
<file path=[Content_Types].xml><?xml version="1.0" encoding="utf-8"?>
<Types xmlns="http://schemas.openxmlformats.org/package/2006/content-types">
  <Default Extension="png" ContentType="image/png"/>
  <Default Extension="jpeg" ContentType="image/jpeg"/>
  <Default Extension="emf" ContentType="image/x-emf"/>
  <Default Extension="rels" ContentType="application/vnd.openxmlformats-package.relationships+xml"/>
  <Default Extension="xml" ContentType="application/xml"/>
  <Default Extension="wdp" ContentType="image/vnd.ms-photo"/>
  <Default Extension="xlsx" ContentType="application/vnd.openxmlformats-officedocument.spreadsheetml.sheet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charts/chart1.xml" ContentType="application/vnd.openxmlformats-officedocument.drawingml.chart+xml"/>
  <Override PartName="/ppt/charts/style1.xml" ContentType="application/vnd.ms-office.chartstyle+xml"/>
  <Override PartName="/ppt/charts/colors1.xml" ContentType="application/vnd.ms-office.chartcolorstyle+xml"/>
  <Override PartName="/ppt/charts/chart2.xml" ContentType="application/vnd.openxmlformats-officedocument.drawingml.chart+xml"/>
  <Override PartName="/ppt/charts/style2.xml" ContentType="application/vnd.ms-office.chartstyle+xml"/>
  <Override PartName="/ppt/charts/colors2.xml" ContentType="application/vnd.ms-office.chartcolorstyle+xml"/>
  <Override PartName="/ppt/charts/chart3.xml" ContentType="application/vnd.openxmlformats-officedocument.drawingml.chart+xml"/>
  <Override PartName="/ppt/charts/style3.xml" ContentType="application/vnd.ms-office.chartstyle+xml"/>
  <Override PartName="/ppt/charts/colors3.xml" ContentType="application/vnd.ms-office.chartcolorstyle+xml"/>
  <Override PartName="/ppt/charts/chart4.xml" ContentType="application/vnd.openxmlformats-officedocument.drawingml.chart+xml"/>
  <Override PartName="/ppt/charts/style4.xml" ContentType="application/vnd.ms-office.chartstyle+xml"/>
  <Override PartName="/ppt/charts/colors4.xml" ContentType="application/vnd.ms-office.chartcolorstyle+xml"/>
  <Override PartName="/ppt/charts/chart5.xml" ContentType="application/vnd.openxmlformats-officedocument.drawingml.chart+xml"/>
  <Override PartName="/ppt/charts/style5.xml" ContentType="application/vnd.ms-office.chartstyle+xml"/>
  <Override PartName="/ppt/charts/colors5.xml" ContentType="application/vnd.ms-office.chartcolorstyle+xml"/>
  <Override PartName="/ppt/charts/chart6.xml" ContentType="application/vnd.openxmlformats-officedocument.drawingml.chart+xml"/>
  <Override PartName="/ppt/charts/style6.xml" ContentType="application/vnd.ms-office.chartstyle+xml"/>
  <Override PartName="/ppt/charts/colors6.xml" ContentType="application/vnd.ms-office.chartcolorstyle+xml"/>
  <Override PartName="/ppt/charts/chart7.xml" ContentType="application/vnd.openxmlformats-officedocument.drawingml.chart+xml"/>
  <Override PartName="/ppt/charts/style7.xml" ContentType="application/vnd.ms-office.chartstyle+xml"/>
  <Override PartName="/ppt/charts/colors7.xml" ContentType="application/vnd.ms-office.chartcolorstyle+xml"/>
  <Override PartName="/ppt/charts/chart8.xml" ContentType="application/vnd.openxmlformats-officedocument.drawingml.chart+xml"/>
  <Override PartName="/ppt/charts/style8.xml" ContentType="application/vnd.ms-office.chartstyle+xml"/>
  <Override PartName="/ppt/charts/colors8.xml" ContentType="application/vnd.ms-office.chartcolorstyle+xml"/>
  <Override PartName="/ppt/charts/chart9.xml" ContentType="application/vnd.openxmlformats-officedocument.drawingml.chart+xml"/>
  <Override PartName="/ppt/charts/style9.xml" ContentType="application/vnd.ms-office.chartstyle+xml"/>
  <Override PartName="/ppt/charts/colors9.xml" ContentType="application/vnd.ms-office.chartcolorstyle+xml"/>
  <Override PartName="/ppt/charts/chart10.xml" ContentType="application/vnd.openxmlformats-officedocument.drawingml.chart+xml"/>
  <Override PartName="/ppt/charts/style10.xml" ContentType="application/vnd.ms-office.chartstyle+xml"/>
  <Override PartName="/ppt/charts/colors10.xml" ContentType="application/vnd.ms-office.chartcolorstyle+xml"/>
  <Override PartName="/ppt/charts/chart11.xml" ContentType="application/vnd.openxmlformats-officedocument.drawingml.chart+xml"/>
  <Override PartName="/ppt/charts/style11.xml" ContentType="application/vnd.ms-office.chartstyle+xml"/>
  <Override PartName="/ppt/charts/colors11.xml" ContentType="application/vnd.ms-office.chartcolorstyle+xml"/>
  <Override PartName="/ppt/charts/chart12.xml" ContentType="application/vnd.openxmlformats-officedocument.drawingml.chart+xml"/>
  <Override PartName="/ppt/charts/style12.xml" ContentType="application/vnd.ms-office.chartstyle+xml"/>
  <Override PartName="/ppt/charts/colors12.xml" ContentType="application/vnd.ms-office.chartcolorstyle+xml"/>
  <Override PartName="/ppt/charts/chart13.xml" ContentType="application/vnd.openxmlformats-officedocument.drawingml.chart+xml"/>
  <Override PartName="/ppt/charts/style13.xml" ContentType="application/vnd.ms-office.chartstyle+xml"/>
  <Override PartName="/ppt/charts/colors13.xml" ContentType="application/vnd.ms-office.chartcolorstyle+xml"/>
  <Override PartName="/ppt/charts/chart14.xml" ContentType="application/vnd.openxmlformats-officedocument.drawingml.chart+xml"/>
  <Override PartName="/ppt/charts/style14.xml" ContentType="application/vnd.ms-office.chartstyle+xml"/>
  <Override PartName="/ppt/charts/colors14.xml" ContentType="application/vnd.ms-office.chartcolorstyle+xml"/>
  <Override PartName="/ppt/charts/chart15.xml" ContentType="application/vnd.openxmlformats-officedocument.drawingml.chart+xml"/>
  <Override PartName="/ppt/charts/style15.xml" ContentType="application/vnd.ms-office.chartstyle+xml"/>
  <Override PartName="/ppt/charts/colors15.xml" ContentType="application/vnd.ms-office.chartcolorstyle+xml"/>
  <Override PartName="/ppt/charts/chart16.xml" ContentType="application/vnd.openxmlformats-officedocument.drawingml.chart+xml"/>
  <Override PartName="/ppt/charts/style16.xml" ContentType="application/vnd.ms-office.chartstyle+xml"/>
  <Override PartName="/ppt/charts/colors16.xml" ContentType="application/vnd.ms-office.chartcolorstyle+xml"/>
  <Override PartName="/ppt/charts/chart17.xml" ContentType="application/vnd.openxmlformats-officedocument.drawingml.chart+xml"/>
  <Override PartName="/ppt/charts/style17.xml" ContentType="application/vnd.ms-office.chartstyle+xml"/>
  <Override PartName="/ppt/charts/colors17.xml" ContentType="application/vnd.ms-office.chartcolorstyle+xml"/>
  <Override PartName="/ppt/charts/chart18.xml" ContentType="application/vnd.openxmlformats-officedocument.drawingml.chart+xml"/>
  <Override PartName="/ppt/charts/style18.xml" ContentType="application/vnd.ms-office.chartstyle+xml"/>
  <Override PartName="/ppt/charts/colors18.xml" ContentType="application/vnd.ms-office.chartcolorstyle+xml"/>
  <Override PartName="/ppt/charts/chart19.xml" ContentType="application/vnd.openxmlformats-officedocument.drawingml.chart+xml"/>
  <Override PartName="/ppt/charts/style19.xml" ContentType="application/vnd.ms-office.chartstyle+xml"/>
  <Override PartName="/ppt/charts/colors19.xml" ContentType="application/vnd.ms-office.chartcolorstyle+xml"/>
  <Override PartName="/ppt/charts/chart20.xml" ContentType="application/vnd.openxmlformats-officedocument.drawingml.chart+xml"/>
  <Override PartName="/ppt/charts/style20.xml" ContentType="application/vnd.ms-office.chartstyle+xml"/>
  <Override PartName="/ppt/charts/colors20.xml" ContentType="application/vnd.ms-office.chartcolorstyle+xml"/>
  <Override PartName="/ppt/charts/chart21.xml" ContentType="application/vnd.openxmlformats-officedocument.drawingml.chart+xml"/>
  <Override PartName="/ppt/charts/style21.xml" ContentType="application/vnd.ms-office.chartstyle+xml"/>
  <Override PartName="/ppt/charts/colors21.xml" ContentType="application/vnd.ms-office.chartcolorstyle+xml"/>
  <Override PartName="/ppt/notesSlides/notesSlide1.xml" ContentType="application/vnd.openxmlformats-officedocument.presentationml.notesSlide+xml"/>
  <Override PartName="/ppt/charts/chart22.xml" ContentType="application/vnd.openxmlformats-officedocument.drawingml.chart+xml"/>
  <Override PartName="/ppt/charts/style22.xml" ContentType="application/vnd.ms-office.chartstyle+xml"/>
  <Override PartName="/ppt/charts/colors22.xml" ContentType="application/vnd.ms-office.chartcolorstyle+xml"/>
  <Override PartName="/ppt/charts/chart23.xml" ContentType="application/vnd.openxmlformats-officedocument.drawingml.chart+xml"/>
  <Override PartName="/ppt/charts/style23.xml" ContentType="application/vnd.ms-office.chartstyle+xml"/>
  <Override PartName="/ppt/charts/colors23.xml" ContentType="application/vnd.ms-office.chartcolorstyle+xml"/>
  <Override PartName="/ppt/charts/chart24.xml" ContentType="application/vnd.openxmlformats-officedocument.drawingml.chart+xml"/>
  <Override PartName="/ppt/charts/style24.xml" ContentType="application/vnd.ms-office.chartstyle+xml"/>
  <Override PartName="/ppt/charts/colors24.xml" ContentType="application/vnd.ms-office.chartcolorstyle+xml"/>
  <Override PartName="/ppt/charts/chart25.xml" ContentType="application/vnd.openxmlformats-officedocument.drawingml.chart+xml"/>
  <Override PartName="/ppt/charts/style25.xml" ContentType="application/vnd.ms-office.chartstyle+xml"/>
  <Override PartName="/ppt/charts/colors25.xml" ContentType="application/vnd.ms-office.chartcolorstyle+xml"/>
  <Override PartName="/ppt/charts/chart26.xml" ContentType="application/vnd.openxmlformats-officedocument.drawingml.chart+xml"/>
  <Override PartName="/ppt/charts/style26.xml" ContentType="application/vnd.ms-office.chartstyle+xml"/>
  <Override PartName="/ppt/charts/colors26.xml" ContentType="application/vnd.ms-office.chartcolorstyle+xml"/>
  <Override PartName="/ppt/charts/chart27.xml" ContentType="application/vnd.openxmlformats-officedocument.drawingml.chart+xml"/>
  <Override PartName="/ppt/charts/style27.xml" ContentType="application/vnd.ms-office.chartstyle+xml"/>
  <Override PartName="/ppt/charts/colors27.xml" ContentType="application/vnd.ms-office.chartcolorstyle+xml"/>
  <Override PartName="/ppt/charts/chart28.xml" ContentType="application/vnd.openxmlformats-officedocument.drawingml.chart+xml"/>
  <Override PartName="/ppt/charts/style28.xml" ContentType="application/vnd.ms-office.chartstyle+xml"/>
  <Override PartName="/ppt/charts/colors28.xml" ContentType="application/vnd.ms-office.chartcolorstyle+xml"/>
  <Override PartName="/ppt/charts/chart29.xml" ContentType="application/vnd.openxmlformats-officedocument.drawingml.chart+xml"/>
  <Override PartName="/ppt/charts/style29.xml" ContentType="application/vnd.ms-office.chartstyle+xml"/>
  <Override PartName="/ppt/charts/colors29.xml" ContentType="application/vnd.ms-office.chartcolorstyle+xml"/>
  <Override PartName="/ppt/charts/chart30.xml" ContentType="application/vnd.openxmlformats-officedocument.drawingml.chart+xml"/>
  <Override PartName="/ppt/charts/style30.xml" ContentType="application/vnd.ms-office.chartstyle+xml"/>
  <Override PartName="/ppt/charts/colors30.xml" ContentType="application/vnd.ms-office.chartcolorstyle+xml"/>
  <Override PartName="/ppt/charts/chart31.xml" ContentType="application/vnd.openxmlformats-officedocument.drawingml.chart+xml"/>
  <Override PartName="/ppt/charts/style31.xml" ContentType="application/vnd.ms-office.chartstyle+xml"/>
  <Override PartName="/ppt/charts/colors31.xml" ContentType="application/vnd.ms-office.chartcolorstyle+xml"/>
  <Override PartName="/ppt/charts/chart32.xml" ContentType="application/vnd.openxmlformats-officedocument.drawingml.chart+xml"/>
  <Override PartName="/ppt/charts/style32.xml" ContentType="application/vnd.ms-office.chartstyle+xml"/>
  <Override PartName="/ppt/charts/colors32.xml" ContentType="application/vnd.ms-office.chartcolorstyle+xml"/>
  <Override PartName="/ppt/charts/chart33.xml" ContentType="application/vnd.openxmlformats-officedocument.drawingml.chart+xml"/>
  <Override PartName="/ppt/charts/style33.xml" ContentType="application/vnd.ms-office.chartstyle+xml"/>
  <Override PartName="/ppt/charts/colors33.xml" ContentType="application/vnd.ms-office.chartcolorstyle+xml"/>
  <Override PartName="/ppt/charts/chart34.xml" ContentType="application/vnd.openxmlformats-officedocument.drawingml.chart+xml"/>
  <Override PartName="/ppt/charts/style34.xml" ContentType="application/vnd.ms-office.chartstyle+xml"/>
  <Override PartName="/ppt/charts/colors34.xml" ContentType="application/vnd.ms-office.chartcolorstyle+xml"/>
  <Override PartName="/ppt/charts/chart35.xml" ContentType="application/vnd.openxmlformats-officedocument.drawingml.chart+xml"/>
  <Override PartName="/ppt/charts/style35.xml" ContentType="application/vnd.ms-office.chartstyle+xml"/>
  <Override PartName="/ppt/charts/colors35.xml" ContentType="application/vnd.ms-office.chartcolorstyle+xml"/>
  <Override PartName="/ppt/charts/chart36.xml" ContentType="application/vnd.openxmlformats-officedocument.drawingml.chart+xml"/>
  <Override PartName="/ppt/charts/style36.xml" ContentType="application/vnd.ms-office.chartstyle+xml"/>
  <Override PartName="/ppt/charts/colors36.xml" ContentType="application/vnd.ms-office.chartcolorstyle+xml"/>
  <Override PartName="/ppt/charts/chart37.xml" ContentType="application/vnd.openxmlformats-officedocument.drawingml.chart+xml"/>
  <Override PartName="/ppt/charts/style37.xml" ContentType="application/vnd.ms-office.chartstyle+xml"/>
  <Override PartName="/ppt/charts/colors37.xml" ContentType="application/vnd.ms-office.chartcolorstyle+xml"/>
  <Override PartName="/ppt/notesSlides/notesSlide2.xml" ContentType="application/vnd.openxmlformats-officedocument.presentationml.notesSlide+xml"/>
  <Override PartName="/ppt/charts/chart38.xml" ContentType="application/vnd.openxmlformats-officedocument.drawingml.chart+xml"/>
  <Override PartName="/ppt/charts/style38.xml" ContentType="application/vnd.ms-office.chartstyle+xml"/>
  <Override PartName="/ppt/charts/colors38.xml" ContentType="application/vnd.ms-office.chartcolorstyle+xml"/>
  <Override PartName="/ppt/notesSlides/notesSlide3.xml" ContentType="application/vnd.openxmlformats-officedocument.presentationml.notesSlide+xml"/>
  <Override PartName="/ppt/charts/chart39.xml" ContentType="application/vnd.openxmlformats-officedocument.drawingml.chart+xml"/>
  <Override PartName="/ppt/charts/style39.xml" ContentType="application/vnd.ms-office.chartstyle+xml"/>
  <Override PartName="/ppt/charts/colors39.xml" ContentType="application/vnd.ms-office.chartcolorstyle+xml"/>
  <Override PartName="/ppt/charts/chart40.xml" ContentType="application/vnd.openxmlformats-officedocument.drawingml.chart+xml"/>
  <Override PartName="/ppt/charts/style40.xml" ContentType="application/vnd.ms-office.chartstyle+xml"/>
  <Override PartName="/ppt/charts/colors40.xml" ContentType="application/vnd.ms-office.chartcolorstyle+xml"/>
  <Override PartName="/ppt/charts/chart41.xml" ContentType="application/vnd.openxmlformats-officedocument.drawingml.chart+xml"/>
  <Override PartName="/ppt/charts/style41.xml" ContentType="application/vnd.ms-office.chartstyle+xml"/>
  <Override PartName="/ppt/charts/colors41.xml" ContentType="application/vnd.ms-office.chartcolorstyle+xml"/>
  <Override PartName="/ppt/charts/chart42.xml" ContentType="application/vnd.openxmlformats-officedocument.drawingml.chart+xml"/>
  <Override PartName="/ppt/charts/style42.xml" ContentType="application/vnd.ms-office.chartstyle+xml"/>
  <Override PartName="/ppt/charts/colors42.xml" ContentType="application/vnd.ms-office.chartcolorstyle+xml"/>
  <Override PartName="/ppt/charts/chart43.xml" ContentType="application/vnd.openxmlformats-officedocument.drawingml.chart+xml"/>
  <Override PartName="/ppt/charts/style43.xml" ContentType="application/vnd.ms-office.chartstyle+xml"/>
  <Override PartName="/ppt/charts/colors43.xml" ContentType="application/vnd.ms-office.chartcolorstyle+xml"/>
  <Override PartName="/ppt/charts/chart44.xml" ContentType="application/vnd.openxmlformats-officedocument.drawingml.chart+xml"/>
  <Override PartName="/ppt/charts/style44.xml" ContentType="application/vnd.ms-office.chartstyle+xml"/>
  <Override PartName="/ppt/charts/colors44.xml" ContentType="application/vnd.ms-office.chartcolorstyle+xml"/>
  <Override PartName="/ppt/charts/chart45.xml" ContentType="application/vnd.openxmlformats-officedocument.drawingml.chart+xml"/>
  <Override PartName="/ppt/charts/style45.xml" ContentType="application/vnd.ms-office.chartstyle+xml"/>
  <Override PartName="/ppt/charts/colors45.xml" ContentType="application/vnd.ms-office.chartcolorstyle+xml"/>
  <Override PartName="/ppt/charts/chart46.xml" ContentType="application/vnd.openxmlformats-officedocument.drawingml.chart+xml"/>
  <Override PartName="/ppt/charts/style46.xml" ContentType="application/vnd.ms-office.chartstyle+xml"/>
  <Override PartName="/ppt/charts/colors46.xml" ContentType="application/vnd.ms-office.chartcolorstyle+xml"/>
  <Override PartName="/ppt/charts/chart47.xml" ContentType="application/vnd.openxmlformats-officedocument.drawingml.chart+xml"/>
  <Override PartName="/ppt/charts/style47.xml" ContentType="application/vnd.ms-office.chartstyle+xml"/>
  <Override PartName="/ppt/charts/colors47.xml" ContentType="application/vnd.ms-office.chartcolorstyle+xml"/>
  <Override PartName="/ppt/charts/chart48.xml" ContentType="application/vnd.openxmlformats-officedocument.drawingml.chart+xml"/>
  <Override PartName="/ppt/charts/style48.xml" ContentType="application/vnd.ms-office.chartstyle+xml"/>
  <Override PartName="/ppt/charts/colors48.xml" ContentType="application/vnd.ms-office.chartcolorstyle+xml"/>
  <Override PartName="/ppt/charts/chart49.xml" ContentType="application/vnd.openxmlformats-officedocument.drawingml.chart+xml"/>
  <Override PartName="/ppt/charts/style49.xml" ContentType="application/vnd.ms-office.chartstyle+xml"/>
  <Override PartName="/ppt/charts/colors49.xml" ContentType="application/vnd.ms-office.chartcolorstyle+xml"/>
  <Override PartName="/ppt/charts/chart50.xml" ContentType="application/vnd.openxmlformats-officedocument.drawingml.chart+xml"/>
  <Override PartName="/ppt/charts/style50.xml" ContentType="application/vnd.ms-office.chartstyle+xml"/>
  <Override PartName="/ppt/charts/colors50.xml" ContentType="application/vnd.ms-office.chartcolorstyle+xml"/>
  <Override PartName="/ppt/charts/chart51.xml" ContentType="application/vnd.openxmlformats-officedocument.drawingml.chart+xml"/>
  <Override PartName="/ppt/charts/style51.xml" ContentType="application/vnd.ms-office.chartstyle+xml"/>
  <Override PartName="/ppt/charts/colors51.xml" ContentType="application/vnd.ms-office.chartcolorstyle+xml"/>
  <Override PartName="/ppt/charts/chart52.xml" ContentType="application/vnd.openxmlformats-officedocument.drawingml.chart+xml"/>
  <Override PartName="/ppt/charts/style52.xml" ContentType="application/vnd.ms-office.chartstyle+xml"/>
  <Override PartName="/ppt/charts/colors52.xml" ContentType="application/vnd.ms-office.chartcolorstyle+xml"/>
  <Override PartName="/ppt/charts/chart53.xml" ContentType="application/vnd.openxmlformats-officedocument.drawingml.chart+xml"/>
  <Override PartName="/ppt/charts/style53.xml" ContentType="application/vnd.ms-office.chartstyle+xml"/>
  <Override PartName="/ppt/charts/colors53.xml" ContentType="application/vnd.ms-office.chartcolorstyle+xml"/>
  <Override PartName="/ppt/charts/chart54.xml" ContentType="application/vnd.openxmlformats-officedocument.drawingml.chart+xml"/>
  <Override PartName="/ppt/charts/style54.xml" ContentType="application/vnd.ms-office.chartstyle+xml"/>
  <Override PartName="/ppt/charts/colors54.xml" ContentType="application/vnd.ms-office.chartcolorstyle+xml"/>
  <Override PartName="/ppt/charts/chart55.xml" ContentType="application/vnd.openxmlformats-officedocument.drawingml.chart+xml"/>
  <Override PartName="/ppt/charts/style55.xml" ContentType="application/vnd.ms-office.chartstyle+xml"/>
  <Override PartName="/ppt/charts/colors55.xml" ContentType="application/vnd.ms-office.chartcolorstyle+xml"/>
  <Override PartName="/ppt/charts/chart56.xml" ContentType="application/vnd.openxmlformats-officedocument.drawingml.chart+xml"/>
  <Override PartName="/ppt/charts/style56.xml" ContentType="application/vnd.ms-office.chartstyle+xml"/>
  <Override PartName="/ppt/charts/colors56.xml" ContentType="application/vnd.ms-office.chartcolorstyle+xml"/>
  <Override PartName="/ppt/charts/chart57.xml" ContentType="application/vnd.openxmlformats-officedocument.drawingml.chart+xml"/>
  <Override PartName="/ppt/charts/style57.xml" ContentType="application/vnd.ms-office.chartstyle+xml"/>
  <Override PartName="/ppt/charts/colors57.xml" ContentType="application/vnd.ms-office.chartcolorstyle+xml"/>
  <Override PartName="/ppt/notesSlides/notesSlide4.xml" ContentType="application/vnd.openxmlformats-officedocument.presentationml.notesSlide+xml"/>
  <Override PartName="/ppt/charts/chart58.xml" ContentType="application/vnd.openxmlformats-officedocument.drawingml.chart+xml"/>
  <Override PartName="/ppt/charts/style58.xml" ContentType="application/vnd.ms-office.chartstyle+xml"/>
  <Override PartName="/ppt/charts/colors58.xml" ContentType="application/vnd.ms-office.chartcolorstyle+xml"/>
  <Override PartName="/ppt/charts/chart59.xml" ContentType="application/vnd.openxmlformats-officedocument.drawingml.chart+xml"/>
  <Override PartName="/ppt/charts/style59.xml" ContentType="application/vnd.ms-office.chartstyle+xml"/>
  <Override PartName="/ppt/charts/colors59.xml" ContentType="application/vnd.ms-office.chartcolorstyle+xml"/>
  <Override PartName="/ppt/charts/chart60.xml" ContentType="application/vnd.openxmlformats-officedocument.drawingml.chart+xml"/>
  <Override PartName="/ppt/charts/style60.xml" ContentType="application/vnd.ms-office.chartstyle+xml"/>
  <Override PartName="/ppt/charts/colors60.xml" ContentType="application/vnd.ms-office.chartcolorstyle+xml"/>
  <Override PartName="/ppt/notesSlides/notesSlide5.xml" ContentType="application/vnd.openxmlformats-officedocument.presentationml.notesSlide+xml"/>
  <Override PartName="/ppt/charts/chart61.xml" ContentType="application/vnd.openxmlformats-officedocument.drawingml.chart+xml"/>
  <Override PartName="/ppt/charts/style61.xml" ContentType="application/vnd.ms-office.chartstyle+xml"/>
  <Override PartName="/ppt/charts/colors61.xml" ContentType="application/vnd.ms-office.chartcolorstyle+xml"/>
  <Override PartName="/ppt/charts/chart62.xml" ContentType="application/vnd.openxmlformats-officedocument.drawingml.chart+xml"/>
  <Override PartName="/ppt/charts/style62.xml" ContentType="application/vnd.ms-office.chartstyle+xml"/>
  <Override PartName="/ppt/charts/colors62.xml" ContentType="application/vnd.ms-office.chartcolorstyle+xml"/>
  <Override PartName="/ppt/charts/chart63.xml" ContentType="application/vnd.openxmlformats-officedocument.drawingml.chart+xml"/>
  <Override PartName="/ppt/charts/style63.xml" ContentType="application/vnd.ms-office.chartstyle+xml"/>
  <Override PartName="/ppt/charts/colors63.xml" ContentType="application/vnd.ms-office.chartcolorstyle+xml"/>
  <Override PartName="/ppt/charts/chart64.xml" ContentType="application/vnd.openxmlformats-officedocument.drawingml.chart+xml"/>
  <Override PartName="/ppt/charts/style64.xml" ContentType="application/vnd.ms-office.chartstyle+xml"/>
  <Override PartName="/ppt/charts/colors64.xml" ContentType="application/vnd.ms-office.chartcolorstyle+xml"/>
  <Override PartName="/ppt/charts/chart65.xml" ContentType="application/vnd.openxmlformats-officedocument.drawingml.chart+xml"/>
  <Override PartName="/ppt/charts/style65.xml" ContentType="application/vnd.ms-office.chartstyle+xml"/>
  <Override PartName="/ppt/charts/colors65.xml" ContentType="application/vnd.ms-office.chartcolorstyle+xml"/>
  <Override PartName="/ppt/charts/chart66.xml" ContentType="application/vnd.openxmlformats-officedocument.drawingml.chart+xml"/>
  <Override PartName="/ppt/charts/style66.xml" ContentType="application/vnd.ms-office.chartstyle+xml"/>
  <Override PartName="/ppt/charts/colors66.xml" ContentType="application/vnd.ms-office.chartcolorstyle+xml"/>
  <Override PartName="/ppt/charts/chart67.xml" ContentType="application/vnd.openxmlformats-officedocument.drawingml.chart+xml"/>
  <Override PartName="/ppt/charts/style67.xml" ContentType="application/vnd.ms-office.chartstyle+xml"/>
  <Override PartName="/ppt/charts/colors67.xml" ContentType="application/vnd.ms-office.chartcolorstyle+xml"/>
  <Override PartName="/ppt/notesSlides/notesSlide6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Relationship Id="rId4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removePersonalInfoOnSave="1" saveSubsetFonts="1">
  <p:sldMasterIdLst>
    <p:sldMasterId id="2147483648" r:id="rId1"/>
    <p:sldMasterId id="2147483663" r:id="rId2"/>
  </p:sldMasterIdLst>
  <p:notesMasterIdLst>
    <p:notesMasterId r:id="rId79"/>
  </p:notesMasterIdLst>
  <p:sldIdLst>
    <p:sldId id="368" r:id="rId3"/>
    <p:sldId id="257" r:id="rId4"/>
    <p:sldId id="258" r:id="rId5"/>
    <p:sldId id="259" r:id="rId6"/>
    <p:sldId id="332" r:id="rId7"/>
    <p:sldId id="339" r:id="rId8"/>
    <p:sldId id="337" r:id="rId9"/>
    <p:sldId id="357" r:id="rId10"/>
    <p:sldId id="275" r:id="rId11"/>
    <p:sldId id="303" r:id="rId12"/>
    <p:sldId id="304" r:id="rId13"/>
    <p:sldId id="338" r:id="rId14"/>
    <p:sldId id="288" r:id="rId15"/>
    <p:sldId id="350" r:id="rId16"/>
    <p:sldId id="343" r:id="rId17"/>
    <p:sldId id="366" r:id="rId18"/>
    <p:sldId id="289" r:id="rId19"/>
    <p:sldId id="306" r:id="rId20"/>
    <p:sldId id="308" r:id="rId21"/>
    <p:sldId id="353" r:id="rId22"/>
    <p:sldId id="309" r:id="rId23"/>
    <p:sldId id="290" r:id="rId24"/>
    <p:sldId id="310" r:id="rId25"/>
    <p:sldId id="352" r:id="rId26"/>
    <p:sldId id="276" r:id="rId27"/>
    <p:sldId id="314" r:id="rId28"/>
    <p:sldId id="315" r:id="rId29"/>
    <p:sldId id="277" r:id="rId30"/>
    <p:sldId id="365" r:id="rId31"/>
    <p:sldId id="358" r:id="rId32"/>
    <p:sldId id="316" r:id="rId33"/>
    <p:sldId id="354" r:id="rId34"/>
    <p:sldId id="278" r:id="rId35"/>
    <p:sldId id="369" r:id="rId36"/>
    <p:sldId id="329" r:id="rId37"/>
    <p:sldId id="355" r:id="rId38"/>
    <p:sldId id="330" r:id="rId39"/>
    <p:sldId id="356" r:id="rId40"/>
    <p:sldId id="331" r:id="rId41"/>
    <p:sldId id="291" r:id="rId42"/>
    <p:sldId id="292" r:id="rId43"/>
    <p:sldId id="279" r:id="rId44"/>
    <p:sldId id="317" r:id="rId45"/>
    <p:sldId id="318" r:id="rId46"/>
    <p:sldId id="359" r:id="rId47"/>
    <p:sldId id="294" r:id="rId48"/>
    <p:sldId id="340" r:id="rId49"/>
    <p:sldId id="341" r:id="rId50"/>
    <p:sldId id="293" r:id="rId51"/>
    <p:sldId id="319" r:id="rId52"/>
    <p:sldId id="363" r:id="rId53"/>
    <p:sldId id="320" r:id="rId54"/>
    <p:sldId id="295" r:id="rId55"/>
    <p:sldId id="321" r:id="rId56"/>
    <p:sldId id="344" r:id="rId57"/>
    <p:sldId id="367" r:id="rId58"/>
    <p:sldId id="322" r:id="rId59"/>
    <p:sldId id="345" r:id="rId60"/>
    <p:sldId id="281" r:id="rId61"/>
    <p:sldId id="323" r:id="rId62"/>
    <p:sldId id="282" r:id="rId63"/>
    <p:sldId id="324" r:id="rId64"/>
    <p:sldId id="325" r:id="rId65"/>
    <p:sldId id="274" r:id="rId66"/>
    <p:sldId id="300" r:id="rId67"/>
    <p:sldId id="302" r:id="rId68"/>
    <p:sldId id="287" r:id="rId69"/>
    <p:sldId id="296" r:id="rId70"/>
    <p:sldId id="326" r:id="rId71"/>
    <p:sldId id="297" r:id="rId72"/>
    <p:sldId id="327" r:id="rId73"/>
    <p:sldId id="298" r:id="rId74"/>
    <p:sldId id="346" r:id="rId75"/>
    <p:sldId id="347" r:id="rId76"/>
    <p:sldId id="348" r:id="rId77"/>
    <p:sldId id="349" r:id="rId78"/>
  </p:sldIdLst>
  <p:sldSz cx="12192000" cy="6858000"/>
  <p:notesSz cx="6858000" cy="9144000"/>
  <p:defaultTextStyle>
    <a:defPPr>
      <a:defRPr lang="pt-BR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521415D9-36F7-43E2-AB2F-B90AF26B5E84}">
      <p14:sectionLst xmlns:p14="http://schemas.microsoft.com/office/powerpoint/2010/main">
        <p14:section name="Seção Padrão" id="{ADDDA6BC-0551-41C4-878A-BE25D9877A97}">
          <p14:sldIdLst>
            <p14:sldId id="368"/>
            <p14:sldId id="257"/>
            <p14:sldId id="258"/>
            <p14:sldId id="259"/>
            <p14:sldId id="332"/>
            <p14:sldId id="339"/>
            <p14:sldId id="337"/>
            <p14:sldId id="357"/>
            <p14:sldId id="275"/>
            <p14:sldId id="303"/>
            <p14:sldId id="304"/>
            <p14:sldId id="338"/>
            <p14:sldId id="288"/>
            <p14:sldId id="350"/>
            <p14:sldId id="343"/>
            <p14:sldId id="366"/>
            <p14:sldId id="289"/>
            <p14:sldId id="306"/>
            <p14:sldId id="308"/>
            <p14:sldId id="353"/>
            <p14:sldId id="309"/>
            <p14:sldId id="290"/>
            <p14:sldId id="310"/>
            <p14:sldId id="352"/>
            <p14:sldId id="276"/>
            <p14:sldId id="314"/>
            <p14:sldId id="315"/>
            <p14:sldId id="277"/>
            <p14:sldId id="365"/>
            <p14:sldId id="358"/>
            <p14:sldId id="316"/>
            <p14:sldId id="354"/>
            <p14:sldId id="278"/>
            <p14:sldId id="369"/>
            <p14:sldId id="329"/>
            <p14:sldId id="355"/>
            <p14:sldId id="330"/>
            <p14:sldId id="356"/>
            <p14:sldId id="331"/>
            <p14:sldId id="291"/>
            <p14:sldId id="292"/>
            <p14:sldId id="279"/>
            <p14:sldId id="317"/>
            <p14:sldId id="318"/>
            <p14:sldId id="359"/>
            <p14:sldId id="294"/>
            <p14:sldId id="340"/>
            <p14:sldId id="341"/>
            <p14:sldId id="293"/>
            <p14:sldId id="319"/>
            <p14:sldId id="363"/>
            <p14:sldId id="320"/>
            <p14:sldId id="295"/>
            <p14:sldId id="321"/>
            <p14:sldId id="344"/>
            <p14:sldId id="367"/>
            <p14:sldId id="322"/>
            <p14:sldId id="345"/>
            <p14:sldId id="281"/>
            <p14:sldId id="323"/>
            <p14:sldId id="282"/>
            <p14:sldId id="324"/>
            <p14:sldId id="325"/>
            <p14:sldId id="274"/>
            <p14:sldId id="300"/>
            <p14:sldId id="302"/>
            <p14:sldId id="287"/>
            <p14:sldId id="296"/>
            <p14:sldId id="326"/>
            <p14:sldId id="297"/>
            <p14:sldId id="327"/>
            <p14:sldId id="298"/>
            <p14:sldId id="346"/>
            <p14:sldId id="347"/>
            <p14:sldId id="348"/>
            <p14:sldId id="349"/>
          </p14:sldIdLst>
        </p14:section>
      </p14:sectionLst>
    </p:ext>
    <p:ext uri="{EFAFB233-063F-42B5-8137-9DF3F51BA10A}">
      <p15:sldGuideLst xmlns:p15="http://schemas.microsoft.com/office/powerpoint/2012/main">
        <p15:guide id="2" pos="3840" userDrawn="1">
          <p15:clr>
            <a:srgbClr val="A4A3A4"/>
          </p15:clr>
        </p15:guide>
        <p15:guide id="3" orient="horz" pos="1979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FFFFFF"/>
    <a:srgbClr val="FF0000"/>
    <a:srgbClr val="92D050"/>
    <a:srgbClr val="0060AA"/>
    <a:srgbClr val="FFCDCD"/>
    <a:srgbClr val="FFA3A3"/>
    <a:srgbClr val="5BFFA5"/>
    <a:srgbClr val="00CC5C"/>
    <a:srgbClr val="99FF99"/>
    <a:srgbClr val="FF0D0D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Estilo Médio 2 - Ênfase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9488" autoAdjust="0"/>
    <p:restoredTop sz="96370" autoAdjust="0"/>
  </p:normalViewPr>
  <p:slideViewPr>
    <p:cSldViewPr snapToGrid="0" showGuides="1">
      <p:cViewPr varScale="1">
        <p:scale>
          <a:sx n="86" d="100"/>
          <a:sy n="86" d="100"/>
        </p:scale>
        <p:origin x="278" y="48"/>
      </p:cViewPr>
      <p:guideLst>
        <p:guide pos="3840"/>
        <p:guide orient="horz" pos="1979"/>
      </p:guideLst>
    </p:cSldViewPr>
  </p:slideViewPr>
  <p:notesTextViewPr>
    <p:cViewPr>
      <p:scale>
        <a:sx n="1" d="1"/>
        <a:sy n="1" d="1"/>
      </p:scale>
      <p:origin x="0" y="0"/>
    </p:cViewPr>
  </p:notesTextViewPr>
  <p:sorterViewPr>
    <p:cViewPr>
      <p:scale>
        <a:sx n="50" d="100"/>
        <a:sy n="50" d="100"/>
      </p:scale>
      <p:origin x="0" y="-5628"/>
    </p:cViewPr>
  </p:sorter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1.xml"/><Relationship Id="rId18" Type="http://schemas.openxmlformats.org/officeDocument/2006/relationships/slide" Target="slides/slide16.xml"/><Relationship Id="rId26" Type="http://schemas.openxmlformats.org/officeDocument/2006/relationships/slide" Target="slides/slide24.xml"/><Relationship Id="rId39" Type="http://schemas.openxmlformats.org/officeDocument/2006/relationships/slide" Target="slides/slide37.xml"/><Relationship Id="rId21" Type="http://schemas.openxmlformats.org/officeDocument/2006/relationships/slide" Target="slides/slide19.xml"/><Relationship Id="rId34" Type="http://schemas.openxmlformats.org/officeDocument/2006/relationships/slide" Target="slides/slide32.xml"/><Relationship Id="rId42" Type="http://schemas.openxmlformats.org/officeDocument/2006/relationships/slide" Target="slides/slide40.xml"/><Relationship Id="rId47" Type="http://schemas.openxmlformats.org/officeDocument/2006/relationships/slide" Target="slides/slide45.xml"/><Relationship Id="rId50" Type="http://schemas.openxmlformats.org/officeDocument/2006/relationships/slide" Target="slides/slide48.xml"/><Relationship Id="rId55" Type="http://schemas.openxmlformats.org/officeDocument/2006/relationships/slide" Target="slides/slide53.xml"/><Relationship Id="rId63" Type="http://schemas.openxmlformats.org/officeDocument/2006/relationships/slide" Target="slides/slide61.xml"/><Relationship Id="rId68" Type="http://schemas.openxmlformats.org/officeDocument/2006/relationships/slide" Target="slides/slide66.xml"/><Relationship Id="rId76" Type="http://schemas.openxmlformats.org/officeDocument/2006/relationships/slide" Target="slides/slide74.xml"/><Relationship Id="rId7" Type="http://schemas.openxmlformats.org/officeDocument/2006/relationships/slide" Target="slides/slide5.xml"/><Relationship Id="rId71" Type="http://schemas.openxmlformats.org/officeDocument/2006/relationships/slide" Target="slides/slide69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4.xml"/><Relationship Id="rId29" Type="http://schemas.openxmlformats.org/officeDocument/2006/relationships/slide" Target="slides/slide27.xml"/><Relationship Id="rId11" Type="http://schemas.openxmlformats.org/officeDocument/2006/relationships/slide" Target="slides/slide9.xml"/><Relationship Id="rId24" Type="http://schemas.openxmlformats.org/officeDocument/2006/relationships/slide" Target="slides/slide22.xml"/><Relationship Id="rId32" Type="http://schemas.openxmlformats.org/officeDocument/2006/relationships/slide" Target="slides/slide30.xml"/><Relationship Id="rId37" Type="http://schemas.openxmlformats.org/officeDocument/2006/relationships/slide" Target="slides/slide35.xml"/><Relationship Id="rId40" Type="http://schemas.openxmlformats.org/officeDocument/2006/relationships/slide" Target="slides/slide38.xml"/><Relationship Id="rId45" Type="http://schemas.openxmlformats.org/officeDocument/2006/relationships/slide" Target="slides/slide43.xml"/><Relationship Id="rId53" Type="http://schemas.openxmlformats.org/officeDocument/2006/relationships/slide" Target="slides/slide51.xml"/><Relationship Id="rId58" Type="http://schemas.openxmlformats.org/officeDocument/2006/relationships/slide" Target="slides/slide56.xml"/><Relationship Id="rId66" Type="http://schemas.openxmlformats.org/officeDocument/2006/relationships/slide" Target="slides/slide64.xml"/><Relationship Id="rId74" Type="http://schemas.openxmlformats.org/officeDocument/2006/relationships/slide" Target="slides/slide72.xml"/><Relationship Id="rId79" Type="http://schemas.openxmlformats.org/officeDocument/2006/relationships/notesMaster" Target="notesMasters/notesMaster1.xml"/><Relationship Id="rId5" Type="http://schemas.openxmlformats.org/officeDocument/2006/relationships/slide" Target="slides/slide3.xml"/><Relationship Id="rId61" Type="http://schemas.openxmlformats.org/officeDocument/2006/relationships/slide" Target="slides/slide59.xml"/><Relationship Id="rId82" Type="http://schemas.openxmlformats.org/officeDocument/2006/relationships/theme" Target="theme/theme1.xml"/><Relationship Id="rId10" Type="http://schemas.openxmlformats.org/officeDocument/2006/relationships/slide" Target="slides/slide8.xml"/><Relationship Id="rId19" Type="http://schemas.openxmlformats.org/officeDocument/2006/relationships/slide" Target="slides/slide17.xml"/><Relationship Id="rId31" Type="http://schemas.openxmlformats.org/officeDocument/2006/relationships/slide" Target="slides/slide29.xml"/><Relationship Id="rId44" Type="http://schemas.openxmlformats.org/officeDocument/2006/relationships/slide" Target="slides/slide42.xml"/><Relationship Id="rId52" Type="http://schemas.openxmlformats.org/officeDocument/2006/relationships/slide" Target="slides/slide50.xml"/><Relationship Id="rId60" Type="http://schemas.openxmlformats.org/officeDocument/2006/relationships/slide" Target="slides/slide58.xml"/><Relationship Id="rId65" Type="http://schemas.openxmlformats.org/officeDocument/2006/relationships/slide" Target="slides/slide63.xml"/><Relationship Id="rId73" Type="http://schemas.openxmlformats.org/officeDocument/2006/relationships/slide" Target="slides/slide71.xml"/><Relationship Id="rId78" Type="http://schemas.openxmlformats.org/officeDocument/2006/relationships/slide" Target="slides/slide76.xml"/><Relationship Id="rId81" Type="http://schemas.openxmlformats.org/officeDocument/2006/relationships/viewProps" Target="viewProps.xml"/><Relationship Id="rId4" Type="http://schemas.openxmlformats.org/officeDocument/2006/relationships/slide" Target="slides/slide2.xml"/><Relationship Id="rId9" Type="http://schemas.openxmlformats.org/officeDocument/2006/relationships/slide" Target="slides/slide7.xml"/><Relationship Id="rId14" Type="http://schemas.openxmlformats.org/officeDocument/2006/relationships/slide" Target="slides/slide12.xml"/><Relationship Id="rId22" Type="http://schemas.openxmlformats.org/officeDocument/2006/relationships/slide" Target="slides/slide20.xml"/><Relationship Id="rId27" Type="http://schemas.openxmlformats.org/officeDocument/2006/relationships/slide" Target="slides/slide25.xml"/><Relationship Id="rId30" Type="http://schemas.openxmlformats.org/officeDocument/2006/relationships/slide" Target="slides/slide28.xml"/><Relationship Id="rId35" Type="http://schemas.openxmlformats.org/officeDocument/2006/relationships/slide" Target="slides/slide33.xml"/><Relationship Id="rId43" Type="http://schemas.openxmlformats.org/officeDocument/2006/relationships/slide" Target="slides/slide41.xml"/><Relationship Id="rId48" Type="http://schemas.openxmlformats.org/officeDocument/2006/relationships/slide" Target="slides/slide46.xml"/><Relationship Id="rId56" Type="http://schemas.openxmlformats.org/officeDocument/2006/relationships/slide" Target="slides/slide54.xml"/><Relationship Id="rId64" Type="http://schemas.openxmlformats.org/officeDocument/2006/relationships/slide" Target="slides/slide62.xml"/><Relationship Id="rId69" Type="http://schemas.openxmlformats.org/officeDocument/2006/relationships/slide" Target="slides/slide67.xml"/><Relationship Id="rId77" Type="http://schemas.openxmlformats.org/officeDocument/2006/relationships/slide" Target="slides/slide75.xml"/><Relationship Id="rId8" Type="http://schemas.openxmlformats.org/officeDocument/2006/relationships/slide" Target="slides/slide6.xml"/><Relationship Id="rId51" Type="http://schemas.openxmlformats.org/officeDocument/2006/relationships/slide" Target="slides/slide49.xml"/><Relationship Id="rId72" Type="http://schemas.openxmlformats.org/officeDocument/2006/relationships/slide" Target="slides/slide70.xml"/><Relationship Id="rId80" Type="http://schemas.openxmlformats.org/officeDocument/2006/relationships/presProps" Target="presProps.xml"/><Relationship Id="rId3" Type="http://schemas.openxmlformats.org/officeDocument/2006/relationships/slide" Target="slides/slide1.xml"/><Relationship Id="rId12" Type="http://schemas.openxmlformats.org/officeDocument/2006/relationships/slide" Target="slides/slide10.xml"/><Relationship Id="rId17" Type="http://schemas.openxmlformats.org/officeDocument/2006/relationships/slide" Target="slides/slide15.xml"/><Relationship Id="rId25" Type="http://schemas.openxmlformats.org/officeDocument/2006/relationships/slide" Target="slides/slide23.xml"/><Relationship Id="rId33" Type="http://schemas.openxmlformats.org/officeDocument/2006/relationships/slide" Target="slides/slide31.xml"/><Relationship Id="rId38" Type="http://schemas.openxmlformats.org/officeDocument/2006/relationships/slide" Target="slides/slide36.xml"/><Relationship Id="rId46" Type="http://schemas.openxmlformats.org/officeDocument/2006/relationships/slide" Target="slides/slide44.xml"/><Relationship Id="rId59" Type="http://schemas.openxmlformats.org/officeDocument/2006/relationships/slide" Target="slides/slide57.xml"/><Relationship Id="rId67" Type="http://schemas.openxmlformats.org/officeDocument/2006/relationships/slide" Target="slides/slide65.xml"/><Relationship Id="rId20" Type="http://schemas.openxmlformats.org/officeDocument/2006/relationships/slide" Target="slides/slide18.xml"/><Relationship Id="rId41" Type="http://schemas.openxmlformats.org/officeDocument/2006/relationships/slide" Target="slides/slide39.xml"/><Relationship Id="rId54" Type="http://schemas.openxmlformats.org/officeDocument/2006/relationships/slide" Target="slides/slide52.xml"/><Relationship Id="rId62" Type="http://schemas.openxmlformats.org/officeDocument/2006/relationships/slide" Target="slides/slide60.xml"/><Relationship Id="rId70" Type="http://schemas.openxmlformats.org/officeDocument/2006/relationships/slide" Target="slides/slide68.xml"/><Relationship Id="rId75" Type="http://schemas.openxmlformats.org/officeDocument/2006/relationships/slide" Target="slides/slide73.xml"/><Relationship Id="rId83" Type="http://schemas.openxmlformats.org/officeDocument/2006/relationships/tableStyles" Target="tableStyle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4.xml"/><Relationship Id="rId15" Type="http://schemas.openxmlformats.org/officeDocument/2006/relationships/slide" Target="slides/slide13.xml"/><Relationship Id="rId23" Type="http://schemas.openxmlformats.org/officeDocument/2006/relationships/slide" Target="slides/slide21.xml"/><Relationship Id="rId28" Type="http://schemas.openxmlformats.org/officeDocument/2006/relationships/slide" Target="slides/slide26.xml"/><Relationship Id="rId36" Type="http://schemas.openxmlformats.org/officeDocument/2006/relationships/slide" Target="slides/slide34.xml"/><Relationship Id="rId49" Type="http://schemas.openxmlformats.org/officeDocument/2006/relationships/slide" Target="slides/slide47.xml"/><Relationship Id="rId57" Type="http://schemas.openxmlformats.org/officeDocument/2006/relationships/slide" Target="slides/slide55.xml"/></Relationships>
</file>

<file path=ppt/charts/_rels/chart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.xlsx"/><Relationship Id="rId2" Type="http://schemas.microsoft.com/office/2011/relationships/chartColorStyle" Target="colors1.xml"/><Relationship Id="rId1" Type="http://schemas.microsoft.com/office/2011/relationships/chartStyle" Target="style1.xml"/></Relationships>
</file>

<file path=ppt/charts/_rels/chart1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0.xlsx"/><Relationship Id="rId2" Type="http://schemas.microsoft.com/office/2011/relationships/chartColorStyle" Target="colors10.xml"/><Relationship Id="rId1" Type="http://schemas.microsoft.com/office/2011/relationships/chartStyle" Target="style10.xml"/></Relationships>
</file>

<file path=ppt/charts/_rels/chart1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1.xlsx"/><Relationship Id="rId2" Type="http://schemas.microsoft.com/office/2011/relationships/chartColorStyle" Target="colors11.xml"/><Relationship Id="rId1" Type="http://schemas.microsoft.com/office/2011/relationships/chartStyle" Target="style11.xml"/></Relationships>
</file>

<file path=ppt/charts/_rels/chart1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2.xlsx"/><Relationship Id="rId2" Type="http://schemas.microsoft.com/office/2011/relationships/chartColorStyle" Target="colors12.xml"/><Relationship Id="rId1" Type="http://schemas.microsoft.com/office/2011/relationships/chartStyle" Target="style12.xml"/></Relationships>
</file>

<file path=ppt/charts/_rels/chart1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3.xlsx"/><Relationship Id="rId2" Type="http://schemas.microsoft.com/office/2011/relationships/chartColorStyle" Target="colors13.xml"/><Relationship Id="rId1" Type="http://schemas.microsoft.com/office/2011/relationships/chartStyle" Target="style13.xml"/></Relationships>
</file>

<file path=ppt/charts/_rels/chart1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4.xlsx"/><Relationship Id="rId2" Type="http://schemas.microsoft.com/office/2011/relationships/chartColorStyle" Target="colors14.xml"/><Relationship Id="rId1" Type="http://schemas.microsoft.com/office/2011/relationships/chartStyle" Target="style14.xml"/></Relationships>
</file>

<file path=ppt/charts/_rels/chart1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5.xlsx"/><Relationship Id="rId2" Type="http://schemas.microsoft.com/office/2011/relationships/chartColorStyle" Target="colors15.xml"/><Relationship Id="rId1" Type="http://schemas.microsoft.com/office/2011/relationships/chartStyle" Target="style15.xml"/></Relationships>
</file>

<file path=ppt/charts/_rels/chart1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6.xlsx"/><Relationship Id="rId2" Type="http://schemas.microsoft.com/office/2011/relationships/chartColorStyle" Target="colors16.xml"/><Relationship Id="rId1" Type="http://schemas.microsoft.com/office/2011/relationships/chartStyle" Target="style16.xml"/></Relationships>
</file>

<file path=ppt/charts/_rels/chart1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7.xlsx"/><Relationship Id="rId2" Type="http://schemas.microsoft.com/office/2011/relationships/chartColorStyle" Target="colors17.xml"/><Relationship Id="rId1" Type="http://schemas.microsoft.com/office/2011/relationships/chartStyle" Target="style17.xml"/></Relationships>
</file>

<file path=ppt/charts/_rels/chart1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8.xlsx"/><Relationship Id="rId2" Type="http://schemas.microsoft.com/office/2011/relationships/chartColorStyle" Target="colors18.xml"/><Relationship Id="rId1" Type="http://schemas.microsoft.com/office/2011/relationships/chartStyle" Target="style18.xml"/></Relationships>
</file>

<file path=ppt/charts/_rels/chart1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9.xlsx"/><Relationship Id="rId2" Type="http://schemas.microsoft.com/office/2011/relationships/chartColorStyle" Target="colors19.xml"/><Relationship Id="rId1" Type="http://schemas.microsoft.com/office/2011/relationships/chartStyle" Target="style19.xml"/></Relationships>
</file>

<file path=ppt/charts/_rels/chart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.xlsx"/><Relationship Id="rId2" Type="http://schemas.microsoft.com/office/2011/relationships/chartColorStyle" Target="colors2.xml"/><Relationship Id="rId1" Type="http://schemas.microsoft.com/office/2011/relationships/chartStyle" Target="style2.xml"/></Relationships>
</file>

<file path=ppt/charts/_rels/chart2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0.xlsx"/><Relationship Id="rId2" Type="http://schemas.microsoft.com/office/2011/relationships/chartColorStyle" Target="colors20.xml"/><Relationship Id="rId1" Type="http://schemas.microsoft.com/office/2011/relationships/chartStyle" Target="style20.xml"/></Relationships>
</file>

<file path=ppt/charts/_rels/chart2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1.xlsx"/><Relationship Id="rId2" Type="http://schemas.microsoft.com/office/2011/relationships/chartColorStyle" Target="colors21.xml"/><Relationship Id="rId1" Type="http://schemas.microsoft.com/office/2011/relationships/chartStyle" Target="style21.xml"/></Relationships>
</file>

<file path=ppt/charts/_rels/chart2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2.xlsx"/><Relationship Id="rId2" Type="http://schemas.microsoft.com/office/2011/relationships/chartColorStyle" Target="colors22.xml"/><Relationship Id="rId1" Type="http://schemas.microsoft.com/office/2011/relationships/chartStyle" Target="style22.xml"/></Relationships>
</file>

<file path=ppt/charts/_rels/chart2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3.xlsx"/><Relationship Id="rId2" Type="http://schemas.microsoft.com/office/2011/relationships/chartColorStyle" Target="colors23.xml"/><Relationship Id="rId1" Type="http://schemas.microsoft.com/office/2011/relationships/chartStyle" Target="style23.xml"/></Relationships>
</file>

<file path=ppt/charts/_rels/chart2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4.xlsx"/><Relationship Id="rId2" Type="http://schemas.microsoft.com/office/2011/relationships/chartColorStyle" Target="colors24.xml"/><Relationship Id="rId1" Type="http://schemas.microsoft.com/office/2011/relationships/chartStyle" Target="style24.xml"/></Relationships>
</file>

<file path=ppt/charts/_rels/chart2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5.xlsx"/><Relationship Id="rId2" Type="http://schemas.microsoft.com/office/2011/relationships/chartColorStyle" Target="colors25.xml"/><Relationship Id="rId1" Type="http://schemas.microsoft.com/office/2011/relationships/chartStyle" Target="style25.xml"/></Relationships>
</file>

<file path=ppt/charts/_rels/chart2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6.xlsx"/><Relationship Id="rId2" Type="http://schemas.microsoft.com/office/2011/relationships/chartColorStyle" Target="colors26.xml"/><Relationship Id="rId1" Type="http://schemas.microsoft.com/office/2011/relationships/chartStyle" Target="style26.xml"/></Relationships>
</file>

<file path=ppt/charts/_rels/chart2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7.xlsx"/><Relationship Id="rId2" Type="http://schemas.microsoft.com/office/2011/relationships/chartColorStyle" Target="colors27.xml"/><Relationship Id="rId1" Type="http://schemas.microsoft.com/office/2011/relationships/chartStyle" Target="style27.xml"/></Relationships>
</file>

<file path=ppt/charts/_rels/chart2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8.xlsx"/><Relationship Id="rId2" Type="http://schemas.microsoft.com/office/2011/relationships/chartColorStyle" Target="colors28.xml"/><Relationship Id="rId1" Type="http://schemas.microsoft.com/office/2011/relationships/chartStyle" Target="style28.xml"/></Relationships>
</file>

<file path=ppt/charts/_rels/chart2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9.xlsx"/><Relationship Id="rId2" Type="http://schemas.microsoft.com/office/2011/relationships/chartColorStyle" Target="colors29.xml"/><Relationship Id="rId1" Type="http://schemas.microsoft.com/office/2011/relationships/chartStyle" Target="style29.xml"/></Relationships>
</file>

<file path=ppt/charts/_rels/chart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.xlsx"/><Relationship Id="rId2" Type="http://schemas.microsoft.com/office/2011/relationships/chartColorStyle" Target="colors3.xml"/><Relationship Id="rId1" Type="http://schemas.microsoft.com/office/2011/relationships/chartStyle" Target="style3.xml"/></Relationships>
</file>

<file path=ppt/charts/_rels/chart3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0.xlsx"/><Relationship Id="rId2" Type="http://schemas.microsoft.com/office/2011/relationships/chartColorStyle" Target="colors30.xml"/><Relationship Id="rId1" Type="http://schemas.microsoft.com/office/2011/relationships/chartStyle" Target="style30.xml"/></Relationships>
</file>

<file path=ppt/charts/_rels/chart3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1.xlsx"/><Relationship Id="rId2" Type="http://schemas.microsoft.com/office/2011/relationships/chartColorStyle" Target="colors31.xml"/><Relationship Id="rId1" Type="http://schemas.microsoft.com/office/2011/relationships/chartStyle" Target="style31.xml"/></Relationships>
</file>

<file path=ppt/charts/_rels/chart3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2.xlsx"/><Relationship Id="rId2" Type="http://schemas.microsoft.com/office/2011/relationships/chartColorStyle" Target="colors32.xml"/><Relationship Id="rId1" Type="http://schemas.microsoft.com/office/2011/relationships/chartStyle" Target="style32.xml"/></Relationships>
</file>

<file path=ppt/charts/_rels/chart3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3.xlsx"/><Relationship Id="rId2" Type="http://schemas.microsoft.com/office/2011/relationships/chartColorStyle" Target="colors33.xml"/><Relationship Id="rId1" Type="http://schemas.microsoft.com/office/2011/relationships/chartStyle" Target="style33.xml"/></Relationships>
</file>

<file path=ppt/charts/_rels/chart3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4.xlsx"/><Relationship Id="rId2" Type="http://schemas.microsoft.com/office/2011/relationships/chartColorStyle" Target="colors34.xml"/><Relationship Id="rId1" Type="http://schemas.microsoft.com/office/2011/relationships/chartStyle" Target="style34.xml"/></Relationships>
</file>

<file path=ppt/charts/_rels/chart3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5.xlsx"/><Relationship Id="rId2" Type="http://schemas.microsoft.com/office/2011/relationships/chartColorStyle" Target="colors35.xml"/><Relationship Id="rId1" Type="http://schemas.microsoft.com/office/2011/relationships/chartStyle" Target="style35.xml"/></Relationships>
</file>

<file path=ppt/charts/_rels/chart3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6.xlsx"/><Relationship Id="rId2" Type="http://schemas.microsoft.com/office/2011/relationships/chartColorStyle" Target="colors36.xml"/><Relationship Id="rId1" Type="http://schemas.microsoft.com/office/2011/relationships/chartStyle" Target="style36.xml"/></Relationships>
</file>

<file path=ppt/charts/_rels/chart3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7.xlsx"/><Relationship Id="rId2" Type="http://schemas.microsoft.com/office/2011/relationships/chartColorStyle" Target="colors37.xml"/><Relationship Id="rId1" Type="http://schemas.microsoft.com/office/2011/relationships/chartStyle" Target="style37.xml"/></Relationships>
</file>

<file path=ppt/charts/_rels/chart3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8.xlsx"/><Relationship Id="rId2" Type="http://schemas.microsoft.com/office/2011/relationships/chartColorStyle" Target="colors38.xml"/><Relationship Id="rId1" Type="http://schemas.microsoft.com/office/2011/relationships/chartStyle" Target="style38.xml"/></Relationships>
</file>

<file path=ppt/charts/_rels/chart3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9.xlsx"/><Relationship Id="rId2" Type="http://schemas.microsoft.com/office/2011/relationships/chartColorStyle" Target="colors39.xml"/><Relationship Id="rId1" Type="http://schemas.microsoft.com/office/2011/relationships/chartStyle" Target="style39.xml"/></Relationships>
</file>

<file path=ppt/charts/_rels/chart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.xlsx"/><Relationship Id="rId2" Type="http://schemas.microsoft.com/office/2011/relationships/chartColorStyle" Target="colors4.xml"/><Relationship Id="rId1" Type="http://schemas.microsoft.com/office/2011/relationships/chartStyle" Target="style4.xml"/></Relationships>
</file>

<file path=ppt/charts/_rels/chart4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0.xlsx"/><Relationship Id="rId2" Type="http://schemas.microsoft.com/office/2011/relationships/chartColorStyle" Target="colors40.xml"/><Relationship Id="rId1" Type="http://schemas.microsoft.com/office/2011/relationships/chartStyle" Target="style40.xml"/></Relationships>
</file>

<file path=ppt/charts/_rels/chart41.xml.rels><?xml version="1.0" encoding="UTF-8" standalone="yes"?>
<Relationships xmlns="http://schemas.openxmlformats.org/package/2006/relationships"><Relationship Id="rId3" Type="http://schemas.openxmlformats.org/officeDocument/2006/relationships/oleObject" Target="file:///\\192.168.1.5\publico2\Projetos\013\2016\0916\Imagem_2016\QUANTI\CATI\Apresenta&#231;&#227;o\graficos.xlsx" TargetMode="External"/><Relationship Id="rId2" Type="http://schemas.microsoft.com/office/2011/relationships/chartColorStyle" Target="colors41.xml"/><Relationship Id="rId1" Type="http://schemas.microsoft.com/office/2011/relationships/chartStyle" Target="style41.xml"/></Relationships>
</file>

<file path=ppt/charts/_rels/chart42.xml.rels><?xml version="1.0" encoding="UTF-8" standalone="yes"?>
<Relationships xmlns="http://schemas.openxmlformats.org/package/2006/relationships"><Relationship Id="rId3" Type="http://schemas.openxmlformats.org/officeDocument/2006/relationships/oleObject" Target="file:///\\192.168.1.5\publico2\Projetos\013\2016\0916\Imagem_2016\QUANTI\CATI\Apresenta&#231;&#227;o\graficos.xlsx" TargetMode="External"/><Relationship Id="rId2" Type="http://schemas.microsoft.com/office/2011/relationships/chartColorStyle" Target="colors42.xml"/><Relationship Id="rId1" Type="http://schemas.microsoft.com/office/2011/relationships/chartStyle" Target="style42.xml"/></Relationships>
</file>

<file path=ppt/charts/_rels/chart4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1.xlsx"/><Relationship Id="rId2" Type="http://schemas.microsoft.com/office/2011/relationships/chartColorStyle" Target="colors43.xml"/><Relationship Id="rId1" Type="http://schemas.microsoft.com/office/2011/relationships/chartStyle" Target="style43.xml"/></Relationships>
</file>

<file path=ppt/charts/_rels/chart4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2.xlsx"/><Relationship Id="rId2" Type="http://schemas.microsoft.com/office/2011/relationships/chartColorStyle" Target="colors44.xml"/><Relationship Id="rId1" Type="http://schemas.microsoft.com/office/2011/relationships/chartStyle" Target="style44.xml"/></Relationships>
</file>

<file path=ppt/charts/_rels/chart4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3.xlsx"/><Relationship Id="rId2" Type="http://schemas.microsoft.com/office/2011/relationships/chartColorStyle" Target="colors45.xml"/><Relationship Id="rId1" Type="http://schemas.microsoft.com/office/2011/relationships/chartStyle" Target="style45.xml"/></Relationships>
</file>

<file path=ppt/charts/_rels/chart4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4.xlsx"/><Relationship Id="rId2" Type="http://schemas.microsoft.com/office/2011/relationships/chartColorStyle" Target="colors46.xml"/><Relationship Id="rId1" Type="http://schemas.microsoft.com/office/2011/relationships/chartStyle" Target="style46.xml"/></Relationships>
</file>

<file path=ppt/charts/_rels/chart4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5.xlsx"/><Relationship Id="rId2" Type="http://schemas.microsoft.com/office/2011/relationships/chartColorStyle" Target="colors47.xml"/><Relationship Id="rId1" Type="http://schemas.microsoft.com/office/2011/relationships/chartStyle" Target="style47.xml"/></Relationships>
</file>

<file path=ppt/charts/_rels/chart4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6.xlsx"/><Relationship Id="rId2" Type="http://schemas.microsoft.com/office/2011/relationships/chartColorStyle" Target="colors48.xml"/><Relationship Id="rId1" Type="http://schemas.microsoft.com/office/2011/relationships/chartStyle" Target="style48.xml"/></Relationships>
</file>

<file path=ppt/charts/_rels/chart4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7.xlsx"/><Relationship Id="rId2" Type="http://schemas.microsoft.com/office/2011/relationships/chartColorStyle" Target="colors49.xml"/><Relationship Id="rId1" Type="http://schemas.microsoft.com/office/2011/relationships/chartStyle" Target="style49.xml"/></Relationships>
</file>

<file path=ppt/charts/_rels/chart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.xlsx"/><Relationship Id="rId2" Type="http://schemas.microsoft.com/office/2011/relationships/chartColorStyle" Target="colors5.xml"/><Relationship Id="rId1" Type="http://schemas.microsoft.com/office/2011/relationships/chartStyle" Target="style5.xml"/></Relationships>
</file>

<file path=ppt/charts/_rels/chart5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8.xlsx"/><Relationship Id="rId2" Type="http://schemas.microsoft.com/office/2011/relationships/chartColorStyle" Target="colors50.xml"/><Relationship Id="rId1" Type="http://schemas.microsoft.com/office/2011/relationships/chartStyle" Target="style50.xml"/></Relationships>
</file>

<file path=ppt/charts/_rels/chart5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9.xlsx"/><Relationship Id="rId2" Type="http://schemas.microsoft.com/office/2011/relationships/chartColorStyle" Target="colors51.xml"/><Relationship Id="rId1" Type="http://schemas.microsoft.com/office/2011/relationships/chartStyle" Target="style51.xml"/></Relationships>
</file>

<file path=ppt/charts/_rels/chart5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0.xlsx"/><Relationship Id="rId2" Type="http://schemas.microsoft.com/office/2011/relationships/chartColorStyle" Target="colors52.xml"/><Relationship Id="rId1" Type="http://schemas.microsoft.com/office/2011/relationships/chartStyle" Target="style52.xml"/></Relationships>
</file>

<file path=ppt/charts/_rels/chart5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1.xlsx"/><Relationship Id="rId2" Type="http://schemas.microsoft.com/office/2011/relationships/chartColorStyle" Target="colors53.xml"/><Relationship Id="rId1" Type="http://schemas.microsoft.com/office/2011/relationships/chartStyle" Target="style53.xml"/></Relationships>
</file>

<file path=ppt/charts/_rels/chart5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2.xlsx"/><Relationship Id="rId2" Type="http://schemas.microsoft.com/office/2011/relationships/chartColorStyle" Target="colors54.xml"/><Relationship Id="rId1" Type="http://schemas.microsoft.com/office/2011/relationships/chartStyle" Target="style54.xml"/></Relationships>
</file>

<file path=ppt/charts/_rels/chart5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3.xlsx"/><Relationship Id="rId2" Type="http://schemas.microsoft.com/office/2011/relationships/chartColorStyle" Target="colors55.xml"/><Relationship Id="rId1" Type="http://schemas.microsoft.com/office/2011/relationships/chartStyle" Target="style55.xml"/></Relationships>
</file>

<file path=ppt/charts/_rels/chart5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4.xlsx"/><Relationship Id="rId2" Type="http://schemas.microsoft.com/office/2011/relationships/chartColorStyle" Target="colors56.xml"/><Relationship Id="rId1" Type="http://schemas.microsoft.com/office/2011/relationships/chartStyle" Target="style56.xml"/></Relationships>
</file>

<file path=ppt/charts/_rels/chart5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5.xlsx"/><Relationship Id="rId2" Type="http://schemas.microsoft.com/office/2011/relationships/chartColorStyle" Target="colors57.xml"/><Relationship Id="rId1" Type="http://schemas.microsoft.com/office/2011/relationships/chartStyle" Target="style57.xml"/></Relationships>
</file>

<file path=ppt/charts/_rels/chart58.xml.rels><?xml version="1.0" encoding="UTF-8" standalone="yes"?>
<Relationships xmlns="http://schemas.openxmlformats.org/package/2006/relationships"><Relationship Id="rId3" Type="http://schemas.openxmlformats.org/officeDocument/2006/relationships/oleObject" Target="file:///\\192.168.1.5\publico2\Projetos\013\2016\0916\Imagem_2016\QUANTI\CATI\Apresenta&#231;&#227;o\graficos.xlsx" TargetMode="External"/><Relationship Id="rId2" Type="http://schemas.microsoft.com/office/2011/relationships/chartColorStyle" Target="colors58.xml"/><Relationship Id="rId1" Type="http://schemas.microsoft.com/office/2011/relationships/chartStyle" Target="style58.xml"/></Relationships>
</file>

<file path=ppt/charts/_rels/chart5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6.xlsx"/><Relationship Id="rId2" Type="http://schemas.microsoft.com/office/2011/relationships/chartColorStyle" Target="colors59.xml"/><Relationship Id="rId1" Type="http://schemas.microsoft.com/office/2011/relationships/chartStyle" Target="style59.xml"/></Relationships>
</file>

<file path=ppt/charts/_rels/chart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6.xlsx"/><Relationship Id="rId2" Type="http://schemas.microsoft.com/office/2011/relationships/chartColorStyle" Target="colors6.xml"/><Relationship Id="rId1" Type="http://schemas.microsoft.com/office/2011/relationships/chartStyle" Target="style6.xml"/></Relationships>
</file>

<file path=ppt/charts/_rels/chart60.xml.rels><?xml version="1.0" encoding="UTF-8" standalone="yes"?>
<Relationships xmlns="http://schemas.openxmlformats.org/package/2006/relationships"><Relationship Id="rId3" Type="http://schemas.openxmlformats.org/officeDocument/2006/relationships/oleObject" Target="file:///\\192.168.1.5\publico2\Projetos\013\2016\0916\Imagem_2016\QUANTI\CATI\Apresenta&#231;&#227;o\graficos.xlsx" TargetMode="External"/><Relationship Id="rId2" Type="http://schemas.microsoft.com/office/2011/relationships/chartColorStyle" Target="colors60.xml"/><Relationship Id="rId1" Type="http://schemas.microsoft.com/office/2011/relationships/chartStyle" Target="style60.xml"/></Relationships>
</file>

<file path=ppt/charts/_rels/chart61.xml.rels><?xml version="1.0" encoding="UTF-8" standalone="yes"?>
<Relationships xmlns="http://schemas.openxmlformats.org/package/2006/relationships"><Relationship Id="rId3" Type="http://schemas.openxmlformats.org/officeDocument/2006/relationships/oleObject" Target="file:///\\192.168.1.5\publico2\Projetos\013\2016\0916\Imagem_2016\QUANTI\CATI\Apresenta&#231;&#227;o\graficos.xlsx" TargetMode="External"/><Relationship Id="rId2" Type="http://schemas.microsoft.com/office/2011/relationships/chartColorStyle" Target="colors61.xml"/><Relationship Id="rId1" Type="http://schemas.microsoft.com/office/2011/relationships/chartStyle" Target="style61.xml"/></Relationships>
</file>

<file path=ppt/charts/_rels/chart62.xml.rels><?xml version="1.0" encoding="UTF-8" standalone="yes"?>
<Relationships xmlns="http://schemas.openxmlformats.org/package/2006/relationships"><Relationship Id="rId3" Type="http://schemas.openxmlformats.org/officeDocument/2006/relationships/oleObject" Target="file:///\\192.168.1.5\publico2\Projetos\013\2016\0916\Imagem_2016\QUANTI\CATI\Apresenta&#231;&#227;o\graficos.xlsx" TargetMode="External"/><Relationship Id="rId2" Type="http://schemas.microsoft.com/office/2011/relationships/chartColorStyle" Target="colors62.xml"/><Relationship Id="rId1" Type="http://schemas.microsoft.com/office/2011/relationships/chartStyle" Target="style62.xml"/></Relationships>
</file>

<file path=ppt/charts/_rels/chart6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7.xlsx"/><Relationship Id="rId2" Type="http://schemas.microsoft.com/office/2011/relationships/chartColorStyle" Target="colors63.xml"/><Relationship Id="rId1" Type="http://schemas.microsoft.com/office/2011/relationships/chartStyle" Target="style63.xml"/></Relationships>
</file>

<file path=ppt/charts/_rels/chart6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8.xlsx"/><Relationship Id="rId2" Type="http://schemas.microsoft.com/office/2011/relationships/chartColorStyle" Target="colors64.xml"/><Relationship Id="rId1" Type="http://schemas.microsoft.com/office/2011/relationships/chartStyle" Target="style64.xml"/></Relationships>
</file>

<file path=ppt/charts/_rels/chart6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9.xlsx"/><Relationship Id="rId2" Type="http://schemas.microsoft.com/office/2011/relationships/chartColorStyle" Target="colors65.xml"/><Relationship Id="rId1" Type="http://schemas.microsoft.com/office/2011/relationships/chartStyle" Target="style65.xml"/></Relationships>
</file>

<file path=ppt/charts/_rels/chart6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60.xlsx"/><Relationship Id="rId2" Type="http://schemas.microsoft.com/office/2011/relationships/chartColorStyle" Target="colors66.xml"/><Relationship Id="rId1" Type="http://schemas.microsoft.com/office/2011/relationships/chartStyle" Target="style66.xml"/></Relationships>
</file>

<file path=ppt/charts/_rels/chart6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61.xlsx"/><Relationship Id="rId2" Type="http://schemas.microsoft.com/office/2011/relationships/chartColorStyle" Target="colors67.xml"/><Relationship Id="rId1" Type="http://schemas.microsoft.com/office/2011/relationships/chartStyle" Target="style67.xml"/></Relationships>
</file>

<file path=ppt/charts/_rels/chart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7.xlsx"/><Relationship Id="rId2" Type="http://schemas.microsoft.com/office/2011/relationships/chartColorStyle" Target="colors7.xml"/><Relationship Id="rId1" Type="http://schemas.microsoft.com/office/2011/relationships/chartStyle" Target="style7.xml"/></Relationships>
</file>

<file path=ppt/charts/_rels/chart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8.xlsx"/><Relationship Id="rId2" Type="http://schemas.microsoft.com/office/2011/relationships/chartColorStyle" Target="colors8.xml"/><Relationship Id="rId1" Type="http://schemas.microsoft.com/office/2011/relationships/chartStyle" Target="style8.xml"/></Relationships>
</file>

<file path=ppt/charts/_rels/chart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9.xlsx"/><Relationship Id="rId2" Type="http://schemas.microsoft.com/office/2011/relationships/chartColorStyle" Target="colors9.xml"/><Relationship Id="rId1" Type="http://schemas.microsoft.com/office/2011/relationships/chartStyle" Target="style9.xml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Plan1!$B$1</c:f>
              <c:strCache>
                <c:ptCount val="1"/>
                <c:pt idx="0">
                  <c:v>sebrae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rgbClr val="0060AA"/>
              </a:solidFill>
              <a:ln w="19050"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1-0741-455D-B958-FE0BA4C76A80}"/>
              </c:ext>
            </c:extLst>
          </c:dPt>
          <c:dPt>
            <c:idx val="1"/>
            <c:bubble3D val="0"/>
            <c:spPr>
              <a:solidFill>
                <a:schemeClr val="bg1">
                  <a:lumMod val="85000"/>
                </a:schemeClr>
              </a:solidFill>
              <a:ln w="19050"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3-0741-455D-B958-FE0BA4C76A80}"/>
              </c:ext>
            </c:extLst>
          </c:dPt>
          <c:cat>
            <c:strRef>
              <c:f>Plan1!$A$2:$A$3</c:f>
              <c:strCache>
                <c:ptCount val="2"/>
                <c:pt idx="0">
                  <c:v>resp</c:v>
                </c:pt>
                <c:pt idx="1">
                  <c:v>comp</c:v>
                </c:pt>
              </c:strCache>
            </c:strRef>
          </c:cat>
          <c:val>
            <c:numRef>
              <c:f>Plan1!$B$2:$B$3</c:f>
              <c:numCache>
                <c:formatCode>0%</c:formatCode>
                <c:ptCount val="2"/>
                <c:pt idx="0">
                  <c:v>0.45</c:v>
                </c:pt>
                <c:pt idx="1">
                  <c:v>0.55000000000000004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4-0741-455D-B958-FE0BA4C76A80}"/>
            </c:ext>
          </c:extLst>
        </c:ser>
        <c:ser>
          <c:idx val="1"/>
          <c:order val="1"/>
          <c:tx>
            <c:strRef>
              <c:f>Plan1!$C$1</c:f>
              <c:strCache>
                <c:ptCount val="1"/>
                <c:pt idx="0">
                  <c:v>n sabe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rgbClr val="ED7D31"/>
              </a:solidFill>
              <a:ln w="19050"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6-0741-455D-B958-FE0BA4C76A80}"/>
              </c:ext>
            </c:extLst>
          </c:dPt>
          <c:dPt>
            <c:idx val="1"/>
            <c:bubble3D val="0"/>
            <c:spPr>
              <a:solidFill>
                <a:schemeClr val="bg1">
                  <a:lumMod val="95000"/>
                </a:schemeClr>
              </a:solidFill>
              <a:ln w="19050"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8-0741-455D-B958-FE0BA4C76A80}"/>
              </c:ext>
            </c:extLst>
          </c:dPt>
          <c:cat>
            <c:strRef>
              <c:f>Plan1!$A$2:$A$3</c:f>
              <c:strCache>
                <c:ptCount val="2"/>
                <c:pt idx="0">
                  <c:v>resp</c:v>
                </c:pt>
                <c:pt idx="1">
                  <c:v>comp</c:v>
                </c:pt>
              </c:strCache>
            </c:strRef>
          </c:cat>
          <c:val>
            <c:numRef>
              <c:f>Plan1!$C$2:$C$3</c:f>
              <c:numCache>
                <c:formatCode>0%</c:formatCode>
                <c:ptCount val="2"/>
                <c:pt idx="0">
                  <c:v>0.4</c:v>
                </c:pt>
                <c:pt idx="1">
                  <c:v>0.6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9-0741-455D-B958-FE0BA4C76A8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75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1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clustered"/>
        <c:varyColors val="0"/>
        <c:ser>
          <c:idx val="0"/>
          <c:order val="0"/>
          <c:tx>
            <c:strRef>
              <c:f>Plan1!$B$1</c:f>
              <c:strCache>
                <c:ptCount val="1"/>
                <c:pt idx="0">
                  <c:v>Vendas</c:v>
                </c:pt>
              </c:strCache>
            </c:strRef>
          </c:tx>
          <c:spPr>
            <a:solidFill>
              <a:schemeClr val="bg1">
                <a:lumMod val="50000"/>
              </a:schemeClr>
            </a:solidFill>
            <a:ln w="19050"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060AA"/>
              </a:solidFill>
              <a:ln w="19050"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1-3E01-43E9-AFBF-5F30A1D34C07}"/>
              </c:ext>
            </c:extLst>
          </c:dPt>
          <c:dPt>
            <c:idx val="1"/>
            <c:invertIfNegative val="0"/>
            <c:bubble3D val="0"/>
            <c:spPr>
              <a:solidFill>
                <a:srgbClr val="ED7D31"/>
              </a:solidFill>
              <a:ln w="19050"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3-3E01-43E9-AFBF-5F30A1D34C07}"/>
              </c:ext>
            </c:extLst>
          </c:dPt>
          <c:cat>
            <c:strRef>
              <c:f>Plan1!$A$2:$A$7</c:f>
              <c:strCache>
                <c:ptCount val="6"/>
                <c:pt idx="0">
                  <c:v>sebrae</c:v>
                </c:pt>
                <c:pt idx="1">
                  <c:v>não sabe| não lembra | sem resposta</c:v>
                </c:pt>
                <c:pt idx="2">
                  <c:v>outros</c:v>
                </c:pt>
                <c:pt idx="3">
                  <c:v>senac</c:v>
                </c:pt>
                <c:pt idx="4">
                  <c:v>bancos</c:v>
                </c:pt>
                <c:pt idx="5">
                  <c:v>endeavor</c:v>
                </c:pt>
              </c:strCache>
            </c:strRef>
          </c:cat>
          <c:val>
            <c:numRef>
              <c:f>Plan1!$B$2:$B$7</c:f>
              <c:numCache>
                <c:formatCode>0%</c:formatCode>
                <c:ptCount val="6"/>
                <c:pt idx="0">
                  <c:v>0.53</c:v>
                </c:pt>
                <c:pt idx="1">
                  <c:v>0.37</c:v>
                </c:pt>
                <c:pt idx="2">
                  <c:v>0.02</c:v>
                </c:pt>
                <c:pt idx="3">
                  <c:v>0.01</c:v>
                </c:pt>
                <c:pt idx="4">
                  <c:v>0</c:v>
                </c:pt>
                <c:pt idx="5">
                  <c:v>7.0000000000000007E-2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4-3E01-43E9-AFBF-5F30A1D34C0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489089728"/>
        <c:axId val="489089336"/>
      </c:barChart>
      <c:valAx>
        <c:axId val="489089336"/>
        <c:scaling>
          <c:orientation val="minMax"/>
        </c:scaling>
        <c:delete val="1"/>
        <c:axPos val="t"/>
        <c:numFmt formatCode="0%" sourceLinked="1"/>
        <c:majorTickMark val="out"/>
        <c:minorTickMark val="none"/>
        <c:tickLblPos val="nextTo"/>
        <c:crossAx val="489089728"/>
        <c:crosses val="autoZero"/>
        <c:crossBetween val="between"/>
      </c:valAx>
      <c:catAx>
        <c:axId val="489089728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89089336"/>
        <c:crosses val="autoZero"/>
        <c:auto val="1"/>
        <c:lblAlgn val="ctr"/>
        <c:lblOffset val="100"/>
        <c:noMultiLvlLbl val="0"/>
      </c:cat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1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clustered"/>
        <c:varyColors val="0"/>
        <c:ser>
          <c:idx val="0"/>
          <c:order val="0"/>
          <c:tx>
            <c:strRef>
              <c:f>Plan1!$B$1</c:f>
              <c:strCache>
                <c:ptCount val="1"/>
                <c:pt idx="0">
                  <c:v>Vendas</c:v>
                </c:pt>
              </c:strCache>
            </c:strRef>
          </c:tx>
          <c:spPr>
            <a:solidFill>
              <a:schemeClr val="bg1">
                <a:lumMod val="50000"/>
              </a:schemeClr>
            </a:solidFill>
            <a:ln w="19050"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060AA"/>
              </a:solidFill>
              <a:ln w="19050"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1-C507-4963-8919-CE11467E5722}"/>
              </c:ext>
            </c:extLst>
          </c:dPt>
          <c:dPt>
            <c:idx val="1"/>
            <c:invertIfNegative val="0"/>
            <c:bubble3D val="0"/>
            <c:spPr>
              <a:solidFill>
                <a:srgbClr val="ED7D31"/>
              </a:solidFill>
              <a:ln w="19050"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3-C507-4963-8919-CE11467E5722}"/>
              </c:ext>
            </c:extLst>
          </c:dPt>
          <c:cat>
            <c:strRef>
              <c:f>Plan1!$A$2:$A$7</c:f>
              <c:strCache>
                <c:ptCount val="6"/>
                <c:pt idx="0">
                  <c:v>sebrae</c:v>
                </c:pt>
                <c:pt idx="1">
                  <c:v>não sabe| não lembra | sem resposta</c:v>
                </c:pt>
                <c:pt idx="2">
                  <c:v>outros</c:v>
                </c:pt>
                <c:pt idx="3">
                  <c:v>senac</c:v>
                </c:pt>
                <c:pt idx="4">
                  <c:v>bancos</c:v>
                </c:pt>
                <c:pt idx="5">
                  <c:v>endeavor</c:v>
                </c:pt>
              </c:strCache>
            </c:strRef>
          </c:cat>
          <c:val>
            <c:numRef>
              <c:f>Plan1!$B$2:$B$7</c:f>
              <c:numCache>
                <c:formatCode>0%</c:formatCode>
                <c:ptCount val="6"/>
                <c:pt idx="0">
                  <c:v>0.49</c:v>
                </c:pt>
                <c:pt idx="1">
                  <c:v>0.26</c:v>
                </c:pt>
                <c:pt idx="2">
                  <c:v>0.09</c:v>
                </c:pt>
                <c:pt idx="3">
                  <c:v>7.0000000000000007E-2</c:v>
                </c:pt>
                <c:pt idx="4">
                  <c:v>0.01</c:v>
                </c:pt>
                <c:pt idx="5">
                  <c:v>0.08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4-C507-4963-8919-CE11467E572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499844256"/>
        <c:axId val="499906920"/>
      </c:barChart>
      <c:valAx>
        <c:axId val="499906920"/>
        <c:scaling>
          <c:orientation val="minMax"/>
        </c:scaling>
        <c:delete val="1"/>
        <c:axPos val="t"/>
        <c:numFmt formatCode="0%" sourceLinked="1"/>
        <c:majorTickMark val="out"/>
        <c:minorTickMark val="none"/>
        <c:tickLblPos val="nextTo"/>
        <c:crossAx val="499844256"/>
        <c:crosses val="autoZero"/>
        <c:crossBetween val="between"/>
      </c:valAx>
      <c:catAx>
        <c:axId val="499844256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99906920"/>
        <c:crosses val="autoZero"/>
        <c:auto val="1"/>
        <c:lblAlgn val="ctr"/>
        <c:lblOffset val="100"/>
        <c:noMultiLvlLbl val="0"/>
      </c:cat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1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clustered"/>
        <c:varyColors val="0"/>
        <c:ser>
          <c:idx val="0"/>
          <c:order val="0"/>
          <c:tx>
            <c:strRef>
              <c:f>Plan1!$B$1</c:f>
              <c:strCache>
                <c:ptCount val="1"/>
                <c:pt idx="0">
                  <c:v>Vendas</c:v>
                </c:pt>
              </c:strCache>
            </c:strRef>
          </c:tx>
          <c:spPr>
            <a:solidFill>
              <a:schemeClr val="bg1">
                <a:lumMod val="50000"/>
              </a:schemeClr>
            </a:solidFill>
            <a:ln w="19050"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060AA"/>
              </a:solidFill>
              <a:ln w="19050"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1-1917-40EC-B0FD-AE016CF59F62}"/>
              </c:ext>
            </c:extLst>
          </c:dPt>
          <c:dPt>
            <c:idx val="1"/>
            <c:invertIfNegative val="0"/>
            <c:bubble3D val="0"/>
            <c:spPr>
              <a:solidFill>
                <a:srgbClr val="ED7D31"/>
              </a:solidFill>
              <a:ln w="19050"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3-1917-40EC-B0FD-AE016CF59F62}"/>
              </c:ext>
            </c:extLst>
          </c:dPt>
          <c:cat>
            <c:strRef>
              <c:f>Plan1!$A$2:$A$7</c:f>
              <c:strCache>
                <c:ptCount val="6"/>
                <c:pt idx="0">
                  <c:v>sebrae</c:v>
                </c:pt>
                <c:pt idx="1">
                  <c:v>não sabe| não lembra | sem resposta</c:v>
                </c:pt>
                <c:pt idx="2">
                  <c:v>outros</c:v>
                </c:pt>
                <c:pt idx="3">
                  <c:v>senac</c:v>
                </c:pt>
                <c:pt idx="4">
                  <c:v>bancos</c:v>
                </c:pt>
                <c:pt idx="5">
                  <c:v>endeavor</c:v>
                </c:pt>
              </c:strCache>
            </c:strRef>
          </c:cat>
          <c:val>
            <c:numRef>
              <c:f>Plan1!$B$2:$B$7</c:f>
              <c:numCache>
                <c:formatCode>0%</c:formatCode>
                <c:ptCount val="6"/>
                <c:pt idx="0">
                  <c:v>0.49</c:v>
                </c:pt>
                <c:pt idx="1">
                  <c:v>0.35</c:v>
                </c:pt>
                <c:pt idx="2">
                  <c:v>0.09</c:v>
                </c:pt>
                <c:pt idx="3">
                  <c:v>0.02</c:v>
                </c:pt>
                <c:pt idx="4">
                  <c:v>0.01</c:v>
                </c:pt>
                <c:pt idx="5">
                  <c:v>0.05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4-1917-40EC-B0FD-AE016CF59F6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503921560"/>
        <c:axId val="503921168"/>
      </c:barChart>
      <c:valAx>
        <c:axId val="503921168"/>
        <c:scaling>
          <c:orientation val="minMax"/>
        </c:scaling>
        <c:delete val="1"/>
        <c:axPos val="t"/>
        <c:numFmt formatCode="0%" sourceLinked="1"/>
        <c:majorTickMark val="out"/>
        <c:minorTickMark val="none"/>
        <c:tickLblPos val="nextTo"/>
        <c:crossAx val="503921560"/>
        <c:crosses val="autoZero"/>
        <c:crossBetween val="between"/>
      </c:valAx>
      <c:catAx>
        <c:axId val="503921560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503921168"/>
        <c:crosses val="autoZero"/>
        <c:auto val="1"/>
        <c:lblAlgn val="ctr"/>
        <c:lblOffset val="100"/>
        <c:noMultiLvlLbl val="0"/>
      </c:cat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1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ndard"/>
        <c:varyColors val="0"/>
        <c:ser>
          <c:idx val="0"/>
          <c:order val="0"/>
          <c:tx>
            <c:strRef>
              <c:f>Plan1!$B$1</c:f>
              <c:strCache>
                <c:ptCount val="1"/>
                <c:pt idx="0">
                  <c:v>n conhece</c:v>
                </c:pt>
              </c:strCache>
            </c:strRef>
          </c:tx>
          <c:spPr>
            <a:ln w="57150" cap="rnd">
              <a:solidFill>
                <a:srgbClr val="FF5050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rgbClr val="FF5050"/>
              </a:solidFill>
              <a:ln w="57150">
                <a:solidFill>
                  <a:srgbClr val="FF5050"/>
                </a:solidFill>
              </a:ln>
              <a:effectLst/>
            </c:spPr>
          </c:marker>
          <c:dLbls>
            <c:dLbl>
              <c:idx val="2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anchor="ctr" anchorCtr="1"/>
                <a:lstStyle/>
                <a:p>
                  <a:pPr>
                    <a:defRPr sz="1800" b="1" i="0" u="none" strike="noStrike" kern="1200" baseline="0">
                      <a:solidFill>
                        <a:srgbClr val="FF5050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t-BR"/>
                </a:p>
              </c:txPr>
              <c:dLblPos val="t"/>
              <c:showLegendKey val="0"/>
              <c:showVal val="1"/>
              <c:showCatName val="0"/>
              <c:showSerName val="0"/>
              <c:showPercent val="0"/>
              <c:showBubbleSize val="0"/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600" b="1" i="0" u="none" strike="noStrike" kern="1200" baseline="0">
                    <a:solidFill>
                      <a:srgbClr val="FF5050"/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dLblPos val="t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Plan1!$A$2:$A$4</c:f>
              <c:numCache>
                <c:formatCode>General</c:formatCode>
                <c:ptCount val="3"/>
                <c:pt idx="0">
                  <c:v>2014</c:v>
                </c:pt>
                <c:pt idx="1">
                  <c:v>2015</c:v>
                </c:pt>
                <c:pt idx="2">
                  <c:v>2016</c:v>
                </c:pt>
              </c:numCache>
            </c:numRef>
          </c:cat>
          <c:val>
            <c:numRef>
              <c:f>Plan1!$B$2:$B$4</c:f>
              <c:numCache>
                <c:formatCode>0%</c:formatCode>
                <c:ptCount val="3"/>
                <c:pt idx="0">
                  <c:v>0.04</c:v>
                </c:pt>
                <c:pt idx="1">
                  <c:v>0.02</c:v>
                </c:pt>
                <c:pt idx="2">
                  <c:v>0.02</c:v>
                </c:pt>
              </c:numCache>
            </c:numRef>
          </c:val>
          <c:smooth val="0"/>
          <c:extLst xmlns:c16r2="http://schemas.microsoft.com/office/drawing/2015/06/chart">
            <c:ext xmlns:c16="http://schemas.microsoft.com/office/drawing/2014/chart" uri="{C3380CC4-5D6E-409C-BE32-E72D297353CC}">
              <c16:uniqueId val="{00000001-9286-497D-A4BC-21AF256C684A}"/>
            </c:ext>
          </c:extLst>
        </c:ser>
        <c:dLbls>
          <c:dLblPos val="t"/>
          <c:showLegendKey val="0"/>
          <c:showVal val="1"/>
          <c:showCatName val="0"/>
          <c:showSerName val="0"/>
          <c:showPercent val="0"/>
          <c:showBubbleSize val="0"/>
        </c:dLbls>
        <c:marker val="1"/>
        <c:smooth val="0"/>
        <c:axId val="555377104"/>
        <c:axId val="555381808"/>
      </c:lineChart>
      <c:catAx>
        <c:axId val="555377104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200" b="1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pt-BR"/>
          </a:p>
        </c:txPr>
        <c:crossAx val="555381808"/>
        <c:crosses val="autoZero"/>
        <c:auto val="1"/>
        <c:lblAlgn val="ctr"/>
        <c:lblOffset val="100"/>
        <c:noMultiLvlLbl val="0"/>
      </c:catAx>
      <c:valAx>
        <c:axId val="555381808"/>
        <c:scaling>
          <c:orientation val="minMax"/>
          <c:max val="0.2"/>
        </c:scaling>
        <c:delete val="1"/>
        <c:axPos val="l"/>
        <c:numFmt formatCode="0%" sourceLinked="1"/>
        <c:majorTickMark val="out"/>
        <c:minorTickMark val="none"/>
        <c:tickLblPos val="nextTo"/>
        <c:crossAx val="555377104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1600" b="1"/>
      </a:pPr>
      <a:endParaRPr lang="pt-BR"/>
    </a:p>
  </c:txPr>
  <c:externalData r:id="rId3">
    <c:autoUpdate val="0"/>
  </c:externalData>
</c:chartSpace>
</file>

<file path=ppt/charts/chart1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percentStacked"/>
        <c:varyColors val="0"/>
        <c:ser>
          <c:idx val="0"/>
          <c:order val="0"/>
          <c:tx>
            <c:strRef>
              <c:f>Plan1!$B$1</c:f>
              <c:strCache>
                <c:ptCount val="1"/>
                <c:pt idx="0">
                  <c:v>Série 1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92D050"/>
              </a:solidFill>
              <a:ln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1-7DD1-4458-B40F-F5AE9AA80FEB}"/>
              </c:ext>
            </c:extLst>
          </c:dPt>
          <c:cat>
            <c:strRef>
              <c:f>Plan1!$A$2</c:f>
              <c:strCache>
                <c:ptCount val="1"/>
                <c:pt idx="0">
                  <c:v>Categoria 1</c:v>
                </c:pt>
              </c:strCache>
            </c:strRef>
          </c:cat>
          <c:val>
            <c:numRef>
              <c:f>Plan1!$B$2</c:f>
              <c:numCache>
                <c:formatCode>General</c:formatCode>
                <c:ptCount val="1"/>
                <c:pt idx="0">
                  <c:v>76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2-7DD1-4458-B40F-F5AE9AA80FEB}"/>
            </c:ext>
          </c:extLst>
        </c:ser>
        <c:ser>
          <c:idx val="1"/>
          <c:order val="1"/>
          <c:tx>
            <c:strRef>
              <c:f>Plan1!$C$1</c:f>
              <c:strCache>
                <c:ptCount val="1"/>
                <c:pt idx="0">
                  <c:v>Série 2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cat>
            <c:strRef>
              <c:f>Plan1!$A$2</c:f>
              <c:strCache>
                <c:ptCount val="1"/>
                <c:pt idx="0">
                  <c:v>Categoria 1</c:v>
                </c:pt>
              </c:strCache>
            </c:strRef>
          </c:cat>
          <c:val>
            <c:numRef>
              <c:f>Plan1!$C$2</c:f>
              <c:numCache>
                <c:formatCode>General</c:formatCode>
                <c:ptCount val="1"/>
                <c:pt idx="0">
                  <c:v>22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3-7DD1-4458-B40F-F5AE9AA80FEB}"/>
            </c:ext>
          </c:extLst>
        </c:ser>
        <c:ser>
          <c:idx val="2"/>
          <c:order val="2"/>
          <c:tx>
            <c:strRef>
              <c:f>Plan1!$D$1</c:f>
              <c:strCache>
                <c:ptCount val="1"/>
                <c:pt idx="0">
                  <c:v>Série 3</c:v>
                </c:pt>
              </c:strCache>
            </c:strRef>
          </c:tx>
          <c:spPr>
            <a:solidFill>
              <a:schemeClr val="accent3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C00000"/>
              </a:solidFill>
              <a:ln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5-7DD1-4458-B40F-F5AE9AA80FEB}"/>
              </c:ext>
            </c:extLst>
          </c:dPt>
          <c:cat>
            <c:strRef>
              <c:f>Plan1!$A$2</c:f>
              <c:strCache>
                <c:ptCount val="1"/>
                <c:pt idx="0">
                  <c:v>Categoria 1</c:v>
                </c:pt>
              </c:strCache>
            </c:strRef>
          </c:cat>
          <c:val>
            <c:numRef>
              <c:f>Plan1!$D$2</c:f>
              <c:numCache>
                <c:formatCode>General</c:formatCode>
                <c:ptCount val="1"/>
                <c:pt idx="0">
                  <c:v>2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6-7DD1-4458-B40F-F5AE9AA80FEB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555381024"/>
        <c:axId val="555380240"/>
      </c:barChart>
      <c:catAx>
        <c:axId val="555381024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555380240"/>
        <c:crosses val="autoZero"/>
        <c:auto val="1"/>
        <c:lblAlgn val="ctr"/>
        <c:lblOffset val="100"/>
        <c:noMultiLvlLbl val="0"/>
      </c:catAx>
      <c:valAx>
        <c:axId val="555380240"/>
        <c:scaling>
          <c:orientation val="minMax"/>
        </c:scaling>
        <c:delete val="1"/>
        <c:axPos val="b"/>
        <c:numFmt formatCode="0%" sourceLinked="1"/>
        <c:majorTickMark val="none"/>
        <c:minorTickMark val="none"/>
        <c:tickLblPos val="nextTo"/>
        <c:crossAx val="555381024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1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stacked"/>
        <c:varyColors val="0"/>
        <c:ser>
          <c:idx val="0"/>
          <c:order val="0"/>
          <c:tx>
            <c:strRef>
              <c:f>Planilha1!$B$1</c:f>
              <c:strCache>
                <c:ptCount val="1"/>
                <c:pt idx="0">
                  <c:v>Série 1</c:v>
                </c:pt>
              </c:strCache>
            </c:strRef>
          </c:tx>
          <c:spPr>
            <a:solidFill>
              <a:srgbClr val="92D050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Planilha1!$A$2:$A$4</c:f>
              <c:strCache>
                <c:ptCount val="3"/>
                <c:pt idx="0">
                  <c:v>superior</c:v>
                </c:pt>
                <c:pt idx="1">
                  <c:v>médio</c:v>
                </c:pt>
                <c:pt idx="2">
                  <c:v>fundamental</c:v>
                </c:pt>
              </c:strCache>
            </c:strRef>
          </c:cat>
          <c:val>
            <c:numRef>
              <c:f>Planilha1!$B$2:$B$4</c:f>
              <c:numCache>
                <c:formatCode>0%</c:formatCode>
                <c:ptCount val="3"/>
                <c:pt idx="0">
                  <c:v>0.85</c:v>
                </c:pt>
                <c:pt idx="1">
                  <c:v>0.79</c:v>
                </c:pt>
                <c:pt idx="2">
                  <c:v>0.56000000000000005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0-9339-44EF-A811-BC1ED3455307}"/>
            </c:ext>
          </c:extLst>
        </c:ser>
        <c:ser>
          <c:idx val="1"/>
          <c:order val="1"/>
          <c:tx>
            <c:strRef>
              <c:f>Planilha1!$C$1</c:f>
              <c:strCache>
                <c:ptCount val="1"/>
                <c:pt idx="0">
                  <c:v>Série 2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Planilha1!$A$2:$A$4</c:f>
              <c:strCache>
                <c:ptCount val="3"/>
                <c:pt idx="0">
                  <c:v>superior</c:v>
                </c:pt>
                <c:pt idx="1">
                  <c:v>médio</c:v>
                </c:pt>
                <c:pt idx="2">
                  <c:v>fundamental</c:v>
                </c:pt>
              </c:strCache>
            </c:strRef>
          </c:cat>
          <c:val>
            <c:numRef>
              <c:f>Planilha1!$C$2:$C$4</c:f>
              <c:numCache>
                <c:formatCode>0%</c:formatCode>
                <c:ptCount val="3"/>
                <c:pt idx="0">
                  <c:v>0.14000000000000001</c:v>
                </c:pt>
                <c:pt idx="1">
                  <c:v>0.2</c:v>
                </c:pt>
                <c:pt idx="2">
                  <c:v>0.39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1-9339-44EF-A811-BC1ED3455307}"/>
            </c:ext>
          </c:extLst>
        </c:ser>
        <c:ser>
          <c:idx val="2"/>
          <c:order val="2"/>
          <c:tx>
            <c:strRef>
              <c:f>Planilha1!$D$1</c:f>
              <c:strCache>
                <c:ptCount val="1"/>
                <c:pt idx="0">
                  <c:v>Série 3</c:v>
                </c:pt>
              </c:strCache>
            </c:strRef>
          </c:tx>
          <c:spPr>
            <a:solidFill>
              <a:srgbClr val="C00000"/>
            </a:solidFill>
            <a:ln>
              <a:noFill/>
            </a:ln>
            <a:effectLst/>
          </c:spPr>
          <c:invertIfNegative val="0"/>
          <c:dLbls>
            <c:dLbl>
              <c:idx val="2"/>
              <c:layout>
                <c:manualLayout>
                  <c:x val="4.4672912083884721E-2"/>
                  <c:y val="0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6="http://schemas.microsoft.com/office/drawing/2014/chart" uri="{C3380CC4-5D6E-409C-BE32-E72D297353CC}">
                  <c16:uniqueId val="{00000003-9339-44EF-A811-BC1ED3455307}"/>
                </c:ext>
                <c:ext xmlns:c15="http://schemas.microsoft.com/office/drawing/2012/chart" uri="{CE6537A1-D6FC-4f65-9D91-7224C49458BB}"/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900" b="1" i="0" u="none" strike="noStrike" kern="1200" baseline="0">
                    <a:solidFill>
                      <a:srgbClr val="C00000"/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dLblPos val="inBase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Planilha1!$A$2:$A$4</c:f>
              <c:strCache>
                <c:ptCount val="3"/>
                <c:pt idx="0">
                  <c:v>superior</c:v>
                </c:pt>
                <c:pt idx="1">
                  <c:v>médio</c:v>
                </c:pt>
                <c:pt idx="2">
                  <c:v>fundamental</c:v>
                </c:pt>
              </c:strCache>
            </c:strRef>
          </c:cat>
          <c:val>
            <c:numRef>
              <c:f>Planilha1!$D$2:$D$4</c:f>
              <c:numCache>
                <c:formatCode>0%</c:formatCode>
                <c:ptCount val="3"/>
                <c:pt idx="0">
                  <c:v>0.01</c:v>
                </c:pt>
                <c:pt idx="1">
                  <c:v>0.01</c:v>
                </c:pt>
                <c:pt idx="2">
                  <c:v>0.05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2-9339-44EF-A811-BC1ED345530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504130472"/>
        <c:axId val="504130864"/>
      </c:barChart>
      <c:catAx>
        <c:axId val="504130472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1" i="0" u="none" strike="noStrike" kern="1200" baseline="0">
                <a:solidFill>
                  <a:srgbClr val="0060AA"/>
                </a:solidFill>
                <a:latin typeface="+mn-lt"/>
                <a:ea typeface="+mn-ea"/>
                <a:cs typeface="+mn-cs"/>
              </a:defRPr>
            </a:pPr>
            <a:endParaRPr lang="pt-BR"/>
          </a:p>
        </c:txPr>
        <c:crossAx val="504130864"/>
        <c:crosses val="autoZero"/>
        <c:auto val="1"/>
        <c:lblAlgn val="ctr"/>
        <c:lblOffset val="100"/>
        <c:noMultiLvlLbl val="0"/>
      </c:catAx>
      <c:valAx>
        <c:axId val="504130864"/>
        <c:scaling>
          <c:orientation val="minMax"/>
        </c:scaling>
        <c:delete val="1"/>
        <c:axPos val="b"/>
        <c:numFmt formatCode="0%" sourceLinked="1"/>
        <c:majorTickMark val="none"/>
        <c:minorTickMark val="none"/>
        <c:tickLblPos val="nextTo"/>
        <c:crossAx val="504130472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1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percentStacked"/>
        <c:varyColors val="0"/>
        <c:ser>
          <c:idx val="0"/>
          <c:order val="0"/>
          <c:tx>
            <c:strRef>
              <c:f>Plan1!$B$1</c:f>
              <c:strCache>
                <c:ptCount val="1"/>
                <c:pt idx="0">
                  <c:v>Série 1</c:v>
                </c:pt>
              </c:strCache>
            </c:strRef>
          </c:tx>
          <c:spPr>
            <a:solidFill>
              <a:srgbClr val="92D050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l">
                  <a:defRPr sz="16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dLblPos val="inBase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Plan1!$A$2:$A$4</c:f>
              <c:strCache>
                <c:ptCount val="3"/>
                <c:pt idx="0">
                  <c:v>MEI</c:v>
                </c:pt>
                <c:pt idx="1">
                  <c:v>ME</c:v>
                </c:pt>
                <c:pt idx="2">
                  <c:v>EPP</c:v>
                </c:pt>
              </c:strCache>
            </c:strRef>
          </c:cat>
          <c:val>
            <c:numRef>
              <c:f>Plan1!$B$2:$B$4</c:f>
              <c:numCache>
                <c:formatCode>0%</c:formatCode>
                <c:ptCount val="3"/>
                <c:pt idx="0">
                  <c:v>0.82</c:v>
                </c:pt>
                <c:pt idx="1">
                  <c:v>0.79</c:v>
                </c:pt>
                <c:pt idx="2">
                  <c:v>0.74281338579291034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0-0136-41ED-9C2F-9F8128424439}"/>
            </c:ext>
          </c:extLst>
        </c:ser>
        <c:ser>
          <c:idx val="1"/>
          <c:order val="1"/>
          <c:tx>
            <c:strRef>
              <c:f>Plan1!$C$1</c:f>
              <c:strCache>
                <c:ptCount val="1"/>
                <c:pt idx="0">
                  <c:v>Série 2</c:v>
                </c:pt>
              </c:strCache>
            </c:strRef>
          </c:tx>
          <c:spPr>
            <a:solidFill>
              <a:srgbClr val="ED7D31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600" b="1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Plan1!$A$2:$A$4</c:f>
              <c:strCache>
                <c:ptCount val="3"/>
                <c:pt idx="0">
                  <c:v>MEI</c:v>
                </c:pt>
                <c:pt idx="1">
                  <c:v>ME</c:v>
                </c:pt>
                <c:pt idx="2">
                  <c:v>EPP</c:v>
                </c:pt>
              </c:strCache>
            </c:strRef>
          </c:cat>
          <c:val>
            <c:numRef>
              <c:f>Plan1!$C$2:$C$4</c:f>
              <c:numCache>
                <c:formatCode>0%</c:formatCode>
                <c:ptCount val="3"/>
                <c:pt idx="0">
                  <c:v>0.18126274615192539</c:v>
                </c:pt>
                <c:pt idx="1">
                  <c:v>0.19870335117724194</c:v>
                </c:pt>
                <c:pt idx="2">
                  <c:v>0.23222940893245517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1-0136-41ED-9C2F-9F8128424439}"/>
            </c:ext>
          </c:extLst>
        </c:ser>
        <c:ser>
          <c:idx val="2"/>
          <c:order val="2"/>
          <c:tx>
            <c:strRef>
              <c:f>Plan1!$D$1</c:f>
              <c:strCache>
                <c:ptCount val="1"/>
                <c:pt idx="0">
                  <c:v>Série 3</c:v>
                </c:pt>
              </c:strCache>
            </c:strRef>
          </c:tx>
          <c:spPr>
            <a:solidFill>
              <a:srgbClr val="C00000"/>
            </a:solidFill>
            <a:ln>
              <a:noFill/>
            </a:ln>
            <a:effectLst/>
          </c:spPr>
          <c:invertIfNegative val="0"/>
          <c:dLbls>
            <c:dLbl>
              <c:idx val="0"/>
              <c:layout>
                <c:manualLayout>
                  <c:x val="6.4204938118066143E-3"/>
                  <c:y val="-9.5881429678342331E-2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6="http://schemas.microsoft.com/office/drawing/2014/chart" uri="{C3380CC4-5D6E-409C-BE32-E72D297353CC}">
                  <c16:uniqueId val="{00000002-0136-41ED-9C2F-9F8128424439}"/>
                </c:ext>
                <c:ext xmlns:c15="http://schemas.microsoft.com/office/drawing/2012/chart" uri="{CE6537A1-D6FC-4f65-9D91-7224C49458BB}"/>
              </c:extLst>
            </c:dLbl>
            <c:dLbl>
              <c:idx val="1"/>
              <c:layout>
                <c:manualLayout>
                  <c:x val="-1.1770769344713765E-16"/>
                  <c:y val="-9.0835038642640017E-2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6="http://schemas.microsoft.com/office/drawing/2014/chart" uri="{C3380CC4-5D6E-409C-BE32-E72D297353CC}">
                  <c16:uniqueId val="{00000003-0136-41ED-9C2F-9F8128424439}"/>
                </c:ext>
                <c:ext xmlns:c15="http://schemas.microsoft.com/office/drawing/2012/chart" uri="{CE6537A1-D6FC-4f65-9D91-7224C49458BB}"/>
              </c:extLst>
            </c:dLbl>
            <c:dLbl>
              <c:idx val="2"/>
              <c:layout>
                <c:manualLayout>
                  <c:x val="1.4016392986797377E-3"/>
                  <c:y val="-9.5881429678342248E-2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6="http://schemas.microsoft.com/office/drawing/2014/chart" uri="{C3380CC4-5D6E-409C-BE32-E72D297353CC}">
                  <c16:uniqueId val="{00000002-EC3A-48C0-B564-61DBBBF5A65F}"/>
                </c:ext>
                <c:ext xmlns:c15="http://schemas.microsoft.com/office/drawing/2012/chart" uri="{CE6537A1-D6FC-4f65-9D91-7224C49458BB}"/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200" b="1" i="0" u="none" strike="noStrike" kern="1200" baseline="0">
                    <a:solidFill>
                      <a:srgbClr val="C00000"/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Plan1!$A$2:$A$4</c:f>
              <c:strCache>
                <c:ptCount val="3"/>
                <c:pt idx="0">
                  <c:v>MEI</c:v>
                </c:pt>
                <c:pt idx="1">
                  <c:v>ME</c:v>
                </c:pt>
                <c:pt idx="2">
                  <c:v>EPP</c:v>
                </c:pt>
              </c:strCache>
            </c:strRef>
          </c:cat>
          <c:val>
            <c:numRef>
              <c:f>Plan1!$D$2:$D$4</c:f>
              <c:numCache>
                <c:formatCode>0%</c:formatCode>
                <c:ptCount val="3"/>
                <c:pt idx="0">
                  <c:v>5.8738010944153537E-3</c:v>
                </c:pt>
                <c:pt idx="1">
                  <c:v>1.56369602476535E-2</c:v>
                </c:pt>
                <c:pt idx="2">
                  <c:v>0.03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5-0136-41ED-9C2F-9F8128424439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60"/>
        <c:overlap val="100"/>
        <c:axId val="543349352"/>
        <c:axId val="543348568"/>
      </c:barChart>
      <c:catAx>
        <c:axId val="543349352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543348568"/>
        <c:crosses val="autoZero"/>
        <c:auto val="1"/>
        <c:lblAlgn val="ctr"/>
        <c:lblOffset val="100"/>
        <c:noMultiLvlLbl val="0"/>
      </c:catAx>
      <c:valAx>
        <c:axId val="543348568"/>
        <c:scaling>
          <c:orientation val="minMax"/>
        </c:scaling>
        <c:delete val="1"/>
        <c:axPos val="b"/>
        <c:numFmt formatCode="0%" sourceLinked="1"/>
        <c:majorTickMark val="none"/>
        <c:minorTickMark val="none"/>
        <c:tickLblPos val="nextTo"/>
        <c:crossAx val="543349352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1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percentStacked"/>
        <c:varyColors val="0"/>
        <c:ser>
          <c:idx val="0"/>
          <c:order val="0"/>
          <c:tx>
            <c:strRef>
              <c:f>Plan1!$B$1</c:f>
              <c:strCache>
                <c:ptCount val="1"/>
                <c:pt idx="0">
                  <c:v>Série 1</c:v>
                </c:pt>
              </c:strCache>
            </c:strRef>
          </c:tx>
          <c:spPr>
            <a:solidFill>
              <a:srgbClr val="92D050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600" b="1" i="0" u="none" strike="noStrike" kern="1200" baseline="0">
                    <a:solidFill>
                      <a:srgbClr val="1B2911"/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dLblPos val="inBase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Plan1!$A$2:$A$3</c:f>
              <c:strCache>
                <c:ptCount val="2"/>
                <c:pt idx="0">
                  <c:v>cliente</c:v>
                </c:pt>
                <c:pt idx="1">
                  <c:v>não cliente</c:v>
                </c:pt>
              </c:strCache>
            </c:strRef>
          </c:cat>
          <c:val>
            <c:numRef>
              <c:f>Plan1!$B$2:$B$3</c:f>
              <c:numCache>
                <c:formatCode>0%</c:formatCode>
                <c:ptCount val="2"/>
                <c:pt idx="0">
                  <c:v>0.74</c:v>
                </c:pt>
                <c:pt idx="1">
                  <c:v>0.89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0-28D6-47CD-A9E4-8BBF19CC3B3C}"/>
            </c:ext>
          </c:extLst>
        </c:ser>
        <c:ser>
          <c:idx val="1"/>
          <c:order val="1"/>
          <c:tx>
            <c:strRef>
              <c:f>Plan1!$C$1</c:f>
              <c:strCache>
                <c:ptCount val="1"/>
                <c:pt idx="0">
                  <c:v>Série 2</c:v>
                </c:pt>
              </c:strCache>
            </c:strRef>
          </c:tx>
          <c:spPr>
            <a:solidFill>
              <a:srgbClr val="ED7D31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600" b="1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Plan1!$A$2:$A$3</c:f>
              <c:strCache>
                <c:ptCount val="2"/>
                <c:pt idx="0">
                  <c:v>cliente</c:v>
                </c:pt>
                <c:pt idx="1">
                  <c:v>não cliente</c:v>
                </c:pt>
              </c:strCache>
            </c:strRef>
          </c:cat>
          <c:val>
            <c:numRef>
              <c:f>Plan1!$C$2:$C$3</c:f>
              <c:numCache>
                <c:formatCode>0%</c:formatCode>
                <c:ptCount val="2"/>
                <c:pt idx="0">
                  <c:v>0.24</c:v>
                </c:pt>
                <c:pt idx="1">
                  <c:v>0.11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1-28D6-47CD-A9E4-8BBF19CC3B3C}"/>
            </c:ext>
          </c:extLst>
        </c:ser>
        <c:ser>
          <c:idx val="2"/>
          <c:order val="2"/>
          <c:tx>
            <c:strRef>
              <c:f>Plan1!$D$1</c:f>
              <c:strCache>
                <c:ptCount val="1"/>
                <c:pt idx="0">
                  <c:v>Série 3</c:v>
                </c:pt>
              </c:strCache>
            </c:strRef>
          </c:tx>
          <c:spPr>
            <a:solidFill>
              <a:srgbClr val="C00000"/>
            </a:solidFill>
            <a:ln>
              <a:noFill/>
            </a:ln>
            <a:effectLst/>
          </c:spPr>
          <c:invertIfNegative val="0"/>
          <c:dLbls>
            <c:dLbl>
              <c:idx val="0"/>
              <c:layout>
                <c:manualLayout>
                  <c:x val="0"/>
                  <c:y val="-0.11218114056597241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6="http://schemas.microsoft.com/office/drawing/2014/chart" uri="{C3380CC4-5D6E-409C-BE32-E72D297353CC}">
                  <c16:uniqueId val="{00000002-28D6-47CD-A9E4-8BBF19CC3B3C}"/>
                </c:ext>
                <c:ext xmlns:c15="http://schemas.microsoft.com/office/drawing/2012/chart" uri="{CE6537A1-D6FC-4f65-9D91-7224C49458BB}"/>
              </c:extLst>
            </c:dLbl>
            <c:dLbl>
              <c:idx val="1"/>
              <c:layout>
                <c:manualLayout>
                  <c:x val="-1.3655956459999099E-16"/>
                  <c:y val="-0.10320664932069461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6="http://schemas.microsoft.com/office/drawing/2014/chart" uri="{C3380CC4-5D6E-409C-BE32-E72D297353CC}">
                  <c16:uniqueId val="{00000003-28D6-47CD-A9E4-8BBF19CC3B3C}"/>
                </c:ext>
                <c:ext xmlns:c15="http://schemas.microsoft.com/office/drawing/2012/chart" uri="{CE6537A1-D6FC-4f65-9D91-7224C49458BB}"/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200" b="1" i="0" u="none" strike="noStrike" kern="1200" baseline="0">
                    <a:solidFill>
                      <a:srgbClr val="C00000"/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Plan1!$A$2:$A$3</c:f>
              <c:strCache>
                <c:ptCount val="2"/>
                <c:pt idx="0">
                  <c:v>cliente</c:v>
                </c:pt>
                <c:pt idx="1">
                  <c:v>não cliente</c:v>
                </c:pt>
              </c:strCache>
            </c:strRef>
          </c:cat>
          <c:val>
            <c:numRef>
              <c:f>Plan1!$D$2:$D$3</c:f>
              <c:numCache>
                <c:formatCode>0%</c:formatCode>
                <c:ptCount val="2"/>
                <c:pt idx="0">
                  <c:v>0.02</c:v>
                </c:pt>
                <c:pt idx="1">
                  <c:v>0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4-28D6-47CD-A9E4-8BBF19CC3B3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40"/>
        <c:overlap val="100"/>
        <c:axId val="563826136"/>
        <c:axId val="563826528"/>
      </c:barChart>
      <c:catAx>
        <c:axId val="563826136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563826528"/>
        <c:crosses val="autoZero"/>
        <c:auto val="1"/>
        <c:lblAlgn val="ctr"/>
        <c:lblOffset val="100"/>
        <c:noMultiLvlLbl val="0"/>
      </c:catAx>
      <c:valAx>
        <c:axId val="563826528"/>
        <c:scaling>
          <c:orientation val="minMax"/>
        </c:scaling>
        <c:delete val="1"/>
        <c:axPos val="b"/>
        <c:numFmt formatCode="0%" sourceLinked="1"/>
        <c:majorTickMark val="none"/>
        <c:minorTickMark val="none"/>
        <c:tickLblPos val="nextTo"/>
        <c:crossAx val="56382613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1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Plan1!$B$1</c:f>
              <c:strCache>
                <c:ptCount val="1"/>
                <c:pt idx="0">
                  <c:v>Vendas</c:v>
                </c:pt>
              </c:strCache>
            </c:strRef>
          </c:tx>
          <c:dPt>
            <c:idx val="0"/>
            <c:bubble3D val="0"/>
            <c:spPr>
              <a:solidFill>
                <a:schemeClr val="accent4"/>
              </a:solidFill>
              <a:ln w="19050"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1-5B91-435B-AD1C-E9BD9145D0EE}"/>
              </c:ext>
            </c:extLst>
          </c:dPt>
          <c:dPt>
            <c:idx val="1"/>
            <c:bubble3D val="0"/>
            <c:spPr>
              <a:noFill/>
              <a:ln w="19050"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3-5B91-435B-AD1C-E9BD9145D0EE}"/>
              </c:ext>
            </c:extLst>
          </c:dPt>
          <c:cat>
            <c:strRef>
              <c:f>Plan1!$A$2:$A$3</c:f>
              <c:strCache>
                <c:ptCount val="2"/>
                <c:pt idx="0">
                  <c:v>1º Tri</c:v>
                </c:pt>
                <c:pt idx="1">
                  <c:v>2º Tri</c:v>
                </c:pt>
              </c:strCache>
            </c:strRef>
          </c:cat>
          <c:val>
            <c:numRef>
              <c:f>Plan1!$B$2:$B$3</c:f>
              <c:numCache>
                <c:formatCode>General</c:formatCode>
                <c:ptCount val="2"/>
                <c:pt idx="0">
                  <c:v>8.34</c:v>
                </c:pt>
                <c:pt idx="1">
                  <c:v>1.66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4-5B91-435B-AD1C-E9BD9145D0EE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77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1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Planilha1!$B$1</c:f>
              <c:strCache>
                <c:ptCount val="1"/>
                <c:pt idx="0">
                  <c:v>Série 1</c:v>
                </c:pt>
              </c:strCache>
            </c:strRef>
          </c:tx>
          <c:spPr>
            <a:solidFill>
              <a:srgbClr val="FECF8A"/>
            </a:solidFill>
            <a:ln w="76200">
              <a:solidFill>
                <a:schemeClr val="bg1"/>
              </a:solidFill>
            </a:ln>
            <a:effectLst/>
          </c:spPr>
          <c:invertIfNegative val="0"/>
          <c:dPt>
            <c:idx val="7"/>
            <c:invertIfNegative val="0"/>
            <c:bubble3D val="0"/>
            <c:spPr>
              <a:solidFill>
                <a:srgbClr val="FECF8A"/>
              </a:solidFill>
              <a:ln w="76200">
                <a:solidFill>
                  <a:schemeClr val="bg1"/>
                </a:solidFill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1-7EED-489D-A81E-F102F5936DFF}"/>
              </c:ext>
            </c:extLst>
          </c:dPt>
          <c:dPt>
            <c:idx val="8"/>
            <c:invertIfNegative val="0"/>
            <c:bubble3D val="0"/>
            <c:spPr>
              <a:solidFill>
                <a:srgbClr val="FECF8A"/>
              </a:solidFill>
              <a:ln w="76200">
                <a:solidFill>
                  <a:schemeClr val="bg1"/>
                </a:solidFill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3-7EED-489D-A81E-F102F5936DFF}"/>
              </c:ext>
            </c:extLst>
          </c:dPt>
          <c:dPt>
            <c:idx val="9"/>
            <c:invertIfNegative val="0"/>
            <c:bubble3D val="0"/>
            <c:spPr>
              <a:solidFill>
                <a:srgbClr val="FECF8A"/>
              </a:solidFill>
              <a:ln w="76200">
                <a:solidFill>
                  <a:schemeClr val="bg1"/>
                </a:solidFill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5-7EED-489D-A81E-F102F5936DFF}"/>
              </c:ext>
            </c:extLst>
          </c:dPt>
          <c:dPt>
            <c:idx val="10"/>
            <c:invertIfNegative val="0"/>
            <c:bubble3D val="0"/>
            <c:spPr>
              <a:solidFill>
                <a:srgbClr val="FECF8A"/>
              </a:solidFill>
              <a:ln w="76200">
                <a:solidFill>
                  <a:schemeClr val="bg1"/>
                </a:solidFill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7-7EED-489D-A81E-F102F5936DFF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t-BR" sz="9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Planilha1!$A$2:$A$12</c:f>
              <c:numCache>
                <c:formatCode>General</c:formatCode>
                <c:ptCount val="11"/>
                <c:pt idx="0">
                  <c:v>0</c:v>
                </c:pt>
                <c:pt idx="1">
                  <c:v>1</c:v>
                </c:pt>
                <c:pt idx="2">
                  <c:v>2</c:v>
                </c:pt>
                <c:pt idx="3">
                  <c:v>3</c:v>
                </c:pt>
                <c:pt idx="4">
                  <c:v>4</c:v>
                </c:pt>
                <c:pt idx="5">
                  <c:v>5</c:v>
                </c:pt>
                <c:pt idx="6">
                  <c:v>6</c:v>
                </c:pt>
                <c:pt idx="7">
                  <c:v>7</c:v>
                </c:pt>
                <c:pt idx="8">
                  <c:v>8</c:v>
                </c:pt>
                <c:pt idx="9">
                  <c:v>9</c:v>
                </c:pt>
                <c:pt idx="10">
                  <c:v>10</c:v>
                </c:pt>
              </c:numCache>
            </c:numRef>
          </c:cat>
          <c:val>
            <c:numRef>
              <c:f>Planilha1!$B$2:$B$12</c:f>
              <c:numCache>
                <c:formatCode>0</c:formatCode>
                <c:ptCount val="11"/>
                <c:pt idx="0">
                  <c:v>1.1748532192029519</c:v>
                </c:pt>
                <c:pt idx="1">
                  <c:v>0.42000250779846182</c:v>
                </c:pt>
                <c:pt idx="2">
                  <c:v>0.64350385680637712</c:v>
                </c:pt>
                <c:pt idx="3">
                  <c:v>1.0161102980731758</c:v>
                </c:pt>
                <c:pt idx="4">
                  <c:v>1.6121663939439499</c:v>
                </c:pt>
                <c:pt idx="5">
                  <c:v>7.6701971771853783</c:v>
                </c:pt>
                <c:pt idx="6">
                  <c:v>4.2407478387735393</c:v>
                </c:pt>
                <c:pt idx="7">
                  <c:v>10.252436291418954</c:v>
                </c:pt>
                <c:pt idx="8">
                  <c:v>24.975330644140083</c:v>
                </c:pt>
                <c:pt idx="9">
                  <c:v>15.251603764556926</c:v>
                </c:pt>
                <c:pt idx="10">
                  <c:v>32.743048008101546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8-7EED-489D-A81E-F102F5936DFF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561848488"/>
        <c:axId val="561848096"/>
      </c:barChart>
      <c:catAx>
        <c:axId val="56184848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600" b="1" i="0" u="none" strike="noStrike" kern="1200" baseline="0">
                <a:solidFill>
                  <a:schemeClr val="bg1"/>
                </a:solidFill>
                <a:latin typeface="+mn-lt"/>
                <a:ea typeface="+mn-ea"/>
                <a:cs typeface="+mn-cs"/>
              </a:defRPr>
            </a:pPr>
            <a:endParaRPr lang="pt-BR"/>
          </a:p>
        </c:txPr>
        <c:crossAx val="561848096"/>
        <c:crosses val="autoZero"/>
        <c:auto val="1"/>
        <c:lblAlgn val="ctr"/>
        <c:lblOffset val="100"/>
        <c:noMultiLvlLbl val="0"/>
      </c:catAx>
      <c:valAx>
        <c:axId val="561848096"/>
        <c:scaling>
          <c:orientation val="minMax"/>
          <c:max val="40"/>
          <c:min val="0"/>
        </c:scaling>
        <c:delete val="1"/>
        <c:axPos val="l"/>
        <c:numFmt formatCode="0" sourceLinked="1"/>
        <c:majorTickMark val="out"/>
        <c:minorTickMark val="none"/>
        <c:tickLblPos val="nextTo"/>
        <c:crossAx val="561848488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Plan1!$B$1</c:f>
              <c:strCache>
                <c:ptCount val="1"/>
                <c:pt idx="0">
                  <c:v>sebrae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rgbClr val="0060AA"/>
              </a:solidFill>
              <a:ln w="19050"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1-5024-4271-85F5-31ED963702F2}"/>
              </c:ext>
            </c:extLst>
          </c:dPt>
          <c:dPt>
            <c:idx val="1"/>
            <c:bubble3D val="0"/>
            <c:spPr>
              <a:solidFill>
                <a:schemeClr val="bg1">
                  <a:lumMod val="85000"/>
                </a:schemeClr>
              </a:solidFill>
              <a:ln w="19050"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3-5024-4271-85F5-31ED963702F2}"/>
              </c:ext>
            </c:extLst>
          </c:dPt>
          <c:cat>
            <c:strRef>
              <c:f>Plan1!$A$2:$A$3</c:f>
              <c:strCache>
                <c:ptCount val="2"/>
                <c:pt idx="0">
                  <c:v>resp</c:v>
                </c:pt>
                <c:pt idx="1">
                  <c:v>comp</c:v>
                </c:pt>
              </c:strCache>
            </c:strRef>
          </c:cat>
          <c:val>
            <c:numRef>
              <c:f>Plan1!$B$2:$B$3</c:f>
              <c:numCache>
                <c:formatCode>0%</c:formatCode>
                <c:ptCount val="2"/>
                <c:pt idx="0">
                  <c:v>0.53</c:v>
                </c:pt>
                <c:pt idx="1">
                  <c:v>0.47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4-5024-4271-85F5-31ED963702F2}"/>
            </c:ext>
          </c:extLst>
        </c:ser>
        <c:ser>
          <c:idx val="1"/>
          <c:order val="1"/>
          <c:tx>
            <c:strRef>
              <c:f>Plan1!$C$1</c:f>
              <c:strCache>
                <c:ptCount val="1"/>
                <c:pt idx="0">
                  <c:v>n sabe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rgbClr val="ED7D31"/>
              </a:solidFill>
              <a:ln w="19050"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6-5024-4271-85F5-31ED963702F2}"/>
              </c:ext>
            </c:extLst>
          </c:dPt>
          <c:dPt>
            <c:idx val="1"/>
            <c:bubble3D val="0"/>
            <c:spPr>
              <a:solidFill>
                <a:schemeClr val="bg1">
                  <a:lumMod val="95000"/>
                </a:schemeClr>
              </a:solidFill>
              <a:ln w="19050"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8-5024-4271-85F5-31ED963702F2}"/>
              </c:ext>
            </c:extLst>
          </c:dPt>
          <c:cat>
            <c:strRef>
              <c:f>Plan1!$A$2:$A$3</c:f>
              <c:strCache>
                <c:ptCount val="2"/>
                <c:pt idx="0">
                  <c:v>resp</c:v>
                </c:pt>
                <c:pt idx="1">
                  <c:v>comp</c:v>
                </c:pt>
              </c:strCache>
            </c:strRef>
          </c:cat>
          <c:val>
            <c:numRef>
              <c:f>Plan1!$C$2:$C$3</c:f>
              <c:numCache>
                <c:formatCode>0%</c:formatCode>
                <c:ptCount val="2"/>
                <c:pt idx="0">
                  <c:v>0.37</c:v>
                </c:pt>
                <c:pt idx="1">
                  <c:v>0.63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9-5024-4271-85F5-31ED963702F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75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2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Planilha1!$B$1</c:f>
              <c:strCache>
                <c:ptCount val="1"/>
                <c:pt idx="0">
                  <c:v>Série 1</c:v>
                </c:pt>
              </c:strCache>
            </c:strRef>
          </c:tx>
          <c:spPr>
            <a:solidFill>
              <a:srgbClr val="C00000"/>
            </a:solidFill>
            <a:ln>
              <a:noFill/>
            </a:ln>
            <a:effectLst/>
          </c:spPr>
          <c:invertIfNegative val="0"/>
          <c:dPt>
            <c:idx val="7"/>
            <c:invertIfNegative val="0"/>
            <c:bubble3D val="0"/>
            <c:spPr>
              <a:solidFill>
                <a:srgbClr val="FFC000"/>
              </a:solidFill>
              <a:ln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6-FAFE-4E7C-84B9-192AD72B4773}"/>
              </c:ext>
            </c:extLst>
          </c:dPt>
          <c:dPt>
            <c:idx val="8"/>
            <c:invertIfNegative val="0"/>
            <c:bubble3D val="0"/>
            <c:spPr>
              <a:solidFill>
                <a:srgbClr val="FFC000"/>
              </a:solidFill>
              <a:ln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3-FAFE-4E7C-84B9-192AD72B4773}"/>
              </c:ext>
            </c:extLst>
          </c:dPt>
          <c:dPt>
            <c:idx val="9"/>
            <c:invertIfNegative val="0"/>
            <c:bubble3D val="0"/>
            <c:spPr>
              <a:solidFill>
                <a:srgbClr val="00B050"/>
              </a:solidFill>
              <a:ln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4-FAFE-4E7C-84B9-192AD72B4773}"/>
              </c:ext>
            </c:extLst>
          </c:dPt>
          <c:dPt>
            <c:idx val="10"/>
            <c:invertIfNegative val="0"/>
            <c:bubble3D val="0"/>
            <c:spPr>
              <a:solidFill>
                <a:srgbClr val="00B050"/>
              </a:solidFill>
              <a:ln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5-FAFE-4E7C-84B9-192AD72B4773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t-BR" sz="16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Planilha1!$A$2:$A$12</c:f>
              <c:numCache>
                <c:formatCode>General</c:formatCode>
                <c:ptCount val="11"/>
                <c:pt idx="0">
                  <c:v>0</c:v>
                </c:pt>
                <c:pt idx="1">
                  <c:v>1</c:v>
                </c:pt>
                <c:pt idx="2">
                  <c:v>2</c:v>
                </c:pt>
                <c:pt idx="3">
                  <c:v>3</c:v>
                </c:pt>
                <c:pt idx="4">
                  <c:v>4</c:v>
                </c:pt>
                <c:pt idx="5">
                  <c:v>5</c:v>
                </c:pt>
                <c:pt idx="6">
                  <c:v>6</c:v>
                </c:pt>
                <c:pt idx="7">
                  <c:v>7</c:v>
                </c:pt>
                <c:pt idx="8">
                  <c:v>8</c:v>
                </c:pt>
                <c:pt idx="9">
                  <c:v>9</c:v>
                </c:pt>
                <c:pt idx="10">
                  <c:v>10</c:v>
                </c:pt>
              </c:numCache>
            </c:numRef>
          </c:cat>
          <c:val>
            <c:numRef>
              <c:f>Planilha1!$B$2:$B$12</c:f>
              <c:numCache>
                <c:formatCode>0%</c:formatCode>
                <c:ptCount val="11"/>
                <c:pt idx="0">
                  <c:v>6.4700644668716631E-3</c:v>
                </c:pt>
                <c:pt idx="1">
                  <c:v>2.3517234515982219E-3</c:v>
                </c:pt>
                <c:pt idx="2">
                  <c:v>7.0568984891932777E-3</c:v>
                </c:pt>
                <c:pt idx="3">
                  <c:v>4.2535149796809509E-3</c:v>
                </c:pt>
                <c:pt idx="4">
                  <c:v>1.0250855476651327E-2</c:v>
                </c:pt>
                <c:pt idx="5">
                  <c:v>6.0964591663940325E-2</c:v>
                </c:pt>
                <c:pt idx="6">
                  <c:v>3.7668714131970767E-2</c:v>
                </c:pt>
                <c:pt idx="7">
                  <c:v>9.2039140686955484E-2</c:v>
                </c:pt>
                <c:pt idx="8">
                  <c:v>0.26229042611792053</c:v>
                </c:pt>
                <c:pt idx="9">
                  <c:v>0.16531903466696213</c:v>
                </c:pt>
                <c:pt idx="10">
                  <c:v>0.35133503586825543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0-FAFE-4E7C-84B9-192AD72B477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504131648"/>
        <c:axId val="499845432"/>
      </c:barChart>
      <c:catAx>
        <c:axId val="50413164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600" b="1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pt-BR"/>
          </a:p>
        </c:txPr>
        <c:crossAx val="499845432"/>
        <c:crosses val="autoZero"/>
        <c:auto val="1"/>
        <c:lblAlgn val="ctr"/>
        <c:lblOffset val="100"/>
        <c:noMultiLvlLbl val="0"/>
      </c:catAx>
      <c:valAx>
        <c:axId val="499845432"/>
        <c:scaling>
          <c:orientation val="minMax"/>
        </c:scaling>
        <c:delete val="1"/>
        <c:axPos val="l"/>
        <c:numFmt formatCode="0%" sourceLinked="1"/>
        <c:majorTickMark val="none"/>
        <c:minorTickMark val="none"/>
        <c:tickLblPos val="nextTo"/>
        <c:crossAx val="504131648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2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Plan1!$B$1</c:f>
              <c:strCache>
                <c:ptCount val="1"/>
                <c:pt idx="0">
                  <c:v>20152</c:v>
                </c:pt>
              </c:strCache>
            </c:strRef>
          </c:tx>
          <c:dPt>
            <c:idx val="0"/>
            <c:bubble3D val="0"/>
            <c:spPr>
              <a:solidFill>
                <a:srgbClr val="FEE794"/>
              </a:solidFill>
              <a:ln w="19050"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1-F50B-43EA-9686-4D06C333EE96}"/>
              </c:ext>
            </c:extLst>
          </c:dPt>
          <c:dPt>
            <c:idx val="1"/>
            <c:bubble3D val="0"/>
            <c:spPr>
              <a:noFill/>
              <a:ln w="19050"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3-F50B-43EA-9686-4D06C333EE96}"/>
              </c:ext>
            </c:extLst>
          </c:dPt>
          <c:cat>
            <c:strRef>
              <c:f>Plan1!$A$2:$A$3</c:f>
              <c:strCache>
                <c:ptCount val="2"/>
                <c:pt idx="0">
                  <c:v>1º Tri</c:v>
                </c:pt>
                <c:pt idx="1">
                  <c:v>2º Tri</c:v>
                </c:pt>
              </c:strCache>
            </c:strRef>
          </c:cat>
          <c:val>
            <c:numRef>
              <c:f>Plan1!$B$2:$B$3</c:f>
              <c:numCache>
                <c:formatCode>General</c:formatCode>
                <c:ptCount val="2"/>
                <c:pt idx="0">
                  <c:v>8.11</c:v>
                </c:pt>
                <c:pt idx="1">
                  <c:v>1.8900000000000006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4-F50B-43EA-9686-4D06C333EE96}"/>
            </c:ext>
          </c:extLst>
        </c:ser>
        <c:ser>
          <c:idx val="1"/>
          <c:order val="1"/>
          <c:tx>
            <c:strRef>
              <c:f>Plan1!$C$1</c:f>
              <c:strCache>
                <c:ptCount val="1"/>
                <c:pt idx="0">
                  <c:v>2014</c:v>
                </c:pt>
              </c:strCache>
            </c:strRef>
          </c:tx>
          <c:dPt>
            <c:idx val="0"/>
            <c:bubble3D val="0"/>
            <c:spPr>
              <a:solidFill>
                <a:srgbClr val="FECF8A"/>
              </a:solidFill>
              <a:ln w="19050">
                <a:solidFill>
                  <a:schemeClr val="lt1"/>
                </a:solidFill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6-F50B-43EA-9686-4D06C333EE96}"/>
              </c:ext>
            </c:extLst>
          </c:dPt>
          <c:dPt>
            <c:idx val="1"/>
            <c:bubble3D val="0"/>
            <c:spPr>
              <a:noFill/>
              <a:ln w="19050"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8-F50B-43EA-9686-4D06C333EE96}"/>
              </c:ext>
            </c:extLst>
          </c:dPt>
          <c:cat>
            <c:strRef>
              <c:f>Plan1!$A$2:$A$3</c:f>
              <c:strCache>
                <c:ptCount val="2"/>
                <c:pt idx="0">
                  <c:v>1º Tri</c:v>
                </c:pt>
                <c:pt idx="1">
                  <c:v>2º Tri</c:v>
                </c:pt>
              </c:strCache>
            </c:strRef>
          </c:cat>
          <c:val>
            <c:numRef>
              <c:f>Plan1!$C$2:$C$3</c:f>
              <c:numCache>
                <c:formatCode>General</c:formatCode>
                <c:ptCount val="2"/>
                <c:pt idx="0">
                  <c:v>8.0399999999999991</c:v>
                </c:pt>
                <c:pt idx="1">
                  <c:v>1.9600000000000009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9-F50B-43EA-9686-4D06C333EE96}"/>
            </c:ext>
          </c:extLst>
        </c:ser>
        <c:ser>
          <c:idx val="2"/>
          <c:order val="2"/>
          <c:tx>
            <c:strRef>
              <c:f>Plan1!$D$1</c:f>
              <c:strCache>
                <c:ptCount val="1"/>
                <c:pt idx="0">
                  <c:v>Coluna1</c:v>
                </c:pt>
              </c:strCache>
            </c:strRef>
          </c:tx>
          <c:dPt>
            <c:idx val="0"/>
            <c:bubble3D val="0"/>
            <c:spPr>
              <a:solidFill>
                <a:schemeClr val="accent1"/>
              </a:solidFill>
              <a:ln w="19050">
                <a:solidFill>
                  <a:schemeClr val="lt1"/>
                </a:solidFill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9-20DB-4394-B423-A976A150396D}"/>
              </c:ext>
            </c:extLst>
          </c:dPt>
          <c:dPt>
            <c:idx val="1"/>
            <c:bubble3D val="0"/>
            <c:spPr>
              <a:solidFill>
                <a:schemeClr val="accent2"/>
              </a:solidFill>
              <a:ln w="19050">
                <a:solidFill>
                  <a:schemeClr val="lt1"/>
                </a:solidFill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B-20DB-4394-B423-A976A150396D}"/>
              </c:ext>
            </c:extLst>
          </c:dPt>
          <c:cat>
            <c:strRef>
              <c:f>Plan1!$A$2:$A$3</c:f>
              <c:strCache>
                <c:ptCount val="2"/>
                <c:pt idx="0">
                  <c:v>1º Tri</c:v>
                </c:pt>
                <c:pt idx="1">
                  <c:v>2º Tri</c:v>
                </c:pt>
              </c:strCache>
            </c:strRef>
          </c:cat>
          <c:val>
            <c:numRef>
              <c:f>Plan1!$D$2:$D$3</c:f>
              <c:numCache>
                <c:formatCode>General</c:formatCode>
                <c:ptCount val="2"/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8-6CAF-4E56-9C90-BACDCEAAFE5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84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2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Plan1!$B$1</c:f>
              <c:strCache>
                <c:ptCount val="1"/>
                <c:pt idx="0">
                  <c:v>Vendas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rgbClr val="0060AA"/>
              </a:solidFill>
              <a:ln w="19050"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1-089C-426D-BBFC-870298627E65}"/>
              </c:ext>
            </c:extLst>
          </c:dPt>
          <c:dPt>
            <c:idx val="1"/>
            <c:bubble3D val="0"/>
            <c:spPr>
              <a:solidFill>
                <a:schemeClr val="bg1"/>
              </a:solidFill>
              <a:ln w="19050"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3-089C-426D-BBFC-870298627E65}"/>
              </c:ext>
            </c:extLst>
          </c:dPt>
          <c:cat>
            <c:strRef>
              <c:f>Plan1!$A$2:$A$3</c:f>
              <c:strCache>
                <c:ptCount val="2"/>
                <c:pt idx="0">
                  <c:v>1º Tri</c:v>
                </c:pt>
                <c:pt idx="1">
                  <c:v>2º Tri</c:v>
                </c:pt>
              </c:strCache>
            </c:strRef>
          </c:cat>
          <c:val>
            <c:numRef>
              <c:f>Plan1!$B$2:$B$3</c:f>
              <c:numCache>
                <c:formatCode>General</c:formatCode>
                <c:ptCount val="2"/>
                <c:pt idx="0">
                  <c:v>7.89</c:v>
                </c:pt>
                <c:pt idx="1">
                  <c:v>2.1100000000000003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4-089C-426D-BBFC-870298627E65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85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2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Plan1!$B$1</c:f>
              <c:strCache>
                <c:ptCount val="1"/>
                <c:pt idx="0">
                  <c:v>Vendas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rgbClr val="0060AA"/>
              </a:solidFill>
              <a:ln w="19050"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1-E29D-499F-BF51-302CD3844837}"/>
              </c:ext>
            </c:extLst>
          </c:dPt>
          <c:dPt>
            <c:idx val="1"/>
            <c:bubble3D val="0"/>
            <c:spPr>
              <a:solidFill>
                <a:schemeClr val="bg1"/>
              </a:solidFill>
              <a:ln w="19050"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3-E29D-499F-BF51-302CD3844837}"/>
              </c:ext>
            </c:extLst>
          </c:dPt>
          <c:cat>
            <c:strRef>
              <c:f>Plan1!$A$2:$A$3</c:f>
              <c:strCache>
                <c:ptCount val="2"/>
                <c:pt idx="0">
                  <c:v>1º Tri</c:v>
                </c:pt>
                <c:pt idx="1">
                  <c:v>2º Tri</c:v>
                </c:pt>
              </c:strCache>
            </c:strRef>
          </c:cat>
          <c:val>
            <c:numRef>
              <c:f>Plan1!$B$2:$B$3</c:f>
              <c:numCache>
                <c:formatCode>General</c:formatCode>
                <c:ptCount val="2"/>
                <c:pt idx="0">
                  <c:v>8.01</c:v>
                </c:pt>
                <c:pt idx="1">
                  <c:v>1.9900000000000002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4-E29D-499F-BF51-302CD384483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85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2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Plan1!$B$1</c:f>
              <c:strCache>
                <c:ptCount val="1"/>
                <c:pt idx="0">
                  <c:v>Vendas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rgbClr val="0060AA"/>
              </a:solidFill>
              <a:ln w="19050"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1-5917-4B12-A07C-E8A157376838}"/>
              </c:ext>
            </c:extLst>
          </c:dPt>
          <c:dPt>
            <c:idx val="1"/>
            <c:bubble3D val="0"/>
            <c:spPr>
              <a:solidFill>
                <a:schemeClr val="bg1"/>
              </a:solidFill>
              <a:ln w="19050"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3-5917-4B12-A07C-E8A157376838}"/>
              </c:ext>
            </c:extLst>
          </c:dPt>
          <c:cat>
            <c:strRef>
              <c:f>Plan1!$A$2:$A$3</c:f>
              <c:strCache>
                <c:ptCount val="2"/>
                <c:pt idx="0">
                  <c:v>1º Tri</c:v>
                </c:pt>
                <c:pt idx="1">
                  <c:v>2º Tri</c:v>
                </c:pt>
              </c:strCache>
            </c:strRef>
          </c:cat>
          <c:val>
            <c:numRef>
              <c:f>Plan1!$B$2:$B$3</c:f>
              <c:numCache>
                <c:formatCode>General</c:formatCode>
                <c:ptCount val="2"/>
                <c:pt idx="0">
                  <c:v>8.6199999999999992</c:v>
                </c:pt>
                <c:pt idx="1">
                  <c:v>1.3800000000000008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4-5917-4B12-A07C-E8A15737683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85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2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Plan1!$B$1</c:f>
              <c:strCache>
                <c:ptCount val="1"/>
                <c:pt idx="0">
                  <c:v>Vendas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rgbClr val="0060AA"/>
              </a:solidFill>
              <a:ln w="19050"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1-70AA-4CD5-B158-6FA8F44BD0A8}"/>
              </c:ext>
            </c:extLst>
          </c:dPt>
          <c:dPt>
            <c:idx val="1"/>
            <c:bubble3D val="0"/>
            <c:spPr>
              <a:solidFill>
                <a:schemeClr val="bg1"/>
              </a:solidFill>
              <a:ln w="19050"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3-70AA-4CD5-B158-6FA8F44BD0A8}"/>
              </c:ext>
            </c:extLst>
          </c:dPt>
          <c:cat>
            <c:strRef>
              <c:f>Plan1!$A$2:$A$3</c:f>
              <c:strCache>
                <c:ptCount val="2"/>
                <c:pt idx="0">
                  <c:v>1º Tri</c:v>
                </c:pt>
                <c:pt idx="1">
                  <c:v>2º Tri</c:v>
                </c:pt>
              </c:strCache>
            </c:strRef>
          </c:cat>
          <c:val>
            <c:numRef>
              <c:f>Plan1!$B$2:$B$3</c:f>
              <c:numCache>
                <c:formatCode>General</c:formatCode>
                <c:ptCount val="2"/>
                <c:pt idx="0">
                  <c:v>8.31</c:v>
                </c:pt>
                <c:pt idx="1">
                  <c:v>1.6899999999999995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4-70AA-4CD5-B158-6FA8F44BD0A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85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2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Plan1!$B$1</c:f>
              <c:strCache>
                <c:ptCount val="1"/>
                <c:pt idx="0">
                  <c:v>2015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rgbClr val="FECF8A"/>
              </a:solidFill>
              <a:ln w="19050"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1-696E-4215-977E-4B8FC4A24CFF}"/>
              </c:ext>
            </c:extLst>
          </c:dPt>
          <c:dPt>
            <c:idx val="1"/>
            <c:bubble3D val="0"/>
            <c:spPr>
              <a:solidFill>
                <a:schemeClr val="bg1"/>
              </a:solidFill>
              <a:ln w="19050"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3-696E-4215-977E-4B8FC4A24CFF}"/>
              </c:ext>
            </c:extLst>
          </c:dPt>
          <c:cat>
            <c:strRef>
              <c:f>Plan1!$A$2:$A$3</c:f>
              <c:strCache>
                <c:ptCount val="2"/>
                <c:pt idx="0">
                  <c:v>1º Tri</c:v>
                </c:pt>
                <c:pt idx="1">
                  <c:v>2º Tri</c:v>
                </c:pt>
              </c:strCache>
            </c:strRef>
          </c:cat>
          <c:val>
            <c:numRef>
              <c:f>Plan1!$B$2:$B$3</c:f>
              <c:numCache>
                <c:formatCode>General</c:formatCode>
                <c:ptCount val="2"/>
                <c:pt idx="0">
                  <c:v>8.5399999999999991</c:v>
                </c:pt>
                <c:pt idx="1">
                  <c:v>1.4600000000000009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4-696E-4215-977E-4B8FC4A24CFF}"/>
            </c:ext>
          </c:extLst>
        </c:ser>
        <c:ser>
          <c:idx val="1"/>
          <c:order val="1"/>
          <c:tx>
            <c:strRef>
              <c:f>Plan1!$C$1</c:f>
              <c:strCache>
                <c:ptCount val="1"/>
                <c:pt idx="0">
                  <c:v>2014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rgbClr val="FEE794"/>
              </a:solidFill>
              <a:ln w="19050"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5-F34C-4288-B070-E90A1BEAD0FA}"/>
              </c:ext>
            </c:extLst>
          </c:dPt>
          <c:dPt>
            <c:idx val="1"/>
            <c:bubble3D val="0"/>
            <c:spPr>
              <a:solidFill>
                <a:schemeClr val="bg1"/>
              </a:solidFill>
              <a:ln w="19050"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7-F34C-4288-B070-E90A1BEAD0FA}"/>
              </c:ext>
            </c:extLst>
          </c:dPt>
          <c:cat>
            <c:strRef>
              <c:f>Plan1!$A$2:$A$3</c:f>
              <c:strCache>
                <c:ptCount val="2"/>
                <c:pt idx="0">
                  <c:v>1º Tri</c:v>
                </c:pt>
                <c:pt idx="1">
                  <c:v>2º Tri</c:v>
                </c:pt>
              </c:strCache>
            </c:strRef>
          </c:cat>
          <c:val>
            <c:numRef>
              <c:f>Plan1!$C$2:$C$3</c:f>
              <c:numCache>
                <c:formatCode>General</c:formatCode>
                <c:ptCount val="2"/>
                <c:pt idx="0">
                  <c:v>8</c:v>
                </c:pt>
                <c:pt idx="1">
                  <c:v>2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8-F34C-4288-B070-E90A1BEAD0F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85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2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Plan1!$B$1</c:f>
              <c:strCache>
                <c:ptCount val="1"/>
                <c:pt idx="0">
                  <c:v>2015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rgbClr val="FECF8A"/>
              </a:solidFill>
              <a:ln w="19050"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1-696E-4215-977E-4B8FC4A24CFF}"/>
              </c:ext>
            </c:extLst>
          </c:dPt>
          <c:dPt>
            <c:idx val="1"/>
            <c:bubble3D val="0"/>
            <c:spPr>
              <a:solidFill>
                <a:schemeClr val="bg1"/>
              </a:solidFill>
              <a:ln w="19050"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3-696E-4215-977E-4B8FC4A24CFF}"/>
              </c:ext>
            </c:extLst>
          </c:dPt>
          <c:cat>
            <c:strRef>
              <c:f>Plan1!$A$2:$A$3</c:f>
              <c:strCache>
                <c:ptCount val="2"/>
                <c:pt idx="0">
                  <c:v>1º Tri</c:v>
                </c:pt>
                <c:pt idx="1">
                  <c:v>2º Tri</c:v>
                </c:pt>
              </c:strCache>
            </c:strRef>
          </c:cat>
          <c:val>
            <c:numRef>
              <c:f>Plan1!$B$2:$B$3</c:f>
              <c:numCache>
                <c:formatCode>General</c:formatCode>
                <c:ptCount val="2"/>
                <c:pt idx="0">
                  <c:v>8</c:v>
                </c:pt>
                <c:pt idx="1">
                  <c:v>2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4-696E-4215-977E-4B8FC4A24CFF}"/>
            </c:ext>
          </c:extLst>
        </c:ser>
        <c:ser>
          <c:idx val="1"/>
          <c:order val="1"/>
          <c:tx>
            <c:strRef>
              <c:f>Plan1!$C$1</c:f>
              <c:strCache>
                <c:ptCount val="1"/>
                <c:pt idx="0">
                  <c:v>2014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rgbClr val="FEE794"/>
              </a:solidFill>
              <a:ln w="19050"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5-981E-41DF-A917-DB4C46C49651}"/>
              </c:ext>
            </c:extLst>
          </c:dPt>
          <c:dPt>
            <c:idx val="1"/>
            <c:bubble3D val="0"/>
            <c:spPr>
              <a:solidFill>
                <a:schemeClr val="bg1"/>
              </a:solidFill>
              <a:ln w="19050"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7-981E-41DF-A917-DB4C46C49651}"/>
              </c:ext>
            </c:extLst>
          </c:dPt>
          <c:cat>
            <c:strRef>
              <c:f>Plan1!$A$2:$A$3</c:f>
              <c:strCache>
                <c:ptCount val="2"/>
                <c:pt idx="0">
                  <c:v>1º Tri</c:v>
                </c:pt>
                <c:pt idx="1">
                  <c:v>2º Tri</c:v>
                </c:pt>
              </c:strCache>
            </c:strRef>
          </c:cat>
          <c:val>
            <c:numRef>
              <c:f>Plan1!$C$2:$C$3</c:f>
              <c:numCache>
                <c:formatCode>General</c:formatCode>
                <c:ptCount val="2"/>
                <c:pt idx="0">
                  <c:v>7.94</c:v>
                </c:pt>
                <c:pt idx="1">
                  <c:v>2.0599999999999996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8-981E-41DF-A917-DB4C46C49651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85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2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Plan1!$B$1</c:f>
              <c:strCache>
                <c:ptCount val="1"/>
                <c:pt idx="0">
                  <c:v>2015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rgbClr val="FECF8A"/>
              </a:solidFill>
              <a:ln w="19050"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1-696E-4215-977E-4B8FC4A24CFF}"/>
              </c:ext>
            </c:extLst>
          </c:dPt>
          <c:dPt>
            <c:idx val="1"/>
            <c:bubble3D val="0"/>
            <c:spPr>
              <a:solidFill>
                <a:schemeClr val="bg1"/>
              </a:solidFill>
              <a:ln w="19050"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3-696E-4215-977E-4B8FC4A24CFF}"/>
              </c:ext>
            </c:extLst>
          </c:dPt>
          <c:cat>
            <c:strRef>
              <c:f>Plan1!$A$2:$A$3</c:f>
              <c:strCache>
                <c:ptCount val="2"/>
                <c:pt idx="0">
                  <c:v>1º Tri</c:v>
                </c:pt>
                <c:pt idx="1">
                  <c:v>2º Tri</c:v>
                </c:pt>
              </c:strCache>
            </c:strRef>
          </c:cat>
          <c:val>
            <c:numRef>
              <c:f>Plan1!$B$2:$B$3</c:f>
              <c:numCache>
                <c:formatCode>General</c:formatCode>
                <c:ptCount val="2"/>
                <c:pt idx="0">
                  <c:v>8.4700000000000006</c:v>
                </c:pt>
                <c:pt idx="1">
                  <c:v>1.5299999999999994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4-696E-4215-977E-4B8FC4A24CFF}"/>
            </c:ext>
          </c:extLst>
        </c:ser>
        <c:ser>
          <c:idx val="1"/>
          <c:order val="1"/>
          <c:tx>
            <c:strRef>
              <c:f>Plan1!$C$1</c:f>
              <c:strCache>
                <c:ptCount val="1"/>
                <c:pt idx="0">
                  <c:v>2014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rgbClr val="FEE794"/>
              </a:solidFill>
              <a:ln w="19050"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5-515E-4A80-BBE0-A12C57D08E05}"/>
              </c:ext>
            </c:extLst>
          </c:dPt>
          <c:dPt>
            <c:idx val="1"/>
            <c:bubble3D val="0"/>
            <c:spPr>
              <a:solidFill>
                <a:schemeClr val="bg1"/>
              </a:solidFill>
              <a:ln w="19050"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7-515E-4A80-BBE0-A12C57D08E05}"/>
              </c:ext>
            </c:extLst>
          </c:dPt>
          <c:cat>
            <c:strRef>
              <c:f>Plan1!$A$2:$A$3</c:f>
              <c:strCache>
                <c:ptCount val="2"/>
                <c:pt idx="0">
                  <c:v>1º Tri</c:v>
                </c:pt>
                <c:pt idx="1">
                  <c:v>2º Tri</c:v>
                </c:pt>
              </c:strCache>
            </c:strRef>
          </c:cat>
          <c:val>
            <c:numRef>
              <c:f>Plan1!$C$2:$C$3</c:f>
              <c:numCache>
                <c:formatCode>General</c:formatCode>
                <c:ptCount val="2"/>
                <c:pt idx="0">
                  <c:v>8.43</c:v>
                </c:pt>
                <c:pt idx="1">
                  <c:v>1.5700000000000003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8-515E-4A80-BBE0-A12C57D08E05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85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2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Plan1!$B$1</c:f>
              <c:strCache>
                <c:ptCount val="1"/>
                <c:pt idx="0">
                  <c:v>2015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rgbClr val="FECF8A"/>
              </a:solidFill>
              <a:ln w="19050"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1-696E-4215-977E-4B8FC4A24CFF}"/>
              </c:ext>
            </c:extLst>
          </c:dPt>
          <c:dPt>
            <c:idx val="1"/>
            <c:bubble3D val="0"/>
            <c:spPr>
              <a:solidFill>
                <a:schemeClr val="bg1"/>
              </a:solidFill>
              <a:ln w="19050"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3-696E-4215-977E-4B8FC4A24CFF}"/>
              </c:ext>
            </c:extLst>
          </c:dPt>
          <c:cat>
            <c:strRef>
              <c:f>Plan1!$A$2:$A$3</c:f>
              <c:strCache>
                <c:ptCount val="2"/>
                <c:pt idx="0">
                  <c:v>1º Tri</c:v>
                </c:pt>
                <c:pt idx="1">
                  <c:v>2º Tri</c:v>
                </c:pt>
              </c:strCache>
            </c:strRef>
          </c:cat>
          <c:val>
            <c:numRef>
              <c:f>Plan1!$B$2:$B$3</c:f>
              <c:numCache>
                <c:formatCode>General</c:formatCode>
                <c:ptCount val="2"/>
                <c:pt idx="0">
                  <c:v>7.76</c:v>
                </c:pt>
                <c:pt idx="1">
                  <c:v>2.2400000000000002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4-696E-4215-977E-4B8FC4A24CFF}"/>
            </c:ext>
          </c:extLst>
        </c:ser>
        <c:ser>
          <c:idx val="1"/>
          <c:order val="1"/>
          <c:tx>
            <c:strRef>
              <c:f>Plan1!$C$1</c:f>
              <c:strCache>
                <c:ptCount val="1"/>
                <c:pt idx="0">
                  <c:v>2014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rgbClr val="FEE794"/>
              </a:solidFill>
              <a:ln w="19050"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5-F32F-47BC-81BE-85F3EFB777DE}"/>
              </c:ext>
            </c:extLst>
          </c:dPt>
          <c:dPt>
            <c:idx val="1"/>
            <c:bubble3D val="0"/>
            <c:spPr>
              <a:solidFill>
                <a:schemeClr val="bg1"/>
              </a:solidFill>
              <a:ln w="19050"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7-F32F-47BC-81BE-85F3EFB777DE}"/>
              </c:ext>
            </c:extLst>
          </c:dPt>
          <c:cat>
            <c:strRef>
              <c:f>Plan1!$A$2:$A$3</c:f>
              <c:strCache>
                <c:ptCount val="2"/>
                <c:pt idx="0">
                  <c:v>1º Tri</c:v>
                </c:pt>
                <c:pt idx="1">
                  <c:v>2º Tri</c:v>
                </c:pt>
              </c:strCache>
            </c:strRef>
          </c:cat>
          <c:val>
            <c:numRef>
              <c:f>Plan1!$C$2:$C$3</c:f>
              <c:numCache>
                <c:formatCode>General</c:formatCode>
                <c:ptCount val="2"/>
                <c:pt idx="0">
                  <c:v>7.69</c:v>
                </c:pt>
                <c:pt idx="1">
                  <c:v>2.3099999999999996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8-F32F-47BC-81BE-85F3EFB777DE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85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Plan1!$B$1</c:f>
              <c:strCache>
                <c:ptCount val="1"/>
                <c:pt idx="0">
                  <c:v>sebrae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rgbClr val="0060AA"/>
              </a:solidFill>
              <a:ln w="19050"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1-2F04-4C3F-B9DA-56DD0A24498C}"/>
              </c:ext>
            </c:extLst>
          </c:dPt>
          <c:dPt>
            <c:idx val="1"/>
            <c:bubble3D val="0"/>
            <c:spPr>
              <a:solidFill>
                <a:schemeClr val="bg1">
                  <a:lumMod val="85000"/>
                </a:schemeClr>
              </a:solidFill>
              <a:ln w="19050"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3-2F04-4C3F-B9DA-56DD0A24498C}"/>
              </c:ext>
            </c:extLst>
          </c:dPt>
          <c:cat>
            <c:strRef>
              <c:f>Plan1!$A$2:$A$3</c:f>
              <c:strCache>
                <c:ptCount val="2"/>
                <c:pt idx="0">
                  <c:v>resp</c:v>
                </c:pt>
                <c:pt idx="1">
                  <c:v>comp</c:v>
                </c:pt>
              </c:strCache>
            </c:strRef>
          </c:cat>
          <c:val>
            <c:numRef>
              <c:f>Plan1!$B$2:$B$3</c:f>
              <c:numCache>
                <c:formatCode>0%</c:formatCode>
                <c:ptCount val="2"/>
                <c:pt idx="0">
                  <c:v>0.49</c:v>
                </c:pt>
                <c:pt idx="1">
                  <c:v>0.51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4-2F04-4C3F-B9DA-56DD0A24498C}"/>
            </c:ext>
          </c:extLst>
        </c:ser>
        <c:ser>
          <c:idx val="1"/>
          <c:order val="1"/>
          <c:tx>
            <c:strRef>
              <c:f>Plan1!$C$1</c:f>
              <c:strCache>
                <c:ptCount val="1"/>
                <c:pt idx="0">
                  <c:v>n sabe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rgbClr val="ED7D31"/>
              </a:solidFill>
              <a:ln w="19050"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6-2F04-4C3F-B9DA-56DD0A24498C}"/>
              </c:ext>
            </c:extLst>
          </c:dPt>
          <c:dPt>
            <c:idx val="1"/>
            <c:bubble3D val="0"/>
            <c:spPr>
              <a:solidFill>
                <a:schemeClr val="bg1">
                  <a:lumMod val="95000"/>
                </a:schemeClr>
              </a:solidFill>
              <a:ln w="19050"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8-2F04-4C3F-B9DA-56DD0A24498C}"/>
              </c:ext>
            </c:extLst>
          </c:dPt>
          <c:cat>
            <c:strRef>
              <c:f>Plan1!$A$2:$A$3</c:f>
              <c:strCache>
                <c:ptCount val="2"/>
                <c:pt idx="0">
                  <c:v>resp</c:v>
                </c:pt>
                <c:pt idx="1">
                  <c:v>comp</c:v>
                </c:pt>
              </c:strCache>
            </c:strRef>
          </c:cat>
          <c:val>
            <c:numRef>
              <c:f>Plan1!$C$2:$C$3</c:f>
              <c:numCache>
                <c:formatCode>0%</c:formatCode>
                <c:ptCount val="2"/>
                <c:pt idx="0">
                  <c:v>0.26</c:v>
                </c:pt>
                <c:pt idx="1">
                  <c:v>0.74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9-2F04-4C3F-B9DA-56DD0A24498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75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3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Plan1!$B$1</c:f>
              <c:strCache>
                <c:ptCount val="1"/>
                <c:pt idx="0">
                  <c:v>2015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rgbClr val="FECF8A"/>
              </a:solidFill>
              <a:ln w="19050"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1-696E-4215-977E-4B8FC4A24CFF}"/>
              </c:ext>
            </c:extLst>
          </c:dPt>
          <c:dPt>
            <c:idx val="1"/>
            <c:bubble3D val="0"/>
            <c:spPr>
              <a:solidFill>
                <a:schemeClr val="bg1"/>
              </a:solidFill>
              <a:ln w="19050"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3-696E-4215-977E-4B8FC4A24CFF}"/>
              </c:ext>
            </c:extLst>
          </c:dPt>
          <c:cat>
            <c:strRef>
              <c:f>Plan1!$A$2:$A$3</c:f>
              <c:strCache>
                <c:ptCount val="2"/>
                <c:pt idx="0">
                  <c:v>1º Tri</c:v>
                </c:pt>
                <c:pt idx="1">
                  <c:v>2º Tri</c:v>
                </c:pt>
              </c:strCache>
            </c:strRef>
          </c:cat>
          <c:val>
            <c:numRef>
              <c:f>Plan1!$B$2:$B$3</c:f>
              <c:numCache>
                <c:formatCode>General</c:formatCode>
                <c:ptCount val="2"/>
                <c:pt idx="0">
                  <c:v>7.65</c:v>
                </c:pt>
                <c:pt idx="1">
                  <c:v>2.3499999999999996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4-696E-4215-977E-4B8FC4A24CFF}"/>
            </c:ext>
          </c:extLst>
        </c:ser>
        <c:ser>
          <c:idx val="1"/>
          <c:order val="1"/>
          <c:tx>
            <c:strRef>
              <c:f>Plan1!$C$1</c:f>
              <c:strCache>
                <c:ptCount val="1"/>
                <c:pt idx="0">
                  <c:v>2014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rgbClr val="FEE794"/>
              </a:solidFill>
              <a:ln w="19050"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5-9476-44FF-AC44-963E54C95ACA}"/>
              </c:ext>
            </c:extLst>
          </c:dPt>
          <c:dPt>
            <c:idx val="1"/>
            <c:bubble3D val="0"/>
            <c:spPr>
              <a:solidFill>
                <a:schemeClr val="bg1"/>
              </a:solidFill>
              <a:ln w="19050"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7-9476-44FF-AC44-963E54C95ACA}"/>
              </c:ext>
            </c:extLst>
          </c:dPt>
          <c:cat>
            <c:strRef>
              <c:f>Plan1!$A$2:$A$3</c:f>
              <c:strCache>
                <c:ptCount val="2"/>
                <c:pt idx="0">
                  <c:v>1º Tri</c:v>
                </c:pt>
                <c:pt idx="1">
                  <c:v>2º Tri</c:v>
                </c:pt>
              </c:strCache>
            </c:strRef>
          </c:cat>
          <c:val>
            <c:numRef>
              <c:f>Plan1!$C$2:$C$3</c:f>
              <c:numCache>
                <c:formatCode>General</c:formatCode>
                <c:ptCount val="2"/>
                <c:pt idx="0">
                  <c:v>7.54</c:v>
                </c:pt>
                <c:pt idx="1">
                  <c:v>2.46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8-9476-44FF-AC44-963E54C95AC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85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3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Plan1!$B$1</c:f>
              <c:strCache>
                <c:ptCount val="1"/>
                <c:pt idx="0">
                  <c:v>Vendas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rgbClr val="0060AA"/>
              </a:solidFill>
              <a:ln w="19050"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1-696E-4215-977E-4B8FC4A24CFF}"/>
              </c:ext>
            </c:extLst>
          </c:dPt>
          <c:dPt>
            <c:idx val="1"/>
            <c:bubble3D val="0"/>
            <c:spPr>
              <a:solidFill>
                <a:schemeClr val="bg1"/>
              </a:solidFill>
              <a:ln w="19050"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3-696E-4215-977E-4B8FC4A24CFF}"/>
              </c:ext>
            </c:extLst>
          </c:dPt>
          <c:cat>
            <c:strRef>
              <c:f>Plan1!$A$2:$A$3</c:f>
              <c:strCache>
                <c:ptCount val="2"/>
                <c:pt idx="0">
                  <c:v>1º Tri</c:v>
                </c:pt>
                <c:pt idx="1">
                  <c:v>2º Tri</c:v>
                </c:pt>
              </c:strCache>
            </c:strRef>
          </c:cat>
          <c:val>
            <c:numRef>
              <c:f>Plan1!$B$2:$B$3</c:f>
              <c:numCache>
                <c:formatCode>General</c:formatCode>
                <c:ptCount val="2"/>
                <c:pt idx="0">
                  <c:v>8.51</c:v>
                </c:pt>
                <c:pt idx="1">
                  <c:v>1.4900000000000002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4-696E-4215-977E-4B8FC4A24CFF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85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3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Plan1!$B$1</c:f>
              <c:strCache>
                <c:ptCount val="1"/>
                <c:pt idx="0">
                  <c:v>tempo</c:v>
                </c:pt>
              </c:strCache>
            </c:strRef>
          </c:tx>
          <c:spPr>
            <a:solidFill>
              <a:schemeClr val="accent1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20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Plan1!$A$2:$A$5</c:f>
              <c:strCache>
                <c:ptCount val="4"/>
                <c:pt idx="0">
                  <c:v>menos de 2 anos</c:v>
                </c:pt>
                <c:pt idx="1">
                  <c:v>entre 2 e 4 anos</c:v>
                </c:pt>
                <c:pt idx="2">
                  <c:v>entre 5 e 7 anos</c:v>
                </c:pt>
                <c:pt idx="3">
                  <c:v>mais de 7 anos</c:v>
                </c:pt>
              </c:strCache>
            </c:strRef>
          </c:cat>
          <c:val>
            <c:numRef>
              <c:f>Plan1!$B$2:$B$5</c:f>
              <c:numCache>
                <c:formatCode>General</c:formatCode>
                <c:ptCount val="4"/>
                <c:pt idx="0">
                  <c:v>8.6999999999999993</c:v>
                </c:pt>
                <c:pt idx="1">
                  <c:v>8.5</c:v>
                </c:pt>
                <c:pt idx="2">
                  <c:v>8.5</c:v>
                </c:pt>
                <c:pt idx="3">
                  <c:v>8.1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0-4F82-4423-B690-F96DD4A3D92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569891216"/>
        <c:axId val="569891608"/>
      </c:barChart>
      <c:catAx>
        <c:axId val="569891216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200" b="1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pt-BR"/>
          </a:p>
        </c:txPr>
        <c:crossAx val="569891608"/>
        <c:crosses val="autoZero"/>
        <c:auto val="1"/>
        <c:lblAlgn val="ctr"/>
        <c:lblOffset val="100"/>
        <c:noMultiLvlLbl val="0"/>
      </c:catAx>
      <c:valAx>
        <c:axId val="569891608"/>
        <c:scaling>
          <c:orientation val="minMax"/>
          <c:max val="10"/>
          <c:min val="5"/>
        </c:scaling>
        <c:delete val="1"/>
        <c:axPos val="l"/>
        <c:numFmt formatCode="General" sourceLinked="1"/>
        <c:majorTickMark val="out"/>
        <c:minorTickMark val="none"/>
        <c:tickLblPos val="nextTo"/>
        <c:crossAx val="56989121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3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Plan1!$B$1</c:f>
              <c:strCache>
                <c:ptCount val="1"/>
                <c:pt idx="0">
                  <c:v>tempo</c:v>
                </c:pt>
              </c:strCache>
            </c:strRef>
          </c:tx>
          <c:spPr>
            <a:solidFill>
              <a:schemeClr val="accent1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20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Plan1!$A$2:$A$4</c:f>
              <c:strCache>
                <c:ptCount val="3"/>
                <c:pt idx="0">
                  <c:v>fundamental</c:v>
                </c:pt>
                <c:pt idx="1">
                  <c:v>médio</c:v>
                </c:pt>
                <c:pt idx="2">
                  <c:v>superior | pós</c:v>
                </c:pt>
              </c:strCache>
            </c:strRef>
          </c:cat>
          <c:val>
            <c:numRef>
              <c:f>Plan1!$B$2:$B$4</c:f>
              <c:numCache>
                <c:formatCode>General</c:formatCode>
                <c:ptCount val="3"/>
                <c:pt idx="0">
                  <c:v>8.6</c:v>
                </c:pt>
                <c:pt idx="1">
                  <c:v>8.4</c:v>
                </c:pt>
                <c:pt idx="2">
                  <c:v>8.1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0-9221-4B83-AB2D-C725DEDBD529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327"/>
        <c:overlap val="-12"/>
        <c:axId val="569892392"/>
        <c:axId val="569892784"/>
      </c:barChart>
      <c:catAx>
        <c:axId val="569892392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200" b="1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pt-BR"/>
          </a:p>
        </c:txPr>
        <c:crossAx val="569892784"/>
        <c:crosses val="autoZero"/>
        <c:auto val="1"/>
        <c:lblAlgn val="ctr"/>
        <c:lblOffset val="100"/>
        <c:noMultiLvlLbl val="0"/>
      </c:catAx>
      <c:valAx>
        <c:axId val="569892784"/>
        <c:scaling>
          <c:orientation val="minMax"/>
          <c:max val="10"/>
          <c:min val="5"/>
        </c:scaling>
        <c:delete val="1"/>
        <c:axPos val="l"/>
        <c:numFmt formatCode="General" sourceLinked="1"/>
        <c:majorTickMark val="out"/>
        <c:minorTickMark val="none"/>
        <c:tickLblPos val="nextTo"/>
        <c:crossAx val="569892392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3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Plan1!$B$1</c:f>
              <c:strCache>
                <c:ptCount val="1"/>
                <c:pt idx="0">
                  <c:v>tempo</c:v>
                </c:pt>
              </c:strCache>
            </c:strRef>
          </c:tx>
          <c:spPr>
            <a:solidFill>
              <a:schemeClr val="accent1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20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Plan1!$A$2:$A$7</c:f>
              <c:strCache>
                <c:ptCount val="6"/>
                <c:pt idx="0">
                  <c:v>até 24 anos</c:v>
                </c:pt>
                <c:pt idx="1">
                  <c:v>25 a 34 anos</c:v>
                </c:pt>
                <c:pt idx="2">
                  <c:v>35 a 44 anos</c:v>
                </c:pt>
                <c:pt idx="3">
                  <c:v>45 a 54 anos</c:v>
                </c:pt>
                <c:pt idx="4">
                  <c:v>55 a 64 anos</c:v>
                </c:pt>
                <c:pt idx="5">
                  <c:v>65 anos ou mais</c:v>
                </c:pt>
              </c:strCache>
            </c:strRef>
          </c:cat>
          <c:val>
            <c:numRef>
              <c:f>Plan1!$B$2:$B$7</c:f>
              <c:numCache>
                <c:formatCode>General</c:formatCode>
                <c:ptCount val="6"/>
                <c:pt idx="0">
                  <c:v>8.4</c:v>
                </c:pt>
                <c:pt idx="1">
                  <c:v>8.4</c:v>
                </c:pt>
                <c:pt idx="2">
                  <c:v>8.4</c:v>
                </c:pt>
                <c:pt idx="3">
                  <c:v>8.3000000000000007</c:v>
                </c:pt>
                <c:pt idx="4">
                  <c:v>8.3000000000000007</c:v>
                </c:pt>
                <c:pt idx="5">
                  <c:v>8.5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0-12CD-4B62-9D01-70435065DDB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47"/>
        <c:overlap val="-12"/>
        <c:axId val="569893568"/>
        <c:axId val="569893960"/>
      </c:barChart>
      <c:catAx>
        <c:axId val="569893568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200" b="1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pt-BR"/>
          </a:p>
        </c:txPr>
        <c:crossAx val="569893960"/>
        <c:crosses val="autoZero"/>
        <c:auto val="1"/>
        <c:lblAlgn val="ctr"/>
        <c:lblOffset val="100"/>
        <c:noMultiLvlLbl val="0"/>
      </c:catAx>
      <c:valAx>
        <c:axId val="569893960"/>
        <c:scaling>
          <c:orientation val="minMax"/>
          <c:max val="10"/>
          <c:min val="5"/>
        </c:scaling>
        <c:delete val="1"/>
        <c:axPos val="l"/>
        <c:numFmt formatCode="General" sourceLinked="1"/>
        <c:majorTickMark val="out"/>
        <c:minorTickMark val="none"/>
        <c:tickLblPos val="nextTo"/>
        <c:crossAx val="569893568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3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Plan1!$B$1</c:f>
              <c:strCache>
                <c:ptCount val="1"/>
                <c:pt idx="0">
                  <c:v>Série 1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060AA"/>
              </a:solidFill>
              <a:ln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3-0C9A-4415-94A9-8ADDD91CB00A}"/>
              </c:ext>
            </c:extLst>
          </c:dPt>
          <c:dPt>
            <c:idx val="1"/>
            <c:invertIfNegative val="0"/>
            <c:bubble3D val="0"/>
            <c:spPr>
              <a:solidFill>
                <a:srgbClr val="0060AA"/>
              </a:solidFill>
              <a:ln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4-0C9A-4415-94A9-8ADDD91CB00A}"/>
              </c:ext>
            </c:extLst>
          </c:dPt>
          <c:dPt>
            <c:idx val="2"/>
            <c:invertIfNegative val="0"/>
            <c:bubble3D val="0"/>
            <c:spPr>
              <a:solidFill>
                <a:srgbClr val="0060AA"/>
              </a:solidFill>
              <a:ln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5-0C9A-4415-94A9-8ADDD91CB00A}"/>
              </c:ext>
            </c:extLst>
          </c:dPt>
          <c:dPt>
            <c:idx val="3"/>
            <c:invertIfNegative val="0"/>
            <c:bubble3D val="0"/>
            <c:spPr>
              <a:solidFill>
                <a:srgbClr val="ED7D31"/>
              </a:solidFill>
              <a:ln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0-0C9A-4415-94A9-8ADDD91CB00A}"/>
              </c:ext>
            </c:extLst>
          </c:dPt>
          <c:dPt>
            <c:idx val="4"/>
            <c:invertIfNegative val="0"/>
            <c:bubble3D val="0"/>
            <c:spPr>
              <a:solidFill>
                <a:schemeClr val="accent2"/>
              </a:solidFill>
              <a:ln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1-0C9A-4415-94A9-8ADDD91CB00A}"/>
              </c:ext>
            </c:extLst>
          </c:dPt>
          <c:dPt>
            <c:idx val="5"/>
            <c:invertIfNegative val="0"/>
            <c:bubble3D val="0"/>
            <c:spPr>
              <a:solidFill>
                <a:schemeClr val="accent2"/>
              </a:solidFill>
              <a:ln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2-0C9A-4415-94A9-8ADDD91CB00A}"/>
              </c:ext>
            </c:extLst>
          </c:dPt>
          <c:dPt>
            <c:idx val="6"/>
            <c:invertIfNegative val="0"/>
            <c:bubble3D val="0"/>
            <c:spPr>
              <a:solidFill>
                <a:srgbClr val="ED7D31"/>
              </a:solidFill>
              <a:ln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6-0C9A-4415-94A9-8ADDD91CB00A}"/>
              </c:ext>
            </c:extLst>
          </c:dPt>
          <c:dPt>
            <c:idx val="7"/>
            <c:invertIfNegative val="0"/>
            <c:bubble3D val="0"/>
            <c:spPr>
              <a:solidFill>
                <a:srgbClr val="009999"/>
              </a:solidFill>
              <a:ln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7-0C9A-4415-94A9-8ADDD91CB00A}"/>
              </c:ext>
            </c:extLst>
          </c:dPt>
          <c:dPt>
            <c:idx val="8"/>
            <c:invertIfNegative val="0"/>
            <c:bubble3D val="0"/>
            <c:spPr>
              <a:solidFill>
                <a:srgbClr val="009999"/>
              </a:solidFill>
              <a:ln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8-0C9A-4415-94A9-8ADDD91CB00A}"/>
              </c:ext>
            </c:extLst>
          </c:dPt>
          <c:dPt>
            <c:idx val="9"/>
            <c:invertIfNegative val="0"/>
            <c:bubble3D val="0"/>
            <c:spPr>
              <a:solidFill>
                <a:srgbClr val="009999"/>
              </a:solidFill>
              <a:ln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9-0C9A-4415-94A9-8ADDD91CB00A}"/>
              </c:ext>
            </c:extLst>
          </c:dPt>
          <c:dPt>
            <c:idx val="10"/>
            <c:invertIfNegative val="0"/>
            <c:bubble3D val="0"/>
            <c:spPr>
              <a:solidFill>
                <a:srgbClr val="009999"/>
              </a:solidFill>
              <a:ln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A-0C9A-4415-94A9-8ADDD91CB00A}"/>
              </c:ext>
            </c:extLst>
          </c:dPt>
          <c:dPt>
            <c:idx val="11"/>
            <c:invertIfNegative val="0"/>
            <c:bubble3D val="0"/>
            <c:spPr>
              <a:solidFill>
                <a:srgbClr val="0099FF"/>
              </a:solidFill>
              <a:ln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B-0C9A-4415-94A9-8ADDD91CB00A}"/>
              </c:ext>
            </c:extLst>
          </c:dPt>
          <c:dPt>
            <c:idx val="12"/>
            <c:invertIfNegative val="0"/>
            <c:bubble3D val="0"/>
            <c:spPr>
              <a:solidFill>
                <a:srgbClr val="0099FF"/>
              </a:solidFill>
              <a:ln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C-0C9A-4415-94A9-8ADDD91CB00A}"/>
              </c:ext>
            </c:extLst>
          </c:dPt>
          <c:dPt>
            <c:idx val="13"/>
            <c:invertIfNegative val="0"/>
            <c:bubble3D val="0"/>
            <c:spPr>
              <a:solidFill>
                <a:srgbClr val="0099FF"/>
              </a:solidFill>
              <a:ln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D-0C9A-4415-94A9-8ADDD91CB00A}"/>
              </c:ext>
            </c:extLst>
          </c:dPt>
          <c:dPt>
            <c:idx val="14"/>
            <c:invertIfNegative val="0"/>
            <c:bubble3D val="0"/>
            <c:spPr>
              <a:solidFill>
                <a:srgbClr val="0099FF"/>
              </a:solidFill>
              <a:ln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E-0C9A-4415-94A9-8ADDD91CB00A}"/>
              </c:ext>
            </c:extLst>
          </c:dPt>
          <c:dPt>
            <c:idx val="15"/>
            <c:invertIfNegative val="0"/>
            <c:bubble3D val="0"/>
            <c:spPr>
              <a:solidFill>
                <a:srgbClr val="0099FF"/>
              </a:solidFill>
              <a:ln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F-0C9A-4415-94A9-8ADDD91CB00A}"/>
              </c:ext>
            </c:extLst>
          </c:dPt>
          <c:dPt>
            <c:idx val="16"/>
            <c:invertIfNegative val="0"/>
            <c:bubble3D val="0"/>
            <c:spPr>
              <a:solidFill>
                <a:srgbClr val="0099FF"/>
              </a:solidFill>
              <a:ln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10-0C9A-4415-94A9-8ADDD91CB00A}"/>
              </c:ext>
            </c:extLst>
          </c:dPt>
          <c:dPt>
            <c:idx val="17"/>
            <c:invertIfNegative val="0"/>
            <c:bubble3D val="0"/>
            <c:spPr>
              <a:solidFill>
                <a:srgbClr val="0099FF"/>
              </a:solidFill>
              <a:ln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11-0C9A-4415-94A9-8ADDD91CB00A}"/>
              </c:ext>
            </c:extLst>
          </c:dPt>
          <c:dPt>
            <c:idx val="18"/>
            <c:invertIfNegative val="0"/>
            <c:bubble3D val="0"/>
            <c:spPr>
              <a:solidFill>
                <a:srgbClr val="0099FF"/>
              </a:solidFill>
              <a:ln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12-0C9A-4415-94A9-8ADDD91CB00A}"/>
              </c:ext>
            </c:extLst>
          </c:dPt>
          <c:dPt>
            <c:idx val="19"/>
            <c:invertIfNegative val="0"/>
            <c:bubble3D val="0"/>
            <c:spPr>
              <a:solidFill>
                <a:srgbClr val="0099FF"/>
              </a:solidFill>
              <a:ln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13-0C9A-4415-94A9-8ADDD91CB00A}"/>
              </c:ext>
            </c:extLst>
          </c:dPt>
          <c:dPt>
            <c:idx val="20"/>
            <c:invertIfNegative val="0"/>
            <c:bubble3D val="0"/>
            <c:spPr>
              <a:solidFill>
                <a:srgbClr val="FFC000"/>
              </a:solidFill>
              <a:ln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14-0C9A-4415-94A9-8ADDD91CB00A}"/>
              </c:ext>
            </c:extLst>
          </c:dPt>
          <c:dPt>
            <c:idx val="21"/>
            <c:invertIfNegative val="0"/>
            <c:bubble3D val="0"/>
            <c:spPr>
              <a:solidFill>
                <a:srgbClr val="FFC000"/>
              </a:solidFill>
              <a:ln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15-0C9A-4415-94A9-8ADDD91CB00A}"/>
              </c:ext>
            </c:extLst>
          </c:dPt>
          <c:dPt>
            <c:idx val="22"/>
            <c:invertIfNegative val="0"/>
            <c:bubble3D val="0"/>
            <c:spPr>
              <a:solidFill>
                <a:srgbClr val="FFC000"/>
              </a:solidFill>
              <a:ln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16-0C9A-4415-94A9-8ADDD91CB00A}"/>
              </c:ext>
            </c:extLst>
          </c:dPt>
          <c:dPt>
            <c:idx val="23"/>
            <c:invertIfNegative val="0"/>
            <c:bubble3D val="0"/>
            <c:spPr>
              <a:solidFill>
                <a:srgbClr val="FFC000"/>
              </a:solidFill>
              <a:ln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17-0C9A-4415-94A9-8ADDD91CB00A}"/>
              </c:ext>
            </c:extLst>
          </c:dPt>
          <c:dPt>
            <c:idx val="24"/>
            <c:invertIfNegative val="0"/>
            <c:bubble3D val="0"/>
            <c:spPr>
              <a:solidFill>
                <a:srgbClr val="FFC000"/>
              </a:solidFill>
              <a:ln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18-0C9A-4415-94A9-8ADDD91CB00A}"/>
              </c:ext>
            </c:extLst>
          </c:dPt>
          <c:dPt>
            <c:idx val="25"/>
            <c:invertIfNegative val="0"/>
            <c:bubble3D val="0"/>
            <c:spPr>
              <a:solidFill>
                <a:srgbClr val="FFC000"/>
              </a:solidFill>
              <a:ln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19-0C9A-4415-94A9-8ADDD91CB00A}"/>
              </c:ext>
            </c:extLst>
          </c:dPt>
          <c:dPt>
            <c:idx val="26"/>
            <c:invertIfNegative val="0"/>
            <c:bubble3D val="0"/>
            <c:spPr>
              <a:solidFill>
                <a:srgbClr val="FFC000"/>
              </a:solidFill>
              <a:ln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1A-0C9A-4415-94A9-8ADDD91CB00A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600" b="1" i="0" u="none" strike="noStrike" kern="1200" baseline="0">
                    <a:solidFill>
                      <a:srgbClr val="0060AA"/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Plan1!$A$2:$A$28</c:f>
              <c:strCache>
                <c:ptCount val="4"/>
                <c:pt idx="0">
                  <c:v>Categoria 1</c:v>
                </c:pt>
                <c:pt idx="1">
                  <c:v>Categoria 2</c:v>
                </c:pt>
                <c:pt idx="2">
                  <c:v>Categoria 3</c:v>
                </c:pt>
                <c:pt idx="3">
                  <c:v>Categoria 4</c:v>
                </c:pt>
              </c:strCache>
            </c:strRef>
          </c:cat>
          <c:val>
            <c:numRef>
              <c:f>Plan1!$B$2:$B$28</c:f>
              <c:numCache>
                <c:formatCode>General</c:formatCode>
                <c:ptCount val="27"/>
                <c:pt idx="0">
                  <c:v>8.1999999999999993</c:v>
                </c:pt>
                <c:pt idx="1">
                  <c:v>8.1999999999999993</c:v>
                </c:pt>
                <c:pt idx="2">
                  <c:v>7.8</c:v>
                </c:pt>
                <c:pt idx="3">
                  <c:v>8.4</c:v>
                </c:pt>
                <c:pt idx="4">
                  <c:v>8.4</c:v>
                </c:pt>
                <c:pt idx="5">
                  <c:v>8.4</c:v>
                </c:pt>
                <c:pt idx="6">
                  <c:v>8.3000000000000007</c:v>
                </c:pt>
                <c:pt idx="7">
                  <c:v>8.5</c:v>
                </c:pt>
                <c:pt idx="8">
                  <c:v>8.4</c:v>
                </c:pt>
                <c:pt idx="9">
                  <c:v>8.1</c:v>
                </c:pt>
                <c:pt idx="10">
                  <c:v>8.1</c:v>
                </c:pt>
                <c:pt idx="11">
                  <c:v>8.6999999999999993</c:v>
                </c:pt>
                <c:pt idx="12">
                  <c:v>8.6999999999999993</c:v>
                </c:pt>
                <c:pt idx="13">
                  <c:v>8.6</c:v>
                </c:pt>
                <c:pt idx="14">
                  <c:v>8.6</c:v>
                </c:pt>
                <c:pt idx="15">
                  <c:v>8.5</c:v>
                </c:pt>
                <c:pt idx="16">
                  <c:v>8.5</c:v>
                </c:pt>
                <c:pt idx="17">
                  <c:v>8.5</c:v>
                </c:pt>
                <c:pt idx="18">
                  <c:v>8.5</c:v>
                </c:pt>
                <c:pt idx="19">
                  <c:v>8.1999999999999993</c:v>
                </c:pt>
                <c:pt idx="20">
                  <c:v>8.6</c:v>
                </c:pt>
                <c:pt idx="21">
                  <c:v>8.6</c:v>
                </c:pt>
                <c:pt idx="22">
                  <c:v>8.5</c:v>
                </c:pt>
                <c:pt idx="23">
                  <c:v>8.4</c:v>
                </c:pt>
                <c:pt idx="24">
                  <c:v>8.4</c:v>
                </c:pt>
                <c:pt idx="25">
                  <c:v>8.3000000000000007</c:v>
                </c:pt>
                <c:pt idx="26">
                  <c:v>8.1999999999999993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0-6B4D-46B0-B706-AE7F2BB0C4EE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575229984"/>
        <c:axId val="575230376"/>
      </c:barChart>
      <c:catAx>
        <c:axId val="575229984"/>
        <c:scaling>
          <c:orientation val="minMax"/>
        </c:scaling>
        <c:delete val="1"/>
        <c:axPos val="b"/>
        <c:numFmt formatCode="General" sourceLinked="1"/>
        <c:majorTickMark val="none"/>
        <c:minorTickMark val="none"/>
        <c:tickLblPos val="nextTo"/>
        <c:crossAx val="575230376"/>
        <c:crosses val="autoZero"/>
        <c:auto val="1"/>
        <c:lblAlgn val="ctr"/>
        <c:lblOffset val="100"/>
        <c:noMultiLvlLbl val="0"/>
      </c:catAx>
      <c:valAx>
        <c:axId val="575230376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575229984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3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clustered"/>
        <c:varyColors val="0"/>
        <c:ser>
          <c:idx val="0"/>
          <c:order val="0"/>
          <c:tx>
            <c:strRef>
              <c:f>Planilha1!$B$1</c:f>
              <c:strCache>
                <c:ptCount val="1"/>
                <c:pt idx="0">
                  <c:v>Série 1</c:v>
                </c:pt>
              </c:strCache>
            </c:strRef>
          </c:tx>
          <c:spPr>
            <a:solidFill>
              <a:srgbClr val="C55A11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t-BR" sz="160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Planilha1!$A$2:$A$8</c:f>
              <c:strCache>
                <c:ptCount val="7"/>
                <c:pt idx="0">
                  <c:v>escola</c:v>
                </c:pt>
                <c:pt idx="1">
                  <c:v>repartição pública</c:v>
                </c:pt>
                <c:pt idx="2">
                  <c:v>escritório de contabilidade</c:v>
                </c:pt>
                <c:pt idx="3">
                  <c:v>sindicato</c:v>
                </c:pt>
                <c:pt idx="4">
                  <c:v>pronto-socorro</c:v>
                </c:pt>
                <c:pt idx="5">
                  <c:v>banco</c:v>
                </c:pt>
                <c:pt idx="6">
                  <c:v>outro</c:v>
                </c:pt>
              </c:strCache>
            </c:strRef>
          </c:cat>
          <c:val>
            <c:numRef>
              <c:f>Planilha1!$B$2:$B$8</c:f>
              <c:numCache>
                <c:formatCode>###0%</c:formatCode>
                <c:ptCount val="7"/>
                <c:pt idx="0">
                  <c:v>0.52234573275861795</c:v>
                </c:pt>
                <c:pt idx="1">
                  <c:v>0.1760827698401379</c:v>
                </c:pt>
                <c:pt idx="2">
                  <c:v>7.589032719312E-2</c:v>
                </c:pt>
                <c:pt idx="3">
                  <c:v>7.21048340719537E-2</c:v>
                </c:pt>
                <c:pt idx="4">
                  <c:v>7.1847574956904511E-2</c:v>
                </c:pt>
                <c:pt idx="5">
                  <c:v>4.4778513989646107E-2</c:v>
                </c:pt>
                <c:pt idx="6">
                  <c:v>3.6950247189625085E-2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0-3459-4BFC-B7FB-7A2BB10B9BA0}"/>
            </c:ext>
          </c:extLst>
        </c:ser>
        <c:ser>
          <c:idx val="1"/>
          <c:order val="1"/>
          <c:tx>
            <c:strRef>
              <c:f>Planilha1!$C$1</c:f>
              <c:strCache>
                <c:ptCount val="1"/>
                <c:pt idx="0">
                  <c:v>Série 2</c:v>
                </c:pt>
              </c:strCache>
            </c:strRef>
          </c:tx>
          <c:spPr>
            <a:solidFill>
              <a:srgbClr val="FECF8A"/>
            </a:solidFill>
            <a:ln w="63500">
              <a:solidFill>
                <a:schemeClr val="bg1"/>
              </a:solidFill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t-BR" sz="14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dLblPos val="in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Planilha1!$A$2:$A$8</c:f>
              <c:strCache>
                <c:ptCount val="7"/>
                <c:pt idx="0">
                  <c:v>escola</c:v>
                </c:pt>
                <c:pt idx="1">
                  <c:v>repartição pública</c:v>
                </c:pt>
                <c:pt idx="2">
                  <c:v>escritório de contabilidade</c:v>
                </c:pt>
                <c:pt idx="3">
                  <c:v>sindicato</c:v>
                </c:pt>
                <c:pt idx="4">
                  <c:v>pronto-socorro</c:v>
                </c:pt>
                <c:pt idx="5">
                  <c:v>banco</c:v>
                </c:pt>
                <c:pt idx="6">
                  <c:v>outro</c:v>
                </c:pt>
              </c:strCache>
            </c:strRef>
          </c:cat>
          <c:val>
            <c:numRef>
              <c:f>Planilha1!$C$2:$C$8</c:f>
              <c:numCache>
                <c:formatCode>###0%</c:formatCode>
                <c:ptCount val="7"/>
                <c:pt idx="0">
                  <c:v>0.51643710397553266</c:v>
                </c:pt>
                <c:pt idx="1">
                  <c:v>0.17463470898611189</c:v>
                </c:pt>
                <c:pt idx="2">
                  <c:v>8.8232999374897897E-2</c:v>
                </c:pt>
                <c:pt idx="3">
                  <c:v>9.6735360489277347E-2</c:v>
                </c:pt>
                <c:pt idx="4">
                  <c:v>4.4162176214115084E-2</c:v>
                </c:pt>
                <c:pt idx="5">
                  <c:v>5.2492625678582178E-2</c:v>
                </c:pt>
                <c:pt idx="6">
                  <c:v>2.7305025281498949E-2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1-3459-4BFC-B7FB-7A2BB10B9BA0}"/>
            </c:ext>
          </c:extLst>
        </c:ser>
        <c:ser>
          <c:idx val="2"/>
          <c:order val="2"/>
          <c:tx>
            <c:strRef>
              <c:f>Planilha1!$D$1</c:f>
              <c:strCache>
                <c:ptCount val="1"/>
                <c:pt idx="0">
                  <c:v>Série 3</c:v>
                </c:pt>
              </c:strCache>
            </c:strRef>
          </c:tx>
          <c:spPr>
            <a:solidFill>
              <a:srgbClr val="FEE794"/>
            </a:solidFill>
            <a:ln w="63500">
              <a:solidFill>
                <a:schemeClr val="bg1"/>
              </a:solidFill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4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Planilha1!$A$2:$A$8</c:f>
              <c:strCache>
                <c:ptCount val="7"/>
                <c:pt idx="0">
                  <c:v>escola</c:v>
                </c:pt>
                <c:pt idx="1">
                  <c:v>repartição pública</c:v>
                </c:pt>
                <c:pt idx="2">
                  <c:v>escritório de contabilidade</c:v>
                </c:pt>
                <c:pt idx="3">
                  <c:v>sindicato</c:v>
                </c:pt>
                <c:pt idx="4">
                  <c:v>pronto-socorro</c:v>
                </c:pt>
                <c:pt idx="5">
                  <c:v>banco</c:v>
                </c:pt>
                <c:pt idx="6">
                  <c:v>outro</c:v>
                </c:pt>
              </c:strCache>
            </c:strRef>
          </c:cat>
          <c:val>
            <c:numRef>
              <c:f>Planilha1!$D$2:$D$8</c:f>
              <c:numCache>
                <c:formatCode>0%</c:formatCode>
                <c:ptCount val="7"/>
                <c:pt idx="0">
                  <c:v>0.50947725458898641</c:v>
                </c:pt>
                <c:pt idx="1">
                  <c:v>0.18515562649640863</c:v>
                </c:pt>
                <c:pt idx="2">
                  <c:v>8.4796488427773348E-2</c:v>
                </c:pt>
                <c:pt idx="3">
                  <c:v>6.7338387869114127E-2</c:v>
                </c:pt>
                <c:pt idx="4">
                  <c:v>4.8084596967278528E-2</c:v>
                </c:pt>
                <c:pt idx="5">
                  <c:v>6.6540303272146842E-2</c:v>
                </c:pt>
                <c:pt idx="6">
                  <c:v>3.8607342378292102E-2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2-3459-4BFC-B7FB-7A2BB10B9BA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82"/>
        <c:overlap val="-19"/>
        <c:axId val="569196616"/>
        <c:axId val="569186424"/>
      </c:barChart>
      <c:catAx>
        <c:axId val="569196616"/>
        <c:scaling>
          <c:orientation val="maxMin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 algn="ctr">
              <a:defRPr lang="pt-BR" sz="1600" b="1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pt-BR"/>
          </a:p>
        </c:txPr>
        <c:crossAx val="569186424"/>
        <c:crosses val="autoZero"/>
        <c:auto val="1"/>
        <c:lblAlgn val="ctr"/>
        <c:lblOffset val="100"/>
        <c:noMultiLvlLbl val="0"/>
      </c:catAx>
      <c:valAx>
        <c:axId val="569186424"/>
        <c:scaling>
          <c:orientation val="minMax"/>
        </c:scaling>
        <c:delete val="1"/>
        <c:axPos val="t"/>
        <c:numFmt formatCode="###0%" sourceLinked="1"/>
        <c:majorTickMark val="none"/>
        <c:minorTickMark val="none"/>
        <c:tickLblPos val="nextTo"/>
        <c:crossAx val="56919661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3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clustered"/>
        <c:varyColors val="0"/>
        <c:ser>
          <c:idx val="0"/>
          <c:order val="0"/>
          <c:tx>
            <c:strRef>
              <c:f>Planilha1!$B$1</c:f>
              <c:strCache>
                <c:ptCount val="1"/>
                <c:pt idx="0">
                  <c:v>Série 1</c:v>
                </c:pt>
              </c:strCache>
            </c:strRef>
          </c:tx>
          <c:spPr>
            <a:solidFill>
              <a:srgbClr val="C55A11"/>
            </a:solidFill>
            <a:ln>
              <a:noFill/>
            </a:ln>
            <a:effectLst/>
          </c:spPr>
          <c:invertIfNegative val="0"/>
          <c:dPt>
            <c:idx val="4"/>
            <c:invertIfNegative val="0"/>
            <c:bubble3D val="0"/>
            <c:spPr>
              <a:solidFill>
                <a:srgbClr val="C55A11"/>
              </a:solidFill>
              <a:ln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1-B664-4AAB-81CE-32378F2CA5B0}"/>
              </c:ext>
            </c:extLst>
          </c:dPt>
          <c:dPt>
            <c:idx val="5"/>
            <c:invertIfNegative val="0"/>
            <c:bubble3D val="0"/>
            <c:spPr>
              <a:solidFill>
                <a:srgbClr val="C55A11"/>
              </a:solidFill>
              <a:ln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3-B664-4AAB-81CE-32378F2CA5B0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t-BR" sz="240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Planilha1!$A$2:$A$7</c:f>
              <c:strCache>
                <c:ptCount val="6"/>
                <c:pt idx="0">
                  <c:v>repartição pública</c:v>
                </c:pt>
                <c:pt idx="1">
                  <c:v>banco</c:v>
                </c:pt>
                <c:pt idx="2">
                  <c:v>sindicato</c:v>
                </c:pt>
                <c:pt idx="3">
                  <c:v>escritório de contabilidade</c:v>
                </c:pt>
                <c:pt idx="4">
                  <c:v>escola</c:v>
                </c:pt>
                <c:pt idx="5">
                  <c:v>pronto-socorro</c:v>
                </c:pt>
              </c:strCache>
            </c:strRef>
          </c:cat>
          <c:val>
            <c:numRef>
              <c:f>Planilha1!$B$2:$B$7</c:f>
              <c:numCache>
                <c:formatCode>General</c:formatCode>
                <c:ptCount val="6"/>
                <c:pt idx="0">
                  <c:v>7.67</c:v>
                </c:pt>
                <c:pt idx="1">
                  <c:v>7.82</c:v>
                </c:pt>
                <c:pt idx="2">
                  <c:v>8.0299999999999994</c:v>
                </c:pt>
                <c:pt idx="3">
                  <c:v>8.36</c:v>
                </c:pt>
                <c:pt idx="4">
                  <c:v>8.65</c:v>
                </c:pt>
                <c:pt idx="5">
                  <c:v>8.83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0-3459-4BFC-B7FB-7A2BB10B9BA0}"/>
            </c:ext>
          </c:extLst>
        </c:ser>
        <c:ser>
          <c:idx val="1"/>
          <c:order val="1"/>
          <c:tx>
            <c:strRef>
              <c:f>Planilha1!$C$1</c:f>
              <c:strCache>
                <c:ptCount val="1"/>
                <c:pt idx="0">
                  <c:v>Série 2</c:v>
                </c:pt>
              </c:strCache>
            </c:strRef>
          </c:tx>
          <c:spPr>
            <a:solidFill>
              <a:srgbClr val="FECF8A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Planilha1!$A$2:$A$7</c:f>
              <c:strCache>
                <c:ptCount val="6"/>
                <c:pt idx="0">
                  <c:v>repartição pública</c:v>
                </c:pt>
                <c:pt idx="1">
                  <c:v>banco</c:v>
                </c:pt>
                <c:pt idx="2">
                  <c:v>sindicato</c:v>
                </c:pt>
                <c:pt idx="3">
                  <c:v>escritório de contabilidade</c:v>
                </c:pt>
                <c:pt idx="4">
                  <c:v>escola</c:v>
                </c:pt>
                <c:pt idx="5">
                  <c:v>pronto-socorro</c:v>
                </c:pt>
              </c:strCache>
            </c:strRef>
          </c:cat>
          <c:val>
            <c:numRef>
              <c:f>Planilha1!$C$2:$C$7</c:f>
              <c:numCache>
                <c:formatCode>General</c:formatCode>
                <c:ptCount val="6"/>
                <c:pt idx="0">
                  <c:v>7.09</c:v>
                </c:pt>
                <c:pt idx="1">
                  <c:v>7.81</c:v>
                </c:pt>
                <c:pt idx="2">
                  <c:v>7.81</c:v>
                </c:pt>
                <c:pt idx="3">
                  <c:v>8.23</c:v>
                </c:pt>
                <c:pt idx="4">
                  <c:v>8.5399999999999991</c:v>
                </c:pt>
                <c:pt idx="5">
                  <c:v>8.56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4-B664-4AAB-81CE-32378F2CA5B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366"/>
        <c:overlap val="-29"/>
        <c:axId val="569194656"/>
        <c:axId val="569191912"/>
      </c:barChart>
      <c:catAx>
        <c:axId val="569194656"/>
        <c:scaling>
          <c:orientation val="maxMin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 algn="ctr">
              <a:defRPr lang="pt-BR" sz="1600" b="1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pt-BR"/>
          </a:p>
        </c:txPr>
        <c:crossAx val="569191912"/>
        <c:crosses val="autoZero"/>
        <c:auto val="1"/>
        <c:lblAlgn val="ctr"/>
        <c:lblOffset val="100"/>
        <c:noMultiLvlLbl val="0"/>
      </c:catAx>
      <c:valAx>
        <c:axId val="569191912"/>
        <c:scaling>
          <c:orientation val="minMax"/>
          <c:max val="11"/>
          <c:min val="4"/>
        </c:scaling>
        <c:delete val="1"/>
        <c:axPos val="t"/>
        <c:numFmt formatCode="General" sourceLinked="1"/>
        <c:majorTickMark val="out"/>
        <c:minorTickMark val="none"/>
        <c:tickLblPos val="nextTo"/>
        <c:crossAx val="56919465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3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75461949370149872"/>
          <c:y val="2.7110336936660005E-2"/>
          <c:w val="0.2286387507794588"/>
          <c:h val="0.94577932612668003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Plan1!$B$1</c:f>
              <c:strCache>
                <c:ptCount val="1"/>
                <c:pt idx="0">
                  <c:v>Série 1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92D050"/>
              </a:solidFill>
              <a:ln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1-40CB-4000-9A78-CB29B48C0630}"/>
              </c:ext>
            </c:extLst>
          </c:dPt>
          <c:dLbls>
            <c:dLbl>
              <c:idx val="0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3600" b="1" i="0" u="none" strike="noStrike" kern="1200" baseline="0">
                      <a:solidFill>
                        <a:srgbClr val="00B050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t-BR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6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Plan1!$A$2:$A$11</c:f>
              <c:strCache>
                <c:ptCount val="10"/>
                <c:pt idx="0">
                  <c:v>não sabe - não tem - não lembra</c:v>
                </c:pt>
                <c:pt idx="1">
                  <c:v>falta divulgação - comunicação &amp; propaganda não são boas</c:v>
                </c:pt>
                <c:pt idx="2">
                  <c:v>atendimento</c:v>
                </c:pt>
                <c:pt idx="3">
                  <c:v>não presente em todas as localidades/poucos pontos de atendimento</c:v>
                </c:pt>
                <c:pt idx="4">
                  <c:v>cursos/ treinamentos /palestras - insuficientes, ruins</c:v>
                </c:pt>
                <c:pt idx="5">
                  <c:v>alto custo de cursos , consultorias</c:v>
                </c:pt>
                <c:pt idx="6">
                  <c:v>ajuda financeira/empréstimos/prazos para pagamentos/recursos</c:v>
                </c:pt>
                <c:pt idx="7">
                  <c:v>burocracia</c:v>
                </c:pt>
                <c:pt idx="8">
                  <c:v>dificuldade de acesso</c:v>
                </c:pt>
                <c:pt idx="9">
                  <c:v>outros pontos fracos</c:v>
                </c:pt>
              </c:strCache>
            </c:strRef>
          </c:cat>
          <c:val>
            <c:numRef>
              <c:f>Plan1!$B$2:$B$11</c:f>
              <c:numCache>
                <c:formatCode>0%</c:formatCode>
                <c:ptCount val="10"/>
                <c:pt idx="0">
                  <c:v>0.55000000000000004</c:v>
                </c:pt>
                <c:pt idx="1">
                  <c:v>0.06</c:v>
                </c:pt>
                <c:pt idx="2">
                  <c:v>0.05</c:v>
                </c:pt>
                <c:pt idx="3">
                  <c:v>0.04</c:v>
                </c:pt>
                <c:pt idx="4">
                  <c:v>0.04</c:v>
                </c:pt>
                <c:pt idx="5">
                  <c:v>0.02</c:v>
                </c:pt>
                <c:pt idx="6">
                  <c:v>0.02</c:v>
                </c:pt>
                <c:pt idx="7">
                  <c:v>0.02</c:v>
                </c:pt>
                <c:pt idx="8">
                  <c:v>0.01</c:v>
                </c:pt>
                <c:pt idx="9">
                  <c:v>0.1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2-40CB-4000-9A78-CB29B48C063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66"/>
        <c:axId val="569185640"/>
        <c:axId val="569182112"/>
      </c:barChart>
      <c:catAx>
        <c:axId val="569185640"/>
        <c:scaling>
          <c:orientation val="maxMin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1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pt-BR"/>
          </a:p>
        </c:txPr>
        <c:crossAx val="569182112"/>
        <c:crosses val="autoZero"/>
        <c:auto val="1"/>
        <c:lblAlgn val="ctr"/>
        <c:lblOffset val="100"/>
        <c:noMultiLvlLbl val="0"/>
      </c:catAx>
      <c:valAx>
        <c:axId val="569182112"/>
        <c:scaling>
          <c:orientation val="minMax"/>
          <c:max val="0.8"/>
        </c:scaling>
        <c:delete val="1"/>
        <c:axPos val="t"/>
        <c:numFmt formatCode="0%" sourceLinked="1"/>
        <c:majorTickMark val="out"/>
        <c:minorTickMark val="none"/>
        <c:tickLblPos val="nextTo"/>
        <c:crossAx val="569185640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3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clustered"/>
        <c:varyColors val="0"/>
        <c:ser>
          <c:idx val="0"/>
          <c:order val="0"/>
          <c:tx>
            <c:strRef>
              <c:f>Plan1!$B$1</c:f>
              <c:strCache>
                <c:ptCount val="1"/>
                <c:pt idx="0">
                  <c:v>Série 1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cat>
            <c:strRef>
              <c:f>Plan1!$A$2:$A$8</c:f>
              <c:strCache>
                <c:ptCount val="4"/>
                <c:pt idx="0">
                  <c:v>Categoria 1</c:v>
                </c:pt>
                <c:pt idx="1">
                  <c:v>Categoria 2</c:v>
                </c:pt>
                <c:pt idx="2">
                  <c:v>Categoria 3</c:v>
                </c:pt>
                <c:pt idx="3">
                  <c:v>Categoria 4</c:v>
                </c:pt>
              </c:strCache>
            </c:strRef>
          </c:cat>
          <c:val>
            <c:numRef>
              <c:f>Plan1!$B$2:$B$8</c:f>
              <c:numCache>
                <c:formatCode>0%</c:formatCode>
                <c:ptCount val="7"/>
                <c:pt idx="0">
                  <c:v>0.97</c:v>
                </c:pt>
                <c:pt idx="1">
                  <c:v>0.95</c:v>
                </c:pt>
                <c:pt idx="2">
                  <c:v>0.95</c:v>
                </c:pt>
                <c:pt idx="3">
                  <c:v>0.94</c:v>
                </c:pt>
                <c:pt idx="4">
                  <c:v>0.89</c:v>
                </c:pt>
                <c:pt idx="5">
                  <c:v>0.87</c:v>
                </c:pt>
                <c:pt idx="6">
                  <c:v>0.72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0-00E5-4652-A1A6-0EBEEFB5096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75"/>
        <c:axId val="569187992"/>
        <c:axId val="569191128"/>
      </c:barChart>
      <c:catAx>
        <c:axId val="569187992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569191128"/>
        <c:crosses val="autoZero"/>
        <c:auto val="1"/>
        <c:lblAlgn val="ctr"/>
        <c:lblOffset val="100"/>
        <c:noMultiLvlLbl val="0"/>
      </c:catAx>
      <c:valAx>
        <c:axId val="569191128"/>
        <c:scaling>
          <c:orientation val="minMax"/>
          <c:max val="1"/>
        </c:scaling>
        <c:delete val="1"/>
        <c:axPos val="t"/>
        <c:numFmt formatCode="0%" sourceLinked="1"/>
        <c:majorTickMark val="out"/>
        <c:minorTickMark val="none"/>
        <c:tickLblPos val="nextTo"/>
        <c:crossAx val="569187992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Plan1!$B$1</c:f>
              <c:strCache>
                <c:ptCount val="1"/>
                <c:pt idx="0">
                  <c:v>sebrae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rgbClr val="0060AA"/>
              </a:solidFill>
              <a:ln w="19050"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1-1D93-4C72-A53A-F7236FF2CF7F}"/>
              </c:ext>
            </c:extLst>
          </c:dPt>
          <c:dPt>
            <c:idx val="1"/>
            <c:bubble3D val="0"/>
            <c:spPr>
              <a:solidFill>
                <a:schemeClr val="bg1">
                  <a:lumMod val="85000"/>
                </a:schemeClr>
              </a:solidFill>
              <a:ln w="19050"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3-1D93-4C72-A53A-F7236FF2CF7F}"/>
              </c:ext>
            </c:extLst>
          </c:dPt>
          <c:cat>
            <c:strRef>
              <c:f>Plan1!$A$2:$A$3</c:f>
              <c:strCache>
                <c:ptCount val="2"/>
                <c:pt idx="0">
                  <c:v>resp</c:v>
                </c:pt>
                <c:pt idx="1">
                  <c:v>comp</c:v>
                </c:pt>
              </c:strCache>
            </c:strRef>
          </c:cat>
          <c:val>
            <c:numRef>
              <c:f>Plan1!$B$2:$B$3</c:f>
              <c:numCache>
                <c:formatCode>0%</c:formatCode>
                <c:ptCount val="2"/>
                <c:pt idx="0">
                  <c:v>0.49</c:v>
                </c:pt>
                <c:pt idx="1">
                  <c:v>0.51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4-1D93-4C72-A53A-F7236FF2CF7F}"/>
            </c:ext>
          </c:extLst>
        </c:ser>
        <c:ser>
          <c:idx val="1"/>
          <c:order val="1"/>
          <c:tx>
            <c:strRef>
              <c:f>Plan1!$C$1</c:f>
              <c:strCache>
                <c:ptCount val="1"/>
                <c:pt idx="0">
                  <c:v>n sabe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rgbClr val="ED7D31"/>
              </a:solidFill>
              <a:ln w="19050"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6-1D93-4C72-A53A-F7236FF2CF7F}"/>
              </c:ext>
            </c:extLst>
          </c:dPt>
          <c:dPt>
            <c:idx val="1"/>
            <c:bubble3D val="0"/>
            <c:spPr>
              <a:solidFill>
                <a:schemeClr val="bg1">
                  <a:lumMod val="95000"/>
                </a:schemeClr>
              </a:solidFill>
              <a:ln w="19050"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8-1D93-4C72-A53A-F7236FF2CF7F}"/>
              </c:ext>
            </c:extLst>
          </c:dPt>
          <c:cat>
            <c:strRef>
              <c:f>Plan1!$A$2:$A$3</c:f>
              <c:strCache>
                <c:ptCount val="2"/>
                <c:pt idx="0">
                  <c:v>resp</c:v>
                </c:pt>
                <c:pt idx="1">
                  <c:v>comp</c:v>
                </c:pt>
              </c:strCache>
            </c:strRef>
          </c:cat>
          <c:val>
            <c:numRef>
              <c:f>Plan1!$C$2:$C$3</c:f>
              <c:numCache>
                <c:formatCode>0%</c:formatCode>
                <c:ptCount val="2"/>
                <c:pt idx="0">
                  <c:v>0.35</c:v>
                </c:pt>
                <c:pt idx="1">
                  <c:v>0.65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9-1D93-4C72-A53A-F7236FF2CF7F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75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4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clustered"/>
        <c:varyColors val="0"/>
        <c:ser>
          <c:idx val="0"/>
          <c:order val="0"/>
          <c:tx>
            <c:strRef>
              <c:f>Plan1!$B$1</c:f>
              <c:strCache>
                <c:ptCount val="1"/>
                <c:pt idx="0">
                  <c:v>Série 1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C00000"/>
              </a:solidFill>
              <a:ln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1-CAB7-4E91-9DAE-3379F55A2298}"/>
              </c:ext>
            </c:extLst>
          </c:dPt>
          <c:dPt>
            <c:idx val="1"/>
            <c:invertIfNegative val="0"/>
            <c:bubble3D val="0"/>
            <c:spPr>
              <a:solidFill>
                <a:schemeClr val="accent2"/>
              </a:solidFill>
              <a:ln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3-CAB7-4E91-9DAE-3379F55A2298}"/>
              </c:ext>
            </c:extLst>
          </c:dPt>
          <c:cat>
            <c:strRef>
              <c:f>Plan1!$A$2:$A$7</c:f>
              <c:strCache>
                <c:ptCount val="6"/>
                <c:pt idx="0">
                  <c:v>não | 'n.s.' | 's.r.'</c:v>
                </c:pt>
                <c:pt idx="1">
                  <c:v>cursos| treinamentos (sem especificar)</c:v>
                </c:pt>
                <c:pt idx="2">
                  <c:v>consultorias | orientação| assessoria (sem especificar quais)</c:v>
                </c:pt>
                <c:pt idx="3">
                  <c:v>outros</c:v>
                </c:pt>
                <c:pt idx="4">
                  <c:v>palestras</c:v>
                </c:pt>
                <c:pt idx="5">
                  <c:v>ajuda (empresas| empreendedores| desenvolvimento| empreender| abrir)</c:v>
                </c:pt>
              </c:strCache>
            </c:strRef>
          </c:cat>
          <c:val>
            <c:numRef>
              <c:f>Plan1!$B$2:$B$7</c:f>
              <c:numCache>
                <c:formatCode>0%</c:formatCode>
                <c:ptCount val="6"/>
                <c:pt idx="0">
                  <c:v>0.39</c:v>
                </c:pt>
                <c:pt idx="1">
                  <c:v>0.36</c:v>
                </c:pt>
                <c:pt idx="2">
                  <c:v>0.14000000000000001</c:v>
                </c:pt>
                <c:pt idx="3">
                  <c:v>0.08</c:v>
                </c:pt>
                <c:pt idx="4">
                  <c:v>0.05</c:v>
                </c:pt>
                <c:pt idx="5">
                  <c:v>0.04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4-CAB7-4E91-9DAE-3379F55A229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82"/>
        <c:axId val="569183680"/>
        <c:axId val="569188776"/>
      </c:barChart>
      <c:catAx>
        <c:axId val="569183680"/>
        <c:scaling>
          <c:orientation val="maxMin"/>
        </c:scaling>
        <c:delete val="1"/>
        <c:axPos val="l"/>
        <c:numFmt formatCode="General" sourceLinked="1"/>
        <c:majorTickMark val="none"/>
        <c:minorTickMark val="none"/>
        <c:tickLblPos val="nextTo"/>
        <c:crossAx val="569188776"/>
        <c:crosses val="autoZero"/>
        <c:auto val="1"/>
        <c:lblAlgn val="ctr"/>
        <c:lblOffset val="100"/>
        <c:noMultiLvlLbl val="0"/>
      </c:catAx>
      <c:valAx>
        <c:axId val="569188776"/>
        <c:scaling>
          <c:orientation val="minMax"/>
        </c:scaling>
        <c:delete val="1"/>
        <c:axPos val="t"/>
        <c:numFmt formatCode="0%" sourceLinked="1"/>
        <c:majorTickMark val="none"/>
        <c:minorTickMark val="none"/>
        <c:tickLblPos val="nextTo"/>
        <c:crossAx val="569183680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4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ndard"/>
        <c:varyColors val="0"/>
        <c:ser>
          <c:idx val="0"/>
          <c:order val="0"/>
          <c:tx>
            <c:strRef>
              <c:f>Plan7!$A$2</c:f>
              <c:strCache>
                <c:ptCount val="1"/>
                <c:pt idx="0">
                  <c:v>2016</c:v>
                </c:pt>
              </c:strCache>
            </c:strRef>
          </c:tx>
          <c:spPr>
            <a:ln w="66675" cap="rnd">
              <a:solidFill>
                <a:srgbClr val="C55A1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bg1"/>
              </a:solidFill>
              <a:ln w="82550">
                <a:solidFill>
                  <a:srgbClr val="C55A11"/>
                </a:solidFill>
              </a:ln>
              <a:effectLst/>
            </c:spPr>
          </c:marker>
          <c:cat>
            <c:strRef>
              <c:f>Plan7!$B$1:$G$1</c:f>
              <c:strCache>
                <c:ptCount val="6"/>
                <c:pt idx="0">
                  <c:v>p14</c:v>
                </c:pt>
                <c:pt idx="1">
                  <c:v>p15</c:v>
                </c:pt>
                <c:pt idx="2">
                  <c:v>p16</c:v>
                </c:pt>
                <c:pt idx="3">
                  <c:v>p17</c:v>
                </c:pt>
                <c:pt idx="4">
                  <c:v>p18</c:v>
                </c:pt>
                <c:pt idx="5">
                  <c:v>p19</c:v>
                </c:pt>
              </c:strCache>
            </c:strRef>
          </c:cat>
          <c:val>
            <c:numRef>
              <c:f>Plan7!$B$2:$G$2</c:f>
              <c:numCache>
                <c:formatCode>General</c:formatCode>
                <c:ptCount val="6"/>
                <c:pt idx="0">
                  <c:v>8.8000000000000007</c:v>
                </c:pt>
                <c:pt idx="1">
                  <c:v>8.52</c:v>
                </c:pt>
                <c:pt idx="2">
                  <c:v>7.82</c:v>
                </c:pt>
                <c:pt idx="3">
                  <c:v>8.19</c:v>
                </c:pt>
                <c:pt idx="4">
                  <c:v>8.82</c:v>
                </c:pt>
                <c:pt idx="5">
                  <c:v>7.72</c:v>
                </c:pt>
              </c:numCache>
            </c:numRef>
          </c:val>
          <c:smooth val="0"/>
          <c:extLst xmlns:c16r2="http://schemas.microsoft.com/office/drawing/2015/06/chart">
            <c:ext xmlns:c16="http://schemas.microsoft.com/office/drawing/2014/chart" uri="{C3380CC4-5D6E-409C-BE32-E72D297353CC}">
              <c16:uniqueId val="{00000000-5783-4708-AC08-CD1CB74805C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274386224"/>
        <c:axId val="274386616"/>
      </c:lineChart>
      <c:catAx>
        <c:axId val="274386224"/>
        <c:scaling>
          <c:orientation val="minMax"/>
        </c:scaling>
        <c:delete val="1"/>
        <c:axPos val="b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out"/>
        <c:minorTickMark val="none"/>
        <c:tickLblPos val="nextTo"/>
        <c:crossAx val="274386616"/>
        <c:crosses val="autoZero"/>
        <c:auto val="1"/>
        <c:lblAlgn val="ctr"/>
        <c:lblOffset val="100"/>
        <c:noMultiLvlLbl val="0"/>
      </c:catAx>
      <c:valAx>
        <c:axId val="274386616"/>
        <c:scaling>
          <c:orientation val="minMax"/>
          <c:max val="9.5"/>
          <c:min val="7"/>
        </c:scaling>
        <c:delete val="1"/>
        <c:axPos val="l"/>
        <c:numFmt formatCode="General" sourceLinked="1"/>
        <c:majorTickMark val="out"/>
        <c:minorTickMark val="none"/>
        <c:tickLblPos val="nextTo"/>
        <c:crossAx val="274386224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4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ndard"/>
        <c:varyColors val="0"/>
        <c:ser>
          <c:idx val="1"/>
          <c:order val="0"/>
          <c:tx>
            <c:strRef>
              <c:f>Plan7!$A$3</c:f>
              <c:strCache>
                <c:ptCount val="1"/>
                <c:pt idx="0">
                  <c:v>2015</c:v>
                </c:pt>
              </c:strCache>
            </c:strRef>
          </c:tx>
          <c:spPr>
            <a:ln w="66675" cap="rnd">
              <a:solidFill>
                <a:srgbClr val="FECF8A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bg1"/>
              </a:solidFill>
              <a:ln w="82550">
                <a:solidFill>
                  <a:srgbClr val="FECF8A"/>
                </a:solidFill>
              </a:ln>
              <a:effectLst/>
            </c:spPr>
          </c:marker>
          <c:cat>
            <c:strRef>
              <c:f>Plan7!$B$1:$G$1</c:f>
              <c:strCache>
                <c:ptCount val="6"/>
                <c:pt idx="0">
                  <c:v>p12.1</c:v>
                </c:pt>
                <c:pt idx="1">
                  <c:v>p12.2</c:v>
                </c:pt>
                <c:pt idx="2">
                  <c:v>p12.3</c:v>
                </c:pt>
                <c:pt idx="3">
                  <c:v>p12.4</c:v>
                </c:pt>
                <c:pt idx="4">
                  <c:v>p12.5</c:v>
                </c:pt>
                <c:pt idx="5">
                  <c:v>p12.6</c:v>
                </c:pt>
              </c:strCache>
            </c:strRef>
          </c:cat>
          <c:val>
            <c:numRef>
              <c:f>Plan7!$B$3:$G$3</c:f>
              <c:numCache>
                <c:formatCode>#,##0.00</c:formatCode>
                <c:ptCount val="6"/>
                <c:pt idx="0">
                  <c:v>8.5331098588738445</c:v>
                </c:pt>
                <c:pt idx="1">
                  <c:v>8.1482665334974715</c:v>
                </c:pt>
                <c:pt idx="2">
                  <c:v>7.3701878616768308</c:v>
                </c:pt>
                <c:pt idx="3">
                  <c:v>7.7471861571061789</c:v>
                </c:pt>
                <c:pt idx="4">
                  <c:v>8.5047667058180263</c:v>
                </c:pt>
                <c:pt idx="5">
                  <c:v>7.3049200112161596</c:v>
                </c:pt>
              </c:numCache>
            </c:numRef>
          </c:val>
          <c:smooth val="0"/>
          <c:extLst xmlns:c16r2="http://schemas.microsoft.com/office/drawing/2015/06/chart">
            <c:ext xmlns:c16="http://schemas.microsoft.com/office/drawing/2014/chart" uri="{C3380CC4-5D6E-409C-BE32-E72D297353CC}">
              <c16:uniqueId val="{00000001-5783-4708-AC08-CD1CB74805CA}"/>
            </c:ext>
          </c:extLst>
        </c:ser>
        <c:ser>
          <c:idx val="2"/>
          <c:order val="1"/>
          <c:tx>
            <c:strRef>
              <c:f>Plan7!$A$4</c:f>
              <c:strCache>
                <c:ptCount val="1"/>
                <c:pt idx="0">
                  <c:v>2014</c:v>
                </c:pt>
              </c:strCache>
            </c:strRef>
          </c:tx>
          <c:spPr>
            <a:ln w="66675" cap="rnd">
              <a:solidFill>
                <a:srgbClr val="FEE794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bg1"/>
              </a:solidFill>
              <a:ln w="82550">
                <a:solidFill>
                  <a:srgbClr val="FEE794"/>
                </a:solidFill>
              </a:ln>
              <a:effectLst/>
            </c:spPr>
          </c:marker>
          <c:cat>
            <c:strRef>
              <c:f>Plan7!$B$1:$G$1</c:f>
              <c:strCache>
                <c:ptCount val="6"/>
                <c:pt idx="0">
                  <c:v>p12.1</c:v>
                </c:pt>
                <c:pt idx="1">
                  <c:v>p12.2</c:v>
                </c:pt>
                <c:pt idx="2">
                  <c:v>p12.3</c:v>
                </c:pt>
                <c:pt idx="3">
                  <c:v>p12.4</c:v>
                </c:pt>
                <c:pt idx="4">
                  <c:v>p12.5</c:v>
                </c:pt>
                <c:pt idx="5">
                  <c:v>p12.6</c:v>
                </c:pt>
              </c:strCache>
            </c:strRef>
          </c:cat>
          <c:val>
            <c:numRef>
              <c:f>Plan7!$B$4:$G$4</c:f>
              <c:numCache>
                <c:formatCode>###0.00</c:formatCode>
                <c:ptCount val="6"/>
                <c:pt idx="0">
                  <c:v>8.2843496719746099</c:v>
                </c:pt>
                <c:pt idx="1">
                  <c:v>8.2087921954362439</c:v>
                </c:pt>
                <c:pt idx="2">
                  <c:v>7.2584096767733612</c:v>
                </c:pt>
                <c:pt idx="3">
                  <c:v>7.7571000684519653</c:v>
                </c:pt>
                <c:pt idx="4">
                  <c:v>8.5674965978419895</c:v>
                </c:pt>
                <c:pt idx="5">
                  <c:v>7.2754107191710649</c:v>
                </c:pt>
              </c:numCache>
            </c:numRef>
          </c:val>
          <c:smooth val="0"/>
          <c:extLst xmlns:c16r2="http://schemas.microsoft.com/office/drawing/2015/06/chart">
            <c:ext xmlns:c16="http://schemas.microsoft.com/office/drawing/2014/chart" uri="{C3380CC4-5D6E-409C-BE32-E72D297353CC}">
              <c16:uniqueId val="{00000002-5783-4708-AC08-CD1CB74805C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274387792"/>
        <c:axId val="274388184"/>
      </c:lineChart>
      <c:catAx>
        <c:axId val="274387792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274388184"/>
        <c:crosses val="autoZero"/>
        <c:auto val="1"/>
        <c:lblAlgn val="ctr"/>
        <c:lblOffset val="100"/>
        <c:noMultiLvlLbl val="0"/>
      </c:catAx>
      <c:valAx>
        <c:axId val="274388184"/>
        <c:scaling>
          <c:orientation val="minMax"/>
          <c:max val="9.5"/>
          <c:min val="7"/>
        </c:scaling>
        <c:delete val="1"/>
        <c:axPos val="l"/>
        <c:numFmt formatCode="#,##0.00" sourceLinked="1"/>
        <c:majorTickMark val="out"/>
        <c:minorTickMark val="none"/>
        <c:tickLblPos val="nextTo"/>
        <c:crossAx val="274387792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4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percentStacked"/>
        <c:varyColors val="0"/>
        <c:ser>
          <c:idx val="0"/>
          <c:order val="0"/>
          <c:tx>
            <c:strRef>
              <c:f>Plan1!$B$1</c:f>
              <c:strCache>
                <c:ptCount val="1"/>
                <c:pt idx="0">
                  <c:v>Série 1</c:v>
                </c:pt>
              </c:strCache>
            </c:strRef>
          </c:tx>
          <c:spPr>
            <a:solidFill>
              <a:srgbClr val="0060AA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200" b="1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dLblPos val="inBase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Plan1!$A$2:$A$4</c:f>
              <c:strCache>
                <c:ptCount val="3"/>
                <c:pt idx="0">
                  <c:v>MEI</c:v>
                </c:pt>
                <c:pt idx="1">
                  <c:v>ME</c:v>
                </c:pt>
                <c:pt idx="2">
                  <c:v>EPP</c:v>
                </c:pt>
              </c:strCache>
            </c:strRef>
          </c:cat>
          <c:val>
            <c:numRef>
              <c:f>Plan1!$B$2:$B$4</c:f>
              <c:numCache>
                <c:formatCode>0%</c:formatCode>
                <c:ptCount val="3"/>
                <c:pt idx="0">
                  <c:v>0.76</c:v>
                </c:pt>
                <c:pt idx="1">
                  <c:v>0.63</c:v>
                </c:pt>
                <c:pt idx="2">
                  <c:v>0.57999999999999996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0-C996-494E-AD58-915A8DFD6A44}"/>
            </c:ext>
          </c:extLst>
        </c:ser>
        <c:ser>
          <c:idx val="1"/>
          <c:order val="1"/>
          <c:tx>
            <c:strRef>
              <c:f>Plan1!$C$1</c:f>
              <c:strCache>
                <c:ptCount val="1"/>
                <c:pt idx="0">
                  <c:v>Série 2</c:v>
                </c:pt>
              </c:strCache>
            </c:strRef>
          </c:tx>
          <c:spPr>
            <a:solidFill>
              <a:srgbClr val="C00000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Plan1!$A$2:$A$4</c:f>
              <c:strCache>
                <c:ptCount val="3"/>
                <c:pt idx="0">
                  <c:v>MEI</c:v>
                </c:pt>
                <c:pt idx="1">
                  <c:v>ME</c:v>
                </c:pt>
                <c:pt idx="2">
                  <c:v>EPP</c:v>
                </c:pt>
              </c:strCache>
            </c:strRef>
          </c:cat>
          <c:val>
            <c:numRef>
              <c:f>Plan1!$C$2:$C$4</c:f>
              <c:numCache>
                <c:formatCode>0%</c:formatCode>
                <c:ptCount val="3"/>
                <c:pt idx="0">
                  <c:v>0.11</c:v>
                </c:pt>
                <c:pt idx="1">
                  <c:v>0.15</c:v>
                </c:pt>
                <c:pt idx="2">
                  <c:v>0.16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1-C996-494E-AD58-915A8DFD6A44}"/>
            </c:ext>
          </c:extLst>
        </c:ser>
        <c:ser>
          <c:idx val="2"/>
          <c:order val="2"/>
          <c:tx>
            <c:strRef>
              <c:f>Plan1!$D$1</c:f>
              <c:strCache>
                <c:ptCount val="1"/>
                <c:pt idx="0">
                  <c:v>Série 3</c:v>
                </c:pt>
              </c:strCache>
            </c:strRef>
          </c:tx>
          <c:spPr>
            <a:solidFill>
              <a:schemeClr val="bg1">
                <a:lumMod val="75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200" b="1" i="0" u="none" strike="noStrike" kern="1200" baseline="0">
                    <a:solidFill>
                      <a:schemeClr val="bg2">
                        <a:lumMod val="10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Plan1!$A$2:$A$4</c:f>
              <c:strCache>
                <c:ptCount val="3"/>
                <c:pt idx="0">
                  <c:v>MEI</c:v>
                </c:pt>
                <c:pt idx="1">
                  <c:v>ME</c:v>
                </c:pt>
                <c:pt idx="2">
                  <c:v>EPP</c:v>
                </c:pt>
              </c:strCache>
            </c:strRef>
          </c:cat>
          <c:val>
            <c:numRef>
              <c:f>Plan1!$D$2:$D$4</c:f>
              <c:numCache>
                <c:formatCode>0%</c:formatCode>
                <c:ptCount val="3"/>
                <c:pt idx="0">
                  <c:v>0.13</c:v>
                </c:pt>
                <c:pt idx="1">
                  <c:v>0.22</c:v>
                </c:pt>
                <c:pt idx="2">
                  <c:v>0.26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2-C996-494E-AD58-915A8DFD6A4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0"/>
        <c:overlap val="100"/>
        <c:axId val="568610648"/>
        <c:axId val="568609864"/>
      </c:barChart>
      <c:catAx>
        <c:axId val="568610648"/>
        <c:scaling>
          <c:orientation val="minMax"/>
        </c:scaling>
        <c:delete val="1"/>
        <c:axPos val="b"/>
        <c:numFmt formatCode="General" sourceLinked="1"/>
        <c:majorTickMark val="none"/>
        <c:minorTickMark val="none"/>
        <c:tickLblPos val="nextTo"/>
        <c:crossAx val="568609864"/>
        <c:crosses val="autoZero"/>
        <c:auto val="1"/>
        <c:lblAlgn val="ctr"/>
        <c:lblOffset val="100"/>
        <c:noMultiLvlLbl val="0"/>
      </c:catAx>
      <c:valAx>
        <c:axId val="568609864"/>
        <c:scaling>
          <c:orientation val="minMax"/>
        </c:scaling>
        <c:delete val="1"/>
        <c:axPos val="l"/>
        <c:numFmt formatCode="0%" sourceLinked="1"/>
        <c:majorTickMark val="none"/>
        <c:minorTickMark val="none"/>
        <c:tickLblPos val="nextTo"/>
        <c:crossAx val="568610648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4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percentStacked"/>
        <c:varyColors val="0"/>
        <c:ser>
          <c:idx val="0"/>
          <c:order val="0"/>
          <c:tx>
            <c:strRef>
              <c:f>Plan1!$B$1</c:f>
              <c:strCache>
                <c:ptCount val="1"/>
                <c:pt idx="0">
                  <c:v>conc</c:v>
                </c:pt>
              </c:strCache>
            </c:strRef>
          </c:tx>
          <c:spPr>
            <a:solidFill>
              <a:srgbClr val="0060AA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200" b="1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dLblPos val="inBase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Plan1!$A$2:$A$4</c:f>
              <c:strCache>
                <c:ptCount val="3"/>
                <c:pt idx="0">
                  <c:v>MEI</c:v>
                </c:pt>
                <c:pt idx="1">
                  <c:v>ME</c:v>
                </c:pt>
                <c:pt idx="2">
                  <c:v>EPP</c:v>
                </c:pt>
              </c:strCache>
            </c:strRef>
          </c:cat>
          <c:val>
            <c:numRef>
              <c:f>Plan1!$B$2:$B$4</c:f>
              <c:numCache>
                <c:formatCode>0%</c:formatCode>
                <c:ptCount val="3"/>
                <c:pt idx="0">
                  <c:v>0.72</c:v>
                </c:pt>
                <c:pt idx="1">
                  <c:v>0.64</c:v>
                </c:pt>
                <c:pt idx="2">
                  <c:v>0.57999999999999996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0-3767-4576-BDB4-9578DA167BB6}"/>
            </c:ext>
          </c:extLst>
        </c:ser>
        <c:ser>
          <c:idx val="1"/>
          <c:order val="1"/>
          <c:tx>
            <c:strRef>
              <c:f>Plan1!$C$1</c:f>
              <c:strCache>
                <c:ptCount val="1"/>
                <c:pt idx="0">
                  <c:v>n conc</c:v>
                </c:pt>
              </c:strCache>
            </c:strRef>
          </c:tx>
          <c:spPr>
            <a:solidFill>
              <a:srgbClr val="C00000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Plan1!$A$2:$A$4</c:f>
              <c:strCache>
                <c:ptCount val="3"/>
                <c:pt idx="0">
                  <c:v>MEI</c:v>
                </c:pt>
                <c:pt idx="1">
                  <c:v>ME</c:v>
                </c:pt>
                <c:pt idx="2">
                  <c:v>EPP</c:v>
                </c:pt>
              </c:strCache>
            </c:strRef>
          </c:cat>
          <c:val>
            <c:numRef>
              <c:f>Plan1!$C$2:$C$4</c:f>
              <c:numCache>
                <c:formatCode>0%</c:formatCode>
                <c:ptCount val="3"/>
                <c:pt idx="0">
                  <c:v>0.12</c:v>
                </c:pt>
                <c:pt idx="1">
                  <c:v>0.15</c:v>
                </c:pt>
                <c:pt idx="2">
                  <c:v>0.2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1-3767-4576-BDB4-9578DA167BB6}"/>
            </c:ext>
          </c:extLst>
        </c:ser>
        <c:ser>
          <c:idx val="2"/>
          <c:order val="2"/>
          <c:tx>
            <c:strRef>
              <c:f>Plan1!$D$1</c:f>
              <c:strCache>
                <c:ptCount val="1"/>
                <c:pt idx="0">
                  <c:v>n sabe</c:v>
                </c:pt>
              </c:strCache>
            </c:strRef>
          </c:tx>
          <c:spPr>
            <a:solidFill>
              <a:schemeClr val="bg1">
                <a:lumMod val="75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200" b="1" i="0" u="none" strike="noStrike" kern="1200" baseline="0">
                    <a:solidFill>
                      <a:schemeClr val="bg2">
                        <a:lumMod val="10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Plan1!$A$2:$A$4</c:f>
              <c:strCache>
                <c:ptCount val="3"/>
                <c:pt idx="0">
                  <c:v>MEI</c:v>
                </c:pt>
                <c:pt idx="1">
                  <c:v>ME</c:v>
                </c:pt>
                <c:pt idx="2">
                  <c:v>EPP</c:v>
                </c:pt>
              </c:strCache>
            </c:strRef>
          </c:cat>
          <c:val>
            <c:numRef>
              <c:f>Plan1!$D$2:$D$4</c:f>
              <c:numCache>
                <c:formatCode>0%</c:formatCode>
                <c:ptCount val="3"/>
                <c:pt idx="0">
                  <c:v>0.16</c:v>
                </c:pt>
                <c:pt idx="1">
                  <c:v>0.21</c:v>
                </c:pt>
                <c:pt idx="2">
                  <c:v>0.22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2-3767-4576-BDB4-9578DA167BB6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0"/>
        <c:overlap val="100"/>
        <c:axId val="568605944"/>
        <c:axId val="568605552"/>
      </c:barChart>
      <c:catAx>
        <c:axId val="568605944"/>
        <c:scaling>
          <c:orientation val="minMax"/>
        </c:scaling>
        <c:delete val="1"/>
        <c:axPos val="b"/>
        <c:numFmt formatCode="General" sourceLinked="1"/>
        <c:majorTickMark val="none"/>
        <c:minorTickMark val="none"/>
        <c:tickLblPos val="nextTo"/>
        <c:crossAx val="568605552"/>
        <c:crosses val="autoZero"/>
        <c:auto val="1"/>
        <c:lblAlgn val="ctr"/>
        <c:lblOffset val="100"/>
        <c:noMultiLvlLbl val="0"/>
      </c:catAx>
      <c:valAx>
        <c:axId val="568605552"/>
        <c:scaling>
          <c:orientation val="minMax"/>
        </c:scaling>
        <c:delete val="1"/>
        <c:axPos val="l"/>
        <c:numFmt formatCode="0%" sourceLinked="1"/>
        <c:majorTickMark val="none"/>
        <c:minorTickMark val="none"/>
        <c:tickLblPos val="nextTo"/>
        <c:crossAx val="568605944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4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percentStacked"/>
        <c:varyColors val="0"/>
        <c:ser>
          <c:idx val="0"/>
          <c:order val="0"/>
          <c:tx>
            <c:strRef>
              <c:f>Plan1!$B$1</c:f>
              <c:strCache>
                <c:ptCount val="1"/>
                <c:pt idx="0">
                  <c:v>concorda</c:v>
                </c:pt>
              </c:strCache>
            </c:strRef>
          </c:tx>
          <c:spPr>
            <a:solidFill>
              <a:srgbClr val="0060AA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200" b="1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dLblPos val="inBase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Plan1!$A$2:$A$4</c:f>
              <c:strCache>
                <c:ptCount val="3"/>
                <c:pt idx="0">
                  <c:v>MEI</c:v>
                </c:pt>
                <c:pt idx="1">
                  <c:v>ME</c:v>
                </c:pt>
                <c:pt idx="2">
                  <c:v>EPP</c:v>
                </c:pt>
              </c:strCache>
            </c:strRef>
          </c:cat>
          <c:val>
            <c:numRef>
              <c:f>Plan1!$B$2:$B$4</c:f>
              <c:numCache>
                <c:formatCode>0%</c:formatCode>
                <c:ptCount val="3"/>
                <c:pt idx="0">
                  <c:v>0.73</c:v>
                </c:pt>
                <c:pt idx="1">
                  <c:v>0.62</c:v>
                </c:pt>
                <c:pt idx="2">
                  <c:v>0.55000000000000004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0-8050-4228-BA74-0D9C570DA913}"/>
            </c:ext>
          </c:extLst>
        </c:ser>
        <c:ser>
          <c:idx val="1"/>
          <c:order val="1"/>
          <c:tx>
            <c:strRef>
              <c:f>Plan1!$C$1</c:f>
              <c:strCache>
                <c:ptCount val="1"/>
                <c:pt idx="0">
                  <c:v>n com</c:v>
                </c:pt>
              </c:strCache>
            </c:strRef>
          </c:tx>
          <c:spPr>
            <a:solidFill>
              <a:srgbClr val="C00000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Plan1!$A$2:$A$4</c:f>
              <c:strCache>
                <c:ptCount val="3"/>
                <c:pt idx="0">
                  <c:v>MEI</c:v>
                </c:pt>
                <c:pt idx="1">
                  <c:v>ME</c:v>
                </c:pt>
                <c:pt idx="2">
                  <c:v>EPP</c:v>
                </c:pt>
              </c:strCache>
            </c:strRef>
          </c:cat>
          <c:val>
            <c:numRef>
              <c:f>Plan1!$C$2:$C$4</c:f>
              <c:numCache>
                <c:formatCode>0%</c:formatCode>
                <c:ptCount val="3"/>
                <c:pt idx="0">
                  <c:v>0.08</c:v>
                </c:pt>
                <c:pt idx="1">
                  <c:v>0.11</c:v>
                </c:pt>
                <c:pt idx="2">
                  <c:v>0.13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1-8050-4228-BA74-0D9C570DA913}"/>
            </c:ext>
          </c:extLst>
        </c:ser>
        <c:ser>
          <c:idx val="2"/>
          <c:order val="2"/>
          <c:tx>
            <c:strRef>
              <c:f>Plan1!$D$1</c:f>
              <c:strCache>
                <c:ptCount val="1"/>
                <c:pt idx="0">
                  <c:v>n sabe</c:v>
                </c:pt>
              </c:strCache>
            </c:strRef>
          </c:tx>
          <c:spPr>
            <a:solidFill>
              <a:schemeClr val="bg1">
                <a:lumMod val="75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200" b="1" i="0" u="none" strike="noStrike" kern="1200" baseline="0">
                    <a:solidFill>
                      <a:schemeClr val="bg2">
                        <a:lumMod val="10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Plan1!$A$2:$A$4</c:f>
              <c:strCache>
                <c:ptCount val="3"/>
                <c:pt idx="0">
                  <c:v>MEI</c:v>
                </c:pt>
                <c:pt idx="1">
                  <c:v>ME</c:v>
                </c:pt>
                <c:pt idx="2">
                  <c:v>EPP</c:v>
                </c:pt>
              </c:strCache>
            </c:strRef>
          </c:cat>
          <c:val>
            <c:numRef>
              <c:f>Plan1!$D$2:$D$4</c:f>
              <c:numCache>
                <c:formatCode>0%</c:formatCode>
                <c:ptCount val="3"/>
                <c:pt idx="0">
                  <c:v>0.18</c:v>
                </c:pt>
                <c:pt idx="1">
                  <c:v>0.28000000000000003</c:v>
                </c:pt>
                <c:pt idx="2">
                  <c:v>0.31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2-8050-4228-BA74-0D9C570DA91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0"/>
        <c:overlap val="100"/>
        <c:axId val="568600848"/>
        <c:axId val="568599672"/>
      </c:barChart>
      <c:catAx>
        <c:axId val="568600848"/>
        <c:scaling>
          <c:orientation val="minMax"/>
        </c:scaling>
        <c:delete val="1"/>
        <c:axPos val="b"/>
        <c:numFmt formatCode="General" sourceLinked="1"/>
        <c:majorTickMark val="none"/>
        <c:minorTickMark val="none"/>
        <c:tickLblPos val="nextTo"/>
        <c:crossAx val="568599672"/>
        <c:crosses val="autoZero"/>
        <c:auto val="1"/>
        <c:lblAlgn val="ctr"/>
        <c:lblOffset val="100"/>
        <c:noMultiLvlLbl val="0"/>
      </c:catAx>
      <c:valAx>
        <c:axId val="568599672"/>
        <c:scaling>
          <c:orientation val="minMax"/>
        </c:scaling>
        <c:delete val="1"/>
        <c:axPos val="l"/>
        <c:numFmt formatCode="0%" sourceLinked="1"/>
        <c:majorTickMark val="none"/>
        <c:minorTickMark val="none"/>
        <c:tickLblPos val="nextTo"/>
        <c:crossAx val="568600848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4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percentStacked"/>
        <c:varyColors val="0"/>
        <c:ser>
          <c:idx val="0"/>
          <c:order val="0"/>
          <c:tx>
            <c:strRef>
              <c:f>Plan1!$B$1</c:f>
              <c:strCache>
                <c:ptCount val="1"/>
                <c:pt idx="0">
                  <c:v>Série 1</c:v>
                </c:pt>
              </c:strCache>
            </c:strRef>
          </c:tx>
          <c:spPr>
            <a:solidFill>
              <a:srgbClr val="0060AA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200" b="1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dLblPos val="inBase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Plan1!$A$2:$A$4</c:f>
              <c:strCache>
                <c:ptCount val="3"/>
                <c:pt idx="0">
                  <c:v>MEI</c:v>
                </c:pt>
                <c:pt idx="1">
                  <c:v>ME</c:v>
                </c:pt>
                <c:pt idx="2">
                  <c:v>EPP</c:v>
                </c:pt>
              </c:strCache>
            </c:strRef>
          </c:cat>
          <c:val>
            <c:numRef>
              <c:f>Plan1!$B$2:$B$4</c:f>
              <c:numCache>
                <c:formatCode>0%</c:formatCode>
                <c:ptCount val="3"/>
                <c:pt idx="0">
                  <c:v>0.67494895879023387</c:v>
                </c:pt>
                <c:pt idx="1">
                  <c:v>0.53112103104081909</c:v>
                </c:pt>
                <c:pt idx="2">
                  <c:v>0.43378452944066909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0-1FC2-4DB9-89BF-0A23915938EE}"/>
            </c:ext>
          </c:extLst>
        </c:ser>
        <c:ser>
          <c:idx val="1"/>
          <c:order val="1"/>
          <c:tx>
            <c:strRef>
              <c:f>Plan1!$C$1</c:f>
              <c:strCache>
                <c:ptCount val="1"/>
                <c:pt idx="0">
                  <c:v>Série 2</c:v>
                </c:pt>
              </c:strCache>
            </c:strRef>
          </c:tx>
          <c:spPr>
            <a:solidFill>
              <a:srgbClr val="C00000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Plan1!$A$2:$A$4</c:f>
              <c:strCache>
                <c:ptCount val="3"/>
                <c:pt idx="0">
                  <c:v>MEI</c:v>
                </c:pt>
                <c:pt idx="1">
                  <c:v>ME</c:v>
                </c:pt>
                <c:pt idx="2">
                  <c:v>EPP</c:v>
                </c:pt>
              </c:strCache>
            </c:strRef>
          </c:cat>
          <c:val>
            <c:numRef>
              <c:f>Plan1!$C$2:$C$4</c:f>
              <c:numCache>
                <c:formatCode>0%</c:formatCode>
                <c:ptCount val="3"/>
                <c:pt idx="0">
                  <c:v>0.12312134117211201</c:v>
                </c:pt>
                <c:pt idx="1">
                  <c:v>0.19336045485686365</c:v>
                </c:pt>
                <c:pt idx="2">
                  <c:v>0.23697418336873685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1-1FC2-4DB9-89BF-0A23915938EE}"/>
            </c:ext>
          </c:extLst>
        </c:ser>
        <c:ser>
          <c:idx val="2"/>
          <c:order val="2"/>
          <c:tx>
            <c:strRef>
              <c:f>Plan1!$D$1</c:f>
              <c:strCache>
                <c:ptCount val="1"/>
                <c:pt idx="0">
                  <c:v>Série 3</c:v>
                </c:pt>
              </c:strCache>
            </c:strRef>
          </c:tx>
          <c:spPr>
            <a:solidFill>
              <a:schemeClr val="bg1">
                <a:lumMod val="75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200" b="1" i="0" u="none" strike="noStrike" kern="1200" baseline="0">
                    <a:solidFill>
                      <a:schemeClr val="bg2">
                        <a:lumMod val="10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Plan1!$A$2:$A$4</c:f>
              <c:strCache>
                <c:ptCount val="3"/>
                <c:pt idx="0">
                  <c:v>MEI</c:v>
                </c:pt>
                <c:pt idx="1">
                  <c:v>ME</c:v>
                </c:pt>
                <c:pt idx="2">
                  <c:v>EPP</c:v>
                </c:pt>
              </c:strCache>
            </c:strRef>
          </c:cat>
          <c:val>
            <c:numRef>
              <c:f>Plan1!$D$2:$D$4</c:f>
              <c:numCache>
                <c:formatCode>0%</c:formatCode>
                <c:ptCount val="3"/>
                <c:pt idx="0">
                  <c:v>0.20192970003765981</c:v>
                </c:pt>
                <c:pt idx="1">
                  <c:v>0.27551851410231942</c:v>
                </c:pt>
                <c:pt idx="2">
                  <c:v>0.32924128719059637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2-1FC2-4DB9-89BF-0A23915938EE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0"/>
        <c:overlap val="100"/>
        <c:axId val="575239784"/>
        <c:axId val="575240176"/>
      </c:barChart>
      <c:catAx>
        <c:axId val="575239784"/>
        <c:scaling>
          <c:orientation val="minMax"/>
        </c:scaling>
        <c:delete val="1"/>
        <c:axPos val="b"/>
        <c:numFmt formatCode="General" sourceLinked="1"/>
        <c:majorTickMark val="none"/>
        <c:minorTickMark val="none"/>
        <c:tickLblPos val="nextTo"/>
        <c:crossAx val="575240176"/>
        <c:crosses val="autoZero"/>
        <c:auto val="1"/>
        <c:lblAlgn val="ctr"/>
        <c:lblOffset val="100"/>
        <c:noMultiLvlLbl val="0"/>
      </c:catAx>
      <c:valAx>
        <c:axId val="575240176"/>
        <c:scaling>
          <c:orientation val="minMax"/>
        </c:scaling>
        <c:delete val="1"/>
        <c:axPos val="l"/>
        <c:numFmt formatCode="0%" sourceLinked="1"/>
        <c:majorTickMark val="none"/>
        <c:minorTickMark val="none"/>
        <c:tickLblPos val="nextTo"/>
        <c:crossAx val="575239784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4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percentStacked"/>
        <c:varyColors val="0"/>
        <c:ser>
          <c:idx val="0"/>
          <c:order val="0"/>
          <c:tx>
            <c:strRef>
              <c:f>Plan1!$B$1</c:f>
              <c:strCache>
                <c:ptCount val="1"/>
                <c:pt idx="0">
                  <c:v>conc</c:v>
                </c:pt>
              </c:strCache>
            </c:strRef>
          </c:tx>
          <c:spPr>
            <a:solidFill>
              <a:srgbClr val="0060AA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200" b="1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dLblPos val="inBase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Plan1!$A$2:$A$4</c:f>
              <c:strCache>
                <c:ptCount val="3"/>
                <c:pt idx="0">
                  <c:v>MEI</c:v>
                </c:pt>
                <c:pt idx="1">
                  <c:v>ME</c:v>
                </c:pt>
                <c:pt idx="2">
                  <c:v>EPP</c:v>
                </c:pt>
              </c:strCache>
            </c:strRef>
          </c:cat>
          <c:val>
            <c:numRef>
              <c:f>Plan1!$B$2:$B$4</c:f>
              <c:numCache>
                <c:formatCode>0%</c:formatCode>
                <c:ptCount val="3"/>
                <c:pt idx="0">
                  <c:v>0.65</c:v>
                </c:pt>
                <c:pt idx="1">
                  <c:v>0.51</c:v>
                </c:pt>
                <c:pt idx="2">
                  <c:v>0.46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0-9C97-49CD-B480-D1C40C7934E9}"/>
            </c:ext>
          </c:extLst>
        </c:ser>
        <c:ser>
          <c:idx val="1"/>
          <c:order val="1"/>
          <c:tx>
            <c:strRef>
              <c:f>Plan1!$C$1</c:f>
              <c:strCache>
                <c:ptCount val="1"/>
                <c:pt idx="0">
                  <c:v>n conc</c:v>
                </c:pt>
              </c:strCache>
            </c:strRef>
          </c:tx>
          <c:spPr>
            <a:solidFill>
              <a:srgbClr val="C00000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Plan1!$A$2:$A$4</c:f>
              <c:strCache>
                <c:ptCount val="3"/>
                <c:pt idx="0">
                  <c:v>MEI</c:v>
                </c:pt>
                <c:pt idx="1">
                  <c:v>ME</c:v>
                </c:pt>
                <c:pt idx="2">
                  <c:v>EPP</c:v>
                </c:pt>
              </c:strCache>
            </c:strRef>
          </c:cat>
          <c:val>
            <c:numRef>
              <c:f>Plan1!$C$2:$C$4</c:f>
              <c:numCache>
                <c:formatCode>0%</c:formatCode>
                <c:ptCount val="3"/>
                <c:pt idx="0">
                  <c:v>0.2</c:v>
                </c:pt>
                <c:pt idx="1">
                  <c:v>0.26</c:v>
                </c:pt>
                <c:pt idx="2">
                  <c:v>0.28999999999999998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1-9C97-49CD-B480-D1C40C7934E9}"/>
            </c:ext>
          </c:extLst>
        </c:ser>
        <c:ser>
          <c:idx val="2"/>
          <c:order val="2"/>
          <c:tx>
            <c:strRef>
              <c:f>Plan1!$D$1</c:f>
              <c:strCache>
                <c:ptCount val="1"/>
                <c:pt idx="0">
                  <c:v>n sabe</c:v>
                </c:pt>
              </c:strCache>
            </c:strRef>
          </c:tx>
          <c:spPr>
            <a:solidFill>
              <a:schemeClr val="bg1">
                <a:lumMod val="75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200" b="1" i="0" u="none" strike="noStrike" kern="1200" baseline="0">
                    <a:solidFill>
                      <a:schemeClr val="bg2">
                        <a:lumMod val="10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Plan1!$A$2:$A$4</c:f>
              <c:strCache>
                <c:ptCount val="3"/>
                <c:pt idx="0">
                  <c:v>MEI</c:v>
                </c:pt>
                <c:pt idx="1">
                  <c:v>ME</c:v>
                </c:pt>
                <c:pt idx="2">
                  <c:v>EPP</c:v>
                </c:pt>
              </c:strCache>
            </c:strRef>
          </c:cat>
          <c:val>
            <c:numRef>
              <c:f>Plan1!$D$2:$D$4</c:f>
              <c:numCache>
                <c:formatCode>0%</c:formatCode>
                <c:ptCount val="3"/>
                <c:pt idx="0">
                  <c:v>0.15</c:v>
                </c:pt>
                <c:pt idx="1">
                  <c:v>0.23</c:v>
                </c:pt>
                <c:pt idx="2">
                  <c:v>0.25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2-9C97-49CD-B480-D1C40C7934E9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0"/>
        <c:overlap val="100"/>
        <c:axId val="575241352"/>
        <c:axId val="575241744"/>
      </c:barChart>
      <c:catAx>
        <c:axId val="575241352"/>
        <c:scaling>
          <c:orientation val="minMax"/>
        </c:scaling>
        <c:delete val="1"/>
        <c:axPos val="b"/>
        <c:numFmt formatCode="General" sourceLinked="1"/>
        <c:majorTickMark val="none"/>
        <c:minorTickMark val="none"/>
        <c:tickLblPos val="nextTo"/>
        <c:crossAx val="575241744"/>
        <c:crosses val="autoZero"/>
        <c:auto val="1"/>
        <c:lblAlgn val="ctr"/>
        <c:lblOffset val="100"/>
        <c:noMultiLvlLbl val="0"/>
      </c:catAx>
      <c:valAx>
        <c:axId val="575241744"/>
        <c:scaling>
          <c:orientation val="minMax"/>
        </c:scaling>
        <c:delete val="1"/>
        <c:axPos val="l"/>
        <c:numFmt formatCode="0%" sourceLinked="1"/>
        <c:majorTickMark val="none"/>
        <c:minorTickMark val="none"/>
        <c:tickLblPos val="nextTo"/>
        <c:crossAx val="575241352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4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percentStacked"/>
        <c:varyColors val="0"/>
        <c:ser>
          <c:idx val="0"/>
          <c:order val="0"/>
          <c:tx>
            <c:strRef>
              <c:f>Plan1!$B$1</c:f>
              <c:strCache>
                <c:ptCount val="1"/>
                <c:pt idx="0">
                  <c:v>Série 1</c:v>
                </c:pt>
              </c:strCache>
            </c:strRef>
          </c:tx>
          <c:spPr>
            <a:solidFill>
              <a:srgbClr val="0060AA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200" b="1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dLblPos val="inBase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Plan1!$A$2:$A$3</c:f>
              <c:strCache>
                <c:ptCount val="2"/>
                <c:pt idx="0">
                  <c:v>cliente </c:v>
                </c:pt>
                <c:pt idx="1">
                  <c:v>n cliente</c:v>
                </c:pt>
              </c:strCache>
            </c:strRef>
          </c:cat>
          <c:val>
            <c:numRef>
              <c:f>Plan1!$B$2:$B$3</c:f>
              <c:numCache>
                <c:formatCode>0%</c:formatCode>
                <c:ptCount val="2"/>
                <c:pt idx="0">
                  <c:v>0.72</c:v>
                </c:pt>
                <c:pt idx="1">
                  <c:v>0.69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0-4086-4EC5-B3C9-558634F4E304}"/>
            </c:ext>
          </c:extLst>
        </c:ser>
        <c:ser>
          <c:idx val="1"/>
          <c:order val="1"/>
          <c:tx>
            <c:strRef>
              <c:f>Plan1!$C$1</c:f>
              <c:strCache>
                <c:ptCount val="1"/>
                <c:pt idx="0">
                  <c:v>Série 2</c:v>
                </c:pt>
              </c:strCache>
            </c:strRef>
          </c:tx>
          <c:spPr>
            <a:solidFill>
              <a:srgbClr val="C00000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Plan1!$A$2:$A$3</c:f>
              <c:strCache>
                <c:ptCount val="2"/>
                <c:pt idx="0">
                  <c:v>cliente </c:v>
                </c:pt>
                <c:pt idx="1">
                  <c:v>n cliente</c:v>
                </c:pt>
              </c:strCache>
            </c:strRef>
          </c:cat>
          <c:val>
            <c:numRef>
              <c:f>Plan1!$C$2:$C$3</c:f>
              <c:numCache>
                <c:formatCode>0%</c:formatCode>
                <c:ptCount val="2"/>
                <c:pt idx="0">
                  <c:v>0.11</c:v>
                </c:pt>
                <c:pt idx="1">
                  <c:v>0.13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1-4086-4EC5-B3C9-558634F4E304}"/>
            </c:ext>
          </c:extLst>
        </c:ser>
        <c:ser>
          <c:idx val="2"/>
          <c:order val="2"/>
          <c:tx>
            <c:strRef>
              <c:f>Plan1!$D$1</c:f>
              <c:strCache>
                <c:ptCount val="1"/>
                <c:pt idx="0">
                  <c:v>Série 3</c:v>
                </c:pt>
              </c:strCache>
            </c:strRef>
          </c:tx>
          <c:spPr>
            <a:solidFill>
              <a:schemeClr val="bg1">
                <a:lumMod val="75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200" b="1" i="0" u="none" strike="noStrike" kern="1200" baseline="0">
                    <a:solidFill>
                      <a:schemeClr val="bg2">
                        <a:lumMod val="10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Plan1!$A$2:$A$3</c:f>
              <c:strCache>
                <c:ptCount val="2"/>
                <c:pt idx="0">
                  <c:v>cliente </c:v>
                </c:pt>
                <c:pt idx="1">
                  <c:v>n cliente</c:v>
                </c:pt>
              </c:strCache>
            </c:strRef>
          </c:cat>
          <c:val>
            <c:numRef>
              <c:f>Plan1!$D$2:$D$3</c:f>
              <c:numCache>
                <c:formatCode>0%</c:formatCode>
                <c:ptCount val="2"/>
                <c:pt idx="0">
                  <c:v>0.17</c:v>
                </c:pt>
                <c:pt idx="1">
                  <c:v>0.18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2-4086-4EC5-B3C9-558634F4E30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20"/>
        <c:overlap val="100"/>
        <c:axId val="575242528"/>
        <c:axId val="575242920"/>
      </c:barChart>
      <c:catAx>
        <c:axId val="575242528"/>
        <c:scaling>
          <c:orientation val="minMax"/>
        </c:scaling>
        <c:delete val="1"/>
        <c:axPos val="b"/>
        <c:numFmt formatCode="General" sourceLinked="1"/>
        <c:majorTickMark val="none"/>
        <c:minorTickMark val="none"/>
        <c:tickLblPos val="nextTo"/>
        <c:crossAx val="575242920"/>
        <c:crosses val="autoZero"/>
        <c:auto val="1"/>
        <c:lblAlgn val="ctr"/>
        <c:lblOffset val="100"/>
        <c:noMultiLvlLbl val="0"/>
      </c:catAx>
      <c:valAx>
        <c:axId val="575242920"/>
        <c:scaling>
          <c:orientation val="minMax"/>
        </c:scaling>
        <c:delete val="1"/>
        <c:axPos val="l"/>
        <c:numFmt formatCode="0%" sourceLinked="1"/>
        <c:majorTickMark val="none"/>
        <c:minorTickMark val="none"/>
        <c:tickLblPos val="nextTo"/>
        <c:crossAx val="575242528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4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percentStacked"/>
        <c:varyColors val="0"/>
        <c:ser>
          <c:idx val="0"/>
          <c:order val="0"/>
          <c:tx>
            <c:strRef>
              <c:f>Plan1!$B$1</c:f>
              <c:strCache>
                <c:ptCount val="1"/>
                <c:pt idx="0">
                  <c:v>Série 1</c:v>
                </c:pt>
              </c:strCache>
            </c:strRef>
          </c:tx>
          <c:spPr>
            <a:solidFill>
              <a:srgbClr val="0060AA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200" b="1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dLblPos val="inBase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Plan1!$A$2:$A$3</c:f>
              <c:strCache>
                <c:ptCount val="2"/>
                <c:pt idx="0">
                  <c:v>cliente </c:v>
                </c:pt>
                <c:pt idx="1">
                  <c:v>n cliente</c:v>
                </c:pt>
              </c:strCache>
            </c:strRef>
          </c:cat>
          <c:val>
            <c:numRef>
              <c:f>Plan1!$B$2:$B$3</c:f>
              <c:numCache>
                <c:formatCode>0%</c:formatCode>
                <c:ptCount val="2"/>
                <c:pt idx="0">
                  <c:v>0.73</c:v>
                </c:pt>
                <c:pt idx="1">
                  <c:v>0.67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0-0C51-473A-BBFE-C056B8BCB168}"/>
            </c:ext>
          </c:extLst>
        </c:ser>
        <c:ser>
          <c:idx val="1"/>
          <c:order val="1"/>
          <c:tx>
            <c:strRef>
              <c:f>Plan1!$C$1</c:f>
              <c:strCache>
                <c:ptCount val="1"/>
                <c:pt idx="0">
                  <c:v>Série 2</c:v>
                </c:pt>
              </c:strCache>
            </c:strRef>
          </c:tx>
          <c:spPr>
            <a:solidFill>
              <a:srgbClr val="C00000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Plan1!$A$2:$A$3</c:f>
              <c:strCache>
                <c:ptCount val="2"/>
                <c:pt idx="0">
                  <c:v>cliente </c:v>
                </c:pt>
                <c:pt idx="1">
                  <c:v>n cliente</c:v>
                </c:pt>
              </c:strCache>
            </c:strRef>
          </c:cat>
          <c:val>
            <c:numRef>
              <c:f>Plan1!$C$2:$C$3</c:f>
              <c:numCache>
                <c:formatCode>0%</c:formatCode>
                <c:ptCount val="2"/>
                <c:pt idx="0">
                  <c:v>0.12</c:v>
                </c:pt>
                <c:pt idx="1">
                  <c:v>0.14000000000000001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1-0C51-473A-BBFE-C056B8BCB168}"/>
            </c:ext>
          </c:extLst>
        </c:ser>
        <c:ser>
          <c:idx val="2"/>
          <c:order val="2"/>
          <c:tx>
            <c:strRef>
              <c:f>Plan1!$D$1</c:f>
              <c:strCache>
                <c:ptCount val="1"/>
                <c:pt idx="0">
                  <c:v>Série 3</c:v>
                </c:pt>
              </c:strCache>
            </c:strRef>
          </c:tx>
          <c:spPr>
            <a:solidFill>
              <a:schemeClr val="bg1">
                <a:lumMod val="75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200" b="1" i="0" u="none" strike="noStrike" kern="1200" baseline="0">
                    <a:solidFill>
                      <a:schemeClr val="bg2">
                        <a:lumMod val="10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Plan1!$A$2:$A$3</c:f>
              <c:strCache>
                <c:ptCount val="2"/>
                <c:pt idx="0">
                  <c:v>cliente </c:v>
                </c:pt>
                <c:pt idx="1">
                  <c:v>n cliente</c:v>
                </c:pt>
              </c:strCache>
            </c:strRef>
          </c:cat>
          <c:val>
            <c:numRef>
              <c:f>Plan1!$D$2:$D$3</c:f>
              <c:numCache>
                <c:formatCode>0%</c:formatCode>
                <c:ptCount val="2"/>
                <c:pt idx="0">
                  <c:v>0.16</c:v>
                </c:pt>
                <c:pt idx="1">
                  <c:v>0.19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2-0C51-473A-BBFE-C056B8BCB16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20"/>
        <c:overlap val="100"/>
        <c:axId val="575243704"/>
        <c:axId val="575244096"/>
      </c:barChart>
      <c:catAx>
        <c:axId val="575243704"/>
        <c:scaling>
          <c:orientation val="minMax"/>
        </c:scaling>
        <c:delete val="1"/>
        <c:axPos val="b"/>
        <c:numFmt formatCode="General" sourceLinked="1"/>
        <c:majorTickMark val="none"/>
        <c:minorTickMark val="none"/>
        <c:tickLblPos val="nextTo"/>
        <c:crossAx val="575244096"/>
        <c:crosses val="autoZero"/>
        <c:auto val="1"/>
        <c:lblAlgn val="ctr"/>
        <c:lblOffset val="100"/>
        <c:noMultiLvlLbl val="0"/>
      </c:catAx>
      <c:valAx>
        <c:axId val="575244096"/>
        <c:scaling>
          <c:orientation val="minMax"/>
        </c:scaling>
        <c:delete val="1"/>
        <c:axPos val="l"/>
        <c:numFmt formatCode="0%" sourceLinked="1"/>
        <c:majorTickMark val="none"/>
        <c:minorTickMark val="none"/>
        <c:tickLblPos val="nextTo"/>
        <c:crossAx val="575243704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Plan1!$B$1</c:f>
              <c:strCache>
                <c:ptCount val="1"/>
                <c:pt idx="0">
                  <c:v>Vendas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chemeClr val="accent2"/>
              </a:solidFill>
              <a:ln w="19050"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1-FCC7-4D0D-8DD7-B960346656AF}"/>
              </c:ext>
            </c:extLst>
          </c:dPt>
          <c:dPt>
            <c:idx val="1"/>
            <c:bubble3D val="0"/>
            <c:spPr>
              <a:solidFill>
                <a:schemeClr val="bg1">
                  <a:lumMod val="85000"/>
                </a:schemeClr>
              </a:solidFill>
              <a:ln w="19050"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3-FCC7-4D0D-8DD7-B960346656AF}"/>
              </c:ext>
            </c:extLst>
          </c:dPt>
          <c:cat>
            <c:strRef>
              <c:f>Plan1!$A$2:$A$3</c:f>
              <c:strCache>
                <c:ptCount val="2"/>
                <c:pt idx="0">
                  <c:v>sebrae</c:v>
                </c:pt>
                <c:pt idx="1">
                  <c:v>comp</c:v>
                </c:pt>
              </c:strCache>
            </c:strRef>
          </c:cat>
          <c:val>
            <c:numRef>
              <c:f>Plan1!$B$2:$B$3</c:f>
              <c:numCache>
                <c:formatCode>0%</c:formatCode>
                <c:ptCount val="2"/>
                <c:pt idx="0">
                  <c:v>0.45</c:v>
                </c:pt>
                <c:pt idx="1">
                  <c:v>0.55000000000000004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4-FCC7-4D0D-8DD7-B960346656AF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85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5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percentStacked"/>
        <c:varyColors val="0"/>
        <c:ser>
          <c:idx val="0"/>
          <c:order val="0"/>
          <c:tx>
            <c:strRef>
              <c:f>Plan1!$B$1</c:f>
              <c:strCache>
                <c:ptCount val="1"/>
                <c:pt idx="0">
                  <c:v>Série 1</c:v>
                </c:pt>
              </c:strCache>
            </c:strRef>
          </c:tx>
          <c:spPr>
            <a:solidFill>
              <a:srgbClr val="0060AA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200" b="1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dLblPos val="inBase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Plan1!$A$2:$A$3</c:f>
              <c:strCache>
                <c:ptCount val="2"/>
                <c:pt idx="0">
                  <c:v>cliente </c:v>
                </c:pt>
                <c:pt idx="1">
                  <c:v>n cliente</c:v>
                </c:pt>
              </c:strCache>
            </c:strRef>
          </c:cat>
          <c:val>
            <c:numRef>
              <c:f>Plan1!$B$2:$B$3</c:f>
              <c:numCache>
                <c:formatCode>0%</c:formatCode>
                <c:ptCount val="2"/>
                <c:pt idx="0">
                  <c:v>0.74</c:v>
                </c:pt>
                <c:pt idx="1">
                  <c:v>0.66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0-F7DA-43DE-AE34-BB25C91F4FCB}"/>
            </c:ext>
          </c:extLst>
        </c:ser>
        <c:ser>
          <c:idx val="1"/>
          <c:order val="1"/>
          <c:tx>
            <c:strRef>
              <c:f>Plan1!$C$1</c:f>
              <c:strCache>
                <c:ptCount val="1"/>
                <c:pt idx="0">
                  <c:v>Série 2</c:v>
                </c:pt>
              </c:strCache>
            </c:strRef>
          </c:tx>
          <c:spPr>
            <a:solidFill>
              <a:srgbClr val="C00000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Plan1!$A$2:$A$3</c:f>
              <c:strCache>
                <c:ptCount val="2"/>
                <c:pt idx="0">
                  <c:v>cliente </c:v>
                </c:pt>
                <c:pt idx="1">
                  <c:v>n cliente</c:v>
                </c:pt>
              </c:strCache>
            </c:strRef>
          </c:cat>
          <c:val>
            <c:numRef>
              <c:f>Plan1!$C$2:$C$3</c:f>
              <c:numCache>
                <c:formatCode>0%</c:formatCode>
                <c:ptCount val="2"/>
                <c:pt idx="0">
                  <c:v>7.0000000000000007E-2</c:v>
                </c:pt>
                <c:pt idx="1">
                  <c:v>0.1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1-F7DA-43DE-AE34-BB25C91F4FCB}"/>
            </c:ext>
          </c:extLst>
        </c:ser>
        <c:ser>
          <c:idx val="2"/>
          <c:order val="2"/>
          <c:tx>
            <c:strRef>
              <c:f>Plan1!$D$1</c:f>
              <c:strCache>
                <c:ptCount val="1"/>
                <c:pt idx="0">
                  <c:v>Série 3</c:v>
                </c:pt>
              </c:strCache>
            </c:strRef>
          </c:tx>
          <c:spPr>
            <a:solidFill>
              <a:schemeClr val="bg1">
                <a:lumMod val="75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200" b="1" i="0" u="none" strike="noStrike" kern="1200" baseline="0">
                    <a:solidFill>
                      <a:schemeClr val="bg2">
                        <a:lumMod val="10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Plan1!$A$2:$A$3</c:f>
              <c:strCache>
                <c:ptCount val="2"/>
                <c:pt idx="0">
                  <c:v>cliente </c:v>
                </c:pt>
                <c:pt idx="1">
                  <c:v>n cliente</c:v>
                </c:pt>
              </c:strCache>
            </c:strRef>
          </c:cat>
          <c:val>
            <c:numRef>
              <c:f>Plan1!$D$2:$D$3</c:f>
              <c:numCache>
                <c:formatCode>0%</c:formatCode>
                <c:ptCount val="2"/>
                <c:pt idx="0">
                  <c:v>0.19</c:v>
                </c:pt>
                <c:pt idx="1">
                  <c:v>0.23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2-F7DA-43DE-AE34-BB25C91F4FCB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20"/>
        <c:overlap val="100"/>
        <c:axId val="575244880"/>
        <c:axId val="575229200"/>
      </c:barChart>
      <c:catAx>
        <c:axId val="575244880"/>
        <c:scaling>
          <c:orientation val="minMax"/>
        </c:scaling>
        <c:delete val="1"/>
        <c:axPos val="b"/>
        <c:numFmt formatCode="General" sourceLinked="1"/>
        <c:majorTickMark val="none"/>
        <c:minorTickMark val="none"/>
        <c:tickLblPos val="nextTo"/>
        <c:crossAx val="575229200"/>
        <c:crosses val="autoZero"/>
        <c:auto val="1"/>
        <c:lblAlgn val="ctr"/>
        <c:lblOffset val="100"/>
        <c:noMultiLvlLbl val="0"/>
      </c:catAx>
      <c:valAx>
        <c:axId val="575229200"/>
        <c:scaling>
          <c:orientation val="minMax"/>
        </c:scaling>
        <c:delete val="1"/>
        <c:axPos val="l"/>
        <c:numFmt formatCode="0%" sourceLinked="1"/>
        <c:majorTickMark val="none"/>
        <c:minorTickMark val="none"/>
        <c:tickLblPos val="nextTo"/>
        <c:crossAx val="575244880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5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percentStacked"/>
        <c:varyColors val="0"/>
        <c:ser>
          <c:idx val="0"/>
          <c:order val="0"/>
          <c:tx>
            <c:strRef>
              <c:f>Plan1!$B$1</c:f>
              <c:strCache>
                <c:ptCount val="1"/>
                <c:pt idx="0">
                  <c:v>Série 1</c:v>
                </c:pt>
              </c:strCache>
            </c:strRef>
          </c:tx>
          <c:spPr>
            <a:solidFill>
              <a:srgbClr val="0060AA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200" b="1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dLblPos val="inBase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Plan1!$A$2:$A$3</c:f>
              <c:strCache>
                <c:ptCount val="2"/>
                <c:pt idx="0">
                  <c:v>cliente </c:v>
                </c:pt>
                <c:pt idx="1">
                  <c:v>n cliente</c:v>
                </c:pt>
              </c:strCache>
            </c:strRef>
          </c:cat>
          <c:val>
            <c:numRef>
              <c:f>Plan1!$B$2:$B$3</c:f>
              <c:numCache>
                <c:formatCode>0%</c:formatCode>
                <c:ptCount val="2"/>
                <c:pt idx="0">
                  <c:v>0.63</c:v>
                </c:pt>
                <c:pt idx="1">
                  <c:v>0.6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0-DF0E-4631-A1FC-401B47038902}"/>
            </c:ext>
          </c:extLst>
        </c:ser>
        <c:ser>
          <c:idx val="1"/>
          <c:order val="1"/>
          <c:tx>
            <c:strRef>
              <c:f>Plan1!$C$1</c:f>
              <c:strCache>
                <c:ptCount val="1"/>
                <c:pt idx="0">
                  <c:v>Série 2</c:v>
                </c:pt>
              </c:strCache>
            </c:strRef>
          </c:tx>
          <c:spPr>
            <a:solidFill>
              <a:srgbClr val="C00000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Plan1!$A$2:$A$3</c:f>
              <c:strCache>
                <c:ptCount val="2"/>
                <c:pt idx="0">
                  <c:v>cliente </c:v>
                </c:pt>
                <c:pt idx="1">
                  <c:v>n cliente</c:v>
                </c:pt>
              </c:strCache>
            </c:strRef>
          </c:cat>
          <c:val>
            <c:numRef>
              <c:f>Plan1!$C$2:$C$3</c:f>
              <c:numCache>
                <c:formatCode>0%</c:formatCode>
                <c:ptCount val="2"/>
                <c:pt idx="0">
                  <c:v>0.13</c:v>
                </c:pt>
                <c:pt idx="1">
                  <c:v>0.16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1-DF0E-4631-A1FC-401B47038902}"/>
            </c:ext>
          </c:extLst>
        </c:ser>
        <c:ser>
          <c:idx val="2"/>
          <c:order val="2"/>
          <c:tx>
            <c:strRef>
              <c:f>Plan1!$D$1</c:f>
              <c:strCache>
                <c:ptCount val="1"/>
                <c:pt idx="0">
                  <c:v>Série 3</c:v>
                </c:pt>
              </c:strCache>
            </c:strRef>
          </c:tx>
          <c:spPr>
            <a:solidFill>
              <a:schemeClr val="bg1">
                <a:lumMod val="75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200" b="1" i="0" u="none" strike="noStrike" kern="1200" baseline="0">
                    <a:solidFill>
                      <a:schemeClr val="bg2">
                        <a:lumMod val="10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Plan1!$A$2:$A$3</c:f>
              <c:strCache>
                <c:ptCount val="2"/>
                <c:pt idx="0">
                  <c:v>cliente </c:v>
                </c:pt>
                <c:pt idx="1">
                  <c:v>n cliente</c:v>
                </c:pt>
              </c:strCache>
            </c:strRef>
          </c:cat>
          <c:val>
            <c:numRef>
              <c:f>Plan1!$D$2:$D$3</c:f>
              <c:numCache>
                <c:formatCode>0%</c:formatCode>
                <c:ptCount val="2"/>
                <c:pt idx="0">
                  <c:v>0.23</c:v>
                </c:pt>
                <c:pt idx="1">
                  <c:v>0.24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2-DF0E-4631-A1FC-401B4703890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20"/>
        <c:overlap val="100"/>
        <c:axId val="575238608"/>
        <c:axId val="575238216"/>
      </c:barChart>
      <c:catAx>
        <c:axId val="575238608"/>
        <c:scaling>
          <c:orientation val="minMax"/>
        </c:scaling>
        <c:delete val="1"/>
        <c:axPos val="b"/>
        <c:numFmt formatCode="General" sourceLinked="1"/>
        <c:majorTickMark val="none"/>
        <c:minorTickMark val="none"/>
        <c:tickLblPos val="nextTo"/>
        <c:crossAx val="575238216"/>
        <c:crosses val="autoZero"/>
        <c:auto val="1"/>
        <c:lblAlgn val="ctr"/>
        <c:lblOffset val="100"/>
        <c:noMultiLvlLbl val="0"/>
      </c:catAx>
      <c:valAx>
        <c:axId val="575238216"/>
        <c:scaling>
          <c:orientation val="minMax"/>
        </c:scaling>
        <c:delete val="1"/>
        <c:axPos val="l"/>
        <c:numFmt formatCode="0%" sourceLinked="1"/>
        <c:majorTickMark val="none"/>
        <c:minorTickMark val="none"/>
        <c:tickLblPos val="nextTo"/>
        <c:crossAx val="575238608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5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percentStacked"/>
        <c:varyColors val="0"/>
        <c:ser>
          <c:idx val="0"/>
          <c:order val="0"/>
          <c:tx>
            <c:strRef>
              <c:f>Plan1!$B$1</c:f>
              <c:strCache>
                <c:ptCount val="1"/>
                <c:pt idx="0">
                  <c:v>Série 1</c:v>
                </c:pt>
              </c:strCache>
            </c:strRef>
          </c:tx>
          <c:spPr>
            <a:solidFill>
              <a:srgbClr val="0060AA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200" b="1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dLblPos val="inBase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Plan1!$A$2:$A$3</c:f>
              <c:strCache>
                <c:ptCount val="2"/>
                <c:pt idx="0">
                  <c:v>cliente </c:v>
                </c:pt>
                <c:pt idx="1">
                  <c:v>n cliente</c:v>
                </c:pt>
              </c:strCache>
            </c:strRef>
          </c:cat>
          <c:val>
            <c:numRef>
              <c:f>Plan1!$B$2:$B$3</c:f>
              <c:numCache>
                <c:formatCode>0%</c:formatCode>
                <c:ptCount val="2"/>
                <c:pt idx="0">
                  <c:v>0.57999999999999996</c:v>
                </c:pt>
                <c:pt idx="1">
                  <c:v>0.57999999999999996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0-52F9-4550-82DE-A176A7A5195E}"/>
            </c:ext>
          </c:extLst>
        </c:ser>
        <c:ser>
          <c:idx val="1"/>
          <c:order val="1"/>
          <c:tx>
            <c:strRef>
              <c:f>Plan1!$C$1</c:f>
              <c:strCache>
                <c:ptCount val="1"/>
                <c:pt idx="0">
                  <c:v>Série 2</c:v>
                </c:pt>
              </c:strCache>
            </c:strRef>
          </c:tx>
          <c:spPr>
            <a:solidFill>
              <a:srgbClr val="C00000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Plan1!$A$2:$A$3</c:f>
              <c:strCache>
                <c:ptCount val="2"/>
                <c:pt idx="0">
                  <c:v>cliente </c:v>
                </c:pt>
                <c:pt idx="1">
                  <c:v>n cliente</c:v>
                </c:pt>
              </c:strCache>
            </c:strRef>
          </c:cat>
          <c:val>
            <c:numRef>
              <c:f>Plan1!$C$2:$C$3</c:f>
              <c:numCache>
                <c:formatCode>0%</c:formatCode>
                <c:ptCount val="2"/>
                <c:pt idx="0">
                  <c:v>0.23</c:v>
                </c:pt>
                <c:pt idx="1">
                  <c:v>0.23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1-52F9-4550-82DE-A176A7A5195E}"/>
            </c:ext>
          </c:extLst>
        </c:ser>
        <c:ser>
          <c:idx val="2"/>
          <c:order val="2"/>
          <c:tx>
            <c:strRef>
              <c:f>Plan1!$D$1</c:f>
              <c:strCache>
                <c:ptCount val="1"/>
                <c:pt idx="0">
                  <c:v>Série 3</c:v>
                </c:pt>
              </c:strCache>
            </c:strRef>
          </c:tx>
          <c:spPr>
            <a:solidFill>
              <a:schemeClr val="bg1">
                <a:lumMod val="75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200" b="1" i="0" u="none" strike="noStrike" kern="1200" baseline="0">
                    <a:solidFill>
                      <a:schemeClr val="bg2">
                        <a:lumMod val="10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Plan1!$A$2:$A$3</c:f>
              <c:strCache>
                <c:ptCount val="2"/>
                <c:pt idx="0">
                  <c:v>cliente </c:v>
                </c:pt>
                <c:pt idx="1">
                  <c:v>n cliente</c:v>
                </c:pt>
              </c:strCache>
            </c:strRef>
          </c:cat>
          <c:val>
            <c:numRef>
              <c:f>Plan1!$D$2:$D$3</c:f>
              <c:numCache>
                <c:formatCode>0%</c:formatCode>
                <c:ptCount val="2"/>
                <c:pt idx="0">
                  <c:v>0.18</c:v>
                </c:pt>
                <c:pt idx="1">
                  <c:v>0.19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2-52F9-4550-82DE-A176A7A5195E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20"/>
        <c:overlap val="100"/>
        <c:axId val="575237432"/>
        <c:axId val="575237040"/>
      </c:barChart>
      <c:catAx>
        <c:axId val="575237432"/>
        <c:scaling>
          <c:orientation val="minMax"/>
        </c:scaling>
        <c:delete val="1"/>
        <c:axPos val="b"/>
        <c:numFmt formatCode="General" sourceLinked="1"/>
        <c:majorTickMark val="none"/>
        <c:minorTickMark val="none"/>
        <c:tickLblPos val="nextTo"/>
        <c:crossAx val="575237040"/>
        <c:crosses val="autoZero"/>
        <c:auto val="1"/>
        <c:lblAlgn val="ctr"/>
        <c:lblOffset val="100"/>
        <c:noMultiLvlLbl val="0"/>
      </c:catAx>
      <c:valAx>
        <c:axId val="575237040"/>
        <c:scaling>
          <c:orientation val="minMax"/>
        </c:scaling>
        <c:delete val="1"/>
        <c:axPos val="l"/>
        <c:numFmt formatCode="0%" sourceLinked="1"/>
        <c:majorTickMark val="none"/>
        <c:minorTickMark val="none"/>
        <c:tickLblPos val="nextTo"/>
        <c:crossAx val="575237432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5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percentStacked"/>
        <c:varyColors val="0"/>
        <c:ser>
          <c:idx val="0"/>
          <c:order val="0"/>
          <c:tx>
            <c:strRef>
              <c:f>Plan1!$B$1</c:f>
              <c:strCache>
                <c:ptCount val="1"/>
                <c:pt idx="0">
                  <c:v>Série 1</c:v>
                </c:pt>
              </c:strCache>
            </c:strRef>
          </c:tx>
          <c:spPr>
            <a:solidFill>
              <a:srgbClr val="0060AA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200" b="1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dLblPos val="inBase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Plan1!$A$2:$A$4</c:f>
              <c:strCache>
                <c:ptCount val="2"/>
                <c:pt idx="0">
                  <c:v>cliente </c:v>
                </c:pt>
                <c:pt idx="1">
                  <c:v>n cliente</c:v>
                </c:pt>
              </c:strCache>
            </c:strRef>
          </c:cat>
          <c:val>
            <c:numRef>
              <c:f>Plan1!$B$2:$B$4</c:f>
              <c:numCache>
                <c:formatCode>0%</c:formatCode>
                <c:ptCount val="3"/>
                <c:pt idx="0">
                  <c:v>0.72394736866166354</c:v>
                </c:pt>
                <c:pt idx="1">
                  <c:v>0.74486152745789336</c:v>
                </c:pt>
                <c:pt idx="2">
                  <c:v>0.6172091866629732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0-4086-4EC5-B3C9-558634F4E304}"/>
            </c:ext>
          </c:extLst>
        </c:ser>
        <c:ser>
          <c:idx val="1"/>
          <c:order val="1"/>
          <c:tx>
            <c:strRef>
              <c:f>Plan1!$C$1</c:f>
              <c:strCache>
                <c:ptCount val="1"/>
                <c:pt idx="0">
                  <c:v>Série 2</c:v>
                </c:pt>
              </c:strCache>
            </c:strRef>
          </c:tx>
          <c:spPr>
            <a:solidFill>
              <a:srgbClr val="C00000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Plan1!$A$2:$A$4</c:f>
              <c:strCache>
                <c:ptCount val="2"/>
                <c:pt idx="0">
                  <c:v>cliente </c:v>
                </c:pt>
                <c:pt idx="1">
                  <c:v>n cliente</c:v>
                </c:pt>
              </c:strCache>
            </c:strRef>
          </c:cat>
          <c:val>
            <c:numRef>
              <c:f>Plan1!$C$2:$C$4</c:f>
              <c:numCache>
                <c:formatCode>0%</c:formatCode>
                <c:ptCount val="3"/>
                <c:pt idx="0">
                  <c:v>7.9711854836474694E-2</c:v>
                </c:pt>
                <c:pt idx="1">
                  <c:v>0.11807177758754744</c:v>
                </c:pt>
                <c:pt idx="2">
                  <c:v>0.16329703594285797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1-4086-4EC5-B3C9-558634F4E304}"/>
            </c:ext>
          </c:extLst>
        </c:ser>
        <c:ser>
          <c:idx val="2"/>
          <c:order val="2"/>
          <c:tx>
            <c:strRef>
              <c:f>Plan1!$D$1</c:f>
              <c:strCache>
                <c:ptCount val="1"/>
                <c:pt idx="0">
                  <c:v>Série 3</c:v>
                </c:pt>
              </c:strCache>
            </c:strRef>
          </c:tx>
          <c:spPr>
            <a:solidFill>
              <a:schemeClr val="bg1">
                <a:lumMod val="75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200" b="1" i="0" u="none" strike="noStrike" kern="1200" baseline="0">
                    <a:solidFill>
                      <a:schemeClr val="bg2">
                        <a:lumMod val="10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Plan1!$A$2:$A$4</c:f>
              <c:strCache>
                <c:ptCount val="2"/>
                <c:pt idx="0">
                  <c:v>cliente </c:v>
                </c:pt>
                <c:pt idx="1">
                  <c:v>n cliente</c:v>
                </c:pt>
              </c:strCache>
            </c:strRef>
          </c:cat>
          <c:val>
            <c:numRef>
              <c:f>Plan1!$D$2:$D$4</c:f>
              <c:numCache>
                <c:formatCode>0%</c:formatCode>
                <c:ptCount val="3"/>
                <c:pt idx="0">
                  <c:v>0.19634077650185847</c:v>
                </c:pt>
                <c:pt idx="1">
                  <c:v>0.13706669495455923</c:v>
                </c:pt>
                <c:pt idx="2">
                  <c:v>0.21949377739417014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2-4086-4EC5-B3C9-558634F4E30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60"/>
        <c:overlap val="100"/>
        <c:axId val="575236256"/>
        <c:axId val="575235864"/>
      </c:barChart>
      <c:catAx>
        <c:axId val="575236256"/>
        <c:scaling>
          <c:orientation val="minMax"/>
        </c:scaling>
        <c:delete val="1"/>
        <c:axPos val="b"/>
        <c:numFmt formatCode="General" sourceLinked="1"/>
        <c:majorTickMark val="none"/>
        <c:minorTickMark val="none"/>
        <c:tickLblPos val="nextTo"/>
        <c:crossAx val="575235864"/>
        <c:crosses val="autoZero"/>
        <c:auto val="1"/>
        <c:lblAlgn val="ctr"/>
        <c:lblOffset val="100"/>
        <c:noMultiLvlLbl val="0"/>
      </c:catAx>
      <c:valAx>
        <c:axId val="575235864"/>
        <c:scaling>
          <c:orientation val="minMax"/>
        </c:scaling>
        <c:delete val="1"/>
        <c:axPos val="l"/>
        <c:numFmt formatCode="0%" sourceLinked="1"/>
        <c:majorTickMark val="none"/>
        <c:minorTickMark val="none"/>
        <c:tickLblPos val="nextTo"/>
        <c:crossAx val="57523625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5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percentStacked"/>
        <c:varyColors val="0"/>
        <c:ser>
          <c:idx val="0"/>
          <c:order val="0"/>
          <c:tx>
            <c:strRef>
              <c:f>Plan1!$B$1</c:f>
              <c:strCache>
                <c:ptCount val="1"/>
                <c:pt idx="0">
                  <c:v>Série 1</c:v>
                </c:pt>
              </c:strCache>
            </c:strRef>
          </c:tx>
          <c:spPr>
            <a:solidFill>
              <a:srgbClr val="0060AA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200" b="1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dLblPos val="inBase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Plan1!$A$2:$A$4</c:f>
              <c:strCache>
                <c:ptCount val="2"/>
                <c:pt idx="0">
                  <c:v>cliente </c:v>
                </c:pt>
                <c:pt idx="1">
                  <c:v>n cliente</c:v>
                </c:pt>
              </c:strCache>
            </c:strRef>
          </c:cat>
          <c:val>
            <c:numRef>
              <c:f>Plan1!$B$2:$B$4</c:f>
              <c:numCache>
                <c:formatCode>0%</c:formatCode>
                <c:ptCount val="3"/>
                <c:pt idx="0">
                  <c:v>0.69670815986883849</c:v>
                </c:pt>
                <c:pt idx="1">
                  <c:v>0.70771899315010234</c:v>
                </c:pt>
                <c:pt idx="2">
                  <c:v>0.63716033468419297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0-0C51-473A-BBFE-C056B8BCB168}"/>
            </c:ext>
          </c:extLst>
        </c:ser>
        <c:ser>
          <c:idx val="1"/>
          <c:order val="1"/>
          <c:tx>
            <c:strRef>
              <c:f>Plan1!$C$1</c:f>
              <c:strCache>
                <c:ptCount val="1"/>
                <c:pt idx="0">
                  <c:v>Série 2</c:v>
                </c:pt>
              </c:strCache>
            </c:strRef>
          </c:tx>
          <c:spPr>
            <a:solidFill>
              <a:srgbClr val="C00000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Plan1!$A$2:$A$4</c:f>
              <c:strCache>
                <c:ptCount val="2"/>
                <c:pt idx="0">
                  <c:v>cliente </c:v>
                </c:pt>
                <c:pt idx="1">
                  <c:v>n cliente</c:v>
                </c:pt>
              </c:strCache>
            </c:strRef>
          </c:cat>
          <c:val>
            <c:numRef>
              <c:f>Plan1!$C$2:$C$4</c:f>
              <c:numCache>
                <c:formatCode>0%</c:formatCode>
                <c:ptCount val="3"/>
                <c:pt idx="0">
                  <c:v>9.3143577104096972E-2</c:v>
                </c:pt>
                <c:pt idx="1">
                  <c:v>0.12982454822411699</c:v>
                </c:pt>
                <c:pt idx="2">
                  <c:v>0.17059657808037371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1-0C51-473A-BBFE-C056B8BCB168}"/>
            </c:ext>
          </c:extLst>
        </c:ser>
        <c:ser>
          <c:idx val="2"/>
          <c:order val="2"/>
          <c:tx>
            <c:strRef>
              <c:f>Plan1!$D$1</c:f>
              <c:strCache>
                <c:ptCount val="1"/>
                <c:pt idx="0">
                  <c:v>Série 3</c:v>
                </c:pt>
              </c:strCache>
            </c:strRef>
          </c:tx>
          <c:spPr>
            <a:solidFill>
              <a:schemeClr val="bg1">
                <a:lumMod val="75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200" b="1" i="0" u="none" strike="noStrike" kern="1200" baseline="0">
                    <a:solidFill>
                      <a:schemeClr val="bg2">
                        <a:lumMod val="10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Plan1!$A$2:$A$4</c:f>
              <c:strCache>
                <c:ptCount val="2"/>
                <c:pt idx="0">
                  <c:v>cliente </c:v>
                </c:pt>
                <c:pt idx="1">
                  <c:v>n cliente</c:v>
                </c:pt>
              </c:strCache>
            </c:strRef>
          </c:cat>
          <c:val>
            <c:numRef>
              <c:f>Plan1!$D$2:$D$4</c:f>
              <c:numCache>
                <c:formatCode>0%</c:formatCode>
                <c:ptCount val="3"/>
                <c:pt idx="0">
                  <c:v>0.21014826302706113</c:v>
                </c:pt>
                <c:pt idx="1">
                  <c:v>0.16245645862577868</c:v>
                </c:pt>
                <c:pt idx="2">
                  <c:v>0.1922430872354341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2-0C51-473A-BBFE-C056B8BCB16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60"/>
        <c:overlap val="100"/>
        <c:axId val="575235080"/>
        <c:axId val="575234688"/>
      </c:barChart>
      <c:catAx>
        <c:axId val="575235080"/>
        <c:scaling>
          <c:orientation val="minMax"/>
        </c:scaling>
        <c:delete val="1"/>
        <c:axPos val="b"/>
        <c:numFmt formatCode="General" sourceLinked="1"/>
        <c:majorTickMark val="none"/>
        <c:minorTickMark val="none"/>
        <c:tickLblPos val="nextTo"/>
        <c:crossAx val="575234688"/>
        <c:crosses val="autoZero"/>
        <c:auto val="1"/>
        <c:lblAlgn val="ctr"/>
        <c:lblOffset val="100"/>
        <c:noMultiLvlLbl val="0"/>
      </c:catAx>
      <c:valAx>
        <c:axId val="575234688"/>
        <c:scaling>
          <c:orientation val="minMax"/>
        </c:scaling>
        <c:delete val="1"/>
        <c:axPos val="l"/>
        <c:numFmt formatCode="0%" sourceLinked="1"/>
        <c:majorTickMark val="none"/>
        <c:minorTickMark val="none"/>
        <c:tickLblPos val="nextTo"/>
        <c:crossAx val="575235080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5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percentStacked"/>
        <c:varyColors val="0"/>
        <c:ser>
          <c:idx val="0"/>
          <c:order val="0"/>
          <c:tx>
            <c:strRef>
              <c:f>Plan1!$B$1</c:f>
              <c:strCache>
                <c:ptCount val="1"/>
                <c:pt idx="0">
                  <c:v>Série 1</c:v>
                </c:pt>
              </c:strCache>
            </c:strRef>
          </c:tx>
          <c:spPr>
            <a:solidFill>
              <a:srgbClr val="0060AA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200" b="1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dLblPos val="inBase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Plan1!$A$2:$A$4</c:f>
              <c:strCache>
                <c:ptCount val="2"/>
                <c:pt idx="0">
                  <c:v>cliente </c:v>
                </c:pt>
                <c:pt idx="1">
                  <c:v>n cliente</c:v>
                </c:pt>
              </c:strCache>
            </c:strRef>
          </c:cat>
          <c:val>
            <c:numRef>
              <c:f>Plan1!$B$2:$B$4</c:f>
              <c:numCache>
                <c:formatCode>0%</c:formatCode>
                <c:ptCount val="3"/>
                <c:pt idx="0">
                  <c:v>0.67515265733818053</c:v>
                </c:pt>
                <c:pt idx="1">
                  <c:v>0.72016086171452887</c:v>
                </c:pt>
                <c:pt idx="2">
                  <c:v>0.61627800483497974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0-F7DA-43DE-AE34-BB25C91F4FCB}"/>
            </c:ext>
          </c:extLst>
        </c:ser>
        <c:ser>
          <c:idx val="1"/>
          <c:order val="1"/>
          <c:tx>
            <c:strRef>
              <c:f>Plan1!$C$1</c:f>
              <c:strCache>
                <c:ptCount val="1"/>
                <c:pt idx="0">
                  <c:v>Série 2</c:v>
                </c:pt>
              </c:strCache>
            </c:strRef>
          </c:tx>
          <c:spPr>
            <a:solidFill>
              <a:srgbClr val="C00000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Plan1!$A$2:$A$4</c:f>
              <c:strCache>
                <c:ptCount val="2"/>
                <c:pt idx="0">
                  <c:v>cliente </c:v>
                </c:pt>
                <c:pt idx="1">
                  <c:v>n cliente</c:v>
                </c:pt>
              </c:strCache>
            </c:strRef>
          </c:cat>
          <c:val>
            <c:numRef>
              <c:f>Plan1!$C$2:$C$4</c:f>
              <c:numCache>
                <c:formatCode>0%</c:formatCode>
                <c:ptCount val="3"/>
                <c:pt idx="0">
                  <c:v>7.8293451471488473E-2</c:v>
                </c:pt>
                <c:pt idx="1">
                  <c:v>9.2283963039680811E-2</c:v>
                </c:pt>
                <c:pt idx="2">
                  <c:v>0.11111410314041192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1-F7DA-43DE-AE34-BB25C91F4FCB}"/>
            </c:ext>
          </c:extLst>
        </c:ser>
        <c:ser>
          <c:idx val="2"/>
          <c:order val="2"/>
          <c:tx>
            <c:strRef>
              <c:f>Plan1!$D$1</c:f>
              <c:strCache>
                <c:ptCount val="1"/>
                <c:pt idx="0">
                  <c:v>Série 3</c:v>
                </c:pt>
              </c:strCache>
            </c:strRef>
          </c:tx>
          <c:spPr>
            <a:solidFill>
              <a:schemeClr val="bg1">
                <a:lumMod val="75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200" b="1" i="0" u="none" strike="noStrike" kern="1200" baseline="0">
                    <a:solidFill>
                      <a:schemeClr val="bg2">
                        <a:lumMod val="10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Plan1!$A$2:$A$4</c:f>
              <c:strCache>
                <c:ptCount val="2"/>
                <c:pt idx="0">
                  <c:v>cliente </c:v>
                </c:pt>
                <c:pt idx="1">
                  <c:v>n cliente</c:v>
                </c:pt>
              </c:strCache>
            </c:strRef>
          </c:cat>
          <c:val>
            <c:numRef>
              <c:f>Plan1!$D$2:$D$4</c:f>
              <c:numCache>
                <c:formatCode>0%</c:formatCode>
                <c:ptCount val="3"/>
                <c:pt idx="0">
                  <c:v>0.24655389119032736</c:v>
                </c:pt>
                <c:pt idx="1">
                  <c:v>0.18755517524578871</c:v>
                </c:pt>
                <c:pt idx="2">
                  <c:v>0.27260789202460939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2-F7DA-43DE-AE34-BB25C91F4FCB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60"/>
        <c:overlap val="100"/>
        <c:axId val="575233904"/>
        <c:axId val="575233512"/>
      </c:barChart>
      <c:catAx>
        <c:axId val="575233904"/>
        <c:scaling>
          <c:orientation val="minMax"/>
        </c:scaling>
        <c:delete val="1"/>
        <c:axPos val="b"/>
        <c:numFmt formatCode="General" sourceLinked="1"/>
        <c:majorTickMark val="none"/>
        <c:minorTickMark val="none"/>
        <c:tickLblPos val="nextTo"/>
        <c:crossAx val="575233512"/>
        <c:crosses val="autoZero"/>
        <c:auto val="1"/>
        <c:lblAlgn val="ctr"/>
        <c:lblOffset val="100"/>
        <c:noMultiLvlLbl val="0"/>
      </c:catAx>
      <c:valAx>
        <c:axId val="575233512"/>
        <c:scaling>
          <c:orientation val="minMax"/>
        </c:scaling>
        <c:delete val="1"/>
        <c:axPos val="l"/>
        <c:numFmt formatCode="0%" sourceLinked="1"/>
        <c:majorTickMark val="none"/>
        <c:minorTickMark val="none"/>
        <c:tickLblPos val="nextTo"/>
        <c:crossAx val="575233904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5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percentStacked"/>
        <c:varyColors val="0"/>
        <c:ser>
          <c:idx val="0"/>
          <c:order val="0"/>
          <c:tx>
            <c:strRef>
              <c:f>Plan1!$B$1</c:f>
              <c:strCache>
                <c:ptCount val="1"/>
                <c:pt idx="0">
                  <c:v>Série 1</c:v>
                </c:pt>
              </c:strCache>
            </c:strRef>
          </c:tx>
          <c:spPr>
            <a:solidFill>
              <a:srgbClr val="0060AA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200" b="1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dLblPos val="inBase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Plan1!$A$2:$A$4</c:f>
              <c:strCache>
                <c:ptCount val="2"/>
                <c:pt idx="0">
                  <c:v>cliente </c:v>
                </c:pt>
                <c:pt idx="1">
                  <c:v>n cliente</c:v>
                </c:pt>
              </c:strCache>
            </c:strRef>
          </c:cat>
          <c:val>
            <c:numRef>
              <c:f>Plan1!$B$2:$B$4</c:f>
              <c:numCache>
                <c:formatCode>0%</c:formatCode>
                <c:ptCount val="3"/>
                <c:pt idx="0">
                  <c:v>0.73635369892116531</c:v>
                </c:pt>
                <c:pt idx="1">
                  <c:v>0.64638807823758238</c:v>
                </c:pt>
                <c:pt idx="2">
                  <c:v>0.46705584701965835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0-DF0E-4631-A1FC-401B47038902}"/>
            </c:ext>
          </c:extLst>
        </c:ser>
        <c:ser>
          <c:idx val="1"/>
          <c:order val="1"/>
          <c:tx>
            <c:strRef>
              <c:f>Plan1!$C$1</c:f>
              <c:strCache>
                <c:ptCount val="1"/>
                <c:pt idx="0">
                  <c:v>Série 2</c:v>
                </c:pt>
              </c:strCache>
            </c:strRef>
          </c:tx>
          <c:spPr>
            <a:solidFill>
              <a:srgbClr val="C00000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Plan1!$A$2:$A$4</c:f>
              <c:strCache>
                <c:ptCount val="2"/>
                <c:pt idx="0">
                  <c:v>cliente </c:v>
                </c:pt>
                <c:pt idx="1">
                  <c:v>n cliente</c:v>
                </c:pt>
              </c:strCache>
            </c:strRef>
          </c:cat>
          <c:val>
            <c:numRef>
              <c:f>Plan1!$C$2:$C$4</c:f>
              <c:numCache>
                <c:formatCode>0%</c:formatCode>
                <c:ptCount val="3"/>
                <c:pt idx="0">
                  <c:v>9.8763872756685245E-2</c:v>
                </c:pt>
                <c:pt idx="1">
                  <c:v>0.14468331173259352</c:v>
                </c:pt>
                <c:pt idx="2">
                  <c:v>0.21022082360512515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1-DF0E-4631-A1FC-401B47038902}"/>
            </c:ext>
          </c:extLst>
        </c:ser>
        <c:ser>
          <c:idx val="2"/>
          <c:order val="2"/>
          <c:tx>
            <c:strRef>
              <c:f>Plan1!$D$1</c:f>
              <c:strCache>
                <c:ptCount val="1"/>
                <c:pt idx="0">
                  <c:v>Série 3</c:v>
                </c:pt>
              </c:strCache>
            </c:strRef>
          </c:tx>
          <c:spPr>
            <a:solidFill>
              <a:schemeClr val="bg1">
                <a:lumMod val="75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200" b="1" i="0" u="none" strike="noStrike" kern="1200" baseline="0">
                    <a:solidFill>
                      <a:schemeClr val="bg2">
                        <a:lumMod val="10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Plan1!$A$2:$A$4</c:f>
              <c:strCache>
                <c:ptCount val="2"/>
                <c:pt idx="0">
                  <c:v>cliente </c:v>
                </c:pt>
                <c:pt idx="1">
                  <c:v>n cliente</c:v>
                </c:pt>
              </c:strCache>
            </c:strRef>
          </c:cat>
          <c:val>
            <c:numRef>
              <c:f>Plan1!$D$2:$D$4</c:f>
              <c:numCache>
                <c:formatCode>0%</c:formatCode>
                <c:ptCount val="3"/>
                <c:pt idx="0">
                  <c:v>0.16488242832214722</c:v>
                </c:pt>
                <c:pt idx="1">
                  <c:v>0.2089286100298226</c:v>
                </c:pt>
                <c:pt idx="2">
                  <c:v>0.32272332937521775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2-DF0E-4631-A1FC-401B4703890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60"/>
        <c:overlap val="100"/>
        <c:axId val="575232728"/>
        <c:axId val="575232336"/>
      </c:barChart>
      <c:catAx>
        <c:axId val="575232728"/>
        <c:scaling>
          <c:orientation val="minMax"/>
        </c:scaling>
        <c:delete val="1"/>
        <c:axPos val="b"/>
        <c:numFmt formatCode="General" sourceLinked="1"/>
        <c:majorTickMark val="none"/>
        <c:minorTickMark val="none"/>
        <c:tickLblPos val="nextTo"/>
        <c:crossAx val="575232336"/>
        <c:crosses val="autoZero"/>
        <c:auto val="1"/>
        <c:lblAlgn val="ctr"/>
        <c:lblOffset val="100"/>
        <c:noMultiLvlLbl val="0"/>
      </c:catAx>
      <c:valAx>
        <c:axId val="575232336"/>
        <c:scaling>
          <c:orientation val="minMax"/>
        </c:scaling>
        <c:delete val="1"/>
        <c:axPos val="l"/>
        <c:numFmt formatCode="0%" sourceLinked="1"/>
        <c:majorTickMark val="none"/>
        <c:minorTickMark val="none"/>
        <c:tickLblPos val="nextTo"/>
        <c:crossAx val="575232728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5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percentStacked"/>
        <c:varyColors val="0"/>
        <c:ser>
          <c:idx val="0"/>
          <c:order val="0"/>
          <c:tx>
            <c:strRef>
              <c:f>Plan1!$B$1</c:f>
              <c:strCache>
                <c:ptCount val="1"/>
                <c:pt idx="0">
                  <c:v>Série 1</c:v>
                </c:pt>
              </c:strCache>
            </c:strRef>
          </c:tx>
          <c:spPr>
            <a:solidFill>
              <a:srgbClr val="0060AA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200" b="1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dLblPos val="inBase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Plan1!$A$2:$A$4</c:f>
              <c:strCache>
                <c:ptCount val="2"/>
                <c:pt idx="0">
                  <c:v>cliente </c:v>
                </c:pt>
                <c:pt idx="1">
                  <c:v>n cliente</c:v>
                </c:pt>
              </c:strCache>
            </c:strRef>
          </c:cat>
          <c:val>
            <c:numRef>
              <c:f>Plan1!$B$2:$B$4</c:f>
              <c:numCache>
                <c:formatCode>0%</c:formatCode>
                <c:ptCount val="3"/>
                <c:pt idx="0">
                  <c:v>0.71951526508930541</c:v>
                </c:pt>
                <c:pt idx="1">
                  <c:v>0.63211591197515482</c:v>
                </c:pt>
                <c:pt idx="2">
                  <c:v>0.43413425133985312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0-52F9-4550-82DE-A176A7A5195E}"/>
            </c:ext>
          </c:extLst>
        </c:ser>
        <c:ser>
          <c:idx val="1"/>
          <c:order val="1"/>
          <c:tx>
            <c:strRef>
              <c:f>Plan1!$C$1</c:f>
              <c:strCache>
                <c:ptCount val="1"/>
                <c:pt idx="0">
                  <c:v>Série 2</c:v>
                </c:pt>
              </c:strCache>
            </c:strRef>
          </c:tx>
          <c:spPr>
            <a:solidFill>
              <a:srgbClr val="C00000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Plan1!$A$2:$A$4</c:f>
              <c:strCache>
                <c:ptCount val="2"/>
                <c:pt idx="0">
                  <c:v>cliente </c:v>
                </c:pt>
                <c:pt idx="1">
                  <c:v>n cliente</c:v>
                </c:pt>
              </c:strCache>
            </c:strRef>
          </c:cat>
          <c:val>
            <c:numRef>
              <c:f>Plan1!$C$2:$C$4</c:f>
              <c:numCache>
                <c:formatCode>0%</c:formatCode>
                <c:ptCount val="3"/>
                <c:pt idx="0">
                  <c:v>9.0858431048867233E-2</c:v>
                </c:pt>
                <c:pt idx="1">
                  <c:v>0.22004066905042577</c:v>
                </c:pt>
                <c:pt idx="2">
                  <c:v>0.3286868591864941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1-52F9-4550-82DE-A176A7A5195E}"/>
            </c:ext>
          </c:extLst>
        </c:ser>
        <c:ser>
          <c:idx val="2"/>
          <c:order val="2"/>
          <c:tx>
            <c:strRef>
              <c:f>Plan1!$D$1</c:f>
              <c:strCache>
                <c:ptCount val="1"/>
                <c:pt idx="0">
                  <c:v>Série 3</c:v>
                </c:pt>
              </c:strCache>
            </c:strRef>
          </c:tx>
          <c:spPr>
            <a:solidFill>
              <a:schemeClr val="bg1">
                <a:lumMod val="75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200" b="1" i="0" u="none" strike="noStrike" kern="1200" baseline="0">
                    <a:solidFill>
                      <a:schemeClr val="bg2">
                        <a:lumMod val="10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Plan1!$A$2:$A$4</c:f>
              <c:strCache>
                <c:ptCount val="2"/>
                <c:pt idx="0">
                  <c:v>cliente </c:v>
                </c:pt>
                <c:pt idx="1">
                  <c:v>n cliente</c:v>
                </c:pt>
              </c:strCache>
            </c:strRef>
          </c:cat>
          <c:val>
            <c:numRef>
              <c:f>Plan1!$D$2:$D$4</c:f>
              <c:numCache>
                <c:formatCode>0%</c:formatCode>
                <c:ptCount val="3"/>
                <c:pt idx="0">
                  <c:v>0.1896263038618243</c:v>
                </c:pt>
                <c:pt idx="1">
                  <c:v>0.14784341897441913</c:v>
                </c:pt>
                <c:pt idx="2">
                  <c:v>0.2371788894736534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2-52F9-4550-82DE-A176A7A5195E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60"/>
        <c:overlap val="100"/>
        <c:axId val="575231552"/>
        <c:axId val="575231160"/>
      </c:barChart>
      <c:catAx>
        <c:axId val="575231552"/>
        <c:scaling>
          <c:orientation val="minMax"/>
        </c:scaling>
        <c:delete val="1"/>
        <c:axPos val="b"/>
        <c:numFmt formatCode="General" sourceLinked="1"/>
        <c:majorTickMark val="none"/>
        <c:minorTickMark val="none"/>
        <c:tickLblPos val="nextTo"/>
        <c:crossAx val="575231160"/>
        <c:crosses val="autoZero"/>
        <c:auto val="1"/>
        <c:lblAlgn val="ctr"/>
        <c:lblOffset val="100"/>
        <c:noMultiLvlLbl val="0"/>
      </c:catAx>
      <c:valAx>
        <c:axId val="575231160"/>
        <c:scaling>
          <c:orientation val="minMax"/>
        </c:scaling>
        <c:delete val="1"/>
        <c:axPos val="l"/>
        <c:numFmt formatCode="0%" sourceLinked="1"/>
        <c:majorTickMark val="none"/>
        <c:minorTickMark val="none"/>
        <c:tickLblPos val="nextTo"/>
        <c:crossAx val="575231552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5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spPr>
            <a:ln>
              <a:noFill/>
            </a:ln>
          </c:spPr>
          <c:dPt>
            <c:idx val="0"/>
            <c:bubble3D val="0"/>
            <c:spPr>
              <a:solidFill>
                <a:srgbClr val="FF0000"/>
              </a:solidFill>
              <a:ln w="19050"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1-752C-4A9E-8F7C-29CD731BC518}"/>
              </c:ext>
            </c:extLst>
          </c:dPt>
          <c:dPt>
            <c:idx val="1"/>
            <c:bubble3D val="0"/>
            <c:spPr>
              <a:solidFill>
                <a:srgbClr val="92D050"/>
              </a:solidFill>
              <a:ln w="19050"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3-752C-4A9E-8F7C-29CD731BC518}"/>
              </c:ext>
            </c:extLst>
          </c:dPt>
          <c:cat>
            <c:strRef>
              <c:f>Plan9!$B$4:$B$5</c:f>
              <c:strCache>
                <c:ptCount val="2"/>
                <c:pt idx="0">
                  <c:v>não</c:v>
                </c:pt>
                <c:pt idx="1">
                  <c:v>sim</c:v>
                </c:pt>
              </c:strCache>
            </c:strRef>
          </c:cat>
          <c:val>
            <c:numRef>
              <c:f>Plan9!$C$4:$C$5</c:f>
              <c:numCache>
                <c:formatCode>0.0%</c:formatCode>
                <c:ptCount val="2"/>
                <c:pt idx="0">
                  <c:v>0.6</c:v>
                </c:pt>
                <c:pt idx="1">
                  <c:v>0.4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4-752C-4A9E-8F7C-29CD731BC51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75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5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percentStacked"/>
        <c:varyColors val="0"/>
        <c:ser>
          <c:idx val="0"/>
          <c:order val="0"/>
          <c:tx>
            <c:strRef>
              <c:f>Plan1!$B$1</c:f>
              <c:strCache>
                <c:ptCount val="1"/>
                <c:pt idx="0">
                  <c:v>sim</c:v>
                </c:pt>
              </c:strCache>
            </c:strRef>
          </c:tx>
          <c:spPr>
            <a:solidFill>
              <a:srgbClr val="92D050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6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dLblPos val="inBase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Plan1!$A$2:$A$28</c:f>
              <c:strCache>
                <c:ptCount val="27"/>
                <c:pt idx="0">
                  <c:v>SC</c:v>
                </c:pt>
                <c:pt idx="1">
                  <c:v>RS</c:v>
                </c:pt>
                <c:pt idx="2">
                  <c:v>PR</c:v>
                </c:pt>
                <c:pt idx="3">
                  <c:v>SP</c:v>
                </c:pt>
                <c:pt idx="4">
                  <c:v>RJ</c:v>
                </c:pt>
                <c:pt idx="5">
                  <c:v>MG</c:v>
                </c:pt>
                <c:pt idx="6">
                  <c:v>ES</c:v>
                </c:pt>
                <c:pt idx="7">
                  <c:v>DF</c:v>
                </c:pt>
                <c:pt idx="8">
                  <c:v>GO</c:v>
                </c:pt>
                <c:pt idx="9">
                  <c:v>MS</c:v>
                </c:pt>
                <c:pt idx="10">
                  <c:v>MT</c:v>
                </c:pt>
                <c:pt idx="11">
                  <c:v>SE</c:v>
                </c:pt>
                <c:pt idx="12">
                  <c:v>RN</c:v>
                </c:pt>
                <c:pt idx="13">
                  <c:v>PI</c:v>
                </c:pt>
                <c:pt idx="14">
                  <c:v>PE</c:v>
                </c:pt>
                <c:pt idx="15">
                  <c:v>PB</c:v>
                </c:pt>
                <c:pt idx="16">
                  <c:v>MA</c:v>
                </c:pt>
                <c:pt idx="17">
                  <c:v>CE</c:v>
                </c:pt>
                <c:pt idx="18">
                  <c:v>BA</c:v>
                </c:pt>
                <c:pt idx="19">
                  <c:v>AL</c:v>
                </c:pt>
                <c:pt idx="20">
                  <c:v>TO</c:v>
                </c:pt>
                <c:pt idx="21">
                  <c:v>AM</c:v>
                </c:pt>
                <c:pt idx="22">
                  <c:v>AC</c:v>
                </c:pt>
                <c:pt idx="23">
                  <c:v>PA</c:v>
                </c:pt>
                <c:pt idx="24">
                  <c:v>AP</c:v>
                </c:pt>
                <c:pt idx="25">
                  <c:v>RR</c:v>
                </c:pt>
                <c:pt idx="26">
                  <c:v>RO</c:v>
                </c:pt>
              </c:strCache>
            </c:strRef>
          </c:cat>
          <c:val>
            <c:numRef>
              <c:f>Plan1!$B$2:$B$28</c:f>
              <c:numCache>
                <c:formatCode>General</c:formatCode>
                <c:ptCount val="27"/>
                <c:pt idx="0">
                  <c:v>31</c:v>
                </c:pt>
                <c:pt idx="1">
                  <c:v>44</c:v>
                </c:pt>
                <c:pt idx="2">
                  <c:v>34</c:v>
                </c:pt>
                <c:pt idx="3">
                  <c:v>37</c:v>
                </c:pt>
                <c:pt idx="4">
                  <c:v>41</c:v>
                </c:pt>
                <c:pt idx="5">
                  <c:v>31</c:v>
                </c:pt>
                <c:pt idx="6">
                  <c:v>47</c:v>
                </c:pt>
                <c:pt idx="7">
                  <c:v>47</c:v>
                </c:pt>
                <c:pt idx="8">
                  <c:v>40</c:v>
                </c:pt>
                <c:pt idx="9">
                  <c:v>42</c:v>
                </c:pt>
                <c:pt idx="10">
                  <c:v>38</c:v>
                </c:pt>
                <c:pt idx="11">
                  <c:v>48</c:v>
                </c:pt>
                <c:pt idx="12">
                  <c:v>61</c:v>
                </c:pt>
                <c:pt idx="13">
                  <c:v>48</c:v>
                </c:pt>
                <c:pt idx="14">
                  <c:v>45</c:v>
                </c:pt>
                <c:pt idx="15">
                  <c:v>45</c:v>
                </c:pt>
                <c:pt idx="16">
                  <c:v>53</c:v>
                </c:pt>
                <c:pt idx="17">
                  <c:v>47</c:v>
                </c:pt>
                <c:pt idx="18">
                  <c:v>45</c:v>
                </c:pt>
                <c:pt idx="19">
                  <c:v>52</c:v>
                </c:pt>
                <c:pt idx="20">
                  <c:v>58</c:v>
                </c:pt>
                <c:pt idx="21">
                  <c:v>65</c:v>
                </c:pt>
                <c:pt idx="22">
                  <c:v>67</c:v>
                </c:pt>
                <c:pt idx="23">
                  <c:v>55</c:v>
                </c:pt>
                <c:pt idx="24">
                  <c:v>72</c:v>
                </c:pt>
                <c:pt idx="25">
                  <c:v>62</c:v>
                </c:pt>
                <c:pt idx="26">
                  <c:v>49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0-5CA3-4E7C-9686-77A48B986467}"/>
            </c:ext>
          </c:extLst>
        </c:ser>
        <c:ser>
          <c:idx val="1"/>
          <c:order val="1"/>
          <c:tx>
            <c:strRef>
              <c:f>Plan1!$C$1</c:f>
              <c:strCache>
                <c:ptCount val="1"/>
                <c:pt idx="0">
                  <c:v>não[</c:v>
                </c:pt>
              </c:strCache>
            </c:strRef>
          </c:tx>
          <c:spPr>
            <a:solidFill>
              <a:srgbClr val="FF0000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600" b="1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dLblPos val="in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Plan1!$A$2:$A$28</c:f>
              <c:strCache>
                <c:ptCount val="27"/>
                <c:pt idx="0">
                  <c:v>SC</c:v>
                </c:pt>
                <c:pt idx="1">
                  <c:v>RS</c:v>
                </c:pt>
                <c:pt idx="2">
                  <c:v>PR</c:v>
                </c:pt>
                <c:pt idx="3">
                  <c:v>SP</c:v>
                </c:pt>
                <c:pt idx="4">
                  <c:v>RJ</c:v>
                </c:pt>
                <c:pt idx="5">
                  <c:v>MG</c:v>
                </c:pt>
                <c:pt idx="6">
                  <c:v>ES</c:v>
                </c:pt>
                <c:pt idx="7">
                  <c:v>DF</c:v>
                </c:pt>
                <c:pt idx="8">
                  <c:v>GO</c:v>
                </c:pt>
                <c:pt idx="9">
                  <c:v>MS</c:v>
                </c:pt>
                <c:pt idx="10">
                  <c:v>MT</c:v>
                </c:pt>
                <c:pt idx="11">
                  <c:v>SE</c:v>
                </c:pt>
                <c:pt idx="12">
                  <c:v>RN</c:v>
                </c:pt>
                <c:pt idx="13">
                  <c:v>PI</c:v>
                </c:pt>
                <c:pt idx="14">
                  <c:v>PE</c:v>
                </c:pt>
                <c:pt idx="15">
                  <c:v>PB</c:v>
                </c:pt>
                <c:pt idx="16">
                  <c:v>MA</c:v>
                </c:pt>
                <c:pt idx="17">
                  <c:v>CE</c:v>
                </c:pt>
                <c:pt idx="18">
                  <c:v>BA</c:v>
                </c:pt>
                <c:pt idx="19">
                  <c:v>AL</c:v>
                </c:pt>
                <c:pt idx="20">
                  <c:v>TO</c:v>
                </c:pt>
                <c:pt idx="21">
                  <c:v>AM</c:v>
                </c:pt>
                <c:pt idx="22">
                  <c:v>AC</c:v>
                </c:pt>
                <c:pt idx="23">
                  <c:v>PA</c:v>
                </c:pt>
                <c:pt idx="24">
                  <c:v>AP</c:v>
                </c:pt>
                <c:pt idx="25">
                  <c:v>RR</c:v>
                </c:pt>
                <c:pt idx="26">
                  <c:v>RO</c:v>
                </c:pt>
              </c:strCache>
            </c:strRef>
          </c:cat>
          <c:val>
            <c:numRef>
              <c:f>Plan1!$C$2:$C$28</c:f>
              <c:numCache>
                <c:formatCode>General</c:formatCode>
                <c:ptCount val="27"/>
                <c:pt idx="0">
                  <c:v>69</c:v>
                </c:pt>
                <c:pt idx="1">
                  <c:v>56</c:v>
                </c:pt>
                <c:pt idx="2">
                  <c:v>66</c:v>
                </c:pt>
                <c:pt idx="3">
                  <c:v>63</c:v>
                </c:pt>
                <c:pt idx="4">
                  <c:v>59</c:v>
                </c:pt>
                <c:pt idx="5">
                  <c:v>69</c:v>
                </c:pt>
                <c:pt idx="6">
                  <c:v>53</c:v>
                </c:pt>
                <c:pt idx="7">
                  <c:v>53</c:v>
                </c:pt>
                <c:pt idx="8">
                  <c:v>60</c:v>
                </c:pt>
                <c:pt idx="9">
                  <c:v>58</c:v>
                </c:pt>
                <c:pt idx="10">
                  <c:v>62</c:v>
                </c:pt>
                <c:pt idx="11">
                  <c:v>52</c:v>
                </c:pt>
                <c:pt idx="12">
                  <c:v>39</c:v>
                </c:pt>
                <c:pt idx="13">
                  <c:v>52</c:v>
                </c:pt>
                <c:pt idx="14">
                  <c:v>55</c:v>
                </c:pt>
                <c:pt idx="15">
                  <c:v>55</c:v>
                </c:pt>
                <c:pt idx="16">
                  <c:v>47</c:v>
                </c:pt>
                <c:pt idx="17">
                  <c:v>53</c:v>
                </c:pt>
                <c:pt idx="18">
                  <c:v>55</c:v>
                </c:pt>
                <c:pt idx="19">
                  <c:v>48</c:v>
                </c:pt>
                <c:pt idx="20">
                  <c:v>42</c:v>
                </c:pt>
                <c:pt idx="21">
                  <c:v>35</c:v>
                </c:pt>
                <c:pt idx="22">
                  <c:v>33</c:v>
                </c:pt>
                <c:pt idx="23">
                  <c:v>45</c:v>
                </c:pt>
                <c:pt idx="24">
                  <c:v>28</c:v>
                </c:pt>
                <c:pt idx="25">
                  <c:v>38</c:v>
                </c:pt>
                <c:pt idx="26">
                  <c:v>51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1-5CA3-4E7C-9686-77A48B98646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overlap val="100"/>
        <c:axId val="569889256"/>
        <c:axId val="569889648"/>
      </c:barChart>
      <c:catAx>
        <c:axId val="569889256"/>
        <c:scaling>
          <c:orientation val="minMax"/>
        </c:scaling>
        <c:delete val="1"/>
        <c:axPos val="b"/>
        <c:numFmt formatCode="General" sourceLinked="1"/>
        <c:majorTickMark val="none"/>
        <c:minorTickMark val="none"/>
        <c:tickLblPos val="nextTo"/>
        <c:crossAx val="569889648"/>
        <c:crosses val="autoZero"/>
        <c:auto val="1"/>
        <c:lblAlgn val="ctr"/>
        <c:lblOffset val="100"/>
        <c:noMultiLvlLbl val="0"/>
      </c:catAx>
      <c:valAx>
        <c:axId val="569889648"/>
        <c:scaling>
          <c:orientation val="minMax"/>
        </c:scaling>
        <c:delete val="1"/>
        <c:axPos val="l"/>
        <c:numFmt formatCode="0%" sourceLinked="1"/>
        <c:majorTickMark val="none"/>
        <c:minorTickMark val="none"/>
        <c:tickLblPos val="nextTo"/>
        <c:crossAx val="56988925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Plan1!$B$1</c:f>
              <c:strCache>
                <c:ptCount val="1"/>
                <c:pt idx="0">
                  <c:v>Vendas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chemeClr val="accent2"/>
              </a:solidFill>
              <a:ln w="19050"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1-CE91-4BD6-9236-D6EDE5FCE33A}"/>
              </c:ext>
            </c:extLst>
          </c:dPt>
          <c:dPt>
            <c:idx val="1"/>
            <c:bubble3D val="0"/>
            <c:spPr>
              <a:solidFill>
                <a:schemeClr val="bg1">
                  <a:lumMod val="85000"/>
                </a:schemeClr>
              </a:solidFill>
              <a:ln w="19050"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3-CE91-4BD6-9236-D6EDE5FCE33A}"/>
              </c:ext>
            </c:extLst>
          </c:dPt>
          <c:cat>
            <c:strRef>
              <c:f>Plan1!$A$2:$A$3</c:f>
              <c:strCache>
                <c:ptCount val="2"/>
                <c:pt idx="0">
                  <c:v>sebrae</c:v>
                </c:pt>
                <c:pt idx="1">
                  <c:v>comp</c:v>
                </c:pt>
              </c:strCache>
            </c:strRef>
          </c:cat>
          <c:val>
            <c:numRef>
              <c:f>Plan1!$B$2:$B$3</c:f>
              <c:numCache>
                <c:formatCode>0%</c:formatCode>
                <c:ptCount val="2"/>
                <c:pt idx="0">
                  <c:v>0.54</c:v>
                </c:pt>
                <c:pt idx="1">
                  <c:v>0.45999999999999996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4-CE91-4BD6-9236-D6EDE5FCE33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85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6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spPr>
            <a:ln>
              <a:noFill/>
            </a:ln>
          </c:spPr>
          <c:dPt>
            <c:idx val="0"/>
            <c:bubble3D val="0"/>
            <c:spPr>
              <a:solidFill>
                <a:srgbClr val="FF5050"/>
              </a:solidFill>
              <a:ln w="19050"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1-FE18-4B66-8FD1-A201FD679A90}"/>
              </c:ext>
            </c:extLst>
          </c:dPt>
          <c:dPt>
            <c:idx val="1"/>
            <c:bubble3D val="0"/>
            <c:spPr>
              <a:solidFill>
                <a:srgbClr val="FFC000"/>
              </a:solidFill>
              <a:ln w="19050"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3-FE18-4B66-8FD1-A201FD679A90}"/>
              </c:ext>
            </c:extLst>
          </c:dPt>
          <c:dPt>
            <c:idx val="2"/>
            <c:bubble3D val="0"/>
            <c:spPr>
              <a:solidFill>
                <a:srgbClr val="92D050"/>
              </a:solidFill>
              <a:ln w="19050"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5-FE18-4B66-8FD1-A201FD679A90}"/>
              </c:ext>
            </c:extLst>
          </c:dPt>
          <c:dPt>
            <c:idx val="3"/>
            <c:bubble3D val="0"/>
            <c:spPr>
              <a:solidFill>
                <a:srgbClr val="C00000"/>
              </a:solidFill>
              <a:ln w="19050"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6-EBE6-4F20-A5B4-7B7C22D8C9F1}"/>
              </c:ext>
            </c:extLst>
          </c:dPt>
          <c:cat>
            <c:strRef>
              <c:f>Plan10!$A$3:$A$6</c:f>
              <c:strCache>
                <c:ptCount val="4"/>
                <c:pt idx="0">
                  <c:v>não</c:v>
                </c:pt>
                <c:pt idx="1">
                  <c:v>sim, conseguiu</c:v>
                </c:pt>
                <c:pt idx="2">
                  <c:v>sim, não conseguiu</c:v>
                </c:pt>
                <c:pt idx="3">
                  <c:v>recebeu mas não procurou</c:v>
                </c:pt>
              </c:strCache>
            </c:strRef>
          </c:cat>
          <c:val>
            <c:numRef>
              <c:f>Plan10!$B$3:$B$6</c:f>
              <c:numCache>
                <c:formatCode>0.0%</c:formatCode>
                <c:ptCount val="4"/>
                <c:pt idx="0">
                  <c:v>0.54</c:v>
                </c:pt>
                <c:pt idx="1">
                  <c:v>0.06</c:v>
                </c:pt>
                <c:pt idx="2">
                  <c:v>0.32</c:v>
                </c:pt>
                <c:pt idx="3">
                  <c:v>7.0000000000000007E-2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6-FE18-4B66-8FD1-A201FD679A9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297"/>
        <c:holeSize val="75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6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spPr>
            <a:solidFill>
              <a:schemeClr val="accent5">
                <a:lumMod val="75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20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'p1'!$D$3:$G$3</c:f>
              <c:strCache>
                <c:ptCount val="4"/>
                <c:pt idx="0">
                  <c:v>- de 2 anos</c:v>
                </c:pt>
                <c:pt idx="1">
                  <c:v>2 a 4 </c:v>
                </c:pt>
                <c:pt idx="2">
                  <c:v>5 a 7</c:v>
                </c:pt>
                <c:pt idx="3">
                  <c:v>+ de 7 anos</c:v>
                </c:pt>
              </c:strCache>
            </c:strRef>
          </c:cat>
          <c:val>
            <c:numRef>
              <c:f>'p1'!$D$4:$G$4</c:f>
              <c:numCache>
                <c:formatCode>0%</c:formatCode>
                <c:ptCount val="4"/>
                <c:pt idx="0">
                  <c:v>0.08</c:v>
                </c:pt>
                <c:pt idx="1">
                  <c:v>0.28000000000000003</c:v>
                </c:pt>
                <c:pt idx="2">
                  <c:v>0.21</c:v>
                </c:pt>
                <c:pt idx="3">
                  <c:v>0.43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0-CE56-41F1-89CA-CD23F432215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218963536"/>
        <c:axId val="218964320"/>
      </c:barChart>
      <c:catAx>
        <c:axId val="218963536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2000" b="1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pt-BR"/>
          </a:p>
        </c:txPr>
        <c:crossAx val="218964320"/>
        <c:crosses val="autoZero"/>
        <c:auto val="1"/>
        <c:lblAlgn val="ctr"/>
        <c:lblOffset val="100"/>
        <c:noMultiLvlLbl val="0"/>
      </c:catAx>
      <c:valAx>
        <c:axId val="218964320"/>
        <c:scaling>
          <c:orientation val="minMax"/>
          <c:max val="0.5"/>
          <c:min val="0"/>
        </c:scaling>
        <c:delete val="1"/>
        <c:axPos val="l"/>
        <c:numFmt formatCode="0%" sourceLinked="1"/>
        <c:majorTickMark val="out"/>
        <c:minorTickMark val="none"/>
        <c:tickLblPos val="nextTo"/>
        <c:crossAx val="21896353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6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1"/>
          <c:order val="0"/>
          <c:spPr>
            <a:solidFill>
              <a:schemeClr val="accent4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dLblPos val="inBase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'p1'!$D$3:$G$3</c:f>
              <c:strCache>
                <c:ptCount val="4"/>
                <c:pt idx="0">
                  <c:v>- de 2 anos</c:v>
                </c:pt>
                <c:pt idx="1">
                  <c:v>2 a 4 </c:v>
                </c:pt>
                <c:pt idx="2">
                  <c:v>5 a 7</c:v>
                </c:pt>
                <c:pt idx="3">
                  <c:v>+ de 7 anos</c:v>
                </c:pt>
              </c:strCache>
            </c:strRef>
          </c:cat>
          <c:val>
            <c:numRef>
              <c:f>'p1'!$D$5:$G$5</c:f>
              <c:numCache>
                <c:formatCode>0%</c:formatCode>
                <c:ptCount val="4"/>
                <c:pt idx="0">
                  <c:v>0.28999999999999998</c:v>
                </c:pt>
                <c:pt idx="1">
                  <c:v>0.21</c:v>
                </c:pt>
                <c:pt idx="2">
                  <c:v>0.14000000000000001</c:v>
                </c:pt>
                <c:pt idx="3">
                  <c:v>0.36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1-CE56-41F1-89CA-CD23F432215C}"/>
            </c:ext>
          </c:extLst>
        </c:ser>
        <c:ser>
          <c:idx val="2"/>
          <c:order val="1"/>
          <c:spPr>
            <a:solidFill>
              <a:schemeClr val="accent4">
                <a:lumMod val="75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200" b="1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dLblPos val="inBase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'p1'!$D$3:$G$3</c:f>
              <c:strCache>
                <c:ptCount val="4"/>
                <c:pt idx="0">
                  <c:v>- de 2 anos</c:v>
                </c:pt>
                <c:pt idx="1">
                  <c:v>2 a 4 </c:v>
                </c:pt>
                <c:pt idx="2">
                  <c:v>5 a 7</c:v>
                </c:pt>
                <c:pt idx="3">
                  <c:v>+ de 7 anos</c:v>
                </c:pt>
              </c:strCache>
            </c:strRef>
          </c:cat>
          <c:val>
            <c:numRef>
              <c:f>'p1'!$D$6:$G$6</c:f>
              <c:numCache>
                <c:formatCode>0%</c:formatCode>
                <c:ptCount val="4"/>
                <c:pt idx="0">
                  <c:v>0.21</c:v>
                </c:pt>
                <c:pt idx="1">
                  <c:v>0.28999999999999998</c:v>
                </c:pt>
                <c:pt idx="2">
                  <c:v>0.12</c:v>
                </c:pt>
                <c:pt idx="3">
                  <c:v>0.38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2-CE56-41F1-89CA-CD23F432215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274389360"/>
        <c:axId val="389421400"/>
      </c:barChart>
      <c:catAx>
        <c:axId val="274389360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389421400"/>
        <c:crosses val="autoZero"/>
        <c:auto val="1"/>
        <c:lblAlgn val="ctr"/>
        <c:lblOffset val="100"/>
        <c:noMultiLvlLbl val="0"/>
      </c:catAx>
      <c:valAx>
        <c:axId val="389421400"/>
        <c:scaling>
          <c:orientation val="minMax"/>
          <c:max val="0.5"/>
          <c:min val="0"/>
        </c:scaling>
        <c:delete val="1"/>
        <c:axPos val="l"/>
        <c:numFmt formatCode="0%" sourceLinked="1"/>
        <c:majorTickMark val="out"/>
        <c:minorTickMark val="none"/>
        <c:tickLblPos val="nextTo"/>
        <c:crossAx val="274389360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6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Planilha1!$B$1</c:f>
              <c:strCache>
                <c:ptCount val="1"/>
                <c:pt idx="0">
                  <c:v>Série 1</c:v>
                </c:pt>
              </c:strCache>
            </c:strRef>
          </c:tx>
          <c:spPr>
            <a:solidFill>
              <a:schemeClr val="accent4">
                <a:lumMod val="40000"/>
                <a:lumOff val="60000"/>
                <a:alpha val="40000"/>
              </a:schemeClr>
            </a:solidFill>
            <a:ln>
              <a:noFill/>
            </a:ln>
            <a:effectLst/>
          </c:spPr>
          <c:invertIfNegative val="0"/>
          <c:cat>
            <c:strRef>
              <c:f>Planilha1!$A$2:$A$4</c:f>
              <c:strCache>
                <c:ptCount val="3"/>
                <c:pt idx="0">
                  <c:v>Categoria 1</c:v>
                </c:pt>
                <c:pt idx="1">
                  <c:v>Categoria 2</c:v>
                </c:pt>
                <c:pt idx="2">
                  <c:v>Categoria 3</c:v>
                </c:pt>
              </c:strCache>
            </c:strRef>
          </c:cat>
          <c:val>
            <c:numRef>
              <c:f>Planilha1!$B$2:$B$4</c:f>
              <c:numCache>
                <c:formatCode>General</c:formatCode>
                <c:ptCount val="3"/>
                <c:pt idx="0">
                  <c:v>25</c:v>
                </c:pt>
                <c:pt idx="1">
                  <c:v>63</c:v>
                </c:pt>
                <c:pt idx="2">
                  <c:v>77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0-D810-4D69-88B9-97F7B622128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86"/>
        <c:overlap val="-27"/>
        <c:axId val="569879456"/>
        <c:axId val="569894744"/>
      </c:barChart>
      <c:catAx>
        <c:axId val="569879456"/>
        <c:scaling>
          <c:orientation val="minMax"/>
        </c:scaling>
        <c:delete val="1"/>
        <c:axPos val="b"/>
        <c:numFmt formatCode="General" sourceLinked="1"/>
        <c:majorTickMark val="none"/>
        <c:minorTickMark val="none"/>
        <c:tickLblPos val="nextTo"/>
        <c:crossAx val="569894744"/>
        <c:crosses val="autoZero"/>
        <c:auto val="1"/>
        <c:lblAlgn val="ctr"/>
        <c:lblOffset val="100"/>
        <c:noMultiLvlLbl val="0"/>
      </c:catAx>
      <c:valAx>
        <c:axId val="569894744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56987945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6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Planilha1!$B$1</c:f>
              <c:strCache>
                <c:ptCount val="1"/>
                <c:pt idx="0">
                  <c:v>Série 1</c:v>
                </c:pt>
              </c:strCache>
            </c:strRef>
          </c:tx>
          <c:spPr>
            <a:solidFill>
              <a:schemeClr val="accent5">
                <a:lumMod val="40000"/>
                <a:lumOff val="60000"/>
                <a:alpha val="40000"/>
              </a:schemeClr>
            </a:solidFill>
            <a:ln>
              <a:noFill/>
            </a:ln>
            <a:effectLst/>
          </c:spPr>
          <c:invertIfNegative val="0"/>
          <c:cat>
            <c:strRef>
              <c:f>Planilha1!$A$2:$A$4</c:f>
              <c:strCache>
                <c:ptCount val="3"/>
                <c:pt idx="0">
                  <c:v>Categoria 1</c:v>
                </c:pt>
                <c:pt idx="1">
                  <c:v>Categoria 2</c:v>
                </c:pt>
                <c:pt idx="2">
                  <c:v>Categoria 3</c:v>
                </c:pt>
              </c:strCache>
            </c:strRef>
          </c:cat>
          <c:val>
            <c:numRef>
              <c:f>Planilha1!$B$2:$B$4</c:f>
              <c:numCache>
                <c:formatCode>General</c:formatCode>
                <c:ptCount val="3"/>
                <c:pt idx="0">
                  <c:v>11</c:v>
                </c:pt>
                <c:pt idx="1">
                  <c:v>4</c:v>
                </c:pt>
                <c:pt idx="2">
                  <c:v>2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0-9F6C-40F4-93B5-6D312C62C68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86"/>
        <c:overlap val="-27"/>
        <c:axId val="569880632"/>
        <c:axId val="569881024"/>
      </c:barChart>
      <c:catAx>
        <c:axId val="569880632"/>
        <c:scaling>
          <c:orientation val="minMax"/>
        </c:scaling>
        <c:delete val="1"/>
        <c:axPos val="b"/>
        <c:numFmt formatCode="General" sourceLinked="1"/>
        <c:majorTickMark val="none"/>
        <c:minorTickMark val="none"/>
        <c:tickLblPos val="nextTo"/>
        <c:crossAx val="569881024"/>
        <c:crosses val="autoZero"/>
        <c:auto val="1"/>
        <c:lblAlgn val="ctr"/>
        <c:lblOffset val="100"/>
        <c:noMultiLvlLbl val="0"/>
      </c:catAx>
      <c:valAx>
        <c:axId val="569881024"/>
        <c:scaling>
          <c:orientation val="minMax"/>
          <c:max val="60"/>
          <c:min val="0"/>
        </c:scaling>
        <c:delete val="1"/>
        <c:axPos val="l"/>
        <c:numFmt formatCode="General" sourceLinked="1"/>
        <c:majorTickMark val="out"/>
        <c:minorTickMark val="none"/>
        <c:tickLblPos val="nextTo"/>
        <c:crossAx val="569880632"/>
        <c:crosses val="autoZero"/>
        <c:crossBetween val="between"/>
        <c:majorUnit val="10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6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4.221206956984179E-2"/>
          <c:y val="2.9985799137645337E-2"/>
          <c:w val="0.88620961601218318"/>
          <c:h val="0.94002840172470936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Plan1!$B$1</c:f>
              <c:strCache>
                <c:ptCount val="1"/>
                <c:pt idx="0">
                  <c:v>Vendas</c:v>
                </c:pt>
              </c:strCache>
            </c:strRef>
          </c:tx>
          <c:spPr>
            <a:solidFill>
              <a:srgbClr val="4AB692">
                <a:alpha val="40000"/>
              </a:srgbClr>
            </a:solidFill>
            <a:ln w="19050"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4AB692">
                  <a:alpha val="40000"/>
                </a:srgbClr>
              </a:solidFill>
              <a:ln w="19050"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1-41DE-4BC8-AF6C-7FA20C82E308}"/>
              </c:ext>
            </c:extLst>
          </c:dPt>
          <c:dPt>
            <c:idx val="1"/>
            <c:invertIfNegative val="0"/>
            <c:bubble3D val="0"/>
            <c:spPr>
              <a:solidFill>
                <a:srgbClr val="4AB692">
                  <a:alpha val="40000"/>
                </a:srgbClr>
              </a:solidFill>
              <a:ln w="19050"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3-41DE-4BC8-AF6C-7FA20C82E308}"/>
              </c:ext>
            </c:extLst>
          </c:dPt>
          <c:dPt>
            <c:idx val="2"/>
            <c:invertIfNegative val="0"/>
            <c:bubble3D val="0"/>
            <c:spPr>
              <a:solidFill>
                <a:srgbClr val="4AB692">
                  <a:alpha val="40000"/>
                </a:srgbClr>
              </a:solidFill>
              <a:ln w="19050"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5-41DE-4BC8-AF6C-7FA20C82E308}"/>
              </c:ext>
            </c:extLst>
          </c:dPt>
          <c:dPt>
            <c:idx val="3"/>
            <c:invertIfNegative val="0"/>
            <c:bubble3D val="0"/>
            <c:spPr>
              <a:solidFill>
                <a:srgbClr val="4AB692">
                  <a:alpha val="40000"/>
                </a:srgbClr>
              </a:solidFill>
              <a:ln w="19050"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7-41DE-4BC8-AF6C-7FA20C82E308}"/>
              </c:ext>
            </c:extLst>
          </c:dPt>
          <c:dPt>
            <c:idx val="4"/>
            <c:invertIfNegative val="0"/>
            <c:bubble3D val="0"/>
            <c:spPr>
              <a:solidFill>
                <a:srgbClr val="4AB692">
                  <a:alpha val="40000"/>
                </a:srgbClr>
              </a:solidFill>
              <a:ln w="19050"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9-41DE-4BC8-AF6C-7FA20C82E308}"/>
              </c:ext>
            </c:extLst>
          </c:dPt>
          <c:dPt>
            <c:idx val="5"/>
            <c:invertIfNegative val="0"/>
            <c:bubble3D val="0"/>
            <c:spPr>
              <a:solidFill>
                <a:srgbClr val="4AB692">
                  <a:alpha val="40000"/>
                </a:srgbClr>
              </a:solidFill>
              <a:ln w="19050"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B-E182-401E-822E-298A451FA5F2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Plan1!$A$2:$A$10</c:f>
              <c:strCache>
                <c:ptCount val="9"/>
                <c:pt idx="0">
                  <c:v>analfabeto/ sem instrução</c:v>
                </c:pt>
                <c:pt idx="1">
                  <c:v>ensino fundamental incompleto</c:v>
                </c:pt>
                <c:pt idx="2">
                  <c:v>ensino fundamental completo</c:v>
                </c:pt>
                <c:pt idx="3">
                  <c:v>ensino médio incompleto</c:v>
                </c:pt>
                <c:pt idx="4">
                  <c:v>ensino médio completo</c:v>
                </c:pt>
                <c:pt idx="5">
                  <c:v>superior incompleto</c:v>
                </c:pt>
                <c:pt idx="6">
                  <c:v>superior completo</c:v>
                </c:pt>
                <c:pt idx="7">
                  <c:v>pós-graduado/ doutorado</c:v>
                </c:pt>
                <c:pt idx="8">
                  <c:v>sem resposta</c:v>
                </c:pt>
              </c:strCache>
            </c:strRef>
          </c:cat>
          <c:val>
            <c:numRef>
              <c:f>Plan1!$B$2:$B$10</c:f>
              <c:numCache>
                <c:formatCode>0%</c:formatCode>
                <c:ptCount val="9"/>
                <c:pt idx="0">
                  <c:v>0</c:v>
                </c:pt>
                <c:pt idx="1">
                  <c:v>0.11</c:v>
                </c:pt>
                <c:pt idx="2">
                  <c:v>0.08</c:v>
                </c:pt>
                <c:pt idx="3">
                  <c:v>0.06</c:v>
                </c:pt>
                <c:pt idx="4">
                  <c:v>0.34</c:v>
                </c:pt>
                <c:pt idx="5">
                  <c:v>0.1</c:v>
                </c:pt>
                <c:pt idx="6">
                  <c:v>0.23</c:v>
                </c:pt>
                <c:pt idx="7">
                  <c:v>0.08</c:v>
                </c:pt>
                <c:pt idx="8">
                  <c:v>0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A-41DE-4BC8-AF6C-7FA20C82E30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08"/>
        <c:overlap val="39"/>
        <c:axId val="569882200"/>
        <c:axId val="569883376"/>
      </c:barChart>
      <c:catAx>
        <c:axId val="569882200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569883376"/>
        <c:crosses val="autoZero"/>
        <c:auto val="1"/>
        <c:lblAlgn val="ctr"/>
        <c:lblOffset val="100"/>
        <c:noMultiLvlLbl val="0"/>
      </c:catAx>
      <c:valAx>
        <c:axId val="569883376"/>
        <c:scaling>
          <c:orientation val="minMax"/>
          <c:max val="0.60000000000000009"/>
        </c:scaling>
        <c:delete val="0"/>
        <c:axPos val="t"/>
        <c:numFmt formatCode="0%" sourceLinked="1"/>
        <c:majorTickMark val="out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bg1"/>
                </a:solidFill>
                <a:latin typeface="+mn-lt"/>
                <a:ea typeface="+mn-ea"/>
                <a:cs typeface="+mn-cs"/>
              </a:defRPr>
            </a:pPr>
            <a:endParaRPr lang="pt-BR"/>
          </a:p>
        </c:txPr>
        <c:crossAx val="569882200"/>
        <c:crosses val="autoZero"/>
        <c:crossBetween val="between"/>
      </c:valAx>
      <c:spPr>
        <a:noFill/>
        <a:ln w="25400"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6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4.221206956984179E-2"/>
          <c:y val="2.9985799137645337E-2"/>
          <c:w val="0.88620961601218318"/>
          <c:h val="0.94002840172470936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Plan1!$B$1</c:f>
              <c:strCache>
                <c:ptCount val="1"/>
                <c:pt idx="0">
                  <c:v>Vendas</c:v>
                </c:pt>
              </c:strCache>
            </c:strRef>
          </c:tx>
          <c:spPr>
            <a:solidFill>
              <a:srgbClr val="4AB692"/>
            </a:solidFill>
            <a:ln w="19050"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4AB692"/>
              </a:solidFill>
              <a:ln w="19050"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1-41DE-4BC8-AF6C-7FA20C82E308}"/>
              </c:ext>
            </c:extLst>
          </c:dPt>
          <c:dPt>
            <c:idx val="1"/>
            <c:invertIfNegative val="0"/>
            <c:bubble3D val="0"/>
            <c:spPr>
              <a:solidFill>
                <a:srgbClr val="4AB692"/>
              </a:solidFill>
              <a:ln w="19050"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3-41DE-4BC8-AF6C-7FA20C82E308}"/>
              </c:ext>
            </c:extLst>
          </c:dPt>
          <c:dPt>
            <c:idx val="2"/>
            <c:invertIfNegative val="0"/>
            <c:bubble3D val="0"/>
            <c:spPr>
              <a:solidFill>
                <a:srgbClr val="4AB692"/>
              </a:solidFill>
              <a:ln w="19050"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5-41DE-4BC8-AF6C-7FA20C82E308}"/>
              </c:ext>
            </c:extLst>
          </c:dPt>
          <c:dPt>
            <c:idx val="3"/>
            <c:invertIfNegative val="0"/>
            <c:bubble3D val="0"/>
            <c:spPr>
              <a:solidFill>
                <a:srgbClr val="4AB692"/>
              </a:solidFill>
              <a:ln w="19050"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7-41DE-4BC8-AF6C-7FA20C82E308}"/>
              </c:ext>
            </c:extLst>
          </c:dPt>
          <c:dPt>
            <c:idx val="4"/>
            <c:invertIfNegative val="0"/>
            <c:bubble3D val="0"/>
            <c:spPr>
              <a:solidFill>
                <a:srgbClr val="4AB692"/>
              </a:solidFill>
              <a:ln w="19050"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9-41DE-4BC8-AF6C-7FA20C82E308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20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Plan1!$A$2:$A$10</c:f>
              <c:strCache>
                <c:ptCount val="9"/>
                <c:pt idx="0">
                  <c:v>analfabeto/ sem instrução</c:v>
                </c:pt>
                <c:pt idx="1">
                  <c:v>ensino fundamental incompleto</c:v>
                </c:pt>
                <c:pt idx="2">
                  <c:v>ensino fundamental completo</c:v>
                </c:pt>
                <c:pt idx="3">
                  <c:v>ensino médio incompleto</c:v>
                </c:pt>
                <c:pt idx="4">
                  <c:v>ensino médio completo</c:v>
                </c:pt>
                <c:pt idx="5">
                  <c:v>superior incompleto</c:v>
                </c:pt>
                <c:pt idx="6">
                  <c:v>superior completo</c:v>
                </c:pt>
                <c:pt idx="7">
                  <c:v>pós-graduado/ doutorado</c:v>
                </c:pt>
                <c:pt idx="8">
                  <c:v>sem resposta</c:v>
                </c:pt>
              </c:strCache>
            </c:strRef>
          </c:cat>
          <c:val>
            <c:numRef>
              <c:f>Plan1!$B$2:$B$10</c:f>
              <c:numCache>
                <c:formatCode>0%</c:formatCode>
                <c:ptCount val="9"/>
                <c:pt idx="0">
                  <c:v>0</c:v>
                </c:pt>
                <c:pt idx="1">
                  <c:v>0.1</c:v>
                </c:pt>
                <c:pt idx="2">
                  <c:v>7.0000000000000007E-2</c:v>
                </c:pt>
                <c:pt idx="3">
                  <c:v>0.06</c:v>
                </c:pt>
                <c:pt idx="4">
                  <c:v>0.33</c:v>
                </c:pt>
                <c:pt idx="5">
                  <c:v>0.1</c:v>
                </c:pt>
                <c:pt idx="6">
                  <c:v>0.25</c:v>
                </c:pt>
                <c:pt idx="7">
                  <c:v>7.0000000000000007E-2</c:v>
                </c:pt>
                <c:pt idx="8">
                  <c:v>0.01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A-41DE-4BC8-AF6C-7FA20C82E30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48"/>
        <c:overlap val="39"/>
        <c:axId val="569884160"/>
        <c:axId val="569884552"/>
      </c:barChart>
      <c:catAx>
        <c:axId val="569884160"/>
        <c:scaling>
          <c:orientation val="maxMin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600" b="1" i="0" u="none" strike="noStrike" kern="1200" baseline="0">
                <a:solidFill>
                  <a:srgbClr val="1F4E79"/>
                </a:solidFill>
                <a:latin typeface="+mn-lt"/>
                <a:ea typeface="+mn-ea"/>
                <a:cs typeface="+mn-cs"/>
              </a:defRPr>
            </a:pPr>
            <a:endParaRPr lang="pt-BR"/>
          </a:p>
        </c:txPr>
        <c:crossAx val="569884552"/>
        <c:crosses val="autoZero"/>
        <c:auto val="1"/>
        <c:lblAlgn val="ctr"/>
        <c:lblOffset val="100"/>
        <c:noMultiLvlLbl val="0"/>
      </c:catAx>
      <c:valAx>
        <c:axId val="569884552"/>
        <c:scaling>
          <c:orientation val="minMax"/>
          <c:max val="0.60000000000000009"/>
        </c:scaling>
        <c:delete val="0"/>
        <c:axPos val="t"/>
        <c:numFmt formatCode="0%" sourceLinked="1"/>
        <c:majorTickMark val="out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bg1"/>
                </a:solidFill>
                <a:latin typeface="+mn-lt"/>
                <a:ea typeface="+mn-ea"/>
                <a:cs typeface="+mn-cs"/>
              </a:defRPr>
            </a:pPr>
            <a:endParaRPr lang="pt-BR"/>
          </a:p>
        </c:txPr>
        <c:crossAx val="569884160"/>
        <c:crosses val="autoZero"/>
        <c:crossBetween val="between"/>
      </c:valAx>
      <c:spPr>
        <a:noFill/>
        <a:ln w="25400"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6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4.221206956984179E-2"/>
          <c:y val="2.9985799137645337E-2"/>
          <c:w val="0.88620961601218318"/>
          <c:h val="0.94002840172470936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Plan1!$B$1</c:f>
              <c:strCache>
                <c:ptCount val="1"/>
                <c:pt idx="0">
                  <c:v>Vendas</c:v>
                </c:pt>
              </c:strCache>
            </c:strRef>
          </c:tx>
          <c:spPr>
            <a:solidFill>
              <a:schemeClr val="accent2"/>
            </a:solidFill>
            <a:ln w="19050"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accent2"/>
              </a:solidFill>
              <a:ln w="19050"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1-41DE-4BC8-AF6C-7FA20C82E308}"/>
              </c:ext>
            </c:extLst>
          </c:dPt>
          <c:dPt>
            <c:idx val="1"/>
            <c:invertIfNegative val="0"/>
            <c:bubble3D val="0"/>
            <c:spPr>
              <a:solidFill>
                <a:schemeClr val="accent2"/>
              </a:solidFill>
              <a:ln w="19050"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3-41DE-4BC8-AF6C-7FA20C82E308}"/>
              </c:ext>
            </c:extLst>
          </c:dPt>
          <c:dPt>
            <c:idx val="2"/>
            <c:invertIfNegative val="0"/>
            <c:bubble3D val="0"/>
            <c:spPr>
              <a:solidFill>
                <a:schemeClr val="accent2"/>
              </a:solidFill>
              <a:ln w="19050"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5-41DE-4BC8-AF6C-7FA20C82E308}"/>
              </c:ext>
            </c:extLst>
          </c:dPt>
          <c:dPt>
            <c:idx val="3"/>
            <c:invertIfNegative val="0"/>
            <c:bubble3D val="0"/>
            <c:spPr>
              <a:solidFill>
                <a:schemeClr val="accent2"/>
              </a:solidFill>
              <a:ln w="19050"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7-41DE-4BC8-AF6C-7FA20C82E308}"/>
              </c:ext>
            </c:extLst>
          </c:dPt>
          <c:dPt>
            <c:idx val="4"/>
            <c:invertIfNegative val="0"/>
            <c:bubble3D val="0"/>
            <c:spPr>
              <a:solidFill>
                <a:schemeClr val="accent2"/>
              </a:solidFill>
              <a:ln w="19050"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9-41DE-4BC8-AF6C-7FA20C82E308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20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Plan1!$A$2:$A$8</c:f>
              <c:strCache>
                <c:ptCount val="7"/>
                <c:pt idx="0">
                  <c:v>até 24 anos</c:v>
                </c:pt>
                <c:pt idx="1">
                  <c:v>25 a 34 anos</c:v>
                </c:pt>
                <c:pt idx="2">
                  <c:v>35 a 44 anos</c:v>
                </c:pt>
                <c:pt idx="3">
                  <c:v>45 a 54 anos</c:v>
                </c:pt>
                <c:pt idx="4">
                  <c:v>55 a 64 anos</c:v>
                </c:pt>
                <c:pt idx="5">
                  <c:v>65 anos ou mais</c:v>
                </c:pt>
                <c:pt idx="6">
                  <c:v>não quis responder</c:v>
                </c:pt>
              </c:strCache>
            </c:strRef>
          </c:cat>
          <c:val>
            <c:numRef>
              <c:f>Plan1!$B$2:$B$8</c:f>
              <c:numCache>
                <c:formatCode>0%</c:formatCode>
                <c:ptCount val="7"/>
                <c:pt idx="0">
                  <c:v>0.04</c:v>
                </c:pt>
                <c:pt idx="1">
                  <c:v>0.21</c:v>
                </c:pt>
                <c:pt idx="2">
                  <c:v>0.3</c:v>
                </c:pt>
                <c:pt idx="3">
                  <c:v>0.26</c:v>
                </c:pt>
                <c:pt idx="4">
                  <c:v>0.14000000000000001</c:v>
                </c:pt>
                <c:pt idx="5">
                  <c:v>0.05</c:v>
                </c:pt>
                <c:pt idx="6">
                  <c:v>0.01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A-41DE-4BC8-AF6C-7FA20C82E30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48"/>
        <c:overlap val="39"/>
        <c:axId val="569885336"/>
        <c:axId val="569885728"/>
      </c:barChart>
      <c:catAx>
        <c:axId val="569885336"/>
        <c:scaling>
          <c:orientation val="maxMin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600" b="1" i="0" u="none" strike="noStrike" kern="1200" baseline="0">
                <a:solidFill>
                  <a:srgbClr val="1F4E79"/>
                </a:solidFill>
                <a:latin typeface="+mn-lt"/>
                <a:ea typeface="+mn-ea"/>
                <a:cs typeface="+mn-cs"/>
              </a:defRPr>
            </a:pPr>
            <a:endParaRPr lang="pt-BR"/>
          </a:p>
        </c:txPr>
        <c:crossAx val="569885728"/>
        <c:crosses val="autoZero"/>
        <c:auto val="1"/>
        <c:lblAlgn val="ctr"/>
        <c:lblOffset val="100"/>
        <c:noMultiLvlLbl val="0"/>
      </c:catAx>
      <c:valAx>
        <c:axId val="569885728"/>
        <c:scaling>
          <c:orientation val="minMax"/>
          <c:max val="0.60000000000000009"/>
        </c:scaling>
        <c:delete val="0"/>
        <c:axPos val="t"/>
        <c:numFmt formatCode="0%" sourceLinked="1"/>
        <c:majorTickMark val="out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bg1"/>
                </a:solidFill>
                <a:latin typeface="+mn-lt"/>
                <a:ea typeface="+mn-ea"/>
                <a:cs typeface="+mn-cs"/>
              </a:defRPr>
            </a:pPr>
            <a:endParaRPr lang="pt-BR"/>
          </a:p>
        </c:txPr>
        <c:crossAx val="569885336"/>
        <c:crosses val="autoZero"/>
        <c:crossBetween val="between"/>
      </c:valAx>
      <c:spPr>
        <a:noFill/>
        <a:ln w="25400"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Plan1!$B$1</c:f>
              <c:strCache>
                <c:ptCount val="1"/>
                <c:pt idx="0">
                  <c:v>Vendas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chemeClr val="accent2"/>
              </a:solidFill>
              <a:ln w="19050"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1-5173-4F5C-835A-8CEF12FFC8E6}"/>
              </c:ext>
            </c:extLst>
          </c:dPt>
          <c:dPt>
            <c:idx val="1"/>
            <c:bubble3D val="0"/>
            <c:spPr>
              <a:solidFill>
                <a:schemeClr val="bg1">
                  <a:lumMod val="85000"/>
                </a:schemeClr>
              </a:solidFill>
              <a:ln w="19050"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3-5173-4F5C-835A-8CEF12FFC8E6}"/>
              </c:ext>
            </c:extLst>
          </c:dPt>
          <c:cat>
            <c:strRef>
              <c:f>Plan1!$A$2:$A$3</c:f>
              <c:strCache>
                <c:ptCount val="2"/>
                <c:pt idx="0">
                  <c:v>sebrae</c:v>
                </c:pt>
                <c:pt idx="1">
                  <c:v>comp</c:v>
                </c:pt>
              </c:strCache>
            </c:strRef>
          </c:cat>
          <c:val>
            <c:numRef>
              <c:f>Plan1!$B$2:$B$3</c:f>
              <c:numCache>
                <c:formatCode>0%</c:formatCode>
                <c:ptCount val="2"/>
                <c:pt idx="0">
                  <c:v>0.52</c:v>
                </c:pt>
                <c:pt idx="1">
                  <c:v>0.48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4-5173-4F5C-835A-8CEF12FFC8E6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85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Plan1!$B$1</c:f>
              <c:strCache>
                <c:ptCount val="1"/>
                <c:pt idx="0">
                  <c:v>Vendas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chemeClr val="accent2"/>
              </a:solidFill>
              <a:ln w="19050"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1-FDF5-44DC-8FB1-B10E13A66C2C}"/>
              </c:ext>
            </c:extLst>
          </c:dPt>
          <c:dPt>
            <c:idx val="1"/>
            <c:bubble3D val="0"/>
            <c:spPr>
              <a:solidFill>
                <a:schemeClr val="bg1">
                  <a:lumMod val="85000"/>
                </a:schemeClr>
              </a:solidFill>
              <a:ln w="19050"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3-FDF5-44DC-8FB1-B10E13A66C2C}"/>
              </c:ext>
            </c:extLst>
          </c:dPt>
          <c:cat>
            <c:strRef>
              <c:f>Plan1!$A$2:$A$3</c:f>
              <c:strCache>
                <c:ptCount val="2"/>
                <c:pt idx="0">
                  <c:v>sebrae</c:v>
                </c:pt>
                <c:pt idx="1">
                  <c:v>comp</c:v>
                </c:pt>
              </c:strCache>
            </c:strRef>
          </c:cat>
          <c:val>
            <c:numRef>
              <c:f>Plan1!$B$2:$B$3</c:f>
              <c:numCache>
                <c:formatCode>0%</c:formatCode>
                <c:ptCount val="2"/>
                <c:pt idx="0">
                  <c:v>0.51</c:v>
                </c:pt>
                <c:pt idx="1">
                  <c:v>0.49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4-FDF5-44DC-8FB1-B10E13A66C2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85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clustered"/>
        <c:varyColors val="0"/>
        <c:ser>
          <c:idx val="0"/>
          <c:order val="0"/>
          <c:tx>
            <c:strRef>
              <c:f>Plan1!$B$1</c:f>
              <c:strCache>
                <c:ptCount val="1"/>
                <c:pt idx="0">
                  <c:v>Vendas</c:v>
                </c:pt>
              </c:strCache>
            </c:strRef>
          </c:tx>
          <c:spPr>
            <a:solidFill>
              <a:schemeClr val="bg1">
                <a:lumMod val="50000"/>
              </a:schemeClr>
            </a:solidFill>
            <a:ln w="19050"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060AA"/>
              </a:solidFill>
              <a:ln w="19050"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1-AA8D-4E50-AC36-7DA037C150CE}"/>
              </c:ext>
            </c:extLst>
          </c:dPt>
          <c:dPt>
            <c:idx val="1"/>
            <c:invertIfNegative val="0"/>
            <c:bubble3D val="0"/>
            <c:spPr>
              <a:solidFill>
                <a:srgbClr val="ED7D31"/>
              </a:solidFill>
              <a:ln w="19050"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3-AA8D-4E50-AC36-7DA037C150CE}"/>
              </c:ext>
            </c:extLst>
          </c:dPt>
          <c:cat>
            <c:strRef>
              <c:f>Plan1!$A$2:$A$8</c:f>
              <c:strCache>
                <c:ptCount val="7"/>
                <c:pt idx="0">
                  <c:v>sebrae</c:v>
                </c:pt>
                <c:pt idx="1">
                  <c:v>não sabe| não lembra | sem resposta</c:v>
                </c:pt>
                <c:pt idx="2">
                  <c:v>outros</c:v>
                </c:pt>
                <c:pt idx="3">
                  <c:v>senac</c:v>
                </c:pt>
                <c:pt idx="4">
                  <c:v>bancos</c:v>
                </c:pt>
                <c:pt idx="5">
                  <c:v>endeavor</c:v>
                </c:pt>
                <c:pt idx="6">
                  <c:v>senai | sesi | iel | cni</c:v>
                </c:pt>
              </c:strCache>
            </c:strRef>
          </c:cat>
          <c:val>
            <c:numRef>
              <c:f>Plan1!$B$2:$B$8</c:f>
              <c:numCache>
                <c:formatCode>0%</c:formatCode>
                <c:ptCount val="7"/>
                <c:pt idx="0">
                  <c:v>0.44</c:v>
                </c:pt>
                <c:pt idx="1">
                  <c:v>0.41</c:v>
                </c:pt>
                <c:pt idx="2">
                  <c:v>0.1</c:v>
                </c:pt>
                <c:pt idx="3">
                  <c:v>0.02</c:v>
                </c:pt>
                <c:pt idx="4">
                  <c:v>0.01</c:v>
                </c:pt>
                <c:pt idx="5">
                  <c:v>0.01</c:v>
                </c:pt>
                <c:pt idx="6">
                  <c:v>0.01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4-AA8D-4E50-AC36-7DA037C150CE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492109792"/>
        <c:axId val="492109400"/>
      </c:barChart>
      <c:valAx>
        <c:axId val="492109400"/>
        <c:scaling>
          <c:orientation val="minMax"/>
        </c:scaling>
        <c:delete val="1"/>
        <c:axPos val="t"/>
        <c:numFmt formatCode="0%" sourceLinked="1"/>
        <c:majorTickMark val="out"/>
        <c:minorTickMark val="none"/>
        <c:tickLblPos val="nextTo"/>
        <c:crossAx val="492109792"/>
        <c:crosses val="autoZero"/>
        <c:crossBetween val="between"/>
      </c:valAx>
      <c:catAx>
        <c:axId val="492109792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92109400"/>
        <c:crosses val="autoZero"/>
        <c:auto val="1"/>
        <c:lblAlgn val="ctr"/>
        <c:lblOffset val="100"/>
        <c:noMultiLvlLbl val="0"/>
      </c:cat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olors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style1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0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1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2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3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4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5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6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7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8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9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0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1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2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3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4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5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6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7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8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9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0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1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2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3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4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5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6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7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8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9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0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1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2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3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4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5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6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7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8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9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0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1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2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3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4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5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6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7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8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9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0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1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2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3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4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5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6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7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7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8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9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Cabeçalho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pt-BR"/>
          </a:p>
        </p:txBody>
      </p:sp>
      <p:sp>
        <p:nvSpPr>
          <p:cNvPr id="3" name="Espaço Reservado para Data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515BD205-895B-4397-84ED-5A16BE6BA0E5}" type="datetimeFigureOut">
              <a:rPr lang="pt-BR" smtClean="0"/>
              <a:t>08/12/2016</a:t>
            </a:fld>
            <a:endParaRPr lang="pt-BR"/>
          </a:p>
        </p:txBody>
      </p:sp>
      <p:sp>
        <p:nvSpPr>
          <p:cNvPr id="4" name="Espaço Reservado para Imagem de Slide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pt-BR"/>
          </a:p>
        </p:txBody>
      </p:sp>
      <p:sp>
        <p:nvSpPr>
          <p:cNvPr id="5" name="Espaço Reservado para Anotações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pt-BR"/>
              <a:t>Clique para editar o texto mestre</a:t>
            </a:r>
          </a:p>
          <a:p>
            <a:pPr lvl="1"/>
            <a:r>
              <a:rPr lang="pt-BR"/>
              <a:t>Segundo nível</a:t>
            </a:r>
          </a:p>
          <a:p>
            <a:pPr lvl="2"/>
            <a:r>
              <a:rPr lang="pt-BR"/>
              <a:t>Terceiro nível</a:t>
            </a:r>
          </a:p>
          <a:p>
            <a:pPr lvl="3"/>
            <a:r>
              <a:rPr lang="pt-BR"/>
              <a:t>Quarto nível</a:t>
            </a:r>
          </a:p>
          <a:p>
            <a:pPr lvl="4"/>
            <a:r>
              <a:rPr lang="pt-BR"/>
              <a:t>Quinto nível</a:t>
            </a:r>
          </a:p>
        </p:txBody>
      </p:sp>
      <p:sp>
        <p:nvSpPr>
          <p:cNvPr id="6" name="Espaço Reservado para Rodapé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pt-BR"/>
          </a:p>
        </p:txBody>
      </p:sp>
      <p:sp>
        <p:nvSpPr>
          <p:cNvPr id="7" name="Espaço Reservado para Número de Slide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7BD3DF74-EDB5-41F9-9EEF-5FCE67E8B464}" type="slidenum">
              <a:rPr lang="pt-BR" smtClean="0"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3274384847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9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4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2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 dirty="0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BD3DF74-EDB5-41F9-9EEF-5FCE67E8B464}" type="slidenum">
              <a:rPr lang="pt-BR" smtClean="0"/>
              <a:t>29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2698099283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 dirty="0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BD3DF74-EDB5-41F9-9EEF-5FCE67E8B464}" type="slidenum">
              <a:rPr lang="pt-BR" smtClean="0"/>
              <a:t>35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599422377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 dirty="0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BD3DF74-EDB5-41F9-9EEF-5FCE67E8B464}" type="slidenum">
              <a:rPr lang="pt-BR" smtClean="0"/>
              <a:t>42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1257880296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pt-BR" dirty="0"/>
              <a:t> </a:t>
            </a:r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BD3DF74-EDB5-41F9-9EEF-5FCE67E8B464}" type="slidenum">
              <a:rPr lang="pt-BR" smtClean="0"/>
              <a:t>59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3943996577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 dirty="0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BD3DF74-EDB5-41F9-9EEF-5FCE67E8B464}" type="slidenum">
              <a:rPr lang="pt-BR" smtClean="0"/>
              <a:t>64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424757725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 dirty="0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BD3DF74-EDB5-41F9-9EEF-5FCE67E8B464}" type="slidenum">
              <a:rPr lang="pt-BR" smtClean="0"/>
              <a:t>72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955058792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Slide d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  <a:prstGeom prst="rect">
            <a:avLst/>
          </a:prstGeom>
        </p:spPr>
        <p:txBody>
          <a:bodyPr anchor="b"/>
          <a:lstStyle>
            <a:lvl1pPr algn="ctr">
              <a:defRPr sz="6000"/>
            </a:lvl1pPr>
          </a:lstStyle>
          <a:p>
            <a:r>
              <a:rPr lang="pt-BR"/>
              <a:t>Clique para editar o título mestre</a:t>
            </a:r>
          </a:p>
        </p:txBody>
      </p:sp>
      <p:sp>
        <p:nvSpPr>
          <p:cNvPr id="3" name="Subtítulo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pt-BR"/>
              <a:t>Clique para editar o estilo do subtítulo mestre</a:t>
            </a:r>
          </a:p>
        </p:txBody>
      </p:sp>
      <p:sp>
        <p:nvSpPr>
          <p:cNvPr id="4" name="Espaço Reservado para Data 3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08ADAB21-9829-4856-A7AC-57E52165400A}" type="datetimeFigureOut">
              <a:rPr lang="pt-BR" smtClean="0"/>
              <a:t>08/12/2016</a:t>
            </a:fld>
            <a:endParaRPr lang="pt-BR"/>
          </a:p>
        </p:txBody>
      </p:sp>
      <p:sp>
        <p:nvSpPr>
          <p:cNvPr id="5" name="Espaço Reservado para Rodapé 4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pt-BR"/>
          </a:p>
        </p:txBody>
      </p:sp>
      <p:sp>
        <p:nvSpPr>
          <p:cNvPr id="6" name="Espaço Reservado para Número de Slide 5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1745BC7B-1EFB-4E30-A61D-5C99ED3E59CC}" type="slidenum">
              <a:rPr lang="pt-BR" smtClean="0"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233787623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ítulo e texto vertic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pt-BR"/>
              <a:t>Clique para editar o título mestre</a:t>
            </a:r>
          </a:p>
        </p:txBody>
      </p:sp>
      <p:sp>
        <p:nvSpPr>
          <p:cNvPr id="3" name="Espaço Reservado para Texto Vertical 2"/>
          <p:cNvSpPr>
            <a:spLocks noGrp="1"/>
          </p:cNvSpPr>
          <p:nvPr>
            <p:ph type="body" orient="vert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pt-BR"/>
              <a:t>Clique para editar o texto mestre</a:t>
            </a:r>
          </a:p>
          <a:p>
            <a:pPr lvl="1"/>
            <a:r>
              <a:rPr lang="pt-BR"/>
              <a:t>Segundo nível</a:t>
            </a:r>
          </a:p>
          <a:p>
            <a:pPr lvl="2"/>
            <a:r>
              <a:rPr lang="pt-BR"/>
              <a:t>Terceiro nível</a:t>
            </a:r>
          </a:p>
          <a:p>
            <a:pPr lvl="3"/>
            <a:r>
              <a:rPr lang="pt-BR"/>
              <a:t>Quarto nível</a:t>
            </a:r>
          </a:p>
          <a:p>
            <a:pPr lvl="4"/>
            <a:r>
              <a:rPr lang="pt-BR"/>
              <a:t>Quinto nível</a:t>
            </a:r>
          </a:p>
        </p:txBody>
      </p:sp>
      <p:sp>
        <p:nvSpPr>
          <p:cNvPr id="4" name="Espaço Reservado para Data 3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08ADAB21-9829-4856-A7AC-57E52165400A}" type="datetimeFigureOut">
              <a:rPr lang="pt-BR" smtClean="0"/>
              <a:t>08/12/2016</a:t>
            </a:fld>
            <a:endParaRPr lang="pt-BR"/>
          </a:p>
        </p:txBody>
      </p:sp>
      <p:sp>
        <p:nvSpPr>
          <p:cNvPr id="5" name="Espaço Reservado para Rodapé 4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pt-BR"/>
          </a:p>
        </p:txBody>
      </p:sp>
      <p:sp>
        <p:nvSpPr>
          <p:cNvPr id="6" name="Espaço Reservado para Número de Slide 5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1745BC7B-1EFB-4E30-A61D-5C99ED3E59CC}" type="slidenum">
              <a:rPr lang="pt-BR" smtClean="0"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321773795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ítulo e texto verticai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Vertical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  <a:prstGeom prst="rect">
            <a:avLst/>
          </a:prstGeom>
        </p:spPr>
        <p:txBody>
          <a:bodyPr vert="eaVert"/>
          <a:lstStyle/>
          <a:p>
            <a:r>
              <a:rPr lang="pt-BR"/>
              <a:t>Clique para editar o título mestre</a:t>
            </a:r>
          </a:p>
        </p:txBody>
      </p:sp>
      <p:sp>
        <p:nvSpPr>
          <p:cNvPr id="3" name="Espaço Reservado para Texto Vertical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pt-BR"/>
              <a:t>Clique para editar o texto mestre</a:t>
            </a:r>
          </a:p>
          <a:p>
            <a:pPr lvl="1"/>
            <a:r>
              <a:rPr lang="pt-BR"/>
              <a:t>Segundo nível</a:t>
            </a:r>
          </a:p>
          <a:p>
            <a:pPr lvl="2"/>
            <a:r>
              <a:rPr lang="pt-BR"/>
              <a:t>Terceiro nível</a:t>
            </a:r>
          </a:p>
          <a:p>
            <a:pPr lvl="3"/>
            <a:r>
              <a:rPr lang="pt-BR"/>
              <a:t>Quarto nível</a:t>
            </a:r>
          </a:p>
          <a:p>
            <a:pPr lvl="4"/>
            <a:r>
              <a:rPr lang="pt-BR"/>
              <a:t>Quinto nível</a:t>
            </a:r>
          </a:p>
        </p:txBody>
      </p:sp>
      <p:sp>
        <p:nvSpPr>
          <p:cNvPr id="4" name="Espaço Reservado para Data 3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08ADAB21-9829-4856-A7AC-57E52165400A}" type="datetimeFigureOut">
              <a:rPr lang="pt-BR" smtClean="0"/>
              <a:t>08/12/2016</a:t>
            </a:fld>
            <a:endParaRPr lang="pt-BR"/>
          </a:p>
        </p:txBody>
      </p:sp>
      <p:sp>
        <p:nvSpPr>
          <p:cNvPr id="5" name="Espaço Reservado para Rodapé 4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pt-BR"/>
          </a:p>
        </p:txBody>
      </p:sp>
      <p:sp>
        <p:nvSpPr>
          <p:cNvPr id="6" name="Espaço Reservado para Número de Slide 5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1745BC7B-1EFB-4E30-A61D-5C99ED3E59CC}" type="slidenum">
              <a:rPr lang="pt-BR" smtClean="0"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288663742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Slide d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tângulo 3"/>
          <p:cNvSpPr/>
          <p:nvPr userDrawn="1"/>
        </p:nvSpPr>
        <p:spPr>
          <a:xfrm flipH="1">
            <a:off x="11466606" y="6380462"/>
            <a:ext cx="725393" cy="414618"/>
          </a:xfrm>
          <a:prstGeom prst="rect">
            <a:avLst/>
          </a:prstGeom>
          <a:solidFill>
            <a:schemeClr val="tx2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3" name="CaixaDeTexto 2"/>
          <p:cNvSpPr txBox="1"/>
          <p:nvPr userDrawn="1"/>
        </p:nvSpPr>
        <p:spPr>
          <a:xfrm>
            <a:off x="11466607" y="6389970"/>
            <a:ext cx="56938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fld id="{2E6FEBDC-E80C-4FD3-9100-C1787748C3CE}" type="slidenum">
              <a:rPr lang="pt-BR" b="1" smtClean="0">
                <a:solidFill>
                  <a:schemeClr val="bg1"/>
                </a:solidFill>
              </a:rPr>
              <a:pPr algn="ctr"/>
              <a:t>‹nº›</a:t>
            </a:fld>
            <a:endParaRPr lang="pt-BR" b="1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2934571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Slide d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tângulo 3"/>
          <p:cNvSpPr/>
          <p:nvPr userDrawn="1"/>
        </p:nvSpPr>
        <p:spPr>
          <a:xfrm flipH="1">
            <a:off x="11466606" y="6380462"/>
            <a:ext cx="725393" cy="414618"/>
          </a:xfrm>
          <a:prstGeom prst="rect">
            <a:avLst/>
          </a:prstGeom>
          <a:solidFill>
            <a:schemeClr val="tx2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3" name="CaixaDeTexto 2"/>
          <p:cNvSpPr txBox="1"/>
          <p:nvPr userDrawn="1"/>
        </p:nvSpPr>
        <p:spPr>
          <a:xfrm>
            <a:off x="11466607" y="6389970"/>
            <a:ext cx="56938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fld id="{2E6FEBDC-E80C-4FD3-9100-C1787748C3CE}" type="slidenum">
              <a:rPr lang="pt-BR" b="1" smtClean="0">
                <a:solidFill>
                  <a:schemeClr val="bg1"/>
                </a:solidFill>
              </a:rPr>
              <a:pPr algn="ctr"/>
              <a:t>‹nº›</a:t>
            </a:fld>
            <a:endParaRPr lang="pt-BR" b="1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0409412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Slide d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tângulo 3"/>
          <p:cNvSpPr/>
          <p:nvPr userDrawn="1"/>
        </p:nvSpPr>
        <p:spPr>
          <a:xfrm flipH="1">
            <a:off x="11466606" y="6380462"/>
            <a:ext cx="725393" cy="414618"/>
          </a:xfrm>
          <a:prstGeom prst="rect">
            <a:avLst/>
          </a:prstGeom>
          <a:solidFill>
            <a:schemeClr val="tx2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3" name="CaixaDeTexto 2"/>
          <p:cNvSpPr txBox="1"/>
          <p:nvPr userDrawn="1"/>
        </p:nvSpPr>
        <p:spPr>
          <a:xfrm>
            <a:off x="11466607" y="6389970"/>
            <a:ext cx="56938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fld id="{2E6FEBDC-E80C-4FD3-9100-C1787748C3CE}" type="slidenum">
              <a:rPr lang="pt-BR" b="1" smtClean="0">
                <a:solidFill>
                  <a:schemeClr val="bg1"/>
                </a:solidFill>
              </a:rPr>
              <a:pPr algn="ctr"/>
              <a:t>‹nº›</a:t>
            </a:fld>
            <a:endParaRPr lang="pt-BR" b="1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0779490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Slide d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  <a:prstGeom prst="rect">
            <a:avLst/>
          </a:prstGeom>
        </p:spPr>
        <p:txBody>
          <a:bodyPr anchor="b"/>
          <a:lstStyle>
            <a:lvl1pPr algn="ctr">
              <a:defRPr sz="6000"/>
            </a:lvl1pPr>
          </a:lstStyle>
          <a:p>
            <a:r>
              <a:rPr lang="pt-BR"/>
              <a:t>Clique para editar o título mestre</a:t>
            </a:r>
          </a:p>
        </p:txBody>
      </p:sp>
      <p:sp>
        <p:nvSpPr>
          <p:cNvPr id="3" name="Subtítulo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pt-BR"/>
              <a:t>Clique para editar o estilo do subtítulo mestre</a:t>
            </a:r>
          </a:p>
        </p:txBody>
      </p:sp>
      <p:sp>
        <p:nvSpPr>
          <p:cNvPr id="4" name="Espaço Reservado para Data 3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08ADAB21-9829-4856-A7AC-57E52165400A}" type="datetimeFigureOut">
              <a:rPr lang="pt-BR" smtClean="0"/>
              <a:t>08/12/2016</a:t>
            </a:fld>
            <a:endParaRPr lang="pt-BR"/>
          </a:p>
        </p:txBody>
      </p:sp>
      <p:sp>
        <p:nvSpPr>
          <p:cNvPr id="5" name="Espaço Reservado para Rodapé 4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pt-BR"/>
          </a:p>
        </p:txBody>
      </p:sp>
      <p:sp>
        <p:nvSpPr>
          <p:cNvPr id="6" name="Espaço Reservado para Número de Slide 5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1745BC7B-1EFB-4E30-A61D-5C99ED3E59CC}" type="slidenum">
              <a:rPr lang="pt-BR" smtClean="0"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215740448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ítulo e conteúd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pt-BR"/>
              <a:t>Clique para editar o título mestre</a:t>
            </a:r>
          </a:p>
        </p:txBody>
      </p:sp>
      <p:sp>
        <p:nvSpPr>
          <p:cNvPr id="3" name="Espaço Reservado para Conteúdo 2"/>
          <p:cNvSpPr>
            <a:spLocks noGrp="1"/>
          </p:cNvSpPr>
          <p:nvPr>
            <p:ph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pt-BR"/>
              <a:t>Clique para editar o texto mestre</a:t>
            </a:r>
          </a:p>
          <a:p>
            <a:pPr lvl="1"/>
            <a:r>
              <a:rPr lang="pt-BR"/>
              <a:t>Segundo nível</a:t>
            </a:r>
          </a:p>
          <a:p>
            <a:pPr lvl="2"/>
            <a:r>
              <a:rPr lang="pt-BR"/>
              <a:t>Terceiro nível</a:t>
            </a:r>
          </a:p>
          <a:p>
            <a:pPr lvl="3"/>
            <a:r>
              <a:rPr lang="pt-BR"/>
              <a:t>Quarto nível</a:t>
            </a:r>
          </a:p>
          <a:p>
            <a:pPr lvl="4"/>
            <a:r>
              <a:rPr lang="pt-BR"/>
              <a:t>Quinto nível</a:t>
            </a:r>
          </a:p>
        </p:txBody>
      </p:sp>
      <p:sp>
        <p:nvSpPr>
          <p:cNvPr id="4" name="Espaço Reservado para Data 3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08ADAB21-9829-4856-A7AC-57E52165400A}" type="datetimeFigureOut">
              <a:rPr lang="pt-BR" smtClean="0"/>
              <a:t>08/12/2016</a:t>
            </a:fld>
            <a:endParaRPr lang="pt-BR"/>
          </a:p>
        </p:txBody>
      </p:sp>
      <p:sp>
        <p:nvSpPr>
          <p:cNvPr id="5" name="Espaço Reservado para Rodapé 4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pt-BR"/>
          </a:p>
        </p:txBody>
      </p:sp>
      <p:sp>
        <p:nvSpPr>
          <p:cNvPr id="6" name="Espaço Reservado para Número de Slide 5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1745BC7B-1EFB-4E30-A61D-5C99ED3E59CC}" type="slidenum">
              <a:rPr lang="pt-BR" smtClean="0"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314667838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Cabeçalho da Seçã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  <a:prstGeom prst="rect">
            <a:avLst/>
          </a:prstGeom>
        </p:spPr>
        <p:txBody>
          <a:bodyPr anchor="b"/>
          <a:lstStyle>
            <a:lvl1pPr>
              <a:defRPr sz="6000"/>
            </a:lvl1pPr>
          </a:lstStyle>
          <a:p>
            <a:r>
              <a:rPr lang="pt-BR"/>
              <a:t>Clique para editar o título mestre</a:t>
            </a:r>
          </a:p>
        </p:txBody>
      </p:sp>
      <p:sp>
        <p:nvSpPr>
          <p:cNvPr id="3" name="Espaço Reservado para Texto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pt-BR"/>
              <a:t>Clique para editar o texto mestre</a:t>
            </a:r>
          </a:p>
        </p:txBody>
      </p:sp>
      <p:sp>
        <p:nvSpPr>
          <p:cNvPr id="4" name="Espaço Reservado para Data 3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08ADAB21-9829-4856-A7AC-57E52165400A}" type="datetimeFigureOut">
              <a:rPr lang="pt-BR" smtClean="0"/>
              <a:t>08/12/2016</a:t>
            </a:fld>
            <a:endParaRPr lang="pt-BR"/>
          </a:p>
        </p:txBody>
      </p:sp>
      <p:sp>
        <p:nvSpPr>
          <p:cNvPr id="5" name="Espaço Reservado para Rodapé 4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pt-BR"/>
          </a:p>
        </p:txBody>
      </p:sp>
      <p:sp>
        <p:nvSpPr>
          <p:cNvPr id="6" name="Espaço Reservado para Número de Slide 5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1745BC7B-1EFB-4E30-A61D-5C99ED3E59CC}" type="slidenum">
              <a:rPr lang="pt-BR" smtClean="0"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119866108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uas Partes de Conteúd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pt-BR"/>
              <a:t>Clique para editar o título mestre</a:t>
            </a:r>
          </a:p>
        </p:txBody>
      </p:sp>
      <p:sp>
        <p:nvSpPr>
          <p:cNvPr id="3" name="Espaço Reservado para Conteúdo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pt-BR"/>
              <a:t>Clique para editar o texto mestre</a:t>
            </a:r>
          </a:p>
          <a:p>
            <a:pPr lvl="1"/>
            <a:r>
              <a:rPr lang="pt-BR"/>
              <a:t>Segundo nível</a:t>
            </a:r>
          </a:p>
          <a:p>
            <a:pPr lvl="2"/>
            <a:r>
              <a:rPr lang="pt-BR"/>
              <a:t>Terceiro nível</a:t>
            </a:r>
          </a:p>
          <a:p>
            <a:pPr lvl="3"/>
            <a:r>
              <a:rPr lang="pt-BR"/>
              <a:t>Quarto nível</a:t>
            </a:r>
          </a:p>
          <a:p>
            <a:pPr lvl="4"/>
            <a:r>
              <a:rPr lang="pt-BR"/>
              <a:t>Quinto nível</a:t>
            </a:r>
          </a:p>
        </p:txBody>
      </p:sp>
      <p:sp>
        <p:nvSpPr>
          <p:cNvPr id="4" name="Espaço Reservado para Conteúdo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pt-BR"/>
              <a:t>Clique para editar o texto mestre</a:t>
            </a:r>
          </a:p>
          <a:p>
            <a:pPr lvl="1"/>
            <a:r>
              <a:rPr lang="pt-BR"/>
              <a:t>Segundo nível</a:t>
            </a:r>
          </a:p>
          <a:p>
            <a:pPr lvl="2"/>
            <a:r>
              <a:rPr lang="pt-BR"/>
              <a:t>Terceiro nível</a:t>
            </a:r>
          </a:p>
          <a:p>
            <a:pPr lvl="3"/>
            <a:r>
              <a:rPr lang="pt-BR"/>
              <a:t>Quarto nível</a:t>
            </a:r>
          </a:p>
          <a:p>
            <a:pPr lvl="4"/>
            <a:r>
              <a:rPr lang="pt-BR"/>
              <a:t>Quinto nível</a:t>
            </a:r>
          </a:p>
        </p:txBody>
      </p:sp>
      <p:sp>
        <p:nvSpPr>
          <p:cNvPr id="5" name="Espaço Reservado para Data 4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08ADAB21-9829-4856-A7AC-57E52165400A}" type="datetimeFigureOut">
              <a:rPr lang="pt-BR" smtClean="0"/>
              <a:t>08/12/2016</a:t>
            </a:fld>
            <a:endParaRPr lang="pt-BR"/>
          </a:p>
        </p:txBody>
      </p:sp>
      <p:sp>
        <p:nvSpPr>
          <p:cNvPr id="6" name="Espaço Reservado para Rodapé 5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pt-BR"/>
          </a:p>
        </p:txBody>
      </p:sp>
      <p:sp>
        <p:nvSpPr>
          <p:cNvPr id="7" name="Espaço Reservado para Número de Slide 6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1745BC7B-1EFB-4E30-A61D-5C99ED3E59CC}" type="slidenum">
              <a:rPr lang="pt-BR" smtClean="0"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5781789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açã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pt-BR"/>
              <a:t>Clique para editar o título mestre</a:t>
            </a:r>
          </a:p>
        </p:txBody>
      </p:sp>
      <p:sp>
        <p:nvSpPr>
          <p:cNvPr id="3" name="Espaço Reservado para Texto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pt-BR"/>
              <a:t>Clique para editar o texto mestre</a:t>
            </a:r>
          </a:p>
        </p:txBody>
      </p:sp>
      <p:sp>
        <p:nvSpPr>
          <p:cNvPr id="4" name="Espaço Reservado para Conteúdo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pt-BR"/>
              <a:t>Clique para editar o texto mestre</a:t>
            </a:r>
          </a:p>
          <a:p>
            <a:pPr lvl="1"/>
            <a:r>
              <a:rPr lang="pt-BR"/>
              <a:t>Segundo nível</a:t>
            </a:r>
          </a:p>
          <a:p>
            <a:pPr lvl="2"/>
            <a:r>
              <a:rPr lang="pt-BR"/>
              <a:t>Terceiro nível</a:t>
            </a:r>
          </a:p>
          <a:p>
            <a:pPr lvl="3"/>
            <a:r>
              <a:rPr lang="pt-BR"/>
              <a:t>Quarto nível</a:t>
            </a:r>
          </a:p>
          <a:p>
            <a:pPr lvl="4"/>
            <a:r>
              <a:rPr lang="pt-BR"/>
              <a:t>Quinto nível</a:t>
            </a:r>
          </a:p>
        </p:txBody>
      </p:sp>
      <p:sp>
        <p:nvSpPr>
          <p:cNvPr id="5" name="Espaço Reservado para Texto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pt-BR"/>
              <a:t>Clique para editar o texto mestre</a:t>
            </a:r>
          </a:p>
        </p:txBody>
      </p:sp>
      <p:sp>
        <p:nvSpPr>
          <p:cNvPr id="6" name="Espaço Reservado para Conteúdo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pt-BR"/>
              <a:t>Clique para editar o texto mestre</a:t>
            </a:r>
          </a:p>
          <a:p>
            <a:pPr lvl="1"/>
            <a:r>
              <a:rPr lang="pt-BR"/>
              <a:t>Segundo nível</a:t>
            </a:r>
          </a:p>
          <a:p>
            <a:pPr lvl="2"/>
            <a:r>
              <a:rPr lang="pt-BR"/>
              <a:t>Terceiro nível</a:t>
            </a:r>
          </a:p>
          <a:p>
            <a:pPr lvl="3"/>
            <a:r>
              <a:rPr lang="pt-BR"/>
              <a:t>Quarto nível</a:t>
            </a:r>
          </a:p>
          <a:p>
            <a:pPr lvl="4"/>
            <a:r>
              <a:rPr lang="pt-BR"/>
              <a:t>Quinto nível</a:t>
            </a:r>
          </a:p>
        </p:txBody>
      </p:sp>
      <p:sp>
        <p:nvSpPr>
          <p:cNvPr id="7" name="Espaço Reservado para Data 6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08ADAB21-9829-4856-A7AC-57E52165400A}" type="datetimeFigureOut">
              <a:rPr lang="pt-BR" smtClean="0"/>
              <a:t>08/12/2016</a:t>
            </a:fld>
            <a:endParaRPr lang="pt-BR"/>
          </a:p>
        </p:txBody>
      </p:sp>
      <p:sp>
        <p:nvSpPr>
          <p:cNvPr id="8" name="Espaço Reservado para Rodapé 7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pt-BR"/>
          </a:p>
        </p:txBody>
      </p:sp>
      <p:sp>
        <p:nvSpPr>
          <p:cNvPr id="9" name="Espaço Reservado para Número de Slide 8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1745BC7B-1EFB-4E30-A61D-5C99ED3E59CC}" type="slidenum">
              <a:rPr lang="pt-BR" smtClean="0"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184528857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ítulo e conteúd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pt-BR"/>
              <a:t>Clique para editar o título mestre</a:t>
            </a:r>
          </a:p>
        </p:txBody>
      </p:sp>
      <p:sp>
        <p:nvSpPr>
          <p:cNvPr id="3" name="Espaço Reservado para Conteúdo 2"/>
          <p:cNvSpPr>
            <a:spLocks noGrp="1"/>
          </p:cNvSpPr>
          <p:nvPr>
            <p:ph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pt-BR"/>
              <a:t>Clique para editar o texto mestre</a:t>
            </a:r>
          </a:p>
          <a:p>
            <a:pPr lvl="1"/>
            <a:r>
              <a:rPr lang="pt-BR"/>
              <a:t>Segundo nível</a:t>
            </a:r>
          </a:p>
          <a:p>
            <a:pPr lvl="2"/>
            <a:r>
              <a:rPr lang="pt-BR"/>
              <a:t>Terceiro nível</a:t>
            </a:r>
          </a:p>
          <a:p>
            <a:pPr lvl="3"/>
            <a:r>
              <a:rPr lang="pt-BR"/>
              <a:t>Quarto nível</a:t>
            </a:r>
          </a:p>
          <a:p>
            <a:pPr lvl="4"/>
            <a:r>
              <a:rPr lang="pt-BR"/>
              <a:t>Quinto nível</a:t>
            </a:r>
          </a:p>
        </p:txBody>
      </p:sp>
      <p:sp>
        <p:nvSpPr>
          <p:cNvPr id="4" name="Espaço Reservado para Data 3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08ADAB21-9829-4856-A7AC-57E52165400A}" type="datetimeFigureOut">
              <a:rPr lang="pt-BR" smtClean="0"/>
              <a:t>08/12/2016</a:t>
            </a:fld>
            <a:endParaRPr lang="pt-BR"/>
          </a:p>
        </p:txBody>
      </p:sp>
      <p:sp>
        <p:nvSpPr>
          <p:cNvPr id="5" name="Espaço Reservado para Rodapé 4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pt-BR"/>
          </a:p>
        </p:txBody>
      </p:sp>
      <p:sp>
        <p:nvSpPr>
          <p:cNvPr id="6" name="Espaço Reservado para Número de Slide 5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1745BC7B-1EFB-4E30-A61D-5C99ED3E59CC}" type="slidenum">
              <a:rPr lang="pt-BR" smtClean="0"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328265228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ment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pt-BR"/>
              <a:t>Clique para editar o título mestre</a:t>
            </a:r>
          </a:p>
        </p:txBody>
      </p:sp>
      <p:sp>
        <p:nvSpPr>
          <p:cNvPr id="3" name="Espaço Reservado para Data 2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08ADAB21-9829-4856-A7AC-57E52165400A}" type="datetimeFigureOut">
              <a:rPr lang="pt-BR" smtClean="0"/>
              <a:t>08/12/2016</a:t>
            </a:fld>
            <a:endParaRPr lang="pt-BR"/>
          </a:p>
        </p:txBody>
      </p:sp>
      <p:sp>
        <p:nvSpPr>
          <p:cNvPr id="4" name="Espaço Reservado para Rodapé 3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pt-BR"/>
          </a:p>
        </p:txBody>
      </p:sp>
      <p:sp>
        <p:nvSpPr>
          <p:cNvPr id="5" name="Espaço Reservado para Número de Slide 4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1745BC7B-1EFB-4E30-A61D-5C99ED3E59CC}" type="slidenum">
              <a:rPr lang="pt-BR" smtClean="0"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194938767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Em branc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Data 1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08ADAB21-9829-4856-A7AC-57E52165400A}" type="datetimeFigureOut">
              <a:rPr lang="pt-BR" smtClean="0"/>
              <a:t>08/12/2016</a:t>
            </a:fld>
            <a:endParaRPr lang="pt-BR"/>
          </a:p>
        </p:txBody>
      </p:sp>
      <p:sp>
        <p:nvSpPr>
          <p:cNvPr id="3" name="Espaço Reservado para Rodapé 2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pt-BR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1745BC7B-1EFB-4E30-A61D-5C99ED3E59CC}" type="slidenum">
              <a:rPr lang="pt-BR" smtClean="0"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366448130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údo com Legend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  <a:prstGeom prst="rect">
            <a:avLst/>
          </a:prstGeom>
        </p:spPr>
        <p:txBody>
          <a:bodyPr anchor="b"/>
          <a:lstStyle>
            <a:lvl1pPr>
              <a:defRPr sz="3200"/>
            </a:lvl1pPr>
          </a:lstStyle>
          <a:p>
            <a:r>
              <a:rPr lang="pt-BR"/>
              <a:t>Clique para editar o título mestre</a:t>
            </a:r>
          </a:p>
        </p:txBody>
      </p:sp>
      <p:sp>
        <p:nvSpPr>
          <p:cNvPr id="3" name="Espaço Reservado para Conteúdo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  <a:prstGeom prst="rect">
            <a:avLst/>
          </a:prstGeo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pt-BR"/>
              <a:t>Clique para editar o texto mestre</a:t>
            </a:r>
          </a:p>
          <a:p>
            <a:pPr lvl="1"/>
            <a:r>
              <a:rPr lang="pt-BR"/>
              <a:t>Segundo nível</a:t>
            </a:r>
          </a:p>
          <a:p>
            <a:pPr lvl="2"/>
            <a:r>
              <a:rPr lang="pt-BR"/>
              <a:t>Terceiro nível</a:t>
            </a:r>
          </a:p>
          <a:p>
            <a:pPr lvl="3"/>
            <a:r>
              <a:rPr lang="pt-BR"/>
              <a:t>Quarto nível</a:t>
            </a:r>
          </a:p>
          <a:p>
            <a:pPr lvl="4"/>
            <a:r>
              <a:rPr lang="pt-BR"/>
              <a:t>Quinto nível</a:t>
            </a:r>
          </a:p>
        </p:txBody>
      </p:sp>
      <p:sp>
        <p:nvSpPr>
          <p:cNvPr id="4" name="Espaço Reservado para Texto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pt-BR"/>
              <a:t>Clique para editar o texto mestre</a:t>
            </a:r>
          </a:p>
        </p:txBody>
      </p:sp>
      <p:sp>
        <p:nvSpPr>
          <p:cNvPr id="5" name="Espaço Reservado para Data 4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08ADAB21-9829-4856-A7AC-57E52165400A}" type="datetimeFigureOut">
              <a:rPr lang="pt-BR" smtClean="0"/>
              <a:t>08/12/2016</a:t>
            </a:fld>
            <a:endParaRPr lang="pt-BR"/>
          </a:p>
        </p:txBody>
      </p:sp>
      <p:sp>
        <p:nvSpPr>
          <p:cNvPr id="6" name="Espaço Reservado para Rodapé 5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pt-BR"/>
          </a:p>
        </p:txBody>
      </p:sp>
      <p:sp>
        <p:nvSpPr>
          <p:cNvPr id="7" name="Espaço Reservado para Número de Slide 6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1745BC7B-1EFB-4E30-A61D-5C99ED3E59CC}" type="slidenum">
              <a:rPr lang="pt-BR" smtClean="0"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8565259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agem com Legend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  <a:prstGeom prst="rect">
            <a:avLst/>
          </a:prstGeom>
        </p:spPr>
        <p:txBody>
          <a:bodyPr anchor="b"/>
          <a:lstStyle>
            <a:lvl1pPr>
              <a:defRPr sz="3200"/>
            </a:lvl1pPr>
          </a:lstStyle>
          <a:p>
            <a:r>
              <a:rPr lang="pt-BR"/>
              <a:t>Clique para editar o título mestre</a:t>
            </a:r>
          </a:p>
        </p:txBody>
      </p:sp>
      <p:sp>
        <p:nvSpPr>
          <p:cNvPr id="3" name="Espaço Reservado para Imagem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pt-BR"/>
          </a:p>
        </p:txBody>
      </p:sp>
      <p:sp>
        <p:nvSpPr>
          <p:cNvPr id="4" name="Espaço Reservado para Texto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pt-BR"/>
              <a:t>Clique para editar o texto mestre</a:t>
            </a:r>
          </a:p>
        </p:txBody>
      </p:sp>
      <p:sp>
        <p:nvSpPr>
          <p:cNvPr id="5" name="Espaço Reservado para Data 4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08ADAB21-9829-4856-A7AC-57E52165400A}" type="datetimeFigureOut">
              <a:rPr lang="pt-BR" smtClean="0"/>
              <a:t>08/12/2016</a:t>
            </a:fld>
            <a:endParaRPr lang="pt-BR"/>
          </a:p>
        </p:txBody>
      </p:sp>
      <p:sp>
        <p:nvSpPr>
          <p:cNvPr id="6" name="Espaço Reservado para Rodapé 5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pt-BR"/>
          </a:p>
        </p:txBody>
      </p:sp>
      <p:sp>
        <p:nvSpPr>
          <p:cNvPr id="7" name="Espaço Reservado para Número de Slide 6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1745BC7B-1EFB-4E30-A61D-5C99ED3E59CC}" type="slidenum">
              <a:rPr lang="pt-BR" smtClean="0"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302757222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ítulo e texto vertic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pt-BR"/>
              <a:t>Clique para editar o título mestre</a:t>
            </a:r>
          </a:p>
        </p:txBody>
      </p:sp>
      <p:sp>
        <p:nvSpPr>
          <p:cNvPr id="3" name="Espaço Reservado para Texto Vertical 2"/>
          <p:cNvSpPr>
            <a:spLocks noGrp="1"/>
          </p:cNvSpPr>
          <p:nvPr>
            <p:ph type="body" orient="vert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pt-BR"/>
              <a:t>Clique para editar o texto mestre</a:t>
            </a:r>
          </a:p>
          <a:p>
            <a:pPr lvl="1"/>
            <a:r>
              <a:rPr lang="pt-BR"/>
              <a:t>Segundo nível</a:t>
            </a:r>
          </a:p>
          <a:p>
            <a:pPr lvl="2"/>
            <a:r>
              <a:rPr lang="pt-BR"/>
              <a:t>Terceiro nível</a:t>
            </a:r>
          </a:p>
          <a:p>
            <a:pPr lvl="3"/>
            <a:r>
              <a:rPr lang="pt-BR"/>
              <a:t>Quarto nível</a:t>
            </a:r>
          </a:p>
          <a:p>
            <a:pPr lvl="4"/>
            <a:r>
              <a:rPr lang="pt-BR"/>
              <a:t>Quinto nível</a:t>
            </a:r>
          </a:p>
        </p:txBody>
      </p:sp>
      <p:sp>
        <p:nvSpPr>
          <p:cNvPr id="4" name="Espaço Reservado para Data 3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08ADAB21-9829-4856-A7AC-57E52165400A}" type="datetimeFigureOut">
              <a:rPr lang="pt-BR" smtClean="0"/>
              <a:t>08/12/2016</a:t>
            </a:fld>
            <a:endParaRPr lang="pt-BR"/>
          </a:p>
        </p:txBody>
      </p:sp>
      <p:sp>
        <p:nvSpPr>
          <p:cNvPr id="5" name="Espaço Reservado para Rodapé 4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pt-BR"/>
          </a:p>
        </p:txBody>
      </p:sp>
      <p:sp>
        <p:nvSpPr>
          <p:cNvPr id="6" name="Espaço Reservado para Número de Slide 5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1745BC7B-1EFB-4E30-A61D-5C99ED3E59CC}" type="slidenum">
              <a:rPr lang="pt-BR" smtClean="0"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88855892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ítulo e texto verticai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Vertical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  <a:prstGeom prst="rect">
            <a:avLst/>
          </a:prstGeom>
        </p:spPr>
        <p:txBody>
          <a:bodyPr vert="eaVert"/>
          <a:lstStyle/>
          <a:p>
            <a:r>
              <a:rPr lang="pt-BR"/>
              <a:t>Clique para editar o título mestre</a:t>
            </a:r>
          </a:p>
        </p:txBody>
      </p:sp>
      <p:sp>
        <p:nvSpPr>
          <p:cNvPr id="3" name="Espaço Reservado para Texto Vertical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pt-BR"/>
              <a:t>Clique para editar o texto mestre</a:t>
            </a:r>
          </a:p>
          <a:p>
            <a:pPr lvl="1"/>
            <a:r>
              <a:rPr lang="pt-BR"/>
              <a:t>Segundo nível</a:t>
            </a:r>
          </a:p>
          <a:p>
            <a:pPr lvl="2"/>
            <a:r>
              <a:rPr lang="pt-BR"/>
              <a:t>Terceiro nível</a:t>
            </a:r>
          </a:p>
          <a:p>
            <a:pPr lvl="3"/>
            <a:r>
              <a:rPr lang="pt-BR"/>
              <a:t>Quarto nível</a:t>
            </a:r>
          </a:p>
          <a:p>
            <a:pPr lvl="4"/>
            <a:r>
              <a:rPr lang="pt-BR"/>
              <a:t>Quinto nível</a:t>
            </a:r>
          </a:p>
        </p:txBody>
      </p:sp>
      <p:sp>
        <p:nvSpPr>
          <p:cNvPr id="4" name="Espaço Reservado para Data 3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08ADAB21-9829-4856-A7AC-57E52165400A}" type="datetimeFigureOut">
              <a:rPr lang="pt-BR" smtClean="0"/>
              <a:t>08/12/2016</a:t>
            </a:fld>
            <a:endParaRPr lang="pt-BR"/>
          </a:p>
        </p:txBody>
      </p:sp>
      <p:sp>
        <p:nvSpPr>
          <p:cNvPr id="5" name="Espaço Reservado para Rodapé 4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pt-BR"/>
          </a:p>
        </p:txBody>
      </p:sp>
      <p:sp>
        <p:nvSpPr>
          <p:cNvPr id="6" name="Espaço Reservado para Número de Slide 5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1745BC7B-1EFB-4E30-A61D-5C99ED3E59CC}" type="slidenum">
              <a:rPr lang="pt-BR" smtClean="0"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37528110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Slide d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tângulo 3"/>
          <p:cNvSpPr/>
          <p:nvPr userDrawn="1"/>
        </p:nvSpPr>
        <p:spPr>
          <a:xfrm flipH="1">
            <a:off x="11466606" y="6380462"/>
            <a:ext cx="725393" cy="414618"/>
          </a:xfrm>
          <a:prstGeom prst="rect">
            <a:avLst/>
          </a:prstGeom>
          <a:solidFill>
            <a:schemeClr val="tx2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3" name="CaixaDeTexto 2"/>
          <p:cNvSpPr txBox="1"/>
          <p:nvPr userDrawn="1"/>
        </p:nvSpPr>
        <p:spPr>
          <a:xfrm>
            <a:off x="11466607" y="6389970"/>
            <a:ext cx="56938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fld id="{2E6FEBDC-E80C-4FD3-9100-C1787748C3CE}" type="slidenum">
              <a:rPr lang="pt-BR" b="1" smtClean="0">
                <a:solidFill>
                  <a:schemeClr val="bg1"/>
                </a:solidFill>
              </a:rPr>
              <a:pPr algn="ctr"/>
              <a:t>‹nº›</a:t>
            </a:fld>
            <a:endParaRPr lang="pt-BR" b="1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0671054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Slide d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tângulo 3"/>
          <p:cNvSpPr/>
          <p:nvPr userDrawn="1"/>
        </p:nvSpPr>
        <p:spPr>
          <a:xfrm flipH="1">
            <a:off x="11466606" y="6380462"/>
            <a:ext cx="725393" cy="414618"/>
          </a:xfrm>
          <a:prstGeom prst="rect">
            <a:avLst/>
          </a:prstGeom>
          <a:solidFill>
            <a:schemeClr val="tx2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3" name="CaixaDeTexto 2"/>
          <p:cNvSpPr txBox="1"/>
          <p:nvPr userDrawn="1"/>
        </p:nvSpPr>
        <p:spPr>
          <a:xfrm>
            <a:off x="11466607" y="6389970"/>
            <a:ext cx="56938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fld id="{2E6FEBDC-E80C-4FD3-9100-C1787748C3CE}" type="slidenum">
              <a:rPr lang="pt-BR" b="1" smtClean="0">
                <a:solidFill>
                  <a:schemeClr val="bg1"/>
                </a:solidFill>
              </a:rPr>
              <a:pPr algn="ctr"/>
              <a:t>‹nº›</a:t>
            </a:fld>
            <a:endParaRPr lang="pt-BR" b="1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8305130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Slide d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tângulo 3"/>
          <p:cNvSpPr/>
          <p:nvPr userDrawn="1"/>
        </p:nvSpPr>
        <p:spPr>
          <a:xfrm flipH="1">
            <a:off x="11466606" y="6380462"/>
            <a:ext cx="725393" cy="414618"/>
          </a:xfrm>
          <a:prstGeom prst="rect">
            <a:avLst/>
          </a:prstGeom>
          <a:solidFill>
            <a:schemeClr val="tx2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3" name="CaixaDeTexto 2"/>
          <p:cNvSpPr txBox="1"/>
          <p:nvPr userDrawn="1"/>
        </p:nvSpPr>
        <p:spPr>
          <a:xfrm>
            <a:off x="11466607" y="6389970"/>
            <a:ext cx="56938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fld id="{2E6FEBDC-E80C-4FD3-9100-C1787748C3CE}" type="slidenum">
              <a:rPr lang="pt-BR" b="1" smtClean="0">
                <a:solidFill>
                  <a:schemeClr val="bg1"/>
                </a:solidFill>
              </a:rPr>
              <a:pPr algn="ctr"/>
              <a:t>‹nº›</a:t>
            </a:fld>
            <a:endParaRPr lang="pt-BR" b="1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6213959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Cabeçalho da Seçã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  <a:prstGeom prst="rect">
            <a:avLst/>
          </a:prstGeom>
        </p:spPr>
        <p:txBody>
          <a:bodyPr anchor="b"/>
          <a:lstStyle>
            <a:lvl1pPr>
              <a:defRPr sz="6000"/>
            </a:lvl1pPr>
          </a:lstStyle>
          <a:p>
            <a:r>
              <a:rPr lang="pt-BR"/>
              <a:t>Clique para editar o título mestre</a:t>
            </a:r>
          </a:p>
        </p:txBody>
      </p:sp>
      <p:sp>
        <p:nvSpPr>
          <p:cNvPr id="3" name="Espaço Reservado para Texto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pt-BR"/>
              <a:t>Clique para editar o texto mestre</a:t>
            </a:r>
          </a:p>
        </p:txBody>
      </p:sp>
      <p:sp>
        <p:nvSpPr>
          <p:cNvPr id="4" name="Espaço Reservado para Data 3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08ADAB21-9829-4856-A7AC-57E52165400A}" type="datetimeFigureOut">
              <a:rPr lang="pt-BR" smtClean="0"/>
              <a:t>08/12/2016</a:t>
            </a:fld>
            <a:endParaRPr lang="pt-BR"/>
          </a:p>
        </p:txBody>
      </p:sp>
      <p:sp>
        <p:nvSpPr>
          <p:cNvPr id="5" name="Espaço Reservado para Rodapé 4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pt-BR"/>
          </a:p>
        </p:txBody>
      </p:sp>
      <p:sp>
        <p:nvSpPr>
          <p:cNvPr id="6" name="Espaço Reservado para Número de Slide 5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1745BC7B-1EFB-4E30-A61D-5C99ED3E59CC}" type="slidenum">
              <a:rPr lang="pt-BR" smtClean="0"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420140839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uas Partes de Conteúd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pt-BR"/>
              <a:t>Clique para editar o título mestre</a:t>
            </a:r>
          </a:p>
        </p:txBody>
      </p:sp>
      <p:sp>
        <p:nvSpPr>
          <p:cNvPr id="3" name="Espaço Reservado para Conteúdo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pt-BR"/>
              <a:t>Clique para editar o texto mestre</a:t>
            </a:r>
          </a:p>
          <a:p>
            <a:pPr lvl="1"/>
            <a:r>
              <a:rPr lang="pt-BR"/>
              <a:t>Segundo nível</a:t>
            </a:r>
          </a:p>
          <a:p>
            <a:pPr lvl="2"/>
            <a:r>
              <a:rPr lang="pt-BR"/>
              <a:t>Terceiro nível</a:t>
            </a:r>
          </a:p>
          <a:p>
            <a:pPr lvl="3"/>
            <a:r>
              <a:rPr lang="pt-BR"/>
              <a:t>Quarto nível</a:t>
            </a:r>
          </a:p>
          <a:p>
            <a:pPr lvl="4"/>
            <a:r>
              <a:rPr lang="pt-BR"/>
              <a:t>Quinto nível</a:t>
            </a:r>
          </a:p>
        </p:txBody>
      </p:sp>
      <p:sp>
        <p:nvSpPr>
          <p:cNvPr id="4" name="Espaço Reservado para Conteúdo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pt-BR"/>
              <a:t>Clique para editar o texto mestre</a:t>
            </a:r>
          </a:p>
          <a:p>
            <a:pPr lvl="1"/>
            <a:r>
              <a:rPr lang="pt-BR"/>
              <a:t>Segundo nível</a:t>
            </a:r>
          </a:p>
          <a:p>
            <a:pPr lvl="2"/>
            <a:r>
              <a:rPr lang="pt-BR"/>
              <a:t>Terceiro nível</a:t>
            </a:r>
          </a:p>
          <a:p>
            <a:pPr lvl="3"/>
            <a:r>
              <a:rPr lang="pt-BR"/>
              <a:t>Quarto nível</a:t>
            </a:r>
          </a:p>
          <a:p>
            <a:pPr lvl="4"/>
            <a:r>
              <a:rPr lang="pt-BR"/>
              <a:t>Quinto nível</a:t>
            </a:r>
          </a:p>
        </p:txBody>
      </p:sp>
      <p:sp>
        <p:nvSpPr>
          <p:cNvPr id="5" name="Espaço Reservado para Data 4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08ADAB21-9829-4856-A7AC-57E52165400A}" type="datetimeFigureOut">
              <a:rPr lang="pt-BR" smtClean="0"/>
              <a:t>08/12/2016</a:t>
            </a:fld>
            <a:endParaRPr lang="pt-BR"/>
          </a:p>
        </p:txBody>
      </p:sp>
      <p:sp>
        <p:nvSpPr>
          <p:cNvPr id="6" name="Espaço Reservado para Rodapé 5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pt-BR"/>
          </a:p>
        </p:txBody>
      </p:sp>
      <p:sp>
        <p:nvSpPr>
          <p:cNvPr id="7" name="Espaço Reservado para Número de Slide 6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1745BC7B-1EFB-4E30-A61D-5C99ED3E59CC}" type="slidenum">
              <a:rPr lang="pt-BR" smtClean="0"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291835859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açã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pt-BR"/>
              <a:t>Clique para editar o título mestre</a:t>
            </a:r>
          </a:p>
        </p:txBody>
      </p:sp>
      <p:sp>
        <p:nvSpPr>
          <p:cNvPr id="3" name="Espaço Reservado para Texto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pt-BR"/>
              <a:t>Clique para editar o texto mestre</a:t>
            </a:r>
          </a:p>
        </p:txBody>
      </p:sp>
      <p:sp>
        <p:nvSpPr>
          <p:cNvPr id="4" name="Espaço Reservado para Conteúdo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pt-BR"/>
              <a:t>Clique para editar o texto mestre</a:t>
            </a:r>
          </a:p>
          <a:p>
            <a:pPr lvl="1"/>
            <a:r>
              <a:rPr lang="pt-BR"/>
              <a:t>Segundo nível</a:t>
            </a:r>
          </a:p>
          <a:p>
            <a:pPr lvl="2"/>
            <a:r>
              <a:rPr lang="pt-BR"/>
              <a:t>Terceiro nível</a:t>
            </a:r>
          </a:p>
          <a:p>
            <a:pPr lvl="3"/>
            <a:r>
              <a:rPr lang="pt-BR"/>
              <a:t>Quarto nível</a:t>
            </a:r>
          </a:p>
          <a:p>
            <a:pPr lvl="4"/>
            <a:r>
              <a:rPr lang="pt-BR"/>
              <a:t>Quinto nível</a:t>
            </a:r>
          </a:p>
        </p:txBody>
      </p:sp>
      <p:sp>
        <p:nvSpPr>
          <p:cNvPr id="5" name="Espaço Reservado para Texto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pt-BR"/>
              <a:t>Clique para editar o texto mestre</a:t>
            </a:r>
          </a:p>
        </p:txBody>
      </p:sp>
      <p:sp>
        <p:nvSpPr>
          <p:cNvPr id="6" name="Espaço Reservado para Conteúdo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pt-BR"/>
              <a:t>Clique para editar o texto mestre</a:t>
            </a:r>
          </a:p>
          <a:p>
            <a:pPr lvl="1"/>
            <a:r>
              <a:rPr lang="pt-BR"/>
              <a:t>Segundo nível</a:t>
            </a:r>
          </a:p>
          <a:p>
            <a:pPr lvl="2"/>
            <a:r>
              <a:rPr lang="pt-BR"/>
              <a:t>Terceiro nível</a:t>
            </a:r>
          </a:p>
          <a:p>
            <a:pPr lvl="3"/>
            <a:r>
              <a:rPr lang="pt-BR"/>
              <a:t>Quarto nível</a:t>
            </a:r>
          </a:p>
          <a:p>
            <a:pPr lvl="4"/>
            <a:r>
              <a:rPr lang="pt-BR"/>
              <a:t>Quinto nível</a:t>
            </a:r>
          </a:p>
        </p:txBody>
      </p:sp>
      <p:sp>
        <p:nvSpPr>
          <p:cNvPr id="7" name="Espaço Reservado para Data 6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08ADAB21-9829-4856-A7AC-57E52165400A}" type="datetimeFigureOut">
              <a:rPr lang="pt-BR" smtClean="0"/>
              <a:t>08/12/2016</a:t>
            </a:fld>
            <a:endParaRPr lang="pt-BR"/>
          </a:p>
        </p:txBody>
      </p:sp>
      <p:sp>
        <p:nvSpPr>
          <p:cNvPr id="8" name="Espaço Reservado para Rodapé 7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pt-BR"/>
          </a:p>
        </p:txBody>
      </p:sp>
      <p:sp>
        <p:nvSpPr>
          <p:cNvPr id="9" name="Espaço Reservado para Número de Slide 8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1745BC7B-1EFB-4E30-A61D-5C99ED3E59CC}" type="slidenum">
              <a:rPr lang="pt-BR" smtClean="0"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309603983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ment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pt-BR"/>
              <a:t>Clique para editar o título mestre</a:t>
            </a:r>
          </a:p>
        </p:txBody>
      </p:sp>
      <p:sp>
        <p:nvSpPr>
          <p:cNvPr id="3" name="Espaço Reservado para Data 2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08ADAB21-9829-4856-A7AC-57E52165400A}" type="datetimeFigureOut">
              <a:rPr lang="pt-BR" smtClean="0"/>
              <a:t>08/12/2016</a:t>
            </a:fld>
            <a:endParaRPr lang="pt-BR"/>
          </a:p>
        </p:txBody>
      </p:sp>
      <p:sp>
        <p:nvSpPr>
          <p:cNvPr id="4" name="Espaço Reservado para Rodapé 3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pt-BR"/>
          </a:p>
        </p:txBody>
      </p:sp>
      <p:sp>
        <p:nvSpPr>
          <p:cNvPr id="5" name="Espaço Reservado para Número de Slide 4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1745BC7B-1EFB-4E30-A61D-5C99ED3E59CC}" type="slidenum">
              <a:rPr lang="pt-BR" smtClean="0"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382841747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Em branc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Data 1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08ADAB21-9829-4856-A7AC-57E52165400A}" type="datetimeFigureOut">
              <a:rPr lang="pt-BR" smtClean="0"/>
              <a:t>08/12/2016</a:t>
            </a:fld>
            <a:endParaRPr lang="pt-BR"/>
          </a:p>
        </p:txBody>
      </p:sp>
      <p:sp>
        <p:nvSpPr>
          <p:cNvPr id="3" name="Espaço Reservado para Rodapé 2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pt-BR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1745BC7B-1EFB-4E30-A61D-5C99ED3E59CC}" type="slidenum">
              <a:rPr lang="pt-BR" smtClean="0"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14116774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údo com Legend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  <a:prstGeom prst="rect">
            <a:avLst/>
          </a:prstGeom>
        </p:spPr>
        <p:txBody>
          <a:bodyPr anchor="b"/>
          <a:lstStyle>
            <a:lvl1pPr>
              <a:defRPr sz="3200"/>
            </a:lvl1pPr>
          </a:lstStyle>
          <a:p>
            <a:r>
              <a:rPr lang="pt-BR"/>
              <a:t>Clique para editar o título mestre</a:t>
            </a:r>
          </a:p>
        </p:txBody>
      </p:sp>
      <p:sp>
        <p:nvSpPr>
          <p:cNvPr id="3" name="Espaço Reservado para Conteúdo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  <a:prstGeom prst="rect">
            <a:avLst/>
          </a:prstGeo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pt-BR"/>
              <a:t>Clique para editar o texto mestre</a:t>
            </a:r>
          </a:p>
          <a:p>
            <a:pPr lvl="1"/>
            <a:r>
              <a:rPr lang="pt-BR"/>
              <a:t>Segundo nível</a:t>
            </a:r>
          </a:p>
          <a:p>
            <a:pPr lvl="2"/>
            <a:r>
              <a:rPr lang="pt-BR"/>
              <a:t>Terceiro nível</a:t>
            </a:r>
          </a:p>
          <a:p>
            <a:pPr lvl="3"/>
            <a:r>
              <a:rPr lang="pt-BR"/>
              <a:t>Quarto nível</a:t>
            </a:r>
          </a:p>
          <a:p>
            <a:pPr lvl="4"/>
            <a:r>
              <a:rPr lang="pt-BR"/>
              <a:t>Quinto nível</a:t>
            </a:r>
          </a:p>
        </p:txBody>
      </p:sp>
      <p:sp>
        <p:nvSpPr>
          <p:cNvPr id="4" name="Espaço Reservado para Texto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pt-BR"/>
              <a:t>Clique para editar o texto mestre</a:t>
            </a:r>
          </a:p>
        </p:txBody>
      </p:sp>
      <p:sp>
        <p:nvSpPr>
          <p:cNvPr id="5" name="Espaço Reservado para Data 4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08ADAB21-9829-4856-A7AC-57E52165400A}" type="datetimeFigureOut">
              <a:rPr lang="pt-BR" smtClean="0"/>
              <a:t>08/12/2016</a:t>
            </a:fld>
            <a:endParaRPr lang="pt-BR"/>
          </a:p>
        </p:txBody>
      </p:sp>
      <p:sp>
        <p:nvSpPr>
          <p:cNvPr id="6" name="Espaço Reservado para Rodapé 5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pt-BR"/>
          </a:p>
        </p:txBody>
      </p:sp>
      <p:sp>
        <p:nvSpPr>
          <p:cNvPr id="7" name="Espaço Reservado para Número de Slide 6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1745BC7B-1EFB-4E30-A61D-5C99ED3E59CC}" type="slidenum">
              <a:rPr lang="pt-BR" smtClean="0"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177291019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agem com Legend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  <a:prstGeom prst="rect">
            <a:avLst/>
          </a:prstGeom>
        </p:spPr>
        <p:txBody>
          <a:bodyPr anchor="b"/>
          <a:lstStyle>
            <a:lvl1pPr>
              <a:defRPr sz="3200"/>
            </a:lvl1pPr>
          </a:lstStyle>
          <a:p>
            <a:r>
              <a:rPr lang="pt-BR"/>
              <a:t>Clique para editar o título mestre</a:t>
            </a:r>
          </a:p>
        </p:txBody>
      </p:sp>
      <p:sp>
        <p:nvSpPr>
          <p:cNvPr id="3" name="Espaço Reservado para Imagem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pt-BR"/>
          </a:p>
        </p:txBody>
      </p:sp>
      <p:sp>
        <p:nvSpPr>
          <p:cNvPr id="4" name="Espaço Reservado para Texto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pt-BR"/>
              <a:t>Clique para editar o texto mestre</a:t>
            </a:r>
          </a:p>
        </p:txBody>
      </p:sp>
      <p:sp>
        <p:nvSpPr>
          <p:cNvPr id="5" name="Espaço Reservado para Data 4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08ADAB21-9829-4856-A7AC-57E52165400A}" type="datetimeFigureOut">
              <a:rPr lang="pt-BR" smtClean="0"/>
              <a:t>08/12/2016</a:t>
            </a:fld>
            <a:endParaRPr lang="pt-BR"/>
          </a:p>
        </p:txBody>
      </p:sp>
      <p:sp>
        <p:nvSpPr>
          <p:cNvPr id="6" name="Espaço Reservado para Rodapé 5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pt-BR"/>
          </a:p>
        </p:txBody>
      </p:sp>
      <p:sp>
        <p:nvSpPr>
          <p:cNvPr id="7" name="Espaço Reservado para Número de Slide 6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1745BC7B-1EFB-4E30-A61D-5C99ED3E59CC}" type="slidenum">
              <a:rPr lang="pt-BR" smtClean="0"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285754142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theme" Target="../theme/theme1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2.xml"/><Relationship Id="rId13" Type="http://schemas.openxmlformats.org/officeDocument/2006/relationships/slideLayout" Target="../slideLayouts/slideLayout27.xml"/><Relationship Id="rId3" Type="http://schemas.openxmlformats.org/officeDocument/2006/relationships/slideLayout" Target="../slideLayouts/slideLayout17.xml"/><Relationship Id="rId7" Type="http://schemas.openxmlformats.org/officeDocument/2006/relationships/slideLayout" Target="../slideLayouts/slideLayout21.xml"/><Relationship Id="rId12" Type="http://schemas.openxmlformats.org/officeDocument/2006/relationships/slideLayout" Target="../slideLayouts/slideLayout26.xml"/><Relationship Id="rId2" Type="http://schemas.openxmlformats.org/officeDocument/2006/relationships/slideLayout" Target="../slideLayouts/slideLayout16.xml"/><Relationship Id="rId1" Type="http://schemas.openxmlformats.org/officeDocument/2006/relationships/slideLayout" Target="../slideLayouts/slideLayout15.xml"/><Relationship Id="rId6" Type="http://schemas.openxmlformats.org/officeDocument/2006/relationships/slideLayout" Target="../slideLayouts/slideLayout20.xml"/><Relationship Id="rId11" Type="http://schemas.openxmlformats.org/officeDocument/2006/relationships/slideLayout" Target="../slideLayouts/slideLayout25.xml"/><Relationship Id="rId5" Type="http://schemas.openxmlformats.org/officeDocument/2006/relationships/slideLayout" Target="../slideLayouts/slideLayout19.xml"/><Relationship Id="rId15" Type="http://schemas.openxmlformats.org/officeDocument/2006/relationships/theme" Target="../theme/theme2.xml"/><Relationship Id="rId10" Type="http://schemas.openxmlformats.org/officeDocument/2006/relationships/slideLayout" Target="../slideLayouts/slideLayout24.xml"/><Relationship Id="rId4" Type="http://schemas.openxmlformats.org/officeDocument/2006/relationships/slideLayout" Target="../slideLayouts/slideLayout18.xml"/><Relationship Id="rId9" Type="http://schemas.openxmlformats.org/officeDocument/2006/relationships/slideLayout" Target="../slideLayouts/slideLayout23.xml"/><Relationship Id="rId14" Type="http://schemas.openxmlformats.org/officeDocument/2006/relationships/slideLayout" Target="../slideLayouts/slideLayout28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tângulo 6"/>
          <p:cNvSpPr/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accent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237658729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  <p:sldLayoutId id="2147483660" r:id="rId12"/>
    <p:sldLayoutId id="2147483661" r:id="rId13"/>
    <p:sldLayoutId id="2147483662" r:id="rId14"/>
  </p:sldLayoutIdLst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pt-B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tângulo 6"/>
          <p:cNvSpPr/>
          <p:nvPr userDrawn="1"/>
        </p:nvSpPr>
        <p:spPr>
          <a:xfrm>
            <a:off x="0" y="0"/>
            <a:ext cx="12192000" cy="249382"/>
          </a:xfrm>
          <a:prstGeom prst="rect">
            <a:avLst/>
          </a:prstGeom>
          <a:solidFill>
            <a:srgbClr val="00206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8" name="Retângulo 7"/>
          <p:cNvSpPr/>
          <p:nvPr userDrawn="1"/>
        </p:nvSpPr>
        <p:spPr>
          <a:xfrm flipV="1">
            <a:off x="5745018" y="190499"/>
            <a:ext cx="6446982" cy="12192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" name="Retângulo 8"/>
          <p:cNvSpPr/>
          <p:nvPr userDrawn="1"/>
        </p:nvSpPr>
        <p:spPr>
          <a:xfrm>
            <a:off x="0" y="6388100"/>
            <a:ext cx="12192000" cy="469900"/>
          </a:xfrm>
          <a:prstGeom prst="rect">
            <a:avLst/>
          </a:pr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0" name="CaixaDeTexto 9"/>
          <p:cNvSpPr txBox="1"/>
          <p:nvPr userDrawn="1"/>
        </p:nvSpPr>
        <p:spPr>
          <a:xfrm>
            <a:off x="11658600" y="6438384"/>
            <a:ext cx="56938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fld id="{52F64E05-E3B8-4AD3-B9BB-9C390C9D5E31}" type="slidenum">
              <a:rPr lang="pt-BR" b="1" smtClean="0">
                <a:solidFill>
                  <a:schemeClr val="bg1"/>
                </a:solidFill>
              </a:rPr>
              <a:pPr algn="l"/>
              <a:t>‹nº›</a:t>
            </a:fld>
            <a:endParaRPr lang="pt-BR" b="1" dirty="0">
              <a:solidFill>
                <a:schemeClr val="bg1"/>
              </a:solidFill>
            </a:endParaRPr>
          </a:p>
        </p:txBody>
      </p:sp>
      <p:cxnSp>
        <p:nvCxnSpPr>
          <p:cNvPr id="12" name="Conector reto 11"/>
          <p:cNvCxnSpPr/>
          <p:nvPr userDrawn="1"/>
        </p:nvCxnSpPr>
        <p:spPr>
          <a:xfrm flipV="1">
            <a:off x="11645900" y="6534434"/>
            <a:ext cx="0" cy="546563"/>
          </a:xfrm>
          <a:prstGeom prst="line">
            <a:avLst/>
          </a:prstGeom>
          <a:ln>
            <a:solidFill>
              <a:schemeClr val="accent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" name="Retângulo 12"/>
          <p:cNvSpPr/>
          <p:nvPr userDrawn="1"/>
        </p:nvSpPr>
        <p:spPr>
          <a:xfrm flipV="1">
            <a:off x="0" y="6374882"/>
            <a:ext cx="6446982" cy="45719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294190421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4" r:id="rId1"/>
    <p:sldLayoutId id="2147483665" r:id="rId2"/>
    <p:sldLayoutId id="2147483666" r:id="rId3"/>
    <p:sldLayoutId id="2147483667" r:id="rId4"/>
    <p:sldLayoutId id="2147483668" r:id="rId5"/>
    <p:sldLayoutId id="2147483669" r:id="rId6"/>
    <p:sldLayoutId id="2147483670" r:id="rId7"/>
    <p:sldLayoutId id="2147483671" r:id="rId8"/>
    <p:sldLayoutId id="2147483672" r:id="rId9"/>
    <p:sldLayoutId id="2147483673" r:id="rId10"/>
    <p:sldLayoutId id="2147483674" r:id="rId11"/>
    <p:sldLayoutId id="2147483675" r:id="rId12"/>
    <p:sldLayoutId id="2147483676" r:id="rId13"/>
    <p:sldLayoutId id="2147483677" r:id="rId14"/>
  </p:sldLayoutIdLst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pt-B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 mod="1">
    <p:ext uri="{27BBF7A9-308A-43DC-89C8-2F10F3537804}">
      <p15:sldGuideLst xmlns:p15="http://schemas.microsoft.com/office/powerpoint/2012/main">
        <p15:guide id="1" orient="horz" pos="346" userDrawn="1">
          <p15:clr>
            <a:srgbClr val="F26B43"/>
          </p15:clr>
        </p15:guide>
        <p15:guide id="2" orient="horz" pos="3974" userDrawn="1">
          <p15:clr>
            <a:srgbClr val="F26B43"/>
          </p15:clr>
        </p15:guide>
        <p15:guide id="3" pos="7469" userDrawn="1">
          <p15:clr>
            <a:srgbClr val="F26B43"/>
          </p15:clr>
        </p15:guide>
        <p15:guide id="4" pos="211" userDrawn="1">
          <p15:clr>
            <a:srgbClr val="F26B43"/>
          </p15:clr>
        </p15:guide>
      </p15:sldGuideLst>
    </p:ext>
  </p:extLst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3.pn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emf"/><Relationship Id="rId2" Type="http://schemas.openxmlformats.org/officeDocument/2006/relationships/image" Target="../media/image10.emf"/><Relationship Id="rId1" Type="http://schemas.openxmlformats.org/officeDocument/2006/relationships/slideLayout" Target="../slideLayouts/slideLayout21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1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emf"/><Relationship Id="rId7" Type="http://schemas.openxmlformats.org/officeDocument/2006/relationships/image" Target="../media/image17.emf"/><Relationship Id="rId2" Type="http://schemas.openxmlformats.org/officeDocument/2006/relationships/image" Target="../media/image12.emf"/><Relationship Id="rId1" Type="http://schemas.openxmlformats.org/officeDocument/2006/relationships/slideLayout" Target="../slideLayouts/slideLayout21.xml"/><Relationship Id="rId6" Type="http://schemas.openxmlformats.org/officeDocument/2006/relationships/image" Target="../media/image16.emf"/><Relationship Id="rId5" Type="http://schemas.openxmlformats.org/officeDocument/2006/relationships/image" Target="../media/image15.emf"/><Relationship Id="rId4" Type="http://schemas.openxmlformats.org/officeDocument/2006/relationships/image" Target="../media/image14.emf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chart" Target="../charts/chart10.xml"/><Relationship Id="rId1" Type="http://schemas.openxmlformats.org/officeDocument/2006/relationships/slideLayout" Target="../slideLayouts/slideLayout21.xml"/><Relationship Id="rId4" Type="http://schemas.openxmlformats.org/officeDocument/2006/relationships/image" Target="../media/image9.png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emf"/><Relationship Id="rId2" Type="http://schemas.openxmlformats.org/officeDocument/2006/relationships/image" Target="../media/image10.emf"/><Relationship Id="rId1" Type="http://schemas.openxmlformats.org/officeDocument/2006/relationships/slideLayout" Target="../slideLayouts/slideLayout21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1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1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chart" Target="../charts/chart11.xml"/><Relationship Id="rId1" Type="http://schemas.openxmlformats.org/officeDocument/2006/relationships/slideLayout" Target="../slideLayouts/slideLayout21.xml"/><Relationship Id="rId4" Type="http://schemas.openxmlformats.org/officeDocument/2006/relationships/image" Target="../media/image9.png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emf"/><Relationship Id="rId2" Type="http://schemas.openxmlformats.org/officeDocument/2006/relationships/image" Target="../media/image10.emf"/><Relationship Id="rId1" Type="http://schemas.openxmlformats.org/officeDocument/2006/relationships/slideLayout" Target="../slideLayouts/slideLayout21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1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1.xml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1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chart" Target="../charts/chart12.xml"/><Relationship Id="rId1" Type="http://schemas.openxmlformats.org/officeDocument/2006/relationships/slideLayout" Target="../slideLayouts/slideLayout21.xml"/><Relationship Id="rId4" Type="http://schemas.openxmlformats.org/officeDocument/2006/relationships/image" Target="../media/image9.png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emf"/><Relationship Id="rId2" Type="http://schemas.openxmlformats.org/officeDocument/2006/relationships/image" Target="../media/image10.emf"/><Relationship Id="rId1" Type="http://schemas.openxmlformats.org/officeDocument/2006/relationships/slideLayout" Target="../slideLayouts/slideLayout21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1.xml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1.xml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4.xml"/><Relationship Id="rId2" Type="http://schemas.openxmlformats.org/officeDocument/2006/relationships/chart" Target="../charts/chart13.xml"/><Relationship Id="rId1" Type="http://schemas.openxmlformats.org/officeDocument/2006/relationships/slideLayout" Target="../slideLayouts/slideLayout21.xml"/><Relationship Id="rId4" Type="http://schemas.openxmlformats.org/officeDocument/2006/relationships/chart" Target="../charts/chart15.xml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emf"/><Relationship Id="rId2" Type="http://schemas.openxmlformats.org/officeDocument/2006/relationships/chart" Target="../charts/chart16.xml"/><Relationship Id="rId1" Type="http://schemas.openxmlformats.org/officeDocument/2006/relationships/slideLayout" Target="../slideLayouts/slideLayout21.xml"/><Relationship Id="rId5" Type="http://schemas.openxmlformats.org/officeDocument/2006/relationships/chart" Target="../charts/chart17.xml"/><Relationship Id="rId4" Type="http://schemas.openxmlformats.org/officeDocument/2006/relationships/image" Target="../media/image10.emf"/></Relationships>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1.xml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9.xml"/><Relationship Id="rId2" Type="http://schemas.openxmlformats.org/officeDocument/2006/relationships/chart" Target="../charts/chart18.xml"/><Relationship Id="rId1" Type="http://schemas.openxmlformats.org/officeDocument/2006/relationships/slideLayout" Target="../slideLayouts/slideLayout21.xml"/><Relationship Id="rId6" Type="http://schemas.openxmlformats.org/officeDocument/2006/relationships/image" Target="../media/image18.emf"/><Relationship Id="rId5" Type="http://schemas.openxmlformats.org/officeDocument/2006/relationships/chart" Target="../charts/chart21.xml"/><Relationship Id="rId4" Type="http://schemas.openxmlformats.org/officeDocument/2006/relationships/chart" Target="../charts/chart20.xml"/></Relationships>
</file>

<file path=ppt/slides/_rels/slide29.xml.rels><?xml version="1.0" encoding="UTF-8" standalone="yes"?>
<Relationships xmlns="http://schemas.openxmlformats.org/package/2006/relationships"><Relationship Id="rId8" Type="http://schemas.openxmlformats.org/officeDocument/2006/relationships/chart" Target="../charts/chart27.xml"/><Relationship Id="rId13" Type="http://schemas.openxmlformats.org/officeDocument/2006/relationships/image" Target="../media/image4.emf"/><Relationship Id="rId3" Type="http://schemas.openxmlformats.org/officeDocument/2006/relationships/chart" Target="../charts/chart22.xml"/><Relationship Id="rId7" Type="http://schemas.openxmlformats.org/officeDocument/2006/relationships/chart" Target="../charts/chart26.xml"/><Relationship Id="rId12" Type="http://schemas.openxmlformats.org/officeDocument/2006/relationships/chart" Target="../charts/chart31.xml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21.xml"/><Relationship Id="rId6" Type="http://schemas.openxmlformats.org/officeDocument/2006/relationships/chart" Target="../charts/chart25.xml"/><Relationship Id="rId11" Type="http://schemas.openxmlformats.org/officeDocument/2006/relationships/chart" Target="../charts/chart30.xml"/><Relationship Id="rId5" Type="http://schemas.openxmlformats.org/officeDocument/2006/relationships/chart" Target="../charts/chart24.xml"/><Relationship Id="rId15" Type="http://schemas.openxmlformats.org/officeDocument/2006/relationships/image" Target="../media/image18.emf"/><Relationship Id="rId10" Type="http://schemas.openxmlformats.org/officeDocument/2006/relationships/chart" Target="../charts/chart29.xml"/><Relationship Id="rId4" Type="http://schemas.openxmlformats.org/officeDocument/2006/relationships/chart" Target="../charts/chart23.xml"/><Relationship Id="rId9" Type="http://schemas.openxmlformats.org/officeDocument/2006/relationships/chart" Target="../charts/chart28.xml"/><Relationship Id="rId14" Type="http://schemas.openxmlformats.org/officeDocument/2006/relationships/image" Target="../media/image6.emf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1.xml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chart" Target="../charts/chart33.xml"/><Relationship Id="rId2" Type="http://schemas.openxmlformats.org/officeDocument/2006/relationships/chart" Target="../charts/chart32.xml"/><Relationship Id="rId1" Type="http://schemas.openxmlformats.org/officeDocument/2006/relationships/slideLayout" Target="../slideLayouts/slideLayout21.xml"/><Relationship Id="rId4" Type="http://schemas.openxmlformats.org/officeDocument/2006/relationships/chart" Target="../charts/chart34.xml"/></Relationships>
</file>

<file path=ppt/slides/_rels/slide31.xml.rels><?xml version="1.0" encoding="UTF-8" standalone="yes"?>
<Relationships xmlns="http://schemas.openxmlformats.org/package/2006/relationships"><Relationship Id="rId2" Type="http://schemas.openxmlformats.org/officeDocument/2006/relationships/chart" Target="../charts/chart35.xml"/><Relationship Id="rId1" Type="http://schemas.openxmlformats.org/officeDocument/2006/relationships/slideLayout" Target="../slideLayouts/slideLayout21.xml"/></Relationships>
</file>

<file path=ppt/slides/_rels/slide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1.xml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emf"/><Relationship Id="rId2" Type="http://schemas.openxmlformats.org/officeDocument/2006/relationships/chart" Target="../charts/chart36.xml"/><Relationship Id="rId1" Type="http://schemas.openxmlformats.org/officeDocument/2006/relationships/slideLayout" Target="../slideLayouts/slideLayout21.xml"/><Relationship Id="rId4" Type="http://schemas.openxmlformats.org/officeDocument/2006/relationships/image" Target="../media/image18.emf"/></Relationships>
</file>

<file path=ppt/slides/_rels/slide34.xml.rels><?xml version="1.0" encoding="UTF-8" standalone="yes"?>
<Relationships xmlns="http://schemas.openxmlformats.org/package/2006/relationships"><Relationship Id="rId3" Type="http://schemas.openxmlformats.org/officeDocument/2006/relationships/chart" Target="../charts/chart37.xml"/><Relationship Id="rId2" Type="http://schemas.openxmlformats.org/officeDocument/2006/relationships/image" Target="../media/image19.emf"/><Relationship Id="rId1" Type="http://schemas.openxmlformats.org/officeDocument/2006/relationships/slideLayout" Target="../slideLayouts/slideLayout21.xml"/><Relationship Id="rId4" Type="http://schemas.openxmlformats.org/officeDocument/2006/relationships/image" Target="../media/image18.emf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emf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1.xml"/><Relationship Id="rId6" Type="http://schemas.openxmlformats.org/officeDocument/2006/relationships/image" Target="../media/image11.emf"/><Relationship Id="rId5" Type="http://schemas.openxmlformats.org/officeDocument/2006/relationships/image" Target="../media/image10.emf"/><Relationship Id="rId4" Type="http://schemas.openxmlformats.org/officeDocument/2006/relationships/image" Target="../media/image18.emf"/></Relationships>
</file>

<file path=ppt/slides/_rels/slide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1.xml"/></Relationships>
</file>

<file path=ppt/slides/_rels/slide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emf"/><Relationship Id="rId1" Type="http://schemas.openxmlformats.org/officeDocument/2006/relationships/slideLayout" Target="../slideLayouts/slideLayout21.xml"/></Relationships>
</file>

<file path=ppt/slides/_rels/slide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emf"/><Relationship Id="rId1" Type="http://schemas.openxmlformats.org/officeDocument/2006/relationships/slideLayout" Target="../slideLayouts/slideLayout21.xml"/></Relationships>
</file>

<file path=ppt/slides/_rels/slide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emf"/><Relationship Id="rId1" Type="http://schemas.openxmlformats.org/officeDocument/2006/relationships/slideLayout" Target="../slideLayouts/slideLayout21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emf"/><Relationship Id="rId2" Type="http://schemas.openxmlformats.org/officeDocument/2006/relationships/image" Target="../media/image4.emf"/><Relationship Id="rId1" Type="http://schemas.openxmlformats.org/officeDocument/2006/relationships/slideLayout" Target="../slideLayouts/slideLayout14.xml"/><Relationship Id="rId4" Type="http://schemas.openxmlformats.org/officeDocument/2006/relationships/image" Target="../media/image6.emf"/></Relationships>
</file>

<file path=ppt/slides/_rels/slide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1.xml"/></Relationships>
</file>

<file path=ppt/slides/_rels/slide41.xml.rels><?xml version="1.0" encoding="UTF-8" standalone="yes"?>
<Relationships xmlns="http://schemas.openxmlformats.org/package/2006/relationships"><Relationship Id="rId2" Type="http://schemas.openxmlformats.org/officeDocument/2006/relationships/chart" Target="../charts/chart38.xml"/><Relationship Id="rId1" Type="http://schemas.openxmlformats.org/officeDocument/2006/relationships/slideLayout" Target="../slideLayouts/slideLayout21.xml"/></Relationships>
</file>

<file path=ppt/slides/_rels/slide42.xml.rels><?xml version="1.0" encoding="UTF-8" standalone="yes"?>
<Relationships xmlns="http://schemas.openxmlformats.org/package/2006/relationships"><Relationship Id="rId3" Type="http://schemas.openxmlformats.org/officeDocument/2006/relationships/chart" Target="../charts/chart39.xml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1.xml"/></Relationships>
</file>

<file path=ppt/slides/_rels/slide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emf"/><Relationship Id="rId2" Type="http://schemas.openxmlformats.org/officeDocument/2006/relationships/image" Target="../media/image10.emf"/><Relationship Id="rId1" Type="http://schemas.openxmlformats.org/officeDocument/2006/relationships/slideLayout" Target="../slideLayouts/slideLayout21.xml"/></Relationships>
</file>

<file path=ppt/slides/_rels/slide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1.xml"/></Relationships>
</file>

<file path=ppt/slides/_rels/slide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1.xml"/></Relationships>
</file>

<file path=ppt/slides/_rels/slide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emf"/><Relationship Id="rId2" Type="http://schemas.openxmlformats.org/officeDocument/2006/relationships/chart" Target="../charts/chart40.xml"/><Relationship Id="rId1" Type="http://schemas.openxmlformats.org/officeDocument/2006/relationships/slideLayout" Target="../slideLayouts/slideLayout21.xml"/></Relationships>
</file>

<file path=ppt/slides/_rels/slide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emf"/><Relationship Id="rId2" Type="http://schemas.openxmlformats.org/officeDocument/2006/relationships/image" Target="../media/image10.emf"/><Relationship Id="rId1" Type="http://schemas.openxmlformats.org/officeDocument/2006/relationships/slideLayout" Target="../slideLayouts/slideLayout21.xml"/></Relationships>
</file>

<file path=ppt/slides/_rels/slide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1.xml"/></Relationships>
</file>

<file path=ppt/slides/_rels/slide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emf"/><Relationship Id="rId2" Type="http://schemas.openxmlformats.org/officeDocument/2006/relationships/chart" Target="../charts/chart41.xml"/><Relationship Id="rId1" Type="http://schemas.openxmlformats.org/officeDocument/2006/relationships/slideLayout" Target="../slideLayouts/slideLayout21.xml"/><Relationship Id="rId4" Type="http://schemas.openxmlformats.org/officeDocument/2006/relationships/chart" Target="../charts/chart42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emf"/><Relationship Id="rId2" Type="http://schemas.openxmlformats.org/officeDocument/2006/relationships/image" Target="../media/image10.emf"/><Relationship Id="rId1" Type="http://schemas.openxmlformats.org/officeDocument/2006/relationships/slideLayout" Target="../slideLayouts/slideLayout21.xml"/></Relationships>
</file>

<file path=ppt/slides/_rels/slide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1.xml"/></Relationships>
</file>

<file path=ppt/slides/_rels/slide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1.xml"/></Relationships>
</file>

<file path=ppt/slides/_rels/slide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1.xml"/></Relationships>
</file>

<file path=ppt/slides/_rels/slide54.xml.rels><?xml version="1.0" encoding="UTF-8" standalone="yes"?>
<Relationships xmlns="http://schemas.openxmlformats.org/package/2006/relationships"><Relationship Id="rId8" Type="http://schemas.openxmlformats.org/officeDocument/2006/relationships/chart" Target="../charts/chart47.xml"/><Relationship Id="rId3" Type="http://schemas.openxmlformats.org/officeDocument/2006/relationships/image" Target="../media/image10.emf"/><Relationship Id="rId7" Type="http://schemas.openxmlformats.org/officeDocument/2006/relationships/chart" Target="../charts/chart46.xml"/><Relationship Id="rId2" Type="http://schemas.openxmlformats.org/officeDocument/2006/relationships/chart" Target="../charts/chart43.xml"/><Relationship Id="rId1" Type="http://schemas.openxmlformats.org/officeDocument/2006/relationships/slideLayout" Target="../slideLayouts/slideLayout21.xml"/><Relationship Id="rId6" Type="http://schemas.openxmlformats.org/officeDocument/2006/relationships/chart" Target="../charts/chart45.xml"/><Relationship Id="rId5" Type="http://schemas.openxmlformats.org/officeDocument/2006/relationships/chart" Target="../charts/chart44.xml"/><Relationship Id="rId4" Type="http://schemas.openxmlformats.org/officeDocument/2006/relationships/image" Target="../media/image11.emf"/></Relationships>
</file>

<file path=ppt/slides/_rels/slide55.xml.rels><?xml version="1.0" encoding="UTF-8" standalone="yes"?>
<Relationships xmlns="http://schemas.openxmlformats.org/package/2006/relationships"><Relationship Id="rId3" Type="http://schemas.openxmlformats.org/officeDocument/2006/relationships/chart" Target="../charts/chart49.xml"/><Relationship Id="rId2" Type="http://schemas.openxmlformats.org/officeDocument/2006/relationships/chart" Target="../charts/chart48.xml"/><Relationship Id="rId1" Type="http://schemas.openxmlformats.org/officeDocument/2006/relationships/slideLayout" Target="../slideLayouts/slideLayout21.xml"/><Relationship Id="rId6" Type="http://schemas.openxmlformats.org/officeDocument/2006/relationships/chart" Target="../charts/chart52.xml"/><Relationship Id="rId5" Type="http://schemas.openxmlformats.org/officeDocument/2006/relationships/chart" Target="../charts/chart51.xml"/><Relationship Id="rId4" Type="http://schemas.openxmlformats.org/officeDocument/2006/relationships/chart" Target="../charts/chart50.xml"/></Relationships>
</file>

<file path=ppt/slides/_rels/slide56.xml.rels><?xml version="1.0" encoding="UTF-8" standalone="yes"?>
<Relationships xmlns="http://schemas.openxmlformats.org/package/2006/relationships"><Relationship Id="rId3" Type="http://schemas.openxmlformats.org/officeDocument/2006/relationships/chart" Target="../charts/chart54.xml"/><Relationship Id="rId2" Type="http://schemas.openxmlformats.org/officeDocument/2006/relationships/chart" Target="../charts/chart53.xml"/><Relationship Id="rId1" Type="http://schemas.openxmlformats.org/officeDocument/2006/relationships/slideLayout" Target="../slideLayouts/slideLayout21.xml"/><Relationship Id="rId6" Type="http://schemas.openxmlformats.org/officeDocument/2006/relationships/chart" Target="../charts/chart57.xml"/><Relationship Id="rId5" Type="http://schemas.openxmlformats.org/officeDocument/2006/relationships/chart" Target="../charts/chart56.xml"/><Relationship Id="rId4" Type="http://schemas.openxmlformats.org/officeDocument/2006/relationships/chart" Target="../charts/chart55.xml"/></Relationships>
</file>

<file path=ppt/slides/_rels/slide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1.xml"/></Relationships>
</file>

<file path=ppt/slides/_rels/slide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1.xml"/></Relationships>
</file>

<file path=ppt/slides/_rels/slide59.xml.rels><?xml version="1.0" encoding="UTF-8" standalone="yes"?>
<Relationships xmlns="http://schemas.openxmlformats.org/package/2006/relationships"><Relationship Id="rId3" Type="http://schemas.openxmlformats.org/officeDocument/2006/relationships/chart" Target="../charts/chart58.xml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21.xml"/><Relationship Id="rId5" Type="http://schemas.openxmlformats.org/officeDocument/2006/relationships/image" Target="../media/image11.emf"/><Relationship Id="rId4" Type="http://schemas.openxmlformats.org/officeDocument/2006/relationships/image" Target="../media/image10.emf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.xml"/><Relationship Id="rId2" Type="http://schemas.openxmlformats.org/officeDocument/2006/relationships/chart" Target="../charts/chart1.xml"/><Relationship Id="rId1" Type="http://schemas.openxmlformats.org/officeDocument/2006/relationships/slideLayout" Target="../slideLayouts/slideLayout21.xml"/><Relationship Id="rId5" Type="http://schemas.openxmlformats.org/officeDocument/2006/relationships/chart" Target="../charts/chart4.xml"/><Relationship Id="rId4" Type="http://schemas.openxmlformats.org/officeDocument/2006/relationships/chart" Target="../charts/chart3.xml"/></Relationships>
</file>

<file path=ppt/slides/_rels/slide60.xml.rels><?xml version="1.0" encoding="UTF-8" standalone="yes"?>
<Relationships xmlns="http://schemas.openxmlformats.org/package/2006/relationships"><Relationship Id="rId2" Type="http://schemas.openxmlformats.org/officeDocument/2006/relationships/chart" Target="../charts/chart59.xml"/><Relationship Id="rId1" Type="http://schemas.openxmlformats.org/officeDocument/2006/relationships/slideLayout" Target="../slideLayouts/slideLayout21.xml"/></Relationships>
</file>

<file path=ppt/slides/_rels/slide61.xml.rels><?xml version="1.0" encoding="UTF-8" standalone="yes"?>
<Relationships xmlns="http://schemas.openxmlformats.org/package/2006/relationships"><Relationship Id="rId2" Type="http://schemas.openxmlformats.org/officeDocument/2006/relationships/chart" Target="../charts/chart60.xml"/><Relationship Id="rId1" Type="http://schemas.openxmlformats.org/officeDocument/2006/relationships/slideLayout" Target="../slideLayouts/slideLayout21.xml"/></Relationships>
</file>

<file path=ppt/slides/_rels/slide6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emf"/><Relationship Id="rId2" Type="http://schemas.openxmlformats.org/officeDocument/2006/relationships/image" Target="../media/image10.emf"/><Relationship Id="rId1" Type="http://schemas.openxmlformats.org/officeDocument/2006/relationships/slideLayout" Target="../slideLayouts/slideLayout21.xml"/></Relationships>
</file>

<file path=ppt/slides/_rels/slide6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1.xml"/></Relationships>
</file>

<file path=ppt/slides/_rels/slide6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emf"/><Relationship Id="rId7" Type="http://schemas.openxmlformats.org/officeDocument/2006/relationships/chart" Target="../charts/chart62.xml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21.xml"/><Relationship Id="rId6" Type="http://schemas.openxmlformats.org/officeDocument/2006/relationships/image" Target="../media/image18.emf"/><Relationship Id="rId5" Type="http://schemas.openxmlformats.org/officeDocument/2006/relationships/image" Target="../media/image21.emf"/><Relationship Id="rId4" Type="http://schemas.openxmlformats.org/officeDocument/2006/relationships/chart" Target="../charts/chart61.xml"/></Relationships>
</file>

<file path=ppt/slides/_rels/slide6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emf"/><Relationship Id="rId2" Type="http://schemas.openxmlformats.org/officeDocument/2006/relationships/image" Target="../media/image19.emf"/><Relationship Id="rId1" Type="http://schemas.openxmlformats.org/officeDocument/2006/relationships/slideLayout" Target="../slideLayouts/slideLayout21.xml"/><Relationship Id="rId6" Type="http://schemas.openxmlformats.org/officeDocument/2006/relationships/chart" Target="../charts/chart64.xml"/><Relationship Id="rId5" Type="http://schemas.openxmlformats.org/officeDocument/2006/relationships/chart" Target="../charts/chart63.xml"/><Relationship Id="rId4" Type="http://schemas.openxmlformats.org/officeDocument/2006/relationships/image" Target="../media/image11.emf"/></Relationships>
</file>

<file path=ppt/slides/_rels/slide6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1.xml"/></Relationships>
</file>

<file path=ppt/slides/_rels/slide67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22.png"/><Relationship Id="rId1" Type="http://schemas.openxmlformats.org/officeDocument/2006/relationships/slideLayout" Target="../slideLayouts/slideLayout21.xml"/></Relationships>
</file>

<file path=ppt/slides/_rels/slide68.xml.rels><?xml version="1.0" encoding="UTF-8" standalone="yes"?>
<Relationships xmlns="http://schemas.openxmlformats.org/package/2006/relationships"><Relationship Id="rId3" Type="http://schemas.openxmlformats.org/officeDocument/2006/relationships/chart" Target="../charts/chart66.xml"/><Relationship Id="rId2" Type="http://schemas.openxmlformats.org/officeDocument/2006/relationships/chart" Target="../charts/chart65.xml"/><Relationship Id="rId1" Type="http://schemas.openxmlformats.org/officeDocument/2006/relationships/slideLayout" Target="../slideLayouts/slideLayout21.xml"/><Relationship Id="rId6" Type="http://schemas.openxmlformats.org/officeDocument/2006/relationships/image" Target="../media/image18.emf"/><Relationship Id="rId5" Type="http://schemas.openxmlformats.org/officeDocument/2006/relationships/image" Target="../media/image11.emf"/><Relationship Id="rId4" Type="http://schemas.openxmlformats.org/officeDocument/2006/relationships/image" Target="../media/image10.emf"/></Relationships>
</file>

<file path=ppt/slides/_rels/slide6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1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chart" Target="../charts/chart6.xml"/><Relationship Id="rId2" Type="http://schemas.openxmlformats.org/officeDocument/2006/relationships/chart" Target="../charts/chart5.xml"/><Relationship Id="rId1" Type="http://schemas.openxmlformats.org/officeDocument/2006/relationships/slideLayout" Target="../slideLayouts/slideLayout21.xml"/><Relationship Id="rId5" Type="http://schemas.openxmlformats.org/officeDocument/2006/relationships/chart" Target="../charts/chart8.xml"/><Relationship Id="rId4" Type="http://schemas.openxmlformats.org/officeDocument/2006/relationships/chart" Target="../charts/chart7.xml"/></Relationships>
</file>

<file path=ppt/slides/_rels/slide7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emf"/><Relationship Id="rId2" Type="http://schemas.openxmlformats.org/officeDocument/2006/relationships/chart" Target="../charts/chart67.xml"/><Relationship Id="rId1" Type="http://schemas.openxmlformats.org/officeDocument/2006/relationships/slideLayout" Target="../slideLayouts/slideLayout21.xml"/><Relationship Id="rId4" Type="http://schemas.openxmlformats.org/officeDocument/2006/relationships/image" Target="../media/image11.emf"/></Relationships>
</file>

<file path=ppt/slides/_rels/slide7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1.xml"/></Relationships>
</file>

<file path=ppt/slides/_rels/slide7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emf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21.xml"/><Relationship Id="rId5" Type="http://schemas.openxmlformats.org/officeDocument/2006/relationships/image" Target="../media/image23.emf"/><Relationship Id="rId4" Type="http://schemas.openxmlformats.org/officeDocument/2006/relationships/image" Target="../media/image11.emf"/></Relationships>
</file>

<file path=ppt/slides/_rels/slide7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1.xml"/></Relationships>
</file>

<file path=ppt/slides/_rels/slide7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1.xml"/></Relationships>
</file>

<file path=ppt/slides/_rels/slide7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1.xml"/></Relationships>
</file>

<file path=ppt/slides/_rels/slide76.xml.rels><?xml version="1.0" encoding="UTF-8" standalone="yes"?>
<Relationships xmlns="http://schemas.openxmlformats.org/package/2006/relationships"><Relationship Id="rId3" Type="http://schemas.microsoft.com/office/2007/relationships/hdphoto" Target="../media/hdphoto2.wdp"/><Relationship Id="rId2" Type="http://schemas.openxmlformats.org/officeDocument/2006/relationships/image" Target="../media/image24.png"/><Relationship Id="rId1" Type="http://schemas.openxmlformats.org/officeDocument/2006/relationships/slideLayout" Target="../slideLayouts/slideLayout21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1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chart" Target="../charts/chart9.xml"/><Relationship Id="rId1" Type="http://schemas.openxmlformats.org/officeDocument/2006/relationships/slideLayout" Target="../slideLayouts/slideLayout21.xml"/><Relationship Id="rId5" Type="http://schemas.openxmlformats.org/officeDocument/2006/relationships/image" Target="../media/image9.png"/><Relationship Id="rId4" Type="http://schemas.openxmlformats.org/officeDocument/2006/relationships/image" Target="../media/image8.jpe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" name="Imagem 10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95" y="0"/>
            <a:ext cx="12190809" cy="6858000"/>
          </a:xfrm>
          <a:prstGeom prst="rect">
            <a:avLst/>
          </a:prstGeom>
        </p:spPr>
      </p:pic>
      <p:sp>
        <p:nvSpPr>
          <p:cNvPr id="2" name="Espaço Reservado para Conteúdo 2"/>
          <p:cNvSpPr txBox="1">
            <a:spLocks/>
          </p:cNvSpPr>
          <p:nvPr/>
        </p:nvSpPr>
        <p:spPr>
          <a:xfrm>
            <a:off x="6514763" y="1269857"/>
            <a:ext cx="5676641" cy="3972068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lnSpc>
                <a:spcPct val="100000"/>
              </a:lnSpc>
              <a:buNone/>
            </a:pPr>
            <a:r>
              <a:rPr lang="pt-BR" sz="4000" b="1" dirty="0">
                <a:solidFill>
                  <a:schemeClr val="bg1"/>
                </a:solidFill>
              </a:rPr>
              <a:t>Imagem junto aos </a:t>
            </a:r>
          </a:p>
          <a:p>
            <a:pPr marL="0" indent="0">
              <a:lnSpc>
                <a:spcPct val="100000"/>
              </a:lnSpc>
              <a:buNone/>
            </a:pPr>
            <a:r>
              <a:rPr lang="pt-BR" sz="8800" b="1" dirty="0">
                <a:solidFill>
                  <a:schemeClr val="bg1"/>
                </a:solidFill>
              </a:rPr>
              <a:t>Pequenos Negócios </a:t>
            </a:r>
          </a:p>
          <a:p>
            <a:pPr marL="0" indent="0">
              <a:lnSpc>
                <a:spcPct val="100000"/>
              </a:lnSpc>
              <a:buNone/>
            </a:pPr>
            <a:r>
              <a:rPr lang="pt-BR" sz="2000" b="1" dirty="0">
                <a:solidFill>
                  <a:srgbClr val="FFC000"/>
                </a:solidFill>
              </a:rPr>
              <a:t>dezembro - 2016</a:t>
            </a:r>
          </a:p>
        </p:txBody>
      </p:sp>
      <p:sp>
        <p:nvSpPr>
          <p:cNvPr id="3" name="Espaço Reservado para Conteúdo 2"/>
          <p:cNvSpPr txBox="1">
            <a:spLocks/>
          </p:cNvSpPr>
          <p:nvPr/>
        </p:nvSpPr>
        <p:spPr>
          <a:xfrm>
            <a:off x="6514763" y="5138197"/>
            <a:ext cx="2690326" cy="377371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lnSpc>
                <a:spcPct val="100000"/>
              </a:lnSpc>
              <a:buNone/>
            </a:pPr>
            <a:r>
              <a:rPr lang="pt-BR" sz="1800" b="1" dirty="0">
                <a:solidFill>
                  <a:schemeClr val="bg1"/>
                </a:solidFill>
              </a:rPr>
              <a:t>pesquisa quantitativa</a:t>
            </a:r>
          </a:p>
        </p:txBody>
      </p:sp>
      <p:pic>
        <p:nvPicPr>
          <p:cNvPr id="12" name="Imagem 11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417025">
            <a:off x="9624642" y="5393971"/>
            <a:ext cx="2737313" cy="1521610"/>
          </a:xfrm>
          <a:prstGeom prst="rect">
            <a:avLst/>
          </a:prstGeom>
        </p:spPr>
      </p:pic>
      <p:pic>
        <p:nvPicPr>
          <p:cNvPr id="13" name="Imagem 12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999675" y="5890656"/>
            <a:ext cx="1545339" cy="43281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5565981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2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700"/>
                            </p:stCondLst>
                            <p:childTnLst>
                              <p:par>
                                <p:cTn id="14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200"/>
                            </p:stCondLst>
                            <p:childTnLst>
                              <p:par>
                                <p:cTn id="19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3" grpId="0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aixaDeTexto 1"/>
          <p:cNvSpPr txBox="1"/>
          <p:nvPr/>
        </p:nvSpPr>
        <p:spPr>
          <a:xfrm>
            <a:off x="5679388" y="5666850"/>
            <a:ext cx="553357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pt-BR" sz="1200" dirty="0">
                <a:solidFill>
                  <a:schemeClr val="tx2">
                    <a:lumMod val="75000"/>
                  </a:schemeClr>
                </a:solidFill>
              </a:rPr>
              <a:t>base: </a:t>
            </a:r>
          </a:p>
        </p:txBody>
      </p:sp>
      <p:graphicFrame>
        <p:nvGraphicFramePr>
          <p:cNvPr id="3" name="Tabela 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564247528"/>
              </p:ext>
            </p:extLst>
          </p:nvPr>
        </p:nvGraphicFramePr>
        <p:xfrm>
          <a:off x="6071738" y="5626303"/>
          <a:ext cx="2674740" cy="360534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891580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891580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891580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60534"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50" b="0" u="none" strike="noStrike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</a:rPr>
                        <a:t>6.467</a:t>
                      </a:r>
                      <a:endParaRPr lang="pt-BR" sz="1050" b="0" i="0" u="none" strike="noStrike" dirty="0">
                        <a:solidFill>
                          <a:schemeClr val="bg2">
                            <a:lumMod val="50000"/>
                          </a:schemeClr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50" b="0" u="none" strike="noStrike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</a:rPr>
                        <a:t>3.895</a:t>
                      </a:r>
                      <a:endParaRPr lang="pt-BR" sz="1050" b="0" i="0" u="none" strike="noStrike" dirty="0">
                        <a:solidFill>
                          <a:schemeClr val="bg2">
                            <a:lumMod val="50000"/>
                          </a:schemeClr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50" b="0" u="none" strike="noStrike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</a:rPr>
                        <a:t>1.428</a:t>
                      </a:r>
                      <a:endParaRPr lang="pt-BR" sz="1050" b="0" i="0" u="none" strike="noStrike" dirty="0">
                        <a:solidFill>
                          <a:schemeClr val="bg2">
                            <a:lumMod val="50000"/>
                          </a:schemeClr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</a:tbl>
          </a:graphicData>
        </a:graphic>
      </p:graphicFrame>
      <p:sp>
        <p:nvSpPr>
          <p:cNvPr id="4" name="CaixaDeTexto 3"/>
          <p:cNvSpPr txBox="1"/>
          <p:nvPr/>
        </p:nvSpPr>
        <p:spPr>
          <a:xfrm>
            <a:off x="6249808" y="1836850"/>
            <a:ext cx="1150123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pt-BR" sz="2000" i="1" dirty="0">
                <a:solidFill>
                  <a:srgbClr val="016FAC"/>
                </a:solidFill>
              </a:rPr>
              <a:t>por porte</a:t>
            </a:r>
          </a:p>
        </p:txBody>
      </p:sp>
      <p:cxnSp>
        <p:nvCxnSpPr>
          <p:cNvPr id="5" name="Conector reto 4"/>
          <p:cNvCxnSpPr/>
          <p:nvPr/>
        </p:nvCxnSpPr>
        <p:spPr>
          <a:xfrm>
            <a:off x="7594932" y="2063087"/>
            <a:ext cx="1170657" cy="0"/>
          </a:xfrm>
          <a:prstGeom prst="line">
            <a:avLst/>
          </a:prstGeom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grpSp>
        <p:nvGrpSpPr>
          <p:cNvPr id="6" name="Grupo 5"/>
          <p:cNvGrpSpPr/>
          <p:nvPr/>
        </p:nvGrpSpPr>
        <p:grpSpPr>
          <a:xfrm>
            <a:off x="7260784" y="2412361"/>
            <a:ext cx="392870" cy="426872"/>
            <a:chOff x="1989894" y="4905662"/>
            <a:chExt cx="829550" cy="829550"/>
          </a:xfrm>
        </p:grpSpPr>
        <p:sp>
          <p:nvSpPr>
            <p:cNvPr id="7" name="Retângulo 6"/>
            <p:cNvSpPr/>
            <p:nvPr/>
          </p:nvSpPr>
          <p:spPr>
            <a:xfrm>
              <a:off x="2168521" y="5104525"/>
              <a:ext cx="56251" cy="94592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" name="Retângulo 7"/>
            <p:cNvSpPr/>
            <p:nvPr/>
          </p:nvSpPr>
          <p:spPr>
            <a:xfrm>
              <a:off x="2303082" y="5104525"/>
              <a:ext cx="56251" cy="94592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9" name="Retângulo 8"/>
            <p:cNvSpPr/>
            <p:nvPr/>
          </p:nvSpPr>
          <p:spPr>
            <a:xfrm>
              <a:off x="2439824" y="5104525"/>
              <a:ext cx="56251" cy="94592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" name="Retângulo 9"/>
            <p:cNvSpPr/>
            <p:nvPr/>
          </p:nvSpPr>
          <p:spPr>
            <a:xfrm>
              <a:off x="2583199" y="5104525"/>
              <a:ext cx="56251" cy="94592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1" name="Forma livre 10"/>
            <p:cNvSpPr/>
            <p:nvPr/>
          </p:nvSpPr>
          <p:spPr>
            <a:xfrm>
              <a:off x="2085975" y="5305425"/>
              <a:ext cx="90488" cy="361950"/>
            </a:xfrm>
            <a:custGeom>
              <a:avLst/>
              <a:gdLst>
                <a:gd name="connsiteX0" fmla="*/ 85725 w 90488"/>
                <a:gd name="connsiteY0" fmla="*/ 352425 h 361950"/>
                <a:gd name="connsiteX1" fmla="*/ 90488 w 90488"/>
                <a:gd name="connsiteY1" fmla="*/ 0 h 361950"/>
                <a:gd name="connsiteX2" fmla="*/ 0 w 90488"/>
                <a:gd name="connsiteY2" fmla="*/ 0 h 361950"/>
                <a:gd name="connsiteX3" fmla="*/ 0 w 90488"/>
                <a:gd name="connsiteY3" fmla="*/ 361950 h 361950"/>
                <a:gd name="connsiteX4" fmla="*/ 85725 w 90488"/>
                <a:gd name="connsiteY4" fmla="*/ 352425 h 361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0488" h="361950">
                  <a:moveTo>
                    <a:pt x="85725" y="352425"/>
                  </a:moveTo>
                  <a:cubicBezTo>
                    <a:pt x="87313" y="234950"/>
                    <a:pt x="88900" y="117475"/>
                    <a:pt x="90488" y="0"/>
                  </a:cubicBezTo>
                  <a:lnTo>
                    <a:pt x="0" y="0"/>
                  </a:lnTo>
                  <a:lnTo>
                    <a:pt x="0" y="361950"/>
                  </a:lnTo>
                  <a:lnTo>
                    <a:pt x="85725" y="352425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2" name="Forma livre 11"/>
            <p:cNvSpPr/>
            <p:nvPr/>
          </p:nvSpPr>
          <p:spPr>
            <a:xfrm>
              <a:off x="2634623" y="5305425"/>
              <a:ext cx="90488" cy="361950"/>
            </a:xfrm>
            <a:custGeom>
              <a:avLst/>
              <a:gdLst>
                <a:gd name="connsiteX0" fmla="*/ 85725 w 90488"/>
                <a:gd name="connsiteY0" fmla="*/ 352425 h 361950"/>
                <a:gd name="connsiteX1" fmla="*/ 90488 w 90488"/>
                <a:gd name="connsiteY1" fmla="*/ 0 h 361950"/>
                <a:gd name="connsiteX2" fmla="*/ 0 w 90488"/>
                <a:gd name="connsiteY2" fmla="*/ 0 h 361950"/>
                <a:gd name="connsiteX3" fmla="*/ 0 w 90488"/>
                <a:gd name="connsiteY3" fmla="*/ 361950 h 361950"/>
                <a:gd name="connsiteX4" fmla="*/ 85725 w 90488"/>
                <a:gd name="connsiteY4" fmla="*/ 352425 h 361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0488" h="361950">
                  <a:moveTo>
                    <a:pt x="85725" y="352425"/>
                  </a:moveTo>
                  <a:cubicBezTo>
                    <a:pt x="87313" y="234950"/>
                    <a:pt x="88900" y="117475"/>
                    <a:pt x="90488" y="0"/>
                  </a:cubicBezTo>
                  <a:lnTo>
                    <a:pt x="0" y="0"/>
                  </a:lnTo>
                  <a:lnTo>
                    <a:pt x="0" y="361950"/>
                  </a:lnTo>
                  <a:lnTo>
                    <a:pt x="85725" y="352425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pic>
          <p:nvPicPr>
            <p:cNvPr id="13" name="Imagem 12"/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1989894" y="4905662"/>
              <a:ext cx="829550" cy="829550"/>
            </a:xfrm>
            <a:prstGeom prst="rect">
              <a:avLst/>
            </a:prstGeom>
          </p:spPr>
        </p:pic>
      </p:grpSp>
      <p:grpSp>
        <p:nvGrpSpPr>
          <p:cNvPr id="14" name="Grupo 13"/>
          <p:cNvGrpSpPr/>
          <p:nvPr/>
        </p:nvGrpSpPr>
        <p:grpSpPr>
          <a:xfrm>
            <a:off x="6390147" y="2449223"/>
            <a:ext cx="372774" cy="353149"/>
            <a:chOff x="1207620" y="5194355"/>
            <a:chExt cx="653544" cy="569821"/>
          </a:xfrm>
        </p:grpSpPr>
        <p:sp>
          <p:nvSpPr>
            <p:cNvPr id="15" name="Forma livre 14"/>
            <p:cNvSpPr/>
            <p:nvPr/>
          </p:nvSpPr>
          <p:spPr>
            <a:xfrm>
              <a:off x="1243013" y="5205413"/>
              <a:ext cx="590550" cy="176212"/>
            </a:xfrm>
            <a:custGeom>
              <a:avLst/>
              <a:gdLst>
                <a:gd name="connsiteX0" fmla="*/ 0 w 590550"/>
                <a:gd name="connsiteY0" fmla="*/ 161925 h 176212"/>
                <a:gd name="connsiteX1" fmla="*/ 76200 w 590550"/>
                <a:gd name="connsiteY1" fmla="*/ 0 h 176212"/>
                <a:gd name="connsiteX2" fmla="*/ 509587 w 590550"/>
                <a:gd name="connsiteY2" fmla="*/ 9525 h 176212"/>
                <a:gd name="connsiteX3" fmla="*/ 590550 w 590550"/>
                <a:gd name="connsiteY3" fmla="*/ 176212 h 176212"/>
                <a:gd name="connsiteX4" fmla="*/ 0 w 590550"/>
                <a:gd name="connsiteY4" fmla="*/ 161925 h 176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0550" h="176212">
                  <a:moveTo>
                    <a:pt x="0" y="161925"/>
                  </a:moveTo>
                  <a:lnTo>
                    <a:pt x="76200" y="0"/>
                  </a:lnTo>
                  <a:lnTo>
                    <a:pt x="509587" y="9525"/>
                  </a:lnTo>
                  <a:lnTo>
                    <a:pt x="590550" y="176212"/>
                  </a:lnTo>
                  <a:lnTo>
                    <a:pt x="0" y="161925"/>
                  </a:lnTo>
                  <a:close/>
                </a:path>
              </a:pathLst>
            </a:custGeom>
            <a:solidFill>
              <a:srgbClr val="92D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pic>
          <p:nvPicPr>
            <p:cNvPr id="16" name="Imagem 15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1207620" y="5194355"/>
              <a:ext cx="653544" cy="569821"/>
            </a:xfrm>
            <a:prstGeom prst="rect">
              <a:avLst/>
            </a:prstGeom>
          </p:spPr>
        </p:pic>
      </p:grpSp>
      <p:grpSp>
        <p:nvGrpSpPr>
          <p:cNvPr id="17" name="Grupo 16"/>
          <p:cNvGrpSpPr/>
          <p:nvPr/>
        </p:nvGrpSpPr>
        <p:grpSpPr>
          <a:xfrm>
            <a:off x="8151517" y="2354119"/>
            <a:ext cx="357312" cy="485114"/>
            <a:chOff x="2947662" y="4678526"/>
            <a:chExt cx="846138" cy="1057275"/>
          </a:xfrm>
        </p:grpSpPr>
        <p:sp>
          <p:nvSpPr>
            <p:cNvPr id="18" name="Retângulo 17"/>
            <p:cNvSpPr/>
            <p:nvPr/>
          </p:nvSpPr>
          <p:spPr>
            <a:xfrm>
              <a:off x="3019100" y="4854739"/>
              <a:ext cx="530550" cy="720561"/>
            </a:xfrm>
            <a:prstGeom prst="rect">
              <a:avLst/>
            </a:prstGeom>
            <a:solidFill>
              <a:srgbClr val="00999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grpSp>
          <p:nvGrpSpPr>
            <p:cNvPr id="19" name="Group 13"/>
            <p:cNvGrpSpPr>
              <a:grpSpLocks noChangeAspect="1"/>
            </p:cNvGrpSpPr>
            <p:nvPr/>
          </p:nvGrpSpPr>
          <p:grpSpPr bwMode="auto">
            <a:xfrm>
              <a:off x="2947662" y="4678526"/>
              <a:ext cx="846138" cy="1057275"/>
              <a:chOff x="-489" y="3132"/>
              <a:chExt cx="533" cy="666"/>
            </a:xfrm>
          </p:grpSpPr>
          <p:sp>
            <p:nvSpPr>
              <p:cNvPr id="20" name="Freeform 14"/>
              <p:cNvSpPr>
                <a:spLocks noEditPoints="1"/>
              </p:cNvSpPr>
              <p:nvPr/>
            </p:nvSpPr>
            <p:spPr bwMode="auto">
              <a:xfrm>
                <a:off x="-444" y="3243"/>
                <a:ext cx="488" cy="555"/>
              </a:xfrm>
              <a:custGeom>
                <a:avLst/>
                <a:gdLst>
                  <a:gd name="T0" fmla="*/ 1010 w 1201"/>
                  <a:gd name="T1" fmla="*/ 1147 h 1365"/>
                  <a:gd name="T2" fmla="*/ 819 w 1201"/>
                  <a:gd name="T3" fmla="*/ 1283 h 1365"/>
                  <a:gd name="T4" fmla="*/ 710 w 1201"/>
                  <a:gd name="T5" fmla="*/ 1147 h 1365"/>
                  <a:gd name="T6" fmla="*/ 874 w 1201"/>
                  <a:gd name="T7" fmla="*/ 27 h 1365"/>
                  <a:gd name="T8" fmla="*/ 0 w 1201"/>
                  <a:gd name="T9" fmla="*/ 27 h 1365"/>
                  <a:gd name="T10" fmla="*/ 1119 w 1201"/>
                  <a:gd name="T11" fmla="*/ 1365 h 1365"/>
                  <a:gd name="T12" fmla="*/ 710 w 1201"/>
                  <a:gd name="T13" fmla="*/ 55 h 1365"/>
                  <a:gd name="T14" fmla="*/ 710 w 1201"/>
                  <a:gd name="T15" fmla="*/ 219 h 1365"/>
                  <a:gd name="T16" fmla="*/ 819 w 1201"/>
                  <a:gd name="T17" fmla="*/ 273 h 1365"/>
                  <a:gd name="T18" fmla="*/ 710 w 1201"/>
                  <a:gd name="T19" fmla="*/ 273 h 1365"/>
                  <a:gd name="T20" fmla="*/ 819 w 1201"/>
                  <a:gd name="T21" fmla="*/ 655 h 1365"/>
                  <a:gd name="T22" fmla="*/ 710 w 1201"/>
                  <a:gd name="T23" fmla="*/ 710 h 1365"/>
                  <a:gd name="T24" fmla="*/ 710 w 1201"/>
                  <a:gd name="T25" fmla="*/ 874 h 1365"/>
                  <a:gd name="T26" fmla="*/ 819 w 1201"/>
                  <a:gd name="T27" fmla="*/ 928 h 1365"/>
                  <a:gd name="T28" fmla="*/ 710 w 1201"/>
                  <a:gd name="T29" fmla="*/ 928 h 1365"/>
                  <a:gd name="T30" fmla="*/ 55 w 1201"/>
                  <a:gd name="T31" fmla="*/ 1147 h 1365"/>
                  <a:gd name="T32" fmla="*/ 164 w 1201"/>
                  <a:gd name="T33" fmla="*/ 1092 h 1365"/>
                  <a:gd name="T34" fmla="*/ 164 w 1201"/>
                  <a:gd name="T35" fmla="*/ 928 h 1365"/>
                  <a:gd name="T36" fmla="*/ 55 w 1201"/>
                  <a:gd name="T37" fmla="*/ 874 h 1365"/>
                  <a:gd name="T38" fmla="*/ 164 w 1201"/>
                  <a:gd name="T39" fmla="*/ 874 h 1365"/>
                  <a:gd name="T40" fmla="*/ 55 w 1201"/>
                  <a:gd name="T41" fmla="*/ 492 h 1365"/>
                  <a:gd name="T42" fmla="*/ 164 w 1201"/>
                  <a:gd name="T43" fmla="*/ 437 h 1365"/>
                  <a:gd name="T44" fmla="*/ 164 w 1201"/>
                  <a:gd name="T45" fmla="*/ 273 h 1365"/>
                  <a:gd name="T46" fmla="*/ 55 w 1201"/>
                  <a:gd name="T47" fmla="*/ 219 h 1365"/>
                  <a:gd name="T48" fmla="*/ 164 w 1201"/>
                  <a:gd name="T49" fmla="*/ 219 h 1365"/>
                  <a:gd name="T50" fmla="*/ 218 w 1201"/>
                  <a:gd name="T51" fmla="*/ 1147 h 1365"/>
                  <a:gd name="T52" fmla="*/ 328 w 1201"/>
                  <a:gd name="T53" fmla="*/ 1092 h 1365"/>
                  <a:gd name="T54" fmla="*/ 328 w 1201"/>
                  <a:gd name="T55" fmla="*/ 928 h 1365"/>
                  <a:gd name="T56" fmla="*/ 218 w 1201"/>
                  <a:gd name="T57" fmla="*/ 874 h 1365"/>
                  <a:gd name="T58" fmla="*/ 328 w 1201"/>
                  <a:gd name="T59" fmla="*/ 874 h 1365"/>
                  <a:gd name="T60" fmla="*/ 218 w 1201"/>
                  <a:gd name="T61" fmla="*/ 492 h 1365"/>
                  <a:gd name="T62" fmla="*/ 328 w 1201"/>
                  <a:gd name="T63" fmla="*/ 437 h 1365"/>
                  <a:gd name="T64" fmla="*/ 328 w 1201"/>
                  <a:gd name="T65" fmla="*/ 273 h 1365"/>
                  <a:gd name="T66" fmla="*/ 218 w 1201"/>
                  <a:gd name="T67" fmla="*/ 219 h 1365"/>
                  <a:gd name="T68" fmla="*/ 328 w 1201"/>
                  <a:gd name="T69" fmla="*/ 219 h 1365"/>
                  <a:gd name="T70" fmla="*/ 382 w 1201"/>
                  <a:gd name="T71" fmla="*/ 1147 h 1365"/>
                  <a:gd name="T72" fmla="*/ 491 w 1201"/>
                  <a:gd name="T73" fmla="*/ 1092 h 1365"/>
                  <a:gd name="T74" fmla="*/ 491 w 1201"/>
                  <a:gd name="T75" fmla="*/ 928 h 1365"/>
                  <a:gd name="T76" fmla="*/ 382 w 1201"/>
                  <a:gd name="T77" fmla="*/ 874 h 1365"/>
                  <a:gd name="T78" fmla="*/ 491 w 1201"/>
                  <a:gd name="T79" fmla="*/ 874 h 1365"/>
                  <a:gd name="T80" fmla="*/ 382 w 1201"/>
                  <a:gd name="T81" fmla="*/ 492 h 1365"/>
                  <a:gd name="T82" fmla="*/ 491 w 1201"/>
                  <a:gd name="T83" fmla="*/ 437 h 1365"/>
                  <a:gd name="T84" fmla="*/ 491 w 1201"/>
                  <a:gd name="T85" fmla="*/ 273 h 1365"/>
                  <a:gd name="T86" fmla="*/ 382 w 1201"/>
                  <a:gd name="T87" fmla="*/ 219 h 1365"/>
                  <a:gd name="T88" fmla="*/ 491 w 1201"/>
                  <a:gd name="T89" fmla="*/ 219 h 1365"/>
                  <a:gd name="T90" fmla="*/ 546 w 1201"/>
                  <a:gd name="T91" fmla="*/ 1147 h 1365"/>
                  <a:gd name="T92" fmla="*/ 655 w 1201"/>
                  <a:gd name="T93" fmla="*/ 1092 h 1365"/>
                  <a:gd name="T94" fmla="*/ 655 w 1201"/>
                  <a:gd name="T95" fmla="*/ 928 h 1365"/>
                  <a:gd name="T96" fmla="*/ 546 w 1201"/>
                  <a:gd name="T97" fmla="*/ 874 h 1365"/>
                  <a:gd name="T98" fmla="*/ 655 w 1201"/>
                  <a:gd name="T99" fmla="*/ 874 h 1365"/>
                  <a:gd name="T100" fmla="*/ 546 w 1201"/>
                  <a:gd name="T101" fmla="*/ 492 h 1365"/>
                  <a:gd name="T102" fmla="*/ 655 w 1201"/>
                  <a:gd name="T103" fmla="*/ 437 h 1365"/>
                  <a:gd name="T104" fmla="*/ 655 w 1201"/>
                  <a:gd name="T105" fmla="*/ 273 h 1365"/>
                  <a:gd name="T106" fmla="*/ 546 w 1201"/>
                  <a:gd name="T107" fmla="*/ 219 h 1365"/>
                  <a:gd name="T108" fmla="*/ 655 w 1201"/>
                  <a:gd name="T109" fmla="*/ 219 h 1365"/>
                  <a:gd name="T110" fmla="*/ 874 w 1201"/>
                  <a:gd name="T111" fmla="*/ 1283 h 1365"/>
                  <a:gd name="T112" fmla="*/ 941 w 1201"/>
                  <a:gd name="T113" fmla="*/ 1263 h 1365"/>
                  <a:gd name="T114" fmla="*/ 1063 w 1201"/>
                  <a:gd name="T115" fmla="*/ 1244 h 1365"/>
                  <a:gd name="T116" fmla="*/ 1147 w 1201"/>
                  <a:gd name="T117" fmla="*/ 1283 h 1365"/>
                  <a:gd name="T118" fmla="*/ 1119 w 1201"/>
                  <a:gd name="T119" fmla="*/ 1311 h 13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201" h="1365">
                    <a:moveTo>
                      <a:pt x="1119" y="1202"/>
                    </a:moveTo>
                    <a:cubicBezTo>
                      <a:pt x="1115" y="1202"/>
                      <a:pt x="1110" y="1202"/>
                      <a:pt x="1105" y="1203"/>
                    </a:cubicBezTo>
                    <a:cubicBezTo>
                      <a:pt x="1087" y="1169"/>
                      <a:pt x="1051" y="1147"/>
                      <a:pt x="1010" y="1147"/>
                    </a:cubicBezTo>
                    <a:cubicBezTo>
                      <a:pt x="970" y="1147"/>
                      <a:pt x="934" y="1169"/>
                      <a:pt x="915" y="1203"/>
                    </a:cubicBezTo>
                    <a:cubicBezTo>
                      <a:pt x="910" y="1202"/>
                      <a:pt x="906" y="1202"/>
                      <a:pt x="901" y="1202"/>
                    </a:cubicBezTo>
                    <a:cubicBezTo>
                      <a:pt x="856" y="1202"/>
                      <a:pt x="819" y="1238"/>
                      <a:pt x="819" y="1283"/>
                    </a:cubicBezTo>
                    <a:cubicBezTo>
                      <a:pt x="819" y="1293"/>
                      <a:pt x="821" y="1302"/>
                      <a:pt x="824" y="1311"/>
                    </a:cubicBezTo>
                    <a:cubicBezTo>
                      <a:pt x="710" y="1311"/>
                      <a:pt x="710" y="1311"/>
                      <a:pt x="710" y="1311"/>
                    </a:cubicBezTo>
                    <a:cubicBezTo>
                      <a:pt x="710" y="1147"/>
                      <a:pt x="710" y="1147"/>
                      <a:pt x="710" y="1147"/>
                    </a:cubicBezTo>
                    <a:cubicBezTo>
                      <a:pt x="846" y="1147"/>
                      <a:pt x="846" y="1147"/>
                      <a:pt x="846" y="1147"/>
                    </a:cubicBezTo>
                    <a:cubicBezTo>
                      <a:pt x="861" y="1147"/>
                      <a:pt x="874" y="1135"/>
                      <a:pt x="874" y="1120"/>
                    </a:cubicBezTo>
                    <a:cubicBezTo>
                      <a:pt x="874" y="27"/>
                      <a:pt x="874" y="27"/>
                      <a:pt x="874" y="27"/>
                    </a:cubicBezTo>
                    <a:cubicBezTo>
                      <a:pt x="874" y="12"/>
                      <a:pt x="861" y="0"/>
                      <a:pt x="846" y="0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12" y="0"/>
                      <a:pt x="0" y="12"/>
                      <a:pt x="0" y="27"/>
                    </a:cubicBezTo>
                    <a:cubicBezTo>
                      <a:pt x="0" y="1338"/>
                      <a:pt x="0" y="1338"/>
                      <a:pt x="0" y="1338"/>
                    </a:cubicBezTo>
                    <a:cubicBezTo>
                      <a:pt x="0" y="1353"/>
                      <a:pt x="12" y="1365"/>
                      <a:pt x="27" y="1365"/>
                    </a:cubicBezTo>
                    <a:cubicBezTo>
                      <a:pt x="1119" y="1365"/>
                      <a:pt x="1119" y="1365"/>
                      <a:pt x="1119" y="1365"/>
                    </a:cubicBezTo>
                    <a:cubicBezTo>
                      <a:pt x="1165" y="1365"/>
                      <a:pt x="1201" y="1329"/>
                      <a:pt x="1201" y="1283"/>
                    </a:cubicBezTo>
                    <a:cubicBezTo>
                      <a:pt x="1201" y="1238"/>
                      <a:pt x="1165" y="1202"/>
                      <a:pt x="1119" y="1202"/>
                    </a:cubicBezTo>
                    <a:close/>
                    <a:moveTo>
                      <a:pt x="710" y="55"/>
                    </a:moveTo>
                    <a:cubicBezTo>
                      <a:pt x="819" y="55"/>
                      <a:pt x="819" y="55"/>
                      <a:pt x="819" y="55"/>
                    </a:cubicBezTo>
                    <a:cubicBezTo>
                      <a:pt x="819" y="219"/>
                      <a:pt x="819" y="219"/>
                      <a:pt x="819" y="219"/>
                    </a:cubicBezTo>
                    <a:cubicBezTo>
                      <a:pt x="710" y="219"/>
                      <a:pt x="710" y="219"/>
                      <a:pt x="710" y="219"/>
                    </a:cubicBezTo>
                    <a:lnTo>
                      <a:pt x="710" y="55"/>
                    </a:lnTo>
                    <a:close/>
                    <a:moveTo>
                      <a:pt x="710" y="273"/>
                    </a:moveTo>
                    <a:cubicBezTo>
                      <a:pt x="819" y="273"/>
                      <a:pt x="819" y="273"/>
                      <a:pt x="819" y="273"/>
                    </a:cubicBezTo>
                    <a:cubicBezTo>
                      <a:pt x="819" y="437"/>
                      <a:pt x="819" y="437"/>
                      <a:pt x="819" y="437"/>
                    </a:cubicBezTo>
                    <a:cubicBezTo>
                      <a:pt x="710" y="437"/>
                      <a:pt x="710" y="437"/>
                      <a:pt x="710" y="437"/>
                    </a:cubicBezTo>
                    <a:lnTo>
                      <a:pt x="710" y="273"/>
                    </a:lnTo>
                    <a:close/>
                    <a:moveTo>
                      <a:pt x="710" y="492"/>
                    </a:moveTo>
                    <a:cubicBezTo>
                      <a:pt x="819" y="492"/>
                      <a:pt x="819" y="492"/>
                      <a:pt x="819" y="492"/>
                    </a:cubicBezTo>
                    <a:cubicBezTo>
                      <a:pt x="819" y="655"/>
                      <a:pt x="819" y="655"/>
                      <a:pt x="819" y="655"/>
                    </a:cubicBezTo>
                    <a:cubicBezTo>
                      <a:pt x="710" y="655"/>
                      <a:pt x="710" y="655"/>
                      <a:pt x="710" y="655"/>
                    </a:cubicBezTo>
                    <a:lnTo>
                      <a:pt x="710" y="492"/>
                    </a:lnTo>
                    <a:close/>
                    <a:moveTo>
                      <a:pt x="710" y="710"/>
                    </a:moveTo>
                    <a:cubicBezTo>
                      <a:pt x="819" y="710"/>
                      <a:pt x="819" y="710"/>
                      <a:pt x="819" y="710"/>
                    </a:cubicBezTo>
                    <a:cubicBezTo>
                      <a:pt x="819" y="874"/>
                      <a:pt x="819" y="874"/>
                      <a:pt x="819" y="874"/>
                    </a:cubicBezTo>
                    <a:cubicBezTo>
                      <a:pt x="710" y="874"/>
                      <a:pt x="710" y="874"/>
                      <a:pt x="710" y="874"/>
                    </a:cubicBezTo>
                    <a:lnTo>
                      <a:pt x="710" y="710"/>
                    </a:lnTo>
                    <a:close/>
                    <a:moveTo>
                      <a:pt x="710" y="928"/>
                    </a:moveTo>
                    <a:cubicBezTo>
                      <a:pt x="819" y="928"/>
                      <a:pt x="819" y="928"/>
                      <a:pt x="819" y="928"/>
                    </a:cubicBezTo>
                    <a:cubicBezTo>
                      <a:pt x="819" y="1092"/>
                      <a:pt x="819" y="1092"/>
                      <a:pt x="819" y="1092"/>
                    </a:cubicBezTo>
                    <a:cubicBezTo>
                      <a:pt x="710" y="1092"/>
                      <a:pt x="710" y="1092"/>
                      <a:pt x="710" y="1092"/>
                    </a:cubicBezTo>
                    <a:lnTo>
                      <a:pt x="710" y="928"/>
                    </a:lnTo>
                    <a:close/>
                    <a:moveTo>
                      <a:pt x="164" y="1311"/>
                    </a:moveTo>
                    <a:cubicBezTo>
                      <a:pt x="55" y="1311"/>
                      <a:pt x="55" y="1311"/>
                      <a:pt x="55" y="1311"/>
                    </a:cubicBezTo>
                    <a:cubicBezTo>
                      <a:pt x="55" y="1147"/>
                      <a:pt x="55" y="1147"/>
                      <a:pt x="55" y="1147"/>
                    </a:cubicBezTo>
                    <a:cubicBezTo>
                      <a:pt x="164" y="1147"/>
                      <a:pt x="164" y="1147"/>
                      <a:pt x="164" y="1147"/>
                    </a:cubicBezTo>
                    <a:lnTo>
                      <a:pt x="164" y="1311"/>
                    </a:lnTo>
                    <a:close/>
                    <a:moveTo>
                      <a:pt x="164" y="1092"/>
                    </a:moveTo>
                    <a:cubicBezTo>
                      <a:pt x="55" y="1092"/>
                      <a:pt x="55" y="1092"/>
                      <a:pt x="55" y="1092"/>
                    </a:cubicBezTo>
                    <a:cubicBezTo>
                      <a:pt x="55" y="928"/>
                      <a:pt x="55" y="928"/>
                      <a:pt x="55" y="928"/>
                    </a:cubicBezTo>
                    <a:cubicBezTo>
                      <a:pt x="164" y="928"/>
                      <a:pt x="164" y="928"/>
                      <a:pt x="164" y="928"/>
                    </a:cubicBezTo>
                    <a:lnTo>
                      <a:pt x="164" y="1092"/>
                    </a:lnTo>
                    <a:close/>
                    <a:moveTo>
                      <a:pt x="164" y="874"/>
                    </a:moveTo>
                    <a:cubicBezTo>
                      <a:pt x="55" y="874"/>
                      <a:pt x="55" y="874"/>
                      <a:pt x="55" y="874"/>
                    </a:cubicBezTo>
                    <a:cubicBezTo>
                      <a:pt x="55" y="710"/>
                      <a:pt x="55" y="710"/>
                      <a:pt x="55" y="710"/>
                    </a:cubicBezTo>
                    <a:cubicBezTo>
                      <a:pt x="164" y="710"/>
                      <a:pt x="164" y="710"/>
                      <a:pt x="164" y="710"/>
                    </a:cubicBezTo>
                    <a:lnTo>
                      <a:pt x="164" y="874"/>
                    </a:lnTo>
                    <a:close/>
                    <a:moveTo>
                      <a:pt x="164" y="655"/>
                    </a:moveTo>
                    <a:cubicBezTo>
                      <a:pt x="55" y="655"/>
                      <a:pt x="55" y="655"/>
                      <a:pt x="55" y="655"/>
                    </a:cubicBezTo>
                    <a:cubicBezTo>
                      <a:pt x="55" y="492"/>
                      <a:pt x="55" y="492"/>
                      <a:pt x="55" y="492"/>
                    </a:cubicBezTo>
                    <a:cubicBezTo>
                      <a:pt x="164" y="492"/>
                      <a:pt x="164" y="492"/>
                      <a:pt x="164" y="492"/>
                    </a:cubicBezTo>
                    <a:lnTo>
                      <a:pt x="164" y="655"/>
                    </a:lnTo>
                    <a:close/>
                    <a:moveTo>
                      <a:pt x="164" y="437"/>
                    </a:moveTo>
                    <a:cubicBezTo>
                      <a:pt x="55" y="437"/>
                      <a:pt x="55" y="437"/>
                      <a:pt x="55" y="437"/>
                    </a:cubicBezTo>
                    <a:cubicBezTo>
                      <a:pt x="55" y="273"/>
                      <a:pt x="55" y="273"/>
                      <a:pt x="55" y="273"/>
                    </a:cubicBezTo>
                    <a:cubicBezTo>
                      <a:pt x="164" y="273"/>
                      <a:pt x="164" y="273"/>
                      <a:pt x="164" y="273"/>
                    </a:cubicBezTo>
                    <a:lnTo>
                      <a:pt x="164" y="437"/>
                    </a:lnTo>
                    <a:close/>
                    <a:moveTo>
                      <a:pt x="164" y="219"/>
                    </a:moveTo>
                    <a:cubicBezTo>
                      <a:pt x="55" y="219"/>
                      <a:pt x="55" y="219"/>
                      <a:pt x="55" y="219"/>
                    </a:cubicBezTo>
                    <a:cubicBezTo>
                      <a:pt x="55" y="55"/>
                      <a:pt x="55" y="55"/>
                      <a:pt x="55" y="55"/>
                    </a:cubicBezTo>
                    <a:cubicBezTo>
                      <a:pt x="164" y="55"/>
                      <a:pt x="164" y="55"/>
                      <a:pt x="164" y="55"/>
                    </a:cubicBezTo>
                    <a:lnTo>
                      <a:pt x="164" y="219"/>
                    </a:lnTo>
                    <a:close/>
                    <a:moveTo>
                      <a:pt x="328" y="1311"/>
                    </a:moveTo>
                    <a:cubicBezTo>
                      <a:pt x="218" y="1311"/>
                      <a:pt x="218" y="1311"/>
                      <a:pt x="218" y="1311"/>
                    </a:cubicBezTo>
                    <a:cubicBezTo>
                      <a:pt x="218" y="1147"/>
                      <a:pt x="218" y="1147"/>
                      <a:pt x="218" y="1147"/>
                    </a:cubicBezTo>
                    <a:cubicBezTo>
                      <a:pt x="328" y="1147"/>
                      <a:pt x="328" y="1147"/>
                      <a:pt x="328" y="1147"/>
                    </a:cubicBezTo>
                    <a:lnTo>
                      <a:pt x="328" y="1311"/>
                    </a:lnTo>
                    <a:close/>
                    <a:moveTo>
                      <a:pt x="328" y="1092"/>
                    </a:moveTo>
                    <a:cubicBezTo>
                      <a:pt x="218" y="1092"/>
                      <a:pt x="218" y="1092"/>
                      <a:pt x="218" y="1092"/>
                    </a:cubicBezTo>
                    <a:cubicBezTo>
                      <a:pt x="218" y="928"/>
                      <a:pt x="218" y="928"/>
                      <a:pt x="218" y="928"/>
                    </a:cubicBezTo>
                    <a:cubicBezTo>
                      <a:pt x="328" y="928"/>
                      <a:pt x="328" y="928"/>
                      <a:pt x="328" y="928"/>
                    </a:cubicBezTo>
                    <a:lnTo>
                      <a:pt x="328" y="1092"/>
                    </a:lnTo>
                    <a:close/>
                    <a:moveTo>
                      <a:pt x="328" y="874"/>
                    </a:moveTo>
                    <a:cubicBezTo>
                      <a:pt x="218" y="874"/>
                      <a:pt x="218" y="874"/>
                      <a:pt x="218" y="874"/>
                    </a:cubicBezTo>
                    <a:cubicBezTo>
                      <a:pt x="218" y="710"/>
                      <a:pt x="218" y="710"/>
                      <a:pt x="218" y="710"/>
                    </a:cubicBezTo>
                    <a:cubicBezTo>
                      <a:pt x="328" y="710"/>
                      <a:pt x="328" y="710"/>
                      <a:pt x="328" y="710"/>
                    </a:cubicBezTo>
                    <a:lnTo>
                      <a:pt x="328" y="874"/>
                    </a:lnTo>
                    <a:close/>
                    <a:moveTo>
                      <a:pt x="328" y="655"/>
                    </a:moveTo>
                    <a:cubicBezTo>
                      <a:pt x="218" y="655"/>
                      <a:pt x="218" y="655"/>
                      <a:pt x="218" y="655"/>
                    </a:cubicBezTo>
                    <a:cubicBezTo>
                      <a:pt x="218" y="492"/>
                      <a:pt x="218" y="492"/>
                      <a:pt x="218" y="492"/>
                    </a:cubicBezTo>
                    <a:cubicBezTo>
                      <a:pt x="328" y="492"/>
                      <a:pt x="328" y="492"/>
                      <a:pt x="328" y="492"/>
                    </a:cubicBezTo>
                    <a:lnTo>
                      <a:pt x="328" y="655"/>
                    </a:lnTo>
                    <a:close/>
                    <a:moveTo>
                      <a:pt x="328" y="437"/>
                    </a:moveTo>
                    <a:cubicBezTo>
                      <a:pt x="218" y="437"/>
                      <a:pt x="218" y="437"/>
                      <a:pt x="218" y="437"/>
                    </a:cubicBezTo>
                    <a:cubicBezTo>
                      <a:pt x="218" y="273"/>
                      <a:pt x="218" y="273"/>
                      <a:pt x="218" y="273"/>
                    </a:cubicBezTo>
                    <a:cubicBezTo>
                      <a:pt x="328" y="273"/>
                      <a:pt x="328" y="273"/>
                      <a:pt x="328" y="273"/>
                    </a:cubicBezTo>
                    <a:lnTo>
                      <a:pt x="328" y="437"/>
                    </a:lnTo>
                    <a:close/>
                    <a:moveTo>
                      <a:pt x="328" y="219"/>
                    </a:moveTo>
                    <a:cubicBezTo>
                      <a:pt x="218" y="219"/>
                      <a:pt x="218" y="219"/>
                      <a:pt x="218" y="219"/>
                    </a:cubicBezTo>
                    <a:cubicBezTo>
                      <a:pt x="218" y="55"/>
                      <a:pt x="218" y="55"/>
                      <a:pt x="218" y="55"/>
                    </a:cubicBezTo>
                    <a:cubicBezTo>
                      <a:pt x="328" y="55"/>
                      <a:pt x="328" y="55"/>
                      <a:pt x="328" y="55"/>
                    </a:cubicBezTo>
                    <a:lnTo>
                      <a:pt x="328" y="219"/>
                    </a:lnTo>
                    <a:close/>
                    <a:moveTo>
                      <a:pt x="491" y="1311"/>
                    </a:moveTo>
                    <a:cubicBezTo>
                      <a:pt x="382" y="1311"/>
                      <a:pt x="382" y="1311"/>
                      <a:pt x="382" y="1311"/>
                    </a:cubicBezTo>
                    <a:cubicBezTo>
                      <a:pt x="382" y="1147"/>
                      <a:pt x="382" y="1147"/>
                      <a:pt x="382" y="1147"/>
                    </a:cubicBezTo>
                    <a:cubicBezTo>
                      <a:pt x="491" y="1147"/>
                      <a:pt x="491" y="1147"/>
                      <a:pt x="491" y="1147"/>
                    </a:cubicBezTo>
                    <a:lnTo>
                      <a:pt x="491" y="1311"/>
                    </a:lnTo>
                    <a:close/>
                    <a:moveTo>
                      <a:pt x="491" y="1092"/>
                    </a:moveTo>
                    <a:cubicBezTo>
                      <a:pt x="382" y="1092"/>
                      <a:pt x="382" y="1092"/>
                      <a:pt x="382" y="1092"/>
                    </a:cubicBezTo>
                    <a:cubicBezTo>
                      <a:pt x="382" y="928"/>
                      <a:pt x="382" y="928"/>
                      <a:pt x="382" y="928"/>
                    </a:cubicBezTo>
                    <a:cubicBezTo>
                      <a:pt x="491" y="928"/>
                      <a:pt x="491" y="928"/>
                      <a:pt x="491" y="928"/>
                    </a:cubicBezTo>
                    <a:lnTo>
                      <a:pt x="491" y="1092"/>
                    </a:lnTo>
                    <a:close/>
                    <a:moveTo>
                      <a:pt x="491" y="874"/>
                    </a:moveTo>
                    <a:cubicBezTo>
                      <a:pt x="382" y="874"/>
                      <a:pt x="382" y="874"/>
                      <a:pt x="382" y="874"/>
                    </a:cubicBezTo>
                    <a:cubicBezTo>
                      <a:pt x="382" y="710"/>
                      <a:pt x="382" y="710"/>
                      <a:pt x="382" y="710"/>
                    </a:cubicBezTo>
                    <a:cubicBezTo>
                      <a:pt x="491" y="710"/>
                      <a:pt x="491" y="710"/>
                      <a:pt x="491" y="710"/>
                    </a:cubicBezTo>
                    <a:lnTo>
                      <a:pt x="491" y="874"/>
                    </a:lnTo>
                    <a:close/>
                    <a:moveTo>
                      <a:pt x="491" y="655"/>
                    </a:moveTo>
                    <a:cubicBezTo>
                      <a:pt x="382" y="655"/>
                      <a:pt x="382" y="655"/>
                      <a:pt x="382" y="655"/>
                    </a:cubicBezTo>
                    <a:cubicBezTo>
                      <a:pt x="382" y="492"/>
                      <a:pt x="382" y="492"/>
                      <a:pt x="382" y="492"/>
                    </a:cubicBezTo>
                    <a:cubicBezTo>
                      <a:pt x="491" y="492"/>
                      <a:pt x="491" y="492"/>
                      <a:pt x="491" y="492"/>
                    </a:cubicBezTo>
                    <a:lnTo>
                      <a:pt x="491" y="655"/>
                    </a:lnTo>
                    <a:close/>
                    <a:moveTo>
                      <a:pt x="491" y="437"/>
                    </a:moveTo>
                    <a:cubicBezTo>
                      <a:pt x="382" y="437"/>
                      <a:pt x="382" y="437"/>
                      <a:pt x="382" y="437"/>
                    </a:cubicBezTo>
                    <a:cubicBezTo>
                      <a:pt x="382" y="273"/>
                      <a:pt x="382" y="273"/>
                      <a:pt x="382" y="273"/>
                    </a:cubicBezTo>
                    <a:cubicBezTo>
                      <a:pt x="491" y="273"/>
                      <a:pt x="491" y="273"/>
                      <a:pt x="491" y="273"/>
                    </a:cubicBezTo>
                    <a:lnTo>
                      <a:pt x="491" y="437"/>
                    </a:lnTo>
                    <a:close/>
                    <a:moveTo>
                      <a:pt x="491" y="219"/>
                    </a:moveTo>
                    <a:cubicBezTo>
                      <a:pt x="382" y="219"/>
                      <a:pt x="382" y="219"/>
                      <a:pt x="382" y="219"/>
                    </a:cubicBezTo>
                    <a:cubicBezTo>
                      <a:pt x="382" y="55"/>
                      <a:pt x="382" y="55"/>
                      <a:pt x="382" y="55"/>
                    </a:cubicBezTo>
                    <a:cubicBezTo>
                      <a:pt x="491" y="55"/>
                      <a:pt x="491" y="55"/>
                      <a:pt x="491" y="55"/>
                    </a:cubicBezTo>
                    <a:lnTo>
                      <a:pt x="491" y="219"/>
                    </a:lnTo>
                    <a:close/>
                    <a:moveTo>
                      <a:pt x="655" y="1311"/>
                    </a:moveTo>
                    <a:cubicBezTo>
                      <a:pt x="546" y="1311"/>
                      <a:pt x="546" y="1311"/>
                      <a:pt x="546" y="1311"/>
                    </a:cubicBezTo>
                    <a:cubicBezTo>
                      <a:pt x="546" y="1147"/>
                      <a:pt x="546" y="1147"/>
                      <a:pt x="546" y="1147"/>
                    </a:cubicBezTo>
                    <a:cubicBezTo>
                      <a:pt x="655" y="1147"/>
                      <a:pt x="655" y="1147"/>
                      <a:pt x="655" y="1147"/>
                    </a:cubicBezTo>
                    <a:lnTo>
                      <a:pt x="655" y="1311"/>
                    </a:lnTo>
                    <a:close/>
                    <a:moveTo>
                      <a:pt x="655" y="1092"/>
                    </a:moveTo>
                    <a:cubicBezTo>
                      <a:pt x="546" y="1092"/>
                      <a:pt x="546" y="1092"/>
                      <a:pt x="546" y="1092"/>
                    </a:cubicBezTo>
                    <a:cubicBezTo>
                      <a:pt x="546" y="928"/>
                      <a:pt x="546" y="928"/>
                      <a:pt x="546" y="928"/>
                    </a:cubicBezTo>
                    <a:cubicBezTo>
                      <a:pt x="655" y="928"/>
                      <a:pt x="655" y="928"/>
                      <a:pt x="655" y="928"/>
                    </a:cubicBezTo>
                    <a:lnTo>
                      <a:pt x="655" y="1092"/>
                    </a:lnTo>
                    <a:close/>
                    <a:moveTo>
                      <a:pt x="655" y="874"/>
                    </a:moveTo>
                    <a:cubicBezTo>
                      <a:pt x="546" y="874"/>
                      <a:pt x="546" y="874"/>
                      <a:pt x="546" y="874"/>
                    </a:cubicBezTo>
                    <a:cubicBezTo>
                      <a:pt x="546" y="710"/>
                      <a:pt x="546" y="710"/>
                      <a:pt x="546" y="710"/>
                    </a:cubicBezTo>
                    <a:cubicBezTo>
                      <a:pt x="655" y="710"/>
                      <a:pt x="655" y="710"/>
                      <a:pt x="655" y="710"/>
                    </a:cubicBezTo>
                    <a:lnTo>
                      <a:pt x="655" y="874"/>
                    </a:lnTo>
                    <a:close/>
                    <a:moveTo>
                      <a:pt x="655" y="655"/>
                    </a:moveTo>
                    <a:cubicBezTo>
                      <a:pt x="546" y="655"/>
                      <a:pt x="546" y="655"/>
                      <a:pt x="546" y="655"/>
                    </a:cubicBezTo>
                    <a:cubicBezTo>
                      <a:pt x="546" y="492"/>
                      <a:pt x="546" y="492"/>
                      <a:pt x="546" y="492"/>
                    </a:cubicBezTo>
                    <a:cubicBezTo>
                      <a:pt x="655" y="492"/>
                      <a:pt x="655" y="492"/>
                      <a:pt x="655" y="492"/>
                    </a:cubicBezTo>
                    <a:lnTo>
                      <a:pt x="655" y="655"/>
                    </a:lnTo>
                    <a:close/>
                    <a:moveTo>
                      <a:pt x="655" y="437"/>
                    </a:moveTo>
                    <a:cubicBezTo>
                      <a:pt x="546" y="437"/>
                      <a:pt x="546" y="437"/>
                      <a:pt x="546" y="437"/>
                    </a:cubicBezTo>
                    <a:cubicBezTo>
                      <a:pt x="546" y="273"/>
                      <a:pt x="546" y="273"/>
                      <a:pt x="546" y="273"/>
                    </a:cubicBezTo>
                    <a:cubicBezTo>
                      <a:pt x="655" y="273"/>
                      <a:pt x="655" y="273"/>
                      <a:pt x="655" y="273"/>
                    </a:cubicBezTo>
                    <a:lnTo>
                      <a:pt x="655" y="437"/>
                    </a:lnTo>
                    <a:close/>
                    <a:moveTo>
                      <a:pt x="655" y="219"/>
                    </a:moveTo>
                    <a:cubicBezTo>
                      <a:pt x="546" y="219"/>
                      <a:pt x="546" y="219"/>
                      <a:pt x="546" y="219"/>
                    </a:cubicBezTo>
                    <a:cubicBezTo>
                      <a:pt x="546" y="55"/>
                      <a:pt x="546" y="55"/>
                      <a:pt x="546" y="55"/>
                    </a:cubicBezTo>
                    <a:cubicBezTo>
                      <a:pt x="655" y="55"/>
                      <a:pt x="655" y="55"/>
                      <a:pt x="655" y="55"/>
                    </a:cubicBezTo>
                    <a:lnTo>
                      <a:pt x="655" y="219"/>
                    </a:lnTo>
                    <a:close/>
                    <a:moveTo>
                      <a:pt x="1119" y="1311"/>
                    </a:moveTo>
                    <a:cubicBezTo>
                      <a:pt x="901" y="1311"/>
                      <a:pt x="901" y="1311"/>
                      <a:pt x="901" y="1311"/>
                    </a:cubicBezTo>
                    <a:cubicBezTo>
                      <a:pt x="886" y="1311"/>
                      <a:pt x="874" y="1299"/>
                      <a:pt x="874" y="1283"/>
                    </a:cubicBezTo>
                    <a:cubicBezTo>
                      <a:pt x="874" y="1268"/>
                      <a:pt x="886" y="1256"/>
                      <a:pt x="901" y="1256"/>
                    </a:cubicBezTo>
                    <a:cubicBezTo>
                      <a:pt x="906" y="1256"/>
                      <a:pt x="911" y="1258"/>
                      <a:pt x="916" y="1261"/>
                    </a:cubicBezTo>
                    <a:cubicBezTo>
                      <a:pt x="923" y="1265"/>
                      <a:pt x="933" y="1266"/>
                      <a:pt x="941" y="1263"/>
                    </a:cubicBezTo>
                    <a:cubicBezTo>
                      <a:pt x="949" y="1260"/>
                      <a:pt x="955" y="1252"/>
                      <a:pt x="957" y="1244"/>
                    </a:cubicBezTo>
                    <a:cubicBezTo>
                      <a:pt x="963" y="1219"/>
                      <a:pt x="985" y="1202"/>
                      <a:pt x="1010" y="1202"/>
                    </a:cubicBezTo>
                    <a:cubicBezTo>
                      <a:pt x="1036" y="1202"/>
                      <a:pt x="1058" y="1219"/>
                      <a:pt x="1063" y="1244"/>
                    </a:cubicBezTo>
                    <a:cubicBezTo>
                      <a:pt x="1065" y="1252"/>
                      <a:pt x="1071" y="1260"/>
                      <a:pt x="1080" y="1263"/>
                    </a:cubicBezTo>
                    <a:cubicBezTo>
                      <a:pt x="1088" y="1266"/>
                      <a:pt x="1097" y="1265"/>
                      <a:pt x="1105" y="1261"/>
                    </a:cubicBezTo>
                    <a:cubicBezTo>
                      <a:pt x="1122" y="1249"/>
                      <a:pt x="1147" y="1263"/>
                      <a:pt x="1147" y="1283"/>
                    </a:cubicBezTo>
                    <a:cubicBezTo>
                      <a:pt x="1147" y="1299"/>
                      <a:pt x="1135" y="1311"/>
                      <a:pt x="1119" y="1311"/>
                    </a:cubicBezTo>
                    <a:close/>
                    <a:moveTo>
                      <a:pt x="1119" y="1311"/>
                    </a:moveTo>
                    <a:cubicBezTo>
                      <a:pt x="1119" y="1311"/>
                      <a:pt x="1119" y="1311"/>
                      <a:pt x="1119" y="1311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  <p:sp>
            <p:nvSpPr>
              <p:cNvPr id="21" name="Freeform 15"/>
              <p:cNvSpPr>
                <a:spLocks/>
              </p:cNvSpPr>
              <p:nvPr/>
            </p:nvSpPr>
            <p:spPr bwMode="auto">
              <a:xfrm>
                <a:off x="-489" y="3132"/>
                <a:ext cx="444" cy="664"/>
              </a:xfrm>
              <a:custGeom>
                <a:avLst/>
                <a:gdLst>
                  <a:gd name="T0" fmla="*/ 1065 w 1092"/>
                  <a:gd name="T1" fmla="*/ 164 h 1632"/>
                  <a:gd name="T2" fmla="*/ 873 w 1092"/>
                  <a:gd name="T3" fmla="*/ 164 h 1632"/>
                  <a:gd name="T4" fmla="*/ 873 w 1092"/>
                  <a:gd name="T5" fmla="*/ 82 h 1632"/>
                  <a:gd name="T6" fmla="*/ 846 w 1092"/>
                  <a:gd name="T7" fmla="*/ 55 h 1632"/>
                  <a:gd name="T8" fmla="*/ 655 w 1092"/>
                  <a:gd name="T9" fmla="*/ 55 h 1632"/>
                  <a:gd name="T10" fmla="*/ 655 w 1092"/>
                  <a:gd name="T11" fmla="*/ 27 h 1632"/>
                  <a:gd name="T12" fmla="*/ 628 w 1092"/>
                  <a:gd name="T13" fmla="*/ 0 h 1632"/>
                  <a:gd name="T14" fmla="*/ 464 w 1092"/>
                  <a:gd name="T15" fmla="*/ 0 h 1632"/>
                  <a:gd name="T16" fmla="*/ 437 w 1092"/>
                  <a:gd name="T17" fmla="*/ 27 h 1632"/>
                  <a:gd name="T18" fmla="*/ 437 w 1092"/>
                  <a:gd name="T19" fmla="*/ 55 h 1632"/>
                  <a:gd name="T20" fmla="*/ 245 w 1092"/>
                  <a:gd name="T21" fmla="*/ 55 h 1632"/>
                  <a:gd name="T22" fmla="*/ 218 w 1092"/>
                  <a:gd name="T23" fmla="*/ 82 h 1632"/>
                  <a:gd name="T24" fmla="*/ 218 w 1092"/>
                  <a:gd name="T25" fmla="*/ 164 h 1632"/>
                  <a:gd name="T26" fmla="*/ 27 w 1092"/>
                  <a:gd name="T27" fmla="*/ 164 h 1632"/>
                  <a:gd name="T28" fmla="*/ 0 w 1092"/>
                  <a:gd name="T29" fmla="*/ 191 h 1632"/>
                  <a:gd name="T30" fmla="*/ 0 w 1092"/>
                  <a:gd name="T31" fmla="*/ 1509 h 1632"/>
                  <a:gd name="T32" fmla="*/ 0 w 1092"/>
                  <a:gd name="T33" fmla="*/ 1570 h 1632"/>
                  <a:gd name="T34" fmla="*/ 0 w 1092"/>
                  <a:gd name="T35" fmla="*/ 1604 h 1632"/>
                  <a:gd name="T36" fmla="*/ 27 w 1092"/>
                  <a:gd name="T37" fmla="*/ 1632 h 1632"/>
                  <a:gd name="T38" fmla="*/ 54 w 1092"/>
                  <a:gd name="T39" fmla="*/ 1604 h 1632"/>
                  <a:gd name="T40" fmla="*/ 54 w 1092"/>
                  <a:gd name="T41" fmla="*/ 1570 h 1632"/>
                  <a:gd name="T42" fmla="*/ 54 w 1092"/>
                  <a:gd name="T43" fmla="*/ 1509 h 1632"/>
                  <a:gd name="T44" fmla="*/ 54 w 1092"/>
                  <a:gd name="T45" fmla="*/ 218 h 1632"/>
                  <a:gd name="T46" fmla="*/ 245 w 1092"/>
                  <a:gd name="T47" fmla="*/ 218 h 1632"/>
                  <a:gd name="T48" fmla="*/ 273 w 1092"/>
                  <a:gd name="T49" fmla="*/ 191 h 1632"/>
                  <a:gd name="T50" fmla="*/ 273 w 1092"/>
                  <a:gd name="T51" fmla="*/ 109 h 1632"/>
                  <a:gd name="T52" fmla="*/ 464 w 1092"/>
                  <a:gd name="T53" fmla="*/ 109 h 1632"/>
                  <a:gd name="T54" fmla="*/ 491 w 1092"/>
                  <a:gd name="T55" fmla="*/ 82 h 1632"/>
                  <a:gd name="T56" fmla="*/ 491 w 1092"/>
                  <a:gd name="T57" fmla="*/ 55 h 1632"/>
                  <a:gd name="T58" fmla="*/ 600 w 1092"/>
                  <a:gd name="T59" fmla="*/ 55 h 1632"/>
                  <a:gd name="T60" fmla="*/ 600 w 1092"/>
                  <a:gd name="T61" fmla="*/ 82 h 1632"/>
                  <a:gd name="T62" fmla="*/ 628 w 1092"/>
                  <a:gd name="T63" fmla="*/ 109 h 1632"/>
                  <a:gd name="T64" fmla="*/ 819 w 1092"/>
                  <a:gd name="T65" fmla="*/ 109 h 1632"/>
                  <a:gd name="T66" fmla="*/ 819 w 1092"/>
                  <a:gd name="T67" fmla="*/ 164 h 1632"/>
                  <a:gd name="T68" fmla="*/ 355 w 1092"/>
                  <a:gd name="T69" fmla="*/ 164 h 1632"/>
                  <a:gd name="T70" fmla="*/ 327 w 1092"/>
                  <a:gd name="T71" fmla="*/ 191 h 1632"/>
                  <a:gd name="T72" fmla="*/ 355 w 1092"/>
                  <a:gd name="T73" fmla="*/ 218 h 1632"/>
                  <a:gd name="T74" fmla="*/ 1037 w 1092"/>
                  <a:gd name="T75" fmla="*/ 218 h 1632"/>
                  <a:gd name="T76" fmla="*/ 1037 w 1092"/>
                  <a:gd name="T77" fmla="*/ 1351 h 1632"/>
                  <a:gd name="T78" fmla="*/ 1065 w 1092"/>
                  <a:gd name="T79" fmla="*/ 1378 h 1632"/>
                  <a:gd name="T80" fmla="*/ 1092 w 1092"/>
                  <a:gd name="T81" fmla="*/ 1351 h 1632"/>
                  <a:gd name="T82" fmla="*/ 1092 w 1092"/>
                  <a:gd name="T83" fmla="*/ 191 h 1632"/>
                  <a:gd name="T84" fmla="*/ 1065 w 1092"/>
                  <a:gd name="T85" fmla="*/ 164 h 16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092" h="1632">
                    <a:moveTo>
                      <a:pt x="1065" y="164"/>
                    </a:moveTo>
                    <a:cubicBezTo>
                      <a:pt x="873" y="164"/>
                      <a:pt x="873" y="164"/>
                      <a:pt x="873" y="164"/>
                    </a:cubicBezTo>
                    <a:cubicBezTo>
                      <a:pt x="873" y="82"/>
                      <a:pt x="873" y="82"/>
                      <a:pt x="873" y="82"/>
                    </a:cubicBezTo>
                    <a:cubicBezTo>
                      <a:pt x="873" y="67"/>
                      <a:pt x="861" y="55"/>
                      <a:pt x="846" y="55"/>
                    </a:cubicBezTo>
                    <a:cubicBezTo>
                      <a:pt x="655" y="55"/>
                      <a:pt x="655" y="55"/>
                      <a:pt x="655" y="55"/>
                    </a:cubicBezTo>
                    <a:cubicBezTo>
                      <a:pt x="655" y="27"/>
                      <a:pt x="655" y="27"/>
                      <a:pt x="655" y="27"/>
                    </a:cubicBezTo>
                    <a:cubicBezTo>
                      <a:pt x="655" y="12"/>
                      <a:pt x="643" y="0"/>
                      <a:pt x="628" y="0"/>
                    </a:cubicBezTo>
                    <a:cubicBezTo>
                      <a:pt x="464" y="0"/>
                      <a:pt x="464" y="0"/>
                      <a:pt x="464" y="0"/>
                    </a:cubicBezTo>
                    <a:cubicBezTo>
                      <a:pt x="449" y="0"/>
                      <a:pt x="437" y="12"/>
                      <a:pt x="437" y="27"/>
                    </a:cubicBezTo>
                    <a:cubicBezTo>
                      <a:pt x="437" y="55"/>
                      <a:pt x="437" y="55"/>
                      <a:pt x="437" y="55"/>
                    </a:cubicBezTo>
                    <a:cubicBezTo>
                      <a:pt x="245" y="55"/>
                      <a:pt x="245" y="55"/>
                      <a:pt x="245" y="55"/>
                    </a:cubicBezTo>
                    <a:cubicBezTo>
                      <a:pt x="230" y="55"/>
                      <a:pt x="218" y="67"/>
                      <a:pt x="218" y="82"/>
                    </a:cubicBezTo>
                    <a:cubicBezTo>
                      <a:pt x="218" y="164"/>
                      <a:pt x="218" y="164"/>
                      <a:pt x="218" y="164"/>
                    </a:cubicBezTo>
                    <a:cubicBezTo>
                      <a:pt x="27" y="164"/>
                      <a:pt x="27" y="164"/>
                      <a:pt x="27" y="164"/>
                    </a:cubicBezTo>
                    <a:cubicBezTo>
                      <a:pt x="12" y="164"/>
                      <a:pt x="0" y="176"/>
                      <a:pt x="0" y="191"/>
                    </a:cubicBezTo>
                    <a:cubicBezTo>
                      <a:pt x="0" y="1509"/>
                      <a:pt x="0" y="1509"/>
                      <a:pt x="0" y="1509"/>
                    </a:cubicBezTo>
                    <a:cubicBezTo>
                      <a:pt x="0" y="1570"/>
                      <a:pt x="0" y="1570"/>
                      <a:pt x="0" y="1570"/>
                    </a:cubicBezTo>
                    <a:cubicBezTo>
                      <a:pt x="0" y="1604"/>
                      <a:pt x="0" y="1604"/>
                      <a:pt x="0" y="1604"/>
                    </a:cubicBezTo>
                    <a:cubicBezTo>
                      <a:pt x="0" y="1619"/>
                      <a:pt x="12" y="1632"/>
                      <a:pt x="27" y="1632"/>
                    </a:cubicBezTo>
                    <a:cubicBezTo>
                      <a:pt x="42" y="1632"/>
                      <a:pt x="54" y="1619"/>
                      <a:pt x="54" y="1604"/>
                    </a:cubicBezTo>
                    <a:cubicBezTo>
                      <a:pt x="54" y="1570"/>
                      <a:pt x="54" y="1570"/>
                      <a:pt x="54" y="1570"/>
                    </a:cubicBezTo>
                    <a:cubicBezTo>
                      <a:pt x="54" y="1509"/>
                      <a:pt x="54" y="1509"/>
                      <a:pt x="54" y="1509"/>
                    </a:cubicBezTo>
                    <a:cubicBezTo>
                      <a:pt x="54" y="218"/>
                      <a:pt x="54" y="218"/>
                      <a:pt x="54" y="218"/>
                    </a:cubicBezTo>
                    <a:cubicBezTo>
                      <a:pt x="245" y="218"/>
                      <a:pt x="245" y="218"/>
                      <a:pt x="245" y="218"/>
                    </a:cubicBezTo>
                    <a:cubicBezTo>
                      <a:pt x="261" y="218"/>
                      <a:pt x="273" y="206"/>
                      <a:pt x="273" y="191"/>
                    </a:cubicBezTo>
                    <a:cubicBezTo>
                      <a:pt x="273" y="109"/>
                      <a:pt x="273" y="109"/>
                      <a:pt x="273" y="109"/>
                    </a:cubicBezTo>
                    <a:cubicBezTo>
                      <a:pt x="464" y="109"/>
                      <a:pt x="464" y="109"/>
                      <a:pt x="464" y="109"/>
                    </a:cubicBezTo>
                    <a:cubicBezTo>
                      <a:pt x="479" y="109"/>
                      <a:pt x="491" y="97"/>
                      <a:pt x="491" y="82"/>
                    </a:cubicBezTo>
                    <a:cubicBezTo>
                      <a:pt x="491" y="55"/>
                      <a:pt x="491" y="55"/>
                      <a:pt x="491" y="55"/>
                    </a:cubicBezTo>
                    <a:cubicBezTo>
                      <a:pt x="600" y="55"/>
                      <a:pt x="600" y="55"/>
                      <a:pt x="600" y="55"/>
                    </a:cubicBezTo>
                    <a:cubicBezTo>
                      <a:pt x="600" y="82"/>
                      <a:pt x="600" y="82"/>
                      <a:pt x="600" y="82"/>
                    </a:cubicBezTo>
                    <a:cubicBezTo>
                      <a:pt x="600" y="97"/>
                      <a:pt x="613" y="109"/>
                      <a:pt x="628" y="109"/>
                    </a:cubicBezTo>
                    <a:cubicBezTo>
                      <a:pt x="819" y="109"/>
                      <a:pt x="819" y="109"/>
                      <a:pt x="819" y="109"/>
                    </a:cubicBezTo>
                    <a:cubicBezTo>
                      <a:pt x="819" y="164"/>
                      <a:pt x="819" y="164"/>
                      <a:pt x="819" y="164"/>
                    </a:cubicBezTo>
                    <a:cubicBezTo>
                      <a:pt x="355" y="164"/>
                      <a:pt x="355" y="164"/>
                      <a:pt x="355" y="164"/>
                    </a:cubicBezTo>
                    <a:cubicBezTo>
                      <a:pt x="340" y="164"/>
                      <a:pt x="327" y="176"/>
                      <a:pt x="327" y="191"/>
                    </a:cubicBezTo>
                    <a:cubicBezTo>
                      <a:pt x="327" y="206"/>
                      <a:pt x="340" y="218"/>
                      <a:pt x="355" y="218"/>
                    </a:cubicBezTo>
                    <a:cubicBezTo>
                      <a:pt x="1037" y="218"/>
                      <a:pt x="1037" y="218"/>
                      <a:pt x="1037" y="218"/>
                    </a:cubicBezTo>
                    <a:cubicBezTo>
                      <a:pt x="1037" y="1351"/>
                      <a:pt x="1037" y="1351"/>
                      <a:pt x="1037" y="1351"/>
                    </a:cubicBezTo>
                    <a:cubicBezTo>
                      <a:pt x="1037" y="1366"/>
                      <a:pt x="1050" y="1378"/>
                      <a:pt x="1065" y="1378"/>
                    </a:cubicBezTo>
                    <a:cubicBezTo>
                      <a:pt x="1080" y="1378"/>
                      <a:pt x="1092" y="1366"/>
                      <a:pt x="1092" y="1351"/>
                    </a:cubicBezTo>
                    <a:cubicBezTo>
                      <a:pt x="1092" y="191"/>
                      <a:pt x="1092" y="191"/>
                      <a:pt x="1092" y="191"/>
                    </a:cubicBezTo>
                    <a:cubicBezTo>
                      <a:pt x="1092" y="176"/>
                      <a:pt x="1080" y="164"/>
                      <a:pt x="1065" y="16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</p:grpSp>
      </p:grpSp>
      <p:graphicFrame>
        <p:nvGraphicFramePr>
          <p:cNvPr id="22" name="Tabela 2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58410959"/>
              </p:ext>
            </p:extLst>
          </p:nvPr>
        </p:nvGraphicFramePr>
        <p:xfrm>
          <a:off x="6115100" y="2894602"/>
          <a:ext cx="2674740" cy="2746779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891580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891580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891580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253365"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u="none" strike="noStrike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MEI</a:t>
                      </a:r>
                      <a:endParaRPr lang="pt-BR" sz="1600" b="1" i="0" u="none" strike="noStrike" dirty="0">
                        <a:solidFill>
                          <a:schemeClr val="accent5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u="none" strike="noStrike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ME</a:t>
                      </a:r>
                      <a:endParaRPr lang="pt-BR" sz="1600" b="1" i="0" u="none" strike="noStrike" dirty="0">
                        <a:solidFill>
                          <a:schemeClr val="accent5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u="none" strike="noStrike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EPP</a:t>
                      </a:r>
                      <a:endParaRPr lang="pt-BR" sz="1600" b="1" i="0" u="none" strike="noStrike" dirty="0">
                        <a:solidFill>
                          <a:schemeClr val="accent5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56202"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i="0" u="none" strike="noStrike" dirty="0">
                          <a:solidFill>
                            <a:srgbClr val="0070C0"/>
                          </a:solidFill>
                          <a:effectLst/>
                          <a:latin typeface="Arial" panose="020B0604020202020204" pitchFamily="34" charset="0"/>
                        </a:rPr>
                        <a:t>44</a:t>
                      </a:r>
                    </a:p>
                  </a:txBody>
                  <a:tcPr marL="9525" marR="9525" marT="9525" marB="0" anchor="ctr"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CCFF">
                        <a:alpha val="1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i="0" u="none" strike="noStrike" dirty="0">
                          <a:solidFill>
                            <a:srgbClr val="0070C0"/>
                          </a:solidFill>
                          <a:effectLst/>
                          <a:latin typeface="Arial" panose="020B0604020202020204" pitchFamily="34" charset="0"/>
                        </a:rPr>
                        <a:t>43</a:t>
                      </a:r>
                    </a:p>
                  </a:txBody>
                  <a:tcPr marL="9525" marR="9525" marT="9525" marB="0" anchor="ctr"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i="0" u="none" strike="noStrike" dirty="0">
                          <a:solidFill>
                            <a:srgbClr val="0070C0"/>
                          </a:solidFill>
                          <a:effectLst/>
                          <a:latin typeface="Arial" panose="020B0604020202020204" pitchFamily="34" charset="0"/>
                        </a:rPr>
                        <a:t>46</a:t>
                      </a:r>
                    </a:p>
                  </a:txBody>
                  <a:tcPr marL="9525" marR="9525" marT="9525" marB="0" anchor="ctr"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CCFF">
                        <a:alpha val="14902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56202"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44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38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32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56202"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56202"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56202"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56202"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0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56202"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8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12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13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643505134"/>
                  </a:ext>
                </a:extLst>
              </a:tr>
            </a:tbl>
          </a:graphicData>
        </a:graphic>
      </p:graphicFrame>
      <p:graphicFrame>
        <p:nvGraphicFramePr>
          <p:cNvPr id="23" name="Tabela 2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680205878"/>
              </p:ext>
            </p:extLst>
          </p:nvPr>
        </p:nvGraphicFramePr>
        <p:xfrm>
          <a:off x="3895725" y="3147175"/>
          <a:ext cx="2153448" cy="2494205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153448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</a:tblGrid>
              <a:tr h="356315">
                <a:tc>
                  <a:txBody>
                    <a:bodyPr/>
                    <a:lstStyle/>
                    <a:p>
                      <a:pPr algn="r"/>
                      <a:r>
                        <a:rPr lang="pt-BR" sz="1600" b="1" dirty="0">
                          <a:solidFill>
                            <a:srgbClr val="0070C0"/>
                          </a:solidFill>
                        </a:rPr>
                        <a:t>SEBRAE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56315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6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‘</a:t>
                      </a:r>
                      <a:r>
                        <a:rPr lang="pt-BR" sz="1600" b="0" kern="1200" dirty="0" err="1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n.s.’|’s.r</a:t>
                      </a:r>
                      <a:r>
                        <a:rPr lang="pt-BR" sz="16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.’| ’não lembra 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56315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6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SENAI | SESI | IEL | CNI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56315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6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SENAC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56315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6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bancos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56315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600" b="0" kern="1200" dirty="0" err="1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Endeavor</a:t>
                      </a:r>
                      <a:endParaRPr lang="pt-BR" sz="1600" b="0" kern="1200" dirty="0">
                        <a:solidFill>
                          <a:schemeClr val="bg2">
                            <a:lumMod val="25000"/>
                          </a:schemeClr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3334096"/>
                  </a:ext>
                </a:extLst>
              </a:tr>
              <a:tr h="356315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6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outros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</a:tbl>
          </a:graphicData>
        </a:graphic>
      </p:graphicFrame>
      <p:graphicFrame>
        <p:nvGraphicFramePr>
          <p:cNvPr id="24" name="Tabela 2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888090506"/>
              </p:ext>
            </p:extLst>
          </p:nvPr>
        </p:nvGraphicFramePr>
        <p:xfrm>
          <a:off x="9183432" y="5626303"/>
          <a:ext cx="2650490" cy="360534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325245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1325245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360534"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50" b="0" u="none" strike="noStrike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</a:rPr>
                        <a:t>7.034</a:t>
                      </a:r>
                      <a:endParaRPr lang="pt-BR" sz="1050" b="0" i="0" u="none" strike="noStrike" dirty="0">
                        <a:solidFill>
                          <a:schemeClr val="bg2">
                            <a:lumMod val="50000"/>
                          </a:schemeClr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50" b="0" u="none" strike="noStrike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</a:rPr>
                        <a:t>4.756</a:t>
                      </a:r>
                      <a:endParaRPr lang="pt-BR" sz="1050" b="0" i="0" u="none" strike="noStrike" dirty="0">
                        <a:solidFill>
                          <a:schemeClr val="bg2">
                            <a:lumMod val="50000"/>
                          </a:schemeClr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</a:tbl>
          </a:graphicData>
        </a:graphic>
      </p:graphicFrame>
      <p:sp>
        <p:nvSpPr>
          <p:cNvPr id="25" name="CaixaDeTexto 24"/>
          <p:cNvSpPr txBox="1"/>
          <p:nvPr/>
        </p:nvSpPr>
        <p:spPr>
          <a:xfrm>
            <a:off x="9294048" y="1836850"/>
            <a:ext cx="1893467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pt-BR" sz="2000" i="1" dirty="0">
                <a:solidFill>
                  <a:srgbClr val="016FAC"/>
                </a:solidFill>
              </a:rPr>
              <a:t>por classificação</a:t>
            </a:r>
          </a:p>
        </p:txBody>
      </p:sp>
      <p:cxnSp>
        <p:nvCxnSpPr>
          <p:cNvPr id="26" name="Conector reto 25"/>
          <p:cNvCxnSpPr/>
          <p:nvPr/>
        </p:nvCxnSpPr>
        <p:spPr>
          <a:xfrm>
            <a:off x="11212508" y="2063087"/>
            <a:ext cx="621414" cy="0"/>
          </a:xfrm>
          <a:prstGeom prst="line">
            <a:avLst/>
          </a:prstGeom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graphicFrame>
        <p:nvGraphicFramePr>
          <p:cNvPr id="27" name="Tabela 2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741620250"/>
              </p:ext>
            </p:extLst>
          </p:nvPr>
        </p:nvGraphicFramePr>
        <p:xfrm>
          <a:off x="9183433" y="2894602"/>
          <a:ext cx="2650490" cy="2746779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325245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1325245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253365"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u="none" strike="noStrike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cliente</a:t>
                      </a:r>
                      <a:endParaRPr lang="pt-BR" sz="1600" b="1" i="0" u="none" strike="noStrike" dirty="0">
                        <a:solidFill>
                          <a:schemeClr val="accent5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u="none" strike="noStrike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não cliente</a:t>
                      </a:r>
                      <a:endParaRPr lang="pt-BR" sz="1600" b="1" i="0" u="none" strike="noStrike" dirty="0">
                        <a:solidFill>
                          <a:schemeClr val="accent5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56202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58</a:t>
                      </a:r>
                    </a:p>
                  </a:txBody>
                  <a:tcPr marL="9525" marR="9525" marT="9525" marB="0" anchor="ctr"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CCFF">
                        <a:alpha val="1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41</a:t>
                      </a:r>
                    </a:p>
                  </a:txBody>
                  <a:tcPr marL="9525" marR="9525" marT="9525" marB="0" anchor="ctr"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CCFF">
                        <a:alpha val="25098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56202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28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43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56202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56202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56202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56202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56202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10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92757625"/>
                  </a:ext>
                </a:extLst>
              </a:tr>
            </a:tbl>
          </a:graphicData>
        </a:graphic>
      </p:graphicFrame>
      <p:grpSp>
        <p:nvGrpSpPr>
          <p:cNvPr id="28" name="Group 4"/>
          <p:cNvGrpSpPr>
            <a:grpSpLocks noChangeAspect="1"/>
          </p:cNvGrpSpPr>
          <p:nvPr/>
        </p:nvGrpSpPr>
        <p:grpSpPr bwMode="auto">
          <a:xfrm>
            <a:off x="9556777" y="2445634"/>
            <a:ext cx="541450" cy="356738"/>
            <a:chOff x="5297" y="3307"/>
            <a:chExt cx="384" cy="253"/>
          </a:xfrm>
        </p:grpSpPr>
        <p:sp>
          <p:nvSpPr>
            <p:cNvPr id="29" name="Freeform 5"/>
            <p:cNvSpPr>
              <a:spLocks noEditPoints="1"/>
            </p:cNvSpPr>
            <p:nvPr/>
          </p:nvSpPr>
          <p:spPr bwMode="auto">
            <a:xfrm>
              <a:off x="5304" y="3315"/>
              <a:ext cx="90" cy="137"/>
            </a:xfrm>
            <a:custGeom>
              <a:avLst/>
              <a:gdLst>
                <a:gd name="T0" fmla="*/ 0 w 90"/>
                <a:gd name="T1" fmla="*/ 120 h 137"/>
                <a:gd name="T2" fmla="*/ 41 w 90"/>
                <a:gd name="T3" fmla="*/ 0 h 137"/>
                <a:gd name="T4" fmla="*/ 90 w 90"/>
                <a:gd name="T5" fmla="*/ 17 h 137"/>
                <a:gd name="T6" fmla="*/ 49 w 90"/>
                <a:gd name="T7" fmla="*/ 137 h 137"/>
                <a:gd name="T8" fmla="*/ 0 w 90"/>
                <a:gd name="T9" fmla="*/ 120 h 137"/>
                <a:gd name="T10" fmla="*/ 0 w 90"/>
                <a:gd name="T11" fmla="*/ 120 h 137"/>
                <a:gd name="T12" fmla="*/ 0 w 90"/>
                <a:gd name="T13" fmla="*/ 12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0" h="137">
                  <a:moveTo>
                    <a:pt x="0" y="120"/>
                  </a:moveTo>
                  <a:lnTo>
                    <a:pt x="41" y="0"/>
                  </a:lnTo>
                  <a:lnTo>
                    <a:pt x="90" y="17"/>
                  </a:lnTo>
                  <a:lnTo>
                    <a:pt x="49" y="137"/>
                  </a:lnTo>
                  <a:lnTo>
                    <a:pt x="0" y="120"/>
                  </a:lnTo>
                  <a:close/>
                  <a:moveTo>
                    <a:pt x="0" y="120"/>
                  </a:moveTo>
                  <a:lnTo>
                    <a:pt x="0" y="120"/>
                  </a:lnTo>
                  <a:close/>
                </a:path>
              </a:pathLst>
            </a:custGeom>
            <a:solidFill>
              <a:srgbClr val="94A4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0" name="Freeform 6"/>
            <p:cNvSpPr>
              <a:spLocks noEditPoints="1"/>
            </p:cNvSpPr>
            <p:nvPr/>
          </p:nvSpPr>
          <p:spPr bwMode="auto">
            <a:xfrm>
              <a:off x="5304" y="3315"/>
              <a:ext cx="90" cy="137"/>
            </a:xfrm>
            <a:custGeom>
              <a:avLst/>
              <a:gdLst>
                <a:gd name="T0" fmla="*/ 0 w 90"/>
                <a:gd name="T1" fmla="*/ 120 h 137"/>
                <a:gd name="T2" fmla="*/ 41 w 90"/>
                <a:gd name="T3" fmla="*/ 0 h 137"/>
                <a:gd name="T4" fmla="*/ 90 w 90"/>
                <a:gd name="T5" fmla="*/ 17 h 137"/>
                <a:gd name="T6" fmla="*/ 49 w 90"/>
                <a:gd name="T7" fmla="*/ 137 h 137"/>
                <a:gd name="T8" fmla="*/ 0 w 90"/>
                <a:gd name="T9" fmla="*/ 120 h 137"/>
                <a:gd name="T10" fmla="*/ 0 w 90"/>
                <a:gd name="T11" fmla="*/ 120 h 137"/>
                <a:gd name="T12" fmla="*/ 0 w 90"/>
                <a:gd name="T13" fmla="*/ 12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0" h="137">
                  <a:moveTo>
                    <a:pt x="0" y="120"/>
                  </a:moveTo>
                  <a:lnTo>
                    <a:pt x="41" y="0"/>
                  </a:lnTo>
                  <a:lnTo>
                    <a:pt x="90" y="17"/>
                  </a:lnTo>
                  <a:lnTo>
                    <a:pt x="49" y="137"/>
                  </a:lnTo>
                  <a:lnTo>
                    <a:pt x="0" y="120"/>
                  </a:lnTo>
                  <a:moveTo>
                    <a:pt x="0" y="120"/>
                  </a:moveTo>
                  <a:lnTo>
                    <a:pt x="0" y="12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1" name="Freeform 7"/>
            <p:cNvSpPr>
              <a:spLocks noEditPoints="1"/>
            </p:cNvSpPr>
            <p:nvPr/>
          </p:nvSpPr>
          <p:spPr bwMode="auto">
            <a:xfrm>
              <a:off x="5297" y="3307"/>
              <a:ext cx="263" cy="152"/>
            </a:xfrm>
            <a:custGeom>
              <a:avLst/>
              <a:gdLst>
                <a:gd name="T0" fmla="*/ 545 w 1078"/>
                <a:gd name="T1" fmla="*/ 74 h 622"/>
                <a:gd name="T2" fmla="*/ 525 w 1078"/>
                <a:gd name="T3" fmla="*/ 84 h 622"/>
                <a:gd name="T4" fmla="*/ 447 w 1078"/>
                <a:gd name="T5" fmla="*/ 88 h 622"/>
                <a:gd name="T6" fmla="*/ 415 w 1078"/>
                <a:gd name="T7" fmla="*/ 77 h 622"/>
                <a:gd name="T8" fmla="*/ 409 w 1078"/>
                <a:gd name="T9" fmla="*/ 74 h 622"/>
                <a:gd name="T10" fmla="*/ 208 w 1078"/>
                <a:gd name="T11" fmla="*/ 5 h 622"/>
                <a:gd name="T12" fmla="*/ 171 w 1078"/>
                <a:gd name="T13" fmla="*/ 23 h 622"/>
                <a:gd name="T14" fmla="*/ 3 w 1078"/>
                <a:gd name="T15" fmla="*/ 514 h 622"/>
                <a:gd name="T16" fmla="*/ 4 w 1078"/>
                <a:gd name="T17" fmla="*/ 536 h 622"/>
                <a:gd name="T18" fmla="*/ 21 w 1078"/>
                <a:gd name="T19" fmla="*/ 551 h 622"/>
                <a:gd name="T20" fmla="*/ 221 w 1078"/>
                <a:gd name="T21" fmla="*/ 620 h 622"/>
                <a:gd name="T22" fmla="*/ 230 w 1078"/>
                <a:gd name="T23" fmla="*/ 622 h 622"/>
                <a:gd name="T24" fmla="*/ 258 w 1078"/>
                <a:gd name="T25" fmla="*/ 602 h 622"/>
                <a:gd name="T26" fmla="*/ 417 w 1078"/>
                <a:gd name="T27" fmla="*/ 139 h 622"/>
                <a:gd name="T28" fmla="*/ 428 w 1078"/>
                <a:gd name="T29" fmla="*/ 143 h 622"/>
                <a:gd name="T30" fmla="*/ 551 w 1078"/>
                <a:gd name="T31" fmla="*/ 136 h 622"/>
                <a:gd name="T32" fmla="*/ 571 w 1078"/>
                <a:gd name="T33" fmla="*/ 126 h 622"/>
                <a:gd name="T34" fmla="*/ 648 w 1078"/>
                <a:gd name="T35" fmla="*/ 122 h 622"/>
                <a:gd name="T36" fmla="*/ 1017 w 1078"/>
                <a:gd name="T37" fmla="*/ 249 h 622"/>
                <a:gd name="T38" fmla="*/ 991 w 1078"/>
                <a:gd name="T39" fmla="*/ 292 h 622"/>
                <a:gd name="T40" fmla="*/ 922 w 1078"/>
                <a:gd name="T41" fmla="*/ 293 h 622"/>
                <a:gd name="T42" fmla="*/ 757 w 1078"/>
                <a:gd name="T43" fmla="*/ 236 h 622"/>
                <a:gd name="T44" fmla="*/ 734 w 1078"/>
                <a:gd name="T45" fmla="*/ 238 h 622"/>
                <a:gd name="T46" fmla="*/ 720 w 1078"/>
                <a:gd name="T47" fmla="*/ 256 h 622"/>
                <a:gd name="T48" fmla="*/ 624 w 1078"/>
                <a:gd name="T49" fmla="*/ 382 h 622"/>
                <a:gd name="T50" fmla="*/ 454 w 1078"/>
                <a:gd name="T51" fmla="*/ 384 h 622"/>
                <a:gd name="T52" fmla="*/ 418 w 1078"/>
                <a:gd name="T53" fmla="*/ 402 h 622"/>
                <a:gd name="T54" fmla="*/ 436 w 1078"/>
                <a:gd name="T55" fmla="*/ 439 h 622"/>
                <a:gd name="T56" fmla="*/ 544 w 1078"/>
                <a:gd name="T57" fmla="*/ 459 h 622"/>
                <a:gd name="T58" fmla="*/ 651 w 1078"/>
                <a:gd name="T59" fmla="*/ 433 h 622"/>
                <a:gd name="T60" fmla="*/ 765 w 1078"/>
                <a:gd name="T61" fmla="*/ 300 h 622"/>
                <a:gd name="T62" fmla="*/ 902 w 1078"/>
                <a:gd name="T63" fmla="*/ 347 h 622"/>
                <a:gd name="T64" fmla="*/ 1024 w 1078"/>
                <a:gd name="T65" fmla="*/ 340 h 622"/>
                <a:gd name="T66" fmla="*/ 1078 w 1078"/>
                <a:gd name="T67" fmla="*/ 230 h 622"/>
                <a:gd name="T68" fmla="*/ 1058 w 1078"/>
                <a:gd name="T69" fmla="*/ 202 h 622"/>
                <a:gd name="T70" fmla="*/ 667 w 1078"/>
                <a:gd name="T71" fmla="*/ 67 h 622"/>
                <a:gd name="T72" fmla="*/ 545 w 1078"/>
                <a:gd name="T73" fmla="*/ 74 h 622"/>
                <a:gd name="T74" fmla="*/ 213 w 1078"/>
                <a:gd name="T75" fmla="*/ 556 h 622"/>
                <a:gd name="T76" fmla="*/ 67 w 1078"/>
                <a:gd name="T77" fmla="*/ 506 h 622"/>
                <a:gd name="T78" fmla="*/ 216 w 1078"/>
                <a:gd name="T79" fmla="*/ 70 h 622"/>
                <a:gd name="T80" fmla="*/ 362 w 1078"/>
                <a:gd name="T81" fmla="*/ 119 h 622"/>
                <a:gd name="T82" fmla="*/ 213 w 1078"/>
                <a:gd name="T83" fmla="*/ 556 h 622"/>
                <a:gd name="T84" fmla="*/ 213 w 1078"/>
                <a:gd name="T85" fmla="*/ 556 h 622"/>
                <a:gd name="T86" fmla="*/ 213 w 1078"/>
                <a:gd name="T87" fmla="*/ 556 h 6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078" h="622">
                  <a:moveTo>
                    <a:pt x="545" y="74"/>
                  </a:moveTo>
                  <a:cubicBezTo>
                    <a:pt x="525" y="84"/>
                    <a:pt x="525" y="84"/>
                    <a:pt x="525" y="84"/>
                  </a:cubicBezTo>
                  <a:cubicBezTo>
                    <a:pt x="501" y="96"/>
                    <a:pt x="473" y="97"/>
                    <a:pt x="447" y="88"/>
                  </a:cubicBezTo>
                  <a:cubicBezTo>
                    <a:pt x="415" y="77"/>
                    <a:pt x="415" y="77"/>
                    <a:pt x="415" y="77"/>
                  </a:cubicBezTo>
                  <a:cubicBezTo>
                    <a:pt x="413" y="76"/>
                    <a:pt x="411" y="75"/>
                    <a:pt x="409" y="74"/>
                  </a:cubicBezTo>
                  <a:cubicBezTo>
                    <a:pt x="208" y="5"/>
                    <a:pt x="208" y="5"/>
                    <a:pt x="208" y="5"/>
                  </a:cubicBezTo>
                  <a:cubicBezTo>
                    <a:pt x="193" y="0"/>
                    <a:pt x="176" y="8"/>
                    <a:pt x="171" y="23"/>
                  </a:cubicBezTo>
                  <a:cubicBezTo>
                    <a:pt x="3" y="514"/>
                    <a:pt x="3" y="514"/>
                    <a:pt x="3" y="514"/>
                  </a:cubicBezTo>
                  <a:cubicBezTo>
                    <a:pt x="0" y="522"/>
                    <a:pt x="1" y="530"/>
                    <a:pt x="4" y="536"/>
                  </a:cubicBezTo>
                  <a:cubicBezTo>
                    <a:pt x="7" y="543"/>
                    <a:pt x="13" y="549"/>
                    <a:pt x="21" y="551"/>
                  </a:cubicBezTo>
                  <a:cubicBezTo>
                    <a:pt x="221" y="620"/>
                    <a:pt x="221" y="620"/>
                    <a:pt x="221" y="620"/>
                  </a:cubicBezTo>
                  <a:cubicBezTo>
                    <a:pt x="224" y="621"/>
                    <a:pt x="228" y="622"/>
                    <a:pt x="230" y="622"/>
                  </a:cubicBezTo>
                  <a:cubicBezTo>
                    <a:pt x="243" y="622"/>
                    <a:pt x="254" y="614"/>
                    <a:pt x="258" y="602"/>
                  </a:cubicBezTo>
                  <a:cubicBezTo>
                    <a:pt x="417" y="139"/>
                    <a:pt x="417" y="139"/>
                    <a:pt x="417" y="139"/>
                  </a:cubicBezTo>
                  <a:cubicBezTo>
                    <a:pt x="428" y="143"/>
                    <a:pt x="428" y="143"/>
                    <a:pt x="428" y="143"/>
                  </a:cubicBezTo>
                  <a:cubicBezTo>
                    <a:pt x="468" y="157"/>
                    <a:pt x="513" y="155"/>
                    <a:pt x="551" y="136"/>
                  </a:cubicBezTo>
                  <a:cubicBezTo>
                    <a:pt x="571" y="126"/>
                    <a:pt x="571" y="126"/>
                    <a:pt x="571" y="126"/>
                  </a:cubicBezTo>
                  <a:cubicBezTo>
                    <a:pt x="595" y="115"/>
                    <a:pt x="623" y="113"/>
                    <a:pt x="648" y="122"/>
                  </a:cubicBezTo>
                  <a:cubicBezTo>
                    <a:pt x="1017" y="249"/>
                    <a:pt x="1017" y="249"/>
                    <a:pt x="1017" y="249"/>
                  </a:cubicBezTo>
                  <a:cubicBezTo>
                    <a:pt x="1013" y="264"/>
                    <a:pt x="1005" y="282"/>
                    <a:pt x="991" y="292"/>
                  </a:cubicBezTo>
                  <a:cubicBezTo>
                    <a:pt x="976" y="303"/>
                    <a:pt x="952" y="303"/>
                    <a:pt x="922" y="293"/>
                  </a:cubicBezTo>
                  <a:cubicBezTo>
                    <a:pt x="757" y="236"/>
                    <a:pt x="757" y="236"/>
                    <a:pt x="757" y="236"/>
                  </a:cubicBezTo>
                  <a:cubicBezTo>
                    <a:pt x="749" y="234"/>
                    <a:pt x="741" y="234"/>
                    <a:pt x="734" y="238"/>
                  </a:cubicBezTo>
                  <a:cubicBezTo>
                    <a:pt x="727" y="242"/>
                    <a:pt x="722" y="249"/>
                    <a:pt x="720" y="256"/>
                  </a:cubicBezTo>
                  <a:cubicBezTo>
                    <a:pt x="719" y="257"/>
                    <a:pt x="697" y="342"/>
                    <a:pt x="624" y="382"/>
                  </a:cubicBezTo>
                  <a:cubicBezTo>
                    <a:pt x="578" y="406"/>
                    <a:pt x="521" y="407"/>
                    <a:pt x="454" y="384"/>
                  </a:cubicBezTo>
                  <a:cubicBezTo>
                    <a:pt x="439" y="379"/>
                    <a:pt x="423" y="387"/>
                    <a:pt x="418" y="402"/>
                  </a:cubicBezTo>
                  <a:cubicBezTo>
                    <a:pt x="413" y="417"/>
                    <a:pt x="421" y="434"/>
                    <a:pt x="436" y="439"/>
                  </a:cubicBezTo>
                  <a:cubicBezTo>
                    <a:pt x="474" y="452"/>
                    <a:pt x="510" y="459"/>
                    <a:pt x="544" y="459"/>
                  </a:cubicBezTo>
                  <a:cubicBezTo>
                    <a:pt x="583" y="459"/>
                    <a:pt x="619" y="450"/>
                    <a:pt x="651" y="433"/>
                  </a:cubicBezTo>
                  <a:cubicBezTo>
                    <a:pt x="716" y="398"/>
                    <a:pt x="750" y="337"/>
                    <a:pt x="765" y="300"/>
                  </a:cubicBezTo>
                  <a:cubicBezTo>
                    <a:pt x="902" y="347"/>
                    <a:pt x="902" y="347"/>
                    <a:pt x="902" y="347"/>
                  </a:cubicBezTo>
                  <a:cubicBezTo>
                    <a:pt x="951" y="364"/>
                    <a:pt x="992" y="362"/>
                    <a:pt x="1024" y="340"/>
                  </a:cubicBezTo>
                  <a:cubicBezTo>
                    <a:pt x="1075" y="304"/>
                    <a:pt x="1077" y="233"/>
                    <a:pt x="1078" y="230"/>
                  </a:cubicBezTo>
                  <a:cubicBezTo>
                    <a:pt x="1078" y="217"/>
                    <a:pt x="1070" y="206"/>
                    <a:pt x="1058" y="202"/>
                  </a:cubicBezTo>
                  <a:cubicBezTo>
                    <a:pt x="667" y="67"/>
                    <a:pt x="667" y="67"/>
                    <a:pt x="667" y="67"/>
                  </a:cubicBezTo>
                  <a:cubicBezTo>
                    <a:pt x="627" y="53"/>
                    <a:pt x="583" y="56"/>
                    <a:pt x="545" y="74"/>
                  </a:cubicBezTo>
                  <a:close/>
                  <a:moveTo>
                    <a:pt x="213" y="556"/>
                  </a:moveTo>
                  <a:cubicBezTo>
                    <a:pt x="67" y="506"/>
                    <a:pt x="67" y="506"/>
                    <a:pt x="67" y="506"/>
                  </a:cubicBezTo>
                  <a:cubicBezTo>
                    <a:pt x="216" y="70"/>
                    <a:pt x="216" y="70"/>
                    <a:pt x="216" y="70"/>
                  </a:cubicBezTo>
                  <a:cubicBezTo>
                    <a:pt x="362" y="119"/>
                    <a:pt x="362" y="119"/>
                    <a:pt x="362" y="119"/>
                  </a:cubicBezTo>
                  <a:lnTo>
                    <a:pt x="213" y="556"/>
                  </a:lnTo>
                  <a:close/>
                  <a:moveTo>
                    <a:pt x="213" y="556"/>
                  </a:moveTo>
                  <a:cubicBezTo>
                    <a:pt x="213" y="556"/>
                    <a:pt x="213" y="556"/>
                    <a:pt x="213" y="556"/>
                  </a:cubicBezTo>
                </a:path>
              </a:pathLst>
            </a:custGeom>
            <a:solidFill>
              <a:srgbClr val="2C2F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2" name="Freeform 8"/>
            <p:cNvSpPr>
              <a:spLocks noEditPoints="1"/>
            </p:cNvSpPr>
            <p:nvPr/>
          </p:nvSpPr>
          <p:spPr bwMode="auto">
            <a:xfrm>
              <a:off x="5571" y="3316"/>
              <a:ext cx="102" cy="137"/>
            </a:xfrm>
            <a:custGeom>
              <a:avLst/>
              <a:gdLst>
                <a:gd name="T0" fmla="*/ 55 w 102"/>
                <a:gd name="T1" fmla="*/ 137 h 137"/>
                <a:gd name="T2" fmla="*/ 0 w 102"/>
                <a:gd name="T3" fmla="*/ 23 h 137"/>
                <a:gd name="T4" fmla="*/ 46 w 102"/>
                <a:gd name="T5" fmla="*/ 0 h 137"/>
                <a:gd name="T6" fmla="*/ 102 w 102"/>
                <a:gd name="T7" fmla="*/ 114 h 137"/>
                <a:gd name="T8" fmla="*/ 55 w 102"/>
                <a:gd name="T9" fmla="*/ 137 h 137"/>
                <a:gd name="T10" fmla="*/ 55 w 102"/>
                <a:gd name="T11" fmla="*/ 137 h 137"/>
                <a:gd name="T12" fmla="*/ 55 w 102"/>
                <a:gd name="T13" fmla="*/ 137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2" h="137">
                  <a:moveTo>
                    <a:pt x="55" y="137"/>
                  </a:moveTo>
                  <a:lnTo>
                    <a:pt x="0" y="23"/>
                  </a:lnTo>
                  <a:lnTo>
                    <a:pt x="46" y="0"/>
                  </a:lnTo>
                  <a:lnTo>
                    <a:pt x="102" y="114"/>
                  </a:lnTo>
                  <a:lnTo>
                    <a:pt x="55" y="137"/>
                  </a:lnTo>
                  <a:close/>
                  <a:moveTo>
                    <a:pt x="55" y="137"/>
                  </a:moveTo>
                  <a:lnTo>
                    <a:pt x="55" y="137"/>
                  </a:lnTo>
                  <a:close/>
                </a:path>
              </a:pathLst>
            </a:custGeom>
            <a:solidFill>
              <a:srgbClr val="E64C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3" name="Freeform 9"/>
            <p:cNvSpPr>
              <a:spLocks noEditPoints="1"/>
            </p:cNvSpPr>
            <p:nvPr/>
          </p:nvSpPr>
          <p:spPr bwMode="auto">
            <a:xfrm>
              <a:off x="5571" y="3316"/>
              <a:ext cx="102" cy="137"/>
            </a:xfrm>
            <a:custGeom>
              <a:avLst/>
              <a:gdLst>
                <a:gd name="T0" fmla="*/ 55 w 102"/>
                <a:gd name="T1" fmla="*/ 137 h 137"/>
                <a:gd name="T2" fmla="*/ 0 w 102"/>
                <a:gd name="T3" fmla="*/ 23 h 137"/>
                <a:gd name="T4" fmla="*/ 46 w 102"/>
                <a:gd name="T5" fmla="*/ 0 h 137"/>
                <a:gd name="T6" fmla="*/ 102 w 102"/>
                <a:gd name="T7" fmla="*/ 114 h 137"/>
                <a:gd name="T8" fmla="*/ 55 w 102"/>
                <a:gd name="T9" fmla="*/ 137 h 137"/>
                <a:gd name="T10" fmla="*/ 55 w 102"/>
                <a:gd name="T11" fmla="*/ 137 h 137"/>
                <a:gd name="T12" fmla="*/ 55 w 102"/>
                <a:gd name="T13" fmla="*/ 137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2" h="137">
                  <a:moveTo>
                    <a:pt x="55" y="137"/>
                  </a:moveTo>
                  <a:lnTo>
                    <a:pt x="0" y="23"/>
                  </a:lnTo>
                  <a:lnTo>
                    <a:pt x="46" y="0"/>
                  </a:lnTo>
                  <a:lnTo>
                    <a:pt x="102" y="114"/>
                  </a:lnTo>
                  <a:lnTo>
                    <a:pt x="55" y="137"/>
                  </a:lnTo>
                  <a:moveTo>
                    <a:pt x="55" y="137"/>
                  </a:moveTo>
                  <a:lnTo>
                    <a:pt x="55" y="13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4" name="Freeform 10"/>
            <p:cNvSpPr>
              <a:spLocks noEditPoints="1"/>
            </p:cNvSpPr>
            <p:nvPr/>
          </p:nvSpPr>
          <p:spPr bwMode="auto">
            <a:xfrm>
              <a:off x="5371" y="3309"/>
              <a:ext cx="310" cy="251"/>
            </a:xfrm>
            <a:custGeom>
              <a:avLst/>
              <a:gdLst>
                <a:gd name="T0" fmla="*/ 940 w 1268"/>
                <a:gd name="T1" fmla="*/ 646 h 1028"/>
                <a:gd name="T2" fmla="*/ 366 w 1268"/>
                <a:gd name="T3" fmla="*/ 967 h 1028"/>
                <a:gd name="T4" fmla="*/ 337 w 1268"/>
                <a:gd name="T5" fmla="*/ 909 h 1028"/>
                <a:gd name="T6" fmla="*/ 541 w 1268"/>
                <a:gd name="T7" fmla="*/ 809 h 1028"/>
                <a:gd name="T8" fmla="*/ 516 w 1268"/>
                <a:gd name="T9" fmla="*/ 757 h 1028"/>
                <a:gd name="T10" fmla="*/ 216 w 1268"/>
                <a:gd name="T11" fmla="*/ 904 h 1028"/>
                <a:gd name="T12" fmla="*/ 171 w 1268"/>
                <a:gd name="T13" fmla="*/ 864 h 1028"/>
                <a:gd name="T14" fmla="*/ 263 w 1268"/>
                <a:gd name="T15" fmla="*/ 808 h 1028"/>
                <a:gd name="T16" fmla="*/ 493 w 1268"/>
                <a:gd name="T17" fmla="*/ 663 h 1028"/>
                <a:gd name="T18" fmla="*/ 237 w 1268"/>
                <a:gd name="T19" fmla="*/ 756 h 1028"/>
                <a:gd name="T20" fmla="*/ 125 w 1268"/>
                <a:gd name="T21" fmla="*/ 811 h 1028"/>
                <a:gd name="T22" fmla="*/ 82 w 1268"/>
                <a:gd name="T23" fmla="*/ 797 h 1028"/>
                <a:gd name="T24" fmla="*/ 133 w 1268"/>
                <a:gd name="T25" fmla="*/ 736 h 1028"/>
                <a:gd name="T26" fmla="*/ 227 w 1268"/>
                <a:gd name="T27" fmla="*/ 690 h 1028"/>
                <a:gd name="T28" fmla="*/ 409 w 1268"/>
                <a:gd name="T29" fmla="*/ 568 h 1028"/>
                <a:gd name="T30" fmla="*/ 188 w 1268"/>
                <a:gd name="T31" fmla="*/ 644 h 1028"/>
                <a:gd name="T32" fmla="*/ 64 w 1268"/>
                <a:gd name="T33" fmla="*/ 668 h 1028"/>
                <a:gd name="T34" fmla="*/ 79 w 1268"/>
                <a:gd name="T35" fmla="*/ 625 h 1028"/>
                <a:gd name="T36" fmla="*/ 232 w 1268"/>
                <a:gd name="T37" fmla="*/ 518 h 1028"/>
                <a:gd name="T38" fmla="*/ 54 w 1268"/>
                <a:gd name="T39" fmla="*/ 573 h 1028"/>
                <a:gd name="T40" fmla="*/ 12 w 1268"/>
                <a:gd name="T41" fmla="*/ 694 h 1028"/>
                <a:gd name="T42" fmla="*/ 30 w 1268"/>
                <a:gd name="T43" fmla="*/ 822 h 1028"/>
                <a:gd name="T44" fmla="*/ 111 w 1268"/>
                <a:gd name="T45" fmla="*/ 872 h 1028"/>
                <a:gd name="T46" fmla="*/ 202 w 1268"/>
                <a:gd name="T47" fmla="*/ 965 h 1028"/>
                <a:gd name="T48" fmla="*/ 262 w 1268"/>
                <a:gd name="T49" fmla="*/ 946 h 1028"/>
                <a:gd name="T50" fmla="*/ 352 w 1268"/>
                <a:gd name="T51" fmla="*/ 1028 h 1028"/>
                <a:gd name="T52" fmla="*/ 756 w 1268"/>
                <a:gd name="T53" fmla="*/ 840 h 1028"/>
                <a:gd name="T54" fmla="*/ 1061 w 1268"/>
                <a:gd name="T55" fmla="*/ 613 h 1028"/>
                <a:gd name="T56" fmla="*/ 1261 w 1268"/>
                <a:gd name="T57" fmla="*/ 483 h 1028"/>
                <a:gd name="T58" fmla="*/ 1016 w 1268"/>
                <a:gd name="T59" fmla="*/ 2 h 1028"/>
                <a:gd name="T60" fmla="*/ 803 w 1268"/>
                <a:gd name="T61" fmla="*/ 97 h 1028"/>
                <a:gd name="T62" fmla="*/ 1009 w 1268"/>
                <a:gd name="T63" fmla="*/ 583 h 1028"/>
                <a:gd name="T64" fmla="*/ 1196 w 1268"/>
                <a:gd name="T65" fmla="*/ 483 h 1028"/>
                <a:gd name="T66" fmla="*/ 855 w 1268"/>
                <a:gd name="T67" fmla="*/ 136 h 1028"/>
                <a:gd name="T68" fmla="*/ 993 w 1268"/>
                <a:gd name="T69" fmla="*/ 69 h 10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268" h="1028">
                  <a:moveTo>
                    <a:pt x="1009" y="583"/>
                  </a:moveTo>
                  <a:cubicBezTo>
                    <a:pt x="940" y="646"/>
                    <a:pt x="940" y="646"/>
                    <a:pt x="940" y="646"/>
                  </a:cubicBezTo>
                  <a:cubicBezTo>
                    <a:pt x="877" y="703"/>
                    <a:pt x="807" y="752"/>
                    <a:pt x="731" y="789"/>
                  </a:cubicBezTo>
                  <a:cubicBezTo>
                    <a:pt x="366" y="967"/>
                    <a:pt x="366" y="967"/>
                    <a:pt x="366" y="967"/>
                  </a:cubicBezTo>
                  <a:cubicBezTo>
                    <a:pt x="350" y="975"/>
                    <a:pt x="330" y="968"/>
                    <a:pt x="322" y="952"/>
                  </a:cubicBezTo>
                  <a:cubicBezTo>
                    <a:pt x="314" y="936"/>
                    <a:pt x="321" y="917"/>
                    <a:pt x="337" y="909"/>
                  </a:cubicBezTo>
                  <a:cubicBezTo>
                    <a:pt x="342" y="906"/>
                    <a:pt x="342" y="906"/>
                    <a:pt x="342" y="906"/>
                  </a:cubicBezTo>
                  <a:cubicBezTo>
                    <a:pt x="541" y="809"/>
                    <a:pt x="541" y="809"/>
                    <a:pt x="541" y="809"/>
                  </a:cubicBezTo>
                  <a:cubicBezTo>
                    <a:pt x="556" y="802"/>
                    <a:pt x="562" y="784"/>
                    <a:pt x="555" y="770"/>
                  </a:cubicBezTo>
                  <a:cubicBezTo>
                    <a:pt x="548" y="756"/>
                    <a:pt x="531" y="750"/>
                    <a:pt x="516" y="757"/>
                  </a:cubicBezTo>
                  <a:cubicBezTo>
                    <a:pt x="316" y="854"/>
                    <a:pt x="316" y="854"/>
                    <a:pt x="316" y="854"/>
                  </a:cubicBezTo>
                  <a:cubicBezTo>
                    <a:pt x="216" y="904"/>
                    <a:pt x="216" y="904"/>
                    <a:pt x="216" y="904"/>
                  </a:cubicBezTo>
                  <a:cubicBezTo>
                    <a:pt x="200" y="912"/>
                    <a:pt x="180" y="905"/>
                    <a:pt x="172" y="888"/>
                  </a:cubicBezTo>
                  <a:cubicBezTo>
                    <a:pt x="169" y="881"/>
                    <a:pt x="168" y="872"/>
                    <a:pt x="171" y="864"/>
                  </a:cubicBezTo>
                  <a:cubicBezTo>
                    <a:pt x="174" y="856"/>
                    <a:pt x="180" y="849"/>
                    <a:pt x="187" y="845"/>
                  </a:cubicBezTo>
                  <a:cubicBezTo>
                    <a:pt x="263" y="808"/>
                    <a:pt x="263" y="808"/>
                    <a:pt x="263" y="808"/>
                  </a:cubicBezTo>
                  <a:cubicBezTo>
                    <a:pt x="480" y="702"/>
                    <a:pt x="480" y="702"/>
                    <a:pt x="480" y="702"/>
                  </a:cubicBezTo>
                  <a:cubicBezTo>
                    <a:pt x="494" y="695"/>
                    <a:pt x="500" y="678"/>
                    <a:pt x="493" y="663"/>
                  </a:cubicBezTo>
                  <a:cubicBezTo>
                    <a:pt x="486" y="649"/>
                    <a:pt x="469" y="643"/>
                    <a:pt x="455" y="650"/>
                  </a:cubicBezTo>
                  <a:cubicBezTo>
                    <a:pt x="237" y="756"/>
                    <a:pt x="237" y="756"/>
                    <a:pt x="237" y="756"/>
                  </a:cubicBezTo>
                  <a:cubicBezTo>
                    <a:pt x="229" y="760"/>
                    <a:pt x="229" y="760"/>
                    <a:pt x="229" y="760"/>
                  </a:cubicBezTo>
                  <a:cubicBezTo>
                    <a:pt x="125" y="811"/>
                    <a:pt x="125" y="811"/>
                    <a:pt x="125" y="811"/>
                  </a:cubicBezTo>
                  <a:cubicBezTo>
                    <a:pt x="118" y="815"/>
                    <a:pt x="109" y="816"/>
                    <a:pt x="101" y="813"/>
                  </a:cubicBezTo>
                  <a:cubicBezTo>
                    <a:pt x="92" y="810"/>
                    <a:pt x="86" y="804"/>
                    <a:pt x="82" y="797"/>
                  </a:cubicBezTo>
                  <a:cubicBezTo>
                    <a:pt x="74" y="781"/>
                    <a:pt x="81" y="761"/>
                    <a:pt x="97" y="753"/>
                  </a:cubicBezTo>
                  <a:cubicBezTo>
                    <a:pt x="133" y="736"/>
                    <a:pt x="133" y="736"/>
                    <a:pt x="133" y="736"/>
                  </a:cubicBezTo>
                  <a:cubicBezTo>
                    <a:pt x="206" y="700"/>
                    <a:pt x="206" y="700"/>
                    <a:pt x="206" y="700"/>
                  </a:cubicBezTo>
                  <a:cubicBezTo>
                    <a:pt x="227" y="690"/>
                    <a:pt x="227" y="690"/>
                    <a:pt x="227" y="690"/>
                  </a:cubicBezTo>
                  <a:cubicBezTo>
                    <a:pt x="395" y="607"/>
                    <a:pt x="395" y="607"/>
                    <a:pt x="395" y="607"/>
                  </a:cubicBezTo>
                  <a:cubicBezTo>
                    <a:pt x="410" y="600"/>
                    <a:pt x="416" y="583"/>
                    <a:pt x="409" y="568"/>
                  </a:cubicBezTo>
                  <a:cubicBezTo>
                    <a:pt x="402" y="554"/>
                    <a:pt x="384" y="548"/>
                    <a:pt x="370" y="555"/>
                  </a:cubicBezTo>
                  <a:cubicBezTo>
                    <a:pt x="188" y="644"/>
                    <a:pt x="188" y="644"/>
                    <a:pt x="188" y="644"/>
                  </a:cubicBezTo>
                  <a:cubicBezTo>
                    <a:pt x="108" y="683"/>
                    <a:pt x="108" y="683"/>
                    <a:pt x="108" y="683"/>
                  </a:cubicBezTo>
                  <a:cubicBezTo>
                    <a:pt x="92" y="691"/>
                    <a:pt x="72" y="685"/>
                    <a:pt x="64" y="668"/>
                  </a:cubicBezTo>
                  <a:cubicBezTo>
                    <a:pt x="60" y="661"/>
                    <a:pt x="60" y="652"/>
                    <a:pt x="63" y="644"/>
                  </a:cubicBezTo>
                  <a:cubicBezTo>
                    <a:pt x="66" y="635"/>
                    <a:pt x="71" y="629"/>
                    <a:pt x="79" y="625"/>
                  </a:cubicBezTo>
                  <a:cubicBezTo>
                    <a:pt x="218" y="557"/>
                    <a:pt x="218" y="557"/>
                    <a:pt x="218" y="557"/>
                  </a:cubicBezTo>
                  <a:cubicBezTo>
                    <a:pt x="233" y="550"/>
                    <a:pt x="239" y="533"/>
                    <a:pt x="232" y="518"/>
                  </a:cubicBezTo>
                  <a:cubicBezTo>
                    <a:pt x="225" y="504"/>
                    <a:pt x="207" y="498"/>
                    <a:pt x="193" y="505"/>
                  </a:cubicBezTo>
                  <a:cubicBezTo>
                    <a:pt x="54" y="573"/>
                    <a:pt x="54" y="573"/>
                    <a:pt x="54" y="573"/>
                  </a:cubicBezTo>
                  <a:cubicBezTo>
                    <a:pt x="32" y="584"/>
                    <a:pt x="16" y="602"/>
                    <a:pt x="8" y="625"/>
                  </a:cubicBezTo>
                  <a:cubicBezTo>
                    <a:pt x="0" y="648"/>
                    <a:pt x="2" y="672"/>
                    <a:pt x="12" y="694"/>
                  </a:cubicBezTo>
                  <a:cubicBezTo>
                    <a:pt x="19" y="707"/>
                    <a:pt x="28" y="719"/>
                    <a:pt x="40" y="727"/>
                  </a:cubicBezTo>
                  <a:cubicBezTo>
                    <a:pt x="20" y="753"/>
                    <a:pt x="15" y="790"/>
                    <a:pt x="30" y="822"/>
                  </a:cubicBezTo>
                  <a:cubicBezTo>
                    <a:pt x="41" y="844"/>
                    <a:pt x="60" y="860"/>
                    <a:pt x="82" y="868"/>
                  </a:cubicBezTo>
                  <a:cubicBezTo>
                    <a:pt x="92" y="871"/>
                    <a:pt x="101" y="872"/>
                    <a:pt x="111" y="872"/>
                  </a:cubicBezTo>
                  <a:cubicBezTo>
                    <a:pt x="111" y="887"/>
                    <a:pt x="114" y="901"/>
                    <a:pt x="120" y="914"/>
                  </a:cubicBezTo>
                  <a:cubicBezTo>
                    <a:pt x="136" y="946"/>
                    <a:pt x="168" y="965"/>
                    <a:pt x="202" y="965"/>
                  </a:cubicBezTo>
                  <a:cubicBezTo>
                    <a:pt x="215" y="965"/>
                    <a:pt x="228" y="962"/>
                    <a:pt x="241" y="956"/>
                  </a:cubicBezTo>
                  <a:cubicBezTo>
                    <a:pt x="262" y="946"/>
                    <a:pt x="262" y="946"/>
                    <a:pt x="262" y="946"/>
                  </a:cubicBezTo>
                  <a:cubicBezTo>
                    <a:pt x="263" y="957"/>
                    <a:pt x="266" y="967"/>
                    <a:pt x="270" y="977"/>
                  </a:cubicBezTo>
                  <a:cubicBezTo>
                    <a:pt x="286" y="1009"/>
                    <a:pt x="318" y="1028"/>
                    <a:pt x="352" y="1028"/>
                  </a:cubicBezTo>
                  <a:cubicBezTo>
                    <a:pt x="365" y="1028"/>
                    <a:pt x="379" y="1025"/>
                    <a:pt x="391" y="1019"/>
                  </a:cubicBezTo>
                  <a:cubicBezTo>
                    <a:pt x="756" y="840"/>
                    <a:pt x="756" y="840"/>
                    <a:pt x="756" y="840"/>
                  </a:cubicBezTo>
                  <a:cubicBezTo>
                    <a:pt x="838" y="800"/>
                    <a:pt x="913" y="749"/>
                    <a:pt x="979" y="688"/>
                  </a:cubicBezTo>
                  <a:cubicBezTo>
                    <a:pt x="1061" y="613"/>
                    <a:pt x="1061" y="613"/>
                    <a:pt x="1061" y="613"/>
                  </a:cubicBezTo>
                  <a:cubicBezTo>
                    <a:pt x="1248" y="521"/>
                    <a:pt x="1248" y="521"/>
                    <a:pt x="1248" y="521"/>
                  </a:cubicBezTo>
                  <a:cubicBezTo>
                    <a:pt x="1262" y="514"/>
                    <a:pt x="1268" y="497"/>
                    <a:pt x="1261" y="483"/>
                  </a:cubicBezTo>
                  <a:cubicBezTo>
                    <a:pt x="1033" y="17"/>
                    <a:pt x="1033" y="17"/>
                    <a:pt x="1033" y="17"/>
                  </a:cubicBezTo>
                  <a:cubicBezTo>
                    <a:pt x="1029" y="10"/>
                    <a:pt x="1023" y="5"/>
                    <a:pt x="1016" y="2"/>
                  </a:cubicBezTo>
                  <a:cubicBezTo>
                    <a:pt x="1009" y="0"/>
                    <a:pt x="1001" y="0"/>
                    <a:pt x="994" y="4"/>
                  </a:cubicBezTo>
                  <a:cubicBezTo>
                    <a:pt x="803" y="97"/>
                    <a:pt x="803" y="97"/>
                    <a:pt x="803" y="97"/>
                  </a:cubicBezTo>
                  <a:cubicBezTo>
                    <a:pt x="789" y="104"/>
                    <a:pt x="783" y="121"/>
                    <a:pt x="790" y="136"/>
                  </a:cubicBezTo>
                  <a:lnTo>
                    <a:pt x="1009" y="583"/>
                  </a:lnTo>
                  <a:close/>
                  <a:moveTo>
                    <a:pt x="993" y="69"/>
                  </a:moveTo>
                  <a:cubicBezTo>
                    <a:pt x="1196" y="483"/>
                    <a:pt x="1196" y="483"/>
                    <a:pt x="1196" y="483"/>
                  </a:cubicBezTo>
                  <a:cubicBezTo>
                    <a:pt x="1057" y="551"/>
                    <a:pt x="1057" y="551"/>
                    <a:pt x="1057" y="551"/>
                  </a:cubicBezTo>
                  <a:cubicBezTo>
                    <a:pt x="855" y="136"/>
                    <a:pt x="855" y="136"/>
                    <a:pt x="855" y="136"/>
                  </a:cubicBezTo>
                  <a:lnTo>
                    <a:pt x="993" y="69"/>
                  </a:lnTo>
                  <a:close/>
                  <a:moveTo>
                    <a:pt x="993" y="69"/>
                  </a:moveTo>
                  <a:cubicBezTo>
                    <a:pt x="993" y="69"/>
                    <a:pt x="993" y="69"/>
                    <a:pt x="993" y="69"/>
                  </a:cubicBezTo>
                </a:path>
              </a:pathLst>
            </a:custGeom>
            <a:solidFill>
              <a:srgbClr val="2C2F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grpSp>
        <p:nvGrpSpPr>
          <p:cNvPr id="35" name="Grupo 34"/>
          <p:cNvGrpSpPr/>
          <p:nvPr/>
        </p:nvGrpSpPr>
        <p:grpSpPr>
          <a:xfrm>
            <a:off x="10913189" y="2400109"/>
            <a:ext cx="377171" cy="377171"/>
            <a:chOff x="6271617" y="-2179332"/>
            <a:chExt cx="1684338" cy="1684338"/>
          </a:xfrm>
        </p:grpSpPr>
        <p:sp>
          <p:nvSpPr>
            <p:cNvPr id="36" name="AutoShape 12"/>
            <p:cNvSpPr>
              <a:spLocks noChangeAspect="1" noChangeArrowheads="1" noTextEdit="1"/>
            </p:cNvSpPr>
            <p:nvPr/>
          </p:nvSpPr>
          <p:spPr bwMode="auto">
            <a:xfrm>
              <a:off x="6271617" y="-2179332"/>
              <a:ext cx="1684338" cy="16827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7" name="Oval 14"/>
            <p:cNvSpPr>
              <a:spLocks noChangeArrowheads="1"/>
            </p:cNvSpPr>
            <p:nvPr/>
          </p:nvSpPr>
          <p:spPr bwMode="auto">
            <a:xfrm>
              <a:off x="6304955" y="-2144407"/>
              <a:ext cx="1616075" cy="1614488"/>
            </a:xfrm>
            <a:prstGeom prst="ellipse">
              <a:avLst/>
            </a:prstGeom>
            <a:solidFill>
              <a:srgbClr val="FF75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8" name="Freeform 15"/>
            <p:cNvSpPr>
              <a:spLocks/>
            </p:cNvSpPr>
            <p:nvPr/>
          </p:nvSpPr>
          <p:spPr bwMode="auto">
            <a:xfrm>
              <a:off x="6654205" y="-1795157"/>
              <a:ext cx="917575" cy="915988"/>
            </a:xfrm>
            <a:custGeom>
              <a:avLst/>
              <a:gdLst>
                <a:gd name="T0" fmla="*/ 578 w 578"/>
                <a:gd name="T1" fmla="*/ 98 h 577"/>
                <a:gd name="T2" fmla="*/ 480 w 578"/>
                <a:gd name="T3" fmla="*/ 0 h 577"/>
                <a:gd name="T4" fmla="*/ 289 w 578"/>
                <a:gd name="T5" fmla="*/ 190 h 577"/>
                <a:gd name="T6" fmla="*/ 98 w 578"/>
                <a:gd name="T7" fmla="*/ 0 h 577"/>
                <a:gd name="T8" fmla="*/ 0 w 578"/>
                <a:gd name="T9" fmla="*/ 98 h 577"/>
                <a:gd name="T10" fmla="*/ 191 w 578"/>
                <a:gd name="T11" fmla="*/ 289 h 577"/>
                <a:gd name="T12" fmla="*/ 0 w 578"/>
                <a:gd name="T13" fmla="*/ 479 h 577"/>
                <a:gd name="T14" fmla="*/ 98 w 578"/>
                <a:gd name="T15" fmla="*/ 577 h 577"/>
                <a:gd name="T16" fmla="*/ 289 w 578"/>
                <a:gd name="T17" fmla="*/ 387 h 577"/>
                <a:gd name="T18" fmla="*/ 480 w 578"/>
                <a:gd name="T19" fmla="*/ 577 h 577"/>
                <a:gd name="T20" fmla="*/ 578 w 578"/>
                <a:gd name="T21" fmla="*/ 479 h 577"/>
                <a:gd name="T22" fmla="*/ 387 w 578"/>
                <a:gd name="T23" fmla="*/ 289 h 577"/>
                <a:gd name="T24" fmla="*/ 578 w 578"/>
                <a:gd name="T25" fmla="*/ 98 h 5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78" h="577">
                  <a:moveTo>
                    <a:pt x="578" y="98"/>
                  </a:moveTo>
                  <a:lnTo>
                    <a:pt x="480" y="0"/>
                  </a:lnTo>
                  <a:lnTo>
                    <a:pt x="289" y="190"/>
                  </a:lnTo>
                  <a:lnTo>
                    <a:pt x="98" y="0"/>
                  </a:lnTo>
                  <a:lnTo>
                    <a:pt x="0" y="98"/>
                  </a:lnTo>
                  <a:lnTo>
                    <a:pt x="191" y="289"/>
                  </a:lnTo>
                  <a:lnTo>
                    <a:pt x="0" y="479"/>
                  </a:lnTo>
                  <a:lnTo>
                    <a:pt x="98" y="577"/>
                  </a:lnTo>
                  <a:lnTo>
                    <a:pt x="289" y="387"/>
                  </a:lnTo>
                  <a:lnTo>
                    <a:pt x="480" y="577"/>
                  </a:lnTo>
                  <a:lnTo>
                    <a:pt x="578" y="479"/>
                  </a:lnTo>
                  <a:lnTo>
                    <a:pt x="387" y="289"/>
                  </a:lnTo>
                  <a:lnTo>
                    <a:pt x="578" y="98"/>
                  </a:ln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9" name="Freeform 16"/>
            <p:cNvSpPr>
              <a:spLocks noEditPoints="1"/>
            </p:cNvSpPr>
            <p:nvPr/>
          </p:nvSpPr>
          <p:spPr bwMode="auto">
            <a:xfrm>
              <a:off x="6271617" y="-2177744"/>
              <a:ext cx="1684338" cy="1682750"/>
            </a:xfrm>
            <a:custGeom>
              <a:avLst/>
              <a:gdLst>
                <a:gd name="T0" fmla="*/ 1191 w 2382"/>
                <a:gd name="T1" fmla="*/ 2382 h 2382"/>
                <a:gd name="T2" fmla="*/ 349 w 2382"/>
                <a:gd name="T3" fmla="*/ 2033 h 2382"/>
                <a:gd name="T4" fmla="*/ 0 w 2382"/>
                <a:gd name="T5" fmla="*/ 1191 h 2382"/>
                <a:gd name="T6" fmla="*/ 349 w 2382"/>
                <a:gd name="T7" fmla="*/ 349 h 2382"/>
                <a:gd name="T8" fmla="*/ 1191 w 2382"/>
                <a:gd name="T9" fmla="*/ 0 h 2382"/>
                <a:gd name="T10" fmla="*/ 2033 w 2382"/>
                <a:gd name="T11" fmla="*/ 349 h 2382"/>
                <a:gd name="T12" fmla="*/ 2382 w 2382"/>
                <a:gd name="T13" fmla="*/ 1191 h 2382"/>
                <a:gd name="T14" fmla="*/ 2033 w 2382"/>
                <a:gd name="T15" fmla="*/ 2033 h 2382"/>
                <a:gd name="T16" fmla="*/ 1191 w 2382"/>
                <a:gd name="T17" fmla="*/ 2382 h 2382"/>
                <a:gd name="T18" fmla="*/ 1191 w 2382"/>
                <a:gd name="T19" fmla="*/ 95 h 2382"/>
                <a:gd name="T20" fmla="*/ 95 w 2382"/>
                <a:gd name="T21" fmla="*/ 1191 h 2382"/>
                <a:gd name="T22" fmla="*/ 1191 w 2382"/>
                <a:gd name="T23" fmla="*/ 2287 h 2382"/>
                <a:gd name="T24" fmla="*/ 2287 w 2382"/>
                <a:gd name="T25" fmla="*/ 1191 h 2382"/>
                <a:gd name="T26" fmla="*/ 1191 w 2382"/>
                <a:gd name="T27" fmla="*/ 95 h 23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382" h="2382">
                  <a:moveTo>
                    <a:pt x="1191" y="2382"/>
                  </a:moveTo>
                  <a:cubicBezTo>
                    <a:pt x="873" y="2382"/>
                    <a:pt x="574" y="2258"/>
                    <a:pt x="349" y="2033"/>
                  </a:cubicBezTo>
                  <a:cubicBezTo>
                    <a:pt x="124" y="1808"/>
                    <a:pt x="0" y="1509"/>
                    <a:pt x="0" y="1191"/>
                  </a:cubicBezTo>
                  <a:cubicBezTo>
                    <a:pt x="0" y="873"/>
                    <a:pt x="124" y="574"/>
                    <a:pt x="349" y="349"/>
                  </a:cubicBezTo>
                  <a:cubicBezTo>
                    <a:pt x="574" y="124"/>
                    <a:pt x="873" y="0"/>
                    <a:pt x="1191" y="0"/>
                  </a:cubicBezTo>
                  <a:cubicBezTo>
                    <a:pt x="1509" y="0"/>
                    <a:pt x="1808" y="124"/>
                    <a:pt x="2033" y="349"/>
                  </a:cubicBezTo>
                  <a:cubicBezTo>
                    <a:pt x="2258" y="574"/>
                    <a:pt x="2382" y="873"/>
                    <a:pt x="2382" y="1191"/>
                  </a:cubicBezTo>
                  <a:cubicBezTo>
                    <a:pt x="2382" y="1509"/>
                    <a:pt x="2258" y="1808"/>
                    <a:pt x="2033" y="2033"/>
                  </a:cubicBezTo>
                  <a:cubicBezTo>
                    <a:pt x="1808" y="2258"/>
                    <a:pt x="1509" y="2382"/>
                    <a:pt x="1191" y="2382"/>
                  </a:cubicBezTo>
                  <a:close/>
                  <a:moveTo>
                    <a:pt x="1191" y="95"/>
                  </a:moveTo>
                  <a:cubicBezTo>
                    <a:pt x="587" y="95"/>
                    <a:pt x="95" y="587"/>
                    <a:pt x="95" y="1191"/>
                  </a:cubicBezTo>
                  <a:cubicBezTo>
                    <a:pt x="95" y="1795"/>
                    <a:pt x="587" y="2287"/>
                    <a:pt x="1191" y="2287"/>
                  </a:cubicBezTo>
                  <a:cubicBezTo>
                    <a:pt x="1795" y="2287"/>
                    <a:pt x="2287" y="1795"/>
                    <a:pt x="2287" y="1191"/>
                  </a:cubicBezTo>
                  <a:cubicBezTo>
                    <a:pt x="2287" y="587"/>
                    <a:pt x="1795" y="95"/>
                    <a:pt x="1191" y="95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0" name="Freeform 17"/>
            <p:cNvSpPr>
              <a:spLocks noEditPoints="1"/>
            </p:cNvSpPr>
            <p:nvPr/>
          </p:nvSpPr>
          <p:spPr bwMode="auto">
            <a:xfrm>
              <a:off x="6617692" y="-1831669"/>
              <a:ext cx="990600" cy="989013"/>
            </a:xfrm>
            <a:custGeom>
              <a:avLst/>
              <a:gdLst>
                <a:gd name="T0" fmla="*/ 1129 w 1402"/>
                <a:gd name="T1" fmla="*/ 1397 h 1402"/>
                <a:gd name="T2" fmla="*/ 1095 w 1402"/>
                <a:gd name="T3" fmla="*/ 1384 h 1402"/>
                <a:gd name="T4" fmla="*/ 701 w 1402"/>
                <a:gd name="T5" fmla="*/ 989 h 1402"/>
                <a:gd name="T6" fmla="*/ 307 w 1402"/>
                <a:gd name="T7" fmla="*/ 1384 h 1402"/>
                <a:gd name="T8" fmla="*/ 240 w 1402"/>
                <a:gd name="T9" fmla="*/ 1384 h 1402"/>
                <a:gd name="T10" fmla="*/ 18 w 1402"/>
                <a:gd name="T11" fmla="*/ 1162 h 1402"/>
                <a:gd name="T12" fmla="*/ 18 w 1402"/>
                <a:gd name="T13" fmla="*/ 1095 h 1402"/>
                <a:gd name="T14" fmla="*/ 413 w 1402"/>
                <a:gd name="T15" fmla="*/ 701 h 1402"/>
                <a:gd name="T16" fmla="*/ 18 w 1402"/>
                <a:gd name="T17" fmla="*/ 307 h 1402"/>
                <a:gd name="T18" fmla="*/ 18 w 1402"/>
                <a:gd name="T19" fmla="*/ 240 h 1402"/>
                <a:gd name="T20" fmla="*/ 240 w 1402"/>
                <a:gd name="T21" fmla="*/ 18 h 1402"/>
                <a:gd name="T22" fmla="*/ 307 w 1402"/>
                <a:gd name="T23" fmla="*/ 18 h 1402"/>
                <a:gd name="T24" fmla="*/ 701 w 1402"/>
                <a:gd name="T25" fmla="*/ 413 h 1402"/>
                <a:gd name="T26" fmla="*/ 1095 w 1402"/>
                <a:gd name="T27" fmla="*/ 18 h 1402"/>
                <a:gd name="T28" fmla="*/ 1162 w 1402"/>
                <a:gd name="T29" fmla="*/ 18 h 1402"/>
                <a:gd name="T30" fmla="*/ 1384 w 1402"/>
                <a:gd name="T31" fmla="*/ 240 h 1402"/>
                <a:gd name="T32" fmla="*/ 1384 w 1402"/>
                <a:gd name="T33" fmla="*/ 307 h 1402"/>
                <a:gd name="T34" fmla="*/ 989 w 1402"/>
                <a:gd name="T35" fmla="*/ 701 h 1402"/>
                <a:gd name="T36" fmla="*/ 1384 w 1402"/>
                <a:gd name="T37" fmla="*/ 1095 h 1402"/>
                <a:gd name="T38" fmla="*/ 1384 w 1402"/>
                <a:gd name="T39" fmla="*/ 1162 h 1402"/>
                <a:gd name="T40" fmla="*/ 1162 w 1402"/>
                <a:gd name="T41" fmla="*/ 1384 h 1402"/>
                <a:gd name="T42" fmla="*/ 1129 w 1402"/>
                <a:gd name="T43" fmla="*/ 1397 h 1402"/>
                <a:gd name="T44" fmla="*/ 701 w 1402"/>
                <a:gd name="T45" fmla="*/ 875 h 1402"/>
                <a:gd name="T46" fmla="*/ 735 w 1402"/>
                <a:gd name="T47" fmla="*/ 889 h 1402"/>
                <a:gd name="T48" fmla="*/ 1129 w 1402"/>
                <a:gd name="T49" fmla="*/ 1283 h 1402"/>
                <a:gd name="T50" fmla="*/ 1283 w 1402"/>
                <a:gd name="T51" fmla="*/ 1129 h 1402"/>
                <a:gd name="T52" fmla="*/ 889 w 1402"/>
                <a:gd name="T53" fmla="*/ 735 h 1402"/>
                <a:gd name="T54" fmla="*/ 889 w 1402"/>
                <a:gd name="T55" fmla="*/ 667 h 1402"/>
                <a:gd name="T56" fmla="*/ 1283 w 1402"/>
                <a:gd name="T57" fmla="*/ 273 h 1402"/>
                <a:gd name="T58" fmla="*/ 1129 w 1402"/>
                <a:gd name="T59" fmla="*/ 119 h 1402"/>
                <a:gd name="T60" fmla="*/ 735 w 1402"/>
                <a:gd name="T61" fmla="*/ 513 h 1402"/>
                <a:gd name="T62" fmla="*/ 667 w 1402"/>
                <a:gd name="T63" fmla="*/ 513 h 1402"/>
                <a:gd name="T64" fmla="*/ 273 w 1402"/>
                <a:gd name="T65" fmla="*/ 119 h 1402"/>
                <a:gd name="T66" fmla="*/ 119 w 1402"/>
                <a:gd name="T67" fmla="*/ 273 h 1402"/>
                <a:gd name="T68" fmla="*/ 513 w 1402"/>
                <a:gd name="T69" fmla="*/ 667 h 1402"/>
                <a:gd name="T70" fmla="*/ 513 w 1402"/>
                <a:gd name="T71" fmla="*/ 735 h 1402"/>
                <a:gd name="T72" fmla="*/ 119 w 1402"/>
                <a:gd name="T73" fmla="*/ 1129 h 1402"/>
                <a:gd name="T74" fmla="*/ 273 w 1402"/>
                <a:gd name="T75" fmla="*/ 1283 h 1402"/>
                <a:gd name="T76" fmla="*/ 667 w 1402"/>
                <a:gd name="T77" fmla="*/ 889 h 1402"/>
                <a:gd name="T78" fmla="*/ 701 w 1402"/>
                <a:gd name="T79" fmla="*/ 875 h 14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402" h="1402">
                  <a:moveTo>
                    <a:pt x="1129" y="1397"/>
                  </a:moveTo>
                  <a:cubicBezTo>
                    <a:pt x="1117" y="1397"/>
                    <a:pt x="1104" y="1393"/>
                    <a:pt x="1095" y="1384"/>
                  </a:cubicBezTo>
                  <a:cubicBezTo>
                    <a:pt x="701" y="989"/>
                    <a:pt x="701" y="989"/>
                    <a:pt x="701" y="989"/>
                  </a:cubicBezTo>
                  <a:cubicBezTo>
                    <a:pt x="307" y="1384"/>
                    <a:pt x="307" y="1384"/>
                    <a:pt x="307" y="1384"/>
                  </a:cubicBezTo>
                  <a:cubicBezTo>
                    <a:pt x="288" y="1402"/>
                    <a:pt x="258" y="1402"/>
                    <a:pt x="240" y="1384"/>
                  </a:cubicBezTo>
                  <a:cubicBezTo>
                    <a:pt x="18" y="1162"/>
                    <a:pt x="18" y="1162"/>
                    <a:pt x="18" y="1162"/>
                  </a:cubicBezTo>
                  <a:cubicBezTo>
                    <a:pt x="0" y="1144"/>
                    <a:pt x="0" y="1114"/>
                    <a:pt x="18" y="1095"/>
                  </a:cubicBezTo>
                  <a:cubicBezTo>
                    <a:pt x="413" y="701"/>
                    <a:pt x="413" y="701"/>
                    <a:pt x="413" y="701"/>
                  </a:cubicBezTo>
                  <a:cubicBezTo>
                    <a:pt x="18" y="307"/>
                    <a:pt x="18" y="307"/>
                    <a:pt x="18" y="307"/>
                  </a:cubicBezTo>
                  <a:cubicBezTo>
                    <a:pt x="0" y="288"/>
                    <a:pt x="0" y="258"/>
                    <a:pt x="18" y="240"/>
                  </a:cubicBezTo>
                  <a:cubicBezTo>
                    <a:pt x="240" y="18"/>
                    <a:pt x="240" y="18"/>
                    <a:pt x="240" y="18"/>
                  </a:cubicBezTo>
                  <a:cubicBezTo>
                    <a:pt x="258" y="0"/>
                    <a:pt x="288" y="0"/>
                    <a:pt x="307" y="18"/>
                  </a:cubicBezTo>
                  <a:cubicBezTo>
                    <a:pt x="701" y="413"/>
                    <a:pt x="701" y="413"/>
                    <a:pt x="701" y="413"/>
                  </a:cubicBezTo>
                  <a:cubicBezTo>
                    <a:pt x="1095" y="18"/>
                    <a:pt x="1095" y="18"/>
                    <a:pt x="1095" y="18"/>
                  </a:cubicBezTo>
                  <a:cubicBezTo>
                    <a:pt x="1114" y="0"/>
                    <a:pt x="1144" y="0"/>
                    <a:pt x="1162" y="18"/>
                  </a:cubicBezTo>
                  <a:cubicBezTo>
                    <a:pt x="1384" y="240"/>
                    <a:pt x="1384" y="240"/>
                    <a:pt x="1384" y="240"/>
                  </a:cubicBezTo>
                  <a:cubicBezTo>
                    <a:pt x="1402" y="258"/>
                    <a:pt x="1402" y="288"/>
                    <a:pt x="1384" y="307"/>
                  </a:cubicBezTo>
                  <a:cubicBezTo>
                    <a:pt x="989" y="701"/>
                    <a:pt x="989" y="701"/>
                    <a:pt x="989" y="701"/>
                  </a:cubicBezTo>
                  <a:cubicBezTo>
                    <a:pt x="1384" y="1095"/>
                    <a:pt x="1384" y="1095"/>
                    <a:pt x="1384" y="1095"/>
                  </a:cubicBezTo>
                  <a:cubicBezTo>
                    <a:pt x="1402" y="1114"/>
                    <a:pt x="1402" y="1144"/>
                    <a:pt x="1384" y="1162"/>
                  </a:cubicBezTo>
                  <a:cubicBezTo>
                    <a:pt x="1162" y="1384"/>
                    <a:pt x="1162" y="1384"/>
                    <a:pt x="1162" y="1384"/>
                  </a:cubicBezTo>
                  <a:cubicBezTo>
                    <a:pt x="1153" y="1393"/>
                    <a:pt x="1141" y="1397"/>
                    <a:pt x="1129" y="1397"/>
                  </a:cubicBezTo>
                  <a:close/>
                  <a:moveTo>
                    <a:pt x="701" y="875"/>
                  </a:moveTo>
                  <a:cubicBezTo>
                    <a:pt x="713" y="875"/>
                    <a:pt x="725" y="880"/>
                    <a:pt x="735" y="889"/>
                  </a:cubicBezTo>
                  <a:cubicBezTo>
                    <a:pt x="1129" y="1283"/>
                    <a:pt x="1129" y="1283"/>
                    <a:pt x="1129" y="1283"/>
                  </a:cubicBezTo>
                  <a:cubicBezTo>
                    <a:pt x="1283" y="1129"/>
                    <a:pt x="1283" y="1129"/>
                    <a:pt x="1283" y="1129"/>
                  </a:cubicBezTo>
                  <a:cubicBezTo>
                    <a:pt x="889" y="735"/>
                    <a:pt x="889" y="735"/>
                    <a:pt x="889" y="735"/>
                  </a:cubicBezTo>
                  <a:cubicBezTo>
                    <a:pt x="870" y="716"/>
                    <a:pt x="870" y="686"/>
                    <a:pt x="889" y="667"/>
                  </a:cubicBezTo>
                  <a:cubicBezTo>
                    <a:pt x="1283" y="273"/>
                    <a:pt x="1283" y="273"/>
                    <a:pt x="1283" y="273"/>
                  </a:cubicBezTo>
                  <a:cubicBezTo>
                    <a:pt x="1129" y="119"/>
                    <a:pt x="1129" y="119"/>
                    <a:pt x="1129" y="119"/>
                  </a:cubicBezTo>
                  <a:cubicBezTo>
                    <a:pt x="735" y="513"/>
                    <a:pt x="735" y="513"/>
                    <a:pt x="735" y="513"/>
                  </a:cubicBezTo>
                  <a:cubicBezTo>
                    <a:pt x="716" y="532"/>
                    <a:pt x="686" y="532"/>
                    <a:pt x="667" y="513"/>
                  </a:cubicBezTo>
                  <a:cubicBezTo>
                    <a:pt x="273" y="119"/>
                    <a:pt x="273" y="119"/>
                    <a:pt x="273" y="119"/>
                  </a:cubicBezTo>
                  <a:cubicBezTo>
                    <a:pt x="119" y="273"/>
                    <a:pt x="119" y="273"/>
                    <a:pt x="119" y="273"/>
                  </a:cubicBezTo>
                  <a:cubicBezTo>
                    <a:pt x="513" y="667"/>
                    <a:pt x="513" y="667"/>
                    <a:pt x="513" y="667"/>
                  </a:cubicBezTo>
                  <a:cubicBezTo>
                    <a:pt x="532" y="686"/>
                    <a:pt x="532" y="716"/>
                    <a:pt x="513" y="735"/>
                  </a:cubicBezTo>
                  <a:cubicBezTo>
                    <a:pt x="119" y="1129"/>
                    <a:pt x="119" y="1129"/>
                    <a:pt x="119" y="1129"/>
                  </a:cubicBezTo>
                  <a:cubicBezTo>
                    <a:pt x="273" y="1283"/>
                    <a:pt x="273" y="1283"/>
                    <a:pt x="273" y="1283"/>
                  </a:cubicBezTo>
                  <a:cubicBezTo>
                    <a:pt x="667" y="889"/>
                    <a:pt x="667" y="889"/>
                    <a:pt x="667" y="889"/>
                  </a:cubicBezTo>
                  <a:cubicBezTo>
                    <a:pt x="677" y="880"/>
                    <a:pt x="689" y="875"/>
                    <a:pt x="701" y="875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1" name="Freeform 18"/>
            <p:cNvSpPr>
              <a:spLocks/>
            </p:cNvSpPr>
            <p:nvPr/>
          </p:nvSpPr>
          <p:spPr bwMode="auto">
            <a:xfrm>
              <a:off x="7727355" y="-1425269"/>
              <a:ext cx="119063" cy="358775"/>
            </a:xfrm>
            <a:custGeom>
              <a:avLst/>
              <a:gdLst>
                <a:gd name="T0" fmla="*/ 54 w 168"/>
                <a:gd name="T1" fmla="*/ 509 h 509"/>
                <a:gd name="T2" fmla="*/ 37 w 168"/>
                <a:gd name="T3" fmla="*/ 506 h 509"/>
                <a:gd name="T4" fmla="*/ 9 w 168"/>
                <a:gd name="T5" fmla="*/ 446 h 509"/>
                <a:gd name="T6" fmla="*/ 63 w 168"/>
                <a:gd name="T7" fmla="*/ 53 h 509"/>
                <a:gd name="T8" fmla="*/ 106 w 168"/>
                <a:gd name="T9" fmla="*/ 2 h 509"/>
                <a:gd name="T10" fmla="*/ 157 w 168"/>
                <a:gd name="T11" fmla="*/ 45 h 509"/>
                <a:gd name="T12" fmla="*/ 98 w 168"/>
                <a:gd name="T13" fmla="*/ 478 h 509"/>
                <a:gd name="T14" fmla="*/ 54 w 168"/>
                <a:gd name="T15" fmla="*/ 509 h 5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8" h="509">
                  <a:moveTo>
                    <a:pt x="54" y="509"/>
                  </a:moveTo>
                  <a:cubicBezTo>
                    <a:pt x="48" y="509"/>
                    <a:pt x="43" y="508"/>
                    <a:pt x="37" y="506"/>
                  </a:cubicBezTo>
                  <a:cubicBezTo>
                    <a:pt x="13" y="497"/>
                    <a:pt x="0" y="470"/>
                    <a:pt x="9" y="446"/>
                  </a:cubicBezTo>
                  <a:cubicBezTo>
                    <a:pt x="54" y="321"/>
                    <a:pt x="73" y="185"/>
                    <a:pt x="63" y="53"/>
                  </a:cubicBezTo>
                  <a:cubicBezTo>
                    <a:pt x="61" y="27"/>
                    <a:pt x="80" y="4"/>
                    <a:pt x="106" y="2"/>
                  </a:cubicBezTo>
                  <a:cubicBezTo>
                    <a:pt x="132" y="0"/>
                    <a:pt x="155" y="19"/>
                    <a:pt x="157" y="45"/>
                  </a:cubicBezTo>
                  <a:cubicBezTo>
                    <a:pt x="168" y="191"/>
                    <a:pt x="148" y="341"/>
                    <a:pt x="98" y="478"/>
                  </a:cubicBezTo>
                  <a:cubicBezTo>
                    <a:pt x="91" y="497"/>
                    <a:pt x="73" y="509"/>
                    <a:pt x="54" y="509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2" name="Freeform 19"/>
            <p:cNvSpPr>
              <a:spLocks/>
            </p:cNvSpPr>
            <p:nvPr/>
          </p:nvSpPr>
          <p:spPr bwMode="auto">
            <a:xfrm>
              <a:off x="7735292" y="-1588782"/>
              <a:ext cx="84138" cy="101600"/>
            </a:xfrm>
            <a:custGeom>
              <a:avLst/>
              <a:gdLst>
                <a:gd name="T0" fmla="*/ 66 w 118"/>
                <a:gd name="T1" fmla="*/ 144 h 144"/>
                <a:gd name="T2" fmla="*/ 20 w 118"/>
                <a:gd name="T3" fmla="*/ 109 h 144"/>
                <a:gd name="T4" fmla="*/ 8 w 118"/>
                <a:gd name="T5" fmla="*/ 68 h 144"/>
                <a:gd name="T6" fmla="*/ 38 w 118"/>
                <a:gd name="T7" fmla="*/ 8 h 144"/>
                <a:gd name="T8" fmla="*/ 98 w 118"/>
                <a:gd name="T9" fmla="*/ 39 h 144"/>
                <a:gd name="T10" fmla="*/ 111 w 118"/>
                <a:gd name="T11" fmla="*/ 84 h 144"/>
                <a:gd name="T12" fmla="*/ 78 w 118"/>
                <a:gd name="T13" fmla="*/ 142 h 144"/>
                <a:gd name="T14" fmla="*/ 66 w 118"/>
                <a:gd name="T15" fmla="*/ 1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8" h="144">
                  <a:moveTo>
                    <a:pt x="66" y="144"/>
                  </a:moveTo>
                  <a:cubicBezTo>
                    <a:pt x="45" y="144"/>
                    <a:pt x="26" y="130"/>
                    <a:pt x="20" y="109"/>
                  </a:cubicBezTo>
                  <a:cubicBezTo>
                    <a:pt x="16" y="95"/>
                    <a:pt x="12" y="81"/>
                    <a:pt x="8" y="68"/>
                  </a:cubicBezTo>
                  <a:cubicBezTo>
                    <a:pt x="0" y="43"/>
                    <a:pt x="13" y="16"/>
                    <a:pt x="38" y="8"/>
                  </a:cubicBezTo>
                  <a:cubicBezTo>
                    <a:pt x="63" y="0"/>
                    <a:pt x="90" y="14"/>
                    <a:pt x="98" y="39"/>
                  </a:cubicBezTo>
                  <a:cubicBezTo>
                    <a:pt x="103" y="54"/>
                    <a:pt x="107" y="69"/>
                    <a:pt x="111" y="84"/>
                  </a:cubicBezTo>
                  <a:cubicBezTo>
                    <a:pt x="118" y="109"/>
                    <a:pt x="104" y="135"/>
                    <a:pt x="78" y="142"/>
                  </a:cubicBezTo>
                  <a:cubicBezTo>
                    <a:pt x="74" y="143"/>
                    <a:pt x="70" y="144"/>
                    <a:pt x="66" y="144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grpSp>
        <p:nvGrpSpPr>
          <p:cNvPr id="43" name="Group 4"/>
          <p:cNvGrpSpPr>
            <a:grpSpLocks noChangeAspect="1"/>
          </p:cNvGrpSpPr>
          <p:nvPr/>
        </p:nvGrpSpPr>
        <p:grpSpPr bwMode="auto">
          <a:xfrm>
            <a:off x="717552" y="547691"/>
            <a:ext cx="1127886" cy="1109660"/>
            <a:chOff x="1005" y="1639"/>
            <a:chExt cx="1052" cy="1035"/>
          </a:xfrm>
        </p:grpSpPr>
        <p:sp>
          <p:nvSpPr>
            <p:cNvPr id="44" name="Freeform 5"/>
            <p:cNvSpPr>
              <a:spLocks noEditPoints="1"/>
            </p:cNvSpPr>
            <p:nvPr/>
          </p:nvSpPr>
          <p:spPr bwMode="auto">
            <a:xfrm>
              <a:off x="1079" y="1689"/>
              <a:ext cx="978" cy="978"/>
            </a:xfrm>
            <a:custGeom>
              <a:avLst/>
              <a:gdLst>
                <a:gd name="T0" fmla="*/ 411 w 411"/>
                <a:gd name="T1" fmla="*/ 206 h 411"/>
                <a:gd name="T2" fmla="*/ 206 w 411"/>
                <a:gd name="T3" fmla="*/ 411 h 411"/>
                <a:gd name="T4" fmla="*/ 0 w 411"/>
                <a:gd name="T5" fmla="*/ 206 h 411"/>
                <a:gd name="T6" fmla="*/ 206 w 411"/>
                <a:gd name="T7" fmla="*/ 0 h 411"/>
                <a:gd name="T8" fmla="*/ 411 w 411"/>
                <a:gd name="T9" fmla="*/ 206 h 411"/>
                <a:gd name="T10" fmla="*/ 411 w 411"/>
                <a:gd name="T11" fmla="*/ 206 h 411"/>
                <a:gd name="T12" fmla="*/ 411 w 411"/>
                <a:gd name="T13" fmla="*/ 206 h 4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11" h="411">
                  <a:moveTo>
                    <a:pt x="411" y="206"/>
                  </a:moveTo>
                  <a:cubicBezTo>
                    <a:pt x="411" y="319"/>
                    <a:pt x="319" y="411"/>
                    <a:pt x="206" y="411"/>
                  </a:cubicBezTo>
                  <a:cubicBezTo>
                    <a:pt x="92" y="411"/>
                    <a:pt x="0" y="319"/>
                    <a:pt x="0" y="206"/>
                  </a:cubicBezTo>
                  <a:cubicBezTo>
                    <a:pt x="0" y="92"/>
                    <a:pt x="92" y="0"/>
                    <a:pt x="206" y="0"/>
                  </a:cubicBezTo>
                  <a:cubicBezTo>
                    <a:pt x="319" y="0"/>
                    <a:pt x="411" y="92"/>
                    <a:pt x="411" y="206"/>
                  </a:cubicBezTo>
                  <a:close/>
                  <a:moveTo>
                    <a:pt x="411" y="206"/>
                  </a:moveTo>
                  <a:cubicBezTo>
                    <a:pt x="411" y="206"/>
                    <a:pt x="411" y="206"/>
                    <a:pt x="411" y="206"/>
                  </a:cubicBezTo>
                </a:path>
              </a:pathLst>
            </a:custGeom>
            <a:solidFill>
              <a:srgbClr val="00CC99"/>
            </a:solidFill>
            <a:ln w="30163" cap="flat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5" name="Freeform 6"/>
            <p:cNvSpPr>
              <a:spLocks noEditPoints="1"/>
            </p:cNvSpPr>
            <p:nvPr/>
          </p:nvSpPr>
          <p:spPr bwMode="auto">
            <a:xfrm>
              <a:off x="1079" y="1689"/>
              <a:ext cx="978" cy="978"/>
            </a:xfrm>
            <a:custGeom>
              <a:avLst/>
              <a:gdLst>
                <a:gd name="T0" fmla="*/ 411 w 411"/>
                <a:gd name="T1" fmla="*/ 206 h 411"/>
                <a:gd name="T2" fmla="*/ 206 w 411"/>
                <a:gd name="T3" fmla="*/ 411 h 411"/>
                <a:gd name="T4" fmla="*/ 0 w 411"/>
                <a:gd name="T5" fmla="*/ 206 h 411"/>
                <a:gd name="T6" fmla="*/ 206 w 411"/>
                <a:gd name="T7" fmla="*/ 0 h 411"/>
                <a:gd name="T8" fmla="*/ 411 w 411"/>
                <a:gd name="T9" fmla="*/ 206 h 411"/>
                <a:gd name="T10" fmla="*/ 411 w 411"/>
                <a:gd name="T11" fmla="*/ 206 h 411"/>
                <a:gd name="T12" fmla="*/ 411 w 411"/>
                <a:gd name="T13" fmla="*/ 206 h 4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11" h="411">
                  <a:moveTo>
                    <a:pt x="411" y="206"/>
                  </a:moveTo>
                  <a:cubicBezTo>
                    <a:pt x="411" y="319"/>
                    <a:pt x="319" y="411"/>
                    <a:pt x="206" y="411"/>
                  </a:cubicBezTo>
                  <a:cubicBezTo>
                    <a:pt x="92" y="411"/>
                    <a:pt x="0" y="319"/>
                    <a:pt x="0" y="206"/>
                  </a:cubicBezTo>
                  <a:cubicBezTo>
                    <a:pt x="0" y="92"/>
                    <a:pt x="92" y="0"/>
                    <a:pt x="206" y="0"/>
                  </a:cubicBezTo>
                  <a:cubicBezTo>
                    <a:pt x="319" y="0"/>
                    <a:pt x="411" y="92"/>
                    <a:pt x="411" y="206"/>
                  </a:cubicBezTo>
                  <a:close/>
                  <a:moveTo>
                    <a:pt x="411" y="206"/>
                  </a:moveTo>
                  <a:cubicBezTo>
                    <a:pt x="411" y="206"/>
                    <a:pt x="411" y="206"/>
                    <a:pt x="411" y="206"/>
                  </a:cubicBezTo>
                </a:path>
              </a:pathLst>
            </a:custGeom>
            <a:noFill/>
            <a:ln w="30163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6" name="Freeform 7"/>
            <p:cNvSpPr>
              <a:spLocks noEditPoints="1"/>
            </p:cNvSpPr>
            <p:nvPr/>
          </p:nvSpPr>
          <p:spPr bwMode="auto">
            <a:xfrm>
              <a:off x="1455" y="2101"/>
              <a:ext cx="314" cy="316"/>
            </a:xfrm>
            <a:custGeom>
              <a:avLst/>
              <a:gdLst>
                <a:gd name="T0" fmla="*/ 66 w 132"/>
                <a:gd name="T1" fmla="*/ 133 h 133"/>
                <a:gd name="T2" fmla="*/ 132 w 132"/>
                <a:gd name="T3" fmla="*/ 67 h 133"/>
                <a:gd name="T4" fmla="*/ 66 w 132"/>
                <a:gd name="T5" fmla="*/ 0 h 133"/>
                <a:gd name="T6" fmla="*/ 0 w 132"/>
                <a:gd name="T7" fmla="*/ 67 h 133"/>
                <a:gd name="T8" fmla="*/ 66 w 132"/>
                <a:gd name="T9" fmla="*/ 133 h 133"/>
                <a:gd name="T10" fmla="*/ 66 w 132"/>
                <a:gd name="T11" fmla="*/ 133 h 133"/>
                <a:gd name="T12" fmla="*/ 66 w 132"/>
                <a:gd name="T13" fmla="*/ 133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2" h="133">
                  <a:moveTo>
                    <a:pt x="66" y="133"/>
                  </a:moveTo>
                  <a:cubicBezTo>
                    <a:pt x="103" y="133"/>
                    <a:pt x="132" y="103"/>
                    <a:pt x="132" y="67"/>
                  </a:cubicBezTo>
                  <a:cubicBezTo>
                    <a:pt x="132" y="30"/>
                    <a:pt x="103" y="0"/>
                    <a:pt x="66" y="0"/>
                  </a:cubicBezTo>
                  <a:cubicBezTo>
                    <a:pt x="30" y="0"/>
                    <a:pt x="0" y="30"/>
                    <a:pt x="0" y="67"/>
                  </a:cubicBezTo>
                  <a:cubicBezTo>
                    <a:pt x="0" y="103"/>
                    <a:pt x="30" y="133"/>
                    <a:pt x="66" y="133"/>
                  </a:cubicBezTo>
                  <a:close/>
                  <a:moveTo>
                    <a:pt x="66" y="133"/>
                  </a:moveTo>
                  <a:cubicBezTo>
                    <a:pt x="66" y="133"/>
                    <a:pt x="66" y="133"/>
                    <a:pt x="66" y="133"/>
                  </a:cubicBezTo>
                </a:path>
              </a:pathLst>
            </a:custGeom>
            <a:solidFill>
              <a:srgbClr val="FFFCDD"/>
            </a:solidFill>
            <a:ln w="30163" cap="flat">
              <a:solidFill>
                <a:srgbClr val="231F2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7" name="Freeform 8"/>
            <p:cNvSpPr>
              <a:spLocks noEditPoints="1"/>
            </p:cNvSpPr>
            <p:nvPr/>
          </p:nvSpPr>
          <p:spPr bwMode="auto">
            <a:xfrm>
              <a:off x="1455" y="2101"/>
              <a:ext cx="314" cy="316"/>
            </a:xfrm>
            <a:custGeom>
              <a:avLst/>
              <a:gdLst>
                <a:gd name="T0" fmla="*/ 66 w 132"/>
                <a:gd name="T1" fmla="*/ 133 h 133"/>
                <a:gd name="T2" fmla="*/ 132 w 132"/>
                <a:gd name="T3" fmla="*/ 67 h 133"/>
                <a:gd name="T4" fmla="*/ 66 w 132"/>
                <a:gd name="T5" fmla="*/ 0 h 133"/>
                <a:gd name="T6" fmla="*/ 0 w 132"/>
                <a:gd name="T7" fmla="*/ 67 h 133"/>
                <a:gd name="T8" fmla="*/ 66 w 132"/>
                <a:gd name="T9" fmla="*/ 133 h 133"/>
                <a:gd name="T10" fmla="*/ 66 w 132"/>
                <a:gd name="T11" fmla="*/ 133 h 133"/>
                <a:gd name="T12" fmla="*/ 66 w 132"/>
                <a:gd name="T13" fmla="*/ 133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2" h="133">
                  <a:moveTo>
                    <a:pt x="66" y="133"/>
                  </a:moveTo>
                  <a:cubicBezTo>
                    <a:pt x="103" y="133"/>
                    <a:pt x="132" y="103"/>
                    <a:pt x="132" y="67"/>
                  </a:cubicBezTo>
                  <a:cubicBezTo>
                    <a:pt x="132" y="30"/>
                    <a:pt x="103" y="0"/>
                    <a:pt x="66" y="0"/>
                  </a:cubicBezTo>
                  <a:cubicBezTo>
                    <a:pt x="30" y="0"/>
                    <a:pt x="0" y="30"/>
                    <a:pt x="0" y="67"/>
                  </a:cubicBezTo>
                  <a:cubicBezTo>
                    <a:pt x="0" y="103"/>
                    <a:pt x="30" y="133"/>
                    <a:pt x="66" y="133"/>
                  </a:cubicBezTo>
                  <a:close/>
                  <a:moveTo>
                    <a:pt x="66" y="133"/>
                  </a:moveTo>
                  <a:cubicBezTo>
                    <a:pt x="66" y="133"/>
                    <a:pt x="66" y="133"/>
                    <a:pt x="66" y="133"/>
                  </a:cubicBezTo>
                </a:path>
              </a:pathLst>
            </a:custGeom>
            <a:noFill/>
            <a:ln w="30163" cap="flat">
              <a:solidFill>
                <a:srgbClr val="231F2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8" name="Freeform 9"/>
            <p:cNvSpPr>
              <a:spLocks/>
            </p:cNvSpPr>
            <p:nvPr/>
          </p:nvSpPr>
          <p:spPr bwMode="auto">
            <a:xfrm>
              <a:off x="1017" y="1653"/>
              <a:ext cx="476" cy="479"/>
            </a:xfrm>
            <a:custGeom>
              <a:avLst/>
              <a:gdLst>
                <a:gd name="T0" fmla="*/ 255 w 476"/>
                <a:gd name="T1" fmla="*/ 0 h 479"/>
                <a:gd name="T2" fmla="*/ 374 w 476"/>
                <a:gd name="T3" fmla="*/ 46 h 479"/>
                <a:gd name="T4" fmla="*/ 431 w 476"/>
                <a:gd name="T5" fmla="*/ 96 h 479"/>
                <a:gd name="T6" fmla="*/ 464 w 476"/>
                <a:gd name="T7" fmla="*/ 160 h 479"/>
                <a:gd name="T8" fmla="*/ 476 w 476"/>
                <a:gd name="T9" fmla="*/ 198 h 479"/>
                <a:gd name="T10" fmla="*/ 462 w 476"/>
                <a:gd name="T11" fmla="*/ 307 h 479"/>
                <a:gd name="T12" fmla="*/ 421 w 476"/>
                <a:gd name="T13" fmla="*/ 398 h 479"/>
                <a:gd name="T14" fmla="*/ 326 w 476"/>
                <a:gd name="T15" fmla="*/ 469 h 479"/>
                <a:gd name="T16" fmla="*/ 231 w 476"/>
                <a:gd name="T17" fmla="*/ 479 h 479"/>
                <a:gd name="T18" fmla="*/ 145 w 476"/>
                <a:gd name="T19" fmla="*/ 455 h 479"/>
                <a:gd name="T20" fmla="*/ 55 w 476"/>
                <a:gd name="T21" fmla="*/ 388 h 479"/>
                <a:gd name="T22" fmla="*/ 10 w 476"/>
                <a:gd name="T23" fmla="*/ 293 h 479"/>
                <a:gd name="T24" fmla="*/ 0 w 476"/>
                <a:gd name="T25" fmla="*/ 193 h 479"/>
                <a:gd name="T26" fmla="*/ 50 w 476"/>
                <a:gd name="T27" fmla="*/ 96 h 479"/>
                <a:gd name="T28" fmla="*/ 122 w 476"/>
                <a:gd name="T29" fmla="*/ 34 h 479"/>
                <a:gd name="T30" fmla="*/ 188 w 476"/>
                <a:gd name="T31" fmla="*/ 0 h 479"/>
                <a:gd name="T32" fmla="*/ 255 w 476"/>
                <a:gd name="T33" fmla="*/ 0 h 4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76" h="479">
                  <a:moveTo>
                    <a:pt x="255" y="0"/>
                  </a:moveTo>
                  <a:lnTo>
                    <a:pt x="374" y="46"/>
                  </a:lnTo>
                  <a:lnTo>
                    <a:pt x="431" y="96"/>
                  </a:lnTo>
                  <a:lnTo>
                    <a:pt x="464" y="160"/>
                  </a:lnTo>
                  <a:lnTo>
                    <a:pt x="476" y="198"/>
                  </a:lnTo>
                  <a:lnTo>
                    <a:pt x="462" y="307"/>
                  </a:lnTo>
                  <a:lnTo>
                    <a:pt x="421" y="398"/>
                  </a:lnTo>
                  <a:lnTo>
                    <a:pt x="326" y="469"/>
                  </a:lnTo>
                  <a:lnTo>
                    <a:pt x="231" y="479"/>
                  </a:lnTo>
                  <a:lnTo>
                    <a:pt x="145" y="455"/>
                  </a:lnTo>
                  <a:lnTo>
                    <a:pt x="55" y="388"/>
                  </a:lnTo>
                  <a:lnTo>
                    <a:pt x="10" y="293"/>
                  </a:lnTo>
                  <a:lnTo>
                    <a:pt x="0" y="193"/>
                  </a:lnTo>
                  <a:lnTo>
                    <a:pt x="50" y="96"/>
                  </a:lnTo>
                  <a:lnTo>
                    <a:pt x="122" y="34"/>
                  </a:lnTo>
                  <a:lnTo>
                    <a:pt x="188" y="0"/>
                  </a:lnTo>
                  <a:lnTo>
                    <a:pt x="255" y="0"/>
                  </a:lnTo>
                  <a:close/>
                </a:path>
              </a:pathLst>
            </a:custGeom>
            <a:solidFill>
              <a:srgbClr val="FFE8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9" name="Freeform 10"/>
            <p:cNvSpPr>
              <a:spLocks noEditPoints="1"/>
            </p:cNvSpPr>
            <p:nvPr/>
          </p:nvSpPr>
          <p:spPr bwMode="auto">
            <a:xfrm rot="10800000">
              <a:off x="1216" y="1960"/>
              <a:ext cx="64" cy="64"/>
            </a:xfrm>
            <a:custGeom>
              <a:avLst/>
              <a:gdLst>
                <a:gd name="T0" fmla="*/ 27 w 27"/>
                <a:gd name="T1" fmla="*/ 14 h 27"/>
                <a:gd name="T2" fmla="*/ 13 w 27"/>
                <a:gd name="T3" fmla="*/ 27 h 27"/>
                <a:gd name="T4" fmla="*/ 0 w 27"/>
                <a:gd name="T5" fmla="*/ 14 h 27"/>
                <a:gd name="T6" fmla="*/ 13 w 27"/>
                <a:gd name="T7" fmla="*/ 0 h 27"/>
                <a:gd name="T8" fmla="*/ 27 w 27"/>
                <a:gd name="T9" fmla="*/ 14 h 27"/>
                <a:gd name="T10" fmla="*/ 27 w 27"/>
                <a:gd name="T11" fmla="*/ 14 h 27"/>
                <a:gd name="T12" fmla="*/ 27 w 27"/>
                <a:gd name="T13" fmla="*/ 1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" h="27">
                  <a:moveTo>
                    <a:pt x="27" y="14"/>
                  </a:moveTo>
                  <a:cubicBezTo>
                    <a:pt x="27" y="21"/>
                    <a:pt x="21" y="27"/>
                    <a:pt x="13" y="27"/>
                  </a:cubicBezTo>
                  <a:cubicBezTo>
                    <a:pt x="6" y="27"/>
                    <a:pt x="0" y="21"/>
                    <a:pt x="0" y="14"/>
                  </a:cubicBezTo>
                  <a:cubicBezTo>
                    <a:pt x="0" y="6"/>
                    <a:pt x="6" y="0"/>
                    <a:pt x="13" y="0"/>
                  </a:cubicBezTo>
                  <a:cubicBezTo>
                    <a:pt x="21" y="0"/>
                    <a:pt x="27" y="6"/>
                    <a:pt x="27" y="14"/>
                  </a:cubicBezTo>
                  <a:close/>
                  <a:moveTo>
                    <a:pt x="27" y="14"/>
                  </a:moveTo>
                  <a:cubicBezTo>
                    <a:pt x="27" y="14"/>
                    <a:pt x="27" y="14"/>
                    <a:pt x="27" y="14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0" name="Freeform 11"/>
            <p:cNvSpPr>
              <a:spLocks noEditPoints="1"/>
            </p:cNvSpPr>
            <p:nvPr/>
          </p:nvSpPr>
          <p:spPr bwMode="auto">
            <a:xfrm rot="10800000">
              <a:off x="1216" y="1752"/>
              <a:ext cx="64" cy="172"/>
            </a:xfrm>
            <a:custGeom>
              <a:avLst/>
              <a:gdLst>
                <a:gd name="T0" fmla="*/ 20 w 27"/>
                <a:gd name="T1" fmla="*/ 20 h 72"/>
                <a:gd name="T2" fmla="*/ 20 w 27"/>
                <a:gd name="T3" fmla="*/ 6 h 72"/>
                <a:gd name="T4" fmla="*/ 19 w 27"/>
                <a:gd name="T5" fmla="*/ 3 h 72"/>
                <a:gd name="T6" fmla="*/ 13 w 27"/>
                <a:gd name="T7" fmla="*/ 0 h 72"/>
                <a:gd name="T8" fmla="*/ 7 w 27"/>
                <a:gd name="T9" fmla="*/ 3 h 72"/>
                <a:gd name="T10" fmla="*/ 7 w 27"/>
                <a:gd name="T11" fmla="*/ 6 h 72"/>
                <a:gd name="T12" fmla="*/ 7 w 27"/>
                <a:gd name="T13" fmla="*/ 20 h 72"/>
                <a:gd name="T14" fmla="*/ 1 w 27"/>
                <a:gd name="T15" fmla="*/ 56 h 72"/>
                <a:gd name="T16" fmla="*/ 1 w 27"/>
                <a:gd name="T17" fmla="*/ 63 h 72"/>
                <a:gd name="T18" fmla="*/ 11 w 27"/>
                <a:gd name="T19" fmla="*/ 72 h 72"/>
                <a:gd name="T20" fmla="*/ 16 w 27"/>
                <a:gd name="T21" fmla="*/ 72 h 72"/>
                <a:gd name="T22" fmla="*/ 26 w 27"/>
                <a:gd name="T23" fmla="*/ 63 h 72"/>
                <a:gd name="T24" fmla="*/ 26 w 27"/>
                <a:gd name="T25" fmla="*/ 56 h 72"/>
                <a:gd name="T26" fmla="*/ 20 w 27"/>
                <a:gd name="T27" fmla="*/ 20 h 72"/>
                <a:gd name="T28" fmla="*/ 20 w 27"/>
                <a:gd name="T29" fmla="*/ 20 h 72"/>
                <a:gd name="T30" fmla="*/ 20 w 27"/>
                <a:gd name="T31" fmla="*/ 2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7" h="72">
                  <a:moveTo>
                    <a:pt x="20" y="20"/>
                  </a:moveTo>
                  <a:cubicBezTo>
                    <a:pt x="20" y="6"/>
                    <a:pt x="20" y="6"/>
                    <a:pt x="20" y="6"/>
                  </a:cubicBezTo>
                  <a:cubicBezTo>
                    <a:pt x="20" y="5"/>
                    <a:pt x="20" y="5"/>
                    <a:pt x="19" y="3"/>
                  </a:cubicBezTo>
                  <a:cubicBezTo>
                    <a:pt x="18" y="1"/>
                    <a:pt x="16" y="0"/>
                    <a:pt x="13" y="0"/>
                  </a:cubicBezTo>
                  <a:cubicBezTo>
                    <a:pt x="11" y="0"/>
                    <a:pt x="9" y="1"/>
                    <a:pt x="7" y="3"/>
                  </a:cubicBezTo>
                  <a:cubicBezTo>
                    <a:pt x="7" y="4"/>
                    <a:pt x="7" y="5"/>
                    <a:pt x="7" y="6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7" y="32"/>
                    <a:pt x="3" y="44"/>
                    <a:pt x="1" y="56"/>
                  </a:cubicBezTo>
                  <a:cubicBezTo>
                    <a:pt x="0" y="58"/>
                    <a:pt x="0" y="60"/>
                    <a:pt x="1" y="63"/>
                  </a:cubicBezTo>
                  <a:cubicBezTo>
                    <a:pt x="2" y="68"/>
                    <a:pt x="6" y="72"/>
                    <a:pt x="11" y="72"/>
                  </a:cubicBezTo>
                  <a:cubicBezTo>
                    <a:pt x="16" y="72"/>
                    <a:pt x="16" y="72"/>
                    <a:pt x="16" y="72"/>
                  </a:cubicBezTo>
                  <a:cubicBezTo>
                    <a:pt x="21" y="72"/>
                    <a:pt x="25" y="68"/>
                    <a:pt x="26" y="63"/>
                  </a:cubicBezTo>
                  <a:cubicBezTo>
                    <a:pt x="27" y="60"/>
                    <a:pt x="27" y="58"/>
                    <a:pt x="26" y="56"/>
                  </a:cubicBezTo>
                  <a:cubicBezTo>
                    <a:pt x="23" y="44"/>
                    <a:pt x="20" y="32"/>
                    <a:pt x="20" y="20"/>
                  </a:cubicBezTo>
                  <a:close/>
                  <a:moveTo>
                    <a:pt x="20" y="20"/>
                  </a:moveTo>
                  <a:cubicBezTo>
                    <a:pt x="20" y="20"/>
                    <a:pt x="20" y="20"/>
                    <a:pt x="20" y="20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1" name="Freeform 12"/>
            <p:cNvSpPr>
              <a:spLocks noEditPoints="1"/>
            </p:cNvSpPr>
            <p:nvPr/>
          </p:nvSpPr>
          <p:spPr bwMode="auto">
            <a:xfrm>
              <a:off x="1005" y="1639"/>
              <a:ext cx="507" cy="504"/>
            </a:xfrm>
            <a:custGeom>
              <a:avLst/>
              <a:gdLst>
                <a:gd name="T0" fmla="*/ 213 w 213"/>
                <a:gd name="T1" fmla="*/ 106 h 212"/>
                <a:gd name="T2" fmla="*/ 106 w 213"/>
                <a:gd name="T3" fmla="*/ 0 h 212"/>
                <a:gd name="T4" fmla="*/ 0 w 213"/>
                <a:gd name="T5" fmla="*/ 106 h 212"/>
                <a:gd name="T6" fmla="*/ 106 w 213"/>
                <a:gd name="T7" fmla="*/ 212 h 212"/>
                <a:gd name="T8" fmla="*/ 177 w 213"/>
                <a:gd name="T9" fmla="*/ 204 h 212"/>
                <a:gd name="T10" fmla="*/ 205 w 213"/>
                <a:gd name="T11" fmla="*/ 145 h 212"/>
                <a:gd name="T12" fmla="*/ 213 w 213"/>
                <a:gd name="T13" fmla="*/ 106 h 212"/>
                <a:gd name="T14" fmla="*/ 197 w 213"/>
                <a:gd name="T15" fmla="*/ 126 h 212"/>
                <a:gd name="T16" fmla="*/ 156 w 213"/>
                <a:gd name="T17" fmla="*/ 174 h 212"/>
                <a:gd name="T18" fmla="*/ 106 w 213"/>
                <a:gd name="T19" fmla="*/ 200 h 212"/>
                <a:gd name="T20" fmla="*/ 13 w 213"/>
                <a:gd name="T21" fmla="*/ 107 h 212"/>
                <a:gd name="T22" fmla="*/ 106 w 213"/>
                <a:gd name="T23" fmla="*/ 14 h 212"/>
                <a:gd name="T24" fmla="*/ 199 w 213"/>
                <a:gd name="T25" fmla="*/ 107 h 212"/>
                <a:gd name="T26" fmla="*/ 197 w 213"/>
                <a:gd name="T27" fmla="*/ 126 h 212"/>
                <a:gd name="T28" fmla="*/ 197 w 213"/>
                <a:gd name="T29" fmla="*/ 126 h 212"/>
                <a:gd name="T30" fmla="*/ 197 w 213"/>
                <a:gd name="T31" fmla="*/ 126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13" h="212">
                  <a:moveTo>
                    <a:pt x="213" y="106"/>
                  </a:moveTo>
                  <a:cubicBezTo>
                    <a:pt x="213" y="48"/>
                    <a:pt x="165" y="0"/>
                    <a:pt x="106" y="0"/>
                  </a:cubicBezTo>
                  <a:cubicBezTo>
                    <a:pt x="48" y="0"/>
                    <a:pt x="0" y="48"/>
                    <a:pt x="0" y="106"/>
                  </a:cubicBezTo>
                  <a:cubicBezTo>
                    <a:pt x="0" y="165"/>
                    <a:pt x="48" y="212"/>
                    <a:pt x="106" y="212"/>
                  </a:cubicBezTo>
                  <a:cubicBezTo>
                    <a:pt x="145" y="212"/>
                    <a:pt x="165" y="212"/>
                    <a:pt x="177" y="204"/>
                  </a:cubicBezTo>
                  <a:cubicBezTo>
                    <a:pt x="187" y="196"/>
                    <a:pt x="191" y="186"/>
                    <a:pt x="205" y="145"/>
                  </a:cubicBezTo>
                  <a:cubicBezTo>
                    <a:pt x="210" y="133"/>
                    <a:pt x="213" y="120"/>
                    <a:pt x="213" y="106"/>
                  </a:cubicBezTo>
                  <a:close/>
                  <a:moveTo>
                    <a:pt x="197" y="126"/>
                  </a:moveTo>
                  <a:cubicBezTo>
                    <a:pt x="188" y="159"/>
                    <a:pt x="169" y="165"/>
                    <a:pt x="156" y="174"/>
                  </a:cubicBezTo>
                  <a:cubicBezTo>
                    <a:pt x="139" y="186"/>
                    <a:pt x="123" y="200"/>
                    <a:pt x="106" y="200"/>
                  </a:cubicBezTo>
                  <a:cubicBezTo>
                    <a:pt x="55" y="200"/>
                    <a:pt x="13" y="158"/>
                    <a:pt x="13" y="107"/>
                  </a:cubicBezTo>
                  <a:cubicBezTo>
                    <a:pt x="13" y="56"/>
                    <a:pt x="55" y="14"/>
                    <a:pt x="106" y="14"/>
                  </a:cubicBezTo>
                  <a:cubicBezTo>
                    <a:pt x="157" y="14"/>
                    <a:pt x="199" y="56"/>
                    <a:pt x="199" y="107"/>
                  </a:cubicBezTo>
                  <a:cubicBezTo>
                    <a:pt x="199" y="113"/>
                    <a:pt x="199" y="119"/>
                    <a:pt x="197" y="126"/>
                  </a:cubicBezTo>
                  <a:close/>
                  <a:moveTo>
                    <a:pt x="197" y="126"/>
                  </a:moveTo>
                  <a:cubicBezTo>
                    <a:pt x="197" y="126"/>
                    <a:pt x="197" y="126"/>
                    <a:pt x="197" y="126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2" name="Freeform 13"/>
            <p:cNvSpPr>
              <a:spLocks/>
            </p:cNvSpPr>
            <p:nvPr/>
          </p:nvSpPr>
          <p:spPr bwMode="auto">
            <a:xfrm>
              <a:off x="1369" y="1975"/>
              <a:ext cx="583" cy="699"/>
            </a:xfrm>
            <a:custGeom>
              <a:avLst/>
              <a:gdLst>
                <a:gd name="T0" fmla="*/ 216 w 245"/>
                <a:gd name="T1" fmla="*/ 0 h 294"/>
                <a:gd name="T2" fmla="*/ 188 w 245"/>
                <a:gd name="T3" fmla="*/ 28 h 294"/>
                <a:gd name="T4" fmla="*/ 188 w 245"/>
                <a:gd name="T5" fmla="*/ 131 h 294"/>
                <a:gd name="T6" fmla="*/ 162 w 245"/>
                <a:gd name="T7" fmla="*/ 199 h 294"/>
                <a:gd name="T8" fmla="*/ 46 w 245"/>
                <a:gd name="T9" fmla="*/ 199 h 294"/>
                <a:gd name="T10" fmla="*/ 0 w 245"/>
                <a:gd name="T11" fmla="*/ 245 h 294"/>
                <a:gd name="T12" fmla="*/ 0 w 245"/>
                <a:gd name="T13" fmla="*/ 277 h 294"/>
                <a:gd name="T14" fmla="*/ 81 w 245"/>
                <a:gd name="T15" fmla="*/ 294 h 294"/>
                <a:gd name="T16" fmla="*/ 205 w 245"/>
                <a:gd name="T17" fmla="*/ 253 h 294"/>
                <a:gd name="T18" fmla="*/ 205 w 245"/>
                <a:gd name="T19" fmla="*/ 246 h 294"/>
                <a:gd name="T20" fmla="*/ 207 w 245"/>
                <a:gd name="T21" fmla="*/ 242 h 294"/>
                <a:gd name="T22" fmla="*/ 243 w 245"/>
                <a:gd name="T23" fmla="*/ 146 h 294"/>
                <a:gd name="T24" fmla="*/ 245 w 245"/>
                <a:gd name="T25" fmla="*/ 136 h 294"/>
                <a:gd name="T26" fmla="*/ 245 w 245"/>
                <a:gd name="T27" fmla="*/ 28 h 294"/>
                <a:gd name="T28" fmla="*/ 216 w 245"/>
                <a:gd name="T29" fmla="*/ 0 h 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45" h="294">
                  <a:moveTo>
                    <a:pt x="216" y="0"/>
                  </a:moveTo>
                  <a:cubicBezTo>
                    <a:pt x="201" y="0"/>
                    <a:pt x="188" y="13"/>
                    <a:pt x="188" y="28"/>
                  </a:cubicBezTo>
                  <a:cubicBezTo>
                    <a:pt x="188" y="131"/>
                    <a:pt x="188" y="131"/>
                    <a:pt x="188" y="131"/>
                  </a:cubicBezTo>
                  <a:cubicBezTo>
                    <a:pt x="162" y="199"/>
                    <a:pt x="162" y="199"/>
                    <a:pt x="162" y="199"/>
                  </a:cubicBezTo>
                  <a:cubicBezTo>
                    <a:pt x="46" y="199"/>
                    <a:pt x="46" y="199"/>
                    <a:pt x="46" y="199"/>
                  </a:cubicBezTo>
                  <a:cubicBezTo>
                    <a:pt x="20" y="199"/>
                    <a:pt x="0" y="219"/>
                    <a:pt x="0" y="245"/>
                  </a:cubicBezTo>
                  <a:cubicBezTo>
                    <a:pt x="0" y="277"/>
                    <a:pt x="0" y="277"/>
                    <a:pt x="0" y="277"/>
                  </a:cubicBezTo>
                  <a:cubicBezTo>
                    <a:pt x="25" y="288"/>
                    <a:pt x="52" y="294"/>
                    <a:pt x="81" y="294"/>
                  </a:cubicBezTo>
                  <a:cubicBezTo>
                    <a:pt x="127" y="294"/>
                    <a:pt x="170" y="279"/>
                    <a:pt x="205" y="253"/>
                  </a:cubicBezTo>
                  <a:cubicBezTo>
                    <a:pt x="205" y="246"/>
                    <a:pt x="205" y="246"/>
                    <a:pt x="205" y="246"/>
                  </a:cubicBezTo>
                  <a:cubicBezTo>
                    <a:pt x="205" y="245"/>
                    <a:pt x="206" y="243"/>
                    <a:pt x="207" y="242"/>
                  </a:cubicBezTo>
                  <a:cubicBezTo>
                    <a:pt x="243" y="146"/>
                    <a:pt x="243" y="146"/>
                    <a:pt x="243" y="146"/>
                  </a:cubicBezTo>
                  <a:cubicBezTo>
                    <a:pt x="244" y="143"/>
                    <a:pt x="245" y="139"/>
                    <a:pt x="245" y="136"/>
                  </a:cubicBezTo>
                  <a:cubicBezTo>
                    <a:pt x="245" y="28"/>
                    <a:pt x="245" y="28"/>
                    <a:pt x="245" y="28"/>
                  </a:cubicBezTo>
                  <a:cubicBezTo>
                    <a:pt x="245" y="13"/>
                    <a:pt x="232" y="0"/>
                    <a:pt x="216" y="0"/>
                  </a:cubicBezTo>
                  <a:close/>
                </a:path>
              </a:pathLst>
            </a:custGeom>
            <a:solidFill>
              <a:srgbClr val="FFFCDD"/>
            </a:solidFill>
            <a:ln w="30163" cap="flat">
              <a:solidFill>
                <a:srgbClr val="231F2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53" name="CaixaDeTexto 52"/>
          <p:cNvSpPr txBox="1"/>
          <p:nvPr/>
        </p:nvSpPr>
        <p:spPr>
          <a:xfrm>
            <a:off x="1937642" y="826437"/>
            <a:ext cx="4586332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2800" b="1" dirty="0">
                <a:solidFill>
                  <a:schemeClr val="accent2">
                    <a:lumMod val="75000"/>
                  </a:schemeClr>
                </a:solidFill>
              </a:rPr>
              <a:t>primeira lembrança</a:t>
            </a:r>
            <a:endParaRPr lang="pt-BR" sz="2800" dirty="0">
              <a:solidFill>
                <a:schemeClr val="accent2">
                  <a:lumMod val="75000"/>
                </a:schemeClr>
              </a:solidFill>
            </a:endParaRPr>
          </a:p>
        </p:txBody>
      </p:sp>
      <p:sp>
        <p:nvSpPr>
          <p:cNvPr id="55" name="CaixaDeTexto 54"/>
          <p:cNvSpPr txBox="1"/>
          <p:nvPr/>
        </p:nvSpPr>
        <p:spPr>
          <a:xfrm>
            <a:off x="445074" y="5943849"/>
            <a:ext cx="70564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t-BR" b="1" i="1" dirty="0">
                <a:solidFill>
                  <a:schemeClr val="accent1">
                    <a:lumMod val="50000"/>
                  </a:schemeClr>
                </a:solidFill>
              </a:rPr>
              <a:t>em %</a:t>
            </a:r>
          </a:p>
        </p:txBody>
      </p:sp>
      <p:grpSp>
        <p:nvGrpSpPr>
          <p:cNvPr id="56" name="Group 4"/>
          <p:cNvGrpSpPr>
            <a:grpSpLocks noChangeAspect="1"/>
          </p:cNvGrpSpPr>
          <p:nvPr/>
        </p:nvGrpSpPr>
        <p:grpSpPr bwMode="auto">
          <a:xfrm>
            <a:off x="717552" y="6456363"/>
            <a:ext cx="217488" cy="304800"/>
            <a:chOff x="452" y="4067"/>
            <a:chExt cx="137" cy="192"/>
          </a:xfrm>
        </p:grpSpPr>
        <p:sp>
          <p:nvSpPr>
            <p:cNvPr id="57" name="Freeform 5"/>
            <p:cNvSpPr>
              <a:spLocks/>
            </p:cNvSpPr>
            <p:nvPr/>
          </p:nvSpPr>
          <p:spPr bwMode="auto">
            <a:xfrm>
              <a:off x="472" y="4077"/>
              <a:ext cx="117" cy="182"/>
            </a:xfrm>
            <a:custGeom>
              <a:avLst/>
              <a:gdLst>
                <a:gd name="T0" fmla="*/ 125 w 125"/>
                <a:gd name="T1" fmla="*/ 47 h 194"/>
                <a:gd name="T2" fmla="*/ 63 w 125"/>
                <a:gd name="T3" fmla="*/ 0 h 194"/>
                <a:gd name="T4" fmla="*/ 0 w 125"/>
                <a:gd name="T5" fmla="*/ 64 h 194"/>
                <a:gd name="T6" fmla="*/ 7 w 125"/>
                <a:gd name="T7" fmla="*/ 88 h 194"/>
                <a:gd name="T8" fmla="*/ 57 w 125"/>
                <a:gd name="T9" fmla="*/ 188 h 194"/>
                <a:gd name="T10" fmla="*/ 70 w 125"/>
                <a:gd name="T11" fmla="*/ 188 h 194"/>
                <a:gd name="T12" fmla="*/ 120 w 125"/>
                <a:gd name="T13" fmla="*/ 88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5" h="194">
                  <a:moveTo>
                    <a:pt x="125" y="47"/>
                  </a:moveTo>
                  <a:cubicBezTo>
                    <a:pt x="117" y="20"/>
                    <a:pt x="93" y="0"/>
                    <a:pt x="63" y="0"/>
                  </a:cubicBezTo>
                  <a:cubicBezTo>
                    <a:pt x="28" y="0"/>
                    <a:pt x="0" y="29"/>
                    <a:pt x="0" y="64"/>
                  </a:cubicBezTo>
                  <a:cubicBezTo>
                    <a:pt x="0" y="71"/>
                    <a:pt x="4" y="82"/>
                    <a:pt x="7" y="88"/>
                  </a:cubicBezTo>
                  <a:cubicBezTo>
                    <a:pt x="57" y="188"/>
                    <a:pt x="57" y="188"/>
                    <a:pt x="57" y="188"/>
                  </a:cubicBezTo>
                  <a:cubicBezTo>
                    <a:pt x="59" y="194"/>
                    <a:pt x="67" y="194"/>
                    <a:pt x="70" y="188"/>
                  </a:cubicBezTo>
                  <a:cubicBezTo>
                    <a:pt x="120" y="88"/>
                    <a:pt x="120" y="88"/>
                    <a:pt x="120" y="88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8" name="Freeform 6"/>
            <p:cNvSpPr>
              <a:spLocks noEditPoints="1"/>
            </p:cNvSpPr>
            <p:nvPr/>
          </p:nvSpPr>
          <p:spPr bwMode="auto">
            <a:xfrm>
              <a:off x="452" y="4067"/>
              <a:ext cx="127" cy="189"/>
            </a:xfrm>
            <a:custGeom>
              <a:avLst/>
              <a:gdLst>
                <a:gd name="T0" fmla="*/ 68 w 135"/>
                <a:gd name="T1" fmla="*/ 202 h 202"/>
                <a:gd name="T2" fmla="*/ 57 w 135"/>
                <a:gd name="T3" fmla="*/ 195 h 202"/>
                <a:gd name="T4" fmla="*/ 7 w 135"/>
                <a:gd name="T5" fmla="*/ 95 h 202"/>
                <a:gd name="T6" fmla="*/ 7 w 135"/>
                <a:gd name="T7" fmla="*/ 95 h 202"/>
                <a:gd name="T8" fmla="*/ 6 w 135"/>
                <a:gd name="T9" fmla="*/ 91 h 202"/>
                <a:gd name="T10" fmla="*/ 0 w 135"/>
                <a:gd name="T11" fmla="*/ 68 h 202"/>
                <a:gd name="T12" fmla="*/ 68 w 135"/>
                <a:gd name="T13" fmla="*/ 0 h 202"/>
                <a:gd name="T14" fmla="*/ 134 w 135"/>
                <a:gd name="T15" fmla="*/ 50 h 202"/>
                <a:gd name="T16" fmla="*/ 131 w 135"/>
                <a:gd name="T17" fmla="*/ 56 h 202"/>
                <a:gd name="T18" fmla="*/ 125 w 135"/>
                <a:gd name="T19" fmla="*/ 52 h 202"/>
                <a:gd name="T20" fmla="*/ 68 w 135"/>
                <a:gd name="T21" fmla="*/ 10 h 202"/>
                <a:gd name="T22" fmla="*/ 10 w 135"/>
                <a:gd name="T23" fmla="*/ 68 h 202"/>
                <a:gd name="T24" fmla="*/ 15 w 135"/>
                <a:gd name="T25" fmla="*/ 87 h 202"/>
                <a:gd name="T26" fmla="*/ 16 w 135"/>
                <a:gd name="T27" fmla="*/ 91 h 202"/>
                <a:gd name="T28" fmla="*/ 66 w 135"/>
                <a:gd name="T29" fmla="*/ 190 h 202"/>
                <a:gd name="T30" fmla="*/ 68 w 135"/>
                <a:gd name="T31" fmla="*/ 192 h 202"/>
                <a:gd name="T32" fmla="*/ 71 w 135"/>
                <a:gd name="T33" fmla="*/ 190 h 202"/>
                <a:gd name="T34" fmla="*/ 121 w 135"/>
                <a:gd name="T35" fmla="*/ 91 h 202"/>
                <a:gd name="T36" fmla="*/ 127 w 135"/>
                <a:gd name="T37" fmla="*/ 89 h 202"/>
                <a:gd name="T38" fmla="*/ 130 w 135"/>
                <a:gd name="T39" fmla="*/ 95 h 202"/>
                <a:gd name="T40" fmla="*/ 79 w 135"/>
                <a:gd name="T41" fmla="*/ 195 h 202"/>
                <a:gd name="T42" fmla="*/ 68 w 135"/>
                <a:gd name="T43" fmla="*/ 202 h 202"/>
                <a:gd name="T44" fmla="*/ 68 w 135"/>
                <a:gd name="T45" fmla="*/ 202 h 202"/>
                <a:gd name="T46" fmla="*/ 68 w 135"/>
                <a:gd name="T47" fmla="*/ 202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35" h="202">
                  <a:moveTo>
                    <a:pt x="68" y="202"/>
                  </a:moveTo>
                  <a:cubicBezTo>
                    <a:pt x="64" y="202"/>
                    <a:pt x="59" y="199"/>
                    <a:pt x="57" y="195"/>
                  </a:cubicBezTo>
                  <a:cubicBezTo>
                    <a:pt x="7" y="95"/>
                    <a:pt x="7" y="95"/>
                    <a:pt x="7" y="95"/>
                  </a:cubicBezTo>
                  <a:cubicBezTo>
                    <a:pt x="7" y="95"/>
                    <a:pt x="7" y="95"/>
                    <a:pt x="7" y="95"/>
                  </a:cubicBezTo>
                  <a:cubicBezTo>
                    <a:pt x="7" y="93"/>
                    <a:pt x="6" y="92"/>
                    <a:pt x="6" y="91"/>
                  </a:cubicBezTo>
                  <a:cubicBezTo>
                    <a:pt x="3" y="84"/>
                    <a:pt x="0" y="75"/>
                    <a:pt x="0" y="68"/>
                  </a:cubicBezTo>
                  <a:cubicBezTo>
                    <a:pt x="0" y="31"/>
                    <a:pt x="31" y="0"/>
                    <a:pt x="68" y="0"/>
                  </a:cubicBezTo>
                  <a:cubicBezTo>
                    <a:pt x="99" y="0"/>
                    <a:pt x="126" y="21"/>
                    <a:pt x="134" y="50"/>
                  </a:cubicBezTo>
                  <a:cubicBezTo>
                    <a:pt x="135" y="52"/>
                    <a:pt x="134" y="55"/>
                    <a:pt x="131" y="56"/>
                  </a:cubicBezTo>
                  <a:cubicBezTo>
                    <a:pt x="129" y="57"/>
                    <a:pt x="126" y="55"/>
                    <a:pt x="125" y="52"/>
                  </a:cubicBezTo>
                  <a:cubicBezTo>
                    <a:pt x="118" y="27"/>
                    <a:pt x="95" y="10"/>
                    <a:pt x="68" y="10"/>
                  </a:cubicBezTo>
                  <a:cubicBezTo>
                    <a:pt x="36" y="10"/>
                    <a:pt x="10" y="36"/>
                    <a:pt x="10" y="68"/>
                  </a:cubicBezTo>
                  <a:cubicBezTo>
                    <a:pt x="10" y="74"/>
                    <a:pt x="12" y="81"/>
                    <a:pt x="15" y="87"/>
                  </a:cubicBezTo>
                  <a:cubicBezTo>
                    <a:pt x="15" y="88"/>
                    <a:pt x="16" y="90"/>
                    <a:pt x="16" y="91"/>
                  </a:cubicBezTo>
                  <a:cubicBezTo>
                    <a:pt x="66" y="190"/>
                    <a:pt x="66" y="190"/>
                    <a:pt x="66" y="190"/>
                  </a:cubicBezTo>
                  <a:cubicBezTo>
                    <a:pt x="67" y="192"/>
                    <a:pt x="68" y="192"/>
                    <a:pt x="68" y="192"/>
                  </a:cubicBezTo>
                  <a:cubicBezTo>
                    <a:pt x="69" y="192"/>
                    <a:pt x="70" y="192"/>
                    <a:pt x="71" y="190"/>
                  </a:cubicBezTo>
                  <a:cubicBezTo>
                    <a:pt x="121" y="91"/>
                    <a:pt x="121" y="91"/>
                    <a:pt x="121" y="91"/>
                  </a:cubicBezTo>
                  <a:cubicBezTo>
                    <a:pt x="122" y="88"/>
                    <a:pt x="125" y="87"/>
                    <a:pt x="127" y="89"/>
                  </a:cubicBezTo>
                  <a:cubicBezTo>
                    <a:pt x="130" y="90"/>
                    <a:pt x="131" y="93"/>
                    <a:pt x="130" y="95"/>
                  </a:cubicBezTo>
                  <a:cubicBezTo>
                    <a:pt x="79" y="195"/>
                    <a:pt x="79" y="195"/>
                    <a:pt x="79" y="195"/>
                  </a:cubicBezTo>
                  <a:cubicBezTo>
                    <a:pt x="77" y="199"/>
                    <a:pt x="73" y="202"/>
                    <a:pt x="68" y="202"/>
                  </a:cubicBezTo>
                  <a:close/>
                  <a:moveTo>
                    <a:pt x="68" y="202"/>
                  </a:moveTo>
                  <a:cubicBezTo>
                    <a:pt x="68" y="202"/>
                    <a:pt x="68" y="202"/>
                    <a:pt x="68" y="202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9" name="Freeform 7"/>
            <p:cNvSpPr>
              <a:spLocks noEditPoints="1"/>
            </p:cNvSpPr>
            <p:nvPr/>
          </p:nvSpPr>
          <p:spPr bwMode="auto">
            <a:xfrm>
              <a:off x="490" y="4108"/>
              <a:ext cx="50" cy="75"/>
            </a:xfrm>
            <a:custGeom>
              <a:avLst/>
              <a:gdLst>
                <a:gd name="T0" fmla="*/ 0 w 53"/>
                <a:gd name="T1" fmla="*/ 22 h 80"/>
                <a:gd name="T2" fmla="*/ 3 w 53"/>
                <a:gd name="T3" fmla="*/ 12 h 80"/>
                <a:gd name="T4" fmla="*/ 12 w 53"/>
                <a:gd name="T5" fmla="*/ 3 h 80"/>
                <a:gd name="T6" fmla="*/ 27 w 53"/>
                <a:gd name="T7" fmla="*/ 0 h 80"/>
                <a:gd name="T8" fmla="*/ 40 w 53"/>
                <a:gd name="T9" fmla="*/ 3 h 80"/>
                <a:gd name="T10" fmla="*/ 50 w 53"/>
                <a:gd name="T11" fmla="*/ 11 h 80"/>
                <a:gd name="T12" fmla="*/ 53 w 53"/>
                <a:gd name="T13" fmla="*/ 21 h 80"/>
                <a:gd name="T14" fmla="*/ 51 w 53"/>
                <a:gd name="T15" fmla="*/ 29 h 80"/>
                <a:gd name="T16" fmla="*/ 47 w 53"/>
                <a:gd name="T17" fmla="*/ 35 h 80"/>
                <a:gd name="T18" fmla="*/ 38 w 53"/>
                <a:gd name="T19" fmla="*/ 43 h 80"/>
                <a:gd name="T20" fmla="*/ 35 w 53"/>
                <a:gd name="T21" fmla="*/ 46 h 80"/>
                <a:gd name="T22" fmla="*/ 33 w 53"/>
                <a:gd name="T23" fmla="*/ 48 h 80"/>
                <a:gd name="T24" fmla="*/ 32 w 53"/>
                <a:gd name="T25" fmla="*/ 50 h 80"/>
                <a:gd name="T26" fmla="*/ 31 w 53"/>
                <a:gd name="T27" fmla="*/ 54 h 80"/>
                <a:gd name="T28" fmla="*/ 25 w 53"/>
                <a:gd name="T29" fmla="*/ 60 h 80"/>
                <a:gd name="T30" fmla="*/ 20 w 53"/>
                <a:gd name="T31" fmla="*/ 58 h 80"/>
                <a:gd name="T32" fmla="*/ 19 w 53"/>
                <a:gd name="T33" fmla="*/ 52 h 80"/>
                <a:gd name="T34" fmla="*/ 20 w 53"/>
                <a:gd name="T35" fmla="*/ 45 h 80"/>
                <a:gd name="T36" fmla="*/ 24 w 53"/>
                <a:gd name="T37" fmla="*/ 39 h 80"/>
                <a:gd name="T38" fmla="*/ 30 w 53"/>
                <a:gd name="T39" fmla="*/ 33 h 80"/>
                <a:gd name="T40" fmla="*/ 35 w 53"/>
                <a:gd name="T41" fmla="*/ 29 h 80"/>
                <a:gd name="T42" fmla="*/ 37 w 53"/>
                <a:gd name="T43" fmla="*/ 25 h 80"/>
                <a:gd name="T44" fmla="*/ 38 w 53"/>
                <a:gd name="T45" fmla="*/ 21 h 80"/>
                <a:gd name="T46" fmla="*/ 35 w 53"/>
                <a:gd name="T47" fmla="*/ 14 h 80"/>
                <a:gd name="T48" fmla="*/ 27 w 53"/>
                <a:gd name="T49" fmla="*/ 11 h 80"/>
                <a:gd name="T50" fmla="*/ 18 w 53"/>
                <a:gd name="T51" fmla="*/ 14 h 80"/>
                <a:gd name="T52" fmla="*/ 14 w 53"/>
                <a:gd name="T53" fmla="*/ 23 h 80"/>
                <a:gd name="T54" fmla="*/ 7 w 53"/>
                <a:gd name="T55" fmla="*/ 29 h 80"/>
                <a:gd name="T56" fmla="*/ 2 w 53"/>
                <a:gd name="T57" fmla="*/ 27 h 80"/>
                <a:gd name="T58" fmla="*/ 0 w 53"/>
                <a:gd name="T59" fmla="*/ 22 h 80"/>
                <a:gd name="T60" fmla="*/ 26 w 53"/>
                <a:gd name="T61" fmla="*/ 80 h 80"/>
                <a:gd name="T62" fmla="*/ 20 w 53"/>
                <a:gd name="T63" fmla="*/ 78 h 80"/>
                <a:gd name="T64" fmla="*/ 18 w 53"/>
                <a:gd name="T65" fmla="*/ 72 h 80"/>
                <a:gd name="T66" fmla="*/ 20 w 53"/>
                <a:gd name="T67" fmla="*/ 67 h 80"/>
                <a:gd name="T68" fmla="*/ 26 w 53"/>
                <a:gd name="T69" fmla="*/ 64 h 80"/>
                <a:gd name="T70" fmla="*/ 31 w 53"/>
                <a:gd name="T71" fmla="*/ 67 h 80"/>
                <a:gd name="T72" fmla="*/ 34 w 53"/>
                <a:gd name="T73" fmla="*/ 72 h 80"/>
                <a:gd name="T74" fmla="*/ 31 w 53"/>
                <a:gd name="T75" fmla="*/ 78 h 80"/>
                <a:gd name="T76" fmla="*/ 26 w 53"/>
                <a:gd name="T77" fmla="*/ 80 h 80"/>
                <a:gd name="T78" fmla="*/ 26 w 53"/>
                <a:gd name="T79" fmla="*/ 80 h 80"/>
                <a:gd name="T80" fmla="*/ 26 w 53"/>
                <a:gd name="T81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3" h="80">
                  <a:moveTo>
                    <a:pt x="0" y="22"/>
                  </a:moveTo>
                  <a:cubicBezTo>
                    <a:pt x="0" y="19"/>
                    <a:pt x="1" y="15"/>
                    <a:pt x="3" y="12"/>
                  </a:cubicBezTo>
                  <a:cubicBezTo>
                    <a:pt x="5" y="9"/>
                    <a:pt x="8" y="6"/>
                    <a:pt x="12" y="3"/>
                  </a:cubicBezTo>
                  <a:cubicBezTo>
                    <a:pt x="17" y="1"/>
                    <a:pt x="21" y="0"/>
                    <a:pt x="27" y="0"/>
                  </a:cubicBezTo>
                  <a:cubicBezTo>
                    <a:pt x="32" y="0"/>
                    <a:pt x="37" y="1"/>
                    <a:pt x="40" y="3"/>
                  </a:cubicBezTo>
                  <a:cubicBezTo>
                    <a:pt x="44" y="5"/>
                    <a:pt x="47" y="7"/>
                    <a:pt x="50" y="11"/>
                  </a:cubicBezTo>
                  <a:cubicBezTo>
                    <a:pt x="52" y="14"/>
                    <a:pt x="53" y="17"/>
                    <a:pt x="53" y="21"/>
                  </a:cubicBezTo>
                  <a:cubicBezTo>
                    <a:pt x="53" y="24"/>
                    <a:pt x="52" y="27"/>
                    <a:pt x="51" y="29"/>
                  </a:cubicBezTo>
                  <a:cubicBezTo>
                    <a:pt x="50" y="31"/>
                    <a:pt x="48" y="33"/>
                    <a:pt x="47" y="35"/>
                  </a:cubicBezTo>
                  <a:cubicBezTo>
                    <a:pt x="45" y="37"/>
                    <a:pt x="42" y="39"/>
                    <a:pt x="38" y="43"/>
                  </a:cubicBezTo>
                  <a:cubicBezTo>
                    <a:pt x="36" y="44"/>
                    <a:pt x="35" y="45"/>
                    <a:pt x="35" y="46"/>
                  </a:cubicBezTo>
                  <a:cubicBezTo>
                    <a:pt x="34" y="47"/>
                    <a:pt x="33" y="48"/>
                    <a:pt x="33" y="48"/>
                  </a:cubicBezTo>
                  <a:cubicBezTo>
                    <a:pt x="33" y="49"/>
                    <a:pt x="32" y="50"/>
                    <a:pt x="32" y="50"/>
                  </a:cubicBezTo>
                  <a:cubicBezTo>
                    <a:pt x="32" y="51"/>
                    <a:pt x="32" y="52"/>
                    <a:pt x="31" y="54"/>
                  </a:cubicBezTo>
                  <a:cubicBezTo>
                    <a:pt x="31" y="58"/>
                    <a:pt x="29" y="60"/>
                    <a:pt x="25" y="60"/>
                  </a:cubicBezTo>
                  <a:cubicBezTo>
                    <a:pt x="23" y="60"/>
                    <a:pt x="22" y="59"/>
                    <a:pt x="20" y="58"/>
                  </a:cubicBezTo>
                  <a:cubicBezTo>
                    <a:pt x="19" y="57"/>
                    <a:pt x="19" y="55"/>
                    <a:pt x="19" y="52"/>
                  </a:cubicBezTo>
                  <a:cubicBezTo>
                    <a:pt x="19" y="49"/>
                    <a:pt x="19" y="47"/>
                    <a:pt x="20" y="45"/>
                  </a:cubicBezTo>
                  <a:cubicBezTo>
                    <a:pt x="21" y="43"/>
                    <a:pt x="22" y="41"/>
                    <a:pt x="24" y="39"/>
                  </a:cubicBezTo>
                  <a:cubicBezTo>
                    <a:pt x="25" y="37"/>
                    <a:pt x="27" y="35"/>
                    <a:pt x="30" y="33"/>
                  </a:cubicBezTo>
                  <a:cubicBezTo>
                    <a:pt x="32" y="31"/>
                    <a:pt x="34" y="30"/>
                    <a:pt x="35" y="29"/>
                  </a:cubicBezTo>
                  <a:cubicBezTo>
                    <a:pt x="36" y="28"/>
                    <a:pt x="36" y="27"/>
                    <a:pt x="37" y="25"/>
                  </a:cubicBezTo>
                  <a:cubicBezTo>
                    <a:pt x="38" y="24"/>
                    <a:pt x="38" y="23"/>
                    <a:pt x="38" y="21"/>
                  </a:cubicBezTo>
                  <a:cubicBezTo>
                    <a:pt x="38" y="18"/>
                    <a:pt x="37" y="16"/>
                    <a:pt x="35" y="14"/>
                  </a:cubicBezTo>
                  <a:cubicBezTo>
                    <a:pt x="33" y="12"/>
                    <a:pt x="30" y="11"/>
                    <a:pt x="27" y="11"/>
                  </a:cubicBezTo>
                  <a:cubicBezTo>
                    <a:pt x="23" y="11"/>
                    <a:pt x="20" y="12"/>
                    <a:pt x="18" y="14"/>
                  </a:cubicBezTo>
                  <a:cubicBezTo>
                    <a:pt x="17" y="16"/>
                    <a:pt x="15" y="19"/>
                    <a:pt x="14" y="23"/>
                  </a:cubicBezTo>
                  <a:cubicBezTo>
                    <a:pt x="13" y="27"/>
                    <a:pt x="10" y="29"/>
                    <a:pt x="7" y="29"/>
                  </a:cubicBezTo>
                  <a:cubicBezTo>
                    <a:pt x="5" y="29"/>
                    <a:pt x="3" y="28"/>
                    <a:pt x="2" y="27"/>
                  </a:cubicBezTo>
                  <a:cubicBezTo>
                    <a:pt x="1" y="25"/>
                    <a:pt x="0" y="24"/>
                    <a:pt x="0" y="22"/>
                  </a:cubicBezTo>
                  <a:close/>
                  <a:moveTo>
                    <a:pt x="26" y="80"/>
                  </a:moveTo>
                  <a:cubicBezTo>
                    <a:pt x="24" y="80"/>
                    <a:pt x="22" y="79"/>
                    <a:pt x="20" y="78"/>
                  </a:cubicBezTo>
                  <a:cubicBezTo>
                    <a:pt x="18" y="77"/>
                    <a:pt x="18" y="75"/>
                    <a:pt x="18" y="72"/>
                  </a:cubicBezTo>
                  <a:cubicBezTo>
                    <a:pt x="18" y="70"/>
                    <a:pt x="18" y="68"/>
                    <a:pt x="20" y="67"/>
                  </a:cubicBezTo>
                  <a:cubicBezTo>
                    <a:pt x="22" y="65"/>
                    <a:pt x="23" y="64"/>
                    <a:pt x="26" y="64"/>
                  </a:cubicBezTo>
                  <a:cubicBezTo>
                    <a:pt x="28" y="64"/>
                    <a:pt x="30" y="65"/>
                    <a:pt x="31" y="67"/>
                  </a:cubicBezTo>
                  <a:cubicBezTo>
                    <a:pt x="33" y="68"/>
                    <a:pt x="34" y="70"/>
                    <a:pt x="34" y="72"/>
                  </a:cubicBezTo>
                  <a:cubicBezTo>
                    <a:pt x="34" y="75"/>
                    <a:pt x="33" y="77"/>
                    <a:pt x="31" y="78"/>
                  </a:cubicBezTo>
                  <a:cubicBezTo>
                    <a:pt x="30" y="79"/>
                    <a:pt x="28" y="80"/>
                    <a:pt x="26" y="80"/>
                  </a:cubicBezTo>
                  <a:close/>
                  <a:moveTo>
                    <a:pt x="26" y="80"/>
                  </a:moveTo>
                  <a:cubicBezTo>
                    <a:pt x="26" y="80"/>
                    <a:pt x="26" y="80"/>
                    <a:pt x="26" y="8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60" name="CaixaDeTexto 59"/>
          <p:cNvSpPr txBox="1"/>
          <p:nvPr/>
        </p:nvSpPr>
        <p:spPr>
          <a:xfrm>
            <a:off x="963614" y="6450177"/>
            <a:ext cx="10247311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100" b="1" dirty="0">
                <a:solidFill>
                  <a:schemeClr val="bg1"/>
                </a:solidFill>
              </a:rPr>
              <a:t>p3. </a:t>
            </a:r>
            <a:r>
              <a:rPr lang="pt-BR" sz="1100" dirty="0">
                <a:solidFill>
                  <a:schemeClr val="bg1"/>
                </a:solidFill>
              </a:rPr>
              <a:t>Qual a o primeiro nome de instituição/ empresa que o(a) Sr.(a) lembra que promove o EMPREENDEDORISMO NO BRASIL? (RU- ESP</a:t>
            </a:r>
            <a:r>
              <a:rPr lang="pt-BR" sz="1100" b="1" dirty="0">
                <a:solidFill>
                  <a:schemeClr val="bg1"/>
                </a:solidFill>
              </a:rPr>
              <a:t>)</a:t>
            </a:r>
            <a:endParaRPr lang="pt-BR" sz="1100" dirty="0">
              <a:solidFill>
                <a:schemeClr val="bg1"/>
              </a:solidFill>
            </a:endParaRPr>
          </a:p>
        </p:txBody>
      </p:sp>
      <p:sp>
        <p:nvSpPr>
          <p:cNvPr id="61" name="CaixaDeTexto 60"/>
          <p:cNvSpPr txBox="1"/>
          <p:nvPr/>
        </p:nvSpPr>
        <p:spPr>
          <a:xfrm>
            <a:off x="717552" y="2922462"/>
            <a:ext cx="3492498" cy="18158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2800" b="1" dirty="0">
                <a:solidFill>
                  <a:schemeClr val="bg1">
                    <a:lumMod val="50000"/>
                  </a:schemeClr>
                </a:solidFill>
              </a:rPr>
              <a:t>instituição que </a:t>
            </a:r>
            <a:r>
              <a:rPr lang="pt-BR" sz="2800" b="1" dirty="0">
                <a:solidFill>
                  <a:schemeClr val="accent5">
                    <a:lumMod val="50000"/>
                  </a:schemeClr>
                </a:solidFill>
              </a:rPr>
              <a:t>promove o empreendedorismo no Brasil</a:t>
            </a:r>
            <a:endParaRPr lang="pt-BR" sz="2800" dirty="0">
              <a:solidFill>
                <a:schemeClr val="accent5">
                  <a:lumMod val="50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3636216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8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53" presetClass="entr" presetSubtype="16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53" presetClass="entr" presetSubtype="16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2200"/>
                            </p:stCondLst>
                            <p:childTnLst>
                              <p:par>
                                <p:cTn id="36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8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6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53" presetClass="entr" presetSubtype="16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53" presetClass="entr" presetSubtype="16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4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6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>
                            <p:stCondLst>
                              <p:cond delay="800"/>
                            </p:stCondLst>
                            <p:childTnLst>
                              <p:par>
                                <p:cTn id="58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0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1300"/>
                            </p:stCondLst>
                            <p:childTnLst>
                              <p:par>
                                <p:cTn id="6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4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0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4" grpId="0"/>
      <p:bldP spid="25" grpId="0"/>
      <p:bldP spid="55" grpId="0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3" name="Group 4"/>
          <p:cNvGrpSpPr>
            <a:grpSpLocks noChangeAspect="1"/>
          </p:cNvGrpSpPr>
          <p:nvPr/>
        </p:nvGrpSpPr>
        <p:grpSpPr bwMode="auto">
          <a:xfrm>
            <a:off x="717408" y="634077"/>
            <a:ext cx="815138" cy="801966"/>
            <a:chOff x="1005" y="1639"/>
            <a:chExt cx="1052" cy="1035"/>
          </a:xfrm>
        </p:grpSpPr>
        <p:sp>
          <p:nvSpPr>
            <p:cNvPr id="44" name="Freeform 5"/>
            <p:cNvSpPr>
              <a:spLocks noEditPoints="1"/>
            </p:cNvSpPr>
            <p:nvPr/>
          </p:nvSpPr>
          <p:spPr bwMode="auto">
            <a:xfrm>
              <a:off x="1079" y="1689"/>
              <a:ext cx="978" cy="978"/>
            </a:xfrm>
            <a:custGeom>
              <a:avLst/>
              <a:gdLst>
                <a:gd name="T0" fmla="*/ 411 w 411"/>
                <a:gd name="T1" fmla="*/ 206 h 411"/>
                <a:gd name="T2" fmla="*/ 206 w 411"/>
                <a:gd name="T3" fmla="*/ 411 h 411"/>
                <a:gd name="T4" fmla="*/ 0 w 411"/>
                <a:gd name="T5" fmla="*/ 206 h 411"/>
                <a:gd name="T6" fmla="*/ 206 w 411"/>
                <a:gd name="T7" fmla="*/ 0 h 411"/>
                <a:gd name="T8" fmla="*/ 411 w 411"/>
                <a:gd name="T9" fmla="*/ 206 h 411"/>
                <a:gd name="T10" fmla="*/ 411 w 411"/>
                <a:gd name="T11" fmla="*/ 206 h 411"/>
                <a:gd name="T12" fmla="*/ 411 w 411"/>
                <a:gd name="T13" fmla="*/ 206 h 4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11" h="411">
                  <a:moveTo>
                    <a:pt x="411" y="206"/>
                  </a:moveTo>
                  <a:cubicBezTo>
                    <a:pt x="411" y="319"/>
                    <a:pt x="319" y="411"/>
                    <a:pt x="206" y="411"/>
                  </a:cubicBezTo>
                  <a:cubicBezTo>
                    <a:pt x="92" y="411"/>
                    <a:pt x="0" y="319"/>
                    <a:pt x="0" y="206"/>
                  </a:cubicBezTo>
                  <a:cubicBezTo>
                    <a:pt x="0" y="92"/>
                    <a:pt x="92" y="0"/>
                    <a:pt x="206" y="0"/>
                  </a:cubicBezTo>
                  <a:cubicBezTo>
                    <a:pt x="319" y="0"/>
                    <a:pt x="411" y="92"/>
                    <a:pt x="411" y="206"/>
                  </a:cubicBezTo>
                  <a:close/>
                  <a:moveTo>
                    <a:pt x="411" y="206"/>
                  </a:moveTo>
                  <a:cubicBezTo>
                    <a:pt x="411" y="206"/>
                    <a:pt x="411" y="206"/>
                    <a:pt x="411" y="206"/>
                  </a:cubicBezTo>
                </a:path>
              </a:pathLst>
            </a:custGeom>
            <a:solidFill>
              <a:srgbClr val="00CC99"/>
            </a:solidFill>
            <a:ln w="30163" cap="flat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5" name="Freeform 6"/>
            <p:cNvSpPr>
              <a:spLocks noEditPoints="1"/>
            </p:cNvSpPr>
            <p:nvPr/>
          </p:nvSpPr>
          <p:spPr bwMode="auto">
            <a:xfrm>
              <a:off x="1079" y="1689"/>
              <a:ext cx="978" cy="978"/>
            </a:xfrm>
            <a:custGeom>
              <a:avLst/>
              <a:gdLst>
                <a:gd name="T0" fmla="*/ 411 w 411"/>
                <a:gd name="T1" fmla="*/ 206 h 411"/>
                <a:gd name="T2" fmla="*/ 206 w 411"/>
                <a:gd name="T3" fmla="*/ 411 h 411"/>
                <a:gd name="T4" fmla="*/ 0 w 411"/>
                <a:gd name="T5" fmla="*/ 206 h 411"/>
                <a:gd name="T6" fmla="*/ 206 w 411"/>
                <a:gd name="T7" fmla="*/ 0 h 411"/>
                <a:gd name="T8" fmla="*/ 411 w 411"/>
                <a:gd name="T9" fmla="*/ 206 h 411"/>
                <a:gd name="T10" fmla="*/ 411 w 411"/>
                <a:gd name="T11" fmla="*/ 206 h 411"/>
                <a:gd name="T12" fmla="*/ 411 w 411"/>
                <a:gd name="T13" fmla="*/ 206 h 4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11" h="411">
                  <a:moveTo>
                    <a:pt x="411" y="206"/>
                  </a:moveTo>
                  <a:cubicBezTo>
                    <a:pt x="411" y="319"/>
                    <a:pt x="319" y="411"/>
                    <a:pt x="206" y="411"/>
                  </a:cubicBezTo>
                  <a:cubicBezTo>
                    <a:pt x="92" y="411"/>
                    <a:pt x="0" y="319"/>
                    <a:pt x="0" y="206"/>
                  </a:cubicBezTo>
                  <a:cubicBezTo>
                    <a:pt x="0" y="92"/>
                    <a:pt x="92" y="0"/>
                    <a:pt x="206" y="0"/>
                  </a:cubicBezTo>
                  <a:cubicBezTo>
                    <a:pt x="319" y="0"/>
                    <a:pt x="411" y="92"/>
                    <a:pt x="411" y="206"/>
                  </a:cubicBezTo>
                  <a:close/>
                  <a:moveTo>
                    <a:pt x="411" y="206"/>
                  </a:moveTo>
                  <a:cubicBezTo>
                    <a:pt x="411" y="206"/>
                    <a:pt x="411" y="206"/>
                    <a:pt x="411" y="206"/>
                  </a:cubicBezTo>
                </a:path>
              </a:pathLst>
            </a:custGeom>
            <a:noFill/>
            <a:ln w="30163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6" name="Freeform 7"/>
            <p:cNvSpPr>
              <a:spLocks noEditPoints="1"/>
            </p:cNvSpPr>
            <p:nvPr/>
          </p:nvSpPr>
          <p:spPr bwMode="auto">
            <a:xfrm>
              <a:off x="1455" y="2101"/>
              <a:ext cx="314" cy="316"/>
            </a:xfrm>
            <a:custGeom>
              <a:avLst/>
              <a:gdLst>
                <a:gd name="T0" fmla="*/ 66 w 132"/>
                <a:gd name="T1" fmla="*/ 133 h 133"/>
                <a:gd name="T2" fmla="*/ 132 w 132"/>
                <a:gd name="T3" fmla="*/ 67 h 133"/>
                <a:gd name="T4" fmla="*/ 66 w 132"/>
                <a:gd name="T5" fmla="*/ 0 h 133"/>
                <a:gd name="T6" fmla="*/ 0 w 132"/>
                <a:gd name="T7" fmla="*/ 67 h 133"/>
                <a:gd name="T8" fmla="*/ 66 w 132"/>
                <a:gd name="T9" fmla="*/ 133 h 133"/>
                <a:gd name="T10" fmla="*/ 66 w 132"/>
                <a:gd name="T11" fmla="*/ 133 h 133"/>
                <a:gd name="T12" fmla="*/ 66 w 132"/>
                <a:gd name="T13" fmla="*/ 133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2" h="133">
                  <a:moveTo>
                    <a:pt x="66" y="133"/>
                  </a:moveTo>
                  <a:cubicBezTo>
                    <a:pt x="103" y="133"/>
                    <a:pt x="132" y="103"/>
                    <a:pt x="132" y="67"/>
                  </a:cubicBezTo>
                  <a:cubicBezTo>
                    <a:pt x="132" y="30"/>
                    <a:pt x="103" y="0"/>
                    <a:pt x="66" y="0"/>
                  </a:cubicBezTo>
                  <a:cubicBezTo>
                    <a:pt x="30" y="0"/>
                    <a:pt x="0" y="30"/>
                    <a:pt x="0" y="67"/>
                  </a:cubicBezTo>
                  <a:cubicBezTo>
                    <a:pt x="0" y="103"/>
                    <a:pt x="30" y="133"/>
                    <a:pt x="66" y="133"/>
                  </a:cubicBezTo>
                  <a:close/>
                  <a:moveTo>
                    <a:pt x="66" y="133"/>
                  </a:moveTo>
                  <a:cubicBezTo>
                    <a:pt x="66" y="133"/>
                    <a:pt x="66" y="133"/>
                    <a:pt x="66" y="133"/>
                  </a:cubicBezTo>
                </a:path>
              </a:pathLst>
            </a:custGeom>
            <a:solidFill>
              <a:srgbClr val="FFFCDD"/>
            </a:solidFill>
            <a:ln w="30163" cap="flat">
              <a:solidFill>
                <a:srgbClr val="231F2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7" name="Freeform 8"/>
            <p:cNvSpPr>
              <a:spLocks noEditPoints="1"/>
            </p:cNvSpPr>
            <p:nvPr/>
          </p:nvSpPr>
          <p:spPr bwMode="auto">
            <a:xfrm>
              <a:off x="1455" y="2101"/>
              <a:ext cx="314" cy="316"/>
            </a:xfrm>
            <a:custGeom>
              <a:avLst/>
              <a:gdLst>
                <a:gd name="T0" fmla="*/ 66 w 132"/>
                <a:gd name="T1" fmla="*/ 133 h 133"/>
                <a:gd name="T2" fmla="*/ 132 w 132"/>
                <a:gd name="T3" fmla="*/ 67 h 133"/>
                <a:gd name="T4" fmla="*/ 66 w 132"/>
                <a:gd name="T5" fmla="*/ 0 h 133"/>
                <a:gd name="T6" fmla="*/ 0 w 132"/>
                <a:gd name="T7" fmla="*/ 67 h 133"/>
                <a:gd name="T8" fmla="*/ 66 w 132"/>
                <a:gd name="T9" fmla="*/ 133 h 133"/>
                <a:gd name="T10" fmla="*/ 66 w 132"/>
                <a:gd name="T11" fmla="*/ 133 h 133"/>
                <a:gd name="T12" fmla="*/ 66 w 132"/>
                <a:gd name="T13" fmla="*/ 133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2" h="133">
                  <a:moveTo>
                    <a:pt x="66" y="133"/>
                  </a:moveTo>
                  <a:cubicBezTo>
                    <a:pt x="103" y="133"/>
                    <a:pt x="132" y="103"/>
                    <a:pt x="132" y="67"/>
                  </a:cubicBezTo>
                  <a:cubicBezTo>
                    <a:pt x="132" y="30"/>
                    <a:pt x="103" y="0"/>
                    <a:pt x="66" y="0"/>
                  </a:cubicBezTo>
                  <a:cubicBezTo>
                    <a:pt x="30" y="0"/>
                    <a:pt x="0" y="30"/>
                    <a:pt x="0" y="67"/>
                  </a:cubicBezTo>
                  <a:cubicBezTo>
                    <a:pt x="0" y="103"/>
                    <a:pt x="30" y="133"/>
                    <a:pt x="66" y="133"/>
                  </a:cubicBezTo>
                  <a:close/>
                  <a:moveTo>
                    <a:pt x="66" y="133"/>
                  </a:moveTo>
                  <a:cubicBezTo>
                    <a:pt x="66" y="133"/>
                    <a:pt x="66" y="133"/>
                    <a:pt x="66" y="133"/>
                  </a:cubicBezTo>
                </a:path>
              </a:pathLst>
            </a:custGeom>
            <a:noFill/>
            <a:ln w="30163" cap="flat">
              <a:solidFill>
                <a:srgbClr val="231F2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8" name="Freeform 9"/>
            <p:cNvSpPr>
              <a:spLocks/>
            </p:cNvSpPr>
            <p:nvPr/>
          </p:nvSpPr>
          <p:spPr bwMode="auto">
            <a:xfrm>
              <a:off x="1017" y="1653"/>
              <a:ext cx="476" cy="479"/>
            </a:xfrm>
            <a:custGeom>
              <a:avLst/>
              <a:gdLst>
                <a:gd name="T0" fmla="*/ 255 w 476"/>
                <a:gd name="T1" fmla="*/ 0 h 479"/>
                <a:gd name="T2" fmla="*/ 374 w 476"/>
                <a:gd name="T3" fmla="*/ 46 h 479"/>
                <a:gd name="T4" fmla="*/ 431 w 476"/>
                <a:gd name="T5" fmla="*/ 96 h 479"/>
                <a:gd name="T6" fmla="*/ 464 w 476"/>
                <a:gd name="T7" fmla="*/ 160 h 479"/>
                <a:gd name="T8" fmla="*/ 476 w 476"/>
                <a:gd name="T9" fmla="*/ 198 h 479"/>
                <a:gd name="T10" fmla="*/ 462 w 476"/>
                <a:gd name="T11" fmla="*/ 307 h 479"/>
                <a:gd name="T12" fmla="*/ 421 w 476"/>
                <a:gd name="T13" fmla="*/ 398 h 479"/>
                <a:gd name="T14" fmla="*/ 326 w 476"/>
                <a:gd name="T15" fmla="*/ 469 h 479"/>
                <a:gd name="T16" fmla="*/ 231 w 476"/>
                <a:gd name="T17" fmla="*/ 479 h 479"/>
                <a:gd name="T18" fmla="*/ 145 w 476"/>
                <a:gd name="T19" fmla="*/ 455 h 479"/>
                <a:gd name="T20" fmla="*/ 55 w 476"/>
                <a:gd name="T21" fmla="*/ 388 h 479"/>
                <a:gd name="T22" fmla="*/ 10 w 476"/>
                <a:gd name="T23" fmla="*/ 293 h 479"/>
                <a:gd name="T24" fmla="*/ 0 w 476"/>
                <a:gd name="T25" fmla="*/ 193 h 479"/>
                <a:gd name="T26" fmla="*/ 50 w 476"/>
                <a:gd name="T27" fmla="*/ 96 h 479"/>
                <a:gd name="T28" fmla="*/ 122 w 476"/>
                <a:gd name="T29" fmla="*/ 34 h 479"/>
                <a:gd name="T30" fmla="*/ 188 w 476"/>
                <a:gd name="T31" fmla="*/ 0 h 479"/>
                <a:gd name="T32" fmla="*/ 255 w 476"/>
                <a:gd name="T33" fmla="*/ 0 h 4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76" h="479">
                  <a:moveTo>
                    <a:pt x="255" y="0"/>
                  </a:moveTo>
                  <a:lnTo>
                    <a:pt x="374" y="46"/>
                  </a:lnTo>
                  <a:lnTo>
                    <a:pt x="431" y="96"/>
                  </a:lnTo>
                  <a:lnTo>
                    <a:pt x="464" y="160"/>
                  </a:lnTo>
                  <a:lnTo>
                    <a:pt x="476" y="198"/>
                  </a:lnTo>
                  <a:lnTo>
                    <a:pt x="462" y="307"/>
                  </a:lnTo>
                  <a:lnTo>
                    <a:pt x="421" y="398"/>
                  </a:lnTo>
                  <a:lnTo>
                    <a:pt x="326" y="469"/>
                  </a:lnTo>
                  <a:lnTo>
                    <a:pt x="231" y="479"/>
                  </a:lnTo>
                  <a:lnTo>
                    <a:pt x="145" y="455"/>
                  </a:lnTo>
                  <a:lnTo>
                    <a:pt x="55" y="388"/>
                  </a:lnTo>
                  <a:lnTo>
                    <a:pt x="10" y="293"/>
                  </a:lnTo>
                  <a:lnTo>
                    <a:pt x="0" y="193"/>
                  </a:lnTo>
                  <a:lnTo>
                    <a:pt x="50" y="96"/>
                  </a:lnTo>
                  <a:lnTo>
                    <a:pt x="122" y="34"/>
                  </a:lnTo>
                  <a:lnTo>
                    <a:pt x="188" y="0"/>
                  </a:lnTo>
                  <a:lnTo>
                    <a:pt x="255" y="0"/>
                  </a:lnTo>
                  <a:close/>
                </a:path>
              </a:pathLst>
            </a:custGeom>
            <a:solidFill>
              <a:srgbClr val="FFE8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9" name="Freeform 10"/>
            <p:cNvSpPr>
              <a:spLocks noEditPoints="1"/>
            </p:cNvSpPr>
            <p:nvPr/>
          </p:nvSpPr>
          <p:spPr bwMode="auto">
            <a:xfrm rot="10800000">
              <a:off x="1216" y="1960"/>
              <a:ext cx="64" cy="64"/>
            </a:xfrm>
            <a:custGeom>
              <a:avLst/>
              <a:gdLst>
                <a:gd name="T0" fmla="*/ 27 w 27"/>
                <a:gd name="T1" fmla="*/ 14 h 27"/>
                <a:gd name="T2" fmla="*/ 13 w 27"/>
                <a:gd name="T3" fmla="*/ 27 h 27"/>
                <a:gd name="T4" fmla="*/ 0 w 27"/>
                <a:gd name="T5" fmla="*/ 14 h 27"/>
                <a:gd name="T6" fmla="*/ 13 w 27"/>
                <a:gd name="T7" fmla="*/ 0 h 27"/>
                <a:gd name="T8" fmla="*/ 27 w 27"/>
                <a:gd name="T9" fmla="*/ 14 h 27"/>
                <a:gd name="T10" fmla="*/ 27 w 27"/>
                <a:gd name="T11" fmla="*/ 14 h 27"/>
                <a:gd name="T12" fmla="*/ 27 w 27"/>
                <a:gd name="T13" fmla="*/ 1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" h="27">
                  <a:moveTo>
                    <a:pt x="27" y="14"/>
                  </a:moveTo>
                  <a:cubicBezTo>
                    <a:pt x="27" y="21"/>
                    <a:pt x="21" y="27"/>
                    <a:pt x="13" y="27"/>
                  </a:cubicBezTo>
                  <a:cubicBezTo>
                    <a:pt x="6" y="27"/>
                    <a:pt x="0" y="21"/>
                    <a:pt x="0" y="14"/>
                  </a:cubicBezTo>
                  <a:cubicBezTo>
                    <a:pt x="0" y="6"/>
                    <a:pt x="6" y="0"/>
                    <a:pt x="13" y="0"/>
                  </a:cubicBezTo>
                  <a:cubicBezTo>
                    <a:pt x="21" y="0"/>
                    <a:pt x="27" y="6"/>
                    <a:pt x="27" y="14"/>
                  </a:cubicBezTo>
                  <a:close/>
                  <a:moveTo>
                    <a:pt x="27" y="14"/>
                  </a:moveTo>
                  <a:cubicBezTo>
                    <a:pt x="27" y="14"/>
                    <a:pt x="27" y="14"/>
                    <a:pt x="27" y="14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0" name="Freeform 11"/>
            <p:cNvSpPr>
              <a:spLocks noEditPoints="1"/>
            </p:cNvSpPr>
            <p:nvPr/>
          </p:nvSpPr>
          <p:spPr bwMode="auto">
            <a:xfrm rot="10800000">
              <a:off x="1216" y="1752"/>
              <a:ext cx="64" cy="172"/>
            </a:xfrm>
            <a:custGeom>
              <a:avLst/>
              <a:gdLst>
                <a:gd name="T0" fmla="*/ 20 w 27"/>
                <a:gd name="T1" fmla="*/ 20 h 72"/>
                <a:gd name="T2" fmla="*/ 20 w 27"/>
                <a:gd name="T3" fmla="*/ 6 h 72"/>
                <a:gd name="T4" fmla="*/ 19 w 27"/>
                <a:gd name="T5" fmla="*/ 3 h 72"/>
                <a:gd name="T6" fmla="*/ 13 w 27"/>
                <a:gd name="T7" fmla="*/ 0 h 72"/>
                <a:gd name="T8" fmla="*/ 7 w 27"/>
                <a:gd name="T9" fmla="*/ 3 h 72"/>
                <a:gd name="T10" fmla="*/ 7 w 27"/>
                <a:gd name="T11" fmla="*/ 6 h 72"/>
                <a:gd name="T12" fmla="*/ 7 w 27"/>
                <a:gd name="T13" fmla="*/ 20 h 72"/>
                <a:gd name="T14" fmla="*/ 1 w 27"/>
                <a:gd name="T15" fmla="*/ 56 h 72"/>
                <a:gd name="T16" fmla="*/ 1 w 27"/>
                <a:gd name="T17" fmla="*/ 63 h 72"/>
                <a:gd name="T18" fmla="*/ 11 w 27"/>
                <a:gd name="T19" fmla="*/ 72 h 72"/>
                <a:gd name="T20" fmla="*/ 16 w 27"/>
                <a:gd name="T21" fmla="*/ 72 h 72"/>
                <a:gd name="T22" fmla="*/ 26 w 27"/>
                <a:gd name="T23" fmla="*/ 63 h 72"/>
                <a:gd name="T24" fmla="*/ 26 w 27"/>
                <a:gd name="T25" fmla="*/ 56 h 72"/>
                <a:gd name="T26" fmla="*/ 20 w 27"/>
                <a:gd name="T27" fmla="*/ 20 h 72"/>
                <a:gd name="T28" fmla="*/ 20 w 27"/>
                <a:gd name="T29" fmla="*/ 20 h 72"/>
                <a:gd name="T30" fmla="*/ 20 w 27"/>
                <a:gd name="T31" fmla="*/ 2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7" h="72">
                  <a:moveTo>
                    <a:pt x="20" y="20"/>
                  </a:moveTo>
                  <a:cubicBezTo>
                    <a:pt x="20" y="6"/>
                    <a:pt x="20" y="6"/>
                    <a:pt x="20" y="6"/>
                  </a:cubicBezTo>
                  <a:cubicBezTo>
                    <a:pt x="20" y="5"/>
                    <a:pt x="20" y="5"/>
                    <a:pt x="19" y="3"/>
                  </a:cubicBezTo>
                  <a:cubicBezTo>
                    <a:pt x="18" y="1"/>
                    <a:pt x="16" y="0"/>
                    <a:pt x="13" y="0"/>
                  </a:cubicBezTo>
                  <a:cubicBezTo>
                    <a:pt x="11" y="0"/>
                    <a:pt x="9" y="1"/>
                    <a:pt x="7" y="3"/>
                  </a:cubicBezTo>
                  <a:cubicBezTo>
                    <a:pt x="7" y="4"/>
                    <a:pt x="7" y="5"/>
                    <a:pt x="7" y="6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7" y="32"/>
                    <a:pt x="3" y="44"/>
                    <a:pt x="1" y="56"/>
                  </a:cubicBezTo>
                  <a:cubicBezTo>
                    <a:pt x="0" y="58"/>
                    <a:pt x="0" y="60"/>
                    <a:pt x="1" y="63"/>
                  </a:cubicBezTo>
                  <a:cubicBezTo>
                    <a:pt x="2" y="68"/>
                    <a:pt x="6" y="72"/>
                    <a:pt x="11" y="72"/>
                  </a:cubicBezTo>
                  <a:cubicBezTo>
                    <a:pt x="16" y="72"/>
                    <a:pt x="16" y="72"/>
                    <a:pt x="16" y="72"/>
                  </a:cubicBezTo>
                  <a:cubicBezTo>
                    <a:pt x="21" y="72"/>
                    <a:pt x="25" y="68"/>
                    <a:pt x="26" y="63"/>
                  </a:cubicBezTo>
                  <a:cubicBezTo>
                    <a:pt x="27" y="60"/>
                    <a:pt x="27" y="58"/>
                    <a:pt x="26" y="56"/>
                  </a:cubicBezTo>
                  <a:cubicBezTo>
                    <a:pt x="23" y="44"/>
                    <a:pt x="20" y="32"/>
                    <a:pt x="20" y="20"/>
                  </a:cubicBezTo>
                  <a:close/>
                  <a:moveTo>
                    <a:pt x="20" y="20"/>
                  </a:moveTo>
                  <a:cubicBezTo>
                    <a:pt x="20" y="20"/>
                    <a:pt x="20" y="20"/>
                    <a:pt x="20" y="20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1" name="Freeform 12"/>
            <p:cNvSpPr>
              <a:spLocks noEditPoints="1"/>
            </p:cNvSpPr>
            <p:nvPr/>
          </p:nvSpPr>
          <p:spPr bwMode="auto">
            <a:xfrm>
              <a:off x="1005" y="1639"/>
              <a:ext cx="507" cy="504"/>
            </a:xfrm>
            <a:custGeom>
              <a:avLst/>
              <a:gdLst>
                <a:gd name="T0" fmla="*/ 213 w 213"/>
                <a:gd name="T1" fmla="*/ 106 h 212"/>
                <a:gd name="T2" fmla="*/ 106 w 213"/>
                <a:gd name="T3" fmla="*/ 0 h 212"/>
                <a:gd name="T4" fmla="*/ 0 w 213"/>
                <a:gd name="T5" fmla="*/ 106 h 212"/>
                <a:gd name="T6" fmla="*/ 106 w 213"/>
                <a:gd name="T7" fmla="*/ 212 h 212"/>
                <a:gd name="T8" fmla="*/ 177 w 213"/>
                <a:gd name="T9" fmla="*/ 204 h 212"/>
                <a:gd name="T10" fmla="*/ 205 w 213"/>
                <a:gd name="T11" fmla="*/ 145 h 212"/>
                <a:gd name="T12" fmla="*/ 213 w 213"/>
                <a:gd name="T13" fmla="*/ 106 h 212"/>
                <a:gd name="T14" fmla="*/ 197 w 213"/>
                <a:gd name="T15" fmla="*/ 126 h 212"/>
                <a:gd name="T16" fmla="*/ 156 w 213"/>
                <a:gd name="T17" fmla="*/ 174 h 212"/>
                <a:gd name="T18" fmla="*/ 106 w 213"/>
                <a:gd name="T19" fmla="*/ 200 h 212"/>
                <a:gd name="T20" fmla="*/ 13 w 213"/>
                <a:gd name="T21" fmla="*/ 107 h 212"/>
                <a:gd name="T22" fmla="*/ 106 w 213"/>
                <a:gd name="T23" fmla="*/ 14 h 212"/>
                <a:gd name="T24" fmla="*/ 199 w 213"/>
                <a:gd name="T25" fmla="*/ 107 h 212"/>
                <a:gd name="T26" fmla="*/ 197 w 213"/>
                <a:gd name="T27" fmla="*/ 126 h 212"/>
                <a:gd name="T28" fmla="*/ 197 w 213"/>
                <a:gd name="T29" fmla="*/ 126 h 212"/>
                <a:gd name="T30" fmla="*/ 197 w 213"/>
                <a:gd name="T31" fmla="*/ 126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13" h="212">
                  <a:moveTo>
                    <a:pt x="213" y="106"/>
                  </a:moveTo>
                  <a:cubicBezTo>
                    <a:pt x="213" y="48"/>
                    <a:pt x="165" y="0"/>
                    <a:pt x="106" y="0"/>
                  </a:cubicBezTo>
                  <a:cubicBezTo>
                    <a:pt x="48" y="0"/>
                    <a:pt x="0" y="48"/>
                    <a:pt x="0" y="106"/>
                  </a:cubicBezTo>
                  <a:cubicBezTo>
                    <a:pt x="0" y="165"/>
                    <a:pt x="48" y="212"/>
                    <a:pt x="106" y="212"/>
                  </a:cubicBezTo>
                  <a:cubicBezTo>
                    <a:pt x="145" y="212"/>
                    <a:pt x="165" y="212"/>
                    <a:pt x="177" y="204"/>
                  </a:cubicBezTo>
                  <a:cubicBezTo>
                    <a:pt x="187" y="196"/>
                    <a:pt x="191" y="186"/>
                    <a:pt x="205" y="145"/>
                  </a:cubicBezTo>
                  <a:cubicBezTo>
                    <a:pt x="210" y="133"/>
                    <a:pt x="213" y="120"/>
                    <a:pt x="213" y="106"/>
                  </a:cubicBezTo>
                  <a:close/>
                  <a:moveTo>
                    <a:pt x="197" y="126"/>
                  </a:moveTo>
                  <a:cubicBezTo>
                    <a:pt x="188" y="159"/>
                    <a:pt x="169" y="165"/>
                    <a:pt x="156" y="174"/>
                  </a:cubicBezTo>
                  <a:cubicBezTo>
                    <a:pt x="139" y="186"/>
                    <a:pt x="123" y="200"/>
                    <a:pt x="106" y="200"/>
                  </a:cubicBezTo>
                  <a:cubicBezTo>
                    <a:pt x="55" y="200"/>
                    <a:pt x="13" y="158"/>
                    <a:pt x="13" y="107"/>
                  </a:cubicBezTo>
                  <a:cubicBezTo>
                    <a:pt x="13" y="56"/>
                    <a:pt x="55" y="14"/>
                    <a:pt x="106" y="14"/>
                  </a:cubicBezTo>
                  <a:cubicBezTo>
                    <a:pt x="157" y="14"/>
                    <a:pt x="199" y="56"/>
                    <a:pt x="199" y="107"/>
                  </a:cubicBezTo>
                  <a:cubicBezTo>
                    <a:pt x="199" y="113"/>
                    <a:pt x="199" y="119"/>
                    <a:pt x="197" y="126"/>
                  </a:cubicBezTo>
                  <a:close/>
                  <a:moveTo>
                    <a:pt x="197" y="126"/>
                  </a:moveTo>
                  <a:cubicBezTo>
                    <a:pt x="197" y="126"/>
                    <a:pt x="197" y="126"/>
                    <a:pt x="197" y="126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2" name="Freeform 13"/>
            <p:cNvSpPr>
              <a:spLocks/>
            </p:cNvSpPr>
            <p:nvPr/>
          </p:nvSpPr>
          <p:spPr bwMode="auto">
            <a:xfrm>
              <a:off x="1369" y="1975"/>
              <a:ext cx="583" cy="699"/>
            </a:xfrm>
            <a:custGeom>
              <a:avLst/>
              <a:gdLst>
                <a:gd name="T0" fmla="*/ 216 w 245"/>
                <a:gd name="T1" fmla="*/ 0 h 294"/>
                <a:gd name="T2" fmla="*/ 188 w 245"/>
                <a:gd name="T3" fmla="*/ 28 h 294"/>
                <a:gd name="T4" fmla="*/ 188 w 245"/>
                <a:gd name="T5" fmla="*/ 131 h 294"/>
                <a:gd name="T6" fmla="*/ 162 w 245"/>
                <a:gd name="T7" fmla="*/ 199 h 294"/>
                <a:gd name="T8" fmla="*/ 46 w 245"/>
                <a:gd name="T9" fmla="*/ 199 h 294"/>
                <a:gd name="T10" fmla="*/ 0 w 245"/>
                <a:gd name="T11" fmla="*/ 245 h 294"/>
                <a:gd name="T12" fmla="*/ 0 w 245"/>
                <a:gd name="T13" fmla="*/ 277 h 294"/>
                <a:gd name="T14" fmla="*/ 81 w 245"/>
                <a:gd name="T15" fmla="*/ 294 h 294"/>
                <a:gd name="T16" fmla="*/ 205 w 245"/>
                <a:gd name="T17" fmla="*/ 253 h 294"/>
                <a:gd name="T18" fmla="*/ 205 w 245"/>
                <a:gd name="T19" fmla="*/ 246 h 294"/>
                <a:gd name="T20" fmla="*/ 207 w 245"/>
                <a:gd name="T21" fmla="*/ 242 h 294"/>
                <a:gd name="T22" fmla="*/ 243 w 245"/>
                <a:gd name="T23" fmla="*/ 146 h 294"/>
                <a:gd name="T24" fmla="*/ 245 w 245"/>
                <a:gd name="T25" fmla="*/ 136 h 294"/>
                <a:gd name="T26" fmla="*/ 245 w 245"/>
                <a:gd name="T27" fmla="*/ 28 h 294"/>
                <a:gd name="T28" fmla="*/ 216 w 245"/>
                <a:gd name="T29" fmla="*/ 0 h 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45" h="294">
                  <a:moveTo>
                    <a:pt x="216" y="0"/>
                  </a:moveTo>
                  <a:cubicBezTo>
                    <a:pt x="201" y="0"/>
                    <a:pt x="188" y="13"/>
                    <a:pt x="188" y="28"/>
                  </a:cubicBezTo>
                  <a:cubicBezTo>
                    <a:pt x="188" y="131"/>
                    <a:pt x="188" y="131"/>
                    <a:pt x="188" y="131"/>
                  </a:cubicBezTo>
                  <a:cubicBezTo>
                    <a:pt x="162" y="199"/>
                    <a:pt x="162" y="199"/>
                    <a:pt x="162" y="199"/>
                  </a:cubicBezTo>
                  <a:cubicBezTo>
                    <a:pt x="46" y="199"/>
                    <a:pt x="46" y="199"/>
                    <a:pt x="46" y="199"/>
                  </a:cubicBezTo>
                  <a:cubicBezTo>
                    <a:pt x="20" y="199"/>
                    <a:pt x="0" y="219"/>
                    <a:pt x="0" y="245"/>
                  </a:cubicBezTo>
                  <a:cubicBezTo>
                    <a:pt x="0" y="277"/>
                    <a:pt x="0" y="277"/>
                    <a:pt x="0" y="277"/>
                  </a:cubicBezTo>
                  <a:cubicBezTo>
                    <a:pt x="25" y="288"/>
                    <a:pt x="52" y="294"/>
                    <a:pt x="81" y="294"/>
                  </a:cubicBezTo>
                  <a:cubicBezTo>
                    <a:pt x="127" y="294"/>
                    <a:pt x="170" y="279"/>
                    <a:pt x="205" y="253"/>
                  </a:cubicBezTo>
                  <a:cubicBezTo>
                    <a:pt x="205" y="246"/>
                    <a:pt x="205" y="246"/>
                    <a:pt x="205" y="246"/>
                  </a:cubicBezTo>
                  <a:cubicBezTo>
                    <a:pt x="205" y="245"/>
                    <a:pt x="206" y="243"/>
                    <a:pt x="207" y="242"/>
                  </a:cubicBezTo>
                  <a:cubicBezTo>
                    <a:pt x="243" y="146"/>
                    <a:pt x="243" y="146"/>
                    <a:pt x="243" y="146"/>
                  </a:cubicBezTo>
                  <a:cubicBezTo>
                    <a:pt x="244" y="143"/>
                    <a:pt x="245" y="139"/>
                    <a:pt x="245" y="136"/>
                  </a:cubicBezTo>
                  <a:cubicBezTo>
                    <a:pt x="245" y="28"/>
                    <a:pt x="245" y="28"/>
                    <a:pt x="245" y="28"/>
                  </a:cubicBezTo>
                  <a:cubicBezTo>
                    <a:pt x="245" y="13"/>
                    <a:pt x="232" y="0"/>
                    <a:pt x="216" y="0"/>
                  </a:cubicBezTo>
                  <a:close/>
                </a:path>
              </a:pathLst>
            </a:custGeom>
            <a:solidFill>
              <a:srgbClr val="FFFCDD"/>
            </a:solidFill>
            <a:ln w="30163" cap="flat">
              <a:solidFill>
                <a:srgbClr val="231F2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53" name="CaixaDeTexto 52"/>
          <p:cNvSpPr txBox="1"/>
          <p:nvPr/>
        </p:nvSpPr>
        <p:spPr>
          <a:xfrm>
            <a:off x="1615642" y="685071"/>
            <a:ext cx="205019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2000" b="1" dirty="0">
                <a:solidFill>
                  <a:schemeClr val="accent2">
                    <a:lumMod val="75000"/>
                  </a:schemeClr>
                </a:solidFill>
              </a:rPr>
              <a:t>primeira lembrança</a:t>
            </a:r>
            <a:endParaRPr lang="pt-BR" sz="2000" dirty="0">
              <a:solidFill>
                <a:schemeClr val="accent2">
                  <a:lumMod val="75000"/>
                </a:schemeClr>
              </a:solidFill>
            </a:endParaRPr>
          </a:p>
        </p:txBody>
      </p:sp>
      <p:graphicFrame>
        <p:nvGraphicFramePr>
          <p:cNvPr id="55" name="Tabela 5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939581137"/>
              </p:ext>
            </p:extLst>
          </p:nvPr>
        </p:nvGraphicFramePr>
        <p:xfrm>
          <a:off x="3969185" y="936010"/>
          <a:ext cx="2014237" cy="2003992"/>
        </p:xfrm>
        <a:graphic>
          <a:graphicData uri="http://schemas.openxmlformats.org/drawingml/2006/table">
            <a:tbl>
              <a:tblPr bandRow="1">
                <a:tableStyleId>{5C22544A-7EE6-4342-B048-85BDC9FD1C3A}</a:tableStyleId>
              </a:tblPr>
              <a:tblGrid>
                <a:gridCol w="2014237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</a:tblGrid>
              <a:tr h="335280">
                <a:tc>
                  <a:txBody>
                    <a:bodyPr/>
                    <a:lstStyle/>
                    <a:p>
                      <a:pPr algn="r"/>
                      <a:r>
                        <a:rPr lang="pt-BR" sz="1600" b="1" dirty="0">
                          <a:solidFill>
                            <a:srgbClr val="0070C0"/>
                          </a:solidFill>
                        </a:rPr>
                        <a:t>SEBRAE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27626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6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‘</a:t>
                      </a:r>
                      <a:r>
                        <a:rPr lang="pt-BR" sz="1600" b="0" kern="1200" dirty="0" err="1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n.s.’|‘s.r</a:t>
                      </a:r>
                      <a:r>
                        <a:rPr lang="pt-BR" sz="16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.’| ’não lembra 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27626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6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SENAI | SESI | IEL | CNI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253365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6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SENAC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253365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6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bancos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253365">
                <a:tc>
                  <a:txBody>
                    <a:bodyPr/>
                    <a:lstStyle/>
                    <a:p>
                      <a:pPr marL="0" marR="0" lvl="0" indent="0" algn="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1600" b="0" kern="1200" dirty="0" err="1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Endeavor</a:t>
                      </a:r>
                      <a:endParaRPr lang="pt-BR" sz="1600" b="0" kern="1200" dirty="0">
                        <a:solidFill>
                          <a:schemeClr val="bg2">
                            <a:lumMod val="25000"/>
                          </a:schemeClr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2219019496"/>
                  </a:ext>
                </a:extLst>
              </a:tr>
              <a:tr h="253365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6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outros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</a:tbl>
          </a:graphicData>
        </a:graphic>
      </p:graphicFrame>
      <p:graphicFrame>
        <p:nvGraphicFramePr>
          <p:cNvPr id="56" name="Tabela 5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617617116"/>
              </p:ext>
            </p:extLst>
          </p:nvPr>
        </p:nvGraphicFramePr>
        <p:xfrm>
          <a:off x="6014422" y="638320"/>
          <a:ext cx="4089855" cy="2281839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71805">
                  <a:extLst>
                    <a:ext uri="{9D8B030D-6E8A-4147-A177-3AD203B41FA5}">
                      <a16:colId xmlns:a16="http://schemas.microsoft.com/office/drawing/2014/main" xmlns="" val="3415829805"/>
                    </a:ext>
                  </a:extLst>
                </a:gridCol>
                <a:gridCol w="371805">
                  <a:extLst>
                    <a:ext uri="{9D8B030D-6E8A-4147-A177-3AD203B41FA5}">
                      <a16:colId xmlns:a16="http://schemas.microsoft.com/office/drawing/2014/main" xmlns="" val="1778672223"/>
                    </a:ext>
                  </a:extLst>
                </a:gridCol>
                <a:gridCol w="371805">
                  <a:extLst>
                    <a:ext uri="{9D8B030D-6E8A-4147-A177-3AD203B41FA5}">
                      <a16:colId xmlns:a16="http://schemas.microsoft.com/office/drawing/2014/main" xmlns="" val="20003"/>
                    </a:ext>
                  </a:extLst>
                </a:gridCol>
                <a:gridCol w="371805">
                  <a:extLst>
                    <a:ext uri="{9D8B030D-6E8A-4147-A177-3AD203B41FA5}">
                      <a16:colId xmlns:a16="http://schemas.microsoft.com/office/drawing/2014/main" xmlns="" val="20004"/>
                    </a:ext>
                  </a:extLst>
                </a:gridCol>
                <a:gridCol w="371805">
                  <a:extLst>
                    <a:ext uri="{9D8B030D-6E8A-4147-A177-3AD203B41FA5}">
                      <a16:colId xmlns:a16="http://schemas.microsoft.com/office/drawing/2014/main" xmlns="" val="20005"/>
                    </a:ext>
                  </a:extLst>
                </a:gridCol>
                <a:gridCol w="371805">
                  <a:extLst>
                    <a:ext uri="{9D8B030D-6E8A-4147-A177-3AD203B41FA5}">
                      <a16:colId xmlns:a16="http://schemas.microsoft.com/office/drawing/2014/main" xmlns="" val="20006"/>
                    </a:ext>
                  </a:extLst>
                </a:gridCol>
                <a:gridCol w="371805">
                  <a:extLst>
                    <a:ext uri="{9D8B030D-6E8A-4147-A177-3AD203B41FA5}">
                      <a16:colId xmlns:a16="http://schemas.microsoft.com/office/drawing/2014/main" xmlns="" val="20007"/>
                    </a:ext>
                  </a:extLst>
                </a:gridCol>
                <a:gridCol w="371805">
                  <a:extLst>
                    <a:ext uri="{9D8B030D-6E8A-4147-A177-3AD203B41FA5}">
                      <a16:colId xmlns:a16="http://schemas.microsoft.com/office/drawing/2014/main" xmlns="" val="20008"/>
                    </a:ext>
                  </a:extLst>
                </a:gridCol>
                <a:gridCol w="371805">
                  <a:extLst>
                    <a:ext uri="{9D8B030D-6E8A-4147-A177-3AD203B41FA5}">
                      <a16:colId xmlns:a16="http://schemas.microsoft.com/office/drawing/2014/main" xmlns="" val="20009"/>
                    </a:ext>
                  </a:extLst>
                </a:gridCol>
                <a:gridCol w="371805">
                  <a:extLst>
                    <a:ext uri="{9D8B030D-6E8A-4147-A177-3AD203B41FA5}">
                      <a16:colId xmlns:a16="http://schemas.microsoft.com/office/drawing/2014/main" xmlns="" val="20010"/>
                    </a:ext>
                  </a:extLst>
                </a:gridCol>
                <a:gridCol w="371805">
                  <a:extLst>
                    <a:ext uri="{9D8B030D-6E8A-4147-A177-3AD203B41FA5}">
                      <a16:colId xmlns:a16="http://schemas.microsoft.com/office/drawing/2014/main" xmlns="" val="20011"/>
                    </a:ext>
                  </a:extLst>
                </a:gridCol>
              </a:tblGrid>
              <a:tr h="249494"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SC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RS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PR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SP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RJ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MG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ES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DF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GO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MS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MT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4138943772"/>
                  </a:ext>
                </a:extLst>
              </a:tr>
              <a:tr h="290335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38</a:t>
                      </a: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40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35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47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36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39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46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51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39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35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31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460727012"/>
                  </a:ext>
                </a:extLst>
              </a:tr>
              <a:tr h="290335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45</a:t>
                      </a: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37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48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38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49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42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42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36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42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47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54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2401780492"/>
                  </a:ext>
                </a:extLst>
              </a:tr>
              <a:tr h="290335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276988336"/>
                  </a:ext>
                </a:extLst>
              </a:tr>
              <a:tr h="290335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0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3449430304"/>
                  </a:ext>
                </a:extLst>
              </a:tr>
              <a:tr h="290335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290335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0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0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--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290335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15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11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10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13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11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688320413"/>
                  </a:ext>
                </a:extLst>
              </a:tr>
            </a:tbl>
          </a:graphicData>
        </a:graphic>
      </p:graphicFrame>
      <p:grpSp>
        <p:nvGrpSpPr>
          <p:cNvPr id="99" name="Grupo 98"/>
          <p:cNvGrpSpPr/>
          <p:nvPr/>
        </p:nvGrpSpPr>
        <p:grpSpPr>
          <a:xfrm>
            <a:off x="582377" y="4114321"/>
            <a:ext cx="1605104" cy="1612938"/>
            <a:chOff x="7269163" y="1814738"/>
            <a:chExt cx="3903662" cy="3922713"/>
          </a:xfrm>
        </p:grpSpPr>
        <p:grpSp>
          <p:nvGrpSpPr>
            <p:cNvPr id="100" name="Grupo 99"/>
            <p:cNvGrpSpPr/>
            <p:nvPr/>
          </p:nvGrpSpPr>
          <p:grpSpPr>
            <a:xfrm>
              <a:off x="8496300" y="3102201"/>
              <a:ext cx="1563687" cy="1649413"/>
              <a:chOff x="8328025" y="2344738"/>
              <a:chExt cx="1563687" cy="1649413"/>
            </a:xfrm>
            <a:solidFill>
              <a:srgbClr val="009999"/>
            </a:solidFill>
          </p:grpSpPr>
          <p:sp>
            <p:nvSpPr>
              <p:cNvPr id="136" name="Freeform 16"/>
              <p:cNvSpPr>
                <a:spLocks/>
              </p:cNvSpPr>
              <p:nvPr/>
            </p:nvSpPr>
            <p:spPr bwMode="auto">
              <a:xfrm>
                <a:off x="8328025" y="2344738"/>
                <a:ext cx="1135062" cy="1044575"/>
              </a:xfrm>
              <a:custGeom>
                <a:avLst/>
                <a:gdLst>
                  <a:gd name="T0" fmla="*/ 84 w 302"/>
                  <a:gd name="T1" fmla="*/ 37 h 278"/>
                  <a:gd name="T2" fmla="*/ 89 w 302"/>
                  <a:gd name="T3" fmla="*/ 24 h 278"/>
                  <a:gd name="T4" fmla="*/ 90 w 302"/>
                  <a:gd name="T5" fmla="*/ 9 h 278"/>
                  <a:gd name="T6" fmla="*/ 92 w 302"/>
                  <a:gd name="T7" fmla="*/ 0 h 278"/>
                  <a:gd name="T8" fmla="*/ 96 w 302"/>
                  <a:gd name="T9" fmla="*/ 2 h 278"/>
                  <a:gd name="T10" fmla="*/ 99 w 302"/>
                  <a:gd name="T11" fmla="*/ 11 h 278"/>
                  <a:gd name="T12" fmla="*/ 103 w 302"/>
                  <a:gd name="T13" fmla="*/ 33 h 278"/>
                  <a:gd name="T14" fmla="*/ 128 w 302"/>
                  <a:gd name="T15" fmla="*/ 54 h 278"/>
                  <a:gd name="T16" fmla="*/ 172 w 302"/>
                  <a:gd name="T17" fmla="*/ 57 h 278"/>
                  <a:gd name="T18" fmla="*/ 302 w 302"/>
                  <a:gd name="T19" fmla="*/ 64 h 278"/>
                  <a:gd name="T20" fmla="*/ 299 w 302"/>
                  <a:gd name="T21" fmla="*/ 74 h 278"/>
                  <a:gd name="T22" fmla="*/ 291 w 302"/>
                  <a:gd name="T23" fmla="*/ 104 h 278"/>
                  <a:gd name="T24" fmla="*/ 293 w 302"/>
                  <a:gd name="T25" fmla="*/ 143 h 278"/>
                  <a:gd name="T26" fmla="*/ 284 w 302"/>
                  <a:gd name="T27" fmla="*/ 172 h 278"/>
                  <a:gd name="T28" fmla="*/ 278 w 302"/>
                  <a:gd name="T29" fmla="*/ 195 h 278"/>
                  <a:gd name="T30" fmla="*/ 266 w 302"/>
                  <a:gd name="T31" fmla="*/ 203 h 278"/>
                  <a:gd name="T32" fmla="*/ 260 w 302"/>
                  <a:gd name="T33" fmla="*/ 215 h 278"/>
                  <a:gd name="T34" fmla="*/ 249 w 302"/>
                  <a:gd name="T35" fmla="*/ 222 h 278"/>
                  <a:gd name="T36" fmla="*/ 237 w 302"/>
                  <a:gd name="T37" fmla="*/ 237 h 278"/>
                  <a:gd name="T38" fmla="*/ 227 w 302"/>
                  <a:gd name="T39" fmla="*/ 252 h 278"/>
                  <a:gd name="T40" fmla="*/ 222 w 302"/>
                  <a:gd name="T41" fmla="*/ 261 h 278"/>
                  <a:gd name="T42" fmla="*/ 224 w 302"/>
                  <a:gd name="T43" fmla="*/ 271 h 278"/>
                  <a:gd name="T44" fmla="*/ 224 w 302"/>
                  <a:gd name="T45" fmla="*/ 278 h 278"/>
                  <a:gd name="T46" fmla="*/ 213 w 302"/>
                  <a:gd name="T47" fmla="*/ 275 h 278"/>
                  <a:gd name="T48" fmla="*/ 213 w 302"/>
                  <a:gd name="T49" fmla="*/ 265 h 278"/>
                  <a:gd name="T50" fmla="*/ 205 w 302"/>
                  <a:gd name="T51" fmla="*/ 260 h 278"/>
                  <a:gd name="T52" fmla="*/ 198 w 302"/>
                  <a:gd name="T53" fmla="*/ 266 h 278"/>
                  <a:gd name="T54" fmla="*/ 185 w 302"/>
                  <a:gd name="T55" fmla="*/ 264 h 278"/>
                  <a:gd name="T56" fmla="*/ 169 w 302"/>
                  <a:gd name="T57" fmla="*/ 265 h 278"/>
                  <a:gd name="T58" fmla="*/ 156 w 302"/>
                  <a:gd name="T59" fmla="*/ 258 h 278"/>
                  <a:gd name="T60" fmla="*/ 137 w 302"/>
                  <a:gd name="T61" fmla="*/ 256 h 278"/>
                  <a:gd name="T62" fmla="*/ 124 w 302"/>
                  <a:gd name="T63" fmla="*/ 261 h 278"/>
                  <a:gd name="T64" fmla="*/ 118 w 302"/>
                  <a:gd name="T65" fmla="*/ 270 h 278"/>
                  <a:gd name="T66" fmla="*/ 110 w 302"/>
                  <a:gd name="T67" fmla="*/ 269 h 278"/>
                  <a:gd name="T68" fmla="*/ 100 w 302"/>
                  <a:gd name="T69" fmla="*/ 263 h 278"/>
                  <a:gd name="T70" fmla="*/ 89 w 302"/>
                  <a:gd name="T71" fmla="*/ 257 h 278"/>
                  <a:gd name="T72" fmla="*/ 85 w 302"/>
                  <a:gd name="T73" fmla="*/ 243 h 278"/>
                  <a:gd name="T74" fmla="*/ 88 w 302"/>
                  <a:gd name="T75" fmla="*/ 237 h 278"/>
                  <a:gd name="T76" fmla="*/ 89 w 302"/>
                  <a:gd name="T77" fmla="*/ 230 h 278"/>
                  <a:gd name="T78" fmla="*/ 39 w 302"/>
                  <a:gd name="T79" fmla="*/ 220 h 278"/>
                  <a:gd name="T80" fmla="*/ 35 w 302"/>
                  <a:gd name="T81" fmla="*/ 209 h 278"/>
                  <a:gd name="T82" fmla="*/ 31 w 302"/>
                  <a:gd name="T83" fmla="*/ 202 h 278"/>
                  <a:gd name="T84" fmla="*/ 37 w 302"/>
                  <a:gd name="T85" fmla="*/ 196 h 278"/>
                  <a:gd name="T86" fmla="*/ 34 w 302"/>
                  <a:gd name="T87" fmla="*/ 182 h 278"/>
                  <a:gd name="T88" fmla="*/ 28 w 302"/>
                  <a:gd name="T89" fmla="*/ 163 h 278"/>
                  <a:gd name="T90" fmla="*/ 46 w 302"/>
                  <a:gd name="T91" fmla="*/ 138 h 278"/>
                  <a:gd name="T92" fmla="*/ 43 w 302"/>
                  <a:gd name="T93" fmla="*/ 115 h 278"/>
                  <a:gd name="T94" fmla="*/ 43 w 302"/>
                  <a:gd name="T95" fmla="*/ 105 h 278"/>
                  <a:gd name="T96" fmla="*/ 41 w 302"/>
                  <a:gd name="T97" fmla="*/ 94 h 278"/>
                  <a:gd name="T98" fmla="*/ 24 w 302"/>
                  <a:gd name="T99" fmla="*/ 89 h 278"/>
                  <a:gd name="T100" fmla="*/ 3 w 302"/>
                  <a:gd name="T101" fmla="*/ 76 h 278"/>
                  <a:gd name="T102" fmla="*/ 2 w 302"/>
                  <a:gd name="T103" fmla="*/ 64 h 2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302" h="278">
                    <a:moveTo>
                      <a:pt x="2" y="36"/>
                    </a:moveTo>
                    <a:cubicBezTo>
                      <a:pt x="84" y="37"/>
                      <a:pt x="84" y="37"/>
                      <a:pt x="84" y="37"/>
                    </a:cubicBezTo>
                    <a:cubicBezTo>
                      <a:pt x="86" y="32"/>
                      <a:pt x="86" y="32"/>
                      <a:pt x="86" y="32"/>
                    </a:cubicBezTo>
                    <a:cubicBezTo>
                      <a:pt x="89" y="24"/>
                      <a:pt x="89" y="24"/>
                      <a:pt x="89" y="24"/>
                    </a:cubicBezTo>
                    <a:cubicBezTo>
                      <a:pt x="90" y="16"/>
                      <a:pt x="90" y="16"/>
                      <a:pt x="90" y="16"/>
                    </a:cubicBezTo>
                    <a:cubicBezTo>
                      <a:pt x="90" y="9"/>
                      <a:pt x="90" y="9"/>
                      <a:pt x="90" y="9"/>
                    </a:cubicBezTo>
                    <a:cubicBezTo>
                      <a:pt x="91" y="4"/>
                      <a:pt x="91" y="4"/>
                      <a:pt x="91" y="4"/>
                    </a:cubicBezTo>
                    <a:cubicBezTo>
                      <a:pt x="92" y="0"/>
                      <a:pt x="92" y="0"/>
                      <a:pt x="92" y="0"/>
                    </a:cubicBezTo>
                    <a:cubicBezTo>
                      <a:pt x="94" y="0"/>
                      <a:pt x="94" y="0"/>
                      <a:pt x="94" y="0"/>
                    </a:cubicBezTo>
                    <a:cubicBezTo>
                      <a:pt x="96" y="2"/>
                      <a:pt x="96" y="2"/>
                      <a:pt x="96" y="2"/>
                    </a:cubicBezTo>
                    <a:cubicBezTo>
                      <a:pt x="96" y="6"/>
                      <a:pt x="96" y="6"/>
                      <a:pt x="96" y="6"/>
                    </a:cubicBezTo>
                    <a:cubicBezTo>
                      <a:pt x="99" y="11"/>
                      <a:pt x="99" y="11"/>
                      <a:pt x="99" y="11"/>
                    </a:cubicBezTo>
                    <a:cubicBezTo>
                      <a:pt x="102" y="20"/>
                      <a:pt x="102" y="20"/>
                      <a:pt x="102" y="20"/>
                    </a:cubicBezTo>
                    <a:cubicBezTo>
                      <a:pt x="103" y="33"/>
                      <a:pt x="103" y="33"/>
                      <a:pt x="103" y="33"/>
                    </a:cubicBezTo>
                    <a:cubicBezTo>
                      <a:pt x="107" y="37"/>
                      <a:pt x="107" y="37"/>
                      <a:pt x="107" y="37"/>
                    </a:cubicBezTo>
                    <a:cubicBezTo>
                      <a:pt x="128" y="54"/>
                      <a:pt x="128" y="54"/>
                      <a:pt x="128" y="54"/>
                    </a:cubicBezTo>
                    <a:cubicBezTo>
                      <a:pt x="137" y="55"/>
                      <a:pt x="137" y="55"/>
                      <a:pt x="137" y="55"/>
                    </a:cubicBezTo>
                    <a:cubicBezTo>
                      <a:pt x="172" y="57"/>
                      <a:pt x="172" y="57"/>
                      <a:pt x="172" y="57"/>
                    </a:cubicBezTo>
                    <a:cubicBezTo>
                      <a:pt x="247" y="60"/>
                      <a:pt x="247" y="60"/>
                      <a:pt x="247" y="60"/>
                    </a:cubicBezTo>
                    <a:cubicBezTo>
                      <a:pt x="302" y="64"/>
                      <a:pt x="302" y="64"/>
                      <a:pt x="302" y="64"/>
                    </a:cubicBezTo>
                    <a:cubicBezTo>
                      <a:pt x="302" y="66"/>
                      <a:pt x="302" y="66"/>
                      <a:pt x="302" y="66"/>
                    </a:cubicBezTo>
                    <a:cubicBezTo>
                      <a:pt x="299" y="74"/>
                      <a:pt x="299" y="74"/>
                      <a:pt x="299" y="74"/>
                    </a:cubicBezTo>
                    <a:cubicBezTo>
                      <a:pt x="292" y="95"/>
                      <a:pt x="292" y="95"/>
                      <a:pt x="292" y="95"/>
                    </a:cubicBezTo>
                    <a:cubicBezTo>
                      <a:pt x="292" y="95"/>
                      <a:pt x="291" y="94"/>
                      <a:pt x="291" y="104"/>
                    </a:cubicBezTo>
                    <a:cubicBezTo>
                      <a:pt x="291" y="114"/>
                      <a:pt x="291" y="135"/>
                      <a:pt x="291" y="135"/>
                    </a:cubicBezTo>
                    <a:cubicBezTo>
                      <a:pt x="293" y="143"/>
                      <a:pt x="293" y="143"/>
                      <a:pt x="293" y="143"/>
                    </a:cubicBezTo>
                    <a:cubicBezTo>
                      <a:pt x="293" y="143"/>
                      <a:pt x="294" y="152"/>
                      <a:pt x="290" y="157"/>
                    </a:cubicBezTo>
                    <a:cubicBezTo>
                      <a:pt x="286" y="162"/>
                      <a:pt x="284" y="172"/>
                      <a:pt x="284" y="172"/>
                    </a:cubicBezTo>
                    <a:cubicBezTo>
                      <a:pt x="281" y="190"/>
                      <a:pt x="281" y="190"/>
                      <a:pt x="281" y="190"/>
                    </a:cubicBezTo>
                    <a:cubicBezTo>
                      <a:pt x="278" y="195"/>
                      <a:pt x="278" y="195"/>
                      <a:pt x="278" y="195"/>
                    </a:cubicBezTo>
                    <a:cubicBezTo>
                      <a:pt x="271" y="198"/>
                      <a:pt x="271" y="198"/>
                      <a:pt x="271" y="198"/>
                    </a:cubicBezTo>
                    <a:cubicBezTo>
                      <a:pt x="266" y="203"/>
                      <a:pt x="266" y="203"/>
                      <a:pt x="266" y="203"/>
                    </a:cubicBezTo>
                    <a:cubicBezTo>
                      <a:pt x="262" y="210"/>
                      <a:pt x="262" y="210"/>
                      <a:pt x="262" y="210"/>
                    </a:cubicBezTo>
                    <a:cubicBezTo>
                      <a:pt x="260" y="215"/>
                      <a:pt x="260" y="215"/>
                      <a:pt x="260" y="215"/>
                    </a:cubicBezTo>
                    <a:cubicBezTo>
                      <a:pt x="256" y="217"/>
                      <a:pt x="256" y="217"/>
                      <a:pt x="256" y="217"/>
                    </a:cubicBezTo>
                    <a:cubicBezTo>
                      <a:pt x="249" y="222"/>
                      <a:pt x="249" y="222"/>
                      <a:pt x="249" y="222"/>
                    </a:cubicBezTo>
                    <a:cubicBezTo>
                      <a:pt x="244" y="227"/>
                      <a:pt x="244" y="227"/>
                      <a:pt x="244" y="227"/>
                    </a:cubicBezTo>
                    <a:cubicBezTo>
                      <a:pt x="237" y="237"/>
                      <a:pt x="237" y="237"/>
                      <a:pt x="237" y="237"/>
                    </a:cubicBezTo>
                    <a:cubicBezTo>
                      <a:pt x="232" y="245"/>
                      <a:pt x="232" y="245"/>
                      <a:pt x="232" y="245"/>
                    </a:cubicBezTo>
                    <a:cubicBezTo>
                      <a:pt x="227" y="252"/>
                      <a:pt x="227" y="252"/>
                      <a:pt x="227" y="252"/>
                    </a:cubicBezTo>
                    <a:cubicBezTo>
                      <a:pt x="223" y="256"/>
                      <a:pt x="223" y="256"/>
                      <a:pt x="223" y="256"/>
                    </a:cubicBezTo>
                    <a:cubicBezTo>
                      <a:pt x="222" y="261"/>
                      <a:pt x="222" y="261"/>
                      <a:pt x="222" y="261"/>
                    </a:cubicBezTo>
                    <a:cubicBezTo>
                      <a:pt x="222" y="267"/>
                      <a:pt x="222" y="267"/>
                      <a:pt x="222" y="267"/>
                    </a:cubicBezTo>
                    <a:cubicBezTo>
                      <a:pt x="224" y="271"/>
                      <a:pt x="224" y="271"/>
                      <a:pt x="224" y="271"/>
                    </a:cubicBezTo>
                    <a:cubicBezTo>
                      <a:pt x="224" y="273"/>
                      <a:pt x="224" y="273"/>
                      <a:pt x="224" y="273"/>
                    </a:cubicBezTo>
                    <a:cubicBezTo>
                      <a:pt x="224" y="278"/>
                      <a:pt x="224" y="278"/>
                      <a:pt x="224" y="278"/>
                    </a:cubicBezTo>
                    <a:cubicBezTo>
                      <a:pt x="214" y="278"/>
                      <a:pt x="214" y="278"/>
                      <a:pt x="214" y="278"/>
                    </a:cubicBezTo>
                    <a:cubicBezTo>
                      <a:pt x="213" y="275"/>
                      <a:pt x="213" y="275"/>
                      <a:pt x="213" y="275"/>
                    </a:cubicBezTo>
                    <a:cubicBezTo>
                      <a:pt x="214" y="269"/>
                      <a:pt x="214" y="269"/>
                      <a:pt x="214" y="269"/>
                    </a:cubicBezTo>
                    <a:cubicBezTo>
                      <a:pt x="213" y="265"/>
                      <a:pt x="213" y="265"/>
                      <a:pt x="213" y="265"/>
                    </a:cubicBezTo>
                    <a:cubicBezTo>
                      <a:pt x="210" y="260"/>
                      <a:pt x="210" y="260"/>
                      <a:pt x="210" y="260"/>
                    </a:cubicBezTo>
                    <a:cubicBezTo>
                      <a:pt x="205" y="260"/>
                      <a:pt x="205" y="260"/>
                      <a:pt x="205" y="260"/>
                    </a:cubicBezTo>
                    <a:cubicBezTo>
                      <a:pt x="200" y="263"/>
                      <a:pt x="200" y="263"/>
                      <a:pt x="200" y="263"/>
                    </a:cubicBezTo>
                    <a:cubicBezTo>
                      <a:pt x="198" y="266"/>
                      <a:pt x="198" y="266"/>
                      <a:pt x="198" y="266"/>
                    </a:cubicBezTo>
                    <a:cubicBezTo>
                      <a:pt x="198" y="266"/>
                      <a:pt x="193" y="266"/>
                      <a:pt x="191" y="266"/>
                    </a:cubicBezTo>
                    <a:cubicBezTo>
                      <a:pt x="189" y="266"/>
                      <a:pt x="185" y="264"/>
                      <a:pt x="185" y="264"/>
                    </a:cubicBezTo>
                    <a:cubicBezTo>
                      <a:pt x="181" y="264"/>
                      <a:pt x="181" y="264"/>
                      <a:pt x="181" y="264"/>
                    </a:cubicBezTo>
                    <a:cubicBezTo>
                      <a:pt x="169" y="265"/>
                      <a:pt x="169" y="265"/>
                      <a:pt x="169" y="265"/>
                    </a:cubicBezTo>
                    <a:cubicBezTo>
                      <a:pt x="162" y="262"/>
                      <a:pt x="162" y="262"/>
                      <a:pt x="162" y="262"/>
                    </a:cubicBezTo>
                    <a:cubicBezTo>
                      <a:pt x="162" y="262"/>
                      <a:pt x="160" y="261"/>
                      <a:pt x="156" y="258"/>
                    </a:cubicBezTo>
                    <a:cubicBezTo>
                      <a:pt x="152" y="255"/>
                      <a:pt x="149" y="255"/>
                      <a:pt x="148" y="255"/>
                    </a:cubicBezTo>
                    <a:cubicBezTo>
                      <a:pt x="146" y="255"/>
                      <a:pt x="140" y="255"/>
                      <a:pt x="137" y="256"/>
                    </a:cubicBezTo>
                    <a:cubicBezTo>
                      <a:pt x="133" y="257"/>
                      <a:pt x="135" y="257"/>
                      <a:pt x="132" y="257"/>
                    </a:cubicBezTo>
                    <a:cubicBezTo>
                      <a:pt x="129" y="257"/>
                      <a:pt x="125" y="260"/>
                      <a:pt x="124" y="261"/>
                    </a:cubicBezTo>
                    <a:cubicBezTo>
                      <a:pt x="123" y="261"/>
                      <a:pt x="120" y="266"/>
                      <a:pt x="120" y="266"/>
                    </a:cubicBezTo>
                    <a:cubicBezTo>
                      <a:pt x="118" y="270"/>
                      <a:pt x="118" y="270"/>
                      <a:pt x="118" y="270"/>
                    </a:cubicBezTo>
                    <a:cubicBezTo>
                      <a:pt x="112" y="269"/>
                      <a:pt x="112" y="269"/>
                      <a:pt x="112" y="269"/>
                    </a:cubicBezTo>
                    <a:cubicBezTo>
                      <a:pt x="110" y="269"/>
                      <a:pt x="110" y="269"/>
                      <a:pt x="110" y="269"/>
                    </a:cubicBezTo>
                    <a:cubicBezTo>
                      <a:pt x="107" y="267"/>
                      <a:pt x="107" y="267"/>
                      <a:pt x="107" y="267"/>
                    </a:cubicBezTo>
                    <a:cubicBezTo>
                      <a:pt x="100" y="263"/>
                      <a:pt x="100" y="263"/>
                      <a:pt x="100" y="263"/>
                    </a:cubicBezTo>
                    <a:cubicBezTo>
                      <a:pt x="95" y="261"/>
                      <a:pt x="95" y="261"/>
                      <a:pt x="95" y="261"/>
                    </a:cubicBezTo>
                    <a:cubicBezTo>
                      <a:pt x="89" y="257"/>
                      <a:pt x="89" y="257"/>
                      <a:pt x="89" y="257"/>
                    </a:cubicBezTo>
                    <a:cubicBezTo>
                      <a:pt x="87" y="254"/>
                      <a:pt x="87" y="254"/>
                      <a:pt x="87" y="254"/>
                    </a:cubicBezTo>
                    <a:cubicBezTo>
                      <a:pt x="85" y="243"/>
                      <a:pt x="85" y="243"/>
                      <a:pt x="85" y="243"/>
                    </a:cubicBezTo>
                    <a:cubicBezTo>
                      <a:pt x="85" y="239"/>
                      <a:pt x="85" y="239"/>
                      <a:pt x="85" y="239"/>
                    </a:cubicBezTo>
                    <a:cubicBezTo>
                      <a:pt x="88" y="237"/>
                      <a:pt x="88" y="237"/>
                      <a:pt x="88" y="237"/>
                    </a:cubicBezTo>
                    <a:cubicBezTo>
                      <a:pt x="89" y="233"/>
                      <a:pt x="89" y="233"/>
                      <a:pt x="89" y="233"/>
                    </a:cubicBezTo>
                    <a:cubicBezTo>
                      <a:pt x="89" y="230"/>
                      <a:pt x="89" y="230"/>
                      <a:pt x="89" y="230"/>
                    </a:cubicBezTo>
                    <a:cubicBezTo>
                      <a:pt x="40" y="229"/>
                      <a:pt x="40" y="229"/>
                      <a:pt x="40" y="229"/>
                    </a:cubicBezTo>
                    <a:cubicBezTo>
                      <a:pt x="39" y="220"/>
                      <a:pt x="39" y="220"/>
                      <a:pt x="39" y="220"/>
                    </a:cubicBezTo>
                    <a:cubicBezTo>
                      <a:pt x="37" y="211"/>
                      <a:pt x="37" y="211"/>
                      <a:pt x="37" y="211"/>
                    </a:cubicBezTo>
                    <a:cubicBezTo>
                      <a:pt x="35" y="209"/>
                      <a:pt x="35" y="209"/>
                      <a:pt x="35" y="209"/>
                    </a:cubicBezTo>
                    <a:cubicBezTo>
                      <a:pt x="33" y="206"/>
                      <a:pt x="33" y="206"/>
                      <a:pt x="33" y="206"/>
                    </a:cubicBezTo>
                    <a:cubicBezTo>
                      <a:pt x="31" y="202"/>
                      <a:pt x="31" y="202"/>
                      <a:pt x="31" y="202"/>
                    </a:cubicBezTo>
                    <a:cubicBezTo>
                      <a:pt x="36" y="202"/>
                      <a:pt x="36" y="202"/>
                      <a:pt x="36" y="202"/>
                    </a:cubicBezTo>
                    <a:cubicBezTo>
                      <a:pt x="37" y="196"/>
                      <a:pt x="37" y="196"/>
                      <a:pt x="37" y="196"/>
                    </a:cubicBezTo>
                    <a:cubicBezTo>
                      <a:pt x="36" y="186"/>
                      <a:pt x="36" y="186"/>
                      <a:pt x="36" y="186"/>
                    </a:cubicBezTo>
                    <a:cubicBezTo>
                      <a:pt x="34" y="182"/>
                      <a:pt x="34" y="182"/>
                      <a:pt x="34" y="182"/>
                    </a:cubicBezTo>
                    <a:cubicBezTo>
                      <a:pt x="31" y="165"/>
                      <a:pt x="31" y="165"/>
                      <a:pt x="31" y="165"/>
                    </a:cubicBezTo>
                    <a:cubicBezTo>
                      <a:pt x="28" y="163"/>
                      <a:pt x="28" y="163"/>
                      <a:pt x="28" y="163"/>
                    </a:cubicBezTo>
                    <a:cubicBezTo>
                      <a:pt x="32" y="159"/>
                      <a:pt x="32" y="159"/>
                      <a:pt x="32" y="159"/>
                    </a:cubicBezTo>
                    <a:cubicBezTo>
                      <a:pt x="46" y="138"/>
                      <a:pt x="46" y="138"/>
                      <a:pt x="46" y="138"/>
                    </a:cubicBezTo>
                    <a:cubicBezTo>
                      <a:pt x="46" y="119"/>
                      <a:pt x="46" y="119"/>
                      <a:pt x="46" y="119"/>
                    </a:cubicBezTo>
                    <a:cubicBezTo>
                      <a:pt x="43" y="115"/>
                      <a:pt x="43" y="115"/>
                      <a:pt x="43" y="115"/>
                    </a:cubicBezTo>
                    <a:cubicBezTo>
                      <a:pt x="42" y="110"/>
                      <a:pt x="42" y="110"/>
                      <a:pt x="42" y="110"/>
                    </a:cubicBezTo>
                    <a:cubicBezTo>
                      <a:pt x="43" y="105"/>
                      <a:pt x="43" y="105"/>
                      <a:pt x="43" y="105"/>
                    </a:cubicBezTo>
                    <a:cubicBezTo>
                      <a:pt x="43" y="105"/>
                      <a:pt x="45" y="99"/>
                      <a:pt x="44" y="98"/>
                    </a:cubicBezTo>
                    <a:cubicBezTo>
                      <a:pt x="43" y="97"/>
                      <a:pt x="42" y="95"/>
                      <a:pt x="41" y="94"/>
                    </a:cubicBezTo>
                    <a:cubicBezTo>
                      <a:pt x="40" y="93"/>
                      <a:pt x="33" y="92"/>
                      <a:pt x="33" y="92"/>
                    </a:cubicBezTo>
                    <a:cubicBezTo>
                      <a:pt x="33" y="92"/>
                      <a:pt x="25" y="89"/>
                      <a:pt x="24" y="89"/>
                    </a:cubicBezTo>
                    <a:cubicBezTo>
                      <a:pt x="23" y="89"/>
                      <a:pt x="2" y="89"/>
                      <a:pt x="2" y="89"/>
                    </a:cubicBezTo>
                    <a:cubicBezTo>
                      <a:pt x="3" y="76"/>
                      <a:pt x="3" y="76"/>
                      <a:pt x="3" y="76"/>
                    </a:cubicBezTo>
                    <a:cubicBezTo>
                      <a:pt x="0" y="71"/>
                      <a:pt x="0" y="71"/>
                      <a:pt x="0" y="71"/>
                    </a:cubicBezTo>
                    <a:cubicBezTo>
                      <a:pt x="2" y="64"/>
                      <a:pt x="2" y="64"/>
                      <a:pt x="2" y="64"/>
                    </a:cubicBezTo>
                    <a:lnTo>
                      <a:pt x="2" y="36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137" name="Freeform 17"/>
              <p:cNvSpPr>
                <a:spLocks/>
              </p:cNvSpPr>
              <p:nvPr/>
            </p:nvSpPr>
            <p:spPr bwMode="auto">
              <a:xfrm>
                <a:off x="8677275" y="3325813"/>
                <a:ext cx="700087" cy="668338"/>
              </a:xfrm>
              <a:custGeom>
                <a:avLst/>
                <a:gdLst>
                  <a:gd name="T0" fmla="*/ 11 w 186"/>
                  <a:gd name="T1" fmla="*/ 16 h 178"/>
                  <a:gd name="T2" fmla="*/ 15 w 186"/>
                  <a:gd name="T3" fmla="*/ 28 h 178"/>
                  <a:gd name="T4" fmla="*/ 10 w 186"/>
                  <a:gd name="T5" fmla="*/ 42 h 178"/>
                  <a:gd name="T6" fmla="*/ 6 w 186"/>
                  <a:gd name="T7" fmla="*/ 56 h 178"/>
                  <a:gd name="T8" fmla="*/ 1 w 186"/>
                  <a:gd name="T9" fmla="*/ 66 h 178"/>
                  <a:gd name="T10" fmla="*/ 2 w 186"/>
                  <a:gd name="T11" fmla="*/ 77 h 178"/>
                  <a:gd name="T12" fmla="*/ 1 w 186"/>
                  <a:gd name="T13" fmla="*/ 87 h 178"/>
                  <a:gd name="T14" fmla="*/ 6 w 186"/>
                  <a:gd name="T15" fmla="*/ 100 h 178"/>
                  <a:gd name="T16" fmla="*/ 7 w 186"/>
                  <a:gd name="T17" fmla="*/ 120 h 178"/>
                  <a:gd name="T18" fmla="*/ 16 w 186"/>
                  <a:gd name="T19" fmla="*/ 128 h 178"/>
                  <a:gd name="T20" fmla="*/ 30 w 186"/>
                  <a:gd name="T21" fmla="*/ 129 h 178"/>
                  <a:gd name="T22" fmla="*/ 53 w 186"/>
                  <a:gd name="T23" fmla="*/ 130 h 178"/>
                  <a:gd name="T24" fmla="*/ 62 w 186"/>
                  <a:gd name="T25" fmla="*/ 136 h 178"/>
                  <a:gd name="T26" fmla="*/ 66 w 186"/>
                  <a:gd name="T27" fmla="*/ 149 h 178"/>
                  <a:gd name="T28" fmla="*/ 69 w 186"/>
                  <a:gd name="T29" fmla="*/ 158 h 178"/>
                  <a:gd name="T30" fmla="*/ 72 w 186"/>
                  <a:gd name="T31" fmla="*/ 168 h 178"/>
                  <a:gd name="T32" fmla="*/ 75 w 186"/>
                  <a:gd name="T33" fmla="*/ 178 h 178"/>
                  <a:gd name="T34" fmla="*/ 87 w 186"/>
                  <a:gd name="T35" fmla="*/ 175 h 178"/>
                  <a:gd name="T36" fmla="*/ 97 w 186"/>
                  <a:gd name="T37" fmla="*/ 173 h 178"/>
                  <a:gd name="T38" fmla="*/ 103 w 186"/>
                  <a:gd name="T39" fmla="*/ 177 h 178"/>
                  <a:gd name="T40" fmla="*/ 106 w 186"/>
                  <a:gd name="T41" fmla="*/ 166 h 178"/>
                  <a:gd name="T42" fmla="*/ 113 w 186"/>
                  <a:gd name="T43" fmla="*/ 158 h 178"/>
                  <a:gd name="T44" fmla="*/ 120 w 186"/>
                  <a:gd name="T45" fmla="*/ 148 h 178"/>
                  <a:gd name="T46" fmla="*/ 138 w 186"/>
                  <a:gd name="T47" fmla="*/ 137 h 178"/>
                  <a:gd name="T48" fmla="*/ 158 w 186"/>
                  <a:gd name="T49" fmla="*/ 120 h 178"/>
                  <a:gd name="T50" fmla="*/ 162 w 186"/>
                  <a:gd name="T51" fmla="*/ 110 h 178"/>
                  <a:gd name="T52" fmla="*/ 167 w 186"/>
                  <a:gd name="T53" fmla="*/ 97 h 178"/>
                  <a:gd name="T54" fmla="*/ 179 w 186"/>
                  <a:gd name="T55" fmla="*/ 81 h 178"/>
                  <a:gd name="T56" fmla="*/ 186 w 186"/>
                  <a:gd name="T57" fmla="*/ 76 h 178"/>
                  <a:gd name="T58" fmla="*/ 179 w 186"/>
                  <a:gd name="T59" fmla="*/ 55 h 178"/>
                  <a:gd name="T60" fmla="*/ 157 w 186"/>
                  <a:gd name="T61" fmla="*/ 45 h 178"/>
                  <a:gd name="T62" fmla="*/ 142 w 186"/>
                  <a:gd name="T63" fmla="*/ 40 h 178"/>
                  <a:gd name="T64" fmla="*/ 135 w 186"/>
                  <a:gd name="T65" fmla="*/ 29 h 178"/>
                  <a:gd name="T66" fmla="*/ 128 w 186"/>
                  <a:gd name="T67" fmla="*/ 22 h 178"/>
                  <a:gd name="T68" fmla="*/ 111 w 186"/>
                  <a:gd name="T69" fmla="*/ 21 h 178"/>
                  <a:gd name="T70" fmla="*/ 112 w 186"/>
                  <a:gd name="T71" fmla="*/ 12 h 178"/>
                  <a:gd name="T72" fmla="*/ 115 w 186"/>
                  <a:gd name="T73" fmla="*/ 4 h 178"/>
                  <a:gd name="T74" fmla="*/ 111 w 186"/>
                  <a:gd name="T75" fmla="*/ 6 h 178"/>
                  <a:gd name="T76" fmla="*/ 99 w 186"/>
                  <a:gd name="T77" fmla="*/ 8 h 178"/>
                  <a:gd name="T78" fmla="*/ 85 w 186"/>
                  <a:gd name="T79" fmla="*/ 9 h 178"/>
                  <a:gd name="T80" fmla="*/ 71 w 186"/>
                  <a:gd name="T81" fmla="*/ 8 h 178"/>
                  <a:gd name="T82" fmla="*/ 57 w 186"/>
                  <a:gd name="T83" fmla="*/ 1 h 178"/>
                  <a:gd name="T84" fmla="*/ 46 w 186"/>
                  <a:gd name="T85" fmla="*/ 1 h 178"/>
                  <a:gd name="T86" fmla="*/ 34 w 186"/>
                  <a:gd name="T87" fmla="*/ 6 h 178"/>
                  <a:gd name="T88" fmla="*/ 26 w 186"/>
                  <a:gd name="T89" fmla="*/ 14 h 178"/>
                  <a:gd name="T90" fmla="*/ 16 w 186"/>
                  <a:gd name="T91" fmla="*/ 13 h 1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86" h="178">
                    <a:moveTo>
                      <a:pt x="9" y="9"/>
                    </a:moveTo>
                    <a:cubicBezTo>
                      <a:pt x="11" y="16"/>
                      <a:pt x="11" y="16"/>
                      <a:pt x="11" y="16"/>
                    </a:cubicBezTo>
                    <a:cubicBezTo>
                      <a:pt x="11" y="16"/>
                      <a:pt x="14" y="21"/>
                      <a:pt x="14" y="22"/>
                    </a:cubicBezTo>
                    <a:cubicBezTo>
                      <a:pt x="15" y="23"/>
                      <a:pt x="15" y="28"/>
                      <a:pt x="15" y="28"/>
                    </a:cubicBezTo>
                    <a:cubicBezTo>
                      <a:pt x="10" y="34"/>
                      <a:pt x="10" y="34"/>
                      <a:pt x="10" y="34"/>
                    </a:cubicBezTo>
                    <a:cubicBezTo>
                      <a:pt x="10" y="42"/>
                      <a:pt x="10" y="42"/>
                      <a:pt x="10" y="42"/>
                    </a:cubicBezTo>
                    <a:cubicBezTo>
                      <a:pt x="10" y="42"/>
                      <a:pt x="11" y="48"/>
                      <a:pt x="11" y="49"/>
                    </a:cubicBezTo>
                    <a:cubicBezTo>
                      <a:pt x="11" y="50"/>
                      <a:pt x="6" y="56"/>
                      <a:pt x="6" y="56"/>
                    </a:cubicBezTo>
                    <a:cubicBezTo>
                      <a:pt x="1" y="61"/>
                      <a:pt x="1" y="61"/>
                      <a:pt x="1" y="61"/>
                    </a:cubicBezTo>
                    <a:cubicBezTo>
                      <a:pt x="1" y="66"/>
                      <a:pt x="1" y="66"/>
                      <a:pt x="1" y="66"/>
                    </a:cubicBezTo>
                    <a:cubicBezTo>
                      <a:pt x="5" y="71"/>
                      <a:pt x="5" y="71"/>
                      <a:pt x="5" y="71"/>
                    </a:cubicBezTo>
                    <a:cubicBezTo>
                      <a:pt x="2" y="77"/>
                      <a:pt x="2" y="77"/>
                      <a:pt x="2" y="77"/>
                    </a:cubicBezTo>
                    <a:cubicBezTo>
                      <a:pt x="2" y="77"/>
                      <a:pt x="0" y="80"/>
                      <a:pt x="0" y="81"/>
                    </a:cubicBezTo>
                    <a:cubicBezTo>
                      <a:pt x="0" y="82"/>
                      <a:pt x="1" y="85"/>
                      <a:pt x="1" y="87"/>
                    </a:cubicBezTo>
                    <a:cubicBezTo>
                      <a:pt x="1" y="88"/>
                      <a:pt x="4" y="94"/>
                      <a:pt x="4" y="95"/>
                    </a:cubicBezTo>
                    <a:cubicBezTo>
                      <a:pt x="4" y="96"/>
                      <a:pt x="6" y="100"/>
                      <a:pt x="6" y="100"/>
                    </a:cubicBezTo>
                    <a:cubicBezTo>
                      <a:pt x="6" y="108"/>
                      <a:pt x="6" y="108"/>
                      <a:pt x="6" y="108"/>
                    </a:cubicBezTo>
                    <a:cubicBezTo>
                      <a:pt x="7" y="120"/>
                      <a:pt x="7" y="120"/>
                      <a:pt x="7" y="120"/>
                    </a:cubicBezTo>
                    <a:cubicBezTo>
                      <a:pt x="7" y="127"/>
                      <a:pt x="7" y="127"/>
                      <a:pt x="7" y="127"/>
                    </a:cubicBezTo>
                    <a:cubicBezTo>
                      <a:pt x="16" y="128"/>
                      <a:pt x="16" y="128"/>
                      <a:pt x="16" y="128"/>
                    </a:cubicBezTo>
                    <a:cubicBezTo>
                      <a:pt x="18" y="129"/>
                      <a:pt x="18" y="129"/>
                      <a:pt x="18" y="129"/>
                    </a:cubicBezTo>
                    <a:cubicBezTo>
                      <a:pt x="30" y="129"/>
                      <a:pt x="30" y="129"/>
                      <a:pt x="30" y="129"/>
                    </a:cubicBezTo>
                    <a:cubicBezTo>
                      <a:pt x="44" y="128"/>
                      <a:pt x="44" y="128"/>
                      <a:pt x="44" y="128"/>
                    </a:cubicBezTo>
                    <a:cubicBezTo>
                      <a:pt x="53" y="130"/>
                      <a:pt x="53" y="130"/>
                      <a:pt x="53" y="130"/>
                    </a:cubicBezTo>
                    <a:cubicBezTo>
                      <a:pt x="59" y="132"/>
                      <a:pt x="59" y="132"/>
                      <a:pt x="59" y="132"/>
                    </a:cubicBezTo>
                    <a:cubicBezTo>
                      <a:pt x="62" y="136"/>
                      <a:pt x="62" y="136"/>
                      <a:pt x="62" y="136"/>
                    </a:cubicBezTo>
                    <a:cubicBezTo>
                      <a:pt x="65" y="141"/>
                      <a:pt x="65" y="141"/>
                      <a:pt x="65" y="141"/>
                    </a:cubicBezTo>
                    <a:cubicBezTo>
                      <a:pt x="66" y="149"/>
                      <a:pt x="66" y="149"/>
                      <a:pt x="66" y="149"/>
                    </a:cubicBezTo>
                    <a:cubicBezTo>
                      <a:pt x="66" y="156"/>
                      <a:pt x="66" y="156"/>
                      <a:pt x="66" y="156"/>
                    </a:cubicBezTo>
                    <a:cubicBezTo>
                      <a:pt x="69" y="158"/>
                      <a:pt x="69" y="158"/>
                      <a:pt x="69" y="158"/>
                    </a:cubicBezTo>
                    <a:cubicBezTo>
                      <a:pt x="71" y="162"/>
                      <a:pt x="71" y="162"/>
                      <a:pt x="71" y="162"/>
                    </a:cubicBezTo>
                    <a:cubicBezTo>
                      <a:pt x="72" y="168"/>
                      <a:pt x="72" y="168"/>
                      <a:pt x="72" y="168"/>
                    </a:cubicBezTo>
                    <a:cubicBezTo>
                      <a:pt x="73" y="175"/>
                      <a:pt x="73" y="175"/>
                      <a:pt x="73" y="175"/>
                    </a:cubicBezTo>
                    <a:cubicBezTo>
                      <a:pt x="75" y="178"/>
                      <a:pt x="75" y="178"/>
                      <a:pt x="75" y="178"/>
                    </a:cubicBezTo>
                    <a:cubicBezTo>
                      <a:pt x="83" y="178"/>
                      <a:pt x="83" y="178"/>
                      <a:pt x="83" y="178"/>
                    </a:cubicBezTo>
                    <a:cubicBezTo>
                      <a:pt x="87" y="175"/>
                      <a:pt x="87" y="175"/>
                      <a:pt x="87" y="175"/>
                    </a:cubicBezTo>
                    <a:cubicBezTo>
                      <a:pt x="91" y="173"/>
                      <a:pt x="91" y="173"/>
                      <a:pt x="91" y="173"/>
                    </a:cubicBezTo>
                    <a:cubicBezTo>
                      <a:pt x="97" y="173"/>
                      <a:pt x="97" y="173"/>
                      <a:pt x="97" y="173"/>
                    </a:cubicBezTo>
                    <a:cubicBezTo>
                      <a:pt x="99" y="176"/>
                      <a:pt x="99" y="176"/>
                      <a:pt x="99" y="176"/>
                    </a:cubicBezTo>
                    <a:cubicBezTo>
                      <a:pt x="103" y="177"/>
                      <a:pt x="103" y="177"/>
                      <a:pt x="103" y="177"/>
                    </a:cubicBezTo>
                    <a:cubicBezTo>
                      <a:pt x="105" y="174"/>
                      <a:pt x="105" y="174"/>
                      <a:pt x="105" y="174"/>
                    </a:cubicBezTo>
                    <a:cubicBezTo>
                      <a:pt x="106" y="166"/>
                      <a:pt x="106" y="166"/>
                      <a:pt x="106" y="166"/>
                    </a:cubicBezTo>
                    <a:cubicBezTo>
                      <a:pt x="112" y="162"/>
                      <a:pt x="112" y="162"/>
                      <a:pt x="112" y="162"/>
                    </a:cubicBezTo>
                    <a:cubicBezTo>
                      <a:pt x="113" y="158"/>
                      <a:pt x="113" y="158"/>
                      <a:pt x="113" y="158"/>
                    </a:cubicBezTo>
                    <a:cubicBezTo>
                      <a:pt x="116" y="153"/>
                      <a:pt x="116" y="153"/>
                      <a:pt x="116" y="153"/>
                    </a:cubicBezTo>
                    <a:cubicBezTo>
                      <a:pt x="120" y="148"/>
                      <a:pt x="120" y="148"/>
                      <a:pt x="120" y="148"/>
                    </a:cubicBezTo>
                    <a:cubicBezTo>
                      <a:pt x="133" y="142"/>
                      <a:pt x="133" y="142"/>
                      <a:pt x="133" y="142"/>
                    </a:cubicBezTo>
                    <a:cubicBezTo>
                      <a:pt x="138" y="137"/>
                      <a:pt x="138" y="137"/>
                      <a:pt x="138" y="137"/>
                    </a:cubicBezTo>
                    <a:cubicBezTo>
                      <a:pt x="146" y="130"/>
                      <a:pt x="146" y="130"/>
                      <a:pt x="146" y="130"/>
                    </a:cubicBezTo>
                    <a:cubicBezTo>
                      <a:pt x="158" y="120"/>
                      <a:pt x="158" y="120"/>
                      <a:pt x="158" y="120"/>
                    </a:cubicBezTo>
                    <a:cubicBezTo>
                      <a:pt x="158" y="120"/>
                      <a:pt x="158" y="116"/>
                      <a:pt x="159" y="115"/>
                    </a:cubicBezTo>
                    <a:cubicBezTo>
                      <a:pt x="159" y="114"/>
                      <a:pt x="162" y="110"/>
                      <a:pt x="162" y="110"/>
                    </a:cubicBezTo>
                    <a:cubicBezTo>
                      <a:pt x="163" y="104"/>
                      <a:pt x="163" y="104"/>
                      <a:pt x="163" y="104"/>
                    </a:cubicBezTo>
                    <a:cubicBezTo>
                      <a:pt x="167" y="97"/>
                      <a:pt x="167" y="97"/>
                      <a:pt x="167" y="97"/>
                    </a:cubicBezTo>
                    <a:cubicBezTo>
                      <a:pt x="174" y="88"/>
                      <a:pt x="174" y="88"/>
                      <a:pt x="174" y="88"/>
                    </a:cubicBezTo>
                    <a:cubicBezTo>
                      <a:pt x="179" y="81"/>
                      <a:pt x="179" y="81"/>
                      <a:pt x="179" y="81"/>
                    </a:cubicBezTo>
                    <a:cubicBezTo>
                      <a:pt x="184" y="77"/>
                      <a:pt x="184" y="77"/>
                      <a:pt x="184" y="77"/>
                    </a:cubicBezTo>
                    <a:cubicBezTo>
                      <a:pt x="186" y="76"/>
                      <a:pt x="186" y="76"/>
                      <a:pt x="186" y="76"/>
                    </a:cubicBezTo>
                    <a:cubicBezTo>
                      <a:pt x="186" y="57"/>
                      <a:pt x="186" y="57"/>
                      <a:pt x="186" y="57"/>
                    </a:cubicBezTo>
                    <a:cubicBezTo>
                      <a:pt x="179" y="55"/>
                      <a:pt x="179" y="55"/>
                      <a:pt x="179" y="55"/>
                    </a:cubicBezTo>
                    <a:cubicBezTo>
                      <a:pt x="169" y="52"/>
                      <a:pt x="169" y="52"/>
                      <a:pt x="169" y="52"/>
                    </a:cubicBezTo>
                    <a:cubicBezTo>
                      <a:pt x="169" y="52"/>
                      <a:pt x="159" y="46"/>
                      <a:pt x="157" y="45"/>
                    </a:cubicBezTo>
                    <a:cubicBezTo>
                      <a:pt x="156" y="44"/>
                      <a:pt x="151" y="42"/>
                      <a:pt x="150" y="41"/>
                    </a:cubicBezTo>
                    <a:cubicBezTo>
                      <a:pt x="149" y="40"/>
                      <a:pt x="144" y="40"/>
                      <a:pt x="142" y="40"/>
                    </a:cubicBezTo>
                    <a:cubicBezTo>
                      <a:pt x="140" y="40"/>
                      <a:pt x="137" y="40"/>
                      <a:pt x="135" y="39"/>
                    </a:cubicBezTo>
                    <a:cubicBezTo>
                      <a:pt x="134" y="38"/>
                      <a:pt x="135" y="29"/>
                      <a:pt x="135" y="29"/>
                    </a:cubicBezTo>
                    <a:cubicBezTo>
                      <a:pt x="135" y="29"/>
                      <a:pt x="130" y="27"/>
                      <a:pt x="129" y="26"/>
                    </a:cubicBezTo>
                    <a:cubicBezTo>
                      <a:pt x="128" y="25"/>
                      <a:pt x="130" y="23"/>
                      <a:pt x="128" y="22"/>
                    </a:cubicBezTo>
                    <a:cubicBezTo>
                      <a:pt x="126" y="21"/>
                      <a:pt x="121" y="21"/>
                      <a:pt x="119" y="21"/>
                    </a:cubicBezTo>
                    <a:cubicBezTo>
                      <a:pt x="117" y="21"/>
                      <a:pt x="111" y="21"/>
                      <a:pt x="111" y="21"/>
                    </a:cubicBezTo>
                    <a:cubicBezTo>
                      <a:pt x="109" y="15"/>
                      <a:pt x="109" y="15"/>
                      <a:pt x="109" y="15"/>
                    </a:cubicBezTo>
                    <a:cubicBezTo>
                      <a:pt x="112" y="12"/>
                      <a:pt x="112" y="12"/>
                      <a:pt x="112" y="12"/>
                    </a:cubicBezTo>
                    <a:cubicBezTo>
                      <a:pt x="113" y="8"/>
                      <a:pt x="113" y="8"/>
                      <a:pt x="113" y="8"/>
                    </a:cubicBezTo>
                    <a:cubicBezTo>
                      <a:pt x="115" y="4"/>
                      <a:pt x="115" y="4"/>
                      <a:pt x="115" y="4"/>
                    </a:cubicBezTo>
                    <a:cubicBezTo>
                      <a:pt x="112" y="5"/>
                      <a:pt x="112" y="5"/>
                      <a:pt x="112" y="5"/>
                    </a:cubicBezTo>
                    <a:cubicBezTo>
                      <a:pt x="111" y="6"/>
                      <a:pt x="111" y="6"/>
                      <a:pt x="111" y="6"/>
                    </a:cubicBezTo>
                    <a:cubicBezTo>
                      <a:pt x="105" y="8"/>
                      <a:pt x="105" y="8"/>
                      <a:pt x="105" y="8"/>
                    </a:cubicBezTo>
                    <a:cubicBezTo>
                      <a:pt x="99" y="8"/>
                      <a:pt x="99" y="8"/>
                      <a:pt x="99" y="8"/>
                    </a:cubicBezTo>
                    <a:cubicBezTo>
                      <a:pt x="99" y="8"/>
                      <a:pt x="93" y="8"/>
                      <a:pt x="92" y="8"/>
                    </a:cubicBezTo>
                    <a:cubicBezTo>
                      <a:pt x="91" y="8"/>
                      <a:pt x="85" y="9"/>
                      <a:pt x="85" y="9"/>
                    </a:cubicBezTo>
                    <a:cubicBezTo>
                      <a:pt x="85" y="9"/>
                      <a:pt x="80" y="9"/>
                      <a:pt x="78" y="9"/>
                    </a:cubicBezTo>
                    <a:cubicBezTo>
                      <a:pt x="76" y="9"/>
                      <a:pt x="73" y="9"/>
                      <a:pt x="71" y="8"/>
                    </a:cubicBezTo>
                    <a:cubicBezTo>
                      <a:pt x="69" y="7"/>
                      <a:pt x="66" y="6"/>
                      <a:pt x="65" y="5"/>
                    </a:cubicBezTo>
                    <a:cubicBezTo>
                      <a:pt x="64" y="5"/>
                      <a:pt x="57" y="1"/>
                      <a:pt x="57" y="1"/>
                    </a:cubicBezTo>
                    <a:cubicBezTo>
                      <a:pt x="57" y="1"/>
                      <a:pt x="55" y="0"/>
                      <a:pt x="53" y="0"/>
                    </a:cubicBezTo>
                    <a:cubicBezTo>
                      <a:pt x="52" y="0"/>
                      <a:pt x="47" y="1"/>
                      <a:pt x="46" y="1"/>
                    </a:cubicBezTo>
                    <a:cubicBezTo>
                      <a:pt x="45" y="1"/>
                      <a:pt x="38" y="3"/>
                      <a:pt x="38" y="3"/>
                    </a:cubicBezTo>
                    <a:cubicBezTo>
                      <a:pt x="34" y="6"/>
                      <a:pt x="34" y="6"/>
                      <a:pt x="34" y="6"/>
                    </a:cubicBezTo>
                    <a:cubicBezTo>
                      <a:pt x="30" y="9"/>
                      <a:pt x="30" y="9"/>
                      <a:pt x="30" y="9"/>
                    </a:cubicBezTo>
                    <a:cubicBezTo>
                      <a:pt x="26" y="14"/>
                      <a:pt x="26" y="14"/>
                      <a:pt x="26" y="14"/>
                    </a:cubicBezTo>
                    <a:cubicBezTo>
                      <a:pt x="22" y="14"/>
                      <a:pt x="22" y="14"/>
                      <a:pt x="22" y="14"/>
                    </a:cubicBezTo>
                    <a:cubicBezTo>
                      <a:pt x="22" y="14"/>
                      <a:pt x="18" y="13"/>
                      <a:pt x="16" y="13"/>
                    </a:cubicBezTo>
                    <a:cubicBezTo>
                      <a:pt x="15" y="13"/>
                      <a:pt x="9" y="9"/>
                      <a:pt x="9" y="9"/>
                    </a:cubicBez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138" name="Freeform 18"/>
              <p:cNvSpPr>
                <a:spLocks/>
              </p:cNvSpPr>
              <p:nvPr/>
            </p:nvSpPr>
            <p:spPr bwMode="auto">
              <a:xfrm>
                <a:off x="9185275" y="2878138"/>
                <a:ext cx="706437" cy="654050"/>
              </a:xfrm>
              <a:custGeom>
                <a:avLst/>
                <a:gdLst>
                  <a:gd name="T0" fmla="*/ 78 w 188"/>
                  <a:gd name="T1" fmla="*/ 3 h 174"/>
                  <a:gd name="T2" fmla="*/ 89 w 188"/>
                  <a:gd name="T3" fmla="*/ 8 h 174"/>
                  <a:gd name="T4" fmla="*/ 101 w 188"/>
                  <a:gd name="T5" fmla="*/ 15 h 174"/>
                  <a:gd name="T6" fmla="*/ 107 w 188"/>
                  <a:gd name="T7" fmla="*/ 4 h 174"/>
                  <a:gd name="T8" fmla="*/ 117 w 188"/>
                  <a:gd name="T9" fmla="*/ 9 h 174"/>
                  <a:gd name="T10" fmla="*/ 122 w 188"/>
                  <a:gd name="T11" fmla="*/ 14 h 174"/>
                  <a:gd name="T12" fmla="*/ 134 w 188"/>
                  <a:gd name="T13" fmla="*/ 14 h 174"/>
                  <a:gd name="T14" fmla="*/ 141 w 188"/>
                  <a:gd name="T15" fmla="*/ 18 h 174"/>
                  <a:gd name="T16" fmla="*/ 148 w 188"/>
                  <a:gd name="T17" fmla="*/ 15 h 174"/>
                  <a:gd name="T18" fmla="*/ 159 w 188"/>
                  <a:gd name="T19" fmla="*/ 10 h 174"/>
                  <a:gd name="T20" fmla="*/ 173 w 188"/>
                  <a:gd name="T21" fmla="*/ 7 h 174"/>
                  <a:gd name="T22" fmla="*/ 182 w 188"/>
                  <a:gd name="T23" fmla="*/ 6 h 174"/>
                  <a:gd name="T24" fmla="*/ 180 w 188"/>
                  <a:gd name="T25" fmla="*/ 17 h 174"/>
                  <a:gd name="T26" fmla="*/ 183 w 188"/>
                  <a:gd name="T27" fmla="*/ 37 h 174"/>
                  <a:gd name="T28" fmla="*/ 188 w 188"/>
                  <a:gd name="T29" fmla="*/ 42 h 174"/>
                  <a:gd name="T30" fmla="*/ 187 w 188"/>
                  <a:gd name="T31" fmla="*/ 54 h 174"/>
                  <a:gd name="T32" fmla="*/ 181 w 188"/>
                  <a:gd name="T33" fmla="*/ 51 h 174"/>
                  <a:gd name="T34" fmla="*/ 173 w 188"/>
                  <a:gd name="T35" fmla="*/ 50 h 174"/>
                  <a:gd name="T36" fmla="*/ 172 w 188"/>
                  <a:gd name="T37" fmla="*/ 57 h 174"/>
                  <a:gd name="T38" fmla="*/ 162 w 188"/>
                  <a:gd name="T39" fmla="*/ 59 h 174"/>
                  <a:gd name="T40" fmla="*/ 162 w 188"/>
                  <a:gd name="T41" fmla="*/ 72 h 174"/>
                  <a:gd name="T42" fmla="*/ 163 w 188"/>
                  <a:gd name="T43" fmla="*/ 77 h 174"/>
                  <a:gd name="T44" fmla="*/ 160 w 188"/>
                  <a:gd name="T45" fmla="*/ 81 h 174"/>
                  <a:gd name="T46" fmla="*/ 150 w 188"/>
                  <a:gd name="T47" fmla="*/ 88 h 174"/>
                  <a:gd name="T48" fmla="*/ 149 w 188"/>
                  <a:gd name="T49" fmla="*/ 99 h 174"/>
                  <a:gd name="T50" fmla="*/ 152 w 188"/>
                  <a:gd name="T51" fmla="*/ 105 h 174"/>
                  <a:gd name="T52" fmla="*/ 155 w 188"/>
                  <a:gd name="T53" fmla="*/ 112 h 174"/>
                  <a:gd name="T54" fmla="*/ 147 w 188"/>
                  <a:gd name="T55" fmla="*/ 119 h 174"/>
                  <a:gd name="T56" fmla="*/ 147 w 188"/>
                  <a:gd name="T57" fmla="*/ 126 h 174"/>
                  <a:gd name="T58" fmla="*/ 151 w 188"/>
                  <a:gd name="T59" fmla="*/ 129 h 174"/>
                  <a:gd name="T60" fmla="*/ 151 w 188"/>
                  <a:gd name="T61" fmla="*/ 138 h 174"/>
                  <a:gd name="T62" fmla="*/ 142 w 188"/>
                  <a:gd name="T63" fmla="*/ 143 h 174"/>
                  <a:gd name="T64" fmla="*/ 138 w 188"/>
                  <a:gd name="T65" fmla="*/ 150 h 174"/>
                  <a:gd name="T66" fmla="*/ 128 w 188"/>
                  <a:gd name="T67" fmla="*/ 147 h 174"/>
                  <a:gd name="T68" fmla="*/ 113 w 188"/>
                  <a:gd name="T69" fmla="*/ 146 h 174"/>
                  <a:gd name="T70" fmla="*/ 102 w 188"/>
                  <a:gd name="T71" fmla="*/ 149 h 174"/>
                  <a:gd name="T72" fmla="*/ 91 w 188"/>
                  <a:gd name="T73" fmla="*/ 151 h 174"/>
                  <a:gd name="T74" fmla="*/ 75 w 188"/>
                  <a:gd name="T75" fmla="*/ 154 h 174"/>
                  <a:gd name="T76" fmla="*/ 65 w 188"/>
                  <a:gd name="T77" fmla="*/ 164 h 174"/>
                  <a:gd name="T78" fmla="*/ 56 w 188"/>
                  <a:gd name="T79" fmla="*/ 174 h 174"/>
                  <a:gd name="T80" fmla="*/ 43 w 188"/>
                  <a:gd name="T81" fmla="*/ 167 h 174"/>
                  <a:gd name="T82" fmla="*/ 29 w 188"/>
                  <a:gd name="T83" fmla="*/ 160 h 174"/>
                  <a:gd name="T84" fmla="*/ 17 w 188"/>
                  <a:gd name="T85" fmla="*/ 153 h 174"/>
                  <a:gd name="T86" fmla="*/ 8 w 188"/>
                  <a:gd name="T87" fmla="*/ 148 h 174"/>
                  <a:gd name="T88" fmla="*/ 3 w 188"/>
                  <a:gd name="T89" fmla="*/ 141 h 174"/>
                  <a:gd name="T90" fmla="*/ 2 w 188"/>
                  <a:gd name="T91" fmla="*/ 131 h 174"/>
                  <a:gd name="T92" fmla="*/ 0 w 188"/>
                  <a:gd name="T93" fmla="*/ 117 h 174"/>
                  <a:gd name="T94" fmla="*/ 9 w 188"/>
                  <a:gd name="T95" fmla="*/ 106 h 174"/>
                  <a:gd name="T96" fmla="*/ 16 w 188"/>
                  <a:gd name="T97" fmla="*/ 95 h 174"/>
                  <a:gd name="T98" fmla="*/ 30 w 188"/>
                  <a:gd name="T99" fmla="*/ 82 h 174"/>
                  <a:gd name="T100" fmla="*/ 37 w 188"/>
                  <a:gd name="T101" fmla="*/ 76 h 174"/>
                  <a:gd name="T102" fmla="*/ 44 w 188"/>
                  <a:gd name="T103" fmla="*/ 63 h 174"/>
                  <a:gd name="T104" fmla="*/ 54 w 188"/>
                  <a:gd name="T105" fmla="*/ 56 h 174"/>
                  <a:gd name="T106" fmla="*/ 59 w 188"/>
                  <a:gd name="T107" fmla="*/ 39 h 174"/>
                  <a:gd name="T108" fmla="*/ 64 w 188"/>
                  <a:gd name="T109" fmla="*/ 25 h 174"/>
                  <a:gd name="T110" fmla="*/ 68 w 188"/>
                  <a:gd name="T111" fmla="*/ 9 h 174"/>
                  <a:gd name="T112" fmla="*/ 73 w 188"/>
                  <a:gd name="T113" fmla="*/ 0 h 1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88" h="174">
                    <a:moveTo>
                      <a:pt x="73" y="0"/>
                    </a:moveTo>
                    <a:cubicBezTo>
                      <a:pt x="78" y="3"/>
                      <a:pt x="78" y="3"/>
                      <a:pt x="78" y="3"/>
                    </a:cubicBezTo>
                    <a:cubicBezTo>
                      <a:pt x="84" y="7"/>
                      <a:pt x="84" y="7"/>
                      <a:pt x="84" y="7"/>
                    </a:cubicBezTo>
                    <a:cubicBezTo>
                      <a:pt x="89" y="8"/>
                      <a:pt x="89" y="8"/>
                      <a:pt x="89" y="8"/>
                    </a:cubicBezTo>
                    <a:cubicBezTo>
                      <a:pt x="95" y="13"/>
                      <a:pt x="95" y="13"/>
                      <a:pt x="95" y="13"/>
                    </a:cubicBezTo>
                    <a:cubicBezTo>
                      <a:pt x="101" y="15"/>
                      <a:pt x="101" y="15"/>
                      <a:pt x="101" y="15"/>
                    </a:cubicBezTo>
                    <a:cubicBezTo>
                      <a:pt x="102" y="7"/>
                      <a:pt x="102" y="7"/>
                      <a:pt x="102" y="7"/>
                    </a:cubicBezTo>
                    <a:cubicBezTo>
                      <a:pt x="107" y="4"/>
                      <a:pt x="107" y="4"/>
                      <a:pt x="107" y="4"/>
                    </a:cubicBezTo>
                    <a:cubicBezTo>
                      <a:pt x="116" y="4"/>
                      <a:pt x="116" y="4"/>
                      <a:pt x="116" y="4"/>
                    </a:cubicBezTo>
                    <a:cubicBezTo>
                      <a:pt x="117" y="9"/>
                      <a:pt x="117" y="9"/>
                      <a:pt x="117" y="9"/>
                    </a:cubicBezTo>
                    <a:cubicBezTo>
                      <a:pt x="118" y="14"/>
                      <a:pt x="118" y="14"/>
                      <a:pt x="118" y="14"/>
                    </a:cubicBezTo>
                    <a:cubicBezTo>
                      <a:pt x="122" y="14"/>
                      <a:pt x="122" y="14"/>
                      <a:pt x="122" y="14"/>
                    </a:cubicBezTo>
                    <a:cubicBezTo>
                      <a:pt x="129" y="14"/>
                      <a:pt x="129" y="14"/>
                      <a:pt x="129" y="14"/>
                    </a:cubicBezTo>
                    <a:cubicBezTo>
                      <a:pt x="134" y="14"/>
                      <a:pt x="134" y="14"/>
                      <a:pt x="134" y="14"/>
                    </a:cubicBezTo>
                    <a:cubicBezTo>
                      <a:pt x="139" y="17"/>
                      <a:pt x="139" y="17"/>
                      <a:pt x="139" y="17"/>
                    </a:cubicBezTo>
                    <a:cubicBezTo>
                      <a:pt x="141" y="18"/>
                      <a:pt x="141" y="18"/>
                      <a:pt x="141" y="18"/>
                    </a:cubicBezTo>
                    <a:cubicBezTo>
                      <a:pt x="148" y="18"/>
                      <a:pt x="148" y="18"/>
                      <a:pt x="148" y="18"/>
                    </a:cubicBezTo>
                    <a:cubicBezTo>
                      <a:pt x="148" y="15"/>
                      <a:pt x="148" y="15"/>
                      <a:pt x="148" y="15"/>
                    </a:cubicBezTo>
                    <a:cubicBezTo>
                      <a:pt x="154" y="13"/>
                      <a:pt x="154" y="13"/>
                      <a:pt x="154" y="13"/>
                    </a:cubicBezTo>
                    <a:cubicBezTo>
                      <a:pt x="159" y="10"/>
                      <a:pt x="159" y="10"/>
                      <a:pt x="159" y="10"/>
                    </a:cubicBezTo>
                    <a:cubicBezTo>
                      <a:pt x="166" y="9"/>
                      <a:pt x="166" y="9"/>
                      <a:pt x="166" y="9"/>
                    </a:cubicBezTo>
                    <a:cubicBezTo>
                      <a:pt x="173" y="7"/>
                      <a:pt x="173" y="7"/>
                      <a:pt x="173" y="7"/>
                    </a:cubicBezTo>
                    <a:cubicBezTo>
                      <a:pt x="178" y="6"/>
                      <a:pt x="178" y="6"/>
                      <a:pt x="178" y="6"/>
                    </a:cubicBezTo>
                    <a:cubicBezTo>
                      <a:pt x="182" y="6"/>
                      <a:pt x="182" y="6"/>
                      <a:pt x="182" y="6"/>
                    </a:cubicBezTo>
                    <a:cubicBezTo>
                      <a:pt x="182" y="16"/>
                      <a:pt x="182" y="16"/>
                      <a:pt x="182" y="16"/>
                    </a:cubicBezTo>
                    <a:cubicBezTo>
                      <a:pt x="180" y="17"/>
                      <a:pt x="180" y="17"/>
                      <a:pt x="180" y="17"/>
                    </a:cubicBezTo>
                    <a:cubicBezTo>
                      <a:pt x="181" y="34"/>
                      <a:pt x="181" y="34"/>
                      <a:pt x="181" y="34"/>
                    </a:cubicBezTo>
                    <a:cubicBezTo>
                      <a:pt x="183" y="37"/>
                      <a:pt x="183" y="37"/>
                      <a:pt x="183" y="37"/>
                    </a:cubicBezTo>
                    <a:cubicBezTo>
                      <a:pt x="186" y="41"/>
                      <a:pt x="186" y="41"/>
                      <a:pt x="186" y="41"/>
                    </a:cubicBezTo>
                    <a:cubicBezTo>
                      <a:pt x="188" y="42"/>
                      <a:pt x="188" y="42"/>
                      <a:pt x="188" y="42"/>
                    </a:cubicBezTo>
                    <a:cubicBezTo>
                      <a:pt x="188" y="52"/>
                      <a:pt x="188" y="52"/>
                      <a:pt x="188" y="52"/>
                    </a:cubicBezTo>
                    <a:cubicBezTo>
                      <a:pt x="187" y="54"/>
                      <a:pt x="187" y="54"/>
                      <a:pt x="187" y="54"/>
                    </a:cubicBezTo>
                    <a:cubicBezTo>
                      <a:pt x="184" y="54"/>
                      <a:pt x="184" y="54"/>
                      <a:pt x="184" y="54"/>
                    </a:cubicBezTo>
                    <a:cubicBezTo>
                      <a:pt x="181" y="51"/>
                      <a:pt x="181" y="51"/>
                      <a:pt x="181" y="51"/>
                    </a:cubicBezTo>
                    <a:cubicBezTo>
                      <a:pt x="177" y="49"/>
                      <a:pt x="177" y="49"/>
                      <a:pt x="177" y="49"/>
                    </a:cubicBezTo>
                    <a:cubicBezTo>
                      <a:pt x="173" y="50"/>
                      <a:pt x="173" y="50"/>
                      <a:pt x="173" y="50"/>
                    </a:cubicBezTo>
                    <a:cubicBezTo>
                      <a:pt x="172" y="54"/>
                      <a:pt x="172" y="54"/>
                      <a:pt x="172" y="54"/>
                    </a:cubicBezTo>
                    <a:cubicBezTo>
                      <a:pt x="172" y="57"/>
                      <a:pt x="172" y="57"/>
                      <a:pt x="172" y="57"/>
                    </a:cubicBezTo>
                    <a:cubicBezTo>
                      <a:pt x="166" y="58"/>
                      <a:pt x="166" y="58"/>
                      <a:pt x="166" y="58"/>
                    </a:cubicBezTo>
                    <a:cubicBezTo>
                      <a:pt x="162" y="59"/>
                      <a:pt x="162" y="59"/>
                      <a:pt x="162" y="59"/>
                    </a:cubicBezTo>
                    <a:cubicBezTo>
                      <a:pt x="162" y="63"/>
                      <a:pt x="162" y="63"/>
                      <a:pt x="162" y="63"/>
                    </a:cubicBezTo>
                    <a:cubicBezTo>
                      <a:pt x="162" y="72"/>
                      <a:pt x="162" y="72"/>
                      <a:pt x="162" y="72"/>
                    </a:cubicBezTo>
                    <a:cubicBezTo>
                      <a:pt x="163" y="75"/>
                      <a:pt x="163" y="75"/>
                      <a:pt x="163" y="75"/>
                    </a:cubicBezTo>
                    <a:cubicBezTo>
                      <a:pt x="163" y="77"/>
                      <a:pt x="163" y="77"/>
                      <a:pt x="163" y="77"/>
                    </a:cubicBezTo>
                    <a:cubicBezTo>
                      <a:pt x="164" y="81"/>
                      <a:pt x="164" y="81"/>
                      <a:pt x="164" y="81"/>
                    </a:cubicBezTo>
                    <a:cubicBezTo>
                      <a:pt x="160" y="81"/>
                      <a:pt x="160" y="81"/>
                      <a:pt x="160" y="81"/>
                    </a:cubicBezTo>
                    <a:cubicBezTo>
                      <a:pt x="154" y="82"/>
                      <a:pt x="154" y="82"/>
                      <a:pt x="154" y="82"/>
                    </a:cubicBezTo>
                    <a:cubicBezTo>
                      <a:pt x="150" y="88"/>
                      <a:pt x="150" y="88"/>
                      <a:pt x="150" y="88"/>
                    </a:cubicBezTo>
                    <a:cubicBezTo>
                      <a:pt x="149" y="94"/>
                      <a:pt x="149" y="94"/>
                      <a:pt x="149" y="94"/>
                    </a:cubicBezTo>
                    <a:cubicBezTo>
                      <a:pt x="149" y="99"/>
                      <a:pt x="149" y="99"/>
                      <a:pt x="149" y="99"/>
                    </a:cubicBezTo>
                    <a:cubicBezTo>
                      <a:pt x="150" y="103"/>
                      <a:pt x="150" y="103"/>
                      <a:pt x="150" y="103"/>
                    </a:cubicBezTo>
                    <a:cubicBezTo>
                      <a:pt x="152" y="105"/>
                      <a:pt x="152" y="105"/>
                      <a:pt x="152" y="105"/>
                    </a:cubicBezTo>
                    <a:cubicBezTo>
                      <a:pt x="154" y="109"/>
                      <a:pt x="154" y="109"/>
                      <a:pt x="154" y="109"/>
                    </a:cubicBezTo>
                    <a:cubicBezTo>
                      <a:pt x="155" y="112"/>
                      <a:pt x="155" y="112"/>
                      <a:pt x="155" y="112"/>
                    </a:cubicBezTo>
                    <a:cubicBezTo>
                      <a:pt x="151" y="115"/>
                      <a:pt x="151" y="115"/>
                      <a:pt x="151" y="115"/>
                    </a:cubicBezTo>
                    <a:cubicBezTo>
                      <a:pt x="147" y="119"/>
                      <a:pt x="147" y="119"/>
                      <a:pt x="147" y="119"/>
                    </a:cubicBezTo>
                    <a:cubicBezTo>
                      <a:pt x="146" y="122"/>
                      <a:pt x="146" y="122"/>
                      <a:pt x="146" y="122"/>
                    </a:cubicBezTo>
                    <a:cubicBezTo>
                      <a:pt x="147" y="126"/>
                      <a:pt x="147" y="126"/>
                      <a:pt x="147" y="126"/>
                    </a:cubicBezTo>
                    <a:cubicBezTo>
                      <a:pt x="150" y="127"/>
                      <a:pt x="150" y="127"/>
                      <a:pt x="150" y="127"/>
                    </a:cubicBezTo>
                    <a:cubicBezTo>
                      <a:pt x="151" y="129"/>
                      <a:pt x="151" y="129"/>
                      <a:pt x="151" y="129"/>
                    </a:cubicBezTo>
                    <a:cubicBezTo>
                      <a:pt x="151" y="135"/>
                      <a:pt x="151" y="135"/>
                      <a:pt x="151" y="135"/>
                    </a:cubicBezTo>
                    <a:cubicBezTo>
                      <a:pt x="151" y="138"/>
                      <a:pt x="151" y="138"/>
                      <a:pt x="151" y="138"/>
                    </a:cubicBezTo>
                    <a:cubicBezTo>
                      <a:pt x="147" y="141"/>
                      <a:pt x="147" y="141"/>
                      <a:pt x="147" y="141"/>
                    </a:cubicBezTo>
                    <a:cubicBezTo>
                      <a:pt x="142" y="143"/>
                      <a:pt x="142" y="143"/>
                      <a:pt x="142" y="143"/>
                    </a:cubicBezTo>
                    <a:cubicBezTo>
                      <a:pt x="139" y="147"/>
                      <a:pt x="139" y="147"/>
                      <a:pt x="139" y="147"/>
                    </a:cubicBezTo>
                    <a:cubicBezTo>
                      <a:pt x="138" y="150"/>
                      <a:pt x="138" y="150"/>
                      <a:pt x="138" y="150"/>
                    </a:cubicBezTo>
                    <a:cubicBezTo>
                      <a:pt x="134" y="148"/>
                      <a:pt x="134" y="148"/>
                      <a:pt x="134" y="148"/>
                    </a:cubicBezTo>
                    <a:cubicBezTo>
                      <a:pt x="128" y="147"/>
                      <a:pt x="128" y="147"/>
                      <a:pt x="128" y="147"/>
                    </a:cubicBezTo>
                    <a:cubicBezTo>
                      <a:pt x="121" y="147"/>
                      <a:pt x="121" y="147"/>
                      <a:pt x="121" y="147"/>
                    </a:cubicBezTo>
                    <a:cubicBezTo>
                      <a:pt x="113" y="146"/>
                      <a:pt x="113" y="146"/>
                      <a:pt x="113" y="146"/>
                    </a:cubicBezTo>
                    <a:cubicBezTo>
                      <a:pt x="113" y="146"/>
                      <a:pt x="109" y="147"/>
                      <a:pt x="108" y="147"/>
                    </a:cubicBezTo>
                    <a:cubicBezTo>
                      <a:pt x="107" y="147"/>
                      <a:pt x="102" y="149"/>
                      <a:pt x="102" y="149"/>
                    </a:cubicBezTo>
                    <a:cubicBezTo>
                      <a:pt x="98" y="152"/>
                      <a:pt x="98" y="152"/>
                      <a:pt x="98" y="152"/>
                    </a:cubicBezTo>
                    <a:cubicBezTo>
                      <a:pt x="91" y="151"/>
                      <a:pt x="91" y="151"/>
                      <a:pt x="91" y="151"/>
                    </a:cubicBezTo>
                    <a:cubicBezTo>
                      <a:pt x="81" y="153"/>
                      <a:pt x="81" y="153"/>
                      <a:pt x="81" y="153"/>
                    </a:cubicBezTo>
                    <a:cubicBezTo>
                      <a:pt x="81" y="153"/>
                      <a:pt x="76" y="154"/>
                      <a:pt x="75" y="154"/>
                    </a:cubicBezTo>
                    <a:cubicBezTo>
                      <a:pt x="74" y="154"/>
                      <a:pt x="70" y="158"/>
                      <a:pt x="70" y="158"/>
                    </a:cubicBezTo>
                    <a:cubicBezTo>
                      <a:pt x="65" y="164"/>
                      <a:pt x="65" y="164"/>
                      <a:pt x="65" y="164"/>
                    </a:cubicBezTo>
                    <a:cubicBezTo>
                      <a:pt x="62" y="168"/>
                      <a:pt x="62" y="168"/>
                      <a:pt x="62" y="168"/>
                    </a:cubicBezTo>
                    <a:cubicBezTo>
                      <a:pt x="56" y="174"/>
                      <a:pt x="56" y="174"/>
                      <a:pt x="56" y="174"/>
                    </a:cubicBezTo>
                    <a:cubicBezTo>
                      <a:pt x="50" y="170"/>
                      <a:pt x="50" y="170"/>
                      <a:pt x="50" y="170"/>
                    </a:cubicBezTo>
                    <a:cubicBezTo>
                      <a:pt x="43" y="167"/>
                      <a:pt x="43" y="167"/>
                      <a:pt x="43" y="167"/>
                    </a:cubicBezTo>
                    <a:cubicBezTo>
                      <a:pt x="43" y="167"/>
                      <a:pt x="39" y="164"/>
                      <a:pt x="38" y="164"/>
                    </a:cubicBezTo>
                    <a:cubicBezTo>
                      <a:pt x="36" y="164"/>
                      <a:pt x="30" y="160"/>
                      <a:pt x="29" y="160"/>
                    </a:cubicBezTo>
                    <a:cubicBezTo>
                      <a:pt x="28" y="160"/>
                      <a:pt x="23" y="157"/>
                      <a:pt x="23" y="157"/>
                    </a:cubicBezTo>
                    <a:cubicBezTo>
                      <a:pt x="22" y="156"/>
                      <a:pt x="20" y="154"/>
                      <a:pt x="17" y="153"/>
                    </a:cubicBezTo>
                    <a:cubicBezTo>
                      <a:pt x="14" y="152"/>
                      <a:pt x="11" y="151"/>
                      <a:pt x="11" y="151"/>
                    </a:cubicBezTo>
                    <a:cubicBezTo>
                      <a:pt x="8" y="148"/>
                      <a:pt x="8" y="148"/>
                      <a:pt x="8" y="148"/>
                    </a:cubicBezTo>
                    <a:cubicBezTo>
                      <a:pt x="8" y="144"/>
                      <a:pt x="8" y="144"/>
                      <a:pt x="8" y="144"/>
                    </a:cubicBezTo>
                    <a:cubicBezTo>
                      <a:pt x="3" y="141"/>
                      <a:pt x="3" y="141"/>
                      <a:pt x="3" y="141"/>
                    </a:cubicBezTo>
                    <a:cubicBezTo>
                      <a:pt x="2" y="136"/>
                      <a:pt x="2" y="136"/>
                      <a:pt x="2" y="136"/>
                    </a:cubicBezTo>
                    <a:cubicBezTo>
                      <a:pt x="2" y="131"/>
                      <a:pt x="2" y="131"/>
                      <a:pt x="2" y="131"/>
                    </a:cubicBezTo>
                    <a:cubicBezTo>
                      <a:pt x="1" y="126"/>
                      <a:pt x="1" y="126"/>
                      <a:pt x="1" y="126"/>
                    </a:cubicBezTo>
                    <a:cubicBezTo>
                      <a:pt x="0" y="117"/>
                      <a:pt x="0" y="117"/>
                      <a:pt x="0" y="117"/>
                    </a:cubicBezTo>
                    <a:cubicBezTo>
                      <a:pt x="4" y="108"/>
                      <a:pt x="4" y="108"/>
                      <a:pt x="4" y="108"/>
                    </a:cubicBezTo>
                    <a:cubicBezTo>
                      <a:pt x="9" y="106"/>
                      <a:pt x="9" y="106"/>
                      <a:pt x="9" y="106"/>
                    </a:cubicBezTo>
                    <a:cubicBezTo>
                      <a:pt x="13" y="101"/>
                      <a:pt x="13" y="101"/>
                      <a:pt x="13" y="101"/>
                    </a:cubicBezTo>
                    <a:cubicBezTo>
                      <a:pt x="16" y="95"/>
                      <a:pt x="16" y="95"/>
                      <a:pt x="16" y="95"/>
                    </a:cubicBezTo>
                    <a:cubicBezTo>
                      <a:pt x="25" y="84"/>
                      <a:pt x="25" y="84"/>
                      <a:pt x="25" y="84"/>
                    </a:cubicBezTo>
                    <a:cubicBezTo>
                      <a:pt x="30" y="82"/>
                      <a:pt x="30" y="82"/>
                      <a:pt x="30" y="82"/>
                    </a:cubicBezTo>
                    <a:cubicBezTo>
                      <a:pt x="36" y="80"/>
                      <a:pt x="36" y="80"/>
                      <a:pt x="36" y="80"/>
                    </a:cubicBezTo>
                    <a:cubicBezTo>
                      <a:pt x="37" y="76"/>
                      <a:pt x="37" y="76"/>
                      <a:pt x="37" y="76"/>
                    </a:cubicBezTo>
                    <a:cubicBezTo>
                      <a:pt x="40" y="69"/>
                      <a:pt x="40" y="69"/>
                      <a:pt x="40" y="69"/>
                    </a:cubicBezTo>
                    <a:cubicBezTo>
                      <a:pt x="44" y="63"/>
                      <a:pt x="44" y="63"/>
                      <a:pt x="44" y="63"/>
                    </a:cubicBezTo>
                    <a:cubicBezTo>
                      <a:pt x="49" y="61"/>
                      <a:pt x="49" y="61"/>
                      <a:pt x="49" y="61"/>
                    </a:cubicBezTo>
                    <a:cubicBezTo>
                      <a:pt x="54" y="56"/>
                      <a:pt x="54" y="56"/>
                      <a:pt x="54" y="56"/>
                    </a:cubicBezTo>
                    <a:cubicBezTo>
                      <a:pt x="56" y="51"/>
                      <a:pt x="56" y="51"/>
                      <a:pt x="56" y="51"/>
                    </a:cubicBezTo>
                    <a:cubicBezTo>
                      <a:pt x="59" y="39"/>
                      <a:pt x="59" y="39"/>
                      <a:pt x="59" y="39"/>
                    </a:cubicBezTo>
                    <a:cubicBezTo>
                      <a:pt x="62" y="32"/>
                      <a:pt x="62" y="32"/>
                      <a:pt x="62" y="32"/>
                    </a:cubicBezTo>
                    <a:cubicBezTo>
                      <a:pt x="64" y="25"/>
                      <a:pt x="64" y="25"/>
                      <a:pt x="64" y="25"/>
                    </a:cubicBezTo>
                    <a:cubicBezTo>
                      <a:pt x="64" y="25"/>
                      <a:pt x="64" y="21"/>
                      <a:pt x="65" y="19"/>
                    </a:cubicBezTo>
                    <a:cubicBezTo>
                      <a:pt x="67" y="16"/>
                      <a:pt x="67" y="10"/>
                      <a:pt x="68" y="9"/>
                    </a:cubicBezTo>
                    <a:cubicBezTo>
                      <a:pt x="69" y="9"/>
                      <a:pt x="71" y="3"/>
                      <a:pt x="71" y="3"/>
                    </a:cubicBezTo>
                    <a:lnTo>
                      <a:pt x="73" y="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</p:grpSp>
        <p:grpSp>
          <p:nvGrpSpPr>
            <p:cNvPr id="101" name="Grupo 100"/>
            <p:cNvGrpSpPr/>
            <p:nvPr/>
          </p:nvGrpSpPr>
          <p:grpSpPr>
            <a:xfrm>
              <a:off x="9383713" y="3789588"/>
              <a:ext cx="1304924" cy="1079501"/>
              <a:chOff x="9215438" y="3032125"/>
              <a:chExt cx="1304924" cy="1079501"/>
            </a:xfrm>
            <a:solidFill>
              <a:srgbClr val="ED7D31"/>
            </a:solidFill>
          </p:grpSpPr>
          <p:sp>
            <p:nvSpPr>
              <p:cNvPr id="132" name="Freeform 20"/>
              <p:cNvSpPr>
                <a:spLocks/>
              </p:cNvSpPr>
              <p:nvPr/>
            </p:nvSpPr>
            <p:spPr bwMode="auto">
              <a:xfrm>
                <a:off x="9215438" y="3595688"/>
                <a:ext cx="838200" cy="515938"/>
              </a:xfrm>
              <a:custGeom>
                <a:avLst/>
                <a:gdLst>
                  <a:gd name="T0" fmla="*/ 9 w 223"/>
                  <a:gd name="T1" fmla="*/ 69 h 137"/>
                  <a:gd name="T2" fmla="*/ 26 w 223"/>
                  <a:gd name="T3" fmla="*/ 69 h 137"/>
                  <a:gd name="T4" fmla="*/ 39 w 223"/>
                  <a:gd name="T5" fmla="*/ 71 h 137"/>
                  <a:gd name="T6" fmla="*/ 49 w 223"/>
                  <a:gd name="T7" fmla="*/ 76 h 137"/>
                  <a:gd name="T8" fmla="*/ 65 w 223"/>
                  <a:gd name="T9" fmla="*/ 76 h 137"/>
                  <a:gd name="T10" fmla="*/ 78 w 223"/>
                  <a:gd name="T11" fmla="*/ 77 h 137"/>
                  <a:gd name="T12" fmla="*/ 83 w 223"/>
                  <a:gd name="T13" fmla="*/ 83 h 137"/>
                  <a:gd name="T14" fmla="*/ 87 w 223"/>
                  <a:gd name="T15" fmla="*/ 89 h 137"/>
                  <a:gd name="T16" fmla="*/ 87 w 223"/>
                  <a:gd name="T17" fmla="*/ 98 h 137"/>
                  <a:gd name="T18" fmla="*/ 88 w 223"/>
                  <a:gd name="T19" fmla="*/ 105 h 137"/>
                  <a:gd name="T20" fmla="*/ 91 w 223"/>
                  <a:gd name="T21" fmla="*/ 109 h 137"/>
                  <a:gd name="T22" fmla="*/ 93 w 223"/>
                  <a:gd name="T23" fmla="*/ 115 h 137"/>
                  <a:gd name="T24" fmla="*/ 93 w 223"/>
                  <a:gd name="T25" fmla="*/ 123 h 137"/>
                  <a:gd name="T26" fmla="*/ 109 w 223"/>
                  <a:gd name="T27" fmla="*/ 124 h 137"/>
                  <a:gd name="T28" fmla="*/ 113 w 223"/>
                  <a:gd name="T29" fmla="*/ 127 h 137"/>
                  <a:gd name="T30" fmla="*/ 115 w 223"/>
                  <a:gd name="T31" fmla="*/ 134 h 137"/>
                  <a:gd name="T32" fmla="*/ 124 w 223"/>
                  <a:gd name="T33" fmla="*/ 136 h 137"/>
                  <a:gd name="T34" fmla="*/ 128 w 223"/>
                  <a:gd name="T35" fmla="*/ 136 h 137"/>
                  <a:gd name="T36" fmla="*/ 138 w 223"/>
                  <a:gd name="T37" fmla="*/ 127 h 137"/>
                  <a:gd name="T38" fmla="*/ 151 w 223"/>
                  <a:gd name="T39" fmla="*/ 118 h 137"/>
                  <a:gd name="T40" fmla="*/ 161 w 223"/>
                  <a:gd name="T41" fmla="*/ 109 h 137"/>
                  <a:gd name="T42" fmla="*/ 172 w 223"/>
                  <a:gd name="T43" fmla="*/ 105 h 137"/>
                  <a:gd name="T44" fmla="*/ 179 w 223"/>
                  <a:gd name="T45" fmla="*/ 100 h 137"/>
                  <a:gd name="T46" fmla="*/ 198 w 223"/>
                  <a:gd name="T47" fmla="*/ 96 h 137"/>
                  <a:gd name="T48" fmla="*/ 209 w 223"/>
                  <a:gd name="T49" fmla="*/ 90 h 137"/>
                  <a:gd name="T50" fmla="*/ 219 w 223"/>
                  <a:gd name="T51" fmla="*/ 88 h 137"/>
                  <a:gd name="T52" fmla="*/ 219 w 223"/>
                  <a:gd name="T53" fmla="*/ 82 h 137"/>
                  <a:gd name="T54" fmla="*/ 223 w 223"/>
                  <a:gd name="T55" fmla="*/ 73 h 137"/>
                  <a:gd name="T56" fmla="*/ 214 w 223"/>
                  <a:gd name="T57" fmla="*/ 70 h 137"/>
                  <a:gd name="T58" fmla="*/ 203 w 223"/>
                  <a:gd name="T59" fmla="*/ 72 h 137"/>
                  <a:gd name="T60" fmla="*/ 193 w 223"/>
                  <a:gd name="T61" fmla="*/ 76 h 137"/>
                  <a:gd name="T62" fmla="*/ 187 w 223"/>
                  <a:gd name="T63" fmla="*/ 81 h 137"/>
                  <a:gd name="T64" fmla="*/ 170 w 223"/>
                  <a:gd name="T65" fmla="*/ 81 h 137"/>
                  <a:gd name="T66" fmla="*/ 164 w 223"/>
                  <a:gd name="T67" fmla="*/ 74 h 137"/>
                  <a:gd name="T68" fmla="*/ 161 w 223"/>
                  <a:gd name="T69" fmla="*/ 65 h 137"/>
                  <a:gd name="T70" fmla="*/ 160 w 223"/>
                  <a:gd name="T71" fmla="*/ 51 h 137"/>
                  <a:gd name="T72" fmla="*/ 161 w 223"/>
                  <a:gd name="T73" fmla="*/ 42 h 137"/>
                  <a:gd name="T74" fmla="*/ 151 w 223"/>
                  <a:gd name="T75" fmla="*/ 39 h 137"/>
                  <a:gd name="T76" fmla="*/ 146 w 223"/>
                  <a:gd name="T77" fmla="*/ 26 h 137"/>
                  <a:gd name="T78" fmla="*/ 145 w 223"/>
                  <a:gd name="T79" fmla="*/ 14 h 137"/>
                  <a:gd name="T80" fmla="*/ 139 w 223"/>
                  <a:gd name="T81" fmla="*/ 5 h 137"/>
                  <a:gd name="T82" fmla="*/ 131 w 223"/>
                  <a:gd name="T83" fmla="*/ 6 h 137"/>
                  <a:gd name="T84" fmla="*/ 112 w 223"/>
                  <a:gd name="T85" fmla="*/ 7 h 137"/>
                  <a:gd name="T86" fmla="*/ 106 w 223"/>
                  <a:gd name="T87" fmla="*/ 12 h 137"/>
                  <a:gd name="T88" fmla="*/ 100 w 223"/>
                  <a:gd name="T89" fmla="*/ 13 h 137"/>
                  <a:gd name="T90" fmla="*/ 91 w 223"/>
                  <a:gd name="T91" fmla="*/ 6 h 137"/>
                  <a:gd name="T92" fmla="*/ 79 w 223"/>
                  <a:gd name="T93" fmla="*/ 2 h 137"/>
                  <a:gd name="T94" fmla="*/ 61 w 223"/>
                  <a:gd name="T95" fmla="*/ 0 h 137"/>
                  <a:gd name="T96" fmla="*/ 54 w 223"/>
                  <a:gd name="T97" fmla="*/ 2 h 137"/>
                  <a:gd name="T98" fmla="*/ 44 w 223"/>
                  <a:gd name="T99" fmla="*/ 10 h 137"/>
                  <a:gd name="T100" fmla="*/ 31 w 223"/>
                  <a:gd name="T101" fmla="*/ 22 h 137"/>
                  <a:gd name="T102" fmla="*/ 26 w 223"/>
                  <a:gd name="T103" fmla="*/ 33 h 137"/>
                  <a:gd name="T104" fmla="*/ 22 w 223"/>
                  <a:gd name="T105" fmla="*/ 43 h 137"/>
                  <a:gd name="T106" fmla="*/ 19 w 223"/>
                  <a:gd name="T107" fmla="*/ 52 h 137"/>
                  <a:gd name="T108" fmla="*/ 7 w 223"/>
                  <a:gd name="T109" fmla="*/ 61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223" h="137">
                    <a:moveTo>
                      <a:pt x="0" y="68"/>
                    </a:moveTo>
                    <a:cubicBezTo>
                      <a:pt x="9" y="69"/>
                      <a:pt x="9" y="69"/>
                      <a:pt x="9" y="69"/>
                    </a:cubicBezTo>
                    <a:cubicBezTo>
                      <a:pt x="18" y="69"/>
                      <a:pt x="18" y="69"/>
                      <a:pt x="18" y="69"/>
                    </a:cubicBezTo>
                    <a:cubicBezTo>
                      <a:pt x="26" y="69"/>
                      <a:pt x="26" y="69"/>
                      <a:pt x="26" y="69"/>
                    </a:cubicBezTo>
                    <a:cubicBezTo>
                      <a:pt x="33" y="70"/>
                      <a:pt x="33" y="70"/>
                      <a:pt x="33" y="70"/>
                    </a:cubicBezTo>
                    <a:cubicBezTo>
                      <a:pt x="39" y="71"/>
                      <a:pt x="39" y="71"/>
                      <a:pt x="39" y="71"/>
                    </a:cubicBezTo>
                    <a:cubicBezTo>
                      <a:pt x="45" y="75"/>
                      <a:pt x="45" y="75"/>
                      <a:pt x="45" y="75"/>
                    </a:cubicBezTo>
                    <a:cubicBezTo>
                      <a:pt x="49" y="76"/>
                      <a:pt x="49" y="76"/>
                      <a:pt x="49" y="76"/>
                    </a:cubicBezTo>
                    <a:cubicBezTo>
                      <a:pt x="58" y="76"/>
                      <a:pt x="58" y="76"/>
                      <a:pt x="58" y="76"/>
                    </a:cubicBezTo>
                    <a:cubicBezTo>
                      <a:pt x="65" y="76"/>
                      <a:pt x="65" y="76"/>
                      <a:pt x="65" y="76"/>
                    </a:cubicBezTo>
                    <a:cubicBezTo>
                      <a:pt x="74" y="76"/>
                      <a:pt x="74" y="76"/>
                      <a:pt x="74" y="76"/>
                    </a:cubicBezTo>
                    <a:cubicBezTo>
                      <a:pt x="78" y="77"/>
                      <a:pt x="78" y="77"/>
                      <a:pt x="78" y="77"/>
                    </a:cubicBezTo>
                    <a:cubicBezTo>
                      <a:pt x="80" y="80"/>
                      <a:pt x="80" y="80"/>
                      <a:pt x="80" y="80"/>
                    </a:cubicBezTo>
                    <a:cubicBezTo>
                      <a:pt x="83" y="83"/>
                      <a:pt x="83" y="83"/>
                      <a:pt x="83" y="83"/>
                    </a:cubicBezTo>
                    <a:cubicBezTo>
                      <a:pt x="85" y="86"/>
                      <a:pt x="85" y="86"/>
                      <a:pt x="85" y="86"/>
                    </a:cubicBezTo>
                    <a:cubicBezTo>
                      <a:pt x="87" y="89"/>
                      <a:pt x="87" y="89"/>
                      <a:pt x="87" y="89"/>
                    </a:cubicBezTo>
                    <a:cubicBezTo>
                      <a:pt x="87" y="94"/>
                      <a:pt x="87" y="94"/>
                      <a:pt x="87" y="94"/>
                    </a:cubicBezTo>
                    <a:cubicBezTo>
                      <a:pt x="87" y="98"/>
                      <a:pt x="87" y="98"/>
                      <a:pt x="87" y="98"/>
                    </a:cubicBezTo>
                    <a:cubicBezTo>
                      <a:pt x="87" y="102"/>
                      <a:pt x="87" y="102"/>
                      <a:pt x="87" y="102"/>
                    </a:cubicBezTo>
                    <a:cubicBezTo>
                      <a:pt x="88" y="105"/>
                      <a:pt x="88" y="105"/>
                      <a:pt x="88" y="105"/>
                    </a:cubicBezTo>
                    <a:cubicBezTo>
                      <a:pt x="90" y="106"/>
                      <a:pt x="90" y="106"/>
                      <a:pt x="90" y="106"/>
                    </a:cubicBezTo>
                    <a:cubicBezTo>
                      <a:pt x="91" y="109"/>
                      <a:pt x="91" y="109"/>
                      <a:pt x="91" y="109"/>
                    </a:cubicBezTo>
                    <a:cubicBezTo>
                      <a:pt x="93" y="112"/>
                      <a:pt x="93" y="112"/>
                      <a:pt x="93" y="112"/>
                    </a:cubicBezTo>
                    <a:cubicBezTo>
                      <a:pt x="93" y="115"/>
                      <a:pt x="93" y="115"/>
                      <a:pt x="93" y="115"/>
                    </a:cubicBezTo>
                    <a:cubicBezTo>
                      <a:pt x="93" y="120"/>
                      <a:pt x="93" y="120"/>
                      <a:pt x="93" y="120"/>
                    </a:cubicBezTo>
                    <a:cubicBezTo>
                      <a:pt x="93" y="123"/>
                      <a:pt x="93" y="123"/>
                      <a:pt x="93" y="123"/>
                    </a:cubicBezTo>
                    <a:cubicBezTo>
                      <a:pt x="100" y="124"/>
                      <a:pt x="100" y="124"/>
                      <a:pt x="100" y="124"/>
                    </a:cubicBezTo>
                    <a:cubicBezTo>
                      <a:pt x="109" y="124"/>
                      <a:pt x="109" y="124"/>
                      <a:pt x="109" y="124"/>
                    </a:cubicBezTo>
                    <a:cubicBezTo>
                      <a:pt x="112" y="124"/>
                      <a:pt x="112" y="124"/>
                      <a:pt x="112" y="124"/>
                    </a:cubicBezTo>
                    <a:cubicBezTo>
                      <a:pt x="113" y="127"/>
                      <a:pt x="113" y="127"/>
                      <a:pt x="113" y="127"/>
                    </a:cubicBezTo>
                    <a:cubicBezTo>
                      <a:pt x="114" y="132"/>
                      <a:pt x="114" y="132"/>
                      <a:pt x="114" y="132"/>
                    </a:cubicBezTo>
                    <a:cubicBezTo>
                      <a:pt x="115" y="134"/>
                      <a:pt x="115" y="134"/>
                      <a:pt x="115" y="134"/>
                    </a:cubicBezTo>
                    <a:cubicBezTo>
                      <a:pt x="119" y="134"/>
                      <a:pt x="119" y="134"/>
                      <a:pt x="119" y="134"/>
                    </a:cubicBezTo>
                    <a:cubicBezTo>
                      <a:pt x="124" y="136"/>
                      <a:pt x="124" y="136"/>
                      <a:pt x="124" y="136"/>
                    </a:cubicBezTo>
                    <a:cubicBezTo>
                      <a:pt x="125" y="137"/>
                      <a:pt x="125" y="137"/>
                      <a:pt x="125" y="137"/>
                    </a:cubicBezTo>
                    <a:cubicBezTo>
                      <a:pt x="128" y="136"/>
                      <a:pt x="128" y="136"/>
                      <a:pt x="128" y="136"/>
                    </a:cubicBezTo>
                    <a:cubicBezTo>
                      <a:pt x="131" y="131"/>
                      <a:pt x="131" y="131"/>
                      <a:pt x="131" y="131"/>
                    </a:cubicBezTo>
                    <a:cubicBezTo>
                      <a:pt x="138" y="127"/>
                      <a:pt x="138" y="127"/>
                      <a:pt x="138" y="127"/>
                    </a:cubicBezTo>
                    <a:cubicBezTo>
                      <a:pt x="138" y="127"/>
                      <a:pt x="141" y="125"/>
                      <a:pt x="141" y="124"/>
                    </a:cubicBezTo>
                    <a:cubicBezTo>
                      <a:pt x="142" y="123"/>
                      <a:pt x="151" y="118"/>
                      <a:pt x="151" y="118"/>
                    </a:cubicBezTo>
                    <a:cubicBezTo>
                      <a:pt x="157" y="112"/>
                      <a:pt x="157" y="112"/>
                      <a:pt x="157" y="112"/>
                    </a:cubicBezTo>
                    <a:cubicBezTo>
                      <a:pt x="161" y="109"/>
                      <a:pt x="161" y="109"/>
                      <a:pt x="161" y="109"/>
                    </a:cubicBezTo>
                    <a:cubicBezTo>
                      <a:pt x="167" y="107"/>
                      <a:pt x="167" y="107"/>
                      <a:pt x="167" y="107"/>
                    </a:cubicBezTo>
                    <a:cubicBezTo>
                      <a:pt x="172" y="105"/>
                      <a:pt x="172" y="105"/>
                      <a:pt x="172" y="105"/>
                    </a:cubicBezTo>
                    <a:cubicBezTo>
                      <a:pt x="175" y="105"/>
                      <a:pt x="175" y="105"/>
                      <a:pt x="175" y="105"/>
                    </a:cubicBezTo>
                    <a:cubicBezTo>
                      <a:pt x="179" y="100"/>
                      <a:pt x="179" y="100"/>
                      <a:pt x="179" y="100"/>
                    </a:cubicBezTo>
                    <a:cubicBezTo>
                      <a:pt x="195" y="100"/>
                      <a:pt x="195" y="100"/>
                      <a:pt x="195" y="100"/>
                    </a:cubicBezTo>
                    <a:cubicBezTo>
                      <a:pt x="198" y="96"/>
                      <a:pt x="198" y="96"/>
                      <a:pt x="198" y="96"/>
                    </a:cubicBezTo>
                    <a:cubicBezTo>
                      <a:pt x="205" y="91"/>
                      <a:pt x="205" y="91"/>
                      <a:pt x="205" y="91"/>
                    </a:cubicBezTo>
                    <a:cubicBezTo>
                      <a:pt x="209" y="90"/>
                      <a:pt x="209" y="90"/>
                      <a:pt x="209" y="90"/>
                    </a:cubicBezTo>
                    <a:cubicBezTo>
                      <a:pt x="215" y="89"/>
                      <a:pt x="215" y="89"/>
                      <a:pt x="215" y="89"/>
                    </a:cubicBezTo>
                    <a:cubicBezTo>
                      <a:pt x="219" y="88"/>
                      <a:pt x="219" y="88"/>
                      <a:pt x="219" y="88"/>
                    </a:cubicBezTo>
                    <a:cubicBezTo>
                      <a:pt x="219" y="85"/>
                      <a:pt x="219" y="85"/>
                      <a:pt x="219" y="85"/>
                    </a:cubicBezTo>
                    <a:cubicBezTo>
                      <a:pt x="219" y="82"/>
                      <a:pt x="219" y="82"/>
                      <a:pt x="219" y="82"/>
                    </a:cubicBezTo>
                    <a:cubicBezTo>
                      <a:pt x="223" y="79"/>
                      <a:pt x="223" y="79"/>
                      <a:pt x="223" y="79"/>
                    </a:cubicBezTo>
                    <a:cubicBezTo>
                      <a:pt x="223" y="73"/>
                      <a:pt x="223" y="73"/>
                      <a:pt x="223" y="73"/>
                    </a:cubicBezTo>
                    <a:cubicBezTo>
                      <a:pt x="218" y="73"/>
                      <a:pt x="218" y="73"/>
                      <a:pt x="218" y="73"/>
                    </a:cubicBezTo>
                    <a:cubicBezTo>
                      <a:pt x="214" y="70"/>
                      <a:pt x="214" y="70"/>
                      <a:pt x="214" y="70"/>
                    </a:cubicBezTo>
                    <a:cubicBezTo>
                      <a:pt x="208" y="70"/>
                      <a:pt x="208" y="70"/>
                      <a:pt x="208" y="70"/>
                    </a:cubicBezTo>
                    <a:cubicBezTo>
                      <a:pt x="203" y="72"/>
                      <a:pt x="203" y="72"/>
                      <a:pt x="203" y="72"/>
                    </a:cubicBezTo>
                    <a:cubicBezTo>
                      <a:pt x="198" y="74"/>
                      <a:pt x="198" y="74"/>
                      <a:pt x="198" y="74"/>
                    </a:cubicBezTo>
                    <a:cubicBezTo>
                      <a:pt x="193" y="76"/>
                      <a:pt x="193" y="76"/>
                      <a:pt x="193" y="76"/>
                    </a:cubicBezTo>
                    <a:cubicBezTo>
                      <a:pt x="188" y="78"/>
                      <a:pt x="188" y="78"/>
                      <a:pt x="188" y="78"/>
                    </a:cubicBezTo>
                    <a:cubicBezTo>
                      <a:pt x="188" y="78"/>
                      <a:pt x="188" y="81"/>
                      <a:pt x="187" y="81"/>
                    </a:cubicBezTo>
                    <a:cubicBezTo>
                      <a:pt x="186" y="81"/>
                      <a:pt x="178" y="81"/>
                      <a:pt x="178" y="81"/>
                    </a:cubicBezTo>
                    <a:cubicBezTo>
                      <a:pt x="170" y="81"/>
                      <a:pt x="170" y="81"/>
                      <a:pt x="170" y="81"/>
                    </a:cubicBezTo>
                    <a:cubicBezTo>
                      <a:pt x="167" y="80"/>
                      <a:pt x="167" y="80"/>
                      <a:pt x="167" y="80"/>
                    </a:cubicBezTo>
                    <a:cubicBezTo>
                      <a:pt x="164" y="74"/>
                      <a:pt x="164" y="74"/>
                      <a:pt x="164" y="74"/>
                    </a:cubicBezTo>
                    <a:cubicBezTo>
                      <a:pt x="163" y="70"/>
                      <a:pt x="163" y="70"/>
                      <a:pt x="163" y="70"/>
                    </a:cubicBezTo>
                    <a:cubicBezTo>
                      <a:pt x="163" y="70"/>
                      <a:pt x="161" y="66"/>
                      <a:pt x="161" y="65"/>
                    </a:cubicBezTo>
                    <a:cubicBezTo>
                      <a:pt x="160" y="64"/>
                      <a:pt x="160" y="58"/>
                      <a:pt x="160" y="58"/>
                    </a:cubicBezTo>
                    <a:cubicBezTo>
                      <a:pt x="160" y="51"/>
                      <a:pt x="160" y="51"/>
                      <a:pt x="160" y="51"/>
                    </a:cubicBezTo>
                    <a:cubicBezTo>
                      <a:pt x="160" y="47"/>
                      <a:pt x="160" y="47"/>
                      <a:pt x="160" y="47"/>
                    </a:cubicBezTo>
                    <a:cubicBezTo>
                      <a:pt x="161" y="42"/>
                      <a:pt x="161" y="42"/>
                      <a:pt x="161" y="42"/>
                    </a:cubicBezTo>
                    <a:cubicBezTo>
                      <a:pt x="157" y="41"/>
                      <a:pt x="157" y="41"/>
                      <a:pt x="157" y="41"/>
                    </a:cubicBezTo>
                    <a:cubicBezTo>
                      <a:pt x="157" y="41"/>
                      <a:pt x="152" y="41"/>
                      <a:pt x="151" y="39"/>
                    </a:cubicBezTo>
                    <a:cubicBezTo>
                      <a:pt x="150" y="37"/>
                      <a:pt x="147" y="33"/>
                      <a:pt x="147" y="32"/>
                    </a:cubicBezTo>
                    <a:cubicBezTo>
                      <a:pt x="147" y="31"/>
                      <a:pt x="146" y="28"/>
                      <a:pt x="146" y="26"/>
                    </a:cubicBezTo>
                    <a:cubicBezTo>
                      <a:pt x="146" y="24"/>
                      <a:pt x="145" y="21"/>
                      <a:pt x="145" y="19"/>
                    </a:cubicBezTo>
                    <a:cubicBezTo>
                      <a:pt x="145" y="16"/>
                      <a:pt x="145" y="15"/>
                      <a:pt x="145" y="14"/>
                    </a:cubicBezTo>
                    <a:cubicBezTo>
                      <a:pt x="145" y="13"/>
                      <a:pt x="143" y="8"/>
                      <a:pt x="143" y="8"/>
                    </a:cubicBezTo>
                    <a:cubicBezTo>
                      <a:pt x="139" y="5"/>
                      <a:pt x="139" y="5"/>
                      <a:pt x="139" y="5"/>
                    </a:cubicBezTo>
                    <a:cubicBezTo>
                      <a:pt x="134" y="5"/>
                      <a:pt x="134" y="5"/>
                      <a:pt x="134" y="5"/>
                    </a:cubicBezTo>
                    <a:cubicBezTo>
                      <a:pt x="131" y="6"/>
                      <a:pt x="131" y="6"/>
                      <a:pt x="131" y="6"/>
                    </a:cubicBezTo>
                    <a:cubicBezTo>
                      <a:pt x="122" y="7"/>
                      <a:pt x="122" y="7"/>
                      <a:pt x="122" y="7"/>
                    </a:cubicBezTo>
                    <a:cubicBezTo>
                      <a:pt x="112" y="7"/>
                      <a:pt x="112" y="7"/>
                      <a:pt x="112" y="7"/>
                    </a:cubicBezTo>
                    <a:cubicBezTo>
                      <a:pt x="108" y="8"/>
                      <a:pt x="108" y="8"/>
                      <a:pt x="108" y="8"/>
                    </a:cubicBezTo>
                    <a:cubicBezTo>
                      <a:pt x="106" y="12"/>
                      <a:pt x="106" y="12"/>
                      <a:pt x="106" y="12"/>
                    </a:cubicBezTo>
                    <a:cubicBezTo>
                      <a:pt x="105" y="15"/>
                      <a:pt x="105" y="15"/>
                      <a:pt x="105" y="15"/>
                    </a:cubicBezTo>
                    <a:cubicBezTo>
                      <a:pt x="100" y="13"/>
                      <a:pt x="100" y="13"/>
                      <a:pt x="100" y="13"/>
                    </a:cubicBezTo>
                    <a:cubicBezTo>
                      <a:pt x="94" y="10"/>
                      <a:pt x="94" y="10"/>
                      <a:pt x="94" y="10"/>
                    </a:cubicBezTo>
                    <a:cubicBezTo>
                      <a:pt x="91" y="6"/>
                      <a:pt x="91" y="6"/>
                      <a:pt x="91" y="6"/>
                    </a:cubicBezTo>
                    <a:cubicBezTo>
                      <a:pt x="91" y="6"/>
                      <a:pt x="89" y="3"/>
                      <a:pt x="87" y="2"/>
                    </a:cubicBezTo>
                    <a:cubicBezTo>
                      <a:pt x="85" y="2"/>
                      <a:pt x="82" y="2"/>
                      <a:pt x="79" y="2"/>
                    </a:cubicBezTo>
                    <a:cubicBezTo>
                      <a:pt x="76" y="2"/>
                      <a:pt x="67" y="2"/>
                      <a:pt x="67" y="2"/>
                    </a:cubicBezTo>
                    <a:cubicBezTo>
                      <a:pt x="61" y="0"/>
                      <a:pt x="61" y="0"/>
                      <a:pt x="61" y="0"/>
                    </a:cubicBezTo>
                    <a:cubicBezTo>
                      <a:pt x="57" y="0"/>
                      <a:pt x="57" y="0"/>
                      <a:pt x="57" y="0"/>
                    </a:cubicBezTo>
                    <a:cubicBezTo>
                      <a:pt x="54" y="2"/>
                      <a:pt x="54" y="2"/>
                      <a:pt x="54" y="2"/>
                    </a:cubicBezTo>
                    <a:cubicBezTo>
                      <a:pt x="48" y="5"/>
                      <a:pt x="48" y="5"/>
                      <a:pt x="48" y="5"/>
                    </a:cubicBezTo>
                    <a:cubicBezTo>
                      <a:pt x="44" y="10"/>
                      <a:pt x="44" y="10"/>
                      <a:pt x="44" y="10"/>
                    </a:cubicBezTo>
                    <a:cubicBezTo>
                      <a:pt x="37" y="15"/>
                      <a:pt x="37" y="15"/>
                      <a:pt x="37" y="15"/>
                    </a:cubicBezTo>
                    <a:cubicBezTo>
                      <a:pt x="31" y="22"/>
                      <a:pt x="31" y="22"/>
                      <a:pt x="31" y="22"/>
                    </a:cubicBezTo>
                    <a:cubicBezTo>
                      <a:pt x="30" y="27"/>
                      <a:pt x="30" y="27"/>
                      <a:pt x="30" y="27"/>
                    </a:cubicBezTo>
                    <a:cubicBezTo>
                      <a:pt x="26" y="33"/>
                      <a:pt x="26" y="33"/>
                      <a:pt x="26" y="33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2" y="43"/>
                      <a:pt x="22" y="43"/>
                      <a:pt x="22" y="43"/>
                    </a:cubicBezTo>
                    <a:cubicBezTo>
                      <a:pt x="22" y="47"/>
                      <a:pt x="22" y="47"/>
                      <a:pt x="22" y="47"/>
                    </a:cubicBezTo>
                    <a:cubicBezTo>
                      <a:pt x="19" y="52"/>
                      <a:pt x="19" y="52"/>
                      <a:pt x="19" y="52"/>
                    </a:cubicBezTo>
                    <a:cubicBezTo>
                      <a:pt x="13" y="56"/>
                      <a:pt x="13" y="56"/>
                      <a:pt x="13" y="56"/>
                    </a:cubicBezTo>
                    <a:cubicBezTo>
                      <a:pt x="7" y="61"/>
                      <a:pt x="7" y="61"/>
                      <a:pt x="7" y="61"/>
                    </a:cubicBezTo>
                    <a:lnTo>
                      <a:pt x="0" y="68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133" name="Freeform 21"/>
              <p:cNvSpPr>
                <a:spLocks/>
              </p:cNvSpPr>
              <p:nvPr/>
            </p:nvSpPr>
            <p:spPr bwMode="auto">
              <a:xfrm>
                <a:off x="10045700" y="3702050"/>
                <a:ext cx="346075" cy="198438"/>
              </a:xfrm>
              <a:custGeom>
                <a:avLst/>
                <a:gdLst>
                  <a:gd name="T0" fmla="*/ 0 w 92"/>
                  <a:gd name="T1" fmla="*/ 39 h 53"/>
                  <a:gd name="T2" fmla="*/ 8 w 92"/>
                  <a:gd name="T3" fmla="*/ 34 h 53"/>
                  <a:gd name="T4" fmla="*/ 13 w 92"/>
                  <a:gd name="T5" fmla="*/ 33 h 53"/>
                  <a:gd name="T6" fmla="*/ 23 w 92"/>
                  <a:gd name="T7" fmla="*/ 33 h 53"/>
                  <a:gd name="T8" fmla="*/ 29 w 92"/>
                  <a:gd name="T9" fmla="*/ 31 h 53"/>
                  <a:gd name="T10" fmla="*/ 33 w 92"/>
                  <a:gd name="T11" fmla="*/ 31 h 53"/>
                  <a:gd name="T12" fmla="*/ 37 w 92"/>
                  <a:gd name="T13" fmla="*/ 31 h 53"/>
                  <a:gd name="T14" fmla="*/ 44 w 92"/>
                  <a:gd name="T15" fmla="*/ 29 h 53"/>
                  <a:gd name="T16" fmla="*/ 49 w 92"/>
                  <a:gd name="T17" fmla="*/ 26 h 53"/>
                  <a:gd name="T18" fmla="*/ 52 w 92"/>
                  <a:gd name="T19" fmla="*/ 25 h 53"/>
                  <a:gd name="T20" fmla="*/ 56 w 92"/>
                  <a:gd name="T21" fmla="*/ 24 h 53"/>
                  <a:gd name="T22" fmla="*/ 58 w 92"/>
                  <a:gd name="T23" fmla="*/ 21 h 53"/>
                  <a:gd name="T24" fmla="*/ 62 w 92"/>
                  <a:gd name="T25" fmla="*/ 17 h 53"/>
                  <a:gd name="T26" fmla="*/ 63 w 92"/>
                  <a:gd name="T27" fmla="*/ 11 h 53"/>
                  <a:gd name="T28" fmla="*/ 64 w 92"/>
                  <a:gd name="T29" fmla="*/ 7 h 53"/>
                  <a:gd name="T30" fmla="*/ 64 w 92"/>
                  <a:gd name="T31" fmla="*/ 3 h 53"/>
                  <a:gd name="T32" fmla="*/ 69 w 92"/>
                  <a:gd name="T33" fmla="*/ 0 h 53"/>
                  <a:gd name="T34" fmla="*/ 71 w 92"/>
                  <a:gd name="T35" fmla="*/ 2 h 53"/>
                  <a:gd name="T36" fmla="*/ 72 w 92"/>
                  <a:gd name="T37" fmla="*/ 5 h 53"/>
                  <a:gd name="T38" fmla="*/ 76 w 92"/>
                  <a:gd name="T39" fmla="*/ 7 h 53"/>
                  <a:gd name="T40" fmla="*/ 81 w 92"/>
                  <a:gd name="T41" fmla="*/ 8 h 53"/>
                  <a:gd name="T42" fmla="*/ 88 w 92"/>
                  <a:gd name="T43" fmla="*/ 8 h 53"/>
                  <a:gd name="T44" fmla="*/ 90 w 92"/>
                  <a:gd name="T45" fmla="*/ 8 h 53"/>
                  <a:gd name="T46" fmla="*/ 91 w 92"/>
                  <a:gd name="T47" fmla="*/ 19 h 53"/>
                  <a:gd name="T48" fmla="*/ 92 w 92"/>
                  <a:gd name="T49" fmla="*/ 21 h 53"/>
                  <a:gd name="T50" fmla="*/ 92 w 92"/>
                  <a:gd name="T51" fmla="*/ 24 h 53"/>
                  <a:gd name="T52" fmla="*/ 89 w 92"/>
                  <a:gd name="T53" fmla="*/ 26 h 53"/>
                  <a:gd name="T54" fmla="*/ 84 w 92"/>
                  <a:gd name="T55" fmla="*/ 29 h 53"/>
                  <a:gd name="T56" fmla="*/ 82 w 92"/>
                  <a:gd name="T57" fmla="*/ 30 h 53"/>
                  <a:gd name="T58" fmla="*/ 77 w 92"/>
                  <a:gd name="T59" fmla="*/ 32 h 53"/>
                  <a:gd name="T60" fmla="*/ 73 w 92"/>
                  <a:gd name="T61" fmla="*/ 35 h 53"/>
                  <a:gd name="T62" fmla="*/ 71 w 92"/>
                  <a:gd name="T63" fmla="*/ 39 h 53"/>
                  <a:gd name="T64" fmla="*/ 68 w 92"/>
                  <a:gd name="T65" fmla="*/ 43 h 53"/>
                  <a:gd name="T66" fmla="*/ 67 w 92"/>
                  <a:gd name="T67" fmla="*/ 46 h 53"/>
                  <a:gd name="T68" fmla="*/ 67 w 92"/>
                  <a:gd name="T69" fmla="*/ 49 h 53"/>
                  <a:gd name="T70" fmla="*/ 61 w 92"/>
                  <a:gd name="T71" fmla="*/ 50 h 53"/>
                  <a:gd name="T72" fmla="*/ 51 w 92"/>
                  <a:gd name="T73" fmla="*/ 50 h 53"/>
                  <a:gd name="T74" fmla="*/ 43 w 92"/>
                  <a:gd name="T75" fmla="*/ 50 h 53"/>
                  <a:gd name="T76" fmla="*/ 41 w 92"/>
                  <a:gd name="T77" fmla="*/ 47 h 53"/>
                  <a:gd name="T78" fmla="*/ 41 w 92"/>
                  <a:gd name="T79" fmla="*/ 44 h 53"/>
                  <a:gd name="T80" fmla="*/ 36 w 92"/>
                  <a:gd name="T81" fmla="*/ 44 h 53"/>
                  <a:gd name="T82" fmla="*/ 33 w 92"/>
                  <a:gd name="T83" fmla="*/ 45 h 53"/>
                  <a:gd name="T84" fmla="*/ 33 w 92"/>
                  <a:gd name="T85" fmla="*/ 50 h 53"/>
                  <a:gd name="T86" fmla="*/ 31 w 92"/>
                  <a:gd name="T87" fmla="*/ 52 h 53"/>
                  <a:gd name="T88" fmla="*/ 22 w 92"/>
                  <a:gd name="T89" fmla="*/ 52 h 53"/>
                  <a:gd name="T90" fmla="*/ 18 w 92"/>
                  <a:gd name="T91" fmla="*/ 51 h 53"/>
                  <a:gd name="T92" fmla="*/ 13 w 92"/>
                  <a:gd name="T93" fmla="*/ 49 h 53"/>
                  <a:gd name="T94" fmla="*/ 10 w 92"/>
                  <a:gd name="T95" fmla="*/ 52 h 53"/>
                  <a:gd name="T96" fmla="*/ 8 w 92"/>
                  <a:gd name="T97" fmla="*/ 53 h 53"/>
                  <a:gd name="T98" fmla="*/ 6 w 92"/>
                  <a:gd name="T99" fmla="*/ 50 h 53"/>
                  <a:gd name="T100" fmla="*/ 8 w 92"/>
                  <a:gd name="T101" fmla="*/ 46 h 53"/>
                  <a:gd name="T102" fmla="*/ 7 w 92"/>
                  <a:gd name="T103" fmla="*/ 42 h 53"/>
                  <a:gd name="T104" fmla="*/ 4 w 92"/>
                  <a:gd name="T105" fmla="*/ 41 h 53"/>
                  <a:gd name="T106" fmla="*/ 0 w 92"/>
                  <a:gd name="T107" fmla="*/ 39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92" h="53">
                    <a:moveTo>
                      <a:pt x="0" y="39"/>
                    </a:moveTo>
                    <a:cubicBezTo>
                      <a:pt x="8" y="34"/>
                      <a:pt x="8" y="34"/>
                      <a:pt x="8" y="34"/>
                    </a:cubicBezTo>
                    <a:cubicBezTo>
                      <a:pt x="13" y="33"/>
                      <a:pt x="13" y="33"/>
                      <a:pt x="13" y="33"/>
                    </a:cubicBezTo>
                    <a:cubicBezTo>
                      <a:pt x="23" y="33"/>
                      <a:pt x="23" y="33"/>
                      <a:pt x="23" y="33"/>
                    </a:cubicBezTo>
                    <a:cubicBezTo>
                      <a:pt x="29" y="31"/>
                      <a:pt x="29" y="31"/>
                      <a:pt x="29" y="31"/>
                    </a:cubicBezTo>
                    <a:cubicBezTo>
                      <a:pt x="33" y="31"/>
                      <a:pt x="33" y="31"/>
                      <a:pt x="33" y="31"/>
                    </a:cubicBezTo>
                    <a:cubicBezTo>
                      <a:pt x="37" y="31"/>
                      <a:pt x="37" y="31"/>
                      <a:pt x="37" y="31"/>
                    </a:cubicBezTo>
                    <a:cubicBezTo>
                      <a:pt x="44" y="29"/>
                      <a:pt x="44" y="29"/>
                      <a:pt x="44" y="29"/>
                    </a:cubicBezTo>
                    <a:cubicBezTo>
                      <a:pt x="49" y="26"/>
                      <a:pt x="49" y="26"/>
                      <a:pt x="49" y="26"/>
                    </a:cubicBezTo>
                    <a:cubicBezTo>
                      <a:pt x="52" y="25"/>
                      <a:pt x="52" y="25"/>
                      <a:pt x="52" y="25"/>
                    </a:cubicBezTo>
                    <a:cubicBezTo>
                      <a:pt x="56" y="24"/>
                      <a:pt x="56" y="24"/>
                      <a:pt x="56" y="24"/>
                    </a:cubicBezTo>
                    <a:cubicBezTo>
                      <a:pt x="58" y="21"/>
                      <a:pt x="58" y="21"/>
                      <a:pt x="58" y="21"/>
                    </a:cubicBezTo>
                    <a:cubicBezTo>
                      <a:pt x="62" y="17"/>
                      <a:pt x="62" y="17"/>
                      <a:pt x="62" y="17"/>
                    </a:cubicBezTo>
                    <a:cubicBezTo>
                      <a:pt x="63" y="11"/>
                      <a:pt x="63" y="11"/>
                      <a:pt x="63" y="11"/>
                    </a:cubicBezTo>
                    <a:cubicBezTo>
                      <a:pt x="64" y="7"/>
                      <a:pt x="64" y="7"/>
                      <a:pt x="64" y="7"/>
                    </a:cubicBezTo>
                    <a:cubicBezTo>
                      <a:pt x="64" y="3"/>
                      <a:pt x="64" y="3"/>
                      <a:pt x="64" y="3"/>
                    </a:cubicBezTo>
                    <a:cubicBezTo>
                      <a:pt x="69" y="0"/>
                      <a:pt x="69" y="0"/>
                      <a:pt x="69" y="0"/>
                    </a:cubicBezTo>
                    <a:cubicBezTo>
                      <a:pt x="71" y="2"/>
                      <a:pt x="71" y="2"/>
                      <a:pt x="71" y="2"/>
                    </a:cubicBezTo>
                    <a:cubicBezTo>
                      <a:pt x="72" y="5"/>
                      <a:pt x="72" y="5"/>
                      <a:pt x="72" y="5"/>
                    </a:cubicBezTo>
                    <a:cubicBezTo>
                      <a:pt x="72" y="5"/>
                      <a:pt x="75" y="7"/>
                      <a:pt x="76" y="7"/>
                    </a:cubicBezTo>
                    <a:cubicBezTo>
                      <a:pt x="77" y="8"/>
                      <a:pt x="81" y="8"/>
                      <a:pt x="81" y="8"/>
                    </a:cubicBezTo>
                    <a:cubicBezTo>
                      <a:pt x="88" y="8"/>
                      <a:pt x="88" y="8"/>
                      <a:pt x="88" y="8"/>
                    </a:cubicBezTo>
                    <a:cubicBezTo>
                      <a:pt x="90" y="8"/>
                      <a:pt x="90" y="8"/>
                      <a:pt x="90" y="8"/>
                    </a:cubicBezTo>
                    <a:cubicBezTo>
                      <a:pt x="91" y="19"/>
                      <a:pt x="91" y="19"/>
                      <a:pt x="91" y="19"/>
                    </a:cubicBezTo>
                    <a:cubicBezTo>
                      <a:pt x="92" y="21"/>
                      <a:pt x="92" y="21"/>
                      <a:pt x="92" y="21"/>
                    </a:cubicBezTo>
                    <a:cubicBezTo>
                      <a:pt x="92" y="24"/>
                      <a:pt x="92" y="24"/>
                      <a:pt x="92" y="24"/>
                    </a:cubicBezTo>
                    <a:cubicBezTo>
                      <a:pt x="89" y="26"/>
                      <a:pt x="89" y="26"/>
                      <a:pt x="89" y="26"/>
                    </a:cubicBezTo>
                    <a:cubicBezTo>
                      <a:pt x="84" y="29"/>
                      <a:pt x="84" y="29"/>
                      <a:pt x="84" y="29"/>
                    </a:cubicBezTo>
                    <a:cubicBezTo>
                      <a:pt x="82" y="30"/>
                      <a:pt x="82" y="30"/>
                      <a:pt x="82" y="30"/>
                    </a:cubicBezTo>
                    <a:cubicBezTo>
                      <a:pt x="77" y="32"/>
                      <a:pt x="77" y="32"/>
                      <a:pt x="77" y="32"/>
                    </a:cubicBezTo>
                    <a:cubicBezTo>
                      <a:pt x="73" y="35"/>
                      <a:pt x="73" y="35"/>
                      <a:pt x="73" y="35"/>
                    </a:cubicBezTo>
                    <a:cubicBezTo>
                      <a:pt x="71" y="39"/>
                      <a:pt x="71" y="39"/>
                      <a:pt x="71" y="39"/>
                    </a:cubicBezTo>
                    <a:cubicBezTo>
                      <a:pt x="68" y="43"/>
                      <a:pt x="68" y="43"/>
                      <a:pt x="68" y="43"/>
                    </a:cubicBezTo>
                    <a:cubicBezTo>
                      <a:pt x="67" y="46"/>
                      <a:pt x="67" y="46"/>
                      <a:pt x="67" y="46"/>
                    </a:cubicBezTo>
                    <a:cubicBezTo>
                      <a:pt x="67" y="49"/>
                      <a:pt x="67" y="49"/>
                      <a:pt x="67" y="49"/>
                    </a:cubicBezTo>
                    <a:cubicBezTo>
                      <a:pt x="61" y="50"/>
                      <a:pt x="61" y="50"/>
                      <a:pt x="61" y="50"/>
                    </a:cubicBezTo>
                    <a:cubicBezTo>
                      <a:pt x="61" y="50"/>
                      <a:pt x="52" y="50"/>
                      <a:pt x="51" y="50"/>
                    </a:cubicBezTo>
                    <a:cubicBezTo>
                      <a:pt x="50" y="50"/>
                      <a:pt x="43" y="50"/>
                      <a:pt x="43" y="50"/>
                    </a:cubicBezTo>
                    <a:cubicBezTo>
                      <a:pt x="41" y="47"/>
                      <a:pt x="41" y="47"/>
                      <a:pt x="41" y="47"/>
                    </a:cubicBezTo>
                    <a:cubicBezTo>
                      <a:pt x="41" y="44"/>
                      <a:pt x="41" y="44"/>
                      <a:pt x="41" y="44"/>
                    </a:cubicBezTo>
                    <a:cubicBezTo>
                      <a:pt x="36" y="44"/>
                      <a:pt x="36" y="44"/>
                      <a:pt x="36" y="44"/>
                    </a:cubicBezTo>
                    <a:cubicBezTo>
                      <a:pt x="33" y="45"/>
                      <a:pt x="33" y="45"/>
                      <a:pt x="33" y="45"/>
                    </a:cubicBezTo>
                    <a:cubicBezTo>
                      <a:pt x="33" y="50"/>
                      <a:pt x="33" y="50"/>
                      <a:pt x="33" y="50"/>
                    </a:cubicBezTo>
                    <a:cubicBezTo>
                      <a:pt x="31" y="52"/>
                      <a:pt x="31" y="52"/>
                      <a:pt x="31" y="52"/>
                    </a:cubicBezTo>
                    <a:cubicBezTo>
                      <a:pt x="31" y="52"/>
                      <a:pt x="23" y="52"/>
                      <a:pt x="22" y="52"/>
                    </a:cubicBezTo>
                    <a:cubicBezTo>
                      <a:pt x="21" y="52"/>
                      <a:pt x="18" y="51"/>
                      <a:pt x="18" y="51"/>
                    </a:cubicBezTo>
                    <a:cubicBezTo>
                      <a:pt x="13" y="49"/>
                      <a:pt x="13" y="49"/>
                      <a:pt x="13" y="49"/>
                    </a:cubicBezTo>
                    <a:cubicBezTo>
                      <a:pt x="10" y="52"/>
                      <a:pt x="10" y="52"/>
                      <a:pt x="10" y="52"/>
                    </a:cubicBezTo>
                    <a:cubicBezTo>
                      <a:pt x="8" y="53"/>
                      <a:pt x="8" y="53"/>
                      <a:pt x="8" y="53"/>
                    </a:cubicBezTo>
                    <a:cubicBezTo>
                      <a:pt x="6" y="50"/>
                      <a:pt x="6" y="50"/>
                      <a:pt x="6" y="50"/>
                    </a:cubicBezTo>
                    <a:cubicBezTo>
                      <a:pt x="8" y="46"/>
                      <a:pt x="8" y="46"/>
                      <a:pt x="8" y="46"/>
                    </a:cubicBezTo>
                    <a:cubicBezTo>
                      <a:pt x="7" y="42"/>
                      <a:pt x="7" y="42"/>
                      <a:pt x="7" y="42"/>
                    </a:cubicBezTo>
                    <a:cubicBezTo>
                      <a:pt x="4" y="41"/>
                      <a:pt x="4" y="41"/>
                      <a:pt x="4" y="41"/>
                    </a:cubicBezTo>
                    <a:lnTo>
                      <a:pt x="0" y="39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134" name="Freeform 22"/>
              <p:cNvSpPr>
                <a:spLocks/>
              </p:cNvSpPr>
              <p:nvPr/>
            </p:nvSpPr>
            <p:spPr bwMode="auto">
              <a:xfrm>
                <a:off x="10325100" y="3405188"/>
                <a:ext cx="195262" cy="311150"/>
              </a:xfrm>
              <a:custGeom>
                <a:avLst/>
                <a:gdLst>
                  <a:gd name="T0" fmla="*/ 2 w 52"/>
                  <a:gd name="T1" fmla="*/ 80 h 83"/>
                  <a:gd name="T2" fmla="*/ 6 w 52"/>
                  <a:gd name="T3" fmla="*/ 82 h 83"/>
                  <a:gd name="T4" fmla="*/ 9 w 52"/>
                  <a:gd name="T5" fmla="*/ 83 h 83"/>
                  <a:gd name="T6" fmla="*/ 19 w 52"/>
                  <a:gd name="T7" fmla="*/ 82 h 83"/>
                  <a:gd name="T8" fmla="*/ 22 w 52"/>
                  <a:gd name="T9" fmla="*/ 79 h 83"/>
                  <a:gd name="T10" fmla="*/ 25 w 52"/>
                  <a:gd name="T11" fmla="*/ 76 h 83"/>
                  <a:gd name="T12" fmla="*/ 28 w 52"/>
                  <a:gd name="T13" fmla="*/ 72 h 83"/>
                  <a:gd name="T14" fmla="*/ 32 w 52"/>
                  <a:gd name="T15" fmla="*/ 67 h 83"/>
                  <a:gd name="T16" fmla="*/ 35 w 52"/>
                  <a:gd name="T17" fmla="*/ 62 h 83"/>
                  <a:gd name="T18" fmla="*/ 37 w 52"/>
                  <a:gd name="T19" fmla="*/ 59 h 83"/>
                  <a:gd name="T20" fmla="*/ 40 w 52"/>
                  <a:gd name="T21" fmla="*/ 52 h 83"/>
                  <a:gd name="T22" fmla="*/ 41 w 52"/>
                  <a:gd name="T23" fmla="*/ 46 h 83"/>
                  <a:gd name="T24" fmla="*/ 48 w 52"/>
                  <a:gd name="T25" fmla="*/ 43 h 83"/>
                  <a:gd name="T26" fmla="*/ 50 w 52"/>
                  <a:gd name="T27" fmla="*/ 40 h 83"/>
                  <a:gd name="T28" fmla="*/ 51 w 52"/>
                  <a:gd name="T29" fmla="*/ 32 h 83"/>
                  <a:gd name="T30" fmla="*/ 52 w 52"/>
                  <a:gd name="T31" fmla="*/ 21 h 83"/>
                  <a:gd name="T32" fmla="*/ 52 w 52"/>
                  <a:gd name="T33" fmla="*/ 13 h 83"/>
                  <a:gd name="T34" fmla="*/ 49 w 52"/>
                  <a:gd name="T35" fmla="*/ 7 h 83"/>
                  <a:gd name="T36" fmla="*/ 45 w 52"/>
                  <a:gd name="T37" fmla="*/ 4 h 83"/>
                  <a:gd name="T38" fmla="*/ 41 w 52"/>
                  <a:gd name="T39" fmla="*/ 1 h 83"/>
                  <a:gd name="T40" fmla="*/ 37 w 52"/>
                  <a:gd name="T41" fmla="*/ 0 h 83"/>
                  <a:gd name="T42" fmla="*/ 29 w 52"/>
                  <a:gd name="T43" fmla="*/ 0 h 83"/>
                  <a:gd name="T44" fmla="*/ 26 w 52"/>
                  <a:gd name="T45" fmla="*/ 1 h 83"/>
                  <a:gd name="T46" fmla="*/ 23 w 52"/>
                  <a:gd name="T47" fmla="*/ 3 h 83"/>
                  <a:gd name="T48" fmla="*/ 21 w 52"/>
                  <a:gd name="T49" fmla="*/ 5 h 83"/>
                  <a:gd name="T50" fmla="*/ 21 w 52"/>
                  <a:gd name="T51" fmla="*/ 9 h 83"/>
                  <a:gd name="T52" fmla="*/ 21 w 52"/>
                  <a:gd name="T53" fmla="*/ 13 h 83"/>
                  <a:gd name="T54" fmla="*/ 22 w 52"/>
                  <a:gd name="T55" fmla="*/ 17 h 83"/>
                  <a:gd name="T56" fmla="*/ 23 w 52"/>
                  <a:gd name="T57" fmla="*/ 21 h 83"/>
                  <a:gd name="T58" fmla="*/ 22 w 52"/>
                  <a:gd name="T59" fmla="*/ 24 h 83"/>
                  <a:gd name="T60" fmla="*/ 21 w 52"/>
                  <a:gd name="T61" fmla="*/ 27 h 83"/>
                  <a:gd name="T62" fmla="*/ 21 w 52"/>
                  <a:gd name="T63" fmla="*/ 32 h 83"/>
                  <a:gd name="T64" fmla="*/ 20 w 52"/>
                  <a:gd name="T65" fmla="*/ 38 h 83"/>
                  <a:gd name="T66" fmla="*/ 18 w 52"/>
                  <a:gd name="T67" fmla="*/ 45 h 83"/>
                  <a:gd name="T68" fmla="*/ 16 w 52"/>
                  <a:gd name="T69" fmla="*/ 49 h 83"/>
                  <a:gd name="T70" fmla="*/ 13 w 52"/>
                  <a:gd name="T71" fmla="*/ 53 h 83"/>
                  <a:gd name="T72" fmla="*/ 12 w 52"/>
                  <a:gd name="T73" fmla="*/ 57 h 83"/>
                  <a:gd name="T74" fmla="*/ 10 w 52"/>
                  <a:gd name="T75" fmla="*/ 60 h 83"/>
                  <a:gd name="T76" fmla="*/ 5 w 52"/>
                  <a:gd name="T77" fmla="*/ 61 h 83"/>
                  <a:gd name="T78" fmla="*/ 1 w 52"/>
                  <a:gd name="T79" fmla="*/ 63 h 83"/>
                  <a:gd name="T80" fmla="*/ 1 w 52"/>
                  <a:gd name="T81" fmla="*/ 68 h 83"/>
                  <a:gd name="T82" fmla="*/ 1 w 52"/>
                  <a:gd name="T83" fmla="*/ 73 h 83"/>
                  <a:gd name="T84" fmla="*/ 0 w 52"/>
                  <a:gd name="T85" fmla="*/ 79 h 83"/>
                  <a:gd name="T86" fmla="*/ 2 w 52"/>
                  <a:gd name="T87" fmla="*/ 80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52" h="83">
                    <a:moveTo>
                      <a:pt x="2" y="80"/>
                    </a:moveTo>
                    <a:cubicBezTo>
                      <a:pt x="6" y="82"/>
                      <a:pt x="6" y="82"/>
                      <a:pt x="6" y="82"/>
                    </a:cubicBezTo>
                    <a:cubicBezTo>
                      <a:pt x="9" y="83"/>
                      <a:pt x="9" y="83"/>
                      <a:pt x="9" y="83"/>
                    </a:cubicBezTo>
                    <a:cubicBezTo>
                      <a:pt x="19" y="82"/>
                      <a:pt x="19" y="82"/>
                      <a:pt x="19" y="82"/>
                    </a:cubicBezTo>
                    <a:cubicBezTo>
                      <a:pt x="22" y="79"/>
                      <a:pt x="22" y="79"/>
                      <a:pt x="22" y="79"/>
                    </a:cubicBezTo>
                    <a:cubicBezTo>
                      <a:pt x="25" y="76"/>
                      <a:pt x="25" y="76"/>
                      <a:pt x="25" y="76"/>
                    </a:cubicBezTo>
                    <a:cubicBezTo>
                      <a:pt x="28" y="72"/>
                      <a:pt x="28" y="72"/>
                      <a:pt x="28" y="72"/>
                    </a:cubicBezTo>
                    <a:cubicBezTo>
                      <a:pt x="32" y="67"/>
                      <a:pt x="32" y="67"/>
                      <a:pt x="32" y="67"/>
                    </a:cubicBezTo>
                    <a:cubicBezTo>
                      <a:pt x="35" y="62"/>
                      <a:pt x="35" y="62"/>
                      <a:pt x="35" y="62"/>
                    </a:cubicBezTo>
                    <a:cubicBezTo>
                      <a:pt x="37" y="59"/>
                      <a:pt x="37" y="59"/>
                      <a:pt x="37" y="59"/>
                    </a:cubicBezTo>
                    <a:cubicBezTo>
                      <a:pt x="40" y="52"/>
                      <a:pt x="40" y="52"/>
                      <a:pt x="40" y="52"/>
                    </a:cubicBezTo>
                    <a:cubicBezTo>
                      <a:pt x="41" y="46"/>
                      <a:pt x="41" y="46"/>
                      <a:pt x="41" y="46"/>
                    </a:cubicBezTo>
                    <a:cubicBezTo>
                      <a:pt x="48" y="43"/>
                      <a:pt x="48" y="43"/>
                      <a:pt x="48" y="43"/>
                    </a:cubicBezTo>
                    <a:cubicBezTo>
                      <a:pt x="48" y="43"/>
                      <a:pt x="50" y="41"/>
                      <a:pt x="50" y="40"/>
                    </a:cubicBezTo>
                    <a:cubicBezTo>
                      <a:pt x="50" y="39"/>
                      <a:pt x="51" y="32"/>
                      <a:pt x="51" y="32"/>
                    </a:cubicBezTo>
                    <a:cubicBezTo>
                      <a:pt x="52" y="21"/>
                      <a:pt x="52" y="21"/>
                      <a:pt x="52" y="21"/>
                    </a:cubicBezTo>
                    <a:cubicBezTo>
                      <a:pt x="52" y="13"/>
                      <a:pt x="52" y="13"/>
                      <a:pt x="52" y="13"/>
                    </a:cubicBezTo>
                    <a:cubicBezTo>
                      <a:pt x="49" y="7"/>
                      <a:pt x="49" y="7"/>
                      <a:pt x="49" y="7"/>
                    </a:cubicBezTo>
                    <a:cubicBezTo>
                      <a:pt x="45" y="4"/>
                      <a:pt x="45" y="4"/>
                      <a:pt x="45" y="4"/>
                    </a:cubicBezTo>
                    <a:cubicBezTo>
                      <a:pt x="41" y="1"/>
                      <a:pt x="41" y="1"/>
                      <a:pt x="41" y="1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3" y="3"/>
                      <a:pt x="23" y="3"/>
                      <a:pt x="23" y="3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1" y="9"/>
                      <a:pt x="21" y="9"/>
                      <a:pt x="21" y="9"/>
                    </a:cubicBezTo>
                    <a:cubicBezTo>
                      <a:pt x="21" y="13"/>
                      <a:pt x="21" y="13"/>
                      <a:pt x="21" y="13"/>
                    </a:cubicBezTo>
                    <a:cubicBezTo>
                      <a:pt x="22" y="17"/>
                      <a:pt x="22" y="17"/>
                      <a:pt x="22" y="17"/>
                    </a:cubicBezTo>
                    <a:cubicBezTo>
                      <a:pt x="23" y="21"/>
                      <a:pt x="23" y="21"/>
                      <a:pt x="23" y="21"/>
                    </a:cubicBezTo>
                    <a:cubicBezTo>
                      <a:pt x="22" y="24"/>
                      <a:pt x="22" y="24"/>
                      <a:pt x="22" y="24"/>
                    </a:cubicBezTo>
                    <a:cubicBezTo>
                      <a:pt x="21" y="27"/>
                      <a:pt x="21" y="27"/>
                      <a:pt x="21" y="27"/>
                    </a:cubicBezTo>
                    <a:cubicBezTo>
                      <a:pt x="21" y="32"/>
                      <a:pt x="21" y="32"/>
                      <a:pt x="21" y="32"/>
                    </a:cubicBezTo>
                    <a:cubicBezTo>
                      <a:pt x="20" y="38"/>
                      <a:pt x="20" y="38"/>
                      <a:pt x="20" y="38"/>
                    </a:cubicBezTo>
                    <a:cubicBezTo>
                      <a:pt x="18" y="45"/>
                      <a:pt x="18" y="45"/>
                      <a:pt x="18" y="45"/>
                    </a:cubicBezTo>
                    <a:cubicBezTo>
                      <a:pt x="16" y="49"/>
                      <a:pt x="16" y="49"/>
                      <a:pt x="16" y="49"/>
                    </a:cubicBezTo>
                    <a:cubicBezTo>
                      <a:pt x="13" y="53"/>
                      <a:pt x="13" y="53"/>
                      <a:pt x="13" y="53"/>
                    </a:cubicBezTo>
                    <a:cubicBezTo>
                      <a:pt x="12" y="57"/>
                      <a:pt x="12" y="57"/>
                      <a:pt x="12" y="57"/>
                    </a:cubicBezTo>
                    <a:cubicBezTo>
                      <a:pt x="10" y="60"/>
                      <a:pt x="10" y="60"/>
                      <a:pt x="10" y="60"/>
                    </a:cubicBezTo>
                    <a:cubicBezTo>
                      <a:pt x="5" y="61"/>
                      <a:pt x="5" y="61"/>
                      <a:pt x="5" y="61"/>
                    </a:cubicBezTo>
                    <a:cubicBezTo>
                      <a:pt x="1" y="63"/>
                      <a:pt x="1" y="63"/>
                      <a:pt x="1" y="63"/>
                    </a:cubicBezTo>
                    <a:cubicBezTo>
                      <a:pt x="1" y="68"/>
                      <a:pt x="1" y="68"/>
                      <a:pt x="1" y="68"/>
                    </a:cubicBezTo>
                    <a:cubicBezTo>
                      <a:pt x="1" y="73"/>
                      <a:pt x="1" y="73"/>
                      <a:pt x="1" y="73"/>
                    </a:cubicBezTo>
                    <a:cubicBezTo>
                      <a:pt x="0" y="79"/>
                      <a:pt x="0" y="79"/>
                      <a:pt x="0" y="79"/>
                    </a:cubicBezTo>
                    <a:lnTo>
                      <a:pt x="2" y="8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135" name="Freeform 23"/>
              <p:cNvSpPr>
                <a:spLocks/>
              </p:cNvSpPr>
              <p:nvPr/>
            </p:nvSpPr>
            <p:spPr bwMode="auto">
              <a:xfrm>
                <a:off x="9402763" y="3032125"/>
                <a:ext cx="1087437" cy="854075"/>
              </a:xfrm>
              <a:custGeom>
                <a:avLst/>
                <a:gdLst>
                  <a:gd name="T0" fmla="*/ 9 w 289"/>
                  <a:gd name="T1" fmla="*/ 146 h 227"/>
                  <a:gd name="T2" fmla="*/ 37 w 289"/>
                  <a:gd name="T3" fmla="*/ 147 h 227"/>
                  <a:gd name="T4" fmla="*/ 48 w 289"/>
                  <a:gd name="T5" fmla="*/ 155 h 227"/>
                  <a:gd name="T6" fmla="*/ 57 w 289"/>
                  <a:gd name="T7" fmla="*/ 152 h 227"/>
                  <a:gd name="T8" fmla="*/ 76 w 289"/>
                  <a:gd name="T9" fmla="*/ 150 h 227"/>
                  <a:gd name="T10" fmla="*/ 93 w 289"/>
                  <a:gd name="T11" fmla="*/ 150 h 227"/>
                  <a:gd name="T12" fmla="*/ 99 w 289"/>
                  <a:gd name="T13" fmla="*/ 160 h 227"/>
                  <a:gd name="T14" fmla="*/ 101 w 289"/>
                  <a:gd name="T15" fmla="*/ 175 h 227"/>
                  <a:gd name="T16" fmla="*/ 107 w 289"/>
                  <a:gd name="T17" fmla="*/ 184 h 227"/>
                  <a:gd name="T18" fmla="*/ 117 w 289"/>
                  <a:gd name="T19" fmla="*/ 189 h 227"/>
                  <a:gd name="T20" fmla="*/ 117 w 289"/>
                  <a:gd name="T21" fmla="*/ 200 h 227"/>
                  <a:gd name="T22" fmla="*/ 116 w 289"/>
                  <a:gd name="T23" fmla="*/ 212 h 227"/>
                  <a:gd name="T24" fmla="*/ 121 w 289"/>
                  <a:gd name="T25" fmla="*/ 222 h 227"/>
                  <a:gd name="T26" fmla="*/ 125 w 289"/>
                  <a:gd name="T27" fmla="*/ 227 h 227"/>
                  <a:gd name="T28" fmla="*/ 135 w 289"/>
                  <a:gd name="T29" fmla="*/ 221 h 227"/>
                  <a:gd name="T30" fmla="*/ 145 w 289"/>
                  <a:gd name="T31" fmla="*/ 220 h 227"/>
                  <a:gd name="T32" fmla="*/ 157 w 289"/>
                  <a:gd name="T33" fmla="*/ 215 h 227"/>
                  <a:gd name="T34" fmla="*/ 171 w 289"/>
                  <a:gd name="T35" fmla="*/ 211 h 227"/>
                  <a:gd name="T36" fmla="*/ 184 w 289"/>
                  <a:gd name="T37" fmla="*/ 207 h 227"/>
                  <a:gd name="T38" fmla="*/ 197 w 289"/>
                  <a:gd name="T39" fmla="*/ 205 h 227"/>
                  <a:gd name="T40" fmla="*/ 214 w 289"/>
                  <a:gd name="T41" fmla="*/ 203 h 227"/>
                  <a:gd name="T42" fmla="*/ 228 w 289"/>
                  <a:gd name="T43" fmla="*/ 192 h 227"/>
                  <a:gd name="T44" fmla="*/ 234 w 289"/>
                  <a:gd name="T45" fmla="*/ 176 h 227"/>
                  <a:gd name="T46" fmla="*/ 241 w 289"/>
                  <a:gd name="T47" fmla="*/ 164 h 227"/>
                  <a:gd name="T48" fmla="*/ 252 w 289"/>
                  <a:gd name="T49" fmla="*/ 155 h 227"/>
                  <a:gd name="T50" fmla="*/ 260 w 289"/>
                  <a:gd name="T51" fmla="*/ 142 h 227"/>
                  <a:gd name="T52" fmla="*/ 261 w 289"/>
                  <a:gd name="T53" fmla="*/ 125 h 227"/>
                  <a:gd name="T54" fmla="*/ 262 w 289"/>
                  <a:gd name="T55" fmla="*/ 117 h 227"/>
                  <a:gd name="T56" fmla="*/ 260 w 289"/>
                  <a:gd name="T57" fmla="*/ 106 h 227"/>
                  <a:gd name="T58" fmla="*/ 265 w 289"/>
                  <a:gd name="T59" fmla="*/ 95 h 227"/>
                  <a:gd name="T60" fmla="*/ 272 w 289"/>
                  <a:gd name="T61" fmla="*/ 94 h 227"/>
                  <a:gd name="T62" fmla="*/ 282 w 289"/>
                  <a:gd name="T63" fmla="*/ 92 h 227"/>
                  <a:gd name="T64" fmla="*/ 274 w 289"/>
                  <a:gd name="T65" fmla="*/ 74 h 227"/>
                  <a:gd name="T66" fmla="*/ 282 w 289"/>
                  <a:gd name="T67" fmla="*/ 66 h 227"/>
                  <a:gd name="T68" fmla="*/ 287 w 289"/>
                  <a:gd name="T69" fmla="*/ 54 h 227"/>
                  <a:gd name="T70" fmla="*/ 283 w 289"/>
                  <a:gd name="T71" fmla="*/ 43 h 227"/>
                  <a:gd name="T72" fmla="*/ 270 w 289"/>
                  <a:gd name="T73" fmla="*/ 39 h 227"/>
                  <a:gd name="T74" fmla="*/ 258 w 289"/>
                  <a:gd name="T75" fmla="*/ 40 h 227"/>
                  <a:gd name="T76" fmla="*/ 253 w 289"/>
                  <a:gd name="T77" fmla="*/ 32 h 227"/>
                  <a:gd name="T78" fmla="*/ 244 w 289"/>
                  <a:gd name="T79" fmla="*/ 25 h 227"/>
                  <a:gd name="T80" fmla="*/ 232 w 289"/>
                  <a:gd name="T81" fmla="*/ 24 h 227"/>
                  <a:gd name="T82" fmla="*/ 214 w 289"/>
                  <a:gd name="T83" fmla="*/ 13 h 227"/>
                  <a:gd name="T84" fmla="*/ 202 w 289"/>
                  <a:gd name="T85" fmla="*/ 10 h 227"/>
                  <a:gd name="T86" fmla="*/ 192 w 289"/>
                  <a:gd name="T87" fmla="*/ 13 h 227"/>
                  <a:gd name="T88" fmla="*/ 186 w 289"/>
                  <a:gd name="T89" fmla="*/ 3 h 227"/>
                  <a:gd name="T90" fmla="*/ 174 w 289"/>
                  <a:gd name="T91" fmla="*/ 0 h 227"/>
                  <a:gd name="T92" fmla="*/ 138 w 289"/>
                  <a:gd name="T93" fmla="*/ 22 h 227"/>
                  <a:gd name="T94" fmla="*/ 128 w 289"/>
                  <a:gd name="T95" fmla="*/ 19 h 227"/>
                  <a:gd name="T96" fmla="*/ 117 w 289"/>
                  <a:gd name="T97" fmla="*/ 19 h 227"/>
                  <a:gd name="T98" fmla="*/ 111 w 289"/>
                  <a:gd name="T99" fmla="*/ 28 h 227"/>
                  <a:gd name="T100" fmla="*/ 111 w 289"/>
                  <a:gd name="T101" fmla="*/ 43 h 227"/>
                  <a:gd name="T102" fmla="*/ 99 w 289"/>
                  <a:gd name="T103" fmla="*/ 47 h 227"/>
                  <a:gd name="T104" fmla="*/ 100 w 289"/>
                  <a:gd name="T105" fmla="*/ 61 h 227"/>
                  <a:gd name="T106" fmla="*/ 101 w 289"/>
                  <a:gd name="T107" fmla="*/ 74 h 227"/>
                  <a:gd name="T108" fmla="*/ 96 w 289"/>
                  <a:gd name="T109" fmla="*/ 83 h 227"/>
                  <a:gd name="T110" fmla="*/ 98 w 289"/>
                  <a:gd name="T111" fmla="*/ 94 h 227"/>
                  <a:gd name="T112" fmla="*/ 92 w 289"/>
                  <a:gd name="T113" fmla="*/ 106 h 227"/>
                  <a:gd name="T114" fmla="*/ 79 w 289"/>
                  <a:gd name="T115" fmla="*/ 116 h 227"/>
                  <a:gd name="T116" fmla="*/ 67 w 289"/>
                  <a:gd name="T117" fmla="*/ 110 h 227"/>
                  <a:gd name="T118" fmla="*/ 49 w 289"/>
                  <a:gd name="T119" fmla="*/ 110 h 227"/>
                  <a:gd name="T120" fmla="*/ 37 w 289"/>
                  <a:gd name="T121" fmla="*/ 115 h 227"/>
                  <a:gd name="T122" fmla="*/ 21 w 289"/>
                  <a:gd name="T123" fmla="*/ 117 h 227"/>
                  <a:gd name="T124" fmla="*/ 6 w 289"/>
                  <a:gd name="T125" fmla="*/ 132 h 2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89" h="227">
                    <a:moveTo>
                      <a:pt x="0" y="144"/>
                    </a:moveTo>
                    <a:cubicBezTo>
                      <a:pt x="1" y="146"/>
                      <a:pt x="1" y="146"/>
                      <a:pt x="1" y="146"/>
                    </a:cubicBezTo>
                    <a:cubicBezTo>
                      <a:pt x="9" y="146"/>
                      <a:pt x="9" y="146"/>
                      <a:pt x="9" y="146"/>
                    </a:cubicBezTo>
                    <a:cubicBezTo>
                      <a:pt x="17" y="146"/>
                      <a:pt x="17" y="146"/>
                      <a:pt x="17" y="146"/>
                    </a:cubicBezTo>
                    <a:cubicBezTo>
                      <a:pt x="26" y="147"/>
                      <a:pt x="26" y="147"/>
                      <a:pt x="26" y="147"/>
                    </a:cubicBezTo>
                    <a:cubicBezTo>
                      <a:pt x="37" y="147"/>
                      <a:pt x="37" y="147"/>
                      <a:pt x="37" y="147"/>
                    </a:cubicBezTo>
                    <a:cubicBezTo>
                      <a:pt x="43" y="150"/>
                      <a:pt x="43" y="150"/>
                      <a:pt x="43" y="150"/>
                    </a:cubicBezTo>
                    <a:cubicBezTo>
                      <a:pt x="45" y="153"/>
                      <a:pt x="45" y="153"/>
                      <a:pt x="45" y="153"/>
                    </a:cubicBezTo>
                    <a:cubicBezTo>
                      <a:pt x="48" y="155"/>
                      <a:pt x="48" y="155"/>
                      <a:pt x="48" y="155"/>
                    </a:cubicBezTo>
                    <a:cubicBezTo>
                      <a:pt x="52" y="155"/>
                      <a:pt x="52" y="155"/>
                      <a:pt x="52" y="155"/>
                    </a:cubicBezTo>
                    <a:cubicBezTo>
                      <a:pt x="54" y="154"/>
                      <a:pt x="54" y="154"/>
                      <a:pt x="54" y="154"/>
                    </a:cubicBezTo>
                    <a:cubicBezTo>
                      <a:pt x="54" y="154"/>
                      <a:pt x="55" y="152"/>
                      <a:pt x="57" y="152"/>
                    </a:cubicBezTo>
                    <a:cubicBezTo>
                      <a:pt x="58" y="152"/>
                      <a:pt x="63" y="152"/>
                      <a:pt x="64" y="152"/>
                    </a:cubicBezTo>
                    <a:cubicBezTo>
                      <a:pt x="66" y="152"/>
                      <a:pt x="68" y="150"/>
                      <a:pt x="69" y="150"/>
                    </a:cubicBezTo>
                    <a:cubicBezTo>
                      <a:pt x="70" y="150"/>
                      <a:pt x="76" y="150"/>
                      <a:pt x="76" y="150"/>
                    </a:cubicBezTo>
                    <a:cubicBezTo>
                      <a:pt x="76" y="150"/>
                      <a:pt x="81" y="149"/>
                      <a:pt x="82" y="149"/>
                    </a:cubicBezTo>
                    <a:cubicBezTo>
                      <a:pt x="83" y="149"/>
                      <a:pt x="88" y="149"/>
                      <a:pt x="88" y="149"/>
                    </a:cubicBezTo>
                    <a:cubicBezTo>
                      <a:pt x="93" y="150"/>
                      <a:pt x="93" y="150"/>
                      <a:pt x="93" y="150"/>
                    </a:cubicBezTo>
                    <a:cubicBezTo>
                      <a:pt x="95" y="153"/>
                      <a:pt x="95" y="153"/>
                      <a:pt x="95" y="153"/>
                    </a:cubicBezTo>
                    <a:cubicBezTo>
                      <a:pt x="97" y="155"/>
                      <a:pt x="97" y="155"/>
                      <a:pt x="97" y="155"/>
                    </a:cubicBezTo>
                    <a:cubicBezTo>
                      <a:pt x="99" y="160"/>
                      <a:pt x="99" y="160"/>
                      <a:pt x="99" y="160"/>
                    </a:cubicBezTo>
                    <a:cubicBezTo>
                      <a:pt x="100" y="166"/>
                      <a:pt x="100" y="166"/>
                      <a:pt x="100" y="166"/>
                    </a:cubicBezTo>
                    <a:cubicBezTo>
                      <a:pt x="100" y="171"/>
                      <a:pt x="100" y="171"/>
                      <a:pt x="100" y="171"/>
                    </a:cubicBezTo>
                    <a:cubicBezTo>
                      <a:pt x="101" y="175"/>
                      <a:pt x="101" y="175"/>
                      <a:pt x="101" y="175"/>
                    </a:cubicBezTo>
                    <a:cubicBezTo>
                      <a:pt x="102" y="178"/>
                      <a:pt x="102" y="178"/>
                      <a:pt x="102" y="178"/>
                    </a:cubicBezTo>
                    <a:cubicBezTo>
                      <a:pt x="104" y="181"/>
                      <a:pt x="104" y="181"/>
                      <a:pt x="104" y="181"/>
                    </a:cubicBezTo>
                    <a:cubicBezTo>
                      <a:pt x="107" y="184"/>
                      <a:pt x="107" y="184"/>
                      <a:pt x="107" y="184"/>
                    </a:cubicBezTo>
                    <a:cubicBezTo>
                      <a:pt x="110" y="186"/>
                      <a:pt x="110" y="186"/>
                      <a:pt x="110" y="186"/>
                    </a:cubicBezTo>
                    <a:cubicBezTo>
                      <a:pt x="113" y="187"/>
                      <a:pt x="113" y="187"/>
                      <a:pt x="113" y="187"/>
                    </a:cubicBezTo>
                    <a:cubicBezTo>
                      <a:pt x="117" y="189"/>
                      <a:pt x="117" y="189"/>
                      <a:pt x="117" y="189"/>
                    </a:cubicBezTo>
                    <a:cubicBezTo>
                      <a:pt x="118" y="192"/>
                      <a:pt x="118" y="192"/>
                      <a:pt x="118" y="192"/>
                    </a:cubicBezTo>
                    <a:cubicBezTo>
                      <a:pt x="117" y="196"/>
                      <a:pt x="117" y="196"/>
                      <a:pt x="117" y="196"/>
                    </a:cubicBezTo>
                    <a:cubicBezTo>
                      <a:pt x="117" y="200"/>
                      <a:pt x="117" y="200"/>
                      <a:pt x="117" y="200"/>
                    </a:cubicBezTo>
                    <a:cubicBezTo>
                      <a:pt x="116" y="203"/>
                      <a:pt x="116" y="203"/>
                      <a:pt x="116" y="203"/>
                    </a:cubicBezTo>
                    <a:cubicBezTo>
                      <a:pt x="116" y="208"/>
                      <a:pt x="116" y="208"/>
                      <a:pt x="116" y="208"/>
                    </a:cubicBezTo>
                    <a:cubicBezTo>
                      <a:pt x="116" y="212"/>
                      <a:pt x="116" y="212"/>
                      <a:pt x="116" y="212"/>
                    </a:cubicBezTo>
                    <a:cubicBezTo>
                      <a:pt x="117" y="216"/>
                      <a:pt x="117" y="216"/>
                      <a:pt x="117" y="216"/>
                    </a:cubicBezTo>
                    <a:cubicBezTo>
                      <a:pt x="118" y="218"/>
                      <a:pt x="118" y="218"/>
                      <a:pt x="118" y="218"/>
                    </a:cubicBezTo>
                    <a:cubicBezTo>
                      <a:pt x="121" y="222"/>
                      <a:pt x="121" y="222"/>
                      <a:pt x="121" y="222"/>
                    </a:cubicBezTo>
                    <a:cubicBezTo>
                      <a:pt x="121" y="225"/>
                      <a:pt x="121" y="225"/>
                      <a:pt x="121" y="225"/>
                    </a:cubicBezTo>
                    <a:cubicBezTo>
                      <a:pt x="121" y="227"/>
                      <a:pt x="121" y="227"/>
                      <a:pt x="121" y="227"/>
                    </a:cubicBezTo>
                    <a:cubicBezTo>
                      <a:pt x="125" y="227"/>
                      <a:pt x="125" y="227"/>
                      <a:pt x="125" y="227"/>
                    </a:cubicBezTo>
                    <a:cubicBezTo>
                      <a:pt x="131" y="227"/>
                      <a:pt x="131" y="227"/>
                      <a:pt x="131" y="227"/>
                    </a:cubicBezTo>
                    <a:cubicBezTo>
                      <a:pt x="132" y="224"/>
                      <a:pt x="132" y="224"/>
                      <a:pt x="132" y="224"/>
                    </a:cubicBezTo>
                    <a:cubicBezTo>
                      <a:pt x="135" y="221"/>
                      <a:pt x="135" y="221"/>
                      <a:pt x="135" y="221"/>
                    </a:cubicBezTo>
                    <a:cubicBezTo>
                      <a:pt x="139" y="219"/>
                      <a:pt x="139" y="219"/>
                      <a:pt x="139" y="219"/>
                    </a:cubicBezTo>
                    <a:cubicBezTo>
                      <a:pt x="141" y="221"/>
                      <a:pt x="141" y="221"/>
                      <a:pt x="141" y="221"/>
                    </a:cubicBezTo>
                    <a:cubicBezTo>
                      <a:pt x="141" y="221"/>
                      <a:pt x="144" y="221"/>
                      <a:pt x="145" y="220"/>
                    </a:cubicBezTo>
                    <a:cubicBezTo>
                      <a:pt x="145" y="220"/>
                      <a:pt x="147" y="219"/>
                      <a:pt x="147" y="219"/>
                    </a:cubicBezTo>
                    <a:cubicBezTo>
                      <a:pt x="153" y="217"/>
                      <a:pt x="153" y="217"/>
                      <a:pt x="153" y="217"/>
                    </a:cubicBezTo>
                    <a:cubicBezTo>
                      <a:pt x="157" y="215"/>
                      <a:pt x="157" y="215"/>
                      <a:pt x="157" y="215"/>
                    </a:cubicBezTo>
                    <a:cubicBezTo>
                      <a:pt x="160" y="213"/>
                      <a:pt x="160" y="213"/>
                      <a:pt x="160" y="213"/>
                    </a:cubicBezTo>
                    <a:cubicBezTo>
                      <a:pt x="166" y="212"/>
                      <a:pt x="166" y="212"/>
                      <a:pt x="166" y="212"/>
                    </a:cubicBezTo>
                    <a:cubicBezTo>
                      <a:pt x="171" y="211"/>
                      <a:pt x="171" y="211"/>
                      <a:pt x="171" y="211"/>
                    </a:cubicBezTo>
                    <a:cubicBezTo>
                      <a:pt x="175" y="209"/>
                      <a:pt x="175" y="209"/>
                      <a:pt x="175" y="209"/>
                    </a:cubicBezTo>
                    <a:cubicBezTo>
                      <a:pt x="178" y="208"/>
                      <a:pt x="178" y="208"/>
                      <a:pt x="178" y="208"/>
                    </a:cubicBezTo>
                    <a:cubicBezTo>
                      <a:pt x="184" y="207"/>
                      <a:pt x="184" y="207"/>
                      <a:pt x="184" y="207"/>
                    </a:cubicBezTo>
                    <a:cubicBezTo>
                      <a:pt x="189" y="206"/>
                      <a:pt x="189" y="206"/>
                      <a:pt x="189" y="206"/>
                    </a:cubicBezTo>
                    <a:cubicBezTo>
                      <a:pt x="193" y="205"/>
                      <a:pt x="193" y="205"/>
                      <a:pt x="193" y="205"/>
                    </a:cubicBezTo>
                    <a:cubicBezTo>
                      <a:pt x="197" y="205"/>
                      <a:pt x="197" y="205"/>
                      <a:pt x="197" y="205"/>
                    </a:cubicBezTo>
                    <a:cubicBezTo>
                      <a:pt x="204" y="205"/>
                      <a:pt x="204" y="205"/>
                      <a:pt x="204" y="205"/>
                    </a:cubicBezTo>
                    <a:cubicBezTo>
                      <a:pt x="209" y="205"/>
                      <a:pt x="209" y="205"/>
                      <a:pt x="209" y="205"/>
                    </a:cubicBezTo>
                    <a:cubicBezTo>
                      <a:pt x="214" y="203"/>
                      <a:pt x="214" y="203"/>
                      <a:pt x="214" y="203"/>
                    </a:cubicBezTo>
                    <a:cubicBezTo>
                      <a:pt x="214" y="203"/>
                      <a:pt x="220" y="200"/>
                      <a:pt x="220" y="200"/>
                    </a:cubicBezTo>
                    <a:cubicBezTo>
                      <a:pt x="220" y="199"/>
                      <a:pt x="225" y="196"/>
                      <a:pt x="225" y="196"/>
                    </a:cubicBezTo>
                    <a:cubicBezTo>
                      <a:pt x="228" y="192"/>
                      <a:pt x="228" y="192"/>
                      <a:pt x="228" y="192"/>
                    </a:cubicBezTo>
                    <a:cubicBezTo>
                      <a:pt x="230" y="186"/>
                      <a:pt x="230" y="186"/>
                      <a:pt x="230" y="186"/>
                    </a:cubicBezTo>
                    <a:cubicBezTo>
                      <a:pt x="232" y="180"/>
                      <a:pt x="232" y="180"/>
                      <a:pt x="232" y="180"/>
                    </a:cubicBezTo>
                    <a:cubicBezTo>
                      <a:pt x="234" y="176"/>
                      <a:pt x="234" y="176"/>
                      <a:pt x="234" y="176"/>
                    </a:cubicBezTo>
                    <a:cubicBezTo>
                      <a:pt x="236" y="172"/>
                      <a:pt x="236" y="172"/>
                      <a:pt x="236" y="172"/>
                    </a:cubicBezTo>
                    <a:cubicBezTo>
                      <a:pt x="239" y="169"/>
                      <a:pt x="239" y="169"/>
                      <a:pt x="239" y="169"/>
                    </a:cubicBezTo>
                    <a:cubicBezTo>
                      <a:pt x="241" y="164"/>
                      <a:pt x="241" y="164"/>
                      <a:pt x="241" y="164"/>
                    </a:cubicBezTo>
                    <a:cubicBezTo>
                      <a:pt x="242" y="159"/>
                      <a:pt x="242" y="159"/>
                      <a:pt x="242" y="159"/>
                    </a:cubicBezTo>
                    <a:cubicBezTo>
                      <a:pt x="245" y="155"/>
                      <a:pt x="245" y="155"/>
                      <a:pt x="245" y="155"/>
                    </a:cubicBezTo>
                    <a:cubicBezTo>
                      <a:pt x="252" y="155"/>
                      <a:pt x="252" y="155"/>
                      <a:pt x="252" y="155"/>
                    </a:cubicBezTo>
                    <a:cubicBezTo>
                      <a:pt x="254" y="151"/>
                      <a:pt x="254" y="151"/>
                      <a:pt x="254" y="151"/>
                    </a:cubicBezTo>
                    <a:cubicBezTo>
                      <a:pt x="257" y="146"/>
                      <a:pt x="257" y="146"/>
                      <a:pt x="257" y="146"/>
                    </a:cubicBezTo>
                    <a:cubicBezTo>
                      <a:pt x="260" y="142"/>
                      <a:pt x="260" y="142"/>
                      <a:pt x="260" y="142"/>
                    </a:cubicBezTo>
                    <a:cubicBezTo>
                      <a:pt x="260" y="142"/>
                      <a:pt x="260" y="139"/>
                      <a:pt x="260" y="137"/>
                    </a:cubicBezTo>
                    <a:cubicBezTo>
                      <a:pt x="260" y="136"/>
                      <a:pt x="262" y="129"/>
                      <a:pt x="262" y="129"/>
                    </a:cubicBezTo>
                    <a:cubicBezTo>
                      <a:pt x="261" y="125"/>
                      <a:pt x="261" y="125"/>
                      <a:pt x="261" y="125"/>
                    </a:cubicBezTo>
                    <a:cubicBezTo>
                      <a:pt x="259" y="123"/>
                      <a:pt x="259" y="123"/>
                      <a:pt x="259" y="123"/>
                    </a:cubicBezTo>
                    <a:cubicBezTo>
                      <a:pt x="260" y="118"/>
                      <a:pt x="260" y="118"/>
                      <a:pt x="260" y="118"/>
                    </a:cubicBezTo>
                    <a:cubicBezTo>
                      <a:pt x="262" y="117"/>
                      <a:pt x="262" y="117"/>
                      <a:pt x="262" y="117"/>
                    </a:cubicBezTo>
                    <a:cubicBezTo>
                      <a:pt x="262" y="112"/>
                      <a:pt x="262" y="112"/>
                      <a:pt x="262" y="112"/>
                    </a:cubicBezTo>
                    <a:cubicBezTo>
                      <a:pt x="259" y="111"/>
                      <a:pt x="259" y="111"/>
                      <a:pt x="259" y="111"/>
                    </a:cubicBezTo>
                    <a:cubicBezTo>
                      <a:pt x="259" y="111"/>
                      <a:pt x="260" y="107"/>
                      <a:pt x="260" y="106"/>
                    </a:cubicBezTo>
                    <a:cubicBezTo>
                      <a:pt x="260" y="105"/>
                      <a:pt x="262" y="101"/>
                      <a:pt x="262" y="101"/>
                    </a:cubicBezTo>
                    <a:cubicBezTo>
                      <a:pt x="263" y="100"/>
                      <a:pt x="263" y="100"/>
                      <a:pt x="263" y="100"/>
                    </a:cubicBezTo>
                    <a:cubicBezTo>
                      <a:pt x="263" y="100"/>
                      <a:pt x="263" y="96"/>
                      <a:pt x="265" y="95"/>
                    </a:cubicBezTo>
                    <a:cubicBezTo>
                      <a:pt x="266" y="94"/>
                      <a:pt x="268" y="94"/>
                      <a:pt x="268" y="94"/>
                    </a:cubicBezTo>
                    <a:cubicBezTo>
                      <a:pt x="270" y="94"/>
                      <a:pt x="270" y="94"/>
                      <a:pt x="270" y="94"/>
                    </a:cubicBezTo>
                    <a:cubicBezTo>
                      <a:pt x="272" y="94"/>
                      <a:pt x="272" y="94"/>
                      <a:pt x="272" y="94"/>
                    </a:cubicBezTo>
                    <a:cubicBezTo>
                      <a:pt x="278" y="94"/>
                      <a:pt x="278" y="94"/>
                      <a:pt x="278" y="94"/>
                    </a:cubicBezTo>
                    <a:cubicBezTo>
                      <a:pt x="281" y="94"/>
                      <a:pt x="281" y="94"/>
                      <a:pt x="281" y="94"/>
                    </a:cubicBezTo>
                    <a:cubicBezTo>
                      <a:pt x="282" y="92"/>
                      <a:pt x="282" y="92"/>
                      <a:pt x="282" y="92"/>
                    </a:cubicBezTo>
                    <a:cubicBezTo>
                      <a:pt x="277" y="87"/>
                      <a:pt x="277" y="87"/>
                      <a:pt x="277" y="87"/>
                    </a:cubicBezTo>
                    <a:cubicBezTo>
                      <a:pt x="277" y="87"/>
                      <a:pt x="274" y="83"/>
                      <a:pt x="273" y="82"/>
                    </a:cubicBezTo>
                    <a:cubicBezTo>
                      <a:pt x="273" y="81"/>
                      <a:pt x="274" y="74"/>
                      <a:pt x="274" y="74"/>
                    </a:cubicBezTo>
                    <a:cubicBezTo>
                      <a:pt x="275" y="67"/>
                      <a:pt x="275" y="67"/>
                      <a:pt x="275" y="67"/>
                    </a:cubicBezTo>
                    <a:cubicBezTo>
                      <a:pt x="278" y="66"/>
                      <a:pt x="278" y="66"/>
                      <a:pt x="278" y="66"/>
                    </a:cubicBezTo>
                    <a:cubicBezTo>
                      <a:pt x="282" y="66"/>
                      <a:pt x="282" y="66"/>
                      <a:pt x="282" y="66"/>
                    </a:cubicBezTo>
                    <a:cubicBezTo>
                      <a:pt x="282" y="62"/>
                      <a:pt x="282" y="62"/>
                      <a:pt x="282" y="62"/>
                    </a:cubicBezTo>
                    <a:cubicBezTo>
                      <a:pt x="284" y="57"/>
                      <a:pt x="284" y="57"/>
                      <a:pt x="284" y="57"/>
                    </a:cubicBezTo>
                    <a:cubicBezTo>
                      <a:pt x="287" y="54"/>
                      <a:pt x="287" y="54"/>
                      <a:pt x="287" y="54"/>
                    </a:cubicBezTo>
                    <a:cubicBezTo>
                      <a:pt x="289" y="51"/>
                      <a:pt x="289" y="51"/>
                      <a:pt x="289" y="51"/>
                    </a:cubicBezTo>
                    <a:cubicBezTo>
                      <a:pt x="289" y="46"/>
                      <a:pt x="289" y="46"/>
                      <a:pt x="289" y="46"/>
                    </a:cubicBezTo>
                    <a:cubicBezTo>
                      <a:pt x="283" y="43"/>
                      <a:pt x="283" y="43"/>
                      <a:pt x="283" y="43"/>
                    </a:cubicBezTo>
                    <a:cubicBezTo>
                      <a:pt x="279" y="41"/>
                      <a:pt x="279" y="41"/>
                      <a:pt x="279" y="41"/>
                    </a:cubicBezTo>
                    <a:cubicBezTo>
                      <a:pt x="274" y="39"/>
                      <a:pt x="274" y="39"/>
                      <a:pt x="274" y="39"/>
                    </a:cubicBezTo>
                    <a:cubicBezTo>
                      <a:pt x="274" y="39"/>
                      <a:pt x="271" y="39"/>
                      <a:pt x="270" y="39"/>
                    </a:cubicBezTo>
                    <a:cubicBezTo>
                      <a:pt x="270" y="39"/>
                      <a:pt x="265" y="39"/>
                      <a:pt x="265" y="39"/>
                    </a:cubicBezTo>
                    <a:cubicBezTo>
                      <a:pt x="262" y="39"/>
                      <a:pt x="262" y="39"/>
                      <a:pt x="262" y="39"/>
                    </a:cubicBezTo>
                    <a:cubicBezTo>
                      <a:pt x="258" y="40"/>
                      <a:pt x="258" y="40"/>
                      <a:pt x="258" y="40"/>
                    </a:cubicBezTo>
                    <a:cubicBezTo>
                      <a:pt x="255" y="40"/>
                      <a:pt x="255" y="40"/>
                      <a:pt x="255" y="40"/>
                    </a:cubicBezTo>
                    <a:cubicBezTo>
                      <a:pt x="254" y="37"/>
                      <a:pt x="254" y="37"/>
                      <a:pt x="254" y="37"/>
                    </a:cubicBezTo>
                    <a:cubicBezTo>
                      <a:pt x="253" y="32"/>
                      <a:pt x="253" y="32"/>
                      <a:pt x="253" y="32"/>
                    </a:cubicBezTo>
                    <a:cubicBezTo>
                      <a:pt x="249" y="29"/>
                      <a:pt x="249" y="29"/>
                      <a:pt x="249" y="29"/>
                    </a:cubicBezTo>
                    <a:cubicBezTo>
                      <a:pt x="247" y="26"/>
                      <a:pt x="247" y="26"/>
                      <a:pt x="247" y="26"/>
                    </a:cubicBezTo>
                    <a:cubicBezTo>
                      <a:pt x="244" y="25"/>
                      <a:pt x="244" y="25"/>
                      <a:pt x="244" y="25"/>
                    </a:cubicBezTo>
                    <a:cubicBezTo>
                      <a:pt x="244" y="25"/>
                      <a:pt x="241" y="24"/>
                      <a:pt x="240" y="24"/>
                    </a:cubicBezTo>
                    <a:cubicBezTo>
                      <a:pt x="239" y="24"/>
                      <a:pt x="235" y="24"/>
                      <a:pt x="235" y="24"/>
                    </a:cubicBezTo>
                    <a:cubicBezTo>
                      <a:pt x="232" y="24"/>
                      <a:pt x="232" y="24"/>
                      <a:pt x="232" y="24"/>
                    </a:cubicBezTo>
                    <a:cubicBezTo>
                      <a:pt x="228" y="22"/>
                      <a:pt x="228" y="22"/>
                      <a:pt x="228" y="22"/>
                    </a:cubicBezTo>
                    <a:cubicBezTo>
                      <a:pt x="220" y="18"/>
                      <a:pt x="220" y="18"/>
                      <a:pt x="220" y="18"/>
                    </a:cubicBezTo>
                    <a:cubicBezTo>
                      <a:pt x="214" y="13"/>
                      <a:pt x="214" y="13"/>
                      <a:pt x="214" y="13"/>
                    </a:cubicBezTo>
                    <a:cubicBezTo>
                      <a:pt x="210" y="10"/>
                      <a:pt x="210" y="10"/>
                      <a:pt x="210" y="10"/>
                    </a:cubicBezTo>
                    <a:cubicBezTo>
                      <a:pt x="210" y="10"/>
                      <a:pt x="207" y="10"/>
                      <a:pt x="206" y="10"/>
                    </a:cubicBezTo>
                    <a:cubicBezTo>
                      <a:pt x="206" y="10"/>
                      <a:pt x="202" y="10"/>
                      <a:pt x="202" y="10"/>
                    </a:cubicBezTo>
                    <a:cubicBezTo>
                      <a:pt x="201" y="13"/>
                      <a:pt x="201" y="13"/>
                      <a:pt x="201" y="13"/>
                    </a:cubicBezTo>
                    <a:cubicBezTo>
                      <a:pt x="198" y="13"/>
                      <a:pt x="198" y="13"/>
                      <a:pt x="198" y="13"/>
                    </a:cubicBezTo>
                    <a:cubicBezTo>
                      <a:pt x="192" y="13"/>
                      <a:pt x="192" y="13"/>
                      <a:pt x="192" y="13"/>
                    </a:cubicBezTo>
                    <a:cubicBezTo>
                      <a:pt x="188" y="8"/>
                      <a:pt x="188" y="8"/>
                      <a:pt x="188" y="8"/>
                    </a:cubicBezTo>
                    <a:cubicBezTo>
                      <a:pt x="187" y="6"/>
                      <a:pt x="187" y="6"/>
                      <a:pt x="187" y="6"/>
                    </a:cubicBezTo>
                    <a:cubicBezTo>
                      <a:pt x="186" y="3"/>
                      <a:pt x="186" y="3"/>
                      <a:pt x="186" y="3"/>
                    </a:cubicBezTo>
                    <a:cubicBezTo>
                      <a:pt x="183" y="1"/>
                      <a:pt x="183" y="1"/>
                      <a:pt x="183" y="1"/>
                    </a:cubicBezTo>
                    <a:cubicBezTo>
                      <a:pt x="178" y="0"/>
                      <a:pt x="178" y="0"/>
                      <a:pt x="178" y="0"/>
                    </a:cubicBezTo>
                    <a:cubicBezTo>
                      <a:pt x="174" y="0"/>
                      <a:pt x="174" y="0"/>
                      <a:pt x="174" y="0"/>
                    </a:cubicBezTo>
                    <a:cubicBezTo>
                      <a:pt x="166" y="6"/>
                      <a:pt x="166" y="6"/>
                      <a:pt x="166" y="6"/>
                    </a:cubicBezTo>
                    <a:cubicBezTo>
                      <a:pt x="151" y="16"/>
                      <a:pt x="151" y="16"/>
                      <a:pt x="151" y="16"/>
                    </a:cubicBezTo>
                    <a:cubicBezTo>
                      <a:pt x="138" y="22"/>
                      <a:pt x="138" y="22"/>
                      <a:pt x="138" y="22"/>
                    </a:cubicBezTo>
                    <a:cubicBezTo>
                      <a:pt x="132" y="24"/>
                      <a:pt x="132" y="24"/>
                      <a:pt x="132" y="24"/>
                    </a:cubicBezTo>
                    <a:cubicBezTo>
                      <a:pt x="128" y="26"/>
                      <a:pt x="128" y="26"/>
                      <a:pt x="128" y="26"/>
                    </a:cubicBezTo>
                    <a:cubicBezTo>
                      <a:pt x="128" y="19"/>
                      <a:pt x="128" y="19"/>
                      <a:pt x="128" y="19"/>
                    </a:cubicBezTo>
                    <a:cubicBezTo>
                      <a:pt x="128" y="19"/>
                      <a:pt x="125" y="16"/>
                      <a:pt x="124" y="16"/>
                    </a:cubicBezTo>
                    <a:cubicBezTo>
                      <a:pt x="123" y="16"/>
                      <a:pt x="120" y="16"/>
                      <a:pt x="120" y="16"/>
                    </a:cubicBezTo>
                    <a:cubicBezTo>
                      <a:pt x="117" y="19"/>
                      <a:pt x="117" y="19"/>
                      <a:pt x="117" y="19"/>
                    </a:cubicBezTo>
                    <a:cubicBezTo>
                      <a:pt x="113" y="21"/>
                      <a:pt x="113" y="21"/>
                      <a:pt x="113" y="21"/>
                    </a:cubicBezTo>
                    <a:cubicBezTo>
                      <a:pt x="110" y="22"/>
                      <a:pt x="110" y="22"/>
                      <a:pt x="110" y="22"/>
                    </a:cubicBezTo>
                    <a:cubicBezTo>
                      <a:pt x="111" y="28"/>
                      <a:pt x="111" y="28"/>
                      <a:pt x="111" y="28"/>
                    </a:cubicBezTo>
                    <a:cubicBezTo>
                      <a:pt x="112" y="33"/>
                      <a:pt x="112" y="33"/>
                      <a:pt x="112" y="33"/>
                    </a:cubicBezTo>
                    <a:cubicBezTo>
                      <a:pt x="112" y="39"/>
                      <a:pt x="112" y="39"/>
                      <a:pt x="112" y="39"/>
                    </a:cubicBezTo>
                    <a:cubicBezTo>
                      <a:pt x="111" y="43"/>
                      <a:pt x="111" y="43"/>
                      <a:pt x="111" y="43"/>
                    </a:cubicBezTo>
                    <a:cubicBezTo>
                      <a:pt x="107" y="45"/>
                      <a:pt x="107" y="45"/>
                      <a:pt x="107" y="45"/>
                    </a:cubicBezTo>
                    <a:cubicBezTo>
                      <a:pt x="103" y="45"/>
                      <a:pt x="103" y="45"/>
                      <a:pt x="103" y="45"/>
                    </a:cubicBezTo>
                    <a:cubicBezTo>
                      <a:pt x="99" y="47"/>
                      <a:pt x="99" y="47"/>
                      <a:pt x="99" y="47"/>
                    </a:cubicBezTo>
                    <a:cubicBezTo>
                      <a:pt x="98" y="51"/>
                      <a:pt x="98" y="51"/>
                      <a:pt x="98" y="51"/>
                    </a:cubicBezTo>
                    <a:cubicBezTo>
                      <a:pt x="98" y="58"/>
                      <a:pt x="98" y="58"/>
                      <a:pt x="98" y="58"/>
                    </a:cubicBezTo>
                    <a:cubicBezTo>
                      <a:pt x="100" y="61"/>
                      <a:pt x="100" y="61"/>
                      <a:pt x="100" y="61"/>
                    </a:cubicBezTo>
                    <a:cubicBezTo>
                      <a:pt x="101" y="66"/>
                      <a:pt x="101" y="66"/>
                      <a:pt x="101" y="66"/>
                    </a:cubicBezTo>
                    <a:cubicBezTo>
                      <a:pt x="101" y="70"/>
                      <a:pt x="101" y="70"/>
                      <a:pt x="101" y="70"/>
                    </a:cubicBezTo>
                    <a:cubicBezTo>
                      <a:pt x="101" y="74"/>
                      <a:pt x="101" y="74"/>
                      <a:pt x="101" y="74"/>
                    </a:cubicBezTo>
                    <a:cubicBezTo>
                      <a:pt x="97" y="76"/>
                      <a:pt x="97" y="76"/>
                      <a:pt x="97" y="76"/>
                    </a:cubicBezTo>
                    <a:cubicBezTo>
                      <a:pt x="95" y="80"/>
                      <a:pt x="95" y="80"/>
                      <a:pt x="95" y="80"/>
                    </a:cubicBezTo>
                    <a:cubicBezTo>
                      <a:pt x="96" y="83"/>
                      <a:pt x="96" y="83"/>
                      <a:pt x="96" y="83"/>
                    </a:cubicBezTo>
                    <a:cubicBezTo>
                      <a:pt x="98" y="84"/>
                      <a:pt x="98" y="84"/>
                      <a:pt x="98" y="84"/>
                    </a:cubicBezTo>
                    <a:cubicBezTo>
                      <a:pt x="99" y="88"/>
                      <a:pt x="99" y="88"/>
                      <a:pt x="99" y="88"/>
                    </a:cubicBezTo>
                    <a:cubicBezTo>
                      <a:pt x="98" y="94"/>
                      <a:pt x="98" y="94"/>
                      <a:pt x="98" y="94"/>
                    </a:cubicBezTo>
                    <a:cubicBezTo>
                      <a:pt x="98" y="98"/>
                      <a:pt x="98" y="98"/>
                      <a:pt x="98" y="98"/>
                    </a:cubicBezTo>
                    <a:cubicBezTo>
                      <a:pt x="98" y="98"/>
                      <a:pt x="97" y="100"/>
                      <a:pt x="97" y="101"/>
                    </a:cubicBezTo>
                    <a:cubicBezTo>
                      <a:pt x="96" y="103"/>
                      <a:pt x="92" y="106"/>
                      <a:pt x="92" y="106"/>
                    </a:cubicBezTo>
                    <a:cubicBezTo>
                      <a:pt x="87" y="109"/>
                      <a:pt x="87" y="109"/>
                      <a:pt x="87" y="109"/>
                    </a:cubicBezTo>
                    <a:cubicBezTo>
                      <a:pt x="82" y="113"/>
                      <a:pt x="82" y="113"/>
                      <a:pt x="82" y="113"/>
                    </a:cubicBezTo>
                    <a:cubicBezTo>
                      <a:pt x="79" y="116"/>
                      <a:pt x="79" y="116"/>
                      <a:pt x="79" y="116"/>
                    </a:cubicBezTo>
                    <a:cubicBezTo>
                      <a:pt x="76" y="112"/>
                      <a:pt x="76" y="112"/>
                      <a:pt x="76" y="112"/>
                    </a:cubicBezTo>
                    <a:cubicBezTo>
                      <a:pt x="76" y="112"/>
                      <a:pt x="73" y="110"/>
                      <a:pt x="71" y="110"/>
                    </a:cubicBezTo>
                    <a:cubicBezTo>
                      <a:pt x="70" y="110"/>
                      <a:pt x="67" y="110"/>
                      <a:pt x="67" y="110"/>
                    </a:cubicBezTo>
                    <a:cubicBezTo>
                      <a:pt x="59" y="110"/>
                      <a:pt x="59" y="110"/>
                      <a:pt x="59" y="110"/>
                    </a:cubicBezTo>
                    <a:cubicBezTo>
                      <a:pt x="53" y="109"/>
                      <a:pt x="53" y="109"/>
                      <a:pt x="53" y="109"/>
                    </a:cubicBezTo>
                    <a:cubicBezTo>
                      <a:pt x="49" y="110"/>
                      <a:pt x="49" y="110"/>
                      <a:pt x="49" y="110"/>
                    </a:cubicBezTo>
                    <a:cubicBezTo>
                      <a:pt x="47" y="113"/>
                      <a:pt x="47" y="113"/>
                      <a:pt x="47" y="113"/>
                    </a:cubicBezTo>
                    <a:cubicBezTo>
                      <a:pt x="43" y="115"/>
                      <a:pt x="43" y="115"/>
                      <a:pt x="43" y="115"/>
                    </a:cubicBezTo>
                    <a:cubicBezTo>
                      <a:pt x="37" y="115"/>
                      <a:pt x="37" y="115"/>
                      <a:pt x="37" y="115"/>
                    </a:cubicBezTo>
                    <a:cubicBezTo>
                      <a:pt x="32" y="116"/>
                      <a:pt x="32" y="116"/>
                      <a:pt x="32" y="116"/>
                    </a:cubicBezTo>
                    <a:cubicBezTo>
                      <a:pt x="26" y="117"/>
                      <a:pt x="26" y="117"/>
                      <a:pt x="26" y="117"/>
                    </a:cubicBezTo>
                    <a:cubicBezTo>
                      <a:pt x="21" y="117"/>
                      <a:pt x="21" y="117"/>
                      <a:pt x="21" y="117"/>
                    </a:cubicBezTo>
                    <a:cubicBezTo>
                      <a:pt x="21" y="117"/>
                      <a:pt x="18" y="117"/>
                      <a:pt x="18" y="118"/>
                    </a:cubicBezTo>
                    <a:cubicBezTo>
                      <a:pt x="17" y="119"/>
                      <a:pt x="14" y="120"/>
                      <a:pt x="13" y="122"/>
                    </a:cubicBezTo>
                    <a:cubicBezTo>
                      <a:pt x="13" y="125"/>
                      <a:pt x="6" y="132"/>
                      <a:pt x="6" y="132"/>
                    </a:cubicBezTo>
                    <a:cubicBezTo>
                      <a:pt x="6" y="132"/>
                      <a:pt x="2" y="137"/>
                      <a:pt x="1" y="139"/>
                    </a:cubicBezTo>
                    <a:cubicBezTo>
                      <a:pt x="0" y="140"/>
                      <a:pt x="0" y="144"/>
                      <a:pt x="0" y="144"/>
                    </a:cubicBez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</p:grpSp>
        <p:grpSp>
          <p:nvGrpSpPr>
            <p:cNvPr id="102" name="Grupo 101"/>
            <p:cNvGrpSpPr/>
            <p:nvPr/>
          </p:nvGrpSpPr>
          <p:grpSpPr>
            <a:xfrm>
              <a:off x="8905875" y="4635726"/>
              <a:ext cx="931862" cy="1101725"/>
              <a:chOff x="8737600" y="3878263"/>
              <a:chExt cx="931862" cy="1101725"/>
            </a:xfrm>
            <a:solidFill>
              <a:srgbClr val="0060AA"/>
            </a:solidFill>
          </p:grpSpPr>
          <p:sp>
            <p:nvSpPr>
              <p:cNvPr id="129" name="Freeform 19"/>
              <p:cNvSpPr>
                <a:spLocks/>
              </p:cNvSpPr>
              <p:nvPr/>
            </p:nvSpPr>
            <p:spPr bwMode="auto">
              <a:xfrm>
                <a:off x="9048750" y="3878263"/>
                <a:ext cx="620712" cy="384175"/>
              </a:xfrm>
              <a:custGeom>
                <a:avLst/>
                <a:gdLst>
                  <a:gd name="T0" fmla="*/ 17 w 391"/>
                  <a:gd name="T1" fmla="*/ 109 h 242"/>
                  <a:gd name="T2" fmla="*/ 15 w 391"/>
                  <a:gd name="T3" fmla="*/ 156 h 242"/>
                  <a:gd name="T4" fmla="*/ 0 w 391"/>
                  <a:gd name="T5" fmla="*/ 171 h 242"/>
                  <a:gd name="T6" fmla="*/ 12 w 391"/>
                  <a:gd name="T7" fmla="*/ 173 h 242"/>
                  <a:gd name="T8" fmla="*/ 22 w 391"/>
                  <a:gd name="T9" fmla="*/ 171 h 242"/>
                  <a:gd name="T10" fmla="*/ 36 w 391"/>
                  <a:gd name="T11" fmla="*/ 197 h 242"/>
                  <a:gd name="T12" fmla="*/ 55 w 391"/>
                  <a:gd name="T13" fmla="*/ 218 h 242"/>
                  <a:gd name="T14" fmla="*/ 88 w 391"/>
                  <a:gd name="T15" fmla="*/ 223 h 242"/>
                  <a:gd name="T16" fmla="*/ 124 w 391"/>
                  <a:gd name="T17" fmla="*/ 225 h 242"/>
                  <a:gd name="T18" fmla="*/ 147 w 391"/>
                  <a:gd name="T19" fmla="*/ 235 h 242"/>
                  <a:gd name="T20" fmla="*/ 190 w 391"/>
                  <a:gd name="T21" fmla="*/ 242 h 242"/>
                  <a:gd name="T22" fmla="*/ 195 w 391"/>
                  <a:gd name="T23" fmla="*/ 227 h 242"/>
                  <a:gd name="T24" fmla="*/ 218 w 391"/>
                  <a:gd name="T25" fmla="*/ 216 h 242"/>
                  <a:gd name="T26" fmla="*/ 235 w 391"/>
                  <a:gd name="T27" fmla="*/ 206 h 242"/>
                  <a:gd name="T28" fmla="*/ 259 w 391"/>
                  <a:gd name="T29" fmla="*/ 201 h 242"/>
                  <a:gd name="T30" fmla="*/ 294 w 391"/>
                  <a:gd name="T31" fmla="*/ 201 h 242"/>
                  <a:gd name="T32" fmla="*/ 306 w 391"/>
                  <a:gd name="T33" fmla="*/ 213 h 242"/>
                  <a:gd name="T34" fmla="*/ 325 w 391"/>
                  <a:gd name="T35" fmla="*/ 206 h 242"/>
                  <a:gd name="T36" fmla="*/ 344 w 391"/>
                  <a:gd name="T37" fmla="*/ 204 h 242"/>
                  <a:gd name="T38" fmla="*/ 363 w 391"/>
                  <a:gd name="T39" fmla="*/ 208 h 242"/>
                  <a:gd name="T40" fmla="*/ 372 w 391"/>
                  <a:gd name="T41" fmla="*/ 199 h 242"/>
                  <a:gd name="T42" fmla="*/ 384 w 391"/>
                  <a:gd name="T43" fmla="*/ 182 h 242"/>
                  <a:gd name="T44" fmla="*/ 391 w 391"/>
                  <a:gd name="T45" fmla="*/ 171 h 242"/>
                  <a:gd name="T46" fmla="*/ 384 w 391"/>
                  <a:gd name="T47" fmla="*/ 154 h 242"/>
                  <a:gd name="T48" fmla="*/ 365 w 391"/>
                  <a:gd name="T49" fmla="*/ 154 h 242"/>
                  <a:gd name="T50" fmla="*/ 363 w 391"/>
                  <a:gd name="T51" fmla="*/ 140 h 242"/>
                  <a:gd name="T52" fmla="*/ 320 w 391"/>
                  <a:gd name="T53" fmla="*/ 130 h 242"/>
                  <a:gd name="T54" fmla="*/ 316 w 391"/>
                  <a:gd name="T55" fmla="*/ 97 h 242"/>
                  <a:gd name="T56" fmla="*/ 299 w 391"/>
                  <a:gd name="T57" fmla="*/ 78 h 242"/>
                  <a:gd name="T58" fmla="*/ 294 w 391"/>
                  <a:gd name="T59" fmla="*/ 47 h 242"/>
                  <a:gd name="T60" fmla="*/ 285 w 391"/>
                  <a:gd name="T61" fmla="*/ 21 h 242"/>
                  <a:gd name="T62" fmla="*/ 226 w 391"/>
                  <a:gd name="T63" fmla="*/ 19 h 242"/>
                  <a:gd name="T64" fmla="*/ 207 w 391"/>
                  <a:gd name="T65" fmla="*/ 7 h 242"/>
                  <a:gd name="T66" fmla="*/ 190 w 391"/>
                  <a:gd name="T67" fmla="*/ 2 h 242"/>
                  <a:gd name="T68" fmla="*/ 145 w 391"/>
                  <a:gd name="T69" fmla="*/ 0 h 242"/>
                  <a:gd name="T70" fmla="*/ 119 w 391"/>
                  <a:gd name="T71" fmla="*/ 0 h 242"/>
                  <a:gd name="T72" fmla="*/ 93 w 391"/>
                  <a:gd name="T73" fmla="*/ 0 h 242"/>
                  <a:gd name="T74" fmla="*/ 72 w 391"/>
                  <a:gd name="T75" fmla="*/ 7 h 242"/>
                  <a:gd name="T76" fmla="*/ 45 w 391"/>
                  <a:gd name="T77" fmla="*/ 28 h 242"/>
                  <a:gd name="T78" fmla="*/ 27 w 391"/>
                  <a:gd name="T79" fmla="*/ 57 h 242"/>
                  <a:gd name="T80" fmla="*/ 17 w 391"/>
                  <a:gd name="T81" fmla="*/ 81 h 2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91" h="242">
                    <a:moveTo>
                      <a:pt x="17" y="81"/>
                    </a:moveTo>
                    <a:lnTo>
                      <a:pt x="17" y="109"/>
                    </a:lnTo>
                    <a:lnTo>
                      <a:pt x="15" y="133"/>
                    </a:lnTo>
                    <a:lnTo>
                      <a:pt x="15" y="156"/>
                    </a:lnTo>
                    <a:lnTo>
                      <a:pt x="5" y="168"/>
                    </a:lnTo>
                    <a:lnTo>
                      <a:pt x="0" y="171"/>
                    </a:lnTo>
                    <a:lnTo>
                      <a:pt x="5" y="173"/>
                    </a:lnTo>
                    <a:lnTo>
                      <a:pt x="12" y="173"/>
                    </a:lnTo>
                    <a:lnTo>
                      <a:pt x="17" y="168"/>
                    </a:lnTo>
                    <a:lnTo>
                      <a:pt x="22" y="171"/>
                    </a:lnTo>
                    <a:lnTo>
                      <a:pt x="31" y="185"/>
                    </a:lnTo>
                    <a:lnTo>
                      <a:pt x="36" y="197"/>
                    </a:lnTo>
                    <a:lnTo>
                      <a:pt x="41" y="211"/>
                    </a:lnTo>
                    <a:lnTo>
                      <a:pt x="55" y="218"/>
                    </a:lnTo>
                    <a:lnTo>
                      <a:pt x="72" y="220"/>
                    </a:lnTo>
                    <a:lnTo>
                      <a:pt x="88" y="223"/>
                    </a:lnTo>
                    <a:lnTo>
                      <a:pt x="107" y="223"/>
                    </a:lnTo>
                    <a:lnTo>
                      <a:pt x="124" y="225"/>
                    </a:lnTo>
                    <a:lnTo>
                      <a:pt x="131" y="230"/>
                    </a:lnTo>
                    <a:lnTo>
                      <a:pt x="147" y="235"/>
                    </a:lnTo>
                    <a:lnTo>
                      <a:pt x="171" y="239"/>
                    </a:lnTo>
                    <a:lnTo>
                      <a:pt x="190" y="242"/>
                    </a:lnTo>
                    <a:lnTo>
                      <a:pt x="195" y="235"/>
                    </a:lnTo>
                    <a:lnTo>
                      <a:pt x="195" y="227"/>
                    </a:lnTo>
                    <a:lnTo>
                      <a:pt x="199" y="218"/>
                    </a:lnTo>
                    <a:lnTo>
                      <a:pt x="218" y="216"/>
                    </a:lnTo>
                    <a:lnTo>
                      <a:pt x="228" y="216"/>
                    </a:lnTo>
                    <a:lnTo>
                      <a:pt x="235" y="206"/>
                    </a:lnTo>
                    <a:lnTo>
                      <a:pt x="242" y="201"/>
                    </a:lnTo>
                    <a:lnTo>
                      <a:pt x="259" y="201"/>
                    </a:lnTo>
                    <a:lnTo>
                      <a:pt x="280" y="201"/>
                    </a:lnTo>
                    <a:lnTo>
                      <a:pt x="294" y="201"/>
                    </a:lnTo>
                    <a:lnTo>
                      <a:pt x="299" y="211"/>
                    </a:lnTo>
                    <a:lnTo>
                      <a:pt x="306" y="213"/>
                    </a:lnTo>
                    <a:lnTo>
                      <a:pt x="313" y="213"/>
                    </a:lnTo>
                    <a:lnTo>
                      <a:pt x="325" y="206"/>
                    </a:lnTo>
                    <a:lnTo>
                      <a:pt x="334" y="204"/>
                    </a:lnTo>
                    <a:lnTo>
                      <a:pt x="344" y="204"/>
                    </a:lnTo>
                    <a:lnTo>
                      <a:pt x="356" y="204"/>
                    </a:lnTo>
                    <a:lnTo>
                      <a:pt x="363" y="208"/>
                    </a:lnTo>
                    <a:lnTo>
                      <a:pt x="370" y="208"/>
                    </a:lnTo>
                    <a:lnTo>
                      <a:pt x="372" y="199"/>
                    </a:lnTo>
                    <a:lnTo>
                      <a:pt x="377" y="190"/>
                    </a:lnTo>
                    <a:lnTo>
                      <a:pt x="384" y="182"/>
                    </a:lnTo>
                    <a:lnTo>
                      <a:pt x="387" y="175"/>
                    </a:lnTo>
                    <a:lnTo>
                      <a:pt x="391" y="171"/>
                    </a:lnTo>
                    <a:lnTo>
                      <a:pt x="391" y="159"/>
                    </a:lnTo>
                    <a:lnTo>
                      <a:pt x="384" y="154"/>
                    </a:lnTo>
                    <a:lnTo>
                      <a:pt x="375" y="154"/>
                    </a:lnTo>
                    <a:lnTo>
                      <a:pt x="365" y="154"/>
                    </a:lnTo>
                    <a:lnTo>
                      <a:pt x="361" y="152"/>
                    </a:lnTo>
                    <a:lnTo>
                      <a:pt x="363" y="140"/>
                    </a:lnTo>
                    <a:lnTo>
                      <a:pt x="363" y="130"/>
                    </a:lnTo>
                    <a:lnTo>
                      <a:pt x="320" y="130"/>
                    </a:lnTo>
                    <a:lnTo>
                      <a:pt x="316" y="114"/>
                    </a:lnTo>
                    <a:lnTo>
                      <a:pt x="316" y="97"/>
                    </a:lnTo>
                    <a:lnTo>
                      <a:pt x="308" y="85"/>
                    </a:lnTo>
                    <a:lnTo>
                      <a:pt x="299" y="78"/>
                    </a:lnTo>
                    <a:lnTo>
                      <a:pt x="297" y="69"/>
                    </a:lnTo>
                    <a:lnTo>
                      <a:pt x="294" y="47"/>
                    </a:lnTo>
                    <a:lnTo>
                      <a:pt x="294" y="31"/>
                    </a:lnTo>
                    <a:lnTo>
                      <a:pt x="285" y="21"/>
                    </a:lnTo>
                    <a:lnTo>
                      <a:pt x="271" y="19"/>
                    </a:lnTo>
                    <a:lnTo>
                      <a:pt x="226" y="19"/>
                    </a:lnTo>
                    <a:lnTo>
                      <a:pt x="214" y="12"/>
                    </a:lnTo>
                    <a:lnTo>
                      <a:pt x="207" y="7"/>
                    </a:lnTo>
                    <a:lnTo>
                      <a:pt x="197" y="5"/>
                    </a:lnTo>
                    <a:lnTo>
                      <a:pt x="190" y="2"/>
                    </a:lnTo>
                    <a:lnTo>
                      <a:pt x="169" y="0"/>
                    </a:lnTo>
                    <a:lnTo>
                      <a:pt x="145" y="0"/>
                    </a:lnTo>
                    <a:lnTo>
                      <a:pt x="135" y="0"/>
                    </a:lnTo>
                    <a:lnTo>
                      <a:pt x="119" y="0"/>
                    </a:lnTo>
                    <a:lnTo>
                      <a:pt x="107" y="0"/>
                    </a:lnTo>
                    <a:lnTo>
                      <a:pt x="93" y="0"/>
                    </a:lnTo>
                    <a:lnTo>
                      <a:pt x="86" y="0"/>
                    </a:lnTo>
                    <a:lnTo>
                      <a:pt x="72" y="7"/>
                    </a:lnTo>
                    <a:lnTo>
                      <a:pt x="60" y="17"/>
                    </a:lnTo>
                    <a:lnTo>
                      <a:pt x="45" y="28"/>
                    </a:lnTo>
                    <a:lnTo>
                      <a:pt x="43" y="40"/>
                    </a:lnTo>
                    <a:lnTo>
                      <a:pt x="27" y="57"/>
                    </a:lnTo>
                    <a:lnTo>
                      <a:pt x="22" y="66"/>
                    </a:lnTo>
                    <a:lnTo>
                      <a:pt x="17" y="81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130" name="Freeform 24"/>
              <p:cNvSpPr>
                <a:spLocks/>
              </p:cNvSpPr>
              <p:nvPr/>
            </p:nvSpPr>
            <p:spPr bwMode="auto">
              <a:xfrm>
                <a:off x="9124950" y="4213225"/>
                <a:ext cx="508000" cy="315913"/>
              </a:xfrm>
              <a:custGeom>
                <a:avLst/>
                <a:gdLst>
                  <a:gd name="T0" fmla="*/ 0 w 135"/>
                  <a:gd name="T1" fmla="*/ 15 h 84"/>
                  <a:gd name="T2" fmla="*/ 1 w 135"/>
                  <a:gd name="T3" fmla="*/ 26 h 84"/>
                  <a:gd name="T4" fmla="*/ 13 w 135"/>
                  <a:gd name="T5" fmla="*/ 27 h 84"/>
                  <a:gd name="T6" fmla="*/ 27 w 135"/>
                  <a:gd name="T7" fmla="*/ 28 h 84"/>
                  <a:gd name="T8" fmla="*/ 42 w 135"/>
                  <a:gd name="T9" fmla="*/ 33 h 84"/>
                  <a:gd name="T10" fmla="*/ 52 w 135"/>
                  <a:gd name="T11" fmla="*/ 36 h 84"/>
                  <a:gd name="T12" fmla="*/ 61 w 135"/>
                  <a:gd name="T13" fmla="*/ 39 h 84"/>
                  <a:gd name="T14" fmla="*/ 88 w 135"/>
                  <a:gd name="T15" fmla="*/ 62 h 84"/>
                  <a:gd name="T16" fmla="*/ 102 w 135"/>
                  <a:gd name="T17" fmla="*/ 62 h 84"/>
                  <a:gd name="T18" fmla="*/ 106 w 135"/>
                  <a:gd name="T19" fmla="*/ 67 h 84"/>
                  <a:gd name="T20" fmla="*/ 104 w 135"/>
                  <a:gd name="T21" fmla="*/ 74 h 84"/>
                  <a:gd name="T22" fmla="*/ 98 w 135"/>
                  <a:gd name="T23" fmla="*/ 82 h 84"/>
                  <a:gd name="T24" fmla="*/ 106 w 135"/>
                  <a:gd name="T25" fmla="*/ 84 h 84"/>
                  <a:gd name="T26" fmla="*/ 114 w 135"/>
                  <a:gd name="T27" fmla="*/ 76 h 84"/>
                  <a:gd name="T28" fmla="*/ 127 w 135"/>
                  <a:gd name="T29" fmla="*/ 67 h 84"/>
                  <a:gd name="T30" fmla="*/ 132 w 135"/>
                  <a:gd name="T31" fmla="*/ 55 h 84"/>
                  <a:gd name="T32" fmla="*/ 135 w 135"/>
                  <a:gd name="T33" fmla="*/ 40 h 84"/>
                  <a:gd name="T34" fmla="*/ 135 w 135"/>
                  <a:gd name="T35" fmla="*/ 24 h 84"/>
                  <a:gd name="T36" fmla="*/ 134 w 135"/>
                  <a:gd name="T37" fmla="*/ 9 h 84"/>
                  <a:gd name="T38" fmla="*/ 128 w 135"/>
                  <a:gd name="T39" fmla="*/ 0 h 84"/>
                  <a:gd name="T40" fmla="*/ 118 w 135"/>
                  <a:gd name="T41" fmla="*/ 2 h 84"/>
                  <a:gd name="T42" fmla="*/ 113 w 135"/>
                  <a:gd name="T43" fmla="*/ 5 h 84"/>
                  <a:gd name="T44" fmla="*/ 105 w 135"/>
                  <a:gd name="T45" fmla="*/ 5 h 84"/>
                  <a:gd name="T46" fmla="*/ 101 w 135"/>
                  <a:gd name="T47" fmla="*/ 1 h 84"/>
                  <a:gd name="T48" fmla="*/ 92 w 135"/>
                  <a:gd name="T49" fmla="*/ 1 h 84"/>
                  <a:gd name="T50" fmla="*/ 82 w 135"/>
                  <a:gd name="T51" fmla="*/ 2 h 84"/>
                  <a:gd name="T52" fmla="*/ 75 w 135"/>
                  <a:gd name="T53" fmla="*/ 8 h 84"/>
                  <a:gd name="T54" fmla="*/ 68 w 135"/>
                  <a:gd name="T55" fmla="*/ 10 h 84"/>
                  <a:gd name="T56" fmla="*/ 64 w 135"/>
                  <a:gd name="T57" fmla="*/ 17 h 84"/>
                  <a:gd name="T58" fmla="*/ 55 w 135"/>
                  <a:gd name="T59" fmla="*/ 17 h 84"/>
                  <a:gd name="T60" fmla="*/ 44 w 135"/>
                  <a:gd name="T61" fmla="*/ 16 h 84"/>
                  <a:gd name="T62" fmla="*/ 32 w 135"/>
                  <a:gd name="T63" fmla="*/ 12 h 84"/>
                  <a:gd name="T64" fmla="*/ 22 w 135"/>
                  <a:gd name="T65" fmla="*/ 10 h 84"/>
                  <a:gd name="T66" fmla="*/ 11 w 135"/>
                  <a:gd name="T67" fmla="*/ 9 h 84"/>
                  <a:gd name="T68" fmla="*/ 0 w 135"/>
                  <a:gd name="T69" fmla="*/ 9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35" h="84">
                    <a:moveTo>
                      <a:pt x="0" y="9"/>
                    </a:moveTo>
                    <a:cubicBezTo>
                      <a:pt x="0" y="15"/>
                      <a:pt x="0" y="15"/>
                      <a:pt x="0" y="15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6"/>
                      <a:pt x="1" y="26"/>
                      <a:pt x="1" y="26"/>
                    </a:cubicBezTo>
                    <a:cubicBezTo>
                      <a:pt x="6" y="27"/>
                      <a:pt x="6" y="27"/>
                      <a:pt x="6" y="27"/>
                    </a:cubicBezTo>
                    <a:cubicBezTo>
                      <a:pt x="13" y="27"/>
                      <a:pt x="13" y="27"/>
                      <a:pt x="13" y="27"/>
                    </a:cubicBezTo>
                    <a:cubicBezTo>
                      <a:pt x="20" y="27"/>
                      <a:pt x="20" y="27"/>
                      <a:pt x="20" y="27"/>
                    </a:cubicBezTo>
                    <a:cubicBezTo>
                      <a:pt x="27" y="28"/>
                      <a:pt x="27" y="28"/>
                      <a:pt x="27" y="28"/>
                    </a:cubicBezTo>
                    <a:cubicBezTo>
                      <a:pt x="36" y="30"/>
                      <a:pt x="36" y="30"/>
                      <a:pt x="36" y="30"/>
                    </a:cubicBezTo>
                    <a:cubicBezTo>
                      <a:pt x="42" y="33"/>
                      <a:pt x="42" y="33"/>
                      <a:pt x="42" y="33"/>
                    </a:cubicBezTo>
                    <a:cubicBezTo>
                      <a:pt x="46" y="34"/>
                      <a:pt x="46" y="34"/>
                      <a:pt x="46" y="34"/>
                    </a:cubicBezTo>
                    <a:cubicBezTo>
                      <a:pt x="52" y="36"/>
                      <a:pt x="52" y="36"/>
                      <a:pt x="52" y="36"/>
                    </a:cubicBezTo>
                    <a:cubicBezTo>
                      <a:pt x="57" y="37"/>
                      <a:pt x="57" y="37"/>
                      <a:pt x="57" y="37"/>
                    </a:cubicBezTo>
                    <a:cubicBezTo>
                      <a:pt x="61" y="39"/>
                      <a:pt x="61" y="39"/>
                      <a:pt x="61" y="39"/>
                    </a:cubicBezTo>
                    <a:cubicBezTo>
                      <a:pt x="84" y="61"/>
                      <a:pt x="84" y="61"/>
                      <a:pt x="84" y="61"/>
                    </a:cubicBezTo>
                    <a:cubicBezTo>
                      <a:pt x="88" y="62"/>
                      <a:pt x="88" y="62"/>
                      <a:pt x="88" y="62"/>
                    </a:cubicBezTo>
                    <a:cubicBezTo>
                      <a:pt x="95" y="62"/>
                      <a:pt x="95" y="62"/>
                      <a:pt x="95" y="62"/>
                    </a:cubicBezTo>
                    <a:cubicBezTo>
                      <a:pt x="102" y="62"/>
                      <a:pt x="102" y="62"/>
                      <a:pt x="102" y="62"/>
                    </a:cubicBezTo>
                    <a:cubicBezTo>
                      <a:pt x="102" y="62"/>
                      <a:pt x="104" y="61"/>
                      <a:pt x="104" y="63"/>
                    </a:cubicBezTo>
                    <a:cubicBezTo>
                      <a:pt x="105" y="65"/>
                      <a:pt x="106" y="67"/>
                      <a:pt x="106" y="67"/>
                    </a:cubicBezTo>
                    <a:cubicBezTo>
                      <a:pt x="105" y="71"/>
                      <a:pt x="105" y="71"/>
                      <a:pt x="105" y="71"/>
                    </a:cubicBezTo>
                    <a:cubicBezTo>
                      <a:pt x="104" y="74"/>
                      <a:pt x="104" y="74"/>
                      <a:pt x="104" y="74"/>
                    </a:cubicBezTo>
                    <a:cubicBezTo>
                      <a:pt x="100" y="78"/>
                      <a:pt x="100" y="78"/>
                      <a:pt x="100" y="78"/>
                    </a:cubicBezTo>
                    <a:cubicBezTo>
                      <a:pt x="98" y="82"/>
                      <a:pt x="98" y="82"/>
                      <a:pt x="98" y="82"/>
                    </a:cubicBezTo>
                    <a:cubicBezTo>
                      <a:pt x="102" y="83"/>
                      <a:pt x="102" y="83"/>
                      <a:pt x="102" y="83"/>
                    </a:cubicBezTo>
                    <a:cubicBezTo>
                      <a:pt x="106" y="84"/>
                      <a:pt x="106" y="84"/>
                      <a:pt x="106" y="84"/>
                    </a:cubicBezTo>
                    <a:cubicBezTo>
                      <a:pt x="109" y="81"/>
                      <a:pt x="109" y="81"/>
                      <a:pt x="109" y="81"/>
                    </a:cubicBezTo>
                    <a:cubicBezTo>
                      <a:pt x="114" y="76"/>
                      <a:pt x="114" y="76"/>
                      <a:pt x="114" y="76"/>
                    </a:cubicBezTo>
                    <a:cubicBezTo>
                      <a:pt x="119" y="72"/>
                      <a:pt x="119" y="72"/>
                      <a:pt x="119" y="72"/>
                    </a:cubicBezTo>
                    <a:cubicBezTo>
                      <a:pt x="127" y="67"/>
                      <a:pt x="127" y="67"/>
                      <a:pt x="127" y="67"/>
                    </a:cubicBezTo>
                    <a:cubicBezTo>
                      <a:pt x="127" y="67"/>
                      <a:pt x="130" y="65"/>
                      <a:pt x="130" y="64"/>
                    </a:cubicBezTo>
                    <a:cubicBezTo>
                      <a:pt x="130" y="63"/>
                      <a:pt x="132" y="55"/>
                      <a:pt x="132" y="55"/>
                    </a:cubicBezTo>
                    <a:cubicBezTo>
                      <a:pt x="134" y="48"/>
                      <a:pt x="134" y="48"/>
                      <a:pt x="134" y="48"/>
                    </a:cubicBezTo>
                    <a:cubicBezTo>
                      <a:pt x="135" y="40"/>
                      <a:pt x="135" y="40"/>
                      <a:pt x="135" y="40"/>
                    </a:cubicBezTo>
                    <a:cubicBezTo>
                      <a:pt x="135" y="33"/>
                      <a:pt x="135" y="33"/>
                      <a:pt x="135" y="33"/>
                    </a:cubicBezTo>
                    <a:cubicBezTo>
                      <a:pt x="135" y="24"/>
                      <a:pt x="135" y="24"/>
                      <a:pt x="135" y="24"/>
                    </a:cubicBezTo>
                    <a:cubicBezTo>
                      <a:pt x="135" y="24"/>
                      <a:pt x="135" y="18"/>
                      <a:pt x="135" y="17"/>
                    </a:cubicBezTo>
                    <a:cubicBezTo>
                      <a:pt x="135" y="16"/>
                      <a:pt x="134" y="9"/>
                      <a:pt x="134" y="9"/>
                    </a:cubicBezTo>
                    <a:cubicBezTo>
                      <a:pt x="133" y="5"/>
                      <a:pt x="133" y="5"/>
                      <a:pt x="133" y="5"/>
                    </a:cubicBezTo>
                    <a:cubicBezTo>
                      <a:pt x="128" y="0"/>
                      <a:pt x="128" y="0"/>
                      <a:pt x="128" y="0"/>
                    </a:cubicBezTo>
                    <a:cubicBezTo>
                      <a:pt x="123" y="0"/>
                      <a:pt x="123" y="0"/>
                      <a:pt x="123" y="0"/>
                    </a:cubicBezTo>
                    <a:cubicBezTo>
                      <a:pt x="118" y="2"/>
                      <a:pt x="118" y="2"/>
                      <a:pt x="118" y="2"/>
                    </a:cubicBezTo>
                    <a:cubicBezTo>
                      <a:pt x="116" y="4"/>
                      <a:pt x="116" y="4"/>
                      <a:pt x="116" y="4"/>
                    </a:cubicBezTo>
                    <a:cubicBezTo>
                      <a:pt x="113" y="5"/>
                      <a:pt x="113" y="5"/>
                      <a:pt x="113" y="5"/>
                    </a:cubicBezTo>
                    <a:cubicBezTo>
                      <a:pt x="108" y="6"/>
                      <a:pt x="108" y="6"/>
                      <a:pt x="108" y="6"/>
                    </a:cubicBezTo>
                    <a:cubicBezTo>
                      <a:pt x="105" y="5"/>
                      <a:pt x="105" y="5"/>
                      <a:pt x="105" y="5"/>
                    </a:cubicBezTo>
                    <a:cubicBezTo>
                      <a:pt x="103" y="3"/>
                      <a:pt x="103" y="3"/>
                      <a:pt x="103" y="3"/>
                    </a:cubicBezTo>
                    <a:cubicBezTo>
                      <a:pt x="101" y="1"/>
                      <a:pt x="101" y="1"/>
                      <a:pt x="101" y="1"/>
                    </a:cubicBezTo>
                    <a:cubicBezTo>
                      <a:pt x="96" y="1"/>
                      <a:pt x="96" y="1"/>
                      <a:pt x="96" y="1"/>
                    </a:cubicBezTo>
                    <a:cubicBezTo>
                      <a:pt x="92" y="1"/>
                      <a:pt x="92" y="1"/>
                      <a:pt x="92" y="1"/>
                    </a:cubicBezTo>
                    <a:cubicBezTo>
                      <a:pt x="86" y="2"/>
                      <a:pt x="86" y="2"/>
                      <a:pt x="86" y="2"/>
                    </a:cubicBezTo>
                    <a:cubicBezTo>
                      <a:pt x="82" y="2"/>
                      <a:pt x="82" y="2"/>
                      <a:pt x="82" y="2"/>
                    </a:cubicBezTo>
                    <a:cubicBezTo>
                      <a:pt x="78" y="6"/>
                      <a:pt x="78" y="6"/>
                      <a:pt x="78" y="6"/>
                    </a:cubicBezTo>
                    <a:cubicBezTo>
                      <a:pt x="75" y="8"/>
                      <a:pt x="75" y="8"/>
                      <a:pt x="75" y="8"/>
                    </a:cubicBezTo>
                    <a:cubicBezTo>
                      <a:pt x="70" y="8"/>
                      <a:pt x="70" y="8"/>
                      <a:pt x="70" y="8"/>
                    </a:cubicBezTo>
                    <a:cubicBezTo>
                      <a:pt x="68" y="10"/>
                      <a:pt x="68" y="10"/>
                      <a:pt x="68" y="10"/>
                    </a:cubicBezTo>
                    <a:cubicBezTo>
                      <a:pt x="65" y="14"/>
                      <a:pt x="65" y="14"/>
                      <a:pt x="65" y="14"/>
                    </a:cubicBezTo>
                    <a:cubicBezTo>
                      <a:pt x="64" y="17"/>
                      <a:pt x="64" y="17"/>
                      <a:pt x="64" y="17"/>
                    </a:cubicBezTo>
                    <a:cubicBezTo>
                      <a:pt x="60" y="17"/>
                      <a:pt x="60" y="17"/>
                      <a:pt x="60" y="17"/>
                    </a:cubicBezTo>
                    <a:cubicBezTo>
                      <a:pt x="55" y="17"/>
                      <a:pt x="55" y="17"/>
                      <a:pt x="55" y="17"/>
                    </a:cubicBezTo>
                    <a:cubicBezTo>
                      <a:pt x="51" y="16"/>
                      <a:pt x="51" y="16"/>
                      <a:pt x="51" y="16"/>
                    </a:cubicBezTo>
                    <a:cubicBezTo>
                      <a:pt x="44" y="16"/>
                      <a:pt x="44" y="16"/>
                      <a:pt x="44" y="16"/>
                    </a:cubicBezTo>
                    <a:cubicBezTo>
                      <a:pt x="38" y="14"/>
                      <a:pt x="38" y="14"/>
                      <a:pt x="38" y="14"/>
                    </a:cubicBezTo>
                    <a:cubicBezTo>
                      <a:pt x="32" y="12"/>
                      <a:pt x="32" y="12"/>
                      <a:pt x="32" y="12"/>
                    </a:cubicBezTo>
                    <a:cubicBezTo>
                      <a:pt x="27" y="11"/>
                      <a:pt x="27" y="11"/>
                      <a:pt x="27" y="11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19" y="10"/>
                      <a:pt x="19" y="10"/>
                      <a:pt x="19" y="10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5" y="8"/>
                      <a:pt x="5" y="8"/>
                      <a:pt x="5" y="8"/>
                    </a:cubicBezTo>
                    <a:lnTo>
                      <a:pt x="0" y="9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131" name="Freeform 25"/>
              <p:cNvSpPr>
                <a:spLocks/>
              </p:cNvSpPr>
              <p:nvPr/>
            </p:nvSpPr>
            <p:spPr bwMode="auto">
              <a:xfrm>
                <a:off x="8737600" y="4333875"/>
                <a:ext cx="769937" cy="646113"/>
              </a:xfrm>
              <a:custGeom>
                <a:avLst/>
                <a:gdLst>
                  <a:gd name="T0" fmla="*/ 7 w 205"/>
                  <a:gd name="T1" fmla="*/ 78 h 172"/>
                  <a:gd name="T2" fmla="*/ 16 w 205"/>
                  <a:gd name="T3" fmla="*/ 73 h 172"/>
                  <a:gd name="T4" fmla="*/ 25 w 205"/>
                  <a:gd name="T5" fmla="*/ 79 h 172"/>
                  <a:gd name="T6" fmla="*/ 39 w 205"/>
                  <a:gd name="T7" fmla="*/ 92 h 172"/>
                  <a:gd name="T8" fmla="*/ 41 w 205"/>
                  <a:gd name="T9" fmla="*/ 99 h 172"/>
                  <a:gd name="T10" fmla="*/ 49 w 205"/>
                  <a:gd name="T11" fmla="*/ 96 h 172"/>
                  <a:gd name="T12" fmla="*/ 55 w 205"/>
                  <a:gd name="T13" fmla="*/ 97 h 172"/>
                  <a:gd name="T14" fmla="*/ 60 w 205"/>
                  <a:gd name="T15" fmla="*/ 103 h 172"/>
                  <a:gd name="T16" fmla="*/ 69 w 205"/>
                  <a:gd name="T17" fmla="*/ 106 h 172"/>
                  <a:gd name="T18" fmla="*/ 77 w 205"/>
                  <a:gd name="T19" fmla="*/ 112 h 172"/>
                  <a:gd name="T20" fmla="*/ 85 w 205"/>
                  <a:gd name="T21" fmla="*/ 119 h 172"/>
                  <a:gd name="T22" fmla="*/ 93 w 205"/>
                  <a:gd name="T23" fmla="*/ 123 h 172"/>
                  <a:gd name="T24" fmla="*/ 99 w 205"/>
                  <a:gd name="T25" fmla="*/ 130 h 172"/>
                  <a:gd name="T26" fmla="*/ 106 w 205"/>
                  <a:gd name="T27" fmla="*/ 138 h 172"/>
                  <a:gd name="T28" fmla="*/ 113 w 205"/>
                  <a:gd name="T29" fmla="*/ 142 h 172"/>
                  <a:gd name="T30" fmla="*/ 115 w 205"/>
                  <a:gd name="T31" fmla="*/ 152 h 172"/>
                  <a:gd name="T32" fmla="*/ 109 w 205"/>
                  <a:gd name="T33" fmla="*/ 159 h 172"/>
                  <a:gd name="T34" fmla="*/ 111 w 205"/>
                  <a:gd name="T35" fmla="*/ 169 h 172"/>
                  <a:gd name="T36" fmla="*/ 123 w 205"/>
                  <a:gd name="T37" fmla="*/ 162 h 172"/>
                  <a:gd name="T38" fmla="*/ 131 w 205"/>
                  <a:gd name="T39" fmla="*/ 151 h 172"/>
                  <a:gd name="T40" fmla="*/ 136 w 205"/>
                  <a:gd name="T41" fmla="*/ 135 h 172"/>
                  <a:gd name="T42" fmla="*/ 139 w 205"/>
                  <a:gd name="T43" fmla="*/ 122 h 172"/>
                  <a:gd name="T44" fmla="*/ 145 w 205"/>
                  <a:gd name="T45" fmla="*/ 114 h 172"/>
                  <a:gd name="T46" fmla="*/ 153 w 205"/>
                  <a:gd name="T47" fmla="*/ 105 h 172"/>
                  <a:gd name="T48" fmla="*/ 157 w 205"/>
                  <a:gd name="T49" fmla="*/ 95 h 172"/>
                  <a:gd name="T50" fmla="*/ 165 w 205"/>
                  <a:gd name="T51" fmla="*/ 79 h 172"/>
                  <a:gd name="T52" fmla="*/ 172 w 205"/>
                  <a:gd name="T53" fmla="*/ 78 h 172"/>
                  <a:gd name="T54" fmla="*/ 176 w 205"/>
                  <a:gd name="T55" fmla="*/ 82 h 172"/>
                  <a:gd name="T56" fmla="*/ 182 w 205"/>
                  <a:gd name="T57" fmla="*/ 78 h 172"/>
                  <a:gd name="T58" fmla="*/ 186 w 205"/>
                  <a:gd name="T59" fmla="*/ 86 h 172"/>
                  <a:gd name="T60" fmla="*/ 179 w 205"/>
                  <a:gd name="T61" fmla="*/ 94 h 172"/>
                  <a:gd name="T62" fmla="*/ 169 w 205"/>
                  <a:gd name="T63" fmla="*/ 106 h 172"/>
                  <a:gd name="T64" fmla="*/ 160 w 205"/>
                  <a:gd name="T65" fmla="*/ 115 h 172"/>
                  <a:gd name="T66" fmla="*/ 148 w 205"/>
                  <a:gd name="T67" fmla="*/ 121 h 172"/>
                  <a:gd name="T68" fmla="*/ 145 w 205"/>
                  <a:gd name="T69" fmla="*/ 128 h 172"/>
                  <a:gd name="T70" fmla="*/ 151 w 205"/>
                  <a:gd name="T71" fmla="*/ 127 h 172"/>
                  <a:gd name="T72" fmla="*/ 163 w 205"/>
                  <a:gd name="T73" fmla="*/ 120 h 172"/>
                  <a:gd name="T74" fmla="*/ 175 w 205"/>
                  <a:gd name="T75" fmla="*/ 108 h 172"/>
                  <a:gd name="T76" fmla="*/ 189 w 205"/>
                  <a:gd name="T77" fmla="*/ 90 h 172"/>
                  <a:gd name="T78" fmla="*/ 199 w 205"/>
                  <a:gd name="T79" fmla="*/ 70 h 172"/>
                  <a:gd name="T80" fmla="*/ 205 w 205"/>
                  <a:gd name="T81" fmla="*/ 57 h 172"/>
                  <a:gd name="T82" fmla="*/ 198 w 205"/>
                  <a:gd name="T83" fmla="*/ 54 h 172"/>
                  <a:gd name="T84" fmla="*/ 200 w 205"/>
                  <a:gd name="T85" fmla="*/ 42 h 172"/>
                  <a:gd name="T86" fmla="*/ 203 w 205"/>
                  <a:gd name="T87" fmla="*/ 34 h 172"/>
                  <a:gd name="T88" fmla="*/ 188 w 205"/>
                  <a:gd name="T89" fmla="*/ 33 h 172"/>
                  <a:gd name="T90" fmla="*/ 176 w 205"/>
                  <a:gd name="T91" fmla="*/ 25 h 172"/>
                  <a:gd name="T92" fmla="*/ 167 w 205"/>
                  <a:gd name="T93" fmla="*/ 16 h 172"/>
                  <a:gd name="T94" fmla="*/ 153 w 205"/>
                  <a:gd name="T95" fmla="*/ 9 h 172"/>
                  <a:gd name="T96" fmla="*/ 135 w 205"/>
                  <a:gd name="T97" fmla="*/ 5 h 172"/>
                  <a:gd name="T98" fmla="*/ 112 w 205"/>
                  <a:gd name="T99" fmla="*/ 0 h 172"/>
                  <a:gd name="T100" fmla="*/ 89 w 205"/>
                  <a:gd name="T101" fmla="*/ 0 h 172"/>
                  <a:gd name="T102" fmla="*/ 79 w 205"/>
                  <a:gd name="T103" fmla="*/ 8 h 172"/>
                  <a:gd name="T104" fmla="*/ 66 w 205"/>
                  <a:gd name="T105" fmla="*/ 15 h 172"/>
                  <a:gd name="T106" fmla="*/ 56 w 205"/>
                  <a:gd name="T107" fmla="*/ 21 h 172"/>
                  <a:gd name="T108" fmla="*/ 2 w 205"/>
                  <a:gd name="T109" fmla="*/ 79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205" h="172">
                    <a:moveTo>
                      <a:pt x="2" y="79"/>
                    </a:moveTo>
                    <a:cubicBezTo>
                      <a:pt x="7" y="78"/>
                      <a:pt x="7" y="78"/>
                      <a:pt x="7" y="78"/>
                    </a:cubicBezTo>
                    <a:cubicBezTo>
                      <a:pt x="11" y="75"/>
                      <a:pt x="11" y="75"/>
                      <a:pt x="11" y="75"/>
                    </a:cubicBezTo>
                    <a:cubicBezTo>
                      <a:pt x="16" y="73"/>
                      <a:pt x="16" y="73"/>
                      <a:pt x="16" y="73"/>
                    </a:cubicBezTo>
                    <a:cubicBezTo>
                      <a:pt x="21" y="74"/>
                      <a:pt x="21" y="74"/>
                      <a:pt x="21" y="74"/>
                    </a:cubicBezTo>
                    <a:cubicBezTo>
                      <a:pt x="25" y="79"/>
                      <a:pt x="25" y="79"/>
                      <a:pt x="25" y="79"/>
                    </a:cubicBezTo>
                    <a:cubicBezTo>
                      <a:pt x="33" y="85"/>
                      <a:pt x="33" y="85"/>
                      <a:pt x="33" y="85"/>
                    </a:cubicBezTo>
                    <a:cubicBezTo>
                      <a:pt x="39" y="92"/>
                      <a:pt x="39" y="92"/>
                      <a:pt x="39" y="92"/>
                    </a:cubicBezTo>
                    <a:cubicBezTo>
                      <a:pt x="39" y="96"/>
                      <a:pt x="39" y="96"/>
                      <a:pt x="39" y="96"/>
                    </a:cubicBezTo>
                    <a:cubicBezTo>
                      <a:pt x="41" y="99"/>
                      <a:pt x="41" y="99"/>
                      <a:pt x="41" y="99"/>
                    </a:cubicBezTo>
                    <a:cubicBezTo>
                      <a:pt x="45" y="98"/>
                      <a:pt x="45" y="98"/>
                      <a:pt x="45" y="98"/>
                    </a:cubicBezTo>
                    <a:cubicBezTo>
                      <a:pt x="49" y="96"/>
                      <a:pt x="49" y="96"/>
                      <a:pt x="49" y="96"/>
                    </a:cubicBezTo>
                    <a:cubicBezTo>
                      <a:pt x="52" y="94"/>
                      <a:pt x="52" y="94"/>
                      <a:pt x="52" y="94"/>
                    </a:cubicBezTo>
                    <a:cubicBezTo>
                      <a:pt x="55" y="97"/>
                      <a:pt x="55" y="97"/>
                      <a:pt x="55" y="97"/>
                    </a:cubicBezTo>
                    <a:cubicBezTo>
                      <a:pt x="57" y="99"/>
                      <a:pt x="57" y="99"/>
                      <a:pt x="57" y="99"/>
                    </a:cubicBezTo>
                    <a:cubicBezTo>
                      <a:pt x="60" y="103"/>
                      <a:pt x="60" y="103"/>
                      <a:pt x="60" y="103"/>
                    </a:cubicBezTo>
                    <a:cubicBezTo>
                      <a:pt x="64" y="107"/>
                      <a:pt x="64" y="107"/>
                      <a:pt x="64" y="107"/>
                    </a:cubicBezTo>
                    <a:cubicBezTo>
                      <a:pt x="69" y="106"/>
                      <a:pt x="69" y="106"/>
                      <a:pt x="69" y="106"/>
                    </a:cubicBezTo>
                    <a:cubicBezTo>
                      <a:pt x="73" y="110"/>
                      <a:pt x="73" y="110"/>
                      <a:pt x="73" y="110"/>
                    </a:cubicBezTo>
                    <a:cubicBezTo>
                      <a:pt x="77" y="112"/>
                      <a:pt x="77" y="112"/>
                      <a:pt x="77" y="112"/>
                    </a:cubicBezTo>
                    <a:cubicBezTo>
                      <a:pt x="81" y="115"/>
                      <a:pt x="81" y="115"/>
                      <a:pt x="81" y="115"/>
                    </a:cubicBezTo>
                    <a:cubicBezTo>
                      <a:pt x="85" y="119"/>
                      <a:pt x="85" y="119"/>
                      <a:pt x="85" y="119"/>
                    </a:cubicBezTo>
                    <a:cubicBezTo>
                      <a:pt x="88" y="123"/>
                      <a:pt x="88" y="123"/>
                      <a:pt x="88" y="123"/>
                    </a:cubicBezTo>
                    <a:cubicBezTo>
                      <a:pt x="93" y="123"/>
                      <a:pt x="93" y="123"/>
                      <a:pt x="93" y="123"/>
                    </a:cubicBezTo>
                    <a:cubicBezTo>
                      <a:pt x="98" y="127"/>
                      <a:pt x="98" y="127"/>
                      <a:pt x="98" y="127"/>
                    </a:cubicBezTo>
                    <a:cubicBezTo>
                      <a:pt x="99" y="130"/>
                      <a:pt x="99" y="130"/>
                      <a:pt x="99" y="130"/>
                    </a:cubicBezTo>
                    <a:cubicBezTo>
                      <a:pt x="102" y="133"/>
                      <a:pt x="102" y="133"/>
                      <a:pt x="102" y="133"/>
                    </a:cubicBezTo>
                    <a:cubicBezTo>
                      <a:pt x="106" y="138"/>
                      <a:pt x="106" y="138"/>
                      <a:pt x="106" y="138"/>
                    </a:cubicBezTo>
                    <a:cubicBezTo>
                      <a:pt x="106" y="138"/>
                      <a:pt x="107" y="138"/>
                      <a:pt x="108" y="139"/>
                    </a:cubicBezTo>
                    <a:cubicBezTo>
                      <a:pt x="109" y="139"/>
                      <a:pt x="113" y="142"/>
                      <a:pt x="113" y="142"/>
                    </a:cubicBezTo>
                    <a:cubicBezTo>
                      <a:pt x="115" y="145"/>
                      <a:pt x="115" y="145"/>
                      <a:pt x="115" y="145"/>
                    </a:cubicBezTo>
                    <a:cubicBezTo>
                      <a:pt x="115" y="152"/>
                      <a:pt x="115" y="152"/>
                      <a:pt x="115" y="152"/>
                    </a:cubicBezTo>
                    <a:cubicBezTo>
                      <a:pt x="113" y="155"/>
                      <a:pt x="113" y="155"/>
                      <a:pt x="113" y="155"/>
                    </a:cubicBezTo>
                    <a:cubicBezTo>
                      <a:pt x="113" y="155"/>
                      <a:pt x="109" y="158"/>
                      <a:pt x="109" y="159"/>
                    </a:cubicBezTo>
                    <a:cubicBezTo>
                      <a:pt x="109" y="160"/>
                      <a:pt x="108" y="172"/>
                      <a:pt x="108" y="172"/>
                    </a:cubicBezTo>
                    <a:cubicBezTo>
                      <a:pt x="111" y="169"/>
                      <a:pt x="111" y="169"/>
                      <a:pt x="111" y="169"/>
                    </a:cubicBezTo>
                    <a:cubicBezTo>
                      <a:pt x="116" y="166"/>
                      <a:pt x="116" y="166"/>
                      <a:pt x="116" y="166"/>
                    </a:cubicBezTo>
                    <a:cubicBezTo>
                      <a:pt x="123" y="162"/>
                      <a:pt x="123" y="162"/>
                      <a:pt x="123" y="162"/>
                    </a:cubicBezTo>
                    <a:cubicBezTo>
                      <a:pt x="126" y="157"/>
                      <a:pt x="126" y="157"/>
                      <a:pt x="126" y="157"/>
                    </a:cubicBezTo>
                    <a:cubicBezTo>
                      <a:pt x="131" y="151"/>
                      <a:pt x="131" y="151"/>
                      <a:pt x="131" y="151"/>
                    </a:cubicBezTo>
                    <a:cubicBezTo>
                      <a:pt x="133" y="143"/>
                      <a:pt x="133" y="143"/>
                      <a:pt x="133" y="143"/>
                    </a:cubicBezTo>
                    <a:cubicBezTo>
                      <a:pt x="136" y="135"/>
                      <a:pt x="136" y="135"/>
                      <a:pt x="136" y="135"/>
                    </a:cubicBezTo>
                    <a:cubicBezTo>
                      <a:pt x="139" y="130"/>
                      <a:pt x="139" y="130"/>
                      <a:pt x="139" y="130"/>
                    </a:cubicBezTo>
                    <a:cubicBezTo>
                      <a:pt x="139" y="122"/>
                      <a:pt x="139" y="122"/>
                      <a:pt x="139" y="122"/>
                    </a:cubicBezTo>
                    <a:cubicBezTo>
                      <a:pt x="142" y="117"/>
                      <a:pt x="142" y="117"/>
                      <a:pt x="142" y="117"/>
                    </a:cubicBezTo>
                    <a:cubicBezTo>
                      <a:pt x="145" y="114"/>
                      <a:pt x="145" y="114"/>
                      <a:pt x="145" y="114"/>
                    </a:cubicBezTo>
                    <a:cubicBezTo>
                      <a:pt x="146" y="107"/>
                      <a:pt x="146" y="107"/>
                      <a:pt x="146" y="107"/>
                    </a:cubicBezTo>
                    <a:cubicBezTo>
                      <a:pt x="153" y="105"/>
                      <a:pt x="153" y="105"/>
                      <a:pt x="153" y="105"/>
                    </a:cubicBezTo>
                    <a:cubicBezTo>
                      <a:pt x="156" y="103"/>
                      <a:pt x="156" y="103"/>
                      <a:pt x="156" y="103"/>
                    </a:cubicBezTo>
                    <a:cubicBezTo>
                      <a:pt x="157" y="95"/>
                      <a:pt x="157" y="95"/>
                      <a:pt x="157" y="95"/>
                    </a:cubicBezTo>
                    <a:cubicBezTo>
                      <a:pt x="161" y="92"/>
                      <a:pt x="161" y="92"/>
                      <a:pt x="161" y="92"/>
                    </a:cubicBezTo>
                    <a:cubicBezTo>
                      <a:pt x="165" y="79"/>
                      <a:pt x="165" y="79"/>
                      <a:pt x="165" y="79"/>
                    </a:cubicBezTo>
                    <a:cubicBezTo>
                      <a:pt x="168" y="77"/>
                      <a:pt x="168" y="77"/>
                      <a:pt x="168" y="77"/>
                    </a:cubicBezTo>
                    <a:cubicBezTo>
                      <a:pt x="172" y="78"/>
                      <a:pt x="172" y="78"/>
                      <a:pt x="172" y="78"/>
                    </a:cubicBezTo>
                    <a:cubicBezTo>
                      <a:pt x="172" y="81"/>
                      <a:pt x="172" y="81"/>
                      <a:pt x="172" y="81"/>
                    </a:cubicBezTo>
                    <a:cubicBezTo>
                      <a:pt x="176" y="82"/>
                      <a:pt x="176" y="82"/>
                      <a:pt x="176" y="82"/>
                    </a:cubicBezTo>
                    <a:cubicBezTo>
                      <a:pt x="178" y="79"/>
                      <a:pt x="178" y="79"/>
                      <a:pt x="178" y="79"/>
                    </a:cubicBezTo>
                    <a:cubicBezTo>
                      <a:pt x="182" y="78"/>
                      <a:pt x="182" y="78"/>
                      <a:pt x="182" y="78"/>
                    </a:cubicBezTo>
                    <a:cubicBezTo>
                      <a:pt x="187" y="78"/>
                      <a:pt x="187" y="78"/>
                      <a:pt x="187" y="78"/>
                    </a:cubicBezTo>
                    <a:cubicBezTo>
                      <a:pt x="186" y="86"/>
                      <a:pt x="186" y="86"/>
                      <a:pt x="186" y="86"/>
                    </a:cubicBezTo>
                    <a:cubicBezTo>
                      <a:pt x="183" y="89"/>
                      <a:pt x="183" y="89"/>
                      <a:pt x="183" y="89"/>
                    </a:cubicBezTo>
                    <a:cubicBezTo>
                      <a:pt x="179" y="94"/>
                      <a:pt x="179" y="94"/>
                      <a:pt x="179" y="94"/>
                    </a:cubicBezTo>
                    <a:cubicBezTo>
                      <a:pt x="173" y="100"/>
                      <a:pt x="173" y="100"/>
                      <a:pt x="173" y="100"/>
                    </a:cubicBezTo>
                    <a:cubicBezTo>
                      <a:pt x="169" y="106"/>
                      <a:pt x="169" y="106"/>
                      <a:pt x="169" y="106"/>
                    </a:cubicBezTo>
                    <a:cubicBezTo>
                      <a:pt x="167" y="110"/>
                      <a:pt x="167" y="110"/>
                      <a:pt x="167" y="110"/>
                    </a:cubicBezTo>
                    <a:cubicBezTo>
                      <a:pt x="160" y="115"/>
                      <a:pt x="160" y="115"/>
                      <a:pt x="160" y="115"/>
                    </a:cubicBezTo>
                    <a:cubicBezTo>
                      <a:pt x="153" y="119"/>
                      <a:pt x="153" y="119"/>
                      <a:pt x="153" y="119"/>
                    </a:cubicBezTo>
                    <a:cubicBezTo>
                      <a:pt x="153" y="119"/>
                      <a:pt x="149" y="121"/>
                      <a:pt x="148" y="121"/>
                    </a:cubicBezTo>
                    <a:cubicBezTo>
                      <a:pt x="147" y="122"/>
                      <a:pt x="145" y="124"/>
                      <a:pt x="145" y="124"/>
                    </a:cubicBezTo>
                    <a:cubicBezTo>
                      <a:pt x="145" y="128"/>
                      <a:pt x="145" y="128"/>
                      <a:pt x="145" y="128"/>
                    </a:cubicBezTo>
                    <a:cubicBezTo>
                      <a:pt x="148" y="127"/>
                      <a:pt x="148" y="127"/>
                      <a:pt x="148" y="127"/>
                    </a:cubicBezTo>
                    <a:cubicBezTo>
                      <a:pt x="151" y="127"/>
                      <a:pt x="151" y="127"/>
                      <a:pt x="151" y="127"/>
                    </a:cubicBezTo>
                    <a:cubicBezTo>
                      <a:pt x="156" y="124"/>
                      <a:pt x="156" y="124"/>
                      <a:pt x="156" y="124"/>
                    </a:cubicBezTo>
                    <a:cubicBezTo>
                      <a:pt x="163" y="120"/>
                      <a:pt x="163" y="120"/>
                      <a:pt x="163" y="120"/>
                    </a:cubicBezTo>
                    <a:cubicBezTo>
                      <a:pt x="169" y="114"/>
                      <a:pt x="169" y="114"/>
                      <a:pt x="169" y="114"/>
                    </a:cubicBezTo>
                    <a:cubicBezTo>
                      <a:pt x="175" y="108"/>
                      <a:pt x="175" y="108"/>
                      <a:pt x="175" y="108"/>
                    </a:cubicBezTo>
                    <a:cubicBezTo>
                      <a:pt x="181" y="101"/>
                      <a:pt x="181" y="101"/>
                      <a:pt x="181" y="101"/>
                    </a:cubicBezTo>
                    <a:cubicBezTo>
                      <a:pt x="189" y="90"/>
                      <a:pt x="189" y="90"/>
                      <a:pt x="189" y="90"/>
                    </a:cubicBezTo>
                    <a:cubicBezTo>
                      <a:pt x="194" y="81"/>
                      <a:pt x="194" y="81"/>
                      <a:pt x="194" y="81"/>
                    </a:cubicBezTo>
                    <a:cubicBezTo>
                      <a:pt x="199" y="70"/>
                      <a:pt x="199" y="70"/>
                      <a:pt x="199" y="70"/>
                    </a:cubicBezTo>
                    <a:cubicBezTo>
                      <a:pt x="201" y="64"/>
                      <a:pt x="201" y="64"/>
                      <a:pt x="201" y="64"/>
                    </a:cubicBezTo>
                    <a:cubicBezTo>
                      <a:pt x="205" y="57"/>
                      <a:pt x="205" y="57"/>
                      <a:pt x="205" y="57"/>
                    </a:cubicBezTo>
                    <a:cubicBezTo>
                      <a:pt x="202" y="55"/>
                      <a:pt x="202" y="55"/>
                      <a:pt x="202" y="55"/>
                    </a:cubicBezTo>
                    <a:cubicBezTo>
                      <a:pt x="198" y="54"/>
                      <a:pt x="198" y="54"/>
                      <a:pt x="198" y="54"/>
                    </a:cubicBezTo>
                    <a:cubicBezTo>
                      <a:pt x="197" y="48"/>
                      <a:pt x="197" y="48"/>
                      <a:pt x="197" y="48"/>
                    </a:cubicBezTo>
                    <a:cubicBezTo>
                      <a:pt x="200" y="42"/>
                      <a:pt x="200" y="42"/>
                      <a:pt x="200" y="42"/>
                    </a:cubicBezTo>
                    <a:cubicBezTo>
                      <a:pt x="203" y="36"/>
                      <a:pt x="203" y="36"/>
                      <a:pt x="203" y="36"/>
                    </a:cubicBezTo>
                    <a:cubicBezTo>
                      <a:pt x="203" y="34"/>
                      <a:pt x="203" y="34"/>
                      <a:pt x="203" y="34"/>
                    </a:cubicBezTo>
                    <a:cubicBezTo>
                      <a:pt x="194" y="34"/>
                      <a:pt x="194" y="34"/>
                      <a:pt x="194" y="34"/>
                    </a:cubicBezTo>
                    <a:cubicBezTo>
                      <a:pt x="188" y="33"/>
                      <a:pt x="188" y="33"/>
                      <a:pt x="188" y="33"/>
                    </a:cubicBezTo>
                    <a:cubicBezTo>
                      <a:pt x="182" y="31"/>
                      <a:pt x="182" y="31"/>
                      <a:pt x="182" y="31"/>
                    </a:cubicBezTo>
                    <a:cubicBezTo>
                      <a:pt x="176" y="25"/>
                      <a:pt x="176" y="25"/>
                      <a:pt x="176" y="25"/>
                    </a:cubicBezTo>
                    <a:cubicBezTo>
                      <a:pt x="172" y="20"/>
                      <a:pt x="172" y="20"/>
                      <a:pt x="172" y="20"/>
                    </a:cubicBezTo>
                    <a:cubicBezTo>
                      <a:pt x="167" y="16"/>
                      <a:pt x="167" y="16"/>
                      <a:pt x="167" y="16"/>
                    </a:cubicBezTo>
                    <a:cubicBezTo>
                      <a:pt x="167" y="16"/>
                      <a:pt x="161" y="12"/>
                      <a:pt x="160" y="11"/>
                    </a:cubicBezTo>
                    <a:cubicBezTo>
                      <a:pt x="159" y="10"/>
                      <a:pt x="153" y="9"/>
                      <a:pt x="153" y="9"/>
                    </a:cubicBezTo>
                    <a:cubicBezTo>
                      <a:pt x="153" y="9"/>
                      <a:pt x="146" y="6"/>
                      <a:pt x="144" y="6"/>
                    </a:cubicBezTo>
                    <a:cubicBezTo>
                      <a:pt x="142" y="6"/>
                      <a:pt x="137" y="6"/>
                      <a:pt x="135" y="5"/>
                    </a:cubicBezTo>
                    <a:cubicBezTo>
                      <a:pt x="133" y="4"/>
                      <a:pt x="125" y="3"/>
                      <a:pt x="124" y="2"/>
                    </a:cubicBezTo>
                    <a:cubicBezTo>
                      <a:pt x="123" y="2"/>
                      <a:pt x="118" y="0"/>
                      <a:pt x="112" y="0"/>
                    </a:cubicBezTo>
                    <a:cubicBezTo>
                      <a:pt x="106" y="0"/>
                      <a:pt x="99" y="0"/>
                      <a:pt x="96" y="0"/>
                    </a:cubicBezTo>
                    <a:cubicBezTo>
                      <a:pt x="94" y="0"/>
                      <a:pt x="89" y="0"/>
                      <a:pt x="89" y="0"/>
                    </a:cubicBezTo>
                    <a:cubicBezTo>
                      <a:pt x="85" y="4"/>
                      <a:pt x="85" y="4"/>
                      <a:pt x="85" y="4"/>
                    </a:cubicBezTo>
                    <a:cubicBezTo>
                      <a:pt x="79" y="8"/>
                      <a:pt x="79" y="8"/>
                      <a:pt x="79" y="8"/>
                    </a:cubicBezTo>
                    <a:cubicBezTo>
                      <a:pt x="72" y="11"/>
                      <a:pt x="72" y="11"/>
                      <a:pt x="72" y="11"/>
                    </a:cubicBezTo>
                    <a:cubicBezTo>
                      <a:pt x="66" y="15"/>
                      <a:pt x="66" y="15"/>
                      <a:pt x="66" y="15"/>
                    </a:cubicBezTo>
                    <a:cubicBezTo>
                      <a:pt x="61" y="18"/>
                      <a:pt x="61" y="18"/>
                      <a:pt x="61" y="18"/>
                    </a:cubicBezTo>
                    <a:cubicBezTo>
                      <a:pt x="56" y="21"/>
                      <a:pt x="56" y="21"/>
                      <a:pt x="56" y="21"/>
                    </a:cubicBezTo>
                    <a:cubicBezTo>
                      <a:pt x="0" y="78"/>
                      <a:pt x="0" y="78"/>
                      <a:pt x="0" y="78"/>
                    </a:cubicBezTo>
                    <a:lnTo>
                      <a:pt x="2" y="79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</p:grpSp>
        <p:grpSp>
          <p:nvGrpSpPr>
            <p:cNvPr id="103" name="Grupo 102"/>
            <p:cNvGrpSpPr/>
            <p:nvPr/>
          </p:nvGrpSpPr>
          <p:grpSpPr>
            <a:xfrm>
              <a:off x="9842500" y="2476726"/>
              <a:ext cx="1330325" cy="1692275"/>
              <a:chOff x="9674225" y="1719263"/>
              <a:chExt cx="1330325" cy="1692275"/>
            </a:xfrm>
            <a:solidFill>
              <a:srgbClr val="0099FF"/>
            </a:solidFill>
          </p:grpSpPr>
          <p:sp>
            <p:nvSpPr>
              <p:cNvPr id="120" name="Freeform 14"/>
              <p:cNvSpPr>
                <a:spLocks/>
              </p:cNvSpPr>
              <p:nvPr/>
            </p:nvSpPr>
            <p:spPr bwMode="auto">
              <a:xfrm>
                <a:off x="9674225" y="1719263"/>
                <a:ext cx="631825" cy="892175"/>
              </a:xfrm>
              <a:custGeom>
                <a:avLst/>
                <a:gdLst>
                  <a:gd name="T0" fmla="*/ 65 w 168"/>
                  <a:gd name="T1" fmla="*/ 0 h 237"/>
                  <a:gd name="T2" fmla="*/ 74 w 168"/>
                  <a:gd name="T3" fmla="*/ 5 h 237"/>
                  <a:gd name="T4" fmla="*/ 85 w 168"/>
                  <a:gd name="T5" fmla="*/ 7 h 237"/>
                  <a:gd name="T6" fmla="*/ 95 w 168"/>
                  <a:gd name="T7" fmla="*/ 16 h 237"/>
                  <a:gd name="T8" fmla="*/ 100 w 168"/>
                  <a:gd name="T9" fmla="*/ 27 h 237"/>
                  <a:gd name="T10" fmla="*/ 94 w 168"/>
                  <a:gd name="T11" fmla="*/ 37 h 237"/>
                  <a:gd name="T12" fmla="*/ 93 w 168"/>
                  <a:gd name="T13" fmla="*/ 47 h 237"/>
                  <a:gd name="T14" fmla="*/ 100 w 168"/>
                  <a:gd name="T15" fmla="*/ 49 h 237"/>
                  <a:gd name="T16" fmla="*/ 108 w 168"/>
                  <a:gd name="T17" fmla="*/ 41 h 237"/>
                  <a:gd name="T18" fmla="*/ 114 w 168"/>
                  <a:gd name="T19" fmla="*/ 38 h 237"/>
                  <a:gd name="T20" fmla="*/ 127 w 168"/>
                  <a:gd name="T21" fmla="*/ 35 h 237"/>
                  <a:gd name="T22" fmla="*/ 134 w 168"/>
                  <a:gd name="T23" fmla="*/ 32 h 237"/>
                  <a:gd name="T24" fmla="*/ 145 w 168"/>
                  <a:gd name="T25" fmla="*/ 36 h 237"/>
                  <a:gd name="T26" fmla="*/ 155 w 168"/>
                  <a:gd name="T27" fmla="*/ 41 h 237"/>
                  <a:gd name="T28" fmla="*/ 168 w 168"/>
                  <a:gd name="T29" fmla="*/ 44 h 237"/>
                  <a:gd name="T30" fmla="*/ 164 w 168"/>
                  <a:gd name="T31" fmla="*/ 52 h 237"/>
                  <a:gd name="T32" fmla="*/ 157 w 168"/>
                  <a:gd name="T33" fmla="*/ 56 h 237"/>
                  <a:gd name="T34" fmla="*/ 146 w 168"/>
                  <a:gd name="T35" fmla="*/ 64 h 237"/>
                  <a:gd name="T36" fmla="*/ 139 w 168"/>
                  <a:gd name="T37" fmla="*/ 76 h 237"/>
                  <a:gd name="T38" fmla="*/ 141 w 168"/>
                  <a:gd name="T39" fmla="*/ 99 h 237"/>
                  <a:gd name="T40" fmla="*/ 136 w 168"/>
                  <a:gd name="T41" fmla="*/ 116 h 237"/>
                  <a:gd name="T42" fmla="*/ 135 w 168"/>
                  <a:gd name="T43" fmla="*/ 128 h 237"/>
                  <a:gd name="T44" fmla="*/ 139 w 168"/>
                  <a:gd name="T45" fmla="*/ 140 h 237"/>
                  <a:gd name="T46" fmla="*/ 130 w 168"/>
                  <a:gd name="T47" fmla="*/ 144 h 237"/>
                  <a:gd name="T48" fmla="*/ 119 w 168"/>
                  <a:gd name="T49" fmla="*/ 143 h 237"/>
                  <a:gd name="T50" fmla="*/ 110 w 168"/>
                  <a:gd name="T51" fmla="*/ 145 h 237"/>
                  <a:gd name="T52" fmla="*/ 100 w 168"/>
                  <a:gd name="T53" fmla="*/ 155 h 237"/>
                  <a:gd name="T54" fmla="*/ 88 w 168"/>
                  <a:gd name="T55" fmla="*/ 163 h 237"/>
                  <a:gd name="T56" fmla="*/ 71 w 168"/>
                  <a:gd name="T57" fmla="*/ 172 h 237"/>
                  <a:gd name="T58" fmla="*/ 67 w 168"/>
                  <a:gd name="T59" fmla="*/ 184 h 237"/>
                  <a:gd name="T60" fmla="*/ 61 w 168"/>
                  <a:gd name="T61" fmla="*/ 197 h 237"/>
                  <a:gd name="T62" fmla="*/ 59 w 168"/>
                  <a:gd name="T63" fmla="*/ 215 h 237"/>
                  <a:gd name="T64" fmla="*/ 62 w 168"/>
                  <a:gd name="T65" fmla="*/ 223 h 237"/>
                  <a:gd name="T66" fmla="*/ 58 w 168"/>
                  <a:gd name="T67" fmla="*/ 237 h 237"/>
                  <a:gd name="T68" fmla="*/ 49 w 168"/>
                  <a:gd name="T69" fmla="*/ 233 h 237"/>
                  <a:gd name="T70" fmla="*/ 45 w 168"/>
                  <a:gd name="T71" fmla="*/ 218 h 237"/>
                  <a:gd name="T72" fmla="*/ 36 w 168"/>
                  <a:gd name="T73" fmla="*/ 207 h 237"/>
                  <a:gd name="T74" fmla="*/ 40 w 168"/>
                  <a:gd name="T75" fmla="*/ 194 h 237"/>
                  <a:gd name="T76" fmla="*/ 48 w 168"/>
                  <a:gd name="T77" fmla="*/ 184 h 237"/>
                  <a:gd name="T78" fmla="*/ 46 w 168"/>
                  <a:gd name="T79" fmla="*/ 175 h 237"/>
                  <a:gd name="T80" fmla="*/ 28 w 168"/>
                  <a:gd name="T81" fmla="*/ 171 h 237"/>
                  <a:gd name="T82" fmla="*/ 19 w 168"/>
                  <a:gd name="T83" fmla="*/ 158 h 237"/>
                  <a:gd name="T84" fmla="*/ 23 w 168"/>
                  <a:gd name="T85" fmla="*/ 125 h 237"/>
                  <a:gd name="T86" fmla="*/ 20 w 168"/>
                  <a:gd name="T87" fmla="*/ 112 h 237"/>
                  <a:gd name="T88" fmla="*/ 1 w 168"/>
                  <a:gd name="T89" fmla="*/ 104 h 237"/>
                  <a:gd name="T90" fmla="*/ 7 w 168"/>
                  <a:gd name="T91" fmla="*/ 92 h 237"/>
                  <a:gd name="T92" fmla="*/ 21 w 168"/>
                  <a:gd name="T93" fmla="*/ 83 h 237"/>
                  <a:gd name="T94" fmla="*/ 33 w 168"/>
                  <a:gd name="T95" fmla="*/ 63 h 237"/>
                  <a:gd name="T96" fmla="*/ 44 w 168"/>
                  <a:gd name="T97" fmla="*/ 47 h 237"/>
                  <a:gd name="T98" fmla="*/ 47 w 168"/>
                  <a:gd name="T99" fmla="*/ 38 h 237"/>
                  <a:gd name="T100" fmla="*/ 49 w 168"/>
                  <a:gd name="T101" fmla="*/ 30 h 237"/>
                  <a:gd name="T102" fmla="*/ 54 w 168"/>
                  <a:gd name="T103" fmla="*/ 16 h 237"/>
                  <a:gd name="T104" fmla="*/ 58 w 168"/>
                  <a:gd name="T105" fmla="*/ 1 h 2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68" h="237">
                    <a:moveTo>
                      <a:pt x="59" y="0"/>
                    </a:moveTo>
                    <a:cubicBezTo>
                      <a:pt x="65" y="0"/>
                      <a:pt x="65" y="0"/>
                      <a:pt x="65" y="0"/>
                    </a:cubicBezTo>
                    <a:cubicBezTo>
                      <a:pt x="70" y="4"/>
                      <a:pt x="70" y="4"/>
                      <a:pt x="70" y="4"/>
                    </a:cubicBezTo>
                    <a:cubicBezTo>
                      <a:pt x="74" y="5"/>
                      <a:pt x="74" y="5"/>
                      <a:pt x="74" y="5"/>
                    </a:cubicBezTo>
                    <a:cubicBezTo>
                      <a:pt x="80" y="5"/>
                      <a:pt x="80" y="5"/>
                      <a:pt x="80" y="5"/>
                    </a:cubicBezTo>
                    <a:cubicBezTo>
                      <a:pt x="85" y="7"/>
                      <a:pt x="85" y="7"/>
                      <a:pt x="85" y="7"/>
                    </a:cubicBezTo>
                    <a:cubicBezTo>
                      <a:pt x="89" y="11"/>
                      <a:pt x="89" y="11"/>
                      <a:pt x="89" y="11"/>
                    </a:cubicBezTo>
                    <a:cubicBezTo>
                      <a:pt x="95" y="16"/>
                      <a:pt x="95" y="16"/>
                      <a:pt x="95" y="16"/>
                    </a:cubicBezTo>
                    <a:cubicBezTo>
                      <a:pt x="95" y="16"/>
                      <a:pt x="99" y="21"/>
                      <a:pt x="99" y="22"/>
                    </a:cubicBezTo>
                    <a:cubicBezTo>
                      <a:pt x="99" y="22"/>
                      <a:pt x="100" y="26"/>
                      <a:pt x="100" y="27"/>
                    </a:cubicBezTo>
                    <a:cubicBezTo>
                      <a:pt x="100" y="28"/>
                      <a:pt x="100" y="32"/>
                      <a:pt x="99" y="32"/>
                    </a:cubicBezTo>
                    <a:cubicBezTo>
                      <a:pt x="98" y="32"/>
                      <a:pt x="94" y="37"/>
                      <a:pt x="94" y="37"/>
                    </a:cubicBezTo>
                    <a:cubicBezTo>
                      <a:pt x="92" y="41"/>
                      <a:pt x="92" y="41"/>
                      <a:pt x="92" y="41"/>
                    </a:cubicBezTo>
                    <a:cubicBezTo>
                      <a:pt x="93" y="47"/>
                      <a:pt x="93" y="47"/>
                      <a:pt x="93" y="47"/>
                    </a:cubicBezTo>
                    <a:cubicBezTo>
                      <a:pt x="96" y="50"/>
                      <a:pt x="96" y="50"/>
                      <a:pt x="96" y="50"/>
                    </a:cubicBezTo>
                    <a:cubicBezTo>
                      <a:pt x="100" y="49"/>
                      <a:pt x="100" y="49"/>
                      <a:pt x="100" y="49"/>
                    </a:cubicBezTo>
                    <a:cubicBezTo>
                      <a:pt x="103" y="44"/>
                      <a:pt x="103" y="44"/>
                      <a:pt x="103" y="44"/>
                    </a:cubicBezTo>
                    <a:cubicBezTo>
                      <a:pt x="108" y="41"/>
                      <a:pt x="108" y="41"/>
                      <a:pt x="108" y="41"/>
                    </a:cubicBezTo>
                    <a:cubicBezTo>
                      <a:pt x="112" y="41"/>
                      <a:pt x="112" y="41"/>
                      <a:pt x="112" y="41"/>
                    </a:cubicBezTo>
                    <a:cubicBezTo>
                      <a:pt x="114" y="38"/>
                      <a:pt x="114" y="38"/>
                      <a:pt x="114" y="38"/>
                    </a:cubicBezTo>
                    <a:cubicBezTo>
                      <a:pt x="114" y="38"/>
                      <a:pt x="116" y="36"/>
                      <a:pt x="118" y="36"/>
                    </a:cubicBezTo>
                    <a:cubicBezTo>
                      <a:pt x="120" y="36"/>
                      <a:pt x="127" y="35"/>
                      <a:pt x="127" y="35"/>
                    </a:cubicBezTo>
                    <a:cubicBezTo>
                      <a:pt x="131" y="33"/>
                      <a:pt x="131" y="33"/>
                      <a:pt x="131" y="33"/>
                    </a:cubicBezTo>
                    <a:cubicBezTo>
                      <a:pt x="134" y="32"/>
                      <a:pt x="134" y="32"/>
                      <a:pt x="134" y="32"/>
                    </a:cubicBezTo>
                    <a:cubicBezTo>
                      <a:pt x="140" y="33"/>
                      <a:pt x="140" y="33"/>
                      <a:pt x="140" y="33"/>
                    </a:cubicBezTo>
                    <a:cubicBezTo>
                      <a:pt x="145" y="36"/>
                      <a:pt x="145" y="36"/>
                      <a:pt x="145" y="36"/>
                    </a:cubicBezTo>
                    <a:cubicBezTo>
                      <a:pt x="151" y="39"/>
                      <a:pt x="151" y="39"/>
                      <a:pt x="151" y="39"/>
                    </a:cubicBezTo>
                    <a:cubicBezTo>
                      <a:pt x="155" y="41"/>
                      <a:pt x="155" y="41"/>
                      <a:pt x="155" y="41"/>
                    </a:cubicBezTo>
                    <a:cubicBezTo>
                      <a:pt x="163" y="42"/>
                      <a:pt x="163" y="42"/>
                      <a:pt x="163" y="42"/>
                    </a:cubicBezTo>
                    <a:cubicBezTo>
                      <a:pt x="168" y="44"/>
                      <a:pt x="168" y="44"/>
                      <a:pt x="168" y="44"/>
                    </a:cubicBezTo>
                    <a:cubicBezTo>
                      <a:pt x="167" y="48"/>
                      <a:pt x="167" y="48"/>
                      <a:pt x="167" y="48"/>
                    </a:cubicBezTo>
                    <a:cubicBezTo>
                      <a:pt x="164" y="52"/>
                      <a:pt x="164" y="52"/>
                      <a:pt x="164" y="52"/>
                    </a:cubicBezTo>
                    <a:cubicBezTo>
                      <a:pt x="159" y="55"/>
                      <a:pt x="159" y="55"/>
                      <a:pt x="159" y="55"/>
                    </a:cubicBezTo>
                    <a:cubicBezTo>
                      <a:pt x="157" y="56"/>
                      <a:pt x="157" y="56"/>
                      <a:pt x="157" y="56"/>
                    </a:cubicBezTo>
                    <a:cubicBezTo>
                      <a:pt x="149" y="58"/>
                      <a:pt x="149" y="58"/>
                      <a:pt x="149" y="58"/>
                    </a:cubicBezTo>
                    <a:cubicBezTo>
                      <a:pt x="146" y="64"/>
                      <a:pt x="146" y="64"/>
                      <a:pt x="146" y="64"/>
                    </a:cubicBezTo>
                    <a:cubicBezTo>
                      <a:pt x="142" y="71"/>
                      <a:pt x="142" y="71"/>
                      <a:pt x="142" y="71"/>
                    </a:cubicBezTo>
                    <a:cubicBezTo>
                      <a:pt x="139" y="76"/>
                      <a:pt x="139" y="76"/>
                      <a:pt x="139" y="76"/>
                    </a:cubicBezTo>
                    <a:cubicBezTo>
                      <a:pt x="139" y="76"/>
                      <a:pt x="139" y="85"/>
                      <a:pt x="139" y="89"/>
                    </a:cubicBezTo>
                    <a:cubicBezTo>
                      <a:pt x="139" y="93"/>
                      <a:pt x="141" y="97"/>
                      <a:pt x="141" y="99"/>
                    </a:cubicBezTo>
                    <a:cubicBezTo>
                      <a:pt x="141" y="100"/>
                      <a:pt x="142" y="105"/>
                      <a:pt x="141" y="107"/>
                    </a:cubicBezTo>
                    <a:cubicBezTo>
                      <a:pt x="139" y="109"/>
                      <a:pt x="138" y="115"/>
                      <a:pt x="136" y="116"/>
                    </a:cubicBezTo>
                    <a:cubicBezTo>
                      <a:pt x="134" y="118"/>
                      <a:pt x="135" y="124"/>
                      <a:pt x="135" y="124"/>
                    </a:cubicBezTo>
                    <a:cubicBezTo>
                      <a:pt x="135" y="128"/>
                      <a:pt x="135" y="128"/>
                      <a:pt x="135" y="128"/>
                    </a:cubicBezTo>
                    <a:cubicBezTo>
                      <a:pt x="140" y="133"/>
                      <a:pt x="140" y="133"/>
                      <a:pt x="140" y="133"/>
                    </a:cubicBezTo>
                    <a:cubicBezTo>
                      <a:pt x="139" y="140"/>
                      <a:pt x="139" y="140"/>
                      <a:pt x="139" y="140"/>
                    </a:cubicBezTo>
                    <a:cubicBezTo>
                      <a:pt x="136" y="144"/>
                      <a:pt x="136" y="144"/>
                      <a:pt x="136" y="144"/>
                    </a:cubicBezTo>
                    <a:cubicBezTo>
                      <a:pt x="130" y="144"/>
                      <a:pt x="130" y="144"/>
                      <a:pt x="130" y="144"/>
                    </a:cubicBezTo>
                    <a:cubicBezTo>
                      <a:pt x="130" y="144"/>
                      <a:pt x="126" y="143"/>
                      <a:pt x="125" y="143"/>
                    </a:cubicBezTo>
                    <a:cubicBezTo>
                      <a:pt x="124" y="143"/>
                      <a:pt x="119" y="143"/>
                      <a:pt x="119" y="143"/>
                    </a:cubicBezTo>
                    <a:cubicBezTo>
                      <a:pt x="114" y="144"/>
                      <a:pt x="114" y="144"/>
                      <a:pt x="114" y="144"/>
                    </a:cubicBezTo>
                    <a:cubicBezTo>
                      <a:pt x="110" y="145"/>
                      <a:pt x="110" y="145"/>
                      <a:pt x="110" y="145"/>
                    </a:cubicBezTo>
                    <a:cubicBezTo>
                      <a:pt x="105" y="150"/>
                      <a:pt x="105" y="150"/>
                      <a:pt x="105" y="150"/>
                    </a:cubicBezTo>
                    <a:cubicBezTo>
                      <a:pt x="100" y="155"/>
                      <a:pt x="100" y="155"/>
                      <a:pt x="100" y="155"/>
                    </a:cubicBezTo>
                    <a:cubicBezTo>
                      <a:pt x="94" y="161"/>
                      <a:pt x="94" y="161"/>
                      <a:pt x="94" y="161"/>
                    </a:cubicBezTo>
                    <a:cubicBezTo>
                      <a:pt x="88" y="163"/>
                      <a:pt x="88" y="163"/>
                      <a:pt x="88" y="163"/>
                    </a:cubicBezTo>
                    <a:cubicBezTo>
                      <a:pt x="78" y="166"/>
                      <a:pt x="78" y="166"/>
                      <a:pt x="78" y="166"/>
                    </a:cubicBezTo>
                    <a:cubicBezTo>
                      <a:pt x="71" y="172"/>
                      <a:pt x="71" y="172"/>
                      <a:pt x="71" y="172"/>
                    </a:cubicBezTo>
                    <a:cubicBezTo>
                      <a:pt x="68" y="179"/>
                      <a:pt x="68" y="179"/>
                      <a:pt x="68" y="179"/>
                    </a:cubicBezTo>
                    <a:cubicBezTo>
                      <a:pt x="67" y="184"/>
                      <a:pt x="67" y="184"/>
                      <a:pt x="67" y="184"/>
                    </a:cubicBezTo>
                    <a:cubicBezTo>
                      <a:pt x="67" y="184"/>
                      <a:pt x="66" y="189"/>
                      <a:pt x="66" y="190"/>
                    </a:cubicBezTo>
                    <a:cubicBezTo>
                      <a:pt x="65" y="191"/>
                      <a:pt x="62" y="197"/>
                      <a:pt x="61" y="197"/>
                    </a:cubicBezTo>
                    <a:cubicBezTo>
                      <a:pt x="61" y="198"/>
                      <a:pt x="59" y="206"/>
                      <a:pt x="59" y="206"/>
                    </a:cubicBezTo>
                    <a:cubicBezTo>
                      <a:pt x="59" y="207"/>
                      <a:pt x="59" y="215"/>
                      <a:pt x="59" y="215"/>
                    </a:cubicBezTo>
                    <a:cubicBezTo>
                      <a:pt x="61" y="219"/>
                      <a:pt x="61" y="219"/>
                      <a:pt x="61" y="219"/>
                    </a:cubicBezTo>
                    <a:cubicBezTo>
                      <a:pt x="61" y="219"/>
                      <a:pt x="62" y="223"/>
                      <a:pt x="62" y="223"/>
                    </a:cubicBezTo>
                    <a:cubicBezTo>
                      <a:pt x="61" y="224"/>
                      <a:pt x="61" y="233"/>
                      <a:pt x="61" y="233"/>
                    </a:cubicBezTo>
                    <a:cubicBezTo>
                      <a:pt x="58" y="237"/>
                      <a:pt x="58" y="237"/>
                      <a:pt x="58" y="237"/>
                    </a:cubicBezTo>
                    <a:cubicBezTo>
                      <a:pt x="58" y="237"/>
                      <a:pt x="54" y="236"/>
                      <a:pt x="53" y="236"/>
                    </a:cubicBezTo>
                    <a:cubicBezTo>
                      <a:pt x="52" y="235"/>
                      <a:pt x="49" y="233"/>
                      <a:pt x="49" y="233"/>
                    </a:cubicBezTo>
                    <a:cubicBezTo>
                      <a:pt x="49" y="233"/>
                      <a:pt x="47" y="227"/>
                      <a:pt x="47" y="226"/>
                    </a:cubicBezTo>
                    <a:cubicBezTo>
                      <a:pt x="46" y="224"/>
                      <a:pt x="46" y="219"/>
                      <a:pt x="45" y="218"/>
                    </a:cubicBezTo>
                    <a:cubicBezTo>
                      <a:pt x="44" y="216"/>
                      <a:pt x="42" y="215"/>
                      <a:pt x="41" y="213"/>
                    </a:cubicBezTo>
                    <a:cubicBezTo>
                      <a:pt x="40" y="212"/>
                      <a:pt x="36" y="208"/>
                      <a:pt x="36" y="207"/>
                    </a:cubicBezTo>
                    <a:cubicBezTo>
                      <a:pt x="36" y="206"/>
                      <a:pt x="37" y="202"/>
                      <a:pt x="37" y="201"/>
                    </a:cubicBezTo>
                    <a:cubicBezTo>
                      <a:pt x="37" y="200"/>
                      <a:pt x="40" y="194"/>
                      <a:pt x="40" y="194"/>
                    </a:cubicBezTo>
                    <a:cubicBezTo>
                      <a:pt x="40" y="194"/>
                      <a:pt x="45" y="192"/>
                      <a:pt x="46" y="192"/>
                    </a:cubicBezTo>
                    <a:cubicBezTo>
                      <a:pt x="47" y="191"/>
                      <a:pt x="48" y="184"/>
                      <a:pt x="48" y="184"/>
                    </a:cubicBezTo>
                    <a:cubicBezTo>
                      <a:pt x="48" y="178"/>
                      <a:pt x="48" y="178"/>
                      <a:pt x="48" y="178"/>
                    </a:cubicBezTo>
                    <a:cubicBezTo>
                      <a:pt x="48" y="178"/>
                      <a:pt x="48" y="177"/>
                      <a:pt x="46" y="175"/>
                    </a:cubicBezTo>
                    <a:cubicBezTo>
                      <a:pt x="44" y="174"/>
                      <a:pt x="34" y="174"/>
                      <a:pt x="34" y="174"/>
                    </a:cubicBezTo>
                    <a:cubicBezTo>
                      <a:pt x="28" y="171"/>
                      <a:pt x="28" y="171"/>
                      <a:pt x="28" y="171"/>
                    </a:cubicBezTo>
                    <a:cubicBezTo>
                      <a:pt x="22" y="163"/>
                      <a:pt x="22" y="163"/>
                      <a:pt x="22" y="163"/>
                    </a:cubicBezTo>
                    <a:cubicBezTo>
                      <a:pt x="22" y="163"/>
                      <a:pt x="19" y="159"/>
                      <a:pt x="19" y="158"/>
                    </a:cubicBezTo>
                    <a:cubicBezTo>
                      <a:pt x="19" y="157"/>
                      <a:pt x="21" y="148"/>
                      <a:pt x="21" y="148"/>
                    </a:cubicBezTo>
                    <a:cubicBezTo>
                      <a:pt x="23" y="125"/>
                      <a:pt x="23" y="125"/>
                      <a:pt x="23" y="125"/>
                    </a:cubicBezTo>
                    <a:cubicBezTo>
                      <a:pt x="22" y="117"/>
                      <a:pt x="22" y="117"/>
                      <a:pt x="22" y="117"/>
                    </a:cubicBezTo>
                    <a:cubicBezTo>
                      <a:pt x="20" y="112"/>
                      <a:pt x="20" y="112"/>
                      <a:pt x="20" y="112"/>
                    </a:cubicBezTo>
                    <a:cubicBezTo>
                      <a:pt x="20" y="112"/>
                      <a:pt x="9" y="105"/>
                      <a:pt x="8" y="105"/>
                    </a:cubicBezTo>
                    <a:cubicBezTo>
                      <a:pt x="7" y="105"/>
                      <a:pt x="1" y="104"/>
                      <a:pt x="1" y="104"/>
                    </a:cubicBezTo>
                    <a:cubicBezTo>
                      <a:pt x="0" y="101"/>
                      <a:pt x="0" y="101"/>
                      <a:pt x="0" y="101"/>
                    </a:cubicBezTo>
                    <a:cubicBezTo>
                      <a:pt x="7" y="92"/>
                      <a:pt x="7" y="92"/>
                      <a:pt x="7" y="92"/>
                    </a:cubicBezTo>
                    <a:cubicBezTo>
                      <a:pt x="15" y="88"/>
                      <a:pt x="15" y="88"/>
                      <a:pt x="15" y="88"/>
                    </a:cubicBezTo>
                    <a:cubicBezTo>
                      <a:pt x="21" y="83"/>
                      <a:pt x="21" y="83"/>
                      <a:pt x="21" y="83"/>
                    </a:cubicBezTo>
                    <a:cubicBezTo>
                      <a:pt x="26" y="74"/>
                      <a:pt x="26" y="74"/>
                      <a:pt x="26" y="74"/>
                    </a:cubicBezTo>
                    <a:cubicBezTo>
                      <a:pt x="33" y="63"/>
                      <a:pt x="33" y="63"/>
                      <a:pt x="33" y="63"/>
                    </a:cubicBezTo>
                    <a:cubicBezTo>
                      <a:pt x="39" y="55"/>
                      <a:pt x="39" y="55"/>
                      <a:pt x="39" y="55"/>
                    </a:cubicBezTo>
                    <a:cubicBezTo>
                      <a:pt x="44" y="47"/>
                      <a:pt x="44" y="47"/>
                      <a:pt x="44" y="47"/>
                    </a:cubicBezTo>
                    <a:cubicBezTo>
                      <a:pt x="45" y="42"/>
                      <a:pt x="45" y="42"/>
                      <a:pt x="45" y="42"/>
                    </a:cubicBezTo>
                    <a:cubicBezTo>
                      <a:pt x="47" y="38"/>
                      <a:pt x="47" y="38"/>
                      <a:pt x="47" y="38"/>
                    </a:cubicBezTo>
                    <a:cubicBezTo>
                      <a:pt x="48" y="33"/>
                      <a:pt x="48" y="33"/>
                      <a:pt x="48" y="33"/>
                    </a:cubicBezTo>
                    <a:cubicBezTo>
                      <a:pt x="48" y="33"/>
                      <a:pt x="49" y="30"/>
                      <a:pt x="49" y="30"/>
                    </a:cubicBezTo>
                    <a:cubicBezTo>
                      <a:pt x="50" y="29"/>
                      <a:pt x="53" y="24"/>
                      <a:pt x="53" y="24"/>
                    </a:cubicBezTo>
                    <a:cubicBezTo>
                      <a:pt x="53" y="24"/>
                      <a:pt x="54" y="16"/>
                      <a:pt x="54" y="16"/>
                    </a:cubicBezTo>
                    <a:cubicBezTo>
                      <a:pt x="54" y="15"/>
                      <a:pt x="55" y="10"/>
                      <a:pt x="55" y="9"/>
                    </a:cubicBezTo>
                    <a:cubicBezTo>
                      <a:pt x="55" y="8"/>
                      <a:pt x="58" y="1"/>
                      <a:pt x="58" y="1"/>
                    </a:cubicBezTo>
                    <a:lnTo>
                      <a:pt x="59" y="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121" name="Freeform 27"/>
              <p:cNvSpPr>
                <a:spLocks/>
              </p:cNvSpPr>
              <p:nvPr/>
            </p:nvSpPr>
            <p:spPr bwMode="auto">
              <a:xfrm>
                <a:off x="9866313" y="2460625"/>
                <a:ext cx="871537" cy="950913"/>
              </a:xfrm>
              <a:custGeom>
                <a:avLst/>
                <a:gdLst>
                  <a:gd name="T0" fmla="*/ 4 w 232"/>
                  <a:gd name="T1" fmla="*/ 58 h 253"/>
                  <a:gd name="T2" fmla="*/ 17 w 232"/>
                  <a:gd name="T3" fmla="*/ 47 h 253"/>
                  <a:gd name="T4" fmla="*/ 27 w 232"/>
                  <a:gd name="T5" fmla="*/ 56 h 253"/>
                  <a:gd name="T6" fmla="*/ 41 w 232"/>
                  <a:gd name="T7" fmla="*/ 60 h 253"/>
                  <a:gd name="T8" fmla="*/ 58 w 232"/>
                  <a:gd name="T9" fmla="*/ 55 h 253"/>
                  <a:gd name="T10" fmla="*/ 72 w 232"/>
                  <a:gd name="T11" fmla="*/ 39 h 253"/>
                  <a:gd name="T12" fmla="*/ 73 w 232"/>
                  <a:gd name="T13" fmla="*/ 28 h 253"/>
                  <a:gd name="T14" fmla="*/ 79 w 232"/>
                  <a:gd name="T15" fmla="*/ 19 h 253"/>
                  <a:gd name="T16" fmla="*/ 92 w 232"/>
                  <a:gd name="T17" fmla="*/ 24 h 253"/>
                  <a:gd name="T18" fmla="*/ 111 w 232"/>
                  <a:gd name="T19" fmla="*/ 20 h 253"/>
                  <a:gd name="T20" fmla="*/ 129 w 232"/>
                  <a:gd name="T21" fmla="*/ 9 h 253"/>
                  <a:gd name="T22" fmla="*/ 143 w 232"/>
                  <a:gd name="T23" fmla="*/ 5 h 253"/>
                  <a:gd name="T24" fmla="*/ 146 w 232"/>
                  <a:gd name="T25" fmla="*/ 19 h 253"/>
                  <a:gd name="T26" fmla="*/ 163 w 232"/>
                  <a:gd name="T27" fmla="*/ 18 h 253"/>
                  <a:gd name="T28" fmla="*/ 177 w 232"/>
                  <a:gd name="T29" fmla="*/ 5 h 253"/>
                  <a:gd name="T30" fmla="*/ 188 w 232"/>
                  <a:gd name="T31" fmla="*/ 0 h 253"/>
                  <a:gd name="T32" fmla="*/ 200 w 232"/>
                  <a:gd name="T33" fmla="*/ 5 h 253"/>
                  <a:gd name="T34" fmla="*/ 213 w 232"/>
                  <a:gd name="T35" fmla="*/ 15 h 253"/>
                  <a:gd name="T36" fmla="*/ 218 w 232"/>
                  <a:gd name="T37" fmla="*/ 29 h 253"/>
                  <a:gd name="T38" fmla="*/ 224 w 232"/>
                  <a:gd name="T39" fmla="*/ 37 h 253"/>
                  <a:gd name="T40" fmla="*/ 216 w 232"/>
                  <a:gd name="T41" fmla="*/ 55 h 253"/>
                  <a:gd name="T42" fmla="*/ 219 w 232"/>
                  <a:gd name="T43" fmla="*/ 69 h 253"/>
                  <a:gd name="T44" fmla="*/ 232 w 232"/>
                  <a:gd name="T45" fmla="*/ 81 h 253"/>
                  <a:gd name="T46" fmla="*/ 216 w 232"/>
                  <a:gd name="T47" fmla="*/ 104 h 253"/>
                  <a:gd name="T48" fmla="*/ 206 w 232"/>
                  <a:gd name="T49" fmla="*/ 105 h 253"/>
                  <a:gd name="T50" fmla="*/ 195 w 232"/>
                  <a:gd name="T51" fmla="*/ 110 h 253"/>
                  <a:gd name="T52" fmla="*/ 193 w 232"/>
                  <a:gd name="T53" fmla="*/ 125 h 253"/>
                  <a:gd name="T54" fmla="*/ 191 w 232"/>
                  <a:gd name="T55" fmla="*/ 145 h 253"/>
                  <a:gd name="T56" fmla="*/ 191 w 232"/>
                  <a:gd name="T57" fmla="*/ 156 h 253"/>
                  <a:gd name="T58" fmla="*/ 192 w 232"/>
                  <a:gd name="T59" fmla="*/ 184 h 253"/>
                  <a:gd name="T60" fmla="*/ 193 w 232"/>
                  <a:gd name="T61" fmla="*/ 201 h 253"/>
                  <a:gd name="T62" fmla="*/ 188 w 232"/>
                  <a:gd name="T63" fmla="*/ 221 h 253"/>
                  <a:gd name="T64" fmla="*/ 187 w 232"/>
                  <a:gd name="T65" fmla="*/ 235 h 253"/>
                  <a:gd name="T66" fmla="*/ 175 w 232"/>
                  <a:gd name="T67" fmla="*/ 252 h 253"/>
                  <a:gd name="T68" fmla="*/ 164 w 232"/>
                  <a:gd name="T69" fmla="*/ 246 h 253"/>
                  <a:gd name="T70" fmla="*/ 157 w 232"/>
                  <a:gd name="T71" fmla="*/ 234 h 253"/>
                  <a:gd name="T72" fmla="*/ 161 w 232"/>
                  <a:gd name="T73" fmla="*/ 220 h 253"/>
                  <a:gd name="T74" fmla="*/ 172 w 232"/>
                  <a:gd name="T75" fmla="*/ 203 h 253"/>
                  <a:gd name="T76" fmla="*/ 157 w 232"/>
                  <a:gd name="T77" fmla="*/ 188 h 253"/>
                  <a:gd name="T78" fmla="*/ 137 w 232"/>
                  <a:gd name="T79" fmla="*/ 185 h 253"/>
                  <a:gd name="T80" fmla="*/ 127 w 232"/>
                  <a:gd name="T81" fmla="*/ 174 h 253"/>
                  <a:gd name="T82" fmla="*/ 111 w 232"/>
                  <a:gd name="T83" fmla="*/ 169 h 253"/>
                  <a:gd name="T84" fmla="*/ 92 w 232"/>
                  <a:gd name="T85" fmla="*/ 159 h 253"/>
                  <a:gd name="T86" fmla="*/ 77 w 232"/>
                  <a:gd name="T87" fmla="*/ 159 h 253"/>
                  <a:gd name="T88" fmla="*/ 69 w 232"/>
                  <a:gd name="T89" fmla="*/ 151 h 253"/>
                  <a:gd name="T90" fmla="*/ 54 w 232"/>
                  <a:gd name="T91" fmla="*/ 147 h 253"/>
                  <a:gd name="T92" fmla="*/ 31 w 232"/>
                  <a:gd name="T93" fmla="*/ 158 h 253"/>
                  <a:gd name="T94" fmla="*/ 13 w 232"/>
                  <a:gd name="T95" fmla="*/ 170 h 253"/>
                  <a:gd name="T96" fmla="*/ 9 w 232"/>
                  <a:gd name="T97" fmla="*/ 148 h 253"/>
                  <a:gd name="T98" fmla="*/ 6 w 232"/>
                  <a:gd name="T99" fmla="*/ 129 h 253"/>
                  <a:gd name="T100" fmla="*/ 5 w 232"/>
                  <a:gd name="T101" fmla="*/ 104 h 253"/>
                  <a:gd name="T102" fmla="*/ 8 w 232"/>
                  <a:gd name="T103" fmla="*/ 84 h 2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32" h="253">
                    <a:moveTo>
                      <a:pt x="0" y="73"/>
                    </a:moveTo>
                    <a:cubicBezTo>
                      <a:pt x="0" y="65"/>
                      <a:pt x="0" y="65"/>
                      <a:pt x="0" y="65"/>
                    </a:cubicBezTo>
                    <a:cubicBezTo>
                      <a:pt x="4" y="58"/>
                      <a:pt x="4" y="58"/>
                      <a:pt x="4" y="58"/>
                    </a:cubicBezTo>
                    <a:cubicBezTo>
                      <a:pt x="9" y="55"/>
                      <a:pt x="9" y="55"/>
                      <a:pt x="9" y="55"/>
                    </a:cubicBezTo>
                    <a:cubicBezTo>
                      <a:pt x="12" y="52"/>
                      <a:pt x="12" y="52"/>
                      <a:pt x="12" y="52"/>
                    </a:cubicBezTo>
                    <a:cubicBezTo>
                      <a:pt x="17" y="47"/>
                      <a:pt x="17" y="47"/>
                      <a:pt x="17" y="47"/>
                    </a:cubicBezTo>
                    <a:cubicBezTo>
                      <a:pt x="21" y="48"/>
                      <a:pt x="21" y="48"/>
                      <a:pt x="21" y="48"/>
                    </a:cubicBezTo>
                    <a:cubicBezTo>
                      <a:pt x="24" y="52"/>
                      <a:pt x="24" y="52"/>
                      <a:pt x="24" y="52"/>
                    </a:cubicBezTo>
                    <a:cubicBezTo>
                      <a:pt x="27" y="56"/>
                      <a:pt x="27" y="56"/>
                      <a:pt x="27" y="56"/>
                    </a:cubicBezTo>
                    <a:cubicBezTo>
                      <a:pt x="31" y="58"/>
                      <a:pt x="31" y="58"/>
                      <a:pt x="31" y="58"/>
                    </a:cubicBezTo>
                    <a:cubicBezTo>
                      <a:pt x="37" y="61"/>
                      <a:pt x="37" y="61"/>
                      <a:pt x="37" y="61"/>
                    </a:cubicBezTo>
                    <a:cubicBezTo>
                      <a:pt x="41" y="60"/>
                      <a:pt x="41" y="60"/>
                      <a:pt x="41" y="60"/>
                    </a:cubicBezTo>
                    <a:cubicBezTo>
                      <a:pt x="47" y="57"/>
                      <a:pt x="47" y="57"/>
                      <a:pt x="47" y="57"/>
                    </a:cubicBezTo>
                    <a:cubicBezTo>
                      <a:pt x="51" y="55"/>
                      <a:pt x="51" y="55"/>
                      <a:pt x="51" y="55"/>
                    </a:cubicBezTo>
                    <a:cubicBezTo>
                      <a:pt x="58" y="55"/>
                      <a:pt x="58" y="55"/>
                      <a:pt x="58" y="55"/>
                    </a:cubicBezTo>
                    <a:cubicBezTo>
                      <a:pt x="61" y="51"/>
                      <a:pt x="61" y="51"/>
                      <a:pt x="61" y="51"/>
                    </a:cubicBezTo>
                    <a:cubicBezTo>
                      <a:pt x="68" y="46"/>
                      <a:pt x="68" y="46"/>
                      <a:pt x="68" y="46"/>
                    </a:cubicBezTo>
                    <a:cubicBezTo>
                      <a:pt x="72" y="39"/>
                      <a:pt x="72" y="39"/>
                      <a:pt x="72" y="39"/>
                    </a:cubicBezTo>
                    <a:cubicBezTo>
                      <a:pt x="74" y="35"/>
                      <a:pt x="74" y="35"/>
                      <a:pt x="74" y="35"/>
                    </a:cubicBezTo>
                    <a:cubicBezTo>
                      <a:pt x="74" y="30"/>
                      <a:pt x="74" y="30"/>
                      <a:pt x="74" y="30"/>
                    </a:cubicBezTo>
                    <a:cubicBezTo>
                      <a:pt x="73" y="28"/>
                      <a:pt x="73" y="28"/>
                      <a:pt x="73" y="28"/>
                    </a:cubicBezTo>
                    <a:cubicBezTo>
                      <a:pt x="72" y="22"/>
                      <a:pt x="72" y="22"/>
                      <a:pt x="72" y="22"/>
                    </a:cubicBezTo>
                    <a:cubicBezTo>
                      <a:pt x="75" y="19"/>
                      <a:pt x="75" y="19"/>
                      <a:pt x="75" y="19"/>
                    </a:cubicBezTo>
                    <a:cubicBezTo>
                      <a:pt x="79" y="19"/>
                      <a:pt x="79" y="19"/>
                      <a:pt x="79" y="19"/>
                    </a:cubicBezTo>
                    <a:cubicBezTo>
                      <a:pt x="82" y="21"/>
                      <a:pt x="82" y="21"/>
                      <a:pt x="82" y="21"/>
                    </a:cubicBezTo>
                    <a:cubicBezTo>
                      <a:pt x="82" y="21"/>
                      <a:pt x="87" y="21"/>
                      <a:pt x="89" y="21"/>
                    </a:cubicBezTo>
                    <a:cubicBezTo>
                      <a:pt x="91" y="21"/>
                      <a:pt x="92" y="24"/>
                      <a:pt x="92" y="24"/>
                    </a:cubicBezTo>
                    <a:cubicBezTo>
                      <a:pt x="99" y="24"/>
                      <a:pt x="99" y="24"/>
                      <a:pt x="99" y="24"/>
                    </a:cubicBezTo>
                    <a:cubicBezTo>
                      <a:pt x="104" y="22"/>
                      <a:pt x="104" y="22"/>
                      <a:pt x="104" y="22"/>
                    </a:cubicBezTo>
                    <a:cubicBezTo>
                      <a:pt x="111" y="20"/>
                      <a:pt x="111" y="20"/>
                      <a:pt x="111" y="20"/>
                    </a:cubicBezTo>
                    <a:cubicBezTo>
                      <a:pt x="119" y="18"/>
                      <a:pt x="119" y="18"/>
                      <a:pt x="119" y="18"/>
                    </a:cubicBezTo>
                    <a:cubicBezTo>
                      <a:pt x="125" y="15"/>
                      <a:pt x="125" y="15"/>
                      <a:pt x="125" y="15"/>
                    </a:cubicBezTo>
                    <a:cubicBezTo>
                      <a:pt x="129" y="9"/>
                      <a:pt x="129" y="9"/>
                      <a:pt x="129" y="9"/>
                    </a:cubicBezTo>
                    <a:cubicBezTo>
                      <a:pt x="133" y="6"/>
                      <a:pt x="133" y="6"/>
                      <a:pt x="133" y="6"/>
                    </a:cubicBezTo>
                    <a:cubicBezTo>
                      <a:pt x="139" y="3"/>
                      <a:pt x="139" y="3"/>
                      <a:pt x="139" y="3"/>
                    </a:cubicBezTo>
                    <a:cubicBezTo>
                      <a:pt x="143" y="5"/>
                      <a:pt x="143" y="5"/>
                      <a:pt x="143" y="5"/>
                    </a:cubicBezTo>
                    <a:cubicBezTo>
                      <a:pt x="144" y="8"/>
                      <a:pt x="144" y="8"/>
                      <a:pt x="144" y="8"/>
                    </a:cubicBezTo>
                    <a:cubicBezTo>
                      <a:pt x="145" y="12"/>
                      <a:pt x="145" y="12"/>
                      <a:pt x="145" y="12"/>
                    </a:cubicBezTo>
                    <a:cubicBezTo>
                      <a:pt x="146" y="19"/>
                      <a:pt x="146" y="19"/>
                      <a:pt x="146" y="19"/>
                    </a:cubicBezTo>
                    <a:cubicBezTo>
                      <a:pt x="150" y="22"/>
                      <a:pt x="150" y="22"/>
                      <a:pt x="150" y="22"/>
                    </a:cubicBezTo>
                    <a:cubicBezTo>
                      <a:pt x="155" y="23"/>
                      <a:pt x="155" y="23"/>
                      <a:pt x="155" y="23"/>
                    </a:cubicBezTo>
                    <a:cubicBezTo>
                      <a:pt x="163" y="18"/>
                      <a:pt x="163" y="18"/>
                      <a:pt x="163" y="18"/>
                    </a:cubicBezTo>
                    <a:cubicBezTo>
                      <a:pt x="168" y="12"/>
                      <a:pt x="168" y="12"/>
                      <a:pt x="168" y="12"/>
                    </a:cubicBezTo>
                    <a:cubicBezTo>
                      <a:pt x="174" y="11"/>
                      <a:pt x="174" y="11"/>
                      <a:pt x="174" y="11"/>
                    </a:cubicBezTo>
                    <a:cubicBezTo>
                      <a:pt x="177" y="5"/>
                      <a:pt x="177" y="5"/>
                      <a:pt x="177" y="5"/>
                    </a:cubicBezTo>
                    <a:cubicBezTo>
                      <a:pt x="181" y="2"/>
                      <a:pt x="181" y="2"/>
                      <a:pt x="181" y="2"/>
                    </a:cubicBezTo>
                    <a:cubicBezTo>
                      <a:pt x="185" y="0"/>
                      <a:pt x="185" y="0"/>
                      <a:pt x="185" y="0"/>
                    </a:cubicBezTo>
                    <a:cubicBezTo>
                      <a:pt x="188" y="0"/>
                      <a:pt x="188" y="0"/>
                      <a:pt x="188" y="0"/>
                    </a:cubicBezTo>
                    <a:cubicBezTo>
                      <a:pt x="191" y="2"/>
                      <a:pt x="191" y="2"/>
                      <a:pt x="191" y="2"/>
                    </a:cubicBezTo>
                    <a:cubicBezTo>
                      <a:pt x="196" y="3"/>
                      <a:pt x="196" y="3"/>
                      <a:pt x="196" y="3"/>
                    </a:cubicBezTo>
                    <a:cubicBezTo>
                      <a:pt x="200" y="5"/>
                      <a:pt x="200" y="5"/>
                      <a:pt x="200" y="5"/>
                    </a:cubicBezTo>
                    <a:cubicBezTo>
                      <a:pt x="206" y="9"/>
                      <a:pt x="206" y="9"/>
                      <a:pt x="206" y="9"/>
                    </a:cubicBezTo>
                    <a:cubicBezTo>
                      <a:pt x="209" y="12"/>
                      <a:pt x="209" y="12"/>
                      <a:pt x="209" y="12"/>
                    </a:cubicBezTo>
                    <a:cubicBezTo>
                      <a:pt x="213" y="15"/>
                      <a:pt x="213" y="15"/>
                      <a:pt x="213" y="15"/>
                    </a:cubicBezTo>
                    <a:cubicBezTo>
                      <a:pt x="217" y="18"/>
                      <a:pt x="217" y="18"/>
                      <a:pt x="217" y="18"/>
                    </a:cubicBezTo>
                    <a:cubicBezTo>
                      <a:pt x="219" y="24"/>
                      <a:pt x="219" y="24"/>
                      <a:pt x="219" y="24"/>
                    </a:cubicBezTo>
                    <a:cubicBezTo>
                      <a:pt x="218" y="29"/>
                      <a:pt x="218" y="29"/>
                      <a:pt x="218" y="29"/>
                    </a:cubicBezTo>
                    <a:cubicBezTo>
                      <a:pt x="219" y="32"/>
                      <a:pt x="219" y="32"/>
                      <a:pt x="219" y="32"/>
                    </a:cubicBezTo>
                    <a:cubicBezTo>
                      <a:pt x="224" y="34"/>
                      <a:pt x="224" y="34"/>
                      <a:pt x="224" y="34"/>
                    </a:cubicBezTo>
                    <a:cubicBezTo>
                      <a:pt x="224" y="37"/>
                      <a:pt x="224" y="37"/>
                      <a:pt x="224" y="37"/>
                    </a:cubicBezTo>
                    <a:cubicBezTo>
                      <a:pt x="223" y="51"/>
                      <a:pt x="223" y="51"/>
                      <a:pt x="223" y="51"/>
                    </a:cubicBezTo>
                    <a:cubicBezTo>
                      <a:pt x="219" y="53"/>
                      <a:pt x="219" y="53"/>
                      <a:pt x="219" y="53"/>
                    </a:cubicBezTo>
                    <a:cubicBezTo>
                      <a:pt x="216" y="55"/>
                      <a:pt x="216" y="55"/>
                      <a:pt x="216" y="55"/>
                    </a:cubicBezTo>
                    <a:cubicBezTo>
                      <a:pt x="216" y="61"/>
                      <a:pt x="216" y="61"/>
                      <a:pt x="216" y="61"/>
                    </a:cubicBezTo>
                    <a:cubicBezTo>
                      <a:pt x="216" y="64"/>
                      <a:pt x="216" y="64"/>
                      <a:pt x="216" y="64"/>
                    </a:cubicBezTo>
                    <a:cubicBezTo>
                      <a:pt x="219" y="69"/>
                      <a:pt x="219" y="69"/>
                      <a:pt x="219" y="69"/>
                    </a:cubicBezTo>
                    <a:cubicBezTo>
                      <a:pt x="222" y="74"/>
                      <a:pt x="222" y="74"/>
                      <a:pt x="222" y="74"/>
                    </a:cubicBezTo>
                    <a:cubicBezTo>
                      <a:pt x="227" y="79"/>
                      <a:pt x="227" y="79"/>
                      <a:pt x="227" y="79"/>
                    </a:cubicBezTo>
                    <a:cubicBezTo>
                      <a:pt x="232" y="81"/>
                      <a:pt x="232" y="81"/>
                      <a:pt x="232" y="81"/>
                    </a:cubicBezTo>
                    <a:cubicBezTo>
                      <a:pt x="230" y="89"/>
                      <a:pt x="230" y="89"/>
                      <a:pt x="230" y="89"/>
                    </a:cubicBezTo>
                    <a:cubicBezTo>
                      <a:pt x="223" y="97"/>
                      <a:pt x="223" y="97"/>
                      <a:pt x="223" y="97"/>
                    </a:cubicBezTo>
                    <a:cubicBezTo>
                      <a:pt x="216" y="104"/>
                      <a:pt x="216" y="104"/>
                      <a:pt x="216" y="104"/>
                    </a:cubicBezTo>
                    <a:cubicBezTo>
                      <a:pt x="211" y="110"/>
                      <a:pt x="211" y="110"/>
                      <a:pt x="211" y="110"/>
                    </a:cubicBezTo>
                    <a:cubicBezTo>
                      <a:pt x="211" y="108"/>
                      <a:pt x="211" y="108"/>
                      <a:pt x="211" y="108"/>
                    </a:cubicBezTo>
                    <a:cubicBezTo>
                      <a:pt x="206" y="105"/>
                      <a:pt x="206" y="105"/>
                      <a:pt x="206" y="105"/>
                    </a:cubicBezTo>
                    <a:cubicBezTo>
                      <a:pt x="201" y="104"/>
                      <a:pt x="201" y="104"/>
                      <a:pt x="201" y="104"/>
                    </a:cubicBezTo>
                    <a:cubicBezTo>
                      <a:pt x="196" y="106"/>
                      <a:pt x="196" y="106"/>
                      <a:pt x="196" y="106"/>
                    </a:cubicBezTo>
                    <a:cubicBezTo>
                      <a:pt x="196" y="106"/>
                      <a:pt x="195" y="109"/>
                      <a:pt x="195" y="110"/>
                    </a:cubicBezTo>
                    <a:cubicBezTo>
                      <a:pt x="195" y="111"/>
                      <a:pt x="195" y="114"/>
                      <a:pt x="195" y="114"/>
                    </a:cubicBezTo>
                    <a:cubicBezTo>
                      <a:pt x="195" y="120"/>
                      <a:pt x="195" y="120"/>
                      <a:pt x="195" y="120"/>
                    </a:cubicBezTo>
                    <a:cubicBezTo>
                      <a:pt x="193" y="125"/>
                      <a:pt x="193" y="125"/>
                      <a:pt x="193" y="125"/>
                    </a:cubicBezTo>
                    <a:cubicBezTo>
                      <a:pt x="189" y="131"/>
                      <a:pt x="189" y="131"/>
                      <a:pt x="189" y="131"/>
                    </a:cubicBezTo>
                    <a:cubicBezTo>
                      <a:pt x="190" y="140"/>
                      <a:pt x="190" y="140"/>
                      <a:pt x="190" y="140"/>
                    </a:cubicBezTo>
                    <a:cubicBezTo>
                      <a:pt x="191" y="145"/>
                      <a:pt x="191" y="145"/>
                      <a:pt x="191" y="145"/>
                    </a:cubicBezTo>
                    <a:cubicBezTo>
                      <a:pt x="193" y="149"/>
                      <a:pt x="193" y="149"/>
                      <a:pt x="193" y="149"/>
                    </a:cubicBezTo>
                    <a:cubicBezTo>
                      <a:pt x="192" y="153"/>
                      <a:pt x="192" y="153"/>
                      <a:pt x="192" y="153"/>
                    </a:cubicBezTo>
                    <a:cubicBezTo>
                      <a:pt x="191" y="156"/>
                      <a:pt x="191" y="156"/>
                      <a:pt x="191" y="156"/>
                    </a:cubicBezTo>
                    <a:cubicBezTo>
                      <a:pt x="192" y="169"/>
                      <a:pt x="192" y="169"/>
                      <a:pt x="192" y="169"/>
                    </a:cubicBezTo>
                    <a:cubicBezTo>
                      <a:pt x="193" y="179"/>
                      <a:pt x="193" y="179"/>
                      <a:pt x="193" y="179"/>
                    </a:cubicBezTo>
                    <a:cubicBezTo>
                      <a:pt x="192" y="184"/>
                      <a:pt x="192" y="184"/>
                      <a:pt x="192" y="184"/>
                    </a:cubicBezTo>
                    <a:cubicBezTo>
                      <a:pt x="194" y="188"/>
                      <a:pt x="194" y="188"/>
                      <a:pt x="194" y="188"/>
                    </a:cubicBezTo>
                    <a:cubicBezTo>
                      <a:pt x="194" y="193"/>
                      <a:pt x="194" y="193"/>
                      <a:pt x="194" y="193"/>
                    </a:cubicBezTo>
                    <a:cubicBezTo>
                      <a:pt x="193" y="201"/>
                      <a:pt x="193" y="201"/>
                      <a:pt x="193" y="201"/>
                    </a:cubicBezTo>
                    <a:cubicBezTo>
                      <a:pt x="191" y="207"/>
                      <a:pt x="191" y="207"/>
                      <a:pt x="191" y="207"/>
                    </a:cubicBezTo>
                    <a:cubicBezTo>
                      <a:pt x="190" y="214"/>
                      <a:pt x="190" y="214"/>
                      <a:pt x="190" y="214"/>
                    </a:cubicBezTo>
                    <a:cubicBezTo>
                      <a:pt x="188" y="221"/>
                      <a:pt x="188" y="221"/>
                      <a:pt x="188" y="221"/>
                    </a:cubicBezTo>
                    <a:cubicBezTo>
                      <a:pt x="186" y="225"/>
                      <a:pt x="186" y="225"/>
                      <a:pt x="186" y="225"/>
                    </a:cubicBezTo>
                    <a:cubicBezTo>
                      <a:pt x="186" y="233"/>
                      <a:pt x="186" y="233"/>
                      <a:pt x="186" y="233"/>
                    </a:cubicBezTo>
                    <a:cubicBezTo>
                      <a:pt x="187" y="235"/>
                      <a:pt x="187" y="235"/>
                      <a:pt x="187" y="235"/>
                    </a:cubicBezTo>
                    <a:cubicBezTo>
                      <a:pt x="187" y="238"/>
                      <a:pt x="187" y="238"/>
                      <a:pt x="187" y="238"/>
                    </a:cubicBezTo>
                    <a:cubicBezTo>
                      <a:pt x="181" y="245"/>
                      <a:pt x="181" y="245"/>
                      <a:pt x="181" y="245"/>
                    </a:cubicBezTo>
                    <a:cubicBezTo>
                      <a:pt x="175" y="252"/>
                      <a:pt x="175" y="252"/>
                      <a:pt x="175" y="252"/>
                    </a:cubicBezTo>
                    <a:cubicBezTo>
                      <a:pt x="171" y="253"/>
                      <a:pt x="171" y="253"/>
                      <a:pt x="171" y="253"/>
                    </a:cubicBezTo>
                    <a:cubicBezTo>
                      <a:pt x="167" y="250"/>
                      <a:pt x="167" y="250"/>
                      <a:pt x="167" y="250"/>
                    </a:cubicBezTo>
                    <a:cubicBezTo>
                      <a:pt x="164" y="246"/>
                      <a:pt x="164" y="246"/>
                      <a:pt x="164" y="246"/>
                    </a:cubicBezTo>
                    <a:cubicBezTo>
                      <a:pt x="163" y="241"/>
                      <a:pt x="163" y="241"/>
                      <a:pt x="163" y="241"/>
                    </a:cubicBezTo>
                    <a:cubicBezTo>
                      <a:pt x="159" y="238"/>
                      <a:pt x="159" y="238"/>
                      <a:pt x="159" y="238"/>
                    </a:cubicBezTo>
                    <a:cubicBezTo>
                      <a:pt x="157" y="234"/>
                      <a:pt x="157" y="234"/>
                      <a:pt x="157" y="234"/>
                    </a:cubicBezTo>
                    <a:cubicBezTo>
                      <a:pt x="156" y="229"/>
                      <a:pt x="156" y="229"/>
                      <a:pt x="156" y="229"/>
                    </a:cubicBezTo>
                    <a:cubicBezTo>
                      <a:pt x="157" y="225"/>
                      <a:pt x="157" y="225"/>
                      <a:pt x="157" y="225"/>
                    </a:cubicBezTo>
                    <a:cubicBezTo>
                      <a:pt x="161" y="220"/>
                      <a:pt x="161" y="220"/>
                      <a:pt x="161" y="220"/>
                    </a:cubicBezTo>
                    <a:cubicBezTo>
                      <a:pt x="164" y="214"/>
                      <a:pt x="164" y="214"/>
                      <a:pt x="164" y="214"/>
                    </a:cubicBezTo>
                    <a:cubicBezTo>
                      <a:pt x="169" y="209"/>
                      <a:pt x="169" y="209"/>
                      <a:pt x="169" y="209"/>
                    </a:cubicBezTo>
                    <a:cubicBezTo>
                      <a:pt x="172" y="203"/>
                      <a:pt x="172" y="203"/>
                      <a:pt x="172" y="203"/>
                    </a:cubicBezTo>
                    <a:cubicBezTo>
                      <a:pt x="172" y="196"/>
                      <a:pt x="172" y="196"/>
                      <a:pt x="172" y="196"/>
                    </a:cubicBezTo>
                    <a:cubicBezTo>
                      <a:pt x="164" y="190"/>
                      <a:pt x="164" y="190"/>
                      <a:pt x="164" y="190"/>
                    </a:cubicBezTo>
                    <a:cubicBezTo>
                      <a:pt x="157" y="188"/>
                      <a:pt x="157" y="188"/>
                      <a:pt x="157" y="188"/>
                    </a:cubicBezTo>
                    <a:cubicBezTo>
                      <a:pt x="151" y="185"/>
                      <a:pt x="151" y="185"/>
                      <a:pt x="151" y="185"/>
                    </a:cubicBezTo>
                    <a:cubicBezTo>
                      <a:pt x="144" y="185"/>
                      <a:pt x="144" y="185"/>
                      <a:pt x="144" y="185"/>
                    </a:cubicBezTo>
                    <a:cubicBezTo>
                      <a:pt x="137" y="185"/>
                      <a:pt x="137" y="185"/>
                      <a:pt x="137" y="185"/>
                    </a:cubicBezTo>
                    <a:cubicBezTo>
                      <a:pt x="134" y="183"/>
                      <a:pt x="134" y="183"/>
                      <a:pt x="134" y="183"/>
                    </a:cubicBezTo>
                    <a:cubicBezTo>
                      <a:pt x="133" y="179"/>
                      <a:pt x="133" y="179"/>
                      <a:pt x="133" y="179"/>
                    </a:cubicBezTo>
                    <a:cubicBezTo>
                      <a:pt x="127" y="174"/>
                      <a:pt x="127" y="174"/>
                      <a:pt x="127" y="174"/>
                    </a:cubicBezTo>
                    <a:cubicBezTo>
                      <a:pt x="123" y="172"/>
                      <a:pt x="123" y="172"/>
                      <a:pt x="123" y="172"/>
                    </a:cubicBezTo>
                    <a:cubicBezTo>
                      <a:pt x="123" y="172"/>
                      <a:pt x="118" y="171"/>
                      <a:pt x="116" y="171"/>
                    </a:cubicBezTo>
                    <a:cubicBezTo>
                      <a:pt x="114" y="171"/>
                      <a:pt x="111" y="169"/>
                      <a:pt x="111" y="169"/>
                    </a:cubicBezTo>
                    <a:cubicBezTo>
                      <a:pt x="104" y="167"/>
                      <a:pt x="104" y="167"/>
                      <a:pt x="104" y="167"/>
                    </a:cubicBezTo>
                    <a:cubicBezTo>
                      <a:pt x="98" y="162"/>
                      <a:pt x="98" y="162"/>
                      <a:pt x="98" y="162"/>
                    </a:cubicBezTo>
                    <a:cubicBezTo>
                      <a:pt x="92" y="159"/>
                      <a:pt x="92" y="159"/>
                      <a:pt x="92" y="159"/>
                    </a:cubicBezTo>
                    <a:cubicBezTo>
                      <a:pt x="89" y="158"/>
                      <a:pt x="89" y="158"/>
                      <a:pt x="89" y="158"/>
                    </a:cubicBezTo>
                    <a:cubicBezTo>
                      <a:pt x="82" y="158"/>
                      <a:pt x="82" y="158"/>
                      <a:pt x="82" y="158"/>
                    </a:cubicBezTo>
                    <a:cubicBezTo>
                      <a:pt x="77" y="159"/>
                      <a:pt x="77" y="159"/>
                      <a:pt x="77" y="159"/>
                    </a:cubicBezTo>
                    <a:cubicBezTo>
                      <a:pt x="73" y="160"/>
                      <a:pt x="73" y="160"/>
                      <a:pt x="73" y="160"/>
                    </a:cubicBezTo>
                    <a:cubicBezTo>
                      <a:pt x="71" y="156"/>
                      <a:pt x="71" y="156"/>
                      <a:pt x="71" y="156"/>
                    </a:cubicBezTo>
                    <a:cubicBezTo>
                      <a:pt x="69" y="151"/>
                      <a:pt x="69" y="151"/>
                      <a:pt x="69" y="151"/>
                    </a:cubicBezTo>
                    <a:cubicBezTo>
                      <a:pt x="67" y="148"/>
                      <a:pt x="67" y="148"/>
                      <a:pt x="67" y="148"/>
                    </a:cubicBezTo>
                    <a:cubicBezTo>
                      <a:pt x="58" y="146"/>
                      <a:pt x="58" y="146"/>
                      <a:pt x="58" y="146"/>
                    </a:cubicBezTo>
                    <a:cubicBezTo>
                      <a:pt x="54" y="147"/>
                      <a:pt x="54" y="147"/>
                      <a:pt x="54" y="147"/>
                    </a:cubicBezTo>
                    <a:cubicBezTo>
                      <a:pt x="47" y="149"/>
                      <a:pt x="47" y="149"/>
                      <a:pt x="47" y="149"/>
                    </a:cubicBezTo>
                    <a:cubicBezTo>
                      <a:pt x="40" y="154"/>
                      <a:pt x="40" y="154"/>
                      <a:pt x="40" y="154"/>
                    </a:cubicBezTo>
                    <a:cubicBezTo>
                      <a:pt x="31" y="158"/>
                      <a:pt x="31" y="158"/>
                      <a:pt x="31" y="158"/>
                    </a:cubicBezTo>
                    <a:cubicBezTo>
                      <a:pt x="24" y="163"/>
                      <a:pt x="24" y="163"/>
                      <a:pt x="24" y="163"/>
                    </a:cubicBezTo>
                    <a:cubicBezTo>
                      <a:pt x="18" y="166"/>
                      <a:pt x="18" y="166"/>
                      <a:pt x="18" y="166"/>
                    </a:cubicBezTo>
                    <a:cubicBezTo>
                      <a:pt x="13" y="170"/>
                      <a:pt x="13" y="170"/>
                      <a:pt x="13" y="170"/>
                    </a:cubicBezTo>
                    <a:cubicBezTo>
                      <a:pt x="13" y="163"/>
                      <a:pt x="13" y="163"/>
                      <a:pt x="13" y="163"/>
                    </a:cubicBezTo>
                    <a:cubicBezTo>
                      <a:pt x="13" y="163"/>
                      <a:pt x="14" y="156"/>
                      <a:pt x="13" y="155"/>
                    </a:cubicBezTo>
                    <a:cubicBezTo>
                      <a:pt x="11" y="153"/>
                      <a:pt x="9" y="148"/>
                      <a:pt x="9" y="148"/>
                    </a:cubicBezTo>
                    <a:cubicBezTo>
                      <a:pt x="6" y="142"/>
                      <a:pt x="6" y="142"/>
                      <a:pt x="6" y="142"/>
                    </a:cubicBezTo>
                    <a:cubicBezTo>
                      <a:pt x="5" y="133"/>
                      <a:pt x="5" y="133"/>
                      <a:pt x="5" y="133"/>
                    </a:cubicBezTo>
                    <a:cubicBezTo>
                      <a:pt x="6" y="129"/>
                      <a:pt x="6" y="129"/>
                      <a:pt x="6" y="129"/>
                    </a:cubicBezTo>
                    <a:cubicBezTo>
                      <a:pt x="7" y="120"/>
                      <a:pt x="7" y="120"/>
                      <a:pt x="7" y="120"/>
                    </a:cubicBezTo>
                    <a:cubicBezTo>
                      <a:pt x="7" y="110"/>
                      <a:pt x="7" y="110"/>
                      <a:pt x="7" y="110"/>
                    </a:cubicBezTo>
                    <a:cubicBezTo>
                      <a:pt x="5" y="104"/>
                      <a:pt x="5" y="104"/>
                      <a:pt x="5" y="104"/>
                    </a:cubicBezTo>
                    <a:cubicBezTo>
                      <a:pt x="4" y="95"/>
                      <a:pt x="4" y="95"/>
                      <a:pt x="4" y="95"/>
                    </a:cubicBezTo>
                    <a:cubicBezTo>
                      <a:pt x="6" y="90"/>
                      <a:pt x="6" y="90"/>
                      <a:pt x="6" y="90"/>
                    </a:cubicBezTo>
                    <a:cubicBezTo>
                      <a:pt x="8" y="84"/>
                      <a:pt x="8" y="84"/>
                      <a:pt x="8" y="84"/>
                    </a:cubicBezTo>
                    <a:cubicBezTo>
                      <a:pt x="5" y="76"/>
                      <a:pt x="5" y="76"/>
                      <a:pt x="5" y="76"/>
                    </a:cubicBezTo>
                    <a:lnTo>
                      <a:pt x="0" y="73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122" name="Freeform 28"/>
              <p:cNvSpPr>
                <a:spLocks/>
              </p:cNvSpPr>
              <p:nvPr/>
            </p:nvSpPr>
            <p:spPr bwMode="auto">
              <a:xfrm>
                <a:off x="10696575" y="2551113"/>
                <a:ext cx="134937" cy="187325"/>
              </a:xfrm>
              <a:custGeom>
                <a:avLst/>
                <a:gdLst>
                  <a:gd name="T0" fmla="*/ 10 w 85"/>
                  <a:gd name="T1" fmla="*/ 2 h 118"/>
                  <a:gd name="T2" fmla="*/ 19 w 85"/>
                  <a:gd name="T3" fmla="*/ 9 h 118"/>
                  <a:gd name="T4" fmla="*/ 33 w 85"/>
                  <a:gd name="T5" fmla="*/ 14 h 118"/>
                  <a:gd name="T6" fmla="*/ 47 w 85"/>
                  <a:gd name="T7" fmla="*/ 21 h 118"/>
                  <a:gd name="T8" fmla="*/ 64 w 85"/>
                  <a:gd name="T9" fmla="*/ 31 h 118"/>
                  <a:gd name="T10" fmla="*/ 83 w 85"/>
                  <a:gd name="T11" fmla="*/ 50 h 118"/>
                  <a:gd name="T12" fmla="*/ 85 w 85"/>
                  <a:gd name="T13" fmla="*/ 52 h 118"/>
                  <a:gd name="T14" fmla="*/ 81 w 85"/>
                  <a:gd name="T15" fmla="*/ 61 h 118"/>
                  <a:gd name="T16" fmla="*/ 62 w 85"/>
                  <a:gd name="T17" fmla="*/ 85 h 118"/>
                  <a:gd name="T18" fmla="*/ 50 w 85"/>
                  <a:gd name="T19" fmla="*/ 99 h 118"/>
                  <a:gd name="T20" fmla="*/ 38 w 85"/>
                  <a:gd name="T21" fmla="*/ 116 h 118"/>
                  <a:gd name="T22" fmla="*/ 28 w 85"/>
                  <a:gd name="T23" fmla="*/ 118 h 118"/>
                  <a:gd name="T24" fmla="*/ 17 w 85"/>
                  <a:gd name="T25" fmla="*/ 116 h 118"/>
                  <a:gd name="T26" fmla="*/ 12 w 85"/>
                  <a:gd name="T27" fmla="*/ 109 h 118"/>
                  <a:gd name="T28" fmla="*/ 5 w 85"/>
                  <a:gd name="T29" fmla="*/ 99 h 118"/>
                  <a:gd name="T30" fmla="*/ 0 w 85"/>
                  <a:gd name="T31" fmla="*/ 90 h 118"/>
                  <a:gd name="T32" fmla="*/ 0 w 85"/>
                  <a:gd name="T33" fmla="*/ 80 h 118"/>
                  <a:gd name="T34" fmla="*/ 12 w 85"/>
                  <a:gd name="T35" fmla="*/ 78 h 118"/>
                  <a:gd name="T36" fmla="*/ 17 w 85"/>
                  <a:gd name="T37" fmla="*/ 64 h 118"/>
                  <a:gd name="T38" fmla="*/ 17 w 85"/>
                  <a:gd name="T39" fmla="*/ 43 h 118"/>
                  <a:gd name="T40" fmla="*/ 17 w 85"/>
                  <a:gd name="T41" fmla="*/ 26 h 118"/>
                  <a:gd name="T42" fmla="*/ 12 w 85"/>
                  <a:gd name="T43" fmla="*/ 16 h 118"/>
                  <a:gd name="T44" fmla="*/ 5 w 85"/>
                  <a:gd name="T45" fmla="*/ 9 h 118"/>
                  <a:gd name="T46" fmla="*/ 5 w 85"/>
                  <a:gd name="T47" fmla="*/ 0 h 118"/>
                  <a:gd name="T48" fmla="*/ 10 w 85"/>
                  <a:gd name="T49" fmla="*/ 2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5" h="118">
                    <a:moveTo>
                      <a:pt x="10" y="2"/>
                    </a:moveTo>
                    <a:lnTo>
                      <a:pt x="19" y="9"/>
                    </a:lnTo>
                    <a:lnTo>
                      <a:pt x="33" y="14"/>
                    </a:lnTo>
                    <a:lnTo>
                      <a:pt x="47" y="21"/>
                    </a:lnTo>
                    <a:lnTo>
                      <a:pt x="64" y="31"/>
                    </a:lnTo>
                    <a:lnTo>
                      <a:pt x="83" y="50"/>
                    </a:lnTo>
                    <a:lnTo>
                      <a:pt x="85" y="52"/>
                    </a:lnTo>
                    <a:lnTo>
                      <a:pt x="81" y="61"/>
                    </a:lnTo>
                    <a:lnTo>
                      <a:pt x="62" y="85"/>
                    </a:lnTo>
                    <a:lnTo>
                      <a:pt x="50" y="99"/>
                    </a:lnTo>
                    <a:lnTo>
                      <a:pt x="38" y="116"/>
                    </a:lnTo>
                    <a:lnTo>
                      <a:pt x="28" y="118"/>
                    </a:lnTo>
                    <a:lnTo>
                      <a:pt x="17" y="116"/>
                    </a:lnTo>
                    <a:lnTo>
                      <a:pt x="12" y="109"/>
                    </a:lnTo>
                    <a:lnTo>
                      <a:pt x="5" y="99"/>
                    </a:lnTo>
                    <a:lnTo>
                      <a:pt x="0" y="90"/>
                    </a:lnTo>
                    <a:lnTo>
                      <a:pt x="0" y="80"/>
                    </a:lnTo>
                    <a:lnTo>
                      <a:pt x="12" y="78"/>
                    </a:lnTo>
                    <a:lnTo>
                      <a:pt x="17" y="64"/>
                    </a:lnTo>
                    <a:lnTo>
                      <a:pt x="17" y="43"/>
                    </a:lnTo>
                    <a:lnTo>
                      <a:pt x="17" y="26"/>
                    </a:lnTo>
                    <a:lnTo>
                      <a:pt x="12" y="16"/>
                    </a:lnTo>
                    <a:lnTo>
                      <a:pt x="5" y="9"/>
                    </a:lnTo>
                    <a:lnTo>
                      <a:pt x="5" y="0"/>
                    </a:lnTo>
                    <a:lnTo>
                      <a:pt x="10" y="2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123" name="Freeform 29"/>
              <p:cNvSpPr>
                <a:spLocks/>
              </p:cNvSpPr>
              <p:nvPr/>
            </p:nvSpPr>
            <p:spPr bwMode="auto">
              <a:xfrm>
                <a:off x="10696575" y="2474913"/>
                <a:ext cx="263525" cy="139700"/>
              </a:xfrm>
              <a:custGeom>
                <a:avLst/>
                <a:gdLst>
                  <a:gd name="T0" fmla="*/ 0 w 166"/>
                  <a:gd name="T1" fmla="*/ 34 h 88"/>
                  <a:gd name="T2" fmla="*/ 10 w 166"/>
                  <a:gd name="T3" fmla="*/ 41 h 88"/>
                  <a:gd name="T4" fmla="*/ 21 w 166"/>
                  <a:gd name="T5" fmla="*/ 48 h 88"/>
                  <a:gd name="T6" fmla="*/ 36 w 166"/>
                  <a:gd name="T7" fmla="*/ 53 h 88"/>
                  <a:gd name="T8" fmla="*/ 47 w 166"/>
                  <a:gd name="T9" fmla="*/ 60 h 88"/>
                  <a:gd name="T10" fmla="*/ 57 w 166"/>
                  <a:gd name="T11" fmla="*/ 64 h 88"/>
                  <a:gd name="T12" fmla="*/ 66 w 166"/>
                  <a:gd name="T13" fmla="*/ 69 h 88"/>
                  <a:gd name="T14" fmla="*/ 78 w 166"/>
                  <a:gd name="T15" fmla="*/ 79 h 88"/>
                  <a:gd name="T16" fmla="*/ 88 w 166"/>
                  <a:gd name="T17" fmla="*/ 86 h 88"/>
                  <a:gd name="T18" fmla="*/ 100 w 166"/>
                  <a:gd name="T19" fmla="*/ 88 h 88"/>
                  <a:gd name="T20" fmla="*/ 109 w 166"/>
                  <a:gd name="T21" fmla="*/ 81 h 88"/>
                  <a:gd name="T22" fmla="*/ 126 w 166"/>
                  <a:gd name="T23" fmla="*/ 67 h 88"/>
                  <a:gd name="T24" fmla="*/ 140 w 166"/>
                  <a:gd name="T25" fmla="*/ 48 h 88"/>
                  <a:gd name="T26" fmla="*/ 152 w 166"/>
                  <a:gd name="T27" fmla="*/ 36 h 88"/>
                  <a:gd name="T28" fmla="*/ 159 w 166"/>
                  <a:gd name="T29" fmla="*/ 27 h 88"/>
                  <a:gd name="T30" fmla="*/ 163 w 166"/>
                  <a:gd name="T31" fmla="*/ 15 h 88"/>
                  <a:gd name="T32" fmla="*/ 166 w 166"/>
                  <a:gd name="T33" fmla="*/ 5 h 88"/>
                  <a:gd name="T34" fmla="*/ 149 w 166"/>
                  <a:gd name="T35" fmla="*/ 0 h 88"/>
                  <a:gd name="T36" fmla="*/ 135 w 166"/>
                  <a:gd name="T37" fmla="*/ 3 h 88"/>
                  <a:gd name="T38" fmla="*/ 126 w 166"/>
                  <a:gd name="T39" fmla="*/ 5 h 88"/>
                  <a:gd name="T40" fmla="*/ 118 w 166"/>
                  <a:gd name="T41" fmla="*/ 22 h 88"/>
                  <a:gd name="T42" fmla="*/ 107 w 166"/>
                  <a:gd name="T43" fmla="*/ 29 h 88"/>
                  <a:gd name="T44" fmla="*/ 90 w 166"/>
                  <a:gd name="T45" fmla="*/ 31 h 88"/>
                  <a:gd name="T46" fmla="*/ 73 w 166"/>
                  <a:gd name="T47" fmla="*/ 31 h 88"/>
                  <a:gd name="T48" fmla="*/ 57 w 166"/>
                  <a:gd name="T49" fmla="*/ 31 h 88"/>
                  <a:gd name="T50" fmla="*/ 45 w 166"/>
                  <a:gd name="T51" fmla="*/ 27 h 88"/>
                  <a:gd name="T52" fmla="*/ 36 w 166"/>
                  <a:gd name="T53" fmla="*/ 19 h 88"/>
                  <a:gd name="T54" fmla="*/ 28 w 166"/>
                  <a:gd name="T55" fmla="*/ 15 h 88"/>
                  <a:gd name="T56" fmla="*/ 19 w 166"/>
                  <a:gd name="T57" fmla="*/ 15 h 88"/>
                  <a:gd name="T58" fmla="*/ 10 w 166"/>
                  <a:gd name="T59" fmla="*/ 19 h 88"/>
                  <a:gd name="T60" fmla="*/ 2 w 166"/>
                  <a:gd name="T61" fmla="*/ 27 h 88"/>
                  <a:gd name="T62" fmla="*/ 0 w 166"/>
                  <a:gd name="T63" fmla="*/ 34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66" h="88">
                    <a:moveTo>
                      <a:pt x="0" y="34"/>
                    </a:moveTo>
                    <a:lnTo>
                      <a:pt x="10" y="41"/>
                    </a:lnTo>
                    <a:lnTo>
                      <a:pt x="21" y="48"/>
                    </a:lnTo>
                    <a:lnTo>
                      <a:pt x="36" y="53"/>
                    </a:lnTo>
                    <a:lnTo>
                      <a:pt x="47" y="60"/>
                    </a:lnTo>
                    <a:lnTo>
                      <a:pt x="57" y="64"/>
                    </a:lnTo>
                    <a:lnTo>
                      <a:pt x="66" y="69"/>
                    </a:lnTo>
                    <a:lnTo>
                      <a:pt x="78" y="79"/>
                    </a:lnTo>
                    <a:lnTo>
                      <a:pt x="88" y="86"/>
                    </a:lnTo>
                    <a:lnTo>
                      <a:pt x="100" y="88"/>
                    </a:lnTo>
                    <a:lnTo>
                      <a:pt x="109" y="81"/>
                    </a:lnTo>
                    <a:lnTo>
                      <a:pt x="126" y="67"/>
                    </a:lnTo>
                    <a:lnTo>
                      <a:pt x="140" y="48"/>
                    </a:lnTo>
                    <a:lnTo>
                      <a:pt x="152" y="36"/>
                    </a:lnTo>
                    <a:lnTo>
                      <a:pt x="159" y="27"/>
                    </a:lnTo>
                    <a:lnTo>
                      <a:pt x="163" y="15"/>
                    </a:lnTo>
                    <a:lnTo>
                      <a:pt x="166" y="5"/>
                    </a:lnTo>
                    <a:lnTo>
                      <a:pt x="149" y="0"/>
                    </a:lnTo>
                    <a:lnTo>
                      <a:pt x="135" y="3"/>
                    </a:lnTo>
                    <a:lnTo>
                      <a:pt x="126" y="5"/>
                    </a:lnTo>
                    <a:lnTo>
                      <a:pt x="118" y="22"/>
                    </a:lnTo>
                    <a:lnTo>
                      <a:pt x="107" y="29"/>
                    </a:lnTo>
                    <a:lnTo>
                      <a:pt x="90" y="31"/>
                    </a:lnTo>
                    <a:lnTo>
                      <a:pt x="73" y="31"/>
                    </a:lnTo>
                    <a:lnTo>
                      <a:pt x="57" y="31"/>
                    </a:lnTo>
                    <a:lnTo>
                      <a:pt x="45" y="27"/>
                    </a:lnTo>
                    <a:lnTo>
                      <a:pt x="36" y="19"/>
                    </a:lnTo>
                    <a:lnTo>
                      <a:pt x="28" y="15"/>
                    </a:lnTo>
                    <a:lnTo>
                      <a:pt x="19" y="15"/>
                    </a:lnTo>
                    <a:lnTo>
                      <a:pt x="10" y="19"/>
                    </a:lnTo>
                    <a:lnTo>
                      <a:pt x="2" y="27"/>
                    </a:lnTo>
                    <a:lnTo>
                      <a:pt x="0" y="34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124" name="Freeform 30"/>
              <p:cNvSpPr>
                <a:spLocks/>
              </p:cNvSpPr>
              <p:nvPr/>
            </p:nvSpPr>
            <p:spPr bwMode="auto">
              <a:xfrm>
                <a:off x="9910763" y="1885950"/>
                <a:ext cx="533400" cy="777875"/>
              </a:xfrm>
              <a:custGeom>
                <a:avLst/>
                <a:gdLst>
                  <a:gd name="T0" fmla="*/ 113 w 142"/>
                  <a:gd name="T1" fmla="*/ 0 h 207"/>
                  <a:gd name="T2" fmla="*/ 120 w 142"/>
                  <a:gd name="T3" fmla="*/ 4 h 207"/>
                  <a:gd name="T4" fmla="*/ 116 w 142"/>
                  <a:gd name="T5" fmla="*/ 11 h 207"/>
                  <a:gd name="T6" fmla="*/ 120 w 142"/>
                  <a:gd name="T7" fmla="*/ 20 h 207"/>
                  <a:gd name="T8" fmla="*/ 125 w 142"/>
                  <a:gd name="T9" fmla="*/ 31 h 207"/>
                  <a:gd name="T10" fmla="*/ 127 w 142"/>
                  <a:gd name="T11" fmla="*/ 42 h 207"/>
                  <a:gd name="T12" fmla="*/ 129 w 142"/>
                  <a:gd name="T13" fmla="*/ 70 h 207"/>
                  <a:gd name="T14" fmla="*/ 130 w 142"/>
                  <a:gd name="T15" fmla="*/ 82 h 207"/>
                  <a:gd name="T16" fmla="*/ 134 w 142"/>
                  <a:gd name="T17" fmla="*/ 97 h 207"/>
                  <a:gd name="T18" fmla="*/ 140 w 142"/>
                  <a:gd name="T19" fmla="*/ 104 h 207"/>
                  <a:gd name="T20" fmla="*/ 139 w 142"/>
                  <a:gd name="T21" fmla="*/ 112 h 207"/>
                  <a:gd name="T22" fmla="*/ 136 w 142"/>
                  <a:gd name="T23" fmla="*/ 124 h 207"/>
                  <a:gd name="T24" fmla="*/ 139 w 142"/>
                  <a:gd name="T25" fmla="*/ 134 h 207"/>
                  <a:gd name="T26" fmla="*/ 129 w 142"/>
                  <a:gd name="T27" fmla="*/ 144 h 207"/>
                  <a:gd name="T28" fmla="*/ 115 w 142"/>
                  <a:gd name="T29" fmla="*/ 155 h 207"/>
                  <a:gd name="T30" fmla="*/ 103 w 142"/>
                  <a:gd name="T31" fmla="*/ 166 h 207"/>
                  <a:gd name="T32" fmla="*/ 92 w 142"/>
                  <a:gd name="T33" fmla="*/ 169 h 207"/>
                  <a:gd name="T34" fmla="*/ 81 w 142"/>
                  <a:gd name="T35" fmla="*/ 171 h 207"/>
                  <a:gd name="T36" fmla="*/ 72 w 142"/>
                  <a:gd name="T37" fmla="*/ 168 h 207"/>
                  <a:gd name="T38" fmla="*/ 61 w 142"/>
                  <a:gd name="T39" fmla="*/ 167 h 207"/>
                  <a:gd name="T40" fmla="*/ 55 w 142"/>
                  <a:gd name="T41" fmla="*/ 174 h 207"/>
                  <a:gd name="T42" fmla="*/ 55 w 142"/>
                  <a:gd name="T43" fmla="*/ 184 h 207"/>
                  <a:gd name="T44" fmla="*/ 50 w 142"/>
                  <a:gd name="T45" fmla="*/ 194 h 207"/>
                  <a:gd name="T46" fmla="*/ 41 w 142"/>
                  <a:gd name="T47" fmla="*/ 199 h 207"/>
                  <a:gd name="T48" fmla="*/ 31 w 142"/>
                  <a:gd name="T49" fmla="*/ 205 h 207"/>
                  <a:gd name="T50" fmla="*/ 21 w 142"/>
                  <a:gd name="T51" fmla="*/ 205 h 207"/>
                  <a:gd name="T52" fmla="*/ 15 w 142"/>
                  <a:gd name="T53" fmla="*/ 200 h 207"/>
                  <a:gd name="T54" fmla="*/ 10 w 142"/>
                  <a:gd name="T55" fmla="*/ 195 h 207"/>
                  <a:gd name="T56" fmla="*/ 3 w 142"/>
                  <a:gd name="T57" fmla="*/ 188 h 207"/>
                  <a:gd name="T58" fmla="*/ 3 w 142"/>
                  <a:gd name="T59" fmla="*/ 175 h 207"/>
                  <a:gd name="T60" fmla="*/ 0 w 142"/>
                  <a:gd name="T61" fmla="*/ 162 h 207"/>
                  <a:gd name="T62" fmla="*/ 6 w 142"/>
                  <a:gd name="T63" fmla="*/ 151 h 207"/>
                  <a:gd name="T64" fmla="*/ 11 w 142"/>
                  <a:gd name="T65" fmla="*/ 135 h 207"/>
                  <a:gd name="T66" fmla="*/ 15 w 142"/>
                  <a:gd name="T67" fmla="*/ 127 h 207"/>
                  <a:gd name="T68" fmla="*/ 23 w 142"/>
                  <a:gd name="T69" fmla="*/ 123 h 207"/>
                  <a:gd name="T70" fmla="*/ 35 w 142"/>
                  <a:gd name="T71" fmla="*/ 119 h 207"/>
                  <a:gd name="T72" fmla="*/ 46 w 142"/>
                  <a:gd name="T73" fmla="*/ 108 h 207"/>
                  <a:gd name="T74" fmla="*/ 56 w 142"/>
                  <a:gd name="T75" fmla="*/ 104 h 207"/>
                  <a:gd name="T76" fmla="*/ 66 w 142"/>
                  <a:gd name="T77" fmla="*/ 104 h 207"/>
                  <a:gd name="T78" fmla="*/ 77 w 142"/>
                  <a:gd name="T79" fmla="*/ 102 h 207"/>
                  <a:gd name="T80" fmla="*/ 81 w 142"/>
                  <a:gd name="T81" fmla="*/ 89 h 207"/>
                  <a:gd name="T82" fmla="*/ 77 w 142"/>
                  <a:gd name="T83" fmla="*/ 81 h 207"/>
                  <a:gd name="T84" fmla="*/ 79 w 142"/>
                  <a:gd name="T85" fmla="*/ 70 h 207"/>
                  <a:gd name="T86" fmla="*/ 84 w 142"/>
                  <a:gd name="T87" fmla="*/ 62 h 207"/>
                  <a:gd name="T88" fmla="*/ 82 w 142"/>
                  <a:gd name="T89" fmla="*/ 50 h 207"/>
                  <a:gd name="T90" fmla="*/ 81 w 142"/>
                  <a:gd name="T91" fmla="*/ 36 h 207"/>
                  <a:gd name="T92" fmla="*/ 85 w 142"/>
                  <a:gd name="T93" fmla="*/ 25 h 207"/>
                  <a:gd name="T94" fmla="*/ 93 w 142"/>
                  <a:gd name="T95" fmla="*/ 17 h 207"/>
                  <a:gd name="T96" fmla="*/ 107 w 142"/>
                  <a:gd name="T97" fmla="*/ 6 h 2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42" h="207">
                    <a:moveTo>
                      <a:pt x="109" y="0"/>
                    </a:moveTo>
                    <a:cubicBezTo>
                      <a:pt x="113" y="0"/>
                      <a:pt x="113" y="0"/>
                      <a:pt x="113" y="0"/>
                    </a:cubicBezTo>
                    <a:cubicBezTo>
                      <a:pt x="118" y="2"/>
                      <a:pt x="118" y="2"/>
                      <a:pt x="118" y="2"/>
                    </a:cubicBezTo>
                    <a:cubicBezTo>
                      <a:pt x="120" y="4"/>
                      <a:pt x="120" y="4"/>
                      <a:pt x="120" y="4"/>
                    </a:cubicBezTo>
                    <a:cubicBezTo>
                      <a:pt x="117" y="7"/>
                      <a:pt x="117" y="7"/>
                      <a:pt x="117" y="7"/>
                    </a:cubicBezTo>
                    <a:cubicBezTo>
                      <a:pt x="116" y="11"/>
                      <a:pt x="116" y="11"/>
                      <a:pt x="116" y="11"/>
                    </a:cubicBezTo>
                    <a:cubicBezTo>
                      <a:pt x="117" y="15"/>
                      <a:pt x="117" y="15"/>
                      <a:pt x="117" y="15"/>
                    </a:cubicBezTo>
                    <a:cubicBezTo>
                      <a:pt x="120" y="20"/>
                      <a:pt x="120" y="20"/>
                      <a:pt x="120" y="20"/>
                    </a:cubicBezTo>
                    <a:cubicBezTo>
                      <a:pt x="123" y="26"/>
                      <a:pt x="123" y="26"/>
                      <a:pt x="123" y="26"/>
                    </a:cubicBezTo>
                    <a:cubicBezTo>
                      <a:pt x="125" y="31"/>
                      <a:pt x="125" y="31"/>
                      <a:pt x="125" y="31"/>
                    </a:cubicBezTo>
                    <a:cubicBezTo>
                      <a:pt x="125" y="36"/>
                      <a:pt x="125" y="36"/>
                      <a:pt x="125" y="36"/>
                    </a:cubicBezTo>
                    <a:cubicBezTo>
                      <a:pt x="127" y="42"/>
                      <a:pt x="127" y="42"/>
                      <a:pt x="127" y="42"/>
                    </a:cubicBezTo>
                    <a:cubicBezTo>
                      <a:pt x="127" y="53"/>
                      <a:pt x="127" y="53"/>
                      <a:pt x="127" y="53"/>
                    </a:cubicBezTo>
                    <a:cubicBezTo>
                      <a:pt x="129" y="70"/>
                      <a:pt x="129" y="70"/>
                      <a:pt x="129" y="70"/>
                    </a:cubicBezTo>
                    <a:cubicBezTo>
                      <a:pt x="129" y="77"/>
                      <a:pt x="129" y="77"/>
                      <a:pt x="129" y="77"/>
                    </a:cubicBezTo>
                    <a:cubicBezTo>
                      <a:pt x="130" y="82"/>
                      <a:pt x="130" y="82"/>
                      <a:pt x="130" y="82"/>
                    </a:cubicBezTo>
                    <a:cubicBezTo>
                      <a:pt x="132" y="92"/>
                      <a:pt x="132" y="92"/>
                      <a:pt x="132" y="92"/>
                    </a:cubicBezTo>
                    <a:cubicBezTo>
                      <a:pt x="134" y="97"/>
                      <a:pt x="134" y="97"/>
                      <a:pt x="134" y="97"/>
                    </a:cubicBezTo>
                    <a:cubicBezTo>
                      <a:pt x="135" y="101"/>
                      <a:pt x="135" y="101"/>
                      <a:pt x="135" y="101"/>
                    </a:cubicBezTo>
                    <a:cubicBezTo>
                      <a:pt x="140" y="104"/>
                      <a:pt x="140" y="104"/>
                      <a:pt x="140" y="104"/>
                    </a:cubicBezTo>
                    <a:cubicBezTo>
                      <a:pt x="142" y="108"/>
                      <a:pt x="142" y="108"/>
                      <a:pt x="142" y="108"/>
                    </a:cubicBezTo>
                    <a:cubicBezTo>
                      <a:pt x="142" y="108"/>
                      <a:pt x="141" y="111"/>
                      <a:pt x="139" y="112"/>
                    </a:cubicBezTo>
                    <a:cubicBezTo>
                      <a:pt x="138" y="112"/>
                      <a:pt x="136" y="117"/>
                      <a:pt x="136" y="117"/>
                    </a:cubicBezTo>
                    <a:cubicBezTo>
                      <a:pt x="136" y="124"/>
                      <a:pt x="136" y="124"/>
                      <a:pt x="136" y="124"/>
                    </a:cubicBezTo>
                    <a:cubicBezTo>
                      <a:pt x="138" y="129"/>
                      <a:pt x="138" y="129"/>
                      <a:pt x="138" y="129"/>
                    </a:cubicBezTo>
                    <a:cubicBezTo>
                      <a:pt x="139" y="134"/>
                      <a:pt x="139" y="134"/>
                      <a:pt x="139" y="134"/>
                    </a:cubicBezTo>
                    <a:cubicBezTo>
                      <a:pt x="137" y="139"/>
                      <a:pt x="137" y="139"/>
                      <a:pt x="137" y="139"/>
                    </a:cubicBezTo>
                    <a:cubicBezTo>
                      <a:pt x="129" y="144"/>
                      <a:pt x="129" y="144"/>
                      <a:pt x="129" y="144"/>
                    </a:cubicBezTo>
                    <a:cubicBezTo>
                      <a:pt x="121" y="150"/>
                      <a:pt x="121" y="150"/>
                      <a:pt x="121" y="150"/>
                    </a:cubicBezTo>
                    <a:cubicBezTo>
                      <a:pt x="115" y="155"/>
                      <a:pt x="115" y="155"/>
                      <a:pt x="115" y="155"/>
                    </a:cubicBezTo>
                    <a:cubicBezTo>
                      <a:pt x="109" y="162"/>
                      <a:pt x="109" y="162"/>
                      <a:pt x="109" y="162"/>
                    </a:cubicBezTo>
                    <a:cubicBezTo>
                      <a:pt x="103" y="166"/>
                      <a:pt x="103" y="166"/>
                      <a:pt x="103" y="166"/>
                    </a:cubicBezTo>
                    <a:cubicBezTo>
                      <a:pt x="96" y="166"/>
                      <a:pt x="96" y="166"/>
                      <a:pt x="96" y="166"/>
                    </a:cubicBezTo>
                    <a:cubicBezTo>
                      <a:pt x="92" y="169"/>
                      <a:pt x="92" y="169"/>
                      <a:pt x="92" y="169"/>
                    </a:cubicBezTo>
                    <a:cubicBezTo>
                      <a:pt x="87" y="171"/>
                      <a:pt x="87" y="171"/>
                      <a:pt x="87" y="171"/>
                    </a:cubicBezTo>
                    <a:cubicBezTo>
                      <a:pt x="81" y="171"/>
                      <a:pt x="81" y="171"/>
                      <a:pt x="81" y="171"/>
                    </a:cubicBezTo>
                    <a:cubicBezTo>
                      <a:pt x="77" y="170"/>
                      <a:pt x="77" y="170"/>
                      <a:pt x="77" y="170"/>
                    </a:cubicBezTo>
                    <a:cubicBezTo>
                      <a:pt x="72" y="168"/>
                      <a:pt x="72" y="168"/>
                      <a:pt x="72" y="168"/>
                    </a:cubicBezTo>
                    <a:cubicBezTo>
                      <a:pt x="65" y="167"/>
                      <a:pt x="65" y="167"/>
                      <a:pt x="65" y="167"/>
                    </a:cubicBezTo>
                    <a:cubicBezTo>
                      <a:pt x="61" y="167"/>
                      <a:pt x="61" y="167"/>
                      <a:pt x="61" y="167"/>
                    </a:cubicBezTo>
                    <a:cubicBezTo>
                      <a:pt x="58" y="170"/>
                      <a:pt x="58" y="170"/>
                      <a:pt x="58" y="170"/>
                    </a:cubicBezTo>
                    <a:cubicBezTo>
                      <a:pt x="55" y="174"/>
                      <a:pt x="55" y="174"/>
                      <a:pt x="55" y="174"/>
                    </a:cubicBezTo>
                    <a:cubicBezTo>
                      <a:pt x="55" y="180"/>
                      <a:pt x="55" y="180"/>
                      <a:pt x="55" y="180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3" y="190"/>
                      <a:pt x="53" y="190"/>
                      <a:pt x="53" y="190"/>
                    </a:cubicBezTo>
                    <a:cubicBezTo>
                      <a:pt x="50" y="194"/>
                      <a:pt x="50" y="194"/>
                      <a:pt x="50" y="194"/>
                    </a:cubicBezTo>
                    <a:cubicBezTo>
                      <a:pt x="46" y="198"/>
                      <a:pt x="46" y="198"/>
                      <a:pt x="46" y="198"/>
                    </a:cubicBezTo>
                    <a:cubicBezTo>
                      <a:pt x="41" y="199"/>
                      <a:pt x="41" y="199"/>
                      <a:pt x="41" y="199"/>
                    </a:cubicBezTo>
                    <a:cubicBezTo>
                      <a:pt x="36" y="202"/>
                      <a:pt x="36" y="202"/>
                      <a:pt x="36" y="202"/>
                    </a:cubicBezTo>
                    <a:cubicBezTo>
                      <a:pt x="31" y="205"/>
                      <a:pt x="31" y="205"/>
                      <a:pt x="31" y="205"/>
                    </a:cubicBezTo>
                    <a:cubicBezTo>
                      <a:pt x="26" y="207"/>
                      <a:pt x="26" y="207"/>
                      <a:pt x="26" y="207"/>
                    </a:cubicBezTo>
                    <a:cubicBezTo>
                      <a:pt x="26" y="207"/>
                      <a:pt x="24" y="205"/>
                      <a:pt x="21" y="205"/>
                    </a:cubicBezTo>
                    <a:cubicBezTo>
                      <a:pt x="18" y="204"/>
                      <a:pt x="18" y="204"/>
                      <a:pt x="18" y="204"/>
                    </a:cubicBezTo>
                    <a:cubicBezTo>
                      <a:pt x="15" y="200"/>
                      <a:pt x="15" y="200"/>
                      <a:pt x="15" y="200"/>
                    </a:cubicBezTo>
                    <a:cubicBezTo>
                      <a:pt x="13" y="197"/>
                      <a:pt x="13" y="197"/>
                      <a:pt x="13" y="197"/>
                    </a:cubicBezTo>
                    <a:cubicBezTo>
                      <a:pt x="10" y="195"/>
                      <a:pt x="10" y="195"/>
                      <a:pt x="10" y="195"/>
                    </a:cubicBezTo>
                    <a:cubicBezTo>
                      <a:pt x="4" y="195"/>
                      <a:pt x="4" y="195"/>
                      <a:pt x="4" y="195"/>
                    </a:cubicBezTo>
                    <a:cubicBezTo>
                      <a:pt x="3" y="188"/>
                      <a:pt x="3" y="188"/>
                      <a:pt x="3" y="188"/>
                    </a:cubicBezTo>
                    <a:cubicBezTo>
                      <a:pt x="3" y="182"/>
                      <a:pt x="3" y="182"/>
                      <a:pt x="3" y="182"/>
                    </a:cubicBezTo>
                    <a:cubicBezTo>
                      <a:pt x="3" y="175"/>
                      <a:pt x="3" y="175"/>
                      <a:pt x="3" y="175"/>
                    </a:cubicBezTo>
                    <a:cubicBezTo>
                      <a:pt x="1" y="170"/>
                      <a:pt x="1" y="170"/>
                      <a:pt x="1" y="170"/>
                    </a:cubicBezTo>
                    <a:cubicBezTo>
                      <a:pt x="0" y="162"/>
                      <a:pt x="0" y="162"/>
                      <a:pt x="0" y="162"/>
                    </a:cubicBezTo>
                    <a:cubicBezTo>
                      <a:pt x="3" y="156"/>
                      <a:pt x="3" y="156"/>
                      <a:pt x="3" y="156"/>
                    </a:cubicBezTo>
                    <a:cubicBezTo>
                      <a:pt x="6" y="151"/>
                      <a:pt x="6" y="151"/>
                      <a:pt x="6" y="151"/>
                    </a:cubicBezTo>
                    <a:cubicBezTo>
                      <a:pt x="9" y="143"/>
                      <a:pt x="9" y="143"/>
                      <a:pt x="9" y="143"/>
                    </a:cubicBezTo>
                    <a:cubicBezTo>
                      <a:pt x="11" y="135"/>
                      <a:pt x="11" y="135"/>
                      <a:pt x="11" y="135"/>
                    </a:cubicBezTo>
                    <a:cubicBezTo>
                      <a:pt x="12" y="130"/>
                      <a:pt x="12" y="130"/>
                      <a:pt x="12" y="130"/>
                    </a:cubicBezTo>
                    <a:cubicBezTo>
                      <a:pt x="15" y="127"/>
                      <a:pt x="15" y="127"/>
                      <a:pt x="15" y="127"/>
                    </a:cubicBezTo>
                    <a:cubicBezTo>
                      <a:pt x="19" y="125"/>
                      <a:pt x="19" y="125"/>
                      <a:pt x="19" y="125"/>
                    </a:cubicBezTo>
                    <a:cubicBezTo>
                      <a:pt x="23" y="123"/>
                      <a:pt x="23" y="123"/>
                      <a:pt x="23" y="123"/>
                    </a:cubicBezTo>
                    <a:cubicBezTo>
                      <a:pt x="28" y="121"/>
                      <a:pt x="28" y="121"/>
                      <a:pt x="28" y="121"/>
                    </a:cubicBezTo>
                    <a:cubicBezTo>
                      <a:pt x="35" y="119"/>
                      <a:pt x="35" y="119"/>
                      <a:pt x="35" y="119"/>
                    </a:cubicBezTo>
                    <a:cubicBezTo>
                      <a:pt x="41" y="113"/>
                      <a:pt x="41" y="113"/>
                      <a:pt x="41" y="113"/>
                    </a:cubicBezTo>
                    <a:cubicBezTo>
                      <a:pt x="46" y="108"/>
                      <a:pt x="46" y="108"/>
                      <a:pt x="46" y="108"/>
                    </a:cubicBezTo>
                    <a:cubicBezTo>
                      <a:pt x="50" y="105"/>
                      <a:pt x="50" y="105"/>
                      <a:pt x="50" y="105"/>
                    </a:cubicBezTo>
                    <a:cubicBezTo>
                      <a:pt x="56" y="104"/>
                      <a:pt x="56" y="104"/>
                      <a:pt x="56" y="104"/>
                    </a:cubicBezTo>
                    <a:cubicBezTo>
                      <a:pt x="61" y="103"/>
                      <a:pt x="61" y="103"/>
                      <a:pt x="61" y="103"/>
                    </a:cubicBezTo>
                    <a:cubicBezTo>
                      <a:pt x="66" y="104"/>
                      <a:pt x="66" y="104"/>
                      <a:pt x="66" y="104"/>
                    </a:cubicBezTo>
                    <a:cubicBezTo>
                      <a:pt x="71" y="104"/>
                      <a:pt x="71" y="104"/>
                      <a:pt x="71" y="104"/>
                    </a:cubicBezTo>
                    <a:cubicBezTo>
                      <a:pt x="77" y="102"/>
                      <a:pt x="77" y="102"/>
                      <a:pt x="77" y="102"/>
                    </a:cubicBezTo>
                    <a:cubicBezTo>
                      <a:pt x="80" y="96"/>
                      <a:pt x="80" y="96"/>
                      <a:pt x="80" y="96"/>
                    </a:cubicBezTo>
                    <a:cubicBezTo>
                      <a:pt x="81" y="89"/>
                      <a:pt x="81" y="89"/>
                      <a:pt x="81" y="89"/>
                    </a:cubicBezTo>
                    <a:cubicBezTo>
                      <a:pt x="79" y="85"/>
                      <a:pt x="79" y="85"/>
                      <a:pt x="79" y="85"/>
                    </a:cubicBezTo>
                    <a:cubicBezTo>
                      <a:pt x="77" y="81"/>
                      <a:pt x="77" y="81"/>
                      <a:pt x="77" y="81"/>
                    </a:cubicBezTo>
                    <a:cubicBezTo>
                      <a:pt x="78" y="75"/>
                      <a:pt x="78" y="75"/>
                      <a:pt x="78" y="75"/>
                    </a:cubicBezTo>
                    <a:cubicBezTo>
                      <a:pt x="79" y="70"/>
                      <a:pt x="79" y="70"/>
                      <a:pt x="79" y="70"/>
                    </a:cubicBezTo>
                    <a:cubicBezTo>
                      <a:pt x="81" y="66"/>
                      <a:pt x="81" y="66"/>
                      <a:pt x="81" y="66"/>
                    </a:cubicBezTo>
                    <a:cubicBezTo>
                      <a:pt x="84" y="62"/>
                      <a:pt x="84" y="62"/>
                      <a:pt x="84" y="62"/>
                    </a:cubicBezTo>
                    <a:cubicBezTo>
                      <a:pt x="82" y="57"/>
                      <a:pt x="82" y="57"/>
                      <a:pt x="82" y="57"/>
                    </a:cubicBezTo>
                    <a:cubicBezTo>
                      <a:pt x="82" y="50"/>
                      <a:pt x="82" y="50"/>
                      <a:pt x="82" y="50"/>
                    </a:cubicBezTo>
                    <a:cubicBezTo>
                      <a:pt x="81" y="42"/>
                      <a:pt x="81" y="42"/>
                      <a:pt x="81" y="42"/>
                    </a:cubicBezTo>
                    <a:cubicBezTo>
                      <a:pt x="81" y="36"/>
                      <a:pt x="81" y="36"/>
                      <a:pt x="81" y="36"/>
                    </a:cubicBezTo>
                    <a:cubicBezTo>
                      <a:pt x="82" y="30"/>
                      <a:pt x="82" y="30"/>
                      <a:pt x="82" y="30"/>
                    </a:cubicBezTo>
                    <a:cubicBezTo>
                      <a:pt x="85" y="25"/>
                      <a:pt x="85" y="25"/>
                      <a:pt x="85" y="25"/>
                    </a:cubicBezTo>
                    <a:cubicBezTo>
                      <a:pt x="88" y="18"/>
                      <a:pt x="88" y="18"/>
                      <a:pt x="88" y="18"/>
                    </a:cubicBezTo>
                    <a:cubicBezTo>
                      <a:pt x="93" y="17"/>
                      <a:pt x="93" y="17"/>
                      <a:pt x="93" y="17"/>
                    </a:cubicBezTo>
                    <a:cubicBezTo>
                      <a:pt x="103" y="11"/>
                      <a:pt x="103" y="11"/>
                      <a:pt x="103" y="11"/>
                    </a:cubicBezTo>
                    <a:cubicBezTo>
                      <a:pt x="107" y="6"/>
                      <a:pt x="107" y="6"/>
                      <a:pt x="107" y="6"/>
                    </a:cubicBezTo>
                    <a:lnTo>
                      <a:pt x="109" y="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125" name="Freeform 31"/>
              <p:cNvSpPr>
                <a:spLocks/>
              </p:cNvSpPr>
              <p:nvPr/>
            </p:nvSpPr>
            <p:spPr bwMode="auto">
              <a:xfrm>
                <a:off x="10372725" y="1885950"/>
                <a:ext cx="381000" cy="473075"/>
              </a:xfrm>
              <a:custGeom>
                <a:avLst/>
                <a:gdLst>
                  <a:gd name="T0" fmla="*/ 3 w 101"/>
                  <a:gd name="T1" fmla="*/ 0 h 126"/>
                  <a:gd name="T2" fmla="*/ 2 w 101"/>
                  <a:gd name="T3" fmla="*/ 5 h 126"/>
                  <a:gd name="T4" fmla="*/ 0 w 101"/>
                  <a:gd name="T5" fmla="*/ 8 h 126"/>
                  <a:gd name="T6" fmla="*/ 1 w 101"/>
                  <a:gd name="T7" fmla="*/ 14 h 126"/>
                  <a:gd name="T8" fmla="*/ 1 w 101"/>
                  <a:gd name="T9" fmla="*/ 16 h 126"/>
                  <a:gd name="T10" fmla="*/ 3 w 101"/>
                  <a:gd name="T11" fmla="*/ 19 h 126"/>
                  <a:gd name="T12" fmla="*/ 5 w 101"/>
                  <a:gd name="T13" fmla="*/ 23 h 126"/>
                  <a:gd name="T14" fmla="*/ 6 w 101"/>
                  <a:gd name="T15" fmla="*/ 26 h 126"/>
                  <a:gd name="T16" fmla="*/ 6 w 101"/>
                  <a:gd name="T17" fmla="*/ 31 h 126"/>
                  <a:gd name="T18" fmla="*/ 9 w 101"/>
                  <a:gd name="T19" fmla="*/ 36 h 126"/>
                  <a:gd name="T20" fmla="*/ 9 w 101"/>
                  <a:gd name="T21" fmla="*/ 41 h 126"/>
                  <a:gd name="T22" fmla="*/ 9 w 101"/>
                  <a:gd name="T23" fmla="*/ 48 h 126"/>
                  <a:gd name="T24" fmla="*/ 10 w 101"/>
                  <a:gd name="T25" fmla="*/ 54 h 126"/>
                  <a:gd name="T26" fmla="*/ 10 w 101"/>
                  <a:gd name="T27" fmla="*/ 62 h 126"/>
                  <a:gd name="T28" fmla="*/ 11 w 101"/>
                  <a:gd name="T29" fmla="*/ 70 h 126"/>
                  <a:gd name="T30" fmla="*/ 12 w 101"/>
                  <a:gd name="T31" fmla="*/ 78 h 126"/>
                  <a:gd name="T32" fmla="*/ 12 w 101"/>
                  <a:gd name="T33" fmla="*/ 84 h 126"/>
                  <a:gd name="T34" fmla="*/ 13 w 101"/>
                  <a:gd name="T35" fmla="*/ 89 h 126"/>
                  <a:gd name="T36" fmla="*/ 17 w 101"/>
                  <a:gd name="T37" fmla="*/ 97 h 126"/>
                  <a:gd name="T38" fmla="*/ 22 w 101"/>
                  <a:gd name="T39" fmla="*/ 99 h 126"/>
                  <a:gd name="T40" fmla="*/ 23 w 101"/>
                  <a:gd name="T41" fmla="*/ 103 h 126"/>
                  <a:gd name="T42" fmla="*/ 22 w 101"/>
                  <a:gd name="T43" fmla="*/ 108 h 126"/>
                  <a:gd name="T44" fmla="*/ 22 w 101"/>
                  <a:gd name="T45" fmla="*/ 112 h 126"/>
                  <a:gd name="T46" fmla="*/ 21 w 101"/>
                  <a:gd name="T47" fmla="*/ 116 h 126"/>
                  <a:gd name="T48" fmla="*/ 26 w 101"/>
                  <a:gd name="T49" fmla="*/ 117 h 126"/>
                  <a:gd name="T50" fmla="*/ 32 w 101"/>
                  <a:gd name="T51" fmla="*/ 116 h 126"/>
                  <a:gd name="T52" fmla="*/ 39 w 101"/>
                  <a:gd name="T53" fmla="*/ 116 h 126"/>
                  <a:gd name="T54" fmla="*/ 44 w 101"/>
                  <a:gd name="T55" fmla="*/ 116 h 126"/>
                  <a:gd name="T56" fmla="*/ 48 w 101"/>
                  <a:gd name="T57" fmla="*/ 117 h 126"/>
                  <a:gd name="T58" fmla="*/ 53 w 101"/>
                  <a:gd name="T59" fmla="*/ 121 h 126"/>
                  <a:gd name="T60" fmla="*/ 58 w 101"/>
                  <a:gd name="T61" fmla="*/ 126 h 126"/>
                  <a:gd name="T62" fmla="*/ 61 w 101"/>
                  <a:gd name="T63" fmla="*/ 125 h 126"/>
                  <a:gd name="T64" fmla="*/ 66 w 101"/>
                  <a:gd name="T65" fmla="*/ 121 h 126"/>
                  <a:gd name="T66" fmla="*/ 69 w 101"/>
                  <a:gd name="T67" fmla="*/ 117 h 126"/>
                  <a:gd name="T68" fmla="*/ 68 w 101"/>
                  <a:gd name="T69" fmla="*/ 113 h 126"/>
                  <a:gd name="T70" fmla="*/ 66 w 101"/>
                  <a:gd name="T71" fmla="*/ 110 h 126"/>
                  <a:gd name="T72" fmla="*/ 66 w 101"/>
                  <a:gd name="T73" fmla="*/ 104 h 126"/>
                  <a:gd name="T74" fmla="*/ 69 w 101"/>
                  <a:gd name="T75" fmla="*/ 97 h 126"/>
                  <a:gd name="T76" fmla="*/ 70 w 101"/>
                  <a:gd name="T77" fmla="*/ 90 h 126"/>
                  <a:gd name="T78" fmla="*/ 75 w 101"/>
                  <a:gd name="T79" fmla="*/ 82 h 126"/>
                  <a:gd name="T80" fmla="*/ 81 w 101"/>
                  <a:gd name="T81" fmla="*/ 74 h 126"/>
                  <a:gd name="T82" fmla="*/ 86 w 101"/>
                  <a:gd name="T83" fmla="*/ 66 h 126"/>
                  <a:gd name="T84" fmla="*/ 91 w 101"/>
                  <a:gd name="T85" fmla="*/ 58 h 126"/>
                  <a:gd name="T86" fmla="*/ 94 w 101"/>
                  <a:gd name="T87" fmla="*/ 51 h 126"/>
                  <a:gd name="T88" fmla="*/ 101 w 101"/>
                  <a:gd name="T89" fmla="*/ 47 h 126"/>
                  <a:gd name="T90" fmla="*/ 89 w 101"/>
                  <a:gd name="T91" fmla="*/ 36 h 126"/>
                  <a:gd name="T92" fmla="*/ 78 w 101"/>
                  <a:gd name="T93" fmla="*/ 28 h 126"/>
                  <a:gd name="T94" fmla="*/ 75 w 101"/>
                  <a:gd name="T95" fmla="*/ 24 h 126"/>
                  <a:gd name="T96" fmla="*/ 70 w 101"/>
                  <a:gd name="T97" fmla="*/ 21 h 126"/>
                  <a:gd name="T98" fmla="*/ 63 w 101"/>
                  <a:gd name="T99" fmla="*/ 18 h 126"/>
                  <a:gd name="T100" fmla="*/ 57 w 101"/>
                  <a:gd name="T101" fmla="*/ 13 h 126"/>
                  <a:gd name="T102" fmla="*/ 50 w 101"/>
                  <a:gd name="T103" fmla="*/ 8 h 126"/>
                  <a:gd name="T104" fmla="*/ 42 w 101"/>
                  <a:gd name="T105" fmla="*/ 5 h 126"/>
                  <a:gd name="T106" fmla="*/ 35 w 101"/>
                  <a:gd name="T107" fmla="*/ 1 h 126"/>
                  <a:gd name="T108" fmla="*/ 28 w 101"/>
                  <a:gd name="T109" fmla="*/ 1 h 126"/>
                  <a:gd name="T110" fmla="*/ 18 w 101"/>
                  <a:gd name="T111" fmla="*/ 1 h 126"/>
                  <a:gd name="T112" fmla="*/ 13 w 101"/>
                  <a:gd name="T113" fmla="*/ 1 h 126"/>
                  <a:gd name="T114" fmla="*/ 3 w 101"/>
                  <a:gd name="T115" fmla="*/ 0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01" h="126">
                    <a:moveTo>
                      <a:pt x="3" y="0"/>
                    </a:moveTo>
                    <a:cubicBezTo>
                      <a:pt x="2" y="5"/>
                      <a:pt x="2" y="5"/>
                      <a:pt x="2" y="5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6" y="26"/>
                      <a:pt x="6" y="26"/>
                      <a:pt x="6" y="26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9" y="36"/>
                      <a:pt x="9" y="36"/>
                      <a:pt x="9" y="36"/>
                    </a:cubicBezTo>
                    <a:cubicBezTo>
                      <a:pt x="9" y="41"/>
                      <a:pt x="9" y="41"/>
                      <a:pt x="9" y="41"/>
                    </a:cubicBezTo>
                    <a:cubicBezTo>
                      <a:pt x="9" y="48"/>
                      <a:pt x="9" y="48"/>
                      <a:pt x="9" y="48"/>
                    </a:cubicBezTo>
                    <a:cubicBezTo>
                      <a:pt x="10" y="54"/>
                      <a:pt x="10" y="54"/>
                      <a:pt x="10" y="54"/>
                    </a:cubicBezTo>
                    <a:cubicBezTo>
                      <a:pt x="10" y="62"/>
                      <a:pt x="10" y="62"/>
                      <a:pt x="10" y="62"/>
                    </a:cubicBezTo>
                    <a:cubicBezTo>
                      <a:pt x="11" y="70"/>
                      <a:pt x="11" y="70"/>
                      <a:pt x="11" y="70"/>
                    </a:cubicBezTo>
                    <a:cubicBezTo>
                      <a:pt x="12" y="78"/>
                      <a:pt x="12" y="78"/>
                      <a:pt x="12" y="78"/>
                    </a:cubicBezTo>
                    <a:cubicBezTo>
                      <a:pt x="12" y="84"/>
                      <a:pt x="12" y="84"/>
                      <a:pt x="12" y="84"/>
                    </a:cubicBezTo>
                    <a:cubicBezTo>
                      <a:pt x="12" y="84"/>
                      <a:pt x="13" y="87"/>
                      <a:pt x="13" y="89"/>
                    </a:cubicBezTo>
                    <a:cubicBezTo>
                      <a:pt x="14" y="92"/>
                      <a:pt x="17" y="97"/>
                      <a:pt x="17" y="97"/>
                    </a:cubicBezTo>
                    <a:cubicBezTo>
                      <a:pt x="22" y="99"/>
                      <a:pt x="22" y="99"/>
                      <a:pt x="22" y="99"/>
                    </a:cubicBezTo>
                    <a:cubicBezTo>
                      <a:pt x="23" y="103"/>
                      <a:pt x="23" y="103"/>
                      <a:pt x="23" y="103"/>
                    </a:cubicBezTo>
                    <a:cubicBezTo>
                      <a:pt x="22" y="108"/>
                      <a:pt x="22" y="108"/>
                      <a:pt x="22" y="108"/>
                    </a:cubicBezTo>
                    <a:cubicBezTo>
                      <a:pt x="22" y="108"/>
                      <a:pt x="23" y="110"/>
                      <a:pt x="22" y="112"/>
                    </a:cubicBezTo>
                    <a:cubicBezTo>
                      <a:pt x="20" y="113"/>
                      <a:pt x="21" y="116"/>
                      <a:pt x="21" y="116"/>
                    </a:cubicBezTo>
                    <a:cubicBezTo>
                      <a:pt x="26" y="117"/>
                      <a:pt x="26" y="117"/>
                      <a:pt x="26" y="117"/>
                    </a:cubicBezTo>
                    <a:cubicBezTo>
                      <a:pt x="32" y="116"/>
                      <a:pt x="32" y="116"/>
                      <a:pt x="32" y="116"/>
                    </a:cubicBezTo>
                    <a:cubicBezTo>
                      <a:pt x="39" y="116"/>
                      <a:pt x="39" y="116"/>
                      <a:pt x="39" y="116"/>
                    </a:cubicBezTo>
                    <a:cubicBezTo>
                      <a:pt x="44" y="116"/>
                      <a:pt x="44" y="116"/>
                      <a:pt x="44" y="116"/>
                    </a:cubicBezTo>
                    <a:cubicBezTo>
                      <a:pt x="48" y="117"/>
                      <a:pt x="48" y="117"/>
                      <a:pt x="48" y="117"/>
                    </a:cubicBezTo>
                    <a:cubicBezTo>
                      <a:pt x="53" y="121"/>
                      <a:pt x="53" y="121"/>
                      <a:pt x="53" y="121"/>
                    </a:cubicBezTo>
                    <a:cubicBezTo>
                      <a:pt x="58" y="126"/>
                      <a:pt x="58" y="126"/>
                      <a:pt x="58" y="126"/>
                    </a:cubicBezTo>
                    <a:cubicBezTo>
                      <a:pt x="61" y="125"/>
                      <a:pt x="61" y="125"/>
                      <a:pt x="61" y="125"/>
                    </a:cubicBezTo>
                    <a:cubicBezTo>
                      <a:pt x="66" y="121"/>
                      <a:pt x="66" y="121"/>
                      <a:pt x="66" y="121"/>
                    </a:cubicBezTo>
                    <a:cubicBezTo>
                      <a:pt x="69" y="117"/>
                      <a:pt x="69" y="117"/>
                      <a:pt x="69" y="117"/>
                    </a:cubicBezTo>
                    <a:cubicBezTo>
                      <a:pt x="68" y="113"/>
                      <a:pt x="68" y="113"/>
                      <a:pt x="68" y="113"/>
                    </a:cubicBezTo>
                    <a:cubicBezTo>
                      <a:pt x="66" y="110"/>
                      <a:pt x="66" y="110"/>
                      <a:pt x="66" y="110"/>
                    </a:cubicBezTo>
                    <a:cubicBezTo>
                      <a:pt x="66" y="104"/>
                      <a:pt x="66" y="104"/>
                      <a:pt x="66" y="104"/>
                    </a:cubicBezTo>
                    <a:cubicBezTo>
                      <a:pt x="69" y="97"/>
                      <a:pt x="69" y="97"/>
                      <a:pt x="69" y="97"/>
                    </a:cubicBezTo>
                    <a:cubicBezTo>
                      <a:pt x="70" y="90"/>
                      <a:pt x="70" y="90"/>
                      <a:pt x="70" y="90"/>
                    </a:cubicBezTo>
                    <a:cubicBezTo>
                      <a:pt x="75" y="82"/>
                      <a:pt x="75" y="82"/>
                      <a:pt x="75" y="82"/>
                    </a:cubicBezTo>
                    <a:cubicBezTo>
                      <a:pt x="81" y="74"/>
                      <a:pt x="81" y="74"/>
                      <a:pt x="81" y="74"/>
                    </a:cubicBezTo>
                    <a:cubicBezTo>
                      <a:pt x="86" y="66"/>
                      <a:pt x="86" y="66"/>
                      <a:pt x="86" y="66"/>
                    </a:cubicBezTo>
                    <a:cubicBezTo>
                      <a:pt x="91" y="58"/>
                      <a:pt x="91" y="58"/>
                      <a:pt x="91" y="58"/>
                    </a:cubicBezTo>
                    <a:cubicBezTo>
                      <a:pt x="94" y="51"/>
                      <a:pt x="94" y="51"/>
                      <a:pt x="94" y="51"/>
                    </a:cubicBezTo>
                    <a:cubicBezTo>
                      <a:pt x="101" y="47"/>
                      <a:pt x="101" y="47"/>
                      <a:pt x="101" y="47"/>
                    </a:cubicBezTo>
                    <a:cubicBezTo>
                      <a:pt x="89" y="36"/>
                      <a:pt x="89" y="36"/>
                      <a:pt x="89" y="36"/>
                    </a:cubicBezTo>
                    <a:cubicBezTo>
                      <a:pt x="78" y="28"/>
                      <a:pt x="78" y="28"/>
                      <a:pt x="78" y="28"/>
                    </a:cubicBezTo>
                    <a:cubicBezTo>
                      <a:pt x="75" y="24"/>
                      <a:pt x="75" y="24"/>
                      <a:pt x="75" y="24"/>
                    </a:cubicBezTo>
                    <a:cubicBezTo>
                      <a:pt x="75" y="24"/>
                      <a:pt x="71" y="21"/>
                      <a:pt x="70" y="21"/>
                    </a:cubicBezTo>
                    <a:cubicBezTo>
                      <a:pt x="68" y="21"/>
                      <a:pt x="63" y="18"/>
                      <a:pt x="63" y="18"/>
                    </a:cubicBezTo>
                    <a:cubicBezTo>
                      <a:pt x="57" y="13"/>
                      <a:pt x="57" y="13"/>
                      <a:pt x="57" y="13"/>
                    </a:cubicBezTo>
                    <a:cubicBezTo>
                      <a:pt x="50" y="8"/>
                      <a:pt x="50" y="8"/>
                      <a:pt x="50" y="8"/>
                    </a:cubicBezTo>
                    <a:cubicBezTo>
                      <a:pt x="42" y="5"/>
                      <a:pt x="42" y="5"/>
                      <a:pt x="42" y="5"/>
                    </a:cubicBezTo>
                    <a:cubicBezTo>
                      <a:pt x="35" y="1"/>
                      <a:pt x="35" y="1"/>
                      <a:pt x="35" y="1"/>
                    </a:cubicBezTo>
                    <a:cubicBezTo>
                      <a:pt x="28" y="1"/>
                      <a:pt x="28" y="1"/>
                      <a:pt x="2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3" y="1"/>
                      <a:pt x="13" y="1"/>
                      <a:pt x="13" y="1"/>
                    </a:cubicBezTo>
                    <a:lnTo>
                      <a:pt x="3" y="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126" name="Freeform 32"/>
              <p:cNvSpPr>
                <a:spLocks/>
              </p:cNvSpPr>
              <p:nvPr/>
            </p:nvSpPr>
            <p:spPr bwMode="auto">
              <a:xfrm>
                <a:off x="10658475" y="2084388"/>
                <a:ext cx="315912" cy="184150"/>
              </a:xfrm>
              <a:custGeom>
                <a:avLst/>
                <a:gdLst>
                  <a:gd name="T0" fmla="*/ 25 w 84"/>
                  <a:gd name="T1" fmla="*/ 0 h 49"/>
                  <a:gd name="T2" fmla="*/ 29 w 84"/>
                  <a:gd name="T3" fmla="*/ 0 h 49"/>
                  <a:gd name="T4" fmla="*/ 35 w 84"/>
                  <a:gd name="T5" fmla="*/ 2 h 49"/>
                  <a:gd name="T6" fmla="*/ 41 w 84"/>
                  <a:gd name="T7" fmla="*/ 5 h 49"/>
                  <a:gd name="T8" fmla="*/ 49 w 84"/>
                  <a:gd name="T9" fmla="*/ 5 h 49"/>
                  <a:gd name="T10" fmla="*/ 58 w 84"/>
                  <a:gd name="T11" fmla="*/ 5 h 49"/>
                  <a:gd name="T12" fmla="*/ 65 w 84"/>
                  <a:gd name="T13" fmla="*/ 5 h 49"/>
                  <a:gd name="T14" fmla="*/ 72 w 84"/>
                  <a:gd name="T15" fmla="*/ 6 h 49"/>
                  <a:gd name="T16" fmla="*/ 77 w 84"/>
                  <a:gd name="T17" fmla="*/ 9 h 49"/>
                  <a:gd name="T18" fmla="*/ 81 w 84"/>
                  <a:gd name="T19" fmla="*/ 13 h 49"/>
                  <a:gd name="T20" fmla="*/ 81 w 84"/>
                  <a:gd name="T21" fmla="*/ 17 h 49"/>
                  <a:gd name="T22" fmla="*/ 84 w 84"/>
                  <a:gd name="T23" fmla="*/ 24 h 49"/>
                  <a:gd name="T24" fmla="*/ 84 w 84"/>
                  <a:gd name="T25" fmla="*/ 29 h 49"/>
                  <a:gd name="T26" fmla="*/ 84 w 84"/>
                  <a:gd name="T27" fmla="*/ 37 h 49"/>
                  <a:gd name="T28" fmla="*/ 83 w 84"/>
                  <a:gd name="T29" fmla="*/ 40 h 49"/>
                  <a:gd name="T30" fmla="*/ 75 w 84"/>
                  <a:gd name="T31" fmla="*/ 40 h 49"/>
                  <a:gd name="T32" fmla="*/ 65 w 84"/>
                  <a:gd name="T33" fmla="*/ 40 h 49"/>
                  <a:gd name="T34" fmla="*/ 59 w 84"/>
                  <a:gd name="T35" fmla="*/ 37 h 49"/>
                  <a:gd name="T36" fmla="*/ 55 w 84"/>
                  <a:gd name="T37" fmla="*/ 36 h 49"/>
                  <a:gd name="T38" fmla="*/ 52 w 84"/>
                  <a:gd name="T39" fmla="*/ 37 h 49"/>
                  <a:gd name="T40" fmla="*/ 49 w 84"/>
                  <a:gd name="T41" fmla="*/ 41 h 49"/>
                  <a:gd name="T42" fmla="*/ 48 w 84"/>
                  <a:gd name="T43" fmla="*/ 44 h 49"/>
                  <a:gd name="T44" fmla="*/ 47 w 84"/>
                  <a:gd name="T45" fmla="*/ 49 h 49"/>
                  <a:gd name="T46" fmla="*/ 43 w 84"/>
                  <a:gd name="T47" fmla="*/ 49 h 49"/>
                  <a:gd name="T48" fmla="*/ 40 w 84"/>
                  <a:gd name="T49" fmla="*/ 45 h 49"/>
                  <a:gd name="T50" fmla="*/ 34 w 84"/>
                  <a:gd name="T51" fmla="*/ 46 h 49"/>
                  <a:gd name="T52" fmla="*/ 32 w 84"/>
                  <a:gd name="T53" fmla="*/ 46 h 49"/>
                  <a:gd name="T54" fmla="*/ 30 w 84"/>
                  <a:gd name="T55" fmla="*/ 43 h 49"/>
                  <a:gd name="T56" fmla="*/ 34 w 84"/>
                  <a:gd name="T57" fmla="*/ 36 h 49"/>
                  <a:gd name="T58" fmla="*/ 34 w 84"/>
                  <a:gd name="T59" fmla="*/ 31 h 49"/>
                  <a:gd name="T60" fmla="*/ 27 w 84"/>
                  <a:gd name="T61" fmla="*/ 30 h 49"/>
                  <a:gd name="T62" fmla="*/ 20 w 84"/>
                  <a:gd name="T63" fmla="*/ 31 h 49"/>
                  <a:gd name="T64" fmla="*/ 16 w 84"/>
                  <a:gd name="T65" fmla="*/ 34 h 49"/>
                  <a:gd name="T66" fmla="*/ 10 w 84"/>
                  <a:gd name="T67" fmla="*/ 38 h 49"/>
                  <a:gd name="T68" fmla="*/ 5 w 84"/>
                  <a:gd name="T69" fmla="*/ 39 h 49"/>
                  <a:gd name="T70" fmla="*/ 0 w 84"/>
                  <a:gd name="T71" fmla="*/ 38 h 49"/>
                  <a:gd name="T72" fmla="*/ 5 w 84"/>
                  <a:gd name="T73" fmla="*/ 31 h 49"/>
                  <a:gd name="T74" fmla="*/ 8 w 84"/>
                  <a:gd name="T75" fmla="*/ 25 h 49"/>
                  <a:gd name="T76" fmla="*/ 15 w 84"/>
                  <a:gd name="T77" fmla="*/ 14 h 49"/>
                  <a:gd name="T78" fmla="*/ 25 w 84"/>
                  <a:gd name="T79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84" h="49">
                    <a:moveTo>
                      <a:pt x="25" y="0"/>
                    </a:moveTo>
                    <a:cubicBezTo>
                      <a:pt x="29" y="0"/>
                      <a:pt x="29" y="0"/>
                      <a:pt x="29" y="0"/>
                    </a:cubicBezTo>
                    <a:cubicBezTo>
                      <a:pt x="35" y="2"/>
                      <a:pt x="35" y="2"/>
                      <a:pt x="35" y="2"/>
                    </a:cubicBezTo>
                    <a:cubicBezTo>
                      <a:pt x="41" y="5"/>
                      <a:pt x="41" y="5"/>
                      <a:pt x="41" y="5"/>
                    </a:cubicBezTo>
                    <a:cubicBezTo>
                      <a:pt x="49" y="5"/>
                      <a:pt x="49" y="5"/>
                      <a:pt x="49" y="5"/>
                    </a:cubicBezTo>
                    <a:cubicBezTo>
                      <a:pt x="58" y="5"/>
                      <a:pt x="58" y="5"/>
                      <a:pt x="58" y="5"/>
                    </a:cubicBezTo>
                    <a:cubicBezTo>
                      <a:pt x="65" y="5"/>
                      <a:pt x="65" y="5"/>
                      <a:pt x="65" y="5"/>
                    </a:cubicBezTo>
                    <a:cubicBezTo>
                      <a:pt x="72" y="6"/>
                      <a:pt x="72" y="6"/>
                      <a:pt x="72" y="6"/>
                    </a:cubicBezTo>
                    <a:cubicBezTo>
                      <a:pt x="77" y="9"/>
                      <a:pt x="77" y="9"/>
                      <a:pt x="77" y="9"/>
                    </a:cubicBezTo>
                    <a:cubicBezTo>
                      <a:pt x="81" y="13"/>
                      <a:pt x="81" y="13"/>
                      <a:pt x="81" y="13"/>
                    </a:cubicBezTo>
                    <a:cubicBezTo>
                      <a:pt x="81" y="17"/>
                      <a:pt x="81" y="17"/>
                      <a:pt x="81" y="17"/>
                    </a:cubicBezTo>
                    <a:cubicBezTo>
                      <a:pt x="84" y="24"/>
                      <a:pt x="84" y="24"/>
                      <a:pt x="84" y="24"/>
                    </a:cubicBezTo>
                    <a:cubicBezTo>
                      <a:pt x="84" y="29"/>
                      <a:pt x="84" y="29"/>
                      <a:pt x="84" y="29"/>
                    </a:cubicBezTo>
                    <a:cubicBezTo>
                      <a:pt x="84" y="37"/>
                      <a:pt x="84" y="37"/>
                      <a:pt x="84" y="37"/>
                    </a:cubicBezTo>
                    <a:cubicBezTo>
                      <a:pt x="83" y="40"/>
                      <a:pt x="83" y="40"/>
                      <a:pt x="83" y="40"/>
                    </a:cubicBezTo>
                    <a:cubicBezTo>
                      <a:pt x="75" y="40"/>
                      <a:pt x="75" y="40"/>
                      <a:pt x="75" y="40"/>
                    </a:cubicBezTo>
                    <a:cubicBezTo>
                      <a:pt x="65" y="40"/>
                      <a:pt x="65" y="40"/>
                      <a:pt x="65" y="40"/>
                    </a:cubicBezTo>
                    <a:cubicBezTo>
                      <a:pt x="59" y="37"/>
                      <a:pt x="59" y="37"/>
                      <a:pt x="59" y="37"/>
                    </a:cubicBezTo>
                    <a:cubicBezTo>
                      <a:pt x="55" y="36"/>
                      <a:pt x="55" y="36"/>
                      <a:pt x="55" y="36"/>
                    </a:cubicBezTo>
                    <a:cubicBezTo>
                      <a:pt x="52" y="37"/>
                      <a:pt x="52" y="37"/>
                      <a:pt x="52" y="37"/>
                    </a:cubicBezTo>
                    <a:cubicBezTo>
                      <a:pt x="49" y="41"/>
                      <a:pt x="49" y="41"/>
                      <a:pt x="49" y="41"/>
                    </a:cubicBezTo>
                    <a:cubicBezTo>
                      <a:pt x="48" y="44"/>
                      <a:pt x="48" y="44"/>
                      <a:pt x="48" y="44"/>
                    </a:cubicBezTo>
                    <a:cubicBezTo>
                      <a:pt x="47" y="49"/>
                      <a:pt x="47" y="49"/>
                      <a:pt x="47" y="49"/>
                    </a:cubicBezTo>
                    <a:cubicBezTo>
                      <a:pt x="43" y="49"/>
                      <a:pt x="43" y="49"/>
                      <a:pt x="43" y="49"/>
                    </a:cubicBezTo>
                    <a:cubicBezTo>
                      <a:pt x="40" y="45"/>
                      <a:pt x="40" y="45"/>
                      <a:pt x="40" y="45"/>
                    </a:cubicBezTo>
                    <a:cubicBezTo>
                      <a:pt x="34" y="46"/>
                      <a:pt x="34" y="46"/>
                      <a:pt x="34" y="46"/>
                    </a:cubicBezTo>
                    <a:cubicBezTo>
                      <a:pt x="32" y="46"/>
                      <a:pt x="32" y="46"/>
                      <a:pt x="32" y="46"/>
                    </a:cubicBezTo>
                    <a:cubicBezTo>
                      <a:pt x="30" y="43"/>
                      <a:pt x="30" y="43"/>
                      <a:pt x="30" y="43"/>
                    </a:cubicBezTo>
                    <a:cubicBezTo>
                      <a:pt x="34" y="36"/>
                      <a:pt x="34" y="36"/>
                      <a:pt x="34" y="36"/>
                    </a:cubicBezTo>
                    <a:cubicBezTo>
                      <a:pt x="34" y="31"/>
                      <a:pt x="34" y="31"/>
                      <a:pt x="34" y="31"/>
                    </a:cubicBezTo>
                    <a:cubicBezTo>
                      <a:pt x="27" y="30"/>
                      <a:pt x="27" y="30"/>
                      <a:pt x="27" y="30"/>
                    </a:cubicBezTo>
                    <a:cubicBezTo>
                      <a:pt x="20" y="31"/>
                      <a:pt x="20" y="31"/>
                      <a:pt x="20" y="31"/>
                    </a:cubicBezTo>
                    <a:cubicBezTo>
                      <a:pt x="16" y="34"/>
                      <a:pt x="16" y="34"/>
                      <a:pt x="16" y="34"/>
                    </a:cubicBezTo>
                    <a:cubicBezTo>
                      <a:pt x="10" y="38"/>
                      <a:pt x="10" y="38"/>
                      <a:pt x="10" y="38"/>
                    </a:cubicBezTo>
                    <a:cubicBezTo>
                      <a:pt x="10" y="38"/>
                      <a:pt x="6" y="39"/>
                      <a:pt x="5" y="39"/>
                    </a:cubicBezTo>
                    <a:cubicBezTo>
                      <a:pt x="4" y="39"/>
                      <a:pt x="0" y="40"/>
                      <a:pt x="0" y="38"/>
                    </a:cubicBezTo>
                    <a:cubicBezTo>
                      <a:pt x="0" y="37"/>
                      <a:pt x="5" y="31"/>
                      <a:pt x="5" y="31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15" y="14"/>
                      <a:pt x="15" y="14"/>
                      <a:pt x="15" y="14"/>
                    </a:cubicBezTo>
                    <a:lnTo>
                      <a:pt x="25" y="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127" name="Freeform 33"/>
              <p:cNvSpPr>
                <a:spLocks/>
              </p:cNvSpPr>
              <p:nvPr/>
            </p:nvSpPr>
            <p:spPr bwMode="auto">
              <a:xfrm>
                <a:off x="10641013" y="2208213"/>
                <a:ext cx="363537" cy="192088"/>
              </a:xfrm>
              <a:custGeom>
                <a:avLst/>
                <a:gdLst>
                  <a:gd name="T0" fmla="*/ 2 w 97"/>
                  <a:gd name="T1" fmla="*/ 13 h 51"/>
                  <a:gd name="T2" fmla="*/ 0 w 97"/>
                  <a:gd name="T3" fmla="*/ 19 h 51"/>
                  <a:gd name="T4" fmla="*/ 1 w 97"/>
                  <a:gd name="T5" fmla="*/ 23 h 51"/>
                  <a:gd name="T6" fmla="*/ 3 w 97"/>
                  <a:gd name="T7" fmla="*/ 27 h 51"/>
                  <a:gd name="T8" fmla="*/ 2 w 97"/>
                  <a:gd name="T9" fmla="*/ 33 h 51"/>
                  <a:gd name="T10" fmla="*/ 1 w 97"/>
                  <a:gd name="T11" fmla="*/ 37 h 51"/>
                  <a:gd name="T12" fmla="*/ 4 w 97"/>
                  <a:gd name="T13" fmla="*/ 39 h 51"/>
                  <a:gd name="T14" fmla="*/ 10 w 97"/>
                  <a:gd name="T15" fmla="*/ 39 h 51"/>
                  <a:gd name="T16" fmla="*/ 18 w 97"/>
                  <a:gd name="T17" fmla="*/ 38 h 51"/>
                  <a:gd name="T18" fmla="*/ 24 w 97"/>
                  <a:gd name="T19" fmla="*/ 33 h 51"/>
                  <a:gd name="T20" fmla="*/ 31 w 97"/>
                  <a:gd name="T21" fmla="*/ 29 h 51"/>
                  <a:gd name="T22" fmla="*/ 34 w 97"/>
                  <a:gd name="T23" fmla="*/ 28 h 51"/>
                  <a:gd name="T24" fmla="*/ 42 w 97"/>
                  <a:gd name="T25" fmla="*/ 29 h 51"/>
                  <a:gd name="T26" fmla="*/ 43 w 97"/>
                  <a:gd name="T27" fmla="*/ 34 h 51"/>
                  <a:gd name="T28" fmla="*/ 41 w 97"/>
                  <a:gd name="T29" fmla="*/ 37 h 51"/>
                  <a:gd name="T30" fmla="*/ 39 w 97"/>
                  <a:gd name="T31" fmla="*/ 45 h 51"/>
                  <a:gd name="T32" fmla="*/ 39 w 97"/>
                  <a:gd name="T33" fmla="*/ 48 h 51"/>
                  <a:gd name="T34" fmla="*/ 40 w 97"/>
                  <a:gd name="T35" fmla="*/ 50 h 51"/>
                  <a:gd name="T36" fmla="*/ 44 w 97"/>
                  <a:gd name="T37" fmla="*/ 51 h 51"/>
                  <a:gd name="T38" fmla="*/ 48 w 97"/>
                  <a:gd name="T39" fmla="*/ 47 h 51"/>
                  <a:gd name="T40" fmla="*/ 54 w 97"/>
                  <a:gd name="T41" fmla="*/ 42 h 51"/>
                  <a:gd name="T42" fmla="*/ 58 w 97"/>
                  <a:gd name="T43" fmla="*/ 42 h 51"/>
                  <a:gd name="T44" fmla="*/ 67 w 97"/>
                  <a:gd name="T45" fmla="*/ 41 h 51"/>
                  <a:gd name="T46" fmla="*/ 75 w 97"/>
                  <a:gd name="T47" fmla="*/ 39 h 51"/>
                  <a:gd name="T48" fmla="*/ 80 w 97"/>
                  <a:gd name="T49" fmla="*/ 34 h 51"/>
                  <a:gd name="T50" fmla="*/ 84 w 97"/>
                  <a:gd name="T51" fmla="*/ 31 h 51"/>
                  <a:gd name="T52" fmla="*/ 89 w 97"/>
                  <a:gd name="T53" fmla="*/ 30 h 51"/>
                  <a:gd name="T54" fmla="*/ 97 w 97"/>
                  <a:gd name="T55" fmla="*/ 30 h 51"/>
                  <a:gd name="T56" fmla="*/ 97 w 97"/>
                  <a:gd name="T57" fmla="*/ 25 h 51"/>
                  <a:gd name="T58" fmla="*/ 96 w 97"/>
                  <a:gd name="T59" fmla="*/ 19 h 51"/>
                  <a:gd name="T60" fmla="*/ 93 w 97"/>
                  <a:gd name="T61" fmla="*/ 14 h 51"/>
                  <a:gd name="T62" fmla="*/ 90 w 97"/>
                  <a:gd name="T63" fmla="*/ 12 h 51"/>
                  <a:gd name="T64" fmla="*/ 79 w 97"/>
                  <a:gd name="T65" fmla="*/ 10 h 51"/>
                  <a:gd name="T66" fmla="*/ 71 w 97"/>
                  <a:gd name="T67" fmla="*/ 10 h 51"/>
                  <a:gd name="T68" fmla="*/ 65 w 97"/>
                  <a:gd name="T69" fmla="*/ 10 h 51"/>
                  <a:gd name="T70" fmla="*/ 59 w 97"/>
                  <a:gd name="T71" fmla="*/ 10 h 51"/>
                  <a:gd name="T72" fmla="*/ 57 w 97"/>
                  <a:gd name="T73" fmla="*/ 14 h 51"/>
                  <a:gd name="T74" fmla="*/ 53 w 97"/>
                  <a:gd name="T75" fmla="*/ 19 h 51"/>
                  <a:gd name="T76" fmla="*/ 47 w 97"/>
                  <a:gd name="T77" fmla="*/ 20 h 51"/>
                  <a:gd name="T78" fmla="*/ 43 w 97"/>
                  <a:gd name="T79" fmla="*/ 17 h 51"/>
                  <a:gd name="T80" fmla="*/ 38 w 97"/>
                  <a:gd name="T81" fmla="*/ 18 h 51"/>
                  <a:gd name="T82" fmla="*/ 35 w 97"/>
                  <a:gd name="T83" fmla="*/ 19 h 51"/>
                  <a:gd name="T84" fmla="*/ 31 w 97"/>
                  <a:gd name="T85" fmla="*/ 17 h 51"/>
                  <a:gd name="T86" fmla="*/ 28 w 97"/>
                  <a:gd name="T87" fmla="*/ 12 h 51"/>
                  <a:gd name="T88" fmla="*/ 30 w 97"/>
                  <a:gd name="T89" fmla="*/ 5 h 51"/>
                  <a:gd name="T90" fmla="*/ 34 w 97"/>
                  <a:gd name="T91" fmla="*/ 0 h 51"/>
                  <a:gd name="T92" fmla="*/ 30 w 97"/>
                  <a:gd name="T93" fmla="*/ 0 h 51"/>
                  <a:gd name="T94" fmla="*/ 24 w 97"/>
                  <a:gd name="T95" fmla="*/ 3 h 51"/>
                  <a:gd name="T96" fmla="*/ 22 w 97"/>
                  <a:gd name="T97" fmla="*/ 7 h 51"/>
                  <a:gd name="T98" fmla="*/ 18 w 97"/>
                  <a:gd name="T99" fmla="*/ 9 h 51"/>
                  <a:gd name="T100" fmla="*/ 15 w 97"/>
                  <a:gd name="T101" fmla="*/ 9 h 51"/>
                  <a:gd name="T102" fmla="*/ 8 w 97"/>
                  <a:gd name="T103" fmla="*/ 10 h 51"/>
                  <a:gd name="T104" fmla="*/ 2 w 97"/>
                  <a:gd name="T105" fmla="*/ 13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97" h="51">
                    <a:moveTo>
                      <a:pt x="2" y="13"/>
                    </a:moveTo>
                    <a:cubicBezTo>
                      <a:pt x="0" y="19"/>
                      <a:pt x="0" y="19"/>
                      <a:pt x="0" y="19"/>
                    </a:cubicBezTo>
                    <a:cubicBezTo>
                      <a:pt x="1" y="23"/>
                      <a:pt x="1" y="23"/>
                      <a:pt x="1" y="23"/>
                    </a:cubicBezTo>
                    <a:cubicBezTo>
                      <a:pt x="3" y="27"/>
                      <a:pt x="3" y="27"/>
                      <a:pt x="3" y="27"/>
                    </a:cubicBezTo>
                    <a:cubicBezTo>
                      <a:pt x="2" y="33"/>
                      <a:pt x="2" y="33"/>
                      <a:pt x="2" y="33"/>
                    </a:cubicBezTo>
                    <a:cubicBezTo>
                      <a:pt x="1" y="37"/>
                      <a:pt x="1" y="37"/>
                      <a:pt x="1" y="37"/>
                    </a:cubicBezTo>
                    <a:cubicBezTo>
                      <a:pt x="4" y="39"/>
                      <a:pt x="4" y="39"/>
                      <a:pt x="4" y="39"/>
                    </a:cubicBezTo>
                    <a:cubicBezTo>
                      <a:pt x="10" y="39"/>
                      <a:pt x="10" y="39"/>
                      <a:pt x="10" y="39"/>
                    </a:cubicBezTo>
                    <a:cubicBezTo>
                      <a:pt x="18" y="38"/>
                      <a:pt x="18" y="38"/>
                      <a:pt x="18" y="38"/>
                    </a:cubicBezTo>
                    <a:cubicBezTo>
                      <a:pt x="24" y="33"/>
                      <a:pt x="24" y="33"/>
                      <a:pt x="24" y="33"/>
                    </a:cubicBezTo>
                    <a:cubicBezTo>
                      <a:pt x="31" y="29"/>
                      <a:pt x="31" y="29"/>
                      <a:pt x="31" y="29"/>
                    </a:cubicBezTo>
                    <a:cubicBezTo>
                      <a:pt x="34" y="28"/>
                      <a:pt x="34" y="28"/>
                      <a:pt x="34" y="28"/>
                    </a:cubicBezTo>
                    <a:cubicBezTo>
                      <a:pt x="42" y="29"/>
                      <a:pt x="42" y="29"/>
                      <a:pt x="42" y="29"/>
                    </a:cubicBezTo>
                    <a:cubicBezTo>
                      <a:pt x="43" y="34"/>
                      <a:pt x="43" y="34"/>
                      <a:pt x="43" y="34"/>
                    </a:cubicBezTo>
                    <a:cubicBezTo>
                      <a:pt x="41" y="37"/>
                      <a:pt x="41" y="37"/>
                      <a:pt x="41" y="37"/>
                    </a:cubicBezTo>
                    <a:cubicBezTo>
                      <a:pt x="39" y="45"/>
                      <a:pt x="39" y="45"/>
                      <a:pt x="39" y="45"/>
                    </a:cubicBezTo>
                    <a:cubicBezTo>
                      <a:pt x="39" y="48"/>
                      <a:pt x="39" y="48"/>
                      <a:pt x="39" y="48"/>
                    </a:cubicBezTo>
                    <a:cubicBezTo>
                      <a:pt x="40" y="50"/>
                      <a:pt x="40" y="50"/>
                      <a:pt x="40" y="50"/>
                    </a:cubicBezTo>
                    <a:cubicBezTo>
                      <a:pt x="44" y="51"/>
                      <a:pt x="44" y="51"/>
                      <a:pt x="44" y="51"/>
                    </a:cubicBezTo>
                    <a:cubicBezTo>
                      <a:pt x="48" y="47"/>
                      <a:pt x="48" y="47"/>
                      <a:pt x="48" y="47"/>
                    </a:cubicBezTo>
                    <a:cubicBezTo>
                      <a:pt x="54" y="42"/>
                      <a:pt x="54" y="42"/>
                      <a:pt x="54" y="42"/>
                    </a:cubicBezTo>
                    <a:cubicBezTo>
                      <a:pt x="58" y="42"/>
                      <a:pt x="58" y="42"/>
                      <a:pt x="58" y="42"/>
                    </a:cubicBezTo>
                    <a:cubicBezTo>
                      <a:pt x="67" y="41"/>
                      <a:pt x="67" y="41"/>
                      <a:pt x="67" y="41"/>
                    </a:cubicBezTo>
                    <a:cubicBezTo>
                      <a:pt x="75" y="39"/>
                      <a:pt x="75" y="39"/>
                      <a:pt x="75" y="39"/>
                    </a:cubicBezTo>
                    <a:cubicBezTo>
                      <a:pt x="80" y="34"/>
                      <a:pt x="80" y="34"/>
                      <a:pt x="80" y="34"/>
                    </a:cubicBezTo>
                    <a:cubicBezTo>
                      <a:pt x="84" y="31"/>
                      <a:pt x="84" y="31"/>
                      <a:pt x="84" y="31"/>
                    </a:cubicBezTo>
                    <a:cubicBezTo>
                      <a:pt x="89" y="30"/>
                      <a:pt x="89" y="30"/>
                      <a:pt x="89" y="30"/>
                    </a:cubicBezTo>
                    <a:cubicBezTo>
                      <a:pt x="97" y="30"/>
                      <a:pt x="97" y="30"/>
                      <a:pt x="97" y="30"/>
                    </a:cubicBezTo>
                    <a:cubicBezTo>
                      <a:pt x="97" y="25"/>
                      <a:pt x="97" y="25"/>
                      <a:pt x="97" y="25"/>
                    </a:cubicBezTo>
                    <a:cubicBezTo>
                      <a:pt x="97" y="25"/>
                      <a:pt x="97" y="19"/>
                      <a:pt x="96" y="19"/>
                    </a:cubicBezTo>
                    <a:cubicBezTo>
                      <a:pt x="94" y="19"/>
                      <a:pt x="93" y="14"/>
                      <a:pt x="93" y="14"/>
                    </a:cubicBezTo>
                    <a:cubicBezTo>
                      <a:pt x="90" y="12"/>
                      <a:pt x="90" y="12"/>
                      <a:pt x="90" y="12"/>
                    </a:cubicBezTo>
                    <a:cubicBezTo>
                      <a:pt x="79" y="10"/>
                      <a:pt x="79" y="10"/>
                      <a:pt x="79" y="10"/>
                    </a:cubicBezTo>
                    <a:cubicBezTo>
                      <a:pt x="71" y="10"/>
                      <a:pt x="71" y="10"/>
                      <a:pt x="71" y="10"/>
                    </a:cubicBezTo>
                    <a:cubicBezTo>
                      <a:pt x="65" y="10"/>
                      <a:pt x="65" y="10"/>
                      <a:pt x="65" y="10"/>
                    </a:cubicBezTo>
                    <a:cubicBezTo>
                      <a:pt x="59" y="10"/>
                      <a:pt x="59" y="10"/>
                      <a:pt x="59" y="10"/>
                    </a:cubicBezTo>
                    <a:cubicBezTo>
                      <a:pt x="57" y="14"/>
                      <a:pt x="57" y="14"/>
                      <a:pt x="57" y="14"/>
                    </a:cubicBezTo>
                    <a:cubicBezTo>
                      <a:pt x="53" y="19"/>
                      <a:pt x="53" y="19"/>
                      <a:pt x="53" y="19"/>
                    </a:cubicBezTo>
                    <a:cubicBezTo>
                      <a:pt x="47" y="20"/>
                      <a:pt x="47" y="20"/>
                      <a:pt x="47" y="20"/>
                    </a:cubicBezTo>
                    <a:cubicBezTo>
                      <a:pt x="43" y="17"/>
                      <a:pt x="43" y="17"/>
                      <a:pt x="43" y="17"/>
                    </a:cubicBezTo>
                    <a:cubicBezTo>
                      <a:pt x="38" y="18"/>
                      <a:pt x="38" y="18"/>
                      <a:pt x="38" y="18"/>
                    </a:cubicBezTo>
                    <a:cubicBezTo>
                      <a:pt x="35" y="19"/>
                      <a:pt x="35" y="19"/>
                      <a:pt x="35" y="19"/>
                    </a:cubicBezTo>
                    <a:cubicBezTo>
                      <a:pt x="31" y="17"/>
                      <a:pt x="31" y="17"/>
                      <a:pt x="31" y="17"/>
                    </a:cubicBezTo>
                    <a:cubicBezTo>
                      <a:pt x="28" y="12"/>
                      <a:pt x="28" y="12"/>
                      <a:pt x="28" y="12"/>
                    </a:cubicBezTo>
                    <a:cubicBezTo>
                      <a:pt x="30" y="5"/>
                      <a:pt x="30" y="5"/>
                      <a:pt x="30" y="5"/>
                    </a:cubicBezTo>
                    <a:cubicBezTo>
                      <a:pt x="34" y="0"/>
                      <a:pt x="34" y="0"/>
                      <a:pt x="34" y="0"/>
                    </a:cubicBezTo>
                    <a:cubicBezTo>
                      <a:pt x="30" y="0"/>
                      <a:pt x="30" y="0"/>
                      <a:pt x="30" y="0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8" y="10"/>
                      <a:pt x="8" y="10"/>
                      <a:pt x="8" y="10"/>
                    </a:cubicBezTo>
                    <a:lnTo>
                      <a:pt x="2" y="13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128" name="Freeform 34"/>
              <p:cNvSpPr>
                <a:spLocks/>
              </p:cNvSpPr>
              <p:nvPr/>
            </p:nvSpPr>
            <p:spPr bwMode="auto">
              <a:xfrm>
                <a:off x="10399713" y="2332038"/>
                <a:ext cx="604837" cy="196850"/>
              </a:xfrm>
              <a:custGeom>
                <a:avLst/>
                <a:gdLst>
                  <a:gd name="T0" fmla="*/ 12 w 381"/>
                  <a:gd name="T1" fmla="*/ 88 h 124"/>
                  <a:gd name="T2" fmla="*/ 16 w 381"/>
                  <a:gd name="T3" fmla="*/ 105 h 124"/>
                  <a:gd name="T4" fmla="*/ 24 w 381"/>
                  <a:gd name="T5" fmla="*/ 119 h 124"/>
                  <a:gd name="T6" fmla="*/ 35 w 381"/>
                  <a:gd name="T7" fmla="*/ 119 h 124"/>
                  <a:gd name="T8" fmla="*/ 47 w 381"/>
                  <a:gd name="T9" fmla="*/ 100 h 124"/>
                  <a:gd name="T10" fmla="*/ 66 w 381"/>
                  <a:gd name="T11" fmla="*/ 90 h 124"/>
                  <a:gd name="T12" fmla="*/ 90 w 381"/>
                  <a:gd name="T13" fmla="*/ 72 h 124"/>
                  <a:gd name="T14" fmla="*/ 114 w 381"/>
                  <a:gd name="T15" fmla="*/ 72 h 124"/>
                  <a:gd name="T16" fmla="*/ 137 w 381"/>
                  <a:gd name="T17" fmla="*/ 79 h 124"/>
                  <a:gd name="T18" fmla="*/ 163 w 381"/>
                  <a:gd name="T19" fmla="*/ 95 h 124"/>
                  <a:gd name="T20" fmla="*/ 185 w 381"/>
                  <a:gd name="T21" fmla="*/ 105 h 124"/>
                  <a:gd name="T22" fmla="*/ 206 w 381"/>
                  <a:gd name="T23" fmla="*/ 88 h 124"/>
                  <a:gd name="T24" fmla="*/ 227 w 381"/>
                  <a:gd name="T25" fmla="*/ 105 h 124"/>
                  <a:gd name="T26" fmla="*/ 253 w 381"/>
                  <a:gd name="T27" fmla="*/ 112 h 124"/>
                  <a:gd name="T28" fmla="*/ 291 w 381"/>
                  <a:gd name="T29" fmla="*/ 109 h 124"/>
                  <a:gd name="T30" fmla="*/ 303 w 381"/>
                  <a:gd name="T31" fmla="*/ 90 h 124"/>
                  <a:gd name="T32" fmla="*/ 322 w 381"/>
                  <a:gd name="T33" fmla="*/ 83 h 124"/>
                  <a:gd name="T34" fmla="*/ 348 w 381"/>
                  <a:gd name="T35" fmla="*/ 83 h 124"/>
                  <a:gd name="T36" fmla="*/ 365 w 381"/>
                  <a:gd name="T37" fmla="*/ 74 h 124"/>
                  <a:gd name="T38" fmla="*/ 374 w 381"/>
                  <a:gd name="T39" fmla="*/ 48 h 124"/>
                  <a:gd name="T40" fmla="*/ 381 w 381"/>
                  <a:gd name="T41" fmla="*/ 10 h 124"/>
                  <a:gd name="T42" fmla="*/ 358 w 381"/>
                  <a:gd name="T43" fmla="*/ 3 h 124"/>
                  <a:gd name="T44" fmla="*/ 341 w 381"/>
                  <a:gd name="T45" fmla="*/ 15 h 124"/>
                  <a:gd name="T46" fmla="*/ 322 w 381"/>
                  <a:gd name="T47" fmla="*/ 27 h 124"/>
                  <a:gd name="T48" fmla="*/ 296 w 381"/>
                  <a:gd name="T49" fmla="*/ 29 h 124"/>
                  <a:gd name="T50" fmla="*/ 272 w 381"/>
                  <a:gd name="T51" fmla="*/ 38 h 124"/>
                  <a:gd name="T52" fmla="*/ 260 w 381"/>
                  <a:gd name="T53" fmla="*/ 55 h 124"/>
                  <a:gd name="T54" fmla="*/ 239 w 381"/>
                  <a:gd name="T55" fmla="*/ 50 h 124"/>
                  <a:gd name="T56" fmla="*/ 234 w 381"/>
                  <a:gd name="T57" fmla="*/ 24 h 124"/>
                  <a:gd name="T58" fmla="*/ 239 w 381"/>
                  <a:gd name="T59" fmla="*/ 3 h 124"/>
                  <a:gd name="T60" fmla="*/ 223 w 381"/>
                  <a:gd name="T61" fmla="*/ 3 h 124"/>
                  <a:gd name="T62" fmla="*/ 199 w 381"/>
                  <a:gd name="T63" fmla="*/ 19 h 124"/>
                  <a:gd name="T64" fmla="*/ 170 w 381"/>
                  <a:gd name="T65" fmla="*/ 24 h 124"/>
                  <a:gd name="T66" fmla="*/ 152 w 381"/>
                  <a:gd name="T67" fmla="*/ 24 h 124"/>
                  <a:gd name="T68" fmla="*/ 123 w 381"/>
                  <a:gd name="T69" fmla="*/ 27 h 124"/>
                  <a:gd name="T70" fmla="*/ 99 w 381"/>
                  <a:gd name="T71" fmla="*/ 12 h 124"/>
                  <a:gd name="T72" fmla="*/ 78 w 381"/>
                  <a:gd name="T73" fmla="*/ 5 h 124"/>
                  <a:gd name="T74" fmla="*/ 26 w 381"/>
                  <a:gd name="T75" fmla="*/ 3 h 124"/>
                  <a:gd name="T76" fmla="*/ 31 w 381"/>
                  <a:gd name="T77" fmla="*/ 19 h 124"/>
                  <a:gd name="T78" fmla="*/ 35 w 381"/>
                  <a:gd name="T79" fmla="*/ 38 h 124"/>
                  <a:gd name="T80" fmla="*/ 21 w 381"/>
                  <a:gd name="T81" fmla="*/ 57 h 124"/>
                  <a:gd name="T82" fmla="*/ 0 w 381"/>
                  <a:gd name="T83" fmla="*/ 79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381" h="124">
                    <a:moveTo>
                      <a:pt x="0" y="79"/>
                    </a:moveTo>
                    <a:lnTo>
                      <a:pt x="12" y="88"/>
                    </a:lnTo>
                    <a:lnTo>
                      <a:pt x="16" y="98"/>
                    </a:lnTo>
                    <a:lnTo>
                      <a:pt x="16" y="105"/>
                    </a:lnTo>
                    <a:lnTo>
                      <a:pt x="24" y="114"/>
                    </a:lnTo>
                    <a:lnTo>
                      <a:pt x="24" y="119"/>
                    </a:lnTo>
                    <a:lnTo>
                      <a:pt x="26" y="124"/>
                    </a:lnTo>
                    <a:lnTo>
                      <a:pt x="35" y="119"/>
                    </a:lnTo>
                    <a:lnTo>
                      <a:pt x="40" y="112"/>
                    </a:lnTo>
                    <a:lnTo>
                      <a:pt x="47" y="100"/>
                    </a:lnTo>
                    <a:lnTo>
                      <a:pt x="59" y="100"/>
                    </a:lnTo>
                    <a:lnTo>
                      <a:pt x="66" y="90"/>
                    </a:lnTo>
                    <a:lnTo>
                      <a:pt x="76" y="81"/>
                    </a:lnTo>
                    <a:lnTo>
                      <a:pt x="90" y="72"/>
                    </a:lnTo>
                    <a:lnTo>
                      <a:pt x="102" y="69"/>
                    </a:lnTo>
                    <a:lnTo>
                      <a:pt x="114" y="72"/>
                    </a:lnTo>
                    <a:lnTo>
                      <a:pt x="125" y="76"/>
                    </a:lnTo>
                    <a:lnTo>
                      <a:pt x="137" y="79"/>
                    </a:lnTo>
                    <a:lnTo>
                      <a:pt x="149" y="86"/>
                    </a:lnTo>
                    <a:lnTo>
                      <a:pt x="163" y="95"/>
                    </a:lnTo>
                    <a:lnTo>
                      <a:pt x="173" y="105"/>
                    </a:lnTo>
                    <a:lnTo>
                      <a:pt x="185" y="105"/>
                    </a:lnTo>
                    <a:lnTo>
                      <a:pt x="197" y="95"/>
                    </a:lnTo>
                    <a:lnTo>
                      <a:pt x="206" y="88"/>
                    </a:lnTo>
                    <a:lnTo>
                      <a:pt x="215" y="95"/>
                    </a:lnTo>
                    <a:lnTo>
                      <a:pt x="227" y="105"/>
                    </a:lnTo>
                    <a:lnTo>
                      <a:pt x="239" y="107"/>
                    </a:lnTo>
                    <a:lnTo>
                      <a:pt x="253" y="112"/>
                    </a:lnTo>
                    <a:lnTo>
                      <a:pt x="275" y="112"/>
                    </a:lnTo>
                    <a:lnTo>
                      <a:pt x="291" y="109"/>
                    </a:lnTo>
                    <a:lnTo>
                      <a:pt x="296" y="105"/>
                    </a:lnTo>
                    <a:lnTo>
                      <a:pt x="303" y="90"/>
                    </a:lnTo>
                    <a:lnTo>
                      <a:pt x="313" y="86"/>
                    </a:lnTo>
                    <a:lnTo>
                      <a:pt x="322" y="83"/>
                    </a:lnTo>
                    <a:lnTo>
                      <a:pt x="336" y="83"/>
                    </a:lnTo>
                    <a:lnTo>
                      <a:pt x="348" y="83"/>
                    </a:lnTo>
                    <a:lnTo>
                      <a:pt x="360" y="83"/>
                    </a:lnTo>
                    <a:lnTo>
                      <a:pt x="365" y="74"/>
                    </a:lnTo>
                    <a:lnTo>
                      <a:pt x="369" y="62"/>
                    </a:lnTo>
                    <a:lnTo>
                      <a:pt x="374" y="48"/>
                    </a:lnTo>
                    <a:lnTo>
                      <a:pt x="381" y="27"/>
                    </a:lnTo>
                    <a:lnTo>
                      <a:pt x="381" y="10"/>
                    </a:lnTo>
                    <a:lnTo>
                      <a:pt x="372" y="5"/>
                    </a:lnTo>
                    <a:lnTo>
                      <a:pt x="358" y="3"/>
                    </a:lnTo>
                    <a:lnTo>
                      <a:pt x="348" y="10"/>
                    </a:lnTo>
                    <a:lnTo>
                      <a:pt x="341" y="15"/>
                    </a:lnTo>
                    <a:lnTo>
                      <a:pt x="332" y="22"/>
                    </a:lnTo>
                    <a:lnTo>
                      <a:pt x="322" y="27"/>
                    </a:lnTo>
                    <a:lnTo>
                      <a:pt x="308" y="29"/>
                    </a:lnTo>
                    <a:lnTo>
                      <a:pt x="296" y="29"/>
                    </a:lnTo>
                    <a:lnTo>
                      <a:pt x="287" y="34"/>
                    </a:lnTo>
                    <a:lnTo>
                      <a:pt x="272" y="38"/>
                    </a:lnTo>
                    <a:lnTo>
                      <a:pt x="268" y="45"/>
                    </a:lnTo>
                    <a:lnTo>
                      <a:pt x="260" y="55"/>
                    </a:lnTo>
                    <a:lnTo>
                      <a:pt x="246" y="57"/>
                    </a:lnTo>
                    <a:lnTo>
                      <a:pt x="239" y="50"/>
                    </a:lnTo>
                    <a:lnTo>
                      <a:pt x="234" y="38"/>
                    </a:lnTo>
                    <a:lnTo>
                      <a:pt x="234" y="24"/>
                    </a:lnTo>
                    <a:lnTo>
                      <a:pt x="237" y="10"/>
                    </a:lnTo>
                    <a:lnTo>
                      <a:pt x="239" y="3"/>
                    </a:lnTo>
                    <a:lnTo>
                      <a:pt x="232" y="0"/>
                    </a:lnTo>
                    <a:lnTo>
                      <a:pt x="223" y="3"/>
                    </a:lnTo>
                    <a:lnTo>
                      <a:pt x="213" y="10"/>
                    </a:lnTo>
                    <a:lnTo>
                      <a:pt x="199" y="19"/>
                    </a:lnTo>
                    <a:lnTo>
                      <a:pt x="189" y="27"/>
                    </a:lnTo>
                    <a:lnTo>
                      <a:pt x="170" y="24"/>
                    </a:lnTo>
                    <a:lnTo>
                      <a:pt x="163" y="24"/>
                    </a:lnTo>
                    <a:lnTo>
                      <a:pt x="152" y="24"/>
                    </a:lnTo>
                    <a:lnTo>
                      <a:pt x="137" y="24"/>
                    </a:lnTo>
                    <a:lnTo>
                      <a:pt x="123" y="27"/>
                    </a:lnTo>
                    <a:lnTo>
                      <a:pt x="109" y="24"/>
                    </a:lnTo>
                    <a:lnTo>
                      <a:pt x="99" y="12"/>
                    </a:lnTo>
                    <a:lnTo>
                      <a:pt x="88" y="5"/>
                    </a:lnTo>
                    <a:lnTo>
                      <a:pt x="78" y="5"/>
                    </a:lnTo>
                    <a:lnTo>
                      <a:pt x="57" y="3"/>
                    </a:lnTo>
                    <a:lnTo>
                      <a:pt x="26" y="3"/>
                    </a:lnTo>
                    <a:lnTo>
                      <a:pt x="28" y="12"/>
                    </a:lnTo>
                    <a:lnTo>
                      <a:pt x="31" y="19"/>
                    </a:lnTo>
                    <a:lnTo>
                      <a:pt x="35" y="31"/>
                    </a:lnTo>
                    <a:lnTo>
                      <a:pt x="35" y="38"/>
                    </a:lnTo>
                    <a:lnTo>
                      <a:pt x="28" y="48"/>
                    </a:lnTo>
                    <a:lnTo>
                      <a:pt x="21" y="57"/>
                    </a:lnTo>
                    <a:lnTo>
                      <a:pt x="12" y="64"/>
                    </a:lnTo>
                    <a:lnTo>
                      <a:pt x="0" y="79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</p:grpSp>
        <p:grpSp>
          <p:nvGrpSpPr>
            <p:cNvPr id="104" name="Grupo 103"/>
            <p:cNvGrpSpPr/>
            <p:nvPr/>
          </p:nvGrpSpPr>
          <p:grpSpPr>
            <a:xfrm>
              <a:off x="7269163" y="1814738"/>
              <a:ext cx="2798762" cy="1889125"/>
              <a:chOff x="7100888" y="1057275"/>
              <a:chExt cx="2798762" cy="1889125"/>
            </a:xfrm>
            <a:solidFill>
              <a:srgbClr val="FFC000"/>
            </a:solidFill>
          </p:grpSpPr>
          <p:sp>
            <p:nvSpPr>
              <p:cNvPr id="105" name="Freeform 9"/>
              <p:cNvSpPr>
                <a:spLocks/>
              </p:cNvSpPr>
              <p:nvPr/>
            </p:nvSpPr>
            <p:spPr bwMode="auto">
              <a:xfrm>
                <a:off x="7100888" y="2325688"/>
                <a:ext cx="673100" cy="376238"/>
              </a:xfrm>
              <a:custGeom>
                <a:avLst/>
                <a:gdLst>
                  <a:gd name="T0" fmla="*/ 5 w 179"/>
                  <a:gd name="T1" fmla="*/ 0 h 100"/>
                  <a:gd name="T2" fmla="*/ 85 w 179"/>
                  <a:gd name="T3" fmla="*/ 21 h 100"/>
                  <a:gd name="T4" fmla="*/ 100 w 179"/>
                  <a:gd name="T5" fmla="*/ 30 h 100"/>
                  <a:gd name="T6" fmla="*/ 179 w 179"/>
                  <a:gd name="T7" fmla="*/ 69 h 100"/>
                  <a:gd name="T8" fmla="*/ 178 w 179"/>
                  <a:gd name="T9" fmla="*/ 73 h 100"/>
                  <a:gd name="T10" fmla="*/ 170 w 179"/>
                  <a:gd name="T11" fmla="*/ 78 h 100"/>
                  <a:gd name="T12" fmla="*/ 162 w 179"/>
                  <a:gd name="T13" fmla="*/ 82 h 100"/>
                  <a:gd name="T14" fmla="*/ 158 w 179"/>
                  <a:gd name="T15" fmla="*/ 87 h 100"/>
                  <a:gd name="T16" fmla="*/ 150 w 179"/>
                  <a:gd name="T17" fmla="*/ 88 h 100"/>
                  <a:gd name="T18" fmla="*/ 143 w 179"/>
                  <a:gd name="T19" fmla="*/ 91 h 100"/>
                  <a:gd name="T20" fmla="*/ 138 w 179"/>
                  <a:gd name="T21" fmla="*/ 98 h 100"/>
                  <a:gd name="T22" fmla="*/ 134 w 179"/>
                  <a:gd name="T23" fmla="*/ 100 h 100"/>
                  <a:gd name="T24" fmla="*/ 129 w 179"/>
                  <a:gd name="T25" fmla="*/ 99 h 100"/>
                  <a:gd name="T26" fmla="*/ 122 w 179"/>
                  <a:gd name="T27" fmla="*/ 96 h 100"/>
                  <a:gd name="T28" fmla="*/ 111 w 179"/>
                  <a:gd name="T29" fmla="*/ 96 h 100"/>
                  <a:gd name="T30" fmla="*/ 94 w 179"/>
                  <a:gd name="T31" fmla="*/ 96 h 100"/>
                  <a:gd name="T32" fmla="*/ 85 w 179"/>
                  <a:gd name="T33" fmla="*/ 95 h 100"/>
                  <a:gd name="T34" fmla="*/ 84 w 179"/>
                  <a:gd name="T35" fmla="*/ 89 h 100"/>
                  <a:gd name="T36" fmla="*/ 83 w 179"/>
                  <a:gd name="T37" fmla="*/ 77 h 100"/>
                  <a:gd name="T38" fmla="*/ 85 w 179"/>
                  <a:gd name="T39" fmla="*/ 69 h 100"/>
                  <a:gd name="T40" fmla="*/ 85 w 179"/>
                  <a:gd name="T41" fmla="*/ 60 h 100"/>
                  <a:gd name="T42" fmla="*/ 84 w 179"/>
                  <a:gd name="T43" fmla="*/ 54 h 100"/>
                  <a:gd name="T44" fmla="*/ 76 w 179"/>
                  <a:gd name="T45" fmla="*/ 60 h 100"/>
                  <a:gd name="T46" fmla="*/ 66 w 179"/>
                  <a:gd name="T47" fmla="*/ 67 h 100"/>
                  <a:gd name="T48" fmla="*/ 59 w 179"/>
                  <a:gd name="T49" fmla="*/ 70 h 100"/>
                  <a:gd name="T50" fmla="*/ 42 w 179"/>
                  <a:gd name="T51" fmla="*/ 68 h 100"/>
                  <a:gd name="T52" fmla="*/ 41 w 179"/>
                  <a:gd name="T53" fmla="*/ 60 h 100"/>
                  <a:gd name="T54" fmla="*/ 33 w 179"/>
                  <a:gd name="T55" fmla="*/ 55 h 100"/>
                  <a:gd name="T56" fmla="*/ 28 w 179"/>
                  <a:gd name="T57" fmla="*/ 52 h 100"/>
                  <a:gd name="T58" fmla="*/ 21 w 179"/>
                  <a:gd name="T59" fmla="*/ 52 h 100"/>
                  <a:gd name="T60" fmla="*/ 23 w 179"/>
                  <a:gd name="T61" fmla="*/ 48 h 100"/>
                  <a:gd name="T62" fmla="*/ 23 w 179"/>
                  <a:gd name="T63" fmla="*/ 40 h 100"/>
                  <a:gd name="T64" fmla="*/ 18 w 179"/>
                  <a:gd name="T65" fmla="*/ 35 h 100"/>
                  <a:gd name="T66" fmla="*/ 11 w 179"/>
                  <a:gd name="T67" fmla="*/ 27 h 100"/>
                  <a:gd name="T68" fmla="*/ 5 w 179"/>
                  <a:gd name="T69" fmla="*/ 15 h 100"/>
                  <a:gd name="T70" fmla="*/ 0 w 179"/>
                  <a:gd name="T71" fmla="*/ 6 h 100"/>
                  <a:gd name="T72" fmla="*/ 0 w 179"/>
                  <a:gd name="T73" fmla="*/ 1 h 100"/>
                  <a:gd name="T74" fmla="*/ 5 w 179"/>
                  <a:gd name="T75" fmla="*/ 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79" h="100">
                    <a:moveTo>
                      <a:pt x="5" y="0"/>
                    </a:moveTo>
                    <a:cubicBezTo>
                      <a:pt x="5" y="0"/>
                      <a:pt x="45" y="18"/>
                      <a:pt x="85" y="21"/>
                    </a:cubicBezTo>
                    <a:cubicBezTo>
                      <a:pt x="93" y="27"/>
                      <a:pt x="100" y="30"/>
                      <a:pt x="100" y="30"/>
                    </a:cubicBezTo>
                    <a:cubicBezTo>
                      <a:pt x="100" y="30"/>
                      <a:pt x="164" y="65"/>
                      <a:pt x="179" y="69"/>
                    </a:cubicBezTo>
                    <a:cubicBezTo>
                      <a:pt x="178" y="73"/>
                      <a:pt x="178" y="73"/>
                      <a:pt x="178" y="73"/>
                    </a:cubicBezTo>
                    <a:cubicBezTo>
                      <a:pt x="170" y="78"/>
                      <a:pt x="170" y="78"/>
                      <a:pt x="170" y="78"/>
                    </a:cubicBezTo>
                    <a:cubicBezTo>
                      <a:pt x="162" y="82"/>
                      <a:pt x="162" y="82"/>
                      <a:pt x="162" y="82"/>
                    </a:cubicBezTo>
                    <a:cubicBezTo>
                      <a:pt x="158" y="87"/>
                      <a:pt x="158" y="87"/>
                      <a:pt x="158" y="87"/>
                    </a:cubicBezTo>
                    <a:cubicBezTo>
                      <a:pt x="150" y="88"/>
                      <a:pt x="150" y="88"/>
                      <a:pt x="150" y="88"/>
                    </a:cubicBezTo>
                    <a:cubicBezTo>
                      <a:pt x="143" y="91"/>
                      <a:pt x="143" y="91"/>
                      <a:pt x="143" y="91"/>
                    </a:cubicBezTo>
                    <a:cubicBezTo>
                      <a:pt x="138" y="98"/>
                      <a:pt x="138" y="98"/>
                      <a:pt x="138" y="98"/>
                    </a:cubicBezTo>
                    <a:cubicBezTo>
                      <a:pt x="134" y="100"/>
                      <a:pt x="134" y="100"/>
                      <a:pt x="134" y="100"/>
                    </a:cubicBezTo>
                    <a:cubicBezTo>
                      <a:pt x="129" y="99"/>
                      <a:pt x="129" y="99"/>
                      <a:pt x="129" y="99"/>
                    </a:cubicBezTo>
                    <a:cubicBezTo>
                      <a:pt x="122" y="96"/>
                      <a:pt x="122" y="96"/>
                      <a:pt x="122" y="96"/>
                    </a:cubicBezTo>
                    <a:cubicBezTo>
                      <a:pt x="111" y="96"/>
                      <a:pt x="111" y="96"/>
                      <a:pt x="111" y="96"/>
                    </a:cubicBezTo>
                    <a:cubicBezTo>
                      <a:pt x="94" y="96"/>
                      <a:pt x="94" y="96"/>
                      <a:pt x="94" y="96"/>
                    </a:cubicBezTo>
                    <a:cubicBezTo>
                      <a:pt x="85" y="95"/>
                      <a:pt x="85" y="95"/>
                      <a:pt x="85" y="95"/>
                    </a:cubicBezTo>
                    <a:cubicBezTo>
                      <a:pt x="84" y="89"/>
                      <a:pt x="84" y="89"/>
                      <a:pt x="84" y="89"/>
                    </a:cubicBezTo>
                    <a:cubicBezTo>
                      <a:pt x="83" y="77"/>
                      <a:pt x="83" y="77"/>
                      <a:pt x="83" y="77"/>
                    </a:cubicBezTo>
                    <a:cubicBezTo>
                      <a:pt x="85" y="69"/>
                      <a:pt x="85" y="69"/>
                      <a:pt x="85" y="69"/>
                    </a:cubicBezTo>
                    <a:cubicBezTo>
                      <a:pt x="85" y="60"/>
                      <a:pt x="85" y="60"/>
                      <a:pt x="85" y="60"/>
                    </a:cubicBezTo>
                    <a:cubicBezTo>
                      <a:pt x="84" y="54"/>
                      <a:pt x="84" y="54"/>
                      <a:pt x="84" y="54"/>
                    </a:cubicBezTo>
                    <a:cubicBezTo>
                      <a:pt x="76" y="60"/>
                      <a:pt x="76" y="60"/>
                      <a:pt x="76" y="60"/>
                    </a:cubicBezTo>
                    <a:cubicBezTo>
                      <a:pt x="66" y="67"/>
                      <a:pt x="66" y="67"/>
                      <a:pt x="66" y="67"/>
                    </a:cubicBezTo>
                    <a:cubicBezTo>
                      <a:pt x="59" y="70"/>
                      <a:pt x="59" y="70"/>
                      <a:pt x="59" y="70"/>
                    </a:cubicBezTo>
                    <a:cubicBezTo>
                      <a:pt x="42" y="68"/>
                      <a:pt x="42" y="68"/>
                      <a:pt x="42" y="68"/>
                    </a:cubicBezTo>
                    <a:cubicBezTo>
                      <a:pt x="41" y="60"/>
                      <a:pt x="41" y="60"/>
                      <a:pt x="41" y="60"/>
                    </a:cubicBezTo>
                    <a:cubicBezTo>
                      <a:pt x="33" y="55"/>
                      <a:pt x="33" y="55"/>
                      <a:pt x="33" y="55"/>
                    </a:cubicBezTo>
                    <a:cubicBezTo>
                      <a:pt x="28" y="52"/>
                      <a:pt x="28" y="52"/>
                      <a:pt x="28" y="52"/>
                    </a:cubicBezTo>
                    <a:cubicBezTo>
                      <a:pt x="21" y="52"/>
                      <a:pt x="21" y="52"/>
                      <a:pt x="21" y="52"/>
                    </a:cubicBezTo>
                    <a:cubicBezTo>
                      <a:pt x="23" y="48"/>
                      <a:pt x="23" y="48"/>
                      <a:pt x="23" y="48"/>
                    </a:cubicBezTo>
                    <a:cubicBezTo>
                      <a:pt x="23" y="40"/>
                      <a:pt x="23" y="40"/>
                      <a:pt x="23" y="40"/>
                    </a:cubicBezTo>
                    <a:cubicBezTo>
                      <a:pt x="18" y="35"/>
                      <a:pt x="18" y="35"/>
                      <a:pt x="18" y="35"/>
                    </a:cubicBezTo>
                    <a:cubicBezTo>
                      <a:pt x="11" y="27"/>
                      <a:pt x="11" y="27"/>
                      <a:pt x="11" y="27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5" y="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106" name="Freeform 10"/>
              <p:cNvSpPr>
                <a:spLocks/>
              </p:cNvSpPr>
              <p:nvPr/>
            </p:nvSpPr>
            <p:spPr bwMode="auto">
              <a:xfrm>
                <a:off x="7119938" y="1373188"/>
                <a:ext cx="1741487" cy="1196975"/>
              </a:xfrm>
              <a:custGeom>
                <a:avLst/>
                <a:gdLst>
                  <a:gd name="T0" fmla="*/ 87 w 463"/>
                  <a:gd name="T1" fmla="*/ 273 h 318"/>
                  <a:gd name="T2" fmla="*/ 185 w 463"/>
                  <a:gd name="T3" fmla="*/ 311 h 318"/>
                  <a:gd name="T4" fmla="*/ 215 w 463"/>
                  <a:gd name="T5" fmla="*/ 304 h 318"/>
                  <a:gd name="T6" fmla="*/ 235 w 463"/>
                  <a:gd name="T7" fmla="*/ 295 h 318"/>
                  <a:gd name="T8" fmla="*/ 252 w 463"/>
                  <a:gd name="T9" fmla="*/ 280 h 318"/>
                  <a:gd name="T10" fmla="*/ 290 w 463"/>
                  <a:gd name="T11" fmla="*/ 275 h 318"/>
                  <a:gd name="T12" fmla="*/ 319 w 463"/>
                  <a:gd name="T13" fmla="*/ 289 h 318"/>
                  <a:gd name="T14" fmla="*/ 405 w 463"/>
                  <a:gd name="T15" fmla="*/ 271 h 318"/>
                  <a:gd name="T16" fmla="*/ 404 w 463"/>
                  <a:gd name="T17" fmla="*/ 235 h 318"/>
                  <a:gd name="T18" fmla="*/ 453 w 463"/>
                  <a:gd name="T19" fmla="*/ 113 h 318"/>
                  <a:gd name="T20" fmla="*/ 409 w 463"/>
                  <a:gd name="T21" fmla="*/ 89 h 318"/>
                  <a:gd name="T22" fmla="*/ 393 w 463"/>
                  <a:gd name="T23" fmla="*/ 51 h 318"/>
                  <a:gd name="T24" fmla="*/ 367 w 463"/>
                  <a:gd name="T25" fmla="*/ 51 h 318"/>
                  <a:gd name="T26" fmla="*/ 352 w 463"/>
                  <a:gd name="T27" fmla="*/ 76 h 318"/>
                  <a:gd name="T28" fmla="*/ 335 w 463"/>
                  <a:gd name="T29" fmla="*/ 77 h 318"/>
                  <a:gd name="T30" fmla="*/ 321 w 463"/>
                  <a:gd name="T31" fmla="*/ 80 h 318"/>
                  <a:gd name="T32" fmla="*/ 312 w 463"/>
                  <a:gd name="T33" fmla="*/ 97 h 318"/>
                  <a:gd name="T34" fmla="*/ 297 w 463"/>
                  <a:gd name="T35" fmla="*/ 84 h 318"/>
                  <a:gd name="T36" fmla="*/ 292 w 463"/>
                  <a:gd name="T37" fmla="*/ 70 h 318"/>
                  <a:gd name="T38" fmla="*/ 289 w 463"/>
                  <a:gd name="T39" fmla="*/ 39 h 318"/>
                  <a:gd name="T40" fmla="*/ 280 w 463"/>
                  <a:gd name="T41" fmla="*/ 15 h 318"/>
                  <a:gd name="T42" fmla="*/ 266 w 463"/>
                  <a:gd name="T43" fmla="*/ 2 h 318"/>
                  <a:gd name="T44" fmla="*/ 255 w 463"/>
                  <a:gd name="T45" fmla="*/ 6 h 318"/>
                  <a:gd name="T46" fmla="*/ 240 w 463"/>
                  <a:gd name="T47" fmla="*/ 20 h 318"/>
                  <a:gd name="T48" fmla="*/ 222 w 463"/>
                  <a:gd name="T49" fmla="*/ 34 h 318"/>
                  <a:gd name="T50" fmla="*/ 209 w 463"/>
                  <a:gd name="T51" fmla="*/ 32 h 318"/>
                  <a:gd name="T52" fmla="*/ 196 w 463"/>
                  <a:gd name="T53" fmla="*/ 35 h 318"/>
                  <a:gd name="T54" fmla="*/ 182 w 463"/>
                  <a:gd name="T55" fmla="*/ 28 h 318"/>
                  <a:gd name="T56" fmla="*/ 166 w 463"/>
                  <a:gd name="T57" fmla="*/ 6 h 318"/>
                  <a:gd name="T58" fmla="*/ 155 w 463"/>
                  <a:gd name="T59" fmla="*/ 7 h 318"/>
                  <a:gd name="T60" fmla="*/ 144 w 463"/>
                  <a:gd name="T61" fmla="*/ 5 h 318"/>
                  <a:gd name="T62" fmla="*/ 118 w 463"/>
                  <a:gd name="T63" fmla="*/ 11 h 318"/>
                  <a:gd name="T64" fmla="*/ 99 w 463"/>
                  <a:gd name="T65" fmla="*/ 16 h 318"/>
                  <a:gd name="T66" fmla="*/ 107 w 463"/>
                  <a:gd name="T67" fmla="*/ 27 h 318"/>
                  <a:gd name="T68" fmla="*/ 117 w 463"/>
                  <a:gd name="T69" fmla="*/ 33 h 318"/>
                  <a:gd name="T70" fmla="*/ 114 w 463"/>
                  <a:gd name="T71" fmla="*/ 43 h 318"/>
                  <a:gd name="T72" fmla="*/ 100 w 463"/>
                  <a:gd name="T73" fmla="*/ 44 h 318"/>
                  <a:gd name="T74" fmla="*/ 98 w 463"/>
                  <a:gd name="T75" fmla="*/ 64 h 318"/>
                  <a:gd name="T76" fmla="*/ 106 w 463"/>
                  <a:gd name="T77" fmla="*/ 76 h 318"/>
                  <a:gd name="T78" fmla="*/ 109 w 463"/>
                  <a:gd name="T79" fmla="*/ 106 h 318"/>
                  <a:gd name="T80" fmla="*/ 104 w 463"/>
                  <a:gd name="T81" fmla="*/ 137 h 318"/>
                  <a:gd name="T82" fmla="*/ 101 w 463"/>
                  <a:gd name="T83" fmla="*/ 163 h 318"/>
                  <a:gd name="T84" fmla="*/ 83 w 463"/>
                  <a:gd name="T85" fmla="*/ 174 h 318"/>
                  <a:gd name="T86" fmla="*/ 70 w 463"/>
                  <a:gd name="T87" fmla="*/ 177 h 318"/>
                  <a:gd name="T88" fmla="*/ 42 w 463"/>
                  <a:gd name="T89" fmla="*/ 182 h 318"/>
                  <a:gd name="T90" fmla="*/ 21 w 463"/>
                  <a:gd name="T91" fmla="*/ 200 h 318"/>
                  <a:gd name="T92" fmla="*/ 13 w 463"/>
                  <a:gd name="T93" fmla="*/ 217 h 318"/>
                  <a:gd name="T94" fmla="*/ 8 w 463"/>
                  <a:gd name="T95" fmla="*/ 236 h 3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463" h="318">
                    <a:moveTo>
                      <a:pt x="0" y="245"/>
                    </a:moveTo>
                    <a:cubicBezTo>
                      <a:pt x="12" y="252"/>
                      <a:pt x="12" y="252"/>
                      <a:pt x="12" y="252"/>
                    </a:cubicBezTo>
                    <a:cubicBezTo>
                      <a:pt x="12" y="252"/>
                      <a:pt x="68" y="270"/>
                      <a:pt x="80" y="270"/>
                    </a:cubicBezTo>
                    <a:cubicBezTo>
                      <a:pt x="83" y="270"/>
                      <a:pt x="87" y="273"/>
                      <a:pt x="87" y="273"/>
                    </a:cubicBezTo>
                    <a:cubicBezTo>
                      <a:pt x="94" y="278"/>
                      <a:pt x="94" y="278"/>
                      <a:pt x="94" y="278"/>
                    </a:cubicBezTo>
                    <a:cubicBezTo>
                      <a:pt x="94" y="278"/>
                      <a:pt x="165" y="317"/>
                      <a:pt x="173" y="317"/>
                    </a:cubicBezTo>
                    <a:cubicBezTo>
                      <a:pt x="181" y="318"/>
                      <a:pt x="181" y="315"/>
                      <a:pt x="181" y="315"/>
                    </a:cubicBezTo>
                    <a:cubicBezTo>
                      <a:pt x="185" y="311"/>
                      <a:pt x="185" y="311"/>
                      <a:pt x="185" y="311"/>
                    </a:cubicBezTo>
                    <a:cubicBezTo>
                      <a:pt x="190" y="306"/>
                      <a:pt x="190" y="306"/>
                      <a:pt x="190" y="306"/>
                    </a:cubicBezTo>
                    <a:cubicBezTo>
                      <a:pt x="197" y="305"/>
                      <a:pt x="197" y="305"/>
                      <a:pt x="197" y="305"/>
                    </a:cubicBezTo>
                    <a:cubicBezTo>
                      <a:pt x="206" y="308"/>
                      <a:pt x="206" y="308"/>
                      <a:pt x="206" y="308"/>
                    </a:cubicBezTo>
                    <a:cubicBezTo>
                      <a:pt x="215" y="304"/>
                      <a:pt x="215" y="304"/>
                      <a:pt x="215" y="304"/>
                    </a:cubicBezTo>
                    <a:cubicBezTo>
                      <a:pt x="221" y="304"/>
                      <a:pt x="221" y="304"/>
                      <a:pt x="221" y="304"/>
                    </a:cubicBezTo>
                    <a:cubicBezTo>
                      <a:pt x="225" y="302"/>
                      <a:pt x="225" y="302"/>
                      <a:pt x="225" y="302"/>
                    </a:cubicBezTo>
                    <a:cubicBezTo>
                      <a:pt x="227" y="297"/>
                      <a:pt x="227" y="297"/>
                      <a:pt x="227" y="297"/>
                    </a:cubicBezTo>
                    <a:cubicBezTo>
                      <a:pt x="235" y="295"/>
                      <a:pt x="235" y="295"/>
                      <a:pt x="235" y="295"/>
                    </a:cubicBezTo>
                    <a:cubicBezTo>
                      <a:pt x="246" y="294"/>
                      <a:pt x="246" y="294"/>
                      <a:pt x="246" y="294"/>
                    </a:cubicBezTo>
                    <a:cubicBezTo>
                      <a:pt x="249" y="289"/>
                      <a:pt x="249" y="289"/>
                      <a:pt x="249" y="289"/>
                    </a:cubicBezTo>
                    <a:cubicBezTo>
                      <a:pt x="252" y="286"/>
                      <a:pt x="252" y="286"/>
                      <a:pt x="252" y="286"/>
                    </a:cubicBezTo>
                    <a:cubicBezTo>
                      <a:pt x="252" y="280"/>
                      <a:pt x="252" y="280"/>
                      <a:pt x="252" y="280"/>
                    </a:cubicBezTo>
                    <a:cubicBezTo>
                      <a:pt x="261" y="275"/>
                      <a:pt x="261" y="275"/>
                      <a:pt x="261" y="275"/>
                    </a:cubicBezTo>
                    <a:cubicBezTo>
                      <a:pt x="261" y="270"/>
                      <a:pt x="261" y="270"/>
                      <a:pt x="261" y="270"/>
                    </a:cubicBezTo>
                    <a:cubicBezTo>
                      <a:pt x="287" y="268"/>
                      <a:pt x="287" y="268"/>
                      <a:pt x="287" y="268"/>
                    </a:cubicBezTo>
                    <a:cubicBezTo>
                      <a:pt x="290" y="275"/>
                      <a:pt x="290" y="275"/>
                      <a:pt x="290" y="275"/>
                    </a:cubicBezTo>
                    <a:cubicBezTo>
                      <a:pt x="296" y="280"/>
                      <a:pt x="296" y="280"/>
                      <a:pt x="296" y="280"/>
                    </a:cubicBezTo>
                    <a:cubicBezTo>
                      <a:pt x="304" y="289"/>
                      <a:pt x="304" y="289"/>
                      <a:pt x="304" y="289"/>
                    </a:cubicBezTo>
                    <a:cubicBezTo>
                      <a:pt x="312" y="288"/>
                      <a:pt x="312" y="288"/>
                      <a:pt x="312" y="288"/>
                    </a:cubicBezTo>
                    <a:cubicBezTo>
                      <a:pt x="319" y="289"/>
                      <a:pt x="319" y="289"/>
                      <a:pt x="319" y="289"/>
                    </a:cubicBezTo>
                    <a:cubicBezTo>
                      <a:pt x="361" y="289"/>
                      <a:pt x="361" y="289"/>
                      <a:pt x="361" y="289"/>
                    </a:cubicBezTo>
                    <a:cubicBezTo>
                      <a:pt x="398" y="289"/>
                      <a:pt x="398" y="289"/>
                      <a:pt x="398" y="289"/>
                    </a:cubicBezTo>
                    <a:cubicBezTo>
                      <a:pt x="404" y="284"/>
                      <a:pt x="404" y="284"/>
                      <a:pt x="404" y="284"/>
                    </a:cubicBezTo>
                    <a:cubicBezTo>
                      <a:pt x="405" y="271"/>
                      <a:pt x="405" y="271"/>
                      <a:pt x="405" y="271"/>
                    </a:cubicBezTo>
                    <a:cubicBezTo>
                      <a:pt x="409" y="261"/>
                      <a:pt x="409" y="261"/>
                      <a:pt x="409" y="261"/>
                    </a:cubicBezTo>
                    <a:cubicBezTo>
                      <a:pt x="410" y="250"/>
                      <a:pt x="410" y="250"/>
                      <a:pt x="410" y="250"/>
                    </a:cubicBezTo>
                    <a:cubicBezTo>
                      <a:pt x="407" y="241"/>
                      <a:pt x="407" y="241"/>
                      <a:pt x="407" y="241"/>
                    </a:cubicBezTo>
                    <a:cubicBezTo>
                      <a:pt x="404" y="235"/>
                      <a:pt x="404" y="235"/>
                      <a:pt x="404" y="235"/>
                    </a:cubicBezTo>
                    <a:cubicBezTo>
                      <a:pt x="458" y="126"/>
                      <a:pt x="458" y="126"/>
                      <a:pt x="458" y="126"/>
                    </a:cubicBezTo>
                    <a:cubicBezTo>
                      <a:pt x="460" y="116"/>
                      <a:pt x="460" y="116"/>
                      <a:pt x="460" y="116"/>
                    </a:cubicBezTo>
                    <a:cubicBezTo>
                      <a:pt x="463" y="111"/>
                      <a:pt x="463" y="111"/>
                      <a:pt x="463" y="111"/>
                    </a:cubicBezTo>
                    <a:cubicBezTo>
                      <a:pt x="453" y="113"/>
                      <a:pt x="453" y="113"/>
                      <a:pt x="453" y="113"/>
                    </a:cubicBezTo>
                    <a:cubicBezTo>
                      <a:pt x="445" y="108"/>
                      <a:pt x="445" y="108"/>
                      <a:pt x="445" y="108"/>
                    </a:cubicBezTo>
                    <a:cubicBezTo>
                      <a:pt x="436" y="101"/>
                      <a:pt x="436" y="101"/>
                      <a:pt x="436" y="101"/>
                    </a:cubicBezTo>
                    <a:cubicBezTo>
                      <a:pt x="415" y="99"/>
                      <a:pt x="415" y="99"/>
                      <a:pt x="415" y="99"/>
                    </a:cubicBezTo>
                    <a:cubicBezTo>
                      <a:pt x="409" y="89"/>
                      <a:pt x="409" y="89"/>
                      <a:pt x="409" y="89"/>
                    </a:cubicBezTo>
                    <a:cubicBezTo>
                      <a:pt x="409" y="89"/>
                      <a:pt x="396" y="72"/>
                      <a:pt x="395" y="72"/>
                    </a:cubicBezTo>
                    <a:cubicBezTo>
                      <a:pt x="393" y="74"/>
                      <a:pt x="394" y="67"/>
                      <a:pt x="394" y="67"/>
                    </a:cubicBezTo>
                    <a:cubicBezTo>
                      <a:pt x="394" y="58"/>
                      <a:pt x="394" y="58"/>
                      <a:pt x="394" y="58"/>
                    </a:cubicBezTo>
                    <a:cubicBezTo>
                      <a:pt x="393" y="51"/>
                      <a:pt x="393" y="51"/>
                      <a:pt x="393" y="51"/>
                    </a:cubicBezTo>
                    <a:cubicBezTo>
                      <a:pt x="388" y="50"/>
                      <a:pt x="388" y="50"/>
                      <a:pt x="388" y="50"/>
                    </a:cubicBezTo>
                    <a:cubicBezTo>
                      <a:pt x="380" y="50"/>
                      <a:pt x="380" y="50"/>
                      <a:pt x="380" y="50"/>
                    </a:cubicBezTo>
                    <a:cubicBezTo>
                      <a:pt x="370" y="50"/>
                      <a:pt x="370" y="50"/>
                      <a:pt x="370" y="50"/>
                    </a:cubicBezTo>
                    <a:cubicBezTo>
                      <a:pt x="367" y="51"/>
                      <a:pt x="367" y="51"/>
                      <a:pt x="367" y="51"/>
                    </a:cubicBezTo>
                    <a:cubicBezTo>
                      <a:pt x="363" y="57"/>
                      <a:pt x="363" y="57"/>
                      <a:pt x="363" y="57"/>
                    </a:cubicBezTo>
                    <a:cubicBezTo>
                      <a:pt x="356" y="65"/>
                      <a:pt x="356" y="65"/>
                      <a:pt x="356" y="65"/>
                    </a:cubicBezTo>
                    <a:cubicBezTo>
                      <a:pt x="353" y="70"/>
                      <a:pt x="353" y="70"/>
                      <a:pt x="353" y="70"/>
                    </a:cubicBezTo>
                    <a:cubicBezTo>
                      <a:pt x="353" y="70"/>
                      <a:pt x="352" y="76"/>
                      <a:pt x="352" y="76"/>
                    </a:cubicBezTo>
                    <a:cubicBezTo>
                      <a:pt x="352" y="77"/>
                      <a:pt x="350" y="79"/>
                      <a:pt x="350" y="79"/>
                    </a:cubicBezTo>
                    <a:cubicBezTo>
                      <a:pt x="346" y="80"/>
                      <a:pt x="346" y="80"/>
                      <a:pt x="346" y="80"/>
                    </a:cubicBezTo>
                    <a:cubicBezTo>
                      <a:pt x="340" y="80"/>
                      <a:pt x="340" y="80"/>
                      <a:pt x="340" y="80"/>
                    </a:cubicBezTo>
                    <a:cubicBezTo>
                      <a:pt x="335" y="77"/>
                      <a:pt x="335" y="77"/>
                      <a:pt x="335" y="77"/>
                    </a:cubicBezTo>
                    <a:cubicBezTo>
                      <a:pt x="332" y="73"/>
                      <a:pt x="332" y="73"/>
                      <a:pt x="332" y="73"/>
                    </a:cubicBezTo>
                    <a:cubicBezTo>
                      <a:pt x="327" y="74"/>
                      <a:pt x="327" y="74"/>
                      <a:pt x="327" y="74"/>
                    </a:cubicBezTo>
                    <a:cubicBezTo>
                      <a:pt x="327" y="74"/>
                      <a:pt x="324" y="76"/>
                      <a:pt x="324" y="76"/>
                    </a:cubicBezTo>
                    <a:cubicBezTo>
                      <a:pt x="323" y="77"/>
                      <a:pt x="321" y="80"/>
                      <a:pt x="321" y="80"/>
                    </a:cubicBezTo>
                    <a:cubicBezTo>
                      <a:pt x="321" y="87"/>
                      <a:pt x="321" y="87"/>
                      <a:pt x="321" y="87"/>
                    </a:cubicBezTo>
                    <a:cubicBezTo>
                      <a:pt x="320" y="96"/>
                      <a:pt x="320" y="96"/>
                      <a:pt x="320" y="96"/>
                    </a:cubicBezTo>
                    <a:cubicBezTo>
                      <a:pt x="316" y="97"/>
                      <a:pt x="316" y="97"/>
                      <a:pt x="316" y="97"/>
                    </a:cubicBezTo>
                    <a:cubicBezTo>
                      <a:pt x="312" y="97"/>
                      <a:pt x="312" y="97"/>
                      <a:pt x="312" y="97"/>
                    </a:cubicBezTo>
                    <a:cubicBezTo>
                      <a:pt x="312" y="97"/>
                      <a:pt x="308" y="95"/>
                      <a:pt x="307" y="94"/>
                    </a:cubicBezTo>
                    <a:cubicBezTo>
                      <a:pt x="307" y="94"/>
                      <a:pt x="305" y="92"/>
                      <a:pt x="305" y="92"/>
                    </a:cubicBezTo>
                    <a:cubicBezTo>
                      <a:pt x="305" y="92"/>
                      <a:pt x="301" y="89"/>
                      <a:pt x="301" y="88"/>
                    </a:cubicBezTo>
                    <a:cubicBezTo>
                      <a:pt x="300" y="88"/>
                      <a:pt x="297" y="84"/>
                      <a:pt x="297" y="84"/>
                    </a:cubicBezTo>
                    <a:cubicBezTo>
                      <a:pt x="297" y="84"/>
                      <a:pt x="294" y="81"/>
                      <a:pt x="294" y="81"/>
                    </a:cubicBezTo>
                    <a:cubicBezTo>
                      <a:pt x="294" y="80"/>
                      <a:pt x="292" y="78"/>
                      <a:pt x="292" y="78"/>
                    </a:cubicBezTo>
                    <a:cubicBezTo>
                      <a:pt x="292" y="75"/>
                      <a:pt x="292" y="75"/>
                      <a:pt x="292" y="75"/>
                    </a:cubicBezTo>
                    <a:cubicBezTo>
                      <a:pt x="292" y="70"/>
                      <a:pt x="292" y="70"/>
                      <a:pt x="292" y="70"/>
                    </a:cubicBezTo>
                    <a:cubicBezTo>
                      <a:pt x="292" y="59"/>
                      <a:pt x="292" y="59"/>
                      <a:pt x="292" y="59"/>
                    </a:cubicBezTo>
                    <a:cubicBezTo>
                      <a:pt x="292" y="59"/>
                      <a:pt x="291" y="54"/>
                      <a:pt x="291" y="54"/>
                    </a:cubicBezTo>
                    <a:cubicBezTo>
                      <a:pt x="291" y="54"/>
                      <a:pt x="290" y="47"/>
                      <a:pt x="290" y="46"/>
                    </a:cubicBezTo>
                    <a:cubicBezTo>
                      <a:pt x="290" y="46"/>
                      <a:pt x="289" y="39"/>
                      <a:pt x="289" y="39"/>
                    </a:cubicBezTo>
                    <a:cubicBezTo>
                      <a:pt x="289" y="39"/>
                      <a:pt x="289" y="33"/>
                      <a:pt x="289" y="33"/>
                    </a:cubicBezTo>
                    <a:cubicBezTo>
                      <a:pt x="288" y="32"/>
                      <a:pt x="286" y="28"/>
                      <a:pt x="286" y="28"/>
                    </a:cubicBezTo>
                    <a:cubicBezTo>
                      <a:pt x="285" y="27"/>
                      <a:pt x="283" y="22"/>
                      <a:pt x="283" y="22"/>
                    </a:cubicBezTo>
                    <a:cubicBezTo>
                      <a:pt x="280" y="15"/>
                      <a:pt x="280" y="15"/>
                      <a:pt x="280" y="15"/>
                    </a:cubicBezTo>
                    <a:cubicBezTo>
                      <a:pt x="280" y="15"/>
                      <a:pt x="278" y="10"/>
                      <a:pt x="277" y="9"/>
                    </a:cubicBezTo>
                    <a:cubicBezTo>
                      <a:pt x="277" y="8"/>
                      <a:pt x="275" y="4"/>
                      <a:pt x="275" y="4"/>
                    </a:cubicBezTo>
                    <a:cubicBezTo>
                      <a:pt x="274" y="4"/>
                      <a:pt x="274" y="2"/>
                      <a:pt x="274" y="2"/>
                    </a:cubicBezTo>
                    <a:cubicBezTo>
                      <a:pt x="266" y="2"/>
                      <a:pt x="266" y="2"/>
                      <a:pt x="266" y="2"/>
                    </a:cubicBezTo>
                    <a:cubicBezTo>
                      <a:pt x="265" y="0"/>
                      <a:pt x="265" y="0"/>
                      <a:pt x="265" y="0"/>
                    </a:cubicBezTo>
                    <a:cubicBezTo>
                      <a:pt x="263" y="1"/>
                      <a:pt x="263" y="1"/>
                      <a:pt x="263" y="1"/>
                    </a:cubicBezTo>
                    <a:cubicBezTo>
                      <a:pt x="261" y="3"/>
                      <a:pt x="261" y="3"/>
                      <a:pt x="261" y="3"/>
                    </a:cubicBezTo>
                    <a:cubicBezTo>
                      <a:pt x="255" y="6"/>
                      <a:pt x="255" y="6"/>
                      <a:pt x="255" y="6"/>
                    </a:cubicBezTo>
                    <a:cubicBezTo>
                      <a:pt x="254" y="11"/>
                      <a:pt x="254" y="11"/>
                      <a:pt x="254" y="11"/>
                    </a:cubicBezTo>
                    <a:cubicBezTo>
                      <a:pt x="250" y="15"/>
                      <a:pt x="250" y="15"/>
                      <a:pt x="250" y="15"/>
                    </a:cubicBezTo>
                    <a:cubicBezTo>
                      <a:pt x="246" y="20"/>
                      <a:pt x="246" y="20"/>
                      <a:pt x="246" y="20"/>
                    </a:cubicBezTo>
                    <a:cubicBezTo>
                      <a:pt x="240" y="20"/>
                      <a:pt x="240" y="20"/>
                      <a:pt x="240" y="20"/>
                    </a:cubicBezTo>
                    <a:cubicBezTo>
                      <a:pt x="235" y="22"/>
                      <a:pt x="235" y="22"/>
                      <a:pt x="235" y="22"/>
                    </a:cubicBezTo>
                    <a:cubicBezTo>
                      <a:pt x="232" y="25"/>
                      <a:pt x="232" y="25"/>
                      <a:pt x="232" y="25"/>
                    </a:cubicBezTo>
                    <a:cubicBezTo>
                      <a:pt x="227" y="28"/>
                      <a:pt x="227" y="28"/>
                      <a:pt x="227" y="28"/>
                    </a:cubicBezTo>
                    <a:cubicBezTo>
                      <a:pt x="222" y="34"/>
                      <a:pt x="222" y="34"/>
                      <a:pt x="222" y="34"/>
                    </a:cubicBezTo>
                    <a:cubicBezTo>
                      <a:pt x="217" y="35"/>
                      <a:pt x="217" y="35"/>
                      <a:pt x="217" y="35"/>
                    </a:cubicBezTo>
                    <a:cubicBezTo>
                      <a:pt x="212" y="36"/>
                      <a:pt x="212" y="36"/>
                      <a:pt x="212" y="36"/>
                    </a:cubicBezTo>
                    <a:cubicBezTo>
                      <a:pt x="209" y="34"/>
                      <a:pt x="209" y="34"/>
                      <a:pt x="209" y="34"/>
                    </a:cubicBezTo>
                    <a:cubicBezTo>
                      <a:pt x="209" y="32"/>
                      <a:pt x="209" y="32"/>
                      <a:pt x="209" y="32"/>
                    </a:cubicBezTo>
                    <a:cubicBezTo>
                      <a:pt x="205" y="32"/>
                      <a:pt x="205" y="32"/>
                      <a:pt x="205" y="32"/>
                    </a:cubicBezTo>
                    <a:cubicBezTo>
                      <a:pt x="203" y="32"/>
                      <a:pt x="203" y="32"/>
                      <a:pt x="203" y="32"/>
                    </a:cubicBezTo>
                    <a:cubicBezTo>
                      <a:pt x="201" y="35"/>
                      <a:pt x="201" y="35"/>
                      <a:pt x="201" y="35"/>
                    </a:cubicBezTo>
                    <a:cubicBezTo>
                      <a:pt x="196" y="35"/>
                      <a:pt x="196" y="35"/>
                      <a:pt x="196" y="35"/>
                    </a:cubicBezTo>
                    <a:cubicBezTo>
                      <a:pt x="189" y="35"/>
                      <a:pt x="189" y="35"/>
                      <a:pt x="189" y="35"/>
                    </a:cubicBezTo>
                    <a:cubicBezTo>
                      <a:pt x="187" y="34"/>
                      <a:pt x="187" y="34"/>
                      <a:pt x="187" y="34"/>
                    </a:cubicBezTo>
                    <a:cubicBezTo>
                      <a:pt x="187" y="34"/>
                      <a:pt x="186" y="32"/>
                      <a:pt x="185" y="31"/>
                    </a:cubicBezTo>
                    <a:cubicBezTo>
                      <a:pt x="185" y="31"/>
                      <a:pt x="182" y="28"/>
                      <a:pt x="182" y="28"/>
                    </a:cubicBezTo>
                    <a:cubicBezTo>
                      <a:pt x="179" y="26"/>
                      <a:pt x="179" y="26"/>
                      <a:pt x="179" y="26"/>
                    </a:cubicBezTo>
                    <a:cubicBezTo>
                      <a:pt x="169" y="26"/>
                      <a:pt x="169" y="26"/>
                      <a:pt x="169" y="26"/>
                    </a:cubicBezTo>
                    <a:cubicBezTo>
                      <a:pt x="168" y="10"/>
                      <a:pt x="168" y="10"/>
                      <a:pt x="168" y="10"/>
                    </a:cubicBezTo>
                    <a:cubicBezTo>
                      <a:pt x="166" y="6"/>
                      <a:pt x="166" y="6"/>
                      <a:pt x="166" y="6"/>
                    </a:cubicBezTo>
                    <a:cubicBezTo>
                      <a:pt x="164" y="3"/>
                      <a:pt x="164" y="3"/>
                      <a:pt x="164" y="3"/>
                    </a:cubicBezTo>
                    <a:cubicBezTo>
                      <a:pt x="162" y="2"/>
                      <a:pt x="162" y="2"/>
                      <a:pt x="162" y="2"/>
                    </a:cubicBezTo>
                    <a:cubicBezTo>
                      <a:pt x="158" y="4"/>
                      <a:pt x="158" y="4"/>
                      <a:pt x="158" y="4"/>
                    </a:cubicBezTo>
                    <a:cubicBezTo>
                      <a:pt x="155" y="7"/>
                      <a:pt x="155" y="7"/>
                      <a:pt x="155" y="7"/>
                    </a:cubicBezTo>
                    <a:cubicBezTo>
                      <a:pt x="153" y="10"/>
                      <a:pt x="153" y="10"/>
                      <a:pt x="153" y="10"/>
                    </a:cubicBezTo>
                    <a:cubicBezTo>
                      <a:pt x="149" y="13"/>
                      <a:pt x="149" y="13"/>
                      <a:pt x="149" y="13"/>
                    </a:cubicBezTo>
                    <a:cubicBezTo>
                      <a:pt x="145" y="8"/>
                      <a:pt x="145" y="8"/>
                      <a:pt x="145" y="8"/>
                    </a:cubicBezTo>
                    <a:cubicBezTo>
                      <a:pt x="144" y="5"/>
                      <a:pt x="144" y="5"/>
                      <a:pt x="144" y="5"/>
                    </a:cubicBezTo>
                    <a:cubicBezTo>
                      <a:pt x="141" y="9"/>
                      <a:pt x="141" y="9"/>
                      <a:pt x="141" y="9"/>
                    </a:cubicBezTo>
                    <a:cubicBezTo>
                      <a:pt x="139" y="12"/>
                      <a:pt x="139" y="12"/>
                      <a:pt x="139" y="12"/>
                    </a:cubicBezTo>
                    <a:cubicBezTo>
                      <a:pt x="127" y="12"/>
                      <a:pt x="127" y="12"/>
                      <a:pt x="127" y="12"/>
                    </a:cubicBezTo>
                    <a:cubicBezTo>
                      <a:pt x="118" y="11"/>
                      <a:pt x="118" y="11"/>
                      <a:pt x="118" y="11"/>
                    </a:cubicBezTo>
                    <a:cubicBezTo>
                      <a:pt x="106" y="11"/>
                      <a:pt x="106" y="11"/>
                      <a:pt x="106" y="11"/>
                    </a:cubicBezTo>
                    <a:cubicBezTo>
                      <a:pt x="106" y="11"/>
                      <a:pt x="104" y="12"/>
                      <a:pt x="103" y="12"/>
                    </a:cubicBezTo>
                    <a:cubicBezTo>
                      <a:pt x="103" y="12"/>
                      <a:pt x="100" y="14"/>
                      <a:pt x="100" y="14"/>
                    </a:cubicBezTo>
                    <a:cubicBezTo>
                      <a:pt x="100" y="14"/>
                      <a:pt x="99" y="16"/>
                      <a:pt x="99" y="16"/>
                    </a:cubicBezTo>
                    <a:cubicBezTo>
                      <a:pt x="99" y="17"/>
                      <a:pt x="99" y="22"/>
                      <a:pt x="99" y="22"/>
                    </a:cubicBezTo>
                    <a:cubicBezTo>
                      <a:pt x="100" y="25"/>
                      <a:pt x="100" y="25"/>
                      <a:pt x="100" y="25"/>
                    </a:cubicBezTo>
                    <a:cubicBezTo>
                      <a:pt x="100" y="25"/>
                      <a:pt x="101" y="27"/>
                      <a:pt x="102" y="27"/>
                    </a:cubicBezTo>
                    <a:cubicBezTo>
                      <a:pt x="103" y="27"/>
                      <a:pt x="107" y="27"/>
                      <a:pt x="107" y="27"/>
                    </a:cubicBezTo>
                    <a:cubicBezTo>
                      <a:pt x="107" y="27"/>
                      <a:pt x="111" y="27"/>
                      <a:pt x="111" y="27"/>
                    </a:cubicBezTo>
                    <a:cubicBezTo>
                      <a:pt x="112" y="27"/>
                      <a:pt x="113" y="28"/>
                      <a:pt x="113" y="28"/>
                    </a:cubicBezTo>
                    <a:cubicBezTo>
                      <a:pt x="113" y="28"/>
                      <a:pt x="115" y="30"/>
                      <a:pt x="115" y="30"/>
                    </a:cubicBezTo>
                    <a:cubicBezTo>
                      <a:pt x="115" y="30"/>
                      <a:pt x="117" y="33"/>
                      <a:pt x="117" y="33"/>
                    </a:cubicBezTo>
                    <a:cubicBezTo>
                      <a:pt x="118" y="37"/>
                      <a:pt x="118" y="37"/>
                      <a:pt x="118" y="37"/>
                    </a:cubicBezTo>
                    <a:cubicBezTo>
                      <a:pt x="118" y="37"/>
                      <a:pt x="118" y="40"/>
                      <a:pt x="118" y="40"/>
                    </a:cubicBezTo>
                    <a:cubicBezTo>
                      <a:pt x="118" y="41"/>
                      <a:pt x="117" y="43"/>
                      <a:pt x="117" y="43"/>
                    </a:cubicBezTo>
                    <a:cubicBezTo>
                      <a:pt x="114" y="43"/>
                      <a:pt x="114" y="43"/>
                      <a:pt x="114" y="43"/>
                    </a:cubicBezTo>
                    <a:cubicBezTo>
                      <a:pt x="109" y="44"/>
                      <a:pt x="109" y="44"/>
                      <a:pt x="109" y="44"/>
                    </a:cubicBezTo>
                    <a:cubicBezTo>
                      <a:pt x="108" y="43"/>
                      <a:pt x="108" y="43"/>
                      <a:pt x="108" y="43"/>
                    </a:cubicBezTo>
                    <a:cubicBezTo>
                      <a:pt x="104" y="42"/>
                      <a:pt x="104" y="42"/>
                      <a:pt x="104" y="42"/>
                    </a:cubicBezTo>
                    <a:cubicBezTo>
                      <a:pt x="100" y="44"/>
                      <a:pt x="100" y="44"/>
                      <a:pt x="100" y="44"/>
                    </a:cubicBezTo>
                    <a:cubicBezTo>
                      <a:pt x="95" y="44"/>
                      <a:pt x="95" y="44"/>
                      <a:pt x="95" y="44"/>
                    </a:cubicBezTo>
                    <a:cubicBezTo>
                      <a:pt x="95" y="48"/>
                      <a:pt x="95" y="48"/>
                      <a:pt x="95" y="48"/>
                    </a:cubicBezTo>
                    <a:cubicBezTo>
                      <a:pt x="95" y="62"/>
                      <a:pt x="95" y="62"/>
                      <a:pt x="95" y="62"/>
                    </a:cubicBezTo>
                    <a:cubicBezTo>
                      <a:pt x="98" y="64"/>
                      <a:pt x="98" y="64"/>
                      <a:pt x="98" y="64"/>
                    </a:cubicBezTo>
                    <a:cubicBezTo>
                      <a:pt x="98" y="64"/>
                      <a:pt x="100" y="66"/>
                      <a:pt x="101" y="66"/>
                    </a:cubicBezTo>
                    <a:cubicBezTo>
                      <a:pt x="101" y="67"/>
                      <a:pt x="103" y="68"/>
                      <a:pt x="104" y="68"/>
                    </a:cubicBezTo>
                    <a:cubicBezTo>
                      <a:pt x="104" y="69"/>
                      <a:pt x="106" y="70"/>
                      <a:pt x="106" y="70"/>
                    </a:cubicBezTo>
                    <a:cubicBezTo>
                      <a:pt x="106" y="76"/>
                      <a:pt x="106" y="76"/>
                      <a:pt x="106" y="76"/>
                    </a:cubicBezTo>
                    <a:cubicBezTo>
                      <a:pt x="106" y="80"/>
                      <a:pt x="106" y="80"/>
                      <a:pt x="106" y="80"/>
                    </a:cubicBezTo>
                    <a:cubicBezTo>
                      <a:pt x="109" y="84"/>
                      <a:pt x="109" y="84"/>
                      <a:pt x="109" y="84"/>
                    </a:cubicBezTo>
                    <a:cubicBezTo>
                      <a:pt x="111" y="89"/>
                      <a:pt x="111" y="89"/>
                      <a:pt x="111" y="89"/>
                    </a:cubicBezTo>
                    <a:cubicBezTo>
                      <a:pt x="109" y="106"/>
                      <a:pt x="109" y="106"/>
                      <a:pt x="109" y="106"/>
                    </a:cubicBezTo>
                    <a:cubicBezTo>
                      <a:pt x="109" y="114"/>
                      <a:pt x="109" y="114"/>
                      <a:pt x="109" y="114"/>
                    </a:cubicBezTo>
                    <a:cubicBezTo>
                      <a:pt x="109" y="114"/>
                      <a:pt x="107" y="120"/>
                      <a:pt x="107" y="121"/>
                    </a:cubicBezTo>
                    <a:cubicBezTo>
                      <a:pt x="107" y="122"/>
                      <a:pt x="105" y="129"/>
                      <a:pt x="105" y="129"/>
                    </a:cubicBezTo>
                    <a:cubicBezTo>
                      <a:pt x="104" y="137"/>
                      <a:pt x="104" y="137"/>
                      <a:pt x="104" y="137"/>
                    </a:cubicBezTo>
                    <a:cubicBezTo>
                      <a:pt x="104" y="137"/>
                      <a:pt x="103" y="139"/>
                      <a:pt x="103" y="140"/>
                    </a:cubicBezTo>
                    <a:cubicBezTo>
                      <a:pt x="103" y="141"/>
                      <a:pt x="102" y="151"/>
                      <a:pt x="102" y="151"/>
                    </a:cubicBezTo>
                    <a:cubicBezTo>
                      <a:pt x="102" y="151"/>
                      <a:pt x="101" y="155"/>
                      <a:pt x="101" y="156"/>
                    </a:cubicBezTo>
                    <a:cubicBezTo>
                      <a:pt x="100" y="157"/>
                      <a:pt x="101" y="163"/>
                      <a:pt x="101" y="163"/>
                    </a:cubicBezTo>
                    <a:cubicBezTo>
                      <a:pt x="101" y="163"/>
                      <a:pt x="98" y="171"/>
                      <a:pt x="98" y="172"/>
                    </a:cubicBezTo>
                    <a:cubicBezTo>
                      <a:pt x="97" y="172"/>
                      <a:pt x="95" y="176"/>
                      <a:pt x="94" y="176"/>
                    </a:cubicBezTo>
                    <a:cubicBezTo>
                      <a:pt x="94" y="176"/>
                      <a:pt x="89" y="176"/>
                      <a:pt x="89" y="176"/>
                    </a:cubicBezTo>
                    <a:cubicBezTo>
                      <a:pt x="88" y="176"/>
                      <a:pt x="84" y="174"/>
                      <a:pt x="83" y="174"/>
                    </a:cubicBezTo>
                    <a:cubicBezTo>
                      <a:pt x="83" y="174"/>
                      <a:pt x="81" y="172"/>
                      <a:pt x="81" y="172"/>
                    </a:cubicBezTo>
                    <a:cubicBezTo>
                      <a:pt x="75" y="172"/>
                      <a:pt x="75" y="172"/>
                      <a:pt x="75" y="172"/>
                    </a:cubicBezTo>
                    <a:cubicBezTo>
                      <a:pt x="71" y="174"/>
                      <a:pt x="71" y="174"/>
                      <a:pt x="71" y="174"/>
                    </a:cubicBezTo>
                    <a:cubicBezTo>
                      <a:pt x="70" y="177"/>
                      <a:pt x="70" y="177"/>
                      <a:pt x="70" y="177"/>
                    </a:cubicBezTo>
                    <a:cubicBezTo>
                      <a:pt x="63" y="179"/>
                      <a:pt x="63" y="179"/>
                      <a:pt x="63" y="179"/>
                    </a:cubicBezTo>
                    <a:cubicBezTo>
                      <a:pt x="54" y="180"/>
                      <a:pt x="54" y="180"/>
                      <a:pt x="54" y="180"/>
                    </a:cubicBezTo>
                    <a:cubicBezTo>
                      <a:pt x="46" y="180"/>
                      <a:pt x="46" y="180"/>
                      <a:pt x="46" y="180"/>
                    </a:cubicBezTo>
                    <a:cubicBezTo>
                      <a:pt x="42" y="182"/>
                      <a:pt x="42" y="182"/>
                      <a:pt x="42" y="182"/>
                    </a:cubicBezTo>
                    <a:cubicBezTo>
                      <a:pt x="36" y="185"/>
                      <a:pt x="36" y="185"/>
                      <a:pt x="36" y="185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32" y="188"/>
                      <a:pt x="26" y="192"/>
                      <a:pt x="26" y="193"/>
                    </a:cubicBezTo>
                    <a:cubicBezTo>
                      <a:pt x="26" y="193"/>
                      <a:pt x="21" y="199"/>
                      <a:pt x="21" y="200"/>
                    </a:cubicBezTo>
                    <a:cubicBezTo>
                      <a:pt x="20" y="201"/>
                      <a:pt x="19" y="206"/>
                      <a:pt x="19" y="206"/>
                    </a:cubicBezTo>
                    <a:cubicBezTo>
                      <a:pt x="18" y="210"/>
                      <a:pt x="18" y="210"/>
                      <a:pt x="18" y="210"/>
                    </a:cubicBezTo>
                    <a:cubicBezTo>
                      <a:pt x="15" y="214"/>
                      <a:pt x="15" y="214"/>
                      <a:pt x="15" y="214"/>
                    </a:cubicBezTo>
                    <a:cubicBezTo>
                      <a:pt x="15" y="214"/>
                      <a:pt x="13" y="217"/>
                      <a:pt x="13" y="217"/>
                    </a:cubicBezTo>
                    <a:cubicBezTo>
                      <a:pt x="13" y="217"/>
                      <a:pt x="14" y="223"/>
                      <a:pt x="14" y="223"/>
                    </a:cubicBezTo>
                    <a:cubicBezTo>
                      <a:pt x="15" y="226"/>
                      <a:pt x="15" y="226"/>
                      <a:pt x="15" y="226"/>
                    </a:cubicBezTo>
                    <a:cubicBezTo>
                      <a:pt x="12" y="232"/>
                      <a:pt x="12" y="232"/>
                      <a:pt x="12" y="232"/>
                    </a:cubicBezTo>
                    <a:cubicBezTo>
                      <a:pt x="8" y="236"/>
                      <a:pt x="8" y="236"/>
                      <a:pt x="8" y="236"/>
                    </a:cubicBezTo>
                    <a:cubicBezTo>
                      <a:pt x="8" y="236"/>
                      <a:pt x="3" y="239"/>
                      <a:pt x="3" y="239"/>
                    </a:cubicBezTo>
                    <a:cubicBezTo>
                      <a:pt x="3" y="240"/>
                      <a:pt x="0" y="245"/>
                      <a:pt x="0" y="245"/>
                    </a:cubicBez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107" name="Freeform 11"/>
              <p:cNvSpPr>
                <a:spLocks/>
              </p:cNvSpPr>
              <p:nvPr/>
            </p:nvSpPr>
            <p:spPr bwMode="auto">
              <a:xfrm>
                <a:off x="8023225" y="1057275"/>
                <a:ext cx="563562" cy="658813"/>
              </a:xfrm>
              <a:custGeom>
                <a:avLst/>
                <a:gdLst>
                  <a:gd name="T0" fmla="*/ 11 w 150"/>
                  <a:gd name="T1" fmla="*/ 25 h 175"/>
                  <a:gd name="T2" fmla="*/ 19 w 150"/>
                  <a:gd name="T3" fmla="*/ 33 h 175"/>
                  <a:gd name="T4" fmla="*/ 34 w 150"/>
                  <a:gd name="T5" fmla="*/ 35 h 175"/>
                  <a:gd name="T6" fmla="*/ 42 w 150"/>
                  <a:gd name="T7" fmla="*/ 40 h 175"/>
                  <a:gd name="T8" fmla="*/ 50 w 150"/>
                  <a:gd name="T9" fmla="*/ 37 h 175"/>
                  <a:gd name="T10" fmla="*/ 55 w 150"/>
                  <a:gd name="T11" fmla="*/ 29 h 175"/>
                  <a:gd name="T12" fmla="*/ 71 w 150"/>
                  <a:gd name="T13" fmla="*/ 27 h 175"/>
                  <a:gd name="T14" fmla="*/ 80 w 150"/>
                  <a:gd name="T15" fmla="*/ 22 h 175"/>
                  <a:gd name="T16" fmla="*/ 90 w 150"/>
                  <a:gd name="T17" fmla="*/ 17 h 175"/>
                  <a:gd name="T18" fmla="*/ 102 w 150"/>
                  <a:gd name="T19" fmla="*/ 11 h 175"/>
                  <a:gd name="T20" fmla="*/ 107 w 150"/>
                  <a:gd name="T21" fmla="*/ 0 h 175"/>
                  <a:gd name="T22" fmla="*/ 120 w 150"/>
                  <a:gd name="T23" fmla="*/ 5 h 175"/>
                  <a:gd name="T24" fmla="*/ 116 w 150"/>
                  <a:gd name="T25" fmla="*/ 13 h 175"/>
                  <a:gd name="T26" fmla="*/ 121 w 150"/>
                  <a:gd name="T27" fmla="*/ 18 h 175"/>
                  <a:gd name="T28" fmla="*/ 129 w 150"/>
                  <a:gd name="T29" fmla="*/ 26 h 175"/>
                  <a:gd name="T30" fmla="*/ 130 w 150"/>
                  <a:gd name="T31" fmla="*/ 34 h 175"/>
                  <a:gd name="T32" fmla="*/ 125 w 150"/>
                  <a:gd name="T33" fmla="*/ 42 h 175"/>
                  <a:gd name="T34" fmla="*/ 123 w 150"/>
                  <a:gd name="T35" fmla="*/ 54 h 175"/>
                  <a:gd name="T36" fmla="*/ 122 w 150"/>
                  <a:gd name="T37" fmla="*/ 66 h 175"/>
                  <a:gd name="T38" fmla="*/ 125 w 150"/>
                  <a:gd name="T39" fmla="*/ 74 h 175"/>
                  <a:gd name="T40" fmla="*/ 127 w 150"/>
                  <a:gd name="T41" fmla="*/ 87 h 175"/>
                  <a:gd name="T42" fmla="*/ 137 w 150"/>
                  <a:gd name="T43" fmla="*/ 94 h 175"/>
                  <a:gd name="T44" fmla="*/ 147 w 150"/>
                  <a:gd name="T45" fmla="*/ 103 h 175"/>
                  <a:gd name="T46" fmla="*/ 150 w 150"/>
                  <a:gd name="T47" fmla="*/ 120 h 175"/>
                  <a:gd name="T48" fmla="*/ 146 w 150"/>
                  <a:gd name="T49" fmla="*/ 129 h 175"/>
                  <a:gd name="T50" fmla="*/ 126 w 150"/>
                  <a:gd name="T51" fmla="*/ 129 h 175"/>
                  <a:gd name="T52" fmla="*/ 116 w 150"/>
                  <a:gd name="T53" fmla="*/ 138 h 175"/>
                  <a:gd name="T54" fmla="*/ 114 w 150"/>
                  <a:gd name="T55" fmla="*/ 146 h 175"/>
                  <a:gd name="T56" fmla="*/ 110 w 150"/>
                  <a:gd name="T57" fmla="*/ 150 h 175"/>
                  <a:gd name="T58" fmla="*/ 107 w 150"/>
                  <a:gd name="T59" fmla="*/ 158 h 175"/>
                  <a:gd name="T60" fmla="*/ 102 w 150"/>
                  <a:gd name="T61" fmla="*/ 160 h 175"/>
                  <a:gd name="T62" fmla="*/ 98 w 150"/>
                  <a:gd name="T63" fmla="*/ 155 h 175"/>
                  <a:gd name="T64" fmla="*/ 89 w 150"/>
                  <a:gd name="T65" fmla="*/ 151 h 175"/>
                  <a:gd name="T66" fmla="*/ 81 w 150"/>
                  <a:gd name="T67" fmla="*/ 155 h 175"/>
                  <a:gd name="T68" fmla="*/ 74 w 150"/>
                  <a:gd name="T69" fmla="*/ 162 h 175"/>
                  <a:gd name="T70" fmla="*/ 72 w 150"/>
                  <a:gd name="T71" fmla="*/ 175 h 175"/>
                  <a:gd name="T72" fmla="*/ 63 w 150"/>
                  <a:gd name="T73" fmla="*/ 166 h 175"/>
                  <a:gd name="T74" fmla="*/ 58 w 150"/>
                  <a:gd name="T75" fmla="*/ 160 h 175"/>
                  <a:gd name="T76" fmla="*/ 61 w 150"/>
                  <a:gd name="T77" fmla="*/ 152 h 175"/>
                  <a:gd name="T78" fmla="*/ 57 w 150"/>
                  <a:gd name="T79" fmla="*/ 146 h 175"/>
                  <a:gd name="T80" fmla="*/ 56 w 150"/>
                  <a:gd name="T81" fmla="*/ 135 h 175"/>
                  <a:gd name="T82" fmla="*/ 55 w 150"/>
                  <a:gd name="T83" fmla="*/ 122 h 175"/>
                  <a:gd name="T84" fmla="*/ 52 w 150"/>
                  <a:gd name="T85" fmla="*/ 109 h 175"/>
                  <a:gd name="T86" fmla="*/ 47 w 150"/>
                  <a:gd name="T87" fmla="*/ 102 h 175"/>
                  <a:gd name="T88" fmla="*/ 43 w 150"/>
                  <a:gd name="T89" fmla="*/ 91 h 175"/>
                  <a:gd name="T90" fmla="*/ 39 w 150"/>
                  <a:gd name="T91" fmla="*/ 83 h 175"/>
                  <a:gd name="T92" fmla="*/ 33 w 150"/>
                  <a:gd name="T93" fmla="*/ 79 h 175"/>
                  <a:gd name="T94" fmla="*/ 29 w 150"/>
                  <a:gd name="T95" fmla="*/ 70 h 175"/>
                  <a:gd name="T96" fmla="*/ 19 w 150"/>
                  <a:gd name="T97" fmla="*/ 70 h 175"/>
                  <a:gd name="T98" fmla="*/ 13 w 150"/>
                  <a:gd name="T99" fmla="*/ 68 h 175"/>
                  <a:gd name="T100" fmla="*/ 10 w 150"/>
                  <a:gd name="T101" fmla="*/ 48 h 175"/>
                  <a:gd name="T102" fmla="*/ 14 w 150"/>
                  <a:gd name="T103" fmla="*/ 42 h 175"/>
                  <a:gd name="T104" fmla="*/ 9 w 150"/>
                  <a:gd name="T105" fmla="*/ 31 h 175"/>
                  <a:gd name="T106" fmla="*/ 1 w 150"/>
                  <a:gd name="T107" fmla="*/ 28 h 175"/>
                  <a:gd name="T108" fmla="*/ 1 w 150"/>
                  <a:gd name="T109" fmla="*/ 25 h 1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50" h="175">
                    <a:moveTo>
                      <a:pt x="1" y="25"/>
                    </a:moveTo>
                    <a:cubicBezTo>
                      <a:pt x="2" y="25"/>
                      <a:pt x="11" y="25"/>
                      <a:pt x="11" y="25"/>
                    </a:cubicBezTo>
                    <a:cubicBezTo>
                      <a:pt x="15" y="30"/>
                      <a:pt x="15" y="30"/>
                      <a:pt x="15" y="30"/>
                    </a:cubicBezTo>
                    <a:cubicBezTo>
                      <a:pt x="19" y="33"/>
                      <a:pt x="19" y="33"/>
                      <a:pt x="19" y="33"/>
                    </a:cubicBezTo>
                    <a:cubicBezTo>
                      <a:pt x="28" y="34"/>
                      <a:pt x="28" y="34"/>
                      <a:pt x="28" y="34"/>
                    </a:cubicBezTo>
                    <a:cubicBezTo>
                      <a:pt x="34" y="35"/>
                      <a:pt x="34" y="35"/>
                      <a:pt x="34" y="35"/>
                    </a:cubicBezTo>
                    <a:cubicBezTo>
                      <a:pt x="37" y="40"/>
                      <a:pt x="37" y="40"/>
                      <a:pt x="37" y="40"/>
                    </a:cubicBezTo>
                    <a:cubicBezTo>
                      <a:pt x="42" y="40"/>
                      <a:pt x="42" y="40"/>
                      <a:pt x="42" y="40"/>
                    </a:cubicBezTo>
                    <a:cubicBezTo>
                      <a:pt x="48" y="40"/>
                      <a:pt x="48" y="40"/>
                      <a:pt x="48" y="40"/>
                    </a:cubicBezTo>
                    <a:cubicBezTo>
                      <a:pt x="50" y="37"/>
                      <a:pt x="50" y="37"/>
                      <a:pt x="50" y="37"/>
                    </a:cubicBezTo>
                    <a:cubicBezTo>
                      <a:pt x="51" y="31"/>
                      <a:pt x="51" y="31"/>
                      <a:pt x="51" y="31"/>
                    </a:cubicBezTo>
                    <a:cubicBezTo>
                      <a:pt x="55" y="29"/>
                      <a:pt x="55" y="29"/>
                      <a:pt x="55" y="29"/>
                    </a:cubicBezTo>
                    <a:cubicBezTo>
                      <a:pt x="61" y="27"/>
                      <a:pt x="61" y="27"/>
                      <a:pt x="61" y="27"/>
                    </a:cubicBezTo>
                    <a:cubicBezTo>
                      <a:pt x="71" y="27"/>
                      <a:pt x="71" y="27"/>
                      <a:pt x="71" y="27"/>
                    </a:cubicBezTo>
                    <a:cubicBezTo>
                      <a:pt x="75" y="26"/>
                      <a:pt x="75" y="26"/>
                      <a:pt x="75" y="26"/>
                    </a:cubicBezTo>
                    <a:cubicBezTo>
                      <a:pt x="80" y="22"/>
                      <a:pt x="80" y="22"/>
                      <a:pt x="80" y="22"/>
                    </a:cubicBezTo>
                    <a:cubicBezTo>
                      <a:pt x="86" y="19"/>
                      <a:pt x="86" y="19"/>
                      <a:pt x="86" y="19"/>
                    </a:cubicBezTo>
                    <a:cubicBezTo>
                      <a:pt x="90" y="17"/>
                      <a:pt x="90" y="17"/>
                      <a:pt x="90" y="17"/>
                    </a:cubicBezTo>
                    <a:cubicBezTo>
                      <a:pt x="97" y="16"/>
                      <a:pt x="97" y="16"/>
                      <a:pt x="97" y="16"/>
                    </a:cubicBezTo>
                    <a:cubicBezTo>
                      <a:pt x="102" y="11"/>
                      <a:pt x="102" y="11"/>
                      <a:pt x="102" y="11"/>
                    </a:cubicBezTo>
                    <a:cubicBezTo>
                      <a:pt x="107" y="4"/>
                      <a:pt x="107" y="4"/>
                      <a:pt x="107" y="4"/>
                    </a:cubicBezTo>
                    <a:cubicBezTo>
                      <a:pt x="107" y="0"/>
                      <a:pt x="107" y="0"/>
                      <a:pt x="107" y="0"/>
                    </a:cubicBezTo>
                    <a:cubicBezTo>
                      <a:pt x="118" y="0"/>
                      <a:pt x="118" y="0"/>
                      <a:pt x="118" y="0"/>
                    </a:cubicBezTo>
                    <a:cubicBezTo>
                      <a:pt x="120" y="5"/>
                      <a:pt x="120" y="5"/>
                      <a:pt x="120" y="5"/>
                    </a:cubicBezTo>
                    <a:cubicBezTo>
                      <a:pt x="118" y="9"/>
                      <a:pt x="118" y="9"/>
                      <a:pt x="118" y="9"/>
                    </a:cubicBezTo>
                    <a:cubicBezTo>
                      <a:pt x="116" y="13"/>
                      <a:pt x="116" y="13"/>
                      <a:pt x="116" y="13"/>
                    </a:cubicBezTo>
                    <a:cubicBezTo>
                      <a:pt x="116" y="17"/>
                      <a:pt x="116" y="17"/>
                      <a:pt x="116" y="17"/>
                    </a:cubicBezTo>
                    <a:cubicBezTo>
                      <a:pt x="121" y="18"/>
                      <a:pt x="121" y="18"/>
                      <a:pt x="121" y="18"/>
                    </a:cubicBezTo>
                    <a:cubicBezTo>
                      <a:pt x="126" y="20"/>
                      <a:pt x="126" y="20"/>
                      <a:pt x="126" y="20"/>
                    </a:cubicBezTo>
                    <a:cubicBezTo>
                      <a:pt x="129" y="26"/>
                      <a:pt x="129" y="26"/>
                      <a:pt x="129" y="26"/>
                    </a:cubicBezTo>
                    <a:cubicBezTo>
                      <a:pt x="131" y="30"/>
                      <a:pt x="131" y="30"/>
                      <a:pt x="131" y="30"/>
                    </a:cubicBezTo>
                    <a:cubicBezTo>
                      <a:pt x="130" y="34"/>
                      <a:pt x="130" y="34"/>
                      <a:pt x="130" y="34"/>
                    </a:cubicBezTo>
                    <a:cubicBezTo>
                      <a:pt x="126" y="38"/>
                      <a:pt x="126" y="38"/>
                      <a:pt x="126" y="38"/>
                    </a:cubicBezTo>
                    <a:cubicBezTo>
                      <a:pt x="125" y="42"/>
                      <a:pt x="125" y="42"/>
                      <a:pt x="125" y="42"/>
                    </a:cubicBezTo>
                    <a:cubicBezTo>
                      <a:pt x="123" y="50"/>
                      <a:pt x="123" y="50"/>
                      <a:pt x="123" y="50"/>
                    </a:cubicBezTo>
                    <a:cubicBezTo>
                      <a:pt x="123" y="54"/>
                      <a:pt x="123" y="54"/>
                      <a:pt x="123" y="54"/>
                    </a:cubicBezTo>
                    <a:cubicBezTo>
                      <a:pt x="122" y="57"/>
                      <a:pt x="122" y="57"/>
                      <a:pt x="122" y="57"/>
                    </a:cubicBezTo>
                    <a:cubicBezTo>
                      <a:pt x="122" y="66"/>
                      <a:pt x="122" y="66"/>
                      <a:pt x="122" y="66"/>
                    </a:cubicBezTo>
                    <a:cubicBezTo>
                      <a:pt x="122" y="71"/>
                      <a:pt x="122" y="71"/>
                      <a:pt x="122" y="71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7" y="79"/>
                      <a:pt x="127" y="79"/>
                      <a:pt x="127" y="79"/>
                    </a:cubicBezTo>
                    <a:cubicBezTo>
                      <a:pt x="127" y="87"/>
                      <a:pt x="127" y="87"/>
                      <a:pt x="127" y="87"/>
                    </a:cubicBezTo>
                    <a:cubicBezTo>
                      <a:pt x="131" y="89"/>
                      <a:pt x="131" y="89"/>
                      <a:pt x="131" y="89"/>
                    </a:cubicBezTo>
                    <a:cubicBezTo>
                      <a:pt x="137" y="94"/>
                      <a:pt x="137" y="94"/>
                      <a:pt x="137" y="94"/>
                    </a:cubicBezTo>
                    <a:cubicBezTo>
                      <a:pt x="140" y="98"/>
                      <a:pt x="140" y="98"/>
                      <a:pt x="140" y="98"/>
                    </a:cubicBezTo>
                    <a:cubicBezTo>
                      <a:pt x="147" y="103"/>
                      <a:pt x="147" y="103"/>
                      <a:pt x="147" y="103"/>
                    </a:cubicBezTo>
                    <a:cubicBezTo>
                      <a:pt x="149" y="106"/>
                      <a:pt x="149" y="106"/>
                      <a:pt x="149" y="106"/>
                    </a:cubicBezTo>
                    <a:cubicBezTo>
                      <a:pt x="150" y="120"/>
                      <a:pt x="150" y="120"/>
                      <a:pt x="150" y="120"/>
                    </a:cubicBezTo>
                    <a:cubicBezTo>
                      <a:pt x="150" y="128"/>
                      <a:pt x="150" y="128"/>
                      <a:pt x="150" y="128"/>
                    </a:cubicBezTo>
                    <a:cubicBezTo>
                      <a:pt x="146" y="129"/>
                      <a:pt x="146" y="129"/>
                      <a:pt x="146" y="129"/>
                    </a:cubicBezTo>
                    <a:cubicBezTo>
                      <a:pt x="136" y="129"/>
                      <a:pt x="136" y="129"/>
                      <a:pt x="136" y="129"/>
                    </a:cubicBezTo>
                    <a:cubicBezTo>
                      <a:pt x="126" y="129"/>
                      <a:pt x="126" y="129"/>
                      <a:pt x="126" y="129"/>
                    </a:cubicBezTo>
                    <a:cubicBezTo>
                      <a:pt x="126" y="129"/>
                      <a:pt x="124" y="131"/>
                      <a:pt x="123" y="131"/>
                    </a:cubicBezTo>
                    <a:cubicBezTo>
                      <a:pt x="122" y="132"/>
                      <a:pt x="116" y="138"/>
                      <a:pt x="116" y="138"/>
                    </a:cubicBezTo>
                    <a:cubicBezTo>
                      <a:pt x="114" y="143"/>
                      <a:pt x="114" y="143"/>
                      <a:pt x="114" y="143"/>
                    </a:cubicBezTo>
                    <a:cubicBezTo>
                      <a:pt x="114" y="146"/>
                      <a:pt x="114" y="146"/>
                      <a:pt x="114" y="146"/>
                    </a:cubicBezTo>
                    <a:cubicBezTo>
                      <a:pt x="112" y="148"/>
                      <a:pt x="112" y="148"/>
                      <a:pt x="112" y="148"/>
                    </a:cubicBezTo>
                    <a:cubicBezTo>
                      <a:pt x="110" y="150"/>
                      <a:pt x="110" y="150"/>
                      <a:pt x="110" y="150"/>
                    </a:cubicBezTo>
                    <a:cubicBezTo>
                      <a:pt x="107" y="153"/>
                      <a:pt x="107" y="153"/>
                      <a:pt x="107" y="153"/>
                    </a:cubicBezTo>
                    <a:cubicBezTo>
                      <a:pt x="107" y="158"/>
                      <a:pt x="107" y="158"/>
                      <a:pt x="107" y="158"/>
                    </a:cubicBezTo>
                    <a:cubicBezTo>
                      <a:pt x="105" y="160"/>
                      <a:pt x="105" y="160"/>
                      <a:pt x="105" y="160"/>
                    </a:cubicBezTo>
                    <a:cubicBezTo>
                      <a:pt x="102" y="160"/>
                      <a:pt x="102" y="160"/>
                      <a:pt x="102" y="160"/>
                    </a:cubicBezTo>
                    <a:cubicBezTo>
                      <a:pt x="100" y="158"/>
                      <a:pt x="100" y="158"/>
                      <a:pt x="100" y="158"/>
                    </a:cubicBezTo>
                    <a:cubicBezTo>
                      <a:pt x="98" y="155"/>
                      <a:pt x="98" y="155"/>
                      <a:pt x="98" y="155"/>
                    </a:cubicBezTo>
                    <a:cubicBezTo>
                      <a:pt x="93" y="152"/>
                      <a:pt x="93" y="152"/>
                      <a:pt x="93" y="152"/>
                    </a:cubicBezTo>
                    <a:cubicBezTo>
                      <a:pt x="89" y="151"/>
                      <a:pt x="89" y="151"/>
                      <a:pt x="89" y="151"/>
                    </a:cubicBezTo>
                    <a:cubicBezTo>
                      <a:pt x="85" y="152"/>
                      <a:pt x="85" y="152"/>
                      <a:pt x="85" y="152"/>
                    </a:cubicBezTo>
                    <a:cubicBezTo>
                      <a:pt x="81" y="155"/>
                      <a:pt x="81" y="155"/>
                      <a:pt x="81" y="155"/>
                    </a:cubicBezTo>
                    <a:cubicBezTo>
                      <a:pt x="78" y="157"/>
                      <a:pt x="78" y="157"/>
                      <a:pt x="78" y="157"/>
                    </a:cubicBezTo>
                    <a:cubicBezTo>
                      <a:pt x="74" y="162"/>
                      <a:pt x="74" y="162"/>
                      <a:pt x="74" y="162"/>
                    </a:cubicBezTo>
                    <a:cubicBezTo>
                      <a:pt x="74" y="174"/>
                      <a:pt x="74" y="174"/>
                      <a:pt x="74" y="174"/>
                    </a:cubicBezTo>
                    <a:cubicBezTo>
                      <a:pt x="72" y="175"/>
                      <a:pt x="72" y="175"/>
                      <a:pt x="72" y="175"/>
                    </a:cubicBezTo>
                    <a:cubicBezTo>
                      <a:pt x="68" y="173"/>
                      <a:pt x="68" y="173"/>
                      <a:pt x="68" y="173"/>
                    </a:cubicBezTo>
                    <a:cubicBezTo>
                      <a:pt x="63" y="166"/>
                      <a:pt x="63" y="166"/>
                      <a:pt x="63" y="166"/>
                    </a:cubicBezTo>
                    <a:cubicBezTo>
                      <a:pt x="60" y="162"/>
                      <a:pt x="60" y="162"/>
                      <a:pt x="60" y="162"/>
                    </a:cubicBezTo>
                    <a:cubicBezTo>
                      <a:pt x="58" y="160"/>
                      <a:pt x="58" y="160"/>
                      <a:pt x="58" y="160"/>
                    </a:cubicBezTo>
                    <a:cubicBezTo>
                      <a:pt x="61" y="156"/>
                      <a:pt x="61" y="156"/>
                      <a:pt x="61" y="156"/>
                    </a:cubicBezTo>
                    <a:cubicBezTo>
                      <a:pt x="61" y="152"/>
                      <a:pt x="61" y="152"/>
                      <a:pt x="61" y="152"/>
                    </a:cubicBezTo>
                    <a:cubicBezTo>
                      <a:pt x="60" y="149"/>
                      <a:pt x="60" y="149"/>
                      <a:pt x="60" y="149"/>
                    </a:cubicBezTo>
                    <a:cubicBezTo>
                      <a:pt x="57" y="146"/>
                      <a:pt x="57" y="146"/>
                      <a:pt x="57" y="146"/>
                    </a:cubicBezTo>
                    <a:cubicBezTo>
                      <a:pt x="57" y="141"/>
                      <a:pt x="57" y="141"/>
                      <a:pt x="57" y="141"/>
                    </a:cubicBezTo>
                    <a:cubicBezTo>
                      <a:pt x="56" y="135"/>
                      <a:pt x="56" y="135"/>
                      <a:pt x="56" y="135"/>
                    </a:cubicBezTo>
                    <a:cubicBezTo>
                      <a:pt x="55" y="130"/>
                      <a:pt x="55" y="130"/>
                      <a:pt x="55" y="130"/>
                    </a:cubicBezTo>
                    <a:cubicBezTo>
                      <a:pt x="55" y="122"/>
                      <a:pt x="55" y="122"/>
                      <a:pt x="55" y="122"/>
                    </a:cubicBezTo>
                    <a:cubicBezTo>
                      <a:pt x="55" y="113"/>
                      <a:pt x="55" y="113"/>
                      <a:pt x="55" y="113"/>
                    </a:cubicBezTo>
                    <a:cubicBezTo>
                      <a:pt x="52" y="109"/>
                      <a:pt x="52" y="109"/>
                      <a:pt x="52" y="109"/>
                    </a:cubicBezTo>
                    <a:cubicBezTo>
                      <a:pt x="50" y="106"/>
                      <a:pt x="50" y="106"/>
                      <a:pt x="50" y="106"/>
                    </a:cubicBezTo>
                    <a:cubicBezTo>
                      <a:pt x="47" y="102"/>
                      <a:pt x="47" y="102"/>
                      <a:pt x="47" y="102"/>
                    </a:cubicBezTo>
                    <a:cubicBezTo>
                      <a:pt x="45" y="96"/>
                      <a:pt x="45" y="96"/>
                      <a:pt x="45" y="96"/>
                    </a:cubicBezTo>
                    <a:cubicBezTo>
                      <a:pt x="43" y="91"/>
                      <a:pt x="43" y="91"/>
                      <a:pt x="43" y="91"/>
                    </a:cubicBezTo>
                    <a:cubicBezTo>
                      <a:pt x="40" y="85"/>
                      <a:pt x="40" y="85"/>
                      <a:pt x="40" y="85"/>
                    </a:cubicBezTo>
                    <a:cubicBezTo>
                      <a:pt x="39" y="83"/>
                      <a:pt x="39" y="83"/>
                      <a:pt x="39" y="83"/>
                    </a:cubicBezTo>
                    <a:cubicBezTo>
                      <a:pt x="35" y="79"/>
                      <a:pt x="35" y="79"/>
                      <a:pt x="35" y="79"/>
                    </a:cubicBezTo>
                    <a:cubicBezTo>
                      <a:pt x="33" y="79"/>
                      <a:pt x="33" y="79"/>
                      <a:pt x="33" y="79"/>
                    </a:cubicBezTo>
                    <a:cubicBezTo>
                      <a:pt x="33" y="70"/>
                      <a:pt x="33" y="70"/>
                      <a:pt x="33" y="70"/>
                    </a:cubicBezTo>
                    <a:cubicBezTo>
                      <a:pt x="33" y="70"/>
                      <a:pt x="30" y="70"/>
                      <a:pt x="29" y="70"/>
                    </a:cubicBezTo>
                    <a:cubicBezTo>
                      <a:pt x="28" y="70"/>
                      <a:pt x="22" y="70"/>
                      <a:pt x="22" y="70"/>
                    </a:cubicBezTo>
                    <a:cubicBezTo>
                      <a:pt x="19" y="70"/>
                      <a:pt x="19" y="70"/>
                      <a:pt x="19" y="70"/>
                    </a:cubicBezTo>
                    <a:cubicBezTo>
                      <a:pt x="14" y="69"/>
                      <a:pt x="14" y="69"/>
                      <a:pt x="14" y="69"/>
                    </a:cubicBezTo>
                    <a:cubicBezTo>
                      <a:pt x="13" y="68"/>
                      <a:pt x="13" y="68"/>
                      <a:pt x="13" y="68"/>
                    </a:cubicBezTo>
                    <a:cubicBezTo>
                      <a:pt x="11" y="68"/>
                      <a:pt x="11" y="68"/>
                      <a:pt x="11" y="68"/>
                    </a:cubicBezTo>
                    <a:cubicBezTo>
                      <a:pt x="11" y="68"/>
                      <a:pt x="10" y="49"/>
                      <a:pt x="10" y="48"/>
                    </a:cubicBezTo>
                    <a:cubicBezTo>
                      <a:pt x="10" y="48"/>
                      <a:pt x="13" y="44"/>
                      <a:pt x="13" y="44"/>
                    </a:cubicBezTo>
                    <a:cubicBezTo>
                      <a:pt x="14" y="42"/>
                      <a:pt x="14" y="42"/>
                      <a:pt x="14" y="42"/>
                    </a:cubicBezTo>
                    <a:cubicBezTo>
                      <a:pt x="14" y="35"/>
                      <a:pt x="14" y="35"/>
                      <a:pt x="14" y="35"/>
                    </a:cubicBezTo>
                    <a:cubicBezTo>
                      <a:pt x="9" y="31"/>
                      <a:pt x="9" y="31"/>
                      <a:pt x="9" y="31"/>
                    </a:cubicBezTo>
                    <a:cubicBezTo>
                      <a:pt x="5" y="30"/>
                      <a:pt x="5" y="30"/>
                      <a:pt x="5" y="30"/>
                    </a:cubicBezTo>
                    <a:cubicBezTo>
                      <a:pt x="1" y="28"/>
                      <a:pt x="1" y="28"/>
                      <a:pt x="1" y="28"/>
                    </a:cubicBezTo>
                    <a:cubicBezTo>
                      <a:pt x="0" y="26"/>
                      <a:pt x="0" y="26"/>
                      <a:pt x="0" y="26"/>
                    </a:cubicBezTo>
                    <a:lnTo>
                      <a:pt x="1" y="25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108" name="Freeform 12"/>
              <p:cNvSpPr>
                <a:spLocks/>
              </p:cNvSpPr>
              <p:nvPr/>
            </p:nvSpPr>
            <p:spPr bwMode="auto">
              <a:xfrm>
                <a:off x="8609013" y="1331913"/>
                <a:ext cx="1260475" cy="1227138"/>
              </a:xfrm>
              <a:custGeom>
                <a:avLst/>
                <a:gdLst>
                  <a:gd name="T0" fmla="*/ 1 w 335"/>
                  <a:gd name="T1" fmla="*/ 62 h 326"/>
                  <a:gd name="T2" fmla="*/ 8 w 335"/>
                  <a:gd name="T3" fmla="*/ 84 h 326"/>
                  <a:gd name="T4" fmla="*/ 15 w 335"/>
                  <a:gd name="T5" fmla="*/ 97 h 326"/>
                  <a:gd name="T6" fmla="*/ 27 w 335"/>
                  <a:gd name="T7" fmla="*/ 106 h 326"/>
                  <a:gd name="T8" fmla="*/ 37 w 335"/>
                  <a:gd name="T9" fmla="*/ 106 h 326"/>
                  <a:gd name="T10" fmla="*/ 48 w 335"/>
                  <a:gd name="T11" fmla="*/ 113 h 326"/>
                  <a:gd name="T12" fmla="*/ 63 w 335"/>
                  <a:gd name="T13" fmla="*/ 118 h 326"/>
                  <a:gd name="T14" fmla="*/ 75 w 335"/>
                  <a:gd name="T15" fmla="*/ 118 h 326"/>
                  <a:gd name="T16" fmla="*/ 71 w 335"/>
                  <a:gd name="T17" fmla="*/ 126 h 326"/>
                  <a:gd name="T18" fmla="*/ 64 w 335"/>
                  <a:gd name="T19" fmla="*/ 142 h 326"/>
                  <a:gd name="T20" fmla="*/ 14 w 335"/>
                  <a:gd name="T21" fmla="*/ 248 h 326"/>
                  <a:gd name="T22" fmla="*/ 21 w 335"/>
                  <a:gd name="T23" fmla="*/ 260 h 326"/>
                  <a:gd name="T24" fmla="*/ 26 w 335"/>
                  <a:gd name="T25" fmla="*/ 272 h 326"/>
                  <a:gd name="T26" fmla="*/ 32 w 335"/>
                  <a:gd name="T27" fmla="*/ 288 h 326"/>
                  <a:gd name="T28" fmla="*/ 44 w 335"/>
                  <a:gd name="T29" fmla="*/ 307 h 326"/>
                  <a:gd name="T30" fmla="*/ 57 w 335"/>
                  <a:gd name="T31" fmla="*/ 317 h 326"/>
                  <a:gd name="T32" fmla="*/ 84 w 335"/>
                  <a:gd name="T33" fmla="*/ 321 h 326"/>
                  <a:gd name="T34" fmla="*/ 171 w 335"/>
                  <a:gd name="T35" fmla="*/ 324 h 326"/>
                  <a:gd name="T36" fmla="*/ 229 w 335"/>
                  <a:gd name="T37" fmla="*/ 326 h 326"/>
                  <a:gd name="T38" fmla="*/ 245 w 335"/>
                  <a:gd name="T39" fmla="*/ 300 h 326"/>
                  <a:gd name="T40" fmla="*/ 253 w 335"/>
                  <a:gd name="T41" fmla="*/ 281 h 326"/>
                  <a:gd name="T42" fmla="*/ 250 w 335"/>
                  <a:gd name="T43" fmla="*/ 266 h 326"/>
                  <a:gd name="T44" fmla="*/ 255 w 335"/>
                  <a:gd name="T45" fmla="*/ 251 h 326"/>
                  <a:gd name="T46" fmla="*/ 271 w 335"/>
                  <a:gd name="T47" fmla="*/ 240 h 326"/>
                  <a:gd name="T48" fmla="*/ 277 w 335"/>
                  <a:gd name="T49" fmla="*/ 223 h 326"/>
                  <a:gd name="T50" fmla="*/ 269 w 335"/>
                  <a:gd name="T51" fmla="*/ 215 h 326"/>
                  <a:gd name="T52" fmla="*/ 289 w 335"/>
                  <a:gd name="T53" fmla="*/ 190 h 326"/>
                  <a:gd name="T54" fmla="*/ 315 w 335"/>
                  <a:gd name="T55" fmla="*/ 159 h 326"/>
                  <a:gd name="T56" fmla="*/ 325 w 335"/>
                  <a:gd name="T57" fmla="*/ 136 h 326"/>
                  <a:gd name="T58" fmla="*/ 333 w 335"/>
                  <a:gd name="T59" fmla="*/ 110 h 326"/>
                  <a:gd name="T60" fmla="*/ 331 w 335"/>
                  <a:gd name="T61" fmla="*/ 97 h 326"/>
                  <a:gd name="T62" fmla="*/ 313 w 335"/>
                  <a:gd name="T63" fmla="*/ 92 h 326"/>
                  <a:gd name="T64" fmla="*/ 294 w 335"/>
                  <a:gd name="T65" fmla="*/ 89 h 326"/>
                  <a:gd name="T66" fmla="*/ 272 w 335"/>
                  <a:gd name="T67" fmla="*/ 108 h 326"/>
                  <a:gd name="T68" fmla="*/ 251 w 335"/>
                  <a:gd name="T69" fmla="*/ 122 h 326"/>
                  <a:gd name="T70" fmla="*/ 242 w 335"/>
                  <a:gd name="T71" fmla="*/ 123 h 326"/>
                  <a:gd name="T72" fmla="*/ 232 w 335"/>
                  <a:gd name="T73" fmla="*/ 121 h 326"/>
                  <a:gd name="T74" fmla="*/ 212 w 335"/>
                  <a:gd name="T75" fmla="*/ 112 h 326"/>
                  <a:gd name="T76" fmla="*/ 201 w 335"/>
                  <a:gd name="T77" fmla="*/ 102 h 326"/>
                  <a:gd name="T78" fmla="*/ 176 w 335"/>
                  <a:gd name="T79" fmla="*/ 112 h 326"/>
                  <a:gd name="T80" fmla="*/ 181 w 335"/>
                  <a:gd name="T81" fmla="*/ 103 h 326"/>
                  <a:gd name="T82" fmla="*/ 169 w 335"/>
                  <a:gd name="T83" fmla="*/ 95 h 326"/>
                  <a:gd name="T84" fmla="*/ 160 w 335"/>
                  <a:gd name="T85" fmla="*/ 78 h 326"/>
                  <a:gd name="T86" fmla="*/ 148 w 335"/>
                  <a:gd name="T87" fmla="*/ 53 h 326"/>
                  <a:gd name="T88" fmla="*/ 135 w 335"/>
                  <a:gd name="T89" fmla="*/ 33 h 326"/>
                  <a:gd name="T90" fmla="*/ 113 w 335"/>
                  <a:gd name="T91" fmla="*/ 21 h 326"/>
                  <a:gd name="T92" fmla="*/ 104 w 335"/>
                  <a:gd name="T93" fmla="*/ 3 h 326"/>
                  <a:gd name="T94" fmla="*/ 89 w 335"/>
                  <a:gd name="T95" fmla="*/ 1 h 326"/>
                  <a:gd name="T96" fmla="*/ 77 w 335"/>
                  <a:gd name="T97" fmla="*/ 3 h 326"/>
                  <a:gd name="T98" fmla="*/ 76 w 335"/>
                  <a:gd name="T99" fmla="*/ 16 h 326"/>
                  <a:gd name="T100" fmla="*/ 65 w 335"/>
                  <a:gd name="T101" fmla="*/ 18 h 326"/>
                  <a:gd name="T102" fmla="*/ 41 w 335"/>
                  <a:gd name="T103" fmla="*/ 17 h 326"/>
                  <a:gd name="T104" fmla="*/ 20 w 335"/>
                  <a:gd name="T105" fmla="*/ 28 h 326"/>
                  <a:gd name="T106" fmla="*/ 1 w 335"/>
                  <a:gd name="T107" fmla="*/ 36 h 3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335" h="326">
                    <a:moveTo>
                      <a:pt x="1" y="36"/>
                    </a:moveTo>
                    <a:cubicBezTo>
                      <a:pt x="0" y="54"/>
                      <a:pt x="0" y="54"/>
                      <a:pt x="0" y="54"/>
                    </a:cubicBezTo>
                    <a:cubicBezTo>
                      <a:pt x="1" y="62"/>
                      <a:pt x="1" y="62"/>
                      <a:pt x="1" y="62"/>
                    </a:cubicBezTo>
                    <a:cubicBezTo>
                      <a:pt x="1" y="62"/>
                      <a:pt x="2" y="74"/>
                      <a:pt x="2" y="75"/>
                    </a:cubicBezTo>
                    <a:cubicBezTo>
                      <a:pt x="2" y="76"/>
                      <a:pt x="4" y="81"/>
                      <a:pt x="4" y="81"/>
                    </a:cubicBezTo>
                    <a:cubicBezTo>
                      <a:pt x="8" y="84"/>
                      <a:pt x="8" y="84"/>
                      <a:pt x="8" y="84"/>
                    </a:cubicBezTo>
                    <a:cubicBezTo>
                      <a:pt x="10" y="87"/>
                      <a:pt x="10" y="87"/>
                      <a:pt x="10" y="87"/>
                    </a:cubicBezTo>
                    <a:cubicBezTo>
                      <a:pt x="12" y="93"/>
                      <a:pt x="12" y="93"/>
                      <a:pt x="12" y="93"/>
                    </a:cubicBezTo>
                    <a:cubicBezTo>
                      <a:pt x="15" y="97"/>
                      <a:pt x="15" y="97"/>
                      <a:pt x="15" y="97"/>
                    </a:cubicBezTo>
                    <a:cubicBezTo>
                      <a:pt x="19" y="101"/>
                      <a:pt x="19" y="101"/>
                      <a:pt x="19" y="101"/>
                    </a:cubicBezTo>
                    <a:cubicBezTo>
                      <a:pt x="23" y="105"/>
                      <a:pt x="23" y="105"/>
                      <a:pt x="23" y="105"/>
                    </a:cubicBezTo>
                    <a:cubicBezTo>
                      <a:pt x="27" y="106"/>
                      <a:pt x="27" y="106"/>
                      <a:pt x="27" y="106"/>
                    </a:cubicBezTo>
                    <a:cubicBezTo>
                      <a:pt x="32" y="106"/>
                      <a:pt x="32" y="106"/>
                      <a:pt x="32" y="106"/>
                    </a:cubicBezTo>
                    <a:cubicBezTo>
                      <a:pt x="33" y="107"/>
                      <a:pt x="33" y="107"/>
                      <a:pt x="33" y="107"/>
                    </a:cubicBezTo>
                    <a:cubicBezTo>
                      <a:pt x="37" y="106"/>
                      <a:pt x="37" y="106"/>
                      <a:pt x="37" y="106"/>
                    </a:cubicBezTo>
                    <a:cubicBezTo>
                      <a:pt x="41" y="106"/>
                      <a:pt x="41" y="106"/>
                      <a:pt x="41" y="106"/>
                    </a:cubicBezTo>
                    <a:cubicBezTo>
                      <a:pt x="44" y="108"/>
                      <a:pt x="44" y="108"/>
                      <a:pt x="44" y="108"/>
                    </a:cubicBezTo>
                    <a:cubicBezTo>
                      <a:pt x="48" y="113"/>
                      <a:pt x="48" y="113"/>
                      <a:pt x="48" y="113"/>
                    </a:cubicBezTo>
                    <a:cubicBezTo>
                      <a:pt x="53" y="115"/>
                      <a:pt x="53" y="115"/>
                      <a:pt x="53" y="115"/>
                    </a:cubicBezTo>
                    <a:cubicBezTo>
                      <a:pt x="58" y="118"/>
                      <a:pt x="58" y="118"/>
                      <a:pt x="58" y="118"/>
                    </a:cubicBezTo>
                    <a:cubicBezTo>
                      <a:pt x="63" y="118"/>
                      <a:pt x="63" y="118"/>
                      <a:pt x="63" y="118"/>
                    </a:cubicBezTo>
                    <a:cubicBezTo>
                      <a:pt x="66" y="116"/>
                      <a:pt x="66" y="116"/>
                      <a:pt x="66" y="116"/>
                    </a:cubicBezTo>
                    <a:cubicBezTo>
                      <a:pt x="70" y="115"/>
                      <a:pt x="70" y="115"/>
                      <a:pt x="70" y="115"/>
                    </a:cubicBezTo>
                    <a:cubicBezTo>
                      <a:pt x="75" y="118"/>
                      <a:pt x="75" y="118"/>
                      <a:pt x="75" y="118"/>
                    </a:cubicBezTo>
                    <a:cubicBezTo>
                      <a:pt x="74" y="121"/>
                      <a:pt x="74" y="121"/>
                      <a:pt x="74" y="121"/>
                    </a:cubicBezTo>
                    <a:cubicBezTo>
                      <a:pt x="74" y="125"/>
                      <a:pt x="74" y="125"/>
                      <a:pt x="74" y="125"/>
                    </a:cubicBezTo>
                    <a:cubicBezTo>
                      <a:pt x="71" y="126"/>
                      <a:pt x="71" y="126"/>
                      <a:pt x="71" y="126"/>
                    </a:cubicBezTo>
                    <a:cubicBezTo>
                      <a:pt x="69" y="132"/>
                      <a:pt x="69" y="132"/>
                      <a:pt x="69" y="132"/>
                    </a:cubicBezTo>
                    <a:cubicBezTo>
                      <a:pt x="67" y="138"/>
                      <a:pt x="67" y="138"/>
                      <a:pt x="67" y="138"/>
                    </a:cubicBezTo>
                    <a:cubicBezTo>
                      <a:pt x="64" y="142"/>
                      <a:pt x="64" y="142"/>
                      <a:pt x="64" y="142"/>
                    </a:cubicBezTo>
                    <a:cubicBezTo>
                      <a:pt x="59" y="155"/>
                      <a:pt x="59" y="155"/>
                      <a:pt x="59" y="155"/>
                    </a:cubicBezTo>
                    <a:cubicBezTo>
                      <a:pt x="14" y="245"/>
                      <a:pt x="14" y="245"/>
                      <a:pt x="14" y="245"/>
                    </a:cubicBezTo>
                    <a:cubicBezTo>
                      <a:pt x="14" y="248"/>
                      <a:pt x="14" y="248"/>
                      <a:pt x="14" y="248"/>
                    </a:cubicBezTo>
                    <a:cubicBezTo>
                      <a:pt x="18" y="252"/>
                      <a:pt x="18" y="252"/>
                      <a:pt x="18" y="252"/>
                    </a:cubicBezTo>
                    <a:cubicBezTo>
                      <a:pt x="18" y="256"/>
                      <a:pt x="18" y="256"/>
                      <a:pt x="18" y="256"/>
                    </a:cubicBezTo>
                    <a:cubicBezTo>
                      <a:pt x="18" y="256"/>
                      <a:pt x="21" y="259"/>
                      <a:pt x="21" y="260"/>
                    </a:cubicBezTo>
                    <a:cubicBezTo>
                      <a:pt x="21" y="261"/>
                      <a:pt x="21" y="266"/>
                      <a:pt x="21" y="266"/>
                    </a:cubicBezTo>
                    <a:cubicBezTo>
                      <a:pt x="24" y="269"/>
                      <a:pt x="24" y="269"/>
                      <a:pt x="24" y="269"/>
                    </a:cubicBezTo>
                    <a:cubicBezTo>
                      <a:pt x="26" y="272"/>
                      <a:pt x="26" y="272"/>
                      <a:pt x="26" y="272"/>
                    </a:cubicBezTo>
                    <a:cubicBezTo>
                      <a:pt x="28" y="278"/>
                      <a:pt x="28" y="278"/>
                      <a:pt x="28" y="278"/>
                    </a:cubicBezTo>
                    <a:cubicBezTo>
                      <a:pt x="31" y="282"/>
                      <a:pt x="31" y="282"/>
                      <a:pt x="31" y="282"/>
                    </a:cubicBezTo>
                    <a:cubicBezTo>
                      <a:pt x="32" y="288"/>
                      <a:pt x="32" y="288"/>
                      <a:pt x="32" y="288"/>
                    </a:cubicBezTo>
                    <a:cubicBezTo>
                      <a:pt x="32" y="298"/>
                      <a:pt x="32" y="298"/>
                      <a:pt x="32" y="298"/>
                    </a:cubicBezTo>
                    <a:cubicBezTo>
                      <a:pt x="38" y="302"/>
                      <a:pt x="38" y="302"/>
                      <a:pt x="38" y="302"/>
                    </a:cubicBezTo>
                    <a:cubicBezTo>
                      <a:pt x="44" y="307"/>
                      <a:pt x="44" y="307"/>
                      <a:pt x="44" y="307"/>
                    </a:cubicBezTo>
                    <a:cubicBezTo>
                      <a:pt x="48" y="312"/>
                      <a:pt x="48" y="312"/>
                      <a:pt x="48" y="312"/>
                    </a:cubicBezTo>
                    <a:cubicBezTo>
                      <a:pt x="54" y="316"/>
                      <a:pt x="54" y="316"/>
                      <a:pt x="54" y="316"/>
                    </a:cubicBezTo>
                    <a:cubicBezTo>
                      <a:pt x="57" y="317"/>
                      <a:pt x="57" y="317"/>
                      <a:pt x="57" y="317"/>
                    </a:cubicBezTo>
                    <a:cubicBezTo>
                      <a:pt x="67" y="318"/>
                      <a:pt x="67" y="318"/>
                      <a:pt x="67" y="318"/>
                    </a:cubicBezTo>
                    <a:cubicBezTo>
                      <a:pt x="81" y="319"/>
                      <a:pt x="81" y="319"/>
                      <a:pt x="81" y="319"/>
                    </a:cubicBezTo>
                    <a:cubicBezTo>
                      <a:pt x="84" y="321"/>
                      <a:pt x="84" y="321"/>
                      <a:pt x="84" y="321"/>
                    </a:cubicBezTo>
                    <a:cubicBezTo>
                      <a:pt x="118" y="322"/>
                      <a:pt x="118" y="322"/>
                      <a:pt x="118" y="322"/>
                    </a:cubicBezTo>
                    <a:cubicBezTo>
                      <a:pt x="150" y="322"/>
                      <a:pt x="150" y="322"/>
                      <a:pt x="150" y="322"/>
                    </a:cubicBezTo>
                    <a:cubicBezTo>
                      <a:pt x="171" y="324"/>
                      <a:pt x="171" y="324"/>
                      <a:pt x="171" y="324"/>
                    </a:cubicBezTo>
                    <a:cubicBezTo>
                      <a:pt x="192" y="324"/>
                      <a:pt x="192" y="324"/>
                      <a:pt x="192" y="324"/>
                    </a:cubicBezTo>
                    <a:cubicBezTo>
                      <a:pt x="220" y="325"/>
                      <a:pt x="220" y="325"/>
                      <a:pt x="220" y="325"/>
                    </a:cubicBezTo>
                    <a:cubicBezTo>
                      <a:pt x="229" y="326"/>
                      <a:pt x="229" y="326"/>
                      <a:pt x="229" y="326"/>
                    </a:cubicBezTo>
                    <a:cubicBezTo>
                      <a:pt x="232" y="318"/>
                      <a:pt x="232" y="318"/>
                      <a:pt x="232" y="318"/>
                    </a:cubicBezTo>
                    <a:cubicBezTo>
                      <a:pt x="239" y="306"/>
                      <a:pt x="239" y="306"/>
                      <a:pt x="239" y="306"/>
                    </a:cubicBezTo>
                    <a:cubicBezTo>
                      <a:pt x="239" y="306"/>
                      <a:pt x="245" y="301"/>
                      <a:pt x="245" y="300"/>
                    </a:cubicBezTo>
                    <a:cubicBezTo>
                      <a:pt x="246" y="300"/>
                      <a:pt x="250" y="296"/>
                      <a:pt x="250" y="296"/>
                    </a:cubicBezTo>
                    <a:cubicBezTo>
                      <a:pt x="252" y="288"/>
                      <a:pt x="252" y="288"/>
                      <a:pt x="252" y="288"/>
                    </a:cubicBezTo>
                    <a:cubicBezTo>
                      <a:pt x="253" y="281"/>
                      <a:pt x="253" y="281"/>
                      <a:pt x="253" y="281"/>
                    </a:cubicBezTo>
                    <a:cubicBezTo>
                      <a:pt x="252" y="276"/>
                      <a:pt x="252" y="276"/>
                      <a:pt x="252" y="276"/>
                    </a:cubicBezTo>
                    <a:cubicBezTo>
                      <a:pt x="249" y="273"/>
                      <a:pt x="249" y="273"/>
                      <a:pt x="249" y="273"/>
                    </a:cubicBezTo>
                    <a:cubicBezTo>
                      <a:pt x="250" y="266"/>
                      <a:pt x="250" y="266"/>
                      <a:pt x="250" y="266"/>
                    </a:cubicBezTo>
                    <a:cubicBezTo>
                      <a:pt x="253" y="262"/>
                      <a:pt x="253" y="262"/>
                      <a:pt x="253" y="262"/>
                    </a:cubicBezTo>
                    <a:cubicBezTo>
                      <a:pt x="254" y="256"/>
                      <a:pt x="254" y="256"/>
                      <a:pt x="254" y="256"/>
                    </a:cubicBezTo>
                    <a:cubicBezTo>
                      <a:pt x="255" y="251"/>
                      <a:pt x="255" y="251"/>
                      <a:pt x="255" y="251"/>
                    </a:cubicBezTo>
                    <a:cubicBezTo>
                      <a:pt x="255" y="251"/>
                      <a:pt x="257" y="250"/>
                      <a:pt x="259" y="249"/>
                    </a:cubicBezTo>
                    <a:cubicBezTo>
                      <a:pt x="260" y="248"/>
                      <a:pt x="266" y="243"/>
                      <a:pt x="266" y="243"/>
                    </a:cubicBezTo>
                    <a:cubicBezTo>
                      <a:pt x="271" y="240"/>
                      <a:pt x="271" y="240"/>
                      <a:pt x="271" y="240"/>
                    </a:cubicBezTo>
                    <a:cubicBezTo>
                      <a:pt x="273" y="237"/>
                      <a:pt x="273" y="237"/>
                      <a:pt x="273" y="237"/>
                    </a:cubicBezTo>
                    <a:cubicBezTo>
                      <a:pt x="277" y="230"/>
                      <a:pt x="277" y="230"/>
                      <a:pt x="277" y="230"/>
                    </a:cubicBezTo>
                    <a:cubicBezTo>
                      <a:pt x="277" y="223"/>
                      <a:pt x="277" y="223"/>
                      <a:pt x="277" y="223"/>
                    </a:cubicBezTo>
                    <a:cubicBezTo>
                      <a:pt x="277" y="217"/>
                      <a:pt x="277" y="217"/>
                      <a:pt x="277" y="217"/>
                    </a:cubicBezTo>
                    <a:cubicBezTo>
                      <a:pt x="274" y="217"/>
                      <a:pt x="274" y="217"/>
                      <a:pt x="274" y="217"/>
                    </a:cubicBezTo>
                    <a:cubicBezTo>
                      <a:pt x="269" y="215"/>
                      <a:pt x="269" y="215"/>
                      <a:pt x="269" y="215"/>
                    </a:cubicBezTo>
                    <a:cubicBezTo>
                      <a:pt x="268" y="210"/>
                      <a:pt x="268" y="210"/>
                      <a:pt x="268" y="210"/>
                    </a:cubicBezTo>
                    <a:cubicBezTo>
                      <a:pt x="274" y="203"/>
                      <a:pt x="274" y="203"/>
                      <a:pt x="274" y="203"/>
                    </a:cubicBezTo>
                    <a:cubicBezTo>
                      <a:pt x="289" y="190"/>
                      <a:pt x="289" y="190"/>
                      <a:pt x="289" y="190"/>
                    </a:cubicBezTo>
                    <a:cubicBezTo>
                      <a:pt x="297" y="186"/>
                      <a:pt x="297" y="186"/>
                      <a:pt x="297" y="186"/>
                    </a:cubicBezTo>
                    <a:cubicBezTo>
                      <a:pt x="303" y="178"/>
                      <a:pt x="303" y="178"/>
                      <a:pt x="303" y="178"/>
                    </a:cubicBezTo>
                    <a:cubicBezTo>
                      <a:pt x="315" y="159"/>
                      <a:pt x="315" y="159"/>
                      <a:pt x="315" y="159"/>
                    </a:cubicBezTo>
                    <a:cubicBezTo>
                      <a:pt x="323" y="148"/>
                      <a:pt x="323" y="148"/>
                      <a:pt x="323" y="148"/>
                    </a:cubicBezTo>
                    <a:cubicBezTo>
                      <a:pt x="323" y="140"/>
                      <a:pt x="323" y="140"/>
                      <a:pt x="323" y="140"/>
                    </a:cubicBezTo>
                    <a:cubicBezTo>
                      <a:pt x="325" y="136"/>
                      <a:pt x="325" y="136"/>
                      <a:pt x="325" y="136"/>
                    </a:cubicBezTo>
                    <a:cubicBezTo>
                      <a:pt x="328" y="130"/>
                      <a:pt x="328" y="130"/>
                      <a:pt x="328" y="130"/>
                    </a:cubicBezTo>
                    <a:cubicBezTo>
                      <a:pt x="332" y="122"/>
                      <a:pt x="332" y="122"/>
                      <a:pt x="332" y="122"/>
                    </a:cubicBezTo>
                    <a:cubicBezTo>
                      <a:pt x="333" y="110"/>
                      <a:pt x="333" y="110"/>
                      <a:pt x="333" y="110"/>
                    </a:cubicBezTo>
                    <a:cubicBezTo>
                      <a:pt x="335" y="107"/>
                      <a:pt x="335" y="107"/>
                      <a:pt x="335" y="107"/>
                    </a:cubicBezTo>
                    <a:cubicBezTo>
                      <a:pt x="335" y="100"/>
                      <a:pt x="335" y="100"/>
                      <a:pt x="335" y="100"/>
                    </a:cubicBezTo>
                    <a:cubicBezTo>
                      <a:pt x="331" y="97"/>
                      <a:pt x="331" y="97"/>
                      <a:pt x="331" y="97"/>
                    </a:cubicBezTo>
                    <a:cubicBezTo>
                      <a:pt x="324" y="97"/>
                      <a:pt x="324" y="97"/>
                      <a:pt x="324" y="97"/>
                    </a:cubicBezTo>
                    <a:cubicBezTo>
                      <a:pt x="322" y="93"/>
                      <a:pt x="322" y="93"/>
                      <a:pt x="322" y="93"/>
                    </a:cubicBezTo>
                    <a:cubicBezTo>
                      <a:pt x="322" y="93"/>
                      <a:pt x="314" y="92"/>
                      <a:pt x="313" y="92"/>
                    </a:cubicBezTo>
                    <a:cubicBezTo>
                      <a:pt x="312" y="91"/>
                      <a:pt x="307" y="91"/>
                      <a:pt x="307" y="91"/>
                    </a:cubicBezTo>
                    <a:cubicBezTo>
                      <a:pt x="300" y="90"/>
                      <a:pt x="300" y="90"/>
                      <a:pt x="300" y="90"/>
                    </a:cubicBezTo>
                    <a:cubicBezTo>
                      <a:pt x="294" y="89"/>
                      <a:pt x="294" y="89"/>
                      <a:pt x="294" y="89"/>
                    </a:cubicBezTo>
                    <a:cubicBezTo>
                      <a:pt x="290" y="90"/>
                      <a:pt x="290" y="90"/>
                      <a:pt x="290" y="90"/>
                    </a:cubicBezTo>
                    <a:cubicBezTo>
                      <a:pt x="287" y="92"/>
                      <a:pt x="287" y="92"/>
                      <a:pt x="287" y="92"/>
                    </a:cubicBezTo>
                    <a:cubicBezTo>
                      <a:pt x="272" y="108"/>
                      <a:pt x="272" y="108"/>
                      <a:pt x="272" y="108"/>
                    </a:cubicBezTo>
                    <a:cubicBezTo>
                      <a:pt x="264" y="119"/>
                      <a:pt x="264" y="119"/>
                      <a:pt x="264" y="119"/>
                    </a:cubicBezTo>
                    <a:cubicBezTo>
                      <a:pt x="258" y="122"/>
                      <a:pt x="258" y="122"/>
                      <a:pt x="258" y="122"/>
                    </a:cubicBezTo>
                    <a:cubicBezTo>
                      <a:pt x="251" y="122"/>
                      <a:pt x="251" y="122"/>
                      <a:pt x="251" y="122"/>
                    </a:cubicBezTo>
                    <a:cubicBezTo>
                      <a:pt x="247" y="120"/>
                      <a:pt x="247" y="120"/>
                      <a:pt x="247" y="120"/>
                    </a:cubicBezTo>
                    <a:cubicBezTo>
                      <a:pt x="244" y="120"/>
                      <a:pt x="244" y="120"/>
                      <a:pt x="244" y="120"/>
                    </a:cubicBezTo>
                    <a:cubicBezTo>
                      <a:pt x="242" y="123"/>
                      <a:pt x="242" y="123"/>
                      <a:pt x="242" y="123"/>
                    </a:cubicBezTo>
                    <a:cubicBezTo>
                      <a:pt x="240" y="126"/>
                      <a:pt x="240" y="126"/>
                      <a:pt x="240" y="126"/>
                    </a:cubicBezTo>
                    <a:cubicBezTo>
                      <a:pt x="236" y="124"/>
                      <a:pt x="236" y="124"/>
                      <a:pt x="236" y="124"/>
                    </a:cubicBezTo>
                    <a:cubicBezTo>
                      <a:pt x="232" y="121"/>
                      <a:pt x="232" y="121"/>
                      <a:pt x="232" y="121"/>
                    </a:cubicBezTo>
                    <a:cubicBezTo>
                      <a:pt x="220" y="119"/>
                      <a:pt x="220" y="119"/>
                      <a:pt x="220" y="119"/>
                    </a:cubicBezTo>
                    <a:cubicBezTo>
                      <a:pt x="220" y="119"/>
                      <a:pt x="217" y="117"/>
                      <a:pt x="216" y="117"/>
                    </a:cubicBezTo>
                    <a:cubicBezTo>
                      <a:pt x="215" y="116"/>
                      <a:pt x="212" y="112"/>
                      <a:pt x="212" y="112"/>
                    </a:cubicBezTo>
                    <a:cubicBezTo>
                      <a:pt x="209" y="104"/>
                      <a:pt x="209" y="104"/>
                      <a:pt x="209" y="104"/>
                    </a:cubicBezTo>
                    <a:cubicBezTo>
                      <a:pt x="207" y="102"/>
                      <a:pt x="207" y="102"/>
                      <a:pt x="207" y="102"/>
                    </a:cubicBezTo>
                    <a:cubicBezTo>
                      <a:pt x="201" y="102"/>
                      <a:pt x="201" y="102"/>
                      <a:pt x="201" y="102"/>
                    </a:cubicBezTo>
                    <a:cubicBezTo>
                      <a:pt x="194" y="107"/>
                      <a:pt x="194" y="107"/>
                      <a:pt x="194" y="107"/>
                    </a:cubicBezTo>
                    <a:cubicBezTo>
                      <a:pt x="187" y="110"/>
                      <a:pt x="187" y="110"/>
                      <a:pt x="187" y="110"/>
                    </a:cubicBezTo>
                    <a:cubicBezTo>
                      <a:pt x="176" y="112"/>
                      <a:pt x="176" y="112"/>
                      <a:pt x="176" y="112"/>
                    </a:cubicBezTo>
                    <a:cubicBezTo>
                      <a:pt x="173" y="109"/>
                      <a:pt x="173" y="109"/>
                      <a:pt x="173" y="109"/>
                    </a:cubicBezTo>
                    <a:cubicBezTo>
                      <a:pt x="175" y="104"/>
                      <a:pt x="175" y="104"/>
                      <a:pt x="175" y="104"/>
                    </a:cubicBezTo>
                    <a:cubicBezTo>
                      <a:pt x="181" y="103"/>
                      <a:pt x="181" y="103"/>
                      <a:pt x="181" y="103"/>
                    </a:cubicBezTo>
                    <a:cubicBezTo>
                      <a:pt x="181" y="100"/>
                      <a:pt x="181" y="100"/>
                      <a:pt x="181" y="100"/>
                    </a:cubicBezTo>
                    <a:cubicBezTo>
                      <a:pt x="173" y="99"/>
                      <a:pt x="173" y="99"/>
                      <a:pt x="173" y="99"/>
                    </a:cubicBezTo>
                    <a:cubicBezTo>
                      <a:pt x="173" y="99"/>
                      <a:pt x="170" y="95"/>
                      <a:pt x="169" y="95"/>
                    </a:cubicBezTo>
                    <a:cubicBezTo>
                      <a:pt x="168" y="94"/>
                      <a:pt x="164" y="89"/>
                      <a:pt x="164" y="89"/>
                    </a:cubicBezTo>
                    <a:cubicBezTo>
                      <a:pt x="163" y="83"/>
                      <a:pt x="163" y="83"/>
                      <a:pt x="163" y="83"/>
                    </a:cubicBezTo>
                    <a:cubicBezTo>
                      <a:pt x="160" y="78"/>
                      <a:pt x="160" y="78"/>
                      <a:pt x="160" y="78"/>
                    </a:cubicBezTo>
                    <a:cubicBezTo>
                      <a:pt x="152" y="68"/>
                      <a:pt x="152" y="68"/>
                      <a:pt x="152" y="68"/>
                    </a:cubicBezTo>
                    <a:cubicBezTo>
                      <a:pt x="152" y="68"/>
                      <a:pt x="151" y="62"/>
                      <a:pt x="150" y="60"/>
                    </a:cubicBezTo>
                    <a:cubicBezTo>
                      <a:pt x="149" y="58"/>
                      <a:pt x="148" y="54"/>
                      <a:pt x="148" y="53"/>
                    </a:cubicBezTo>
                    <a:cubicBezTo>
                      <a:pt x="148" y="51"/>
                      <a:pt x="145" y="47"/>
                      <a:pt x="143" y="46"/>
                    </a:cubicBezTo>
                    <a:cubicBezTo>
                      <a:pt x="142" y="45"/>
                      <a:pt x="141" y="39"/>
                      <a:pt x="140" y="37"/>
                    </a:cubicBezTo>
                    <a:cubicBezTo>
                      <a:pt x="139" y="36"/>
                      <a:pt x="135" y="33"/>
                      <a:pt x="135" y="33"/>
                    </a:cubicBezTo>
                    <a:cubicBezTo>
                      <a:pt x="127" y="28"/>
                      <a:pt x="127" y="28"/>
                      <a:pt x="127" y="28"/>
                    </a:cubicBezTo>
                    <a:cubicBezTo>
                      <a:pt x="120" y="23"/>
                      <a:pt x="120" y="23"/>
                      <a:pt x="120" y="23"/>
                    </a:cubicBezTo>
                    <a:cubicBezTo>
                      <a:pt x="120" y="23"/>
                      <a:pt x="114" y="22"/>
                      <a:pt x="113" y="21"/>
                    </a:cubicBezTo>
                    <a:cubicBezTo>
                      <a:pt x="112" y="20"/>
                      <a:pt x="107" y="18"/>
                      <a:pt x="106" y="17"/>
                    </a:cubicBezTo>
                    <a:cubicBezTo>
                      <a:pt x="106" y="16"/>
                      <a:pt x="105" y="10"/>
                      <a:pt x="105" y="10"/>
                    </a:cubicBezTo>
                    <a:cubicBezTo>
                      <a:pt x="104" y="3"/>
                      <a:pt x="104" y="3"/>
                      <a:pt x="104" y="3"/>
                    </a:cubicBezTo>
                    <a:cubicBezTo>
                      <a:pt x="101" y="0"/>
                      <a:pt x="101" y="0"/>
                      <a:pt x="101" y="0"/>
                    </a:cubicBezTo>
                    <a:cubicBezTo>
                      <a:pt x="101" y="0"/>
                      <a:pt x="96" y="0"/>
                      <a:pt x="95" y="0"/>
                    </a:cubicBezTo>
                    <a:cubicBezTo>
                      <a:pt x="95" y="0"/>
                      <a:pt x="89" y="1"/>
                      <a:pt x="89" y="1"/>
                    </a:cubicBezTo>
                    <a:cubicBezTo>
                      <a:pt x="86" y="4"/>
                      <a:pt x="86" y="4"/>
                      <a:pt x="86" y="4"/>
                    </a:cubicBezTo>
                    <a:cubicBezTo>
                      <a:pt x="80" y="4"/>
                      <a:pt x="80" y="4"/>
                      <a:pt x="80" y="4"/>
                    </a:cubicBezTo>
                    <a:cubicBezTo>
                      <a:pt x="77" y="3"/>
                      <a:pt x="77" y="3"/>
                      <a:pt x="77" y="3"/>
                    </a:cubicBezTo>
                    <a:cubicBezTo>
                      <a:pt x="76" y="6"/>
                      <a:pt x="76" y="6"/>
                      <a:pt x="76" y="6"/>
                    </a:cubicBezTo>
                    <a:cubicBezTo>
                      <a:pt x="76" y="11"/>
                      <a:pt x="76" y="11"/>
                      <a:pt x="76" y="11"/>
                    </a:cubicBezTo>
                    <a:cubicBezTo>
                      <a:pt x="76" y="16"/>
                      <a:pt x="76" y="16"/>
                      <a:pt x="76" y="16"/>
                    </a:cubicBezTo>
                    <a:cubicBezTo>
                      <a:pt x="76" y="18"/>
                      <a:pt x="76" y="18"/>
                      <a:pt x="76" y="18"/>
                    </a:cubicBezTo>
                    <a:cubicBezTo>
                      <a:pt x="69" y="18"/>
                      <a:pt x="69" y="18"/>
                      <a:pt x="69" y="18"/>
                    </a:cubicBezTo>
                    <a:cubicBezTo>
                      <a:pt x="65" y="18"/>
                      <a:pt x="65" y="18"/>
                      <a:pt x="65" y="18"/>
                    </a:cubicBezTo>
                    <a:cubicBezTo>
                      <a:pt x="54" y="17"/>
                      <a:pt x="54" y="17"/>
                      <a:pt x="54" y="17"/>
                    </a:cubicBezTo>
                    <a:cubicBezTo>
                      <a:pt x="48" y="18"/>
                      <a:pt x="48" y="18"/>
                      <a:pt x="48" y="18"/>
                    </a:cubicBezTo>
                    <a:cubicBezTo>
                      <a:pt x="48" y="18"/>
                      <a:pt x="42" y="17"/>
                      <a:pt x="41" y="17"/>
                    </a:cubicBezTo>
                    <a:cubicBezTo>
                      <a:pt x="39" y="18"/>
                      <a:pt x="33" y="22"/>
                      <a:pt x="33" y="22"/>
                    </a:cubicBezTo>
                    <a:cubicBezTo>
                      <a:pt x="26" y="25"/>
                      <a:pt x="26" y="25"/>
                      <a:pt x="26" y="25"/>
                    </a:cubicBezTo>
                    <a:cubicBezTo>
                      <a:pt x="20" y="28"/>
                      <a:pt x="20" y="28"/>
                      <a:pt x="20" y="28"/>
                    </a:cubicBezTo>
                    <a:cubicBezTo>
                      <a:pt x="9" y="31"/>
                      <a:pt x="9" y="31"/>
                      <a:pt x="9" y="31"/>
                    </a:cubicBezTo>
                    <a:cubicBezTo>
                      <a:pt x="4" y="35"/>
                      <a:pt x="4" y="35"/>
                      <a:pt x="4" y="35"/>
                    </a:cubicBezTo>
                    <a:lnTo>
                      <a:pt x="1" y="36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109" name="Freeform 13"/>
              <p:cNvSpPr>
                <a:spLocks/>
              </p:cNvSpPr>
              <p:nvPr/>
            </p:nvSpPr>
            <p:spPr bwMode="auto">
              <a:xfrm>
                <a:off x="9023350" y="1163638"/>
                <a:ext cx="469900" cy="525463"/>
              </a:xfrm>
              <a:custGeom>
                <a:avLst/>
                <a:gdLst>
                  <a:gd name="T0" fmla="*/ 2 w 125"/>
                  <a:gd name="T1" fmla="*/ 52 h 140"/>
                  <a:gd name="T2" fmla="*/ 10 w 125"/>
                  <a:gd name="T3" fmla="*/ 54 h 140"/>
                  <a:gd name="T4" fmla="*/ 14 w 125"/>
                  <a:gd name="T5" fmla="*/ 55 h 140"/>
                  <a:gd name="T6" fmla="*/ 19 w 125"/>
                  <a:gd name="T7" fmla="*/ 55 h 140"/>
                  <a:gd name="T8" fmla="*/ 21 w 125"/>
                  <a:gd name="T9" fmla="*/ 52 h 140"/>
                  <a:gd name="T10" fmla="*/ 26 w 125"/>
                  <a:gd name="T11" fmla="*/ 52 h 140"/>
                  <a:gd name="T12" fmla="*/ 31 w 125"/>
                  <a:gd name="T13" fmla="*/ 52 h 140"/>
                  <a:gd name="T14" fmla="*/ 36 w 125"/>
                  <a:gd name="T15" fmla="*/ 54 h 140"/>
                  <a:gd name="T16" fmla="*/ 40 w 125"/>
                  <a:gd name="T17" fmla="*/ 55 h 140"/>
                  <a:gd name="T18" fmla="*/ 46 w 125"/>
                  <a:gd name="T19" fmla="*/ 55 h 140"/>
                  <a:gd name="T20" fmla="*/ 53 w 125"/>
                  <a:gd name="T21" fmla="*/ 51 h 140"/>
                  <a:gd name="T22" fmla="*/ 56 w 125"/>
                  <a:gd name="T23" fmla="*/ 45 h 140"/>
                  <a:gd name="T24" fmla="*/ 61 w 125"/>
                  <a:gd name="T25" fmla="*/ 33 h 140"/>
                  <a:gd name="T26" fmla="*/ 68 w 125"/>
                  <a:gd name="T27" fmla="*/ 22 h 140"/>
                  <a:gd name="T28" fmla="*/ 74 w 125"/>
                  <a:gd name="T29" fmla="*/ 12 h 140"/>
                  <a:gd name="T30" fmla="*/ 80 w 125"/>
                  <a:gd name="T31" fmla="*/ 5 h 140"/>
                  <a:gd name="T32" fmla="*/ 85 w 125"/>
                  <a:gd name="T33" fmla="*/ 0 h 140"/>
                  <a:gd name="T34" fmla="*/ 90 w 125"/>
                  <a:gd name="T35" fmla="*/ 4 h 140"/>
                  <a:gd name="T36" fmla="*/ 93 w 125"/>
                  <a:gd name="T37" fmla="*/ 7 h 140"/>
                  <a:gd name="T38" fmla="*/ 93 w 125"/>
                  <a:gd name="T39" fmla="*/ 13 h 140"/>
                  <a:gd name="T40" fmla="*/ 94 w 125"/>
                  <a:gd name="T41" fmla="*/ 26 h 140"/>
                  <a:gd name="T42" fmla="*/ 95 w 125"/>
                  <a:gd name="T43" fmla="*/ 29 h 140"/>
                  <a:gd name="T44" fmla="*/ 97 w 125"/>
                  <a:gd name="T45" fmla="*/ 33 h 140"/>
                  <a:gd name="T46" fmla="*/ 99 w 125"/>
                  <a:gd name="T47" fmla="*/ 36 h 140"/>
                  <a:gd name="T48" fmla="*/ 100 w 125"/>
                  <a:gd name="T49" fmla="*/ 44 h 140"/>
                  <a:gd name="T50" fmla="*/ 102 w 125"/>
                  <a:gd name="T51" fmla="*/ 53 h 140"/>
                  <a:gd name="T52" fmla="*/ 104 w 125"/>
                  <a:gd name="T53" fmla="*/ 57 h 140"/>
                  <a:gd name="T54" fmla="*/ 108 w 125"/>
                  <a:gd name="T55" fmla="*/ 62 h 140"/>
                  <a:gd name="T56" fmla="*/ 113 w 125"/>
                  <a:gd name="T57" fmla="*/ 66 h 140"/>
                  <a:gd name="T58" fmla="*/ 119 w 125"/>
                  <a:gd name="T59" fmla="*/ 66 h 140"/>
                  <a:gd name="T60" fmla="*/ 122 w 125"/>
                  <a:gd name="T61" fmla="*/ 69 h 140"/>
                  <a:gd name="T62" fmla="*/ 125 w 125"/>
                  <a:gd name="T63" fmla="*/ 74 h 140"/>
                  <a:gd name="T64" fmla="*/ 124 w 125"/>
                  <a:gd name="T65" fmla="*/ 80 h 140"/>
                  <a:gd name="T66" fmla="*/ 121 w 125"/>
                  <a:gd name="T67" fmla="*/ 82 h 140"/>
                  <a:gd name="T68" fmla="*/ 112 w 125"/>
                  <a:gd name="T69" fmla="*/ 90 h 140"/>
                  <a:gd name="T70" fmla="*/ 105 w 125"/>
                  <a:gd name="T71" fmla="*/ 100 h 140"/>
                  <a:gd name="T72" fmla="*/ 98 w 125"/>
                  <a:gd name="T73" fmla="*/ 105 h 140"/>
                  <a:gd name="T74" fmla="*/ 92 w 125"/>
                  <a:gd name="T75" fmla="*/ 109 h 140"/>
                  <a:gd name="T76" fmla="*/ 87 w 125"/>
                  <a:gd name="T77" fmla="*/ 113 h 140"/>
                  <a:gd name="T78" fmla="*/ 84 w 125"/>
                  <a:gd name="T79" fmla="*/ 121 h 140"/>
                  <a:gd name="T80" fmla="*/ 80 w 125"/>
                  <a:gd name="T81" fmla="*/ 126 h 140"/>
                  <a:gd name="T82" fmla="*/ 76 w 125"/>
                  <a:gd name="T83" fmla="*/ 132 h 140"/>
                  <a:gd name="T84" fmla="*/ 74 w 125"/>
                  <a:gd name="T85" fmla="*/ 138 h 140"/>
                  <a:gd name="T86" fmla="*/ 72 w 125"/>
                  <a:gd name="T87" fmla="*/ 140 h 140"/>
                  <a:gd name="T88" fmla="*/ 66 w 125"/>
                  <a:gd name="T89" fmla="*/ 140 h 140"/>
                  <a:gd name="T90" fmla="*/ 64 w 125"/>
                  <a:gd name="T91" fmla="*/ 136 h 140"/>
                  <a:gd name="T92" fmla="*/ 60 w 125"/>
                  <a:gd name="T93" fmla="*/ 129 h 140"/>
                  <a:gd name="T94" fmla="*/ 56 w 125"/>
                  <a:gd name="T95" fmla="*/ 121 h 140"/>
                  <a:gd name="T96" fmla="*/ 52 w 125"/>
                  <a:gd name="T97" fmla="*/ 115 h 140"/>
                  <a:gd name="T98" fmla="*/ 47 w 125"/>
                  <a:gd name="T99" fmla="*/ 108 h 140"/>
                  <a:gd name="T100" fmla="*/ 44 w 125"/>
                  <a:gd name="T101" fmla="*/ 104 h 140"/>
                  <a:gd name="T102" fmla="*/ 43 w 125"/>
                  <a:gd name="T103" fmla="*/ 97 h 140"/>
                  <a:gd name="T104" fmla="*/ 39 w 125"/>
                  <a:gd name="T105" fmla="*/ 88 h 140"/>
                  <a:gd name="T106" fmla="*/ 34 w 125"/>
                  <a:gd name="T107" fmla="*/ 78 h 140"/>
                  <a:gd name="T108" fmla="*/ 30 w 125"/>
                  <a:gd name="T109" fmla="*/ 72 h 140"/>
                  <a:gd name="T110" fmla="*/ 23 w 125"/>
                  <a:gd name="T111" fmla="*/ 69 h 140"/>
                  <a:gd name="T112" fmla="*/ 16 w 125"/>
                  <a:gd name="T113" fmla="*/ 66 h 140"/>
                  <a:gd name="T114" fmla="*/ 9 w 125"/>
                  <a:gd name="T115" fmla="*/ 63 h 140"/>
                  <a:gd name="T116" fmla="*/ 4 w 125"/>
                  <a:gd name="T117" fmla="*/ 60 h 140"/>
                  <a:gd name="T118" fmla="*/ 0 w 125"/>
                  <a:gd name="T119" fmla="*/ 54 h 140"/>
                  <a:gd name="T120" fmla="*/ 2 w 125"/>
                  <a:gd name="T121" fmla="*/ 52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25" h="140">
                    <a:moveTo>
                      <a:pt x="2" y="52"/>
                    </a:moveTo>
                    <a:cubicBezTo>
                      <a:pt x="10" y="54"/>
                      <a:pt x="10" y="54"/>
                      <a:pt x="10" y="54"/>
                    </a:cubicBezTo>
                    <a:cubicBezTo>
                      <a:pt x="14" y="55"/>
                      <a:pt x="14" y="55"/>
                      <a:pt x="14" y="55"/>
                    </a:cubicBezTo>
                    <a:cubicBezTo>
                      <a:pt x="19" y="55"/>
                      <a:pt x="19" y="55"/>
                      <a:pt x="19" y="55"/>
                    </a:cubicBezTo>
                    <a:cubicBezTo>
                      <a:pt x="21" y="52"/>
                      <a:pt x="21" y="52"/>
                      <a:pt x="21" y="52"/>
                    </a:cubicBezTo>
                    <a:cubicBezTo>
                      <a:pt x="26" y="52"/>
                      <a:pt x="26" y="52"/>
                      <a:pt x="26" y="52"/>
                    </a:cubicBezTo>
                    <a:cubicBezTo>
                      <a:pt x="31" y="52"/>
                      <a:pt x="31" y="52"/>
                      <a:pt x="31" y="52"/>
                    </a:cubicBezTo>
                    <a:cubicBezTo>
                      <a:pt x="36" y="54"/>
                      <a:pt x="36" y="54"/>
                      <a:pt x="36" y="54"/>
                    </a:cubicBezTo>
                    <a:cubicBezTo>
                      <a:pt x="40" y="55"/>
                      <a:pt x="40" y="55"/>
                      <a:pt x="40" y="55"/>
                    </a:cubicBezTo>
                    <a:cubicBezTo>
                      <a:pt x="46" y="55"/>
                      <a:pt x="46" y="55"/>
                      <a:pt x="46" y="55"/>
                    </a:cubicBezTo>
                    <a:cubicBezTo>
                      <a:pt x="53" y="51"/>
                      <a:pt x="53" y="51"/>
                      <a:pt x="53" y="51"/>
                    </a:cubicBezTo>
                    <a:cubicBezTo>
                      <a:pt x="53" y="51"/>
                      <a:pt x="55" y="46"/>
                      <a:pt x="56" y="45"/>
                    </a:cubicBezTo>
                    <a:cubicBezTo>
                      <a:pt x="57" y="44"/>
                      <a:pt x="61" y="33"/>
                      <a:pt x="61" y="33"/>
                    </a:cubicBezTo>
                    <a:cubicBezTo>
                      <a:pt x="68" y="22"/>
                      <a:pt x="68" y="22"/>
                      <a:pt x="68" y="22"/>
                    </a:cubicBezTo>
                    <a:cubicBezTo>
                      <a:pt x="74" y="12"/>
                      <a:pt x="74" y="12"/>
                      <a:pt x="74" y="12"/>
                    </a:cubicBezTo>
                    <a:cubicBezTo>
                      <a:pt x="80" y="5"/>
                      <a:pt x="80" y="5"/>
                      <a:pt x="80" y="5"/>
                    </a:cubicBezTo>
                    <a:cubicBezTo>
                      <a:pt x="85" y="0"/>
                      <a:pt x="85" y="0"/>
                      <a:pt x="85" y="0"/>
                    </a:cubicBezTo>
                    <a:cubicBezTo>
                      <a:pt x="90" y="4"/>
                      <a:pt x="90" y="4"/>
                      <a:pt x="90" y="4"/>
                    </a:cubicBezTo>
                    <a:cubicBezTo>
                      <a:pt x="93" y="7"/>
                      <a:pt x="93" y="7"/>
                      <a:pt x="93" y="7"/>
                    </a:cubicBezTo>
                    <a:cubicBezTo>
                      <a:pt x="93" y="7"/>
                      <a:pt x="93" y="12"/>
                      <a:pt x="93" y="13"/>
                    </a:cubicBezTo>
                    <a:cubicBezTo>
                      <a:pt x="93" y="14"/>
                      <a:pt x="94" y="26"/>
                      <a:pt x="94" y="26"/>
                    </a:cubicBezTo>
                    <a:cubicBezTo>
                      <a:pt x="95" y="29"/>
                      <a:pt x="95" y="29"/>
                      <a:pt x="95" y="29"/>
                    </a:cubicBezTo>
                    <a:cubicBezTo>
                      <a:pt x="97" y="33"/>
                      <a:pt x="97" y="33"/>
                      <a:pt x="97" y="33"/>
                    </a:cubicBezTo>
                    <a:cubicBezTo>
                      <a:pt x="97" y="33"/>
                      <a:pt x="99" y="35"/>
                      <a:pt x="99" y="36"/>
                    </a:cubicBezTo>
                    <a:cubicBezTo>
                      <a:pt x="99" y="38"/>
                      <a:pt x="100" y="43"/>
                      <a:pt x="100" y="44"/>
                    </a:cubicBezTo>
                    <a:cubicBezTo>
                      <a:pt x="100" y="45"/>
                      <a:pt x="102" y="53"/>
                      <a:pt x="102" y="53"/>
                    </a:cubicBezTo>
                    <a:cubicBezTo>
                      <a:pt x="104" y="57"/>
                      <a:pt x="104" y="57"/>
                      <a:pt x="104" y="57"/>
                    </a:cubicBezTo>
                    <a:cubicBezTo>
                      <a:pt x="108" y="62"/>
                      <a:pt x="108" y="62"/>
                      <a:pt x="108" y="62"/>
                    </a:cubicBezTo>
                    <a:cubicBezTo>
                      <a:pt x="113" y="66"/>
                      <a:pt x="113" y="66"/>
                      <a:pt x="113" y="66"/>
                    </a:cubicBezTo>
                    <a:cubicBezTo>
                      <a:pt x="119" y="66"/>
                      <a:pt x="119" y="66"/>
                      <a:pt x="119" y="66"/>
                    </a:cubicBezTo>
                    <a:cubicBezTo>
                      <a:pt x="122" y="69"/>
                      <a:pt x="122" y="69"/>
                      <a:pt x="122" y="69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4" y="80"/>
                      <a:pt x="124" y="80"/>
                      <a:pt x="124" y="80"/>
                    </a:cubicBezTo>
                    <a:cubicBezTo>
                      <a:pt x="124" y="80"/>
                      <a:pt x="122" y="81"/>
                      <a:pt x="121" y="82"/>
                    </a:cubicBezTo>
                    <a:cubicBezTo>
                      <a:pt x="120" y="83"/>
                      <a:pt x="115" y="88"/>
                      <a:pt x="112" y="90"/>
                    </a:cubicBezTo>
                    <a:cubicBezTo>
                      <a:pt x="110" y="93"/>
                      <a:pt x="105" y="100"/>
                      <a:pt x="105" y="100"/>
                    </a:cubicBezTo>
                    <a:cubicBezTo>
                      <a:pt x="98" y="105"/>
                      <a:pt x="98" y="105"/>
                      <a:pt x="98" y="105"/>
                    </a:cubicBezTo>
                    <a:cubicBezTo>
                      <a:pt x="98" y="105"/>
                      <a:pt x="94" y="108"/>
                      <a:pt x="92" y="109"/>
                    </a:cubicBezTo>
                    <a:cubicBezTo>
                      <a:pt x="90" y="110"/>
                      <a:pt x="87" y="113"/>
                      <a:pt x="87" y="113"/>
                    </a:cubicBezTo>
                    <a:cubicBezTo>
                      <a:pt x="87" y="114"/>
                      <a:pt x="84" y="121"/>
                      <a:pt x="84" y="121"/>
                    </a:cubicBezTo>
                    <a:cubicBezTo>
                      <a:pt x="80" y="126"/>
                      <a:pt x="80" y="126"/>
                      <a:pt x="80" y="126"/>
                    </a:cubicBezTo>
                    <a:cubicBezTo>
                      <a:pt x="76" y="132"/>
                      <a:pt x="76" y="132"/>
                      <a:pt x="76" y="132"/>
                    </a:cubicBezTo>
                    <a:cubicBezTo>
                      <a:pt x="74" y="138"/>
                      <a:pt x="74" y="138"/>
                      <a:pt x="74" y="138"/>
                    </a:cubicBezTo>
                    <a:cubicBezTo>
                      <a:pt x="74" y="138"/>
                      <a:pt x="73" y="140"/>
                      <a:pt x="72" y="140"/>
                    </a:cubicBezTo>
                    <a:cubicBezTo>
                      <a:pt x="70" y="140"/>
                      <a:pt x="66" y="140"/>
                      <a:pt x="66" y="140"/>
                    </a:cubicBezTo>
                    <a:cubicBezTo>
                      <a:pt x="66" y="140"/>
                      <a:pt x="65" y="137"/>
                      <a:pt x="64" y="136"/>
                    </a:cubicBezTo>
                    <a:cubicBezTo>
                      <a:pt x="63" y="135"/>
                      <a:pt x="61" y="131"/>
                      <a:pt x="60" y="129"/>
                    </a:cubicBezTo>
                    <a:cubicBezTo>
                      <a:pt x="59" y="127"/>
                      <a:pt x="56" y="121"/>
                      <a:pt x="56" y="121"/>
                    </a:cubicBezTo>
                    <a:cubicBezTo>
                      <a:pt x="56" y="121"/>
                      <a:pt x="53" y="117"/>
                      <a:pt x="52" y="115"/>
                    </a:cubicBezTo>
                    <a:cubicBezTo>
                      <a:pt x="51" y="114"/>
                      <a:pt x="49" y="109"/>
                      <a:pt x="47" y="108"/>
                    </a:cubicBezTo>
                    <a:cubicBezTo>
                      <a:pt x="46" y="107"/>
                      <a:pt x="44" y="104"/>
                      <a:pt x="44" y="104"/>
                    </a:cubicBezTo>
                    <a:cubicBezTo>
                      <a:pt x="44" y="104"/>
                      <a:pt x="44" y="99"/>
                      <a:pt x="43" y="97"/>
                    </a:cubicBezTo>
                    <a:cubicBezTo>
                      <a:pt x="43" y="96"/>
                      <a:pt x="41" y="89"/>
                      <a:pt x="39" y="88"/>
                    </a:cubicBezTo>
                    <a:cubicBezTo>
                      <a:pt x="38" y="86"/>
                      <a:pt x="35" y="78"/>
                      <a:pt x="34" y="78"/>
                    </a:cubicBezTo>
                    <a:cubicBezTo>
                      <a:pt x="33" y="77"/>
                      <a:pt x="32" y="73"/>
                      <a:pt x="30" y="72"/>
                    </a:cubicBezTo>
                    <a:cubicBezTo>
                      <a:pt x="28" y="72"/>
                      <a:pt x="25" y="71"/>
                      <a:pt x="23" y="69"/>
                    </a:cubicBezTo>
                    <a:cubicBezTo>
                      <a:pt x="21" y="68"/>
                      <a:pt x="17" y="67"/>
                      <a:pt x="16" y="66"/>
                    </a:cubicBezTo>
                    <a:cubicBezTo>
                      <a:pt x="14" y="66"/>
                      <a:pt x="12" y="63"/>
                      <a:pt x="9" y="63"/>
                    </a:cubicBezTo>
                    <a:cubicBezTo>
                      <a:pt x="7" y="62"/>
                      <a:pt x="5" y="61"/>
                      <a:pt x="4" y="60"/>
                    </a:cubicBezTo>
                    <a:cubicBezTo>
                      <a:pt x="3" y="59"/>
                      <a:pt x="0" y="56"/>
                      <a:pt x="0" y="54"/>
                    </a:cubicBezTo>
                    <a:cubicBezTo>
                      <a:pt x="0" y="53"/>
                      <a:pt x="2" y="52"/>
                      <a:pt x="2" y="52"/>
                    </a:cubicBez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110" name="Freeform 15"/>
              <p:cNvSpPr>
                <a:spLocks/>
              </p:cNvSpPr>
              <p:nvPr/>
            </p:nvSpPr>
            <p:spPr bwMode="auto">
              <a:xfrm>
                <a:off x="7815263" y="2403475"/>
                <a:ext cx="666750" cy="542925"/>
              </a:xfrm>
              <a:custGeom>
                <a:avLst/>
                <a:gdLst>
                  <a:gd name="T0" fmla="*/ 145 w 177"/>
                  <a:gd name="T1" fmla="*/ 142 h 144"/>
                  <a:gd name="T2" fmla="*/ 126 w 177"/>
                  <a:gd name="T3" fmla="*/ 141 h 144"/>
                  <a:gd name="T4" fmla="*/ 117 w 177"/>
                  <a:gd name="T5" fmla="*/ 133 h 144"/>
                  <a:gd name="T6" fmla="*/ 105 w 177"/>
                  <a:gd name="T7" fmla="*/ 130 h 144"/>
                  <a:gd name="T8" fmla="*/ 96 w 177"/>
                  <a:gd name="T9" fmla="*/ 125 h 144"/>
                  <a:gd name="T10" fmla="*/ 91 w 177"/>
                  <a:gd name="T11" fmla="*/ 118 h 144"/>
                  <a:gd name="T12" fmla="*/ 84 w 177"/>
                  <a:gd name="T13" fmla="*/ 118 h 144"/>
                  <a:gd name="T14" fmla="*/ 77 w 177"/>
                  <a:gd name="T15" fmla="*/ 116 h 144"/>
                  <a:gd name="T16" fmla="*/ 70 w 177"/>
                  <a:gd name="T17" fmla="*/ 113 h 144"/>
                  <a:gd name="T18" fmla="*/ 56 w 177"/>
                  <a:gd name="T19" fmla="*/ 112 h 144"/>
                  <a:gd name="T20" fmla="*/ 44 w 177"/>
                  <a:gd name="T21" fmla="*/ 100 h 144"/>
                  <a:gd name="T22" fmla="*/ 37 w 177"/>
                  <a:gd name="T23" fmla="*/ 91 h 144"/>
                  <a:gd name="T24" fmla="*/ 35 w 177"/>
                  <a:gd name="T25" fmla="*/ 73 h 144"/>
                  <a:gd name="T26" fmla="*/ 32 w 177"/>
                  <a:gd name="T27" fmla="*/ 62 h 144"/>
                  <a:gd name="T28" fmla="*/ 35 w 177"/>
                  <a:gd name="T29" fmla="*/ 46 h 144"/>
                  <a:gd name="T30" fmla="*/ 28 w 177"/>
                  <a:gd name="T31" fmla="*/ 42 h 144"/>
                  <a:gd name="T32" fmla="*/ 7 w 177"/>
                  <a:gd name="T33" fmla="*/ 44 h 144"/>
                  <a:gd name="T34" fmla="*/ 0 w 177"/>
                  <a:gd name="T35" fmla="*/ 44 h 144"/>
                  <a:gd name="T36" fmla="*/ 5 w 177"/>
                  <a:gd name="T37" fmla="*/ 39 h 144"/>
                  <a:gd name="T38" fmla="*/ 15 w 177"/>
                  <a:gd name="T39" fmla="*/ 38 h 144"/>
                  <a:gd name="T40" fmla="*/ 30 w 177"/>
                  <a:gd name="T41" fmla="*/ 36 h 144"/>
                  <a:gd name="T42" fmla="*/ 43 w 177"/>
                  <a:gd name="T43" fmla="*/ 34 h 144"/>
                  <a:gd name="T44" fmla="*/ 49 w 177"/>
                  <a:gd name="T45" fmla="*/ 26 h 144"/>
                  <a:gd name="T46" fmla="*/ 65 w 177"/>
                  <a:gd name="T47" fmla="*/ 25 h 144"/>
                  <a:gd name="T48" fmla="*/ 71 w 177"/>
                  <a:gd name="T49" fmla="*/ 17 h 144"/>
                  <a:gd name="T50" fmla="*/ 74 w 177"/>
                  <a:gd name="T51" fmla="*/ 8 h 144"/>
                  <a:gd name="T52" fmla="*/ 81 w 177"/>
                  <a:gd name="T53" fmla="*/ 2 h 144"/>
                  <a:gd name="T54" fmla="*/ 88 w 177"/>
                  <a:gd name="T55" fmla="*/ 0 h 144"/>
                  <a:gd name="T56" fmla="*/ 100 w 177"/>
                  <a:gd name="T57" fmla="*/ 4 h 144"/>
                  <a:gd name="T58" fmla="*/ 112 w 177"/>
                  <a:gd name="T59" fmla="*/ 13 h 144"/>
                  <a:gd name="T60" fmla="*/ 120 w 177"/>
                  <a:gd name="T61" fmla="*/ 20 h 144"/>
                  <a:gd name="T62" fmla="*/ 126 w 177"/>
                  <a:gd name="T63" fmla="*/ 20 h 144"/>
                  <a:gd name="T64" fmla="*/ 132 w 177"/>
                  <a:gd name="T65" fmla="*/ 26 h 144"/>
                  <a:gd name="T66" fmla="*/ 132 w 177"/>
                  <a:gd name="T67" fmla="*/ 35 h 144"/>
                  <a:gd name="T68" fmla="*/ 132 w 177"/>
                  <a:gd name="T69" fmla="*/ 47 h 144"/>
                  <a:gd name="T70" fmla="*/ 132 w 177"/>
                  <a:gd name="T71" fmla="*/ 61 h 144"/>
                  <a:gd name="T72" fmla="*/ 132 w 177"/>
                  <a:gd name="T73" fmla="*/ 69 h 144"/>
                  <a:gd name="T74" fmla="*/ 133 w 177"/>
                  <a:gd name="T75" fmla="*/ 76 h 144"/>
                  <a:gd name="T76" fmla="*/ 143 w 177"/>
                  <a:gd name="T77" fmla="*/ 79 h 144"/>
                  <a:gd name="T78" fmla="*/ 165 w 177"/>
                  <a:gd name="T79" fmla="*/ 79 h 144"/>
                  <a:gd name="T80" fmla="*/ 172 w 177"/>
                  <a:gd name="T81" fmla="*/ 84 h 144"/>
                  <a:gd name="T82" fmla="*/ 175 w 177"/>
                  <a:gd name="T83" fmla="*/ 89 h 144"/>
                  <a:gd name="T84" fmla="*/ 171 w 177"/>
                  <a:gd name="T85" fmla="*/ 97 h 144"/>
                  <a:gd name="T86" fmla="*/ 177 w 177"/>
                  <a:gd name="T87" fmla="*/ 109 h 144"/>
                  <a:gd name="T88" fmla="*/ 175 w 177"/>
                  <a:gd name="T89" fmla="*/ 124 h 144"/>
                  <a:gd name="T90" fmla="*/ 156 w 177"/>
                  <a:gd name="T91" fmla="*/ 144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77" h="144">
                    <a:moveTo>
                      <a:pt x="156" y="144"/>
                    </a:moveTo>
                    <a:cubicBezTo>
                      <a:pt x="156" y="144"/>
                      <a:pt x="147" y="142"/>
                      <a:pt x="145" y="142"/>
                    </a:cubicBezTo>
                    <a:cubicBezTo>
                      <a:pt x="144" y="142"/>
                      <a:pt x="135" y="142"/>
                      <a:pt x="134" y="142"/>
                    </a:cubicBezTo>
                    <a:cubicBezTo>
                      <a:pt x="132" y="142"/>
                      <a:pt x="126" y="141"/>
                      <a:pt x="126" y="141"/>
                    </a:cubicBezTo>
                    <a:cubicBezTo>
                      <a:pt x="120" y="137"/>
                      <a:pt x="120" y="137"/>
                      <a:pt x="120" y="137"/>
                    </a:cubicBezTo>
                    <a:cubicBezTo>
                      <a:pt x="117" y="133"/>
                      <a:pt x="117" y="133"/>
                      <a:pt x="117" y="133"/>
                    </a:cubicBezTo>
                    <a:cubicBezTo>
                      <a:pt x="114" y="131"/>
                      <a:pt x="114" y="131"/>
                      <a:pt x="114" y="131"/>
                    </a:cubicBezTo>
                    <a:cubicBezTo>
                      <a:pt x="105" y="130"/>
                      <a:pt x="105" y="130"/>
                      <a:pt x="105" y="130"/>
                    </a:cubicBezTo>
                    <a:cubicBezTo>
                      <a:pt x="99" y="128"/>
                      <a:pt x="99" y="128"/>
                      <a:pt x="99" y="128"/>
                    </a:cubicBezTo>
                    <a:cubicBezTo>
                      <a:pt x="96" y="125"/>
                      <a:pt x="96" y="125"/>
                      <a:pt x="96" y="125"/>
                    </a:cubicBezTo>
                    <a:cubicBezTo>
                      <a:pt x="93" y="121"/>
                      <a:pt x="93" y="121"/>
                      <a:pt x="93" y="121"/>
                    </a:cubicBezTo>
                    <a:cubicBezTo>
                      <a:pt x="91" y="118"/>
                      <a:pt x="91" y="118"/>
                      <a:pt x="91" y="118"/>
                    </a:cubicBezTo>
                    <a:cubicBezTo>
                      <a:pt x="88" y="116"/>
                      <a:pt x="88" y="116"/>
                      <a:pt x="88" y="116"/>
                    </a:cubicBezTo>
                    <a:cubicBezTo>
                      <a:pt x="84" y="118"/>
                      <a:pt x="84" y="118"/>
                      <a:pt x="84" y="118"/>
                    </a:cubicBezTo>
                    <a:cubicBezTo>
                      <a:pt x="80" y="118"/>
                      <a:pt x="80" y="118"/>
                      <a:pt x="80" y="118"/>
                    </a:cubicBezTo>
                    <a:cubicBezTo>
                      <a:pt x="77" y="116"/>
                      <a:pt x="77" y="116"/>
                      <a:pt x="77" y="116"/>
                    </a:cubicBezTo>
                    <a:cubicBezTo>
                      <a:pt x="74" y="114"/>
                      <a:pt x="74" y="114"/>
                      <a:pt x="74" y="114"/>
                    </a:cubicBezTo>
                    <a:cubicBezTo>
                      <a:pt x="70" y="113"/>
                      <a:pt x="70" y="113"/>
                      <a:pt x="70" y="113"/>
                    </a:cubicBezTo>
                    <a:cubicBezTo>
                      <a:pt x="61" y="114"/>
                      <a:pt x="61" y="114"/>
                      <a:pt x="61" y="114"/>
                    </a:cubicBezTo>
                    <a:cubicBezTo>
                      <a:pt x="56" y="112"/>
                      <a:pt x="56" y="112"/>
                      <a:pt x="56" y="112"/>
                    </a:cubicBezTo>
                    <a:cubicBezTo>
                      <a:pt x="51" y="106"/>
                      <a:pt x="51" y="106"/>
                      <a:pt x="51" y="106"/>
                    </a:cubicBezTo>
                    <a:cubicBezTo>
                      <a:pt x="44" y="100"/>
                      <a:pt x="44" y="100"/>
                      <a:pt x="44" y="100"/>
                    </a:cubicBezTo>
                    <a:cubicBezTo>
                      <a:pt x="40" y="96"/>
                      <a:pt x="40" y="96"/>
                      <a:pt x="40" y="96"/>
                    </a:cubicBezTo>
                    <a:cubicBezTo>
                      <a:pt x="37" y="91"/>
                      <a:pt x="37" y="91"/>
                      <a:pt x="37" y="91"/>
                    </a:cubicBezTo>
                    <a:cubicBezTo>
                      <a:pt x="34" y="84"/>
                      <a:pt x="34" y="84"/>
                      <a:pt x="34" y="84"/>
                    </a:cubicBezTo>
                    <a:cubicBezTo>
                      <a:pt x="35" y="73"/>
                      <a:pt x="35" y="73"/>
                      <a:pt x="35" y="73"/>
                    </a:cubicBezTo>
                    <a:cubicBezTo>
                      <a:pt x="33" y="68"/>
                      <a:pt x="33" y="68"/>
                      <a:pt x="33" y="68"/>
                    </a:cubicBezTo>
                    <a:cubicBezTo>
                      <a:pt x="32" y="62"/>
                      <a:pt x="32" y="62"/>
                      <a:pt x="32" y="62"/>
                    </a:cubicBezTo>
                    <a:cubicBezTo>
                      <a:pt x="35" y="59"/>
                      <a:pt x="35" y="59"/>
                      <a:pt x="35" y="59"/>
                    </a:cubicBezTo>
                    <a:cubicBezTo>
                      <a:pt x="35" y="46"/>
                      <a:pt x="35" y="46"/>
                      <a:pt x="35" y="46"/>
                    </a:cubicBezTo>
                    <a:cubicBezTo>
                      <a:pt x="33" y="42"/>
                      <a:pt x="33" y="42"/>
                      <a:pt x="33" y="42"/>
                    </a:cubicBezTo>
                    <a:cubicBezTo>
                      <a:pt x="28" y="42"/>
                      <a:pt x="28" y="42"/>
                      <a:pt x="28" y="42"/>
                    </a:cubicBezTo>
                    <a:cubicBezTo>
                      <a:pt x="28" y="42"/>
                      <a:pt x="18" y="42"/>
                      <a:pt x="17" y="42"/>
                    </a:cubicBezTo>
                    <a:cubicBezTo>
                      <a:pt x="15" y="42"/>
                      <a:pt x="7" y="44"/>
                      <a:pt x="7" y="44"/>
                    </a:cubicBezTo>
                    <a:cubicBezTo>
                      <a:pt x="1" y="46"/>
                      <a:pt x="1" y="46"/>
                      <a:pt x="1" y="46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2" y="42"/>
                      <a:pt x="2" y="42"/>
                      <a:pt x="2" y="42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39"/>
                      <a:pt x="9" y="38"/>
                      <a:pt x="9" y="38"/>
                    </a:cubicBezTo>
                    <a:cubicBezTo>
                      <a:pt x="10" y="38"/>
                      <a:pt x="15" y="38"/>
                      <a:pt x="15" y="38"/>
                    </a:cubicBezTo>
                    <a:cubicBezTo>
                      <a:pt x="23" y="38"/>
                      <a:pt x="23" y="38"/>
                      <a:pt x="23" y="38"/>
                    </a:cubicBezTo>
                    <a:cubicBezTo>
                      <a:pt x="30" y="36"/>
                      <a:pt x="30" y="36"/>
                      <a:pt x="30" y="36"/>
                    </a:cubicBezTo>
                    <a:cubicBezTo>
                      <a:pt x="39" y="36"/>
                      <a:pt x="39" y="36"/>
                      <a:pt x="39" y="36"/>
                    </a:cubicBezTo>
                    <a:cubicBezTo>
                      <a:pt x="43" y="34"/>
                      <a:pt x="43" y="34"/>
                      <a:pt x="43" y="34"/>
                    </a:cubicBezTo>
                    <a:cubicBezTo>
                      <a:pt x="46" y="29"/>
                      <a:pt x="46" y="29"/>
                      <a:pt x="46" y="29"/>
                    </a:cubicBezTo>
                    <a:cubicBezTo>
                      <a:pt x="49" y="26"/>
                      <a:pt x="49" y="26"/>
                      <a:pt x="49" y="26"/>
                    </a:cubicBezTo>
                    <a:cubicBezTo>
                      <a:pt x="61" y="26"/>
                      <a:pt x="61" y="26"/>
                      <a:pt x="61" y="26"/>
                    </a:cubicBezTo>
                    <a:cubicBezTo>
                      <a:pt x="61" y="26"/>
                      <a:pt x="65" y="26"/>
                      <a:pt x="65" y="25"/>
                    </a:cubicBezTo>
                    <a:cubicBezTo>
                      <a:pt x="66" y="24"/>
                      <a:pt x="66" y="19"/>
                      <a:pt x="66" y="19"/>
                    </a:cubicBezTo>
                    <a:cubicBezTo>
                      <a:pt x="71" y="17"/>
                      <a:pt x="71" y="17"/>
                      <a:pt x="71" y="17"/>
                    </a:cubicBezTo>
                    <a:cubicBezTo>
                      <a:pt x="71" y="11"/>
                      <a:pt x="71" y="11"/>
                      <a:pt x="71" y="11"/>
                    </a:cubicBezTo>
                    <a:cubicBezTo>
                      <a:pt x="74" y="8"/>
                      <a:pt x="74" y="8"/>
                      <a:pt x="74" y="8"/>
                    </a:cubicBezTo>
                    <a:cubicBezTo>
                      <a:pt x="78" y="8"/>
                      <a:pt x="78" y="8"/>
                      <a:pt x="78" y="8"/>
                    </a:cubicBezTo>
                    <a:cubicBezTo>
                      <a:pt x="81" y="2"/>
                      <a:pt x="81" y="2"/>
                      <a:pt x="81" y="2"/>
                    </a:cubicBezTo>
                    <a:cubicBezTo>
                      <a:pt x="84" y="0"/>
                      <a:pt x="84" y="0"/>
                      <a:pt x="84" y="0"/>
                    </a:cubicBezTo>
                    <a:cubicBezTo>
                      <a:pt x="88" y="0"/>
                      <a:pt x="88" y="0"/>
                      <a:pt x="88" y="0"/>
                    </a:cubicBezTo>
                    <a:cubicBezTo>
                      <a:pt x="96" y="0"/>
                      <a:pt x="96" y="0"/>
                      <a:pt x="96" y="0"/>
                    </a:cubicBezTo>
                    <a:cubicBezTo>
                      <a:pt x="100" y="4"/>
                      <a:pt x="100" y="4"/>
                      <a:pt x="100" y="4"/>
                    </a:cubicBezTo>
                    <a:cubicBezTo>
                      <a:pt x="107" y="8"/>
                      <a:pt x="107" y="8"/>
                      <a:pt x="107" y="8"/>
                    </a:cubicBezTo>
                    <a:cubicBezTo>
                      <a:pt x="112" y="13"/>
                      <a:pt x="112" y="13"/>
                      <a:pt x="112" y="13"/>
                    </a:cubicBezTo>
                    <a:cubicBezTo>
                      <a:pt x="116" y="18"/>
                      <a:pt x="116" y="18"/>
                      <a:pt x="116" y="18"/>
                    </a:cubicBezTo>
                    <a:cubicBezTo>
                      <a:pt x="120" y="20"/>
                      <a:pt x="120" y="20"/>
                      <a:pt x="120" y="20"/>
                    </a:cubicBezTo>
                    <a:cubicBezTo>
                      <a:pt x="123" y="21"/>
                      <a:pt x="123" y="21"/>
                      <a:pt x="123" y="21"/>
                    </a:cubicBezTo>
                    <a:cubicBezTo>
                      <a:pt x="126" y="20"/>
                      <a:pt x="126" y="20"/>
                      <a:pt x="126" y="20"/>
                    </a:cubicBezTo>
                    <a:cubicBezTo>
                      <a:pt x="130" y="20"/>
                      <a:pt x="130" y="20"/>
                      <a:pt x="130" y="20"/>
                    </a:cubicBezTo>
                    <a:cubicBezTo>
                      <a:pt x="132" y="26"/>
                      <a:pt x="132" y="26"/>
                      <a:pt x="132" y="26"/>
                    </a:cubicBezTo>
                    <a:cubicBezTo>
                      <a:pt x="131" y="30"/>
                      <a:pt x="131" y="30"/>
                      <a:pt x="131" y="30"/>
                    </a:cubicBezTo>
                    <a:cubicBezTo>
                      <a:pt x="132" y="35"/>
                      <a:pt x="132" y="35"/>
                      <a:pt x="132" y="35"/>
                    </a:cubicBezTo>
                    <a:cubicBezTo>
                      <a:pt x="133" y="39"/>
                      <a:pt x="133" y="39"/>
                      <a:pt x="133" y="39"/>
                    </a:cubicBezTo>
                    <a:cubicBezTo>
                      <a:pt x="132" y="47"/>
                      <a:pt x="132" y="47"/>
                      <a:pt x="132" y="47"/>
                    </a:cubicBezTo>
                    <a:cubicBezTo>
                      <a:pt x="131" y="53"/>
                      <a:pt x="131" y="53"/>
                      <a:pt x="131" y="53"/>
                    </a:cubicBezTo>
                    <a:cubicBezTo>
                      <a:pt x="132" y="61"/>
                      <a:pt x="132" y="61"/>
                      <a:pt x="132" y="61"/>
                    </a:cubicBezTo>
                    <a:cubicBezTo>
                      <a:pt x="132" y="65"/>
                      <a:pt x="132" y="65"/>
                      <a:pt x="132" y="65"/>
                    </a:cubicBezTo>
                    <a:cubicBezTo>
                      <a:pt x="132" y="69"/>
                      <a:pt x="132" y="69"/>
                      <a:pt x="132" y="69"/>
                    </a:cubicBezTo>
                    <a:cubicBezTo>
                      <a:pt x="132" y="75"/>
                      <a:pt x="132" y="75"/>
                      <a:pt x="132" y="75"/>
                    </a:cubicBezTo>
                    <a:cubicBezTo>
                      <a:pt x="133" y="76"/>
                      <a:pt x="133" y="76"/>
                      <a:pt x="133" y="76"/>
                    </a:cubicBezTo>
                    <a:cubicBezTo>
                      <a:pt x="134" y="80"/>
                      <a:pt x="134" y="80"/>
                      <a:pt x="134" y="80"/>
                    </a:cubicBezTo>
                    <a:cubicBezTo>
                      <a:pt x="143" y="79"/>
                      <a:pt x="143" y="79"/>
                      <a:pt x="143" y="79"/>
                    </a:cubicBezTo>
                    <a:cubicBezTo>
                      <a:pt x="154" y="79"/>
                      <a:pt x="154" y="79"/>
                      <a:pt x="154" y="79"/>
                    </a:cubicBezTo>
                    <a:cubicBezTo>
                      <a:pt x="165" y="79"/>
                      <a:pt x="165" y="79"/>
                      <a:pt x="165" y="79"/>
                    </a:cubicBezTo>
                    <a:cubicBezTo>
                      <a:pt x="166" y="83"/>
                      <a:pt x="166" y="83"/>
                      <a:pt x="166" y="83"/>
                    </a:cubicBezTo>
                    <a:cubicBezTo>
                      <a:pt x="172" y="84"/>
                      <a:pt x="172" y="84"/>
                      <a:pt x="172" y="84"/>
                    </a:cubicBezTo>
                    <a:cubicBezTo>
                      <a:pt x="176" y="86"/>
                      <a:pt x="176" y="86"/>
                      <a:pt x="176" y="86"/>
                    </a:cubicBezTo>
                    <a:cubicBezTo>
                      <a:pt x="175" y="89"/>
                      <a:pt x="175" y="89"/>
                      <a:pt x="175" y="89"/>
                    </a:cubicBezTo>
                    <a:cubicBezTo>
                      <a:pt x="172" y="92"/>
                      <a:pt x="172" y="92"/>
                      <a:pt x="172" y="92"/>
                    </a:cubicBezTo>
                    <a:cubicBezTo>
                      <a:pt x="171" y="97"/>
                      <a:pt x="171" y="97"/>
                      <a:pt x="171" y="97"/>
                    </a:cubicBezTo>
                    <a:cubicBezTo>
                      <a:pt x="174" y="103"/>
                      <a:pt x="174" y="103"/>
                      <a:pt x="174" y="103"/>
                    </a:cubicBezTo>
                    <a:cubicBezTo>
                      <a:pt x="177" y="109"/>
                      <a:pt x="177" y="109"/>
                      <a:pt x="177" y="109"/>
                    </a:cubicBezTo>
                    <a:cubicBezTo>
                      <a:pt x="177" y="121"/>
                      <a:pt x="177" y="121"/>
                      <a:pt x="177" y="121"/>
                    </a:cubicBezTo>
                    <a:cubicBezTo>
                      <a:pt x="175" y="124"/>
                      <a:pt x="175" y="124"/>
                      <a:pt x="175" y="124"/>
                    </a:cubicBezTo>
                    <a:cubicBezTo>
                      <a:pt x="169" y="132"/>
                      <a:pt x="169" y="132"/>
                      <a:pt x="169" y="132"/>
                    </a:cubicBezTo>
                    <a:lnTo>
                      <a:pt x="156" y="144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111" name="Freeform 26"/>
              <p:cNvSpPr>
                <a:spLocks/>
              </p:cNvSpPr>
              <p:nvPr/>
            </p:nvSpPr>
            <p:spPr bwMode="auto">
              <a:xfrm>
                <a:off x="9444038" y="2122488"/>
                <a:ext cx="455612" cy="796925"/>
              </a:xfrm>
              <a:custGeom>
                <a:avLst/>
                <a:gdLst>
                  <a:gd name="T0" fmla="*/ 61 w 121"/>
                  <a:gd name="T1" fmla="*/ 1 h 212"/>
                  <a:gd name="T2" fmla="*/ 74 w 121"/>
                  <a:gd name="T3" fmla="*/ 6 h 212"/>
                  <a:gd name="T4" fmla="*/ 79 w 121"/>
                  <a:gd name="T5" fmla="*/ 21 h 212"/>
                  <a:gd name="T6" fmla="*/ 77 w 121"/>
                  <a:gd name="T7" fmla="*/ 41 h 212"/>
                  <a:gd name="T8" fmla="*/ 73 w 121"/>
                  <a:gd name="T9" fmla="*/ 50 h 212"/>
                  <a:gd name="T10" fmla="*/ 80 w 121"/>
                  <a:gd name="T11" fmla="*/ 59 h 212"/>
                  <a:gd name="T12" fmla="*/ 87 w 121"/>
                  <a:gd name="T13" fmla="*/ 69 h 212"/>
                  <a:gd name="T14" fmla="*/ 101 w 121"/>
                  <a:gd name="T15" fmla="*/ 72 h 212"/>
                  <a:gd name="T16" fmla="*/ 101 w 121"/>
                  <a:gd name="T17" fmla="*/ 82 h 212"/>
                  <a:gd name="T18" fmla="*/ 93 w 121"/>
                  <a:gd name="T19" fmla="*/ 89 h 212"/>
                  <a:gd name="T20" fmla="*/ 91 w 121"/>
                  <a:gd name="T21" fmla="*/ 99 h 212"/>
                  <a:gd name="T22" fmla="*/ 98 w 121"/>
                  <a:gd name="T23" fmla="*/ 109 h 212"/>
                  <a:gd name="T24" fmla="*/ 101 w 121"/>
                  <a:gd name="T25" fmla="*/ 118 h 212"/>
                  <a:gd name="T26" fmla="*/ 106 w 121"/>
                  <a:gd name="T27" fmla="*/ 128 h 212"/>
                  <a:gd name="T28" fmla="*/ 113 w 121"/>
                  <a:gd name="T29" fmla="*/ 133 h 212"/>
                  <a:gd name="T30" fmla="*/ 121 w 121"/>
                  <a:gd name="T31" fmla="*/ 137 h 212"/>
                  <a:gd name="T32" fmla="*/ 113 w 121"/>
                  <a:gd name="T33" fmla="*/ 144 h 212"/>
                  <a:gd name="T34" fmla="*/ 107 w 121"/>
                  <a:gd name="T35" fmla="*/ 154 h 212"/>
                  <a:gd name="T36" fmla="*/ 106 w 121"/>
                  <a:gd name="T37" fmla="*/ 165 h 212"/>
                  <a:gd name="T38" fmla="*/ 112 w 121"/>
                  <a:gd name="T39" fmla="*/ 172 h 212"/>
                  <a:gd name="T40" fmla="*/ 110 w 121"/>
                  <a:gd name="T41" fmla="*/ 185 h 212"/>
                  <a:gd name="T42" fmla="*/ 111 w 121"/>
                  <a:gd name="T43" fmla="*/ 194 h 212"/>
                  <a:gd name="T44" fmla="*/ 107 w 121"/>
                  <a:gd name="T45" fmla="*/ 200 h 212"/>
                  <a:gd name="T46" fmla="*/ 88 w 121"/>
                  <a:gd name="T47" fmla="*/ 207 h 212"/>
                  <a:gd name="T48" fmla="*/ 73 w 121"/>
                  <a:gd name="T49" fmla="*/ 210 h 212"/>
                  <a:gd name="T50" fmla="*/ 65 w 121"/>
                  <a:gd name="T51" fmla="*/ 209 h 212"/>
                  <a:gd name="T52" fmla="*/ 56 w 121"/>
                  <a:gd name="T53" fmla="*/ 205 h 212"/>
                  <a:gd name="T54" fmla="*/ 47 w 121"/>
                  <a:gd name="T55" fmla="*/ 198 h 212"/>
                  <a:gd name="T56" fmla="*/ 36 w 121"/>
                  <a:gd name="T57" fmla="*/ 199 h 212"/>
                  <a:gd name="T58" fmla="*/ 28 w 121"/>
                  <a:gd name="T59" fmla="*/ 207 h 212"/>
                  <a:gd name="T60" fmla="*/ 18 w 121"/>
                  <a:gd name="T61" fmla="*/ 203 h 212"/>
                  <a:gd name="T62" fmla="*/ 10 w 121"/>
                  <a:gd name="T63" fmla="*/ 192 h 212"/>
                  <a:gd name="T64" fmla="*/ 2 w 121"/>
                  <a:gd name="T65" fmla="*/ 192 h 212"/>
                  <a:gd name="T66" fmla="*/ 0 w 121"/>
                  <a:gd name="T67" fmla="*/ 168 h 212"/>
                  <a:gd name="T68" fmla="*/ 6 w 121"/>
                  <a:gd name="T69" fmla="*/ 137 h 212"/>
                  <a:gd name="T70" fmla="*/ 13 w 121"/>
                  <a:gd name="T71" fmla="*/ 120 h 212"/>
                  <a:gd name="T72" fmla="*/ 16 w 121"/>
                  <a:gd name="T73" fmla="*/ 104 h 212"/>
                  <a:gd name="T74" fmla="*/ 28 w 121"/>
                  <a:gd name="T75" fmla="*/ 92 h 212"/>
                  <a:gd name="T76" fmla="*/ 34 w 121"/>
                  <a:gd name="T77" fmla="*/ 81 h 212"/>
                  <a:gd name="T78" fmla="*/ 36 w 121"/>
                  <a:gd name="T79" fmla="*/ 67 h 212"/>
                  <a:gd name="T80" fmla="*/ 35 w 121"/>
                  <a:gd name="T81" fmla="*/ 53 h 212"/>
                  <a:gd name="T82" fmla="*/ 44 w 121"/>
                  <a:gd name="T83" fmla="*/ 41 h 212"/>
                  <a:gd name="T84" fmla="*/ 55 w 121"/>
                  <a:gd name="T85" fmla="*/ 30 h 212"/>
                  <a:gd name="T86" fmla="*/ 60 w 121"/>
                  <a:gd name="T87" fmla="*/ 15 h 212"/>
                  <a:gd name="T88" fmla="*/ 56 w 121"/>
                  <a:gd name="T89" fmla="*/ 3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21" h="212">
                    <a:moveTo>
                      <a:pt x="54" y="0"/>
                    </a:moveTo>
                    <a:cubicBezTo>
                      <a:pt x="61" y="1"/>
                      <a:pt x="61" y="1"/>
                      <a:pt x="61" y="1"/>
                    </a:cubicBezTo>
                    <a:cubicBezTo>
                      <a:pt x="67" y="3"/>
                      <a:pt x="67" y="3"/>
                      <a:pt x="67" y="3"/>
                    </a:cubicBezTo>
                    <a:cubicBezTo>
                      <a:pt x="74" y="6"/>
                      <a:pt x="74" y="6"/>
                      <a:pt x="74" y="6"/>
                    </a:cubicBezTo>
                    <a:cubicBezTo>
                      <a:pt x="76" y="11"/>
                      <a:pt x="76" y="11"/>
                      <a:pt x="76" y="11"/>
                    </a:cubicBezTo>
                    <a:cubicBezTo>
                      <a:pt x="79" y="21"/>
                      <a:pt x="79" y="21"/>
                      <a:pt x="79" y="21"/>
                    </a:cubicBezTo>
                    <a:cubicBezTo>
                      <a:pt x="78" y="31"/>
                      <a:pt x="78" y="31"/>
                      <a:pt x="78" y="31"/>
                    </a:cubicBezTo>
                    <a:cubicBezTo>
                      <a:pt x="77" y="41"/>
                      <a:pt x="77" y="41"/>
                      <a:pt x="77" y="41"/>
                    </a:cubicBezTo>
                    <a:cubicBezTo>
                      <a:pt x="75" y="45"/>
                      <a:pt x="75" y="45"/>
                      <a:pt x="75" y="45"/>
                    </a:cubicBezTo>
                    <a:cubicBezTo>
                      <a:pt x="73" y="50"/>
                      <a:pt x="73" y="50"/>
                      <a:pt x="73" y="50"/>
                    </a:cubicBezTo>
                    <a:cubicBezTo>
                      <a:pt x="74" y="55"/>
                      <a:pt x="74" y="55"/>
                      <a:pt x="74" y="55"/>
                    </a:cubicBezTo>
                    <a:cubicBezTo>
                      <a:pt x="80" y="59"/>
                      <a:pt x="80" y="59"/>
                      <a:pt x="80" y="59"/>
                    </a:cubicBezTo>
                    <a:cubicBezTo>
                      <a:pt x="83" y="64"/>
                      <a:pt x="83" y="64"/>
                      <a:pt x="83" y="64"/>
                    </a:cubicBezTo>
                    <a:cubicBezTo>
                      <a:pt x="87" y="69"/>
                      <a:pt x="87" y="69"/>
                      <a:pt x="87" y="69"/>
                    </a:cubicBezTo>
                    <a:cubicBezTo>
                      <a:pt x="94" y="72"/>
                      <a:pt x="94" y="72"/>
                      <a:pt x="94" y="72"/>
                    </a:cubicBezTo>
                    <a:cubicBezTo>
                      <a:pt x="101" y="72"/>
                      <a:pt x="101" y="72"/>
                      <a:pt x="101" y="72"/>
                    </a:cubicBezTo>
                    <a:cubicBezTo>
                      <a:pt x="103" y="78"/>
                      <a:pt x="103" y="78"/>
                      <a:pt x="103" y="78"/>
                    </a:cubicBezTo>
                    <a:cubicBezTo>
                      <a:pt x="101" y="82"/>
                      <a:pt x="101" y="82"/>
                      <a:pt x="101" y="82"/>
                    </a:cubicBezTo>
                    <a:cubicBezTo>
                      <a:pt x="96" y="84"/>
                      <a:pt x="96" y="84"/>
                      <a:pt x="96" y="84"/>
                    </a:cubicBezTo>
                    <a:cubicBezTo>
                      <a:pt x="93" y="89"/>
                      <a:pt x="93" y="89"/>
                      <a:pt x="93" y="89"/>
                    </a:cubicBezTo>
                    <a:cubicBezTo>
                      <a:pt x="92" y="94"/>
                      <a:pt x="92" y="94"/>
                      <a:pt x="92" y="94"/>
                    </a:cubicBezTo>
                    <a:cubicBezTo>
                      <a:pt x="91" y="99"/>
                      <a:pt x="91" y="99"/>
                      <a:pt x="91" y="99"/>
                    </a:cubicBezTo>
                    <a:cubicBezTo>
                      <a:pt x="93" y="103"/>
                      <a:pt x="93" y="103"/>
                      <a:pt x="93" y="103"/>
                    </a:cubicBezTo>
                    <a:cubicBezTo>
                      <a:pt x="98" y="109"/>
                      <a:pt x="98" y="109"/>
                      <a:pt x="98" y="109"/>
                    </a:cubicBezTo>
                    <a:cubicBezTo>
                      <a:pt x="101" y="113"/>
                      <a:pt x="101" y="113"/>
                      <a:pt x="101" y="113"/>
                    </a:cubicBezTo>
                    <a:cubicBezTo>
                      <a:pt x="101" y="118"/>
                      <a:pt x="101" y="118"/>
                      <a:pt x="101" y="118"/>
                    </a:cubicBezTo>
                    <a:cubicBezTo>
                      <a:pt x="103" y="122"/>
                      <a:pt x="103" y="122"/>
                      <a:pt x="103" y="122"/>
                    </a:cubicBezTo>
                    <a:cubicBezTo>
                      <a:pt x="106" y="128"/>
                      <a:pt x="106" y="128"/>
                      <a:pt x="106" y="128"/>
                    </a:cubicBezTo>
                    <a:cubicBezTo>
                      <a:pt x="109" y="130"/>
                      <a:pt x="109" y="130"/>
                      <a:pt x="109" y="130"/>
                    </a:cubicBezTo>
                    <a:cubicBezTo>
                      <a:pt x="113" y="133"/>
                      <a:pt x="113" y="133"/>
                      <a:pt x="113" y="133"/>
                    </a:cubicBezTo>
                    <a:cubicBezTo>
                      <a:pt x="119" y="134"/>
                      <a:pt x="119" y="134"/>
                      <a:pt x="119" y="134"/>
                    </a:cubicBezTo>
                    <a:cubicBezTo>
                      <a:pt x="121" y="137"/>
                      <a:pt x="121" y="137"/>
                      <a:pt x="121" y="137"/>
                    </a:cubicBezTo>
                    <a:cubicBezTo>
                      <a:pt x="117" y="139"/>
                      <a:pt x="117" y="139"/>
                      <a:pt x="117" y="139"/>
                    </a:cubicBezTo>
                    <a:cubicBezTo>
                      <a:pt x="113" y="144"/>
                      <a:pt x="113" y="144"/>
                      <a:pt x="113" y="144"/>
                    </a:cubicBezTo>
                    <a:cubicBezTo>
                      <a:pt x="110" y="148"/>
                      <a:pt x="110" y="148"/>
                      <a:pt x="110" y="148"/>
                    </a:cubicBezTo>
                    <a:cubicBezTo>
                      <a:pt x="107" y="154"/>
                      <a:pt x="107" y="154"/>
                      <a:pt x="107" y="154"/>
                    </a:cubicBezTo>
                    <a:cubicBezTo>
                      <a:pt x="106" y="161"/>
                      <a:pt x="106" y="161"/>
                      <a:pt x="106" y="161"/>
                    </a:cubicBezTo>
                    <a:cubicBezTo>
                      <a:pt x="106" y="165"/>
                      <a:pt x="106" y="165"/>
                      <a:pt x="106" y="165"/>
                    </a:cubicBezTo>
                    <a:cubicBezTo>
                      <a:pt x="112" y="169"/>
                      <a:pt x="112" y="169"/>
                      <a:pt x="112" y="169"/>
                    </a:cubicBezTo>
                    <a:cubicBezTo>
                      <a:pt x="112" y="169"/>
                      <a:pt x="112" y="170"/>
                      <a:pt x="112" y="172"/>
                    </a:cubicBezTo>
                    <a:cubicBezTo>
                      <a:pt x="111" y="174"/>
                      <a:pt x="112" y="182"/>
                      <a:pt x="112" y="182"/>
                    </a:cubicBezTo>
                    <a:cubicBezTo>
                      <a:pt x="110" y="185"/>
                      <a:pt x="110" y="185"/>
                      <a:pt x="110" y="185"/>
                    </a:cubicBezTo>
                    <a:cubicBezTo>
                      <a:pt x="110" y="191"/>
                      <a:pt x="110" y="191"/>
                      <a:pt x="110" y="191"/>
                    </a:cubicBezTo>
                    <a:cubicBezTo>
                      <a:pt x="111" y="194"/>
                      <a:pt x="111" y="194"/>
                      <a:pt x="111" y="194"/>
                    </a:cubicBezTo>
                    <a:cubicBezTo>
                      <a:pt x="111" y="200"/>
                      <a:pt x="111" y="200"/>
                      <a:pt x="111" y="200"/>
                    </a:cubicBezTo>
                    <a:cubicBezTo>
                      <a:pt x="107" y="200"/>
                      <a:pt x="107" y="200"/>
                      <a:pt x="107" y="200"/>
                    </a:cubicBezTo>
                    <a:cubicBezTo>
                      <a:pt x="96" y="205"/>
                      <a:pt x="96" y="205"/>
                      <a:pt x="96" y="205"/>
                    </a:cubicBezTo>
                    <a:cubicBezTo>
                      <a:pt x="88" y="207"/>
                      <a:pt x="88" y="207"/>
                      <a:pt x="88" y="207"/>
                    </a:cubicBezTo>
                    <a:cubicBezTo>
                      <a:pt x="78" y="209"/>
                      <a:pt x="78" y="209"/>
                      <a:pt x="78" y="209"/>
                    </a:cubicBezTo>
                    <a:cubicBezTo>
                      <a:pt x="73" y="210"/>
                      <a:pt x="73" y="210"/>
                      <a:pt x="73" y="210"/>
                    </a:cubicBezTo>
                    <a:cubicBezTo>
                      <a:pt x="72" y="212"/>
                      <a:pt x="72" y="212"/>
                      <a:pt x="72" y="212"/>
                    </a:cubicBezTo>
                    <a:cubicBezTo>
                      <a:pt x="65" y="209"/>
                      <a:pt x="65" y="209"/>
                      <a:pt x="65" y="209"/>
                    </a:cubicBezTo>
                    <a:cubicBezTo>
                      <a:pt x="60" y="207"/>
                      <a:pt x="60" y="207"/>
                      <a:pt x="60" y="207"/>
                    </a:cubicBezTo>
                    <a:cubicBezTo>
                      <a:pt x="56" y="205"/>
                      <a:pt x="56" y="205"/>
                      <a:pt x="56" y="205"/>
                    </a:cubicBezTo>
                    <a:cubicBezTo>
                      <a:pt x="51" y="202"/>
                      <a:pt x="51" y="202"/>
                      <a:pt x="51" y="202"/>
                    </a:cubicBezTo>
                    <a:cubicBezTo>
                      <a:pt x="47" y="198"/>
                      <a:pt x="47" y="198"/>
                      <a:pt x="47" y="198"/>
                    </a:cubicBezTo>
                    <a:cubicBezTo>
                      <a:pt x="43" y="198"/>
                      <a:pt x="43" y="198"/>
                      <a:pt x="43" y="198"/>
                    </a:cubicBezTo>
                    <a:cubicBezTo>
                      <a:pt x="36" y="199"/>
                      <a:pt x="36" y="199"/>
                      <a:pt x="36" y="199"/>
                    </a:cubicBezTo>
                    <a:cubicBezTo>
                      <a:pt x="31" y="202"/>
                      <a:pt x="31" y="202"/>
                      <a:pt x="31" y="202"/>
                    </a:cubicBezTo>
                    <a:cubicBezTo>
                      <a:pt x="28" y="207"/>
                      <a:pt x="28" y="207"/>
                      <a:pt x="28" y="207"/>
                    </a:cubicBezTo>
                    <a:cubicBezTo>
                      <a:pt x="23" y="205"/>
                      <a:pt x="23" y="205"/>
                      <a:pt x="23" y="205"/>
                    </a:cubicBezTo>
                    <a:cubicBezTo>
                      <a:pt x="18" y="203"/>
                      <a:pt x="18" y="203"/>
                      <a:pt x="18" y="203"/>
                    </a:cubicBezTo>
                    <a:cubicBezTo>
                      <a:pt x="14" y="200"/>
                      <a:pt x="14" y="200"/>
                      <a:pt x="14" y="200"/>
                    </a:cubicBezTo>
                    <a:cubicBezTo>
                      <a:pt x="10" y="192"/>
                      <a:pt x="10" y="192"/>
                      <a:pt x="10" y="192"/>
                    </a:cubicBezTo>
                    <a:cubicBezTo>
                      <a:pt x="10" y="192"/>
                      <a:pt x="11" y="188"/>
                      <a:pt x="9" y="188"/>
                    </a:cubicBezTo>
                    <a:cubicBezTo>
                      <a:pt x="7" y="188"/>
                      <a:pt x="2" y="192"/>
                      <a:pt x="2" y="192"/>
                    </a:cubicBezTo>
                    <a:cubicBezTo>
                      <a:pt x="0" y="183"/>
                      <a:pt x="0" y="183"/>
                      <a:pt x="0" y="183"/>
                    </a:cubicBezTo>
                    <a:cubicBezTo>
                      <a:pt x="0" y="168"/>
                      <a:pt x="0" y="168"/>
                      <a:pt x="0" y="168"/>
                    </a:cubicBezTo>
                    <a:cubicBezTo>
                      <a:pt x="2" y="151"/>
                      <a:pt x="2" y="151"/>
                      <a:pt x="2" y="151"/>
                    </a:cubicBezTo>
                    <a:cubicBezTo>
                      <a:pt x="6" y="137"/>
                      <a:pt x="6" y="137"/>
                      <a:pt x="6" y="137"/>
                    </a:cubicBezTo>
                    <a:cubicBezTo>
                      <a:pt x="11" y="129"/>
                      <a:pt x="11" y="129"/>
                      <a:pt x="11" y="129"/>
                    </a:cubicBezTo>
                    <a:cubicBezTo>
                      <a:pt x="13" y="120"/>
                      <a:pt x="13" y="120"/>
                      <a:pt x="13" y="120"/>
                    </a:cubicBezTo>
                    <a:cubicBezTo>
                      <a:pt x="13" y="110"/>
                      <a:pt x="13" y="110"/>
                      <a:pt x="13" y="110"/>
                    </a:cubicBezTo>
                    <a:cubicBezTo>
                      <a:pt x="16" y="104"/>
                      <a:pt x="16" y="104"/>
                      <a:pt x="16" y="104"/>
                    </a:cubicBezTo>
                    <a:cubicBezTo>
                      <a:pt x="24" y="96"/>
                      <a:pt x="24" y="96"/>
                      <a:pt x="24" y="96"/>
                    </a:cubicBezTo>
                    <a:cubicBezTo>
                      <a:pt x="28" y="92"/>
                      <a:pt x="28" y="92"/>
                      <a:pt x="28" y="92"/>
                    </a:cubicBezTo>
                    <a:cubicBezTo>
                      <a:pt x="32" y="87"/>
                      <a:pt x="32" y="87"/>
                      <a:pt x="32" y="87"/>
                    </a:cubicBezTo>
                    <a:cubicBezTo>
                      <a:pt x="34" y="81"/>
                      <a:pt x="34" y="81"/>
                      <a:pt x="34" y="81"/>
                    </a:cubicBezTo>
                    <a:cubicBezTo>
                      <a:pt x="36" y="72"/>
                      <a:pt x="36" y="72"/>
                      <a:pt x="36" y="72"/>
                    </a:cubicBezTo>
                    <a:cubicBezTo>
                      <a:pt x="36" y="67"/>
                      <a:pt x="36" y="67"/>
                      <a:pt x="36" y="67"/>
                    </a:cubicBezTo>
                    <a:cubicBezTo>
                      <a:pt x="34" y="60"/>
                      <a:pt x="34" y="60"/>
                      <a:pt x="34" y="60"/>
                    </a:cubicBezTo>
                    <a:cubicBezTo>
                      <a:pt x="35" y="53"/>
                      <a:pt x="35" y="53"/>
                      <a:pt x="35" y="53"/>
                    </a:cubicBezTo>
                    <a:cubicBezTo>
                      <a:pt x="37" y="45"/>
                      <a:pt x="37" y="45"/>
                      <a:pt x="37" y="45"/>
                    </a:cubicBezTo>
                    <a:cubicBezTo>
                      <a:pt x="44" y="41"/>
                      <a:pt x="44" y="41"/>
                      <a:pt x="44" y="41"/>
                    </a:cubicBezTo>
                    <a:cubicBezTo>
                      <a:pt x="51" y="35"/>
                      <a:pt x="51" y="35"/>
                      <a:pt x="51" y="35"/>
                    </a:cubicBezTo>
                    <a:cubicBezTo>
                      <a:pt x="55" y="30"/>
                      <a:pt x="55" y="30"/>
                      <a:pt x="55" y="30"/>
                    </a:cubicBezTo>
                    <a:cubicBezTo>
                      <a:pt x="58" y="23"/>
                      <a:pt x="58" y="23"/>
                      <a:pt x="58" y="23"/>
                    </a:cubicBezTo>
                    <a:cubicBezTo>
                      <a:pt x="60" y="15"/>
                      <a:pt x="60" y="15"/>
                      <a:pt x="60" y="15"/>
                    </a:cubicBezTo>
                    <a:cubicBezTo>
                      <a:pt x="60" y="8"/>
                      <a:pt x="60" y="8"/>
                      <a:pt x="60" y="8"/>
                    </a:cubicBezTo>
                    <a:cubicBezTo>
                      <a:pt x="56" y="3"/>
                      <a:pt x="56" y="3"/>
                      <a:pt x="56" y="3"/>
                    </a:cubicBezTo>
                    <a:lnTo>
                      <a:pt x="54" y="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112" name="Freeform 35"/>
              <p:cNvSpPr>
                <a:spLocks/>
              </p:cNvSpPr>
              <p:nvPr/>
            </p:nvSpPr>
            <p:spPr bwMode="auto">
              <a:xfrm>
                <a:off x="9455150" y="1611313"/>
                <a:ext cx="184150" cy="138113"/>
              </a:xfrm>
              <a:custGeom>
                <a:avLst/>
                <a:gdLst>
                  <a:gd name="T0" fmla="*/ 2 w 49"/>
                  <a:gd name="T1" fmla="*/ 37 h 37"/>
                  <a:gd name="T2" fmla="*/ 5 w 49"/>
                  <a:gd name="T3" fmla="*/ 35 h 37"/>
                  <a:gd name="T4" fmla="*/ 9 w 49"/>
                  <a:gd name="T5" fmla="*/ 34 h 37"/>
                  <a:gd name="T6" fmla="*/ 11 w 49"/>
                  <a:gd name="T7" fmla="*/ 35 h 37"/>
                  <a:gd name="T8" fmla="*/ 14 w 49"/>
                  <a:gd name="T9" fmla="*/ 36 h 37"/>
                  <a:gd name="T10" fmla="*/ 17 w 49"/>
                  <a:gd name="T11" fmla="*/ 34 h 37"/>
                  <a:gd name="T12" fmla="*/ 20 w 49"/>
                  <a:gd name="T13" fmla="*/ 31 h 37"/>
                  <a:gd name="T14" fmla="*/ 23 w 49"/>
                  <a:gd name="T15" fmla="*/ 30 h 37"/>
                  <a:gd name="T16" fmla="*/ 27 w 49"/>
                  <a:gd name="T17" fmla="*/ 31 h 37"/>
                  <a:gd name="T18" fmla="*/ 29 w 49"/>
                  <a:gd name="T19" fmla="*/ 30 h 37"/>
                  <a:gd name="T20" fmla="*/ 33 w 49"/>
                  <a:gd name="T21" fmla="*/ 26 h 37"/>
                  <a:gd name="T22" fmla="*/ 39 w 49"/>
                  <a:gd name="T23" fmla="*/ 25 h 37"/>
                  <a:gd name="T24" fmla="*/ 43 w 49"/>
                  <a:gd name="T25" fmla="*/ 19 h 37"/>
                  <a:gd name="T26" fmla="*/ 47 w 49"/>
                  <a:gd name="T27" fmla="*/ 13 h 37"/>
                  <a:gd name="T28" fmla="*/ 48 w 49"/>
                  <a:gd name="T29" fmla="*/ 9 h 37"/>
                  <a:gd name="T30" fmla="*/ 49 w 49"/>
                  <a:gd name="T31" fmla="*/ 4 h 37"/>
                  <a:gd name="T32" fmla="*/ 41 w 49"/>
                  <a:gd name="T33" fmla="*/ 3 h 37"/>
                  <a:gd name="T34" fmla="*/ 36 w 49"/>
                  <a:gd name="T35" fmla="*/ 2 h 37"/>
                  <a:gd name="T36" fmla="*/ 29 w 49"/>
                  <a:gd name="T37" fmla="*/ 2 h 37"/>
                  <a:gd name="T38" fmla="*/ 26 w 49"/>
                  <a:gd name="T39" fmla="*/ 3 h 37"/>
                  <a:gd name="T40" fmla="*/ 20 w 49"/>
                  <a:gd name="T41" fmla="*/ 3 h 37"/>
                  <a:gd name="T42" fmla="*/ 15 w 49"/>
                  <a:gd name="T43" fmla="*/ 1 h 37"/>
                  <a:gd name="T44" fmla="*/ 10 w 49"/>
                  <a:gd name="T45" fmla="*/ 0 h 37"/>
                  <a:gd name="T46" fmla="*/ 5 w 49"/>
                  <a:gd name="T47" fmla="*/ 1 h 37"/>
                  <a:gd name="T48" fmla="*/ 3 w 49"/>
                  <a:gd name="T49" fmla="*/ 6 h 37"/>
                  <a:gd name="T50" fmla="*/ 2 w 49"/>
                  <a:gd name="T51" fmla="*/ 10 h 37"/>
                  <a:gd name="T52" fmla="*/ 2 w 49"/>
                  <a:gd name="T53" fmla="*/ 15 h 37"/>
                  <a:gd name="T54" fmla="*/ 2 w 49"/>
                  <a:gd name="T55" fmla="*/ 22 h 37"/>
                  <a:gd name="T56" fmla="*/ 0 w 49"/>
                  <a:gd name="T57" fmla="*/ 30 h 37"/>
                  <a:gd name="T58" fmla="*/ 0 w 49"/>
                  <a:gd name="T59" fmla="*/ 36 h 37"/>
                  <a:gd name="T60" fmla="*/ 2 w 49"/>
                  <a:gd name="T61" fmla="*/ 3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49" h="37">
                    <a:moveTo>
                      <a:pt x="2" y="37"/>
                    </a:moveTo>
                    <a:cubicBezTo>
                      <a:pt x="5" y="35"/>
                      <a:pt x="5" y="35"/>
                      <a:pt x="5" y="35"/>
                    </a:cubicBezTo>
                    <a:cubicBezTo>
                      <a:pt x="9" y="34"/>
                      <a:pt x="9" y="34"/>
                      <a:pt x="9" y="34"/>
                    </a:cubicBezTo>
                    <a:cubicBezTo>
                      <a:pt x="11" y="35"/>
                      <a:pt x="11" y="35"/>
                      <a:pt x="11" y="35"/>
                    </a:cubicBezTo>
                    <a:cubicBezTo>
                      <a:pt x="14" y="36"/>
                      <a:pt x="14" y="36"/>
                      <a:pt x="14" y="36"/>
                    </a:cubicBezTo>
                    <a:cubicBezTo>
                      <a:pt x="17" y="34"/>
                      <a:pt x="17" y="34"/>
                      <a:pt x="17" y="34"/>
                    </a:cubicBezTo>
                    <a:cubicBezTo>
                      <a:pt x="20" y="31"/>
                      <a:pt x="20" y="31"/>
                      <a:pt x="20" y="31"/>
                    </a:cubicBezTo>
                    <a:cubicBezTo>
                      <a:pt x="23" y="30"/>
                      <a:pt x="23" y="30"/>
                      <a:pt x="23" y="30"/>
                    </a:cubicBezTo>
                    <a:cubicBezTo>
                      <a:pt x="27" y="31"/>
                      <a:pt x="27" y="31"/>
                      <a:pt x="27" y="31"/>
                    </a:cubicBezTo>
                    <a:cubicBezTo>
                      <a:pt x="29" y="30"/>
                      <a:pt x="29" y="30"/>
                      <a:pt x="29" y="30"/>
                    </a:cubicBezTo>
                    <a:cubicBezTo>
                      <a:pt x="33" y="26"/>
                      <a:pt x="33" y="26"/>
                      <a:pt x="33" y="26"/>
                    </a:cubicBezTo>
                    <a:cubicBezTo>
                      <a:pt x="39" y="25"/>
                      <a:pt x="39" y="25"/>
                      <a:pt x="39" y="25"/>
                    </a:cubicBezTo>
                    <a:cubicBezTo>
                      <a:pt x="43" y="19"/>
                      <a:pt x="43" y="19"/>
                      <a:pt x="43" y="19"/>
                    </a:cubicBezTo>
                    <a:cubicBezTo>
                      <a:pt x="47" y="13"/>
                      <a:pt x="47" y="13"/>
                      <a:pt x="47" y="13"/>
                    </a:cubicBezTo>
                    <a:cubicBezTo>
                      <a:pt x="48" y="9"/>
                      <a:pt x="48" y="9"/>
                      <a:pt x="48" y="9"/>
                    </a:cubicBezTo>
                    <a:cubicBezTo>
                      <a:pt x="49" y="4"/>
                      <a:pt x="49" y="4"/>
                      <a:pt x="49" y="4"/>
                    </a:cubicBezTo>
                    <a:cubicBezTo>
                      <a:pt x="41" y="3"/>
                      <a:pt x="41" y="3"/>
                      <a:pt x="41" y="3"/>
                    </a:cubicBezTo>
                    <a:cubicBezTo>
                      <a:pt x="36" y="2"/>
                      <a:pt x="36" y="2"/>
                      <a:pt x="36" y="2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26" y="3"/>
                      <a:pt x="26" y="3"/>
                      <a:pt x="26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5"/>
                      <a:pt x="3" y="21"/>
                      <a:pt x="2" y="22"/>
                    </a:cubicBezTo>
                    <a:cubicBezTo>
                      <a:pt x="1" y="23"/>
                      <a:pt x="0" y="30"/>
                      <a:pt x="0" y="30"/>
                    </a:cubicBezTo>
                    <a:cubicBezTo>
                      <a:pt x="0" y="36"/>
                      <a:pt x="0" y="36"/>
                      <a:pt x="0" y="36"/>
                    </a:cubicBezTo>
                    <a:lnTo>
                      <a:pt x="2" y="37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113" name="Freeform 36"/>
              <p:cNvSpPr>
                <a:spLocks/>
              </p:cNvSpPr>
              <p:nvPr/>
            </p:nvSpPr>
            <p:spPr bwMode="auto">
              <a:xfrm>
                <a:off x="9523413" y="1570038"/>
                <a:ext cx="30162" cy="30163"/>
              </a:xfrm>
              <a:custGeom>
                <a:avLst/>
                <a:gdLst>
                  <a:gd name="T0" fmla="*/ 7 w 19"/>
                  <a:gd name="T1" fmla="*/ 19 h 19"/>
                  <a:gd name="T2" fmla="*/ 19 w 19"/>
                  <a:gd name="T3" fmla="*/ 9 h 19"/>
                  <a:gd name="T4" fmla="*/ 14 w 19"/>
                  <a:gd name="T5" fmla="*/ 0 h 19"/>
                  <a:gd name="T6" fmla="*/ 5 w 19"/>
                  <a:gd name="T7" fmla="*/ 2 h 19"/>
                  <a:gd name="T8" fmla="*/ 0 w 19"/>
                  <a:gd name="T9" fmla="*/ 11 h 19"/>
                  <a:gd name="T10" fmla="*/ 7 w 19"/>
                  <a:gd name="T11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9" h="19">
                    <a:moveTo>
                      <a:pt x="7" y="19"/>
                    </a:moveTo>
                    <a:lnTo>
                      <a:pt x="19" y="9"/>
                    </a:lnTo>
                    <a:lnTo>
                      <a:pt x="14" y="0"/>
                    </a:lnTo>
                    <a:lnTo>
                      <a:pt x="5" y="2"/>
                    </a:lnTo>
                    <a:lnTo>
                      <a:pt x="0" y="11"/>
                    </a:lnTo>
                    <a:lnTo>
                      <a:pt x="7" y="19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114" name="Freeform 37"/>
              <p:cNvSpPr>
                <a:spLocks/>
              </p:cNvSpPr>
              <p:nvPr/>
            </p:nvSpPr>
            <p:spPr bwMode="auto">
              <a:xfrm>
                <a:off x="9466263" y="1539875"/>
                <a:ext cx="53975" cy="41275"/>
              </a:xfrm>
              <a:custGeom>
                <a:avLst/>
                <a:gdLst>
                  <a:gd name="T0" fmla="*/ 14 w 14"/>
                  <a:gd name="T1" fmla="*/ 2 h 11"/>
                  <a:gd name="T2" fmla="*/ 12 w 14"/>
                  <a:gd name="T3" fmla="*/ 8 h 11"/>
                  <a:gd name="T4" fmla="*/ 11 w 14"/>
                  <a:gd name="T5" fmla="*/ 11 h 11"/>
                  <a:gd name="T6" fmla="*/ 7 w 14"/>
                  <a:gd name="T7" fmla="*/ 10 h 11"/>
                  <a:gd name="T8" fmla="*/ 0 w 14"/>
                  <a:gd name="T9" fmla="*/ 10 h 11"/>
                  <a:gd name="T10" fmla="*/ 2 w 14"/>
                  <a:gd name="T11" fmla="*/ 5 h 11"/>
                  <a:gd name="T12" fmla="*/ 7 w 14"/>
                  <a:gd name="T13" fmla="*/ 0 h 11"/>
                  <a:gd name="T14" fmla="*/ 14 w 14"/>
                  <a:gd name="T15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" h="11">
                    <a:moveTo>
                      <a:pt x="14" y="2"/>
                    </a:moveTo>
                    <a:cubicBezTo>
                      <a:pt x="12" y="8"/>
                      <a:pt x="12" y="8"/>
                      <a:pt x="12" y="8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8" y="10"/>
                      <a:pt x="7" y="10"/>
                    </a:cubicBezTo>
                    <a:cubicBezTo>
                      <a:pt x="6" y="10"/>
                      <a:pt x="0" y="10"/>
                      <a:pt x="0" y="10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7" y="0"/>
                      <a:pt x="7" y="0"/>
                      <a:pt x="7" y="0"/>
                    </a:cubicBezTo>
                    <a:lnTo>
                      <a:pt x="14" y="2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115" name="Freeform 38"/>
              <p:cNvSpPr>
                <a:spLocks/>
              </p:cNvSpPr>
              <p:nvPr/>
            </p:nvSpPr>
            <p:spPr bwMode="auto">
              <a:xfrm>
                <a:off x="9388475" y="1576388"/>
                <a:ext cx="44450" cy="57150"/>
              </a:xfrm>
              <a:custGeom>
                <a:avLst/>
                <a:gdLst>
                  <a:gd name="T0" fmla="*/ 16 w 28"/>
                  <a:gd name="T1" fmla="*/ 22 h 36"/>
                  <a:gd name="T2" fmla="*/ 2 w 28"/>
                  <a:gd name="T3" fmla="*/ 36 h 36"/>
                  <a:gd name="T4" fmla="*/ 0 w 28"/>
                  <a:gd name="T5" fmla="*/ 22 h 36"/>
                  <a:gd name="T6" fmla="*/ 4 w 28"/>
                  <a:gd name="T7" fmla="*/ 7 h 36"/>
                  <a:gd name="T8" fmla="*/ 16 w 28"/>
                  <a:gd name="T9" fmla="*/ 0 h 36"/>
                  <a:gd name="T10" fmla="*/ 28 w 28"/>
                  <a:gd name="T11" fmla="*/ 0 h 36"/>
                  <a:gd name="T12" fmla="*/ 28 w 28"/>
                  <a:gd name="T13" fmla="*/ 7 h 36"/>
                  <a:gd name="T14" fmla="*/ 23 w 28"/>
                  <a:gd name="T15" fmla="*/ 17 h 36"/>
                  <a:gd name="T16" fmla="*/ 16 w 28"/>
                  <a:gd name="T17" fmla="*/ 22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8" h="36">
                    <a:moveTo>
                      <a:pt x="16" y="22"/>
                    </a:moveTo>
                    <a:lnTo>
                      <a:pt x="2" y="36"/>
                    </a:lnTo>
                    <a:lnTo>
                      <a:pt x="0" y="22"/>
                    </a:lnTo>
                    <a:lnTo>
                      <a:pt x="4" y="7"/>
                    </a:lnTo>
                    <a:lnTo>
                      <a:pt x="16" y="0"/>
                    </a:lnTo>
                    <a:lnTo>
                      <a:pt x="28" y="0"/>
                    </a:lnTo>
                    <a:lnTo>
                      <a:pt x="28" y="7"/>
                    </a:lnTo>
                    <a:lnTo>
                      <a:pt x="23" y="17"/>
                    </a:lnTo>
                    <a:lnTo>
                      <a:pt x="16" y="22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116" name="Freeform 39"/>
              <p:cNvSpPr>
                <a:spLocks/>
              </p:cNvSpPr>
              <p:nvPr/>
            </p:nvSpPr>
            <p:spPr bwMode="auto">
              <a:xfrm>
                <a:off x="9312275" y="1652588"/>
                <a:ext cx="46037" cy="63500"/>
              </a:xfrm>
              <a:custGeom>
                <a:avLst/>
                <a:gdLst>
                  <a:gd name="T0" fmla="*/ 29 w 29"/>
                  <a:gd name="T1" fmla="*/ 9 h 40"/>
                  <a:gd name="T2" fmla="*/ 19 w 29"/>
                  <a:gd name="T3" fmla="*/ 21 h 40"/>
                  <a:gd name="T4" fmla="*/ 10 w 29"/>
                  <a:gd name="T5" fmla="*/ 35 h 40"/>
                  <a:gd name="T6" fmla="*/ 0 w 29"/>
                  <a:gd name="T7" fmla="*/ 40 h 40"/>
                  <a:gd name="T8" fmla="*/ 7 w 29"/>
                  <a:gd name="T9" fmla="*/ 23 h 40"/>
                  <a:gd name="T10" fmla="*/ 17 w 29"/>
                  <a:gd name="T11" fmla="*/ 4 h 40"/>
                  <a:gd name="T12" fmla="*/ 24 w 29"/>
                  <a:gd name="T13" fmla="*/ 0 h 40"/>
                  <a:gd name="T14" fmla="*/ 29 w 29"/>
                  <a:gd name="T15" fmla="*/ 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40">
                    <a:moveTo>
                      <a:pt x="29" y="9"/>
                    </a:moveTo>
                    <a:lnTo>
                      <a:pt x="19" y="21"/>
                    </a:lnTo>
                    <a:lnTo>
                      <a:pt x="10" y="35"/>
                    </a:lnTo>
                    <a:lnTo>
                      <a:pt x="0" y="40"/>
                    </a:lnTo>
                    <a:lnTo>
                      <a:pt x="7" y="23"/>
                    </a:lnTo>
                    <a:lnTo>
                      <a:pt x="17" y="4"/>
                    </a:lnTo>
                    <a:lnTo>
                      <a:pt x="24" y="0"/>
                    </a:lnTo>
                    <a:lnTo>
                      <a:pt x="29" y="9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117" name="Freeform 40"/>
              <p:cNvSpPr>
                <a:spLocks/>
              </p:cNvSpPr>
              <p:nvPr/>
            </p:nvSpPr>
            <p:spPr bwMode="auto">
              <a:xfrm>
                <a:off x="9402763" y="1655763"/>
                <a:ext cx="41275" cy="26988"/>
              </a:xfrm>
              <a:custGeom>
                <a:avLst/>
                <a:gdLst>
                  <a:gd name="T0" fmla="*/ 12 w 26"/>
                  <a:gd name="T1" fmla="*/ 2 h 17"/>
                  <a:gd name="T2" fmla="*/ 5 w 26"/>
                  <a:gd name="T3" fmla="*/ 5 h 17"/>
                  <a:gd name="T4" fmla="*/ 0 w 26"/>
                  <a:gd name="T5" fmla="*/ 12 h 17"/>
                  <a:gd name="T6" fmla="*/ 7 w 26"/>
                  <a:gd name="T7" fmla="*/ 14 h 17"/>
                  <a:gd name="T8" fmla="*/ 14 w 26"/>
                  <a:gd name="T9" fmla="*/ 17 h 17"/>
                  <a:gd name="T10" fmla="*/ 26 w 26"/>
                  <a:gd name="T11" fmla="*/ 10 h 17"/>
                  <a:gd name="T12" fmla="*/ 19 w 26"/>
                  <a:gd name="T13" fmla="*/ 0 h 17"/>
                  <a:gd name="T14" fmla="*/ 12 w 26"/>
                  <a:gd name="T15" fmla="*/ 2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6" h="17">
                    <a:moveTo>
                      <a:pt x="12" y="2"/>
                    </a:moveTo>
                    <a:lnTo>
                      <a:pt x="5" y="5"/>
                    </a:lnTo>
                    <a:lnTo>
                      <a:pt x="0" y="12"/>
                    </a:lnTo>
                    <a:lnTo>
                      <a:pt x="7" y="14"/>
                    </a:lnTo>
                    <a:lnTo>
                      <a:pt x="14" y="17"/>
                    </a:lnTo>
                    <a:lnTo>
                      <a:pt x="26" y="10"/>
                    </a:lnTo>
                    <a:lnTo>
                      <a:pt x="19" y="0"/>
                    </a:lnTo>
                    <a:lnTo>
                      <a:pt x="12" y="2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118" name="Freeform 41"/>
              <p:cNvSpPr>
                <a:spLocks/>
              </p:cNvSpPr>
              <p:nvPr/>
            </p:nvSpPr>
            <p:spPr bwMode="auto">
              <a:xfrm>
                <a:off x="9429750" y="1603375"/>
                <a:ext cx="19050" cy="22225"/>
              </a:xfrm>
              <a:custGeom>
                <a:avLst/>
                <a:gdLst>
                  <a:gd name="T0" fmla="*/ 0 w 12"/>
                  <a:gd name="T1" fmla="*/ 14 h 14"/>
                  <a:gd name="T2" fmla="*/ 9 w 12"/>
                  <a:gd name="T3" fmla="*/ 14 h 14"/>
                  <a:gd name="T4" fmla="*/ 12 w 12"/>
                  <a:gd name="T5" fmla="*/ 0 h 14"/>
                  <a:gd name="T6" fmla="*/ 2 w 12"/>
                  <a:gd name="T7" fmla="*/ 5 h 14"/>
                  <a:gd name="T8" fmla="*/ 0 w 12"/>
                  <a:gd name="T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4">
                    <a:moveTo>
                      <a:pt x="0" y="14"/>
                    </a:moveTo>
                    <a:lnTo>
                      <a:pt x="9" y="14"/>
                    </a:lnTo>
                    <a:lnTo>
                      <a:pt x="12" y="0"/>
                    </a:lnTo>
                    <a:lnTo>
                      <a:pt x="2" y="5"/>
                    </a:lnTo>
                    <a:lnTo>
                      <a:pt x="0" y="14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119" name="Freeform 42"/>
              <p:cNvSpPr>
                <a:spLocks/>
              </p:cNvSpPr>
              <p:nvPr/>
            </p:nvSpPr>
            <p:spPr bwMode="auto">
              <a:xfrm>
                <a:off x="9418638" y="1701800"/>
                <a:ext cx="22225" cy="25400"/>
              </a:xfrm>
              <a:custGeom>
                <a:avLst/>
                <a:gdLst>
                  <a:gd name="T0" fmla="*/ 14 w 14"/>
                  <a:gd name="T1" fmla="*/ 7 h 16"/>
                  <a:gd name="T2" fmla="*/ 11 w 14"/>
                  <a:gd name="T3" fmla="*/ 16 h 16"/>
                  <a:gd name="T4" fmla="*/ 2 w 14"/>
                  <a:gd name="T5" fmla="*/ 16 h 16"/>
                  <a:gd name="T6" fmla="*/ 0 w 14"/>
                  <a:gd name="T7" fmla="*/ 7 h 16"/>
                  <a:gd name="T8" fmla="*/ 2 w 14"/>
                  <a:gd name="T9" fmla="*/ 0 h 16"/>
                  <a:gd name="T10" fmla="*/ 9 w 14"/>
                  <a:gd name="T11" fmla="*/ 0 h 16"/>
                  <a:gd name="T12" fmla="*/ 14 w 14"/>
                  <a:gd name="T13" fmla="*/ 7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16">
                    <a:moveTo>
                      <a:pt x="14" y="7"/>
                    </a:moveTo>
                    <a:lnTo>
                      <a:pt x="11" y="16"/>
                    </a:lnTo>
                    <a:lnTo>
                      <a:pt x="2" y="16"/>
                    </a:lnTo>
                    <a:lnTo>
                      <a:pt x="0" y="7"/>
                    </a:lnTo>
                    <a:lnTo>
                      <a:pt x="2" y="0"/>
                    </a:lnTo>
                    <a:lnTo>
                      <a:pt x="9" y="0"/>
                    </a:lnTo>
                    <a:lnTo>
                      <a:pt x="14" y="7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</p:grpSp>
      </p:grpSp>
      <p:sp>
        <p:nvSpPr>
          <p:cNvPr id="143" name="CaixaDeTexto 142"/>
          <p:cNvSpPr txBox="1"/>
          <p:nvPr/>
        </p:nvSpPr>
        <p:spPr>
          <a:xfrm>
            <a:off x="445074" y="5943849"/>
            <a:ext cx="70564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t-BR" b="1" i="1" dirty="0">
                <a:solidFill>
                  <a:schemeClr val="accent1">
                    <a:lumMod val="50000"/>
                  </a:schemeClr>
                </a:solidFill>
              </a:rPr>
              <a:t>em %</a:t>
            </a:r>
          </a:p>
        </p:txBody>
      </p:sp>
      <p:grpSp>
        <p:nvGrpSpPr>
          <p:cNvPr id="144" name="Group 4"/>
          <p:cNvGrpSpPr>
            <a:grpSpLocks noChangeAspect="1"/>
          </p:cNvGrpSpPr>
          <p:nvPr/>
        </p:nvGrpSpPr>
        <p:grpSpPr bwMode="auto">
          <a:xfrm>
            <a:off x="717552" y="6456363"/>
            <a:ext cx="217488" cy="304800"/>
            <a:chOff x="452" y="4067"/>
            <a:chExt cx="137" cy="192"/>
          </a:xfrm>
        </p:grpSpPr>
        <p:sp>
          <p:nvSpPr>
            <p:cNvPr id="145" name="Freeform 5"/>
            <p:cNvSpPr>
              <a:spLocks/>
            </p:cNvSpPr>
            <p:nvPr/>
          </p:nvSpPr>
          <p:spPr bwMode="auto">
            <a:xfrm>
              <a:off x="472" y="4077"/>
              <a:ext cx="117" cy="182"/>
            </a:xfrm>
            <a:custGeom>
              <a:avLst/>
              <a:gdLst>
                <a:gd name="T0" fmla="*/ 125 w 125"/>
                <a:gd name="T1" fmla="*/ 47 h 194"/>
                <a:gd name="T2" fmla="*/ 63 w 125"/>
                <a:gd name="T3" fmla="*/ 0 h 194"/>
                <a:gd name="T4" fmla="*/ 0 w 125"/>
                <a:gd name="T5" fmla="*/ 64 h 194"/>
                <a:gd name="T6" fmla="*/ 7 w 125"/>
                <a:gd name="T7" fmla="*/ 88 h 194"/>
                <a:gd name="T8" fmla="*/ 57 w 125"/>
                <a:gd name="T9" fmla="*/ 188 h 194"/>
                <a:gd name="T10" fmla="*/ 70 w 125"/>
                <a:gd name="T11" fmla="*/ 188 h 194"/>
                <a:gd name="T12" fmla="*/ 120 w 125"/>
                <a:gd name="T13" fmla="*/ 88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5" h="194">
                  <a:moveTo>
                    <a:pt x="125" y="47"/>
                  </a:moveTo>
                  <a:cubicBezTo>
                    <a:pt x="117" y="20"/>
                    <a:pt x="93" y="0"/>
                    <a:pt x="63" y="0"/>
                  </a:cubicBezTo>
                  <a:cubicBezTo>
                    <a:pt x="28" y="0"/>
                    <a:pt x="0" y="29"/>
                    <a:pt x="0" y="64"/>
                  </a:cubicBezTo>
                  <a:cubicBezTo>
                    <a:pt x="0" y="71"/>
                    <a:pt x="4" y="82"/>
                    <a:pt x="7" y="88"/>
                  </a:cubicBezTo>
                  <a:cubicBezTo>
                    <a:pt x="57" y="188"/>
                    <a:pt x="57" y="188"/>
                    <a:pt x="57" y="188"/>
                  </a:cubicBezTo>
                  <a:cubicBezTo>
                    <a:pt x="59" y="194"/>
                    <a:pt x="67" y="194"/>
                    <a:pt x="70" y="188"/>
                  </a:cubicBezTo>
                  <a:cubicBezTo>
                    <a:pt x="120" y="88"/>
                    <a:pt x="120" y="88"/>
                    <a:pt x="120" y="88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46" name="Freeform 6"/>
            <p:cNvSpPr>
              <a:spLocks noEditPoints="1"/>
            </p:cNvSpPr>
            <p:nvPr/>
          </p:nvSpPr>
          <p:spPr bwMode="auto">
            <a:xfrm>
              <a:off x="452" y="4067"/>
              <a:ext cx="127" cy="189"/>
            </a:xfrm>
            <a:custGeom>
              <a:avLst/>
              <a:gdLst>
                <a:gd name="T0" fmla="*/ 68 w 135"/>
                <a:gd name="T1" fmla="*/ 202 h 202"/>
                <a:gd name="T2" fmla="*/ 57 w 135"/>
                <a:gd name="T3" fmla="*/ 195 h 202"/>
                <a:gd name="T4" fmla="*/ 7 w 135"/>
                <a:gd name="T5" fmla="*/ 95 h 202"/>
                <a:gd name="T6" fmla="*/ 7 w 135"/>
                <a:gd name="T7" fmla="*/ 95 h 202"/>
                <a:gd name="T8" fmla="*/ 6 w 135"/>
                <a:gd name="T9" fmla="*/ 91 h 202"/>
                <a:gd name="T10" fmla="*/ 0 w 135"/>
                <a:gd name="T11" fmla="*/ 68 h 202"/>
                <a:gd name="T12" fmla="*/ 68 w 135"/>
                <a:gd name="T13" fmla="*/ 0 h 202"/>
                <a:gd name="T14" fmla="*/ 134 w 135"/>
                <a:gd name="T15" fmla="*/ 50 h 202"/>
                <a:gd name="T16" fmla="*/ 131 w 135"/>
                <a:gd name="T17" fmla="*/ 56 h 202"/>
                <a:gd name="T18" fmla="*/ 125 w 135"/>
                <a:gd name="T19" fmla="*/ 52 h 202"/>
                <a:gd name="T20" fmla="*/ 68 w 135"/>
                <a:gd name="T21" fmla="*/ 10 h 202"/>
                <a:gd name="T22" fmla="*/ 10 w 135"/>
                <a:gd name="T23" fmla="*/ 68 h 202"/>
                <a:gd name="T24" fmla="*/ 15 w 135"/>
                <a:gd name="T25" fmla="*/ 87 h 202"/>
                <a:gd name="T26" fmla="*/ 16 w 135"/>
                <a:gd name="T27" fmla="*/ 91 h 202"/>
                <a:gd name="T28" fmla="*/ 66 w 135"/>
                <a:gd name="T29" fmla="*/ 190 h 202"/>
                <a:gd name="T30" fmla="*/ 68 w 135"/>
                <a:gd name="T31" fmla="*/ 192 h 202"/>
                <a:gd name="T32" fmla="*/ 71 w 135"/>
                <a:gd name="T33" fmla="*/ 190 h 202"/>
                <a:gd name="T34" fmla="*/ 121 w 135"/>
                <a:gd name="T35" fmla="*/ 91 h 202"/>
                <a:gd name="T36" fmla="*/ 127 w 135"/>
                <a:gd name="T37" fmla="*/ 89 h 202"/>
                <a:gd name="T38" fmla="*/ 130 w 135"/>
                <a:gd name="T39" fmla="*/ 95 h 202"/>
                <a:gd name="T40" fmla="*/ 79 w 135"/>
                <a:gd name="T41" fmla="*/ 195 h 202"/>
                <a:gd name="T42" fmla="*/ 68 w 135"/>
                <a:gd name="T43" fmla="*/ 202 h 202"/>
                <a:gd name="T44" fmla="*/ 68 w 135"/>
                <a:gd name="T45" fmla="*/ 202 h 202"/>
                <a:gd name="T46" fmla="*/ 68 w 135"/>
                <a:gd name="T47" fmla="*/ 202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35" h="202">
                  <a:moveTo>
                    <a:pt x="68" y="202"/>
                  </a:moveTo>
                  <a:cubicBezTo>
                    <a:pt x="64" y="202"/>
                    <a:pt x="59" y="199"/>
                    <a:pt x="57" y="195"/>
                  </a:cubicBezTo>
                  <a:cubicBezTo>
                    <a:pt x="7" y="95"/>
                    <a:pt x="7" y="95"/>
                    <a:pt x="7" y="95"/>
                  </a:cubicBezTo>
                  <a:cubicBezTo>
                    <a:pt x="7" y="95"/>
                    <a:pt x="7" y="95"/>
                    <a:pt x="7" y="95"/>
                  </a:cubicBezTo>
                  <a:cubicBezTo>
                    <a:pt x="7" y="93"/>
                    <a:pt x="6" y="92"/>
                    <a:pt x="6" y="91"/>
                  </a:cubicBezTo>
                  <a:cubicBezTo>
                    <a:pt x="3" y="84"/>
                    <a:pt x="0" y="75"/>
                    <a:pt x="0" y="68"/>
                  </a:cubicBezTo>
                  <a:cubicBezTo>
                    <a:pt x="0" y="31"/>
                    <a:pt x="31" y="0"/>
                    <a:pt x="68" y="0"/>
                  </a:cubicBezTo>
                  <a:cubicBezTo>
                    <a:pt x="99" y="0"/>
                    <a:pt x="126" y="21"/>
                    <a:pt x="134" y="50"/>
                  </a:cubicBezTo>
                  <a:cubicBezTo>
                    <a:pt x="135" y="52"/>
                    <a:pt x="134" y="55"/>
                    <a:pt x="131" y="56"/>
                  </a:cubicBezTo>
                  <a:cubicBezTo>
                    <a:pt x="129" y="57"/>
                    <a:pt x="126" y="55"/>
                    <a:pt x="125" y="52"/>
                  </a:cubicBezTo>
                  <a:cubicBezTo>
                    <a:pt x="118" y="27"/>
                    <a:pt x="95" y="10"/>
                    <a:pt x="68" y="10"/>
                  </a:cubicBezTo>
                  <a:cubicBezTo>
                    <a:pt x="36" y="10"/>
                    <a:pt x="10" y="36"/>
                    <a:pt x="10" y="68"/>
                  </a:cubicBezTo>
                  <a:cubicBezTo>
                    <a:pt x="10" y="74"/>
                    <a:pt x="12" y="81"/>
                    <a:pt x="15" y="87"/>
                  </a:cubicBezTo>
                  <a:cubicBezTo>
                    <a:pt x="15" y="88"/>
                    <a:pt x="16" y="90"/>
                    <a:pt x="16" y="91"/>
                  </a:cubicBezTo>
                  <a:cubicBezTo>
                    <a:pt x="66" y="190"/>
                    <a:pt x="66" y="190"/>
                    <a:pt x="66" y="190"/>
                  </a:cubicBezTo>
                  <a:cubicBezTo>
                    <a:pt x="67" y="192"/>
                    <a:pt x="68" y="192"/>
                    <a:pt x="68" y="192"/>
                  </a:cubicBezTo>
                  <a:cubicBezTo>
                    <a:pt x="69" y="192"/>
                    <a:pt x="70" y="192"/>
                    <a:pt x="71" y="190"/>
                  </a:cubicBezTo>
                  <a:cubicBezTo>
                    <a:pt x="121" y="91"/>
                    <a:pt x="121" y="91"/>
                    <a:pt x="121" y="91"/>
                  </a:cubicBezTo>
                  <a:cubicBezTo>
                    <a:pt x="122" y="88"/>
                    <a:pt x="125" y="87"/>
                    <a:pt x="127" y="89"/>
                  </a:cubicBezTo>
                  <a:cubicBezTo>
                    <a:pt x="130" y="90"/>
                    <a:pt x="131" y="93"/>
                    <a:pt x="130" y="95"/>
                  </a:cubicBezTo>
                  <a:cubicBezTo>
                    <a:pt x="79" y="195"/>
                    <a:pt x="79" y="195"/>
                    <a:pt x="79" y="195"/>
                  </a:cubicBezTo>
                  <a:cubicBezTo>
                    <a:pt x="77" y="199"/>
                    <a:pt x="73" y="202"/>
                    <a:pt x="68" y="202"/>
                  </a:cubicBezTo>
                  <a:close/>
                  <a:moveTo>
                    <a:pt x="68" y="202"/>
                  </a:moveTo>
                  <a:cubicBezTo>
                    <a:pt x="68" y="202"/>
                    <a:pt x="68" y="202"/>
                    <a:pt x="68" y="202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47" name="Freeform 7"/>
            <p:cNvSpPr>
              <a:spLocks noEditPoints="1"/>
            </p:cNvSpPr>
            <p:nvPr/>
          </p:nvSpPr>
          <p:spPr bwMode="auto">
            <a:xfrm>
              <a:off x="490" y="4108"/>
              <a:ext cx="50" cy="75"/>
            </a:xfrm>
            <a:custGeom>
              <a:avLst/>
              <a:gdLst>
                <a:gd name="T0" fmla="*/ 0 w 53"/>
                <a:gd name="T1" fmla="*/ 22 h 80"/>
                <a:gd name="T2" fmla="*/ 3 w 53"/>
                <a:gd name="T3" fmla="*/ 12 h 80"/>
                <a:gd name="T4" fmla="*/ 12 w 53"/>
                <a:gd name="T5" fmla="*/ 3 h 80"/>
                <a:gd name="T6" fmla="*/ 27 w 53"/>
                <a:gd name="T7" fmla="*/ 0 h 80"/>
                <a:gd name="T8" fmla="*/ 40 w 53"/>
                <a:gd name="T9" fmla="*/ 3 h 80"/>
                <a:gd name="T10" fmla="*/ 50 w 53"/>
                <a:gd name="T11" fmla="*/ 11 h 80"/>
                <a:gd name="T12" fmla="*/ 53 w 53"/>
                <a:gd name="T13" fmla="*/ 21 h 80"/>
                <a:gd name="T14" fmla="*/ 51 w 53"/>
                <a:gd name="T15" fmla="*/ 29 h 80"/>
                <a:gd name="T16" fmla="*/ 47 w 53"/>
                <a:gd name="T17" fmla="*/ 35 h 80"/>
                <a:gd name="T18" fmla="*/ 38 w 53"/>
                <a:gd name="T19" fmla="*/ 43 h 80"/>
                <a:gd name="T20" fmla="*/ 35 w 53"/>
                <a:gd name="T21" fmla="*/ 46 h 80"/>
                <a:gd name="T22" fmla="*/ 33 w 53"/>
                <a:gd name="T23" fmla="*/ 48 h 80"/>
                <a:gd name="T24" fmla="*/ 32 w 53"/>
                <a:gd name="T25" fmla="*/ 50 h 80"/>
                <a:gd name="T26" fmla="*/ 31 w 53"/>
                <a:gd name="T27" fmla="*/ 54 h 80"/>
                <a:gd name="T28" fmla="*/ 25 w 53"/>
                <a:gd name="T29" fmla="*/ 60 h 80"/>
                <a:gd name="T30" fmla="*/ 20 w 53"/>
                <a:gd name="T31" fmla="*/ 58 h 80"/>
                <a:gd name="T32" fmla="*/ 19 w 53"/>
                <a:gd name="T33" fmla="*/ 52 h 80"/>
                <a:gd name="T34" fmla="*/ 20 w 53"/>
                <a:gd name="T35" fmla="*/ 45 h 80"/>
                <a:gd name="T36" fmla="*/ 24 w 53"/>
                <a:gd name="T37" fmla="*/ 39 h 80"/>
                <a:gd name="T38" fmla="*/ 30 w 53"/>
                <a:gd name="T39" fmla="*/ 33 h 80"/>
                <a:gd name="T40" fmla="*/ 35 w 53"/>
                <a:gd name="T41" fmla="*/ 29 h 80"/>
                <a:gd name="T42" fmla="*/ 37 w 53"/>
                <a:gd name="T43" fmla="*/ 25 h 80"/>
                <a:gd name="T44" fmla="*/ 38 w 53"/>
                <a:gd name="T45" fmla="*/ 21 h 80"/>
                <a:gd name="T46" fmla="*/ 35 w 53"/>
                <a:gd name="T47" fmla="*/ 14 h 80"/>
                <a:gd name="T48" fmla="*/ 27 w 53"/>
                <a:gd name="T49" fmla="*/ 11 h 80"/>
                <a:gd name="T50" fmla="*/ 18 w 53"/>
                <a:gd name="T51" fmla="*/ 14 h 80"/>
                <a:gd name="T52" fmla="*/ 14 w 53"/>
                <a:gd name="T53" fmla="*/ 23 h 80"/>
                <a:gd name="T54" fmla="*/ 7 w 53"/>
                <a:gd name="T55" fmla="*/ 29 h 80"/>
                <a:gd name="T56" fmla="*/ 2 w 53"/>
                <a:gd name="T57" fmla="*/ 27 h 80"/>
                <a:gd name="T58" fmla="*/ 0 w 53"/>
                <a:gd name="T59" fmla="*/ 22 h 80"/>
                <a:gd name="T60" fmla="*/ 26 w 53"/>
                <a:gd name="T61" fmla="*/ 80 h 80"/>
                <a:gd name="T62" fmla="*/ 20 w 53"/>
                <a:gd name="T63" fmla="*/ 78 h 80"/>
                <a:gd name="T64" fmla="*/ 18 w 53"/>
                <a:gd name="T65" fmla="*/ 72 h 80"/>
                <a:gd name="T66" fmla="*/ 20 w 53"/>
                <a:gd name="T67" fmla="*/ 67 h 80"/>
                <a:gd name="T68" fmla="*/ 26 w 53"/>
                <a:gd name="T69" fmla="*/ 64 h 80"/>
                <a:gd name="T70" fmla="*/ 31 w 53"/>
                <a:gd name="T71" fmla="*/ 67 h 80"/>
                <a:gd name="T72" fmla="*/ 34 w 53"/>
                <a:gd name="T73" fmla="*/ 72 h 80"/>
                <a:gd name="T74" fmla="*/ 31 w 53"/>
                <a:gd name="T75" fmla="*/ 78 h 80"/>
                <a:gd name="T76" fmla="*/ 26 w 53"/>
                <a:gd name="T77" fmla="*/ 80 h 80"/>
                <a:gd name="T78" fmla="*/ 26 w 53"/>
                <a:gd name="T79" fmla="*/ 80 h 80"/>
                <a:gd name="T80" fmla="*/ 26 w 53"/>
                <a:gd name="T81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3" h="80">
                  <a:moveTo>
                    <a:pt x="0" y="22"/>
                  </a:moveTo>
                  <a:cubicBezTo>
                    <a:pt x="0" y="19"/>
                    <a:pt x="1" y="15"/>
                    <a:pt x="3" y="12"/>
                  </a:cubicBezTo>
                  <a:cubicBezTo>
                    <a:pt x="5" y="9"/>
                    <a:pt x="8" y="6"/>
                    <a:pt x="12" y="3"/>
                  </a:cubicBezTo>
                  <a:cubicBezTo>
                    <a:pt x="17" y="1"/>
                    <a:pt x="21" y="0"/>
                    <a:pt x="27" y="0"/>
                  </a:cubicBezTo>
                  <a:cubicBezTo>
                    <a:pt x="32" y="0"/>
                    <a:pt x="37" y="1"/>
                    <a:pt x="40" y="3"/>
                  </a:cubicBezTo>
                  <a:cubicBezTo>
                    <a:pt x="44" y="5"/>
                    <a:pt x="47" y="7"/>
                    <a:pt x="50" y="11"/>
                  </a:cubicBezTo>
                  <a:cubicBezTo>
                    <a:pt x="52" y="14"/>
                    <a:pt x="53" y="17"/>
                    <a:pt x="53" y="21"/>
                  </a:cubicBezTo>
                  <a:cubicBezTo>
                    <a:pt x="53" y="24"/>
                    <a:pt x="52" y="27"/>
                    <a:pt x="51" y="29"/>
                  </a:cubicBezTo>
                  <a:cubicBezTo>
                    <a:pt x="50" y="31"/>
                    <a:pt x="48" y="33"/>
                    <a:pt x="47" y="35"/>
                  </a:cubicBezTo>
                  <a:cubicBezTo>
                    <a:pt x="45" y="37"/>
                    <a:pt x="42" y="39"/>
                    <a:pt x="38" y="43"/>
                  </a:cubicBezTo>
                  <a:cubicBezTo>
                    <a:pt x="36" y="44"/>
                    <a:pt x="35" y="45"/>
                    <a:pt x="35" y="46"/>
                  </a:cubicBezTo>
                  <a:cubicBezTo>
                    <a:pt x="34" y="47"/>
                    <a:pt x="33" y="48"/>
                    <a:pt x="33" y="48"/>
                  </a:cubicBezTo>
                  <a:cubicBezTo>
                    <a:pt x="33" y="49"/>
                    <a:pt x="32" y="50"/>
                    <a:pt x="32" y="50"/>
                  </a:cubicBezTo>
                  <a:cubicBezTo>
                    <a:pt x="32" y="51"/>
                    <a:pt x="32" y="52"/>
                    <a:pt x="31" y="54"/>
                  </a:cubicBezTo>
                  <a:cubicBezTo>
                    <a:pt x="31" y="58"/>
                    <a:pt x="29" y="60"/>
                    <a:pt x="25" y="60"/>
                  </a:cubicBezTo>
                  <a:cubicBezTo>
                    <a:pt x="23" y="60"/>
                    <a:pt x="22" y="59"/>
                    <a:pt x="20" y="58"/>
                  </a:cubicBezTo>
                  <a:cubicBezTo>
                    <a:pt x="19" y="57"/>
                    <a:pt x="19" y="55"/>
                    <a:pt x="19" y="52"/>
                  </a:cubicBezTo>
                  <a:cubicBezTo>
                    <a:pt x="19" y="49"/>
                    <a:pt x="19" y="47"/>
                    <a:pt x="20" y="45"/>
                  </a:cubicBezTo>
                  <a:cubicBezTo>
                    <a:pt x="21" y="43"/>
                    <a:pt x="22" y="41"/>
                    <a:pt x="24" y="39"/>
                  </a:cubicBezTo>
                  <a:cubicBezTo>
                    <a:pt x="25" y="37"/>
                    <a:pt x="27" y="35"/>
                    <a:pt x="30" y="33"/>
                  </a:cubicBezTo>
                  <a:cubicBezTo>
                    <a:pt x="32" y="31"/>
                    <a:pt x="34" y="30"/>
                    <a:pt x="35" y="29"/>
                  </a:cubicBezTo>
                  <a:cubicBezTo>
                    <a:pt x="36" y="28"/>
                    <a:pt x="36" y="27"/>
                    <a:pt x="37" y="25"/>
                  </a:cubicBezTo>
                  <a:cubicBezTo>
                    <a:pt x="38" y="24"/>
                    <a:pt x="38" y="23"/>
                    <a:pt x="38" y="21"/>
                  </a:cubicBezTo>
                  <a:cubicBezTo>
                    <a:pt x="38" y="18"/>
                    <a:pt x="37" y="16"/>
                    <a:pt x="35" y="14"/>
                  </a:cubicBezTo>
                  <a:cubicBezTo>
                    <a:pt x="33" y="12"/>
                    <a:pt x="30" y="11"/>
                    <a:pt x="27" y="11"/>
                  </a:cubicBezTo>
                  <a:cubicBezTo>
                    <a:pt x="23" y="11"/>
                    <a:pt x="20" y="12"/>
                    <a:pt x="18" y="14"/>
                  </a:cubicBezTo>
                  <a:cubicBezTo>
                    <a:pt x="17" y="16"/>
                    <a:pt x="15" y="19"/>
                    <a:pt x="14" y="23"/>
                  </a:cubicBezTo>
                  <a:cubicBezTo>
                    <a:pt x="13" y="27"/>
                    <a:pt x="10" y="29"/>
                    <a:pt x="7" y="29"/>
                  </a:cubicBezTo>
                  <a:cubicBezTo>
                    <a:pt x="5" y="29"/>
                    <a:pt x="3" y="28"/>
                    <a:pt x="2" y="27"/>
                  </a:cubicBezTo>
                  <a:cubicBezTo>
                    <a:pt x="1" y="25"/>
                    <a:pt x="0" y="24"/>
                    <a:pt x="0" y="22"/>
                  </a:cubicBezTo>
                  <a:close/>
                  <a:moveTo>
                    <a:pt x="26" y="80"/>
                  </a:moveTo>
                  <a:cubicBezTo>
                    <a:pt x="24" y="80"/>
                    <a:pt x="22" y="79"/>
                    <a:pt x="20" y="78"/>
                  </a:cubicBezTo>
                  <a:cubicBezTo>
                    <a:pt x="18" y="77"/>
                    <a:pt x="18" y="75"/>
                    <a:pt x="18" y="72"/>
                  </a:cubicBezTo>
                  <a:cubicBezTo>
                    <a:pt x="18" y="70"/>
                    <a:pt x="18" y="68"/>
                    <a:pt x="20" y="67"/>
                  </a:cubicBezTo>
                  <a:cubicBezTo>
                    <a:pt x="22" y="65"/>
                    <a:pt x="23" y="64"/>
                    <a:pt x="26" y="64"/>
                  </a:cubicBezTo>
                  <a:cubicBezTo>
                    <a:pt x="28" y="64"/>
                    <a:pt x="30" y="65"/>
                    <a:pt x="31" y="67"/>
                  </a:cubicBezTo>
                  <a:cubicBezTo>
                    <a:pt x="33" y="68"/>
                    <a:pt x="34" y="70"/>
                    <a:pt x="34" y="72"/>
                  </a:cubicBezTo>
                  <a:cubicBezTo>
                    <a:pt x="34" y="75"/>
                    <a:pt x="33" y="77"/>
                    <a:pt x="31" y="78"/>
                  </a:cubicBezTo>
                  <a:cubicBezTo>
                    <a:pt x="30" y="79"/>
                    <a:pt x="28" y="80"/>
                    <a:pt x="26" y="80"/>
                  </a:cubicBezTo>
                  <a:close/>
                  <a:moveTo>
                    <a:pt x="26" y="80"/>
                  </a:moveTo>
                  <a:cubicBezTo>
                    <a:pt x="26" y="80"/>
                    <a:pt x="26" y="80"/>
                    <a:pt x="26" y="8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48" name="CaixaDeTexto 147"/>
          <p:cNvSpPr txBox="1"/>
          <p:nvPr/>
        </p:nvSpPr>
        <p:spPr>
          <a:xfrm>
            <a:off x="963614" y="6450177"/>
            <a:ext cx="10247311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100" b="1" dirty="0">
                <a:solidFill>
                  <a:schemeClr val="bg1"/>
                </a:solidFill>
              </a:rPr>
              <a:t>p3. </a:t>
            </a:r>
            <a:r>
              <a:rPr lang="pt-BR" sz="1100" dirty="0">
                <a:solidFill>
                  <a:schemeClr val="bg1"/>
                </a:solidFill>
              </a:rPr>
              <a:t>Qual a o primeiro nome de instituição/ empresa que o(a) Sr.(a) lembra que promove o EMPREENDEDORISMO NO BRASIL? (RU- ESP</a:t>
            </a:r>
            <a:r>
              <a:rPr lang="pt-BR" sz="1100" b="1" dirty="0">
                <a:solidFill>
                  <a:schemeClr val="bg1"/>
                </a:solidFill>
              </a:rPr>
              <a:t>)</a:t>
            </a:r>
            <a:endParaRPr lang="pt-BR" sz="1100" dirty="0">
              <a:solidFill>
                <a:schemeClr val="bg1"/>
              </a:solidFill>
            </a:endParaRPr>
          </a:p>
        </p:txBody>
      </p:sp>
      <p:sp>
        <p:nvSpPr>
          <p:cNvPr id="149" name="CaixaDeTexto 148"/>
          <p:cNvSpPr txBox="1"/>
          <p:nvPr/>
        </p:nvSpPr>
        <p:spPr>
          <a:xfrm>
            <a:off x="5537014" y="2959186"/>
            <a:ext cx="553357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pt-BR" sz="1200" dirty="0">
                <a:solidFill>
                  <a:schemeClr val="tx2">
                    <a:lumMod val="75000"/>
                  </a:schemeClr>
                </a:solidFill>
              </a:rPr>
              <a:t>base: </a:t>
            </a:r>
          </a:p>
        </p:txBody>
      </p:sp>
      <p:graphicFrame>
        <p:nvGraphicFramePr>
          <p:cNvPr id="150" name="Tabela 149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651414206"/>
              </p:ext>
            </p:extLst>
          </p:nvPr>
        </p:nvGraphicFramePr>
        <p:xfrm>
          <a:off x="6033422" y="2924637"/>
          <a:ext cx="4074928" cy="360534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70448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370448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370448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  <a:gridCol w="370448">
                  <a:extLst>
                    <a:ext uri="{9D8B030D-6E8A-4147-A177-3AD203B41FA5}">
                      <a16:colId xmlns:a16="http://schemas.microsoft.com/office/drawing/2014/main" xmlns="" val="20003"/>
                    </a:ext>
                  </a:extLst>
                </a:gridCol>
                <a:gridCol w="370448">
                  <a:extLst>
                    <a:ext uri="{9D8B030D-6E8A-4147-A177-3AD203B41FA5}">
                      <a16:colId xmlns:a16="http://schemas.microsoft.com/office/drawing/2014/main" xmlns="" val="20004"/>
                    </a:ext>
                  </a:extLst>
                </a:gridCol>
                <a:gridCol w="370448">
                  <a:extLst>
                    <a:ext uri="{9D8B030D-6E8A-4147-A177-3AD203B41FA5}">
                      <a16:colId xmlns:a16="http://schemas.microsoft.com/office/drawing/2014/main" xmlns="" val="20005"/>
                    </a:ext>
                  </a:extLst>
                </a:gridCol>
                <a:gridCol w="370448">
                  <a:extLst>
                    <a:ext uri="{9D8B030D-6E8A-4147-A177-3AD203B41FA5}">
                      <a16:colId xmlns:a16="http://schemas.microsoft.com/office/drawing/2014/main" xmlns="" val="20006"/>
                    </a:ext>
                  </a:extLst>
                </a:gridCol>
                <a:gridCol w="370448">
                  <a:extLst>
                    <a:ext uri="{9D8B030D-6E8A-4147-A177-3AD203B41FA5}">
                      <a16:colId xmlns:a16="http://schemas.microsoft.com/office/drawing/2014/main" xmlns="" val="20007"/>
                    </a:ext>
                  </a:extLst>
                </a:gridCol>
                <a:gridCol w="370448">
                  <a:extLst>
                    <a:ext uri="{9D8B030D-6E8A-4147-A177-3AD203B41FA5}">
                      <a16:colId xmlns:a16="http://schemas.microsoft.com/office/drawing/2014/main" xmlns="" val="20008"/>
                    </a:ext>
                  </a:extLst>
                </a:gridCol>
                <a:gridCol w="370448">
                  <a:extLst>
                    <a:ext uri="{9D8B030D-6E8A-4147-A177-3AD203B41FA5}">
                      <a16:colId xmlns:a16="http://schemas.microsoft.com/office/drawing/2014/main" xmlns="" val="20009"/>
                    </a:ext>
                  </a:extLst>
                </a:gridCol>
                <a:gridCol w="370448">
                  <a:extLst>
                    <a:ext uri="{9D8B030D-6E8A-4147-A177-3AD203B41FA5}">
                      <a16:colId xmlns:a16="http://schemas.microsoft.com/office/drawing/2014/main" xmlns="" val="20010"/>
                    </a:ext>
                  </a:extLst>
                </a:gridCol>
              </a:tblGrid>
              <a:tr h="360534"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396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622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611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626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580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637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409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425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424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401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410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</a:tbl>
          </a:graphicData>
        </a:graphic>
      </p:graphicFrame>
      <p:sp>
        <p:nvSpPr>
          <p:cNvPr id="155" name="CaixaDeTexto 154"/>
          <p:cNvSpPr txBox="1"/>
          <p:nvPr/>
        </p:nvSpPr>
        <p:spPr>
          <a:xfrm>
            <a:off x="687855" y="1852496"/>
            <a:ext cx="3129658" cy="18158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2800" b="1" dirty="0">
                <a:solidFill>
                  <a:schemeClr val="bg1">
                    <a:lumMod val="50000"/>
                  </a:schemeClr>
                </a:solidFill>
              </a:rPr>
              <a:t>instituição que </a:t>
            </a:r>
            <a:r>
              <a:rPr lang="pt-BR" sz="2800" b="1" dirty="0">
                <a:solidFill>
                  <a:schemeClr val="accent5">
                    <a:lumMod val="50000"/>
                  </a:schemeClr>
                </a:solidFill>
              </a:rPr>
              <a:t>promove o empreendedorismo no Brasil</a:t>
            </a:r>
            <a:endParaRPr lang="pt-BR" sz="2800" dirty="0">
              <a:solidFill>
                <a:schemeClr val="accent5">
                  <a:lumMod val="50000"/>
                </a:schemeClr>
              </a:solidFill>
            </a:endParaRPr>
          </a:p>
        </p:txBody>
      </p:sp>
      <p:graphicFrame>
        <p:nvGraphicFramePr>
          <p:cNvPr id="139" name="Tabela 13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084664009"/>
              </p:ext>
            </p:extLst>
          </p:nvPr>
        </p:nvGraphicFramePr>
        <p:xfrm>
          <a:off x="6035539" y="3309390"/>
          <a:ext cx="5932048" cy="2510316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70753">
                  <a:extLst>
                    <a:ext uri="{9D8B030D-6E8A-4147-A177-3AD203B41FA5}">
                      <a16:colId xmlns:a16="http://schemas.microsoft.com/office/drawing/2014/main" xmlns="" val="2508618538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xmlns="" val="3216808406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xmlns="" val="3511244442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xmlns="" val="20015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xmlns="" val="20016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xmlns="" val="20017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xmlns="" val="20018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xmlns="" val="20019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xmlns="" val="20020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xmlns="" val="20021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xmlns="" val="20022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xmlns="" val="20023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xmlns="" val="20024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xmlns="" val="20025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xmlns="" val="20026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xmlns="" val="20027"/>
                    </a:ext>
                  </a:extLst>
                </a:gridCol>
              </a:tblGrid>
              <a:tr h="410981"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SE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RN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PI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PE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PB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MA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CE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BA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AL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TO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AM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AC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PA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AP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RR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RO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4138943772"/>
                  </a:ext>
                </a:extLst>
              </a:tr>
              <a:tr h="299905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460727012"/>
                  </a:ext>
                </a:extLst>
              </a:tr>
              <a:tr h="299905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2401780492"/>
                  </a:ext>
                </a:extLst>
              </a:tr>
              <a:tr h="299905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276988336"/>
                  </a:ext>
                </a:extLst>
              </a:tr>
              <a:tr h="299905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3449430304"/>
                  </a:ext>
                </a:extLst>
              </a:tr>
              <a:tr h="299905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299905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299905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429187996"/>
                  </a:ext>
                </a:extLst>
              </a:tr>
            </a:tbl>
          </a:graphicData>
        </a:graphic>
      </p:graphicFrame>
      <p:graphicFrame>
        <p:nvGraphicFramePr>
          <p:cNvPr id="141" name="Tabela 140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83649315"/>
              </p:ext>
            </p:extLst>
          </p:nvPr>
        </p:nvGraphicFramePr>
        <p:xfrm>
          <a:off x="3969185" y="3668599"/>
          <a:ext cx="2014237" cy="2141008"/>
        </p:xfrm>
        <a:graphic>
          <a:graphicData uri="http://schemas.openxmlformats.org/drawingml/2006/table">
            <a:tbl>
              <a:tblPr bandRow="1">
                <a:tableStyleId>{5C22544A-7EE6-4342-B048-85BDC9FD1C3A}</a:tableStyleId>
              </a:tblPr>
              <a:tblGrid>
                <a:gridCol w="2014237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</a:tblGrid>
              <a:tr h="335280">
                <a:tc>
                  <a:txBody>
                    <a:bodyPr/>
                    <a:lstStyle/>
                    <a:p>
                      <a:pPr algn="r"/>
                      <a:r>
                        <a:rPr lang="pt-BR" sz="1600" b="1" dirty="0">
                          <a:solidFill>
                            <a:srgbClr val="0070C0"/>
                          </a:solidFill>
                        </a:rPr>
                        <a:t>SEBRAE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281784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6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‘</a:t>
                      </a:r>
                      <a:r>
                        <a:rPr lang="pt-BR" sz="1600" b="0" kern="1200" dirty="0" err="1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n.s.’|‘s.r</a:t>
                      </a:r>
                      <a:r>
                        <a:rPr lang="pt-BR" sz="16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.’| ’não lembra 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281784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6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SENAI | SESI | IEL | CNI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281784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6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SENAC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281784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6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bancos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6808">
                <a:tc>
                  <a:txBody>
                    <a:bodyPr/>
                    <a:lstStyle/>
                    <a:p>
                      <a:pPr marL="0" marR="0" lvl="0" indent="0" algn="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1600" b="0" kern="1200" dirty="0" err="1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Endeavor</a:t>
                      </a:r>
                      <a:endParaRPr lang="pt-BR" sz="1600" b="0" kern="1200" dirty="0">
                        <a:solidFill>
                          <a:schemeClr val="bg2">
                            <a:lumMod val="25000"/>
                          </a:schemeClr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626448779"/>
                  </a:ext>
                </a:extLst>
              </a:tr>
              <a:tr h="281784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6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outros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</a:tbl>
          </a:graphicData>
        </a:graphic>
      </p:graphicFrame>
      <p:sp>
        <p:nvSpPr>
          <p:cNvPr id="156" name="CaixaDeTexto 155"/>
          <p:cNvSpPr txBox="1"/>
          <p:nvPr/>
        </p:nvSpPr>
        <p:spPr>
          <a:xfrm>
            <a:off x="5537014" y="5819707"/>
            <a:ext cx="553357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pt-BR" sz="1200" dirty="0">
                <a:solidFill>
                  <a:schemeClr val="tx2">
                    <a:lumMod val="75000"/>
                  </a:schemeClr>
                </a:solidFill>
              </a:rPr>
              <a:t>base: </a:t>
            </a:r>
          </a:p>
        </p:txBody>
      </p:sp>
      <p:graphicFrame>
        <p:nvGraphicFramePr>
          <p:cNvPr id="157" name="Tabela 15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029809686"/>
              </p:ext>
            </p:extLst>
          </p:nvPr>
        </p:nvGraphicFramePr>
        <p:xfrm>
          <a:off x="6033426" y="5785158"/>
          <a:ext cx="5934160" cy="360534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70885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370885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370885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  <a:gridCol w="370885">
                  <a:extLst>
                    <a:ext uri="{9D8B030D-6E8A-4147-A177-3AD203B41FA5}">
                      <a16:colId xmlns:a16="http://schemas.microsoft.com/office/drawing/2014/main" xmlns="" val="20003"/>
                    </a:ext>
                  </a:extLst>
                </a:gridCol>
                <a:gridCol w="370885">
                  <a:extLst>
                    <a:ext uri="{9D8B030D-6E8A-4147-A177-3AD203B41FA5}">
                      <a16:colId xmlns:a16="http://schemas.microsoft.com/office/drawing/2014/main" xmlns="" val="20004"/>
                    </a:ext>
                  </a:extLst>
                </a:gridCol>
                <a:gridCol w="370885">
                  <a:extLst>
                    <a:ext uri="{9D8B030D-6E8A-4147-A177-3AD203B41FA5}">
                      <a16:colId xmlns:a16="http://schemas.microsoft.com/office/drawing/2014/main" xmlns="" val="20005"/>
                    </a:ext>
                  </a:extLst>
                </a:gridCol>
                <a:gridCol w="370885">
                  <a:extLst>
                    <a:ext uri="{9D8B030D-6E8A-4147-A177-3AD203B41FA5}">
                      <a16:colId xmlns:a16="http://schemas.microsoft.com/office/drawing/2014/main" xmlns="" val="20006"/>
                    </a:ext>
                  </a:extLst>
                </a:gridCol>
                <a:gridCol w="370885">
                  <a:extLst>
                    <a:ext uri="{9D8B030D-6E8A-4147-A177-3AD203B41FA5}">
                      <a16:colId xmlns:a16="http://schemas.microsoft.com/office/drawing/2014/main" xmlns="" val="20007"/>
                    </a:ext>
                  </a:extLst>
                </a:gridCol>
                <a:gridCol w="370885">
                  <a:extLst>
                    <a:ext uri="{9D8B030D-6E8A-4147-A177-3AD203B41FA5}">
                      <a16:colId xmlns:a16="http://schemas.microsoft.com/office/drawing/2014/main" xmlns="" val="20008"/>
                    </a:ext>
                  </a:extLst>
                </a:gridCol>
                <a:gridCol w="370885">
                  <a:extLst>
                    <a:ext uri="{9D8B030D-6E8A-4147-A177-3AD203B41FA5}">
                      <a16:colId xmlns:a16="http://schemas.microsoft.com/office/drawing/2014/main" xmlns="" val="20009"/>
                    </a:ext>
                  </a:extLst>
                </a:gridCol>
                <a:gridCol w="370885">
                  <a:extLst>
                    <a:ext uri="{9D8B030D-6E8A-4147-A177-3AD203B41FA5}">
                      <a16:colId xmlns:a16="http://schemas.microsoft.com/office/drawing/2014/main" xmlns="" val="20010"/>
                    </a:ext>
                  </a:extLst>
                </a:gridCol>
                <a:gridCol w="370885">
                  <a:extLst>
                    <a:ext uri="{9D8B030D-6E8A-4147-A177-3AD203B41FA5}">
                      <a16:colId xmlns:a16="http://schemas.microsoft.com/office/drawing/2014/main" xmlns="" val="20011"/>
                    </a:ext>
                  </a:extLst>
                </a:gridCol>
                <a:gridCol w="370885">
                  <a:extLst>
                    <a:ext uri="{9D8B030D-6E8A-4147-A177-3AD203B41FA5}">
                      <a16:colId xmlns:a16="http://schemas.microsoft.com/office/drawing/2014/main" xmlns="" val="20012"/>
                    </a:ext>
                  </a:extLst>
                </a:gridCol>
                <a:gridCol w="370885">
                  <a:extLst>
                    <a:ext uri="{9D8B030D-6E8A-4147-A177-3AD203B41FA5}">
                      <a16:colId xmlns:a16="http://schemas.microsoft.com/office/drawing/2014/main" xmlns="" val="203119777"/>
                    </a:ext>
                  </a:extLst>
                </a:gridCol>
                <a:gridCol w="370885">
                  <a:extLst>
                    <a:ext uri="{9D8B030D-6E8A-4147-A177-3AD203B41FA5}">
                      <a16:colId xmlns:a16="http://schemas.microsoft.com/office/drawing/2014/main" xmlns="" val="2134523536"/>
                    </a:ext>
                  </a:extLst>
                </a:gridCol>
                <a:gridCol w="370885">
                  <a:extLst>
                    <a:ext uri="{9D8B030D-6E8A-4147-A177-3AD203B41FA5}">
                      <a16:colId xmlns:a16="http://schemas.microsoft.com/office/drawing/2014/main" xmlns="" val="2399381869"/>
                    </a:ext>
                  </a:extLst>
                </a:gridCol>
              </a:tblGrid>
              <a:tr h="360534"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396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406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402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414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415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388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415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419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403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380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373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386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382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324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362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384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</a:tbl>
          </a:graphicData>
        </a:graphic>
      </p:graphicFrame>
      <p:sp>
        <p:nvSpPr>
          <p:cNvPr id="97" name="CaixaDeTexto 96"/>
          <p:cNvSpPr txBox="1"/>
          <p:nvPr/>
        </p:nvSpPr>
        <p:spPr>
          <a:xfrm>
            <a:off x="2409264" y="4513161"/>
            <a:ext cx="877163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t-BR" sz="2000" b="1" i="1" dirty="0">
                <a:solidFill>
                  <a:srgbClr val="0070C0"/>
                </a:solidFill>
              </a:rPr>
              <a:t>por UF</a:t>
            </a:r>
          </a:p>
        </p:txBody>
      </p:sp>
    </p:spTree>
    <p:extLst>
      <p:ext uri="{BB962C8B-B14F-4D97-AF65-F5344CB8AC3E}">
        <p14:creationId xmlns:p14="http://schemas.microsoft.com/office/powerpoint/2010/main" val="113830679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500"/>
                            </p:stCondLst>
                            <p:childTnLst>
                              <p:par>
                                <p:cTn id="14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0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500"/>
                            </p:stCondLst>
                            <p:childTnLst>
                              <p:par>
                                <p:cTn id="2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1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2000"/>
                            </p:stCondLst>
                            <p:childTnLst>
                              <p:par>
                                <p:cTn id="26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8" dur="500"/>
                                        <p:tgtEl>
                                          <p:spTgt spid="1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1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1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1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9" grpId="0"/>
      <p:bldP spid="156" grpId="0"/>
      <p:bldP spid="97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3" name="Group 4"/>
          <p:cNvGrpSpPr>
            <a:grpSpLocks noChangeAspect="1"/>
          </p:cNvGrpSpPr>
          <p:nvPr/>
        </p:nvGrpSpPr>
        <p:grpSpPr bwMode="auto">
          <a:xfrm>
            <a:off x="717408" y="634077"/>
            <a:ext cx="815138" cy="801966"/>
            <a:chOff x="1005" y="1639"/>
            <a:chExt cx="1052" cy="1035"/>
          </a:xfrm>
        </p:grpSpPr>
        <p:sp>
          <p:nvSpPr>
            <p:cNvPr id="44" name="Freeform 5"/>
            <p:cNvSpPr>
              <a:spLocks noEditPoints="1"/>
            </p:cNvSpPr>
            <p:nvPr/>
          </p:nvSpPr>
          <p:spPr bwMode="auto">
            <a:xfrm>
              <a:off x="1079" y="1689"/>
              <a:ext cx="978" cy="978"/>
            </a:xfrm>
            <a:custGeom>
              <a:avLst/>
              <a:gdLst>
                <a:gd name="T0" fmla="*/ 411 w 411"/>
                <a:gd name="T1" fmla="*/ 206 h 411"/>
                <a:gd name="T2" fmla="*/ 206 w 411"/>
                <a:gd name="T3" fmla="*/ 411 h 411"/>
                <a:gd name="T4" fmla="*/ 0 w 411"/>
                <a:gd name="T5" fmla="*/ 206 h 411"/>
                <a:gd name="T6" fmla="*/ 206 w 411"/>
                <a:gd name="T7" fmla="*/ 0 h 411"/>
                <a:gd name="T8" fmla="*/ 411 w 411"/>
                <a:gd name="T9" fmla="*/ 206 h 411"/>
                <a:gd name="T10" fmla="*/ 411 w 411"/>
                <a:gd name="T11" fmla="*/ 206 h 411"/>
                <a:gd name="T12" fmla="*/ 411 w 411"/>
                <a:gd name="T13" fmla="*/ 206 h 4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11" h="411">
                  <a:moveTo>
                    <a:pt x="411" y="206"/>
                  </a:moveTo>
                  <a:cubicBezTo>
                    <a:pt x="411" y="319"/>
                    <a:pt x="319" y="411"/>
                    <a:pt x="206" y="411"/>
                  </a:cubicBezTo>
                  <a:cubicBezTo>
                    <a:pt x="92" y="411"/>
                    <a:pt x="0" y="319"/>
                    <a:pt x="0" y="206"/>
                  </a:cubicBezTo>
                  <a:cubicBezTo>
                    <a:pt x="0" y="92"/>
                    <a:pt x="92" y="0"/>
                    <a:pt x="206" y="0"/>
                  </a:cubicBezTo>
                  <a:cubicBezTo>
                    <a:pt x="319" y="0"/>
                    <a:pt x="411" y="92"/>
                    <a:pt x="411" y="206"/>
                  </a:cubicBezTo>
                  <a:close/>
                  <a:moveTo>
                    <a:pt x="411" y="206"/>
                  </a:moveTo>
                  <a:cubicBezTo>
                    <a:pt x="411" y="206"/>
                    <a:pt x="411" y="206"/>
                    <a:pt x="411" y="206"/>
                  </a:cubicBezTo>
                </a:path>
              </a:pathLst>
            </a:custGeom>
            <a:solidFill>
              <a:srgbClr val="00CC99"/>
            </a:solidFill>
            <a:ln w="30163" cap="flat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5" name="Freeform 6"/>
            <p:cNvSpPr>
              <a:spLocks noEditPoints="1"/>
            </p:cNvSpPr>
            <p:nvPr/>
          </p:nvSpPr>
          <p:spPr bwMode="auto">
            <a:xfrm>
              <a:off x="1079" y="1689"/>
              <a:ext cx="978" cy="978"/>
            </a:xfrm>
            <a:custGeom>
              <a:avLst/>
              <a:gdLst>
                <a:gd name="T0" fmla="*/ 411 w 411"/>
                <a:gd name="T1" fmla="*/ 206 h 411"/>
                <a:gd name="T2" fmla="*/ 206 w 411"/>
                <a:gd name="T3" fmla="*/ 411 h 411"/>
                <a:gd name="T4" fmla="*/ 0 w 411"/>
                <a:gd name="T5" fmla="*/ 206 h 411"/>
                <a:gd name="T6" fmla="*/ 206 w 411"/>
                <a:gd name="T7" fmla="*/ 0 h 411"/>
                <a:gd name="T8" fmla="*/ 411 w 411"/>
                <a:gd name="T9" fmla="*/ 206 h 411"/>
                <a:gd name="T10" fmla="*/ 411 w 411"/>
                <a:gd name="T11" fmla="*/ 206 h 411"/>
                <a:gd name="T12" fmla="*/ 411 w 411"/>
                <a:gd name="T13" fmla="*/ 206 h 4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11" h="411">
                  <a:moveTo>
                    <a:pt x="411" y="206"/>
                  </a:moveTo>
                  <a:cubicBezTo>
                    <a:pt x="411" y="319"/>
                    <a:pt x="319" y="411"/>
                    <a:pt x="206" y="411"/>
                  </a:cubicBezTo>
                  <a:cubicBezTo>
                    <a:pt x="92" y="411"/>
                    <a:pt x="0" y="319"/>
                    <a:pt x="0" y="206"/>
                  </a:cubicBezTo>
                  <a:cubicBezTo>
                    <a:pt x="0" y="92"/>
                    <a:pt x="92" y="0"/>
                    <a:pt x="206" y="0"/>
                  </a:cubicBezTo>
                  <a:cubicBezTo>
                    <a:pt x="319" y="0"/>
                    <a:pt x="411" y="92"/>
                    <a:pt x="411" y="206"/>
                  </a:cubicBezTo>
                  <a:close/>
                  <a:moveTo>
                    <a:pt x="411" y="206"/>
                  </a:moveTo>
                  <a:cubicBezTo>
                    <a:pt x="411" y="206"/>
                    <a:pt x="411" y="206"/>
                    <a:pt x="411" y="206"/>
                  </a:cubicBezTo>
                </a:path>
              </a:pathLst>
            </a:custGeom>
            <a:noFill/>
            <a:ln w="30163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6" name="Freeform 7"/>
            <p:cNvSpPr>
              <a:spLocks noEditPoints="1"/>
            </p:cNvSpPr>
            <p:nvPr/>
          </p:nvSpPr>
          <p:spPr bwMode="auto">
            <a:xfrm>
              <a:off x="1455" y="2101"/>
              <a:ext cx="314" cy="316"/>
            </a:xfrm>
            <a:custGeom>
              <a:avLst/>
              <a:gdLst>
                <a:gd name="T0" fmla="*/ 66 w 132"/>
                <a:gd name="T1" fmla="*/ 133 h 133"/>
                <a:gd name="T2" fmla="*/ 132 w 132"/>
                <a:gd name="T3" fmla="*/ 67 h 133"/>
                <a:gd name="T4" fmla="*/ 66 w 132"/>
                <a:gd name="T5" fmla="*/ 0 h 133"/>
                <a:gd name="T6" fmla="*/ 0 w 132"/>
                <a:gd name="T7" fmla="*/ 67 h 133"/>
                <a:gd name="T8" fmla="*/ 66 w 132"/>
                <a:gd name="T9" fmla="*/ 133 h 133"/>
                <a:gd name="T10" fmla="*/ 66 w 132"/>
                <a:gd name="T11" fmla="*/ 133 h 133"/>
                <a:gd name="T12" fmla="*/ 66 w 132"/>
                <a:gd name="T13" fmla="*/ 133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2" h="133">
                  <a:moveTo>
                    <a:pt x="66" y="133"/>
                  </a:moveTo>
                  <a:cubicBezTo>
                    <a:pt x="103" y="133"/>
                    <a:pt x="132" y="103"/>
                    <a:pt x="132" y="67"/>
                  </a:cubicBezTo>
                  <a:cubicBezTo>
                    <a:pt x="132" y="30"/>
                    <a:pt x="103" y="0"/>
                    <a:pt x="66" y="0"/>
                  </a:cubicBezTo>
                  <a:cubicBezTo>
                    <a:pt x="30" y="0"/>
                    <a:pt x="0" y="30"/>
                    <a:pt x="0" y="67"/>
                  </a:cubicBezTo>
                  <a:cubicBezTo>
                    <a:pt x="0" y="103"/>
                    <a:pt x="30" y="133"/>
                    <a:pt x="66" y="133"/>
                  </a:cubicBezTo>
                  <a:close/>
                  <a:moveTo>
                    <a:pt x="66" y="133"/>
                  </a:moveTo>
                  <a:cubicBezTo>
                    <a:pt x="66" y="133"/>
                    <a:pt x="66" y="133"/>
                    <a:pt x="66" y="133"/>
                  </a:cubicBezTo>
                </a:path>
              </a:pathLst>
            </a:custGeom>
            <a:solidFill>
              <a:srgbClr val="FFFCDD"/>
            </a:solidFill>
            <a:ln w="30163" cap="flat">
              <a:solidFill>
                <a:srgbClr val="231F2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7" name="Freeform 8"/>
            <p:cNvSpPr>
              <a:spLocks noEditPoints="1"/>
            </p:cNvSpPr>
            <p:nvPr/>
          </p:nvSpPr>
          <p:spPr bwMode="auto">
            <a:xfrm>
              <a:off x="1455" y="2101"/>
              <a:ext cx="314" cy="316"/>
            </a:xfrm>
            <a:custGeom>
              <a:avLst/>
              <a:gdLst>
                <a:gd name="T0" fmla="*/ 66 w 132"/>
                <a:gd name="T1" fmla="*/ 133 h 133"/>
                <a:gd name="T2" fmla="*/ 132 w 132"/>
                <a:gd name="T3" fmla="*/ 67 h 133"/>
                <a:gd name="T4" fmla="*/ 66 w 132"/>
                <a:gd name="T5" fmla="*/ 0 h 133"/>
                <a:gd name="T6" fmla="*/ 0 w 132"/>
                <a:gd name="T7" fmla="*/ 67 h 133"/>
                <a:gd name="T8" fmla="*/ 66 w 132"/>
                <a:gd name="T9" fmla="*/ 133 h 133"/>
                <a:gd name="T10" fmla="*/ 66 w 132"/>
                <a:gd name="T11" fmla="*/ 133 h 133"/>
                <a:gd name="T12" fmla="*/ 66 w 132"/>
                <a:gd name="T13" fmla="*/ 133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2" h="133">
                  <a:moveTo>
                    <a:pt x="66" y="133"/>
                  </a:moveTo>
                  <a:cubicBezTo>
                    <a:pt x="103" y="133"/>
                    <a:pt x="132" y="103"/>
                    <a:pt x="132" y="67"/>
                  </a:cubicBezTo>
                  <a:cubicBezTo>
                    <a:pt x="132" y="30"/>
                    <a:pt x="103" y="0"/>
                    <a:pt x="66" y="0"/>
                  </a:cubicBezTo>
                  <a:cubicBezTo>
                    <a:pt x="30" y="0"/>
                    <a:pt x="0" y="30"/>
                    <a:pt x="0" y="67"/>
                  </a:cubicBezTo>
                  <a:cubicBezTo>
                    <a:pt x="0" y="103"/>
                    <a:pt x="30" y="133"/>
                    <a:pt x="66" y="133"/>
                  </a:cubicBezTo>
                  <a:close/>
                  <a:moveTo>
                    <a:pt x="66" y="133"/>
                  </a:moveTo>
                  <a:cubicBezTo>
                    <a:pt x="66" y="133"/>
                    <a:pt x="66" y="133"/>
                    <a:pt x="66" y="133"/>
                  </a:cubicBezTo>
                </a:path>
              </a:pathLst>
            </a:custGeom>
            <a:noFill/>
            <a:ln w="30163" cap="flat">
              <a:solidFill>
                <a:srgbClr val="231F2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8" name="Freeform 9"/>
            <p:cNvSpPr>
              <a:spLocks/>
            </p:cNvSpPr>
            <p:nvPr/>
          </p:nvSpPr>
          <p:spPr bwMode="auto">
            <a:xfrm>
              <a:off x="1017" y="1653"/>
              <a:ext cx="476" cy="479"/>
            </a:xfrm>
            <a:custGeom>
              <a:avLst/>
              <a:gdLst>
                <a:gd name="T0" fmla="*/ 255 w 476"/>
                <a:gd name="T1" fmla="*/ 0 h 479"/>
                <a:gd name="T2" fmla="*/ 374 w 476"/>
                <a:gd name="T3" fmla="*/ 46 h 479"/>
                <a:gd name="T4" fmla="*/ 431 w 476"/>
                <a:gd name="T5" fmla="*/ 96 h 479"/>
                <a:gd name="T6" fmla="*/ 464 w 476"/>
                <a:gd name="T7" fmla="*/ 160 h 479"/>
                <a:gd name="T8" fmla="*/ 476 w 476"/>
                <a:gd name="T9" fmla="*/ 198 h 479"/>
                <a:gd name="T10" fmla="*/ 462 w 476"/>
                <a:gd name="T11" fmla="*/ 307 h 479"/>
                <a:gd name="T12" fmla="*/ 421 w 476"/>
                <a:gd name="T13" fmla="*/ 398 h 479"/>
                <a:gd name="T14" fmla="*/ 326 w 476"/>
                <a:gd name="T15" fmla="*/ 469 h 479"/>
                <a:gd name="T16" fmla="*/ 231 w 476"/>
                <a:gd name="T17" fmla="*/ 479 h 479"/>
                <a:gd name="T18" fmla="*/ 145 w 476"/>
                <a:gd name="T19" fmla="*/ 455 h 479"/>
                <a:gd name="T20" fmla="*/ 55 w 476"/>
                <a:gd name="T21" fmla="*/ 388 h 479"/>
                <a:gd name="T22" fmla="*/ 10 w 476"/>
                <a:gd name="T23" fmla="*/ 293 h 479"/>
                <a:gd name="T24" fmla="*/ 0 w 476"/>
                <a:gd name="T25" fmla="*/ 193 h 479"/>
                <a:gd name="T26" fmla="*/ 50 w 476"/>
                <a:gd name="T27" fmla="*/ 96 h 479"/>
                <a:gd name="T28" fmla="*/ 122 w 476"/>
                <a:gd name="T29" fmla="*/ 34 h 479"/>
                <a:gd name="T30" fmla="*/ 188 w 476"/>
                <a:gd name="T31" fmla="*/ 0 h 479"/>
                <a:gd name="T32" fmla="*/ 255 w 476"/>
                <a:gd name="T33" fmla="*/ 0 h 4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76" h="479">
                  <a:moveTo>
                    <a:pt x="255" y="0"/>
                  </a:moveTo>
                  <a:lnTo>
                    <a:pt x="374" y="46"/>
                  </a:lnTo>
                  <a:lnTo>
                    <a:pt x="431" y="96"/>
                  </a:lnTo>
                  <a:lnTo>
                    <a:pt x="464" y="160"/>
                  </a:lnTo>
                  <a:lnTo>
                    <a:pt x="476" y="198"/>
                  </a:lnTo>
                  <a:lnTo>
                    <a:pt x="462" y="307"/>
                  </a:lnTo>
                  <a:lnTo>
                    <a:pt x="421" y="398"/>
                  </a:lnTo>
                  <a:lnTo>
                    <a:pt x="326" y="469"/>
                  </a:lnTo>
                  <a:lnTo>
                    <a:pt x="231" y="479"/>
                  </a:lnTo>
                  <a:lnTo>
                    <a:pt x="145" y="455"/>
                  </a:lnTo>
                  <a:lnTo>
                    <a:pt x="55" y="388"/>
                  </a:lnTo>
                  <a:lnTo>
                    <a:pt x="10" y="293"/>
                  </a:lnTo>
                  <a:lnTo>
                    <a:pt x="0" y="193"/>
                  </a:lnTo>
                  <a:lnTo>
                    <a:pt x="50" y="96"/>
                  </a:lnTo>
                  <a:lnTo>
                    <a:pt x="122" y="34"/>
                  </a:lnTo>
                  <a:lnTo>
                    <a:pt x="188" y="0"/>
                  </a:lnTo>
                  <a:lnTo>
                    <a:pt x="255" y="0"/>
                  </a:lnTo>
                  <a:close/>
                </a:path>
              </a:pathLst>
            </a:custGeom>
            <a:solidFill>
              <a:srgbClr val="FFE8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9" name="Freeform 10"/>
            <p:cNvSpPr>
              <a:spLocks noEditPoints="1"/>
            </p:cNvSpPr>
            <p:nvPr/>
          </p:nvSpPr>
          <p:spPr bwMode="auto">
            <a:xfrm rot="10800000">
              <a:off x="1216" y="1960"/>
              <a:ext cx="64" cy="64"/>
            </a:xfrm>
            <a:custGeom>
              <a:avLst/>
              <a:gdLst>
                <a:gd name="T0" fmla="*/ 27 w 27"/>
                <a:gd name="T1" fmla="*/ 14 h 27"/>
                <a:gd name="T2" fmla="*/ 13 w 27"/>
                <a:gd name="T3" fmla="*/ 27 h 27"/>
                <a:gd name="T4" fmla="*/ 0 w 27"/>
                <a:gd name="T5" fmla="*/ 14 h 27"/>
                <a:gd name="T6" fmla="*/ 13 w 27"/>
                <a:gd name="T7" fmla="*/ 0 h 27"/>
                <a:gd name="T8" fmla="*/ 27 w 27"/>
                <a:gd name="T9" fmla="*/ 14 h 27"/>
                <a:gd name="T10" fmla="*/ 27 w 27"/>
                <a:gd name="T11" fmla="*/ 14 h 27"/>
                <a:gd name="T12" fmla="*/ 27 w 27"/>
                <a:gd name="T13" fmla="*/ 1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" h="27">
                  <a:moveTo>
                    <a:pt x="27" y="14"/>
                  </a:moveTo>
                  <a:cubicBezTo>
                    <a:pt x="27" y="21"/>
                    <a:pt x="21" y="27"/>
                    <a:pt x="13" y="27"/>
                  </a:cubicBezTo>
                  <a:cubicBezTo>
                    <a:pt x="6" y="27"/>
                    <a:pt x="0" y="21"/>
                    <a:pt x="0" y="14"/>
                  </a:cubicBezTo>
                  <a:cubicBezTo>
                    <a:pt x="0" y="6"/>
                    <a:pt x="6" y="0"/>
                    <a:pt x="13" y="0"/>
                  </a:cubicBezTo>
                  <a:cubicBezTo>
                    <a:pt x="21" y="0"/>
                    <a:pt x="27" y="6"/>
                    <a:pt x="27" y="14"/>
                  </a:cubicBezTo>
                  <a:close/>
                  <a:moveTo>
                    <a:pt x="27" y="14"/>
                  </a:moveTo>
                  <a:cubicBezTo>
                    <a:pt x="27" y="14"/>
                    <a:pt x="27" y="14"/>
                    <a:pt x="27" y="14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0" name="Freeform 11"/>
            <p:cNvSpPr>
              <a:spLocks noEditPoints="1"/>
            </p:cNvSpPr>
            <p:nvPr/>
          </p:nvSpPr>
          <p:spPr bwMode="auto">
            <a:xfrm rot="10800000">
              <a:off x="1216" y="1752"/>
              <a:ext cx="64" cy="172"/>
            </a:xfrm>
            <a:custGeom>
              <a:avLst/>
              <a:gdLst>
                <a:gd name="T0" fmla="*/ 20 w 27"/>
                <a:gd name="T1" fmla="*/ 20 h 72"/>
                <a:gd name="T2" fmla="*/ 20 w 27"/>
                <a:gd name="T3" fmla="*/ 6 h 72"/>
                <a:gd name="T4" fmla="*/ 19 w 27"/>
                <a:gd name="T5" fmla="*/ 3 h 72"/>
                <a:gd name="T6" fmla="*/ 13 w 27"/>
                <a:gd name="T7" fmla="*/ 0 h 72"/>
                <a:gd name="T8" fmla="*/ 7 w 27"/>
                <a:gd name="T9" fmla="*/ 3 h 72"/>
                <a:gd name="T10" fmla="*/ 7 w 27"/>
                <a:gd name="T11" fmla="*/ 6 h 72"/>
                <a:gd name="T12" fmla="*/ 7 w 27"/>
                <a:gd name="T13" fmla="*/ 20 h 72"/>
                <a:gd name="T14" fmla="*/ 1 w 27"/>
                <a:gd name="T15" fmla="*/ 56 h 72"/>
                <a:gd name="T16" fmla="*/ 1 w 27"/>
                <a:gd name="T17" fmla="*/ 63 h 72"/>
                <a:gd name="T18" fmla="*/ 11 w 27"/>
                <a:gd name="T19" fmla="*/ 72 h 72"/>
                <a:gd name="T20" fmla="*/ 16 w 27"/>
                <a:gd name="T21" fmla="*/ 72 h 72"/>
                <a:gd name="T22" fmla="*/ 26 w 27"/>
                <a:gd name="T23" fmla="*/ 63 h 72"/>
                <a:gd name="T24" fmla="*/ 26 w 27"/>
                <a:gd name="T25" fmla="*/ 56 h 72"/>
                <a:gd name="T26" fmla="*/ 20 w 27"/>
                <a:gd name="T27" fmla="*/ 20 h 72"/>
                <a:gd name="T28" fmla="*/ 20 w 27"/>
                <a:gd name="T29" fmla="*/ 20 h 72"/>
                <a:gd name="T30" fmla="*/ 20 w 27"/>
                <a:gd name="T31" fmla="*/ 2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7" h="72">
                  <a:moveTo>
                    <a:pt x="20" y="20"/>
                  </a:moveTo>
                  <a:cubicBezTo>
                    <a:pt x="20" y="6"/>
                    <a:pt x="20" y="6"/>
                    <a:pt x="20" y="6"/>
                  </a:cubicBezTo>
                  <a:cubicBezTo>
                    <a:pt x="20" y="5"/>
                    <a:pt x="20" y="5"/>
                    <a:pt x="19" y="3"/>
                  </a:cubicBezTo>
                  <a:cubicBezTo>
                    <a:pt x="18" y="1"/>
                    <a:pt x="16" y="0"/>
                    <a:pt x="13" y="0"/>
                  </a:cubicBezTo>
                  <a:cubicBezTo>
                    <a:pt x="11" y="0"/>
                    <a:pt x="9" y="1"/>
                    <a:pt x="7" y="3"/>
                  </a:cubicBezTo>
                  <a:cubicBezTo>
                    <a:pt x="7" y="4"/>
                    <a:pt x="7" y="5"/>
                    <a:pt x="7" y="6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7" y="32"/>
                    <a:pt x="3" y="44"/>
                    <a:pt x="1" y="56"/>
                  </a:cubicBezTo>
                  <a:cubicBezTo>
                    <a:pt x="0" y="58"/>
                    <a:pt x="0" y="60"/>
                    <a:pt x="1" y="63"/>
                  </a:cubicBezTo>
                  <a:cubicBezTo>
                    <a:pt x="2" y="68"/>
                    <a:pt x="6" y="72"/>
                    <a:pt x="11" y="72"/>
                  </a:cubicBezTo>
                  <a:cubicBezTo>
                    <a:pt x="16" y="72"/>
                    <a:pt x="16" y="72"/>
                    <a:pt x="16" y="72"/>
                  </a:cubicBezTo>
                  <a:cubicBezTo>
                    <a:pt x="21" y="72"/>
                    <a:pt x="25" y="68"/>
                    <a:pt x="26" y="63"/>
                  </a:cubicBezTo>
                  <a:cubicBezTo>
                    <a:pt x="27" y="60"/>
                    <a:pt x="27" y="58"/>
                    <a:pt x="26" y="56"/>
                  </a:cubicBezTo>
                  <a:cubicBezTo>
                    <a:pt x="23" y="44"/>
                    <a:pt x="20" y="32"/>
                    <a:pt x="20" y="20"/>
                  </a:cubicBezTo>
                  <a:close/>
                  <a:moveTo>
                    <a:pt x="20" y="20"/>
                  </a:moveTo>
                  <a:cubicBezTo>
                    <a:pt x="20" y="20"/>
                    <a:pt x="20" y="20"/>
                    <a:pt x="20" y="20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1" name="Freeform 12"/>
            <p:cNvSpPr>
              <a:spLocks noEditPoints="1"/>
            </p:cNvSpPr>
            <p:nvPr/>
          </p:nvSpPr>
          <p:spPr bwMode="auto">
            <a:xfrm>
              <a:off x="1005" y="1639"/>
              <a:ext cx="507" cy="504"/>
            </a:xfrm>
            <a:custGeom>
              <a:avLst/>
              <a:gdLst>
                <a:gd name="T0" fmla="*/ 213 w 213"/>
                <a:gd name="T1" fmla="*/ 106 h 212"/>
                <a:gd name="T2" fmla="*/ 106 w 213"/>
                <a:gd name="T3" fmla="*/ 0 h 212"/>
                <a:gd name="T4" fmla="*/ 0 w 213"/>
                <a:gd name="T5" fmla="*/ 106 h 212"/>
                <a:gd name="T6" fmla="*/ 106 w 213"/>
                <a:gd name="T7" fmla="*/ 212 h 212"/>
                <a:gd name="T8" fmla="*/ 177 w 213"/>
                <a:gd name="T9" fmla="*/ 204 h 212"/>
                <a:gd name="T10" fmla="*/ 205 w 213"/>
                <a:gd name="T11" fmla="*/ 145 h 212"/>
                <a:gd name="T12" fmla="*/ 213 w 213"/>
                <a:gd name="T13" fmla="*/ 106 h 212"/>
                <a:gd name="T14" fmla="*/ 197 w 213"/>
                <a:gd name="T15" fmla="*/ 126 h 212"/>
                <a:gd name="T16" fmla="*/ 156 w 213"/>
                <a:gd name="T17" fmla="*/ 174 h 212"/>
                <a:gd name="T18" fmla="*/ 106 w 213"/>
                <a:gd name="T19" fmla="*/ 200 h 212"/>
                <a:gd name="T20" fmla="*/ 13 w 213"/>
                <a:gd name="T21" fmla="*/ 107 h 212"/>
                <a:gd name="T22" fmla="*/ 106 w 213"/>
                <a:gd name="T23" fmla="*/ 14 h 212"/>
                <a:gd name="T24" fmla="*/ 199 w 213"/>
                <a:gd name="T25" fmla="*/ 107 h 212"/>
                <a:gd name="T26" fmla="*/ 197 w 213"/>
                <a:gd name="T27" fmla="*/ 126 h 212"/>
                <a:gd name="T28" fmla="*/ 197 w 213"/>
                <a:gd name="T29" fmla="*/ 126 h 212"/>
                <a:gd name="T30" fmla="*/ 197 w 213"/>
                <a:gd name="T31" fmla="*/ 126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13" h="212">
                  <a:moveTo>
                    <a:pt x="213" y="106"/>
                  </a:moveTo>
                  <a:cubicBezTo>
                    <a:pt x="213" y="48"/>
                    <a:pt x="165" y="0"/>
                    <a:pt x="106" y="0"/>
                  </a:cubicBezTo>
                  <a:cubicBezTo>
                    <a:pt x="48" y="0"/>
                    <a:pt x="0" y="48"/>
                    <a:pt x="0" y="106"/>
                  </a:cubicBezTo>
                  <a:cubicBezTo>
                    <a:pt x="0" y="165"/>
                    <a:pt x="48" y="212"/>
                    <a:pt x="106" y="212"/>
                  </a:cubicBezTo>
                  <a:cubicBezTo>
                    <a:pt x="145" y="212"/>
                    <a:pt x="165" y="212"/>
                    <a:pt x="177" y="204"/>
                  </a:cubicBezTo>
                  <a:cubicBezTo>
                    <a:pt x="187" y="196"/>
                    <a:pt x="191" y="186"/>
                    <a:pt x="205" y="145"/>
                  </a:cubicBezTo>
                  <a:cubicBezTo>
                    <a:pt x="210" y="133"/>
                    <a:pt x="213" y="120"/>
                    <a:pt x="213" y="106"/>
                  </a:cubicBezTo>
                  <a:close/>
                  <a:moveTo>
                    <a:pt x="197" y="126"/>
                  </a:moveTo>
                  <a:cubicBezTo>
                    <a:pt x="188" y="159"/>
                    <a:pt x="169" y="165"/>
                    <a:pt x="156" y="174"/>
                  </a:cubicBezTo>
                  <a:cubicBezTo>
                    <a:pt x="139" y="186"/>
                    <a:pt x="123" y="200"/>
                    <a:pt x="106" y="200"/>
                  </a:cubicBezTo>
                  <a:cubicBezTo>
                    <a:pt x="55" y="200"/>
                    <a:pt x="13" y="158"/>
                    <a:pt x="13" y="107"/>
                  </a:cubicBezTo>
                  <a:cubicBezTo>
                    <a:pt x="13" y="56"/>
                    <a:pt x="55" y="14"/>
                    <a:pt x="106" y="14"/>
                  </a:cubicBezTo>
                  <a:cubicBezTo>
                    <a:pt x="157" y="14"/>
                    <a:pt x="199" y="56"/>
                    <a:pt x="199" y="107"/>
                  </a:cubicBezTo>
                  <a:cubicBezTo>
                    <a:pt x="199" y="113"/>
                    <a:pt x="199" y="119"/>
                    <a:pt x="197" y="126"/>
                  </a:cubicBezTo>
                  <a:close/>
                  <a:moveTo>
                    <a:pt x="197" y="126"/>
                  </a:moveTo>
                  <a:cubicBezTo>
                    <a:pt x="197" y="126"/>
                    <a:pt x="197" y="126"/>
                    <a:pt x="197" y="126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2" name="Freeform 13"/>
            <p:cNvSpPr>
              <a:spLocks/>
            </p:cNvSpPr>
            <p:nvPr/>
          </p:nvSpPr>
          <p:spPr bwMode="auto">
            <a:xfrm>
              <a:off x="1369" y="1975"/>
              <a:ext cx="583" cy="699"/>
            </a:xfrm>
            <a:custGeom>
              <a:avLst/>
              <a:gdLst>
                <a:gd name="T0" fmla="*/ 216 w 245"/>
                <a:gd name="T1" fmla="*/ 0 h 294"/>
                <a:gd name="T2" fmla="*/ 188 w 245"/>
                <a:gd name="T3" fmla="*/ 28 h 294"/>
                <a:gd name="T4" fmla="*/ 188 w 245"/>
                <a:gd name="T5" fmla="*/ 131 h 294"/>
                <a:gd name="T6" fmla="*/ 162 w 245"/>
                <a:gd name="T7" fmla="*/ 199 h 294"/>
                <a:gd name="T8" fmla="*/ 46 w 245"/>
                <a:gd name="T9" fmla="*/ 199 h 294"/>
                <a:gd name="T10" fmla="*/ 0 w 245"/>
                <a:gd name="T11" fmla="*/ 245 h 294"/>
                <a:gd name="T12" fmla="*/ 0 w 245"/>
                <a:gd name="T13" fmla="*/ 277 h 294"/>
                <a:gd name="T14" fmla="*/ 81 w 245"/>
                <a:gd name="T15" fmla="*/ 294 h 294"/>
                <a:gd name="T16" fmla="*/ 205 w 245"/>
                <a:gd name="T17" fmla="*/ 253 h 294"/>
                <a:gd name="T18" fmla="*/ 205 w 245"/>
                <a:gd name="T19" fmla="*/ 246 h 294"/>
                <a:gd name="T20" fmla="*/ 207 w 245"/>
                <a:gd name="T21" fmla="*/ 242 h 294"/>
                <a:gd name="T22" fmla="*/ 243 w 245"/>
                <a:gd name="T23" fmla="*/ 146 h 294"/>
                <a:gd name="T24" fmla="*/ 245 w 245"/>
                <a:gd name="T25" fmla="*/ 136 h 294"/>
                <a:gd name="T26" fmla="*/ 245 w 245"/>
                <a:gd name="T27" fmla="*/ 28 h 294"/>
                <a:gd name="T28" fmla="*/ 216 w 245"/>
                <a:gd name="T29" fmla="*/ 0 h 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45" h="294">
                  <a:moveTo>
                    <a:pt x="216" y="0"/>
                  </a:moveTo>
                  <a:cubicBezTo>
                    <a:pt x="201" y="0"/>
                    <a:pt x="188" y="13"/>
                    <a:pt x="188" y="28"/>
                  </a:cubicBezTo>
                  <a:cubicBezTo>
                    <a:pt x="188" y="131"/>
                    <a:pt x="188" y="131"/>
                    <a:pt x="188" y="131"/>
                  </a:cubicBezTo>
                  <a:cubicBezTo>
                    <a:pt x="162" y="199"/>
                    <a:pt x="162" y="199"/>
                    <a:pt x="162" y="199"/>
                  </a:cubicBezTo>
                  <a:cubicBezTo>
                    <a:pt x="46" y="199"/>
                    <a:pt x="46" y="199"/>
                    <a:pt x="46" y="199"/>
                  </a:cubicBezTo>
                  <a:cubicBezTo>
                    <a:pt x="20" y="199"/>
                    <a:pt x="0" y="219"/>
                    <a:pt x="0" y="245"/>
                  </a:cubicBezTo>
                  <a:cubicBezTo>
                    <a:pt x="0" y="277"/>
                    <a:pt x="0" y="277"/>
                    <a:pt x="0" y="277"/>
                  </a:cubicBezTo>
                  <a:cubicBezTo>
                    <a:pt x="25" y="288"/>
                    <a:pt x="52" y="294"/>
                    <a:pt x="81" y="294"/>
                  </a:cubicBezTo>
                  <a:cubicBezTo>
                    <a:pt x="127" y="294"/>
                    <a:pt x="170" y="279"/>
                    <a:pt x="205" y="253"/>
                  </a:cubicBezTo>
                  <a:cubicBezTo>
                    <a:pt x="205" y="246"/>
                    <a:pt x="205" y="246"/>
                    <a:pt x="205" y="246"/>
                  </a:cubicBezTo>
                  <a:cubicBezTo>
                    <a:pt x="205" y="245"/>
                    <a:pt x="206" y="243"/>
                    <a:pt x="207" y="242"/>
                  </a:cubicBezTo>
                  <a:cubicBezTo>
                    <a:pt x="243" y="146"/>
                    <a:pt x="243" y="146"/>
                    <a:pt x="243" y="146"/>
                  </a:cubicBezTo>
                  <a:cubicBezTo>
                    <a:pt x="244" y="143"/>
                    <a:pt x="245" y="139"/>
                    <a:pt x="245" y="136"/>
                  </a:cubicBezTo>
                  <a:cubicBezTo>
                    <a:pt x="245" y="28"/>
                    <a:pt x="245" y="28"/>
                    <a:pt x="245" y="28"/>
                  </a:cubicBezTo>
                  <a:cubicBezTo>
                    <a:pt x="245" y="13"/>
                    <a:pt x="232" y="0"/>
                    <a:pt x="216" y="0"/>
                  </a:cubicBezTo>
                  <a:close/>
                </a:path>
              </a:pathLst>
            </a:custGeom>
            <a:solidFill>
              <a:srgbClr val="FFFCDD"/>
            </a:solidFill>
            <a:ln w="30163" cap="flat">
              <a:solidFill>
                <a:srgbClr val="231F2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53" name="CaixaDeTexto 52"/>
          <p:cNvSpPr txBox="1"/>
          <p:nvPr/>
        </p:nvSpPr>
        <p:spPr>
          <a:xfrm>
            <a:off x="1615642" y="685071"/>
            <a:ext cx="205019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2000" b="1" dirty="0">
                <a:solidFill>
                  <a:schemeClr val="accent2">
                    <a:lumMod val="75000"/>
                  </a:schemeClr>
                </a:solidFill>
              </a:rPr>
              <a:t>primeira lembrança</a:t>
            </a:r>
            <a:endParaRPr lang="pt-BR" sz="2000" dirty="0">
              <a:solidFill>
                <a:schemeClr val="accent2">
                  <a:lumMod val="75000"/>
                </a:schemeClr>
              </a:solidFill>
            </a:endParaRPr>
          </a:p>
        </p:txBody>
      </p:sp>
      <p:graphicFrame>
        <p:nvGraphicFramePr>
          <p:cNvPr id="55" name="Tabela 5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233345981"/>
              </p:ext>
            </p:extLst>
          </p:nvPr>
        </p:nvGraphicFramePr>
        <p:xfrm>
          <a:off x="3969185" y="936008"/>
          <a:ext cx="2014237" cy="1961163"/>
        </p:xfrm>
        <a:graphic>
          <a:graphicData uri="http://schemas.openxmlformats.org/drawingml/2006/table">
            <a:tbl>
              <a:tblPr bandRow="1">
                <a:tableStyleId>{5C22544A-7EE6-4342-B048-85BDC9FD1C3A}</a:tableStyleId>
              </a:tblPr>
              <a:tblGrid>
                <a:gridCol w="2014237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</a:tblGrid>
              <a:tr h="335280">
                <a:tc>
                  <a:txBody>
                    <a:bodyPr/>
                    <a:lstStyle/>
                    <a:p>
                      <a:pPr algn="r"/>
                      <a:r>
                        <a:rPr lang="pt-BR" sz="1600" b="1" dirty="0">
                          <a:solidFill>
                            <a:srgbClr val="0070C0"/>
                          </a:solidFill>
                        </a:rPr>
                        <a:t>SEBRAE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253719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6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‘</a:t>
                      </a:r>
                      <a:r>
                        <a:rPr lang="pt-BR" sz="1600" b="0" kern="1200" dirty="0" err="1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n.s.’|‘s.r</a:t>
                      </a:r>
                      <a:r>
                        <a:rPr lang="pt-BR" sz="16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’| ’não lembra 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253719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6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SENAI | SESI | IEL | CNJ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253719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6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SENAC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253719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6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bancos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57288">
                <a:tc>
                  <a:txBody>
                    <a:bodyPr/>
                    <a:lstStyle/>
                    <a:p>
                      <a:pPr marL="0" marR="0" lvl="0" indent="0" algn="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1600" b="0" kern="1200" dirty="0" err="1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Endeavor</a:t>
                      </a:r>
                      <a:endParaRPr lang="pt-BR" sz="1600" b="0" kern="1200" dirty="0">
                        <a:solidFill>
                          <a:schemeClr val="bg2">
                            <a:lumMod val="25000"/>
                          </a:schemeClr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2219019496"/>
                  </a:ext>
                </a:extLst>
              </a:tr>
              <a:tr h="253719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6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outros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</a:tbl>
          </a:graphicData>
        </a:graphic>
      </p:graphicFrame>
      <p:graphicFrame>
        <p:nvGraphicFramePr>
          <p:cNvPr id="56" name="Tabela 5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529306462"/>
              </p:ext>
            </p:extLst>
          </p:nvPr>
        </p:nvGraphicFramePr>
        <p:xfrm>
          <a:off x="6014422" y="638320"/>
          <a:ext cx="4089855" cy="2281839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71805">
                  <a:extLst>
                    <a:ext uri="{9D8B030D-6E8A-4147-A177-3AD203B41FA5}">
                      <a16:colId xmlns:a16="http://schemas.microsoft.com/office/drawing/2014/main" xmlns="" val="3415829805"/>
                    </a:ext>
                  </a:extLst>
                </a:gridCol>
                <a:gridCol w="371805">
                  <a:extLst>
                    <a:ext uri="{9D8B030D-6E8A-4147-A177-3AD203B41FA5}">
                      <a16:colId xmlns:a16="http://schemas.microsoft.com/office/drawing/2014/main" xmlns="" val="1778672223"/>
                    </a:ext>
                  </a:extLst>
                </a:gridCol>
                <a:gridCol w="371805">
                  <a:extLst>
                    <a:ext uri="{9D8B030D-6E8A-4147-A177-3AD203B41FA5}">
                      <a16:colId xmlns:a16="http://schemas.microsoft.com/office/drawing/2014/main" xmlns="" val="20003"/>
                    </a:ext>
                  </a:extLst>
                </a:gridCol>
                <a:gridCol w="371805">
                  <a:extLst>
                    <a:ext uri="{9D8B030D-6E8A-4147-A177-3AD203B41FA5}">
                      <a16:colId xmlns:a16="http://schemas.microsoft.com/office/drawing/2014/main" xmlns="" val="20004"/>
                    </a:ext>
                  </a:extLst>
                </a:gridCol>
                <a:gridCol w="371805">
                  <a:extLst>
                    <a:ext uri="{9D8B030D-6E8A-4147-A177-3AD203B41FA5}">
                      <a16:colId xmlns:a16="http://schemas.microsoft.com/office/drawing/2014/main" xmlns="" val="20005"/>
                    </a:ext>
                  </a:extLst>
                </a:gridCol>
                <a:gridCol w="371805">
                  <a:extLst>
                    <a:ext uri="{9D8B030D-6E8A-4147-A177-3AD203B41FA5}">
                      <a16:colId xmlns:a16="http://schemas.microsoft.com/office/drawing/2014/main" xmlns="" val="20006"/>
                    </a:ext>
                  </a:extLst>
                </a:gridCol>
                <a:gridCol w="371805">
                  <a:extLst>
                    <a:ext uri="{9D8B030D-6E8A-4147-A177-3AD203B41FA5}">
                      <a16:colId xmlns:a16="http://schemas.microsoft.com/office/drawing/2014/main" xmlns="" val="20007"/>
                    </a:ext>
                  </a:extLst>
                </a:gridCol>
                <a:gridCol w="371805">
                  <a:extLst>
                    <a:ext uri="{9D8B030D-6E8A-4147-A177-3AD203B41FA5}">
                      <a16:colId xmlns:a16="http://schemas.microsoft.com/office/drawing/2014/main" xmlns="" val="20008"/>
                    </a:ext>
                  </a:extLst>
                </a:gridCol>
                <a:gridCol w="371805">
                  <a:extLst>
                    <a:ext uri="{9D8B030D-6E8A-4147-A177-3AD203B41FA5}">
                      <a16:colId xmlns:a16="http://schemas.microsoft.com/office/drawing/2014/main" xmlns="" val="20009"/>
                    </a:ext>
                  </a:extLst>
                </a:gridCol>
                <a:gridCol w="371805">
                  <a:extLst>
                    <a:ext uri="{9D8B030D-6E8A-4147-A177-3AD203B41FA5}">
                      <a16:colId xmlns:a16="http://schemas.microsoft.com/office/drawing/2014/main" xmlns="" val="20010"/>
                    </a:ext>
                  </a:extLst>
                </a:gridCol>
                <a:gridCol w="371805">
                  <a:extLst>
                    <a:ext uri="{9D8B030D-6E8A-4147-A177-3AD203B41FA5}">
                      <a16:colId xmlns:a16="http://schemas.microsoft.com/office/drawing/2014/main" xmlns="" val="20011"/>
                    </a:ext>
                  </a:extLst>
                </a:gridCol>
              </a:tblGrid>
              <a:tr h="249494"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SC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RS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PR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SP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RJ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MG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ES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DF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GO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MS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MT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4138943772"/>
                  </a:ext>
                </a:extLst>
              </a:tr>
              <a:tr h="290335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38</a:t>
                      </a: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40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35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47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36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39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46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51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39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35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31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460727012"/>
                  </a:ext>
                </a:extLst>
              </a:tr>
              <a:tr h="290335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45</a:t>
                      </a: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37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48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38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49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42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42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36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42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47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54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2401780492"/>
                  </a:ext>
                </a:extLst>
              </a:tr>
              <a:tr h="290335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276988336"/>
                  </a:ext>
                </a:extLst>
              </a:tr>
              <a:tr h="290335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0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3449430304"/>
                  </a:ext>
                </a:extLst>
              </a:tr>
              <a:tr h="290335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290335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0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0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--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290335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15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11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10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13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11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688320413"/>
                  </a:ext>
                </a:extLst>
              </a:tr>
            </a:tbl>
          </a:graphicData>
        </a:graphic>
      </p:graphicFrame>
      <p:grpSp>
        <p:nvGrpSpPr>
          <p:cNvPr id="99" name="Grupo 98"/>
          <p:cNvGrpSpPr/>
          <p:nvPr/>
        </p:nvGrpSpPr>
        <p:grpSpPr>
          <a:xfrm>
            <a:off x="582377" y="4114321"/>
            <a:ext cx="1605104" cy="1612938"/>
            <a:chOff x="7269163" y="1814738"/>
            <a:chExt cx="3903662" cy="3922713"/>
          </a:xfrm>
        </p:grpSpPr>
        <p:grpSp>
          <p:nvGrpSpPr>
            <p:cNvPr id="100" name="Grupo 99"/>
            <p:cNvGrpSpPr/>
            <p:nvPr/>
          </p:nvGrpSpPr>
          <p:grpSpPr>
            <a:xfrm>
              <a:off x="8496300" y="3102201"/>
              <a:ext cx="1563687" cy="1649413"/>
              <a:chOff x="8328025" y="2344738"/>
              <a:chExt cx="1563687" cy="1649413"/>
            </a:xfrm>
            <a:solidFill>
              <a:srgbClr val="009999"/>
            </a:solidFill>
          </p:grpSpPr>
          <p:sp>
            <p:nvSpPr>
              <p:cNvPr id="136" name="Freeform 16"/>
              <p:cNvSpPr>
                <a:spLocks/>
              </p:cNvSpPr>
              <p:nvPr/>
            </p:nvSpPr>
            <p:spPr bwMode="auto">
              <a:xfrm>
                <a:off x="8328025" y="2344738"/>
                <a:ext cx="1135062" cy="1044575"/>
              </a:xfrm>
              <a:custGeom>
                <a:avLst/>
                <a:gdLst>
                  <a:gd name="T0" fmla="*/ 84 w 302"/>
                  <a:gd name="T1" fmla="*/ 37 h 278"/>
                  <a:gd name="T2" fmla="*/ 89 w 302"/>
                  <a:gd name="T3" fmla="*/ 24 h 278"/>
                  <a:gd name="T4" fmla="*/ 90 w 302"/>
                  <a:gd name="T5" fmla="*/ 9 h 278"/>
                  <a:gd name="T6" fmla="*/ 92 w 302"/>
                  <a:gd name="T7" fmla="*/ 0 h 278"/>
                  <a:gd name="T8" fmla="*/ 96 w 302"/>
                  <a:gd name="T9" fmla="*/ 2 h 278"/>
                  <a:gd name="T10" fmla="*/ 99 w 302"/>
                  <a:gd name="T11" fmla="*/ 11 h 278"/>
                  <a:gd name="T12" fmla="*/ 103 w 302"/>
                  <a:gd name="T13" fmla="*/ 33 h 278"/>
                  <a:gd name="T14" fmla="*/ 128 w 302"/>
                  <a:gd name="T15" fmla="*/ 54 h 278"/>
                  <a:gd name="T16" fmla="*/ 172 w 302"/>
                  <a:gd name="T17" fmla="*/ 57 h 278"/>
                  <a:gd name="T18" fmla="*/ 302 w 302"/>
                  <a:gd name="T19" fmla="*/ 64 h 278"/>
                  <a:gd name="T20" fmla="*/ 299 w 302"/>
                  <a:gd name="T21" fmla="*/ 74 h 278"/>
                  <a:gd name="T22" fmla="*/ 291 w 302"/>
                  <a:gd name="T23" fmla="*/ 104 h 278"/>
                  <a:gd name="T24" fmla="*/ 293 w 302"/>
                  <a:gd name="T25" fmla="*/ 143 h 278"/>
                  <a:gd name="T26" fmla="*/ 284 w 302"/>
                  <a:gd name="T27" fmla="*/ 172 h 278"/>
                  <a:gd name="T28" fmla="*/ 278 w 302"/>
                  <a:gd name="T29" fmla="*/ 195 h 278"/>
                  <a:gd name="T30" fmla="*/ 266 w 302"/>
                  <a:gd name="T31" fmla="*/ 203 h 278"/>
                  <a:gd name="T32" fmla="*/ 260 w 302"/>
                  <a:gd name="T33" fmla="*/ 215 h 278"/>
                  <a:gd name="T34" fmla="*/ 249 w 302"/>
                  <a:gd name="T35" fmla="*/ 222 h 278"/>
                  <a:gd name="T36" fmla="*/ 237 w 302"/>
                  <a:gd name="T37" fmla="*/ 237 h 278"/>
                  <a:gd name="T38" fmla="*/ 227 w 302"/>
                  <a:gd name="T39" fmla="*/ 252 h 278"/>
                  <a:gd name="T40" fmla="*/ 222 w 302"/>
                  <a:gd name="T41" fmla="*/ 261 h 278"/>
                  <a:gd name="T42" fmla="*/ 224 w 302"/>
                  <a:gd name="T43" fmla="*/ 271 h 278"/>
                  <a:gd name="T44" fmla="*/ 224 w 302"/>
                  <a:gd name="T45" fmla="*/ 278 h 278"/>
                  <a:gd name="T46" fmla="*/ 213 w 302"/>
                  <a:gd name="T47" fmla="*/ 275 h 278"/>
                  <a:gd name="T48" fmla="*/ 213 w 302"/>
                  <a:gd name="T49" fmla="*/ 265 h 278"/>
                  <a:gd name="T50" fmla="*/ 205 w 302"/>
                  <a:gd name="T51" fmla="*/ 260 h 278"/>
                  <a:gd name="T52" fmla="*/ 198 w 302"/>
                  <a:gd name="T53" fmla="*/ 266 h 278"/>
                  <a:gd name="T54" fmla="*/ 185 w 302"/>
                  <a:gd name="T55" fmla="*/ 264 h 278"/>
                  <a:gd name="T56" fmla="*/ 169 w 302"/>
                  <a:gd name="T57" fmla="*/ 265 h 278"/>
                  <a:gd name="T58" fmla="*/ 156 w 302"/>
                  <a:gd name="T59" fmla="*/ 258 h 278"/>
                  <a:gd name="T60" fmla="*/ 137 w 302"/>
                  <a:gd name="T61" fmla="*/ 256 h 278"/>
                  <a:gd name="T62" fmla="*/ 124 w 302"/>
                  <a:gd name="T63" fmla="*/ 261 h 278"/>
                  <a:gd name="T64" fmla="*/ 118 w 302"/>
                  <a:gd name="T65" fmla="*/ 270 h 278"/>
                  <a:gd name="T66" fmla="*/ 110 w 302"/>
                  <a:gd name="T67" fmla="*/ 269 h 278"/>
                  <a:gd name="T68" fmla="*/ 100 w 302"/>
                  <a:gd name="T69" fmla="*/ 263 h 278"/>
                  <a:gd name="T70" fmla="*/ 89 w 302"/>
                  <a:gd name="T71" fmla="*/ 257 h 278"/>
                  <a:gd name="T72" fmla="*/ 85 w 302"/>
                  <a:gd name="T73" fmla="*/ 243 h 278"/>
                  <a:gd name="T74" fmla="*/ 88 w 302"/>
                  <a:gd name="T75" fmla="*/ 237 h 278"/>
                  <a:gd name="T76" fmla="*/ 89 w 302"/>
                  <a:gd name="T77" fmla="*/ 230 h 278"/>
                  <a:gd name="T78" fmla="*/ 39 w 302"/>
                  <a:gd name="T79" fmla="*/ 220 h 278"/>
                  <a:gd name="T80" fmla="*/ 35 w 302"/>
                  <a:gd name="T81" fmla="*/ 209 h 278"/>
                  <a:gd name="T82" fmla="*/ 31 w 302"/>
                  <a:gd name="T83" fmla="*/ 202 h 278"/>
                  <a:gd name="T84" fmla="*/ 37 w 302"/>
                  <a:gd name="T85" fmla="*/ 196 h 278"/>
                  <a:gd name="T86" fmla="*/ 34 w 302"/>
                  <a:gd name="T87" fmla="*/ 182 h 278"/>
                  <a:gd name="T88" fmla="*/ 28 w 302"/>
                  <a:gd name="T89" fmla="*/ 163 h 278"/>
                  <a:gd name="T90" fmla="*/ 46 w 302"/>
                  <a:gd name="T91" fmla="*/ 138 h 278"/>
                  <a:gd name="T92" fmla="*/ 43 w 302"/>
                  <a:gd name="T93" fmla="*/ 115 h 278"/>
                  <a:gd name="T94" fmla="*/ 43 w 302"/>
                  <a:gd name="T95" fmla="*/ 105 h 278"/>
                  <a:gd name="T96" fmla="*/ 41 w 302"/>
                  <a:gd name="T97" fmla="*/ 94 h 278"/>
                  <a:gd name="T98" fmla="*/ 24 w 302"/>
                  <a:gd name="T99" fmla="*/ 89 h 278"/>
                  <a:gd name="T100" fmla="*/ 3 w 302"/>
                  <a:gd name="T101" fmla="*/ 76 h 278"/>
                  <a:gd name="T102" fmla="*/ 2 w 302"/>
                  <a:gd name="T103" fmla="*/ 64 h 2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302" h="278">
                    <a:moveTo>
                      <a:pt x="2" y="36"/>
                    </a:moveTo>
                    <a:cubicBezTo>
                      <a:pt x="84" y="37"/>
                      <a:pt x="84" y="37"/>
                      <a:pt x="84" y="37"/>
                    </a:cubicBezTo>
                    <a:cubicBezTo>
                      <a:pt x="86" y="32"/>
                      <a:pt x="86" y="32"/>
                      <a:pt x="86" y="32"/>
                    </a:cubicBezTo>
                    <a:cubicBezTo>
                      <a:pt x="89" y="24"/>
                      <a:pt x="89" y="24"/>
                      <a:pt x="89" y="24"/>
                    </a:cubicBezTo>
                    <a:cubicBezTo>
                      <a:pt x="90" y="16"/>
                      <a:pt x="90" y="16"/>
                      <a:pt x="90" y="16"/>
                    </a:cubicBezTo>
                    <a:cubicBezTo>
                      <a:pt x="90" y="9"/>
                      <a:pt x="90" y="9"/>
                      <a:pt x="90" y="9"/>
                    </a:cubicBezTo>
                    <a:cubicBezTo>
                      <a:pt x="91" y="4"/>
                      <a:pt x="91" y="4"/>
                      <a:pt x="91" y="4"/>
                    </a:cubicBezTo>
                    <a:cubicBezTo>
                      <a:pt x="92" y="0"/>
                      <a:pt x="92" y="0"/>
                      <a:pt x="92" y="0"/>
                    </a:cubicBezTo>
                    <a:cubicBezTo>
                      <a:pt x="94" y="0"/>
                      <a:pt x="94" y="0"/>
                      <a:pt x="94" y="0"/>
                    </a:cubicBezTo>
                    <a:cubicBezTo>
                      <a:pt x="96" y="2"/>
                      <a:pt x="96" y="2"/>
                      <a:pt x="96" y="2"/>
                    </a:cubicBezTo>
                    <a:cubicBezTo>
                      <a:pt x="96" y="6"/>
                      <a:pt x="96" y="6"/>
                      <a:pt x="96" y="6"/>
                    </a:cubicBezTo>
                    <a:cubicBezTo>
                      <a:pt x="99" y="11"/>
                      <a:pt x="99" y="11"/>
                      <a:pt x="99" y="11"/>
                    </a:cubicBezTo>
                    <a:cubicBezTo>
                      <a:pt x="102" y="20"/>
                      <a:pt x="102" y="20"/>
                      <a:pt x="102" y="20"/>
                    </a:cubicBezTo>
                    <a:cubicBezTo>
                      <a:pt x="103" y="33"/>
                      <a:pt x="103" y="33"/>
                      <a:pt x="103" y="33"/>
                    </a:cubicBezTo>
                    <a:cubicBezTo>
                      <a:pt x="107" y="37"/>
                      <a:pt x="107" y="37"/>
                      <a:pt x="107" y="37"/>
                    </a:cubicBezTo>
                    <a:cubicBezTo>
                      <a:pt x="128" y="54"/>
                      <a:pt x="128" y="54"/>
                      <a:pt x="128" y="54"/>
                    </a:cubicBezTo>
                    <a:cubicBezTo>
                      <a:pt x="137" y="55"/>
                      <a:pt x="137" y="55"/>
                      <a:pt x="137" y="55"/>
                    </a:cubicBezTo>
                    <a:cubicBezTo>
                      <a:pt x="172" y="57"/>
                      <a:pt x="172" y="57"/>
                      <a:pt x="172" y="57"/>
                    </a:cubicBezTo>
                    <a:cubicBezTo>
                      <a:pt x="247" y="60"/>
                      <a:pt x="247" y="60"/>
                      <a:pt x="247" y="60"/>
                    </a:cubicBezTo>
                    <a:cubicBezTo>
                      <a:pt x="302" y="64"/>
                      <a:pt x="302" y="64"/>
                      <a:pt x="302" y="64"/>
                    </a:cubicBezTo>
                    <a:cubicBezTo>
                      <a:pt x="302" y="66"/>
                      <a:pt x="302" y="66"/>
                      <a:pt x="302" y="66"/>
                    </a:cubicBezTo>
                    <a:cubicBezTo>
                      <a:pt x="299" y="74"/>
                      <a:pt x="299" y="74"/>
                      <a:pt x="299" y="74"/>
                    </a:cubicBezTo>
                    <a:cubicBezTo>
                      <a:pt x="292" y="95"/>
                      <a:pt x="292" y="95"/>
                      <a:pt x="292" y="95"/>
                    </a:cubicBezTo>
                    <a:cubicBezTo>
                      <a:pt x="292" y="95"/>
                      <a:pt x="291" y="94"/>
                      <a:pt x="291" y="104"/>
                    </a:cubicBezTo>
                    <a:cubicBezTo>
                      <a:pt x="291" y="114"/>
                      <a:pt x="291" y="135"/>
                      <a:pt x="291" y="135"/>
                    </a:cubicBezTo>
                    <a:cubicBezTo>
                      <a:pt x="293" y="143"/>
                      <a:pt x="293" y="143"/>
                      <a:pt x="293" y="143"/>
                    </a:cubicBezTo>
                    <a:cubicBezTo>
                      <a:pt x="293" y="143"/>
                      <a:pt x="294" y="152"/>
                      <a:pt x="290" y="157"/>
                    </a:cubicBezTo>
                    <a:cubicBezTo>
                      <a:pt x="286" y="162"/>
                      <a:pt x="284" y="172"/>
                      <a:pt x="284" y="172"/>
                    </a:cubicBezTo>
                    <a:cubicBezTo>
                      <a:pt x="281" y="190"/>
                      <a:pt x="281" y="190"/>
                      <a:pt x="281" y="190"/>
                    </a:cubicBezTo>
                    <a:cubicBezTo>
                      <a:pt x="278" y="195"/>
                      <a:pt x="278" y="195"/>
                      <a:pt x="278" y="195"/>
                    </a:cubicBezTo>
                    <a:cubicBezTo>
                      <a:pt x="271" y="198"/>
                      <a:pt x="271" y="198"/>
                      <a:pt x="271" y="198"/>
                    </a:cubicBezTo>
                    <a:cubicBezTo>
                      <a:pt x="266" y="203"/>
                      <a:pt x="266" y="203"/>
                      <a:pt x="266" y="203"/>
                    </a:cubicBezTo>
                    <a:cubicBezTo>
                      <a:pt x="262" y="210"/>
                      <a:pt x="262" y="210"/>
                      <a:pt x="262" y="210"/>
                    </a:cubicBezTo>
                    <a:cubicBezTo>
                      <a:pt x="260" y="215"/>
                      <a:pt x="260" y="215"/>
                      <a:pt x="260" y="215"/>
                    </a:cubicBezTo>
                    <a:cubicBezTo>
                      <a:pt x="256" y="217"/>
                      <a:pt x="256" y="217"/>
                      <a:pt x="256" y="217"/>
                    </a:cubicBezTo>
                    <a:cubicBezTo>
                      <a:pt x="249" y="222"/>
                      <a:pt x="249" y="222"/>
                      <a:pt x="249" y="222"/>
                    </a:cubicBezTo>
                    <a:cubicBezTo>
                      <a:pt x="244" y="227"/>
                      <a:pt x="244" y="227"/>
                      <a:pt x="244" y="227"/>
                    </a:cubicBezTo>
                    <a:cubicBezTo>
                      <a:pt x="237" y="237"/>
                      <a:pt x="237" y="237"/>
                      <a:pt x="237" y="237"/>
                    </a:cubicBezTo>
                    <a:cubicBezTo>
                      <a:pt x="232" y="245"/>
                      <a:pt x="232" y="245"/>
                      <a:pt x="232" y="245"/>
                    </a:cubicBezTo>
                    <a:cubicBezTo>
                      <a:pt x="227" y="252"/>
                      <a:pt x="227" y="252"/>
                      <a:pt x="227" y="252"/>
                    </a:cubicBezTo>
                    <a:cubicBezTo>
                      <a:pt x="223" y="256"/>
                      <a:pt x="223" y="256"/>
                      <a:pt x="223" y="256"/>
                    </a:cubicBezTo>
                    <a:cubicBezTo>
                      <a:pt x="222" y="261"/>
                      <a:pt x="222" y="261"/>
                      <a:pt x="222" y="261"/>
                    </a:cubicBezTo>
                    <a:cubicBezTo>
                      <a:pt x="222" y="267"/>
                      <a:pt x="222" y="267"/>
                      <a:pt x="222" y="267"/>
                    </a:cubicBezTo>
                    <a:cubicBezTo>
                      <a:pt x="224" y="271"/>
                      <a:pt x="224" y="271"/>
                      <a:pt x="224" y="271"/>
                    </a:cubicBezTo>
                    <a:cubicBezTo>
                      <a:pt x="224" y="273"/>
                      <a:pt x="224" y="273"/>
                      <a:pt x="224" y="273"/>
                    </a:cubicBezTo>
                    <a:cubicBezTo>
                      <a:pt x="224" y="278"/>
                      <a:pt x="224" y="278"/>
                      <a:pt x="224" y="278"/>
                    </a:cubicBezTo>
                    <a:cubicBezTo>
                      <a:pt x="214" y="278"/>
                      <a:pt x="214" y="278"/>
                      <a:pt x="214" y="278"/>
                    </a:cubicBezTo>
                    <a:cubicBezTo>
                      <a:pt x="213" y="275"/>
                      <a:pt x="213" y="275"/>
                      <a:pt x="213" y="275"/>
                    </a:cubicBezTo>
                    <a:cubicBezTo>
                      <a:pt x="214" y="269"/>
                      <a:pt x="214" y="269"/>
                      <a:pt x="214" y="269"/>
                    </a:cubicBezTo>
                    <a:cubicBezTo>
                      <a:pt x="213" y="265"/>
                      <a:pt x="213" y="265"/>
                      <a:pt x="213" y="265"/>
                    </a:cubicBezTo>
                    <a:cubicBezTo>
                      <a:pt x="210" y="260"/>
                      <a:pt x="210" y="260"/>
                      <a:pt x="210" y="260"/>
                    </a:cubicBezTo>
                    <a:cubicBezTo>
                      <a:pt x="205" y="260"/>
                      <a:pt x="205" y="260"/>
                      <a:pt x="205" y="260"/>
                    </a:cubicBezTo>
                    <a:cubicBezTo>
                      <a:pt x="200" y="263"/>
                      <a:pt x="200" y="263"/>
                      <a:pt x="200" y="263"/>
                    </a:cubicBezTo>
                    <a:cubicBezTo>
                      <a:pt x="198" y="266"/>
                      <a:pt x="198" y="266"/>
                      <a:pt x="198" y="266"/>
                    </a:cubicBezTo>
                    <a:cubicBezTo>
                      <a:pt x="198" y="266"/>
                      <a:pt x="193" y="266"/>
                      <a:pt x="191" y="266"/>
                    </a:cubicBezTo>
                    <a:cubicBezTo>
                      <a:pt x="189" y="266"/>
                      <a:pt x="185" y="264"/>
                      <a:pt x="185" y="264"/>
                    </a:cubicBezTo>
                    <a:cubicBezTo>
                      <a:pt x="181" y="264"/>
                      <a:pt x="181" y="264"/>
                      <a:pt x="181" y="264"/>
                    </a:cubicBezTo>
                    <a:cubicBezTo>
                      <a:pt x="169" y="265"/>
                      <a:pt x="169" y="265"/>
                      <a:pt x="169" y="265"/>
                    </a:cubicBezTo>
                    <a:cubicBezTo>
                      <a:pt x="162" y="262"/>
                      <a:pt x="162" y="262"/>
                      <a:pt x="162" y="262"/>
                    </a:cubicBezTo>
                    <a:cubicBezTo>
                      <a:pt x="162" y="262"/>
                      <a:pt x="160" y="261"/>
                      <a:pt x="156" y="258"/>
                    </a:cubicBezTo>
                    <a:cubicBezTo>
                      <a:pt x="152" y="255"/>
                      <a:pt x="149" y="255"/>
                      <a:pt x="148" y="255"/>
                    </a:cubicBezTo>
                    <a:cubicBezTo>
                      <a:pt x="146" y="255"/>
                      <a:pt x="140" y="255"/>
                      <a:pt x="137" y="256"/>
                    </a:cubicBezTo>
                    <a:cubicBezTo>
                      <a:pt x="133" y="257"/>
                      <a:pt x="135" y="257"/>
                      <a:pt x="132" y="257"/>
                    </a:cubicBezTo>
                    <a:cubicBezTo>
                      <a:pt x="129" y="257"/>
                      <a:pt x="125" y="260"/>
                      <a:pt x="124" y="261"/>
                    </a:cubicBezTo>
                    <a:cubicBezTo>
                      <a:pt x="123" y="261"/>
                      <a:pt x="120" y="266"/>
                      <a:pt x="120" y="266"/>
                    </a:cubicBezTo>
                    <a:cubicBezTo>
                      <a:pt x="118" y="270"/>
                      <a:pt x="118" y="270"/>
                      <a:pt x="118" y="270"/>
                    </a:cubicBezTo>
                    <a:cubicBezTo>
                      <a:pt x="112" y="269"/>
                      <a:pt x="112" y="269"/>
                      <a:pt x="112" y="269"/>
                    </a:cubicBezTo>
                    <a:cubicBezTo>
                      <a:pt x="110" y="269"/>
                      <a:pt x="110" y="269"/>
                      <a:pt x="110" y="269"/>
                    </a:cubicBezTo>
                    <a:cubicBezTo>
                      <a:pt x="107" y="267"/>
                      <a:pt x="107" y="267"/>
                      <a:pt x="107" y="267"/>
                    </a:cubicBezTo>
                    <a:cubicBezTo>
                      <a:pt x="100" y="263"/>
                      <a:pt x="100" y="263"/>
                      <a:pt x="100" y="263"/>
                    </a:cubicBezTo>
                    <a:cubicBezTo>
                      <a:pt x="95" y="261"/>
                      <a:pt x="95" y="261"/>
                      <a:pt x="95" y="261"/>
                    </a:cubicBezTo>
                    <a:cubicBezTo>
                      <a:pt x="89" y="257"/>
                      <a:pt x="89" y="257"/>
                      <a:pt x="89" y="257"/>
                    </a:cubicBezTo>
                    <a:cubicBezTo>
                      <a:pt x="87" y="254"/>
                      <a:pt x="87" y="254"/>
                      <a:pt x="87" y="254"/>
                    </a:cubicBezTo>
                    <a:cubicBezTo>
                      <a:pt x="85" y="243"/>
                      <a:pt x="85" y="243"/>
                      <a:pt x="85" y="243"/>
                    </a:cubicBezTo>
                    <a:cubicBezTo>
                      <a:pt x="85" y="239"/>
                      <a:pt x="85" y="239"/>
                      <a:pt x="85" y="239"/>
                    </a:cubicBezTo>
                    <a:cubicBezTo>
                      <a:pt x="88" y="237"/>
                      <a:pt x="88" y="237"/>
                      <a:pt x="88" y="237"/>
                    </a:cubicBezTo>
                    <a:cubicBezTo>
                      <a:pt x="89" y="233"/>
                      <a:pt x="89" y="233"/>
                      <a:pt x="89" y="233"/>
                    </a:cubicBezTo>
                    <a:cubicBezTo>
                      <a:pt x="89" y="230"/>
                      <a:pt x="89" y="230"/>
                      <a:pt x="89" y="230"/>
                    </a:cubicBezTo>
                    <a:cubicBezTo>
                      <a:pt x="40" y="229"/>
                      <a:pt x="40" y="229"/>
                      <a:pt x="40" y="229"/>
                    </a:cubicBezTo>
                    <a:cubicBezTo>
                      <a:pt x="39" y="220"/>
                      <a:pt x="39" y="220"/>
                      <a:pt x="39" y="220"/>
                    </a:cubicBezTo>
                    <a:cubicBezTo>
                      <a:pt x="37" y="211"/>
                      <a:pt x="37" y="211"/>
                      <a:pt x="37" y="211"/>
                    </a:cubicBezTo>
                    <a:cubicBezTo>
                      <a:pt x="35" y="209"/>
                      <a:pt x="35" y="209"/>
                      <a:pt x="35" y="209"/>
                    </a:cubicBezTo>
                    <a:cubicBezTo>
                      <a:pt x="33" y="206"/>
                      <a:pt x="33" y="206"/>
                      <a:pt x="33" y="206"/>
                    </a:cubicBezTo>
                    <a:cubicBezTo>
                      <a:pt x="31" y="202"/>
                      <a:pt x="31" y="202"/>
                      <a:pt x="31" y="202"/>
                    </a:cubicBezTo>
                    <a:cubicBezTo>
                      <a:pt x="36" y="202"/>
                      <a:pt x="36" y="202"/>
                      <a:pt x="36" y="202"/>
                    </a:cubicBezTo>
                    <a:cubicBezTo>
                      <a:pt x="37" y="196"/>
                      <a:pt x="37" y="196"/>
                      <a:pt x="37" y="196"/>
                    </a:cubicBezTo>
                    <a:cubicBezTo>
                      <a:pt x="36" y="186"/>
                      <a:pt x="36" y="186"/>
                      <a:pt x="36" y="186"/>
                    </a:cubicBezTo>
                    <a:cubicBezTo>
                      <a:pt x="34" y="182"/>
                      <a:pt x="34" y="182"/>
                      <a:pt x="34" y="182"/>
                    </a:cubicBezTo>
                    <a:cubicBezTo>
                      <a:pt x="31" y="165"/>
                      <a:pt x="31" y="165"/>
                      <a:pt x="31" y="165"/>
                    </a:cubicBezTo>
                    <a:cubicBezTo>
                      <a:pt x="28" y="163"/>
                      <a:pt x="28" y="163"/>
                      <a:pt x="28" y="163"/>
                    </a:cubicBezTo>
                    <a:cubicBezTo>
                      <a:pt x="32" y="159"/>
                      <a:pt x="32" y="159"/>
                      <a:pt x="32" y="159"/>
                    </a:cubicBezTo>
                    <a:cubicBezTo>
                      <a:pt x="46" y="138"/>
                      <a:pt x="46" y="138"/>
                      <a:pt x="46" y="138"/>
                    </a:cubicBezTo>
                    <a:cubicBezTo>
                      <a:pt x="46" y="119"/>
                      <a:pt x="46" y="119"/>
                      <a:pt x="46" y="119"/>
                    </a:cubicBezTo>
                    <a:cubicBezTo>
                      <a:pt x="43" y="115"/>
                      <a:pt x="43" y="115"/>
                      <a:pt x="43" y="115"/>
                    </a:cubicBezTo>
                    <a:cubicBezTo>
                      <a:pt x="42" y="110"/>
                      <a:pt x="42" y="110"/>
                      <a:pt x="42" y="110"/>
                    </a:cubicBezTo>
                    <a:cubicBezTo>
                      <a:pt x="43" y="105"/>
                      <a:pt x="43" y="105"/>
                      <a:pt x="43" y="105"/>
                    </a:cubicBezTo>
                    <a:cubicBezTo>
                      <a:pt x="43" y="105"/>
                      <a:pt x="45" y="99"/>
                      <a:pt x="44" y="98"/>
                    </a:cubicBezTo>
                    <a:cubicBezTo>
                      <a:pt x="43" y="97"/>
                      <a:pt x="42" y="95"/>
                      <a:pt x="41" y="94"/>
                    </a:cubicBezTo>
                    <a:cubicBezTo>
                      <a:pt x="40" y="93"/>
                      <a:pt x="33" y="92"/>
                      <a:pt x="33" y="92"/>
                    </a:cubicBezTo>
                    <a:cubicBezTo>
                      <a:pt x="33" y="92"/>
                      <a:pt x="25" y="89"/>
                      <a:pt x="24" y="89"/>
                    </a:cubicBezTo>
                    <a:cubicBezTo>
                      <a:pt x="23" y="89"/>
                      <a:pt x="2" y="89"/>
                      <a:pt x="2" y="89"/>
                    </a:cubicBezTo>
                    <a:cubicBezTo>
                      <a:pt x="3" y="76"/>
                      <a:pt x="3" y="76"/>
                      <a:pt x="3" y="76"/>
                    </a:cubicBezTo>
                    <a:cubicBezTo>
                      <a:pt x="0" y="71"/>
                      <a:pt x="0" y="71"/>
                      <a:pt x="0" y="71"/>
                    </a:cubicBezTo>
                    <a:cubicBezTo>
                      <a:pt x="2" y="64"/>
                      <a:pt x="2" y="64"/>
                      <a:pt x="2" y="64"/>
                    </a:cubicBezTo>
                    <a:lnTo>
                      <a:pt x="2" y="36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137" name="Freeform 17"/>
              <p:cNvSpPr>
                <a:spLocks/>
              </p:cNvSpPr>
              <p:nvPr/>
            </p:nvSpPr>
            <p:spPr bwMode="auto">
              <a:xfrm>
                <a:off x="8677275" y="3325813"/>
                <a:ext cx="700087" cy="668338"/>
              </a:xfrm>
              <a:custGeom>
                <a:avLst/>
                <a:gdLst>
                  <a:gd name="T0" fmla="*/ 11 w 186"/>
                  <a:gd name="T1" fmla="*/ 16 h 178"/>
                  <a:gd name="T2" fmla="*/ 15 w 186"/>
                  <a:gd name="T3" fmla="*/ 28 h 178"/>
                  <a:gd name="T4" fmla="*/ 10 w 186"/>
                  <a:gd name="T5" fmla="*/ 42 h 178"/>
                  <a:gd name="T6" fmla="*/ 6 w 186"/>
                  <a:gd name="T7" fmla="*/ 56 h 178"/>
                  <a:gd name="T8" fmla="*/ 1 w 186"/>
                  <a:gd name="T9" fmla="*/ 66 h 178"/>
                  <a:gd name="T10" fmla="*/ 2 w 186"/>
                  <a:gd name="T11" fmla="*/ 77 h 178"/>
                  <a:gd name="T12" fmla="*/ 1 w 186"/>
                  <a:gd name="T13" fmla="*/ 87 h 178"/>
                  <a:gd name="T14" fmla="*/ 6 w 186"/>
                  <a:gd name="T15" fmla="*/ 100 h 178"/>
                  <a:gd name="T16" fmla="*/ 7 w 186"/>
                  <a:gd name="T17" fmla="*/ 120 h 178"/>
                  <a:gd name="T18" fmla="*/ 16 w 186"/>
                  <a:gd name="T19" fmla="*/ 128 h 178"/>
                  <a:gd name="T20" fmla="*/ 30 w 186"/>
                  <a:gd name="T21" fmla="*/ 129 h 178"/>
                  <a:gd name="T22" fmla="*/ 53 w 186"/>
                  <a:gd name="T23" fmla="*/ 130 h 178"/>
                  <a:gd name="T24" fmla="*/ 62 w 186"/>
                  <a:gd name="T25" fmla="*/ 136 h 178"/>
                  <a:gd name="T26" fmla="*/ 66 w 186"/>
                  <a:gd name="T27" fmla="*/ 149 h 178"/>
                  <a:gd name="T28" fmla="*/ 69 w 186"/>
                  <a:gd name="T29" fmla="*/ 158 h 178"/>
                  <a:gd name="T30" fmla="*/ 72 w 186"/>
                  <a:gd name="T31" fmla="*/ 168 h 178"/>
                  <a:gd name="T32" fmla="*/ 75 w 186"/>
                  <a:gd name="T33" fmla="*/ 178 h 178"/>
                  <a:gd name="T34" fmla="*/ 87 w 186"/>
                  <a:gd name="T35" fmla="*/ 175 h 178"/>
                  <a:gd name="T36" fmla="*/ 97 w 186"/>
                  <a:gd name="T37" fmla="*/ 173 h 178"/>
                  <a:gd name="T38" fmla="*/ 103 w 186"/>
                  <a:gd name="T39" fmla="*/ 177 h 178"/>
                  <a:gd name="T40" fmla="*/ 106 w 186"/>
                  <a:gd name="T41" fmla="*/ 166 h 178"/>
                  <a:gd name="T42" fmla="*/ 113 w 186"/>
                  <a:gd name="T43" fmla="*/ 158 h 178"/>
                  <a:gd name="T44" fmla="*/ 120 w 186"/>
                  <a:gd name="T45" fmla="*/ 148 h 178"/>
                  <a:gd name="T46" fmla="*/ 138 w 186"/>
                  <a:gd name="T47" fmla="*/ 137 h 178"/>
                  <a:gd name="T48" fmla="*/ 158 w 186"/>
                  <a:gd name="T49" fmla="*/ 120 h 178"/>
                  <a:gd name="T50" fmla="*/ 162 w 186"/>
                  <a:gd name="T51" fmla="*/ 110 h 178"/>
                  <a:gd name="T52" fmla="*/ 167 w 186"/>
                  <a:gd name="T53" fmla="*/ 97 h 178"/>
                  <a:gd name="T54" fmla="*/ 179 w 186"/>
                  <a:gd name="T55" fmla="*/ 81 h 178"/>
                  <a:gd name="T56" fmla="*/ 186 w 186"/>
                  <a:gd name="T57" fmla="*/ 76 h 178"/>
                  <a:gd name="T58" fmla="*/ 179 w 186"/>
                  <a:gd name="T59" fmla="*/ 55 h 178"/>
                  <a:gd name="T60" fmla="*/ 157 w 186"/>
                  <a:gd name="T61" fmla="*/ 45 h 178"/>
                  <a:gd name="T62" fmla="*/ 142 w 186"/>
                  <a:gd name="T63" fmla="*/ 40 h 178"/>
                  <a:gd name="T64" fmla="*/ 135 w 186"/>
                  <a:gd name="T65" fmla="*/ 29 h 178"/>
                  <a:gd name="T66" fmla="*/ 128 w 186"/>
                  <a:gd name="T67" fmla="*/ 22 h 178"/>
                  <a:gd name="T68" fmla="*/ 111 w 186"/>
                  <a:gd name="T69" fmla="*/ 21 h 178"/>
                  <a:gd name="T70" fmla="*/ 112 w 186"/>
                  <a:gd name="T71" fmla="*/ 12 h 178"/>
                  <a:gd name="T72" fmla="*/ 115 w 186"/>
                  <a:gd name="T73" fmla="*/ 4 h 178"/>
                  <a:gd name="T74" fmla="*/ 111 w 186"/>
                  <a:gd name="T75" fmla="*/ 6 h 178"/>
                  <a:gd name="T76" fmla="*/ 99 w 186"/>
                  <a:gd name="T77" fmla="*/ 8 h 178"/>
                  <a:gd name="T78" fmla="*/ 85 w 186"/>
                  <a:gd name="T79" fmla="*/ 9 h 178"/>
                  <a:gd name="T80" fmla="*/ 71 w 186"/>
                  <a:gd name="T81" fmla="*/ 8 h 178"/>
                  <a:gd name="T82" fmla="*/ 57 w 186"/>
                  <a:gd name="T83" fmla="*/ 1 h 178"/>
                  <a:gd name="T84" fmla="*/ 46 w 186"/>
                  <a:gd name="T85" fmla="*/ 1 h 178"/>
                  <a:gd name="T86" fmla="*/ 34 w 186"/>
                  <a:gd name="T87" fmla="*/ 6 h 178"/>
                  <a:gd name="T88" fmla="*/ 26 w 186"/>
                  <a:gd name="T89" fmla="*/ 14 h 178"/>
                  <a:gd name="T90" fmla="*/ 16 w 186"/>
                  <a:gd name="T91" fmla="*/ 13 h 1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86" h="178">
                    <a:moveTo>
                      <a:pt x="9" y="9"/>
                    </a:moveTo>
                    <a:cubicBezTo>
                      <a:pt x="11" y="16"/>
                      <a:pt x="11" y="16"/>
                      <a:pt x="11" y="16"/>
                    </a:cubicBezTo>
                    <a:cubicBezTo>
                      <a:pt x="11" y="16"/>
                      <a:pt x="14" y="21"/>
                      <a:pt x="14" y="22"/>
                    </a:cubicBezTo>
                    <a:cubicBezTo>
                      <a:pt x="15" y="23"/>
                      <a:pt x="15" y="28"/>
                      <a:pt x="15" y="28"/>
                    </a:cubicBezTo>
                    <a:cubicBezTo>
                      <a:pt x="10" y="34"/>
                      <a:pt x="10" y="34"/>
                      <a:pt x="10" y="34"/>
                    </a:cubicBezTo>
                    <a:cubicBezTo>
                      <a:pt x="10" y="42"/>
                      <a:pt x="10" y="42"/>
                      <a:pt x="10" y="42"/>
                    </a:cubicBezTo>
                    <a:cubicBezTo>
                      <a:pt x="10" y="42"/>
                      <a:pt x="11" y="48"/>
                      <a:pt x="11" y="49"/>
                    </a:cubicBezTo>
                    <a:cubicBezTo>
                      <a:pt x="11" y="50"/>
                      <a:pt x="6" y="56"/>
                      <a:pt x="6" y="56"/>
                    </a:cubicBezTo>
                    <a:cubicBezTo>
                      <a:pt x="1" y="61"/>
                      <a:pt x="1" y="61"/>
                      <a:pt x="1" y="61"/>
                    </a:cubicBezTo>
                    <a:cubicBezTo>
                      <a:pt x="1" y="66"/>
                      <a:pt x="1" y="66"/>
                      <a:pt x="1" y="66"/>
                    </a:cubicBezTo>
                    <a:cubicBezTo>
                      <a:pt x="5" y="71"/>
                      <a:pt x="5" y="71"/>
                      <a:pt x="5" y="71"/>
                    </a:cubicBezTo>
                    <a:cubicBezTo>
                      <a:pt x="2" y="77"/>
                      <a:pt x="2" y="77"/>
                      <a:pt x="2" y="77"/>
                    </a:cubicBezTo>
                    <a:cubicBezTo>
                      <a:pt x="2" y="77"/>
                      <a:pt x="0" y="80"/>
                      <a:pt x="0" y="81"/>
                    </a:cubicBezTo>
                    <a:cubicBezTo>
                      <a:pt x="0" y="82"/>
                      <a:pt x="1" y="85"/>
                      <a:pt x="1" y="87"/>
                    </a:cubicBezTo>
                    <a:cubicBezTo>
                      <a:pt x="1" y="88"/>
                      <a:pt x="4" y="94"/>
                      <a:pt x="4" y="95"/>
                    </a:cubicBezTo>
                    <a:cubicBezTo>
                      <a:pt x="4" y="96"/>
                      <a:pt x="6" y="100"/>
                      <a:pt x="6" y="100"/>
                    </a:cubicBezTo>
                    <a:cubicBezTo>
                      <a:pt x="6" y="108"/>
                      <a:pt x="6" y="108"/>
                      <a:pt x="6" y="108"/>
                    </a:cubicBezTo>
                    <a:cubicBezTo>
                      <a:pt x="7" y="120"/>
                      <a:pt x="7" y="120"/>
                      <a:pt x="7" y="120"/>
                    </a:cubicBezTo>
                    <a:cubicBezTo>
                      <a:pt x="7" y="127"/>
                      <a:pt x="7" y="127"/>
                      <a:pt x="7" y="127"/>
                    </a:cubicBezTo>
                    <a:cubicBezTo>
                      <a:pt x="16" y="128"/>
                      <a:pt x="16" y="128"/>
                      <a:pt x="16" y="128"/>
                    </a:cubicBezTo>
                    <a:cubicBezTo>
                      <a:pt x="18" y="129"/>
                      <a:pt x="18" y="129"/>
                      <a:pt x="18" y="129"/>
                    </a:cubicBezTo>
                    <a:cubicBezTo>
                      <a:pt x="30" y="129"/>
                      <a:pt x="30" y="129"/>
                      <a:pt x="30" y="129"/>
                    </a:cubicBezTo>
                    <a:cubicBezTo>
                      <a:pt x="44" y="128"/>
                      <a:pt x="44" y="128"/>
                      <a:pt x="44" y="128"/>
                    </a:cubicBezTo>
                    <a:cubicBezTo>
                      <a:pt x="53" y="130"/>
                      <a:pt x="53" y="130"/>
                      <a:pt x="53" y="130"/>
                    </a:cubicBezTo>
                    <a:cubicBezTo>
                      <a:pt x="59" y="132"/>
                      <a:pt x="59" y="132"/>
                      <a:pt x="59" y="132"/>
                    </a:cubicBezTo>
                    <a:cubicBezTo>
                      <a:pt x="62" y="136"/>
                      <a:pt x="62" y="136"/>
                      <a:pt x="62" y="136"/>
                    </a:cubicBezTo>
                    <a:cubicBezTo>
                      <a:pt x="65" y="141"/>
                      <a:pt x="65" y="141"/>
                      <a:pt x="65" y="141"/>
                    </a:cubicBezTo>
                    <a:cubicBezTo>
                      <a:pt x="66" y="149"/>
                      <a:pt x="66" y="149"/>
                      <a:pt x="66" y="149"/>
                    </a:cubicBezTo>
                    <a:cubicBezTo>
                      <a:pt x="66" y="156"/>
                      <a:pt x="66" y="156"/>
                      <a:pt x="66" y="156"/>
                    </a:cubicBezTo>
                    <a:cubicBezTo>
                      <a:pt x="69" y="158"/>
                      <a:pt x="69" y="158"/>
                      <a:pt x="69" y="158"/>
                    </a:cubicBezTo>
                    <a:cubicBezTo>
                      <a:pt x="71" y="162"/>
                      <a:pt x="71" y="162"/>
                      <a:pt x="71" y="162"/>
                    </a:cubicBezTo>
                    <a:cubicBezTo>
                      <a:pt x="72" y="168"/>
                      <a:pt x="72" y="168"/>
                      <a:pt x="72" y="168"/>
                    </a:cubicBezTo>
                    <a:cubicBezTo>
                      <a:pt x="73" y="175"/>
                      <a:pt x="73" y="175"/>
                      <a:pt x="73" y="175"/>
                    </a:cubicBezTo>
                    <a:cubicBezTo>
                      <a:pt x="75" y="178"/>
                      <a:pt x="75" y="178"/>
                      <a:pt x="75" y="178"/>
                    </a:cubicBezTo>
                    <a:cubicBezTo>
                      <a:pt x="83" y="178"/>
                      <a:pt x="83" y="178"/>
                      <a:pt x="83" y="178"/>
                    </a:cubicBezTo>
                    <a:cubicBezTo>
                      <a:pt x="87" y="175"/>
                      <a:pt x="87" y="175"/>
                      <a:pt x="87" y="175"/>
                    </a:cubicBezTo>
                    <a:cubicBezTo>
                      <a:pt x="91" y="173"/>
                      <a:pt x="91" y="173"/>
                      <a:pt x="91" y="173"/>
                    </a:cubicBezTo>
                    <a:cubicBezTo>
                      <a:pt x="97" y="173"/>
                      <a:pt x="97" y="173"/>
                      <a:pt x="97" y="173"/>
                    </a:cubicBezTo>
                    <a:cubicBezTo>
                      <a:pt x="99" y="176"/>
                      <a:pt x="99" y="176"/>
                      <a:pt x="99" y="176"/>
                    </a:cubicBezTo>
                    <a:cubicBezTo>
                      <a:pt x="103" y="177"/>
                      <a:pt x="103" y="177"/>
                      <a:pt x="103" y="177"/>
                    </a:cubicBezTo>
                    <a:cubicBezTo>
                      <a:pt x="105" y="174"/>
                      <a:pt x="105" y="174"/>
                      <a:pt x="105" y="174"/>
                    </a:cubicBezTo>
                    <a:cubicBezTo>
                      <a:pt x="106" y="166"/>
                      <a:pt x="106" y="166"/>
                      <a:pt x="106" y="166"/>
                    </a:cubicBezTo>
                    <a:cubicBezTo>
                      <a:pt x="112" y="162"/>
                      <a:pt x="112" y="162"/>
                      <a:pt x="112" y="162"/>
                    </a:cubicBezTo>
                    <a:cubicBezTo>
                      <a:pt x="113" y="158"/>
                      <a:pt x="113" y="158"/>
                      <a:pt x="113" y="158"/>
                    </a:cubicBezTo>
                    <a:cubicBezTo>
                      <a:pt x="116" y="153"/>
                      <a:pt x="116" y="153"/>
                      <a:pt x="116" y="153"/>
                    </a:cubicBezTo>
                    <a:cubicBezTo>
                      <a:pt x="120" y="148"/>
                      <a:pt x="120" y="148"/>
                      <a:pt x="120" y="148"/>
                    </a:cubicBezTo>
                    <a:cubicBezTo>
                      <a:pt x="133" y="142"/>
                      <a:pt x="133" y="142"/>
                      <a:pt x="133" y="142"/>
                    </a:cubicBezTo>
                    <a:cubicBezTo>
                      <a:pt x="138" y="137"/>
                      <a:pt x="138" y="137"/>
                      <a:pt x="138" y="137"/>
                    </a:cubicBezTo>
                    <a:cubicBezTo>
                      <a:pt x="146" y="130"/>
                      <a:pt x="146" y="130"/>
                      <a:pt x="146" y="130"/>
                    </a:cubicBezTo>
                    <a:cubicBezTo>
                      <a:pt x="158" y="120"/>
                      <a:pt x="158" y="120"/>
                      <a:pt x="158" y="120"/>
                    </a:cubicBezTo>
                    <a:cubicBezTo>
                      <a:pt x="158" y="120"/>
                      <a:pt x="158" y="116"/>
                      <a:pt x="159" y="115"/>
                    </a:cubicBezTo>
                    <a:cubicBezTo>
                      <a:pt x="159" y="114"/>
                      <a:pt x="162" y="110"/>
                      <a:pt x="162" y="110"/>
                    </a:cubicBezTo>
                    <a:cubicBezTo>
                      <a:pt x="163" y="104"/>
                      <a:pt x="163" y="104"/>
                      <a:pt x="163" y="104"/>
                    </a:cubicBezTo>
                    <a:cubicBezTo>
                      <a:pt x="167" y="97"/>
                      <a:pt x="167" y="97"/>
                      <a:pt x="167" y="97"/>
                    </a:cubicBezTo>
                    <a:cubicBezTo>
                      <a:pt x="174" y="88"/>
                      <a:pt x="174" y="88"/>
                      <a:pt x="174" y="88"/>
                    </a:cubicBezTo>
                    <a:cubicBezTo>
                      <a:pt x="179" y="81"/>
                      <a:pt x="179" y="81"/>
                      <a:pt x="179" y="81"/>
                    </a:cubicBezTo>
                    <a:cubicBezTo>
                      <a:pt x="184" y="77"/>
                      <a:pt x="184" y="77"/>
                      <a:pt x="184" y="77"/>
                    </a:cubicBezTo>
                    <a:cubicBezTo>
                      <a:pt x="186" y="76"/>
                      <a:pt x="186" y="76"/>
                      <a:pt x="186" y="76"/>
                    </a:cubicBezTo>
                    <a:cubicBezTo>
                      <a:pt x="186" y="57"/>
                      <a:pt x="186" y="57"/>
                      <a:pt x="186" y="57"/>
                    </a:cubicBezTo>
                    <a:cubicBezTo>
                      <a:pt x="179" y="55"/>
                      <a:pt x="179" y="55"/>
                      <a:pt x="179" y="55"/>
                    </a:cubicBezTo>
                    <a:cubicBezTo>
                      <a:pt x="169" y="52"/>
                      <a:pt x="169" y="52"/>
                      <a:pt x="169" y="52"/>
                    </a:cubicBezTo>
                    <a:cubicBezTo>
                      <a:pt x="169" y="52"/>
                      <a:pt x="159" y="46"/>
                      <a:pt x="157" y="45"/>
                    </a:cubicBezTo>
                    <a:cubicBezTo>
                      <a:pt x="156" y="44"/>
                      <a:pt x="151" y="42"/>
                      <a:pt x="150" y="41"/>
                    </a:cubicBezTo>
                    <a:cubicBezTo>
                      <a:pt x="149" y="40"/>
                      <a:pt x="144" y="40"/>
                      <a:pt x="142" y="40"/>
                    </a:cubicBezTo>
                    <a:cubicBezTo>
                      <a:pt x="140" y="40"/>
                      <a:pt x="137" y="40"/>
                      <a:pt x="135" y="39"/>
                    </a:cubicBezTo>
                    <a:cubicBezTo>
                      <a:pt x="134" y="38"/>
                      <a:pt x="135" y="29"/>
                      <a:pt x="135" y="29"/>
                    </a:cubicBezTo>
                    <a:cubicBezTo>
                      <a:pt x="135" y="29"/>
                      <a:pt x="130" y="27"/>
                      <a:pt x="129" y="26"/>
                    </a:cubicBezTo>
                    <a:cubicBezTo>
                      <a:pt x="128" y="25"/>
                      <a:pt x="130" y="23"/>
                      <a:pt x="128" y="22"/>
                    </a:cubicBezTo>
                    <a:cubicBezTo>
                      <a:pt x="126" y="21"/>
                      <a:pt x="121" y="21"/>
                      <a:pt x="119" y="21"/>
                    </a:cubicBezTo>
                    <a:cubicBezTo>
                      <a:pt x="117" y="21"/>
                      <a:pt x="111" y="21"/>
                      <a:pt x="111" y="21"/>
                    </a:cubicBezTo>
                    <a:cubicBezTo>
                      <a:pt x="109" y="15"/>
                      <a:pt x="109" y="15"/>
                      <a:pt x="109" y="15"/>
                    </a:cubicBezTo>
                    <a:cubicBezTo>
                      <a:pt x="112" y="12"/>
                      <a:pt x="112" y="12"/>
                      <a:pt x="112" y="12"/>
                    </a:cubicBezTo>
                    <a:cubicBezTo>
                      <a:pt x="113" y="8"/>
                      <a:pt x="113" y="8"/>
                      <a:pt x="113" y="8"/>
                    </a:cubicBezTo>
                    <a:cubicBezTo>
                      <a:pt x="115" y="4"/>
                      <a:pt x="115" y="4"/>
                      <a:pt x="115" y="4"/>
                    </a:cubicBezTo>
                    <a:cubicBezTo>
                      <a:pt x="112" y="5"/>
                      <a:pt x="112" y="5"/>
                      <a:pt x="112" y="5"/>
                    </a:cubicBezTo>
                    <a:cubicBezTo>
                      <a:pt x="111" y="6"/>
                      <a:pt x="111" y="6"/>
                      <a:pt x="111" y="6"/>
                    </a:cubicBezTo>
                    <a:cubicBezTo>
                      <a:pt x="105" y="8"/>
                      <a:pt x="105" y="8"/>
                      <a:pt x="105" y="8"/>
                    </a:cubicBezTo>
                    <a:cubicBezTo>
                      <a:pt x="99" y="8"/>
                      <a:pt x="99" y="8"/>
                      <a:pt x="99" y="8"/>
                    </a:cubicBezTo>
                    <a:cubicBezTo>
                      <a:pt x="99" y="8"/>
                      <a:pt x="93" y="8"/>
                      <a:pt x="92" y="8"/>
                    </a:cubicBezTo>
                    <a:cubicBezTo>
                      <a:pt x="91" y="8"/>
                      <a:pt x="85" y="9"/>
                      <a:pt x="85" y="9"/>
                    </a:cubicBezTo>
                    <a:cubicBezTo>
                      <a:pt x="85" y="9"/>
                      <a:pt x="80" y="9"/>
                      <a:pt x="78" y="9"/>
                    </a:cubicBezTo>
                    <a:cubicBezTo>
                      <a:pt x="76" y="9"/>
                      <a:pt x="73" y="9"/>
                      <a:pt x="71" y="8"/>
                    </a:cubicBezTo>
                    <a:cubicBezTo>
                      <a:pt x="69" y="7"/>
                      <a:pt x="66" y="6"/>
                      <a:pt x="65" y="5"/>
                    </a:cubicBezTo>
                    <a:cubicBezTo>
                      <a:pt x="64" y="5"/>
                      <a:pt x="57" y="1"/>
                      <a:pt x="57" y="1"/>
                    </a:cubicBezTo>
                    <a:cubicBezTo>
                      <a:pt x="57" y="1"/>
                      <a:pt x="55" y="0"/>
                      <a:pt x="53" y="0"/>
                    </a:cubicBezTo>
                    <a:cubicBezTo>
                      <a:pt x="52" y="0"/>
                      <a:pt x="47" y="1"/>
                      <a:pt x="46" y="1"/>
                    </a:cubicBezTo>
                    <a:cubicBezTo>
                      <a:pt x="45" y="1"/>
                      <a:pt x="38" y="3"/>
                      <a:pt x="38" y="3"/>
                    </a:cubicBezTo>
                    <a:cubicBezTo>
                      <a:pt x="34" y="6"/>
                      <a:pt x="34" y="6"/>
                      <a:pt x="34" y="6"/>
                    </a:cubicBezTo>
                    <a:cubicBezTo>
                      <a:pt x="30" y="9"/>
                      <a:pt x="30" y="9"/>
                      <a:pt x="30" y="9"/>
                    </a:cubicBezTo>
                    <a:cubicBezTo>
                      <a:pt x="26" y="14"/>
                      <a:pt x="26" y="14"/>
                      <a:pt x="26" y="14"/>
                    </a:cubicBezTo>
                    <a:cubicBezTo>
                      <a:pt x="22" y="14"/>
                      <a:pt x="22" y="14"/>
                      <a:pt x="22" y="14"/>
                    </a:cubicBezTo>
                    <a:cubicBezTo>
                      <a:pt x="22" y="14"/>
                      <a:pt x="18" y="13"/>
                      <a:pt x="16" y="13"/>
                    </a:cubicBezTo>
                    <a:cubicBezTo>
                      <a:pt x="15" y="13"/>
                      <a:pt x="9" y="9"/>
                      <a:pt x="9" y="9"/>
                    </a:cubicBez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138" name="Freeform 18"/>
              <p:cNvSpPr>
                <a:spLocks/>
              </p:cNvSpPr>
              <p:nvPr/>
            </p:nvSpPr>
            <p:spPr bwMode="auto">
              <a:xfrm>
                <a:off x="9185275" y="2878138"/>
                <a:ext cx="706437" cy="654050"/>
              </a:xfrm>
              <a:custGeom>
                <a:avLst/>
                <a:gdLst>
                  <a:gd name="T0" fmla="*/ 78 w 188"/>
                  <a:gd name="T1" fmla="*/ 3 h 174"/>
                  <a:gd name="T2" fmla="*/ 89 w 188"/>
                  <a:gd name="T3" fmla="*/ 8 h 174"/>
                  <a:gd name="T4" fmla="*/ 101 w 188"/>
                  <a:gd name="T5" fmla="*/ 15 h 174"/>
                  <a:gd name="T6" fmla="*/ 107 w 188"/>
                  <a:gd name="T7" fmla="*/ 4 h 174"/>
                  <a:gd name="T8" fmla="*/ 117 w 188"/>
                  <a:gd name="T9" fmla="*/ 9 h 174"/>
                  <a:gd name="T10" fmla="*/ 122 w 188"/>
                  <a:gd name="T11" fmla="*/ 14 h 174"/>
                  <a:gd name="T12" fmla="*/ 134 w 188"/>
                  <a:gd name="T13" fmla="*/ 14 h 174"/>
                  <a:gd name="T14" fmla="*/ 141 w 188"/>
                  <a:gd name="T15" fmla="*/ 18 h 174"/>
                  <a:gd name="T16" fmla="*/ 148 w 188"/>
                  <a:gd name="T17" fmla="*/ 15 h 174"/>
                  <a:gd name="T18" fmla="*/ 159 w 188"/>
                  <a:gd name="T19" fmla="*/ 10 h 174"/>
                  <a:gd name="T20" fmla="*/ 173 w 188"/>
                  <a:gd name="T21" fmla="*/ 7 h 174"/>
                  <a:gd name="T22" fmla="*/ 182 w 188"/>
                  <a:gd name="T23" fmla="*/ 6 h 174"/>
                  <a:gd name="T24" fmla="*/ 180 w 188"/>
                  <a:gd name="T25" fmla="*/ 17 h 174"/>
                  <a:gd name="T26" fmla="*/ 183 w 188"/>
                  <a:gd name="T27" fmla="*/ 37 h 174"/>
                  <a:gd name="T28" fmla="*/ 188 w 188"/>
                  <a:gd name="T29" fmla="*/ 42 h 174"/>
                  <a:gd name="T30" fmla="*/ 187 w 188"/>
                  <a:gd name="T31" fmla="*/ 54 h 174"/>
                  <a:gd name="T32" fmla="*/ 181 w 188"/>
                  <a:gd name="T33" fmla="*/ 51 h 174"/>
                  <a:gd name="T34" fmla="*/ 173 w 188"/>
                  <a:gd name="T35" fmla="*/ 50 h 174"/>
                  <a:gd name="T36" fmla="*/ 172 w 188"/>
                  <a:gd name="T37" fmla="*/ 57 h 174"/>
                  <a:gd name="T38" fmla="*/ 162 w 188"/>
                  <a:gd name="T39" fmla="*/ 59 h 174"/>
                  <a:gd name="T40" fmla="*/ 162 w 188"/>
                  <a:gd name="T41" fmla="*/ 72 h 174"/>
                  <a:gd name="T42" fmla="*/ 163 w 188"/>
                  <a:gd name="T43" fmla="*/ 77 h 174"/>
                  <a:gd name="T44" fmla="*/ 160 w 188"/>
                  <a:gd name="T45" fmla="*/ 81 h 174"/>
                  <a:gd name="T46" fmla="*/ 150 w 188"/>
                  <a:gd name="T47" fmla="*/ 88 h 174"/>
                  <a:gd name="T48" fmla="*/ 149 w 188"/>
                  <a:gd name="T49" fmla="*/ 99 h 174"/>
                  <a:gd name="T50" fmla="*/ 152 w 188"/>
                  <a:gd name="T51" fmla="*/ 105 h 174"/>
                  <a:gd name="T52" fmla="*/ 155 w 188"/>
                  <a:gd name="T53" fmla="*/ 112 h 174"/>
                  <a:gd name="T54" fmla="*/ 147 w 188"/>
                  <a:gd name="T55" fmla="*/ 119 h 174"/>
                  <a:gd name="T56" fmla="*/ 147 w 188"/>
                  <a:gd name="T57" fmla="*/ 126 h 174"/>
                  <a:gd name="T58" fmla="*/ 151 w 188"/>
                  <a:gd name="T59" fmla="*/ 129 h 174"/>
                  <a:gd name="T60" fmla="*/ 151 w 188"/>
                  <a:gd name="T61" fmla="*/ 138 h 174"/>
                  <a:gd name="T62" fmla="*/ 142 w 188"/>
                  <a:gd name="T63" fmla="*/ 143 h 174"/>
                  <a:gd name="T64" fmla="*/ 138 w 188"/>
                  <a:gd name="T65" fmla="*/ 150 h 174"/>
                  <a:gd name="T66" fmla="*/ 128 w 188"/>
                  <a:gd name="T67" fmla="*/ 147 h 174"/>
                  <a:gd name="T68" fmla="*/ 113 w 188"/>
                  <a:gd name="T69" fmla="*/ 146 h 174"/>
                  <a:gd name="T70" fmla="*/ 102 w 188"/>
                  <a:gd name="T71" fmla="*/ 149 h 174"/>
                  <a:gd name="T72" fmla="*/ 91 w 188"/>
                  <a:gd name="T73" fmla="*/ 151 h 174"/>
                  <a:gd name="T74" fmla="*/ 75 w 188"/>
                  <a:gd name="T75" fmla="*/ 154 h 174"/>
                  <a:gd name="T76" fmla="*/ 65 w 188"/>
                  <a:gd name="T77" fmla="*/ 164 h 174"/>
                  <a:gd name="T78" fmla="*/ 56 w 188"/>
                  <a:gd name="T79" fmla="*/ 174 h 174"/>
                  <a:gd name="T80" fmla="*/ 43 w 188"/>
                  <a:gd name="T81" fmla="*/ 167 h 174"/>
                  <a:gd name="T82" fmla="*/ 29 w 188"/>
                  <a:gd name="T83" fmla="*/ 160 h 174"/>
                  <a:gd name="T84" fmla="*/ 17 w 188"/>
                  <a:gd name="T85" fmla="*/ 153 h 174"/>
                  <a:gd name="T86" fmla="*/ 8 w 188"/>
                  <a:gd name="T87" fmla="*/ 148 h 174"/>
                  <a:gd name="T88" fmla="*/ 3 w 188"/>
                  <a:gd name="T89" fmla="*/ 141 h 174"/>
                  <a:gd name="T90" fmla="*/ 2 w 188"/>
                  <a:gd name="T91" fmla="*/ 131 h 174"/>
                  <a:gd name="T92" fmla="*/ 0 w 188"/>
                  <a:gd name="T93" fmla="*/ 117 h 174"/>
                  <a:gd name="T94" fmla="*/ 9 w 188"/>
                  <a:gd name="T95" fmla="*/ 106 h 174"/>
                  <a:gd name="T96" fmla="*/ 16 w 188"/>
                  <a:gd name="T97" fmla="*/ 95 h 174"/>
                  <a:gd name="T98" fmla="*/ 30 w 188"/>
                  <a:gd name="T99" fmla="*/ 82 h 174"/>
                  <a:gd name="T100" fmla="*/ 37 w 188"/>
                  <a:gd name="T101" fmla="*/ 76 h 174"/>
                  <a:gd name="T102" fmla="*/ 44 w 188"/>
                  <a:gd name="T103" fmla="*/ 63 h 174"/>
                  <a:gd name="T104" fmla="*/ 54 w 188"/>
                  <a:gd name="T105" fmla="*/ 56 h 174"/>
                  <a:gd name="T106" fmla="*/ 59 w 188"/>
                  <a:gd name="T107" fmla="*/ 39 h 174"/>
                  <a:gd name="T108" fmla="*/ 64 w 188"/>
                  <a:gd name="T109" fmla="*/ 25 h 174"/>
                  <a:gd name="T110" fmla="*/ 68 w 188"/>
                  <a:gd name="T111" fmla="*/ 9 h 174"/>
                  <a:gd name="T112" fmla="*/ 73 w 188"/>
                  <a:gd name="T113" fmla="*/ 0 h 1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88" h="174">
                    <a:moveTo>
                      <a:pt x="73" y="0"/>
                    </a:moveTo>
                    <a:cubicBezTo>
                      <a:pt x="78" y="3"/>
                      <a:pt x="78" y="3"/>
                      <a:pt x="78" y="3"/>
                    </a:cubicBezTo>
                    <a:cubicBezTo>
                      <a:pt x="84" y="7"/>
                      <a:pt x="84" y="7"/>
                      <a:pt x="84" y="7"/>
                    </a:cubicBezTo>
                    <a:cubicBezTo>
                      <a:pt x="89" y="8"/>
                      <a:pt x="89" y="8"/>
                      <a:pt x="89" y="8"/>
                    </a:cubicBezTo>
                    <a:cubicBezTo>
                      <a:pt x="95" y="13"/>
                      <a:pt x="95" y="13"/>
                      <a:pt x="95" y="13"/>
                    </a:cubicBezTo>
                    <a:cubicBezTo>
                      <a:pt x="101" y="15"/>
                      <a:pt x="101" y="15"/>
                      <a:pt x="101" y="15"/>
                    </a:cubicBezTo>
                    <a:cubicBezTo>
                      <a:pt x="102" y="7"/>
                      <a:pt x="102" y="7"/>
                      <a:pt x="102" y="7"/>
                    </a:cubicBezTo>
                    <a:cubicBezTo>
                      <a:pt x="107" y="4"/>
                      <a:pt x="107" y="4"/>
                      <a:pt x="107" y="4"/>
                    </a:cubicBezTo>
                    <a:cubicBezTo>
                      <a:pt x="116" y="4"/>
                      <a:pt x="116" y="4"/>
                      <a:pt x="116" y="4"/>
                    </a:cubicBezTo>
                    <a:cubicBezTo>
                      <a:pt x="117" y="9"/>
                      <a:pt x="117" y="9"/>
                      <a:pt x="117" y="9"/>
                    </a:cubicBezTo>
                    <a:cubicBezTo>
                      <a:pt x="118" y="14"/>
                      <a:pt x="118" y="14"/>
                      <a:pt x="118" y="14"/>
                    </a:cubicBezTo>
                    <a:cubicBezTo>
                      <a:pt x="122" y="14"/>
                      <a:pt x="122" y="14"/>
                      <a:pt x="122" y="14"/>
                    </a:cubicBezTo>
                    <a:cubicBezTo>
                      <a:pt x="129" y="14"/>
                      <a:pt x="129" y="14"/>
                      <a:pt x="129" y="14"/>
                    </a:cubicBezTo>
                    <a:cubicBezTo>
                      <a:pt x="134" y="14"/>
                      <a:pt x="134" y="14"/>
                      <a:pt x="134" y="14"/>
                    </a:cubicBezTo>
                    <a:cubicBezTo>
                      <a:pt x="139" y="17"/>
                      <a:pt x="139" y="17"/>
                      <a:pt x="139" y="17"/>
                    </a:cubicBezTo>
                    <a:cubicBezTo>
                      <a:pt x="141" y="18"/>
                      <a:pt x="141" y="18"/>
                      <a:pt x="141" y="18"/>
                    </a:cubicBezTo>
                    <a:cubicBezTo>
                      <a:pt x="148" y="18"/>
                      <a:pt x="148" y="18"/>
                      <a:pt x="148" y="18"/>
                    </a:cubicBezTo>
                    <a:cubicBezTo>
                      <a:pt x="148" y="15"/>
                      <a:pt x="148" y="15"/>
                      <a:pt x="148" y="15"/>
                    </a:cubicBezTo>
                    <a:cubicBezTo>
                      <a:pt x="154" y="13"/>
                      <a:pt x="154" y="13"/>
                      <a:pt x="154" y="13"/>
                    </a:cubicBezTo>
                    <a:cubicBezTo>
                      <a:pt x="159" y="10"/>
                      <a:pt x="159" y="10"/>
                      <a:pt x="159" y="10"/>
                    </a:cubicBezTo>
                    <a:cubicBezTo>
                      <a:pt x="166" y="9"/>
                      <a:pt x="166" y="9"/>
                      <a:pt x="166" y="9"/>
                    </a:cubicBezTo>
                    <a:cubicBezTo>
                      <a:pt x="173" y="7"/>
                      <a:pt x="173" y="7"/>
                      <a:pt x="173" y="7"/>
                    </a:cubicBezTo>
                    <a:cubicBezTo>
                      <a:pt x="178" y="6"/>
                      <a:pt x="178" y="6"/>
                      <a:pt x="178" y="6"/>
                    </a:cubicBezTo>
                    <a:cubicBezTo>
                      <a:pt x="182" y="6"/>
                      <a:pt x="182" y="6"/>
                      <a:pt x="182" y="6"/>
                    </a:cubicBezTo>
                    <a:cubicBezTo>
                      <a:pt x="182" y="16"/>
                      <a:pt x="182" y="16"/>
                      <a:pt x="182" y="16"/>
                    </a:cubicBezTo>
                    <a:cubicBezTo>
                      <a:pt x="180" y="17"/>
                      <a:pt x="180" y="17"/>
                      <a:pt x="180" y="17"/>
                    </a:cubicBezTo>
                    <a:cubicBezTo>
                      <a:pt x="181" y="34"/>
                      <a:pt x="181" y="34"/>
                      <a:pt x="181" y="34"/>
                    </a:cubicBezTo>
                    <a:cubicBezTo>
                      <a:pt x="183" y="37"/>
                      <a:pt x="183" y="37"/>
                      <a:pt x="183" y="37"/>
                    </a:cubicBezTo>
                    <a:cubicBezTo>
                      <a:pt x="186" y="41"/>
                      <a:pt x="186" y="41"/>
                      <a:pt x="186" y="41"/>
                    </a:cubicBezTo>
                    <a:cubicBezTo>
                      <a:pt x="188" y="42"/>
                      <a:pt x="188" y="42"/>
                      <a:pt x="188" y="42"/>
                    </a:cubicBezTo>
                    <a:cubicBezTo>
                      <a:pt x="188" y="52"/>
                      <a:pt x="188" y="52"/>
                      <a:pt x="188" y="52"/>
                    </a:cubicBezTo>
                    <a:cubicBezTo>
                      <a:pt x="187" y="54"/>
                      <a:pt x="187" y="54"/>
                      <a:pt x="187" y="54"/>
                    </a:cubicBezTo>
                    <a:cubicBezTo>
                      <a:pt x="184" y="54"/>
                      <a:pt x="184" y="54"/>
                      <a:pt x="184" y="54"/>
                    </a:cubicBezTo>
                    <a:cubicBezTo>
                      <a:pt x="181" y="51"/>
                      <a:pt x="181" y="51"/>
                      <a:pt x="181" y="51"/>
                    </a:cubicBezTo>
                    <a:cubicBezTo>
                      <a:pt x="177" y="49"/>
                      <a:pt x="177" y="49"/>
                      <a:pt x="177" y="49"/>
                    </a:cubicBezTo>
                    <a:cubicBezTo>
                      <a:pt x="173" y="50"/>
                      <a:pt x="173" y="50"/>
                      <a:pt x="173" y="50"/>
                    </a:cubicBezTo>
                    <a:cubicBezTo>
                      <a:pt x="172" y="54"/>
                      <a:pt x="172" y="54"/>
                      <a:pt x="172" y="54"/>
                    </a:cubicBezTo>
                    <a:cubicBezTo>
                      <a:pt x="172" y="57"/>
                      <a:pt x="172" y="57"/>
                      <a:pt x="172" y="57"/>
                    </a:cubicBezTo>
                    <a:cubicBezTo>
                      <a:pt x="166" y="58"/>
                      <a:pt x="166" y="58"/>
                      <a:pt x="166" y="58"/>
                    </a:cubicBezTo>
                    <a:cubicBezTo>
                      <a:pt x="162" y="59"/>
                      <a:pt x="162" y="59"/>
                      <a:pt x="162" y="59"/>
                    </a:cubicBezTo>
                    <a:cubicBezTo>
                      <a:pt x="162" y="63"/>
                      <a:pt x="162" y="63"/>
                      <a:pt x="162" y="63"/>
                    </a:cubicBezTo>
                    <a:cubicBezTo>
                      <a:pt x="162" y="72"/>
                      <a:pt x="162" y="72"/>
                      <a:pt x="162" y="72"/>
                    </a:cubicBezTo>
                    <a:cubicBezTo>
                      <a:pt x="163" y="75"/>
                      <a:pt x="163" y="75"/>
                      <a:pt x="163" y="75"/>
                    </a:cubicBezTo>
                    <a:cubicBezTo>
                      <a:pt x="163" y="77"/>
                      <a:pt x="163" y="77"/>
                      <a:pt x="163" y="77"/>
                    </a:cubicBezTo>
                    <a:cubicBezTo>
                      <a:pt x="164" y="81"/>
                      <a:pt x="164" y="81"/>
                      <a:pt x="164" y="81"/>
                    </a:cubicBezTo>
                    <a:cubicBezTo>
                      <a:pt x="160" y="81"/>
                      <a:pt x="160" y="81"/>
                      <a:pt x="160" y="81"/>
                    </a:cubicBezTo>
                    <a:cubicBezTo>
                      <a:pt x="154" y="82"/>
                      <a:pt x="154" y="82"/>
                      <a:pt x="154" y="82"/>
                    </a:cubicBezTo>
                    <a:cubicBezTo>
                      <a:pt x="150" y="88"/>
                      <a:pt x="150" y="88"/>
                      <a:pt x="150" y="88"/>
                    </a:cubicBezTo>
                    <a:cubicBezTo>
                      <a:pt x="149" y="94"/>
                      <a:pt x="149" y="94"/>
                      <a:pt x="149" y="94"/>
                    </a:cubicBezTo>
                    <a:cubicBezTo>
                      <a:pt x="149" y="99"/>
                      <a:pt x="149" y="99"/>
                      <a:pt x="149" y="99"/>
                    </a:cubicBezTo>
                    <a:cubicBezTo>
                      <a:pt x="150" y="103"/>
                      <a:pt x="150" y="103"/>
                      <a:pt x="150" y="103"/>
                    </a:cubicBezTo>
                    <a:cubicBezTo>
                      <a:pt x="152" y="105"/>
                      <a:pt x="152" y="105"/>
                      <a:pt x="152" y="105"/>
                    </a:cubicBezTo>
                    <a:cubicBezTo>
                      <a:pt x="154" y="109"/>
                      <a:pt x="154" y="109"/>
                      <a:pt x="154" y="109"/>
                    </a:cubicBezTo>
                    <a:cubicBezTo>
                      <a:pt x="155" y="112"/>
                      <a:pt x="155" y="112"/>
                      <a:pt x="155" y="112"/>
                    </a:cubicBezTo>
                    <a:cubicBezTo>
                      <a:pt x="151" y="115"/>
                      <a:pt x="151" y="115"/>
                      <a:pt x="151" y="115"/>
                    </a:cubicBezTo>
                    <a:cubicBezTo>
                      <a:pt x="147" y="119"/>
                      <a:pt x="147" y="119"/>
                      <a:pt x="147" y="119"/>
                    </a:cubicBezTo>
                    <a:cubicBezTo>
                      <a:pt x="146" y="122"/>
                      <a:pt x="146" y="122"/>
                      <a:pt x="146" y="122"/>
                    </a:cubicBezTo>
                    <a:cubicBezTo>
                      <a:pt x="147" y="126"/>
                      <a:pt x="147" y="126"/>
                      <a:pt x="147" y="126"/>
                    </a:cubicBezTo>
                    <a:cubicBezTo>
                      <a:pt x="150" y="127"/>
                      <a:pt x="150" y="127"/>
                      <a:pt x="150" y="127"/>
                    </a:cubicBezTo>
                    <a:cubicBezTo>
                      <a:pt x="151" y="129"/>
                      <a:pt x="151" y="129"/>
                      <a:pt x="151" y="129"/>
                    </a:cubicBezTo>
                    <a:cubicBezTo>
                      <a:pt x="151" y="135"/>
                      <a:pt x="151" y="135"/>
                      <a:pt x="151" y="135"/>
                    </a:cubicBezTo>
                    <a:cubicBezTo>
                      <a:pt x="151" y="138"/>
                      <a:pt x="151" y="138"/>
                      <a:pt x="151" y="138"/>
                    </a:cubicBezTo>
                    <a:cubicBezTo>
                      <a:pt x="147" y="141"/>
                      <a:pt x="147" y="141"/>
                      <a:pt x="147" y="141"/>
                    </a:cubicBezTo>
                    <a:cubicBezTo>
                      <a:pt x="142" y="143"/>
                      <a:pt x="142" y="143"/>
                      <a:pt x="142" y="143"/>
                    </a:cubicBezTo>
                    <a:cubicBezTo>
                      <a:pt x="139" y="147"/>
                      <a:pt x="139" y="147"/>
                      <a:pt x="139" y="147"/>
                    </a:cubicBezTo>
                    <a:cubicBezTo>
                      <a:pt x="138" y="150"/>
                      <a:pt x="138" y="150"/>
                      <a:pt x="138" y="150"/>
                    </a:cubicBezTo>
                    <a:cubicBezTo>
                      <a:pt x="134" y="148"/>
                      <a:pt x="134" y="148"/>
                      <a:pt x="134" y="148"/>
                    </a:cubicBezTo>
                    <a:cubicBezTo>
                      <a:pt x="128" y="147"/>
                      <a:pt x="128" y="147"/>
                      <a:pt x="128" y="147"/>
                    </a:cubicBezTo>
                    <a:cubicBezTo>
                      <a:pt x="121" y="147"/>
                      <a:pt x="121" y="147"/>
                      <a:pt x="121" y="147"/>
                    </a:cubicBezTo>
                    <a:cubicBezTo>
                      <a:pt x="113" y="146"/>
                      <a:pt x="113" y="146"/>
                      <a:pt x="113" y="146"/>
                    </a:cubicBezTo>
                    <a:cubicBezTo>
                      <a:pt x="113" y="146"/>
                      <a:pt x="109" y="147"/>
                      <a:pt x="108" y="147"/>
                    </a:cubicBezTo>
                    <a:cubicBezTo>
                      <a:pt x="107" y="147"/>
                      <a:pt x="102" y="149"/>
                      <a:pt x="102" y="149"/>
                    </a:cubicBezTo>
                    <a:cubicBezTo>
                      <a:pt x="98" y="152"/>
                      <a:pt x="98" y="152"/>
                      <a:pt x="98" y="152"/>
                    </a:cubicBezTo>
                    <a:cubicBezTo>
                      <a:pt x="91" y="151"/>
                      <a:pt x="91" y="151"/>
                      <a:pt x="91" y="151"/>
                    </a:cubicBezTo>
                    <a:cubicBezTo>
                      <a:pt x="81" y="153"/>
                      <a:pt x="81" y="153"/>
                      <a:pt x="81" y="153"/>
                    </a:cubicBezTo>
                    <a:cubicBezTo>
                      <a:pt x="81" y="153"/>
                      <a:pt x="76" y="154"/>
                      <a:pt x="75" y="154"/>
                    </a:cubicBezTo>
                    <a:cubicBezTo>
                      <a:pt x="74" y="154"/>
                      <a:pt x="70" y="158"/>
                      <a:pt x="70" y="158"/>
                    </a:cubicBezTo>
                    <a:cubicBezTo>
                      <a:pt x="65" y="164"/>
                      <a:pt x="65" y="164"/>
                      <a:pt x="65" y="164"/>
                    </a:cubicBezTo>
                    <a:cubicBezTo>
                      <a:pt x="62" y="168"/>
                      <a:pt x="62" y="168"/>
                      <a:pt x="62" y="168"/>
                    </a:cubicBezTo>
                    <a:cubicBezTo>
                      <a:pt x="56" y="174"/>
                      <a:pt x="56" y="174"/>
                      <a:pt x="56" y="174"/>
                    </a:cubicBezTo>
                    <a:cubicBezTo>
                      <a:pt x="50" y="170"/>
                      <a:pt x="50" y="170"/>
                      <a:pt x="50" y="170"/>
                    </a:cubicBezTo>
                    <a:cubicBezTo>
                      <a:pt x="43" y="167"/>
                      <a:pt x="43" y="167"/>
                      <a:pt x="43" y="167"/>
                    </a:cubicBezTo>
                    <a:cubicBezTo>
                      <a:pt x="43" y="167"/>
                      <a:pt x="39" y="164"/>
                      <a:pt x="38" y="164"/>
                    </a:cubicBezTo>
                    <a:cubicBezTo>
                      <a:pt x="36" y="164"/>
                      <a:pt x="30" y="160"/>
                      <a:pt x="29" y="160"/>
                    </a:cubicBezTo>
                    <a:cubicBezTo>
                      <a:pt x="28" y="160"/>
                      <a:pt x="23" y="157"/>
                      <a:pt x="23" y="157"/>
                    </a:cubicBezTo>
                    <a:cubicBezTo>
                      <a:pt x="22" y="156"/>
                      <a:pt x="20" y="154"/>
                      <a:pt x="17" y="153"/>
                    </a:cubicBezTo>
                    <a:cubicBezTo>
                      <a:pt x="14" y="152"/>
                      <a:pt x="11" y="151"/>
                      <a:pt x="11" y="151"/>
                    </a:cubicBezTo>
                    <a:cubicBezTo>
                      <a:pt x="8" y="148"/>
                      <a:pt x="8" y="148"/>
                      <a:pt x="8" y="148"/>
                    </a:cubicBezTo>
                    <a:cubicBezTo>
                      <a:pt x="8" y="144"/>
                      <a:pt x="8" y="144"/>
                      <a:pt x="8" y="144"/>
                    </a:cubicBezTo>
                    <a:cubicBezTo>
                      <a:pt x="3" y="141"/>
                      <a:pt x="3" y="141"/>
                      <a:pt x="3" y="141"/>
                    </a:cubicBezTo>
                    <a:cubicBezTo>
                      <a:pt x="2" y="136"/>
                      <a:pt x="2" y="136"/>
                      <a:pt x="2" y="136"/>
                    </a:cubicBezTo>
                    <a:cubicBezTo>
                      <a:pt x="2" y="131"/>
                      <a:pt x="2" y="131"/>
                      <a:pt x="2" y="131"/>
                    </a:cubicBezTo>
                    <a:cubicBezTo>
                      <a:pt x="1" y="126"/>
                      <a:pt x="1" y="126"/>
                      <a:pt x="1" y="126"/>
                    </a:cubicBezTo>
                    <a:cubicBezTo>
                      <a:pt x="0" y="117"/>
                      <a:pt x="0" y="117"/>
                      <a:pt x="0" y="117"/>
                    </a:cubicBezTo>
                    <a:cubicBezTo>
                      <a:pt x="4" y="108"/>
                      <a:pt x="4" y="108"/>
                      <a:pt x="4" y="108"/>
                    </a:cubicBezTo>
                    <a:cubicBezTo>
                      <a:pt x="9" y="106"/>
                      <a:pt x="9" y="106"/>
                      <a:pt x="9" y="106"/>
                    </a:cubicBezTo>
                    <a:cubicBezTo>
                      <a:pt x="13" y="101"/>
                      <a:pt x="13" y="101"/>
                      <a:pt x="13" y="101"/>
                    </a:cubicBezTo>
                    <a:cubicBezTo>
                      <a:pt x="16" y="95"/>
                      <a:pt x="16" y="95"/>
                      <a:pt x="16" y="95"/>
                    </a:cubicBezTo>
                    <a:cubicBezTo>
                      <a:pt x="25" y="84"/>
                      <a:pt x="25" y="84"/>
                      <a:pt x="25" y="84"/>
                    </a:cubicBezTo>
                    <a:cubicBezTo>
                      <a:pt x="30" y="82"/>
                      <a:pt x="30" y="82"/>
                      <a:pt x="30" y="82"/>
                    </a:cubicBezTo>
                    <a:cubicBezTo>
                      <a:pt x="36" y="80"/>
                      <a:pt x="36" y="80"/>
                      <a:pt x="36" y="80"/>
                    </a:cubicBezTo>
                    <a:cubicBezTo>
                      <a:pt x="37" y="76"/>
                      <a:pt x="37" y="76"/>
                      <a:pt x="37" y="76"/>
                    </a:cubicBezTo>
                    <a:cubicBezTo>
                      <a:pt x="40" y="69"/>
                      <a:pt x="40" y="69"/>
                      <a:pt x="40" y="69"/>
                    </a:cubicBezTo>
                    <a:cubicBezTo>
                      <a:pt x="44" y="63"/>
                      <a:pt x="44" y="63"/>
                      <a:pt x="44" y="63"/>
                    </a:cubicBezTo>
                    <a:cubicBezTo>
                      <a:pt x="49" y="61"/>
                      <a:pt x="49" y="61"/>
                      <a:pt x="49" y="61"/>
                    </a:cubicBezTo>
                    <a:cubicBezTo>
                      <a:pt x="54" y="56"/>
                      <a:pt x="54" y="56"/>
                      <a:pt x="54" y="56"/>
                    </a:cubicBezTo>
                    <a:cubicBezTo>
                      <a:pt x="56" y="51"/>
                      <a:pt x="56" y="51"/>
                      <a:pt x="56" y="51"/>
                    </a:cubicBezTo>
                    <a:cubicBezTo>
                      <a:pt x="59" y="39"/>
                      <a:pt x="59" y="39"/>
                      <a:pt x="59" y="39"/>
                    </a:cubicBezTo>
                    <a:cubicBezTo>
                      <a:pt x="62" y="32"/>
                      <a:pt x="62" y="32"/>
                      <a:pt x="62" y="32"/>
                    </a:cubicBezTo>
                    <a:cubicBezTo>
                      <a:pt x="64" y="25"/>
                      <a:pt x="64" y="25"/>
                      <a:pt x="64" y="25"/>
                    </a:cubicBezTo>
                    <a:cubicBezTo>
                      <a:pt x="64" y="25"/>
                      <a:pt x="64" y="21"/>
                      <a:pt x="65" y="19"/>
                    </a:cubicBezTo>
                    <a:cubicBezTo>
                      <a:pt x="67" y="16"/>
                      <a:pt x="67" y="10"/>
                      <a:pt x="68" y="9"/>
                    </a:cubicBezTo>
                    <a:cubicBezTo>
                      <a:pt x="69" y="9"/>
                      <a:pt x="71" y="3"/>
                      <a:pt x="71" y="3"/>
                    </a:cubicBezTo>
                    <a:lnTo>
                      <a:pt x="73" y="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</p:grpSp>
        <p:grpSp>
          <p:nvGrpSpPr>
            <p:cNvPr id="101" name="Grupo 100"/>
            <p:cNvGrpSpPr/>
            <p:nvPr/>
          </p:nvGrpSpPr>
          <p:grpSpPr>
            <a:xfrm>
              <a:off x="9383713" y="3789588"/>
              <a:ext cx="1304924" cy="1079501"/>
              <a:chOff x="9215438" y="3032125"/>
              <a:chExt cx="1304924" cy="1079501"/>
            </a:xfrm>
            <a:solidFill>
              <a:srgbClr val="ED7D31"/>
            </a:solidFill>
          </p:grpSpPr>
          <p:sp>
            <p:nvSpPr>
              <p:cNvPr id="132" name="Freeform 20"/>
              <p:cNvSpPr>
                <a:spLocks/>
              </p:cNvSpPr>
              <p:nvPr/>
            </p:nvSpPr>
            <p:spPr bwMode="auto">
              <a:xfrm>
                <a:off x="9215438" y="3595688"/>
                <a:ext cx="838200" cy="515938"/>
              </a:xfrm>
              <a:custGeom>
                <a:avLst/>
                <a:gdLst>
                  <a:gd name="T0" fmla="*/ 9 w 223"/>
                  <a:gd name="T1" fmla="*/ 69 h 137"/>
                  <a:gd name="T2" fmla="*/ 26 w 223"/>
                  <a:gd name="T3" fmla="*/ 69 h 137"/>
                  <a:gd name="T4" fmla="*/ 39 w 223"/>
                  <a:gd name="T5" fmla="*/ 71 h 137"/>
                  <a:gd name="T6" fmla="*/ 49 w 223"/>
                  <a:gd name="T7" fmla="*/ 76 h 137"/>
                  <a:gd name="T8" fmla="*/ 65 w 223"/>
                  <a:gd name="T9" fmla="*/ 76 h 137"/>
                  <a:gd name="T10" fmla="*/ 78 w 223"/>
                  <a:gd name="T11" fmla="*/ 77 h 137"/>
                  <a:gd name="T12" fmla="*/ 83 w 223"/>
                  <a:gd name="T13" fmla="*/ 83 h 137"/>
                  <a:gd name="T14" fmla="*/ 87 w 223"/>
                  <a:gd name="T15" fmla="*/ 89 h 137"/>
                  <a:gd name="T16" fmla="*/ 87 w 223"/>
                  <a:gd name="T17" fmla="*/ 98 h 137"/>
                  <a:gd name="T18" fmla="*/ 88 w 223"/>
                  <a:gd name="T19" fmla="*/ 105 h 137"/>
                  <a:gd name="T20" fmla="*/ 91 w 223"/>
                  <a:gd name="T21" fmla="*/ 109 h 137"/>
                  <a:gd name="T22" fmla="*/ 93 w 223"/>
                  <a:gd name="T23" fmla="*/ 115 h 137"/>
                  <a:gd name="T24" fmla="*/ 93 w 223"/>
                  <a:gd name="T25" fmla="*/ 123 h 137"/>
                  <a:gd name="T26" fmla="*/ 109 w 223"/>
                  <a:gd name="T27" fmla="*/ 124 h 137"/>
                  <a:gd name="T28" fmla="*/ 113 w 223"/>
                  <a:gd name="T29" fmla="*/ 127 h 137"/>
                  <a:gd name="T30" fmla="*/ 115 w 223"/>
                  <a:gd name="T31" fmla="*/ 134 h 137"/>
                  <a:gd name="T32" fmla="*/ 124 w 223"/>
                  <a:gd name="T33" fmla="*/ 136 h 137"/>
                  <a:gd name="T34" fmla="*/ 128 w 223"/>
                  <a:gd name="T35" fmla="*/ 136 h 137"/>
                  <a:gd name="T36" fmla="*/ 138 w 223"/>
                  <a:gd name="T37" fmla="*/ 127 h 137"/>
                  <a:gd name="T38" fmla="*/ 151 w 223"/>
                  <a:gd name="T39" fmla="*/ 118 h 137"/>
                  <a:gd name="T40" fmla="*/ 161 w 223"/>
                  <a:gd name="T41" fmla="*/ 109 h 137"/>
                  <a:gd name="T42" fmla="*/ 172 w 223"/>
                  <a:gd name="T43" fmla="*/ 105 h 137"/>
                  <a:gd name="T44" fmla="*/ 179 w 223"/>
                  <a:gd name="T45" fmla="*/ 100 h 137"/>
                  <a:gd name="T46" fmla="*/ 198 w 223"/>
                  <a:gd name="T47" fmla="*/ 96 h 137"/>
                  <a:gd name="T48" fmla="*/ 209 w 223"/>
                  <a:gd name="T49" fmla="*/ 90 h 137"/>
                  <a:gd name="T50" fmla="*/ 219 w 223"/>
                  <a:gd name="T51" fmla="*/ 88 h 137"/>
                  <a:gd name="T52" fmla="*/ 219 w 223"/>
                  <a:gd name="T53" fmla="*/ 82 h 137"/>
                  <a:gd name="T54" fmla="*/ 223 w 223"/>
                  <a:gd name="T55" fmla="*/ 73 h 137"/>
                  <a:gd name="T56" fmla="*/ 214 w 223"/>
                  <a:gd name="T57" fmla="*/ 70 h 137"/>
                  <a:gd name="T58" fmla="*/ 203 w 223"/>
                  <a:gd name="T59" fmla="*/ 72 h 137"/>
                  <a:gd name="T60" fmla="*/ 193 w 223"/>
                  <a:gd name="T61" fmla="*/ 76 h 137"/>
                  <a:gd name="T62" fmla="*/ 187 w 223"/>
                  <a:gd name="T63" fmla="*/ 81 h 137"/>
                  <a:gd name="T64" fmla="*/ 170 w 223"/>
                  <a:gd name="T65" fmla="*/ 81 h 137"/>
                  <a:gd name="T66" fmla="*/ 164 w 223"/>
                  <a:gd name="T67" fmla="*/ 74 h 137"/>
                  <a:gd name="T68" fmla="*/ 161 w 223"/>
                  <a:gd name="T69" fmla="*/ 65 h 137"/>
                  <a:gd name="T70" fmla="*/ 160 w 223"/>
                  <a:gd name="T71" fmla="*/ 51 h 137"/>
                  <a:gd name="T72" fmla="*/ 161 w 223"/>
                  <a:gd name="T73" fmla="*/ 42 h 137"/>
                  <a:gd name="T74" fmla="*/ 151 w 223"/>
                  <a:gd name="T75" fmla="*/ 39 h 137"/>
                  <a:gd name="T76" fmla="*/ 146 w 223"/>
                  <a:gd name="T77" fmla="*/ 26 h 137"/>
                  <a:gd name="T78" fmla="*/ 145 w 223"/>
                  <a:gd name="T79" fmla="*/ 14 h 137"/>
                  <a:gd name="T80" fmla="*/ 139 w 223"/>
                  <a:gd name="T81" fmla="*/ 5 h 137"/>
                  <a:gd name="T82" fmla="*/ 131 w 223"/>
                  <a:gd name="T83" fmla="*/ 6 h 137"/>
                  <a:gd name="T84" fmla="*/ 112 w 223"/>
                  <a:gd name="T85" fmla="*/ 7 h 137"/>
                  <a:gd name="T86" fmla="*/ 106 w 223"/>
                  <a:gd name="T87" fmla="*/ 12 h 137"/>
                  <a:gd name="T88" fmla="*/ 100 w 223"/>
                  <a:gd name="T89" fmla="*/ 13 h 137"/>
                  <a:gd name="T90" fmla="*/ 91 w 223"/>
                  <a:gd name="T91" fmla="*/ 6 h 137"/>
                  <a:gd name="T92" fmla="*/ 79 w 223"/>
                  <a:gd name="T93" fmla="*/ 2 h 137"/>
                  <a:gd name="T94" fmla="*/ 61 w 223"/>
                  <a:gd name="T95" fmla="*/ 0 h 137"/>
                  <a:gd name="T96" fmla="*/ 54 w 223"/>
                  <a:gd name="T97" fmla="*/ 2 h 137"/>
                  <a:gd name="T98" fmla="*/ 44 w 223"/>
                  <a:gd name="T99" fmla="*/ 10 h 137"/>
                  <a:gd name="T100" fmla="*/ 31 w 223"/>
                  <a:gd name="T101" fmla="*/ 22 h 137"/>
                  <a:gd name="T102" fmla="*/ 26 w 223"/>
                  <a:gd name="T103" fmla="*/ 33 h 137"/>
                  <a:gd name="T104" fmla="*/ 22 w 223"/>
                  <a:gd name="T105" fmla="*/ 43 h 137"/>
                  <a:gd name="T106" fmla="*/ 19 w 223"/>
                  <a:gd name="T107" fmla="*/ 52 h 137"/>
                  <a:gd name="T108" fmla="*/ 7 w 223"/>
                  <a:gd name="T109" fmla="*/ 61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223" h="137">
                    <a:moveTo>
                      <a:pt x="0" y="68"/>
                    </a:moveTo>
                    <a:cubicBezTo>
                      <a:pt x="9" y="69"/>
                      <a:pt x="9" y="69"/>
                      <a:pt x="9" y="69"/>
                    </a:cubicBezTo>
                    <a:cubicBezTo>
                      <a:pt x="18" y="69"/>
                      <a:pt x="18" y="69"/>
                      <a:pt x="18" y="69"/>
                    </a:cubicBezTo>
                    <a:cubicBezTo>
                      <a:pt x="26" y="69"/>
                      <a:pt x="26" y="69"/>
                      <a:pt x="26" y="69"/>
                    </a:cubicBezTo>
                    <a:cubicBezTo>
                      <a:pt x="33" y="70"/>
                      <a:pt x="33" y="70"/>
                      <a:pt x="33" y="70"/>
                    </a:cubicBezTo>
                    <a:cubicBezTo>
                      <a:pt x="39" y="71"/>
                      <a:pt x="39" y="71"/>
                      <a:pt x="39" y="71"/>
                    </a:cubicBezTo>
                    <a:cubicBezTo>
                      <a:pt x="45" y="75"/>
                      <a:pt x="45" y="75"/>
                      <a:pt x="45" y="75"/>
                    </a:cubicBezTo>
                    <a:cubicBezTo>
                      <a:pt x="49" y="76"/>
                      <a:pt x="49" y="76"/>
                      <a:pt x="49" y="76"/>
                    </a:cubicBezTo>
                    <a:cubicBezTo>
                      <a:pt x="58" y="76"/>
                      <a:pt x="58" y="76"/>
                      <a:pt x="58" y="76"/>
                    </a:cubicBezTo>
                    <a:cubicBezTo>
                      <a:pt x="65" y="76"/>
                      <a:pt x="65" y="76"/>
                      <a:pt x="65" y="76"/>
                    </a:cubicBezTo>
                    <a:cubicBezTo>
                      <a:pt x="74" y="76"/>
                      <a:pt x="74" y="76"/>
                      <a:pt x="74" y="76"/>
                    </a:cubicBezTo>
                    <a:cubicBezTo>
                      <a:pt x="78" y="77"/>
                      <a:pt x="78" y="77"/>
                      <a:pt x="78" y="77"/>
                    </a:cubicBezTo>
                    <a:cubicBezTo>
                      <a:pt x="80" y="80"/>
                      <a:pt x="80" y="80"/>
                      <a:pt x="80" y="80"/>
                    </a:cubicBezTo>
                    <a:cubicBezTo>
                      <a:pt x="83" y="83"/>
                      <a:pt x="83" y="83"/>
                      <a:pt x="83" y="83"/>
                    </a:cubicBezTo>
                    <a:cubicBezTo>
                      <a:pt x="85" y="86"/>
                      <a:pt x="85" y="86"/>
                      <a:pt x="85" y="86"/>
                    </a:cubicBezTo>
                    <a:cubicBezTo>
                      <a:pt x="87" y="89"/>
                      <a:pt x="87" y="89"/>
                      <a:pt x="87" y="89"/>
                    </a:cubicBezTo>
                    <a:cubicBezTo>
                      <a:pt x="87" y="94"/>
                      <a:pt x="87" y="94"/>
                      <a:pt x="87" y="94"/>
                    </a:cubicBezTo>
                    <a:cubicBezTo>
                      <a:pt x="87" y="98"/>
                      <a:pt x="87" y="98"/>
                      <a:pt x="87" y="98"/>
                    </a:cubicBezTo>
                    <a:cubicBezTo>
                      <a:pt x="87" y="102"/>
                      <a:pt x="87" y="102"/>
                      <a:pt x="87" y="102"/>
                    </a:cubicBezTo>
                    <a:cubicBezTo>
                      <a:pt x="88" y="105"/>
                      <a:pt x="88" y="105"/>
                      <a:pt x="88" y="105"/>
                    </a:cubicBezTo>
                    <a:cubicBezTo>
                      <a:pt x="90" y="106"/>
                      <a:pt x="90" y="106"/>
                      <a:pt x="90" y="106"/>
                    </a:cubicBezTo>
                    <a:cubicBezTo>
                      <a:pt x="91" y="109"/>
                      <a:pt x="91" y="109"/>
                      <a:pt x="91" y="109"/>
                    </a:cubicBezTo>
                    <a:cubicBezTo>
                      <a:pt x="93" y="112"/>
                      <a:pt x="93" y="112"/>
                      <a:pt x="93" y="112"/>
                    </a:cubicBezTo>
                    <a:cubicBezTo>
                      <a:pt x="93" y="115"/>
                      <a:pt x="93" y="115"/>
                      <a:pt x="93" y="115"/>
                    </a:cubicBezTo>
                    <a:cubicBezTo>
                      <a:pt x="93" y="120"/>
                      <a:pt x="93" y="120"/>
                      <a:pt x="93" y="120"/>
                    </a:cubicBezTo>
                    <a:cubicBezTo>
                      <a:pt x="93" y="123"/>
                      <a:pt x="93" y="123"/>
                      <a:pt x="93" y="123"/>
                    </a:cubicBezTo>
                    <a:cubicBezTo>
                      <a:pt x="100" y="124"/>
                      <a:pt x="100" y="124"/>
                      <a:pt x="100" y="124"/>
                    </a:cubicBezTo>
                    <a:cubicBezTo>
                      <a:pt x="109" y="124"/>
                      <a:pt x="109" y="124"/>
                      <a:pt x="109" y="124"/>
                    </a:cubicBezTo>
                    <a:cubicBezTo>
                      <a:pt x="112" y="124"/>
                      <a:pt x="112" y="124"/>
                      <a:pt x="112" y="124"/>
                    </a:cubicBezTo>
                    <a:cubicBezTo>
                      <a:pt x="113" y="127"/>
                      <a:pt x="113" y="127"/>
                      <a:pt x="113" y="127"/>
                    </a:cubicBezTo>
                    <a:cubicBezTo>
                      <a:pt x="114" y="132"/>
                      <a:pt x="114" y="132"/>
                      <a:pt x="114" y="132"/>
                    </a:cubicBezTo>
                    <a:cubicBezTo>
                      <a:pt x="115" y="134"/>
                      <a:pt x="115" y="134"/>
                      <a:pt x="115" y="134"/>
                    </a:cubicBezTo>
                    <a:cubicBezTo>
                      <a:pt x="119" y="134"/>
                      <a:pt x="119" y="134"/>
                      <a:pt x="119" y="134"/>
                    </a:cubicBezTo>
                    <a:cubicBezTo>
                      <a:pt x="124" y="136"/>
                      <a:pt x="124" y="136"/>
                      <a:pt x="124" y="136"/>
                    </a:cubicBezTo>
                    <a:cubicBezTo>
                      <a:pt x="125" y="137"/>
                      <a:pt x="125" y="137"/>
                      <a:pt x="125" y="137"/>
                    </a:cubicBezTo>
                    <a:cubicBezTo>
                      <a:pt x="128" y="136"/>
                      <a:pt x="128" y="136"/>
                      <a:pt x="128" y="136"/>
                    </a:cubicBezTo>
                    <a:cubicBezTo>
                      <a:pt x="131" y="131"/>
                      <a:pt x="131" y="131"/>
                      <a:pt x="131" y="131"/>
                    </a:cubicBezTo>
                    <a:cubicBezTo>
                      <a:pt x="138" y="127"/>
                      <a:pt x="138" y="127"/>
                      <a:pt x="138" y="127"/>
                    </a:cubicBezTo>
                    <a:cubicBezTo>
                      <a:pt x="138" y="127"/>
                      <a:pt x="141" y="125"/>
                      <a:pt x="141" y="124"/>
                    </a:cubicBezTo>
                    <a:cubicBezTo>
                      <a:pt x="142" y="123"/>
                      <a:pt x="151" y="118"/>
                      <a:pt x="151" y="118"/>
                    </a:cubicBezTo>
                    <a:cubicBezTo>
                      <a:pt x="157" y="112"/>
                      <a:pt x="157" y="112"/>
                      <a:pt x="157" y="112"/>
                    </a:cubicBezTo>
                    <a:cubicBezTo>
                      <a:pt x="161" y="109"/>
                      <a:pt x="161" y="109"/>
                      <a:pt x="161" y="109"/>
                    </a:cubicBezTo>
                    <a:cubicBezTo>
                      <a:pt x="167" y="107"/>
                      <a:pt x="167" y="107"/>
                      <a:pt x="167" y="107"/>
                    </a:cubicBezTo>
                    <a:cubicBezTo>
                      <a:pt x="172" y="105"/>
                      <a:pt x="172" y="105"/>
                      <a:pt x="172" y="105"/>
                    </a:cubicBezTo>
                    <a:cubicBezTo>
                      <a:pt x="175" y="105"/>
                      <a:pt x="175" y="105"/>
                      <a:pt x="175" y="105"/>
                    </a:cubicBezTo>
                    <a:cubicBezTo>
                      <a:pt x="179" y="100"/>
                      <a:pt x="179" y="100"/>
                      <a:pt x="179" y="100"/>
                    </a:cubicBezTo>
                    <a:cubicBezTo>
                      <a:pt x="195" y="100"/>
                      <a:pt x="195" y="100"/>
                      <a:pt x="195" y="100"/>
                    </a:cubicBezTo>
                    <a:cubicBezTo>
                      <a:pt x="198" y="96"/>
                      <a:pt x="198" y="96"/>
                      <a:pt x="198" y="96"/>
                    </a:cubicBezTo>
                    <a:cubicBezTo>
                      <a:pt x="205" y="91"/>
                      <a:pt x="205" y="91"/>
                      <a:pt x="205" y="91"/>
                    </a:cubicBezTo>
                    <a:cubicBezTo>
                      <a:pt x="209" y="90"/>
                      <a:pt x="209" y="90"/>
                      <a:pt x="209" y="90"/>
                    </a:cubicBezTo>
                    <a:cubicBezTo>
                      <a:pt x="215" y="89"/>
                      <a:pt x="215" y="89"/>
                      <a:pt x="215" y="89"/>
                    </a:cubicBezTo>
                    <a:cubicBezTo>
                      <a:pt x="219" y="88"/>
                      <a:pt x="219" y="88"/>
                      <a:pt x="219" y="88"/>
                    </a:cubicBezTo>
                    <a:cubicBezTo>
                      <a:pt x="219" y="85"/>
                      <a:pt x="219" y="85"/>
                      <a:pt x="219" y="85"/>
                    </a:cubicBezTo>
                    <a:cubicBezTo>
                      <a:pt x="219" y="82"/>
                      <a:pt x="219" y="82"/>
                      <a:pt x="219" y="82"/>
                    </a:cubicBezTo>
                    <a:cubicBezTo>
                      <a:pt x="223" y="79"/>
                      <a:pt x="223" y="79"/>
                      <a:pt x="223" y="79"/>
                    </a:cubicBezTo>
                    <a:cubicBezTo>
                      <a:pt x="223" y="73"/>
                      <a:pt x="223" y="73"/>
                      <a:pt x="223" y="73"/>
                    </a:cubicBezTo>
                    <a:cubicBezTo>
                      <a:pt x="218" y="73"/>
                      <a:pt x="218" y="73"/>
                      <a:pt x="218" y="73"/>
                    </a:cubicBezTo>
                    <a:cubicBezTo>
                      <a:pt x="214" y="70"/>
                      <a:pt x="214" y="70"/>
                      <a:pt x="214" y="70"/>
                    </a:cubicBezTo>
                    <a:cubicBezTo>
                      <a:pt x="208" y="70"/>
                      <a:pt x="208" y="70"/>
                      <a:pt x="208" y="70"/>
                    </a:cubicBezTo>
                    <a:cubicBezTo>
                      <a:pt x="203" y="72"/>
                      <a:pt x="203" y="72"/>
                      <a:pt x="203" y="72"/>
                    </a:cubicBezTo>
                    <a:cubicBezTo>
                      <a:pt x="198" y="74"/>
                      <a:pt x="198" y="74"/>
                      <a:pt x="198" y="74"/>
                    </a:cubicBezTo>
                    <a:cubicBezTo>
                      <a:pt x="193" y="76"/>
                      <a:pt x="193" y="76"/>
                      <a:pt x="193" y="76"/>
                    </a:cubicBezTo>
                    <a:cubicBezTo>
                      <a:pt x="188" y="78"/>
                      <a:pt x="188" y="78"/>
                      <a:pt x="188" y="78"/>
                    </a:cubicBezTo>
                    <a:cubicBezTo>
                      <a:pt x="188" y="78"/>
                      <a:pt x="188" y="81"/>
                      <a:pt x="187" y="81"/>
                    </a:cubicBezTo>
                    <a:cubicBezTo>
                      <a:pt x="186" y="81"/>
                      <a:pt x="178" y="81"/>
                      <a:pt x="178" y="81"/>
                    </a:cubicBezTo>
                    <a:cubicBezTo>
                      <a:pt x="170" y="81"/>
                      <a:pt x="170" y="81"/>
                      <a:pt x="170" y="81"/>
                    </a:cubicBezTo>
                    <a:cubicBezTo>
                      <a:pt x="167" y="80"/>
                      <a:pt x="167" y="80"/>
                      <a:pt x="167" y="80"/>
                    </a:cubicBezTo>
                    <a:cubicBezTo>
                      <a:pt x="164" y="74"/>
                      <a:pt x="164" y="74"/>
                      <a:pt x="164" y="74"/>
                    </a:cubicBezTo>
                    <a:cubicBezTo>
                      <a:pt x="163" y="70"/>
                      <a:pt x="163" y="70"/>
                      <a:pt x="163" y="70"/>
                    </a:cubicBezTo>
                    <a:cubicBezTo>
                      <a:pt x="163" y="70"/>
                      <a:pt x="161" y="66"/>
                      <a:pt x="161" y="65"/>
                    </a:cubicBezTo>
                    <a:cubicBezTo>
                      <a:pt x="160" y="64"/>
                      <a:pt x="160" y="58"/>
                      <a:pt x="160" y="58"/>
                    </a:cubicBezTo>
                    <a:cubicBezTo>
                      <a:pt x="160" y="51"/>
                      <a:pt x="160" y="51"/>
                      <a:pt x="160" y="51"/>
                    </a:cubicBezTo>
                    <a:cubicBezTo>
                      <a:pt x="160" y="47"/>
                      <a:pt x="160" y="47"/>
                      <a:pt x="160" y="47"/>
                    </a:cubicBezTo>
                    <a:cubicBezTo>
                      <a:pt x="161" y="42"/>
                      <a:pt x="161" y="42"/>
                      <a:pt x="161" y="42"/>
                    </a:cubicBezTo>
                    <a:cubicBezTo>
                      <a:pt x="157" y="41"/>
                      <a:pt x="157" y="41"/>
                      <a:pt x="157" y="41"/>
                    </a:cubicBezTo>
                    <a:cubicBezTo>
                      <a:pt x="157" y="41"/>
                      <a:pt x="152" y="41"/>
                      <a:pt x="151" y="39"/>
                    </a:cubicBezTo>
                    <a:cubicBezTo>
                      <a:pt x="150" y="37"/>
                      <a:pt x="147" y="33"/>
                      <a:pt x="147" y="32"/>
                    </a:cubicBezTo>
                    <a:cubicBezTo>
                      <a:pt x="147" y="31"/>
                      <a:pt x="146" y="28"/>
                      <a:pt x="146" y="26"/>
                    </a:cubicBezTo>
                    <a:cubicBezTo>
                      <a:pt x="146" y="24"/>
                      <a:pt x="145" y="21"/>
                      <a:pt x="145" y="19"/>
                    </a:cubicBezTo>
                    <a:cubicBezTo>
                      <a:pt x="145" y="16"/>
                      <a:pt x="145" y="15"/>
                      <a:pt x="145" y="14"/>
                    </a:cubicBezTo>
                    <a:cubicBezTo>
                      <a:pt x="145" y="13"/>
                      <a:pt x="143" y="8"/>
                      <a:pt x="143" y="8"/>
                    </a:cubicBezTo>
                    <a:cubicBezTo>
                      <a:pt x="139" y="5"/>
                      <a:pt x="139" y="5"/>
                      <a:pt x="139" y="5"/>
                    </a:cubicBezTo>
                    <a:cubicBezTo>
                      <a:pt x="134" y="5"/>
                      <a:pt x="134" y="5"/>
                      <a:pt x="134" y="5"/>
                    </a:cubicBezTo>
                    <a:cubicBezTo>
                      <a:pt x="131" y="6"/>
                      <a:pt x="131" y="6"/>
                      <a:pt x="131" y="6"/>
                    </a:cubicBezTo>
                    <a:cubicBezTo>
                      <a:pt x="122" y="7"/>
                      <a:pt x="122" y="7"/>
                      <a:pt x="122" y="7"/>
                    </a:cubicBezTo>
                    <a:cubicBezTo>
                      <a:pt x="112" y="7"/>
                      <a:pt x="112" y="7"/>
                      <a:pt x="112" y="7"/>
                    </a:cubicBezTo>
                    <a:cubicBezTo>
                      <a:pt x="108" y="8"/>
                      <a:pt x="108" y="8"/>
                      <a:pt x="108" y="8"/>
                    </a:cubicBezTo>
                    <a:cubicBezTo>
                      <a:pt x="106" y="12"/>
                      <a:pt x="106" y="12"/>
                      <a:pt x="106" y="12"/>
                    </a:cubicBezTo>
                    <a:cubicBezTo>
                      <a:pt x="105" y="15"/>
                      <a:pt x="105" y="15"/>
                      <a:pt x="105" y="15"/>
                    </a:cubicBezTo>
                    <a:cubicBezTo>
                      <a:pt x="100" y="13"/>
                      <a:pt x="100" y="13"/>
                      <a:pt x="100" y="13"/>
                    </a:cubicBezTo>
                    <a:cubicBezTo>
                      <a:pt x="94" y="10"/>
                      <a:pt x="94" y="10"/>
                      <a:pt x="94" y="10"/>
                    </a:cubicBezTo>
                    <a:cubicBezTo>
                      <a:pt x="91" y="6"/>
                      <a:pt x="91" y="6"/>
                      <a:pt x="91" y="6"/>
                    </a:cubicBezTo>
                    <a:cubicBezTo>
                      <a:pt x="91" y="6"/>
                      <a:pt x="89" y="3"/>
                      <a:pt x="87" y="2"/>
                    </a:cubicBezTo>
                    <a:cubicBezTo>
                      <a:pt x="85" y="2"/>
                      <a:pt x="82" y="2"/>
                      <a:pt x="79" y="2"/>
                    </a:cubicBezTo>
                    <a:cubicBezTo>
                      <a:pt x="76" y="2"/>
                      <a:pt x="67" y="2"/>
                      <a:pt x="67" y="2"/>
                    </a:cubicBezTo>
                    <a:cubicBezTo>
                      <a:pt x="61" y="0"/>
                      <a:pt x="61" y="0"/>
                      <a:pt x="61" y="0"/>
                    </a:cubicBezTo>
                    <a:cubicBezTo>
                      <a:pt x="57" y="0"/>
                      <a:pt x="57" y="0"/>
                      <a:pt x="57" y="0"/>
                    </a:cubicBezTo>
                    <a:cubicBezTo>
                      <a:pt x="54" y="2"/>
                      <a:pt x="54" y="2"/>
                      <a:pt x="54" y="2"/>
                    </a:cubicBezTo>
                    <a:cubicBezTo>
                      <a:pt x="48" y="5"/>
                      <a:pt x="48" y="5"/>
                      <a:pt x="48" y="5"/>
                    </a:cubicBezTo>
                    <a:cubicBezTo>
                      <a:pt x="44" y="10"/>
                      <a:pt x="44" y="10"/>
                      <a:pt x="44" y="10"/>
                    </a:cubicBezTo>
                    <a:cubicBezTo>
                      <a:pt x="37" y="15"/>
                      <a:pt x="37" y="15"/>
                      <a:pt x="37" y="15"/>
                    </a:cubicBezTo>
                    <a:cubicBezTo>
                      <a:pt x="31" y="22"/>
                      <a:pt x="31" y="22"/>
                      <a:pt x="31" y="22"/>
                    </a:cubicBezTo>
                    <a:cubicBezTo>
                      <a:pt x="30" y="27"/>
                      <a:pt x="30" y="27"/>
                      <a:pt x="30" y="27"/>
                    </a:cubicBezTo>
                    <a:cubicBezTo>
                      <a:pt x="26" y="33"/>
                      <a:pt x="26" y="33"/>
                      <a:pt x="26" y="33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2" y="43"/>
                      <a:pt x="22" y="43"/>
                      <a:pt x="22" y="43"/>
                    </a:cubicBezTo>
                    <a:cubicBezTo>
                      <a:pt x="22" y="47"/>
                      <a:pt x="22" y="47"/>
                      <a:pt x="22" y="47"/>
                    </a:cubicBezTo>
                    <a:cubicBezTo>
                      <a:pt x="19" y="52"/>
                      <a:pt x="19" y="52"/>
                      <a:pt x="19" y="52"/>
                    </a:cubicBezTo>
                    <a:cubicBezTo>
                      <a:pt x="13" y="56"/>
                      <a:pt x="13" y="56"/>
                      <a:pt x="13" y="56"/>
                    </a:cubicBezTo>
                    <a:cubicBezTo>
                      <a:pt x="7" y="61"/>
                      <a:pt x="7" y="61"/>
                      <a:pt x="7" y="61"/>
                    </a:cubicBezTo>
                    <a:lnTo>
                      <a:pt x="0" y="68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133" name="Freeform 21"/>
              <p:cNvSpPr>
                <a:spLocks/>
              </p:cNvSpPr>
              <p:nvPr/>
            </p:nvSpPr>
            <p:spPr bwMode="auto">
              <a:xfrm>
                <a:off x="10045700" y="3702050"/>
                <a:ext cx="346075" cy="198438"/>
              </a:xfrm>
              <a:custGeom>
                <a:avLst/>
                <a:gdLst>
                  <a:gd name="T0" fmla="*/ 0 w 92"/>
                  <a:gd name="T1" fmla="*/ 39 h 53"/>
                  <a:gd name="T2" fmla="*/ 8 w 92"/>
                  <a:gd name="T3" fmla="*/ 34 h 53"/>
                  <a:gd name="T4" fmla="*/ 13 w 92"/>
                  <a:gd name="T5" fmla="*/ 33 h 53"/>
                  <a:gd name="T6" fmla="*/ 23 w 92"/>
                  <a:gd name="T7" fmla="*/ 33 h 53"/>
                  <a:gd name="T8" fmla="*/ 29 w 92"/>
                  <a:gd name="T9" fmla="*/ 31 h 53"/>
                  <a:gd name="T10" fmla="*/ 33 w 92"/>
                  <a:gd name="T11" fmla="*/ 31 h 53"/>
                  <a:gd name="T12" fmla="*/ 37 w 92"/>
                  <a:gd name="T13" fmla="*/ 31 h 53"/>
                  <a:gd name="T14" fmla="*/ 44 w 92"/>
                  <a:gd name="T15" fmla="*/ 29 h 53"/>
                  <a:gd name="T16" fmla="*/ 49 w 92"/>
                  <a:gd name="T17" fmla="*/ 26 h 53"/>
                  <a:gd name="T18" fmla="*/ 52 w 92"/>
                  <a:gd name="T19" fmla="*/ 25 h 53"/>
                  <a:gd name="T20" fmla="*/ 56 w 92"/>
                  <a:gd name="T21" fmla="*/ 24 h 53"/>
                  <a:gd name="T22" fmla="*/ 58 w 92"/>
                  <a:gd name="T23" fmla="*/ 21 h 53"/>
                  <a:gd name="T24" fmla="*/ 62 w 92"/>
                  <a:gd name="T25" fmla="*/ 17 h 53"/>
                  <a:gd name="T26" fmla="*/ 63 w 92"/>
                  <a:gd name="T27" fmla="*/ 11 h 53"/>
                  <a:gd name="T28" fmla="*/ 64 w 92"/>
                  <a:gd name="T29" fmla="*/ 7 h 53"/>
                  <a:gd name="T30" fmla="*/ 64 w 92"/>
                  <a:gd name="T31" fmla="*/ 3 h 53"/>
                  <a:gd name="T32" fmla="*/ 69 w 92"/>
                  <a:gd name="T33" fmla="*/ 0 h 53"/>
                  <a:gd name="T34" fmla="*/ 71 w 92"/>
                  <a:gd name="T35" fmla="*/ 2 h 53"/>
                  <a:gd name="T36" fmla="*/ 72 w 92"/>
                  <a:gd name="T37" fmla="*/ 5 h 53"/>
                  <a:gd name="T38" fmla="*/ 76 w 92"/>
                  <a:gd name="T39" fmla="*/ 7 h 53"/>
                  <a:gd name="T40" fmla="*/ 81 w 92"/>
                  <a:gd name="T41" fmla="*/ 8 h 53"/>
                  <a:gd name="T42" fmla="*/ 88 w 92"/>
                  <a:gd name="T43" fmla="*/ 8 h 53"/>
                  <a:gd name="T44" fmla="*/ 90 w 92"/>
                  <a:gd name="T45" fmla="*/ 8 h 53"/>
                  <a:gd name="T46" fmla="*/ 91 w 92"/>
                  <a:gd name="T47" fmla="*/ 19 h 53"/>
                  <a:gd name="T48" fmla="*/ 92 w 92"/>
                  <a:gd name="T49" fmla="*/ 21 h 53"/>
                  <a:gd name="T50" fmla="*/ 92 w 92"/>
                  <a:gd name="T51" fmla="*/ 24 h 53"/>
                  <a:gd name="T52" fmla="*/ 89 w 92"/>
                  <a:gd name="T53" fmla="*/ 26 h 53"/>
                  <a:gd name="T54" fmla="*/ 84 w 92"/>
                  <a:gd name="T55" fmla="*/ 29 h 53"/>
                  <a:gd name="T56" fmla="*/ 82 w 92"/>
                  <a:gd name="T57" fmla="*/ 30 h 53"/>
                  <a:gd name="T58" fmla="*/ 77 w 92"/>
                  <a:gd name="T59" fmla="*/ 32 h 53"/>
                  <a:gd name="T60" fmla="*/ 73 w 92"/>
                  <a:gd name="T61" fmla="*/ 35 h 53"/>
                  <a:gd name="T62" fmla="*/ 71 w 92"/>
                  <a:gd name="T63" fmla="*/ 39 h 53"/>
                  <a:gd name="T64" fmla="*/ 68 w 92"/>
                  <a:gd name="T65" fmla="*/ 43 h 53"/>
                  <a:gd name="T66" fmla="*/ 67 w 92"/>
                  <a:gd name="T67" fmla="*/ 46 h 53"/>
                  <a:gd name="T68" fmla="*/ 67 w 92"/>
                  <a:gd name="T69" fmla="*/ 49 h 53"/>
                  <a:gd name="T70" fmla="*/ 61 w 92"/>
                  <a:gd name="T71" fmla="*/ 50 h 53"/>
                  <a:gd name="T72" fmla="*/ 51 w 92"/>
                  <a:gd name="T73" fmla="*/ 50 h 53"/>
                  <a:gd name="T74" fmla="*/ 43 w 92"/>
                  <a:gd name="T75" fmla="*/ 50 h 53"/>
                  <a:gd name="T76" fmla="*/ 41 w 92"/>
                  <a:gd name="T77" fmla="*/ 47 h 53"/>
                  <a:gd name="T78" fmla="*/ 41 w 92"/>
                  <a:gd name="T79" fmla="*/ 44 h 53"/>
                  <a:gd name="T80" fmla="*/ 36 w 92"/>
                  <a:gd name="T81" fmla="*/ 44 h 53"/>
                  <a:gd name="T82" fmla="*/ 33 w 92"/>
                  <a:gd name="T83" fmla="*/ 45 h 53"/>
                  <a:gd name="T84" fmla="*/ 33 w 92"/>
                  <a:gd name="T85" fmla="*/ 50 h 53"/>
                  <a:gd name="T86" fmla="*/ 31 w 92"/>
                  <a:gd name="T87" fmla="*/ 52 h 53"/>
                  <a:gd name="T88" fmla="*/ 22 w 92"/>
                  <a:gd name="T89" fmla="*/ 52 h 53"/>
                  <a:gd name="T90" fmla="*/ 18 w 92"/>
                  <a:gd name="T91" fmla="*/ 51 h 53"/>
                  <a:gd name="T92" fmla="*/ 13 w 92"/>
                  <a:gd name="T93" fmla="*/ 49 h 53"/>
                  <a:gd name="T94" fmla="*/ 10 w 92"/>
                  <a:gd name="T95" fmla="*/ 52 h 53"/>
                  <a:gd name="T96" fmla="*/ 8 w 92"/>
                  <a:gd name="T97" fmla="*/ 53 h 53"/>
                  <a:gd name="T98" fmla="*/ 6 w 92"/>
                  <a:gd name="T99" fmla="*/ 50 h 53"/>
                  <a:gd name="T100" fmla="*/ 8 w 92"/>
                  <a:gd name="T101" fmla="*/ 46 h 53"/>
                  <a:gd name="T102" fmla="*/ 7 w 92"/>
                  <a:gd name="T103" fmla="*/ 42 h 53"/>
                  <a:gd name="T104" fmla="*/ 4 w 92"/>
                  <a:gd name="T105" fmla="*/ 41 h 53"/>
                  <a:gd name="T106" fmla="*/ 0 w 92"/>
                  <a:gd name="T107" fmla="*/ 39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92" h="53">
                    <a:moveTo>
                      <a:pt x="0" y="39"/>
                    </a:moveTo>
                    <a:cubicBezTo>
                      <a:pt x="8" y="34"/>
                      <a:pt x="8" y="34"/>
                      <a:pt x="8" y="34"/>
                    </a:cubicBezTo>
                    <a:cubicBezTo>
                      <a:pt x="13" y="33"/>
                      <a:pt x="13" y="33"/>
                      <a:pt x="13" y="33"/>
                    </a:cubicBezTo>
                    <a:cubicBezTo>
                      <a:pt x="23" y="33"/>
                      <a:pt x="23" y="33"/>
                      <a:pt x="23" y="33"/>
                    </a:cubicBezTo>
                    <a:cubicBezTo>
                      <a:pt x="29" y="31"/>
                      <a:pt x="29" y="31"/>
                      <a:pt x="29" y="31"/>
                    </a:cubicBezTo>
                    <a:cubicBezTo>
                      <a:pt x="33" y="31"/>
                      <a:pt x="33" y="31"/>
                      <a:pt x="33" y="31"/>
                    </a:cubicBezTo>
                    <a:cubicBezTo>
                      <a:pt x="37" y="31"/>
                      <a:pt x="37" y="31"/>
                      <a:pt x="37" y="31"/>
                    </a:cubicBezTo>
                    <a:cubicBezTo>
                      <a:pt x="44" y="29"/>
                      <a:pt x="44" y="29"/>
                      <a:pt x="44" y="29"/>
                    </a:cubicBezTo>
                    <a:cubicBezTo>
                      <a:pt x="49" y="26"/>
                      <a:pt x="49" y="26"/>
                      <a:pt x="49" y="26"/>
                    </a:cubicBezTo>
                    <a:cubicBezTo>
                      <a:pt x="52" y="25"/>
                      <a:pt x="52" y="25"/>
                      <a:pt x="52" y="25"/>
                    </a:cubicBezTo>
                    <a:cubicBezTo>
                      <a:pt x="56" y="24"/>
                      <a:pt x="56" y="24"/>
                      <a:pt x="56" y="24"/>
                    </a:cubicBezTo>
                    <a:cubicBezTo>
                      <a:pt x="58" y="21"/>
                      <a:pt x="58" y="21"/>
                      <a:pt x="58" y="21"/>
                    </a:cubicBezTo>
                    <a:cubicBezTo>
                      <a:pt x="62" y="17"/>
                      <a:pt x="62" y="17"/>
                      <a:pt x="62" y="17"/>
                    </a:cubicBezTo>
                    <a:cubicBezTo>
                      <a:pt x="63" y="11"/>
                      <a:pt x="63" y="11"/>
                      <a:pt x="63" y="11"/>
                    </a:cubicBezTo>
                    <a:cubicBezTo>
                      <a:pt x="64" y="7"/>
                      <a:pt x="64" y="7"/>
                      <a:pt x="64" y="7"/>
                    </a:cubicBezTo>
                    <a:cubicBezTo>
                      <a:pt x="64" y="3"/>
                      <a:pt x="64" y="3"/>
                      <a:pt x="64" y="3"/>
                    </a:cubicBezTo>
                    <a:cubicBezTo>
                      <a:pt x="69" y="0"/>
                      <a:pt x="69" y="0"/>
                      <a:pt x="69" y="0"/>
                    </a:cubicBezTo>
                    <a:cubicBezTo>
                      <a:pt x="71" y="2"/>
                      <a:pt x="71" y="2"/>
                      <a:pt x="71" y="2"/>
                    </a:cubicBezTo>
                    <a:cubicBezTo>
                      <a:pt x="72" y="5"/>
                      <a:pt x="72" y="5"/>
                      <a:pt x="72" y="5"/>
                    </a:cubicBezTo>
                    <a:cubicBezTo>
                      <a:pt x="72" y="5"/>
                      <a:pt x="75" y="7"/>
                      <a:pt x="76" y="7"/>
                    </a:cubicBezTo>
                    <a:cubicBezTo>
                      <a:pt x="77" y="8"/>
                      <a:pt x="81" y="8"/>
                      <a:pt x="81" y="8"/>
                    </a:cubicBezTo>
                    <a:cubicBezTo>
                      <a:pt x="88" y="8"/>
                      <a:pt x="88" y="8"/>
                      <a:pt x="88" y="8"/>
                    </a:cubicBezTo>
                    <a:cubicBezTo>
                      <a:pt x="90" y="8"/>
                      <a:pt x="90" y="8"/>
                      <a:pt x="90" y="8"/>
                    </a:cubicBezTo>
                    <a:cubicBezTo>
                      <a:pt x="91" y="19"/>
                      <a:pt x="91" y="19"/>
                      <a:pt x="91" y="19"/>
                    </a:cubicBezTo>
                    <a:cubicBezTo>
                      <a:pt x="92" y="21"/>
                      <a:pt x="92" y="21"/>
                      <a:pt x="92" y="21"/>
                    </a:cubicBezTo>
                    <a:cubicBezTo>
                      <a:pt x="92" y="24"/>
                      <a:pt x="92" y="24"/>
                      <a:pt x="92" y="24"/>
                    </a:cubicBezTo>
                    <a:cubicBezTo>
                      <a:pt x="89" y="26"/>
                      <a:pt x="89" y="26"/>
                      <a:pt x="89" y="26"/>
                    </a:cubicBezTo>
                    <a:cubicBezTo>
                      <a:pt x="84" y="29"/>
                      <a:pt x="84" y="29"/>
                      <a:pt x="84" y="29"/>
                    </a:cubicBezTo>
                    <a:cubicBezTo>
                      <a:pt x="82" y="30"/>
                      <a:pt x="82" y="30"/>
                      <a:pt x="82" y="30"/>
                    </a:cubicBezTo>
                    <a:cubicBezTo>
                      <a:pt x="77" y="32"/>
                      <a:pt x="77" y="32"/>
                      <a:pt x="77" y="32"/>
                    </a:cubicBezTo>
                    <a:cubicBezTo>
                      <a:pt x="73" y="35"/>
                      <a:pt x="73" y="35"/>
                      <a:pt x="73" y="35"/>
                    </a:cubicBezTo>
                    <a:cubicBezTo>
                      <a:pt x="71" y="39"/>
                      <a:pt x="71" y="39"/>
                      <a:pt x="71" y="39"/>
                    </a:cubicBezTo>
                    <a:cubicBezTo>
                      <a:pt x="68" y="43"/>
                      <a:pt x="68" y="43"/>
                      <a:pt x="68" y="43"/>
                    </a:cubicBezTo>
                    <a:cubicBezTo>
                      <a:pt x="67" y="46"/>
                      <a:pt x="67" y="46"/>
                      <a:pt x="67" y="46"/>
                    </a:cubicBezTo>
                    <a:cubicBezTo>
                      <a:pt x="67" y="49"/>
                      <a:pt x="67" y="49"/>
                      <a:pt x="67" y="49"/>
                    </a:cubicBezTo>
                    <a:cubicBezTo>
                      <a:pt x="61" y="50"/>
                      <a:pt x="61" y="50"/>
                      <a:pt x="61" y="50"/>
                    </a:cubicBezTo>
                    <a:cubicBezTo>
                      <a:pt x="61" y="50"/>
                      <a:pt x="52" y="50"/>
                      <a:pt x="51" y="50"/>
                    </a:cubicBezTo>
                    <a:cubicBezTo>
                      <a:pt x="50" y="50"/>
                      <a:pt x="43" y="50"/>
                      <a:pt x="43" y="50"/>
                    </a:cubicBezTo>
                    <a:cubicBezTo>
                      <a:pt x="41" y="47"/>
                      <a:pt x="41" y="47"/>
                      <a:pt x="41" y="47"/>
                    </a:cubicBezTo>
                    <a:cubicBezTo>
                      <a:pt x="41" y="44"/>
                      <a:pt x="41" y="44"/>
                      <a:pt x="41" y="44"/>
                    </a:cubicBezTo>
                    <a:cubicBezTo>
                      <a:pt x="36" y="44"/>
                      <a:pt x="36" y="44"/>
                      <a:pt x="36" y="44"/>
                    </a:cubicBezTo>
                    <a:cubicBezTo>
                      <a:pt x="33" y="45"/>
                      <a:pt x="33" y="45"/>
                      <a:pt x="33" y="45"/>
                    </a:cubicBezTo>
                    <a:cubicBezTo>
                      <a:pt x="33" y="50"/>
                      <a:pt x="33" y="50"/>
                      <a:pt x="33" y="50"/>
                    </a:cubicBezTo>
                    <a:cubicBezTo>
                      <a:pt x="31" y="52"/>
                      <a:pt x="31" y="52"/>
                      <a:pt x="31" y="52"/>
                    </a:cubicBezTo>
                    <a:cubicBezTo>
                      <a:pt x="31" y="52"/>
                      <a:pt x="23" y="52"/>
                      <a:pt x="22" y="52"/>
                    </a:cubicBezTo>
                    <a:cubicBezTo>
                      <a:pt x="21" y="52"/>
                      <a:pt x="18" y="51"/>
                      <a:pt x="18" y="51"/>
                    </a:cubicBezTo>
                    <a:cubicBezTo>
                      <a:pt x="13" y="49"/>
                      <a:pt x="13" y="49"/>
                      <a:pt x="13" y="49"/>
                    </a:cubicBezTo>
                    <a:cubicBezTo>
                      <a:pt x="10" y="52"/>
                      <a:pt x="10" y="52"/>
                      <a:pt x="10" y="52"/>
                    </a:cubicBezTo>
                    <a:cubicBezTo>
                      <a:pt x="8" y="53"/>
                      <a:pt x="8" y="53"/>
                      <a:pt x="8" y="53"/>
                    </a:cubicBezTo>
                    <a:cubicBezTo>
                      <a:pt x="6" y="50"/>
                      <a:pt x="6" y="50"/>
                      <a:pt x="6" y="50"/>
                    </a:cubicBezTo>
                    <a:cubicBezTo>
                      <a:pt x="8" y="46"/>
                      <a:pt x="8" y="46"/>
                      <a:pt x="8" y="46"/>
                    </a:cubicBezTo>
                    <a:cubicBezTo>
                      <a:pt x="7" y="42"/>
                      <a:pt x="7" y="42"/>
                      <a:pt x="7" y="42"/>
                    </a:cubicBezTo>
                    <a:cubicBezTo>
                      <a:pt x="4" y="41"/>
                      <a:pt x="4" y="41"/>
                      <a:pt x="4" y="41"/>
                    </a:cubicBezTo>
                    <a:lnTo>
                      <a:pt x="0" y="39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134" name="Freeform 22"/>
              <p:cNvSpPr>
                <a:spLocks/>
              </p:cNvSpPr>
              <p:nvPr/>
            </p:nvSpPr>
            <p:spPr bwMode="auto">
              <a:xfrm>
                <a:off x="10325100" y="3405188"/>
                <a:ext cx="195262" cy="311150"/>
              </a:xfrm>
              <a:custGeom>
                <a:avLst/>
                <a:gdLst>
                  <a:gd name="T0" fmla="*/ 2 w 52"/>
                  <a:gd name="T1" fmla="*/ 80 h 83"/>
                  <a:gd name="T2" fmla="*/ 6 w 52"/>
                  <a:gd name="T3" fmla="*/ 82 h 83"/>
                  <a:gd name="T4" fmla="*/ 9 w 52"/>
                  <a:gd name="T5" fmla="*/ 83 h 83"/>
                  <a:gd name="T6" fmla="*/ 19 w 52"/>
                  <a:gd name="T7" fmla="*/ 82 h 83"/>
                  <a:gd name="T8" fmla="*/ 22 w 52"/>
                  <a:gd name="T9" fmla="*/ 79 h 83"/>
                  <a:gd name="T10" fmla="*/ 25 w 52"/>
                  <a:gd name="T11" fmla="*/ 76 h 83"/>
                  <a:gd name="T12" fmla="*/ 28 w 52"/>
                  <a:gd name="T13" fmla="*/ 72 h 83"/>
                  <a:gd name="T14" fmla="*/ 32 w 52"/>
                  <a:gd name="T15" fmla="*/ 67 h 83"/>
                  <a:gd name="T16" fmla="*/ 35 w 52"/>
                  <a:gd name="T17" fmla="*/ 62 h 83"/>
                  <a:gd name="T18" fmla="*/ 37 w 52"/>
                  <a:gd name="T19" fmla="*/ 59 h 83"/>
                  <a:gd name="T20" fmla="*/ 40 w 52"/>
                  <a:gd name="T21" fmla="*/ 52 h 83"/>
                  <a:gd name="T22" fmla="*/ 41 w 52"/>
                  <a:gd name="T23" fmla="*/ 46 h 83"/>
                  <a:gd name="T24" fmla="*/ 48 w 52"/>
                  <a:gd name="T25" fmla="*/ 43 h 83"/>
                  <a:gd name="T26" fmla="*/ 50 w 52"/>
                  <a:gd name="T27" fmla="*/ 40 h 83"/>
                  <a:gd name="T28" fmla="*/ 51 w 52"/>
                  <a:gd name="T29" fmla="*/ 32 h 83"/>
                  <a:gd name="T30" fmla="*/ 52 w 52"/>
                  <a:gd name="T31" fmla="*/ 21 h 83"/>
                  <a:gd name="T32" fmla="*/ 52 w 52"/>
                  <a:gd name="T33" fmla="*/ 13 h 83"/>
                  <a:gd name="T34" fmla="*/ 49 w 52"/>
                  <a:gd name="T35" fmla="*/ 7 h 83"/>
                  <a:gd name="T36" fmla="*/ 45 w 52"/>
                  <a:gd name="T37" fmla="*/ 4 h 83"/>
                  <a:gd name="T38" fmla="*/ 41 w 52"/>
                  <a:gd name="T39" fmla="*/ 1 h 83"/>
                  <a:gd name="T40" fmla="*/ 37 w 52"/>
                  <a:gd name="T41" fmla="*/ 0 h 83"/>
                  <a:gd name="T42" fmla="*/ 29 w 52"/>
                  <a:gd name="T43" fmla="*/ 0 h 83"/>
                  <a:gd name="T44" fmla="*/ 26 w 52"/>
                  <a:gd name="T45" fmla="*/ 1 h 83"/>
                  <a:gd name="T46" fmla="*/ 23 w 52"/>
                  <a:gd name="T47" fmla="*/ 3 h 83"/>
                  <a:gd name="T48" fmla="*/ 21 w 52"/>
                  <a:gd name="T49" fmla="*/ 5 h 83"/>
                  <a:gd name="T50" fmla="*/ 21 w 52"/>
                  <a:gd name="T51" fmla="*/ 9 h 83"/>
                  <a:gd name="T52" fmla="*/ 21 w 52"/>
                  <a:gd name="T53" fmla="*/ 13 h 83"/>
                  <a:gd name="T54" fmla="*/ 22 w 52"/>
                  <a:gd name="T55" fmla="*/ 17 h 83"/>
                  <a:gd name="T56" fmla="*/ 23 w 52"/>
                  <a:gd name="T57" fmla="*/ 21 h 83"/>
                  <a:gd name="T58" fmla="*/ 22 w 52"/>
                  <a:gd name="T59" fmla="*/ 24 h 83"/>
                  <a:gd name="T60" fmla="*/ 21 w 52"/>
                  <a:gd name="T61" fmla="*/ 27 h 83"/>
                  <a:gd name="T62" fmla="*/ 21 w 52"/>
                  <a:gd name="T63" fmla="*/ 32 h 83"/>
                  <a:gd name="T64" fmla="*/ 20 w 52"/>
                  <a:gd name="T65" fmla="*/ 38 h 83"/>
                  <a:gd name="T66" fmla="*/ 18 w 52"/>
                  <a:gd name="T67" fmla="*/ 45 h 83"/>
                  <a:gd name="T68" fmla="*/ 16 w 52"/>
                  <a:gd name="T69" fmla="*/ 49 h 83"/>
                  <a:gd name="T70" fmla="*/ 13 w 52"/>
                  <a:gd name="T71" fmla="*/ 53 h 83"/>
                  <a:gd name="T72" fmla="*/ 12 w 52"/>
                  <a:gd name="T73" fmla="*/ 57 h 83"/>
                  <a:gd name="T74" fmla="*/ 10 w 52"/>
                  <a:gd name="T75" fmla="*/ 60 h 83"/>
                  <a:gd name="T76" fmla="*/ 5 w 52"/>
                  <a:gd name="T77" fmla="*/ 61 h 83"/>
                  <a:gd name="T78" fmla="*/ 1 w 52"/>
                  <a:gd name="T79" fmla="*/ 63 h 83"/>
                  <a:gd name="T80" fmla="*/ 1 w 52"/>
                  <a:gd name="T81" fmla="*/ 68 h 83"/>
                  <a:gd name="T82" fmla="*/ 1 w 52"/>
                  <a:gd name="T83" fmla="*/ 73 h 83"/>
                  <a:gd name="T84" fmla="*/ 0 w 52"/>
                  <a:gd name="T85" fmla="*/ 79 h 83"/>
                  <a:gd name="T86" fmla="*/ 2 w 52"/>
                  <a:gd name="T87" fmla="*/ 80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52" h="83">
                    <a:moveTo>
                      <a:pt x="2" y="80"/>
                    </a:moveTo>
                    <a:cubicBezTo>
                      <a:pt x="6" y="82"/>
                      <a:pt x="6" y="82"/>
                      <a:pt x="6" y="82"/>
                    </a:cubicBezTo>
                    <a:cubicBezTo>
                      <a:pt x="9" y="83"/>
                      <a:pt x="9" y="83"/>
                      <a:pt x="9" y="83"/>
                    </a:cubicBezTo>
                    <a:cubicBezTo>
                      <a:pt x="19" y="82"/>
                      <a:pt x="19" y="82"/>
                      <a:pt x="19" y="82"/>
                    </a:cubicBezTo>
                    <a:cubicBezTo>
                      <a:pt x="22" y="79"/>
                      <a:pt x="22" y="79"/>
                      <a:pt x="22" y="79"/>
                    </a:cubicBezTo>
                    <a:cubicBezTo>
                      <a:pt x="25" y="76"/>
                      <a:pt x="25" y="76"/>
                      <a:pt x="25" y="76"/>
                    </a:cubicBezTo>
                    <a:cubicBezTo>
                      <a:pt x="28" y="72"/>
                      <a:pt x="28" y="72"/>
                      <a:pt x="28" y="72"/>
                    </a:cubicBezTo>
                    <a:cubicBezTo>
                      <a:pt x="32" y="67"/>
                      <a:pt x="32" y="67"/>
                      <a:pt x="32" y="67"/>
                    </a:cubicBezTo>
                    <a:cubicBezTo>
                      <a:pt x="35" y="62"/>
                      <a:pt x="35" y="62"/>
                      <a:pt x="35" y="62"/>
                    </a:cubicBezTo>
                    <a:cubicBezTo>
                      <a:pt x="37" y="59"/>
                      <a:pt x="37" y="59"/>
                      <a:pt x="37" y="59"/>
                    </a:cubicBezTo>
                    <a:cubicBezTo>
                      <a:pt x="40" y="52"/>
                      <a:pt x="40" y="52"/>
                      <a:pt x="40" y="52"/>
                    </a:cubicBezTo>
                    <a:cubicBezTo>
                      <a:pt x="41" y="46"/>
                      <a:pt x="41" y="46"/>
                      <a:pt x="41" y="46"/>
                    </a:cubicBezTo>
                    <a:cubicBezTo>
                      <a:pt x="48" y="43"/>
                      <a:pt x="48" y="43"/>
                      <a:pt x="48" y="43"/>
                    </a:cubicBezTo>
                    <a:cubicBezTo>
                      <a:pt x="48" y="43"/>
                      <a:pt x="50" y="41"/>
                      <a:pt x="50" y="40"/>
                    </a:cubicBezTo>
                    <a:cubicBezTo>
                      <a:pt x="50" y="39"/>
                      <a:pt x="51" y="32"/>
                      <a:pt x="51" y="32"/>
                    </a:cubicBezTo>
                    <a:cubicBezTo>
                      <a:pt x="52" y="21"/>
                      <a:pt x="52" y="21"/>
                      <a:pt x="52" y="21"/>
                    </a:cubicBezTo>
                    <a:cubicBezTo>
                      <a:pt x="52" y="13"/>
                      <a:pt x="52" y="13"/>
                      <a:pt x="52" y="13"/>
                    </a:cubicBezTo>
                    <a:cubicBezTo>
                      <a:pt x="49" y="7"/>
                      <a:pt x="49" y="7"/>
                      <a:pt x="49" y="7"/>
                    </a:cubicBezTo>
                    <a:cubicBezTo>
                      <a:pt x="45" y="4"/>
                      <a:pt x="45" y="4"/>
                      <a:pt x="45" y="4"/>
                    </a:cubicBezTo>
                    <a:cubicBezTo>
                      <a:pt x="41" y="1"/>
                      <a:pt x="41" y="1"/>
                      <a:pt x="41" y="1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3" y="3"/>
                      <a:pt x="23" y="3"/>
                      <a:pt x="23" y="3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1" y="9"/>
                      <a:pt x="21" y="9"/>
                      <a:pt x="21" y="9"/>
                    </a:cubicBezTo>
                    <a:cubicBezTo>
                      <a:pt x="21" y="13"/>
                      <a:pt x="21" y="13"/>
                      <a:pt x="21" y="13"/>
                    </a:cubicBezTo>
                    <a:cubicBezTo>
                      <a:pt x="22" y="17"/>
                      <a:pt x="22" y="17"/>
                      <a:pt x="22" y="17"/>
                    </a:cubicBezTo>
                    <a:cubicBezTo>
                      <a:pt x="23" y="21"/>
                      <a:pt x="23" y="21"/>
                      <a:pt x="23" y="21"/>
                    </a:cubicBezTo>
                    <a:cubicBezTo>
                      <a:pt x="22" y="24"/>
                      <a:pt x="22" y="24"/>
                      <a:pt x="22" y="24"/>
                    </a:cubicBezTo>
                    <a:cubicBezTo>
                      <a:pt x="21" y="27"/>
                      <a:pt x="21" y="27"/>
                      <a:pt x="21" y="27"/>
                    </a:cubicBezTo>
                    <a:cubicBezTo>
                      <a:pt x="21" y="32"/>
                      <a:pt x="21" y="32"/>
                      <a:pt x="21" y="32"/>
                    </a:cubicBezTo>
                    <a:cubicBezTo>
                      <a:pt x="20" y="38"/>
                      <a:pt x="20" y="38"/>
                      <a:pt x="20" y="38"/>
                    </a:cubicBezTo>
                    <a:cubicBezTo>
                      <a:pt x="18" y="45"/>
                      <a:pt x="18" y="45"/>
                      <a:pt x="18" y="45"/>
                    </a:cubicBezTo>
                    <a:cubicBezTo>
                      <a:pt x="16" y="49"/>
                      <a:pt x="16" y="49"/>
                      <a:pt x="16" y="49"/>
                    </a:cubicBezTo>
                    <a:cubicBezTo>
                      <a:pt x="13" y="53"/>
                      <a:pt x="13" y="53"/>
                      <a:pt x="13" y="53"/>
                    </a:cubicBezTo>
                    <a:cubicBezTo>
                      <a:pt x="12" y="57"/>
                      <a:pt x="12" y="57"/>
                      <a:pt x="12" y="57"/>
                    </a:cubicBezTo>
                    <a:cubicBezTo>
                      <a:pt x="10" y="60"/>
                      <a:pt x="10" y="60"/>
                      <a:pt x="10" y="60"/>
                    </a:cubicBezTo>
                    <a:cubicBezTo>
                      <a:pt x="5" y="61"/>
                      <a:pt x="5" y="61"/>
                      <a:pt x="5" y="61"/>
                    </a:cubicBezTo>
                    <a:cubicBezTo>
                      <a:pt x="1" y="63"/>
                      <a:pt x="1" y="63"/>
                      <a:pt x="1" y="63"/>
                    </a:cubicBezTo>
                    <a:cubicBezTo>
                      <a:pt x="1" y="68"/>
                      <a:pt x="1" y="68"/>
                      <a:pt x="1" y="68"/>
                    </a:cubicBezTo>
                    <a:cubicBezTo>
                      <a:pt x="1" y="73"/>
                      <a:pt x="1" y="73"/>
                      <a:pt x="1" y="73"/>
                    </a:cubicBezTo>
                    <a:cubicBezTo>
                      <a:pt x="0" y="79"/>
                      <a:pt x="0" y="79"/>
                      <a:pt x="0" y="79"/>
                    </a:cubicBezTo>
                    <a:lnTo>
                      <a:pt x="2" y="8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135" name="Freeform 23"/>
              <p:cNvSpPr>
                <a:spLocks/>
              </p:cNvSpPr>
              <p:nvPr/>
            </p:nvSpPr>
            <p:spPr bwMode="auto">
              <a:xfrm>
                <a:off x="9402763" y="3032125"/>
                <a:ext cx="1087437" cy="854075"/>
              </a:xfrm>
              <a:custGeom>
                <a:avLst/>
                <a:gdLst>
                  <a:gd name="T0" fmla="*/ 9 w 289"/>
                  <a:gd name="T1" fmla="*/ 146 h 227"/>
                  <a:gd name="T2" fmla="*/ 37 w 289"/>
                  <a:gd name="T3" fmla="*/ 147 h 227"/>
                  <a:gd name="T4" fmla="*/ 48 w 289"/>
                  <a:gd name="T5" fmla="*/ 155 h 227"/>
                  <a:gd name="T6" fmla="*/ 57 w 289"/>
                  <a:gd name="T7" fmla="*/ 152 h 227"/>
                  <a:gd name="T8" fmla="*/ 76 w 289"/>
                  <a:gd name="T9" fmla="*/ 150 h 227"/>
                  <a:gd name="T10" fmla="*/ 93 w 289"/>
                  <a:gd name="T11" fmla="*/ 150 h 227"/>
                  <a:gd name="T12" fmla="*/ 99 w 289"/>
                  <a:gd name="T13" fmla="*/ 160 h 227"/>
                  <a:gd name="T14" fmla="*/ 101 w 289"/>
                  <a:gd name="T15" fmla="*/ 175 h 227"/>
                  <a:gd name="T16" fmla="*/ 107 w 289"/>
                  <a:gd name="T17" fmla="*/ 184 h 227"/>
                  <a:gd name="T18" fmla="*/ 117 w 289"/>
                  <a:gd name="T19" fmla="*/ 189 h 227"/>
                  <a:gd name="T20" fmla="*/ 117 w 289"/>
                  <a:gd name="T21" fmla="*/ 200 h 227"/>
                  <a:gd name="T22" fmla="*/ 116 w 289"/>
                  <a:gd name="T23" fmla="*/ 212 h 227"/>
                  <a:gd name="T24" fmla="*/ 121 w 289"/>
                  <a:gd name="T25" fmla="*/ 222 h 227"/>
                  <a:gd name="T26" fmla="*/ 125 w 289"/>
                  <a:gd name="T27" fmla="*/ 227 h 227"/>
                  <a:gd name="T28" fmla="*/ 135 w 289"/>
                  <a:gd name="T29" fmla="*/ 221 h 227"/>
                  <a:gd name="T30" fmla="*/ 145 w 289"/>
                  <a:gd name="T31" fmla="*/ 220 h 227"/>
                  <a:gd name="T32" fmla="*/ 157 w 289"/>
                  <a:gd name="T33" fmla="*/ 215 h 227"/>
                  <a:gd name="T34" fmla="*/ 171 w 289"/>
                  <a:gd name="T35" fmla="*/ 211 h 227"/>
                  <a:gd name="T36" fmla="*/ 184 w 289"/>
                  <a:gd name="T37" fmla="*/ 207 h 227"/>
                  <a:gd name="T38" fmla="*/ 197 w 289"/>
                  <a:gd name="T39" fmla="*/ 205 h 227"/>
                  <a:gd name="T40" fmla="*/ 214 w 289"/>
                  <a:gd name="T41" fmla="*/ 203 h 227"/>
                  <a:gd name="T42" fmla="*/ 228 w 289"/>
                  <a:gd name="T43" fmla="*/ 192 h 227"/>
                  <a:gd name="T44" fmla="*/ 234 w 289"/>
                  <a:gd name="T45" fmla="*/ 176 h 227"/>
                  <a:gd name="T46" fmla="*/ 241 w 289"/>
                  <a:gd name="T47" fmla="*/ 164 h 227"/>
                  <a:gd name="T48" fmla="*/ 252 w 289"/>
                  <a:gd name="T49" fmla="*/ 155 h 227"/>
                  <a:gd name="T50" fmla="*/ 260 w 289"/>
                  <a:gd name="T51" fmla="*/ 142 h 227"/>
                  <a:gd name="T52" fmla="*/ 261 w 289"/>
                  <a:gd name="T53" fmla="*/ 125 h 227"/>
                  <a:gd name="T54" fmla="*/ 262 w 289"/>
                  <a:gd name="T55" fmla="*/ 117 h 227"/>
                  <a:gd name="T56" fmla="*/ 260 w 289"/>
                  <a:gd name="T57" fmla="*/ 106 h 227"/>
                  <a:gd name="T58" fmla="*/ 265 w 289"/>
                  <a:gd name="T59" fmla="*/ 95 h 227"/>
                  <a:gd name="T60" fmla="*/ 272 w 289"/>
                  <a:gd name="T61" fmla="*/ 94 h 227"/>
                  <a:gd name="T62" fmla="*/ 282 w 289"/>
                  <a:gd name="T63" fmla="*/ 92 h 227"/>
                  <a:gd name="T64" fmla="*/ 274 w 289"/>
                  <a:gd name="T65" fmla="*/ 74 h 227"/>
                  <a:gd name="T66" fmla="*/ 282 w 289"/>
                  <a:gd name="T67" fmla="*/ 66 h 227"/>
                  <a:gd name="T68" fmla="*/ 287 w 289"/>
                  <a:gd name="T69" fmla="*/ 54 h 227"/>
                  <a:gd name="T70" fmla="*/ 283 w 289"/>
                  <a:gd name="T71" fmla="*/ 43 h 227"/>
                  <a:gd name="T72" fmla="*/ 270 w 289"/>
                  <a:gd name="T73" fmla="*/ 39 h 227"/>
                  <a:gd name="T74" fmla="*/ 258 w 289"/>
                  <a:gd name="T75" fmla="*/ 40 h 227"/>
                  <a:gd name="T76" fmla="*/ 253 w 289"/>
                  <a:gd name="T77" fmla="*/ 32 h 227"/>
                  <a:gd name="T78" fmla="*/ 244 w 289"/>
                  <a:gd name="T79" fmla="*/ 25 h 227"/>
                  <a:gd name="T80" fmla="*/ 232 w 289"/>
                  <a:gd name="T81" fmla="*/ 24 h 227"/>
                  <a:gd name="T82" fmla="*/ 214 w 289"/>
                  <a:gd name="T83" fmla="*/ 13 h 227"/>
                  <a:gd name="T84" fmla="*/ 202 w 289"/>
                  <a:gd name="T85" fmla="*/ 10 h 227"/>
                  <a:gd name="T86" fmla="*/ 192 w 289"/>
                  <a:gd name="T87" fmla="*/ 13 h 227"/>
                  <a:gd name="T88" fmla="*/ 186 w 289"/>
                  <a:gd name="T89" fmla="*/ 3 h 227"/>
                  <a:gd name="T90" fmla="*/ 174 w 289"/>
                  <a:gd name="T91" fmla="*/ 0 h 227"/>
                  <a:gd name="T92" fmla="*/ 138 w 289"/>
                  <a:gd name="T93" fmla="*/ 22 h 227"/>
                  <a:gd name="T94" fmla="*/ 128 w 289"/>
                  <a:gd name="T95" fmla="*/ 19 h 227"/>
                  <a:gd name="T96" fmla="*/ 117 w 289"/>
                  <a:gd name="T97" fmla="*/ 19 h 227"/>
                  <a:gd name="T98" fmla="*/ 111 w 289"/>
                  <a:gd name="T99" fmla="*/ 28 h 227"/>
                  <a:gd name="T100" fmla="*/ 111 w 289"/>
                  <a:gd name="T101" fmla="*/ 43 h 227"/>
                  <a:gd name="T102" fmla="*/ 99 w 289"/>
                  <a:gd name="T103" fmla="*/ 47 h 227"/>
                  <a:gd name="T104" fmla="*/ 100 w 289"/>
                  <a:gd name="T105" fmla="*/ 61 h 227"/>
                  <a:gd name="T106" fmla="*/ 101 w 289"/>
                  <a:gd name="T107" fmla="*/ 74 h 227"/>
                  <a:gd name="T108" fmla="*/ 96 w 289"/>
                  <a:gd name="T109" fmla="*/ 83 h 227"/>
                  <a:gd name="T110" fmla="*/ 98 w 289"/>
                  <a:gd name="T111" fmla="*/ 94 h 227"/>
                  <a:gd name="T112" fmla="*/ 92 w 289"/>
                  <a:gd name="T113" fmla="*/ 106 h 227"/>
                  <a:gd name="T114" fmla="*/ 79 w 289"/>
                  <a:gd name="T115" fmla="*/ 116 h 227"/>
                  <a:gd name="T116" fmla="*/ 67 w 289"/>
                  <a:gd name="T117" fmla="*/ 110 h 227"/>
                  <a:gd name="T118" fmla="*/ 49 w 289"/>
                  <a:gd name="T119" fmla="*/ 110 h 227"/>
                  <a:gd name="T120" fmla="*/ 37 w 289"/>
                  <a:gd name="T121" fmla="*/ 115 h 227"/>
                  <a:gd name="T122" fmla="*/ 21 w 289"/>
                  <a:gd name="T123" fmla="*/ 117 h 227"/>
                  <a:gd name="T124" fmla="*/ 6 w 289"/>
                  <a:gd name="T125" fmla="*/ 132 h 2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89" h="227">
                    <a:moveTo>
                      <a:pt x="0" y="144"/>
                    </a:moveTo>
                    <a:cubicBezTo>
                      <a:pt x="1" y="146"/>
                      <a:pt x="1" y="146"/>
                      <a:pt x="1" y="146"/>
                    </a:cubicBezTo>
                    <a:cubicBezTo>
                      <a:pt x="9" y="146"/>
                      <a:pt x="9" y="146"/>
                      <a:pt x="9" y="146"/>
                    </a:cubicBezTo>
                    <a:cubicBezTo>
                      <a:pt x="17" y="146"/>
                      <a:pt x="17" y="146"/>
                      <a:pt x="17" y="146"/>
                    </a:cubicBezTo>
                    <a:cubicBezTo>
                      <a:pt x="26" y="147"/>
                      <a:pt x="26" y="147"/>
                      <a:pt x="26" y="147"/>
                    </a:cubicBezTo>
                    <a:cubicBezTo>
                      <a:pt x="37" y="147"/>
                      <a:pt x="37" y="147"/>
                      <a:pt x="37" y="147"/>
                    </a:cubicBezTo>
                    <a:cubicBezTo>
                      <a:pt x="43" y="150"/>
                      <a:pt x="43" y="150"/>
                      <a:pt x="43" y="150"/>
                    </a:cubicBezTo>
                    <a:cubicBezTo>
                      <a:pt x="45" y="153"/>
                      <a:pt x="45" y="153"/>
                      <a:pt x="45" y="153"/>
                    </a:cubicBezTo>
                    <a:cubicBezTo>
                      <a:pt x="48" y="155"/>
                      <a:pt x="48" y="155"/>
                      <a:pt x="48" y="155"/>
                    </a:cubicBezTo>
                    <a:cubicBezTo>
                      <a:pt x="52" y="155"/>
                      <a:pt x="52" y="155"/>
                      <a:pt x="52" y="155"/>
                    </a:cubicBezTo>
                    <a:cubicBezTo>
                      <a:pt x="54" y="154"/>
                      <a:pt x="54" y="154"/>
                      <a:pt x="54" y="154"/>
                    </a:cubicBezTo>
                    <a:cubicBezTo>
                      <a:pt x="54" y="154"/>
                      <a:pt x="55" y="152"/>
                      <a:pt x="57" y="152"/>
                    </a:cubicBezTo>
                    <a:cubicBezTo>
                      <a:pt x="58" y="152"/>
                      <a:pt x="63" y="152"/>
                      <a:pt x="64" y="152"/>
                    </a:cubicBezTo>
                    <a:cubicBezTo>
                      <a:pt x="66" y="152"/>
                      <a:pt x="68" y="150"/>
                      <a:pt x="69" y="150"/>
                    </a:cubicBezTo>
                    <a:cubicBezTo>
                      <a:pt x="70" y="150"/>
                      <a:pt x="76" y="150"/>
                      <a:pt x="76" y="150"/>
                    </a:cubicBezTo>
                    <a:cubicBezTo>
                      <a:pt x="76" y="150"/>
                      <a:pt x="81" y="149"/>
                      <a:pt x="82" y="149"/>
                    </a:cubicBezTo>
                    <a:cubicBezTo>
                      <a:pt x="83" y="149"/>
                      <a:pt x="88" y="149"/>
                      <a:pt x="88" y="149"/>
                    </a:cubicBezTo>
                    <a:cubicBezTo>
                      <a:pt x="93" y="150"/>
                      <a:pt x="93" y="150"/>
                      <a:pt x="93" y="150"/>
                    </a:cubicBezTo>
                    <a:cubicBezTo>
                      <a:pt x="95" y="153"/>
                      <a:pt x="95" y="153"/>
                      <a:pt x="95" y="153"/>
                    </a:cubicBezTo>
                    <a:cubicBezTo>
                      <a:pt x="97" y="155"/>
                      <a:pt x="97" y="155"/>
                      <a:pt x="97" y="155"/>
                    </a:cubicBezTo>
                    <a:cubicBezTo>
                      <a:pt x="99" y="160"/>
                      <a:pt x="99" y="160"/>
                      <a:pt x="99" y="160"/>
                    </a:cubicBezTo>
                    <a:cubicBezTo>
                      <a:pt x="100" y="166"/>
                      <a:pt x="100" y="166"/>
                      <a:pt x="100" y="166"/>
                    </a:cubicBezTo>
                    <a:cubicBezTo>
                      <a:pt x="100" y="171"/>
                      <a:pt x="100" y="171"/>
                      <a:pt x="100" y="171"/>
                    </a:cubicBezTo>
                    <a:cubicBezTo>
                      <a:pt x="101" y="175"/>
                      <a:pt x="101" y="175"/>
                      <a:pt x="101" y="175"/>
                    </a:cubicBezTo>
                    <a:cubicBezTo>
                      <a:pt x="102" y="178"/>
                      <a:pt x="102" y="178"/>
                      <a:pt x="102" y="178"/>
                    </a:cubicBezTo>
                    <a:cubicBezTo>
                      <a:pt x="104" y="181"/>
                      <a:pt x="104" y="181"/>
                      <a:pt x="104" y="181"/>
                    </a:cubicBezTo>
                    <a:cubicBezTo>
                      <a:pt x="107" y="184"/>
                      <a:pt x="107" y="184"/>
                      <a:pt x="107" y="184"/>
                    </a:cubicBezTo>
                    <a:cubicBezTo>
                      <a:pt x="110" y="186"/>
                      <a:pt x="110" y="186"/>
                      <a:pt x="110" y="186"/>
                    </a:cubicBezTo>
                    <a:cubicBezTo>
                      <a:pt x="113" y="187"/>
                      <a:pt x="113" y="187"/>
                      <a:pt x="113" y="187"/>
                    </a:cubicBezTo>
                    <a:cubicBezTo>
                      <a:pt x="117" y="189"/>
                      <a:pt x="117" y="189"/>
                      <a:pt x="117" y="189"/>
                    </a:cubicBezTo>
                    <a:cubicBezTo>
                      <a:pt x="118" y="192"/>
                      <a:pt x="118" y="192"/>
                      <a:pt x="118" y="192"/>
                    </a:cubicBezTo>
                    <a:cubicBezTo>
                      <a:pt x="117" y="196"/>
                      <a:pt x="117" y="196"/>
                      <a:pt x="117" y="196"/>
                    </a:cubicBezTo>
                    <a:cubicBezTo>
                      <a:pt x="117" y="200"/>
                      <a:pt x="117" y="200"/>
                      <a:pt x="117" y="200"/>
                    </a:cubicBezTo>
                    <a:cubicBezTo>
                      <a:pt x="116" y="203"/>
                      <a:pt x="116" y="203"/>
                      <a:pt x="116" y="203"/>
                    </a:cubicBezTo>
                    <a:cubicBezTo>
                      <a:pt x="116" y="208"/>
                      <a:pt x="116" y="208"/>
                      <a:pt x="116" y="208"/>
                    </a:cubicBezTo>
                    <a:cubicBezTo>
                      <a:pt x="116" y="212"/>
                      <a:pt x="116" y="212"/>
                      <a:pt x="116" y="212"/>
                    </a:cubicBezTo>
                    <a:cubicBezTo>
                      <a:pt x="117" y="216"/>
                      <a:pt x="117" y="216"/>
                      <a:pt x="117" y="216"/>
                    </a:cubicBezTo>
                    <a:cubicBezTo>
                      <a:pt x="118" y="218"/>
                      <a:pt x="118" y="218"/>
                      <a:pt x="118" y="218"/>
                    </a:cubicBezTo>
                    <a:cubicBezTo>
                      <a:pt x="121" y="222"/>
                      <a:pt x="121" y="222"/>
                      <a:pt x="121" y="222"/>
                    </a:cubicBezTo>
                    <a:cubicBezTo>
                      <a:pt x="121" y="225"/>
                      <a:pt x="121" y="225"/>
                      <a:pt x="121" y="225"/>
                    </a:cubicBezTo>
                    <a:cubicBezTo>
                      <a:pt x="121" y="227"/>
                      <a:pt x="121" y="227"/>
                      <a:pt x="121" y="227"/>
                    </a:cubicBezTo>
                    <a:cubicBezTo>
                      <a:pt x="125" y="227"/>
                      <a:pt x="125" y="227"/>
                      <a:pt x="125" y="227"/>
                    </a:cubicBezTo>
                    <a:cubicBezTo>
                      <a:pt x="131" y="227"/>
                      <a:pt x="131" y="227"/>
                      <a:pt x="131" y="227"/>
                    </a:cubicBezTo>
                    <a:cubicBezTo>
                      <a:pt x="132" y="224"/>
                      <a:pt x="132" y="224"/>
                      <a:pt x="132" y="224"/>
                    </a:cubicBezTo>
                    <a:cubicBezTo>
                      <a:pt x="135" y="221"/>
                      <a:pt x="135" y="221"/>
                      <a:pt x="135" y="221"/>
                    </a:cubicBezTo>
                    <a:cubicBezTo>
                      <a:pt x="139" y="219"/>
                      <a:pt x="139" y="219"/>
                      <a:pt x="139" y="219"/>
                    </a:cubicBezTo>
                    <a:cubicBezTo>
                      <a:pt x="141" y="221"/>
                      <a:pt x="141" y="221"/>
                      <a:pt x="141" y="221"/>
                    </a:cubicBezTo>
                    <a:cubicBezTo>
                      <a:pt x="141" y="221"/>
                      <a:pt x="144" y="221"/>
                      <a:pt x="145" y="220"/>
                    </a:cubicBezTo>
                    <a:cubicBezTo>
                      <a:pt x="145" y="220"/>
                      <a:pt x="147" y="219"/>
                      <a:pt x="147" y="219"/>
                    </a:cubicBezTo>
                    <a:cubicBezTo>
                      <a:pt x="153" y="217"/>
                      <a:pt x="153" y="217"/>
                      <a:pt x="153" y="217"/>
                    </a:cubicBezTo>
                    <a:cubicBezTo>
                      <a:pt x="157" y="215"/>
                      <a:pt x="157" y="215"/>
                      <a:pt x="157" y="215"/>
                    </a:cubicBezTo>
                    <a:cubicBezTo>
                      <a:pt x="160" y="213"/>
                      <a:pt x="160" y="213"/>
                      <a:pt x="160" y="213"/>
                    </a:cubicBezTo>
                    <a:cubicBezTo>
                      <a:pt x="166" y="212"/>
                      <a:pt x="166" y="212"/>
                      <a:pt x="166" y="212"/>
                    </a:cubicBezTo>
                    <a:cubicBezTo>
                      <a:pt x="171" y="211"/>
                      <a:pt x="171" y="211"/>
                      <a:pt x="171" y="211"/>
                    </a:cubicBezTo>
                    <a:cubicBezTo>
                      <a:pt x="175" y="209"/>
                      <a:pt x="175" y="209"/>
                      <a:pt x="175" y="209"/>
                    </a:cubicBezTo>
                    <a:cubicBezTo>
                      <a:pt x="178" y="208"/>
                      <a:pt x="178" y="208"/>
                      <a:pt x="178" y="208"/>
                    </a:cubicBezTo>
                    <a:cubicBezTo>
                      <a:pt x="184" y="207"/>
                      <a:pt x="184" y="207"/>
                      <a:pt x="184" y="207"/>
                    </a:cubicBezTo>
                    <a:cubicBezTo>
                      <a:pt x="189" y="206"/>
                      <a:pt x="189" y="206"/>
                      <a:pt x="189" y="206"/>
                    </a:cubicBezTo>
                    <a:cubicBezTo>
                      <a:pt x="193" y="205"/>
                      <a:pt x="193" y="205"/>
                      <a:pt x="193" y="205"/>
                    </a:cubicBezTo>
                    <a:cubicBezTo>
                      <a:pt x="197" y="205"/>
                      <a:pt x="197" y="205"/>
                      <a:pt x="197" y="205"/>
                    </a:cubicBezTo>
                    <a:cubicBezTo>
                      <a:pt x="204" y="205"/>
                      <a:pt x="204" y="205"/>
                      <a:pt x="204" y="205"/>
                    </a:cubicBezTo>
                    <a:cubicBezTo>
                      <a:pt x="209" y="205"/>
                      <a:pt x="209" y="205"/>
                      <a:pt x="209" y="205"/>
                    </a:cubicBezTo>
                    <a:cubicBezTo>
                      <a:pt x="214" y="203"/>
                      <a:pt x="214" y="203"/>
                      <a:pt x="214" y="203"/>
                    </a:cubicBezTo>
                    <a:cubicBezTo>
                      <a:pt x="214" y="203"/>
                      <a:pt x="220" y="200"/>
                      <a:pt x="220" y="200"/>
                    </a:cubicBezTo>
                    <a:cubicBezTo>
                      <a:pt x="220" y="199"/>
                      <a:pt x="225" y="196"/>
                      <a:pt x="225" y="196"/>
                    </a:cubicBezTo>
                    <a:cubicBezTo>
                      <a:pt x="228" y="192"/>
                      <a:pt x="228" y="192"/>
                      <a:pt x="228" y="192"/>
                    </a:cubicBezTo>
                    <a:cubicBezTo>
                      <a:pt x="230" y="186"/>
                      <a:pt x="230" y="186"/>
                      <a:pt x="230" y="186"/>
                    </a:cubicBezTo>
                    <a:cubicBezTo>
                      <a:pt x="232" y="180"/>
                      <a:pt x="232" y="180"/>
                      <a:pt x="232" y="180"/>
                    </a:cubicBezTo>
                    <a:cubicBezTo>
                      <a:pt x="234" y="176"/>
                      <a:pt x="234" y="176"/>
                      <a:pt x="234" y="176"/>
                    </a:cubicBezTo>
                    <a:cubicBezTo>
                      <a:pt x="236" y="172"/>
                      <a:pt x="236" y="172"/>
                      <a:pt x="236" y="172"/>
                    </a:cubicBezTo>
                    <a:cubicBezTo>
                      <a:pt x="239" y="169"/>
                      <a:pt x="239" y="169"/>
                      <a:pt x="239" y="169"/>
                    </a:cubicBezTo>
                    <a:cubicBezTo>
                      <a:pt x="241" y="164"/>
                      <a:pt x="241" y="164"/>
                      <a:pt x="241" y="164"/>
                    </a:cubicBezTo>
                    <a:cubicBezTo>
                      <a:pt x="242" y="159"/>
                      <a:pt x="242" y="159"/>
                      <a:pt x="242" y="159"/>
                    </a:cubicBezTo>
                    <a:cubicBezTo>
                      <a:pt x="245" y="155"/>
                      <a:pt x="245" y="155"/>
                      <a:pt x="245" y="155"/>
                    </a:cubicBezTo>
                    <a:cubicBezTo>
                      <a:pt x="252" y="155"/>
                      <a:pt x="252" y="155"/>
                      <a:pt x="252" y="155"/>
                    </a:cubicBezTo>
                    <a:cubicBezTo>
                      <a:pt x="254" y="151"/>
                      <a:pt x="254" y="151"/>
                      <a:pt x="254" y="151"/>
                    </a:cubicBezTo>
                    <a:cubicBezTo>
                      <a:pt x="257" y="146"/>
                      <a:pt x="257" y="146"/>
                      <a:pt x="257" y="146"/>
                    </a:cubicBezTo>
                    <a:cubicBezTo>
                      <a:pt x="260" y="142"/>
                      <a:pt x="260" y="142"/>
                      <a:pt x="260" y="142"/>
                    </a:cubicBezTo>
                    <a:cubicBezTo>
                      <a:pt x="260" y="142"/>
                      <a:pt x="260" y="139"/>
                      <a:pt x="260" y="137"/>
                    </a:cubicBezTo>
                    <a:cubicBezTo>
                      <a:pt x="260" y="136"/>
                      <a:pt x="262" y="129"/>
                      <a:pt x="262" y="129"/>
                    </a:cubicBezTo>
                    <a:cubicBezTo>
                      <a:pt x="261" y="125"/>
                      <a:pt x="261" y="125"/>
                      <a:pt x="261" y="125"/>
                    </a:cubicBezTo>
                    <a:cubicBezTo>
                      <a:pt x="259" y="123"/>
                      <a:pt x="259" y="123"/>
                      <a:pt x="259" y="123"/>
                    </a:cubicBezTo>
                    <a:cubicBezTo>
                      <a:pt x="260" y="118"/>
                      <a:pt x="260" y="118"/>
                      <a:pt x="260" y="118"/>
                    </a:cubicBezTo>
                    <a:cubicBezTo>
                      <a:pt x="262" y="117"/>
                      <a:pt x="262" y="117"/>
                      <a:pt x="262" y="117"/>
                    </a:cubicBezTo>
                    <a:cubicBezTo>
                      <a:pt x="262" y="112"/>
                      <a:pt x="262" y="112"/>
                      <a:pt x="262" y="112"/>
                    </a:cubicBezTo>
                    <a:cubicBezTo>
                      <a:pt x="259" y="111"/>
                      <a:pt x="259" y="111"/>
                      <a:pt x="259" y="111"/>
                    </a:cubicBezTo>
                    <a:cubicBezTo>
                      <a:pt x="259" y="111"/>
                      <a:pt x="260" y="107"/>
                      <a:pt x="260" y="106"/>
                    </a:cubicBezTo>
                    <a:cubicBezTo>
                      <a:pt x="260" y="105"/>
                      <a:pt x="262" y="101"/>
                      <a:pt x="262" y="101"/>
                    </a:cubicBezTo>
                    <a:cubicBezTo>
                      <a:pt x="263" y="100"/>
                      <a:pt x="263" y="100"/>
                      <a:pt x="263" y="100"/>
                    </a:cubicBezTo>
                    <a:cubicBezTo>
                      <a:pt x="263" y="100"/>
                      <a:pt x="263" y="96"/>
                      <a:pt x="265" y="95"/>
                    </a:cubicBezTo>
                    <a:cubicBezTo>
                      <a:pt x="266" y="94"/>
                      <a:pt x="268" y="94"/>
                      <a:pt x="268" y="94"/>
                    </a:cubicBezTo>
                    <a:cubicBezTo>
                      <a:pt x="270" y="94"/>
                      <a:pt x="270" y="94"/>
                      <a:pt x="270" y="94"/>
                    </a:cubicBezTo>
                    <a:cubicBezTo>
                      <a:pt x="272" y="94"/>
                      <a:pt x="272" y="94"/>
                      <a:pt x="272" y="94"/>
                    </a:cubicBezTo>
                    <a:cubicBezTo>
                      <a:pt x="278" y="94"/>
                      <a:pt x="278" y="94"/>
                      <a:pt x="278" y="94"/>
                    </a:cubicBezTo>
                    <a:cubicBezTo>
                      <a:pt x="281" y="94"/>
                      <a:pt x="281" y="94"/>
                      <a:pt x="281" y="94"/>
                    </a:cubicBezTo>
                    <a:cubicBezTo>
                      <a:pt x="282" y="92"/>
                      <a:pt x="282" y="92"/>
                      <a:pt x="282" y="92"/>
                    </a:cubicBezTo>
                    <a:cubicBezTo>
                      <a:pt x="277" y="87"/>
                      <a:pt x="277" y="87"/>
                      <a:pt x="277" y="87"/>
                    </a:cubicBezTo>
                    <a:cubicBezTo>
                      <a:pt x="277" y="87"/>
                      <a:pt x="274" y="83"/>
                      <a:pt x="273" y="82"/>
                    </a:cubicBezTo>
                    <a:cubicBezTo>
                      <a:pt x="273" y="81"/>
                      <a:pt x="274" y="74"/>
                      <a:pt x="274" y="74"/>
                    </a:cubicBezTo>
                    <a:cubicBezTo>
                      <a:pt x="275" y="67"/>
                      <a:pt x="275" y="67"/>
                      <a:pt x="275" y="67"/>
                    </a:cubicBezTo>
                    <a:cubicBezTo>
                      <a:pt x="278" y="66"/>
                      <a:pt x="278" y="66"/>
                      <a:pt x="278" y="66"/>
                    </a:cubicBezTo>
                    <a:cubicBezTo>
                      <a:pt x="282" y="66"/>
                      <a:pt x="282" y="66"/>
                      <a:pt x="282" y="66"/>
                    </a:cubicBezTo>
                    <a:cubicBezTo>
                      <a:pt x="282" y="62"/>
                      <a:pt x="282" y="62"/>
                      <a:pt x="282" y="62"/>
                    </a:cubicBezTo>
                    <a:cubicBezTo>
                      <a:pt x="284" y="57"/>
                      <a:pt x="284" y="57"/>
                      <a:pt x="284" y="57"/>
                    </a:cubicBezTo>
                    <a:cubicBezTo>
                      <a:pt x="287" y="54"/>
                      <a:pt x="287" y="54"/>
                      <a:pt x="287" y="54"/>
                    </a:cubicBezTo>
                    <a:cubicBezTo>
                      <a:pt x="289" y="51"/>
                      <a:pt x="289" y="51"/>
                      <a:pt x="289" y="51"/>
                    </a:cubicBezTo>
                    <a:cubicBezTo>
                      <a:pt x="289" y="46"/>
                      <a:pt x="289" y="46"/>
                      <a:pt x="289" y="46"/>
                    </a:cubicBezTo>
                    <a:cubicBezTo>
                      <a:pt x="283" y="43"/>
                      <a:pt x="283" y="43"/>
                      <a:pt x="283" y="43"/>
                    </a:cubicBezTo>
                    <a:cubicBezTo>
                      <a:pt x="279" y="41"/>
                      <a:pt x="279" y="41"/>
                      <a:pt x="279" y="41"/>
                    </a:cubicBezTo>
                    <a:cubicBezTo>
                      <a:pt x="274" y="39"/>
                      <a:pt x="274" y="39"/>
                      <a:pt x="274" y="39"/>
                    </a:cubicBezTo>
                    <a:cubicBezTo>
                      <a:pt x="274" y="39"/>
                      <a:pt x="271" y="39"/>
                      <a:pt x="270" y="39"/>
                    </a:cubicBezTo>
                    <a:cubicBezTo>
                      <a:pt x="270" y="39"/>
                      <a:pt x="265" y="39"/>
                      <a:pt x="265" y="39"/>
                    </a:cubicBezTo>
                    <a:cubicBezTo>
                      <a:pt x="262" y="39"/>
                      <a:pt x="262" y="39"/>
                      <a:pt x="262" y="39"/>
                    </a:cubicBezTo>
                    <a:cubicBezTo>
                      <a:pt x="258" y="40"/>
                      <a:pt x="258" y="40"/>
                      <a:pt x="258" y="40"/>
                    </a:cubicBezTo>
                    <a:cubicBezTo>
                      <a:pt x="255" y="40"/>
                      <a:pt x="255" y="40"/>
                      <a:pt x="255" y="40"/>
                    </a:cubicBezTo>
                    <a:cubicBezTo>
                      <a:pt x="254" y="37"/>
                      <a:pt x="254" y="37"/>
                      <a:pt x="254" y="37"/>
                    </a:cubicBezTo>
                    <a:cubicBezTo>
                      <a:pt x="253" y="32"/>
                      <a:pt x="253" y="32"/>
                      <a:pt x="253" y="32"/>
                    </a:cubicBezTo>
                    <a:cubicBezTo>
                      <a:pt x="249" y="29"/>
                      <a:pt x="249" y="29"/>
                      <a:pt x="249" y="29"/>
                    </a:cubicBezTo>
                    <a:cubicBezTo>
                      <a:pt x="247" y="26"/>
                      <a:pt x="247" y="26"/>
                      <a:pt x="247" y="26"/>
                    </a:cubicBezTo>
                    <a:cubicBezTo>
                      <a:pt x="244" y="25"/>
                      <a:pt x="244" y="25"/>
                      <a:pt x="244" y="25"/>
                    </a:cubicBezTo>
                    <a:cubicBezTo>
                      <a:pt x="244" y="25"/>
                      <a:pt x="241" y="24"/>
                      <a:pt x="240" y="24"/>
                    </a:cubicBezTo>
                    <a:cubicBezTo>
                      <a:pt x="239" y="24"/>
                      <a:pt x="235" y="24"/>
                      <a:pt x="235" y="24"/>
                    </a:cubicBezTo>
                    <a:cubicBezTo>
                      <a:pt x="232" y="24"/>
                      <a:pt x="232" y="24"/>
                      <a:pt x="232" y="24"/>
                    </a:cubicBezTo>
                    <a:cubicBezTo>
                      <a:pt x="228" y="22"/>
                      <a:pt x="228" y="22"/>
                      <a:pt x="228" y="22"/>
                    </a:cubicBezTo>
                    <a:cubicBezTo>
                      <a:pt x="220" y="18"/>
                      <a:pt x="220" y="18"/>
                      <a:pt x="220" y="18"/>
                    </a:cubicBezTo>
                    <a:cubicBezTo>
                      <a:pt x="214" y="13"/>
                      <a:pt x="214" y="13"/>
                      <a:pt x="214" y="13"/>
                    </a:cubicBezTo>
                    <a:cubicBezTo>
                      <a:pt x="210" y="10"/>
                      <a:pt x="210" y="10"/>
                      <a:pt x="210" y="10"/>
                    </a:cubicBezTo>
                    <a:cubicBezTo>
                      <a:pt x="210" y="10"/>
                      <a:pt x="207" y="10"/>
                      <a:pt x="206" y="10"/>
                    </a:cubicBezTo>
                    <a:cubicBezTo>
                      <a:pt x="206" y="10"/>
                      <a:pt x="202" y="10"/>
                      <a:pt x="202" y="10"/>
                    </a:cubicBezTo>
                    <a:cubicBezTo>
                      <a:pt x="201" y="13"/>
                      <a:pt x="201" y="13"/>
                      <a:pt x="201" y="13"/>
                    </a:cubicBezTo>
                    <a:cubicBezTo>
                      <a:pt x="198" y="13"/>
                      <a:pt x="198" y="13"/>
                      <a:pt x="198" y="13"/>
                    </a:cubicBezTo>
                    <a:cubicBezTo>
                      <a:pt x="192" y="13"/>
                      <a:pt x="192" y="13"/>
                      <a:pt x="192" y="13"/>
                    </a:cubicBezTo>
                    <a:cubicBezTo>
                      <a:pt x="188" y="8"/>
                      <a:pt x="188" y="8"/>
                      <a:pt x="188" y="8"/>
                    </a:cubicBezTo>
                    <a:cubicBezTo>
                      <a:pt x="187" y="6"/>
                      <a:pt x="187" y="6"/>
                      <a:pt x="187" y="6"/>
                    </a:cubicBezTo>
                    <a:cubicBezTo>
                      <a:pt x="186" y="3"/>
                      <a:pt x="186" y="3"/>
                      <a:pt x="186" y="3"/>
                    </a:cubicBezTo>
                    <a:cubicBezTo>
                      <a:pt x="183" y="1"/>
                      <a:pt x="183" y="1"/>
                      <a:pt x="183" y="1"/>
                    </a:cubicBezTo>
                    <a:cubicBezTo>
                      <a:pt x="178" y="0"/>
                      <a:pt x="178" y="0"/>
                      <a:pt x="178" y="0"/>
                    </a:cubicBezTo>
                    <a:cubicBezTo>
                      <a:pt x="174" y="0"/>
                      <a:pt x="174" y="0"/>
                      <a:pt x="174" y="0"/>
                    </a:cubicBezTo>
                    <a:cubicBezTo>
                      <a:pt x="166" y="6"/>
                      <a:pt x="166" y="6"/>
                      <a:pt x="166" y="6"/>
                    </a:cubicBezTo>
                    <a:cubicBezTo>
                      <a:pt x="151" y="16"/>
                      <a:pt x="151" y="16"/>
                      <a:pt x="151" y="16"/>
                    </a:cubicBezTo>
                    <a:cubicBezTo>
                      <a:pt x="138" y="22"/>
                      <a:pt x="138" y="22"/>
                      <a:pt x="138" y="22"/>
                    </a:cubicBezTo>
                    <a:cubicBezTo>
                      <a:pt x="132" y="24"/>
                      <a:pt x="132" y="24"/>
                      <a:pt x="132" y="24"/>
                    </a:cubicBezTo>
                    <a:cubicBezTo>
                      <a:pt x="128" y="26"/>
                      <a:pt x="128" y="26"/>
                      <a:pt x="128" y="26"/>
                    </a:cubicBezTo>
                    <a:cubicBezTo>
                      <a:pt x="128" y="19"/>
                      <a:pt x="128" y="19"/>
                      <a:pt x="128" y="19"/>
                    </a:cubicBezTo>
                    <a:cubicBezTo>
                      <a:pt x="128" y="19"/>
                      <a:pt x="125" y="16"/>
                      <a:pt x="124" y="16"/>
                    </a:cubicBezTo>
                    <a:cubicBezTo>
                      <a:pt x="123" y="16"/>
                      <a:pt x="120" y="16"/>
                      <a:pt x="120" y="16"/>
                    </a:cubicBezTo>
                    <a:cubicBezTo>
                      <a:pt x="117" y="19"/>
                      <a:pt x="117" y="19"/>
                      <a:pt x="117" y="19"/>
                    </a:cubicBezTo>
                    <a:cubicBezTo>
                      <a:pt x="113" y="21"/>
                      <a:pt x="113" y="21"/>
                      <a:pt x="113" y="21"/>
                    </a:cubicBezTo>
                    <a:cubicBezTo>
                      <a:pt x="110" y="22"/>
                      <a:pt x="110" y="22"/>
                      <a:pt x="110" y="22"/>
                    </a:cubicBezTo>
                    <a:cubicBezTo>
                      <a:pt x="111" y="28"/>
                      <a:pt x="111" y="28"/>
                      <a:pt x="111" y="28"/>
                    </a:cubicBezTo>
                    <a:cubicBezTo>
                      <a:pt x="112" y="33"/>
                      <a:pt x="112" y="33"/>
                      <a:pt x="112" y="33"/>
                    </a:cubicBezTo>
                    <a:cubicBezTo>
                      <a:pt x="112" y="39"/>
                      <a:pt x="112" y="39"/>
                      <a:pt x="112" y="39"/>
                    </a:cubicBezTo>
                    <a:cubicBezTo>
                      <a:pt x="111" y="43"/>
                      <a:pt x="111" y="43"/>
                      <a:pt x="111" y="43"/>
                    </a:cubicBezTo>
                    <a:cubicBezTo>
                      <a:pt x="107" y="45"/>
                      <a:pt x="107" y="45"/>
                      <a:pt x="107" y="45"/>
                    </a:cubicBezTo>
                    <a:cubicBezTo>
                      <a:pt x="103" y="45"/>
                      <a:pt x="103" y="45"/>
                      <a:pt x="103" y="45"/>
                    </a:cubicBezTo>
                    <a:cubicBezTo>
                      <a:pt x="99" y="47"/>
                      <a:pt x="99" y="47"/>
                      <a:pt x="99" y="47"/>
                    </a:cubicBezTo>
                    <a:cubicBezTo>
                      <a:pt x="98" y="51"/>
                      <a:pt x="98" y="51"/>
                      <a:pt x="98" y="51"/>
                    </a:cubicBezTo>
                    <a:cubicBezTo>
                      <a:pt x="98" y="58"/>
                      <a:pt x="98" y="58"/>
                      <a:pt x="98" y="58"/>
                    </a:cubicBezTo>
                    <a:cubicBezTo>
                      <a:pt x="100" y="61"/>
                      <a:pt x="100" y="61"/>
                      <a:pt x="100" y="61"/>
                    </a:cubicBezTo>
                    <a:cubicBezTo>
                      <a:pt x="101" y="66"/>
                      <a:pt x="101" y="66"/>
                      <a:pt x="101" y="66"/>
                    </a:cubicBezTo>
                    <a:cubicBezTo>
                      <a:pt x="101" y="70"/>
                      <a:pt x="101" y="70"/>
                      <a:pt x="101" y="70"/>
                    </a:cubicBezTo>
                    <a:cubicBezTo>
                      <a:pt x="101" y="74"/>
                      <a:pt x="101" y="74"/>
                      <a:pt x="101" y="74"/>
                    </a:cubicBezTo>
                    <a:cubicBezTo>
                      <a:pt x="97" y="76"/>
                      <a:pt x="97" y="76"/>
                      <a:pt x="97" y="76"/>
                    </a:cubicBezTo>
                    <a:cubicBezTo>
                      <a:pt x="95" y="80"/>
                      <a:pt x="95" y="80"/>
                      <a:pt x="95" y="80"/>
                    </a:cubicBezTo>
                    <a:cubicBezTo>
                      <a:pt x="96" y="83"/>
                      <a:pt x="96" y="83"/>
                      <a:pt x="96" y="83"/>
                    </a:cubicBezTo>
                    <a:cubicBezTo>
                      <a:pt x="98" y="84"/>
                      <a:pt x="98" y="84"/>
                      <a:pt x="98" y="84"/>
                    </a:cubicBezTo>
                    <a:cubicBezTo>
                      <a:pt x="99" y="88"/>
                      <a:pt x="99" y="88"/>
                      <a:pt x="99" y="88"/>
                    </a:cubicBezTo>
                    <a:cubicBezTo>
                      <a:pt x="98" y="94"/>
                      <a:pt x="98" y="94"/>
                      <a:pt x="98" y="94"/>
                    </a:cubicBezTo>
                    <a:cubicBezTo>
                      <a:pt x="98" y="98"/>
                      <a:pt x="98" y="98"/>
                      <a:pt x="98" y="98"/>
                    </a:cubicBezTo>
                    <a:cubicBezTo>
                      <a:pt x="98" y="98"/>
                      <a:pt x="97" y="100"/>
                      <a:pt x="97" y="101"/>
                    </a:cubicBezTo>
                    <a:cubicBezTo>
                      <a:pt x="96" y="103"/>
                      <a:pt x="92" y="106"/>
                      <a:pt x="92" y="106"/>
                    </a:cubicBezTo>
                    <a:cubicBezTo>
                      <a:pt x="87" y="109"/>
                      <a:pt x="87" y="109"/>
                      <a:pt x="87" y="109"/>
                    </a:cubicBezTo>
                    <a:cubicBezTo>
                      <a:pt x="82" y="113"/>
                      <a:pt x="82" y="113"/>
                      <a:pt x="82" y="113"/>
                    </a:cubicBezTo>
                    <a:cubicBezTo>
                      <a:pt x="79" y="116"/>
                      <a:pt x="79" y="116"/>
                      <a:pt x="79" y="116"/>
                    </a:cubicBezTo>
                    <a:cubicBezTo>
                      <a:pt x="76" y="112"/>
                      <a:pt x="76" y="112"/>
                      <a:pt x="76" y="112"/>
                    </a:cubicBezTo>
                    <a:cubicBezTo>
                      <a:pt x="76" y="112"/>
                      <a:pt x="73" y="110"/>
                      <a:pt x="71" y="110"/>
                    </a:cubicBezTo>
                    <a:cubicBezTo>
                      <a:pt x="70" y="110"/>
                      <a:pt x="67" y="110"/>
                      <a:pt x="67" y="110"/>
                    </a:cubicBezTo>
                    <a:cubicBezTo>
                      <a:pt x="59" y="110"/>
                      <a:pt x="59" y="110"/>
                      <a:pt x="59" y="110"/>
                    </a:cubicBezTo>
                    <a:cubicBezTo>
                      <a:pt x="53" y="109"/>
                      <a:pt x="53" y="109"/>
                      <a:pt x="53" y="109"/>
                    </a:cubicBezTo>
                    <a:cubicBezTo>
                      <a:pt x="49" y="110"/>
                      <a:pt x="49" y="110"/>
                      <a:pt x="49" y="110"/>
                    </a:cubicBezTo>
                    <a:cubicBezTo>
                      <a:pt x="47" y="113"/>
                      <a:pt x="47" y="113"/>
                      <a:pt x="47" y="113"/>
                    </a:cubicBezTo>
                    <a:cubicBezTo>
                      <a:pt x="43" y="115"/>
                      <a:pt x="43" y="115"/>
                      <a:pt x="43" y="115"/>
                    </a:cubicBezTo>
                    <a:cubicBezTo>
                      <a:pt x="37" y="115"/>
                      <a:pt x="37" y="115"/>
                      <a:pt x="37" y="115"/>
                    </a:cubicBezTo>
                    <a:cubicBezTo>
                      <a:pt x="32" y="116"/>
                      <a:pt x="32" y="116"/>
                      <a:pt x="32" y="116"/>
                    </a:cubicBezTo>
                    <a:cubicBezTo>
                      <a:pt x="26" y="117"/>
                      <a:pt x="26" y="117"/>
                      <a:pt x="26" y="117"/>
                    </a:cubicBezTo>
                    <a:cubicBezTo>
                      <a:pt x="21" y="117"/>
                      <a:pt x="21" y="117"/>
                      <a:pt x="21" y="117"/>
                    </a:cubicBezTo>
                    <a:cubicBezTo>
                      <a:pt x="21" y="117"/>
                      <a:pt x="18" y="117"/>
                      <a:pt x="18" y="118"/>
                    </a:cubicBezTo>
                    <a:cubicBezTo>
                      <a:pt x="17" y="119"/>
                      <a:pt x="14" y="120"/>
                      <a:pt x="13" y="122"/>
                    </a:cubicBezTo>
                    <a:cubicBezTo>
                      <a:pt x="13" y="125"/>
                      <a:pt x="6" y="132"/>
                      <a:pt x="6" y="132"/>
                    </a:cubicBezTo>
                    <a:cubicBezTo>
                      <a:pt x="6" y="132"/>
                      <a:pt x="2" y="137"/>
                      <a:pt x="1" y="139"/>
                    </a:cubicBezTo>
                    <a:cubicBezTo>
                      <a:pt x="0" y="140"/>
                      <a:pt x="0" y="144"/>
                      <a:pt x="0" y="144"/>
                    </a:cubicBez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</p:grpSp>
        <p:grpSp>
          <p:nvGrpSpPr>
            <p:cNvPr id="102" name="Grupo 101"/>
            <p:cNvGrpSpPr/>
            <p:nvPr/>
          </p:nvGrpSpPr>
          <p:grpSpPr>
            <a:xfrm>
              <a:off x="8905875" y="4635726"/>
              <a:ext cx="931862" cy="1101725"/>
              <a:chOff x="8737600" y="3878263"/>
              <a:chExt cx="931862" cy="1101725"/>
            </a:xfrm>
            <a:solidFill>
              <a:srgbClr val="0060AA"/>
            </a:solidFill>
          </p:grpSpPr>
          <p:sp>
            <p:nvSpPr>
              <p:cNvPr id="129" name="Freeform 19"/>
              <p:cNvSpPr>
                <a:spLocks/>
              </p:cNvSpPr>
              <p:nvPr/>
            </p:nvSpPr>
            <p:spPr bwMode="auto">
              <a:xfrm>
                <a:off x="9048750" y="3878263"/>
                <a:ext cx="620712" cy="384175"/>
              </a:xfrm>
              <a:custGeom>
                <a:avLst/>
                <a:gdLst>
                  <a:gd name="T0" fmla="*/ 17 w 391"/>
                  <a:gd name="T1" fmla="*/ 109 h 242"/>
                  <a:gd name="T2" fmla="*/ 15 w 391"/>
                  <a:gd name="T3" fmla="*/ 156 h 242"/>
                  <a:gd name="T4" fmla="*/ 0 w 391"/>
                  <a:gd name="T5" fmla="*/ 171 h 242"/>
                  <a:gd name="T6" fmla="*/ 12 w 391"/>
                  <a:gd name="T7" fmla="*/ 173 h 242"/>
                  <a:gd name="T8" fmla="*/ 22 w 391"/>
                  <a:gd name="T9" fmla="*/ 171 h 242"/>
                  <a:gd name="T10" fmla="*/ 36 w 391"/>
                  <a:gd name="T11" fmla="*/ 197 h 242"/>
                  <a:gd name="T12" fmla="*/ 55 w 391"/>
                  <a:gd name="T13" fmla="*/ 218 h 242"/>
                  <a:gd name="T14" fmla="*/ 88 w 391"/>
                  <a:gd name="T15" fmla="*/ 223 h 242"/>
                  <a:gd name="T16" fmla="*/ 124 w 391"/>
                  <a:gd name="T17" fmla="*/ 225 h 242"/>
                  <a:gd name="T18" fmla="*/ 147 w 391"/>
                  <a:gd name="T19" fmla="*/ 235 h 242"/>
                  <a:gd name="T20" fmla="*/ 190 w 391"/>
                  <a:gd name="T21" fmla="*/ 242 h 242"/>
                  <a:gd name="T22" fmla="*/ 195 w 391"/>
                  <a:gd name="T23" fmla="*/ 227 h 242"/>
                  <a:gd name="T24" fmla="*/ 218 w 391"/>
                  <a:gd name="T25" fmla="*/ 216 h 242"/>
                  <a:gd name="T26" fmla="*/ 235 w 391"/>
                  <a:gd name="T27" fmla="*/ 206 h 242"/>
                  <a:gd name="T28" fmla="*/ 259 w 391"/>
                  <a:gd name="T29" fmla="*/ 201 h 242"/>
                  <a:gd name="T30" fmla="*/ 294 w 391"/>
                  <a:gd name="T31" fmla="*/ 201 h 242"/>
                  <a:gd name="T32" fmla="*/ 306 w 391"/>
                  <a:gd name="T33" fmla="*/ 213 h 242"/>
                  <a:gd name="T34" fmla="*/ 325 w 391"/>
                  <a:gd name="T35" fmla="*/ 206 h 242"/>
                  <a:gd name="T36" fmla="*/ 344 w 391"/>
                  <a:gd name="T37" fmla="*/ 204 h 242"/>
                  <a:gd name="T38" fmla="*/ 363 w 391"/>
                  <a:gd name="T39" fmla="*/ 208 h 242"/>
                  <a:gd name="T40" fmla="*/ 372 w 391"/>
                  <a:gd name="T41" fmla="*/ 199 h 242"/>
                  <a:gd name="T42" fmla="*/ 384 w 391"/>
                  <a:gd name="T43" fmla="*/ 182 h 242"/>
                  <a:gd name="T44" fmla="*/ 391 w 391"/>
                  <a:gd name="T45" fmla="*/ 171 h 242"/>
                  <a:gd name="T46" fmla="*/ 384 w 391"/>
                  <a:gd name="T47" fmla="*/ 154 h 242"/>
                  <a:gd name="T48" fmla="*/ 365 w 391"/>
                  <a:gd name="T49" fmla="*/ 154 h 242"/>
                  <a:gd name="T50" fmla="*/ 363 w 391"/>
                  <a:gd name="T51" fmla="*/ 140 h 242"/>
                  <a:gd name="T52" fmla="*/ 320 w 391"/>
                  <a:gd name="T53" fmla="*/ 130 h 242"/>
                  <a:gd name="T54" fmla="*/ 316 w 391"/>
                  <a:gd name="T55" fmla="*/ 97 h 242"/>
                  <a:gd name="T56" fmla="*/ 299 w 391"/>
                  <a:gd name="T57" fmla="*/ 78 h 242"/>
                  <a:gd name="T58" fmla="*/ 294 w 391"/>
                  <a:gd name="T59" fmla="*/ 47 h 242"/>
                  <a:gd name="T60" fmla="*/ 285 w 391"/>
                  <a:gd name="T61" fmla="*/ 21 h 242"/>
                  <a:gd name="T62" fmla="*/ 226 w 391"/>
                  <a:gd name="T63" fmla="*/ 19 h 242"/>
                  <a:gd name="T64" fmla="*/ 207 w 391"/>
                  <a:gd name="T65" fmla="*/ 7 h 242"/>
                  <a:gd name="T66" fmla="*/ 190 w 391"/>
                  <a:gd name="T67" fmla="*/ 2 h 242"/>
                  <a:gd name="T68" fmla="*/ 145 w 391"/>
                  <a:gd name="T69" fmla="*/ 0 h 242"/>
                  <a:gd name="T70" fmla="*/ 119 w 391"/>
                  <a:gd name="T71" fmla="*/ 0 h 242"/>
                  <a:gd name="T72" fmla="*/ 93 w 391"/>
                  <a:gd name="T73" fmla="*/ 0 h 242"/>
                  <a:gd name="T74" fmla="*/ 72 w 391"/>
                  <a:gd name="T75" fmla="*/ 7 h 242"/>
                  <a:gd name="T76" fmla="*/ 45 w 391"/>
                  <a:gd name="T77" fmla="*/ 28 h 242"/>
                  <a:gd name="T78" fmla="*/ 27 w 391"/>
                  <a:gd name="T79" fmla="*/ 57 h 242"/>
                  <a:gd name="T80" fmla="*/ 17 w 391"/>
                  <a:gd name="T81" fmla="*/ 81 h 2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91" h="242">
                    <a:moveTo>
                      <a:pt x="17" y="81"/>
                    </a:moveTo>
                    <a:lnTo>
                      <a:pt x="17" y="109"/>
                    </a:lnTo>
                    <a:lnTo>
                      <a:pt x="15" y="133"/>
                    </a:lnTo>
                    <a:lnTo>
                      <a:pt x="15" y="156"/>
                    </a:lnTo>
                    <a:lnTo>
                      <a:pt x="5" y="168"/>
                    </a:lnTo>
                    <a:lnTo>
                      <a:pt x="0" y="171"/>
                    </a:lnTo>
                    <a:lnTo>
                      <a:pt x="5" y="173"/>
                    </a:lnTo>
                    <a:lnTo>
                      <a:pt x="12" y="173"/>
                    </a:lnTo>
                    <a:lnTo>
                      <a:pt x="17" y="168"/>
                    </a:lnTo>
                    <a:lnTo>
                      <a:pt x="22" y="171"/>
                    </a:lnTo>
                    <a:lnTo>
                      <a:pt x="31" y="185"/>
                    </a:lnTo>
                    <a:lnTo>
                      <a:pt x="36" y="197"/>
                    </a:lnTo>
                    <a:lnTo>
                      <a:pt x="41" y="211"/>
                    </a:lnTo>
                    <a:lnTo>
                      <a:pt x="55" y="218"/>
                    </a:lnTo>
                    <a:lnTo>
                      <a:pt x="72" y="220"/>
                    </a:lnTo>
                    <a:lnTo>
                      <a:pt x="88" y="223"/>
                    </a:lnTo>
                    <a:lnTo>
                      <a:pt x="107" y="223"/>
                    </a:lnTo>
                    <a:lnTo>
                      <a:pt x="124" y="225"/>
                    </a:lnTo>
                    <a:lnTo>
                      <a:pt x="131" y="230"/>
                    </a:lnTo>
                    <a:lnTo>
                      <a:pt x="147" y="235"/>
                    </a:lnTo>
                    <a:lnTo>
                      <a:pt x="171" y="239"/>
                    </a:lnTo>
                    <a:lnTo>
                      <a:pt x="190" y="242"/>
                    </a:lnTo>
                    <a:lnTo>
                      <a:pt x="195" y="235"/>
                    </a:lnTo>
                    <a:lnTo>
                      <a:pt x="195" y="227"/>
                    </a:lnTo>
                    <a:lnTo>
                      <a:pt x="199" y="218"/>
                    </a:lnTo>
                    <a:lnTo>
                      <a:pt x="218" y="216"/>
                    </a:lnTo>
                    <a:lnTo>
                      <a:pt x="228" y="216"/>
                    </a:lnTo>
                    <a:lnTo>
                      <a:pt x="235" y="206"/>
                    </a:lnTo>
                    <a:lnTo>
                      <a:pt x="242" y="201"/>
                    </a:lnTo>
                    <a:lnTo>
                      <a:pt x="259" y="201"/>
                    </a:lnTo>
                    <a:lnTo>
                      <a:pt x="280" y="201"/>
                    </a:lnTo>
                    <a:lnTo>
                      <a:pt x="294" y="201"/>
                    </a:lnTo>
                    <a:lnTo>
                      <a:pt x="299" y="211"/>
                    </a:lnTo>
                    <a:lnTo>
                      <a:pt x="306" y="213"/>
                    </a:lnTo>
                    <a:lnTo>
                      <a:pt x="313" y="213"/>
                    </a:lnTo>
                    <a:lnTo>
                      <a:pt x="325" y="206"/>
                    </a:lnTo>
                    <a:lnTo>
                      <a:pt x="334" y="204"/>
                    </a:lnTo>
                    <a:lnTo>
                      <a:pt x="344" y="204"/>
                    </a:lnTo>
                    <a:lnTo>
                      <a:pt x="356" y="204"/>
                    </a:lnTo>
                    <a:lnTo>
                      <a:pt x="363" y="208"/>
                    </a:lnTo>
                    <a:lnTo>
                      <a:pt x="370" y="208"/>
                    </a:lnTo>
                    <a:lnTo>
                      <a:pt x="372" y="199"/>
                    </a:lnTo>
                    <a:lnTo>
                      <a:pt x="377" y="190"/>
                    </a:lnTo>
                    <a:lnTo>
                      <a:pt x="384" y="182"/>
                    </a:lnTo>
                    <a:lnTo>
                      <a:pt x="387" y="175"/>
                    </a:lnTo>
                    <a:lnTo>
                      <a:pt x="391" y="171"/>
                    </a:lnTo>
                    <a:lnTo>
                      <a:pt x="391" y="159"/>
                    </a:lnTo>
                    <a:lnTo>
                      <a:pt x="384" y="154"/>
                    </a:lnTo>
                    <a:lnTo>
                      <a:pt x="375" y="154"/>
                    </a:lnTo>
                    <a:lnTo>
                      <a:pt x="365" y="154"/>
                    </a:lnTo>
                    <a:lnTo>
                      <a:pt x="361" y="152"/>
                    </a:lnTo>
                    <a:lnTo>
                      <a:pt x="363" y="140"/>
                    </a:lnTo>
                    <a:lnTo>
                      <a:pt x="363" y="130"/>
                    </a:lnTo>
                    <a:lnTo>
                      <a:pt x="320" y="130"/>
                    </a:lnTo>
                    <a:lnTo>
                      <a:pt x="316" y="114"/>
                    </a:lnTo>
                    <a:lnTo>
                      <a:pt x="316" y="97"/>
                    </a:lnTo>
                    <a:lnTo>
                      <a:pt x="308" y="85"/>
                    </a:lnTo>
                    <a:lnTo>
                      <a:pt x="299" y="78"/>
                    </a:lnTo>
                    <a:lnTo>
                      <a:pt x="297" y="69"/>
                    </a:lnTo>
                    <a:lnTo>
                      <a:pt x="294" y="47"/>
                    </a:lnTo>
                    <a:lnTo>
                      <a:pt x="294" y="31"/>
                    </a:lnTo>
                    <a:lnTo>
                      <a:pt x="285" y="21"/>
                    </a:lnTo>
                    <a:lnTo>
                      <a:pt x="271" y="19"/>
                    </a:lnTo>
                    <a:lnTo>
                      <a:pt x="226" y="19"/>
                    </a:lnTo>
                    <a:lnTo>
                      <a:pt x="214" y="12"/>
                    </a:lnTo>
                    <a:lnTo>
                      <a:pt x="207" y="7"/>
                    </a:lnTo>
                    <a:lnTo>
                      <a:pt x="197" y="5"/>
                    </a:lnTo>
                    <a:lnTo>
                      <a:pt x="190" y="2"/>
                    </a:lnTo>
                    <a:lnTo>
                      <a:pt x="169" y="0"/>
                    </a:lnTo>
                    <a:lnTo>
                      <a:pt x="145" y="0"/>
                    </a:lnTo>
                    <a:lnTo>
                      <a:pt x="135" y="0"/>
                    </a:lnTo>
                    <a:lnTo>
                      <a:pt x="119" y="0"/>
                    </a:lnTo>
                    <a:lnTo>
                      <a:pt x="107" y="0"/>
                    </a:lnTo>
                    <a:lnTo>
                      <a:pt x="93" y="0"/>
                    </a:lnTo>
                    <a:lnTo>
                      <a:pt x="86" y="0"/>
                    </a:lnTo>
                    <a:lnTo>
                      <a:pt x="72" y="7"/>
                    </a:lnTo>
                    <a:lnTo>
                      <a:pt x="60" y="17"/>
                    </a:lnTo>
                    <a:lnTo>
                      <a:pt x="45" y="28"/>
                    </a:lnTo>
                    <a:lnTo>
                      <a:pt x="43" y="40"/>
                    </a:lnTo>
                    <a:lnTo>
                      <a:pt x="27" y="57"/>
                    </a:lnTo>
                    <a:lnTo>
                      <a:pt x="22" y="66"/>
                    </a:lnTo>
                    <a:lnTo>
                      <a:pt x="17" y="81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130" name="Freeform 24"/>
              <p:cNvSpPr>
                <a:spLocks/>
              </p:cNvSpPr>
              <p:nvPr/>
            </p:nvSpPr>
            <p:spPr bwMode="auto">
              <a:xfrm>
                <a:off x="9124950" y="4213225"/>
                <a:ext cx="508000" cy="315913"/>
              </a:xfrm>
              <a:custGeom>
                <a:avLst/>
                <a:gdLst>
                  <a:gd name="T0" fmla="*/ 0 w 135"/>
                  <a:gd name="T1" fmla="*/ 15 h 84"/>
                  <a:gd name="T2" fmla="*/ 1 w 135"/>
                  <a:gd name="T3" fmla="*/ 26 h 84"/>
                  <a:gd name="T4" fmla="*/ 13 w 135"/>
                  <a:gd name="T5" fmla="*/ 27 h 84"/>
                  <a:gd name="T6" fmla="*/ 27 w 135"/>
                  <a:gd name="T7" fmla="*/ 28 h 84"/>
                  <a:gd name="T8" fmla="*/ 42 w 135"/>
                  <a:gd name="T9" fmla="*/ 33 h 84"/>
                  <a:gd name="T10" fmla="*/ 52 w 135"/>
                  <a:gd name="T11" fmla="*/ 36 h 84"/>
                  <a:gd name="T12" fmla="*/ 61 w 135"/>
                  <a:gd name="T13" fmla="*/ 39 h 84"/>
                  <a:gd name="T14" fmla="*/ 88 w 135"/>
                  <a:gd name="T15" fmla="*/ 62 h 84"/>
                  <a:gd name="T16" fmla="*/ 102 w 135"/>
                  <a:gd name="T17" fmla="*/ 62 h 84"/>
                  <a:gd name="T18" fmla="*/ 106 w 135"/>
                  <a:gd name="T19" fmla="*/ 67 h 84"/>
                  <a:gd name="T20" fmla="*/ 104 w 135"/>
                  <a:gd name="T21" fmla="*/ 74 h 84"/>
                  <a:gd name="T22" fmla="*/ 98 w 135"/>
                  <a:gd name="T23" fmla="*/ 82 h 84"/>
                  <a:gd name="T24" fmla="*/ 106 w 135"/>
                  <a:gd name="T25" fmla="*/ 84 h 84"/>
                  <a:gd name="T26" fmla="*/ 114 w 135"/>
                  <a:gd name="T27" fmla="*/ 76 h 84"/>
                  <a:gd name="T28" fmla="*/ 127 w 135"/>
                  <a:gd name="T29" fmla="*/ 67 h 84"/>
                  <a:gd name="T30" fmla="*/ 132 w 135"/>
                  <a:gd name="T31" fmla="*/ 55 h 84"/>
                  <a:gd name="T32" fmla="*/ 135 w 135"/>
                  <a:gd name="T33" fmla="*/ 40 h 84"/>
                  <a:gd name="T34" fmla="*/ 135 w 135"/>
                  <a:gd name="T35" fmla="*/ 24 h 84"/>
                  <a:gd name="T36" fmla="*/ 134 w 135"/>
                  <a:gd name="T37" fmla="*/ 9 h 84"/>
                  <a:gd name="T38" fmla="*/ 128 w 135"/>
                  <a:gd name="T39" fmla="*/ 0 h 84"/>
                  <a:gd name="T40" fmla="*/ 118 w 135"/>
                  <a:gd name="T41" fmla="*/ 2 h 84"/>
                  <a:gd name="T42" fmla="*/ 113 w 135"/>
                  <a:gd name="T43" fmla="*/ 5 h 84"/>
                  <a:gd name="T44" fmla="*/ 105 w 135"/>
                  <a:gd name="T45" fmla="*/ 5 h 84"/>
                  <a:gd name="T46" fmla="*/ 101 w 135"/>
                  <a:gd name="T47" fmla="*/ 1 h 84"/>
                  <a:gd name="T48" fmla="*/ 92 w 135"/>
                  <a:gd name="T49" fmla="*/ 1 h 84"/>
                  <a:gd name="T50" fmla="*/ 82 w 135"/>
                  <a:gd name="T51" fmla="*/ 2 h 84"/>
                  <a:gd name="T52" fmla="*/ 75 w 135"/>
                  <a:gd name="T53" fmla="*/ 8 h 84"/>
                  <a:gd name="T54" fmla="*/ 68 w 135"/>
                  <a:gd name="T55" fmla="*/ 10 h 84"/>
                  <a:gd name="T56" fmla="*/ 64 w 135"/>
                  <a:gd name="T57" fmla="*/ 17 h 84"/>
                  <a:gd name="T58" fmla="*/ 55 w 135"/>
                  <a:gd name="T59" fmla="*/ 17 h 84"/>
                  <a:gd name="T60" fmla="*/ 44 w 135"/>
                  <a:gd name="T61" fmla="*/ 16 h 84"/>
                  <a:gd name="T62" fmla="*/ 32 w 135"/>
                  <a:gd name="T63" fmla="*/ 12 h 84"/>
                  <a:gd name="T64" fmla="*/ 22 w 135"/>
                  <a:gd name="T65" fmla="*/ 10 h 84"/>
                  <a:gd name="T66" fmla="*/ 11 w 135"/>
                  <a:gd name="T67" fmla="*/ 9 h 84"/>
                  <a:gd name="T68" fmla="*/ 0 w 135"/>
                  <a:gd name="T69" fmla="*/ 9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35" h="84">
                    <a:moveTo>
                      <a:pt x="0" y="9"/>
                    </a:moveTo>
                    <a:cubicBezTo>
                      <a:pt x="0" y="15"/>
                      <a:pt x="0" y="15"/>
                      <a:pt x="0" y="15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6"/>
                      <a:pt x="1" y="26"/>
                      <a:pt x="1" y="26"/>
                    </a:cubicBezTo>
                    <a:cubicBezTo>
                      <a:pt x="6" y="27"/>
                      <a:pt x="6" y="27"/>
                      <a:pt x="6" y="27"/>
                    </a:cubicBezTo>
                    <a:cubicBezTo>
                      <a:pt x="13" y="27"/>
                      <a:pt x="13" y="27"/>
                      <a:pt x="13" y="27"/>
                    </a:cubicBezTo>
                    <a:cubicBezTo>
                      <a:pt x="20" y="27"/>
                      <a:pt x="20" y="27"/>
                      <a:pt x="20" y="27"/>
                    </a:cubicBezTo>
                    <a:cubicBezTo>
                      <a:pt x="27" y="28"/>
                      <a:pt x="27" y="28"/>
                      <a:pt x="27" y="28"/>
                    </a:cubicBezTo>
                    <a:cubicBezTo>
                      <a:pt x="36" y="30"/>
                      <a:pt x="36" y="30"/>
                      <a:pt x="36" y="30"/>
                    </a:cubicBezTo>
                    <a:cubicBezTo>
                      <a:pt x="42" y="33"/>
                      <a:pt x="42" y="33"/>
                      <a:pt x="42" y="33"/>
                    </a:cubicBezTo>
                    <a:cubicBezTo>
                      <a:pt x="46" y="34"/>
                      <a:pt x="46" y="34"/>
                      <a:pt x="46" y="34"/>
                    </a:cubicBezTo>
                    <a:cubicBezTo>
                      <a:pt x="52" y="36"/>
                      <a:pt x="52" y="36"/>
                      <a:pt x="52" y="36"/>
                    </a:cubicBezTo>
                    <a:cubicBezTo>
                      <a:pt x="57" y="37"/>
                      <a:pt x="57" y="37"/>
                      <a:pt x="57" y="37"/>
                    </a:cubicBezTo>
                    <a:cubicBezTo>
                      <a:pt x="61" y="39"/>
                      <a:pt x="61" y="39"/>
                      <a:pt x="61" y="39"/>
                    </a:cubicBezTo>
                    <a:cubicBezTo>
                      <a:pt x="84" y="61"/>
                      <a:pt x="84" y="61"/>
                      <a:pt x="84" y="61"/>
                    </a:cubicBezTo>
                    <a:cubicBezTo>
                      <a:pt x="88" y="62"/>
                      <a:pt x="88" y="62"/>
                      <a:pt x="88" y="62"/>
                    </a:cubicBezTo>
                    <a:cubicBezTo>
                      <a:pt x="95" y="62"/>
                      <a:pt x="95" y="62"/>
                      <a:pt x="95" y="62"/>
                    </a:cubicBezTo>
                    <a:cubicBezTo>
                      <a:pt x="102" y="62"/>
                      <a:pt x="102" y="62"/>
                      <a:pt x="102" y="62"/>
                    </a:cubicBezTo>
                    <a:cubicBezTo>
                      <a:pt x="102" y="62"/>
                      <a:pt x="104" y="61"/>
                      <a:pt x="104" y="63"/>
                    </a:cubicBezTo>
                    <a:cubicBezTo>
                      <a:pt x="105" y="65"/>
                      <a:pt x="106" y="67"/>
                      <a:pt x="106" y="67"/>
                    </a:cubicBezTo>
                    <a:cubicBezTo>
                      <a:pt x="105" y="71"/>
                      <a:pt x="105" y="71"/>
                      <a:pt x="105" y="71"/>
                    </a:cubicBezTo>
                    <a:cubicBezTo>
                      <a:pt x="104" y="74"/>
                      <a:pt x="104" y="74"/>
                      <a:pt x="104" y="74"/>
                    </a:cubicBezTo>
                    <a:cubicBezTo>
                      <a:pt x="100" y="78"/>
                      <a:pt x="100" y="78"/>
                      <a:pt x="100" y="78"/>
                    </a:cubicBezTo>
                    <a:cubicBezTo>
                      <a:pt x="98" y="82"/>
                      <a:pt x="98" y="82"/>
                      <a:pt x="98" y="82"/>
                    </a:cubicBezTo>
                    <a:cubicBezTo>
                      <a:pt x="102" y="83"/>
                      <a:pt x="102" y="83"/>
                      <a:pt x="102" y="83"/>
                    </a:cubicBezTo>
                    <a:cubicBezTo>
                      <a:pt x="106" y="84"/>
                      <a:pt x="106" y="84"/>
                      <a:pt x="106" y="84"/>
                    </a:cubicBezTo>
                    <a:cubicBezTo>
                      <a:pt x="109" y="81"/>
                      <a:pt x="109" y="81"/>
                      <a:pt x="109" y="81"/>
                    </a:cubicBezTo>
                    <a:cubicBezTo>
                      <a:pt x="114" y="76"/>
                      <a:pt x="114" y="76"/>
                      <a:pt x="114" y="76"/>
                    </a:cubicBezTo>
                    <a:cubicBezTo>
                      <a:pt x="119" y="72"/>
                      <a:pt x="119" y="72"/>
                      <a:pt x="119" y="72"/>
                    </a:cubicBezTo>
                    <a:cubicBezTo>
                      <a:pt x="127" y="67"/>
                      <a:pt x="127" y="67"/>
                      <a:pt x="127" y="67"/>
                    </a:cubicBezTo>
                    <a:cubicBezTo>
                      <a:pt x="127" y="67"/>
                      <a:pt x="130" y="65"/>
                      <a:pt x="130" y="64"/>
                    </a:cubicBezTo>
                    <a:cubicBezTo>
                      <a:pt x="130" y="63"/>
                      <a:pt x="132" y="55"/>
                      <a:pt x="132" y="55"/>
                    </a:cubicBezTo>
                    <a:cubicBezTo>
                      <a:pt x="134" y="48"/>
                      <a:pt x="134" y="48"/>
                      <a:pt x="134" y="48"/>
                    </a:cubicBezTo>
                    <a:cubicBezTo>
                      <a:pt x="135" y="40"/>
                      <a:pt x="135" y="40"/>
                      <a:pt x="135" y="40"/>
                    </a:cubicBezTo>
                    <a:cubicBezTo>
                      <a:pt x="135" y="33"/>
                      <a:pt x="135" y="33"/>
                      <a:pt x="135" y="33"/>
                    </a:cubicBezTo>
                    <a:cubicBezTo>
                      <a:pt x="135" y="24"/>
                      <a:pt x="135" y="24"/>
                      <a:pt x="135" y="24"/>
                    </a:cubicBezTo>
                    <a:cubicBezTo>
                      <a:pt x="135" y="24"/>
                      <a:pt x="135" y="18"/>
                      <a:pt x="135" y="17"/>
                    </a:cubicBezTo>
                    <a:cubicBezTo>
                      <a:pt x="135" y="16"/>
                      <a:pt x="134" y="9"/>
                      <a:pt x="134" y="9"/>
                    </a:cubicBezTo>
                    <a:cubicBezTo>
                      <a:pt x="133" y="5"/>
                      <a:pt x="133" y="5"/>
                      <a:pt x="133" y="5"/>
                    </a:cubicBezTo>
                    <a:cubicBezTo>
                      <a:pt x="128" y="0"/>
                      <a:pt x="128" y="0"/>
                      <a:pt x="128" y="0"/>
                    </a:cubicBezTo>
                    <a:cubicBezTo>
                      <a:pt x="123" y="0"/>
                      <a:pt x="123" y="0"/>
                      <a:pt x="123" y="0"/>
                    </a:cubicBezTo>
                    <a:cubicBezTo>
                      <a:pt x="118" y="2"/>
                      <a:pt x="118" y="2"/>
                      <a:pt x="118" y="2"/>
                    </a:cubicBezTo>
                    <a:cubicBezTo>
                      <a:pt x="116" y="4"/>
                      <a:pt x="116" y="4"/>
                      <a:pt x="116" y="4"/>
                    </a:cubicBezTo>
                    <a:cubicBezTo>
                      <a:pt x="113" y="5"/>
                      <a:pt x="113" y="5"/>
                      <a:pt x="113" y="5"/>
                    </a:cubicBezTo>
                    <a:cubicBezTo>
                      <a:pt x="108" y="6"/>
                      <a:pt x="108" y="6"/>
                      <a:pt x="108" y="6"/>
                    </a:cubicBezTo>
                    <a:cubicBezTo>
                      <a:pt x="105" y="5"/>
                      <a:pt x="105" y="5"/>
                      <a:pt x="105" y="5"/>
                    </a:cubicBezTo>
                    <a:cubicBezTo>
                      <a:pt x="103" y="3"/>
                      <a:pt x="103" y="3"/>
                      <a:pt x="103" y="3"/>
                    </a:cubicBezTo>
                    <a:cubicBezTo>
                      <a:pt x="101" y="1"/>
                      <a:pt x="101" y="1"/>
                      <a:pt x="101" y="1"/>
                    </a:cubicBezTo>
                    <a:cubicBezTo>
                      <a:pt x="96" y="1"/>
                      <a:pt x="96" y="1"/>
                      <a:pt x="96" y="1"/>
                    </a:cubicBezTo>
                    <a:cubicBezTo>
                      <a:pt x="92" y="1"/>
                      <a:pt x="92" y="1"/>
                      <a:pt x="92" y="1"/>
                    </a:cubicBezTo>
                    <a:cubicBezTo>
                      <a:pt x="86" y="2"/>
                      <a:pt x="86" y="2"/>
                      <a:pt x="86" y="2"/>
                    </a:cubicBezTo>
                    <a:cubicBezTo>
                      <a:pt x="82" y="2"/>
                      <a:pt x="82" y="2"/>
                      <a:pt x="82" y="2"/>
                    </a:cubicBezTo>
                    <a:cubicBezTo>
                      <a:pt x="78" y="6"/>
                      <a:pt x="78" y="6"/>
                      <a:pt x="78" y="6"/>
                    </a:cubicBezTo>
                    <a:cubicBezTo>
                      <a:pt x="75" y="8"/>
                      <a:pt x="75" y="8"/>
                      <a:pt x="75" y="8"/>
                    </a:cubicBezTo>
                    <a:cubicBezTo>
                      <a:pt x="70" y="8"/>
                      <a:pt x="70" y="8"/>
                      <a:pt x="70" y="8"/>
                    </a:cubicBezTo>
                    <a:cubicBezTo>
                      <a:pt x="68" y="10"/>
                      <a:pt x="68" y="10"/>
                      <a:pt x="68" y="10"/>
                    </a:cubicBezTo>
                    <a:cubicBezTo>
                      <a:pt x="65" y="14"/>
                      <a:pt x="65" y="14"/>
                      <a:pt x="65" y="14"/>
                    </a:cubicBezTo>
                    <a:cubicBezTo>
                      <a:pt x="64" y="17"/>
                      <a:pt x="64" y="17"/>
                      <a:pt x="64" y="17"/>
                    </a:cubicBezTo>
                    <a:cubicBezTo>
                      <a:pt x="60" y="17"/>
                      <a:pt x="60" y="17"/>
                      <a:pt x="60" y="17"/>
                    </a:cubicBezTo>
                    <a:cubicBezTo>
                      <a:pt x="55" y="17"/>
                      <a:pt x="55" y="17"/>
                      <a:pt x="55" y="17"/>
                    </a:cubicBezTo>
                    <a:cubicBezTo>
                      <a:pt x="51" y="16"/>
                      <a:pt x="51" y="16"/>
                      <a:pt x="51" y="16"/>
                    </a:cubicBezTo>
                    <a:cubicBezTo>
                      <a:pt x="44" y="16"/>
                      <a:pt x="44" y="16"/>
                      <a:pt x="44" y="16"/>
                    </a:cubicBezTo>
                    <a:cubicBezTo>
                      <a:pt x="38" y="14"/>
                      <a:pt x="38" y="14"/>
                      <a:pt x="38" y="14"/>
                    </a:cubicBezTo>
                    <a:cubicBezTo>
                      <a:pt x="32" y="12"/>
                      <a:pt x="32" y="12"/>
                      <a:pt x="32" y="12"/>
                    </a:cubicBezTo>
                    <a:cubicBezTo>
                      <a:pt x="27" y="11"/>
                      <a:pt x="27" y="11"/>
                      <a:pt x="27" y="11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19" y="10"/>
                      <a:pt x="19" y="10"/>
                      <a:pt x="19" y="10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5" y="8"/>
                      <a:pt x="5" y="8"/>
                      <a:pt x="5" y="8"/>
                    </a:cubicBezTo>
                    <a:lnTo>
                      <a:pt x="0" y="9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131" name="Freeform 25"/>
              <p:cNvSpPr>
                <a:spLocks/>
              </p:cNvSpPr>
              <p:nvPr/>
            </p:nvSpPr>
            <p:spPr bwMode="auto">
              <a:xfrm>
                <a:off x="8737600" y="4333875"/>
                <a:ext cx="769937" cy="646113"/>
              </a:xfrm>
              <a:custGeom>
                <a:avLst/>
                <a:gdLst>
                  <a:gd name="T0" fmla="*/ 7 w 205"/>
                  <a:gd name="T1" fmla="*/ 78 h 172"/>
                  <a:gd name="T2" fmla="*/ 16 w 205"/>
                  <a:gd name="T3" fmla="*/ 73 h 172"/>
                  <a:gd name="T4" fmla="*/ 25 w 205"/>
                  <a:gd name="T5" fmla="*/ 79 h 172"/>
                  <a:gd name="T6" fmla="*/ 39 w 205"/>
                  <a:gd name="T7" fmla="*/ 92 h 172"/>
                  <a:gd name="T8" fmla="*/ 41 w 205"/>
                  <a:gd name="T9" fmla="*/ 99 h 172"/>
                  <a:gd name="T10" fmla="*/ 49 w 205"/>
                  <a:gd name="T11" fmla="*/ 96 h 172"/>
                  <a:gd name="T12" fmla="*/ 55 w 205"/>
                  <a:gd name="T13" fmla="*/ 97 h 172"/>
                  <a:gd name="T14" fmla="*/ 60 w 205"/>
                  <a:gd name="T15" fmla="*/ 103 h 172"/>
                  <a:gd name="T16" fmla="*/ 69 w 205"/>
                  <a:gd name="T17" fmla="*/ 106 h 172"/>
                  <a:gd name="T18" fmla="*/ 77 w 205"/>
                  <a:gd name="T19" fmla="*/ 112 h 172"/>
                  <a:gd name="T20" fmla="*/ 85 w 205"/>
                  <a:gd name="T21" fmla="*/ 119 h 172"/>
                  <a:gd name="T22" fmla="*/ 93 w 205"/>
                  <a:gd name="T23" fmla="*/ 123 h 172"/>
                  <a:gd name="T24" fmla="*/ 99 w 205"/>
                  <a:gd name="T25" fmla="*/ 130 h 172"/>
                  <a:gd name="T26" fmla="*/ 106 w 205"/>
                  <a:gd name="T27" fmla="*/ 138 h 172"/>
                  <a:gd name="T28" fmla="*/ 113 w 205"/>
                  <a:gd name="T29" fmla="*/ 142 h 172"/>
                  <a:gd name="T30" fmla="*/ 115 w 205"/>
                  <a:gd name="T31" fmla="*/ 152 h 172"/>
                  <a:gd name="T32" fmla="*/ 109 w 205"/>
                  <a:gd name="T33" fmla="*/ 159 h 172"/>
                  <a:gd name="T34" fmla="*/ 111 w 205"/>
                  <a:gd name="T35" fmla="*/ 169 h 172"/>
                  <a:gd name="T36" fmla="*/ 123 w 205"/>
                  <a:gd name="T37" fmla="*/ 162 h 172"/>
                  <a:gd name="T38" fmla="*/ 131 w 205"/>
                  <a:gd name="T39" fmla="*/ 151 h 172"/>
                  <a:gd name="T40" fmla="*/ 136 w 205"/>
                  <a:gd name="T41" fmla="*/ 135 h 172"/>
                  <a:gd name="T42" fmla="*/ 139 w 205"/>
                  <a:gd name="T43" fmla="*/ 122 h 172"/>
                  <a:gd name="T44" fmla="*/ 145 w 205"/>
                  <a:gd name="T45" fmla="*/ 114 h 172"/>
                  <a:gd name="T46" fmla="*/ 153 w 205"/>
                  <a:gd name="T47" fmla="*/ 105 h 172"/>
                  <a:gd name="T48" fmla="*/ 157 w 205"/>
                  <a:gd name="T49" fmla="*/ 95 h 172"/>
                  <a:gd name="T50" fmla="*/ 165 w 205"/>
                  <a:gd name="T51" fmla="*/ 79 h 172"/>
                  <a:gd name="T52" fmla="*/ 172 w 205"/>
                  <a:gd name="T53" fmla="*/ 78 h 172"/>
                  <a:gd name="T54" fmla="*/ 176 w 205"/>
                  <a:gd name="T55" fmla="*/ 82 h 172"/>
                  <a:gd name="T56" fmla="*/ 182 w 205"/>
                  <a:gd name="T57" fmla="*/ 78 h 172"/>
                  <a:gd name="T58" fmla="*/ 186 w 205"/>
                  <a:gd name="T59" fmla="*/ 86 h 172"/>
                  <a:gd name="T60" fmla="*/ 179 w 205"/>
                  <a:gd name="T61" fmla="*/ 94 h 172"/>
                  <a:gd name="T62" fmla="*/ 169 w 205"/>
                  <a:gd name="T63" fmla="*/ 106 h 172"/>
                  <a:gd name="T64" fmla="*/ 160 w 205"/>
                  <a:gd name="T65" fmla="*/ 115 h 172"/>
                  <a:gd name="T66" fmla="*/ 148 w 205"/>
                  <a:gd name="T67" fmla="*/ 121 h 172"/>
                  <a:gd name="T68" fmla="*/ 145 w 205"/>
                  <a:gd name="T69" fmla="*/ 128 h 172"/>
                  <a:gd name="T70" fmla="*/ 151 w 205"/>
                  <a:gd name="T71" fmla="*/ 127 h 172"/>
                  <a:gd name="T72" fmla="*/ 163 w 205"/>
                  <a:gd name="T73" fmla="*/ 120 h 172"/>
                  <a:gd name="T74" fmla="*/ 175 w 205"/>
                  <a:gd name="T75" fmla="*/ 108 h 172"/>
                  <a:gd name="T76" fmla="*/ 189 w 205"/>
                  <a:gd name="T77" fmla="*/ 90 h 172"/>
                  <a:gd name="T78" fmla="*/ 199 w 205"/>
                  <a:gd name="T79" fmla="*/ 70 h 172"/>
                  <a:gd name="T80" fmla="*/ 205 w 205"/>
                  <a:gd name="T81" fmla="*/ 57 h 172"/>
                  <a:gd name="T82" fmla="*/ 198 w 205"/>
                  <a:gd name="T83" fmla="*/ 54 h 172"/>
                  <a:gd name="T84" fmla="*/ 200 w 205"/>
                  <a:gd name="T85" fmla="*/ 42 h 172"/>
                  <a:gd name="T86" fmla="*/ 203 w 205"/>
                  <a:gd name="T87" fmla="*/ 34 h 172"/>
                  <a:gd name="T88" fmla="*/ 188 w 205"/>
                  <a:gd name="T89" fmla="*/ 33 h 172"/>
                  <a:gd name="T90" fmla="*/ 176 w 205"/>
                  <a:gd name="T91" fmla="*/ 25 h 172"/>
                  <a:gd name="T92" fmla="*/ 167 w 205"/>
                  <a:gd name="T93" fmla="*/ 16 h 172"/>
                  <a:gd name="T94" fmla="*/ 153 w 205"/>
                  <a:gd name="T95" fmla="*/ 9 h 172"/>
                  <a:gd name="T96" fmla="*/ 135 w 205"/>
                  <a:gd name="T97" fmla="*/ 5 h 172"/>
                  <a:gd name="T98" fmla="*/ 112 w 205"/>
                  <a:gd name="T99" fmla="*/ 0 h 172"/>
                  <a:gd name="T100" fmla="*/ 89 w 205"/>
                  <a:gd name="T101" fmla="*/ 0 h 172"/>
                  <a:gd name="T102" fmla="*/ 79 w 205"/>
                  <a:gd name="T103" fmla="*/ 8 h 172"/>
                  <a:gd name="T104" fmla="*/ 66 w 205"/>
                  <a:gd name="T105" fmla="*/ 15 h 172"/>
                  <a:gd name="T106" fmla="*/ 56 w 205"/>
                  <a:gd name="T107" fmla="*/ 21 h 172"/>
                  <a:gd name="T108" fmla="*/ 2 w 205"/>
                  <a:gd name="T109" fmla="*/ 79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205" h="172">
                    <a:moveTo>
                      <a:pt x="2" y="79"/>
                    </a:moveTo>
                    <a:cubicBezTo>
                      <a:pt x="7" y="78"/>
                      <a:pt x="7" y="78"/>
                      <a:pt x="7" y="78"/>
                    </a:cubicBezTo>
                    <a:cubicBezTo>
                      <a:pt x="11" y="75"/>
                      <a:pt x="11" y="75"/>
                      <a:pt x="11" y="75"/>
                    </a:cubicBezTo>
                    <a:cubicBezTo>
                      <a:pt x="16" y="73"/>
                      <a:pt x="16" y="73"/>
                      <a:pt x="16" y="73"/>
                    </a:cubicBezTo>
                    <a:cubicBezTo>
                      <a:pt x="21" y="74"/>
                      <a:pt x="21" y="74"/>
                      <a:pt x="21" y="74"/>
                    </a:cubicBezTo>
                    <a:cubicBezTo>
                      <a:pt x="25" y="79"/>
                      <a:pt x="25" y="79"/>
                      <a:pt x="25" y="79"/>
                    </a:cubicBezTo>
                    <a:cubicBezTo>
                      <a:pt x="33" y="85"/>
                      <a:pt x="33" y="85"/>
                      <a:pt x="33" y="85"/>
                    </a:cubicBezTo>
                    <a:cubicBezTo>
                      <a:pt x="39" y="92"/>
                      <a:pt x="39" y="92"/>
                      <a:pt x="39" y="92"/>
                    </a:cubicBezTo>
                    <a:cubicBezTo>
                      <a:pt x="39" y="96"/>
                      <a:pt x="39" y="96"/>
                      <a:pt x="39" y="96"/>
                    </a:cubicBezTo>
                    <a:cubicBezTo>
                      <a:pt x="41" y="99"/>
                      <a:pt x="41" y="99"/>
                      <a:pt x="41" y="99"/>
                    </a:cubicBezTo>
                    <a:cubicBezTo>
                      <a:pt x="45" y="98"/>
                      <a:pt x="45" y="98"/>
                      <a:pt x="45" y="98"/>
                    </a:cubicBezTo>
                    <a:cubicBezTo>
                      <a:pt x="49" y="96"/>
                      <a:pt x="49" y="96"/>
                      <a:pt x="49" y="96"/>
                    </a:cubicBezTo>
                    <a:cubicBezTo>
                      <a:pt x="52" y="94"/>
                      <a:pt x="52" y="94"/>
                      <a:pt x="52" y="94"/>
                    </a:cubicBezTo>
                    <a:cubicBezTo>
                      <a:pt x="55" y="97"/>
                      <a:pt x="55" y="97"/>
                      <a:pt x="55" y="97"/>
                    </a:cubicBezTo>
                    <a:cubicBezTo>
                      <a:pt x="57" y="99"/>
                      <a:pt x="57" y="99"/>
                      <a:pt x="57" y="99"/>
                    </a:cubicBezTo>
                    <a:cubicBezTo>
                      <a:pt x="60" y="103"/>
                      <a:pt x="60" y="103"/>
                      <a:pt x="60" y="103"/>
                    </a:cubicBezTo>
                    <a:cubicBezTo>
                      <a:pt x="64" y="107"/>
                      <a:pt x="64" y="107"/>
                      <a:pt x="64" y="107"/>
                    </a:cubicBezTo>
                    <a:cubicBezTo>
                      <a:pt x="69" y="106"/>
                      <a:pt x="69" y="106"/>
                      <a:pt x="69" y="106"/>
                    </a:cubicBezTo>
                    <a:cubicBezTo>
                      <a:pt x="73" y="110"/>
                      <a:pt x="73" y="110"/>
                      <a:pt x="73" y="110"/>
                    </a:cubicBezTo>
                    <a:cubicBezTo>
                      <a:pt x="77" y="112"/>
                      <a:pt x="77" y="112"/>
                      <a:pt x="77" y="112"/>
                    </a:cubicBezTo>
                    <a:cubicBezTo>
                      <a:pt x="81" y="115"/>
                      <a:pt x="81" y="115"/>
                      <a:pt x="81" y="115"/>
                    </a:cubicBezTo>
                    <a:cubicBezTo>
                      <a:pt x="85" y="119"/>
                      <a:pt x="85" y="119"/>
                      <a:pt x="85" y="119"/>
                    </a:cubicBezTo>
                    <a:cubicBezTo>
                      <a:pt x="88" y="123"/>
                      <a:pt x="88" y="123"/>
                      <a:pt x="88" y="123"/>
                    </a:cubicBezTo>
                    <a:cubicBezTo>
                      <a:pt x="93" y="123"/>
                      <a:pt x="93" y="123"/>
                      <a:pt x="93" y="123"/>
                    </a:cubicBezTo>
                    <a:cubicBezTo>
                      <a:pt x="98" y="127"/>
                      <a:pt x="98" y="127"/>
                      <a:pt x="98" y="127"/>
                    </a:cubicBezTo>
                    <a:cubicBezTo>
                      <a:pt x="99" y="130"/>
                      <a:pt x="99" y="130"/>
                      <a:pt x="99" y="130"/>
                    </a:cubicBezTo>
                    <a:cubicBezTo>
                      <a:pt x="102" y="133"/>
                      <a:pt x="102" y="133"/>
                      <a:pt x="102" y="133"/>
                    </a:cubicBezTo>
                    <a:cubicBezTo>
                      <a:pt x="106" y="138"/>
                      <a:pt x="106" y="138"/>
                      <a:pt x="106" y="138"/>
                    </a:cubicBezTo>
                    <a:cubicBezTo>
                      <a:pt x="106" y="138"/>
                      <a:pt x="107" y="138"/>
                      <a:pt x="108" y="139"/>
                    </a:cubicBezTo>
                    <a:cubicBezTo>
                      <a:pt x="109" y="139"/>
                      <a:pt x="113" y="142"/>
                      <a:pt x="113" y="142"/>
                    </a:cubicBezTo>
                    <a:cubicBezTo>
                      <a:pt x="115" y="145"/>
                      <a:pt x="115" y="145"/>
                      <a:pt x="115" y="145"/>
                    </a:cubicBezTo>
                    <a:cubicBezTo>
                      <a:pt x="115" y="152"/>
                      <a:pt x="115" y="152"/>
                      <a:pt x="115" y="152"/>
                    </a:cubicBezTo>
                    <a:cubicBezTo>
                      <a:pt x="113" y="155"/>
                      <a:pt x="113" y="155"/>
                      <a:pt x="113" y="155"/>
                    </a:cubicBezTo>
                    <a:cubicBezTo>
                      <a:pt x="113" y="155"/>
                      <a:pt x="109" y="158"/>
                      <a:pt x="109" y="159"/>
                    </a:cubicBezTo>
                    <a:cubicBezTo>
                      <a:pt x="109" y="160"/>
                      <a:pt x="108" y="172"/>
                      <a:pt x="108" y="172"/>
                    </a:cubicBezTo>
                    <a:cubicBezTo>
                      <a:pt x="111" y="169"/>
                      <a:pt x="111" y="169"/>
                      <a:pt x="111" y="169"/>
                    </a:cubicBezTo>
                    <a:cubicBezTo>
                      <a:pt x="116" y="166"/>
                      <a:pt x="116" y="166"/>
                      <a:pt x="116" y="166"/>
                    </a:cubicBezTo>
                    <a:cubicBezTo>
                      <a:pt x="123" y="162"/>
                      <a:pt x="123" y="162"/>
                      <a:pt x="123" y="162"/>
                    </a:cubicBezTo>
                    <a:cubicBezTo>
                      <a:pt x="126" y="157"/>
                      <a:pt x="126" y="157"/>
                      <a:pt x="126" y="157"/>
                    </a:cubicBezTo>
                    <a:cubicBezTo>
                      <a:pt x="131" y="151"/>
                      <a:pt x="131" y="151"/>
                      <a:pt x="131" y="151"/>
                    </a:cubicBezTo>
                    <a:cubicBezTo>
                      <a:pt x="133" y="143"/>
                      <a:pt x="133" y="143"/>
                      <a:pt x="133" y="143"/>
                    </a:cubicBezTo>
                    <a:cubicBezTo>
                      <a:pt x="136" y="135"/>
                      <a:pt x="136" y="135"/>
                      <a:pt x="136" y="135"/>
                    </a:cubicBezTo>
                    <a:cubicBezTo>
                      <a:pt x="139" y="130"/>
                      <a:pt x="139" y="130"/>
                      <a:pt x="139" y="130"/>
                    </a:cubicBezTo>
                    <a:cubicBezTo>
                      <a:pt x="139" y="122"/>
                      <a:pt x="139" y="122"/>
                      <a:pt x="139" y="122"/>
                    </a:cubicBezTo>
                    <a:cubicBezTo>
                      <a:pt x="142" y="117"/>
                      <a:pt x="142" y="117"/>
                      <a:pt x="142" y="117"/>
                    </a:cubicBezTo>
                    <a:cubicBezTo>
                      <a:pt x="145" y="114"/>
                      <a:pt x="145" y="114"/>
                      <a:pt x="145" y="114"/>
                    </a:cubicBezTo>
                    <a:cubicBezTo>
                      <a:pt x="146" y="107"/>
                      <a:pt x="146" y="107"/>
                      <a:pt x="146" y="107"/>
                    </a:cubicBezTo>
                    <a:cubicBezTo>
                      <a:pt x="153" y="105"/>
                      <a:pt x="153" y="105"/>
                      <a:pt x="153" y="105"/>
                    </a:cubicBezTo>
                    <a:cubicBezTo>
                      <a:pt x="156" y="103"/>
                      <a:pt x="156" y="103"/>
                      <a:pt x="156" y="103"/>
                    </a:cubicBezTo>
                    <a:cubicBezTo>
                      <a:pt x="157" y="95"/>
                      <a:pt x="157" y="95"/>
                      <a:pt x="157" y="95"/>
                    </a:cubicBezTo>
                    <a:cubicBezTo>
                      <a:pt x="161" y="92"/>
                      <a:pt x="161" y="92"/>
                      <a:pt x="161" y="92"/>
                    </a:cubicBezTo>
                    <a:cubicBezTo>
                      <a:pt x="165" y="79"/>
                      <a:pt x="165" y="79"/>
                      <a:pt x="165" y="79"/>
                    </a:cubicBezTo>
                    <a:cubicBezTo>
                      <a:pt x="168" y="77"/>
                      <a:pt x="168" y="77"/>
                      <a:pt x="168" y="77"/>
                    </a:cubicBezTo>
                    <a:cubicBezTo>
                      <a:pt x="172" y="78"/>
                      <a:pt x="172" y="78"/>
                      <a:pt x="172" y="78"/>
                    </a:cubicBezTo>
                    <a:cubicBezTo>
                      <a:pt x="172" y="81"/>
                      <a:pt x="172" y="81"/>
                      <a:pt x="172" y="81"/>
                    </a:cubicBezTo>
                    <a:cubicBezTo>
                      <a:pt x="176" y="82"/>
                      <a:pt x="176" y="82"/>
                      <a:pt x="176" y="82"/>
                    </a:cubicBezTo>
                    <a:cubicBezTo>
                      <a:pt x="178" y="79"/>
                      <a:pt x="178" y="79"/>
                      <a:pt x="178" y="79"/>
                    </a:cubicBezTo>
                    <a:cubicBezTo>
                      <a:pt x="182" y="78"/>
                      <a:pt x="182" y="78"/>
                      <a:pt x="182" y="78"/>
                    </a:cubicBezTo>
                    <a:cubicBezTo>
                      <a:pt x="187" y="78"/>
                      <a:pt x="187" y="78"/>
                      <a:pt x="187" y="78"/>
                    </a:cubicBezTo>
                    <a:cubicBezTo>
                      <a:pt x="186" y="86"/>
                      <a:pt x="186" y="86"/>
                      <a:pt x="186" y="86"/>
                    </a:cubicBezTo>
                    <a:cubicBezTo>
                      <a:pt x="183" y="89"/>
                      <a:pt x="183" y="89"/>
                      <a:pt x="183" y="89"/>
                    </a:cubicBezTo>
                    <a:cubicBezTo>
                      <a:pt x="179" y="94"/>
                      <a:pt x="179" y="94"/>
                      <a:pt x="179" y="94"/>
                    </a:cubicBezTo>
                    <a:cubicBezTo>
                      <a:pt x="173" y="100"/>
                      <a:pt x="173" y="100"/>
                      <a:pt x="173" y="100"/>
                    </a:cubicBezTo>
                    <a:cubicBezTo>
                      <a:pt x="169" y="106"/>
                      <a:pt x="169" y="106"/>
                      <a:pt x="169" y="106"/>
                    </a:cubicBezTo>
                    <a:cubicBezTo>
                      <a:pt x="167" y="110"/>
                      <a:pt x="167" y="110"/>
                      <a:pt x="167" y="110"/>
                    </a:cubicBezTo>
                    <a:cubicBezTo>
                      <a:pt x="160" y="115"/>
                      <a:pt x="160" y="115"/>
                      <a:pt x="160" y="115"/>
                    </a:cubicBezTo>
                    <a:cubicBezTo>
                      <a:pt x="153" y="119"/>
                      <a:pt x="153" y="119"/>
                      <a:pt x="153" y="119"/>
                    </a:cubicBezTo>
                    <a:cubicBezTo>
                      <a:pt x="153" y="119"/>
                      <a:pt x="149" y="121"/>
                      <a:pt x="148" y="121"/>
                    </a:cubicBezTo>
                    <a:cubicBezTo>
                      <a:pt x="147" y="122"/>
                      <a:pt x="145" y="124"/>
                      <a:pt x="145" y="124"/>
                    </a:cubicBezTo>
                    <a:cubicBezTo>
                      <a:pt x="145" y="128"/>
                      <a:pt x="145" y="128"/>
                      <a:pt x="145" y="128"/>
                    </a:cubicBezTo>
                    <a:cubicBezTo>
                      <a:pt x="148" y="127"/>
                      <a:pt x="148" y="127"/>
                      <a:pt x="148" y="127"/>
                    </a:cubicBezTo>
                    <a:cubicBezTo>
                      <a:pt x="151" y="127"/>
                      <a:pt x="151" y="127"/>
                      <a:pt x="151" y="127"/>
                    </a:cubicBezTo>
                    <a:cubicBezTo>
                      <a:pt x="156" y="124"/>
                      <a:pt x="156" y="124"/>
                      <a:pt x="156" y="124"/>
                    </a:cubicBezTo>
                    <a:cubicBezTo>
                      <a:pt x="163" y="120"/>
                      <a:pt x="163" y="120"/>
                      <a:pt x="163" y="120"/>
                    </a:cubicBezTo>
                    <a:cubicBezTo>
                      <a:pt x="169" y="114"/>
                      <a:pt x="169" y="114"/>
                      <a:pt x="169" y="114"/>
                    </a:cubicBezTo>
                    <a:cubicBezTo>
                      <a:pt x="175" y="108"/>
                      <a:pt x="175" y="108"/>
                      <a:pt x="175" y="108"/>
                    </a:cubicBezTo>
                    <a:cubicBezTo>
                      <a:pt x="181" y="101"/>
                      <a:pt x="181" y="101"/>
                      <a:pt x="181" y="101"/>
                    </a:cubicBezTo>
                    <a:cubicBezTo>
                      <a:pt x="189" y="90"/>
                      <a:pt x="189" y="90"/>
                      <a:pt x="189" y="90"/>
                    </a:cubicBezTo>
                    <a:cubicBezTo>
                      <a:pt x="194" y="81"/>
                      <a:pt x="194" y="81"/>
                      <a:pt x="194" y="81"/>
                    </a:cubicBezTo>
                    <a:cubicBezTo>
                      <a:pt x="199" y="70"/>
                      <a:pt x="199" y="70"/>
                      <a:pt x="199" y="70"/>
                    </a:cubicBezTo>
                    <a:cubicBezTo>
                      <a:pt x="201" y="64"/>
                      <a:pt x="201" y="64"/>
                      <a:pt x="201" y="64"/>
                    </a:cubicBezTo>
                    <a:cubicBezTo>
                      <a:pt x="205" y="57"/>
                      <a:pt x="205" y="57"/>
                      <a:pt x="205" y="57"/>
                    </a:cubicBezTo>
                    <a:cubicBezTo>
                      <a:pt x="202" y="55"/>
                      <a:pt x="202" y="55"/>
                      <a:pt x="202" y="55"/>
                    </a:cubicBezTo>
                    <a:cubicBezTo>
                      <a:pt x="198" y="54"/>
                      <a:pt x="198" y="54"/>
                      <a:pt x="198" y="54"/>
                    </a:cubicBezTo>
                    <a:cubicBezTo>
                      <a:pt x="197" y="48"/>
                      <a:pt x="197" y="48"/>
                      <a:pt x="197" y="48"/>
                    </a:cubicBezTo>
                    <a:cubicBezTo>
                      <a:pt x="200" y="42"/>
                      <a:pt x="200" y="42"/>
                      <a:pt x="200" y="42"/>
                    </a:cubicBezTo>
                    <a:cubicBezTo>
                      <a:pt x="203" y="36"/>
                      <a:pt x="203" y="36"/>
                      <a:pt x="203" y="36"/>
                    </a:cubicBezTo>
                    <a:cubicBezTo>
                      <a:pt x="203" y="34"/>
                      <a:pt x="203" y="34"/>
                      <a:pt x="203" y="34"/>
                    </a:cubicBezTo>
                    <a:cubicBezTo>
                      <a:pt x="194" y="34"/>
                      <a:pt x="194" y="34"/>
                      <a:pt x="194" y="34"/>
                    </a:cubicBezTo>
                    <a:cubicBezTo>
                      <a:pt x="188" y="33"/>
                      <a:pt x="188" y="33"/>
                      <a:pt x="188" y="33"/>
                    </a:cubicBezTo>
                    <a:cubicBezTo>
                      <a:pt x="182" y="31"/>
                      <a:pt x="182" y="31"/>
                      <a:pt x="182" y="31"/>
                    </a:cubicBezTo>
                    <a:cubicBezTo>
                      <a:pt x="176" y="25"/>
                      <a:pt x="176" y="25"/>
                      <a:pt x="176" y="25"/>
                    </a:cubicBezTo>
                    <a:cubicBezTo>
                      <a:pt x="172" y="20"/>
                      <a:pt x="172" y="20"/>
                      <a:pt x="172" y="20"/>
                    </a:cubicBezTo>
                    <a:cubicBezTo>
                      <a:pt x="167" y="16"/>
                      <a:pt x="167" y="16"/>
                      <a:pt x="167" y="16"/>
                    </a:cubicBezTo>
                    <a:cubicBezTo>
                      <a:pt x="167" y="16"/>
                      <a:pt x="161" y="12"/>
                      <a:pt x="160" y="11"/>
                    </a:cubicBezTo>
                    <a:cubicBezTo>
                      <a:pt x="159" y="10"/>
                      <a:pt x="153" y="9"/>
                      <a:pt x="153" y="9"/>
                    </a:cubicBezTo>
                    <a:cubicBezTo>
                      <a:pt x="153" y="9"/>
                      <a:pt x="146" y="6"/>
                      <a:pt x="144" y="6"/>
                    </a:cubicBezTo>
                    <a:cubicBezTo>
                      <a:pt x="142" y="6"/>
                      <a:pt x="137" y="6"/>
                      <a:pt x="135" y="5"/>
                    </a:cubicBezTo>
                    <a:cubicBezTo>
                      <a:pt x="133" y="4"/>
                      <a:pt x="125" y="3"/>
                      <a:pt x="124" y="2"/>
                    </a:cubicBezTo>
                    <a:cubicBezTo>
                      <a:pt x="123" y="2"/>
                      <a:pt x="118" y="0"/>
                      <a:pt x="112" y="0"/>
                    </a:cubicBezTo>
                    <a:cubicBezTo>
                      <a:pt x="106" y="0"/>
                      <a:pt x="99" y="0"/>
                      <a:pt x="96" y="0"/>
                    </a:cubicBezTo>
                    <a:cubicBezTo>
                      <a:pt x="94" y="0"/>
                      <a:pt x="89" y="0"/>
                      <a:pt x="89" y="0"/>
                    </a:cubicBezTo>
                    <a:cubicBezTo>
                      <a:pt x="85" y="4"/>
                      <a:pt x="85" y="4"/>
                      <a:pt x="85" y="4"/>
                    </a:cubicBezTo>
                    <a:cubicBezTo>
                      <a:pt x="79" y="8"/>
                      <a:pt x="79" y="8"/>
                      <a:pt x="79" y="8"/>
                    </a:cubicBezTo>
                    <a:cubicBezTo>
                      <a:pt x="72" y="11"/>
                      <a:pt x="72" y="11"/>
                      <a:pt x="72" y="11"/>
                    </a:cubicBezTo>
                    <a:cubicBezTo>
                      <a:pt x="66" y="15"/>
                      <a:pt x="66" y="15"/>
                      <a:pt x="66" y="15"/>
                    </a:cubicBezTo>
                    <a:cubicBezTo>
                      <a:pt x="61" y="18"/>
                      <a:pt x="61" y="18"/>
                      <a:pt x="61" y="18"/>
                    </a:cubicBezTo>
                    <a:cubicBezTo>
                      <a:pt x="56" y="21"/>
                      <a:pt x="56" y="21"/>
                      <a:pt x="56" y="21"/>
                    </a:cubicBezTo>
                    <a:cubicBezTo>
                      <a:pt x="0" y="78"/>
                      <a:pt x="0" y="78"/>
                      <a:pt x="0" y="78"/>
                    </a:cubicBezTo>
                    <a:lnTo>
                      <a:pt x="2" y="79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</p:grpSp>
        <p:grpSp>
          <p:nvGrpSpPr>
            <p:cNvPr id="103" name="Grupo 102"/>
            <p:cNvGrpSpPr/>
            <p:nvPr/>
          </p:nvGrpSpPr>
          <p:grpSpPr>
            <a:xfrm>
              <a:off x="9842500" y="2476726"/>
              <a:ext cx="1330325" cy="1692275"/>
              <a:chOff x="9674225" y="1719263"/>
              <a:chExt cx="1330325" cy="1692275"/>
            </a:xfrm>
            <a:solidFill>
              <a:srgbClr val="0099FF"/>
            </a:solidFill>
          </p:grpSpPr>
          <p:sp>
            <p:nvSpPr>
              <p:cNvPr id="120" name="Freeform 14"/>
              <p:cNvSpPr>
                <a:spLocks/>
              </p:cNvSpPr>
              <p:nvPr/>
            </p:nvSpPr>
            <p:spPr bwMode="auto">
              <a:xfrm>
                <a:off x="9674225" y="1719263"/>
                <a:ext cx="631825" cy="892175"/>
              </a:xfrm>
              <a:custGeom>
                <a:avLst/>
                <a:gdLst>
                  <a:gd name="T0" fmla="*/ 65 w 168"/>
                  <a:gd name="T1" fmla="*/ 0 h 237"/>
                  <a:gd name="T2" fmla="*/ 74 w 168"/>
                  <a:gd name="T3" fmla="*/ 5 h 237"/>
                  <a:gd name="T4" fmla="*/ 85 w 168"/>
                  <a:gd name="T5" fmla="*/ 7 h 237"/>
                  <a:gd name="T6" fmla="*/ 95 w 168"/>
                  <a:gd name="T7" fmla="*/ 16 h 237"/>
                  <a:gd name="T8" fmla="*/ 100 w 168"/>
                  <a:gd name="T9" fmla="*/ 27 h 237"/>
                  <a:gd name="T10" fmla="*/ 94 w 168"/>
                  <a:gd name="T11" fmla="*/ 37 h 237"/>
                  <a:gd name="T12" fmla="*/ 93 w 168"/>
                  <a:gd name="T13" fmla="*/ 47 h 237"/>
                  <a:gd name="T14" fmla="*/ 100 w 168"/>
                  <a:gd name="T15" fmla="*/ 49 h 237"/>
                  <a:gd name="T16" fmla="*/ 108 w 168"/>
                  <a:gd name="T17" fmla="*/ 41 h 237"/>
                  <a:gd name="T18" fmla="*/ 114 w 168"/>
                  <a:gd name="T19" fmla="*/ 38 h 237"/>
                  <a:gd name="T20" fmla="*/ 127 w 168"/>
                  <a:gd name="T21" fmla="*/ 35 h 237"/>
                  <a:gd name="T22" fmla="*/ 134 w 168"/>
                  <a:gd name="T23" fmla="*/ 32 h 237"/>
                  <a:gd name="T24" fmla="*/ 145 w 168"/>
                  <a:gd name="T25" fmla="*/ 36 h 237"/>
                  <a:gd name="T26" fmla="*/ 155 w 168"/>
                  <a:gd name="T27" fmla="*/ 41 h 237"/>
                  <a:gd name="T28" fmla="*/ 168 w 168"/>
                  <a:gd name="T29" fmla="*/ 44 h 237"/>
                  <a:gd name="T30" fmla="*/ 164 w 168"/>
                  <a:gd name="T31" fmla="*/ 52 h 237"/>
                  <a:gd name="T32" fmla="*/ 157 w 168"/>
                  <a:gd name="T33" fmla="*/ 56 h 237"/>
                  <a:gd name="T34" fmla="*/ 146 w 168"/>
                  <a:gd name="T35" fmla="*/ 64 h 237"/>
                  <a:gd name="T36" fmla="*/ 139 w 168"/>
                  <a:gd name="T37" fmla="*/ 76 h 237"/>
                  <a:gd name="T38" fmla="*/ 141 w 168"/>
                  <a:gd name="T39" fmla="*/ 99 h 237"/>
                  <a:gd name="T40" fmla="*/ 136 w 168"/>
                  <a:gd name="T41" fmla="*/ 116 h 237"/>
                  <a:gd name="T42" fmla="*/ 135 w 168"/>
                  <a:gd name="T43" fmla="*/ 128 h 237"/>
                  <a:gd name="T44" fmla="*/ 139 w 168"/>
                  <a:gd name="T45" fmla="*/ 140 h 237"/>
                  <a:gd name="T46" fmla="*/ 130 w 168"/>
                  <a:gd name="T47" fmla="*/ 144 h 237"/>
                  <a:gd name="T48" fmla="*/ 119 w 168"/>
                  <a:gd name="T49" fmla="*/ 143 h 237"/>
                  <a:gd name="T50" fmla="*/ 110 w 168"/>
                  <a:gd name="T51" fmla="*/ 145 h 237"/>
                  <a:gd name="T52" fmla="*/ 100 w 168"/>
                  <a:gd name="T53" fmla="*/ 155 h 237"/>
                  <a:gd name="T54" fmla="*/ 88 w 168"/>
                  <a:gd name="T55" fmla="*/ 163 h 237"/>
                  <a:gd name="T56" fmla="*/ 71 w 168"/>
                  <a:gd name="T57" fmla="*/ 172 h 237"/>
                  <a:gd name="T58" fmla="*/ 67 w 168"/>
                  <a:gd name="T59" fmla="*/ 184 h 237"/>
                  <a:gd name="T60" fmla="*/ 61 w 168"/>
                  <a:gd name="T61" fmla="*/ 197 h 237"/>
                  <a:gd name="T62" fmla="*/ 59 w 168"/>
                  <a:gd name="T63" fmla="*/ 215 h 237"/>
                  <a:gd name="T64" fmla="*/ 62 w 168"/>
                  <a:gd name="T65" fmla="*/ 223 h 237"/>
                  <a:gd name="T66" fmla="*/ 58 w 168"/>
                  <a:gd name="T67" fmla="*/ 237 h 237"/>
                  <a:gd name="T68" fmla="*/ 49 w 168"/>
                  <a:gd name="T69" fmla="*/ 233 h 237"/>
                  <a:gd name="T70" fmla="*/ 45 w 168"/>
                  <a:gd name="T71" fmla="*/ 218 h 237"/>
                  <a:gd name="T72" fmla="*/ 36 w 168"/>
                  <a:gd name="T73" fmla="*/ 207 h 237"/>
                  <a:gd name="T74" fmla="*/ 40 w 168"/>
                  <a:gd name="T75" fmla="*/ 194 h 237"/>
                  <a:gd name="T76" fmla="*/ 48 w 168"/>
                  <a:gd name="T77" fmla="*/ 184 h 237"/>
                  <a:gd name="T78" fmla="*/ 46 w 168"/>
                  <a:gd name="T79" fmla="*/ 175 h 237"/>
                  <a:gd name="T80" fmla="*/ 28 w 168"/>
                  <a:gd name="T81" fmla="*/ 171 h 237"/>
                  <a:gd name="T82" fmla="*/ 19 w 168"/>
                  <a:gd name="T83" fmla="*/ 158 h 237"/>
                  <a:gd name="T84" fmla="*/ 23 w 168"/>
                  <a:gd name="T85" fmla="*/ 125 h 237"/>
                  <a:gd name="T86" fmla="*/ 20 w 168"/>
                  <a:gd name="T87" fmla="*/ 112 h 237"/>
                  <a:gd name="T88" fmla="*/ 1 w 168"/>
                  <a:gd name="T89" fmla="*/ 104 h 237"/>
                  <a:gd name="T90" fmla="*/ 7 w 168"/>
                  <a:gd name="T91" fmla="*/ 92 h 237"/>
                  <a:gd name="T92" fmla="*/ 21 w 168"/>
                  <a:gd name="T93" fmla="*/ 83 h 237"/>
                  <a:gd name="T94" fmla="*/ 33 w 168"/>
                  <a:gd name="T95" fmla="*/ 63 h 237"/>
                  <a:gd name="T96" fmla="*/ 44 w 168"/>
                  <a:gd name="T97" fmla="*/ 47 h 237"/>
                  <a:gd name="T98" fmla="*/ 47 w 168"/>
                  <a:gd name="T99" fmla="*/ 38 h 237"/>
                  <a:gd name="T100" fmla="*/ 49 w 168"/>
                  <a:gd name="T101" fmla="*/ 30 h 237"/>
                  <a:gd name="T102" fmla="*/ 54 w 168"/>
                  <a:gd name="T103" fmla="*/ 16 h 237"/>
                  <a:gd name="T104" fmla="*/ 58 w 168"/>
                  <a:gd name="T105" fmla="*/ 1 h 2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68" h="237">
                    <a:moveTo>
                      <a:pt x="59" y="0"/>
                    </a:moveTo>
                    <a:cubicBezTo>
                      <a:pt x="65" y="0"/>
                      <a:pt x="65" y="0"/>
                      <a:pt x="65" y="0"/>
                    </a:cubicBezTo>
                    <a:cubicBezTo>
                      <a:pt x="70" y="4"/>
                      <a:pt x="70" y="4"/>
                      <a:pt x="70" y="4"/>
                    </a:cubicBezTo>
                    <a:cubicBezTo>
                      <a:pt x="74" y="5"/>
                      <a:pt x="74" y="5"/>
                      <a:pt x="74" y="5"/>
                    </a:cubicBezTo>
                    <a:cubicBezTo>
                      <a:pt x="80" y="5"/>
                      <a:pt x="80" y="5"/>
                      <a:pt x="80" y="5"/>
                    </a:cubicBezTo>
                    <a:cubicBezTo>
                      <a:pt x="85" y="7"/>
                      <a:pt x="85" y="7"/>
                      <a:pt x="85" y="7"/>
                    </a:cubicBezTo>
                    <a:cubicBezTo>
                      <a:pt x="89" y="11"/>
                      <a:pt x="89" y="11"/>
                      <a:pt x="89" y="11"/>
                    </a:cubicBezTo>
                    <a:cubicBezTo>
                      <a:pt x="95" y="16"/>
                      <a:pt x="95" y="16"/>
                      <a:pt x="95" y="16"/>
                    </a:cubicBezTo>
                    <a:cubicBezTo>
                      <a:pt x="95" y="16"/>
                      <a:pt x="99" y="21"/>
                      <a:pt x="99" y="22"/>
                    </a:cubicBezTo>
                    <a:cubicBezTo>
                      <a:pt x="99" y="22"/>
                      <a:pt x="100" y="26"/>
                      <a:pt x="100" y="27"/>
                    </a:cubicBezTo>
                    <a:cubicBezTo>
                      <a:pt x="100" y="28"/>
                      <a:pt x="100" y="32"/>
                      <a:pt x="99" y="32"/>
                    </a:cubicBezTo>
                    <a:cubicBezTo>
                      <a:pt x="98" y="32"/>
                      <a:pt x="94" y="37"/>
                      <a:pt x="94" y="37"/>
                    </a:cubicBezTo>
                    <a:cubicBezTo>
                      <a:pt x="92" y="41"/>
                      <a:pt x="92" y="41"/>
                      <a:pt x="92" y="41"/>
                    </a:cubicBezTo>
                    <a:cubicBezTo>
                      <a:pt x="93" y="47"/>
                      <a:pt x="93" y="47"/>
                      <a:pt x="93" y="47"/>
                    </a:cubicBezTo>
                    <a:cubicBezTo>
                      <a:pt x="96" y="50"/>
                      <a:pt x="96" y="50"/>
                      <a:pt x="96" y="50"/>
                    </a:cubicBezTo>
                    <a:cubicBezTo>
                      <a:pt x="100" y="49"/>
                      <a:pt x="100" y="49"/>
                      <a:pt x="100" y="49"/>
                    </a:cubicBezTo>
                    <a:cubicBezTo>
                      <a:pt x="103" y="44"/>
                      <a:pt x="103" y="44"/>
                      <a:pt x="103" y="44"/>
                    </a:cubicBezTo>
                    <a:cubicBezTo>
                      <a:pt x="108" y="41"/>
                      <a:pt x="108" y="41"/>
                      <a:pt x="108" y="41"/>
                    </a:cubicBezTo>
                    <a:cubicBezTo>
                      <a:pt x="112" y="41"/>
                      <a:pt x="112" y="41"/>
                      <a:pt x="112" y="41"/>
                    </a:cubicBezTo>
                    <a:cubicBezTo>
                      <a:pt x="114" y="38"/>
                      <a:pt x="114" y="38"/>
                      <a:pt x="114" y="38"/>
                    </a:cubicBezTo>
                    <a:cubicBezTo>
                      <a:pt x="114" y="38"/>
                      <a:pt x="116" y="36"/>
                      <a:pt x="118" y="36"/>
                    </a:cubicBezTo>
                    <a:cubicBezTo>
                      <a:pt x="120" y="36"/>
                      <a:pt x="127" y="35"/>
                      <a:pt x="127" y="35"/>
                    </a:cubicBezTo>
                    <a:cubicBezTo>
                      <a:pt x="131" y="33"/>
                      <a:pt x="131" y="33"/>
                      <a:pt x="131" y="33"/>
                    </a:cubicBezTo>
                    <a:cubicBezTo>
                      <a:pt x="134" y="32"/>
                      <a:pt x="134" y="32"/>
                      <a:pt x="134" y="32"/>
                    </a:cubicBezTo>
                    <a:cubicBezTo>
                      <a:pt x="140" y="33"/>
                      <a:pt x="140" y="33"/>
                      <a:pt x="140" y="33"/>
                    </a:cubicBezTo>
                    <a:cubicBezTo>
                      <a:pt x="145" y="36"/>
                      <a:pt x="145" y="36"/>
                      <a:pt x="145" y="36"/>
                    </a:cubicBezTo>
                    <a:cubicBezTo>
                      <a:pt x="151" y="39"/>
                      <a:pt x="151" y="39"/>
                      <a:pt x="151" y="39"/>
                    </a:cubicBezTo>
                    <a:cubicBezTo>
                      <a:pt x="155" y="41"/>
                      <a:pt x="155" y="41"/>
                      <a:pt x="155" y="41"/>
                    </a:cubicBezTo>
                    <a:cubicBezTo>
                      <a:pt x="163" y="42"/>
                      <a:pt x="163" y="42"/>
                      <a:pt x="163" y="42"/>
                    </a:cubicBezTo>
                    <a:cubicBezTo>
                      <a:pt x="168" y="44"/>
                      <a:pt x="168" y="44"/>
                      <a:pt x="168" y="44"/>
                    </a:cubicBezTo>
                    <a:cubicBezTo>
                      <a:pt x="167" y="48"/>
                      <a:pt x="167" y="48"/>
                      <a:pt x="167" y="48"/>
                    </a:cubicBezTo>
                    <a:cubicBezTo>
                      <a:pt x="164" y="52"/>
                      <a:pt x="164" y="52"/>
                      <a:pt x="164" y="52"/>
                    </a:cubicBezTo>
                    <a:cubicBezTo>
                      <a:pt x="159" y="55"/>
                      <a:pt x="159" y="55"/>
                      <a:pt x="159" y="55"/>
                    </a:cubicBezTo>
                    <a:cubicBezTo>
                      <a:pt x="157" y="56"/>
                      <a:pt x="157" y="56"/>
                      <a:pt x="157" y="56"/>
                    </a:cubicBezTo>
                    <a:cubicBezTo>
                      <a:pt x="149" y="58"/>
                      <a:pt x="149" y="58"/>
                      <a:pt x="149" y="58"/>
                    </a:cubicBezTo>
                    <a:cubicBezTo>
                      <a:pt x="146" y="64"/>
                      <a:pt x="146" y="64"/>
                      <a:pt x="146" y="64"/>
                    </a:cubicBezTo>
                    <a:cubicBezTo>
                      <a:pt x="142" y="71"/>
                      <a:pt x="142" y="71"/>
                      <a:pt x="142" y="71"/>
                    </a:cubicBezTo>
                    <a:cubicBezTo>
                      <a:pt x="139" y="76"/>
                      <a:pt x="139" y="76"/>
                      <a:pt x="139" y="76"/>
                    </a:cubicBezTo>
                    <a:cubicBezTo>
                      <a:pt x="139" y="76"/>
                      <a:pt x="139" y="85"/>
                      <a:pt x="139" y="89"/>
                    </a:cubicBezTo>
                    <a:cubicBezTo>
                      <a:pt x="139" y="93"/>
                      <a:pt x="141" y="97"/>
                      <a:pt x="141" y="99"/>
                    </a:cubicBezTo>
                    <a:cubicBezTo>
                      <a:pt x="141" y="100"/>
                      <a:pt x="142" y="105"/>
                      <a:pt x="141" y="107"/>
                    </a:cubicBezTo>
                    <a:cubicBezTo>
                      <a:pt x="139" y="109"/>
                      <a:pt x="138" y="115"/>
                      <a:pt x="136" y="116"/>
                    </a:cubicBezTo>
                    <a:cubicBezTo>
                      <a:pt x="134" y="118"/>
                      <a:pt x="135" y="124"/>
                      <a:pt x="135" y="124"/>
                    </a:cubicBezTo>
                    <a:cubicBezTo>
                      <a:pt x="135" y="128"/>
                      <a:pt x="135" y="128"/>
                      <a:pt x="135" y="128"/>
                    </a:cubicBezTo>
                    <a:cubicBezTo>
                      <a:pt x="140" y="133"/>
                      <a:pt x="140" y="133"/>
                      <a:pt x="140" y="133"/>
                    </a:cubicBezTo>
                    <a:cubicBezTo>
                      <a:pt x="139" y="140"/>
                      <a:pt x="139" y="140"/>
                      <a:pt x="139" y="140"/>
                    </a:cubicBezTo>
                    <a:cubicBezTo>
                      <a:pt x="136" y="144"/>
                      <a:pt x="136" y="144"/>
                      <a:pt x="136" y="144"/>
                    </a:cubicBezTo>
                    <a:cubicBezTo>
                      <a:pt x="130" y="144"/>
                      <a:pt x="130" y="144"/>
                      <a:pt x="130" y="144"/>
                    </a:cubicBezTo>
                    <a:cubicBezTo>
                      <a:pt x="130" y="144"/>
                      <a:pt x="126" y="143"/>
                      <a:pt x="125" y="143"/>
                    </a:cubicBezTo>
                    <a:cubicBezTo>
                      <a:pt x="124" y="143"/>
                      <a:pt x="119" y="143"/>
                      <a:pt x="119" y="143"/>
                    </a:cubicBezTo>
                    <a:cubicBezTo>
                      <a:pt x="114" y="144"/>
                      <a:pt x="114" y="144"/>
                      <a:pt x="114" y="144"/>
                    </a:cubicBezTo>
                    <a:cubicBezTo>
                      <a:pt x="110" y="145"/>
                      <a:pt x="110" y="145"/>
                      <a:pt x="110" y="145"/>
                    </a:cubicBezTo>
                    <a:cubicBezTo>
                      <a:pt x="105" y="150"/>
                      <a:pt x="105" y="150"/>
                      <a:pt x="105" y="150"/>
                    </a:cubicBezTo>
                    <a:cubicBezTo>
                      <a:pt x="100" y="155"/>
                      <a:pt x="100" y="155"/>
                      <a:pt x="100" y="155"/>
                    </a:cubicBezTo>
                    <a:cubicBezTo>
                      <a:pt x="94" y="161"/>
                      <a:pt x="94" y="161"/>
                      <a:pt x="94" y="161"/>
                    </a:cubicBezTo>
                    <a:cubicBezTo>
                      <a:pt x="88" y="163"/>
                      <a:pt x="88" y="163"/>
                      <a:pt x="88" y="163"/>
                    </a:cubicBezTo>
                    <a:cubicBezTo>
                      <a:pt x="78" y="166"/>
                      <a:pt x="78" y="166"/>
                      <a:pt x="78" y="166"/>
                    </a:cubicBezTo>
                    <a:cubicBezTo>
                      <a:pt x="71" y="172"/>
                      <a:pt x="71" y="172"/>
                      <a:pt x="71" y="172"/>
                    </a:cubicBezTo>
                    <a:cubicBezTo>
                      <a:pt x="68" y="179"/>
                      <a:pt x="68" y="179"/>
                      <a:pt x="68" y="179"/>
                    </a:cubicBezTo>
                    <a:cubicBezTo>
                      <a:pt x="67" y="184"/>
                      <a:pt x="67" y="184"/>
                      <a:pt x="67" y="184"/>
                    </a:cubicBezTo>
                    <a:cubicBezTo>
                      <a:pt x="67" y="184"/>
                      <a:pt x="66" y="189"/>
                      <a:pt x="66" y="190"/>
                    </a:cubicBezTo>
                    <a:cubicBezTo>
                      <a:pt x="65" y="191"/>
                      <a:pt x="62" y="197"/>
                      <a:pt x="61" y="197"/>
                    </a:cubicBezTo>
                    <a:cubicBezTo>
                      <a:pt x="61" y="198"/>
                      <a:pt x="59" y="206"/>
                      <a:pt x="59" y="206"/>
                    </a:cubicBezTo>
                    <a:cubicBezTo>
                      <a:pt x="59" y="207"/>
                      <a:pt x="59" y="215"/>
                      <a:pt x="59" y="215"/>
                    </a:cubicBezTo>
                    <a:cubicBezTo>
                      <a:pt x="61" y="219"/>
                      <a:pt x="61" y="219"/>
                      <a:pt x="61" y="219"/>
                    </a:cubicBezTo>
                    <a:cubicBezTo>
                      <a:pt x="61" y="219"/>
                      <a:pt x="62" y="223"/>
                      <a:pt x="62" y="223"/>
                    </a:cubicBezTo>
                    <a:cubicBezTo>
                      <a:pt x="61" y="224"/>
                      <a:pt x="61" y="233"/>
                      <a:pt x="61" y="233"/>
                    </a:cubicBezTo>
                    <a:cubicBezTo>
                      <a:pt x="58" y="237"/>
                      <a:pt x="58" y="237"/>
                      <a:pt x="58" y="237"/>
                    </a:cubicBezTo>
                    <a:cubicBezTo>
                      <a:pt x="58" y="237"/>
                      <a:pt x="54" y="236"/>
                      <a:pt x="53" y="236"/>
                    </a:cubicBezTo>
                    <a:cubicBezTo>
                      <a:pt x="52" y="235"/>
                      <a:pt x="49" y="233"/>
                      <a:pt x="49" y="233"/>
                    </a:cubicBezTo>
                    <a:cubicBezTo>
                      <a:pt x="49" y="233"/>
                      <a:pt x="47" y="227"/>
                      <a:pt x="47" y="226"/>
                    </a:cubicBezTo>
                    <a:cubicBezTo>
                      <a:pt x="46" y="224"/>
                      <a:pt x="46" y="219"/>
                      <a:pt x="45" y="218"/>
                    </a:cubicBezTo>
                    <a:cubicBezTo>
                      <a:pt x="44" y="216"/>
                      <a:pt x="42" y="215"/>
                      <a:pt x="41" y="213"/>
                    </a:cubicBezTo>
                    <a:cubicBezTo>
                      <a:pt x="40" y="212"/>
                      <a:pt x="36" y="208"/>
                      <a:pt x="36" y="207"/>
                    </a:cubicBezTo>
                    <a:cubicBezTo>
                      <a:pt x="36" y="206"/>
                      <a:pt x="37" y="202"/>
                      <a:pt x="37" y="201"/>
                    </a:cubicBezTo>
                    <a:cubicBezTo>
                      <a:pt x="37" y="200"/>
                      <a:pt x="40" y="194"/>
                      <a:pt x="40" y="194"/>
                    </a:cubicBezTo>
                    <a:cubicBezTo>
                      <a:pt x="40" y="194"/>
                      <a:pt x="45" y="192"/>
                      <a:pt x="46" y="192"/>
                    </a:cubicBezTo>
                    <a:cubicBezTo>
                      <a:pt x="47" y="191"/>
                      <a:pt x="48" y="184"/>
                      <a:pt x="48" y="184"/>
                    </a:cubicBezTo>
                    <a:cubicBezTo>
                      <a:pt x="48" y="178"/>
                      <a:pt x="48" y="178"/>
                      <a:pt x="48" y="178"/>
                    </a:cubicBezTo>
                    <a:cubicBezTo>
                      <a:pt x="48" y="178"/>
                      <a:pt x="48" y="177"/>
                      <a:pt x="46" y="175"/>
                    </a:cubicBezTo>
                    <a:cubicBezTo>
                      <a:pt x="44" y="174"/>
                      <a:pt x="34" y="174"/>
                      <a:pt x="34" y="174"/>
                    </a:cubicBezTo>
                    <a:cubicBezTo>
                      <a:pt x="28" y="171"/>
                      <a:pt x="28" y="171"/>
                      <a:pt x="28" y="171"/>
                    </a:cubicBezTo>
                    <a:cubicBezTo>
                      <a:pt x="22" y="163"/>
                      <a:pt x="22" y="163"/>
                      <a:pt x="22" y="163"/>
                    </a:cubicBezTo>
                    <a:cubicBezTo>
                      <a:pt x="22" y="163"/>
                      <a:pt x="19" y="159"/>
                      <a:pt x="19" y="158"/>
                    </a:cubicBezTo>
                    <a:cubicBezTo>
                      <a:pt x="19" y="157"/>
                      <a:pt x="21" y="148"/>
                      <a:pt x="21" y="148"/>
                    </a:cubicBezTo>
                    <a:cubicBezTo>
                      <a:pt x="23" y="125"/>
                      <a:pt x="23" y="125"/>
                      <a:pt x="23" y="125"/>
                    </a:cubicBezTo>
                    <a:cubicBezTo>
                      <a:pt x="22" y="117"/>
                      <a:pt x="22" y="117"/>
                      <a:pt x="22" y="117"/>
                    </a:cubicBezTo>
                    <a:cubicBezTo>
                      <a:pt x="20" y="112"/>
                      <a:pt x="20" y="112"/>
                      <a:pt x="20" y="112"/>
                    </a:cubicBezTo>
                    <a:cubicBezTo>
                      <a:pt x="20" y="112"/>
                      <a:pt x="9" y="105"/>
                      <a:pt x="8" y="105"/>
                    </a:cubicBezTo>
                    <a:cubicBezTo>
                      <a:pt x="7" y="105"/>
                      <a:pt x="1" y="104"/>
                      <a:pt x="1" y="104"/>
                    </a:cubicBezTo>
                    <a:cubicBezTo>
                      <a:pt x="0" y="101"/>
                      <a:pt x="0" y="101"/>
                      <a:pt x="0" y="101"/>
                    </a:cubicBezTo>
                    <a:cubicBezTo>
                      <a:pt x="7" y="92"/>
                      <a:pt x="7" y="92"/>
                      <a:pt x="7" y="92"/>
                    </a:cubicBezTo>
                    <a:cubicBezTo>
                      <a:pt x="15" y="88"/>
                      <a:pt x="15" y="88"/>
                      <a:pt x="15" y="88"/>
                    </a:cubicBezTo>
                    <a:cubicBezTo>
                      <a:pt x="21" y="83"/>
                      <a:pt x="21" y="83"/>
                      <a:pt x="21" y="83"/>
                    </a:cubicBezTo>
                    <a:cubicBezTo>
                      <a:pt x="26" y="74"/>
                      <a:pt x="26" y="74"/>
                      <a:pt x="26" y="74"/>
                    </a:cubicBezTo>
                    <a:cubicBezTo>
                      <a:pt x="33" y="63"/>
                      <a:pt x="33" y="63"/>
                      <a:pt x="33" y="63"/>
                    </a:cubicBezTo>
                    <a:cubicBezTo>
                      <a:pt x="39" y="55"/>
                      <a:pt x="39" y="55"/>
                      <a:pt x="39" y="55"/>
                    </a:cubicBezTo>
                    <a:cubicBezTo>
                      <a:pt x="44" y="47"/>
                      <a:pt x="44" y="47"/>
                      <a:pt x="44" y="47"/>
                    </a:cubicBezTo>
                    <a:cubicBezTo>
                      <a:pt x="45" y="42"/>
                      <a:pt x="45" y="42"/>
                      <a:pt x="45" y="42"/>
                    </a:cubicBezTo>
                    <a:cubicBezTo>
                      <a:pt x="47" y="38"/>
                      <a:pt x="47" y="38"/>
                      <a:pt x="47" y="38"/>
                    </a:cubicBezTo>
                    <a:cubicBezTo>
                      <a:pt x="48" y="33"/>
                      <a:pt x="48" y="33"/>
                      <a:pt x="48" y="33"/>
                    </a:cubicBezTo>
                    <a:cubicBezTo>
                      <a:pt x="48" y="33"/>
                      <a:pt x="49" y="30"/>
                      <a:pt x="49" y="30"/>
                    </a:cubicBezTo>
                    <a:cubicBezTo>
                      <a:pt x="50" y="29"/>
                      <a:pt x="53" y="24"/>
                      <a:pt x="53" y="24"/>
                    </a:cubicBezTo>
                    <a:cubicBezTo>
                      <a:pt x="53" y="24"/>
                      <a:pt x="54" y="16"/>
                      <a:pt x="54" y="16"/>
                    </a:cubicBezTo>
                    <a:cubicBezTo>
                      <a:pt x="54" y="15"/>
                      <a:pt x="55" y="10"/>
                      <a:pt x="55" y="9"/>
                    </a:cubicBezTo>
                    <a:cubicBezTo>
                      <a:pt x="55" y="8"/>
                      <a:pt x="58" y="1"/>
                      <a:pt x="58" y="1"/>
                    </a:cubicBezTo>
                    <a:lnTo>
                      <a:pt x="59" y="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121" name="Freeform 27"/>
              <p:cNvSpPr>
                <a:spLocks/>
              </p:cNvSpPr>
              <p:nvPr/>
            </p:nvSpPr>
            <p:spPr bwMode="auto">
              <a:xfrm>
                <a:off x="9866313" y="2460625"/>
                <a:ext cx="871537" cy="950913"/>
              </a:xfrm>
              <a:custGeom>
                <a:avLst/>
                <a:gdLst>
                  <a:gd name="T0" fmla="*/ 4 w 232"/>
                  <a:gd name="T1" fmla="*/ 58 h 253"/>
                  <a:gd name="T2" fmla="*/ 17 w 232"/>
                  <a:gd name="T3" fmla="*/ 47 h 253"/>
                  <a:gd name="T4" fmla="*/ 27 w 232"/>
                  <a:gd name="T5" fmla="*/ 56 h 253"/>
                  <a:gd name="T6" fmla="*/ 41 w 232"/>
                  <a:gd name="T7" fmla="*/ 60 h 253"/>
                  <a:gd name="T8" fmla="*/ 58 w 232"/>
                  <a:gd name="T9" fmla="*/ 55 h 253"/>
                  <a:gd name="T10" fmla="*/ 72 w 232"/>
                  <a:gd name="T11" fmla="*/ 39 h 253"/>
                  <a:gd name="T12" fmla="*/ 73 w 232"/>
                  <a:gd name="T13" fmla="*/ 28 h 253"/>
                  <a:gd name="T14" fmla="*/ 79 w 232"/>
                  <a:gd name="T15" fmla="*/ 19 h 253"/>
                  <a:gd name="T16" fmla="*/ 92 w 232"/>
                  <a:gd name="T17" fmla="*/ 24 h 253"/>
                  <a:gd name="T18" fmla="*/ 111 w 232"/>
                  <a:gd name="T19" fmla="*/ 20 h 253"/>
                  <a:gd name="T20" fmla="*/ 129 w 232"/>
                  <a:gd name="T21" fmla="*/ 9 h 253"/>
                  <a:gd name="T22" fmla="*/ 143 w 232"/>
                  <a:gd name="T23" fmla="*/ 5 h 253"/>
                  <a:gd name="T24" fmla="*/ 146 w 232"/>
                  <a:gd name="T25" fmla="*/ 19 h 253"/>
                  <a:gd name="T26" fmla="*/ 163 w 232"/>
                  <a:gd name="T27" fmla="*/ 18 h 253"/>
                  <a:gd name="T28" fmla="*/ 177 w 232"/>
                  <a:gd name="T29" fmla="*/ 5 h 253"/>
                  <a:gd name="T30" fmla="*/ 188 w 232"/>
                  <a:gd name="T31" fmla="*/ 0 h 253"/>
                  <a:gd name="T32" fmla="*/ 200 w 232"/>
                  <a:gd name="T33" fmla="*/ 5 h 253"/>
                  <a:gd name="T34" fmla="*/ 213 w 232"/>
                  <a:gd name="T35" fmla="*/ 15 h 253"/>
                  <a:gd name="T36" fmla="*/ 218 w 232"/>
                  <a:gd name="T37" fmla="*/ 29 h 253"/>
                  <a:gd name="T38" fmla="*/ 224 w 232"/>
                  <a:gd name="T39" fmla="*/ 37 h 253"/>
                  <a:gd name="T40" fmla="*/ 216 w 232"/>
                  <a:gd name="T41" fmla="*/ 55 h 253"/>
                  <a:gd name="T42" fmla="*/ 219 w 232"/>
                  <a:gd name="T43" fmla="*/ 69 h 253"/>
                  <a:gd name="T44" fmla="*/ 232 w 232"/>
                  <a:gd name="T45" fmla="*/ 81 h 253"/>
                  <a:gd name="T46" fmla="*/ 216 w 232"/>
                  <a:gd name="T47" fmla="*/ 104 h 253"/>
                  <a:gd name="T48" fmla="*/ 206 w 232"/>
                  <a:gd name="T49" fmla="*/ 105 h 253"/>
                  <a:gd name="T50" fmla="*/ 195 w 232"/>
                  <a:gd name="T51" fmla="*/ 110 h 253"/>
                  <a:gd name="T52" fmla="*/ 193 w 232"/>
                  <a:gd name="T53" fmla="*/ 125 h 253"/>
                  <a:gd name="T54" fmla="*/ 191 w 232"/>
                  <a:gd name="T55" fmla="*/ 145 h 253"/>
                  <a:gd name="T56" fmla="*/ 191 w 232"/>
                  <a:gd name="T57" fmla="*/ 156 h 253"/>
                  <a:gd name="T58" fmla="*/ 192 w 232"/>
                  <a:gd name="T59" fmla="*/ 184 h 253"/>
                  <a:gd name="T60" fmla="*/ 193 w 232"/>
                  <a:gd name="T61" fmla="*/ 201 h 253"/>
                  <a:gd name="T62" fmla="*/ 188 w 232"/>
                  <a:gd name="T63" fmla="*/ 221 h 253"/>
                  <a:gd name="T64" fmla="*/ 187 w 232"/>
                  <a:gd name="T65" fmla="*/ 235 h 253"/>
                  <a:gd name="T66" fmla="*/ 175 w 232"/>
                  <a:gd name="T67" fmla="*/ 252 h 253"/>
                  <a:gd name="T68" fmla="*/ 164 w 232"/>
                  <a:gd name="T69" fmla="*/ 246 h 253"/>
                  <a:gd name="T70" fmla="*/ 157 w 232"/>
                  <a:gd name="T71" fmla="*/ 234 h 253"/>
                  <a:gd name="T72" fmla="*/ 161 w 232"/>
                  <a:gd name="T73" fmla="*/ 220 h 253"/>
                  <a:gd name="T74" fmla="*/ 172 w 232"/>
                  <a:gd name="T75" fmla="*/ 203 h 253"/>
                  <a:gd name="T76" fmla="*/ 157 w 232"/>
                  <a:gd name="T77" fmla="*/ 188 h 253"/>
                  <a:gd name="T78" fmla="*/ 137 w 232"/>
                  <a:gd name="T79" fmla="*/ 185 h 253"/>
                  <a:gd name="T80" fmla="*/ 127 w 232"/>
                  <a:gd name="T81" fmla="*/ 174 h 253"/>
                  <a:gd name="T82" fmla="*/ 111 w 232"/>
                  <a:gd name="T83" fmla="*/ 169 h 253"/>
                  <a:gd name="T84" fmla="*/ 92 w 232"/>
                  <a:gd name="T85" fmla="*/ 159 h 253"/>
                  <a:gd name="T86" fmla="*/ 77 w 232"/>
                  <a:gd name="T87" fmla="*/ 159 h 253"/>
                  <a:gd name="T88" fmla="*/ 69 w 232"/>
                  <a:gd name="T89" fmla="*/ 151 h 253"/>
                  <a:gd name="T90" fmla="*/ 54 w 232"/>
                  <a:gd name="T91" fmla="*/ 147 h 253"/>
                  <a:gd name="T92" fmla="*/ 31 w 232"/>
                  <a:gd name="T93" fmla="*/ 158 h 253"/>
                  <a:gd name="T94" fmla="*/ 13 w 232"/>
                  <a:gd name="T95" fmla="*/ 170 h 253"/>
                  <a:gd name="T96" fmla="*/ 9 w 232"/>
                  <a:gd name="T97" fmla="*/ 148 h 253"/>
                  <a:gd name="T98" fmla="*/ 6 w 232"/>
                  <a:gd name="T99" fmla="*/ 129 h 253"/>
                  <a:gd name="T100" fmla="*/ 5 w 232"/>
                  <a:gd name="T101" fmla="*/ 104 h 253"/>
                  <a:gd name="T102" fmla="*/ 8 w 232"/>
                  <a:gd name="T103" fmla="*/ 84 h 2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32" h="253">
                    <a:moveTo>
                      <a:pt x="0" y="73"/>
                    </a:moveTo>
                    <a:cubicBezTo>
                      <a:pt x="0" y="65"/>
                      <a:pt x="0" y="65"/>
                      <a:pt x="0" y="65"/>
                    </a:cubicBezTo>
                    <a:cubicBezTo>
                      <a:pt x="4" y="58"/>
                      <a:pt x="4" y="58"/>
                      <a:pt x="4" y="58"/>
                    </a:cubicBezTo>
                    <a:cubicBezTo>
                      <a:pt x="9" y="55"/>
                      <a:pt x="9" y="55"/>
                      <a:pt x="9" y="55"/>
                    </a:cubicBezTo>
                    <a:cubicBezTo>
                      <a:pt x="12" y="52"/>
                      <a:pt x="12" y="52"/>
                      <a:pt x="12" y="52"/>
                    </a:cubicBezTo>
                    <a:cubicBezTo>
                      <a:pt x="17" y="47"/>
                      <a:pt x="17" y="47"/>
                      <a:pt x="17" y="47"/>
                    </a:cubicBezTo>
                    <a:cubicBezTo>
                      <a:pt x="21" y="48"/>
                      <a:pt x="21" y="48"/>
                      <a:pt x="21" y="48"/>
                    </a:cubicBezTo>
                    <a:cubicBezTo>
                      <a:pt x="24" y="52"/>
                      <a:pt x="24" y="52"/>
                      <a:pt x="24" y="52"/>
                    </a:cubicBezTo>
                    <a:cubicBezTo>
                      <a:pt x="27" y="56"/>
                      <a:pt x="27" y="56"/>
                      <a:pt x="27" y="56"/>
                    </a:cubicBezTo>
                    <a:cubicBezTo>
                      <a:pt x="31" y="58"/>
                      <a:pt x="31" y="58"/>
                      <a:pt x="31" y="58"/>
                    </a:cubicBezTo>
                    <a:cubicBezTo>
                      <a:pt x="37" y="61"/>
                      <a:pt x="37" y="61"/>
                      <a:pt x="37" y="61"/>
                    </a:cubicBezTo>
                    <a:cubicBezTo>
                      <a:pt x="41" y="60"/>
                      <a:pt x="41" y="60"/>
                      <a:pt x="41" y="60"/>
                    </a:cubicBezTo>
                    <a:cubicBezTo>
                      <a:pt x="47" y="57"/>
                      <a:pt x="47" y="57"/>
                      <a:pt x="47" y="57"/>
                    </a:cubicBezTo>
                    <a:cubicBezTo>
                      <a:pt x="51" y="55"/>
                      <a:pt x="51" y="55"/>
                      <a:pt x="51" y="55"/>
                    </a:cubicBezTo>
                    <a:cubicBezTo>
                      <a:pt x="58" y="55"/>
                      <a:pt x="58" y="55"/>
                      <a:pt x="58" y="55"/>
                    </a:cubicBezTo>
                    <a:cubicBezTo>
                      <a:pt x="61" y="51"/>
                      <a:pt x="61" y="51"/>
                      <a:pt x="61" y="51"/>
                    </a:cubicBezTo>
                    <a:cubicBezTo>
                      <a:pt x="68" y="46"/>
                      <a:pt x="68" y="46"/>
                      <a:pt x="68" y="46"/>
                    </a:cubicBezTo>
                    <a:cubicBezTo>
                      <a:pt x="72" y="39"/>
                      <a:pt x="72" y="39"/>
                      <a:pt x="72" y="39"/>
                    </a:cubicBezTo>
                    <a:cubicBezTo>
                      <a:pt x="74" y="35"/>
                      <a:pt x="74" y="35"/>
                      <a:pt x="74" y="35"/>
                    </a:cubicBezTo>
                    <a:cubicBezTo>
                      <a:pt x="74" y="30"/>
                      <a:pt x="74" y="30"/>
                      <a:pt x="74" y="30"/>
                    </a:cubicBezTo>
                    <a:cubicBezTo>
                      <a:pt x="73" y="28"/>
                      <a:pt x="73" y="28"/>
                      <a:pt x="73" y="28"/>
                    </a:cubicBezTo>
                    <a:cubicBezTo>
                      <a:pt x="72" y="22"/>
                      <a:pt x="72" y="22"/>
                      <a:pt x="72" y="22"/>
                    </a:cubicBezTo>
                    <a:cubicBezTo>
                      <a:pt x="75" y="19"/>
                      <a:pt x="75" y="19"/>
                      <a:pt x="75" y="19"/>
                    </a:cubicBezTo>
                    <a:cubicBezTo>
                      <a:pt x="79" y="19"/>
                      <a:pt x="79" y="19"/>
                      <a:pt x="79" y="19"/>
                    </a:cubicBezTo>
                    <a:cubicBezTo>
                      <a:pt x="82" y="21"/>
                      <a:pt x="82" y="21"/>
                      <a:pt x="82" y="21"/>
                    </a:cubicBezTo>
                    <a:cubicBezTo>
                      <a:pt x="82" y="21"/>
                      <a:pt x="87" y="21"/>
                      <a:pt x="89" y="21"/>
                    </a:cubicBezTo>
                    <a:cubicBezTo>
                      <a:pt x="91" y="21"/>
                      <a:pt x="92" y="24"/>
                      <a:pt x="92" y="24"/>
                    </a:cubicBezTo>
                    <a:cubicBezTo>
                      <a:pt x="99" y="24"/>
                      <a:pt x="99" y="24"/>
                      <a:pt x="99" y="24"/>
                    </a:cubicBezTo>
                    <a:cubicBezTo>
                      <a:pt x="104" y="22"/>
                      <a:pt x="104" y="22"/>
                      <a:pt x="104" y="22"/>
                    </a:cubicBezTo>
                    <a:cubicBezTo>
                      <a:pt x="111" y="20"/>
                      <a:pt x="111" y="20"/>
                      <a:pt x="111" y="20"/>
                    </a:cubicBezTo>
                    <a:cubicBezTo>
                      <a:pt x="119" y="18"/>
                      <a:pt x="119" y="18"/>
                      <a:pt x="119" y="18"/>
                    </a:cubicBezTo>
                    <a:cubicBezTo>
                      <a:pt x="125" y="15"/>
                      <a:pt x="125" y="15"/>
                      <a:pt x="125" y="15"/>
                    </a:cubicBezTo>
                    <a:cubicBezTo>
                      <a:pt x="129" y="9"/>
                      <a:pt x="129" y="9"/>
                      <a:pt x="129" y="9"/>
                    </a:cubicBezTo>
                    <a:cubicBezTo>
                      <a:pt x="133" y="6"/>
                      <a:pt x="133" y="6"/>
                      <a:pt x="133" y="6"/>
                    </a:cubicBezTo>
                    <a:cubicBezTo>
                      <a:pt x="139" y="3"/>
                      <a:pt x="139" y="3"/>
                      <a:pt x="139" y="3"/>
                    </a:cubicBezTo>
                    <a:cubicBezTo>
                      <a:pt x="143" y="5"/>
                      <a:pt x="143" y="5"/>
                      <a:pt x="143" y="5"/>
                    </a:cubicBezTo>
                    <a:cubicBezTo>
                      <a:pt x="144" y="8"/>
                      <a:pt x="144" y="8"/>
                      <a:pt x="144" y="8"/>
                    </a:cubicBezTo>
                    <a:cubicBezTo>
                      <a:pt x="145" y="12"/>
                      <a:pt x="145" y="12"/>
                      <a:pt x="145" y="12"/>
                    </a:cubicBezTo>
                    <a:cubicBezTo>
                      <a:pt x="146" y="19"/>
                      <a:pt x="146" y="19"/>
                      <a:pt x="146" y="19"/>
                    </a:cubicBezTo>
                    <a:cubicBezTo>
                      <a:pt x="150" y="22"/>
                      <a:pt x="150" y="22"/>
                      <a:pt x="150" y="22"/>
                    </a:cubicBezTo>
                    <a:cubicBezTo>
                      <a:pt x="155" y="23"/>
                      <a:pt x="155" y="23"/>
                      <a:pt x="155" y="23"/>
                    </a:cubicBezTo>
                    <a:cubicBezTo>
                      <a:pt x="163" y="18"/>
                      <a:pt x="163" y="18"/>
                      <a:pt x="163" y="18"/>
                    </a:cubicBezTo>
                    <a:cubicBezTo>
                      <a:pt x="168" y="12"/>
                      <a:pt x="168" y="12"/>
                      <a:pt x="168" y="12"/>
                    </a:cubicBezTo>
                    <a:cubicBezTo>
                      <a:pt x="174" y="11"/>
                      <a:pt x="174" y="11"/>
                      <a:pt x="174" y="11"/>
                    </a:cubicBezTo>
                    <a:cubicBezTo>
                      <a:pt x="177" y="5"/>
                      <a:pt x="177" y="5"/>
                      <a:pt x="177" y="5"/>
                    </a:cubicBezTo>
                    <a:cubicBezTo>
                      <a:pt x="181" y="2"/>
                      <a:pt x="181" y="2"/>
                      <a:pt x="181" y="2"/>
                    </a:cubicBezTo>
                    <a:cubicBezTo>
                      <a:pt x="185" y="0"/>
                      <a:pt x="185" y="0"/>
                      <a:pt x="185" y="0"/>
                    </a:cubicBezTo>
                    <a:cubicBezTo>
                      <a:pt x="188" y="0"/>
                      <a:pt x="188" y="0"/>
                      <a:pt x="188" y="0"/>
                    </a:cubicBezTo>
                    <a:cubicBezTo>
                      <a:pt x="191" y="2"/>
                      <a:pt x="191" y="2"/>
                      <a:pt x="191" y="2"/>
                    </a:cubicBezTo>
                    <a:cubicBezTo>
                      <a:pt x="196" y="3"/>
                      <a:pt x="196" y="3"/>
                      <a:pt x="196" y="3"/>
                    </a:cubicBezTo>
                    <a:cubicBezTo>
                      <a:pt x="200" y="5"/>
                      <a:pt x="200" y="5"/>
                      <a:pt x="200" y="5"/>
                    </a:cubicBezTo>
                    <a:cubicBezTo>
                      <a:pt x="206" y="9"/>
                      <a:pt x="206" y="9"/>
                      <a:pt x="206" y="9"/>
                    </a:cubicBezTo>
                    <a:cubicBezTo>
                      <a:pt x="209" y="12"/>
                      <a:pt x="209" y="12"/>
                      <a:pt x="209" y="12"/>
                    </a:cubicBezTo>
                    <a:cubicBezTo>
                      <a:pt x="213" y="15"/>
                      <a:pt x="213" y="15"/>
                      <a:pt x="213" y="15"/>
                    </a:cubicBezTo>
                    <a:cubicBezTo>
                      <a:pt x="217" y="18"/>
                      <a:pt x="217" y="18"/>
                      <a:pt x="217" y="18"/>
                    </a:cubicBezTo>
                    <a:cubicBezTo>
                      <a:pt x="219" y="24"/>
                      <a:pt x="219" y="24"/>
                      <a:pt x="219" y="24"/>
                    </a:cubicBezTo>
                    <a:cubicBezTo>
                      <a:pt x="218" y="29"/>
                      <a:pt x="218" y="29"/>
                      <a:pt x="218" y="29"/>
                    </a:cubicBezTo>
                    <a:cubicBezTo>
                      <a:pt x="219" y="32"/>
                      <a:pt x="219" y="32"/>
                      <a:pt x="219" y="32"/>
                    </a:cubicBezTo>
                    <a:cubicBezTo>
                      <a:pt x="224" y="34"/>
                      <a:pt x="224" y="34"/>
                      <a:pt x="224" y="34"/>
                    </a:cubicBezTo>
                    <a:cubicBezTo>
                      <a:pt x="224" y="37"/>
                      <a:pt x="224" y="37"/>
                      <a:pt x="224" y="37"/>
                    </a:cubicBezTo>
                    <a:cubicBezTo>
                      <a:pt x="223" y="51"/>
                      <a:pt x="223" y="51"/>
                      <a:pt x="223" y="51"/>
                    </a:cubicBezTo>
                    <a:cubicBezTo>
                      <a:pt x="219" y="53"/>
                      <a:pt x="219" y="53"/>
                      <a:pt x="219" y="53"/>
                    </a:cubicBezTo>
                    <a:cubicBezTo>
                      <a:pt x="216" y="55"/>
                      <a:pt x="216" y="55"/>
                      <a:pt x="216" y="55"/>
                    </a:cubicBezTo>
                    <a:cubicBezTo>
                      <a:pt x="216" y="61"/>
                      <a:pt x="216" y="61"/>
                      <a:pt x="216" y="61"/>
                    </a:cubicBezTo>
                    <a:cubicBezTo>
                      <a:pt x="216" y="64"/>
                      <a:pt x="216" y="64"/>
                      <a:pt x="216" y="64"/>
                    </a:cubicBezTo>
                    <a:cubicBezTo>
                      <a:pt x="219" y="69"/>
                      <a:pt x="219" y="69"/>
                      <a:pt x="219" y="69"/>
                    </a:cubicBezTo>
                    <a:cubicBezTo>
                      <a:pt x="222" y="74"/>
                      <a:pt x="222" y="74"/>
                      <a:pt x="222" y="74"/>
                    </a:cubicBezTo>
                    <a:cubicBezTo>
                      <a:pt x="227" y="79"/>
                      <a:pt x="227" y="79"/>
                      <a:pt x="227" y="79"/>
                    </a:cubicBezTo>
                    <a:cubicBezTo>
                      <a:pt x="232" y="81"/>
                      <a:pt x="232" y="81"/>
                      <a:pt x="232" y="81"/>
                    </a:cubicBezTo>
                    <a:cubicBezTo>
                      <a:pt x="230" y="89"/>
                      <a:pt x="230" y="89"/>
                      <a:pt x="230" y="89"/>
                    </a:cubicBezTo>
                    <a:cubicBezTo>
                      <a:pt x="223" y="97"/>
                      <a:pt x="223" y="97"/>
                      <a:pt x="223" y="97"/>
                    </a:cubicBezTo>
                    <a:cubicBezTo>
                      <a:pt x="216" y="104"/>
                      <a:pt x="216" y="104"/>
                      <a:pt x="216" y="104"/>
                    </a:cubicBezTo>
                    <a:cubicBezTo>
                      <a:pt x="211" y="110"/>
                      <a:pt x="211" y="110"/>
                      <a:pt x="211" y="110"/>
                    </a:cubicBezTo>
                    <a:cubicBezTo>
                      <a:pt x="211" y="108"/>
                      <a:pt x="211" y="108"/>
                      <a:pt x="211" y="108"/>
                    </a:cubicBezTo>
                    <a:cubicBezTo>
                      <a:pt x="206" y="105"/>
                      <a:pt x="206" y="105"/>
                      <a:pt x="206" y="105"/>
                    </a:cubicBezTo>
                    <a:cubicBezTo>
                      <a:pt x="201" y="104"/>
                      <a:pt x="201" y="104"/>
                      <a:pt x="201" y="104"/>
                    </a:cubicBezTo>
                    <a:cubicBezTo>
                      <a:pt x="196" y="106"/>
                      <a:pt x="196" y="106"/>
                      <a:pt x="196" y="106"/>
                    </a:cubicBezTo>
                    <a:cubicBezTo>
                      <a:pt x="196" y="106"/>
                      <a:pt x="195" y="109"/>
                      <a:pt x="195" y="110"/>
                    </a:cubicBezTo>
                    <a:cubicBezTo>
                      <a:pt x="195" y="111"/>
                      <a:pt x="195" y="114"/>
                      <a:pt x="195" y="114"/>
                    </a:cubicBezTo>
                    <a:cubicBezTo>
                      <a:pt x="195" y="120"/>
                      <a:pt x="195" y="120"/>
                      <a:pt x="195" y="120"/>
                    </a:cubicBezTo>
                    <a:cubicBezTo>
                      <a:pt x="193" y="125"/>
                      <a:pt x="193" y="125"/>
                      <a:pt x="193" y="125"/>
                    </a:cubicBezTo>
                    <a:cubicBezTo>
                      <a:pt x="189" y="131"/>
                      <a:pt x="189" y="131"/>
                      <a:pt x="189" y="131"/>
                    </a:cubicBezTo>
                    <a:cubicBezTo>
                      <a:pt x="190" y="140"/>
                      <a:pt x="190" y="140"/>
                      <a:pt x="190" y="140"/>
                    </a:cubicBezTo>
                    <a:cubicBezTo>
                      <a:pt x="191" y="145"/>
                      <a:pt x="191" y="145"/>
                      <a:pt x="191" y="145"/>
                    </a:cubicBezTo>
                    <a:cubicBezTo>
                      <a:pt x="193" y="149"/>
                      <a:pt x="193" y="149"/>
                      <a:pt x="193" y="149"/>
                    </a:cubicBezTo>
                    <a:cubicBezTo>
                      <a:pt x="192" y="153"/>
                      <a:pt x="192" y="153"/>
                      <a:pt x="192" y="153"/>
                    </a:cubicBezTo>
                    <a:cubicBezTo>
                      <a:pt x="191" y="156"/>
                      <a:pt x="191" y="156"/>
                      <a:pt x="191" y="156"/>
                    </a:cubicBezTo>
                    <a:cubicBezTo>
                      <a:pt x="192" y="169"/>
                      <a:pt x="192" y="169"/>
                      <a:pt x="192" y="169"/>
                    </a:cubicBezTo>
                    <a:cubicBezTo>
                      <a:pt x="193" y="179"/>
                      <a:pt x="193" y="179"/>
                      <a:pt x="193" y="179"/>
                    </a:cubicBezTo>
                    <a:cubicBezTo>
                      <a:pt x="192" y="184"/>
                      <a:pt x="192" y="184"/>
                      <a:pt x="192" y="184"/>
                    </a:cubicBezTo>
                    <a:cubicBezTo>
                      <a:pt x="194" y="188"/>
                      <a:pt x="194" y="188"/>
                      <a:pt x="194" y="188"/>
                    </a:cubicBezTo>
                    <a:cubicBezTo>
                      <a:pt x="194" y="193"/>
                      <a:pt x="194" y="193"/>
                      <a:pt x="194" y="193"/>
                    </a:cubicBezTo>
                    <a:cubicBezTo>
                      <a:pt x="193" y="201"/>
                      <a:pt x="193" y="201"/>
                      <a:pt x="193" y="201"/>
                    </a:cubicBezTo>
                    <a:cubicBezTo>
                      <a:pt x="191" y="207"/>
                      <a:pt x="191" y="207"/>
                      <a:pt x="191" y="207"/>
                    </a:cubicBezTo>
                    <a:cubicBezTo>
                      <a:pt x="190" y="214"/>
                      <a:pt x="190" y="214"/>
                      <a:pt x="190" y="214"/>
                    </a:cubicBezTo>
                    <a:cubicBezTo>
                      <a:pt x="188" y="221"/>
                      <a:pt x="188" y="221"/>
                      <a:pt x="188" y="221"/>
                    </a:cubicBezTo>
                    <a:cubicBezTo>
                      <a:pt x="186" y="225"/>
                      <a:pt x="186" y="225"/>
                      <a:pt x="186" y="225"/>
                    </a:cubicBezTo>
                    <a:cubicBezTo>
                      <a:pt x="186" y="233"/>
                      <a:pt x="186" y="233"/>
                      <a:pt x="186" y="233"/>
                    </a:cubicBezTo>
                    <a:cubicBezTo>
                      <a:pt x="187" y="235"/>
                      <a:pt x="187" y="235"/>
                      <a:pt x="187" y="235"/>
                    </a:cubicBezTo>
                    <a:cubicBezTo>
                      <a:pt x="187" y="238"/>
                      <a:pt x="187" y="238"/>
                      <a:pt x="187" y="238"/>
                    </a:cubicBezTo>
                    <a:cubicBezTo>
                      <a:pt x="181" y="245"/>
                      <a:pt x="181" y="245"/>
                      <a:pt x="181" y="245"/>
                    </a:cubicBezTo>
                    <a:cubicBezTo>
                      <a:pt x="175" y="252"/>
                      <a:pt x="175" y="252"/>
                      <a:pt x="175" y="252"/>
                    </a:cubicBezTo>
                    <a:cubicBezTo>
                      <a:pt x="171" y="253"/>
                      <a:pt x="171" y="253"/>
                      <a:pt x="171" y="253"/>
                    </a:cubicBezTo>
                    <a:cubicBezTo>
                      <a:pt x="167" y="250"/>
                      <a:pt x="167" y="250"/>
                      <a:pt x="167" y="250"/>
                    </a:cubicBezTo>
                    <a:cubicBezTo>
                      <a:pt x="164" y="246"/>
                      <a:pt x="164" y="246"/>
                      <a:pt x="164" y="246"/>
                    </a:cubicBezTo>
                    <a:cubicBezTo>
                      <a:pt x="163" y="241"/>
                      <a:pt x="163" y="241"/>
                      <a:pt x="163" y="241"/>
                    </a:cubicBezTo>
                    <a:cubicBezTo>
                      <a:pt x="159" y="238"/>
                      <a:pt x="159" y="238"/>
                      <a:pt x="159" y="238"/>
                    </a:cubicBezTo>
                    <a:cubicBezTo>
                      <a:pt x="157" y="234"/>
                      <a:pt x="157" y="234"/>
                      <a:pt x="157" y="234"/>
                    </a:cubicBezTo>
                    <a:cubicBezTo>
                      <a:pt x="156" y="229"/>
                      <a:pt x="156" y="229"/>
                      <a:pt x="156" y="229"/>
                    </a:cubicBezTo>
                    <a:cubicBezTo>
                      <a:pt x="157" y="225"/>
                      <a:pt x="157" y="225"/>
                      <a:pt x="157" y="225"/>
                    </a:cubicBezTo>
                    <a:cubicBezTo>
                      <a:pt x="161" y="220"/>
                      <a:pt x="161" y="220"/>
                      <a:pt x="161" y="220"/>
                    </a:cubicBezTo>
                    <a:cubicBezTo>
                      <a:pt x="164" y="214"/>
                      <a:pt x="164" y="214"/>
                      <a:pt x="164" y="214"/>
                    </a:cubicBezTo>
                    <a:cubicBezTo>
                      <a:pt x="169" y="209"/>
                      <a:pt x="169" y="209"/>
                      <a:pt x="169" y="209"/>
                    </a:cubicBezTo>
                    <a:cubicBezTo>
                      <a:pt x="172" y="203"/>
                      <a:pt x="172" y="203"/>
                      <a:pt x="172" y="203"/>
                    </a:cubicBezTo>
                    <a:cubicBezTo>
                      <a:pt x="172" y="196"/>
                      <a:pt x="172" y="196"/>
                      <a:pt x="172" y="196"/>
                    </a:cubicBezTo>
                    <a:cubicBezTo>
                      <a:pt x="164" y="190"/>
                      <a:pt x="164" y="190"/>
                      <a:pt x="164" y="190"/>
                    </a:cubicBezTo>
                    <a:cubicBezTo>
                      <a:pt x="157" y="188"/>
                      <a:pt x="157" y="188"/>
                      <a:pt x="157" y="188"/>
                    </a:cubicBezTo>
                    <a:cubicBezTo>
                      <a:pt x="151" y="185"/>
                      <a:pt x="151" y="185"/>
                      <a:pt x="151" y="185"/>
                    </a:cubicBezTo>
                    <a:cubicBezTo>
                      <a:pt x="144" y="185"/>
                      <a:pt x="144" y="185"/>
                      <a:pt x="144" y="185"/>
                    </a:cubicBezTo>
                    <a:cubicBezTo>
                      <a:pt x="137" y="185"/>
                      <a:pt x="137" y="185"/>
                      <a:pt x="137" y="185"/>
                    </a:cubicBezTo>
                    <a:cubicBezTo>
                      <a:pt x="134" y="183"/>
                      <a:pt x="134" y="183"/>
                      <a:pt x="134" y="183"/>
                    </a:cubicBezTo>
                    <a:cubicBezTo>
                      <a:pt x="133" y="179"/>
                      <a:pt x="133" y="179"/>
                      <a:pt x="133" y="179"/>
                    </a:cubicBezTo>
                    <a:cubicBezTo>
                      <a:pt x="127" y="174"/>
                      <a:pt x="127" y="174"/>
                      <a:pt x="127" y="174"/>
                    </a:cubicBezTo>
                    <a:cubicBezTo>
                      <a:pt x="123" y="172"/>
                      <a:pt x="123" y="172"/>
                      <a:pt x="123" y="172"/>
                    </a:cubicBezTo>
                    <a:cubicBezTo>
                      <a:pt x="123" y="172"/>
                      <a:pt x="118" y="171"/>
                      <a:pt x="116" y="171"/>
                    </a:cubicBezTo>
                    <a:cubicBezTo>
                      <a:pt x="114" y="171"/>
                      <a:pt x="111" y="169"/>
                      <a:pt x="111" y="169"/>
                    </a:cubicBezTo>
                    <a:cubicBezTo>
                      <a:pt x="104" y="167"/>
                      <a:pt x="104" y="167"/>
                      <a:pt x="104" y="167"/>
                    </a:cubicBezTo>
                    <a:cubicBezTo>
                      <a:pt x="98" y="162"/>
                      <a:pt x="98" y="162"/>
                      <a:pt x="98" y="162"/>
                    </a:cubicBezTo>
                    <a:cubicBezTo>
                      <a:pt x="92" y="159"/>
                      <a:pt x="92" y="159"/>
                      <a:pt x="92" y="159"/>
                    </a:cubicBezTo>
                    <a:cubicBezTo>
                      <a:pt x="89" y="158"/>
                      <a:pt x="89" y="158"/>
                      <a:pt x="89" y="158"/>
                    </a:cubicBezTo>
                    <a:cubicBezTo>
                      <a:pt x="82" y="158"/>
                      <a:pt x="82" y="158"/>
                      <a:pt x="82" y="158"/>
                    </a:cubicBezTo>
                    <a:cubicBezTo>
                      <a:pt x="77" y="159"/>
                      <a:pt x="77" y="159"/>
                      <a:pt x="77" y="159"/>
                    </a:cubicBezTo>
                    <a:cubicBezTo>
                      <a:pt x="73" y="160"/>
                      <a:pt x="73" y="160"/>
                      <a:pt x="73" y="160"/>
                    </a:cubicBezTo>
                    <a:cubicBezTo>
                      <a:pt x="71" y="156"/>
                      <a:pt x="71" y="156"/>
                      <a:pt x="71" y="156"/>
                    </a:cubicBezTo>
                    <a:cubicBezTo>
                      <a:pt x="69" y="151"/>
                      <a:pt x="69" y="151"/>
                      <a:pt x="69" y="151"/>
                    </a:cubicBezTo>
                    <a:cubicBezTo>
                      <a:pt x="67" y="148"/>
                      <a:pt x="67" y="148"/>
                      <a:pt x="67" y="148"/>
                    </a:cubicBezTo>
                    <a:cubicBezTo>
                      <a:pt x="58" y="146"/>
                      <a:pt x="58" y="146"/>
                      <a:pt x="58" y="146"/>
                    </a:cubicBezTo>
                    <a:cubicBezTo>
                      <a:pt x="54" y="147"/>
                      <a:pt x="54" y="147"/>
                      <a:pt x="54" y="147"/>
                    </a:cubicBezTo>
                    <a:cubicBezTo>
                      <a:pt x="47" y="149"/>
                      <a:pt x="47" y="149"/>
                      <a:pt x="47" y="149"/>
                    </a:cubicBezTo>
                    <a:cubicBezTo>
                      <a:pt x="40" y="154"/>
                      <a:pt x="40" y="154"/>
                      <a:pt x="40" y="154"/>
                    </a:cubicBezTo>
                    <a:cubicBezTo>
                      <a:pt x="31" y="158"/>
                      <a:pt x="31" y="158"/>
                      <a:pt x="31" y="158"/>
                    </a:cubicBezTo>
                    <a:cubicBezTo>
                      <a:pt x="24" y="163"/>
                      <a:pt x="24" y="163"/>
                      <a:pt x="24" y="163"/>
                    </a:cubicBezTo>
                    <a:cubicBezTo>
                      <a:pt x="18" y="166"/>
                      <a:pt x="18" y="166"/>
                      <a:pt x="18" y="166"/>
                    </a:cubicBezTo>
                    <a:cubicBezTo>
                      <a:pt x="13" y="170"/>
                      <a:pt x="13" y="170"/>
                      <a:pt x="13" y="170"/>
                    </a:cubicBezTo>
                    <a:cubicBezTo>
                      <a:pt x="13" y="163"/>
                      <a:pt x="13" y="163"/>
                      <a:pt x="13" y="163"/>
                    </a:cubicBezTo>
                    <a:cubicBezTo>
                      <a:pt x="13" y="163"/>
                      <a:pt x="14" y="156"/>
                      <a:pt x="13" y="155"/>
                    </a:cubicBezTo>
                    <a:cubicBezTo>
                      <a:pt x="11" y="153"/>
                      <a:pt x="9" y="148"/>
                      <a:pt x="9" y="148"/>
                    </a:cubicBezTo>
                    <a:cubicBezTo>
                      <a:pt x="6" y="142"/>
                      <a:pt x="6" y="142"/>
                      <a:pt x="6" y="142"/>
                    </a:cubicBezTo>
                    <a:cubicBezTo>
                      <a:pt x="5" y="133"/>
                      <a:pt x="5" y="133"/>
                      <a:pt x="5" y="133"/>
                    </a:cubicBezTo>
                    <a:cubicBezTo>
                      <a:pt x="6" y="129"/>
                      <a:pt x="6" y="129"/>
                      <a:pt x="6" y="129"/>
                    </a:cubicBezTo>
                    <a:cubicBezTo>
                      <a:pt x="7" y="120"/>
                      <a:pt x="7" y="120"/>
                      <a:pt x="7" y="120"/>
                    </a:cubicBezTo>
                    <a:cubicBezTo>
                      <a:pt x="7" y="110"/>
                      <a:pt x="7" y="110"/>
                      <a:pt x="7" y="110"/>
                    </a:cubicBezTo>
                    <a:cubicBezTo>
                      <a:pt x="5" y="104"/>
                      <a:pt x="5" y="104"/>
                      <a:pt x="5" y="104"/>
                    </a:cubicBezTo>
                    <a:cubicBezTo>
                      <a:pt x="4" y="95"/>
                      <a:pt x="4" y="95"/>
                      <a:pt x="4" y="95"/>
                    </a:cubicBezTo>
                    <a:cubicBezTo>
                      <a:pt x="6" y="90"/>
                      <a:pt x="6" y="90"/>
                      <a:pt x="6" y="90"/>
                    </a:cubicBezTo>
                    <a:cubicBezTo>
                      <a:pt x="8" y="84"/>
                      <a:pt x="8" y="84"/>
                      <a:pt x="8" y="84"/>
                    </a:cubicBezTo>
                    <a:cubicBezTo>
                      <a:pt x="5" y="76"/>
                      <a:pt x="5" y="76"/>
                      <a:pt x="5" y="76"/>
                    </a:cubicBezTo>
                    <a:lnTo>
                      <a:pt x="0" y="73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122" name="Freeform 28"/>
              <p:cNvSpPr>
                <a:spLocks/>
              </p:cNvSpPr>
              <p:nvPr/>
            </p:nvSpPr>
            <p:spPr bwMode="auto">
              <a:xfrm>
                <a:off x="10696575" y="2551113"/>
                <a:ext cx="134937" cy="187325"/>
              </a:xfrm>
              <a:custGeom>
                <a:avLst/>
                <a:gdLst>
                  <a:gd name="T0" fmla="*/ 10 w 85"/>
                  <a:gd name="T1" fmla="*/ 2 h 118"/>
                  <a:gd name="T2" fmla="*/ 19 w 85"/>
                  <a:gd name="T3" fmla="*/ 9 h 118"/>
                  <a:gd name="T4" fmla="*/ 33 w 85"/>
                  <a:gd name="T5" fmla="*/ 14 h 118"/>
                  <a:gd name="T6" fmla="*/ 47 w 85"/>
                  <a:gd name="T7" fmla="*/ 21 h 118"/>
                  <a:gd name="T8" fmla="*/ 64 w 85"/>
                  <a:gd name="T9" fmla="*/ 31 h 118"/>
                  <a:gd name="T10" fmla="*/ 83 w 85"/>
                  <a:gd name="T11" fmla="*/ 50 h 118"/>
                  <a:gd name="T12" fmla="*/ 85 w 85"/>
                  <a:gd name="T13" fmla="*/ 52 h 118"/>
                  <a:gd name="T14" fmla="*/ 81 w 85"/>
                  <a:gd name="T15" fmla="*/ 61 h 118"/>
                  <a:gd name="T16" fmla="*/ 62 w 85"/>
                  <a:gd name="T17" fmla="*/ 85 h 118"/>
                  <a:gd name="T18" fmla="*/ 50 w 85"/>
                  <a:gd name="T19" fmla="*/ 99 h 118"/>
                  <a:gd name="T20" fmla="*/ 38 w 85"/>
                  <a:gd name="T21" fmla="*/ 116 h 118"/>
                  <a:gd name="T22" fmla="*/ 28 w 85"/>
                  <a:gd name="T23" fmla="*/ 118 h 118"/>
                  <a:gd name="T24" fmla="*/ 17 w 85"/>
                  <a:gd name="T25" fmla="*/ 116 h 118"/>
                  <a:gd name="T26" fmla="*/ 12 w 85"/>
                  <a:gd name="T27" fmla="*/ 109 h 118"/>
                  <a:gd name="T28" fmla="*/ 5 w 85"/>
                  <a:gd name="T29" fmla="*/ 99 h 118"/>
                  <a:gd name="T30" fmla="*/ 0 w 85"/>
                  <a:gd name="T31" fmla="*/ 90 h 118"/>
                  <a:gd name="T32" fmla="*/ 0 w 85"/>
                  <a:gd name="T33" fmla="*/ 80 h 118"/>
                  <a:gd name="T34" fmla="*/ 12 w 85"/>
                  <a:gd name="T35" fmla="*/ 78 h 118"/>
                  <a:gd name="T36" fmla="*/ 17 w 85"/>
                  <a:gd name="T37" fmla="*/ 64 h 118"/>
                  <a:gd name="T38" fmla="*/ 17 w 85"/>
                  <a:gd name="T39" fmla="*/ 43 h 118"/>
                  <a:gd name="T40" fmla="*/ 17 w 85"/>
                  <a:gd name="T41" fmla="*/ 26 h 118"/>
                  <a:gd name="T42" fmla="*/ 12 w 85"/>
                  <a:gd name="T43" fmla="*/ 16 h 118"/>
                  <a:gd name="T44" fmla="*/ 5 w 85"/>
                  <a:gd name="T45" fmla="*/ 9 h 118"/>
                  <a:gd name="T46" fmla="*/ 5 w 85"/>
                  <a:gd name="T47" fmla="*/ 0 h 118"/>
                  <a:gd name="T48" fmla="*/ 10 w 85"/>
                  <a:gd name="T49" fmla="*/ 2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5" h="118">
                    <a:moveTo>
                      <a:pt x="10" y="2"/>
                    </a:moveTo>
                    <a:lnTo>
                      <a:pt x="19" y="9"/>
                    </a:lnTo>
                    <a:lnTo>
                      <a:pt x="33" y="14"/>
                    </a:lnTo>
                    <a:lnTo>
                      <a:pt x="47" y="21"/>
                    </a:lnTo>
                    <a:lnTo>
                      <a:pt x="64" y="31"/>
                    </a:lnTo>
                    <a:lnTo>
                      <a:pt x="83" y="50"/>
                    </a:lnTo>
                    <a:lnTo>
                      <a:pt x="85" y="52"/>
                    </a:lnTo>
                    <a:lnTo>
                      <a:pt x="81" y="61"/>
                    </a:lnTo>
                    <a:lnTo>
                      <a:pt x="62" y="85"/>
                    </a:lnTo>
                    <a:lnTo>
                      <a:pt x="50" y="99"/>
                    </a:lnTo>
                    <a:lnTo>
                      <a:pt x="38" y="116"/>
                    </a:lnTo>
                    <a:lnTo>
                      <a:pt x="28" y="118"/>
                    </a:lnTo>
                    <a:lnTo>
                      <a:pt x="17" y="116"/>
                    </a:lnTo>
                    <a:lnTo>
                      <a:pt x="12" y="109"/>
                    </a:lnTo>
                    <a:lnTo>
                      <a:pt x="5" y="99"/>
                    </a:lnTo>
                    <a:lnTo>
                      <a:pt x="0" y="90"/>
                    </a:lnTo>
                    <a:lnTo>
                      <a:pt x="0" y="80"/>
                    </a:lnTo>
                    <a:lnTo>
                      <a:pt x="12" y="78"/>
                    </a:lnTo>
                    <a:lnTo>
                      <a:pt x="17" y="64"/>
                    </a:lnTo>
                    <a:lnTo>
                      <a:pt x="17" y="43"/>
                    </a:lnTo>
                    <a:lnTo>
                      <a:pt x="17" y="26"/>
                    </a:lnTo>
                    <a:lnTo>
                      <a:pt x="12" y="16"/>
                    </a:lnTo>
                    <a:lnTo>
                      <a:pt x="5" y="9"/>
                    </a:lnTo>
                    <a:lnTo>
                      <a:pt x="5" y="0"/>
                    </a:lnTo>
                    <a:lnTo>
                      <a:pt x="10" y="2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123" name="Freeform 29"/>
              <p:cNvSpPr>
                <a:spLocks/>
              </p:cNvSpPr>
              <p:nvPr/>
            </p:nvSpPr>
            <p:spPr bwMode="auto">
              <a:xfrm>
                <a:off x="10696575" y="2474913"/>
                <a:ext cx="263525" cy="139700"/>
              </a:xfrm>
              <a:custGeom>
                <a:avLst/>
                <a:gdLst>
                  <a:gd name="T0" fmla="*/ 0 w 166"/>
                  <a:gd name="T1" fmla="*/ 34 h 88"/>
                  <a:gd name="T2" fmla="*/ 10 w 166"/>
                  <a:gd name="T3" fmla="*/ 41 h 88"/>
                  <a:gd name="T4" fmla="*/ 21 w 166"/>
                  <a:gd name="T5" fmla="*/ 48 h 88"/>
                  <a:gd name="T6" fmla="*/ 36 w 166"/>
                  <a:gd name="T7" fmla="*/ 53 h 88"/>
                  <a:gd name="T8" fmla="*/ 47 w 166"/>
                  <a:gd name="T9" fmla="*/ 60 h 88"/>
                  <a:gd name="T10" fmla="*/ 57 w 166"/>
                  <a:gd name="T11" fmla="*/ 64 h 88"/>
                  <a:gd name="T12" fmla="*/ 66 w 166"/>
                  <a:gd name="T13" fmla="*/ 69 h 88"/>
                  <a:gd name="T14" fmla="*/ 78 w 166"/>
                  <a:gd name="T15" fmla="*/ 79 h 88"/>
                  <a:gd name="T16" fmla="*/ 88 w 166"/>
                  <a:gd name="T17" fmla="*/ 86 h 88"/>
                  <a:gd name="T18" fmla="*/ 100 w 166"/>
                  <a:gd name="T19" fmla="*/ 88 h 88"/>
                  <a:gd name="T20" fmla="*/ 109 w 166"/>
                  <a:gd name="T21" fmla="*/ 81 h 88"/>
                  <a:gd name="T22" fmla="*/ 126 w 166"/>
                  <a:gd name="T23" fmla="*/ 67 h 88"/>
                  <a:gd name="T24" fmla="*/ 140 w 166"/>
                  <a:gd name="T25" fmla="*/ 48 h 88"/>
                  <a:gd name="T26" fmla="*/ 152 w 166"/>
                  <a:gd name="T27" fmla="*/ 36 h 88"/>
                  <a:gd name="T28" fmla="*/ 159 w 166"/>
                  <a:gd name="T29" fmla="*/ 27 h 88"/>
                  <a:gd name="T30" fmla="*/ 163 w 166"/>
                  <a:gd name="T31" fmla="*/ 15 h 88"/>
                  <a:gd name="T32" fmla="*/ 166 w 166"/>
                  <a:gd name="T33" fmla="*/ 5 h 88"/>
                  <a:gd name="T34" fmla="*/ 149 w 166"/>
                  <a:gd name="T35" fmla="*/ 0 h 88"/>
                  <a:gd name="T36" fmla="*/ 135 w 166"/>
                  <a:gd name="T37" fmla="*/ 3 h 88"/>
                  <a:gd name="T38" fmla="*/ 126 w 166"/>
                  <a:gd name="T39" fmla="*/ 5 h 88"/>
                  <a:gd name="T40" fmla="*/ 118 w 166"/>
                  <a:gd name="T41" fmla="*/ 22 h 88"/>
                  <a:gd name="T42" fmla="*/ 107 w 166"/>
                  <a:gd name="T43" fmla="*/ 29 h 88"/>
                  <a:gd name="T44" fmla="*/ 90 w 166"/>
                  <a:gd name="T45" fmla="*/ 31 h 88"/>
                  <a:gd name="T46" fmla="*/ 73 w 166"/>
                  <a:gd name="T47" fmla="*/ 31 h 88"/>
                  <a:gd name="T48" fmla="*/ 57 w 166"/>
                  <a:gd name="T49" fmla="*/ 31 h 88"/>
                  <a:gd name="T50" fmla="*/ 45 w 166"/>
                  <a:gd name="T51" fmla="*/ 27 h 88"/>
                  <a:gd name="T52" fmla="*/ 36 w 166"/>
                  <a:gd name="T53" fmla="*/ 19 h 88"/>
                  <a:gd name="T54" fmla="*/ 28 w 166"/>
                  <a:gd name="T55" fmla="*/ 15 h 88"/>
                  <a:gd name="T56" fmla="*/ 19 w 166"/>
                  <a:gd name="T57" fmla="*/ 15 h 88"/>
                  <a:gd name="T58" fmla="*/ 10 w 166"/>
                  <a:gd name="T59" fmla="*/ 19 h 88"/>
                  <a:gd name="T60" fmla="*/ 2 w 166"/>
                  <a:gd name="T61" fmla="*/ 27 h 88"/>
                  <a:gd name="T62" fmla="*/ 0 w 166"/>
                  <a:gd name="T63" fmla="*/ 34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66" h="88">
                    <a:moveTo>
                      <a:pt x="0" y="34"/>
                    </a:moveTo>
                    <a:lnTo>
                      <a:pt x="10" y="41"/>
                    </a:lnTo>
                    <a:lnTo>
                      <a:pt x="21" y="48"/>
                    </a:lnTo>
                    <a:lnTo>
                      <a:pt x="36" y="53"/>
                    </a:lnTo>
                    <a:lnTo>
                      <a:pt x="47" y="60"/>
                    </a:lnTo>
                    <a:lnTo>
                      <a:pt x="57" y="64"/>
                    </a:lnTo>
                    <a:lnTo>
                      <a:pt x="66" y="69"/>
                    </a:lnTo>
                    <a:lnTo>
                      <a:pt x="78" y="79"/>
                    </a:lnTo>
                    <a:lnTo>
                      <a:pt x="88" y="86"/>
                    </a:lnTo>
                    <a:lnTo>
                      <a:pt x="100" y="88"/>
                    </a:lnTo>
                    <a:lnTo>
                      <a:pt x="109" y="81"/>
                    </a:lnTo>
                    <a:lnTo>
                      <a:pt x="126" y="67"/>
                    </a:lnTo>
                    <a:lnTo>
                      <a:pt x="140" y="48"/>
                    </a:lnTo>
                    <a:lnTo>
                      <a:pt x="152" y="36"/>
                    </a:lnTo>
                    <a:lnTo>
                      <a:pt x="159" y="27"/>
                    </a:lnTo>
                    <a:lnTo>
                      <a:pt x="163" y="15"/>
                    </a:lnTo>
                    <a:lnTo>
                      <a:pt x="166" y="5"/>
                    </a:lnTo>
                    <a:lnTo>
                      <a:pt x="149" y="0"/>
                    </a:lnTo>
                    <a:lnTo>
                      <a:pt x="135" y="3"/>
                    </a:lnTo>
                    <a:lnTo>
                      <a:pt x="126" y="5"/>
                    </a:lnTo>
                    <a:lnTo>
                      <a:pt x="118" y="22"/>
                    </a:lnTo>
                    <a:lnTo>
                      <a:pt x="107" y="29"/>
                    </a:lnTo>
                    <a:lnTo>
                      <a:pt x="90" y="31"/>
                    </a:lnTo>
                    <a:lnTo>
                      <a:pt x="73" y="31"/>
                    </a:lnTo>
                    <a:lnTo>
                      <a:pt x="57" y="31"/>
                    </a:lnTo>
                    <a:lnTo>
                      <a:pt x="45" y="27"/>
                    </a:lnTo>
                    <a:lnTo>
                      <a:pt x="36" y="19"/>
                    </a:lnTo>
                    <a:lnTo>
                      <a:pt x="28" y="15"/>
                    </a:lnTo>
                    <a:lnTo>
                      <a:pt x="19" y="15"/>
                    </a:lnTo>
                    <a:lnTo>
                      <a:pt x="10" y="19"/>
                    </a:lnTo>
                    <a:lnTo>
                      <a:pt x="2" y="27"/>
                    </a:lnTo>
                    <a:lnTo>
                      <a:pt x="0" y="34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124" name="Freeform 30"/>
              <p:cNvSpPr>
                <a:spLocks/>
              </p:cNvSpPr>
              <p:nvPr/>
            </p:nvSpPr>
            <p:spPr bwMode="auto">
              <a:xfrm>
                <a:off x="9910763" y="1885950"/>
                <a:ext cx="533400" cy="777875"/>
              </a:xfrm>
              <a:custGeom>
                <a:avLst/>
                <a:gdLst>
                  <a:gd name="T0" fmla="*/ 113 w 142"/>
                  <a:gd name="T1" fmla="*/ 0 h 207"/>
                  <a:gd name="T2" fmla="*/ 120 w 142"/>
                  <a:gd name="T3" fmla="*/ 4 h 207"/>
                  <a:gd name="T4" fmla="*/ 116 w 142"/>
                  <a:gd name="T5" fmla="*/ 11 h 207"/>
                  <a:gd name="T6" fmla="*/ 120 w 142"/>
                  <a:gd name="T7" fmla="*/ 20 h 207"/>
                  <a:gd name="T8" fmla="*/ 125 w 142"/>
                  <a:gd name="T9" fmla="*/ 31 h 207"/>
                  <a:gd name="T10" fmla="*/ 127 w 142"/>
                  <a:gd name="T11" fmla="*/ 42 h 207"/>
                  <a:gd name="T12" fmla="*/ 129 w 142"/>
                  <a:gd name="T13" fmla="*/ 70 h 207"/>
                  <a:gd name="T14" fmla="*/ 130 w 142"/>
                  <a:gd name="T15" fmla="*/ 82 h 207"/>
                  <a:gd name="T16" fmla="*/ 134 w 142"/>
                  <a:gd name="T17" fmla="*/ 97 h 207"/>
                  <a:gd name="T18" fmla="*/ 140 w 142"/>
                  <a:gd name="T19" fmla="*/ 104 h 207"/>
                  <a:gd name="T20" fmla="*/ 139 w 142"/>
                  <a:gd name="T21" fmla="*/ 112 h 207"/>
                  <a:gd name="T22" fmla="*/ 136 w 142"/>
                  <a:gd name="T23" fmla="*/ 124 h 207"/>
                  <a:gd name="T24" fmla="*/ 139 w 142"/>
                  <a:gd name="T25" fmla="*/ 134 h 207"/>
                  <a:gd name="T26" fmla="*/ 129 w 142"/>
                  <a:gd name="T27" fmla="*/ 144 h 207"/>
                  <a:gd name="T28" fmla="*/ 115 w 142"/>
                  <a:gd name="T29" fmla="*/ 155 h 207"/>
                  <a:gd name="T30" fmla="*/ 103 w 142"/>
                  <a:gd name="T31" fmla="*/ 166 h 207"/>
                  <a:gd name="T32" fmla="*/ 92 w 142"/>
                  <a:gd name="T33" fmla="*/ 169 h 207"/>
                  <a:gd name="T34" fmla="*/ 81 w 142"/>
                  <a:gd name="T35" fmla="*/ 171 h 207"/>
                  <a:gd name="T36" fmla="*/ 72 w 142"/>
                  <a:gd name="T37" fmla="*/ 168 h 207"/>
                  <a:gd name="T38" fmla="*/ 61 w 142"/>
                  <a:gd name="T39" fmla="*/ 167 h 207"/>
                  <a:gd name="T40" fmla="*/ 55 w 142"/>
                  <a:gd name="T41" fmla="*/ 174 h 207"/>
                  <a:gd name="T42" fmla="*/ 55 w 142"/>
                  <a:gd name="T43" fmla="*/ 184 h 207"/>
                  <a:gd name="T44" fmla="*/ 50 w 142"/>
                  <a:gd name="T45" fmla="*/ 194 h 207"/>
                  <a:gd name="T46" fmla="*/ 41 w 142"/>
                  <a:gd name="T47" fmla="*/ 199 h 207"/>
                  <a:gd name="T48" fmla="*/ 31 w 142"/>
                  <a:gd name="T49" fmla="*/ 205 h 207"/>
                  <a:gd name="T50" fmla="*/ 21 w 142"/>
                  <a:gd name="T51" fmla="*/ 205 h 207"/>
                  <a:gd name="T52" fmla="*/ 15 w 142"/>
                  <a:gd name="T53" fmla="*/ 200 h 207"/>
                  <a:gd name="T54" fmla="*/ 10 w 142"/>
                  <a:gd name="T55" fmla="*/ 195 h 207"/>
                  <a:gd name="T56" fmla="*/ 3 w 142"/>
                  <a:gd name="T57" fmla="*/ 188 h 207"/>
                  <a:gd name="T58" fmla="*/ 3 w 142"/>
                  <a:gd name="T59" fmla="*/ 175 h 207"/>
                  <a:gd name="T60" fmla="*/ 0 w 142"/>
                  <a:gd name="T61" fmla="*/ 162 h 207"/>
                  <a:gd name="T62" fmla="*/ 6 w 142"/>
                  <a:gd name="T63" fmla="*/ 151 h 207"/>
                  <a:gd name="T64" fmla="*/ 11 w 142"/>
                  <a:gd name="T65" fmla="*/ 135 h 207"/>
                  <a:gd name="T66" fmla="*/ 15 w 142"/>
                  <a:gd name="T67" fmla="*/ 127 h 207"/>
                  <a:gd name="T68" fmla="*/ 23 w 142"/>
                  <a:gd name="T69" fmla="*/ 123 h 207"/>
                  <a:gd name="T70" fmla="*/ 35 w 142"/>
                  <a:gd name="T71" fmla="*/ 119 h 207"/>
                  <a:gd name="T72" fmla="*/ 46 w 142"/>
                  <a:gd name="T73" fmla="*/ 108 h 207"/>
                  <a:gd name="T74" fmla="*/ 56 w 142"/>
                  <a:gd name="T75" fmla="*/ 104 h 207"/>
                  <a:gd name="T76" fmla="*/ 66 w 142"/>
                  <a:gd name="T77" fmla="*/ 104 h 207"/>
                  <a:gd name="T78" fmla="*/ 77 w 142"/>
                  <a:gd name="T79" fmla="*/ 102 h 207"/>
                  <a:gd name="T80" fmla="*/ 81 w 142"/>
                  <a:gd name="T81" fmla="*/ 89 h 207"/>
                  <a:gd name="T82" fmla="*/ 77 w 142"/>
                  <a:gd name="T83" fmla="*/ 81 h 207"/>
                  <a:gd name="T84" fmla="*/ 79 w 142"/>
                  <a:gd name="T85" fmla="*/ 70 h 207"/>
                  <a:gd name="T86" fmla="*/ 84 w 142"/>
                  <a:gd name="T87" fmla="*/ 62 h 207"/>
                  <a:gd name="T88" fmla="*/ 82 w 142"/>
                  <a:gd name="T89" fmla="*/ 50 h 207"/>
                  <a:gd name="T90" fmla="*/ 81 w 142"/>
                  <a:gd name="T91" fmla="*/ 36 h 207"/>
                  <a:gd name="T92" fmla="*/ 85 w 142"/>
                  <a:gd name="T93" fmla="*/ 25 h 207"/>
                  <a:gd name="T94" fmla="*/ 93 w 142"/>
                  <a:gd name="T95" fmla="*/ 17 h 207"/>
                  <a:gd name="T96" fmla="*/ 107 w 142"/>
                  <a:gd name="T97" fmla="*/ 6 h 2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42" h="207">
                    <a:moveTo>
                      <a:pt x="109" y="0"/>
                    </a:moveTo>
                    <a:cubicBezTo>
                      <a:pt x="113" y="0"/>
                      <a:pt x="113" y="0"/>
                      <a:pt x="113" y="0"/>
                    </a:cubicBezTo>
                    <a:cubicBezTo>
                      <a:pt x="118" y="2"/>
                      <a:pt x="118" y="2"/>
                      <a:pt x="118" y="2"/>
                    </a:cubicBezTo>
                    <a:cubicBezTo>
                      <a:pt x="120" y="4"/>
                      <a:pt x="120" y="4"/>
                      <a:pt x="120" y="4"/>
                    </a:cubicBezTo>
                    <a:cubicBezTo>
                      <a:pt x="117" y="7"/>
                      <a:pt x="117" y="7"/>
                      <a:pt x="117" y="7"/>
                    </a:cubicBezTo>
                    <a:cubicBezTo>
                      <a:pt x="116" y="11"/>
                      <a:pt x="116" y="11"/>
                      <a:pt x="116" y="11"/>
                    </a:cubicBezTo>
                    <a:cubicBezTo>
                      <a:pt x="117" y="15"/>
                      <a:pt x="117" y="15"/>
                      <a:pt x="117" y="15"/>
                    </a:cubicBezTo>
                    <a:cubicBezTo>
                      <a:pt x="120" y="20"/>
                      <a:pt x="120" y="20"/>
                      <a:pt x="120" y="20"/>
                    </a:cubicBezTo>
                    <a:cubicBezTo>
                      <a:pt x="123" y="26"/>
                      <a:pt x="123" y="26"/>
                      <a:pt x="123" y="26"/>
                    </a:cubicBezTo>
                    <a:cubicBezTo>
                      <a:pt x="125" y="31"/>
                      <a:pt x="125" y="31"/>
                      <a:pt x="125" y="31"/>
                    </a:cubicBezTo>
                    <a:cubicBezTo>
                      <a:pt x="125" y="36"/>
                      <a:pt x="125" y="36"/>
                      <a:pt x="125" y="36"/>
                    </a:cubicBezTo>
                    <a:cubicBezTo>
                      <a:pt x="127" y="42"/>
                      <a:pt x="127" y="42"/>
                      <a:pt x="127" y="42"/>
                    </a:cubicBezTo>
                    <a:cubicBezTo>
                      <a:pt x="127" y="53"/>
                      <a:pt x="127" y="53"/>
                      <a:pt x="127" y="53"/>
                    </a:cubicBezTo>
                    <a:cubicBezTo>
                      <a:pt x="129" y="70"/>
                      <a:pt x="129" y="70"/>
                      <a:pt x="129" y="70"/>
                    </a:cubicBezTo>
                    <a:cubicBezTo>
                      <a:pt x="129" y="77"/>
                      <a:pt x="129" y="77"/>
                      <a:pt x="129" y="77"/>
                    </a:cubicBezTo>
                    <a:cubicBezTo>
                      <a:pt x="130" y="82"/>
                      <a:pt x="130" y="82"/>
                      <a:pt x="130" y="82"/>
                    </a:cubicBezTo>
                    <a:cubicBezTo>
                      <a:pt x="132" y="92"/>
                      <a:pt x="132" y="92"/>
                      <a:pt x="132" y="92"/>
                    </a:cubicBezTo>
                    <a:cubicBezTo>
                      <a:pt x="134" y="97"/>
                      <a:pt x="134" y="97"/>
                      <a:pt x="134" y="97"/>
                    </a:cubicBezTo>
                    <a:cubicBezTo>
                      <a:pt x="135" y="101"/>
                      <a:pt x="135" y="101"/>
                      <a:pt x="135" y="101"/>
                    </a:cubicBezTo>
                    <a:cubicBezTo>
                      <a:pt x="140" y="104"/>
                      <a:pt x="140" y="104"/>
                      <a:pt x="140" y="104"/>
                    </a:cubicBezTo>
                    <a:cubicBezTo>
                      <a:pt x="142" y="108"/>
                      <a:pt x="142" y="108"/>
                      <a:pt x="142" y="108"/>
                    </a:cubicBezTo>
                    <a:cubicBezTo>
                      <a:pt x="142" y="108"/>
                      <a:pt x="141" y="111"/>
                      <a:pt x="139" y="112"/>
                    </a:cubicBezTo>
                    <a:cubicBezTo>
                      <a:pt x="138" y="112"/>
                      <a:pt x="136" y="117"/>
                      <a:pt x="136" y="117"/>
                    </a:cubicBezTo>
                    <a:cubicBezTo>
                      <a:pt x="136" y="124"/>
                      <a:pt x="136" y="124"/>
                      <a:pt x="136" y="124"/>
                    </a:cubicBezTo>
                    <a:cubicBezTo>
                      <a:pt x="138" y="129"/>
                      <a:pt x="138" y="129"/>
                      <a:pt x="138" y="129"/>
                    </a:cubicBezTo>
                    <a:cubicBezTo>
                      <a:pt x="139" y="134"/>
                      <a:pt x="139" y="134"/>
                      <a:pt x="139" y="134"/>
                    </a:cubicBezTo>
                    <a:cubicBezTo>
                      <a:pt x="137" y="139"/>
                      <a:pt x="137" y="139"/>
                      <a:pt x="137" y="139"/>
                    </a:cubicBezTo>
                    <a:cubicBezTo>
                      <a:pt x="129" y="144"/>
                      <a:pt x="129" y="144"/>
                      <a:pt x="129" y="144"/>
                    </a:cubicBezTo>
                    <a:cubicBezTo>
                      <a:pt x="121" y="150"/>
                      <a:pt x="121" y="150"/>
                      <a:pt x="121" y="150"/>
                    </a:cubicBezTo>
                    <a:cubicBezTo>
                      <a:pt x="115" y="155"/>
                      <a:pt x="115" y="155"/>
                      <a:pt x="115" y="155"/>
                    </a:cubicBezTo>
                    <a:cubicBezTo>
                      <a:pt x="109" y="162"/>
                      <a:pt x="109" y="162"/>
                      <a:pt x="109" y="162"/>
                    </a:cubicBezTo>
                    <a:cubicBezTo>
                      <a:pt x="103" y="166"/>
                      <a:pt x="103" y="166"/>
                      <a:pt x="103" y="166"/>
                    </a:cubicBezTo>
                    <a:cubicBezTo>
                      <a:pt x="96" y="166"/>
                      <a:pt x="96" y="166"/>
                      <a:pt x="96" y="166"/>
                    </a:cubicBezTo>
                    <a:cubicBezTo>
                      <a:pt x="92" y="169"/>
                      <a:pt x="92" y="169"/>
                      <a:pt x="92" y="169"/>
                    </a:cubicBezTo>
                    <a:cubicBezTo>
                      <a:pt x="87" y="171"/>
                      <a:pt x="87" y="171"/>
                      <a:pt x="87" y="171"/>
                    </a:cubicBezTo>
                    <a:cubicBezTo>
                      <a:pt x="81" y="171"/>
                      <a:pt x="81" y="171"/>
                      <a:pt x="81" y="171"/>
                    </a:cubicBezTo>
                    <a:cubicBezTo>
                      <a:pt x="77" y="170"/>
                      <a:pt x="77" y="170"/>
                      <a:pt x="77" y="170"/>
                    </a:cubicBezTo>
                    <a:cubicBezTo>
                      <a:pt x="72" y="168"/>
                      <a:pt x="72" y="168"/>
                      <a:pt x="72" y="168"/>
                    </a:cubicBezTo>
                    <a:cubicBezTo>
                      <a:pt x="65" y="167"/>
                      <a:pt x="65" y="167"/>
                      <a:pt x="65" y="167"/>
                    </a:cubicBezTo>
                    <a:cubicBezTo>
                      <a:pt x="61" y="167"/>
                      <a:pt x="61" y="167"/>
                      <a:pt x="61" y="167"/>
                    </a:cubicBezTo>
                    <a:cubicBezTo>
                      <a:pt x="58" y="170"/>
                      <a:pt x="58" y="170"/>
                      <a:pt x="58" y="170"/>
                    </a:cubicBezTo>
                    <a:cubicBezTo>
                      <a:pt x="55" y="174"/>
                      <a:pt x="55" y="174"/>
                      <a:pt x="55" y="174"/>
                    </a:cubicBezTo>
                    <a:cubicBezTo>
                      <a:pt x="55" y="180"/>
                      <a:pt x="55" y="180"/>
                      <a:pt x="55" y="180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3" y="190"/>
                      <a:pt x="53" y="190"/>
                      <a:pt x="53" y="190"/>
                    </a:cubicBezTo>
                    <a:cubicBezTo>
                      <a:pt x="50" y="194"/>
                      <a:pt x="50" y="194"/>
                      <a:pt x="50" y="194"/>
                    </a:cubicBezTo>
                    <a:cubicBezTo>
                      <a:pt x="46" y="198"/>
                      <a:pt x="46" y="198"/>
                      <a:pt x="46" y="198"/>
                    </a:cubicBezTo>
                    <a:cubicBezTo>
                      <a:pt x="41" y="199"/>
                      <a:pt x="41" y="199"/>
                      <a:pt x="41" y="199"/>
                    </a:cubicBezTo>
                    <a:cubicBezTo>
                      <a:pt x="36" y="202"/>
                      <a:pt x="36" y="202"/>
                      <a:pt x="36" y="202"/>
                    </a:cubicBezTo>
                    <a:cubicBezTo>
                      <a:pt x="31" y="205"/>
                      <a:pt x="31" y="205"/>
                      <a:pt x="31" y="205"/>
                    </a:cubicBezTo>
                    <a:cubicBezTo>
                      <a:pt x="26" y="207"/>
                      <a:pt x="26" y="207"/>
                      <a:pt x="26" y="207"/>
                    </a:cubicBezTo>
                    <a:cubicBezTo>
                      <a:pt x="26" y="207"/>
                      <a:pt x="24" y="205"/>
                      <a:pt x="21" y="205"/>
                    </a:cubicBezTo>
                    <a:cubicBezTo>
                      <a:pt x="18" y="204"/>
                      <a:pt x="18" y="204"/>
                      <a:pt x="18" y="204"/>
                    </a:cubicBezTo>
                    <a:cubicBezTo>
                      <a:pt x="15" y="200"/>
                      <a:pt x="15" y="200"/>
                      <a:pt x="15" y="200"/>
                    </a:cubicBezTo>
                    <a:cubicBezTo>
                      <a:pt x="13" y="197"/>
                      <a:pt x="13" y="197"/>
                      <a:pt x="13" y="197"/>
                    </a:cubicBezTo>
                    <a:cubicBezTo>
                      <a:pt x="10" y="195"/>
                      <a:pt x="10" y="195"/>
                      <a:pt x="10" y="195"/>
                    </a:cubicBezTo>
                    <a:cubicBezTo>
                      <a:pt x="4" y="195"/>
                      <a:pt x="4" y="195"/>
                      <a:pt x="4" y="195"/>
                    </a:cubicBezTo>
                    <a:cubicBezTo>
                      <a:pt x="3" y="188"/>
                      <a:pt x="3" y="188"/>
                      <a:pt x="3" y="188"/>
                    </a:cubicBezTo>
                    <a:cubicBezTo>
                      <a:pt x="3" y="182"/>
                      <a:pt x="3" y="182"/>
                      <a:pt x="3" y="182"/>
                    </a:cubicBezTo>
                    <a:cubicBezTo>
                      <a:pt x="3" y="175"/>
                      <a:pt x="3" y="175"/>
                      <a:pt x="3" y="175"/>
                    </a:cubicBezTo>
                    <a:cubicBezTo>
                      <a:pt x="1" y="170"/>
                      <a:pt x="1" y="170"/>
                      <a:pt x="1" y="170"/>
                    </a:cubicBezTo>
                    <a:cubicBezTo>
                      <a:pt x="0" y="162"/>
                      <a:pt x="0" y="162"/>
                      <a:pt x="0" y="162"/>
                    </a:cubicBezTo>
                    <a:cubicBezTo>
                      <a:pt x="3" y="156"/>
                      <a:pt x="3" y="156"/>
                      <a:pt x="3" y="156"/>
                    </a:cubicBezTo>
                    <a:cubicBezTo>
                      <a:pt x="6" y="151"/>
                      <a:pt x="6" y="151"/>
                      <a:pt x="6" y="151"/>
                    </a:cubicBezTo>
                    <a:cubicBezTo>
                      <a:pt x="9" y="143"/>
                      <a:pt x="9" y="143"/>
                      <a:pt x="9" y="143"/>
                    </a:cubicBezTo>
                    <a:cubicBezTo>
                      <a:pt x="11" y="135"/>
                      <a:pt x="11" y="135"/>
                      <a:pt x="11" y="135"/>
                    </a:cubicBezTo>
                    <a:cubicBezTo>
                      <a:pt x="12" y="130"/>
                      <a:pt x="12" y="130"/>
                      <a:pt x="12" y="130"/>
                    </a:cubicBezTo>
                    <a:cubicBezTo>
                      <a:pt x="15" y="127"/>
                      <a:pt x="15" y="127"/>
                      <a:pt x="15" y="127"/>
                    </a:cubicBezTo>
                    <a:cubicBezTo>
                      <a:pt x="19" y="125"/>
                      <a:pt x="19" y="125"/>
                      <a:pt x="19" y="125"/>
                    </a:cubicBezTo>
                    <a:cubicBezTo>
                      <a:pt x="23" y="123"/>
                      <a:pt x="23" y="123"/>
                      <a:pt x="23" y="123"/>
                    </a:cubicBezTo>
                    <a:cubicBezTo>
                      <a:pt x="28" y="121"/>
                      <a:pt x="28" y="121"/>
                      <a:pt x="28" y="121"/>
                    </a:cubicBezTo>
                    <a:cubicBezTo>
                      <a:pt x="35" y="119"/>
                      <a:pt x="35" y="119"/>
                      <a:pt x="35" y="119"/>
                    </a:cubicBezTo>
                    <a:cubicBezTo>
                      <a:pt x="41" y="113"/>
                      <a:pt x="41" y="113"/>
                      <a:pt x="41" y="113"/>
                    </a:cubicBezTo>
                    <a:cubicBezTo>
                      <a:pt x="46" y="108"/>
                      <a:pt x="46" y="108"/>
                      <a:pt x="46" y="108"/>
                    </a:cubicBezTo>
                    <a:cubicBezTo>
                      <a:pt x="50" y="105"/>
                      <a:pt x="50" y="105"/>
                      <a:pt x="50" y="105"/>
                    </a:cubicBezTo>
                    <a:cubicBezTo>
                      <a:pt x="56" y="104"/>
                      <a:pt x="56" y="104"/>
                      <a:pt x="56" y="104"/>
                    </a:cubicBezTo>
                    <a:cubicBezTo>
                      <a:pt x="61" y="103"/>
                      <a:pt x="61" y="103"/>
                      <a:pt x="61" y="103"/>
                    </a:cubicBezTo>
                    <a:cubicBezTo>
                      <a:pt x="66" y="104"/>
                      <a:pt x="66" y="104"/>
                      <a:pt x="66" y="104"/>
                    </a:cubicBezTo>
                    <a:cubicBezTo>
                      <a:pt x="71" y="104"/>
                      <a:pt x="71" y="104"/>
                      <a:pt x="71" y="104"/>
                    </a:cubicBezTo>
                    <a:cubicBezTo>
                      <a:pt x="77" y="102"/>
                      <a:pt x="77" y="102"/>
                      <a:pt x="77" y="102"/>
                    </a:cubicBezTo>
                    <a:cubicBezTo>
                      <a:pt x="80" y="96"/>
                      <a:pt x="80" y="96"/>
                      <a:pt x="80" y="96"/>
                    </a:cubicBezTo>
                    <a:cubicBezTo>
                      <a:pt x="81" y="89"/>
                      <a:pt x="81" y="89"/>
                      <a:pt x="81" y="89"/>
                    </a:cubicBezTo>
                    <a:cubicBezTo>
                      <a:pt x="79" y="85"/>
                      <a:pt x="79" y="85"/>
                      <a:pt x="79" y="85"/>
                    </a:cubicBezTo>
                    <a:cubicBezTo>
                      <a:pt x="77" y="81"/>
                      <a:pt x="77" y="81"/>
                      <a:pt x="77" y="81"/>
                    </a:cubicBezTo>
                    <a:cubicBezTo>
                      <a:pt x="78" y="75"/>
                      <a:pt x="78" y="75"/>
                      <a:pt x="78" y="75"/>
                    </a:cubicBezTo>
                    <a:cubicBezTo>
                      <a:pt x="79" y="70"/>
                      <a:pt x="79" y="70"/>
                      <a:pt x="79" y="70"/>
                    </a:cubicBezTo>
                    <a:cubicBezTo>
                      <a:pt x="81" y="66"/>
                      <a:pt x="81" y="66"/>
                      <a:pt x="81" y="66"/>
                    </a:cubicBezTo>
                    <a:cubicBezTo>
                      <a:pt x="84" y="62"/>
                      <a:pt x="84" y="62"/>
                      <a:pt x="84" y="62"/>
                    </a:cubicBezTo>
                    <a:cubicBezTo>
                      <a:pt x="82" y="57"/>
                      <a:pt x="82" y="57"/>
                      <a:pt x="82" y="57"/>
                    </a:cubicBezTo>
                    <a:cubicBezTo>
                      <a:pt x="82" y="50"/>
                      <a:pt x="82" y="50"/>
                      <a:pt x="82" y="50"/>
                    </a:cubicBezTo>
                    <a:cubicBezTo>
                      <a:pt x="81" y="42"/>
                      <a:pt x="81" y="42"/>
                      <a:pt x="81" y="42"/>
                    </a:cubicBezTo>
                    <a:cubicBezTo>
                      <a:pt x="81" y="36"/>
                      <a:pt x="81" y="36"/>
                      <a:pt x="81" y="36"/>
                    </a:cubicBezTo>
                    <a:cubicBezTo>
                      <a:pt x="82" y="30"/>
                      <a:pt x="82" y="30"/>
                      <a:pt x="82" y="30"/>
                    </a:cubicBezTo>
                    <a:cubicBezTo>
                      <a:pt x="85" y="25"/>
                      <a:pt x="85" y="25"/>
                      <a:pt x="85" y="25"/>
                    </a:cubicBezTo>
                    <a:cubicBezTo>
                      <a:pt x="88" y="18"/>
                      <a:pt x="88" y="18"/>
                      <a:pt x="88" y="18"/>
                    </a:cubicBezTo>
                    <a:cubicBezTo>
                      <a:pt x="93" y="17"/>
                      <a:pt x="93" y="17"/>
                      <a:pt x="93" y="17"/>
                    </a:cubicBezTo>
                    <a:cubicBezTo>
                      <a:pt x="103" y="11"/>
                      <a:pt x="103" y="11"/>
                      <a:pt x="103" y="11"/>
                    </a:cubicBezTo>
                    <a:cubicBezTo>
                      <a:pt x="107" y="6"/>
                      <a:pt x="107" y="6"/>
                      <a:pt x="107" y="6"/>
                    </a:cubicBezTo>
                    <a:lnTo>
                      <a:pt x="109" y="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125" name="Freeform 31"/>
              <p:cNvSpPr>
                <a:spLocks/>
              </p:cNvSpPr>
              <p:nvPr/>
            </p:nvSpPr>
            <p:spPr bwMode="auto">
              <a:xfrm>
                <a:off x="10372725" y="1885950"/>
                <a:ext cx="381000" cy="473075"/>
              </a:xfrm>
              <a:custGeom>
                <a:avLst/>
                <a:gdLst>
                  <a:gd name="T0" fmla="*/ 3 w 101"/>
                  <a:gd name="T1" fmla="*/ 0 h 126"/>
                  <a:gd name="T2" fmla="*/ 2 w 101"/>
                  <a:gd name="T3" fmla="*/ 5 h 126"/>
                  <a:gd name="T4" fmla="*/ 0 w 101"/>
                  <a:gd name="T5" fmla="*/ 8 h 126"/>
                  <a:gd name="T6" fmla="*/ 1 w 101"/>
                  <a:gd name="T7" fmla="*/ 14 h 126"/>
                  <a:gd name="T8" fmla="*/ 1 w 101"/>
                  <a:gd name="T9" fmla="*/ 16 h 126"/>
                  <a:gd name="T10" fmla="*/ 3 w 101"/>
                  <a:gd name="T11" fmla="*/ 19 h 126"/>
                  <a:gd name="T12" fmla="*/ 5 w 101"/>
                  <a:gd name="T13" fmla="*/ 23 h 126"/>
                  <a:gd name="T14" fmla="*/ 6 w 101"/>
                  <a:gd name="T15" fmla="*/ 26 h 126"/>
                  <a:gd name="T16" fmla="*/ 6 w 101"/>
                  <a:gd name="T17" fmla="*/ 31 h 126"/>
                  <a:gd name="T18" fmla="*/ 9 w 101"/>
                  <a:gd name="T19" fmla="*/ 36 h 126"/>
                  <a:gd name="T20" fmla="*/ 9 w 101"/>
                  <a:gd name="T21" fmla="*/ 41 h 126"/>
                  <a:gd name="T22" fmla="*/ 9 w 101"/>
                  <a:gd name="T23" fmla="*/ 48 h 126"/>
                  <a:gd name="T24" fmla="*/ 10 w 101"/>
                  <a:gd name="T25" fmla="*/ 54 h 126"/>
                  <a:gd name="T26" fmla="*/ 10 w 101"/>
                  <a:gd name="T27" fmla="*/ 62 h 126"/>
                  <a:gd name="T28" fmla="*/ 11 w 101"/>
                  <a:gd name="T29" fmla="*/ 70 h 126"/>
                  <a:gd name="T30" fmla="*/ 12 w 101"/>
                  <a:gd name="T31" fmla="*/ 78 h 126"/>
                  <a:gd name="T32" fmla="*/ 12 w 101"/>
                  <a:gd name="T33" fmla="*/ 84 h 126"/>
                  <a:gd name="T34" fmla="*/ 13 w 101"/>
                  <a:gd name="T35" fmla="*/ 89 h 126"/>
                  <a:gd name="T36" fmla="*/ 17 w 101"/>
                  <a:gd name="T37" fmla="*/ 97 h 126"/>
                  <a:gd name="T38" fmla="*/ 22 w 101"/>
                  <a:gd name="T39" fmla="*/ 99 h 126"/>
                  <a:gd name="T40" fmla="*/ 23 w 101"/>
                  <a:gd name="T41" fmla="*/ 103 h 126"/>
                  <a:gd name="T42" fmla="*/ 22 w 101"/>
                  <a:gd name="T43" fmla="*/ 108 h 126"/>
                  <a:gd name="T44" fmla="*/ 22 w 101"/>
                  <a:gd name="T45" fmla="*/ 112 h 126"/>
                  <a:gd name="T46" fmla="*/ 21 w 101"/>
                  <a:gd name="T47" fmla="*/ 116 h 126"/>
                  <a:gd name="T48" fmla="*/ 26 w 101"/>
                  <a:gd name="T49" fmla="*/ 117 h 126"/>
                  <a:gd name="T50" fmla="*/ 32 w 101"/>
                  <a:gd name="T51" fmla="*/ 116 h 126"/>
                  <a:gd name="T52" fmla="*/ 39 w 101"/>
                  <a:gd name="T53" fmla="*/ 116 h 126"/>
                  <a:gd name="T54" fmla="*/ 44 w 101"/>
                  <a:gd name="T55" fmla="*/ 116 h 126"/>
                  <a:gd name="T56" fmla="*/ 48 w 101"/>
                  <a:gd name="T57" fmla="*/ 117 h 126"/>
                  <a:gd name="T58" fmla="*/ 53 w 101"/>
                  <a:gd name="T59" fmla="*/ 121 h 126"/>
                  <a:gd name="T60" fmla="*/ 58 w 101"/>
                  <a:gd name="T61" fmla="*/ 126 h 126"/>
                  <a:gd name="T62" fmla="*/ 61 w 101"/>
                  <a:gd name="T63" fmla="*/ 125 h 126"/>
                  <a:gd name="T64" fmla="*/ 66 w 101"/>
                  <a:gd name="T65" fmla="*/ 121 h 126"/>
                  <a:gd name="T66" fmla="*/ 69 w 101"/>
                  <a:gd name="T67" fmla="*/ 117 h 126"/>
                  <a:gd name="T68" fmla="*/ 68 w 101"/>
                  <a:gd name="T69" fmla="*/ 113 h 126"/>
                  <a:gd name="T70" fmla="*/ 66 w 101"/>
                  <a:gd name="T71" fmla="*/ 110 h 126"/>
                  <a:gd name="T72" fmla="*/ 66 w 101"/>
                  <a:gd name="T73" fmla="*/ 104 h 126"/>
                  <a:gd name="T74" fmla="*/ 69 w 101"/>
                  <a:gd name="T75" fmla="*/ 97 h 126"/>
                  <a:gd name="T76" fmla="*/ 70 w 101"/>
                  <a:gd name="T77" fmla="*/ 90 h 126"/>
                  <a:gd name="T78" fmla="*/ 75 w 101"/>
                  <a:gd name="T79" fmla="*/ 82 h 126"/>
                  <a:gd name="T80" fmla="*/ 81 w 101"/>
                  <a:gd name="T81" fmla="*/ 74 h 126"/>
                  <a:gd name="T82" fmla="*/ 86 w 101"/>
                  <a:gd name="T83" fmla="*/ 66 h 126"/>
                  <a:gd name="T84" fmla="*/ 91 w 101"/>
                  <a:gd name="T85" fmla="*/ 58 h 126"/>
                  <a:gd name="T86" fmla="*/ 94 w 101"/>
                  <a:gd name="T87" fmla="*/ 51 h 126"/>
                  <a:gd name="T88" fmla="*/ 101 w 101"/>
                  <a:gd name="T89" fmla="*/ 47 h 126"/>
                  <a:gd name="T90" fmla="*/ 89 w 101"/>
                  <a:gd name="T91" fmla="*/ 36 h 126"/>
                  <a:gd name="T92" fmla="*/ 78 w 101"/>
                  <a:gd name="T93" fmla="*/ 28 h 126"/>
                  <a:gd name="T94" fmla="*/ 75 w 101"/>
                  <a:gd name="T95" fmla="*/ 24 h 126"/>
                  <a:gd name="T96" fmla="*/ 70 w 101"/>
                  <a:gd name="T97" fmla="*/ 21 h 126"/>
                  <a:gd name="T98" fmla="*/ 63 w 101"/>
                  <a:gd name="T99" fmla="*/ 18 h 126"/>
                  <a:gd name="T100" fmla="*/ 57 w 101"/>
                  <a:gd name="T101" fmla="*/ 13 h 126"/>
                  <a:gd name="T102" fmla="*/ 50 w 101"/>
                  <a:gd name="T103" fmla="*/ 8 h 126"/>
                  <a:gd name="T104" fmla="*/ 42 w 101"/>
                  <a:gd name="T105" fmla="*/ 5 h 126"/>
                  <a:gd name="T106" fmla="*/ 35 w 101"/>
                  <a:gd name="T107" fmla="*/ 1 h 126"/>
                  <a:gd name="T108" fmla="*/ 28 w 101"/>
                  <a:gd name="T109" fmla="*/ 1 h 126"/>
                  <a:gd name="T110" fmla="*/ 18 w 101"/>
                  <a:gd name="T111" fmla="*/ 1 h 126"/>
                  <a:gd name="T112" fmla="*/ 13 w 101"/>
                  <a:gd name="T113" fmla="*/ 1 h 126"/>
                  <a:gd name="T114" fmla="*/ 3 w 101"/>
                  <a:gd name="T115" fmla="*/ 0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01" h="126">
                    <a:moveTo>
                      <a:pt x="3" y="0"/>
                    </a:moveTo>
                    <a:cubicBezTo>
                      <a:pt x="2" y="5"/>
                      <a:pt x="2" y="5"/>
                      <a:pt x="2" y="5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6" y="26"/>
                      <a:pt x="6" y="26"/>
                      <a:pt x="6" y="26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9" y="36"/>
                      <a:pt x="9" y="36"/>
                      <a:pt x="9" y="36"/>
                    </a:cubicBezTo>
                    <a:cubicBezTo>
                      <a:pt x="9" y="41"/>
                      <a:pt x="9" y="41"/>
                      <a:pt x="9" y="41"/>
                    </a:cubicBezTo>
                    <a:cubicBezTo>
                      <a:pt x="9" y="48"/>
                      <a:pt x="9" y="48"/>
                      <a:pt x="9" y="48"/>
                    </a:cubicBezTo>
                    <a:cubicBezTo>
                      <a:pt x="10" y="54"/>
                      <a:pt x="10" y="54"/>
                      <a:pt x="10" y="54"/>
                    </a:cubicBezTo>
                    <a:cubicBezTo>
                      <a:pt x="10" y="62"/>
                      <a:pt x="10" y="62"/>
                      <a:pt x="10" y="62"/>
                    </a:cubicBezTo>
                    <a:cubicBezTo>
                      <a:pt x="11" y="70"/>
                      <a:pt x="11" y="70"/>
                      <a:pt x="11" y="70"/>
                    </a:cubicBezTo>
                    <a:cubicBezTo>
                      <a:pt x="12" y="78"/>
                      <a:pt x="12" y="78"/>
                      <a:pt x="12" y="78"/>
                    </a:cubicBezTo>
                    <a:cubicBezTo>
                      <a:pt x="12" y="84"/>
                      <a:pt x="12" y="84"/>
                      <a:pt x="12" y="84"/>
                    </a:cubicBezTo>
                    <a:cubicBezTo>
                      <a:pt x="12" y="84"/>
                      <a:pt x="13" y="87"/>
                      <a:pt x="13" y="89"/>
                    </a:cubicBezTo>
                    <a:cubicBezTo>
                      <a:pt x="14" y="92"/>
                      <a:pt x="17" y="97"/>
                      <a:pt x="17" y="97"/>
                    </a:cubicBezTo>
                    <a:cubicBezTo>
                      <a:pt x="22" y="99"/>
                      <a:pt x="22" y="99"/>
                      <a:pt x="22" y="99"/>
                    </a:cubicBezTo>
                    <a:cubicBezTo>
                      <a:pt x="23" y="103"/>
                      <a:pt x="23" y="103"/>
                      <a:pt x="23" y="103"/>
                    </a:cubicBezTo>
                    <a:cubicBezTo>
                      <a:pt x="22" y="108"/>
                      <a:pt x="22" y="108"/>
                      <a:pt x="22" y="108"/>
                    </a:cubicBezTo>
                    <a:cubicBezTo>
                      <a:pt x="22" y="108"/>
                      <a:pt x="23" y="110"/>
                      <a:pt x="22" y="112"/>
                    </a:cubicBezTo>
                    <a:cubicBezTo>
                      <a:pt x="20" y="113"/>
                      <a:pt x="21" y="116"/>
                      <a:pt x="21" y="116"/>
                    </a:cubicBezTo>
                    <a:cubicBezTo>
                      <a:pt x="26" y="117"/>
                      <a:pt x="26" y="117"/>
                      <a:pt x="26" y="117"/>
                    </a:cubicBezTo>
                    <a:cubicBezTo>
                      <a:pt x="32" y="116"/>
                      <a:pt x="32" y="116"/>
                      <a:pt x="32" y="116"/>
                    </a:cubicBezTo>
                    <a:cubicBezTo>
                      <a:pt x="39" y="116"/>
                      <a:pt x="39" y="116"/>
                      <a:pt x="39" y="116"/>
                    </a:cubicBezTo>
                    <a:cubicBezTo>
                      <a:pt x="44" y="116"/>
                      <a:pt x="44" y="116"/>
                      <a:pt x="44" y="116"/>
                    </a:cubicBezTo>
                    <a:cubicBezTo>
                      <a:pt x="48" y="117"/>
                      <a:pt x="48" y="117"/>
                      <a:pt x="48" y="117"/>
                    </a:cubicBezTo>
                    <a:cubicBezTo>
                      <a:pt x="53" y="121"/>
                      <a:pt x="53" y="121"/>
                      <a:pt x="53" y="121"/>
                    </a:cubicBezTo>
                    <a:cubicBezTo>
                      <a:pt x="58" y="126"/>
                      <a:pt x="58" y="126"/>
                      <a:pt x="58" y="126"/>
                    </a:cubicBezTo>
                    <a:cubicBezTo>
                      <a:pt x="61" y="125"/>
                      <a:pt x="61" y="125"/>
                      <a:pt x="61" y="125"/>
                    </a:cubicBezTo>
                    <a:cubicBezTo>
                      <a:pt x="66" y="121"/>
                      <a:pt x="66" y="121"/>
                      <a:pt x="66" y="121"/>
                    </a:cubicBezTo>
                    <a:cubicBezTo>
                      <a:pt x="69" y="117"/>
                      <a:pt x="69" y="117"/>
                      <a:pt x="69" y="117"/>
                    </a:cubicBezTo>
                    <a:cubicBezTo>
                      <a:pt x="68" y="113"/>
                      <a:pt x="68" y="113"/>
                      <a:pt x="68" y="113"/>
                    </a:cubicBezTo>
                    <a:cubicBezTo>
                      <a:pt x="66" y="110"/>
                      <a:pt x="66" y="110"/>
                      <a:pt x="66" y="110"/>
                    </a:cubicBezTo>
                    <a:cubicBezTo>
                      <a:pt x="66" y="104"/>
                      <a:pt x="66" y="104"/>
                      <a:pt x="66" y="104"/>
                    </a:cubicBezTo>
                    <a:cubicBezTo>
                      <a:pt x="69" y="97"/>
                      <a:pt x="69" y="97"/>
                      <a:pt x="69" y="97"/>
                    </a:cubicBezTo>
                    <a:cubicBezTo>
                      <a:pt x="70" y="90"/>
                      <a:pt x="70" y="90"/>
                      <a:pt x="70" y="90"/>
                    </a:cubicBezTo>
                    <a:cubicBezTo>
                      <a:pt x="75" y="82"/>
                      <a:pt x="75" y="82"/>
                      <a:pt x="75" y="82"/>
                    </a:cubicBezTo>
                    <a:cubicBezTo>
                      <a:pt x="81" y="74"/>
                      <a:pt x="81" y="74"/>
                      <a:pt x="81" y="74"/>
                    </a:cubicBezTo>
                    <a:cubicBezTo>
                      <a:pt x="86" y="66"/>
                      <a:pt x="86" y="66"/>
                      <a:pt x="86" y="66"/>
                    </a:cubicBezTo>
                    <a:cubicBezTo>
                      <a:pt x="91" y="58"/>
                      <a:pt x="91" y="58"/>
                      <a:pt x="91" y="58"/>
                    </a:cubicBezTo>
                    <a:cubicBezTo>
                      <a:pt x="94" y="51"/>
                      <a:pt x="94" y="51"/>
                      <a:pt x="94" y="51"/>
                    </a:cubicBezTo>
                    <a:cubicBezTo>
                      <a:pt x="101" y="47"/>
                      <a:pt x="101" y="47"/>
                      <a:pt x="101" y="47"/>
                    </a:cubicBezTo>
                    <a:cubicBezTo>
                      <a:pt x="89" y="36"/>
                      <a:pt x="89" y="36"/>
                      <a:pt x="89" y="36"/>
                    </a:cubicBezTo>
                    <a:cubicBezTo>
                      <a:pt x="78" y="28"/>
                      <a:pt x="78" y="28"/>
                      <a:pt x="78" y="28"/>
                    </a:cubicBezTo>
                    <a:cubicBezTo>
                      <a:pt x="75" y="24"/>
                      <a:pt x="75" y="24"/>
                      <a:pt x="75" y="24"/>
                    </a:cubicBezTo>
                    <a:cubicBezTo>
                      <a:pt x="75" y="24"/>
                      <a:pt x="71" y="21"/>
                      <a:pt x="70" y="21"/>
                    </a:cubicBezTo>
                    <a:cubicBezTo>
                      <a:pt x="68" y="21"/>
                      <a:pt x="63" y="18"/>
                      <a:pt x="63" y="18"/>
                    </a:cubicBezTo>
                    <a:cubicBezTo>
                      <a:pt x="57" y="13"/>
                      <a:pt x="57" y="13"/>
                      <a:pt x="57" y="13"/>
                    </a:cubicBezTo>
                    <a:cubicBezTo>
                      <a:pt x="50" y="8"/>
                      <a:pt x="50" y="8"/>
                      <a:pt x="50" y="8"/>
                    </a:cubicBezTo>
                    <a:cubicBezTo>
                      <a:pt x="42" y="5"/>
                      <a:pt x="42" y="5"/>
                      <a:pt x="42" y="5"/>
                    </a:cubicBezTo>
                    <a:cubicBezTo>
                      <a:pt x="35" y="1"/>
                      <a:pt x="35" y="1"/>
                      <a:pt x="35" y="1"/>
                    </a:cubicBezTo>
                    <a:cubicBezTo>
                      <a:pt x="28" y="1"/>
                      <a:pt x="28" y="1"/>
                      <a:pt x="2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3" y="1"/>
                      <a:pt x="13" y="1"/>
                      <a:pt x="13" y="1"/>
                    </a:cubicBezTo>
                    <a:lnTo>
                      <a:pt x="3" y="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126" name="Freeform 32"/>
              <p:cNvSpPr>
                <a:spLocks/>
              </p:cNvSpPr>
              <p:nvPr/>
            </p:nvSpPr>
            <p:spPr bwMode="auto">
              <a:xfrm>
                <a:off x="10658475" y="2084388"/>
                <a:ext cx="315912" cy="184150"/>
              </a:xfrm>
              <a:custGeom>
                <a:avLst/>
                <a:gdLst>
                  <a:gd name="T0" fmla="*/ 25 w 84"/>
                  <a:gd name="T1" fmla="*/ 0 h 49"/>
                  <a:gd name="T2" fmla="*/ 29 w 84"/>
                  <a:gd name="T3" fmla="*/ 0 h 49"/>
                  <a:gd name="T4" fmla="*/ 35 w 84"/>
                  <a:gd name="T5" fmla="*/ 2 h 49"/>
                  <a:gd name="T6" fmla="*/ 41 w 84"/>
                  <a:gd name="T7" fmla="*/ 5 h 49"/>
                  <a:gd name="T8" fmla="*/ 49 w 84"/>
                  <a:gd name="T9" fmla="*/ 5 h 49"/>
                  <a:gd name="T10" fmla="*/ 58 w 84"/>
                  <a:gd name="T11" fmla="*/ 5 h 49"/>
                  <a:gd name="T12" fmla="*/ 65 w 84"/>
                  <a:gd name="T13" fmla="*/ 5 h 49"/>
                  <a:gd name="T14" fmla="*/ 72 w 84"/>
                  <a:gd name="T15" fmla="*/ 6 h 49"/>
                  <a:gd name="T16" fmla="*/ 77 w 84"/>
                  <a:gd name="T17" fmla="*/ 9 h 49"/>
                  <a:gd name="T18" fmla="*/ 81 w 84"/>
                  <a:gd name="T19" fmla="*/ 13 h 49"/>
                  <a:gd name="T20" fmla="*/ 81 w 84"/>
                  <a:gd name="T21" fmla="*/ 17 h 49"/>
                  <a:gd name="T22" fmla="*/ 84 w 84"/>
                  <a:gd name="T23" fmla="*/ 24 h 49"/>
                  <a:gd name="T24" fmla="*/ 84 w 84"/>
                  <a:gd name="T25" fmla="*/ 29 h 49"/>
                  <a:gd name="T26" fmla="*/ 84 w 84"/>
                  <a:gd name="T27" fmla="*/ 37 h 49"/>
                  <a:gd name="T28" fmla="*/ 83 w 84"/>
                  <a:gd name="T29" fmla="*/ 40 h 49"/>
                  <a:gd name="T30" fmla="*/ 75 w 84"/>
                  <a:gd name="T31" fmla="*/ 40 h 49"/>
                  <a:gd name="T32" fmla="*/ 65 w 84"/>
                  <a:gd name="T33" fmla="*/ 40 h 49"/>
                  <a:gd name="T34" fmla="*/ 59 w 84"/>
                  <a:gd name="T35" fmla="*/ 37 h 49"/>
                  <a:gd name="T36" fmla="*/ 55 w 84"/>
                  <a:gd name="T37" fmla="*/ 36 h 49"/>
                  <a:gd name="T38" fmla="*/ 52 w 84"/>
                  <a:gd name="T39" fmla="*/ 37 h 49"/>
                  <a:gd name="T40" fmla="*/ 49 w 84"/>
                  <a:gd name="T41" fmla="*/ 41 h 49"/>
                  <a:gd name="T42" fmla="*/ 48 w 84"/>
                  <a:gd name="T43" fmla="*/ 44 h 49"/>
                  <a:gd name="T44" fmla="*/ 47 w 84"/>
                  <a:gd name="T45" fmla="*/ 49 h 49"/>
                  <a:gd name="T46" fmla="*/ 43 w 84"/>
                  <a:gd name="T47" fmla="*/ 49 h 49"/>
                  <a:gd name="T48" fmla="*/ 40 w 84"/>
                  <a:gd name="T49" fmla="*/ 45 h 49"/>
                  <a:gd name="T50" fmla="*/ 34 w 84"/>
                  <a:gd name="T51" fmla="*/ 46 h 49"/>
                  <a:gd name="T52" fmla="*/ 32 w 84"/>
                  <a:gd name="T53" fmla="*/ 46 h 49"/>
                  <a:gd name="T54" fmla="*/ 30 w 84"/>
                  <a:gd name="T55" fmla="*/ 43 h 49"/>
                  <a:gd name="T56" fmla="*/ 34 w 84"/>
                  <a:gd name="T57" fmla="*/ 36 h 49"/>
                  <a:gd name="T58" fmla="*/ 34 w 84"/>
                  <a:gd name="T59" fmla="*/ 31 h 49"/>
                  <a:gd name="T60" fmla="*/ 27 w 84"/>
                  <a:gd name="T61" fmla="*/ 30 h 49"/>
                  <a:gd name="T62" fmla="*/ 20 w 84"/>
                  <a:gd name="T63" fmla="*/ 31 h 49"/>
                  <a:gd name="T64" fmla="*/ 16 w 84"/>
                  <a:gd name="T65" fmla="*/ 34 h 49"/>
                  <a:gd name="T66" fmla="*/ 10 w 84"/>
                  <a:gd name="T67" fmla="*/ 38 h 49"/>
                  <a:gd name="T68" fmla="*/ 5 w 84"/>
                  <a:gd name="T69" fmla="*/ 39 h 49"/>
                  <a:gd name="T70" fmla="*/ 0 w 84"/>
                  <a:gd name="T71" fmla="*/ 38 h 49"/>
                  <a:gd name="T72" fmla="*/ 5 w 84"/>
                  <a:gd name="T73" fmla="*/ 31 h 49"/>
                  <a:gd name="T74" fmla="*/ 8 w 84"/>
                  <a:gd name="T75" fmla="*/ 25 h 49"/>
                  <a:gd name="T76" fmla="*/ 15 w 84"/>
                  <a:gd name="T77" fmla="*/ 14 h 49"/>
                  <a:gd name="T78" fmla="*/ 25 w 84"/>
                  <a:gd name="T79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84" h="49">
                    <a:moveTo>
                      <a:pt x="25" y="0"/>
                    </a:moveTo>
                    <a:cubicBezTo>
                      <a:pt x="29" y="0"/>
                      <a:pt x="29" y="0"/>
                      <a:pt x="29" y="0"/>
                    </a:cubicBezTo>
                    <a:cubicBezTo>
                      <a:pt x="35" y="2"/>
                      <a:pt x="35" y="2"/>
                      <a:pt x="35" y="2"/>
                    </a:cubicBezTo>
                    <a:cubicBezTo>
                      <a:pt x="41" y="5"/>
                      <a:pt x="41" y="5"/>
                      <a:pt x="41" y="5"/>
                    </a:cubicBezTo>
                    <a:cubicBezTo>
                      <a:pt x="49" y="5"/>
                      <a:pt x="49" y="5"/>
                      <a:pt x="49" y="5"/>
                    </a:cubicBezTo>
                    <a:cubicBezTo>
                      <a:pt x="58" y="5"/>
                      <a:pt x="58" y="5"/>
                      <a:pt x="58" y="5"/>
                    </a:cubicBezTo>
                    <a:cubicBezTo>
                      <a:pt x="65" y="5"/>
                      <a:pt x="65" y="5"/>
                      <a:pt x="65" y="5"/>
                    </a:cubicBezTo>
                    <a:cubicBezTo>
                      <a:pt x="72" y="6"/>
                      <a:pt x="72" y="6"/>
                      <a:pt x="72" y="6"/>
                    </a:cubicBezTo>
                    <a:cubicBezTo>
                      <a:pt x="77" y="9"/>
                      <a:pt x="77" y="9"/>
                      <a:pt x="77" y="9"/>
                    </a:cubicBezTo>
                    <a:cubicBezTo>
                      <a:pt x="81" y="13"/>
                      <a:pt x="81" y="13"/>
                      <a:pt x="81" y="13"/>
                    </a:cubicBezTo>
                    <a:cubicBezTo>
                      <a:pt x="81" y="17"/>
                      <a:pt x="81" y="17"/>
                      <a:pt x="81" y="17"/>
                    </a:cubicBezTo>
                    <a:cubicBezTo>
                      <a:pt x="84" y="24"/>
                      <a:pt x="84" y="24"/>
                      <a:pt x="84" y="24"/>
                    </a:cubicBezTo>
                    <a:cubicBezTo>
                      <a:pt x="84" y="29"/>
                      <a:pt x="84" y="29"/>
                      <a:pt x="84" y="29"/>
                    </a:cubicBezTo>
                    <a:cubicBezTo>
                      <a:pt x="84" y="37"/>
                      <a:pt x="84" y="37"/>
                      <a:pt x="84" y="37"/>
                    </a:cubicBezTo>
                    <a:cubicBezTo>
                      <a:pt x="83" y="40"/>
                      <a:pt x="83" y="40"/>
                      <a:pt x="83" y="40"/>
                    </a:cubicBezTo>
                    <a:cubicBezTo>
                      <a:pt x="75" y="40"/>
                      <a:pt x="75" y="40"/>
                      <a:pt x="75" y="40"/>
                    </a:cubicBezTo>
                    <a:cubicBezTo>
                      <a:pt x="65" y="40"/>
                      <a:pt x="65" y="40"/>
                      <a:pt x="65" y="40"/>
                    </a:cubicBezTo>
                    <a:cubicBezTo>
                      <a:pt x="59" y="37"/>
                      <a:pt x="59" y="37"/>
                      <a:pt x="59" y="37"/>
                    </a:cubicBezTo>
                    <a:cubicBezTo>
                      <a:pt x="55" y="36"/>
                      <a:pt x="55" y="36"/>
                      <a:pt x="55" y="36"/>
                    </a:cubicBezTo>
                    <a:cubicBezTo>
                      <a:pt x="52" y="37"/>
                      <a:pt x="52" y="37"/>
                      <a:pt x="52" y="37"/>
                    </a:cubicBezTo>
                    <a:cubicBezTo>
                      <a:pt x="49" y="41"/>
                      <a:pt x="49" y="41"/>
                      <a:pt x="49" y="41"/>
                    </a:cubicBezTo>
                    <a:cubicBezTo>
                      <a:pt x="48" y="44"/>
                      <a:pt x="48" y="44"/>
                      <a:pt x="48" y="44"/>
                    </a:cubicBezTo>
                    <a:cubicBezTo>
                      <a:pt x="47" y="49"/>
                      <a:pt x="47" y="49"/>
                      <a:pt x="47" y="49"/>
                    </a:cubicBezTo>
                    <a:cubicBezTo>
                      <a:pt x="43" y="49"/>
                      <a:pt x="43" y="49"/>
                      <a:pt x="43" y="49"/>
                    </a:cubicBezTo>
                    <a:cubicBezTo>
                      <a:pt x="40" y="45"/>
                      <a:pt x="40" y="45"/>
                      <a:pt x="40" y="45"/>
                    </a:cubicBezTo>
                    <a:cubicBezTo>
                      <a:pt x="34" y="46"/>
                      <a:pt x="34" y="46"/>
                      <a:pt x="34" y="46"/>
                    </a:cubicBezTo>
                    <a:cubicBezTo>
                      <a:pt x="32" y="46"/>
                      <a:pt x="32" y="46"/>
                      <a:pt x="32" y="46"/>
                    </a:cubicBezTo>
                    <a:cubicBezTo>
                      <a:pt x="30" y="43"/>
                      <a:pt x="30" y="43"/>
                      <a:pt x="30" y="43"/>
                    </a:cubicBezTo>
                    <a:cubicBezTo>
                      <a:pt x="34" y="36"/>
                      <a:pt x="34" y="36"/>
                      <a:pt x="34" y="36"/>
                    </a:cubicBezTo>
                    <a:cubicBezTo>
                      <a:pt x="34" y="31"/>
                      <a:pt x="34" y="31"/>
                      <a:pt x="34" y="31"/>
                    </a:cubicBezTo>
                    <a:cubicBezTo>
                      <a:pt x="27" y="30"/>
                      <a:pt x="27" y="30"/>
                      <a:pt x="27" y="30"/>
                    </a:cubicBezTo>
                    <a:cubicBezTo>
                      <a:pt x="20" y="31"/>
                      <a:pt x="20" y="31"/>
                      <a:pt x="20" y="31"/>
                    </a:cubicBezTo>
                    <a:cubicBezTo>
                      <a:pt x="16" y="34"/>
                      <a:pt x="16" y="34"/>
                      <a:pt x="16" y="34"/>
                    </a:cubicBezTo>
                    <a:cubicBezTo>
                      <a:pt x="10" y="38"/>
                      <a:pt x="10" y="38"/>
                      <a:pt x="10" y="38"/>
                    </a:cubicBezTo>
                    <a:cubicBezTo>
                      <a:pt x="10" y="38"/>
                      <a:pt x="6" y="39"/>
                      <a:pt x="5" y="39"/>
                    </a:cubicBezTo>
                    <a:cubicBezTo>
                      <a:pt x="4" y="39"/>
                      <a:pt x="0" y="40"/>
                      <a:pt x="0" y="38"/>
                    </a:cubicBezTo>
                    <a:cubicBezTo>
                      <a:pt x="0" y="37"/>
                      <a:pt x="5" y="31"/>
                      <a:pt x="5" y="31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15" y="14"/>
                      <a:pt x="15" y="14"/>
                      <a:pt x="15" y="14"/>
                    </a:cubicBezTo>
                    <a:lnTo>
                      <a:pt x="25" y="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127" name="Freeform 33"/>
              <p:cNvSpPr>
                <a:spLocks/>
              </p:cNvSpPr>
              <p:nvPr/>
            </p:nvSpPr>
            <p:spPr bwMode="auto">
              <a:xfrm>
                <a:off x="10641013" y="2208213"/>
                <a:ext cx="363537" cy="192088"/>
              </a:xfrm>
              <a:custGeom>
                <a:avLst/>
                <a:gdLst>
                  <a:gd name="T0" fmla="*/ 2 w 97"/>
                  <a:gd name="T1" fmla="*/ 13 h 51"/>
                  <a:gd name="T2" fmla="*/ 0 w 97"/>
                  <a:gd name="T3" fmla="*/ 19 h 51"/>
                  <a:gd name="T4" fmla="*/ 1 w 97"/>
                  <a:gd name="T5" fmla="*/ 23 h 51"/>
                  <a:gd name="T6" fmla="*/ 3 w 97"/>
                  <a:gd name="T7" fmla="*/ 27 h 51"/>
                  <a:gd name="T8" fmla="*/ 2 w 97"/>
                  <a:gd name="T9" fmla="*/ 33 h 51"/>
                  <a:gd name="T10" fmla="*/ 1 w 97"/>
                  <a:gd name="T11" fmla="*/ 37 h 51"/>
                  <a:gd name="T12" fmla="*/ 4 w 97"/>
                  <a:gd name="T13" fmla="*/ 39 h 51"/>
                  <a:gd name="T14" fmla="*/ 10 w 97"/>
                  <a:gd name="T15" fmla="*/ 39 h 51"/>
                  <a:gd name="T16" fmla="*/ 18 w 97"/>
                  <a:gd name="T17" fmla="*/ 38 h 51"/>
                  <a:gd name="T18" fmla="*/ 24 w 97"/>
                  <a:gd name="T19" fmla="*/ 33 h 51"/>
                  <a:gd name="T20" fmla="*/ 31 w 97"/>
                  <a:gd name="T21" fmla="*/ 29 h 51"/>
                  <a:gd name="T22" fmla="*/ 34 w 97"/>
                  <a:gd name="T23" fmla="*/ 28 h 51"/>
                  <a:gd name="T24" fmla="*/ 42 w 97"/>
                  <a:gd name="T25" fmla="*/ 29 h 51"/>
                  <a:gd name="T26" fmla="*/ 43 w 97"/>
                  <a:gd name="T27" fmla="*/ 34 h 51"/>
                  <a:gd name="T28" fmla="*/ 41 w 97"/>
                  <a:gd name="T29" fmla="*/ 37 h 51"/>
                  <a:gd name="T30" fmla="*/ 39 w 97"/>
                  <a:gd name="T31" fmla="*/ 45 h 51"/>
                  <a:gd name="T32" fmla="*/ 39 w 97"/>
                  <a:gd name="T33" fmla="*/ 48 h 51"/>
                  <a:gd name="T34" fmla="*/ 40 w 97"/>
                  <a:gd name="T35" fmla="*/ 50 h 51"/>
                  <a:gd name="T36" fmla="*/ 44 w 97"/>
                  <a:gd name="T37" fmla="*/ 51 h 51"/>
                  <a:gd name="T38" fmla="*/ 48 w 97"/>
                  <a:gd name="T39" fmla="*/ 47 h 51"/>
                  <a:gd name="T40" fmla="*/ 54 w 97"/>
                  <a:gd name="T41" fmla="*/ 42 h 51"/>
                  <a:gd name="T42" fmla="*/ 58 w 97"/>
                  <a:gd name="T43" fmla="*/ 42 h 51"/>
                  <a:gd name="T44" fmla="*/ 67 w 97"/>
                  <a:gd name="T45" fmla="*/ 41 h 51"/>
                  <a:gd name="T46" fmla="*/ 75 w 97"/>
                  <a:gd name="T47" fmla="*/ 39 h 51"/>
                  <a:gd name="T48" fmla="*/ 80 w 97"/>
                  <a:gd name="T49" fmla="*/ 34 h 51"/>
                  <a:gd name="T50" fmla="*/ 84 w 97"/>
                  <a:gd name="T51" fmla="*/ 31 h 51"/>
                  <a:gd name="T52" fmla="*/ 89 w 97"/>
                  <a:gd name="T53" fmla="*/ 30 h 51"/>
                  <a:gd name="T54" fmla="*/ 97 w 97"/>
                  <a:gd name="T55" fmla="*/ 30 h 51"/>
                  <a:gd name="T56" fmla="*/ 97 w 97"/>
                  <a:gd name="T57" fmla="*/ 25 h 51"/>
                  <a:gd name="T58" fmla="*/ 96 w 97"/>
                  <a:gd name="T59" fmla="*/ 19 h 51"/>
                  <a:gd name="T60" fmla="*/ 93 w 97"/>
                  <a:gd name="T61" fmla="*/ 14 h 51"/>
                  <a:gd name="T62" fmla="*/ 90 w 97"/>
                  <a:gd name="T63" fmla="*/ 12 h 51"/>
                  <a:gd name="T64" fmla="*/ 79 w 97"/>
                  <a:gd name="T65" fmla="*/ 10 h 51"/>
                  <a:gd name="T66" fmla="*/ 71 w 97"/>
                  <a:gd name="T67" fmla="*/ 10 h 51"/>
                  <a:gd name="T68" fmla="*/ 65 w 97"/>
                  <a:gd name="T69" fmla="*/ 10 h 51"/>
                  <a:gd name="T70" fmla="*/ 59 w 97"/>
                  <a:gd name="T71" fmla="*/ 10 h 51"/>
                  <a:gd name="T72" fmla="*/ 57 w 97"/>
                  <a:gd name="T73" fmla="*/ 14 h 51"/>
                  <a:gd name="T74" fmla="*/ 53 w 97"/>
                  <a:gd name="T75" fmla="*/ 19 h 51"/>
                  <a:gd name="T76" fmla="*/ 47 w 97"/>
                  <a:gd name="T77" fmla="*/ 20 h 51"/>
                  <a:gd name="T78" fmla="*/ 43 w 97"/>
                  <a:gd name="T79" fmla="*/ 17 h 51"/>
                  <a:gd name="T80" fmla="*/ 38 w 97"/>
                  <a:gd name="T81" fmla="*/ 18 h 51"/>
                  <a:gd name="T82" fmla="*/ 35 w 97"/>
                  <a:gd name="T83" fmla="*/ 19 h 51"/>
                  <a:gd name="T84" fmla="*/ 31 w 97"/>
                  <a:gd name="T85" fmla="*/ 17 h 51"/>
                  <a:gd name="T86" fmla="*/ 28 w 97"/>
                  <a:gd name="T87" fmla="*/ 12 h 51"/>
                  <a:gd name="T88" fmla="*/ 30 w 97"/>
                  <a:gd name="T89" fmla="*/ 5 h 51"/>
                  <a:gd name="T90" fmla="*/ 34 w 97"/>
                  <a:gd name="T91" fmla="*/ 0 h 51"/>
                  <a:gd name="T92" fmla="*/ 30 w 97"/>
                  <a:gd name="T93" fmla="*/ 0 h 51"/>
                  <a:gd name="T94" fmla="*/ 24 w 97"/>
                  <a:gd name="T95" fmla="*/ 3 h 51"/>
                  <a:gd name="T96" fmla="*/ 22 w 97"/>
                  <a:gd name="T97" fmla="*/ 7 h 51"/>
                  <a:gd name="T98" fmla="*/ 18 w 97"/>
                  <a:gd name="T99" fmla="*/ 9 h 51"/>
                  <a:gd name="T100" fmla="*/ 15 w 97"/>
                  <a:gd name="T101" fmla="*/ 9 h 51"/>
                  <a:gd name="T102" fmla="*/ 8 w 97"/>
                  <a:gd name="T103" fmla="*/ 10 h 51"/>
                  <a:gd name="T104" fmla="*/ 2 w 97"/>
                  <a:gd name="T105" fmla="*/ 13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97" h="51">
                    <a:moveTo>
                      <a:pt x="2" y="13"/>
                    </a:moveTo>
                    <a:cubicBezTo>
                      <a:pt x="0" y="19"/>
                      <a:pt x="0" y="19"/>
                      <a:pt x="0" y="19"/>
                    </a:cubicBezTo>
                    <a:cubicBezTo>
                      <a:pt x="1" y="23"/>
                      <a:pt x="1" y="23"/>
                      <a:pt x="1" y="23"/>
                    </a:cubicBezTo>
                    <a:cubicBezTo>
                      <a:pt x="3" y="27"/>
                      <a:pt x="3" y="27"/>
                      <a:pt x="3" y="27"/>
                    </a:cubicBezTo>
                    <a:cubicBezTo>
                      <a:pt x="2" y="33"/>
                      <a:pt x="2" y="33"/>
                      <a:pt x="2" y="33"/>
                    </a:cubicBezTo>
                    <a:cubicBezTo>
                      <a:pt x="1" y="37"/>
                      <a:pt x="1" y="37"/>
                      <a:pt x="1" y="37"/>
                    </a:cubicBezTo>
                    <a:cubicBezTo>
                      <a:pt x="4" y="39"/>
                      <a:pt x="4" y="39"/>
                      <a:pt x="4" y="39"/>
                    </a:cubicBezTo>
                    <a:cubicBezTo>
                      <a:pt x="10" y="39"/>
                      <a:pt x="10" y="39"/>
                      <a:pt x="10" y="39"/>
                    </a:cubicBezTo>
                    <a:cubicBezTo>
                      <a:pt x="18" y="38"/>
                      <a:pt x="18" y="38"/>
                      <a:pt x="18" y="38"/>
                    </a:cubicBezTo>
                    <a:cubicBezTo>
                      <a:pt x="24" y="33"/>
                      <a:pt x="24" y="33"/>
                      <a:pt x="24" y="33"/>
                    </a:cubicBezTo>
                    <a:cubicBezTo>
                      <a:pt x="31" y="29"/>
                      <a:pt x="31" y="29"/>
                      <a:pt x="31" y="29"/>
                    </a:cubicBezTo>
                    <a:cubicBezTo>
                      <a:pt x="34" y="28"/>
                      <a:pt x="34" y="28"/>
                      <a:pt x="34" y="28"/>
                    </a:cubicBezTo>
                    <a:cubicBezTo>
                      <a:pt x="42" y="29"/>
                      <a:pt x="42" y="29"/>
                      <a:pt x="42" y="29"/>
                    </a:cubicBezTo>
                    <a:cubicBezTo>
                      <a:pt x="43" y="34"/>
                      <a:pt x="43" y="34"/>
                      <a:pt x="43" y="34"/>
                    </a:cubicBezTo>
                    <a:cubicBezTo>
                      <a:pt x="41" y="37"/>
                      <a:pt x="41" y="37"/>
                      <a:pt x="41" y="37"/>
                    </a:cubicBezTo>
                    <a:cubicBezTo>
                      <a:pt x="39" y="45"/>
                      <a:pt x="39" y="45"/>
                      <a:pt x="39" y="45"/>
                    </a:cubicBezTo>
                    <a:cubicBezTo>
                      <a:pt x="39" y="48"/>
                      <a:pt x="39" y="48"/>
                      <a:pt x="39" y="48"/>
                    </a:cubicBezTo>
                    <a:cubicBezTo>
                      <a:pt x="40" y="50"/>
                      <a:pt x="40" y="50"/>
                      <a:pt x="40" y="50"/>
                    </a:cubicBezTo>
                    <a:cubicBezTo>
                      <a:pt x="44" y="51"/>
                      <a:pt x="44" y="51"/>
                      <a:pt x="44" y="51"/>
                    </a:cubicBezTo>
                    <a:cubicBezTo>
                      <a:pt x="48" y="47"/>
                      <a:pt x="48" y="47"/>
                      <a:pt x="48" y="47"/>
                    </a:cubicBezTo>
                    <a:cubicBezTo>
                      <a:pt x="54" y="42"/>
                      <a:pt x="54" y="42"/>
                      <a:pt x="54" y="42"/>
                    </a:cubicBezTo>
                    <a:cubicBezTo>
                      <a:pt x="58" y="42"/>
                      <a:pt x="58" y="42"/>
                      <a:pt x="58" y="42"/>
                    </a:cubicBezTo>
                    <a:cubicBezTo>
                      <a:pt x="67" y="41"/>
                      <a:pt x="67" y="41"/>
                      <a:pt x="67" y="41"/>
                    </a:cubicBezTo>
                    <a:cubicBezTo>
                      <a:pt x="75" y="39"/>
                      <a:pt x="75" y="39"/>
                      <a:pt x="75" y="39"/>
                    </a:cubicBezTo>
                    <a:cubicBezTo>
                      <a:pt x="80" y="34"/>
                      <a:pt x="80" y="34"/>
                      <a:pt x="80" y="34"/>
                    </a:cubicBezTo>
                    <a:cubicBezTo>
                      <a:pt x="84" y="31"/>
                      <a:pt x="84" y="31"/>
                      <a:pt x="84" y="31"/>
                    </a:cubicBezTo>
                    <a:cubicBezTo>
                      <a:pt x="89" y="30"/>
                      <a:pt x="89" y="30"/>
                      <a:pt x="89" y="30"/>
                    </a:cubicBezTo>
                    <a:cubicBezTo>
                      <a:pt x="97" y="30"/>
                      <a:pt x="97" y="30"/>
                      <a:pt x="97" y="30"/>
                    </a:cubicBezTo>
                    <a:cubicBezTo>
                      <a:pt x="97" y="25"/>
                      <a:pt x="97" y="25"/>
                      <a:pt x="97" y="25"/>
                    </a:cubicBezTo>
                    <a:cubicBezTo>
                      <a:pt x="97" y="25"/>
                      <a:pt x="97" y="19"/>
                      <a:pt x="96" y="19"/>
                    </a:cubicBezTo>
                    <a:cubicBezTo>
                      <a:pt x="94" y="19"/>
                      <a:pt x="93" y="14"/>
                      <a:pt x="93" y="14"/>
                    </a:cubicBezTo>
                    <a:cubicBezTo>
                      <a:pt x="90" y="12"/>
                      <a:pt x="90" y="12"/>
                      <a:pt x="90" y="12"/>
                    </a:cubicBezTo>
                    <a:cubicBezTo>
                      <a:pt x="79" y="10"/>
                      <a:pt x="79" y="10"/>
                      <a:pt x="79" y="10"/>
                    </a:cubicBezTo>
                    <a:cubicBezTo>
                      <a:pt x="71" y="10"/>
                      <a:pt x="71" y="10"/>
                      <a:pt x="71" y="10"/>
                    </a:cubicBezTo>
                    <a:cubicBezTo>
                      <a:pt x="65" y="10"/>
                      <a:pt x="65" y="10"/>
                      <a:pt x="65" y="10"/>
                    </a:cubicBezTo>
                    <a:cubicBezTo>
                      <a:pt x="59" y="10"/>
                      <a:pt x="59" y="10"/>
                      <a:pt x="59" y="10"/>
                    </a:cubicBezTo>
                    <a:cubicBezTo>
                      <a:pt x="57" y="14"/>
                      <a:pt x="57" y="14"/>
                      <a:pt x="57" y="14"/>
                    </a:cubicBezTo>
                    <a:cubicBezTo>
                      <a:pt x="53" y="19"/>
                      <a:pt x="53" y="19"/>
                      <a:pt x="53" y="19"/>
                    </a:cubicBezTo>
                    <a:cubicBezTo>
                      <a:pt x="47" y="20"/>
                      <a:pt x="47" y="20"/>
                      <a:pt x="47" y="20"/>
                    </a:cubicBezTo>
                    <a:cubicBezTo>
                      <a:pt x="43" y="17"/>
                      <a:pt x="43" y="17"/>
                      <a:pt x="43" y="17"/>
                    </a:cubicBezTo>
                    <a:cubicBezTo>
                      <a:pt x="38" y="18"/>
                      <a:pt x="38" y="18"/>
                      <a:pt x="38" y="18"/>
                    </a:cubicBezTo>
                    <a:cubicBezTo>
                      <a:pt x="35" y="19"/>
                      <a:pt x="35" y="19"/>
                      <a:pt x="35" y="19"/>
                    </a:cubicBezTo>
                    <a:cubicBezTo>
                      <a:pt x="31" y="17"/>
                      <a:pt x="31" y="17"/>
                      <a:pt x="31" y="17"/>
                    </a:cubicBezTo>
                    <a:cubicBezTo>
                      <a:pt x="28" y="12"/>
                      <a:pt x="28" y="12"/>
                      <a:pt x="28" y="12"/>
                    </a:cubicBezTo>
                    <a:cubicBezTo>
                      <a:pt x="30" y="5"/>
                      <a:pt x="30" y="5"/>
                      <a:pt x="30" y="5"/>
                    </a:cubicBezTo>
                    <a:cubicBezTo>
                      <a:pt x="34" y="0"/>
                      <a:pt x="34" y="0"/>
                      <a:pt x="34" y="0"/>
                    </a:cubicBezTo>
                    <a:cubicBezTo>
                      <a:pt x="30" y="0"/>
                      <a:pt x="30" y="0"/>
                      <a:pt x="30" y="0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8" y="10"/>
                      <a:pt x="8" y="10"/>
                      <a:pt x="8" y="10"/>
                    </a:cubicBezTo>
                    <a:lnTo>
                      <a:pt x="2" y="13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128" name="Freeform 34"/>
              <p:cNvSpPr>
                <a:spLocks/>
              </p:cNvSpPr>
              <p:nvPr/>
            </p:nvSpPr>
            <p:spPr bwMode="auto">
              <a:xfrm>
                <a:off x="10399713" y="2332038"/>
                <a:ext cx="604837" cy="196850"/>
              </a:xfrm>
              <a:custGeom>
                <a:avLst/>
                <a:gdLst>
                  <a:gd name="T0" fmla="*/ 12 w 381"/>
                  <a:gd name="T1" fmla="*/ 88 h 124"/>
                  <a:gd name="T2" fmla="*/ 16 w 381"/>
                  <a:gd name="T3" fmla="*/ 105 h 124"/>
                  <a:gd name="T4" fmla="*/ 24 w 381"/>
                  <a:gd name="T5" fmla="*/ 119 h 124"/>
                  <a:gd name="T6" fmla="*/ 35 w 381"/>
                  <a:gd name="T7" fmla="*/ 119 h 124"/>
                  <a:gd name="T8" fmla="*/ 47 w 381"/>
                  <a:gd name="T9" fmla="*/ 100 h 124"/>
                  <a:gd name="T10" fmla="*/ 66 w 381"/>
                  <a:gd name="T11" fmla="*/ 90 h 124"/>
                  <a:gd name="T12" fmla="*/ 90 w 381"/>
                  <a:gd name="T13" fmla="*/ 72 h 124"/>
                  <a:gd name="T14" fmla="*/ 114 w 381"/>
                  <a:gd name="T15" fmla="*/ 72 h 124"/>
                  <a:gd name="T16" fmla="*/ 137 w 381"/>
                  <a:gd name="T17" fmla="*/ 79 h 124"/>
                  <a:gd name="T18" fmla="*/ 163 w 381"/>
                  <a:gd name="T19" fmla="*/ 95 h 124"/>
                  <a:gd name="T20" fmla="*/ 185 w 381"/>
                  <a:gd name="T21" fmla="*/ 105 h 124"/>
                  <a:gd name="T22" fmla="*/ 206 w 381"/>
                  <a:gd name="T23" fmla="*/ 88 h 124"/>
                  <a:gd name="T24" fmla="*/ 227 w 381"/>
                  <a:gd name="T25" fmla="*/ 105 h 124"/>
                  <a:gd name="T26" fmla="*/ 253 w 381"/>
                  <a:gd name="T27" fmla="*/ 112 h 124"/>
                  <a:gd name="T28" fmla="*/ 291 w 381"/>
                  <a:gd name="T29" fmla="*/ 109 h 124"/>
                  <a:gd name="T30" fmla="*/ 303 w 381"/>
                  <a:gd name="T31" fmla="*/ 90 h 124"/>
                  <a:gd name="T32" fmla="*/ 322 w 381"/>
                  <a:gd name="T33" fmla="*/ 83 h 124"/>
                  <a:gd name="T34" fmla="*/ 348 w 381"/>
                  <a:gd name="T35" fmla="*/ 83 h 124"/>
                  <a:gd name="T36" fmla="*/ 365 w 381"/>
                  <a:gd name="T37" fmla="*/ 74 h 124"/>
                  <a:gd name="T38" fmla="*/ 374 w 381"/>
                  <a:gd name="T39" fmla="*/ 48 h 124"/>
                  <a:gd name="T40" fmla="*/ 381 w 381"/>
                  <a:gd name="T41" fmla="*/ 10 h 124"/>
                  <a:gd name="T42" fmla="*/ 358 w 381"/>
                  <a:gd name="T43" fmla="*/ 3 h 124"/>
                  <a:gd name="T44" fmla="*/ 341 w 381"/>
                  <a:gd name="T45" fmla="*/ 15 h 124"/>
                  <a:gd name="T46" fmla="*/ 322 w 381"/>
                  <a:gd name="T47" fmla="*/ 27 h 124"/>
                  <a:gd name="T48" fmla="*/ 296 w 381"/>
                  <a:gd name="T49" fmla="*/ 29 h 124"/>
                  <a:gd name="T50" fmla="*/ 272 w 381"/>
                  <a:gd name="T51" fmla="*/ 38 h 124"/>
                  <a:gd name="T52" fmla="*/ 260 w 381"/>
                  <a:gd name="T53" fmla="*/ 55 h 124"/>
                  <a:gd name="T54" fmla="*/ 239 w 381"/>
                  <a:gd name="T55" fmla="*/ 50 h 124"/>
                  <a:gd name="T56" fmla="*/ 234 w 381"/>
                  <a:gd name="T57" fmla="*/ 24 h 124"/>
                  <a:gd name="T58" fmla="*/ 239 w 381"/>
                  <a:gd name="T59" fmla="*/ 3 h 124"/>
                  <a:gd name="T60" fmla="*/ 223 w 381"/>
                  <a:gd name="T61" fmla="*/ 3 h 124"/>
                  <a:gd name="T62" fmla="*/ 199 w 381"/>
                  <a:gd name="T63" fmla="*/ 19 h 124"/>
                  <a:gd name="T64" fmla="*/ 170 w 381"/>
                  <a:gd name="T65" fmla="*/ 24 h 124"/>
                  <a:gd name="T66" fmla="*/ 152 w 381"/>
                  <a:gd name="T67" fmla="*/ 24 h 124"/>
                  <a:gd name="T68" fmla="*/ 123 w 381"/>
                  <a:gd name="T69" fmla="*/ 27 h 124"/>
                  <a:gd name="T70" fmla="*/ 99 w 381"/>
                  <a:gd name="T71" fmla="*/ 12 h 124"/>
                  <a:gd name="T72" fmla="*/ 78 w 381"/>
                  <a:gd name="T73" fmla="*/ 5 h 124"/>
                  <a:gd name="T74" fmla="*/ 26 w 381"/>
                  <a:gd name="T75" fmla="*/ 3 h 124"/>
                  <a:gd name="T76" fmla="*/ 31 w 381"/>
                  <a:gd name="T77" fmla="*/ 19 h 124"/>
                  <a:gd name="T78" fmla="*/ 35 w 381"/>
                  <a:gd name="T79" fmla="*/ 38 h 124"/>
                  <a:gd name="T80" fmla="*/ 21 w 381"/>
                  <a:gd name="T81" fmla="*/ 57 h 124"/>
                  <a:gd name="T82" fmla="*/ 0 w 381"/>
                  <a:gd name="T83" fmla="*/ 79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381" h="124">
                    <a:moveTo>
                      <a:pt x="0" y="79"/>
                    </a:moveTo>
                    <a:lnTo>
                      <a:pt x="12" y="88"/>
                    </a:lnTo>
                    <a:lnTo>
                      <a:pt x="16" y="98"/>
                    </a:lnTo>
                    <a:lnTo>
                      <a:pt x="16" y="105"/>
                    </a:lnTo>
                    <a:lnTo>
                      <a:pt x="24" y="114"/>
                    </a:lnTo>
                    <a:lnTo>
                      <a:pt x="24" y="119"/>
                    </a:lnTo>
                    <a:lnTo>
                      <a:pt x="26" y="124"/>
                    </a:lnTo>
                    <a:lnTo>
                      <a:pt x="35" y="119"/>
                    </a:lnTo>
                    <a:lnTo>
                      <a:pt x="40" y="112"/>
                    </a:lnTo>
                    <a:lnTo>
                      <a:pt x="47" y="100"/>
                    </a:lnTo>
                    <a:lnTo>
                      <a:pt x="59" y="100"/>
                    </a:lnTo>
                    <a:lnTo>
                      <a:pt x="66" y="90"/>
                    </a:lnTo>
                    <a:lnTo>
                      <a:pt x="76" y="81"/>
                    </a:lnTo>
                    <a:lnTo>
                      <a:pt x="90" y="72"/>
                    </a:lnTo>
                    <a:lnTo>
                      <a:pt x="102" y="69"/>
                    </a:lnTo>
                    <a:lnTo>
                      <a:pt x="114" y="72"/>
                    </a:lnTo>
                    <a:lnTo>
                      <a:pt x="125" y="76"/>
                    </a:lnTo>
                    <a:lnTo>
                      <a:pt x="137" y="79"/>
                    </a:lnTo>
                    <a:lnTo>
                      <a:pt x="149" y="86"/>
                    </a:lnTo>
                    <a:lnTo>
                      <a:pt x="163" y="95"/>
                    </a:lnTo>
                    <a:lnTo>
                      <a:pt x="173" y="105"/>
                    </a:lnTo>
                    <a:lnTo>
                      <a:pt x="185" y="105"/>
                    </a:lnTo>
                    <a:lnTo>
                      <a:pt x="197" y="95"/>
                    </a:lnTo>
                    <a:lnTo>
                      <a:pt x="206" y="88"/>
                    </a:lnTo>
                    <a:lnTo>
                      <a:pt x="215" y="95"/>
                    </a:lnTo>
                    <a:lnTo>
                      <a:pt x="227" y="105"/>
                    </a:lnTo>
                    <a:lnTo>
                      <a:pt x="239" y="107"/>
                    </a:lnTo>
                    <a:lnTo>
                      <a:pt x="253" y="112"/>
                    </a:lnTo>
                    <a:lnTo>
                      <a:pt x="275" y="112"/>
                    </a:lnTo>
                    <a:lnTo>
                      <a:pt x="291" y="109"/>
                    </a:lnTo>
                    <a:lnTo>
                      <a:pt x="296" y="105"/>
                    </a:lnTo>
                    <a:lnTo>
                      <a:pt x="303" y="90"/>
                    </a:lnTo>
                    <a:lnTo>
                      <a:pt x="313" y="86"/>
                    </a:lnTo>
                    <a:lnTo>
                      <a:pt x="322" y="83"/>
                    </a:lnTo>
                    <a:lnTo>
                      <a:pt x="336" y="83"/>
                    </a:lnTo>
                    <a:lnTo>
                      <a:pt x="348" y="83"/>
                    </a:lnTo>
                    <a:lnTo>
                      <a:pt x="360" y="83"/>
                    </a:lnTo>
                    <a:lnTo>
                      <a:pt x="365" y="74"/>
                    </a:lnTo>
                    <a:lnTo>
                      <a:pt x="369" y="62"/>
                    </a:lnTo>
                    <a:lnTo>
                      <a:pt x="374" y="48"/>
                    </a:lnTo>
                    <a:lnTo>
                      <a:pt x="381" y="27"/>
                    </a:lnTo>
                    <a:lnTo>
                      <a:pt x="381" y="10"/>
                    </a:lnTo>
                    <a:lnTo>
                      <a:pt x="372" y="5"/>
                    </a:lnTo>
                    <a:lnTo>
                      <a:pt x="358" y="3"/>
                    </a:lnTo>
                    <a:lnTo>
                      <a:pt x="348" y="10"/>
                    </a:lnTo>
                    <a:lnTo>
                      <a:pt x="341" y="15"/>
                    </a:lnTo>
                    <a:lnTo>
                      <a:pt x="332" y="22"/>
                    </a:lnTo>
                    <a:lnTo>
                      <a:pt x="322" y="27"/>
                    </a:lnTo>
                    <a:lnTo>
                      <a:pt x="308" y="29"/>
                    </a:lnTo>
                    <a:lnTo>
                      <a:pt x="296" y="29"/>
                    </a:lnTo>
                    <a:lnTo>
                      <a:pt x="287" y="34"/>
                    </a:lnTo>
                    <a:lnTo>
                      <a:pt x="272" y="38"/>
                    </a:lnTo>
                    <a:lnTo>
                      <a:pt x="268" y="45"/>
                    </a:lnTo>
                    <a:lnTo>
                      <a:pt x="260" y="55"/>
                    </a:lnTo>
                    <a:lnTo>
                      <a:pt x="246" y="57"/>
                    </a:lnTo>
                    <a:lnTo>
                      <a:pt x="239" y="50"/>
                    </a:lnTo>
                    <a:lnTo>
                      <a:pt x="234" y="38"/>
                    </a:lnTo>
                    <a:lnTo>
                      <a:pt x="234" y="24"/>
                    </a:lnTo>
                    <a:lnTo>
                      <a:pt x="237" y="10"/>
                    </a:lnTo>
                    <a:lnTo>
                      <a:pt x="239" y="3"/>
                    </a:lnTo>
                    <a:lnTo>
                      <a:pt x="232" y="0"/>
                    </a:lnTo>
                    <a:lnTo>
                      <a:pt x="223" y="3"/>
                    </a:lnTo>
                    <a:lnTo>
                      <a:pt x="213" y="10"/>
                    </a:lnTo>
                    <a:lnTo>
                      <a:pt x="199" y="19"/>
                    </a:lnTo>
                    <a:lnTo>
                      <a:pt x="189" y="27"/>
                    </a:lnTo>
                    <a:lnTo>
                      <a:pt x="170" y="24"/>
                    </a:lnTo>
                    <a:lnTo>
                      <a:pt x="163" y="24"/>
                    </a:lnTo>
                    <a:lnTo>
                      <a:pt x="152" y="24"/>
                    </a:lnTo>
                    <a:lnTo>
                      <a:pt x="137" y="24"/>
                    </a:lnTo>
                    <a:lnTo>
                      <a:pt x="123" y="27"/>
                    </a:lnTo>
                    <a:lnTo>
                      <a:pt x="109" y="24"/>
                    </a:lnTo>
                    <a:lnTo>
                      <a:pt x="99" y="12"/>
                    </a:lnTo>
                    <a:lnTo>
                      <a:pt x="88" y="5"/>
                    </a:lnTo>
                    <a:lnTo>
                      <a:pt x="78" y="5"/>
                    </a:lnTo>
                    <a:lnTo>
                      <a:pt x="57" y="3"/>
                    </a:lnTo>
                    <a:lnTo>
                      <a:pt x="26" y="3"/>
                    </a:lnTo>
                    <a:lnTo>
                      <a:pt x="28" y="12"/>
                    </a:lnTo>
                    <a:lnTo>
                      <a:pt x="31" y="19"/>
                    </a:lnTo>
                    <a:lnTo>
                      <a:pt x="35" y="31"/>
                    </a:lnTo>
                    <a:lnTo>
                      <a:pt x="35" y="38"/>
                    </a:lnTo>
                    <a:lnTo>
                      <a:pt x="28" y="48"/>
                    </a:lnTo>
                    <a:lnTo>
                      <a:pt x="21" y="57"/>
                    </a:lnTo>
                    <a:lnTo>
                      <a:pt x="12" y="64"/>
                    </a:lnTo>
                    <a:lnTo>
                      <a:pt x="0" y="79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</p:grpSp>
        <p:grpSp>
          <p:nvGrpSpPr>
            <p:cNvPr id="104" name="Grupo 103"/>
            <p:cNvGrpSpPr/>
            <p:nvPr/>
          </p:nvGrpSpPr>
          <p:grpSpPr>
            <a:xfrm>
              <a:off x="7269163" y="1814738"/>
              <a:ext cx="2798762" cy="1889125"/>
              <a:chOff x="7100888" y="1057275"/>
              <a:chExt cx="2798762" cy="1889125"/>
            </a:xfrm>
            <a:solidFill>
              <a:srgbClr val="FFC000"/>
            </a:solidFill>
          </p:grpSpPr>
          <p:sp>
            <p:nvSpPr>
              <p:cNvPr id="105" name="Freeform 9"/>
              <p:cNvSpPr>
                <a:spLocks/>
              </p:cNvSpPr>
              <p:nvPr/>
            </p:nvSpPr>
            <p:spPr bwMode="auto">
              <a:xfrm>
                <a:off x="7100888" y="2325688"/>
                <a:ext cx="673100" cy="376238"/>
              </a:xfrm>
              <a:custGeom>
                <a:avLst/>
                <a:gdLst>
                  <a:gd name="T0" fmla="*/ 5 w 179"/>
                  <a:gd name="T1" fmla="*/ 0 h 100"/>
                  <a:gd name="T2" fmla="*/ 85 w 179"/>
                  <a:gd name="T3" fmla="*/ 21 h 100"/>
                  <a:gd name="T4" fmla="*/ 100 w 179"/>
                  <a:gd name="T5" fmla="*/ 30 h 100"/>
                  <a:gd name="T6" fmla="*/ 179 w 179"/>
                  <a:gd name="T7" fmla="*/ 69 h 100"/>
                  <a:gd name="T8" fmla="*/ 178 w 179"/>
                  <a:gd name="T9" fmla="*/ 73 h 100"/>
                  <a:gd name="T10" fmla="*/ 170 w 179"/>
                  <a:gd name="T11" fmla="*/ 78 h 100"/>
                  <a:gd name="T12" fmla="*/ 162 w 179"/>
                  <a:gd name="T13" fmla="*/ 82 h 100"/>
                  <a:gd name="T14" fmla="*/ 158 w 179"/>
                  <a:gd name="T15" fmla="*/ 87 h 100"/>
                  <a:gd name="T16" fmla="*/ 150 w 179"/>
                  <a:gd name="T17" fmla="*/ 88 h 100"/>
                  <a:gd name="T18" fmla="*/ 143 w 179"/>
                  <a:gd name="T19" fmla="*/ 91 h 100"/>
                  <a:gd name="T20" fmla="*/ 138 w 179"/>
                  <a:gd name="T21" fmla="*/ 98 h 100"/>
                  <a:gd name="T22" fmla="*/ 134 w 179"/>
                  <a:gd name="T23" fmla="*/ 100 h 100"/>
                  <a:gd name="T24" fmla="*/ 129 w 179"/>
                  <a:gd name="T25" fmla="*/ 99 h 100"/>
                  <a:gd name="T26" fmla="*/ 122 w 179"/>
                  <a:gd name="T27" fmla="*/ 96 h 100"/>
                  <a:gd name="T28" fmla="*/ 111 w 179"/>
                  <a:gd name="T29" fmla="*/ 96 h 100"/>
                  <a:gd name="T30" fmla="*/ 94 w 179"/>
                  <a:gd name="T31" fmla="*/ 96 h 100"/>
                  <a:gd name="T32" fmla="*/ 85 w 179"/>
                  <a:gd name="T33" fmla="*/ 95 h 100"/>
                  <a:gd name="T34" fmla="*/ 84 w 179"/>
                  <a:gd name="T35" fmla="*/ 89 h 100"/>
                  <a:gd name="T36" fmla="*/ 83 w 179"/>
                  <a:gd name="T37" fmla="*/ 77 h 100"/>
                  <a:gd name="T38" fmla="*/ 85 w 179"/>
                  <a:gd name="T39" fmla="*/ 69 h 100"/>
                  <a:gd name="T40" fmla="*/ 85 w 179"/>
                  <a:gd name="T41" fmla="*/ 60 h 100"/>
                  <a:gd name="T42" fmla="*/ 84 w 179"/>
                  <a:gd name="T43" fmla="*/ 54 h 100"/>
                  <a:gd name="T44" fmla="*/ 76 w 179"/>
                  <a:gd name="T45" fmla="*/ 60 h 100"/>
                  <a:gd name="T46" fmla="*/ 66 w 179"/>
                  <a:gd name="T47" fmla="*/ 67 h 100"/>
                  <a:gd name="T48" fmla="*/ 59 w 179"/>
                  <a:gd name="T49" fmla="*/ 70 h 100"/>
                  <a:gd name="T50" fmla="*/ 42 w 179"/>
                  <a:gd name="T51" fmla="*/ 68 h 100"/>
                  <a:gd name="T52" fmla="*/ 41 w 179"/>
                  <a:gd name="T53" fmla="*/ 60 h 100"/>
                  <a:gd name="T54" fmla="*/ 33 w 179"/>
                  <a:gd name="T55" fmla="*/ 55 h 100"/>
                  <a:gd name="T56" fmla="*/ 28 w 179"/>
                  <a:gd name="T57" fmla="*/ 52 h 100"/>
                  <a:gd name="T58" fmla="*/ 21 w 179"/>
                  <a:gd name="T59" fmla="*/ 52 h 100"/>
                  <a:gd name="T60" fmla="*/ 23 w 179"/>
                  <a:gd name="T61" fmla="*/ 48 h 100"/>
                  <a:gd name="T62" fmla="*/ 23 w 179"/>
                  <a:gd name="T63" fmla="*/ 40 h 100"/>
                  <a:gd name="T64" fmla="*/ 18 w 179"/>
                  <a:gd name="T65" fmla="*/ 35 h 100"/>
                  <a:gd name="T66" fmla="*/ 11 w 179"/>
                  <a:gd name="T67" fmla="*/ 27 h 100"/>
                  <a:gd name="T68" fmla="*/ 5 w 179"/>
                  <a:gd name="T69" fmla="*/ 15 h 100"/>
                  <a:gd name="T70" fmla="*/ 0 w 179"/>
                  <a:gd name="T71" fmla="*/ 6 h 100"/>
                  <a:gd name="T72" fmla="*/ 0 w 179"/>
                  <a:gd name="T73" fmla="*/ 1 h 100"/>
                  <a:gd name="T74" fmla="*/ 5 w 179"/>
                  <a:gd name="T75" fmla="*/ 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79" h="100">
                    <a:moveTo>
                      <a:pt x="5" y="0"/>
                    </a:moveTo>
                    <a:cubicBezTo>
                      <a:pt x="5" y="0"/>
                      <a:pt x="45" y="18"/>
                      <a:pt x="85" y="21"/>
                    </a:cubicBezTo>
                    <a:cubicBezTo>
                      <a:pt x="93" y="27"/>
                      <a:pt x="100" y="30"/>
                      <a:pt x="100" y="30"/>
                    </a:cubicBezTo>
                    <a:cubicBezTo>
                      <a:pt x="100" y="30"/>
                      <a:pt x="164" y="65"/>
                      <a:pt x="179" y="69"/>
                    </a:cubicBezTo>
                    <a:cubicBezTo>
                      <a:pt x="178" y="73"/>
                      <a:pt x="178" y="73"/>
                      <a:pt x="178" y="73"/>
                    </a:cubicBezTo>
                    <a:cubicBezTo>
                      <a:pt x="170" y="78"/>
                      <a:pt x="170" y="78"/>
                      <a:pt x="170" y="78"/>
                    </a:cubicBezTo>
                    <a:cubicBezTo>
                      <a:pt x="162" y="82"/>
                      <a:pt x="162" y="82"/>
                      <a:pt x="162" y="82"/>
                    </a:cubicBezTo>
                    <a:cubicBezTo>
                      <a:pt x="158" y="87"/>
                      <a:pt x="158" y="87"/>
                      <a:pt x="158" y="87"/>
                    </a:cubicBezTo>
                    <a:cubicBezTo>
                      <a:pt x="150" y="88"/>
                      <a:pt x="150" y="88"/>
                      <a:pt x="150" y="88"/>
                    </a:cubicBezTo>
                    <a:cubicBezTo>
                      <a:pt x="143" y="91"/>
                      <a:pt x="143" y="91"/>
                      <a:pt x="143" y="91"/>
                    </a:cubicBezTo>
                    <a:cubicBezTo>
                      <a:pt x="138" y="98"/>
                      <a:pt x="138" y="98"/>
                      <a:pt x="138" y="98"/>
                    </a:cubicBezTo>
                    <a:cubicBezTo>
                      <a:pt x="134" y="100"/>
                      <a:pt x="134" y="100"/>
                      <a:pt x="134" y="100"/>
                    </a:cubicBezTo>
                    <a:cubicBezTo>
                      <a:pt x="129" y="99"/>
                      <a:pt x="129" y="99"/>
                      <a:pt x="129" y="99"/>
                    </a:cubicBezTo>
                    <a:cubicBezTo>
                      <a:pt x="122" y="96"/>
                      <a:pt x="122" y="96"/>
                      <a:pt x="122" y="96"/>
                    </a:cubicBezTo>
                    <a:cubicBezTo>
                      <a:pt x="111" y="96"/>
                      <a:pt x="111" y="96"/>
                      <a:pt x="111" y="96"/>
                    </a:cubicBezTo>
                    <a:cubicBezTo>
                      <a:pt x="94" y="96"/>
                      <a:pt x="94" y="96"/>
                      <a:pt x="94" y="96"/>
                    </a:cubicBezTo>
                    <a:cubicBezTo>
                      <a:pt x="85" y="95"/>
                      <a:pt x="85" y="95"/>
                      <a:pt x="85" y="95"/>
                    </a:cubicBezTo>
                    <a:cubicBezTo>
                      <a:pt x="84" y="89"/>
                      <a:pt x="84" y="89"/>
                      <a:pt x="84" y="89"/>
                    </a:cubicBezTo>
                    <a:cubicBezTo>
                      <a:pt x="83" y="77"/>
                      <a:pt x="83" y="77"/>
                      <a:pt x="83" y="77"/>
                    </a:cubicBezTo>
                    <a:cubicBezTo>
                      <a:pt x="85" y="69"/>
                      <a:pt x="85" y="69"/>
                      <a:pt x="85" y="69"/>
                    </a:cubicBezTo>
                    <a:cubicBezTo>
                      <a:pt x="85" y="60"/>
                      <a:pt x="85" y="60"/>
                      <a:pt x="85" y="60"/>
                    </a:cubicBezTo>
                    <a:cubicBezTo>
                      <a:pt x="84" y="54"/>
                      <a:pt x="84" y="54"/>
                      <a:pt x="84" y="54"/>
                    </a:cubicBezTo>
                    <a:cubicBezTo>
                      <a:pt x="76" y="60"/>
                      <a:pt x="76" y="60"/>
                      <a:pt x="76" y="60"/>
                    </a:cubicBezTo>
                    <a:cubicBezTo>
                      <a:pt x="66" y="67"/>
                      <a:pt x="66" y="67"/>
                      <a:pt x="66" y="67"/>
                    </a:cubicBezTo>
                    <a:cubicBezTo>
                      <a:pt x="59" y="70"/>
                      <a:pt x="59" y="70"/>
                      <a:pt x="59" y="70"/>
                    </a:cubicBezTo>
                    <a:cubicBezTo>
                      <a:pt x="42" y="68"/>
                      <a:pt x="42" y="68"/>
                      <a:pt x="42" y="68"/>
                    </a:cubicBezTo>
                    <a:cubicBezTo>
                      <a:pt x="41" y="60"/>
                      <a:pt x="41" y="60"/>
                      <a:pt x="41" y="60"/>
                    </a:cubicBezTo>
                    <a:cubicBezTo>
                      <a:pt x="33" y="55"/>
                      <a:pt x="33" y="55"/>
                      <a:pt x="33" y="55"/>
                    </a:cubicBezTo>
                    <a:cubicBezTo>
                      <a:pt x="28" y="52"/>
                      <a:pt x="28" y="52"/>
                      <a:pt x="28" y="52"/>
                    </a:cubicBezTo>
                    <a:cubicBezTo>
                      <a:pt x="21" y="52"/>
                      <a:pt x="21" y="52"/>
                      <a:pt x="21" y="52"/>
                    </a:cubicBezTo>
                    <a:cubicBezTo>
                      <a:pt x="23" y="48"/>
                      <a:pt x="23" y="48"/>
                      <a:pt x="23" y="48"/>
                    </a:cubicBezTo>
                    <a:cubicBezTo>
                      <a:pt x="23" y="40"/>
                      <a:pt x="23" y="40"/>
                      <a:pt x="23" y="40"/>
                    </a:cubicBezTo>
                    <a:cubicBezTo>
                      <a:pt x="18" y="35"/>
                      <a:pt x="18" y="35"/>
                      <a:pt x="18" y="35"/>
                    </a:cubicBezTo>
                    <a:cubicBezTo>
                      <a:pt x="11" y="27"/>
                      <a:pt x="11" y="27"/>
                      <a:pt x="11" y="27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5" y="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106" name="Freeform 10"/>
              <p:cNvSpPr>
                <a:spLocks/>
              </p:cNvSpPr>
              <p:nvPr/>
            </p:nvSpPr>
            <p:spPr bwMode="auto">
              <a:xfrm>
                <a:off x="7119938" y="1373188"/>
                <a:ext cx="1741487" cy="1196975"/>
              </a:xfrm>
              <a:custGeom>
                <a:avLst/>
                <a:gdLst>
                  <a:gd name="T0" fmla="*/ 87 w 463"/>
                  <a:gd name="T1" fmla="*/ 273 h 318"/>
                  <a:gd name="T2" fmla="*/ 185 w 463"/>
                  <a:gd name="T3" fmla="*/ 311 h 318"/>
                  <a:gd name="T4" fmla="*/ 215 w 463"/>
                  <a:gd name="T5" fmla="*/ 304 h 318"/>
                  <a:gd name="T6" fmla="*/ 235 w 463"/>
                  <a:gd name="T7" fmla="*/ 295 h 318"/>
                  <a:gd name="T8" fmla="*/ 252 w 463"/>
                  <a:gd name="T9" fmla="*/ 280 h 318"/>
                  <a:gd name="T10" fmla="*/ 290 w 463"/>
                  <a:gd name="T11" fmla="*/ 275 h 318"/>
                  <a:gd name="T12" fmla="*/ 319 w 463"/>
                  <a:gd name="T13" fmla="*/ 289 h 318"/>
                  <a:gd name="T14" fmla="*/ 405 w 463"/>
                  <a:gd name="T15" fmla="*/ 271 h 318"/>
                  <a:gd name="T16" fmla="*/ 404 w 463"/>
                  <a:gd name="T17" fmla="*/ 235 h 318"/>
                  <a:gd name="T18" fmla="*/ 453 w 463"/>
                  <a:gd name="T19" fmla="*/ 113 h 318"/>
                  <a:gd name="T20" fmla="*/ 409 w 463"/>
                  <a:gd name="T21" fmla="*/ 89 h 318"/>
                  <a:gd name="T22" fmla="*/ 393 w 463"/>
                  <a:gd name="T23" fmla="*/ 51 h 318"/>
                  <a:gd name="T24" fmla="*/ 367 w 463"/>
                  <a:gd name="T25" fmla="*/ 51 h 318"/>
                  <a:gd name="T26" fmla="*/ 352 w 463"/>
                  <a:gd name="T27" fmla="*/ 76 h 318"/>
                  <a:gd name="T28" fmla="*/ 335 w 463"/>
                  <a:gd name="T29" fmla="*/ 77 h 318"/>
                  <a:gd name="T30" fmla="*/ 321 w 463"/>
                  <a:gd name="T31" fmla="*/ 80 h 318"/>
                  <a:gd name="T32" fmla="*/ 312 w 463"/>
                  <a:gd name="T33" fmla="*/ 97 h 318"/>
                  <a:gd name="T34" fmla="*/ 297 w 463"/>
                  <a:gd name="T35" fmla="*/ 84 h 318"/>
                  <a:gd name="T36" fmla="*/ 292 w 463"/>
                  <a:gd name="T37" fmla="*/ 70 h 318"/>
                  <a:gd name="T38" fmla="*/ 289 w 463"/>
                  <a:gd name="T39" fmla="*/ 39 h 318"/>
                  <a:gd name="T40" fmla="*/ 280 w 463"/>
                  <a:gd name="T41" fmla="*/ 15 h 318"/>
                  <a:gd name="T42" fmla="*/ 266 w 463"/>
                  <a:gd name="T43" fmla="*/ 2 h 318"/>
                  <a:gd name="T44" fmla="*/ 255 w 463"/>
                  <a:gd name="T45" fmla="*/ 6 h 318"/>
                  <a:gd name="T46" fmla="*/ 240 w 463"/>
                  <a:gd name="T47" fmla="*/ 20 h 318"/>
                  <a:gd name="T48" fmla="*/ 222 w 463"/>
                  <a:gd name="T49" fmla="*/ 34 h 318"/>
                  <a:gd name="T50" fmla="*/ 209 w 463"/>
                  <a:gd name="T51" fmla="*/ 32 h 318"/>
                  <a:gd name="T52" fmla="*/ 196 w 463"/>
                  <a:gd name="T53" fmla="*/ 35 h 318"/>
                  <a:gd name="T54" fmla="*/ 182 w 463"/>
                  <a:gd name="T55" fmla="*/ 28 h 318"/>
                  <a:gd name="T56" fmla="*/ 166 w 463"/>
                  <a:gd name="T57" fmla="*/ 6 h 318"/>
                  <a:gd name="T58" fmla="*/ 155 w 463"/>
                  <a:gd name="T59" fmla="*/ 7 h 318"/>
                  <a:gd name="T60" fmla="*/ 144 w 463"/>
                  <a:gd name="T61" fmla="*/ 5 h 318"/>
                  <a:gd name="T62" fmla="*/ 118 w 463"/>
                  <a:gd name="T63" fmla="*/ 11 h 318"/>
                  <a:gd name="T64" fmla="*/ 99 w 463"/>
                  <a:gd name="T65" fmla="*/ 16 h 318"/>
                  <a:gd name="T66" fmla="*/ 107 w 463"/>
                  <a:gd name="T67" fmla="*/ 27 h 318"/>
                  <a:gd name="T68" fmla="*/ 117 w 463"/>
                  <a:gd name="T69" fmla="*/ 33 h 318"/>
                  <a:gd name="T70" fmla="*/ 114 w 463"/>
                  <a:gd name="T71" fmla="*/ 43 h 318"/>
                  <a:gd name="T72" fmla="*/ 100 w 463"/>
                  <a:gd name="T73" fmla="*/ 44 h 318"/>
                  <a:gd name="T74" fmla="*/ 98 w 463"/>
                  <a:gd name="T75" fmla="*/ 64 h 318"/>
                  <a:gd name="T76" fmla="*/ 106 w 463"/>
                  <a:gd name="T77" fmla="*/ 76 h 318"/>
                  <a:gd name="T78" fmla="*/ 109 w 463"/>
                  <a:gd name="T79" fmla="*/ 106 h 318"/>
                  <a:gd name="T80" fmla="*/ 104 w 463"/>
                  <a:gd name="T81" fmla="*/ 137 h 318"/>
                  <a:gd name="T82" fmla="*/ 101 w 463"/>
                  <a:gd name="T83" fmla="*/ 163 h 318"/>
                  <a:gd name="T84" fmla="*/ 83 w 463"/>
                  <a:gd name="T85" fmla="*/ 174 h 318"/>
                  <a:gd name="T86" fmla="*/ 70 w 463"/>
                  <a:gd name="T87" fmla="*/ 177 h 318"/>
                  <a:gd name="T88" fmla="*/ 42 w 463"/>
                  <a:gd name="T89" fmla="*/ 182 h 318"/>
                  <a:gd name="T90" fmla="*/ 21 w 463"/>
                  <a:gd name="T91" fmla="*/ 200 h 318"/>
                  <a:gd name="T92" fmla="*/ 13 w 463"/>
                  <a:gd name="T93" fmla="*/ 217 h 318"/>
                  <a:gd name="T94" fmla="*/ 8 w 463"/>
                  <a:gd name="T95" fmla="*/ 236 h 3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463" h="318">
                    <a:moveTo>
                      <a:pt x="0" y="245"/>
                    </a:moveTo>
                    <a:cubicBezTo>
                      <a:pt x="12" y="252"/>
                      <a:pt x="12" y="252"/>
                      <a:pt x="12" y="252"/>
                    </a:cubicBezTo>
                    <a:cubicBezTo>
                      <a:pt x="12" y="252"/>
                      <a:pt x="68" y="270"/>
                      <a:pt x="80" y="270"/>
                    </a:cubicBezTo>
                    <a:cubicBezTo>
                      <a:pt x="83" y="270"/>
                      <a:pt x="87" y="273"/>
                      <a:pt x="87" y="273"/>
                    </a:cubicBezTo>
                    <a:cubicBezTo>
                      <a:pt x="94" y="278"/>
                      <a:pt x="94" y="278"/>
                      <a:pt x="94" y="278"/>
                    </a:cubicBezTo>
                    <a:cubicBezTo>
                      <a:pt x="94" y="278"/>
                      <a:pt x="165" y="317"/>
                      <a:pt x="173" y="317"/>
                    </a:cubicBezTo>
                    <a:cubicBezTo>
                      <a:pt x="181" y="318"/>
                      <a:pt x="181" y="315"/>
                      <a:pt x="181" y="315"/>
                    </a:cubicBezTo>
                    <a:cubicBezTo>
                      <a:pt x="185" y="311"/>
                      <a:pt x="185" y="311"/>
                      <a:pt x="185" y="311"/>
                    </a:cubicBezTo>
                    <a:cubicBezTo>
                      <a:pt x="190" y="306"/>
                      <a:pt x="190" y="306"/>
                      <a:pt x="190" y="306"/>
                    </a:cubicBezTo>
                    <a:cubicBezTo>
                      <a:pt x="197" y="305"/>
                      <a:pt x="197" y="305"/>
                      <a:pt x="197" y="305"/>
                    </a:cubicBezTo>
                    <a:cubicBezTo>
                      <a:pt x="206" y="308"/>
                      <a:pt x="206" y="308"/>
                      <a:pt x="206" y="308"/>
                    </a:cubicBezTo>
                    <a:cubicBezTo>
                      <a:pt x="215" y="304"/>
                      <a:pt x="215" y="304"/>
                      <a:pt x="215" y="304"/>
                    </a:cubicBezTo>
                    <a:cubicBezTo>
                      <a:pt x="221" y="304"/>
                      <a:pt x="221" y="304"/>
                      <a:pt x="221" y="304"/>
                    </a:cubicBezTo>
                    <a:cubicBezTo>
                      <a:pt x="225" y="302"/>
                      <a:pt x="225" y="302"/>
                      <a:pt x="225" y="302"/>
                    </a:cubicBezTo>
                    <a:cubicBezTo>
                      <a:pt x="227" y="297"/>
                      <a:pt x="227" y="297"/>
                      <a:pt x="227" y="297"/>
                    </a:cubicBezTo>
                    <a:cubicBezTo>
                      <a:pt x="235" y="295"/>
                      <a:pt x="235" y="295"/>
                      <a:pt x="235" y="295"/>
                    </a:cubicBezTo>
                    <a:cubicBezTo>
                      <a:pt x="246" y="294"/>
                      <a:pt x="246" y="294"/>
                      <a:pt x="246" y="294"/>
                    </a:cubicBezTo>
                    <a:cubicBezTo>
                      <a:pt x="249" y="289"/>
                      <a:pt x="249" y="289"/>
                      <a:pt x="249" y="289"/>
                    </a:cubicBezTo>
                    <a:cubicBezTo>
                      <a:pt x="252" y="286"/>
                      <a:pt x="252" y="286"/>
                      <a:pt x="252" y="286"/>
                    </a:cubicBezTo>
                    <a:cubicBezTo>
                      <a:pt x="252" y="280"/>
                      <a:pt x="252" y="280"/>
                      <a:pt x="252" y="280"/>
                    </a:cubicBezTo>
                    <a:cubicBezTo>
                      <a:pt x="261" y="275"/>
                      <a:pt x="261" y="275"/>
                      <a:pt x="261" y="275"/>
                    </a:cubicBezTo>
                    <a:cubicBezTo>
                      <a:pt x="261" y="270"/>
                      <a:pt x="261" y="270"/>
                      <a:pt x="261" y="270"/>
                    </a:cubicBezTo>
                    <a:cubicBezTo>
                      <a:pt x="287" y="268"/>
                      <a:pt x="287" y="268"/>
                      <a:pt x="287" y="268"/>
                    </a:cubicBezTo>
                    <a:cubicBezTo>
                      <a:pt x="290" y="275"/>
                      <a:pt x="290" y="275"/>
                      <a:pt x="290" y="275"/>
                    </a:cubicBezTo>
                    <a:cubicBezTo>
                      <a:pt x="296" y="280"/>
                      <a:pt x="296" y="280"/>
                      <a:pt x="296" y="280"/>
                    </a:cubicBezTo>
                    <a:cubicBezTo>
                      <a:pt x="304" y="289"/>
                      <a:pt x="304" y="289"/>
                      <a:pt x="304" y="289"/>
                    </a:cubicBezTo>
                    <a:cubicBezTo>
                      <a:pt x="312" y="288"/>
                      <a:pt x="312" y="288"/>
                      <a:pt x="312" y="288"/>
                    </a:cubicBezTo>
                    <a:cubicBezTo>
                      <a:pt x="319" y="289"/>
                      <a:pt x="319" y="289"/>
                      <a:pt x="319" y="289"/>
                    </a:cubicBezTo>
                    <a:cubicBezTo>
                      <a:pt x="361" y="289"/>
                      <a:pt x="361" y="289"/>
                      <a:pt x="361" y="289"/>
                    </a:cubicBezTo>
                    <a:cubicBezTo>
                      <a:pt x="398" y="289"/>
                      <a:pt x="398" y="289"/>
                      <a:pt x="398" y="289"/>
                    </a:cubicBezTo>
                    <a:cubicBezTo>
                      <a:pt x="404" y="284"/>
                      <a:pt x="404" y="284"/>
                      <a:pt x="404" y="284"/>
                    </a:cubicBezTo>
                    <a:cubicBezTo>
                      <a:pt x="405" y="271"/>
                      <a:pt x="405" y="271"/>
                      <a:pt x="405" y="271"/>
                    </a:cubicBezTo>
                    <a:cubicBezTo>
                      <a:pt x="409" y="261"/>
                      <a:pt x="409" y="261"/>
                      <a:pt x="409" y="261"/>
                    </a:cubicBezTo>
                    <a:cubicBezTo>
                      <a:pt x="410" y="250"/>
                      <a:pt x="410" y="250"/>
                      <a:pt x="410" y="250"/>
                    </a:cubicBezTo>
                    <a:cubicBezTo>
                      <a:pt x="407" y="241"/>
                      <a:pt x="407" y="241"/>
                      <a:pt x="407" y="241"/>
                    </a:cubicBezTo>
                    <a:cubicBezTo>
                      <a:pt x="404" y="235"/>
                      <a:pt x="404" y="235"/>
                      <a:pt x="404" y="235"/>
                    </a:cubicBezTo>
                    <a:cubicBezTo>
                      <a:pt x="458" y="126"/>
                      <a:pt x="458" y="126"/>
                      <a:pt x="458" y="126"/>
                    </a:cubicBezTo>
                    <a:cubicBezTo>
                      <a:pt x="460" y="116"/>
                      <a:pt x="460" y="116"/>
                      <a:pt x="460" y="116"/>
                    </a:cubicBezTo>
                    <a:cubicBezTo>
                      <a:pt x="463" y="111"/>
                      <a:pt x="463" y="111"/>
                      <a:pt x="463" y="111"/>
                    </a:cubicBezTo>
                    <a:cubicBezTo>
                      <a:pt x="453" y="113"/>
                      <a:pt x="453" y="113"/>
                      <a:pt x="453" y="113"/>
                    </a:cubicBezTo>
                    <a:cubicBezTo>
                      <a:pt x="445" y="108"/>
                      <a:pt x="445" y="108"/>
                      <a:pt x="445" y="108"/>
                    </a:cubicBezTo>
                    <a:cubicBezTo>
                      <a:pt x="436" y="101"/>
                      <a:pt x="436" y="101"/>
                      <a:pt x="436" y="101"/>
                    </a:cubicBezTo>
                    <a:cubicBezTo>
                      <a:pt x="415" y="99"/>
                      <a:pt x="415" y="99"/>
                      <a:pt x="415" y="99"/>
                    </a:cubicBezTo>
                    <a:cubicBezTo>
                      <a:pt x="409" y="89"/>
                      <a:pt x="409" y="89"/>
                      <a:pt x="409" y="89"/>
                    </a:cubicBezTo>
                    <a:cubicBezTo>
                      <a:pt x="409" y="89"/>
                      <a:pt x="396" y="72"/>
                      <a:pt x="395" y="72"/>
                    </a:cubicBezTo>
                    <a:cubicBezTo>
                      <a:pt x="393" y="74"/>
                      <a:pt x="394" y="67"/>
                      <a:pt x="394" y="67"/>
                    </a:cubicBezTo>
                    <a:cubicBezTo>
                      <a:pt x="394" y="58"/>
                      <a:pt x="394" y="58"/>
                      <a:pt x="394" y="58"/>
                    </a:cubicBezTo>
                    <a:cubicBezTo>
                      <a:pt x="393" y="51"/>
                      <a:pt x="393" y="51"/>
                      <a:pt x="393" y="51"/>
                    </a:cubicBezTo>
                    <a:cubicBezTo>
                      <a:pt x="388" y="50"/>
                      <a:pt x="388" y="50"/>
                      <a:pt x="388" y="50"/>
                    </a:cubicBezTo>
                    <a:cubicBezTo>
                      <a:pt x="380" y="50"/>
                      <a:pt x="380" y="50"/>
                      <a:pt x="380" y="50"/>
                    </a:cubicBezTo>
                    <a:cubicBezTo>
                      <a:pt x="370" y="50"/>
                      <a:pt x="370" y="50"/>
                      <a:pt x="370" y="50"/>
                    </a:cubicBezTo>
                    <a:cubicBezTo>
                      <a:pt x="367" y="51"/>
                      <a:pt x="367" y="51"/>
                      <a:pt x="367" y="51"/>
                    </a:cubicBezTo>
                    <a:cubicBezTo>
                      <a:pt x="363" y="57"/>
                      <a:pt x="363" y="57"/>
                      <a:pt x="363" y="57"/>
                    </a:cubicBezTo>
                    <a:cubicBezTo>
                      <a:pt x="356" y="65"/>
                      <a:pt x="356" y="65"/>
                      <a:pt x="356" y="65"/>
                    </a:cubicBezTo>
                    <a:cubicBezTo>
                      <a:pt x="353" y="70"/>
                      <a:pt x="353" y="70"/>
                      <a:pt x="353" y="70"/>
                    </a:cubicBezTo>
                    <a:cubicBezTo>
                      <a:pt x="353" y="70"/>
                      <a:pt x="352" y="76"/>
                      <a:pt x="352" y="76"/>
                    </a:cubicBezTo>
                    <a:cubicBezTo>
                      <a:pt x="352" y="77"/>
                      <a:pt x="350" y="79"/>
                      <a:pt x="350" y="79"/>
                    </a:cubicBezTo>
                    <a:cubicBezTo>
                      <a:pt x="346" y="80"/>
                      <a:pt x="346" y="80"/>
                      <a:pt x="346" y="80"/>
                    </a:cubicBezTo>
                    <a:cubicBezTo>
                      <a:pt x="340" y="80"/>
                      <a:pt x="340" y="80"/>
                      <a:pt x="340" y="80"/>
                    </a:cubicBezTo>
                    <a:cubicBezTo>
                      <a:pt x="335" y="77"/>
                      <a:pt x="335" y="77"/>
                      <a:pt x="335" y="77"/>
                    </a:cubicBezTo>
                    <a:cubicBezTo>
                      <a:pt x="332" y="73"/>
                      <a:pt x="332" y="73"/>
                      <a:pt x="332" y="73"/>
                    </a:cubicBezTo>
                    <a:cubicBezTo>
                      <a:pt x="327" y="74"/>
                      <a:pt x="327" y="74"/>
                      <a:pt x="327" y="74"/>
                    </a:cubicBezTo>
                    <a:cubicBezTo>
                      <a:pt x="327" y="74"/>
                      <a:pt x="324" y="76"/>
                      <a:pt x="324" y="76"/>
                    </a:cubicBezTo>
                    <a:cubicBezTo>
                      <a:pt x="323" y="77"/>
                      <a:pt x="321" y="80"/>
                      <a:pt x="321" y="80"/>
                    </a:cubicBezTo>
                    <a:cubicBezTo>
                      <a:pt x="321" y="87"/>
                      <a:pt x="321" y="87"/>
                      <a:pt x="321" y="87"/>
                    </a:cubicBezTo>
                    <a:cubicBezTo>
                      <a:pt x="320" y="96"/>
                      <a:pt x="320" y="96"/>
                      <a:pt x="320" y="96"/>
                    </a:cubicBezTo>
                    <a:cubicBezTo>
                      <a:pt x="316" y="97"/>
                      <a:pt x="316" y="97"/>
                      <a:pt x="316" y="97"/>
                    </a:cubicBezTo>
                    <a:cubicBezTo>
                      <a:pt x="312" y="97"/>
                      <a:pt x="312" y="97"/>
                      <a:pt x="312" y="97"/>
                    </a:cubicBezTo>
                    <a:cubicBezTo>
                      <a:pt x="312" y="97"/>
                      <a:pt x="308" y="95"/>
                      <a:pt x="307" y="94"/>
                    </a:cubicBezTo>
                    <a:cubicBezTo>
                      <a:pt x="307" y="94"/>
                      <a:pt x="305" y="92"/>
                      <a:pt x="305" y="92"/>
                    </a:cubicBezTo>
                    <a:cubicBezTo>
                      <a:pt x="305" y="92"/>
                      <a:pt x="301" y="89"/>
                      <a:pt x="301" y="88"/>
                    </a:cubicBezTo>
                    <a:cubicBezTo>
                      <a:pt x="300" y="88"/>
                      <a:pt x="297" y="84"/>
                      <a:pt x="297" y="84"/>
                    </a:cubicBezTo>
                    <a:cubicBezTo>
                      <a:pt x="297" y="84"/>
                      <a:pt x="294" y="81"/>
                      <a:pt x="294" y="81"/>
                    </a:cubicBezTo>
                    <a:cubicBezTo>
                      <a:pt x="294" y="80"/>
                      <a:pt x="292" y="78"/>
                      <a:pt x="292" y="78"/>
                    </a:cubicBezTo>
                    <a:cubicBezTo>
                      <a:pt x="292" y="75"/>
                      <a:pt x="292" y="75"/>
                      <a:pt x="292" y="75"/>
                    </a:cubicBezTo>
                    <a:cubicBezTo>
                      <a:pt x="292" y="70"/>
                      <a:pt x="292" y="70"/>
                      <a:pt x="292" y="70"/>
                    </a:cubicBezTo>
                    <a:cubicBezTo>
                      <a:pt x="292" y="59"/>
                      <a:pt x="292" y="59"/>
                      <a:pt x="292" y="59"/>
                    </a:cubicBezTo>
                    <a:cubicBezTo>
                      <a:pt x="292" y="59"/>
                      <a:pt x="291" y="54"/>
                      <a:pt x="291" y="54"/>
                    </a:cubicBezTo>
                    <a:cubicBezTo>
                      <a:pt x="291" y="54"/>
                      <a:pt x="290" y="47"/>
                      <a:pt x="290" y="46"/>
                    </a:cubicBezTo>
                    <a:cubicBezTo>
                      <a:pt x="290" y="46"/>
                      <a:pt x="289" y="39"/>
                      <a:pt x="289" y="39"/>
                    </a:cubicBezTo>
                    <a:cubicBezTo>
                      <a:pt x="289" y="39"/>
                      <a:pt x="289" y="33"/>
                      <a:pt x="289" y="33"/>
                    </a:cubicBezTo>
                    <a:cubicBezTo>
                      <a:pt x="288" y="32"/>
                      <a:pt x="286" y="28"/>
                      <a:pt x="286" y="28"/>
                    </a:cubicBezTo>
                    <a:cubicBezTo>
                      <a:pt x="285" y="27"/>
                      <a:pt x="283" y="22"/>
                      <a:pt x="283" y="22"/>
                    </a:cubicBezTo>
                    <a:cubicBezTo>
                      <a:pt x="280" y="15"/>
                      <a:pt x="280" y="15"/>
                      <a:pt x="280" y="15"/>
                    </a:cubicBezTo>
                    <a:cubicBezTo>
                      <a:pt x="280" y="15"/>
                      <a:pt x="278" y="10"/>
                      <a:pt x="277" y="9"/>
                    </a:cubicBezTo>
                    <a:cubicBezTo>
                      <a:pt x="277" y="8"/>
                      <a:pt x="275" y="4"/>
                      <a:pt x="275" y="4"/>
                    </a:cubicBezTo>
                    <a:cubicBezTo>
                      <a:pt x="274" y="4"/>
                      <a:pt x="274" y="2"/>
                      <a:pt x="274" y="2"/>
                    </a:cubicBezTo>
                    <a:cubicBezTo>
                      <a:pt x="266" y="2"/>
                      <a:pt x="266" y="2"/>
                      <a:pt x="266" y="2"/>
                    </a:cubicBezTo>
                    <a:cubicBezTo>
                      <a:pt x="265" y="0"/>
                      <a:pt x="265" y="0"/>
                      <a:pt x="265" y="0"/>
                    </a:cubicBezTo>
                    <a:cubicBezTo>
                      <a:pt x="263" y="1"/>
                      <a:pt x="263" y="1"/>
                      <a:pt x="263" y="1"/>
                    </a:cubicBezTo>
                    <a:cubicBezTo>
                      <a:pt x="261" y="3"/>
                      <a:pt x="261" y="3"/>
                      <a:pt x="261" y="3"/>
                    </a:cubicBezTo>
                    <a:cubicBezTo>
                      <a:pt x="255" y="6"/>
                      <a:pt x="255" y="6"/>
                      <a:pt x="255" y="6"/>
                    </a:cubicBezTo>
                    <a:cubicBezTo>
                      <a:pt x="254" y="11"/>
                      <a:pt x="254" y="11"/>
                      <a:pt x="254" y="11"/>
                    </a:cubicBezTo>
                    <a:cubicBezTo>
                      <a:pt x="250" y="15"/>
                      <a:pt x="250" y="15"/>
                      <a:pt x="250" y="15"/>
                    </a:cubicBezTo>
                    <a:cubicBezTo>
                      <a:pt x="246" y="20"/>
                      <a:pt x="246" y="20"/>
                      <a:pt x="246" y="20"/>
                    </a:cubicBezTo>
                    <a:cubicBezTo>
                      <a:pt x="240" y="20"/>
                      <a:pt x="240" y="20"/>
                      <a:pt x="240" y="20"/>
                    </a:cubicBezTo>
                    <a:cubicBezTo>
                      <a:pt x="235" y="22"/>
                      <a:pt x="235" y="22"/>
                      <a:pt x="235" y="22"/>
                    </a:cubicBezTo>
                    <a:cubicBezTo>
                      <a:pt x="232" y="25"/>
                      <a:pt x="232" y="25"/>
                      <a:pt x="232" y="25"/>
                    </a:cubicBezTo>
                    <a:cubicBezTo>
                      <a:pt x="227" y="28"/>
                      <a:pt x="227" y="28"/>
                      <a:pt x="227" y="28"/>
                    </a:cubicBezTo>
                    <a:cubicBezTo>
                      <a:pt x="222" y="34"/>
                      <a:pt x="222" y="34"/>
                      <a:pt x="222" y="34"/>
                    </a:cubicBezTo>
                    <a:cubicBezTo>
                      <a:pt x="217" y="35"/>
                      <a:pt x="217" y="35"/>
                      <a:pt x="217" y="35"/>
                    </a:cubicBezTo>
                    <a:cubicBezTo>
                      <a:pt x="212" y="36"/>
                      <a:pt x="212" y="36"/>
                      <a:pt x="212" y="36"/>
                    </a:cubicBezTo>
                    <a:cubicBezTo>
                      <a:pt x="209" y="34"/>
                      <a:pt x="209" y="34"/>
                      <a:pt x="209" y="34"/>
                    </a:cubicBezTo>
                    <a:cubicBezTo>
                      <a:pt x="209" y="32"/>
                      <a:pt x="209" y="32"/>
                      <a:pt x="209" y="32"/>
                    </a:cubicBezTo>
                    <a:cubicBezTo>
                      <a:pt x="205" y="32"/>
                      <a:pt x="205" y="32"/>
                      <a:pt x="205" y="32"/>
                    </a:cubicBezTo>
                    <a:cubicBezTo>
                      <a:pt x="203" y="32"/>
                      <a:pt x="203" y="32"/>
                      <a:pt x="203" y="32"/>
                    </a:cubicBezTo>
                    <a:cubicBezTo>
                      <a:pt x="201" y="35"/>
                      <a:pt x="201" y="35"/>
                      <a:pt x="201" y="35"/>
                    </a:cubicBezTo>
                    <a:cubicBezTo>
                      <a:pt x="196" y="35"/>
                      <a:pt x="196" y="35"/>
                      <a:pt x="196" y="35"/>
                    </a:cubicBezTo>
                    <a:cubicBezTo>
                      <a:pt x="189" y="35"/>
                      <a:pt x="189" y="35"/>
                      <a:pt x="189" y="35"/>
                    </a:cubicBezTo>
                    <a:cubicBezTo>
                      <a:pt x="187" y="34"/>
                      <a:pt x="187" y="34"/>
                      <a:pt x="187" y="34"/>
                    </a:cubicBezTo>
                    <a:cubicBezTo>
                      <a:pt x="187" y="34"/>
                      <a:pt x="186" y="32"/>
                      <a:pt x="185" y="31"/>
                    </a:cubicBezTo>
                    <a:cubicBezTo>
                      <a:pt x="185" y="31"/>
                      <a:pt x="182" y="28"/>
                      <a:pt x="182" y="28"/>
                    </a:cubicBezTo>
                    <a:cubicBezTo>
                      <a:pt x="179" y="26"/>
                      <a:pt x="179" y="26"/>
                      <a:pt x="179" y="26"/>
                    </a:cubicBezTo>
                    <a:cubicBezTo>
                      <a:pt x="169" y="26"/>
                      <a:pt x="169" y="26"/>
                      <a:pt x="169" y="26"/>
                    </a:cubicBezTo>
                    <a:cubicBezTo>
                      <a:pt x="168" y="10"/>
                      <a:pt x="168" y="10"/>
                      <a:pt x="168" y="10"/>
                    </a:cubicBezTo>
                    <a:cubicBezTo>
                      <a:pt x="166" y="6"/>
                      <a:pt x="166" y="6"/>
                      <a:pt x="166" y="6"/>
                    </a:cubicBezTo>
                    <a:cubicBezTo>
                      <a:pt x="164" y="3"/>
                      <a:pt x="164" y="3"/>
                      <a:pt x="164" y="3"/>
                    </a:cubicBezTo>
                    <a:cubicBezTo>
                      <a:pt x="162" y="2"/>
                      <a:pt x="162" y="2"/>
                      <a:pt x="162" y="2"/>
                    </a:cubicBezTo>
                    <a:cubicBezTo>
                      <a:pt x="158" y="4"/>
                      <a:pt x="158" y="4"/>
                      <a:pt x="158" y="4"/>
                    </a:cubicBezTo>
                    <a:cubicBezTo>
                      <a:pt x="155" y="7"/>
                      <a:pt x="155" y="7"/>
                      <a:pt x="155" y="7"/>
                    </a:cubicBezTo>
                    <a:cubicBezTo>
                      <a:pt x="153" y="10"/>
                      <a:pt x="153" y="10"/>
                      <a:pt x="153" y="10"/>
                    </a:cubicBezTo>
                    <a:cubicBezTo>
                      <a:pt x="149" y="13"/>
                      <a:pt x="149" y="13"/>
                      <a:pt x="149" y="13"/>
                    </a:cubicBezTo>
                    <a:cubicBezTo>
                      <a:pt x="145" y="8"/>
                      <a:pt x="145" y="8"/>
                      <a:pt x="145" y="8"/>
                    </a:cubicBezTo>
                    <a:cubicBezTo>
                      <a:pt x="144" y="5"/>
                      <a:pt x="144" y="5"/>
                      <a:pt x="144" y="5"/>
                    </a:cubicBezTo>
                    <a:cubicBezTo>
                      <a:pt x="141" y="9"/>
                      <a:pt x="141" y="9"/>
                      <a:pt x="141" y="9"/>
                    </a:cubicBezTo>
                    <a:cubicBezTo>
                      <a:pt x="139" y="12"/>
                      <a:pt x="139" y="12"/>
                      <a:pt x="139" y="12"/>
                    </a:cubicBezTo>
                    <a:cubicBezTo>
                      <a:pt x="127" y="12"/>
                      <a:pt x="127" y="12"/>
                      <a:pt x="127" y="12"/>
                    </a:cubicBezTo>
                    <a:cubicBezTo>
                      <a:pt x="118" y="11"/>
                      <a:pt x="118" y="11"/>
                      <a:pt x="118" y="11"/>
                    </a:cubicBezTo>
                    <a:cubicBezTo>
                      <a:pt x="106" y="11"/>
                      <a:pt x="106" y="11"/>
                      <a:pt x="106" y="11"/>
                    </a:cubicBezTo>
                    <a:cubicBezTo>
                      <a:pt x="106" y="11"/>
                      <a:pt x="104" y="12"/>
                      <a:pt x="103" y="12"/>
                    </a:cubicBezTo>
                    <a:cubicBezTo>
                      <a:pt x="103" y="12"/>
                      <a:pt x="100" y="14"/>
                      <a:pt x="100" y="14"/>
                    </a:cubicBezTo>
                    <a:cubicBezTo>
                      <a:pt x="100" y="14"/>
                      <a:pt x="99" y="16"/>
                      <a:pt x="99" y="16"/>
                    </a:cubicBezTo>
                    <a:cubicBezTo>
                      <a:pt x="99" y="17"/>
                      <a:pt x="99" y="22"/>
                      <a:pt x="99" y="22"/>
                    </a:cubicBezTo>
                    <a:cubicBezTo>
                      <a:pt x="100" y="25"/>
                      <a:pt x="100" y="25"/>
                      <a:pt x="100" y="25"/>
                    </a:cubicBezTo>
                    <a:cubicBezTo>
                      <a:pt x="100" y="25"/>
                      <a:pt x="101" y="27"/>
                      <a:pt x="102" y="27"/>
                    </a:cubicBezTo>
                    <a:cubicBezTo>
                      <a:pt x="103" y="27"/>
                      <a:pt x="107" y="27"/>
                      <a:pt x="107" y="27"/>
                    </a:cubicBezTo>
                    <a:cubicBezTo>
                      <a:pt x="107" y="27"/>
                      <a:pt x="111" y="27"/>
                      <a:pt x="111" y="27"/>
                    </a:cubicBezTo>
                    <a:cubicBezTo>
                      <a:pt x="112" y="27"/>
                      <a:pt x="113" y="28"/>
                      <a:pt x="113" y="28"/>
                    </a:cubicBezTo>
                    <a:cubicBezTo>
                      <a:pt x="113" y="28"/>
                      <a:pt x="115" y="30"/>
                      <a:pt x="115" y="30"/>
                    </a:cubicBezTo>
                    <a:cubicBezTo>
                      <a:pt x="115" y="30"/>
                      <a:pt x="117" y="33"/>
                      <a:pt x="117" y="33"/>
                    </a:cubicBezTo>
                    <a:cubicBezTo>
                      <a:pt x="118" y="37"/>
                      <a:pt x="118" y="37"/>
                      <a:pt x="118" y="37"/>
                    </a:cubicBezTo>
                    <a:cubicBezTo>
                      <a:pt x="118" y="37"/>
                      <a:pt x="118" y="40"/>
                      <a:pt x="118" y="40"/>
                    </a:cubicBezTo>
                    <a:cubicBezTo>
                      <a:pt x="118" y="41"/>
                      <a:pt x="117" y="43"/>
                      <a:pt x="117" y="43"/>
                    </a:cubicBezTo>
                    <a:cubicBezTo>
                      <a:pt x="114" y="43"/>
                      <a:pt x="114" y="43"/>
                      <a:pt x="114" y="43"/>
                    </a:cubicBezTo>
                    <a:cubicBezTo>
                      <a:pt x="109" y="44"/>
                      <a:pt x="109" y="44"/>
                      <a:pt x="109" y="44"/>
                    </a:cubicBezTo>
                    <a:cubicBezTo>
                      <a:pt x="108" y="43"/>
                      <a:pt x="108" y="43"/>
                      <a:pt x="108" y="43"/>
                    </a:cubicBezTo>
                    <a:cubicBezTo>
                      <a:pt x="104" y="42"/>
                      <a:pt x="104" y="42"/>
                      <a:pt x="104" y="42"/>
                    </a:cubicBezTo>
                    <a:cubicBezTo>
                      <a:pt x="100" y="44"/>
                      <a:pt x="100" y="44"/>
                      <a:pt x="100" y="44"/>
                    </a:cubicBezTo>
                    <a:cubicBezTo>
                      <a:pt x="95" y="44"/>
                      <a:pt x="95" y="44"/>
                      <a:pt x="95" y="44"/>
                    </a:cubicBezTo>
                    <a:cubicBezTo>
                      <a:pt x="95" y="48"/>
                      <a:pt x="95" y="48"/>
                      <a:pt x="95" y="48"/>
                    </a:cubicBezTo>
                    <a:cubicBezTo>
                      <a:pt x="95" y="62"/>
                      <a:pt x="95" y="62"/>
                      <a:pt x="95" y="62"/>
                    </a:cubicBezTo>
                    <a:cubicBezTo>
                      <a:pt x="98" y="64"/>
                      <a:pt x="98" y="64"/>
                      <a:pt x="98" y="64"/>
                    </a:cubicBezTo>
                    <a:cubicBezTo>
                      <a:pt x="98" y="64"/>
                      <a:pt x="100" y="66"/>
                      <a:pt x="101" y="66"/>
                    </a:cubicBezTo>
                    <a:cubicBezTo>
                      <a:pt x="101" y="67"/>
                      <a:pt x="103" y="68"/>
                      <a:pt x="104" y="68"/>
                    </a:cubicBezTo>
                    <a:cubicBezTo>
                      <a:pt x="104" y="69"/>
                      <a:pt x="106" y="70"/>
                      <a:pt x="106" y="70"/>
                    </a:cubicBezTo>
                    <a:cubicBezTo>
                      <a:pt x="106" y="76"/>
                      <a:pt x="106" y="76"/>
                      <a:pt x="106" y="76"/>
                    </a:cubicBezTo>
                    <a:cubicBezTo>
                      <a:pt x="106" y="80"/>
                      <a:pt x="106" y="80"/>
                      <a:pt x="106" y="80"/>
                    </a:cubicBezTo>
                    <a:cubicBezTo>
                      <a:pt x="109" y="84"/>
                      <a:pt x="109" y="84"/>
                      <a:pt x="109" y="84"/>
                    </a:cubicBezTo>
                    <a:cubicBezTo>
                      <a:pt x="111" y="89"/>
                      <a:pt x="111" y="89"/>
                      <a:pt x="111" y="89"/>
                    </a:cubicBezTo>
                    <a:cubicBezTo>
                      <a:pt x="109" y="106"/>
                      <a:pt x="109" y="106"/>
                      <a:pt x="109" y="106"/>
                    </a:cubicBezTo>
                    <a:cubicBezTo>
                      <a:pt x="109" y="114"/>
                      <a:pt x="109" y="114"/>
                      <a:pt x="109" y="114"/>
                    </a:cubicBezTo>
                    <a:cubicBezTo>
                      <a:pt x="109" y="114"/>
                      <a:pt x="107" y="120"/>
                      <a:pt x="107" y="121"/>
                    </a:cubicBezTo>
                    <a:cubicBezTo>
                      <a:pt x="107" y="122"/>
                      <a:pt x="105" y="129"/>
                      <a:pt x="105" y="129"/>
                    </a:cubicBezTo>
                    <a:cubicBezTo>
                      <a:pt x="104" y="137"/>
                      <a:pt x="104" y="137"/>
                      <a:pt x="104" y="137"/>
                    </a:cubicBezTo>
                    <a:cubicBezTo>
                      <a:pt x="104" y="137"/>
                      <a:pt x="103" y="139"/>
                      <a:pt x="103" y="140"/>
                    </a:cubicBezTo>
                    <a:cubicBezTo>
                      <a:pt x="103" y="141"/>
                      <a:pt x="102" y="151"/>
                      <a:pt x="102" y="151"/>
                    </a:cubicBezTo>
                    <a:cubicBezTo>
                      <a:pt x="102" y="151"/>
                      <a:pt x="101" y="155"/>
                      <a:pt x="101" y="156"/>
                    </a:cubicBezTo>
                    <a:cubicBezTo>
                      <a:pt x="100" y="157"/>
                      <a:pt x="101" y="163"/>
                      <a:pt x="101" y="163"/>
                    </a:cubicBezTo>
                    <a:cubicBezTo>
                      <a:pt x="101" y="163"/>
                      <a:pt x="98" y="171"/>
                      <a:pt x="98" y="172"/>
                    </a:cubicBezTo>
                    <a:cubicBezTo>
                      <a:pt x="97" y="172"/>
                      <a:pt x="95" y="176"/>
                      <a:pt x="94" y="176"/>
                    </a:cubicBezTo>
                    <a:cubicBezTo>
                      <a:pt x="94" y="176"/>
                      <a:pt x="89" y="176"/>
                      <a:pt x="89" y="176"/>
                    </a:cubicBezTo>
                    <a:cubicBezTo>
                      <a:pt x="88" y="176"/>
                      <a:pt x="84" y="174"/>
                      <a:pt x="83" y="174"/>
                    </a:cubicBezTo>
                    <a:cubicBezTo>
                      <a:pt x="83" y="174"/>
                      <a:pt x="81" y="172"/>
                      <a:pt x="81" y="172"/>
                    </a:cubicBezTo>
                    <a:cubicBezTo>
                      <a:pt x="75" y="172"/>
                      <a:pt x="75" y="172"/>
                      <a:pt x="75" y="172"/>
                    </a:cubicBezTo>
                    <a:cubicBezTo>
                      <a:pt x="71" y="174"/>
                      <a:pt x="71" y="174"/>
                      <a:pt x="71" y="174"/>
                    </a:cubicBezTo>
                    <a:cubicBezTo>
                      <a:pt x="70" y="177"/>
                      <a:pt x="70" y="177"/>
                      <a:pt x="70" y="177"/>
                    </a:cubicBezTo>
                    <a:cubicBezTo>
                      <a:pt x="63" y="179"/>
                      <a:pt x="63" y="179"/>
                      <a:pt x="63" y="179"/>
                    </a:cubicBezTo>
                    <a:cubicBezTo>
                      <a:pt x="54" y="180"/>
                      <a:pt x="54" y="180"/>
                      <a:pt x="54" y="180"/>
                    </a:cubicBezTo>
                    <a:cubicBezTo>
                      <a:pt x="46" y="180"/>
                      <a:pt x="46" y="180"/>
                      <a:pt x="46" y="180"/>
                    </a:cubicBezTo>
                    <a:cubicBezTo>
                      <a:pt x="42" y="182"/>
                      <a:pt x="42" y="182"/>
                      <a:pt x="42" y="182"/>
                    </a:cubicBezTo>
                    <a:cubicBezTo>
                      <a:pt x="36" y="185"/>
                      <a:pt x="36" y="185"/>
                      <a:pt x="36" y="185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32" y="188"/>
                      <a:pt x="26" y="192"/>
                      <a:pt x="26" y="193"/>
                    </a:cubicBezTo>
                    <a:cubicBezTo>
                      <a:pt x="26" y="193"/>
                      <a:pt x="21" y="199"/>
                      <a:pt x="21" y="200"/>
                    </a:cubicBezTo>
                    <a:cubicBezTo>
                      <a:pt x="20" y="201"/>
                      <a:pt x="19" y="206"/>
                      <a:pt x="19" y="206"/>
                    </a:cubicBezTo>
                    <a:cubicBezTo>
                      <a:pt x="18" y="210"/>
                      <a:pt x="18" y="210"/>
                      <a:pt x="18" y="210"/>
                    </a:cubicBezTo>
                    <a:cubicBezTo>
                      <a:pt x="15" y="214"/>
                      <a:pt x="15" y="214"/>
                      <a:pt x="15" y="214"/>
                    </a:cubicBezTo>
                    <a:cubicBezTo>
                      <a:pt x="15" y="214"/>
                      <a:pt x="13" y="217"/>
                      <a:pt x="13" y="217"/>
                    </a:cubicBezTo>
                    <a:cubicBezTo>
                      <a:pt x="13" y="217"/>
                      <a:pt x="14" y="223"/>
                      <a:pt x="14" y="223"/>
                    </a:cubicBezTo>
                    <a:cubicBezTo>
                      <a:pt x="15" y="226"/>
                      <a:pt x="15" y="226"/>
                      <a:pt x="15" y="226"/>
                    </a:cubicBezTo>
                    <a:cubicBezTo>
                      <a:pt x="12" y="232"/>
                      <a:pt x="12" y="232"/>
                      <a:pt x="12" y="232"/>
                    </a:cubicBezTo>
                    <a:cubicBezTo>
                      <a:pt x="8" y="236"/>
                      <a:pt x="8" y="236"/>
                      <a:pt x="8" y="236"/>
                    </a:cubicBezTo>
                    <a:cubicBezTo>
                      <a:pt x="8" y="236"/>
                      <a:pt x="3" y="239"/>
                      <a:pt x="3" y="239"/>
                    </a:cubicBezTo>
                    <a:cubicBezTo>
                      <a:pt x="3" y="240"/>
                      <a:pt x="0" y="245"/>
                      <a:pt x="0" y="245"/>
                    </a:cubicBez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107" name="Freeform 11"/>
              <p:cNvSpPr>
                <a:spLocks/>
              </p:cNvSpPr>
              <p:nvPr/>
            </p:nvSpPr>
            <p:spPr bwMode="auto">
              <a:xfrm>
                <a:off x="8023225" y="1057275"/>
                <a:ext cx="563562" cy="658813"/>
              </a:xfrm>
              <a:custGeom>
                <a:avLst/>
                <a:gdLst>
                  <a:gd name="T0" fmla="*/ 11 w 150"/>
                  <a:gd name="T1" fmla="*/ 25 h 175"/>
                  <a:gd name="T2" fmla="*/ 19 w 150"/>
                  <a:gd name="T3" fmla="*/ 33 h 175"/>
                  <a:gd name="T4" fmla="*/ 34 w 150"/>
                  <a:gd name="T5" fmla="*/ 35 h 175"/>
                  <a:gd name="T6" fmla="*/ 42 w 150"/>
                  <a:gd name="T7" fmla="*/ 40 h 175"/>
                  <a:gd name="T8" fmla="*/ 50 w 150"/>
                  <a:gd name="T9" fmla="*/ 37 h 175"/>
                  <a:gd name="T10" fmla="*/ 55 w 150"/>
                  <a:gd name="T11" fmla="*/ 29 h 175"/>
                  <a:gd name="T12" fmla="*/ 71 w 150"/>
                  <a:gd name="T13" fmla="*/ 27 h 175"/>
                  <a:gd name="T14" fmla="*/ 80 w 150"/>
                  <a:gd name="T15" fmla="*/ 22 h 175"/>
                  <a:gd name="T16" fmla="*/ 90 w 150"/>
                  <a:gd name="T17" fmla="*/ 17 h 175"/>
                  <a:gd name="T18" fmla="*/ 102 w 150"/>
                  <a:gd name="T19" fmla="*/ 11 h 175"/>
                  <a:gd name="T20" fmla="*/ 107 w 150"/>
                  <a:gd name="T21" fmla="*/ 0 h 175"/>
                  <a:gd name="T22" fmla="*/ 120 w 150"/>
                  <a:gd name="T23" fmla="*/ 5 h 175"/>
                  <a:gd name="T24" fmla="*/ 116 w 150"/>
                  <a:gd name="T25" fmla="*/ 13 h 175"/>
                  <a:gd name="T26" fmla="*/ 121 w 150"/>
                  <a:gd name="T27" fmla="*/ 18 h 175"/>
                  <a:gd name="T28" fmla="*/ 129 w 150"/>
                  <a:gd name="T29" fmla="*/ 26 h 175"/>
                  <a:gd name="T30" fmla="*/ 130 w 150"/>
                  <a:gd name="T31" fmla="*/ 34 h 175"/>
                  <a:gd name="T32" fmla="*/ 125 w 150"/>
                  <a:gd name="T33" fmla="*/ 42 h 175"/>
                  <a:gd name="T34" fmla="*/ 123 w 150"/>
                  <a:gd name="T35" fmla="*/ 54 h 175"/>
                  <a:gd name="T36" fmla="*/ 122 w 150"/>
                  <a:gd name="T37" fmla="*/ 66 h 175"/>
                  <a:gd name="T38" fmla="*/ 125 w 150"/>
                  <a:gd name="T39" fmla="*/ 74 h 175"/>
                  <a:gd name="T40" fmla="*/ 127 w 150"/>
                  <a:gd name="T41" fmla="*/ 87 h 175"/>
                  <a:gd name="T42" fmla="*/ 137 w 150"/>
                  <a:gd name="T43" fmla="*/ 94 h 175"/>
                  <a:gd name="T44" fmla="*/ 147 w 150"/>
                  <a:gd name="T45" fmla="*/ 103 h 175"/>
                  <a:gd name="T46" fmla="*/ 150 w 150"/>
                  <a:gd name="T47" fmla="*/ 120 h 175"/>
                  <a:gd name="T48" fmla="*/ 146 w 150"/>
                  <a:gd name="T49" fmla="*/ 129 h 175"/>
                  <a:gd name="T50" fmla="*/ 126 w 150"/>
                  <a:gd name="T51" fmla="*/ 129 h 175"/>
                  <a:gd name="T52" fmla="*/ 116 w 150"/>
                  <a:gd name="T53" fmla="*/ 138 h 175"/>
                  <a:gd name="T54" fmla="*/ 114 w 150"/>
                  <a:gd name="T55" fmla="*/ 146 h 175"/>
                  <a:gd name="T56" fmla="*/ 110 w 150"/>
                  <a:gd name="T57" fmla="*/ 150 h 175"/>
                  <a:gd name="T58" fmla="*/ 107 w 150"/>
                  <a:gd name="T59" fmla="*/ 158 h 175"/>
                  <a:gd name="T60" fmla="*/ 102 w 150"/>
                  <a:gd name="T61" fmla="*/ 160 h 175"/>
                  <a:gd name="T62" fmla="*/ 98 w 150"/>
                  <a:gd name="T63" fmla="*/ 155 h 175"/>
                  <a:gd name="T64" fmla="*/ 89 w 150"/>
                  <a:gd name="T65" fmla="*/ 151 h 175"/>
                  <a:gd name="T66" fmla="*/ 81 w 150"/>
                  <a:gd name="T67" fmla="*/ 155 h 175"/>
                  <a:gd name="T68" fmla="*/ 74 w 150"/>
                  <a:gd name="T69" fmla="*/ 162 h 175"/>
                  <a:gd name="T70" fmla="*/ 72 w 150"/>
                  <a:gd name="T71" fmla="*/ 175 h 175"/>
                  <a:gd name="T72" fmla="*/ 63 w 150"/>
                  <a:gd name="T73" fmla="*/ 166 h 175"/>
                  <a:gd name="T74" fmla="*/ 58 w 150"/>
                  <a:gd name="T75" fmla="*/ 160 h 175"/>
                  <a:gd name="T76" fmla="*/ 61 w 150"/>
                  <a:gd name="T77" fmla="*/ 152 h 175"/>
                  <a:gd name="T78" fmla="*/ 57 w 150"/>
                  <a:gd name="T79" fmla="*/ 146 h 175"/>
                  <a:gd name="T80" fmla="*/ 56 w 150"/>
                  <a:gd name="T81" fmla="*/ 135 h 175"/>
                  <a:gd name="T82" fmla="*/ 55 w 150"/>
                  <a:gd name="T83" fmla="*/ 122 h 175"/>
                  <a:gd name="T84" fmla="*/ 52 w 150"/>
                  <a:gd name="T85" fmla="*/ 109 h 175"/>
                  <a:gd name="T86" fmla="*/ 47 w 150"/>
                  <a:gd name="T87" fmla="*/ 102 h 175"/>
                  <a:gd name="T88" fmla="*/ 43 w 150"/>
                  <a:gd name="T89" fmla="*/ 91 h 175"/>
                  <a:gd name="T90" fmla="*/ 39 w 150"/>
                  <a:gd name="T91" fmla="*/ 83 h 175"/>
                  <a:gd name="T92" fmla="*/ 33 w 150"/>
                  <a:gd name="T93" fmla="*/ 79 h 175"/>
                  <a:gd name="T94" fmla="*/ 29 w 150"/>
                  <a:gd name="T95" fmla="*/ 70 h 175"/>
                  <a:gd name="T96" fmla="*/ 19 w 150"/>
                  <a:gd name="T97" fmla="*/ 70 h 175"/>
                  <a:gd name="T98" fmla="*/ 13 w 150"/>
                  <a:gd name="T99" fmla="*/ 68 h 175"/>
                  <a:gd name="T100" fmla="*/ 10 w 150"/>
                  <a:gd name="T101" fmla="*/ 48 h 175"/>
                  <a:gd name="T102" fmla="*/ 14 w 150"/>
                  <a:gd name="T103" fmla="*/ 42 h 175"/>
                  <a:gd name="T104" fmla="*/ 9 w 150"/>
                  <a:gd name="T105" fmla="*/ 31 h 175"/>
                  <a:gd name="T106" fmla="*/ 1 w 150"/>
                  <a:gd name="T107" fmla="*/ 28 h 175"/>
                  <a:gd name="T108" fmla="*/ 1 w 150"/>
                  <a:gd name="T109" fmla="*/ 25 h 1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50" h="175">
                    <a:moveTo>
                      <a:pt x="1" y="25"/>
                    </a:moveTo>
                    <a:cubicBezTo>
                      <a:pt x="2" y="25"/>
                      <a:pt x="11" y="25"/>
                      <a:pt x="11" y="25"/>
                    </a:cubicBezTo>
                    <a:cubicBezTo>
                      <a:pt x="15" y="30"/>
                      <a:pt x="15" y="30"/>
                      <a:pt x="15" y="30"/>
                    </a:cubicBezTo>
                    <a:cubicBezTo>
                      <a:pt x="19" y="33"/>
                      <a:pt x="19" y="33"/>
                      <a:pt x="19" y="33"/>
                    </a:cubicBezTo>
                    <a:cubicBezTo>
                      <a:pt x="28" y="34"/>
                      <a:pt x="28" y="34"/>
                      <a:pt x="28" y="34"/>
                    </a:cubicBezTo>
                    <a:cubicBezTo>
                      <a:pt x="34" y="35"/>
                      <a:pt x="34" y="35"/>
                      <a:pt x="34" y="35"/>
                    </a:cubicBezTo>
                    <a:cubicBezTo>
                      <a:pt x="37" y="40"/>
                      <a:pt x="37" y="40"/>
                      <a:pt x="37" y="40"/>
                    </a:cubicBezTo>
                    <a:cubicBezTo>
                      <a:pt x="42" y="40"/>
                      <a:pt x="42" y="40"/>
                      <a:pt x="42" y="40"/>
                    </a:cubicBezTo>
                    <a:cubicBezTo>
                      <a:pt x="48" y="40"/>
                      <a:pt x="48" y="40"/>
                      <a:pt x="48" y="40"/>
                    </a:cubicBezTo>
                    <a:cubicBezTo>
                      <a:pt x="50" y="37"/>
                      <a:pt x="50" y="37"/>
                      <a:pt x="50" y="37"/>
                    </a:cubicBezTo>
                    <a:cubicBezTo>
                      <a:pt x="51" y="31"/>
                      <a:pt x="51" y="31"/>
                      <a:pt x="51" y="31"/>
                    </a:cubicBezTo>
                    <a:cubicBezTo>
                      <a:pt x="55" y="29"/>
                      <a:pt x="55" y="29"/>
                      <a:pt x="55" y="29"/>
                    </a:cubicBezTo>
                    <a:cubicBezTo>
                      <a:pt x="61" y="27"/>
                      <a:pt x="61" y="27"/>
                      <a:pt x="61" y="27"/>
                    </a:cubicBezTo>
                    <a:cubicBezTo>
                      <a:pt x="71" y="27"/>
                      <a:pt x="71" y="27"/>
                      <a:pt x="71" y="27"/>
                    </a:cubicBezTo>
                    <a:cubicBezTo>
                      <a:pt x="75" y="26"/>
                      <a:pt x="75" y="26"/>
                      <a:pt x="75" y="26"/>
                    </a:cubicBezTo>
                    <a:cubicBezTo>
                      <a:pt x="80" y="22"/>
                      <a:pt x="80" y="22"/>
                      <a:pt x="80" y="22"/>
                    </a:cubicBezTo>
                    <a:cubicBezTo>
                      <a:pt x="86" y="19"/>
                      <a:pt x="86" y="19"/>
                      <a:pt x="86" y="19"/>
                    </a:cubicBezTo>
                    <a:cubicBezTo>
                      <a:pt x="90" y="17"/>
                      <a:pt x="90" y="17"/>
                      <a:pt x="90" y="17"/>
                    </a:cubicBezTo>
                    <a:cubicBezTo>
                      <a:pt x="97" y="16"/>
                      <a:pt x="97" y="16"/>
                      <a:pt x="97" y="16"/>
                    </a:cubicBezTo>
                    <a:cubicBezTo>
                      <a:pt x="102" y="11"/>
                      <a:pt x="102" y="11"/>
                      <a:pt x="102" y="11"/>
                    </a:cubicBezTo>
                    <a:cubicBezTo>
                      <a:pt x="107" y="4"/>
                      <a:pt x="107" y="4"/>
                      <a:pt x="107" y="4"/>
                    </a:cubicBezTo>
                    <a:cubicBezTo>
                      <a:pt x="107" y="0"/>
                      <a:pt x="107" y="0"/>
                      <a:pt x="107" y="0"/>
                    </a:cubicBezTo>
                    <a:cubicBezTo>
                      <a:pt x="118" y="0"/>
                      <a:pt x="118" y="0"/>
                      <a:pt x="118" y="0"/>
                    </a:cubicBezTo>
                    <a:cubicBezTo>
                      <a:pt x="120" y="5"/>
                      <a:pt x="120" y="5"/>
                      <a:pt x="120" y="5"/>
                    </a:cubicBezTo>
                    <a:cubicBezTo>
                      <a:pt x="118" y="9"/>
                      <a:pt x="118" y="9"/>
                      <a:pt x="118" y="9"/>
                    </a:cubicBezTo>
                    <a:cubicBezTo>
                      <a:pt x="116" y="13"/>
                      <a:pt x="116" y="13"/>
                      <a:pt x="116" y="13"/>
                    </a:cubicBezTo>
                    <a:cubicBezTo>
                      <a:pt x="116" y="17"/>
                      <a:pt x="116" y="17"/>
                      <a:pt x="116" y="17"/>
                    </a:cubicBezTo>
                    <a:cubicBezTo>
                      <a:pt x="121" y="18"/>
                      <a:pt x="121" y="18"/>
                      <a:pt x="121" y="18"/>
                    </a:cubicBezTo>
                    <a:cubicBezTo>
                      <a:pt x="126" y="20"/>
                      <a:pt x="126" y="20"/>
                      <a:pt x="126" y="20"/>
                    </a:cubicBezTo>
                    <a:cubicBezTo>
                      <a:pt x="129" y="26"/>
                      <a:pt x="129" y="26"/>
                      <a:pt x="129" y="26"/>
                    </a:cubicBezTo>
                    <a:cubicBezTo>
                      <a:pt x="131" y="30"/>
                      <a:pt x="131" y="30"/>
                      <a:pt x="131" y="30"/>
                    </a:cubicBezTo>
                    <a:cubicBezTo>
                      <a:pt x="130" y="34"/>
                      <a:pt x="130" y="34"/>
                      <a:pt x="130" y="34"/>
                    </a:cubicBezTo>
                    <a:cubicBezTo>
                      <a:pt x="126" y="38"/>
                      <a:pt x="126" y="38"/>
                      <a:pt x="126" y="38"/>
                    </a:cubicBezTo>
                    <a:cubicBezTo>
                      <a:pt x="125" y="42"/>
                      <a:pt x="125" y="42"/>
                      <a:pt x="125" y="42"/>
                    </a:cubicBezTo>
                    <a:cubicBezTo>
                      <a:pt x="123" y="50"/>
                      <a:pt x="123" y="50"/>
                      <a:pt x="123" y="50"/>
                    </a:cubicBezTo>
                    <a:cubicBezTo>
                      <a:pt x="123" y="54"/>
                      <a:pt x="123" y="54"/>
                      <a:pt x="123" y="54"/>
                    </a:cubicBezTo>
                    <a:cubicBezTo>
                      <a:pt x="122" y="57"/>
                      <a:pt x="122" y="57"/>
                      <a:pt x="122" y="57"/>
                    </a:cubicBezTo>
                    <a:cubicBezTo>
                      <a:pt x="122" y="66"/>
                      <a:pt x="122" y="66"/>
                      <a:pt x="122" y="66"/>
                    </a:cubicBezTo>
                    <a:cubicBezTo>
                      <a:pt x="122" y="71"/>
                      <a:pt x="122" y="71"/>
                      <a:pt x="122" y="71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7" y="79"/>
                      <a:pt x="127" y="79"/>
                      <a:pt x="127" y="79"/>
                    </a:cubicBezTo>
                    <a:cubicBezTo>
                      <a:pt x="127" y="87"/>
                      <a:pt x="127" y="87"/>
                      <a:pt x="127" y="87"/>
                    </a:cubicBezTo>
                    <a:cubicBezTo>
                      <a:pt x="131" y="89"/>
                      <a:pt x="131" y="89"/>
                      <a:pt x="131" y="89"/>
                    </a:cubicBezTo>
                    <a:cubicBezTo>
                      <a:pt x="137" y="94"/>
                      <a:pt x="137" y="94"/>
                      <a:pt x="137" y="94"/>
                    </a:cubicBezTo>
                    <a:cubicBezTo>
                      <a:pt x="140" y="98"/>
                      <a:pt x="140" y="98"/>
                      <a:pt x="140" y="98"/>
                    </a:cubicBezTo>
                    <a:cubicBezTo>
                      <a:pt x="147" y="103"/>
                      <a:pt x="147" y="103"/>
                      <a:pt x="147" y="103"/>
                    </a:cubicBezTo>
                    <a:cubicBezTo>
                      <a:pt x="149" y="106"/>
                      <a:pt x="149" y="106"/>
                      <a:pt x="149" y="106"/>
                    </a:cubicBezTo>
                    <a:cubicBezTo>
                      <a:pt x="150" y="120"/>
                      <a:pt x="150" y="120"/>
                      <a:pt x="150" y="120"/>
                    </a:cubicBezTo>
                    <a:cubicBezTo>
                      <a:pt x="150" y="128"/>
                      <a:pt x="150" y="128"/>
                      <a:pt x="150" y="128"/>
                    </a:cubicBezTo>
                    <a:cubicBezTo>
                      <a:pt x="146" y="129"/>
                      <a:pt x="146" y="129"/>
                      <a:pt x="146" y="129"/>
                    </a:cubicBezTo>
                    <a:cubicBezTo>
                      <a:pt x="136" y="129"/>
                      <a:pt x="136" y="129"/>
                      <a:pt x="136" y="129"/>
                    </a:cubicBezTo>
                    <a:cubicBezTo>
                      <a:pt x="126" y="129"/>
                      <a:pt x="126" y="129"/>
                      <a:pt x="126" y="129"/>
                    </a:cubicBezTo>
                    <a:cubicBezTo>
                      <a:pt x="126" y="129"/>
                      <a:pt x="124" y="131"/>
                      <a:pt x="123" y="131"/>
                    </a:cubicBezTo>
                    <a:cubicBezTo>
                      <a:pt x="122" y="132"/>
                      <a:pt x="116" y="138"/>
                      <a:pt x="116" y="138"/>
                    </a:cubicBezTo>
                    <a:cubicBezTo>
                      <a:pt x="114" y="143"/>
                      <a:pt x="114" y="143"/>
                      <a:pt x="114" y="143"/>
                    </a:cubicBezTo>
                    <a:cubicBezTo>
                      <a:pt x="114" y="146"/>
                      <a:pt x="114" y="146"/>
                      <a:pt x="114" y="146"/>
                    </a:cubicBezTo>
                    <a:cubicBezTo>
                      <a:pt x="112" y="148"/>
                      <a:pt x="112" y="148"/>
                      <a:pt x="112" y="148"/>
                    </a:cubicBezTo>
                    <a:cubicBezTo>
                      <a:pt x="110" y="150"/>
                      <a:pt x="110" y="150"/>
                      <a:pt x="110" y="150"/>
                    </a:cubicBezTo>
                    <a:cubicBezTo>
                      <a:pt x="107" y="153"/>
                      <a:pt x="107" y="153"/>
                      <a:pt x="107" y="153"/>
                    </a:cubicBezTo>
                    <a:cubicBezTo>
                      <a:pt x="107" y="158"/>
                      <a:pt x="107" y="158"/>
                      <a:pt x="107" y="158"/>
                    </a:cubicBezTo>
                    <a:cubicBezTo>
                      <a:pt x="105" y="160"/>
                      <a:pt x="105" y="160"/>
                      <a:pt x="105" y="160"/>
                    </a:cubicBezTo>
                    <a:cubicBezTo>
                      <a:pt x="102" y="160"/>
                      <a:pt x="102" y="160"/>
                      <a:pt x="102" y="160"/>
                    </a:cubicBezTo>
                    <a:cubicBezTo>
                      <a:pt x="100" y="158"/>
                      <a:pt x="100" y="158"/>
                      <a:pt x="100" y="158"/>
                    </a:cubicBezTo>
                    <a:cubicBezTo>
                      <a:pt x="98" y="155"/>
                      <a:pt x="98" y="155"/>
                      <a:pt x="98" y="155"/>
                    </a:cubicBezTo>
                    <a:cubicBezTo>
                      <a:pt x="93" y="152"/>
                      <a:pt x="93" y="152"/>
                      <a:pt x="93" y="152"/>
                    </a:cubicBezTo>
                    <a:cubicBezTo>
                      <a:pt x="89" y="151"/>
                      <a:pt x="89" y="151"/>
                      <a:pt x="89" y="151"/>
                    </a:cubicBezTo>
                    <a:cubicBezTo>
                      <a:pt x="85" y="152"/>
                      <a:pt x="85" y="152"/>
                      <a:pt x="85" y="152"/>
                    </a:cubicBezTo>
                    <a:cubicBezTo>
                      <a:pt x="81" y="155"/>
                      <a:pt x="81" y="155"/>
                      <a:pt x="81" y="155"/>
                    </a:cubicBezTo>
                    <a:cubicBezTo>
                      <a:pt x="78" y="157"/>
                      <a:pt x="78" y="157"/>
                      <a:pt x="78" y="157"/>
                    </a:cubicBezTo>
                    <a:cubicBezTo>
                      <a:pt x="74" y="162"/>
                      <a:pt x="74" y="162"/>
                      <a:pt x="74" y="162"/>
                    </a:cubicBezTo>
                    <a:cubicBezTo>
                      <a:pt x="74" y="174"/>
                      <a:pt x="74" y="174"/>
                      <a:pt x="74" y="174"/>
                    </a:cubicBezTo>
                    <a:cubicBezTo>
                      <a:pt x="72" y="175"/>
                      <a:pt x="72" y="175"/>
                      <a:pt x="72" y="175"/>
                    </a:cubicBezTo>
                    <a:cubicBezTo>
                      <a:pt x="68" y="173"/>
                      <a:pt x="68" y="173"/>
                      <a:pt x="68" y="173"/>
                    </a:cubicBezTo>
                    <a:cubicBezTo>
                      <a:pt x="63" y="166"/>
                      <a:pt x="63" y="166"/>
                      <a:pt x="63" y="166"/>
                    </a:cubicBezTo>
                    <a:cubicBezTo>
                      <a:pt x="60" y="162"/>
                      <a:pt x="60" y="162"/>
                      <a:pt x="60" y="162"/>
                    </a:cubicBezTo>
                    <a:cubicBezTo>
                      <a:pt x="58" y="160"/>
                      <a:pt x="58" y="160"/>
                      <a:pt x="58" y="160"/>
                    </a:cubicBezTo>
                    <a:cubicBezTo>
                      <a:pt x="61" y="156"/>
                      <a:pt x="61" y="156"/>
                      <a:pt x="61" y="156"/>
                    </a:cubicBezTo>
                    <a:cubicBezTo>
                      <a:pt x="61" y="152"/>
                      <a:pt x="61" y="152"/>
                      <a:pt x="61" y="152"/>
                    </a:cubicBezTo>
                    <a:cubicBezTo>
                      <a:pt x="60" y="149"/>
                      <a:pt x="60" y="149"/>
                      <a:pt x="60" y="149"/>
                    </a:cubicBezTo>
                    <a:cubicBezTo>
                      <a:pt x="57" y="146"/>
                      <a:pt x="57" y="146"/>
                      <a:pt x="57" y="146"/>
                    </a:cubicBezTo>
                    <a:cubicBezTo>
                      <a:pt x="57" y="141"/>
                      <a:pt x="57" y="141"/>
                      <a:pt x="57" y="141"/>
                    </a:cubicBezTo>
                    <a:cubicBezTo>
                      <a:pt x="56" y="135"/>
                      <a:pt x="56" y="135"/>
                      <a:pt x="56" y="135"/>
                    </a:cubicBezTo>
                    <a:cubicBezTo>
                      <a:pt x="55" y="130"/>
                      <a:pt x="55" y="130"/>
                      <a:pt x="55" y="130"/>
                    </a:cubicBezTo>
                    <a:cubicBezTo>
                      <a:pt x="55" y="122"/>
                      <a:pt x="55" y="122"/>
                      <a:pt x="55" y="122"/>
                    </a:cubicBezTo>
                    <a:cubicBezTo>
                      <a:pt x="55" y="113"/>
                      <a:pt x="55" y="113"/>
                      <a:pt x="55" y="113"/>
                    </a:cubicBezTo>
                    <a:cubicBezTo>
                      <a:pt x="52" y="109"/>
                      <a:pt x="52" y="109"/>
                      <a:pt x="52" y="109"/>
                    </a:cubicBezTo>
                    <a:cubicBezTo>
                      <a:pt x="50" y="106"/>
                      <a:pt x="50" y="106"/>
                      <a:pt x="50" y="106"/>
                    </a:cubicBezTo>
                    <a:cubicBezTo>
                      <a:pt x="47" y="102"/>
                      <a:pt x="47" y="102"/>
                      <a:pt x="47" y="102"/>
                    </a:cubicBezTo>
                    <a:cubicBezTo>
                      <a:pt x="45" y="96"/>
                      <a:pt x="45" y="96"/>
                      <a:pt x="45" y="96"/>
                    </a:cubicBezTo>
                    <a:cubicBezTo>
                      <a:pt x="43" y="91"/>
                      <a:pt x="43" y="91"/>
                      <a:pt x="43" y="91"/>
                    </a:cubicBezTo>
                    <a:cubicBezTo>
                      <a:pt x="40" y="85"/>
                      <a:pt x="40" y="85"/>
                      <a:pt x="40" y="85"/>
                    </a:cubicBezTo>
                    <a:cubicBezTo>
                      <a:pt x="39" y="83"/>
                      <a:pt x="39" y="83"/>
                      <a:pt x="39" y="83"/>
                    </a:cubicBezTo>
                    <a:cubicBezTo>
                      <a:pt x="35" y="79"/>
                      <a:pt x="35" y="79"/>
                      <a:pt x="35" y="79"/>
                    </a:cubicBezTo>
                    <a:cubicBezTo>
                      <a:pt x="33" y="79"/>
                      <a:pt x="33" y="79"/>
                      <a:pt x="33" y="79"/>
                    </a:cubicBezTo>
                    <a:cubicBezTo>
                      <a:pt x="33" y="70"/>
                      <a:pt x="33" y="70"/>
                      <a:pt x="33" y="70"/>
                    </a:cubicBezTo>
                    <a:cubicBezTo>
                      <a:pt x="33" y="70"/>
                      <a:pt x="30" y="70"/>
                      <a:pt x="29" y="70"/>
                    </a:cubicBezTo>
                    <a:cubicBezTo>
                      <a:pt x="28" y="70"/>
                      <a:pt x="22" y="70"/>
                      <a:pt x="22" y="70"/>
                    </a:cubicBezTo>
                    <a:cubicBezTo>
                      <a:pt x="19" y="70"/>
                      <a:pt x="19" y="70"/>
                      <a:pt x="19" y="70"/>
                    </a:cubicBezTo>
                    <a:cubicBezTo>
                      <a:pt x="14" y="69"/>
                      <a:pt x="14" y="69"/>
                      <a:pt x="14" y="69"/>
                    </a:cubicBezTo>
                    <a:cubicBezTo>
                      <a:pt x="13" y="68"/>
                      <a:pt x="13" y="68"/>
                      <a:pt x="13" y="68"/>
                    </a:cubicBezTo>
                    <a:cubicBezTo>
                      <a:pt x="11" y="68"/>
                      <a:pt x="11" y="68"/>
                      <a:pt x="11" y="68"/>
                    </a:cubicBezTo>
                    <a:cubicBezTo>
                      <a:pt x="11" y="68"/>
                      <a:pt x="10" y="49"/>
                      <a:pt x="10" y="48"/>
                    </a:cubicBezTo>
                    <a:cubicBezTo>
                      <a:pt x="10" y="48"/>
                      <a:pt x="13" y="44"/>
                      <a:pt x="13" y="44"/>
                    </a:cubicBezTo>
                    <a:cubicBezTo>
                      <a:pt x="14" y="42"/>
                      <a:pt x="14" y="42"/>
                      <a:pt x="14" y="42"/>
                    </a:cubicBezTo>
                    <a:cubicBezTo>
                      <a:pt x="14" y="35"/>
                      <a:pt x="14" y="35"/>
                      <a:pt x="14" y="35"/>
                    </a:cubicBezTo>
                    <a:cubicBezTo>
                      <a:pt x="9" y="31"/>
                      <a:pt x="9" y="31"/>
                      <a:pt x="9" y="31"/>
                    </a:cubicBezTo>
                    <a:cubicBezTo>
                      <a:pt x="5" y="30"/>
                      <a:pt x="5" y="30"/>
                      <a:pt x="5" y="30"/>
                    </a:cubicBezTo>
                    <a:cubicBezTo>
                      <a:pt x="1" y="28"/>
                      <a:pt x="1" y="28"/>
                      <a:pt x="1" y="28"/>
                    </a:cubicBezTo>
                    <a:cubicBezTo>
                      <a:pt x="0" y="26"/>
                      <a:pt x="0" y="26"/>
                      <a:pt x="0" y="26"/>
                    </a:cubicBezTo>
                    <a:lnTo>
                      <a:pt x="1" y="25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108" name="Freeform 12"/>
              <p:cNvSpPr>
                <a:spLocks/>
              </p:cNvSpPr>
              <p:nvPr/>
            </p:nvSpPr>
            <p:spPr bwMode="auto">
              <a:xfrm>
                <a:off x="8609013" y="1331913"/>
                <a:ext cx="1260475" cy="1227138"/>
              </a:xfrm>
              <a:custGeom>
                <a:avLst/>
                <a:gdLst>
                  <a:gd name="T0" fmla="*/ 1 w 335"/>
                  <a:gd name="T1" fmla="*/ 62 h 326"/>
                  <a:gd name="T2" fmla="*/ 8 w 335"/>
                  <a:gd name="T3" fmla="*/ 84 h 326"/>
                  <a:gd name="T4" fmla="*/ 15 w 335"/>
                  <a:gd name="T5" fmla="*/ 97 h 326"/>
                  <a:gd name="T6" fmla="*/ 27 w 335"/>
                  <a:gd name="T7" fmla="*/ 106 h 326"/>
                  <a:gd name="T8" fmla="*/ 37 w 335"/>
                  <a:gd name="T9" fmla="*/ 106 h 326"/>
                  <a:gd name="T10" fmla="*/ 48 w 335"/>
                  <a:gd name="T11" fmla="*/ 113 h 326"/>
                  <a:gd name="T12" fmla="*/ 63 w 335"/>
                  <a:gd name="T13" fmla="*/ 118 h 326"/>
                  <a:gd name="T14" fmla="*/ 75 w 335"/>
                  <a:gd name="T15" fmla="*/ 118 h 326"/>
                  <a:gd name="T16" fmla="*/ 71 w 335"/>
                  <a:gd name="T17" fmla="*/ 126 h 326"/>
                  <a:gd name="T18" fmla="*/ 64 w 335"/>
                  <a:gd name="T19" fmla="*/ 142 h 326"/>
                  <a:gd name="T20" fmla="*/ 14 w 335"/>
                  <a:gd name="T21" fmla="*/ 248 h 326"/>
                  <a:gd name="T22" fmla="*/ 21 w 335"/>
                  <a:gd name="T23" fmla="*/ 260 h 326"/>
                  <a:gd name="T24" fmla="*/ 26 w 335"/>
                  <a:gd name="T25" fmla="*/ 272 h 326"/>
                  <a:gd name="T26" fmla="*/ 32 w 335"/>
                  <a:gd name="T27" fmla="*/ 288 h 326"/>
                  <a:gd name="T28" fmla="*/ 44 w 335"/>
                  <a:gd name="T29" fmla="*/ 307 h 326"/>
                  <a:gd name="T30" fmla="*/ 57 w 335"/>
                  <a:gd name="T31" fmla="*/ 317 h 326"/>
                  <a:gd name="T32" fmla="*/ 84 w 335"/>
                  <a:gd name="T33" fmla="*/ 321 h 326"/>
                  <a:gd name="T34" fmla="*/ 171 w 335"/>
                  <a:gd name="T35" fmla="*/ 324 h 326"/>
                  <a:gd name="T36" fmla="*/ 229 w 335"/>
                  <a:gd name="T37" fmla="*/ 326 h 326"/>
                  <a:gd name="T38" fmla="*/ 245 w 335"/>
                  <a:gd name="T39" fmla="*/ 300 h 326"/>
                  <a:gd name="T40" fmla="*/ 253 w 335"/>
                  <a:gd name="T41" fmla="*/ 281 h 326"/>
                  <a:gd name="T42" fmla="*/ 250 w 335"/>
                  <a:gd name="T43" fmla="*/ 266 h 326"/>
                  <a:gd name="T44" fmla="*/ 255 w 335"/>
                  <a:gd name="T45" fmla="*/ 251 h 326"/>
                  <a:gd name="T46" fmla="*/ 271 w 335"/>
                  <a:gd name="T47" fmla="*/ 240 h 326"/>
                  <a:gd name="T48" fmla="*/ 277 w 335"/>
                  <a:gd name="T49" fmla="*/ 223 h 326"/>
                  <a:gd name="T50" fmla="*/ 269 w 335"/>
                  <a:gd name="T51" fmla="*/ 215 h 326"/>
                  <a:gd name="T52" fmla="*/ 289 w 335"/>
                  <a:gd name="T53" fmla="*/ 190 h 326"/>
                  <a:gd name="T54" fmla="*/ 315 w 335"/>
                  <a:gd name="T55" fmla="*/ 159 h 326"/>
                  <a:gd name="T56" fmla="*/ 325 w 335"/>
                  <a:gd name="T57" fmla="*/ 136 h 326"/>
                  <a:gd name="T58" fmla="*/ 333 w 335"/>
                  <a:gd name="T59" fmla="*/ 110 h 326"/>
                  <a:gd name="T60" fmla="*/ 331 w 335"/>
                  <a:gd name="T61" fmla="*/ 97 h 326"/>
                  <a:gd name="T62" fmla="*/ 313 w 335"/>
                  <a:gd name="T63" fmla="*/ 92 h 326"/>
                  <a:gd name="T64" fmla="*/ 294 w 335"/>
                  <a:gd name="T65" fmla="*/ 89 h 326"/>
                  <a:gd name="T66" fmla="*/ 272 w 335"/>
                  <a:gd name="T67" fmla="*/ 108 h 326"/>
                  <a:gd name="T68" fmla="*/ 251 w 335"/>
                  <a:gd name="T69" fmla="*/ 122 h 326"/>
                  <a:gd name="T70" fmla="*/ 242 w 335"/>
                  <a:gd name="T71" fmla="*/ 123 h 326"/>
                  <a:gd name="T72" fmla="*/ 232 w 335"/>
                  <a:gd name="T73" fmla="*/ 121 h 326"/>
                  <a:gd name="T74" fmla="*/ 212 w 335"/>
                  <a:gd name="T75" fmla="*/ 112 h 326"/>
                  <a:gd name="T76" fmla="*/ 201 w 335"/>
                  <a:gd name="T77" fmla="*/ 102 h 326"/>
                  <a:gd name="T78" fmla="*/ 176 w 335"/>
                  <a:gd name="T79" fmla="*/ 112 h 326"/>
                  <a:gd name="T80" fmla="*/ 181 w 335"/>
                  <a:gd name="T81" fmla="*/ 103 h 326"/>
                  <a:gd name="T82" fmla="*/ 169 w 335"/>
                  <a:gd name="T83" fmla="*/ 95 h 326"/>
                  <a:gd name="T84" fmla="*/ 160 w 335"/>
                  <a:gd name="T85" fmla="*/ 78 h 326"/>
                  <a:gd name="T86" fmla="*/ 148 w 335"/>
                  <a:gd name="T87" fmla="*/ 53 h 326"/>
                  <a:gd name="T88" fmla="*/ 135 w 335"/>
                  <a:gd name="T89" fmla="*/ 33 h 326"/>
                  <a:gd name="T90" fmla="*/ 113 w 335"/>
                  <a:gd name="T91" fmla="*/ 21 h 326"/>
                  <a:gd name="T92" fmla="*/ 104 w 335"/>
                  <a:gd name="T93" fmla="*/ 3 h 326"/>
                  <a:gd name="T94" fmla="*/ 89 w 335"/>
                  <a:gd name="T95" fmla="*/ 1 h 326"/>
                  <a:gd name="T96" fmla="*/ 77 w 335"/>
                  <a:gd name="T97" fmla="*/ 3 h 326"/>
                  <a:gd name="T98" fmla="*/ 76 w 335"/>
                  <a:gd name="T99" fmla="*/ 16 h 326"/>
                  <a:gd name="T100" fmla="*/ 65 w 335"/>
                  <a:gd name="T101" fmla="*/ 18 h 326"/>
                  <a:gd name="T102" fmla="*/ 41 w 335"/>
                  <a:gd name="T103" fmla="*/ 17 h 326"/>
                  <a:gd name="T104" fmla="*/ 20 w 335"/>
                  <a:gd name="T105" fmla="*/ 28 h 326"/>
                  <a:gd name="T106" fmla="*/ 1 w 335"/>
                  <a:gd name="T107" fmla="*/ 36 h 3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335" h="326">
                    <a:moveTo>
                      <a:pt x="1" y="36"/>
                    </a:moveTo>
                    <a:cubicBezTo>
                      <a:pt x="0" y="54"/>
                      <a:pt x="0" y="54"/>
                      <a:pt x="0" y="54"/>
                    </a:cubicBezTo>
                    <a:cubicBezTo>
                      <a:pt x="1" y="62"/>
                      <a:pt x="1" y="62"/>
                      <a:pt x="1" y="62"/>
                    </a:cubicBezTo>
                    <a:cubicBezTo>
                      <a:pt x="1" y="62"/>
                      <a:pt x="2" y="74"/>
                      <a:pt x="2" y="75"/>
                    </a:cubicBezTo>
                    <a:cubicBezTo>
                      <a:pt x="2" y="76"/>
                      <a:pt x="4" y="81"/>
                      <a:pt x="4" y="81"/>
                    </a:cubicBezTo>
                    <a:cubicBezTo>
                      <a:pt x="8" y="84"/>
                      <a:pt x="8" y="84"/>
                      <a:pt x="8" y="84"/>
                    </a:cubicBezTo>
                    <a:cubicBezTo>
                      <a:pt x="10" y="87"/>
                      <a:pt x="10" y="87"/>
                      <a:pt x="10" y="87"/>
                    </a:cubicBezTo>
                    <a:cubicBezTo>
                      <a:pt x="12" y="93"/>
                      <a:pt x="12" y="93"/>
                      <a:pt x="12" y="93"/>
                    </a:cubicBezTo>
                    <a:cubicBezTo>
                      <a:pt x="15" y="97"/>
                      <a:pt x="15" y="97"/>
                      <a:pt x="15" y="97"/>
                    </a:cubicBezTo>
                    <a:cubicBezTo>
                      <a:pt x="19" y="101"/>
                      <a:pt x="19" y="101"/>
                      <a:pt x="19" y="101"/>
                    </a:cubicBezTo>
                    <a:cubicBezTo>
                      <a:pt x="23" y="105"/>
                      <a:pt x="23" y="105"/>
                      <a:pt x="23" y="105"/>
                    </a:cubicBezTo>
                    <a:cubicBezTo>
                      <a:pt x="27" y="106"/>
                      <a:pt x="27" y="106"/>
                      <a:pt x="27" y="106"/>
                    </a:cubicBezTo>
                    <a:cubicBezTo>
                      <a:pt x="32" y="106"/>
                      <a:pt x="32" y="106"/>
                      <a:pt x="32" y="106"/>
                    </a:cubicBezTo>
                    <a:cubicBezTo>
                      <a:pt x="33" y="107"/>
                      <a:pt x="33" y="107"/>
                      <a:pt x="33" y="107"/>
                    </a:cubicBezTo>
                    <a:cubicBezTo>
                      <a:pt x="37" y="106"/>
                      <a:pt x="37" y="106"/>
                      <a:pt x="37" y="106"/>
                    </a:cubicBezTo>
                    <a:cubicBezTo>
                      <a:pt x="41" y="106"/>
                      <a:pt x="41" y="106"/>
                      <a:pt x="41" y="106"/>
                    </a:cubicBezTo>
                    <a:cubicBezTo>
                      <a:pt x="44" y="108"/>
                      <a:pt x="44" y="108"/>
                      <a:pt x="44" y="108"/>
                    </a:cubicBezTo>
                    <a:cubicBezTo>
                      <a:pt x="48" y="113"/>
                      <a:pt x="48" y="113"/>
                      <a:pt x="48" y="113"/>
                    </a:cubicBezTo>
                    <a:cubicBezTo>
                      <a:pt x="53" y="115"/>
                      <a:pt x="53" y="115"/>
                      <a:pt x="53" y="115"/>
                    </a:cubicBezTo>
                    <a:cubicBezTo>
                      <a:pt x="58" y="118"/>
                      <a:pt x="58" y="118"/>
                      <a:pt x="58" y="118"/>
                    </a:cubicBezTo>
                    <a:cubicBezTo>
                      <a:pt x="63" y="118"/>
                      <a:pt x="63" y="118"/>
                      <a:pt x="63" y="118"/>
                    </a:cubicBezTo>
                    <a:cubicBezTo>
                      <a:pt x="66" y="116"/>
                      <a:pt x="66" y="116"/>
                      <a:pt x="66" y="116"/>
                    </a:cubicBezTo>
                    <a:cubicBezTo>
                      <a:pt x="70" y="115"/>
                      <a:pt x="70" y="115"/>
                      <a:pt x="70" y="115"/>
                    </a:cubicBezTo>
                    <a:cubicBezTo>
                      <a:pt x="75" y="118"/>
                      <a:pt x="75" y="118"/>
                      <a:pt x="75" y="118"/>
                    </a:cubicBezTo>
                    <a:cubicBezTo>
                      <a:pt x="74" y="121"/>
                      <a:pt x="74" y="121"/>
                      <a:pt x="74" y="121"/>
                    </a:cubicBezTo>
                    <a:cubicBezTo>
                      <a:pt x="74" y="125"/>
                      <a:pt x="74" y="125"/>
                      <a:pt x="74" y="125"/>
                    </a:cubicBezTo>
                    <a:cubicBezTo>
                      <a:pt x="71" y="126"/>
                      <a:pt x="71" y="126"/>
                      <a:pt x="71" y="126"/>
                    </a:cubicBezTo>
                    <a:cubicBezTo>
                      <a:pt x="69" y="132"/>
                      <a:pt x="69" y="132"/>
                      <a:pt x="69" y="132"/>
                    </a:cubicBezTo>
                    <a:cubicBezTo>
                      <a:pt x="67" y="138"/>
                      <a:pt x="67" y="138"/>
                      <a:pt x="67" y="138"/>
                    </a:cubicBezTo>
                    <a:cubicBezTo>
                      <a:pt x="64" y="142"/>
                      <a:pt x="64" y="142"/>
                      <a:pt x="64" y="142"/>
                    </a:cubicBezTo>
                    <a:cubicBezTo>
                      <a:pt x="59" y="155"/>
                      <a:pt x="59" y="155"/>
                      <a:pt x="59" y="155"/>
                    </a:cubicBezTo>
                    <a:cubicBezTo>
                      <a:pt x="14" y="245"/>
                      <a:pt x="14" y="245"/>
                      <a:pt x="14" y="245"/>
                    </a:cubicBezTo>
                    <a:cubicBezTo>
                      <a:pt x="14" y="248"/>
                      <a:pt x="14" y="248"/>
                      <a:pt x="14" y="248"/>
                    </a:cubicBezTo>
                    <a:cubicBezTo>
                      <a:pt x="18" y="252"/>
                      <a:pt x="18" y="252"/>
                      <a:pt x="18" y="252"/>
                    </a:cubicBezTo>
                    <a:cubicBezTo>
                      <a:pt x="18" y="256"/>
                      <a:pt x="18" y="256"/>
                      <a:pt x="18" y="256"/>
                    </a:cubicBezTo>
                    <a:cubicBezTo>
                      <a:pt x="18" y="256"/>
                      <a:pt x="21" y="259"/>
                      <a:pt x="21" y="260"/>
                    </a:cubicBezTo>
                    <a:cubicBezTo>
                      <a:pt x="21" y="261"/>
                      <a:pt x="21" y="266"/>
                      <a:pt x="21" y="266"/>
                    </a:cubicBezTo>
                    <a:cubicBezTo>
                      <a:pt x="24" y="269"/>
                      <a:pt x="24" y="269"/>
                      <a:pt x="24" y="269"/>
                    </a:cubicBezTo>
                    <a:cubicBezTo>
                      <a:pt x="26" y="272"/>
                      <a:pt x="26" y="272"/>
                      <a:pt x="26" y="272"/>
                    </a:cubicBezTo>
                    <a:cubicBezTo>
                      <a:pt x="28" y="278"/>
                      <a:pt x="28" y="278"/>
                      <a:pt x="28" y="278"/>
                    </a:cubicBezTo>
                    <a:cubicBezTo>
                      <a:pt x="31" y="282"/>
                      <a:pt x="31" y="282"/>
                      <a:pt x="31" y="282"/>
                    </a:cubicBezTo>
                    <a:cubicBezTo>
                      <a:pt x="32" y="288"/>
                      <a:pt x="32" y="288"/>
                      <a:pt x="32" y="288"/>
                    </a:cubicBezTo>
                    <a:cubicBezTo>
                      <a:pt x="32" y="298"/>
                      <a:pt x="32" y="298"/>
                      <a:pt x="32" y="298"/>
                    </a:cubicBezTo>
                    <a:cubicBezTo>
                      <a:pt x="38" y="302"/>
                      <a:pt x="38" y="302"/>
                      <a:pt x="38" y="302"/>
                    </a:cubicBezTo>
                    <a:cubicBezTo>
                      <a:pt x="44" y="307"/>
                      <a:pt x="44" y="307"/>
                      <a:pt x="44" y="307"/>
                    </a:cubicBezTo>
                    <a:cubicBezTo>
                      <a:pt x="48" y="312"/>
                      <a:pt x="48" y="312"/>
                      <a:pt x="48" y="312"/>
                    </a:cubicBezTo>
                    <a:cubicBezTo>
                      <a:pt x="54" y="316"/>
                      <a:pt x="54" y="316"/>
                      <a:pt x="54" y="316"/>
                    </a:cubicBezTo>
                    <a:cubicBezTo>
                      <a:pt x="57" y="317"/>
                      <a:pt x="57" y="317"/>
                      <a:pt x="57" y="317"/>
                    </a:cubicBezTo>
                    <a:cubicBezTo>
                      <a:pt x="67" y="318"/>
                      <a:pt x="67" y="318"/>
                      <a:pt x="67" y="318"/>
                    </a:cubicBezTo>
                    <a:cubicBezTo>
                      <a:pt x="81" y="319"/>
                      <a:pt x="81" y="319"/>
                      <a:pt x="81" y="319"/>
                    </a:cubicBezTo>
                    <a:cubicBezTo>
                      <a:pt x="84" y="321"/>
                      <a:pt x="84" y="321"/>
                      <a:pt x="84" y="321"/>
                    </a:cubicBezTo>
                    <a:cubicBezTo>
                      <a:pt x="118" y="322"/>
                      <a:pt x="118" y="322"/>
                      <a:pt x="118" y="322"/>
                    </a:cubicBezTo>
                    <a:cubicBezTo>
                      <a:pt x="150" y="322"/>
                      <a:pt x="150" y="322"/>
                      <a:pt x="150" y="322"/>
                    </a:cubicBezTo>
                    <a:cubicBezTo>
                      <a:pt x="171" y="324"/>
                      <a:pt x="171" y="324"/>
                      <a:pt x="171" y="324"/>
                    </a:cubicBezTo>
                    <a:cubicBezTo>
                      <a:pt x="192" y="324"/>
                      <a:pt x="192" y="324"/>
                      <a:pt x="192" y="324"/>
                    </a:cubicBezTo>
                    <a:cubicBezTo>
                      <a:pt x="220" y="325"/>
                      <a:pt x="220" y="325"/>
                      <a:pt x="220" y="325"/>
                    </a:cubicBezTo>
                    <a:cubicBezTo>
                      <a:pt x="229" y="326"/>
                      <a:pt x="229" y="326"/>
                      <a:pt x="229" y="326"/>
                    </a:cubicBezTo>
                    <a:cubicBezTo>
                      <a:pt x="232" y="318"/>
                      <a:pt x="232" y="318"/>
                      <a:pt x="232" y="318"/>
                    </a:cubicBezTo>
                    <a:cubicBezTo>
                      <a:pt x="239" y="306"/>
                      <a:pt x="239" y="306"/>
                      <a:pt x="239" y="306"/>
                    </a:cubicBezTo>
                    <a:cubicBezTo>
                      <a:pt x="239" y="306"/>
                      <a:pt x="245" y="301"/>
                      <a:pt x="245" y="300"/>
                    </a:cubicBezTo>
                    <a:cubicBezTo>
                      <a:pt x="246" y="300"/>
                      <a:pt x="250" y="296"/>
                      <a:pt x="250" y="296"/>
                    </a:cubicBezTo>
                    <a:cubicBezTo>
                      <a:pt x="252" y="288"/>
                      <a:pt x="252" y="288"/>
                      <a:pt x="252" y="288"/>
                    </a:cubicBezTo>
                    <a:cubicBezTo>
                      <a:pt x="253" y="281"/>
                      <a:pt x="253" y="281"/>
                      <a:pt x="253" y="281"/>
                    </a:cubicBezTo>
                    <a:cubicBezTo>
                      <a:pt x="252" y="276"/>
                      <a:pt x="252" y="276"/>
                      <a:pt x="252" y="276"/>
                    </a:cubicBezTo>
                    <a:cubicBezTo>
                      <a:pt x="249" y="273"/>
                      <a:pt x="249" y="273"/>
                      <a:pt x="249" y="273"/>
                    </a:cubicBezTo>
                    <a:cubicBezTo>
                      <a:pt x="250" y="266"/>
                      <a:pt x="250" y="266"/>
                      <a:pt x="250" y="266"/>
                    </a:cubicBezTo>
                    <a:cubicBezTo>
                      <a:pt x="253" y="262"/>
                      <a:pt x="253" y="262"/>
                      <a:pt x="253" y="262"/>
                    </a:cubicBezTo>
                    <a:cubicBezTo>
                      <a:pt x="254" y="256"/>
                      <a:pt x="254" y="256"/>
                      <a:pt x="254" y="256"/>
                    </a:cubicBezTo>
                    <a:cubicBezTo>
                      <a:pt x="255" y="251"/>
                      <a:pt x="255" y="251"/>
                      <a:pt x="255" y="251"/>
                    </a:cubicBezTo>
                    <a:cubicBezTo>
                      <a:pt x="255" y="251"/>
                      <a:pt x="257" y="250"/>
                      <a:pt x="259" y="249"/>
                    </a:cubicBezTo>
                    <a:cubicBezTo>
                      <a:pt x="260" y="248"/>
                      <a:pt x="266" y="243"/>
                      <a:pt x="266" y="243"/>
                    </a:cubicBezTo>
                    <a:cubicBezTo>
                      <a:pt x="271" y="240"/>
                      <a:pt x="271" y="240"/>
                      <a:pt x="271" y="240"/>
                    </a:cubicBezTo>
                    <a:cubicBezTo>
                      <a:pt x="273" y="237"/>
                      <a:pt x="273" y="237"/>
                      <a:pt x="273" y="237"/>
                    </a:cubicBezTo>
                    <a:cubicBezTo>
                      <a:pt x="277" y="230"/>
                      <a:pt x="277" y="230"/>
                      <a:pt x="277" y="230"/>
                    </a:cubicBezTo>
                    <a:cubicBezTo>
                      <a:pt x="277" y="223"/>
                      <a:pt x="277" y="223"/>
                      <a:pt x="277" y="223"/>
                    </a:cubicBezTo>
                    <a:cubicBezTo>
                      <a:pt x="277" y="217"/>
                      <a:pt x="277" y="217"/>
                      <a:pt x="277" y="217"/>
                    </a:cubicBezTo>
                    <a:cubicBezTo>
                      <a:pt x="274" y="217"/>
                      <a:pt x="274" y="217"/>
                      <a:pt x="274" y="217"/>
                    </a:cubicBezTo>
                    <a:cubicBezTo>
                      <a:pt x="269" y="215"/>
                      <a:pt x="269" y="215"/>
                      <a:pt x="269" y="215"/>
                    </a:cubicBezTo>
                    <a:cubicBezTo>
                      <a:pt x="268" y="210"/>
                      <a:pt x="268" y="210"/>
                      <a:pt x="268" y="210"/>
                    </a:cubicBezTo>
                    <a:cubicBezTo>
                      <a:pt x="274" y="203"/>
                      <a:pt x="274" y="203"/>
                      <a:pt x="274" y="203"/>
                    </a:cubicBezTo>
                    <a:cubicBezTo>
                      <a:pt x="289" y="190"/>
                      <a:pt x="289" y="190"/>
                      <a:pt x="289" y="190"/>
                    </a:cubicBezTo>
                    <a:cubicBezTo>
                      <a:pt x="297" y="186"/>
                      <a:pt x="297" y="186"/>
                      <a:pt x="297" y="186"/>
                    </a:cubicBezTo>
                    <a:cubicBezTo>
                      <a:pt x="303" y="178"/>
                      <a:pt x="303" y="178"/>
                      <a:pt x="303" y="178"/>
                    </a:cubicBezTo>
                    <a:cubicBezTo>
                      <a:pt x="315" y="159"/>
                      <a:pt x="315" y="159"/>
                      <a:pt x="315" y="159"/>
                    </a:cubicBezTo>
                    <a:cubicBezTo>
                      <a:pt x="323" y="148"/>
                      <a:pt x="323" y="148"/>
                      <a:pt x="323" y="148"/>
                    </a:cubicBezTo>
                    <a:cubicBezTo>
                      <a:pt x="323" y="140"/>
                      <a:pt x="323" y="140"/>
                      <a:pt x="323" y="140"/>
                    </a:cubicBezTo>
                    <a:cubicBezTo>
                      <a:pt x="325" y="136"/>
                      <a:pt x="325" y="136"/>
                      <a:pt x="325" y="136"/>
                    </a:cubicBezTo>
                    <a:cubicBezTo>
                      <a:pt x="328" y="130"/>
                      <a:pt x="328" y="130"/>
                      <a:pt x="328" y="130"/>
                    </a:cubicBezTo>
                    <a:cubicBezTo>
                      <a:pt x="332" y="122"/>
                      <a:pt x="332" y="122"/>
                      <a:pt x="332" y="122"/>
                    </a:cubicBezTo>
                    <a:cubicBezTo>
                      <a:pt x="333" y="110"/>
                      <a:pt x="333" y="110"/>
                      <a:pt x="333" y="110"/>
                    </a:cubicBezTo>
                    <a:cubicBezTo>
                      <a:pt x="335" y="107"/>
                      <a:pt x="335" y="107"/>
                      <a:pt x="335" y="107"/>
                    </a:cubicBezTo>
                    <a:cubicBezTo>
                      <a:pt x="335" y="100"/>
                      <a:pt x="335" y="100"/>
                      <a:pt x="335" y="100"/>
                    </a:cubicBezTo>
                    <a:cubicBezTo>
                      <a:pt x="331" y="97"/>
                      <a:pt x="331" y="97"/>
                      <a:pt x="331" y="97"/>
                    </a:cubicBezTo>
                    <a:cubicBezTo>
                      <a:pt x="324" y="97"/>
                      <a:pt x="324" y="97"/>
                      <a:pt x="324" y="97"/>
                    </a:cubicBezTo>
                    <a:cubicBezTo>
                      <a:pt x="322" y="93"/>
                      <a:pt x="322" y="93"/>
                      <a:pt x="322" y="93"/>
                    </a:cubicBezTo>
                    <a:cubicBezTo>
                      <a:pt x="322" y="93"/>
                      <a:pt x="314" y="92"/>
                      <a:pt x="313" y="92"/>
                    </a:cubicBezTo>
                    <a:cubicBezTo>
                      <a:pt x="312" y="91"/>
                      <a:pt x="307" y="91"/>
                      <a:pt x="307" y="91"/>
                    </a:cubicBezTo>
                    <a:cubicBezTo>
                      <a:pt x="300" y="90"/>
                      <a:pt x="300" y="90"/>
                      <a:pt x="300" y="90"/>
                    </a:cubicBezTo>
                    <a:cubicBezTo>
                      <a:pt x="294" y="89"/>
                      <a:pt x="294" y="89"/>
                      <a:pt x="294" y="89"/>
                    </a:cubicBezTo>
                    <a:cubicBezTo>
                      <a:pt x="290" y="90"/>
                      <a:pt x="290" y="90"/>
                      <a:pt x="290" y="90"/>
                    </a:cubicBezTo>
                    <a:cubicBezTo>
                      <a:pt x="287" y="92"/>
                      <a:pt x="287" y="92"/>
                      <a:pt x="287" y="92"/>
                    </a:cubicBezTo>
                    <a:cubicBezTo>
                      <a:pt x="272" y="108"/>
                      <a:pt x="272" y="108"/>
                      <a:pt x="272" y="108"/>
                    </a:cubicBezTo>
                    <a:cubicBezTo>
                      <a:pt x="264" y="119"/>
                      <a:pt x="264" y="119"/>
                      <a:pt x="264" y="119"/>
                    </a:cubicBezTo>
                    <a:cubicBezTo>
                      <a:pt x="258" y="122"/>
                      <a:pt x="258" y="122"/>
                      <a:pt x="258" y="122"/>
                    </a:cubicBezTo>
                    <a:cubicBezTo>
                      <a:pt x="251" y="122"/>
                      <a:pt x="251" y="122"/>
                      <a:pt x="251" y="122"/>
                    </a:cubicBezTo>
                    <a:cubicBezTo>
                      <a:pt x="247" y="120"/>
                      <a:pt x="247" y="120"/>
                      <a:pt x="247" y="120"/>
                    </a:cubicBezTo>
                    <a:cubicBezTo>
                      <a:pt x="244" y="120"/>
                      <a:pt x="244" y="120"/>
                      <a:pt x="244" y="120"/>
                    </a:cubicBezTo>
                    <a:cubicBezTo>
                      <a:pt x="242" y="123"/>
                      <a:pt x="242" y="123"/>
                      <a:pt x="242" y="123"/>
                    </a:cubicBezTo>
                    <a:cubicBezTo>
                      <a:pt x="240" y="126"/>
                      <a:pt x="240" y="126"/>
                      <a:pt x="240" y="126"/>
                    </a:cubicBezTo>
                    <a:cubicBezTo>
                      <a:pt x="236" y="124"/>
                      <a:pt x="236" y="124"/>
                      <a:pt x="236" y="124"/>
                    </a:cubicBezTo>
                    <a:cubicBezTo>
                      <a:pt x="232" y="121"/>
                      <a:pt x="232" y="121"/>
                      <a:pt x="232" y="121"/>
                    </a:cubicBezTo>
                    <a:cubicBezTo>
                      <a:pt x="220" y="119"/>
                      <a:pt x="220" y="119"/>
                      <a:pt x="220" y="119"/>
                    </a:cubicBezTo>
                    <a:cubicBezTo>
                      <a:pt x="220" y="119"/>
                      <a:pt x="217" y="117"/>
                      <a:pt x="216" y="117"/>
                    </a:cubicBezTo>
                    <a:cubicBezTo>
                      <a:pt x="215" y="116"/>
                      <a:pt x="212" y="112"/>
                      <a:pt x="212" y="112"/>
                    </a:cubicBezTo>
                    <a:cubicBezTo>
                      <a:pt x="209" y="104"/>
                      <a:pt x="209" y="104"/>
                      <a:pt x="209" y="104"/>
                    </a:cubicBezTo>
                    <a:cubicBezTo>
                      <a:pt x="207" y="102"/>
                      <a:pt x="207" y="102"/>
                      <a:pt x="207" y="102"/>
                    </a:cubicBezTo>
                    <a:cubicBezTo>
                      <a:pt x="201" y="102"/>
                      <a:pt x="201" y="102"/>
                      <a:pt x="201" y="102"/>
                    </a:cubicBezTo>
                    <a:cubicBezTo>
                      <a:pt x="194" y="107"/>
                      <a:pt x="194" y="107"/>
                      <a:pt x="194" y="107"/>
                    </a:cubicBezTo>
                    <a:cubicBezTo>
                      <a:pt x="187" y="110"/>
                      <a:pt x="187" y="110"/>
                      <a:pt x="187" y="110"/>
                    </a:cubicBezTo>
                    <a:cubicBezTo>
                      <a:pt x="176" y="112"/>
                      <a:pt x="176" y="112"/>
                      <a:pt x="176" y="112"/>
                    </a:cubicBezTo>
                    <a:cubicBezTo>
                      <a:pt x="173" y="109"/>
                      <a:pt x="173" y="109"/>
                      <a:pt x="173" y="109"/>
                    </a:cubicBezTo>
                    <a:cubicBezTo>
                      <a:pt x="175" y="104"/>
                      <a:pt x="175" y="104"/>
                      <a:pt x="175" y="104"/>
                    </a:cubicBezTo>
                    <a:cubicBezTo>
                      <a:pt x="181" y="103"/>
                      <a:pt x="181" y="103"/>
                      <a:pt x="181" y="103"/>
                    </a:cubicBezTo>
                    <a:cubicBezTo>
                      <a:pt x="181" y="100"/>
                      <a:pt x="181" y="100"/>
                      <a:pt x="181" y="100"/>
                    </a:cubicBezTo>
                    <a:cubicBezTo>
                      <a:pt x="173" y="99"/>
                      <a:pt x="173" y="99"/>
                      <a:pt x="173" y="99"/>
                    </a:cubicBezTo>
                    <a:cubicBezTo>
                      <a:pt x="173" y="99"/>
                      <a:pt x="170" y="95"/>
                      <a:pt x="169" y="95"/>
                    </a:cubicBezTo>
                    <a:cubicBezTo>
                      <a:pt x="168" y="94"/>
                      <a:pt x="164" y="89"/>
                      <a:pt x="164" y="89"/>
                    </a:cubicBezTo>
                    <a:cubicBezTo>
                      <a:pt x="163" y="83"/>
                      <a:pt x="163" y="83"/>
                      <a:pt x="163" y="83"/>
                    </a:cubicBezTo>
                    <a:cubicBezTo>
                      <a:pt x="160" y="78"/>
                      <a:pt x="160" y="78"/>
                      <a:pt x="160" y="78"/>
                    </a:cubicBezTo>
                    <a:cubicBezTo>
                      <a:pt x="152" y="68"/>
                      <a:pt x="152" y="68"/>
                      <a:pt x="152" y="68"/>
                    </a:cubicBezTo>
                    <a:cubicBezTo>
                      <a:pt x="152" y="68"/>
                      <a:pt x="151" y="62"/>
                      <a:pt x="150" y="60"/>
                    </a:cubicBezTo>
                    <a:cubicBezTo>
                      <a:pt x="149" y="58"/>
                      <a:pt x="148" y="54"/>
                      <a:pt x="148" y="53"/>
                    </a:cubicBezTo>
                    <a:cubicBezTo>
                      <a:pt x="148" y="51"/>
                      <a:pt x="145" y="47"/>
                      <a:pt x="143" y="46"/>
                    </a:cubicBezTo>
                    <a:cubicBezTo>
                      <a:pt x="142" y="45"/>
                      <a:pt x="141" y="39"/>
                      <a:pt x="140" y="37"/>
                    </a:cubicBezTo>
                    <a:cubicBezTo>
                      <a:pt x="139" y="36"/>
                      <a:pt x="135" y="33"/>
                      <a:pt x="135" y="33"/>
                    </a:cubicBezTo>
                    <a:cubicBezTo>
                      <a:pt x="127" y="28"/>
                      <a:pt x="127" y="28"/>
                      <a:pt x="127" y="28"/>
                    </a:cubicBezTo>
                    <a:cubicBezTo>
                      <a:pt x="120" y="23"/>
                      <a:pt x="120" y="23"/>
                      <a:pt x="120" y="23"/>
                    </a:cubicBezTo>
                    <a:cubicBezTo>
                      <a:pt x="120" y="23"/>
                      <a:pt x="114" y="22"/>
                      <a:pt x="113" y="21"/>
                    </a:cubicBezTo>
                    <a:cubicBezTo>
                      <a:pt x="112" y="20"/>
                      <a:pt x="107" y="18"/>
                      <a:pt x="106" y="17"/>
                    </a:cubicBezTo>
                    <a:cubicBezTo>
                      <a:pt x="106" y="16"/>
                      <a:pt x="105" y="10"/>
                      <a:pt x="105" y="10"/>
                    </a:cubicBezTo>
                    <a:cubicBezTo>
                      <a:pt x="104" y="3"/>
                      <a:pt x="104" y="3"/>
                      <a:pt x="104" y="3"/>
                    </a:cubicBezTo>
                    <a:cubicBezTo>
                      <a:pt x="101" y="0"/>
                      <a:pt x="101" y="0"/>
                      <a:pt x="101" y="0"/>
                    </a:cubicBezTo>
                    <a:cubicBezTo>
                      <a:pt x="101" y="0"/>
                      <a:pt x="96" y="0"/>
                      <a:pt x="95" y="0"/>
                    </a:cubicBezTo>
                    <a:cubicBezTo>
                      <a:pt x="95" y="0"/>
                      <a:pt x="89" y="1"/>
                      <a:pt x="89" y="1"/>
                    </a:cubicBezTo>
                    <a:cubicBezTo>
                      <a:pt x="86" y="4"/>
                      <a:pt x="86" y="4"/>
                      <a:pt x="86" y="4"/>
                    </a:cubicBezTo>
                    <a:cubicBezTo>
                      <a:pt x="80" y="4"/>
                      <a:pt x="80" y="4"/>
                      <a:pt x="80" y="4"/>
                    </a:cubicBezTo>
                    <a:cubicBezTo>
                      <a:pt x="77" y="3"/>
                      <a:pt x="77" y="3"/>
                      <a:pt x="77" y="3"/>
                    </a:cubicBezTo>
                    <a:cubicBezTo>
                      <a:pt x="76" y="6"/>
                      <a:pt x="76" y="6"/>
                      <a:pt x="76" y="6"/>
                    </a:cubicBezTo>
                    <a:cubicBezTo>
                      <a:pt x="76" y="11"/>
                      <a:pt x="76" y="11"/>
                      <a:pt x="76" y="11"/>
                    </a:cubicBezTo>
                    <a:cubicBezTo>
                      <a:pt x="76" y="16"/>
                      <a:pt x="76" y="16"/>
                      <a:pt x="76" y="16"/>
                    </a:cubicBezTo>
                    <a:cubicBezTo>
                      <a:pt x="76" y="18"/>
                      <a:pt x="76" y="18"/>
                      <a:pt x="76" y="18"/>
                    </a:cubicBezTo>
                    <a:cubicBezTo>
                      <a:pt x="69" y="18"/>
                      <a:pt x="69" y="18"/>
                      <a:pt x="69" y="18"/>
                    </a:cubicBezTo>
                    <a:cubicBezTo>
                      <a:pt x="65" y="18"/>
                      <a:pt x="65" y="18"/>
                      <a:pt x="65" y="18"/>
                    </a:cubicBezTo>
                    <a:cubicBezTo>
                      <a:pt x="54" y="17"/>
                      <a:pt x="54" y="17"/>
                      <a:pt x="54" y="17"/>
                    </a:cubicBezTo>
                    <a:cubicBezTo>
                      <a:pt x="48" y="18"/>
                      <a:pt x="48" y="18"/>
                      <a:pt x="48" y="18"/>
                    </a:cubicBezTo>
                    <a:cubicBezTo>
                      <a:pt x="48" y="18"/>
                      <a:pt x="42" y="17"/>
                      <a:pt x="41" y="17"/>
                    </a:cubicBezTo>
                    <a:cubicBezTo>
                      <a:pt x="39" y="18"/>
                      <a:pt x="33" y="22"/>
                      <a:pt x="33" y="22"/>
                    </a:cubicBezTo>
                    <a:cubicBezTo>
                      <a:pt x="26" y="25"/>
                      <a:pt x="26" y="25"/>
                      <a:pt x="26" y="25"/>
                    </a:cubicBezTo>
                    <a:cubicBezTo>
                      <a:pt x="20" y="28"/>
                      <a:pt x="20" y="28"/>
                      <a:pt x="20" y="28"/>
                    </a:cubicBezTo>
                    <a:cubicBezTo>
                      <a:pt x="9" y="31"/>
                      <a:pt x="9" y="31"/>
                      <a:pt x="9" y="31"/>
                    </a:cubicBezTo>
                    <a:cubicBezTo>
                      <a:pt x="4" y="35"/>
                      <a:pt x="4" y="35"/>
                      <a:pt x="4" y="35"/>
                    </a:cubicBezTo>
                    <a:lnTo>
                      <a:pt x="1" y="36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109" name="Freeform 13"/>
              <p:cNvSpPr>
                <a:spLocks/>
              </p:cNvSpPr>
              <p:nvPr/>
            </p:nvSpPr>
            <p:spPr bwMode="auto">
              <a:xfrm>
                <a:off x="9023350" y="1163638"/>
                <a:ext cx="469900" cy="525463"/>
              </a:xfrm>
              <a:custGeom>
                <a:avLst/>
                <a:gdLst>
                  <a:gd name="T0" fmla="*/ 2 w 125"/>
                  <a:gd name="T1" fmla="*/ 52 h 140"/>
                  <a:gd name="T2" fmla="*/ 10 w 125"/>
                  <a:gd name="T3" fmla="*/ 54 h 140"/>
                  <a:gd name="T4" fmla="*/ 14 w 125"/>
                  <a:gd name="T5" fmla="*/ 55 h 140"/>
                  <a:gd name="T6" fmla="*/ 19 w 125"/>
                  <a:gd name="T7" fmla="*/ 55 h 140"/>
                  <a:gd name="T8" fmla="*/ 21 w 125"/>
                  <a:gd name="T9" fmla="*/ 52 h 140"/>
                  <a:gd name="T10" fmla="*/ 26 w 125"/>
                  <a:gd name="T11" fmla="*/ 52 h 140"/>
                  <a:gd name="T12" fmla="*/ 31 w 125"/>
                  <a:gd name="T13" fmla="*/ 52 h 140"/>
                  <a:gd name="T14" fmla="*/ 36 w 125"/>
                  <a:gd name="T15" fmla="*/ 54 h 140"/>
                  <a:gd name="T16" fmla="*/ 40 w 125"/>
                  <a:gd name="T17" fmla="*/ 55 h 140"/>
                  <a:gd name="T18" fmla="*/ 46 w 125"/>
                  <a:gd name="T19" fmla="*/ 55 h 140"/>
                  <a:gd name="T20" fmla="*/ 53 w 125"/>
                  <a:gd name="T21" fmla="*/ 51 h 140"/>
                  <a:gd name="T22" fmla="*/ 56 w 125"/>
                  <a:gd name="T23" fmla="*/ 45 h 140"/>
                  <a:gd name="T24" fmla="*/ 61 w 125"/>
                  <a:gd name="T25" fmla="*/ 33 h 140"/>
                  <a:gd name="T26" fmla="*/ 68 w 125"/>
                  <a:gd name="T27" fmla="*/ 22 h 140"/>
                  <a:gd name="T28" fmla="*/ 74 w 125"/>
                  <a:gd name="T29" fmla="*/ 12 h 140"/>
                  <a:gd name="T30" fmla="*/ 80 w 125"/>
                  <a:gd name="T31" fmla="*/ 5 h 140"/>
                  <a:gd name="T32" fmla="*/ 85 w 125"/>
                  <a:gd name="T33" fmla="*/ 0 h 140"/>
                  <a:gd name="T34" fmla="*/ 90 w 125"/>
                  <a:gd name="T35" fmla="*/ 4 h 140"/>
                  <a:gd name="T36" fmla="*/ 93 w 125"/>
                  <a:gd name="T37" fmla="*/ 7 h 140"/>
                  <a:gd name="T38" fmla="*/ 93 w 125"/>
                  <a:gd name="T39" fmla="*/ 13 h 140"/>
                  <a:gd name="T40" fmla="*/ 94 w 125"/>
                  <a:gd name="T41" fmla="*/ 26 h 140"/>
                  <a:gd name="T42" fmla="*/ 95 w 125"/>
                  <a:gd name="T43" fmla="*/ 29 h 140"/>
                  <a:gd name="T44" fmla="*/ 97 w 125"/>
                  <a:gd name="T45" fmla="*/ 33 h 140"/>
                  <a:gd name="T46" fmla="*/ 99 w 125"/>
                  <a:gd name="T47" fmla="*/ 36 h 140"/>
                  <a:gd name="T48" fmla="*/ 100 w 125"/>
                  <a:gd name="T49" fmla="*/ 44 h 140"/>
                  <a:gd name="T50" fmla="*/ 102 w 125"/>
                  <a:gd name="T51" fmla="*/ 53 h 140"/>
                  <a:gd name="T52" fmla="*/ 104 w 125"/>
                  <a:gd name="T53" fmla="*/ 57 h 140"/>
                  <a:gd name="T54" fmla="*/ 108 w 125"/>
                  <a:gd name="T55" fmla="*/ 62 h 140"/>
                  <a:gd name="T56" fmla="*/ 113 w 125"/>
                  <a:gd name="T57" fmla="*/ 66 h 140"/>
                  <a:gd name="T58" fmla="*/ 119 w 125"/>
                  <a:gd name="T59" fmla="*/ 66 h 140"/>
                  <a:gd name="T60" fmla="*/ 122 w 125"/>
                  <a:gd name="T61" fmla="*/ 69 h 140"/>
                  <a:gd name="T62" fmla="*/ 125 w 125"/>
                  <a:gd name="T63" fmla="*/ 74 h 140"/>
                  <a:gd name="T64" fmla="*/ 124 w 125"/>
                  <a:gd name="T65" fmla="*/ 80 h 140"/>
                  <a:gd name="T66" fmla="*/ 121 w 125"/>
                  <a:gd name="T67" fmla="*/ 82 h 140"/>
                  <a:gd name="T68" fmla="*/ 112 w 125"/>
                  <a:gd name="T69" fmla="*/ 90 h 140"/>
                  <a:gd name="T70" fmla="*/ 105 w 125"/>
                  <a:gd name="T71" fmla="*/ 100 h 140"/>
                  <a:gd name="T72" fmla="*/ 98 w 125"/>
                  <a:gd name="T73" fmla="*/ 105 h 140"/>
                  <a:gd name="T74" fmla="*/ 92 w 125"/>
                  <a:gd name="T75" fmla="*/ 109 h 140"/>
                  <a:gd name="T76" fmla="*/ 87 w 125"/>
                  <a:gd name="T77" fmla="*/ 113 h 140"/>
                  <a:gd name="T78" fmla="*/ 84 w 125"/>
                  <a:gd name="T79" fmla="*/ 121 h 140"/>
                  <a:gd name="T80" fmla="*/ 80 w 125"/>
                  <a:gd name="T81" fmla="*/ 126 h 140"/>
                  <a:gd name="T82" fmla="*/ 76 w 125"/>
                  <a:gd name="T83" fmla="*/ 132 h 140"/>
                  <a:gd name="T84" fmla="*/ 74 w 125"/>
                  <a:gd name="T85" fmla="*/ 138 h 140"/>
                  <a:gd name="T86" fmla="*/ 72 w 125"/>
                  <a:gd name="T87" fmla="*/ 140 h 140"/>
                  <a:gd name="T88" fmla="*/ 66 w 125"/>
                  <a:gd name="T89" fmla="*/ 140 h 140"/>
                  <a:gd name="T90" fmla="*/ 64 w 125"/>
                  <a:gd name="T91" fmla="*/ 136 h 140"/>
                  <a:gd name="T92" fmla="*/ 60 w 125"/>
                  <a:gd name="T93" fmla="*/ 129 h 140"/>
                  <a:gd name="T94" fmla="*/ 56 w 125"/>
                  <a:gd name="T95" fmla="*/ 121 h 140"/>
                  <a:gd name="T96" fmla="*/ 52 w 125"/>
                  <a:gd name="T97" fmla="*/ 115 h 140"/>
                  <a:gd name="T98" fmla="*/ 47 w 125"/>
                  <a:gd name="T99" fmla="*/ 108 h 140"/>
                  <a:gd name="T100" fmla="*/ 44 w 125"/>
                  <a:gd name="T101" fmla="*/ 104 h 140"/>
                  <a:gd name="T102" fmla="*/ 43 w 125"/>
                  <a:gd name="T103" fmla="*/ 97 h 140"/>
                  <a:gd name="T104" fmla="*/ 39 w 125"/>
                  <a:gd name="T105" fmla="*/ 88 h 140"/>
                  <a:gd name="T106" fmla="*/ 34 w 125"/>
                  <a:gd name="T107" fmla="*/ 78 h 140"/>
                  <a:gd name="T108" fmla="*/ 30 w 125"/>
                  <a:gd name="T109" fmla="*/ 72 h 140"/>
                  <a:gd name="T110" fmla="*/ 23 w 125"/>
                  <a:gd name="T111" fmla="*/ 69 h 140"/>
                  <a:gd name="T112" fmla="*/ 16 w 125"/>
                  <a:gd name="T113" fmla="*/ 66 h 140"/>
                  <a:gd name="T114" fmla="*/ 9 w 125"/>
                  <a:gd name="T115" fmla="*/ 63 h 140"/>
                  <a:gd name="T116" fmla="*/ 4 w 125"/>
                  <a:gd name="T117" fmla="*/ 60 h 140"/>
                  <a:gd name="T118" fmla="*/ 0 w 125"/>
                  <a:gd name="T119" fmla="*/ 54 h 140"/>
                  <a:gd name="T120" fmla="*/ 2 w 125"/>
                  <a:gd name="T121" fmla="*/ 52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25" h="140">
                    <a:moveTo>
                      <a:pt x="2" y="52"/>
                    </a:moveTo>
                    <a:cubicBezTo>
                      <a:pt x="10" y="54"/>
                      <a:pt x="10" y="54"/>
                      <a:pt x="10" y="54"/>
                    </a:cubicBezTo>
                    <a:cubicBezTo>
                      <a:pt x="14" y="55"/>
                      <a:pt x="14" y="55"/>
                      <a:pt x="14" y="55"/>
                    </a:cubicBezTo>
                    <a:cubicBezTo>
                      <a:pt x="19" y="55"/>
                      <a:pt x="19" y="55"/>
                      <a:pt x="19" y="55"/>
                    </a:cubicBezTo>
                    <a:cubicBezTo>
                      <a:pt x="21" y="52"/>
                      <a:pt x="21" y="52"/>
                      <a:pt x="21" y="52"/>
                    </a:cubicBezTo>
                    <a:cubicBezTo>
                      <a:pt x="26" y="52"/>
                      <a:pt x="26" y="52"/>
                      <a:pt x="26" y="52"/>
                    </a:cubicBezTo>
                    <a:cubicBezTo>
                      <a:pt x="31" y="52"/>
                      <a:pt x="31" y="52"/>
                      <a:pt x="31" y="52"/>
                    </a:cubicBezTo>
                    <a:cubicBezTo>
                      <a:pt x="36" y="54"/>
                      <a:pt x="36" y="54"/>
                      <a:pt x="36" y="54"/>
                    </a:cubicBezTo>
                    <a:cubicBezTo>
                      <a:pt x="40" y="55"/>
                      <a:pt x="40" y="55"/>
                      <a:pt x="40" y="55"/>
                    </a:cubicBezTo>
                    <a:cubicBezTo>
                      <a:pt x="46" y="55"/>
                      <a:pt x="46" y="55"/>
                      <a:pt x="46" y="55"/>
                    </a:cubicBezTo>
                    <a:cubicBezTo>
                      <a:pt x="53" y="51"/>
                      <a:pt x="53" y="51"/>
                      <a:pt x="53" y="51"/>
                    </a:cubicBezTo>
                    <a:cubicBezTo>
                      <a:pt x="53" y="51"/>
                      <a:pt x="55" y="46"/>
                      <a:pt x="56" y="45"/>
                    </a:cubicBezTo>
                    <a:cubicBezTo>
                      <a:pt x="57" y="44"/>
                      <a:pt x="61" y="33"/>
                      <a:pt x="61" y="33"/>
                    </a:cubicBezTo>
                    <a:cubicBezTo>
                      <a:pt x="68" y="22"/>
                      <a:pt x="68" y="22"/>
                      <a:pt x="68" y="22"/>
                    </a:cubicBezTo>
                    <a:cubicBezTo>
                      <a:pt x="74" y="12"/>
                      <a:pt x="74" y="12"/>
                      <a:pt x="74" y="12"/>
                    </a:cubicBezTo>
                    <a:cubicBezTo>
                      <a:pt x="80" y="5"/>
                      <a:pt x="80" y="5"/>
                      <a:pt x="80" y="5"/>
                    </a:cubicBezTo>
                    <a:cubicBezTo>
                      <a:pt x="85" y="0"/>
                      <a:pt x="85" y="0"/>
                      <a:pt x="85" y="0"/>
                    </a:cubicBezTo>
                    <a:cubicBezTo>
                      <a:pt x="90" y="4"/>
                      <a:pt x="90" y="4"/>
                      <a:pt x="90" y="4"/>
                    </a:cubicBezTo>
                    <a:cubicBezTo>
                      <a:pt x="93" y="7"/>
                      <a:pt x="93" y="7"/>
                      <a:pt x="93" y="7"/>
                    </a:cubicBezTo>
                    <a:cubicBezTo>
                      <a:pt x="93" y="7"/>
                      <a:pt x="93" y="12"/>
                      <a:pt x="93" y="13"/>
                    </a:cubicBezTo>
                    <a:cubicBezTo>
                      <a:pt x="93" y="14"/>
                      <a:pt x="94" y="26"/>
                      <a:pt x="94" y="26"/>
                    </a:cubicBezTo>
                    <a:cubicBezTo>
                      <a:pt x="95" y="29"/>
                      <a:pt x="95" y="29"/>
                      <a:pt x="95" y="29"/>
                    </a:cubicBezTo>
                    <a:cubicBezTo>
                      <a:pt x="97" y="33"/>
                      <a:pt x="97" y="33"/>
                      <a:pt x="97" y="33"/>
                    </a:cubicBezTo>
                    <a:cubicBezTo>
                      <a:pt x="97" y="33"/>
                      <a:pt x="99" y="35"/>
                      <a:pt x="99" y="36"/>
                    </a:cubicBezTo>
                    <a:cubicBezTo>
                      <a:pt x="99" y="38"/>
                      <a:pt x="100" y="43"/>
                      <a:pt x="100" y="44"/>
                    </a:cubicBezTo>
                    <a:cubicBezTo>
                      <a:pt x="100" y="45"/>
                      <a:pt x="102" y="53"/>
                      <a:pt x="102" y="53"/>
                    </a:cubicBezTo>
                    <a:cubicBezTo>
                      <a:pt x="104" y="57"/>
                      <a:pt x="104" y="57"/>
                      <a:pt x="104" y="57"/>
                    </a:cubicBezTo>
                    <a:cubicBezTo>
                      <a:pt x="108" y="62"/>
                      <a:pt x="108" y="62"/>
                      <a:pt x="108" y="62"/>
                    </a:cubicBezTo>
                    <a:cubicBezTo>
                      <a:pt x="113" y="66"/>
                      <a:pt x="113" y="66"/>
                      <a:pt x="113" y="66"/>
                    </a:cubicBezTo>
                    <a:cubicBezTo>
                      <a:pt x="119" y="66"/>
                      <a:pt x="119" y="66"/>
                      <a:pt x="119" y="66"/>
                    </a:cubicBezTo>
                    <a:cubicBezTo>
                      <a:pt x="122" y="69"/>
                      <a:pt x="122" y="69"/>
                      <a:pt x="122" y="69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4" y="80"/>
                      <a:pt x="124" y="80"/>
                      <a:pt x="124" y="80"/>
                    </a:cubicBezTo>
                    <a:cubicBezTo>
                      <a:pt x="124" y="80"/>
                      <a:pt x="122" y="81"/>
                      <a:pt x="121" y="82"/>
                    </a:cubicBezTo>
                    <a:cubicBezTo>
                      <a:pt x="120" y="83"/>
                      <a:pt x="115" y="88"/>
                      <a:pt x="112" y="90"/>
                    </a:cubicBezTo>
                    <a:cubicBezTo>
                      <a:pt x="110" y="93"/>
                      <a:pt x="105" y="100"/>
                      <a:pt x="105" y="100"/>
                    </a:cubicBezTo>
                    <a:cubicBezTo>
                      <a:pt x="98" y="105"/>
                      <a:pt x="98" y="105"/>
                      <a:pt x="98" y="105"/>
                    </a:cubicBezTo>
                    <a:cubicBezTo>
                      <a:pt x="98" y="105"/>
                      <a:pt x="94" y="108"/>
                      <a:pt x="92" y="109"/>
                    </a:cubicBezTo>
                    <a:cubicBezTo>
                      <a:pt x="90" y="110"/>
                      <a:pt x="87" y="113"/>
                      <a:pt x="87" y="113"/>
                    </a:cubicBezTo>
                    <a:cubicBezTo>
                      <a:pt x="87" y="114"/>
                      <a:pt x="84" y="121"/>
                      <a:pt x="84" y="121"/>
                    </a:cubicBezTo>
                    <a:cubicBezTo>
                      <a:pt x="80" y="126"/>
                      <a:pt x="80" y="126"/>
                      <a:pt x="80" y="126"/>
                    </a:cubicBezTo>
                    <a:cubicBezTo>
                      <a:pt x="76" y="132"/>
                      <a:pt x="76" y="132"/>
                      <a:pt x="76" y="132"/>
                    </a:cubicBezTo>
                    <a:cubicBezTo>
                      <a:pt x="74" y="138"/>
                      <a:pt x="74" y="138"/>
                      <a:pt x="74" y="138"/>
                    </a:cubicBezTo>
                    <a:cubicBezTo>
                      <a:pt x="74" y="138"/>
                      <a:pt x="73" y="140"/>
                      <a:pt x="72" y="140"/>
                    </a:cubicBezTo>
                    <a:cubicBezTo>
                      <a:pt x="70" y="140"/>
                      <a:pt x="66" y="140"/>
                      <a:pt x="66" y="140"/>
                    </a:cubicBezTo>
                    <a:cubicBezTo>
                      <a:pt x="66" y="140"/>
                      <a:pt x="65" y="137"/>
                      <a:pt x="64" y="136"/>
                    </a:cubicBezTo>
                    <a:cubicBezTo>
                      <a:pt x="63" y="135"/>
                      <a:pt x="61" y="131"/>
                      <a:pt x="60" y="129"/>
                    </a:cubicBezTo>
                    <a:cubicBezTo>
                      <a:pt x="59" y="127"/>
                      <a:pt x="56" y="121"/>
                      <a:pt x="56" y="121"/>
                    </a:cubicBezTo>
                    <a:cubicBezTo>
                      <a:pt x="56" y="121"/>
                      <a:pt x="53" y="117"/>
                      <a:pt x="52" y="115"/>
                    </a:cubicBezTo>
                    <a:cubicBezTo>
                      <a:pt x="51" y="114"/>
                      <a:pt x="49" y="109"/>
                      <a:pt x="47" y="108"/>
                    </a:cubicBezTo>
                    <a:cubicBezTo>
                      <a:pt x="46" y="107"/>
                      <a:pt x="44" y="104"/>
                      <a:pt x="44" y="104"/>
                    </a:cubicBezTo>
                    <a:cubicBezTo>
                      <a:pt x="44" y="104"/>
                      <a:pt x="44" y="99"/>
                      <a:pt x="43" y="97"/>
                    </a:cubicBezTo>
                    <a:cubicBezTo>
                      <a:pt x="43" y="96"/>
                      <a:pt x="41" y="89"/>
                      <a:pt x="39" y="88"/>
                    </a:cubicBezTo>
                    <a:cubicBezTo>
                      <a:pt x="38" y="86"/>
                      <a:pt x="35" y="78"/>
                      <a:pt x="34" y="78"/>
                    </a:cubicBezTo>
                    <a:cubicBezTo>
                      <a:pt x="33" y="77"/>
                      <a:pt x="32" y="73"/>
                      <a:pt x="30" y="72"/>
                    </a:cubicBezTo>
                    <a:cubicBezTo>
                      <a:pt x="28" y="72"/>
                      <a:pt x="25" y="71"/>
                      <a:pt x="23" y="69"/>
                    </a:cubicBezTo>
                    <a:cubicBezTo>
                      <a:pt x="21" y="68"/>
                      <a:pt x="17" y="67"/>
                      <a:pt x="16" y="66"/>
                    </a:cubicBezTo>
                    <a:cubicBezTo>
                      <a:pt x="14" y="66"/>
                      <a:pt x="12" y="63"/>
                      <a:pt x="9" y="63"/>
                    </a:cubicBezTo>
                    <a:cubicBezTo>
                      <a:pt x="7" y="62"/>
                      <a:pt x="5" y="61"/>
                      <a:pt x="4" y="60"/>
                    </a:cubicBezTo>
                    <a:cubicBezTo>
                      <a:pt x="3" y="59"/>
                      <a:pt x="0" y="56"/>
                      <a:pt x="0" y="54"/>
                    </a:cubicBezTo>
                    <a:cubicBezTo>
                      <a:pt x="0" y="53"/>
                      <a:pt x="2" y="52"/>
                      <a:pt x="2" y="52"/>
                    </a:cubicBez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110" name="Freeform 15"/>
              <p:cNvSpPr>
                <a:spLocks/>
              </p:cNvSpPr>
              <p:nvPr/>
            </p:nvSpPr>
            <p:spPr bwMode="auto">
              <a:xfrm>
                <a:off x="7815263" y="2403475"/>
                <a:ext cx="666750" cy="542925"/>
              </a:xfrm>
              <a:custGeom>
                <a:avLst/>
                <a:gdLst>
                  <a:gd name="T0" fmla="*/ 145 w 177"/>
                  <a:gd name="T1" fmla="*/ 142 h 144"/>
                  <a:gd name="T2" fmla="*/ 126 w 177"/>
                  <a:gd name="T3" fmla="*/ 141 h 144"/>
                  <a:gd name="T4" fmla="*/ 117 w 177"/>
                  <a:gd name="T5" fmla="*/ 133 h 144"/>
                  <a:gd name="T6" fmla="*/ 105 w 177"/>
                  <a:gd name="T7" fmla="*/ 130 h 144"/>
                  <a:gd name="T8" fmla="*/ 96 w 177"/>
                  <a:gd name="T9" fmla="*/ 125 h 144"/>
                  <a:gd name="T10" fmla="*/ 91 w 177"/>
                  <a:gd name="T11" fmla="*/ 118 h 144"/>
                  <a:gd name="T12" fmla="*/ 84 w 177"/>
                  <a:gd name="T13" fmla="*/ 118 h 144"/>
                  <a:gd name="T14" fmla="*/ 77 w 177"/>
                  <a:gd name="T15" fmla="*/ 116 h 144"/>
                  <a:gd name="T16" fmla="*/ 70 w 177"/>
                  <a:gd name="T17" fmla="*/ 113 h 144"/>
                  <a:gd name="T18" fmla="*/ 56 w 177"/>
                  <a:gd name="T19" fmla="*/ 112 h 144"/>
                  <a:gd name="T20" fmla="*/ 44 w 177"/>
                  <a:gd name="T21" fmla="*/ 100 h 144"/>
                  <a:gd name="T22" fmla="*/ 37 w 177"/>
                  <a:gd name="T23" fmla="*/ 91 h 144"/>
                  <a:gd name="T24" fmla="*/ 35 w 177"/>
                  <a:gd name="T25" fmla="*/ 73 h 144"/>
                  <a:gd name="T26" fmla="*/ 32 w 177"/>
                  <a:gd name="T27" fmla="*/ 62 h 144"/>
                  <a:gd name="T28" fmla="*/ 35 w 177"/>
                  <a:gd name="T29" fmla="*/ 46 h 144"/>
                  <a:gd name="T30" fmla="*/ 28 w 177"/>
                  <a:gd name="T31" fmla="*/ 42 h 144"/>
                  <a:gd name="T32" fmla="*/ 7 w 177"/>
                  <a:gd name="T33" fmla="*/ 44 h 144"/>
                  <a:gd name="T34" fmla="*/ 0 w 177"/>
                  <a:gd name="T35" fmla="*/ 44 h 144"/>
                  <a:gd name="T36" fmla="*/ 5 w 177"/>
                  <a:gd name="T37" fmla="*/ 39 h 144"/>
                  <a:gd name="T38" fmla="*/ 15 w 177"/>
                  <a:gd name="T39" fmla="*/ 38 h 144"/>
                  <a:gd name="T40" fmla="*/ 30 w 177"/>
                  <a:gd name="T41" fmla="*/ 36 h 144"/>
                  <a:gd name="T42" fmla="*/ 43 w 177"/>
                  <a:gd name="T43" fmla="*/ 34 h 144"/>
                  <a:gd name="T44" fmla="*/ 49 w 177"/>
                  <a:gd name="T45" fmla="*/ 26 h 144"/>
                  <a:gd name="T46" fmla="*/ 65 w 177"/>
                  <a:gd name="T47" fmla="*/ 25 h 144"/>
                  <a:gd name="T48" fmla="*/ 71 w 177"/>
                  <a:gd name="T49" fmla="*/ 17 h 144"/>
                  <a:gd name="T50" fmla="*/ 74 w 177"/>
                  <a:gd name="T51" fmla="*/ 8 h 144"/>
                  <a:gd name="T52" fmla="*/ 81 w 177"/>
                  <a:gd name="T53" fmla="*/ 2 h 144"/>
                  <a:gd name="T54" fmla="*/ 88 w 177"/>
                  <a:gd name="T55" fmla="*/ 0 h 144"/>
                  <a:gd name="T56" fmla="*/ 100 w 177"/>
                  <a:gd name="T57" fmla="*/ 4 h 144"/>
                  <a:gd name="T58" fmla="*/ 112 w 177"/>
                  <a:gd name="T59" fmla="*/ 13 h 144"/>
                  <a:gd name="T60" fmla="*/ 120 w 177"/>
                  <a:gd name="T61" fmla="*/ 20 h 144"/>
                  <a:gd name="T62" fmla="*/ 126 w 177"/>
                  <a:gd name="T63" fmla="*/ 20 h 144"/>
                  <a:gd name="T64" fmla="*/ 132 w 177"/>
                  <a:gd name="T65" fmla="*/ 26 h 144"/>
                  <a:gd name="T66" fmla="*/ 132 w 177"/>
                  <a:gd name="T67" fmla="*/ 35 h 144"/>
                  <a:gd name="T68" fmla="*/ 132 w 177"/>
                  <a:gd name="T69" fmla="*/ 47 h 144"/>
                  <a:gd name="T70" fmla="*/ 132 w 177"/>
                  <a:gd name="T71" fmla="*/ 61 h 144"/>
                  <a:gd name="T72" fmla="*/ 132 w 177"/>
                  <a:gd name="T73" fmla="*/ 69 h 144"/>
                  <a:gd name="T74" fmla="*/ 133 w 177"/>
                  <a:gd name="T75" fmla="*/ 76 h 144"/>
                  <a:gd name="T76" fmla="*/ 143 w 177"/>
                  <a:gd name="T77" fmla="*/ 79 h 144"/>
                  <a:gd name="T78" fmla="*/ 165 w 177"/>
                  <a:gd name="T79" fmla="*/ 79 h 144"/>
                  <a:gd name="T80" fmla="*/ 172 w 177"/>
                  <a:gd name="T81" fmla="*/ 84 h 144"/>
                  <a:gd name="T82" fmla="*/ 175 w 177"/>
                  <a:gd name="T83" fmla="*/ 89 h 144"/>
                  <a:gd name="T84" fmla="*/ 171 w 177"/>
                  <a:gd name="T85" fmla="*/ 97 h 144"/>
                  <a:gd name="T86" fmla="*/ 177 w 177"/>
                  <a:gd name="T87" fmla="*/ 109 h 144"/>
                  <a:gd name="T88" fmla="*/ 175 w 177"/>
                  <a:gd name="T89" fmla="*/ 124 h 144"/>
                  <a:gd name="T90" fmla="*/ 156 w 177"/>
                  <a:gd name="T91" fmla="*/ 144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77" h="144">
                    <a:moveTo>
                      <a:pt x="156" y="144"/>
                    </a:moveTo>
                    <a:cubicBezTo>
                      <a:pt x="156" y="144"/>
                      <a:pt x="147" y="142"/>
                      <a:pt x="145" y="142"/>
                    </a:cubicBezTo>
                    <a:cubicBezTo>
                      <a:pt x="144" y="142"/>
                      <a:pt x="135" y="142"/>
                      <a:pt x="134" y="142"/>
                    </a:cubicBezTo>
                    <a:cubicBezTo>
                      <a:pt x="132" y="142"/>
                      <a:pt x="126" y="141"/>
                      <a:pt x="126" y="141"/>
                    </a:cubicBezTo>
                    <a:cubicBezTo>
                      <a:pt x="120" y="137"/>
                      <a:pt x="120" y="137"/>
                      <a:pt x="120" y="137"/>
                    </a:cubicBezTo>
                    <a:cubicBezTo>
                      <a:pt x="117" y="133"/>
                      <a:pt x="117" y="133"/>
                      <a:pt x="117" y="133"/>
                    </a:cubicBezTo>
                    <a:cubicBezTo>
                      <a:pt x="114" y="131"/>
                      <a:pt x="114" y="131"/>
                      <a:pt x="114" y="131"/>
                    </a:cubicBezTo>
                    <a:cubicBezTo>
                      <a:pt x="105" y="130"/>
                      <a:pt x="105" y="130"/>
                      <a:pt x="105" y="130"/>
                    </a:cubicBezTo>
                    <a:cubicBezTo>
                      <a:pt x="99" y="128"/>
                      <a:pt x="99" y="128"/>
                      <a:pt x="99" y="128"/>
                    </a:cubicBezTo>
                    <a:cubicBezTo>
                      <a:pt x="96" y="125"/>
                      <a:pt x="96" y="125"/>
                      <a:pt x="96" y="125"/>
                    </a:cubicBezTo>
                    <a:cubicBezTo>
                      <a:pt x="93" y="121"/>
                      <a:pt x="93" y="121"/>
                      <a:pt x="93" y="121"/>
                    </a:cubicBezTo>
                    <a:cubicBezTo>
                      <a:pt x="91" y="118"/>
                      <a:pt x="91" y="118"/>
                      <a:pt x="91" y="118"/>
                    </a:cubicBezTo>
                    <a:cubicBezTo>
                      <a:pt x="88" y="116"/>
                      <a:pt x="88" y="116"/>
                      <a:pt x="88" y="116"/>
                    </a:cubicBezTo>
                    <a:cubicBezTo>
                      <a:pt x="84" y="118"/>
                      <a:pt x="84" y="118"/>
                      <a:pt x="84" y="118"/>
                    </a:cubicBezTo>
                    <a:cubicBezTo>
                      <a:pt x="80" y="118"/>
                      <a:pt x="80" y="118"/>
                      <a:pt x="80" y="118"/>
                    </a:cubicBezTo>
                    <a:cubicBezTo>
                      <a:pt x="77" y="116"/>
                      <a:pt x="77" y="116"/>
                      <a:pt x="77" y="116"/>
                    </a:cubicBezTo>
                    <a:cubicBezTo>
                      <a:pt x="74" y="114"/>
                      <a:pt x="74" y="114"/>
                      <a:pt x="74" y="114"/>
                    </a:cubicBezTo>
                    <a:cubicBezTo>
                      <a:pt x="70" y="113"/>
                      <a:pt x="70" y="113"/>
                      <a:pt x="70" y="113"/>
                    </a:cubicBezTo>
                    <a:cubicBezTo>
                      <a:pt x="61" y="114"/>
                      <a:pt x="61" y="114"/>
                      <a:pt x="61" y="114"/>
                    </a:cubicBezTo>
                    <a:cubicBezTo>
                      <a:pt x="56" y="112"/>
                      <a:pt x="56" y="112"/>
                      <a:pt x="56" y="112"/>
                    </a:cubicBezTo>
                    <a:cubicBezTo>
                      <a:pt x="51" y="106"/>
                      <a:pt x="51" y="106"/>
                      <a:pt x="51" y="106"/>
                    </a:cubicBezTo>
                    <a:cubicBezTo>
                      <a:pt x="44" y="100"/>
                      <a:pt x="44" y="100"/>
                      <a:pt x="44" y="100"/>
                    </a:cubicBezTo>
                    <a:cubicBezTo>
                      <a:pt x="40" y="96"/>
                      <a:pt x="40" y="96"/>
                      <a:pt x="40" y="96"/>
                    </a:cubicBezTo>
                    <a:cubicBezTo>
                      <a:pt x="37" y="91"/>
                      <a:pt x="37" y="91"/>
                      <a:pt x="37" y="91"/>
                    </a:cubicBezTo>
                    <a:cubicBezTo>
                      <a:pt x="34" y="84"/>
                      <a:pt x="34" y="84"/>
                      <a:pt x="34" y="84"/>
                    </a:cubicBezTo>
                    <a:cubicBezTo>
                      <a:pt x="35" y="73"/>
                      <a:pt x="35" y="73"/>
                      <a:pt x="35" y="73"/>
                    </a:cubicBezTo>
                    <a:cubicBezTo>
                      <a:pt x="33" y="68"/>
                      <a:pt x="33" y="68"/>
                      <a:pt x="33" y="68"/>
                    </a:cubicBezTo>
                    <a:cubicBezTo>
                      <a:pt x="32" y="62"/>
                      <a:pt x="32" y="62"/>
                      <a:pt x="32" y="62"/>
                    </a:cubicBezTo>
                    <a:cubicBezTo>
                      <a:pt x="35" y="59"/>
                      <a:pt x="35" y="59"/>
                      <a:pt x="35" y="59"/>
                    </a:cubicBezTo>
                    <a:cubicBezTo>
                      <a:pt x="35" y="46"/>
                      <a:pt x="35" y="46"/>
                      <a:pt x="35" y="46"/>
                    </a:cubicBezTo>
                    <a:cubicBezTo>
                      <a:pt x="33" y="42"/>
                      <a:pt x="33" y="42"/>
                      <a:pt x="33" y="42"/>
                    </a:cubicBezTo>
                    <a:cubicBezTo>
                      <a:pt x="28" y="42"/>
                      <a:pt x="28" y="42"/>
                      <a:pt x="28" y="42"/>
                    </a:cubicBezTo>
                    <a:cubicBezTo>
                      <a:pt x="28" y="42"/>
                      <a:pt x="18" y="42"/>
                      <a:pt x="17" y="42"/>
                    </a:cubicBezTo>
                    <a:cubicBezTo>
                      <a:pt x="15" y="42"/>
                      <a:pt x="7" y="44"/>
                      <a:pt x="7" y="44"/>
                    </a:cubicBezTo>
                    <a:cubicBezTo>
                      <a:pt x="1" y="46"/>
                      <a:pt x="1" y="46"/>
                      <a:pt x="1" y="46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2" y="42"/>
                      <a:pt x="2" y="42"/>
                      <a:pt x="2" y="42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39"/>
                      <a:pt x="9" y="38"/>
                      <a:pt x="9" y="38"/>
                    </a:cubicBezTo>
                    <a:cubicBezTo>
                      <a:pt x="10" y="38"/>
                      <a:pt x="15" y="38"/>
                      <a:pt x="15" y="38"/>
                    </a:cubicBezTo>
                    <a:cubicBezTo>
                      <a:pt x="23" y="38"/>
                      <a:pt x="23" y="38"/>
                      <a:pt x="23" y="38"/>
                    </a:cubicBezTo>
                    <a:cubicBezTo>
                      <a:pt x="30" y="36"/>
                      <a:pt x="30" y="36"/>
                      <a:pt x="30" y="36"/>
                    </a:cubicBezTo>
                    <a:cubicBezTo>
                      <a:pt x="39" y="36"/>
                      <a:pt x="39" y="36"/>
                      <a:pt x="39" y="36"/>
                    </a:cubicBezTo>
                    <a:cubicBezTo>
                      <a:pt x="43" y="34"/>
                      <a:pt x="43" y="34"/>
                      <a:pt x="43" y="34"/>
                    </a:cubicBezTo>
                    <a:cubicBezTo>
                      <a:pt x="46" y="29"/>
                      <a:pt x="46" y="29"/>
                      <a:pt x="46" y="29"/>
                    </a:cubicBezTo>
                    <a:cubicBezTo>
                      <a:pt x="49" y="26"/>
                      <a:pt x="49" y="26"/>
                      <a:pt x="49" y="26"/>
                    </a:cubicBezTo>
                    <a:cubicBezTo>
                      <a:pt x="61" y="26"/>
                      <a:pt x="61" y="26"/>
                      <a:pt x="61" y="26"/>
                    </a:cubicBezTo>
                    <a:cubicBezTo>
                      <a:pt x="61" y="26"/>
                      <a:pt x="65" y="26"/>
                      <a:pt x="65" y="25"/>
                    </a:cubicBezTo>
                    <a:cubicBezTo>
                      <a:pt x="66" y="24"/>
                      <a:pt x="66" y="19"/>
                      <a:pt x="66" y="19"/>
                    </a:cubicBezTo>
                    <a:cubicBezTo>
                      <a:pt x="71" y="17"/>
                      <a:pt x="71" y="17"/>
                      <a:pt x="71" y="17"/>
                    </a:cubicBezTo>
                    <a:cubicBezTo>
                      <a:pt x="71" y="11"/>
                      <a:pt x="71" y="11"/>
                      <a:pt x="71" y="11"/>
                    </a:cubicBezTo>
                    <a:cubicBezTo>
                      <a:pt x="74" y="8"/>
                      <a:pt x="74" y="8"/>
                      <a:pt x="74" y="8"/>
                    </a:cubicBezTo>
                    <a:cubicBezTo>
                      <a:pt x="78" y="8"/>
                      <a:pt x="78" y="8"/>
                      <a:pt x="78" y="8"/>
                    </a:cubicBezTo>
                    <a:cubicBezTo>
                      <a:pt x="81" y="2"/>
                      <a:pt x="81" y="2"/>
                      <a:pt x="81" y="2"/>
                    </a:cubicBezTo>
                    <a:cubicBezTo>
                      <a:pt x="84" y="0"/>
                      <a:pt x="84" y="0"/>
                      <a:pt x="84" y="0"/>
                    </a:cubicBezTo>
                    <a:cubicBezTo>
                      <a:pt x="88" y="0"/>
                      <a:pt x="88" y="0"/>
                      <a:pt x="88" y="0"/>
                    </a:cubicBezTo>
                    <a:cubicBezTo>
                      <a:pt x="96" y="0"/>
                      <a:pt x="96" y="0"/>
                      <a:pt x="96" y="0"/>
                    </a:cubicBezTo>
                    <a:cubicBezTo>
                      <a:pt x="100" y="4"/>
                      <a:pt x="100" y="4"/>
                      <a:pt x="100" y="4"/>
                    </a:cubicBezTo>
                    <a:cubicBezTo>
                      <a:pt x="107" y="8"/>
                      <a:pt x="107" y="8"/>
                      <a:pt x="107" y="8"/>
                    </a:cubicBezTo>
                    <a:cubicBezTo>
                      <a:pt x="112" y="13"/>
                      <a:pt x="112" y="13"/>
                      <a:pt x="112" y="13"/>
                    </a:cubicBezTo>
                    <a:cubicBezTo>
                      <a:pt x="116" y="18"/>
                      <a:pt x="116" y="18"/>
                      <a:pt x="116" y="18"/>
                    </a:cubicBezTo>
                    <a:cubicBezTo>
                      <a:pt x="120" y="20"/>
                      <a:pt x="120" y="20"/>
                      <a:pt x="120" y="20"/>
                    </a:cubicBezTo>
                    <a:cubicBezTo>
                      <a:pt x="123" y="21"/>
                      <a:pt x="123" y="21"/>
                      <a:pt x="123" y="21"/>
                    </a:cubicBezTo>
                    <a:cubicBezTo>
                      <a:pt x="126" y="20"/>
                      <a:pt x="126" y="20"/>
                      <a:pt x="126" y="20"/>
                    </a:cubicBezTo>
                    <a:cubicBezTo>
                      <a:pt x="130" y="20"/>
                      <a:pt x="130" y="20"/>
                      <a:pt x="130" y="20"/>
                    </a:cubicBezTo>
                    <a:cubicBezTo>
                      <a:pt x="132" y="26"/>
                      <a:pt x="132" y="26"/>
                      <a:pt x="132" y="26"/>
                    </a:cubicBezTo>
                    <a:cubicBezTo>
                      <a:pt x="131" y="30"/>
                      <a:pt x="131" y="30"/>
                      <a:pt x="131" y="30"/>
                    </a:cubicBezTo>
                    <a:cubicBezTo>
                      <a:pt x="132" y="35"/>
                      <a:pt x="132" y="35"/>
                      <a:pt x="132" y="35"/>
                    </a:cubicBezTo>
                    <a:cubicBezTo>
                      <a:pt x="133" y="39"/>
                      <a:pt x="133" y="39"/>
                      <a:pt x="133" y="39"/>
                    </a:cubicBezTo>
                    <a:cubicBezTo>
                      <a:pt x="132" y="47"/>
                      <a:pt x="132" y="47"/>
                      <a:pt x="132" y="47"/>
                    </a:cubicBezTo>
                    <a:cubicBezTo>
                      <a:pt x="131" y="53"/>
                      <a:pt x="131" y="53"/>
                      <a:pt x="131" y="53"/>
                    </a:cubicBezTo>
                    <a:cubicBezTo>
                      <a:pt x="132" y="61"/>
                      <a:pt x="132" y="61"/>
                      <a:pt x="132" y="61"/>
                    </a:cubicBezTo>
                    <a:cubicBezTo>
                      <a:pt x="132" y="65"/>
                      <a:pt x="132" y="65"/>
                      <a:pt x="132" y="65"/>
                    </a:cubicBezTo>
                    <a:cubicBezTo>
                      <a:pt x="132" y="69"/>
                      <a:pt x="132" y="69"/>
                      <a:pt x="132" y="69"/>
                    </a:cubicBezTo>
                    <a:cubicBezTo>
                      <a:pt x="132" y="75"/>
                      <a:pt x="132" y="75"/>
                      <a:pt x="132" y="75"/>
                    </a:cubicBezTo>
                    <a:cubicBezTo>
                      <a:pt x="133" y="76"/>
                      <a:pt x="133" y="76"/>
                      <a:pt x="133" y="76"/>
                    </a:cubicBezTo>
                    <a:cubicBezTo>
                      <a:pt x="134" y="80"/>
                      <a:pt x="134" y="80"/>
                      <a:pt x="134" y="80"/>
                    </a:cubicBezTo>
                    <a:cubicBezTo>
                      <a:pt x="143" y="79"/>
                      <a:pt x="143" y="79"/>
                      <a:pt x="143" y="79"/>
                    </a:cubicBezTo>
                    <a:cubicBezTo>
                      <a:pt x="154" y="79"/>
                      <a:pt x="154" y="79"/>
                      <a:pt x="154" y="79"/>
                    </a:cubicBezTo>
                    <a:cubicBezTo>
                      <a:pt x="165" y="79"/>
                      <a:pt x="165" y="79"/>
                      <a:pt x="165" y="79"/>
                    </a:cubicBezTo>
                    <a:cubicBezTo>
                      <a:pt x="166" y="83"/>
                      <a:pt x="166" y="83"/>
                      <a:pt x="166" y="83"/>
                    </a:cubicBezTo>
                    <a:cubicBezTo>
                      <a:pt x="172" y="84"/>
                      <a:pt x="172" y="84"/>
                      <a:pt x="172" y="84"/>
                    </a:cubicBezTo>
                    <a:cubicBezTo>
                      <a:pt x="176" y="86"/>
                      <a:pt x="176" y="86"/>
                      <a:pt x="176" y="86"/>
                    </a:cubicBezTo>
                    <a:cubicBezTo>
                      <a:pt x="175" y="89"/>
                      <a:pt x="175" y="89"/>
                      <a:pt x="175" y="89"/>
                    </a:cubicBezTo>
                    <a:cubicBezTo>
                      <a:pt x="172" y="92"/>
                      <a:pt x="172" y="92"/>
                      <a:pt x="172" y="92"/>
                    </a:cubicBezTo>
                    <a:cubicBezTo>
                      <a:pt x="171" y="97"/>
                      <a:pt x="171" y="97"/>
                      <a:pt x="171" y="97"/>
                    </a:cubicBezTo>
                    <a:cubicBezTo>
                      <a:pt x="174" y="103"/>
                      <a:pt x="174" y="103"/>
                      <a:pt x="174" y="103"/>
                    </a:cubicBezTo>
                    <a:cubicBezTo>
                      <a:pt x="177" y="109"/>
                      <a:pt x="177" y="109"/>
                      <a:pt x="177" y="109"/>
                    </a:cubicBezTo>
                    <a:cubicBezTo>
                      <a:pt x="177" y="121"/>
                      <a:pt x="177" y="121"/>
                      <a:pt x="177" y="121"/>
                    </a:cubicBezTo>
                    <a:cubicBezTo>
                      <a:pt x="175" y="124"/>
                      <a:pt x="175" y="124"/>
                      <a:pt x="175" y="124"/>
                    </a:cubicBezTo>
                    <a:cubicBezTo>
                      <a:pt x="169" y="132"/>
                      <a:pt x="169" y="132"/>
                      <a:pt x="169" y="132"/>
                    </a:cubicBezTo>
                    <a:lnTo>
                      <a:pt x="156" y="144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111" name="Freeform 26"/>
              <p:cNvSpPr>
                <a:spLocks/>
              </p:cNvSpPr>
              <p:nvPr/>
            </p:nvSpPr>
            <p:spPr bwMode="auto">
              <a:xfrm>
                <a:off x="9444038" y="2122488"/>
                <a:ext cx="455612" cy="796925"/>
              </a:xfrm>
              <a:custGeom>
                <a:avLst/>
                <a:gdLst>
                  <a:gd name="T0" fmla="*/ 61 w 121"/>
                  <a:gd name="T1" fmla="*/ 1 h 212"/>
                  <a:gd name="T2" fmla="*/ 74 w 121"/>
                  <a:gd name="T3" fmla="*/ 6 h 212"/>
                  <a:gd name="T4" fmla="*/ 79 w 121"/>
                  <a:gd name="T5" fmla="*/ 21 h 212"/>
                  <a:gd name="T6" fmla="*/ 77 w 121"/>
                  <a:gd name="T7" fmla="*/ 41 h 212"/>
                  <a:gd name="T8" fmla="*/ 73 w 121"/>
                  <a:gd name="T9" fmla="*/ 50 h 212"/>
                  <a:gd name="T10" fmla="*/ 80 w 121"/>
                  <a:gd name="T11" fmla="*/ 59 h 212"/>
                  <a:gd name="T12" fmla="*/ 87 w 121"/>
                  <a:gd name="T13" fmla="*/ 69 h 212"/>
                  <a:gd name="T14" fmla="*/ 101 w 121"/>
                  <a:gd name="T15" fmla="*/ 72 h 212"/>
                  <a:gd name="T16" fmla="*/ 101 w 121"/>
                  <a:gd name="T17" fmla="*/ 82 h 212"/>
                  <a:gd name="T18" fmla="*/ 93 w 121"/>
                  <a:gd name="T19" fmla="*/ 89 h 212"/>
                  <a:gd name="T20" fmla="*/ 91 w 121"/>
                  <a:gd name="T21" fmla="*/ 99 h 212"/>
                  <a:gd name="T22" fmla="*/ 98 w 121"/>
                  <a:gd name="T23" fmla="*/ 109 h 212"/>
                  <a:gd name="T24" fmla="*/ 101 w 121"/>
                  <a:gd name="T25" fmla="*/ 118 h 212"/>
                  <a:gd name="T26" fmla="*/ 106 w 121"/>
                  <a:gd name="T27" fmla="*/ 128 h 212"/>
                  <a:gd name="T28" fmla="*/ 113 w 121"/>
                  <a:gd name="T29" fmla="*/ 133 h 212"/>
                  <a:gd name="T30" fmla="*/ 121 w 121"/>
                  <a:gd name="T31" fmla="*/ 137 h 212"/>
                  <a:gd name="T32" fmla="*/ 113 w 121"/>
                  <a:gd name="T33" fmla="*/ 144 h 212"/>
                  <a:gd name="T34" fmla="*/ 107 w 121"/>
                  <a:gd name="T35" fmla="*/ 154 h 212"/>
                  <a:gd name="T36" fmla="*/ 106 w 121"/>
                  <a:gd name="T37" fmla="*/ 165 h 212"/>
                  <a:gd name="T38" fmla="*/ 112 w 121"/>
                  <a:gd name="T39" fmla="*/ 172 h 212"/>
                  <a:gd name="T40" fmla="*/ 110 w 121"/>
                  <a:gd name="T41" fmla="*/ 185 h 212"/>
                  <a:gd name="T42" fmla="*/ 111 w 121"/>
                  <a:gd name="T43" fmla="*/ 194 h 212"/>
                  <a:gd name="T44" fmla="*/ 107 w 121"/>
                  <a:gd name="T45" fmla="*/ 200 h 212"/>
                  <a:gd name="T46" fmla="*/ 88 w 121"/>
                  <a:gd name="T47" fmla="*/ 207 h 212"/>
                  <a:gd name="T48" fmla="*/ 73 w 121"/>
                  <a:gd name="T49" fmla="*/ 210 h 212"/>
                  <a:gd name="T50" fmla="*/ 65 w 121"/>
                  <a:gd name="T51" fmla="*/ 209 h 212"/>
                  <a:gd name="T52" fmla="*/ 56 w 121"/>
                  <a:gd name="T53" fmla="*/ 205 h 212"/>
                  <a:gd name="T54" fmla="*/ 47 w 121"/>
                  <a:gd name="T55" fmla="*/ 198 h 212"/>
                  <a:gd name="T56" fmla="*/ 36 w 121"/>
                  <a:gd name="T57" fmla="*/ 199 h 212"/>
                  <a:gd name="T58" fmla="*/ 28 w 121"/>
                  <a:gd name="T59" fmla="*/ 207 h 212"/>
                  <a:gd name="T60" fmla="*/ 18 w 121"/>
                  <a:gd name="T61" fmla="*/ 203 h 212"/>
                  <a:gd name="T62" fmla="*/ 10 w 121"/>
                  <a:gd name="T63" fmla="*/ 192 h 212"/>
                  <a:gd name="T64" fmla="*/ 2 w 121"/>
                  <a:gd name="T65" fmla="*/ 192 h 212"/>
                  <a:gd name="T66" fmla="*/ 0 w 121"/>
                  <a:gd name="T67" fmla="*/ 168 h 212"/>
                  <a:gd name="T68" fmla="*/ 6 w 121"/>
                  <a:gd name="T69" fmla="*/ 137 h 212"/>
                  <a:gd name="T70" fmla="*/ 13 w 121"/>
                  <a:gd name="T71" fmla="*/ 120 h 212"/>
                  <a:gd name="T72" fmla="*/ 16 w 121"/>
                  <a:gd name="T73" fmla="*/ 104 h 212"/>
                  <a:gd name="T74" fmla="*/ 28 w 121"/>
                  <a:gd name="T75" fmla="*/ 92 h 212"/>
                  <a:gd name="T76" fmla="*/ 34 w 121"/>
                  <a:gd name="T77" fmla="*/ 81 h 212"/>
                  <a:gd name="T78" fmla="*/ 36 w 121"/>
                  <a:gd name="T79" fmla="*/ 67 h 212"/>
                  <a:gd name="T80" fmla="*/ 35 w 121"/>
                  <a:gd name="T81" fmla="*/ 53 h 212"/>
                  <a:gd name="T82" fmla="*/ 44 w 121"/>
                  <a:gd name="T83" fmla="*/ 41 h 212"/>
                  <a:gd name="T84" fmla="*/ 55 w 121"/>
                  <a:gd name="T85" fmla="*/ 30 h 212"/>
                  <a:gd name="T86" fmla="*/ 60 w 121"/>
                  <a:gd name="T87" fmla="*/ 15 h 212"/>
                  <a:gd name="T88" fmla="*/ 56 w 121"/>
                  <a:gd name="T89" fmla="*/ 3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21" h="212">
                    <a:moveTo>
                      <a:pt x="54" y="0"/>
                    </a:moveTo>
                    <a:cubicBezTo>
                      <a:pt x="61" y="1"/>
                      <a:pt x="61" y="1"/>
                      <a:pt x="61" y="1"/>
                    </a:cubicBezTo>
                    <a:cubicBezTo>
                      <a:pt x="67" y="3"/>
                      <a:pt x="67" y="3"/>
                      <a:pt x="67" y="3"/>
                    </a:cubicBezTo>
                    <a:cubicBezTo>
                      <a:pt x="74" y="6"/>
                      <a:pt x="74" y="6"/>
                      <a:pt x="74" y="6"/>
                    </a:cubicBezTo>
                    <a:cubicBezTo>
                      <a:pt x="76" y="11"/>
                      <a:pt x="76" y="11"/>
                      <a:pt x="76" y="11"/>
                    </a:cubicBezTo>
                    <a:cubicBezTo>
                      <a:pt x="79" y="21"/>
                      <a:pt x="79" y="21"/>
                      <a:pt x="79" y="21"/>
                    </a:cubicBezTo>
                    <a:cubicBezTo>
                      <a:pt x="78" y="31"/>
                      <a:pt x="78" y="31"/>
                      <a:pt x="78" y="31"/>
                    </a:cubicBezTo>
                    <a:cubicBezTo>
                      <a:pt x="77" y="41"/>
                      <a:pt x="77" y="41"/>
                      <a:pt x="77" y="41"/>
                    </a:cubicBezTo>
                    <a:cubicBezTo>
                      <a:pt x="75" y="45"/>
                      <a:pt x="75" y="45"/>
                      <a:pt x="75" y="45"/>
                    </a:cubicBezTo>
                    <a:cubicBezTo>
                      <a:pt x="73" y="50"/>
                      <a:pt x="73" y="50"/>
                      <a:pt x="73" y="50"/>
                    </a:cubicBezTo>
                    <a:cubicBezTo>
                      <a:pt x="74" y="55"/>
                      <a:pt x="74" y="55"/>
                      <a:pt x="74" y="55"/>
                    </a:cubicBezTo>
                    <a:cubicBezTo>
                      <a:pt x="80" y="59"/>
                      <a:pt x="80" y="59"/>
                      <a:pt x="80" y="59"/>
                    </a:cubicBezTo>
                    <a:cubicBezTo>
                      <a:pt x="83" y="64"/>
                      <a:pt x="83" y="64"/>
                      <a:pt x="83" y="64"/>
                    </a:cubicBezTo>
                    <a:cubicBezTo>
                      <a:pt x="87" y="69"/>
                      <a:pt x="87" y="69"/>
                      <a:pt x="87" y="69"/>
                    </a:cubicBezTo>
                    <a:cubicBezTo>
                      <a:pt x="94" y="72"/>
                      <a:pt x="94" y="72"/>
                      <a:pt x="94" y="72"/>
                    </a:cubicBezTo>
                    <a:cubicBezTo>
                      <a:pt x="101" y="72"/>
                      <a:pt x="101" y="72"/>
                      <a:pt x="101" y="72"/>
                    </a:cubicBezTo>
                    <a:cubicBezTo>
                      <a:pt x="103" y="78"/>
                      <a:pt x="103" y="78"/>
                      <a:pt x="103" y="78"/>
                    </a:cubicBezTo>
                    <a:cubicBezTo>
                      <a:pt x="101" y="82"/>
                      <a:pt x="101" y="82"/>
                      <a:pt x="101" y="82"/>
                    </a:cubicBezTo>
                    <a:cubicBezTo>
                      <a:pt x="96" y="84"/>
                      <a:pt x="96" y="84"/>
                      <a:pt x="96" y="84"/>
                    </a:cubicBezTo>
                    <a:cubicBezTo>
                      <a:pt x="93" y="89"/>
                      <a:pt x="93" y="89"/>
                      <a:pt x="93" y="89"/>
                    </a:cubicBezTo>
                    <a:cubicBezTo>
                      <a:pt x="92" y="94"/>
                      <a:pt x="92" y="94"/>
                      <a:pt x="92" y="94"/>
                    </a:cubicBezTo>
                    <a:cubicBezTo>
                      <a:pt x="91" y="99"/>
                      <a:pt x="91" y="99"/>
                      <a:pt x="91" y="99"/>
                    </a:cubicBezTo>
                    <a:cubicBezTo>
                      <a:pt x="93" y="103"/>
                      <a:pt x="93" y="103"/>
                      <a:pt x="93" y="103"/>
                    </a:cubicBezTo>
                    <a:cubicBezTo>
                      <a:pt x="98" y="109"/>
                      <a:pt x="98" y="109"/>
                      <a:pt x="98" y="109"/>
                    </a:cubicBezTo>
                    <a:cubicBezTo>
                      <a:pt x="101" y="113"/>
                      <a:pt x="101" y="113"/>
                      <a:pt x="101" y="113"/>
                    </a:cubicBezTo>
                    <a:cubicBezTo>
                      <a:pt x="101" y="118"/>
                      <a:pt x="101" y="118"/>
                      <a:pt x="101" y="118"/>
                    </a:cubicBezTo>
                    <a:cubicBezTo>
                      <a:pt x="103" y="122"/>
                      <a:pt x="103" y="122"/>
                      <a:pt x="103" y="122"/>
                    </a:cubicBezTo>
                    <a:cubicBezTo>
                      <a:pt x="106" y="128"/>
                      <a:pt x="106" y="128"/>
                      <a:pt x="106" y="128"/>
                    </a:cubicBezTo>
                    <a:cubicBezTo>
                      <a:pt x="109" y="130"/>
                      <a:pt x="109" y="130"/>
                      <a:pt x="109" y="130"/>
                    </a:cubicBezTo>
                    <a:cubicBezTo>
                      <a:pt x="113" y="133"/>
                      <a:pt x="113" y="133"/>
                      <a:pt x="113" y="133"/>
                    </a:cubicBezTo>
                    <a:cubicBezTo>
                      <a:pt x="119" y="134"/>
                      <a:pt x="119" y="134"/>
                      <a:pt x="119" y="134"/>
                    </a:cubicBezTo>
                    <a:cubicBezTo>
                      <a:pt x="121" y="137"/>
                      <a:pt x="121" y="137"/>
                      <a:pt x="121" y="137"/>
                    </a:cubicBezTo>
                    <a:cubicBezTo>
                      <a:pt x="117" y="139"/>
                      <a:pt x="117" y="139"/>
                      <a:pt x="117" y="139"/>
                    </a:cubicBezTo>
                    <a:cubicBezTo>
                      <a:pt x="113" y="144"/>
                      <a:pt x="113" y="144"/>
                      <a:pt x="113" y="144"/>
                    </a:cubicBezTo>
                    <a:cubicBezTo>
                      <a:pt x="110" y="148"/>
                      <a:pt x="110" y="148"/>
                      <a:pt x="110" y="148"/>
                    </a:cubicBezTo>
                    <a:cubicBezTo>
                      <a:pt x="107" y="154"/>
                      <a:pt x="107" y="154"/>
                      <a:pt x="107" y="154"/>
                    </a:cubicBezTo>
                    <a:cubicBezTo>
                      <a:pt x="106" y="161"/>
                      <a:pt x="106" y="161"/>
                      <a:pt x="106" y="161"/>
                    </a:cubicBezTo>
                    <a:cubicBezTo>
                      <a:pt x="106" y="165"/>
                      <a:pt x="106" y="165"/>
                      <a:pt x="106" y="165"/>
                    </a:cubicBezTo>
                    <a:cubicBezTo>
                      <a:pt x="112" y="169"/>
                      <a:pt x="112" y="169"/>
                      <a:pt x="112" y="169"/>
                    </a:cubicBezTo>
                    <a:cubicBezTo>
                      <a:pt x="112" y="169"/>
                      <a:pt x="112" y="170"/>
                      <a:pt x="112" y="172"/>
                    </a:cubicBezTo>
                    <a:cubicBezTo>
                      <a:pt x="111" y="174"/>
                      <a:pt x="112" y="182"/>
                      <a:pt x="112" y="182"/>
                    </a:cubicBezTo>
                    <a:cubicBezTo>
                      <a:pt x="110" y="185"/>
                      <a:pt x="110" y="185"/>
                      <a:pt x="110" y="185"/>
                    </a:cubicBezTo>
                    <a:cubicBezTo>
                      <a:pt x="110" y="191"/>
                      <a:pt x="110" y="191"/>
                      <a:pt x="110" y="191"/>
                    </a:cubicBezTo>
                    <a:cubicBezTo>
                      <a:pt x="111" y="194"/>
                      <a:pt x="111" y="194"/>
                      <a:pt x="111" y="194"/>
                    </a:cubicBezTo>
                    <a:cubicBezTo>
                      <a:pt x="111" y="200"/>
                      <a:pt x="111" y="200"/>
                      <a:pt x="111" y="200"/>
                    </a:cubicBezTo>
                    <a:cubicBezTo>
                      <a:pt x="107" y="200"/>
                      <a:pt x="107" y="200"/>
                      <a:pt x="107" y="200"/>
                    </a:cubicBezTo>
                    <a:cubicBezTo>
                      <a:pt x="96" y="205"/>
                      <a:pt x="96" y="205"/>
                      <a:pt x="96" y="205"/>
                    </a:cubicBezTo>
                    <a:cubicBezTo>
                      <a:pt x="88" y="207"/>
                      <a:pt x="88" y="207"/>
                      <a:pt x="88" y="207"/>
                    </a:cubicBezTo>
                    <a:cubicBezTo>
                      <a:pt x="78" y="209"/>
                      <a:pt x="78" y="209"/>
                      <a:pt x="78" y="209"/>
                    </a:cubicBezTo>
                    <a:cubicBezTo>
                      <a:pt x="73" y="210"/>
                      <a:pt x="73" y="210"/>
                      <a:pt x="73" y="210"/>
                    </a:cubicBezTo>
                    <a:cubicBezTo>
                      <a:pt x="72" y="212"/>
                      <a:pt x="72" y="212"/>
                      <a:pt x="72" y="212"/>
                    </a:cubicBezTo>
                    <a:cubicBezTo>
                      <a:pt x="65" y="209"/>
                      <a:pt x="65" y="209"/>
                      <a:pt x="65" y="209"/>
                    </a:cubicBezTo>
                    <a:cubicBezTo>
                      <a:pt x="60" y="207"/>
                      <a:pt x="60" y="207"/>
                      <a:pt x="60" y="207"/>
                    </a:cubicBezTo>
                    <a:cubicBezTo>
                      <a:pt x="56" y="205"/>
                      <a:pt x="56" y="205"/>
                      <a:pt x="56" y="205"/>
                    </a:cubicBezTo>
                    <a:cubicBezTo>
                      <a:pt x="51" y="202"/>
                      <a:pt x="51" y="202"/>
                      <a:pt x="51" y="202"/>
                    </a:cubicBezTo>
                    <a:cubicBezTo>
                      <a:pt x="47" y="198"/>
                      <a:pt x="47" y="198"/>
                      <a:pt x="47" y="198"/>
                    </a:cubicBezTo>
                    <a:cubicBezTo>
                      <a:pt x="43" y="198"/>
                      <a:pt x="43" y="198"/>
                      <a:pt x="43" y="198"/>
                    </a:cubicBezTo>
                    <a:cubicBezTo>
                      <a:pt x="36" y="199"/>
                      <a:pt x="36" y="199"/>
                      <a:pt x="36" y="199"/>
                    </a:cubicBezTo>
                    <a:cubicBezTo>
                      <a:pt x="31" y="202"/>
                      <a:pt x="31" y="202"/>
                      <a:pt x="31" y="202"/>
                    </a:cubicBezTo>
                    <a:cubicBezTo>
                      <a:pt x="28" y="207"/>
                      <a:pt x="28" y="207"/>
                      <a:pt x="28" y="207"/>
                    </a:cubicBezTo>
                    <a:cubicBezTo>
                      <a:pt x="23" y="205"/>
                      <a:pt x="23" y="205"/>
                      <a:pt x="23" y="205"/>
                    </a:cubicBezTo>
                    <a:cubicBezTo>
                      <a:pt x="18" y="203"/>
                      <a:pt x="18" y="203"/>
                      <a:pt x="18" y="203"/>
                    </a:cubicBezTo>
                    <a:cubicBezTo>
                      <a:pt x="14" y="200"/>
                      <a:pt x="14" y="200"/>
                      <a:pt x="14" y="200"/>
                    </a:cubicBezTo>
                    <a:cubicBezTo>
                      <a:pt x="10" y="192"/>
                      <a:pt x="10" y="192"/>
                      <a:pt x="10" y="192"/>
                    </a:cubicBezTo>
                    <a:cubicBezTo>
                      <a:pt x="10" y="192"/>
                      <a:pt x="11" y="188"/>
                      <a:pt x="9" y="188"/>
                    </a:cubicBezTo>
                    <a:cubicBezTo>
                      <a:pt x="7" y="188"/>
                      <a:pt x="2" y="192"/>
                      <a:pt x="2" y="192"/>
                    </a:cubicBezTo>
                    <a:cubicBezTo>
                      <a:pt x="0" y="183"/>
                      <a:pt x="0" y="183"/>
                      <a:pt x="0" y="183"/>
                    </a:cubicBezTo>
                    <a:cubicBezTo>
                      <a:pt x="0" y="168"/>
                      <a:pt x="0" y="168"/>
                      <a:pt x="0" y="168"/>
                    </a:cubicBezTo>
                    <a:cubicBezTo>
                      <a:pt x="2" y="151"/>
                      <a:pt x="2" y="151"/>
                      <a:pt x="2" y="151"/>
                    </a:cubicBezTo>
                    <a:cubicBezTo>
                      <a:pt x="6" y="137"/>
                      <a:pt x="6" y="137"/>
                      <a:pt x="6" y="137"/>
                    </a:cubicBezTo>
                    <a:cubicBezTo>
                      <a:pt x="11" y="129"/>
                      <a:pt x="11" y="129"/>
                      <a:pt x="11" y="129"/>
                    </a:cubicBezTo>
                    <a:cubicBezTo>
                      <a:pt x="13" y="120"/>
                      <a:pt x="13" y="120"/>
                      <a:pt x="13" y="120"/>
                    </a:cubicBezTo>
                    <a:cubicBezTo>
                      <a:pt x="13" y="110"/>
                      <a:pt x="13" y="110"/>
                      <a:pt x="13" y="110"/>
                    </a:cubicBezTo>
                    <a:cubicBezTo>
                      <a:pt x="16" y="104"/>
                      <a:pt x="16" y="104"/>
                      <a:pt x="16" y="104"/>
                    </a:cubicBezTo>
                    <a:cubicBezTo>
                      <a:pt x="24" y="96"/>
                      <a:pt x="24" y="96"/>
                      <a:pt x="24" y="96"/>
                    </a:cubicBezTo>
                    <a:cubicBezTo>
                      <a:pt x="28" y="92"/>
                      <a:pt x="28" y="92"/>
                      <a:pt x="28" y="92"/>
                    </a:cubicBezTo>
                    <a:cubicBezTo>
                      <a:pt x="32" y="87"/>
                      <a:pt x="32" y="87"/>
                      <a:pt x="32" y="87"/>
                    </a:cubicBezTo>
                    <a:cubicBezTo>
                      <a:pt x="34" y="81"/>
                      <a:pt x="34" y="81"/>
                      <a:pt x="34" y="81"/>
                    </a:cubicBezTo>
                    <a:cubicBezTo>
                      <a:pt x="36" y="72"/>
                      <a:pt x="36" y="72"/>
                      <a:pt x="36" y="72"/>
                    </a:cubicBezTo>
                    <a:cubicBezTo>
                      <a:pt x="36" y="67"/>
                      <a:pt x="36" y="67"/>
                      <a:pt x="36" y="67"/>
                    </a:cubicBezTo>
                    <a:cubicBezTo>
                      <a:pt x="34" y="60"/>
                      <a:pt x="34" y="60"/>
                      <a:pt x="34" y="60"/>
                    </a:cubicBezTo>
                    <a:cubicBezTo>
                      <a:pt x="35" y="53"/>
                      <a:pt x="35" y="53"/>
                      <a:pt x="35" y="53"/>
                    </a:cubicBezTo>
                    <a:cubicBezTo>
                      <a:pt x="37" y="45"/>
                      <a:pt x="37" y="45"/>
                      <a:pt x="37" y="45"/>
                    </a:cubicBezTo>
                    <a:cubicBezTo>
                      <a:pt x="44" y="41"/>
                      <a:pt x="44" y="41"/>
                      <a:pt x="44" y="41"/>
                    </a:cubicBezTo>
                    <a:cubicBezTo>
                      <a:pt x="51" y="35"/>
                      <a:pt x="51" y="35"/>
                      <a:pt x="51" y="35"/>
                    </a:cubicBezTo>
                    <a:cubicBezTo>
                      <a:pt x="55" y="30"/>
                      <a:pt x="55" y="30"/>
                      <a:pt x="55" y="30"/>
                    </a:cubicBezTo>
                    <a:cubicBezTo>
                      <a:pt x="58" y="23"/>
                      <a:pt x="58" y="23"/>
                      <a:pt x="58" y="23"/>
                    </a:cubicBezTo>
                    <a:cubicBezTo>
                      <a:pt x="60" y="15"/>
                      <a:pt x="60" y="15"/>
                      <a:pt x="60" y="15"/>
                    </a:cubicBezTo>
                    <a:cubicBezTo>
                      <a:pt x="60" y="8"/>
                      <a:pt x="60" y="8"/>
                      <a:pt x="60" y="8"/>
                    </a:cubicBezTo>
                    <a:cubicBezTo>
                      <a:pt x="56" y="3"/>
                      <a:pt x="56" y="3"/>
                      <a:pt x="56" y="3"/>
                    </a:cubicBezTo>
                    <a:lnTo>
                      <a:pt x="54" y="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112" name="Freeform 35"/>
              <p:cNvSpPr>
                <a:spLocks/>
              </p:cNvSpPr>
              <p:nvPr/>
            </p:nvSpPr>
            <p:spPr bwMode="auto">
              <a:xfrm>
                <a:off x="9455150" y="1611313"/>
                <a:ext cx="184150" cy="138113"/>
              </a:xfrm>
              <a:custGeom>
                <a:avLst/>
                <a:gdLst>
                  <a:gd name="T0" fmla="*/ 2 w 49"/>
                  <a:gd name="T1" fmla="*/ 37 h 37"/>
                  <a:gd name="T2" fmla="*/ 5 w 49"/>
                  <a:gd name="T3" fmla="*/ 35 h 37"/>
                  <a:gd name="T4" fmla="*/ 9 w 49"/>
                  <a:gd name="T5" fmla="*/ 34 h 37"/>
                  <a:gd name="T6" fmla="*/ 11 w 49"/>
                  <a:gd name="T7" fmla="*/ 35 h 37"/>
                  <a:gd name="T8" fmla="*/ 14 w 49"/>
                  <a:gd name="T9" fmla="*/ 36 h 37"/>
                  <a:gd name="T10" fmla="*/ 17 w 49"/>
                  <a:gd name="T11" fmla="*/ 34 h 37"/>
                  <a:gd name="T12" fmla="*/ 20 w 49"/>
                  <a:gd name="T13" fmla="*/ 31 h 37"/>
                  <a:gd name="T14" fmla="*/ 23 w 49"/>
                  <a:gd name="T15" fmla="*/ 30 h 37"/>
                  <a:gd name="T16" fmla="*/ 27 w 49"/>
                  <a:gd name="T17" fmla="*/ 31 h 37"/>
                  <a:gd name="T18" fmla="*/ 29 w 49"/>
                  <a:gd name="T19" fmla="*/ 30 h 37"/>
                  <a:gd name="T20" fmla="*/ 33 w 49"/>
                  <a:gd name="T21" fmla="*/ 26 h 37"/>
                  <a:gd name="T22" fmla="*/ 39 w 49"/>
                  <a:gd name="T23" fmla="*/ 25 h 37"/>
                  <a:gd name="T24" fmla="*/ 43 w 49"/>
                  <a:gd name="T25" fmla="*/ 19 h 37"/>
                  <a:gd name="T26" fmla="*/ 47 w 49"/>
                  <a:gd name="T27" fmla="*/ 13 h 37"/>
                  <a:gd name="T28" fmla="*/ 48 w 49"/>
                  <a:gd name="T29" fmla="*/ 9 h 37"/>
                  <a:gd name="T30" fmla="*/ 49 w 49"/>
                  <a:gd name="T31" fmla="*/ 4 h 37"/>
                  <a:gd name="T32" fmla="*/ 41 w 49"/>
                  <a:gd name="T33" fmla="*/ 3 h 37"/>
                  <a:gd name="T34" fmla="*/ 36 w 49"/>
                  <a:gd name="T35" fmla="*/ 2 h 37"/>
                  <a:gd name="T36" fmla="*/ 29 w 49"/>
                  <a:gd name="T37" fmla="*/ 2 h 37"/>
                  <a:gd name="T38" fmla="*/ 26 w 49"/>
                  <a:gd name="T39" fmla="*/ 3 h 37"/>
                  <a:gd name="T40" fmla="*/ 20 w 49"/>
                  <a:gd name="T41" fmla="*/ 3 h 37"/>
                  <a:gd name="T42" fmla="*/ 15 w 49"/>
                  <a:gd name="T43" fmla="*/ 1 h 37"/>
                  <a:gd name="T44" fmla="*/ 10 w 49"/>
                  <a:gd name="T45" fmla="*/ 0 h 37"/>
                  <a:gd name="T46" fmla="*/ 5 w 49"/>
                  <a:gd name="T47" fmla="*/ 1 h 37"/>
                  <a:gd name="T48" fmla="*/ 3 w 49"/>
                  <a:gd name="T49" fmla="*/ 6 h 37"/>
                  <a:gd name="T50" fmla="*/ 2 w 49"/>
                  <a:gd name="T51" fmla="*/ 10 h 37"/>
                  <a:gd name="T52" fmla="*/ 2 w 49"/>
                  <a:gd name="T53" fmla="*/ 15 h 37"/>
                  <a:gd name="T54" fmla="*/ 2 w 49"/>
                  <a:gd name="T55" fmla="*/ 22 h 37"/>
                  <a:gd name="T56" fmla="*/ 0 w 49"/>
                  <a:gd name="T57" fmla="*/ 30 h 37"/>
                  <a:gd name="T58" fmla="*/ 0 w 49"/>
                  <a:gd name="T59" fmla="*/ 36 h 37"/>
                  <a:gd name="T60" fmla="*/ 2 w 49"/>
                  <a:gd name="T61" fmla="*/ 3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49" h="37">
                    <a:moveTo>
                      <a:pt x="2" y="37"/>
                    </a:moveTo>
                    <a:cubicBezTo>
                      <a:pt x="5" y="35"/>
                      <a:pt x="5" y="35"/>
                      <a:pt x="5" y="35"/>
                    </a:cubicBezTo>
                    <a:cubicBezTo>
                      <a:pt x="9" y="34"/>
                      <a:pt x="9" y="34"/>
                      <a:pt x="9" y="34"/>
                    </a:cubicBezTo>
                    <a:cubicBezTo>
                      <a:pt x="11" y="35"/>
                      <a:pt x="11" y="35"/>
                      <a:pt x="11" y="35"/>
                    </a:cubicBezTo>
                    <a:cubicBezTo>
                      <a:pt x="14" y="36"/>
                      <a:pt x="14" y="36"/>
                      <a:pt x="14" y="36"/>
                    </a:cubicBezTo>
                    <a:cubicBezTo>
                      <a:pt x="17" y="34"/>
                      <a:pt x="17" y="34"/>
                      <a:pt x="17" y="34"/>
                    </a:cubicBezTo>
                    <a:cubicBezTo>
                      <a:pt x="20" y="31"/>
                      <a:pt x="20" y="31"/>
                      <a:pt x="20" y="31"/>
                    </a:cubicBezTo>
                    <a:cubicBezTo>
                      <a:pt x="23" y="30"/>
                      <a:pt x="23" y="30"/>
                      <a:pt x="23" y="30"/>
                    </a:cubicBezTo>
                    <a:cubicBezTo>
                      <a:pt x="27" y="31"/>
                      <a:pt x="27" y="31"/>
                      <a:pt x="27" y="31"/>
                    </a:cubicBezTo>
                    <a:cubicBezTo>
                      <a:pt x="29" y="30"/>
                      <a:pt x="29" y="30"/>
                      <a:pt x="29" y="30"/>
                    </a:cubicBezTo>
                    <a:cubicBezTo>
                      <a:pt x="33" y="26"/>
                      <a:pt x="33" y="26"/>
                      <a:pt x="33" y="26"/>
                    </a:cubicBezTo>
                    <a:cubicBezTo>
                      <a:pt x="39" y="25"/>
                      <a:pt x="39" y="25"/>
                      <a:pt x="39" y="25"/>
                    </a:cubicBezTo>
                    <a:cubicBezTo>
                      <a:pt x="43" y="19"/>
                      <a:pt x="43" y="19"/>
                      <a:pt x="43" y="19"/>
                    </a:cubicBezTo>
                    <a:cubicBezTo>
                      <a:pt x="47" y="13"/>
                      <a:pt x="47" y="13"/>
                      <a:pt x="47" y="13"/>
                    </a:cubicBezTo>
                    <a:cubicBezTo>
                      <a:pt x="48" y="9"/>
                      <a:pt x="48" y="9"/>
                      <a:pt x="48" y="9"/>
                    </a:cubicBezTo>
                    <a:cubicBezTo>
                      <a:pt x="49" y="4"/>
                      <a:pt x="49" y="4"/>
                      <a:pt x="49" y="4"/>
                    </a:cubicBezTo>
                    <a:cubicBezTo>
                      <a:pt x="41" y="3"/>
                      <a:pt x="41" y="3"/>
                      <a:pt x="41" y="3"/>
                    </a:cubicBezTo>
                    <a:cubicBezTo>
                      <a:pt x="36" y="2"/>
                      <a:pt x="36" y="2"/>
                      <a:pt x="36" y="2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26" y="3"/>
                      <a:pt x="26" y="3"/>
                      <a:pt x="26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5"/>
                      <a:pt x="3" y="21"/>
                      <a:pt x="2" y="22"/>
                    </a:cubicBezTo>
                    <a:cubicBezTo>
                      <a:pt x="1" y="23"/>
                      <a:pt x="0" y="30"/>
                      <a:pt x="0" y="30"/>
                    </a:cubicBezTo>
                    <a:cubicBezTo>
                      <a:pt x="0" y="36"/>
                      <a:pt x="0" y="36"/>
                      <a:pt x="0" y="36"/>
                    </a:cubicBezTo>
                    <a:lnTo>
                      <a:pt x="2" y="37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113" name="Freeform 36"/>
              <p:cNvSpPr>
                <a:spLocks/>
              </p:cNvSpPr>
              <p:nvPr/>
            </p:nvSpPr>
            <p:spPr bwMode="auto">
              <a:xfrm>
                <a:off x="9523413" y="1570038"/>
                <a:ext cx="30162" cy="30163"/>
              </a:xfrm>
              <a:custGeom>
                <a:avLst/>
                <a:gdLst>
                  <a:gd name="T0" fmla="*/ 7 w 19"/>
                  <a:gd name="T1" fmla="*/ 19 h 19"/>
                  <a:gd name="T2" fmla="*/ 19 w 19"/>
                  <a:gd name="T3" fmla="*/ 9 h 19"/>
                  <a:gd name="T4" fmla="*/ 14 w 19"/>
                  <a:gd name="T5" fmla="*/ 0 h 19"/>
                  <a:gd name="T6" fmla="*/ 5 w 19"/>
                  <a:gd name="T7" fmla="*/ 2 h 19"/>
                  <a:gd name="T8" fmla="*/ 0 w 19"/>
                  <a:gd name="T9" fmla="*/ 11 h 19"/>
                  <a:gd name="T10" fmla="*/ 7 w 19"/>
                  <a:gd name="T11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9" h="19">
                    <a:moveTo>
                      <a:pt x="7" y="19"/>
                    </a:moveTo>
                    <a:lnTo>
                      <a:pt x="19" y="9"/>
                    </a:lnTo>
                    <a:lnTo>
                      <a:pt x="14" y="0"/>
                    </a:lnTo>
                    <a:lnTo>
                      <a:pt x="5" y="2"/>
                    </a:lnTo>
                    <a:lnTo>
                      <a:pt x="0" y="11"/>
                    </a:lnTo>
                    <a:lnTo>
                      <a:pt x="7" y="19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114" name="Freeform 37"/>
              <p:cNvSpPr>
                <a:spLocks/>
              </p:cNvSpPr>
              <p:nvPr/>
            </p:nvSpPr>
            <p:spPr bwMode="auto">
              <a:xfrm>
                <a:off x="9466263" y="1539875"/>
                <a:ext cx="53975" cy="41275"/>
              </a:xfrm>
              <a:custGeom>
                <a:avLst/>
                <a:gdLst>
                  <a:gd name="T0" fmla="*/ 14 w 14"/>
                  <a:gd name="T1" fmla="*/ 2 h 11"/>
                  <a:gd name="T2" fmla="*/ 12 w 14"/>
                  <a:gd name="T3" fmla="*/ 8 h 11"/>
                  <a:gd name="T4" fmla="*/ 11 w 14"/>
                  <a:gd name="T5" fmla="*/ 11 h 11"/>
                  <a:gd name="T6" fmla="*/ 7 w 14"/>
                  <a:gd name="T7" fmla="*/ 10 h 11"/>
                  <a:gd name="T8" fmla="*/ 0 w 14"/>
                  <a:gd name="T9" fmla="*/ 10 h 11"/>
                  <a:gd name="T10" fmla="*/ 2 w 14"/>
                  <a:gd name="T11" fmla="*/ 5 h 11"/>
                  <a:gd name="T12" fmla="*/ 7 w 14"/>
                  <a:gd name="T13" fmla="*/ 0 h 11"/>
                  <a:gd name="T14" fmla="*/ 14 w 14"/>
                  <a:gd name="T15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" h="11">
                    <a:moveTo>
                      <a:pt x="14" y="2"/>
                    </a:moveTo>
                    <a:cubicBezTo>
                      <a:pt x="12" y="8"/>
                      <a:pt x="12" y="8"/>
                      <a:pt x="12" y="8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8" y="10"/>
                      <a:pt x="7" y="10"/>
                    </a:cubicBezTo>
                    <a:cubicBezTo>
                      <a:pt x="6" y="10"/>
                      <a:pt x="0" y="10"/>
                      <a:pt x="0" y="10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7" y="0"/>
                      <a:pt x="7" y="0"/>
                      <a:pt x="7" y="0"/>
                    </a:cubicBezTo>
                    <a:lnTo>
                      <a:pt x="14" y="2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115" name="Freeform 38"/>
              <p:cNvSpPr>
                <a:spLocks/>
              </p:cNvSpPr>
              <p:nvPr/>
            </p:nvSpPr>
            <p:spPr bwMode="auto">
              <a:xfrm>
                <a:off x="9388475" y="1576388"/>
                <a:ext cx="44450" cy="57150"/>
              </a:xfrm>
              <a:custGeom>
                <a:avLst/>
                <a:gdLst>
                  <a:gd name="T0" fmla="*/ 16 w 28"/>
                  <a:gd name="T1" fmla="*/ 22 h 36"/>
                  <a:gd name="T2" fmla="*/ 2 w 28"/>
                  <a:gd name="T3" fmla="*/ 36 h 36"/>
                  <a:gd name="T4" fmla="*/ 0 w 28"/>
                  <a:gd name="T5" fmla="*/ 22 h 36"/>
                  <a:gd name="T6" fmla="*/ 4 w 28"/>
                  <a:gd name="T7" fmla="*/ 7 h 36"/>
                  <a:gd name="T8" fmla="*/ 16 w 28"/>
                  <a:gd name="T9" fmla="*/ 0 h 36"/>
                  <a:gd name="T10" fmla="*/ 28 w 28"/>
                  <a:gd name="T11" fmla="*/ 0 h 36"/>
                  <a:gd name="T12" fmla="*/ 28 w 28"/>
                  <a:gd name="T13" fmla="*/ 7 h 36"/>
                  <a:gd name="T14" fmla="*/ 23 w 28"/>
                  <a:gd name="T15" fmla="*/ 17 h 36"/>
                  <a:gd name="T16" fmla="*/ 16 w 28"/>
                  <a:gd name="T17" fmla="*/ 22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8" h="36">
                    <a:moveTo>
                      <a:pt x="16" y="22"/>
                    </a:moveTo>
                    <a:lnTo>
                      <a:pt x="2" y="36"/>
                    </a:lnTo>
                    <a:lnTo>
                      <a:pt x="0" y="22"/>
                    </a:lnTo>
                    <a:lnTo>
                      <a:pt x="4" y="7"/>
                    </a:lnTo>
                    <a:lnTo>
                      <a:pt x="16" y="0"/>
                    </a:lnTo>
                    <a:lnTo>
                      <a:pt x="28" y="0"/>
                    </a:lnTo>
                    <a:lnTo>
                      <a:pt x="28" y="7"/>
                    </a:lnTo>
                    <a:lnTo>
                      <a:pt x="23" y="17"/>
                    </a:lnTo>
                    <a:lnTo>
                      <a:pt x="16" y="22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116" name="Freeform 39"/>
              <p:cNvSpPr>
                <a:spLocks/>
              </p:cNvSpPr>
              <p:nvPr/>
            </p:nvSpPr>
            <p:spPr bwMode="auto">
              <a:xfrm>
                <a:off x="9312275" y="1652588"/>
                <a:ext cx="46037" cy="63500"/>
              </a:xfrm>
              <a:custGeom>
                <a:avLst/>
                <a:gdLst>
                  <a:gd name="T0" fmla="*/ 29 w 29"/>
                  <a:gd name="T1" fmla="*/ 9 h 40"/>
                  <a:gd name="T2" fmla="*/ 19 w 29"/>
                  <a:gd name="T3" fmla="*/ 21 h 40"/>
                  <a:gd name="T4" fmla="*/ 10 w 29"/>
                  <a:gd name="T5" fmla="*/ 35 h 40"/>
                  <a:gd name="T6" fmla="*/ 0 w 29"/>
                  <a:gd name="T7" fmla="*/ 40 h 40"/>
                  <a:gd name="T8" fmla="*/ 7 w 29"/>
                  <a:gd name="T9" fmla="*/ 23 h 40"/>
                  <a:gd name="T10" fmla="*/ 17 w 29"/>
                  <a:gd name="T11" fmla="*/ 4 h 40"/>
                  <a:gd name="T12" fmla="*/ 24 w 29"/>
                  <a:gd name="T13" fmla="*/ 0 h 40"/>
                  <a:gd name="T14" fmla="*/ 29 w 29"/>
                  <a:gd name="T15" fmla="*/ 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40">
                    <a:moveTo>
                      <a:pt x="29" y="9"/>
                    </a:moveTo>
                    <a:lnTo>
                      <a:pt x="19" y="21"/>
                    </a:lnTo>
                    <a:lnTo>
                      <a:pt x="10" y="35"/>
                    </a:lnTo>
                    <a:lnTo>
                      <a:pt x="0" y="40"/>
                    </a:lnTo>
                    <a:lnTo>
                      <a:pt x="7" y="23"/>
                    </a:lnTo>
                    <a:lnTo>
                      <a:pt x="17" y="4"/>
                    </a:lnTo>
                    <a:lnTo>
                      <a:pt x="24" y="0"/>
                    </a:lnTo>
                    <a:lnTo>
                      <a:pt x="29" y="9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117" name="Freeform 40"/>
              <p:cNvSpPr>
                <a:spLocks/>
              </p:cNvSpPr>
              <p:nvPr/>
            </p:nvSpPr>
            <p:spPr bwMode="auto">
              <a:xfrm>
                <a:off x="9402763" y="1655763"/>
                <a:ext cx="41275" cy="26988"/>
              </a:xfrm>
              <a:custGeom>
                <a:avLst/>
                <a:gdLst>
                  <a:gd name="T0" fmla="*/ 12 w 26"/>
                  <a:gd name="T1" fmla="*/ 2 h 17"/>
                  <a:gd name="T2" fmla="*/ 5 w 26"/>
                  <a:gd name="T3" fmla="*/ 5 h 17"/>
                  <a:gd name="T4" fmla="*/ 0 w 26"/>
                  <a:gd name="T5" fmla="*/ 12 h 17"/>
                  <a:gd name="T6" fmla="*/ 7 w 26"/>
                  <a:gd name="T7" fmla="*/ 14 h 17"/>
                  <a:gd name="T8" fmla="*/ 14 w 26"/>
                  <a:gd name="T9" fmla="*/ 17 h 17"/>
                  <a:gd name="T10" fmla="*/ 26 w 26"/>
                  <a:gd name="T11" fmla="*/ 10 h 17"/>
                  <a:gd name="T12" fmla="*/ 19 w 26"/>
                  <a:gd name="T13" fmla="*/ 0 h 17"/>
                  <a:gd name="T14" fmla="*/ 12 w 26"/>
                  <a:gd name="T15" fmla="*/ 2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6" h="17">
                    <a:moveTo>
                      <a:pt x="12" y="2"/>
                    </a:moveTo>
                    <a:lnTo>
                      <a:pt x="5" y="5"/>
                    </a:lnTo>
                    <a:lnTo>
                      <a:pt x="0" y="12"/>
                    </a:lnTo>
                    <a:lnTo>
                      <a:pt x="7" y="14"/>
                    </a:lnTo>
                    <a:lnTo>
                      <a:pt x="14" y="17"/>
                    </a:lnTo>
                    <a:lnTo>
                      <a:pt x="26" y="10"/>
                    </a:lnTo>
                    <a:lnTo>
                      <a:pt x="19" y="0"/>
                    </a:lnTo>
                    <a:lnTo>
                      <a:pt x="12" y="2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118" name="Freeform 41"/>
              <p:cNvSpPr>
                <a:spLocks/>
              </p:cNvSpPr>
              <p:nvPr/>
            </p:nvSpPr>
            <p:spPr bwMode="auto">
              <a:xfrm>
                <a:off x="9429750" y="1603375"/>
                <a:ext cx="19050" cy="22225"/>
              </a:xfrm>
              <a:custGeom>
                <a:avLst/>
                <a:gdLst>
                  <a:gd name="T0" fmla="*/ 0 w 12"/>
                  <a:gd name="T1" fmla="*/ 14 h 14"/>
                  <a:gd name="T2" fmla="*/ 9 w 12"/>
                  <a:gd name="T3" fmla="*/ 14 h 14"/>
                  <a:gd name="T4" fmla="*/ 12 w 12"/>
                  <a:gd name="T5" fmla="*/ 0 h 14"/>
                  <a:gd name="T6" fmla="*/ 2 w 12"/>
                  <a:gd name="T7" fmla="*/ 5 h 14"/>
                  <a:gd name="T8" fmla="*/ 0 w 12"/>
                  <a:gd name="T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4">
                    <a:moveTo>
                      <a:pt x="0" y="14"/>
                    </a:moveTo>
                    <a:lnTo>
                      <a:pt x="9" y="14"/>
                    </a:lnTo>
                    <a:lnTo>
                      <a:pt x="12" y="0"/>
                    </a:lnTo>
                    <a:lnTo>
                      <a:pt x="2" y="5"/>
                    </a:lnTo>
                    <a:lnTo>
                      <a:pt x="0" y="14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119" name="Freeform 42"/>
              <p:cNvSpPr>
                <a:spLocks/>
              </p:cNvSpPr>
              <p:nvPr/>
            </p:nvSpPr>
            <p:spPr bwMode="auto">
              <a:xfrm>
                <a:off x="9418638" y="1701800"/>
                <a:ext cx="22225" cy="25400"/>
              </a:xfrm>
              <a:custGeom>
                <a:avLst/>
                <a:gdLst>
                  <a:gd name="T0" fmla="*/ 14 w 14"/>
                  <a:gd name="T1" fmla="*/ 7 h 16"/>
                  <a:gd name="T2" fmla="*/ 11 w 14"/>
                  <a:gd name="T3" fmla="*/ 16 h 16"/>
                  <a:gd name="T4" fmla="*/ 2 w 14"/>
                  <a:gd name="T5" fmla="*/ 16 h 16"/>
                  <a:gd name="T6" fmla="*/ 0 w 14"/>
                  <a:gd name="T7" fmla="*/ 7 h 16"/>
                  <a:gd name="T8" fmla="*/ 2 w 14"/>
                  <a:gd name="T9" fmla="*/ 0 h 16"/>
                  <a:gd name="T10" fmla="*/ 9 w 14"/>
                  <a:gd name="T11" fmla="*/ 0 h 16"/>
                  <a:gd name="T12" fmla="*/ 14 w 14"/>
                  <a:gd name="T13" fmla="*/ 7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16">
                    <a:moveTo>
                      <a:pt x="14" y="7"/>
                    </a:moveTo>
                    <a:lnTo>
                      <a:pt x="11" y="16"/>
                    </a:lnTo>
                    <a:lnTo>
                      <a:pt x="2" y="16"/>
                    </a:lnTo>
                    <a:lnTo>
                      <a:pt x="0" y="7"/>
                    </a:lnTo>
                    <a:lnTo>
                      <a:pt x="2" y="0"/>
                    </a:lnTo>
                    <a:lnTo>
                      <a:pt x="9" y="0"/>
                    </a:lnTo>
                    <a:lnTo>
                      <a:pt x="14" y="7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</p:grpSp>
      </p:grpSp>
      <p:sp>
        <p:nvSpPr>
          <p:cNvPr id="143" name="CaixaDeTexto 142"/>
          <p:cNvSpPr txBox="1"/>
          <p:nvPr/>
        </p:nvSpPr>
        <p:spPr>
          <a:xfrm>
            <a:off x="445074" y="5943849"/>
            <a:ext cx="70564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t-BR" b="1" i="1" dirty="0">
                <a:solidFill>
                  <a:schemeClr val="accent1">
                    <a:lumMod val="50000"/>
                  </a:schemeClr>
                </a:solidFill>
              </a:rPr>
              <a:t>em %</a:t>
            </a:r>
          </a:p>
        </p:txBody>
      </p:sp>
      <p:grpSp>
        <p:nvGrpSpPr>
          <p:cNvPr id="144" name="Group 4"/>
          <p:cNvGrpSpPr>
            <a:grpSpLocks noChangeAspect="1"/>
          </p:cNvGrpSpPr>
          <p:nvPr/>
        </p:nvGrpSpPr>
        <p:grpSpPr bwMode="auto">
          <a:xfrm>
            <a:off x="717552" y="6456363"/>
            <a:ext cx="217488" cy="304800"/>
            <a:chOff x="452" y="4067"/>
            <a:chExt cx="137" cy="192"/>
          </a:xfrm>
        </p:grpSpPr>
        <p:sp>
          <p:nvSpPr>
            <p:cNvPr id="145" name="Freeform 5"/>
            <p:cNvSpPr>
              <a:spLocks/>
            </p:cNvSpPr>
            <p:nvPr/>
          </p:nvSpPr>
          <p:spPr bwMode="auto">
            <a:xfrm>
              <a:off x="472" y="4077"/>
              <a:ext cx="117" cy="182"/>
            </a:xfrm>
            <a:custGeom>
              <a:avLst/>
              <a:gdLst>
                <a:gd name="T0" fmla="*/ 125 w 125"/>
                <a:gd name="T1" fmla="*/ 47 h 194"/>
                <a:gd name="T2" fmla="*/ 63 w 125"/>
                <a:gd name="T3" fmla="*/ 0 h 194"/>
                <a:gd name="T4" fmla="*/ 0 w 125"/>
                <a:gd name="T5" fmla="*/ 64 h 194"/>
                <a:gd name="T6" fmla="*/ 7 w 125"/>
                <a:gd name="T7" fmla="*/ 88 h 194"/>
                <a:gd name="T8" fmla="*/ 57 w 125"/>
                <a:gd name="T9" fmla="*/ 188 h 194"/>
                <a:gd name="T10" fmla="*/ 70 w 125"/>
                <a:gd name="T11" fmla="*/ 188 h 194"/>
                <a:gd name="T12" fmla="*/ 120 w 125"/>
                <a:gd name="T13" fmla="*/ 88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5" h="194">
                  <a:moveTo>
                    <a:pt x="125" y="47"/>
                  </a:moveTo>
                  <a:cubicBezTo>
                    <a:pt x="117" y="20"/>
                    <a:pt x="93" y="0"/>
                    <a:pt x="63" y="0"/>
                  </a:cubicBezTo>
                  <a:cubicBezTo>
                    <a:pt x="28" y="0"/>
                    <a:pt x="0" y="29"/>
                    <a:pt x="0" y="64"/>
                  </a:cubicBezTo>
                  <a:cubicBezTo>
                    <a:pt x="0" y="71"/>
                    <a:pt x="4" y="82"/>
                    <a:pt x="7" y="88"/>
                  </a:cubicBezTo>
                  <a:cubicBezTo>
                    <a:pt x="57" y="188"/>
                    <a:pt x="57" y="188"/>
                    <a:pt x="57" y="188"/>
                  </a:cubicBezTo>
                  <a:cubicBezTo>
                    <a:pt x="59" y="194"/>
                    <a:pt x="67" y="194"/>
                    <a:pt x="70" y="188"/>
                  </a:cubicBezTo>
                  <a:cubicBezTo>
                    <a:pt x="120" y="88"/>
                    <a:pt x="120" y="88"/>
                    <a:pt x="120" y="88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46" name="Freeform 6"/>
            <p:cNvSpPr>
              <a:spLocks noEditPoints="1"/>
            </p:cNvSpPr>
            <p:nvPr/>
          </p:nvSpPr>
          <p:spPr bwMode="auto">
            <a:xfrm>
              <a:off x="452" y="4067"/>
              <a:ext cx="127" cy="189"/>
            </a:xfrm>
            <a:custGeom>
              <a:avLst/>
              <a:gdLst>
                <a:gd name="T0" fmla="*/ 68 w 135"/>
                <a:gd name="T1" fmla="*/ 202 h 202"/>
                <a:gd name="T2" fmla="*/ 57 w 135"/>
                <a:gd name="T3" fmla="*/ 195 h 202"/>
                <a:gd name="T4" fmla="*/ 7 w 135"/>
                <a:gd name="T5" fmla="*/ 95 h 202"/>
                <a:gd name="T6" fmla="*/ 7 w 135"/>
                <a:gd name="T7" fmla="*/ 95 h 202"/>
                <a:gd name="T8" fmla="*/ 6 w 135"/>
                <a:gd name="T9" fmla="*/ 91 h 202"/>
                <a:gd name="T10" fmla="*/ 0 w 135"/>
                <a:gd name="T11" fmla="*/ 68 h 202"/>
                <a:gd name="T12" fmla="*/ 68 w 135"/>
                <a:gd name="T13" fmla="*/ 0 h 202"/>
                <a:gd name="T14" fmla="*/ 134 w 135"/>
                <a:gd name="T15" fmla="*/ 50 h 202"/>
                <a:gd name="T16" fmla="*/ 131 w 135"/>
                <a:gd name="T17" fmla="*/ 56 h 202"/>
                <a:gd name="T18" fmla="*/ 125 w 135"/>
                <a:gd name="T19" fmla="*/ 52 h 202"/>
                <a:gd name="T20" fmla="*/ 68 w 135"/>
                <a:gd name="T21" fmla="*/ 10 h 202"/>
                <a:gd name="T22" fmla="*/ 10 w 135"/>
                <a:gd name="T23" fmla="*/ 68 h 202"/>
                <a:gd name="T24" fmla="*/ 15 w 135"/>
                <a:gd name="T25" fmla="*/ 87 h 202"/>
                <a:gd name="T26" fmla="*/ 16 w 135"/>
                <a:gd name="T27" fmla="*/ 91 h 202"/>
                <a:gd name="T28" fmla="*/ 66 w 135"/>
                <a:gd name="T29" fmla="*/ 190 h 202"/>
                <a:gd name="T30" fmla="*/ 68 w 135"/>
                <a:gd name="T31" fmla="*/ 192 h 202"/>
                <a:gd name="T32" fmla="*/ 71 w 135"/>
                <a:gd name="T33" fmla="*/ 190 h 202"/>
                <a:gd name="T34" fmla="*/ 121 w 135"/>
                <a:gd name="T35" fmla="*/ 91 h 202"/>
                <a:gd name="T36" fmla="*/ 127 w 135"/>
                <a:gd name="T37" fmla="*/ 89 h 202"/>
                <a:gd name="T38" fmla="*/ 130 w 135"/>
                <a:gd name="T39" fmla="*/ 95 h 202"/>
                <a:gd name="T40" fmla="*/ 79 w 135"/>
                <a:gd name="T41" fmla="*/ 195 h 202"/>
                <a:gd name="T42" fmla="*/ 68 w 135"/>
                <a:gd name="T43" fmla="*/ 202 h 202"/>
                <a:gd name="T44" fmla="*/ 68 w 135"/>
                <a:gd name="T45" fmla="*/ 202 h 202"/>
                <a:gd name="T46" fmla="*/ 68 w 135"/>
                <a:gd name="T47" fmla="*/ 202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35" h="202">
                  <a:moveTo>
                    <a:pt x="68" y="202"/>
                  </a:moveTo>
                  <a:cubicBezTo>
                    <a:pt x="64" y="202"/>
                    <a:pt x="59" y="199"/>
                    <a:pt x="57" y="195"/>
                  </a:cubicBezTo>
                  <a:cubicBezTo>
                    <a:pt x="7" y="95"/>
                    <a:pt x="7" y="95"/>
                    <a:pt x="7" y="95"/>
                  </a:cubicBezTo>
                  <a:cubicBezTo>
                    <a:pt x="7" y="95"/>
                    <a:pt x="7" y="95"/>
                    <a:pt x="7" y="95"/>
                  </a:cubicBezTo>
                  <a:cubicBezTo>
                    <a:pt x="7" y="93"/>
                    <a:pt x="6" y="92"/>
                    <a:pt x="6" y="91"/>
                  </a:cubicBezTo>
                  <a:cubicBezTo>
                    <a:pt x="3" y="84"/>
                    <a:pt x="0" y="75"/>
                    <a:pt x="0" y="68"/>
                  </a:cubicBezTo>
                  <a:cubicBezTo>
                    <a:pt x="0" y="31"/>
                    <a:pt x="31" y="0"/>
                    <a:pt x="68" y="0"/>
                  </a:cubicBezTo>
                  <a:cubicBezTo>
                    <a:pt x="99" y="0"/>
                    <a:pt x="126" y="21"/>
                    <a:pt x="134" y="50"/>
                  </a:cubicBezTo>
                  <a:cubicBezTo>
                    <a:pt x="135" y="52"/>
                    <a:pt x="134" y="55"/>
                    <a:pt x="131" y="56"/>
                  </a:cubicBezTo>
                  <a:cubicBezTo>
                    <a:pt x="129" y="57"/>
                    <a:pt x="126" y="55"/>
                    <a:pt x="125" y="52"/>
                  </a:cubicBezTo>
                  <a:cubicBezTo>
                    <a:pt x="118" y="27"/>
                    <a:pt x="95" y="10"/>
                    <a:pt x="68" y="10"/>
                  </a:cubicBezTo>
                  <a:cubicBezTo>
                    <a:pt x="36" y="10"/>
                    <a:pt x="10" y="36"/>
                    <a:pt x="10" y="68"/>
                  </a:cubicBezTo>
                  <a:cubicBezTo>
                    <a:pt x="10" y="74"/>
                    <a:pt x="12" y="81"/>
                    <a:pt x="15" y="87"/>
                  </a:cubicBezTo>
                  <a:cubicBezTo>
                    <a:pt x="15" y="88"/>
                    <a:pt x="16" y="90"/>
                    <a:pt x="16" y="91"/>
                  </a:cubicBezTo>
                  <a:cubicBezTo>
                    <a:pt x="66" y="190"/>
                    <a:pt x="66" y="190"/>
                    <a:pt x="66" y="190"/>
                  </a:cubicBezTo>
                  <a:cubicBezTo>
                    <a:pt x="67" y="192"/>
                    <a:pt x="68" y="192"/>
                    <a:pt x="68" y="192"/>
                  </a:cubicBezTo>
                  <a:cubicBezTo>
                    <a:pt x="69" y="192"/>
                    <a:pt x="70" y="192"/>
                    <a:pt x="71" y="190"/>
                  </a:cubicBezTo>
                  <a:cubicBezTo>
                    <a:pt x="121" y="91"/>
                    <a:pt x="121" y="91"/>
                    <a:pt x="121" y="91"/>
                  </a:cubicBezTo>
                  <a:cubicBezTo>
                    <a:pt x="122" y="88"/>
                    <a:pt x="125" y="87"/>
                    <a:pt x="127" y="89"/>
                  </a:cubicBezTo>
                  <a:cubicBezTo>
                    <a:pt x="130" y="90"/>
                    <a:pt x="131" y="93"/>
                    <a:pt x="130" y="95"/>
                  </a:cubicBezTo>
                  <a:cubicBezTo>
                    <a:pt x="79" y="195"/>
                    <a:pt x="79" y="195"/>
                    <a:pt x="79" y="195"/>
                  </a:cubicBezTo>
                  <a:cubicBezTo>
                    <a:pt x="77" y="199"/>
                    <a:pt x="73" y="202"/>
                    <a:pt x="68" y="202"/>
                  </a:cubicBezTo>
                  <a:close/>
                  <a:moveTo>
                    <a:pt x="68" y="202"/>
                  </a:moveTo>
                  <a:cubicBezTo>
                    <a:pt x="68" y="202"/>
                    <a:pt x="68" y="202"/>
                    <a:pt x="68" y="202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47" name="Freeform 7"/>
            <p:cNvSpPr>
              <a:spLocks noEditPoints="1"/>
            </p:cNvSpPr>
            <p:nvPr/>
          </p:nvSpPr>
          <p:spPr bwMode="auto">
            <a:xfrm>
              <a:off x="490" y="4108"/>
              <a:ext cx="50" cy="75"/>
            </a:xfrm>
            <a:custGeom>
              <a:avLst/>
              <a:gdLst>
                <a:gd name="T0" fmla="*/ 0 w 53"/>
                <a:gd name="T1" fmla="*/ 22 h 80"/>
                <a:gd name="T2" fmla="*/ 3 w 53"/>
                <a:gd name="T3" fmla="*/ 12 h 80"/>
                <a:gd name="T4" fmla="*/ 12 w 53"/>
                <a:gd name="T5" fmla="*/ 3 h 80"/>
                <a:gd name="T6" fmla="*/ 27 w 53"/>
                <a:gd name="T7" fmla="*/ 0 h 80"/>
                <a:gd name="T8" fmla="*/ 40 w 53"/>
                <a:gd name="T9" fmla="*/ 3 h 80"/>
                <a:gd name="T10" fmla="*/ 50 w 53"/>
                <a:gd name="T11" fmla="*/ 11 h 80"/>
                <a:gd name="T12" fmla="*/ 53 w 53"/>
                <a:gd name="T13" fmla="*/ 21 h 80"/>
                <a:gd name="T14" fmla="*/ 51 w 53"/>
                <a:gd name="T15" fmla="*/ 29 h 80"/>
                <a:gd name="T16" fmla="*/ 47 w 53"/>
                <a:gd name="T17" fmla="*/ 35 h 80"/>
                <a:gd name="T18" fmla="*/ 38 w 53"/>
                <a:gd name="T19" fmla="*/ 43 h 80"/>
                <a:gd name="T20" fmla="*/ 35 w 53"/>
                <a:gd name="T21" fmla="*/ 46 h 80"/>
                <a:gd name="T22" fmla="*/ 33 w 53"/>
                <a:gd name="T23" fmla="*/ 48 h 80"/>
                <a:gd name="T24" fmla="*/ 32 w 53"/>
                <a:gd name="T25" fmla="*/ 50 h 80"/>
                <a:gd name="T26" fmla="*/ 31 w 53"/>
                <a:gd name="T27" fmla="*/ 54 h 80"/>
                <a:gd name="T28" fmla="*/ 25 w 53"/>
                <a:gd name="T29" fmla="*/ 60 h 80"/>
                <a:gd name="T30" fmla="*/ 20 w 53"/>
                <a:gd name="T31" fmla="*/ 58 h 80"/>
                <a:gd name="T32" fmla="*/ 19 w 53"/>
                <a:gd name="T33" fmla="*/ 52 h 80"/>
                <a:gd name="T34" fmla="*/ 20 w 53"/>
                <a:gd name="T35" fmla="*/ 45 h 80"/>
                <a:gd name="T36" fmla="*/ 24 w 53"/>
                <a:gd name="T37" fmla="*/ 39 h 80"/>
                <a:gd name="T38" fmla="*/ 30 w 53"/>
                <a:gd name="T39" fmla="*/ 33 h 80"/>
                <a:gd name="T40" fmla="*/ 35 w 53"/>
                <a:gd name="T41" fmla="*/ 29 h 80"/>
                <a:gd name="T42" fmla="*/ 37 w 53"/>
                <a:gd name="T43" fmla="*/ 25 h 80"/>
                <a:gd name="T44" fmla="*/ 38 w 53"/>
                <a:gd name="T45" fmla="*/ 21 h 80"/>
                <a:gd name="T46" fmla="*/ 35 w 53"/>
                <a:gd name="T47" fmla="*/ 14 h 80"/>
                <a:gd name="T48" fmla="*/ 27 w 53"/>
                <a:gd name="T49" fmla="*/ 11 h 80"/>
                <a:gd name="T50" fmla="*/ 18 w 53"/>
                <a:gd name="T51" fmla="*/ 14 h 80"/>
                <a:gd name="T52" fmla="*/ 14 w 53"/>
                <a:gd name="T53" fmla="*/ 23 h 80"/>
                <a:gd name="T54" fmla="*/ 7 w 53"/>
                <a:gd name="T55" fmla="*/ 29 h 80"/>
                <a:gd name="T56" fmla="*/ 2 w 53"/>
                <a:gd name="T57" fmla="*/ 27 h 80"/>
                <a:gd name="T58" fmla="*/ 0 w 53"/>
                <a:gd name="T59" fmla="*/ 22 h 80"/>
                <a:gd name="T60" fmla="*/ 26 w 53"/>
                <a:gd name="T61" fmla="*/ 80 h 80"/>
                <a:gd name="T62" fmla="*/ 20 w 53"/>
                <a:gd name="T63" fmla="*/ 78 h 80"/>
                <a:gd name="T64" fmla="*/ 18 w 53"/>
                <a:gd name="T65" fmla="*/ 72 h 80"/>
                <a:gd name="T66" fmla="*/ 20 w 53"/>
                <a:gd name="T67" fmla="*/ 67 h 80"/>
                <a:gd name="T68" fmla="*/ 26 w 53"/>
                <a:gd name="T69" fmla="*/ 64 h 80"/>
                <a:gd name="T70" fmla="*/ 31 w 53"/>
                <a:gd name="T71" fmla="*/ 67 h 80"/>
                <a:gd name="T72" fmla="*/ 34 w 53"/>
                <a:gd name="T73" fmla="*/ 72 h 80"/>
                <a:gd name="T74" fmla="*/ 31 w 53"/>
                <a:gd name="T75" fmla="*/ 78 h 80"/>
                <a:gd name="T76" fmla="*/ 26 w 53"/>
                <a:gd name="T77" fmla="*/ 80 h 80"/>
                <a:gd name="T78" fmla="*/ 26 w 53"/>
                <a:gd name="T79" fmla="*/ 80 h 80"/>
                <a:gd name="T80" fmla="*/ 26 w 53"/>
                <a:gd name="T81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3" h="80">
                  <a:moveTo>
                    <a:pt x="0" y="22"/>
                  </a:moveTo>
                  <a:cubicBezTo>
                    <a:pt x="0" y="19"/>
                    <a:pt x="1" y="15"/>
                    <a:pt x="3" y="12"/>
                  </a:cubicBezTo>
                  <a:cubicBezTo>
                    <a:pt x="5" y="9"/>
                    <a:pt x="8" y="6"/>
                    <a:pt x="12" y="3"/>
                  </a:cubicBezTo>
                  <a:cubicBezTo>
                    <a:pt x="17" y="1"/>
                    <a:pt x="21" y="0"/>
                    <a:pt x="27" y="0"/>
                  </a:cubicBezTo>
                  <a:cubicBezTo>
                    <a:pt x="32" y="0"/>
                    <a:pt x="37" y="1"/>
                    <a:pt x="40" y="3"/>
                  </a:cubicBezTo>
                  <a:cubicBezTo>
                    <a:pt x="44" y="5"/>
                    <a:pt x="47" y="7"/>
                    <a:pt x="50" y="11"/>
                  </a:cubicBezTo>
                  <a:cubicBezTo>
                    <a:pt x="52" y="14"/>
                    <a:pt x="53" y="17"/>
                    <a:pt x="53" y="21"/>
                  </a:cubicBezTo>
                  <a:cubicBezTo>
                    <a:pt x="53" y="24"/>
                    <a:pt x="52" y="27"/>
                    <a:pt x="51" y="29"/>
                  </a:cubicBezTo>
                  <a:cubicBezTo>
                    <a:pt x="50" y="31"/>
                    <a:pt x="48" y="33"/>
                    <a:pt x="47" y="35"/>
                  </a:cubicBezTo>
                  <a:cubicBezTo>
                    <a:pt x="45" y="37"/>
                    <a:pt x="42" y="39"/>
                    <a:pt x="38" y="43"/>
                  </a:cubicBezTo>
                  <a:cubicBezTo>
                    <a:pt x="36" y="44"/>
                    <a:pt x="35" y="45"/>
                    <a:pt x="35" y="46"/>
                  </a:cubicBezTo>
                  <a:cubicBezTo>
                    <a:pt x="34" y="47"/>
                    <a:pt x="33" y="48"/>
                    <a:pt x="33" y="48"/>
                  </a:cubicBezTo>
                  <a:cubicBezTo>
                    <a:pt x="33" y="49"/>
                    <a:pt x="32" y="50"/>
                    <a:pt x="32" y="50"/>
                  </a:cubicBezTo>
                  <a:cubicBezTo>
                    <a:pt x="32" y="51"/>
                    <a:pt x="32" y="52"/>
                    <a:pt x="31" y="54"/>
                  </a:cubicBezTo>
                  <a:cubicBezTo>
                    <a:pt x="31" y="58"/>
                    <a:pt x="29" y="60"/>
                    <a:pt x="25" y="60"/>
                  </a:cubicBezTo>
                  <a:cubicBezTo>
                    <a:pt x="23" y="60"/>
                    <a:pt x="22" y="59"/>
                    <a:pt x="20" y="58"/>
                  </a:cubicBezTo>
                  <a:cubicBezTo>
                    <a:pt x="19" y="57"/>
                    <a:pt x="19" y="55"/>
                    <a:pt x="19" y="52"/>
                  </a:cubicBezTo>
                  <a:cubicBezTo>
                    <a:pt x="19" y="49"/>
                    <a:pt x="19" y="47"/>
                    <a:pt x="20" y="45"/>
                  </a:cubicBezTo>
                  <a:cubicBezTo>
                    <a:pt x="21" y="43"/>
                    <a:pt x="22" y="41"/>
                    <a:pt x="24" y="39"/>
                  </a:cubicBezTo>
                  <a:cubicBezTo>
                    <a:pt x="25" y="37"/>
                    <a:pt x="27" y="35"/>
                    <a:pt x="30" y="33"/>
                  </a:cubicBezTo>
                  <a:cubicBezTo>
                    <a:pt x="32" y="31"/>
                    <a:pt x="34" y="30"/>
                    <a:pt x="35" y="29"/>
                  </a:cubicBezTo>
                  <a:cubicBezTo>
                    <a:pt x="36" y="28"/>
                    <a:pt x="36" y="27"/>
                    <a:pt x="37" y="25"/>
                  </a:cubicBezTo>
                  <a:cubicBezTo>
                    <a:pt x="38" y="24"/>
                    <a:pt x="38" y="23"/>
                    <a:pt x="38" y="21"/>
                  </a:cubicBezTo>
                  <a:cubicBezTo>
                    <a:pt x="38" y="18"/>
                    <a:pt x="37" y="16"/>
                    <a:pt x="35" y="14"/>
                  </a:cubicBezTo>
                  <a:cubicBezTo>
                    <a:pt x="33" y="12"/>
                    <a:pt x="30" y="11"/>
                    <a:pt x="27" y="11"/>
                  </a:cubicBezTo>
                  <a:cubicBezTo>
                    <a:pt x="23" y="11"/>
                    <a:pt x="20" y="12"/>
                    <a:pt x="18" y="14"/>
                  </a:cubicBezTo>
                  <a:cubicBezTo>
                    <a:pt x="17" y="16"/>
                    <a:pt x="15" y="19"/>
                    <a:pt x="14" y="23"/>
                  </a:cubicBezTo>
                  <a:cubicBezTo>
                    <a:pt x="13" y="27"/>
                    <a:pt x="10" y="29"/>
                    <a:pt x="7" y="29"/>
                  </a:cubicBezTo>
                  <a:cubicBezTo>
                    <a:pt x="5" y="29"/>
                    <a:pt x="3" y="28"/>
                    <a:pt x="2" y="27"/>
                  </a:cubicBezTo>
                  <a:cubicBezTo>
                    <a:pt x="1" y="25"/>
                    <a:pt x="0" y="24"/>
                    <a:pt x="0" y="22"/>
                  </a:cubicBezTo>
                  <a:close/>
                  <a:moveTo>
                    <a:pt x="26" y="80"/>
                  </a:moveTo>
                  <a:cubicBezTo>
                    <a:pt x="24" y="80"/>
                    <a:pt x="22" y="79"/>
                    <a:pt x="20" y="78"/>
                  </a:cubicBezTo>
                  <a:cubicBezTo>
                    <a:pt x="18" y="77"/>
                    <a:pt x="18" y="75"/>
                    <a:pt x="18" y="72"/>
                  </a:cubicBezTo>
                  <a:cubicBezTo>
                    <a:pt x="18" y="70"/>
                    <a:pt x="18" y="68"/>
                    <a:pt x="20" y="67"/>
                  </a:cubicBezTo>
                  <a:cubicBezTo>
                    <a:pt x="22" y="65"/>
                    <a:pt x="23" y="64"/>
                    <a:pt x="26" y="64"/>
                  </a:cubicBezTo>
                  <a:cubicBezTo>
                    <a:pt x="28" y="64"/>
                    <a:pt x="30" y="65"/>
                    <a:pt x="31" y="67"/>
                  </a:cubicBezTo>
                  <a:cubicBezTo>
                    <a:pt x="33" y="68"/>
                    <a:pt x="34" y="70"/>
                    <a:pt x="34" y="72"/>
                  </a:cubicBezTo>
                  <a:cubicBezTo>
                    <a:pt x="34" y="75"/>
                    <a:pt x="33" y="77"/>
                    <a:pt x="31" y="78"/>
                  </a:cubicBezTo>
                  <a:cubicBezTo>
                    <a:pt x="30" y="79"/>
                    <a:pt x="28" y="80"/>
                    <a:pt x="26" y="80"/>
                  </a:cubicBezTo>
                  <a:close/>
                  <a:moveTo>
                    <a:pt x="26" y="80"/>
                  </a:moveTo>
                  <a:cubicBezTo>
                    <a:pt x="26" y="80"/>
                    <a:pt x="26" y="80"/>
                    <a:pt x="26" y="8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48" name="CaixaDeTexto 147"/>
          <p:cNvSpPr txBox="1"/>
          <p:nvPr/>
        </p:nvSpPr>
        <p:spPr>
          <a:xfrm>
            <a:off x="963614" y="6450177"/>
            <a:ext cx="10247311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100" b="1" dirty="0">
                <a:solidFill>
                  <a:schemeClr val="bg1"/>
                </a:solidFill>
              </a:rPr>
              <a:t>p3. </a:t>
            </a:r>
            <a:r>
              <a:rPr lang="pt-BR" sz="1100" dirty="0">
                <a:solidFill>
                  <a:schemeClr val="bg1"/>
                </a:solidFill>
              </a:rPr>
              <a:t>Qual a o primeiro nome de instituição/ empresa que o(a) Sr.(a) lembra que promove o EMPREENDEDORISMO NO BRASIL? (RU- ESP</a:t>
            </a:r>
            <a:r>
              <a:rPr lang="pt-BR" sz="1100" b="1" dirty="0">
                <a:solidFill>
                  <a:schemeClr val="bg1"/>
                </a:solidFill>
              </a:rPr>
              <a:t>)</a:t>
            </a:r>
            <a:endParaRPr lang="pt-BR" sz="1100" dirty="0">
              <a:solidFill>
                <a:schemeClr val="bg1"/>
              </a:solidFill>
            </a:endParaRPr>
          </a:p>
        </p:txBody>
      </p:sp>
      <p:sp>
        <p:nvSpPr>
          <p:cNvPr id="149" name="CaixaDeTexto 148"/>
          <p:cNvSpPr txBox="1"/>
          <p:nvPr/>
        </p:nvSpPr>
        <p:spPr>
          <a:xfrm>
            <a:off x="5537014" y="2959186"/>
            <a:ext cx="553357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pt-BR" sz="1200" dirty="0">
                <a:solidFill>
                  <a:schemeClr val="tx2">
                    <a:lumMod val="75000"/>
                  </a:schemeClr>
                </a:solidFill>
              </a:rPr>
              <a:t>base: </a:t>
            </a:r>
          </a:p>
        </p:txBody>
      </p:sp>
      <p:graphicFrame>
        <p:nvGraphicFramePr>
          <p:cNvPr id="150" name="Tabela 149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651414206"/>
              </p:ext>
            </p:extLst>
          </p:nvPr>
        </p:nvGraphicFramePr>
        <p:xfrm>
          <a:off x="6033422" y="2924637"/>
          <a:ext cx="4074928" cy="360534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70448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370448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370448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  <a:gridCol w="370448">
                  <a:extLst>
                    <a:ext uri="{9D8B030D-6E8A-4147-A177-3AD203B41FA5}">
                      <a16:colId xmlns:a16="http://schemas.microsoft.com/office/drawing/2014/main" xmlns="" val="20003"/>
                    </a:ext>
                  </a:extLst>
                </a:gridCol>
                <a:gridCol w="370448">
                  <a:extLst>
                    <a:ext uri="{9D8B030D-6E8A-4147-A177-3AD203B41FA5}">
                      <a16:colId xmlns:a16="http://schemas.microsoft.com/office/drawing/2014/main" xmlns="" val="20004"/>
                    </a:ext>
                  </a:extLst>
                </a:gridCol>
                <a:gridCol w="370448">
                  <a:extLst>
                    <a:ext uri="{9D8B030D-6E8A-4147-A177-3AD203B41FA5}">
                      <a16:colId xmlns:a16="http://schemas.microsoft.com/office/drawing/2014/main" xmlns="" val="20005"/>
                    </a:ext>
                  </a:extLst>
                </a:gridCol>
                <a:gridCol w="370448">
                  <a:extLst>
                    <a:ext uri="{9D8B030D-6E8A-4147-A177-3AD203B41FA5}">
                      <a16:colId xmlns:a16="http://schemas.microsoft.com/office/drawing/2014/main" xmlns="" val="20006"/>
                    </a:ext>
                  </a:extLst>
                </a:gridCol>
                <a:gridCol w="370448">
                  <a:extLst>
                    <a:ext uri="{9D8B030D-6E8A-4147-A177-3AD203B41FA5}">
                      <a16:colId xmlns:a16="http://schemas.microsoft.com/office/drawing/2014/main" xmlns="" val="20007"/>
                    </a:ext>
                  </a:extLst>
                </a:gridCol>
                <a:gridCol w="370448">
                  <a:extLst>
                    <a:ext uri="{9D8B030D-6E8A-4147-A177-3AD203B41FA5}">
                      <a16:colId xmlns:a16="http://schemas.microsoft.com/office/drawing/2014/main" xmlns="" val="20008"/>
                    </a:ext>
                  </a:extLst>
                </a:gridCol>
                <a:gridCol w="370448">
                  <a:extLst>
                    <a:ext uri="{9D8B030D-6E8A-4147-A177-3AD203B41FA5}">
                      <a16:colId xmlns:a16="http://schemas.microsoft.com/office/drawing/2014/main" xmlns="" val="20009"/>
                    </a:ext>
                  </a:extLst>
                </a:gridCol>
                <a:gridCol w="370448">
                  <a:extLst>
                    <a:ext uri="{9D8B030D-6E8A-4147-A177-3AD203B41FA5}">
                      <a16:colId xmlns:a16="http://schemas.microsoft.com/office/drawing/2014/main" xmlns="" val="20010"/>
                    </a:ext>
                  </a:extLst>
                </a:gridCol>
              </a:tblGrid>
              <a:tr h="360534"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396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622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611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626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580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637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409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425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424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401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410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</a:tbl>
          </a:graphicData>
        </a:graphic>
      </p:graphicFrame>
      <p:graphicFrame>
        <p:nvGraphicFramePr>
          <p:cNvPr id="139" name="Tabela 13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095470934"/>
              </p:ext>
            </p:extLst>
          </p:nvPr>
        </p:nvGraphicFramePr>
        <p:xfrm>
          <a:off x="6035539" y="3309390"/>
          <a:ext cx="5932048" cy="2510316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70753">
                  <a:extLst>
                    <a:ext uri="{9D8B030D-6E8A-4147-A177-3AD203B41FA5}">
                      <a16:colId xmlns:a16="http://schemas.microsoft.com/office/drawing/2014/main" xmlns="" val="2508618538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xmlns="" val="3216808406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xmlns="" val="3511244442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xmlns="" val="20015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xmlns="" val="20016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xmlns="" val="20017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xmlns="" val="20018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xmlns="" val="20019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xmlns="" val="20020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xmlns="" val="20021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xmlns="" val="20022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xmlns="" val="20023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xmlns="" val="20024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xmlns="" val="20025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xmlns="" val="20026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xmlns="" val="20027"/>
                    </a:ext>
                  </a:extLst>
                </a:gridCol>
              </a:tblGrid>
              <a:tr h="410981"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SE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RN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PI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PE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PB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MA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CE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BA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AL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TO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AM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AC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PA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AP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RR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RO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4138943772"/>
                  </a:ext>
                </a:extLst>
              </a:tr>
              <a:tr h="299905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460727012"/>
                  </a:ext>
                </a:extLst>
              </a:tr>
              <a:tr h="299905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2401780492"/>
                  </a:ext>
                </a:extLst>
              </a:tr>
              <a:tr h="299905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276988336"/>
                  </a:ext>
                </a:extLst>
              </a:tr>
              <a:tr h="299905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3449430304"/>
                  </a:ext>
                </a:extLst>
              </a:tr>
              <a:tr h="299905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299905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299905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429187996"/>
                  </a:ext>
                </a:extLst>
              </a:tr>
            </a:tbl>
          </a:graphicData>
        </a:graphic>
      </p:graphicFrame>
      <p:graphicFrame>
        <p:nvGraphicFramePr>
          <p:cNvPr id="141" name="Tabela 140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678646850"/>
              </p:ext>
            </p:extLst>
          </p:nvPr>
        </p:nvGraphicFramePr>
        <p:xfrm>
          <a:off x="3969185" y="3668599"/>
          <a:ext cx="2014237" cy="2141008"/>
        </p:xfrm>
        <a:graphic>
          <a:graphicData uri="http://schemas.openxmlformats.org/drawingml/2006/table">
            <a:tbl>
              <a:tblPr bandRow="1">
                <a:tableStyleId>{5C22544A-7EE6-4342-B048-85BDC9FD1C3A}</a:tableStyleId>
              </a:tblPr>
              <a:tblGrid>
                <a:gridCol w="2014237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</a:tblGrid>
              <a:tr h="335280">
                <a:tc>
                  <a:txBody>
                    <a:bodyPr/>
                    <a:lstStyle/>
                    <a:p>
                      <a:pPr algn="r"/>
                      <a:r>
                        <a:rPr lang="pt-BR" sz="1600" b="1" dirty="0">
                          <a:solidFill>
                            <a:srgbClr val="0070C0"/>
                          </a:solidFill>
                        </a:rPr>
                        <a:t>SEBRAE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281784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6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‘</a:t>
                      </a:r>
                      <a:r>
                        <a:rPr lang="pt-BR" sz="1600" b="0" kern="1200" dirty="0" err="1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n.s.’|‘s.r</a:t>
                      </a:r>
                      <a:r>
                        <a:rPr lang="pt-BR" sz="16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’| ’não lembra 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281784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6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SENAI | SESI | IEL | CNJ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281784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6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SENAC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281784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6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bancos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6808">
                <a:tc>
                  <a:txBody>
                    <a:bodyPr/>
                    <a:lstStyle/>
                    <a:p>
                      <a:pPr marL="0" marR="0" lvl="0" indent="0" algn="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1600" b="0" kern="1200" dirty="0" err="1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Endeavor</a:t>
                      </a:r>
                      <a:endParaRPr lang="pt-BR" sz="1600" b="0" kern="1200" dirty="0">
                        <a:solidFill>
                          <a:schemeClr val="bg2">
                            <a:lumMod val="25000"/>
                          </a:schemeClr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626448779"/>
                  </a:ext>
                </a:extLst>
              </a:tr>
              <a:tr h="281784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6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outros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</a:tbl>
          </a:graphicData>
        </a:graphic>
      </p:graphicFrame>
      <p:sp>
        <p:nvSpPr>
          <p:cNvPr id="156" name="CaixaDeTexto 155"/>
          <p:cNvSpPr txBox="1"/>
          <p:nvPr/>
        </p:nvSpPr>
        <p:spPr>
          <a:xfrm>
            <a:off x="5537014" y="5819707"/>
            <a:ext cx="553357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pt-BR" sz="1200" dirty="0">
                <a:solidFill>
                  <a:schemeClr val="tx2">
                    <a:lumMod val="75000"/>
                  </a:schemeClr>
                </a:solidFill>
              </a:rPr>
              <a:t>base: </a:t>
            </a:r>
          </a:p>
        </p:txBody>
      </p:sp>
      <p:graphicFrame>
        <p:nvGraphicFramePr>
          <p:cNvPr id="157" name="Tabela 15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029809686"/>
              </p:ext>
            </p:extLst>
          </p:nvPr>
        </p:nvGraphicFramePr>
        <p:xfrm>
          <a:off x="6033426" y="5785158"/>
          <a:ext cx="5934160" cy="360534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70885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370885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370885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  <a:gridCol w="370885">
                  <a:extLst>
                    <a:ext uri="{9D8B030D-6E8A-4147-A177-3AD203B41FA5}">
                      <a16:colId xmlns:a16="http://schemas.microsoft.com/office/drawing/2014/main" xmlns="" val="20003"/>
                    </a:ext>
                  </a:extLst>
                </a:gridCol>
                <a:gridCol w="370885">
                  <a:extLst>
                    <a:ext uri="{9D8B030D-6E8A-4147-A177-3AD203B41FA5}">
                      <a16:colId xmlns:a16="http://schemas.microsoft.com/office/drawing/2014/main" xmlns="" val="20004"/>
                    </a:ext>
                  </a:extLst>
                </a:gridCol>
                <a:gridCol w="370885">
                  <a:extLst>
                    <a:ext uri="{9D8B030D-6E8A-4147-A177-3AD203B41FA5}">
                      <a16:colId xmlns:a16="http://schemas.microsoft.com/office/drawing/2014/main" xmlns="" val="20005"/>
                    </a:ext>
                  </a:extLst>
                </a:gridCol>
                <a:gridCol w="370885">
                  <a:extLst>
                    <a:ext uri="{9D8B030D-6E8A-4147-A177-3AD203B41FA5}">
                      <a16:colId xmlns:a16="http://schemas.microsoft.com/office/drawing/2014/main" xmlns="" val="20006"/>
                    </a:ext>
                  </a:extLst>
                </a:gridCol>
                <a:gridCol w="370885">
                  <a:extLst>
                    <a:ext uri="{9D8B030D-6E8A-4147-A177-3AD203B41FA5}">
                      <a16:colId xmlns:a16="http://schemas.microsoft.com/office/drawing/2014/main" xmlns="" val="20007"/>
                    </a:ext>
                  </a:extLst>
                </a:gridCol>
                <a:gridCol w="370885">
                  <a:extLst>
                    <a:ext uri="{9D8B030D-6E8A-4147-A177-3AD203B41FA5}">
                      <a16:colId xmlns:a16="http://schemas.microsoft.com/office/drawing/2014/main" xmlns="" val="20008"/>
                    </a:ext>
                  </a:extLst>
                </a:gridCol>
                <a:gridCol w="370885">
                  <a:extLst>
                    <a:ext uri="{9D8B030D-6E8A-4147-A177-3AD203B41FA5}">
                      <a16:colId xmlns:a16="http://schemas.microsoft.com/office/drawing/2014/main" xmlns="" val="20009"/>
                    </a:ext>
                  </a:extLst>
                </a:gridCol>
                <a:gridCol w="370885">
                  <a:extLst>
                    <a:ext uri="{9D8B030D-6E8A-4147-A177-3AD203B41FA5}">
                      <a16:colId xmlns:a16="http://schemas.microsoft.com/office/drawing/2014/main" xmlns="" val="20010"/>
                    </a:ext>
                  </a:extLst>
                </a:gridCol>
                <a:gridCol w="370885">
                  <a:extLst>
                    <a:ext uri="{9D8B030D-6E8A-4147-A177-3AD203B41FA5}">
                      <a16:colId xmlns:a16="http://schemas.microsoft.com/office/drawing/2014/main" xmlns="" val="20011"/>
                    </a:ext>
                  </a:extLst>
                </a:gridCol>
                <a:gridCol w="370885">
                  <a:extLst>
                    <a:ext uri="{9D8B030D-6E8A-4147-A177-3AD203B41FA5}">
                      <a16:colId xmlns:a16="http://schemas.microsoft.com/office/drawing/2014/main" xmlns="" val="20012"/>
                    </a:ext>
                  </a:extLst>
                </a:gridCol>
                <a:gridCol w="370885">
                  <a:extLst>
                    <a:ext uri="{9D8B030D-6E8A-4147-A177-3AD203B41FA5}">
                      <a16:colId xmlns:a16="http://schemas.microsoft.com/office/drawing/2014/main" xmlns="" val="203119777"/>
                    </a:ext>
                  </a:extLst>
                </a:gridCol>
                <a:gridCol w="370885">
                  <a:extLst>
                    <a:ext uri="{9D8B030D-6E8A-4147-A177-3AD203B41FA5}">
                      <a16:colId xmlns:a16="http://schemas.microsoft.com/office/drawing/2014/main" xmlns="" val="2134523536"/>
                    </a:ext>
                  </a:extLst>
                </a:gridCol>
                <a:gridCol w="370885">
                  <a:extLst>
                    <a:ext uri="{9D8B030D-6E8A-4147-A177-3AD203B41FA5}">
                      <a16:colId xmlns:a16="http://schemas.microsoft.com/office/drawing/2014/main" xmlns="" val="2399381869"/>
                    </a:ext>
                  </a:extLst>
                </a:gridCol>
              </a:tblGrid>
              <a:tr h="360534"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396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406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402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414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415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388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415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419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403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380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373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386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382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324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362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384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</a:tbl>
          </a:graphicData>
        </a:graphic>
      </p:graphicFrame>
      <p:sp>
        <p:nvSpPr>
          <p:cNvPr id="97" name="CaixaDeTexto 96"/>
          <p:cNvSpPr txBox="1"/>
          <p:nvPr/>
        </p:nvSpPr>
        <p:spPr>
          <a:xfrm>
            <a:off x="2409264" y="4513161"/>
            <a:ext cx="877163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t-BR" sz="2000" i="1" dirty="0">
                <a:solidFill>
                  <a:srgbClr val="0070C0"/>
                </a:solidFill>
              </a:rPr>
              <a:t>por UF</a:t>
            </a:r>
          </a:p>
        </p:txBody>
      </p:sp>
      <p:sp>
        <p:nvSpPr>
          <p:cNvPr id="11" name="Retângulo 10"/>
          <p:cNvSpPr/>
          <p:nvPr/>
        </p:nvSpPr>
        <p:spPr>
          <a:xfrm>
            <a:off x="3566028" y="419100"/>
            <a:ext cx="8625972" cy="5889625"/>
          </a:xfrm>
          <a:prstGeom prst="rect">
            <a:avLst/>
          </a:prstGeom>
          <a:solidFill>
            <a:srgbClr val="FFFFFF">
              <a:alpha val="89804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pic>
        <p:nvPicPr>
          <p:cNvPr id="4" name="Imagem 3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9354423" y="586172"/>
            <a:ext cx="391639" cy="716254"/>
          </a:xfrm>
          <a:prstGeom prst="rect">
            <a:avLst/>
          </a:prstGeom>
        </p:spPr>
      </p:pic>
      <p:pic>
        <p:nvPicPr>
          <p:cNvPr id="5" name="Imagem 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9726971" y="586602"/>
            <a:ext cx="391639" cy="716254"/>
          </a:xfrm>
          <a:prstGeom prst="rect">
            <a:avLst/>
          </a:prstGeom>
        </p:spPr>
      </p:pic>
      <p:pic>
        <p:nvPicPr>
          <p:cNvPr id="6" name="Imagem 5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752688" y="583791"/>
            <a:ext cx="391639" cy="716254"/>
          </a:xfrm>
          <a:prstGeom prst="rect">
            <a:avLst/>
          </a:prstGeom>
        </p:spPr>
      </p:pic>
      <p:graphicFrame>
        <p:nvGraphicFramePr>
          <p:cNvPr id="83" name="Tabela 8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990419543"/>
              </p:ext>
            </p:extLst>
          </p:nvPr>
        </p:nvGraphicFramePr>
        <p:xfrm>
          <a:off x="11225708" y="3308394"/>
          <a:ext cx="370753" cy="710886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70753">
                  <a:extLst>
                    <a:ext uri="{9D8B030D-6E8A-4147-A177-3AD203B41FA5}">
                      <a16:colId xmlns:a16="http://schemas.microsoft.com/office/drawing/2014/main" xmlns="" val="20026"/>
                    </a:ext>
                  </a:extLst>
                </a:gridCol>
              </a:tblGrid>
              <a:tr h="410981"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RR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4138943772"/>
                  </a:ext>
                </a:extLst>
              </a:tr>
              <a:tr h="299905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460727012"/>
                  </a:ext>
                </a:extLst>
              </a:tr>
            </a:tbl>
          </a:graphicData>
        </a:graphic>
      </p:graphicFrame>
      <p:graphicFrame>
        <p:nvGraphicFramePr>
          <p:cNvPr id="85" name="Tabela 8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502634164"/>
              </p:ext>
            </p:extLst>
          </p:nvPr>
        </p:nvGraphicFramePr>
        <p:xfrm>
          <a:off x="10855979" y="3308635"/>
          <a:ext cx="370753" cy="710886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70753">
                  <a:extLst>
                    <a:ext uri="{9D8B030D-6E8A-4147-A177-3AD203B41FA5}">
                      <a16:colId xmlns:a16="http://schemas.microsoft.com/office/drawing/2014/main" xmlns="" val="20025"/>
                    </a:ext>
                  </a:extLst>
                </a:gridCol>
              </a:tblGrid>
              <a:tr h="410981"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AP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4138943772"/>
                  </a:ext>
                </a:extLst>
              </a:tr>
              <a:tr h="299905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460727012"/>
                  </a:ext>
                </a:extLst>
              </a:tr>
            </a:tbl>
          </a:graphicData>
        </a:graphic>
      </p:graphicFrame>
      <p:graphicFrame>
        <p:nvGraphicFramePr>
          <p:cNvPr id="86" name="Tabela 8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43032809"/>
              </p:ext>
            </p:extLst>
          </p:nvPr>
        </p:nvGraphicFramePr>
        <p:xfrm>
          <a:off x="9741300" y="3308394"/>
          <a:ext cx="370753" cy="710886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70753">
                  <a:extLst>
                    <a:ext uri="{9D8B030D-6E8A-4147-A177-3AD203B41FA5}">
                      <a16:colId xmlns:a16="http://schemas.microsoft.com/office/drawing/2014/main" xmlns="" val="20022"/>
                    </a:ext>
                  </a:extLst>
                </a:gridCol>
              </a:tblGrid>
              <a:tr h="410981"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AM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4138943772"/>
                  </a:ext>
                </a:extLst>
              </a:tr>
              <a:tr h="299905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460727012"/>
                  </a:ext>
                </a:extLst>
              </a:tr>
            </a:tbl>
          </a:graphicData>
        </a:graphic>
      </p:graphicFrame>
      <p:sp>
        <p:nvSpPr>
          <p:cNvPr id="91" name="CaixaDeTexto 90"/>
          <p:cNvSpPr txBox="1"/>
          <p:nvPr/>
        </p:nvSpPr>
        <p:spPr>
          <a:xfrm>
            <a:off x="4858570" y="2035307"/>
            <a:ext cx="1714772" cy="835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2400" b="1" dirty="0">
                <a:solidFill>
                  <a:schemeClr val="bg1">
                    <a:lumMod val="50000"/>
                  </a:schemeClr>
                </a:solidFill>
              </a:rPr>
              <a:t>maiores lembranças</a:t>
            </a:r>
            <a:endParaRPr lang="pt-BR" sz="2400" dirty="0">
              <a:solidFill>
                <a:schemeClr val="accent5">
                  <a:lumMod val="50000"/>
                </a:schemeClr>
              </a:solidFill>
            </a:endParaRPr>
          </a:p>
        </p:txBody>
      </p:sp>
      <p:grpSp>
        <p:nvGrpSpPr>
          <p:cNvPr id="7" name="Grupo 6"/>
          <p:cNvGrpSpPr/>
          <p:nvPr/>
        </p:nvGrpSpPr>
        <p:grpSpPr>
          <a:xfrm>
            <a:off x="6957388" y="4045508"/>
            <a:ext cx="3277158" cy="1851378"/>
            <a:chOff x="6491730" y="7352357"/>
            <a:chExt cx="1093790" cy="617918"/>
          </a:xfrm>
          <a:solidFill>
            <a:srgbClr val="FFFFFF"/>
          </a:solidFill>
        </p:grpSpPr>
        <p:pic>
          <p:nvPicPr>
            <p:cNvPr id="79" name="Imagem 78"/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6876899" y="7352357"/>
              <a:ext cx="336431" cy="615285"/>
            </a:xfrm>
            <a:prstGeom prst="rect">
              <a:avLst/>
            </a:prstGeom>
            <a:grpFill/>
          </p:spPr>
        </p:pic>
        <p:pic>
          <p:nvPicPr>
            <p:cNvPr id="80" name="Imagem 79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6491730" y="7354650"/>
              <a:ext cx="336431" cy="615286"/>
            </a:xfrm>
            <a:prstGeom prst="rect">
              <a:avLst/>
            </a:prstGeom>
            <a:grpFill/>
          </p:spPr>
        </p:pic>
        <p:pic>
          <p:nvPicPr>
            <p:cNvPr id="81" name="Imagem 80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7249089" y="7354991"/>
              <a:ext cx="336431" cy="615284"/>
            </a:xfrm>
            <a:prstGeom prst="rect">
              <a:avLst/>
            </a:prstGeom>
            <a:grpFill/>
          </p:spPr>
        </p:pic>
      </p:grpSp>
      <p:sp>
        <p:nvSpPr>
          <p:cNvPr id="92" name="CaixaDeTexto 91"/>
          <p:cNvSpPr txBox="1"/>
          <p:nvPr/>
        </p:nvSpPr>
        <p:spPr>
          <a:xfrm>
            <a:off x="4858570" y="4728556"/>
            <a:ext cx="1714772" cy="835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2400" b="1" dirty="0">
                <a:solidFill>
                  <a:schemeClr val="bg1">
                    <a:lumMod val="50000"/>
                  </a:schemeClr>
                </a:solidFill>
              </a:rPr>
              <a:t>menores lembranças</a:t>
            </a:r>
            <a:endParaRPr lang="pt-BR" sz="2400" dirty="0">
              <a:solidFill>
                <a:schemeClr val="accent5">
                  <a:lumMod val="50000"/>
                </a:schemeClr>
              </a:solidFill>
            </a:endParaRPr>
          </a:p>
        </p:txBody>
      </p:sp>
      <p:grpSp>
        <p:nvGrpSpPr>
          <p:cNvPr id="13" name="Group 4"/>
          <p:cNvGrpSpPr>
            <a:grpSpLocks noChangeAspect="1"/>
          </p:cNvGrpSpPr>
          <p:nvPr/>
        </p:nvGrpSpPr>
        <p:grpSpPr bwMode="auto">
          <a:xfrm>
            <a:off x="4958292" y="1570206"/>
            <a:ext cx="529816" cy="517967"/>
            <a:chOff x="2005" y="3016"/>
            <a:chExt cx="939" cy="918"/>
          </a:xfrm>
          <a:solidFill>
            <a:srgbClr val="92D050"/>
          </a:solidFill>
        </p:grpSpPr>
        <p:sp>
          <p:nvSpPr>
            <p:cNvPr id="15" name="Freeform 5"/>
            <p:cNvSpPr>
              <a:spLocks noEditPoints="1"/>
            </p:cNvSpPr>
            <p:nvPr/>
          </p:nvSpPr>
          <p:spPr bwMode="auto">
            <a:xfrm>
              <a:off x="2022" y="3409"/>
              <a:ext cx="201" cy="493"/>
            </a:xfrm>
            <a:custGeom>
              <a:avLst/>
              <a:gdLst>
                <a:gd name="T0" fmla="*/ 321 w 334"/>
                <a:gd name="T1" fmla="*/ 820 h 820"/>
                <a:gd name="T2" fmla="*/ 13 w 334"/>
                <a:gd name="T3" fmla="*/ 820 h 820"/>
                <a:gd name="T4" fmla="*/ 0 w 334"/>
                <a:gd name="T5" fmla="*/ 807 h 820"/>
                <a:gd name="T6" fmla="*/ 0 w 334"/>
                <a:gd name="T7" fmla="*/ 12 h 820"/>
                <a:gd name="T8" fmla="*/ 13 w 334"/>
                <a:gd name="T9" fmla="*/ 0 h 820"/>
                <a:gd name="T10" fmla="*/ 321 w 334"/>
                <a:gd name="T11" fmla="*/ 0 h 820"/>
                <a:gd name="T12" fmla="*/ 334 w 334"/>
                <a:gd name="T13" fmla="*/ 12 h 820"/>
                <a:gd name="T14" fmla="*/ 334 w 334"/>
                <a:gd name="T15" fmla="*/ 807 h 820"/>
                <a:gd name="T16" fmla="*/ 321 w 334"/>
                <a:gd name="T17" fmla="*/ 820 h 820"/>
                <a:gd name="T18" fmla="*/ 321 w 334"/>
                <a:gd name="T19" fmla="*/ 820 h 820"/>
                <a:gd name="T20" fmla="*/ 321 w 334"/>
                <a:gd name="T21" fmla="*/ 820 h 8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4" h="820">
                  <a:moveTo>
                    <a:pt x="321" y="820"/>
                  </a:moveTo>
                  <a:cubicBezTo>
                    <a:pt x="13" y="820"/>
                    <a:pt x="13" y="820"/>
                    <a:pt x="13" y="820"/>
                  </a:cubicBezTo>
                  <a:cubicBezTo>
                    <a:pt x="6" y="820"/>
                    <a:pt x="0" y="814"/>
                    <a:pt x="0" y="807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6"/>
                    <a:pt x="6" y="0"/>
                    <a:pt x="13" y="0"/>
                  </a:cubicBezTo>
                  <a:cubicBezTo>
                    <a:pt x="321" y="0"/>
                    <a:pt x="321" y="0"/>
                    <a:pt x="321" y="0"/>
                  </a:cubicBezTo>
                  <a:cubicBezTo>
                    <a:pt x="328" y="0"/>
                    <a:pt x="334" y="6"/>
                    <a:pt x="334" y="12"/>
                  </a:cubicBezTo>
                  <a:cubicBezTo>
                    <a:pt x="334" y="807"/>
                    <a:pt x="334" y="807"/>
                    <a:pt x="334" y="807"/>
                  </a:cubicBezTo>
                  <a:cubicBezTo>
                    <a:pt x="334" y="814"/>
                    <a:pt x="328" y="820"/>
                    <a:pt x="321" y="820"/>
                  </a:cubicBezTo>
                  <a:close/>
                  <a:moveTo>
                    <a:pt x="321" y="820"/>
                  </a:moveTo>
                  <a:cubicBezTo>
                    <a:pt x="321" y="820"/>
                    <a:pt x="321" y="820"/>
                    <a:pt x="321" y="82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6" name="Freeform 6"/>
            <p:cNvSpPr>
              <a:spLocks noEditPoints="1"/>
            </p:cNvSpPr>
            <p:nvPr/>
          </p:nvSpPr>
          <p:spPr bwMode="auto">
            <a:xfrm>
              <a:off x="2005" y="3016"/>
              <a:ext cx="939" cy="918"/>
            </a:xfrm>
            <a:custGeom>
              <a:avLst/>
              <a:gdLst>
                <a:gd name="T0" fmla="*/ 911 w 1562"/>
                <a:gd name="T1" fmla="*/ 66 h 1527"/>
                <a:gd name="T2" fmla="*/ 691 w 1562"/>
                <a:gd name="T3" fmla="*/ 39 h 1527"/>
                <a:gd name="T4" fmla="*/ 670 w 1562"/>
                <a:gd name="T5" fmla="*/ 67 h 1527"/>
                <a:gd name="T6" fmla="*/ 670 w 1562"/>
                <a:gd name="T7" fmla="*/ 342 h 1527"/>
                <a:gd name="T8" fmla="*/ 539 w 1562"/>
                <a:gd name="T9" fmla="*/ 576 h 1527"/>
                <a:gd name="T10" fmla="*/ 402 w 1562"/>
                <a:gd name="T11" fmla="*/ 644 h 1527"/>
                <a:gd name="T12" fmla="*/ 400 w 1562"/>
                <a:gd name="T13" fmla="*/ 645 h 1527"/>
                <a:gd name="T14" fmla="*/ 384 w 1562"/>
                <a:gd name="T15" fmla="*/ 650 h 1527"/>
                <a:gd name="T16" fmla="*/ 337 w 1562"/>
                <a:gd name="T17" fmla="*/ 624 h 1527"/>
                <a:gd name="T18" fmla="*/ 54 w 1562"/>
                <a:gd name="T19" fmla="*/ 624 h 1527"/>
                <a:gd name="T20" fmla="*/ 0 w 1562"/>
                <a:gd name="T21" fmla="*/ 678 h 1527"/>
                <a:gd name="T22" fmla="*/ 0 w 1562"/>
                <a:gd name="T23" fmla="*/ 1448 h 1527"/>
                <a:gd name="T24" fmla="*/ 54 w 1562"/>
                <a:gd name="T25" fmla="*/ 1502 h 1527"/>
                <a:gd name="T26" fmla="*/ 338 w 1562"/>
                <a:gd name="T27" fmla="*/ 1502 h 1527"/>
                <a:gd name="T28" fmla="*/ 390 w 1562"/>
                <a:gd name="T29" fmla="*/ 1460 h 1527"/>
                <a:gd name="T30" fmla="*/ 542 w 1562"/>
                <a:gd name="T31" fmla="*/ 1527 h 1527"/>
                <a:gd name="T32" fmla="*/ 1214 w 1562"/>
                <a:gd name="T33" fmla="*/ 1527 h 1527"/>
                <a:gd name="T34" fmla="*/ 1464 w 1562"/>
                <a:gd name="T35" fmla="*/ 1322 h 1527"/>
                <a:gd name="T36" fmla="*/ 1549 w 1562"/>
                <a:gd name="T37" fmla="*/ 777 h 1527"/>
                <a:gd name="T38" fmla="*/ 1467 w 1562"/>
                <a:gd name="T39" fmla="*/ 573 h 1527"/>
                <a:gd name="T40" fmla="*/ 1346 w 1562"/>
                <a:gd name="T41" fmla="*/ 534 h 1527"/>
                <a:gd name="T42" fmla="*/ 996 w 1562"/>
                <a:gd name="T43" fmla="*/ 534 h 1527"/>
                <a:gd name="T44" fmla="*/ 996 w 1562"/>
                <a:gd name="T45" fmla="*/ 279 h 1527"/>
                <a:gd name="T46" fmla="*/ 911 w 1562"/>
                <a:gd name="T47" fmla="*/ 66 h 1527"/>
                <a:gd name="T48" fmla="*/ 333 w 1562"/>
                <a:gd name="T49" fmla="*/ 1444 h 1527"/>
                <a:gd name="T50" fmla="*/ 58 w 1562"/>
                <a:gd name="T51" fmla="*/ 1444 h 1527"/>
                <a:gd name="T52" fmla="*/ 58 w 1562"/>
                <a:gd name="T53" fmla="*/ 682 h 1527"/>
                <a:gd name="T54" fmla="*/ 333 w 1562"/>
                <a:gd name="T55" fmla="*/ 682 h 1527"/>
                <a:gd name="T56" fmla="*/ 333 w 1562"/>
                <a:gd name="T57" fmla="*/ 1444 h 1527"/>
                <a:gd name="T58" fmla="*/ 1346 w 1562"/>
                <a:gd name="T59" fmla="*/ 592 h 1527"/>
                <a:gd name="T60" fmla="*/ 1433 w 1562"/>
                <a:gd name="T61" fmla="*/ 620 h 1527"/>
                <a:gd name="T62" fmla="*/ 1492 w 1562"/>
                <a:gd name="T63" fmla="*/ 768 h 1527"/>
                <a:gd name="T64" fmla="*/ 1406 w 1562"/>
                <a:gd name="T65" fmla="*/ 1313 h 1527"/>
                <a:gd name="T66" fmla="*/ 1406 w 1562"/>
                <a:gd name="T67" fmla="*/ 1314 h 1527"/>
                <a:gd name="T68" fmla="*/ 1214 w 1562"/>
                <a:gd name="T69" fmla="*/ 1468 h 1527"/>
                <a:gd name="T70" fmla="*/ 542 w 1562"/>
                <a:gd name="T71" fmla="*/ 1468 h 1527"/>
                <a:gd name="T72" fmla="*/ 392 w 1562"/>
                <a:gd name="T73" fmla="*/ 1318 h 1527"/>
                <a:gd name="T74" fmla="*/ 392 w 1562"/>
                <a:gd name="T75" fmla="*/ 709 h 1527"/>
                <a:gd name="T76" fmla="*/ 418 w 1562"/>
                <a:gd name="T77" fmla="*/ 700 h 1527"/>
                <a:gd name="T78" fmla="*/ 571 w 1562"/>
                <a:gd name="T79" fmla="*/ 624 h 1527"/>
                <a:gd name="T80" fmla="*/ 728 w 1562"/>
                <a:gd name="T81" fmla="*/ 342 h 1527"/>
                <a:gd name="T82" fmla="*/ 728 w 1562"/>
                <a:gd name="T83" fmla="*/ 90 h 1527"/>
                <a:gd name="T84" fmla="*/ 877 w 1562"/>
                <a:gd name="T85" fmla="*/ 113 h 1527"/>
                <a:gd name="T86" fmla="*/ 939 w 1562"/>
                <a:gd name="T87" fmla="*/ 279 h 1527"/>
                <a:gd name="T88" fmla="*/ 939 w 1562"/>
                <a:gd name="T89" fmla="*/ 563 h 1527"/>
                <a:gd name="T90" fmla="*/ 968 w 1562"/>
                <a:gd name="T91" fmla="*/ 592 h 1527"/>
                <a:gd name="T92" fmla="*/ 1346 w 1562"/>
                <a:gd name="T93" fmla="*/ 592 h 1527"/>
                <a:gd name="T94" fmla="*/ 1346 w 1562"/>
                <a:gd name="T95" fmla="*/ 592 h 1527"/>
                <a:gd name="T96" fmla="*/ 1346 w 1562"/>
                <a:gd name="T97" fmla="*/ 592 h 15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562" h="1527">
                  <a:moveTo>
                    <a:pt x="911" y="66"/>
                  </a:moveTo>
                  <a:cubicBezTo>
                    <a:pt x="820" y="0"/>
                    <a:pt x="696" y="38"/>
                    <a:pt x="691" y="39"/>
                  </a:cubicBezTo>
                  <a:cubicBezTo>
                    <a:pt x="678" y="43"/>
                    <a:pt x="670" y="55"/>
                    <a:pt x="670" y="67"/>
                  </a:cubicBezTo>
                  <a:cubicBezTo>
                    <a:pt x="670" y="342"/>
                    <a:pt x="670" y="342"/>
                    <a:pt x="670" y="342"/>
                  </a:cubicBezTo>
                  <a:cubicBezTo>
                    <a:pt x="670" y="435"/>
                    <a:pt x="626" y="513"/>
                    <a:pt x="539" y="576"/>
                  </a:cubicBezTo>
                  <a:cubicBezTo>
                    <a:pt x="471" y="624"/>
                    <a:pt x="402" y="644"/>
                    <a:pt x="402" y="644"/>
                  </a:cubicBezTo>
                  <a:cubicBezTo>
                    <a:pt x="401" y="644"/>
                    <a:pt x="401" y="645"/>
                    <a:pt x="400" y="645"/>
                  </a:cubicBezTo>
                  <a:cubicBezTo>
                    <a:pt x="384" y="650"/>
                    <a:pt x="384" y="650"/>
                    <a:pt x="384" y="650"/>
                  </a:cubicBezTo>
                  <a:cubicBezTo>
                    <a:pt x="374" y="635"/>
                    <a:pt x="357" y="624"/>
                    <a:pt x="337" y="624"/>
                  </a:cubicBezTo>
                  <a:cubicBezTo>
                    <a:pt x="54" y="624"/>
                    <a:pt x="54" y="624"/>
                    <a:pt x="54" y="624"/>
                  </a:cubicBezTo>
                  <a:cubicBezTo>
                    <a:pt x="24" y="624"/>
                    <a:pt x="0" y="648"/>
                    <a:pt x="0" y="678"/>
                  </a:cubicBezTo>
                  <a:cubicBezTo>
                    <a:pt x="0" y="1448"/>
                    <a:pt x="0" y="1448"/>
                    <a:pt x="0" y="1448"/>
                  </a:cubicBezTo>
                  <a:cubicBezTo>
                    <a:pt x="0" y="1478"/>
                    <a:pt x="24" y="1502"/>
                    <a:pt x="54" y="1502"/>
                  </a:cubicBezTo>
                  <a:cubicBezTo>
                    <a:pt x="338" y="1502"/>
                    <a:pt x="338" y="1502"/>
                    <a:pt x="338" y="1502"/>
                  </a:cubicBezTo>
                  <a:cubicBezTo>
                    <a:pt x="363" y="1502"/>
                    <a:pt x="385" y="1484"/>
                    <a:pt x="390" y="1460"/>
                  </a:cubicBezTo>
                  <a:cubicBezTo>
                    <a:pt x="428" y="1501"/>
                    <a:pt x="482" y="1527"/>
                    <a:pt x="542" y="1527"/>
                  </a:cubicBezTo>
                  <a:cubicBezTo>
                    <a:pt x="1214" y="1527"/>
                    <a:pt x="1214" y="1527"/>
                    <a:pt x="1214" y="1527"/>
                  </a:cubicBezTo>
                  <a:cubicBezTo>
                    <a:pt x="1356" y="1527"/>
                    <a:pt x="1448" y="1452"/>
                    <a:pt x="1464" y="1322"/>
                  </a:cubicBezTo>
                  <a:cubicBezTo>
                    <a:pt x="1549" y="777"/>
                    <a:pt x="1549" y="777"/>
                    <a:pt x="1549" y="777"/>
                  </a:cubicBezTo>
                  <a:cubicBezTo>
                    <a:pt x="1562" y="698"/>
                    <a:pt x="1530" y="618"/>
                    <a:pt x="1467" y="573"/>
                  </a:cubicBezTo>
                  <a:cubicBezTo>
                    <a:pt x="1431" y="548"/>
                    <a:pt x="1389" y="534"/>
                    <a:pt x="1346" y="534"/>
                  </a:cubicBezTo>
                  <a:cubicBezTo>
                    <a:pt x="996" y="534"/>
                    <a:pt x="996" y="534"/>
                    <a:pt x="996" y="534"/>
                  </a:cubicBezTo>
                  <a:cubicBezTo>
                    <a:pt x="996" y="279"/>
                    <a:pt x="996" y="279"/>
                    <a:pt x="996" y="279"/>
                  </a:cubicBezTo>
                  <a:cubicBezTo>
                    <a:pt x="996" y="180"/>
                    <a:pt x="968" y="108"/>
                    <a:pt x="911" y="66"/>
                  </a:cubicBezTo>
                  <a:close/>
                  <a:moveTo>
                    <a:pt x="333" y="1444"/>
                  </a:moveTo>
                  <a:cubicBezTo>
                    <a:pt x="58" y="1444"/>
                    <a:pt x="58" y="1444"/>
                    <a:pt x="58" y="1444"/>
                  </a:cubicBezTo>
                  <a:cubicBezTo>
                    <a:pt x="58" y="682"/>
                    <a:pt x="58" y="682"/>
                    <a:pt x="58" y="682"/>
                  </a:cubicBezTo>
                  <a:cubicBezTo>
                    <a:pt x="333" y="682"/>
                    <a:pt x="333" y="682"/>
                    <a:pt x="333" y="682"/>
                  </a:cubicBezTo>
                  <a:lnTo>
                    <a:pt x="333" y="1444"/>
                  </a:lnTo>
                  <a:close/>
                  <a:moveTo>
                    <a:pt x="1346" y="592"/>
                  </a:moveTo>
                  <a:cubicBezTo>
                    <a:pt x="1377" y="592"/>
                    <a:pt x="1407" y="602"/>
                    <a:pt x="1433" y="620"/>
                  </a:cubicBezTo>
                  <a:cubicBezTo>
                    <a:pt x="1478" y="653"/>
                    <a:pt x="1501" y="711"/>
                    <a:pt x="1492" y="768"/>
                  </a:cubicBezTo>
                  <a:cubicBezTo>
                    <a:pt x="1406" y="1313"/>
                    <a:pt x="1406" y="1313"/>
                    <a:pt x="1406" y="1313"/>
                  </a:cubicBezTo>
                  <a:cubicBezTo>
                    <a:pt x="1406" y="1314"/>
                    <a:pt x="1406" y="1314"/>
                    <a:pt x="1406" y="1314"/>
                  </a:cubicBezTo>
                  <a:cubicBezTo>
                    <a:pt x="1391" y="1441"/>
                    <a:pt x="1293" y="1468"/>
                    <a:pt x="1214" y="1468"/>
                  </a:cubicBezTo>
                  <a:cubicBezTo>
                    <a:pt x="542" y="1468"/>
                    <a:pt x="542" y="1468"/>
                    <a:pt x="542" y="1468"/>
                  </a:cubicBezTo>
                  <a:cubicBezTo>
                    <a:pt x="459" y="1468"/>
                    <a:pt x="392" y="1401"/>
                    <a:pt x="392" y="1318"/>
                  </a:cubicBezTo>
                  <a:cubicBezTo>
                    <a:pt x="392" y="709"/>
                    <a:pt x="392" y="709"/>
                    <a:pt x="392" y="709"/>
                  </a:cubicBezTo>
                  <a:cubicBezTo>
                    <a:pt x="418" y="700"/>
                    <a:pt x="418" y="700"/>
                    <a:pt x="418" y="700"/>
                  </a:cubicBezTo>
                  <a:cubicBezTo>
                    <a:pt x="428" y="697"/>
                    <a:pt x="499" y="676"/>
                    <a:pt x="571" y="624"/>
                  </a:cubicBezTo>
                  <a:cubicBezTo>
                    <a:pt x="674" y="551"/>
                    <a:pt x="728" y="454"/>
                    <a:pt x="728" y="342"/>
                  </a:cubicBezTo>
                  <a:cubicBezTo>
                    <a:pt x="728" y="90"/>
                    <a:pt x="728" y="90"/>
                    <a:pt x="728" y="90"/>
                  </a:cubicBezTo>
                  <a:cubicBezTo>
                    <a:pt x="762" y="84"/>
                    <a:pt x="828" y="78"/>
                    <a:pt x="877" y="113"/>
                  </a:cubicBezTo>
                  <a:cubicBezTo>
                    <a:pt x="918" y="143"/>
                    <a:pt x="939" y="199"/>
                    <a:pt x="939" y="279"/>
                  </a:cubicBezTo>
                  <a:cubicBezTo>
                    <a:pt x="939" y="563"/>
                    <a:pt x="939" y="563"/>
                    <a:pt x="939" y="563"/>
                  </a:cubicBezTo>
                  <a:cubicBezTo>
                    <a:pt x="939" y="579"/>
                    <a:pt x="952" y="592"/>
                    <a:pt x="968" y="592"/>
                  </a:cubicBezTo>
                  <a:cubicBezTo>
                    <a:pt x="1346" y="592"/>
                    <a:pt x="1346" y="592"/>
                    <a:pt x="1346" y="592"/>
                  </a:cubicBezTo>
                  <a:close/>
                  <a:moveTo>
                    <a:pt x="1346" y="592"/>
                  </a:moveTo>
                  <a:cubicBezTo>
                    <a:pt x="1346" y="592"/>
                    <a:pt x="1346" y="592"/>
                    <a:pt x="1346" y="59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grpSp>
        <p:nvGrpSpPr>
          <p:cNvPr id="98" name="Group 4"/>
          <p:cNvGrpSpPr>
            <a:grpSpLocks noChangeAspect="1"/>
          </p:cNvGrpSpPr>
          <p:nvPr/>
        </p:nvGrpSpPr>
        <p:grpSpPr bwMode="auto">
          <a:xfrm rot="10800000">
            <a:off x="4958292" y="4196071"/>
            <a:ext cx="529816" cy="517967"/>
            <a:chOff x="2005" y="3016"/>
            <a:chExt cx="939" cy="918"/>
          </a:xfrm>
          <a:solidFill>
            <a:srgbClr val="C00000"/>
          </a:solidFill>
        </p:grpSpPr>
        <p:sp>
          <p:nvSpPr>
            <p:cNvPr id="140" name="Freeform 5"/>
            <p:cNvSpPr>
              <a:spLocks noEditPoints="1"/>
            </p:cNvSpPr>
            <p:nvPr/>
          </p:nvSpPr>
          <p:spPr bwMode="auto">
            <a:xfrm>
              <a:off x="2022" y="3409"/>
              <a:ext cx="201" cy="493"/>
            </a:xfrm>
            <a:custGeom>
              <a:avLst/>
              <a:gdLst>
                <a:gd name="T0" fmla="*/ 321 w 334"/>
                <a:gd name="T1" fmla="*/ 820 h 820"/>
                <a:gd name="T2" fmla="*/ 13 w 334"/>
                <a:gd name="T3" fmla="*/ 820 h 820"/>
                <a:gd name="T4" fmla="*/ 0 w 334"/>
                <a:gd name="T5" fmla="*/ 807 h 820"/>
                <a:gd name="T6" fmla="*/ 0 w 334"/>
                <a:gd name="T7" fmla="*/ 12 h 820"/>
                <a:gd name="T8" fmla="*/ 13 w 334"/>
                <a:gd name="T9" fmla="*/ 0 h 820"/>
                <a:gd name="T10" fmla="*/ 321 w 334"/>
                <a:gd name="T11" fmla="*/ 0 h 820"/>
                <a:gd name="T12" fmla="*/ 334 w 334"/>
                <a:gd name="T13" fmla="*/ 12 h 820"/>
                <a:gd name="T14" fmla="*/ 334 w 334"/>
                <a:gd name="T15" fmla="*/ 807 h 820"/>
                <a:gd name="T16" fmla="*/ 321 w 334"/>
                <a:gd name="T17" fmla="*/ 820 h 820"/>
                <a:gd name="T18" fmla="*/ 321 w 334"/>
                <a:gd name="T19" fmla="*/ 820 h 820"/>
                <a:gd name="T20" fmla="*/ 321 w 334"/>
                <a:gd name="T21" fmla="*/ 820 h 8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4" h="820">
                  <a:moveTo>
                    <a:pt x="321" y="820"/>
                  </a:moveTo>
                  <a:cubicBezTo>
                    <a:pt x="13" y="820"/>
                    <a:pt x="13" y="820"/>
                    <a:pt x="13" y="820"/>
                  </a:cubicBezTo>
                  <a:cubicBezTo>
                    <a:pt x="6" y="820"/>
                    <a:pt x="0" y="814"/>
                    <a:pt x="0" y="807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6"/>
                    <a:pt x="6" y="0"/>
                    <a:pt x="13" y="0"/>
                  </a:cubicBezTo>
                  <a:cubicBezTo>
                    <a:pt x="321" y="0"/>
                    <a:pt x="321" y="0"/>
                    <a:pt x="321" y="0"/>
                  </a:cubicBezTo>
                  <a:cubicBezTo>
                    <a:pt x="328" y="0"/>
                    <a:pt x="334" y="6"/>
                    <a:pt x="334" y="12"/>
                  </a:cubicBezTo>
                  <a:cubicBezTo>
                    <a:pt x="334" y="807"/>
                    <a:pt x="334" y="807"/>
                    <a:pt x="334" y="807"/>
                  </a:cubicBezTo>
                  <a:cubicBezTo>
                    <a:pt x="334" y="814"/>
                    <a:pt x="328" y="820"/>
                    <a:pt x="321" y="820"/>
                  </a:cubicBezTo>
                  <a:close/>
                  <a:moveTo>
                    <a:pt x="321" y="820"/>
                  </a:moveTo>
                  <a:cubicBezTo>
                    <a:pt x="321" y="820"/>
                    <a:pt x="321" y="820"/>
                    <a:pt x="321" y="82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42" name="Freeform 6"/>
            <p:cNvSpPr>
              <a:spLocks noEditPoints="1"/>
            </p:cNvSpPr>
            <p:nvPr/>
          </p:nvSpPr>
          <p:spPr bwMode="auto">
            <a:xfrm>
              <a:off x="2005" y="3016"/>
              <a:ext cx="939" cy="918"/>
            </a:xfrm>
            <a:custGeom>
              <a:avLst/>
              <a:gdLst>
                <a:gd name="T0" fmla="*/ 911 w 1562"/>
                <a:gd name="T1" fmla="*/ 66 h 1527"/>
                <a:gd name="T2" fmla="*/ 691 w 1562"/>
                <a:gd name="T3" fmla="*/ 39 h 1527"/>
                <a:gd name="T4" fmla="*/ 670 w 1562"/>
                <a:gd name="T5" fmla="*/ 67 h 1527"/>
                <a:gd name="T6" fmla="*/ 670 w 1562"/>
                <a:gd name="T7" fmla="*/ 342 h 1527"/>
                <a:gd name="T8" fmla="*/ 539 w 1562"/>
                <a:gd name="T9" fmla="*/ 576 h 1527"/>
                <a:gd name="T10" fmla="*/ 402 w 1562"/>
                <a:gd name="T11" fmla="*/ 644 h 1527"/>
                <a:gd name="T12" fmla="*/ 400 w 1562"/>
                <a:gd name="T13" fmla="*/ 645 h 1527"/>
                <a:gd name="T14" fmla="*/ 384 w 1562"/>
                <a:gd name="T15" fmla="*/ 650 h 1527"/>
                <a:gd name="T16" fmla="*/ 337 w 1562"/>
                <a:gd name="T17" fmla="*/ 624 h 1527"/>
                <a:gd name="T18" fmla="*/ 54 w 1562"/>
                <a:gd name="T19" fmla="*/ 624 h 1527"/>
                <a:gd name="T20" fmla="*/ 0 w 1562"/>
                <a:gd name="T21" fmla="*/ 678 h 1527"/>
                <a:gd name="T22" fmla="*/ 0 w 1562"/>
                <a:gd name="T23" fmla="*/ 1448 h 1527"/>
                <a:gd name="T24" fmla="*/ 54 w 1562"/>
                <a:gd name="T25" fmla="*/ 1502 h 1527"/>
                <a:gd name="T26" fmla="*/ 338 w 1562"/>
                <a:gd name="T27" fmla="*/ 1502 h 1527"/>
                <a:gd name="T28" fmla="*/ 390 w 1562"/>
                <a:gd name="T29" fmla="*/ 1460 h 1527"/>
                <a:gd name="T30" fmla="*/ 542 w 1562"/>
                <a:gd name="T31" fmla="*/ 1527 h 1527"/>
                <a:gd name="T32" fmla="*/ 1214 w 1562"/>
                <a:gd name="T33" fmla="*/ 1527 h 1527"/>
                <a:gd name="T34" fmla="*/ 1464 w 1562"/>
                <a:gd name="T35" fmla="*/ 1322 h 1527"/>
                <a:gd name="T36" fmla="*/ 1549 w 1562"/>
                <a:gd name="T37" fmla="*/ 777 h 1527"/>
                <a:gd name="T38" fmla="*/ 1467 w 1562"/>
                <a:gd name="T39" fmla="*/ 573 h 1527"/>
                <a:gd name="T40" fmla="*/ 1346 w 1562"/>
                <a:gd name="T41" fmla="*/ 534 h 1527"/>
                <a:gd name="T42" fmla="*/ 996 w 1562"/>
                <a:gd name="T43" fmla="*/ 534 h 1527"/>
                <a:gd name="T44" fmla="*/ 996 w 1562"/>
                <a:gd name="T45" fmla="*/ 279 h 1527"/>
                <a:gd name="T46" fmla="*/ 911 w 1562"/>
                <a:gd name="T47" fmla="*/ 66 h 1527"/>
                <a:gd name="T48" fmla="*/ 333 w 1562"/>
                <a:gd name="T49" fmla="*/ 1444 h 1527"/>
                <a:gd name="T50" fmla="*/ 58 w 1562"/>
                <a:gd name="T51" fmla="*/ 1444 h 1527"/>
                <a:gd name="T52" fmla="*/ 58 w 1562"/>
                <a:gd name="T53" fmla="*/ 682 h 1527"/>
                <a:gd name="T54" fmla="*/ 333 w 1562"/>
                <a:gd name="T55" fmla="*/ 682 h 1527"/>
                <a:gd name="T56" fmla="*/ 333 w 1562"/>
                <a:gd name="T57" fmla="*/ 1444 h 1527"/>
                <a:gd name="T58" fmla="*/ 1346 w 1562"/>
                <a:gd name="T59" fmla="*/ 592 h 1527"/>
                <a:gd name="T60" fmla="*/ 1433 w 1562"/>
                <a:gd name="T61" fmla="*/ 620 h 1527"/>
                <a:gd name="T62" fmla="*/ 1492 w 1562"/>
                <a:gd name="T63" fmla="*/ 768 h 1527"/>
                <a:gd name="T64" fmla="*/ 1406 w 1562"/>
                <a:gd name="T65" fmla="*/ 1313 h 1527"/>
                <a:gd name="T66" fmla="*/ 1406 w 1562"/>
                <a:gd name="T67" fmla="*/ 1314 h 1527"/>
                <a:gd name="T68" fmla="*/ 1214 w 1562"/>
                <a:gd name="T69" fmla="*/ 1468 h 1527"/>
                <a:gd name="T70" fmla="*/ 542 w 1562"/>
                <a:gd name="T71" fmla="*/ 1468 h 1527"/>
                <a:gd name="T72" fmla="*/ 392 w 1562"/>
                <a:gd name="T73" fmla="*/ 1318 h 1527"/>
                <a:gd name="T74" fmla="*/ 392 w 1562"/>
                <a:gd name="T75" fmla="*/ 709 h 1527"/>
                <a:gd name="T76" fmla="*/ 418 w 1562"/>
                <a:gd name="T77" fmla="*/ 700 h 1527"/>
                <a:gd name="T78" fmla="*/ 571 w 1562"/>
                <a:gd name="T79" fmla="*/ 624 h 1527"/>
                <a:gd name="T80" fmla="*/ 728 w 1562"/>
                <a:gd name="T81" fmla="*/ 342 h 1527"/>
                <a:gd name="T82" fmla="*/ 728 w 1562"/>
                <a:gd name="T83" fmla="*/ 90 h 1527"/>
                <a:gd name="T84" fmla="*/ 877 w 1562"/>
                <a:gd name="T85" fmla="*/ 113 h 1527"/>
                <a:gd name="T86" fmla="*/ 939 w 1562"/>
                <a:gd name="T87" fmla="*/ 279 h 1527"/>
                <a:gd name="T88" fmla="*/ 939 w 1562"/>
                <a:gd name="T89" fmla="*/ 563 h 1527"/>
                <a:gd name="T90" fmla="*/ 968 w 1562"/>
                <a:gd name="T91" fmla="*/ 592 h 1527"/>
                <a:gd name="T92" fmla="*/ 1346 w 1562"/>
                <a:gd name="T93" fmla="*/ 592 h 1527"/>
                <a:gd name="T94" fmla="*/ 1346 w 1562"/>
                <a:gd name="T95" fmla="*/ 592 h 1527"/>
                <a:gd name="T96" fmla="*/ 1346 w 1562"/>
                <a:gd name="T97" fmla="*/ 592 h 15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562" h="1527">
                  <a:moveTo>
                    <a:pt x="911" y="66"/>
                  </a:moveTo>
                  <a:cubicBezTo>
                    <a:pt x="820" y="0"/>
                    <a:pt x="696" y="38"/>
                    <a:pt x="691" y="39"/>
                  </a:cubicBezTo>
                  <a:cubicBezTo>
                    <a:pt x="678" y="43"/>
                    <a:pt x="670" y="55"/>
                    <a:pt x="670" y="67"/>
                  </a:cubicBezTo>
                  <a:cubicBezTo>
                    <a:pt x="670" y="342"/>
                    <a:pt x="670" y="342"/>
                    <a:pt x="670" y="342"/>
                  </a:cubicBezTo>
                  <a:cubicBezTo>
                    <a:pt x="670" y="435"/>
                    <a:pt x="626" y="513"/>
                    <a:pt x="539" y="576"/>
                  </a:cubicBezTo>
                  <a:cubicBezTo>
                    <a:pt x="471" y="624"/>
                    <a:pt x="402" y="644"/>
                    <a:pt x="402" y="644"/>
                  </a:cubicBezTo>
                  <a:cubicBezTo>
                    <a:pt x="401" y="644"/>
                    <a:pt x="401" y="645"/>
                    <a:pt x="400" y="645"/>
                  </a:cubicBezTo>
                  <a:cubicBezTo>
                    <a:pt x="384" y="650"/>
                    <a:pt x="384" y="650"/>
                    <a:pt x="384" y="650"/>
                  </a:cubicBezTo>
                  <a:cubicBezTo>
                    <a:pt x="374" y="635"/>
                    <a:pt x="357" y="624"/>
                    <a:pt x="337" y="624"/>
                  </a:cubicBezTo>
                  <a:cubicBezTo>
                    <a:pt x="54" y="624"/>
                    <a:pt x="54" y="624"/>
                    <a:pt x="54" y="624"/>
                  </a:cubicBezTo>
                  <a:cubicBezTo>
                    <a:pt x="24" y="624"/>
                    <a:pt x="0" y="648"/>
                    <a:pt x="0" y="678"/>
                  </a:cubicBezTo>
                  <a:cubicBezTo>
                    <a:pt x="0" y="1448"/>
                    <a:pt x="0" y="1448"/>
                    <a:pt x="0" y="1448"/>
                  </a:cubicBezTo>
                  <a:cubicBezTo>
                    <a:pt x="0" y="1478"/>
                    <a:pt x="24" y="1502"/>
                    <a:pt x="54" y="1502"/>
                  </a:cubicBezTo>
                  <a:cubicBezTo>
                    <a:pt x="338" y="1502"/>
                    <a:pt x="338" y="1502"/>
                    <a:pt x="338" y="1502"/>
                  </a:cubicBezTo>
                  <a:cubicBezTo>
                    <a:pt x="363" y="1502"/>
                    <a:pt x="385" y="1484"/>
                    <a:pt x="390" y="1460"/>
                  </a:cubicBezTo>
                  <a:cubicBezTo>
                    <a:pt x="428" y="1501"/>
                    <a:pt x="482" y="1527"/>
                    <a:pt x="542" y="1527"/>
                  </a:cubicBezTo>
                  <a:cubicBezTo>
                    <a:pt x="1214" y="1527"/>
                    <a:pt x="1214" y="1527"/>
                    <a:pt x="1214" y="1527"/>
                  </a:cubicBezTo>
                  <a:cubicBezTo>
                    <a:pt x="1356" y="1527"/>
                    <a:pt x="1448" y="1452"/>
                    <a:pt x="1464" y="1322"/>
                  </a:cubicBezTo>
                  <a:cubicBezTo>
                    <a:pt x="1549" y="777"/>
                    <a:pt x="1549" y="777"/>
                    <a:pt x="1549" y="777"/>
                  </a:cubicBezTo>
                  <a:cubicBezTo>
                    <a:pt x="1562" y="698"/>
                    <a:pt x="1530" y="618"/>
                    <a:pt x="1467" y="573"/>
                  </a:cubicBezTo>
                  <a:cubicBezTo>
                    <a:pt x="1431" y="548"/>
                    <a:pt x="1389" y="534"/>
                    <a:pt x="1346" y="534"/>
                  </a:cubicBezTo>
                  <a:cubicBezTo>
                    <a:pt x="996" y="534"/>
                    <a:pt x="996" y="534"/>
                    <a:pt x="996" y="534"/>
                  </a:cubicBezTo>
                  <a:cubicBezTo>
                    <a:pt x="996" y="279"/>
                    <a:pt x="996" y="279"/>
                    <a:pt x="996" y="279"/>
                  </a:cubicBezTo>
                  <a:cubicBezTo>
                    <a:pt x="996" y="180"/>
                    <a:pt x="968" y="108"/>
                    <a:pt x="911" y="66"/>
                  </a:cubicBezTo>
                  <a:close/>
                  <a:moveTo>
                    <a:pt x="333" y="1444"/>
                  </a:moveTo>
                  <a:cubicBezTo>
                    <a:pt x="58" y="1444"/>
                    <a:pt x="58" y="1444"/>
                    <a:pt x="58" y="1444"/>
                  </a:cubicBezTo>
                  <a:cubicBezTo>
                    <a:pt x="58" y="682"/>
                    <a:pt x="58" y="682"/>
                    <a:pt x="58" y="682"/>
                  </a:cubicBezTo>
                  <a:cubicBezTo>
                    <a:pt x="333" y="682"/>
                    <a:pt x="333" y="682"/>
                    <a:pt x="333" y="682"/>
                  </a:cubicBezTo>
                  <a:lnTo>
                    <a:pt x="333" y="1444"/>
                  </a:lnTo>
                  <a:close/>
                  <a:moveTo>
                    <a:pt x="1346" y="592"/>
                  </a:moveTo>
                  <a:cubicBezTo>
                    <a:pt x="1377" y="592"/>
                    <a:pt x="1407" y="602"/>
                    <a:pt x="1433" y="620"/>
                  </a:cubicBezTo>
                  <a:cubicBezTo>
                    <a:pt x="1478" y="653"/>
                    <a:pt x="1501" y="711"/>
                    <a:pt x="1492" y="768"/>
                  </a:cubicBezTo>
                  <a:cubicBezTo>
                    <a:pt x="1406" y="1313"/>
                    <a:pt x="1406" y="1313"/>
                    <a:pt x="1406" y="1313"/>
                  </a:cubicBezTo>
                  <a:cubicBezTo>
                    <a:pt x="1406" y="1314"/>
                    <a:pt x="1406" y="1314"/>
                    <a:pt x="1406" y="1314"/>
                  </a:cubicBezTo>
                  <a:cubicBezTo>
                    <a:pt x="1391" y="1441"/>
                    <a:pt x="1293" y="1468"/>
                    <a:pt x="1214" y="1468"/>
                  </a:cubicBezTo>
                  <a:cubicBezTo>
                    <a:pt x="542" y="1468"/>
                    <a:pt x="542" y="1468"/>
                    <a:pt x="542" y="1468"/>
                  </a:cubicBezTo>
                  <a:cubicBezTo>
                    <a:pt x="459" y="1468"/>
                    <a:pt x="392" y="1401"/>
                    <a:pt x="392" y="1318"/>
                  </a:cubicBezTo>
                  <a:cubicBezTo>
                    <a:pt x="392" y="709"/>
                    <a:pt x="392" y="709"/>
                    <a:pt x="392" y="709"/>
                  </a:cubicBezTo>
                  <a:cubicBezTo>
                    <a:pt x="418" y="700"/>
                    <a:pt x="418" y="700"/>
                    <a:pt x="418" y="700"/>
                  </a:cubicBezTo>
                  <a:cubicBezTo>
                    <a:pt x="428" y="697"/>
                    <a:pt x="499" y="676"/>
                    <a:pt x="571" y="624"/>
                  </a:cubicBezTo>
                  <a:cubicBezTo>
                    <a:pt x="674" y="551"/>
                    <a:pt x="728" y="454"/>
                    <a:pt x="728" y="342"/>
                  </a:cubicBezTo>
                  <a:cubicBezTo>
                    <a:pt x="728" y="90"/>
                    <a:pt x="728" y="90"/>
                    <a:pt x="728" y="90"/>
                  </a:cubicBezTo>
                  <a:cubicBezTo>
                    <a:pt x="762" y="84"/>
                    <a:pt x="828" y="78"/>
                    <a:pt x="877" y="113"/>
                  </a:cubicBezTo>
                  <a:cubicBezTo>
                    <a:pt x="918" y="143"/>
                    <a:pt x="939" y="199"/>
                    <a:pt x="939" y="279"/>
                  </a:cubicBezTo>
                  <a:cubicBezTo>
                    <a:pt x="939" y="563"/>
                    <a:pt x="939" y="563"/>
                    <a:pt x="939" y="563"/>
                  </a:cubicBezTo>
                  <a:cubicBezTo>
                    <a:pt x="939" y="579"/>
                    <a:pt x="952" y="592"/>
                    <a:pt x="968" y="592"/>
                  </a:cubicBezTo>
                  <a:cubicBezTo>
                    <a:pt x="1346" y="592"/>
                    <a:pt x="1346" y="592"/>
                    <a:pt x="1346" y="592"/>
                  </a:cubicBezTo>
                  <a:close/>
                  <a:moveTo>
                    <a:pt x="1346" y="592"/>
                  </a:moveTo>
                  <a:cubicBezTo>
                    <a:pt x="1346" y="592"/>
                    <a:pt x="1346" y="592"/>
                    <a:pt x="1346" y="59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grpSp>
        <p:nvGrpSpPr>
          <p:cNvPr id="18" name="Grupo 17"/>
          <p:cNvGrpSpPr/>
          <p:nvPr/>
        </p:nvGrpSpPr>
        <p:grpSpPr>
          <a:xfrm>
            <a:off x="6752688" y="536482"/>
            <a:ext cx="4847573" cy="3509029"/>
            <a:chOff x="6752688" y="536482"/>
            <a:chExt cx="4847573" cy="3509029"/>
          </a:xfrm>
        </p:grpSpPr>
        <p:sp>
          <p:nvSpPr>
            <p:cNvPr id="17" name="Retângulo 16"/>
            <p:cNvSpPr/>
            <p:nvPr/>
          </p:nvSpPr>
          <p:spPr>
            <a:xfrm>
              <a:off x="9736496" y="3308394"/>
              <a:ext cx="444835" cy="737117"/>
            </a:xfrm>
            <a:prstGeom prst="rect">
              <a:avLst/>
            </a:prstGeom>
            <a:solidFill>
              <a:srgbClr val="FFFFFF">
                <a:alpha val="89804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51" name="Retângulo 150"/>
            <p:cNvSpPr/>
            <p:nvPr/>
          </p:nvSpPr>
          <p:spPr>
            <a:xfrm>
              <a:off x="10818937" y="3308394"/>
              <a:ext cx="781324" cy="737117"/>
            </a:xfrm>
            <a:prstGeom prst="rect">
              <a:avLst/>
            </a:prstGeom>
            <a:solidFill>
              <a:srgbClr val="FFFFFF">
                <a:alpha val="89804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52" name="Retângulo 151"/>
            <p:cNvSpPr/>
            <p:nvPr/>
          </p:nvSpPr>
          <p:spPr>
            <a:xfrm>
              <a:off x="6752688" y="536482"/>
              <a:ext cx="444835" cy="737117"/>
            </a:xfrm>
            <a:prstGeom prst="rect">
              <a:avLst/>
            </a:prstGeom>
            <a:solidFill>
              <a:srgbClr val="FFFFFF">
                <a:alpha val="89804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53" name="Retângulo 152"/>
            <p:cNvSpPr/>
            <p:nvPr/>
          </p:nvSpPr>
          <p:spPr>
            <a:xfrm>
              <a:off x="9330729" y="536482"/>
              <a:ext cx="781324" cy="737117"/>
            </a:xfrm>
            <a:prstGeom prst="rect">
              <a:avLst/>
            </a:prstGeom>
            <a:solidFill>
              <a:srgbClr val="FFFFFF">
                <a:alpha val="89804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sp>
        <p:nvSpPr>
          <p:cNvPr id="154" name="CaixaDeTexto 153"/>
          <p:cNvSpPr txBox="1"/>
          <p:nvPr/>
        </p:nvSpPr>
        <p:spPr>
          <a:xfrm>
            <a:off x="687855" y="1852496"/>
            <a:ext cx="3129658" cy="18158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2800" b="1" dirty="0">
                <a:solidFill>
                  <a:schemeClr val="bg1">
                    <a:lumMod val="50000"/>
                  </a:schemeClr>
                </a:solidFill>
              </a:rPr>
              <a:t>instituição que </a:t>
            </a:r>
            <a:r>
              <a:rPr lang="pt-BR" sz="2800" b="1" dirty="0">
                <a:solidFill>
                  <a:schemeClr val="accent5">
                    <a:lumMod val="50000"/>
                  </a:schemeClr>
                </a:solidFill>
              </a:rPr>
              <a:t>promove o empreendedorismo no Brasil</a:t>
            </a:r>
            <a:endParaRPr lang="pt-BR" sz="2800" dirty="0">
              <a:solidFill>
                <a:schemeClr val="accent5">
                  <a:lumMod val="50000"/>
                </a:schemeClr>
              </a:solidFill>
            </a:endParaRPr>
          </a:p>
        </p:txBody>
      </p:sp>
      <p:pic>
        <p:nvPicPr>
          <p:cNvPr id="159" name="Imagem 158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6952226" y="1473009"/>
            <a:ext cx="1008000" cy="2086679"/>
          </a:xfrm>
          <a:prstGeom prst="rect">
            <a:avLst/>
          </a:prstGeom>
        </p:spPr>
      </p:pic>
      <p:pic>
        <p:nvPicPr>
          <p:cNvPr id="160" name="Imagem 159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8114423" y="1483581"/>
            <a:ext cx="1008000" cy="2086679"/>
          </a:xfrm>
          <a:prstGeom prst="rect">
            <a:avLst/>
          </a:prstGeom>
        </p:spPr>
      </p:pic>
      <p:pic>
        <p:nvPicPr>
          <p:cNvPr id="161" name="Imagem 160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9268457" y="1467560"/>
            <a:ext cx="1008000" cy="209483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2625452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path" presetSubtype="0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70833E-6 7.40741E-7 L -0.01692 -0.18681 " pathEditMode="relative" rAng="0" ptsTypes="AA">
                                      <p:cBhvr>
                                        <p:cTn id="6" dur="1000" fill="hold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846" y="-9352"/>
                                    </p:animMotion>
                                  </p:childTnLst>
                                </p:cTn>
                              </p:par>
                              <p:par>
                                <p:cTn id="7" presetID="42" presetClass="path" presetSubtype="0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04167E-6 7.40741E-7 L -0.19961 -0.17986 " pathEditMode="relative" rAng="0" ptsTypes="AA">
                                      <p:cBhvr>
                                        <p:cTn id="8" dur="100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9987" y="-9005"/>
                                    </p:animMotion>
                                  </p:childTnLst>
                                </p:cTn>
                              </p:par>
                              <p:par>
                                <p:cTn id="9" presetID="42" presetClass="path" presetSubtype="0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5E-6 7.40741E-7 L -0.32787 -0.18681 " pathEditMode="relative" rAng="0" ptsTypes="AA">
                                      <p:cBhvr>
                                        <p:cTn id="10" dur="100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6393" y="-9352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1000"/>
                            </p:stCondLst>
                            <p:childTnLst>
                              <p:par>
                                <p:cTn id="12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" dur="5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6" dur="5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9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1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1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400"/>
                                        <p:tgtEl>
                                          <p:spTgt spid="1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6" presetClass="emph" presetSubtype="0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31" dur="800" fill="hold"/>
                                        <p:tgtEl>
                                          <p:spTgt spid="86"/>
                                        </p:tgtEl>
                                      </p:cBhvr>
                                      <p:by x="250000" y="250000"/>
                                    </p:animScale>
                                  </p:childTnLst>
                                </p:cTn>
                              </p:par>
                              <p:par>
                                <p:cTn id="32" presetID="6" presetClass="emph" presetSubtype="0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33" dur="800" fill="hold"/>
                                        <p:tgtEl>
                                          <p:spTgt spid="85"/>
                                        </p:tgtEl>
                                      </p:cBhvr>
                                      <p:by x="250000" y="250000"/>
                                    </p:animScale>
                                  </p:childTnLst>
                                </p:cTn>
                              </p:par>
                              <p:par>
                                <p:cTn id="34" presetID="6" presetClass="emph" presetSubtype="0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35" dur="800" fill="hold"/>
                                        <p:tgtEl>
                                          <p:spTgt spid="83"/>
                                        </p:tgtEl>
                                      </p:cBhvr>
                                      <p:by x="250000" y="250000"/>
                                    </p:animScale>
                                  </p:childTnLst>
                                </p:cTn>
                              </p:par>
                              <p:par>
                                <p:cTn id="3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42" presetClass="path" presetSubtype="0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875E-6 1.48148E-6 L 0.24141 0.59861 " pathEditMode="relative" rAng="0" ptsTypes="AA">
                                      <p:cBhvr>
                                        <p:cTn id="43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2070" y="29931"/>
                                    </p:animMotion>
                                  </p:childTnLst>
                                </p:cTn>
                              </p:par>
                              <p:par>
                                <p:cTn id="44" presetID="42" presetClass="path" presetSubtype="0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33333E-6 0 L -0.16862 0.59838 " pathEditMode="relative" rAng="0" ptsTypes="AA">
                                      <p:cBhvr>
                                        <p:cTn id="45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8438" y="29907"/>
                                    </p:animMotion>
                                  </p:childTnLst>
                                </p:cTn>
                              </p:par>
                              <p:par>
                                <p:cTn id="46" presetID="42" presetClass="path" presetSubtype="0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08333E-6 -1.48148E-6 L -0.09844 0.59815 " pathEditMode="relative" rAng="0" ptsTypes="AA">
                                      <p:cBhvr>
                                        <p:cTn id="47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922" y="29907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2000"/>
                            </p:stCondLst>
                            <p:childTnLst>
                              <p:par>
                                <p:cTn id="49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0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2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3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5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6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8" presetID="6" presetClass="emph" presetSubtype="0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59" dur="800" fill="hold"/>
                                        <p:tgtEl>
                                          <p:spTgt spid="6"/>
                                        </p:tgtEl>
                                      </p:cBhvr>
                                      <p:by x="250000" y="250000"/>
                                    </p:animScale>
                                  </p:childTnLst>
                                </p:cTn>
                              </p:par>
                              <p:par>
                                <p:cTn id="60" presetID="6" presetClass="emph" presetSubtype="0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1" dur="800" fill="hold"/>
                                        <p:tgtEl>
                                          <p:spTgt spid="4"/>
                                        </p:tgtEl>
                                      </p:cBhvr>
                                      <p:by x="250000" y="250000"/>
                                    </p:animScale>
                                  </p:childTnLst>
                                </p:cTn>
                              </p:par>
                              <p:par>
                                <p:cTn id="62" presetID="6" presetClass="emph" presetSubtype="0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3" dur="800" fill="hold"/>
                                        <p:tgtEl>
                                          <p:spTgt spid="5"/>
                                        </p:tgtEl>
                                      </p:cBhvr>
                                      <p:by x="250000" y="250000"/>
                                    </p:animScale>
                                  </p:childTnLst>
                                </p:cTn>
                              </p:par>
                              <p:par>
                                <p:cTn id="64" presetID="10" presetClass="entr" presetSubtype="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" dur="5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10" presetClass="entr" presetSubtype="0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10" presetClass="entr" presetSubtype="0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5" dur="5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6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7" dur="5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1" grpId="0"/>
      <p:bldP spid="92" grpId="0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Group 4"/>
          <p:cNvGrpSpPr>
            <a:grpSpLocks noChangeAspect="1"/>
          </p:cNvGrpSpPr>
          <p:nvPr/>
        </p:nvGrpSpPr>
        <p:grpSpPr bwMode="auto">
          <a:xfrm>
            <a:off x="717552" y="547691"/>
            <a:ext cx="1127886" cy="1109660"/>
            <a:chOff x="1005" y="1639"/>
            <a:chExt cx="1052" cy="1035"/>
          </a:xfrm>
        </p:grpSpPr>
        <p:sp>
          <p:nvSpPr>
            <p:cNvPr id="10" name="Freeform 5"/>
            <p:cNvSpPr>
              <a:spLocks noEditPoints="1"/>
            </p:cNvSpPr>
            <p:nvPr/>
          </p:nvSpPr>
          <p:spPr bwMode="auto">
            <a:xfrm>
              <a:off x="1079" y="1689"/>
              <a:ext cx="978" cy="978"/>
            </a:xfrm>
            <a:custGeom>
              <a:avLst/>
              <a:gdLst>
                <a:gd name="T0" fmla="*/ 411 w 411"/>
                <a:gd name="T1" fmla="*/ 206 h 411"/>
                <a:gd name="T2" fmla="*/ 206 w 411"/>
                <a:gd name="T3" fmla="*/ 411 h 411"/>
                <a:gd name="T4" fmla="*/ 0 w 411"/>
                <a:gd name="T5" fmla="*/ 206 h 411"/>
                <a:gd name="T6" fmla="*/ 206 w 411"/>
                <a:gd name="T7" fmla="*/ 0 h 411"/>
                <a:gd name="T8" fmla="*/ 411 w 411"/>
                <a:gd name="T9" fmla="*/ 206 h 411"/>
                <a:gd name="T10" fmla="*/ 411 w 411"/>
                <a:gd name="T11" fmla="*/ 206 h 411"/>
                <a:gd name="T12" fmla="*/ 411 w 411"/>
                <a:gd name="T13" fmla="*/ 206 h 4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11" h="411">
                  <a:moveTo>
                    <a:pt x="411" y="206"/>
                  </a:moveTo>
                  <a:cubicBezTo>
                    <a:pt x="411" y="319"/>
                    <a:pt x="319" y="411"/>
                    <a:pt x="206" y="411"/>
                  </a:cubicBezTo>
                  <a:cubicBezTo>
                    <a:pt x="92" y="411"/>
                    <a:pt x="0" y="319"/>
                    <a:pt x="0" y="206"/>
                  </a:cubicBezTo>
                  <a:cubicBezTo>
                    <a:pt x="0" y="92"/>
                    <a:pt x="92" y="0"/>
                    <a:pt x="206" y="0"/>
                  </a:cubicBezTo>
                  <a:cubicBezTo>
                    <a:pt x="319" y="0"/>
                    <a:pt x="411" y="92"/>
                    <a:pt x="411" y="206"/>
                  </a:cubicBezTo>
                  <a:close/>
                  <a:moveTo>
                    <a:pt x="411" y="206"/>
                  </a:moveTo>
                  <a:cubicBezTo>
                    <a:pt x="411" y="206"/>
                    <a:pt x="411" y="206"/>
                    <a:pt x="411" y="206"/>
                  </a:cubicBezTo>
                </a:path>
              </a:pathLst>
            </a:custGeom>
            <a:solidFill>
              <a:srgbClr val="00CC99"/>
            </a:solidFill>
            <a:ln w="30163" cap="flat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" name="Freeform 6"/>
            <p:cNvSpPr>
              <a:spLocks noEditPoints="1"/>
            </p:cNvSpPr>
            <p:nvPr/>
          </p:nvSpPr>
          <p:spPr bwMode="auto">
            <a:xfrm>
              <a:off x="1079" y="1689"/>
              <a:ext cx="978" cy="978"/>
            </a:xfrm>
            <a:custGeom>
              <a:avLst/>
              <a:gdLst>
                <a:gd name="T0" fmla="*/ 411 w 411"/>
                <a:gd name="T1" fmla="*/ 206 h 411"/>
                <a:gd name="T2" fmla="*/ 206 w 411"/>
                <a:gd name="T3" fmla="*/ 411 h 411"/>
                <a:gd name="T4" fmla="*/ 0 w 411"/>
                <a:gd name="T5" fmla="*/ 206 h 411"/>
                <a:gd name="T6" fmla="*/ 206 w 411"/>
                <a:gd name="T7" fmla="*/ 0 h 411"/>
                <a:gd name="T8" fmla="*/ 411 w 411"/>
                <a:gd name="T9" fmla="*/ 206 h 411"/>
                <a:gd name="T10" fmla="*/ 411 w 411"/>
                <a:gd name="T11" fmla="*/ 206 h 411"/>
                <a:gd name="T12" fmla="*/ 411 w 411"/>
                <a:gd name="T13" fmla="*/ 206 h 4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11" h="411">
                  <a:moveTo>
                    <a:pt x="411" y="206"/>
                  </a:moveTo>
                  <a:cubicBezTo>
                    <a:pt x="411" y="319"/>
                    <a:pt x="319" y="411"/>
                    <a:pt x="206" y="411"/>
                  </a:cubicBezTo>
                  <a:cubicBezTo>
                    <a:pt x="92" y="411"/>
                    <a:pt x="0" y="319"/>
                    <a:pt x="0" y="206"/>
                  </a:cubicBezTo>
                  <a:cubicBezTo>
                    <a:pt x="0" y="92"/>
                    <a:pt x="92" y="0"/>
                    <a:pt x="206" y="0"/>
                  </a:cubicBezTo>
                  <a:cubicBezTo>
                    <a:pt x="319" y="0"/>
                    <a:pt x="411" y="92"/>
                    <a:pt x="411" y="206"/>
                  </a:cubicBezTo>
                  <a:close/>
                  <a:moveTo>
                    <a:pt x="411" y="206"/>
                  </a:moveTo>
                  <a:cubicBezTo>
                    <a:pt x="411" y="206"/>
                    <a:pt x="411" y="206"/>
                    <a:pt x="411" y="206"/>
                  </a:cubicBezTo>
                </a:path>
              </a:pathLst>
            </a:custGeom>
            <a:noFill/>
            <a:ln w="30163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" name="Freeform 7"/>
            <p:cNvSpPr>
              <a:spLocks noEditPoints="1"/>
            </p:cNvSpPr>
            <p:nvPr/>
          </p:nvSpPr>
          <p:spPr bwMode="auto">
            <a:xfrm>
              <a:off x="1455" y="2101"/>
              <a:ext cx="314" cy="316"/>
            </a:xfrm>
            <a:custGeom>
              <a:avLst/>
              <a:gdLst>
                <a:gd name="T0" fmla="*/ 66 w 132"/>
                <a:gd name="T1" fmla="*/ 133 h 133"/>
                <a:gd name="T2" fmla="*/ 132 w 132"/>
                <a:gd name="T3" fmla="*/ 67 h 133"/>
                <a:gd name="T4" fmla="*/ 66 w 132"/>
                <a:gd name="T5" fmla="*/ 0 h 133"/>
                <a:gd name="T6" fmla="*/ 0 w 132"/>
                <a:gd name="T7" fmla="*/ 67 h 133"/>
                <a:gd name="T8" fmla="*/ 66 w 132"/>
                <a:gd name="T9" fmla="*/ 133 h 133"/>
                <a:gd name="T10" fmla="*/ 66 w 132"/>
                <a:gd name="T11" fmla="*/ 133 h 133"/>
                <a:gd name="T12" fmla="*/ 66 w 132"/>
                <a:gd name="T13" fmla="*/ 133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2" h="133">
                  <a:moveTo>
                    <a:pt x="66" y="133"/>
                  </a:moveTo>
                  <a:cubicBezTo>
                    <a:pt x="103" y="133"/>
                    <a:pt x="132" y="103"/>
                    <a:pt x="132" y="67"/>
                  </a:cubicBezTo>
                  <a:cubicBezTo>
                    <a:pt x="132" y="30"/>
                    <a:pt x="103" y="0"/>
                    <a:pt x="66" y="0"/>
                  </a:cubicBezTo>
                  <a:cubicBezTo>
                    <a:pt x="30" y="0"/>
                    <a:pt x="0" y="30"/>
                    <a:pt x="0" y="67"/>
                  </a:cubicBezTo>
                  <a:cubicBezTo>
                    <a:pt x="0" y="103"/>
                    <a:pt x="30" y="133"/>
                    <a:pt x="66" y="133"/>
                  </a:cubicBezTo>
                  <a:close/>
                  <a:moveTo>
                    <a:pt x="66" y="133"/>
                  </a:moveTo>
                  <a:cubicBezTo>
                    <a:pt x="66" y="133"/>
                    <a:pt x="66" y="133"/>
                    <a:pt x="66" y="133"/>
                  </a:cubicBezTo>
                </a:path>
              </a:pathLst>
            </a:custGeom>
            <a:solidFill>
              <a:srgbClr val="FFFCDD"/>
            </a:solidFill>
            <a:ln w="30163" cap="flat">
              <a:solidFill>
                <a:srgbClr val="231F2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3" name="Freeform 8"/>
            <p:cNvSpPr>
              <a:spLocks noEditPoints="1"/>
            </p:cNvSpPr>
            <p:nvPr/>
          </p:nvSpPr>
          <p:spPr bwMode="auto">
            <a:xfrm>
              <a:off x="1455" y="2101"/>
              <a:ext cx="314" cy="316"/>
            </a:xfrm>
            <a:custGeom>
              <a:avLst/>
              <a:gdLst>
                <a:gd name="T0" fmla="*/ 66 w 132"/>
                <a:gd name="T1" fmla="*/ 133 h 133"/>
                <a:gd name="T2" fmla="*/ 132 w 132"/>
                <a:gd name="T3" fmla="*/ 67 h 133"/>
                <a:gd name="T4" fmla="*/ 66 w 132"/>
                <a:gd name="T5" fmla="*/ 0 h 133"/>
                <a:gd name="T6" fmla="*/ 0 w 132"/>
                <a:gd name="T7" fmla="*/ 67 h 133"/>
                <a:gd name="T8" fmla="*/ 66 w 132"/>
                <a:gd name="T9" fmla="*/ 133 h 133"/>
                <a:gd name="T10" fmla="*/ 66 w 132"/>
                <a:gd name="T11" fmla="*/ 133 h 133"/>
                <a:gd name="T12" fmla="*/ 66 w 132"/>
                <a:gd name="T13" fmla="*/ 133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2" h="133">
                  <a:moveTo>
                    <a:pt x="66" y="133"/>
                  </a:moveTo>
                  <a:cubicBezTo>
                    <a:pt x="103" y="133"/>
                    <a:pt x="132" y="103"/>
                    <a:pt x="132" y="67"/>
                  </a:cubicBezTo>
                  <a:cubicBezTo>
                    <a:pt x="132" y="30"/>
                    <a:pt x="103" y="0"/>
                    <a:pt x="66" y="0"/>
                  </a:cubicBezTo>
                  <a:cubicBezTo>
                    <a:pt x="30" y="0"/>
                    <a:pt x="0" y="30"/>
                    <a:pt x="0" y="67"/>
                  </a:cubicBezTo>
                  <a:cubicBezTo>
                    <a:pt x="0" y="103"/>
                    <a:pt x="30" y="133"/>
                    <a:pt x="66" y="133"/>
                  </a:cubicBezTo>
                  <a:close/>
                  <a:moveTo>
                    <a:pt x="66" y="133"/>
                  </a:moveTo>
                  <a:cubicBezTo>
                    <a:pt x="66" y="133"/>
                    <a:pt x="66" y="133"/>
                    <a:pt x="66" y="133"/>
                  </a:cubicBezTo>
                </a:path>
              </a:pathLst>
            </a:custGeom>
            <a:noFill/>
            <a:ln w="30163" cap="flat">
              <a:solidFill>
                <a:srgbClr val="231F2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4" name="Freeform 9"/>
            <p:cNvSpPr>
              <a:spLocks/>
            </p:cNvSpPr>
            <p:nvPr/>
          </p:nvSpPr>
          <p:spPr bwMode="auto">
            <a:xfrm>
              <a:off x="1017" y="1653"/>
              <a:ext cx="476" cy="479"/>
            </a:xfrm>
            <a:custGeom>
              <a:avLst/>
              <a:gdLst>
                <a:gd name="T0" fmla="*/ 255 w 476"/>
                <a:gd name="T1" fmla="*/ 0 h 479"/>
                <a:gd name="T2" fmla="*/ 374 w 476"/>
                <a:gd name="T3" fmla="*/ 46 h 479"/>
                <a:gd name="T4" fmla="*/ 431 w 476"/>
                <a:gd name="T5" fmla="*/ 96 h 479"/>
                <a:gd name="T6" fmla="*/ 464 w 476"/>
                <a:gd name="T7" fmla="*/ 160 h 479"/>
                <a:gd name="T8" fmla="*/ 476 w 476"/>
                <a:gd name="T9" fmla="*/ 198 h 479"/>
                <a:gd name="T10" fmla="*/ 462 w 476"/>
                <a:gd name="T11" fmla="*/ 307 h 479"/>
                <a:gd name="T12" fmla="*/ 421 w 476"/>
                <a:gd name="T13" fmla="*/ 398 h 479"/>
                <a:gd name="T14" fmla="*/ 326 w 476"/>
                <a:gd name="T15" fmla="*/ 469 h 479"/>
                <a:gd name="T16" fmla="*/ 231 w 476"/>
                <a:gd name="T17" fmla="*/ 479 h 479"/>
                <a:gd name="T18" fmla="*/ 145 w 476"/>
                <a:gd name="T19" fmla="*/ 455 h 479"/>
                <a:gd name="T20" fmla="*/ 55 w 476"/>
                <a:gd name="T21" fmla="*/ 388 h 479"/>
                <a:gd name="T22" fmla="*/ 10 w 476"/>
                <a:gd name="T23" fmla="*/ 293 h 479"/>
                <a:gd name="T24" fmla="*/ 0 w 476"/>
                <a:gd name="T25" fmla="*/ 193 h 479"/>
                <a:gd name="T26" fmla="*/ 50 w 476"/>
                <a:gd name="T27" fmla="*/ 96 h 479"/>
                <a:gd name="T28" fmla="*/ 122 w 476"/>
                <a:gd name="T29" fmla="*/ 34 h 479"/>
                <a:gd name="T30" fmla="*/ 188 w 476"/>
                <a:gd name="T31" fmla="*/ 0 h 479"/>
                <a:gd name="T32" fmla="*/ 255 w 476"/>
                <a:gd name="T33" fmla="*/ 0 h 4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76" h="479">
                  <a:moveTo>
                    <a:pt x="255" y="0"/>
                  </a:moveTo>
                  <a:lnTo>
                    <a:pt x="374" y="46"/>
                  </a:lnTo>
                  <a:lnTo>
                    <a:pt x="431" y="96"/>
                  </a:lnTo>
                  <a:lnTo>
                    <a:pt x="464" y="160"/>
                  </a:lnTo>
                  <a:lnTo>
                    <a:pt x="476" y="198"/>
                  </a:lnTo>
                  <a:lnTo>
                    <a:pt x="462" y="307"/>
                  </a:lnTo>
                  <a:lnTo>
                    <a:pt x="421" y="398"/>
                  </a:lnTo>
                  <a:lnTo>
                    <a:pt x="326" y="469"/>
                  </a:lnTo>
                  <a:lnTo>
                    <a:pt x="231" y="479"/>
                  </a:lnTo>
                  <a:lnTo>
                    <a:pt x="145" y="455"/>
                  </a:lnTo>
                  <a:lnTo>
                    <a:pt x="55" y="388"/>
                  </a:lnTo>
                  <a:lnTo>
                    <a:pt x="10" y="293"/>
                  </a:lnTo>
                  <a:lnTo>
                    <a:pt x="0" y="193"/>
                  </a:lnTo>
                  <a:lnTo>
                    <a:pt x="50" y="96"/>
                  </a:lnTo>
                  <a:lnTo>
                    <a:pt x="122" y="34"/>
                  </a:lnTo>
                  <a:lnTo>
                    <a:pt x="188" y="0"/>
                  </a:lnTo>
                  <a:lnTo>
                    <a:pt x="255" y="0"/>
                  </a:lnTo>
                  <a:close/>
                </a:path>
              </a:pathLst>
            </a:custGeom>
            <a:solidFill>
              <a:srgbClr val="FFE8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5" name="Freeform 10"/>
            <p:cNvSpPr>
              <a:spLocks noEditPoints="1"/>
            </p:cNvSpPr>
            <p:nvPr/>
          </p:nvSpPr>
          <p:spPr bwMode="auto">
            <a:xfrm rot="10800000">
              <a:off x="1216" y="1960"/>
              <a:ext cx="64" cy="64"/>
            </a:xfrm>
            <a:custGeom>
              <a:avLst/>
              <a:gdLst>
                <a:gd name="T0" fmla="*/ 27 w 27"/>
                <a:gd name="T1" fmla="*/ 14 h 27"/>
                <a:gd name="T2" fmla="*/ 13 w 27"/>
                <a:gd name="T3" fmla="*/ 27 h 27"/>
                <a:gd name="T4" fmla="*/ 0 w 27"/>
                <a:gd name="T5" fmla="*/ 14 h 27"/>
                <a:gd name="T6" fmla="*/ 13 w 27"/>
                <a:gd name="T7" fmla="*/ 0 h 27"/>
                <a:gd name="T8" fmla="*/ 27 w 27"/>
                <a:gd name="T9" fmla="*/ 14 h 27"/>
                <a:gd name="T10" fmla="*/ 27 w 27"/>
                <a:gd name="T11" fmla="*/ 14 h 27"/>
                <a:gd name="T12" fmla="*/ 27 w 27"/>
                <a:gd name="T13" fmla="*/ 1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" h="27">
                  <a:moveTo>
                    <a:pt x="27" y="14"/>
                  </a:moveTo>
                  <a:cubicBezTo>
                    <a:pt x="27" y="21"/>
                    <a:pt x="21" y="27"/>
                    <a:pt x="13" y="27"/>
                  </a:cubicBezTo>
                  <a:cubicBezTo>
                    <a:pt x="6" y="27"/>
                    <a:pt x="0" y="21"/>
                    <a:pt x="0" y="14"/>
                  </a:cubicBezTo>
                  <a:cubicBezTo>
                    <a:pt x="0" y="6"/>
                    <a:pt x="6" y="0"/>
                    <a:pt x="13" y="0"/>
                  </a:cubicBezTo>
                  <a:cubicBezTo>
                    <a:pt x="21" y="0"/>
                    <a:pt x="27" y="6"/>
                    <a:pt x="27" y="14"/>
                  </a:cubicBezTo>
                  <a:close/>
                  <a:moveTo>
                    <a:pt x="27" y="14"/>
                  </a:moveTo>
                  <a:cubicBezTo>
                    <a:pt x="27" y="14"/>
                    <a:pt x="27" y="14"/>
                    <a:pt x="27" y="14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6" name="Freeform 11"/>
            <p:cNvSpPr>
              <a:spLocks noEditPoints="1"/>
            </p:cNvSpPr>
            <p:nvPr/>
          </p:nvSpPr>
          <p:spPr bwMode="auto">
            <a:xfrm rot="10800000">
              <a:off x="1216" y="1752"/>
              <a:ext cx="64" cy="172"/>
            </a:xfrm>
            <a:custGeom>
              <a:avLst/>
              <a:gdLst>
                <a:gd name="T0" fmla="*/ 20 w 27"/>
                <a:gd name="T1" fmla="*/ 20 h 72"/>
                <a:gd name="T2" fmla="*/ 20 w 27"/>
                <a:gd name="T3" fmla="*/ 6 h 72"/>
                <a:gd name="T4" fmla="*/ 19 w 27"/>
                <a:gd name="T5" fmla="*/ 3 h 72"/>
                <a:gd name="T6" fmla="*/ 13 w 27"/>
                <a:gd name="T7" fmla="*/ 0 h 72"/>
                <a:gd name="T8" fmla="*/ 7 w 27"/>
                <a:gd name="T9" fmla="*/ 3 h 72"/>
                <a:gd name="T10" fmla="*/ 7 w 27"/>
                <a:gd name="T11" fmla="*/ 6 h 72"/>
                <a:gd name="T12" fmla="*/ 7 w 27"/>
                <a:gd name="T13" fmla="*/ 20 h 72"/>
                <a:gd name="T14" fmla="*/ 1 w 27"/>
                <a:gd name="T15" fmla="*/ 56 h 72"/>
                <a:gd name="T16" fmla="*/ 1 w 27"/>
                <a:gd name="T17" fmla="*/ 63 h 72"/>
                <a:gd name="T18" fmla="*/ 11 w 27"/>
                <a:gd name="T19" fmla="*/ 72 h 72"/>
                <a:gd name="T20" fmla="*/ 16 w 27"/>
                <a:gd name="T21" fmla="*/ 72 h 72"/>
                <a:gd name="T22" fmla="*/ 26 w 27"/>
                <a:gd name="T23" fmla="*/ 63 h 72"/>
                <a:gd name="T24" fmla="*/ 26 w 27"/>
                <a:gd name="T25" fmla="*/ 56 h 72"/>
                <a:gd name="T26" fmla="*/ 20 w 27"/>
                <a:gd name="T27" fmla="*/ 20 h 72"/>
                <a:gd name="T28" fmla="*/ 20 w 27"/>
                <a:gd name="T29" fmla="*/ 20 h 72"/>
                <a:gd name="T30" fmla="*/ 20 w 27"/>
                <a:gd name="T31" fmla="*/ 2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7" h="72">
                  <a:moveTo>
                    <a:pt x="20" y="20"/>
                  </a:moveTo>
                  <a:cubicBezTo>
                    <a:pt x="20" y="6"/>
                    <a:pt x="20" y="6"/>
                    <a:pt x="20" y="6"/>
                  </a:cubicBezTo>
                  <a:cubicBezTo>
                    <a:pt x="20" y="5"/>
                    <a:pt x="20" y="5"/>
                    <a:pt x="19" y="3"/>
                  </a:cubicBezTo>
                  <a:cubicBezTo>
                    <a:pt x="18" y="1"/>
                    <a:pt x="16" y="0"/>
                    <a:pt x="13" y="0"/>
                  </a:cubicBezTo>
                  <a:cubicBezTo>
                    <a:pt x="11" y="0"/>
                    <a:pt x="9" y="1"/>
                    <a:pt x="7" y="3"/>
                  </a:cubicBezTo>
                  <a:cubicBezTo>
                    <a:pt x="7" y="4"/>
                    <a:pt x="7" y="5"/>
                    <a:pt x="7" y="6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7" y="32"/>
                    <a:pt x="3" y="44"/>
                    <a:pt x="1" y="56"/>
                  </a:cubicBezTo>
                  <a:cubicBezTo>
                    <a:pt x="0" y="58"/>
                    <a:pt x="0" y="60"/>
                    <a:pt x="1" y="63"/>
                  </a:cubicBezTo>
                  <a:cubicBezTo>
                    <a:pt x="2" y="68"/>
                    <a:pt x="6" y="72"/>
                    <a:pt x="11" y="72"/>
                  </a:cubicBezTo>
                  <a:cubicBezTo>
                    <a:pt x="16" y="72"/>
                    <a:pt x="16" y="72"/>
                    <a:pt x="16" y="72"/>
                  </a:cubicBezTo>
                  <a:cubicBezTo>
                    <a:pt x="21" y="72"/>
                    <a:pt x="25" y="68"/>
                    <a:pt x="26" y="63"/>
                  </a:cubicBezTo>
                  <a:cubicBezTo>
                    <a:pt x="27" y="60"/>
                    <a:pt x="27" y="58"/>
                    <a:pt x="26" y="56"/>
                  </a:cubicBezTo>
                  <a:cubicBezTo>
                    <a:pt x="23" y="44"/>
                    <a:pt x="20" y="32"/>
                    <a:pt x="20" y="20"/>
                  </a:cubicBezTo>
                  <a:close/>
                  <a:moveTo>
                    <a:pt x="20" y="20"/>
                  </a:moveTo>
                  <a:cubicBezTo>
                    <a:pt x="20" y="20"/>
                    <a:pt x="20" y="20"/>
                    <a:pt x="20" y="20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7" name="Freeform 12"/>
            <p:cNvSpPr>
              <a:spLocks noEditPoints="1"/>
            </p:cNvSpPr>
            <p:nvPr/>
          </p:nvSpPr>
          <p:spPr bwMode="auto">
            <a:xfrm>
              <a:off x="1005" y="1639"/>
              <a:ext cx="507" cy="504"/>
            </a:xfrm>
            <a:custGeom>
              <a:avLst/>
              <a:gdLst>
                <a:gd name="T0" fmla="*/ 213 w 213"/>
                <a:gd name="T1" fmla="*/ 106 h 212"/>
                <a:gd name="T2" fmla="*/ 106 w 213"/>
                <a:gd name="T3" fmla="*/ 0 h 212"/>
                <a:gd name="T4" fmla="*/ 0 w 213"/>
                <a:gd name="T5" fmla="*/ 106 h 212"/>
                <a:gd name="T6" fmla="*/ 106 w 213"/>
                <a:gd name="T7" fmla="*/ 212 h 212"/>
                <a:gd name="T8" fmla="*/ 177 w 213"/>
                <a:gd name="T9" fmla="*/ 204 h 212"/>
                <a:gd name="T10" fmla="*/ 205 w 213"/>
                <a:gd name="T11" fmla="*/ 145 h 212"/>
                <a:gd name="T12" fmla="*/ 213 w 213"/>
                <a:gd name="T13" fmla="*/ 106 h 212"/>
                <a:gd name="T14" fmla="*/ 197 w 213"/>
                <a:gd name="T15" fmla="*/ 126 h 212"/>
                <a:gd name="T16" fmla="*/ 156 w 213"/>
                <a:gd name="T17" fmla="*/ 174 h 212"/>
                <a:gd name="T18" fmla="*/ 106 w 213"/>
                <a:gd name="T19" fmla="*/ 200 h 212"/>
                <a:gd name="T20" fmla="*/ 13 w 213"/>
                <a:gd name="T21" fmla="*/ 107 h 212"/>
                <a:gd name="T22" fmla="*/ 106 w 213"/>
                <a:gd name="T23" fmla="*/ 14 h 212"/>
                <a:gd name="T24" fmla="*/ 199 w 213"/>
                <a:gd name="T25" fmla="*/ 107 h 212"/>
                <a:gd name="T26" fmla="*/ 197 w 213"/>
                <a:gd name="T27" fmla="*/ 126 h 212"/>
                <a:gd name="T28" fmla="*/ 197 w 213"/>
                <a:gd name="T29" fmla="*/ 126 h 212"/>
                <a:gd name="T30" fmla="*/ 197 w 213"/>
                <a:gd name="T31" fmla="*/ 126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13" h="212">
                  <a:moveTo>
                    <a:pt x="213" y="106"/>
                  </a:moveTo>
                  <a:cubicBezTo>
                    <a:pt x="213" y="48"/>
                    <a:pt x="165" y="0"/>
                    <a:pt x="106" y="0"/>
                  </a:cubicBezTo>
                  <a:cubicBezTo>
                    <a:pt x="48" y="0"/>
                    <a:pt x="0" y="48"/>
                    <a:pt x="0" y="106"/>
                  </a:cubicBezTo>
                  <a:cubicBezTo>
                    <a:pt x="0" y="165"/>
                    <a:pt x="48" y="212"/>
                    <a:pt x="106" y="212"/>
                  </a:cubicBezTo>
                  <a:cubicBezTo>
                    <a:pt x="145" y="212"/>
                    <a:pt x="165" y="212"/>
                    <a:pt x="177" y="204"/>
                  </a:cubicBezTo>
                  <a:cubicBezTo>
                    <a:pt x="187" y="196"/>
                    <a:pt x="191" y="186"/>
                    <a:pt x="205" y="145"/>
                  </a:cubicBezTo>
                  <a:cubicBezTo>
                    <a:pt x="210" y="133"/>
                    <a:pt x="213" y="120"/>
                    <a:pt x="213" y="106"/>
                  </a:cubicBezTo>
                  <a:close/>
                  <a:moveTo>
                    <a:pt x="197" y="126"/>
                  </a:moveTo>
                  <a:cubicBezTo>
                    <a:pt x="188" y="159"/>
                    <a:pt x="169" y="165"/>
                    <a:pt x="156" y="174"/>
                  </a:cubicBezTo>
                  <a:cubicBezTo>
                    <a:pt x="139" y="186"/>
                    <a:pt x="123" y="200"/>
                    <a:pt x="106" y="200"/>
                  </a:cubicBezTo>
                  <a:cubicBezTo>
                    <a:pt x="55" y="200"/>
                    <a:pt x="13" y="158"/>
                    <a:pt x="13" y="107"/>
                  </a:cubicBezTo>
                  <a:cubicBezTo>
                    <a:pt x="13" y="56"/>
                    <a:pt x="55" y="14"/>
                    <a:pt x="106" y="14"/>
                  </a:cubicBezTo>
                  <a:cubicBezTo>
                    <a:pt x="157" y="14"/>
                    <a:pt x="199" y="56"/>
                    <a:pt x="199" y="107"/>
                  </a:cubicBezTo>
                  <a:cubicBezTo>
                    <a:pt x="199" y="113"/>
                    <a:pt x="199" y="119"/>
                    <a:pt x="197" y="126"/>
                  </a:cubicBezTo>
                  <a:close/>
                  <a:moveTo>
                    <a:pt x="197" y="126"/>
                  </a:moveTo>
                  <a:cubicBezTo>
                    <a:pt x="197" y="126"/>
                    <a:pt x="197" y="126"/>
                    <a:pt x="197" y="126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8" name="Freeform 13"/>
            <p:cNvSpPr>
              <a:spLocks/>
            </p:cNvSpPr>
            <p:nvPr/>
          </p:nvSpPr>
          <p:spPr bwMode="auto">
            <a:xfrm>
              <a:off x="1369" y="1975"/>
              <a:ext cx="583" cy="699"/>
            </a:xfrm>
            <a:custGeom>
              <a:avLst/>
              <a:gdLst>
                <a:gd name="T0" fmla="*/ 216 w 245"/>
                <a:gd name="T1" fmla="*/ 0 h 294"/>
                <a:gd name="T2" fmla="*/ 188 w 245"/>
                <a:gd name="T3" fmla="*/ 28 h 294"/>
                <a:gd name="T4" fmla="*/ 188 w 245"/>
                <a:gd name="T5" fmla="*/ 131 h 294"/>
                <a:gd name="T6" fmla="*/ 162 w 245"/>
                <a:gd name="T7" fmla="*/ 199 h 294"/>
                <a:gd name="T8" fmla="*/ 46 w 245"/>
                <a:gd name="T9" fmla="*/ 199 h 294"/>
                <a:gd name="T10" fmla="*/ 0 w 245"/>
                <a:gd name="T11" fmla="*/ 245 h 294"/>
                <a:gd name="T12" fmla="*/ 0 w 245"/>
                <a:gd name="T13" fmla="*/ 277 h 294"/>
                <a:gd name="T14" fmla="*/ 81 w 245"/>
                <a:gd name="T15" fmla="*/ 294 h 294"/>
                <a:gd name="T16" fmla="*/ 205 w 245"/>
                <a:gd name="T17" fmla="*/ 253 h 294"/>
                <a:gd name="T18" fmla="*/ 205 w 245"/>
                <a:gd name="T19" fmla="*/ 246 h 294"/>
                <a:gd name="T20" fmla="*/ 207 w 245"/>
                <a:gd name="T21" fmla="*/ 242 h 294"/>
                <a:gd name="T22" fmla="*/ 243 w 245"/>
                <a:gd name="T23" fmla="*/ 146 h 294"/>
                <a:gd name="T24" fmla="*/ 245 w 245"/>
                <a:gd name="T25" fmla="*/ 136 h 294"/>
                <a:gd name="T26" fmla="*/ 245 w 245"/>
                <a:gd name="T27" fmla="*/ 28 h 294"/>
                <a:gd name="T28" fmla="*/ 216 w 245"/>
                <a:gd name="T29" fmla="*/ 0 h 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45" h="294">
                  <a:moveTo>
                    <a:pt x="216" y="0"/>
                  </a:moveTo>
                  <a:cubicBezTo>
                    <a:pt x="201" y="0"/>
                    <a:pt x="188" y="13"/>
                    <a:pt x="188" y="28"/>
                  </a:cubicBezTo>
                  <a:cubicBezTo>
                    <a:pt x="188" y="131"/>
                    <a:pt x="188" y="131"/>
                    <a:pt x="188" y="131"/>
                  </a:cubicBezTo>
                  <a:cubicBezTo>
                    <a:pt x="162" y="199"/>
                    <a:pt x="162" y="199"/>
                    <a:pt x="162" y="199"/>
                  </a:cubicBezTo>
                  <a:cubicBezTo>
                    <a:pt x="46" y="199"/>
                    <a:pt x="46" y="199"/>
                    <a:pt x="46" y="199"/>
                  </a:cubicBezTo>
                  <a:cubicBezTo>
                    <a:pt x="20" y="199"/>
                    <a:pt x="0" y="219"/>
                    <a:pt x="0" y="245"/>
                  </a:cubicBezTo>
                  <a:cubicBezTo>
                    <a:pt x="0" y="277"/>
                    <a:pt x="0" y="277"/>
                    <a:pt x="0" y="277"/>
                  </a:cubicBezTo>
                  <a:cubicBezTo>
                    <a:pt x="25" y="288"/>
                    <a:pt x="52" y="294"/>
                    <a:pt x="81" y="294"/>
                  </a:cubicBezTo>
                  <a:cubicBezTo>
                    <a:pt x="127" y="294"/>
                    <a:pt x="170" y="279"/>
                    <a:pt x="205" y="253"/>
                  </a:cubicBezTo>
                  <a:cubicBezTo>
                    <a:pt x="205" y="246"/>
                    <a:pt x="205" y="246"/>
                    <a:pt x="205" y="246"/>
                  </a:cubicBezTo>
                  <a:cubicBezTo>
                    <a:pt x="205" y="245"/>
                    <a:pt x="206" y="243"/>
                    <a:pt x="207" y="242"/>
                  </a:cubicBezTo>
                  <a:cubicBezTo>
                    <a:pt x="243" y="146"/>
                    <a:pt x="243" y="146"/>
                    <a:pt x="243" y="146"/>
                  </a:cubicBezTo>
                  <a:cubicBezTo>
                    <a:pt x="244" y="143"/>
                    <a:pt x="245" y="139"/>
                    <a:pt x="245" y="136"/>
                  </a:cubicBezTo>
                  <a:cubicBezTo>
                    <a:pt x="245" y="28"/>
                    <a:pt x="245" y="28"/>
                    <a:pt x="245" y="28"/>
                  </a:cubicBezTo>
                  <a:cubicBezTo>
                    <a:pt x="245" y="13"/>
                    <a:pt x="232" y="0"/>
                    <a:pt x="216" y="0"/>
                  </a:cubicBezTo>
                  <a:close/>
                </a:path>
              </a:pathLst>
            </a:custGeom>
            <a:solidFill>
              <a:srgbClr val="FFFCDD"/>
            </a:solidFill>
            <a:ln w="30163" cap="flat">
              <a:solidFill>
                <a:srgbClr val="231F2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20" name="CaixaDeTexto 19"/>
          <p:cNvSpPr txBox="1"/>
          <p:nvPr/>
        </p:nvSpPr>
        <p:spPr>
          <a:xfrm>
            <a:off x="1937642" y="826437"/>
            <a:ext cx="4586332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2800" b="1" dirty="0">
                <a:solidFill>
                  <a:schemeClr val="accent2">
                    <a:lumMod val="75000"/>
                  </a:schemeClr>
                </a:solidFill>
              </a:rPr>
              <a:t>primeira lembrança</a:t>
            </a:r>
            <a:endParaRPr lang="pt-BR" sz="2800" dirty="0">
              <a:solidFill>
                <a:schemeClr val="accent2">
                  <a:lumMod val="75000"/>
                </a:schemeClr>
              </a:solidFill>
            </a:endParaRPr>
          </a:p>
        </p:txBody>
      </p:sp>
      <p:grpSp>
        <p:nvGrpSpPr>
          <p:cNvPr id="21" name="Group 4"/>
          <p:cNvGrpSpPr>
            <a:grpSpLocks noChangeAspect="1"/>
          </p:cNvGrpSpPr>
          <p:nvPr/>
        </p:nvGrpSpPr>
        <p:grpSpPr bwMode="auto">
          <a:xfrm>
            <a:off x="717552" y="6456363"/>
            <a:ext cx="217488" cy="304800"/>
            <a:chOff x="452" y="4067"/>
            <a:chExt cx="137" cy="192"/>
          </a:xfrm>
        </p:grpSpPr>
        <p:sp>
          <p:nvSpPr>
            <p:cNvPr id="22" name="Freeform 5"/>
            <p:cNvSpPr>
              <a:spLocks/>
            </p:cNvSpPr>
            <p:nvPr/>
          </p:nvSpPr>
          <p:spPr bwMode="auto">
            <a:xfrm>
              <a:off x="472" y="4077"/>
              <a:ext cx="117" cy="182"/>
            </a:xfrm>
            <a:custGeom>
              <a:avLst/>
              <a:gdLst>
                <a:gd name="T0" fmla="*/ 125 w 125"/>
                <a:gd name="T1" fmla="*/ 47 h 194"/>
                <a:gd name="T2" fmla="*/ 63 w 125"/>
                <a:gd name="T3" fmla="*/ 0 h 194"/>
                <a:gd name="T4" fmla="*/ 0 w 125"/>
                <a:gd name="T5" fmla="*/ 64 h 194"/>
                <a:gd name="T6" fmla="*/ 7 w 125"/>
                <a:gd name="T7" fmla="*/ 88 h 194"/>
                <a:gd name="T8" fmla="*/ 57 w 125"/>
                <a:gd name="T9" fmla="*/ 188 h 194"/>
                <a:gd name="T10" fmla="*/ 70 w 125"/>
                <a:gd name="T11" fmla="*/ 188 h 194"/>
                <a:gd name="T12" fmla="*/ 120 w 125"/>
                <a:gd name="T13" fmla="*/ 88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5" h="194">
                  <a:moveTo>
                    <a:pt x="125" y="47"/>
                  </a:moveTo>
                  <a:cubicBezTo>
                    <a:pt x="117" y="20"/>
                    <a:pt x="93" y="0"/>
                    <a:pt x="63" y="0"/>
                  </a:cubicBezTo>
                  <a:cubicBezTo>
                    <a:pt x="28" y="0"/>
                    <a:pt x="0" y="29"/>
                    <a:pt x="0" y="64"/>
                  </a:cubicBezTo>
                  <a:cubicBezTo>
                    <a:pt x="0" y="71"/>
                    <a:pt x="4" y="82"/>
                    <a:pt x="7" y="88"/>
                  </a:cubicBezTo>
                  <a:cubicBezTo>
                    <a:pt x="57" y="188"/>
                    <a:pt x="57" y="188"/>
                    <a:pt x="57" y="188"/>
                  </a:cubicBezTo>
                  <a:cubicBezTo>
                    <a:pt x="59" y="194"/>
                    <a:pt x="67" y="194"/>
                    <a:pt x="70" y="188"/>
                  </a:cubicBezTo>
                  <a:cubicBezTo>
                    <a:pt x="120" y="88"/>
                    <a:pt x="120" y="88"/>
                    <a:pt x="120" y="88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3" name="Freeform 6"/>
            <p:cNvSpPr>
              <a:spLocks noEditPoints="1"/>
            </p:cNvSpPr>
            <p:nvPr/>
          </p:nvSpPr>
          <p:spPr bwMode="auto">
            <a:xfrm>
              <a:off x="452" y="4067"/>
              <a:ext cx="127" cy="189"/>
            </a:xfrm>
            <a:custGeom>
              <a:avLst/>
              <a:gdLst>
                <a:gd name="T0" fmla="*/ 68 w 135"/>
                <a:gd name="T1" fmla="*/ 202 h 202"/>
                <a:gd name="T2" fmla="*/ 57 w 135"/>
                <a:gd name="T3" fmla="*/ 195 h 202"/>
                <a:gd name="T4" fmla="*/ 7 w 135"/>
                <a:gd name="T5" fmla="*/ 95 h 202"/>
                <a:gd name="T6" fmla="*/ 7 w 135"/>
                <a:gd name="T7" fmla="*/ 95 h 202"/>
                <a:gd name="T8" fmla="*/ 6 w 135"/>
                <a:gd name="T9" fmla="*/ 91 h 202"/>
                <a:gd name="T10" fmla="*/ 0 w 135"/>
                <a:gd name="T11" fmla="*/ 68 h 202"/>
                <a:gd name="T12" fmla="*/ 68 w 135"/>
                <a:gd name="T13" fmla="*/ 0 h 202"/>
                <a:gd name="T14" fmla="*/ 134 w 135"/>
                <a:gd name="T15" fmla="*/ 50 h 202"/>
                <a:gd name="T16" fmla="*/ 131 w 135"/>
                <a:gd name="T17" fmla="*/ 56 h 202"/>
                <a:gd name="T18" fmla="*/ 125 w 135"/>
                <a:gd name="T19" fmla="*/ 52 h 202"/>
                <a:gd name="T20" fmla="*/ 68 w 135"/>
                <a:gd name="T21" fmla="*/ 10 h 202"/>
                <a:gd name="T22" fmla="*/ 10 w 135"/>
                <a:gd name="T23" fmla="*/ 68 h 202"/>
                <a:gd name="T24" fmla="*/ 15 w 135"/>
                <a:gd name="T25" fmla="*/ 87 h 202"/>
                <a:gd name="T26" fmla="*/ 16 w 135"/>
                <a:gd name="T27" fmla="*/ 91 h 202"/>
                <a:gd name="T28" fmla="*/ 66 w 135"/>
                <a:gd name="T29" fmla="*/ 190 h 202"/>
                <a:gd name="T30" fmla="*/ 68 w 135"/>
                <a:gd name="T31" fmla="*/ 192 h 202"/>
                <a:gd name="T32" fmla="*/ 71 w 135"/>
                <a:gd name="T33" fmla="*/ 190 h 202"/>
                <a:gd name="T34" fmla="*/ 121 w 135"/>
                <a:gd name="T35" fmla="*/ 91 h 202"/>
                <a:gd name="T36" fmla="*/ 127 w 135"/>
                <a:gd name="T37" fmla="*/ 89 h 202"/>
                <a:gd name="T38" fmla="*/ 130 w 135"/>
                <a:gd name="T39" fmla="*/ 95 h 202"/>
                <a:gd name="T40" fmla="*/ 79 w 135"/>
                <a:gd name="T41" fmla="*/ 195 h 202"/>
                <a:gd name="T42" fmla="*/ 68 w 135"/>
                <a:gd name="T43" fmla="*/ 202 h 202"/>
                <a:gd name="T44" fmla="*/ 68 w 135"/>
                <a:gd name="T45" fmla="*/ 202 h 202"/>
                <a:gd name="T46" fmla="*/ 68 w 135"/>
                <a:gd name="T47" fmla="*/ 202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35" h="202">
                  <a:moveTo>
                    <a:pt x="68" y="202"/>
                  </a:moveTo>
                  <a:cubicBezTo>
                    <a:pt x="64" y="202"/>
                    <a:pt x="59" y="199"/>
                    <a:pt x="57" y="195"/>
                  </a:cubicBezTo>
                  <a:cubicBezTo>
                    <a:pt x="7" y="95"/>
                    <a:pt x="7" y="95"/>
                    <a:pt x="7" y="95"/>
                  </a:cubicBezTo>
                  <a:cubicBezTo>
                    <a:pt x="7" y="95"/>
                    <a:pt x="7" y="95"/>
                    <a:pt x="7" y="95"/>
                  </a:cubicBezTo>
                  <a:cubicBezTo>
                    <a:pt x="7" y="93"/>
                    <a:pt x="6" y="92"/>
                    <a:pt x="6" y="91"/>
                  </a:cubicBezTo>
                  <a:cubicBezTo>
                    <a:pt x="3" y="84"/>
                    <a:pt x="0" y="75"/>
                    <a:pt x="0" y="68"/>
                  </a:cubicBezTo>
                  <a:cubicBezTo>
                    <a:pt x="0" y="31"/>
                    <a:pt x="31" y="0"/>
                    <a:pt x="68" y="0"/>
                  </a:cubicBezTo>
                  <a:cubicBezTo>
                    <a:pt x="99" y="0"/>
                    <a:pt x="126" y="21"/>
                    <a:pt x="134" y="50"/>
                  </a:cubicBezTo>
                  <a:cubicBezTo>
                    <a:pt x="135" y="52"/>
                    <a:pt x="134" y="55"/>
                    <a:pt x="131" y="56"/>
                  </a:cubicBezTo>
                  <a:cubicBezTo>
                    <a:pt x="129" y="57"/>
                    <a:pt x="126" y="55"/>
                    <a:pt x="125" y="52"/>
                  </a:cubicBezTo>
                  <a:cubicBezTo>
                    <a:pt x="118" y="27"/>
                    <a:pt x="95" y="10"/>
                    <a:pt x="68" y="10"/>
                  </a:cubicBezTo>
                  <a:cubicBezTo>
                    <a:pt x="36" y="10"/>
                    <a:pt x="10" y="36"/>
                    <a:pt x="10" y="68"/>
                  </a:cubicBezTo>
                  <a:cubicBezTo>
                    <a:pt x="10" y="74"/>
                    <a:pt x="12" y="81"/>
                    <a:pt x="15" y="87"/>
                  </a:cubicBezTo>
                  <a:cubicBezTo>
                    <a:pt x="15" y="88"/>
                    <a:pt x="16" y="90"/>
                    <a:pt x="16" y="91"/>
                  </a:cubicBezTo>
                  <a:cubicBezTo>
                    <a:pt x="66" y="190"/>
                    <a:pt x="66" y="190"/>
                    <a:pt x="66" y="190"/>
                  </a:cubicBezTo>
                  <a:cubicBezTo>
                    <a:pt x="67" y="192"/>
                    <a:pt x="68" y="192"/>
                    <a:pt x="68" y="192"/>
                  </a:cubicBezTo>
                  <a:cubicBezTo>
                    <a:pt x="69" y="192"/>
                    <a:pt x="70" y="192"/>
                    <a:pt x="71" y="190"/>
                  </a:cubicBezTo>
                  <a:cubicBezTo>
                    <a:pt x="121" y="91"/>
                    <a:pt x="121" y="91"/>
                    <a:pt x="121" y="91"/>
                  </a:cubicBezTo>
                  <a:cubicBezTo>
                    <a:pt x="122" y="88"/>
                    <a:pt x="125" y="87"/>
                    <a:pt x="127" y="89"/>
                  </a:cubicBezTo>
                  <a:cubicBezTo>
                    <a:pt x="130" y="90"/>
                    <a:pt x="131" y="93"/>
                    <a:pt x="130" y="95"/>
                  </a:cubicBezTo>
                  <a:cubicBezTo>
                    <a:pt x="79" y="195"/>
                    <a:pt x="79" y="195"/>
                    <a:pt x="79" y="195"/>
                  </a:cubicBezTo>
                  <a:cubicBezTo>
                    <a:pt x="77" y="199"/>
                    <a:pt x="73" y="202"/>
                    <a:pt x="68" y="202"/>
                  </a:cubicBezTo>
                  <a:close/>
                  <a:moveTo>
                    <a:pt x="68" y="202"/>
                  </a:moveTo>
                  <a:cubicBezTo>
                    <a:pt x="68" y="202"/>
                    <a:pt x="68" y="202"/>
                    <a:pt x="68" y="202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4" name="Freeform 7"/>
            <p:cNvSpPr>
              <a:spLocks noEditPoints="1"/>
            </p:cNvSpPr>
            <p:nvPr/>
          </p:nvSpPr>
          <p:spPr bwMode="auto">
            <a:xfrm>
              <a:off x="490" y="4108"/>
              <a:ext cx="50" cy="75"/>
            </a:xfrm>
            <a:custGeom>
              <a:avLst/>
              <a:gdLst>
                <a:gd name="T0" fmla="*/ 0 w 53"/>
                <a:gd name="T1" fmla="*/ 22 h 80"/>
                <a:gd name="T2" fmla="*/ 3 w 53"/>
                <a:gd name="T3" fmla="*/ 12 h 80"/>
                <a:gd name="T4" fmla="*/ 12 w 53"/>
                <a:gd name="T5" fmla="*/ 3 h 80"/>
                <a:gd name="T6" fmla="*/ 27 w 53"/>
                <a:gd name="T7" fmla="*/ 0 h 80"/>
                <a:gd name="T8" fmla="*/ 40 w 53"/>
                <a:gd name="T9" fmla="*/ 3 h 80"/>
                <a:gd name="T10" fmla="*/ 50 w 53"/>
                <a:gd name="T11" fmla="*/ 11 h 80"/>
                <a:gd name="T12" fmla="*/ 53 w 53"/>
                <a:gd name="T13" fmla="*/ 21 h 80"/>
                <a:gd name="T14" fmla="*/ 51 w 53"/>
                <a:gd name="T15" fmla="*/ 29 h 80"/>
                <a:gd name="T16" fmla="*/ 47 w 53"/>
                <a:gd name="T17" fmla="*/ 35 h 80"/>
                <a:gd name="T18" fmla="*/ 38 w 53"/>
                <a:gd name="T19" fmla="*/ 43 h 80"/>
                <a:gd name="T20" fmla="*/ 35 w 53"/>
                <a:gd name="T21" fmla="*/ 46 h 80"/>
                <a:gd name="T22" fmla="*/ 33 w 53"/>
                <a:gd name="T23" fmla="*/ 48 h 80"/>
                <a:gd name="T24" fmla="*/ 32 w 53"/>
                <a:gd name="T25" fmla="*/ 50 h 80"/>
                <a:gd name="T26" fmla="*/ 31 w 53"/>
                <a:gd name="T27" fmla="*/ 54 h 80"/>
                <a:gd name="T28" fmla="*/ 25 w 53"/>
                <a:gd name="T29" fmla="*/ 60 h 80"/>
                <a:gd name="T30" fmla="*/ 20 w 53"/>
                <a:gd name="T31" fmla="*/ 58 h 80"/>
                <a:gd name="T32" fmla="*/ 19 w 53"/>
                <a:gd name="T33" fmla="*/ 52 h 80"/>
                <a:gd name="T34" fmla="*/ 20 w 53"/>
                <a:gd name="T35" fmla="*/ 45 h 80"/>
                <a:gd name="T36" fmla="*/ 24 w 53"/>
                <a:gd name="T37" fmla="*/ 39 h 80"/>
                <a:gd name="T38" fmla="*/ 30 w 53"/>
                <a:gd name="T39" fmla="*/ 33 h 80"/>
                <a:gd name="T40" fmla="*/ 35 w 53"/>
                <a:gd name="T41" fmla="*/ 29 h 80"/>
                <a:gd name="T42" fmla="*/ 37 w 53"/>
                <a:gd name="T43" fmla="*/ 25 h 80"/>
                <a:gd name="T44" fmla="*/ 38 w 53"/>
                <a:gd name="T45" fmla="*/ 21 h 80"/>
                <a:gd name="T46" fmla="*/ 35 w 53"/>
                <a:gd name="T47" fmla="*/ 14 h 80"/>
                <a:gd name="T48" fmla="*/ 27 w 53"/>
                <a:gd name="T49" fmla="*/ 11 h 80"/>
                <a:gd name="T50" fmla="*/ 18 w 53"/>
                <a:gd name="T51" fmla="*/ 14 h 80"/>
                <a:gd name="T52" fmla="*/ 14 w 53"/>
                <a:gd name="T53" fmla="*/ 23 h 80"/>
                <a:gd name="T54" fmla="*/ 7 w 53"/>
                <a:gd name="T55" fmla="*/ 29 h 80"/>
                <a:gd name="T56" fmla="*/ 2 w 53"/>
                <a:gd name="T57" fmla="*/ 27 h 80"/>
                <a:gd name="T58" fmla="*/ 0 w 53"/>
                <a:gd name="T59" fmla="*/ 22 h 80"/>
                <a:gd name="T60" fmla="*/ 26 w 53"/>
                <a:gd name="T61" fmla="*/ 80 h 80"/>
                <a:gd name="T62" fmla="*/ 20 w 53"/>
                <a:gd name="T63" fmla="*/ 78 h 80"/>
                <a:gd name="T64" fmla="*/ 18 w 53"/>
                <a:gd name="T65" fmla="*/ 72 h 80"/>
                <a:gd name="T66" fmla="*/ 20 w 53"/>
                <a:gd name="T67" fmla="*/ 67 h 80"/>
                <a:gd name="T68" fmla="*/ 26 w 53"/>
                <a:gd name="T69" fmla="*/ 64 h 80"/>
                <a:gd name="T70" fmla="*/ 31 w 53"/>
                <a:gd name="T71" fmla="*/ 67 h 80"/>
                <a:gd name="T72" fmla="*/ 34 w 53"/>
                <a:gd name="T73" fmla="*/ 72 h 80"/>
                <a:gd name="T74" fmla="*/ 31 w 53"/>
                <a:gd name="T75" fmla="*/ 78 h 80"/>
                <a:gd name="T76" fmla="*/ 26 w 53"/>
                <a:gd name="T77" fmla="*/ 80 h 80"/>
                <a:gd name="T78" fmla="*/ 26 w 53"/>
                <a:gd name="T79" fmla="*/ 80 h 80"/>
                <a:gd name="T80" fmla="*/ 26 w 53"/>
                <a:gd name="T81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3" h="80">
                  <a:moveTo>
                    <a:pt x="0" y="22"/>
                  </a:moveTo>
                  <a:cubicBezTo>
                    <a:pt x="0" y="19"/>
                    <a:pt x="1" y="15"/>
                    <a:pt x="3" y="12"/>
                  </a:cubicBezTo>
                  <a:cubicBezTo>
                    <a:pt x="5" y="9"/>
                    <a:pt x="8" y="6"/>
                    <a:pt x="12" y="3"/>
                  </a:cubicBezTo>
                  <a:cubicBezTo>
                    <a:pt x="17" y="1"/>
                    <a:pt x="21" y="0"/>
                    <a:pt x="27" y="0"/>
                  </a:cubicBezTo>
                  <a:cubicBezTo>
                    <a:pt x="32" y="0"/>
                    <a:pt x="37" y="1"/>
                    <a:pt x="40" y="3"/>
                  </a:cubicBezTo>
                  <a:cubicBezTo>
                    <a:pt x="44" y="5"/>
                    <a:pt x="47" y="7"/>
                    <a:pt x="50" y="11"/>
                  </a:cubicBezTo>
                  <a:cubicBezTo>
                    <a:pt x="52" y="14"/>
                    <a:pt x="53" y="17"/>
                    <a:pt x="53" y="21"/>
                  </a:cubicBezTo>
                  <a:cubicBezTo>
                    <a:pt x="53" y="24"/>
                    <a:pt x="52" y="27"/>
                    <a:pt x="51" y="29"/>
                  </a:cubicBezTo>
                  <a:cubicBezTo>
                    <a:pt x="50" y="31"/>
                    <a:pt x="48" y="33"/>
                    <a:pt x="47" y="35"/>
                  </a:cubicBezTo>
                  <a:cubicBezTo>
                    <a:pt x="45" y="37"/>
                    <a:pt x="42" y="39"/>
                    <a:pt x="38" y="43"/>
                  </a:cubicBezTo>
                  <a:cubicBezTo>
                    <a:pt x="36" y="44"/>
                    <a:pt x="35" y="45"/>
                    <a:pt x="35" y="46"/>
                  </a:cubicBezTo>
                  <a:cubicBezTo>
                    <a:pt x="34" y="47"/>
                    <a:pt x="33" y="48"/>
                    <a:pt x="33" y="48"/>
                  </a:cubicBezTo>
                  <a:cubicBezTo>
                    <a:pt x="33" y="49"/>
                    <a:pt x="32" y="50"/>
                    <a:pt x="32" y="50"/>
                  </a:cubicBezTo>
                  <a:cubicBezTo>
                    <a:pt x="32" y="51"/>
                    <a:pt x="32" y="52"/>
                    <a:pt x="31" y="54"/>
                  </a:cubicBezTo>
                  <a:cubicBezTo>
                    <a:pt x="31" y="58"/>
                    <a:pt x="29" y="60"/>
                    <a:pt x="25" y="60"/>
                  </a:cubicBezTo>
                  <a:cubicBezTo>
                    <a:pt x="23" y="60"/>
                    <a:pt x="22" y="59"/>
                    <a:pt x="20" y="58"/>
                  </a:cubicBezTo>
                  <a:cubicBezTo>
                    <a:pt x="19" y="57"/>
                    <a:pt x="19" y="55"/>
                    <a:pt x="19" y="52"/>
                  </a:cubicBezTo>
                  <a:cubicBezTo>
                    <a:pt x="19" y="49"/>
                    <a:pt x="19" y="47"/>
                    <a:pt x="20" y="45"/>
                  </a:cubicBezTo>
                  <a:cubicBezTo>
                    <a:pt x="21" y="43"/>
                    <a:pt x="22" y="41"/>
                    <a:pt x="24" y="39"/>
                  </a:cubicBezTo>
                  <a:cubicBezTo>
                    <a:pt x="25" y="37"/>
                    <a:pt x="27" y="35"/>
                    <a:pt x="30" y="33"/>
                  </a:cubicBezTo>
                  <a:cubicBezTo>
                    <a:pt x="32" y="31"/>
                    <a:pt x="34" y="30"/>
                    <a:pt x="35" y="29"/>
                  </a:cubicBezTo>
                  <a:cubicBezTo>
                    <a:pt x="36" y="28"/>
                    <a:pt x="36" y="27"/>
                    <a:pt x="37" y="25"/>
                  </a:cubicBezTo>
                  <a:cubicBezTo>
                    <a:pt x="38" y="24"/>
                    <a:pt x="38" y="23"/>
                    <a:pt x="38" y="21"/>
                  </a:cubicBezTo>
                  <a:cubicBezTo>
                    <a:pt x="38" y="18"/>
                    <a:pt x="37" y="16"/>
                    <a:pt x="35" y="14"/>
                  </a:cubicBezTo>
                  <a:cubicBezTo>
                    <a:pt x="33" y="12"/>
                    <a:pt x="30" y="11"/>
                    <a:pt x="27" y="11"/>
                  </a:cubicBezTo>
                  <a:cubicBezTo>
                    <a:pt x="23" y="11"/>
                    <a:pt x="20" y="12"/>
                    <a:pt x="18" y="14"/>
                  </a:cubicBezTo>
                  <a:cubicBezTo>
                    <a:pt x="17" y="16"/>
                    <a:pt x="15" y="19"/>
                    <a:pt x="14" y="23"/>
                  </a:cubicBezTo>
                  <a:cubicBezTo>
                    <a:pt x="13" y="27"/>
                    <a:pt x="10" y="29"/>
                    <a:pt x="7" y="29"/>
                  </a:cubicBezTo>
                  <a:cubicBezTo>
                    <a:pt x="5" y="29"/>
                    <a:pt x="3" y="28"/>
                    <a:pt x="2" y="27"/>
                  </a:cubicBezTo>
                  <a:cubicBezTo>
                    <a:pt x="1" y="25"/>
                    <a:pt x="0" y="24"/>
                    <a:pt x="0" y="22"/>
                  </a:cubicBezTo>
                  <a:close/>
                  <a:moveTo>
                    <a:pt x="26" y="80"/>
                  </a:moveTo>
                  <a:cubicBezTo>
                    <a:pt x="24" y="80"/>
                    <a:pt x="22" y="79"/>
                    <a:pt x="20" y="78"/>
                  </a:cubicBezTo>
                  <a:cubicBezTo>
                    <a:pt x="18" y="77"/>
                    <a:pt x="18" y="75"/>
                    <a:pt x="18" y="72"/>
                  </a:cubicBezTo>
                  <a:cubicBezTo>
                    <a:pt x="18" y="70"/>
                    <a:pt x="18" y="68"/>
                    <a:pt x="20" y="67"/>
                  </a:cubicBezTo>
                  <a:cubicBezTo>
                    <a:pt x="22" y="65"/>
                    <a:pt x="23" y="64"/>
                    <a:pt x="26" y="64"/>
                  </a:cubicBezTo>
                  <a:cubicBezTo>
                    <a:pt x="28" y="64"/>
                    <a:pt x="30" y="65"/>
                    <a:pt x="31" y="67"/>
                  </a:cubicBezTo>
                  <a:cubicBezTo>
                    <a:pt x="33" y="68"/>
                    <a:pt x="34" y="70"/>
                    <a:pt x="34" y="72"/>
                  </a:cubicBezTo>
                  <a:cubicBezTo>
                    <a:pt x="34" y="75"/>
                    <a:pt x="33" y="77"/>
                    <a:pt x="31" y="78"/>
                  </a:cubicBezTo>
                  <a:cubicBezTo>
                    <a:pt x="30" y="79"/>
                    <a:pt x="28" y="80"/>
                    <a:pt x="26" y="80"/>
                  </a:cubicBezTo>
                  <a:close/>
                  <a:moveTo>
                    <a:pt x="26" y="80"/>
                  </a:moveTo>
                  <a:cubicBezTo>
                    <a:pt x="26" y="80"/>
                    <a:pt x="26" y="80"/>
                    <a:pt x="26" y="8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25" name="CaixaDeTexto 24"/>
          <p:cNvSpPr txBox="1"/>
          <p:nvPr/>
        </p:nvSpPr>
        <p:spPr>
          <a:xfrm>
            <a:off x="963614" y="6450177"/>
            <a:ext cx="10247311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100" b="1" dirty="0">
                <a:solidFill>
                  <a:schemeClr val="bg1"/>
                </a:solidFill>
              </a:rPr>
              <a:t>p4. </a:t>
            </a:r>
            <a:r>
              <a:rPr lang="pt-BR" sz="1100" dirty="0">
                <a:solidFill>
                  <a:schemeClr val="bg1"/>
                </a:solidFill>
              </a:rPr>
              <a:t>Qual o primeiro nome de instituição/empresa que o(a) Sr.(a) lembra quando pensa em CONSULTORIA para pequenas empresas? (RU- ESP</a:t>
            </a:r>
            <a:r>
              <a:rPr lang="pt-BR" sz="1100" b="1" dirty="0">
                <a:solidFill>
                  <a:schemeClr val="bg1"/>
                </a:solidFill>
              </a:rPr>
              <a:t>)</a:t>
            </a:r>
            <a:endParaRPr lang="pt-BR" sz="1100" dirty="0">
              <a:solidFill>
                <a:schemeClr val="bg1"/>
              </a:solidFill>
            </a:endParaRPr>
          </a:p>
        </p:txBody>
      </p:sp>
      <p:sp>
        <p:nvSpPr>
          <p:cNvPr id="26" name="CaixaDeTexto 25"/>
          <p:cNvSpPr txBox="1"/>
          <p:nvPr/>
        </p:nvSpPr>
        <p:spPr>
          <a:xfrm>
            <a:off x="717552" y="2718573"/>
            <a:ext cx="3129658" cy="18158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2800" b="1" dirty="0">
                <a:solidFill>
                  <a:schemeClr val="bg1">
                    <a:lumMod val="50000"/>
                  </a:schemeClr>
                </a:solidFill>
              </a:rPr>
              <a:t>instituição que fornece </a:t>
            </a:r>
            <a:r>
              <a:rPr lang="pt-BR" sz="2800" b="1" dirty="0">
                <a:solidFill>
                  <a:schemeClr val="accent5">
                    <a:lumMod val="50000"/>
                  </a:schemeClr>
                </a:solidFill>
              </a:rPr>
              <a:t>CONSULTORIA para pequenas empresas</a:t>
            </a:r>
            <a:endParaRPr lang="pt-BR" sz="2800" dirty="0">
              <a:solidFill>
                <a:schemeClr val="accent5">
                  <a:lumMod val="50000"/>
                </a:schemeClr>
              </a:solidFill>
            </a:endParaRPr>
          </a:p>
        </p:txBody>
      </p:sp>
      <p:grpSp>
        <p:nvGrpSpPr>
          <p:cNvPr id="27" name="Grupo 26"/>
          <p:cNvGrpSpPr/>
          <p:nvPr/>
        </p:nvGrpSpPr>
        <p:grpSpPr>
          <a:xfrm>
            <a:off x="5882652" y="2326032"/>
            <a:ext cx="1435055" cy="523220"/>
            <a:chOff x="4981407" y="2348527"/>
            <a:chExt cx="1435055" cy="523220"/>
          </a:xfrm>
        </p:grpSpPr>
        <p:sp>
          <p:nvSpPr>
            <p:cNvPr id="28" name="CaixaDeTexto 27"/>
            <p:cNvSpPr txBox="1"/>
            <p:nvPr/>
          </p:nvSpPr>
          <p:spPr>
            <a:xfrm>
              <a:off x="5196862" y="2348527"/>
              <a:ext cx="121960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400" b="1" i="0" u="none" strike="noStrike" kern="0" cap="none" spc="0" normalizeH="0" baseline="0" noProof="0" dirty="0">
                  <a:ln>
                    <a:noFill/>
                  </a:ln>
                  <a:solidFill>
                    <a:schemeClr val="bg1">
                      <a:lumMod val="50000"/>
                    </a:schemeClr>
                  </a:solidFill>
                  <a:effectLst/>
                  <a:uLnTx/>
                  <a:uFillTx/>
                </a:rPr>
                <a:t>não sabe </a:t>
              </a:r>
              <a:r>
                <a:rPr lang="pt-BR" sz="1400" b="1" kern="0" dirty="0">
                  <a:solidFill>
                    <a:schemeClr val="bg1">
                      <a:lumMod val="50000"/>
                    </a:schemeClr>
                  </a:solidFill>
                </a:rPr>
                <a:t>|</a:t>
              </a:r>
              <a:r>
                <a:rPr kumimoji="0" lang="pt-BR" sz="1400" b="1" i="0" u="none" strike="noStrike" kern="0" cap="none" spc="0" normalizeH="0" baseline="0" noProof="0" dirty="0">
                  <a:ln>
                    <a:noFill/>
                  </a:ln>
                  <a:solidFill>
                    <a:schemeClr val="bg1">
                      <a:lumMod val="50000"/>
                    </a:schemeClr>
                  </a:solidFill>
                  <a:effectLst/>
                  <a:uLnTx/>
                  <a:uFillTx/>
                </a:rPr>
                <a:t> sem resposta</a:t>
              </a:r>
              <a:endParaRPr kumimoji="0" lang="pt-BR" sz="1050" b="1" i="0" u="none" strike="noStrike" kern="0" cap="none" spc="0" normalizeH="0" baseline="0" noProof="0" dirty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/>
                <a:uLnTx/>
                <a:uFillTx/>
              </a:endParaRPr>
            </a:p>
          </p:txBody>
        </p:sp>
        <p:grpSp>
          <p:nvGrpSpPr>
            <p:cNvPr id="29" name="Grupo 28"/>
            <p:cNvGrpSpPr/>
            <p:nvPr/>
          </p:nvGrpSpPr>
          <p:grpSpPr>
            <a:xfrm>
              <a:off x="4981407" y="2455357"/>
              <a:ext cx="359063" cy="319459"/>
              <a:chOff x="4969888" y="2467389"/>
              <a:chExt cx="359063" cy="319459"/>
            </a:xfrm>
          </p:grpSpPr>
          <p:sp>
            <p:nvSpPr>
              <p:cNvPr id="30" name="Freeform 33"/>
              <p:cNvSpPr>
                <a:spLocks noEditPoints="1"/>
              </p:cNvSpPr>
              <p:nvPr/>
            </p:nvSpPr>
            <p:spPr bwMode="auto">
              <a:xfrm>
                <a:off x="4969888" y="2514369"/>
                <a:ext cx="284897" cy="272479"/>
              </a:xfrm>
              <a:custGeom>
                <a:avLst/>
                <a:gdLst>
                  <a:gd name="T0" fmla="*/ 306 w 372"/>
                  <a:gd name="T1" fmla="*/ 50 h 340"/>
                  <a:gd name="T2" fmla="*/ 186 w 372"/>
                  <a:gd name="T3" fmla="*/ 0 h 340"/>
                  <a:gd name="T4" fmla="*/ 66 w 372"/>
                  <a:gd name="T5" fmla="*/ 50 h 340"/>
                  <a:gd name="T6" fmla="*/ 66 w 372"/>
                  <a:gd name="T7" fmla="*/ 290 h 340"/>
                  <a:gd name="T8" fmla="*/ 186 w 372"/>
                  <a:gd name="T9" fmla="*/ 340 h 340"/>
                  <a:gd name="T10" fmla="*/ 306 w 372"/>
                  <a:gd name="T11" fmla="*/ 290 h 340"/>
                  <a:gd name="T12" fmla="*/ 306 w 372"/>
                  <a:gd name="T13" fmla="*/ 50 h 340"/>
                  <a:gd name="T14" fmla="*/ 287 w 372"/>
                  <a:gd name="T15" fmla="*/ 271 h 340"/>
                  <a:gd name="T16" fmla="*/ 186 w 372"/>
                  <a:gd name="T17" fmla="*/ 313 h 340"/>
                  <a:gd name="T18" fmla="*/ 84 w 372"/>
                  <a:gd name="T19" fmla="*/ 271 h 340"/>
                  <a:gd name="T20" fmla="*/ 66 w 372"/>
                  <a:gd name="T21" fmla="*/ 249 h 340"/>
                  <a:gd name="T22" fmla="*/ 84 w 372"/>
                  <a:gd name="T23" fmla="*/ 68 h 340"/>
                  <a:gd name="T24" fmla="*/ 186 w 372"/>
                  <a:gd name="T25" fmla="*/ 26 h 340"/>
                  <a:gd name="T26" fmla="*/ 287 w 372"/>
                  <a:gd name="T27" fmla="*/ 68 h 340"/>
                  <a:gd name="T28" fmla="*/ 287 w 372"/>
                  <a:gd name="T29" fmla="*/ 271 h 3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72" h="340">
                    <a:moveTo>
                      <a:pt x="306" y="50"/>
                    </a:moveTo>
                    <a:cubicBezTo>
                      <a:pt x="273" y="17"/>
                      <a:pt x="229" y="0"/>
                      <a:pt x="186" y="0"/>
                    </a:cubicBezTo>
                    <a:cubicBezTo>
                      <a:pt x="142" y="0"/>
                      <a:pt x="99" y="17"/>
                      <a:pt x="66" y="50"/>
                    </a:cubicBezTo>
                    <a:cubicBezTo>
                      <a:pt x="0" y="116"/>
                      <a:pt x="0" y="224"/>
                      <a:pt x="66" y="290"/>
                    </a:cubicBezTo>
                    <a:cubicBezTo>
                      <a:pt x="99" y="323"/>
                      <a:pt x="142" y="340"/>
                      <a:pt x="186" y="340"/>
                    </a:cubicBezTo>
                    <a:cubicBezTo>
                      <a:pt x="229" y="340"/>
                      <a:pt x="273" y="323"/>
                      <a:pt x="306" y="290"/>
                    </a:cubicBezTo>
                    <a:cubicBezTo>
                      <a:pt x="372" y="224"/>
                      <a:pt x="372" y="116"/>
                      <a:pt x="306" y="50"/>
                    </a:cubicBezTo>
                    <a:close/>
                    <a:moveTo>
                      <a:pt x="287" y="271"/>
                    </a:moveTo>
                    <a:cubicBezTo>
                      <a:pt x="259" y="299"/>
                      <a:pt x="223" y="313"/>
                      <a:pt x="186" y="313"/>
                    </a:cubicBezTo>
                    <a:cubicBezTo>
                      <a:pt x="149" y="313"/>
                      <a:pt x="112" y="299"/>
                      <a:pt x="84" y="271"/>
                    </a:cubicBezTo>
                    <a:cubicBezTo>
                      <a:pt x="77" y="264"/>
                      <a:pt x="71" y="257"/>
                      <a:pt x="66" y="249"/>
                    </a:cubicBezTo>
                    <a:cubicBezTo>
                      <a:pt x="29" y="193"/>
                      <a:pt x="35" y="117"/>
                      <a:pt x="84" y="68"/>
                    </a:cubicBezTo>
                    <a:cubicBezTo>
                      <a:pt x="112" y="40"/>
                      <a:pt x="149" y="26"/>
                      <a:pt x="186" y="26"/>
                    </a:cubicBezTo>
                    <a:cubicBezTo>
                      <a:pt x="223" y="26"/>
                      <a:pt x="259" y="40"/>
                      <a:pt x="287" y="68"/>
                    </a:cubicBezTo>
                    <a:cubicBezTo>
                      <a:pt x="343" y="124"/>
                      <a:pt x="343" y="215"/>
                      <a:pt x="287" y="271"/>
                    </a:cubicBezTo>
                    <a:close/>
                  </a:path>
                </a:pathLst>
              </a:custGeom>
              <a:solidFill>
                <a:schemeClr val="bg2">
                  <a:lumMod val="5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1" name="Freeform 34"/>
              <p:cNvSpPr>
                <a:spLocks/>
              </p:cNvSpPr>
              <p:nvPr/>
            </p:nvSpPr>
            <p:spPr bwMode="auto">
              <a:xfrm>
                <a:off x="5073792" y="2703447"/>
                <a:ext cx="73738" cy="25043"/>
              </a:xfrm>
              <a:custGeom>
                <a:avLst/>
                <a:gdLst>
                  <a:gd name="T0" fmla="*/ 0 w 96"/>
                  <a:gd name="T1" fmla="*/ 14 h 28"/>
                  <a:gd name="T2" fmla="*/ 9 w 96"/>
                  <a:gd name="T3" fmla="*/ 0 h 28"/>
                  <a:gd name="T4" fmla="*/ 87 w 96"/>
                  <a:gd name="T5" fmla="*/ 0 h 28"/>
                  <a:gd name="T6" fmla="*/ 96 w 96"/>
                  <a:gd name="T7" fmla="*/ 14 h 28"/>
                  <a:gd name="T8" fmla="*/ 87 w 96"/>
                  <a:gd name="T9" fmla="*/ 28 h 28"/>
                  <a:gd name="T10" fmla="*/ 9 w 96"/>
                  <a:gd name="T11" fmla="*/ 28 h 28"/>
                  <a:gd name="T12" fmla="*/ 0 w 96"/>
                  <a:gd name="T13" fmla="*/ 1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28">
                    <a:moveTo>
                      <a:pt x="0" y="14"/>
                    </a:moveTo>
                    <a:cubicBezTo>
                      <a:pt x="0" y="6"/>
                      <a:pt x="4" y="0"/>
                      <a:pt x="9" y="0"/>
                    </a:cubicBezTo>
                    <a:cubicBezTo>
                      <a:pt x="87" y="0"/>
                      <a:pt x="87" y="0"/>
                      <a:pt x="87" y="0"/>
                    </a:cubicBezTo>
                    <a:cubicBezTo>
                      <a:pt x="92" y="0"/>
                      <a:pt x="96" y="6"/>
                      <a:pt x="96" y="14"/>
                    </a:cubicBezTo>
                    <a:cubicBezTo>
                      <a:pt x="96" y="22"/>
                      <a:pt x="92" y="28"/>
                      <a:pt x="87" y="28"/>
                    </a:cubicBezTo>
                    <a:cubicBezTo>
                      <a:pt x="9" y="28"/>
                      <a:pt x="9" y="28"/>
                      <a:pt x="9" y="28"/>
                    </a:cubicBezTo>
                    <a:cubicBezTo>
                      <a:pt x="4" y="28"/>
                      <a:pt x="0" y="22"/>
                      <a:pt x="0" y="14"/>
                    </a:cubicBezTo>
                    <a:close/>
                  </a:path>
                </a:pathLst>
              </a:custGeom>
              <a:solidFill>
                <a:schemeClr val="bg2">
                  <a:lumMod val="5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2" name="Oval 35"/>
              <p:cNvSpPr>
                <a:spLocks noChangeArrowheads="1"/>
              </p:cNvSpPr>
              <p:nvPr/>
            </p:nvSpPr>
            <p:spPr bwMode="auto">
              <a:xfrm>
                <a:off x="5060385" y="2579482"/>
                <a:ext cx="33517" cy="40070"/>
              </a:xfrm>
              <a:prstGeom prst="ellipse">
                <a:avLst/>
              </a:prstGeom>
              <a:solidFill>
                <a:schemeClr val="bg2">
                  <a:lumMod val="5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3" name="Oval 36"/>
              <p:cNvSpPr>
                <a:spLocks noChangeArrowheads="1"/>
              </p:cNvSpPr>
              <p:nvPr/>
            </p:nvSpPr>
            <p:spPr bwMode="auto">
              <a:xfrm>
                <a:off x="5133006" y="2579482"/>
                <a:ext cx="33517" cy="40070"/>
              </a:xfrm>
              <a:prstGeom prst="ellipse">
                <a:avLst/>
              </a:prstGeom>
              <a:solidFill>
                <a:schemeClr val="bg2">
                  <a:lumMod val="5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4" name="Line 37"/>
              <p:cNvSpPr>
                <a:spLocks noChangeShapeType="1"/>
              </p:cNvSpPr>
              <p:nvPr/>
            </p:nvSpPr>
            <p:spPr bwMode="auto">
              <a:xfrm>
                <a:off x="5131199" y="2600120"/>
                <a:ext cx="0" cy="0"/>
              </a:xfrm>
              <a:prstGeom prst="line">
                <a:avLst/>
              </a:pr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5" name="Line 38"/>
              <p:cNvSpPr>
                <a:spLocks noChangeShapeType="1"/>
              </p:cNvSpPr>
              <p:nvPr/>
            </p:nvSpPr>
            <p:spPr bwMode="auto">
              <a:xfrm>
                <a:off x="5131199" y="2600120"/>
                <a:ext cx="0" cy="0"/>
              </a:xfrm>
              <a:prstGeom prst="line">
                <a:avLst/>
              </a:pr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6" name="Oval 39"/>
              <p:cNvSpPr>
                <a:spLocks noChangeArrowheads="1"/>
              </p:cNvSpPr>
              <p:nvPr/>
            </p:nvSpPr>
            <p:spPr bwMode="auto">
              <a:xfrm>
                <a:off x="5182165" y="2475552"/>
                <a:ext cx="141890" cy="159026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7" name="Oval 40"/>
              <p:cNvSpPr>
                <a:spLocks noChangeArrowheads="1"/>
              </p:cNvSpPr>
              <p:nvPr/>
            </p:nvSpPr>
            <p:spPr bwMode="auto">
              <a:xfrm>
                <a:off x="5236220" y="2582589"/>
                <a:ext cx="24579" cy="27548"/>
              </a:xfrm>
              <a:prstGeom prst="ellipse">
                <a:avLst/>
              </a:prstGeom>
              <a:solidFill>
                <a:srgbClr val="C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8" name="Freeform 41"/>
              <p:cNvSpPr>
                <a:spLocks/>
              </p:cNvSpPr>
              <p:nvPr/>
            </p:nvSpPr>
            <p:spPr bwMode="auto">
              <a:xfrm>
                <a:off x="5218344" y="2501198"/>
                <a:ext cx="63683" cy="73878"/>
              </a:xfrm>
              <a:custGeom>
                <a:avLst/>
                <a:gdLst>
                  <a:gd name="T0" fmla="*/ 39 w 82"/>
                  <a:gd name="T1" fmla="*/ 0 h 86"/>
                  <a:gd name="T2" fmla="*/ 0 w 82"/>
                  <a:gd name="T3" fmla="*/ 32 h 86"/>
                  <a:gd name="T4" fmla="*/ 14 w 82"/>
                  <a:gd name="T5" fmla="*/ 45 h 86"/>
                  <a:gd name="T6" fmla="*/ 29 w 82"/>
                  <a:gd name="T7" fmla="*/ 34 h 86"/>
                  <a:gd name="T8" fmla="*/ 40 w 82"/>
                  <a:gd name="T9" fmla="*/ 25 h 86"/>
                  <a:gd name="T10" fmla="*/ 51 w 82"/>
                  <a:gd name="T11" fmla="*/ 34 h 86"/>
                  <a:gd name="T12" fmla="*/ 40 w 82"/>
                  <a:gd name="T13" fmla="*/ 48 h 86"/>
                  <a:gd name="T14" fmla="*/ 24 w 82"/>
                  <a:gd name="T15" fmla="*/ 71 h 86"/>
                  <a:gd name="T16" fmla="*/ 38 w 82"/>
                  <a:gd name="T17" fmla="*/ 86 h 86"/>
                  <a:gd name="T18" fmla="*/ 52 w 82"/>
                  <a:gd name="T19" fmla="*/ 75 h 86"/>
                  <a:gd name="T20" fmla="*/ 54 w 82"/>
                  <a:gd name="T21" fmla="*/ 71 h 86"/>
                  <a:gd name="T22" fmla="*/ 61 w 82"/>
                  <a:gd name="T23" fmla="*/ 65 h 86"/>
                  <a:gd name="T24" fmla="*/ 82 w 82"/>
                  <a:gd name="T25" fmla="*/ 34 h 86"/>
                  <a:gd name="T26" fmla="*/ 39 w 82"/>
                  <a:gd name="T27" fmla="*/ 0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82" h="86">
                    <a:moveTo>
                      <a:pt x="39" y="0"/>
                    </a:moveTo>
                    <a:cubicBezTo>
                      <a:pt x="18" y="0"/>
                      <a:pt x="0" y="15"/>
                      <a:pt x="0" y="32"/>
                    </a:cubicBezTo>
                    <a:cubicBezTo>
                      <a:pt x="0" y="40"/>
                      <a:pt x="6" y="45"/>
                      <a:pt x="14" y="45"/>
                    </a:cubicBezTo>
                    <a:cubicBezTo>
                      <a:pt x="23" y="45"/>
                      <a:pt x="26" y="39"/>
                      <a:pt x="29" y="34"/>
                    </a:cubicBezTo>
                    <a:cubicBezTo>
                      <a:pt x="31" y="29"/>
                      <a:pt x="33" y="25"/>
                      <a:pt x="40" y="25"/>
                    </a:cubicBezTo>
                    <a:cubicBezTo>
                      <a:pt x="45" y="25"/>
                      <a:pt x="51" y="27"/>
                      <a:pt x="51" y="34"/>
                    </a:cubicBezTo>
                    <a:cubicBezTo>
                      <a:pt x="51" y="40"/>
                      <a:pt x="46" y="43"/>
                      <a:pt x="40" y="48"/>
                    </a:cubicBezTo>
                    <a:cubicBezTo>
                      <a:pt x="33" y="54"/>
                      <a:pt x="24" y="60"/>
                      <a:pt x="24" y="71"/>
                    </a:cubicBezTo>
                    <a:cubicBezTo>
                      <a:pt x="24" y="78"/>
                      <a:pt x="29" y="86"/>
                      <a:pt x="38" y="86"/>
                    </a:cubicBezTo>
                    <a:cubicBezTo>
                      <a:pt x="48" y="86"/>
                      <a:pt x="50" y="79"/>
                      <a:pt x="52" y="75"/>
                    </a:cubicBezTo>
                    <a:cubicBezTo>
                      <a:pt x="53" y="74"/>
                      <a:pt x="53" y="72"/>
                      <a:pt x="54" y="71"/>
                    </a:cubicBezTo>
                    <a:cubicBezTo>
                      <a:pt x="55" y="70"/>
                      <a:pt x="58" y="67"/>
                      <a:pt x="61" y="65"/>
                    </a:cubicBezTo>
                    <a:cubicBezTo>
                      <a:pt x="69" y="59"/>
                      <a:pt x="82" y="50"/>
                      <a:pt x="82" y="34"/>
                    </a:cubicBezTo>
                    <a:cubicBezTo>
                      <a:pt x="82" y="9"/>
                      <a:pt x="59" y="0"/>
                      <a:pt x="39" y="0"/>
                    </a:cubicBezTo>
                    <a:close/>
                  </a:path>
                </a:pathLst>
              </a:custGeom>
              <a:solidFill>
                <a:srgbClr val="C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9" name="Freeform 42"/>
              <p:cNvSpPr>
                <a:spLocks noEditPoints="1"/>
              </p:cNvSpPr>
              <p:nvPr/>
            </p:nvSpPr>
            <p:spPr bwMode="auto">
              <a:xfrm>
                <a:off x="5172537" y="2467389"/>
                <a:ext cx="156414" cy="176557"/>
              </a:xfrm>
              <a:custGeom>
                <a:avLst/>
                <a:gdLst>
                  <a:gd name="T0" fmla="*/ 102 w 204"/>
                  <a:gd name="T1" fmla="*/ 0 h 204"/>
                  <a:gd name="T2" fmla="*/ 0 w 204"/>
                  <a:gd name="T3" fmla="*/ 102 h 204"/>
                  <a:gd name="T4" fmla="*/ 102 w 204"/>
                  <a:gd name="T5" fmla="*/ 204 h 204"/>
                  <a:gd name="T6" fmla="*/ 204 w 204"/>
                  <a:gd name="T7" fmla="*/ 102 h 204"/>
                  <a:gd name="T8" fmla="*/ 102 w 204"/>
                  <a:gd name="T9" fmla="*/ 0 h 204"/>
                  <a:gd name="T10" fmla="*/ 102 w 204"/>
                  <a:gd name="T11" fmla="*/ 187 h 204"/>
                  <a:gd name="T12" fmla="*/ 18 w 204"/>
                  <a:gd name="T13" fmla="*/ 102 h 204"/>
                  <a:gd name="T14" fmla="*/ 102 w 204"/>
                  <a:gd name="T15" fmla="*/ 18 h 204"/>
                  <a:gd name="T16" fmla="*/ 186 w 204"/>
                  <a:gd name="T17" fmla="*/ 102 h 204"/>
                  <a:gd name="T18" fmla="*/ 102 w 204"/>
                  <a:gd name="T19" fmla="*/ 187 h 2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04" h="204">
                    <a:moveTo>
                      <a:pt x="102" y="0"/>
                    </a:moveTo>
                    <a:cubicBezTo>
                      <a:pt x="46" y="0"/>
                      <a:pt x="0" y="46"/>
                      <a:pt x="0" y="102"/>
                    </a:cubicBezTo>
                    <a:cubicBezTo>
                      <a:pt x="0" y="159"/>
                      <a:pt x="46" y="204"/>
                      <a:pt x="102" y="204"/>
                    </a:cubicBezTo>
                    <a:cubicBezTo>
                      <a:pt x="158" y="204"/>
                      <a:pt x="204" y="159"/>
                      <a:pt x="204" y="102"/>
                    </a:cubicBezTo>
                    <a:cubicBezTo>
                      <a:pt x="204" y="46"/>
                      <a:pt x="158" y="0"/>
                      <a:pt x="102" y="0"/>
                    </a:cubicBezTo>
                    <a:close/>
                    <a:moveTo>
                      <a:pt x="102" y="187"/>
                    </a:moveTo>
                    <a:cubicBezTo>
                      <a:pt x="55" y="187"/>
                      <a:pt x="18" y="149"/>
                      <a:pt x="18" y="102"/>
                    </a:cubicBezTo>
                    <a:cubicBezTo>
                      <a:pt x="18" y="56"/>
                      <a:pt x="55" y="18"/>
                      <a:pt x="102" y="18"/>
                    </a:cubicBezTo>
                    <a:cubicBezTo>
                      <a:pt x="149" y="18"/>
                      <a:pt x="186" y="56"/>
                      <a:pt x="186" y="102"/>
                    </a:cubicBezTo>
                    <a:cubicBezTo>
                      <a:pt x="186" y="149"/>
                      <a:pt x="149" y="187"/>
                      <a:pt x="102" y="187"/>
                    </a:cubicBezTo>
                    <a:close/>
                  </a:path>
                </a:pathLst>
              </a:custGeom>
              <a:solidFill>
                <a:srgbClr val="C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</p:grpSp>
      </p:grpSp>
      <p:graphicFrame>
        <p:nvGraphicFramePr>
          <p:cNvPr id="40" name="Gráfico 39"/>
          <p:cNvGraphicFramePr/>
          <p:nvPr>
            <p:extLst>
              <p:ext uri="{D42A27DB-BD31-4B8C-83A1-F6EECF244321}">
                <p14:modId xmlns:p14="http://schemas.microsoft.com/office/powerpoint/2010/main" val="1863354502"/>
              </p:ext>
            </p:extLst>
          </p:nvPr>
        </p:nvGraphicFramePr>
        <p:xfrm>
          <a:off x="8142746" y="1577076"/>
          <a:ext cx="3573496" cy="373406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41" name="Freeform 9"/>
          <p:cNvSpPr>
            <a:spLocks noEditPoints="1"/>
          </p:cNvSpPr>
          <p:nvPr/>
        </p:nvSpPr>
        <p:spPr bwMode="auto">
          <a:xfrm>
            <a:off x="6326041" y="1775441"/>
            <a:ext cx="991666" cy="485411"/>
          </a:xfrm>
          <a:custGeom>
            <a:avLst/>
            <a:gdLst>
              <a:gd name="T0" fmla="*/ 13 w 279"/>
              <a:gd name="T1" fmla="*/ 78 h 135"/>
              <a:gd name="T2" fmla="*/ 28 w 279"/>
              <a:gd name="T3" fmla="*/ 77 h 135"/>
              <a:gd name="T4" fmla="*/ 5 w 279"/>
              <a:gd name="T5" fmla="*/ 61 h 135"/>
              <a:gd name="T6" fmla="*/ 28 w 279"/>
              <a:gd name="T7" fmla="*/ 43 h 135"/>
              <a:gd name="T8" fmla="*/ 31 w 279"/>
              <a:gd name="T9" fmla="*/ 58 h 135"/>
              <a:gd name="T10" fmla="*/ 21 w 279"/>
              <a:gd name="T11" fmla="*/ 53 h 135"/>
              <a:gd name="T12" fmla="*/ 23 w 279"/>
              <a:gd name="T13" fmla="*/ 61 h 135"/>
              <a:gd name="T14" fmla="*/ 42 w 279"/>
              <a:gd name="T15" fmla="*/ 73 h 135"/>
              <a:gd name="T16" fmla="*/ 18 w 279"/>
              <a:gd name="T17" fmla="*/ 92 h 135"/>
              <a:gd name="T18" fmla="*/ 1 w 279"/>
              <a:gd name="T19" fmla="*/ 76 h 135"/>
              <a:gd name="T20" fmla="*/ 90 w 279"/>
              <a:gd name="T21" fmla="*/ 44 h 135"/>
              <a:gd name="T22" fmla="*/ 64 w 279"/>
              <a:gd name="T23" fmla="*/ 63 h 135"/>
              <a:gd name="T24" fmla="*/ 62 w 279"/>
              <a:gd name="T25" fmla="*/ 72 h 135"/>
              <a:gd name="T26" fmla="*/ 81 w 279"/>
              <a:gd name="T27" fmla="*/ 91 h 135"/>
              <a:gd name="T28" fmla="*/ 98 w 279"/>
              <a:gd name="T29" fmla="*/ 44 h 135"/>
              <a:gd name="T30" fmla="*/ 132 w 279"/>
              <a:gd name="T31" fmla="*/ 48 h 135"/>
              <a:gd name="T32" fmla="*/ 121 w 279"/>
              <a:gd name="T33" fmla="*/ 67 h 135"/>
              <a:gd name="T34" fmla="*/ 128 w 279"/>
              <a:gd name="T35" fmla="*/ 83 h 135"/>
              <a:gd name="T36" fmla="*/ 88 w 279"/>
              <a:gd name="T37" fmla="*/ 91 h 135"/>
              <a:gd name="T38" fmla="*/ 112 w 279"/>
              <a:gd name="T39" fmla="*/ 63 h 135"/>
              <a:gd name="T40" fmla="*/ 119 w 279"/>
              <a:gd name="T41" fmla="*/ 54 h 135"/>
              <a:gd name="T42" fmla="*/ 105 w 279"/>
              <a:gd name="T43" fmla="*/ 71 h 135"/>
              <a:gd name="T44" fmla="*/ 117 w 279"/>
              <a:gd name="T45" fmla="*/ 77 h 135"/>
              <a:gd name="T46" fmla="*/ 105 w 279"/>
              <a:gd name="T47" fmla="*/ 71 h 135"/>
              <a:gd name="T48" fmla="*/ 166 w 279"/>
              <a:gd name="T49" fmla="*/ 44 h 135"/>
              <a:gd name="T50" fmla="*/ 181 w 279"/>
              <a:gd name="T51" fmla="*/ 53 h 135"/>
              <a:gd name="T52" fmla="*/ 167 w 279"/>
              <a:gd name="T53" fmla="*/ 68 h 135"/>
              <a:gd name="T54" fmla="*/ 175 w 279"/>
              <a:gd name="T55" fmla="*/ 75 h 135"/>
              <a:gd name="T56" fmla="*/ 161 w 279"/>
              <a:gd name="T57" fmla="*/ 91 h 135"/>
              <a:gd name="T58" fmla="*/ 161 w 279"/>
              <a:gd name="T59" fmla="*/ 73 h 135"/>
              <a:gd name="T60" fmla="*/ 148 w 279"/>
              <a:gd name="T61" fmla="*/ 91 h 135"/>
              <a:gd name="T62" fmla="*/ 153 w 279"/>
              <a:gd name="T63" fmla="*/ 64 h 135"/>
              <a:gd name="T64" fmla="*/ 168 w 279"/>
              <a:gd name="T65" fmla="*/ 59 h 135"/>
              <a:gd name="T66" fmla="*/ 160 w 279"/>
              <a:gd name="T67" fmla="*/ 53 h 135"/>
              <a:gd name="T68" fmla="*/ 205 w 279"/>
              <a:gd name="T69" fmla="*/ 44 h 135"/>
              <a:gd name="T70" fmla="*/ 215 w 279"/>
              <a:gd name="T71" fmla="*/ 91 h 135"/>
              <a:gd name="T72" fmla="*/ 190 w 279"/>
              <a:gd name="T73" fmla="*/ 91 h 135"/>
              <a:gd name="T74" fmla="*/ 213 w 279"/>
              <a:gd name="T75" fmla="*/ 73 h 135"/>
              <a:gd name="T76" fmla="*/ 200 w 279"/>
              <a:gd name="T77" fmla="*/ 73 h 135"/>
              <a:gd name="T78" fmla="*/ 279 w 279"/>
              <a:gd name="T79" fmla="*/ 44 h 135"/>
              <a:gd name="T80" fmla="*/ 253 w 279"/>
              <a:gd name="T81" fmla="*/ 63 h 135"/>
              <a:gd name="T82" fmla="*/ 251 w 279"/>
              <a:gd name="T83" fmla="*/ 72 h 135"/>
              <a:gd name="T84" fmla="*/ 270 w 279"/>
              <a:gd name="T85" fmla="*/ 91 h 135"/>
              <a:gd name="T86" fmla="*/ 189 w 279"/>
              <a:gd name="T87" fmla="*/ 22 h 135"/>
              <a:gd name="T88" fmla="*/ 103 w 279"/>
              <a:gd name="T89" fmla="*/ 22 h 135"/>
              <a:gd name="T90" fmla="*/ 190 w 279"/>
              <a:gd name="T91" fmla="*/ 14 h 135"/>
              <a:gd name="T92" fmla="*/ 82 w 279"/>
              <a:gd name="T93" fmla="*/ 121 h 135"/>
              <a:gd name="T94" fmla="*/ 79 w 279"/>
              <a:gd name="T95" fmla="*/ 135 h 135"/>
              <a:gd name="T96" fmla="*/ 173 w 279"/>
              <a:gd name="T97" fmla="*/ 98 h 135"/>
              <a:gd name="T98" fmla="*/ 86 w 279"/>
              <a:gd name="T99" fmla="*/ 98 h 1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279" h="135">
                <a:moveTo>
                  <a:pt x="1" y="76"/>
                </a:moveTo>
                <a:cubicBezTo>
                  <a:pt x="14" y="76"/>
                  <a:pt x="14" y="76"/>
                  <a:pt x="14" y="76"/>
                </a:cubicBezTo>
                <a:cubicBezTo>
                  <a:pt x="14" y="77"/>
                  <a:pt x="13" y="77"/>
                  <a:pt x="13" y="78"/>
                </a:cubicBezTo>
                <a:cubicBezTo>
                  <a:pt x="13" y="81"/>
                  <a:pt x="16" y="83"/>
                  <a:pt x="20" y="83"/>
                </a:cubicBezTo>
                <a:cubicBezTo>
                  <a:pt x="25" y="83"/>
                  <a:pt x="27" y="81"/>
                  <a:pt x="28" y="78"/>
                </a:cubicBezTo>
                <a:cubicBezTo>
                  <a:pt x="28" y="77"/>
                  <a:pt x="28" y="77"/>
                  <a:pt x="28" y="77"/>
                </a:cubicBezTo>
                <a:cubicBezTo>
                  <a:pt x="28" y="75"/>
                  <a:pt x="27" y="74"/>
                  <a:pt x="25" y="73"/>
                </a:cubicBezTo>
                <a:cubicBezTo>
                  <a:pt x="14" y="70"/>
                  <a:pt x="14" y="70"/>
                  <a:pt x="14" y="70"/>
                </a:cubicBezTo>
                <a:cubicBezTo>
                  <a:pt x="8" y="69"/>
                  <a:pt x="5" y="65"/>
                  <a:pt x="5" y="61"/>
                </a:cubicBezTo>
                <a:cubicBezTo>
                  <a:pt x="5" y="60"/>
                  <a:pt x="5" y="59"/>
                  <a:pt x="5" y="58"/>
                </a:cubicBezTo>
                <a:cubicBezTo>
                  <a:pt x="6" y="54"/>
                  <a:pt x="9" y="50"/>
                  <a:pt x="12" y="48"/>
                </a:cubicBezTo>
                <a:cubicBezTo>
                  <a:pt x="16" y="45"/>
                  <a:pt x="22" y="43"/>
                  <a:pt x="28" y="43"/>
                </a:cubicBezTo>
                <a:cubicBezTo>
                  <a:pt x="39" y="43"/>
                  <a:pt x="44" y="47"/>
                  <a:pt x="44" y="54"/>
                </a:cubicBezTo>
                <a:cubicBezTo>
                  <a:pt x="44" y="55"/>
                  <a:pt x="44" y="56"/>
                  <a:pt x="44" y="58"/>
                </a:cubicBezTo>
                <a:cubicBezTo>
                  <a:pt x="31" y="58"/>
                  <a:pt x="31" y="58"/>
                  <a:pt x="31" y="58"/>
                </a:cubicBezTo>
                <a:cubicBezTo>
                  <a:pt x="31" y="57"/>
                  <a:pt x="31" y="56"/>
                  <a:pt x="31" y="56"/>
                </a:cubicBezTo>
                <a:cubicBezTo>
                  <a:pt x="31" y="53"/>
                  <a:pt x="29" y="52"/>
                  <a:pt x="26" y="52"/>
                </a:cubicBezTo>
                <a:cubicBezTo>
                  <a:pt x="24" y="52"/>
                  <a:pt x="23" y="52"/>
                  <a:pt x="21" y="53"/>
                </a:cubicBezTo>
                <a:cubicBezTo>
                  <a:pt x="20" y="54"/>
                  <a:pt x="19" y="55"/>
                  <a:pt x="19" y="56"/>
                </a:cubicBezTo>
                <a:cubicBezTo>
                  <a:pt x="19" y="57"/>
                  <a:pt x="19" y="57"/>
                  <a:pt x="19" y="57"/>
                </a:cubicBezTo>
                <a:cubicBezTo>
                  <a:pt x="19" y="59"/>
                  <a:pt x="20" y="60"/>
                  <a:pt x="23" y="61"/>
                </a:cubicBezTo>
                <a:cubicBezTo>
                  <a:pt x="31" y="63"/>
                  <a:pt x="31" y="63"/>
                  <a:pt x="31" y="63"/>
                </a:cubicBezTo>
                <a:cubicBezTo>
                  <a:pt x="34" y="64"/>
                  <a:pt x="37" y="65"/>
                  <a:pt x="38" y="66"/>
                </a:cubicBezTo>
                <a:cubicBezTo>
                  <a:pt x="41" y="68"/>
                  <a:pt x="42" y="70"/>
                  <a:pt x="42" y="73"/>
                </a:cubicBezTo>
                <a:cubicBezTo>
                  <a:pt x="42" y="74"/>
                  <a:pt x="42" y="76"/>
                  <a:pt x="41" y="77"/>
                </a:cubicBezTo>
                <a:cubicBezTo>
                  <a:pt x="40" y="82"/>
                  <a:pt x="38" y="85"/>
                  <a:pt x="33" y="88"/>
                </a:cubicBezTo>
                <a:cubicBezTo>
                  <a:pt x="29" y="91"/>
                  <a:pt x="24" y="92"/>
                  <a:pt x="18" y="92"/>
                </a:cubicBezTo>
                <a:cubicBezTo>
                  <a:pt x="10" y="92"/>
                  <a:pt x="5" y="90"/>
                  <a:pt x="2" y="86"/>
                </a:cubicBezTo>
                <a:cubicBezTo>
                  <a:pt x="1" y="84"/>
                  <a:pt x="0" y="82"/>
                  <a:pt x="0" y="80"/>
                </a:cubicBezTo>
                <a:cubicBezTo>
                  <a:pt x="0" y="79"/>
                  <a:pt x="0" y="78"/>
                  <a:pt x="1" y="76"/>
                </a:cubicBezTo>
                <a:moveTo>
                  <a:pt x="46" y="91"/>
                </a:moveTo>
                <a:cubicBezTo>
                  <a:pt x="56" y="44"/>
                  <a:pt x="56" y="44"/>
                  <a:pt x="56" y="44"/>
                </a:cubicBezTo>
                <a:cubicBezTo>
                  <a:pt x="90" y="44"/>
                  <a:pt x="90" y="44"/>
                  <a:pt x="90" y="44"/>
                </a:cubicBezTo>
                <a:cubicBezTo>
                  <a:pt x="88" y="53"/>
                  <a:pt x="88" y="53"/>
                  <a:pt x="88" y="53"/>
                </a:cubicBezTo>
                <a:cubicBezTo>
                  <a:pt x="66" y="53"/>
                  <a:pt x="66" y="53"/>
                  <a:pt x="66" y="53"/>
                </a:cubicBezTo>
                <a:cubicBezTo>
                  <a:pt x="64" y="63"/>
                  <a:pt x="64" y="63"/>
                  <a:pt x="64" y="63"/>
                </a:cubicBezTo>
                <a:cubicBezTo>
                  <a:pt x="85" y="63"/>
                  <a:pt x="85" y="63"/>
                  <a:pt x="85" y="63"/>
                </a:cubicBezTo>
                <a:cubicBezTo>
                  <a:pt x="83" y="72"/>
                  <a:pt x="83" y="72"/>
                  <a:pt x="83" y="72"/>
                </a:cubicBezTo>
                <a:cubicBezTo>
                  <a:pt x="62" y="72"/>
                  <a:pt x="62" y="72"/>
                  <a:pt x="62" y="72"/>
                </a:cubicBezTo>
                <a:cubicBezTo>
                  <a:pt x="60" y="82"/>
                  <a:pt x="60" y="82"/>
                  <a:pt x="60" y="82"/>
                </a:cubicBezTo>
                <a:cubicBezTo>
                  <a:pt x="83" y="82"/>
                  <a:pt x="83" y="82"/>
                  <a:pt x="83" y="82"/>
                </a:cubicBezTo>
                <a:cubicBezTo>
                  <a:pt x="81" y="91"/>
                  <a:pt x="81" y="91"/>
                  <a:pt x="81" y="91"/>
                </a:cubicBezTo>
                <a:lnTo>
                  <a:pt x="46" y="91"/>
                </a:lnTo>
                <a:close/>
                <a:moveTo>
                  <a:pt x="88" y="91"/>
                </a:moveTo>
                <a:cubicBezTo>
                  <a:pt x="98" y="44"/>
                  <a:pt x="98" y="44"/>
                  <a:pt x="98" y="44"/>
                </a:cubicBezTo>
                <a:cubicBezTo>
                  <a:pt x="116" y="44"/>
                  <a:pt x="116" y="44"/>
                  <a:pt x="116" y="44"/>
                </a:cubicBezTo>
                <a:cubicBezTo>
                  <a:pt x="120" y="44"/>
                  <a:pt x="123" y="44"/>
                  <a:pt x="125" y="45"/>
                </a:cubicBezTo>
                <a:cubicBezTo>
                  <a:pt x="128" y="45"/>
                  <a:pt x="130" y="46"/>
                  <a:pt x="132" y="48"/>
                </a:cubicBezTo>
                <a:cubicBezTo>
                  <a:pt x="133" y="50"/>
                  <a:pt x="134" y="52"/>
                  <a:pt x="134" y="54"/>
                </a:cubicBezTo>
                <a:cubicBezTo>
                  <a:pt x="134" y="54"/>
                  <a:pt x="134" y="55"/>
                  <a:pt x="134" y="56"/>
                </a:cubicBezTo>
                <a:cubicBezTo>
                  <a:pt x="132" y="61"/>
                  <a:pt x="128" y="65"/>
                  <a:pt x="121" y="67"/>
                </a:cubicBezTo>
                <a:cubicBezTo>
                  <a:pt x="121" y="67"/>
                  <a:pt x="121" y="67"/>
                  <a:pt x="121" y="67"/>
                </a:cubicBezTo>
                <a:cubicBezTo>
                  <a:pt x="127" y="68"/>
                  <a:pt x="130" y="71"/>
                  <a:pt x="130" y="75"/>
                </a:cubicBezTo>
                <a:cubicBezTo>
                  <a:pt x="130" y="78"/>
                  <a:pt x="130" y="81"/>
                  <a:pt x="128" y="83"/>
                </a:cubicBezTo>
                <a:cubicBezTo>
                  <a:pt x="126" y="86"/>
                  <a:pt x="124" y="87"/>
                  <a:pt x="121" y="89"/>
                </a:cubicBezTo>
                <a:cubicBezTo>
                  <a:pt x="119" y="90"/>
                  <a:pt x="114" y="91"/>
                  <a:pt x="109" y="91"/>
                </a:cubicBezTo>
                <a:lnTo>
                  <a:pt x="88" y="91"/>
                </a:lnTo>
                <a:close/>
                <a:moveTo>
                  <a:pt x="109" y="53"/>
                </a:moveTo>
                <a:cubicBezTo>
                  <a:pt x="106" y="63"/>
                  <a:pt x="106" y="63"/>
                  <a:pt x="106" y="63"/>
                </a:cubicBezTo>
                <a:cubicBezTo>
                  <a:pt x="112" y="63"/>
                  <a:pt x="112" y="63"/>
                  <a:pt x="112" y="63"/>
                </a:cubicBezTo>
                <a:cubicBezTo>
                  <a:pt x="115" y="63"/>
                  <a:pt x="116" y="63"/>
                  <a:pt x="117" y="62"/>
                </a:cubicBezTo>
                <a:cubicBezTo>
                  <a:pt x="119" y="62"/>
                  <a:pt x="120" y="60"/>
                  <a:pt x="120" y="58"/>
                </a:cubicBezTo>
                <a:cubicBezTo>
                  <a:pt x="121" y="56"/>
                  <a:pt x="120" y="55"/>
                  <a:pt x="119" y="54"/>
                </a:cubicBezTo>
                <a:cubicBezTo>
                  <a:pt x="119" y="53"/>
                  <a:pt x="117" y="53"/>
                  <a:pt x="116" y="53"/>
                </a:cubicBezTo>
                <a:lnTo>
                  <a:pt x="109" y="53"/>
                </a:lnTo>
                <a:close/>
                <a:moveTo>
                  <a:pt x="105" y="71"/>
                </a:moveTo>
                <a:cubicBezTo>
                  <a:pt x="102" y="82"/>
                  <a:pt x="102" y="82"/>
                  <a:pt x="102" y="82"/>
                </a:cubicBezTo>
                <a:cubicBezTo>
                  <a:pt x="109" y="82"/>
                  <a:pt x="109" y="82"/>
                  <a:pt x="109" y="82"/>
                </a:cubicBezTo>
                <a:cubicBezTo>
                  <a:pt x="114" y="82"/>
                  <a:pt x="116" y="80"/>
                  <a:pt x="117" y="77"/>
                </a:cubicBezTo>
                <a:cubicBezTo>
                  <a:pt x="117" y="76"/>
                  <a:pt x="117" y="76"/>
                  <a:pt x="117" y="75"/>
                </a:cubicBezTo>
                <a:cubicBezTo>
                  <a:pt x="117" y="73"/>
                  <a:pt x="115" y="71"/>
                  <a:pt x="111" y="71"/>
                </a:cubicBezTo>
                <a:lnTo>
                  <a:pt x="105" y="71"/>
                </a:lnTo>
                <a:close/>
                <a:moveTo>
                  <a:pt x="135" y="91"/>
                </a:moveTo>
                <a:cubicBezTo>
                  <a:pt x="144" y="44"/>
                  <a:pt x="144" y="44"/>
                  <a:pt x="144" y="44"/>
                </a:cubicBezTo>
                <a:cubicBezTo>
                  <a:pt x="166" y="44"/>
                  <a:pt x="166" y="44"/>
                  <a:pt x="166" y="44"/>
                </a:cubicBezTo>
                <a:cubicBezTo>
                  <a:pt x="170" y="44"/>
                  <a:pt x="172" y="44"/>
                  <a:pt x="173" y="45"/>
                </a:cubicBezTo>
                <a:cubicBezTo>
                  <a:pt x="176" y="45"/>
                  <a:pt x="178" y="46"/>
                  <a:pt x="179" y="48"/>
                </a:cubicBezTo>
                <a:cubicBezTo>
                  <a:pt x="181" y="49"/>
                  <a:pt x="181" y="51"/>
                  <a:pt x="181" y="53"/>
                </a:cubicBezTo>
                <a:cubicBezTo>
                  <a:pt x="181" y="54"/>
                  <a:pt x="181" y="55"/>
                  <a:pt x="181" y="57"/>
                </a:cubicBezTo>
                <a:cubicBezTo>
                  <a:pt x="180" y="61"/>
                  <a:pt x="178" y="64"/>
                  <a:pt x="175" y="65"/>
                </a:cubicBezTo>
                <a:cubicBezTo>
                  <a:pt x="173" y="66"/>
                  <a:pt x="170" y="67"/>
                  <a:pt x="167" y="68"/>
                </a:cubicBezTo>
                <a:cubicBezTo>
                  <a:pt x="167" y="68"/>
                  <a:pt x="167" y="68"/>
                  <a:pt x="167" y="68"/>
                </a:cubicBezTo>
                <a:cubicBezTo>
                  <a:pt x="170" y="68"/>
                  <a:pt x="173" y="69"/>
                  <a:pt x="174" y="70"/>
                </a:cubicBezTo>
                <a:cubicBezTo>
                  <a:pt x="175" y="71"/>
                  <a:pt x="175" y="73"/>
                  <a:pt x="175" y="75"/>
                </a:cubicBezTo>
                <a:cubicBezTo>
                  <a:pt x="175" y="76"/>
                  <a:pt x="175" y="77"/>
                  <a:pt x="175" y="79"/>
                </a:cubicBezTo>
                <a:cubicBezTo>
                  <a:pt x="175" y="85"/>
                  <a:pt x="175" y="89"/>
                  <a:pt x="175" y="91"/>
                </a:cubicBezTo>
                <a:cubicBezTo>
                  <a:pt x="161" y="91"/>
                  <a:pt x="161" y="91"/>
                  <a:pt x="161" y="91"/>
                </a:cubicBezTo>
                <a:cubicBezTo>
                  <a:pt x="161" y="89"/>
                  <a:pt x="161" y="85"/>
                  <a:pt x="162" y="80"/>
                </a:cubicBezTo>
                <a:cubicBezTo>
                  <a:pt x="162" y="78"/>
                  <a:pt x="162" y="77"/>
                  <a:pt x="162" y="76"/>
                </a:cubicBezTo>
                <a:cubicBezTo>
                  <a:pt x="162" y="75"/>
                  <a:pt x="162" y="74"/>
                  <a:pt x="161" y="73"/>
                </a:cubicBezTo>
                <a:cubicBezTo>
                  <a:pt x="160" y="73"/>
                  <a:pt x="159" y="73"/>
                  <a:pt x="157" y="73"/>
                </a:cubicBezTo>
                <a:cubicBezTo>
                  <a:pt x="151" y="73"/>
                  <a:pt x="151" y="73"/>
                  <a:pt x="151" y="73"/>
                </a:cubicBezTo>
                <a:cubicBezTo>
                  <a:pt x="148" y="91"/>
                  <a:pt x="148" y="91"/>
                  <a:pt x="148" y="91"/>
                </a:cubicBezTo>
                <a:lnTo>
                  <a:pt x="135" y="91"/>
                </a:lnTo>
                <a:close/>
                <a:moveTo>
                  <a:pt x="156" y="53"/>
                </a:moveTo>
                <a:cubicBezTo>
                  <a:pt x="153" y="64"/>
                  <a:pt x="153" y="64"/>
                  <a:pt x="153" y="64"/>
                </a:cubicBezTo>
                <a:cubicBezTo>
                  <a:pt x="158" y="64"/>
                  <a:pt x="158" y="64"/>
                  <a:pt x="158" y="64"/>
                </a:cubicBezTo>
                <a:cubicBezTo>
                  <a:pt x="161" y="64"/>
                  <a:pt x="163" y="64"/>
                  <a:pt x="163" y="64"/>
                </a:cubicBezTo>
                <a:cubicBezTo>
                  <a:pt x="166" y="63"/>
                  <a:pt x="167" y="61"/>
                  <a:pt x="168" y="59"/>
                </a:cubicBezTo>
                <a:cubicBezTo>
                  <a:pt x="168" y="58"/>
                  <a:pt x="168" y="57"/>
                  <a:pt x="168" y="57"/>
                </a:cubicBezTo>
                <a:cubicBezTo>
                  <a:pt x="168" y="55"/>
                  <a:pt x="167" y="54"/>
                  <a:pt x="166" y="53"/>
                </a:cubicBezTo>
                <a:cubicBezTo>
                  <a:pt x="164" y="53"/>
                  <a:pt x="163" y="53"/>
                  <a:pt x="160" y="53"/>
                </a:cubicBezTo>
                <a:lnTo>
                  <a:pt x="156" y="53"/>
                </a:lnTo>
                <a:close/>
                <a:moveTo>
                  <a:pt x="177" y="91"/>
                </a:moveTo>
                <a:cubicBezTo>
                  <a:pt x="205" y="44"/>
                  <a:pt x="205" y="44"/>
                  <a:pt x="205" y="44"/>
                </a:cubicBezTo>
                <a:cubicBezTo>
                  <a:pt x="221" y="44"/>
                  <a:pt x="221" y="44"/>
                  <a:pt x="221" y="44"/>
                </a:cubicBezTo>
                <a:cubicBezTo>
                  <a:pt x="230" y="91"/>
                  <a:pt x="230" y="91"/>
                  <a:pt x="230" y="91"/>
                </a:cubicBezTo>
                <a:cubicBezTo>
                  <a:pt x="215" y="91"/>
                  <a:pt x="215" y="91"/>
                  <a:pt x="215" y="91"/>
                </a:cubicBezTo>
                <a:cubicBezTo>
                  <a:pt x="214" y="81"/>
                  <a:pt x="214" y="81"/>
                  <a:pt x="214" y="81"/>
                </a:cubicBezTo>
                <a:cubicBezTo>
                  <a:pt x="195" y="81"/>
                  <a:pt x="195" y="81"/>
                  <a:pt x="195" y="81"/>
                </a:cubicBezTo>
                <a:cubicBezTo>
                  <a:pt x="190" y="91"/>
                  <a:pt x="190" y="91"/>
                  <a:pt x="190" y="91"/>
                </a:cubicBezTo>
                <a:lnTo>
                  <a:pt x="177" y="91"/>
                </a:lnTo>
                <a:close/>
                <a:moveTo>
                  <a:pt x="200" y="73"/>
                </a:moveTo>
                <a:cubicBezTo>
                  <a:pt x="213" y="73"/>
                  <a:pt x="213" y="73"/>
                  <a:pt x="213" y="73"/>
                </a:cubicBezTo>
                <a:cubicBezTo>
                  <a:pt x="211" y="53"/>
                  <a:pt x="211" y="53"/>
                  <a:pt x="211" y="53"/>
                </a:cubicBezTo>
                <a:cubicBezTo>
                  <a:pt x="211" y="53"/>
                  <a:pt x="211" y="53"/>
                  <a:pt x="211" y="53"/>
                </a:cubicBezTo>
                <a:lnTo>
                  <a:pt x="200" y="73"/>
                </a:lnTo>
                <a:close/>
                <a:moveTo>
                  <a:pt x="235" y="91"/>
                </a:moveTo>
                <a:cubicBezTo>
                  <a:pt x="245" y="44"/>
                  <a:pt x="245" y="44"/>
                  <a:pt x="245" y="44"/>
                </a:cubicBezTo>
                <a:cubicBezTo>
                  <a:pt x="279" y="44"/>
                  <a:pt x="279" y="44"/>
                  <a:pt x="279" y="44"/>
                </a:cubicBezTo>
                <a:cubicBezTo>
                  <a:pt x="277" y="53"/>
                  <a:pt x="277" y="53"/>
                  <a:pt x="277" y="53"/>
                </a:cubicBezTo>
                <a:cubicBezTo>
                  <a:pt x="255" y="53"/>
                  <a:pt x="255" y="53"/>
                  <a:pt x="255" y="53"/>
                </a:cubicBezTo>
                <a:cubicBezTo>
                  <a:pt x="253" y="63"/>
                  <a:pt x="253" y="63"/>
                  <a:pt x="253" y="63"/>
                </a:cubicBezTo>
                <a:cubicBezTo>
                  <a:pt x="274" y="63"/>
                  <a:pt x="274" y="63"/>
                  <a:pt x="274" y="63"/>
                </a:cubicBezTo>
                <a:cubicBezTo>
                  <a:pt x="272" y="72"/>
                  <a:pt x="272" y="72"/>
                  <a:pt x="272" y="72"/>
                </a:cubicBezTo>
                <a:cubicBezTo>
                  <a:pt x="251" y="72"/>
                  <a:pt x="251" y="72"/>
                  <a:pt x="251" y="72"/>
                </a:cubicBezTo>
                <a:cubicBezTo>
                  <a:pt x="249" y="82"/>
                  <a:pt x="249" y="82"/>
                  <a:pt x="249" y="82"/>
                </a:cubicBezTo>
                <a:cubicBezTo>
                  <a:pt x="272" y="82"/>
                  <a:pt x="272" y="82"/>
                  <a:pt x="272" y="82"/>
                </a:cubicBezTo>
                <a:cubicBezTo>
                  <a:pt x="270" y="91"/>
                  <a:pt x="270" y="91"/>
                  <a:pt x="270" y="91"/>
                </a:cubicBezTo>
                <a:lnTo>
                  <a:pt x="235" y="91"/>
                </a:lnTo>
                <a:close/>
                <a:moveTo>
                  <a:pt x="103" y="22"/>
                </a:moveTo>
                <a:cubicBezTo>
                  <a:pt x="189" y="22"/>
                  <a:pt x="189" y="22"/>
                  <a:pt x="189" y="22"/>
                </a:cubicBezTo>
                <a:cubicBezTo>
                  <a:pt x="186" y="37"/>
                  <a:pt x="186" y="37"/>
                  <a:pt x="186" y="37"/>
                </a:cubicBezTo>
                <a:cubicBezTo>
                  <a:pt x="99" y="37"/>
                  <a:pt x="99" y="37"/>
                  <a:pt x="99" y="37"/>
                </a:cubicBezTo>
                <a:lnTo>
                  <a:pt x="103" y="22"/>
                </a:lnTo>
                <a:close/>
                <a:moveTo>
                  <a:pt x="107" y="0"/>
                </a:moveTo>
                <a:cubicBezTo>
                  <a:pt x="194" y="0"/>
                  <a:pt x="194" y="0"/>
                  <a:pt x="194" y="0"/>
                </a:cubicBezTo>
                <a:cubicBezTo>
                  <a:pt x="190" y="14"/>
                  <a:pt x="190" y="14"/>
                  <a:pt x="190" y="14"/>
                </a:cubicBezTo>
                <a:cubicBezTo>
                  <a:pt x="104" y="14"/>
                  <a:pt x="104" y="14"/>
                  <a:pt x="104" y="14"/>
                </a:cubicBezTo>
                <a:lnTo>
                  <a:pt x="107" y="0"/>
                </a:lnTo>
                <a:close/>
                <a:moveTo>
                  <a:pt x="82" y="121"/>
                </a:moveTo>
                <a:cubicBezTo>
                  <a:pt x="168" y="121"/>
                  <a:pt x="168" y="121"/>
                  <a:pt x="168" y="121"/>
                </a:cubicBezTo>
                <a:cubicBezTo>
                  <a:pt x="165" y="135"/>
                  <a:pt x="165" y="135"/>
                  <a:pt x="165" y="135"/>
                </a:cubicBezTo>
                <a:cubicBezTo>
                  <a:pt x="79" y="135"/>
                  <a:pt x="79" y="135"/>
                  <a:pt x="79" y="135"/>
                </a:cubicBezTo>
                <a:lnTo>
                  <a:pt x="82" y="121"/>
                </a:lnTo>
                <a:close/>
                <a:moveTo>
                  <a:pt x="86" y="98"/>
                </a:moveTo>
                <a:cubicBezTo>
                  <a:pt x="173" y="98"/>
                  <a:pt x="173" y="98"/>
                  <a:pt x="173" y="98"/>
                </a:cubicBezTo>
                <a:cubicBezTo>
                  <a:pt x="170" y="113"/>
                  <a:pt x="170" y="113"/>
                  <a:pt x="170" y="113"/>
                </a:cubicBezTo>
                <a:cubicBezTo>
                  <a:pt x="83" y="113"/>
                  <a:pt x="83" y="113"/>
                  <a:pt x="83" y="113"/>
                </a:cubicBezTo>
                <a:lnTo>
                  <a:pt x="86" y="98"/>
                </a:lnTo>
                <a:close/>
              </a:path>
            </a:pathLst>
          </a:custGeom>
          <a:solidFill>
            <a:srgbClr val="4071A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pt-BR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pt-BR">
              <a:solidFill>
                <a:schemeClr val="accent1"/>
              </a:solidFill>
            </a:endParaRPr>
          </a:p>
        </p:txBody>
      </p:sp>
      <p:graphicFrame>
        <p:nvGraphicFramePr>
          <p:cNvPr id="42" name="Tabela 4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06033936"/>
              </p:ext>
            </p:extLst>
          </p:nvPr>
        </p:nvGraphicFramePr>
        <p:xfrm>
          <a:off x="7386377" y="1748957"/>
          <a:ext cx="928914" cy="3447342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928914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</a:tblGrid>
              <a:tr h="574557">
                <a:tc>
                  <a:txBody>
                    <a:bodyPr/>
                    <a:lstStyle/>
                    <a:p>
                      <a:pPr algn="ctr" fontAlgn="ctr"/>
                      <a:r>
                        <a:rPr lang="pt-BR" sz="2000" b="1" u="none" strike="noStrike" dirty="0">
                          <a:solidFill>
                            <a:srgbClr val="0060AA"/>
                          </a:solidFill>
                          <a:effectLst/>
                        </a:rPr>
                        <a:t>53%</a:t>
                      </a:r>
                      <a:endParaRPr lang="pt-BR" sz="2000" b="1" i="0" u="none" strike="noStrike" dirty="0">
                        <a:solidFill>
                          <a:srgbClr val="0060A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574557">
                <a:tc>
                  <a:txBody>
                    <a:bodyPr/>
                    <a:lstStyle/>
                    <a:p>
                      <a:pPr algn="ctr" fontAlgn="ctr"/>
                      <a:r>
                        <a:rPr lang="pt-BR" sz="2000" b="1" u="none" strike="noStrike" dirty="0">
                          <a:solidFill>
                            <a:schemeClr val="accent2"/>
                          </a:solidFill>
                          <a:effectLst/>
                        </a:rPr>
                        <a:t>37%</a:t>
                      </a:r>
                      <a:endParaRPr lang="pt-BR" sz="2000" b="1" i="0" u="none" strike="noStrike" dirty="0">
                        <a:solidFill>
                          <a:schemeClr val="accent2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574557">
                <a:tc>
                  <a:txBody>
                    <a:bodyPr/>
                    <a:lstStyle/>
                    <a:p>
                      <a:pPr algn="ctr" fontAlgn="ctr"/>
                      <a:r>
                        <a:rPr lang="pt-BR" sz="2000" b="1" u="none" strike="noStrike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</a:rPr>
                        <a:t>2%</a:t>
                      </a:r>
                      <a:endParaRPr lang="pt-BR" sz="2000" b="1" i="0" u="none" strike="noStrike" dirty="0">
                        <a:solidFill>
                          <a:schemeClr val="bg1">
                            <a:lumMod val="50000"/>
                          </a:schemeClr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574557">
                <a:tc>
                  <a:txBody>
                    <a:bodyPr/>
                    <a:lstStyle/>
                    <a:p>
                      <a:pPr algn="ctr" fontAlgn="ctr"/>
                      <a:r>
                        <a:rPr lang="pt-BR" sz="2000" b="1" u="none" strike="noStrike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</a:rPr>
                        <a:t>1%</a:t>
                      </a:r>
                      <a:endParaRPr lang="pt-BR" sz="2000" b="1" i="0" u="none" strike="noStrike" dirty="0">
                        <a:solidFill>
                          <a:schemeClr val="bg1">
                            <a:lumMod val="50000"/>
                          </a:schemeClr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574557">
                <a:tc>
                  <a:txBody>
                    <a:bodyPr/>
                    <a:lstStyle/>
                    <a:p>
                      <a:pPr algn="ctr" fontAlgn="ctr"/>
                      <a:r>
                        <a:rPr lang="pt-BR" sz="2000" b="1" u="none" strike="noStrike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</a:rPr>
                        <a:t>0%</a:t>
                      </a:r>
                      <a:endParaRPr lang="pt-BR" sz="2000" b="1" i="0" u="none" strike="noStrike" dirty="0">
                        <a:solidFill>
                          <a:schemeClr val="bg1">
                            <a:lumMod val="50000"/>
                          </a:schemeClr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574557">
                <a:tc>
                  <a:txBody>
                    <a:bodyPr/>
                    <a:lstStyle/>
                    <a:p>
                      <a:pPr algn="ctr" fontAlgn="ctr"/>
                      <a:r>
                        <a:rPr lang="pt-BR" sz="2000" b="1" u="none" strike="noStrike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</a:rPr>
                        <a:t>7%</a:t>
                      </a:r>
                      <a:endParaRPr lang="pt-BR" sz="2000" b="1" i="0" u="none" strike="noStrike" dirty="0">
                        <a:solidFill>
                          <a:schemeClr val="bg1">
                            <a:lumMod val="50000"/>
                          </a:schemeClr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</a:tbl>
          </a:graphicData>
        </a:graphic>
      </p:graphicFrame>
      <p:pic>
        <p:nvPicPr>
          <p:cNvPr id="43" name="Picture 4" descr="http://www.go.senac.br/portal/assets/img/logo-senac-70-anos.png"/>
          <p:cNvPicPr>
            <a:picLocks noChangeAspect="1" noChangeArrowheads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 bwMode="auto">
          <a:xfrm>
            <a:off x="6650987" y="3556115"/>
            <a:ext cx="666720" cy="3834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4" name="CaixaDeTexto 43"/>
          <p:cNvSpPr txBox="1"/>
          <p:nvPr/>
        </p:nvSpPr>
        <p:spPr>
          <a:xfrm>
            <a:off x="6098107" y="4176574"/>
            <a:ext cx="12196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pt-BR" b="1" kern="0" dirty="0">
                <a:solidFill>
                  <a:schemeClr val="bg1">
                    <a:lumMod val="50000"/>
                  </a:schemeClr>
                </a:solidFill>
              </a:rPr>
              <a:t>b</a:t>
            </a:r>
            <a:r>
              <a:rPr kumimoji="0" lang="pt-BR" b="1" i="0" u="none" strike="noStrike" kern="0" cap="none" spc="0" normalizeH="0" baseline="0" noProof="0" dirty="0" err="1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/>
                <a:uLnTx/>
                <a:uFillTx/>
              </a:rPr>
              <a:t>ancos</a:t>
            </a:r>
            <a:endParaRPr kumimoji="0" lang="pt-BR" sz="1200" b="1" i="0" u="none" strike="noStrike" kern="0" cap="none" spc="0" normalizeH="0" baseline="0" noProof="0" dirty="0">
              <a:ln>
                <a:noFill/>
              </a:ln>
              <a:solidFill>
                <a:schemeClr val="bg1">
                  <a:lumMod val="50000"/>
                </a:schemeClr>
              </a:solidFill>
              <a:effectLst/>
              <a:uLnTx/>
              <a:uFillTx/>
            </a:endParaRPr>
          </a:p>
        </p:txBody>
      </p:sp>
      <p:sp>
        <p:nvSpPr>
          <p:cNvPr id="45" name="CaixaDeTexto 44"/>
          <p:cNvSpPr txBox="1"/>
          <p:nvPr/>
        </p:nvSpPr>
        <p:spPr>
          <a:xfrm>
            <a:off x="6098107" y="4747587"/>
            <a:ext cx="12196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b="1" i="0" u="none" strike="noStrike" kern="0" cap="none" spc="0" normalizeH="0" baseline="0" noProof="0" dirty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/>
                <a:uLnTx/>
                <a:uFillTx/>
              </a:rPr>
              <a:t>outros</a:t>
            </a:r>
            <a:endParaRPr kumimoji="0" lang="pt-BR" sz="1200" b="1" i="0" u="none" strike="noStrike" kern="0" cap="none" spc="0" normalizeH="0" baseline="0" noProof="0" dirty="0">
              <a:ln>
                <a:noFill/>
              </a:ln>
              <a:solidFill>
                <a:schemeClr val="bg1">
                  <a:lumMod val="50000"/>
                </a:schemeClr>
              </a:solidFill>
              <a:effectLst/>
              <a:uLnTx/>
              <a:uFillTx/>
            </a:endParaRPr>
          </a:p>
        </p:txBody>
      </p:sp>
      <p:pic>
        <p:nvPicPr>
          <p:cNvPr id="47" name="Picture 8" descr="http://plataforma.gpinovacao.senai.br/sites/all/themes/plataforma_inovacao/media/img/lgo/senai.png"/>
          <p:cNvPicPr>
            <a:picLocks noChangeAspect="1" noChangeArrowheads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 bwMode="auto">
          <a:xfrm>
            <a:off x="6756232" y="2914432"/>
            <a:ext cx="595810" cy="55546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6" name="CaixaDeTexto 45"/>
          <p:cNvSpPr txBox="1"/>
          <p:nvPr/>
        </p:nvSpPr>
        <p:spPr>
          <a:xfrm>
            <a:off x="10922700" y="5819793"/>
            <a:ext cx="1019831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pt-BR" sz="1200" dirty="0">
                <a:solidFill>
                  <a:schemeClr val="tx2">
                    <a:lumMod val="75000"/>
                  </a:schemeClr>
                </a:solidFill>
              </a:rPr>
              <a:t>base: </a:t>
            </a:r>
            <a:r>
              <a:rPr lang="pt-BR" sz="1200" dirty="0">
                <a:solidFill>
                  <a:schemeClr val="bg2">
                    <a:lumMod val="50000"/>
                  </a:schemeClr>
                </a:solidFill>
              </a:rPr>
              <a:t>11.790</a:t>
            </a:r>
            <a:endParaRPr lang="pt-BR" sz="1200" u="sng" dirty="0">
              <a:solidFill>
                <a:schemeClr val="tx2">
                  <a:lumMod val="75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400093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decel="100000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decel="10000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decel="100000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decel="100000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decel="100000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1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1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1600"/>
                            </p:stCondLst>
                            <p:childTnLst>
                              <p:par>
                                <p:cTn id="30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2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2100"/>
                            </p:stCondLst>
                            <p:childTnLst>
                              <p:par>
                                <p:cTn id="34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6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Graphic spid="40" grpId="0">
        <p:bldAsOne/>
      </p:bldGraphic>
      <p:bldP spid="41" grpId="0" animBg="1"/>
      <p:bldP spid="44" grpId="0"/>
      <p:bldP spid="45" grpId="0"/>
      <p:bldP spid="46" grpId="0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aixaDeTexto 1"/>
          <p:cNvSpPr txBox="1"/>
          <p:nvPr/>
        </p:nvSpPr>
        <p:spPr>
          <a:xfrm>
            <a:off x="5679388" y="5374750"/>
            <a:ext cx="553357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pt-BR" sz="1200" dirty="0">
                <a:solidFill>
                  <a:schemeClr val="tx2">
                    <a:lumMod val="75000"/>
                  </a:schemeClr>
                </a:solidFill>
              </a:rPr>
              <a:t>base: </a:t>
            </a:r>
          </a:p>
        </p:txBody>
      </p:sp>
      <p:graphicFrame>
        <p:nvGraphicFramePr>
          <p:cNvPr id="3" name="Tabela 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745536291"/>
              </p:ext>
            </p:extLst>
          </p:nvPr>
        </p:nvGraphicFramePr>
        <p:xfrm>
          <a:off x="6071738" y="5334203"/>
          <a:ext cx="2674740" cy="360534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891580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891580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891580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60534"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50" b="0" u="none" strike="noStrike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</a:rPr>
                        <a:t>6.467</a:t>
                      </a:r>
                      <a:endParaRPr lang="pt-BR" sz="1050" b="0" i="0" u="none" strike="noStrike" dirty="0">
                        <a:solidFill>
                          <a:schemeClr val="bg2">
                            <a:lumMod val="50000"/>
                          </a:schemeClr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50" b="0" u="none" strike="noStrike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</a:rPr>
                        <a:t>3.895</a:t>
                      </a:r>
                      <a:endParaRPr lang="pt-BR" sz="1050" b="0" i="0" u="none" strike="noStrike" dirty="0">
                        <a:solidFill>
                          <a:schemeClr val="bg2">
                            <a:lumMod val="50000"/>
                          </a:schemeClr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50" b="0" u="none" strike="noStrike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</a:rPr>
                        <a:t>1.428</a:t>
                      </a:r>
                      <a:endParaRPr lang="pt-BR" sz="1050" b="0" i="0" u="none" strike="noStrike" dirty="0">
                        <a:solidFill>
                          <a:schemeClr val="bg2">
                            <a:lumMod val="50000"/>
                          </a:schemeClr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</a:tbl>
          </a:graphicData>
        </a:graphic>
      </p:graphicFrame>
      <p:sp>
        <p:nvSpPr>
          <p:cNvPr id="4" name="CaixaDeTexto 3"/>
          <p:cNvSpPr txBox="1"/>
          <p:nvPr/>
        </p:nvSpPr>
        <p:spPr>
          <a:xfrm>
            <a:off x="6249808" y="1836850"/>
            <a:ext cx="1150123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pt-BR" sz="2000" i="1" dirty="0">
                <a:solidFill>
                  <a:srgbClr val="016FAC"/>
                </a:solidFill>
              </a:rPr>
              <a:t>por porte</a:t>
            </a:r>
          </a:p>
        </p:txBody>
      </p:sp>
      <p:cxnSp>
        <p:nvCxnSpPr>
          <p:cNvPr id="5" name="Conector reto 4"/>
          <p:cNvCxnSpPr/>
          <p:nvPr/>
        </p:nvCxnSpPr>
        <p:spPr>
          <a:xfrm>
            <a:off x="7594932" y="2063087"/>
            <a:ext cx="1170657" cy="0"/>
          </a:xfrm>
          <a:prstGeom prst="line">
            <a:avLst/>
          </a:prstGeom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grpSp>
        <p:nvGrpSpPr>
          <p:cNvPr id="6" name="Grupo 5"/>
          <p:cNvGrpSpPr/>
          <p:nvPr/>
        </p:nvGrpSpPr>
        <p:grpSpPr>
          <a:xfrm>
            <a:off x="7260784" y="2412361"/>
            <a:ext cx="392870" cy="426872"/>
            <a:chOff x="1989894" y="4905662"/>
            <a:chExt cx="829550" cy="829550"/>
          </a:xfrm>
        </p:grpSpPr>
        <p:sp>
          <p:nvSpPr>
            <p:cNvPr id="7" name="Retângulo 6"/>
            <p:cNvSpPr/>
            <p:nvPr/>
          </p:nvSpPr>
          <p:spPr>
            <a:xfrm>
              <a:off x="2168521" y="5104525"/>
              <a:ext cx="56251" cy="94592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" name="Retângulo 7"/>
            <p:cNvSpPr/>
            <p:nvPr/>
          </p:nvSpPr>
          <p:spPr>
            <a:xfrm>
              <a:off x="2303082" y="5104525"/>
              <a:ext cx="56251" cy="94592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9" name="Retângulo 8"/>
            <p:cNvSpPr/>
            <p:nvPr/>
          </p:nvSpPr>
          <p:spPr>
            <a:xfrm>
              <a:off x="2439824" y="5104525"/>
              <a:ext cx="56251" cy="94592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" name="Retângulo 9"/>
            <p:cNvSpPr/>
            <p:nvPr/>
          </p:nvSpPr>
          <p:spPr>
            <a:xfrm>
              <a:off x="2583199" y="5104525"/>
              <a:ext cx="56251" cy="94592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1" name="Forma livre 10"/>
            <p:cNvSpPr/>
            <p:nvPr/>
          </p:nvSpPr>
          <p:spPr>
            <a:xfrm>
              <a:off x="2085975" y="5305425"/>
              <a:ext cx="90488" cy="361950"/>
            </a:xfrm>
            <a:custGeom>
              <a:avLst/>
              <a:gdLst>
                <a:gd name="connsiteX0" fmla="*/ 85725 w 90488"/>
                <a:gd name="connsiteY0" fmla="*/ 352425 h 361950"/>
                <a:gd name="connsiteX1" fmla="*/ 90488 w 90488"/>
                <a:gd name="connsiteY1" fmla="*/ 0 h 361950"/>
                <a:gd name="connsiteX2" fmla="*/ 0 w 90488"/>
                <a:gd name="connsiteY2" fmla="*/ 0 h 361950"/>
                <a:gd name="connsiteX3" fmla="*/ 0 w 90488"/>
                <a:gd name="connsiteY3" fmla="*/ 361950 h 361950"/>
                <a:gd name="connsiteX4" fmla="*/ 85725 w 90488"/>
                <a:gd name="connsiteY4" fmla="*/ 352425 h 361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0488" h="361950">
                  <a:moveTo>
                    <a:pt x="85725" y="352425"/>
                  </a:moveTo>
                  <a:cubicBezTo>
                    <a:pt x="87313" y="234950"/>
                    <a:pt x="88900" y="117475"/>
                    <a:pt x="90488" y="0"/>
                  </a:cubicBezTo>
                  <a:lnTo>
                    <a:pt x="0" y="0"/>
                  </a:lnTo>
                  <a:lnTo>
                    <a:pt x="0" y="361950"/>
                  </a:lnTo>
                  <a:lnTo>
                    <a:pt x="85725" y="352425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2" name="Forma livre 11"/>
            <p:cNvSpPr/>
            <p:nvPr/>
          </p:nvSpPr>
          <p:spPr>
            <a:xfrm>
              <a:off x="2634623" y="5305425"/>
              <a:ext cx="90488" cy="361950"/>
            </a:xfrm>
            <a:custGeom>
              <a:avLst/>
              <a:gdLst>
                <a:gd name="connsiteX0" fmla="*/ 85725 w 90488"/>
                <a:gd name="connsiteY0" fmla="*/ 352425 h 361950"/>
                <a:gd name="connsiteX1" fmla="*/ 90488 w 90488"/>
                <a:gd name="connsiteY1" fmla="*/ 0 h 361950"/>
                <a:gd name="connsiteX2" fmla="*/ 0 w 90488"/>
                <a:gd name="connsiteY2" fmla="*/ 0 h 361950"/>
                <a:gd name="connsiteX3" fmla="*/ 0 w 90488"/>
                <a:gd name="connsiteY3" fmla="*/ 361950 h 361950"/>
                <a:gd name="connsiteX4" fmla="*/ 85725 w 90488"/>
                <a:gd name="connsiteY4" fmla="*/ 352425 h 361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0488" h="361950">
                  <a:moveTo>
                    <a:pt x="85725" y="352425"/>
                  </a:moveTo>
                  <a:cubicBezTo>
                    <a:pt x="87313" y="234950"/>
                    <a:pt x="88900" y="117475"/>
                    <a:pt x="90488" y="0"/>
                  </a:cubicBezTo>
                  <a:lnTo>
                    <a:pt x="0" y="0"/>
                  </a:lnTo>
                  <a:lnTo>
                    <a:pt x="0" y="361950"/>
                  </a:lnTo>
                  <a:lnTo>
                    <a:pt x="85725" y="352425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pic>
          <p:nvPicPr>
            <p:cNvPr id="13" name="Imagem 12"/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1989894" y="4905662"/>
              <a:ext cx="829550" cy="829550"/>
            </a:xfrm>
            <a:prstGeom prst="rect">
              <a:avLst/>
            </a:prstGeom>
          </p:spPr>
        </p:pic>
      </p:grpSp>
      <p:grpSp>
        <p:nvGrpSpPr>
          <p:cNvPr id="14" name="Grupo 13"/>
          <p:cNvGrpSpPr/>
          <p:nvPr/>
        </p:nvGrpSpPr>
        <p:grpSpPr>
          <a:xfrm>
            <a:off x="6390147" y="2449223"/>
            <a:ext cx="372774" cy="353149"/>
            <a:chOff x="1207620" y="5194355"/>
            <a:chExt cx="653544" cy="569821"/>
          </a:xfrm>
        </p:grpSpPr>
        <p:sp>
          <p:nvSpPr>
            <p:cNvPr id="15" name="Forma livre 14"/>
            <p:cNvSpPr/>
            <p:nvPr/>
          </p:nvSpPr>
          <p:spPr>
            <a:xfrm>
              <a:off x="1243013" y="5205413"/>
              <a:ext cx="590550" cy="176212"/>
            </a:xfrm>
            <a:custGeom>
              <a:avLst/>
              <a:gdLst>
                <a:gd name="connsiteX0" fmla="*/ 0 w 590550"/>
                <a:gd name="connsiteY0" fmla="*/ 161925 h 176212"/>
                <a:gd name="connsiteX1" fmla="*/ 76200 w 590550"/>
                <a:gd name="connsiteY1" fmla="*/ 0 h 176212"/>
                <a:gd name="connsiteX2" fmla="*/ 509587 w 590550"/>
                <a:gd name="connsiteY2" fmla="*/ 9525 h 176212"/>
                <a:gd name="connsiteX3" fmla="*/ 590550 w 590550"/>
                <a:gd name="connsiteY3" fmla="*/ 176212 h 176212"/>
                <a:gd name="connsiteX4" fmla="*/ 0 w 590550"/>
                <a:gd name="connsiteY4" fmla="*/ 161925 h 176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0550" h="176212">
                  <a:moveTo>
                    <a:pt x="0" y="161925"/>
                  </a:moveTo>
                  <a:lnTo>
                    <a:pt x="76200" y="0"/>
                  </a:lnTo>
                  <a:lnTo>
                    <a:pt x="509587" y="9525"/>
                  </a:lnTo>
                  <a:lnTo>
                    <a:pt x="590550" y="176212"/>
                  </a:lnTo>
                  <a:lnTo>
                    <a:pt x="0" y="161925"/>
                  </a:lnTo>
                  <a:close/>
                </a:path>
              </a:pathLst>
            </a:custGeom>
            <a:solidFill>
              <a:srgbClr val="92D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pic>
          <p:nvPicPr>
            <p:cNvPr id="16" name="Imagem 15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1207620" y="5194355"/>
              <a:ext cx="653544" cy="569821"/>
            </a:xfrm>
            <a:prstGeom prst="rect">
              <a:avLst/>
            </a:prstGeom>
          </p:spPr>
        </p:pic>
      </p:grpSp>
      <p:grpSp>
        <p:nvGrpSpPr>
          <p:cNvPr id="17" name="Grupo 16"/>
          <p:cNvGrpSpPr/>
          <p:nvPr/>
        </p:nvGrpSpPr>
        <p:grpSpPr>
          <a:xfrm>
            <a:off x="8151517" y="2354119"/>
            <a:ext cx="357312" cy="485114"/>
            <a:chOff x="2947662" y="4678526"/>
            <a:chExt cx="846138" cy="1057275"/>
          </a:xfrm>
        </p:grpSpPr>
        <p:sp>
          <p:nvSpPr>
            <p:cNvPr id="18" name="Retângulo 17"/>
            <p:cNvSpPr/>
            <p:nvPr/>
          </p:nvSpPr>
          <p:spPr>
            <a:xfrm>
              <a:off x="3019100" y="4854739"/>
              <a:ext cx="530550" cy="720561"/>
            </a:xfrm>
            <a:prstGeom prst="rect">
              <a:avLst/>
            </a:prstGeom>
            <a:solidFill>
              <a:srgbClr val="00999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grpSp>
          <p:nvGrpSpPr>
            <p:cNvPr id="19" name="Group 13"/>
            <p:cNvGrpSpPr>
              <a:grpSpLocks noChangeAspect="1"/>
            </p:cNvGrpSpPr>
            <p:nvPr/>
          </p:nvGrpSpPr>
          <p:grpSpPr bwMode="auto">
            <a:xfrm>
              <a:off x="2947662" y="4678526"/>
              <a:ext cx="846138" cy="1057275"/>
              <a:chOff x="-489" y="3132"/>
              <a:chExt cx="533" cy="666"/>
            </a:xfrm>
          </p:grpSpPr>
          <p:sp>
            <p:nvSpPr>
              <p:cNvPr id="20" name="Freeform 14"/>
              <p:cNvSpPr>
                <a:spLocks noEditPoints="1"/>
              </p:cNvSpPr>
              <p:nvPr/>
            </p:nvSpPr>
            <p:spPr bwMode="auto">
              <a:xfrm>
                <a:off x="-444" y="3243"/>
                <a:ext cx="488" cy="555"/>
              </a:xfrm>
              <a:custGeom>
                <a:avLst/>
                <a:gdLst>
                  <a:gd name="T0" fmla="*/ 1010 w 1201"/>
                  <a:gd name="T1" fmla="*/ 1147 h 1365"/>
                  <a:gd name="T2" fmla="*/ 819 w 1201"/>
                  <a:gd name="T3" fmla="*/ 1283 h 1365"/>
                  <a:gd name="T4" fmla="*/ 710 w 1201"/>
                  <a:gd name="T5" fmla="*/ 1147 h 1365"/>
                  <a:gd name="T6" fmla="*/ 874 w 1201"/>
                  <a:gd name="T7" fmla="*/ 27 h 1365"/>
                  <a:gd name="T8" fmla="*/ 0 w 1201"/>
                  <a:gd name="T9" fmla="*/ 27 h 1365"/>
                  <a:gd name="T10" fmla="*/ 1119 w 1201"/>
                  <a:gd name="T11" fmla="*/ 1365 h 1365"/>
                  <a:gd name="T12" fmla="*/ 710 w 1201"/>
                  <a:gd name="T13" fmla="*/ 55 h 1365"/>
                  <a:gd name="T14" fmla="*/ 710 w 1201"/>
                  <a:gd name="T15" fmla="*/ 219 h 1365"/>
                  <a:gd name="T16" fmla="*/ 819 w 1201"/>
                  <a:gd name="T17" fmla="*/ 273 h 1365"/>
                  <a:gd name="T18" fmla="*/ 710 w 1201"/>
                  <a:gd name="T19" fmla="*/ 273 h 1365"/>
                  <a:gd name="T20" fmla="*/ 819 w 1201"/>
                  <a:gd name="T21" fmla="*/ 655 h 1365"/>
                  <a:gd name="T22" fmla="*/ 710 w 1201"/>
                  <a:gd name="T23" fmla="*/ 710 h 1365"/>
                  <a:gd name="T24" fmla="*/ 710 w 1201"/>
                  <a:gd name="T25" fmla="*/ 874 h 1365"/>
                  <a:gd name="T26" fmla="*/ 819 w 1201"/>
                  <a:gd name="T27" fmla="*/ 928 h 1365"/>
                  <a:gd name="T28" fmla="*/ 710 w 1201"/>
                  <a:gd name="T29" fmla="*/ 928 h 1365"/>
                  <a:gd name="T30" fmla="*/ 55 w 1201"/>
                  <a:gd name="T31" fmla="*/ 1147 h 1365"/>
                  <a:gd name="T32" fmla="*/ 164 w 1201"/>
                  <a:gd name="T33" fmla="*/ 1092 h 1365"/>
                  <a:gd name="T34" fmla="*/ 164 w 1201"/>
                  <a:gd name="T35" fmla="*/ 928 h 1365"/>
                  <a:gd name="T36" fmla="*/ 55 w 1201"/>
                  <a:gd name="T37" fmla="*/ 874 h 1365"/>
                  <a:gd name="T38" fmla="*/ 164 w 1201"/>
                  <a:gd name="T39" fmla="*/ 874 h 1365"/>
                  <a:gd name="T40" fmla="*/ 55 w 1201"/>
                  <a:gd name="T41" fmla="*/ 492 h 1365"/>
                  <a:gd name="T42" fmla="*/ 164 w 1201"/>
                  <a:gd name="T43" fmla="*/ 437 h 1365"/>
                  <a:gd name="T44" fmla="*/ 164 w 1201"/>
                  <a:gd name="T45" fmla="*/ 273 h 1365"/>
                  <a:gd name="T46" fmla="*/ 55 w 1201"/>
                  <a:gd name="T47" fmla="*/ 219 h 1365"/>
                  <a:gd name="T48" fmla="*/ 164 w 1201"/>
                  <a:gd name="T49" fmla="*/ 219 h 1365"/>
                  <a:gd name="T50" fmla="*/ 218 w 1201"/>
                  <a:gd name="T51" fmla="*/ 1147 h 1365"/>
                  <a:gd name="T52" fmla="*/ 328 w 1201"/>
                  <a:gd name="T53" fmla="*/ 1092 h 1365"/>
                  <a:gd name="T54" fmla="*/ 328 w 1201"/>
                  <a:gd name="T55" fmla="*/ 928 h 1365"/>
                  <a:gd name="T56" fmla="*/ 218 w 1201"/>
                  <a:gd name="T57" fmla="*/ 874 h 1365"/>
                  <a:gd name="T58" fmla="*/ 328 w 1201"/>
                  <a:gd name="T59" fmla="*/ 874 h 1365"/>
                  <a:gd name="T60" fmla="*/ 218 w 1201"/>
                  <a:gd name="T61" fmla="*/ 492 h 1365"/>
                  <a:gd name="T62" fmla="*/ 328 w 1201"/>
                  <a:gd name="T63" fmla="*/ 437 h 1365"/>
                  <a:gd name="T64" fmla="*/ 328 w 1201"/>
                  <a:gd name="T65" fmla="*/ 273 h 1365"/>
                  <a:gd name="T66" fmla="*/ 218 w 1201"/>
                  <a:gd name="T67" fmla="*/ 219 h 1365"/>
                  <a:gd name="T68" fmla="*/ 328 w 1201"/>
                  <a:gd name="T69" fmla="*/ 219 h 1365"/>
                  <a:gd name="T70" fmla="*/ 382 w 1201"/>
                  <a:gd name="T71" fmla="*/ 1147 h 1365"/>
                  <a:gd name="T72" fmla="*/ 491 w 1201"/>
                  <a:gd name="T73" fmla="*/ 1092 h 1365"/>
                  <a:gd name="T74" fmla="*/ 491 w 1201"/>
                  <a:gd name="T75" fmla="*/ 928 h 1365"/>
                  <a:gd name="T76" fmla="*/ 382 w 1201"/>
                  <a:gd name="T77" fmla="*/ 874 h 1365"/>
                  <a:gd name="T78" fmla="*/ 491 w 1201"/>
                  <a:gd name="T79" fmla="*/ 874 h 1365"/>
                  <a:gd name="T80" fmla="*/ 382 w 1201"/>
                  <a:gd name="T81" fmla="*/ 492 h 1365"/>
                  <a:gd name="T82" fmla="*/ 491 w 1201"/>
                  <a:gd name="T83" fmla="*/ 437 h 1365"/>
                  <a:gd name="T84" fmla="*/ 491 w 1201"/>
                  <a:gd name="T85" fmla="*/ 273 h 1365"/>
                  <a:gd name="T86" fmla="*/ 382 w 1201"/>
                  <a:gd name="T87" fmla="*/ 219 h 1365"/>
                  <a:gd name="T88" fmla="*/ 491 w 1201"/>
                  <a:gd name="T89" fmla="*/ 219 h 1365"/>
                  <a:gd name="T90" fmla="*/ 546 w 1201"/>
                  <a:gd name="T91" fmla="*/ 1147 h 1365"/>
                  <a:gd name="T92" fmla="*/ 655 w 1201"/>
                  <a:gd name="T93" fmla="*/ 1092 h 1365"/>
                  <a:gd name="T94" fmla="*/ 655 w 1201"/>
                  <a:gd name="T95" fmla="*/ 928 h 1365"/>
                  <a:gd name="T96" fmla="*/ 546 w 1201"/>
                  <a:gd name="T97" fmla="*/ 874 h 1365"/>
                  <a:gd name="T98" fmla="*/ 655 w 1201"/>
                  <a:gd name="T99" fmla="*/ 874 h 1365"/>
                  <a:gd name="T100" fmla="*/ 546 w 1201"/>
                  <a:gd name="T101" fmla="*/ 492 h 1365"/>
                  <a:gd name="T102" fmla="*/ 655 w 1201"/>
                  <a:gd name="T103" fmla="*/ 437 h 1365"/>
                  <a:gd name="T104" fmla="*/ 655 w 1201"/>
                  <a:gd name="T105" fmla="*/ 273 h 1365"/>
                  <a:gd name="T106" fmla="*/ 546 w 1201"/>
                  <a:gd name="T107" fmla="*/ 219 h 1365"/>
                  <a:gd name="T108" fmla="*/ 655 w 1201"/>
                  <a:gd name="T109" fmla="*/ 219 h 1365"/>
                  <a:gd name="T110" fmla="*/ 874 w 1201"/>
                  <a:gd name="T111" fmla="*/ 1283 h 1365"/>
                  <a:gd name="T112" fmla="*/ 941 w 1201"/>
                  <a:gd name="T113" fmla="*/ 1263 h 1365"/>
                  <a:gd name="T114" fmla="*/ 1063 w 1201"/>
                  <a:gd name="T115" fmla="*/ 1244 h 1365"/>
                  <a:gd name="T116" fmla="*/ 1147 w 1201"/>
                  <a:gd name="T117" fmla="*/ 1283 h 1365"/>
                  <a:gd name="T118" fmla="*/ 1119 w 1201"/>
                  <a:gd name="T119" fmla="*/ 1311 h 13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201" h="1365">
                    <a:moveTo>
                      <a:pt x="1119" y="1202"/>
                    </a:moveTo>
                    <a:cubicBezTo>
                      <a:pt x="1115" y="1202"/>
                      <a:pt x="1110" y="1202"/>
                      <a:pt x="1105" y="1203"/>
                    </a:cubicBezTo>
                    <a:cubicBezTo>
                      <a:pt x="1087" y="1169"/>
                      <a:pt x="1051" y="1147"/>
                      <a:pt x="1010" y="1147"/>
                    </a:cubicBezTo>
                    <a:cubicBezTo>
                      <a:pt x="970" y="1147"/>
                      <a:pt x="934" y="1169"/>
                      <a:pt x="915" y="1203"/>
                    </a:cubicBezTo>
                    <a:cubicBezTo>
                      <a:pt x="910" y="1202"/>
                      <a:pt x="906" y="1202"/>
                      <a:pt x="901" y="1202"/>
                    </a:cubicBezTo>
                    <a:cubicBezTo>
                      <a:pt x="856" y="1202"/>
                      <a:pt x="819" y="1238"/>
                      <a:pt x="819" y="1283"/>
                    </a:cubicBezTo>
                    <a:cubicBezTo>
                      <a:pt x="819" y="1293"/>
                      <a:pt x="821" y="1302"/>
                      <a:pt x="824" y="1311"/>
                    </a:cubicBezTo>
                    <a:cubicBezTo>
                      <a:pt x="710" y="1311"/>
                      <a:pt x="710" y="1311"/>
                      <a:pt x="710" y="1311"/>
                    </a:cubicBezTo>
                    <a:cubicBezTo>
                      <a:pt x="710" y="1147"/>
                      <a:pt x="710" y="1147"/>
                      <a:pt x="710" y="1147"/>
                    </a:cubicBezTo>
                    <a:cubicBezTo>
                      <a:pt x="846" y="1147"/>
                      <a:pt x="846" y="1147"/>
                      <a:pt x="846" y="1147"/>
                    </a:cubicBezTo>
                    <a:cubicBezTo>
                      <a:pt x="861" y="1147"/>
                      <a:pt x="874" y="1135"/>
                      <a:pt x="874" y="1120"/>
                    </a:cubicBezTo>
                    <a:cubicBezTo>
                      <a:pt x="874" y="27"/>
                      <a:pt x="874" y="27"/>
                      <a:pt x="874" y="27"/>
                    </a:cubicBezTo>
                    <a:cubicBezTo>
                      <a:pt x="874" y="12"/>
                      <a:pt x="861" y="0"/>
                      <a:pt x="846" y="0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12" y="0"/>
                      <a:pt x="0" y="12"/>
                      <a:pt x="0" y="27"/>
                    </a:cubicBezTo>
                    <a:cubicBezTo>
                      <a:pt x="0" y="1338"/>
                      <a:pt x="0" y="1338"/>
                      <a:pt x="0" y="1338"/>
                    </a:cubicBezTo>
                    <a:cubicBezTo>
                      <a:pt x="0" y="1353"/>
                      <a:pt x="12" y="1365"/>
                      <a:pt x="27" y="1365"/>
                    </a:cubicBezTo>
                    <a:cubicBezTo>
                      <a:pt x="1119" y="1365"/>
                      <a:pt x="1119" y="1365"/>
                      <a:pt x="1119" y="1365"/>
                    </a:cubicBezTo>
                    <a:cubicBezTo>
                      <a:pt x="1165" y="1365"/>
                      <a:pt x="1201" y="1329"/>
                      <a:pt x="1201" y="1283"/>
                    </a:cubicBezTo>
                    <a:cubicBezTo>
                      <a:pt x="1201" y="1238"/>
                      <a:pt x="1165" y="1202"/>
                      <a:pt x="1119" y="1202"/>
                    </a:cubicBezTo>
                    <a:close/>
                    <a:moveTo>
                      <a:pt x="710" y="55"/>
                    </a:moveTo>
                    <a:cubicBezTo>
                      <a:pt x="819" y="55"/>
                      <a:pt x="819" y="55"/>
                      <a:pt x="819" y="55"/>
                    </a:cubicBezTo>
                    <a:cubicBezTo>
                      <a:pt x="819" y="219"/>
                      <a:pt x="819" y="219"/>
                      <a:pt x="819" y="219"/>
                    </a:cubicBezTo>
                    <a:cubicBezTo>
                      <a:pt x="710" y="219"/>
                      <a:pt x="710" y="219"/>
                      <a:pt x="710" y="219"/>
                    </a:cubicBezTo>
                    <a:lnTo>
                      <a:pt x="710" y="55"/>
                    </a:lnTo>
                    <a:close/>
                    <a:moveTo>
                      <a:pt x="710" y="273"/>
                    </a:moveTo>
                    <a:cubicBezTo>
                      <a:pt x="819" y="273"/>
                      <a:pt x="819" y="273"/>
                      <a:pt x="819" y="273"/>
                    </a:cubicBezTo>
                    <a:cubicBezTo>
                      <a:pt x="819" y="437"/>
                      <a:pt x="819" y="437"/>
                      <a:pt x="819" y="437"/>
                    </a:cubicBezTo>
                    <a:cubicBezTo>
                      <a:pt x="710" y="437"/>
                      <a:pt x="710" y="437"/>
                      <a:pt x="710" y="437"/>
                    </a:cubicBezTo>
                    <a:lnTo>
                      <a:pt x="710" y="273"/>
                    </a:lnTo>
                    <a:close/>
                    <a:moveTo>
                      <a:pt x="710" y="492"/>
                    </a:moveTo>
                    <a:cubicBezTo>
                      <a:pt x="819" y="492"/>
                      <a:pt x="819" y="492"/>
                      <a:pt x="819" y="492"/>
                    </a:cubicBezTo>
                    <a:cubicBezTo>
                      <a:pt x="819" y="655"/>
                      <a:pt x="819" y="655"/>
                      <a:pt x="819" y="655"/>
                    </a:cubicBezTo>
                    <a:cubicBezTo>
                      <a:pt x="710" y="655"/>
                      <a:pt x="710" y="655"/>
                      <a:pt x="710" y="655"/>
                    </a:cubicBezTo>
                    <a:lnTo>
                      <a:pt x="710" y="492"/>
                    </a:lnTo>
                    <a:close/>
                    <a:moveTo>
                      <a:pt x="710" y="710"/>
                    </a:moveTo>
                    <a:cubicBezTo>
                      <a:pt x="819" y="710"/>
                      <a:pt x="819" y="710"/>
                      <a:pt x="819" y="710"/>
                    </a:cubicBezTo>
                    <a:cubicBezTo>
                      <a:pt x="819" y="874"/>
                      <a:pt x="819" y="874"/>
                      <a:pt x="819" y="874"/>
                    </a:cubicBezTo>
                    <a:cubicBezTo>
                      <a:pt x="710" y="874"/>
                      <a:pt x="710" y="874"/>
                      <a:pt x="710" y="874"/>
                    </a:cubicBezTo>
                    <a:lnTo>
                      <a:pt x="710" y="710"/>
                    </a:lnTo>
                    <a:close/>
                    <a:moveTo>
                      <a:pt x="710" y="928"/>
                    </a:moveTo>
                    <a:cubicBezTo>
                      <a:pt x="819" y="928"/>
                      <a:pt x="819" y="928"/>
                      <a:pt x="819" y="928"/>
                    </a:cubicBezTo>
                    <a:cubicBezTo>
                      <a:pt x="819" y="1092"/>
                      <a:pt x="819" y="1092"/>
                      <a:pt x="819" y="1092"/>
                    </a:cubicBezTo>
                    <a:cubicBezTo>
                      <a:pt x="710" y="1092"/>
                      <a:pt x="710" y="1092"/>
                      <a:pt x="710" y="1092"/>
                    </a:cubicBezTo>
                    <a:lnTo>
                      <a:pt x="710" y="928"/>
                    </a:lnTo>
                    <a:close/>
                    <a:moveTo>
                      <a:pt x="164" y="1311"/>
                    </a:moveTo>
                    <a:cubicBezTo>
                      <a:pt x="55" y="1311"/>
                      <a:pt x="55" y="1311"/>
                      <a:pt x="55" y="1311"/>
                    </a:cubicBezTo>
                    <a:cubicBezTo>
                      <a:pt x="55" y="1147"/>
                      <a:pt x="55" y="1147"/>
                      <a:pt x="55" y="1147"/>
                    </a:cubicBezTo>
                    <a:cubicBezTo>
                      <a:pt x="164" y="1147"/>
                      <a:pt x="164" y="1147"/>
                      <a:pt x="164" y="1147"/>
                    </a:cubicBezTo>
                    <a:lnTo>
                      <a:pt x="164" y="1311"/>
                    </a:lnTo>
                    <a:close/>
                    <a:moveTo>
                      <a:pt x="164" y="1092"/>
                    </a:moveTo>
                    <a:cubicBezTo>
                      <a:pt x="55" y="1092"/>
                      <a:pt x="55" y="1092"/>
                      <a:pt x="55" y="1092"/>
                    </a:cubicBezTo>
                    <a:cubicBezTo>
                      <a:pt x="55" y="928"/>
                      <a:pt x="55" y="928"/>
                      <a:pt x="55" y="928"/>
                    </a:cubicBezTo>
                    <a:cubicBezTo>
                      <a:pt x="164" y="928"/>
                      <a:pt x="164" y="928"/>
                      <a:pt x="164" y="928"/>
                    </a:cubicBezTo>
                    <a:lnTo>
                      <a:pt x="164" y="1092"/>
                    </a:lnTo>
                    <a:close/>
                    <a:moveTo>
                      <a:pt x="164" y="874"/>
                    </a:moveTo>
                    <a:cubicBezTo>
                      <a:pt x="55" y="874"/>
                      <a:pt x="55" y="874"/>
                      <a:pt x="55" y="874"/>
                    </a:cubicBezTo>
                    <a:cubicBezTo>
                      <a:pt x="55" y="710"/>
                      <a:pt x="55" y="710"/>
                      <a:pt x="55" y="710"/>
                    </a:cubicBezTo>
                    <a:cubicBezTo>
                      <a:pt x="164" y="710"/>
                      <a:pt x="164" y="710"/>
                      <a:pt x="164" y="710"/>
                    </a:cubicBezTo>
                    <a:lnTo>
                      <a:pt x="164" y="874"/>
                    </a:lnTo>
                    <a:close/>
                    <a:moveTo>
                      <a:pt x="164" y="655"/>
                    </a:moveTo>
                    <a:cubicBezTo>
                      <a:pt x="55" y="655"/>
                      <a:pt x="55" y="655"/>
                      <a:pt x="55" y="655"/>
                    </a:cubicBezTo>
                    <a:cubicBezTo>
                      <a:pt x="55" y="492"/>
                      <a:pt x="55" y="492"/>
                      <a:pt x="55" y="492"/>
                    </a:cubicBezTo>
                    <a:cubicBezTo>
                      <a:pt x="164" y="492"/>
                      <a:pt x="164" y="492"/>
                      <a:pt x="164" y="492"/>
                    </a:cubicBezTo>
                    <a:lnTo>
                      <a:pt x="164" y="655"/>
                    </a:lnTo>
                    <a:close/>
                    <a:moveTo>
                      <a:pt x="164" y="437"/>
                    </a:moveTo>
                    <a:cubicBezTo>
                      <a:pt x="55" y="437"/>
                      <a:pt x="55" y="437"/>
                      <a:pt x="55" y="437"/>
                    </a:cubicBezTo>
                    <a:cubicBezTo>
                      <a:pt x="55" y="273"/>
                      <a:pt x="55" y="273"/>
                      <a:pt x="55" y="273"/>
                    </a:cubicBezTo>
                    <a:cubicBezTo>
                      <a:pt x="164" y="273"/>
                      <a:pt x="164" y="273"/>
                      <a:pt x="164" y="273"/>
                    </a:cubicBezTo>
                    <a:lnTo>
                      <a:pt x="164" y="437"/>
                    </a:lnTo>
                    <a:close/>
                    <a:moveTo>
                      <a:pt x="164" y="219"/>
                    </a:moveTo>
                    <a:cubicBezTo>
                      <a:pt x="55" y="219"/>
                      <a:pt x="55" y="219"/>
                      <a:pt x="55" y="219"/>
                    </a:cubicBezTo>
                    <a:cubicBezTo>
                      <a:pt x="55" y="55"/>
                      <a:pt x="55" y="55"/>
                      <a:pt x="55" y="55"/>
                    </a:cubicBezTo>
                    <a:cubicBezTo>
                      <a:pt x="164" y="55"/>
                      <a:pt x="164" y="55"/>
                      <a:pt x="164" y="55"/>
                    </a:cubicBezTo>
                    <a:lnTo>
                      <a:pt x="164" y="219"/>
                    </a:lnTo>
                    <a:close/>
                    <a:moveTo>
                      <a:pt x="328" y="1311"/>
                    </a:moveTo>
                    <a:cubicBezTo>
                      <a:pt x="218" y="1311"/>
                      <a:pt x="218" y="1311"/>
                      <a:pt x="218" y="1311"/>
                    </a:cubicBezTo>
                    <a:cubicBezTo>
                      <a:pt x="218" y="1147"/>
                      <a:pt x="218" y="1147"/>
                      <a:pt x="218" y="1147"/>
                    </a:cubicBezTo>
                    <a:cubicBezTo>
                      <a:pt x="328" y="1147"/>
                      <a:pt x="328" y="1147"/>
                      <a:pt x="328" y="1147"/>
                    </a:cubicBezTo>
                    <a:lnTo>
                      <a:pt x="328" y="1311"/>
                    </a:lnTo>
                    <a:close/>
                    <a:moveTo>
                      <a:pt x="328" y="1092"/>
                    </a:moveTo>
                    <a:cubicBezTo>
                      <a:pt x="218" y="1092"/>
                      <a:pt x="218" y="1092"/>
                      <a:pt x="218" y="1092"/>
                    </a:cubicBezTo>
                    <a:cubicBezTo>
                      <a:pt x="218" y="928"/>
                      <a:pt x="218" y="928"/>
                      <a:pt x="218" y="928"/>
                    </a:cubicBezTo>
                    <a:cubicBezTo>
                      <a:pt x="328" y="928"/>
                      <a:pt x="328" y="928"/>
                      <a:pt x="328" y="928"/>
                    </a:cubicBezTo>
                    <a:lnTo>
                      <a:pt x="328" y="1092"/>
                    </a:lnTo>
                    <a:close/>
                    <a:moveTo>
                      <a:pt x="328" y="874"/>
                    </a:moveTo>
                    <a:cubicBezTo>
                      <a:pt x="218" y="874"/>
                      <a:pt x="218" y="874"/>
                      <a:pt x="218" y="874"/>
                    </a:cubicBezTo>
                    <a:cubicBezTo>
                      <a:pt x="218" y="710"/>
                      <a:pt x="218" y="710"/>
                      <a:pt x="218" y="710"/>
                    </a:cubicBezTo>
                    <a:cubicBezTo>
                      <a:pt x="328" y="710"/>
                      <a:pt x="328" y="710"/>
                      <a:pt x="328" y="710"/>
                    </a:cubicBezTo>
                    <a:lnTo>
                      <a:pt x="328" y="874"/>
                    </a:lnTo>
                    <a:close/>
                    <a:moveTo>
                      <a:pt x="328" y="655"/>
                    </a:moveTo>
                    <a:cubicBezTo>
                      <a:pt x="218" y="655"/>
                      <a:pt x="218" y="655"/>
                      <a:pt x="218" y="655"/>
                    </a:cubicBezTo>
                    <a:cubicBezTo>
                      <a:pt x="218" y="492"/>
                      <a:pt x="218" y="492"/>
                      <a:pt x="218" y="492"/>
                    </a:cubicBezTo>
                    <a:cubicBezTo>
                      <a:pt x="328" y="492"/>
                      <a:pt x="328" y="492"/>
                      <a:pt x="328" y="492"/>
                    </a:cubicBezTo>
                    <a:lnTo>
                      <a:pt x="328" y="655"/>
                    </a:lnTo>
                    <a:close/>
                    <a:moveTo>
                      <a:pt x="328" y="437"/>
                    </a:moveTo>
                    <a:cubicBezTo>
                      <a:pt x="218" y="437"/>
                      <a:pt x="218" y="437"/>
                      <a:pt x="218" y="437"/>
                    </a:cubicBezTo>
                    <a:cubicBezTo>
                      <a:pt x="218" y="273"/>
                      <a:pt x="218" y="273"/>
                      <a:pt x="218" y="273"/>
                    </a:cubicBezTo>
                    <a:cubicBezTo>
                      <a:pt x="328" y="273"/>
                      <a:pt x="328" y="273"/>
                      <a:pt x="328" y="273"/>
                    </a:cubicBezTo>
                    <a:lnTo>
                      <a:pt x="328" y="437"/>
                    </a:lnTo>
                    <a:close/>
                    <a:moveTo>
                      <a:pt x="328" y="219"/>
                    </a:moveTo>
                    <a:cubicBezTo>
                      <a:pt x="218" y="219"/>
                      <a:pt x="218" y="219"/>
                      <a:pt x="218" y="219"/>
                    </a:cubicBezTo>
                    <a:cubicBezTo>
                      <a:pt x="218" y="55"/>
                      <a:pt x="218" y="55"/>
                      <a:pt x="218" y="55"/>
                    </a:cubicBezTo>
                    <a:cubicBezTo>
                      <a:pt x="328" y="55"/>
                      <a:pt x="328" y="55"/>
                      <a:pt x="328" y="55"/>
                    </a:cubicBezTo>
                    <a:lnTo>
                      <a:pt x="328" y="219"/>
                    </a:lnTo>
                    <a:close/>
                    <a:moveTo>
                      <a:pt x="491" y="1311"/>
                    </a:moveTo>
                    <a:cubicBezTo>
                      <a:pt x="382" y="1311"/>
                      <a:pt x="382" y="1311"/>
                      <a:pt x="382" y="1311"/>
                    </a:cubicBezTo>
                    <a:cubicBezTo>
                      <a:pt x="382" y="1147"/>
                      <a:pt x="382" y="1147"/>
                      <a:pt x="382" y="1147"/>
                    </a:cubicBezTo>
                    <a:cubicBezTo>
                      <a:pt x="491" y="1147"/>
                      <a:pt x="491" y="1147"/>
                      <a:pt x="491" y="1147"/>
                    </a:cubicBezTo>
                    <a:lnTo>
                      <a:pt x="491" y="1311"/>
                    </a:lnTo>
                    <a:close/>
                    <a:moveTo>
                      <a:pt x="491" y="1092"/>
                    </a:moveTo>
                    <a:cubicBezTo>
                      <a:pt x="382" y="1092"/>
                      <a:pt x="382" y="1092"/>
                      <a:pt x="382" y="1092"/>
                    </a:cubicBezTo>
                    <a:cubicBezTo>
                      <a:pt x="382" y="928"/>
                      <a:pt x="382" y="928"/>
                      <a:pt x="382" y="928"/>
                    </a:cubicBezTo>
                    <a:cubicBezTo>
                      <a:pt x="491" y="928"/>
                      <a:pt x="491" y="928"/>
                      <a:pt x="491" y="928"/>
                    </a:cubicBezTo>
                    <a:lnTo>
                      <a:pt x="491" y="1092"/>
                    </a:lnTo>
                    <a:close/>
                    <a:moveTo>
                      <a:pt x="491" y="874"/>
                    </a:moveTo>
                    <a:cubicBezTo>
                      <a:pt x="382" y="874"/>
                      <a:pt x="382" y="874"/>
                      <a:pt x="382" y="874"/>
                    </a:cubicBezTo>
                    <a:cubicBezTo>
                      <a:pt x="382" y="710"/>
                      <a:pt x="382" y="710"/>
                      <a:pt x="382" y="710"/>
                    </a:cubicBezTo>
                    <a:cubicBezTo>
                      <a:pt x="491" y="710"/>
                      <a:pt x="491" y="710"/>
                      <a:pt x="491" y="710"/>
                    </a:cubicBezTo>
                    <a:lnTo>
                      <a:pt x="491" y="874"/>
                    </a:lnTo>
                    <a:close/>
                    <a:moveTo>
                      <a:pt x="491" y="655"/>
                    </a:moveTo>
                    <a:cubicBezTo>
                      <a:pt x="382" y="655"/>
                      <a:pt x="382" y="655"/>
                      <a:pt x="382" y="655"/>
                    </a:cubicBezTo>
                    <a:cubicBezTo>
                      <a:pt x="382" y="492"/>
                      <a:pt x="382" y="492"/>
                      <a:pt x="382" y="492"/>
                    </a:cubicBezTo>
                    <a:cubicBezTo>
                      <a:pt x="491" y="492"/>
                      <a:pt x="491" y="492"/>
                      <a:pt x="491" y="492"/>
                    </a:cubicBezTo>
                    <a:lnTo>
                      <a:pt x="491" y="655"/>
                    </a:lnTo>
                    <a:close/>
                    <a:moveTo>
                      <a:pt x="491" y="437"/>
                    </a:moveTo>
                    <a:cubicBezTo>
                      <a:pt x="382" y="437"/>
                      <a:pt x="382" y="437"/>
                      <a:pt x="382" y="437"/>
                    </a:cubicBezTo>
                    <a:cubicBezTo>
                      <a:pt x="382" y="273"/>
                      <a:pt x="382" y="273"/>
                      <a:pt x="382" y="273"/>
                    </a:cubicBezTo>
                    <a:cubicBezTo>
                      <a:pt x="491" y="273"/>
                      <a:pt x="491" y="273"/>
                      <a:pt x="491" y="273"/>
                    </a:cubicBezTo>
                    <a:lnTo>
                      <a:pt x="491" y="437"/>
                    </a:lnTo>
                    <a:close/>
                    <a:moveTo>
                      <a:pt x="491" y="219"/>
                    </a:moveTo>
                    <a:cubicBezTo>
                      <a:pt x="382" y="219"/>
                      <a:pt x="382" y="219"/>
                      <a:pt x="382" y="219"/>
                    </a:cubicBezTo>
                    <a:cubicBezTo>
                      <a:pt x="382" y="55"/>
                      <a:pt x="382" y="55"/>
                      <a:pt x="382" y="55"/>
                    </a:cubicBezTo>
                    <a:cubicBezTo>
                      <a:pt x="491" y="55"/>
                      <a:pt x="491" y="55"/>
                      <a:pt x="491" y="55"/>
                    </a:cubicBezTo>
                    <a:lnTo>
                      <a:pt x="491" y="219"/>
                    </a:lnTo>
                    <a:close/>
                    <a:moveTo>
                      <a:pt x="655" y="1311"/>
                    </a:moveTo>
                    <a:cubicBezTo>
                      <a:pt x="546" y="1311"/>
                      <a:pt x="546" y="1311"/>
                      <a:pt x="546" y="1311"/>
                    </a:cubicBezTo>
                    <a:cubicBezTo>
                      <a:pt x="546" y="1147"/>
                      <a:pt x="546" y="1147"/>
                      <a:pt x="546" y="1147"/>
                    </a:cubicBezTo>
                    <a:cubicBezTo>
                      <a:pt x="655" y="1147"/>
                      <a:pt x="655" y="1147"/>
                      <a:pt x="655" y="1147"/>
                    </a:cubicBezTo>
                    <a:lnTo>
                      <a:pt x="655" y="1311"/>
                    </a:lnTo>
                    <a:close/>
                    <a:moveTo>
                      <a:pt x="655" y="1092"/>
                    </a:moveTo>
                    <a:cubicBezTo>
                      <a:pt x="546" y="1092"/>
                      <a:pt x="546" y="1092"/>
                      <a:pt x="546" y="1092"/>
                    </a:cubicBezTo>
                    <a:cubicBezTo>
                      <a:pt x="546" y="928"/>
                      <a:pt x="546" y="928"/>
                      <a:pt x="546" y="928"/>
                    </a:cubicBezTo>
                    <a:cubicBezTo>
                      <a:pt x="655" y="928"/>
                      <a:pt x="655" y="928"/>
                      <a:pt x="655" y="928"/>
                    </a:cubicBezTo>
                    <a:lnTo>
                      <a:pt x="655" y="1092"/>
                    </a:lnTo>
                    <a:close/>
                    <a:moveTo>
                      <a:pt x="655" y="874"/>
                    </a:moveTo>
                    <a:cubicBezTo>
                      <a:pt x="546" y="874"/>
                      <a:pt x="546" y="874"/>
                      <a:pt x="546" y="874"/>
                    </a:cubicBezTo>
                    <a:cubicBezTo>
                      <a:pt x="546" y="710"/>
                      <a:pt x="546" y="710"/>
                      <a:pt x="546" y="710"/>
                    </a:cubicBezTo>
                    <a:cubicBezTo>
                      <a:pt x="655" y="710"/>
                      <a:pt x="655" y="710"/>
                      <a:pt x="655" y="710"/>
                    </a:cubicBezTo>
                    <a:lnTo>
                      <a:pt x="655" y="874"/>
                    </a:lnTo>
                    <a:close/>
                    <a:moveTo>
                      <a:pt x="655" y="655"/>
                    </a:moveTo>
                    <a:cubicBezTo>
                      <a:pt x="546" y="655"/>
                      <a:pt x="546" y="655"/>
                      <a:pt x="546" y="655"/>
                    </a:cubicBezTo>
                    <a:cubicBezTo>
                      <a:pt x="546" y="492"/>
                      <a:pt x="546" y="492"/>
                      <a:pt x="546" y="492"/>
                    </a:cubicBezTo>
                    <a:cubicBezTo>
                      <a:pt x="655" y="492"/>
                      <a:pt x="655" y="492"/>
                      <a:pt x="655" y="492"/>
                    </a:cubicBezTo>
                    <a:lnTo>
                      <a:pt x="655" y="655"/>
                    </a:lnTo>
                    <a:close/>
                    <a:moveTo>
                      <a:pt x="655" y="437"/>
                    </a:moveTo>
                    <a:cubicBezTo>
                      <a:pt x="546" y="437"/>
                      <a:pt x="546" y="437"/>
                      <a:pt x="546" y="437"/>
                    </a:cubicBezTo>
                    <a:cubicBezTo>
                      <a:pt x="546" y="273"/>
                      <a:pt x="546" y="273"/>
                      <a:pt x="546" y="273"/>
                    </a:cubicBezTo>
                    <a:cubicBezTo>
                      <a:pt x="655" y="273"/>
                      <a:pt x="655" y="273"/>
                      <a:pt x="655" y="273"/>
                    </a:cubicBezTo>
                    <a:lnTo>
                      <a:pt x="655" y="437"/>
                    </a:lnTo>
                    <a:close/>
                    <a:moveTo>
                      <a:pt x="655" y="219"/>
                    </a:moveTo>
                    <a:cubicBezTo>
                      <a:pt x="546" y="219"/>
                      <a:pt x="546" y="219"/>
                      <a:pt x="546" y="219"/>
                    </a:cubicBezTo>
                    <a:cubicBezTo>
                      <a:pt x="546" y="55"/>
                      <a:pt x="546" y="55"/>
                      <a:pt x="546" y="55"/>
                    </a:cubicBezTo>
                    <a:cubicBezTo>
                      <a:pt x="655" y="55"/>
                      <a:pt x="655" y="55"/>
                      <a:pt x="655" y="55"/>
                    </a:cubicBezTo>
                    <a:lnTo>
                      <a:pt x="655" y="219"/>
                    </a:lnTo>
                    <a:close/>
                    <a:moveTo>
                      <a:pt x="1119" y="1311"/>
                    </a:moveTo>
                    <a:cubicBezTo>
                      <a:pt x="901" y="1311"/>
                      <a:pt x="901" y="1311"/>
                      <a:pt x="901" y="1311"/>
                    </a:cubicBezTo>
                    <a:cubicBezTo>
                      <a:pt x="886" y="1311"/>
                      <a:pt x="874" y="1299"/>
                      <a:pt x="874" y="1283"/>
                    </a:cubicBezTo>
                    <a:cubicBezTo>
                      <a:pt x="874" y="1268"/>
                      <a:pt x="886" y="1256"/>
                      <a:pt x="901" y="1256"/>
                    </a:cubicBezTo>
                    <a:cubicBezTo>
                      <a:pt x="906" y="1256"/>
                      <a:pt x="911" y="1258"/>
                      <a:pt x="916" y="1261"/>
                    </a:cubicBezTo>
                    <a:cubicBezTo>
                      <a:pt x="923" y="1265"/>
                      <a:pt x="933" y="1266"/>
                      <a:pt x="941" y="1263"/>
                    </a:cubicBezTo>
                    <a:cubicBezTo>
                      <a:pt x="949" y="1260"/>
                      <a:pt x="955" y="1252"/>
                      <a:pt x="957" y="1244"/>
                    </a:cubicBezTo>
                    <a:cubicBezTo>
                      <a:pt x="963" y="1219"/>
                      <a:pt x="985" y="1202"/>
                      <a:pt x="1010" y="1202"/>
                    </a:cubicBezTo>
                    <a:cubicBezTo>
                      <a:pt x="1036" y="1202"/>
                      <a:pt x="1058" y="1219"/>
                      <a:pt x="1063" y="1244"/>
                    </a:cubicBezTo>
                    <a:cubicBezTo>
                      <a:pt x="1065" y="1252"/>
                      <a:pt x="1071" y="1260"/>
                      <a:pt x="1080" y="1263"/>
                    </a:cubicBezTo>
                    <a:cubicBezTo>
                      <a:pt x="1088" y="1266"/>
                      <a:pt x="1097" y="1265"/>
                      <a:pt x="1105" y="1261"/>
                    </a:cubicBezTo>
                    <a:cubicBezTo>
                      <a:pt x="1122" y="1249"/>
                      <a:pt x="1147" y="1263"/>
                      <a:pt x="1147" y="1283"/>
                    </a:cubicBezTo>
                    <a:cubicBezTo>
                      <a:pt x="1147" y="1299"/>
                      <a:pt x="1135" y="1311"/>
                      <a:pt x="1119" y="1311"/>
                    </a:cubicBezTo>
                    <a:close/>
                    <a:moveTo>
                      <a:pt x="1119" y="1311"/>
                    </a:moveTo>
                    <a:cubicBezTo>
                      <a:pt x="1119" y="1311"/>
                      <a:pt x="1119" y="1311"/>
                      <a:pt x="1119" y="1311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  <p:sp>
            <p:nvSpPr>
              <p:cNvPr id="21" name="Freeform 15"/>
              <p:cNvSpPr>
                <a:spLocks/>
              </p:cNvSpPr>
              <p:nvPr/>
            </p:nvSpPr>
            <p:spPr bwMode="auto">
              <a:xfrm>
                <a:off x="-489" y="3132"/>
                <a:ext cx="444" cy="664"/>
              </a:xfrm>
              <a:custGeom>
                <a:avLst/>
                <a:gdLst>
                  <a:gd name="T0" fmla="*/ 1065 w 1092"/>
                  <a:gd name="T1" fmla="*/ 164 h 1632"/>
                  <a:gd name="T2" fmla="*/ 873 w 1092"/>
                  <a:gd name="T3" fmla="*/ 164 h 1632"/>
                  <a:gd name="T4" fmla="*/ 873 w 1092"/>
                  <a:gd name="T5" fmla="*/ 82 h 1632"/>
                  <a:gd name="T6" fmla="*/ 846 w 1092"/>
                  <a:gd name="T7" fmla="*/ 55 h 1632"/>
                  <a:gd name="T8" fmla="*/ 655 w 1092"/>
                  <a:gd name="T9" fmla="*/ 55 h 1632"/>
                  <a:gd name="T10" fmla="*/ 655 w 1092"/>
                  <a:gd name="T11" fmla="*/ 27 h 1632"/>
                  <a:gd name="T12" fmla="*/ 628 w 1092"/>
                  <a:gd name="T13" fmla="*/ 0 h 1632"/>
                  <a:gd name="T14" fmla="*/ 464 w 1092"/>
                  <a:gd name="T15" fmla="*/ 0 h 1632"/>
                  <a:gd name="T16" fmla="*/ 437 w 1092"/>
                  <a:gd name="T17" fmla="*/ 27 h 1632"/>
                  <a:gd name="T18" fmla="*/ 437 w 1092"/>
                  <a:gd name="T19" fmla="*/ 55 h 1632"/>
                  <a:gd name="T20" fmla="*/ 245 w 1092"/>
                  <a:gd name="T21" fmla="*/ 55 h 1632"/>
                  <a:gd name="T22" fmla="*/ 218 w 1092"/>
                  <a:gd name="T23" fmla="*/ 82 h 1632"/>
                  <a:gd name="T24" fmla="*/ 218 w 1092"/>
                  <a:gd name="T25" fmla="*/ 164 h 1632"/>
                  <a:gd name="T26" fmla="*/ 27 w 1092"/>
                  <a:gd name="T27" fmla="*/ 164 h 1632"/>
                  <a:gd name="T28" fmla="*/ 0 w 1092"/>
                  <a:gd name="T29" fmla="*/ 191 h 1632"/>
                  <a:gd name="T30" fmla="*/ 0 w 1092"/>
                  <a:gd name="T31" fmla="*/ 1509 h 1632"/>
                  <a:gd name="T32" fmla="*/ 0 w 1092"/>
                  <a:gd name="T33" fmla="*/ 1570 h 1632"/>
                  <a:gd name="T34" fmla="*/ 0 w 1092"/>
                  <a:gd name="T35" fmla="*/ 1604 h 1632"/>
                  <a:gd name="T36" fmla="*/ 27 w 1092"/>
                  <a:gd name="T37" fmla="*/ 1632 h 1632"/>
                  <a:gd name="T38" fmla="*/ 54 w 1092"/>
                  <a:gd name="T39" fmla="*/ 1604 h 1632"/>
                  <a:gd name="T40" fmla="*/ 54 w 1092"/>
                  <a:gd name="T41" fmla="*/ 1570 h 1632"/>
                  <a:gd name="T42" fmla="*/ 54 w 1092"/>
                  <a:gd name="T43" fmla="*/ 1509 h 1632"/>
                  <a:gd name="T44" fmla="*/ 54 w 1092"/>
                  <a:gd name="T45" fmla="*/ 218 h 1632"/>
                  <a:gd name="T46" fmla="*/ 245 w 1092"/>
                  <a:gd name="T47" fmla="*/ 218 h 1632"/>
                  <a:gd name="T48" fmla="*/ 273 w 1092"/>
                  <a:gd name="T49" fmla="*/ 191 h 1632"/>
                  <a:gd name="T50" fmla="*/ 273 w 1092"/>
                  <a:gd name="T51" fmla="*/ 109 h 1632"/>
                  <a:gd name="T52" fmla="*/ 464 w 1092"/>
                  <a:gd name="T53" fmla="*/ 109 h 1632"/>
                  <a:gd name="T54" fmla="*/ 491 w 1092"/>
                  <a:gd name="T55" fmla="*/ 82 h 1632"/>
                  <a:gd name="T56" fmla="*/ 491 w 1092"/>
                  <a:gd name="T57" fmla="*/ 55 h 1632"/>
                  <a:gd name="T58" fmla="*/ 600 w 1092"/>
                  <a:gd name="T59" fmla="*/ 55 h 1632"/>
                  <a:gd name="T60" fmla="*/ 600 w 1092"/>
                  <a:gd name="T61" fmla="*/ 82 h 1632"/>
                  <a:gd name="T62" fmla="*/ 628 w 1092"/>
                  <a:gd name="T63" fmla="*/ 109 h 1632"/>
                  <a:gd name="T64" fmla="*/ 819 w 1092"/>
                  <a:gd name="T65" fmla="*/ 109 h 1632"/>
                  <a:gd name="T66" fmla="*/ 819 w 1092"/>
                  <a:gd name="T67" fmla="*/ 164 h 1632"/>
                  <a:gd name="T68" fmla="*/ 355 w 1092"/>
                  <a:gd name="T69" fmla="*/ 164 h 1632"/>
                  <a:gd name="T70" fmla="*/ 327 w 1092"/>
                  <a:gd name="T71" fmla="*/ 191 h 1632"/>
                  <a:gd name="T72" fmla="*/ 355 w 1092"/>
                  <a:gd name="T73" fmla="*/ 218 h 1632"/>
                  <a:gd name="T74" fmla="*/ 1037 w 1092"/>
                  <a:gd name="T75" fmla="*/ 218 h 1632"/>
                  <a:gd name="T76" fmla="*/ 1037 w 1092"/>
                  <a:gd name="T77" fmla="*/ 1351 h 1632"/>
                  <a:gd name="T78" fmla="*/ 1065 w 1092"/>
                  <a:gd name="T79" fmla="*/ 1378 h 1632"/>
                  <a:gd name="T80" fmla="*/ 1092 w 1092"/>
                  <a:gd name="T81" fmla="*/ 1351 h 1632"/>
                  <a:gd name="T82" fmla="*/ 1092 w 1092"/>
                  <a:gd name="T83" fmla="*/ 191 h 1632"/>
                  <a:gd name="T84" fmla="*/ 1065 w 1092"/>
                  <a:gd name="T85" fmla="*/ 164 h 16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092" h="1632">
                    <a:moveTo>
                      <a:pt x="1065" y="164"/>
                    </a:moveTo>
                    <a:cubicBezTo>
                      <a:pt x="873" y="164"/>
                      <a:pt x="873" y="164"/>
                      <a:pt x="873" y="164"/>
                    </a:cubicBezTo>
                    <a:cubicBezTo>
                      <a:pt x="873" y="82"/>
                      <a:pt x="873" y="82"/>
                      <a:pt x="873" y="82"/>
                    </a:cubicBezTo>
                    <a:cubicBezTo>
                      <a:pt x="873" y="67"/>
                      <a:pt x="861" y="55"/>
                      <a:pt x="846" y="55"/>
                    </a:cubicBezTo>
                    <a:cubicBezTo>
                      <a:pt x="655" y="55"/>
                      <a:pt x="655" y="55"/>
                      <a:pt x="655" y="55"/>
                    </a:cubicBezTo>
                    <a:cubicBezTo>
                      <a:pt x="655" y="27"/>
                      <a:pt x="655" y="27"/>
                      <a:pt x="655" y="27"/>
                    </a:cubicBezTo>
                    <a:cubicBezTo>
                      <a:pt x="655" y="12"/>
                      <a:pt x="643" y="0"/>
                      <a:pt x="628" y="0"/>
                    </a:cubicBezTo>
                    <a:cubicBezTo>
                      <a:pt x="464" y="0"/>
                      <a:pt x="464" y="0"/>
                      <a:pt x="464" y="0"/>
                    </a:cubicBezTo>
                    <a:cubicBezTo>
                      <a:pt x="449" y="0"/>
                      <a:pt x="437" y="12"/>
                      <a:pt x="437" y="27"/>
                    </a:cubicBezTo>
                    <a:cubicBezTo>
                      <a:pt x="437" y="55"/>
                      <a:pt x="437" y="55"/>
                      <a:pt x="437" y="55"/>
                    </a:cubicBezTo>
                    <a:cubicBezTo>
                      <a:pt x="245" y="55"/>
                      <a:pt x="245" y="55"/>
                      <a:pt x="245" y="55"/>
                    </a:cubicBezTo>
                    <a:cubicBezTo>
                      <a:pt x="230" y="55"/>
                      <a:pt x="218" y="67"/>
                      <a:pt x="218" y="82"/>
                    </a:cubicBezTo>
                    <a:cubicBezTo>
                      <a:pt x="218" y="164"/>
                      <a:pt x="218" y="164"/>
                      <a:pt x="218" y="164"/>
                    </a:cubicBezTo>
                    <a:cubicBezTo>
                      <a:pt x="27" y="164"/>
                      <a:pt x="27" y="164"/>
                      <a:pt x="27" y="164"/>
                    </a:cubicBezTo>
                    <a:cubicBezTo>
                      <a:pt x="12" y="164"/>
                      <a:pt x="0" y="176"/>
                      <a:pt x="0" y="191"/>
                    </a:cubicBezTo>
                    <a:cubicBezTo>
                      <a:pt x="0" y="1509"/>
                      <a:pt x="0" y="1509"/>
                      <a:pt x="0" y="1509"/>
                    </a:cubicBezTo>
                    <a:cubicBezTo>
                      <a:pt x="0" y="1570"/>
                      <a:pt x="0" y="1570"/>
                      <a:pt x="0" y="1570"/>
                    </a:cubicBezTo>
                    <a:cubicBezTo>
                      <a:pt x="0" y="1604"/>
                      <a:pt x="0" y="1604"/>
                      <a:pt x="0" y="1604"/>
                    </a:cubicBezTo>
                    <a:cubicBezTo>
                      <a:pt x="0" y="1619"/>
                      <a:pt x="12" y="1632"/>
                      <a:pt x="27" y="1632"/>
                    </a:cubicBezTo>
                    <a:cubicBezTo>
                      <a:pt x="42" y="1632"/>
                      <a:pt x="54" y="1619"/>
                      <a:pt x="54" y="1604"/>
                    </a:cubicBezTo>
                    <a:cubicBezTo>
                      <a:pt x="54" y="1570"/>
                      <a:pt x="54" y="1570"/>
                      <a:pt x="54" y="1570"/>
                    </a:cubicBezTo>
                    <a:cubicBezTo>
                      <a:pt x="54" y="1509"/>
                      <a:pt x="54" y="1509"/>
                      <a:pt x="54" y="1509"/>
                    </a:cubicBezTo>
                    <a:cubicBezTo>
                      <a:pt x="54" y="218"/>
                      <a:pt x="54" y="218"/>
                      <a:pt x="54" y="218"/>
                    </a:cubicBezTo>
                    <a:cubicBezTo>
                      <a:pt x="245" y="218"/>
                      <a:pt x="245" y="218"/>
                      <a:pt x="245" y="218"/>
                    </a:cubicBezTo>
                    <a:cubicBezTo>
                      <a:pt x="261" y="218"/>
                      <a:pt x="273" y="206"/>
                      <a:pt x="273" y="191"/>
                    </a:cubicBezTo>
                    <a:cubicBezTo>
                      <a:pt x="273" y="109"/>
                      <a:pt x="273" y="109"/>
                      <a:pt x="273" y="109"/>
                    </a:cubicBezTo>
                    <a:cubicBezTo>
                      <a:pt x="464" y="109"/>
                      <a:pt x="464" y="109"/>
                      <a:pt x="464" y="109"/>
                    </a:cubicBezTo>
                    <a:cubicBezTo>
                      <a:pt x="479" y="109"/>
                      <a:pt x="491" y="97"/>
                      <a:pt x="491" y="82"/>
                    </a:cubicBezTo>
                    <a:cubicBezTo>
                      <a:pt x="491" y="55"/>
                      <a:pt x="491" y="55"/>
                      <a:pt x="491" y="55"/>
                    </a:cubicBezTo>
                    <a:cubicBezTo>
                      <a:pt x="600" y="55"/>
                      <a:pt x="600" y="55"/>
                      <a:pt x="600" y="55"/>
                    </a:cubicBezTo>
                    <a:cubicBezTo>
                      <a:pt x="600" y="82"/>
                      <a:pt x="600" y="82"/>
                      <a:pt x="600" y="82"/>
                    </a:cubicBezTo>
                    <a:cubicBezTo>
                      <a:pt x="600" y="97"/>
                      <a:pt x="613" y="109"/>
                      <a:pt x="628" y="109"/>
                    </a:cubicBezTo>
                    <a:cubicBezTo>
                      <a:pt x="819" y="109"/>
                      <a:pt x="819" y="109"/>
                      <a:pt x="819" y="109"/>
                    </a:cubicBezTo>
                    <a:cubicBezTo>
                      <a:pt x="819" y="164"/>
                      <a:pt x="819" y="164"/>
                      <a:pt x="819" y="164"/>
                    </a:cubicBezTo>
                    <a:cubicBezTo>
                      <a:pt x="355" y="164"/>
                      <a:pt x="355" y="164"/>
                      <a:pt x="355" y="164"/>
                    </a:cubicBezTo>
                    <a:cubicBezTo>
                      <a:pt x="340" y="164"/>
                      <a:pt x="327" y="176"/>
                      <a:pt x="327" y="191"/>
                    </a:cubicBezTo>
                    <a:cubicBezTo>
                      <a:pt x="327" y="206"/>
                      <a:pt x="340" y="218"/>
                      <a:pt x="355" y="218"/>
                    </a:cubicBezTo>
                    <a:cubicBezTo>
                      <a:pt x="1037" y="218"/>
                      <a:pt x="1037" y="218"/>
                      <a:pt x="1037" y="218"/>
                    </a:cubicBezTo>
                    <a:cubicBezTo>
                      <a:pt x="1037" y="1351"/>
                      <a:pt x="1037" y="1351"/>
                      <a:pt x="1037" y="1351"/>
                    </a:cubicBezTo>
                    <a:cubicBezTo>
                      <a:pt x="1037" y="1366"/>
                      <a:pt x="1050" y="1378"/>
                      <a:pt x="1065" y="1378"/>
                    </a:cubicBezTo>
                    <a:cubicBezTo>
                      <a:pt x="1080" y="1378"/>
                      <a:pt x="1092" y="1366"/>
                      <a:pt x="1092" y="1351"/>
                    </a:cubicBezTo>
                    <a:cubicBezTo>
                      <a:pt x="1092" y="191"/>
                      <a:pt x="1092" y="191"/>
                      <a:pt x="1092" y="191"/>
                    </a:cubicBezTo>
                    <a:cubicBezTo>
                      <a:pt x="1092" y="176"/>
                      <a:pt x="1080" y="164"/>
                      <a:pt x="1065" y="16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</p:grpSp>
      </p:grpSp>
      <p:graphicFrame>
        <p:nvGraphicFramePr>
          <p:cNvPr id="22" name="Tabela 2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539441338"/>
              </p:ext>
            </p:extLst>
          </p:nvPr>
        </p:nvGraphicFramePr>
        <p:xfrm>
          <a:off x="6115100" y="2894602"/>
          <a:ext cx="2674740" cy="2390577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891580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891580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891580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253365"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u="none" strike="noStrike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MEI</a:t>
                      </a:r>
                      <a:endParaRPr lang="pt-BR" sz="1600" b="1" i="0" u="none" strike="noStrike" dirty="0">
                        <a:solidFill>
                          <a:schemeClr val="accent5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u="none" strike="noStrike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ME</a:t>
                      </a:r>
                      <a:endParaRPr lang="pt-BR" sz="1600" b="1" i="0" u="none" strike="noStrike" dirty="0">
                        <a:solidFill>
                          <a:schemeClr val="accent5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u="none" strike="noStrike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EPP</a:t>
                      </a:r>
                      <a:endParaRPr lang="pt-BR" sz="1600" b="1" i="0" u="none" strike="noStrike" dirty="0">
                        <a:solidFill>
                          <a:schemeClr val="accent5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56202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800" b="1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50</a:t>
                      </a:r>
                      <a:endParaRPr lang="pt-BR" sz="1800" b="1">
                        <a:solidFill>
                          <a:srgbClr val="0070C0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CCFF">
                        <a:alpha val="1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800" b="1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56</a:t>
                      </a:r>
                      <a:endParaRPr lang="pt-BR" sz="1800" b="1">
                        <a:solidFill>
                          <a:srgbClr val="0070C0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800" b="1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59</a:t>
                      </a:r>
                      <a:endParaRPr lang="pt-BR" sz="1800" b="1" dirty="0">
                        <a:solidFill>
                          <a:srgbClr val="0070C0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CCFF">
                        <a:alpha val="14902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56202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800" b="1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40</a:t>
                      </a:r>
                      <a:endParaRPr lang="pt-BR" sz="1800" b="1">
                        <a:solidFill>
                          <a:srgbClr val="0070C0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800" b="1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34</a:t>
                      </a:r>
                      <a:endParaRPr lang="pt-BR" sz="1800" b="1" dirty="0">
                        <a:solidFill>
                          <a:srgbClr val="0070C0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800" b="1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32</a:t>
                      </a:r>
                      <a:endParaRPr lang="pt-BR" sz="1800" b="1" dirty="0">
                        <a:solidFill>
                          <a:srgbClr val="0070C0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56202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800" b="1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6</a:t>
                      </a:r>
                      <a:endParaRPr lang="pt-BR" sz="1800" b="1">
                        <a:solidFill>
                          <a:srgbClr val="0070C0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800" b="1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7</a:t>
                      </a:r>
                      <a:endParaRPr lang="pt-BR" sz="1800" b="1">
                        <a:solidFill>
                          <a:srgbClr val="0070C0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800" b="1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7</a:t>
                      </a:r>
                      <a:endParaRPr lang="pt-BR" sz="1800" b="1">
                        <a:solidFill>
                          <a:srgbClr val="0070C0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56202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800" b="1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2</a:t>
                      </a:r>
                      <a:endParaRPr lang="pt-BR" sz="1800" b="1">
                        <a:solidFill>
                          <a:srgbClr val="0070C0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800" b="1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lang="pt-BR" sz="1800" b="1">
                        <a:solidFill>
                          <a:srgbClr val="0070C0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800" b="1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lang="pt-BR" sz="1800" b="1">
                        <a:solidFill>
                          <a:srgbClr val="0070C0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56202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800" b="1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lang="pt-BR" sz="1800" b="1">
                        <a:solidFill>
                          <a:srgbClr val="0070C0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800" b="1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lang="pt-BR" sz="1800" b="1">
                        <a:solidFill>
                          <a:srgbClr val="0070C0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800" b="1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0</a:t>
                      </a:r>
                      <a:endParaRPr lang="pt-BR" sz="1800" b="1">
                        <a:solidFill>
                          <a:srgbClr val="0070C0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56202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800" b="1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0</a:t>
                      </a:r>
                      <a:endParaRPr lang="pt-BR" sz="1800" b="1" dirty="0">
                        <a:solidFill>
                          <a:srgbClr val="0070C0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800" b="1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0</a:t>
                      </a:r>
                      <a:endParaRPr lang="pt-BR" sz="1800" b="1" dirty="0">
                        <a:solidFill>
                          <a:srgbClr val="0070C0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800" b="1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0</a:t>
                      </a:r>
                      <a:endParaRPr lang="pt-BR" sz="1800" b="1" dirty="0">
                        <a:solidFill>
                          <a:srgbClr val="0070C0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</a:tbl>
          </a:graphicData>
        </a:graphic>
      </p:graphicFrame>
      <p:graphicFrame>
        <p:nvGraphicFramePr>
          <p:cNvPr id="23" name="Tabela 2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7734893"/>
              </p:ext>
            </p:extLst>
          </p:nvPr>
        </p:nvGraphicFramePr>
        <p:xfrm>
          <a:off x="3895725" y="3147175"/>
          <a:ext cx="2153448" cy="2122872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153448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</a:tblGrid>
              <a:tr h="353812">
                <a:tc>
                  <a:txBody>
                    <a:bodyPr/>
                    <a:lstStyle/>
                    <a:p>
                      <a:pPr algn="r"/>
                      <a:r>
                        <a:rPr lang="pt-BR" sz="1600" b="1" dirty="0">
                          <a:solidFill>
                            <a:srgbClr val="0070C0"/>
                          </a:solidFill>
                        </a:rPr>
                        <a:t>SEBRAE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53812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6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‘</a:t>
                      </a:r>
                      <a:r>
                        <a:rPr lang="pt-BR" sz="1600" b="0" kern="1200" dirty="0" err="1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n.s.’|‘s.r</a:t>
                      </a:r>
                      <a:r>
                        <a:rPr lang="pt-BR" sz="16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.’| ’não lembra 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53812">
                <a:tc>
                  <a:txBody>
                    <a:bodyPr/>
                    <a:lstStyle/>
                    <a:p>
                      <a:pPr algn="r" fontAlgn="t"/>
                      <a:r>
                        <a:rPr lang="pt-BR" sz="1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outros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53812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6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SENAI | SESI | IEL | CNI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53812">
                <a:tc>
                  <a:txBody>
                    <a:bodyPr/>
                    <a:lstStyle/>
                    <a:p>
                      <a:pPr algn="r" fontAlgn="t"/>
                      <a:r>
                        <a:rPr lang="pt-BR" sz="16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SENAC</a:t>
                      </a:r>
                      <a:endParaRPr lang="pt-BR" sz="16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53812">
                <a:tc>
                  <a:txBody>
                    <a:bodyPr/>
                    <a:lstStyle/>
                    <a:p>
                      <a:pPr algn="r" fontAlgn="t"/>
                      <a:r>
                        <a:rPr lang="pt-BR" sz="16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bancos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3334096"/>
                  </a:ext>
                </a:extLst>
              </a:tr>
            </a:tbl>
          </a:graphicData>
        </a:graphic>
      </p:graphicFrame>
      <p:graphicFrame>
        <p:nvGraphicFramePr>
          <p:cNvPr id="24" name="Tabela 2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587466202"/>
              </p:ext>
            </p:extLst>
          </p:nvPr>
        </p:nvGraphicFramePr>
        <p:xfrm>
          <a:off x="9183432" y="5334203"/>
          <a:ext cx="2650490" cy="360534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325245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1325245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360534"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50" b="0" u="none" strike="noStrike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</a:rPr>
                        <a:t>7.034</a:t>
                      </a:r>
                      <a:endParaRPr lang="pt-BR" sz="1050" b="0" i="0" u="none" strike="noStrike" dirty="0">
                        <a:solidFill>
                          <a:schemeClr val="bg2">
                            <a:lumMod val="50000"/>
                          </a:schemeClr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50" b="0" u="none" strike="noStrike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</a:rPr>
                        <a:t>4.756</a:t>
                      </a:r>
                      <a:endParaRPr lang="pt-BR" sz="1050" b="0" i="0" u="none" strike="noStrike" dirty="0">
                        <a:solidFill>
                          <a:schemeClr val="bg2">
                            <a:lumMod val="50000"/>
                          </a:schemeClr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</a:tbl>
          </a:graphicData>
        </a:graphic>
      </p:graphicFrame>
      <p:sp>
        <p:nvSpPr>
          <p:cNvPr id="25" name="CaixaDeTexto 24"/>
          <p:cNvSpPr txBox="1"/>
          <p:nvPr/>
        </p:nvSpPr>
        <p:spPr>
          <a:xfrm>
            <a:off x="9294048" y="1836850"/>
            <a:ext cx="1893467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pt-BR" sz="2000" i="1" dirty="0">
                <a:solidFill>
                  <a:srgbClr val="016FAC"/>
                </a:solidFill>
              </a:rPr>
              <a:t>por classificação</a:t>
            </a:r>
          </a:p>
        </p:txBody>
      </p:sp>
      <p:cxnSp>
        <p:nvCxnSpPr>
          <p:cNvPr id="26" name="Conector reto 25"/>
          <p:cNvCxnSpPr/>
          <p:nvPr/>
        </p:nvCxnSpPr>
        <p:spPr>
          <a:xfrm>
            <a:off x="11212508" y="2063087"/>
            <a:ext cx="621414" cy="0"/>
          </a:xfrm>
          <a:prstGeom prst="line">
            <a:avLst/>
          </a:prstGeom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graphicFrame>
        <p:nvGraphicFramePr>
          <p:cNvPr id="27" name="Tabela 2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043932415"/>
              </p:ext>
            </p:extLst>
          </p:nvPr>
        </p:nvGraphicFramePr>
        <p:xfrm>
          <a:off x="9183433" y="2894602"/>
          <a:ext cx="2650490" cy="2390577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325245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1325245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253365"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u="none" strike="noStrike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cliente</a:t>
                      </a:r>
                      <a:endParaRPr lang="pt-BR" sz="1600" b="1" i="0" u="none" strike="noStrike" dirty="0">
                        <a:solidFill>
                          <a:schemeClr val="accent5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u="none" strike="noStrike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não cliente</a:t>
                      </a:r>
                      <a:endParaRPr lang="pt-BR" sz="1600" b="1" i="0" u="none" strike="noStrike" dirty="0">
                        <a:solidFill>
                          <a:schemeClr val="accent5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56202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800" b="1" i="0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68</a:t>
                      </a:r>
                      <a:endParaRPr lang="pt-BR" sz="2800" b="1" i="0">
                        <a:solidFill>
                          <a:srgbClr val="0070C0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CCFF">
                        <a:alpha val="1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800" b="1" i="0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50</a:t>
                      </a:r>
                      <a:endParaRPr lang="pt-BR" sz="2800" b="1" i="0">
                        <a:solidFill>
                          <a:srgbClr val="0070C0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CCFF">
                        <a:alpha val="25098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56202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800" b="1" i="0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25</a:t>
                      </a:r>
                      <a:endParaRPr lang="pt-BR" sz="2800" b="1" i="0" dirty="0">
                        <a:solidFill>
                          <a:srgbClr val="0070C0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800" b="1" i="0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40</a:t>
                      </a:r>
                      <a:endParaRPr lang="pt-BR" sz="2800" b="1" i="0" dirty="0">
                        <a:solidFill>
                          <a:srgbClr val="0070C0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56202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800" b="1" i="0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5</a:t>
                      </a:r>
                      <a:endParaRPr lang="pt-BR" sz="2800" b="1" i="0">
                        <a:solidFill>
                          <a:srgbClr val="0070C0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800" b="1" i="0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7</a:t>
                      </a:r>
                      <a:endParaRPr lang="pt-BR" sz="2800" b="1" i="0">
                        <a:solidFill>
                          <a:srgbClr val="0070C0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56202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800" b="1" i="0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lang="pt-BR" sz="2800" b="1" i="0">
                        <a:solidFill>
                          <a:srgbClr val="0070C0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800" b="1" i="0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2</a:t>
                      </a:r>
                      <a:endParaRPr lang="pt-BR" sz="2800" b="1" i="0">
                        <a:solidFill>
                          <a:srgbClr val="0070C0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56202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800" b="1" i="0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lang="pt-BR" sz="2800" b="1" i="0">
                        <a:solidFill>
                          <a:srgbClr val="0070C0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800" b="1" i="0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lang="pt-BR" sz="2800" b="1" i="0">
                        <a:solidFill>
                          <a:srgbClr val="0070C0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56202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800" b="1" i="0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0</a:t>
                      </a:r>
                      <a:endParaRPr lang="pt-BR" sz="2800" b="1" i="0" dirty="0">
                        <a:solidFill>
                          <a:srgbClr val="0070C0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800" b="1" i="0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0</a:t>
                      </a:r>
                      <a:endParaRPr lang="pt-BR" sz="2800" b="1" i="0" dirty="0">
                        <a:solidFill>
                          <a:srgbClr val="0070C0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</a:tbl>
          </a:graphicData>
        </a:graphic>
      </p:graphicFrame>
      <p:grpSp>
        <p:nvGrpSpPr>
          <p:cNvPr id="28" name="Group 4"/>
          <p:cNvGrpSpPr>
            <a:grpSpLocks noChangeAspect="1"/>
          </p:cNvGrpSpPr>
          <p:nvPr/>
        </p:nvGrpSpPr>
        <p:grpSpPr bwMode="auto">
          <a:xfrm>
            <a:off x="9556777" y="2445634"/>
            <a:ext cx="541450" cy="356738"/>
            <a:chOff x="5297" y="3307"/>
            <a:chExt cx="384" cy="253"/>
          </a:xfrm>
        </p:grpSpPr>
        <p:sp>
          <p:nvSpPr>
            <p:cNvPr id="29" name="Freeform 5"/>
            <p:cNvSpPr>
              <a:spLocks noEditPoints="1"/>
            </p:cNvSpPr>
            <p:nvPr/>
          </p:nvSpPr>
          <p:spPr bwMode="auto">
            <a:xfrm>
              <a:off x="5304" y="3315"/>
              <a:ext cx="90" cy="137"/>
            </a:xfrm>
            <a:custGeom>
              <a:avLst/>
              <a:gdLst>
                <a:gd name="T0" fmla="*/ 0 w 90"/>
                <a:gd name="T1" fmla="*/ 120 h 137"/>
                <a:gd name="T2" fmla="*/ 41 w 90"/>
                <a:gd name="T3" fmla="*/ 0 h 137"/>
                <a:gd name="T4" fmla="*/ 90 w 90"/>
                <a:gd name="T5" fmla="*/ 17 h 137"/>
                <a:gd name="T6" fmla="*/ 49 w 90"/>
                <a:gd name="T7" fmla="*/ 137 h 137"/>
                <a:gd name="T8" fmla="*/ 0 w 90"/>
                <a:gd name="T9" fmla="*/ 120 h 137"/>
                <a:gd name="T10" fmla="*/ 0 w 90"/>
                <a:gd name="T11" fmla="*/ 120 h 137"/>
                <a:gd name="T12" fmla="*/ 0 w 90"/>
                <a:gd name="T13" fmla="*/ 12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0" h="137">
                  <a:moveTo>
                    <a:pt x="0" y="120"/>
                  </a:moveTo>
                  <a:lnTo>
                    <a:pt x="41" y="0"/>
                  </a:lnTo>
                  <a:lnTo>
                    <a:pt x="90" y="17"/>
                  </a:lnTo>
                  <a:lnTo>
                    <a:pt x="49" y="137"/>
                  </a:lnTo>
                  <a:lnTo>
                    <a:pt x="0" y="120"/>
                  </a:lnTo>
                  <a:close/>
                  <a:moveTo>
                    <a:pt x="0" y="120"/>
                  </a:moveTo>
                  <a:lnTo>
                    <a:pt x="0" y="120"/>
                  </a:lnTo>
                  <a:close/>
                </a:path>
              </a:pathLst>
            </a:custGeom>
            <a:solidFill>
              <a:srgbClr val="94A4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0" name="Freeform 6"/>
            <p:cNvSpPr>
              <a:spLocks noEditPoints="1"/>
            </p:cNvSpPr>
            <p:nvPr/>
          </p:nvSpPr>
          <p:spPr bwMode="auto">
            <a:xfrm>
              <a:off x="5304" y="3315"/>
              <a:ext cx="90" cy="137"/>
            </a:xfrm>
            <a:custGeom>
              <a:avLst/>
              <a:gdLst>
                <a:gd name="T0" fmla="*/ 0 w 90"/>
                <a:gd name="T1" fmla="*/ 120 h 137"/>
                <a:gd name="T2" fmla="*/ 41 w 90"/>
                <a:gd name="T3" fmla="*/ 0 h 137"/>
                <a:gd name="T4" fmla="*/ 90 w 90"/>
                <a:gd name="T5" fmla="*/ 17 h 137"/>
                <a:gd name="T6" fmla="*/ 49 w 90"/>
                <a:gd name="T7" fmla="*/ 137 h 137"/>
                <a:gd name="T8" fmla="*/ 0 w 90"/>
                <a:gd name="T9" fmla="*/ 120 h 137"/>
                <a:gd name="T10" fmla="*/ 0 w 90"/>
                <a:gd name="T11" fmla="*/ 120 h 137"/>
                <a:gd name="T12" fmla="*/ 0 w 90"/>
                <a:gd name="T13" fmla="*/ 12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0" h="137">
                  <a:moveTo>
                    <a:pt x="0" y="120"/>
                  </a:moveTo>
                  <a:lnTo>
                    <a:pt x="41" y="0"/>
                  </a:lnTo>
                  <a:lnTo>
                    <a:pt x="90" y="17"/>
                  </a:lnTo>
                  <a:lnTo>
                    <a:pt x="49" y="137"/>
                  </a:lnTo>
                  <a:lnTo>
                    <a:pt x="0" y="120"/>
                  </a:lnTo>
                  <a:moveTo>
                    <a:pt x="0" y="120"/>
                  </a:moveTo>
                  <a:lnTo>
                    <a:pt x="0" y="12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1" name="Freeform 7"/>
            <p:cNvSpPr>
              <a:spLocks noEditPoints="1"/>
            </p:cNvSpPr>
            <p:nvPr/>
          </p:nvSpPr>
          <p:spPr bwMode="auto">
            <a:xfrm>
              <a:off x="5297" y="3307"/>
              <a:ext cx="263" cy="152"/>
            </a:xfrm>
            <a:custGeom>
              <a:avLst/>
              <a:gdLst>
                <a:gd name="T0" fmla="*/ 545 w 1078"/>
                <a:gd name="T1" fmla="*/ 74 h 622"/>
                <a:gd name="T2" fmla="*/ 525 w 1078"/>
                <a:gd name="T3" fmla="*/ 84 h 622"/>
                <a:gd name="T4" fmla="*/ 447 w 1078"/>
                <a:gd name="T5" fmla="*/ 88 h 622"/>
                <a:gd name="T6" fmla="*/ 415 w 1078"/>
                <a:gd name="T7" fmla="*/ 77 h 622"/>
                <a:gd name="T8" fmla="*/ 409 w 1078"/>
                <a:gd name="T9" fmla="*/ 74 h 622"/>
                <a:gd name="T10" fmla="*/ 208 w 1078"/>
                <a:gd name="T11" fmla="*/ 5 h 622"/>
                <a:gd name="T12" fmla="*/ 171 w 1078"/>
                <a:gd name="T13" fmla="*/ 23 h 622"/>
                <a:gd name="T14" fmla="*/ 3 w 1078"/>
                <a:gd name="T15" fmla="*/ 514 h 622"/>
                <a:gd name="T16" fmla="*/ 4 w 1078"/>
                <a:gd name="T17" fmla="*/ 536 h 622"/>
                <a:gd name="T18" fmla="*/ 21 w 1078"/>
                <a:gd name="T19" fmla="*/ 551 h 622"/>
                <a:gd name="T20" fmla="*/ 221 w 1078"/>
                <a:gd name="T21" fmla="*/ 620 h 622"/>
                <a:gd name="T22" fmla="*/ 230 w 1078"/>
                <a:gd name="T23" fmla="*/ 622 h 622"/>
                <a:gd name="T24" fmla="*/ 258 w 1078"/>
                <a:gd name="T25" fmla="*/ 602 h 622"/>
                <a:gd name="T26" fmla="*/ 417 w 1078"/>
                <a:gd name="T27" fmla="*/ 139 h 622"/>
                <a:gd name="T28" fmla="*/ 428 w 1078"/>
                <a:gd name="T29" fmla="*/ 143 h 622"/>
                <a:gd name="T30" fmla="*/ 551 w 1078"/>
                <a:gd name="T31" fmla="*/ 136 h 622"/>
                <a:gd name="T32" fmla="*/ 571 w 1078"/>
                <a:gd name="T33" fmla="*/ 126 h 622"/>
                <a:gd name="T34" fmla="*/ 648 w 1078"/>
                <a:gd name="T35" fmla="*/ 122 h 622"/>
                <a:gd name="T36" fmla="*/ 1017 w 1078"/>
                <a:gd name="T37" fmla="*/ 249 h 622"/>
                <a:gd name="T38" fmla="*/ 991 w 1078"/>
                <a:gd name="T39" fmla="*/ 292 h 622"/>
                <a:gd name="T40" fmla="*/ 922 w 1078"/>
                <a:gd name="T41" fmla="*/ 293 h 622"/>
                <a:gd name="T42" fmla="*/ 757 w 1078"/>
                <a:gd name="T43" fmla="*/ 236 h 622"/>
                <a:gd name="T44" fmla="*/ 734 w 1078"/>
                <a:gd name="T45" fmla="*/ 238 h 622"/>
                <a:gd name="T46" fmla="*/ 720 w 1078"/>
                <a:gd name="T47" fmla="*/ 256 h 622"/>
                <a:gd name="T48" fmla="*/ 624 w 1078"/>
                <a:gd name="T49" fmla="*/ 382 h 622"/>
                <a:gd name="T50" fmla="*/ 454 w 1078"/>
                <a:gd name="T51" fmla="*/ 384 h 622"/>
                <a:gd name="T52" fmla="*/ 418 w 1078"/>
                <a:gd name="T53" fmla="*/ 402 h 622"/>
                <a:gd name="T54" fmla="*/ 436 w 1078"/>
                <a:gd name="T55" fmla="*/ 439 h 622"/>
                <a:gd name="T56" fmla="*/ 544 w 1078"/>
                <a:gd name="T57" fmla="*/ 459 h 622"/>
                <a:gd name="T58" fmla="*/ 651 w 1078"/>
                <a:gd name="T59" fmla="*/ 433 h 622"/>
                <a:gd name="T60" fmla="*/ 765 w 1078"/>
                <a:gd name="T61" fmla="*/ 300 h 622"/>
                <a:gd name="T62" fmla="*/ 902 w 1078"/>
                <a:gd name="T63" fmla="*/ 347 h 622"/>
                <a:gd name="T64" fmla="*/ 1024 w 1078"/>
                <a:gd name="T65" fmla="*/ 340 h 622"/>
                <a:gd name="T66" fmla="*/ 1078 w 1078"/>
                <a:gd name="T67" fmla="*/ 230 h 622"/>
                <a:gd name="T68" fmla="*/ 1058 w 1078"/>
                <a:gd name="T69" fmla="*/ 202 h 622"/>
                <a:gd name="T70" fmla="*/ 667 w 1078"/>
                <a:gd name="T71" fmla="*/ 67 h 622"/>
                <a:gd name="T72" fmla="*/ 545 w 1078"/>
                <a:gd name="T73" fmla="*/ 74 h 622"/>
                <a:gd name="T74" fmla="*/ 213 w 1078"/>
                <a:gd name="T75" fmla="*/ 556 h 622"/>
                <a:gd name="T76" fmla="*/ 67 w 1078"/>
                <a:gd name="T77" fmla="*/ 506 h 622"/>
                <a:gd name="T78" fmla="*/ 216 w 1078"/>
                <a:gd name="T79" fmla="*/ 70 h 622"/>
                <a:gd name="T80" fmla="*/ 362 w 1078"/>
                <a:gd name="T81" fmla="*/ 119 h 622"/>
                <a:gd name="T82" fmla="*/ 213 w 1078"/>
                <a:gd name="T83" fmla="*/ 556 h 622"/>
                <a:gd name="T84" fmla="*/ 213 w 1078"/>
                <a:gd name="T85" fmla="*/ 556 h 622"/>
                <a:gd name="T86" fmla="*/ 213 w 1078"/>
                <a:gd name="T87" fmla="*/ 556 h 6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078" h="622">
                  <a:moveTo>
                    <a:pt x="545" y="74"/>
                  </a:moveTo>
                  <a:cubicBezTo>
                    <a:pt x="525" y="84"/>
                    <a:pt x="525" y="84"/>
                    <a:pt x="525" y="84"/>
                  </a:cubicBezTo>
                  <a:cubicBezTo>
                    <a:pt x="501" y="96"/>
                    <a:pt x="473" y="97"/>
                    <a:pt x="447" y="88"/>
                  </a:cubicBezTo>
                  <a:cubicBezTo>
                    <a:pt x="415" y="77"/>
                    <a:pt x="415" y="77"/>
                    <a:pt x="415" y="77"/>
                  </a:cubicBezTo>
                  <a:cubicBezTo>
                    <a:pt x="413" y="76"/>
                    <a:pt x="411" y="75"/>
                    <a:pt x="409" y="74"/>
                  </a:cubicBezTo>
                  <a:cubicBezTo>
                    <a:pt x="208" y="5"/>
                    <a:pt x="208" y="5"/>
                    <a:pt x="208" y="5"/>
                  </a:cubicBezTo>
                  <a:cubicBezTo>
                    <a:pt x="193" y="0"/>
                    <a:pt x="176" y="8"/>
                    <a:pt x="171" y="23"/>
                  </a:cubicBezTo>
                  <a:cubicBezTo>
                    <a:pt x="3" y="514"/>
                    <a:pt x="3" y="514"/>
                    <a:pt x="3" y="514"/>
                  </a:cubicBezTo>
                  <a:cubicBezTo>
                    <a:pt x="0" y="522"/>
                    <a:pt x="1" y="530"/>
                    <a:pt x="4" y="536"/>
                  </a:cubicBezTo>
                  <a:cubicBezTo>
                    <a:pt x="7" y="543"/>
                    <a:pt x="13" y="549"/>
                    <a:pt x="21" y="551"/>
                  </a:cubicBezTo>
                  <a:cubicBezTo>
                    <a:pt x="221" y="620"/>
                    <a:pt x="221" y="620"/>
                    <a:pt x="221" y="620"/>
                  </a:cubicBezTo>
                  <a:cubicBezTo>
                    <a:pt x="224" y="621"/>
                    <a:pt x="228" y="622"/>
                    <a:pt x="230" y="622"/>
                  </a:cubicBezTo>
                  <a:cubicBezTo>
                    <a:pt x="243" y="622"/>
                    <a:pt x="254" y="614"/>
                    <a:pt x="258" y="602"/>
                  </a:cubicBezTo>
                  <a:cubicBezTo>
                    <a:pt x="417" y="139"/>
                    <a:pt x="417" y="139"/>
                    <a:pt x="417" y="139"/>
                  </a:cubicBezTo>
                  <a:cubicBezTo>
                    <a:pt x="428" y="143"/>
                    <a:pt x="428" y="143"/>
                    <a:pt x="428" y="143"/>
                  </a:cubicBezTo>
                  <a:cubicBezTo>
                    <a:pt x="468" y="157"/>
                    <a:pt x="513" y="155"/>
                    <a:pt x="551" y="136"/>
                  </a:cubicBezTo>
                  <a:cubicBezTo>
                    <a:pt x="571" y="126"/>
                    <a:pt x="571" y="126"/>
                    <a:pt x="571" y="126"/>
                  </a:cubicBezTo>
                  <a:cubicBezTo>
                    <a:pt x="595" y="115"/>
                    <a:pt x="623" y="113"/>
                    <a:pt x="648" y="122"/>
                  </a:cubicBezTo>
                  <a:cubicBezTo>
                    <a:pt x="1017" y="249"/>
                    <a:pt x="1017" y="249"/>
                    <a:pt x="1017" y="249"/>
                  </a:cubicBezTo>
                  <a:cubicBezTo>
                    <a:pt x="1013" y="264"/>
                    <a:pt x="1005" y="282"/>
                    <a:pt x="991" y="292"/>
                  </a:cubicBezTo>
                  <a:cubicBezTo>
                    <a:pt x="976" y="303"/>
                    <a:pt x="952" y="303"/>
                    <a:pt x="922" y="293"/>
                  </a:cubicBezTo>
                  <a:cubicBezTo>
                    <a:pt x="757" y="236"/>
                    <a:pt x="757" y="236"/>
                    <a:pt x="757" y="236"/>
                  </a:cubicBezTo>
                  <a:cubicBezTo>
                    <a:pt x="749" y="234"/>
                    <a:pt x="741" y="234"/>
                    <a:pt x="734" y="238"/>
                  </a:cubicBezTo>
                  <a:cubicBezTo>
                    <a:pt x="727" y="242"/>
                    <a:pt x="722" y="249"/>
                    <a:pt x="720" y="256"/>
                  </a:cubicBezTo>
                  <a:cubicBezTo>
                    <a:pt x="719" y="257"/>
                    <a:pt x="697" y="342"/>
                    <a:pt x="624" y="382"/>
                  </a:cubicBezTo>
                  <a:cubicBezTo>
                    <a:pt x="578" y="406"/>
                    <a:pt x="521" y="407"/>
                    <a:pt x="454" y="384"/>
                  </a:cubicBezTo>
                  <a:cubicBezTo>
                    <a:pt x="439" y="379"/>
                    <a:pt x="423" y="387"/>
                    <a:pt x="418" y="402"/>
                  </a:cubicBezTo>
                  <a:cubicBezTo>
                    <a:pt x="413" y="417"/>
                    <a:pt x="421" y="434"/>
                    <a:pt x="436" y="439"/>
                  </a:cubicBezTo>
                  <a:cubicBezTo>
                    <a:pt x="474" y="452"/>
                    <a:pt x="510" y="459"/>
                    <a:pt x="544" y="459"/>
                  </a:cubicBezTo>
                  <a:cubicBezTo>
                    <a:pt x="583" y="459"/>
                    <a:pt x="619" y="450"/>
                    <a:pt x="651" y="433"/>
                  </a:cubicBezTo>
                  <a:cubicBezTo>
                    <a:pt x="716" y="398"/>
                    <a:pt x="750" y="337"/>
                    <a:pt x="765" y="300"/>
                  </a:cubicBezTo>
                  <a:cubicBezTo>
                    <a:pt x="902" y="347"/>
                    <a:pt x="902" y="347"/>
                    <a:pt x="902" y="347"/>
                  </a:cubicBezTo>
                  <a:cubicBezTo>
                    <a:pt x="951" y="364"/>
                    <a:pt x="992" y="362"/>
                    <a:pt x="1024" y="340"/>
                  </a:cubicBezTo>
                  <a:cubicBezTo>
                    <a:pt x="1075" y="304"/>
                    <a:pt x="1077" y="233"/>
                    <a:pt x="1078" y="230"/>
                  </a:cubicBezTo>
                  <a:cubicBezTo>
                    <a:pt x="1078" y="217"/>
                    <a:pt x="1070" y="206"/>
                    <a:pt x="1058" y="202"/>
                  </a:cubicBezTo>
                  <a:cubicBezTo>
                    <a:pt x="667" y="67"/>
                    <a:pt x="667" y="67"/>
                    <a:pt x="667" y="67"/>
                  </a:cubicBezTo>
                  <a:cubicBezTo>
                    <a:pt x="627" y="53"/>
                    <a:pt x="583" y="56"/>
                    <a:pt x="545" y="74"/>
                  </a:cubicBezTo>
                  <a:close/>
                  <a:moveTo>
                    <a:pt x="213" y="556"/>
                  </a:moveTo>
                  <a:cubicBezTo>
                    <a:pt x="67" y="506"/>
                    <a:pt x="67" y="506"/>
                    <a:pt x="67" y="506"/>
                  </a:cubicBezTo>
                  <a:cubicBezTo>
                    <a:pt x="216" y="70"/>
                    <a:pt x="216" y="70"/>
                    <a:pt x="216" y="70"/>
                  </a:cubicBezTo>
                  <a:cubicBezTo>
                    <a:pt x="362" y="119"/>
                    <a:pt x="362" y="119"/>
                    <a:pt x="362" y="119"/>
                  </a:cubicBezTo>
                  <a:lnTo>
                    <a:pt x="213" y="556"/>
                  </a:lnTo>
                  <a:close/>
                  <a:moveTo>
                    <a:pt x="213" y="556"/>
                  </a:moveTo>
                  <a:cubicBezTo>
                    <a:pt x="213" y="556"/>
                    <a:pt x="213" y="556"/>
                    <a:pt x="213" y="556"/>
                  </a:cubicBezTo>
                </a:path>
              </a:pathLst>
            </a:custGeom>
            <a:solidFill>
              <a:srgbClr val="2C2F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2" name="Freeform 8"/>
            <p:cNvSpPr>
              <a:spLocks noEditPoints="1"/>
            </p:cNvSpPr>
            <p:nvPr/>
          </p:nvSpPr>
          <p:spPr bwMode="auto">
            <a:xfrm>
              <a:off x="5571" y="3316"/>
              <a:ext cx="102" cy="137"/>
            </a:xfrm>
            <a:custGeom>
              <a:avLst/>
              <a:gdLst>
                <a:gd name="T0" fmla="*/ 55 w 102"/>
                <a:gd name="T1" fmla="*/ 137 h 137"/>
                <a:gd name="T2" fmla="*/ 0 w 102"/>
                <a:gd name="T3" fmla="*/ 23 h 137"/>
                <a:gd name="T4" fmla="*/ 46 w 102"/>
                <a:gd name="T5" fmla="*/ 0 h 137"/>
                <a:gd name="T6" fmla="*/ 102 w 102"/>
                <a:gd name="T7" fmla="*/ 114 h 137"/>
                <a:gd name="T8" fmla="*/ 55 w 102"/>
                <a:gd name="T9" fmla="*/ 137 h 137"/>
                <a:gd name="T10" fmla="*/ 55 w 102"/>
                <a:gd name="T11" fmla="*/ 137 h 137"/>
                <a:gd name="T12" fmla="*/ 55 w 102"/>
                <a:gd name="T13" fmla="*/ 137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2" h="137">
                  <a:moveTo>
                    <a:pt x="55" y="137"/>
                  </a:moveTo>
                  <a:lnTo>
                    <a:pt x="0" y="23"/>
                  </a:lnTo>
                  <a:lnTo>
                    <a:pt x="46" y="0"/>
                  </a:lnTo>
                  <a:lnTo>
                    <a:pt x="102" y="114"/>
                  </a:lnTo>
                  <a:lnTo>
                    <a:pt x="55" y="137"/>
                  </a:lnTo>
                  <a:close/>
                  <a:moveTo>
                    <a:pt x="55" y="137"/>
                  </a:moveTo>
                  <a:lnTo>
                    <a:pt x="55" y="137"/>
                  </a:lnTo>
                  <a:close/>
                </a:path>
              </a:pathLst>
            </a:custGeom>
            <a:solidFill>
              <a:srgbClr val="E64C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3" name="Freeform 9"/>
            <p:cNvSpPr>
              <a:spLocks noEditPoints="1"/>
            </p:cNvSpPr>
            <p:nvPr/>
          </p:nvSpPr>
          <p:spPr bwMode="auto">
            <a:xfrm>
              <a:off x="5571" y="3316"/>
              <a:ext cx="102" cy="137"/>
            </a:xfrm>
            <a:custGeom>
              <a:avLst/>
              <a:gdLst>
                <a:gd name="T0" fmla="*/ 55 w 102"/>
                <a:gd name="T1" fmla="*/ 137 h 137"/>
                <a:gd name="T2" fmla="*/ 0 w 102"/>
                <a:gd name="T3" fmla="*/ 23 h 137"/>
                <a:gd name="T4" fmla="*/ 46 w 102"/>
                <a:gd name="T5" fmla="*/ 0 h 137"/>
                <a:gd name="T6" fmla="*/ 102 w 102"/>
                <a:gd name="T7" fmla="*/ 114 h 137"/>
                <a:gd name="T8" fmla="*/ 55 w 102"/>
                <a:gd name="T9" fmla="*/ 137 h 137"/>
                <a:gd name="T10" fmla="*/ 55 w 102"/>
                <a:gd name="T11" fmla="*/ 137 h 137"/>
                <a:gd name="T12" fmla="*/ 55 w 102"/>
                <a:gd name="T13" fmla="*/ 137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2" h="137">
                  <a:moveTo>
                    <a:pt x="55" y="137"/>
                  </a:moveTo>
                  <a:lnTo>
                    <a:pt x="0" y="23"/>
                  </a:lnTo>
                  <a:lnTo>
                    <a:pt x="46" y="0"/>
                  </a:lnTo>
                  <a:lnTo>
                    <a:pt x="102" y="114"/>
                  </a:lnTo>
                  <a:lnTo>
                    <a:pt x="55" y="137"/>
                  </a:lnTo>
                  <a:moveTo>
                    <a:pt x="55" y="137"/>
                  </a:moveTo>
                  <a:lnTo>
                    <a:pt x="55" y="13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4" name="Freeform 10"/>
            <p:cNvSpPr>
              <a:spLocks noEditPoints="1"/>
            </p:cNvSpPr>
            <p:nvPr/>
          </p:nvSpPr>
          <p:spPr bwMode="auto">
            <a:xfrm>
              <a:off x="5371" y="3309"/>
              <a:ext cx="310" cy="251"/>
            </a:xfrm>
            <a:custGeom>
              <a:avLst/>
              <a:gdLst>
                <a:gd name="T0" fmla="*/ 940 w 1268"/>
                <a:gd name="T1" fmla="*/ 646 h 1028"/>
                <a:gd name="T2" fmla="*/ 366 w 1268"/>
                <a:gd name="T3" fmla="*/ 967 h 1028"/>
                <a:gd name="T4" fmla="*/ 337 w 1268"/>
                <a:gd name="T5" fmla="*/ 909 h 1028"/>
                <a:gd name="T6" fmla="*/ 541 w 1268"/>
                <a:gd name="T7" fmla="*/ 809 h 1028"/>
                <a:gd name="T8" fmla="*/ 516 w 1268"/>
                <a:gd name="T9" fmla="*/ 757 h 1028"/>
                <a:gd name="T10" fmla="*/ 216 w 1268"/>
                <a:gd name="T11" fmla="*/ 904 h 1028"/>
                <a:gd name="T12" fmla="*/ 171 w 1268"/>
                <a:gd name="T13" fmla="*/ 864 h 1028"/>
                <a:gd name="T14" fmla="*/ 263 w 1268"/>
                <a:gd name="T15" fmla="*/ 808 h 1028"/>
                <a:gd name="T16" fmla="*/ 493 w 1268"/>
                <a:gd name="T17" fmla="*/ 663 h 1028"/>
                <a:gd name="T18" fmla="*/ 237 w 1268"/>
                <a:gd name="T19" fmla="*/ 756 h 1028"/>
                <a:gd name="T20" fmla="*/ 125 w 1268"/>
                <a:gd name="T21" fmla="*/ 811 h 1028"/>
                <a:gd name="T22" fmla="*/ 82 w 1268"/>
                <a:gd name="T23" fmla="*/ 797 h 1028"/>
                <a:gd name="T24" fmla="*/ 133 w 1268"/>
                <a:gd name="T25" fmla="*/ 736 h 1028"/>
                <a:gd name="T26" fmla="*/ 227 w 1268"/>
                <a:gd name="T27" fmla="*/ 690 h 1028"/>
                <a:gd name="T28" fmla="*/ 409 w 1268"/>
                <a:gd name="T29" fmla="*/ 568 h 1028"/>
                <a:gd name="T30" fmla="*/ 188 w 1268"/>
                <a:gd name="T31" fmla="*/ 644 h 1028"/>
                <a:gd name="T32" fmla="*/ 64 w 1268"/>
                <a:gd name="T33" fmla="*/ 668 h 1028"/>
                <a:gd name="T34" fmla="*/ 79 w 1268"/>
                <a:gd name="T35" fmla="*/ 625 h 1028"/>
                <a:gd name="T36" fmla="*/ 232 w 1268"/>
                <a:gd name="T37" fmla="*/ 518 h 1028"/>
                <a:gd name="T38" fmla="*/ 54 w 1268"/>
                <a:gd name="T39" fmla="*/ 573 h 1028"/>
                <a:gd name="T40" fmla="*/ 12 w 1268"/>
                <a:gd name="T41" fmla="*/ 694 h 1028"/>
                <a:gd name="T42" fmla="*/ 30 w 1268"/>
                <a:gd name="T43" fmla="*/ 822 h 1028"/>
                <a:gd name="T44" fmla="*/ 111 w 1268"/>
                <a:gd name="T45" fmla="*/ 872 h 1028"/>
                <a:gd name="T46" fmla="*/ 202 w 1268"/>
                <a:gd name="T47" fmla="*/ 965 h 1028"/>
                <a:gd name="T48" fmla="*/ 262 w 1268"/>
                <a:gd name="T49" fmla="*/ 946 h 1028"/>
                <a:gd name="T50" fmla="*/ 352 w 1268"/>
                <a:gd name="T51" fmla="*/ 1028 h 1028"/>
                <a:gd name="T52" fmla="*/ 756 w 1268"/>
                <a:gd name="T53" fmla="*/ 840 h 1028"/>
                <a:gd name="T54" fmla="*/ 1061 w 1268"/>
                <a:gd name="T55" fmla="*/ 613 h 1028"/>
                <a:gd name="T56" fmla="*/ 1261 w 1268"/>
                <a:gd name="T57" fmla="*/ 483 h 1028"/>
                <a:gd name="T58" fmla="*/ 1016 w 1268"/>
                <a:gd name="T59" fmla="*/ 2 h 1028"/>
                <a:gd name="T60" fmla="*/ 803 w 1268"/>
                <a:gd name="T61" fmla="*/ 97 h 1028"/>
                <a:gd name="T62" fmla="*/ 1009 w 1268"/>
                <a:gd name="T63" fmla="*/ 583 h 1028"/>
                <a:gd name="T64" fmla="*/ 1196 w 1268"/>
                <a:gd name="T65" fmla="*/ 483 h 1028"/>
                <a:gd name="T66" fmla="*/ 855 w 1268"/>
                <a:gd name="T67" fmla="*/ 136 h 1028"/>
                <a:gd name="T68" fmla="*/ 993 w 1268"/>
                <a:gd name="T69" fmla="*/ 69 h 10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268" h="1028">
                  <a:moveTo>
                    <a:pt x="1009" y="583"/>
                  </a:moveTo>
                  <a:cubicBezTo>
                    <a:pt x="940" y="646"/>
                    <a:pt x="940" y="646"/>
                    <a:pt x="940" y="646"/>
                  </a:cubicBezTo>
                  <a:cubicBezTo>
                    <a:pt x="877" y="703"/>
                    <a:pt x="807" y="752"/>
                    <a:pt x="731" y="789"/>
                  </a:cubicBezTo>
                  <a:cubicBezTo>
                    <a:pt x="366" y="967"/>
                    <a:pt x="366" y="967"/>
                    <a:pt x="366" y="967"/>
                  </a:cubicBezTo>
                  <a:cubicBezTo>
                    <a:pt x="350" y="975"/>
                    <a:pt x="330" y="968"/>
                    <a:pt x="322" y="952"/>
                  </a:cubicBezTo>
                  <a:cubicBezTo>
                    <a:pt x="314" y="936"/>
                    <a:pt x="321" y="917"/>
                    <a:pt x="337" y="909"/>
                  </a:cubicBezTo>
                  <a:cubicBezTo>
                    <a:pt x="342" y="906"/>
                    <a:pt x="342" y="906"/>
                    <a:pt x="342" y="906"/>
                  </a:cubicBezTo>
                  <a:cubicBezTo>
                    <a:pt x="541" y="809"/>
                    <a:pt x="541" y="809"/>
                    <a:pt x="541" y="809"/>
                  </a:cubicBezTo>
                  <a:cubicBezTo>
                    <a:pt x="556" y="802"/>
                    <a:pt x="562" y="784"/>
                    <a:pt x="555" y="770"/>
                  </a:cubicBezTo>
                  <a:cubicBezTo>
                    <a:pt x="548" y="756"/>
                    <a:pt x="531" y="750"/>
                    <a:pt x="516" y="757"/>
                  </a:cubicBezTo>
                  <a:cubicBezTo>
                    <a:pt x="316" y="854"/>
                    <a:pt x="316" y="854"/>
                    <a:pt x="316" y="854"/>
                  </a:cubicBezTo>
                  <a:cubicBezTo>
                    <a:pt x="216" y="904"/>
                    <a:pt x="216" y="904"/>
                    <a:pt x="216" y="904"/>
                  </a:cubicBezTo>
                  <a:cubicBezTo>
                    <a:pt x="200" y="912"/>
                    <a:pt x="180" y="905"/>
                    <a:pt x="172" y="888"/>
                  </a:cubicBezTo>
                  <a:cubicBezTo>
                    <a:pt x="169" y="881"/>
                    <a:pt x="168" y="872"/>
                    <a:pt x="171" y="864"/>
                  </a:cubicBezTo>
                  <a:cubicBezTo>
                    <a:pt x="174" y="856"/>
                    <a:pt x="180" y="849"/>
                    <a:pt x="187" y="845"/>
                  </a:cubicBezTo>
                  <a:cubicBezTo>
                    <a:pt x="263" y="808"/>
                    <a:pt x="263" y="808"/>
                    <a:pt x="263" y="808"/>
                  </a:cubicBezTo>
                  <a:cubicBezTo>
                    <a:pt x="480" y="702"/>
                    <a:pt x="480" y="702"/>
                    <a:pt x="480" y="702"/>
                  </a:cubicBezTo>
                  <a:cubicBezTo>
                    <a:pt x="494" y="695"/>
                    <a:pt x="500" y="678"/>
                    <a:pt x="493" y="663"/>
                  </a:cubicBezTo>
                  <a:cubicBezTo>
                    <a:pt x="486" y="649"/>
                    <a:pt x="469" y="643"/>
                    <a:pt x="455" y="650"/>
                  </a:cubicBezTo>
                  <a:cubicBezTo>
                    <a:pt x="237" y="756"/>
                    <a:pt x="237" y="756"/>
                    <a:pt x="237" y="756"/>
                  </a:cubicBezTo>
                  <a:cubicBezTo>
                    <a:pt x="229" y="760"/>
                    <a:pt x="229" y="760"/>
                    <a:pt x="229" y="760"/>
                  </a:cubicBezTo>
                  <a:cubicBezTo>
                    <a:pt x="125" y="811"/>
                    <a:pt x="125" y="811"/>
                    <a:pt x="125" y="811"/>
                  </a:cubicBezTo>
                  <a:cubicBezTo>
                    <a:pt x="118" y="815"/>
                    <a:pt x="109" y="816"/>
                    <a:pt x="101" y="813"/>
                  </a:cubicBezTo>
                  <a:cubicBezTo>
                    <a:pt x="92" y="810"/>
                    <a:pt x="86" y="804"/>
                    <a:pt x="82" y="797"/>
                  </a:cubicBezTo>
                  <a:cubicBezTo>
                    <a:pt x="74" y="781"/>
                    <a:pt x="81" y="761"/>
                    <a:pt x="97" y="753"/>
                  </a:cubicBezTo>
                  <a:cubicBezTo>
                    <a:pt x="133" y="736"/>
                    <a:pt x="133" y="736"/>
                    <a:pt x="133" y="736"/>
                  </a:cubicBezTo>
                  <a:cubicBezTo>
                    <a:pt x="206" y="700"/>
                    <a:pt x="206" y="700"/>
                    <a:pt x="206" y="700"/>
                  </a:cubicBezTo>
                  <a:cubicBezTo>
                    <a:pt x="227" y="690"/>
                    <a:pt x="227" y="690"/>
                    <a:pt x="227" y="690"/>
                  </a:cubicBezTo>
                  <a:cubicBezTo>
                    <a:pt x="395" y="607"/>
                    <a:pt x="395" y="607"/>
                    <a:pt x="395" y="607"/>
                  </a:cubicBezTo>
                  <a:cubicBezTo>
                    <a:pt x="410" y="600"/>
                    <a:pt x="416" y="583"/>
                    <a:pt x="409" y="568"/>
                  </a:cubicBezTo>
                  <a:cubicBezTo>
                    <a:pt x="402" y="554"/>
                    <a:pt x="384" y="548"/>
                    <a:pt x="370" y="555"/>
                  </a:cubicBezTo>
                  <a:cubicBezTo>
                    <a:pt x="188" y="644"/>
                    <a:pt x="188" y="644"/>
                    <a:pt x="188" y="644"/>
                  </a:cubicBezTo>
                  <a:cubicBezTo>
                    <a:pt x="108" y="683"/>
                    <a:pt x="108" y="683"/>
                    <a:pt x="108" y="683"/>
                  </a:cubicBezTo>
                  <a:cubicBezTo>
                    <a:pt x="92" y="691"/>
                    <a:pt x="72" y="685"/>
                    <a:pt x="64" y="668"/>
                  </a:cubicBezTo>
                  <a:cubicBezTo>
                    <a:pt x="60" y="661"/>
                    <a:pt x="60" y="652"/>
                    <a:pt x="63" y="644"/>
                  </a:cubicBezTo>
                  <a:cubicBezTo>
                    <a:pt x="66" y="635"/>
                    <a:pt x="71" y="629"/>
                    <a:pt x="79" y="625"/>
                  </a:cubicBezTo>
                  <a:cubicBezTo>
                    <a:pt x="218" y="557"/>
                    <a:pt x="218" y="557"/>
                    <a:pt x="218" y="557"/>
                  </a:cubicBezTo>
                  <a:cubicBezTo>
                    <a:pt x="233" y="550"/>
                    <a:pt x="239" y="533"/>
                    <a:pt x="232" y="518"/>
                  </a:cubicBezTo>
                  <a:cubicBezTo>
                    <a:pt x="225" y="504"/>
                    <a:pt x="207" y="498"/>
                    <a:pt x="193" y="505"/>
                  </a:cubicBezTo>
                  <a:cubicBezTo>
                    <a:pt x="54" y="573"/>
                    <a:pt x="54" y="573"/>
                    <a:pt x="54" y="573"/>
                  </a:cubicBezTo>
                  <a:cubicBezTo>
                    <a:pt x="32" y="584"/>
                    <a:pt x="16" y="602"/>
                    <a:pt x="8" y="625"/>
                  </a:cubicBezTo>
                  <a:cubicBezTo>
                    <a:pt x="0" y="648"/>
                    <a:pt x="2" y="672"/>
                    <a:pt x="12" y="694"/>
                  </a:cubicBezTo>
                  <a:cubicBezTo>
                    <a:pt x="19" y="707"/>
                    <a:pt x="28" y="719"/>
                    <a:pt x="40" y="727"/>
                  </a:cubicBezTo>
                  <a:cubicBezTo>
                    <a:pt x="20" y="753"/>
                    <a:pt x="15" y="790"/>
                    <a:pt x="30" y="822"/>
                  </a:cubicBezTo>
                  <a:cubicBezTo>
                    <a:pt x="41" y="844"/>
                    <a:pt x="60" y="860"/>
                    <a:pt x="82" y="868"/>
                  </a:cubicBezTo>
                  <a:cubicBezTo>
                    <a:pt x="92" y="871"/>
                    <a:pt x="101" y="872"/>
                    <a:pt x="111" y="872"/>
                  </a:cubicBezTo>
                  <a:cubicBezTo>
                    <a:pt x="111" y="887"/>
                    <a:pt x="114" y="901"/>
                    <a:pt x="120" y="914"/>
                  </a:cubicBezTo>
                  <a:cubicBezTo>
                    <a:pt x="136" y="946"/>
                    <a:pt x="168" y="965"/>
                    <a:pt x="202" y="965"/>
                  </a:cubicBezTo>
                  <a:cubicBezTo>
                    <a:pt x="215" y="965"/>
                    <a:pt x="228" y="962"/>
                    <a:pt x="241" y="956"/>
                  </a:cubicBezTo>
                  <a:cubicBezTo>
                    <a:pt x="262" y="946"/>
                    <a:pt x="262" y="946"/>
                    <a:pt x="262" y="946"/>
                  </a:cubicBezTo>
                  <a:cubicBezTo>
                    <a:pt x="263" y="957"/>
                    <a:pt x="266" y="967"/>
                    <a:pt x="270" y="977"/>
                  </a:cubicBezTo>
                  <a:cubicBezTo>
                    <a:pt x="286" y="1009"/>
                    <a:pt x="318" y="1028"/>
                    <a:pt x="352" y="1028"/>
                  </a:cubicBezTo>
                  <a:cubicBezTo>
                    <a:pt x="365" y="1028"/>
                    <a:pt x="379" y="1025"/>
                    <a:pt x="391" y="1019"/>
                  </a:cubicBezTo>
                  <a:cubicBezTo>
                    <a:pt x="756" y="840"/>
                    <a:pt x="756" y="840"/>
                    <a:pt x="756" y="840"/>
                  </a:cubicBezTo>
                  <a:cubicBezTo>
                    <a:pt x="838" y="800"/>
                    <a:pt x="913" y="749"/>
                    <a:pt x="979" y="688"/>
                  </a:cubicBezTo>
                  <a:cubicBezTo>
                    <a:pt x="1061" y="613"/>
                    <a:pt x="1061" y="613"/>
                    <a:pt x="1061" y="613"/>
                  </a:cubicBezTo>
                  <a:cubicBezTo>
                    <a:pt x="1248" y="521"/>
                    <a:pt x="1248" y="521"/>
                    <a:pt x="1248" y="521"/>
                  </a:cubicBezTo>
                  <a:cubicBezTo>
                    <a:pt x="1262" y="514"/>
                    <a:pt x="1268" y="497"/>
                    <a:pt x="1261" y="483"/>
                  </a:cubicBezTo>
                  <a:cubicBezTo>
                    <a:pt x="1033" y="17"/>
                    <a:pt x="1033" y="17"/>
                    <a:pt x="1033" y="17"/>
                  </a:cubicBezTo>
                  <a:cubicBezTo>
                    <a:pt x="1029" y="10"/>
                    <a:pt x="1023" y="5"/>
                    <a:pt x="1016" y="2"/>
                  </a:cubicBezTo>
                  <a:cubicBezTo>
                    <a:pt x="1009" y="0"/>
                    <a:pt x="1001" y="0"/>
                    <a:pt x="994" y="4"/>
                  </a:cubicBezTo>
                  <a:cubicBezTo>
                    <a:pt x="803" y="97"/>
                    <a:pt x="803" y="97"/>
                    <a:pt x="803" y="97"/>
                  </a:cubicBezTo>
                  <a:cubicBezTo>
                    <a:pt x="789" y="104"/>
                    <a:pt x="783" y="121"/>
                    <a:pt x="790" y="136"/>
                  </a:cubicBezTo>
                  <a:lnTo>
                    <a:pt x="1009" y="583"/>
                  </a:lnTo>
                  <a:close/>
                  <a:moveTo>
                    <a:pt x="993" y="69"/>
                  </a:moveTo>
                  <a:cubicBezTo>
                    <a:pt x="1196" y="483"/>
                    <a:pt x="1196" y="483"/>
                    <a:pt x="1196" y="483"/>
                  </a:cubicBezTo>
                  <a:cubicBezTo>
                    <a:pt x="1057" y="551"/>
                    <a:pt x="1057" y="551"/>
                    <a:pt x="1057" y="551"/>
                  </a:cubicBezTo>
                  <a:cubicBezTo>
                    <a:pt x="855" y="136"/>
                    <a:pt x="855" y="136"/>
                    <a:pt x="855" y="136"/>
                  </a:cubicBezTo>
                  <a:lnTo>
                    <a:pt x="993" y="69"/>
                  </a:lnTo>
                  <a:close/>
                  <a:moveTo>
                    <a:pt x="993" y="69"/>
                  </a:moveTo>
                  <a:cubicBezTo>
                    <a:pt x="993" y="69"/>
                    <a:pt x="993" y="69"/>
                    <a:pt x="993" y="69"/>
                  </a:cubicBezTo>
                </a:path>
              </a:pathLst>
            </a:custGeom>
            <a:solidFill>
              <a:srgbClr val="2C2F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grpSp>
        <p:nvGrpSpPr>
          <p:cNvPr id="35" name="Grupo 34"/>
          <p:cNvGrpSpPr/>
          <p:nvPr/>
        </p:nvGrpSpPr>
        <p:grpSpPr>
          <a:xfrm>
            <a:off x="10913189" y="2400109"/>
            <a:ext cx="377171" cy="377171"/>
            <a:chOff x="6271617" y="-2179332"/>
            <a:chExt cx="1684338" cy="1684338"/>
          </a:xfrm>
        </p:grpSpPr>
        <p:sp>
          <p:nvSpPr>
            <p:cNvPr id="36" name="AutoShape 12"/>
            <p:cNvSpPr>
              <a:spLocks noChangeAspect="1" noChangeArrowheads="1" noTextEdit="1"/>
            </p:cNvSpPr>
            <p:nvPr/>
          </p:nvSpPr>
          <p:spPr bwMode="auto">
            <a:xfrm>
              <a:off x="6271617" y="-2179332"/>
              <a:ext cx="1684338" cy="16827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7" name="Oval 14"/>
            <p:cNvSpPr>
              <a:spLocks noChangeArrowheads="1"/>
            </p:cNvSpPr>
            <p:nvPr/>
          </p:nvSpPr>
          <p:spPr bwMode="auto">
            <a:xfrm>
              <a:off x="6304955" y="-2144407"/>
              <a:ext cx="1616075" cy="1614488"/>
            </a:xfrm>
            <a:prstGeom prst="ellipse">
              <a:avLst/>
            </a:prstGeom>
            <a:solidFill>
              <a:srgbClr val="FF75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8" name="Freeform 15"/>
            <p:cNvSpPr>
              <a:spLocks/>
            </p:cNvSpPr>
            <p:nvPr/>
          </p:nvSpPr>
          <p:spPr bwMode="auto">
            <a:xfrm>
              <a:off x="6654205" y="-1795157"/>
              <a:ext cx="917575" cy="915988"/>
            </a:xfrm>
            <a:custGeom>
              <a:avLst/>
              <a:gdLst>
                <a:gd name="T0" fmla="*/ 578 w 578"/>
                <a:gd name="T1" fmla="*/ 98 h 577"/>
                <a:gd name="T2" fmla="*/ 480 w 578"/>
                <a:gd name="T3" fmla="*/ 0 h 577"/>
                <a:gd name="T4" fmla="*/ 289 w 578"/>
                <a:gd name="T5" fmla="*/ 190 h 577"/>
                <a:gd name="T6" fmla="*/ 98 w 578"/>
                <a:gd name="T7" fmla="*/ 0 h 577"/>
                <a:gd name="T8" fmla="*/ 0 w 578"/>
                <a:gd name="T9" fmla="*/ 98 h 577"/>
                <a:gd name="T10" fmla="*/ 191 w 578"/>
                <a:gd name="T11" fmla="*/ 289 h 577"/>
                <a:gd name="T12" fmla="*/ 0 w 578"/>
                <a:gd name="T13" fmla="*/ 479 h 577"/>
                <a:gd name="T14" fmla="*/ 98 w 578"/>
                <a:gd name="T15" fmla="*/ 577 h 577"/>
                <a:gd name="T16" fmla="*/ 289 w 578"/>
                <a:gd name="T17" fmla="*/ 387 h 577"/>
                <a:gd name="T18" fmla="*/ 480 w 578"/>
                <a:gd name="T19" fmla="*/ 577 h 577"/>
                <a:gd name="T20" fmla="*/ 578 w 578"/>
                <a:gd name="T21" fmla="*/ 479 h 577"/>
                <a:gd name="T22" fmla="*/ 387 w 578"/>
                <a:gd name="T23" fmla="*/ 289 h 577"/>
                <a:gd name="T24" fmla="*/ 578 w 578"/>
                <a:gd name="T25" fmla="*/ 98 h 5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78" h="577">
                  <a:moveTo>
                    <a:pt x="578" y="98"/>
                  </a:moveTo>
                  <a:lnTo>
                    <a:pt x="480" y="0"/>
                  </a:lnTo>
                  <a:lnTo>
                    <a:pt x="289" y="190"/>
                  </a:lnTo>
                  <a:lnTo>
                    <a:pt x="98" y="0"/>
                  </a:lnTo>
                  <a:lnTo>
                    <a:pt x="0" y="98"/>
                  </a:lnTo>
                  <a:lnTo>
                    <a:pt x="191" y="289"/>
                  </a:lnTo>
                  <a:lnTo>
                    <a:pt x="0" y="479"/>
                  </a:lnTo>
                  <a:lnTo>
                    <a:pt x="98" y="577"/>
                  </a:lnTo>
                  <a:lnTo>
                    <a:pt x="289" y="387"/>
                  </a:lnTo>
                  <a:lnTo>
                    <a:pt x="480" y="577"/>
                  </a:lnTo>
                  <a:lnTo>
                    <a:pt x="578" y="479"/>
                  </a:lnTo>
                  <a:lnTo>
                    <a:pt x="387" y="289"/>
                  </a:lnTo>
                  <a:lnTo>
                    <a:pt x="578" y="98"/>
                  </a:ln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9" name="Freeform 16"/>
            <p:cNvSpPr>
              <a:spLocks noEditPoints="1"/>
            </p:cNvSpPr>
            <p:nvPr/>
          </p:nvSpPr>
          <p:spPr bwMode="auto">
            <a:xfrm>
              <a:off x="6271617" y="-2177744"/>
              <a:ext cx="1684338" cy="1682750"/>
            </a:xfrm>
            <a:custGeom>
              <a:avLst/>
              <a:gdLst>
                <a:gd name="T0" fmla="*/ 1191 w 2382"/>
                <a:gd name="T1" fmla="*/ 2382 h 2382"/>
                <a:gd name="T2" fmla="*/ 349 w 2382"/>
                <a:gd name="T3" fmla="*/ 2033 h 2382"/>
                <a:gd name="T4" fmla="*/ 0 w 2382"/>
                <a:gd name="T5" fmla="*/ 1191 h 2382"/>
                <a:gd name="T6" fmla="*/ 349 w 2382"/>
                <a:gd name="T7" fmla="*/ 349 h 2382"/>
                <a:gd name="T8" fmla="*/ 1191 w 2382"/>
                <a:gd name="T9" fmla="*/ 0 h 2382"/>
                <a:gd name="T10" fmla="*/ 2033 w 2382"/>
                <a:gd name="T11" fmla="*/ 349 h 2382"/>
                <a:gd name="T12" fmla="*/ 2382 w 2382"/>
                <a:gd name="T13" fmla="*/ 1191 h 2382"/>
                <a:gd name="T14" fmla="*/ 2033 w 2382"/>
                <a:gd name="T15" fmla="*/ 2033 h 2382"/>
                <a:gd name="T16" fmla="*/ 1191 w 2382"/>
                <a:gd name="T17" fmla="*/ 2382 h 2382"/>
                <a:gd name="T18" fmla="*/ 1191 w 2382"/>
                <a:gd name="T19" fmla="*/ 95 h 2382"/>
                <a:gd name="T20" fmla="*/ 95 w 2382"/>
                <a:gd name="T21" fmla="*/ 1191 h 2382"/>
                <a:gd name="T22" fmla="*/ 1191 w 2382"/>
                <a:gd name="T23" fmla="*/ 2287 h 2382"/>
                <a:gd name="T24" fmla="*/ 2287 w 2382"/>
                <a:gd name="T25" fmla="*/ 1191 h 2382"/>
                <a:gd name="T26" fmla="*/ 1191 w 2382"/>
                <a:gd name="T27" fmla="*/ 95 h 23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382" h="2382">
                  <a:moveTo>
                    <a:pt x="1191" y="2382"/>
                  </a:moveTo>
                  <a:cubicBezTo>
                    <a:pt x="873" y="2382"/>
                    <a:pt x="574" y="2258"/>
                    <a:pt x="349" y="2033"/>
                  </a:cubicBezTo>
                  <a:cubicBezTo>
                    <a:pt x="124" y="1808"/>
                    <a:pt x="0" y="1509"/>
                    <a:pt x="0" y="1191"/>
                  </a:cubicBezTo>
                  <a:cubicBezTo>
                    <a:pt x="0" y="873"/>
                    <a:pt x="124" y="574"/>
                    <a:pt x="349" y="349"/>
                  </a:cubicBezTo>
                  <a:cubicBezTo>
                    <a:pt x="574" y="124"/>
                    <a:pt x="873" y="0"/>
                    <a:pt x="1191" y="0"/>
                  </a:cubicBezTo>
                  <a:cubicBezTo>
                    <a:pt x="1509" y="0"/>
                    <a:pt x="1808" y="124"/>
                    <a:pt x="2033" y="349"/>
                  </a:cubicBezTo>
                  <a:cubicBezTo>
                    <a:pt x="2258" y="574"/>
                    <a:pt x="2382" y="873"/>
                    <a:pt x="2382" y="1191"/>
                  </a:cubicBezTo>
                  <a:cubicBezTo>
                    <a:pt x="2382" y="1509"/>
                    <a:pt x="2258" y="1808"/>
                    <a:pt x="2033" y="2033"/>
                  </a:cubicBezTo>
                  <a:cubicBezTo>
                    <a:pt x="1808" y="2258"/>
                    <a:pt x="1509" y="2382"/>
                    <a:pt x="1191" y="2382"/>
                  </a:cubicBezTo>
                  <a:close/>
                  <a:moveTo>
                    <a:pt x="1191" y="95"/>
                  </a:moveTo>
                  <a:cubicBezTo>
                    <a:pt x="587" y="95"/>
                    <a:pt x="95" y="587"/>
                    <a:pt x="95" y="1191"/>
                  </a:cubicBezTo>
                  <a:cubicBezTo>
                    <a:pt x="95" y="1795"/>
                    <a:pt x="587" y="2287"/>
                    <a:pt x="1191" y="2287"/>
                  </a:cubicBezTo>
                  <a:cubicBezTo>
                    <a:pt x="1795" y="2287"/>
                    <a:pt x="2287" y="1795"/>
                    <a:pt x="2287" y="1191"/>
                  </a:cubicBezTo>
                  <a:cubicBezTo>
                    <a:pt x="2287" y="587"/>
                    <a:pt x="1795" y="95"/>
                    <a:pt x="1191" y="95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0" name="Freeform 17"/>
            <p:cNvSpPr>
              <a:spLocks noEditPoints="1"/>
            </p:cNvSpPr>
            <p:nvPr/>
          </p:nvSpPr>
          <p:spPr bwMode="auto">
            <a:xfrm>
              <a:off x="6617692" y="-1831669"/>
              <a:ext cx="990600" cy="989013"/>
            </a:xfrm>
            <a:custGeom>
              <a:avLst/>
              <a:gdLst>
                <a:gd name="T0" fmla="*/ 1129 w 1402"/>
                <a:gd name="T1" fmla="*/ 1397 h 1402"/>
                <a:gd name="T2" fmla="*/ 1095 w 1402"/>
                <a:gd name="T3" fmla="*/ 1384 h 1402"/>
                <a:gd name="T4" fmla="*/ 701 w 1402"/>
                <a:gd name="T5" fmla="*/ 989 h 1402"/>
                <a:gd name="T6" fmla="*/ 307 w 1402"/>
                <a:gd name="T7" fmla="*/ 1384 h 1402"/>
                <a:gd name="T8" fmla="*/ 240 w 1402"/>
                <a:gd name="T9" fmla="*/ 1384 h 1402"/>
                <a:gd name="T10" fmla="*/ 18 w 1402"/>
                <a:gd name="T11" fmla="*/ 1162 h 1402"/>
                <a:gd name="T12" fmla="*/ 18 w 1402"/>
                <a:gd name="T13" fmla="*/ 1095 h 1402"/>
                <a:gd name="T14" fmla="*/ 413 w 1402"/>
                <a:gd name="T15" fmla="*/ 701 h 1402"/>
                <a:gd name="T16" fmla="*/ 18 w 1402"/>
                <a:gd name="T17" fmla="*/ 307 h 1402"/>
                <a:gd name="T18" fmla="*/ 18 w 1402"/>
                <a:gd name="T19" fmla="*/ 240 h 1402"/>
                <a:gd name="T20" fmla="*/ 240 w 1402"/>
                <a:gd name="T21" fmla="*/ 18 h 1402"/>
                <a:gd name="T22" fmla="*/ 307 w 1402"/>
                <a:gd name="T23" fmla="*/ 18 h 1402"/>
                <a:gd name="T24" fmla="*/ 701 w 1402"/>
                <a:gd name="T25" fmla="*/ 413 h 1402"/>
                <a:gd name="T26" fmla="*/ 1095 w 1402"/>
                <a:gd name="T27" fmla="*/ 18 h 1402"/>
                <a:gd name="T28" fmla="*/ 1162 w 1402"/>
                <a:gd name="T29" fmla="*/ 18 h 1402"/>
                <a:gd name="T30" fmla="*/ 1384 w 1402"/>
                <a:gd name="T31" fmla="*/ 240 h 1402"/>
                <a:gd name="T32" fmla="*/ 1384 w 1402"/>
                <a:gd name="T33" fmla="*/ 307 h 1402"/>
                <a:gd name="T34" fmla="*/ 989 w 1402"/>
                <a:gd name="T35" fmla="*/ 701 h 1402"/>
                <a:gd name="T36" fmla="*/ 1384 w 1402"/>
                <a:gd name="T37" fmla="*/ 1095 h 1402"/>
                <a:gd name="T38" fmla="*/ 1384 w 1402"/>
                <a:gd name="T39" fmla="*/ 1162 h 1402"/>
                <a:gd name="T40" fmla="*/ 1162 w 1402"/>
                <a:gd name="T41" fmla="*/ 1384 h 1402"/>
                <a:gd name="T42" fmla="*/ 1129 w 1402"/>
                <a:gd name="T43" fmla="*/ 1397 h 1402"/>
                <a:gd name="T44" fmla="*/ 701 w 1402"/>
                <a:gd name="T45" fmla="*/ 875 h 1402"/>
                <a:gd name="T46" fmla="*/ 735 w 1402"/>
                <a:gd name="T47" fmla="*/ 889 h 1402"/>
                <a:gd name="T48" fmla="*/ 1129 w 1402"/>
                <a:gd name="T49" fmla="*/ 1283 h 1402"/>
                <a:gd name="T50" fmla="*/ 1283 w 1402"/>
                <a:gd name="T51" fmla="*/ 1129 h 1402"/>
                <a:gd name="T52" fmla="*/ 889 w 1402"/>
                <a:gd name="T53" fmla="*/ 735 h 1402"/>
                <a:gd name="T54" fmla="*/ 889 w 1402"/>
                <a:gd name="T55" fmla="*/ 667 h 1402"/>
                <a:gd name="T56" fmla="*/ 1283 w 1402"/>
                <a:gd name="T57" fmla="*/ 273 h 1402"/>
                <a:gd name="T58" fmla="*/ 1129 w 1402"/>
                <a:gd name="T59" fmla="*/ 119 h 1402"/>
                <a:gd name="T60" fmla="*/ 735 w 1402"/>
                <a:gd name="T61" fmla="*/ 513 h 1402"/>
                <a:gd name="T62" fmla="*/ 667 w 1402"/>
                <a:gd name="T63" fmla="*/ 513 h 1402"/>
                <a:gd name="T64" fmla="*/ 273 w 1402"/>
                <a:gd name="T65" fmla="*/ 119 h 1402"/>
                <a:gd name="T66" fmla="*/ 119 w 1402"/>
                <a:gd name="T67" fmla="*/ 273 h 1402"/>
                <a:gd name="T68" fmla="*/ 513 w 1402"/>
                <a:gd name="T69" fmla="*/ 667 h 1402"/>
                <a:gd name="T70" fmla="*/ 513 w 1402"/>
                <a:gd name="T71" fmla="*/ 735 h 1402"/>
                <a:gd name="T72" fmla="*/ 119 w 1402"/>
                <a:gd name="T73" fmla="*/ 1129 h 1402"/>
                <a:gd name="T74" fmla="*/ 273 w 1402"/>
                <a:gd name="T75" fmla="*/ 1283 h 1402"/>
                <a:gd name="T76" fmla="*/ 667 w 1402"/>
                <a:gd name="T77" fmla="*/ 889 h 1402"/>
                <a:gd name="T78" fmla="*/ 701 w 1402"/>
                <a:gd name="T79" fmla="*/ 875 h 14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402" h="1402">
                  <a:moveTo>
                    <a:pt x="1129" y="1397"/>
                  </a:moveTo>
                  <a:cubicBezTo>
                    <a:pt x="1117" y="1397"/>
                    <a:pt x="1104" y="1393"/>
                    <a:pt x="1095" y="1384"/>
                  </a:cubicBezTo>
                  <a:cubicBezTo>
                    <a:pt x="701" y="989"/>
                    <a:pt x="701" y="989"/>
                    <a:pt x="701" y="989"/>
                  </a:cubicBezTo>
                  <a:cubicBezTo>
                    <a:pt x="307" y="1384"/>
                    <a:pt x="307" y="1384"/>
                    <a:pt x="307" y="1384"/>
                  </a:cubicBezTo>
                  <a:cubicBezTo>
                    <a:pt x="288" y="1402"/>
                    <a:pt x="258" y="1402"/>
                    <a:pt x="240" y="1384"/>
                  </a:cubicBezTo>
                  <a:cubicBezTo>
                    <a:pt x="18" y="1162"/>
                    <a:pt x="18" y="1162"/>
                    <a:pt x="18" y="1162"/>
                  </a:cubicBezTo>
                  <a:cubicBezTo>
                    <a:pt x="0" y="1144"/>
                    <a:pt x="0" y="1114"/>
                    <a:pt x="18" y="1095"/>
                  </a:cubicBezTo>
                  <a:cubicBezTo>
                    <a:pt x="413" y="701"/>
                    <a:pt x="413" y="701"/>
                    <a:pt x="413" y="701"/>
                  </a:cubicBezTo>
                  <a:cubicBezTo>
                    <a:pt x="18" y="307"/>
                    <a:pt x="18" y="307"/>
                    <a:pt x="18" y="307"/>
                  </a:cubicBezTo>
                  <a:cubicBezTo>
                    <a:pt x="0" y="288"/>
                    <a:pt x="0" y="258"/>
                    <a:pt x="18" y="240"/>
                  </a:cubicBezTo>
                  <a:cubicBezTo>
                    <a:pt x="240" y="18"/>
                    <a:pt x="240" y="18"/>
                    <a:pt x="240" y="18"/>
                  </a:cubicBezTo>
                  <a:cubicBezTo>
                    <a:pt x="258" y="0"/>
                    <a:pt x="288" y="0"/>
                    <a:pt x="307" y="18"/>
                  </a:cubicBezTo>
                  <a:cubicBezTo>
                    <a:pt x="701" y="413"/>
                    <a:pt x="701" y="413"/>
                    <a:pt x="701" y="413"/>
                  </a:cubicBezTo>
                  <a:cubicBezTo>
                    <a:pt x="1095" y="18"/>
                    <a:pt x="1095" y="18"/>
                    <a:pt x="1095" y="18"/>
                  </a:cubicBezTo>
                  <a:cubicBezTo>
                    <a:pt x="1114" y="0"/>
                    <a:pt x="1144" y="0"/>
                    <a:pt x="1162" y="18"/>
                  </a:cubicBezTo>
                  <a:cubicBezTo>
                    <a:pt x="1384" y="240"/>
                    <a:pt x="1384" y="240"/>
                    <a:pt x="1384" y="240"/>
                  </a:cubicBezTo>
                  <a:cubicBezTo>
                    <a:pt x="1402" y="258"/>
                    <a:pt x="1402" y="288"/>
                    <a:pt x="1384" y="307"/>
                  </a:cubicBezTo>
                  <a:cubicBezTo>
                    <a:pt x="989" y="701"/>
                    <a:pt x="989" y="701"/>
                    <a:pt x="989" y="701"/>
                  </a:cubicBezTo>
                  <a:cubicBezTo>
                    <a:pt x="1384" y="1095"/>
                    <a:pt x="1384" y="1095"/>
                    <a:pt x="1384" y="1095"/>
                  </a:cubicBezTo>
                  <a:cubicBezTo>
                    <a:pt x="1402" y="1114"/>
                    <a:pt x="1402" y="1144"/>
                    <a:pt x="1384" y="1162"/>
                  </a:cubicBezTo>
                  <a:cubicBezTo>
                    <a:pt x="1162" y="1384"/>
                    <a:pt x="1162" y="1384"/>
                    <a:pt x="1162" y="1384"/>
                  </a:cubicBezTo>
                  <a:cubicBezTo>
                    <a:pt x="1153" y="1393"/>
                    <a:pt x="1141" y="1397"/>
                    <a:pt x="1129" y="1397"/>
                  </a:cubicBezTo>
                  <a:close/>
                  <a:moveTo>
                    <a:pt x="701" y="875"/>
                  </a:moveTo>
                  <a:cubicBezTo>
                    <a:pt x="713" y="875"/>
                    <a:pt x="725" y="880"/>
                    <a:pt x="735" y="889"/>
                  </a:cubicBezTo>
                  <a:cubicBezTo>
                    <a:pt x="1129" y="1283"/>
                    <a:pt x="1129" y="1283"/>
                    <a:pt x="1129" y="1283"/>
                  </a:cubicBezTo>
                  <a:cubicBezTo>
                    <a:pt x="1283" y="1129"/>
                    <a:pt x="1283" y="1129"/>
                    <a:pt x="1283" y="1129"/>
                  </a:cubicBezTo>
                  <a:cubicBezTo>
                    <a:pt x="889" y="735"/>
                    <a:pt x="889" y="735"/>
                    <a:pt x="889" y="735"/>
                  </a:cubicBezTo>
                  <a:cubicBezTo>
                    <a:pt x="870" y="716"/>
                    <a:pt x="870" y="686"/>
                    <a:pt x="889" y="667"/>
                  </a:cubicBezTo>
                  <a:cubicBezTo>
                    <a:pt x="1283" y="273"/>
                    <a:pt x="1283" y="273"/>
                    <a:pt x="1283" y="273"/>
                  </a:cubicBezTo>
                  <a:cubicBezTo>
                    <a:pt x="1129" y="119"/>
                    <a:pt x="1129" y="119"/>
                    <a:pt x="1129" y="119"/>
                  </a:cubicBezTo>
                  <a:cubicBezTo>
                    <a:pt x="735" y="513"/>
                    <a:pt x="735" y="513"/>
                    <a:pt x="735" y="513"/>
                  </a:cubicBezTo>
                  <a:cubicBezTo>
                    <a:pt x="716" y="532"/>
                    <a:pt x="686" y="532"/>
                    <a:pt x="667" y="513"/>
                  </a:cubicBezTo>
                  <a:cubicBezTo>
                    <a:pt x="273" y="119"/>
                    <a:pt x="273" y="119"/>
                    <a:pt x="273" y="119"/>
                  </a:cubicBezTo>
                  <a:cubicBezTo>
                    <a:pt x="119" y="273"/>
                    <a:pt x="119" y="273"/>
                    <a:pt x="119" y="273"/>
                  </a:cubicBezTo>
                  <a:cubicBezTo>
                    <a:pt x="513" y="667"/>
                    <a:pt x="513" y="667"/>
                    <a:pt x="513" y="667"/>
                  </a:cubicBezTo>
                  <a:cubicBezTo>
                    <a:pt x="532" y="686"/>
                    <a:pt x="532" y="716"/>
                    <a:pt x="513" y="735"/>
                  </a:cubicBezTo>
                  <a:cubicBezTo>
                    <a:pt x="119" y="1129"/>
                    <a:pt x="119" y="1129"/>
                    <a:pt x="119" y="1129"/>
                  </a:cubicBezTo>
                  <a:cubicBezTo>
                    <a:pt x="273" y="1283"/>
                    <a:pt x="273" y="1283"/>
                    <a:pt x="273" y="1283"/>
                  </a:cubicBezTo>
                  <a:cubicBezTo>
                    <a:pt x="667" y="889"/>
                    <a:pt x="667" y="889"/>
                    <a:pt x="667" y="889"/>
                  </a:cubicBezTo>
                  <a:cubicBezTo>
                    <a:pt x="677" y="880"/>
                    <a:pt x="689" y="875"/>
                    <a:pt x="701" y="875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1" name="Freeform 18"/>
            <p:cNvSpPr>
              <a:spLocks/>
            </p:cNvSpPr>
            <p:nvPr/>
          </p:nvSpPr>
          <p:spPr bwMode="auto">
            <a:xfrm>
              <a:off x="7727355" y="-1425269"/>
              <a:ext cx="119063" cy="358775"/>
            </a:xfrm>
            <a:custGeom>
              <a:avLst/>
              <a:gdLst>
                <a:gd name="T0" fmla="*/ 54 w 168"/>
                <a:gd name="T1" fmla="*/ 509 h 509"/>
                <a:gd name="T2" fmla="*/ 37 w 168"/>
                <a:gd name="T3" fmla="*/ 506 h 509"/>
                <a:gd name="T4" fmla="*/ 9 w 168"/>
                <a:gd name="T5" fmla="*/ 446 h 509"/>
                <a:gd name="T6" fmla="*/ 63 w 168"/>
                <a:gd name="T7" fmla="*/ 53 h 509"/>
                <a:gd name="T8" fmla="*/ 106 w 168"/>
                <a:gd name="T9" fmla="*/ 2 h 509"/>
                <a:gd name="T10" fmla="*/ 157 w 168"/>
                <a:gd name="T11" fmla="*/ 45 h 509"/>
                <a:gd name="T12" fmla="*/ 98 w 168"/>
                <a:gd name="T13" fmla="*/ 478 h 509"/>
                <a:gd name="T14" fmla="*/ 54 w 168"/>
                <a:gd name="T15" fmla="*/ 509 h 5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8" h="509">
                  <a:moveTo>
                    <a:pt x="54" y="509"/>
                  </a:moveTo>
                  <a:cubicBezTo>
                    <a:pt x="48" y="509"/>
                    <a:pt x="43" y="508"/>
                    <a:pt x="37" y="506"/>
                  </a:cubicBezTo>
                  <a:cubicBezTo>
                    <a:pt x="13" y="497"/>
                    <a:pt x="0" y="470"/>
                    <a:pt x="9" y="446"/>
                  </a:cubicBezTo>
                  <a:cubicBezTo>
                    <a:pt x="54" y="321"/>
                    <a:pt x="73" y="185"/>
                    <a:pt x="63" y="53"/>
                  </a:cubicBezTo>
                  <a:cubicBezTo>
                    <a:pt x="61" y="27"/>
                    <a:pt x="80" y="4"/>
                    <a:pt x="106" y="2"/>
                  </a:cubicBezTo>
                  <a:cubicBezTo>
                    <a:pt x="132" y="0"/>
                    <a:pt x="155" y="19"/>
                    <a:pt x="157" y="45"/>
                  </a:cubicBezTo>
                  <a:cubicBezTo>
                    <a:pt x="168" y="191"/>
                    <a:pt x="148" y="341"/>
                    <a:pt x="98" y="478"/>
                  </a:cubicBezTo>
                  <a:cubicBezTo>
                    <a:pt x="91" y="497"/>
                    <a:pt x="73" y="509"/>
                    <a:pt x="54" y="509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2" name="Freeform 19"/>
            <p:cNvSpPr>
              <a:spLocks/>
            </p:cNvSpPr>
            <p:nvPr/>
          </p:nvSpPr>
          <p:spPr bwMode="auto">
            <a:xfrm>
              <a:off x="7735292" y="-1588782"/>
              <a:ext cx="84138" cy="101600"/>
            </a:xfrm>
            <a:custGeom>
              <a:avLst/>
              <a:gdLst>
                <a:gd name="T0" fmla="*/ 66 w 118"/>
                <a:gd name="T1" fmla="*/ 144 h 144"/>
                <a:gd name="T2" fmla="*/ 20 w 118"/>
                <a:gd name="T3" fmla="*/ 109 h 144"/>
                <a:gd name="T4" fmla="*/ 8 w 118"/>
                <a:gd name="T5" fmla="*/ 68 h 144"/>
                <a:gd name="T6" fmla="*/ 38 w 118"/>
                <a:gd name="T7" fmla="*/ 8 h 144"/>
                <a:gd name="T8" fmla="*/ 98 w 118"/>
                <a:gd name="T9" fmla="*/ 39 h 144"/>
                <a:gd name="T10" fmla="*/ 111 w 118"/>
                <a:gd name="T11" fmla="*/ 84 h 144"/>
                <a:gd name="T12" fmla="*/ 78 w 118"/>
                <a:gd name="T13" fmla="*/ 142 h 144"/>
                <a:gd name="T14" fmla="*/ 66 w 118"/>
                <a:gd name="T15" fmla="*/ 1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8" h="144">
                  <a:moveTo>
                    <a:pt x="66" y="144"/>
                  </a:moveTo>
                  <a:cubicBezTo>
                    <a:pt x="45" y="144"/>
                    <a:pt x="26" y="130"/>
                    <a:pt x="20" y="109"/>
                  </a:cubicBezTo>
                  <a:cubicBezTo>
                    <a:pt x="16" y="95"/>
                    <a:pt x="12" y="81"/>
                    <a:pt x="8" y="68"/>
                  </a:cubicBezTo>
                  <a:cubicBezTo>
                    <a:pt x="0" y="43"/>
                    <a:pt x="13" y="16"/>
                    <a:pt x="38" y="8"/>
                  </a:cubicBezTo>
                  <a:cubicBezTo>
                    <a:pt x="63" y="0"/>
                    <a:pt x="90" y="14"/>
                    <a:pt x="98" y="39"/>
                  </a:cubicBezTo>
                  <a:cubicBezTo>
                    <a:pt x="103" y="54"/>
                    <a:pt x="107" y="69"/>
                    <a:pt x="111" y="84"/>
                  </a:cubicBezTo>
                  <a:cubicBezTo>
                    <a:pt x="118" y="109"/>
                    <a:pt x="104" y="135"/>
                    <a:pt x="78" y="142"/>
                  </a:cubicBezTo>
                  <a:cubicBezTo>
                    <a:pt x="74" y="143"/>
                    <a:pt x="70" y="144"/>
                    <a:pt x="66" y="144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grpSp>
        <p:nvGrpSpPr>
          <p:cNvPr id="43" name="Group 4"/>
          <p:cNvGrpSpPr>
            <a:grpSpLocks noChangeAspect="1"/>
          </p:cNvGrpSpPr>
          <p:nvPr/>
        </p:nvGrpSpPr>
        <p:grpSpPr bwMode="auto">
          <a:xfrm>
            <a:off x="717552" y="547691"/>
            <a:ext cx="1127886" cy="1109660"/>
            <a:chOff x="1005" y="1639"/>
            <a:chExt cx="1052" cy="1035"/>
          </a:xfrm>
        </p:grpSpPr>
        <p:sp>
          <p:nvSpPr>
            <p:cNvPr id="44" name="Freeform 5"/>
            <p:cNvSpPr>
              <a:spLocks noEditPoints="1"/>
            </p:cNvSpPr>
            <p:nvPr/>
          </p:nvSpPr>
          <p:spPr bwMode="auto">
            <a:xfrm>
              <a:off x="1079" y="1689"/>
              <a:ext cx="978" cy="978"/>
            </a:xfrm>
            <a:custGeom>
              <a:avLst/>
              <a:gdLst>
                <a:gd name="T0" fmla="*/ 411 w 411"/>
                <a:gd name="T1" fmla="*/ 206 h 411"/>
                <a:gd name="T2" fmla="*/ 206 w 411"/>
                <a:gd name="T3" fmla="*/ 411 h 411"/>
                <a:gd name="T4" fmla="*/ 0 w 411"/>
                <a:gd name="T5" fmla="*/ 206 h 411"/>
                <a:gd name="T6" fmla="*/ 206 w 411"/>
                <a:gd name="T7" fmla="*/ 0 h 411"/>
                <a:gd name="T8" fmla="*/ 411 w 411"/>
                <a:gd name="T9" fmla="*/ 206 h 411"/>
                <a:gd name="T10" fmla="*/ 411 w 411"/>
                <a:gd name="T11" fmla="*/ 206 h 411"/>
                <a:gd name="T12" fmla="*/ 411 w 411"/>
                <a:gd name="T13" fmla="*/ 206 h 4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11" h="411">
                  <a:moveTo>
                    <a:pt x="411" y="206"/>
                  </a:moveTo>
                  <a:cubicBezTo>
                    <a:pt x="411" y="319"/>
                    <a:pt x="319" y="411"/>
                    <a:pt x="206" y="411"/>
                  </a:cubicBezTo>
                  <a:cubicBezTo>
                    <a:pt x="92" y="411"/>
                    <a:pt x="0" y="319"/>
                    <a:pt x="0" y="206"/>
                  </a:cubicBezTo>
                  <a:cubicBezTo>
                    <a:pt x="0" y="92"/>
                    <a:pt x="92" y="0"/>
                    <a:pt x="206" y="0"/>
                  </a:cubicBezTo>
                  <a:cubicBezTo>
                    <a:pt x="319" y="0"/>
                    <a:pt x="411" y="92"/>
                    <a:pt x="411" y="206"/>
                  </a:cubicBezTo>
                  <a:close/>
                  <a:moveTo>
                    <a:pt x="411" y="206"/>
                  </a:moveTo>
                  <a:cubicBezTo>
                    <a:pt x="411" y="206"/>
                    <a:pt x="411" y="206"/>
                    <a:pt x="411" y="206"/>
                  </a:cubicBezTo>
                </a:path>
              </a:pathLst>
            </a:custGeom>
            <a:solidFill>
              <a:srgbClr val="00CC99"/>
            </a:solidFill>
            <a:ln w="30163" cap="flat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5" name="Freeform 6"/>
            <p:cNvSpPr>
              <a:spLocks noEditPoints="1"/>
            </p:cNvSpPr>
            <p:nvPr/>
          </p:nvSpPr>
          <p:spPr bwMode="auto">
            <a:xfrm>
              <a:off x="1079" y="1689"/>
              <a:ext cx="978" cy="978"/>
            </a:xfrm>
            <a:custGeom>
              <a:avLst/>
              <a:gdLst>
                <a:gd name="T0" fmla="*/ 411 w 411"/>
                <a:gd name="T1" fmla="*/ 206 h 411"/>
                <a:gd name="T2" fmla="*/ 206 w 411"/>
                <a:gd name="T3" fmla="*/ 411 h 411"/>
                <a:gd name="T4" fmla="*/ 0 w 411"/>
                <a:gd name="T5" fmla="*/ 206 h 411"/>
                <a:gd name="T6" fmla="*/ 206 w 411"/>
                <a:gd name="T7" fmla="*/ 0 h 411"/>
                <a:gd name="T8" fmla="*/ 411 w 411"/>
                <a:gd name="T9" fmla="*/ 206 h 411"/>
                <a:gd name="T10" fmla="*/ 411 w 411"/>
                <a:gd name="T11" fmla="*/ 206 h 411"/>
                <a:gd name="T12" fmla="*/ 411 w 411"/>
                <a:gd name="T13" fmla="*/ 206 h 4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11" h="411">
                  <a:moveTo>
                    <a:pt x="411" y="206"/>
                  </a:moveTo>
                  <a:cubicBezTo>
                    <a:pt x="411" y="319"/>
                    <a:pt x="319" y="411"/>
                    <a:pt x="206" y="411"/>
                  </a:cubicBezTo>
                  <a:cubicBezTo>
                    <a:pt x="92" y="411"/>
                    <a:pt x="0" y="319"/>
                    <a:pt x="0" y="206"/>
                  </a:cubicBezTo>
                  <a:cubicBezTo>
                    <a:pt x="0" y="92"/>
                    <a:pt x="92" y="0"/>
                    <a:pt x="206" y="0"/>
                  </a:cubicBezTo>
                  <a:cubicBezTo>
                    <a:pt x="319" y="0"/>
                    <a:pt x="411" y="92"/>
                    <a:pt x="411" y="206"/>
                  </a:cubicBezTo>
                  <a:close/>
                  <a:moveTo>
                    <a:pt x="411" y="206"/>
                  </a:moveTo>
                  <a:cubicBezTo>
                    <a:pt x="411" y="206"/>
                    <a:pt x="411" y="206"/>
                    <a:pt x="411" y="206"/>
                  </a:cubicBezTo>
                </a:path>
              </a:pathLst>
            </a:custGeom>
            <a:noFill/>
            <a:ln w="30163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6" name="Freeform 7"/>
            <p:cNvSpPr>
              <a:spLocks noEditPoints="1"/>
            </p:cNvSpPr>
            <p:nvPr/>
          </p:nvSpPr>
          <p:spPr bwMode="auto">
            <a:xfrm>
              <a:off x="1455" y="2101"/>
              <a:ext cx="314" cy="316"/>
            </a:xfrm>
            <a:custGeom>
              <a:avLst/>
              <a:gdLst>
                <a:gd name="T0" fmla="*/ 66 w 132"/>
                <a:gd name="T1" fmla="*/ 133 h 133"/>
                <a:gd name="T2" fmla="*/ 132 w 132"/>
                <a:gd name="T3" fmla="*/ 67 h 133"/>
                <a:gd name="T4" fmla="*/ 66 w 132"/>
                <a:gd name="T5" fmla="*/ 0 h 133"/>
                <a:gd name="T6" fmla="*/ 0 w 132"/>
                <a:gd name="T7" fmla="*/ 67 h 133"/>
                <a:gd name="T8" fmla="*/ 66 w 132"/>
                <a:gd name="T9" fmla="*/ 133 h 133"/>
                <a:gd name="T10" fmla="*/ 66 w 132"/>
                <a:gd name="T11" fmla="*/ 133 h 133"/>
                <a:gd name="T12" fmla="*/ 66 w 132"/>
                <a:gd name="T13" fmla="*/ 133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2" h="133">
                  <a:moveTo>
                    <a:pt x="66" y="133"/>
                  </a:moveTo>
                  <a:cubicBezTo>
                    <a:pt x="103" y="133"/>
                    <a:pt x="132" y="103"/>
                    <a:pt x="132" y="67"/>
                  </a:cubicBezTo>
                  <a:cubicBezTo>
                    <a:pt x="132" y="30"/>
                    <a:pt x="103" y="0"/>
                    <a:pt x="66" y="0"/>
                  </a:cubicBezTo>
                  <a:cubicBezTo>
                    <a:pt x="30" y="0"/>
                    <a:pt x="0" y="30"/>
                    <a:pt x="0" y="67"/>
                  </a:cubicBezTo>
                  <a:cubicBezTo>
                    <a:pt x="0" y="103"/>
                    <a:pt x="30" y="133"/>
                    <a:pt x="66" y="133"/>
                  </a:cubicBezTo>
                  <a:close/>
                  <a:moveTo>
                    <a:pt x="66" y="133"/>
                  </a:moveTo>
                  <a:cubicBezTo>
                    <a:pt x="66" y="133"/>
                    <a:pt x="66" y="133"/>
                    <a:pt x="66" y="133"/>
                  </a:cubicBezTo>
                </a:path>
              </a:pathLst>
            </a:custGeom>
            <a:solidFill>
              <a:srgbClr val="FFFCDD"/>
            </a:solidFill>
            <a:ln w="30163" cap="flat">
              <a:solidFill>
                <a:srgbClr val="231F2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7" name="Freeform 8"/>
            <p:cNvSpPr>
              <a:spLocks noEditPoints="1"/>
            </p:cNvSpPr>
            <p:nvPr/>
          </p:nvSpPr>
          <p:spPr bwMode="auto">
            <a:xfrm>
              <a:off x="1455" y="2101"/>
              <a:ext cx="314" cy="316"/>
            </a:xfrm>
            <a:custGeom>
              <a:avLst/>
              <a:gdLst>
                <a:gd name="T0" fmla="*/ 66 w 132"/>
                <a:gd name="T1" fmla="*/ 133 h 133"/>
                <a:gd name="T2" fmla="*/ 132 w 132"/>
                <a:gd name="T3" fmla="*/ 67 h 133"/>
                <a:gd name="T4" fmla="*/ 66 w 132"/>
                <a:gd name="T5" fmla="*/ 0 h 133"/>
                <a:gd name="T6" fmla="*/ 0 w 132"/>
                <a:gd name="T7" fmla="*/ 67 h 133"/>
                <a:gd name="T8" fmla="*/ 66 w 132"/>
                <a:gd name="T9" fmla="*/ 133 h 133"/>
                <a:gd name="T10" fmla="*/ 66 w 132"/>
                <a:gd name="T11" fmla="*/ 133 h 133"/>
                <a:gd name="T12" fmla="*/ 66 w 132"/>
                <a:gd name="T13" fmla="*/ 133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2" h="133">
                  <a:moveTo>
                    <a:pt x="66" y="133"/>
                  </a:moveTo>
                  <a:cubicBezTo>
                    <a:pt x="103" y="133"/>
                    <a:pt x="132" y="103"/>
                    <a:pt x="132" y="67"/>
                  </a:cubicBezTo>
                  <a:cubicBezTo>
                    <a:pt x="132" y="30"/>
                    <a:pt x="103" y="0"/>
                    <a:pt x="66" y="0"/>
                  </a:cubicBezTo>
                  <a:cubicBezTo>
                    <a:pt x="30" y="0"/>
                    <a:pt x="0" y="30"/>
                    <a:pt x="0" y="67"/>
                  </a:cubicBezTo>
                  <a:cubicBezTo>
                    <a:pt x="0" y="103"/>
                    <a:pt x="30" y="133"/>
                    <a:pt x="66" y="133"/>
                  </a:cubicBezTo>
                  <a:close/>
                  <a:moveTo>
                    <a:pt x="66" y="133"/>
                  </a:moveTo>
                  <a:cubicBezTo>
                    <a:pt x="66" y="133"/>
                    <a:pt x="66" y="133"/>
                    <a:pt x="66" y="133"/>
                  </a:cubicBezTo>
                </a:path>
              </a:pathLst>
            </a:custGeom>
            <a:noFill/>
            <a:ln w="30163" cap="flat">
              <a:solidFill>
                <a:srgbClr val="231F2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8" name="Freeform 9"/>
            <p:cNvSpPr>
              <a:spLocks/>
            </p:cNvSpPr>
            <p:nvPr/>
          </p:nvSpPr>
          <p:spPr bwMode="auto">
            <a:xfrm>
              <a:off x="1017" y="1653"/>
              <a:ext cx="476" cy="479"/>
            </a:xfrm>
            <a:custGeom>
              <a:avLst/>
              <a:gdLst>
                <a:gd name="T0" fmla="*/ 255 w 476"/>
                <a:gd name="T1" fmla="*/ 0 h 479"/>
                <a:gd name="T2" fmla="*/ 374 w 476"/>
                <a:gd name="T3" fmla="*/ 46 h 479"/>
                <a:gd name="T4" fmla="*/ 431 w 476"/>
                <a:gd name="T5" fmla="*/ 96 h 479"/>
                <a:gd name="T6" fmla="*/ 464 w 476"/>
                <a:gd name="T7" fmla="*/ 160 h 479"/>
                <a:gd name="T8" fmla="*/ 476 w 476"/>
                <a:gd name="T9" fmla="*/ 198 h 479"/>
                <a:gd name="T10" fmla="*/ 462 w 476"/>
                <a:gd name="T11" fmla="*/ 307 h 479"/>
                <a:gd name="T12" fmla="*/ 421 w 476"/>
                <a:gd name="T13" fmla="*/ 398 h 479"/>
                <a:gd name="T14" fmla="*/ 326 w 476"/>
                <a:gd name="T15" fmla="*/ 469 h 479"/>
                <a:gd name="T16" fmla="*/ 231 w 476"/>
                <a:gd name="T17" fmla="*/ 479 h 479"/>
                <a:gd name="T18" fmla="*/ 145 w 476"/>
                <a:gd name="T19" fmla="*/ 455 h 479"/>
                <a:gd name="T20" fmla="*/ 55 w 476"/>
                <a:gd name="T21" fmla="*/ 388 h 479"/>
                <a:gd name="T22" fmla="*/ 10 w 476"/>
                <a:gd name="T23" fmla="*/ 293 h 479"/>
                <a:gd name="T24" fmla="*/ 0 w 476"/>
                <a:gd name="T25" fmla="*/ 193 h 479"/>
                <a:gd name="T26" fmla="*/ 50 w 476"/>
                <a:gd name="T27" fmla="*/ 96 h 479"/>
                <a:gd name="T28" fmla="*/ 122 w 476"/>
                <a:gd name="T29" fmla="*/ 34 h 479"/>
                <a:gd name="T30" fmla="*/ 188 w 476"/>
                <a:gd name="T31" fmla="*/ 0 h 479"/>
                <a:gd name="T32" fmla="*/ 255 w 476"/>
                <a:gd name="T33" fmla="*/ 0 h 4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76" h="479">
                  <a:moveTo>
                    <a:pt x="255" y="0"/>
                  </a:moveTo>
                  <a:lnTo>
                    <a:pt x="374" y="46"/>
                  </a:lnTo>
                  <a:lnTo>
                    <a:pt x="431" y="96"/>
                  </a:lnTo>
                  <a:lnTo>
                    <a:pt x="464" y="160"/>
                  </a:lnTo>
                  <a:lnTo>
                    <a:pt x="476" y="198"/>
                  </a:lnTo>
                  <a:lnTo>
                    <a:pt x="462" y="307"/>
                  </a:lnTo>
                  <a:lnTo>
                    <a:pt x="421" y="398"/>
                  </a:lnTo>
                  <a:lnTo>
                    <a:pt x="326" y="469"/>
                  </a:lnTo>
                  <a:lnTo>
                    <a:pt x="231" y="479"/>
                  </a:lnTo>
                  <a:lnTo>
                    <a:pt x="145" y="455"/>
                  </a:lnTo>
                  <a:lnTo>
                    <a:pt x="55" y="388"/>
                  </a:lnTo>
                  <a:lnTo>
                    <a:pt x="10" y="293"/>
                  </a:lnTo>
                  <a:lnTo>
                    <a:pt x="0" y="193"/>
                  </a:lnTo>
                  <a:lnTo>
                    <a:pt x="50" y="96"/>
                  </a:lnTo>
                  <a:lnTo>
                    <a:pt x="122" y="34"/>
                  </a:lnTo>
                  <a:lnTo>
                    <a:pt x="188" y="0"/>
                  </a:lnTo>
                  <a:lnTo>
                    <a:pt x="255" y="0"/>
                  </a:lnTo>
                  <a:close/>
                </a:path>
              </a:pathLst>
            </a:custGeom>
            <a:solidFill>
              <a:srgbClr val="FFE8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9" name="Freeform 10"/>
            <p:cNvSpPr>
              <a:spLocks noEditPoints="1"/>
            </p:cNvSpPr>
            <p:nvPr/>
          </p:nvSpPr>
          <p:spPr bwMode="auto">
            <a:xfrm rot="10800000">
              <a:off x="1216" y="1960"/>
              <a:ext cx="64" cy="64"/>
            </a:xfrm>
            <a:custGeom>
              <a:avLst/>
              <a:gdLst>
                <a:gd name="T0" fmla="*/ 27 w 27"/>
                <a:gd name="T1" fmla="*/ 14 h 27"/>
                <a:gd name="T2" fmla="*/ 13 w 27"/>
                <a:gd name="T3" fmla="*/ 27 h 27"/>
                <a:gd name="T4" fmla="*/ 0 w 27"/>
                <a:gd name="T5" fmla="*/ 14 h 27"/>
                <a:gd name="T6" fmla="*/ 13 w 27"/>
                <a:gd name="T7" fmla="*/ 0 h 27"/>
                <a:gd name="T8" fmla="*/ 27 w 27"/>
                <a:gd name="T9" fmla="*/ 14 h 27"/>
                <a:gd name="T10" fmla="*/ 27 w 27"/>
                <a:gd name="T11" fmla="*/ 14 h 27"/>
                <a:gd name="T12" fmla="*/ 27 w 27"/>
                <a:gd name="T13" fmla="*/ 1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" h="27">
                  <a:moveTo>
                    <a:pt x="27" y="14"/>
                  </a:moveTo>
                  <a:cubicBezTo>
                    <a:pt x="27" y="21"/>
                    <a:pt x="21" y="27"/>
                    <a:pt x="13" y="27"/>
                  </a:cubicBezTo>
                  <a:cubicBezTo>
                    <a:pt x="6" y="27"/>
                    <a:pt x="0" y="21"/>
                    <a:pt x="0" y="14"/>
                  </a:cubicBezTo>
                  <a:cubicBezTo>
                    <a:pt x="0" y="6"/>
                    <a:pt x="6" y="0"/>
                    <a:pt x="13" y="0"/>
                  </a:cubicBezTo>
                  <a:cubicBezTo>
                    <a:pt x="21" y="0"/>
                    <a:pt x="27" y="6"/>
                    <a:pt x="27" y="14"/>
                  </a:cubicBezTo>
                  <a:close/>
                  <a:moveTo>
                    <a:pt x="27" y="14"/>
                  </a:moveTo>
                  <a:cubicBezTo>
                    <a:pt x="27" y="14"/>
                    <a:pt x="27" y="14"/>
                    <a:pt x="27" y="14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0" name="Freeform 11"/>
            <p:cNvSpPr>
              <a:spLocks noEditPoints="1"/>
            </p:cNvSpPr>
            <p:nvPr/>
          </p:nvSpPr>
          <p:spPr bwMode="auto">
            <a:xfrm rot="10800000">
              <a:off x="1216" y="1752"/>
              <a:ext cx="64" cy="172"/>
            </a:xfrm>
            <a:custGeom>
              <a:avLst/>
              <a:gdLst>
                <a:gd name="T0" fmla="*/ 20 w 27"/>
                <a:gd name="T1" fmla="*/ 20 h 72"/>
                <a:gd name="T2" fmla="*/ 20 w 27"/>
                <a:gd name="T3" fmla="*/ 6 h 72"/>
                <a:gd name="T4" fmla="*/ 19 w 27"/>
                <a:gd name="T5" fmla="*/ 3 h 72"/>
                <a:gd name="T6" fmla="*/ 13 w 27"/>
                <a:gd name="T7" fmla="*/ 0 h 72"/>
                <a:gd name="T8" fmla="*/ 7 w 27"/>
                <a:gd name="T9" fmla="*/ 3 h 72"/>
                <a:gd name="T10" fmla="*/ 7 w 27"/>
                <a:gd name="T11" fmla="*/ 6 h 72"/>
                <a:gd name="T12" fmla="*/ 7 w 27"/>
                <a:gd name="T13" fmla="*/ 20 h 72"/>
                <a:gd name="T14" fmla="*/ 1 w 27"/>
                <a:gd name="T15" fmla="*/ 56 h 72"/>
                <a:gd name="T16" fmla="*/ 1 w 27"/>
                <a:gd name="T17" fmla="*/ 63 h 72"/>
                <a:gd name="T18" fmla="*/ 11 w 27"/>
                <a:gd name="T19" fmla="*/ 72 h 72"/>
                <a:gd name="T20" fmla="*/ 16 w 27"/>
                <a:gd name="T21" fmla="*/ 72 h 72"/>
                <a:gd name="T22" fmla="*/ 26 w 27"/>
                <a:gd name="T23" fmla="*/ 63 h 72"/>
                <a:gd name="T24" fmla="*/ 26 w 27"/>
                <a:gd name="T25" fmla="*/ 56 h 72"/>
                <a:gd name="T26" fmla="*/ 20 w 27"/>
                <a:gd name="T27" fmla="*/ 20 h 72"/>
                <a:gd name="T28" fmla="*/ 20 w 27"/>
                <a:gd name="T29" fmla="*/ 20 h 72"/>
                <a:gd name="T30" fmla="*/ 20 w 27"/>
                <a:gd name="T31" fmla="*/ 2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7" h="72">
                  <a:moveTo>
                    <a:pt x="20" y="20"/>
                  </a:moveTo>
                  <a:cubicBezTo>
                    <a:pt x="20" y="6"/>
                    <a:pt x="20" y="6"/>
                    <a:pt x="20" y="6"/>
                  </a:cubicBezTo>
                  <a:cubicBezTo>
                    <a:pt x="20" y="5"/>
                    <a:pt x="20" y="5"/>
                    <a:pt x="19" y="3"/>
                  </a:cubicBezTo>
                  <a:cubicBezTo>
                    <a:pt x="18" y="1"/>
                    <a:pt x="16" y="0"/>
                    <a:pt x="13" y="0"/>
                  </a:cubicBezTo>
                  <a:cubicBezTo>
                    <a:pt x="11" y="0"/>
                    <a:pt x="9" y="1"/>
                    <a:pt x="7" y="3"/>
                  </a:cubicBezTo>
                  <a:cubicBezTo>
                    <a:pt x="7" y="4"/>
                    <a:pt x="7" y="5"/>
                    <a:pt x="7" y="6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7" y="32"/>
                    <a:pt x="3" y="44"/>
                    <a:pt x="1" y="56"/>
                  </a:cubicBezTo>
                  <a:cubicBezTo>
                    <a:pt x="0" y="58"/>
                    <a:pt x="0" y="60"/>
                    <a:pt x="1" y="63"/>
                  </a:cubicBezTo>
                  <a:cubicBezTo>
                    <a:pt x="2" y="68"/>
                    <a:pt x="6" y="72"/>
                    <a:pt x="11" y="72"/>
                  </a:cubicBezTo>
                  <a:cubicBezTo>
                    <a:pt x="16" y="72"/>
                    <a:pt x="16" y="72"/>
                    <a:pt x="16" y="72"/>
                  </a:cubicBezTo>
                  <a:cubicBezTo>
                    <a:pt x="21" y="72"/>
                    <a:pt x="25" y="68"/>
                    <a:pt x="26" y="63"/>
                  </a:cubicBezTo>
                  <a:cubicBezTo>
                    <a:pt x="27" y="60"/>
                    <a:pt x="27" y="58"/>
                    <a:pt x="26" y="56"/>
                  </a:cubicBezTo>
                  <a:cubicBezTo>
                    <a:pt x="23" y="44"/>
                    <a:pt x="20" y="32"/>
                    <a:pt x="20" y="20"/>
                  </a:cubicBezTo>
                  <a:close/>
                  <a:moveTo>
                    <a:pt x="20" y="20"/>
                  </a:moveTo>
                  <a:cubicBezTo>
                    <a:pt x="20" y="20"/>
                    <a:pt x="20" y="20"/>
                    <a:pt x="20" y="20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1" name="Freeform 12"/>
            <p:cNvSpPr>
              <a:spLocks noEditPoints="1"/>
            </p:cNvSpPr>
            <p:nvPr/>
          </p:nvSpPr>
          <p:spPr bwMode="auto">
            <a:xfrm>
              <a:off x="1005" y="1639"/>
              <a:ext cx="507" cy="504"/>
            </a:xfrm>
            <a:custGeom>
              <a:avLst/>
              <a:gdLst>
                <a:gd name="T0" fmla="*/ 213 w 213"/>
                <a:gd name="T1" fmla="*/ 106 h 212"/>
                <a:gd name="T2" fmla="*/ 106 w 213"/>
                <a:gd name="T3" fmla="*/ 0 h 212"/>
                <a:gd name="T4" fmla="*/ 0 w 213"/>
                <a:gd name="T5" fmla="*/ 106 h 212"/>
                <a:gd name="T6" fmla="*/ 106 w 213"/>
                <a:gd name="T7" fmla="*/ 212 h 212"/>
                <a:gd name="T8" fmla="*/ 177 w 213"/>
                <a:gd name="T9" fmla="*/ 204 h 212"/>
                <a:gd name="T10" fmla="*/ 205 w 213"/>
                <a:gd name="T11" fmla="*/ 145 h 212"/>
                <a:gd name="T12" fmla="*/ 213 w 213"/>
                <a:gd name="T13" fmla="*/ 106 h 212"/>
                <a:gd name="T14" fmla="*/ 197 w 213"/>
                <a:gd name="T15" fmla="*/ 126 h 212"/>
                <a:gd name="T16" fmla="*/ 156 w 213"/>
                <a:gd name="T17" fmla="*/ 174 h 212"/>
                <a:gd name="T18" fmla="*/ 106 w 213"/>
                <a:gd name="T19" fmla="*/ 200 h 212"/>
                <a:gd name="T20" fmla="*/ 13 w 213"/>
                <a:gd name="T21" fmla="*/ 107 h 212"/>
                <a:gd name="T22" fmla="*/ 106 w 213"/>
                <a:gd name="T23" fmla="*/ 14 h 212"/>
                <a:gd name="T24" fmla="*/ 199 w 213"/>
                <a:gd name="T25" fmla="*/ 107 h 212"/>
                <a:gd name="T26" fmla="*/ 197 w 213"/>
                <a:gd name="T27" fmla="*/ 126 h 212"/>
                <a:gd name="T28" fmla="*/ 197 w 213"/>
                <a:gd name="T29" fmla="*/ 126 h 212"/>
                <a:gd name="T30" fmla="*/ 197 w 213"/>
                <a:gd name="T31" fmla="*/ 126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13" h="212">
                  <a:moveTo>
                    <a:pt x="213" y="106"/>
                  </a:moveTo>
                  <a:cubicBezTo>
                    <a:pt x="213" y="48"/>
                    <a:pt x="165" y="0"/>
                    <a:pt x="106" y="0"/>
                  </a:cubicBezTo>
                  <a:cubicBezTo>
                    <a:pt x="48" y="0"/>
                    <a:pt x="0" y="48"/>
                    <a:pt x="0" y="106"/>
                  </a:cubicBezTo>
                  <a:cubicBezTo>
                    <a:pt x="0" y="165"/>
                    <a:pt x="48" y="212"/>
                    <a:pt x="106" y="212"/>
                  </a:cubicBezTo>
                  <a:cubicBezTo>
                    <a:pt x="145" y="212"/>
                    <a:pt x="165" y="212"/>
                    <a:pt x="177" y="204"/>
                  </a:cubicBezTo>
                  <a:cubicBezTo>
                    <a:pt x="187" y="196"/>
                    <a:pt x="191" y="186"/>
                    <a:pt x="205" y="145"/>
                  </a:cubicBezTo>
                  <a:cubicBezTo>
                    <a:pt x="210" y="133"/>
                    <a:pt x="213" y="120"/>
                    <a:pt x="213" y="106"/>
                  </a:cubicBezTo>
                  <a:close/>
                  <a:moveTo>
                    <a:pt x="197" y="126"/>
                  </a:moveTo>
                  <a:cubicBezTo>
                    <a:pt x="188" y="159"/>
                    <a:pt x="169" y="165"/>
                    <a:pt x="156" y="174"/>
                  </a:cubicBezTo>
                  <a:cubicBezTo>
                    <a:pt x="139" y="186"/>
                    <a:pt x="123" y="200"/>
                    <a:pt x="106" y="200"/>
                  </a:cubicBezTo>
                  <a:cubicBezTo>
                    <a:pt x="55" y="200"/>
                    <a:pt x="13" y="158"/>
                    <a:pt x="13" y="107"/>
                  </a:cubicBezTo>
                  <a:cubicBezTo>
                    <a:pt x="13" y="56"/>
                    <a:pt x="55" y="14"/>
                    <a:pt x="106" y="14"/>
                  </a:cubicBezTo>
                  <a:cubicBezTo>
                    <a:pt x="157" y="14"/>
                    <a:pt x="199" y="56"/>
                    <a:pt x="199" y="107"/>
                  </a:cubicBezTo>
                  <a:cubicBezTo>
                    <a:pt x="199" y="113"/>
                    <a:pt x="199" y="119"/>
                    <a:pt x="197" y="126"/>
                  </a:cubicBezTo>
                  <a:close/>
                  <a:moveTo>
                    <a:pt x="197" y="126"/>
                  </a:moveTo>
                  <a:cubicBezTo>
                    <a:pt x="197" y="126"/>
                    <a:pt x="197" y="126"/>
                    <a:pt x="197" y="126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2" name="Freeform 13"/>
            <p:cNvSpPr>
              <a:spLocks/>
            </p:cNvSpPr>
            <p:nvPr/>
          </p:nvSpPr>
          <p:spPr bwMode="auto">
            <a:xfrm>
              <a:off x="1369" y="1975"/>
              <a:ext cx="583" cy="699"/>
            </a:xfrm>
            <a:custGeom>
              <a:avLst/>
              <a:gdLst>
                <a:gd name="T0" fmla="*/ 216 w 245"/>
                <a:gd name="T1" fmla="*/ 0 h 294"/>
                <a:gd name="T2" fmla="*/ 188 w 245"/>
                <a:gd name="T3" fmla="*/ 28 h 294"/>
                <a:gd name="T4" fmla="*/ 188 w 245"/>
                <a:gd name="T5" fmla="*/ 131 h 294"/>
                <a:gd name="T6" fmla="*/ 162 w 245"/>
                <a:gd name="T7" fmla="*/ 199 h 294"/>
                <a:gd name="T8" fmla="*/ 46 w 245"/>
                <a:gd name="T9" fmla="*/ 199 h 294"/>
                <a:gd name="T10" fmla="*/ 0 w 245"/>
                <a:gd name="T11" fmla="*/ 245 h 294"/>
                <a:gd name="T12" fmla="*/ 0 w 245"/>
                <a:gd name="T13" fmla="*/ 277 h 294"/>
                <a:gd name="T14" fmla="*/ 81 w 245"/>
                <a:gd name="T15" fmla="*/ 294 h 294"/>
                <a:gd name="T16" fmla="*/ 205 w 245"/>
                <a:gd name="T17" fmla="*/ 253 h 294"/>
                <a:gd name="T18" fmla="*/ 205 w 245"/>
                <a:gd name="T19" fmla="*/ 246 h 294"/>
                <a:gd name="T20" fmla="*/ 207 w 245"/>
                <a:gd name="T21" fmla="*/ 242 h 294"/>
                <a:gd name="T22" fmla="*/ 243 w 245"/>
                <a:gd name="T23" fmla="*/ 146 h 294"/>
                <a:gd name="T24" fmla="*/ 245 w 245"/>
                <a:gd name="T25" fmla="*/ 136 h 294"/>
                <a:gd name="T26" fmla="*/ 245 w 245"/>
                <a:gd name="T27" fmla="*/ 28 h 294"/>
                <a:gd name="T28" fmla="*/ 216 w 245"/>
                <a:gd name="T29" fmla="*/ 0 h 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45" h="294">
                  <a:moveTo>
                    <a:pt x="216" y="0"/>
                  </a:moveTo>
                  <a:cubicBezTo>
                    <a:pt x="201" y="0"/>
                    <a:pt x="188" y="13"/>
                    <a:pt x="188" y="28"/>
                  </a:cubicBezTo>
                  <a:cubicBezTo>
                    <a:pt x="188" y="131"/>
                    <a:pt x="188" y="131"/>
                    <a:pt x="188" y="131"/>
                  </a:cubicBezTo>
                  <a:cubicBezTo>
                    <a:pt x="162" y="199"/>
                    <a:pt x="162" y="199"/>
                    <a:pt x="162" y="199"/>
                  </a:cubicBezTo>
                  <a:cubicBezTo>
                    <a:pt x="46" y="199"/>
                    <a:pt x="46" y="199"/>
                    <a:pt x="46" y="199"/>
                  </a:cubicBezTo>
                  <a:cubicBezTo>
                    <a:pt x="20" y="199"/>
                    <a:pt x="0" y="219"/>
                    <a:pt x="0" y="245"/>
                  </a:cubicBezTo>
                  <a:cubicBezTo>
                    <a:pt x="0" y="277"/>
                    <a:pt x="0" y="277"/>
                    <a:pt x="0" y="277"/>
                  </a:cubicBezTo>
                  <a:cubicBezTo>
                    <a:pt x="25" y="288"/>
                    <a:pt x="52" y="294"/>
                    <a:pt x="81" y="294"/>
                  </a:cubicBezTo>
                  <a:cubicBezTo>
                    <a:pt x="127" y="294"/>
                    <a:pt x="170" y="279"/>
                    <a:pt x="205" y="253"/>
                  </a:cubicBezTo>
                  <a:cubicBezTo>
                    <a:pt x="205" y="246"/>
                    <a:pt x="205" y="246"/>
                    <a:pt x="205" y="246"/>
                  </a:cubicBezTo>
                  <a:cubicBezTo>
                    <a:pt x="205" y="245"/>
                    <a:pt x="206" y="243"/>
                    <a:pt x="207" y="242"/>
                  </a:cubicBezTo>
                  <a:cubicBezTo>
                    <a:pt x="243" y="146"/>
                    <a:pt x="243" y="146"/>
                    <a:pt x="243" y="146"/>
                  </a:cubicBezTo>
                  <a:cubicBezTo>
                    <a:pt x="244" y="143"/>
                    <a:pt x="245" y="139"/>
                    <a:pt x="245" y="136"/>
                  </a:cubicBezTo>
                  <a:cubicBezTo>
                    <a:pt x="245" y="28"/>
                    <a:pt x="245" y="28"/>
                    <a:pt x="245" y="28"/>
                  </a:cubicBezTo>
                  <a:cubicBezTo>
                    <a:pt x="245" y="13"/>
                    <a:pt x="232" y="0"/>
                    <a:pt x="216" y="0"/>
                  </a:cubicBezTo>
                  <a:close/>
                </a:path>
              </a:pathLst>
            </a:custGeom>
            <a:solidFill>
              <a:srgbClr val="FFFCDD"/>
            </a:solidFill>
            <a:ln w="30163" cap="flat">
              <a:solidFill>
                <a:srgbClr val="231F2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53" name="CaixaDeTexto 52"/>
          <p:cNvSpPr txBox="1"/>
          <p:nvPr/>
        </p:nvSpPr>
        <p:spPr>
          <a:xfrm>
            <a:off x="1937642" y="826437"/>
            <a:ext cx="4586332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2800" b="1" dirty="0">
                <a:solidFill>
                  <a:schemeClr val="accent2">
                    <a:lumMod val="75000"/>
                  </a:schemeClr>
                </a:solidFill>
              </a:rPr>
              <a:t>primeira lembrança</a:t>
            </a:r>
            <a:endParaRPr lang="pt-BR" sz="2800" dirty="0">
              <a:solidFill>
                <a:schemeClr val="accent2">
                  <a:lumMod val="75000"/>
                </a:schemeClr>
              </a:solidFill>
            </a:endParaRPr>
          </a:p>
        </p:txBody>
      </p:sp>
      <p:sp>
        <p:nvSpPr>
          <p:cNvPr id="55" name="CaixaDeTexto 54"/>
          <p:cNvSpPr txBox="1"/>
          <p:nvPr/>
        </p:nvSpPr>
        <p:spPr>
          <a:xfrm>
            <a:off x="445074" y="5943849"/>
            <a:ext cx="70564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t-BR" b="1" i="1" dirty="0">
                <a:solidFill>
                  <a:schemeClr val="accent1">
                    <a:lumMod val="50000"/>
                  </a:schemeClr>
                </a:solidFill>
              </a:rPr>
              <a:t>em %</a:t>
            </a:r>
          </a:p>
        </p:txBody>
      </p:sp>
      <p:grpSp>
        <p:nvGrpSpPr>
          <p:cNvPr id="56" name="Group 4"/>
          <p:cNvGrpSpPr>
            <a:grpSpLocks noChangeAspect="1"/>
          </p:cNvGrpSpPr>
          <p:nvPr/>
        </p:nvGrpSpPr>
        <p:grpSpPr bwMode="auto">
          <a:xfrm>
            <a:off x="717552" y="6456363"/>
            <a:ext cx="217488" cy="304800"/>
            <a:chOff x="452" y="4067"/>
            <a:chExt cx="137" cy="192"/>
          </a:xfrm>
        </p:grpSpPr>
        <p:sp>
          <p:nvSpPr>
            <p:cNvPr id="57" name="Freeform 5"/>
            <p:cNvSpPr>
              <a:spLocks/>
            </p:cNvSpPr>
            <p:nvPr/>
          </p:nvSpPr>
          <p:spPr bwMode="auto">
            <a:xfrm>
              <a:off x="472" y="4077"/>
              <a:ext cx="117" cy="182"/>
            </a:xfrm>
            <a:custGeom>
              <a:avLst/>
              <a:gdLst>
                <a:gd name="T0" fmla="*/ 125 w 125"/>
                <a:gd name="T1" fmla="*/ 47 h 194"/>
                <a:gd name="T2" fmla="*/ 63 w 125"/>
                <a:gd name="T3" fmla="*/ 0 h 194"/>
                <a:gd name="T4" fmla="*/ 0 w 125"/>
                <a:gd name="T5" fmla="*/ 64 h 194"/>
                <a:gd name="T6" fmla="*/ 7 w 125"/>
                <a:gd name="T7" fmla="*/ 88 h 194"/>
                <a:gd name="T8" fmla="*/ 57 w 125"/>
                <a:gd name="T9" fmla="*/ 188 h 194"/>
                <a:gd name="T10" fmla="*/ 70 w 125"/>
                <a:gd name="T11" fmla="*/ 188 h 194"/>
                <a:gd name="T12" fmla="*/ 120 w 125"/>
                <a:gd name="T13" fmla="*/ 88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5" h="194">
                  <a:moveTo>
                    <a:pt x="125" y="47"/>
                  </a:moveTo>
                  <a:cubicBezTo>
                    <a:pt x="117" y="20"/>
                    <a:pt x="93" y="0"/>
                    <a:pt x="63" y="0"/>
                  </a:cubicBezTo>
                  <a:cubicBezTo>
                    <a:pt x="28" y="0"/>
                    <a:pt x="0" y="29"/>
                    <a:pt x="0" y="64"/>
                  </a:cubicBezTo>
                  <a:cubicBezTo>
                    <a:pt x="0" y="71"/>
                    <a:pt x="4" y="82"/>
                    <a:pt x="7" y="88"/>
                  </a:cubicBezTo>
                  <a:cubicBezTo>
                    <a:pt x="57" y="188"/>
                    <a:pt x="57" y="188"/>
                    <a:pt x="57" y="188"/>
                  </a:cubicBezTo>
                  <a:cubicBezTo>
                    <a:pt x="59" y="194"/>
                    <a:pt x="67" y="194"/>
                    <a:pt x="70" y="188"/>
                  </a:cubicBezTo>
                  <a:cubicBezTo>
                    <a:pt x="120" y="88"/>
                    <a:pt x="120" y="88"/>
                    <a:pt x="120" y="88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8" name="Freeform 6"/>
            <p:cNvSpPr>
              <a:spLocks noEditPoints="1"/>
            </p:cNvSpPr>
            <p:nvPr/>
          </p:nvSpPr>
          <p:spPr bwMode="auto">
            <a:xfrm>
              <a:off x="452" y="4067"/>
              <a:ext cx="127" cy="189"/>
            </a:xfrm>
            <a:custGeom>
              <a:avLst/>
              <a:gdLst>
                <a:gd name="T0" fmla="*/ 68 w 135"/>
                <a:gd name="T1" fmla="*/ 202 h 202"/>
                <a:gd name="T2" fmla="*/ 57 w 135"/>
                <a:gd name="T3" fmla="*/ 195 h 202"/>
                <a:gd name="T4" fmla="*/ 7 w 135"/>
                <a:gd name="T5" fmla="*/ 95 h 202"/>
                <a:gd name="T6" fmla="*/ 7 w 135"/>
                <a:gd name="T7" fmla="*/ 95 h 202"/>
                <a:gd name="T8" fmla="*/ 6 w 135"/>
                <a:gd name="T9" fmla="*/ 91 h 202"/>
                <a:gd name="T10" fmla="*/ 0 w 135"/>
                <a:gd name="T11" fmla="*/ 68 h 202"/>
                <a:gd name="T12" fmla="*/ 68 w 135"/>
                <a:gd name="T13" fmla="*/ 0 h 202"/>
                <a:gd name="T14" fmla="*/ 134 w 135"/>
                <a:gd name="T15" fmla="*/ 50 h 202"/>
                <a:gd name="T16" fmla="*/ 131 w 135"/>
                <a:gd name="T17" fmla="*/ 56 h 202"/>
                <a:gd name="T18" fmla="*/ 125 w 135"/>
                <a:gd name="T19" fmla="*/ 52 h 202"/>
                <a:gd name="T20" fmla="*/ 68 w 135"/>
                <a:gd name="T21" fmla="*/ 10 h 202"/>
                <a:gd name="T22" fmla="*/ 10 w 135"/>
                <a:gd name="T23" fmla="*/ 68 h 202"/>
                <a:gd name="T24" fmla="*/ 15 w 135"/>
                <a:gd name="T25" fmla="*/ 87 h 202"/>
                <a:gd name="T26" fmla="*/ 16 w 135"/>
                <a:gd name="T27" fmla="*/ 91 h 202"/>
                <a:gd name="T28" fmla="*/ 66 w 135"/>
                <a:gd name="T29" fmla="*/ 190 h 202"/>
                <a:gd name="T30" fmla="*/ 68 w 135"/>
                <a:gd name="T31" fmla="*/ 192 h 202"/>
                <a:gd name="T32" fmla="*/ 71 w 135"/>
                <a:gd name="T33" fmla="*/ 190 h 202"/>
                <a:gd name="T34" fmla="*/ 121 w 135"/>
                <a:gd name="T35" fmla="*/ 91 h 202"/>
                <a:gd name="T36" fmla="*/ 127 w 135"/>
                <a:gd name="T37" fmla="*/ 89 h 202"/>
                <a:gd name="T38" fmla="*/ 130 w 135"/>
                <a:gd name="T39" fmla="*/ 95 h 202"/>
                <a:gd name="T40" fmla="*/ 79 w 135"/>
                <a:gd name="T41" fmla="*/ 195 h 202"/>
                <a:gd name="T42" fmla="*/ 68 w 135"/>
                <a:gd name="T43" fmla="*/ 202 h 202"/>
                <a:gd name="T44" fmla="*/ 68 w 135"/>
                <a:gd name="T45" fmla="*/ 202 h 202"/>
                <a:gd name="T46" fmla="*/ 68 w 135"/>
                <a:gd name="T47" fmla="*/ 202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35" h="202">
                  <a:moveTo>
                    <a:pt x="68" y="202"/>
                  </a:moveTo>
                  <a:cubicBezTo>
                    <a:pt x="64" y="202"/>
                    <a:pt x="59" y="199"/>
                    <a:pt x="57" y="195"/>
                  </a:cubicBezTo>
                  <a:cubicBezTo>
                    <a:pt x="7" y="95"/>
                    <a:pt x="7" y="95"/>
                    <a:pt x="7" y="95"/>
                  </a:cubicBezTo>
                  <a:cubicBezTo>
                    <a:pt x="7" y="95"/>
                    <a:pt x="7" y="95"/>
                    <a:pt x="7" y="95"/>
                  </a:cubicBezTo>
                  <a:cubicBezTo>
                    <a:pt x="7" y="93"/>
                    <a:pt x="6" y="92"/>
                    <a:pt x="6" y="91"/>
                  </a:cubicBezTo>
                  <a:cubicBezTo>
                    <a:pt x="3" y="84"/>
                    <a:pt x="0" y="75"/>
                    <a:pt x="0" y="68"/>
                  </a:cubicBezTo>
                  <a:cubicBezTo>
                    <a:pt x="0" y="31"/>
                    <a:pt x="31" y="0"/>
                    <a:pt x="68" y="0"/>
                  </a:cubicBezTo>
                  <a:cubicBezTo>
                    <a:pt x="99" y="0"/>
                    <a:pt x="126" y="21"/>
                    <a:pt x="134" y="50"/>
                  </a:cubicBezTo>
                  <a:cubicBezTo>
                    <a:pt x="135" y="52"/>
                    <a:pt x="134" y="55"/>
                    <a:pt x="131" y="56"/>
                  </a:cubicBezTo>
                  <a:cubicBezTo>
                    <a:pt x="129" y="57"/>
                    <a:pt x="126" y="55"/>
                    <a:pt x="125" y="52"/>
                  </a:cubicBezTo>
                  <a:cubicBezTo>
                    <a:pt x="118" y="27"/>
                    <a:pt x="95" y="10"/>
                    <a:pt x="68" y="10"/>
                  </a:cubicBezTo>
                  <a:cubicBezTo>
                    <a:pt x="36" y="10"/>
                    <a:pt x="10" y="36"/>
                    <a:pt x="10" y="68"/>
                  </a:cubicBezTo>
                  <a:cubicBezTo>
                    <a:pt x="10" y="74"/>
                    <a:pt x="12" y="81"/>
                    <a:pt x="15" y="87"/>
                  </a:cubicBezTo>
                  <a:cubicBezTo>
                    <a:pt x="15" y="88"/>
                    <a:pt x="16" y="90"/>
                    <a:pt x="16" y="91"/>
                  </a:cubicBezTo>
                  <a:cubicBezTo>
                    <a:pt x="66" y="190"/>
                    <a:pt x="66" y="190"/>
                    <a:pt x="66" y="190"/>
                  </a:cubicBezTo>
                  <a:cubicBezTo>
                    <a:pt x="67" y="192"/>
                    <a:pt x="68" y="192"/>
                    <a:pt x="68" y="192"/>
                  </a:cubicBezTo>
                  <a:cubicBezTo>
                    <a:pt x="69" y="192"/>
                    <a:pt x="70" y="192"/>
                    <a:pt x="71" y="190"/>
                  </a:cubicBezTo>
                  <a:cubicBezTo>
                    <a:pt x="121" y="91"/>
                    <a:pt x="121" y="91"/>
                    <a:pt x="121" y="91"/>
                  </a:cubicBezTo>
                  <a:cubicBezTo>
                    <a:pt x="122" y="88"/>
                    <a:pt x="125" y="87"/>
                    <a:pt x="127" y="89"/>
                  </a:cubicBezTo>
                  <a:cubicBezTo>
                    <a:pt x="130" y="90"/>
                    <a:pt x="131" y="93"/>
                    <a:pt x="130" y="95"/>
                  </a:cubicBezTo>
                  <a:cubicBezTo>
                    <a:pt x="79" y="195"/>
                    <a:pt x="79" y="195"/>
                    <a:pt x="79" y="195"/>
                  </a:cubicBezTo>
                  <a:cubicBezTo>
                    <a:pt x="77" y="199"/>
                    <a:pt x="73" y="202"/>
                    <a:pt x="68" y="202"/>
                  </a:cubicBezTo>
                  <a:close/>
                  <a:moveTo>
                    <a:pt x="68" y="202"/>
                  </a:moveTo>
                  <a:cubicBezTo>
                    <a:pt x="68" y="202"/>
                    <a:pt x="68" y="202"/>
                    <a:pt x="68" y="202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9" name="Freeform 7"/>
            <p:cNvSpPr>
              <a:spLocks noEditPoints="1"/>
            </p:cNvSpPr>
            <p:nvPr/>
          </p:nvSpPr>
          <p:spPr bwMode="auto">
            <a:xfrm>
              <a:off x="490" y="4108"/>
              <a:ext cx="50" cy="75"/>
            </a:xfrm>
            <a:custGeom>
              <a:avLst/>
              <a:gdLst>
                <a:gd name="T0" fmla="*/ 0 w 53"/>
                <a:gd name="T1" fmla="*/ 22 h 80"/>
                <a:gd name="T2" fmla="*/ 3 w 53"/>
                <a:gd name="T3" fmla="*/ 12 h 80"/>
                <a:gd name="T4" fmla="*/ 12 w 53"/>
                <a:gd name="T5" fmla="*/ 3 h 80"/>
                <a:gd name="T6" fmla="*/ 27 w 53"/>
                <a:gd name="T7" fmla="*/ 0 h 80"/>
                <a:gd name="T8" fmla="*/ 40 w 53"/>
                <a:gd name="T9" fmla="*/ 3 h 80"/>
                <a:gd name="T10" fmla="*/ 50 w 53"/>
                <a:gd name="T11" fmla="*/ 11 h 80"/>
                <a:gd name="T12" fmla="*/ 53 w 53"/>
                <a:gd name="T13" fmla="*/ 21 h 80"/>
                <a:gd name="T14" fmla="*/ 51 w 53"/>
                <a:gd name="T15" fmla="*/ 29 h 80"/>
                <a:gd name="T16" fmla="*/ 47 w 53"/>
                <a:gd name="T17" fmla="*/ 35 h 80"/>
                <a:gd name="T18" fmla="*/ 38 w 53"/>
                <a:gd name="T19" fmla="*/ 43 h 80"/>
                <a:gd name="T20" fmla="*/ 35 w 53"/>
                <a:gd name="T21" fmla="*/ 46 h 80"/>
                <a:gd name="T22" fmla="*/ 33 w 53"/>
                <a:gd name="T23" fmla="*/ 48 h 80"/>
                <a:gd name="T24" fmla="*/ 32 w 53"/>
                <a:gd name="T25" fmla="*/ 50 h 80"/>
                <a:gd name="T26" fmla="*/ 31 w 53"/>
                <a:gd name="T27" fmla="*/ 54 h 80"/>
                <a:gd name="T28" fmla="*/ 25 w 53"/>
                <a:gd name="T29" fmla="*/ 60 h 80"/>
                <a:gd name="T30" fmla="*/ 20 w 53"/>
                <a:gd name="T31" fmla="*/ 58 h 80"/>
                <a:gd name="T32" fmla="*/ 19 w 53"/>
                <a:gd name="T33" fmla="*/ 52 h 80"/>
                <a:gd name="T34" fmla="*/ 20 w 53"/>
                <a:gd name="T35" fmla="*/ 45 h 80"/>
                <a:gd name="T36" fmla="*/ 24 w 53"/>
                <a:gd name="T37" fmla="*/ 39 h 80"/>
                <a:gd name="T38" fmla="*/ 30 w 53"/>
                <a:gd name="T39" fmla="*/ 33 h 80"/>
                <a:gd name="T40" fmla="*/ 35 w 53"/>
                <a:gd name="T41" fmla="*/ 29 h 80"/>
                <a:gd name="T42" fmla="*/ 37 w 53"/>
                <a:gd name="T43" fmla="*/ 25 h 80"/>
                <a:gd name="T44" fmla="*/ 38 w 53"/>
                <a:gd name="T45" fmla="*/ 21 h 80"/>
                <a:gd name="T46" fmla="*/ 35 w 53"/>
                <a:gd name="T47" fmla="*/ 14 h 80"/>
                <a:gd name="T48" fmla="*/ 27 w 53"/>
                <a:gd name="T49" fmla="*/ 11 h 80"/>
                <a:gd name="T50" fmla="*/ 18 w 53"/>
                <a:gd name="T51" fmla="*/ 14 h 80"/>
                <a:gd name="T52" fmla="*/ 14 w 53"/>
                <a:gd name="T53" fmla="*/ 23 h 80"/>
                <a:gd name="T54" fmla="*/ 7 w 53"/>
                <a:gd name="T55" fmla="*/ 29 h 80"/>
                <a:gd name="T56" fmla="*/ 2 w 53"/>
                <a:gd name="T57" fmla="*/ 27 h 80"/>
                <a:gd name="T58" fmla="*/ 0 w 53"/>
                <a:gd name="T59" fmla="*/ 22 h 80"/>
                <a:gd name="T60" fmla="*/ 26 w 53"/>
                <a:gd name="T61" fmla="*/ 80 h 80"/>
                <a:gd name="T62" fmla="*/ 20 w 53"/>
                <a:gd name="T63" fmla="*/ 78 h 80"/>
                <a:gd name="T64" fmla="*/ 18 w 53"/>
                <a:gd name="T65" fmla="*/ 72 h 80"/>
                <a:gd name="T66" fmla="*/ 20 w 53"/>
                <a:gd name="T67" fmla="*/ 67 h 80"/>
                <a:gd name="T68" fmla="*/ 26 w 53"/>
                <a:gd name="T69" fmla="*/ 64 h 80"/>
                <a:gd name="T70" fmla="*/ 31 w 53"/>
                <a:gd name="T71" fmla="*/ 67 h 80"/>
                <a:gd name="T72" fmla="*/ 34 w 53"/>
                <a:gd name="T73" fmla="*/ 72 h 80"/>
                <a:gd name="T74" fmla="*/ 31 w 53"/>
                <a:gd name="T75" fmla="*/ 78 h 80"/>
                <a:gd name="T76" fmla="*/ 26 w 53"/>
                <a:gd name="T77" fmla="*/ 80 h 80"/>
                <a:gd name="T78" fmla="*/ 26 w 53"/>
                <a:gd name="T79" fmla="*/ 80 h 80"/>
                <a:gd name="T80" fmla="*/ 26 w 53"/>
                <a:gd name="T81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3" h="80">
                  <a:moveTo>
                    <a:pt x="0" y="22"/>
                  </a:moveTo>
                  <a:cubicBezTo>
                    <a:pt x="0" y="19"/>
                    <a:pt x="1" y="15"/>
                    <a:pt x="3" y="12"/>
                  </a:cubicBezTo>
                  <a:cubicBezTo>
                    <a:pt x="5" y="9"/>
                    <a:pt x="8" y="6"/>
                    <a:pt x="12" y="3"/>
                  </a:cubicBezTo>
                  <a:cubicBezTo>
                    <a:pt x="17" y="1"/>
                    <a:pt x="21" y="0"/>
                    <a:pt x="27" y="0"/>
                  </a:cubicBezTo>
                  <a:cubicBezTo>
                    <a:pt x="32" y="0"/>
                    <a:pt x="37" y="1"/>
                    <a:pt x="40" y="3"/>
                  </a:cubicBezTo>
                  <a:cubicBezTo>
                    <a:pt x="44" y="5"/>
                    <a:pt x="47" y="7"/>
                    <a:pt x="50" y="11"/>
                  </a:cubicBezTo>
                  <a:cubicBezTo>
                    <a:pt x="52" y="14"/>
                    <a:pt x="53" y="17"/>
                    <a:pt x="53" y="21"/>
                  </a:cubicBezTo>
                  <a:cubicBezTo>
                    <a:pt x="53" y="24"/>
                    <a:pt x="52" y="27"/>
                    <a:pt x="51" y="29"/>
                  </a:cubicBezTo>
                  <a:cubicBezTo>
                    <a:pt x="50" y="31"/>
                    <a:pt x="48" y="33"/>
                    <a:pt x="47" y="35"/>
                  </a:cubicBezTo>
                  <a:cubicBezTo>
                    <a:pt x="45" y="37"/>
                    <a:pt x="42" y="39"/>
                    <a:pt x="38" y="43"/>
                  </a:cubicBezTo>
                  <a:cubicBezTo>
                    <a:pt x="36" y="44"/>
                    <a:pt x="35" y="45"/>
                    <a:pt x="35" y="46"/>
                  </a:cubicBezTo>
                  <a:cubicBezTo>
                    <a:pt x="34" y="47"/>
                    <a:pt x="33" y="48"/>
                    <a:pt x="33" y="48"/>
                  </a:cubicBezTo>
                  <a:cubicBezTo>
                    <a:pt x="33" y="49"/>
                    <a:pt x="32" y="50"/>
                    <a:pt x="32" y="50"/>
                  </a:cubicBezTo>
                  <a:cubicBezTo>
                    <a:pt x="32" y="51"/>
                    <a:pt x="32" y="52"/>
                    <a:pt x="31" y="54"/>
                  </a:cubicBezTo>
                  <a:cubicBezTo>
                    <a:pt x="31" y="58"/>
                    <a:pt x="29" y="60"/>
                    <a:pt x="25" y="60"/>
                  </a:cubicBezTo>
                  <a:cubicBezTo>
                    <a:pt x="23" y="60"/>
                    <a:pt x="22" y="59"/>
                    <a:pt x="20" y="58"/>
                  </a:cubicBezTo>
                  <a:cubicBezTo>
                    <a:pt x="19" y="57"/>
                    <a:pt x="19" y="55"/>
                    <a:pt x="19" y="52"/>
                  </a:cubicBezTo>
                  <a:cubicBezTo>
                    <a:pt x="19" y="49"/>
                    <a:pt x="19" y="47"/>
                    <a:pt x="20" y="45"/>
                  </a:cubicBezTo>
                  <a:cubicBezTo>
                    <a:pt x="21" y="43"/>
                    <a:pt x="22" y="41"/>
                    <a:pt x="24" y="39"/>
                  </a:cubicBezTo>
                  <a:cubicBezTo>
                    <a:pt x="25" y="37"/>
                    <a:pt x="27" y="35"/>
                    <a:pt x="30" y="33"/>
                  </a:cubicBezTo>
                  <a:cubicBezTo>
                    <a:pt x="32" y="31"/>
                    <a:pt x="34" y="30"/>
                    <a:pt x="35" y="29"/>
                  </a:cubicBezTo>
                  <a:cubicBezTo>
                    <a:pt x="36" y="28"/>
                    <a:pt x="36" y="27"/>
                    <a:pt x="37" y="25"/>
                  </a:cubicBezTo>
                  <a:cubicBezTo>
                    <a:pt x="38" y="24"/>
                    <a:pt x="38" y="23"/>
                    <a:pt x="38" y="21"/>
                  </a:cubicBezTo>
                  <a:cubicBezTo>
                    <a:pt x="38" y="18"/>
                    <a:pt x="37" y="16"/>
                    <a:pt x="35" y="14"/>
                  </a:cubicBezTo>
                  <a:cubicBezTo>
                    <a:pt x="33" y="12"/>
                    <a:pt x="30" y="11"/>
                    <a:pt x="27" y="11"/>
                  </a:cubicBezTo>
                  <a:cubicBezTo>
                    <a:pt x="23" y="11"/>
                    <a:pt x="20" y="12"/>
                    <a:pt x="18" y="14"/>
                  </a:cubicBezTo>
                  <a:cubicBezTo>
                    <a:pt x="17" y="16"/>
                    <a:pt x="15" y="19"/>
                    <a:pt x="14" y="23"/>
                  </a:cubicBezTo>
                  <a:cubicBezTo>
                    <a:pt x="13" y="27"/>
                    <a:pt x="10" y="29"/>
                    <a:pt x="7" y="29"/>
                  </a:cubicBezTo>
                  <a:cubicBezTo>
                    <a:pt x="5" y="29"/>
                    <a:pt x="3" y="28"/>
                    <a:pt x="2" y="27"/>
                  </a:cubicBezTo>
                  <a:cubicBezTo>
                    <a:pt x="1" y="25"/>
                    <a:pt x="0" y="24"/>
                    <a:pt x="0" y="22"/>
                  </a:cubicBezTo>
                  <a:close/>
                  <a:moveTo>
                    <a:pt x="26" y="80"/>
                  </a:moveTo>
                  <a:cubicBezTo>
                    <a:pt x="24" y="80"/>
                    <a:pt x="22" y="79"/>
                    <a:pt x="20" y="78"/>
                  </a:cubicBezTo>
                  <a:cubicBezTo>
                    <a:pt x="18" y="77"/>
                    <a:pt x="18" y="75"/>
                    <a:pt x="18" y="72"/>
                  </a:cubicBezTo>
                  <a:cubicBezTo>
                    <a:pt x="18" y="70"/>
                    <a:pt x="18" y="68"/>
                    <a:pt x="20" y="67"/>
                  </a:cubicBezTo>
                  <a:cubicBezTo>
                    <a:pt x="22" y="65"/>
                    <a:pt x="23" y="64"/>
                    <a:pt x="26" y="64"/>
                  </a:cubicBezTo>
                  <a:cubicBezTo>
                    <a:pt x="28" y="64"/>
                    <a:pt x="30" y="65"/>
                    <a:pt x="31" y="67"/>
                  </a:cubicBezTo>
                  <a:cubicBezTo>
                    <a:pt x="33" y="68"/>
                    <a:pt x="34" y="70"/>
                    <a:pt x="34" y="72"/>
                  </a:cubicBezTo>
                  <a:cubicBezTo>
                    <a:pt x="34" y="75"/>
                    <a:pt x="33" y="77"/>
                    <a:pt x="31" y="78"/>
                  </a:cubicBezTo>
                  <a:cubicBezTo>
                    <a:pt x="30" y="79"/>
                    <a:pt x="28" y="80"/>
                    <a:pt x="26" y="80"/>
                  </a:cubicBezTo>
                  <a:close/>
                  <a:moveTo>
                    <a:pt x="26" y="80"/>
                  </a:moveTo>
                  <a:cubicBezTo>
                    <a:pt x="26" y="80"/>
                    <a:pt x="26" y="80"/>
                    <a:pt x="26" y="8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60" name="CaixaDeTexto 59"/>
          <p:cNvSpPr txBox="1"/>
          <p:nvPr/>
        </p:nvSpPr>
        <p:spPr>
          <a:xfrm>
            <a:off x="963614" y="6450177"/>
            <a:ext cx="10247311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100" b="1" dirty="0">
                <a:solidFill>
                  <a:schemeClr val="bg1"/>
                </a:solidFill>
              </a:rPr>
              <a:t>P4. </a:t>
            </a:r>
            <a:r>
              <a:rPr lang="pt-BR" sz="1100" dirty="0">
                <a:solidFill>
                  <a:schemeClr val="bg1"/>
                </a:solidFill>
              </a:rPr>
              <a:t>Qual a o primeiro nome de instituição/ empresa que o(a) Sr.(a) lembra que promove o EMPREENDEDORISMO NO BRASIL? (RU- ESP</a:t>
            </a:r>
            <a:r>
              <a:rPr lang="pt-BR" sz="1100" b="1" dirty="0">
                <a:solidFill>
                  <a:schemeClr val="bg1"/>
                </a:solidFill>
              </a:rPr>
              <a:t>)</a:t>
            </a:r>
            <a:endParaRPr lang="pt-BR" sz="1100" dirty="0">
              <a:solidFill>
                <a:schemeClr val="bg1"/>
              </a:solidFill>
            </a:endParaRPr>
          </a:p>
        </p:txBody>
      </p:sp>
      <p:sp>
        <p:nvSpPr>
          <p:cNvPr id="62" name="CaixaDeTexto 61"/>
          <p:cNvSpPr txBox="1"/>
          <p:nvPr/>
        </p:nvSpPr>
        <p:spPr>
          <a:xfrm>
            <a:off x="717552" y="2718573"/>
            <a:ext cx="3129658" cy="18158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2800" b="1" dirty="0">
                <a:solidFill>
                  <a:schemeClr val="bg1">
                    <a:lumMod val="50000"/>
                  </a:schemeClr>
                </a:solidFill>
              </a:rPr>
              <a:t>instituição que fornece </a:t>
            </a:r>
            <a:r>
              <a:rPr lang="pt-BR" sz="2800" b="1" dirty="0">
                <a:solidFill>
                  <a:schemeClr val="accent5">
                    <a:lumMod val="50000"/>
                  </a:schemeClr>
                </a:solidFill>
              </a:rPr>
              <a:t>CONSULTORIA para pequenas empresas</a:t>
            </a:r>
            <a:endParaRPr lang="pt-BR" sz="2800" dirty="0">
              <a:solidFill>
                <a:schemeClr val="accent5">
                  <a:lumMod val="50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3658800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8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53" presetClass="entr" presetSubtype="16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53" presetClass="entr" presetSubtype="16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2200"/>
                            </p:stCondLst>
                            <p:childTnLst>
                              <p:par>
                                <p:cTn id="36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8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6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53" presetClass="entr" presetSubtype="16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53" presetClass="entr" presetSubtype="16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4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6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>
                            <p:stCondLst>
                              <p:cond delay="800"/>
                            </p:stCondLst>
                            <p:childTnLst>
                              <p:par>
                                <p:cTn id="58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0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1300"/>
                            </p:stCondLst>
                            <p:childTnLst>
                              <p:par>
                                <p:cTn id="6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4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0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4" grpId="0"/>
      <p:bldP spid="25" grpId="0"/>
      <p:bldP spid="55" grpId="0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1" name="Group 4"/>
          <p:cNvGrpSpPr>
            <a:grpSpLocks noChangeAspect="1"/>
          </p:cNvGrpSpPr>
          <p:nvPr/>
        </p:nvGrpSpPr>
        <p:grpSpPr bwMode="auto">
          <a:xfrm>
            <a:off x="717408" y="634077"/>
            <a:ext cx="815138" cy="801966"/>
            <a:chOff x="1005" y="1639"/>
            <a:chExt cx="1052" cy="1035"/>
          </a:xfrm>
        </p:grpSpPr>
        <p:sp>
          <p:nvSpPr>
            <p:cNvPr id="62" name="Freeform 5"/>
            <p:cNvSpPr>
              <a:spLocks noEditPoints="1"/>
            </p:cNvSpPr>
            <p:nvPr/>
          </p:nvSpPr>
          <p:spPr bwMode="auto">
            <a:xfrm>
              <a:off x="1079" y="1689"/>
              <a:ext cx="978" cy="978"/>
            </a:xfrm>
            <a:custGeom>
              <a:avLst/>
              <a:gdLst>
                <a:gd name="T0" fmla="*/ 411 w 411"/>
                <a:gd name="T1" fmla="*/ 206 h 411"/>
                <a:gd name="T2" fmla="*/ 206 w 411"/>
                <a:gd name="T3" fmla="*/ 411 h 411"/>
                <a:gd name="T4" fmla="*/ 0 w 411"/>
                <a:gd name="T5" fmla="*/ 206 h 411"/>
                <a:gd name="T6" fmla="*/ 206 w 411"/>
                <a:gd name="T7" fmla="*/ 0 h 411"/>
                <a:gd name="T8" fmla="*/ 411 w 411"/>
                <a:gd name="T9" fmla="*/ 206 h 411"/>
                <a:gd name="T10" fmla="*/ 411 w 411"/>
                <a:gd name="T11" fmla="*/ 206 h 411"/>
                <a:gd name="T12" fmla="*/ 411 w 411"/>
                <a:gd name="T13" fmla="*/ 206 h 4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11" h="411">
                  <a:moveTo>
                    <a:pt x="411" y="206"/>
                  </a:moveTo>
                  <a:cubicBezTo>
                    <a:pt x="411" y="319"/>
                    <a:pt x="319" y="411"/>
                    <a:pt x="206" y="411"/>
                  </a:cubicBezTo>
                  <a:cubicBezTo>
                    <a:pt x="92" y="411"/>
                    <a:pt x="0" y="319"/>
                    <a:pt x="0" y="206"/>
                  </a:cubicBezTo>
                  <a:cubicBezTo>
                    <a:pt x="0" y="92"/>
                    <a:pt x="92" y="0"/>
                    <a:pt x="206" y="0"/>
                  </a:cubicBezTo>
                  <a:cubicBezTo>
                    <a:pt x="319" y="0"/>
                    <a:pt x="411" y="92"/>
                    <a:pt x="411" y="206"/>
                  </a:cubicBezTo>
                  <a:close/>
                  <a:moveTo>
                    <a:pt x="411" y="206"/>
                  </a:moveTo>
                  <a:cubicBezTo>
                    <a:pt x="411" y="206"/>
                    <a:pt x="411" y="206"/>
                    <a:pt x="411" y="206"/>
                  </a:cubicBezTo>
                </a:path>
              </a:pathLst>
            </a:custGeom>
            <a:solidFill>
              <a:srgbClr val="00CC99"/>
            </a:solidFill>
            <a:ln w="30163" cap="flat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3" name="Freeform 6"/>
            <p:cNvSpPr>
              <a:spLocks noEditPoints="1"/>
            </p:cNvSpPr>
            <p:nvPr/>
          </p:nvSpPr>
          <p:spPr bwMode="auto">
            <a:xfrm>
              <a:off x="1079" y="1689"/>
              <a:ext cx="978" cy="978"/>
            </a:xfrm>
            <a:custGeom>
              <a:avLst/>
              <a:gdLst>
                <a:gd name="T0" fmla="*/ 411 w 411"/>
                <a:gd name="T1" fmla="*/ 206 h 411"/>
                <a:gd name="T2" fmla="*/ 206 w 411"/>
                <a:gd name="T3" fmla="*/ 411 h 411"/>
                <a:gd name="T4" fmla="*/ 0 w 411"/>
                <a:gd name="T5" fmla="*/ 206 h 411"/>
                <a:gd name="T6" fmla="*/ 206 w 411"/>
                <a:gd name="T7" fmla="*/ 0 h 411"/>
                <a:gd name="T8" fmla="*/ 411 w 411"/>
                <a:gd name="T9" fmla="*/ 206 h 411"/>
                <a:gd name="T10" fmla="*/ 411 w 411"/>
                <a:gd name="T11" fmla="*/ 206 h 411"/>
                <a:gd name="T12" fmla="*/ 411 w 411"/>
                <a:gd name="T13" fmla="*/ 206 h 4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11" h="411">
                  <a:moveTo>
                    <a:pt x="411" y="206"/>
                  </a:moveTo>
                  <a:cubicBezTo>
                    <a:pt x="411" y="319"/>
                    <a:pt x="319" y="411"/>
                    <a:pt x="206" y="411"/>
                  </a:cubicBezTo>
                  <a:cubicBezTo>
                    <a:pt x="92" y="411"/>
                    <a:pt x="0" y="319"/>
                    <a:pt x="0" y="206"/>
                  </a:cubicBezTo>
                  <a:cubicBezTo>
                    <a:pt x="0" y="92"/>
                    <a:pt x="92" y="0"/>
                    <a:pt x="206" y="0"/>
                  </a:cubicBezTo>
                  <a:cubicBezTo>
                    <a:pt x="319" y="0"/>
                    <a:pt x="411" y="92"/>
                    <a:pt x="411" y="206"/>
                  </a:cubicBezTo>
                  <a:close/>
                  <a:moveTo>
                    <a:pt x="411" y="206"/>
                  </a:moveTo>
                  <a:cubicBezTo>
                    <a:pt x="411" y="206"/>
                    <a:pt x="411" y="206"/>
                    <a:pt x="411" y="206"/>
                  </a:cubicBezTo>
                </a:path>
              </a:pathLst>
            </a:custGeom>
            <a:noFill/>
            <a:ln w="30163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4" name="Freeform 7"/>
            <p:cNvSpPr>
              <a:spLocks noEditPoints="1"/>
            </p:cNvSpPr>
            <p:nvPr/>
          </p:nvSpPr>
          <p:spPr bwMode="auto">
            <a:xfrm>
              <a:off x="1455" y="2101"/>
              <a:ext cx="314" cy="316"/>
            </a:xfrm>
            <a:custGeom>
              <a:avLst/>
              <a:gdLst>
                <a:gd name="T0" fmla="*/ 66 w 132"/>
                <a:gd name="T1" fmla="*/ 133 h 133"/>
                <a:gd name="T2" fmla="*/ 132 w 132"/>
                <a:gd name="T3" fmla="*/ 67 h 133"/>
                <a:gd name="T4" fmla="*/ 66 w 132"/>
                <a:gd name="T5" fmla="*/ 0 h 133"/>
                <a:gd name="T6" fmla="*/ 0 w 132"/>
                <a:gd name="T7" fmla="*/ 67 h 133"/>
                <a:gd name="T8" fmla="*/ 66 w 132"/>
                <a:gd name="T9" fmla="*/ 133 h 133"/>
                <a:gd name="T10" fmla="*/ 66 w 132"/>
                <a:gd name="T11" fmla="*/ 133 h 133"/>
                <a:gd name="T12" fmla="*/ 66 w 132"/>
                <a:gd name="T13" fmla="*/ 133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2" h="133">
                  <a:moveTo>
                    <a:pt x="66" y="133"/>
                  </a:moveTo>
                  <a:cubicBezTo>
                    <a:pt x="103" y="133"/>
                    <a:pt x="132" y="103"/>
                    <a:pt x="132" y="67"/>
                  </a:cubicBezTo>
                  <a:cubicBezTo>
                    <a:pt x="132" y="30"/>
                    <a:pt x="103" y="0"/>
                    <a:pt x="66" y="0"/>
                  </a:cubicBezTo>
                  <a:cubicBezTo>
                    <a:pt x="30" y="0"/>
                    <a:pt x="0" y="30"/>
                    <a:pt x="0" y="67"/>
                  </a:cubicBezTo>
                  <a:cubicBezTo>
                    <a:pt x="0" y="103"/>
                    <a:pt x="30" y="133"/>
                    <a:pt x="66" y="133"/>
                  </a:cubicBezTo>
                  <a:close/>
                  <a:moveTo>
                    <a:pt x="66" y="133"/>
                  </a:moveTo>
                  <a:cubicBezTo>
                    <a:pt x="66" y="133"/>
                    <a:pt x="66" y="133"/>
                    <a:pt x="66" y="133"/>
                  </a:cubicBezTo>
                </a:path>
              </a:pathLst>
            </a:custGeom>
            <a:solidFill>
              <a:srgbClr val="FFFCDD"/>
            </a:solidFill>
            <a:ln w="30163" cap="flat">
              <a:solidFill>
                <a:srgbClr val="231F2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5" name="Freeform 8"/>
            <p:cNvSpPr>
              <a:spLocks noEditPoints="1"/>
            </p:cNvSpPr>
            <p:nvPr/>
          </p:nvSpPr>
          <p:spPr bwMode="auto">
            <a:xfrm>
              <a:off x="1455" y="2101"/>
              <a:ext cx="314" cy="316"/>
            </a:xfrm>
            <a:custGeom>
              <a:avLst/>
              <a:gdLst>
                <a:gd name="T0" fmla="*/ 66 w 132"/>
                <a:gd name="T1" fmla="*/ 133 h 133"/>
                <a:gd name="T2" fmla="*/ 132 w 132"/>
                <a:gd name="T3" fmla="*/ 67 h 133"/>
                <a:gd name="T4" fmla="*/ 66 w 132"/>
                <a:gd name="T5" fmla="*/ 0 h 133"/>
                <a:gd name="T6" fmla="*/ 0 w 132"/>
                <a:gd name="T7" fmla="*/ 67 h 133"/>
                <a:gd name="T8" fmla="*/ 66 w 132"/>
                <a:gd name="T9" fmla="*/ 133 h 133"/>
                <a:gd name="T10" fmla="*/ 66 w 132"/>
                <a:gd name="T11" fmla="*/ 133 h 133"/>
                <a:gd name="T12" fmla="*/ 66 w 132"/>
                <a:gd name="T13" fmla="*/ 133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2" h="133">
                  <a:moveTo>
                    <a:pt x="66" y="133"/>
                  </a:moveTo>
                  <a:cubicBezTo>
                    <a:pt x="103" y="133"/>
                    <a:pt x="132" y="103"/>
                    <a:pt x="132" y="67"/>
                  </a:cubicBezTo>
                  <a:cubicBezTo>
                    <a:pt x="132" y="30"/>
                    <a:pt x="103" y="0"/>
                    <a:pt x="66" y="0"/>
                  </a:cubicBezTo>
                  <a:cubicBezTo>
                    <a:pt x="30" y="0"/>
                    <a:pt x="0" y="30"/>
                    <a:pt x="0" y="67"/>
                  </a:cubicBezTo>
                  <a:cubicBezTo>
                    <a:pt x="0" y="103"/>
                    <a:pt x="30" y="133"/>
                    <a:pt x="66" y="133"/>
                  </a:cubicBezTo>
                  <a:close/>
                  <a:moveTo>
                    <a:pt x="66" y="133"/>
                  </a:moveTo>
                  <a:cubicBezTo>
                    <a:pt x="66" y="133"/>
                    <a:pt x="66" y="133"/>
                    <a:pt x="66" y="133"/>
                  </a:cubicBezTo>
                </a:path>
              </a:pathLst>
            </a:custGeom>
            <a:noFill/>
            <a:ln w="30163" cap="flat">
              <a:solidFill>
                <a:srgbClr val="231F2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6" name="Freeform 9"/>
            <p:cNvSpPr>
              <a:spLocks/>
            </p:cNvSpPr>
            <p:nvPr/>
          </p:nvSpPr>
          <p:spPr bwMode="auto">
            <a:xfrm>
              <a:off x="1017" y="1653"/>
              <a:ext cx="476" cy="479"/>
            </a:xfrm>
            <a:custGeom>
              <a:avLst/>
              <a:gdLst>
                <a:gd name="T0" fmla="*/ 255 w 476"/>
                <a:gd name="T1" fmla="*/ 0 h 479"/>
                <a:gd name="T2" fmla="*/ 374 w 476"/>
                <a:gd name="T3" fmla="*/ 46 h 479"/>
                <a:gd name="T4" fmla="*/ 431 w 476"/>
                <a:gd name="T5" fmla="*/ 96 h 479"/>
                <a:gd name="T6" fmla="*/ 464 w 476"/>
                <a:gd name="T7" fmla="*/ 160 h 479"/>
                <a:gd name="T8" fmla="*/ 476 w 476"/>
                <a:gd name="T9" fmla="*/ 198 h 479"/>
                <a:gd name="T10" fmla="*/ 462 w 476"/>
                <a:gd name="T11" fmla="*/ 307 h 479"/>
                <a:gd name="T12" fmla="*/ 421 w 476"/>
                <a:gd name="T13" fmla="*/ 398 h 479"/>
                <a:gd name="T14" fmla="*/ 326 w 476"/>
                <a:gd name="T15" fmla="*/ 469 h 479"/>
                <a:gd name="T16" fmla="*/ 231 w 476"/>
                <a:gd name="T17" fmla="*/ 479 h 479"/>
                <a:gd name="T18" fmla="*/ 145 w 476"/>
                <a:gd name="T19" fmla="*/ 455 h 479"/>
                <a:gd name="T20" fmla="*/ 55 w 476"/>
                <a:gd name="T21" fmla="*/ 388 h 479"/>
                <a:gd name="T22" fmla="*/ 10 w 476"/>
                <a:gd name="T23" fmla="*/ 293 h 479"/>
                <a:gd name="T24" fmla="*/ 0 w 476"/>
                <a:gd name="T25" fmla="*/ 193 h 479"/>
                <a:gd name="T26" fmla="*/ 50 w 476"/>
                <a:gd name="T27" fmla="*/ 96 h 479"/>
                <a:gd name="T28" fmla="*/ 122 w 476"/>
                <a:gd name="T29" fmla="*/ 34 h 479"/>
                <a:gd name="T30" fmla="*/ 188 w 476"/>
                <a:gd name="T31" fmla="*/ 0 h 479"/>
                <a:gd name="T32" fmla="*/ 255 w 476"/>
                <a:gd name="T33" fmla="*/ 0 h 4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76" h="479">
                  <a:moveTo>
                    <a:pt x="255" y="0"/>
                  </a:moveTo>
                  <a:lnTo>
                    <a:pt x="374" y="46"/>
                  </a:lnTo>
                  <a:lnTo>
                    <a:pt x="431" y="96"/>
                  </a:lnTo>
                  <a:lnTo>
                    <a:pt x="464" y="160"/>
                  </a:lnTo>
                  <a:lnTo>
                    <a:pt x="476" y="198"/>
                  </a:lnTo>
                  <a:lnTo>
                    <a:pt x="462" y="307"/>
                  </a:lnTo>
                  <a:lnTo>
                    <a:pt x="421" y="398"/>
                  </a:lnTo>
                  <a:lnTo>
                    <a:pt x="326" y="469"/>
                  </a:lnTo>
                  <a:lnTo>
                    <a:pt x="231" y="479"/>
                  </a:lnTo>
                  <a:lnTo>
                    <a:pt x="145" y="455"/>
                  </a:lnTo>
                  <a:lnTo>
                    <a:pt x="55" y="388"/>
                  </a:lnTo>
                  <a:lnTo>
                    <a:pt x="10" y="293"/>
                  </a:lnTo>
                  <a:lnTo>
                    <a:pt x="0" y="193"/>
                  </a:lnTo>
                  <a:lnTo>
                    <a:pt x="50" y="96"/>
                  </a:lnTo>
                  <a:lnTo>
                    <a:pt x="122" y="34"/>
                  </a:lnTo>
                  <a:lnTo>
                    <a:pt x="188" y="0"/>
                  </a:lnTo>
                  <a:lnTo>
                    <a:pt x="255" y="0"/>
                  </a:lnTo>
                  <a:close/>
                </a:path>
              </a:pathLst>
            </a:custGeom>
            <a:solidFill>
              <a:srgbClr val="FFE8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7" name="Freeform 10"/>
            <p:cNvSpPr>
              <a:spLocks noEditPoints="1"/>
            </p:cNvSpPr>
            <p:nvPr/>
          </p:nvSpPr>
          <p:spPr bwMode="auto">
            <a:xfrm rot="10800000">
              <a:off x="1216" y="1960"/>
              <a:ext cx="64" cy="64"/>
            </a:xfrm>
            <a:custGeom>
              <a:avLst/>
              <a:gdLst>
                <a:gd name="T0" fmla="*/ 27 w 27"/>
                <a:gd name="T1" fmla="*/ 14 h 27"/>
                <a:gd name="T2" fmla="*/ 13 w 27"/>
                <a:gd name="T3" fmla="*/ 27 h 27"/>
                <a:gd name="T4" fmla="*/ 0 w 27"/>
                <a:gd name="T5" fmla="*/ 14 h 27"/>
                <a:gd name="T6" fmla="*/ 13 w 27"/>
                <a:gd name="T7" fmla="*/ 0 h 27"/>
                <a:gd name="T8" fmla="*/ 27 w 27"/>
                <a:gd name="T9" fmla="*/ 14 h 27"/>
                <a:gd name="T10" fmla="*/ 27 w 27"/>
                <a:gd name="T11" fmla="*/ 14 h 27"/>
                <a:gd name="T12" fmla="*/ 27 w 27"/>
                <a:gd name="T13" fmla="*/ 1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" h="27">
                  <a:moveTo>
                    <a:pt x="27" y="14"/>
                  </a:moveTo>
                  <a:cubicBezTo>
                    <a:pt x="27" y="21"/>
                    <a:pt x="21" y="27"/>
                    <a:pt x="13" y="27"/>
                  </a:cubicBezTo>
                  <a:cubicBezTo>
                    <a:pt x="6" y="27"/>
                    <a:pt x="0" y="21"/>
                    <a:pt x="0" y="14"/>
                  </a:cubicBezTo>
                  <a:cubicBezTo>
                    <a:pt x="0" y="6"/>
                    <a:pt x="6" y="0"/>
                    <a:pt x="13" y="0"/>
                  </a:cubicBezTo>
                  <a:cubicBezTo>
                    <a:pt x="21" y="0"/>
                    <a:pt x="27" y="6"/>
                    <a:pt x="27" y="14"/>
                  </a:cubicBezTo>
                  <a:close/>
                  <a:moveTo>
                    <a:pt x="27" y="14"/>
                  </a:moveTo>
                  <a:cubicBezTo>
                    <a:pt x="27" y="14"/>
                    <a:pt x="27" y="14"/>
                    <a:pt x="27" y="14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8" name="Freeform 11"/>
            <p:cNvSpPr>
              <a:spLocks noEditPoints="1"/>
            </p:cNvSpPr>
            <p:nvPr/>
          </p:nvSpPr>
          <p:spPr bwMode="auto">
            <a:xfrm rot="10800000">
              <a:off x="1216" y="1752"/>
              <a:ext cx="64" cy="172"/>
            </a:xfrm>
            <a:custGeom>
              <a:avLst/>
              <a:gdLst>
                <a:gd name="T0" fmla="*/ 20 w 27"/>
                <a:gd name="T1" fmla="*/ 20 h 72"/>
                <a:gd name="T2" fmla="*/ 20 w 27"/>
                <a:gd name="T3" fmla="*/ 6 h 72"/>
                <a:gd name="T4" fmla="*/ 19 w 27"/>
                <a:gd name="T5" fmla="*/ 3 h 72"/>
                <a:gd name="T6" fmla="*/ 13 w 27"/>
                <a:gd name="T7" fmla="*/ 0 h 72"/>
                <a:gd name="T8" fmla="*/ 7 w 27"/>
                <a:gd name="T9" fmla="*/ 3 h 72"/>
                <a:gd name="T10" fmla="*/ 7 w 27"/>
                <a:gd name="T11" fmla="*/ 6 h 72"/>
                <a:gd name="T12" fmla="*/ 7 w 27"/>
                <a:gd name="T13" fmla="*/ 20 h 72"/>
                <a:gd name="T14" fmla="*/ 1 w 27"/>
                <a:gd name="T15" fmla="*/ 56 h 72"/>
                <a:gd name="T16" fmla="*/ 1 w 27"/>
                <a:gd name="T17" fmla="*/ 63 h 72"/>
                <a:gd name="T18" fmla="*/ 11 w 27"/>
                <a:gd name="T19" fmla="*/ 72 h 72"/>
                <a:gd name="T20" fmla="*/ 16 w 27"/>
                <a:gd name="T21" fmla="*/ 72 h 72"/>
                <a:gd name="T22" fmla="*/ 26 w 27"/>
                <a:gd name="T23" fmla="*/ 63 h 72"/>
                <a:gd name="T24" fmla="*/ 26 w 27"/>
                <a:gd name="T25" fmla="*/ 56 h 72"/>
                <a:gd name="T26" fmla="*/ 20 w 27"/>
                <a:gd name="T27" fmla="*/ 20 h 72"/>
                <a:gd name="T28" fmla="*/ 20 w 27"/>
                <a:gd name="T29" fmla="*/ 20 h 72"/>
                <a:gd name="T30" fmla="*/ 20 w 27"/>
                <a:gd name="T31" fmla="*/ 2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7" h="72">
                  <a:moveTo>
                    <a:pt x="20" y="20"/>
                  </a:moveTo>
                  <a:cubicBezTo>
                    <a:pt x="20" y="6"/>
                    <a:pt x="20" y="6"/>
                    <a:pt x="20" y="6"/>
                  </a:cubicBezTo>
                  <a:cubicBezTo>
                    <a:pt x="20" y="5"/>
                    <a:pt x="20" y="5"/>
                    <a:pt x="19" y="3"/>
                  </a:cubicBezTo>
                  <a:cubicBezTo>
                    <a:pt x="18" y="1"/>
                    <a:pt x="16" y="0"/>
                    <a:pt x="13" y="0"/>
                  </a:cubicBezTo>
                  <a:cubicBezTo>
                    <a:pt x="11" y="0"/>
                    <a:pt x="9" y="1"/>
                    <a:pt x="7" y="3"/>
                  </a:cubicBezTo>
                  <a:cubicBezTo>
                    <a:pt x="7" y="4"/>
                    <a:pt x="7" y="5"/>
                    <a:pt x="7" y="6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7" y="32"/>
                    <a:pt x="3" y="44"/>
                    <a:pt x="1" y="56"/>
                  </a:cubicBezTo>
                  <a:cubicBezTo>
                    <a:pt x="0" y="58"/>
                    <a:pt x="0" y="60"/>
                    <a:pt x="1" y="63"/>
                  </a:cubicBezTo>
                  <a:cubicBezTo>
                    <a:pt x="2" y="68"/>
                    <a:pt x="6" y="72"/>
                    <a:pt x="11" y="72"/>
                  </a:cubicBezTo>
                  <a:cubicBezTo>
                    <a:pt x="16" y="72"/>
                    <a:pt x="16" y="72"/>
                    <a:pt x="16" y="72"/>
                  </a:cubicBezTo>
                  <a:cubicBezTo>
                    <a:pt x="21" y="72"/>
                    <a:pt x="25" y="68"/>
                    <a:pt x="26" y="63"/>
                  </a:cubicBezTo>
                  <a:cubicBezTo>
                    <a:pt x="27" y="60"/>
                    <a:pt x="27" y="58"/>
                    <a:pt x="26" y="56"/>
                  </a:cubicBezTo>
                  <a:cubicBezTo>
                    <a:pt x="23" y="44"/>
                    <a:pt x="20" y="32"/>
                    <a:pt x="20" y="20"/>
                  </a:cubicBezTo>
                  <a:close/>
                  <a:moveTo>
                    <a:pt x="20" y="20"/>
                  </a:moveTo>
                  <a:cubicBezTo>
                    <a:pt x="20" y="20"/>
                    <a:pt x="20" y="20"/>
                    <a:pt x="20" y="20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9" name="Freeform 12"/>
            <p:cNvSpPr>
              <a:spLocks noEditPoints="1"/>
            </p:cNvSpPr>
            <p:nvPr/>
          </p:nvSpPr>
          <p:spPr bwMode="auto">
            <a:xfrm>
              <a:off x="1005" y="1639"/>
              <a:ext cx="507" cy="504"/>
            </a:xfrm>
            <a:custGeom>
              <a:avLst/>
              <a:gdLst>
                <a:gd name="T0" fmla="*/ 213 w 213"/>
                <a:gd name="T1" fmla="*/ 106 h 212"/>
                <a:gd name="T2" fmla="*/ 106 w 213"/>
                <a:gd name="T3" fmla="*/ 0 h 212"/>
                <a:gd name="T4" fmla="*/ 0 w 213"/>
                <a:gd name="T5" fmla="*/ 106 h 212"/>
                <a:gd name="T6" fmla="*/ 106 w 213"/>
                <a:gd name="T7" fmla="*/ 212 h 212"/>
                <a:gd name="T8" fmla="*/ 177 w 213"/>
                <a:gd name="T9" fmla="*/ 204 h 212"/>
                <a:gd name="T10" fmla="*/ 205 w 213"/>
                <a:gd name="T11" fmla="*/ 145 h 212"/>
                <a:gd name="T12" fmla="*/ 213 w 213"/>
                <a:gd name="T13" fmla="*/ 106 h 212"/>
                <a:gd name="T14" fmla="*/ 197 w 213"/>
                <a:gd name="T15" fmla="*/ 126 h 212"/>
                <a:gd name="T16" fmla="*/ 156 w 213"/>
                <a:gd name="T17" fmla="*/ 174 h 212"/>
                <a:gd name="T18" fmla="*/ 106 w 213"/>
                <a:gd name="T19" fmla="*/ 200 h 212"/>
                <a:gd name="T20" fmla="*/ 13 w 213"/>
                <a:gd name="T21" fmla="*/ 107 h 212"/>
                <a:gd name="T22" fmla="*/ 106 w 213"/>
                <a:gd name="T23" fmla="*/ 14 h 212"/>
                <a:gd name="T24" fmla="*/ 199 w 213"/>
                <a:gd name="T25" fmla="*/ 107 h 212"/>
                <a:gd name="T26" fmla="*/ 197 w 213"/>
                <a:gd name="T27" fmla="*/ 126 h 212"/>
                <a:gd name="T28" fmla="*/ 197 w 213"/>
                <a:gd name="T29" fmla="*/ 126 h 212"/>
                <a:gd name="T30" fmla="*/ 197 w 213"/>
                <a:gd name="T31" fmla="*/ 126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13" h="212">
                  <a:moveTo>
                    <a:pt x="213" y="106"/>
                  </a:moveTo>
                  <a:cubicBezTo>
                    <a:pt x="213" y="48"/>
                    <a:pt x="165" y="0"/>
                    <a:pt x="106" y="0"/>
                  </a:cubicBezTo>
                  <a:cubicBezTo>
                    <a:pt x="48" y="0"/>
                    <a:pt x="0" y="48"/>
                    <a:pt x="0" y="106"/>
                  </a:cubicBezTo>
                  <a:cubicBezTo>
                    <a:pt x="0" y="165"/>
                    <a:pt x="48" y="212"/>
                    <a:pt x="106" y="212"/>
                  </a:cubicBezTo>
                  <a:cubicBezTo>
                    <a:pt x="145" y="212"/>
                    <a:pt x="165" y="212"/>
                    <a:pt x="177" y="204"/>
                  </a:cubicBezTo>
                  <a:cubicBezTo>
                    <a:pt x="187" y="196"/>
                    <a:pt x="191" y="186"/>
                    <a:pt x="205" y="145"/>
                  </a:cubicBezTo>
                  <a:cubicBezTo>
                    <a:pt x="210" y="133"/>
                    <a:pt x="213" y="120"/>
                    <a:pt x="213" y="106"/>
                  </a:cubicBezTo>
                  <a:close/>
                  <a:moveTo>
                    <a:pt x="197" y="126"/>
                  </a:moveTo>
                  <a:cubicBezTo>
                    <a:pt x="188" y="159"/>
                    <a:pt x="169" y="165"/>
                    <a:pt x="156" y="174"/>
                  </a:cubicBezTo>
                  <a:cubicBezTo>
                    <a:pt x="139" y="186"/>
                    <a:pt x="123" y="200"/>
                    <a:pt x="106" y="200"/>
                  </a:cubicBezTo>
                  <a:cubicBezTo>
                    <a:pt x="55" y="200"/>
                    <a:pt x="13" y="158"/>
                    <a:pt x="13" y="107"/>
                  </a:cubicBezTo>
                  <a:cubicBezTo>
                    <a:pt x="13" y="56"/>
                    <a:pt x="55" y="14"/>
                    <a:pt x="106" y="14"/>
                  </a:cubicBezTo>
                  <a:cubicBezTo>
                    <a:pt x="157" y="14"/>
                    <a:pt x="199" y="56"/>
                    <a:pt x="199" y="107"/>
                  </a:cubicBezTo>
                  <a:cubicBezTo>
                    <a:pt x="199" y="113"/>
                    <a:pt x="199" y="119"/>
                    <a:pt x="197" y="126"/>
                  </a:cubicBezTo>
                  <a:close/>
                  <a:moveTo>
                    <a:pt x="197" y="126"/>
                  </a:moveTo>
                  <a:cubicBezTo>
                    <a:pt x="197" y="126"/>
                    <a:pt x="197" y="126"/>
                    <a:pt x="197" y="126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70" name="Freeform 13"/>
            <p:cNvSpPr>
              <a:spLocks/>
            </p:cNvSpPr>
            <p:nvPr/>
          </p:nvSpPr>
          <p:spPr bwMode="auto">
            <a:xfrm>
              <a:off x="1369" y="1975"/>
              <a:ext cx="583" cy="699"/>
            </a:xfrm>
            <a:custGeom>
              <a:avLst/>
              <a:gdLst>
                <a:gd name="T0" fmla="*/ 216 w 245"/>
                <a:gd name="T1" fmla="*/ 0 h 294"/>
                <a:gd name="T2" fmla="*/ 188 w 245"/>
                <a:gd name="T3" fmla="*/ 28 h 294"/>
                <a:gd name="T4" fmla="*/ 188 w 245"/>
                <a:gd name="T5" fmla="*/ 131 h 294"/>
                <a:gd name="T6" fmla="*/ 162 w 245"/>
                <a:gd name="T7" fmla="*/ 199 h 294"/>
                <a:gd name="T8" fmla="*/ 46 w 245"/>
                <a:gd name="T9" fmla="*/ 199 h 294"/>
                <a:gd name="T10" fmla="*/ 0 w 245"/>
                <a:gd name="T11" fmla="*/ 245 h 294"/>
                <a:gd name="T12" fmla="*/ 0 w 245"/>
                <a:gd name="T13" fmla="*/ 277 h 294"/>
                <a:gd name="T14" fmla="*/ 81 w 245"/>
                <a:gd name="T15" fmla="*/ 294 h 294"/>
                <a:gd name="T16" fmla="*/ 205 w 245"/>
                <a:gd name="T17" fmla="*/ 253 h 294"/>
                <a:gd name="T18" fmla="*/ 205 w 245"/>
                <a:gd name="T19" fmla="*/ 246 h 294"/>
                <a:gd name="T20" fmla="*/ 207 w 245"/>
                <a:gd name="T21" fmla="*/ 242 h 294"/>
                <a:gd name="T22" fmla="*/ 243 w 245"/>
                <a:gd name="T23" fmla="*/ 146 h 294"/>
                <a:gd name="T24" fmla="*/ 245 w 245"/>
                <a:gd name="T25" fmla="*/ 136 h 294"/>
                <a:gd name="T26" fmla="*/ 245 w 245"/>
                <a:gd name="T27" fmla="*/ 28 h 294"/>
                <a:gd name="T28" fmla="*/ 216 w 245"/>
                <a:gd name="T29" fmla="*/ 0 h 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45" h="294">
                  <a:moveTo>
                    <a:pt x="216" y="0"/>
                  </a:moveTo>
                  <a:cubicBezTo>
                    <a:pt x="201" y="0"/>
                    <a:pt x="188" y="13"/>
                    <a:pt x="188" y="28"/>
                  </a:cubicBezTo>
                  <a:cubicBezTo>
                    <a:pt x="188" y="131"/>
                    <a:pt x="188" y="131"/>
                    <a:pt x="188" y="131"/>
                  </a:cubicBezTo>
                  <a:cubicBezTo>
                    <a:pt x="162" y="199"/>
                    <a:pt x="162" y="199"/>
                    <a:pt x="162" y="199"/>
                  </a:cubicBezTo>
                  <a:cubicBezTo>
                    <a:pt x="46" y="199"/>
                    <a:pt x="46" y="199"/>
                    <a:pt x="46" y="199"/>
                  </a:cubicBezTo>
                  <a:cubicBezTo>
                    <a:pt x="20" y="199"/>
                    <a:pt x="0" y="219"/>
                    <a:pt x="0" y="245"/>
                  </a:cubicBezTo>
                  <a:cubicBezTo>
                    <a:pt x="0" y="277"/>
                    <a:pt x="0" y="277"/>
                    <a:pt x="0" y="277"/>
                  </a:cubicBezTo>
                  <a:cubicBezTo>
                    <a:pt x="25" y="288"/>
                    <a:pt x="52" y="294"/>
                    <a:pt x="81" y="294"/>
                  </a:cubicBezTo>
                  <a:cubicBezTo>
                    <a:pt x="127" y="294"/>
                    <a:pt x="170" y="279"/>
                    <a:pt x="205" y="253"/>
                  </a:cubicBezTo>
                  <a:cubicBezTo>
                    <a:pt x="205" y="246"/>
                    <a:pt x="205" y="246"/>
                    <a:pt x="205" y="246"/>
                  </a:cubicBezTo>
                  <a:cubicBezTo>
                    <a:pt x="205" y="245"/>
                    <a:pt x="206" y="243"/>
                    <a:pt x="207" y="242"/>
                  </a:cubicBezTo>
                  <a:cubicBezTo>
                    <a:pt x="243" y="146"/>
                    <a:pt x="243" y="146"/>
                    <a:pt x="243" y="146"/>
                  </a:cubicBezTo>
                  <a:cubicBezTo>
                    <a:pt x="244" y="143"/>
                    <a:pt x="245" y="139"/>
                    <a:pt x="245" y="136"/>
                  </a:cubicBezTo>
                  <a:cubicBezTo>
                    <a:pt x="245" y="28"/>
                    <a:pt x="245" y="28"/>
                    <a:pt x="245" y="28"/>
                  </a:cubicBezTo>
                  <a:cubicBezTo>
                    <a:pt x="245" y="13"/>
                    <a:pt x="232" y="0"/>
                    <a:pt x="216" y="0"/>
                  </a:cubicBezTo>
                  <a:close/>
                </a:path>
              </a:pathLst>
            </a:custGeom>
            <a:solidFill>
              <a:srgbClr val="FFFCDD"/>
            </a:solidFill>
            <a:ln w="30163" cap="flat">
              <a:solidFill>
                <a:srgbClr val="231F2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71" name="CaixaDeTexto 70"/>
          <p:cNvSpPr txBox="1"/>
          <p:nvPr/>
        </p:nvSpPr>
        <p:spPr>
          <a:xfrm>
            <a:off x="1615642" y="685071"/>
            <a:ext cx="205019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2000" b="1" dirty="0">
                <a:solidFill>
                  <a:schemeClr val="accent2">
                    <a:lumMod val="75000"/>
                  </a:schemeClr>
                </a:solidFill>
              </a:rPr>
              <a:t>primeira lembrança</a:t>
            </a:r>
            <a:endParaRPr lang="pt-BR" sz="2000" dirty="0">
              <a:solidFill>
                <a:schemeClr val="accent2">
                  <a:lumMod val="75000"/>
                </a:schemeClr>
              </a:solidFill>
            </a:endParaRPr>
          </a:p>
        </p:txBody>
      </p:sp>
      <p:grpSp>
        <p:nvGrpSpPr>
          <p:cNvPr id="74" name="Grupo 73"/>
          <p:cNvGrpSpPr/>
          <p:nvPr/>
        </p:nvGrpSpPr>
        <p:grpSpPr>
          <a:xfrm>
            <a:off x="582377" y="4114321"/>
            <a:ext cx="1605104" cy="1612938"/>
            <a:chOff x="7269163" y="1814738"/>
            <a:chExt cx="3903662" cy="3922713"/>
          </a:xfrm>
        </p:grpSpPr>
        <p:grpSp>
          <p:nvGrpSpPr>
            <p:cNvPr id="75" name="Grupo 74"/>
            <p:cNvGrpSpPr/>
            <p:nvPr/>
          </p:nvGrpSpPr>
          <p:grpSpPr>
            <a:xfrm>
              <a:off x="8496300" y="3102201"/>
              <a:ext cx="1563687" cy="1649413"/>
              <a:chOff x="8328025" y="2344738"/>
              <a:chExt cx="1563687" cy="1649413"/>
            </a:xfrm>
            <a:solidFill>
              <a:srgbClr val="009999"/>
            </a:solidFill>
          </p:grpSpPr>
          <p:sp>
            <p:nvSpPr>
              <p:cNvPr id="111" name="Freeform 16"/>
              <p:cNvSpPr>
                <a:spLocks/>
              </p:cNvSpPr>
              <p:nvPr/>
            </p:nvSpPr>
            <p:spPr bwMode="auto">
              <a:xfrm>
                <a:off x="8328025" y="2344738"/>
                <a:ext cx="1135062" cy="1044575"/>
              </a:xfrm>
              <a:custGeom>
                <a:avLst/>
                <a:gdLst>
                  <a:gd name="T0" fmla="*/ 84 w 302"/>
                  <a:gd name="T1" fmla="*/ 37 h 278"/>
                  <a:gd name="T2" fmla="*/ 89 w 302"/>
                  <a:gd name="T3" fmla="*/ 24 h 278"/>
                  <a:gd name="T4" fmla="*/ 90 w 302"/>
                  <a:gd name="T5" fmla="*/ 9 h 278"/>
                  <a:gd name="T6" fmla="*/ 92 w 302"/>
                  <a:gd name="T7" fmla="*/ 0 h 278"/>
                  <a:gd name="T8" fmla="*/ 96 w 302"/>
                  <a:gd name="T9" fmla="*/ 2 h 278"/>
                  <a:gd name="T10" fmla="*/ 99 w 302"/>
                  <a:gd name="T11" fmla="*/ 11 h 278"/>
                  <a:gd name="T12" fmla="*/ 103 w 302"/>
                  <a:gd name="T13" fmla="*/ 33 h 278"/>
                  <a:gd name="T14" fmla="*/ 128 w 302"/>
                  <a:gd name="T15" fmla="*/ 54 h 278"/>
                  <a:gd name="T16" fmla="*/ 172 w 302"/>
                  <a:gd name="T17" fmla="*/ 57 h 278"/>
                  <a:gd name="T18" fmla="*/ 302 w 302"/>
                  <a:gd name="T19" fmla="*/ 64 h 278"/>
                  <a:gd name="T20" fmla="*/ 299 w 302"/>
                  <a:gd name="T21" fmla="*/ 74 h 278"/>
                  <a:gd name="T22" fmla="*/ 291 w 302"/>
                  <a:gd name="T23" fmla="*/ 104 h 278"/>
                  <a:gd name="T24" fmla="*/ 293 w 302"/>
                  <a:gd name="T25" fmla="*/ 143 h 278"/>
                  <a:gd name="T26" fmla="*/ 284 w 302"/>
                  <a:gd name="T27" fmla="*/ 172 h 278"/>
                  <a:gd name="T28" fmla="*/ 278 w 302"/>
                  <a:gd name="T29" fmla="*/ 195 h 278"/>
                  <a:gd name="T30" fmla="*/ 266 w 302"/>
                  <a:gd name="T31" fmla="*/ 203 h 278"/>
                  <a:gd name="T32" fmla="*/ 260 w 302"/>
                  <a:gd name="T33" fmla="*/ 215 h 278"/>
                  <a:gd name="T34" fmla="*/ 249 w 302"/>
                  <a:gd name="T35" fmla="*/ 222 h 278"/>
                  <a:gd name="T36" fmla="*/ 237 w 302"/>
                  <a:gd name="T37" fmla="*/ 237 h 278"/>
                  <a:gd name="T38" fmla="*/ 227 w 302"/>
                  <a:gd name="T39" fmla="*/ 252 h 278"/>
                  <a:gd name="T40" fmla="*/ 222 w 302"/>
                  <a:gd name="T41" fmla="*/ 261 h 278"/>
                  <a:gd name="T42" fmla="*/ 224 w 302"/>
                  <a:gd name="T43" fmla="*/ 271 h 278"/>
                  <a:gd name="T44" fmla="*/ 224 w 302"/>
                  <a:gd name="T45" fmla="*/ 278 h 278"/>
                  <a:gd name="T46" fmla="*/ 213 w 302"/>
                  <a:gd name="T47" fmla="*/ 275 h 278"/>
                  <a:gd name="T48" fmla="*/ 213 w 302"/>
                  <a:gd name="T49" fmla="*/ 265 h 278"/>
                  <a:gd name="T50" fmla="*/ 205 w 302"/>
                  <a:gd name="T51" fmla="*/ 260 h 278"/>
                  <a:gd name="T52" fmla="*/ 198 w 302"/>
                  <a:gd name="T53" fmla="*/ 266 h 278"/>
                  <a:gd name="T54" fmla="*/ 185 w 302"/>
                  <a:gd name="T55" fmla="*/ 264 h 278"/>
                  <a:gd name="T56" fmla="*/ 169 w 302"/>
                  <a:gd name="T57" fmla="*/ 265 h 278"/>
                  <a:gd name="T58" fmla="*/ 156 w 302"/>
                  <a:gd name="T59" fmla="*/ 258 h 278"/>
                  <a:gd name="T60" fmla="*/ 137 w 302"/>
                  <a:gd name="T61" fmla="*/ 256 h 278"/>
                  <a:gd name="T62" fmla="*/ 124 w 302"/>
                  <a:gd name="T63" fmla="*/ 261 h 278"/>
                  <a:gd name="T64" fmla="*/ 118 w 302"/>
                  <a:gd name="T65" fmla="*/ 270 h 278"/>
                  <a:gd name="T66" fmla="*/ 110 w 302"/>
                  <a:gd name="T67" fmla="*/ 269 h 278"/>
                  <a:gd name="T68" fmla="*/ 100 w 302"/>
                  <a:gd name="T69" fmla="*/ 263 h 278"/>
                  <a:gd name="T70" fmla="*/ 89 w 302"/>
                  <a:gd name="T71" fmla="*/ 257 h 278"/>
                  <a:gd name="T72" fmla="*/ 85 w 302"/>
                  <a:gd name="T73" fmla="*/ 243 h 278"/>
                  <a:gd name="T74" fmla="*/ 88 w 302"/>
                  <a:gd name="T75" fmla="*/ 237 h 278"/>
                  <a:gd name="T76" fmla="*/ 89 w 302"/>
                  <a:gd name="T77" fmla="*/ 230 h 278"/>
                  <a:gd name="T78" fmla="*/ 39 w 302"/>
                  <a:gd name="T79" fmla="*/ 220 h 278"/>
                  <a:gd name="T80" fmla="*/ 35 w 302"/>
                  <a:gd name="T81" fmla="*/ 209 h 278"/>
                  <a:gd name="T82" fmla="*/ 31 w 302"/>
                  <a:gd name="T83" fmla="*/ 202 h 278"/>
                  <a:gd name="T84" fmla="*/ 37 w 302"/>
                  <a:gd name="T85" fmla="*/ 196 h 278"/>
                  <a:gd name="T86" fmla="*/ 34 w 302"/>
                  <a:gd name="T87" fmla="*/ 182 h 278"/>
                  <a:gd name="T88" fmla="*/ 28 w 302"/>
                  <a:gd name="T89" fmla="*/ 163 h 278"/>
                  <a:gd name="T90" fmla="*/ 46 w 302"/>
                  <a:gd name="T91" fmla="*/ 138 h 278"/>
                  <a:gd name="T92" fmla="*/ 43 w 302"/>
                  <a:gd name="T93" fmla="*/ 115 h 278"/>
                  <a:gd name="T94" fmla="*/ 43 w 302"/>
                  <a:gd name="T95" fmla="*/ 105 h 278"/>
                  <a:gd name="T96" fmla="*/ 41 w 302"/>
                  <a:gd name="T97" fmla="*/ 94 h 278"/>
                  <a:gd name="T98" fmla="*/ 24 w 302"/>
                  <a:gd name="T99" fmla="*/ 89 h 278"/>
                  <a:gd name="T100" fmla="*/ 3 w 302"/>
                  <a:gd name="T101" fmla="*/ 76 h 278"/>
                  <a:gd name="T102" fmla="*/ 2 w 302"/>
                  <a:gd name="T103" fmla="*/ 64 h 2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302" h="278">
                    <a:moveTo>
                      <a:pt x="2" y="36"/>
                    </a:moveTo>
                    <a:cubicBezTo>
                      <a:pt x="84" y="37"/>
                      <a:pt x="84" y="37"/>
                      <a:pt x="84" y="37"/>
                    </a:cubicBezTo>
                    <a:cubicBezTo>
                      <a:pt x="86" y="32"/>
                      <a:pt x="86" y="32"/>
                      <a:pt x="86" y="32"/>
                    </a:cubicBezTo>
                    <a:cubicBezTo>
                      <a:pt x="89" y="24"/>
                      <a:pt x="89" y="24"/>
                      <a:pt x="89" y="24"/>
                    </a:cubicBezTo>
                    <a:cubicBezTo>
                      <a:pt x="90" y="16"/>
                      <a:pt x="90" y="16"/>
                      <a:pt x="90" y="16"/>
                    </a:cubicBezTo>
                    <a:cubicBezTo>
                      <a:pt x="90" y="9"/>
                      <a:pt x="90" y="9"/>
                      <a:pt x="90" y="9"/>
                    </a:cubicBezTo>
                    <a:cubicBezTo>
                      <a:pt x="91" y="4"/>
                      <a:pt x="91" y="4"/>
                      <a:pt x="91" y="4"/>
                    </a:cubicBezTo>
                    <a:cubicBezTo>
                      <a:pt x="92" y="0"/>
                      <a:pt x="92" y="0"/>
                      <a:pt x="92" y="0"/>
                    </a:cubicBezTo>
                    <a:cubicBezTo>
                      <a:pt x="94" y="0"/>
                      <a:pt x="94" y="0"/>
                      <a:pt x="94" y="0"/>
                    </a:cubicBezTo>
                    <a:cubicBezTo>
                      <a:pt x="96" y="2"/>
                      <a:pt x="96" y="2"/>
                      <a:pt x="96" y="2"/>
                    </a:cubicBezTo>
                    <a:cubicBezTo>
                      <a:pt x="96" y="6"/>
                      <a:pt x="96" y="6"/>
                      <a:pt x="96" y="6"/>
                    </a:cubicBezTo>
                    <a:cubicBezTo>
                      <a:pt x="99" y="11"/>
                      <a:pt x="99" y="11"/>
                      <a:pt x="99" y="11"/>
                    </a:cubicBezTo>
                    <a:cubicBezTo>
                      <a:pt x="102" y="20"/>
                      <a:pt x="102" y="20"/>
                      <a:pt x="102" y="20"/>
                    </a:cubicBezTo>
                    <a:cubicBezTo>
                      <a:pt x="103" y="33"/>
                      <a:pt x="103" y="33"/>
                      <a:pt x="103" y="33"/>
                    </a:cubicBezTo>
                    <a:cubicBezTo>
                      <a:pt x="107" y="37"/>
                      <a:pt x="107" y="37"/>
                      <a:pt x="107" y="37"/>
                    </a:cubicBezTo>
                    <a:cubicBezTo>
                      <a:pt x="128" y="54"/>
                      <a:pt x="128" y="54"/>
                      <a:pt x="128" y="54"/>
                    </a:cubicBezTo>
                    <a:cubicBezTo>
                      <a:pt x="137" y="55"/>
                      <a:pt x="137" y="55"/>
                      <a:pt x="137" y="55"/>
                    </a:cubicBezTo>
                    <a:cubicBezTo>
                      <a:pt x="172" y="57"/>
                      <a:pt x="172" y="57"/>
                      <a:pt x="172" y="57"/>
                    </a:cubicBezTo>
                    <a:cubicBezTo>
                      <a:pt x="247" y="60"/>
                      <a:pt x="247" y="60"/>
                      <a:pt x="247" y="60"/>
                    </a:cubicBezTo>
                    <a:cubicBezTo>
                      <a:pt x="302" y="64"/>
                      <a:pt x="302" y="64"/>
                      <a:pt x="302" y="64"/>
                    </a:cubicBezTo>
                    <a:cubicBezTo>
                      <a:pt x="302" y="66"/>
                      <a:pt x="302" y="66"/>
                      <a:pt x="302" y="66"/>
                    </a:cubicBezTo>
                    <a:cubicBezTo>
                      <a:pt x="299" y="74"/>
                      <a:pt x="299" y="74"/>
                      <a:pt x="299" y="74"/>
                    </a:cubicBezTo>
                    <a:cubicBezTo>
                      <a:pt x="292" y="95"/>
                      <a:pt x="292" y="95"/>
                      <a:pt x="292" y="95"/>
                    </a:cubicBezTo>
                    <a:cubicBezTo>
                      <a:pt x="292" y="95"/>
                      <a:pt x="291" y="94"/>
                      <a:pt x="291" y="104"/>
                    </a:cubicBezTo>
                    <a:cubicBezTo>
                      <a:pt x="291" y="114"/>
                      <a:pt x="291" y="135"/>
                      <a:pt x="291" y="135"/>
                    </a:cubicBezTo>
                    <a:cubicBezTo>
                      <a:pt x="293" y="143"/>
                      <a:pt x="293" y="143"/>
                      <a:pt x="293" y="143"/>
                    </a:cubicBezTo>
                    <a:cubicBezTo>
                      <a:pt x="293" y="143"/>
                      <a:pt x="294" y="152"/>
                      <a:pt x="290" y="157"/>
                    </a:cubicBezTo>
                    <a:cubicBezTo>
                      <a:pt x="286" y="162"/>
                      <a:pt x="284" y="172"/>
                      <a:pt x="284" y="172"/>
                    </a:cubicBezTo>
                    <a:cubicBezTo>
                      <a:pt x="281" y="190"/>
                      <a:pt x="281" y="190"/>
                      <a:pt x="281" y="190"/>
                    </a:cubicBezTo>
                    <a:cubicBezTo>
                      <a:pt x="278" y="195"/>
                      <a:pt x="278" y="195"/>
                      <a:pt x="278" y="195"/>
                    </a:cubicBezTo>
                    <a:cubicBezTo>
                      <a:pt x="271" y="198"/>
                      <a:pt x="271" y="198"/>
                      <a:pt x="271" y="198"/>
                    </a:cubicBezTo>
                    <a:cubicBezTo>
                      <a:pt x="266" y="203"/>
                      <a:pt x="266" y="203"/>
                      <a:pt x="266" y="203"/>
                    </a:cubicBezTo>
                    <a:cubicBezTo>
                      <a:pt x="262" y="210"/>
                      <a:pt x="262" y="210"/>
                      <a:pt x="262" y="210"/>
                    </a:cubicBezTo>
                    <a:cubicBezTo>
                      <a:pt x="260" y="215"/>
                      <a:pt x="260" y="215"/>
                      <a:pt x="260" y="215"/>
                    </a:cubicBezTo>
                    <a:cubicBezTo>
                      <a:pt x="256" y="217"/>
                      <a:pt x="256" y="217"/>
                      <a:pt x="256" y="217"/>
                    </a:cubicBezTo>
                    <a:cubicBezTo>
                      <a:pt x="249" y="222"/>
                      <a:pt x="249" y="222"/>
                      <a:pt x="249" y="222"/>
                    </a:cubicBezTo>
                    <a:cubicBezTo>
                      <a:pt x="244" y="227"/>
                      <a:pt x="244" y="227"/>
                      <a:pt x="244" y="227"/>
                    </a:cubicBezTo>
                    <a:cubicBezTo>
                      <a:pt x="237" y="237"/>
                      <a:pt x="237" y="237"/>
                      <a:pt x="237" y="237"/>
                    </a:cubicBezTo>
                    <a:cubicBezTo>
                      <a:pt x="232" y="245"/>
                      <a:pt x="232" y="245"/>
                      <a:pt x="232" y="245"/>
                    </a:cubicBezTo>
                    <a:cubicBezTo>
                      <a:pt x="227" y="252"/>
                      <a:pt x="227" y="252"/>
                      <a:pt x="227" y="252"/>
                    </a:cubicBezTo>
                    <a:cubicBezTo>
                      <a:pt x="223" y="256"/>
                      <a:pt x="223" y="256"/>
                      <a:pt x="223" y="256"/>
                    </a:cubicBezTo>
                    <a:cubicBezTo>
                      <a:pt x="222" y="261"/>
                      <a:pt x="222" y="261"/>
                      <a:pt x="222" y="261"/>
                    </a:cubicBezTo>
                    <a:cubicBezTo>
                      <a:pt x="222" y="267"/>
                      <a:pt x="222" y="267"/>
                      <a:pt x="222" y="267"/>
                    </a:cubicBezTo>
                    <a:cubicBezTo>
                      <a:pt x="224" y="271"/>
                      <a:pt x="224" y="271"/>
                      <a:pt x="224" y="271"/>
                    </a:cubicBezTo>
                    <a:cubicBezTo>
                      <a:pt x="224" y="273"/>
                      <a:pt x="224" y="273"/>
                      <a:pt x="224" y="273"/>
                    </a:cubicBezTo>
                    <a:cubicBezTo>
                      <a:pt x="224" y="278"/>
                      <a:pt x="224" y="278"/>
                      <a:pt x="224" y="278"/>
                    </a:cubicBezTo>
                    <a:cubicBezTo>
                      <a:pt x="214" y="278"/>
                      <a:pt x="214" y="278"/>
                      <a:pt x="214" y="278"/>
                    </a:cubicBezTo>
                    <a:cubicBezTo>
                      <a:pt x="213" y="275"/>
                      <a:pt x="213" y="275"/>
                      <a:pt x="213" y="275"/>
                    </a:cubicBezTo>
                    <a:cubicBezTo>
                      <a:pt x="214" y="269"/>
                      <a:pt x="214" y="269"/>
                      <a:pt x="214" y="269"/>
                    </a:cubicBezTo>
                    <a:cubicBezTo>
                      <a:pt x="213" y="265"/>
                      <a:pt x="213" y="265"/>
                      <a:pt x="213" y="265"/>
                    </a:cubicBezTo>
                    <a:cubicBezTo>
                      <a:pt x="210" y="260"/>
                      <a:pt x="210" y="260"/>
                      <a:pt x="210" y="260"/>
                    </a:cubicBezTo>
                    <a:cubicBezTo>
                      <a:pt x="205" y="260"/>
                      <a:pt x="205" y="260"/>
                      <a:pt x="205" y="260"/>
                    </a:cubicBezTo>
                    <a:cubicBezTo>
                      <a:pt x="200" y="263"/>
                      <a:pt x="200" y="263"/>
                      <a:pt x="200" y="263"/>
                    </a:cubicBezTo>
                    <a:cubicBezTo>
                      <a:pt x="198" y="266"/>
                      <a:pt x="198" y="266"/>
                      <a:pt x="198" y="266"/>
                    </a:cubicBezTo>
                    <a:cubicBezTo>
                      <a:pt x="198" y="266"/>
                      <a:pt x="193" y="266"/>
                      <a:pt x="191" y="266"/>
                    </a:cubicBezTo>
                    <a:cubicBezTo>
                      <a:pt x="189" y="266"/>
                      <a:pt x="185" y="264"/>
                      <a:pt x="185" y="264"/>
                    </a:cubicBezTo>
                    <a:cubicBezTo>
                      <a:pt x="181" y="264"/>
                      <a:pt x="181" y="264"/>
                      <a:pt x="181" y="264"/>
                    </a:cubicBezTo>
                    <a:cubicBezTo>
                      <a:pt x="169" y="265"/>
                      <a:pt x="169" y="265"/>
                      <a:pt x="169" y="265"/>
                    </a:cubicBezTo>
                    <a:cubicBezTo>
                      <a:pt x="162" y="262"/>
                      <a:pt x="162" y="262"/>
                      <a:pt x="162" y="262"/>
                    </a:cubicBezTo>
                    <a:cubicBezTo>
                      <a:pt x="162" y="262"/>
                      <a:pt x="160" y="261"/>
                      <a:pt x="156" y="258"/>
                    </a:cubicBezTo>
                    <a:cubicBezTo>
                      <a:pt x="152" y="255"/>
                      <a:pt x="149" y="255"/>
                      <a:pt x="148" y="255"/>
                    </a:cubicBezTo>
                    <a:cubicBezTo>
                      <a:pt x="146" y="255"/>
                      <a:pt x="140" y="255"/>
                      <a:pt x="137" y="256"/>
                    </a:cubicBezTo>
                    <a:cubicBezTo>
                      <a:pt x="133" y="257"/>
                      <a:pt x="135" y="257"/>
                      <a:pt x="132" y="257"/>
                    </a:cubicBezTo>
                    <a:cubicBezTo>
                      <a:pt x="129" y="257"/>
                      <a:pt x="125" y="260"/>
                      <a:pt x="124" y="261"/>
                    </a:cubicBezTo>
                    <a:cubicBezTo>
                      <a:pt x="123" y="261"/>
                      <a:pt x="120" y="266"/>
                      <a:pt x="120" y="266"/>
                    </a:cubicBezTo>
                    <a:cubicBezTo>
                      <a:pt x="118" y="270"/>
                      <a:pt x="118" y="270"/>
                      <a:pt x="118" y="270"/>
                    </a:cubicBezTo>
                    <a:cubicBezTo>
                      <a:pt x="112" y="269"/>
                      <a:pt x="112" y="269"/>
                      <a:pt x="112" y="269"/>
                    </a:cubicBezTo>
                    <a:cubicBezTo>
                      <a:pt x="110" y="269"/>
                      <a:pt x="110" y="269"/>
                      <a:pt x="110" y="269"/>
                    </a:cubicBezTo>
                    <a:cubicBezTo>
                      <a:pt x="107" y="267"/>
                      <a:pt x="107" y="267"/>
                      <a:pt x="107" y="267"/>
                    </a:cubicBezTo>
                    <a:cubicBezTo>
                      <a:pt x="100" y="263"/>
                      <a:pt x="100" y="263"/>
                      <a:pt x="100" y="263"/>
                    </a:cubicBezTo>
                    <a:cubicBezTo>
                      <a:pt x="95" y="261"/>
                      <a:pt x="95" y="261"/>
                      <a:pt x="95" y="261"/>
                    </a:cubicBezTo>
                    <a:cubicBezTo>
                      <a:pt x="89" y="257"/>
                      <a:pt x="89" y="257"/>
                      <a:pt x="89" y="257"/>
                    </a:cubicBezTo>
                    <a:cubicBezTo>
                      <a:pt x="87" y="254"/>
                      <a:pt x="87" y="254"/>
                      <a:pt x="87" y="254"/>
                    </a:cubicBezTo>
                    <a:cubicBezTo>
                      <a:pt x="85" y="243"/>
                      <a:pt x="85" y="243"/>
                      <a:pt x="85" y="243"/>
                    </a:cubicBezTo>
                    <a:cubicBezTo>
                      <a:pt x="85" y="239"/>
                      <a:pt x="85" y="239"/>
                      <a:pt x="85" y="239"/>
                    </a:cubicBezTo>
                    <a:cubicBezTo>
                      <a:pt x="88" y="237"/>
                      <a:pt x="88" y="237"/>
                      <a:pt x="88" y="237"/>
                    </a:cubicBezTo>
                    <a:cubicBezTo>
                      <a:pt x="89" y="233"/>
                      <a:pt x="89" y="233"/>
                      <a:pt x="89" y="233"/>
                    </a:cubicBezTo>
                    <a:cubicBezTo>
                      <a:pt x="89" y="230"/>
                      <a:pt x="89" y="230"/>
                      <a:pt x="89" y="230"/>
                    </a:cubicBezTo>
                    <a:cubicBezTo>
                      <a:pt x="40" y="229"/>
                      <a:pt x="40" y="229"/>
                      <a:pt x="40" y="229"/>
                    </a:cubicBezTo>
                    <a:cubicBezTo>
                      <a:pt x="39" y="220"/>
                      <a:pt x="39" y="220"/>
                      <a:pt x="39" y="220"/>
                    </a:cubicBezTo>
                    <a:cubicBezTo>
                      <a:pt x="37" y="211"/>
                      <a:pt x="37" y="211"/>
                      <a:pt x="37" y="211"/>
                    </a:cubicBezTo>
                    <a:cubicBezTo>
                      <a:pt x="35" y="209"/>
                      <a:pt x="35" y="209"/>
                      <a:pt x="35" y="209"/>
                    </a:cubicBezTo>
                    <a:cubicBezTo>
                      <a:pt x="33" y="206"/>
                      <a:pt x="33" y="206"/>
                      <a:pt x="33" y="206"/>
                    </a:cubicBezTo>
                    <a:cubicBezTo>
                      <a:pt x="31" y="202"/>
                      <a:pt x="31" y="202"/>
                      <a:pt x="31" y="202"/>
                    </a:cubicBezTo>
                    <a:cubicBezTo>
                      <a:pt x="36" y="202"/>
                      <a:pt x="36" y="202"/>
                      <a:pt x="36" y="202"/>
                    </a:cubicBezTo>
                    <a:cubicBezTo>
                      <a:pt x="37" y="196"/>
                      <a:pt x="37" y="196"/>
                      <a:pt x="37" y="196"/>
                    </a:cubicBezTo>
                    <a:cubicBezTo>
                      <a:pt x="36" y="186"/>
                      <a:pt x="36" y="186"/>
                      <a:pt x="36" y="186"/>
                    </a:cubicBezTo>
                    <a:cubicBezTo>
                      <a:pt x="34" y="182"/>
                      <a:pt x="34" y="182"/>
                      <a:pt x="34" y="182"/>
                    </a:cubicBezTo>
                    <a:cubicBezTo>
                      <a:pt x="31" y="165"/>
                      <a:pt x="31" y="165"/>
                      <a:pt x="31" y="165"/>
                    </a:cubicBezTo>
                    <a:cubicBezTo>
                      <a:pt x="28" y="163"/>
                      <a:pt x="28" y="163"/>
                      <a:pt x="28" y="163"/>
                    </a:cubicBezTo>
                    <a:cubicBezTo>
                      <a:pt x="32" y="159"/>
                      <a:pt x="32" y="159"/>
                      <a:pt x="32" y="159"/>
                    </a:cubicBezTo>
                    <a:cubicBezTo>
                      <a:pt x="46" y="138"/>
                      <a:pt x="46" y="138"/>
                      <a:pt x="46" y="138"/>
                    </a:cubicBezTo>
                    <a:cubicBezTo>
                      <a:pt x="46" y="119"/>
                      <a:pt x="46" y="119"/>
                      <a:pt x="46" y="119"/>
                    </a:cubicBezTo>
                    <a:cubicBezTo>
                      <a:pt x="43" y="115"/>
                      <a:pt x="43" y="115"/>
                      <a:pt x="43" y="115"/>
                    </a:cubicBezTo>
                    <a:cubicBezTo>
                      <a:pt x="42" y="110"/>
                      <a:pt x="42" y="110"/>
                      <a:pt x="42" y="110"/>
                    </a:cubicBezTo>
                    <a:cubicBezTo>
                      <a:pt x="43" y="105"/>
                      <a:pt x="43" y="105"/>
                      <a:pt x="43" y="105"/>
                    </a:cubicBezTo>
                    <a:cubicBezTo>
                      <a:pt x="43" y="105"/>
                      <a:pt x="45" y="99"/>
                      <a:pt x="44" y="98"/>
                    </a:cubicBezTo>
                    <a:cubicBezTo>
                      <a:pt x="43" y="97"/>
                      <a:pt x="42" y="95"/>
                      <a:pt x="41" y="94"/>
                    </a:cubicBezTo>
                    <a:cubicBezTo>
                      <a:pt x="40" y="93"/>
                      <a:pt x="33" y="92"/>
                      <a:pt x="33" y="92"/>
                    </a:cubicBezTo>
                    <a:cubicBezTo>
                      <a:pt x="33" y="92"/>
                      <a:pt x="25" y="89"/>
                      <a:pt x="24" y="89"/>
                    </a:cubicBezTo>
                    <a:cubicBezTo>
                      <a:pt x="23" y="89"/>
                      <a:pt x="2" y="89"/>
                      <a:pt x="2" y="89"/>
                    </a:cubicBezTo>
                    <a:cubicBezTo>
                      <a:pt x="3" y="76"/>
                      <a:pt x="3" y="76"/>
                      <a:pt x="3" y="76"/>
                    </a:cubicBezTo>
                    <a:cubicBezTo>
                      <a:pt x="0" y="71"/>
                      <a:pt x="0" y="71"/>
                      <a:pt x="0" y="71"/>
                    </a:cubicBezTo>
                    <a:cubicBezTo>
                      <a:pt x="2" y="64"/>
                      <a:pt x="2" y="64"/>
                      <a:pt x="2" y="64"/>
                    </a:cubicBezTo>
                    <a:lnTo>
                      <a:pt x="2" y="36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112" name="Freeform 17"/>
              <p:cNvSpPr>
                <a:spLocks/>
              </p:cNvSpPr>
              <p:nvPr/>
            </p:nvSpPr>
            <p:spPr bwMode="auto">
              <a:xfrm>
                <a:off x="8677275" y="3325813"/>
                <a:ext cx="700087" cy="668338"/>
              </a:xfrm>
              <a:custGeom>
                <a:avLst/>
                <a:gdLst>
                  <a:gd name="T0" fmla="*/ 11 w 186"/>
                  <a:gd name="T1" fmla="*/ 16 h 178"/>
                  <a:gd name="T2" fmla="*/ 15 w 186"/>
                  <a:gd name="T3" fmla="*/ 28 h 178"/>
                  <a:gd name="T4" fmla="*/ 10 w 186"/>
                  <a:gd name="T5" fmla="*/ 42 h 178"/>
                  <a:gd name="T6" fmla="*/ 6 w 186"/>
                  <a:gd name="T7" fmla="*/ 56 h 178"/>
                  <a:gd name="T8" fmla="*/ 1 w 186"/>
                  <a:gd name="T9" fmla="*/ 66 h 178"/>
                  <a:gd name="T10" fmla="*/ 2 w 186"/>
                  <a:gd name="T11" fmla="*/ 77 h 178"/>
                  <a:gd name="T12" fmla="*/ 1 w 186"/>
                  <a:gd name="T13" fmla="*/ 87 h 178"/>
                  <a:gd name="T14" fmla="*/ 6 w 186"/>
                  <a:gd name="T15" fmla="*/ 100 h 178"/>
                  <a:gd name="T16" fmla="*/ 7 w 186"/>
                  <a:gd name="T17" fmla="*/ 120 h 178"/>
                  <a:gd name="T18" fmla="*/ 16 w 186"/>
                  <a:gd name="T19" fmla="*/ 128 h 178"/>
                  <a:gd name="T20" fmla="*/ 30 w 186"/>
                  <a:gd name="T21" fmla="*/ 129 h 178"/>
                  <a:gd name="T22" fmla="*/ 53 w 186"/>
                  <a:gd name="T23" fmla="*/ 130 h 178"/>
                  <a:gd name="T24" fmla="*/ 62 w 186"/>
                  <a:gd name="T25" fmla="*/ 136 h 178"/>
                  <a:gd name="T26" fmla="*/ 66 w 186"/>
                  <a:gd name="T27" fmla="*/ 149 h 178"/>
                  <a:gd name="T28" fmla="*/ 69 w 186"/>
                  <a:gd name="T29" fmla="*/ 158 h 178"/>
                  <a:gd name="T30" fmla="*/ 72 w 186"/>
                  <a:gd name="T31" fmla="*/ 168 h 178"/>
                  <a:gd name="T32" fmla="*/ 75 w 186"/>
                  <a:gd name="T33" fmla="*/ 178 h 178"/>
                  <a:gd name="T34" fmla="*/ 87 w 186"/>
                  <a:gd name="T35" fmla="*/ 175 h 178"/>
                  <a:gd name="T36" fmla="*/ 97 w 186"/>
                  <a:gd name="T37" fmla="*/ 173 h 178"/>
                  <a:gd name="T38" fmla="*/ 103 w 186"/>
                  <a:gd name="T39" fmla="*/ 177 h 178"/>
                  <a:gd name="T40" fmla="*/ 106 w 186"/>
                  <a:gd name="T41" fmla="*/ 166 h 178"/>
                  <a:gd name="T42" fmla="*/ 113 w 186"/>
                  <a:gd name="T43" fmla="*/ 158 h 178"/>
                  <a:gd name="T44" fmla="*/ 120 w 186"/>
                  <a:gd name="T45" fmla="*/ 148 h 178"/>
                  <a:gd name="T46" fmla="*/ 138 w 186"/>
                  <a:gd name="T47" fmla="*/ 137 h 178"/>
                  <a:gd name="T48" fmla="*/ 158 w 186"/>
                  <a:gd name="T49" fmla="*/ 120 h 178"/>
                  <a:gd name="T50" fmla="*/ 162 w 186"/>
                  <a:gd name="T51" fmla="*/ 110 h 178"/>
                  <a:gd name="T52" fmla="*/ 167 w 186"/>
                  <a:gd name="T53" fmla="*/ 97 h 178"/>
                  <a:gd name="T54" fmla="*/ 179 w 186"/>
                  <a:gd name="T55" fmla="*/ 81 h 178"/>
                  <a:gd name="T56" fmla="*/ 186 w 186"/>
                  <a:gd name="T57" fmla="*/ 76 h 178"/>
                  <a:gd name="T58" fmla="*/ 179 w 186"/>
                  <a:gd name="T59" fmla="*/ 55 h 178"/>
                  <a:gd name="T60" fmla="*/ 157 w 186"/>
                  <a:gd name="T61" fmla="*/ 45 h 178"/>
                  <a:gd name="T62" fmla="*/ 142 w 186"/>
                  <a:gd name="T63" fmla="*/ 40 h 178"/>
                  <a:gd name="T64" fmla="*/ 135 w 186"/>
                  <a:gd name="T65" fmla="*/ 29 h 178"/>
                  <a:gd name="T66" fmla="*/ 128 w 186"/>
                  <a:gd name="T67" fmla="*/ 22 h 178"/>
                  <a:gd name="T68" fmla="*/ 111 w 186"/>
                  <a:gd name="T69" fmla="*/ 21 h 178"/>
                  <a:gd name="T70" fmla="*/ 112 w 186"/>
                  <a:gd name="T71" fmla="*/ 12 h 178"/>
                  <a:gd name="T72" fmla="*/ 115 w 186"/>
                  <a:gd name="T73" fmla="*/ 4 h 178"/>
                  <a:gd name="T74" fmla="*/ 111 w 186"/>
                  <a:gd name="T75" fmla="*/ 6 h 178"/>
                  <a:gd name="T76" fmla="*/ 99 w 186"/>
                  <a:gd name="T77" fmla="*/ 8 h 178"/>
                  <a:gd name="T78" fmla="*/ 85 w 186"/>
                  <a:gd name="T79" fmla="*/ 9 h 178"/>
                  <a:gd name="T80" fmla="*/ 71 w 186"/>
                  <a:gd name="T81" fmla="*/ 8 h 178"/>
                  <a:gd name="T82" fmla="*/ 57 w 186"/>
                  <a:gd name="T83" fmla="*/ 1 h 178"/>
                  <a:gd name="T84" fmla="*/ 46 w 186"/>
                  <a:gd name="T85" fmla="*/ 1 h 178"/>
                  <a:gd name="T86" fmla="*/ 34 w 186"/>
                  <a:gd name="T87" fmla="*/ 6 h 178"/>
                  <a:gd name="T88" fmla="*/ 26 w 186"/>
                  <a:gd name="T89" fmla="*/ 14 h 178"/>
                  <a:gd name="T90" fmla="*/ 16 w 186"/>
                  <a:gd name="T91" fmla="*/ 13 h 1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86" h="178">
                    <a:moveTo>
                      <a:pt x="9" y="9"/>
                    </a:moveTo>
                    <a:cubicBezTo>
                      <a:pt x="11" y="16"/>
                      <a:pt x="11" y="16"/>
                      <a:pt x="11" y="16"/>
                    </a:cubicBezTo>
                    <a:cubicBezTo>
                      <a:pt x="11" y="16"/>
                      <a:pt x="14" y="21"/>
                      <a:pt x="14" y="22"/>
                    </a:cubicBezTo>
                    <a:cubicBezTo>
                      <a:pt x="15" y="23"/>
                      <a:pt x="15" y="28"/>
                      <a:pt x="15" y="28"/>
                    </a:cubicBezTo>
                    <a:cubicBezTo>
                      <a:pt x="10" y="34"/>
                      <a:pt x="10" y="34"/>
                      <a:pt x="10" y="34"/>
                    </a:cubicBezTo>
                    <a:cubicBezTo>
                      <a:pt x="10" y="42"/>
                      <a:pt x="10" y="42"/>
                      <a:pt x="10" y="42"/>
                    </a:cubicBezTo>
                    <a:cubicBezTo>
                      <a:pt x="10" y="42"/>
                      <a:pt x="11" y="48"/>
                      <a:pt x="11" y="49"/>
                    </a:cubicBezTo>
                    <a:cubicBezTo>
                      <a:pt x="11" y="50"/>
                      <a:pt x="6" y="56"/>
                      <a:pt x="6" y="56"/>
                    </a:cubicBezTo>
                    <a:cubicBezTo>
                      <a:pt x="1" y="61"/>
                      <a:pt x="1" y="61"/>
                      <a:pt x="1" y="61"/>
                    </a:cubicBezTo>
                    <a:cubicBezTo>
                      <a:pt x="1" y="66"/>
                      <a:pt x="1" y="66"/>
                      <a:pt x="1" y="66"/>
                    </a:cubicBezTo>
                    <a:cubicBezTo>
                      <a:pt x="5" y="71"/>
                      <a:pt x="5" y="71"/>
                      <a:pt x="5" y="71"/>
                    </a:cubicBezTo>
                    <a:cubicBezTo>
                      <a:pt x="2" y="77"/>
                      <a:pt x="2" y="77"/>
                      <a:pt x="2" y="77"/>
                    </a:cubicBezTo>
                    <a:cubicBezTo>
                      <a:pt x="2" y="77"/>
                      <a:pt x="0" y="80"/>
                      <a:pt x="0" y="81"/>
                    </a:cubicBezTo>
                    <a:cubicBezTo>
                      <a:pt x="0" y="82"/>
                      <a:pt x="1" y="85"/>
                      <a:pt x="1" y="87"/>
                    </a:cubicBezTo>
                    <a:cubicBezTo>
                      <a:pt x="1" y="88"/>
                      <a:pt x="4" y="94"/>
                      <a:pt x="4" y="95"/>
                    </a:cubicBezTo>
                    <a:cubicBezTo>
                      <a:pt x="4" y="96"/>
                      <a:pt x="6" y="100"/>
                      <a:pt x="6" y="100"/>
                    </a:cubicBezTo>
                    <a:cubicBezTo>
                      <a:pt x="6" y="108"/>
                      <a:pt x="6" y="108"/>
                      <a:pt x="6" y="108"/>
                    </a:cubicBezTo>
                    <a:cubicBezTo>
                      <a:pt x="7" y="120"/>
                      <a:pt x="7" y="120"/>
                      <a:pt x="7" y="120"/>
                    </a:cubicBezTo>
                    <a:cubicBezTo>
                      <a:pt x="7" y="127"/>
                      <a:pt x="7" y="127"/>
                      <a:pt x="7" y="127"/>
                    </a:cubicBezTo>
                    <a:cubicBezTo>
                      <a:pt x="16" y="128"/>
                      <a:pt x="16" y="128"/>
                      <a:pt x="16" y="128"/>
                    </a:cubicBezTo>
                    <a:cubicBezTo>
                      <a:pt x="18" y="129"/>
                      <a:pt x="18" y="129"/>
                      <a:pt x="18" y="129"/>
                    </a:cubicBezTo>
                    <a:cubicBezTo>
                      <a:pt x="30" y="129"/>
                      <a:pt x="30" y="129"/>
                      <a:pt x="30" y="129"/>
                    </a:cubicBezTo>
                    <a:cubicBezTo>
                      <a:pt x="44" y="128"/>
                      <a:pt x="44" y="128"/>
                      <a:pt x="44" y="128"/>
                    </a:cubicBezTo>
                    <a:cubicBezTo>
                      <a:pt x="53" y="130"/>
                      <a:pt x="53" y="130"/>
                      <a:pt x="53" y="130"/>
                    </a:cubicBezTo>
                    <a:cubicBezTo>
                      <a:pt x="59" y="132"/>
                      <a:pt x="59" y="132"/>
                      <a:pt x="59" y="132"/>
                    </a:cubicBezTo>
                    <a:cubicBezTo>
                      <a:pt x="62" y="136"/>
                      <a:pt x="62" y="136"/>
                      <a:pt x="62" y="136"/>
                    </a:cubicBezTo>
                    <a:cubicBezTo>
                      <a:pt x="65" y="141"/>
                      <a:pt x="65" y="141"/>
                      <a:pt x="65" y="141"/>
                    </a:cubicBezTo>
                    <a:cubicBezTo>
                      <a:pt x="66" y="149"/>
                      <a:pt x="66" y="149"/>
                      <a:pt x="66" y="149"/>
                    </a:cubicBezTo>
                    <a:cubicBezTo>
                      <a:pt x="66" y="156"/>
                      <a:pt x="66" y="156"/>
                      <a:pt x="66" y="156"/>
                    </a:cubicBezTo>
                    <a:cubicBezTo>
                      <a:pt x="69" y="158"/>
                      <a:pt x="69" y="158"/>
                      <a:pt x="69" y="158"/>
                    </a:cubicBezTo>
                    <a:cubicBezTo>
                      <a:pt x="71" y="162"/>
                      <a:pt x="71" y="162"/>
                      <a:pt x="71" y="162"/>
                    </a:cubicBezTo>
                    <a:cubicBezTo>
                      <a:pt x="72" y="168"/>
                      <a:pt x="72" y="168"/>
                      <a:pt x="72" y="168"/>
                    </a:cubicBezTo>
                    <a:cubicBezTo>
                      <a:pt x="73" y="175"/>
                      <a:pt x="73" y="175"/>
                      <a:pt x="73" y="175"/>
                    </a:cubicBezTo>
                    <a:cubicBezTo>
                      <a:pt x="75" y="178"/>
                      <a:pt x="75" y="178"/>
                      <a:pt x="75" y="178"/>
                    </a:cubicBezTo>
                    <a:cubicBezTo>
                      <a:pt x="83" y="178"/>
                      <a:pt x="83" y="178"/>
                      <a:pt x="83" y="178"/>
                    </a:cubicBezTo>
                    <a:cubicBezTo>
                      <a:pt x="87" y="175"/>
                      <a:pt x="87" y="175"/>
                      <a:pt x="87" y="175"/>
                    </a:cubicBezTo>
                    <a:cubicBezTo>
                      <a:pt x="91" y="173"/>
                      <a:pt x="91" y="173"/>
                      <a:pt x="91" y="173"/>
                    </a:cubicBezTo>
                    <a:cubicBezTo>
                      <a:pt x="97" y="173"/>
                      <a:pt x="97" y="173"/>
                      <a:pt x="97" y="173"/>
                    </a:cubicBezTo>
                    <a:cubicBezTo>
                      <a:pt x="99" y="176"/>
                      <a:pt x="99" y="176"/>
                      <a:pt x="99" y="176"/>
                    </a:cubicBezTo>
                    <a:cubicBezTo>
                      <a:pt x="103" y="177"/>
                      <a:pt x="103" y="177"/>
                      <a:pt x="103" y="177"/>
                    </a:cubicBezTo>
                    <a:cubicBezTo>
                      <a:pt x="105" y="174"/>
                      <a:pt x="105" y="174"/>
                      <a:pt x="105" y="174"/>
                    </a:cubicBezTo>
                    <a:cubicBezTo>
                      <a:pt x="106" y="166"/>
                      <a:pt x="106" y="166"/>
                      <a:pt x="106" y="166"/>
                    </a:cubicBezTo>
                    <a:cubicBezTo>
                      <a:pt x="112" y="162"/>
                      <a:pt x="112" y="162"/>
                      <a:pt x="112" y="162"/>
                    </a:cubicBezTo>
                    <a:cubicBezTo>
                      <a:pt x="113" y="158"/>
                      <a:pt x="113" y="158"/>
                      <a:pt x="113" y="158"/>
                    </a:cubicBezTo>
                    <a:cubicBezTo>
                      <a:pt x="116" y="153"/>
                      <a:pt x="116" y="153"/>
                      <a:pt x="116" y="153"/>
                    </a:cubicBezTo>
                    <a:cubicBezTo>
                      <a:pt x="120" y="148"/>
                      <a:pt x="120" y="148"/>
                      <a:pt x="120" y="148"/>
                    </a:cubicBezTo>
                    <a:cubicBezTo>
                      <a:pt x="133" y="142"/>
                      <a:pt x="133" y="142"/>
                      <a:pt x="133" y="142"/>
                    </a:cubicBezTo>
                    <a:cubicBezTo>
                      <a:pt x="138" y="137"/>
                      <a:pt x="138" y="137"/>
                      <a:pt x="138" y="137"/>
                    </a:cubicBezTo>
                    <a:cubicBezTo>
                      <a:pt x="146" y="130"/>
                      <a:pt x="146" y="130"/>
                      <a:pt x="146" y="130"/>
                    </a:cubicBezTo>
                    <a:cubicBezTo>
                      <a:pt x="158" y="120"/>
                      <a:pt x="158" y="120"/>
                      <a:pt x="158" y="120"/>
                    </a:cubicBezTo>
                    <a:cubicBezTo>
                      <a:pt x="158" y="120"/>
                      <a:pt x="158" y="116"/>
                      <a:pt x="159" y="115"/>
                    </a:cubicBezTo>
                    <a:cubicBezTo>
                      <a:pt x="159" y="114"/>
                      <a:pt x="162" y="110"/>
                      <a:pt x="162" y="110"/>
                    </a:cubicBezTo>
                    <a:cubicBezTo>
                      <a:pt x="163" y="104"/>
                      <a:pt x="163" y="104"/>
                      <a:pt x="163" y="104"/>
                    </a:cubicBezTo>
                    <a:cubicBezTo>
                      <a:pt x="167" y="97"/>
                      <a:pt x="167" y="97"/>
                      <a:pt x="167" y="97"/>
                    </a:cubicBezTo>
                    <a:cubicBezTo>
                      <a:pt x="174" y="88"/>
                      <a:pt x="174" y="88"/>
                      <a:pt x="174" y="88"/>
                    </a:cubicBezTo>
                    <a:cubicBezTo>
                      <a:pt x="179" y="81"/>
                      <a:pt x="179" y="81"/>
                      <a:pt x="179" y="81"/>
                    </a:cubicBezTo>
                    <a:cubicBezTo>
                      <a:pt x="184" y="77"/>
                      <a:pt x="184" y="77"/>
                      <a:pt x="184" y="77"/>
                    </a:cubicBezTo>
                    <a:cubicBezTo>
                      <a:pt x="186" y="76"/>
                      <a:pt x="186" y="76"/>
                      <a:pt x="186" y="76"/>
                    </a:cubicBezTo>
                    <a:cubicBezTo>
                      <a:pt x="186" y="57"/>
                      <a:pt x="186" y="57"/>
                      <a:pt x="186" y="57"/>
                    </a:cubicBezTo>
                    <a:cubicBezTo>
                      <a:pt x="179" y="55"/>
                      <a:pt x="179" y="55"/>
                      <a:pt x="179" y="55"/>
                    </a:cubicBezTo>
                    <a:cubicBezTo>
                      <a:pt x="169" y="52"/>
                      <a:pt x="169" y="52"/>
                      <a:pt x="169" y="52"/>
                    </a:cubicBezTo>
                    <a:cubicBezTo>
                      <a:pt x="169" y="52"/>
                      <a:pt x="159" y="46"/>
                      <a:pt x="157" y="45"/>
                    </a:cubicBezTo>
                    <a:cubicBezTo>
                      <a:pt x="156" y="44"/>
                      <a:pt x="151" y="42"/>
                      <a:pt x="150" y="41"/>
                    </a:cubicBezTo>
                    <a:cubicBezTo>
                      <a:pt x="149" y="40"/>
                      <a:pt x="144" y="40"/>
                      <a:pt x="142" y="40"/>
                    </a:cubicBezTo>
                    <a:cubicBezTo>
                      <a:pt x="140" y="40"/>
                      <a:pt x="137" y="40"/>
                      <a:pt x="135" y="39"/>
                    </a:cubicBezTo>
                    <a:cubicBezTo>
                      <a:pt x="134" y="38"/>
                      <a:pt x="135" y="29"/>
                      <a:pt x="135" y="29"/>
                    </a:cubicBezTo>
                    <a:cubicBezTo>
                      <a:pt x="135" y="29"/>
                      <a:pt x="130" y="27"/>
                      <a:pt x="129" y="26"/>
                    </a:cubicBezTo>
                    <a:cubicBezTo>
                      <a:pt x="128" y="25"/>
                      <a:pt x="130" y="23"/>
                      <a:pt x="128" y="22"/>
                    </a:cubicBezTo>
                    <a:cubicBezTo>
                      <a:pt x="126" y="21"/>
                      <a:pt x="121" y="21"/>
                      <a:pt x="119" y="21"/>
                    </a:cubicBezTo>
                    <a:cubicBezTo>
                      <a:pt x="117" y="21"/>
                      <a:pt x="111" y="21"/>
                      <a:pt x="111" y="21"/>
                    </a:cubicBezTo>
                    <a:cubicBezTo>
                      <a:pt x="109" y="15"/>
                      <a:pt x="109" y="15"/>
                      <a:pt x="109" y="15"/>
                    </a:cubicBezTo>
                    <a:cubicBezTo>
                      <a:pt x="112" y="12"/>
                      <a:pt x="112" y="12"/>
                      <a:pt x="112" y="12"/>
                    </a:cubicBezTo>
                    <a:cubicBezTo>
                      <a:pt x="113" y="8"/>
                      <a:pt x="113" y="8"/>
                      <a:pt x="113" y="8"/>
                    </a:cubicBezTo>
                    <a:cubicBezTo>
                      <a:pt x="115" y="4"/>
                      <a:pt x="115" y="4"/>
                      <a:pt x="115" y="4"/>
                    </a:cubicBezTo>
                    <a:cubicBezTo>
                      <a:pt x="112" y="5"/>
                      <a:pt x="112" y="5"/>
                      <a:pt x="112" y="5"/>
                    </a:cubicBezTo>
                    <a:cubicBezTo>
                      <a:pt x="111" y="6"/>
                      <a:pt x="111" y="6"/>
                      <a:pt x="111" y="6"/>
                    </a:cubicBezTo>
                    <a:cubicBezTo>
                      <a:pt x="105" y="8"/>
                      <a:pt x="105" y="8"/>
                      <a:pt x="105" y="8"/>
                    </a:cubicBezTo>
                    <a:cubicBezTo>
                      <a:pt x="99" y="8"/>
                      <a:pt x="99" y="8"/>
                      <a:pt x="99" y="8"/>
                    </a:cubicBezTo>
                    <a:cubicBezTo>
                      <a:pt x="99" y="8"/>
                      <a:pt x="93" y="8"/>
                      <a:pt x="92" y="8"/>
                    </a:cubicBezTo>
                    <a:cubicBezTo>
                      <a:pt x="91" y="8"/>
                      <a:pt x="85" y="9"/>
                      <a:pt x="85" y="9"/>
                    </a:cubicBezTo>
                    <a:cubicBezTo>
                      <a:pt x="85" y="9"/>
                      <a:pt x="80" y="9"/>
                      <a:pt x="78" y="9"/>
                    </a:cubicBezTo>
                    <a:cubicBezTo>
                      <a:pt x="76" y="9"/>
                      <a:pt x="73" y="9"/>
                      <a:pt x="71" y="8"/>
                    </a:cubicBezTo>
                    <a:cubicBezTo>
                      <a:pt x="69" y="7"/>
                      <a:pt x="66" y="6"/>
                      <a:pt x="65" y="5"/>
                    </a:cubicBezTo>
                    <a:cubicBezTo>
                      <a:pt x="64" y="5"/>
                      <a:pt x="57" y="1"/>
                      <a:pt x="57" y="1"/>
                    </a:cubicBezTo>
                    <a:cubicBezTo>
                      <a:pt x="57" y="1"/>
                      <a:pt x="55" y="0"/>
                      <a:pt x="53" y="0"/>
                    </a:cubicBezTo>
                    <a:cubicBezTo>
                      <a:pt x="52" y="0"/>
                      <a:pt x="47" y="1"/>
                      <a:pt x="46" y="1"/>
                    </a:cubicBezTo>
                    <a:cubicBezTo>
                      <a:pt x="45" y="1"/>
                      <a:pt x="38" y="3"/>
                      <a:pt x="38" y="3"/>
                    </a:cubicBezTo>
                    <a:cubicBezTo>
                      <a:pt x="34" y="6"/>
                      <a:pt x="34" y="6"/>
                      <a:pt x="34" y="6"/>
                    </a:cubicBezTo>
                    <a:cubicBezTo>
                      <a:pt x="30" y="9"/>
                      <a:pt x="30" y="9"/>
                      <a:pt x="30" y="9"/>
                    </a:cubicBezTo>
                    <a:cubicBezTo>
                      <a:pt x="26" y="14"/>
                      <a:pt x="26" y="14"/>
                      <a:pt x="26" y="14"/>
                    </a:cubicBezTo>
                    <a:cubicBezTo>
                      <a:pt x="22" y="14"/>
                      <a:pt x="22" y="14"/>
                      <a:pt x="22" y="14"/>
                    </a:cubicBezTo>
                    <a:cubicBezTo>
                      <a:pt x="22" y="14"/>
                      <a:pt x="18" y="13"/>
                      <a:pt x="16" y="13"/>
                    </a:cubicBezTo>
                    <a:cubicBezTo>
                      <a:pt x="15" y="13"/>
                      <a:pt x="9" y="9"/>
                      <a:pt x="9" y="9"/>
                    </a:cubicBez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113" name="Freeform 18"/>
              <p:cNvSpPr>
                <a:spLocks/>
              </p:cNvSpPr>
              <p:nvPr/>
            </p:nvSpPr>
            <p:spPr bwMode="auto">
              <a:xfrm>
                <a:off x="9185275" y="2878138"/>
                <a:ext cx="706437" cy="654050"/>
              </a:xfrm>
              <a:custGeom>
                <a:avLst/>
                <a:gdLst>
                  <a:gd name="T0" fmla="*/ 78 w 188"/>
                  <a:gd name="T1" fmla="*/ 3 h 174"/>
                  <a:gd name="T2" fmla="*/ 89 w 188"/>
                  <a:gd name="T3" fmla="*/ 8 h 174"/>
                  <a:gd name="T4" fmla="*/ 101 w 188"/>
                  <a:gd name="T5" fmla="*/ 15 h 174"/>
                  <a:gd name="T6" fmla="*/ 107 w 188"/>
                  <a:gd name="T7" fmla="*/ 4 h 174"/>
                  <a:gd name="T8" fmla="*/ 117 w 188"/>
                  <a:gd name="T9" fmla="*/ 9 h 174"/>
                  <a:gd name="T10" fmla="*/ 122 w 188"/>
                  <a:gd name="T11" fmla="*/ 14 h 174"/>
                  <a:gd name="T12" fmla="*/ 134 w 188"/>
                  <a:gd name="T13" fmla="*/ 14 h 174"/>
                  <a:gd name="T14" fmla="*/ 141 w 188"/>
                  <a:gd name="T15" fmla="*/ 18 h 174"/>
                  <a:gd name="T16" fmla="*/ 148 w 188"/>
                  <a:gd name="T17" fmla="*/ 15 h 174"/>
                  <a:gd name="T18" fmla="*/ 159 w 188"/>
                  <a:gd name="T19" fmla="*/ 10 h 174"/>
                  <a:gd name="T20" fmla="*/ 173 w 188"/>
                  <a:gd name="T21" fmla="*/ 7 h 174"/>
                  <a:gd name="T22" fmla="*/ 182 w 188"/>
                  <a:gd name="T23" fmla="*/ 6 h 174"/>
                  <a:gd name="T24" fmla="*/ 180 w 188"/>
                  <a:gd name="T25" fmla="*/ 17 h 174"/>
                  <a:gd name="T26" fmla="*/ 183 w 188"/>
                  <a:gd name="T27" fmla="*/ 37 h 174"/>
                  <a:gd name="T28" fmla="*/ 188 w 188"/>
                  <a:gd name="T29" fmla="*/ 42 h 174"/>
                  <a:gd name="T30" fmla="*/ 187 w 188"/>
                  <a:gd name="T31" fmla="*/ 54 h 174"/>
                  <a:gd name="T32" fmla="*/ 181 w 188"/>
                  <a:gd name="T33" fmla="*/ 51 h 174"/>
                  <a:gd name="T34" fmla="*/ 173 w 188"/>
                  <a:gd name="T35" fmla="*/ 50 h 174"/>
                  <a:gd name="T36" fmla="*/ 172 w 188"/>
                  <a:gd name="T37" fmla="*/ 57 h 174"/>
                  <a:gd name="T38" fmla="*/ 162 w 188"/>
                  <a:gd name="T39" fmla="*/ 59 h 174"/>
                  <a:gd name="T40" fmla="*/ 162 w 188"/>
                  <a:gd name="T41" fmla="*/ 72 h 174"/>
                  <a:gd name="T42" fmla="*/ 163 w 188"/>
                  <a:gd name="T43" fmla="*/ 77 h 174"/>
                  <a:gd name="T44" fmla="*/ 160 w 188"/>
                  <a:gd name="T45" fmla="*/ 81 h 174"/>
                  <a:gd name="T46" fmla="*/ 150 w 188"/>
                  <a:gd name="T47" fmla="*/ 88 h 174"/>
                  <a:gd name="T48" fmla="*/ 149 w 188"/>
                  <a:gd name="T49" fmla="*/ 99 h 174"/>
                  <a:gd name="T50" fmla="*/ 152 w 188"/>
                  <a:gd name="T51" fmla="*/ 105 h 174"/>
                  <a:gd name="T52" fmla="*/ 155 w 188"/>
                  <a:gd name="T53" fmla="*/ 112 h 174"/>
                  <a:gd name="T54" fmla="*/ 147 w 188"/>
                  <a:gd name="T55" fmla="*/ 119 h 174"/>
                  <a:gd name="T56" fmla="*/ 147 w 188"/>
                  <a:gd name="T57" fmla="*/ 126 h 174"/>
                  <a:gd name="T58" fmla="*/ 151 w 188"/>
                  <a:gd name="T59" fmla="*/ 129 h 174"/>
                  <a:gd name="T60" fmla="*/ 151 w 188"/>
                  <a:gd name="T61" fmla="*/ 138 h 174"/>
                  <a:gd name="T62" fmla="*/ 142 w 188"/>
                  <a:gd name="T63" fmla="*/ 143 h 174"/>
                  <a:gd name="T64" fmla="*/ 138 w 188"/>
                  <a:gd name="T65" fmla="*/ 150 h 174"/>
                  <a:gd name="T66" fmla="*/ 128 w 188"/>
                  <a:gd name="T67" fmla="*/ 147 h 174"/>
                  <a:gd name="T68" fmla="*/ 113 w 188"/>
                  <a:gd name="T69" fmla="*/ 146 h 174"/>
                  <a:gd name="T70" fmla="*/ 102 w 188"/>
                  <a:gd name="T71" fmla="*/ 149 h 174"/>
                  <a:gd name="T72" fmla="*/ 91 w 188"/>
                  <a:gd name="T73" fmla="*/ 151 h 174"/>
                  <a:gd name="T74" fmla="*/ 75 w 188"/>
                  <a:gd name="T75" fmla="*/ 154 h 174"/>
                  <a:gd name="T76" fmla="*/ 65 w 188"/>
                  <a:gd name="T77" fmla="*/ 164 h 174"/>
                  <a:gd name="T78" fmla="*/ 56 w 188"/>
                  <a:gd name="T79" fmla="*/ 174 h 174"/>
                  <a:gd name="T80" fmla="*/ 43 w 188"/>
                  <a:gd name="T81" fmla="*/ 167 h 174"/>
                  <a:gd name="T82" fmla="*/ 29 w 188"/>
                  <a:gd name="T83" fmla="*/ 160 h 174"/>
                  <a:gd name="T84" fmla="*/ 17 w 188"/>
                  <a:gd name="T85" fmla="*/ 153 h 174"/>
                  <a:gd name="T86" fmla="*/ 8 w 188"/>
                  <a:gd name="T87" fmla="*/ 148 h 174"/>
                  <a:gd name="T88" fmla="*/ 3 w 188"/>
                  <a:gd name="T89" fmla="*/ 141 h 174"/>
                  <a:gd name="T90" fmla="*/ 2 w 188"/>
                  <a:gd name="T91" fmla="*/ 131 h 174"/>
                  <a:gd name="T92" fmla="*/ 0 w 188"/>
                  <a:gd name="T93" fmla="*/ 117 h 174"/>
                  <a:gd name="T94" fmla="*/ 9 w 188"/>
                  <a:gd name="T95" fmla="*/ 106 h 174"/>
                  <a:gd name="T96" fmla="*/ 16 w 188"/>
                  <a:gd name="T97" fmla="*/ 95 h 174"/>
                  <a:gd name="T98" fmla="*/ 30 w 188"/>
                  <a:gd name="T99" fmla="*/ 82 h 174"/>
                  <a:gd name="T100" fmla="*/ 37 w 188"/>
                  <a:gd name="T101" fmla="*/ 76 h 174"/>
                  <a:gd name="T102" fmla="*/ 44 w 188"/>
                  <a:gd name="T103" fmla="*/ 63 h 174"/>
                  <a:gd name="T104" fmla="*/ 54 w 188"/>
                  <a:gd name="T105" fmla="*/ 56 h 174"/>
                  <a:gd name="T106" fmla="*/ 59 w 188"/>
                  <a:gd name="T107" fmla="*/ 39 h 174"/>
                  <a:gd name="T108" fmla="*/ 64 w 188"/>
                  <a:gd name="T109" fmla="*/ 25 h 174"/>
                  <a:gd name="T110" fmla="*/ 68 w 188"/>
                  <a:gd name="T111" fmla="*/ 9 h 174"/>
                  <a:gd name="T112" fmla="*/ 73 w 188"/>
                  <a:gd name="T113" fmla="*/ 0 h 1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88" h="174">
                    <a:moveTo>
                      <a:pt x="73" y="0"/>
                    </a:moveTo>
                    <a:cubicBezTo>
                      <a:pt x="78" y="3"/>
                      <a:pt x="78" y="3"/>
                      <a:pt x="78" y="3"/>
                    </a:cubicBezTo>
                    <a:cubicBezTo>
                      <a:pt x="84" y="7"/>
                      <a:pt x="84" y="7"/>
                      <a:pt x="84" y="7"/>
                    </a:cubicBezTo>
                    <a:cubicBezTo>
                      <a:pt x="89" y="8"/>
                      <a:pt x="89" y="8"/>
                      <a:pt x="89" y="8"/>
                    </a:cubicBezTo>
                    <a:cubicBezTo>
                      <a:pt x="95" y="13"/>
                      <a:pt x="95" y="13"/>
                      <a:pt x="95" y="13"/>
                    </a:cubicBezTo>
                    <a:cubicBezTo>
                      <a:pt x="101" y="15"/>
                      <a:pt x="101" y="15"/>
                      <a:pt x="101" y="15"/>
                    </a:cubicBezTo>
                    <a:cubicBezTo>
                      <a:pt x="102" y="7"/>
                      <a:pt x="102" y="7"/>
                      <a:pt x="102" y="7"/>
                    </a:cubicBezTo>
                    <a:cubicBezTo>
                      <a:pt x="107" y="4"/>
                      <a:pt x="107" y="4"/>
                      <a:pt x="107" y="4"/>
                    </a:cubicBezTo>
                    <a:cubicBezTo>
                      <a:pt x="116" y="4"/>
                      <a:pt x="116" y="4"/>
                      <a:pt x="116" y="4"/>
                    </a:cubicBezTo>
                    <a:cubicBezTo>
                      <a:pt x="117" y="9"/>
                      <a:pt x="117" y="9"/>
                      <a:pt x="117" y="9"/>
                    </a:cubicBezTo>
                    <a:cubicBezTo>
                      <a:pt x="118" y="14"/>
                      <a:pt x="118" y="14"/>
                      <a:pt x="118" y="14"/>
                    </a:cubicBezTo>
                    <a:cubicBezTo>
                      <a:pt x="122" y="14"/>
                      <a:pt x="122" y="14"/>
                      <a:pt x="122" y="14"/>
                    </a:cubicBezTo>
                    <a:cubicBezTo>
                      <a:pt x="129" y="14"/>
                      <a:pt x="129" y="14"/>
                      <a:pt x="129" y="14"/>
                    </a:cubicBezTo>
                    <a:cubicBezTo>
                      <a:pt x="134" y="14"/>
                      <a:pt x="134" y="14"/>
                      <a:pt x="134" y="14"/>
                    </a:cubicBezTo>
                    <a:cubicBezTo>
                      <a:pt x="139" y="17"/>
                      <a:pt x="139" y="17"/>
                      <a:pt x="139" y="17"/>
                    </a:cubicBezTo>
                    <a:cubicBezTo>
                      <a:pt x="141" y="18"/>
                      <a:pt x="141" y="18"/>
                      <a:pt x="141" y="18"/>
                    </a:cubicBezTo>
                    <a:cubicBezTo>
                      <a:pt x="148" y="18"/>
                      <a:pt x="148" y="18"/>
                      <a:pt x="148" y="18"/>
                    </a:cubicBezTo>
                    <a:cubicBezTo>
                      <a:pt x="148" y="15"/>
                      <a:pt x="148" y="15"/>
                      <a:pt x="148" y="15"/>
                    </a:cubicBezTo>
                    <a:cubicBezTo>
                      <a:pt x="154" y="13"/>
                      <a:pt x="154" y="13"/>
                      <a:pt x="154" y="13"/>
                    </a:cubicBezTo>
                    <a:cubicBezTo>
                      <a:pt x="159" y="10"/>
                      <a:pt x="159" y="10"/>
                      <a:pt x="159" y="10"/>
                    </a:cubicBezTo>
                    <a:cubicBezTo>
                      <a:pt x="166" y="9"/>
                      <a:pt x="166" y="9"/>
                      <a:pt x="166" y="9"/>
                    </a:cubicBezTo>
                    <a:cubicBezTo>
                      <a:pt x="173" y="7"/>
                      <a:pt x="173" y="7"/>
                      <a:pt x="173" y="7"/>
                    </a:cubicBezTo>
                    <a:cubicBezTo>
                      <a:pt x="178" y="6"/>
                      <a:pt x="178" y="6"/>
                      <a:pt x="178" y="6"/>
                    </a:cubicBezTo>
                    <a:cubicBezTo>
                      <a:pt x="182" y="6"/>
                      <a:pt x="182" y="6"/>
                      <a:pt x="182" y="6"/>
                    </a:cubicBezTo>
                    <a:cubicBezTo>
                      <a:pt x="182" y="16"/>
                      <a:pt x="182" y="16"/>
                      <a:pt x="182" y="16"/>
                    </a:cubicBezTo>
                    <a:cubicBezTo>
                      <a:pt x="180" y="17"/>
                      <a:pt x="180" y="17"/>
                      <a:pt x="180" y="17"/>
                    </a:cubicBezTo>
                    <a:cubicBezTo>
                      <a:pt x="181" y="34"/>
                      <a:pt x="181" y="34"/>
                      <a:pt x="181" y="34"/>
                    </a:cubicBezTo>
                    <a:cubicBezTo>
                      <a:pt x="183" y="37"/>
                      <a:pt x="183" y="37"/>
                      <a:pt x="183" y="37"/>
                    </a:cubicBezTo>
                    <a:cubicBezTo>
                      <a:pt x="186" y="41"/>
                      <a:pt x="186" y="41"/>
                      <a:pt x="186" y="41"/>
                    </a:cubicBezTo>
                    <a:cubicBezTo>
                      <a:pt x="188" y="42"/>
                      <a:pt x="188" y="42"/>
                      <a:pt x="188" y="42"/>
                    </a:cubicBezTo>
                    <a:cubicBezTo>
                      <a:pt x="188" y="52"/>
                      <a:pt x="188" y="52"/>
                      <a:pt x="188" y="52"/>
                    </a:cubicBezTo>
                    <a:cubicBezTo>
                      <a:pt x="187" y="54"/>
                      <a:pt x="187" y="54"/>
                      <a:pt x="187" y="54"/>
                    </a:cubicBezTo>
                    <a:cubicBezTo>
                      <a:pt x="184" y="54"/>
                      <a:pt x="184" y="54"/>
                      <a:pt x="184" y="54"/>
                    </a:cubicBezTo>
                    <a:cubicBezTo>
                      <a:pt x="181" y="51"/>
                      <a:pt x="181" y="51"/>
                      <a:pt x="181" y="51"/>
                    </a:cubicBezTo>
                    <a:cubicBezTo>
                      <a:pt x="177" y="49"/>
                      <a:pt x="177" y="49"/>
                      <a:pt x="177" y="49"/>
                    </a:cubicBezTo>
                    <a:cubicBezTo>
                      <a:pt x="173" y="50"/>
                      <a:pt x="173" y="50"/>
                      <a:pt x="173" y="50"/>
                    </a:cubicBezTo>
                    <a:cubicBezTo>
                      <a:pt x="172" y="54"/>
                      <a:pt x="172" y="54"/>
                      <a:pt x="172" y="54"/>
                    </a:cubicBezTo>
                    <a:cubicBezTo>
                      <a:pt x="172" y="57"/>
                      <a:pt x="172" y="57"/>
                      <a:pt x="172" y="57"/>
                    </a:cubicBezTo>
                    <a:cubicBezTo>
                      <a:pt x="166" y="58"/>
                      <a:pt x="166" y="58"/>
                      <a:pt x="166" y="58"/>
                    </a:cubicBezTo>
                    <a:cubicBezTo>
                      <a:pt x="162" y="59"/>
                      <a:pt x="162" y="59"/>
                      <a:pt x="162" y="59"/>
                    </a:cubicBezTo>
                    <a:cubicBezTo>
                      <a:pt x="162" y="63"/>
                      <a:pt x="162" y="63"/>
                      <a:pt x="162" y="63"/>
                    </a:cubicBezTo>
                    <a:cubicBezTo>
                      <a:pt x="162" y="72"/>
                      <a:pt x="162" y="72"/>
                      <a:pt x="162" y="72"/>
                    </a:cubicBezTo>
                    <a:cubicBezTo>
                      <a:pt x="163" y="75"/>
                      <a:pt x="163" y="75"/>
                      <a:pt x="163" y="75"/>
                    </a:cubicBezTo>
                    <a:cubicBezTo>
                      <a:pt x="163" y="77"/>
                      <a:pt x="163" y="77"/>
                      <a:pt x="163" y="77"/>
                    </a:cubicBezTo>
                    <a:cubicBezTo>
                      <a:pt x="164" y="81"/>
                      <a:pt x="164" y="81"/>
                      <a:pt x="164" y="81"/>
                    </a:cubicBezTo>
                    <a:cubicBezTo>
                      <a:pt x="160" y="81"/>
                      <a:pt x="160" y="81"/>
                      <a:pt x="160" y="81"/>
                    </a:cubicBezTo>
                    <a:cubicBezTo>
                      <a:pt x="154" y="82"/>
                      <a:pt x="154" y="82"/>
                      <a:pt x="154" y="82"/>
                    </a:cubicBezTo>
                    <a:cubicBezTo>
                      <a:pt x="150" y="88"/>
                      <a:pt x="150" y="88"/>
                      <a:pt x="150" y="88"/>
                    </a:cubicBezTo>
                    <a:cubicBezTo>
                      <a:pt x="149" y="94"/>
                      <a:pt x="149" y="94"/>
                      <a:pt x="149" y="94"/>
                    </a:cubicBezTo>
                    <a:cubicBezTo>
                      <a:pt x="149" y="99"/>
                      <a:pt x="149" y="99"/>
                      <a:pt x="149" y="99"/>
                    </a:cubicBezTo>
                    <a:cubicBezTo>
                      <a:pt x="150" y="103"/>
                      <a:pt x="150" y="103"/>
                      <a:pt x="150" y="103"/>
                    </a:cubicBezTo>
                    <a:cubicBezTo>
                      <a:pt x="152" y="105"/>
                      <a:pt x="152" y="105"/>
                      <a:pt x="152" y="105"/>
                    </a:cubicBezTo>
                    <a:cubicBezTo>
                      <a:pt x="154" y="109"/>
                      <a:pt x="154" y="109"/>
                      <a:pt x="154" y="109"/>
                    </a:cubicBezTo>
                    <a:cubicBezTo>
                      <a:pt x="155" y="112"/>
                      <a:pt x="155" y="112"/>
                      <a:pt x="155" y="112"/>
                    </a:cubicBezTo>
                    <a:cubicBezTo>
                      <a:pt x="151" y="115"/>
                      <a:pt x="151" y="115"/>
                      <a:pt x="151" y="115"/>
                    </a:cubicBezTo>
                    <a:cubicBezTo>
                      <a:pt x="147" y="119"/>
                      <a:pt x="147" y="119"/>
                      <a:pt x="147" y="119"/>
                    </a:cubicBezTo>
                    <a:cubicBezTo>
                      <a:pt x="146" y="122"/>
                      <a:pt x="146" y="122"/>
                      <a:pt x="146" y="122"/>
                    </a:cubicBezTo>
                    <a:cubicBezTo>
                      <a:pt x="147" y="126"/>
                      <a:pt x="147" y="126"/>
                      <a:pt x="147" y="126"/>
                    </a:cubicBezTo>
                    <a:cubicBezTo>
                      <a:pt x="150" y="127"/>
                      <a:pt x="150" y="127"/>
                      <a:pt x="150" y="127"/>
                    </a:cubicBezTo>
                    <a:cubicBezTo>
                      <a:pt x="151" y="129"/>
                      <a:pt x="151" y="129"/>
                      <a:pt x="151" y="129"/>
                    </a:cubicBezTo>
                    <a:cubicBezTo>
                      <a:pt x="151" y="135"/>
                      <a:pt x="151" y="135"/>
                      <a:pt x="151" y="135"/>
                    </a:cubicBezTo>
                    <a:cubicBezTo>
                      <a:pt x="151" y="138"/>
                      <a:pt x="151" y="138"/>
                      <a:pt x="151" y="138"/>
                    </a:cubicBezTo>
                    <a:cubicBezTo>
                      <a:pt x="147" y="141"/>
                      <a:pt x="147" y="141"/>
                      <a:pt x="147" y="141"/>
                    </a:cubicBezTo>
                    <a:cubicBezTo>
                      <a:pt x="142" y="143"/>
                      <a:pt x="142" y="143"/>
                      <a:pt x="142" y="143"/>
                    </a:cubicBezTo>
                    <a:cubicBezTo>
                      <a:pt x="139" y="147"/>
                      <a:pt x="139" y="147"/>
                      <a:pt x="139" y="147"/>
                    </a:cubicBezTo>
                    <a:cubicBezTo>
                      <a:pt x="138" y="150"/>
                      <a:pt x="138" y="150"/>
                      <a:pt x="138" y="150"/>
                    </a:cubicBezTo>
                    <a:cubicBezTo>
                      <a:pt x="134" y="148"/>
                      <a:pt x="134" y="148"/>
                      <a:pt x="134" y="148"/>
                    </a:cubicBezTo>
                    <a:cubicBezTo>
                      <a:pt x="128" y="147"/>
                      <a:pt x="128" y="147"/>
                      <a:pt x="128" y="147"/>
                    </a:cubicBezTo>
                    <a:cubicBezTo>
                      <a:pt x="121" y="147"/>
                      <a:pt x="121" y="147"/>
                      <a:pt x="121" y="147"/>
                    </a:cubicBezTo>
                    <a:cubicBezTo>
                      <a:pt x="113" y="146"/>
                      <a:pt x="113" y="146"/>
                      <a:pt x="113" y="146"/>
                    </a:cubicBezTo>
                    <a:cubicBezTo>
                      <a:pt x="113" y="146"/>
                      <a:pt x="109" y="147"/>
                      <a:pt x="108" y="147"/>
                    </a:cubicBezTo>
                    <a:cubicBezTo>
                      <a:pt x="107" y="147"/>
                      <a:pt x="102" y="149"/>
                      <a:pt x="102" y="149"/>
                    </a:cubicBezTo>
                    <a:cubicBezTo>
                      <a:pt x="98" y="152"/>
                      <a:pt x="98" y="152"/>
                      <a:pt x="98" y="152"/>
                    </a:cubicBezTo>
                    <a:cubicBezTo>
                      <a:pt x="91" y="151"/>
                      <a:pt x="91" y="151"/>
                      <a:pt x="91" y="151"/>
                    </a:cubicBezTo>
                    <a:cubicBezTo>
                      <a:pt x="81" y="153"/>
                      <a:pt x="81" y="153"/>
                      <a:pt x="81" y="153"/>
                    </a:cubicBezTo>
                    <a:cubicBezTo>
                      <a:pt x="81" y="153"/>
                      <a:pt x="76" y="154"/>
                      <a:pt x="75" y="154"/>
                    </a:cubicBezTo>
                    <a:cubicBezTo>
                      <a:pt x="74" y="154"/>
                      <a:pt x="70" y="158"/>
                      <a:pt x="70" y="158"/>
                    </a:cubicBezTo>
                    <a:cubicBezTo>
                      <a:pt x="65" y="164"/>
                      <a:pt x="65" y="164"/>
                      <a:pt x="65" y="164"/>
                    </a:cubicBezTo>
                    <a:cubicBezTo>
                      <a:pt x="62" y="168"/>
                      <a:pt x="62" y="168"/>
                      <a:pt x="62" y="168"/>
                    </a:cubicBezTo>
                    <a:cubicBezTo>
                      <a:pt x="56" y="174"/>
                      <a:pt x="56" y="174"/>
                      <a:pt x="56" y="174"/>
                    </a:cubicBezTo>
                    <a:cubicBezTo>
                      <a:pt x="50" y="170"/>
                      <a:pt x="50" y="170"/>
                      <a:pt x="50" y="170"/>
                    </a:cubicBezTo>
                    <a:cubicBezTo>
                      <a:pt x="43" y="167"/>
                      <a:pt x="43" y="167"/>
                      <a:pt x="43" y="167"/>
                    </a:cubicBezTo>
                    <a:cubicBezTo>
                      <a:pt x="43" y="167"/>
                      <a:pt x="39" y="164"/>
                      <a:pt x="38" y="164"/>
                    </a:cubicBezTo>
                    <a:cubicBezTo>
                      <a:pt x="36" y="164"/>
                      <a:pt x="30" y="160"/>
                      <a:pt x="29" y="160"/>
                    </a:cubicBezTo>
                    <a:cubicBezTo>
                      <a:pt x="28" y="160"/>
                      <a:pt x="23" y="157"/>
                      <a:pt x="23" y="157"/>
                    </a:cubicBezTo>
                    <a:cubicBezTo>
                      <a:pt x="22" y="156"/>
                      <a:pt x="20" y="154"/>
                      <a:pt x="17" y="153"/>
                    </a:cubicBezTo>
                    <a:cubicBezTo>
                      <a:pt x="14" y="152"/>
                      <a:pt x="11" y="151"/>
                      <a:pt x="11" y="151"/>
                    </a:cubicBezTo>
                    <a:cubicBezTo>
                      <a:pt x="8" y="148"/>
                      <a:pt x="8" y="148"/>
                      <a:pt x="8" y="148"/>
                    </a:cubicBezTo>
                    <a:cubicBezTo>
                      <a:pt x="8" y="144"/>
                      <a:pt x="8" y="144"/>
                      <a:pt x="8" y="144"/>
                    </a:cubicBezTo>
                    <a:cubicBezTo>
                      <a:pt x="3" y="141"/>
                      <a:pt x="3" y="141"/>
                      <a:pt x="3" y="141"/>
                    </a:cubicBezTo>
                    <a:cubicBezTo>
                      <a:pt x="2" y="136"/>
                      <a:pt x="2" y="136"/>
                      <a:pt x="2" y="136"/>
                    </a:cubicBezTo>
                    <a:cubicBezTo>
                      <a:pt x="2" y="131"/>
                      <a:pt x="2" y="131"/>
                      <a:pt x="2" y="131"/>
                    </a:cubicBezTo>
                    <a:cubicBezTo>
                      <a:pt x="1" y="126"/>
                      <a:pt x="1" y="126"/>
                      <a:pt x="1" y="126"/>
                    </a:cubicBezTo>
                    <a:cubicBezTo>
                      <a:pt x="0" y="117"/>
                      <a:pt x="0" y="117"/>
                      <a:pt x="0" y="117"/>
                    </a:cubicBezTo>
                    <a:cubicBezTo>
                      <a:pt x="4" y="108"/>
                      <a:pt x="4" y="108"/>
                      <a:pt x="4" y="108"/>
                    </a:cubicBezTo>
                    <a:cubicBezTo>
                      <a:pt x="9" y="106"/>
                      <a:pt x="9" y="106"/>
                      <a:pt x="9" y="106"/>
                    </a:cubicBezTo>
                    <a:cubicBezTo>
                      <a:pt x="13" y="101"/>
                      <a:pt x="13" y="101"/>
                      <a:pt x="13" y="101"/>
                    </a:cubicBezTo>
                    <a:cubicBezTo>
                      <a:pt x="16" y="95"/>
                      <a:pt x="16" y="95"/>
                      <a:pt x="16" y="95"/>
                    </a:cubicBezTo>
                    <a:cubicBezTo>
                      <a:pt x="25" y="84"/>
                      <a:pt x="25" y="84"/>
                      <a:pt x="25" y="84"/>
                    </a:cubicBezTo>
                    <a:cubicBezTo>
                      <a:pt x="30" y="82"/>
                      <a:pt x="30" y="82"/>
                      <a:pt x="30" y="82"/>
                    </a:cubicBezTo>
                    <a:cubicBezTo>
                      <a:pt x="36" y="80"/>
                      <a:pt x="36" y="80"/>
                      <a:pt x="36" y="80"/>
                    </a:cubicBezTo>
                    <a:cubicBezTo>
                      <a:pt x="37" y="76"/>
                      <a:pt x="37" y="76"/>
                      <a:pt x="37" y="76"/>
                    </a:cubicBezTo>
                    <a:cubicBezTo>
                      <a:pt x="40" y="69"/>
                      <a:pt x="40" y="69"/>
                      <a:pt x="40" y="69"/>
                    </a:cubicBezTo>
                    <a:cubicBezTo>
                      <a:pt x="44" y="63"/>
                      <a:pt x="44" y="63"/>
                      <a:pt x="44" y="63"/>
                    </a:cubicBezTo>
                    <a:cubicBezTo>
                      <a:pt x="49" y="61"/>
                      <a:pt x="49" y="61"/>
                      <a:pt x="49" y="61"/>
                    </a:cubicBezTo>
                    <a:cubicBezTo>
                      <a:pt x="54" y="56"/>
                      <a:pt x="54" y="56"/>
                      <a:pt x="54" y="56"/>
                    </a:cubicBezTo>
                    <a:cubicBezTo>
                      <a:pt x="56" y="51"/>
                      <a:pt x="56" y="51"/>
                      <a:pt x="56" y="51"/>
                    </a:cubicBezTo>
                    <a:cubicBezTo>
                      <a:pt x="59" y="39"/>
                      <a:pt x="59" y="39"/>
                      <a:pt x="59" y="39"/>
                    </a:cubicBezTo>
                    <a:cubicBezTo>
                      <a:pt x="62" y="32"/>
                      <a:pt x="62" y="32"/>
                      <a:pt x="62" y="32"/>
                    </a:cubicBezTo>
                    <a:cubicBezTo>
                      <a:pt x="64" y="25"/>
                      <a:pt x="64" y="25"/>
                      <a:pt x="64" y="25"/>
                    </a:cubicBezTo>
                    <a:cubicBezTo>
                      <a:pt x="64" y="25"/>
                      <a:pt x="64" y="21"/>
                      <a:pt x="65" y="19"/>
                    </a:cubicBezTo>
                    <a:cubicBezTo>
                      <a:pt x="67" y="16"/>
                      <a:pt x="67" y="10"/>
                      <a:pt x="68" y="9"/>
                    </a:cubicBezTo>
                    <a:cubicBezTo>
                      <a:pt x="69" y="9"/>
                      <a:pt x="71" y="3"/>
                      <a:pt x="71" y="3"/>
                    </a:cubicBezTo>
                    <a:lnTo>
                      <a:pt x="73" y="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</p:grpSp>
        <p:grpSp>
          <p:nvGrpSpPr>
            <p:cNvPr id="76" name="Grupo 75"/>
            <p:cNvGrpSpPr/>
            <p:nvPr/>
          </p:nvGrpSpPr>
          <p:grpSpPr>
            <a:xfrm>
              <a:off x="9383713" y="3789588"/>
              <a:ext cx="1304924" cy="1079501"/>
              <a:chOff x="9215438" y="3032125"/>
              <a:chExt cx="1304924" cy="1079501"/>
            </a:xfrm>
            <a:solidFill>
              <a:srgbClr val="ED7D31"/>
            </a:solidFill>
          </p:grpSpPr>
          <p:sp>
            <p:nvSpPr>
              <p:cNvPr id="107" name="Freeform 20"/>
              <p:cNvSpPr>
                <a:spLocks/>
              </p:cNvSpPr>
              <p:nvPr/>
            </p:nvSpPr>
            <p:spPr bwMode="auto">
              <a:xfrm>
                <a:off x="9215438" y="3595688"/>
                <a:ext cx="838200" cy="515938"/>
              </a:xfrm>
              <a:custGeom>
                <a:avLst/>
                <a:gdLst>
                  <a:gd name="T0" fmla="*/ 9 w 223"/>
                  <a:gd name="T1" fmla="*/ 69 h 137"/>
                  <a:gd name="T2" fmla="*/ 26 w 223"/>
                  <a:gd name="T3" fmla="*/ 69 h 137"/>
                  <a:gd name="T4" fmla="*/ 39 w 223"/>
                  <a:gd name="T5" fmla="*/ 71 h 137"/>
                  <a:gd name="T6" fmla="*/ 49 w 223"/>
                  <a:gd name="T7" fmla="*/ 76 h 137"/>
                  <a:gd name="T8" fmla="*/ 65 w 223"/>
                  <a:gd name="T9" fmla="*/ 76 h 137"/>
                  <a:gd name="T10" fmla="*/ 78 w 223"/>
                  <a:gd name="T11" fmla="*/ 77 h 137"/>
                  <a:gd name="T12" fmla="*/ 83 w 223"/>
                  <a:gd name="T13" fmla="*/ 83 h 137"/>
                  <a:gd name="T14" fmla="*/ 87 w 223"/>
                  <a:gd name="T15" fmla="*/ 89 h 137"/>
                  <a:gd name="T16" fmla="*/ 87 w 223"/>
                  <a:gd name="T17" fmla="*/ 98 h 137"/>
                  <a:gd name="T18" fmla="*/ 88 w 223"/>
                  <a:gd name="T19" fmla="*/ 105 h 137"/>
                  <a:gd name="T20" fmla="*/ 91 w 223"/>
                  <a:gd name="T21" fmla="*/ 109 h 137"/>
                  <a:gd name="T22" fmla="*/ 93 w 223"/>
                  <a:gd name="T23" fmla="*/ 115 h 137"/>
                  <a:gd name="T24" fmla="*/ 93 w 223"/>
                  <a:gd name="T25" fmla="*/ 123 h 137"/>
                  <a:gd name="T26" fmla="*/ 109 w 223"/>
                  <a:gd name="T27" fmla="*/ 124 h 137"/>
                  <a:gd name="T28" fmla="*/ 113 w 223"/>
                  <a:gd name="T29" fmla="*/ 127 h 137"/>
                  <a:gd name="T30" fmla="*/ 115 w 223"/>
                  <a:gd name="T31" fmla="*/ 134 h 137"/>
                  <a:gd name="T32" fmla="*/ 124 w 223"/>
                  <a:gd name="T33" fmla="*/ 136 h 137"/>
                  <a:gd name="T34" fmla="*/ 128 w 223"/>
                  <a:gd name="T35" fmla="*/ 136 h 137"/>
                  <a:gd name="T36" fmla="*/ 138 w 223"/>
                  <a:gd name="T37" fmla="*/ 127 h 137"/>
                  <a:gd name="T38" fmla="*/ 151 w 223"/>
                  <a:gd name="T39" fmla="*/ 118 h 137"/>
                  <a:gd name="T40" fmla="*/ 161 w 223"/>
                  <a:gd name="T41" fmla="*/ 109 h 137"/>
                  <a:gd name="T42" fmla="*/ 172 w 223"/>
                  <a:gd name="T43" fmla="*/ 105 h 137"/>
                  <a:gd name="T44" fmla="*/ 179 w 223"/>
                  <a:gd name="T45" fmla="*/ 100 h 137"/>
                  <a:gd name="T46" fmla="*/ 198 w 223"/>
                  <a:gd name="T47" fmla="*/ 96 h 137"/>
                  <a:gd name="T48" fmla="*/ 209 w 223"/>
                  <a:gd name="T49" fmla="*/ 90 h 137"/>
                  <a:gd name="T50" fmla="*/ 219 w 223"/>
                  <a:gd name="T51" fmla="*/ 88 h 137"/>
                  <a:gd name="T52" fmla="*/ 219 w 223"/>
                  <a:gd name="T53" fmla="*/ 82 h 137"/>
                  <a:gd name="T54" fmla="*/ 223 w 223"/>
                  <a:gd name="T55" fmla="*/ 73 h 137"/>
                  <a:gd name="T56" fmla="*/ 214 w 223"/>
                  <a:gd name="T57" fmla="*/ 70 h 137"/>
                  <a:gd name="T58" fmla="*/ 203 w 223"/>
                  <a:gd name="T59" fmla="*/ 72 h 137"/>
                  <a:gd name="T60" fmla="*/ 193 w 223"/>
                  <a:gd name="T61" fmla="*/ 76 h 137"/>
                  <a:gd name="T62" fmla="*/ 187 w 223"/>
                  <a:gd name="T63" fmla="*/ 81 h 137"/>
                  <a:gd name="T64" fmla="*/ 170 w 223"/>
                  <a:gd name="T65" fmla="*/ 81 h 137"/>
                  <a:gd name="T66" fmla="*/ 164 w 223"/>
                  <a:gd name="T67" fmla="*/ 74 h 137"/>
                  <a:gd name="T68" fmla="*/ 161 w 223"/>
                  <a:gd name="T69" fmla="*/ 65 h 137"/>
                  <a:gd name="T70" fmla="*/ 160 w 223"/>
                  <a:gd name="T71" fmla="*/ 51 h 137"/>
                  <a:gd name="T72" fmla="*/ 161 w 223"/>
                  <a:gd name="T73" fmla="*/ 42 h 137"/>
                  <a:gd name="T74" fmla="*/ 151 w 223"/>
                  <a:gd name="T75" fmla="*/ 39 h 137"/>
                  <a:gd name="T76" fmla="*/ 146 w 223"/>
                  <a:gd name="T77" fmla="*/ 26 h 137"/>
                  <a:gd name="T78" fmla="*/ 145 w 223"/>
                  <a:gd name="T79" fmla="*/ 14 h 137"/>
                  <a:gd name="T80" fmla="*/ 139 w 223"/>
                  <a:gd name="T81" fmla="*/ 5 h 137"/>
                  <a:gd name="T82" fmla="*/ 131 w 223"/>
                  <a:gd name="T83" fmla="*/ 6 h 137"/>
                  <a:gd name="T84" fmla="*/ 112 w 223"/>
                  <a:gd name="T85" fmla="*/ 7 h 137"/>
                  <a:gd name="T86" fmla="*/ 106 w 223"/>
                  <a:gd name="T87" fmla="*/ 12 h 137"/>
                  <a:gd name="T88" fmla="*/ 100 w 223"/>
                  <a:gd name="T89" fmla="*/ 13 h 137"/>
                  <a:gd name="T90" fmla="*/ 91 w 223"/>
                  <a:gd name="T91" fmla="*/ 6 h 137"/>
                  <a:gd name="T92" fmla="*/ 79 w 223"/>
                  <a:gd name="T93" fmla="*/ 2 h 137"/>
                  <a:gd name="T94" fmla="*/ 61 w 223"/>
                  <a:gd name="T95" fmla="*/ 0 h 137"/>
                  <a:gd name="T96" fmla="*/ 54 w 223"/>
                  <a:gd name="T97" fmla="*/ 2 h 137"/>
                  <a:gd name="T98" fmla="*/ 44 w 223"/>
                  <a:gd name="T99" fmla="*/ 10 h 137"/>
                  <a:gd name="T100" fmla="*/ 31 w 223"/>
                  <a:gd name="T101" fmla="*/ 22 h 137"/>
                  <a:gd name="T102" fmla="*/ 26 w 223"/>
                  <a:gd name="T103" fmla="*/ 33 h 137"/>
                  <a:gd name="T104" fmla="*/ 22 w 223"/>
                  <a:gd name="T105" fmla="*/ 43 h 137"/>
                  <a:gd name="T106" fmla="*/ 19 w 223"/>
                  <a:gd name="T107" fmla="*/ 52 h 137"/>
                  <a:gd name="T108" fmla="*/ 7 w 223"/>
                  <a:gd name="T109" fmla="*/ 61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223" h="137">
                    <a:moveTo>
                      <a:pt x="0" y="68"/>
                    </a:moveTo>
                    <a:cubicBezTo>
                      <a:pt x="9" y="69"/>
                      <a:pt x="9" y="69"/>
                      <a:pt x="9" y="69"/>
                    </a:cubicBezTo>
                    <a:cubicBezTo>
                      <a:pt x="18" y="69"/>
                      <a:pt x="18" y="69"/>
                      <a:pt x="18" y="69"/>
                    </a:cubicBezTo>
                    <a:cubicBezTo>
                      <a:pt x="26" y="69"/>
                      <a:pt x="26" y="69"/>
                      <a:pt x="26" y="69"/>
                    </a:cubicBezTo>
                    <a:cubicBezTo>
                      <a:pt x="33" y="70"/>
                      <a:pt x="33" y="70"/>
                      <a:pt x="33" y="70"/>
                    </a:cubicBezTo>
                    <a:cubicBezTo>
                      <a:pt x="39" y="71"/>
                      <a:pt x="39" y="71"/>
                      <a:pt x="39" y="71"/>
                    </a:cubicBezTo>
                    <a:cubicBezTo>
                      <a:pt x="45" y="75"/>
                      <a:pt x="45" y="75"/>
                      <a:pt x="45" y="75"/>
                    </a:cubicBezTo>
                    <a:cubicBezTo>
                      <a:pt x="49" y="76"/>
                      <a:pt x="49" y="76"/>
                      <a:pt x="49" y="76"/>
                    </a:cubicBezTo>
                    <a:cubicBezTo>
                      <a:pt x="58" y="76"/>
                      <a:pt x="58" y="76"/>
                      <a:pt x="58" y="76"/>
                    </a:cubicBezTo>
                    <a:cubicBezTo>
                      <a:pt x="65" y="76"/>
                      <a:pt x="65" y="76"/>
                      <a:pt x="65" y="76"/>
                    </a:cubicBezTo>
                    <a:cubicBezTo>
                      <a:pt x="74" y="76"/>
                      <a:pt x="74" y="76"/>
                      <a:pt x="74" y="76"/>
                    </a:cubicBezTo>
                    <a:cubicBezTo>
                      <a:pt x="78" y="77"/>
                      <a:pt x="78" y="77"/>
                      <a:pt x="78" y="77"/>
                    </a:cubicBezTo>
                    <a:cubicBezTo>
                      <a:pt x="80" y="80"/>
                      <a:pt x="80" y="80"/>
                      <a:pt x="80" y="80"/>
                    </a:cubicBezTo>
                    <a:cubicBezTo>
                      <a:pt x="83" y="83"/>
                      <a:pt x="83" y="83"/>
                      <a:pt x="83" y="83"/>
                    </a:cubicBezTo>
                    <a:cubicBezTo>
                      <a:pt x="85" y="86"/>
                      <a:pt x="85" y="86"/>
                      <a:pt x="85" y="86"/>
                    </a:cubicBezTo>
                    <a:cubicBezTo>
                      <a:pt x="87" y="89"/>
                      <a:pt x="87" y="89"/>
                      <a:pt x="87" y="89"/>
                    </a:cubicBezTo>
                    <a:cubicBezTo>
                      <a:pt x="87" y="94"/>
                      <a:pt x="87" y="94"/>
                      <a:pt x="87" y="94"/>
                    </a:cubicBezTo>
                    <a:cubicBezTo>
                      <a:pt x="87" y="98"/>
                      <a:pt x="87" y="98"/>
                      <a:pt x="87" y="98"/>
                    </a:cubicBezTo>
                    <a:cubicBezTo>
                      <a:pt x="87" y="102"/>
                      <a:pt x="87" y="102"/>
                      <a:pt x="87" y="102"/>
                    </a:cubicBezTo>
                    <a:cubicBezTo>
                      <a:pt x="88" y="105"/>
                      <a:pt x="88" y="105"/>
                      <a:pt x="88" y="105"/>
                    </a:cubicBezTo>
                    <a:cubicBezTo>
                      <a:pt x="90" y="106"/>
                      <a:pt x="90" y="106"/>
                      <a:pt x="90" y="106"/>
                    </a:cubicBezTo>
                    <a:cubicBezTo>
                      <a:pt x="91" y="109"/>
                      <a:pt x="91" y="109"/>
                      <a:pt x="91" y="109"/>
                    </a:cubicBezTo>
                    <a:cubicBezTo>
                      <a:pt x="93" y="112"/>
                      <a:pt x="93" y="112"/>
                      <a:pt x="93" y="112"/>
                    </a:cubicBezTo>
                    <a:cubicBezTo>
                      <a:pt x="93" y="115"/>
                      <a:pt x="93" y="115"/>
                      <a:pt x="93" y="115"/>
                    </a:cubicBezTo>
                    <a:cubicBezTo>
                      <a:pt x="93" y="120"/>
                      <a:pt x="93" y="120"/>
                      <a:pt x="93" y="120"/>
                    </a:cubicBezTo>
                    <a:cubicBezTo>
                      <a:pt x="93" y="123"/>
                      <a:pt x="93" y="123"/>
                      <a:pt x="93" y="123"/>
                    </a:cubicBezTo>
                    <a:cubicBezTo>
                      <a:pt x="100" y="124"/>
                      <a:pt x="100" y="124"/>
                      <a:pt x="100" y="124"/>
                    </a:cubicBezTo>
                    <a:cubicBezTo>
                      <a:pt x="109" y="124"/>
                      <a:pt x="109" y="124"/>
                      <a:pt x="109" y="124"/>
                    </a:cubicBezTo>
                    <a:cubicBezTo>
                      <a:pt x="112" y="124"/>
                      <a:pt x="112" y="124"/>
                      <a:pt x="112" y="124"/>
                    </a:cubicBezTo>
                    <a:cubicBezTo>
                      <a:pt x="113" y="127"/>
                      <a:pt x="113" y="127"/>
                      <a:pt x="113" y="127"/>
                    </a:cubicBezTo>
                    <a:cubicBezTo>
                      <a:pt x="114" y="132"/>
                      <a:pt x="114" y="132"/>
                      <a:pt x="114" y="132"/>
                    </a:cubicBezTo>
                    <a:cubicBezTo>
                      <a:pt x="115" y="134"/>
                      <a:pt x="115" y="134"/>
                      <a:pt x="115" y="134"/>
                    </a:cubicBezTo>
                    <a:cubicBezTo>
                      <a:pt x="119" y="134"/>
                      <a:pt x="119" y="134"/>
                      <a:pt x="119" y="134"/>
                    </a:cubicBezTo>
                    <a:cubicBezTo>
                      <a:pt x="124" y="136"/>
                      <a:pt x="124" y="136"/>
                      <a:pt x="124" y="136"/>
                    </a:cubicBezTo>
                    <a:cubicBezTo>
                      <a:pt x="125" y="137"/>
                      <a:pt x="125" y="137"/>
                      <a:pt x="125" y="137"/>
                    </a:cubicBezTo>
                    <a:cubicBezTo>
                      <a:pt x="128" y="136"/>
                      <a:pt x="128" y="136"/>
                      <a:pt x="128" y="136"/>
                    </a:cubicBezTo>
                    <a:cubicBezTo>
                      <a:pt x="131" y="131"/>
                      <a:pt x="131" y="131"/>
                      <a:pt x="131" y="131"/>
                    </a:cubicBezTo>
                    <a:cubicBezTo>
                      <a:pt x="138" y="127"/>
                      <a:pt x="138" y="127"/>
                      <a:pt x="138" y="127"/>
                    </a:cubicBezTo>
                    <a:cubicBezTo>
                      <a:pt x="138" y="127"/>
                      <a:pt x="141" y="125"/>
                      <a:pt x="141" y="124"/>
                    </a:cubicBezTo>
                    <a:cubicBezTo>
                      <a:pt x="142" y="123"/>
                      <a:pt x="151" y="118"/>
                      <a:pt x="151" y="118"/>
                    </a:cubicBezTo>
                    <a:cubicBezTo>
                      <a:pt x="157" y="112"/>
                      <a:pt x="157" y="112"/>
                      <a:pt x="157" y="112"/>
                    </a:cubicBezTo>
                    <a:cubicBezTo>
                      <a:pt x="161" y="109"/>
                      <a:pt x="161" y="109"/>
                      <a:pt x="161" y="109"/>
                    </a:cubicBezTo>
                    <a:cubicBezTo>
                      <a:pt x="167" y="107"/>
                      <a:pt x="167" y="107"/>
                      <a:pt x="167" y="107"/>
                    </a:cubicBezTo>
                    <a:cubicBezTo>
                      <a:pt x="172" y="105"/>
                      <a:pt x="172" y="105"/>
                      <a:pt x="172" y="105"/>
                    </a:cubicBezTo>
                    <a:cubicBezTo>
                      <a:pt x="175" y="105"/>
                      <a:pt x="175" y="105"/>
                      <a:pt x="175" y="105"/>
                    </a:cubicBezTo>
                    <a:cubicBezTo>
                      <a:pt x="179" y="100"/>
                      <a:pt x="179" y="100"/>
                      <a:pt x="179" y="100"/>
                    </a:cubicBezTo>
                    <a:cubicBezTo>
                      <a:pt x="195" y="100"/>
                      <a:pt x="195" y="100"/>
                      <a:pt x="195" y="100"/>
                    </a:cubicBezTo>
                    <a:cubicBezTo>
                      <a:pt x="198" y="96"/>
                      <a:pt x="198" y="96"/>
                      <a:pt x="198" y="96"/>
                    </a:cubicBezTo>
                    <a:cubicBezTo>
                      <a:pt x="205" y="91"/>
                      <a:pt x="205" y="91"/>
                      <a:pt x="205" y="91"/>
                    </a:cubicBezTo>
                    <a:cubicBezTo>
                      <a:pt x="209" y="90"/>
                      <a:pt x="209" y="90"/>
                      <a:pt x="209" y="90"/>
                    </a:cubicBezTo>
                    <a:cubicBezTo>
                      <a:pt x="215" y="89"/>
                      <a:pt x="215" y="89"/>
                      <a:pt x="215" y="89"/>
                    </a:cubicBezTo>
                    <a:cubicBezTo>
                      <a:pt x="219" y="88"/>
                      <a:pt x="219" y="88"/>
                      <a:pt x="219" y="88"/>
                    </a:cubicBezTo>
                    <a:cubicBezTo>
                      <a:pt x="219" y="85"/>
                      <a:pt x="219" y="85"/>
                      <a:pt x="219" y="85"/>
                    </a:cubicBezTo>
                    <a:cubicBezTo>
                      <a:pt x="219" y="82"/>
                      <a:pt x="219" y="82"/>
                      <a:pt x="219" y="82"/>
                    </a:cubicBezTo>
                    <a:cubicBezTo>
                      <a:pt x="223" y="79"/>
                      <a:pt x="223" y="79"/>
                      <a:pt x="223" y="79"/>
                    </a:cubicBezTo>
                    <a:cubicBezTo>
                      <a:pt x="223" y="73"/>
                      <a:pt x="223" y="73"/>
                      <a:pt x="223" y="73"/>
                    </a:cubicBezTo>
                    <a:cubicBezTo>
                      <a:pt x="218" y="73"/>
                      <a:pt x="218" y="73"/>
                      <a:pt x="218" y="73"/>
                    </a:cubicBezTo>
                    <a:cubicBezTo>
                      <a:pt x="214" y="70"/>
                      <a:pt x="214" y="70"/>
                      <a:pt x="214" y="70"/>
                    </a:cubicBezTo>
                    <a:cubicBezTo>
                      <a:pt x="208" y="70"/>
                      <a:pt x="208" y="70"/>
                      <a:pt x="208" y="70"/>
                    </a:cubicBezTo>
                    <a:cubicBezTo>
                      <a:pt x="203" y="72"/>
                      <a:pt x="203" y="72"/>
                      <a:pt x="203" y="72"/>
                    </a:cubicBezTo>
                    <a:cubicBezTo>
                      <a:pt x="198" y="74"/>
                      <a:pt x="198" y="74"/>
                      <a:pt x="198" y="74"/>
                    </a:cubicBezTo>
                    <a:cubicBezTo>
                      <a:pt x="193" y="76"/>
                      <a:pt x="193" y="76"/>
                      <a:pt x="193" y="76"/>
                    </a:cubicBezTo>
                    <a:cubicBezTo>
                      <a:pt x="188" y="78"/>
                      <a:pt x="188" y="78"/>
                      <a:pt x="188" y="78"/>
                    </a:cubicBezTo>
                    <a:cubicBezTo>
                      <a:pt x="188" y="78"/>
                      <a:pt x="188" y="81"/>
                      <a:pt x="187" y="81"/>
                    </a:cubicBezTo>
                    <a:cubicBezTo>
                      <a:pt x="186" y="81"/>
                      <a:pt x="178" y="81"/>
                      <a:pt x="178" y="81"/>
                    </a:cubicBezTo>
                    <a:cubicBezTo>
                      <a:pt x="170" y="81"/>
                      <a:pt x="170" y="81"/>
                      <a:pt x="170" y="81"/>
                    </a:cubicBezTo>
                    <a:cubicBezTo>
                      <a:pt x="167" y="80"/>
                      <a:pt x="167" y="80"/>
                      <a:pt x="167" y="80"/>
                    </a:cubicBezTo>
                    <a:cubicBezTo>
                      <a:pt x="164" y="74"/>
                      <a:pt x="164" y="74"/>
                      <a:pt x="164" y="74"/>
                    </a:cubicBezTo>
                    <a:cubicBezTo>
                      <a:pt x="163" y="70"/>
                      <a:pt x="163" y="70"/>
                      <a:pt x="163" y="70"/>
                    </a:cubicBezTo>
                    <a:cubicBezTo>
                      <a:pt x="163" y="70"/>
                      <a:pt x="161" y="66"/>
                      <a:pt x="161" y="65"/>
                    </a:cubicBezTo>
                    <a:cubicBezTo>
                      <a:pt x="160" y="64"/>
                      <a:pt x="160" y="58"/>
                      <a:pt x="160" y="58"/>
                    </a:cubicBezTo>
                    <a:cubicBezTo>
                      <a:pt x="160" y="51"/>
                      <a:pt x="160" y="51"/>
                      <a:pt x="160" y="51"/>
                    </a:cubicBezTo>
                    <a:cubicBezTo>
                      <a:pt x="160" y="47"/>
                      <a:pt x="160" y="47"/>
                      <a:pt x="160" y="47"/>
                    </a:cubicBezTo>
                    <a:cubicBezTo>
                      <a:pt x="161" y="42"/>
                      <a:pt x="161" y="42"/>
                      <a:pt x="161" y="42"/>
                    </a:cubicBezTo>
                    <a:cubicBezTo>
                      <a:pt x="157" y="41"/>
                      <a:pt x="157" y="41"/>
                      <a:pt x="157" y="41"/>
                    </a:cubicBezTo>
                    <a:cubicBezTo>
                      <a:pt x="157" y="41"/>
                      <a:pt x="152" y="41"/>
                      <a:pt x="151" y="39"/>
                    </a:cubicBezTo>
                    <a:cubicBezTo>
                      <a:pt x="150" y="37"/>
                      <a:pt x="147" y="33"/>
                      <a:pt x="147" y="32"/>
                    </a:cubicBezTo>
                    <a:cubicBezTo>
                      <a:pt x="147" y="31"/>
                      <a:pt x="146" y="28"/>
                      <a:pt x="146" y="26"/>
                    </a:cubicBezTo>
                    <a:cubicBezTo>
                      <a:pt x="146" y="24"/>
                      <a:pt x="145" y="21"/>
                      <a:pt x="145" y="19"/>
                    </a:cubicBezTo>
                    <a:cubicBezTo>
                      <a:pt x="145" y="16"/>
                      <a:pt x="145" y="15"/>
                      <a:pt x="145" y="14"/>
                    </a:cubicBezTo>
                    <a:cubicBezTo>
                      <a:pt x="145" y="13"/>
                      <a:pt x="143" y="8"/>
                      <a:pt x="143" y="8"/>
                    </a:cubicBezTo>
                    <a:cubicBezTo>
                      <a:pt x="139" y="5"/>
                      <a:pt x="139" y="5"/>
                      <a:pt x="139" y="5"/>
                    </a:cubicBezTo>
                    <a:cubicBezTo>
                      <a:pt x="134" y="5"/>
                      <a:pt x="134" y="5"/>
                      <a:pt x="134" y="5"/>
                    </a:cubicBezTo>
                    <a:cubicBezTo>
                      <a:pt x="131" y="6"/>
                      <a:pt x="131" y="6"/>
                      <a:pt x="131" y="6"/>
                    </a:cubicBezTo>
                    <a:cubicBezTo>
                      <a:pt x="122" y="7"/>
                      <a:pt x="122" y="7"/>
                      <a:pt x="122" y="7"/>
                    </a:cubicBezTo>
                    <a:cubicBezTo>
                      <a:pt x="112" y="7"/>
                      <a:pt x="112" y="7"/>
                      <a:pt x="112" y="7"/>
                    </a:cubicBezTo>
                    <a:cubicBezTo>
                      <a:pt x="108" y="8"/>
                      <a:pt x="108" y="8"/>
                      <a:pt x="108" y="8"/>
                    </a:cubicBezTo>
                    <a:cubicBezTo>
                      <a:pt x="106" y="12"/>
                      <a:pt x="106" y="12"/>
                      <a:pt x="106" y="12"/>
                    </a:cubicBezTo>
                    <a:cubicBezTo>
                      <a:pt x="105" y="15"/>
                      <a:pt x="105" y="15"/>
                      <a:pt x="105" y="15"/>
                    </a:cubicBezTo>
                    <a:cubicBezTo>
                      <a:pt x="100" y="13"/>
                      <a:pt x="100" y="13"/>
                      <a:pt x="100" y="13"/>
                    </a:cubicBezTo>
                    <a:cubicBezTo>
                      <a:pt x="94" y="10"/>
                      <a:pt x="94" y="10"/>
                      <a:pt x="94" y="10"/>
                    </a:cubicBezTo>
                    <a:cubicBezTo>
                      <a:pt x="91" y="6"/>
                      <a:pt x="91" y="6"/>
                      <a:pt x="91" y="6"/>
                    </a:cubicBezTo>
                    <a:cubicBezTo>
                      <a:pt x="91" y="6"/>
                      <a:pt x="89" y="3"/>
                      <a:pt x="87" y="2"/>
                    </a:cubicBezTo>
                    <a:cubicBezTo>
                      <a:pt x="85" y="2"/>
                      <a:pt x="82" y="2"/>
                      <a:pt x="79" y="2"/>
                    </a:cubicBezTo>
                    <a:cubicBezTo>
                      <a:pt x="76" y="2"/>
                      <a:pt x="67" y="2"/>
                      <a:pt x="67" y="2"/>
                    </a:cubicBezTo>
                    <a:cubicBezTo>
                      <a:pt x="61" y="0"/>
                      <a:pt x="61" y="0"/>
                      <a:pt x="61" y="0"/>
                    </a:cubicBezTo>
                    <a:cubicBezTo>
                      <a:pt x="57" y="0"/>
                      <a:pt x="57" y="0"/>
                      <a:pt x="57" y="0"/>
                    </a:cubicBezTo>
                    <a:cubicBezTo>
                      <a:pt x="54" y="2"/>
                      <a:pt x="54" y="2"/>
                      <a:pt x="54" y="2"/>
                    </a:cubicBezTo>
                    <a:cubicBezTo>
                      <a:pt x="48" y="5"/>
                      <a:pt x="48" y="5"/>
                      <a:pt x="48" y="5"/>
                    </a:cubicBezTo>
                    <a:cubicBezTo>
                      <a:pt x="44" y="10"/>
                      <a:pt x="44" y="10"/>
                      <a:pt x="44" y="10"/>
                    </a:cubicBezTo>
                    <a:cubicBezTo>
                      <a:pt x="37" y="15"/>
                      <a:pt x="37" y="15"/>
                      <a:pt x="37" y="15"/>
                    </a:cubicBezTo>
                    <a:cubicBezTo>
                      <a:pt x="31" y="22"/>
                      <a:pt x="31" y="22"/>
                      <a:pt x="31" y="22"/>
                    </a:cubicBezTo>
                    <a:cubicBezTo>
                      <a:pt x="30" y="27"/>
                      <a:pt x="30" y="27"/>
                      <a:pt x="30" y="27"/>
                    </a:cubicBezTo>
                    <a:cubicBezTo>
                      <a:pt x="26" y="33"/>
                      <a:pt x="26" y="33"/>
                      <a:pt x="26" y="33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2" y="43"/>
                      <a:pt x="22" y="43"/>
                      <a:pt x="22" y="43"/>
                    </a:cubicBezTo>
                    <a:cubicBezTo>
                      <a:pt x="22" y="47"/>
                      <a:pt x="22" y="47"/>
                      <a:pt x="22" y="47"/>
                    </a:cubicBezTo>
                    <a:cubicBezTo>
                      <a:pt x="19" y="52"/>
                      <a:pt x="19" y="52"/>
                      <a:pt x="19" y="52"/>
                    </a:cubicBezTo>
                    <a:cubicBezTo>
                      <a:pt x="13" y="56"/>
                      <a:pt x="13" y="56"/>
                      <a:pt x="13" y="56"/>
                    </a:cubicBezTo>
                    <a:cubicBezTo>
                      <a:pt x="7" y="61"/>
                      <a:pt x="7" y="61"/>
                      <a:pt x="7" y="61"/>
                    </a:cubicBezTo>
                    <a:lnTo>
                      <a:pt x="0" y="68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108" name="Freeform 21"/>
              <p:cNvSpPr>
                <a:spLocks/>
              </p:cNvSpPr>
              <p:nvPr/>
            </p:nvSpPr>
            <p:spPr bwMode="auto">
              <a:xfrm>
                <a:off x="10045700" y="3702050"/>
                <a:ext cx="346075" cy="198438"/>
              </a:xfrm>
              <a:custGeom>
                <a:avLst/>
                <a:gdLst>
                  <a:gd name="T0" fmla="*/ 0 w 92"/>
                  <a:gd name="T1" fmla="*/ 39 h 53"/>
                  <a:gd name="T2" fmla="*/ 8 w 92"/>
                  <a:gd name="T3" fmla="*/ 34 h 53"/>
                  <a:gd name="T4" fmla="*/ 13 w 92"/>
                  <a:gd name="T5" fmla="*/ 33 h 53"/>
                  <a:gd name="T6" fmla="*/ 23 w 92"/>
                  <a:gd name="T7" fmla="*/ 33 h 53"/>
                  <a:gd name="T8" fmla="*/ 29 w 92"/>
                  <a:gd name="T9" fmla="*/ 31 h 53"/>
                  <a:gd name="T10" fmla="*/ 33 w 92"/>
                  <a:gd name="T11" fmla="*/ 31 h 53"/>
                  <a:gd name="T12" fmla="*/ 37 w 92"/>
                  <a:gd name="T13" fmla="*/ 31 h 53"/>
                  <a:gd name="T14" fmla="*/ 44 w 92"/>
                  <a:gd name="T15" fmla="*/ 29 h 53"/>
                  <a:gd name="T16" fmla="*/ 49 w 92"/>
                  <a:gd name="T17" fmla="*/ 26 h 53"/>
                  <a:gd name="T18" fmla="*/ 52 w 92"/>
                  <a:gd name="T19" fmla="*/ 25 h 53"/>
                  <a:gd name="T20" fmla="*/ 56 w 92"/>
                  <a:gd name="T21" fmla="*/ 24 h 53"/>
                  <a:gd name="T22" fmla="*/ 58 w 92"/>
                  <a:gd name="T23" fmla="*/ 21 h 53"/>
                  <a:gd name="T24" fmla="*/ 62 w 92"/>
                  <a:gd name="T25" fmla="*/ 17 h 53"/>
                  <a:gd name="T26" fmla="*/ 63 w 92"/>
                  <a:gd name="T27" fmla="*/ 11 h 53"/>
                  <a:gd name="T28" fmla="*/ 64 w 92"/>
                  <a:gd name="T29" fmla="*/ 7 h 53"/>
                  <a:gd name="T30" fmla="*/ 64 w 92"/>
                  <a:gd name="T31" fmla="*/ 3 h 53"/>
                  <a:gd name="T32" fmla="*/ 69 w 92"/>
                  <a:gd name="T33" fmla="*/ 0 h 53"/>
                  <a:gd name="T34" fmla="*/ 71 w 92"/>
                  <a:gd name="T35" fmla="*/ 2 h 53"/>
                  <a:gd name="T36" fmla="*/ 72 w 92"/>
                  <a:gd name="T37" fmla="*/ 5 h 53"/>
                  <a:gd name="T38" fmla="*/ 76 w 92"/>
                  <a:gd name="T39" fmla="*/ 7 h 53"/>
                  <a:gd name="T40" fmla="*/ 81 w 92"/>
                  <a:gd name="T41" fmla="*/ 8 h 53"/>
                  <a:gd name="T42" fmla="*/ 88 w 92"/>
                  <a:gd name="T43" fmla="*/ 8 h 53"/>
                  <a:gd name="T44" fmla="*/ 90 w 92"/>
                  <a:gd name="T45" fmla="*/ 8 h 53"/>
                  <a:gd name="T46" fmla="*/ 91 w 92"/>
                  <a:gd name="T47" fmla="*/ 19 h 53"/>
                  <a:gd name="T48" fmla="*/ 92 w 92"/>
                  <a:gd name="T49" fmla="*/ 21 h 53"/>
                  <a:gd name="T50" fmla="*/ 92 w 92"/>
                  <a:gd name="T51" fmla="*/ 24 h 53"/>
                  <a:gd name="T52" fmla="*/ 89 w 92"/>
                  <a:gd name="T53" fmla="*/ 26 h 53"/>
                  <a:gd name="T54" fmla="*/ 84 w 92"/>
                  <a:gd name="T55" fmla="*/ 29 h 53"/>
                  <a:gd name="T56" fmla="*/ 82 w 92"/>
                  <a:gd name="T57" fmla="*/ 30 h 53"/>
                  <a:gd name="T58" fmla="*/ 77 w 92"/>
                  <a:gd name="T59" fmla="*/ 32 h 53"/>
                  <a:gd name="T60" fmla="*/ 73 w 92"/>
                  <a:gd name="T61" fmla="*/ 35 h 53"/>
                  <a:gd name="T62" fmla="*/ 71 w 92"/>
                  <a:gd name="T63" fmla="*/ 39 h 53"/>
                  <a:gd name="T64" fmla="*/ 68 w 92"/>
                  <a:gd name="T65" fmla="*/ 43 h 53"/>
                  <a:gd name="T66" fmla="*/ 67 w 92"/>
                  <a:gd name="T67" fmla="*/ 46 h 53"/>
                  <a:gd name="T68" fmla="*/ 67 w 92"/>
                  <a:gd name="T69" fmla="*/ 49 h 53"/>
                  <a:gd name="T70" fmla="*/ 61 w 92"/>
                  <a:gd name="T71" fmla="*/ 50 h 53"/>
                  <a:gd name="T72" fmla="*/ 51 w 92"/>
                  <a:gd name="T73" fmla="*/ 50 h 53"/>
                  <a:gd name="T74" fmla="*/ 43 w 92"/>
                  <a:gd name="T75" fmla="*/ 50 h 53"/>
                  <a:gd name="T76" fmla="*/ 41 w 92"/>
                  <a:gd name="T77" fmla="*/ 47 h 53"/>
                  <a:gd name="T78" fmla="*/ 41 w 92"/>
                  <a:gd name="T79" fmla="*/ 44 h 53"/>
                  <a:gd name="T80" fmla="*/ 36 w 92"/>
                  <a:gd name="T81" fmla="*/ 44 h 53"/>
                  <a:gd name="T82" fmla="*/ 33 w 92"/>
                  <a:gd name="T83" fmla="*/ 45 h 53"/>
                  <a:gd name="T84" fmla="*/ 33 w 92"/>
                  <a:gd name="T85" fmla="*/ 50 h 53"/>
                  <a:gd name="T86" fmla="*/ 31 w 92"/>
                  <a:gd name="T87" fmla="*/ 52 h 53"/>
                  <a:gd name="T88" fmla="*/ 22 w 92"/>
                  <a:gd name="T89" fmla="*/ 52 h 53"/>
                  <a:gd name="T90" fmla="*/ 18 w 92"/>
                  <a:gd name="T91" fmla="*/ 51 h 53"/>
                  <a:gd name="T92" fmla="*/ 13 w 92"/>
                  <a:gd name="T93" fmla="*/ 49 h 53"/>
                  <a:gd name="T94" fmla="*/ 10 w 92"/>
                  <a:gd name="T95" fmla="*/ 52 h 53"/>
                  <a:gd name="T96" fmla="*/ 8 w 92"/>
                  <a:gd name="T97" fmla="*/ 53 h 53"/>
                  <a:gd name="T98" fmla="*/ 6 w 92"/>
                  <a:gd name="T99" fmla="*/ 50 h 53"/>
                  <a:gd name="T100" fmla="*/ 8 w 92"/>
                  <a:gd name="T101" fmla="*/ 46 h 53"/>
                  <a:gd name="T102" fmla="*/ 7 w 92"/>
                  <a:gd name="T103" fmla="*/ 42 h 53"/>
                  <a:gd name="T104" fmla="*/ 4 w 92"/>
                  <a:gd name="T105" fmla="*/ 41 h 53"/>
                  <a:gd name="T106" fmla="*/ 0 w 92"/>
                  <a:gd name="T107" fmla="*/ 39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92" h="53">
                    <a:moveTo>
                      <a:pt x="0" y="39"/>
                    </a:moveTo>
                    <a:cubicBezTo>
                      <a:pt x="8" y="34"/>
                      <a:pt x="8" y="34"/>
                      <a:pt x="8" y="34"/>
                    </a:cubicBezTo>
                    <a:cubicBezTo>
                      <a:pt x="13" y="33"/>
                      <a:pt x="13" y="33"/>
                      <a:pt x="13" y="33"/>
                    </a:cubicBezTo>
                    <a:cubicBezTo>
                      <a:pt x="23" y="33"/>
                      <a:pt x="23" y="33"/>
                      <a:pt x="23" y="33"/>
                    </a:cubicBezTo>
                    <a:cubicBezTo>
                      <a:pt x="29" y="31"/>
                      <a:pt x="29" y="31"/>
                      <a:pt x="29" y="31"/>
                    </a:cubicBezTo>
                    <a:cubicBezTo>
                      <a:pt x="33" y="31"/>
                      <a:pt x="33" y="31"/>
                      <a:pt x="33" y="31"/>
                    </a:cubicBezTo>
                    <a:cubicBezTo>
                      <a:pt x="37" y="31"/>
                      <a:pt x="37" y="31"/>
                      <a:pt x="37" y="31"/>
                    </a:cubicBezTo>
                    <a:cubicBezTo>
                      <a:pt x="44" y="29"/>
                      <a:pt x="44" y="29"/>
                      <a:pt x="44" y="29"/>
                    </a:cubicBezTo>
                    <a:cubicBezTo>
                      <a:pt x="49" y="26"/>
                      <a:pt x="49" y="26"/>
                      <a:pt x="49" y="26"/>
                    </a:cubicBezTo>
                    <a:cubicBezTo>
                      <a:pt x="52" y="25"/>
                      <a:pt x="52" y="25"/>
                      <a:pt x="52" y="25"/>
                    </a:cubicBezTo>
                    <a:cubicBezTo>
                      <a:pt x="56" y="24"/>
                      <a:pt x="56" y="24"/>
                      <a:pt x="56" y="24"/>
                    </a:cubicBezTo>
                    <a:cubicBezTo>
                      <a:pt x="58" y="21"/>
                      <a:pt x="58" y="21"/>
                      <a:pt x="58" y="21"/>
                    </a:cubicBezTo>
                    <a:cubicBezTo>
                      <a:pt x="62" y="17"/>
                      <a:pt x="62" y="17"/>
                      <a:pt x="62" y="17"/>
                    </a:cubicBezTo>
                    <a:cubicBezTo>
                      <a:pt x="63" y="11"/>
                      <a:pt x="63" y="11"/>
                      <a:pt x="63" y="11"/>
                    </a:cubicBezTo>
                    <a:cubicBezTo>
                      <a:pt x="64" y="7"/>
                      <a:pt x="64" y="7"/>
                      <a:pt x="64" y="7"/>
                    </a:cubicBezTo>
                    <a:cubicBezTo>
                      <a:pt x="64" y="3"/>
                      <a:pt x="64" y="3"/>
                      <a:pt x="64" y="3"/>
                    </a:cubicBezTo>
                    <a:cubicBezTo>
                      <a:pt x="69" y="0"/>
                      <a:pt x="69" y="0"/>
                      <a:pt x="69" y="0"/>
                    </a:cubicBezTo>
                    <a:cubicBezTo>
                      <a:pt x="71" y="2"/>
                      <a:pt x="71" y="2"/>
                      <a:pt x="71" y="2"/>
                    </a:cubicBezTo>
                    <a:cubicBezTo>
                      <a:pt x="72" y="5"/>
                      <a:pt x="72" y="5"/>
                      <a:pt x="72" y="5"/>
                    </a:cubicBezTo>
                    <a:cubicBezTo>
                      <a:pt x="72" y="5"/>
                      <a:pt x="75" y="7"/>
                      <a:pt x="76" y="7"/>
                    </a:cubicBezTo>
                    <a:cubicBezTo>
                      <a:pt x="77" y="8"/>
                      <a:pt x="81" y="8"/>
                      <a:pt x="81" y="8"/>
                    </a:cubicBezTo>
                    <a:cubicBezTo>
                      <a:pt x="88" y="8"/>
                      <a:pt x="88" y="8"/>
                      <a:pt x="88" y="8"/>
                    </a:cubicBezTo>
                    <a:cubicBezTo>
                      <a:pt x="90" y="8"/>
                      <a:pt x="90" y="8"/>
                      <a:pt x="90" y="8"/>
                    </a:cubicBezTo>
                    <a:cubicBezTo>
                      <a:pt x="91" y="19"/>
                      <a:pt x="91" y="19"/>
                      <a:pt x="91" y="19"/>
                    </a:cubicBezTo>
                    <a:cubicBezTo>
                      <a:pt x="92" y="21"/>
                      <a:pt x="92" y="21"/>
                      <a:pt x="92" y="21"/>
                    </a:cubicBezTo>
                    <a:cubicBezTo>
                      <a:pt x="92" y="24"/>
                      <a:pt x="92" y="24"/>
                      <a:pt x="92" y="24"/>
                    </a:cubicBezTo>
                    <a:cubicBezTo>
                      <a:pt x="89" y="26"/>
                      <a:pt x="89" y="26"/>
                      <a:pt x="89" y="26"/>
                    </a:cubicBezTo>
                    <a:cubicBezTo>
                      <a:pt x="84" y="29"/>
                      <a:pt x="84" y="29"/>
                      <a:pt x="84" y="29"/>
                    </a:cubicBezTo>
                    <a:cubicBezTo>
                      <a:pt x="82" y="30"/>
                      <a:pt x="82" y="30"/>
                      <a:pt x="82" y="30"/>
                    </a:cubicBezTo>
                    <a:cubicBezTo>
                      <a:pt x="77" y="32"/>
                      <a:pt x="77" y="32"/>
                      <a:pt x="77" y="32"/>
                    </a:cubicBezTo>
                    <a:cubicBezTo>
                      <a:pt x="73" y="35"/>
                      <a:pt x="73" y="35"/>
                      <a:pt x="73" y="35"/>
                    </a:cubicBezTo>
                    <a:cubicBezTo>
                      <a:pt x="71" y="39"/>
                      <a:pt x="71" y="39"/>
                      <a:pt x="71" y="39"/>
                    </a:cubicBezTo>
                    <a:cubicBezTo>
                      <a:pt x="68" y="43"/>
                      <a:pt x="68" y="43"/>
                      <a:pt x="68" y="43"/>
                    </a:cubicBezTo>
                    <a:cubicBezTo>
                      <a:pt x="67" y="46"/>
                      <a:pt x="67" y="46"/>
                      <a:pt x="67" y="46"/>
                    </a:cubicBezTo>
                    <a:cubicBezTo>
                      <a:pt x="67" y="49"/>
                      <a:pt x="67" y="49"/>
                      <a:pt x="67" y="49"/>
                    </a:cubicBezTo>
                    <a:cubicBezTo>
                      <a:pt x="61" y="50"/>
                      <a:pt x="61" y="50"/>
                      <a:pt x="61" y="50"/>
                    </a:cubicBezTo>
                    <a:cubicBezTo>
                      <a:pt x="61" y="50"/>
                      <a:pt x="52" y="50"/>
                      <a:pt x="51" y="50"/>
                    </a:cubicBezTo>
                    <a:cubicBezTo>
                      <a:pt x="50" y="50"/>
                      <a:pt x="43" y="50"/>
                      <a:pt x="43" y="50"/>
                    </a:cubicBezTo>
                    <a:cubicBezTo>
                      <a:pt x="41" y="47"/>
                      <a:pt x="41" y="47"/>
                      <a:pt x="41" y="47"/>
                    </a:cubicBezTo>
                    <a:cubicBezTo>
                      <a:pt x="41" y="44"/>
                      <a:pt x="41" y="44"/>
                      <a:pt x="41" y="44"/>
                    </a:cubicBezTo>
                    <a:cubicBezTo>
                      <a:pt x="36" y="44"/>
                      <a:pt x="36" y="44"/>
                      <a:pt x="36" y="44"/>
                    </a:cubicBezTo>
                    <a:cubicBezTo>
                      <a:pt x="33" y="45"/>
                      <a:pt x="33" y="45"/>
                      <a:pt x="33" y="45"/>
                    </a:cubicBezTo>
                    <a:cubicBezTo>
                      <a:pt x="33" y="50"/>
                      <a:pt x="33" y="50"/>
                      <a:pt x="33" y="50"/>
                    </a:cubicBezTo>
                    <a:cubicBezTo>
                      <a:pt x="31" y="52"/>
                      <a:pt x="31" y="52"/>
                      <a:pt x="31" y="52"/>
                    </a:cubicBezTo>
                    <a:cubicBezTo>
                      <a:pt x="31" y="52"/>
                      <a:pt x="23" y="52"/>
                      <a:pt x="22" y="52"/>
                    </a:cubicBezTo>
                    <a:cubicBezTo>
                      <a:pt x="21" y="52"/>
                      <a:pt x="18" y="51"/>
                      <a:pt x="18" y="51"/>
                    </a:cubicBezTo>
                    <a:cubicBezTo>
                      <a:pt x="13" y="49"/>
                      <a:pt x="13" y="49"/>
                      <a:pt x="13" y="49"/>
                    </a:cubicBezTo>
                    <a:cubicBezTo>
                      <a:pt x="10" y="52"/>
                      <a:pt x="10" y="52"/>
                      <a:pt x="10" y="52"/>
                    </a:cubicBezTo>
                    <a:cubicBezTo>
                      <a:pt x="8" y="53"/>
                      <a:pt x="8" y="53"/>
                      <a:pt x="8" y="53"/>
                    </a:cubicBezTo>
                    <a:cubicBezTo>
                      <a:pt x="6" y="50"/>
                      <a:pt x="6" y="50"/>
                      <a:pt x="6" y="50"/>
                    </a:cubicBezTo>
                    <a:cubicBezTo>
                      <a:pt x="8" y="46"/>
                      <a:pt x="8" y="46"/>
                      <a:pt x="8" y="46"/>
                    </a:cubicBezTo>
                    <a:cubicBezTo>
                      <a:pt x="7" y="42"/>
                      <a:pt x="7" y="42"/>
                      <a:pt x="7" y="42"/>
                    </a:cubicBezTo>
                    <a:cubicBezTo>
                      <a:pt x="4" y="41"/>
                      <a:pt x="4" y="41"/>
                      <a:pt x="4" y="41"/>
                    </a:cubicBezTo>
                    <a:lnTo>
                      <a:pt x="0" y="39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109" name="Freeform 22"/>
              <p:cNvSpPr>
                <a:spLocks/>
              </p:cNvSpPr>
              <p:nvPr/>
            </p:nvSpPr>
            <p:spPr bwMode="auto">
              <a:xfrm>
                <a:off x="10325100" y="3405188"/>
                <a:ext cx="195262" cy="311150"/>
              </a:xfrm>
              <a:custGeom>
                <a:avLst/>
                <a:gdLst>
                  <a:gd name="T0" fmla="*/ 2 w 52"/>
                  <a:gd name="T1" fmla="*/ 80 h 83"/>
                  <a:gd name="T2" fmla="*/ 6 w 52"/>
                  <a:gd name="T3" fmla="*/ 82 h 83"/>
                  <a:gd name="T4" fmla="*/ 9 w 52"/>
                  <a:gd name="T5" fmla="*/ 83 h 83"/>
                  <a:gd name="T6" fmla="*/ 19 w 52"/>
                  <a:gd name="T7" fmla="*/ 82 h 83"/>
                  <a:gd name="T8" fmla="*/ 22 w 52"/>
                  <a:gd name="T9" fmla="*/ 79 h 83"/>
                  <a:gd name="T10" fmla="*/ 25 w 52"/>
                  <a:gd name="T11" fmla="*/ 76 h 83"/>
                  <a:gd name="T12" fmla="*/ 28 w 52"/>
                  <a:gd name="T13" fmla="*/ 72 h 83"/>
                  <a:gd name="T14" fmla="*/ 32 w 52"/>
                  <a:gd name="T15" fmla="*/ 67 h 83"/>
                  <a:gd name="T16" fmla="*/ 35 w 52"/>
                  <a:gd name="T17" fmla="*/ 62 h 83"/>
                  <a:gd name="T18" fmla="*/ 37 w 52"/>
                  <a:gd name="T19" fmla="*/ 59 h 83"/>
                  <a:gd name="T20" fmla="*/ 40 w 52"/>
                  <a:gd name="T21" fmla="*/ 52 h 83"/>
                  <a:gd name="T22" fmla="*/ 41 w 52"/>
                  <a:gd name="T23" fmla="*/ 46 h 83"/>
                  <a:gd name="T24" fmla="*/ 48 w 52"/>
                  <a:gd name="T25" fmla="*/ 43 h 83"/>
                  <a:gd name="T26" fmla="*/ 50 w 52"/>
                  <a:gd name="T27" fmla="*/ 40 h 83"/>
                  <a:gd name="T28" fmla="*/ 51 w 52"/>
                  <a:gd name="T29" fmla="*/ 32 h 83"/>
                  <a:gd name="T30" fmla="*/ 52 w 52"/>
                  <a:gd name="T31" fmla="*/ 21 h 83"/>
                  <a:gd name="T32" fmla="*/ 52 w 52"/>
                  <a:gd name="T33" fmla="*/ 13 h 83"/>
                  <a:gd name="T34" fmla="*/ 49 w 52"/>
                  <a:gd name="T35" fmla="*/ 7 h 83"/>
                  <a:gd name="T36" fmla="*/ 45 w 52"/>
                  <a:gd name="T37" fmla="*/ 4 h 83"/>
                  <a:gd name="T38" fmla="*/ 41 w 52"/>
                  <a:gd name="T39" fmla="*/ 1 h 83"/>
                  <a:gd name="T40" fmla="*/ 37 w 52"/>
                  <a:gd name="T41" fmla="*/ 0 h 83"/>
                  <a:gd name="T42" fmla="*/ 29 w 52"/>
                  <a:gd name="T43" fmla="*/ 0 h 83"/>
                  <a:gd name="T44" fmla="*/ 26 w 52"/>
                  <a:gd name="T45" fmla="*/ 1 h 83"/>
                  <a:gd name="T46" fmla="*/ 23 w 52"/>
                  <a:gd name="T47" fmla="*/ 3 h 83"/>
                  <a:gd name="T48" fmla="*/ 21 w 52"/>
                  <a:gd name="T49" fmla="*/ 5 h 83"/>
                  <a:gd name="T50" fmla="*/ 21 w 52"/>
                  <a:gd name="T51" fmla="*/ 9 h 83"/>
                  <a:gd name="T52" fmla="*/ 21 w 52"/>
                  <a:gd name="T53" fmla="*/ 13 h 83"/>
                  <a:gd name="T54" fmla="*/ 22 w 52"/>
                  <a:gd name="T55" fmla="*/ 17 h 83"/>
                  <a:gd name="T56" fmla="*/ 23 w 52"/>
                  <a:gd name="T57" fmla="*/ 21 h 83"/>
                  <a:gd name="T58" fmla="*/ 22 w 52"/>
                  <a:gd name="T59" fmla="*/ 24 h 83"/>
                  <a:gd name="T60" fmla="*/ 21 w 52"/>
                  <a:gd name="T61" fmla="*/ 27 h 83"/>
                  <a:gd name="T62" fmla="*/ 21 w 52"/>
                  <a:gd name="T63" fmla="*/ 32 h 83"/>
                  <a:gd name="T64" fmla="*/ 20 w 52"/>
                  <a:gd name="T65" fmla="*/ 38 h 83"/>
                  <a:gd name="T66" fmla="*/ 18 w 52"/>
                  <a:gd name="T67" fmla="*/ 45 h 83"/>
                  <a:gd name="T68" fmla="*/ 16 w 52"/>
                  <a:gd name="T69" fmla="*/ 49 h 83"/>
                  <a:gd name="T70" fmla="*/ 13 w 52"/>
                  <a:gd name="T71" fmla="*/ 53 h 83"/>
                  <a:gd name="T72" fmla="*/ 12 w 52"/>
                  <a:gd name="T73" fmla="*/ 57 h 83"/>
                  <a:gd name="T74" fmla="*/ 10 w 52"/>
                  <a:gd name="T75" fmla="*/ 60 h 83"/>
                  <a:gd name="T76" fmla="*/ 5 w 52"/>
                  <a:gd name="T77" fmla="*/ 61 h 83"/>
                  <a:gd name="T78" fmla="*/ 1 w 52"/>
                  <a:gd name="T79" fmla="*/ 63 h 83"/>
                  <a:gd name="T80" fmla="*/ 1 w 52"/>
                  <a:gd name="T81" fmla="*/ 68 h 83"/>
                  <a:gd name="T82" fmla="*/ 1 w 52"/>
                  <a:gd name="T83" fmla="*/ 73 h 83"/>
                  <a:gd name="T84" fmla="*/ 0 w 52"/>
                  <a:gd name="T85" fmla="*/ 79 h 83"/>
                  <a:gd name="T86" fmla="*/ 2 w 52"/>
                  <a:gd name="T87" fmla="*/ 80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52" h="83">
                    <a:moveTo>
                      <a:pt x="2" y="80"/>
                    </a:moveTo>
                    <a:cubicBezTo>
                      <a:pt x="6" y="82"/>
                      <a:pt x="6" y="82"/>
                      <a:pt x="6" y="82"/>
                    </a:cubicBezTo>
                    <a:cubicBezTo>
                      <a:pt x="9" y="83"/>
                      <a:pt x="9" y="83"/>
                      <a:pt x="9" y="83"/>
                    </a:cubicBezTo>
                    <a:cubicBezTo>
                      <a:pt x="19" y="82"/>
                      <a:pt x="19" y="82"/>
                      <a:pt x="19" y="82"/>
                    </a:cubicBezTo>
                    <a:cubicBezTo>
                      <a:pt x="22" y="79"/>
                      <a:pt x="22" y="79"/>
                      <a:pt x="22" y="79"/>
                    </a:cubicBezTo>
                    <a:cubicBezTo>
                      <a:pt x="25" y="76"/>
                      <a:pt x="25" y="76"/>
                      <a:pt x="25" y="76"/>
                    </a:cubicBezTo>
                    <a:cubicBezTo>
                      <a:pt x="28" y="72"/>
                      <a:pt x="28" y="72"/>
                      <a:pt x="28" y="72"/>
                    </a:cubicBezTo>
                    <a:cubicBezTo>
                      <a:pt x="32" y="67"/>
                      <a:pt x="32" y="67"/>
                      <a:pt x="32" y="67"/>
                    </a:cubicBezTo>
                    <a:cubicBezTo>
                      <a:pt x="35" y="62"/>
                      <a:pt x="35" y="62"/>
                      <a:pt x="35" y="62"/>
                    </a:cubicBezTo>
                    <a:cubicBezTo>
                      <a:pt x="37" y="59"/>
                      <a:pt x="37" y="59"/>
                      <a:pt x="37" y="59"/>
                    </a:cubicBezTo>
                    <a:cubicBezTo>
                      <a:pt x="40" y="52"/>
                      <a:pt x="40" y="52"/>
                      <a:pt x="40" y="52"/>
                    </a:cubicBezTo>
                    <a:cubicBezTo>
                      <a:pt x="41" y="46"/>
                      <a:pt x="41" y="46"/>
                      <a:pt x="41" y="46"/>
                    </a:cubicBezTo>
                    <a:cubicBezTo>
                      <a:pt x="48" y="43"/>
                      <a:pt x="48" y="43"/>
                      <a:pt x="48" y="43"/>
                    </a:cubicBezTo>
                    <a:cubicBezTo>
                      <a:pt x="48" y="43"/>
                      <a:pt x="50" y="41"/>
                      <a:pt x="50" y="40"/>
                    </a:cubicBezTo>
                    <a:cubicBezTo>
                      <a:pt x="50" y="39"/>
                      <a:pt x="51" y="32"/>
                      <a:pt x="51" y="32"/>
                    </a:cubicBezTo>
                    <a:cubicBezTo>
                      <a:pt x="52" y="21"/>
                      <a:pt x="52" y="21"/>
                      <a:pt x="52" y="21"/>
                    </a:cubicBezTo>
                    <a:cubicBezTo>
                      <a:pt x="52" y="13"/>
                      <a:pt x="52" y="13"/>
                      <a:pt x="52" y="13"/>
                    </a:cubicBezTo>
                    <a:cubicBezTo>
                      <a:pt x="49" y="7"/>
                      <a:pt x="49" y="7"/>
                      <a:pt x="49" y="7"/>
                    </a:cubicBezTo>
                    <a:cubicBezTo>
                      <a:pt x="45" y="4"/>
                      <a:pt x="45" y="4"/>
                      <a:pt x="45" y="4"/>
                    </a:cubicBezTo>
                    <a:cubicBezTo>
                      <a:pt x="41" y="1"/>
                      <a:pt x="41" y="1"/>
                      <a:pt x="41" y="1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3" y="3"/>
                      <a:pt x="23" y="3"/>
                      <a:pt x="23" y="3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1" y="9"/>
                      <a:pt x="21" y="9"/>
                      <a:pt x="21" y="9"/>
                    </a:cubicBezTo>
                    <a:cubicBezTo>
                      <a:pt x="21" y="13"/>
                      <a:pt x="21" y="13"/>
                      <a:pt x="21" y="13"/>
                    </a:cubicBezTo>
                    <a:cubicBezTo>
                      <a:pt x="22" y="17"/>
                      <a:pt x="22" y="17"/>
                      <a:pt x="22" y="17"/>
                    </a:cubicBezTo>
                    <a:cubicBezTo>
                      <a:pt x="23" y="21"/>
                      <a:pt x="23" y="21"/>
                      <a:pt x="23" y="21"/>
                    </a:cubicBezTo>
                    <a:cubicBezTo>
                      <a:pt x="22" y="24"/>
                      <a:pt x="22" y="24"/>
                      <a:pt x="22" y="24"/>
                    </a:cubicBezTo>
                    <a:cubicBezTo>
                      <a:pt x="21" y="27"/>
                      <a:pt x="21" y="27"/>
                      <a:pt x="21" y="27"/>
                    </a:cubicBezTo>
                    <a:cubicBezTo>
                      <a:pt x="21" y="32"/>
                      <a:pt x="21" y="32"/>
                      <a:pt x="21" y="32"/>
                    </a:cubicBezTo>
                    <a:cubicBezTo>
                      <a:pt x="20" y="38"/>
                      <a:pt x="20" y="38"/>
                      <a:pt x="20" y="38"/>
                    </a:cubicBezTo>
                    <a:cubicBezTo>
                      <a:pt x="18" y="45"/>
                      <a:pt x="18" y="45"/>
                      <a:pt x="18" y="45"/>
                    </a:cubicBezTo>
                    <a:cubicBezTo>
                      <a:pt x="16" y="49"/>
                      <a:pt x="16" y="49"/>
                      <a:pt x="16" y="49"/>
                    </a:cubicBezTo>
                    <a:cubicBezTo>
                      <a:pt x="13" y="53"/>
                      <a:pt x="13" y="53"/>
                      <a:pt x="13" y="53"/>
                    </a:cubicBezTo>
                    <a:cubicBezTo>
                      <a:pt x="12" y="57"/>
                      <a:pt x="12" y="57"/>
                      <a:pt x="12" y="57"/>
                    </a:cubicBezTo>
                    <a:cubicBezTo>
                      <a:pt x="10" y="60"/>
                      <a:pt x="10" y="60"/>
                      <a:pt x="10" y="60"/>
                    </a:cubicBezTo>
                    <a:cubicBezTo>
                      <a:pt x="5" y="61"/>
                      <a:pt x="5" y="61"/>
                      <a:pt x="5" y="61"/>
                    </a:cubicBezTo>
                    <a:cubicBezTo>
                      <a:pt x="1" y="63"/>
                      <a:pt x="1" y="63"/>
                      <a:pt x="1" y="63"/>
                    </a:cubicBezTo>
                    <a:cubicBezTo>
                      <a:pt x="1" y="68"/>
                      <a:pt x="1" y="68"/>
                      <a:pt x="1" y="68"/>
                    </a:cubicBezTo>
                    <a:cubicBezTo>
                      <a:pt x="1" y="73"/>
                      <a:pt x="1" y="73"/>
                      <a:pt x="1" y="73"/>
                    </a:cubicBezTo>
                    <a:cubicBezTo>
                      <a:pt x="0" y="79"/>
                      <a:pt x="0" y="79"/>
                      <a:pt x="0" y="79"/>
                    </a:cubicBezTo>
                    <a:lnTo>
                      <a:pt x="2" y="8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110" name="Freeform 23"/>
              <p:cNvSpPr>
                <a:spLocks/>
              </p:cNvSpPr>
              <p:nvPr/>
            </p:nvSpPr>
            <p:spPr bwMode="auto">
              <a:xfrm>
                <a:off x="9402763" y="3032125"/>
                <a:ext cx="1087437" cy="854075"/>
              </a:xfrm>
              <a:custGeom>
                <a:avLst/>
                <a:gdLst>
                  <a:gd name="T0" fmla="*/ 9 w 289"/>
                  <a:gd name="T1" fmla="*/ 146 h 227"/>
                  <a:gd name="T2" fmla="*/ 37 w 289"/>
                  <a:gd name="T3" fmla="*/ 147 h 227"/>
                  <a:gd name="T4" fmla="*/ 48 w 289"/>
                  <a:gd name="T5" fmla="*/ 155 h 227"/>
                  <a:gd name="T6" fmla="*/ 57 w 289"/>
                  <a:gd name="T7" fmla="*/ 152 h 227"/>
                  <a:gd name="T8" fmla="*/ 76 w 289"/>
                  <a:gd name="T9" fmla="*/ 150 h 227"/>
                  <a:gd name="T10" fmla="*/ 93 w 289"/>
                  <a:gd name="T11" fmla="*/ 150 h 227"/>
                  <a:gd name="T12" fmla="*/ 99 w 289"/>
                  <a:gd name="T13" fmla="*/ 160 h 227"/>
                  <a:gd name="T14" fmla="*/ 101 w 289"/>
                  <a:gd name="T15" fmla="*/ 175 h 227"/>
                  <a:gd name="T16" fmla="*/ 107 w 289"/>
                  <a:gd name="T17" fmla="*/ 184 h 227"/>
                  <a:gd name="T18" fmla="*/ 117 w 289"/>
                  <a:gd name="T19" fmla="*/ 189 h 227"/>
                  <a:gd name="T20" fmla="*/ 117 w 289"/>
                  <a:gd name="T21" fmla="*/ 200 h 227"/>
                  <a:gd name="T22" fmla="*/ 116 w 289"/>
                  <a:gd name="T23" fmla="*/ 212 h 227"/>
                  <a:gd name="T24" fmla="*/ 121 w 289"/>
                  <a:gd name="T25" fmla="*/ 222 h 227"/>
                  <a:gd name="T26" fmla="*/ 125 w 289"/>
                  <a:gd name="T27" fmla="*/ 227 h 227"/>
                  <a:gd name="T28" fmla="*/ 135 w 289"/>
                  <a:gd name="T29" fmla="*/ 221 h 227"/>
                  <a:gd name="T30" fmla="*/ 145 w 289"/>
                  <a:gd name="T31" fmla="*/ 220 h 227"/>
                  <a:gd name="T32" fmla="*/ 157 w 289"/>
                  <a:gd name="T33" fmla="*/ 215 h 227"/>
                  <a:gd name="T34" fmla="*/ 171 w 289"/>
                  <a:gd name="T35" fmla="*/ 211 h 227"/>
                  <a:gd name="T36" fmla="*/ 184 w 289"/>
                  <a:gd name="T37" fmla="*/ 207 h 227"/>
                  <a:gd name="T38" fmla="*/ 197 w 289"/>
                  <a:gd name="T39" fmla="*/ 205 h 227"/>
                  <a:gd name="T40" fmla="*/ 214 w 289"/>
                  <a:gd name="T41" fmla="*/ 203 h 227"/>
                  <a:gd name="T42" fmla="*/ 228 w 289"/>
                  <a:gd name="T43" fmla="*/ 192 h 227"/>
                  <a:gd name="T44" fmla="*/ 234 w 289"/>
                  <a:gd name="T45" fmla="*/ 176 h 227"/>
                  <a:gd name="T46" fmla="*/ 241 w 289"/>
                  <a:gd name="T47" fmla="*/ 164 h 227"/>
                  <a:gd name="T48" fmla="*/ 252 w 289"/>
                  <a:gd name="T49" fmla="*/ 155 h 227"/>
                  <a:gd name="T50" fmla="*/ 260 w 289"/>
                  <a:gd name="T51" fmla="*/ 142 h 227"/>
                  <a:gd name="T52" fmla="*/ 261 w 289"/>
                  <a:gd name="T53" fmla="*/ 125 h 227"/>
                  <a:gd name="T54" fmla="*/ 262 w 289"/>
                  <a:gd name="T55" fmla="*/ 117 h 227"/>
                  <a:gd name="T56" fmla="*/ 260 w 289"/>
                  <a:gd name="T57" fmla="*/ 106 h 227"/>
                  <a:gd name="T58" fmla="*/ 265 w 289"/>
                  <a:gd name="T59" fmla="*/ 95 h 227"/>
                  <a:gd name="T60" fmla="*/ 272 w 289"/>
                  <a:gd name="T61" fmla="*/ 94 h 227"/>
                  <a:gd name="T62" fmla="*/ 282 w 289"/>
                  <a:gd name="T63" fmla="*/ 92 h 227"/>
                  <a:gd name="T64" fmla="*/ 274 w 289"/>
                  <a:gd name="T65" fmla="*/ 74 h 227"/>
                  <a:gd name="T66" fmla="*/ 282 w 289"/>
                  <a:gd name="T67" fmla="*/ 66 h 227"/>
                  <a:gd name="T68" fmla="*/ 287 w 289"/>
                  <a:gd name="T69" fmla="*/ 54 h 227"/>
                  <a:gd name="T70" fmla="*/ 283 w 289"/>
                  <a:gd name="T71" fmla="*/ 43 h 227"/>
                  <a:gd name="T72" fmla="*/ 270 w 289"/>
                  <a:gd name="T73" fmla="*/ 39 h 227"/>
                  <a:gd name="T74" fmla="*/ 258 w 289"/>
                  <a:gd name="T75" fmla="*/ 40 h 227"/>
                  <a:gd name="T76" fmla="*/ 253 w 289"/>
                  <a:gd name="T77" fmla="*/ 32 h 227"/>
                  <a:gd name="T78" fmla="*/ 244 w 289"/>
                  <a:gd name="T79" fmla="*/ 25 h 227"/>
                  <a:gd name="T80" fmla="*/ 232 w 289"/>
                  <a:gd name="T81" fmla="*/ 24 h 227"/>
                  <a:gd name="T82" fmla="*/ 214 w 289"/>
                  <a:gd name="T83" fmla="*/ 13 h 227"/>
                  <a:gd name="T84" fmla="*/ 202 w 289"/>
                  <a:gd name="T85" fmla="*/ 10 h 227"/>
                  <a:gd name="T86" fmla="*/ 192 w 289"/>
                  <a:gd name="T87" fmla="*/ 13 h 227"/>
                  <a:gd name="T88" fmla="*/ 186 w 289"/>
                  <a:gd name="T89" fmla="*/ 3 h 227"/>
                  <a:gd name="T90" fmla="*/ 174 w 289"/>
                  <a:gd name="T91" fmla="*/ 0 h 227"/>
                  <a:gd name="T92" fmla="*/ 138 w 289"/>
                  <a:gd name="T93" fmla="*/ 22 h 227"/>
                  <a:gd name="T94" fmla="*/ 128 w 289"/>
                  <a:gd name="T95" fmla="*/ 19 h 227"/>
                  <a:gd name="T96" fmla="*/ 117 w 289"/>
                  <a:gd name="T97" fmla="*/ 19 h 227"/>
                  <a:gd name="T98" fmla="*/ 111 w 289"/>
                  <a:gd name="T99" fmla="*/ 28 h 227"/>
                  <a:gd name="T100" fmla="*/ 111 w 289"/>
                  <a:gd name="T101" fmla="*/ 43 h 227"/>
                  <a:gd name="T102" fmla="*/ 99 w 289"/>
                  <a:gd name="T103" fmla="*/ 47 h 227"/>
                  <a:gd name="T104" fmla="*/ 100 w 289"/>
                  <a:gd name="T105" fmla="*/ 61 h 227"/>
                  <a:gd name="T106" fmla="*/ 101 w 289"/>
                  <a:gd name="T107" fmla="*/ 74 h 227"/>
                  <a:gd name="T108" fmla="*/ 96 w 289"/>
                  <a:gd name="T109" fmla="*/ 83 h 227"/>
                  <a:gd name="T110" fmla="*/ 98 w 289"/>
                  <a:gd name="T111" fmla="*/ 94 h 227"/>
                  <a:gd name="T112" fmla="*/ 92 w 289"/>
                  <a:gd name="T113" fmla="*/ 106 h 227"/>
                  <a:gd name="T114" fmla="*/ 79 w 289"/>
                  <a:gd name="T115" fmla="*/ 116 h 227"/>
                  <a:gd name="T116" fmla="*/ 67 w 289"/>
                  <a:gd name="T117" fmla="*/ 110 h 227"/>
                  <a:gd name="T118" fmla="*/ 49 w 289"/>
                  <a:gd name="T119" fmla="*/ 110 h 227"/>
                  <a:gd name="T120" fmla="*/ 37 w 289"/>
                  <a:gd name="T121" fmla="*/ 115 h 227"/>
                  <a:gd name="T122" fmla="*/ 21 w 289"/>
                  <a:gd name="T123" fmla="*/ 117 h 227"/>
                  <a:gd name="T124" fmla="*/ 6 w 289"/>
                  <a:gd name="T125" fmla="*/ 132 h 2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89" h="227">
                    <a:moveTo>
                      <a:pt x="0" y="144"/>
                    </a:moveTo>
                    <a:cubicBezTo>
                      <a:pt x="1" y="146"/>
                      <a:pt x="1" y="146"/>
                      <a:pt x="1" y="146"/>
                    </a:cubicBezTo>
                    <a:cubicBezTo>
                      <a:pt x="9" y="146"/>
                      <a:pt x="9" y="146"/>
                      <a:pt x="9" y="146"/>
                    </a:cubicBezTo>
                    <a:cubicBezTo>
                      <a:pt x="17" y="146"/>
                      <a:pt x="17" y="146"/>
                      <a:pt x="17" y="146"/>
                    </a:cubicBezTo>
                    <a:cubicBezTo>
                      <a:pt x="26" y="147"/>
                      <a:pt x="26" y="147"/>
                      <a:pt x="26" y="147"/>
                    </a:cubicBezTo>
                    <a:cubicBezTo>
                      <a:pt x="37" y="147"/>
                      <a:pt x="37" y="147"/>
                      <a:pt x="37" y="147"/>
                    </a:cubicBezTo>
                    <a:cubicBezTo>
                      <a:pt x="43" y="150"/>
                      <a:pt x="43" y="150"/>
                      <a:pt x="43" y="150"/>
                    </a:cubicBezTo>
                    <a:cubicBezTo>
                      <a:pt x="45" y="153"/>
                      <a:pt x="45" y="153"/>
                      <a:pt x="45" y="153"/>
                    </a:cubicBezTo>
                    <a:cubicBezTo>
                      <a:pt x="48" y="155"/>
                      <a:pt x="48" y="155"/>
                      <a:pt x="48" y="155"/>
                    </a:cubicBezTo>
                    <a:cubicBezTo>
                      <a:pt x="52" y="155"/>
                      <a:pt x="52" y="155"/>
                      <a:pt x="52" y="155"/>
                    </a:cubicBezTo>
                    <a:cubicBezTo>
                      <a:pt x="54" y="154"/>
                      <a:pt x="54" y="154"/>
                      <a:pt x="54" y="154"/>
                    </a:cubicBezTo>
                    <a:cubicBezTo>
                      <a:pt x="54" y="154"/>
                      <a:pt x="55" y="152"/>
                      <a:pt x="57" y="152"/>
                    </a:cubicBezTo>
                    <a:cubicBezTo>
                      <a:pt x="58" y="152"/>
                      <a:pt x="63" y="152"/>
                      <a:pt x="64" y="152"/>
                    </a:cubicBezTo>
                    <a:cubicBezTo>
                      <a:pt x="66" y="152"/>
                      <a:pt x="68" y="150"/>
                      <a:pt x="69" y="150"/>
                    </a:cubicBezTo>
                    <a:cubicBezTo>
                      <a:pt x="70" y="150"/>
                      <a:pt x="76" y="150"/>
                      <a:pt x="76" y="150"/>
                    </a:cubicBezTo>
                    <a:cubicBezTo>
                      <a:pt x="76" y="150"/>
                      <a:pt x="81" y="149"/>
                      <a:pt x="82" y="149"/>
                    </a:cubicBezTo>
                    <a:cubicBezTo>
                      <a:pt x="83" y="149"/>
                      <a:pt x="88" y="149"/>
                      <a:pt x="88" y="149"/>
                    </a:cubicBezTo>
                    <a:cubicBezTo>
                      <a:pt x="93" y="150"/>
                      <a:pt x="93" y="150"/>
                      <a:pt x="93" y="150"/>
                    </a:cubicBezTo>
                    <a:cubicBezTo>
                      <a:pt x="95" y="153"/>
                      <a:pt x="95" y="153"/>
                      <a:pt x="95" y="153"/>
                    </a:cubicBezTo>
                    <a:cubicBezTo>
                      <a:pt x="97" y="155"/>
                      <a:pt x="97" y="155"/>
                      <a:pt x="97" y="155"/>
                    </a:cubicBezTo>
                    <a:cubicBezTo>
                      <a:pt x="99" y="160"/>
                      <a:pt x="99" y="160"/>
                      <a:pt x="99" y="160"/>
                    </a:cubicBezTo>
                    <a:cubicBezTo>
                      <a:pt x="100" y="166"/>
                      <a:pt x="100" y="166"/>
                      <a:pt x="100" y="166"/>
                    </a:cubicBezTo>
                    <a:cubicBezTo>
                      <a:pt x="100" y="171"/>
                      <a:pt x="100" y="171"/>
                      <a:pt x="100" y="171"/>
                    </a:cubicBezTo>
                    <a:cubicBezTo>
                      <a:pt x="101" y="175"/>
                      <a:pt x="101" y="175"/>
                      <a:pt x="101" y="175"/>
                    </a:cubicBezTo>
                    <a:cubicBezTo>
                      <a:pt x="102" y="178"/>
                      <a:pt x="102" y="178"/>
                      <a:pt x="102" y="178"/>
                    </a:cubicBezTo>
                    <a:cubicBezTo>
                      <a:pt x="104" y="181"/>
                      <a:pt x="104" y="181"/>
                      <a:pt x="104" y="181"/>
                    </a:cubicBezTo>
                    <a:cubicBezTo>
                      <a:pt x="107" y="184"/>
                      <a:pt x="107" y="184"/>
                      <a:pt x="107" y="184"/>
                    </a:cubicBezTo>
                    <a:cubicBezTo>
                      <a:pt x="110" y="186"/>
                      <a:pt x="110" y="186"/>
                      <a:pt x="110" y="186"/>
                    </a:cubicBezTo>
                    <a:cubicBezTo>
                      <a:pt x="113" y="187"/>
                      <a:pt x="113" y="187"/>
                      <a:pt x="113" y="187"/>
                    </a:cubicBezTo>
                    <a:cubicBezTo>
                      <a:pt x="117" y="189"/>
                      <a:pt x="117" y="189"/>
                      <a:pt x="117" y="189"/>
                    </a:cubicBezTo>
                    <a:cubicBezTo>
                      <a:pt x="118" y="192"/>
                      <a:pt x="118" y="192"/>
                      <a:pt x="118" y="192"/>
                    </a:cubicBezTo>
                    <a:cubicBezTo>
                      <a:pt x="117" y="196"/>
                      <a:pt x="117" y="196"/>
                      <a:pt x="117" y="196"/>
                    </a:cubicBezTo>
                    <a:cubicBezTo>
                      <a:pt x="117" y="200"/>
                      <a:pt x="117" y="200"/>
                      <a:pt x="117" y="200"/>
                    </a:cubicBezTo>
                    <a:cubicBezTo>
                      <a:pt x="116" y="203"/>
                      <a:pt x="116" y="203"/>
                      <a:pt x="116" y="203"/>
                    </a:cubicBezTo>
                    <a:cubicBezTo>
                      <a:pt x="116" y="208"/>
                      <a:pt x="116" y="208"/>
                      <a:pt x="116" y="208"/>
                    </a:cubicBezTo>
                    <a:cubicBezTo>
                      <a:pt x="116" y="212"/>
                      <a:pt x="116" y="212"/>
                      <a:pt x="116" y="212"/>
                    </a:cubicBezTo>
                    <a:cubicBezTo>
                      <a:pt x="117" y="216"/>
                      <a:pt x="117" y="216"/>
                      <a:pt x="117" y="216"/>
                    </a:cubicBezTo>
                    <a:cubicBezTo>
                      <a:pt x="118" y="218"/>
                      <a:pt x="118" y="218"/>
                      <a:pt x="118" y="218"/>
                    </a:cubicBezTo>
                    <a:cubicBezTo>
                      <a:pt x="121" y="222"/>
                      <a:pt x="121" y="222"/>
                      <a:pt x="121" y="222"/>
                    </a:cubicBezTo>
                    <a:cubicBezTo>
                      <a:pt x="121" y="225"/>
                      <a:pt x="121" y="225"/>
                      <a:pt x="121" y="225"/>
                    </a:cubicBezTo>
                    <a:cubicBezTo>
                      <a:pt x="121" y="227"/>
                      <a:pt x="121" y="227"/>
                      <a:pt x="121" y="227"/>
                    </a:cubicBezTo>
                    <a:cubicBezTo>
                      <a:pt x="125" y="227"/>
                      <a:pt x="125" y="227"/>
                      <a:pt x="125" y="227"/>
                    </a:cubicBezTo>
                    <a:cubicBezTo>
                      <a:pt x="131" y="227"/>
                      <a:pt x="131" y="227"/>
                      <a:pt x="131" y="227"/>
                    </a:cubicBezTo>
                    <a:cubicBezTo>
                      <a:pt x="132" y="224"/>
                      <a:pt x="132" y="224"/>
                      <a:pt x="132" y="224"/>
                    </a:cubicBezTo>
                    <a:cubicBezTo>
                      <a:pt x="135" y="221"/>
                      <a:pt x="135" y="221"/>
                      <a:pt x="135" y="221"/>
                    </a:cubicBezTo>
                    <a:cubicBezTo>
                      <a:pt x="139" y="219"/>
                      <a:pt x="139" y="219"/>
                      <a:pt x="139" y="219"/>
                    </a:cubicBezTo>
                    <a:cubicBezTo>
                      <a:pt x="141" y="221"/>
                      <a:pt x="141" y="221"/>
                      <a:pt x="141" y="221"/>
                    </a:cubicBezTo>
                    <a:cubicBezTo>
                      <a:pt x="141" y="221"/>
                      <a:pt x="144" y="221"/>
                      <a:pt x="145" y="220"/>
                    </a:cubicBezTo>
                    <a:cubicBezTo>
                      <a:pt x="145" y="220"/>
                      <a:pt x="147" y="219"/>
                      <a:pt x="147" y="219"/>
                    </a:cubicBezTo>
                    <a:cubicBezTo>
                      <a:pt x="153" y="217"/>
                      <a:pt x="153" y="217"/>
                      <a:pt x="153" y="217"/>
                    </a:cubicBezTo>
                    <a:cubicBezTo>
                      <a:pt x="157" y="215"/>
                      <a:pt x="157" y="215"/>
                      <a:pt x="157" y="215"/>
                    </a:cubicBezTo>
                    <a:cubicBezTo>
                      <a:pt x="160" y="213"/>
                      <a:pt x="160" y="213"/>
                      <a:pt x="160" y="213"/>
                    </a:cubicBezTo>
                    <a:cubicBezTo>
                      <a:pt x="166" y="212"/>
                      <a:pt x="166" y="212"/>
                      <a:pt x="166" y="212"/>
                    </a:cubicBezTo>
                    <a:cubicBezTo>
                      <a:pt x="171" y="211"/>
                      <a:pt x="171" y="211"/>
                      <a:pt x="171" y="211"/>
                    </a:cubicBezTo>
                    <a:cubicBezTo>
                      <a:pt x="175" y="209"/>
                      <a:pt x="175" y="209"/>
                      <a:pt x="175" y="209"/>
                    </a:cubicBezTo>
                    <a:cubicBezTo>
                      <a:pt x="178" y="208"/>
                      <a:pt x="178" y="208"/>
                      <a:pt x="178" y="208"/>
                    </a:cubicBezTo>
                    <a:cubicBezTo>
                      <a:pt x="184" y="207"/>
                      <a:pt x="184" y="207"/>
                      <a:pt x="184" y="207"/>
                    </a:cubicBezTo>
                    <a:cubicBezTo>
                      <a:pt x="189" y="206"/>
                      <a:pt x="189" y="206"/>
                      <a:pt x="189" y="206"/>
                    </a:cubicBezTo>
                    <a:cubicBezTo>
                      <a:pt x="193" y="205"/>
                      <a:pt x="193" y="205"/>
                      <a:pt x="193" y="205"/>
                    </a:cubicBezTo>
                    <a:cubicBezTo>
                      <a:pt x="197" y="205"/>
                      <a:pt x="197" y="205"/>
                      <a:pt x="197" y="205"/>
                    </a:cubicBezTo>
                    <a:cubicBezTo>
                      <a:pt x="204" y="205"/>
                      <a:pt x="204" y="205"/>
                      <a:pt x="204" y="205"/>
                    </a:cubicBezTo>
                    <a:cubicBezTo>
                      <a:pt x="209" y="205"/>
                      <a:pt x="209" y="205"/>
                      <a:pt x="209" y="205"/>
                    </a:cubicBezTo>
                    <a:cubicBezTo>
                      <a:pt x="214" y="203"/>
                      <a:pt x="214" y="203"/>
                      <a:pt x="214" y="203"/>
                    </a:cubicBezTo>
                    <a:cubicBezTo>
                      <a:pt x="214" y="203"/>
                      <a:pt x="220" y="200"/>
                      <a:pt x="220" y="200"/>
                    </a:cubicBezTo>
                    <a:cubicBezTo>
                      <a:pt x="220" y="199"/>
                      <a:pt x="225" y="196"/>
                      <a:pt x="225" y="196"/>
                    </a:cubicBezTo>
                    <a:cubicBezTo>
                      <a:pt x="228" y="192"/>
                      <a:pt x="228" y="192"/>
                      <a:pt x="228" y="192"/>
                    </a:cubicBezTo>
                    <a:cubicBezTo>
                      <a:pt x="230" y="186"/>
                      <a:pt x="230" y="186"/>
                      <a:pt x="230" y="186"/>
                    </a:cubicBezTo>
                    <a:cubicBezTo>
                      <a:pt x="232" y="180"/>
                      <a:pt x="232" y="180"/>
                      <a:pt x="232" y="180"/>
                    </a:cubicBezTo>
                    <a:cubicBezTo>
                      <a:pt x="234" y="176"/>
                      <a:pt x="234" y="176"/>
                      <a:pt x="234" y="176"/>
                    </a:cubicBezTo>
                    <a:cubicBezTo>
                      <a:pt x="236" y="172"/>
                      <a:pt x="236" y="172"/>
                      <a:pt x="236" y="172"/>
                    </a:cubicBezTo>
                    <a:cubicBezTo>
                      <a:pt x="239" y="169"/>
                      <a:pt x="239" y="169"/>
                      <a:pt x="239" y="169"/>
                    </a:cubicBezTo>
                    <a:cubicBezTo>
                      <a:pt x="241" y="164"/>
                      <a:pt x="241" y="164"/>
                      <a:pt x="241" y="164"/>
                    </a:cubicBezTo>
                    <a:cubicBezTo>
                      <a:pt x="242" y="159"/>
                      <a:pt x="242" y="159"/>
                      <a:pt x="242" y="159"/>
                    </a:cubicBezTo>
                    <a:cubicBezTo>
                      <a:pt x="245" y="155"/>
                      <a:pt x="245" y="155"/>
                      <a:pt x="245" y="155"/>
                    </a:cubicBezTo>
                    <a:cubicBezTo>
                      <a:pt x="252" y="155"/>
                      <a:pt x="252" y="155"/>
                      <a:pt x="252" y="155"/>
                    </a:cubicBezTo>
                    <a:cubicBezTo>
                      <a:pt x="254" y="151"/>
                      <a:pt x="254" y="151"/>
                      <a:pt x="254" y="151"/>
                    </a:cubicBezTo>
                    <a:cubicBezTo>
                      <a:pt x="257" y="146"/>
                      <a:pt x="257" y="146"/>
                      <a:pt x="257" y="146"/>
                    </a:cubicBezTo>
                    <a:cubicBezTo>
                      <a:pt x="260" y="142"/>
                      <a:pt x="260" y="142"/>
                      <a:pt x="260" y="142"/>
                    </a:cubicBezTo>
                    <a:cubicBezTo>
                      <a:pt x="260" y="142"/>
                      <a:pt x="260" y="139"/>
                      <a:pt x="260" y="137"/>
                    </a:cubicBezTo>
                    <a:cubicBezTo>
                      <a:pt x="260" y="136"/>
                      <a:pt x="262" y="129"/>
                      <a:pt x="262" y="129"/>
                    </a:cubicBezTo>
                    <a:cubicBezTo>
                      <a:pt x="261" y="125"/>
                      <a:pt x="261" y="125"/>
                      <a:pt x="261" y="125"/>
                    </a:cubicBezTo>
                    <a:cubicBezTo>
                      <a:pt x="259" y="123"/>
                      <a:pt x="259" y="123"/>
                      <a:pt x="259" y="123"/>
                    </a:cubicBezTo>
                    <a:cubicBezTo>
                      <a:pt x="260" y="118"/>
                      <a:pt x="260" y="118"/>
                      <a:pt x="260" y="118"/>
                    </a:cubicBezTo>
                    <a:cubicBezTo>
                      <a:pt x="262" y="117"/>
                      <a:pt x="262" y="117"/>
                      <a:pt x="262" y="117"/>
                    </a:cubicBezTo>
                    <a:cubicBezTo>
                      <a:pt x="262" y="112"/>
                      <a:pt x="262" y="112"/>
                      <a:pt x="262" y="112"/>
                    </a:cubicBezTo>
                    <a:cubicBezTo>
                      <a:pt x="259" y="111"/>
                      <a:pt x="259" y="111"/>
                      <a:pt x="259" y="111"/>
                    </a:cubicBezTo>
                    <a:cubicBezTo>
                      <a:pt x="259" y="111"/>
                      <a:pt x="260" y="107"/>
                      <a:pt x="260" y="106"/>
                    </a:cubicBezTo>
                    <a:cubicBezTo>
                      <a:pt x="260" y="105"/>
                      <a:pt x="262" y="101"/>
                      <a:pt x="262" y="101"/>
                    </a:cubicBezTo>
                    <a:cubicBezTo>
                      <a:pt x="263" y="100"/>
                      <a:pt x="263" y="100"/>
                      <a:pt x="263" y="100"/>
                    </a:cubicBezTo>
                    <a:cubicBezTo>
                      <a:pt x="263" y="100"/>
                      <a:pt x="263" y="96"/>
                      <a:pt x="265" y="95"/>
                    </a:cubicBezTo>
                    <a:cubicBezTo>
                      <a:pt x="266" y="94"/>
                      <a:pt x="268" y="94"/>
                      <a:pt x="268" y="94"/>
                    </a:cubicBezTo>
                    <a:cubicBezTo>
                      <a:pt x="270" y="94"/>
                      <a:pt x="270" y="94"/>
                      <a:pt x="270" y="94"/>
                    </a:cubicBezTo>
                    <a:cubicBezTo>
                      <a:pt x="272" y="94"/>
                      <a:pt x="272" y="94"/>
                      <a:pt x="272" y="94"/>
                    </a:cubicBezTo>
                    <a:cubicBezTo>
                      <a:pt x="278" y="94"/>
                      <a:pt x="278" y="94"/>
                      <a:pt x="278" y="94"/>
                    </a:cubicBezTo>
                    <a:cubicBezTo>
                      <a:pt x="281" y="94"/>
                      <a:pt x="281" y="94"/>
                      <a:pt x="281" y="94"/>
                    </a:cubicBezTo>
                    <a:cubicBezTo>
                      <a:pt x="282" y="92"/>
                      <a:pt x="282" y="92"/>
                      <a:pt x="282" y="92"/>
                    </a:cubicBezTo>
                    <a:cubicBezTo>
                      <a:pt x="277" y="87"/>
                      <a:pt x="277" y="87"/>
                      <a:pt x="277" y="87"/>
                    </a:cubicBezTo>
                    <a:cubicBezTo>
                      <a:pt x="277" y="87"/>
                      <a:pt x="274" y="83"/>
                      <a:pt x="273" y="82"/>
                    </a:cubicBezTo>
                    <a:cubicBezTo>
                      <a:pt x="273" y="81"/>
                      <a:pt x="274" y="74"/>
                      <a:pt x="274" y="74"/>
                    </a:cubicBezTo>
                    <a:cubicBezTo>
                      <a:pt x="275" y="67"/>
                      <a:pt x="275" y="67"/>
                      <a:pt x="275" y="67"/>
                    </a:cubicBezTo>
                    <a:cubicBezTo>
                      <a:pt x="278" y="66"/>
                      <a:pt x="278" y="66"/>
                      <a:pt x="278" y="66"/>
                    </a:cubicBezTo>
                    <a:cubicBezTo>
                      <a:pt x="282" y="66"/>
                      <a:pt x="282" y="66"/>
                      <a:pt x="282" y="66"/>
                    </a:cubicBezTo>
                    <a:cubicBezTo>
                      <a:pt x="282" y="62"/>
                      <a:pt x="282" y="62"/>
                      <a:pt x="282" y="62"/>
                    </a:cubicBezTo>
                    <a:cubicBezTo>
                      <a:pt x="284" y="57"/>
                      <a:pt x="284" y="57"/>
                      <a:pt x="284" y="57"/>
                    </a:cubicBezTo>
                    <a:cubicBezTo>
                      <a:pt x="287" y="54"/>
                      <a:pt x="287" y="54"/>
                      <a:pt x="287" y="54"/>
                    </a:cubicBezTo>
                    <a:cubicBezTo>
                      <a:pt x="289" y="51"/>
                      <a:pt x="289" y="51"/>
                      <a:pt x="289" y="51"/>
                    </a:cubicBezTo>
                    <a:cubicBezTo>
                      <a:pt x="289" y="46"/>
                      <a:pt x="289" y="46"/>
                      <a:pt x="289" y="46"/>
                    </a:cubicBezTo>
                    <a:cubicBezTo>
                      <a:pt x="283" y="43"/>
                      <a:pt x="283" y="43"/>
                      <a:pt x="283" y="43"/>
                    </a:cubicBezTo>
                    <a:cubicBezTo>
                      <a:pt x="279" y="41"/>
                      <a:pt x="279" y="41"/>
                      <a:pt x="279" y="41"/>
                    </a:cubicBezTo>
                    <a:cubicBezTo>
                      <a:pt x="274" y="39"/>
                      <a:pt x="274" y="39"/>
                      <a:pt x="274" y="39"/>
                    </a:cubicBezTo>
                    <a:cubicBezTo>
                      <a:pt x="274" y="39"/>
                      <a:pt x="271" y="39"/>
                      <a:pt x="270" y="39"/>
                    </a:cubicBezTo>
                    <a:cubicBezTo>
                      <a:pt x="270" y="39"/>
                      <a:pt x="265" y="39"/>
                      <a:pt x="265" y="39"/>
                    </a:cubicBezTo>
                    <a:cubicBezTo>
                      <a:pt x="262" y="39"/>
                      <a:pt x="262" y="39"/>
                      <a:pt x="262" y="39"/>
                    </a:cubicBezTo>
                    <a:cubicBezTo>
                      <a:pt x="258" y="40"/>
                      <a:pt x="258" y="40"/>
                      <a:pt x="258" y="40"/>
                    </a:cubicBezTo>
                    <a:cubicBezTo>
                      <a:pt x="255" y="40"/>
                      <a:pt x="255" y="40"/>
                      <a:pt x="255" y="40"/>
                    </a:cubicBezTo>
                    <a:cubicBezTo>
                      <a:pt x="254" y="37"/>
                      <a:pt x="254" y="37"/>
                      <a:pt x="254" y="37"/>
                    </a:cubicBezTo>
                    <a:cubicBezTo>
                      <a:pt x="253" y="32"/>
                      <a:pt x="253" y="32"/>
                      <a:pt x="253" y="32"/>
                    </a:cubicBezTo>
                    <a:cubicBezTo>
                      <a:pt x="249" y="29"/>
                      <a:pt x="249" y="29"/>
                      <a:pt x="249" y="29"/>
                    </a:cubicBezTo>
                    <a:cubicBezTo>
                      <a:pt x="247" y="26"/>
                      <a:pt x="247" y="26"/>
                      <a:pt x="247" y="26"/>
                    </a:cubicBezTo>
                    <a:cubicBezTo>
                      <a:pt x="244" y="25"/>
                      <a:pt x="244" y="25"/>
                      <a:pt x="244" y="25"/>
                    </a:cubicBezTo>
                    <a:cubicBezTo>
                      <a:pt x="244" y="25"/>
                      <a:pt x="241" y="24"/>
                      <a:pt x="240" y="24"/>
                    </a:cubicBezTo>
                    <a:cubicBezTo>
                      <a:pt x="239" y="24"/>
                      <a:pt x="235" y="24"/>
                      <a:pt x="235" y="24"/>
                    </a:cubicBezTo>
                    <a:cubicBezTo>
                      <a:pt x="232" y="24"/>
                      <a:pt x="232" y="24"/>
                      <a:pt x="232" y="24"/>
                    </a:cubicBezTo>
                    <a:cubicBezTo>
                      <a:pt x="228" y="22"/>
                      <a:pt x="228" y="22"/>
                      <a:pt x="228" y="22"/>
                    </a:cubicBezTo>
                    <a:cubicBezTo>
                      <a:pt x="220" y="18"/>
                      <a:pt x="220" y="18"/>
                      <a:pt x="220" y="18"/>
                    </a:cubicBezTo>
                    <a:cubicBezTo>
                      <a:pt x="214" y="13"/>
                      <a:pt x="214" y="13"/>
                      <a:pt x="214" y="13"/>
                    </a:cubicBezTo>
                    <a:cubicBezTo>
                      <a:pt x="210" y="10"/>
                      <a:pt x="210" y="10"/>
                      <a:pt x="210" y="10"/>
                    </a:cubicBezTo>
                    <a:cubicBezTo>
                      <a:pt x="210" y="10"/>
                      <a:pt x="207" y="10"/>
                      <a:pt x="206" y="10"/>
                    </a:cubicBezTo>
                    <a:cubicBezTo>
                      <a:pt x="206" y="10"/>
                      <a:pt x="202" y="10"/>
                      <a:pt x="202" y="10"/>
                    </a:cubicBezTo>
                    <a:cubicBezTo>
                      <a:pt x="201" y="13"/>
                      <a:pt x="201" y="13"/>
                      <a:pt x="201" y="13"/>
                    </a:cubicBezTo>
                    <a:cubicBezTo>
                      <a:pt x="198" y="13"/>
                      <a:pt x="198" y="13"/>
                      <a:pt x="198" y="13"/>
                    </a:cubicBezTo>
                    <a:cubicBezTo>
                      <a:pt x="192" y="13"/>
                      <a:pt x="192" y="13"/>
                      <a:pt x="192" y="13"/>
                    </a:cubicBezTo>
                    <a:cubicBezTo>
                      <a:pt x="188" y="8"/>
                      <a:pt x="188" y="8"/>
                      <a:pt x="188" y="8"/>
                    </a:cubicBezTo>
                    <a:cubicBezTo>
                      <a:pt x="187" y="6"/>
                      <a:pt x="187" y="6"/>
                      <a:pt x="187" y="6"/>
                    </a:cubicBezTo>
                    <a:cubicBezTo>
                      <a:pt x="186" y="3"/>
                      <a:pt x="186" y="3"/>
                      <a:pt x="186" y="3"/>
                    </a:cubicBezTo>
                    <a:cubicBezTo>
                      <a:pt x="183" y="1"/>
                      <a:pt x="183" y="1"/>
                      <a:pt x="183" y="1"/>
                    </a:cubicBezTo>
                    <a:cubicBezTo>
                      <a:pt x="178" y="0"/>
                      <a:pt x="178" y="0"/>
                      <a:pt x="178" y="0"/>
                    </a:cubicBezTo>
                    <a:cubicBezTo>
                      <a:pt x="174" y="0"/>
                      <a:pt x="174" y="0"/>
                      <a:pt x="174" y="0"/>
                    </a:cubicBezTo>
                    <a:cubicBezTo>
                      <a:pt x="166" y="6"/>
                      <a:pt x="166" y="6"/>
                      <a:pt x="166" y="6"/>
                    </a:cubicBezTo>
                    <a:cubicBezTo>
                      <a:pt x="151" y="16"/>
                      <a:pt x="151" y="16"/>
                      <a:pt x="151" y="16"/>
                    </a:cubicBezTo>
                    <a:cubicBezTo>
                      <a:pt x="138" y="22"/>
                      <a:pt x="138" y="22"/>
                      <a:pt x="138" y="22"/>
                    </a:cubicBezTo>
                    <a:cubicBezTo>
                      <a:pt x="132" y="24"/>
                      <a:pt x="132" y="24"/>
                      <a:pt x="132" y="24"/>
                    </a:cubicBezTo>
                    <a:cubicBezTo>
                      <a:pt x="128" y="26"/>
                      <a:pt x="128" y="26"/>
                      <a:pt x="128" y="26"/>
                    </a:cubicBezTo>
                    <a:cubicBezTo>
                      <a:pt x="128" y="19"/>
                      <a:pt x="128" y="19"/>
                      <a:pt x="128" y="19"/>
                    </a:cubicBezTo>
                    <a:cubicBezTo>
                      <a:pt x="128" y="19"/>
                      <a:pt x="125" y="16"/>
                      <a:pt x="124" y="16"/>
                    </a:cubicBezTo>
                    <a:cubicBezTo>
                      <a:pt x="123" y="16"/>
                      <a:pt x="120" y="16"/>
                      <a:pt x="120" y="16"/>
                    </a:cubicBezTo>
                    <a:cubicBezTo>
                      <a:pt x="117" y="19"/>
                      <a:pt x="117" y="19"/>
                      <a:pt x="117" y="19"/>
                    </a:cubicBezTo>
                    <a:cubicBezTo>
                      <a:pt x="113" y="21"/>
                      <a:pt x="113" y="21"/>
                      <a:pt x="113" y="21"/>
                    </a:cubicBezTo>
                    <a:cubicBezTo>
                      <a:pt x="110" y="22"/>
                      <a:pt x="110" y="22"/>
                      <a:pt x="110" y="22"/>
                    </a:cubicBezTo>
                    <a:cubicBezTo>
                      <a:pt x="111" y="28"/>
                      <a:pt x="111" y="28"/>
                      <a:pt x="111" y="28"/>
                    </a:cubicBezTo>
                    <a:cubicBezTo>
                      <a:pt x="112" y="33"/>
                      <a:pt x="112" y="33"/>
                      <a:pt x="112" y="33"/>
                    </a:cubicBezTo>
                    <a:cubicBezTo>
                      <a:pt x="112" y="39"/>
                      <a:pt x="112" y="39"/>
                      <a:pt x="112" y="39"/>
                    </a:cubicBezTo>
                    <a:cubicBezTo>
                      <a:pt x="111" y="43"/>
                      <a:pt x="111" y="43"/>
                      <a:pt x="111" y="43"/>
                    </a:cubicBezTo>
                    <a:cubicBezTo>
                      <a:pt x="107" y="45"/>
                      <a:pt x="107" y="45"/>
                      <a:pt x="107" y="45"/>
                    </a:cubicBezTo>
                    <a:cubicBezTo>
                      <a:pt x="103" y="45"/>
                      <a:pt x="103" y="45"/>
                      <a:pt x="103" y="45"/>
                    </a:cubicBezTo>
                    <a:cubicBezTo>
                      <a:pt x="99" y="47"/>
                      <a:pt x="99" y="47"/>
                      <a:pt x="99" y="47"/>
                    </a:cubicBezTo>
                    <a:cubicBezTo>
                      <a:pt x="98" y="51"/>
                      <a:pt x="98" y="51"/>
                      <a:pt x="98" y="51"/>
                    </a:cubicBezTo>
                    <a:cubicBezTo>
                      <a:pt x="98" y="58"/>
                      <a:pt x="98" y="58"/>
                      <a:pt x="98" y="58"/>
                    </a:cubicBezTo>
                    <a:cubicBezTo>
                      <a:pt x="100" y="61"/>
                      <a:pt x="100" y="61"/>
                      <a:pt x="100" y="61"/>
                    </a:cubicBezTo>
                    <a:cubicBezTo>
                      <a:pt x="101" y="66"/>
                      <a:pt x="101" y="66"/>
                      <a:pt x="101" y="66"/>
                    </a:cubicBezTo>
                    <a:cubicBezTo>
                      <a:pt x="101" y="70"/>
                      <a:pt x="101" y="70"/>
                      <a:pt x="101" y="70"/>
                    </a:cubicBezTo>
                    <a:cubicBezTo>
                      <a:pt x="101" y="74"/>
                      <a:pt x="101" y="74"/>
                      <a:pt x="101" y="74"/>
                    </a:cubicBezTo>
                    <a:cubicBezTo>
                      <a:pt x="97" y="76"/>
                      <a:pt x="97" y="76"/>
                      <a:pt x="97" y="76"/>
                    </a:cubicBezTo>
                    <a:cubicBezTo>
                      <a:pt x="95" y="80"/>
                      <a:pt x="95" y="80"/>
                      <a:pt x="95" y="80"/>
                    </a:cubicBezTo>
                    <a:cubicBezTo>
                      <a:pt x="96" y="83"/>
                      <a:pt x="96" y="83"/>
                      <a:pt x="96" y="83"/>
                    </a:cubicBezTo>
                    <a:cubicBezTo>
                      <a:pt x="98" y="84"/>
                      <a:pt x="98" y="84"/>
                      <a:pt x="98" y="84"/>
                    </a:cubicBezTo>
                    <a:cubicBezTo>
                      <a:pt x="99" y="88"/>
                      <a:pt x="99" y="88"/>
                      <a:pt x="99" y="88"/>
                    </a:cubicBezTo>
                    <a:cubicBezTo>
                      <a:pt x="98" y="94"/>
                      <a:pt x="98" y="94"/>
                      <a:pt x="98" y="94"/>
                    </a:cubicBezTo>
                    <a:cubicBezTo>
                      <a:pt x="98" y="98"/>
                      <a:pt x="98" y="98"/>
                      <a:pt x="98" y="98"/>
                    </a:cubicBezTo>
                    <a:cubicBezTo>
                      <a:pt x="98" y="98"/>
                      <a:pt x="97" y="100"/>
                      <a:pt x="97" y="101"/>
                    </a:cubicBezTo>
                    <a:cubicBezTo>
                      <a:pt x="96" y="103"/>
                      <a:pt x="92" y="106"/>
                      <a:pt x="92" y="106"/>
                    </a:cubicBezTo>
                    <a:cubicBezTo>
                      <a:pt x="87" y="109"/>
                      <a:pt x="87" y="109"/>
                      <a:pt x="87" y="109"/>
                    </a:cubicBezTo>
                    <a:cubicBezTo>
                      <a:pt x="82" y="113"/>
                      <a:pt x="82" y="113"/>
                      <a:pt x="82" y="113"/>
                    </a:cubicBezTo>
                    <a:cubicBezTo>
                      <a:pt x="79" y="116"/>
                      <a:pt x="79" y="116"/>
                      <a:pt x="79" y="116"/>
                    </a:cubicBezTo>
                    <a:cubicBezTo>
                      <a:pt x="76" y="112"/>
                      <a:pt x="76" y="112"/>
                      <a:pt x="76" y="112"/>
                    </a:cubicBezTo>
                    <a:cubicBezTo>
                      <a:pt x="76" y="112"/>
                      <a:pt x="73" y="110"/>
                      <a:pt x="71" y="110"/>
                    </a:cubicBezTo>
                    <a:cubicBezTo>
                      <a:pt x="70" y="110"/>
                      <a:pt x="67" y="110"/>
                      <a:pt x="67" y="110"/>
                    </a:cubicBezTo>
                    <a:cubicBezTo>
                      <a:pt x="59" y="110"/>
                      <a:pt x="59" y="110"/>
                      <a:pt x="59" y="110"/>
                    </a:cubicBezTo>
                    <a:cubicBezTo>
                      <a:pt x="53" y="109"/>
                      <a:pt x="53" y="109"/>
                      <a:pt x="53" y="109"/>
                    </a:cubicBezTo>
                    <a:cubicBezTo>
                      <a:pt x="49" y="110"/>
                      <a:pt x="49" y="110"/>
                      <a:pt x="49" y="110"/>
                    </a:cubicBezTo>
                    <a:cubicBezTo>
                      <a:pt x="47" y="113"/>
                      <a:pt x="47" y="113"/>
                      <a:pt x="47" y="113"/>
                    </a:cubicBezTo>
                    <a:cubicBezTo>
                      <a:pt x="43" y="115"/>
                      <a:pt x="43" y="115"/>
                      <a:pt x="43" y="115"/>
                    </a:cubicBezTo>
                    <a:cubicBezTo>
                      <a:pt x="37" y="115"/>
                      <a:pt x="37" y="115"/>
                      <a:pt x="37" y="115"/>
                    </a:cubicBezTo>
                    <a:cubicBezTo>
                      <a:pt x="32" y="116"/>
                      <a:pt x="32" y="116"/>
                      <a:pt x="32" y="116"/>
                    </a:cubicBezTo>
                    <a:cubicBezTo>
                      <a:pt x="26" y="117"/>
                      <a:pt x="26" y="117"/>
                      <a:pt x="26" y="117"/>
                    </a:cubicBezTo>
                    <a:cubicBezTo>
                      <a:pt x="21" y="117"/>
                      <a:pt x="21" y="117"/>
                      <a:pt x="21" y="117"/>
                    </a:cubicBezTo>
                    <a:cubicBezTo>
                      <a:pt x="21" y="117"/>
                      <a:pt x="18" y="117"/>
                      <a:pt x="18" y="118"/>
                    </a:cubicBezTo>
                    <a:cubicBezTo>
                      <a:pt x="17" y="119"/>
                      <a:pt x="14" y="120"/>
                      <a:pt x="13" y="122"/>
                    </a:cubicBezTo>
                    <a:cubicBezTo>
                      <a:pt x="13" y="125"/>
                      <a:pt x="6" y="132"/>
                      <a:pt x="6" y="132"/>
                    </a:cubicBezTo>
                    <a:cubicBezTo>
                      <a:pt x="6" y="132"/>
                      <a:pt x="2" y="137"/>
                      <a:pt x="1" y="139"/>
                    </a:cubicBezTo>
                    <a:cubicBezTo>
                      <a:pt x="0" y="140"/>
                      <a:pt x="0" y="144"/>
                      <a:pt x="0" y="144"/>
                    </a:cubicBez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</p:grpSp>
        <p:grpSp>
          <p:nvGrpSpPr>
            <p:cNvPr id="77" name="Grupo 76"/>
            <p:cNvGrpSpPr/>
            <p:nvPr/>
          </p:nvGrpSpPr>
          <p:grpSpPr>
            <a:xfrm>
              <a:off x="8905875" y="4635726"/>
              <a:ext cx="931862" cy="1101725"/>
              <a:chOff x="8737600" y="3878263"/>
              <a:chExt cx="931862" cy="1101725"/>
            </a:xfrm>
            <a:solidFill>
              <a:srgbClr val="0060AA"/>
            </a:solidFill>
          </p:grpSpPr>
          <p:sp>
            <p:nvSpPr>
              <p:cNvPr id="104" name="Freeform 19"/>
              <p:cNvSpPr>
                <a:spLocks/>
              </p:cNvSpPr>
              <p:nvPr/>
            </p:nvSpPr>
            <p:spPr bwMode="auto">
              <a:xfrm>
                <a:off x="9048750" y="3878263"/>
                <a:ext cx="620712" cy="384175"/>
              </a:xfrm>
              <a:custGeom>
                <a:avLst/>
                <a:gdLst>
                  <a:gd name="T0" fmla="*/ 17 w 391"/>
                  <a:gd name="T1" fmla="*/ 109 h 242"/>
                  <a:gd name="T2" fmla="*/ 15 w 391"/>
                  <a:gd name="T3" fmla="*/ 156 h 242"/>
                  <a:gd name="T4" fmla="*/ 0 w 391"/>
                  <a:gd name="T5" fmla="*/ 171 h 242"/>
                  <a:gd name="T6" fmla="*/ 12 w 391"/>
                  <a:gd name="T7" fmla="*/ 173 h 242"/>
                  <a:gd name="T8" fmla="*/ 22 w 391"/>
                  <a:gd name="T9" fmla="*/ 171 h 242"/>
                  <a:gd name="T10" fmla="*/ 36 w 391"/>
                  <a:gd name="T11" fmla="*/ 197 h 242"/>
                  <a:gd name="T12" fmla="*/ 55 w 391"/>
                  <a:gd name="T13" fmla="*/ 218 h 242"/>
                  <a:gd name="T14" fmla="*/ 88 w 391"/>
                  <a:gd name="T15" fmla="*/ 223 h 242"/>
                  <a:gd name="T16" fmla="*/ 124 w 391"/>
                  <a:gd name="T17" fmla="*/ 225 h 242"/>
                  <a:gd name="T18" fmla="*/ 147 w 391"/>
                  <a:gd name="T19" fmla="*/ 235 h 242"/>
                  <a:gd name="T20" fmla="*/ 190 w 391"/>
                  <a:gd name="T21" fmla="*/ 242 h 242"/>
                  <a:gd name="T22" fmla="*/ 195 w 391"/>
                  <a:gd name="T23" fmla="*/ 227 h 242"/>
                  <a:gd name="T24" fmla="*/ 218 w 391"/>
                  <a:gd name="T25" fmla="*/ 216 h 242"/>
                  <a:gd name="T26" fmla="*/ 235 w 391"/>
                  <a:gd name="T27" fmla="*/ 206 h 242"/>
                  <a:gd name="T28" fmla="*/ 259 w 391"/>
                  <a:gd name="T29" fmla="*/ 201 h 242"/>
                  <a:gd name="T30" fmla="*/ 294 w 391"/>
                  <a:gd name="T31" fmla="*/ 201 h 242"/>
                  <a:gd name="T32" fmla="*/ 306 w 391"/>
                  <a:gd name="T33" fmla="*/ 213 h 242"/>
                  <a:gd name="T34" fmla="*/ 325 w 391"/>
                  <a:gd name="T35" fmla="*/ 206 h 242"/>
                  <a:gd name="T36" fmla="*/ 344 w 391"/>
                  <a:gd name="T37" fmla="*/ 204 h 242"/>
                  <a:gd name="T38" fmla="*/ 363 w 391"/>
                  <a:gd name="T39" fmla="*/ 208 h 242"/>
                  <a:gd name="T40" fmla="*/ 372 w 391"/>
                  <a:gd name="T41" fmla="*/ 199 h 242"/>
                  <a:gd name="T42" fmla="*/ 384 w 391"/>
                  <a:gd name="T43" fmla="*/ 182 h 242"/>
                  <a:gd name="T44" fmla="*/ 391 w 391"/>
                  <a:gd name="T45" fmla="*/ 171 h 242"/>
                  <a:gd name="T46" fmla="*/ 384 w 391"/>
                  <a:gd name="T47" fmla="*/ 154 h 242"/>
                  <a:gd name="T48" fmla="*/ 365 w 391"/>
                  <a:gd name="T49" fmla="*/ 154 h 242"/>
                  <a:gd name="T50" fmla="*/ 363 w 391"/>
                  <a:gd name="T51" fmla="*/ 140 h 242"/>
                  <a:gd name="T52" fmla="*/ 320 w 391"/>
                  <a:gd name="T53" fmla="*/ 130 h 242"/>
                  <a:gd name="T54" fmla="*/ 316 w 391"/>
                  <a:gd name="T55" fmla="*/ 97 h 242"/>
                  <a:gd name="T56" fmla="*/ 299 w 391"/>
                  <a:gd name="T57" fmla="*/ 78 h 242"/>
                  <a:gd name="T58" fmla="*/ 294 w 391"/>
                  <a:gd name="T59" fmla="*/ 47 h 242"/>
                  <a:gd name="T60" fmla="*/ 285 w 391"/>
                  <a:gd name="T61" fmla="*/ 21 h 242"/>
                  <a:gd name="T62" fmla="*/ 226 w 391"/>
                  <a:gd name="T63" fmla="*/ 19 h 242"/>
                  <a:gd name="T64" fmla="*/ 207 w 391"/>
                  <a:gd name="T65" fmla="*/ 7 h 242"/>
                  <a:gd name="T66" fmla="*/ 190 w 391"/>
                  <a:gd name="T67" fmla="*/ 2 h 242"/>
                  <a:gd name="T68" fmla="*/ 145 w 391"/>
                  <a:gd name="T69" fmla="*/ 0 h 242"/>
                  <a:gd name="T70" fmla="*/ 119 w 391"/>
                  <a:gd name="T71" fmla="*/ 0 h 242"/>
                  <a:gd name="T72" fmla="*/ 93 w 391"/>
                  <a:gd name="T73" fmla="*/ 0 h 242"/>
                  <a:gd name="T74" fmla="*/ 72 w 391"/>
                  <a:gd name="T75" fmla="*/ 7 h 242"/>
                  <a:gd name="T76" fmla="*/ 45 w 391"/>
                  <a:gd name="T77" fmla="*/ 28 h 242"/>
                  <a:gd name="T78" fmla="*/ 27 w 391"/>
                  <a:gd name="T79" fmla="*/ 57 h 242"/>
                  <a:gd name="T80" fmla="*/ 17 w 391"/>
                  <a:gd name="T81" fmla="*/ 81 h 2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91" h="242">
                    <a:moveTo>
                      <a:pt x="17" y="81"/>
                    </a:moveTo>
                    <a:lnTo>
                      <a:pt x="17" y="109"/>
                    </a:lnTo>
                    <a:lnTo>
                      <a:pt x="15" y="133"/>
                    </a:lnTo>
                    <a:lnTo>
                      <a:pt x="15" y="156"/>
                    </a:lnTo>
                    <a:lnTo>
                      <a:pt x="5" y="168"/>
                    </a:lnTo>
                    <a:lnTo>
                      <a:pt x="0" y="171"/>
                    </a:lnTo>
                    <a:lnTo>
                      <a:pt x="5" y="173"/>
                    </a:lnTo>
                    <a:lnTo>
                      <a:pt x="12" y="173"/>
                    </a:lnTo>
                    <a:lnTo>
                      <a:pt x="17" y="168"/>
                    </a:lnTo>
                    <a:lnTo>
                      <a:pt x="22" y="171"/>
                    </a:lnTo>
                    <a:lnTo>
                      <a:pt x="31" y="185"/>
                    </a:lnTo>
                    <a:lnTo>
                      <a:pt x="36" y="197"/>
                    </a:lnTo>
                    <a:lnTo>
                      <a:pt x="41" y="211"/>
                    </a:lnTo>
                    <a:lnTo>
                      <a:pt x="55" y="218"/>
                    </a:lnTo>
                    <a:lnTo>
                      <a:pt x="72" y="220"/>
                    </a:lnTo>
                    <a:lnTo>
                      <a:pt x="88" y="223"/>
                    </a:lnTo>
                    <a:lnTo>
                      <a:pt x="107" y="223"/>
                    </a:lnTo>
                    <a:lnTo>
                      <a:pt x="124" y="225"/>
                    </a:lnTo>
                    <a:lnTo>
                      <a:pt x="131" y="230"/>
                    </a:lnTo>
                    <a:lnTo>
                      <a:pt x="147" y="235"/>
                    </a:lnTo>
                    <a:lnTo>
                      <a:pt x="171" y="239"/>
                    </a:lnTo>
                    <a:lnTo>
                      <a:pt x="190" y="242"/>
                    </a:lnTo>
                    <a:lnTo>
                      <a:pt x="195" y="235"/>
                    </a:lnTo>
                    <a:lnTo>
                      <a:pt x="195" y="227"/>
                    </a:lnTo>
                    <a:lnTo>
                      <a:pt x="199" y="218"/>
                    </a:lnTo>
                    <a:lnTo>
                      <a:pt x="218" y="216"/>
                    </a:lnTo>
                    <a:lnTo>
                      <a:pt x="228" y="216"/>
                    </a:lnTo>
                    <a:lnTo>
                      <a:pt x="235" y="206"/>
                    </a:lnTo>
                    <a:lnTo>
                      <a:pt x="242" y="201"/>
                    </a:lnTo>
                    <a:lnTo>
                      <a:pt x="259" y="201"/>
                    </a:lnTo>
                    <a:lnTo>
                      <a:pt x="280" y="201"/>
                    </a:lnTo>
                    <a:lnTo>
                      <a:pt x="294" y="201"/>
                    </a:lnTo>
                    <a:lnTo>
                      <a:pt x="299" y="211"/>
                    </a:lnTo>
                    <a:lnTo>
                      <a:pt x="306" y="213"/>
                    </a:lnTo>
                    <a:lnTo>
                      <a:pt x="313" y="213"/>
                    </a:lnTo>
                    <a:lnTo>
                      <a:pt x="325" y="206"/>
                    </a:lnTo>
                    <a:lnTo>
                      <a:pt x="334" y="204"/>
                    </a:lnTo>
                    <a:lnTo>
                      <a:pt x="344" y="204"/>
                    </a:lnTo>
                    <a:lnTo>
                      <a:pt x="356" y="204"/>
                    </a:lnTo>
                    <a:lnTo>
                      <a:pt x="363" y="208"/>
                    </a:lnTo>
                    <a:lnTo>
                      <a:pt x="370" y="208"/>
                    </a:lnTo>
                    <a:lnTo>
                      <a:pt x="372" y="199"/>
                    </a:lnTo>
                    <a:lnTo>
                      <a:pt x="377" y="190"/>
                    </a:lnTo>
                    <a:lnTo>
                      <a:pt x="384" y="182"/>
                    </a:lnTo>
                    <a:lnTo>
                      <a:pt x="387" y="175"/>
                    </a:lnTo>
                    <a:lnTo>
                      <a:pt x="391" y="171"/>
                    </a:lnTo>
                    <a:lnTo>
                      <a:pt x="391" y="159"/>
                    </a:lnTo>
                    <a:lnTo>
                      <a:pt x="384" y="154"/>
                    </a:lnTo>
                    <a:lnTo>
                      <a:pt x="375" y="154"/>
                    </a:lnTo>
                    <a:lnTo>
                      <a:pt x="365" y="154"/>
                    </a:lnTo>
                    <a:lnTo>
                      <a:pt x="361" y="152"/>
                    </a:lnTo>
                    <a:lnTo>
                      <a:pt x="363" y="140"/>
                    </a:lnTo>
                    <a:lnTo>
                      <a:pt x="363" y="130"/>
                    </a:lnTo>
                    <a:lnTo>
                      <a:pt x="320" y="130"/>
                    </a:lnTo>
                    <a:lnTo>
                      <a:pt x="316" y="114"/>
                    </a:lnTo>
                    <a:lnTo>
                      <a:pt x="316" y="97"/>
                    </a:lnTo>
                    <a:lnTo>
                      <a:pt x="308" y="85"/>
                    </a:lnTo>
                    <a:lnTo>
                      <a:pt x="299" y="78"/>
                    </a:lnTo>
                    <a:lnTo>
                      <a:pt x="297" y="69"/>
                    </a:lnTo>
                    <a:lnTo>
                      <a:pt x="294" y="47"/>
                    </a:lnTo>
                    <a:lnTo>
                      <a:pt x="294" y="31"/>
                    </a:lnTo>
                    <a:lnTo>
                      <a:pt x="285" y="21"/>
                    </a:lnTo>
                    <a:lnTo>
                      <a:pt x="271" y="19"/>
                    </a:lnTo>
                    <a:lnTo>
                      <a:pt x="226" y="19"/>
                    </a:lnTo>
                    <a:lnTo>
                      <a:pt x="214" y="12"/>
                    </a:lnTo>
                    <a:lnTo>
                      <a:pt x="207" y="7"/>
                    </a:lnTo>
                    <a:lnTo>
                      <a:pt x="197" y="5"/>
                    </a:lnTo>
                    <a:lnTo>
                      <a:pt x="190" y="2"/>
                    </a:lnTo>
                    <a:lnTo>
                      <a:pt x="169" y="0"/>
                    </a:lnTo>
                    <a:lnTo>
                      <a:pt x="145" y="0"/>
                    </a:lnTo>
                    <a:lnTo>
                      <a:pt x="135" y="0"/>
                    </a:lnTo>
                    <a:lnTo>
                      <a:pt x="119" y="0"/>
                    </a:lnTo>
                    <a:lnTo>
                      <a:pt x="107" y="0"/>
                    </a:lnTo>
                    <a:lnTo>
                      <a:pt x="93" y="0"/>
                    </a:lnTo>
                    <a:lnTo>
                      <a:pt x="86" y="0"/>
                    </a:lnTo>
                    <a:lnTo>
                      <a:pt x="72" y="7"/>
                    </a:lnTo>
                    <a:lnTo>
                      <a:pt x="60" y="17"/>
                    </a:lnTo>
                    <a:lnTo>
                      <a:pt x="45" y="28"/>
                    </a:lnTo>
                    <a:lnTo>
                      <a:pt x="43" y="40"/>
                    </a:lnTo>
                    <a:lnTo>
                      <a:pt x="27" y="57"/>
                    </a:lnTo>
                    <a:lnTo>
                      <a:pt x="22" y="66"/>
                    </a:lnTo>
                    <a:lnTo>
                      <a:pt x="17" y="81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105" name="Freeform 24"/>
              <p:cNvSpPr>
                <a:spLocks/>
              </p:cNvSpPr>
              <p:nvPr/>
            </p:nvSpPr>
            <p:spPr bwMode="auto">
              <a:xfrm>
                <a:off x="9124950" y="4213225"/>
                <a:ext cx="508000" cy="315913"/>
              </a:xfrm>
              <a:custGeom>
                <a:avLst/>
                <a:gdLst>
                  <a:gd name="T0" fmla="*/ 0 w 135"/>
                  <a:gd name="T1" fmla="*/ 15 h 84"/>
                  <a:gd name="T2" fmla="*/ 1 w 135"/>
                  <a:gd name="T3" fmla="*/ 26 h 84"/>
                  <a:gd name="T4" fmla="*/ 13 w 135"/>
                  <a:gd name="T5" fmla="*/ 27 h 84"/>
                  <a:gd name="T6" fmla="*/ 27 w 135"/>
                  <a:gd name="T7" fmla="*/ 28 h 84"/>
                  <a:gd name="T8" fmla="*/ 42 w 135"/>
                  <a:gd name="T9" fmla="*/ 33 h 84"/>
                  <a:gd name="T10" fmla="*/ 52 w 135"/>
                  <a:gd name="T11" fmla="*/ 36 h 84"/>
                  <a:gd name="T12" fmla="*/ 61 w 135"/>
                  <a:gd name="T13" fmla="*/ 39 h 84"/>
                  <a:gd name="T14" fmla="*/ 88 w 135"/>
                  <a:gd name="T15" fmla="*/ 62 h 84"/>
                  <a:gd name="T16" fmla="*/ 102 w 135"/>
                  <a:gd name="T17" fmla="*/ 62 h 84"/>
                  <a:gd name="T18" fmla="*/ 106 w 135"/>
                  <a:gd name="T19" fmla="*/ 67 h 84"/>
                  <a:gd name="T20" fmla="*/ 104 w 135"/>
                  <a:gd name="T21" fmla="*/ 74 h 84"/>
                  <a:gd name="T22" fmla="*/ 98 w 135"/>
                  <a:gd name="T23" fmla="*/ 82 h 84"/>
                  <a:gd name="T24" fmla="*/ 106 w 135"/>
                  <a:gd name="T25" fmla="*/ 84 h 84"/>
                  <a:gd name="T26" fmla="*/ 114 w 135"/>
                  <a:gd name="T27" fmla="*/ 76 h 84"/>
                  <a:gd name="T28" fmla="*/ 127 w 135"/>
                  <a:gd name="T29" fmla="*/ 67 h 84"/>
                  <a:gd name="T30" fmla="*/ 132 w 135"/>
                  <a:gd name="T31" fmla="*/ 55 h 84"/>
                  <a:gd name="T32" fmla="*/ 135 w 135"/>
                  <a:gd name="T33" fmla="*/ 40 h 84"/>
                  <a:gd name="T34" fmla="*/ 135 w 135"/>
                  <a:gd name="T35" fmla="*/ 24 h 84"/>
                  <a:gd name="T36" fmla="*/ 134 w 135"/>
                  <a:gd name="T37" fmla="*/ 9 h 84"/>
                  <a:gd name="T38" fmla="*/ 128 w 135"/>
                  <a:gd name="T39" fmla="*/ 0 h 84"/>
                  <a:gd name="T40" fmla="*/ 118 w 135"/>
                  <a:gd name="T41" fmla="*/ 2 h 84"/>
                  <a:gd name="T42" fmla="*/ 113 w 135"/>
                  <a:gd name="T43" fmla="*/ 5 h 84"/>
                  <a:gd name="T44" fmla="*/ 105 w 135"/>
                  <a:gd name="T45" fmla="*/ 5 h 84"/>
                  <a:gd name="T46" fmla="*/ 101 w 135"/>
                  <a:gd name="T47" fmla="*/ 1 h 84"/>
                  <a:gd name="T48" fmla="*/ 92 w 135"/>
                  <a:gd name="T49" fmla="*/ 1 h 84"/>
                  <a:gd name="T50" fmla="*/ 82 w 135"/>
                  <a:gd name="T51" fmla="*/ 2 h 84"/>
                  <a:gd name="T52" fmla="*/ 75 w 135"/>
                  <a:gd name="T53" fmla="*/ 8 h 84"/>
                  <a:gd name="T54" fmla="*/ 68 w 135"/>
                  <a:gd name="T55" fmla="*/ 10 h 84"/>
                  <a:gd name="T56" fmla="*/ 64 w 135"/>
                  <a:gd name="T57" fmla="*/ 17 h 84"/>
                  <a:gd name="T58" fmla="*/ 55 w 135"/>
                  <a:gd name="T59" fmla="*/ 17 h 84"/>
                  <a:gd name="T60" fmla="*/ 44 w 135"/>
                  <a:gd name="T61" fmla="*/ 16 h 84"/>
                  <a:gd name="T62" fmla="*/ 32 w 135"/>
                  <a:gd name="T63" fmla="*/ 12 h 84"/>
                  <a:gd name="T64" fmla="*/ 22 w 135"/>
                  <a:gd name="T65" fmla="*/ 10 h 84"/>
                  <a:gd name="T66" fmla="*/ 11 w 135"/>
                  <a:gd name="T67" fmla="*/ 9 h 84"/>
                  <a:gd name="T68" fmla="*/ 0 w 135"/>
                  <a:gd name="T69" fmla="*/ 9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35" h="84">
                    <a:moveTo>
                      <a:pt x="0" y="9"/>
                    </a:moveTo>
                    <a:cubicBezTo>
                      <a:pt x="0" y="15"/>
                      <a:pt x="0" y="15"/>
                      <a:pt x="0" y="15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6"/>
                      <a:pt x="1" y="26"/>
                      <a:pt x="1" y="26"/>
                    </a:cubicBezTo>
                    <a:cubicBezTo>
                      <a:pt x="6" y="27"/>
                      <a:pt x="6" y="27"/>
                      <a:pt x="6" y="27"/>
                    </a:cubicBezTo>
                    <a:cubicBezTo>
                      <a:pt x="13" y="27"/>
                      <a:pt x="13" y="27"/>
                      <a:pt x="13" y="27"/>
                    </a:cubicBezTo>
                    <a:cubicBezTo>
                      <a:pt x="20" y="27"/>
                      <a:pt x="20" y="27"/>
                      <a:pt x="20" y="27"/>
                    </a:cubicBezTo>
                    <a:cubicBezTo>
                      <a:pt x="27" y="28"/>
                      <a:pt x="27" y="28"/>
                      <a:pt x="27" y="28"/>
                    </a:cubicBezTo>
                    <a:cubicBezTo>
                      <a:pt x="36" y="30"/>
                      <a:pt x="36" y="30"/>
                      <a:pt x="36" y="30"/>
                    </a:cubicBezTo>
                    <a:cubicBezTo>
                      <a:pt x="42" y="33"/>
                      <a:pt x="42" y="33"/>
                      <a:pt x="42" y="33"/>
                    </a:cubicBezTo>
                    <a:cubicBezTo>
                      <a:pt x="46" y="34"/>
                      <a:pt x="46" y="34"/>
                      <a:pt x="46" y="34"/>
                    </a:cubicBezTo>
                    <a:cubicBezTo>
                      <a:pt x="52" y="36"/>
                      <a:pt x="52" y="36"/>
                      <a:pt x="52" y="36"/>
                    </a:cubicBezTo>
                    <a:cubicBezTo>
                      <a:pt x="57" y="37"/>
                      <a:pt x="57" y="37"/>
                      <a:pt x="57" y="37"/>
                    </a:cubicBezTo>
                    <a:cubicBezTo>
                      <a:pt x="61" y="39"/>
                      <a:pt x="61" y="39"/>
                      <a:pt x="61" y="39"/>
                    </a:cubicBezTo>
                    <a:cubicBezTo>
                      <a:pt x="84" y="61"/>
                      <a:pt x="84" y="61"/>
                      <a:pt x="84" y="61"/>
                    </a:cubicBezTo>
                    <a:cubicBezTo>
                      <a:pt x="88" y="62"/>
                      <a:pt x="88" y="62"/>
                      <a:pt x="88" y="62"/>
                    </a:cubicBezTo>
                    <a:cubicBezTo>
                      <a:pt x="95" y="62"/>
                      <a:pt x="95" y="62"/>
                      <a:pt x="95" y="62"/>
                    </a:cubicBezTo>
                    <a:cubicBezTo>
                      <a:pt x="102" y="62"/>
                      <a:pt x="102" y="62"/>
                      <a:pt x="102" y="62"/>
                    </a:cubicBezTo>
                    <a:cubicBezTo>
                      <a:pt x="102" y="62"/>
                      <a:pt x="104" y="61"/>
                      <a:pt x="104" y="63"/>
                    </a:cubicBezTo>
                    <a:cubicBezTo>
                      <a:pt x="105" y="65"/>
                      <a:pt x="106" y="67"/>
                      <a:pt x="106" y="67"/>
                    </a:cubicBezTo>
                    <a:cubicBezTo>
                      <a:pt x="105" y="71"/>
                      <a:pt x="105" y="71"/>
                      <a:pt x="105" y="71"/>
                    </a:cubicBezTo>
                    <a:cubicBezTo>
                      <a:pt x="104" y="74"/>
                      <a:pt x="104" y="74"/>
                      <a:pt x="104" y="74"/>
                    </a:cubicBezTo>
                    <a:cubicBezTo>
                      <a:pt x="100" y="78"/>
                      <a:pt x="100" y="78"/>
                      <a:pt x="100" y="78"/>
                    </a:cubicBezTo>
                    <a:cubicBezTo>
                      <a:pt x="98" y="82"/>
                      <a:pt x="98" y="82"/>
                      <a:pt x="98" y="82"/>
                    </a:cubicBezTo>
                    <a:cubicBezTo>
                      <a:pt x="102" y="83"/>
                      <a:pt x="102" y="83"/>
                      <a:pt x="102" y="83"/>
                    </a:cubicBezTo>
                    <a:cubicBezTo>
                      <a:pt x="106" y="84"/>
                      <a:pt x="106" y="84"/>
                      <a:pt x="106" y="84"/>
                    </a:cubicBezTo>
                    <a:cubicBezTo>
                      <a:pt x="109" y="81"/>
                      <a:pt x="109" y="81"/>
                      <a:pt x="109" y="81"/>
                    </a:cubicBezTo>
                    <a:cubicBezTo>
                      <a:pt x="114" y="76"/>
                      <a:pt x="114" y="76"/>
                      <a:pt x="114" y="76"/>
                    </a:cubicBezTo>
                    <a:cubicBezTo>
                      <a:pt x="119" y="72"/>
                      <a:pt x="119" y="72"/>
                      <a:pt x="119" y="72"/>
                    </a:cubicBezTo>
                    <a:cubicBezTo>
                      <a:pt x="127" y="67"/>
                      <a:pt x="127" y="67"/>
                      <a:pt x="127" y="67"/>
                    </a:cubicBezTo>
                    <a:cubicBezTo>
                      <a:pt x="127" y="67"/>
                      <a:pt x="130" y="65"/>
                      <a:pt x="130" y="64"/>
                    </a:cubicBezTo>
                    <a:cubicBezTo>
                      <a:pt x="130" y="63"/>
                      <a:pt x="132" y="55"/>
                      <a:pt x="132" y="55"/>
                    </a:cubicBezTo>
                    <a:cubicBezTo>
                      <a:pt x="134" y="48"/>
                      <a:pt x="134" y="48"/>
                      <a:pt x="134" y="48"/>
                    </a:cubicBezTo>
                    <a:cubicBezTo>
                      <a:pt x="135" y="40"/>
                      <a:pt x="135" y="40"/>
                      <a:pt x="135" y="40"/>
                    </a:cubicBezTo>
                    <a:cubicBezTo>
                      <a:pt x="135" y="33"/>
                      <a:pt x="135" y="33"/>
                      <a:pt x="135" y="33"/>
                    </a:cubicBezTo>
                    <a:cubicBezTo>
                      <a:pt x="135" y="24"/>
                      <a:pt x="135" y="24"/>
                      <a:pt x="135" y="24"/>
                    </a:cubicBezTo>
                    <a:cubicBezTo>
                      <a:pt x="135" y="24"/>
                      <a:pt x="135" y="18"/>
                      <a:pt x="135" y="17"/>
                    </a:cubicBezTo>
                    <a:cubicBezTo>
                      <a:pt x="135" y="16"/>
                      <a:pt x="134" y="9"/>
                      <a:pt x="134" y="9"/>
                    </a:cubicBezTo>
                    <a:cubicBezTo>
                      <a:pt x="133" y="5"/>
                      <a:pt x="133" y="5"/>
                      <a:pt x="133" y="5"/>
                    </a:cubicBezTo>
                    <a:cubicBezTo>
                      <a:pt x="128" y="0"/>
                      <a:pt x="128" y="0"/>
                      <a:pt x="128" y="0"/>
                    </a:cubicBezTo>
                    <a:cubicBezTo>
                      <a:pt x="123" y="0"/>
                      <a:pt x="123" y="0"/>
                      <a:pt x="123" y="0"/>
                    </a:cubicBezTo>
                    <a:cubicBezTo>
                      <a:pt x="118" y="2"/>
                      <a:pt x="118" y="2"/>
                      <a:pt x="118" y="2"/>
                    </a:cubicBezTo>
                    <a:cubicBezTo>
                      <a:pt x="116" y="4"/>
                      <a:pt x="116" y="4"/>
                      <a:pt x="116" y="4"/>
                    </a:cubicBezTo>
                    <a:cubicBezTo>
                      <a:pt x="113" y="5"/>
                      <a:pt x="113" y="5"/>
                      <a:pt x="113" y="5"/>
                    </a:cubicBezTo>
                    <a:cubicBezTo>
                      <a:pt x="108" y="6"/>
                      <a:pt x="108" y="6"/>
                      <a:pt x="108" y="6"/>
                    </a:cubicBezTo>
                    <a:cubicBezTo>
                      <a:pt x="105" y="5"/>
                      <a:pt x="105" y="5"/>
                      <a:pt x="105" y="5"/>
                    </a:cubicBezTo>
                    <a:cubicBezTo>
                      <a:pt x="103" y="3"/>
                      <a:pt x="103" y="3"/>
                      <a:pt x="103" y="3"/>
                    </a:cubicBezTo>
                    <a:cubicBezTo>
                      <a:pt x="101" y="1"/>
                      <a:pt x="101" y="1"/>
                      <a:pt x="101" y="1"/>
                    </a:cubicBezTo>
                    <a:cubicBezTo>
                      <a:pt x="96" y="1"/>
                      <a:pt x="96" y="1"/>
                      <a:pt x="96" y="1"/>
                    </a:cubicBezTo>
                    <a:cubicBezTo>
                      <a:pt x="92" y="1"/>
                      <a:pt x="92" y="1"/>
                      <a:pt x="92" y="1"/>
                    </a:cubicBezTo>
                    <a:cubicBezTo>
                      <a:pt x="86" y="2"/>
                      <a:pt x="86" y="2"/>
                      <a:pt x="86" y="2"/>
                    </a:cubicBezTo>
                    <a:cubicBezTo>
                      <a:pt x="82" y="2"/>
                      <a:pt x="82" y="2"/>
                      <a:pt x="82" y="2"/>
                    </a:cubicBezTo>
                    <a:cubicBezTo>
                      <a:pt x="78" y="6"/>
                      <a:pt x="78" y="6"/>
                      <a:pt x="78" y="6"/>
                    </a:cubicBezTo>
                    <a:cubicBezTo>
                      <a:pt x="75" y="8"/>
                      <a:pt x="75" y="8"/>
                      <a:pt x="75" y="8"/>
                    </a:cubicBezTo>
                    <a:cubicBezTo>
                      <a:pt x="70" y="8"/>
                      <a:pt x="70" y="8"/>
                      <a:pt x="70" y="8"/>
                    </a:cubicBezTo>
                    <a:cubicBezTo>
                      <a:pt x="68" y="10"/>
                      <a:pt x="68" y="10"/>
                      <a:pt x="68" y="10"/>
                    </a:cubicBezTo>
                    <a:cubicBezTo>
                      <a:pt x="65" y="14"/>
                      <a:pt x="65" y="14"/>
                      <a:pt x="65" y="14"/>
                    </a:cubicBezTo>
                    <a:cubicBezTo>
                      <a:pt x="64" y="17"/>
                      <a:pt x="64" y="17"/>
                      <a:pt x="64" y="17"/>
                    </a:cubicBezTo>
                    <a:cubicBezTo>
                      <a:pt x="60" y="17"/>
                      <a:pt x="60" y="17"/>
                      <a:pt x="60" y="17"/>
                    </a:cubicBezTo>
                    <a:cubicBezTo>
                      <a:pt x="55" y="17"/>
                      <a:pt x="55" y="17"/>
                      <a:pt x="55" y="17"/>
                    </a:cubicBezTo>
                    <a:cubicBezTo>
                      <a:pt x="51" y="16"/>
                      <a:pt x="51" y="16"/>
                      <a:pt x="51" y="16"/>
                    </a:cubicBezTo>
                    <a:cubicBezTo>
                      <a:pt x="44" y="16"/>
                      <a:pt x="44" y="16"/>
                      <a:pt x="44" y="16"/>
                    </a:cubicBezTo>
                    <a:cubicBezTo>
                      <a:pt x="38" y="14"/>
                      <a:pt x="38" y="14"/>
                      <a:pt x="38" y="14"/>
                    </a:cubicBezTo>
                    <a:cubicBezTo>
                      <a:pt x="32" y="12"/>
                      <a:pt x="32" y="12"/>
                      <a:pt x="32" y="12"/>
                    </a:cubicBezTo>
                    <a:cubicBezTo>
                      <a:pt x="27" y="11"/>
                      <a:pt x="27" y="11"/>
                      <a:pt x="27" y="11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19" y="10"/>
                      <a:pt x="19" y="10"/>
                      <a:pt x="19" y="10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5" y="8"/>
                      <a:pt x="5" y="8"/>
                      <a:pt x="5" y="8"/>
                    </a:cubicBezTo>
                    <a:lnTo>
                      <a:pt x="0" y="9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106" name="Freeform 25"/>
              <p:cNvSpPr>
                <a:spLocks/>
              </p:cNvSpPr>
              <p:nvPr/>
            </p:nvSpPr>
            <p:spPr bwMode="auto">
              <a:xfrm>
                <a:off x="8737600" y="4333875"/>
                <a:ext cx="769937" cy="646113"/>
              </a:xfrm>
              <a:custGeom>
                <a:avLst/>
                <a:gdLst>
                  <a:gd name="T0" fmla="*/ 7 w 205"/>
                  <a:gd name="T1" fmla="*/ 78 h 172"/>
                  <a:gd name="T2" fmla="*/ 16 w 205"/>
                  <a:gd name="T3" fmla="*/ 73 h 172"/>
                  <a:gd name="T4" fmla="*/ 25 w 205"/>
                  <a:gd name="T5" fmla="*/ 79 h 172"/>
                  <a:gd name="T6" fmla="*/ 39 w 205"/>
                  <a:gd name="T7" fmla="*/ 92 h 172"/>
                  <a:gd name="T8" fmla="*/ 41 w 205"/>
                  <a:gd name="T9" fmla="*/ 99 h 172"/>
                  <a:gd name="T10" fmla="*/ 49 w 205"/>
                  <a:gd name="T11" fmla="*/ 96 h 172"/>
                  <a:gd name="T12" fmla="*/ 55 w 205"/>
                  <a:gd name="T13" fmla="*/ 97 h 172"/>
                  <a:gd name="T14" fmla="*/ 60 w 205"/>
                  <a:gd name="T15" fmla="*/ 103 h 172"/>
                  <a:gd name="T16" fmla="*/ 69 w 205"/>
                  <a:gd name="T17" fmla="*/ 106 h 172"/>
                  <a:gd name="T18" fmla="*/ 77 w 205"/>
                  <a:gd name="T19" fmla="*/ 112 h 172"/>
                  <a:gd name="T20" fmla="*/ 85 w 205"/>
                  <a:gd name="T21" fmla="*/ 119 h 172"/>
                  <a:gd name="T22" fmla="*/ 93 w 205"/>
                  <a:gd name="T23" fmla="*/ 123 h 172"/>
                  <a:gd name="T24" fmla="*/ 99 w 205"/>
                  <a:gd name="T25" fmla="*/ 130 h 172"/>
                  <a:gd name="T26" fmla="*/ 106 w 205"/>
                  <a:gd name="T27" fmla="*/ 138 h 172"/>
                  <a:gd name="T28" fmla="*/ 113 w 205"/>
                  <a:gd name="T29" fmla="*/ 142 h 172"/>
                  <a:gd name="T30" fmla="*/ 115 w 205"/>
                  <a:gd name="T31" fmla="*/ 152 h 172"/>
                  <a:gd name="T32" fmla="*/ 109 w 205"/>
                  <a:gd name="T33" fmla="*/ 159 h 172"/>
                  <a:gd name="T34" fmla="*/ 111 w 205"/>
                  <a:gd name="T35" fmla="*/ 169 h 172"/>
                  <a:gd name="T36" fmla="*/ 123 w 205"/>
                  <a:gd name="T37" fmla="*/ 162 h 172"/>
                  <a:gd name="T38" fmla="*/ 131 w 205"/>
                  <a:gd name="T39" fmla="*/ 151 h 172"/>
                  <a:gd name="T40" fmla="*/ 136 w 205"/>
                  <a:gd name="T41" fmla="*/ 135 h 172"/>
                  <a:gd name="T42" fmla="*/ 139 w 205"/>
                  <a:gd name="T43" fmla="*/ 122 h 172"/>
                  <a:gd name="T44" fmla="*/ 145 w 205"/>
                  <a:gd name="T45" fmla="*/ 114 h 172"/>
                  <a:gd name="T46" fmla="*/ 153 w 205"/>
                  <a:gd name="T47" fmla="*/ 105 h 172"/>
                  <a:gd name="T48" fmla="*/ 157 w 205"/>
                  <a:gd name="T49" fmla="*/ 95 h 172"/>
                  <a:gd name="T50" fmla="*/ 165 w 205"/>
                  <a:gd name="T51" fmla="*/ 79 h 172"/>
                  <a:gd name="T52" fmla="*/ 172 w 205"/>
                  <a:gd name="T53" fmla="*/ 78 h 172"/>
                  <a:gd name="T54" fmla="*/ 176 w 205"/>
                  <a:gd name="T55" fmla="*/ 82 h 172"/>
                  <a:gd name="T56" fmla="*/ 182 w 205"/>
                  <a:gd name="T57" fmla="*/ 78 h 172"/>
                  <a:gd name="T58" fmla="*/ 186 w 205"/>
                  <a:gd name="T59" fmla="*/ 86 h 172"/>
                  <a:gd name="T60" fmla="*/ 179 w 205"/>
                  <a:gd name="T61" fmla="*/ 94 h 172"/>
                  <a:gd name="T62" fmla="*/ 169 w 205"/>
                  <a:gd name="T63" fmla="*/ 106 h 172"/>
                  <a:gd name="T64" fmla="*/ 160 w 205"/>
                  <a:gd name="T65" fmla="*/ 115 h 172"/>
                  <a:gd name="T66" fmla="*/ 148 w 205"/>
                  <a:gd name="T67" fmla="*/ 121 h 172"/>
                  <a:gd name="T68" fmla="*/ 145 w 205"/>
                  <a:gd name="T69" fmla="*/ 128 h 172"/>
                  <a:gd name="T70" fmla="*/ 151 w 205"/>
                  <a:gd name="T71" fmla="*/ 127 h 172"/>
                  <a:gd name="T72" fmla="*/ 163 w 205"/>
                  <a:gd name="T73" fmla="*/ 120 h 172"/>
                  <a:gd name="T74" fmla="*/ 175 w 205"/>
                  <a:gd name="T75" fmla="*/ 108 h 172"/>
                  <a:gd name="T76" fmla="*/ 189 w 205"/>
                  <a:gd name="T77" fmla="*/ 90 h 172"/>
                  <a:gd name="T78" fmla="*/ 199 w 205"/>
                  <a:gd name="T79" fmla="*/ 70 h 172"/>
                  <a:gd name="T80" fmla="*/ 205 w 205"/>
                  <a:gd name="T81" fmla="*/ 57 h 172"/>
                  <a:gd name="T82" fmla="*/ 198 w 205"/>
                  <a:gd name="T83" fmla="*/ 54 h 172"/>
                  <a:gd name="T84" fmla="*/ 200 w 205"/>
                  <a:gd name="T85" fmla="*/ 42 h 172"/>
                  <a:gd name="T86" fmla="*/ 203 w 205"/>
                  <a:gd name="T87" fmla="*/ 34 h 172"/>
                  <a:gd name="T88" fmla="*/ 188 w 205"/>
                  <a:gd name="T89" fmla="*/ 33 h 172"/>
                  <a:gd name="T90" fmla="*/ 176 w 205"/>
                  <a:gd name="T91" fmla="*/ 25 h 172"/>
                  <a:gd name="T92" fmla="*/ 167 w 205"/>
                  <a:gd name="T93" fmla="*/ 16 h 172"/>
                  <a:gd name="T94" fmla="*/ 153 w 205"/>
                  <a:gd name="T95" fmla="*/ 9 h 172"/>
                  <a:gd name="T96" fmla="*/ 135 w 205"/>
                  <a:gd name="T97" fmla="*/ 5 h 172"/>
                  <a:gd name="T98" fmla="*/ 112 w 205"/>
                  <a:gd name="T99" fmla="*/ 0 h 172"/>
                  <a:gd name="T100" fmla="*/ 89 w 205"/>
                  <a:gd name="T101" fmla="*/ 0 h 172"/>
                  <a:gd name="T102" fmla="*/ 79 w 205"/>
                  <a:gd name="T103" fmla="*/ 8 h 172"/>
                  <a:gd name="T104" fmla="*/ 66 w 205"/>
                  <a:gd name="T105" fmla="*/ 15 h 172"/>
                  <a:gd name="T106" fmla="*/ 56 w 205"/>
                  <a:gd name="T107" fmla="*/ 21 h 172"/>
                  <a:gd name="T108" fmla="*/ 2 w 205"/>
                  <a:gd name="T109" fmla="*/ 79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205" h="172">
                    <a:moveTo>
                      <a:pt x="2" y="79"/>
                    </a:moveTo>
                    <a:cubicBezTo>
                      <a:pt x="7" y="78"/>
                      <a:pt x="7" y="78"/>
                      <a:pt x="7" y="78"/>
                    </a:cubicBezTo>
                    <a:cubicBezTo>
                      <a:pt x="11" y="75"/>
                      <a:pt x="11" y="75"/>
                      <a:pt x="11" y="75"/>
                    </a:cubicBezTo>
                    <a:cubicBezTo>
                      <a:pt x="16" y="73"/>
                      <a:pt x="16" y="73"/>
                      <a:pt x="16" y="73"/>
                    </a:cubicBezTo>
                    <a:cubicBezTo>
                      <a:pt x="21" y="74"/>
                      <a:pt x="21" y="74"/>
                      <a:pt x="21" y="74"/>
                    </a:cubicBezTo>
                    <a:cubicBezTo>
                      <a:pt x="25" y="79"/>
                      <a:pt x="25" y="79"/>
                      <a:pt x="25" y="79"/>
                    </a:cubicBezTo>
                    <a:cubicBezTo>
                      <a:pt x="33" y="85"/>
                      <a:pt x="33" y="85"/>
                      <a:pt x="33" y="85"/>
                    </a:cubicBezTo>
                    <a:cubicBezTo>
                      <a:pt x="39" y="92"/>
                      <a:pt x="39" y="92"/>
                      <a:pt x="39" y="92"/>
                    </a:cubicBezTo>
                    <a:cubicBezTo>
                      <a:pt x="39" y="96"/>
                      <a:pt x="39" y="96"/>
                      <a:pt x="39" y="96"/>
                    </a:cubicBezTo>
                    <a:cubicBezTo>
                      <a:pt x="41" y="99"/>
                      <a:pt x="41" y="99"/>
                      <a:pt x="41" y="99"/>
                    </a:cubicBezTo>
                    <a:cubicBezTo>
                      <a:pt x="45" y="98"/>
                      <a:pt x="45" y="98"/>
                      <a:pt x="45" y="98"/>
                    </a:cubicBezTo>
                    <a:cubicBezTo>
                      <a:pt x="49" y="96"/>
                      <a:pt x="49" y="96"/>
                      <a:pt x="49" y="96"/>
                    </a:cubicBezTo>
                    <a:cubicBezTo>
                      <a:pt x="52" y="94"/>
                      <a:pt x="52" y="94"/>
                      <a:pt x="52" y="94"/>
                    </a:cubicBezTo>
                    <a:cubicBezTo>
                      <a:pt x="55" y="97"/>
                      <a:pt x="55" y="97"/>
                      <a:pt x="55" y="97"/>
                    </a:cubicBezTo>
                    <a:cubicBezTo>
                      <a:pt x="57" y="99"/>
                      <a:pt x="57" y="99"/>
                      <a:pt x="57" y="99"/>
                    </a:cubicBezTo>
                    <a:cubicBezTo>
                      <a:pt x="60" y="103"/>
                      <a:pt x="60" y="103"/>
                      <a:pt x="60" y="103"/>
                    </a:cubicBezTo>
                    <a:cubicBezTo>
                      <a:pt x="64" y="107"/>
                      <a:pt x="64" y="107"/>
                      <a:pt x="64" y="107"/>
                    </a:cubicBezTo>
                    <a:cubicBezTo>
                      <a:pt x="69" y="106"/>
                      <a:pt x="69" y="106"/>
                      <a:pt x="69" y="106"/>
                    </a:cubicBezTo>
                    <a:cubicBezTo>
                      <a:pt x="73" y="110"/>
                      <a:pt x="73" y="110"/>
                      <a:pt x="73" y="110"/>
                    </a:cubicBezTo>
                    <a:cubicBezTo>
                      <a:pt x="77" y="112"/>
                      <a:pt x="77" y="112"/>
                      <a:pt x="77" y="112"/>
                    </a:cubicBezTo>
                    <a:cubicBezTo>
                      <a:pt x="81" y="115"/>
                      <a:pt x="81" y="115"/>
                      <a:pt x="81" y="115"/>
                    </a:cubicBezTo>
                    <a:cubicBezTo>
                      <a:pt x="85" y="119"/>
                      <a:pt x="85" y="119"/>
                      <a:pt x="85" y="119"/>
                    </a:cubicBezTo>
                    <a:cubicBezTo>
                      <a:pt x="88" y="123"/>
                      <a:pt x="88" y="123"/>
                      <a:pt x="88" y="123"/>
                    </a:cubicBezTo>
                    <a:cubicBezTo>
                      <a:pt x="93" y="123"/>
                      <a:pt x="93" y="123"/>
                      <a:pt x="93" y="123"/>
                    </a:cubicBezTo>
                    <a:cubicBezTo>
                      <a:pt x="98" y="127"/>
                      <a:pt x="98" y="127"/>
                      <a:pt x="98" y="127"/>
                    </a:cubicBezTo>
                    <a:cubicBezTo>
                      <a:pt x="99" y="130"/>
                      <a:pt x="99" y="130"/>
                      <a:pt x="99" y="130"/>
                    </a:cubicBezTo>
                    <a:cubicBezTo>
                      <a:pt x="102" y="133"/>
                      <a:pt x="102" y="133"/>
                      <a:pt x="102" y="133"/>
                    </a:cubicBezTo>
                    <a:cubicBezTo>
                      <a:pt x="106" y="138"/>
                      <a:pt x="106" y="138"/>
                      <a:pt x="106" y="138"/>
                    </a:cubicBezTo>
                    <a:cubicBezTo>
                      <a:pt x="106" y="138"/>
                      <a:pt x="107" y="138"/>
                      <a:pt x="108" y="139"/>
                    </a:cubicBezTo>
                    <a:cubicBezTo>
                      <a:pt x="109" y="139"/>
                      <a:pt x="113" y="142"/>
                      <a:pt x="113" y="142"/>
                    </a:cubicBezTo>
                    <a:cubicBezTo>
                      <a:pt x="115" y="145"/>
                      <a:pt x="115" y="145"/>
                      <a:pt x="115" y="145"/>
                    </a:cubicBezTo>
                    <a:cubicBezTo>
                      <a:pt x="115" y="152"/>
                      <a:pt x="115" y="152"/>
                      <a:pt x="115" y="152"/>
                    </a:cubicBezTo>
                    <a:cubicBezTo>
                      <a:pt x="113" y="155"/>
                      <a:pt x="113" y="155"/>
                      <a:pt x="113" y="155"/>
                    </a:cubicBezTo>
                    <a:cubicBezTo>
                      <a:pt x="113" y="155"/>
                      <a:pt x="109" y="158"/>
                      <a:pt x="109" y="159"/>
                    </a:cubicBezTo>
                    <a:cubicBezTo>
                      <a:pt x="109" y="160"/>
                      <a:pt x="108" y="172"/>
                      <a:pt x="108" y="172"/>
                    </a:cubicBezTo>
                    <a:cubicBezTo>
                      <a:pt x="111" y="169"/>
                      <a:pt x="111" y="169"/>
                      <a:pt x="111" y="169"/>
                    </a:cubicBezTo>
                    <a:cubicBezTo>
                      <a:pt x="116" y="166"/>
                      <a:pt x="116" y="166"/>
                      <a:pt x="116" y="166"/>
                    </a:cubicBezTo>
                    <a:cubicBezTo>
                      <a:pt x="123" y="162"/>
                      <a:pt x="123" y="162"/>
                      <a:pt x="123" y="162"/>
                    </a:cubicBezTo>
                    <a:cubicBezTo>
                      <a:pt x="126" y="157"/>
                      <a:pt x="126" y="157"/>
                      <a:pt x="126" y="157"/>
                    </a:cubicBezTo>
                    <a:cubicBezTo>
                      <a:pt x="131" y="151"/>
                      <a:pt x="131" y="151"/>
                      <a:pt x="131" y="151"/>
                    </a:cubicBezTo>
                    <a:cubicBezTo>
                      <a:pt x="133" y="143"/>
                      <a:pt x="133" y="143"/>
                      <a:pt x="133" y="143"/>
                    </a:cubicBezTo>
                    <a:cubicBezTo>
                      <a:pt x="136" y="135"/>
                      <a:pt x="136" y="135"/>
                      <a:pt x="136" y="135"/>
                    </a:cubicBezTo>
                    <a:cubicBezTo>
                      <a:pt x="139" y="130"/>
                      <a:pt x="139" y="130"/>
                      <a:pt x="139" y="130"/>
                    </a:cubicBezTo>
                    <a:cubicBezTo>
                      <a:pt x="139" y="122"/>
                      <a:pt x="139" y="122"/>
                      <a:pt x="139" y="122"/>
                    </a:cubicBezTo>
                    <a:cubicBezTo>
                      <a:pt x="142" y="117"/>
                      <a:pt x="142" y="117"/>
                      <a:pt x="142" y="117"/>
                    </a:cubicBezTo>
                    <a:cubicBezTo>
                      <a:pt x="145" y="114"/>
                      <a:pt x="145" y="114"/>
                      <a:pt x="145" y="114"/>
                    </a:cubicBezTo>
                    <a:cubicBezTo>
                      <a:pt x="146" y="107"/>
                      <a:pt x="146" y="107"/>
                      <a:pt x="146" y="107"/>
                    </a:cubicBezTo>
                    <a:cubicBezTo>
                      <a:pt x="153" y="105"/>
                      <a:pt x="153" y="105"/>
                      <a:pt x="153" y="105"/>
                    </a:cubicBezTo>
                    <a:cubicBezTo>
                      <a:pt x="156" y="103"/>
                      <a:pt x="156" y="103"/>
                      <a:pt x="156" y="103"/>
                    </a:cubicBezTo>
                    <a:cubicBezTo>
                      <a:pt x="157" y="95"/>
                      <a:pt x="157" y="95"/>
                      <a:pt x="157" y="95"/>
                    </a:cubicBezTo>
                    <a:cubicBezTo>
                      <a:pt x="161" y="92"/>
                      <a:pt x="161" y="92"/>
                      <a:pt x="161" y="92"/>
                    </a:cubicBezTo>
                    <a:cubicBezTo>
                      <a:pt x="165" y="79"/>
                      <a:pt x="165" y="79"/>
                      <a:pt x="165" y="79"/>
                    </a:cubicBezTo>
                    <a:cubicBezTo>
                      <a:pt x="168" y="77"/>
                      <a:pt x="168" y="77"/>
                      <a:pt x="168" y="77"/>
                    </a:cubicBezTo>
                    <a:cubicBezTo>
                      <a:pt x="172" y="78"/>
                      <a:pt x="172" y="78"/>
                      <a:pt x="172" y="78"/>
                    </a:cubicBezTo>
                    <a:cubicBezTo>
                      <a:pt x="172" y="81"/>
                      <a:pt x="172" y="81"/>
                      <a:pt x="172" y="81"/>
                    </a:cubicBezTo>
                    <a:cubicBezTo>
                      <a:pt x="176" y="82"/>
                      <a:pt x="176" y="82"/>
                      <a:pt x="176" y="82"/>
                    </a:cubicBezTo>
                    <a:cubicBezTo>
                      <a:pt x="178" y="79"/>
                      <a:pt x="178" y="79"/>
                      <a:pt x="178" y="79"/>
                    </a:cubicBezTo>
                    <a:cubicBezTo>
                      <a:pt x="182" y="78"/>
                      <a:pt x="182" y="78"/>
                      <a:pt x="182" y="78"/>
                    </a:cubicBezTo>
                    <a:cubicBezTo>
                      <a:pt x="187" y="78"/>
                      <a:pt x="187" y="78"/>
                      <a:pt x="187" y="78"/>
                    </a:cubicBezTo>
                    <a:cubicBezTo>
                      <a:pt x="186" y="86"/>
                      <a:pt x="186" y="86"/>
                      <a:pt x="186" y="86"/>
                    </a:cubicBezTo>
                    <a:cubicBezTo>
                      <a:pt x="183" y="89"/>
                      <a:pt x="183" y="89"/>
                      <a:pt x="183" y="89"/>
                    </a:cubicBezTo>
                    <a:cubicBezTo>
                      <a:pt x="179" y="94"/>
                      <a:pt x="179" y="94"/>
                      <a:pt x="179" y="94"/>
                    </a:cubicBezTo>
                    <a:cubicBezTo>
                      <a:pt x="173" y="100"/>
                      <a:pt x="173" y="100"/>
                      <a:pt x="173" y="100"/>
                    </a:cubicBezTo>
                    <a:cubicBezTo>
                      <a:pt x="169" y="106"/>
                      <a:pt x="169" y="106"/>
                      <a:pt x="169" y="106"/>
                    </a:cubicBezTo>
                    <a:cubicBezTo>
                      <a:pt x="167" y="110"/>
                      <a:pt x="167" y="110"/>
                      <a:pt x="167" y="110"/>
                    </a:cubicBezTo>
                    <a:cubicBezTo>
                      <a:pt x="160" y="115"/>
                      <a:pt x="160" y="115"/>
                      <a:pt x="160" y="115"/>
                    </a:cubicBezTo>
                    <a:cubicBezTo>
                      <a:pt x="153" y="119"/>
                      <a:pt x="153" y="119"/>
                      <a:pt x="153" y="119"/>
                    </a:cubicBezTo>
                    <a:cubicBezTo>
                      <a:pt x="153" y="119"/>
                      <a:pt x="149" y="121"/>
                      <a:pt x="148" y="121"/>
                    </a:cubicBezTo>
                    <a:cubicBezTo>
                      <a:pt x="147" y="122"/>
                      <a:pt x="145" y="124"/>
                      <a:pt x="145" y="124"/>
                    </a:cubicBezTo>
                    <a:cubicBezTo>
                      <a:pt x="145" y="128"/>
                      <a:pt x="145" y="128"/>
                      <a:pt x="145" y="128"/>
                    </a:cubicBezTo>
                    <a:cubicBezTo>
                      <a:pt x="148" y="127"/>
                      <a:pt x="148" y="127"/>
                      <a:pt x="148" y="127"/>
                    </a:cubicBezTo>
                    <a:cubicBezTo>
                      <a:pt x="151" y="127"/>
                      <a:pt x="151" y="127"/>
                      <a:pt x="151" y="127"/>
                    </a:cubicBezTo>
                    <a:cubicBezTo>
                      <a:pt x="156" y="124"/>
                      <a:pt x="156" y="124"/>
                      <a:pt x="156" y="124"/>
                    </a:cubicBezTo>
                    <a:cubicBezTo>
                      <a:pt x="163" y="120"/>
                      <a:pt x="163" y="120"/>
                      <a:pt x="163" y="120"/>
                    </a:cubicBezTo>
                    <a:cubicBezTo>
                      <a:pt x="169" y="114"/>
                      <a:pt x="169" y="114"/>
                      <a:pt x="169" y="114"/>
                    </a:cubicBezTo>
                    <a:cubicBezTo>
                      <a:pt x="175" y="108"/>
                      <a:pt x="175" y="108"/>
                      <a:pt x="175" y="108"/>
                    </a:cubicBezTo>
                    <a:cubicBezTo>
                      <a:pt x="181" y="101"/>
                      <a:pt x="181" y="101"/>
                      <a:pt x="181" y="101"/>
                    </a:cubicBezTo>
                    <a:cubicBezTo>
                      <a:pt x="189" y="90"/>
                      <a:pt x="189" y="90"/>
                      <a:pt x="189" y="90"/>
                    </a:cubicBezTo>
                    <a:cubicBezTo>
                      <a:pt x="194" y="81"/>
                      <a:pt x="194" y="81"/>
                      <a:pt x="194" y="81"/>
                    </a:cubicBezTo>
                    <a:cubicBezTo>
                      <a:pt x="199" y="70"/>
                      <a:pt x="199" y="70"/>
                      <a:pt x="199" y="70"/>
                    </a:cubicBezTo>
                    <a:cubicBezTo>
                      <a:pt x="201" y="64"/>
                      <a:pt x="201" y="64"/>
                      <a:pt x="201" y="64"/>
                    </a:cubicBezTo>
                    <a:cubicBezTo>
                      <a:pt x="205" y="57"/>
                      <a:pt x="205" y="57"/>
                      <a:pt x="205" y="57"/>
                    </a:cubicBezTo>
                    <a:cubicBezTo>
                      <a:pt x="202" y="55"/>
                      <a:pt x="202" y="55"/>
                      <a:pt x="202" y="55"/>
                    </a:cubicBezTo>
                    <a:cubicBezTo>
                      <a:pt x="198" y="54"/>
                      <a:pt x="198" y="54"/>
                      <a:pt x="198" y="54"/>
                    </a:cubicBezTo>
                    <a:cubicBezTo>
                      <a:pt x="197" y="48"/>
                      <a:pt x="197" y="48"/>
                      <a:pt x="197" y="48"/>
                    </a:cubicBezTo>
                    <a:cubicBezTo>
                      <a:pt x="200" y="42"/>
                      <a:pt x="200" y="42"/>
                      <a:pt x="200" y="42"/>
                    </a:cubicBezTo>
                    <a:cubicBezTo>
                      <a:pt x="203" y="36"/>
                      <a:pt x="203" y="36"/>
                      <a:pt x="203" y="36"/>
                    </a:cubicBezTo>
                    <a:cubicBezTo>
                      <a:pt x="203" y="34"/>
                      <a:pt x="203" y="34"/>
                      <a:pt x="203" y="34"/>
                    </a:cubicBezTo>
                    <a:cubicBezTo>
                      <a:pt x="194" y="34"/>
                      <a:pt x="194" y="34"/>
                      <a:pt x="194" y="34"/>
                    </a:cubicBezTo>
                    <a:cubicBezTo>
                      <a:pt x="188" y="33"/>
                      <a:pt x="188" y="33"/>
                      <a:pt x="188" y="33"/>
                    </a:cubicBezTo>
                    <a:cubicBezTo>
                      <a:pt x="182" y="31"/>
                      <a:pt x="182" y="31"/>
                      <a:pt x="182" y="31"/>
                    </a:cubicBezTo>
                    <a:cubicBezTo>
                      <a:pt x="176" y="25"/>
                      <a:pt x="176" y="25"/>
                      <a:pt x="176" y="25"/>
                    </a:cubicBezTo>
                    <a:cubicBezTo>
                      <a:pt x="172" y="20"/>
                      <a:pt x="172" y="20"/>
                      <a:pt x="172" y="20"/>
                    </a:cubicBezTo>
                    <a:cubicBezTo>
                      <a:pt x="167" y="16"/>
                      <a:pt x="167" y="16"/>
                      <a:pt x="167" y="16"/>
                    </a:cubicBezTo>
                    <a:cubicBezTo>
                      <a:pt x="167" y="16"/>
                      <a:pt x="161" y="12"/>
                      <a:pt x="160" y="11"/>
                    </a:cubicBezTo>
                    <a:cubicBezTo>
                      <a:pt x="159" y="10"/>
                      <a:pt x="153" y="9"/>
                      <a:pt x="153" y="9"/>
                    </a:cubicBezTo>
                    <a:cubicBezTo>
                      <a:pt x="153" y="9"/>
                      <a:pt x="146" y="6"/>
                      <a:pt x="144" y="6"/>
                    </a:cubicBezTo>
                    <a:cubicBezTo>
                      <a:pt x="142" y="6"/>
                      <a:pt x="137" y="6"/>
                      <a:pt x="135" y="5"/>
                    </a:cubicBezTo>
                    <a:cubicBezTo>
                      <a:pt x="133" y="4"/>
                      <a:pt x="125" y="3"/>
                      <a:pt x="124" y="2"/>
                    </a:cubicBezTo>
                    <a:cubicBezTo>
                      <a:pt x="123" y="2"/>
                      <a:pt x="118" y="0"/>
                      <a:pt x="112" y="0"/>
                    </a:cubicBezTo>
                    <a:cubicBezTo>
                      <a:pt x="106" y="0"/>
                      <a:pt x="99" y="0"/>
                      <a:pt x="96" y="0"/>
                    </a:cubicBezTo>
                    <a:cubicBezTo>
                      <a:pt x="94" y="0"/>
                      <a:pt x="89" y="0"/>
                      <a:pt x="89" y="0"/>
                    </a:cubicBezTo>
                    <a:cubicBezTo>
                      <a:pt x="85" y="4"/>
                      <a:pt x="85" y="4"/>
                      <a:pt x="85" y="4"/>
                    </a:cubicBezTo>
                    <a:cubicBezTo>
                      <a:pt x="79" y="8"/>
                      <a:pt x="79" y="8"/>
                      <a:pt x="79" y="8"/>
                    </a:cubicBezTo>
                    <a:cubicBezTo>
                      <a:pt x="72" y="11"/>
                      <a:pt x="72" y="11"/>
                      <a:pt x="72" y="11"/>
                    </a:cubicBezTo>
                    <a:cubicBezTo>
                      <a:pt x="66" y="15"/>
                      <a:pt x="66" y="15"/>
                      <a:pt x="66" y="15"/>
                    </a:cubicBezTo>
                    <a:cubicBezTo>
                      <a:pt x="61" y="18"/>
                      <a:pt x="61" y="18"/>
                      <a:pt x="61" y="18"/>
                    </a:cubicBezTo>
                    <a:cubicBezTo>
                      <a:pt x="56" y="21"/>
                      <a:pt x="56" y="21"/>
                      <a:pt x="56" y="21"/>
                    </a:cubicBezTo>
                    <a:cubicBezTo>
                      <a:pt x="0" y="78"/>
                      <a:pt x="0" y="78"/>
                      <a:pt x="0" y="78"/>
                    </a:cubicBezTo>
                    <a:lnTo>
                      <a:pt x="2" y="79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</p:grpSp>
        <p:grpSp>
          <p:nvGrpSpPr>
            <p:cNvPr id="78" name="Grupo 77"/>
            <p:cNvGrpSpPr/>
            <p:nvPr/>
          </p:nvGrpSpPr>
          <p:grpSpPr>
            <a:xfrm>
              <a:off x="9842500" y="2476726"/>
              <a:ext cx="1330325" cy="1692275"/>
              <a:chOff x="9674225" y="1719263"/>
              <a:chExt cx="1330325" cy="1692275"/>
            </a:xfrm>
            <a:solidFill>
              <a:srgbClr val="0099FF"/>
            </a:solidFill>
          </p:grpSpPr>
          <p:sp>
            <p:nvSpPr>
              <p:cNvPr id="95" name="Freeform 14"/>
              <p:cNvSpPr>
                <a:spLocks/>
              </p:cNvSpPr>
              <p:nvPr/>
            </p:nvSpPr>
            <p:spPr bwMode="auto">
              <a:xfrm>
                <a:off x="9674225" y="1719263"/>
                <a:ext cx="631825" cy="892175"/>
              </a:xfrm>
              <a:custGeom>
                <a:avLst/>
                <a:gdLst>
                  <a:gd name="T0" fmla="*/ 65 w 168"/>
                  <a:gd name="T1" fmla="*/ 0 h 237"/>
                  <a:gd name="T2" fmla="*/ 74 w 168"/>
                  <a:gd name="T3" fmla="*/ 5 h 237"/>
                  <a:gd name="T4" fmla="*/ 85 w 168"/>
                  <a:gd name="T5" fmla="*/ 7 h 237"/>
                  <a:gd name="T6" fmla="*/ 95 w 168"/>
                  <a:gd name="T7" fmla="*/ 16 h 237"/>
                  <a:gd name="T8" fmla="*/ 100 w 168"/>
                  <a:gd name="T9" fmla="*/ 27 h 237"/>
                  <a:gd name="T10" fmla="*/ 94 w 168"/>
                  <a:gd name="T11" fmla="*/ 37 h 237"/>
                  <a:gd name="T12" fmla="*/ 93 w 168"/>
                  <a:gd name="T13" fmla="*/ 47 h 237"/>
                  <a:gd name="T14" fmla="*/ 100 w 168"/>
                  <a:gd name="T15" fmla="*/ 49 h 237"/>
                  <a:gd name="T16" fmla="*/ 108 w 168"/>
                  <a:gd name="T17" fmla="*/ 41 h 237"/>
                  <a:gd name="T18" fmla="*/ 114 w 168"/>
                  <a:gd name="T19" fmla="*/ 38 h 237"/>
                  <a:gd name="T20" fmla="*/ 127 w 168"/>
                  <a:gd name="T21" fmla="*/ 35 h 237"/>
                  <a:gd name="T22" fmla="*/ 134 w 168"/>
                  <a:gd name="T23" fmla="*/ 32 h 237"/>
                  <a:gd name="T24" fmla="*/ 145 w 168"/>
                  <a:gd name="T25" fmla="*/ 36 h 237"/>
                  <a:gd name="T26" fmla="*/ 155 w 168"/>
                  <a:gd name="T27" fmla="*/ 41 h 237"/>
                  <a:gd name="T28" fmla="*/ 168 w 168"/>
                  <a:gd name="T29" fmla="*/ 44 h 237"/>
                  <a:gd name="T30" fmla="*/ 164 w 168"/>
                  <a:gd name="T31" fmla="*/ 52 h 237"/>
                  <a:gd name="T32" fmla="*/ 157 w 168"/>
                  <a:gd name="T33" fmla="*/ 56 h 237"/>
                  <a:gd name="T34" fmla="*/ 146 w 168"/>
                  <a:gd name="T35" fmla="*/ 64 h 237"/>
                  <a:gd name="T36" fmla="*/ 139 w 168"/>
                  <a:gd name="T37" fmla="*/ 76 h 237"/>
                  <a:gd name="T38" fmla="*/ 141 w 168"/>
                  <a:gd name="T39" fmla="*/ 99 h 237"/>
                  <a:gd name="T40" fmla="*/ 136 w 168"/>
                  <a:gd name="T41" fmla="*/ 116 h 237"/>
                  <a:gd name="T42" fmla="*/ 135 w 168"/>
                  <a:gd name="T43" fmla="*/ 128 h 237"/>
                  <a:gd name="T44" fmla="*/ 139 w 168"/>
                  <a:gd name="T45" fmla="*/ 140 h 237"/>
                  <a:gd name="T46" fmla="*/ 130 w 168"/>
                  <a:gd name="T47" fmla="*/ 144 h 237"/>
                  <a:gd name="T48" fmla="*/ 119 w 168"/>
                  <a:gd name="T49" fmla="*/ 143 h 237"/>
                  <a:gd name="T50" fmla="*/ 110 w 168"/>
                  <a:gd name="T51" fmla="*/ 145 h 237"/>
                  <a:gd name="T52" fmla="*/ 100 w 168"/>
                  <a:gd name="T53" fmla="*/ 155 h 237"/>
                  <a:gd name="T54" fmla="*/ 88 w 168"/>
                  <a:gd name="T55" fmla="*/ 163 h 237"/>
                  <a:gd name="T56" fmla="*/ 71 w 168"/>
                  <a:gd name="T57" fmla="*/ 172 h 237"/>
                  <a:gd name="T58" fmla="*/ 67 w 168"/>
                  <a:gd name="T59" fmla="*/ 184 h 237"/>
                  <a:gd name="T60" fmla="*/ 61 w 168"/>
                  <a:gd name="T61" fmla="*/ 197 h 237"/>
                  <a:gd name="T62" fmla="*/ 59 w 168"/>
                  <a:gd name="T63" fmla="*/ 215 h 237"/>
                  <a:gd name="T64" fmla="*/ 62 w 168"/>
                  <a:gd name="T65" fmla="*/ 223 h 237"/>
                  <a:gd name="T66" fmla="*/ 58 w 168"/>
                  <a:gd name="T67" fmla="*/ 237 h 237"/>
                  <a:gd name="T68" fmla="*/ 49 w 168"/>
                  <a:gd name="T69" fmla="*/ 233 h 237"/>
                  <a:gd name="T70" fmla="*/ 45 w 168"/>
                  <a:gd name="T71" fmla="*/ 218 h 237"/>
                  <a:gd name="T72" fmla="*/ 36 w 168"/>
                  <a:gd name="T73" fmla="*/ 207 h 237"/>
                  <a:gd name="T74" fmla="*/ 40 w 168"/>
                  <a:gd name="T75" fmla="*/ 194 h 237"/>
                  <a:gd name="T76" fmla="*/ 48 w 168"/>
                  <a:gd name="T77" fmla="*/ 184 h 237"/>
                  <a:gd name="T78" fmla="*/ 46 w 168"/>
                  <a:gd name="T79" fmla="*/ 175 h 237"/>
                  <a:gd name="T80" fmla="*/ 28 w 168"/>
                  <a:gd name="T81" fmla="*/ 171 h 237"/>
                  <a:gd name="T82" fmla="*/ 19 w 168"/>
                  <a:gd name="T83" fmla="*/ 158 h 237"/>
                  <a:gd name="T84" fmla="*/ 23 w 168"/>
                  <a:gd name="T85" fmla="*/ 125 h 237"/>
                  <a:gd name="T86" fmla="*/ 20 w 168"/>
                  <a:gd name="T87" fmla="*/ 112 h 237"/>
                  <a:gd name="T88" fmla="*/ 1 w 168"/>
                  <a:gd name="T89" fmla="*/ 104 h 237"/>
                  <a:gd name="T90" fmla="*/ 7 w 168"/>
                  <a:gd name="T91" fmla="*/ 92 h 237"/>
                  <a:gd name="T92" fmla="*/ 21 w 168"/>
                  <a:gd name="T93" fmla="*/ 83 h 237"/>
                  <a:gd name="T94" fmla="*/ 33 w 168"/>
                  <a:gd name="T95" fmla="*/ 63 h 237"/>
                  <a:gd name="T96" fmla="*/ 44 w 168"/>
                  <a:gd name="T97" fmla="*/ 47 h 237"/>
                  <a:gd name="T98" fmla="*/ 47 w 168"/>
                  <a:gd name="T99" fmla="*/ 38 h 237"/>
                  <a:gd name="T100" fmla="*/ 49 w 168"/>
                  <a:gd name="T101" fmla="*/ 30 h 237"/>
                  <a:gd name="T102" fmla="*/ 54 w 168"/>
                  <a:gd name="T103" fmla="*/ 16 h 237"/>
                  <a:gd name="T104" fmla="*/ 58 w 168"/>
                  <a:gd name="T105" fmla="*/ 1 h 2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68" h="237">
                    <a:moveTo>
                      <a:pt x="59" y="0"/>
                    </a:moveTo>
                    <a:cubicBezTo>
                      <a:pt x="65" y="0"/>
                      <a:pt x="65" y="0"/>
                      <a:pt x="65" y="0"/>
                    </a:cubicBezTo>
                    <a:cubicBezTo>
                      <a:pt x="70" y="4"/>
                      <a:pt x="70" y="4"/>
                      <a:pt x="70" y="4"/>
                    </a:cubicBezTo>
                    <a:cubicBezTo>
                      <a:pt x="74" y="5"/>
                      <a:pt x="74" y="5"/>
                      <a:pt x="74" y="5"/>
                    </a:cubicBezTo>
                    <a:cubicBezTo>
                      <a:pt x="80" y="5"/>
                      <a:pt x="80" y="5"/>
                      <a:pt x="80" y="5"/>
                    </a:cubicBezTo>
                    <a:cubicBezTo>
                      <a:pt x="85" y="7"/>
                      <a:pt x="85" y="7"/>
                      <a:pt x="85" y="7"/>
                    </a:cubicBezTo>
                    <a:cubicBezTo>
                      <a:pt x="89" y="11"/>
                      <a:pt x="89" y="11"/>
                      <a:pt x="89" y="11"/>
                    </a:cubicBezTo>
                    <a:cubicBezTo>
                      <a:pt x="95" y="16"/>
                      <a:pt x="95" y="16"/>
                      <a:pt x="95" y="16"/>
                    </a:cubicBezTo>
                    <a:cubicBezTo>
                      <a:pt x="95" y="16"/>
                      <a:pt x="99" y="21"/>
                      <a:pt x="99" y="22"/>
                    </a:cubicBezTo>
                    <a:cubicBezTo>
                      <a:pt x="99" y="22"/>
                      <a:pt x="100" y="26"/>
                      <a:pt x="100" y="27"/>
                    </a:cubicBezTo>
                    <a:cubicBezTo>
                      <a:pt x="100" y="28"/>
                      <a:pt x="100" y="32"/>
                      <a:pt x="99" y="32"/>
                    </a:cubicBezTo>
                    <a:cubicBezTo>
                      <a:pt x="98" y="32"/>
                      <a:pt x="94" y="37"/>
                      <a:pt x="94" y="37"/>
                    </a:cubicBezTo>
                    <a:cubicBezTo>
                      <a:pt x="92" y="41"/>
                      <a:pt x="92" y="41"/>
                      <a:pt x="92" y="41"/>
                    </a:cubicBezTo>
                    <a:cubicBezTo>
                      <a:pt x="93" y="47"/>
                      <a:pt x="93" y="47"/>
                      <a:pt x="93" y="47"/>
                    </a:cubicBezTo>
                    <a:cubicBezTo>
                      <a:pt x="96" y="50"/>
                      <a:pt x="96" y="50"/>
                      <a:pt x="96" y="50"/>
                    </a:cubicBezTo>
                    <a:cubicBezTo>
                      <a:pt x="100" y="49"/>
                      <a:pt x="100" y="49"/>
                      <a:pt x="100" y="49"/>
                    </a:cubicBezTo>
                    <a:cubicBezTo>
                      <a:pt x="103" y="44"/>
                      <a:pt x="103" y="44"/>
                      <a:pt x="103" y="44"/>
                    </a:cubicBezTo>
                    <a:cubicBezTo>
                      <a:pt x="108" y="41"/>
                      <a:pt x="108" y="41"/>
                      <a:pt x="108" y="41"/>
                    </a:cubicBezTo>
                    <a:cubicBezTo>
                      <a:pt x="112" y="41"/>
                      <a:pt x="112" y="41"/>
                      <a:pt x="112" y="41"/>
                    </a:cubicBezTo>
                    <a:cubicBezTo>
                      <a:pt x="114" y="38"/>
                      <a:pt x="114" y="38"/>
                      <a:pt x="114" y="38"/>
                    </a:cubicBezTo>
                    <a:cubicBezTo>
                      <a:pt x="114" y="38"/>
                      <a:pt x="116" y="36"/>
                      <a:pt x="118" y="36"/>
                    </a:cubicBezTo>
                    <a:cubicBezTo>
                      <a:pt x="120" y="36"/>
                      <a:pt x="127" y="35"/>
                      <a:pt x="127" y="35"/>
                    </a:cubicBezTo>
                    <a:cubicBezTo>
                      <a:pt x="131" y="33"/>
                      <a:pt x="131" y="33"/>
                      <a:pt x="131" y="33"/>
                    </a:cubicBezTo>
                    <a:cubicBezTo>
                      <a:pt x="134" y="32"/>
                      <a:pt x="134" y="32"/>
                      <a:pt x="134" y="32"/>
                    </a:cubicBezTo>
                    <a:cubicBezTo>
                      <a:pt x="140" y="33"/>
                      <a:pt x="140" y="33"/>
                      <a:pt x="140" y="33"/>
                    </a:cubicBezTo>
                    <a:cubicBezTo>
                      <a:pt x="145" y="36"/>
                      <a:pt x="145" y="36"/>
                      <a:pt x="145" y="36"/>
                    </a:cubicBezTo>
                    <a:cubicBezTo>
                      <a:pt x="151" y="39"/>
                      <a:pt x="151" y="39"/>
                      <a:pt x="151" y="39"/>
                    </a:cubicBezTo>
                    <a:cubicBezTo>
                      <a:pt x="155" y="41"/>
                      <a:pt x="155" y="41"/>
                      <a:pt x="155" y="41"/>
                    </a:cubicBezTo>
                    <a:cubicBezTo>
                      <a:pt x="163" y="42"/>
                      <a:pt x="163" y="42"/>
                      <a:pt x="163" y="42"/>
                    </a:cubicBezTo>
                    <a:cubicBezTo>
                      <a:pt x="168" y="44"/>
                      <a:pt x="168" y="44"/>
                      <a:pt x="168" y="44"/>
                    </a:cubicBezTo>
                    <a:cubicBezTo>
                      <a:pt x="167" y="48"/>
                      <a:pt x="167" y="48"/>
                      <a:pt x="167" y="48"/>
                    </a:cubicBezTo>
                    <a:cubicBezTo>
                      <a:pt x="164" y="52"/>
                      <a:pt x="164" y="52"/>
                      <a:pt x="164" y="52"/>
                    </a:cubicBezTo>
                    <a:cubicBezTo>
                      <a:pt x="159" y="55"/>
                      <a:pt x="159" y="55"/>
                      <a:pt x="159" y="55"/>
                    </a:cubicBezTo>
                    <a:cubicBezTo>
                      <a:pt x="157" y="56"/>
                      <a:pt x="157" y="56"/>
                      <a:pt x="157" y="56"/>
                    </a:cubicBezTo>
                    <a:cubicBezTo>
                      <a:pt x="149" y="58"/>
                      <a:pt x="149" y="58"/>
                      <a:pt x="149" y="58"/>
                    </a:cubicBezTo>
                    <a:cubicBezTo>
                      <a:pt x="146" y="64"/>
                      <a:pt x="146" y="64"/>
                      <a:pt x="146" y="64"/>
                    </a:cubicBezTo>
                    <a:cubicBezTo>
                      <a:pt x="142" y="71"/>
                      <a:pt x="142" y="71"/>
                      <a:pt x="142" y="71"/>
                    </a:cubicBezTo>
                    <a:cubicBezTo>
                      <a:pt x="139" y="76"/>
                      <a:pt x="139" y="76"/>
                      <a:pt x="139" y="76"/>
                    </a:cubicBezTo>
                    <a:cubicBezTo>
                      <a:pt x="139" y="76"/>
                      <a:pt x="139" y="85"/>
                      <a:pt x="139" y="89"/>
                    </a:cubicBezTo>
                    <a:cubicBezTo>
                      <a:pt x="139" y="93"/>
                      <a:pt x="141" y="97"/>
                      <a:pt x="141" y="99"/>
                    </a:cubicBezTo>
                    <a:cubicBezTo>
                      <a:pt x="141" y="100"/>
                      <a:pt x="142" y="105"/>
                      <a:pt x="141" y="107"/>
                    </a:cubicBezTo>
                    <a:cubicBezTo>
                      <a:pt x="139" y="109"/>
                      <a:pt x="138" y="115"/>
                      <a:pt x="136" y="116"/>
                    </a:cubicBezTo>
                    <a:cubicBezTo>
                      <a:pt x="134" y="118"/>
                      <a:pt x="135" y="124"/>
                      <a:pt x="135" y="124"/>
                    </a:cubicBezTo>
                    <a:cubicBezTo>
                      <a:pt x="135" y="128"/>
                      <a:pt x="135" y="128"/>
                      <a:pt x="135" y="128"/>
                    </a:cubicBezTo>
                    <a:cubicBezTo>
                      <a:pt x="140" y="133"/>
                      <a:pt x="140" y="133"/>
                      <a:pt x="140" y="133"/>
                    </a:cubicBezTo>
                    <a:cubicBezTo>
                      <a:pt x="139" y="140"/>
                      <a:pt x="139" y="140"/>
                      <a:pt x="139" y="140"/>
                    </a:cubicBezTo>
                    <a:cubicBezTo>
                      <a:pt x="136" y="144"/>
                      <a:pt x="136" y="144"/>
                      <a:pt x="136" y="144"/>
                    </a:cubicBezTo>
                    <a:cubicBezTo>
                      <a:pt x="130" y="144"/>
                      <a:pt x="130" y="144"/>
                      <a:pt x="130" y="144"/>
                    </a:cubicBezTo>
                    <a:cubicBezTo>
                      <a:pt x="130" y="144"/>
                      <a:pt x="126" y="143"/>
                      <a:pt x="125" y="143"/>
                    </a:cubicBezTo>
                    <a:cubicBezTo>
                      <a:pt x="124" y="143"/>
                      <a:pt x="119" y="143"/>
                      <a:pt x="119" y="143"/>
                    </a:cubicBezTo>
                    <a:cubicBezTo>
                      <a:pt x="114" y="144"/>
                      <a:pt x="114" y="144"/>
                      <a:pt x="114" y="144"/>
                    </a:cubicBezTo>
                    <a:cubicBezTo>
                      <a:pt x="110" y="145"/>
                      <a:pt x="110" y="145"/>
                      <a:pt x="110" y="145"/>
                    </a:cubicBezTo>
                    <a:cubicBezTo>
                      <a:pt x="105" y="150"/>
                      <a:pt x="105" y="150"/>
                      <a:pt x="105" y="150"/>
                    </a:cubicBezTo>
                    <a:cubicBezTo>
                      <a:pt x="100" y="155"/>
                      <a:pt x="100" y="155"/>
                      <a:pt x="100" y="155"/>
                    </a:cubicBezTo>
                    <a:cubicBezTo>
                      <a:pt x="94" y="161"/>
                      <a:pt x="94" y="161"/>
                      <a:pt x="94" y="161"/>
                    </a:cubicBezTo>
                    <a:cubicBezTo>
                      <a:pt x="88" y="163"/>
                      <a:pt x="88" y="163"/>
                      <a:pt x="88" y="163"/>
                    </a:cubicBezTo>
                    <a:cubicBezTo>
                      <a:pt x="78" y="166"/>
                      <a:pt x="78" y="166"/>
                      <a:pt x="78" y="166"/>
                    </a:cubicBezTo>
                    <a:cubicBezTo>
                      <a:pt x="71" y="172"/>
                      <a:pt x="71" y="172"/>
                      <a:pt x="71" y="172"/>
                    </a:cubicBezTo>
                    <a:cubicBezTo>
                      <a:pt x="68" y="179"/>
                      <a:pt x="68" y="179"/>
                      <a:pt x="68" y="179"/>
                    </a:cubicBezTo>
                    <a:cubicBezTo>
                      <a:pt x="67" y="184"/>
                      <a:pt x="67" y="184"/>
                      <a:pt x="67" y="184"/>
                    </a:cubicBezTo>
                    <a:cubicBezTo>
                      <a:pt x="67" y="184"/>
                      <a:pt x="66" y="189"/>
                      <a:pt x="66" y="190"/>
                    </a:cubicBezTo>
                    <a:cubicBezTo>
                      <a:pt x="65" y="191"/>
                      <a:pt x="62" y="197"/>
                      <a:pt x="61" y="197"/>
                    </a:cubicBezTo>
                    <a:cubicBezTo>
                      <a:pt x="61" y="198"/>
                      <a:pt x="59" y="206"/>
                      <a:pt x="59" y="206"/>
                    </a:cubicBezTo>
                    <a:cubicBezTo>
                      <a:pt x="59" y="207"/>
                      <a:pt x="59" y="215"/>
                      <a:pt x="59" y="215"/>
                    </a:cubicBezTo>
                    <a:cubicBezTo>
                      <a:pt x="61" y="219"/>
                      <a:pt x="61" y="219"/>
                      <a:pt x="61" y="219"/>
                    </a:cubicBezTo>
                    <a:cubicBezTo>
                      <a:pt x="61" y="219"/>
                      <a:pt x="62" y="223"/>
                      <a:pt x="62" y="223"/>
                    </a:cubicBezTo>
                    <a:cubicBezTo>
                      <a:pt x="61" y="224"/>
                      <a:pt x="61" y="233"/>
                      <a:pt x="61" y="233"/>
                    </a:cubicBezTo>
                    <a:cubicBezTo>
                      <a:pt x="58" y="237"/>
                      <a:pt x="58" y="237"/>
                      <a:pt x="58" y="237"/>
                    </a:cubicBezTo>
                    <a:cubicBezTo>
                      <a:pt x="58" y="237"/>
                      <a:pt x="54" y="236"/>
                      <a:pt x="53" y="236"/>
                    </a:cubicBezTo>
                    <a:cubicBezTo>
                      <a:pt x="52" y="235"/>
                      <a:pt x="49" y="233"/>
                      <a:pt x="49" y="233"/>
                    </a:cubicBezTo>
                    <a:cubicBezTo>
                      <a:pt x="49" y="233"/>
                      <a:pt x="47" y="227"/>
                      <a:pt x="47" y="226"/>
                    </a:cubicBezTo>
                    <a:cubicBezTo>
                      <a:pt x="46" y="224"/>
                      <a:pt x="46" y="219"/>
                      <a:pt x="45" y="218"/>
                    </a:cubicBezTo>
                    <a:cubicBezTo>
                      <a:pt x="44" y="216"/>
                      <a:pt x="42" y="215"/>
                      <a:pt x="41" y="213"/>
                    </a:cubicBezTo>
                    <a:cubicBezTo>
                      <a:pt x="40" y="212"/>
                      <a:pt x="36" y="208"/>
                      <a:pt x="36" y="207"/>
                    </a:cubicBezTo>
                    <a:cubicBezTo>
                      <a:pt x="36" y="206"/>
                      <a:pt x="37" y="202"/>
                      <a:pt x="37" y="201"/>
                    </a:cubicBezTo>
                    <a:cubicBezTo>
                      <a:pt x="37" y="200"/>
                      <a:pt x="40" y="194"/>
                      <a:pt x="40" y="194"/>
                    </a:cubicBezTo>
                    <a:cubicBezTo>
                      <a:pt x="40" y="194"/>
                      <a:pt x="45" y="192"/>
                      <a:pt x="46" y="192"/>
                    </a:cubicBezTo>
                    <a:cubicBezTo>
                      <a:pt x="47" y="191"/>
                      <a:pt x="48" y="184"/>
                      <a:pt x="48" y="184"/>
                    </a:cubicBezTo>
                    <a:cubicBezTo>
                      <a:pt x="48" y="178"/>
                      <a:pt x="48" y="178"/>
                      <a:pt x="48" y="178"/>
                    </a:cubicBezTo>
                    <a:cubicBezTo>
                      <a:pt x="48" y="178"/>
                      <a:pt x="48" y="177"/>
                      <a:pt x="46" y="175"/>
                    </a:cubicBezTo>
                    <a:cubicBezTo>
                      <a:pt x="44" y="174"/>
                      <a:pt x="34" y="174"/>
                      <a:pt x="34" y="174"/>
                    </a:cubicBezTo>
                    <a:cubicBezTo>
                      <a:pt x="28" y="171"/>
                      <a:pt x="28" y="171"/>
                      <a:pt x="28" y="171"/>
                    </a:cubicBezTo>
                    <a:cubicBezTo>
                      <a:pt x="22" y="163"/>
                      <a:pt x="22" y="163"/>
                      <a:pt x="22" y="163"/>
                    </a:cubicBezTo>
                    <a:cubicBezTo>
                      <a:pt x="22" y="163"/>
                      <a:pt x="19" y="159"/>
                      <a:pt x="19" y="158"/>
                    </a:cubicBezTo>
                    <a:cubicBezTo>
                      <a:pt x="19" y="157"/>
                      <a:pt x="21" y="148"/>
                      <a:pt x="21" y="148"/>
                    </a:cubicBezTo>
                    <a:cubicBezTo>
                      <a:pt x="23" y="125"/>
                      <a:pt x="23" y="125"/>
                      <a:pt x="23" y="125"/>
                    </a:cubicBezTo>
                    <a:cubicBezTo>
                      <a:pt x="22" y="117"/>
                      <a:pt x="22" y="117"/>
                      <a:pt x="22" y="117"/>
                    </a:cubicBezTo>
                    <a:cubicBezTo>
                      <a:pt x="20" y="112"/>
                      <a:pt x="20" y="112"/>
                      <a:pt x="20" y="112"/>
                    </a:cubicBezTo>
                    <a:cubicBezTo>
                      <a:pt x="20" y="112"/>
                      <a:pt x="9" y="105"/>
                      <a:pt x="8" y="105"/>
                    </a:cubicBezTo>
                    <a:cubicBezTo>
                      <a:pt x="7" y="105"/>
                      <a:pt x="1" y="104"/>
                      <a:pt x="1" y="104"/>
                    </a:cubicBezTo>
                    <a:cubicBezTo>
                      <a:pt x="0" y="101"/>
                      <a:pt x="0" y="101"/>
                      <a:pt x="0" y="101"/>
                    </a:cubicBezTo>
                    <a:cubicBezTo>
                      <a:pt x="7" y="92"/>
                      <a:pt x="7" y="92"/>
                      <a:pt x="7" y="92"/>
                    </a:cubicBezTo>
                    <a:cubicBezTo>
                      <a:pt x="15" y="88"/>
                      <a:pt x="15" y="88"/>
                      <a:pt x="15" y="88"/>
                    </a:cubicBezTo>
                    <a:cubicBezTo>
                      <a:pt x="21" y="83"/>
                      <a:pt x="21" y="83"/>
                      <a:pt x="21" y="83"/>
                    </a:cubicBezTo>
                    <a:cubicBezTo>
                      <a:pt x="26" y="74"/>
                      <a:pt x="26" y="74"/>
                      <a:pt x="26" y="74"/>
                    </a:cubicBezTo>
                    <a:cubicBezTo>
                      <a:pt x="33" y="63"/>
                      <a:pt x="33" y="63"/>
                      <a:pt x="33" y="63"/>
                    </a:cubicBezTo>
                    <a:cubicBezTo>
                      <a:pt x="39" y="55"/>
                      <a:pt x="39" y="55"/>
                      <a:pt x="39" y="55"/>
                    </a:cubicBezTo>
                    <a:cubicBezTo>
                      <a:pt x="44" y="47"/>
                      <a:pt x="44" y="47"/>
                      <a:pt x="44" y="47"/>
                    </a:cubicBezTo>
                    <a:cubicBezTo>
                      <a:pt x="45" y="42"/>
                      <a:pt x="45" y="42"/>
                      <a:pt x="45" y="42"/>
                    </a:cubicBezTo>
                    <a:cubicBezTo>
                      <a:pt x="47" y="38"/>
                      <a:pt x="47" y="38"/>
                      <a:pt x="47" y="38"/>
                    </a:cubicBezTo>
                    <a:cubicBezTo>
                      <a:pt x="48" y="33"/>
                      <a:pt x="48" y="33"/>
                      <a:pt x="48" y="33"/>
                    </a:cubicBezTo>
                    <a:cubicBezTo>
                      <a:pt x="48" y="33"/>
                      <a:pt x="49" y="30"/>
                      <a:pt x="49" y="30"/>
                    </a:cubicBezTo>
                    <a:cubicBezTo>
                      <a:pt x="50" y="29"/>
                      <a:pt x="53" y="24"/>
                      <a:pt x="53" y="24"/>
                    </a:cubicBezTo>
                    <a:cubicBezTo>
                      <a:pt x="53" y="24"/>
                      <a:pt x="54" y="16"/>
                      <a:pt x="54" y="16"/>
                    </a:cubicBezTo>
                    <a:cubicBezTo>
                      <a:pt x="54" y="15"/>
                      <a:pt x="55" y="10"/>
                      <a:pt x="55" y="9"/>
                    </a:cubicBezTo>
                    <a:cubicBezTo>
                      <a:pt x="55" y="8"/>
                      <a:pt x="58" y="1"/>
                      <a:pt x="58" y="1"/>
                    </a:cubicBezTo>
                    <a:lnTo>
                      <a:pt x="59" y="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96" name="Freeform 27"/>
              <p:cNvSpPr>
                <a:spLocks/>
              </p:cNvSpPr>
              <p:nvPr/>
            </p:nvSpPr>
            <p:spPr bwMode="auto">
              <a:xfrm>
                <a:off x="9866313" y="2460625"/>
                <a:ext cx="871537" cy="950913"/>
              </a:xfrm>
              <a:custGeom>
                <a:avLst/>
                <a:gdLst>
                  <a:gd name="T0" fmla="*/ 4 w 232"/>
                  <a:gd name="T1" fmla="*/ 58 h 253"/>
                  <a:gd name="T2" fmla="*/ 17 w 232"/>
                  <a:gd name="T3" fmla="*/ 47 h 253"/>
                  <a:gd name="T4" fmla="*/ 27 w 232"/>
                  <a:gd name="T5" fmla="*/ 56 h 253"/>
                  <a:gd name="T6" fmla="*/ 41 w 232"/>
                  <a:gd name="T7" fmla="*/ 60 h 253"/>
                  <a:gd name="T8" fmla="*/ 58 w 232"/>
                  <a:gd name="T9" fmla="*/ 55 h 253"/>
                  <a:gd name="T10" fmla="*/ 72 w 232"/>
                  <a:gd name="T11" fmla="*/ 39 h 253"/>
                  <a:gd name="T12" fmla="*/ 73 w 232"/>
                  <a:gd name="T13" fmla="*/ 28 h 253"/>
                  <a:gd name="T14" fmla="*/ 79 w 232"/>
                  <a:gd name="T15" fmla="*/ 19 h 253"/>
                  <a:gd name="T16" fmla="*/ 92 w 232"/>
                  <a:gd name="T17" fmla="*/ 24 h 253"/>
                  <a:gd name="T18" fmla="*/ 111 w 232"/>
                  <a:gd name="T19" fmla="*/ 20 h 253"/>
                  <a:gd name="T20" fmla="*/ 129 w 232"/>
                  <a:gd name="T21" fmla="*/ 9 h 253"/>
                  <a:gd name="T22" fmla="*/ 143 w 232"/>
                  <a:gd name="T23" fmla="*/ 5 h 253"/>
                  <a:gd name="T24" fmla="*/ 146 w 232"/>
                  <a:gd name="T25" fmla="*/ 19 h 253"/>
                  <a:gd name="T26" fmla="*/ 163 w 232"/>
                  <a:gd name="T27" fmla="*/ 18 h 253"/>
                  <a:gd name="T28" fmla="*/ 177 w 232"/>
                  <a:gd name="T29" fmla="*/ 5 h 253"/>
                  <a:gd name="T30" fmla="*/ 188 w 232"/>
                  <a:gd name="T31" fmla="*/ 0 h 253"/>
                  <a:gd name="T32" fmla="*/ 200 w 232"/>
                  <a:gd name="T33" fmla="*/ 5 h 253"/>
                  <a:gd name="T34" fmla="*/ 213 w 232"/>
                  <a:gd name="T35" fmla="*/ 15 h 253"/>
                  <a:gd name="T36" fmla="*/ 218 w 232"/>
                  <a:gd name="T37" fmla="*/ 29 h 253"/>
                  <a:gd name="T38" fmla="*/ 224 w 232"/>
                  <a:gd name="T39" fmla="*/ 37 h 253"/>
                  <a:gd name="T40" fmla="*/ 216 w 232"/>
                  <a:gd name="T41" fmla="*/ 55 h 253"/>
                  <a:gd name="T42" fmla="*/ 219 w 232"/>
                  <a:gd name="T43" fmla="*/ 69 h 253"/>
                  <a:gd name="T44" fmla="*/ 232 w 232"/>
                  <a:gd name="T45" fmla="*/ 81 h 253"/>
                  <a:gd name="T46" fmla="*/ 216 w 232"/>
                  <a:gd name="T47" fmla="*/ 104 h 253"/>
                  <a:gd name="T48" fmla="*/ 206 w 232"/>
                  <a:gd name="T49" fmla="*/ 105 h 253"/>
                  <a:gd name="T50" fmla="*/ 195 w 232"/>
                  <a:gd name="T51" fmla="*/ 110 h 253"/>
                  <a:gd name="T52" fmla="*/ 193 w 232"/>
                  <a:gd name="T53" fmla="*/ 125 h 253"/>
                  <a:gd name="T54" fmla="*/ 191 w 232"/>
                  <a:gd name="T55" fmla="*/ 145 h 253"/>
                  <a:gd name="T56" fmla="*/ 191 w 232"/>
                  <a:gd name="T57" fmla="*/ 156 h 253"/>
                  <a:gd name="T58" fmla="*/ 192 w 232"/>
                  <a:gd name="T59" fmla="*/ 184 h 253"/>
                  <a:gd name="T60" fmla="*/ 193 w 232"/>
                  <a:gd name="T61" fmla="*/ 201 h 253"/>
                  <a:gd name="T62" fmla="*/ 188 w 232"/>
                  <a:gd name="T63" fmla="*/ 221 h 253"/>
                  <a:gd name="T64" fmla="*/ 187 w 232"/>
                  <a:gd name="T65" fmla="*/ 235 h 253"/>
                  <a:gd name="T66" fmla="*/ 175 w 232"/>
                  <a:gd name="T67" fmla="*/ 252 h 253"/>
                  <a:gd name="T68" fmla="*/ 164 w 232"/>
                  <a:gd name="T69" fmla="*/ 246 h 253"/>
                  <a:gd name="T70" fmla="*/ 157 w 232"/>
                  <a:gd name="T71" fmla="*/ 234 h 253"/>
                  <a:gd name="T72" fmla="*/ 161 w 232"/>
                  <a:gd name="T73" fmla="*/ 220 h 253"/>
                  <a:gd name="T74" fmla="*/ 172 w 232"/>
                  <a:gd name="T75" fmla="*/ 203 h 253"/>
                  <a:gd name="T76" fmla="*/ 157 w 232"/>
                  <a:gd name="T77" fmla="*/ 188 h 253"/>
                  <a:gd name="T78" fmla="*/ 137 w 232"/>
                  <a:gd name="T79" fmla="*/ 185 h 253"/>
                  <a:gd name="T80" fmla="*/ 127 w 232"/>
                  <a:gd name="T81" fmla="*/ 174 h 253"/>
                  <a:gd name="T82" fmla="*/ 111 w 232"/>
                  <a:gd name="T83" fmla="*/ 169 h 253"/>
                  <a:gd name="T84" fmla="*/ 92 w 232"/>
                  <a:gd name="T85" fmla="*/ 159 h 253"/>
                  <a:gd name="T86" fmla="*/ 77 w 232"/>
                  <a:gd name="T87" fmla="*/ 159 h 253"/>
                  <a:gd name="T88" fmla="*/ 69 w 232"/>
                  <a:gd name="T89" fmla="*/ 151 h 253"/>
                  <a:gd name="T90" fmla="*/ 54 w 232"/>
                  <a:gd name="T91" fmla="*/ 147 h 253"/>
                  <a:gd name="T92" fmla="*/ 31 w 232"/>
                  <a:gd name="T93" fmla="*/ 158 h 253"/>
                  <a:gd name="T94" fmla="*/ 13 w 232"/>
                  <a:gd name="T95" fmla="*/ 170 h 253"/>
                  <a:gd name="T96" fmla="*/ 9 w 232"/>
                  <a:gd name="T97" fmla="*/ 148 h 253"/>
                  <a:gd name="T98" fmla="*/ 6 w 232"/>
                  <a:gd name="T99" fmla="*/ 129 h 253"/>
                  <a:gd name="T100" fmla="*/ 5 w 232"/>
                  <a:gd name="T101" fmla="*/ 104 h 253"/>
                  <a:gd name="T102" fmla="*/ 8 w 232"/>
                  <a:gd name="T103" fmla="*/ 84 h 2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32" h="253">
                    <a:moveTo>
                      <a:pt x="0" y="73"/>
                    </a:moveTo>
                    <a:cubicBezTo>
                      <a:pt x="0" y="65"/>
                      <a:pt x="0" y="65"/>
                      <a:pt x="0" y="65"/>
                    </a:cubicBezTo>
                    <a:cubicBezTo>
                      <a:pt x="4" y="58"/>
                      <a:pt x="4" y="58"/>
                      <a:pt x="4" y="58"/>
                    </a:cubicBezTo>
                    <a:cubicBezTo>
                      <a:pt x="9" y="55"/>
                      <a:pt x="9" y="55"/>
                      <a:pt x="9" y="55"/>
                    </a:cubicBezTo>
                    <a:cubicBezTo>
                      <a:pt x="12" y="52"/>
                      <a:pt x="12" y="52"/>
                      <a:pt x="12" y="52"/>
                    </a:cubicBezTo>
                    <a:cubicBezTo>
                      <a:pt x="17" y="47"/>
                      <a:pt x="17" y="47"/>
                      <a:pt x="17" y="47"/>
                    </a:cubicBezTo>
                    <a:cubicBezTo>
                      <a:pt x="21" y="48"/>
                      <a:pt x="21" y="48"/>
                      <a:pt x="21" y="48"/>
                    </a:cubicBezTo>
                    <a:cubicBezTo>
                      <a:pt x="24" y="52"/>
                      <a:pt x="24" y="52"/>
                      <a:pt x="24" y="52"/>
                    </a:cubicBezTo>
                    <a:cubicBezTo>
                      <a:pt x="27" y="56"/>
                      <a:pt x="27" y="56"/>
                      <a:pt x="27" y="56"/>
                    </a:cubicBezTo>
                    <a:cubicBezTo>
                      <a:pt x="31" y="58"/>
                      <a:pt x="31" y="58"/>
                      <a:pt x="31" y="58"/>
                    </a:cubicBezTo>
                    <a:cubicBezTo>
                      <a:pt x="37" y="61"/>
                      <a:pt x="37" y="61"/>
                      <a:pt x="37" y="61"/>
                    </a:cubicBezTo>
                    <a:cubicBezTo>
                      <a:pt x="41" y="60"/>
                      <a:pt x="41" y="60"/>
                      <a:pt x="41" y="60"/>
                    </a:cubicBezTo>
                    <a:cubicBezTo>
                      <a:pt x="47" y="57"/>
                      <a:pt x="47" y="57"/>
                      <a:pt x="47" y="57"/>
                    </a:cubicBezTo>
                    <a:cubicBezTo>
                      <a:pt x="51" y="55"/>
                      <a:pt x="51" y="55"/>
                      <a:pt x="51" y="55"/>
                    </a:cubicBezTo>
                    <a:cubicBezTo>
                      <a:pt x="58" y="55"/>
                      <a:pt x="58" y="55"/>
                      <a:pt x="58" y="55"/>
                    </a:cubicBezTo>
                    <a:cubicBezTo>
                      <a:pt x="61" y="51"/>
                      <a:pt x="61" y="51"/>
                      <a:pt x="61" y="51"/>
                    </a:cubicBezTo>
                    <a:cubicBezTo>
                      <a:pt x="68" y="46"/>
                      <a:pt x="68" y="46"/>
                      <a:pt x="68" y="46"/>
                    </a:cubicBezTo>
                    <a:cubicBezTo>
                      <a:pt x="72" y="39"/>
                      <a:pt x="72" y="39"/>
                      <a:pt x="72" y="39"/>
                    </a:cubicBezTo>
                    <a:cubicBezTo>
                      <a:pt x="74" y="35"/>
                      <a:pt x="74" y="35"/>
                      <a:pt x="74" y="35"/>
                    </a:cubicBezTo>
                    <a:cubicBezTo>
                      <a:pt x="74" y="30"/>
                      <a:pt x="74" y="30"/>
                      <a:pt x="74" y="30"/>
                    </a:cubicBezTo>
                    <a:cubicBezTo>
                      <a:pt x="73" y="28"/>
                      <a:pt x="73" y="28"/>
                      <a:pt x="73" y="28"/>
                    </a:cubicBezTo>
                    <a:cubicBezTo>
                      <a:pt x="72" y="22"/>
                      <a:pt x="72" y="22"/>
                      <a:pt x="72" y="22"/>
                    </a:cubicBezTo>
                    <a:cubicBezTo>
                      <a:pt x="75" y="19"/>
                      <a:pt x="75" y="19"/>
                      <a:pt x="75" y="19"/>
                    </a:cubicBezTo>
                    <a:cubicBezTo>
                      <a:pt x="79" y="19"/>
                      <a:pt x="79" y="19"/>
                      <a:pt x="79" y="19"/>
                    </a:cubicBezTo>
                    <a:cubicBezTo>
                      <a:pt x="82" y="21"/>
                      <a:pt x="82" y="21"/>
                      <a:pt x="82" y="21"/>
                    </a:cubicBezTo>
                    <a:cubicBezTo>
                      <a:pt x="82" y="21"/>
                      <a:pt x="87" y="21"/>
                      <a:pt x="89" y="21"/>
                    </a:cubicBezTo>
                    <a:cubicBezTo>
                      <a:pt x="91" y="21"/>
                      <a:pt x="92" y="24"/>
                      <a:pt x="92" y="24"/>
                    </a:cubicBezTo>
                    <a:cubicBezTo>
                      <a:pt x="99" y="24"/>
                      <a:pt x="99" y="24"/>
                      <a:pt x="99" y="24"/>
                    </a:cubicBezTo>
                    <a:cubicBezTo>
                      <a:pt x="104" y="22"/>
                      <a:pt x="104" y="22"/>
                      <a:pt x="104" y="22"/>
                    </a:cubicBezTo>
                    <a:cubicBezTo>
                      <a:pt x="111" y="20"/>
                      <a:pt x="111" y="20"/>
                      <a:pt x="111" y="20"/>
                    </a:cubicBezTo>
                    <a:cubicBezTo>
                      <a:pt x="119" y="18"/>
                      <a:pt x="119" y="18"/>
                      <a:pt x="119" y="18"/>
                    </a:cubicBezTo>
                    <a:cubicBezTo>
                      <a:pt x="125" y="15"/>
                      <a:pt x="125" y="15"/>
                      <a:pt x="125" y="15"/>
                    </a:cubicBezTo>
                    <a:cubicBezTo>
                      <a:pt x="129" y="9"/>
                      <a:pt x="129" y="9"/>
                      <a:pt x="129" y="9"/>
                    </a:cubicBezTo>
                    <a:cubicBezTo>
                      <a:pt x="133" y="6"/>
                      <a:pt x="133" y="6"/>
                      <a:pt x="133" y="6"/>
                    </a:cubicBezTo>
                    <a:cubicBezTo>
                      <a:pt x="139" y="3"/>
                      <a:pt x="139" y="3"/>
                      <a:pt x="139" y="3"/>
                    </a:cubicBezTo>
                    <a:cubicBezTo>
                      <a:pt x="143" y="5"/>
                      <a:pt x="143" y="5"/>
                      <a:pt x="143" y="5"/>
                    </a:cubicBezTo>
                    <a:cubicBezTo>
                      <a:pt x="144" y="8"/>
                      <a:pt x="144" y="8"/>
                      <a:pt x="144" y="8"/>
                    </a:cubicBezTo>
                    <a:cubicBezTo>
                      <a:pt x="145" y="12"/>
                      <a:pt x="145" y="12"/>
                      <a:pt x="145" y="12"/>
                    </a:cubicBezTo>
                    <a:cubicBezTo>
                      <a:pt x="146" y="19"/>
                      <a:pt x="146" y="19"/>
                      <a:pt x="146" y="19"/>
                    </a:cubicBezTo>
                    <a:cubicBezTo>
                      <a:pt x="150" y="22"/>
                      <a:pt x="150" y="22"/>
                      <a:pt x="150" y="22"/>
                    </a:cubicBezTo>
                    <a:cubicBezTo>
                      <a:pt x="155" y="23"/>
                      <a:pt x="155" y="23"/>
                      <a:pt x="155" y="23"/>
                    </a:cubicBezTo>
                    <a:cubicBezTo>
                      <a:pt x="163" y="18"/>
                      <a:pt x="163" y="18"/>
                      <a:pt x="163" y="18"/>
                    </a:cubicBezTo>
                    <a:cubicBezTo>
                      <a:pt x="168" y="12"/>
                      <a:pt x="168" y="12"/>
                      <a:pt x="168" y="12"/>
                    </a:cubicBezTo>
                    <a:cubicBezTo>
                      <a:pt x="174" y="11"/>
                      <a:pt x="174" y="11"/>
                      <a:pt x="174" y="11"/>
                    </a:cubicBezTo>
                    <a:cubicBezTo>
                      <a:pt x="177" y="5"/>
                      <a:pt x="177" y="5"/>
                      <a:pt x="177" y="5"/>
                    </a:cubicBezTo>
                    <a:cubicBezTo>
                      <a:pt x="181" y="2"/>
                      <a:pt x="181" y="2"/>
                      <a:pt x="181" y="2"/>
                    </a:cubicBezTo>
                    <a:cubicBezTo>
                      <a:pt x="185" y="0"/>
                      <a:pt x="185" y="0"/>
                      <a:pt x="185" y="0"/>
                    </a:cubicBezTo>
                    <a:cubicBezTo>
                      <a:pt x="188" y="0"/>
                      <a:pt x="188" y="0"/>
                      <a:pt x="188" y="0"/>
                    </a:cubicBezTo>
                    <a:cubicBezTo>
                      <a:pt x="191" y="2"/>
                      <a:pt x="191" y="2"/>
                      <a:pt x="191" y="2"/>
                    </a:cubicBezTo>
                    <a:cubicBezTo>
                      <a:pt x="196" y="3"/>
                      <a:pt x="196" y="3"/>
                      <a:pt x="196" y="3"/>
                    </a:cubicBezTo>
                    <a:cubicBezTo>
                      <a:pt x="200" y="5"/>
                      <a:pt x="200" y="5"/>
                      <a:pt x="200" y="5"/>
                    </a:cubicBezTo>
                    <a:cubicBezTo>
                      <a:pt x="206" y="9"/>
                      <a:pt x="206" y="9"/>
                      <a:pt x="206" y="9"/>
                    </a:cubicBezTo>
                    <a:cubicBezTo>
                      <a:pt x="209" y="12"/>
                      <a:pt x="209" y="12"/>
                      <a:pt x="209" y="12"/>
                    </a:cubicBezTo>
                    <a:cubicBezTo>
                      <a:pt x="213" y="15"/>
                      <a:pt x="213" y="15"/>
                      <a:pt x="213" y="15"/>
                    </a:cubicBezTo>
                    <a:cubicBezTo>
                      <a:pt x="217" y="18"/>
                      <a:pt x="217" y="18"/>
                      <a:pt x="217" y="18"/>
                    </a:cubicBezTo>
                    <a:cubicBezTo>
                      <a:pt x="219" y="24"/>
                      <a:pt x="219" y="24"/>
                      <a:pt x="219" y="24"/>
                    </a:cubicBezTo>
                    <a:cubicBezTo>
                      <a:pt x="218" y="29"/>
                      <a:pt x="218" y="29"/>
                      <a:pt x="218" y="29"/>
                    </a:cubicBezTo>
                    <a:cubicBezTo>
                      <a:pt x="219" y="32"/>
                      <a:pt x="219" y="32"/>
                      <a:pt x="219" y="32"/>
                    </a:cubicBezTo>
                    <a:cubicBezTo>
                      <a:pt x="224" y="34"/>
                      <a:pt x="224" y="34"/>
                      <a:pt x="224" y="34"/>
                    </a:cubicBezTo>
                    <a:cubicBezTo>
                      <a:pt x="224" y="37"/>
                      <a:pt x="224" y="37"/>
                      <a:pt x="224" y="37"/>
                    </a:cubicBezTo>
                    <a:cubicBezTo>
                      <a:pt x="223" y="51"/>
                      <a:pt x="223" y="51"/>
                      <a:pt x="223" y="51"/>
                    </a:cubicBezTo>
                    <a:cubicBezTo>
                      <a:pt x="219" y="53"/>
                      <a:pt x="219" y="53"/>
                      <a:pt x="219" y="53"/>
                    </a:cubicBezTo>
                    <a:cubicBezTo>
                      <a:pt x="216" y="55"/>
                      <a:pt x="216" y="55"/>
                      <a:pt x="216" y="55"/>
                    </a:cubicBezTo>
                    <a:cubicBezTo>
                      <a:pt x="216" y="61"/>
                      <a:pt x="216" y="61"/>
                      <a:pt x="216" y="61"/>
                    </a:cubicBezTo>
                    <a:cubicBezTo>
                      <a:pt x="216" y="64"/>
                      <a:pt x="216" y="64"/>
                      <a:pt x="216" y="64"/>
                    </a:cubicBezTo>
                    <a:cubicBezTo>
                      <a:pt x="219" y="69"/>
                      <a:pt x="219" y="69"/>
                      <a:pt x="219" y="69"/>
                    </a:cubicBezTo>
                    <a:cubicBezTo>
                      <a:pt x="222" y="74"/>
                      <a:pt x="222" y="74"/>
                      <a:pt x="222" y="74"/>
                    </a:cubicBezTo>
                    <a:cubicBezTo>
                      <a:pt x="227" y="79"/>
                      <a:pt x="227" y="79"/>
                      <a:pt x="227" y="79"/>
                    </a:cubicBezTo>
                    <a:cubicBezTo>
                      <a:pt x="232" y="81"/>
                      <a:pt x="232" y="81"/>
                      <a:pt x="232" y="81"/>
                    </a:cubicBezTo>
                    <a:cubicBezTo>
                      <a:pt x="230" y="89"/>
                      <a:pt x="230" y="89"/>
                      <a:pt x="230" y="89"/>
                    </a:cubicBezTo>
                    <a:cubicBezTo>
                      <a:pt x="223" y="97"/>
                      <a:pt x="223" y="97"/>
                      <a:pt x="223" y="97"/>
                    </a:cubicBezTo>
                    <a:cubicBezTo>
                      <a:pt x="216" y="104"/>
                      <a:pt x="216" y="104"/>
                      <a:pt x="216" y="104"/>
                    </a:cubicBezTo>
                    <a:cubicBezTo>
                      <a:pt x="211" y="110"/>
                      <a:pt x="211" y="110"/>
                      <a:pt x="211" y="110"/>
                    </a:cubicBezTo>
                    <a:cubicBezTo>
                      <a:pt x="211" y="108"/>
                      <a:pt x="211" y="108"/>
                      <a:pt x="211" y="108"/>
                    </a:cubicBezTo>
                    <a:cubicBezTo>
                      <a:pt x="206" y="105"/>
                      <a:pt x="206" y="105"/>
                      <a:pt x="206" y="105"/>
                    </a:cubicBezTo>
                    <a:cubicBezTo>
                      <a:pt x="201" y="104"/>
                      <a:pt x="201" y="104"/>
                      <a:pt x="201" y="104"/>
                    </a:cubicBezTo>
                    <a:cubicBezTo>
                      <a:pt x="196" y="106"/>
                      <a:pt x="196" y="106"/>
                      <a:pt x="196" y="106"/>
                    </a:cubicBezTo>
                    <a:cubicBezTo>
                      <a:pt x="196" y="106"/>
                      <a:pt x="195" y="109"/>
                      <a:pt x="195" y="110"/>
                    </a:cubicBezTo>
                    <a:cubicBezTo>
                      <a:pt x="195" y="111"/>
                      <a:pt x="195" y="114"/>
                      <a:pt x="195" y="114"/>
                    </a:cubicBezTo>
                    <a:cubicBezTo>
                      <a:pt x="195" y="120"/>
                      <a:pt x="195" y="120"/>
                      <a:pt x="195" y="120"/>
                    </a:cubicBezTo>
                    <a:cubicBezTo>
                      <a:pt x="193" y="125"/>
                      <a:pt x="193" y="125"/>
                      <a:pt x="193" y="125"/>
                    </a:cubicBezTo>
                    <a:cubicBezTo>
                      <a:pt x="189" y="131"/>
                      <a:pt x="189" y="131"/>
                      <a:pt x="189" y="131"/>
                    </a:cubicBezTo>
                    <a:cubicBezTo>
                      <a:pt x="190" y="140"/>
                      <a:pt x="190" y="140"/>
                      <a:pt x="190" y="140"/>
                    </a:cubicBezTo>
                    <a:cubicBezTo>
                      <a:pt x="191" y="145"/>
                      <a:pt x="191" y="145"/>
                      <a:pt x="191" y="145"/>
                    </a:cubicBezTo>
                    <a:cubicBezTo>
                      <a:pt x="193" y="149"/>
                      <a:pt x="193" y="149"/>
                      <a:pt x="193" y="149"/>
                    </a:cubicBezTo>
                    <a:cubicBezTo>
                      <a:pt x="192" y="153"/>
                      <a:pt x="192" y="153"/>
                      <a:pt x="192" y="153"/>
                    </a:cubicBezTo>
                    <a:cubicBezTo>
                      <a:pt x="191" y="156"/>
                      <a:pt x="191" y="156"/>
                      <a:pt x="191" y="156"/>
                    </a:cubicBezTo>
                    <a:cubicBezTo>
                      <a:pt x="192" y="169"/>
                      <a:pt x="192" y="169"/>
                      <a:pt x="192" y="169"/>
                    </a:cubicBezTo>
                    <a:cubicBezTo>
                      <a:pt x="193" y="179"/>
                      <a:pt x="193" y="179"/>
                      <a:pt x="193" y="179"/>
                    </a:cubicBezTo>
                    <a:cubicBezTo>
                      <a:pt x="192" y="184"/>
                      <a:pt x="192" y="184"/>
                      <a:pt x="192" y="184"/>
                    </a:cubicBezTo>
                    <a:cubicBezTo>
                      <a:pt x="194" y="188"/>
                      <a:pt x="194" y="188"/>
                      <a:pt x="194" y="188"/>
                    </a:cubicBezTo>
                    <a:cubicBezTo>
                      <a:pt x="194" y="193"/>
                      <a:pt x="194" y="193"/>
                      <a:pt x="194" y="193"/>
                    </a:cubicBezTo>
                    <a:cubicBezTo>
                      <a:pt x="193" y="201"/>
                      <a:pt x="193" y="201"/>
                      <a:pt x="193" y="201"/>
                    </a:cubicBezTo>
                    <a:cubicBezTo>
                      <a:pt x="191" y="207"/>
                      <a:pt x="191" y="207"/>
                      <a:pt x="191" y="207"/>
                    </a:cubicBezTo>
                    <a:cubicBezTo>
                      <a:pt x="190" y="214"/>
                      <a:pt x="190" y="214"/>
                      <a:pt x="190" y="214"/>
                    </a:cubicBezTo>
                    <a:cubicBezTo>
                      <a:pt x="188" y="221"/>
                      <a:pt x="188" y="221"/>
                      <a:pt x="188" y="221"/>
                    </a:cubicBezTo>
                    <a:cubicBezTo>
                      <a:pt x="186" y="225"/>
                      <a:pt x="186" y="225"/>
                      <a:pt x="186" y="225"/>
                    </a:cubicBezTo>
                    <a:cubicBezTo>
                      <a:pt x="186" y="233"/>
                      <a:pt x="186" y="233"/>
                      <a:pt x="186" y="233"/>
                    </a:cubicBezTo>
                    <a:cubicBezTo>
                      <a:pt x="187" y="235"/>
                      <a:pt x="187" y="235"/>
                      <a:pt x="187" y="235"/>
                    </a:cubicBezTo>
                    <a:cubicBezTo>
                      <a:pt x="187" y="238"/>
                      <a:pt x="187" y="238"/>
                      <a:pt x="187" y="238"/>
                    </a:cubicBezTo>
                    <a:cubicBezTo>
                      <a:pt x="181" y="245"/>
                      <a:pt x="181" y="245"/>
                      <a:pt x="181" y="245"/>
                    </a:cubicBezTo>
                    <a:cubicBezTo>
                      <a:pt x="175" y="252"/>
                      <a:pt x="175" y="252"/>
                      <a:pt x="175" y="252"/>
                    </a:cubicBezTo>
                    <a:cubicBezTo>
                      <a:pt x="171" y="253"/>
                      <a:pt x="171" y="253"/>
                      <a:pt x="171" y="253"/>
                    </a:cubicBezTo>
                    <a:cubicBezTo>
                      <a:pt x="167" y="250"/>
                      <a:pt x="167" y="250"/>
                      <a:pt x="167" y="250"/>
                    </a:cubicBezTo>
                    <a:cubicBezTo>
                      <a:pt x="164" y="246"/>
                      <a:pt x="164" y="246"/>
                      <a:pt x="164" y="246"/>
                    </a:cubicBezTo>
                    <a:cubicBezTo>
                      <a:pt x="163" y="241"/>
                      <a:pt x="163" y="241"/>
                      <a:pt x="163" y="241"/>
                    </a:cubicBezTo>
                    <a:cubicBezTo>
                      <a:pt x="159" y="238"/>
                      <a:pt x="159" y="238"/>
                      <a:pt x="159" y="238"/>
                    </a:cubicBezTo>
                    <a:cubicBezTo>
                      <a:pt x="157" y="234"/>
                      <a:pt x="157" y="234"/>
                      <a:pt x="157" y="234"/>
                    </a:cubicBezTo>
                    <a:cubicBezTo>
                      <a:pt x="156" y="229"/>
                      <a:pt x="156" y="229"/>
                      <a:pt x="156" y="229"/>
                    </a:cubicBezTo>
                    <a:cubicBezTo>
                      <a:pt x="157" y="225"/>
                      <a:pt x="157" y="225"/>
                      <a:pt x="157" y="225"/>
                    </a:cubicBezTo>
                    <a:cubicBezTo>
                      <a:pt x="161" y="220"/>
                      <a:pt x="161" y="220"/>
                      <a:pt x="161" y="220"/>
                    </a:cubicBezTo>
                    <a:cubicBezTo>
                      <a:pt x="164" y="214"/>
                      <a:pt x="164" y="214"/>
                      <a:pt x="164" y="214"/>
                    </a:cubicBezTo>
                    <a:cubicBezTo>
                      <a:pt x="169" y="209"/>
                      <a:pt x="169" y="209"/>
                      <a:pt x="169" y="209"/>
                    </a:cubicBezTo>
                    <a:cubicBezTo>
                      <a:pt x="172" y="203"/>
                      <a:pt x="172" y="203"/>
                      <a:pt x="172" y="203"/>
                    </a:cubicBezTo>
                    <a:cubicBezTo>
                      <a:pt x="172" y="196"/>
                      <a:pt x="172" y="196"/>
                      <a:pt x="172" y="196"/>
                    </a:cubicBezTo>
                    <a:cubicBezTo>
                      <a:pt x="164" y="190"/>
                      <a:pt x="164" y="190"/>
                      <a:pt x="164" y="190"/>
                    </a:cubicBezTo>
                    <a:cubicBezTo>
                      <a:pt x="157" y="188"/>
                      <a:pt x="157" y="188"/>
                      <a:pt x="157" y="188"/>
                    </a:cubicBezTo>
                    <a:cubicBezTo>
                      <a:pt x="151" y="185"/>
                      <a:pt x="151" y="185"/>
                      <a:pt x="151" y="185"/>
                    </a:cubicBezTo>
                    <a:cubicBezTo>
                      <a:pt x="144" y="185"/>
                      <a:pt x="144" y="185"/>
                      <a:pt x="144" y="185"/>
                    </a:cubicBezTo>
                    <a:cubicBezTo>
                      <a:pt x="137" y="185"/>
                      <a:pt x="137" y="185"/>
                      <a:pt x="137" y="185"/>
                    </a:cubicBezTo>
                    <a:cubicBezTo>
                      <a:pt x="134" y="183"/>
                      <a:pt x="134" y="183"/>
                      <a:pt x="134" y="183"/>
                    </a:cubicBezTo>
                    <a:cubicBezTo>
                      <a:pt x="133" y="179"/>
                      <a:pt x="133" y="179"/>
                      <a:pt x="133" y="179"/>
                    </a:cubicBezTo>
                    <a:cubicBezTo>
                      <a:pt x="127" y="174"/>
                      <a:pt x="127" y="174"/>
                      <a:pt x="127" y="174"/>
                    </a:cubicBezTo>
                    <a:cubicBezTo>
                      <a:pt x="123" y="172"/>
                      <a:pt x="123" y="172"/>
                      <a:pt x="123" y="172"/>
                    </a:cubicBezTo>
                    <a:cubicBezTo>
                      <a:pt x="123" y="172"/>
                      <a:pt x="118" y="171"/>
                      <a:pt x="116" y="171"/>
                    </a:cubicBezTo>
                    <a:cubicBezTo>
                      <a:pt x="114" y="171"/>
                      <a:pt x="111" y="169"/>
                      <a:pt x="111" y="169"/>
                    </a:cubicBezTo>
                    <a:cubicBezTo>
                      <a:pt x="104" y="167"/>
                      <a:pt x="104" y="167"/>
                      <a:pt x="104" y="167"/>
                    </a:cubicBezTo>
                    <a:cubicBezTo>
                      <a:pt x="98" y="162"/>
                      <a:pt x="98" y="162"/>
                      <a:pt x="98" y="162"/>
                    </a:cubicBezTo>
                    <a:cubicBezTo>
                      <a:pt x="92" y="159"/>
                      <a:pt x="92" y="159"/>
                      <a:pt x="92" y="159"/>
                    </a:cubicBezTo>
                    <a:cubicBezTo>
                      <a:pt x="89" y="158"/>
                      <a:pt x="89" y="158"/>
                      <a:pt x="89" y="158"/>
                    </a:cubicBezTo>
                    <a:cubicBezTo>
                      <a:pt x="82" y="158"/>
                      <a:pt x="82" y="158"/>
                      <a:pt x="82" y="158"/>
                    </a:cubicBezTo>
                    <a:cubicBezTo>
                      <a:pt x="77" y="159"/>
                      <a:pt x="77" y="159"/>
                      <a:pt x="77" y="159"/>
                    </a:cubicBezTo>
                    <a:cubicBezTo>
                      <a:pt x="73" y="160"/>
                      <a:pt x="73" y="160"/>
                      <a:pt x="73" y="160"/>
                    </a:cubicBezTo>
                    <a:cubicBezTo>
                      <a:pt x="71" y="156"/>
                      <a:pt x="71" y="156"/>
                      <a:pt x="71" y="156"/>
                    </a:cubicBezTo>
                    <a:cubicBezTo>
                      <a:pt x="69" y="151"/>
                      <a:pt x="69" y="151"/>
                      <a:pt x="69" y="151"/>
                    </a:cubicBezTo>
                    <a:cubicBezTo>
                      <a:pt x="67" y="148"/>
                      <a:pt x="67" y="148"/>
                      <a:pt x="67" y="148"/>
                    </a:cubicBezTo>
                    <a:cubicBezTo>
                      <a:pt x="58" y="146"/>
                      <a:pt x="58" y="146"/>
                      <a:pt x="58" y="146"/>
                    </a:cubicBezTo>
                    <a:cubicBezTo>
                      <a:pt x="54" y="147"/>
                      <a:pt x="54" y="147"/>
                      <a:pt x="54" y="147"/>
                    </a:cubicBezTo>
                    <a:cubicBezTo>
                      <a:pt x="47" y="149"/>
                      <a:pt x="47" y="149"/>
                      <a:pt x="47" y="149"/>
                    </a:cubicBezTo>
                    <a:cubicBezTo>
                      <a:pt x="40" y="154"/>
                      <a:pt x="40" y="154"/>
                      <a:pt x="40" y="154"/>
                    </a:cubicBezTo>
                    <a:cubicBezTo>
                      <a:pt x="31" y="158"/>
                      <a:pt x="31" y="158"/>
                      <a:pt x="31" y="158"/>
                    </a:cubicBezTo>
                    <a:cubicBezTo>
                      <a:pt x="24" y="163"/>
                      <a:pt x="24" y="163"/>
                      <a:pt x="24" y="163"/>
                    </a:cubicBezTo>
                    <a:cubicBezTo>
                      <a:pt x="18" y="166"/>
                      <a:pt x="18" y="166"/>
                      <a:pt x="18" y="166"/>
                    </a:cubicBezTo>
                    <a:cubicBezTo>
                      <a:pt x="13" y="170"/>
                      <a:pt x="13" y="170"/>
                      <a:pt x="13" y="170"/>
                    </a:cubicBezTo>
                    <a:cubicBezTo>
                      <a:pt x="13" y="163"/>
                      <a:pt x="13" y="163"/>
                      <a:pt x="13" y="163"/>
                    </a:cubicBezTo>
                    <a:cubicBezTo>
                      <a:pt x="13" y="163"/>
                      <a:pt x="14" y="156"/>
                      <a:pt x="13" y="155"/>
                    </a:cubicBezTo>
                    <a:cubicBezTo>
                      <a:pt x="11" y="153"/>
                      <a:pt x="9" y="148"/>
                      <a:pt x="9" y="148"/>
                    </a:cubicBezTo>
                    <a:cubicBezTo>
                      <a:pt x="6" y="142"/>
                      <a:pt x="6" y="142"/>
                      <a:pt x="6" y="142"/>
                    </a:cubicBezTo>
                    <a:cubicBezTo>
                      <a:pt x="5" y="133"/>
                      <a:pt x="5" y="133"/>
                      <a:pt x="5" y="133"/>
                    </a:cubicBezTo>
                    <a:cubicBezTo>
                      <a:pt x="6" y="129"/>
                      <a:pt x="6" y="129"/>
                      <a:pt x="6" y="129"/>
                    </a:cubicBezTo>
                    <a:cubicBezTo>
                      <a:pt x="7" y="120"/>
                      <a:pt x="7" y="120"/>
                      <a:pt x="7" y="120"/>
                    </a:cubicBezTo>
                    <a:cubicBezTo>
                      <a:pt x="7" y="110"/>
                      <a:pt x="7" y="110"/>
                      <a:pt x="7" y="110"/>
                    </a:cubicBezTo>
                    <a:cubicBezTo>
                      <a:pt x="5" y="104"/>
                      <a:pt x="5" y="104"/>
                      <a:pt x="5" y="104"/>
                    </a:cubicBezTo>
                    <a:cubicBezTo>
                      <a:pt x="4" y="95"/>
                      <a:pt x="4" y="95"/>
                      <a:pt x="4" y="95"/>
                    </a:cubicBezTo>
                    <a:cubicBezTo>
                      <a:pt x="6" y="90"/>
                      <a:pt x="6" y="90"/>
                      <a:pt x="6" y="90"/>
                    </a:cubicBezTo>
                    <a:cubicBezTo>
                      <a:pt x="8" y="84"/>
                      <a:pt x="8" y="84"/>
                      <a:pt x="8" y="84"/>
                    </a:cubicBezTo>
                    <a:cubicBezTo>
                      <a:pt x="5" y="76"/>
                      <a:pt x="5" y="76"/>
                      <a:pt x="5" y="76"/>
                    </a:cubicBezTo>
                    <a:lnTo>
                      <a:pt x="0" y="73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97" name="Freeform 28"/>
              <p:cNvSpPr>
                <a:spLocks/>
              </p:cNvSpPr>
              <p:nvPr/>
            </p:nvSpPr>
            <p:spPr bwMode="auto">
              <a:xfrm>
                <a:off x="10696575" y="2551113"/>
                <a:ext cx="134937" cy="187325"/>
              </a:xfrm>
              <a:custGeom>
                <a:avLst/>
                <a:gdLst>
                  <a:gd name="T0" fmla="*/ 10 w 85"/>
                  <a:gd name="T1" fmla="*/ 2 h 118"/>
                  <a:gd name="T2" fmla="*/ 19 w 85"/>
                  <a:gd name="T3" fmla="*/ 9 h 118"/>
                  <a:gd name="T4" fmla="*/ 33 w 85"/>
                  <a:gd name="T5" fmla="*/ 14 h 118"/>
                  <a:gd name="T6" fmla="*/ 47 w 85"/>
                  <a:gd name="T7" fmla="*/ 21 h 118"/>
                  <a:gd name="T8" fmla="*/ 64 w 85"/>
                  <a:gd name="T9" fmla="*/ 31 h 118"/>
                  <a:gd name="T10" fmla="*/ 83 w 85"/>
                  <a:gd name="T11" fmla="*/ 50 h 118"/>
                  <a:gd name="T12" fmla="*/ 85 w 85"/>
                  <a:gd name="T13" fmla="*/ 52 h 118"/>
                  <a:gd name="T14" fmla="*/ 81 w 85"/>
                  <a:gd name="T15" fmla="*/ 61 h 118"/>
                  <a:gd name="T16" fmla="*/ 62 w 85"/>
                  <a:gd name="T17" fmla="*/ 85 h 118"/>
                  <a:gd name="T18" fmla="*/ 50 w 85"/>
                  <a:gd name="T19" fmla="*/ 99 h 118"/>
                  <a:gd name="T20" fmla="*/ 38 w 85"/>
                  <a:gd name="T21" fmla="*/ 116 h 118"/>
                  <a:gd name="T22" fmla="*/ 28 w 85"/>
                  <a:gd name="T23" fmla="*/ 118 h 118"/>
                  <a:gd name="T24" fmla="*/ 17 w 85"/>
                  <a:gd name="T25" fmla="*/ 116 h 118"/>
                  <a:gd name="T26" fmla="*/ 12 w 85"/>
                  <a:gd name="T27" fmla="*/ 109 h 118"/>
                  <a:gd name="T28" fmla="*/ 5 w 85"/>
                  <a:gd name="T29" fmla="*/ 99 h 118"/>
                  <a:gd name="T30" fmla="*/ 0 w 85"/>
                  <a:gd name="T31" fmla="*/ 90 h 118"/>
                  <a:gd name="T32" fmla="*/ 0 w 85"/>
                  <a:gd name="T33" fmla="*/ 80 h 118"/>
                  <a:gd name="T34" fmla="*/ 12 w 85"/>
                  <a:gd name="T35" fmla="*/ 78 h 118"/>
                  <a:gd name="T36" fmla="*/ 17 w 85"/>
                  <a:gd name="T37" fmla="*/ 64 h 118"/>
                  <a:gd name="T38" fmla="*/ 17 w 85"/>
                  <a:gd name="T39" fmla="*/ 43 h 118"/>
                  <a:gd name="T40" fmla="*/ 17 w 85"/>
                  <a:gd name="T41" fmla="*/ 26 h 118"/>
                  <a:gd name="T42" fmla="*/ 12 w 85"/>
                  <a:gd name="T43" fmla="*/ 16 h 118"/>
                  <a:gd name="T44" fmla="*/ 5 w 85"/>
                  <a:gd name="T45" fmla="*/ 9 h 118"/>
                  <a:gd name="T46" fmla="*/ 5 w 85"/>
                  <a:gd name="T47" fmla="*/ 0 h 118"/>
                  <a:gd name="T48" fmla="*/ 10 w 85"/>
                  <a:gd name="T49" fmla="*/ 2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5" h="118">
                    <a:moveTo>
                      <a:pt x="10" y="2"/>
                    </a:moveTo>
                    <a:lnTo>
                      <a:pt x="19" y="9"/>
                    </a:lnTo>
                    <a:lnTo>
                      <a:pt x="33" y="14"/>
                    </a:lnTo>
                    <a:lnTo>
                      <a:pt x="47" y="21"/>
                    </a:lnTo>
                    <a:lnTo>
                      <a:pt x="64" y="31"/>
                    </a:lnTo>
                    <a:lnTo>
                      <a:pt x="83" y="50"/>
                    </a:lnTo>
                    <a:lnTo>
                      <a:pt x="85" y="52"/>
                    </a:lnTo>
                    <a:lnTo>
                      <a:pt x="81" y="61"/>
                    </a:lnTo>
                    <a:lnTo>
                      <a:pt x="62" y="85"/>
                    </a:lnTo>
                    <a:lnTo>
                      <a:pt x="50" y="99"/>
                    </a:lnTo>
                    <a:lnTo>
                      <a:pt x="38" y="116"/>
                    </a:lnTo>
                    <a:lnTo>
                      <a:pt x="28" y="118"/>
                    </a:lnTo>
                    <a:lnTo>
                      <a:pt x="17" y="116"/>
                    </a:lnTo>
                    <a:lnTo>
                      <a:pt x="12" y="109"/>
                    </a:lnTo>
                    <a:lnTo>
                      <a:pt x="5" y="99"/>
                    </a:lnTo>
                    <a:lnTo>
                      <a:pt x="0" y="90"/>
                    </a:lnTo>
                    <a:lnTo>
                      <a:pt x="0" y="80"/>
                    </a:lnTo>
                    <a:lnTo>
                      <a:pt x="12" y="78"/>
                    </a:lnTo>
                    <a:lnTo>
                      <a:pt x="17" y="64"/>
                    </a:lnTo>
                    <a:lnTo>
                      <a:pt x="17" y="43"/>
                    </a:lnTo>
                    <a:lnTo>
                      <a:pt x="17" y="26"/>
                    </a:lnTo>
                    <a:lnTo>
                      <a:pt x="12" y="16"/>
                    </a:lnTo>
                    <a:lnTo>
                      <a:pt x="5" y="9"/>
                    </a:lnTo>
                    <a:lnTo>
                      <a:pt x="5" y="0"/>
                    </a:lnTo>
                    <a:lnTo>
                      <a:pt x="10" y="2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98" name="Freeform 29"/>
              <p:cNvSpPr>
                <a:spLocks/>
              </p:cNvSpPr>
              <p:nvPr/>
            </p:nvSpPr>
            <p:spPr bwMode="auto">
              <a:xfrm>
                <a:off x="10696575" y="2474913"/>
                <a:ext cx="263525" cy="139700"/>
              </a:xfrm>
              <a:custGeom>
                <a:avLst/>
                <a:gdLst>
                  <a:gd name="T0" fmla="*/ 0 w 166"/>
                  <a:gd name="T1" fmla="*/ 34 h 88"/>
                  <a:gd name="T2" fmla="*/ 10 w 166"/>
                  <a:gd name="T3" fmla="*/ 41 h 88"/>
                  <a:gd name="T4" fmla="*/ 21 w 166"/>
                  <a:gd name="T5" fmla="*/ 48 h 88"/>
                  <a:gd name="T6" fmla="*/ 36 w 166"/>
                  <a:gd name="T7" fmla="*/ 53 h 88"/>
                  <a:gd name="T8" fmla="*/ 47 w 166"/>
                  <a:gd name="T9" fmla="*/ 60 h 88"/>
                  <a:gd name="T10" fmla="*/ 57 w 166"/>
                  <a:gd name="T11" fmla="*/ 64 h 88"/>
                  <a:gd name="T12" fmla="*/ 66 w 166"/>
                  <a:gd name="T13" fmla="*/ 69 h 88"/>
                  <a:gd name="T14" fmla="*/ 78 w 166"/>
                  <a:gd name="T15" fmla="*/ 79 h 88"/>
                  <a:gd name="T16" fmla="*/ 88 w 166"/>
                  <a:gd name="T17" fmla="*/ 86 h 88"/>
                  <a:gd name="T18" fmla="*/ 100 w 166"/>
                  <a:gd name="T19" fmla="*/ 88 h 88"/>
                  <a:gd name="T20" fmla="*/ 109 w 166"/>
                  <a:gd name="T21" fmla="*/ 81 h 88"/>
                  <a:gd name="T22" fmla="*/ 126 w 166"/>
                  <a:gd name="T23" fmla="*/ 67 h 88"/>
                  <a:gd name="T24" fmla="*/ 140 w 166"/>
                  <a:gd name="T25" fmla="*/ 48 h 88"/>
                  <a:gd name="T26" fmla="*/ 152 w 166"/>
                  <a:gd name="T27" fmla="*/ 36 h 88"/>
                  <a:gd name="T28" fmla="*/ 159 w 166"/>
                  <a:gd name="T29" fmla="*/ 27 h 88"/>
                  <a:gd name="T30" fmla="*/ 163 w 166"/>
                  <a:gd name="T31" fmla="*/ 15 h 88"/>
                  <a:gd name="T32" fmla="*/ 166 w 166"/>
                  <a:gd name="T33" fmla="*/ 5 h 88"/>
                  <a:gd name="T34" fmla="*/ 149 w 166"/>
                  <a:gd name="T35" fmla="*/ 0 h 88"/>
                  <a:gd name="T36" fmla="*/ 135 w 166"/>
                  <a:gd name="T37" fmla="*/ 3 h 88"/>
                  <a:gd name="T38" fmla="*/ 126 w 166"/>
                  <a:gd name="T39" fmla="*/ 5 h 88"/>
                  <a:gd name="T40" fmla="*/ 118 w 166"/>
                  <a:gd name="T41" fmla="*/ 22 h 88"/>
                  <a:gd name="T42" fmla="*/ 107 w 166"/>
                  <a:gd name="T43" fmla="*/ 29 h 88"/>
                  <a:gd name="T44" fmla="*/ 90 w 166"/>
                  <a:gd name="T45" fmla="*/ 31 h 88"/>
                  <a:gd name="T46" fmla="*/ 73 w 166"/>
                  <a:gd name="T47" fmla="*/ 31 h 88"/>
                  <a:gd name="T48" fmla="*/ 57 w 166"/>
                  <a:gd name="T49" fmla="*/ 31 h 88"/>
                  <a:gd name="T50" fmla="*/ 45 w 166"/>
                  <a:gd name="T51" fmla="*/ 27 h 88"/>
                  <a:gd name="T52" fmla="*/ 36 w 166"/>
                  <a:gd name="T53" fmla="*/ 19 h 88"/>
                  <a:gd name="T54" fmla="*/ 28 w 166"/>
                  <a:gd name="T55" fmla="*/ 15 h 88"/>
                  <a:gd name="T56" fmla="*/ 19 w 166"/>
                  <a:gd name="T57" fmla="*/ 15 h 88"/>
                  <a:gd name="T58" fmla="*/ 10 w 166"/>
                  <a:gd name="T59" fmla="*/ 19 h 88"/>
                  <a:gd name="T60" fmla="*/ 2 w 166"/>
                  <a:gd name="T61" fmla="*/ 27 h 88"/>
                  <a:gd name="T62" fmla="*/ 0 w 166"/>
                  <a:gd name="T63" fmla="*/ 34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66" h="88">
                    <a:moveTo>
                      <a:pt x="0" y="34"/>
                    </a:moveTo>
                    <a:lnTo>
                      <a:pt x="10" y="41"/>
                    </a:lnTo>
                    <a:lnTo>
                      <a:pt x="21" y="48"/>
                    </a:lnTo>
                    <a:lnTo>
                      <a:pt x="36" y="53"/>
                    </a:lnTo>
                    <a:lnTo>
                      <a:pt x="47" y="60"/>
                    </a:lnTo>
                    <a:lnTo>
                      <a:pt x="57" y="64"/>
                    </a:lnTo>
                    <a:lnTo>
                      <a:pt x="66" y="69"/>
                    </a:lnTo>
                    <a:lnTo>
                      <a:pt x="78" y="79"/>
                    </a:lnTo>
                    <a:lnTo>
                      <a:pt x="88" y="86"/>
                    </a:lnTo>
                    <a:lnTo>
                      <a:pt x="100" y="88"/>
                    </a:lnTo>
                    <a:lnTo>
                      <a:pt x="109" y="81"/>
                    </a:lnTo>
                    <a:lnTo>
                      <a:pt x="126" y="67"/>
                    </a:lnTo>
                    <a:lnTo>
                      <a:pt x="140" y="48"/>
                    </a:lnTo>
                    <a:lnTo>
                      <a:pt x="152" y="36"/>
                    </a:lnTo>
                    <a:lnTo>
                      <a:pt x="159" y="27"/>
                    </a:lnTo>
                    <a:lnTo>
                      <a:pt x="163" y="15"/>
                    </a:lnTo>
                    <a:lnTo>
                      <a:pt x="166" y="5"/>
                    </a:lnTo>
                    <a:lnTo>
                      <a:pt x="149" y="0"/>
                    </a:lnTo>
                    <a:lnTo>
                      <a:pt x="135" y="3"/>
                    </a:lnTo>
                    <a:lnTo>
                      <a:pt x="126" y="5"/>
                    </a:lnTo>
                    <a:lnTo>
                      <a:pt x="118" y="22"/>
                    </a:lnTo>
                    <a:lnTo>
                      <a:pt x="107" y="29"/>
                    </a:lnTo>
                    <a:lnTo>
                      <a:pt x="90" y="31"/>
                    </a:lnTo>
                    <a:lnTo>
                      <a:pt x="73" y="31"/>
                    </a:lnTo>
                    <a:lnTo>
                      <a:pt x="57" y="31"/>
                    </a:lnTo>
                    <a:lnTo>
                      <a:pt x="45" y="27"/>
                    </a:lnTo>
                    <a:lnTo>
                      <a:pt x="36" y="19"/>
                    </a:lnTo>
                    <a:lnTo>
                      <a:pt x="28" y="15"/>
                    </a:lnTo>
                    <a:lnTo>
                      <a:pt x="19" y="15"/>
                    </a:lnTo>
                    <a:lnTo>
                      <a:pt x="10" y="19"/>
                    </a:lnTo>
                    <a:lnTo>
                      <a:pt x="2" y="27"/>
                    </a:lnTo>
                    <a:lnTo>
                      <a:pt x="0" y="34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99" name="Freeform 30"/>
              <p:cNvSpPr>
                <a:spLocks/>
              </p:cNvSpPr>
              <p:nvPr/>
            </p:nvSpPr>
            <p:spPr bwMode="auto">
              <a:xfrm>
                <a:off x="9910763" y="1885950"/>
                <a:ext cx="533400" cy="777875"/>
              </a:xfrm>
              <a:custGeom>
                <a:avLst/>
                <a:gdLst>
                  <a:gd name="T0" fmla="*/ 113 w 142"/>
                  <a:gd name="T1" fmla="*/ 0 h 207"/>
                  <a:gd name="T2" fmla="*/ 120 w 142"/>
                  <a:gd name="T3" fmla="*/ 4 h 207"/>
                  <a:gd name="T4" fmla="*/ 116 w 142"/>
                  <a:gd name="T5" fmla="*/ 11 h 207"/>
                  <a:gd name="T6" fmla="*/ 120 w 142"/>
                  <a:gd name="T7" fmla="*/ 20 h 207"/>
                  <a:gd name="T8" fmla="*/ 125 w 142"/>
                  <a:gd name="T9" fmla="*/ 31 h 207"/>
                  <a:gd name="T10" fmla="*/ 127 w 142"/>
                  <a:gd name="T11" fmla="*/ 42 h 207"/>
                  <a:gd name="T12" fmla="*/ 129 w 142"/>
                  <a:gd name="T13" fmla="*/ 70 h 207"/>
                  <a:gd name="T14" fmla="*/ 130 w 142"/>
                  <a:gd name="T15" fmla="*/ 82 h 207"/>
                  <a:gd name="T16" fmla="*/ 134 w 142"/>
                  <a:gd name="T17" fmla="*/ 97 h 207"/>
                  <a:gd name="T18" fmla="*/ 140 w 142"/>
                  <a:gd name="T19" fmla="*/ 104 h 207"/>
                  <a:gd name="T20" fmla="*/ 139 w 142"/>
                  <a:gd name="T21" fmla="*/ 112 h 207"/>
                  <a:gd name="T22" fmla="*/ 136 w 142"/>
                  <a:gd name="T23" fmla="*/ 124 h 207"/>
                  <a:gd name="T24" fmla="*/ 139 w 142"/>
                  <a:gd name="T25" fmla="*/ 134 h 207"/>
                  <a:gd name="T26" fmla="*/ 129 w 142"/>
                  <a:gd name="T27" fmla="*/ 144 h 207"/>
                  <a:gd name="T28" fmla="*/ 115 w 142"/>
                  <a:gd name="T29" fmla="*/ 155 h 207"/>
                  <a:gd name="T30" fmla="*/ 103 w 142"/>
                  <a:gd name="T31" fmla="*/ 166 h 207"/>
                  <a:gd name="T32" fmla="*/ 92 w 142"/>
                  <a:gd name="T33" fmla="*/ 169 h 207"/>
                  <a:gd name="T34" fmla="*/ 81 w 142"/>
                  <a:gd name="T35" fmla="*/ 171 h 207"/>
                  <a:gd name="T36" fmla="*/ 72 w 142"/>
                  <a:gd name="T37" fmla="*/ 168 h 207"/>
                  <a:gd name="T38" fmla="*/ 61 w 142"/>
                  <a:gd name="T39" fmla="*/ 167 h 207"/>
                  <a:gd name="T40" fmla="*/ 55 w 142"/>
                  <a:gd name="T41" fmla="*/ 174 h 207"/>
                  <a:gd name="T42" fmla="*/ 55 w 142"/>
                  <a:gd name="T43" fmla="*/ 184 h 207"/>
                  <a:gd name="T44" fmla="*/ 50 w 142"/>
                  <a:gd name="T45" fmla="*/ 194 h 207"/>
                  <a:gd name="T46" fmla="*/ 41 w 142"/>
                  <a:gd name="T47" fmla="*/ 199 h 207"/>
                  <a:gd name="T48" fmla="*/ 31 w 142"/>
                  <a:gd name="T49" fmla="*/ 205 h 207"/>
                  <a:gd name="T50" fmla="*/ 21 w 142"/>
                  <a:gd name="T51" fmla="*/ 205 h 207"/>
                  <a:gd name="T52" fmla="*/ 15 w 142"/>
                  <a:gd name="T53" fmla="*/ 200 h 207"/>
                  <a:gd name="T54" fmla="*/ 10 w 142"/>
                  <a:gd name="T55" fmla="*/ 195 h 207"/>
                  <a:gd name="T56" fmla="*/ 3 w 142"/>
                  <a:gd name="T57" fmla="*/ 188 h 207"/>
                  <a:gd name="T58" fmla="*/ 3 w 142"/>
                  <a:gd name="T59" fmla="*/ 175 h 207"/>
                  <a:gd name="T60" fmla="*/ 0 w 142"/>
                  <a:gd name="T61" fmla="*/ 162 h 207"/>
                  <a:gd name="T62" fmla="*/ 6 w 142"/>
                  <a:gd name="T63" fmla="*/ 151 h 207"/>
                  <a:gd name="T64" fmla="*/ 11 w 142"/>
                  <a:gd name="T65" fmla="*/ 135 h 207"/>
                  <a:gd name="T66" fmla="*/ 15 w 142"/>
                  <a:gd name="T67" fmla="*/ 127 h 207"/>
                  <a:gd name="T68" fmla="*/ 23 w 142"/>
                  <a:gd name="T69" fmla="*/ 123 h 207"/>
                  <a:gd name="T70" fmla="*/ 35 w 142"/>
                  <a:gd name="T71" fmla="*/ 119 h 207"/>
                  <a:gd name="T72" fmla="*/ 46 w 142"/>
                  <a:gd name="T73" fmla="*/ 108 h 207"/>
                  <a:gd name="T74" fmla="*/ 56 w 142"/>
                  <a:gd name="T75" fmla="*/ 104 h 207"/>
                  <a:gd name="T76" fmla="*/ 66 w 142"/>
                  <a:gd name="T77" fmla="*/ 104 h 207"/>
                  <a:gd name="T78" fmla="*/ 77 w 142"/>
                  <a:gd name="T79" fmla="*/ 102 h 207"/>
                  <a:gd name="T80" fmla="*/ 81 w 142"/>
                  <a:gd name="T81" fmla="*/ 89 h 207"/>
                  <a:gd name="T82" fmla="*/ 77 w 142"/>
                  <a:gd name="T83" fmla="*/ 81 h 207"/>
                  <a:gd name="T84" fmla="*/ 79 w 142"/>
                  <a:gd name="T85" fmla="*/ 70 h 207"/>
                  <a:gd name="T86" fmla="*/ 84 w 142"/>
                  <a:gd name="T87" fmla="*/ 62 h 207"/>
                  <a:gd name="T88" fmla="*/ 82 w 142"/>
                  <a:gd name="T89" fmla="*/ 50 h 207"/>
                  <a:gd name="T90" fmla="*/ 81 w 142"/>
                  <a:gd name="T91" fmla="*/ 36 h 207"/>
                  <a:gd name="T92" fmla="*/ 85 w 142"/>
                  <a:gd name="T93" fmla="*/ 25 h 207"/>
                  <a:gd name="T94" fmla="*/ 93 w 142"/>
                  <a:gd name="T95" fmla="*/ 17 h 207"/>
                  <a:gd name="T96" fmla="*/ 107 w 142"/>
                  <a:gd name="T97" fmla="*/ 6 h 2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42" h="207">
                    <a:moveTo>
                      <a:pt x="109" y="0"/>
                    </a:moveTo>
                    <a:cubicBezTo>
                      <a:pt x="113" y="0"/>
                      <a:pt x="113" y="0"/>
                      <a:pt x="113" y="0"/>
                    </a:cubicBezTo>
                    <a:cubicBezTo>
                      <a:pt x="118" y="2"/>
                      <a:pt x="118" y="2"/>
                      <a:pt x="118" y="2"/>
                    </a:cubicBezTo>
                    <a:cubicBezTo>
                      <a:pt x="120" y="4"/>
                      <a:pt x="120" y="4"/>
                      <a:pt x="120" y="4"/>
                    </a:cubicBezTo>
                    <a:cubicBezTo>
                      <a:pt x="117" y="7"/>
                      <a:pt x="117" y="7"/>
                      <a:pt x="117" y="7"/>
                    </a:cubicBezTo>
                    <a:cubicBezTo>
                      <a:pt x="116" y="11"/>
                      <a:pt x="116" y="11"/>
                      <a:pt x="116" y="11"/>
                    </a:cubicBezTo>
                    <a:cubicBezTo>
                      <a:pt x="117" y="15"/>
                      <a:pt x="117" y="15"/>
                      <a:pt x="117" y="15"/>
                    </a:cubicBezTo>
                    <a:cubicBezTo>
                      <a:pt x="120" y="20"/>
                      <a:pt x="120" y="20"/>
                      <a:pt x="120" y="20"/>
                    </a:cubicBezTo>
                    <a:cubicBezTo>
                      <a:pt x="123" y="26"/>
                      <a:pt x="123" y="26"/>
                      <a:pt x="123" y="26"/>
                    </a:cubicBezTo>
                    <a:cubicBezTo>
                      <a:pt x="125" y="31"/>
                      <a:pt x="125" y="31"/>
                      <a:pt x="125" y="31"/>
                    </a:cubicBezTo>
                    <a:cubicBezTo>
                      <a:pt x="125" y="36"/>
                      <a:pt x="125" y="36"/>
                      <a:pt x="125" y="36"/>
                    </a:cubicBezTo>
                    <a:cubicBezTo>
                      <a:pt x="127" y="42"/>
                      <a:pt x="127" y="42"/>
                      <a:pt x="127" y="42"/>
                    </a:cubicBezTo>
                    <a:cubicBezTo>
                      <a:pt x="127" y="53"/>
                      <a:pt x="127" y="53"/>
                      <a:pt x="127" y="53"/>
                    </a:cubicBezTo>
                    <a:cubicBezTo>
                      <a:pt x="129" y="70"/>
                      <a:pt x="129" y="70"/>
                      <a:pt x="129" y="70"/>
                    </a:cubicBezTo>
                    <a:cubicBezTo>
                      <a:pt x="129" y="77"/>
                      <a:pt x="129" y="77"/>
                      <a:pt x="129" y="77"/>
                    </a:cubicBezTo>
                    <a:cubicBezTo>
                      <a:pt x="130" y="82"/>
                      <a:pt x="130" y="82"/>
                      <a:pt x="130" y="82"/>
                    </a:cubicBezTo>
                    <a:cubicBezTo>
                      <a:pt x="132" y="92"/>
                      <a:pt x="132" y="92"/>
                      <a:pt x="132" y="92"/>
                    </a:cubicBezTo>
                    <a:cubicBezTo>
                      <a:pt x="134" y="97"/>
                      <a:pt x="134" y="97"/>
                      <a:pt x="134" y="97"/>
                    </a:cubicBezTo>
                    <a:cubicBezTo>
                      <a:pt x="135" y="101"/>
                      <a:pt x="135" y="101"/>
                      <a:pt x="135" y="101"/>
                    </a:cubicBezTo>
                    <a:cubicBezTo>
                      <a:pt x="140" y="104"/>
                      <a:pt x="140" y="104"/>
                      <a:pt x="140" y="104"/>
                    </a:cubicBezTo>
                    <a:cubicBezTo>
                      <a:pt x="142" y="108"/>
                      <a:pt x="142" y="108"/>
                      <a:pt x="142" y="108"/>
                    </a:cubicBezTo>
                    <a:cubicBezTo>
                      <a:pt x="142" y="108"/>
                      <a:pt x="141" y="111"/>
                      <a:pt x="139" y="112"/>
                    </a:cubicBezTo>
                    <a:cubicBezTo>
                      <a:pt x="138" y="112"/>
                      <a:pt x="136" y="117"/>
                      <a:pt x="136" y="117"/>
                    </a:cubicBezTo>
                    <a:cubicBezTo>
                      <a:pt x="136" y="124"/>
                      <a:pt x="136" y="124"/>
                      <a:pt x="136" y="124"/>
                    </a:cubicBezTo>
                    <a:cubicBezTo>
                      <a:pt x="138" y="129"/>
                      <a:pt x="138" y="129"/>
                      <a:pt x="138" y="129"/>
                    </a:cubicBezTo>
                    <a:cubicBezTo>
                      <a:pt x="139" y="134"/>
                      <a:pt x="139" y="134"/>
                      <a:pt x="139" y="134"/>
                    </a:cubicBezTo>
                    <a:cubicBezTo>
                      <a:pt x="137" y="139"/>
                      <a:pt x="137" y="139"/>
                      <a:pt x="137" y="139"/>
                    </a:cubicBezTo>
                    <a:cubicBezTo>
                      <a:pt x="129" y="144"/>
                      <a:pt x="129" y="144"/>
                      <a:pt x="129" y="144"/>
                    </a:cubicBezTo>
                    <a:cubicBezTo>
                      <a:pt x="121" y="150"/>
                      <a:pt x="121" y="150"/>
                      <a:pt x="121" y="150"/>
                    </a:cubicBezTo>
                    <a:cubicBezTo>
                      <a:pt x="115" y="155"/>
                      <a:pt x="115" y="155"/>
                      <a:pt x="115" y="155"/>
                    </a:cubicBezTo>
                    <a:cubicBezTo>
                      <a:pt x="109" y="162"/>
                      <a:pt x="109" y="162"/>
                      <a:pt x="109" y="162"/>
                    </a:cubicBezTo>
                    <a:cubicBezTo>
                      <a:pt x="103" y="166"/>
                      <a:pt x="103" y="166"/>
                      <a:pt x="103" y="166"/>
                    </a:cubicBezTo>
                    <a:cubicBezTo>
                      <a:pt x="96" y="166"/>
                      <a:pt x="96" y="166"/>
                      <a:pt x="96" y="166"/>
                    </a:cubicBezTo>
                    <a:cubicBezTo>
                      <a:pt x="92" y="169"/>
                      <a:pt x="92" y="169"/>
                      <a:pt x="92" y="169"/>
                    </a:cubicBezTo>
                    <a:cubicBezTo>
                      <a:pt x="87" y="171"/>
                      <a:pt x="87" y="171"/>
                      <a:pt x="87" y="171"/>
                    </a:cubicBezTo>
                    <a:cubicBezTo>
                      <a:pt x="81" y="171"/>
                      <a:pt x="81" y="171"/>
                      <a:pt x="81" y="171"/>
                    </a:cubicBezTo>
                    <a:cubicBezTo>
                      <a:pt x="77" y="170"/>
                      <a:pt x="77" y="170"/>
                      <a:pt x="77" y="170"/>
                    </a:cubicBezTo>
                    <a:cubicBezTo>
                      <a:pt x="72" y="168"/>
                      <a:pt x="72" y="168"/>
                      <a:pt x="72" y="168"/>
                    </a:cubicBezTo>
                    <a:cubicBezTo>
                      <a:pt x="65" y="167"/>
                      <a:pt x="65" y="167"/>
                      <a:pt x="65" y="167"/>
                    </a:cubicBezTo>
                    <a:cubicBezTo>
                      <a:pt x="61" y="167"/>
                      <a:pt x="61" y="167"/>
                      <a:pt x="61" y="167"/>
                    </a:cubicBezTo>
                    <a:cubicBezTo>
                      <a:pt x="58" y="170"/>
                      <a:pt x="58" y="170"/>
                      <a:pt x="58" y="170"/>
                    </a:cubicBezTo>
                    <a:cubicBezTo>
                      <a:pt x="55" y="174"/>
                      <a:pt x="55" y="174"/>
                      <a:pt x="55" y="174"/>
                    </a:cubicBezTo>
                    <a:cubicBezTo>
                      <a:pt x="55" y="180"/>
                      <a:pt x="55" y="180"/>
                      <a:pt x="55" y="180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3" y="190"/>
                      <a:pt x="53" y="190"/>
                      <a:pt x="53" y="190"/>
                    </a:cubicBezTo>
                    <a:cubicBezTo>
                      <a:pt x="50" y="194"/>
                      <a:pt x="50" y="194"/>
                      <a:pt x="50" y="194"/>
                    </a:cubicBezTo>
                    <a:cubicBezTo>
                      <a:pt x="46" y="198"/>
                      <a:pt x="46" y="198"/>
                      <a:pt x="46" y="198"/>
                    </a:cubicBezTo>
                    <a:cubicBezTo>
                      <a:pt x="41" y="199"/>
                      <a:pt x="41" y="199"/>
                      <a:pt x="41" y="199"/>
                    </a:cubicBezTo>
                    <a:cubicBezTo>
                      <a:pt x="36" y="202"/>
                      <a:pt x="36" y="202"/>
                      <a:pt x="36" y="202"/>
                    </a:cubicBezTo>
                    <a:cubicBezTo>
                      <a:pt x="31" y="205"/>
                      <a:pt x="31" y="205"/>
                      <a:pt x="31" y="205"/>
                    </a:cubicBezTo>
                    <a:cubicBezTo>
                      <a:pt x="26" y="207"/>
                      <a:pt x="26" y="207"/>
                      <a:pt x="26" y="207"/>
                    </a:cubicBezTo>
                    <a:cubicBezTo>
                      <a:pt x="26" y="207"/>
                      <a:pt x="24" y="205"/>
                      <a:pt x="21" y="205"/>
                    </a:cubicBezTo>
                    <a:cubicBezTo>
                      <a:pt x="18" y="204"/>
                      <a:pt x="18" y="204"/>
                      <a:pt x="18" y="204"/>
                    </a:cubicBezTo>
                    <a:cubicBezTo>
                      <a:pt x="15" y="200"/>
                      <a:pt x="15" y="200"/>
                      <a:pt x="15" y="200"/>
                    </a:cubicBezTo>
                    <a:cubicBezTo>
                      <a:pt x="13" y="197"/>
                      <a:pt x="13" y="197"/>
                      <a:pt x="13" y="197"/>
                    </a:cubicBezTo>
                    <a:cubicBezTo>
                      <a:pt x="10" y="195"/>
                      <a:pt x="10" y="195"/>
                      <a:pt x="10" y="195"/>
                    </a:cubicBezTo>
                    <a:cubicBezTo>
                      <a:pt x="4" y="195"/>
                      <a:pt x="4" y="195"/>
                      <a:pt x="4" y="195"/>
                    </a:cubicBezTo>
                    <a:cubicBezTo>
                      <a:pt x="3" y="188"/>
                      <a:pt x="3" y="188"/>
                      <a:pt x="3" y="188"/>
                    </a:cubicBezTo>
                    <a:cubicBezTo>
                      <a:pt x="3" y="182"/>
                      <a:pt x="3" y="182"/>
                      <a:pt x="3" y="182"/>
                    </a:cubicBezTo>
                    <a:cubicBezTo>
                      <a:pt x="3" y="175"/>
                      <a:pt x="3" y="175"/>
                      <a:pt x="3" y="175"/>
                    </a:cubicBezTo>
                    <a:cubicBezTo>
                      <a:pt x="1" y="170"/>
                      <a:pt x="1" y="170"/>
                      <a:pt x="1" y="170"/>
                    </a:cubicBezTo>
                    <a:cubicBezTo>
                      <a:pt x="0" y="162"/>
                      <a:pt x="0" y="162"/>
                      <a:pt x="0" y="162"/>
                    </a:cubicBezTo>
                    <a:cubicBezTo>
                      <a:pt x="3" y="156"/>
                      <a:pt x="3" y="156"/>
                      <a:pt x="3" y="156"/>
                    </a:cubicBezTo>
                    <a:cubicBezTo>
                      <a:pt x="6" y="151"/>
                      <a:pt x="6" y="151"/>
                      <a:pt x="6" y="151"/>
                    </a:cubicBezTo>
                    <a:cubicBezTo>
                      <a:pt x="9" y="143"/>
                      <a:pt x="9" y="143"/>
                      <a:pt x="9" y="143"/>
                    </a:cubicBezTo>
                    <a:cubicBezTo>
                      <a:pt x="11" y="135"/>
                      <a:pt x="11" y="135"/>
                      <a:pt x="11" y="135"/>
                    </a:cubicBezTo>
                    <a:cubicBezTo>
                      <a:pt x="12" y="130"/>
                      <a:pt x="12" y="130"/>
                      <a:pt x="12" y="130"/>
                    </a:cubicBezTo>
                    <a:cubicBezTo>
                      <a:pt x="15" y="127"/>
                      <a:pt x="15" y="127"/>
                      <a:pt x="15" y="127"/>
                    </a:cubicBezTo>
                    <a:cubicBezTo>
                      <a:pt x="19" y="125"/>
                      <a:pt x="19" y="125"/>
                      <a:pt x="19" y="125"/>
                    </a:cubicBezTo>
                    <a:cubicBezTo>
                      <a:pt x="23" y="123"/>
                      <a:pt x="23" y="123"/>
                      <a:pt x="23" y="123"/>
                    </a:cubicBezTo>
                    <a:cubicBezTo>
                      <a:pt x="28" y="121"/>
                      <a:pt x="28" y="121"/>
                      <a:pt x="28" y="121"/>
                    </a:cubicBezTo>
                    <a:cubicBezTo>
                      <a:pt x="35" y="119"/>
                      <a:pt x="35" y="119"/>
                      <a:pt x="35" y="119"/>
                    </a:cubicBezTo>
                    <a:cubicBezTo>
                      <a:pt x="41" y="113"/>
                      <a:pt x="41" y="113"/>
                      <a:pt x="41" y="113"/>
                    </a:cubicBezTo>
                    <a:cubicBezTo>
                      <a:pt x="46" y="108"/>
                      <a:pt x="46" y="108"/>
                      <a:pt x="46" y="108"/>
                    </a:cubicBezTo>
                    <a:cubicBezTo>
                      <a:pt x="50" y="105"/>
                      <a:pt x="50" y="105"/>
                      <a:pt x="50" y="105"/>
                    </a:cubicBezTo>
                    <a:cubicBezTo>
                      <a:pt x="56" y="104"/>
                      <a:pt x="56" y="104"/>
                      <a:pt x="56" y="104"/>
                    </a:cubicBezTo>
                    <a:cubicBezTo>
                      <a:pt x="61" y="103"/>
                      <a:pt x="61" y="103"/>
                      <a:pt x="61" y="103"/>
                    </a:cubicBezTo>
                    <a:cubicBezTo>
                      <a:pt x="66" y="104"/>
                      <a:pt x="66" y="104"/>
                      <a:pt x="66" y="104"/>
                    </a:cubicBezTo>
                    <a:cubicBezTo>
                      <a:pt x="71" y="104"/>
                      <a:pt x="71" y="104"/>
                      <a:pt x="71" y="104"/>
                    </a:cubicBezTo>
                    <a:cubicBezTo>
                      <a:pt x="77" y="102"/>
                      <a:pt x="77" y="102"/>
                      <a:pt x="77" y="102"/>
                    </a:cubicBezTo>
                    <a:cubicBezTo>
                      <a:pt x="80" y="96"/>
                      <a:pt x="80" y="96"/>
                      <a:pt x="80" y="96"/>
                    </a:cubicBezTo>
                    <a:cubicBezTo>
                      <a:pt x="81" y="89"/>
                      <a:pt x="81" y="89"/>
                      <a:pt x="81" y="89"/>
                    </a:cubicBezTo>
                    <a:cubicBezTo>
                      <a:pt x="79" y="85"/>
                      <a:pt x="79" y="85"/>
                      <a:pt x="79" y="85"/>
                    </a:cubicBezTo>
                    <a:cubicBezTo>
                      <a:pt x="77" y="81"/>
                      <a:pt x="77" y="81"/>
                      <a:pt x="77" y="81"/>
                    </a:cubicBezTo>
                    <a:cubicBezTo>
                      <a:pt x="78" y="75"/>
                      <a:pt x="78" y="75"/>
                      <a:pt x="78" y="75"/>
                    </a:cubicBezTo>
                    <a:cubicBezTo>
                      <a:pt x="79" y="70"/>
                      <a:pt x="79" y="70"/>
                      <a:pt x="79" y="70"/>
                    </a:cubicBezTo>
                    <a:cubicBezTo>
                      <a:pt x="81" y="66"/>
                      <a:pt x="81" y="66"/>
                      <a:pt x="81" y="66"/>
                    </a:cubicBezTo>
                    <a:cubicBezTo>
                      <a:pt x="84" y="62"/>
                      <a:pt x="84" y="62"/>
                      <a:pt x="84" y="62"/>
                    </a:cubicBezTo>
                    <a:cubicBezTo>
                      <a:pt x="82" y="57"/>
                      <a:pt x="82" y="57"/>
                      <a:pt x="82" y="57"/>
                    </a:cubicBezTo>
                    <a:cubicBezTo>
                      <a:pt x="82" y="50"/>
                      <a:pt x="82" y="50"/>
                      <a:pt x="82" y="50"/>
                    </a:cubicBezTo>
                    <a:cubicBezTo>
                      <a:pt x="81" y="42"/>
                      <a:pt x="81" y="42"/>
                      <a:pt x="81" y="42"/>
                    </a:cubicBezTo>
                    <a:cubicBezTo>
                      <a:pt x="81" y="36"/>
                      <a:pt x="81" y="36"/>
                      <a:pt x="81" y="36"/>
                    </a:cubicBezTo>
                    <a:cubicBezTo>
                      <a:pt x="82" y="30"/>
                      <a:pt x="82" y="30"/>
                      <a:pt x="82" y="30"/>
                    </a:cubicBezTo>
                    <a:cubicBezTo>
                      <a:pt x="85" y="25"/>
                      <a:pt x="85" y="25"/>
                      <a:pt x="85" y="25"/>
                    </a:cubicBezTo>
                    <a:cubicBezTo>
                      <a:pt x="88" y="18"/>
                      <a:pt x="88" y="18"/>
                      <a:pt x="88" y="18"/>
                    </a:cubicBezTo>
                    <a:cubicBezTo>
                      <a:pt x="93" y="17"/>
                      <a:pt x="93" y="17"/>
                      <a:pt x="93" y="17"/>
                    </a:cubicBezTo>
                    <a:cubicBezTo>
                      <a:pt x="103" y="11"/>
                      <a:pt x="103" y="11"/>
                      <a:pt x="103" y="11"/>
                    </a:cubicBezTo>
                    <a:cubicBezTo>
                      <a:pt x="107" y="6"/>
                      <a:pt x="107" y="6"/>
                      <a:pt x="107" y="6"/>
                    </a:cubicBezTo>
                    <a:lnTo>
                      <a:pt x="109" y="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100" name="Freeform 31"/>
              <p:cNvSpPr>
                <a:spLocks/>
              </p:cNvSpPr>
              <p:nvPr/>
            </p:nvSpPr>
            <p:spPr bwMode="auto">
              <a:xfrm>
                <a:off x="10372725" y="1885950"/>
                <a:ext cx="381000" cy="473075"/>
              </a:xfrm>
              <a:custGeom>
                <a:avLst/>
                <a:gdLst>
                  <a:gd name="T0" fmla="*/ 3 w 101"/>
                  <a:gd name="T1" fmla="*/ 0 h 126"/>
                  <a:gd name="T2" fmla="*/ 2 w 101"/>
                  <a:gd name="T3" fmla="*/ 5 h 126"/>
                  <a:gd name="T4" fmla="*/ 0 w 101"/>
                  <a:gd name="T5" fmla="*/ 8 h 126"/>
                  <a:gd name="T6" fmla="*/ 1 w 101"/>
                  <a:gd name="T7" fmla="*/ 14 h 126"/>
                  <a:gd name="T8" fmla="*/ 1 w 101"/>
                  <a:gd name="T9" fmla="*/ 16 h 126"/>
                  <a:gd name="T10" fmla="*/ 3 w 101"/>
                  <a:gd name="T11" fmla="*/ 19 h 126"/>
                  <a:gd name="T12" fmla="*/ 5 w 101"/>
                  <a:gd name="T13" fmla="*/ 23 h 126"/>
                  <a:gd name="T14" fmla="*/ 6 w 101"/>
                  <a:gd name="T15" fmla="*/ 26 h 126"/>
                  <a:gd name="T16" fmla="*/ 6 w 101"/>
                  <a:gd name="T17" fmla="*/ 31 h 126"/>
                  <a:gd name="T18" fmla="*/ 9 w 101"/>
                  <a:gd name="T19" fmla="*/ 36 h 126"/>
                  <a:gd name="T20" fmla="*/ 9 w 101"/>
                  <a:gd name="T21" fmla="*/ 41 h 126"/>
                  <a:gd name="T22" fmla="*/ 9 w 101"/>
                  <a:gd name="T23" fmla="*/ 48 h 126"/>
                  <a:gd name="T24" fmla="*/ 10 w 101"/>
                  <a:gd name="T25" fmla="*/ 54 h 126"/>
                  <a:gd name="T26" fmla="*/ 10 w 101"/>
                  <a:gd name="T27" fmla="*/ 62 h 126"/>
                  <a:gd name="T28" fmla="*/ 11 w 101"/>
                  <a:gd name="T29" fmla="*/ 70 h 126"/>
                  <a:gd name="T30" fmla="*/ 12 w 101"/>
                  <a:gd name="T31" fmla="*/ 78 h 126"/>
                  <a:gd name="T32" fmla="*/ 12 w 101"/>
                  <a:gd name="T33" fmla="*/ 84 h 126"/>
                  <a:gd name="T34" fmla="*/ 13 w 101"/>
                  <a:gd name="T35" fmla="*/ 89 h 126"/>
                  <a:gd name="T36" fmla="*/ 17 w 101"/>
                  <a:gd name="T37" fmla="*/ 97 h 126"/>
                  <a:gd name="T38" fmla="*/ 22 w 101"/>
                  <a:gd name="T39" fmla="*/ 99 h 126"/>
                  <a:gd name="T40" fmla="*/ 23 w 101"/>
                  <a:gd name="T41" fmla="*/ 103 h 126"/>
                  <a:gd name="T42" fmla="*/ 22 w 101"/>
                  <a:gd name="T43" fmla="*/ 108 h 126"/>
                  <a:gd name="T44" fmla="*/ 22 w 101"/>
                  <a:gd name="T45" fmla="*/ 112 h 126"/>
                  <a:gd name="T46" fmla="*/ 21 w 101"/>
                  <a:gd name="T47" fmla="*/ 116 h 126"/>
                  <a:gd name="T48" fmla="*/ 26 w 101"/>
                  <a:gd name="T49" fmla="*/ 117 h 126"/>
                  <a:gd name="T50" fmla="*/ 32 w 101"/>
                  <a:gd name="T51" fmla="*/ 116 h 126"/>
                  <a:gd name="T52" fmla="*/ 39 w 101"/>
                  <a:gd name="T53" fmla="*/ 116 h 126"/>
                  <a:gd name="T54" fmla="*/ 44 w 101"/>
                  <a:gd name="T55" fmla="*/ 116 h 126"/>
                  <a:gd name="T56" fmla="*/ 48 w 101"/>
                  <a:gd name="T57" fmla="*/ 117 h 126"/>
                  <a:gd name="T58" fmla="*/ 53 w 101"/>
                  <a:gd name="T59" fmla="*/ 121 h 126"/>
                  <a:gd name="T60" fmla="*/ 58 w 101"/>
                  <a:gd name="T61" fmla="*/ 126 h 126"/>
                  <a:gd name="T62" fmla="*/ 61 w 101"/>
                  <a:gd name="T63" fmla="*/ 125 h 126"/>
                  <a:gd name="T64" fmla="*/ 66 w 101"/>
                  <a:gd name="T65" fmla="*/ 121 h 126"/>
                  <a:gd name="T66" fmla="*/ 69 w 101"/>
                  <a:gd name="T67" fmla="*/ 117 h 126"/>
                  <a:gd name="T68" fmla="*/ 68 w 101"/>
                  <a:gd name="T69" fmla="*/ 113 h 126"/>
                  <a:gd name="T70" fmla="*/ 66 w 101"/>
                  <a:gd name="T71" fmla="*/ 110 h 126"/>
                  <a:gd name="T72" fmla="*/ 66 w 101"/>
                  <a:gd name="T73" fmla="*/ 104 h 126"/>
                  <a:gd name="T74" fmla="*/ 69 w 101"/>
                  <a:gd name="T75" fmla="*/ 97 h 126"/>
                  <a:gd name="T76" fmla="*/ 70 w 101"/>
                  <a:gd name="T77" fmla="*/ 90 h 126"/>
                  <a:gd name="T78" fmla="*/ 75 w 101"/>
                  <a:gd name="T79" fmla="*/ 82 h 126"/>
                  <a:gd name="T80" fmla="*/ 81 w 101"/>
                  <a:gd name="T81" fmla="*/ 74 h 126"/>
                  <a:gd name="T82" fmla="*/ 86 w 101"/>
                  <a:gd name="T83" fmla="*/ 66 h 126"/>
                  <a:gd name="T84" fmla="*/ 91 w 101"/>
                  <a:gd name="T85" fmla="*/ 58 h 126"/>
                  <a:gd name="T86" fmla="*/ 94 w 101"/>
                  <a:gd name="T87" fmla="*/ 51 h 126"/>
                  <a:gd name="T88" fmla="*/ 101 w 101"/>
                  <a:gd name="T89" fmla="*/ 47 h 126"/>
                  <a:gd name="T90" fmla="*/ 89 w 101"/>
                  <a:gd name="T91" fmla="*/ 36 h 126"/>
                  <a:gd name="T92" fmla="*/ 78 w 101"/>
                  <a:gd name="T93" fmla="*/ 28 h 126"/>
                  <a:gd name="T94" fmla="*/ 75 w 101"/>
                  <a:gd name="T95" fmla="*/ 24 h 126"/>
                  <a:gd name="T96" fmla="*/ 70 w 101"/>
                  <a:gd name="T97" fmla="*/ 21 h 126"/>
                  <a:gd name="T98" fmla="*/ 63 w 101"/>
                  <a:gd name="T99" fmla="*/ 18 h 126"/>
                  <a:gd name="T100" fmla="*/ 57 w 101"/>
                  <a:gd name="T101" fmla="*/ 13 h 126"/>
                  <a:gd name="T102" fmla="*/ 50 w 101"/>
                  <a:gd name="T103" fmla="*/ 8 h 126"/>
                  <a:gd name="T104" fmla="*/ 42 w 101"/>
                  <a:gd name="T105" fmla="*/ 5 h 126"/>
                  <a:gd name="T106" fmla="*/ 35 w 101"/>
                  <a:gd name="T107" fmla="*/ 1 h 126"/>
                  <a:gd name="T108" fmla="*/ 28 w 101"/>
                  <a:gd name="T109" fmla="*/ 1 h 126"/>
                  <a:gd name="T110" fmla="*/ 18 w 101"/>
                  <a:gd name="T111" fmla="*/ 1 h 126"/>
                  <a:gd name="T112" fmla="*/ 13 w 101"/>
                  <a:gd name="T113" fmla="*/ 1 h 126"/>
                  <a:gd name="T114" fmla="*/ 3 w 101"/>
                  <a:gd name="T115" fmla="*/ 0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01" h="126">
                    <a:moveTo>
                      <a:pt x="3" y="0"/>
                    </a:moveTo>
                    <a:cubicBezTo>
                      <a:pt x="2" y="5"/>
                      <a:pt x="2" y="5"/>
                      <a:pt x="2" y="5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6" y="26"/>
                      <a:pt x="6" y="26"/>
                      <a:pt x="6" y="26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9" y="36"/>
                      <a:pt x="9" y="36"/>
                      <a:pt x="9" y="36"/>
                    </a:cubicBezTo>
                    <a:cubicBezTo>
                      <a:pt x="9" y="41"/>
                      <a:pt x="9" y="41"/>
                      <a:pt x="9" y="41"/>
                    </a:cubicBezTo>
                    <a:cubicBezTo>
                      <a:pt x="9" y="48"/>
                      <a:pt x="9" y="48"/>
                      <a:pt x="9" y="48"/>
                    </a:cubicBezTo>
                    <a:cubicBezTo>
                      <a:pt x="10" y="54"/>
                      <a:pt x="10" y="54"/>
                      <a:pt x="10" y="54"/>
                    </a:cubicBezTo>
                    <a:cubicBezTo>
                      <a:pt x="10" y="62"/>
                      <a:pt x="10" y="62"/>
                      <a:pt x="10" y="62"/>
                    </a:cubicBezTo>
                    <a:cubicBezTo>
                      <a:pt x="11" y="70"/>
                      <a:pt x="11" y="70"/>
                      <a:pt x="11" y="70"/>
                    </a:cubicBezTo>
                    <a:cubicBezTo>
                      <a:pt x="12" y="78"/>
                      <a:pt x="12" y="78"/>
                      <a:pt x="12" y="78"/>
                    </a:cubicBezTo>
                    <a:cubicBezTo>
                      <a:pt x="12" y="84"/>
                      <a:pt x="12" y="84"/>
                      <a:pt x="12" y="84"/>
                    </a:cubicBezTo>
                    <a:cubicBezTo>
                      <a:pt x="12" y="84"/>
                      <a:pt x="13" y="87"/>
                      <a:pt x="13" y="89"/>
                    </a:cubicBezTo>
                    <a:cubicBezTo>
                      <a:pt x="14" y="92"/>
                      <a:pt x="17" y="97"/>
                      <a:pt x="17" y="97"/>
                    </a:cubicBezTo>
                    <a:cubicBezTo>
                      <a:pt x="22" y="99"/>
                      <a:pt x="22" y="99"/>
                      <a:pt x="22" y="99"/>
                    </a:cubicBezTo>
                    <a:cubicBezTo>
                      <a:pt x="23" y="103"/>
                      <a:pt x="23" y="103"/>
                      <a:pt x="23" y="103"/>
                    </a:cubicBezTo>
                    <a:cubicBezTo>
                      <a:pt x="22" y="108"/>
                      <a:pt x="22" y="108"/>
                      <a:pt x="22" y="108"/>
                    </a:cubicBezTo>
                    <a:cubicBezTo>
                      <a:pt x="22" y="108"/>
                      <a:pt x="23" y="110"/>
                      <a:pt x="22" y="112"/>
                    </a:cubicBezTo>
                    <a:cubicBezTo>
                      <a:pt x="20" y="113"/>
                      <a:pt x="21" y="116"/>
                      <a:pt x="21" y="116"/>
                    </a:cubicBezTo>
                    <a:cubicBezTo>
                      <a:pt x="26" y="117"/>
                      <a:pt x="26" y="117"/>
                      <a:pt x="26" y="117"/>
                    </a:cubicBezTo>
                    <a:cubicBezTo>
                      <a:pt x="32" y="116"/>
                      <a:pt x="32" y="116"/>
                      <a:pt x="32" y="116"/>
                    </a:cubicBezTo>
                    <a:cubicBezTo>
                      <a:pt x="39" y="116"/>
                      <a:pt x="39" y="116"/>
                      <a:pt x="39" y="116"/>
                    </a:cubicBezTo>
                    <a:cubicBezTo>
                      <a:pt x="44" y="116"/>
                      <a:pt x="44" y="116"/>
                      <a:pt x="44" y="116"/>
                    </a:cubicBezTo>
                    <a:cubicBezTo>
                      <a:pt x="48" y="117"/>
                      <a:pt x="48" y="117"/>
                      <a:pt x="48" y="117"/>
                    </a:cubicBezTo>
                    <a:cubicBezTo>
                      <a:pt x="53" y="121"/>
                      <a:pt x="53" y="121"/>
                      <a:pt x="53" y="121"/>
                    </a:cubicBezTo>
                    <a:cubicBezTo>
                      <a:pt x="58" y="126"/>
                      <a:pt x="58" y="126"/>
                      <a:pt x="58" y="126"/>
                    </a:cubicBezTo>
                    <a:cubicBezTo>
                      <a:pt x="61" y="125"/>
                      <a:pt x="61" y="125"/>
                      <a:pt x="61" y="125"/>
                    </a:cubicBezTo>
                    <a:cubicBezTo>
                      <a:pt x="66" y="121"/>
                      <a:pt x="66" y="121"/>
                      <a:pt x="66" y="121"/>
                    </a:cubicBezTo>
                    <a:cubicBezTo>
                      <a:pt x="69" y="117"/>
                      <a:pt x="69" y="117"/>
                      <a:pt x="69" y="117"/>
                    </a:cubicBezTo>
                    <a:cubicBezTo>
                      <a:pt x="68" y="113"/>
                      <a:pt x="68" y="113"/>
                      <a:pt x="68" y="113"/>
                    </a:cubicBezTo>
                    <a:cubicBezTo>
                      <a:pt x="66" y="110"/>
                      <a:pt x="66" y="110"/>
                      <a:pt x="66" y="110"/>
                    </a:cubicBezTo>
                    <a:cubicBezTo>
                      <a:pt x="66" y="104"/>
                      <a:pt x="66" y="104"/>
                      <a:pt x="66" y="104"/>
                    </a:cubicBezTo>
                    <a:cubicBezTo>
                      <a:pt x="69" y="97"/>
                      <a:pt x="69" y="97"/>
                      <a:pt x="69" y="97"/>
                    </a:cubicBezTo>
                    <a:cubicBezTo>
                      <a:pt x="70" y="90"/>
                      <a:pt x="70" y="90"/>
                      <a:pt x="70" y="90"/>
                    </a:cubicBezTo>
                    <a:cubicBezTo>
                      <a:pt x="75" y="82"/>
                      <a:pt x="75" y="82"/>
                      <a:pt x="75" y="82"/>
                    </a:cubicBezTo>
                    <a:cubicBezTo>
                      <a:pt x="81" y="74"/>
                      <a:pt x="81" y="74"/>
                      <a:pt x="81" y="74"/>
                    </a:cubicBezTo>
                    <a:cubicBezTo>
                      <a:pt x="86" y="66"/>
                      <a:pt x="86" y="66"/>
                      <a:pt x="86" y="66"/>
                    </a:cubicBezTo>
                    <a:cubicBezTo>
                      <a:pt x="91" y="58"/>
                      <a:pt x="91" y="58"/>
                      <a:pt x="91" y="58"/>
                    </a:cubicBezTo>
                    <a:cubicBezTo>
                      <a:pt x="94" y="51"/>
                      <a:pt x="94" y="51"/>
                      <a:pt x="94" y="51"/>
                    </a:cubicBezTo>
                    <a:cubicBezTo>
                      <a:pt x="101" y="47"/>
                      <a:pt x="101" y="47"/>
                      <a:pt x="101" y="47"/>
                    </a:cubicBezTo>
                    <a:cubicBezTo>
                      <a:pt x="89" y="36"/>
                      <a:pt x="89" y="36"/>
                      <a:pt x="89" y="36"/>
                    </a:cubicBezTo>
                    <a:cubicBezTo>
                      <a:pt x="78" y="28"/>
                      <a:pt x="78" y="28"/>
                      <a:pt x="78" y="28"/>
                    </a:cubicBezTo>
                    <a:cubicBezTo>
                      <a:pt x="75" y="24"/>
                      <a:pt x="75" y="24"/>
                      <a:pt x="75" y="24"/>
                    </a:cubicBezTo>
                    <a:cubicBezTo>
                      <a:pt x="75" y="24"/>
                      <a:pt x="71" y="21"/>
                      <a:pt x="70" y="21"/>
                    </a:cubicBezTo>
                    <a:cubicBezTo>
                      <a:pt x="68" y="21"/>
                      <a:pt x="63" y="18"/>
                      <a:pt x="63" y="18"/>
                    </a:cubicBezTo>
                    <a:cubicBezTo>
                      <a:pt x="57" y="13"/>
                      <a:pt x="57" y="13"/>
                      <a:pt x="57" y="13"/>
                    </a:cubicBezTo>
                    <a:cubicBezTo>
                      <a:pt x="50" y="8"/>
                      <a:pt x="50" y="8"/>
                      <a:pt x="50" y="8"/>
                    </a:cubicBezTo>
                    <a:cubicBezTo>
                      <a:pt x="42" y="5"/>
                      <a:pt x="42" y="5"/>
                      <a:pt x="42" y="5"/>
                    </a:cubicBezTo>
                    <a:cubicBezTo>
                      <a:pt x="35" y="1"/>
                      <a:pt x="35" y="1"/>
                      <a:pt x="35" y="1"/>
                    </a:cubicBezTo>
                    <a:cubicBezTo>
                      <a:pt x="28" y="1"/>
                      <a:pt x="28" y="1"/>
                      <a:pt x="2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3" y="1"/>
                      <a:pt x="13" y="1"/>
                      <a:pt x="13" y="1"/>
                    </a:cubicBezTo>
                    <a:lnTo>
                      <a:pt x="3" y="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101" name="Freeform 32"/>
              <p:cNvSpPr>
                <a:spLocks/>
              </p:cNvSpPr>
              <p:nvPr/>
            </p:nvSpPr>
            <p:spPr bwMode="auto">
              <a:xfrm>
                <a:off x="10658475" y="2084388"/>
                <a:ext cx="315912" cy="184150"/>
              </a:xfrm>
              <a:custGeom>
                <a:avLst/>
                <a:gdLst>
                  <a:gd name="T0" fmla="*/ 25 w 84"/>
                  <a:gd name="T1" fmla="*/ 0 h 49"/>
                  <a:gd name="T2" fmla="*/ 29 w 84"/>
                  <a:gd name="T3" fmla="*/ 0 h 49"/>
                  <a:gd name="T4" fmla="*/ 35 w 84"/>
                  <a:gd name="T5" fmla="*/ 2 h 49"/>
                  <a:gd name="T6" fmla="*/ 41 w 84"/>
                  <a:gd name="T7" fmla="*/ 5 h 49"/>
                  <a:gd name="T8" fmla="*/ 49 w 84"/>
                  <a:gd name="T9" fmla="*/ 5 h 49"/>
                  <a:gd name="T10" fmla="*/ 58 w 84"/>
                  <a:gd name="T11" fmla="*/ 5 h 49"/>
                  <a:gd name="T12" fmla="*/ 65 w 84"/>
                  <a:gd name="T13" fmla="*/ 5 h 49"/>
                  <a:gd name="T14" fmla="*/ 72 w 84"/>
                  <a:gd name="T15" fmla="*/ 6 h 49"/>
                  <a:gd name="T16" fmla="*/ 77 w 84"/>
                  <a:gd name="T17" fmla="*/ 9 h 49"/>
                  <a:gd name="T18" fmla="*/ 81 w 84"/>
                  <a:gd name="T19" fmla="*/ 13 h 49"/>
                  <a:gd name="T20" fmla="*/ 81 w 84"/>
                  <a:gd name="T21" fmla="*/ 17 h 49"/>
                  <a:gd name="T22" fmla="*/ 84 w 84"/>
                  <a:gd name="T23" fmla="*/ 24 h 49"/>
                  <a:gd name="T24" fmla="*/ 84 w 84"/>
                  <a:gd name="T25" fmla="*/ 29 h 49"/>
                  <a:gd name="T26" fmla="*/ 84 w 84"/>
                  <a:gd name="T27" fmla="*/ 37 h 49"/>
                  <a:gd name="T28" fmla="*/ 83 w 84"/>
                  <a:gd name="T29" fmla="*/ 40 h 49"/>
                  <a:gd name="T30" fmla="*/ 75 w 84"/>
                  <a:gd name="T31" fmla="*/ 40 h 49"/>
                  <a:gd name="T32" fmla="*/ 65 w 84"/>
                  <a:gd name="T33" fmla="*/ 40 h 49"/>
                  <a:gd name="T34" fmla="*/ 59 w 84"/>
                  <a:gd name="T35" fmla="*/ 37 h 49"/>
                  <a:gd name="T36" fmla="*/ 55 w 84"/>
                  <a:gd name="T37" fmla="*/ 36 h 49"/>
                  <a:gd name="T38" fmla="*/ 52 w 84"/>
                  <a:gd name="T39" fmla="*/ 37 h 49"/>
                  <a:gd name="T40" fmla="*/ 49 w 84"/>
                  <a:gd name="T41" fmla="*/ 41 h 49"/>
                  <a:gd name="T42" fmla="*/ 48 w 84"/>
                  <a:gd name="T43" fmla="*/ 44 h 49"/>
                  <a:gd name="T44" fmla="*/ 47 w 84"/>
                  <a:gd name="T45" fmla="*/ 49 h 49"/>
                  <a:gd name="T46" fmla="*/ 43 w 84"/>
                  <a:gd name="T47" fmla="*/ 49 h 49"/>
                  <a:gd name="T48" fmla="*/ 40 w 84"/>
                  <a:gd name="T49" fmla="*/ 45 h 49"/>
                  <a:gd name="T50" fmla="*/ 34 w 84"/>
                  <a:gd name="T51" fmla="*/ 46 h 49"/>
                  <a:gd name="T52" fmla="*/ 32 w 84"/>
                  <a:gd name="T53" fmla="*/ 46 h 49"/>
                  <a:gd name="T54" fmla="*/ 30 w 84"/>
                  <a:gd name="T55" fmla="*/ 43 h 49"/>
                  <a:gd name="T56" fmla="*/ 34 w 84"/>
                  <a:gd name="T57" fmla="*/ 36 h 49"/>
                  <a:gd name="T58" fmla="*/ 34 w 84"/>
                  <a:gd name="T59" fmla="*/ 31 h 49"/>
                  <a:gd name="T60" fmla="*/ 27 w 84"/>
                  <a:gd name="T61" fmla="*/ 30 h 49"/>
                  <a:gd name="T62" fmla="*/ 20 w 84"/>
                  <a:gd name="T63" fmla="*/ 31 h 49"/>
                  <a:gd name="T64" fmla="*/ 16 w 84"/>
                  <a:gd name="T65" fmla="*/ 34 h 49"/>
                  <a:gd name="T66" fmla="*/ 10 w 84"/>
                  <a:gd name="T67" fmla="*/ 38 h 49"/>
                  <a:gd name="T68" fmla="*/ 5 w 84"/>
                  <a:gd name="T69" fmla="*/ 39 h 49"/>
                  <a:gd name="T70" fmla="*/ 0 w 84"/>
                  <a:gd name="T71" fmla="*/ 38 h 49"/>
                  <a:gd name="T72" fmla="*/ 5 w 84"/>
                  <a:gd name="T73" fmla="*/ 31 h 49"/>
                  <a:gd name="T74" fmla="*/ 8 w 84"/>
                  <a:gd name="T75" fmla="*/ 25 h 49"/>
                  <a:gd name="T76" fmla="*/ 15 w 84"/>
                  <a:gd name="T77" fmla="*/ 14 h 49"/>
                  <a:gd name="T78" fmla="*/ 25 w 84"/>
                  <a:gd name="T79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84" h="49">
                    <a:moveTo>
                      <a:pt x="25" y="0"/>
                    </a:moveTo>
                    <a:cubicBezTo>
                      <a:pt x="29" y="0"/>
                      <a:pt x="29" y="0"/>
                      <a:pt x="29" y="0"/>
                    </a:cubicBezTo>
                    <a:cubicBezTo>
                      <a:pt x="35" y="2"/>
                      <a:pt x="35" y="2"/>
                      <a:pt x="35" y="2"/>
                    </a:cubicBezTo>
                    <a:cubicBezTo>
                      <a:pt x="41" y="5"/>
                      <a:pt x="41" y="5"/>
                      <a:pt x="41" y="5"/>
                    </a:cubicBezTo>
                    <a:cubicBezTo>
                      <a:pt x="49" y="5"/>
                      <a:pt x="49" y="5"/>
                      <a:pt x="49" y="5"/>
                    </a:cubicBezTo>
                    <a:cubicBezTo>
                      <a:pt x="58" y="5"/>
                      <a:pt x="58" y="5"/>
                      <a:pt x="58" y="5"/>
                    </a:cubicBezTo>
                    <a:cubicBezTo>
                      <a:pt x="65" y="5"/>
                      <a:pt x="65" y="5"/>
                      <a:pt x="65" y="5"/>
                    </a:cubicBezTo>
                    <a:cubicBezTo>
                      <a:pt x="72" y="6"/>
                      <a:pt x="72" y="6"/>
                      <a:pt x="72" y="6"/>
                    </a:cubicBezTo>
                    <a:cubicBezTo>
                      <a:pt x="77" y="9"/>
                      <a:pt x="77" y="9"/>
                      <a:pt x="77" y="9"/>
                    </a:cubicBezTo>
                    <a:cubicBezTo>
                      <a:pt x="81" y="13"/>
                      <a:pt x="81" y="13"/>
                      <a:pt x="81" y="13"/>
                    </a:cubicBezTo>
                    <a:cubicBezTo>
                      <a:pt x="81" y="17"/>
                      <a:pt x="81" y="17"/>
                      <a:pt x="81" y="17"/>
                    </a:cubicBezTo>
                    <a:cubicBezTo>
                      <a:pt x="84" y="24"/>
                      <a:pt x="84" y="24"/>
                      <a:pt x="84" y="24"/>
                    </a:cubicBezTo>
                    <a:cubicBezTo>
                      <a:pt x="84" y="29"/>
                      <a:pt x="84" y="29"/>
                      <a:pt x="84" y="29"/>
                    </a:cubicBezTo>
                    <a:cubicBezTo>
                      <a:pt x="84" y="37"/>
                      <a:pt x="84" y="37"/>
                      <a:pt x="84" y="37"/>
                    </a:cubicBezTo>
                    <a:cubicBezTo>
                      <a:pt x="83" y="40"/>
                      <a:pt x="83" y="40"/>
                      <a:pt x="83" y="40"/>
                    </a:cubicBezTo>
                    <a:cubicBezTo>
                      <a:pt x="75" y="40"/>
                      <a:pt x="75" y="40"/>
                      <a:pt x="75" y="40"/>
                    </a:cubicBezTo>
                    <a:cubicBezTo>
                      <a:pt x="65" y="40"/>
                      <a:pt x="65" y="40"/>
                      <a:pt x="65" y="40"/>
                    </a:cubicBezTo>
                    <a:cubicBezTo>
                      <a:pt x="59" y="37"/>
                      <a:pt x="59" y="37"/>
                      <a:pt x="59" y="37"/>
                    </a:cubicBezTo>
                    <a:cubicBezTo>
                      <a:pt x="55" y="36"/>
                      <a:pt x="55" y="36"/>
                      <a:pt x="55" y="36"/>
                    </a:cubicBezTo>
                    <a:cubicBezTo>
                      <a:pt x="52" y="37"/>
                      <a:pt x="52" y="37"/>
                      <a:pt x="52" y="37"/>
                    </a:cubicBezTo>
                    <a:cubicBezTo>
                      <a:pt x="49" y="41"/>
                      <a:pt x="49" y="41"/>
                      <a:pt x="49" y="41"/>
                    </a:cubicBezTo>
                    <a:cubicBezTo>
                      <a:pt x="48" y="44"/>
                      <a:pt x="48" y="44"/>
                      <a:pt x="48" y="44"/>
                    </a:cubicBezTo>
                    <a:cubicBezTo>
                      <a:pt x="47" y="49"/>
                      <a:pt x="47" y="49"/>
                      <a:pt x="47" y="49"/>
                    </a:cubicBezTo>
                    <a:cubicBezTo>
                      <a:pt x="43" y="49"/>
                      <a:pt x="43" y="49"/>
                      <a:pt x="43" y="49"/>
                    </a:cubicBezTo>
                    <a:cubicBezTo>
                      <a:pt x="40" y="45"/>
                      <a:pt x="40" y="45"/>
                      <a:pt x="40" y="45"/>
                    </a:cubicBezTo>
                    <a:cubicBezTo>
                      <a:pt x="34" y="46"/>
                      <a:pt x="34" y="46"/>
                      <a:pt x="34" y="46"/>
                    </a:cubicBezTo>
                    <a:cubicBezTo>
                      <a:pt x="32" y="46"/>
                      <a:pt x="32" y="46"/>
                      <a:pt x="32" y="46"/>
                    </a:cubicBezTo>
                    <a:cubicBezTo>
                      <a:pt x="30" y="43"/>
                      <a:pt x="30" y="43"/>
                      <a:pt x="30" y="43"/>
                    </a:cubicBezTo>
                    <a:cubicBezTo>
                      <a:pt x="34" y="36"/>
                      <a:pt x="34" y="36"/>
                      <a:pt x="34" y="36"/>
                    </a:cubicBezTo>
                    <a:cubicBezTo>
                      <a:pt x="34" y="31"/>
                      <a:pt x="34" y="31"/>
                      <a:pt x="34" y="31"/>
                    </a:cubicBezTo>
                    <a:cubicBezTo>
                      <a:pt x="27" y="30"/>
                      <a:pt x="27" y="30"/>
                      <a:pt x="27" y="30"/>
                    </a:cubicBezTo>
                    <a:cubicBezTo>
                      <a:pt x="20" y="31"/>
                      <a:pt x="20" y="31"/>
                      <a:pt x="20" y="31"/>
                    </a:cubicBezTo>
                    <a:cubicBezTo>
                      <a:pt x="16" y="34"/>
                      <a:pt x="16" y="34"/>
                      <a:pt x="16" y="34"/>
                    </a:cubicBezTo>
                    <a:cubicBezTo>
                      <a:pt x="10" y="38"/>
                      <a:pt x="10" y="38"/>
                      <a:pt x="10" y="38"/>
                    </a:cubicBezTo>
                    <a:cubicBezTo>
                      <a:pt x="10" y="38"/>
                      <a:pt x="6" y="39"/>
                      <a:pt x="5" y="39"/>
                    </a:cubicBezTo>
                    <a:cubicBezTo>
                      <a:pt x="4" y="39"/>
                      <a:pt x="0" y="40"/>
                      <a:pt x="0" y="38"/>
                    </a:cubicBezTo>
                    <a:cubicBezTo>
                      <a:pt x="0" y="37"/>
                      <a:pt x="5" y="31"/>
                      <a:pt x="5" y="31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15" y="14"/>
                      <a:pt x="15" y="14"/>
                      <a:pt x="15" y="14"/>
                    </a:cubicBezTo>
                    <a:lnTo>
                      <a:pt x="25" y="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102" name="Freeform 33"/>
              <p:cNvSpPr>
                <a:spLocks/>
              </p:cNvSpPr>
              <p:nvPr/>
            </p:nvSpPr>
            <p:spPr bwMode="auto">
              <a:xfrm>
                <a:off x="10641013" y="2208213"/>
                <a:ext cx="363537" cy="192088"/>
              </a:xfrm>
              <a:custGeom>
                <a:avLst/>
                <a:gdLst>
                  <a:gd name="T0" fmla="*/ 2 w 97"/>
                  <a:gd name="T1" fmla="*/ 13 h 51"/>
                  <a:gd name="T2" fmla="*/ 0 w 97"/>
                  <a:gd name="T3" fmla="*/ 19 h 51"/>
                  <a:gd name="T4" fmla="*/ 1 w 97"/>
                  <a:gd name="T5" fmla="*/ 23 h 51"/>
                  <a:gd name="T6" fmla="*/ 3 w 97"/>
                  <a:gd name="T7" fmla="*/ 27 h 51"/>
                  <a:gd name="T8" fmla="*/ 2 w 97"/>
                  <a:gd name="T9" fmla="*/ 33 h 51"/>
                  <a:gd name="T10" fmla="*/ 1 w 97"/>
                  <a:gd name="T11" fmla="*/ 37 h 51"/>
                  <a:gd name="T12" fmla="*/ 4 w 97"/>
                  <a:gd name="T13" fmla="*/ 39 h 51"/>
                  <a:gd name="T14" fmla="*/ 10 w 97"/>
                  <a:gd name="T15" fmla="*/ 39 h 51"/>
                  <a:gd name="T16" fmla="*/ 18 w 97"/>
                  <a:gd name="T17" fmla="*/ 38 h 51"/>
                  <a:gd name="T18" fmla="*/ 24 w 97"/>
                  <a:gd name="T19" fmla="*/ 33 h 51"/>
                  <a:gd name="T20" fmla="*/ 31 w 97"/>
                  <a:gd name="T21" fmla="*/ 29 h 51"/>
                  <a:gd name="T22" fmla="*/ 34 w 97"/>
                  <a:gd name="T23" fmla="*/ 28 h 51"/>
                  <a:gd name="T24" fmla="*/ 42 w 97"/>
                  <a:gd name="T25" fmla="*/ 29 h 51"/>
                  <a:gd name="T26" fmla="*/ 43 w 97"/>
                  <a:gd name="T27" fmla="*/ 34 h 51"/>
                  <a:gd name="T28" fmla="*/ 41 w 97"/>
                  <a:gd name="T29" fmla="*/ 37 h 51"/>
                  <a:gd name="T30" fmla="*/ 39 w 97"/>
                  <a:gd name="T31" fmla="*/ 45 h 51"/>
                  <a:gd name="T32" fmla="*/ 39 w 97"/>
                  <a:gd name="T33" fmla="*/ 48 h 51"/>
                  <a:gd name="T34" fmla="*/ 40 w 97"/>
                  <a:gd name="T35" fmla="*/ 50 h 51"/>
                  <a:gd name="T36" fmla="*/ 44 w 97"/>
                  <a:gd name="T37" fmla="*/ 51 h 51"/>
                  <a:gd name="T38" fmla="*/ 48 w 97"/>
                  <a:gd name="T39" fmla="*/ 47 h 51"/>
                  <a:gd name="T40" fmla="*/ 54 w 97"/>
                  <a:gd name="T41" fmla="*/ 42 h 51"/>
                  <a:gd name="T42" fmla="*/ 58 w 97"/>
                  <a:gd name="T43" fmla="*/ 42 h 51"/>
                  <a:gd name="T44" fmla="*/ 67 w 97"/>
                  <a:gd name="T45" fmla="*/ 41 h 51"/>
                  <a:gd name="T46" fmla="*/ 75 w 97"/>
                  <a:gd name="T47" fmla="*/ 39 h 51"/>
                  <a:gd name="T48" fmla="*/ 80 w 97"/>
                  <a:gd name="T49" fmla="*/ 34 h 51"/>
                  <a:gd name="T50" fmla="*/ 84 w 97"/>
                  <a:gd name="T51" fmla="*/ 31 h 51"/>
                  <a:gd name="T52" fmla="*/ 89 w 97"/>
                  <a:gd name="T53" fmla="*/ 30 h 51"/>
                  <a:gd name="T54" fmla="*/ 97 w 97"/>
                  <a:gd name="T55" fmla="*/ 30 h 51"/>
                  <a:gd name="T56" fmla="*/ 97 w 97"/>
                  <a:gd name="T57" fmla="*/ 25 h 51"/>
                  <a:gd name="T58" fmla="*/ 96 w 97"/>
                  <a:gd name="T59" fmla="*/ 19 h 51"/>
                  <a:gd name="T60" fmla="*/ 93 w 97"/>
                  <a:gd name="T61" fmla="*/ 14 h 51"/>
                  <a:gd name="T62" fmla="*/ 90 w 97"/>
                  <a:gd name="T63" fmla="*/ 12 h 51"/>
                  <a:gd name="T64" fmla="*/ 79 w 97"/>
                  <a:gd name="T65" fmla="*/ 10 h 51"/>
                  <a:gd name="T66" fmla="*/ 71 w 97"/>
                  <a:gd name="T67" fmla="*/ 10 h 51"/>
                  <a:gd name="T68" fmla="*/ 65 w 97"/>
                  <a:gd name="T69" fmla="*/ 10 h 51"/>
                  <a:gd name="T70" fmla="*/ 59 w 97"/>
                  <a:gd name="T71" fmla="*/ 10 h 51"/>
                  <a:gd name="T72" fmla="*/ 57 w 97"/>
                  <a:gd name="T73" fmla="*/ 14 h 51"/>
                  <a:gd name="T74" fmla="*/ 53 w 97"/>
                  <a:gd name="T75" fmla="*/ 19 h 51"/>
                  <a:gd name="T76" fmla="*/ 47 w 97"/>
                  <a:gd name="T77" fmla="*/ 20 h 51"/>
                  <a:gd name="T78" fmla="*/ 43 w 97"/>
                  <a:gd name="T79" fmla="*/ 17 h 51"/>
                  <a:gd name="T80" fmla="*/ 38 w 97"/>
                  <a:gd name="T81" fmla="*/ 18 h 51"/>
                  <a:gd name="T82" fmla="*/ 35 w 97"/>
                  <a:gd name="T83" fmla="*/ 19 h 51"/>
                  <a:gd name="T84" fmla="*/ 31 w 97"/>
                  <a:gd name="T85" fmla="*/ 17 h 51"/>
                  <a:gd name="T86" fmla="*/ 28 w 97"/>
                  <a:gd name="T87" fmla="*/ 12 h 51"/>
                  <a:gd name="T88" fmla="*/ 30 w 97"/>
                  <a:gd name="T89" fmla="*/ 5 h 51"/>
                  <a:gd name="T90" fmla="*/ 34 w 97"/>
                  <a:gd name="T91" fmla="*/ 0 h 51"/>
                  <a:gd name="T92" fmla="*/ 30 w 97"/>
                  <a:gd name="T93" fmla="*/ 0 h 51"/>
                  <a:gd name="T94" fmla="*/ 24 w 97"/>
                  <a:gd name="T95" fmla="*/ 3 h 51"/>
                  <a:gd name="T96" fmla="*/ 22 w 97"/>
                  <a:gd name="T97" fmla="*/ 7 h 51"/>
                  <a:gd name="T98" fmla="*/ 18 w 97"/>
                  <a:gd name="T99" fmla="*/ 9 h 51"/>
                  <a:gd name="T100" fmla="*/ 15 w 97"/>
                  <a:gd name="T101" fmla="*/ 9 h 51"/>
                  <a:gd name="T102" fmla="*/ 8 w 97"/>
                  <a:gd name="T103" fmla="*/ 10 h 51"/>
                  <a:gd name="T104" fmla="*/ 2 w 97"/>
                  <a:gd name="T105" fmla="*/ 13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97" h="51">
                    <a:moveTo>
                      <a:pt x="2" y="13"/>
                    </a:moveTo>
                    <a:cubicBezTo>
                      <a:pt x="0" y="19"/>
                      <a:pt x="0" y="19"/>
                      <a:pt x="0" y="19"/>
                    </a:cubicBezTo>
                    <a:cubicBezTo>
                      <a:pt x="1" y="23"/>
                      <a:pt x="1" y="23"/>
                      <a:pt x="1" y="23"/>
                    </a:cubicBezTo>
                    <a:cubicBezTo>
                      <a:pt x="3" y="27"/>
                      <a:pt x="3" y="27"/>
                      <a:pt x="3" y="27"/>
                    </a:cubicBezTo>
                    <a:cubicBezTo>
                      <a:pt x="2" y="33"/>
                      <a:pt x="2" y="33"/>
                      <a:pt x="2" y="33"/>
                    </a:cubicBezTo>
                    <a:cubicBezTo>
                      <a:pt x="1" y="37"/>
                      <a:pt x="1" y="37"/>
                      <a:pt x="1" y="37"/>
                    </a:cubicBezTo>
                    <a:cubicBezTo>
                      <a:pt x="4" y="39"/>
                      <a:pt x="4" y="39"/>
                      <a:pt x="4" y="39"/>
                    </a:cubicBezTo>
                    <a:cubicBezTo>
                      <a:pt x="10" y="39"/>
                      <a:pt x="10" y="39"/>
                      <a:pt x="10" y="39"/>
                    </a:cubicBezTo>
                    <a:cubicBezTo>
                      <a:pt x="18" y="38"/>
                      <a:pt x="18" y="38"/>
                      <a:pt x="18" y="38"/>
                    </a:cubicBezTo>
                    <a:cubicBezTo>
                      <a:pt x="24" y="33"/>
                      <a:pt x="24" y="33"/>
                      <a:pt x="24" y="33"/>
                    </a:cubicBezTo>
                    <a:cubicBezTo>
                      <a:pt x="31" y="29"/>
                      <a:pt x="31" y="29"/>
                      <a:pt x="31" y="29"/>
                    </a:cubicBezTo>
                    <a:cubicBezTo>
                      <a:pt x="34" y="28"/>
                      <a:pt x="34" y="28"/>
                      <a:pt x="34" y="28"/>
                    </a:cubicBezTo>
                    <a:cubicBezTo>
                      <a:pt x="42" y="29"/>
                      <a:pt x="42" y="29"/>
                      <a:pt x="42" y="29"/>
                    </a:cubicBezTo>
                    <a:cubicBezTo>
                      <a:pt x="43" y="34"/>
                      <a:pt x="43" y="34"/>
                      <a:pt x="43" y="34"/>
                    </a:cubicBezTo>
                    <a:cubicBezTo>
                      <a:pt x="41" y="37"/>
                      <a:pt x="41" y="37"/>
                      <a:pt x="41" y="37"/>
                    </a:cubicBezTo>
                    <a:cubicBezTo>
                      <a:pt x="39" y="45"/>
                      <a:pt x="39" y="45"/>
                      <a:pt x="39" y="45"/>
                    </a:cubicBezTo>
                    <a:cubicBezTo>
                      <a:pt x="39" y="48"/>
                      <a:pt x="39" y="48"/>
                      <a:pt x="39" y="48"/>
                    </a:cubicBezTo>
                    <a:cubicBezTo>
                      <a:pt x="40" y="50"/>
                      <a:pt x="40" y="50"/>
                      <a:pt x="40" y="50"/>
                    </a:cubicBezTo>
                    <a:cubicBezTo>
                      <a:pt x="44" y="51"/>
                      <a:pt x="44" y="51"/>
                      <a:pt x="44" y="51"/>
                    </a:cubicBezTo>
                    <a:cubicBezTo>
                      <a:pt x="48" y="47"/>
                      <a:pt x="48" y="47"/>
                      <a:pt x="48" y="47"/>
                    </a:cubicBezTo>
                    <a:cubicBezTo>
                      <a:pt x="54" y="42"/>
                      <a:pt x="54" y="42"/>
                      <a:pt x="54" y="42"/>
                    </a:cubicBezTo>
                    <a:cubicBezTo>
                      <a:pt x="58" y="42"/>
                      <a:pt x="58" y="42"/>
                      <a:pt x="58" y="42"/>
                    </a:cubicBezTo>
                    <a:cubicBezTo>
                      <a:pt x="67" y="41"/>
                      <a:pt x="67" y="41"/>
                      <a:pt x="67" y="41"/>
                    </a:cubicBezTo>
                    <a:cubicBezTo>
                      <a:pt x="75" y="39"/>
                      <a:pt x="75" y="39"/>
                      <a:pt x="75" y="39"/>
                    </a:cubicBezTo>
                    <a:cubicBezTo>
                      <a:pt x="80" y="34"/>
                      <a:pt x="80" y="34"/>
                      <a:pt x="80" y="34"/>
                    </a:cubicBezTo>
                    <a:cubicBezTo>
                      <a:pt x="84" y="31"/>
                      <a:pt x="84" y="31"/>
                      <a:pt x="84" y="31"/>
                    </a:cubicBezTo>
                    <a:cubicBezTo>
                      <a:pt x="89" y="30"/>
                      <a:pt x="89" y="30"/>
                      <a:pt x="89" y="30"/>
                    </a:cubicBezTo>
                    <a:cubicBezTo>
                      <a:pt x="97" y="30"/>
                      <a:pt x="97" y="30"/>
                      <a:pt x="97" y="30"/>
                    </a:cubicBezTo>
                    <a:cubicBezTo>
                      <a:pt x="97" y="25"/>
                      <a:pt x="97" y="25"/>
                      <a:pt x="97" y="25"/>
                    </a:cubicBezTo>
                    <a:cubicBezTo>
                      <a:pt x="97" y="25"/>
                      <a:pt x="97" y="19"/>
                      <a:pt x="96" y="19"/>
                    </a:cubicBezTo>
                    <a:cubicBezTo>
                      <a:pt x="94" y="19"/>
                      <a:pt x="93" y="14"/>
                      <a:pt x="93" y="14"/>
                    </a:cubicBezTo>
                    <a:cubicBezTo>
                      <a:pt x="90" y="12"/>
                      <a:pt x="90" y="12"/>
                      <a:pt x="90" y="12"/>
                    </a:cubicBezTo>
                    <a:cubicBezTo>
                      <a:pt x="79" y="10"/>
                      <a:pt x="79" y="10"/>
                      <a:pt x="79" y="10"/>
                    </a:cubicBezTo>
                    <a:cubicBezTo>
                      <a:pt x="71" y="10"/>
                      <a:pt x="71" y="10"/>
                      <a:pt x="71" y="10"/>
                    </a:cubicBezTo>
                    <a:cubicBezTo>
                      <a:pt x="65" y="10"/>
                      <a:pt x="65" y="10"/>
                      <a:pt x="65" y="10"/>
                    </a:cubicBezTo>
                    <a:cubicBezTo>
                      <a:pt x="59" y="10"/>
                      <a:pt x="59" y="10"/>
                      <a:pt x="59" y="10"/>
                    </a:cubicBezTo>
                    <a:cubicBezTo>
                      <a:pt x="57" y="14"/>
                      <a:pt x="57" y="14"/>
                      <a:pt x="57" y="14"/>
                    </a:cubicBezTo>
                    <a:cubicBezTo>
                      <a:pt x="53" y="19"/>
                      <a:pt x="53" y="19"/>
                      <a:pt x="53" y="19"/>
                    </a:cubicBezTo>
                    <a:cubicBezTo>
                      <a:pt x="47" y="20"/>
                      <a:pt x="47" y="20"/>
                      <a:pt x="47" y="20"/>
                    </a:cubicBezTo>
                    <a:cubicBezTo>
                      <a:pt x="43" y="17"/>
                      <a:pt x="43" y="17"/>
                      <a:pt x="43" y="17"/>
                    </a:cubicBezTo>
                    <a:cubicBezTo>
                      <a:pt x="38" y="18"/>
                      <a:pt x="38" y="18"/>
                      <a:pt x="38" y="18"/>
                    </a:cubicBezTo>
                    <a:cubicBezTo>
                      <a:pt x="35" y="19"/>
                      <a:pt x="35" y="19"/>
                      <a:pt x="35" y="19"/>
                    </a:cubicBezTo>
                    <a:cubicBezTo>
                      <a:pt x="31" y="17"/>
                      <a:pt x="31" y="17"/>
                      <a:pt x="31" y="17"/>
                    </a:cubicBezTo>
                    <a:cubicBezTo>
                      <a:pt x="28" y="12"/>
                      <a:pt x="28" y="12"/>
                      <a:pt x="28" y="12"/>
                    </a:cubicBezTo>
                    <a:cubicBezTo>
                      <a:pt x="30" y="5"/>
                      <a:pt x="30" y="5"/>
                      <a:pt x="30" y="5"/>
                    </a:cubicBezTo>
                    <a:cubicBezTo>
                      <a:pt x="34" y="0"/>
                      <a:pt x="34" y="0"/>
                      <a:pt x="34" y="0"/>
                    </a:cubicBezTo>
                    <a:cubicBezTo>
                      <a:pt x="30" y="0"/>
                      <a:pt x="30" y="0"/>
                      <a:pt x="30" y="0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8" y="10"/>
                      <a:pt x="8" y="10"/>
                      <a:pt x="8" y="10"/>
                    </a:cubicBezTo>
                    <a:lnTo>
                      <a:pt x="2" y="13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103" name="Freeform 34"/>
              <p:cNvSpPr>
                <a:spLocks/>
              </p:cNvSpPr>
              <p:nvPr/>
            </p:nvSpPr>
            <p:spPr bwMode="auto">
              <a:xfrm>
                <a:off x="10399713" y="2332038"/>
                <a:ext cx="604837" cy="196850"/>
              </a:xfrm>
              <a:custGeom>
                <a:avLst/>
                <a:gdLst>
                  <a:gd name="T0" fmla="*/ 12 w 381"/>
                  <a:gd name="T1" fmla="*/ 88 h 124"/>
                  <a:gd name="T2" fmla="*/ 16 w 381"/>
                  <a:gd name="T3" fmla="*/ 105 h 124"/>
                  <a:gd name="T4" fmla="*/ 24 w 381"/>
                  <a:gd name="T5" fmla="*/ 119 h 124"/>
                  <a:gd name="T6" fmla="*/ 35 w 381"/>
                  <a:gd name="T7" fmla="*/ 119 h 124"/>
                  <a:gd name="T8" fmla="*/ 47 w 381"/>
                  <a:gd name="T9" fmla="*/ 100 h 124"/>
                  <a:gd name="T10" fmla="*/ 66 w 381"/>
                  <a:gd name="T11" fmla="*/ 90 h 124"/>
                  <a:gd name="T12" fmla="*/ 90 w 381"/>
                  <a:gd name="T13" fmla="*/ 72 h 124"/>
                  <a:gd name="T14" fmla="*/ 114 w 381"/>
                  <a:gd name="T15" fmla="*/ 72 h 124"/>
                  <a:gd name="T16" fmla="*/ 137 w 381"/>
                  <a:gd name="T17" fmla="*/ 79 h 124"/>
                  <a:gd name="T18" fmla="*/ 163 w 381"/>
                  <a:gd name="T19" fmla="*/ 95 h 124"/>
                  <a:gd name="T20" fmla="*/ 185 w 381"/>
                  <a:gd name="T21" fmla="*/ 105 h 124"/>
                  <a:gd name="T22" fmla="*/ 206 w 381"/>
                  <a:gd name="T23" fmla="*/ 88 h 124"/>
                  <a:gd name="T24" fmla="*/ 227 w 381"/>
                  <a:gd name="T25" fmla="*/ 105 h 124"/>
                  <a:gd name="T26" fmla="*/ 253 w 381"/>
                  <a:gd name="T27" fmla="*/ 112 h 124"/>
                  <a:gd name="T28" fmla="*/ 291 w 381"/>
                  <a:gd name="T29" fmla="*/ 109 h 124"/>
                  <a:gd name="T30" fmla="*/ 303 w 381"/>
                  <a:gd name="T31" fmla="*/ 90 h 124"/>
                  <a:gd name="T32" fmla="*/ 322 w 381"/>
                  <a:gd name="T33" fmla="*/ 83 h 124"/>
                  <a:gd name="T34" fmla="*/ 348 w 381"/>
                  <a:gd name="T35" fmla="*/ 83 h 124"/>
                  <a:gd name="T36" fmla="*/ 365 w 381"/>
                  <a:gd name="T37" fmla="*/ 74 h 124"/>
                  <a:gd name="T38" fmla="*/ 374 w 381"/>
                  <a:gd name="T39" fmla="*/ 48 h 124"/>
                  <a:gd name="T40" fmla="*/ 381 w 381"/>
                  <a:gd name="T41" fmla="*/ 10 h 124"/>
                  <a:gd name="T42" fmla="*/ 358 w 381"/>
                  <a:gd name="T43" fmla="*/ 3 h 124"/>
                  <a:gd name="T44" fmla="*/ 341 w 381"/>
                  <a:gd name="T45" fmla="*/ 15 h 124"/>
                  <a:gd name="T46" fmla="*/ 322 w 381"/>
                  <a:gd name="T47" fmla="*/ 27 h 124"/>
                  <a:gd name="T48" fmla="*/ 296 w 381"/>
                  <a:gd name="T49" fmla="*/ 29 h 124"/>
                  <a:gd name="T50" fmla="*/ 272 w 381"/>
                  <a:gd name="T51" fmla="*/ 38 h 124"/>
                  <a:gd name="T52" fmla="*/ 260 w 381"/>
                  <a:gd name="T53" fmla="*/ 55 h 124"/>
                  <a:gd name="T54" fmla="*/ 239 w 381"/>
                  <a:gd name="T55" fmla="*/ 50 h 124"/>
                  <a:gd name="T56" fmla="*/ 234 w 381"/>
                  <a:gd name="T57" fmla="*/ 24 h 124"/>
                  <a:gd name="T58" fmla="*/ 239 w 381"/>
                  <a:gd name="T59" fmla="*/ 3 h 124"/>
                  <a:gd name="T60" fmla="*/ 223 w 381"/>
                  <a:gd name="T61" fmla="*/ 3 h 124"/>
                  <a:gd name="T62" fmla="*/ 199 w 381"/>
                  <a:gd name="T63" fmla="*/ 19 h 124"/>
                  <a:gd name="T64" fmla="*/ 170 w 381"/>
                  <a:gd name="T65" fmla="*/ 24 h 124"/>
                  <a:gd name="T66" fmla="*/ 152 w 381"/>
                  <a:gd name="T67" fmla="*/ 24 h 124"/>
                  <a:gd name="T68" fmla="*/ 123 w 381"/>
                  <a:gd name="T69" fmla="*/ 27 h 124"/>
                  <a:gd name="T70" fmla="*/ 99 w 381"/>
                  <a:gd name="T71" fmla="*/ 12 h 124"/>
                  <a:gd name="T72" fmla="*/ 78 w 381"/>
                  <a:gd name="T73" fmla="*/ 5 h 124"/>
                  <a:gd name="T74" fmla="*/ 26 w 381"/>
                  <a:gd name="T75" fmla="*/ 3 h 124"/>
                  <a:gd name="T76" fmla="*/ 31 w 381"/>
                  <a:gd name="T77" fmla="*/ 19 h 124"/>
                  <a:gd name="T78" fmla="*/ 35 w 381"/>
                  <a:gd name="T79" fmla="*/ 38 h 124"/>
                  <a:gd name="T80" fmla="*/ 21 w 381"/>
                  <a:gd name="T81" fmla="*/ 57 h 124"/>
                  <a:gd name="T82" fmla="*/ 0 w 381"/>
                  <a:gd name="T83" fmla="*/ 79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381" h="124">
                    <a:moveTo>
                      <a:pt x="0" y="79"/>
                    </a:moveTo>
                    <a:lnTo>
                      <a:pt x="12" y="88"/>
                    </a:lnTo>
                    <a:lnTo>
                      <a:pt x="16" y="98"/>
                    </a:lnTo>
                    <a:lnTo>
                      <a:pt x="16" y="105"/>
                    </a:lnTo>
                    <a:lnTo>
                      <a:pt x="24" y="114"/>
                    </a:lnTo>
                    <a:lnTo>
                      <a:pt x="24" y="119"/>
                    </a:lnTo>
                    <a:lnTo>
                      <a:pt x="26" y="124"/>
                    </a:lnTo>
                    <a:lnTo>
                      <a:pt x="35" y="119"/>
                    </a:lnTo>
                    <a:lnTo>
                      <a:pt x="40" y="112"/>
                    </a:lnTo>
                    <a:lnTo>
                      <a:pt x="47" y="100"/>
                    </a:lnTo>
                    <a:lnTo>
                      <a:pt x="59" y="100"/>
                    </a:lnTo>
                    <a:lnTo>
                      <a:pt x="66" y="90"/>
                    </a:lnTo>
                    <a:lnTo>
                      <a:pt x="76" y="81"/>
                    </a:lnTo>
                    <a:lnTo>
                      <a:pt x="90" y="72"/>
                    </a:lnTo>
                    <a:lnTo>
                      <a:pt x="102" y="69"/>
                    </a:lnTo>
                    <a:lnTo>
                      <a:pt x="114" y="72"/>
                    </a:lnTo>
                    <a:lnTo>
                      <a:pt x="125" y="76"/>
                    </a:lnTo>
                    <a:lnTo>
                      <a:pt x="137" y="79"/>
                    </a:lnTo>
                    <a:lnTo>
                      <a:pt x="149" y="86"/>
                    </a:lnTo>
                    <a:lnTo>
                      <a:pt x="163" y="95"/>
                    </a:lnTo>
                    <a:lnTo>
                      <a:pt x="173" y="105"/>
                    </a:lnTo>
                    <a:lnTo>
                      <a:pt x="185" y="105"/>
                    </a:lnTo>
                    <a:lnTo>
                      <a:pt x="197" y="95"/>
                    </a:lnTo>
                    <a:lnTo>
                      <a:pt x="206" y="88"/>
                    </a:lnTo>
                    <a:lnTo>
                      <a:pt x="215" y="95"/>
                    </a:lnTo>
                    <a:lnTo>
                      <a:pt x="227" y="105"/>
                    </a:lnTo>
                    <a:lnTo>
                      <a:pt x="239" y="107"/>
                    </a:lnTo>
                    <a:lnTo>
                      <a:pt x="253" y="112"/>
                    </a:lnTo>
                    <a:lnTo>
                      <a:pt x="275" y="112"/>
                    </a:lnTo>
                    <a:lnTo>
                      <a:pt x="291" y="109"/>
                    </a:lnTo>
                    <a:lnTo>
                      <a:pt x="296" y="105"/>
                    </a:lnTo>
                    <a:lnTo>
                      <a:pt x="303" y="90"/>
                    </a:lnTo>
                    <a:lnTo>
                      <a:pt x="313" y="86"/>
                    </a:lnTo>
                    <a:lnTo>
                      <a:pt x="322" y="83"/>
                    </a:lnTo>
                    <a:lnTo>
                      <a:pt x="336" y="83"/>
                    </a:lnTo>
                    <a:lnTo>
                      <a:pt x="348" y="83"/>
                    </a:lnTo>
                    <a:lnTo>
                      <a:pt x="360" y="83"/>
                    </a:lnTo>
                    <a:lnTo>
                      <a:pt x="365" y="74"/>
                    </a:lnTo>
                    <a:lnTo>
                      <a:pt x="369" y="62"/>
                    </a:lnTo>
                    <a:lnTo>
                      <a:pt x="374" y="48"/>
                    </a:lnTo>
                    <a:lnTo>
                      <a:pt x="381" y="27"/>
                    </a:lnTo>
                    <a:lnTo>
                      <a:pt x="381" y="10"/>
                    </a:lnTo>
                    <a:lnTo>
                      <a:pt x="372" y="5"/>
                    </a:lnTo>
                    <a:lnTo>
                      <a:pt x="358" y="3"/>
                    </a:lnTo>
                    <a:lnTo>
                      <a:pt x="348" y="10"/>
                    </a:lnTo>
                    <a:lnTo>
                      <a:pt x="341" y="15"/>
                    </a:lnTo>
                    <a:lnTo>
                      <a:pt x="332" y="22"/>
                    </a:lnTo>
                    <a:lnTo>
                      <a:pt x="322" y="27"/>
                    </a:lnTo>
                    <a:lnTo>
                      <a:pt x="308" y="29"/>
                    </a:lnTo>
                    <a:lnTo>
                      <a:pt x="296" y="29"/>
                    </a:lnTo>
                    <a:lnTo>
                      <a:pt x="287" y="34"/>
                    </a:lnTo>
                    <a:lnTo>
                      <a:pt x="272" y="38"/>
                    </a:lnTo>
                    <a:lnTo>
                      <a:pt x="268" y="45"/>
                    </a:lnTo>
                    <a:lnTo>
                      <a:pt x="260" y="55"/>
                    </a:lnTo>
                    <a:lnTo>
                      <a:pt x="246" y="57"/>
                    </a:lnTo>
                    <a:lnTo>
                      <a:pt x="239" y="50"/>
                    </a:lnTo>
                    <a:lnTo>
                      <a:pt x="234" y="38"/>
                    </a:lnTo>
                    <a:lnTo>
                      <a:pt x="234" y="24"/>
                    </a:lnTo>
                    <a:lnTo>
                      <a:pt x="237" y="10"/>
                    </a:lnTo>
                    <a:lnTo>
                      <a:pt x="239" y="3"/>
                    </a:lnTo>
                    <a:lnTo>
                      <a:pt x="232" y="0"/>
                    </a:lnTo>
                    <a:lnTo>
                      <a:pt x="223" y="3"/>
                    </a:lnTo>
                    <a:lnTo>
                      <a:pt x="213" y="10"/>
                    </a:lnTo>
                    <a:lnTo>
                      <a:pt x="199" y="19"/>
                    </a:lnTo>
                    <a:lnTo>
                      <a:pt x="189" y="27"/>
                    </a:lnTo>
                    <a:lnTo>
                      <a:pt x="170" y="24"/>
                    </a:lnTo>
                    <a:lnTo>
                      <a:pt x="163" y="24"/>
                    </a:lnTo>
                    <a:lnTo>
                      <a:pt x="152" y="24"/>
                    </a:lnTo>
                    <a:lnTo>
                      <a:pt x="137" y="24"/>
                    </a:lnTo>
                    <a:lnTo>
                      <a:pt x="123" y="27"/>
                    </a:lnTo>
                    <a:lnTo>
                      <a:pt x="109" y="24"/>
                    </a:lnTo>
                    <a:lnTo>
                      <a:pt x="99" y="12"/>
                    </a:lnTo>
                    <a:lnTo>
                      <a:pt x="88" y="5"/>
                    </a:lnTo>
                    <a:lnTo>
                      <a:pt x="78" y="5"/>
                    </a:lnTo>
                    <a:lnTo>
                      <a:pt x="57" y="3"/>
                    </a:lnTo>
                    <a:lnTo>
                      <a:pt x="26" y="3"/>
                    </a:lnTo>
                    <a:lnTo>
                      <a:pt x="28" y="12"/>
                    </a:lnTo>
                    <a:lnTo>
                      <a:pt x="31" y="19"/>
                    </a:lnTo>
                    <a:lnTo>
                      <a:pt x="35" y="31"/>
                    </a:lnTo>
                    <a:lnTo>
                      <a:pt x="35" y="38"/>
                    </a:lnTo>
                    <a:lnTo>
                      <a:pt x="28" y="48"/>
                    </a:lnTo>
                    <a:lnTo>
                      <a:pt x="21" y="57"/>
                    </a:lnTo>
                    <a:lnTo>
                      <a:pt x="12" y="64"/>
                    </a:lnTo>
                    <a:lnTo>
                      <a:pt x="0" y="79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</p:grpSp>
        <p:grpSp>
          <p:nvGrpSpPr>
            <p:cNvPr id="79" name="Grupo 78"/>
            <p:cNvGrpSpPr/>
            <p:nvPr/>
          </p:nvGrpSpPr>
          <p:grpSpPr>
            <a:xfrm>
              <a:off x="7269163" y="1814738"/>
              <a:ext cx="2798762" cy="1889125"/>
              <a:chOff x="7100888" y="1057275"/>
              <a:chExt cx="2798762" cy="1889125"/>
            </a:xfrm>
            <a:solidFill>
              <a:srgbClr val="FFC000"/>
            </a:solidFill>
          </p:grpSpPr>
          <p:sp>
            <p:nvSpPr>
              <p:cNvPr id="80" name="Freeform 9"/>
              <p:cNvSpPr>
                <a:spLocks/>
              </p:cNvSpPr>
              <p:nvPr/>
            </p:nvSpPr>
            <p:spPr bwMode="auto">
              <a:xfrm>
                <a:off x="7100888" y="2325688"/>
                <a:ext cx="673100" cy="376238"/>
              </a:xfrm>
              <a:custGeom>
                <a:avLst/>
                <a:gdLst>
                  <a:gd name="T0" fmla="*/ 5 w 179"/>
                  <a:gd name="T1" fmla="*/ 0 h 100"/>
                  <a:gd name="T2" fmla="*/ 85 w 179"/>
                  <a:gd name="T3" fmla="*/ 21 h 100"/>
                  <a:gd name="T4" fmla="*/ 100 w 179"/>
                  <a:gd name="T5" fmla="*/ 30 h 100"/>
                  <a:gd name="T6" fmla="*/ 179 w 179"/>
                  <a:gd name="T7" fmla="*/ 69 h 100"/>
                  <a:gd name="T8" fmla="*/ 178 w 179"/>
                  <a:gd name="T9" fmla="*/ 73 h 100"/>
                  <a:gd name="T10" fmla="*/ 170 w 179"/>
                  <a:gd name="T11" fmla="*/ 78 h 100"/>
                  <a:gd name="T12" fmla="*/ 162 w 179"/>
                  <a:gd name="T13" fmla="*/ 82 h 100"/>
                  <a:gd name="T14" fmla="*/ 158 w 179"/>
                  <a:gd name="T15" fmla="*/ 87 h 100"/>
                  <a:gd name="T16" fmla="*/ 150 w 179"/>
                  <a:gd name="T17" fmla="*/ 88 h 100"/>
                  <a:gd name="T18" fmla="*/ 143 w 179"/>
                  <a:gd name="T19" fmla="*/ 91 h 100"/>
                  <a:gd name="T20" fmla="*/ 138 w 179"/>
                  <a:gd name="T21" fmla="*/ 98 h 100"/>
                  <a:gd name="T22" fmla="*/ 134 w 179"/>
                  <a:gd name="T23" fmla="*/ 100 h 100"/>
                  <a:gd name="T24" fmla="*/ 129 w 179"/>
                  <a:gd name="T25" fmla="*/ 99 h 100"/>
                  <a:gd name="T26" fmla="*/ 122 w 179"/>
                  <a:gd name="T27" fmla="*/ 96 h 100"/>
                  <a:gd name="T28" fmla="*/ 111 w 179"/>
                  <a:gd name="T29" fmla="*/ 96 h 100"/>
                  <a:gd name="T30" fmla="*/ 94 w 179"/>
                  <a:gd name="T31" fmla="*/ 96 h 100"/>
                  <a:gd name="T32" fmla="*/ 85 w 179"/>
                  <a:gd name="T33" fmla="*/ 95 h 100"/>
                  <a:gd name="T34" fmla="*/ 84 w 179"/>
                  <a:gd name="T35" fmla="*/ 89 h 100"/>
                  <a:gd name="T36" fmla="*/ 83 w 179"/>
                  <a:gd name="T37" fmla="*/ 77 h 100"/>
                  <a:gd name="T38" fmla="*/ 85 w 179"/>
                  <a:gd name="T39" fmla="*/ 69 h 100"/>
                  <a:gd name="T40" fmla="*/ 85 w 179"/>
                  <a:gd name="T41" fmla="*/ 60 h 100"/>
                  <a:gd name="T42" fmla="*/ 84 w 179"/>
                  <a:gd name="T43" fmla="*/ 54 h 100"/>
                  <a:gd name="T44" fmla="*/ 76 w 179"/>
                  <a:gd name="T45" fmla="*/ 60 h 100"/>
                  <a:gd name="T46" fmla="*/ 66 w 179"/>
                  <a:gd name="T47" fmla="*/ 67 h 100"/>
                  <a:gd name="T48" fmla="*/ 59 w 179"/>
                  <a:gd name="T49" fmla="*/ 70 h 100"/>
                  <a:gd name="T50" fmla="*/ 42 w 179"/>
                  <a:gd name="T51" fmla="*/ 68 h 100"/>
                  <a:gd name="T52" fmla="*/ 41 w 179"/>
                  <a:gd name="T53" fmla="*/ 60 h 100"/>
                  <a:gd name="T54" fmla="*/ 33 w 179"/>
                  <a:gd name="T55" fmla="*/ 55 h 100"/>
                  <a:gd name="T56" fmla="*/ 28 w 179"/>
                  <a:gd name="T57" fmla="*/ 52 h 100"/>
                  <a:gd name="T58" fmla="*/ 21 w 179"/>
                  <a:gd name="T59" fmla="*/ 52 h 100"/>
                  <a:gd name="T60" fmla="*/ 23 w 179"/>
                  <a:gd name="T61" fmla="*/ 48 h 100"/>
                  <a:gd name="T62" fmla="*/ 23 w 179"/>
                  <a:gd name="T63" fmla="*/ 40 h 100"/>
                  <a:gd name="T64" fmla="*/ 18 w 179"/>
                  <a:gd name="T65" fmla="*/ 35 h 100"/>
                  <a:gd name="T66" fmla="*/ 11 w 179"/>
                  <a:gd name="T67" fmla="*/ 27 h 100"/>
                  <a:gd name="T68" fmla="*/ 5 w 179"/>
                  <a:gd name="T69" fmla="*/ 15 h 100"/>
                  <a:gd name="T70" fmla="*/ 0 w 179"/>
                  <a:gd name="T71" fmla="*/ 6 h 100"/>
                  <a:gd name="T72" fmla="*/ 0 w 179"/>
                  <a:gd name="T73" fmla="*/ 1 h 100"/>
                  <a:gd name="T74" fmla="*/ 5 w 179"/>
                  <a:gd name="T75" fmla="*/ 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79" h="100">
                    <a:moveTo>
                      <a:pt x="5" y="0"/>
                    </a:moveTo>
                    <a:cubicBezTo>
                      <a:pt x="5" y="0"/>
                      <a:pt x="45" y="18"/>
                      <a:pt x="85" y="21"/>
                    </a:cubicBezTo>
                    <a:cubicBezTo>
                      <a:pt x="93" y="27"/>
                      <a:pt x="100" y="30"/>
                      <a:pt x="100" y="30"/>
                    </a:cubicBezTo>
                    <a:cubicBezTo>
                      <a:pt x="100" y="30"/>
                      <a:pt x="164" y="65"/>
                      <a:pt x="179" y="69"/>
                    </a:cubicBezTo>
                    <a:cubicBezTo>
                      <a:pt x="178" y="73"/>
                      <a:pt x="178" y="73"/>
                      <a:pt x="178" y="73"/>
                    </a:cubicBezTo>
                    <a:cubicBezTo>
                      <a:pt x="170" y="78"/>
                      <a:pt x="170" y="78"/>
                      <a:pt x="170" y="78"/>
                    </a:cubicBezTo>
                    <a:cubicBezTo>
                      <a:pt x="162" y="82"/>
                      <a:pt x="162" y="82"/>
                      <a:pt x="162" y="82"/>
                    </a:cubicBezTo>
                    <a:cubicBezTo>
                      <a:pt x="158" y="87"/>
                      <a:pt x="158" y="87"/>
                      <a:pt x="158" y="87"/>
                    </a:cubicBezTo>
                    <a:cubicBezTo>
                      <a:pt x="150" y="88"/>
                      <a:pt x="150" y="88"/>
                      <a:pt x="150" y="88"/>
                    </a:cubicBezTo>
                    <a:cubicBezTo>
                      <a:pt x="143" y="91"/>
                      <a:pt x="143" y="91"/>
                      <a:pt x="143" y="91"/>
                    </a:cubicBezTo>
                    <a:cubicBezTo>
                      <a:pt x="138" y="98"/>
                      <a:pt x="138" y="98"/>
                      <a:pt x="138" y="98"/>
                    </a:cubicBezTo>
                    <a:cubicBezTo>
                      <a:pt x="134" y="100"/>
                      <a:pt x="134" y="100"/>
                      <a:pt x="134" y="100"/>
                    </a:cubicBezTo>
                    <a:cubicBezTo>
                      <a:pt x="129" y="99"/>
                      <a:pt x="129" y="99"/>
                      <a:pt x="129" y="99"/>
                    </a:cubicBezTo>
                    <a:cubicBezTo>
                      <a:pt x="122" y="96"/>
                      <a:pt x="122" y="96"/>
                      <a:pt x="122" y="96"/>
                    </a:cubicBezTo>
                    <a:cubicBezTo>
                      <a:pt x="111" y="96"/>
                      <a:pt x="111" y="96"/>
                      <a:pt x="111" y="96"/>
                    </a:cubicBezTo>
                    <a:cubicBezTo>
                      <a:pt x="94" y="96"/>
                      <a:pt x="94" y="96"/>
                      <a:pt x="94" y="96"/>
                    </a:cubicBezTo>
                    <a:cubicBezTo>
                      <a:pt x="85" y="95"/>
                      <a:pt x="85" y="95"/>
                      <a:pt x="85" y="95"/>
                    </a:cubicBezTo>
                    <a:cubicBezTo>
                      <a:pt x="84" y="89"/>
                      <a:pt x="84" y="89"/>
                      <a:pt x="84" y="89"/>
                    </a:cubicBezTo>
                    <a:cubicBezTo>
                      <a:pt x="83" y="77"/>
                      <a:pt x="83" y="77"/>
                      <a:pt x="83" y="77"/>
                    </a:cubicBezTo>
                    <a:cubicBezTo>
                      <a:pt x="85" y="69"/>
                      <a:pt x="85" y="69"/>
                      <a:pt x="85" y="69"/>
                    </a:cubicBezTo>
                    <a:cubicBezTo>
                      <a:pt x="85" y="60"/>
                      <a:pt x="85" y="60"/>
                      <a:pt x="85" y="60"/>
                    </a:cubicBezTo>
                    <a:cubicBezTo>
                      <a:pt x="84" y="54"/>
                      <a:pt x="84" y="54"/>
                      <a:pt x="84" y="54"/>
                    </a:cubicBezTo>
                    <a:cubicBezTo>
                      <a:pt x="76" y="60"/>
                      <a:pt x="76" y="60"/>
                      <a:pt x="76" y="60"/>
                    </a:cubicBezTo>
                    <a:cubicBezTo>
                      <a:pt x="66" y="67"/>
                      <a:pt x="66" y="67"/>
                      <a:pt x="66" y="67"/>
                    </a:cubicBezTo>
                    <a:cubicBezTo>
                      <a:pt x="59" y="70"/>
                      <a:pt x="59" y="70"/>
                      <a:pt x="59" y="70"/>
                    </a:cubicBezTo>
                    <a:cubicBezTo>
                      <a:pt x="42" y="68"/>
                      <a:pt x="42" y="68"/>
                      <a:pt x="42" y="68"/>
                    </a:cubicBezTo>
                    <a:cubicBezTo>
                      <a:pt x="41" y="60"/>
                      <a:pt x="41" y="60"/>
                      <a:pt x="41" y="60"/>
                    </a:cubicBezTo>
                    <a:cubicBezTo>
                      <a:pt x="33" y="55"/>
                      <a:pt x="33" y="55"/>
                      <a:pt x="33" y="55"/>
                    </a:cubicBezTo>
                    <a:cubicBezTo>
                      <a:pt x="28" y="52"/>
                      <a:pt x="28" y="52"/>
                      <a:pt x="28" y="52"/>
                    </a:cubicBezTo>
                    <a:cubicBezTo>
                      <a:pt x="21" y="52"/>
                      <a:pt x="21" y="52"/>
                      <a:pt x="21" y="52"/>
                    </a:cubicBezTo>
                    <a:cubicBezTo>
                      <a:pt x="23" y="48"/>
                      <a:pt x="23" y="48"/>
                      <a:pt x="23" y="48"/>
                    </a:cubicBezTo>
                    <a:cubicBezTo>
                      <a:pt x="23" y="40"/>
                      <a:pt x="23" y="40"/>
                      <a:pt x="23" y="40"/>
                    </a:cubicBezTo>
                    <a:cubicBezTo>
                      <a:pt x="18" y="35"/>
                      <a:pt x="18" y="35"/>
                      <a:pt x="18" y="35"/>
                    </a:cubicBezTo>
                    <a:cubicBezTo>
                      <a:pt x="11" y="27"/>
                      <a:pt x="11" y="27"/>
                      <a:pt x="11" y="27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5" y="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81" name="Freeform 10"/>
              <p:cNvSpPr>
                <a:spLocks/>
              </p:cNvSpPr>
              <p:nvPr/>
            </p:nvSpPr>
            <p:spPr bwMode="auto">
              <a:xfrm>
                <a:off x="7119938" y="1373188"/>
                <a:ext cx="1741487" cy="1196975"/>
              </a:xfrm>
              <a:custGeom>
                <a:avLst/>
                <a:gdLst>
                  <a:gd name="T0" fmla="*/ 87 w 463"/>
                  <a:gd name="T1" fmla="*/ 273 h 318"/>
                  <a:gd name="T2" fmla="*/ 185 w 463"/>
                  <a:gd name="T3" fmla="*/ 311 h 318"/>
                  <a:gd name="T4" fmla="*/ 215 w 463"/>
                  <a:gd name="T5" fmla="*/ 304 h 318"/>
                  <a:gd name="T6" fmla="*/ 235 w 463"/>
                  <a:gd name="T7" fmla="*/ 295 h 318"/>
                  <a:gd name="T8" fmla="*/ 252 w 463"/>
                  <a:gd name="T9" fmla="*/ 280 h 318"/>
                  <a:gd name="T10" fmla="*/ 290 w 463"/>
                  <a:gd name="T11" fmla="*/ 275 h 318"/>
                  <a:gd name="T12" fmla="*/ 319 w 463"/>
                  <a:gd name="T13" fmla="*/ 289 h 318"/>
                  <a:gd name="T14" fmla="*/ 405 w 463"/>
                  <a:gd name="T15" fmla="*/ 271 h 318"/>
                  <a:gd name="T16" fmla="*/ 404 w 463"/>
                  <a:gd name="T17" fmla="*/ 235 h 318"/>
                  <a:gd name="T18" fmla="*/ 453 w 463"/>
                  <a:gd name="T19" fmla="*/ 113 h 318"/>
                  <a:gd name="T20" fmla="*/ 409 w 463"/>
                  <a:gd name="T21" fmla="*/ 89 h 318"/>
                  <a:gd name="T22" fmla="*/ 393 w 463"/>
                  <a:gd name="T23" fmla="*/ 51 h 318"/>
                  <a:gd name="T24" fmla="*/ 367 w 463"/>
                  <a:gd name="T25" fmla="*/ 51 h 318"/>
                  <a:gd name="T26" fmla="*/ 352 w 463"/>
                  <a:gd name="T27" fmla="*/ 76 h 318"/>
                  <a:gd name="T28" fmla="*/ 335 w 463"/>
                  <a:gd name="T29" fmla="*/ 77 h 318"/>
                  <a:gd name="T30" fmla="*/ 321 w 463"/>
                  <a:gd name="T31" fmla="*/ 80 h 318"/>
                  <a:gd name="T32" fmla="*/ 312 w 463"/>
                  <a:gd name="T33" fmla="*/ 97 h 318"/>
                  <a:gd name="T34" fmla="*/ 297 w 463"/>
                  <a:gd name="T35" fmla="*/ 84 h 318"/>
                  <a:gd name="T36" fmla="*/ 292 w 463"/>
                  <a:gd name="T37" fmla="*/ 70 h 318"/>
                  <a:gd name="T38" fmla="*/ 289 w 463"/>
                  <a:gd name="T39" fmla="*/ 39 h 318"/>
                  <a:gd name="T40" fmla="*/ 280 w 463"/>
                  <a:gd name="T41" fmla="*/ 15 h 318"/>
                  <a:gd name="T42" fmla="*/ 266 w 463"/>
                  <a:gd name="T43" fmla="*/ 2 h 318"/>
                  <a:gd name="T44" fmla="*/ 255 w 463"/>
                  <a:gd name="T45" fmla="*/ 6 h 318"/>
                  <a:gd name="T46" fmla="*/ 240 w 463"/>
                  <a:gd name="T47" fmla="*/ 20 h 318"/>
                  <a:gd name="T48" fmla="*/ 222 w 463"/>
                  <a:gd name="T49" fmla="*/ 34 h 318"/>
                  <a:gd name="T50" fmla="*/ 209 w 463"/>
                  <a:gd name="T51" fmla="*/ 32 h 318"/>
                  <a:gd name="T52" fmla="*/ 196 w 463"/>
                  <a:gd name="T53" fmla="*/ 35 h 318"/>
                  <a:gd name="T54" fmla="*/ 182 w 463"/>
                  <a:gd name="T55" fmla="*/ 28 h 318"/>
                  <a:gd name="T56" fmla="*/ 166 w 463"/>
                  <a:gd name="T57" fmla="*/ 6 h 318"/>
                  <a:gd name="T58" fmla="*/ 155 w 463"/>
                  <a:gd name="T59" fmla="*/ 7 h 318"/>
                  <a:gd name="T60" fmla="*/ 144 w 463"/>
                  <a:gd name="T61" fmla="*/ 5 h 318"/>
                  <a:gd name="T62" fmla="*/ 118 w 463"/>
                  <a:gd name="T63" fmla="*/ 11 h 318"/>
                  <a:gd name="T64" fmla="*/ 99 w 463"/>
                  <a:gd name="T65" fmla="*/ 16 h 318"/>
                  <a:gd name="T66" fmla="*/ 107 w 463"/>
                  <a:gd name="T67" fmla="*/ 27 h 318"/>
                  <a:gd name="T68" fmla="*/ 117 w 463"/>
                  <a:gd name="T69" fmla="*/ 33 h 318"/>
                  <a:gd name="T70" fmla="*/ 114 w 463"/>
                  <a:gd name="T71" fmla="*/ 43 h 318"/>
                  <a:gd name="T72" fmla="*/ 100 w 463"/>
                  <a:gd name="T73" fmla="*/ 44 h 318"/>
                  <a:gd name="T74" fmla="*/ 98 w 463"/>
                  <a:gd name="T75" fmla="*/ 64 h 318"/>
                  <a:gd name="T76" fmla="*/ 106 w 463"/>
                  <a:gd name="T77" fmla="*/ 76 h 318"/>
                  <a:gd name="T78" fmla="*/ 109 w 463"/>
                  <a:gd name="T79" fmla="*/ 106 h 318"/>
                  <a:gd name="T80" fmla="*/ 104 w 463"/>
                  <a:gd name="T81" fmla="*/ 137 h 318"/>
                  <a:gd name="T82" fmla="*/ 101 w 463"/>
                  <a:gd name="T83" fmla="*/ 163 h 318"/>
                  <a:gd name="T84" fmla="*/ 83 w 463"/>
                  <a:gd name="T85" fmla="*/ 174 h 318"/>
                  <a:gd name="T86" fmla="*/ 70 w 463"/>
                  <a:gd name="T87" fmla="*/ 177 h 318"/>
                  <a:gd name="T88" fmla="*/ 42 w 463"/>
                  <a:gd name="T89" fmla="*/ 182 h 318"/>
                  <a:gd name="T90" fmla="*/ 21 w 463"/>
                  <a:gd name="T91" fmla="*/ 200 h 318"/>
                  <a:gd name="T92" fmla="*/ 13 w 463"/>
                  <a:gd name="T93" fmla="*/ 217 h 318"/>
                  <a:gd name="T94" fmla="*/ 8 w 463"/>
                  <a:gd name="T95" fmla="*/ 236 h 3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463" h="318">
                    <a:moveTo>
                      <a:pt x="0" y="245"/>
                    </a:moveTo>
                    <a:cubicBezTo>
                      <a:pt x="12" y="252"/>
                      <a:pt x="12" y="252"/>
                      <a:pt x="12" y="252"/>
                    </a:cubicBezTo>
                    <a:cubicBezTo>
                      <a:pt x="12" y="252"/>
                      <a:pt x="68" y="270"/>
                      <a:pt x="80" y="270"/>
                    </a:cubicBezTo>
                    <a:cubicBezTo>
                      <a:pt x="83" y="270"/>
                      <a:pt x="87" y="273"/>
                      <a:pt x="87" y="273"/>
                    </a:cubicBezTo>
                    <a:cubicBezTo>
                      <a:pt x="94" y="278"/>
                      <a:pt x="94" y="278"/>
                      <a:pt x="94" y="278"/>
                    </a:cubicBezTo>
                    <a:cubicBezTo>
                      <a:pt x="94" y="278"/>
                      <a:pt x="165" y="317"/>
                      <a:pt x="173" y="317"/>
                    </a:cubicBezTo>
                    <a:cubicBezTo>
                      <a:pt x="181" y="318"/>
                      <a:pt x="181" y="315"/>
                      <a:pt x="181" y="315"/>
                    </a:cubicBezTo>
                    <a:cubicBezTo>
                      <a:pt x="185" y="311"/>
                      <a:pt x="185" y="311"/>
                      <a:pt x="185" y="311"/>
                    </a:cubicBezTo>
                    <a:cubicBezTo>
                      <a:pt x="190" y="306"/>
                      <a:pt x="190" y="306"/>
                      <a:pt x="190" y="306"/>
                    </a:cubicBezTo>
                    <a:cubicBezTo>
                      <a:pt x="197" y="305"/>
                      <a:pt x="197" y="305"/>
                      <a:pt x="197" y="305"/>
                    </a:cubicBezTo>
                    <a:cubicBezTo>
                      <a:pt x="206" y="308"/>
                      <a:pt x="206" y="308"/>
                      <a:pt x="206" y="308"/>
                    </a:cubicBezTo>
                    <a:cubicBezTo>
                      <a:pt x="215" y="304"/>
                      <a:pt x="215" y="304"/>
                      <a:pt x="215" y="304"/>
                    </a:cubicBezTo>
                    <a:cubicBezTo>
                      <a:pt x="221" y="304"/>
                      <a:pt x="221" y="304"/>
                      <a:pt x="221" y="304"/>
                    </a:cubicBezTo>
                    <a:cubicBezTo>
                      <a:pt x="225" y="302"/>
                      <a:pt x="225" y="302"/>
                      <a:pt x="225" y="302"/>
                    </a:cubicBezTo>
                    <a:cubicBezTo>
                      <a:pt x="227" y="297"/>
                      <a:pt x="227" y="297"/>
                      <a:pt x="227" y="297"/>
                    </a:cubicBezTo>
                    <a:cubicBezTo>
                      <a:pt x="235" y="295"/>
                      <a:pt x="235" y="295"/>
                      <a:pt x="235" y="295"/>
                    </a:cubicBezTo>
                    <a:cubicBezTo>
                      <a:pt x="246" y="294"/>
                      <a:pt x="246" y="294"/>
                      <a:pt x="246" y="294"/>
                    </a:cubicBezTo>
                    <a:cubicBezTo>
                      <a:pt x="249" y="289"/>
                      <a:pt x="249" y="289"/>
                      <a:pt x="249" y="289"/>
                    </a:cubicBezTo>
                    <a:cubicBezTo>
                      <a:pt x="252" y="286"/>
                      <a:pt x="252" y="286"/>
                      <a:pt x="252" y="286"/>
                    </a:cubicBezTo>
                    <a:cubicBezTo>
                      <a:pt x="252" y="280"/>
                      <a:pt x="252" y="280"/>
                      <a:pt x="252" y="280"/>
                    </a:cubicBezTo>
                    <a:cubicBezTo>
                      <a:pt x="261" y="275"/>
                      <a:pt x="261" y="275"/>
                      <a:pt x="261" y="275"/>
                    </a:cubicBezTo>
                    <a:cubicBezTo>
                      <a:pt x="261" y="270"/>
                      <a:pt x="261" y="270"/>
                      <a:pt x="261" y="270"/>
                    </a:cubicBezTo>
                    <a:cubicBezTo>
                      <a:pt x="287" y="268"/>
                      <a:pt x="287" y="268"/>
                      <a:pt x="287" y="268"/>
                    </a:cubicBezTo>
                    <a:cubicBezTo>
                      <a:pt x="290" y="275"/>
                      <a:pt x="290" y="275"/>
                      <a:pt x="290" y="275"/>
                    </a:cubicBezTo>
                    <a:cubicBezTo>
                      <a:pt x="296" y="280"/>
                      <a:pt x="296" y="280"/>
                      <a:pt x="296" y="280"/>
                    </a:cubicBezTo>
                    <a:cubicBezTo>
                      <a:pt x="304" y="289"/>
                      <a:pt x="304" y="289"/>
                      <a:pt x="304" y="289"/>
                    </a:cubicBezTo>
                    <a:cubicBezTo>
                      <a:pt x="312" y="288"/>
                      <a:pt x="312" y="288"/>
                      <a:pt x="312" y="288"/>
                    </a:cubicBezTo>
                    <a:cubicBezTo>
                      <a:pt x="319" y="289"/>
                      <a:pt x="319" y="289"/>
                      <a:pt x="319" y="289"/>
                    </a:cubicBezTo>
                    <a:cubicBezTo>
                      <a:pt x="361" y="289"/>
                      <a:pt x="361" y="289"/>
                      <a:pt x="361" y="289"/>
                    </a:cubicBezTo>
                    <a:cubicBezTo>
                      <a:pt x="398" y="289"/>
                      <a:pt x="398" y="289"/>
                      <a:pt x="398" y="289"/>
                    </a:cubicBezTo>
                    <a:cubicBezTo>
                      <a:pt x="404" y="284"/>
                      <a:pt x="404" y="284"/>
                      <a:pt x="404" y="284"/>
                    </a:cubicBezTo>
                    <a:cubicBezTo>
                      <a:pt x="405" y="271"/>
                      <a:pt x="405" y="271"/>
                      <a:pt x="405" y="271"/>
                    </a:cubicBezTo>
                    <a:cubicBezTo>
                      <a:pt x="409" y="261"/>
                      <a:pt x="409" y="261"/>
                      <a:pt x="409" y="261"/>
                    </a:cubicBezTo>
                    <a:cubicBezTo>
                      <a:pt x="410" y="250"/>
                      <a:pt x="410" y="250"/>
                      <a:pt x="410" y="250"/>
                    </a:cubicBezTo>
                    <a:cubicBezTo>
                      <a:pt x="407" y="241"/>
                      <a:pt x="407" y="241"/>
                      <a:pt x="407" y="241"/>
                    </a:cubicBezTo>
                    <a:cubicBezTo>
                      <a:pt x="404" y="235"/>
                      <a:pt x="404" y="235"/>
                      <a:pt x="404" y="235"/>
                    </a:cubicBezTo>
                    <a:cubicBezTo>
                      <a:pt x="458" y="126"/>
                      <a:pt x="458" y="126"/>
                      <a:pt x="458" y="126"/>
                    </a:cubicBezTo>
                    <a:cubicBezTo>
                      <a:pt x="460" y="116"/>
                      <a:pt x="460" y="116"/>
                      <a:pt x="460" y="116"/>
                    </a:cubicBezTo>
                    <a:cubicBezTo>
                      <a:pt x="463" y="111"/>
                      <a:pt x="463" y="111"/>
                      <a:pt x="463" y="111"/>
                    </a:cubicBezTo>
                    <a:cubicBezTo>
                      <a:pt x="453" y="113"/>
                      <a:pt x="453" y="113"/>
                      <a:pt x="453" y="113"/>
                    </a:cubicBezTo>
                    <a:cubicBezTo>
                      <a:pt x="445" y="108"/>
                      <a:pt x="445" y="108"/>
                      <a:pt x="445" y="108"/>
                    </a:cubicBezTo>
                    <a:cubicBezTo>
                      <a:pt x="436" y="101"/>
                      <a:pt x="436" y="101"/>
                      <a:pt x="436" y="101"/>
                    </a:cubicBezTo>
                    <a:cubicBezTo>
                      <a:pt x="415" y="99"/>
                      <a:pt x="415" y="99"/>
                      <a:pt x="415" y="99"/>
                    </a:cubicBezTo>
                    <a:cubicBezTo>
                      <a:pt x="409" y="89"/>
                      <a:pt x="409" y="89"/>
                      <a:pt x="409" y="89"/>
                    </a:cubicBezTo>
                    <a:cubicBezTo>
                      <a:pt x="409" y="89"/>
                      <a:pt x="396" y="72"/>
                      <a:pt x="395" y="72"/>
                    </a:cubicBezTo>
                    <a:cubicBezTo>
                      <a:pt x="393" y="74"/>
                      <a:pt x="394" y="67"/>
                      <a:pt x="394" y="67"/>
                    </a:cubicBezTo>
                    <a:cubicBezTo>
                      <a:pt x="394" y="58"/>
                      <a:pt x="394" y="58"/>
                      <a:pt x="394" y="58"/>
                    </a:cubicBezTo>
                    <a:cubicBezTo>
                      <a:pt x="393" y="51"/>
                      <a:pt x="393" y="51"/>
                      <a:pt x="393" y="51"/>
                    </a:cubicBezTo>
                    <a:cubicBezTo>
                      <a:pt x="388" y="50"/>
                      <a:pt x="388" y="50"/>
                      <a:pt x="388" y="50"/>
                    </a:cubicBezTo>
                    <a:cubicBezTo>
                      <a:pt x="380" y="50"/>
                      <a:pt x="380" y="50"/>
                      <a:pt x="380" y="50"/>
                    </a:cubicBezTo>
                    <a:cubicBezTo>
                      <a:pt x="370" y="50"/>
                      <a:pt x="370" y="50"/>
                      <a:pt x="370" y="50"/>
                    </a:cubicBezTo>
                    <a:cubicBezTo>
                      <a:pt x="367" y="51"/>
                      <a:pt x="367" y="51"/>
                      <a:pt x="367" y="51"/>
                    </a:cubicBezTo>
                    <a:cubicBezTo>
                      <a:pt x="363" y="57"/>
                      <a:pt x="363" y="57"/>
                      <a:pt x="363" y="57"/>
                    </a:cubicBezTo>
                    <a:cubicBezTo>
                      <a:pt x="356" y="65"/>
                      <a:pt x="356" y="65"/>
                      <a:pt x="356" y="65"/>
                    </a:cubicBezTo>
                    <a:cubicBezTo>
                      <a:pt x="353" y="70"/>
                      <a:pt x="353" y="70"/>
                      <a:pt x="353" y="70"/>
                    </a:cubicBezTo>
                    <a:cubicBezTo>
                      <a:pt x="353" y="70"/>
                      <a:pt x="352" y="76"/>
                      <a:pt x="352" y="76"/>
                    </a:cubicBezTo>
                    <a:cubicBezTo>
                      <a:pt x="352" y="77"/>
                      <a:pt x="350" y="79"/>
                      <a:pt x="350" y="79"/>
                    </a:cubicBezTo>
                    <a:cubicBezTo>
                      <a:pt x="346" y="80"/>
                      <a:pt x="346" y="80"/>
                      <a:pt x="346" y="80"/>
                    </a:cubicBezTo>
                    <a:cubicBezTo>
                      <a:pt x="340" y="80"/>
                      <a:pt x="340" y="80"/>
                      <a:pt x="340" y="80"/>
                    </a:cubicBezTo>
                    <a:cubicBezTo>
                      <a:pt x="335" y="77"/>
                      <a:pt x="335" y="77"/>
                      <a:pt x="335" y="77"/>
                    </a:cubicBezTo>
                    <a:cubicBezTo>
                      <a:pt x="332" y="73"/>
                      <a:pt x="332" y="73"/>
                      <a:pt x="332" y="73"/>
                    </a:cubicBezTo>
                    <a:cubicBezTo>
                      <a:pt x="327" y="74"/>
                      <a:pt x="327" y="74"/>
                      <a:pt x="327" y="74"/>
                    </a:cubicBezTo>
                    <a:cubicBezTo>
                      <a:pt x="327" y="74"/>
                      <a:pt x="324" y="76"/>
                      <a:pt x="324" y="76"/>
                    </a:cubicBezTo>
                    <a:cubicBezTo>
                      <a:pt x="323" y="77"/>
                      <a:pt x="321" y="80"/>
                      <a:pt x="321" y="80"/>
                    </a:cubicBezTo>
                    <a:cubicBezTo>
                      <a:pt x="321" y="87"/>
                      <a:pt x="321" y="87"/>
                      <a:pt x="321" y="87"/>
                    </a:cubicBezTo>
                    <a:cubicBezTo>
                      <a:pt x="320" y="96"/>
                      <a:pt x="320" y="96"/>
                      <a:pt x="320" y="96"/>
                    </a:cubicBezTo>
                    <a:cubicBezTo>
                      <a:pt x="316" y="97"/>
                      <a:pt x="316" y="97"/>
                      <a:pt x="316" y="97"/>
                    </a:cubicBezTo>
                    <a:cubicBezTo>
                      <a:pt x="312" y="97"/>
                      <a:pt x="312" y="97"/>
                      <a:pt x="312" y="97"/>
                    </a:cubicBezTo>
                    <a:cubicBezTo>
                      <a:pt x="312" y="97"/>
                      <a:pt x="308" y="95"/>
                      <a:pt x="307" y="94"/>
                    </a:cubicBezTo>
                    <a:cubicBezTo>
                      <a:pt x="307" y="94"/>
                      <a:pt x="305" y="92"/>
                      <a:pt x="305" y="92"/>
                    </a:cubicBezTo>
                    <a:cubicBezTo>
                      <a:pt x="305" y="92"/>
                      <a:pt x="301" y="89"/>
                      <a:pt x="301" y="88"/>
                    </a:cubicBezTo>
                    <a:cubicBezTo>
                      <a:pt x="300" y="88"/>
                      <a:pt x="297" y="84"/>
                      <a:pt x="297" y="84"/>
                    </a:cubicBezTo>
                    <a:cubicBezTo>
                      <a:pt x="297" y="84"/>
                      <a:pt x="294" y="81"/>
                      <a:pt x="294" y="81"/>
                    </a:cubicBezTo>
                    <a:cubicBezTo>
                      <a:pt x="294" y="80"/>
                      <a:pt x="292" y="78"/>
                      <a:pt x="292" y="78"/>
                    </a:cubicBezTo>
                    <a:cubicBezTo>
                      <a:pt x="292" y="75"/>
                      <a:pt x="292" y="75"/>
                      <a:pt x="292" y="75"/>
                    </a:cubicBezTo>
                    <a:cubicBezTo>
                      <a:pt x="292" y="70"/>
                      <a:pt x="292" y="70"/>
                      <a:pt x="292" y="70"/>
                    </a:cubicBezTo>
                    <a:cubicBezTo>
                      <a:pt x="292" y="59"/>
                      <a:pt x="292" y="59"/>
                      <a:pt x="292" y="59"/>
                    </a:cubicBezTo>
                    <a:cubicBezTo>
                      <a:pt x="292" y="59"/>
                      <a:pt x="291" y="54"/>
                      <a:pt x="291" y="54"/>
                    </a:cubicBezTo>
                    <a:cubicBezTo>
                      <a:pt x="291" y="54"/>
                      <a:pt x="290" y="47"/>
                      <a:pt x="290" y="46"/>
                    </a:cubicBezTo>
                    <a:cubicBezTo>
                      <a:pt x="290" y="46"/>
                      <a:pt x="289" y="39"/>
                      <a:pt x="289" y="39"/>
                    </a:cubicBezTo>
                    <a:cubicBezTo>
                      <a:pt x="289" y="39"/>
                      <a:pt x="289" y="33"/>
                      <a:pt x="289" y="33"/>
                    </a:cubicBezTo>
                    <a:cubicBezTo>
                      <a:pt x="288" y="32"/>
                      <a:pt x="286" y="28"/>
                      <a:pt x="286" y="28"/>
                    </a:cubicBezTo>
                    <a:cubicBezTo>
                      <a:pt x="285" y="27"/>
                      <a:pt x="283" y="22"/>
                      <a:pt x="283" y="22"/>
                    </a:cubicBezTo>
                    <a:cubicBezTo>
                      <a:pt x="280" y="15"/>
                      <a:pt x="280" y="15"/>
                      <a:pt x="280" y="15"/>
                    </a:cubicBezTo>
                    <a:cubicBezTo>
                      <a:pt x="280" y="15"/>
                      <a:pt x="278" y="10"/>
                      <a:pt x="277" y="9"/>
                    </a:cubicBezTo>
                    <a:cubicBezTo>
                      <a:pt x="277" y="8"/>
                      <a:pt x="275" y="4"/>
                      <a:pt x="275" y="4"/>
                    </a:cubicBezTo>
                    <a:cubicBezTo>
                      <a:pt x="274" y="4"/>
                      <a:pt x="274" y="2"/>
                      <a:pt x="274" y="2"/>
                    </a:cubicBezTo>
                    <a:cubicBezTo>
                      <a:pt x="266" y="2"/>
                      <a:pt x="266" y="2"/>
                      <a:pt x="266" y="2"/>
                    </a:cubicBezTo>
                    <a:cubicBezTo>
                      <a:pt x="265" y="0"/>
                      <a:pt x="265" y="0"/>
                      <a:pt x="265" y="0"/>
                    </a:cubicBezTo>
                    <a:cubicBezTo>
                      <a:pt x="263" y="1"/>
                      <a:pt x="263" y="1"/>
                      <a:pt x="263" y="1"/>
                    </a:cubicBezTo>
                    <a:cubicBezTo>
                      <a:pt x="261" y="3"/>
                      <a:pt x="261" y="3"/>
                      <a:pt x="261" y="3"/>
                    </a:cubicBezTo>
                    <a:cubicBezTo>
                      <a:pt x="255" y="6"/>
                      <a:pt x="255" y="6"/>
                      <a:pt x="255" y="6"/>
                    </a:cubicBezTo>
                    <a:cubicBezTo>
                      <a:pt x="254" y="11"/>
                      <a:pt x="254" y="11"/>
                      <a:pt x="254" y="11"/>
                    </a:cubicBezTo>
                    <a:cubicBezTo>
                      <a:pt x="250" y="15"/>
                      <a:pt x="250" y="15"/>
                      <a:pt x="250" y="15"/>
                    </a:cubicBezTo>
                    <a:cubicBezTo>
                      <a:pt x="246" y="20"/>
                      <a:pt x="246" y="20"/>
                      <a:pt x="246" y="20"/>
                    </a:cubicBezTo>
                    <a:cubicBezTo>
                      <a:pt x="240" y="20"/>
                      <a:pt x="240" y="20"/>
                      <a:pt x="240" y="20"/>
                    </a:cubicBezTo>
                    <a:cubicBezTo>
                      <a:pt x="235" y="22"/>
                      <a:pt x="235" y="22"/>
                      <a:pt x="235" y="22"/>
                    </a:cubicBezTo>
                    <a:cubicBezTo>
                      <a:pt x="232" y="25"/>
                      <a:pt x="232" y="25"/>
                      <a:pt x="232" y="25"/>
                    </a:cubicBezTo>
                    <a:cubicBezTo>
                      <a:pt x="227" y="28"/>
                      <a:pt x="227" y="28"/>
                      <a:pt x="227" y="28"/>
                    </a:cubicBezTo>
                    <a:cubicBezTo>
                      <a:pt x="222" y="34"/>
                      <a:pt x="222" y="34"/>
                      <a:pt x="222" y="34"/>
                    </a:cubicBezTo>
                    <a:cubicBezTo>
                      <a:pt x="217" y="35"/>
                      <a:pt x="217" y="35"/>
                      <a:pt x="217" y="35"/>
                    </a:cubicBezTo>
                    <a:cubicBezTo>
                      <a:pt x="212" y="36"/>
                      <a:pt x="212" y="36"/>
                      <a:pt x="212" y="36"/>
                    </a:cubicBezTo>
                    <a:cubicBezTo>
                      <a:pt x="209" y="34"/>
                      <a:pt x="209" y="34"/>
                      <a:pt x="209" y="34"/>
                    </a:cubicBezTo>
                    <a:cubicBezTo>
                      <a:pt x="209" y="32"/>
                      <a:pt x="209" y="32"/>
                      <a:pt x="209" y="32"/>
                    </a:cubicBezTo>
                    <a:cubicBezTo>
                      <a:pt x="205" y="32"/>
                      <a:pt x="205" y="32"/>
                      <a:pt x="205" y="32"/>
                    </a:cubicBezTo>
                    <a:cubicBezTo>
                      <a:pt x="203" y="32"/>
                      <a:pt x="203" y="32"/>
                      <a:pt x="203" y="32"/>
                    </a:cubicBezTo>
                    <a:cubicBezTo>
                      <a:pt x="201" y="35"/>
                      <a:pt x="201" y="35"/>
                      <a:pt x="201" y="35"/>
                    </a:cubicBezTo>
                    <a:cubicBezTo>
                      <a:pt x="196" y="35"/>
                      <a:pt x="196" y="35"/>
                      <a:pt x="196" y="35"/>
                    </a:cubicBezTo>
                    <a:cubicBezTo>
                      <a:pt x="189" y="35"/>
                      <a:pt x="189" y="35"/>
                      <a:pt x="189" y="35"/>
                    </a:cubicBezTo>
                    <a:cubicBezTo>
                      <a:pt x="187" y="34"/>
                      <a:pt x="187" y="34"/>
                      <a:pt x="187" y="34"/>
                    </a:cubicBezTo>
                    <a:cubicBezTo>
                      <a:pt x="187" y="34"/>
                      <a:pt x="186" y="32"/>
                      <a:pt x="185" y="31"/>
                    </a:cubicBezTo>
                    <a:cubicBezTo>
                      <a:pt x="185" y="31"/>
                      <a:pt x="182" y="28"/>
                      <a:pt x="182" y="28"/>
                    </a:cubicBezTo>
                    <a:cubicBezTo>
                      <a:pt x="179" y="26"/>
                      <a:pt x="179" y="26"/>
                      <a:pt x="179" y="26"/>
                    </a:cubicBezTo>
                    <a:cubicBezTo>
                      <a:pt x="169" y="26"/>
                      <a:pt x="169" y="26"/>
                      <a:pt x="169" y="26"/>
                    </a:cubicBezTo>
                    <a:cubicBezTo>
                      <a:pt x="168" y="10"/>
                      <a:pt x="168" y="10"/>
                      <a:pt x="168" y="10"/>
                    </a:cubicBezTo>
                    <a:cubicBezTo>
                      <a:pt x="166" y="6"/>
                      <a:pt x="166" y="6"/>
                      <a:pt x="166" y="6"/>
                    </a:cubicBezTo>
                    <a:cubicBezTo>
                      <a:pt x="164" y="3"/>
                      <a:pt x="164" y="3"/>
                      <a:pt x="164" y="3"/>
                    </a:cubicBezTo>
                    <a:cubicBezTo>
                      <a:pt x="162" y="2"/>
                      <a:pt x="162" y="2"/>
                      <a:pt x="162" y="2"/>
                    </a:cubicBezTo>
                    <a:cubicBezTo>
                      <a:pt x="158" y="4"/>
                      <a:pt x="158" y="4"/>
                      <a:pt x="158" y="4"/>
                    </a:cubicBezTo>
                    <a:cubicBezTo>
                      <a:pt x="155" y="7"/>
                      <a:pt x="155" y="7"/>
                      <a:pt x="155" y="7"/>
                    </a:cubicBezTo>
                    <a:cubicBezTo>
                      <a:pt x="153" y="10"/>
                      <a:pt x="153" y="10"/>
                      <a:pt x="153" y="10"/>
                    </a:cubicBezTo>
                    <a:cubicBezTo>
                      <a:pt x="149" y="13"/>
                      <a:pt x="149" y="13"/>
                      <a:pt x="149" y="13"/>
                    </a:cubicBezTo>
                    <a:cubicBezTo>
                      <a:pt x="145" y="8"/>
                      <a:pt x="145" y="8"/>
                      <a:pt x="145" y="8"/>
                    </a:cubicBezTo>
                    <a:cubicBezTo>
                      <a:pt x="144" y="5"/>
                      <a:pt x="144" y="5"/>
                      <a:pt x="144" y="5"/>
                    </a:cubicBezTo>
                    <a:cubicBezTo>
                      <a:pt x="141" y="9"/>
                      <a:pt x="141" y="9"/>
                      <a:pt x="141" y="9"/>
                    </a:cubicBezTo>
                    <a:cubicBezTo>
                      <a:pt x="139" y="12"/>
                      <a:pt x="139" y="12"/>
                      <a:pt x="139" y="12"/>
                    </a:cubicBezTo>
                    <a:cubicBezTo>
                      <a:pt x="127" y="12"/>
                      <a:pt x="127" y="12"/>
                      <a:pt x="127" y="12"/>
                    </a:cubicBezTo>
                    <a:cubicBezTo>
                      <a:pt x="118" y="11"/>
                      <a:pt x="118" y="11"/>
                      <a:pt x="118" y="11"/>
                    </a:cubicBezTo>
                    <a:cubicBezTo>
                      <a:pt x="106" y="11"/>
                      <a:pt x="106" y="11"/>
                      <a:pt x="106" y="11"/>
                    </a:cubicBezTo>
                    <a:cubicBezTo>
                      <a:pt x="106" y="11"/>
                      <a:pt x="104" y="12"/>
                      <a:pt x="103" y="12"/>
                    </a:cubicBezTo>
                    <a:cubicBezTo>
                      <a:pt x="103" y="12"/>
                      <a:pt x="100" y="14"/>
                      <a:pt x="100" y="14"/>
                    </a:cubicBezTo>
                    <a:cubicBezTo>
                      <a:pt x="100" y="14"/>
                      <a:pt x="99" y="16"/>
                      <a:pt x="99" y="16"/>
                    </a:cubicBezTo>
                    <a:cubicBezTo>
                      <a:pt x="99" y="17"/>
                      <a:pt x="99" y="22"/>
                      <a:pt x="99" y="22"/>
                    </a:cubicBezTo>
                    <a:cubicBezTo>
                      <a:pt x="100" y="25"/>
                      <a:pt x="100" y="25"/>
                      <a:pt x="100" y="25"/>
                    </a:cubicBezTo>
                    <a:cubicBezTo>
                      <a:pt x="100" y="25"/>
                      <a:pt x="101" y="27"/>
                      <a:pt x="102" y="27"/>
                    </a:cubicBezTo>
                    <a:cubicBezTo>
                      <a:pt x="103" y="27"/>
                      <a:pt x="107" y="27"/>
                      <a:pt x="107" y="27"/>
                    </a:cubicBezTo>
                    <a:cubicBezTo>
                      <a:pt x="107" y="27"/>
                      <a:pt x="111" y="27"/>
                      <a:pt x="111" y="27"/>
                    </a:cubicBezTo>
                    <a:cubicBezTo>
                      <a:pt x="112" y="27"/>
                      <a:pt x="113" y="28"/>
                      <a:pt x="113" y="28"/>
                    </a:cubicBezTo>
                    <a:cubicBezTo>
                      <a:pt x="113" y="28"/>
                      <a:pt x="115" y="30"/>
                      <a:pt x="115" y="30"/>
                    </a:cubicBezTo>
                    <a:cubicBezTo>
                      <a:pt x="115" y="30"/>
                      <a:pt x="117" y="33"/>
                      <a:pt x="117" y="33"/>
                    </a:cubicBezTo>
                    <a:cubicBezTo>
                      <a:pt x="118" y="37"/>
                      <a:pt x="118" y="37"/>
                      <a:pt x="118" y="37"/>
                    </a:cubicBezTo>
                    <a:cubicBezTo>
                      <a:pt x="118" y="37"/>
                      <a:pt x="118" y="40"/>
                      <a:pt x="118" y="40"/>
                    </a:cubicBezTo>
                    <a:cubicBezTo>
                      <a:pt x="118" y="41"/>
                      <a:pt x="117" y="43"/>
                      <a:pt x="117" y="43"/>
                    </a:cubicBezTo>
                    <a:cubicBezTo>
                      <a:pt x="114" y="43"/>
                      <a:pt x="114" y="43"/>
                      <a:pt x="114" y="43"/>
                    </a:cubicBezTo>
                    <a:cubicBezTo>
                      <a:pt x="109" y="44"/>
                      <a:pt x="109" y="44"/>
                      <a:pt x="109" y="44"/>
                    </a:cubicBezTo>
                    <a:cubicBezTo>
                      <a:pt x="108" y="43"/>
                      <a:pt x="108" y="43"/>
                      <a:pt x="108" y="43"/>
                    </a:cubicBezTo>
                    <a:cubicBezTo>
                      <a:pt x="104" y="42"/>
                      <a:pt x="104" y="42"/>
                      <a:pt x="104" y="42"/>
                    </a:cubicBezTo>
                    <a:cubicBezTo>
                      <a:pt x="100" y="44"/>
                      <a:pt x="100" y="44"/>
                      <a:pt x="100" y="44"/>
                    </a:cubicBezTo>
                    <a:cubicBezTo>
                      <a:pt x="95" y="44"/>
                      <a:pt x="95" y="44"/>
                      <a:pt x="95" y="44"/>
                    </a:cubicBezTo>
                    <a:cubicBezTo>
                      <a:pt x="95" y="48"/>
                      <a:pt x="95" y="48"/>
                      <a:pt x="95" y="48"/>
                    </a:cubicBezTo>
                    <a:cubicBezTo>
                      <a:pt x="95" y="62"/>
                      <a:pt x="95" y="62"/>
                      <a:pt x="95" y="62"/>
                    </a:cubicBezTo>
                    <a:cubicBezTo>
                      <a:pt x="98" y="64"/>
                      <a:pt x="98" y="64"/>
                      <a:pt x="98" y="64"/>
                    </a:cubicBezTo>
                    <a:cubicBezTo>
                      <a:pt x="98" y="64"/>
                      <a:pt x="100" y="66"/>
                      <a:pt x="101" y="66"/>
                    </a:cubicBezTo>
                    <a:cubicBezTo>
                      <a:pt x="101" y="67"/>
                      <a:pt x="103" y="68"/>
                      <a:pt x="104" y="68"/>
                    </a:cubicBezTo>
                    <a:cubicBezTo>
                      <a:pt x="104" y="69"/>
                      <a:pt x="106" y="70"/>
                      <a:pt x="106" y="70"/>
                    </a:cubicBezTo>
                    <a:cubicBezTo>
                      <a:pt x="106" y="76"/>
                      <a:pt x="106" y="76"/>
                      <a:pt x="106" y="76"/>
                    </a:cubicBezTo>
                    <a:cubicBezTo>
                      <a:pt x="106" y="80"/>
                      <a:pt x="106" y="80"/>
                      <a:pt x="106" y="80"/>
                    </a:cubicBezTo>
                    <a:cubicBezTo>
                      <a:pt x="109" y="84"/>
                      <a:pt x="109" y="84"/>
                      <a:pt x="109" y="84"/>
                    </a:cubicBezTo>
                    <a:cubicBezTo>
                      <a:pt x="111" y="89"/>
                      <a:pt x="111" y="89"/>
                      <a:pt x="111" y="89"/>
                    </a:cubicBezTo>
                    <a:cubicBezTo>
                      <a:pt x="109" y="106"/>
                      <a:pt x="109" y="106"/>
                      <a:pt x="109" y="106"/>
                    </a:cubicBezTo>
                    <a:cubicBezTo>
                      <a:pt x="109" y="114"/>
                      <a:pt x="109" y="114"/>
                      <a:pt x="109" y="114"/>
                    </a:cubicBezTo>
                    <a:cubicBezTo>
                      <a:pt x="109" y="114"/>
                      <a:pt x="107" y="120"/>
                      <a:pt x="107" y="121"/>
                    </a:cubicBezTo>
                    <a:cubicBezTo>
                      <a:pt x="107" y="122"/>
                      <a:pt x="105" y="129"/>
                      <a:pt x="105" y="129"/>
                    </a:cubicBezTo>
                    <a:cubicBezTo>
                      <a:pt x="104" y="137"/>
                      <a:pt x="104" y="137"/>
                      <a:pt x="104" y="137"/>
                    </a:cubicBezTo>
                    <a:cubicBezTo>
                      <a:pt x="104" y="137"/>
                      <a:pt x="103" y="139"/>
                      <a:pt x="103" y="140"/>
                    </a:cubicBezTo>
                    <a:cubicBezTo>
                      <a:pt x="103" y="141"/>
                      <a:pt x="102" y="151"/>
                      <a:pt x="102" y="151"/>
                    </a:cubicBezTo>
                    <a:cubicBezTo>
                      <a:pt x="102" y="151"/>
                      <a:pt x="101" y="155"/>
                      <a:pt x="101" y="156"/>
                    </a:cubicBezTo>
                    <a:cubicBezTo>
                      <a:pt x="100" y="157"/>
                      <a:pt x="101" y="163"/>
                      <a:pt x="101" y="163"/>
                    </a:cubicBezTo>
                    <a:cubicBezTo>
                      <a:pt x="101" y="163"/>
                      <a:pt x="98" y="171"/>
                      <a:pt x="98" y="172"/>
                    </a:cubicBezTo>
                    <a:cubicBezTo>
                      <a:pt x="97" y="172"/>
                      <a:pt x="95" y="176"/>
                      <a:pt x="94" y="176"/>
                    </a:cubicBezTo>
                    <a:cubicBezTo>
                      <a:pt x="94" y="176"/>
                      <a:pt x="89" y="176"/>
                      <a:pt x="89" y="176"/>
                    </a:cubicBezTo>
                    <a:cubicBezTo>
                      <a:pt x="88" y="176"/>
                      <a:pt x="84" y="174"/>
                      <a:pt x="83" y="174"/>
                    </a:cubicBezTo>
                    <a:cubicBezTo>
                      <a:pt x="83" y="174"/>
                      <a:pt x="81" y="172"/>
                      <a:pt x="81" y="172"/>
                    </a:cubicBezTo>
                    <a:cubicBezTo>
                      <a:pt x="75" y="172"/>
                      <a:pt x="75" y="172"/>
                      <a:pt x="75" y="172"/>
                    </a:cubicBezTo>
                    <a:cubicBezTo>
                      <a:pt x="71" y="174"/>
                      <a:pt x="71" y="174"/>
                      <a:pt x="71" y="174"/>
                    </a:cubicBezTo>
                    <a:cubicBezTo>
                      <a:pt x="70" y="177"/>
                      <a:pt x="70" y="177"/>
                      <a:pt x="70" y="177"/>
                    </a:cubicBezTo>
                    <a:cubicBezTo>
                      <a:pt x="63" y="179"/>
                      <a:pt x="63" y="179"/>
                      <a:pt x="63" y="179"/>
                    </a:cubicBezTo>
                    <a:cubicBezTo>
                      <a:pt x="54" y="180"/>
                      <a:pt x="54" y="180"/>
                      <a:pt x="54" y="180"/>
                    </a:cubicBezTo>
                    <a:cubicBezTo>
                      <a:pt x="46" y="180"/>
                      <a:pt x="46" y="180"/>
                      <a:pt x="46" y="180"/>
                    </a:cubicBezTo>
                    <a:cubicBezTo>
                      <a:pt x="42" y="182"/>
                      <a:pt x="42" y="182"/>
                      <a:pt x="42" y="182"/>
                    </a:cubicBezTo>
                    <a:cubicBezTo>
                      <a:pt x="36" y="185"/>
                      <a:pt x="36" y="185"/>
                      <a:pt x="36" y="185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32" y="188"/>
                      <a:pt x="26" y="192"/>
                      <a:pt x="26" y="193"/>
                    </a:cubicBezTo>
                    <a:cubicBezTo>
                      <a:pt x="26" y="193"/>
                      <a:pt x="21" y="199"/>
                      <a:pt x="21" y="200"/>
                    </a:cubicBezTo>
                    <a:cubicBezTo>
                      <a:pt x="20" y="201"/>
                      <a:pt x="19" y="206"/>
                      <a:pt x="19" y="206"/>
                    </a:cubicBezTo>
                    <a:cubicBezTo>
                      <a:pt x="18" y="210"/>
                      <a:pt x="18" y="210"/>
                      <a:pt x="18" y="210"/>
                    </a:cubicBezTo>
                    <a:cubicBezTo>
                      <a:pt x="15" y="214"/>
                      <a:pt x="15" y="214"/>
                      <a:pt x="15" y="214"/>
                    </a:cubicBezTo>
                    <a:cubicBezTo>
                      <a:pt x="15" y="214"/>
                      <a:pt x="13" y="217"/>
                      <a:pt x="13" y="217"/>
                    </a:cubicBezTo>
                    <a:cubicBezTo>
                      <a:pt x="13" y="217"/>
                      <a:pt x="14" y="223"/>
                      <a:pt x="14" y="223"/>
                    </a:cubicBezTo>
                    <a:cubicBezTo>
                      <a:pt x="15" y="226"/>
                      <a:pt x="15" y="226"/>
                      <a:pt x="15" y="226"/>
                    </a:cubicBezTo>
                    <a:cubicBezTo>
                      <a:pt x="12" y="232"/>
                      <a:pt x="12" y="232"/>
                      <a:pt x="12" y="232"/>
                    </a:cubicBezTo>
                    <a:cubicBezTo>
                      <a:pt x="8" y="236"/>
                      <a:pt x="8" y="236"/>
                      <a:pt x="8" y="236"/>
                    </a:cubicBezTo>
                    <a:cubicBezTo>
                      <a:pt x="8" y="236"/>
                      <a:pt x="3" y="239"/>
                      <a:pt x="3" y="239"/>
                    </a:cubicBezTo>
                    <a:cubicBezTo>
                      <a:pt x="3" y="240"/>
                      <a:pt x="0" y="245"/>
                      <a:pt x="0" y="245"/>
                    </a:cubicBez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82" name="Freeform 11"/>
              <p:cNvSpPr>
                <a:spLocks/>
              </p:cNvSpPr>
              <p:nvPr/>
            </p:nvSpPr>
            <p:spPr bwMode="auto">
              <a:xfrm>
                <a:off x="8023225" y="1057275"/>
                <a:ext cx="563562" cy="658813"/>
              </a:xfrm>
              <a:custGeom>
                <a:avLst/>
                <a:gdLst>
                  <a:gd name="T0" fmla="*/ 11 w 150"/>
                  <a:gd name="T1" fmla="*/ 25 h 175"/>
                  <a:gd name="T2" fmla="*/ 19 w 150"/>
                  <a:gd name="T3" fmla="*/ 33 h 175"/>
                  <a:gd name="T4" fmla="*/ 34 w 150"/>
                  <a:gd name="T5" fmla="*/ 35 h 175"/>
                  <a:gd name="T6" fmla="*/ 42 w 150"/>
                  <a:gd name="T7" fmla="*/ 40 h 175"/>
                  <a:gd name="T8" fmla="*/ 50 w 150"/>
                  <a:gd name="T9" fmla="*/ 37 h 175"/>
                  <a:gd name="T10" fmla="*/ 55 w 150"/>
                  <a:gd name="T11" fmla="*/ 29 h 175"/>
                  <a:gd name="T12" fmla="*/ 71 w 150"/>
                  <a:gd name="T13" fmla="*/ 27 h 175"/>
                  <a:gd name="T14" fmla="*/ 80 w 150"/>
                  <a:gd name="T15" fmla="*/ 22 h 175"/>
                  <a:gd name="T16" fmla="*/ 90 w 150"/>
                  <a:gd name="T17" fmla="*/ 17 h 175"/>
                  <a:gd name="T18" fmla="*/ 102 w 150"/>
                  <a:gd name="T19" fmla="*/ 11 h 175"/>
                  <a:gd name="T20" fmla="*/ 107 w 150"/>
                  <a:gd name="T21" fmla="*/ 0 h 175"/>
                  <a:gd name="T22" fmla="*/ 120 w 150"/>
                  <a:gd name="T23" fmla="*/ 5 h 175"/>
                  <a:gd name="T24" fmla="*/ 116 w 150"/>
                  <a:gd name="T25" fmla="*/ 13 h 175"/>
                  <a:gd name="T26" fmla="*/ 121 w 150"/>
                  <a:gd name="T27" fmla="*/ 18 h 175"/>
                  <a:gd name="T28" fmla="*/ 129 w 150"/>
                  <a:gd name="T29" fmla="*/ 26 h 175"/>
                  <a:gd name="T30" fmla="*/ 130 w 150"/>
                  <a:gd name="T31" fmla="*/ 34 h 175"/>
                  <a:gd name="T32" fmla="*/ 125 w 150"/>
                  <a:gd name="T33" fmla="*/ 42 h 175"/>
                  <a:gd name="T34" fmla="*/ 123 w 150"/>
                  <a:gd name="T35" fmla="*/ 54 h 175"/>
                  <a:gd name="T36" fmla="*/ 122 w 150"/>
                  <a:gd name="T37" fmla="*/ 66 h 175"/>
                  <a:gd name="T38" fmla="*/ 125 w 150"/>
                  <a:gd name="T39" fmla="*/ 74 h 175"/>
                  <a:gd name="T40" fmla="*/ 127 w 150"/>
                  <a:gd name="T41" fmla="*/ 87 h 175"/>
                  <a:gd name="T42" fmla="*/ 137 w 150"/>
                  <a:gd name="T43" fmla="*/ 94 h 175"/>
                  <a:gd name="T44" fmla="*/ 147 w 150"/>
                  <a:gd name="T45" fmla="*/ 103 h 175"/>
                  <a:gd name="T46" fmla="*/ 150 w 150"/>
                  <a:gd name="T47" fmla="*/ 120 h 175"/>
                  <a:gd name="T48" fmla="*/ 146 w 150"/>
                  <a:gd name="T49" fmla="*/ 129 h 175"/>
                  <a:gd name="T50" fmla="*/ 126 w 150"/>
                  <a:gd name="T51" fmla="*/ 129 h 175"/>
                  <a:gd name="T52" fmla="*/ 116 w 150"/>
                  <a:gd name="T53" fmla="*/ 138 h 175"/>
                  <a:gd name="T54" fmla="*/ 114 w 150"/>
                  <a:gd name="T55" fmla="*/ 146 h 175"/>
                  <a:gd name="T56" fmla="*/ 110 w 150"/>
                  <a:gd name="T57" fmla="*/ 150 h 175"/>
                  <a:gd name="T58" fmla="*/ 107 w 150"/>
                  <a:gd name="T59" fmla="*/ 158 h 175"/>
                  <a:gd name="T60" fmla="*/ 102 w 150"/>
                  <a:gd name="T61" fmla="*/ 160 h 175"/>
                  <a:gd name="T62" fmla="*/ 98 w 150"/>
                  <a:gd name="T63" fmla="*/ 155 h 175"/>
                  <a:gd name="T64" fmla="*/ 89 w 150"/>
                  <a:gd name="T65" fmla="*/ 151 h 175"/>
                  <a:gd name="T66" fmla="*/ 81 w 150"/>
                  <a:gd name="T67" fmla="*/ 155 h 175"/>
                  <a:gd name="T68" fmla="*/ 74 w 150"/>
                  <a:gd name="T69" fmla="*/ 162 h 175"/>
                  <a:gd name="T70" fmla="*/ 72 w 150"/>
                  <a:gd name="T71" fmla="*/ 175 h 175"/>
                  <a:gd name="T72" fmla="*/ 63 w 150"/>
                  <a:gd name="T73" fmla="*/ 166 h 175"/>
                  <a:gd name="T74" fmla="*/ 58 w 150"/>
                  <a:gd name="T75" fmla="*/ 160 h 175"/>
                  <a:gd name="T76" fmla="*/ 61 w 150"/>
                  <a:gd name="T77" fmla="*/ 152 h 175"/>
                  <a:gd name="T78" fmla="*/ 57 w 150"/>
                  <a:gd name="T79" fmla="*/ 146 h 175"/>
                  <a:gd name="T80" fmla="*/ 56 w 150"/>
                  <a:gd name="T81" fmla="*/ 135 h 175"/>
                  <a:gd name="T82" fmla="*/ 55 w 150"/>
                  <a:gd name="T83" fmla="*/ 122 h 175"/>
                  <a:gd name="T84" fmla="*/ 52 w 150"/>
                  <a:gd name="T85" fmla="*/ 109 h 175"/>
                  <a:gd name="T86" fmla="*/ 47 w 150"/>
                  <a:gd name="T87" fmla="*/ 102 h 175"/>
                  <a:gd name="T88" fmla="*/ 43 w 150"/>
                  <a:gd name="T89" fmla="*/ 91 h 175"/>
                  <a:gd name="T90" fmla="*/ 39 w 150"/>
                  <a:gd name="T91" fmla="*/ 83 h 175"/>
                  <a:gd name="T92" fmla="*/ 33 w 150"/>
                  <a:gd name="T93" fmla="*/ 79 h 175"/>
                  <a:gd name="T94" fmla="*/ 29 w 150"/>
                  <a:gd name="T95" fmla="*/ 70 h 175"/>
                  <a:gd name="T96" fmla="*/ 19 w 150"/>
                  <a:gd name="T97" fmla="*/ 70 h 175"/>
                  <a:gd name="T98" fmla="*/ 13 w 150"/>
                  <a:gd name="T99" fmla="*/ 68 h 175"/>
                  <a:gd name="T100" fmla="*/ 10 w 150"/>
                  <a:gd name="T101" fmla="*/ 48 h 175"/>
                  <a:gd name="T102" fmla="*/ 14 w 150"/>
                  <a:gd name="T103" fmla="*/ 42 h 175"/>
                  <a:gd name="T104" fmla="*/ 9 w 150"/>
                  <a:gd name="T105" fmla="*/ 31 h 175"/>
                  <a:gd name="T106" fmla="*/ 1 w 150"/>
                  <a:gd name="T107" fmla="*/ 28 h 175"/>
                  <a:gd name="T108" fmla="*/ 1 w 150"/>
                  <a:gd name="T109" fmla="*/ 25 h 1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50" h="175">
                    <a:moveTo>
                      <a:pt x="1" y="25"/>
                    </a:moveTo>
                    <a:cubicBezTo>
                      <a:pt x="2" y="25"/>
                      <a:pt x="11" y="25"/>
                      <a:pt x="11" y="25"/>
                    </a:cubicBezTo>
                    <a:cubicBezTo>
                      <a:pt x="15" y="30"/>
                      <a:pt x="15" y="30"/>
                      <a:pt x="15" y="30"/>
                    </a:cubicBezTo>
                    <a:cubicBezTo>
                      <a:pt x="19" y="33"/>
                      <a:pt x="19" y="33"/>
                      <a:pt x="19" y="33"/>
                    </a:cubicBezTo>
                    <a:cubicBezTo>
                      <a:pt x="28" y="34"/>
                      <a:pt x="28" y="34"/>
                      <a:pt x="28" y="34"/>
                    </a:cubicBezTo>
                    <a:cubicBezTo>
                      <a:pt x="34" y="35"/>
                      <a:pt x="34" y="35"/>
                      <a:pt x="34" y="35"/>
                    </a:cubicBezTo>
                    <a:cubicBezTo>
                      <a:pt x="37" y="40"/>
                      <a:pt x="37" y="40"/>
                      <a:pt x="37" y="40"/>
                    </a:cubicBezTo>
                    <a:cubicBezTo>
                      <a:pt x="42" y="40"/>
                      <a:pt x="42" y="40"/>
                      <a:pt x="42" y="40"/>
                    </a:cubicBezTo>
                    <a:cubicBezTo>
                      <a:pt x="48" y="40"/>
                      <a:pt x="48" y="40"/>
                      <a:pt x="48" y="40"/>
                    </a:cubicBezTo>
                    <a:cubicBezTo>
                      <a:pt x="50" y="37"/>
                      <a:pt x="50" y="37"/>
                      <a:pt x="50" y="37"/>
                    </a:cubicBezTo>
                    <a:cubicBezTo>
                      <a:pt x="51" y="31"/>
                      <a:pt x="51" y="31"/>
                      <a:pt x="51" y="31"/>
                    </a:cubicBezTo>
                    <a:cubicBezTo>
                      <a:pt x="55" y="29"/>
                      <a:pt x="55" y="29"/>
                      <a:pt x="55" y="29"/>
                    </a:cubicBezTo>
                    <a:cubicBezTo>
                      <a:pt x="61" y="27"/>
                      <a:pt x="61" y="27"/>
                      <a:pt x="61" y="27"/>
                    </a:cubicBezTo>
                    <a:cubicBezTo>
                      <a:pt x="71" y="27"/>
                      <a:pt x="71" y="27"/>
                      <a:pt x="71" y="27"/>
                    </a:cubicBezTo>
                    <a:cubicBezTo>
                      <a:pt x="75" y="26"/>
                      <a:pt x="75" y="26"/>
                      <a:pt x="75" y="26"/>
                    </a:cubicBezTo>
                    <a:cubicBezTo>
                      <a:pt x="80" y="22"/>
                      <a:pt x="80" y="22"/>
                      <a:pt x="80" y="22"/>
                    </a:cubicBezTo>
                    <a:cubicBezTo>
                      <a:pt x="86" y="19"/>
                      <a:pt x="86" y="19"/>
                      <a:pt x="86" y="19"/>
                    </a:cubicBezTo>
                    <a:cubicBezTo>
                      <a:pt x="90" y="17"/>
                      <a:pt x="90" y="17"/>
                      <a:pt x="90" y="17"/>
                    </a:cubicBezTo>
                    <a:cubicBezTo>
                      <a:pt x="97" y="16"/>
                      <a:pt x="97" y="16"/>
                      <a:pt x="97" y="16"/>
                    </a:cubicBezTo>
                    <a:cubicBezTo>
                      <a:pt x="102" y="11"/>
                      <a:pt x="102" y="11"/>
                      <a:pt x="102" y="11"/>
                    </a:cubicBezTo>
                    <a:cubicBezTo>
                      <a:pt x="107" y="4"/>
                      <a:pt x="107" y="4"/>
                      <a:pt x="107" y="4"/>
                    </a:cubicBezTo>
                    <a:cubicBezTo>
                      <a:pt x="107" y="0"/>
                      <a:pt x="107" y="0"/>
                      <a:pt x="107" y="0"/>
                    </a:cubicBezTo>
                    <a:cubicBezTo>
                      <a:pt x="118" y="0"/>
                      <a:pt x="118" y="0"/>
                      <a:pt x="118" y="0"/>
                    </a:cubicBezTo>
                    <a:cubicBezTo>
                      <a:pt x="120" y="5"/>
                      <a:pt x="120" y="5"/>
                      <a:pt x="120" y="5"/>
                    </a:cubicBezTo>
                    <a:cubicBezTo>
                      <a:pt x="118" y="9"/>
                      <a:pt x="118" y="9"/>
                      <a:pt x="118" y="9"/>
                    </a:cubicBezTo>
                    <a:cubicBezTo>
                      <a:pt x="116" y="13"/>
                      <a:pt x="116" y="13"/>
                      <a:pt x="116" y="13"/>
                    </a:cubicBezTo>
                    <a:cubicBezTo>
                      <a:pt x="116" y="17"/>
                      <a:pt x="116" y="17"/>
                      <a:pt x="116" y="17"/>
                    </a:cubicBezTo>
                    <a:cubicBezTo>
                      <a:pt x="121" y="18"/>
                      <a:pt x="121" y="18"/>
                      <a:pt x="121" y="18"/>
                    </a:cubicBezTo>
                    <a:cubicBezTo>
                      <a:pt x="126" y="20"/>
                      <a:pt x="126" y="20"/>
                      <a:pt x="126" y="20"/>
                    </a:cubicBezTo>
                    <a:cubicBezTo>
                      <a:pt x="129" y="26"/>
                      <a:pt x="129" y="26"/>
                      <a:pt x="129" y="26"/>
                    </a:cubicBezTo>
                    <a:cubicBezTo>
                      <a:pt x="131" y="30"/>
                      <a:pt x="131" y="30"/>
                      <a:pt x="131" y="30"/>
                    </a:cubicBezTo>
                    <a:cubicBezTo>
                      <a:pt x="130" y="34"/>
                      <a:pt x="130" y="34"/>
                      <a:pt x="130" y="34"/>
                    </a:cubicBezTo>
                    <a:cubicBezTo>
                      <a:pt x="126" y="38"/>
                      <a:pt x="126" y="38"/>
                      <a:pt x="126" y="38"/>
                    </a:cubicBezTo>
                    <a:cubicBezTo>
                      <a:pt x="125" y="42"/>
                      <a:pt x="125" y="42"/>
                      <a:pt x="125" y="42"/>
                    </a:cubicBezTo>
                    <a:cubicBezTo>
                      <a:pt x="123" y="50"/>
                      <a:pt x="123" y="50"/>
                      <a:pt x="123" y="50"/>
                    </a:cubicBezTo>
                    <a:cubicBezTo>
                      <a:pt x="123" y="54"/>
                      <a:pt x="123" y="54"/>
                      <a:pt x="123" y="54"/>
                    </a:cubicBezTo>
                    <a:cubicBezTo>
                      <a:pt x="122" y="57"/>
                      <a:pt x="122" y="57"/>
                      <a:pt x="122" y="57"/>
                    </a:cubicBezTo>
                    <a:cubicBezTo>
                      <a:pt x="122" y="66"/>
                      <a:pt x="122" y="66"/>
                      <a:pt x="122" y="66"/>
                    </a:cubicBezTo>
                    <a:cubicBezTo>
                      <a:pt x="122" y="71"/>
                      <a:pt x="122" y="71"/>
                      <a:pt x="122" y="71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7" y="79"/>
                      <a:pt x="127" y="79"/>
                      <a:pt x="127" y="79"/>
                    </a:cubicBezTo>
                    <a:cubicBezTo>
                      <a:pt x="127" y="87"/>
                      <a:pt x="127" y="87"/>
                      <a:pt x="127" y="87"/>
                    </a:cubicBezTo>
                    <a:cubicBezTo>
                      <a:pt x="131" y="89"/>
                      <a:pt x="131" y="89"/>
                      <a:pt x="131" y="89"/>
                    </a:cubicBezTo>
                    <a:cubicBezTo>
                      <a:pt x="137" y="94"/>
                      <a:pt x="137" y="94"/>
                      <a:pt x="137" y="94"/>
                    </a:cubicBezTo>
                    <a:cubicBezTo>
                      <a:pt x="140" y="98"/>
                      <a:pt x="140" y="98"/>
                      <a:pt x="140" y="98"/>
                    </a:cubicBezTo>
                    <a:cubicBezTo>
                      <a:pt x="147" y="103"/>
                      <a:pt x="147" y="103"/>
                      <a:pt x="147" y="103"/>
                    </a:cubicBezTo>
                    <a:cubicBezTo>
                      <a:pt x="149" y="106"/>
                      <a:pt x="149" y="106"/>
                      <a:pt x="149" y="106"/>
                    </a:cubicBezTo>
                    <a:cubicBezTo>
                      <a:pt x="150" y="120"/>
                      <a:pt x="150" y="120"/>
                      <a:pt x="150" y="120"/>
                    </a:cubicBezTo>
                    <a:cubicBezTo>
                      <a:pt x="150" y="128"/>
                      <a:pt x="150" y="128"/>
                      <a:pt x="150" y="128"/>
                    </a:cubicBezTo>
                    <a:cubicBezTo>
                      <a:pt x="146" y="129"/>
                      <a:pt x="146" y="129"/>
                      <a:pt x="146" y="129"/>
                    </a:cubicBezTo>
                    <a:cubicBezTo>
                      <a:pt x="136" y="129"/>
                      <a:pt x="136" y="129"/>
                      <a:pt x="136" y="129"/>
                    </a:cubicBezTo>
                    <a:cubicBezTo>
                      <a:pt x="126" y="129"/>
                      <a:pt x="126" y="129"/>
                      <a:pt x="126" y="129"/>
                    </a:cubicBezTo>
                    <a:cubicBezTo>
                      <a:pt x="126" y="129"/>
                      <a:pt x="124" y="131"/>
                      <a:pt x="123" y="131"/>
                    </a:cubicBezTo>
                    <a:cubicBezTo>
                      <a:pt x="122" y="132"/>
                      <a:pt x="116" y="138"/>
                      <a:pt x="116" y="138"/>
                    </a:cubicBezTo>
                    <a:cubicBezTo>
                      <a:pt x="114" y="143"/>
                      <a:pt x="114" y="143"/>
                      <a:pt x="114" y="143"/>
                    </a:cubicBezTo>
                    <a:cubicBezTo>
                      <a:pt x="114" y="146"/>
                      <a:pt x="114" y="146"/>
                      <a:pt x="114" y="146"/>
                    </a:cubicBezTo>
                    <a:cubicBezTo>
                      <a:pt x="112" y="148"/>
                      <a:pt x="112" y="148"/>
                      <a:pt x="112" y="148"/>
                    </a:cubicBezTo>
                    <a:cubicBezTo>
                      <a:pt x="110" y="150"/>
                      <a:pt x="110" y="150"/>
                      <a:pt x="110" y="150"/>
                    </a:cubicBezTo>
                    <a:cubicBezTo>
                      <a:pt x="107" y="153"/>
                      <a:pt x="107" y="153"/>
                      <a:pt x="107" y="153"/>
                    </a:cubicBezTo>
                    <a:cubicBezTo>
                      <a:pt x="107" y="158"/>
                      <a:pt x="107" y="158"/>
                      <a:pt x="107" y="158"/>
                    </a:cubicBezTo>
                    <a:cubicBezTo>
                      <a:pt x="105" y="160"/>
                      <a:pt x="105" y="160"/>
                      <a:pt x="105" y="160"/>
                    </a:cubicBezTo>
                    <a:cubicBezTo>
                      <a:pt x="102" y="160"/>
                      <a:pt x="102" y="160"/>
                      <a:pt x="102" y="160"/>
                    </a:cubicBezTo>
                    <a:cubicBezTo>
                      <a:pt x="100" y="158"/>
                      <a:pt x="100" y="158"/>
                      <a:pt x="100" y="158"/>
                    </a:cubicBezTo>
                    <a:cubicBezTo>
                      <a:pt x="98" y="155"/>
                      <a:pt x="98" y="155"/>
                      <a:pt x="98" y="155"/>
                    </a:cubicBezTo>
                    <a:cubicBezTo>
                      <a:pt x="93" y="152"/>
                      <a:pt x="93" y="152"/>
                      <a:pt x="93" y="152"/>
                    </a:cubicBezTo>
                    <a:cubicBezTo>
                      <a:pt x="89" y="151"/>
                      <a:pt x="89" y="151"/>
                      <a:pt x="89" y="151"/>
                    </a:cubicBezTo>
                    <a:cubicBezTo>
                      <a:pt x="85" y="152"/>
                      <a:pt x="85" y="152"/>
                      <a:pt x="85" y="152"/>
                    </a:cubicBezTo>
                    <a:cubicBezTo>
                      <a:pt x="81" y="155"/>
                      <a:pt x="81" y="155"/>
                      <a:pt x="81" y="155"/>
                    </a:cubicBezTo>
                    <a:cubicBezTo>
                      <a:pt x="78" y="157"/>
                      <a:pt x="78" y="157"/>
                      <a:pt x="78" y="157"/>
                    </a:cubicBezTo>
                    <a:cubicBezTo>
                      <a:pt x="74" y="162"/>
                      <a:pt x="74" y="162"/>
                      <a:pt x="74" y="162"/>
                    </a:cubicBezTo>
                    <a:cubicBezTo>
                      <a:pt x="74" y="174"/>
                      <a:pt x="74" y="174"/>
                      <a:pt x="74" y="174"/>
                    </a:cubicBezTo>
                    <a:cubicBezTo>
                      <a:pt x="72" y="175"/>
                      <a:pt x="72" y="175"/>
                      <a:pt x="72" y="175"/>
                    </a:cubicBezTo>
                    <a:cubicBezTo>
                      <a:pt x="68" y="173"/>
                      <a:pt x="68" y="173"/>
                      <a:pt x="68" y="173"/>
                    </a:cubicBezTo>
                    <a:cubicBezTo>
                      <a:pt x="63" y="166"/>
                      <a:pt x="63" y="166"/>
                      <a:pt x="63" y="166"/>
                    </a:cubicBezTo>
                    <a:cubicBezTo>
                      <a:pt x="60" y="162"/>
                      <a:pt x="60" y="162"/>
                      <a:pt x="60" y="162"/>
                    </a:cubicBezTo>
                    <a:cubicBezTo>
                      <a:pt x="58" y="160"/>
                      <a:pt x="58" y="160"/>
                      <a:pt x="58" y="160"/>
                    </a:cubicBezTo>
                    <a:cubicBezTo>
                      <a:pt x="61" y="156"/>
                      <a:pt x="61" y="156"/>
                      <a:pt x="61" y="156"/>
                    </a:cubicBezTo>
                    <a:cubicBezTo>
                      <a:pt x="61" y="152"/>
                      <a:pt x="61" y="152"/>
                      <a:pt x="61" y="152"/>
                    </a:cubicBezTo>
                    <a:cubicBezTo>
                      <a:pt x="60" y="149"/>
                      <a:pt x="60" y="149"/>
                      <a:pt x="60" y="149"/>
                    </a:cubicBezTo>
                    <a:cubicBezTo>
                      <a:pt x="57" y="146"/>
                      <a:pt x="57" y="146"/>
                      <a:pt x="57" y="146"/>
                    </a:cubicBezTo>
                    <a:cubicBezTo>
                      <a:pt x="57" y="141"/>
                      <a:pt x="57" y="141"/>
                      <a:pt x="57" y="141"/>
                    </a:cubicBezTo>
                    <a:cubicBezTo>
                      <a:pt x="56" y="135"/>
                      <a:pt x="56" y="135"/>
                      <a:pt x="56" y="135"/>
                    </a:cubicBezTo>
                    <a:cubicBezTo>
                      <a:pt x="55" y="130"/>
                      <a:pt x="55" y="130"/>
                      <a:pt x="55" y="130"/>
                    </a:cubicBezTo>
                    <a:cubicBezTo>
                      <a:pt x="55" y="122"/>
                      <a:pt x="55" y="122"/>
                      <a:pt x="55" y="122"/>
                    </a:cubicBezTo>
                    <a:cubicBezTo>
                      <a:pt x="55" y="113"/>
                      <a:pt x="55" y="113"/>
                      <a:pt x="55" y="113"/>
                    </a:cubicBezTo>
                    <a:cubicBezTo>
                      <a:pt x="52" y="109"/>
                      <a:pt x="52" y="109"/>
                      <a:pt x="52" y="109"/>
                    </a:cubicBezTo>
                    <a:cubicBezTo>
                      <a:pt x="50" y="106"/>
                      <a:pt x="50" y="106"/>
                      <a:pt x="50" y="106"/>
                    </a:cubicBezTo>
                    <a:cubicBezTo>
                      <a:pt x="47" y="102"/>
                      <a:pt x="47" y="102"/>
                      <a:pt x="47" y="102"/>
                    </a:cubicBezTo>
                    <a:cubicBezTo>
                      <a:pt x="45" y="96"/>
                      <a:pt x="45" y="96"/>
                      <a:pt x="45" y="96"/>
                    </a:cubicBezTo>
                    <a:cubicBezTo>
                      <a:pt x="43" y="91"/>
                      <a:pt x="43" y="91"/>
                      <a:pt x="43" y="91"/>
                    </a:cubicBezTo>
                    <a:cubicBezTo>
                      <a:pt x="40" y="85"/>
                      <a:pt x="40" y="85"/>
                      <a:pt x="40" y="85"/>
                    </a:cubicBezTo>
                    <a:cubicBezTo>
                      <a:pt x="39" y="83"/>
                      <a:pt x="39" y="83"/>
                      <a:pt x="39" y="83"/>
                    </a:cubicBezTo>
                    <a:cubicBezTo>
                      <a:pt x="35" y="79"/>
                      <a:pt x="35" y="79"/>
                      <a:pt x="35" y="79"/>
                    </a:cubicBezTo>
                    <a:cubicBezTo>
                      <a:pt x="33" y="79"/>
                      <a:pt x="33" y="79"/>
                      <a:pt x="33" y="79"/>
                    </a:cubicBezTo>
                    <a:cubicBezTo>
                      <a:pt x="33" y="70"/>
                      <a:pt x="33" y="70"/>
                      <a:pt x="33" y="70"/>
                    </a:cubicBezTo>
                    <a:cubicBezTo>
                      <a:pt x="33" y="70"/>
                      <a:pt x="30" y="70"/>
                      <a:pt x="29" y="70"/>
                    </a:cubicBezTo>
                    <a:cubicBezTo>
                      <a:pt x="28" y="70"/>
                      <a:pt x="22" y="70"/>
                      <a:pt x="22" y="70"/>
                    </a:cubicBezTo>
                    <a:cubicBezTo>
                      <a:pt x="19" y="70"/>
                      <a:pt x="19" y="70"/>
                      <a:pt x="19" y="70"/>
                    </a:cubicBezTo>
                    <a:cubicBezTo>
                      <a:pt x="14" y="69"/>
                      <a:pt x="14" y="69"/>
                      <a:pt x="14" y="69"/>
                    </a:cubicBezTo>
                    <a:cubicBezTo>
                      <a:pt x="13" y="68"/>
                      <a:pt x="13" y="68"/>
                      <a:pt x="13" y="68"/>
                    </a:cubicBezTo>
                    <a:cubicBezTo>
                      <a:pt x="11" y="68"/>
                      <a:pt x="11" y="68"/>
                      <a:pt x="11" y="68"/>
                    </a:cubicBezTo>
                    <a:cubicBezTo>
                      <a:pt x="11" y="68"/>
                      <a:pt x="10" y="49"/>
                      <a:pt x="10" y="48"/>
                    </a:cubicBezTo>
                    <a:cubicBezTo>
                      <a:pt x="10" y="48"/>
                      <a:pt x="13" y="44"/>
                      <a:pt x="13" y="44"/>
                    </a:cubicBezTo>
                    <a:cubicBezTo>
                      <a:pt x="14" y="42"/>
                      <a:pt x="14" y="42"/>
                      <a:pt x="14" y="42"/>
                    </a:cubicBezTo>
                    <a:cubicBezTo>
                      <a:pt x="14" y="35"/>
                      <a:pt x="14" y="35"/>
                      <a:pt x="14" y="35"/>
                    </a:cubicBezTo>
                    <a:cubicBezTo>
                      <a:pt x="9" y="31"/>
                      <a:pt x="9" y="31"/>
                      <a:pt x="9" y="31"/>
                    </a:cubicBezTo>
                    <a:cubicBezTo>
                      <a:pt x="5" y="30"/>
                      <a:pt x="5" y="30"/>
                      <a:pt x="5" y="30"/>
                    </a:cubicBezTo>
                    <a:cubicBezTo>
                      <a:pt x="1" y="28"/>
                      <a:pt x="1" y="28"/>
                      <a:pt x="1" y="28"/>
                    </a:cubicBezTo>
                    <a:cubicBezTo>
                      <a:pt x="0" y="26"/>
                      <a:pt x="0" y="26"/>
                      <a:pt x="0" y="26"/>
                    </a:cubicBezTo>
                    <a:lnTo>
                      <a:pt x="1" y="25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83" name="Freeform 12"/>
              <p:cNvSpPr>
                <a:spLocks/>
              </p:cNvSpPr>
              <p:nvPr/>
            </p:nvSpPr>
            <p:spPr bwMode="auto">
              <a:xfrm>
                <a:off x="8609013" y="1331913"/>
                <a:ext cx="1260475" cy="1227138"/>
              </a:xfrm>
              <a:custGeom>
                <a:avLst/>
                <a:gdLst>
                  <a:gd name="T0" fmla="*/ 1 w 335"/>
                  <a:gd name="T1" fmla="*/ 62 h 326"/>
                  <a:gd name="T2" fmla="*/ 8 w 335"/>
                  <a:gd name="T3" fmla="*/ 84 h 326"/>
                  <a:gd name="T4" fmla="*/ 15 w 335"/>
                  <a:gd name="T5" fmla="*/ 97 h 326"/>
                  <a:gd name="T6" fmla="*/ 27 w 335"/>
                  <a:gd name="T7" fmla="*/ 106 h 326"/>
                  <a:gd name="T8" fmla="*/ 37 w 335"/>
                  <a:gd name="T9" fmla="*/ 106 h 326"/>
                  <a:gd name="T10" fmla="*/ 48 w 335"/>
                  <a:gd name="T11" fmla="*/ 113 h 326"/>
                  <a:gd name="T12" fmla="*/ 63 w 335"/>
                  <a:gd name="T13" fmla="*/ 118 h 326"/>
                  <a:gd name="T14" fmla="*/ 75 w 335"/>
                  <a:gd name="T15" fmla="*/ 118 h 326"/>
                  <a:gd name="T16" fmla="*/ 71 w 335"/>
                  <a:gd name="T17" fmla="*/ 126 h 326"/>
                  <a:gd name="T18" fmla="*/ 64 w 335"/>
                  <a:gd name="T19" fmla="*/ 142 h 326"/>
                  <a:gd name="T20" fmla="*/ 14 w 335"/>
                  <a:gd name="T21" fmla="*/ 248 h 326"/>
                  <a:gd name="T22" fmla="*/ 21 w 335"/>
                  <a:gd name="T23" fmla="*/ 260 h 326"/>
                  <a:gd name="T24" fmla="*/ 26 w 335"/>
                  <a:gd name="T25" fmla="*/ 272 h 326"/>
                  <a:gd name="T26" fmla="*/ 32 w 335"/>
                  <a:gd name="T27" fmla="*/ 288 h 326"/>
                  <a:gd name="T28" fmla="*/ 44 w 335"/>
                  <a:gd name="T29" fmla="*/ 307 h 326"/>
                  <a:gd name="T30" fmla="*/ 57 w 335"/>
                  <a:gd name="T31" fmla="*/ 317 h 326"/>
                  <a:gd name="T32" fmla="*/ 84 w 335"/>
                  <a:gd name="T33" fmla="*/ 321 h 326"/>
                  <a:gd name="T34" fmla="*/ 171 w 335"/>
                  <a:gd name="T35" fmla="*/ 324 h 326"/>
                  <a:gd name="T36" fmla="*/ 229 w 335"/>
                  <a:gd name="T37" fmla="*/ 326 h 326"/>
                  <a:gd name="T38" fmla="*/ 245 w 335"/>
                  <a:gd name="T39" fmla="*/ 300 h 326"/>
                  <a:gd name="T40" fmla="*/ 253 w 335"/>
                  <a:gd name="T41" fmla="*/ 281 h 326"/>
                  <a:gd name="T42" fmla="*/ 250 w 335"/>
                  <a:gd name="T43" fmla="*/ 266 h 326"/>
                  <a:gd name="T44" fmla="*/ 255 w 335"/>
                  <a:gd name="T45" fmla="*/ 251 h 326"/>
                  <a:gd name="T46" fmla="*/ 271 w 335"/>
                  <a:gd name="T47" fmla="*/ 240 h 326"/>
                  <a:gd name="T48" fmla="*/ 277 w 335"/>
                  <a:gd name="T49" fmla="*/ 223 h 326"/>
                  <a:gd name="T50" fmla="*/ 269 w 335"/>
                  <a:gd name="T51" fmla="*/ 215 h 326"/>
                  <a:gd name="T52" fmla="*/ 289 w 335"/>
                  <a:gd name="T53" fmla="*/ 190 h 326"/>
                  <a:gd name="T54" fmla="*/ 315 w 335"/>
                  <a:gd name="T55" fmla="*/ 159 h 326"/>
                  <a:gd name="T56" fmla="*/ 325 w 335"/>
                  <a:gd name="T57" fmla="*/ 136 h 326"/>
                  <a:gd name="T58" fmla="*/ 333 w 335"/>
                  <a:gd name="T59" fmla="*/ 110 h 326"/>
                  <a:gd name="T60" fmla="*/ 331 w 335"/>
                  <a:gd name="T61" fmla="*/ 97 h 326"/>
                  <a:gd name="T62" fmla="*/ 313 w 335"/>
                  <a:gd name="T63" fmla="*/ 92 h 326"/>
                  <a:gd name="T64" fmla="*/ 294 w 335"/>
                  <a:gd name="T65" fmla="*/ 89 h 326"/>
                  <a:gd name="T66" fmla="*/ 272 w 335"/>
                  <a:gd name="T67" fmla="*/ 108 h 326"/>
                  <a:gd name="T68" fmla="*/ 251 w 335"/>
                  <a:gd name="T69" fmla="*/ 122 h 326"/>
                  <a:gd name="T70" fmla="*/ 242 w 335"/>
                  <a:gd name="T71" fmla="*/ 123 h 326"/>
                  <a:gd name="T72" fmla="*/ 232 w 335"/>
                  <a:gd name="T73" fmla="*/ 121 h 326"/>
                  <a:gd name="T74" fmla="*/ 212 w 335"/>
                  <a:gd name="T75" fmla="*/ 112 h 326"/>
                  <a:gd name="T76" fmla="*/ 201 w 335"/>
                  <a:gd name="T77" fmla="*/ 102 h 326"/>
                  <a:gd name="T78" fmla="*/ 176 w 335"/>
                  <a:gd name="T79" fmla="*/ 112 h 326"/>
                  <a:gd name="T80" fmla="*/ 181 w 335"/>
                  <a:gd name="T81" fmla="*/ 103 h 326"/>
                  <a:gd name="T82" fmla="*/ 169 w 335"/>
                  <a:gd name="T83" fmla="*/ 95 h 326"/>
                  <a:gd name="T84" fmla="*/ 160 w 335"/>
                  <a:gd name="T85" fmla="*/ 78 h 326"/>
                  <a:gd name="T86" fmla="*/ 148 w 335"/>
                  <a:gd name="T87" fmla="*/ 53 h 326"/>
                  <a:gd name="T88" fmla="*/ 135 w 335"/>
                  <a:gd name="T89" fmla="*/ 33 h 326"/>
                  <a:gd name="T90" fmla="*/ 113 w 335"/>
                  <a:gd name="T91" fmla="*/ 21 h 326"/>
                  <a:gd name="T92" fmla="*/ 104 w 335"/>
                  <a:gd name="T93" fmla="*/ 3 h 326"/>
                  <a:gd name="T94" fmla="*/ 89 w 335"/>
                  <a:gd name="T95" fmla="*/ 1 h 326"/>
                  <a:gd name="T96" fmla="*/ 77 w 335"/>
                  <a:gd name="T97" fmla="*/ 3 h 326"/>
                  <a:gd name="T98" fmla="*/ 76 w 335"/>
                  <a:gd name="T99" fmla="*/ 16 h 326"/>
                  <a:gd name="T100" fmla="*/ 65 w 335"/>
                  <a:gd name="T101" fmla="*/ 18 h 326"/>
                  <a:gd name="T102" fmla="*/ 41 w 335"/>
                  <a:gd name="T103" fmla="*/ 17 h 326"/>
                  <a:gd name="T104" fmla="*/ 20 w 335"/>
                  <a:gd name="T105" fmla="*/ 28 h 326"/>
                  <a:gd name="T106" fmla="*/ 1 w 335"/>
                  <a:gd name="T107" fmla="*/ 36 h 3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335" h="326">
                    <a:moveTo>
                      <a:pt x="1" y="36"/>
                    </a:moveTo>
                    <a:cubicBezTo>
                      <a:pt x="0" y="54"/>
                      <a:pt x="0" y="54"/>
                      <a:pt x="0" y="54"/>
                    </a:cubicBezTo>
                    <a:cubicBezTo>
                      <a:pt x="1" y="62"/>
                      <a:pt x="1" y="62"/>
                      <a:pt x="1" y="62"/>
                    </a:cubicBezTo>
                    <a:cubicBezTo>
                      <a:pt x="1" y="62"/>
                      <a:pt x="2" y="74"/>
                      <a:pt x="2" y="75"/>
                    </a:cubicBezTo>
                    <a:cubicBezTo>
                      <a:pt x="2" y="76"/>
                      <a:pt x="4" y="81"/>
                      <a:pt x="4" y="81"/>
                    </a:cubicBezTo>
                    <a:cubicBezTo>
                      <a:pt x="8" y="84"/>
                      <a:pt x="8" y="84"/>
                      <a:pt x="8" y="84"/>
                    </a:cubicBezTo>
                    <a:cubicBezTo>
                      <a:pt x="10" y="87"/>
                      <a:pt x="10" y="87"/>
                      <a:pt x="10" y="87"/>
                    </a:cubicBezTo>
                    <a:cubicBezTo>
                      <a:pt x="12" y="93"/>
                      <a:pt x="12" y="93"/>
                      <a:pt x="12" y="93"/>
                    </a:cubicBezTo>
                    <a:cubicBezTo>
                      <a:pt x="15" y="97"/>
                      <a:pt x="15" y="97"/>
                      <a:pt x="15" y="97"/>
                    </a:cubicBezTo>
                    <a:cubicBezTo>
                      <a:pt x="19" y="101"/>
                      <a:pt x="19" y="101"/>
                      <a:pt x="19" y="101"/>
                    </a:cubicBezTo>
                    <a:cubicBezTo>
                      <a:pt x="23" y="105"/>
                      <a:pt x="23" y="105"/>
                      <a:pt x="23" y="105"/>
                    </a:cubicBezTo>
                    <a:cubicBezTo>
                      <a:pt x="27" y="106"/>
                      <a:pt x="27" y="106"/>
                      <a:pt x="27" y="106"/>
                    </a:cubicBezTo>
                    <a:cubicBezTo>
                      <a:pt x="32" y="106"/>
                      <a:pt x="32" y="106"/>
                      <a:pt x="32" y="106"/>
                    </a:cubicBezTo>
                    <a:cubicBezTo>
                      <a:pt x="33" y="107"/>
                      <a:pt x="33" y="107"/>
                      <a:pt x="33" y="107"/>
                    </a:cubicBezTo>
                    <a:cubicBezTo>
                      <a:pt x="37" y="106"/>
                      <a:pt x="37" y="106"/>
                      <a:pt x="37" y="106"/>
                    </a:cubicBezTo>
                    <a:cubicBezTo>
                      <a:pt x="41" y="106"/>
                      <a:pt x="41" y="106"/>
                      <a:pt x="41" y="106"/>
                    </a:cubicBezTo>
                    <a:cubicBezTo>
                      <a:pt x="44" y="108"/>
                      <a:pt x="44" y="108"/>
                      <a:pt x="44" y="108"/>
                    </a:cubicBezTo>
                    <a:cubicBezTo>
                      <a:pt x="48" y="113"/>
                      <a:pt x="48" y="113"/>
                      <a:pt x="48" y="113"/>
                    </a:cubicBezTo>
                    <a:cubicBezTo>
                      <a:pt x="53" y="115"/>
                      <a:pt x="53" y="115"/>
                      <a:pt x="53" y="115"/>
                    </a:cubicBezTo>
                    <a:cubicBezTo>
                      <a:pt x="58" y="118"/>
                      <a:pt x="58" y="118"/>
                      <a:pt x="58" y="118"/>
                    </a:cubicBezTo>
                    <a:cubicBezTo>
                      <a:pt x="63" y="118"/>
                      <a:pt x="63" y="118"/>
                      <a:pt x="63" y="118"/>
                    </a:cubicBezTo>
                    <a:cubicBezTo>
                      <a:pt x="66" y="116"/>
                      <a:pt x="66" y="116"/>
                      <a:pt x="66" y="116"/>
                    </a:cubicBezTo>
                    <a:cubicBezTo>
                      <a:pt x="70" y="115"/>
                      <a:pt x="70" y="115"/>
                      <a:pt x="70" y="115"/>
                    </a:cubicBezTo>
                    <a:cubicBezTo>
                      <a:pt x="75" y="118"/>
                      <a:pt x="75" y="118"/>
                      <a:pt x="75" y="118"/>
                    </a:cubicBezTo>
                    <a:cubicBezTo>
                      <a:pt x="74" y="121"/>
                      <a:pt x="74" y="121"/>
                      <a:pt x="74" y="121"/>
                    </a:cubicBezTo>
                    <a:cubicBezTo>
                      <a:pt x="74" y="125"/>
                      <a:pt x="74" y="125"/>
                      <a:pt x="74" y="125"/>
                    </a:cubicBezTo>
                    <a:cubicBezTo>
                      <a:pt x="71" y="126"/>
                      <a:pt x="71" y="126"/>
                      <a:pt x="71" y="126"/>
                    </a:cubicBezTo>
                    <a:cubicBezTo>
                      <a:pt x="69" y="132"/>
                      <a:pt x="69" y="132"/>
                      <a:pt x="69" y="132"/>
                    </a:cubicBezTo>
                    <a:cubicBezTo>
                      <a:pt x="67" y="138"/>
                      <a:pt x="67" y="138"/>
                      <a:pt x="67" y="138"/>
                    </a:cubicBezTo>
                    <a:cubicBezTo>
                      <a:pt x="64" y="142"/>
                      <a:pt x="64" y="142"/>
                      <a:pt x="64" y="142"/>
                    </a:cubicBezTo>
                    <a:cubicBezTo>
                      <a:pt x="59" y="155"/>
                      <a:pt x="59" y="155"/>
                      <a:pt x="59" y="155"/>
                    </a:cubicBezTo>
                    <a:cubicBezTo>
                      <a:pt x="14" y="245"/>
                      <a:pt x="14" y="245"/>
                      <a:pt x="14" y="245"/>
                    </a:cubicBezTo>
                    <a:cubicBezTo>
                      <a:pt x="14" y="248"/>
                      <a:pt x="14" y="248"/>
                      <a:pt x="14" y="248"/>
                    </a:cubicBezTo>
                    <a:cubicBezTo>
                      <a:pt x="18" y="252"/>
                      <a:pt x="18" y="252"/>
                      <a:pt x="18" y="252"/>
                    </a:cubicBezTo>
                    <a:cubicBezTo>
                      <a:pt x="18" y="256"/>
                      <a:pt x="18" y="256"/>
                      <a:pt x="18" y="256"/>
                    </a:cubicBezTo>
                    <a:cubicBezTo>
                      <a:pt x="18" y="256"/>
                      <a:pt x="21" y="259"/>
                      <a:pt x="21" y="260"/>
                    </a:cubicBezTo>
                    <a:cubicBezTo>
                      <a:pt x="21" y="261"/>
                      <a:pt x="21" y="266"/>
                      <a:pt x="21" y="266"/>
                    </a:cubicBezTo>
                    <a:cubicBezTo>
                      <a:pt x="24" y="269"/>
                      <a:pt x="24" y="269"/>
                      <a:pt x="24" y="269"/>
                    </a:cubicBezTo>
                    <a:cubicBezTo>
                      <a:pt x="26" y="272"/>
                      <a:pt x="26" y="272"/>
                      <a:pt x="26" y="272"/>
                    </a:cubicBezTo>
                    <a:cubicBezTo>
                      <a:pt x="28" y="278"/>
                      <a:pt x="28" y="278"/>
                      <a:pt x="28" y="278"/>
                    </a:cubicBezTo>
                    <a:cubicBezTo>
                      <a:pt x="31" y="282"/>
                      <a:pt x="31" y="282"/>
                      <a:pt x="31" y="282"/>
                    </a:cubicBezTo>
                    <a:cubicBezTo>
                      <a:pt x="32" y="288"/>
                      <a:pt x="32" y="288"/>
                      <a:pt x="32" y="288"/>
                    </a:cubicBezTo>
                    <a:cubicBezTo>
                      <a:pt x="32" y="298"/>
                      <a:pt x="32" y="298"/>
                      <a:pt x="32" y="298"/>
                    </a:cubicBezTo>
                    <a:cubicBezTo>
                      <a:pt x="38" y="302"/>
                      <a:pt x="38" y="302"/>
                      <a:pt x="38" y="302"/>
                    </a:cubicBezTo>
                    <a:cubicBezTo>
                      <a:pt x="44" y="307"/>
                      <a:pt x="44" y="307"/>
                      <a:pt x="44" y="307"/>
                    </a:cubicBezTo>
                    <a:cubicBezTo>
                      <a:pt x="48" y="312"/>
                      <a:pt x="48" y="312"/>
                      <a:pt x="48" y="312"/>
                    </a:cubicBezTo>
                    <a:cubicBezTo>
                      <a:pt x="54" y="316"/>
                      <a:pt x="54" y="316"/>
                      <a:pt x="54" y="316"/>
                    </a:cubicBezTo>
                    <a:cubicBezTo>
                      <a:pt x="57" y="317"/>
                      <a:pt x="57" y="317"/>
                      <a:pt x="57" y="317"/>
                    </a:cubicBezTo>
                    <a:cubicBezTo>
                      <a:pt x="67" y="318"/>
                      <a:pt x="67" y="318"/>
                      <a:pt x="67" y="318"/>
                    </a:cubicBezTo>
                    <a:cubicBezTo>
                      <a:pt x="81" y="319"/>
                      <a:pt x="81" y="319"/>
                      <a:pt x="81" y="319"/>
                    </a:cubicBezTo>
                    <a:cubicBezTo>
                      <a:pt x="84" y="321"/>
                      <a:pt x="84" y="321"/>
                      <a:pt x="84" y="321"/>
                    </a:cubicBezTo>
                    <a:cubicBezTo>
                      <a:pt x="118" y="322"/>
                      <a:pt x="118" y="322"/>
                      <a:pt x="118" y="322"/>
                    </a:cubicBezTo>
                    <a:cubicBezTo>
                      <a:pt x="150" y="322"/>
                      <a:pt x="150" y="322"/>
                      <a:pt x="150" y="322"/>
                    </a:cubicBezTo>
                    <a:cubicBezTo>
                      <a:pt x="171" y="324"/>
                      <a:pt x="171" y="324"/>
                      <a:pt x="171" y="324"/>
                    </a:cubicBezTo>
                    <a:cubicBezTo>
                      <a:pt x="192" y="324"/>
                      <a:pt x="192" y="324"/>
                      <a:pt x="192" y="324"/>
                    </a:cubicBezTo>
                    <a:cubicBezTo>
                      <a:pt x="220" y="325"/>
                      <a:pt x="220" y="325"/>
                      <a:pt x="220" y="325"/>
                    </a:cubicBezTo>
                    <a:cubicBezTo>
                      <a:pt x="229" y="326"/>
                      <a:pt x="229" y="326"/>
                      <a:pt x="229" y="326"/>
                    </a:cubicBezTo>
                    <a:cubicBezTo>
                      <a:pt x="232" y="318"/>
                      <a:pt x="232" y="318"/>
                      <a:pt x="232" y="318"/>
                    </a:cubicBezTo>
                    <a:cubicBezTo>
                      <a:pt x="239" y="306"/>
                      <a:pt x="239" y="306"/>
                      <a:pt x="239" y="306"/>
                    </a:cubicBezTo>
                    <a:cubicBezTo>
                      <a:pt x="239" y="306"/>
                      <a:pt x="245" y="301"/>
                      <a:pt x="245" y="300"/>
                    </a:cubicBezTo>
                    <a:cubicBezTo>
                      <a:pt x="246" y="300"/>
                      <a:pt x="250" y="296"/>
                      <a:pt x="250" y="296"/>
                    </a:cubicBezTo>
                    <a:cubicBezTo>
                      <a:pt x="252" y="288"/>
                      <a:pt x="252" y="288"/>
                      <a:pt x="252" y="288"/>
                    </a:cubicBezTo>
                    <a:cubicBezTo>
                      <a:pt x="253" y="281"/>
                      <a:pt x="253" y="281"/>
                      <a:pt x="253" y="281"/>
                    </a:cubicBezTo>
                    <a:cubicBezTo>
                      <a:pt x="252" y="276"/>
                      <a:pt x="252" y="276"/>
                      <a:pt x="252" y="276"/>
                    </a:cubicBezTo>
                    <a:cubicBezTo>
                      <a:pt x="249" y="273"/>
                      <a:pt x="249" y="273"/>
                      <a:pt x="249" y="273"/>
                    </a:cubicBezTo>
                    <a:cubicBezTo>
                      <a:pt x="250" y="266"/>
                      <a:pt x="250" y="266"/>
                      <a:pt x="250" y="266"/>
                    </a:cubicBezTo>
                    <a:cubicBezTo>
                      <a:pt x="253" y="262"/>
                      <a:pt x="253" y="262"/>
                      <a:pt x="253" y="262"/>
                    </a:cubicBezTo>
                    <a:cubicBezTo>
                      <a:pt x="254" y="256"/>
                      <a:pt x="254" y="256"/>
                      <a:pt x="254" y="256"/>
                    </a:cubicBezTo>
                    <a:cubicBezTo>
                      <a:pt x="255" y="251"/>
                      <a:pt x="255" y="251"/>
                      <a:pt x="255" y="251"/>
                    </a:cubicBezTo>
                    <a:cubicBezTo>
                      <a:pt x="255" y="251"/>
                      <a:pt x="257" y="250"/>
                      <a:pt x="259" y="249"/>
                    </a:cubicBezTo>
                    <a:cubicBezTo>
                      <a:pt x="260" y="248"/>
                      <a:pt x="266" y="243"/>
                      <a:pt x="266" y="243"/>
                    </a:cubicBezTo>
                    <a:cubicBezTo>
                      <a:pt x="271" y="240"/>
                      <a:pt x="271" y="240"/>
                      <a:pt x="271" y="240"/>
                    </a:cubicBezTo>
                    <a:cubicBezTo>
                      <a:pt x="273" y="237"/>
                      <a:pt x="273" y="237"/>
                      <a:pt x="273" y="237"/>
                    </a:cubicBezTo>
                    <a:cubicBezTo>
                      <a:pt x="277" y="230"/>
                      <a:pt x="277" y="230"/>
                      <a:pt x="277" y="230"/>
                    </a:cubicBezTo>
                    <a:cubicBezTo>
                      <a:pt x="277" y="223"/>
                      <a:pt x="277" y="223"/>
                      <a:pt x="277" y="223"/>
                    </a:cubicBezTo>
                    <a:cubicBezTo>
                      <a:pt x="277" y="217"/>
                      <a:pt x="277" y="217"/>
                      <a:pt x="277" y="217"/>
                    </a:cubicBezTo>
                    <a:cubicBezTo>
                      <a:pt x="274" y="217"/>
                      <a:pt x="274" y="217"/>
                      <a:pt x="274" y="217"/>
                    </a:cubicBezTo>
                    <a:cubicBezTo>
                      <a:pt x="269" y="215"/>
                      <a:pt x="269" y="215"/>
                      <a:pt x="269" y="215"/>
                    </a:cubicBezTo>
                    <a:cubicBezTo>
                      <a:pt x="268" y="210"/>
                      <a:pt x="268" y="210"/>
                      <a:pt x="268" y="210"/>
                    </a:cubicBezTo>
                    <a:cubicBezTo>
                      <a:pt x="274" y="203"/>
                      <a:pt x="274" y="203"/>
                      <a:pt x="274" y="203"/>
                    </a:cubicBezTo>
                    <a:cubicBezTo>
                      <a:pt x="289" y="190"/>
                      <a:pt x="289" y="190"/>
                      <a:pt x="289" y="190"/>
                    </a:cubicBezTo>
                    <a:cubicBezTo>
                      <a:pt x="297" y="186"/>
                      <a:pt x="297" y="186"/>
                      <a:pt x="297" y="186"/>
                    </a:cubicBezTo>
                    <a:cubicBezTo>
                      <a:pt x="303" y="178"/>
                      <a:pt x="303" y="178"/>
                      <a:pt x="303" y="178"/>
                    </a:cubicBezTo>
                    <a:cubicBezTo>
                      <a:pt x="315" y="159"/>
                      <a:pt x="315" y="159"/>
                      <a:pt x="315" y="159"/>
                    </a:cubicBezTo>
                    <a:cubicBezTo>
                      <a:pt x="323" y="148"/>
                      <a:pt x="323" y="148"/>
                      <a:pt x="323" y="148"/>
                    </a:cubicBezTo>
                    <a:cubicBezTo>
                      <a:pt x="323" y="140"/>
                      <a:pt x="323" y="140"/>
                      <a:pt x="323" y="140"/>
                    </a:cubicBezTo>
                    <a:cubicBezTo>
                      <a:pt x="325" y="136"/>
                      <a:pt x="325" y="136"/>
                      <a:pt x="325" y="136"/>
                    </a:cubicBezTo>
                    <a:cubicBezTo>
                      <a:pt x="328" y="130"/>
                      <a:pt x="328" y="130"/>
                      <a:pt x="328" y="130"/>
                    </a:cubicBezTo>
                    <a:cubicBezTo>
                      <a:pt x="332" y="122"/>
                      <a:pt x="332" y="122"/>
                      <a:pt x="332" y="122"/>
                    </a:cubicBezTo>
                    <a:cubicBezTo>
                      <a:pt x="333" y="110"/>
                      <a:pt x="333" y="110"/>
                      <a:pt x="333" y="110"/>
                    </a:cubicBezTo>
                    <a:cubicBezTo>
                      <a:pt x="335" y="107"/>
                      <a:pt x="335" y="107"/>
                      <a:pt x="335" y="107"/>
                    </a:cubicBezTo>
                    <a:cubicBezTo>
                      <a:pt x="335" y="100"/>
                      <a:pt x="335" y="100"/>
                      <a:pt x="335" y="100"/>
                    </a:cubicBezTo>
                    <a:cubicBezTo>
                      <a:pt x="331" y="97"/>
                      <a:pt x="331" y="97"/>
                      <a:pt x="331" y="97"/>
                    </a:cubicBezTo>
                    <a:cubicBezTo>
                      <a:pt x="324" y="97"/>
                      <a:pt x="324" y="97"/>
                      <a:pt x="324" y="97"/>
                    </a:cubicBezTo>
                    <a:cubicBezTo>
                      <a:pt x="322" y="93"/>
                      <a:pt x="322" y="93"/>
                      <a:pt x="322" y="93"/>
                    </a:cubicBezTo>
                    <a:cubicBezTo>
                      <a:pt x="322" y="93"/>
                      <a:pt x="314" y="92"/>
                      <a:pt x="313" y="92"/>
                    </a:cubicBezTo>
                    <a:cubicBezTo>
                      <a:pt x="312" y="91"/>
                      <a:pt x="307" y="91"/>
                      <a:pt x="307" y="91"/>
                    </a:cubicBezTo>
                    <a:cubicBezTo>
                      <a:pt x="300" y="90"/>
                      <a:pt x="300" y="90"/>
                      <a:pt x="300" y="90"/>
                    </a:cubicBezTo>
                    <a:cubicBezTo>
                      <a:pt x="294" y="89"/>
                      <a:pt x="294" y="89"/>
                      <a:pt x="294" y="89"/>
                    </a:cubicBezTo>
                    <a:cubicBezTo>
                      <a:pt x="290" y="90"/>
                      <a:pt x="290" y="90"/>
                      <a:pt x="290" y="90"/>
                    </a:cubicBezTo>
                    <a:cubicBezTo>
                      <a:pt x="287" y="92"/>
                      <a:pt x="287" y="92"/>
                      <a:pt x="287" y="92"/>
                    </a:cubicBezTo>
                    <a:cubicBezTo>
                      <a:pt x="272" y="108"/>
                      <a:pt x="272" y="108"/>
                      <a:pt x="272" y="108"/>
                    </a:cubicBezTo>
                    <a:cubicBezTo>
                      <a:pt x="264" y="119"/>
                      <a:pt x="264" y="119"/>
                      <a:pt x="264" y="119"/>
                    </a:cubicBezTo>
                    <a:cubicBezTo>
                      <a:pt x="258" y="122"/>
                      <a:pt x="258" y="122"/>
                      <a:pt x="258" y="122"/>
                    </a:cubicBezTo>
                    <a:cubicBezTo>
                      <a:pt x="251" y="122"/>
                      <a:pt x="251" y="122"/>
                      <a:pt x="251" y="122"/>
                    </a:cubicBezTo>
                    <a:cubicBezTo>
                      <a:pt x="247" y="120"/>
                      <a:pt x="247" y="120"/>
                      <a:pt x="247" y="120"/>
                    </a:cubicBezTo>
                    <a:cubicBezTo>
                      <a:pt x="244" y="120"/>
                      <a:pt x="244" y="120"/>
                      <a:pt x="244" y="120"/>
                    </a:cubicBezTo>
                    <a:cubicBezTo>
                      <a:pt x="242" y="123"/>
                      <a:pt x="242" y="123"/>
                      <a:pt x="242" y="123"/>
                    </a:cubicBezTo>
                    <a:cubicBezTo>
                      <a:pt x="240" y="126"/>
                      <a:pt x="240" y="126"/>
                      <a:pt x="240" y="126"/>
                    </a:cubicBezTo>
                    <a:cubicBezTo>
                      <a:pt x="236" y="124"/>
                      <a:pt x="236" y="124"/>
                      <a:pt x="236" y="124"/>
                    </a:cubicBezTo>
                    <a:cubicBezTo>
                      <a:pt x="232" y="121"/>
                      <a:pt x="232" y="121"/>
                      <a:pt x="232" y="121"/>
                    </a:cubicBezTo>
                    <a:cubicBezTo>
                      <a:pt x="220" y="119"/>
                      <a:pt x="220" y="119"/>
                      <a:pt x="220" y="119"/>
                    </a:cubicBezTo>
                    <a:cubicBezTo>
                      <a:pt x="220" y="119"/>
                      <a:pt x="217" y="117"/>
                      <a:pt x="216" y="117"/>
                    </a:cubicBezTo>
                    <a:cubicBezTo>
                      <a:pt x="215" y="116"/>
                      <a:pt x="212" y="112"/>
                      <a:pt x="212" y="112"/>
                    </a:cubicBezTo>
                    <a:cubicBezTo>
                      <a:pt x="209" y="104"/>
                      <a:pt x="209" y="104"/>
                      <a:pt x="209" y="104"/>
                    </a:cubicBezTo>
                    <a:cubicBezTo>
                      <a:pt x="207" y="102"/>
                      <a:pt x="207" y="102"/>
                      <a:pt x="207" y="102"/>
                    </a:cubicBezTo>
                    <a:cubicBezTo>
                      <a:pt x="201" y="102"/>
                      <a:pt x="201" y="102"/>
                      <a:pt x="201" y="102"/>
                    </a:cubicBezTo>
                    <a:cubicBezTo>
                      <a:pt x="194" y="107"/>
                      <a:pt x="194" y="107"/>
                      <a:pt x="194" y="107"/>
                    </a:cubicBezTo>
                    <a:cubicBezTo>
                      <a:pt x="187" y="110"/>
                      <a:pt x="187" y="110"/>
                      <a:pt x="187" y="110"/>
                    </a:cubicBezTo>
                    <a:cubicBezTo>
                      <a:pt x="176" y="112"/>
                      <a:pt x="176" y="112"/>
                      <a:pt x="176" y="112"/>
                    </a:cubicBezTo>
                    <a:cubicBezTo>
                      <a:pt x="173" y="109"/>
                      <a:pt x="173" y="109"/>
                      <a:pt x="173" y="109"/>
                    </a:cubicBezTo>
                    <a:cubicBezTo>
                      <a:pt x="175" y="104"/>
                      <a:pt x="175" y="104"/>
                      <a:pt x="175" y="104"/>
                    </a:cubicBezTo>
                    <a:cubicBezTo>
                      <a:pt x="181" y="103"/>
                      <a:pt x="181" y="103"/>
                      <a:pt x="181" y="103"/>
                    </a:cubicBezTo>
                    <a:cubicBezTo>
                      <a:pt x="181" y="100"/>
                      <a:pt x="181" y="100"/>
                      <a:pt x="181" y="100"/>
                    </a:cubicBezTo>
                    <a:cubicBezTo>
                      <a:pt x="173" y="99"/>
                      <a:pt x="173" y="99"/>
                      <a:pt x="173" y="99"/>
                    </a:cubicBezTo>
                    <a:cubicBezTo>
                      <a:pt x="173" y="99"/>
                      <a:pt x="170" y="95"/>
                      <a:pt x="169" y="95"/>
                    </a:cubicBezTo>
                    <a:cubicBezTo>
                      <a:pt x="168" y="94"/>
                      <a:pt x="164" y="89"/>
                      <a:pt x="164" y="89"/>
                    </a:cubicBezTo>
                    <a:cubicBezTo>
                      <a:pt x="163" y="83"/>
                      <a:pt x="163" y="83"/>
                      <a:pt x="163" y="83"/>
                    </a:cubicBezTo>
                    <a:cubicBezTo>
                      <a:pt x="160" y="78"/>
                      <a:pt x="160" y="78"/>
                      <a:pt x="160" y="78"/>
                    </a:cubicBezTo>
                    <a:cubicBezTo>
                      <a:pt x="152" y="68"/>
                      <a:pt x="152" y="68"/>
                      <a:pt x="152" y="68"/>
                    </a:cubicBezTo>
                    <a:cubicBezTo>
                      <a:pt x="152" y="68"/>
                      <a:pt x="151" y="62"/>
                      <a:pt x="150" y="60"/>
                    </a:cubicBezTo>
                    <a:cubicBezTo>
                      <a:pt x="149" y="58"/>
                      <a:pt x="148" y="54"/>
                      <a:pt x="148" y="53"/>
                    </a:cubicBezTo>
                    <a:cubicBezTo>
                      <a:pt x="148" y="51"/>
                      <a:pt x="145" y="47"/>
                      <a:pt x="143" y="46"/>
                    </a:cubicBezTo>
                    <a:cubicBezTo>
                      <a:pt x="142" y="45"/>
                      <a:pt x="141" y="39"/>
                      <a:pt x="140" y="37"/>
                    </a:cubicBezTo>
                    <a:cubicBezTo>
                      <a:pt x="139" y="36"/>
                      <a:pt x="135" y="33"/>
                      <a:pt x="135" y="33"/>
                    </a:cubicBezTo>
                    <a:cubicBezTo>
                      <a:pt x="127" y="28"/>
                      <a:pt x="127" y="28"/>
                      <a:pt x="127" y="28"/>
                    </a:cubicBezTo>
                    <a:cubicBezTo>
                      <a:pt x="120" y="23"/>
                      <a:pt x="120" y="23"/>
                      <a:pt x="120" y="23"/>
                    </a:cubicBezTo>
                    <a:cubicBezTo>
                      <a:pt x="120" y="23"/>
                      <a:pt x="114" y="22"/>
                      <a:pt x="113" y="21"/>
                    </a:cubicBezTo>
                    <a:cubicBezTo>
                      <a:pt x="112" y="20"/>
                      <a:pt x="107" y="18"/>
                      <a:pt x="106" y="17"/>
                    </a:cubicBezTo>
                    <a:cubicBezTo>
                      <a:pt x="106" y="16"/>
                      <a:pt x="105" y="10"/>
                      <a:pt x="105" y="10"/>
                    </a:cubicBezTo>
                    <a:cubicBezTo>
                      <a:pt x="104" y="3"/>
                      <a:pt x="104" y="3"/>
                      <a:pt x="104" y="3"/>
                    </a:cubicBezTo>
                    <a:cubicBezTo>
                      <a:pt x="101" y="0"/>
                      <a:pt x="101" y="0"/>
                      <a:pt x="101" y="0"/>
                    </a:cubicBezTo>
                    <a:cubicBezTo>
                      <a:pt x="101" y="0"/>
                      <a:pt x="96" y="0"/>
                      <a:pt x="95" y="0"/>
                    </a:cubicBezTo>
                    <a:cubicBezTo>
                      <a:pt x="95" y="0"/>
                      <a:pt x="89" y="1"/>
                      <a:pt x="89" y="1"/>
                    </a:cubicBezTo>
                    <a:cubicBezTo>
                      <a:pt x="86" y="4"/>
                      <a:pt x="86" y="4"/>
                      <a:pt x="86" y="4"/>
                    </a:cubicBezTo>
                    <a:cubicBezTo>
                      <a:pt x="80" y="4"/>
                      <a:pt x="80" y="4"/>
                      <a:pt x="80" y="4"/>
                    </a:cubicBezTo>
                    <a:cubicBezTo>
                      <a:pt x="77" y="3"/>
                      <a:pt x="77" y="3"/>
                      <a:pt x="77" y="3"/>
                    </a:cubicBezTo>
                    <a:cubicBezTo>
                      <a:pt x="76" y="6"/>
                      <a:pt x="76" y="6"/>
                      <a:pt x="76" y="6"/>
                    </a:cubicBezTo>
                    <a:cubicBezTo>
                      <a:pt x="76" y="11"/>
                      <a:pt x="76" y="11"/>
                      <a:pt x="76" y="11"/>
                    </a:cubicBezTo>
                    <a:cubicBezTo>
                      <a:pt x="76" y="16"/>
                      <a:pt x="76" y="16"/>
                      <a:pt x="76" y="16"/>
                    </a:cubicBezTo>
                    <a:cubicBezTo>
                      <a:pt x="76" y="18"/>
                      <a:pt x="76" y="18"/>
                      <a:pt x="76" y="18"/>
                    </a:cubicBezTo>
                    <a:cubicBezTo>
                      <a:pt x="69" y="18"/>
                      <a:pt x="69" y="18"/>
                      <a:pt x="69" y="18"/>
                    </a:cubicBezTo>
                    <a:cubicBezTo>
                      <a:pt x="65" y="18"/>
                      <a:pt x="65" y="18"/>
                      <a:pt x="65" y="18"/>
                    </a:cubicBezTo>
                    <a:cubicBezTo>
                      <a:pt x="54" y="17"/>
                      <a:pt x="54" y="17"/>
                      <a:pt x="54" y="17"/>
                    </a:cubicBezTo>
                    <a:cubicBezTo>
                      <a:pt x="48" y="18"/>
                      <a:pt x="48" y="18"/>
                      <a:pt x="48" y="18"/>
                    </a:cubicBezTo>
                    <a:cubicBezTo>
                      <a:pt x="48" y="18"/>
                      <a:pt x="42" y="17"/>
                      <a:pt x="41" y="17"/>
                    </a:cubicBezTo>
                    <a:cubicBezTo>
                      <a:pt x="39" y="18"/>
                      <a:pt x="33" y="22"/>
                      <a:pt x="33" y="22"/>
                    </a:cubicBezTo>
                    <a:cubicBezTo>
                      <a:pt x="26" y="25"/>
                      <a:pt x="26" y="25"/>
                      <a:pt x="26" y="25"/>
                    </a:cubicBezTo>
                    <a:cubicBezTo>
                      <a:pt x="20" y="28"/>
                      <a:pt x="20" y="28"/>
                      <a:pt x="20" y="28"/>
                    </a:cubicBezTo>
                    <a:cubicBezTo>
                      <a:pt x="9" y="31"/>
                      <a:pt x="9" y="31"/>
                      <a:pt x="9" y="31"/>
                    </a:cubicBezTo>
                    <a:cubicBezTo>
                      <a:pt x="4" y="35"/>
                      <a:pt x="4" y="35"/>
                      <a:pt x="4" y="35"/>
                    </a:cubicBezTo>
                    <a:lnTo>
                      <a:pt x="1" y="36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84" name="Freeform 13"/>
              <p:cNvSpPr>
                <a:spLocks/>
              </p:cNvSpPr>
              <p:nvPr/>
            </p:nvSpPr>
            <p:spPr bwMode="auto">
              <a:xfrm>
                <a:off x="9023350" y="1163638"/>
                <a:ext cx="469900" cy="525463"/>
              </a:xfrm>
              <a:custGeom>
                <a:avLst/>
                <a:gdLst>
                  <a:gd name="T0" fmla="*/ 2 w 125"/>
                  <a:gd name="T1" fmla="*/ 52 h 140"/>
                  <a:gd name="T2" fmla="*/ 10 w 125"/>
                  <a:gd name="T3" fmla="*/ 54 h 140"/>
                  <a:gd name="T4" fmla="*/ 14 w 125"/>
                  <a:gd name="T5" fmla="*/ 55 h 140"/>
                  <a:gd name="T6" fmla="*/ 19 w 125"/>
                  <a:gd name="T7" fmla="*/ 55 h 140"/>
                  <a:gd name="T8" fmla="*/ 21 w 125"/>
                  <a:gd name="T9" fmla="*/ 52 h 140"/>
                  <a:gd name="T10" fmla="*/ 26 w 125"/>
                  <a:gd name="T11" fmla="*/ 52 h 140"/>
                  <a:gd name="T12" fmla="*/ 31 w 125"/>
                  <a:gd name="T13" fmla="*/ 52 h 140"/>
                  <a:gd name="T14" fmla="*/ 36 w 125"/>
                  <a:gd name="T15" fmla="*/ 54 h 140"/>
                  <a:gd name="T16" fmla="*/ 40 w 125"/>
                  <a:gd name="T17" fmla="*/ 55 h 140"/>
                  <a:gd name="T18" fmla="*/ 46 w 125"/>
                  <a:gd name="T19" fmla="*/ 55 h 140"/>
                  <a:gd name="T20" fmla="*/ 53 w 125"/>
                  <a:gd name="T21" fmla="*/ 51 h 140"/>
                  <a:gd name="T22" fmla="*/ 56 w 125"/>
                  <a:gd name="T23" fmla="*/ 45 h 140"/>
                  <a:gd name="T24" fmla="*/ 61 w 125"/>
                  <a:gd name="T25" fmla="*/ 33 h 140"/>
                  <a:gd name="T26" fmla="*/ 68 w 125"/>
                  <a:gd name="T27" fmla="*/ 22 h 140"/>
                  <a:gd name="T28" fmla="*/ 74 w 125"/>
                  <a:gd name="T29" fmla="*/ 12 h 140"/>
                  <a:gd name="T30" fmla="*/ 80 w 125"/>
                  <a:gd name="T31" fmla="*/ 5 h 140"/>
                  <a:gd name="T32" fmla="*/ 85 w 125"/>
                  <a:gd name="T33" fmla="*/ 0 h 140"/>
                  <a:gd name="T34" fmla="*/ 90 w 125"/>
                  <a:gd name="T35" fmla="*/ 4 h 140"/>
                  <a:gd name="T36" fmla="*/ 93 w 125"/>
                  <a:gd name="T37" fmla="*/ 7 h 140"/>
                  <a:gd name="T38" fmla="*/ 93 w 125"/>
                  <a:gd name="T39" fmla="*/ 13 h 140"/>
                  <a:gd name="T40" fmla="*/ 94 w 125"/>
                  <a:gd name="T41" fmla="*/ 26 h 140"/>
                  <a:gd name="T42" fmla="*/ 95 w 125"/>
                  <a:gd name="T43" fmla="*/ 29 h 140"/>
                  <a:gd name="T44" fmla="*/ 97 w 125"/>
                  <a:gd name="T45" fmla="*/ 33 h 140"/>
                  <a:gd name="T46" fmla="*/ 99 w 125"/>
                  <a:gd name="T47" fmla="*/ 36 h 140"/>
                  <a:gd name="T48" fmla="*/ 100 w 125"/>
                  <a:gd name="T49" fmla="*/ 44 h 140"/>
                  <a:gd name="T50" fmla="*/ 102 w 125"/>
                  <a:gd name="T51" fmla="*/ 53 h 140"/>
                  <a:gd name="T52" fmla="*/ 104 w 125"/>
                  <a:gd name="T53" fmla="*/ 57 h 140"/>
                  <a:gd name="T54" fmla="*/ 108 w 125"/>
                  <a:gd name="T55" fmla="*/ 62 h 140"/>
                  <a:gd name="T56" fmla="*/ 113 w 125"/>
                  <a:gd name="T57" fmla="*/ 66 h 140"/>
                  <a:gd name="T58" fmla="*/ 119 w 125"/>
                  <a:gd name="T59" fmla="*/ 66 h 140"/>
                  <a:gd name="T60" fmla="*/ 122 w 125"/>
                  <a:gd name="T61" fmla="*/ 69 h 140"/>
                  <a:gd name="T62" fmla="*/ 125 w 125"/>
                  <a:gd name="T63" fmla="*/ 74 h 140"/>
                  <a:gd name="T64" fmla="*/ 124 w 125"/>
                  <a:gd name="T65" fmla="*/ 80 h 140"/>
                  <a:gd name="T66" fmla="*/ 121 w 125"/>
                  <a:gd name="T67" fmla="*/ 82 h 140"/>
                  <a:gd name="T68" fmla="*/ 112 w 125"/>
                  <a:gd name="T69" fmla="*/ 90 h 140"/>
                  <a:gd name="T70" fmla="*/ 105 w 125"/>
                  <a:gd name="T71" fmla="*/ 100 h 140"/>
                  <a:gd name="T72" fmla="*/ 98 w 125"/>
                  <a:gd name="T73" fmla="*/ 105 h 140"/>
                  <a:gd name="T74" fmla="*/ 92 w 125"/>
                  <a:gd name="T75" fmla="*/ 109 h 140"/>
                  <a:gd name="T76" fmla="*/ 87 w 125"/>
                  <a:gd name="T77" fmla="*/ 113 h 140"/>
                  <a:gd name="T78" fmla="*/ 84 w 125"/>
                  <a:gd name="T79" fmla="*/ 121 h 140"/>
                  <a:gd name="T80" fmla="*/ 80 w 125"/>
                  <a:gd name="T81" fmla="*/ 126 h 140"/>
                  <a:gd name="T82" fmla="*/ 76 w 125"/>
                  <a:gd name="T83" fmla="*/ 132 h 140"/>
                  <a:gd name="T84" fmla="*/ 74 w 125"/>
                  <a:gd name="T85" fmla="*/ 138 h 140"/>
                  <a:gd name="T86" fmla="*/ 72 w 125"/>
                  <a:gd name="T87" fmla="*/ 140 h 140"/>
                  <a:gd name="T88" fmla="*/ 66 w 125"/>
                  <a:gd name="T89" fmla="*/ 140 h 140"/>
                  <a:gd name="T90" fmla="*/ 64 w 125"/>
                  <a:gd name="T91" fmla="*/ 136 h 140"/>
                  <a:gd name="T92" fmla="*/ 60 w 125"/>
                  <a:gd name="T93" fmla="*/ 129 h 140"/>
                  <a:gd name="T94" fmla="*/ 56 w 125"/>
                  <a:gd name="T95" fmla="*/ 121 h 140"/>
                  <a:gd name="T96" fmla="*/ 52 w 125"/>
                  <a:gd name="T97" fmla="*/ 115 h 140"/>
                  <a:gd name="T98" fmla="*/ 47 w 125"/>
                  <a:gd name="T99" fmla="*/ 108 h 140"/>
                  <a:gd name="T100" fmla="*/ 44 w 125"/>
                  <a:gd name="T101" fmla="*/ 104 h 140"/>
                  <a:gd name="T102" fmla="*/ 43 w 125"/>
                  <a:gd name="T103" fmla="*/ 97 h 140"/>
                  <a:gd name="T104" fmla="*/ 39 w 125"/>
                  <a:gd name="T105" fmla="*/ 88 h 140"/>
                  <a:gd name="T106" fmla="*/ 34 w 125"/>
                  <a:gd name="T107" fmla="*/ 78 h 140"/>
                  <a:gd name="T108" fmla="*/ 30 w 125"/>
                  <a:gd name="T109" fmla="*/ 72 h 140"/>
                  <a:gd name="T110" fmla="*/ 23 w 125"/>
                  <a:gd name="T111" fmla="*/ 69 h 140"/>
                  <a:gd name="T112" fmla="*/ 16 w 125"/>
                  <a:gd name="T113" fmla="*/ 66 h 140"/>
                  <a:gd name="T114" fmla="*/ 9 w 125"/>
                  <a:gd name="T115" fmla="*/ 63 h 140"/>
                  <a:gd name="T116" fmla="*/ 4 w 125"/>
                  <a:gd name="T117" fmla="*/ 60 h 140"/>
                  <a:gd name="T118" fmla="*/ 0 w 125"/>
                  <a:gd name="T119" fmla="*/ 54 h 140"/>
                  <a:gd name="T120" fmla="*/ 2 w 125"/>
                  <a:gd name="T121" fmla="*/ 52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25" h="140">
                    <a:moveTo>
                      <a:pt x="2" y="52"/>
                    </a:moveTo>
                    <a:cubicBezTo>
                      <a:pt x="10" y="54"/>
                      <a:pt x="10" y="54"/>
                      <a:pt x="10" y="54"/>
                    </a:cubicBezTo>
                    <a:cubicBezTo>
                      <a:pt x="14" y="55"/>
                      <a:pt x="14" y="55"/>
                      <a:pt x="14" y="55"/>
                    </a:cubicBezTo>
                    <a:cubicBezTo>
                      <a:pt x="19" y="55"/>
                      <a:pt x="19" y="55"/>
                      <a:pt x="19" y="55"/>
                    </a:cubicBezTo>
                    <a:cubicBezTo>
                      <a:pt x="21" y="52"/>
                      <a:pt x="21" y="52"/>
                      <a:pt x="21" y="52"/>
                    </a:cubicBezTo>
                    <a:cubicBezTo>
                      <a:pt x="26" y="52"/>
                      <a:pt x="26" y="52"/>
                      <a:pt x="26" y="52"/>
                    </a:cubicBezTo>
                    <a:cubicBezTo>
                      <a:pt x="31" y="52"/>
                      <a:pt x="31" y="52"/>
                      <a:pt x="31" y="52"/>
                    </a:cubicBezTo>
                    <a:cubicBezTo>
                      <a:pt x="36" y="54"/>
                      <a:pt x="36" y="54"/>
                      <a:pt x="36" y="54"/>
                    </a:cubicBezTo>
                    <a:cubicBezTo>
                      <a:pt x="40" y="55"/>
                      <a:pt x="40" y="55"/>
                      <a:pt x="40" y="55"/>
                    </a:cubicBezTo>
                    <a:cubicBezTo>
                      <a:pt x="46" y="55"/>
                      <a:pt x="46" y="55"/>
                      <a:pt x="46" y="55"/>
                    </a:cubicBezTo>
                    <a:cubicBezTo>
                      <a:pt x="53" y="51"/>
                      <a:pt x="53" y="51"/>
                      <a:pt x="53" y="51"/>
                    </a:cubicBezTo>
                    <a:cubicBezTo>
                      <a:pt x="53" y="51"/>
                      <a:pt x="55" y="46"/>
                      <a:pt x="56" y="45"/>
                    </a:cubicBezTo>
                    <a:cubicBezTo>
                      <a:pt x="57" y="44"/>
                      <a:pt x="61" y="33"/>
                      <a:pt x="61" y="33"/>
                    </a:cubicBezTo>
                    <a:cubicBezTo>
                      <a:pt x="68" y="22"/>
                      <a:pt x="68" y="22"/>
                      <a:pt x="68" y="22"/>
                    </a:cubicBezTo>
                    <a:cubicBezTo>
                      <a:pt x="74" y="12"/>
                      <a:pt x="74" y="12"/>
                      <a:pt x="74" y="12"/>
                    </a:cubicBezTo>
                    <a:cubicBezTo>
                      <a:pt x="80" y="5"/>
                      <a:pt x="80" y="5"/>
                      <a:pt x="80" y="5"/>
                    </a:cubicBezTo>
                    <a:cubicBezTo>
                      <a:pt x="85" y="0"/>
                      <a:pt x="85" y="0"/>
                      <a:pt x="85" y="0"/>
                    </a:cubicBezTo>
                    <a:cubicBezTo>
                      <a:pt x="90" y="4"/>
                      <a:pt x="90" y="4"/>
                      <a:pt x="90" y="4"/>
                    </a:cubicBezTo>
                    <a:cubicBezTo>
                      <a:pt x="93" y="7"/>
                      <a:pt x="93" y="7"/>
                      <a:pt x="93" y="7"/>
                    </a:cubicBezTo>
                    <a:cubicBezTo>
                      <a:pt x="93" y="7"/>
                      <a:pt x="93" y="12"/>
                      <a:pt x="93" y="13"/>
                    </a:cubicBezTo>
                    <a:cubicBezTo>
                      <a:pt x="93" y="14"/>
                      <a:pt x="94" y="26"/>
                      <a:pt x="94" y="26"/>
                    </a:cubicBezTo>
                    <a:cubicBezTo>
                      <a:pt x="95" y="29"/>
                      <a:pt x="95" y="29"/>
                      <a:pt x="95" y="29"/>
                    </a:cubicBezTo>
                    <a:cubicBezTo>
                      <a:pt x="97" y="33"/>
                      <a:pt x="97" y="33"/>
                      <a:pt x="97" y="33"/>
                    </a:cubicBezTo>
                    <a:cubicBezTo>
                      <a:pt x="97" y="33"/>
                      <a:pt x="99" y="35"/>
                      <a:pt x="99" y="36"/>
                    </a:cubicBezTo>
                    <a:cubicBezTo>
                      <a:pt x="99" y="38"/>
                      <a:pt x="100" y="43"/>
                      <a:pt x="100" y="44"/>
                    </a:cubicBezTo>
                    <a:cubicBezTo>
                      <a:pt x="100" y="45"/>
                      <a:pt x="102" y="53"/>
                      <a:pt x="102" y="53"/>
                    </a:cubicBezTo>
                    <a:cubicBezTo>
                      <a:pt x="104" y="57"/>
                      <a:pt x="104" y="57"/>
                      <a:pt x="104" y="57"/>
                    </a:cubicBezTo>
                    <a:cubicBezTo>
                      <a:pt x="108" y="62"/>
                      <a:pt x="108" y="62"/>
                      <a:pt x="108" y="62"/>
                    </a:cubicBezTo>
                    <a:cubicBezTo>
                      <a:pt x="113" y="66"/>
                      <a:pt x="113" y="66"/>
                      <a:pt x="113" y="66"/>
                    </a:cubicBezTo>
                    <a:cubicBezTo>
                      <a:pt x="119" y="66"/>
                      <a:pt x="119" y="66"/>
                      <a:pt x="119" y="66"/>
                    </a:cubicBezTo>
                    <a:cubicBezTo>
                      <a:pt x="122" y="69"/>
                      <a:pt x="122" y="69"/>
                      <a:pt x="122" y="69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4" y="80"/>
                      <a:pt x="124" y="80"/>
                      <a:pt x="124" y="80"/>
                    </a:cubicBezTo>
                    <a:cubicBezTo>
                      <a:pt x="124" y="80"/>
                      <a:pt x="122" y="81"/>
                      <a:pt x="121" y="82"/>
                    </a:cubicBezTo>
                    <a:cubicBezTo>
                      <a:pt x="120" y="83"/>
                      <a:pt x="115" y="88"/>
                      <a:pt x="112" y="90"/>
                    </a:cubicBezTo>
                    <a:cubicBezTo>
                      <a:pt x="110" y="93"/>
                      <a:pt x="105" y="100"/>
                      <a:pt x="105" y="100"/>
                    </a:cubicBezTo>
                    <a:cubicBezTo>
                      <a:pt x="98" y="105"/>
                      <a:pt x="98" y="105"/>
                      <a:pt x="98" y="105"/>
                    </a:cubicBezTo>
                    <a:cubicBezTo>
                      <a:pt x="98" y="105"/>
                      <a:pt x="94" y="108"/>
                      <a:pt x="92" y="109"/>
                    </a:cubicBezTo>
                    <a:cubicBezTo>
                      <a:pt x="90" y="110"/>
                      <a:pt x="87" y="113"/>
                      <a:pt x="87" y="113"/>
                    </a:cubicBezTo>
                    <a:cubicBezTo>
                      <a:pt x="87" y="114"/>
                      <a:pt x="84" y="121"/>
                      <a:pt x="84" y="121"/>
                    </a:cubicBezTo>
                    <a:cubicBezTo>
                      <a:pt x="80" y="126"/>
                      <a:pt x="80" y="126"/>
                      <a:pt x="80" y="126"/>
                    </a:cubicBezTo>
                    <a:cubicBezTo>
                      <a:pt x="76" y="132"/>
                      <a:pt x="76" y="132"/>
                      <a:pt x="76" y="132"/>
                    </a:cubicBezTo>
                    <a:cubicBezTo>
                      <a:pt x="74" y="138"/>
                      <a:pt x="74" y="138"/>
                      <a:pt x="74" y="138"/>
                    </a:cubicBezTo>
                    <a:cubicBezTo>
                      <a:pt x="74" y="138"/>
                      <a:pt x="73" y="140"/>
                      <a:pt x="72" y="140"/>
                    </a:cubicBezTo>
                    <a:cubicBezTo>
                      <a:pt x="70" y="140"/>
                      <a:pt x="66" y="140"/>
                      <a:pt x="66" y="140"/>
                    </a:cubicBezTo>
                    <a:cubicBezTo>
                      <a:pt x="66" y="140"/>
                      <a:pt x="65" y="137"/>
                      <a:pt x="64" y="136"/>
                    </a:cubicBezTo>
                    <a:cubicBezTo>
                      <a:pt x="63" y="135"/>
                      <a:pt x="61" y="131"/>
                      <a:pt x="60" y="129"/>
                    </a:cubicBezTo>
                    <a:cubicBezTo>
                      <a:pt x="59" y="127"/>
                      <a:pt x="56" y="121"/>
                      <a:pt x="56" y="121"/>
                    </a:cubicBezTo>
                    <a:cubicBezTo>
                      <a:pt x="56" y="121"/>
                      <a:pt x="53" y="117"/>
                      <a:pt x="52" y="115"/>
                    </a:cubicBezTo>
                    <a:cubicBezTo>
                      <a:pt x="51" y="114"/>
                      <a:pt x="49" y="109"/>
                      <a:pt x="47" y="108"/>
                    </a:cubicBezTo>
                    <a:cubicBezTo>
                      <a:pt x="46" y="107"/>
                      <a:pt x="44" y="104"/>
                      <a:pt x="44" y="104"/>
                    </a:cubicBezTo>
                    <a:cubicBezTo>
                      <a:pt x="44" y="104"/>
                      <a:pt x="44" y="99"/>
                      <a:pt x="43" y="97"/>
                    </a:cubicBezTo>
                    <a:cubicBezTo>
                      <a:pt x="43" y="96"/>
                      <a:pt x="41" y="89"/>
                      <a:pt x="39" y="88"/>
                    </a:cubicBezTo>
                    <a:cubicBezTo>
                      <a:pt x="38" y="86"/>
                      <a:pt x="35" y="78"/>
                      <a:pt x="34" y="78"/>
                    </a:cubicBezTo>
                    <a:cubicBezTo>
                      <a:pt x="33" y="77"/>
                      <a:pt x="32" y="73"/>
                      <a:pt x="30" y="72"/>
                    </a:cubicBezTo>
                    <a:cubicBezTo>
                      <a:pt x="28" y="72"/>
                      <a:pt x="25" y="71"/>
                      <a:pt x="23" y="69"/>
                    </a:cubicBezTo>
                    <a:cubicBezTo>
                      <a:pt x="21" y="68"/>
                      <a:pt x="17" y="67"/>
                      <a:pt x="16" y="66"/>
                    </a:cubicBezTo>
                    <a:cubicBezTo>
                      <a:pt x="14" y="66"/>
                      <a:pt x="12" y="63"/>
                      <a:pt x="9" y="63"/>
                    </a:cubicBezTo>
                    <a:cubicBezTo>
                      <a:pt x="7" y="62"/>
                      <a:pt x="5" y="61"/>
                      <a:pt x="4" y="60"/>
                    </a:cubicBezTo>
                    <a:cubicBezTo>
                      <a:pt x="3" y="59"/>
                      <a:pt x="0" y="56"/>
                      <a:pt x="0" y="54"/>
                    </a:cubicBezTo>
                    <a:cubicBezTo>
                      <a:pt x="0" y="53"/>
                      <a:pt x="2" y="52"/>
                      <a:pt x="2" y="52"/>
                    </a:cubicBez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85" name="Freeform 15"/>
              <p:cNvSpPr>
                <a:spLocks/>
              </p:cNvSpPr>
              <p:nvPr/>
            </p:nvSpPr>
            <p:spPr bwMode="auto">
              <a:xfrm>
                <a:off x="7815263" y="2403475"/>
                <a:ext cx="666750" cy="542925"/>
              </a:xfrm>
              <a:custGeom>
                <a:avLst/>
                <a:gdLst>
                  <a:gd name="T0" fmla="*/ 145 w 177"/>
                  <a:gd name="T1" fmla="*/ 142 h 144"/>
                  <a:gd name="T2" fmla="*/ 126 w 177"/>
                  <a:gd name="T3" fmla="*/ 141 h 144"/>
                  <a:gd name="T4" fmla="*/ 117 w 177"/>
                  <a:gd name="T5" fmla="*/ 133 h 144"/>
                  <a:gd name="T6" fmla="*/ 105 w 177"/>
                  <a:gd name="T7" fmla="*/ 130 h 144"/>
                  <a:gd name="T8" fmla="*/ 96 w 177"/>
                  <a:gd name="T9" fmla="*/ 125 h 144"/>
                  <a:gd name="T10" fmla="*/ 91 w 177"/>
                  <a:gd name="T11" fmla="*/ 118 h 144"/>
                  <a:gd name="T12" fmla="*/ 84 w 177"/>
                  <a:gd name="T13" fmla="*/ 118 h 144"/>
                  <a:gd name="T14" fmla="*/ 77 w 177"/>
                  <a:gd name="T15" fmla="*/ 116 h 144"/>
                  <a:gd name="T16" fmla="*/ 70 w 177"/>
                  <a:gd name="T17" fmla="*/ 113 h 144"/>
                  <a:gd name="T18" fmla="*/ 56 w 177"/>
                  <a:gd name="T19" fmla="*/ 112 h 144"/>
                  <a:gd name="T20" fmla="*/ 44 w 177"/>
                  <a:gd name="T21" fmla="*/ 100 h 144"/>
                  <a:gd name="T22" fmla="*/ 37 w 177"/>
                  <a:gd name="T23" fmla="*/ 91 h 144"/>
                  <a:gd name="T24" fmla="*/ 35 w 177"/>
                  <a:gd name="T25" fmla="*/ 73 h 144"/>
                  <a:gd name="T26" fmla="*/ 32 w 177"/>
                  <a:gd name="T27" fmla="*/ 62 h 144"/>
                  <a:gd name="T28" fmla="*/ 35 w 177"/>
                  <a:gd name="T29" fmla="*/ 46 h 144"/>
                  <a:gd name="T30" fmla="*/ 28 w 177"/>
                  <a:gd name="T31" fmla="*/ 42 h 144"/>
                  <a:gd name="T32" fmla="*/ 7 w 177"/>
                  <a:gd name="T33" fmla="*/ 44 h 144"/>
                  <a:gd name="T34" fmla="*/ 0 w 177"/>
                  <a:gd name="T35" fmla="*/ 44 h 144"/>
                  <a:gd name="T36" fmla="*/ 5 w 177"/>
                  <a:gd name="T37" fmla="*/ 39 h 144"/>
                  <a:gd name="T38" fmla="*/ 15 w 177"/>
                  <a:gd name="T39" fmla="*/ 38 h 144"/>
                  <a:gd name="T40" fmla="*/ 30 w 177"/>
                  <a:gd name="T41" fmla="*/ 36 h 144"/>
                  <a:gd name="T42" fmla="*/ 43 w 177"/>
                  <a:gd name="T43" fmla="*/ 34 h 144"/>
                  <a:gd name="T44" fmla="*/ 49 w 177"/>
                  <a:gd name="T45" fmla="*/ 26 h 144"/>
                  <a:gd name="T46" fmla="*/ 65 w 177"/>
                  <a:gd name="T47" fmla="*/ 25 h 144"/>
                  <a:gd name="T48" fmla="*/ 71 w 177"/>
                  <a:gd name="T49" fmla="*/ 17 h 144"/>
                  <a:gd name="T50" fmla="*/ 74 w 177"/>
                  <a:gd name="T51" fmla="*/ 8 h 144"/>
                  <a:gd name="T52" fmla="*/ 81 w 177"/>
                  <a:gd name="T53" fmla="*/ 2 h 144"/>
                  <a:gd name="T54" fmla="*/ 88 w 177"/>
                  <a:gd name="T55" fmla="*/ 0 h 144"/>
                  <a:gd name="T56" fmla="*/ 100 w 177"/>
                  <a:gd name="T57" fmla="*/ 4 h 144"/>
                  <a:gd name="T58" fmla="*/ 112 w 177"/>
                  <a:gd name="T59" fmla="*/ 13 h 144"/>
                  <a:gd name="T60" fmla="*/ 120 w 177"/>
                  <a:gd name="T61" fmla="*/ 20 h 144"/>
                  <a:gd name="T62" fmla="*/ 126 w 177"/>
                  <a:gd name="T63" fmla="*/ 20 h 144"/>
                  <a:gd name="T64" fmla="*/ 132 w 177"/>
                  <a:gd name="T65" fmla="*/ 26 h 144"/>
                  <a:gd name="T66" fmla="*/ 132 w 177"/>
                  <a:gd name="T67" fmla="*/ 35 h 144"/>
                  <a:gd name="T68" fmla="*/ 132 w 177"/>
                  <a:gd name="T69" fmla="*/ 47 h 144"/>
                  <a:gd name="T70" fmla="*/ 132 w 177"/>
                  <a:gd name="T71" fmla="*/ 61 h 144"/>
                  <a:gd name="T72" fmla="*/ 132 w 177"/>
                  <a:gd name="T73" fmla="*/ 69 h 144"/>
                  <a:gd name="T74" fmla="*/ 133 w 177"/>
                  <a:gd name="T75" fmla="*/ 76 h 144"/>
                  <a:gd name="T76" fmla="*/ 143 w 177"/>
                  <a:gd name="T77" fmla="*/ 79 h 144"/>
                  <a:gd name="T78" fmla="*/ 165 w 177"/>
                  <a:gd name="T79" fmla="*/ 79 h 144"/>
                  <a:gd name="T80" fmla="*/ 172 w 177"/>
                  <a:gd name="T81" fmla="*/ 84 h 144"/>
                  <a:gd name="T82" fmla="*/ 175 w 177"/>
                  <a:gd name="T83" fmla="*/ 89 h 144"/>
                  <a:gd name="T84" fmla="*/ 171 w 177"/>
                  <a:gd name="T85" fmla="*/ 97 h 144"/>
                  <a:gd name="T86" fmla="*/ 177 w 177"/>
                  <a:gd name="T87" fmla="*/ 109 h 144"/>
                  <a:gd name="T88" fmla="*/ 175 w 177"/>
                  <a:gd name="T89" fmla="*/ 124 h 144"/>
                  <a:gd name="T90" fmla="*/ 156 w 177"/>
                  <a:gd name="T91" fmla="*/ 144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77" h="144">
                    <a:moveTo>
                      <a:pt x="156" y="144"/>
                    </a:moveTo>
                    <a:cubicBezTo>
                      <a:pt x="156" y="144"/>
                      <a:pt x="147" y="142"/>
                      <a:pt x="145" y="142"/>
                    </a:cubicBezTo>
                    <a:cubicBezTo>
                      <a:pt x="144" y="142"/>
                      <a:pt x="135" y="142"/>
                      <a:pt x="134" y="142"/>
                    </a:cubicBezTo>
                    <a:cubicBezTo>
                      <a:pt x="132" y="142"/>
                      <a:pt x="126" y="141"/>
                      <a:pt x="126" y="141"/>
                    </a:cubicBezTo>
                    <a:cubicBezTo>
                      <a:pt x="120" y="137"/>
                      <a:pt x="120" y="137"/>
                      <a:pt x="120" y="137"/>
                    </a:cubicBezTo>
                    <a:cubicBezTo>
                      <a:pt x="117" y="133"/>
                      <a:pt x="117" y="133"/>
                      <a:pt x="117" y="133"/>
                    </a:cubicBezTo>
                    <a:cubicBezTo>
                      <a:pt x="114" y="131"/>
                      <a:pt x="114" y="131"/>
                      <a:pt x="114" y="131"/>
                    </a:cubicBezTo>
                    <a:cubicBezTo>
                      <a:pt x="105" y="130"/>
                      <a:pt x="105" y="130"/>
                      <a:pt x="105" y="130"/>
                    </a:cubicBezTo>
                    <a:cubicBezTo>
                      <a:pt x="99" y="128"/>
                      <a:pt x="99" y="128"/>
                      <a:pt x="99" y="128"/>
                    </a:cubicBezTo>
                    <a:cubicBezTo>
                      <a:pt x="96" y="125"/>
                      <a:pt x="96" y="125"/>
                      <a:pt x="96" y="125"/>
                    </a:cubicBezTo>
                    <a:cubicBezTo>
                      <a:pt x="93" y="121"/>
                      <a:pt x="93" y="121"/>
                      <a:pt x="93" y="121"/>
                    </a:cubicBezTo>
                    <a:cubicBezTo>
                      <a:pt x="91" y="118"/>
                      <a:pt x="91" y="118"/>
                      <a:pt x="91" y="118"/>
                    </a:cubicBezTo>
                    <a:cubicBezTo>
                      <a:pt x="88" y="116"/>
                      <a:pt x="88" y="116"/>
                      <a:pt x="88" y="116"/>
                    </a:cubicBezTo>
                    <a:cubicBezTo>
                      <a:pt x="84" y="118"/>
                      <a:pt x="84" y="118"/>
                      <a:pt x="84" y="118"/>
                    </a:cubicBezTo>
                    <a:cubicBezTo>
                      <a:pt x="80" y="118"/>
                      <a:pt x="80" y="118"/>
                      <a:pt x="80" y="118"/>
                    </a:cubicBezTo>
                    <a:cubicBezTo>
                      <a:pt x="77" y="116"/>
                      <a:pt x="77" y="116"/>
                      <a:pt x="77" y="116"/>
                    </a:cubicBezTo>
                    <a:cubicBezTo>
                      <a:pt x="74" y="114"/>
                      <a:pt x="74" y="114"/>
                      <a:pt x="74" y="114"/>
                    </a:cubicBezTo>
                    <a:cubicBezTo>
                      <a:pt x="70" y="113"/>
                      <a:pt x="70" y="113"/>
                      <a:pt x="70" y="113"/>
                    </a:cubicBezTo>
                    <a:cubicBezTo>
                      <a:pt x="61" y="114"/>
                      <a:pt x="61" y="114"/>
                      <a:pt x="61" y="114"/>
                    </a:cubicBezTo>
                    <a:cubicBezTo>
                      <a:pt x="56" y="112"/>
                      <a:pt x="56" y="112"/>
                      <a:pt x="56" y="112"/>
                    </a:cubicBezTo>
                    <a:cubicBezTo>
                      <a:pt x="51" y="106"/>
                      <a:pt x="51" y="106"/>
                      <a:pt x="51" y="106"/>
                    </a:cubicBezTo>
                    <a:cubicBezTo>
                      <a:pt x="44" y="100"/>
                      <a:pt x="44" y="100"/>
                      <a:pt x="44" y="100"/>
                    </a:cubicBezTo>
                    <a:cubicBezTo>
                      <a:pt x="40" y="96"/>
                      <a:pt x="40" y="96"/>
                      <a:pt x="40" y="96"/>
                    </a:cubicBezTo>
                    <a:cubicBezTo>
                      <a:pt x="37" y="91"/>
                      <a:pt x="37" y="91"/>
                      <a:pt x="37" y="91"/>
                    </a:cubicBezTo>
                    <a:cubicBezTo>
                      <a:pt x="34" y="84"/>
                      <a:pt x="34" y="84"/>
                      <a:pt x="34" y="84"/>
                    </a:cubicBezTo>
                    <a:cubicBezTo>
                      <a:pt x="35" y="73"/>
                      <a:pt x="35" y="73"/>
                      <a:pt x="35" y="73"/>
                    </a:cubicBezTo>
                    <a:cubicBezTo>
                      <a:pt x="33" y="68"/>
                      <a:pt x="33" y="68"/>
                      <a:pt x="33" y="68"/>
                    </a:cubicBezTo>
                    <a:cubicBezTo>
                      <a:pt x="32" y="62"/>
                      <a:pt x="32" y="62"/>
                      <a:pt x="32" y="62"/>
                    </a:cubicBezTo>
                    <a:cubicBezTo>
                      <a:pt x="35" y="59"/>
                      <a:pt x="35" y="59"/>
                      <a:pt x="35" y="59"/>
                    </a:cubicBezTo>
                    <a:cubicBezTo>
                      <a:pt x="35" y="46"/>
                      <a:pt x="35" y="46"/>
                      <a:pt x="35" y="46"/>
                    </a:cubicBezTo>
                    <a:cubicBezTo>
                      <a:pt x="33" y="42"/>
                      <a:pt x="33" y="42"/>
                      <a:pt x="33" y="42"/>
                    </a:cubicBezTo>
                    <a:cubicBezTo>
                      <a:pt x="28" y="42"/>
                      <a:pt x="28" y="42"/>
                      <a:pt x="28" y="42"/>
                    </a:cubicBezTo>
                    <a:cubicBezTo>
                      <a:pt x="28" y="42"/>
                      <a:pt x="18" y="42"/>
                      <a:pt x="17" y="42"/>
                    </a:cubicBezTo>
                    <a:cubicBezTo>
                      <a:pt x="15" y="42"/>
                      <a:pt x="7" y="44"/>
                      <a:pt x="7" y="44"/>
                    </a:cubicBezTo>
                    <a:cubicBezTo>
                      <a:pt x="1" y="46"/>
                      <a:pt x="1" y="46"/>
                      <a:pt x="1" y="46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2" y="42"/>
                      <a:pt x="2" y="42"/>
                      <a:pt x="2" y="42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39"/>
                      <a:pt x="9" y="38"/>
                      <a:pt x="9" y="38"/>
                    </a:cubicBezTo>
                    <a:cubicBezTo>
                      <a:pt x="10" y="38"/>
                      <a:pt x="15" y="38"/>
                      <a:pt x="15" y="38"/>
                    </a:cubicBezTo>
                    <a:cubicBezTo>
                      <a:pt x="23" y="38"/>
                      <a:pt x="23" y="38"/>
                      <a:pt x="23" y="38"/>
                    </a:cubicBezTo>
                    <a:cubicBezTo>
                      <a:pt x="30" y="36"/>
                      <a:pt x="30" y="36"/>
                      <a:pt x="30" y="36"/>
                    </a:cubicBezTo>
                    <a:cubicBezTo>
                      <a:pt x="39" y="36"/>
                      <a:pt x="39" y="36"/>
                      <a:pt x="39" y="36"/>
                    </a:cubicBezTo>
                    <a:cubicBezTo>
                      <a:pt x="43" y="34"/>
                      <a:pt x="43" y="34"/>
                      <a:pt x="43" y="34"/>
                    </a:cubicBezTo>
                    <a:cubicBezTo>
                      <a:pt x="46" y="29"/>
                      <a:pt x="46" y="29"/>
                      <a:pt x="46" y="29"/>
                    </a:cubicBezTo>
                    <a:cubicBezTo>
                      <a:pt x="49" y="26"/>
                      <a:pt x="49" y="26"/>
                      <a:pt x="49" y="26"/>
                    </a:cubicBezTo>
                    <a:cubicBezTo>
                      <a:pt x="61" y="26"/>
                      <a:pt x="61" y="26"/>
                      <a:pt x="61" y="26"/>
                    </a:cubicBezTo>
                    <a:cubicBezTo>
                      <a:pt x="61" y="26"/>
                      <a:pt x="65" y="26"/>
                      <a:pt x="65" y="25"/>
                    </a:cubicBezTo>
                    <a:cubicBezTo>
                      <a:pt x="66" y="24"/>
                      <a:pt x="66" y="19"/>
                      <a:pt x="66" y="19"/>
                    </a:cubicBezTo>
                    <a:cubicBezTo>
                      <a:pt x="71" y="17"/>
                      <a:pt x="71" y="17"/>
                      <a:pt x="71" y="17"/>
                    </a:cubicBezTo>
                    <a:cubicBezTo>
                      <a:pt x="71" y="11"/>
                      <a:pt x="71" y="11"/>
                      <a:pt x="71" y="11"/>
                    </a:cubicBezTo>
                    <a:cubicBezTo>
                      <a:pt x="74" y="8"/>
                      <a:pt x="74" y="8"/>
                      <a:pt x="74" y="8"/>
                    </a:cubicBezTo>
                    <a:cubicBezTo>
                      <a:pt x="78" y="8"/>
                      <a:pt x="78" y="8"/>
                      <a:pt x="78" y="8"/>
                    </a:cubicBezTo>
                    <a:cubicBezTo>
                      <a:pt x="81" y="2"/>
                      <a:pt x="81" y="2"/>
                      <a:pt x="81" y="2"/>
                    </a:cubicBezTo>
                    <a:cubicBezTo>
                      <a:pt x="84" y="0"/>
                      <a:pt x="84" y="0"/>
                      <a:pt x="84" y="0"/>
                    </a:cubicBezTo>
                    <a:cubicBezTo>
                      <a:pt x="88" y="0"/>
                      <a:pt x="88" y="0"/>
                      <a:pt x="88" y="0"/>
                    </a:cubicBezTo>
                    <a:cubicBezTo>
                      <a:pt x="96" y="0"/>
                      <a:pt x="96" y="0"/>
                      <a:pt x="96" y="0"/>
                    </a:cubicBezTo>
                    <a:cubicBezTo>
                      <a:pt x="100" y="4"/>
                      <a:pt x="100" y="4"/>
                      <a:pt x="100" y="4"/>
                    </a:cubicBezTo>
                    <a:cubicBezTo>
                      <a:pt x="107" y="8"/>
                      <a:pt x="107" y="8"/>
                      <a:pt x="107" y="8"/>
                    </a:cubicBezTo>
                    <a:cubicBezTo>
                      <a:pt x="112" y="13"/>
                      <a:pt x="112" y="13"/>
                      <a:pt x="112" y="13"/>
                    </a:cubicBezTo>
                    <a:cubicBezTo>
                      <a:pt x="116" y="18"/>
                      <a:pt x="116" y="18"/>
                      <a:pt x="116" y="18"/>
                    </a:cubicBezTo>
                    <a:cubicBezTo>
                      <a:pt x="120" y="20"/>
                      <a:pt x="120" y="20"/>
                      <a:pt x="120" y="20"/>
                    </a:cubicBezTo>
                    <a:cubicBezTo>
                      <a:pt x="123" y="21"/>
                      <a:pt x="123" y="21"/>
                      <a:pt x="123" y="21"/>
                    </a:cubicBezTo>
                    <a:cubicBezTo>
                      <a:pt x="126" y="20"/>
                      <a:pt x="126" y="20"/>
                      <a:pt x="126" y="20"/>
                    </a:cubicBezTo>
                    <a:cubicBezTo>
                      <a:pt x="130" y="20"/>
                      <a:pt x="130" y="20"/>
                      <a:pt x="130" y="20"/>
                    </a:cubicBezTo>
                    <a:cubicBezTo>
                      <a:pt x="132" y="26"/>
                      <a:pt x="132" y="26"/>
                      <a:pt x="132" y="26"/>
                    </a:cubicBezTo>
                    <a:cubicBezTo>
                      <a:pt x="131" y="30"/>
                      <a:pt x="131" y="30"/>
                      <a:pt x="131" y="30"/>
                    </a:cubicBezTo>
                    <a:cubicBezTo>
                      <a:pt x="132" y="35"/>
                      <a:pt x="132" y="35"/>
                      <a:pt x="132" y="35"/>
                    </a:cubicBezTo>
                    <a:cubicBezTo>
                      <a:pt x="133" y="39"/>
                      <a:pt x="133" y="39"/>
                      <a:pt x="133" y="39"/>
                    </a:cubicBezTo>
                    <a:cubicBezTo>
                      <a:pt x="132" y="47"/>
                      <a:pt x="132" y="47"/>
                      <a:pt x="132" y="47"/>
                    </a:cubicBezTo>
                    <a:cubicBezTo>
                      <a:pt x="131" y="53"/>
                      <a:pt x="131" y="53"/>
                      <a:pt x="131" y="53"/>
                    </a:cubicBezTo>
                    <a:cubicBezTo>
                      <a:pt x="132" y="61"/>
                      <a:pt x="132" y="61"/>
                      <a:pt x="132" y="61"/>
                    </a:cubicBezTo>
                    <a:cubicBezTo>
                      <a:pt x="132" y="65"/>
                      <a:pt x="132" y="65"/>
                      <a:pt x="132" y="65"/>
                    </a:cubicBezTo>
                    <a:cubicBezTo>
                      <a:pt x="132" y="69"/>
                      <a:pt x="132" y="69"/>
                      <a:pt x="132" y="69"/>
                    </a:cubicBezTo>
                    <a:cubicBezTo>
                      <a:pt x="132" y="75"/>
                      <a:pt x="132" y="75"/>
                      <a:pt x="132" y="75"/>
                    </a:cubicBezTo>
                    <a:cubicBezTo>
                      <a:pt x="133" y="76"/>
                      <a:pt x="133" y="76"/>
                      <a:pt x="133" y="76"/>
                    </a:cubicBezTo>
                    <a:cubicBezTo>
                      <a:pt x="134" y="80"/>
                      <a:pt x="134" y="80"/>
                      <a:pt x="134" y="80"/>
                    </a:cubicBezTo>
                    <a:cubicBezTo>
                      <a:pt x="143" y="79"/>
                      <a:pt x="143" y="79"/>
                      <a:pt x="143" y="79"/>
                    </a:cubicBezTo>
                    <a:cubicBezTo>
                      <a:pt x="154" y="79"/>
                      <a:pt x="154" y="79"/>
                      <a:pt x="154" y="79"/>
                    </a:cubicBezTo>
                    <a:cubicBezTo>
                      <a:pt x="165" y="79"/>
                      <a:pt x="165" y="79"/>
                      <a:pt x="165" y="79"/>
                    </a:cubicBezTo>
                    <a:cubicBezTo>
                      <a:pt x="166" y="83"/>
                      <a:pt x="166" y="83"/>
                      <a:pt x="166" y="83"/>
                    </a:cubicBezTo>
                    <a:cubicBezTo>
                      <a:pt x="172" y="84"/>
                      <a:pt x="172" y="84"/>
                      <a:pt x="172" y="84"/>
                    </a:cubicBezTo>
                    <a:cubicBezTo>
                      <a:pt x="176" y="86"/>
                      <a:pt x="176" y="86"/>
                      <a:pt x="176" y="86"/>
                    </a:cubicBezTo>
                    <a:cubicBezTo>
                      <a:pt x="175" y="89"/>
                      <a:pt x="175" y="89"/>
                      <a:pt x="175" y="89"/>
                    </a:cubicBezTo>
                    <a:cubicBezTo>
                      <a:pt x="172" y="92"/>
                      <a:pt x="172" y="92"/>
                      <a:pt x="172" y="92"/>
                    </a:cubicBezTo>
                    <a:cubicBezTo>
                      <a:pt x="171" y="97"/>
                      <a:pt x="171" y="97"/>
                      <a:pt x="171" y="97"/>
                    </a:cubicBezTo>
                    <a:cubicBezTo>
                      <a:pt x="174" y="103"/>
                      <a:pt x="174" y="103"/>
                      <a:pt x="174" y="103"/>
                    </a:cubicBezTo>
                    <a:cubicBezTo>
                      <a:pt x="177" y="109"/>
                      <a:pt x="177" y="109"/>
                      <a:pt x="177" y="109"/>
                    </a:cubicBezTo>
                    <a:cubicBezTo>
                      <a:pt x="177" y="121"/>
                      <a:pt x="177" y="121"/>
                      <a:pt x="177" y="121"/>
                    </a:cubicBezTo>
                    <a:cubicBezTo>
                      <a:pt x="175" y="124"/>
                      <a:pt x="175" y="124"/>
                      <a:pt x="175" y="124"/>
                    </a:cubicBezTo>
                    <a:cubicBezTo>
                      <a:pt x="169" y="132"/>
                      <a:pt x="169" y="132"/>
                      <a:pt x="169" y="132"/>
                    </a:cubicBezTo>
                    <a:lnTo>
                      <a:pt x="156" y="144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86" name="Freeform 26"/>
              <p:cNvSpPr>
                <a:spLocks/>
              </p:cNvSpPr>
              <p:nvPr/>
            </p:nvSpPr>
            <p:spPr bwMode="auto">
              <a:xfrm>
                <a:off x="9444038" y="2122488"/>
                <a:ext cx="455612" cy="796925"/>
              </a:xfrm>
              <a:custGeom>
                <a:avLst/>
                <a:gdLst>
                  <a:gd name="T0" fmla="*/ 61 w 121"/>
                  <a:gd name="T1" fmla="*/ 1 h 212"/>
                  <a:gd name="T2" fmla="*/ 74 w 121"/>
                  <a:gd name="T3" fmla="*/ 6 h 212"/>
                  <a:gd name="T4" fmla="*/ 79 w 121"/>
                  <a:gd name="T5" fmla="*/ 21 h 212"/>
                  <a:gd name="T6" fmla="*/ 77 w 121"/>
                  <a:gd name="T7" fmla="*/ 41 h 212"/>
                  <a:gd name="T8" fmla="*/ 73 w 121"/>
                  <a:gd name="T9" fmla="*/ 50 h 212"/>
                  <a:gd name="T10" fmla="*/ 80 w 121"/>
                  <a:gd name="T11" fmla="*/ 59 h 212"/>
                  <a:gd name="T12" fmla="*/ 87 w 121"/>
                  <a:gd name="T13" fmla="*/ 69 h 212"/>
                  <a:gd name="T14" fmla="*/ 101 w 121"/>
                  <a:gd name="T15" fmla="*/ 72 h 212"/>
                  <a:gd name="T16" fmla="*/ 101 w 121"/>
                  <a:gd name="T17" fmla="*/ 82 h 212"/>
                  <a:gd name="T18" fmla="*/ 93 w 121"/>
                  <a:gd name="T19" fmla="*/ 89 h 212"/>
                  <a:gd name="T20" fmla="*/ 91 w 121"/>
                  <a:gd name="T21" fmla="*/ 99 h 212"/>
                  <a:gd name="T22" fmla="*/ 98 w 121"/>
                  <a:gd name="T23" fmla="*/ 109 h 212"/>
                  <a:gd name="T24" fmla="*/ 101 w 121"/>
                  <a:gd name="T25" fmla="*/ 118 h 212"/>
                  <a:gd name="T26" fmla="*/ 106 w 121"/>
                  <a:gd name="T27" fmla="*/ 128 h 212"/>
                  <a:gd name="T28" fmla="*/ 113 w 121"/>
                  <a:gd name="T29" fmla="*/ 133 h 212"/>
                  <a:gd name="T30" fmla="*/ 121 w 121"/>
                  <a:gd name="T31" fmla="*/ 137 h 212"/>
                  <a:gd name="T32" fmla="*/ 113 w 121"/>
                  <a:gd name="T33" fmla="*/ 144 h 212"/>
                  <a:gd name="T34" fmla="*/ 107 w 121"/>
                  <a:gd name="T35" fmla="*/ 154 h 212"/>
                  <a:gd name="T36" fmla="*/ 106 w 121"/>
                  <a:gd name="T37" fmla="*/ 165 h 212"/>
                  <a:gd name="T38" fmla="*/ 112 w 121"/>
                  <a:gd name="T39" fmla="*/ 172 h 212"/>
                  <a:gd name="T40" fmla="*/ 110 w 121"/>
                  <a:gd name="T41" fmla="*/ 185 h 212"/>
                  <a:gd name="T42" fmla="*/ 111 w 121"/>
                  <a:gd name="T43" fmla="*/ 194 h 212"/>
                  <a:gd name="T44" fmla="*/ 107 w 121"/>
                  <a:gd name="T45" fmla="*/ 200 h 212"/>
                  <a:gd name="T46" fmla="*/ 88 w 121"/>
                  <a:gd name="T47" fmla="*/ 207 h 212"/>
                  <a:gd name="T48" fmla="*/ 73 w 121"/>
                  <a:gd name="T49" fmla="*/ 210 h 212"/>
                  <a:gd name="T50" fmla="*/ 65 w 121"/>
                  <a:gd name="T51" fmla="*/ 209 h 212"/>
                  <a:gd name="T52" fmla="*/ 56 w 121"/>
                  <a:gd name="T53" fmla="*/ 205 h 212"/>
                  <a:gd name="T54" fmla="*/ 47 w 121"/>
                  <a:gd name="T55" fmla="*/ 198 h 212"/>
                  <a:gd name="T56" fmla="*/ 36 w 121"/>
                  <a:gd name="T57" fmla="*/ 199 h 212"/>
                  <a:gd name="T58" fmla="*/ 28 w 121"/>
                  <a:gd name="T59" fmla="*/ 207 h 212"/>
                  <a:gd name="T60" fmla="*/ 18 w 121"/>
                  <a:gd name="T61" fmla="*/ 203 h 212"/>
                  <a:gd name="T62" fmla="*/ 10 w 121"/>
                  <a:gd name="T63" fmla="*/ 192 h 212"/>
                  <a:gd name="T64" fmla="*/ 2 w 121"/>
                  <a:gd name="T65" fmla="*/ 192 h 212"/>
                  <a:gd name="T66" fmla="*/ 0 w 121"/>
                  <a:gd name="T67" fmla="*/ 168 h 212"/>
                  <a:gd name="T68" fmla="*/ 6 w 121"/>
                  <a:gd name="T69" fmla="*/ 137 h 212"/>
                  <a:gd name="T70" fmla="*/ 13 w 121"/>
                  <a:gd name="T71" fmla="*/ 120 h 212"/>
                  <a:gd name="T72" fmla="*/ 16 w 121"/>
                  <a:gd name="T73" fmla="*/ 104 h 212"/>
                  <a:gd name="T74" fmla="*/ 28 w 121"/>
                  <a:gd name="T75" fmla="*/ 92 h 212"/>
                  <a:gd name="T76" fmla="*/ 34 w 121"/>
                  <a:gd name="T77" fmla="*/ 81 h 212"/>
                  <a:gd name="T78" fmla="*/ 36 w 121"/>
                  <a:gd name="T79" fmla="*/ 67 h 212"/>
                  <a:gd name="T80" fmla="*/ 35 w 121"/>
                  <a:gd name="T81" fmla="*/ 53 h 212"/>
                  <a:gd name="T82" fmla="*/ 44 w 121"/>
                  <a:gd name="T83" fmla="*/ 41 h 212"/>
                  <a:gd name="T84" fmla="*/ 55 w 121"/>
                  <a:gd name="T85" fmla="*/ 30 h 212"/>
                  <a:gd name="T86" fmla="*/ 60 w 121"/>
                  <a:gd name="T87" fmla="*/ 15 h 212"/>
                  <a:gd name="T88" fmla="*/ 56 w 121"/>
                  <a:gd name="T89" fmla="*/ 3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21" h="212">
                    <a:moveTo>
                      <a:pt x="54" y="0"/>
                    </a:moveTo>
                    <a:cubicBezTo>
                      <a:pt x="61" y="1"/>
                      <a:pt x="61" y="1"/>
                      <a:pt x="61" y="1"/>
                    </a:cubicBezTo>
                    <a:cubicBezTo>
                      <a:pt x="67" y="3"/>
                      <a:pt x="67" y="3"/>
                      <a:pt x="67" y="3"/>
                    </a:cubicBezTo>
                    <a:cubicBezTo>
                      <a:pt x="74" y="6"/>
                      <a:pt x="74" y="6"/>
                      <a:pt x="74" y="6"/>
                    </a:cubicBezTo>
                    <a:cubicBezTo>
                      <a:pt x="76" y="11"/>
                      <a:pt x="76" y="11"/>
                      <a:pt x="76" y="11"/>
                    </a:cubicBezTo>
                    <a:cubicBezTo>
                      <a:pt x="79" y="21"/>
                      <a:pt x="79" y="21"/>
                      <a:pt x="79" y="21"/>
                    </a:cubicBezTo>
                    <a:cubicBezTo>
                      <a:pt x="78" y="31"/>
                      <a:pt x="78" y="31"/>
                      <a:pt x="78" y="31"/>
                    </a:cubicBezTo>
                    <a:cubicBezTo>
                      <a:pt x="77" y="41"/>
                      <a:pt x="77" y="41"/>
                      <a:pt x="77" y="41"/>
                    </a:cubicBezTo>
                    <a:cubicBezTo>
                      <a:pt x="75" y="45"/>
                      <a:pt x="75" y="45"/>
                      <a:pt x="75" y="45"/>
                    </a:cubicBezTo>
                    <a:cubicBezTo>
                      <a:pt x="73" y="50"/>
                      <a:pt x="73" y="50"/>
                      <a:pt x="73" y="50"/>
                    </a:cubicBezTo>
                    <a:cubicBezTo>
                      <a:pt x="74" y="55"/>
                      <a:pt x="74" y="55"/>
                      <a:pt x="74" y="55"/>
                    </a:cubicBezTo>
                    <a:cubicBezTo>
                      <a:pt x="80" y="59"/>
                      <a:pt x="80" y="59"/>
                      <a:pt x="80" y="59"/>
                    </a:cubicBezTo>
                    <a:cubicBezTo>
                      <a:pt x="83" y="64"/>
                      <a:pt x="83" y="64"/>
                      <a:pt x="83" y="64"/>
                    </a:cubicBezTo>
                    <a:cubicBezTo>
                      <a:pt x="87" y="69"/>
                      <a:pt x="87" y="69"/>
                      <a:pt x="87" y="69"/>
                    </a:cubicBezTo>
                    <a:cubicBezTo>
                      <a:pt x="94" y="72"/>
                      <a:pt x="94" y="72"/>
                      <a:pt x="94" y="72"/>
                    </a:cubicBezTo>
                    <a:cubicBezTo>
                      <a:pt x="101" y="72"/>
                      <a:pt x="101" y="72"/>
                      <a:pt x="101" y="72"/>
                    </a:cubicBezTo>
                    <a:cubicBezTo>
                      <a:pt x="103" y="78"/>
                      <a:pt x="103" y="78"/>
                      <a:pt x="103" y="78"/>
                    </a:cubicBezTo>
                    <a:cubicBezTo>
                      <a:pt x="101" y="82"/>
                      <a:pt x="101" y="82"/>
                      <a:pt x="101" y="82"/>
                    </a:cubicBezTo>
                    <a:cubicBezTo>
                      <a:pt x="96" y="84"/>
                      <a:pt x="96" y="84"/>
                      <a:pt x="96" y="84"/>
                    </a:cubicBezTo>
                    <a:cubicBezTo>
                      <a:pt x="93" y="89"/>
                      <a:pt x="93" y="89"/>
                      <a:pt x="93" y="89"/>
                    </a:cubicBezTo>
                    <a:cubicBezTo>
                      <a:pt x="92" y="94"/>
                      <a:pt x="92" y="94"/>
                      <a:pt x="92" y="94"/>
                    </a:cubicBezTo>
                    <a:cubicBezTo>
                      <a:pt x="91" y="99"/>
                      <a:pt x="91" y="99"/>
                      <a:pt x="91" y="99"/>
                    </a:cubicBezTo>
                    <a:cubicBezTo>
                      <a:pt x="93" y="103"/>
                      <a:pt x="93" y="103"/>
                      <a:pt x="93" y="103"/>
                    </a:cubicBezTo>
                    <a:cubicBezTo>
                      <a:pt x="98" y="109"/>
                      <a:pt x="98" y="109"/>
                      <a:pt x="98" y="109"/>
                    </a:cubicBezTo>
                    <a:cubicBezTo>
                      <a:pt x="101" y="113"/>
                      <a:pt x="101" y="113"/>
                      <a:pt x="101" y="113"/>
                    </a:cubicBezTo>
                    <a:cubicBezTo>
                      <a:pt x="101" y="118"/>
                      <a:pt x="101" y="118"/>
                      <a:pt x="101" y="118"/>
                    </a:cubicBezTo>
                    <a:cubicBezTo>
                      <a:pt x="103" y="122"/>
                      <a:pt x="103" y="122"/>
                      <a:pt x="103" y="122"/>
                    </a:cubicBezTo>
                    <a:cubicBezTo>
                      <a:pt x="106" y="128"/>
                      <a:pt x="106" y="128"/>
                      <a:pt x="106" y="128"/>
                    </a:cubicBezTo>
                    <a:cubicBezTo>
                      <a:pt x="109" y="130"/>
                      <a:pt x="109" y="130"/>
                      <a:pt x="109" y="130"/>
                    </a:cubicBezTo>
                    <a:cubicBezTo>
                      <a:pt x="113" y="133"/>
                      <a:pt x="113" y="133"/>
                      <a:pt x="113" y="133"/>
                    </a:cubicBezTo>
                    <a:cubicBezTo>
                      <a:pt x="119" y="134"/>
                      <a:pt x="119" y="134"/>
                      <a:pt x="119" y="134"/>
                    </a:cubicBezTo>
                    <a:cubicBezTo>
                      <a:pt x="121" y="137"/>
                      <a:pt x="121" y="137"/>
                      <a:pt x="121" y="137"/>
                    </a:cubicBezTo>
                    <a:cubicBezTo>
                      <a:pt x="117" y="139"/>
                      <a:pt x="117" y="139"/>
                      <a:pt x="117" y="139"/>
                    </a:cubicBezTo>
                    <a:cubicBezTo>
                      <a:pt x="113" y="144"/>
                      <a:pt x="113" y="144"/>
                      <a:pt x="113" y="144"/>
                    </a:cubicBezTo>
                    <a:cubicBezTo>
                      <a:pt x="110" y="148"/>
                      <a:pt x="110" y="148"/>
                      <a:pt x="110" y="148"/>
                    </a:cubicBezTo>
                    <a:cubicBezTo>
                      <a:pt x="107" y="154"/>
                      <a:pt x="107" y="154"/>
                      <a:pt x="107" y="154"/>
                    </a:cubicBezTo>
                    <a:cubicBezTo>
                      <a:pt x="106" y="161"/>
                      <a:pt x="106" y="161"/>
                      <a:pt x="106" y="161"/>
                    </a:cubicBezTo>
                    <a:cubicBezTo>
                      <a:pt x="106" y="165"/>
                      <a:pt x="106" y="165"/>
                      <a:pt x="106" y="165"/>
                    </a:cubicBezTo>
                    <a:cubicBezTo>
                      <a:pt x="112" y="169"/>
                      <a:pt x="112" y="169"/>
                      <a:pt x="112" y="169"/>
                    </a:cubicBezTo>
                    <a:cubicBezTo>
                      <a:pt x="112" y="169"/>
                      <a:pt x="112" y="170"/>
                      <a:pt x="112" y="172"/>
                    </a:cubicBezTo>
                    <a:cubicBezTo>
                      <a:pt x="111" y="174"/>
                      <a:pt x="112" y="182"/>
                      <a:pt x="112" y="182"/>
                    </a:cubicBezTo>
                    <a:cubicBezTo>
                      <a:pt x="110" y="185"/>
                      <a:pt x="110" y="185"/>
                      <a:pt x="110" y="185"/>
                    </a:cubicBezTo>
                    <a:cubicBezTo>
                      <a:pt x="110" y="191"/>
                      <a:pt x="110" y="191"/>
                      <a:pt x="110" y="191"/>
                    </a:cubicBezTo>
                    <a:cubicBezTo>
                      <a:pt x="111" y="194"/>
                      <a:pt x="111" y="194"/>
                      <a:pt x="111" y="194"/>
                    </a:cubicBezTo>
                    <a:cubicBezTo>
                      <a:pt x="111" y="200"/>
                      <a:pt x="111" y="200"/>
                      <a:pt x="111" y="200"/>
                    </a:cubicBezTo>
                    <a:cubicBezTo>
                      <a:pt x="107" y="200"/>
                      <a:pt x="107" y="200"/>
                      <a:pt x="107" y="200"/>
                    </a:cubicBezTo>
                    <a:cubicBezTo>
                      <a:pt x="96" y="205"/>
                      <a:pt x="96" y="205"/>
                      <a:pt x="96" y="205"/>
                    </a:cubicBezTo>
                    <a:cubicBezTo>
                      <a:pt x="88" y="207"/>
                      <a:pt x="88" y="207"/>
                      <a:pt x="88" y="207"/>
                    </a:cubicBezTo>
                    <a:cubicBezTo>
                      <a:pt x="78" y="209"/>
                      <a:pt x="78" y="209"/>
                      <a:pt x="78" y="209"/>
                    </a:cubicBezTo>
                    <a:cubicBezTo>
                      <a:pt x="73" y="210"/>
                      <a:pt x="73" y="210"/>
                      <a:pt x="73" y="210"/>
                    </a:cubicBezTo>
                    <a:cubicBezTo>
                      <a:pt x="72" y="212"/>
                      <a:pt x="72" y="212"/>
                      <a:pt x="72" y="212"/>
                    </a:cubicBezTo>
                    <a:cubicBezTo>
                      <a:pt x="65" y="209"/>
                      <a:pt x="65" y="209"/>
                      <a:pt x="65" y="209"/>
                    </a:cubicBezTo>
                    <a:cubicBezTo>
                      <a:pt x="60" y="207"/>
                      <a:pt x="60" y="207"/>
                      <a:pt x="60" y="207"/>
                    </a:cubicBezTo>
                    <a:cubicBezTo>
                      <a:pt x="56" y="205"/>
                      <a:pt x="56" y="205"/>
                      <a:pt x="56" y="205"/>
                    </a:cubicBezTo>
                    <a:cubicBezTo>
                      <a:pt x="51" y="202"/>
                      <a:pt x="51" y="202"/>
                      <a:pt x="51" y="202"/>
                    </a:cubicBezTo>
                    <a:cubicBezTo>
                      <a:pt x="47" y="198"/>
                      <a:pt x="47" y="198"/>
                      <a:pt x="47" y="198"/>
                    </a:cubicBezTo>
                    <a:cubicBezTo>
                      <a:pt x="43" y="198"/>
                      <a:pt x="43" y="198"/>
                      <a:pt x="43" y="198"/>
                    </a:cubicBezTo>
                    <a:cubicBezTo>
                      <a:pt x="36" y="199"/>
                      <a:pt x="36" y="199"/>
                      <a:pt x="36" y="199"/>
                    </a:cubicBezTo>
                    <a:cubicBezTo>
                      <a:pt x="31" y="202"/>
                      <a:pt x="31" y="202"/>
                      <a:pt x="31" y="202"/>
                    </a:cubicBezTo>
                    <a:cubicBezTo>
                      <a:pt x="28" y="207"/>
                      <a:pt x="28" y="207"/>
                      <a:pt x="28" y="207"/>
                    </a:cubicBezTo>
                    <a:cubicBezTo>
                      <a:pt x="23" y="205"/>
                      <a:pt x="23" y="205"/>
                      <a:pt x="23" y="205"/>
                    </a:cubicBezTo>
                    <a:cubicBezTo>
                      <a:pt x="18" y="203"/>
                      <a:pt x="18" y="203"/>
                      <a:pt x="18" y="203"/>
                    </a:cubicBezTo>
                    <a:cubicBezTo>
                      <a:pt x="14" y="200"/>
                      <a:pt x="14" y="200"/>
                      <a:pt x="14" y="200"/>
                    </a:cubicBezTo>
                    <a:cubicBezTo>
                      <a:pt x="10" y="192"/>
                      <a:pt x="10" y="192"/>
                      <a:pt x="10" y="192"/>
                    </a:cubicBezTo>
                    <a:cubicBezTo>
                      <a:pt x="10" y="192"/>
                      <a:pt x="11" y="188"/>
                      <a:pt x="9" y="188"/>
                    </a:cubicBezTo>
                    <a:cubicBezTo>
                      <a:pt x="7" y="188"/>
                      <a:pt x="2" y="192"/>
                      <a:pt x="2" y="192"/>
                    </a:cubicBezTo>
                    <a:cubicBezTo>
                      <a:pt x="0" y="183"/>
                      <a:pt x="0" y="183"/>
                      <a:pt x="0" y="183"/>
                    </a:cubicBezTo>
                    <a:cubicBezTo>
                      <a:pt x="0" y="168"/>
                      <a:pt x="0" y="168"/>
                      <a:pt x="0" y="168"/>
                    </a:cubicBezTo>
                    <a:cubicBezTo>
                      <a:pt x="2" y="151"/>
                      <a:pt x="2" y="151"/>
                      <a:pt x="2" y="151"/>
                    </a:cubicBezTo>
                    <a:cubicBezTo>
                      <a:pt x="6" y="137"/>
                      <a:pt x="6" y="137"/>
                      <a:pt x="6" y="137"/>
                    </a:cubicBezTo>
                    <a:cubicBezTo>
                      <a:pt x="11" y="129"/>
                      <a:pt x="11" y="129"/>
                      <a:pt x="11" y="129"/>
                    </a:cubicBezTo>
                    <a:cubicBezTo>
                      <a:pt x="13" y="120"/>
                      <a:pt x="13" y="120"/>
                      <a:pt x="13" y="120"/>
                    </a:cubicBezTo>
                    <a:cubicBezTo>
                      <a:pt x="13" y="110"/>
                      <a:pt x="13" y="110"/>
                      <a:pt x="13" y="110"/>
                    </a:cubicBezTo>
                    <a:cubicBezTo>
                      <a:pt x="16" y="104"/>
                      <a:pt x="16" y="104"/>
                      <a:pt x="16" y="104"/>
                    </a:cubicBezTo>
                    <a:cubicBezTo>
                      <a:pt x="24" y="96"/>
                      <a:pt x="24" y="96"/>
                      <a:pt x="24" y="96"/>
                    </a:cubicBezTo>
                    <a:cubicBezTo>
                      <a:pt x="28" y="92"/>
                      <a:pt x="28" y="92"/>
                      <a:pt x="28" y="92"/>
                    </a:cubicBezTo>
                    <a:cubicBezTo>
                      <a:pt x="32" y="87"/>
                      <a:pt x="32" y="87"/>
                      <a:pt x="32" y="87"/>
                    </a:cubicBezTo>
                    <a:cubicBezTo>
                      <a:pt x="34" y="81"/>
                      <a:pt x="34" y="81"/>
                      <a:pt x="34" y="81"/>
                    </a:cubicBezTo>
                    <a:cubicBezTo>
                      <a:pt x="36" y="72"/>
                      <a:pt x="36" y="72"/>
                      <a:pt x="36" y="72"/>
                    </a:cubicBezTo>
                    <a:cubicBezTo>
                      <a:pt x="36" y="67"/>
                      <a:pt x="36" y="67"/>
                      <a:pt x="36" y="67"/>
                    </a:cubicBezTo>
                    <a:cubicBezTo>
                      <a:pt x="34" y="60"/>
                      <a:pt x="34" y="60"/>
                      <a:pt x="34" y="60"/>
                    </a:cubicBezTo>
                    <a:cubicBezTo>
                      <a:pt x="35" y="53"/>
                      <a:pt x="35" y="53"/>
                      <a:pt x="35" y="53"/>
                    </a:cubicBezTo>
                    <a:cubicBezTo>
                      <a:pt x="37" y="45"/>
                      <a:pt x="37" y="45"/>
                      <a:pt x="37" y="45"/>
                    </a:cubicBezTo>
                    <a:cubicBezTo>
                      <a:pt x="44" y="41"/>
                      <a:pt x="44" y="41"/>
                      <a:pt x="44" y="41"/>
                    </a:cubicBezTo>
                    <a:cubicBezTo>
                      <a:pt x="51" y="35"/>
                      <a:pt x="51" y="35"/>
                      <a:pt x="51" y="35"/>
                    </a:cubicBezTo>
                    <a:cubicBezTo>
                      <a:pt x="55" y="30"/>
                      <a:pt x="55" y="30"/>
                      <a:pt x="55" y="30"/>
                    </a:cubicBezTo>
                    <a:cubicBezTo>
                      <a:pt x="58" y="23"/>
                      <a:pt x="58" y="23"/>
                      <a:pt x="58" y="23"/>
                    </a:cubicBezTo>
                    <a:cubicBezTo>
                      <a:pt x="60" y="15"/>
                      <a:pt x="60" y="15"/>
                      <a:pt x="60" y="15"/>
                    </a:cubicBezTo>
                    <a:cubicBezTo>
                      <a:pt x="60" y="8"/>
                      <a:pt x="60" y="8"/>
                      <a:pt x="60" y="8"/>
                    </a:cubicBezTo>
                    <a:cubicBezTo>
                      <a:pt x="56" y="3"/>
                      <a:pt x="56" y="3"/>
                      <a:pt x="56" y="3"/>
                    </a:cubicBezTo>
                    <a:lnTo>
                      <a:pt x="54" y="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87" name="Freeform 35"/>
              <p:cNvSpPr>
                <a:spLocks/>
              </p:cNvSpPr>
              <p:nvPr/>
            </p:nvSpPr>
            <p:spPr bwMode="auto">
              <a:xfrm>
                <a:off x="9455150" y="1611313"/>
                <a:ext cx="184150" cy="138113"/>
              </a:xfrm>
              <a:custGeom>
                <a:avLst/>
                <a:gdLst>
                  <a:gd name="T0" fmla="*/ 2 w 49"/>
                  <a:gd name="T1" fmla="*/ 37 h 37"/>
                  <a:gd name="T2" fmla="*/ 5 w 49"/>
                  <a:gd name="T3" fmla="*/ 35 h 37"/>
                  <a:gd name="T4" fmla="*/ 9 w 49"/>
                  <a:gd name="T5" fmla="*/ 34 h 37"/>
                  <a:gd name="T6" fmla="*/ 11 w 49"/>
                  <a:gd name="T7" fmla="*/ 35 h 37"/>
                  <a:gd name="T8" fmla="*/ 14 w 49"/>
                  <a:gd name="T9" fmla="*/ 36 h 37"/>
                  <a:gd name="T10" fmla="*/ 17 w 49"/>
                  <a:gd name="T11" fmla="*/ 34 h 37"/>
                  <a:gd name="T12" fmla="*/ 20 w 49"/>
                  <a:gd name="T13" fmla="*/ 31 h 37"/>
                  <a:gd name="T14" fmla="*/ 23 w 49"/>
                  <a:gd name="T15" fmla="*/ 30 h 37"/>
                  <a:gd name="T16" fmla="*/ 27 w 49"/>
                  <a:gd name="T17" fmla="*/ 31 h 37"/>
                  <a:gd name="T18" fmla="*/ 29 w 49"/>
                  <a:gd name="T19" fmla="*/ 30 h 37"/>
                  <a:gd name="T20" fmla="*/ 33 w 49"/>
                  <a:gd name="T21" fmla="*/ 26 h 37"/>
                  <a:gd name="T22" fmla="*/ 39 w 49"/>
                  <a:gd name="T23" fmla="*/ 25 h 37"/>
                  <a:gd name="T24" fmla="*/ 43 w 49"/>
                  <a:gd name="T25" fmla="*/ 19 h 37"/>
                  <a:gd name="T26" fmla="*/ 47 w 49"/>
                  <a:gd name="T27" fmla="*/ 13 h 37"/>
                  <a:gd name="T28" fmla="*/ 48 w 49"/>
                  <a:gd name="T29" fmla="*/ 9 h 37"/>
                  <a:gd name="T30" fmla="*/ 49 w 49"/>
                  <a:gd name="T31" fmla="*/ 4 h 37"/>
                  <a:gd name="T32" fmla="*/ 41 w 49"/>
                  <a:gd name="T33" fmla="*/ 3 h 37"/>
                  <a:gd name="T34" fmla="*/ 36 w 49"/>
                  <a:gd name="T35" fmla="*/ 2 h 37"/>
                  <a:gd name="T36" fmla="*/ 29 w 49"/>
                  <a:gd name="T37" fmla="*/ 2 h 37"/>
                  <a:gd name="T38" fmla="*/ 26 w 49"/>
                  <a:gd name="T39" fmla="*/ 3 h 37"/>
                  <a:gd name="T40" fmla="*/ 20 w 49"/>
                  <a:gd name="T41" fmla="*/ 3 h 37"/>
                  <a:gd name="T42" fmla="*/ 15 w 49"/>
                  <a:gd name="T43" fmla="*/ 1 h 37"/>
                  <a:gd name="T44" fmla="*/ 10 w 49"/>
                  <a:gd name="T45" fmla="*/ 0 h 37"/>
                  <a:gd name="T46" fmla="*/ 5 w 49"/>
                  <a:gd name="T47" fmla="*/ 1 h 37"/>
                  <a:gd name="T48" fmla="*/ 3 w 49"/>
                  <a:gd name="T49" fmla="*/ 6 h 37"/>
                  <a:gd name="T50" fmla="*/ 2 w 49"/>
                  <a:gd name="T51" fmla="*/ 10 h 37"/>
                  <a:gd name="T52" fmla="*/ 2 w 49"/>
                  <a:gd name="T53" fmla="*/ 15 h 37"/>
                  <a:gd name="T54" fmla="*/ 2 w 49"/>
                  <a:gd name="T55" fmla="*/ 22 h 37"/>
                  <a:gd name="T56" fmla="*/ 0 w 49"/>
                  <a:gd name="T57" fmla="*/ 30 h 37"/>
                  <a:gd name="T58" fmla="*/ 0 w 49"/>
                  <a:gd name="T59" fmla="*/ 36 h 37"/>
                  <a:gd name="T60" fmla="*/ 2 w 49"/>
                  <a:gd name="T61" fmla="*/ 3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49" h="37">
                    <a:moveTo>
                      <a:pt x="2" y="37"/>
                    </a:moveTo>
                    <a:cubicBezTo>
                      <a:pt x="5" y="35"/>
                      <a:pt x="5" y="35"/>
                      <a:pt x="5" y="35"/>
                    </a:cubicBezTo>
                    <a:cubicBezTo>
                      <a:pt x="9" y="34"/>
                      <a:pt x="9" y="34"/>
                      <a:pt x="9" y="34"/>
                    </a:cubicBezTo>
                    <a:cubicBezTo>
                      <a:pt x="11" y="35"/>
                      <a:pt x="11" y="35"/>
                      <a:pt x="11" y="35"/>
                    </a:cubicBezTo>
                    <a:cubicBezTo>
                      <a:pt x="14" y="36"/>
                      <a:pt x="14" y="36"/>
                      <a:pt x="14" y="36"/>
                    </a:cubicBezTo>
                    <a:cubicBezTo>
                      <a:pt x="17" y="34"/>
                      <a:pt x="17" y="34"/>
                      <a:pt x="17" y="34"/>
                    </a:cubicBezTo>
                    <a:cubicBezTo>
                      <a:pt x="20" y="31"/>
                      <a:pt x="20" y="31"/>
                      <a:pt x="20" y="31"/>
                    </a:cubicBezTo>
                    <a:cubicBezTo>
                      <a:pt x="23" y="30"/>
                      <a:pt x="23" y="30"/>
                      <a:pt x="23" y="30"/>
                    </a:cubicBezTo>
                    <a:cubicBezTo>
                      <a:pt x="27" y="31"/>
                      <a:pt x="27" y="31"/>
                      <a:pt x="27" y="31"/>
                    </a:cubicBezTo>
                    <a:cubicBezTo>
                      <a:pt x="29" y="30"/>
                      <a:pt x="29" y="30"/>
                      <a:pt x="29" y="30"/>
                    </a:cubicBezTo>
                    <a:cubicBezTo>
                      <a:pt x="33" y="26"/>
                      <a:pt x="33" y="26"/>
                      <a:pt x="33" y="26"/>
                    </a:cubicBezTo>
                    <a:cubicBezTo>
                      <a:pt x="39" y="25"/>
                      <a:pt x="39" y="25"/>
                      <a:pt x="39" y="25"/>
                    </a:cubicBezTo>
                    <a:cubicBezTo>
                      <a:pt x="43" y="19"/>
                      <a:pt x="43" y="19"/>
                      <a:pt x="43" y="19"/>
                    </a:cubicBezTo>
                    <a:cubicBezTo>
                      <a:pt x="47" y="13"/>
                      <a:pt x="47" y="13"/>
                      <a:pt x="47" y="13"/>
                    </a:cubicBezTo>
                    <a:cubicBezTo>
                      <a:pt x="48" y="9"/>
                      <a:pt x="48" y="9"/>
                      <a:pt x="48" y="9"/>
                    </a:cubicBezTo>
                    <a:cubicBezTo>
                      <a:pt x="49" y="4"/>
                      <a:pt x="49" y="4"/>
                      <a:pt x="49" y="4"/>
                    </a:cubicBezTo>
                    <a:cubicBezTo>
                      <a:pt x="41" y="3"/>
                      <a:pt x="41" y="3"/>
                      <a:pt x="41" y="3"/>
                    </a:cubicBezTo>
                    <a:cubicBezTo>
                      <a:pt x="36" y="2"/>
                      <a:pt x="36" y="2"/>
                      <a:pt x="36" y="2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26" y="3"/>
                      <a:pt x="26" y="3"/>
                      <a:pt x="26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5"/>
                      <a:pt x="3" y="21"/>
                      <a:pt x="2" y="22"/>
                    </a:cubicBezTo>
                    <a:cubicBezTo>
                      <a:pt x="1" y="23"/>
                      <a:pt x="0" y="30"/>
                      <a:pt x="0" y="30"/>
                    </a:cubicBezTo>
                    <a:cubicBezTo>
                      <a:pt x="0" y="36"/>
                      <a:pt x="0" y="36"/>
                      <a:pt x="0" y="36"/>
                    </a:cubicBezTo>
                    <a:lnTo>
                      <a:pt x="2" y="37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88" name="Freeform 36"/>
              <p:cNvSpPr>
                <a:spLocks/>
              </p:cNvSpPr>
              <p:nvPr/>
            </p:nvSpPr>
            <p:spPr bwMode="auto">
              <a:xfrm>
                <a:off x="9523413" y="1570038"/>
                <a:ext cx="30162" cy="30163"/>
              </a:xfrm>
              <a:custGeom>
                <a:avLst/>
                <a:gdLst>
                  <a:gd name="T0" fmla="*/ 7 w 19"/>
                  <a:gd name="T1" fmla="*/ 19 h 19"/>
                  <a:gd name="T2" fmla="*/ 19 w 19"/>
                  <a:gd name="T3" fmla="*/ 9 h 19"/>
                  <a:gd name="T4" fmla="*/ 14 w 19"/>
                  <a:gd name="T5" fmla="*/ 0 h 19"/>
                  <a:gd name="T6" fmla="*/ 5 w 19"/>
                  <a:gd name="T7" fmla="*/ 2 h 19"/>
                  <a:gd name="T8" fmla="*/ 0 w 19"/>
                  <a:gd name="T9" fmla="*/ 11 h 19"/>
                  <a:gd name="T10" fmla="*/ 7 w 19"/>
                  <a:gd name="T11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9" h="19">
                    <a:moveTo>
                      <a:pt x="7" y="19"/>
                    </a:moveTo>
                    <a:lnTo>
                      <a:pt x="19" y="9"/>
                    </a:lnTo>
                    <a:lnTo>
                      <a:pt x="14" y="0"/>
                    </a:lnTo>
                    <a:lnTo>
                      <a:pt x="5" y="2"/>
                    </a:lnTo>
                    <a:lnTo>
                      <a:pt x="0" y="11"/>
                    </a:lnTo>
                    <a:lnTo>
                      <a:pt x="7" y="19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89" name="Freeform 37"/>
              <p:cNvSpPr>
                <a:spLocks/>
              </p:cNvSpPr>
              <p:nvPr/>
            </p:nvSpPr>
            <p:spPr bwMode="auto">
              <a:xfrm>
                <a:off x="9466263" y="1539875"/>
                <a:ext cx="53975" cy="41275"/>
              </a:xfrm>
              <a:custGeom>
                <a:avLst/>
                <a:gdLst>
                  <a:gd name="T0" fmla="*/ 14 w 14"/>
                  <a:gd name="T1" fmla="*/ 2 h 11"/>
                  <a:gd name="T2" fmla="*/ 12 w 14"/>
                  <a:gd name="T3" fmla="*/ 8 h 11"/>
                  <a:gd name="T4" fmla="*/ 11 w 14"/>
                  <a:gd name="T5" fmla="*/ 11 h 11"/>
                  <a:gd name="T6" fmla="*/ 7 w 14"/>
                  <a:gd name="T7" fmla="*/ 10 h 11"/>
                  <a:gd name="T8" fmla="*/ 0 w 14"/>
                  <a:gd name="T9" fmla="*/ 10 h 11"/>
                  <a:gd name="T10" fmla="*/ 2 w 14"/>
                  <a:gd name="T11" fmla="*/ 5 h 11"/>
                  <a:gd name="T12" fmla="*/ 7 w 14"/>
                  <a:gd name="T13" fmla="*/ 0 h 11"/>
                  <a:gd name="T14" fmla="*/ 14 w 14"/>
                  <a:gd name="T15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" h="11">
                    <a:moveTo>
                      <a:pt x="14" y="2"/>
                    </a:moveTo>
                    <a:cubicBezTo>
                      <a:pt x="12" y="8"/>
                      <a:pt x="12" y="8"/>
                      <a:pt x="12" y="8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8" y="10"/>
                      <a:pt x="7" y="10"/>
                    </a:cubicBezTo>
                    <a:cubicBezTo>
                      <a:pt x="6" y="10"/>
                      <a:pt x="0" y="10"/>
                      <a:pt x="0" y="10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7" y="0"/>
                      <a:pt x="7" y="0"/>
                      <a:pt x="7" y="0"/>
                    </a:cubicBezTo>
                    <a:lnTo>
                      <a:pt x="14" y="2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90" name="Freeform 38"/>
              <p:cNvSpPr>
                <a:spLocks/>
              </p:cNvSpPr>
              <p:nvPr/>
            </p:nvSpPr>
            <p:spPr bwMode="auto">
              <a:xfrm>
                <a:off x="9388475" y="1576388"/>
                <a:ext cx="44450" cy="57150"/>
              </a:xfrm>
              <a:custGeom>
                <a:avLst/>
                <a:gdLst>
                  <a:gd name="T0" fmla="*/ 16 w 28"/>
                  <a:gd name="T1" fmla="*/ 22 h 36"/>
                  <a:gd name="T2" fmla="*/ 2 w 28"/>
                  <a:gd name="T3" fmla="*/ 36 h 36"/>
                  <a:gd name="T4" fmla="*/ 0 w 28"/>
                  <a:gd name="T5" fmla="*/ 22 h 36"/>
                  <a:gd name="T6" fmla="*/ 4 w 28"/>
                  <a:gd name="T7" fmla="*/ 7 h 36"/>
                  <a:gd name="T8" fmla="*/ 16 w 28"/>
                  <a:gd name="T9" fmla="*/ 0 h 36"/>
                  <a:gd name="T10" fmla="*/ 28 w 28"/>
                  <a:gd name="T11" fmla="*/ 0 h 36"/>
                  <a:gd name="T12" fmla="*/ 28 w 28"/>
                  <a:gd name="T13" fmla="*/ 7 h 36"/>
                  <a:gd name="T14" fmla="*/ 23 w 28"/>
                  <a:gd name="T15" fmla="*/ 17 h 36"/>
                  <a:gd name="T16" fmla="*/ 16 w 28"/>
                  <a:gd name="T17" fmla="*/ 22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8" h="36">
                    <a:moveTo>
                      <a:pt x="16" y="22"/>
                    </a:moveTo>
                    <a:lnTo>
                      <a:pt x="2" y="36"/>
                    </a:lnTo>
                    <a:lnTo>
                      <a:pt x="0" y="22"/>
                    </a:lnTo>
                    <a:lnTo>
                      <a:pt x="4" y="7"/>
                    </a:lnTo>
                    <a:lnTo>
                      <a:pt x="16" y="0"/>
                    </a:lnTo>
                    <a:lnTo>
                      <a:pt x="28" y="0"/>
                    </a:lnTo>
                    <a:lnTo>
                      <a:pt x="28" y="7"/>
                    </a:lnTo>
                    <a:lnTo>
                      <a:pt x="23" y="17"/>
                    </a:lnTo>
                    <a:lnTo>
                      <a:pt x="16" y="22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91" name="Freeform 39"/>
              <p:cNvSpPr>
                <a:spLocks/>
              </p:cNvSpPr>
              <p:nvPr/>
            </p:nvSpPr>
            <p:spPr bwMode="auto">
              <a:xfrm>
                <a:off x="9312275" y="1652588"/>
                <a:ext cx="46037" cy="63500"/>
              </a:xfrm>
              <a:custGeom>
                <a:avLst/>
                <a:gdLst>
                  <a:gd name="T0" fmla="*/ 29 w 29"/>
                  <a:gd name="T1" fmla="*/ 9 h 40"/>
                  <a:gd name="T2" fmla="*/ 19 w 29"/>
                  <a:gd name="T3" fmla="*/ 21 h 40"/>
                  <a:gd name="T4" fmla="*/ 10 w 29"/>
                  <a:gd name="T5" fmla="*/ 35 h 40"/>
                  <a:gd name="T6" fmla="*/ 0 w 29"/>
                  <a:gd name="T7" fmla="*/ 40 h 40"/>
                  <a:gd name="T8" fmla="*/ 7 w 29"/>
                  <a:gd name="T9" fmla="*/ 23 h 40"/>
                  <a:gd name="T10" fmla="*/ 17 w 29"/>
                  <a:gd name="T11" fmla="*/ 4 h 40"/>
                  <a:gd name="T12" fmla="*/ 24 w 29"/>
                  <a:gd name="T13" fmla="*/ 0 h 40"/>
                  <a:gd name="T14" fmla="*/ 29 w 29"/>
                  <a:gd name="T15" fmla="*/ 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40">
                    <a:moveTo>
                      <a:pt x="29" y="9"/>
                    </a:moveTo>
                    <a:lnTo>
                      <a:pt x="19" y="21"/>
                    </a:lnTo>
                    <a:lnTo>
                      <a:pt x="10" y="35"/>
                    </a:lnTo>
                    <a:lnTo>
                      <a:pt x="0" y="40"/>
                    </a:lnTo>
                    <a:lnTo>
                      <a:pt x="7" y="23"/>
                    </a:lnTo>
                    <a:lnTo>
                      <a:pt x="17" y="4"/>
                    </a:lnTo>
                    <a:lnTo>
                      <a:pt x="24" y="0"/>
                    </a:lnTo>
                    <a:lnTo>
                      <a:pt x="29" y="9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92" name="Freeform 40"/>
              <p:cNvSpPr>
                <a:spLocks/>
              </p:cNvSpPr>
              <p:nvPr/>
            </p:nvSpPr>
            <p:spPr bwMode="auto">
              <a:xfrm>
                <a:off x="9402763" y="1655763"/>
                <a:ext cx="41275" cy="26988"/>
              </a:xfrm>
              <a:custGeom>
                <a:avLst/>
                <a:gdLst>
                  <a:gd name="T0" fmla="*/ 12 w 26"/>
                  <a:gd name="T1" fmla="*/ 2 h 17"/>
                  <a:gd name="T2" fmla="*/ 5 w 26"/>
                  <a:gd name="T3" fmla="*/ 5 h 17"/>
                  <a:gd name="T4" fmla="*/ 0 w 26"/>
                  <a:gd name="T5" fmla="*/ 12 h 17"/>
                  <a:gd name="T6" fmla="*/ 7 w 26"/>
                  <a:gd name="T7" fmla="*/ 14 h 17"/>
                  <a:gd name="T8" fmla="*/ 14 w 26"/>
                  <a:gd name="T9" fmla="*/ 17 h 17"/>
                  <a:gd name="T10" fmla="*/ 26 w 26"/>
                  <a:gd name="T11" fmla="*/ 10 h 17"/>
                  <a:gd name="T12" fmla="*/ 19 w 26"/>
                  <a:gd name="T13" fmla="*/ 0 h 17"/>
                  <a:gd name="T14" fmla="*/ 12 w 26"/>
                  <a:gd name="T15" fmla="*/ 2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6" h="17">
                    <a:moveTo>
                      <a:pt x="12" y="2"/>
                    </a:moveTo>
                    <a:lnTo>
                      <a:pt x="5" y="5"/>
                    </a:lnTo>
                    <a:lnTo>
                      <a:pt x="0" y="12"/>
                    </a:lnTo>
                    <a:lnTo>
                      <a:pt x="7" y="14"/>
                    </a:lnTo>
                    <a:lnTo>
                      <a:pt x="14" y="17"/>
                    </a:lnTo>
                    <a:lnTo>
                      <a:pt x="26" y="10"/>
                    </a:lnTo>
                    <a:lnTo>
                      <a:pt x="19" y="0"/>
                    </a:lnTo>
                    <a:lnTo>
                      <a:pt x="12" y="2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93" name="Freeform 41"/>
              <p:cNvSpPr>
                <a:spLocks/>
              </p:cNvSpPr>
              <p:nvPr/>
            </p:nvSpPr>
            <p:spPr bwMode="auto">
              <a:xfrm>
                <a:off x="9429750" y="1603375"/>
                <a:ext cx="19050" cy="22225"/>
              </a:xfrm>
              <a:custGeom>
                <a:avLst/>
                <a:gdLst>
                  <a:gd name="T0" fmla="*/ 0 w 12"/>
                  <a:gd name="T1" fmla="*/ 14 h 14"/>
                  <a:gd name="T2" fmla="*/ 9 w 12"/>
                  <a:gd name="T3" fmla="*/ 14 h 14"/>
                  <a:gd name="T4" fmla="*/ 12 w 12"/>
                  <a:gd name="T5" fmla="*/ 0 h 14"/>
                  <a:gd name="T6" fmla="*/ 2 w 12"/>
                  <a:gd name="T7" fmla="*/ 5 h 14"/>
                  <a:gd name="T8" fmla="*/ 0 w 12"/>
                  <a:gd name="T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4">
                    <a:moveTo>
                      <a:pt x="0" y="14"/>
                    </a:moveTo>
                    <a:lnTo>
                      <a:pt x="9" y="14"/>
                    </a:lnTo>
                    <a:lnTo>
                      <a:pt x="12" y="0"/>
                    </a:lnTo>
                    <a:lnTo>
                      <a:pt x="2" y="5"/>
                    </a:lnTo>
                    <a:lnTo>
                      <a:pt x="0" y="14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94" name="Freeform 42"/>
              <p:cNvSpPr>
                <a:spLocks/>
              </p:cNvSpPr>
              <p:nvPr/>
            </p:nvSpPr>
            <p:spPr bwMode="auto">
              <a:xfrm>
                <a:off x="9418638" y="1701800"/>
                <a:ext cx="22225" cy="25400"/>
              </a:xfrm>
              <a:custGeom>
                <a:avLst/>
                <a:gdLst>
                  <a:gd name="T0" fmla="*/ 14 w 14"/>
                  <a:gd name="T1" fmla="*/ 7 h 16"/>
                  <a:gd name="T2" fmla="*/ 11 w 14"/>
                  <a:gd name="T3" fmla="*/ 16 h 16"/>
                  <a:gd name="T4" fmla="*/ 2 w 14"/>
                  <a:gd name="T5" fmla="*/ 16 h 16"/>
                  <a:gd name="T6" fmla="*/ 0 w 14"/>
                  <a:gd name="T7" fmla="*/ 7 h 16"/>
                  <a:gd name="T8" fmla="*/ 2 w 14"/>
                  <a:gd name="T9" fmla="*/ 0 h 16"/>
                  <a:gd name="T10" fmla="*/ 9 w 14"/>
                  <a:gd name="T11" fmla="*/ 0 h 16"/>
                  <a:gd name="T12" fmla="*/ 14 w 14"/>
                  <a:gd name="T13" fmla="*/ 7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16">
                    <a:moveTo>
                      <a:pt x="14" y="7"/>
                    </a:moveTo>
                    <a:lnTo>
                      <a:pt x="11" y="16"/>
                    </a:lnTo>
                    <a:lnTo>
                      <a:pt x="2" y="16"/>
                    </a:lnTo>
                    <a:lnTo>
                      <a:pt x="0" y="7"/>
                    </a:lnTo>
                    <a:lnTo>
                      <a:pt x="2" y="0"/>
                    </a:lnTo>
                    <a:lnTo>
                      <a:pt x="9" y="0"/>
                    </a:lnTo>
                    <a:lnTo>
                      <a:pt x="14" y="7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</p:grpSp>
      </p:grpSp>
      <p:sp>
        <p:nvSpPr>
          <p:cNvPr id="114" name="CaixaDeTexto 113"/>
          <p:cNvSpPr txBox="1"/>
          <p:nvPr/>
        </p:nvSpPr>
        <p:spPr>
          <a:xfrm>
            <a:off x="445074" y="5943849"/>
            <a:ext cx="70564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t-BR" b="1" i="1" dirty="0">
                <a:solidFill>
                  <a:schemeClr val="accent1">
                    <a:lumMod val="50000"/>
                  </a:schemeClr>
                </a:solidFill>
              </a:rPr>
              <a:t>em %</a:t>
            </a:r>
          </a:p>
        </p:txBody>
      </p:sp>
      <p:sp>
        <p:nvSpPr>
          <p:cNvPr id="117" name="CaixaDeTexto 116"/>
          <p:cNvSpPr txBox="1"/>
          <p:nvPr/>
        </p:nvSpPr>
        <p:spPr>
          <a:xfrm>
            <a:off x="717552" y="1756881"/>
            <a:ext cx="3129658" cy="18158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2800" b="1" dirty="0">
                <a:solidFill>
                  <a:schemeClr val="bg1">
                    <a:lumMod val="50000"/>
                  </a:schemeClr>
                </a:solidFill>
              </a:rPr>
              <a:t>instituição que fornece </a:t>
            </a:r>
            <a:r>
              <a:rPr lang="pt-BR" sz="2800" b="1" dirty="0">
                <a:solidFill>
                  <a:schemeClr val="accent5">
                    <a:lumMod val="50000"/>
                  </a:schemeClr>
                </a:solidFill>
              </a:rPr>
              <a:t>CONSULTORIA para pequenas empresas</a:t>
            </a:r>
          </a:p>
        </p:txBody>
      </p:sp>
      <p:sp>
        <p:nvSpPr>
          <p:cNvPr id="122" name="CaixaDeTexto 121"/>
          <p:cNvSpPr txBox="1"/>
          <p:nvPr/>
        </p:nvSpPr>
        <p:spPr>
          <a:xfrm>
            <a:off x="2409264" y="4513161"/>
            <a:ext cx="877163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t-BR" sz="2000" i="1" dirty="0">
                <a:solidFill>
                  <a:srgbClr val="0070C0"/>
                </a:solidFill>
              </a:rPr>
              <a:t>por UF</a:t>
            </a:r>
          </a:p>
        </p:txBody>
      </p:sp>
      <p:sp>
        <p:nvSpPr>
          <p:cNvPr id="124" name="CaixaDeTexto 123"/>
          <p:cNvSpPr txBox="1"/>
          <p:nvPr/>
        </p:nvSpPr>
        <p:spPr>
          <a:xfrm>
            <a:off x="963614" y="6450177"/>
            <a:ext cx="10247311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100" b="1" dirty="0">
                <a:solidFill>
                  <a:schemeClr val="bg1"/>
                </a:solidFill>
              </a:rPr>
              <a:t>p4. </a:t>
            </a:r>
            <a:r>
              <a:rPr lang="pt-BR" sz="1100" dirty="0">
                <a:solidFill>
                  <a:schemeClr val="bg1"/>
                </a:solidFill>
              </a:rPr>
              <a:t>Qual o primeiro nome de instituição/empresa que o(a) Sr.(a) lembra quando pensa em CONSULTORIA para pequenas empresas? (RU- ESP</a:t>
            </a:r>
            <a:r>
              <a:rPr lang="pt-BR" sz="1100" b="1" dirty="0">
                <a:solidFill>
                  <a:schemeClr val="bg1"/>
                </a:solidFill>
              </a:rPr>
              <a:t>)</a:t>
            </a:r>
            <a:endParaRPr lang="pt-BR" sz="1100" dirty="0">
              <a:solidFill>
                <a:schemeClr val="bg1"/>
              </a:solidFill>
            </a:endParaRPr>
          </a:p>
        </p:txBody>
      </p:sp>
      <p:grpSp>
        <p:nvGrpSpPr>
          <p:cNvPr id="125" name="Group 4"/>
          <p:cNvGrpSpPr>
            <a:grpSpLocks noChangeAspect="1"/>
          </p:cNvGrpSpPr>
          <p:nvPr/>
        </p:nvGrpSpPr>
        <p:grpSpPr bwMode="auto">
          <a:xfrm>
            <a:off x="717552" y="6456363"/>
            <a:ext cx="217488" cy="304800"/>
            <a:chOff x="452" y="4067"/>
            <a:chExt cx="137" cy="192"/>
          </a:xfrm>
        </p:grpSpPr>
        <p:sp>
          <p:nvSpPr>
            <p:cNvPr id="126" name="Freeform 5"/>
            <p:cNvSpPr>
              <a:spLocks/>
            </p:cNvSpPr>
            <p:nvPr/>
          </p:nvSpPr>
          <p:spPr bwMode="auto">
            <a:xfrm>
              <a:off x="472" y="4077"/>
              <a:ext cx="117" cy="182"/>
            </a:xfrm>
            <a:custGeom>
              <a:avLst/>
              <a:gdLst>
                <a:gd name="T0" fmla="*/ 125 w 125"/>
                <a:gd name="T1" fmla="*/ 47 h 194"/>
                <a:gd name="T2" fmla="*/ 63 w 125"/>
                <a:gd name="T3" fmla="*/ 0 h 194"/>
                <a:gd name="T4" fmla="*/ 0 w 125"/>
                <a:gd name="T5" fmla="*/ 64 h 194"/>
                <a:gd name="T6" fmla="*/ 7 w 125"/>
                <a:gd name="T7" fmla="*/ 88 h 194"/>
                <a:gd name="T8" fmla="*/ 57 w 125"/>
                <a:gd name="T9" fmla="*/ 188 h 194"/>
                <a:gd name="T10" fmla="*/ 70 w 125"/>
                <a:gd name="T11" fmla="*/ 188 h 194"/>
                <a:gd name="T12" fmla="*/ 120 w 125"/>
                <a:gd name="T13" fmla="*/ 88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5" h="194">
                  <a:moveTo>
                    <a:pt x="125" y="47"/>
                  </a:moveTo>
                  <a:cubicBezTo>
                    <a:pt x="117" y="20"/>
                    <a:pt x="93" y="0"/>
                    <a:pt x="63" y="0"/>
                  </a:cubicBezTo>
                  <a:cubicBezTo>
                    <a:pt x="28" y="0"/>
                    <a:pt x="0" y="29"/>
                    <a:pt x="0" y="64"/>
                  </a:cubicBezTo>
                  <a:cubicBezTo>
                    <a:pt x="0" y="71"/>
                    <a:pt x="4" y="82"/>
                    <a:pt x="7" y="88"/>
                  </a:cubicBezTo>
                  <a:cubicBezTo>
                    <a:pt x="57" y="188"/>
                    <a:pt x="57" y="188"/>
                    <a:pt x="57" y="188"/>
                  </a:cubicBezTo>
                  <a:cubicBezTo>
                    <a:pt x="59" y="194"/>
                    <a:pt x="67" y="194"/>
                    <a:pt x="70" y="188"/>
                  </a:cubicBezTo>
                  <a:cubicBezTo>
                    <a:pt x="120" y="88"/>
                    <a:pt x="120" y="88"/>
                    <a:pt x="120" y="88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7" name="Freeform 6"/>
            <p:cNvSpPr>
              <a:spLocks noEditPoints="1"/>
            </p:cNvSpPr>
            <p:nvPr/>
          </p:nvSpPr>
          <p:spPr bwMode="auto">
            <a:xfrm>
              <a:off x="452" y="4067"/>
              <a:ext cx="127" cy="189"/>
            </a:xfrm>
            <a:custGeom>
              <a:avLst/>
              <a:gdLst>
                <a:gd name="T0" fmla="*/ 68 w 135"/>
                <a:gd name="T1" fmla="*/ 202 h 202"/>
                <a:gd name="T2" fmla="*/ 57 w 135"/>
                <a:gd name="T3" fmla="*/ 195 h 202"/>
                <a:gd name="T4" fmla="*/ 7 w 135"/>
                <a:gd name="T5" fmla="*/ 95 h 202"/>
                <a:gd name="T6" fmla="*/ 7 w 135"/>
                <a:gd name="T7" fmla="*/ 95 h 202"/>
                <a:gd name="T8" fmla="*/ 6 w 135"/>
                <a:gd name="T9" fmla="*/ 91 h 202"/>
                <a:gd name="T10" fmla="*/ 0 w 135"/>
                <a:gd name="T11" fmla="*/ 68 h 202"/>
                <a:gd name="T12" fmla="*/ 68 w 135"/>
                <a:gd name="T13" fmla="*/ 0 h 202"/>
                <a:gd name="T14" fmla="*/ 134 w 135"/>
                <a:gd name="T15" fmla="*/ 50 h 202"/>
                <a:gd name="T16" fmla="*/ 131 w 135"/>
                <a:gd name="T17" fmla="*/ 56 h 202"/>
                <a:gd name="T18" fmla="*/ 125 w 135"/>
                <a:gd name="T19" fmla="*/ 52 h 202"/>
                <a:gd name="T20" fmla="*/ 68 w 135"/>
                <a:gd name="T21" fmla="*/ 10 h 202"/>
                <a:gd name="T22" fmla="*/ 10 w 135"/>
                <a:gd name="T23" fmla="*/ 68 h 202"/>
                <a:gd name="T24" fmla="*/ 15 w 135"/>
                <a:gd name="T25" fmla="*/ 87 h 202"/>
                <a:gd name="T26" fmla="*/ 16 w 135"/>
                <a:gd name="T27" fmla="*/ 91 h 202"/>
                <a:gd name="T28" fmla="*/ 66 w 135"/>
                <a:gd name="T29" fmla="*/ 190 h 202"/>
                <a:gd name="T30" fmla="*/ 68 w 135"/>
                <a:gd name="T31" fmla="*/ 192 h 202"/>
                <a:gd name="T32" fmla="*/ 71 w 135"/>
                <a:gd name="T33" fmla="*/ 190 h 202"/>
                <a:gd name="T34" fmla="*/ 121 w 135"/>
                <a:gd name="T35" fmla="*/ 91 h 202"/>
                <a:gd name="T36" fmla="*/ 127 w 135"/>
                <a:gd name="T37" fmla="*/ 89 h 202"/>
                <a:gd name="T38" fmla="*/ 130 w 135"/>
                <a:gd name="T39" fmla="*/ 95 h 202"/>
                <a:gd name="T40" fmla="*/ 79 w 135"/>
                <a:gd name="T41" fmla="*/ 195 h 202"/>
                <a:gd name="T42" fmla="*/ 68 w 135"/>
                <a:gd name="T43" fmla="*/ 202 h 202"/>
                <a:gd name="T44" fmla="*/ 68 w 135"/>
                <a:gd name="T45" fmla="*/ 202 h 202"/>
                <a:gd name="T46" fmla="*/ 68 w 135"/>
                <a:gd name="T47" fmla="*/ 202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35" h="202">
                  <a:moveTo>
                    <a:pt x="68" y="202"/>
                  </a:moveTo>
                  <a:cubicBezTo>
                    <a:pt x="64" y="202"/>
                    <a:pt x="59" y="199"/>
                    <a:pt x="57" y="195"/>
                  </a:cubicBezTo>
                  <a:cubicBezTo>
                    <a:pt x="7" y="95"/>
                    <a:pt x="7" y="95"/>
                    <a:pt x="7" y="95"/>
                  </a:cubicBezTo>
                  <a:cubicBezTo>
                    <a:pt x="7" y="95"/>
                    <a:pt x="7" y="95"/>
                    <a:pt x="7" y="95"/>
                  </a:cubicBezTo>
                  <a:cubicBezTo>
                    <a:pt x="7" y="93"/>
                    <a:pt x="6" y="92"/>
                    <a:pt x="6" y="91"/>
                  </a:cubicBezTo>
                  <a:cubicBezTo>
                    <a:pt x="3" y="84"/>
                    <a:pt x="0" y="75"/>
                    <a:pt x="0" y="68"/>
                  </a:cubicBezTo>
                  <a:cubicBezTo>
                    <a:pt x="0" y="31"/>
                    <a:pt x="31" y="0"/>
                    <a:pt x="68" y="0"/>
                  </a:cubicBezTo>
                  <a:cubicBezTo>
                    <a:pt x="99" y="0"/>
                    <a:pt x="126" y="21"/>
                    <a:pt x="134" y="50"/>
                  </a:cubicBezTo>
                  <a:cubicBezTo>
                    <a:pt x="135" y="52"/>
                    <a:pt x="134" y="55"/>
                    <a:pt x="131" y="56"/>
                  </a:cubicBezTo>
                  <a:cubicBezTo>
                    <a:pt x="129" y="57"/>
                    <a:pt x="126" y="55"/>
                    <a:pt x="125" y="52"/>
                  </a:cubicBezTo>
                  <a:cubicBezTo>
                    <a:pt x="118" y="27"/>
                    <a:pt x="95" y="10"/>
                    <a:pt x="68" y="10"/>
                  </a:cubicBezTo>
                  <a:cubicBezTo>
                    <a:pt x="36" y="10"/>
                    <a:pt x="10" y="36"/>
                    <a:pt x="10" y="68"/>
                  </a:cubicBezTo>
                  <a:cubicBezTo>
                    <a:pt x="10" y="74"/>
                    <a:pt x="12" y="81"/>
                    <a:pt x="15" y="87"/>
                  </a:cubicBezTo>
                  <a:cubicBezTo>
                    <a:pt x="15" y="88"/>
                    <a:pt x="16" y="90"/>
                    <a:pt x="16" y="91"/>
                  </a:cubicBezTo>
                  <a:cubicBezTo>
                    <a:pt x="66" y="190"/>
                    <a:pt x="66" y="190"/>
                    <a:pt x="66" y="190"/>
                  </a:cubicBezTo>
                  <a:cubicBezTo>
                    <a:pt x="67" y="192"/>
                    <a:pt x="68" y="192"/>
                    <a:pt x="68" y="192"/>
                  </a:cubicBezTo>
                  <a:cubicBezTo>
                    <a:pt x="69" y="192"/>
                    <a:pt x="70" y="192"/>
                    <a:pt x="71" y="190"/>
                  </a:cubicBezTo>
                  <a:cubicBezTo>
                    <a:pt x="121" y="91"/>
                    <a:pt x="121" y="91"/>
                    <a:pt x="121" y="91"/>
                  </a:cubicBezTo>
                  <a:cubicBezTo>
                    <a:pt x="122" y="88"/>
                    <a:pt x="125" y="87"/>
                    <a:pt x="127" y="89"/>
                  </a:cubicBezTo>
                  <a:cubicBezTo>
                    <a:pt x="130" y="90"/>
                    <a:pt x="131" y="93"/>
                    <a:pt x="130" y="95"/>
                  </a:cubicBezTo>
                  <a:cubicBezTo>
                    <a:pt x="79" y="195"/>
                    <a:pt x="79" y="195"/>
                    <a:pt x="79" y="195"/>
                  </a:cubicBezTo>
                  <a:cubicBezTo>
                    <a:pt x="77" y="199"/>
                    <a:pt x="73" y="202"/>
                    <a:pt x="68" y="202"/>
                  </a:cubicBezTo>
                  <a:close/>
                  <a:moveTo>
                    <a:pt x="68" y="202"/>
                  </a:moveTo>
                  <a:cubicBezTo>
                    <a:pt x="68" y="202"/>
                    <a:pt x="68" y="202"/>
                    <a:pt x="68" y="202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8" name="Freeform 7"/>
            <p:cNvSpPr>
              <a:spLocks noEditPoints="1"/>
            </p:cNvSpPr>
            <p:nvPr/>
          </p:nvSpPr>
          <p:spPr bwMode="auto">
            <a:xfrm>
              <a:off x="490" y="4108"/>
              <a:ext cx="50" cy="75"/>
            </a:xfrm>
            <a:custGeom>
              <a:avLst/>
              <a:gdLst>
                <a:gd name="T0" fmla="*/ 0 w 53"/>
                <a:gd name="T1" fmla="*/ 22 h 80"/>
                <a:gd name="T2" fmla="*/ 3 w 53"/>
                <a:gd name="T3" fmla="*/ 12 h 80"/>
                <a:gd name="T4" fmla="*/ 12 w 53"/>
                <a:gd name="T5" fmla="*/ 3 h 80"/>
                <a:gd name="T6" fmla="*/ 27 w 53"/>
                <a:gd name="T7" fmla="*/ 0 h 80"/>
                <a:gd name="T8" fmla="*/ 40 w 53"/>
                <a:gd name="T9" fmla="*/ 3 h 80"/>
                <a:gd name="T10" fmla="*/ 50 w 53"/>
                <a:gd name="T11" fmla="*/ 11 h 80"/>
                <a:gd name="T12" fmla="*/ 53 w 53"/>
                <a:gd name="T13" fmla="*/ 21 h 80"/>
                <a:gd name="T14" fmla="*/ 51 w 53"/>
                <a:gd name="T15" fmla="*/ 29 h 80"/>
                <a:gd name="T16" fmla="*/ 47 w 53"/>
                <a:gd name="T17" fmla="*/ 35 h 80"/>
                <a:gd name="T18" fmla="*/ 38 w 53"/>
                <a:gd name="T19" fmla="*/ 43 h 80"/>
                <a:gd name="T20" fmla="*/ 35 w 53"/>
                <a:gd name="T21" fmla="*/ 46 h 80"/>
                <a:gd name="T22" fmla="*/ 33 w 53"/>
                <a:gd name="T23" fmla="*/ 48 h 80"/>
                <a:gd name="T24" fmla="*/ 32 w 53"/>
                <a:gd name="T25" fmla="*/ 50 h 80"/>
                <a:gd name="T26" fmla="*/ 31 w 53"/>
                <a:gd name="T27" fmla="*/ 54 h 80"/>
                <a:gd name="T28" fmla="*/ 25 w 53"/>
                <a:gd name="T29" fmla="*/ 60 h 80"/>
                <a:gd name="T30" fmla="*/ 20 w 53"/>
                <a:gd name="T31" fmla="*/ 58 h 80"/>
                <a:gd name="T32" fmla="*/ 19 w 53"/>
                <a:gd name="T33" fmla="*/ 52 h 80"/>
                <a:gd name="T34" fmla="*/ 20 w 53"/>
                <a:gd name="T35" fmla="*/ 45 h 80"/>
                <a:gd name="T36" fmla="*/ 24 w 53"/>
                <a:gd name="T37" fmla="*/ 39 h 80"/>
                <a:gd name="T38" fmla="*/ 30 w 53"/>
                <a:gd name="T39" fmla="*/ 33 h 80"/>
                <a:gd name="T40" fmla="*/ 35 w 53"/>
                <a:gd name="T41" fmla="*/ 29 h 80"/>
                <a:gd name="T42" fmla="*/ 37 w 53"/>
                <a:gd name="T43" fmla="*/ 25 h 80"/>
                <a:gd name="T44" fmla="*/ 38 w 53"/>
                <a:gd name="T45" fmla="*/ 21 h 80"/>
                <a:gd name="T46" fmla="*/ 35 w 53"/>
                <a:gd name="T47" fmla="*/ 14 h 80"/>
                <a:gd name="T48" fmla="*/ 27 w 53"/>
                <a:gd name="T49" fmla="*/ 11 h 80"/>
                <a:gd name="T50" fmla="*/ 18 w 53"/>
                <a:gd name="T51" fmla="*/ 14 h 80"/>
                <a:gd name="T52" fmla="*/ 14 w 53"/>
                <a:gd name="T53" fmla="*/ 23 h 80"/>
                <a:gd name="T54" fmla="*/ 7 w 53"/>
                <a:gd name="T55" fmla="*/ 29 h 80"/>
                <a:gd name="T56" fmla="*/ 2 w 53"/>
                <a:gd name="T57" fmla="*/ 27 h 80"/>
                <a:gd name="T58" fmla="*/ 0 w 53"/>
                <a:gd name="T59" fmla="*/ 22 h 80"/>
                <a:gd name="T60" fmla="*/ 26 w 53"/>
                <a:gd name="T61" fmla="*/ 80 h 80"/>
                <a:gd name="T62" fmla="*/ 20 w 53"/>
                <a:gd name="T63" fmla="*/ 78 h 80"/>
                <a:gd name="T64" fmla="*/ 18 w 53"/>
                <a:gd name="T65" fmla="*/ 72 h 80"/>
                <a:gd name="T66" fmla="*/ 20 w 53"/>
                <a:gd name="T67" fmla="*/ 67 h 80"/>
                <a:gd name="T68" fmla="*/ 26 w 53"/>
                <a:gd name="T69" fmla="*/ 64 h 80"/>
                <a:gd name="T70" fmla="*/ 31 w 53"/>
                <a:gd name="T71" fmla="*/ 67 h 80"/>
                <a:gd name="T72" fmla="*/ 34 w 53"/>
                <a:gd name="T73" fmla="*/ 72 h 80"/>
                <a:gd name="T74" fmla="*/ 31 w 53"/>
                <a:gd name="T75" fmla="*/ 78 h 80"/>
                <a:gd name="T76" fmla="*/ 26 w 53"/>
                <a:gd name="T77" fmla="*/ 80 h 80"/>
                <a:gd name="T78" fmla="*/ 26 w 53"/>
                <a:gd name="T79" fmla="*/ 80 h 80"/>
                <a:gd name="T80" fmla="*/ 26 w 53"/>
                <a:gd name="T81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3" h="80">
                  <a:moveTo>
                    <a:pt x="0" y="22"/>
                  </a:moveTo>
                  <a:cubicBezTo>
                    <a:pt x="0" y="19"/>
                    <a:pt x="1" y="15"/>
                    <a:pt x="3" y="12"/>
                  </a:cubicBezTo>
                  <a:cubicBezTo>
                    <a:pt x="5" y="9"/>
                    <a:pt x="8" y="6"/>
                    <a:pt x="12" y="3"/>
                  </a:cubicBezTo>
                  <a:cubicBezTo>
                    <a:pt x="17" y="1"/>
                    <a:pt x="21" y="0"/>
                    <a:pt x="27" y="0"/>
                  </a:cubicBezTo>
                  <a:cubicBezTo>
                    <a:pt x="32" y="0"/>
                    <a:pt x="37" y="1"/>
                    <a:pt x="40" y="3"/>
                  </a:cubicBezTo>
                  <a:cubicBezTo>
                    <a:pt x="44" y="5"/>
                    <a:pt x="47" y="7"/>
                    <a:pt x="50" y="11"/>
                  </a:cubicBezTo>
                  <a:cubicBezTo>
                    <a:pt x="52" y="14"/>
                    <a:pt x="53" y="17"/>
                    <a:pt x="53" y="21"/>
                  </a:cubicBezTo>
                  <a:cubicBezTo>
                    <a:pt x="53" y="24"/>
                    <a:pt x="52" y="27"/>
                    <a:pt x="51" y="29"/>
                  </a:cubicBezTo>
                  <a:cubicBezTo>
                    <a:pt x="50" y="31"/>
                    <a:pt x="48" y="33"/>
                    <a:pt x="47" y="35"/>
                  </a:cubicBezTo>
                  <a:cubicBezTo>
                    <a:pt x="45" y="37"/>
                    <a:pt x="42" y="39"/>
                    <a:pt x="38" y="43"/>
                  </a:cubicBezTo>
                  <a:cubicBezTo>
                    <a:pt x="36" y="44"/>
                    <a:pt x="35" y="45"/>
                    <a:pt x="35" y="46"/>
                  </a:cubicBezTo>
                  <a:cubicBezTo>
                    <a:pt x="34" y="47"/>
                    <a:pt x="33" y="48"/>
                    <a:pt x="33" y="48"/>
                  </a:cubicBezTo>
                  <a:cubicBezTo>
                    <a:pt x="33" y="49"/>
                    <a:pt x="32" y="50"/>
                    <a:pt x="32" y="50"/>
                  </a:cubicBezTo>
                  <a:cubicBezTo>
                    <a:pt x="32" y="51"/>
                    <a:pt x="32" y="52"/>
                    <a:pt x="31" y="54"/>
                  </a:cubicBezTo>
                  <a:cubicBezTo>
                    <a:pt x="31" y="58"/>
                    <a:pt x="29" y="60"/>
                    <a:pt x="25" y="60"/>
                  </a:cubicBezTo>
                  <a:cubicBezTo>
                    <a:pt x="23" y="60"/>
                    <a:pt x="22" y="59"/>
                    <a:pt x="20" y="58"/>
                  </a:cubicBezTo>
                  <a:cubicBezTo>
                    <a:pt x="19" y="57"/>
                    <a:pt x="19" y="55"/>
                    <a:pt x="19" y="52"/>
                  </a:cubicBezTo>
                  <a:cubicBezTo>
                    <a:pt x="19" y="49"/>
                    <a:pt x="19" y="47"/>
                    <a:pt x="20" y="45"/>
                  </a:cubicBezTo>
                  <a:cubicBezTo>
                    <a:pt x="21" y="43"/>
                    <a:pt x="22" y="41"/>
                    <a:pt x="24" y="39"/>
                  </a:cubicBezTo>
                  <a:cubicBezTo>
                    <a:pt x="25" y="37"/>
                    <a:pt x="27" y="35"/>
                    <a:pt x="30" y="33"/>
                  </a:cubicBezTo>
                  <a:cubicBezTo>
                    <a:pt x="32" y="31"/>
                    <a:pt x="34" y="30"/>
                    <a:pt x="35" y="29"/>
                  </a:cubicBezTo>
                  <a:cubicBezTo>
                    <a:pt x="36" y="28"/>
                    <a:pt x="36" y="27"/>
                    <a:pt x="37" y="25"/>
                  </a:cubicBezTo>
                  <a:cubicBezTo>
                    <a:pt x="38" y="24"/>
                    <a:pt x="38" y="23"/>
                    <a:pt x="38" y="21"/>
                  </a:cubicBezTo>
                  <a:cubicBezTo>
                    <a:pt x="38" y="18"/>
                    <a:pt x="37" y="16"/>
                    <a:pt x="35" y="14"/>
                  </a:cubicBezTo>
                  <a:cubicBezTo>
                    <a:pt x="33" y="12"/>
                    <a:pt x="30" y="11"/>
                    <a:pt x="27" y="11"/>
                  </a:cubicBezTo>
                  <a:cubicBezTo>
                    <a:pt x="23" y="11"/>
                    <a:pt x="20" y="12"/>
                    <a:pt x="18" y="14"/>
                  </a:cubicBezTo>
                  <a:cubicBezTo>
                    <a:pt x="17" y="16"/>
                    <a:pt x="15" y="19"/>
                    <a:pt x="14" y="23"/>
                  </a:cubicBezTo>
                  <a:cubicBezTo>
                    <a:pt x="13" y="27"/>
                    <a:pt x="10" y="29"/>
                    <a:pt x="7" y="29"/>
                  </a:cubicBezTo>
                  <a:cubicBezTo>
                    <a:pt x="5" y="29"/>
                    <a:pt x="3" y="28"/>
                    <a:pt x="2" y="27"/>
                  </a:cubicBezTo>
                  <a:cubicBezTo>
                    <a:pt x="1" y="25"/>
                    <a:pt x="0" y="24"/>
                    <a:pt x="0" y="22"/>
                  </a:cubicBezTo>
                  <a:close/>
                  <a:moveTo>
                    <a:pt x="26" y="80"/>
                  </a:moveTo>
                  <a:cubicBezTo>
                    <a:pt x="24" y="80"/>
                    <a:pt x="22" y="79"/>
                    <a:pt x="20" y="78"/>
                  </a:cubicBezTo>
                  <a:cubicBezTo>
                    <a:pt x="18" y="77"/>
                    <a:pt x="18" y="75"/>
                    <a:pt x="18" y="72"/>
                  </a:cubicBezTo>
                  <a:cubicBezTo>
                    <a:pt x="18" y="70"/>
                    <a:pt x="18" y="68"/>
                    <a:pt x="20" y="67"/>
                  </a:cubicBezTo>
                  <a:cubicBezTo>
                    <a:pt x="22" y="65"/>
                    <a:pt x="23" y="64"/>
                    <a:pt x="26" y="64"/>
                  </a:cubicBezTo>
                  <a:cubicBezTo>
                    <a:pt x="28" y="64"/>
                    <a:pt x="30" y="65"/>
                    <a:pt x="31" y="67"/>
                  </a:cubicBezTo>
                  <a:cubicBezTo>
                    <a:pt x="33" y="68"/>
                    <a:pt x="34" y="70"/>
                    <a:pt x="34" y="72"/>
                  </a:cubicBezTo>
                  <a:cubicBezTo>
                    <a:pt x="34" y="75"/>
                    <a:pt x="33" y="77"/>
                    <a:pt x="31" y="78"/>
                  </a:cubicBezTo>
                  <a:cubicBezTo>
                    <a:pt x="30" y="79"/>
                    <a:pt x="28" y="80"/>
                    <a:pt x="26" y="80"/>
                  </a:cubicBezTo>
                  <a:close/>
                  <a:moveTo>
                    <a:pt x="26" y="80"/>
                  </a:moveTo>
                  <a:cubicBezTo>
                    <a:pt x="26" y="80"/>
                    <a:pt x="26" y="80"/>
                    <a:pt x="26" y="8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graphicFrame>
        <p:nvGraphicFramePr>
          <p:cNvPr id="129" name="Tabela 12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694218702"/>
              </p:ext>
            </p:extLst>
          </p:nvPr>
        </p:nvGraphicFramePr>
        <p:xfrm>
          <a:off x="4000185" y="953372"/>
          <a:ext cx="2014237" cy="1980000"/>
        </p:xfrm>
        <a:graphic>
          <a:graphicData uri="http://schemas.openxmlformats.org/drawingml/2006/table">
            <a:tbl>
              <a:tblPr bandRow="1">
                <a:tableStyleId>{5C22544A-7EE6-4342-B048-85BDC9FD1C3A}</a:tableStyleId>
              </a:tblPr>
              <a:tblGrid>
                <a:gridCol w="2014237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</a:tblGrid>
              <a:tr h="396000">
                <a:tc>
                  <a:txBody>
                    <a:bodyPr/>
                    <a:lstStyle/>
                    <a:p>
                      <a:pPr algn="r"/>
                      <a:r>
                        <a:rPr lang="pt-BR" sz="1600" b="1" dirty="0">
                          <a:solidFill>
                            <a:srgbClr val="0070C0"/>
                          </a:solidFill>
                        </a:rPr>
                        <a:t>SEBRAE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6000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6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‘</a:t>
                      </a:r>
                      <a:r>
                        <a:rPr lang="pt-BR" sz="1600" b="0" kern="1200" dirty="0" err="1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n.s.’|‘s.r</a:t>
                      </a:r>
                      <a:r>
                        <a:rPr lang="pt-BR" sz="16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.’| ’não lembra 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6000">
                <a:tc>
                  <a:txBody>
                    <a:bodyPr/>
                    <a:lstStyle/>
                    <a:p>
                      <a:pPr algn="r" fontAlgn="t"/>
                      <a:r>
                        <a:rPr lang="pt-BR" sz="16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outros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6000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6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SENAI | SESI | IEL | CNI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6000">
                <a:tc>
                  <a:txBody>
                    <a:bodyPr/>
                    <a:lstStyle/>
                    <a:p>
                      <a:pPr algn="r" fontAlgn="t"/>
                      <a:r>
                        <a:rPr lang="pt-BR" sz="16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SENAC</a:t>
                      </a:r>
                      <a:endParaRPr lang="pt-BR" sz="16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</a:tbl>
          </a:graphicData>
        </a:graphic>
      </p:graphicFrame>
      <p:graphicFrame>
        <p:nvGraphicFramePr>
          <p:cNvPr id="130" name="Tabela 129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73757703"/>
              </p:ext>
            </p:extLst>
          </p:nvPr>
        </p:nvGraphicFramePr>
        <p:xfrm>
          <a:off x="6014422" y="594191"/>
          <a:ext cx="4089855" cy="2349466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71805">
                  <a:extLst>
                    <a:ext uri="{9D8B030D-6E8A-4147-A177-3AD203B41FA5}">
                      <a16:colId xmlns:a16="http://schemas.microsoft.com/office/drawing/2014/main" xmlns="" val="3415829805"/>
                    </a:ext>
                  </a:extLst>
                </a:gridCol>
                <a:gridCol w="371805">
                  <a:extLst>
                    <a:ext uri="{9D8B030D-6E8A-4147-A177-3AD203B41FA5}">
                      <a16:colId xmlns:a16="http://schemas.microsoft.com/office/drawing/2014/main" xmlns="" val="1778672223"/>
                    </a:ext>
                  </a:extLst>
                </a:gridCol>
                <a:gridCol w="371805">
                  <a:extLst>
                    <a:ext uri="{9D8B030D-6E8A-4147-A177-3AD203B41FA5}">
                      <a16:colId xmlns:a16="http://schemas.microsoft.com/office/drawing/2014/main" xmlns="" val="20003"/>
                    </a:ext>
                  </a:extLst>
                </a:gridCol>
                <a:gridCol w="371805">
                  <a:extLst>
                    <a:ext uri="{9D8B030D-6E8A-4147-A177-3AD203B41FA5}">
                      <a16:colId xmlns:a16="http://schemas.microsoft.com/office/drawing/2014/main" xmlns="" val="20004"/>
                    </a:ext>
                  </a:extLst>
                </a:gridCol>
                <a:gridCol w="371805">
                  <a:extLst>
                    <a:ext uri="{9D8B030D-6E8A-4147-A177-3AD203B41FA5}">
                      <a16:colId xmlns:a16="http://schemas.microsoft.com/office/drawing/2014/main" xmlns="" val="20005"/>
                    </a:ext>
                  </a:extLst>
                </a:gridCol>
                <a:gridCol w="371805">
                  <a:extLst>
                    <a:ext uri="{9D8B030D-6E8A-4147-A177-3AD203B41FA5}">
                      <a16:colId xmlns:a16="http://schemas.microsoft.com/office/drawing/2014/main" xmlns="" val="20006"/>
                    </a:ext>
                  </a:extLst>
                </a:gridCol>
                <a:gridCol w="371805">
                  <a:extLst>
                    <a:ext uri="{9D8B030D-6E8A-4147-A177-3AD203B41FA5}">
                      <a16:colId xmlns:a16="http://schemas.microsoft.com/office/drawing/2014/main" xmlns="" val="20007"/>
                    </a:ext>
                  </a:extLst>
                </a:gridCol>
                <a:gridCol w="371805">
                  <a:extLst>
                    <a:ext uri="{9D8B030D-6E8A-4147-A177-3AD203B41FA5}">
                      <a16:colId xmlns:a16="http://schemas.microsoft.com/office/drawing/2014/main" xmlns="" val="20008"/>
                    </a:ext>
                  </a:extLst>
                </a:gridCol>
                <a:gridCol w="371805">
                  <a:extLst>
                    <a:ext uri="{9D8B030D-6E8A-4147-A177-3AD203B41FA5}">
                      <a16:colId xmlns:a16="http://schemas.microsoft.com/office/drawing/2014/main" xmlns="" val="20009"/>
                    </a:ext>
                  </a:extLst>
                </a:gridCol>
                <a:gridCol w="371805">
                  <a:extLst>
                    <a:ext uri="{9D8B030D-6E8A-4147-A177-3AD203B41FA5}">
                      <a16:colId xmlns:a16="http://schemas.microsoft.com/office/drawing/2014/main" xmlns="" val="20010"/>
                    </a:ext>
                  </a:extLst>
                </a:gridCol>
                <a:gridCol w="371805">
                  <a:extLst>
                    <a:ext uri="{9D8B030D-6E8A-4147-A177-3AD203B41FA5}">
                      <a16:colId xmlns:a16="http://schemas.microsoft.com/office/drawing/2014/main" xmlns="" val="20011"/>
                    </a:ext>
                  </a:extLst>
                </a:gridCol>
              </a:tblGrid>
              <a:tr h="302566"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SC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RS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PR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SP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RJ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MG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ES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DF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GO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MS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MT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4138943772"/>
                  </a:ext>
                </a:extLst>
              </a:tr>
              <a:tr h="40938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44</a:t>
                      </a:r>
                      <a:endParaRPr lang="pt-BR" sz="2400" b="1" dirty="0">
                        <a:solidFill>
                          <a:srgbClr val="0070C0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53</a:t>
                      </a:r>
                      <a:endParaRPr lang="pt-BR" sz="2400" b="1">
                        <a:solidFill>
                          <a:srgbClr val="0070C0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52</a:t>
                      </a:r>
                      <a:endParaRPr lang="pt-BR" sz="2400" b="1">
                        <a:solidFill>
                          <a:srgbClr val="0070C0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57</a:t>
                      </a:r>
                      <a:endParaRPr lang="pt-BR" sz="2400" b="1">
                        <a:solidFill>
                          <a:srgbClr val="0070C0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46</a:t>
                      </a:r>
                      <a:endParaRPr lang="pt-BR" sz="2400" b="1">
                        <a:solidFill>
                          <a:srgbClr val="0070C0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49</a:t>
                      </a:r>
                      <a:endParaRPr lang="pt-BR" sz="2400" b="1">
                        <a:solidFill>
                          <a:srgbClr val="0070C0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55</a:t>
                      </a:r>
                      <a:endParaRPr lang="pt-BR" sz="2400" b="1">
                        <a:solidFill>
                          <a:srgbClr val="0070C0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61</a:t>
                      </a:r>
                      <a:endParaRPr lang="pt-BR" sz="2400" b="1">
                        <a:solidFill>
                          <a:srgbClr val="0070C0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56</a:t>
                      </a:r>
                      <a:endParaRPr lang="pt-BR" sz="2400" b="1">
                        <a:solidFill>
                          <a:srgbClr val="0070C0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52</a:t>
                      </a:r>
                      <a:endParaRPr lang="pt-BR" sz="2400" b="1">
                        <a:solidFill>
                          <a:srgbClr val="0070C0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44</a:t>
                      </a:r>
                      <a:endParaRPr lang="pt-BR" sz="2400" b="1">
                        <a:solidFill>
                          <a:srgbClr val="0070C0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460727012"/>
                  </a:ext>
                </a:extLst>
              </a:tr>
              <a:tr h="409380"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 kern="1200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40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 kern="1200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36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 kern="1200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38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 kern="1200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35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 kern="1200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41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 kern="1200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43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 kern="1200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36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 kern="1200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33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 kern="1200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34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 kern="1200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40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 kern="1200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42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2401780492"/>
                  </a:ext>
                </a:extLst>
              </a:tr>
              <a:tr h="40938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11</a:t>
                      </a:r>
                      <a:endParaRPr lang="pt-BR" sz="2400" b="1">
                        <a:solidFill>
                          <a:srgbClr val="0070C0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5</a:t>
                      </a:r>
                      <a:endParaRPr lang="pt-BR" sz="2400" b="1">
                        <a:solidFill>
                          <a:srgbClr val="0070C0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7</a:t>
                      </a:r>
                      <a:endParaRPr lang="pt-BR" sz="2400" b="1">
                        <a:solidFill>
                          <a:srgbClr val="0070C0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7</a:t>
                      </a:r>
                      <a:endParaRPr lang="pt-BR" sz="2400" b="1">
                        <a:solidFill>
                          <a:srgbClr val="0070C0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9</a:t>
                      </a:r>
                      <a:endParaRPr lang="pt-BR" sz="2400" b="1" dirty="0">
                        <a:solidFill>
                          <a:srgbClr val="0070C0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6</a:t>
                      </a:r>
                      <a:endParaRPr lang="pt-BR" sz="2400" b="1" dirty="0">
                        <a:solidFill>
                          <a:srgbClr val="0070C0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7</a:t>
                      </a:r>
                      <a:endParaRPr lang="pt-BR" sz="2400" b="1">
                        <a:solidFill>
                          <a:srgbClr val="0070C0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4</a:t>
                      </a:r>
                      <a:endParaRPr lang="pt-BR" sz="2400" b="1">
                        <a:solidFill>
                          <a:srgbClr val="0070C0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5</a:t>
                      </a:r>
                      <a:endParaRPr lang="pt-BR" sz="2400" b="1">
                        <a:solidFill>
                          <a:srgbClr val="0070C0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5</a:t>
                      </a:r>
                      <a:endParaRPr lang="pt-BR" sz="2400" b="1">
                        <a:solidFill>
                          <a:srgbClr val="0070C0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8</a:t>
                      </a:r>
                      <a:endParaRPr lang="pt-BR" sz="2400" b="1">
                        <a:solidFill>
                          <a:srgbClr val="0070C0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276988336"/>
                  </a:ext>
                </a:extLst>
              </a:tr>
              <a:tr h="40938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3</a:t>
                      </a:r>
                      <a:endParaRPr lang="pt-BR" sz="2400" b="1">
                        <a:solidFill>
                          <a:srgbClr val="0070C0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3</a:t>
                      </a:r>
                      <a:endParaRPr lang="pt-BR" sz="2400" b="1">
                        <a:solidFill>
                          <a:srgbClr val="0070C0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2</a:t>
                      </a:r>
                      <a:endParaRPr lang="pt-BR" sz="2400" b="1">
                        <a:solidFill>
                          <a:srgbClr val="0070C0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lang="pt-BR" sz="2400" b="1">
                        <a:solidFill>
                          <a:srgbClr val="0070C0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2</a:t>
                      </a:r>
                      <a:endParaRPr lang="pt-BR" sz="2400" b="1" dirty="0">
                        <a:solidFill>
                          <a:srgbClr val="0070C0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lang="pt-BR" sz="2400" b="1" dirty="0">
                        <a:solidFill>
                          <a:srgbClr val="0070C0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2</a:t>
                      </a:r>
                      <a:endParaRPr lang="pt-BR" sz="2400" b="1" dirty="0">
                        <a:solidFill>
                          <a:srgbClr val="0070C0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lang="pt-BR" sz="2400" b="1">
                        <a:solidFill>
                          <a:srgbClr val="0070C0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3</a:t>
                      </a:r>
                      <a:endParaRPr lang="pt-BR" sz="2400" b="1">
                        <a:solidFill>
                          <a:srgbClr val="0070C0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lang="pt-BR" sz="2400" b="1">
                        <a:solidFill>
                          <a:srgbClr val="0070C0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4</a:t>
                      </a:r>
                      <a:endParaRPr lang="pt-BR" sz="2400" b="1">
                        <a:solidFill>
                          <a:srgbClr val="0070C0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3449430304"/>
                  </a:ext>
                </a:extLst>
              </a:tr>
              <a:tr h="40938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lang="pt-BR" sz="2400" b="1">
                        <a:solidFill>
                          <a:srgbClr val="0070C0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3</a:t>
                      </a:r>
                      <a:endParaRPr lang="pt-BR" sz="2400" b="1">
                        <a:solidFill>
                          <a:srgbClr val="0070C0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0</a:t>
                      </a:r>
                      <a:endParaRPr lang="pt-BR" sz="2400" b="1">
                        <a:solidFill>
                          <a:srgbClr val="0070C0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lang="pt-BR" sz="2400" b="1">
                        <a:solidFill>
                          <a:srgbClr val="0070C0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lang="pt-BR" sz="2400" b="1">
                        <a:solidFill>
                          <a:srgbClr val="0070C0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lang="pt-BR" sz="2400" b="1" dirty="0">
                        <a:solidFill>
                          <a:srgbClr val="0070C0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0</a:t>
                      </a:r>
                      <a:endParaRPr lang="pt-BR" sz="2400" b="1" dirty="0">
                        <a:solidFill>
                          <a:srgbClr val="0070C0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lang="pt-BR" sz="2400" b="1" dirty="0">
                        <a:solidFill>
                          <a:srgbClr val="0070C0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2</a:t>
                      </a:r>
                      <a:endParaRPr lang="pt-BR" sz="2400" b="1" dirty="0">
                        <a:solidFill>
                          <a:srgbClr val="0070C0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lang="pt-BR" sz="2400" b="1" dirty="0">
                        <a:solidFill>
                          <a:srgbClr val="0070C0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lang="pt-BR" sz="2400" b="1" dirty="0">
                        <a:solidFill>
                          <a:srgbClr val="0070C0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</a:tbl>
          </a:graphicData>
        </a:graphic>
      </p:graphicFrame>
      <p:sp>
        <p:nvSpPr>
          <p:cNvPr id="131" name="CaixaDeTexto 130"/>
          <p:cNvSpPr txBox="1"/>
          <p:nvPr/>
        </p:nvSpPr>
        <p:spPr>
          <a:xfrm>
            <a:off x="5537014" y="2994589"/>
            <a:ext cx="553357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pt-BR" sz="1200" dirty="0">
                <a:solidFill>
                  <a:schemeClr val="tx2">
                    <a:lumMod val="75000"/>
                  </a:schemeClr>
                </a:solidFill>
              </a:rPr>
              <a:t>base: </a:t>
            </a:r>
          </a:p>
        </p:txBody>
      </p:sp>
      <p:graphicFrame>
        <p:nvGraphicFramePr>
          <p:cNvPr id="132" name="Tabela 13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498280324"/>
              </p:ext>
            </p:extLst>
          </p:nvPr>
        </p:nvGraphicFramePr>
        <p:xfrm>
          <a:off x="6033422" y="2960040"/>
          <a:ext cx="4074928" cy="360534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70448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370448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370448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  <a:gridCol w="370448">
                  <a:extLst>
                    <a:ext uri="{9D8B030D-6E8A-4147-A177-3AD203B41FA5}">
                      <a16:colId xmlns:a16="http://schemas.microsoft.com/office/drawing/2014/main" xmlns="" val="20003"/>
                    </a:ext>
                  </a:extLst>
                </a:gridCol>
                <a:gridCol w="370448">
                  <a:extLst>
                    <a:ext uri="{9D8B030D-6E8A-4147-A177-3AD203B41FA5}">
                      <a16:colId xmlns:a16="http://schemas.microsoft.com/office/drawing/2014/main" xmlns="" val="20004"/>
                    </a:ext>
                  </a:extLst>
                </a:gridCol>
                <a:gridCol w="370448">
                  <a:extLst>
                    <a:ext uri="{9D8B030D-6E8A-4147-A177-3AD203B41FA5}">
                      <a16:colId xmlns:a16="http://schemas.microsoft.com/office/drawing/2014/main" xmlns="" val="20005"/>
                    </a:ext>
                  </a:extLst>
                </a:gridCol>
                <a:gridCol w="370448">
                  <a:extLst>
                    <a:ext uri="{9D8B030D-6E8A-4147-A177-3AD203B41FA5}">
                      <a16:colId xmlns:a16="http://schemas.microsoft.com/office/drawing/2014/main" xmlns="" val="20006"/>
                    </a:ext>
                  </a:extLst>
                </a:gridCol>
                <a:gridCol w="370448">
                  <a:extLst>
                    <a:ext uri="{9D8B030D-6E8A-4147-A177-3AD203B41FA5}">
                      <a16:colId xmlns:a16="http://schemas.microsoft.com/office/drawing/2014/main" xmlns="" val="20007"/>
                    </a:ext>
                  </a:extLst>
                </a:gridCol>
                <a:gridCol w="370448">
                  <a:extLst>
                    <a:ext uri="{9D8B030D-6E8A-4147-A177-3AD203B41FA5}">
                      <a16:colId xmlns:a16="http://schemas.microsoft.com/office/drawing/2014/main" xmlns="" val="20008"/>
                    </a:ext>
                  </a:extLst>
                </a:gridCol>
                <a:gridCol w="370448">
                  <a:extLst>
                    <a:ext uri="{9D8B030D-6E8A-4147-A177-3AD203B41FA5}">
                      <a16:colId xmlns:a16="http://schemas.microsoft.com/office/drawing/2014/main" xmlns="" val="20009"/>
                    </a:ext>
                  </a:extLst>
                </a:gridCol>
                <a:gridCol w="370448">
                  <a:extLst>
                    <a:ext uri="{9D8B030D-6E8A-4147-A177-3AD203B41FA5}">
                      <a16:colId xmlns:a16="http://schemas.microsoft.com/office/drawing/2014/main" xmlns="" val="20010"/>
                    </a:ext>
                  </a:extLst>
                </a:gridCol>
              </a:tblGrid>
              <a:tr h="360534"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396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50" b="0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622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611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626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580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637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409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425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424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401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410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</a:tbl>
          </a:graphicData>
        </a:graphic>
      </p:graphicFrame>
      <p:graphicFrame>
        <p:nvGraphicFramePr>
          <p:cNvPr id="133" name="Tabela 13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321462876"/>
              </p:ext>
            </p:extLst>
          </p:nvPr>
        </p:nvGraphicFramePr>
        <p:xfrm>
          <a:off x="6035539" y="3426507"/>
          <a:ext cx="5932048" cy="216000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70753">
                  <a:extLst>
                    <a:ext uri="{9D8B030D-6E8A-4147-A177-3AD203B41FA5}">
                      <a16:colId xmlns:a16="http://schemas.microsoft.com/office/drawing/2014/main" xmlns="" val="2508618538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xmlns="" val="3216808406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xmlns="" val="3511244442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xmlns="" val="20015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xmlns="" val="20016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xmlns="" val="20017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xmlns="" val="20018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xmlns="" val="20019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xmlns="" val="20020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xmlns="" val="20021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xmlns="" val="20022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xmlns="" val="20023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xmlns="" val="20024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xmlns="" val="20025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xmlns="" val="20026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xmlns="" val="20027"/>
                    </a:ext>
                  </a:extLst>
                </a:gridCol>
              </a:tblGrid>
              <a:tr h="360000"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SE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RN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PI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PE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PB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MA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CE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BA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AL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TO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AM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AC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PA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AP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RR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RO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4138943772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49</a:t>
                      </a:r>
                      <a:endParaRPr lang="pt-BR" sz="2400" b="1" dirty="0">
                        <a:solidFill>
                          <a:srgbClr val="0070C0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58</a:t>
                      </a:r>
                      <a:endParaRPr lang="pt-BR" sz="2400" b="1" dirty="0">
                        <a:solidFill>
                          <a:srgbClr val="0070C0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53</a:t>
                      </a:r>
                      <a:endParaRPr lang="pt-BR" sz="2400" b="1" dirty="0">
                        <a:solidFill>
                          <a:srgbClr val="0070C0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59</a:t>
                      </a:r>
                      <a:endParaRPr lang="pt-BR" sz="2400" b="1" dirty="0">
                        <a:solidFill>
                          <a:srgbClr val="0070C0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56</a:t>
                      </a:r>
                      <a:endParaRPr lang="pt-BR" sz="2400" b="1" dirty="0">
                        <a:solidFill>
                          <a:srgbClr val="0070C0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57</a:t>
                      </a:r>
                      <a:endParaRPr lang="pt-BR" sz="2400" b="1" dirty="0">
                        <a:solidFill>
                          <a:srgbClr val="0070C0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57</a:t>
                      </a:r>
                      <a:endParaRPr lang="pt-BR" sz="2400" b="1">
                        <a:solidFill>
                          <a:srgbClr val="0070C0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50</a:t>
                      </a:r>
                      <a:endParaRPr lang="pt-BR" sz="2400" b="1">
                        <a:solidFill>
                          <a:srgbClr val="0070C0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53</a:t>
                      </a:r>
                      <a:endParaRPr lang="pt-BR" sz="2400" b="1">
                        <a:solidFill>
                          <a:srgbClr val="0070C0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55</a:t>
                      </a:r>
                      <a:endParaRPr lang="pt-BR" sz="2400" b="1">
                        <a:solidFill>
                          <a:srgbClr val="0070C0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58</a:t>
                      </a:r>
                      <a:endParaRPr lang="pt-BR" sz="2400" b="1" dirty="0">
                        <a:solidFill>
                          <a:srgbClr val="0070C0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57</a:t>
                      </a:r>
                      <a:endParaRPr lang="pt-BR" sz="2400" b="1">
                        <a:solidFill>
                          <a:srgbClr val="0070C0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56</a:t>
                      </a:r>
                      <a:endParaRPr lang="pt-BR" sz="2400" b="1">
                        <a:solidFill>
                          <a:srgbClr val="0070C0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63</a:t>
                      </a:r>
                      <a:endParaRPr lang="pt-BR" sz="2400" b="1">
                        <a:solidFill>
                          <a:srgbClr val="0070C0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68</a:t>
                      </a:r>
                      <a:endParaRPr lang="pt-BR" sz="2400" b="1">
                        <a:solidFill>
                          <a:srgbClr val="0070C0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47</a:t>
                      </a:r>
                      <a:endParaRPr lang="pt-BR" sz="2400" b="1">
                        <a:solidFill>
                          <a:srgbClr val="0070C0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460727012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 kern="1200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40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 kern="1200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32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 kern="1200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38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 kern="1200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32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 kern="1200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36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 kern="1200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37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 kern="1200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34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 kern="1200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39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 kern="1200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40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 kern="1200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36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 kern="1200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34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 kern="1200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35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 kern="1200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40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 kern="1200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30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 kern="1200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25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 kern="1200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43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2401780492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7</a:t>
                      </a:r>
                      <a:endParaRPr lang="pt-BR" sz="2400" b="1">
                        <a:solidFill>
                          <a:srgbClr val="0070C0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7</a:t>
                      </a:r>
                      <a:endParaRPr lang="pt-BR" sz="2400" b="1">
                        <a:solidFill>
                          <a:srgbClr val="0070C0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6</a:t>
                      </a:r>
                      <a:endParaRPr lang="pt-BR" sz="2400" b="1">
                        <a:solidFill>
                          <a:srgbClr val="0070C0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5</a:t>
                      </a:r>
                      <a:endParaRPr lang="pt-BR" sz="2400" b="1">
                        <a:solidFill>
                          <a:srgbClr val="0070C0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6</a:t>
                      </a:r>
                      <a:endParaRPr lang="pt-BR" sz="2400" b="1">
                        <a:solidFill>
                          <a:srgbClr val="0070C0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4</a:t>
                      </a:r>
                      <a:endParaRPr lang="pt-BR" sz="2400" b="1" dirty="0">
                        <a:solidFill>
                          <a:srgbClr val="0070C0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7</a:t>
                      </a:r>
                      <a:endParaRPr lang="pt-BR" sz="2400" b="1" dirty="0">
                        <a:solidFill>
                          <a:srgbClr val="0070C0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7</a:t>
                      </a:r>
                      <a:endParaRPr lang="pt-BR" sz="2400" b="1">
                        <a:solidFill>
                          <a:srgbClr val="0070C0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4</a:t>
                      </a:r>
                      <a:endParaRPr lang="pt-BR" sz="2400" b="1">
                        <a:solidFill>
                          <a:srgbClr val="0070C0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6</a:t>
                      </a:r>
                      <a:endParaRPr lang="pt-BR" sz="2400" b="1" dirty="0">
                        <a:solidFill>
                          <a:srgbClr val="0070C0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6</a:t>
                      </a:r>
                      <a:endParaRPr lang="pt-BR" sz="2400" b="1" dirty="0">
                        <a:solidFill>
                          <a:srgbClr val="0070C0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4</a:t>
                      </a:r>
                      <a:endParaRPr lang="pt-BR" sz="2400" b="1" dirty="0">
                        <a:solidFill>
                          <a:srgbClr val="0070C0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2</a:t>
                      </a:r>
                      <a:endParaRPr lang="pt-BR" sz="2400" b="1">
                        <a:solidFill>
                          <a:srgbClr val="0070C0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5</a:t>
                      </a:r>
                      <a:endParaRPr lang="pt-BR" sz="2400" b="1">
                        <a:solidFill>
                          <a:srgbClr val="0070C0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4</a:t>
                      </a:r>
                      <a:endParaRPr lang="pt-BR" sz="2400" b="1">
                        <a:solidFill>
                          <a:srgbClr val="0070C0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6</a:t>
                      </a:r>
                      <a:endParaRPr lang="pt-BR" sz="2400" b="1">
                        <a:solidFill>
                          <a:srgbClr val="0070C0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276988336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3</a:t>
                      </a:r>
                      <a:endParaRPr lang="pt-BR" sz="2400" b="1">
                        <a:solidFill>
                          <a:srgbClr val="0070C0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lang="pt-BR" sz="2400" b="1">
                        <a:solidFill>
                          <a:srgbClr val="0070C0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--</a:t>
                      </a:r>
                      <a:endParaRPr lang="pt-BR" sz="2400" b="1">
                        <a:solidFill>
                          <a:srgbClr val="0070C0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lang="pt-BR" sz="2400" b="1">
                        <a:solidFill>
                          <a:srgbClr val="0070C0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lang="pt-BR" sz="2400" b="1">
                        <a:solidFill>
                          <a:srgbClr val="0070C0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0</a:t>
                      </a:r>
                      <a:endParaRPr lang="pt-BR" sz="2400" b="1">
                        <a:solidFill>
                          <a:srgbClr val="0070C0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lang="pt-BR" sz="2400" b="1" dirty="0">
                        <a:solidFill>
                          <a:srgbClr val="0070C0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2</a:t>
                      </a:r>
                      <a:endParaRPr lang="pt-BR" sz="2400" b="1" dirty="0">
                        <a:solidFill>
                          <a:srgbClr val="0070C0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lang="pt-BR" sz="2400" b="1" dirty="0">
                        <a:solidFill>
                          <a:srgbClr val="0070C0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2</a:t>
                      </a:r>
                      <a:endParaRPr lang="pt-BR" sz="2400" b="1" dirty="0">
                        <a:solidFill>
                          <a:srgbClr val="0070C0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0</a:t>
                      </a:r>
                      <a:endParaRPr lang="pt-BR" sz="2400" b="1">
                        <a:solidFill>
                          <a:srgbClr val="0070C0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lang="pt-BR" sz="2400" b="1">
                        <a:solidFill>
                          <a:srgbClr val="0070C0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2</a:t>
                      </a:r>
                      <a:endParaRPr lang="pt-BR" sz="2400" b="1" dirty="0">
                        <a:solidFill>
                          <a:srgbClr val="0070C0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lang="pt-BR" sz="2400" b="1" dirty="0">
                        <a:solidFill>
                          <a:srgbClr val="0070C0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2</a:t>
                      </a:r>
                      <a:endParaRPr lang="pt-BR" sz="2400" b="1">
                        <a:solidFill>
                          <a:srgbClr val="0070C0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2</a:t>
                      </a:r>
                      <a:endParaRPr lang="pt-BR" sz="2400" b="1" dirty="0">
                        <a:solidFill>
                          <a:srgbClr val="0070C0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3449430304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lang="pt-BR" sz="2400" b="1">
                        <a:solidFill>
                          <a:srgbClr val="0070C0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lang="pt-BR" sz="2400" b="1">
                        <a:solidFill>
                          <a:srgbClr val="0070C0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2</a:t>
                      </a:r>
                      <a:endParaRPr lang="pt-BR" sz="2400" b="1">
                        <a:solidFill>
                          <a:srgbClr val="0070C0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2</a:t>
                      </a:r>
                      <a:endParaRPr lang="pt-BR" sz="2400" b="1">
                        <a:solidFill>
                          <a:srgbClr val="0070C0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lang="pt-BR" sz="2400" b="1">
                        <a:solidFill>
                          <a:srgbClr val="0070C0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lang="pt-BR" sz="2400" b="1">
                        <a:solidFill>
                          <a:srgbClr val="0070C0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lang="pt-BR" sz="2400" b="1">
                        <a:solidFill>
                          <a:srgbClr val="0070C0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lang="pt-BR" sz="2400" b="1">
                        <a:solidFill>
                          <a:srgbClr val="0070C0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lang="pt-BR" sz="2400" b="1" dirty="0">
                        <a:solidFill>
                          <a:srgbClr val="0070C0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0</a:t>
                      </a:r>
                      <a:endParaRPr lang="pt-BR" sz="2400" b="1" dirty="0">
                        <a:solidFill>
                          <a:srgbClr val="0070C0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lang="pt-BR" sz="2400" b="1" dirty="0">
                        <a:solidFill>
                          <a:srgbClr val="0070C0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lang="pt-BR" sz="2400" b="1" dirty="0">
                        <a:solidFill>
                          <a:srgbClr val="0070C0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0</a:t>
                      </a:r>
                      <a:endParaRPr lang="pt-BR" sz="2400" b="1" dirty="0">
                        <a:solidFill>
                          <a:srgbClr val="0070C0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0</a:t>
                      </a:r>
                      <a:endParaRPr lang="pt-BR" sz="2400" b="1" dirty="0">
                        <a:solidFill>
                          <a:srgbClr val="0070C0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lang="pt-BR" sz="2400" b="1">
                        <a:solidFill>
                          <a:srgbClr val="0070C0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lang="pt-BR" sz="2400" b="1" dirty="0">
                        <a:solidFill>
                          <a:srgbClr val="0070C0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</a:tbl>
          </a:graphicData>
        </a:graphic>
      </p:graphicFrame>
      <p:graphicFrame>
        <p:nvGraphicFramePr>
          <p:cNvPr id="134" name="Tabela 13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013498570"/>
              </p:ext>
            </p:extLst>
          </p:nvPr>
        </p:nvGraphicFramePr>
        <p:xfrm>
          <a:off x="3969185" y="3798206"/>
          <a:ext cx="2014237" cy="1800000"/>
        </p:xfrm>
        <a:graphic>
          <a:graphicData uri="http://schemas.openxmlformats.org/drawingml/2006/table">
            <a:tbl>
              <a:tblPr bandRow="1">
                <a:tableStyleId>{5C22544A-7EE6-4342-B048-85BDC9FD1C3A}</a:tableStyleId>
              </a:tblPr>
              <a:tblGrid>
                <a:gridCol w="2014237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</a:tblGrid>
              <a:tr h="360000">
                <a:tc>
                  <a:txBody>
                    <a:bodyPr/>
                    <a:lstStyle/>
                    <a:p>
                      <a:pPr algn="r"/>
                      <a:r>
                        <a:rPr lang="pt-BR" sz="1600" b="1" dirty="0">
                          <a:solidFill>
                            <a:srgbClr val="0070C0"/>
                          </a:solidFill>
                        </a:rPr>
                        <a:t>SEBRAE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6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‘</a:t>
                      </a:r>
                      <a:r>
                        <a:rPr lang="pt-BR" sz="1600" b="0" kern="1200" dirty="0" err="1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n.s.’|‘s.r</a:t>
                      </a:r>
                      <a:r>
                        <a:rPr lang="pt-BR" sz="16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.’| ’não lembra 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r" fontAlgn="t"/>
                      <a:r>
                        <a:rPr lang="pt-BR" sz="16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outros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6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SENAI | SESI | IEL | CNI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r" fontAlgn="t"/>
                      <a:r>
                        <a:rPr lang="pt-BR" sz="16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SENAC</a:t>
                      </a:r>
                      <a:endParaRPr lang="pt-BR" sz="16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</a:tbl>
          </a:graphicData>
        </a:graphic>
      </p:graphicFrame>
      <p:sp>
        <p:nvSpPr>
          <p:cNvPr id="135" name="CaixaDeTexto 134"/>
          <p:cNvSpPr txBox="1"/>
          <p:nvPr/>
        </p:nvSpPr>
        <p:spPr>
          <a:xfrm>
            <a:off x="5537014" y="5657533"/>
            <a:ext cx="553357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pt-BR" sz="1200" dirty="0">
                <a:solidFill>
                  <a:schemeClr val="tx2">
                    <a:lumMod val="75000"/>
                  </a:schemeClr>
                </a:solidFill>
              </a:rPr>
              <a:t>base: </a:t>
            </a:r>
          </a:p>
        </p:txBody>
      </p:sp>
      <p:graphicFrame>
        <p:nvGraphicFramePr>
          <p:cNvPr id="136" name="Tabela 13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903979440"/>
              </p:ext>
            </p:extLst>
          </p:nvPr>
        </p:nvGraphicFramePr>
        <p:xfrm>
          <a:off x="6033426" y="5622984"/>
          <a:ext cx="5934160" cy="360534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70885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370885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370885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  <a:gridCol w="370885">
                  <a:extLst>
                    <a:ext uri="{9D8B030D-6E8A-4147-A177-3AD203B41FA5}">
                      <a16:colId xmlns:a16="http://schemas.microsoft.com/office/drawing/2014/main" xmlns="" val="20003"/>
                    </a:ext>
                  </a:extLst>
                </a:gridCol>
                <a:gridCol w="370885">
                  <a:extLst>
                    <a:ext uri="{9D8B030D-6E8A-4147-A177-3AD203B41FA5}">
                      <a16:colId xmlns:a16="http://schemas.microsoft.com/office/drawing/2014/main" xmlns="" val="20004"/>
                    </a:ext>
                  </a:extLst>
                </a:gridCol>
                <a:gridCol w="370885">
                  <a:extLst>
                    <a:ext uri="{9D8B030D-6E8A-4147-A177-3AD203B41FA5}">
                      <a16:colId xmlns:a16="http://schemas.microsoft.com/office/drawing/2014/main" xmlns="" val="20005"/>
                    </a:ext>
                  </a:extLst>
                </a:gridCol>
                <a:gridCol w="370885">
                  <a:extLst>
                    <a:ext uri="{9D8B030D-6E8A-4147-A177-3AD203B41FA5}">
                      <a16:colId xmlns:a16="http://schemas.microsoft.com/office/drawing/2014/main" xmlns="" val="20006"/>
                    </a:ext>
                  </a:extLst>
                </a:gridCol>
                <a:gridCol w="370885">
                  <a:extLst>
                    <a:ext uri="{9D8B030D-6E8A-4147-A177-3AD203B41FA5}">
                      <a16:colId xmlns:a16="http://schemas.microsoft.com/office/drawing/2014/main" xmlns="" val="20007"/>
                    </a:ext>
                  </a:extLst>
                </a:gridCol>
                <a:gridCol w="370885">
                  <a:extLst>
                    <a:ext uri="{9D8B030D-6E8A-4147-A177-3AD203B41FA5}">
                      <a16:colId xmlns:a16="http://schemas.microsoft.com/office/drawing/2014/main" xmlns="" val="20008"/>
                    </a:ext>
                  </a:extLst>
                </a:gridCol>
                <a:gridCol w="370885">
                  <a:extLst>
                    <a:ext uri="{9D8B030D-6E8A-4147-A177-3AD203B41FA5}">
                      <a16:colId xmlns:a16="http://schemas.microsoft.com/office/drawing/2014/main" xmlns="" val="20009"/>
                    </a:ext>
                  </a:extLst>
                </a:gridCol>
                <a:gridCol w="370885">
                  <a:extLst>
                    <a:ext uri="{9D8B030D-6E8A-4147-A177-3AD203B41FA5}">
                      <a16:colId xmlns:a16="http://schemas.microsoft.com/office/drawing/2014/main" xmlns="" val="20010"/>
                    </a:ext>
                  </a:extLst>
                </a:gridCol>
                <a:gridCol w="370885">
                  <a:extLst>
                    <a:ext uri="{9D8B030D-6E8A-4147-A177-3AD203B41FA5}">
                      <a16:colId xmlns:a16="http://schemas.microsoft.com/office/drawing/2014/main" xmlns="" val="20011"/>
                    </a:ext>
                  </a:extLst>
                </a:gridCol>
                <a:gridCol w="370885">
                  <a:extLst>
                    <a:ext uri="{9D8B030D-6E8A-4147-A177-3AD203B41FA5}">
                      <a16:colId xmlns:a16="http://schemas.microsoft.com/office/drawing/2014/main" xmlns="" val="20012"/>
                    </a:ext>
                  </a:extLst>
                </a:gridCol>
                <a:gridCol w="370885">
                  <a:extLst>
                    <a:ext uri="{9D8B030D-6E8A-4147-A177-3AD203B41FA5}">
                      <a16:colId xmlns:a16="http://schemas.microsoft.com/office/drawing/2014/main" xmlns="" val="203119777"/>
                    </a:ext>
                  </a:extLst>
                </a:gridCol>
                <a:gridCol w="370885">
                  <a:extLst>
                    <a:ext uri="{9D8B030D-6E8A-4147-A177-3AD203B41FA5}">
                      <a16:colId xmlns:a16="http://schemas.microsoft.com/office/drawing/2014/main" xmlns="" val="2134523536"/>
                    </a:ext>
                  </a:extLst>
                </a:gridCol>
                <a:gridCol w="370885">
                  <a:extLst>
                    <a:ext uri="{9D8B030D-6E8A-4147-A177-3AD203B41FA5}">
                      <a16:colId xmlns:a16="http://schemas.microsoft.com/office/drawing/2014/main" xmlns="" val="2399381869"/>
                    </a:ext>
                  </a:extLst>
                </a:gridCol>
              </a:tblGrid>
              <a:tr h="360534"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396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406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402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414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415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388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415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419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403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380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373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386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382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324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362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384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41427456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4" grpId="0"/>
      <p:bldP spid="122" grpId="0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1" name="Group 4"/>
          <p:cNvGrpSpPr>
            <a:grpSpLocks noChangeAspect="1"/>
          </p:cNvGrpSpPr>
          <p:nvPr/>
        </p:nvGrpSpPr>
        <p:grpSpPr bwMode="auto">
          <a:xfrm>
            <a:off x="717408" y="634077"/>
            <a:ext cx="815138" cy="801966"/>
            <a:chOff x="1005" y="1639"/>
            <a:chExt cx="1052" cy="1035"/>
          </a:xfrm>
        </p:grpSpPr>
        <p:sp>
          <p:nvSpPr>
            <p:cNvPr id="62" name="Freeform 5"/>
            <p:cNvSpPr>
              <a:spLocks noEditPoints="1"/>
            </p:cNvSpPr>
            <p:nvPr/>
          </p:nvSpPr>
          <p:spPr bwMode="auto">
            <a:xfrm>
              <a:off x="1079" y="1689"/>
              <a:ext cx="978" cy="978"/>
            </a:xfrm>
            <a:custGeom>
              <a:avLst/>
              <a:gdLst>
                <a:gd name="T0" fmla="*/ 411 w 411"/>
                <a:gd name="T1" fmla="*/ 206 h 411"/>
                <a:gd name="T2" fmla="*/ 206 w 411"/>
                <a:gd name="T3" fmla="*/ 411 h 411"/>
                <a:gd name="T4" fmla="*/ 0 w 411"/>
                <a:gd name="T5" fmla="*/ 206 h 411"/>
                <a:gd name="T6" fmla="*/ 206 w 411"/>
                <a:gd name="T7" fmla="*/ 0 h 411"/>
                <a:gd name="T8" fmla="*/ 411 w 411"/>
                <a:gd name="T9" fmla="*/ 206 h 411"/>
                <a:gd name="T10" fmla="*/ 411 w 411"/>
                <a:gd name="T11" fmla="*/ 206 h 411"/>
                <a:gd name="T12" fmla="*/ 411 w 411"/>
                <a:gd name="T13" fmla="*/ 206 h 4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11" h="411">
                  <a:moveTo>
                    <a:pt x="411" y="206"/>
                  </a:moveTo>
                  <a:cubicBezTo>
                    <a:pt x="411" y="319"/>
                    <a:pt x="319" y="411"/>
                    <a:pt x="206" y="411"/>
                  </a:cubicBezTo>
                  <a:cubicBezTo>
                    <a:pt x="92" y="411"/>
                    <a:pt x="0" y="319"/>
                    <a:pt x="0" y="206"/>
                  </a:cubicBezTo>
                  <a:cubicBezTo>
                    <a:pt x="0" y="92"/>
                    <a:pt x="92" y="0"/>
                    <a:pt x="206" y="0"/>
                  </a:cubicBezTo>
                  <a:cubicBezTo>
                    <a:pt x="319" y="0"/>
                    <a:pt x="411" y="92"/>
                    <a:pt x="411" y="206"/>
                  </a:cubicBezTo>
                  <a:close/>
                  <a:moveTo>
                    <a:pt x="411" y="206"/>
                  </a:moveTo>
                  <a:cubicBezTo>
                    <a:pt x="411" y="206"/>
                    <a:pt x="411" y="206"/>
                    <a:pt x="411" y="206"/>
                  </a:cubicBezTo>
                </a:path>
              </a:pathLst>
            </a:custGeom>
            <a:solidFill>
              <a:srgbClr val="00CC99"/>
            </a:solidFill>
            <a:ln w="30163" cap="flat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3" name="Freeform 6"/>
            <p:cNvSpPr>
              <a:spLocks noEditPoints="1"/>
            </p:cNvSpPr>
            <p:nvPr/>
          </p:nvSpPr>
          <p:spPr bwMode="auto">
            <a:xfrm>
              <a:off x="1079" y="1689"/>
              <a:ext cx="978" cy="978"/>
            </a:xfrm>
            <a:custGeom>
              <a:avLst/>
              <a:gdLst>
                <a:gd name="T0" fmla="*/ 411 w 411"/>
                <a:gd name="T1" fmla="*/ 206 h 411"/>
                <a:gd name="T2" fmla="*/ 206 w 411"/>
                <a:gd name="T3" fmla="*/ 411 h 411"/>
                <a:gd name="T4" fmla="*/ 0 w 411"/>
                <a:gd name="T5" fmla="*/ 206 h 411"/>
                <a:gd name="T6" fmla="*/ 206 w 411"/>
                <a:gd name="T7" fmla="*/ 0 h 411"/>
                <a:gd name="T8" fmla="*/ 411 w 411"/>
                <a:gd name="T9" fmla="*/ 206 h 411"/>
                <a:gd name="T10" fmla="*/ 411 w 411"/>
                <a:gd name="T11" fmla="*/ 206 h 411"/>
                <a:gd name="T12" fmla="*/ 411 w 411"/>
                <a:gd name="T13" fmla="*/ 206 h 4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11" h="411">
                  <a:moveTo>
                    <a:pt x="411" y="206"/>
                  </a:moveTo>
                  <a:cubicBezTo>
                    <a:pt x="411" y="319"/>
                    <a:pt x="319" y="411"/>
                    <a:pt x="206" y="411"/>
                  </a:cubicBezTo>
                  <a:cubicBezTo>
                    <a:pt x="92" y="411"/>
                    <a:pt x="0" y="319"/>
                    <a:pt x="0" y="206"/>
                  </a:cubicBezTo>
                  <a:cubicBezTo>
                    <a:pt x="0" y="92"/>
                    <a:pt x="92" y="0"/>
                    <a:pt x="206" y="0"/>
                  </a:cubicBezTo>
                  <a:cubicBezTo>
                    <a:pt x="319" y="0"/>
                    <a:pt x="411" y="92"/>
                    <a:pt x="411" y="206"/>
                  </a:cubicBezTo>
                  <a:close/>
                  <a:moveTo>
                    <a:pt x="411" y="206"/>
                  </a:moveTo>
                  <a:cubicBezTo>
                    <a:pt x="411" y="206"/>
                    <a:pt x="411" y="206"/>
                    <a:pt x="411" y="206"/>
                  </a:cubicBezTo>
                </a:path>
              </a:pathLst>
            </a:custGeom>
            <a:noFill/>
            <a:ln w="30163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4" name="Freeform 7"/>
            <p:cNvSpPr>
              <a:spLocks noEditPoints="1"/>
            </p:cNvSpPr>
            <p:nvPr/>
          </p:nvSpPr>
          <p:spPr bwMode="auto">
            <a:xfrm>
              <a:off x="1455" y="2101"/>
              <a:ext cx="314" cy="316"/>
            </a:xfrm>
            <a:custGeom>
              <a:avLst/>
              <a:gdLst>
                <a:gd name="T0" fmla="*/ 66 w 132"/>
                <a:gd name="T1" fmla="*/ 133 h 133"/>
                <a:gd name="T2" fmla="*/ 132 w 132"/>
                <a:gd name="T3" fmla="*/ 67 h 133"/>
                <a:gd name="T4" fmla="*/ 66 w 132"/>
                <a:gd name="T5" fmla="*/ 0 h 133"/>
                <a:gd name="T6" fmla="*/ 0 w 132"/>
                <a:gd name="T7" fmla="*/ 67 h 133"/>
                <a:gd name="T8" fmla="*/ 66 w 132"/>
                <a:gd name="T9" fmla="*/ 133 h 133"/>
                <a:gd name="T10" fmla="*/ 66 w 132"/>
                <a:gd name="T11" fmla="*/ 133 h 133"/>
                <a:gd name="T12" fmla="*/ 66 w 132"/>
                <a:gd name="T13" fmla="*/ 133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2" h="133">
                  <a:moveTo>
                    <a:pt x="66" y="133"/>
                  </a:moveTo>
                  <a:cubicBezTo>
                    <a:pt x="103" y="133"/>
                    <a:pt x="132" y="103"/>
                    <a:pt x="132" y="67"/>
                  </a:cubicBezTo>
                  <a:cubicBezTo>
                    <a:pt x="132" y="30"/>
                    <a:pt x="103" y="0"/>
                    <a:pt x="66" y="0"/>
                  </a:cubicBezTo>
                  <a:cubicBezTo>
                    <a:pt x="30" y="0"/>
                    <a:pt x="0" y="30"/>
                    <a:pt x="0" y="67"/>
                  </a:cubicBezTo>
                  <a:cubicBezTo>
                    <a:pt x="0" y="103"/>
                    <a:pt x="30" y="133"/>
                    <a:pt x="66" y="133"/>
                  </a:cubicBezTo>
                  <a:close/>
                  <a:moveTo>
                    <a:pt x="66" y="133"/>
                  </a:moveTo>
                  <a:cubicBezTo>
                    <a:pt x="66" y="133"/>
                    <a:pt x="66" y="133"/>
                    <a:pt x="66" y="133"/>
                  </a:cubicBezTo>
                </a:path>
              </a:pathLst>
            </a:custGeom>
            <a:solidFill>
              <a:srgbClr val="FFFCDD"/>
            </a:solidFill>
            <a:ln w="30163" cap="flat">
              <a:solidFill>
                <a:srgbClr val="231F2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5" name="Freeform 8"/>
            <p:cNvSpPr>
              <a:spLocks noEditPoints="1"/>
            </p:cNvSpPr>
            <p:nvPr/>
          </p:nvSpPr>
          <p:spPr bwMode="auto">
            <a:xfrm>
              <a:off x="1455" y="2101"/>
              <a:ext cx="314" cy="316"/>
            </a:xfrm>
            <a:custGeom>
              <a:avLst/>
              <a:gdLst>
                <a:gd name="T0" fmla="*/ 66 w 132"/>
                <a:gd name="T1" fmla="*/ 133 h 133"/>
                <a:gd name="T2" fmla="*/ 132 w 132"/>
                <a:gd name="T3" fmla="*/ 67 h 133"/>
                <a:gd name="T4" fmla="*/ 66 w 132"/>
                <a:gd name="T5" fmla="*/ 0 h 133"/>
                <a:gd name="T6" fmla="*/ 0 w 132"/>
                <a:gd name="T7" fmla="*/ 67 h 133"/>
                <a:gd name="T8" fmla="*/ 66 w 132"/>
                <a:gd name="T9" fmla="*/ 133 h 133"/>
                <a:gd name="T10" fmla="*/ 66 w 132"/>
                <a:gd name="T11" fmla="*/ 133 h 133"/>
                <a:gd name="T12" fmla="*/ 66 w 132"/>
                <a:gd name="T13" fmla="*/ 133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2" h="133">
                  <a:moveTo>
                    <a:pt x="66" y="133"/>
                  </a:moveTo>
                  <a:cubicBezTo>
                    <a:pt x="103" y="133"/>
                    <a:pt x="132" y="103"/>
                    <a:pt x="132" y="67"/>
                  </a:cubicBezTo>
                  <a:cubicBezTo>
                    <a:pt x="132" y="30"/>
                    <a:pt x="103" y="0"/>
                    <a:pt x="66" y="0"/>
                  </a:cubicBezTo>
                  <a:cubicBezTo>
                    <a:pt x="30" y="0"/>
                    <a:pt x="0" y="30"/>
                    <a:pt x="0" y="67"/>
                  </a:cubicBezTo>
                  <a:cubicBezTo>
                    <a:pt x="0" y="103"/>
                    <a:pt x="30" y="133"/>
                    <a:pt x="66" y="133"/>
                  </a:cubicBezTo>
                  <a:close/>
                  <a:moveTo>
                    <a:pt x="66" y="133"/>
                  </a:moveTo>
                  <a:cubicBezTo>
                    <a:pt x="66" y="133"/>
                    <a:pt x="66" y="133"/>
                    <a:pt x="66" y="133"/>
                  </a:cubicBezTo>
                </a:path>
              </a:pathLst>
            </a:custGeom>
            <a:noFill/>
            <a:ln w="30163" cap="flat">
              <a:solidFill>
                <a:srgbClr val="231F2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6" name="Freeform 9"/>
            <p:cNvSpPr>
              <a:spLocks/>
            </p:cNvSpPr>
            <p:nvPr/>
          </p:nvSpPr>
          <p:spPr bwMode="auto">
            <a:xfrm>
              <a:off x="1017" y="1653"/>
              <a:ext cx="476" cy="479"/>
            </a:xfrm>
            <a:custGeom>
              <a:avLst/>
              <a:gdLst>
                <a:gd name="T0" fmla="*/ 255 w 476"/>
                <a:gd name="T1" fmla="*/ 0 h 479"/>
                <a:gd name="T2" fmla="*/ 374 w 476"/>
                <a:gd name="T3" fmla="*/ 46 h 479"/>
                <a:gd name="T4" fmla="*/ 431 w 476"/>
                <a:gd name="T5" fmla="*/ 96 h 479"/>
                <a:gd name="T6" fmla="*/ 464 w 476"/>
                <a:gd name="T7" fmla="*/ 160 h 479"/>
                <a:gd name="T8" fmla="*/ 476 w 476"/>
                <a:gd name="T9" fmla="*/ 198 h 479"/>
                <a:gd name="T10" fmla="*/ 462 w 476"/>
                <a:gd name="T11" fmla="*/ 307 h 479"/>
                <a:gd name="T12" fmla="*/ 421 w 476"/>
                <a:gd name="T13" fmla="*/ 398 h 479"/>
                <a:gd name="T14" fmla="*/ 326 w 476"/>
                <a:gd name="T15" fmla="*/ 469 h 479"/>
                <a:gd name="T16" fmla="*/ 231 w 476"/>
                <a:gd name="T17" fmla="*/ 479 h 479"/>
                <a:gd name="T18" fmla="*/ 145 w 476"/>
                <a:gd name="T19" fmla="*/ 455 h 479"/>
                <a:gd name="T20" fmla="*/ 55 w 476"/>
                <a:gd name="T21" fmla="*/ 388 h 479"/>
                <a:gd name="T22" fmla="*/ 10 w 476"/>
                <a:gd name="T23" fmla="*/ 293 h 479"/>
                <a:gd name="T24" fmla="*/ 0 w 476"/>
                <a:gd name="T25" fmla="*/ 193 h 479"/>
                <a:gd name="T26" fmla="*/ 50 w 476"/>
                <a:gd name="T27" fmla="*/ 96 h 479"/>
                <a:gd name="T28" fmla="*/ 122 w 476"/>
                <a:gd name="T29" fmla="*/ 34 h 479"/>
                <a:gd name="T30" fmla="*/ 188 w 476"/>
                <a:gd name="T31" fmla="*/ 0 h 479"/>
                <a:gd name="T32" fmla="*/ 255 w 476"/>
                <a:gd name="T33" fmla="*/ 0 h 4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76" h="479">
                  <a:moveTo>
                    <a:pt x="255" y="0"/>
                  </a:moveTo>
                  <a:lnTo>
                    <a:pt x="374" y="46"/>
                  </a:lnTo>
                  <a:lnTo>
                    <a:pt x="431" y="96"/>
                  </a:lnTo>
                  <a:lnTo>
                    <a:pt x="464" y="160"/>
                  </a:lnTo>
                  <a:lnTo>
                    <a:pt x="476" y="198"/>
                  </a:lnTo>
                  <a:lnTo>
                    <a:pt x="462" y="307"/>
                  </a:lnTo>
                  <a:lnTo>
                    <a:pt x="421" y="398"/>
                  </a:lnTo>
                  <a:lnTo>
                    <a:pt x="326" y="469"/>
                  </a:lnTo>
                  <a:lnTo>
                    <a:pt x="231" y="479"/>
                  </a:lnTo>
                  <a:lnTo>
                    <a:pt x="145" y="455"/>
                  </a:lnTo>
                  <a:lnTo>
                    <a:pt x="55" y="388"/>
                  </a:lnTo>
                  <a:lnTo>
                    <a:pt x="10" y="293"/>
                  </a:lnTo>
                  <a:lnTo>
                    <a:pt x="0" y="193"/>
                  </a:lnTo>
                  <a:lnTo>
                    <a:pt x="50" y="96"/>
                  </a:lnTo>
                  <a:lnTo>
                    <a:pt x="122" y="34"/>
                  </a:lnTo>
                  <a:lnTo>
                    <a:pt x="188" y="0"/>
                  </a:lnTo>
                  <a:lnTo>
                    <a:pt x="255" y="0"/>
                  </a:lnTo>
                  <a:close/>
                </a:path>
              </a:pathLst>
            </a:custGeom>
            <a:solidFill>
              <a:srgbClr val="FFE8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7" name="Freeform 10"/>
            <p:cNvSpPr>
              <a:spLocks noEditPoints="1"/>
            </p:cNvSpPr>
            <p:nvPr/>
          </p:nvSpPr>
          <p:spPr bwMode="auto">
            <a:xfrm rot="10800000">
              <a:off x="1216" y="1960"/>
              <a:ext cx="64" cy="64"/>
            </a:xfrm>
            <a:custGeom>
              <a:avLst/>
              <a:gdLst>
                <a:gd name="T0" fmla="*/ 27 w 27"/>
                <a:gd name="T1" fmla="*/ 14 h 27"/>
                <a:gd name="T2" fmla="*/ 13 w 27"/>
                <a:gd name="T3" fmla="*/ 27 h 27"/>
                <a:gd name="T4" fmla="*/ 0 w 27"/>
                <a:gd name="T5" fmla="*/ 14 h 27"/>
                <a:gd name="T6" fmla="*/ 13 w 27"/>
                <a:gd name="T7" fmla="*/ 0 h 27"/>
                <a:gd name="T8" fmla="*/ 27 w 27"/>
                <a:gd name="T9" fmla="*/ 14 h 27"/>
                <a:gd name="T10" fmla="*/ 27 w 27"/>
                <a:gd name="T11" fmla="*/ 14 h 27"/>
                <a:gd name="T12" fmla="*/ 27 w 27"/>
                <a:gd name="T13" fmla="*/ 1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" h="27">
                  <a:moveTo>
                    <a:pt x="27" y="14"/>
                  </a:moveTo>
                  <a:cubicBezTo>
                    <a:pt x="27" y="21"/>
                    <a:pt x="21" y="27"/>
                    <a:pt x="13" y="27"/>
                  </a:cubicBezTo>
                  <a:cubicBezTo>
                    <a:pt x="6" y="27"/>
                    <a:pt x="0" y="21"/>
                    <a:pt x="0" y="14"/>
                  </a:cubicBezTo>
                  <a:cubicBezTo>
                    <a:pt x="0" y="6"/>
                    <a:pt x="6" y="0"/>
                    <a:pt x="13" y="0"/>
                  </a:cubicBezTo>
                  <a:cubicBezTo>
                    <a:pt x="21" y="0"/>
                    <a:pt x="27" y="6"/>
                    <a:pt x="27" y="14"/>
                  </a:cubicBezTo>
                  <a:close/>
                  <a:moveTo>
                    <a:pt x="27" y="14"/>
                  </a:moveTo>
                  <a:cubicBezTo>
                    <a:pt x="27" y="14"/>
                    <a:pt x="27" y="14"/>
                    <a:pt x="27" y="14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8" name="Freeform 11"/>
            <p:cNvSpPr>
              <a:spLocks noEditPoints="1"/>
            </p:cNvSpPr>
            <p:nvPr/>
          </p:nvSpPr>
          <p:spPr bwMode="auto">
            <a:xfrm rot="10800000">
              <a:off x="1216" y="1752"/>
              <a:ext cx="64" cy="172"/>
            </a:xfrm>
            <a:custGeom>
              <a:avLst/>
              <a:gdLst>
                <a:gd name="T0" fmla="*/ 20 w 27"/>
                <a:gd name="T1" fmla="*/ 20 h 72"/>
                <a:gd name="T2" fmla="*/ 20 w 27"/>
                <a:gd name="T3" fmla="*/ 6 h 72"/>
                <a:gd name="T4" fmla="*/ 19 w 27"/>
                <a:gd name="T5" fmla="*/ 3 h 72"/>
                <a:gd name="T6" fmla="*/ 13 w 27"/>
                <a:gd name="T7" fmla="*/ 0 h 72"/>
                <a:gd name="T8" fmla="*/ 7 w 27"/>
                <a:gd name="T9" fmla="*/ 3 h 72"/>
                <a:gd name="T10" fmla="*/ 7 w 27"/>
                <a:gd name="T11" fmla="*/ 6 h 72"/>
                <a:gd name="T12" fmla="*/ 7 w 27"/>
                <a:gd name="T13" fmla="*/ 20 h 72"/>
                <a:gd name="T14" fmla="*/ 1 w 27"/>
                <a:gd name="T15" fmla="*/ 56 h 72"/>
                <a:gd name="T16" fmla="*/ 1 w 27"/>
                <a:gd name="T17" fmla="*/ 63 h 72"/>
                <a:gd name="T18" fmla="*/ 11 w 27"/>
                <a:gd name="T19" fmla="*/ 72 h 72"/>
                <a:gd name="T20" fmla="*/ 16 w 27"/>
                <a:gd name="T21" fmla="*/ 72 h 72"/>
                <a:gd name="T22" fmla="*/ 26 w 27"/>
                <a:gd name="T23" fmla="*/ 63 h 72"/>
                <a:gd name="T24" fmla="*/ 26 w 27"/>
                <a:gd name="T25" fmla="*/ 56 h 72"/>
                <a:gd name="T26" fmla="*/ 20 w 27"/>
                <a:gd name="T27" fmla="*/ 20 h 72"/>
                <a:gd name="T28" fmla="*/ 20 w 27"/>
                <a:gd name="T29" fmla="*/ 20 h 72"/>
                <a:gd name="T30" fmla="*/ 20 w 27"/>
                <a:gd name="T31" fmla="*/ 2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7" h="72">
                  <a:moveTo>
                    <a:pt x="20" y="20"/>
                  </a:moveTo>
                  <a:cubicBezTo>
                    <a:pt x="20" y="6"/>
                    <a:pt x="20" y="6"/>
                    <a:pt x="20" y="6"/>
                  </a:cubicBezTo>
                  <a:cubicBezTo>
                    <a:pt x="20" y="5"/>
                    <a:pt x="20" y="5"/>
                    <a:pt x="19" y="3"/>
                  </a:cubicBezTo>
                  <a:cubicBezTo>
                    <a:pt x="18" y="1"/>
                    <a:pt x="16" y="0"/>
                    <a:pt x="13" y="0"/>
                  </a:cubicBezTo>
                  <a:cubicBezTo>
                    <a:pt x="11" y="0"/>
                    <a:pt x="9" y="1"/>
                    <a:pt x="7" y="3"/>
                  </a:cubicBezTo>
                  <a:cubicBezTo>
                    <a:pt x="7" y="4"/>
                    <a:pt x="7" y="5"/>
                    <a:pt x="7" y="6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7" y="32"/>
                    <a:pt x="3" y="44"/>
                    <a:pt x="1" y="56"/>
                  </a:cubicBezTo>
                  <a:cubicBezTo>
                    <a:pt x="0" y="58"/>
                    <a:pt x="0" y="60"/>
                    <a:pt x="1" y="63"/>
                  </a:cubicBezTo>
                  <a:cubicBezTo>
                    <a:pt x="2" y="68"/>
                    <a:pt x="6" y="72"/>
                    <a:pt x="11" y="72"/>
                  </a:cubicBezTo>
                  <a:cubicBezTo>
                    <a:pt x="16" y="72"/>
                    <a:pt x="16" y="72"/>
                    <a:pt x="16" y="72"/>
                  </a:cubicBezTo>
                  <a:cubicBezTo>
                    <a:pt x="21" y="72"/>
                    <a:pt x="25" y="68"/>
                    <a:pt x="26" y="63"/>
                  </a:cubicBezTo>
                  <a:cubicBezTo>
                    <a:pt x="27" y="60"/>
                    <a:pt x="27" y="58"/>
                    <a:pt x="26" y="56"/>
                  </a:cubicBezTo>
                  <a:cubicBezTo>
                    <a:pt x="23" y="44"/>
                    <a:pt x="20" y="32"/>
                    <a:pt x="20" y="20"/>
                  </a:cubicBezTo>
                  <a:close/>
                  <a:moveTo>
                    <a:pt x="20" y="20"/>
                  </a:moveTo>
                  <a:cubicBezTo>
                    <a:pt x="20" y="20"/>
                    <a:pt x="20" y="20"/>
                    <a:pt x="20" y="20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9" name="Freeform 12"/>
            <p:cNvSpPr>
              <a:spLocks noEditPoints="1"/>
            </p:cNvSpPr>
            <p:nvPr/>
          </p:nvSpPr>
          <p:spPr bwMode="auto">
            <a:xfrm>
              <a:off x="1005" y="1639"/>
              <a:ext cx="507" cy="504"/>
            </a:xfrm>
            <a:custGeom>
              <a:avLst/>
              <a:gdLst>
                <a:gd name="T0" fmla="*/ 213 w 213"/>
                <a:gd name="T1" fmla="*/ 106 h 212"/>
                <a:gd name="T2" fmla="*/ 106 w 213"/>
                <a:gd name="T3" fmla="*/ 0 h 212"/>
                <a:gd name="T4" fmla="*/ 0 w 213"/>
                <a:gd name="T5" fmla="*/ 106 h 212"/>
                <a:gd name="T6" fmla="*/ 106 w 213"/>
                <a:gd name="T7" fmla="*/ 212 h 212"/>
                <a:gd name="T8" fmla="*/ 177 w 213"/>
                <a:gd name="T9" fmla="*/ 204 h 212"/>
                <a:gd name="T10" fmla="*/ 205 w 213"/>
                <a:gd name="T11" fmla="*/ 145 h 212"/>
                <a:gd name="T12" fmla="*/ 213 w 213"/>
                <a:gd name="T13" fmla="*/ 106 h 212"/>
                <a:gd name="T14" fmla="*/ 197 w 213"/>
                <a:gd name="T15" fmla="*/ 126 h 212"/>
                <a:gd name="T16" fmla="*/ 156 w 213"/>
                <a:gd name="T17" fmla="*/ 174 h 212"/>
                <a:gd name="T18" fmla="*/ 106 w 213"/>
                <a:gd name="T19" fmla="*/ 200 h 212"/>
                <a:gd name="T20" fmla="*/ 13 w 213"/>
                <a:gd name="T21" fmla="*/ 107 h 212"/>
                <a:gd name="T22" fmla="*/ 106 w 213"/>
                <a:gd name="T23" fmla="*/ 14 h 212"/>
                <a:gd name="T24" fmla="*/ 199 w 213"/>
                <a:gd name="T25" fmla="*/ 107 h 212"/>
                <a:gd name="T26" fmla="*/ 197 w 213"/>
                <a:gd name="T27" fmla="*/ 126 h 212"/>
                <a:gd name="T28" fmla="*/ 197 w 213"/>
                <a:gd name="T29" fmla="*/ 126 h 212"/>
                <a:gd name="T30" fmla="*/ 197 w 213"/>
                <a:gd name="T31" fmla="*/ 126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13" h="212">
                  <a:moveTo>
                    <a:pt x="213" y="106"/>
                  </a:moveTo>
                  <a:cubicBezTo>
                    <a:pt x="213" y="48"/>
                    <a:pt x="165" y="0"/>
                    <a:pt x="106" y="0"/>
                  </a:cubicBezTo>
                  <a:cubicBezTo>
                    <a:pt x="48" y="0"/>
                    <a:pt x="0" y="48"/>
                    <a:pt x="0" y="106"/>
                  </a:cubicBezTo>
                  <a:cubicBezTo>
                    <a:pt x="0" y="165"/>
                    <a:pt x="48" y="212"/>
                    <a:pt x="106" y="212"/>
                  </a:cubicBezTo>
                  <a:cubicBezTo>
                    <a:pt x="145" y="212"/>
                    <a:pt x="165" y="212"/>
                    <a:pt x="177" y="204"/>
                  </a:cubicBezTo>
                  <a:cubicBezTo>
                    <a:pt x="187" y="196"/>
                    <a:pt x="191" y="186"/>
                    <a:pt x="205" y="145"/>
                  </a:cubicBezTo>
                  <a:cubicBezTo>
                    <a:pt x="210" y="133"/>
                    <a:pt x="213" y="120"/>
                    <a:pt x="213" y="106"/>
                  </a:cubicBezTo>
                  <a:close/>
                  <a:moveTo>
                    <a:pt x="197" y="126"/>
                  </a:moveTo>
                  <a:cubicBezTo>
                    <a:pt x="188" y="159"/>
                    <a:pt x="169" y="165"/>
                    <a:pt x="156" y="174"/>
                  </a:cubicBezTo>
                  <a:cubicBezTo>
                    <a:pt x="139" y="186"/>
                    <a:pt x="123" y="200"/>
                    <a:pt x="106" y="200"/>
                  </a:cubicBezTo>
                  <a:cubicBezTo>
                    <a:pt x="55" y="200"/>
                    <a:pt x="13" y="158"/>
                    <a:pt x="13" y="107"/>
                  </a:cubicBezTo>
                  <a:cubicBezTo>
                    <a:pt x="13" y="56"/>
                    <a:pt x="55" y="14"/>
                    <a:pt x="106" y="14"/>
                  </a:cubicBezTo>
                  <a:cubicBezTo>
                    <a:pt x="157" y="14"/>
                    <a:pt x="199" y="56"/>
                    <a:pt x="199" y="107"/>
                  </a:cubicBezTo>
                  <a:cubicBezTo>
                    <a:pt x="199" y="113"/>
                    <a:pt x="199" y="119"/>
                    <a:pt x="197" y="126"/>
                  </a:cubicBezTo>
                  <a:close/>
                  <a:moveTo>
                    <a:pt x="197" y="126"/>
                  </a:moveTo>
                  <a:cubicBezTo>
                    <a:pt x="197" y="126"/>
                    <a:pt x="197" y="126"/>
                    <a:pt x="197" y="126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70" name="Freeform 13"/>
            <p:cNvSpPr>
              <a:spLocks/>
            </p:cNvSpPr>
            <p:nvPr/>
          </p:nvSpPr>
          <p:spPr bwMode="auto">
            <a:xfrm>
              <a:off x="1369" y="1975"/>
              <a:ext cx="583" cy="699"/>
            </a:xfrm>
            <a:custGeom>
              <a:avLst/>
              <a:gdLst>
                <a:gd name="T0" fmla="*/ 216 w 245"/>
                <a:gd name="T1" fmla="*/ 0 h 294"/>
                <a:gd name="T2" fmla="*/ 188 w 245"/>
                <a:gd name="T3" fmla="*/ 28 h 294"/>
                <a:gd name="T4" fmla="*/ 188 w 245"/>
                <a:gd name="T5" fmla="*/ 131 h 294"/>
                <a:gd name="T6" fmla="*/ 162 w 245"/>
                <a:gd name="T7" fmla="*/ 199 h 294"/>
                <a:gd name="T8" fmla="*/ 46 w 245"/>
                <a:gd name="T9" fmla="*/ 199 h 294"/>
                <a:gd name="T10" fmla="*/ 0 w 245"/>
                <a:gd name="T11" fmla="*/ 245 h 294"/>
                <a:gd name="T12" fmla="*/ 0 w 245"/>
                <a:gd name="T13" fmla="*/ 277 h 294"/>
                <a:gd name="T14" fmla="*/ 81 w 245"/>
                <a:gd name="T15" fmla="*/ 294 h 294"/>
                <a:gd name="T16" fmla="*/ 205 w 245"/>
                <a:gd name="T17" fmla="*/ 253 h 294"/>
                <a:gd name="T18" fmla="*/ 205 w 245"/>
                <a:gd name="T19" fmla="*/ 246 h 294"/>
                <a:gd name="T20" fmla="*/ 207 w 245"/>
                <a:gd name="T21" fmla="*/ 242 h 294"/>
                <a:gd name="T22" fmla="*/ 243 w 245"/>
                <a:gd name="T23" fmla="*/ 146 h 294"/>
                <a:gd name="T24" fmla="*/ 245 w 245"/>
                <a:gd name="T25" fmla="*/ 136 h 294"/>
                <a:gd name="T26" fmla="*/ 245 w 245"/>
                <a:gd name="T27" fmla="*/ 28 h 294"/>
                <a:gd name="T28" fmla="*/ 216 w 245"/>
                <a:gd name="T29" fmla="*/ 0 h 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45" h="294">
                  <a:moveTo>
                    <a:pt x="216" y="0"/>
                  </a:moveTo>
                  <a:cubicBezTo>
                    <a:pt x="201" y="0"/>
                    <a:pt x="188" y="13"/>
                    <a:pt x="188" y="28"/>
                  </a:cubicBezTo>
                  <a:cubicBezTo>
                    <a:pt x="188" y="131"/>
                    <a:pt x="188" y="131"/>
                    <a:pt x="188" y="131"/>
                  </a:cubicBezTo>
                  <a:cubicBezTo>
                    <a:pt x="162" y="199"/>
                    <a:pt x="162" y="199"/>
                    <a:pt x="162" y="199"/>
                  </a:cubicBezTo>
                  <a:cubicBezTo>
                    <a:pt x="46" y="199"/>
                    <a:pt x="46" y="199"/>
                    <a:pt x="46" y="199"/>
                  </a:cubicBezTo>
                  <a:cubicBezTo>
                    <a:pt x="20" y="199"/>
                    <a:pt x="0" y="219"/>
                    <a:pt x="0" y="245"/>
                  </a:cubicBezTo>
                  <a:cubicBezTo>
                    <a:pt x="0" y="277"/>
                    <a:pt x="0" y="277"/>
                    <a:pt x="0" y="277"/>
                  </a:cubicBezTo>
                  <a:cubicBezTo>
                    <a:pt x="25" y="288"/>
                    <a:pt x="52" y="294"/>
                    <a:pt x="81" y="294"/>
                  </a:cubicBezTo>
                  <a:cubicBezTo>
                    <a:pt x="127" y="294"/>
                    <a:pt x="170" y="279"/>
                    <a:pt x="205" y="253"/>
                  </a:cubicBezTo>
                  <a:cubicBezTo>
                    <a:pt x="205" y="246"/>
                    <a:pt x="205" y="246"/>
                    <a:pt x="205" y="246"/>
                  </a:cubicBezTo>
                  <a:cubicBezTo>
                    <a:pt x="205" y="245"/>
                    <a:pt x="206" y="243"/>
                    <a:pt x="207" y="242"/>
                  </a:cubicBezTo>
                  <a:cubicBezTo>
                    <a:pt x="243" y="146"/>
                    <a:pt x="243" y="146"/>
                    <a:pt x="243" y="146"/>
                  </a:cubicBezTo>
                  <a:cubicBezTo>
                    <a:pt x="244" y="143"/>
                    <a:pt x="245" y="139"/>
                    <a:pt x="245" y="136"/>
                  </a:cubicBezTo>
                  <a:cubicBezTo>
                    <a:pt x="245" y="28"/>
                    <a:pt x="245" y="28"/>
                    <a:pt x="245" y="28"/>
                  </a:cubicBezTo>
                  <a:cubicBezTo>
                    <a:pt x="245" y="13"/>
                    <a:pt x="232" y="0"/>
                    <a:pt x="216" y="0"/>
                  </a:cubicBezTo>
                  <a:close/>
                </a:path>
              </a:pathLst>
            </a:custGeom>
            <a:solidFill>
              <a:srgbClr val="FFFCDD"/>
            </a:solidFill>
            <a:ln w="30163" cap="flat">
              <a:solidFill>
                <a:srgbClr val="231F2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71" name="CaixaDeTexto 70"/>
          <p:cNvSpPr txBox="1"/>
          <p:nvPr/>
        </p:nvSpPr>
        <p:spPr>
          <a:xfrm>
            <a:off x="1615642" y="685071"/>
            <a:ext cx="205019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2000" b="1" dirty="0">
                <a:solidFill>
                  <a:schemeClr val="accent2">
                    <a:lumMod val="75000"/>
                  </a:schemeClr>
                </a:solidFill>
              </a:rPr>
              <a:t>primeira lembrança</a:t>
            </a:r>
            <a:endParaRPr lang="pt-BR" sz="2000" dirty="0">
              <a:solidFill>
                <a:schemeClr val="accent2">
                  <a:lumMod val="75000"/>
                </a:schemeClr>
              </a:solidFill>
            </a:endParaRPr>
          </a:p>
        </p:txBody>
      </p:sp>
      <p:grpSp>
        <p:nvGrpSpPr>
          <p:cNvPr id="74" name="Grupo 73"/>
          <p:cNvGrpSpPr/>
          <p:nvPr/>
        </p:nvGrpSpPr>
        <p:grpSpPr>
          <a:xfrm>
            <a:off x="582377" y="4114321"/>
            <a:ext cx="1605104" cy="1612938"/>
            <a:chOff x="7269163" y="1814738"/>
            <a:chExt cx="3903662" cy="3922713"/>
          </a:xfrm>
        </p:grpSpPr>
        <p:grpSp>
          <p:nvGrpSpPr>
            <p:cNvPr id="75" name="Grupo 74"/>
            <p:cNvGrpSpPr/>
            <p:nvPr/>
          </p:nvGrpSpPr>
          <p:grpSpPr>
            <a:xfrm>
              <a:off x="8496300" y="3102201"/>
              <a:ext cx="1563687" cy="1649413"/>
              <a:chOff x="8328025" y="2344738"/>
              <a:chExt cx="1563687" cy="1649413"/>
            </a:xfrm>
            <a:solidFill>
              <a:srgbClr val="009999"/>
            </a:solidFill>
          </p:grpSpPr>
          <p:sp>
            <p:nvSpPr>
              <p:cNvPr id="111" name="Freeform 16"/>
              <p:cNvSpPr>
                <a:spLocks/>
              </p:cNvSpPr>
              <p:nvPr/>
            </p:nvSpPr>
            <p:spPr bwMode="auto">
              <a:xfrm>
                <a:off x="8328025" y="2344738"/>
                <a:ext cx="1135062" cy="1044575"/>
              </a:xfrm>
              <a:custGeom>
                <a:avLst/>
                <a:gdLst>
                  <a:gd name="T0" fmla="*/ 84 w 302"/>
                  <a:gd name="T1" fmla="*/ 37 h 278"/>
                  <a:gd name="T2" fmla="*/ 89 w 302"/>
                  <a:gd name="T3" fmla="*/ 24 h 278"/>
                  <a:gd name="T4" fmla="*/ 90 w 302"/>
                  <a:gd name="T5" fmla="*/ 9 h 278"/>
                  <a:gd name="T6" fmla="*/ 92 w 302"/>
                  <a:gd name="T7" fmla="*/ 0 h 278"/>
                  <a:gd name="T8" fmla="*/ 96 w 302"/>
                  <a:gd name="T9" fmla="*/ 2 h 278"/>
                  <a:gd name="T10" fmla="*/ 99 w 302"/>
                  <a:gd name="T11" fmla="*/ 11 h 278"/>
                  <a:gd name="T12" fmla="*/ 103 w 302"/>
                  <a:gd name="T13" fmla="*/ 33 h 278"/>
                  <a:gd name="T14" fmla="*/ 128 w 302"/>
                  <a:gd name="T15" fmla="*/ 54 h 278"/>
                  <a:gd name="T16" fmla="*/ 172 w 302"/>
                  <a:gd name="T17" fmla="*/ 57 h 278"/>
                  <a:gd name="T18" fmla="*/ 302 w 302"/>
                  <a:gd name="T19" fmla="*/ 64 h 278"/>
                  <a:gd name="T20" fmla="*/ 299 w 302"/>
                  <a:gd name="T21" fmla="*/ 74 h 278"/>
                  <a:gd name="T22" fmla="*/ 291 w 302"/>
                  <a:gd name="T23" fmla="*/ 104 h 278"/>
                  <a:gd name="T24" fmla="*/ 293 w 302"/>
                  <a:gd name="T25" fmla="*/ 143 h 278"/>
                  <a:gd name="T26" fmla="*/ 284 w 302"/>
                  <a:gd name="T27" fmla="*/ 172 h 278"/>
                  <a:gd name="T28" fmla="*/ 278 w 302"/>
                  <a:gd name="T29" fmla="*/ 195 h 278"/>
                  <a:gd name="T30" fmla="*/ 266 w 302"/>
                  <a:gd name="T31" fmla="*/ 203 h 278"/>
                  <a:gd name="T32" fmla="*/ 260 w 302"/>
                  <a:gd name="T33" fmla="*/ 215 h 278"/>
                  <a:gd name="T34" fmla="*/ 249 w 302"/>
                  <a:gd name="T35" fmla="*/ 222 h 278"/>
                  <a:gd name="T36" fmla="*/ 237 w 302"/>
                  <a:gd name="T37" fmla="*/ 237 h 278"/>
                  <a:gd name="T38" fmla="*/ 227 w 302"/>
                  <a:gd name="T39" fmla="*/ 252 h 278"/>
                  <a:gd name="T40" fmla="*/ 222 w 302"/>
                  <a:gd name="T41" fmla="*/ 261 h 278"/>
                  <a:gd name="T42" fmla="*/ 224 w 302"/>
                  <a:gd name="T43" fmla="*/ 271 h 278"/>
                  <a:gd name="T44" fmla="*/ 224 w 302"/>
                  <a:gd name="T45" fmla="*/ 278 h 278"/>
                  <a:gd name="T46" fmla="*/ 213 w 302"/>
                  <a:gd name="T47" fmla="*/ 275 h 278"/>
                  <a:gd name="T48" fmla="*/ 213 w 302"/>
                  <a:gd name="T49" fmla="*/ 265 h 278"/>
                  <a:gd name="T50" fmla="*/ 205 w 302"/>
                  <a:gd name="T51" fmla="*/ 260 h 278"/>
                  <a:gd name="T52" fmla="*/ 198 w 302"/>
                  <a:gd name="T53" fmla="*/ 266 h 278"/>
                  <a:gd name="T54" fmla="*/ 185 w 302"/>
                  <a:gd name="T55" fmla="*/ 264 h 278"/>
                  <a:gd name="T56" fmla="*/ 169 w 302"/>
                  <a:gd name="T57" fmla="*/ 265 h 278"/>
                  <a:gd name="T58" fmla="*/ 156 w 302"/>
                  <a:gd name="T59" fmla="*/ 258 h 278"/>
                  <a:gd name="T60" fmla="*/ 137 w 302"/>
                  <a:gd name="T61" fmla="*/ 256 h 278"/>
                  <a:gd name="T62" fmla="*/ 124 w 302"/>
                  <a:gd name="T63" fmla="*/ 261 h 278"/>
                  <a:gd name="T64" fmla="*/ 118 w 302"/>
                  <a:gd name="T65" fmla="*/ 270 h 278"/>
                  <a:gd name="T66" fmla="*/ 110 w 302"/>
                  <a:gd name="T67" fmla="*/ 269 h 278"/>
                  <a:gd name="T68" fmla="*/ 100 w 302"/>
                  <a:gd name="T69" fmla="*/ 263 h 278"/>
                  <a:gd name="T70" fmla="*/ 89 w 302"/>
                  <a:gd name="T71" fmla="*/ 257 h 278"/>
                  <a:gd name="T72" fmla="*/ 85 w 302"/>
                  <a:gd name="T73" fmla="*/ 243 h 278"/>
                  <a:gd name="T74" fmla="*/ 88 w 302"/>
                  <a:gd name="T75" fmla="*/ 237 h 278"/>
                  <a:gd name="T76" fmla="*/ 89 w 302"/>
                  <a:gd name="T77" fmla="*/ 230 h 278"/>
                  <a:gd name="T78" fmla="*/ 39 w 302"/>
                  <a:gd name="T79" fmla="*/ 220 h 278"/>
                  <a:gd name="T80" fmla="*/ 35 w 302"/>
                  <a:gd name="T81" fmla="*/ 209 h 278"/>
                  <a:gd name="T82" fmla="*/ 31 w 302"/>
                  <a:gd name="T83" fmla="*/ 202 h 278"/>
                  <a:gd name="T84" fmla="*/ 37 w 302"/>
                  <a:gd name="T85" fmla="*/ 196 h 278"/>
                  <a:gd name="T86" fmla="*/ 34 w 302"/>
                  <a:gd name="T87" fmla="*/ 182 h 278"/>
                  <a:gd name="T88" fmla="*/ 28 w 302"/>
                  <a:gd name="T89" fmla="*/ 163 h 278"/>
                  <a:gd name="T90" fmla="*/ 46 w 302"/>
                  <a:gd name="T91" fmla="*/ 138 h 278"/>
                  <a:gd name="T92" fmla="*/ 43 w 302"/>
                  <a:gd name="T93" fmla="*/ 115 h 278"/>
                  <a:gd name="T94" fmla="*/ 43 w 302"/>
                  <a:gd name="T95" fmla="*/ 105 h 278"/>
                  <a:gd name="T96" fmla="*/ 41 w 302"/>
                  <a:gd name="T97" fmla="*/ 94 h 278"/>
                  <a:gd name="T98" fmla="*/ 24 w 302"/>
                  <a:gd name="T99" fmla="*/ 89 h 278"/>
                  <a:gd name="T100" fmla="*/ 3 w 302"/>
                  <a:gd name="T101" fmla="*/ 76 h 278"/>
                  <a:gd name="T102" fmla="*/ 2 w 302"/>
                  <a:gd name="T103" fmla="*/ 64 h 2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302" h="278">
                    <a:moveTo>
                      <a:pt x="2" y="36"/>
                    </a:moveTo>
                    <a:cubicBezTo>
                      <a:pt x="84" y="37"/>
                      <a:pt x="84" y="37"/>
                      <a:pt x="84" y="37"/>
                    </a:cubicBezTo>
                    <a:cubicBezTo>
                      <a:pt x="86" y="32"/>
                      <a:pt x="86" y="32"/>
                      <a:pt x="86" y="32"/>
                    </a:cubicBezTo>
                    <a:cubicBezTo>
                      <a:pt x="89" y="24"/>
                      <a:pt x="89" y="24"/>
                      <a:pt x="89" y="24"/>
                    </a:cubicBezTo>
                    <a:cubicBezTo>
                      <a:pt x="90" y="16"/>
                      <a:pt x="90" y="16"/>
                      <a:pt x="90" y="16"/>
                    </a:cubicBezTo>
                    <a:cubicBezTo>
                      <a:pt x="90" y="9"/>
                      <a:pt x="90" y="9"/>
                      <a:pt x="90" y="9"/>
                    </a:cubicBezTo>
                    <a:cubicBezTo>
                      <a:pt x="91" y="4"/>
                      <a:pt x="91" y="4"/>
                      <a:pt x="91" y="4"/>
                    </a:cubicBezTo>
                    <a:cubicBezTo>
                      <a:pt x="92" y="0"/>
                      <a:pt x="92" y="0"/>
                      <a:pt x="92" y="0"/>
                    </a:cubicBezTo>
                    <a:cubicBezTo>
                      <a:pt x="94" y="0"/>
                      <a:pt x="94" y="0"/>
                      <a:pt x="94" y="0"/>
                    </a:cubicBezTo>
                    <a:cubicBezTo>
                      <a:pt x="96" y="2"/>
                      <a:pt x="96" y="2"/>
                      <a:pt x="96" y="2"/>
                    </a:cubicBezTo>
                    <a:cubicBezTo>
                      <a:pt x="96" y="6"/>
                      <a:pt x="96" y="6"/>
                      <a:pt x="96" y="6"/>
                    </a:cubicBezTo>
                    <a:cubicBezTo>
                      <a:pt x="99" y="11"/>
                      <a:pt x="99" y="11"/>
                      <a:pt x="99" y="11"/>
                    </a:cubicBezTo>
                    <a:cubicBezTo>
                      <a:pt x="102" y="20"/>
                      <a:pt x="102" y="20"/>
                      <a:pt x="102" y="20"/>
                    </a:cubicBezTo>
                    <a:cubicBezTo>
                      <a:pt x="103" y="33"/>
                      <a:pt x="103" y="33"/>
                      <a:pt x="103" y="33"/>
                    </a:cubicBezTo>
                    <a:cubicBezTo>
                      <a:pt x="107" y="37"/>
                      <a:pt x="107" y="37"/>
                      <a:pt x="107" y="37"/>
                    </a:cubicBezTo>
                    <a:cubicBezTo>
                      <a:pt x="128" y="54"/>
                      <a:pt x="128" y="54"/>
                      <a:pt x="128" y="54"/>
                    </a:cubicBezTo>
                    <a:cubicBezTo>
                      <a:pt x="137" y="55"/>
                      <a:pt x="137" y="55"/>
                      <a:pt x="137" y="55"/>
                    </a:cubicBezTo>
                    <a:cubicBezTo>
                      <a:pt x="172" y="57"/>
                      <a:pt x="172" y="57"/>
                      <a:pt x="172" y="57"/>
                    </a:cubicBezTo>
                    <a:cubicBezTo>
                      <a:pt x="247" y="60"/>
                      <a:pt x="247" y="60"/>
                      <a:pt x="247" y="60"/>
                    </a:cubicBezTo>
                    <a:cubicBezTo>
                      <a:pt x="302" y="64"/>
                      <a:pt x="302" y="64"/>
                      <a:pt x="302" y="64"/>
                    </a:cubicBezTo>
                    <a:cubicBezTo>
                      <a:pt x="302" y="66"/>
                      <a:pt x="302" y="66"/>
                      <a:pt x="302" y="66"/>
                    </a:cubicBezTo>
                    <a:cubicBezTo>
                      <a:pt x="299" y="74"/>
                      <a:pt x="299" y="74"/>
                      <a:pt x="299" y="74"/>
                    </a:cubicBezTo>
                    <a:cubicBezTo>
                      <a:pt x="292" y="95"/>
                      <a:pt x="292" y="95"/>
                      <a:pt x="292" y="95"/>
                    </a:cubicBezTo>
                    <a:cubicBezTo>
                      <a:pt x="292" y="95"/>
                      <a:pt x="291" y="94"/>
                      <a:pt x="291" y="104"/>
                    </a:cubicBezTo>
                    <a:cubicBezTo>
                      <a:pt x="291" y="114"/>
                      <a:pt x="291" y="135"/>
                      <a:pt x="291" y="135"/>
                    </a:cubicBezTo>
                    <a:cubicBezTo>
                      <a:pt x="293" y="143"/>
                      <a:pt x="293" y="143"/>
                      <a:pt x="293" y="143"/>
                    </a:cubicBezTo>
                    <a:cubicBezTo>
                      <a:pt x="293" y="143"/>
                      <a:pt x="294" y="152"/>
                      <a:pt x="290" y="157"/>
                    </a:cubicBezTo>
                    <a:cubicBezTo>
                      <a:pt x="286" y="162"/>
                      <a:pt x="284" y="172"/>
                      <a:pt x="284" y="172"/>
                    </a:cubicBezTo>
                    <a:cubicBezTo>
                      <a:pt x="281" y="190"/>
                      <a:pt x="281" y="190"/>
                      <a:pt x="281" y="190"/>
                    </a:cubicBezTo>
                    <a:cubicBezTo>
                      <a:pt x="278" y="195"/>
                      <a:pt x="278" y="195"/>
                      <a:pt x="278" y="195"/>
                    </a:cubicBezTo>
                    <a:cubicBezTo>
                      <a:pt x="271" y="198"/>
                      <a:pt x="271" y="198"/>
                      <a:pt x="271" y="198"/>
                    </a:cubicBezTo>
                    <a:cubicBezTo>
                      <a:pt x="266" y="203"/>
                      <a:pt x="266" y="203"/>
                      <a:pt x="266" y="203"/>
                    </a:cubicBezTo>
                    <a:cubicBezTo>
                      <a:pt x="262" y="210"/>
                      <a:pt x="262" y="210"/>
                      <a:pt x="262" y="210"/>
                    </a:cubicBezTo>
                    <a:cubicBezTo>
                      <a:pt x="260" y="215"/>
                      <a:pt x="260" y="215"/>
                      <a:pt x="260" y="215"/>
                    </a:cubicBezTo>
                    <a:cubicBezTo>
                      <a:pt x="256" y="217"/>
                      <a:pt x="256" y="217"/>
                      <a:pt x="256" y="217"/>
                    </a:cubicBezTo>
                    <a:cubicBezTo>
                      <a:pt x="249" y="222"/>
                      <a:pt x="249" y="222"/>
                      <a:pt x="249" y="222"/>
                    </a:cubicBezTo>
                    <a:cubicBezTo>
                      <a:pt x="244" y="227"/>
                      <a:pt x="244" y="227"/>
                      <a:pt x="244" y="227"/>
                    </a:cubicBezTo>
                    <a:cubicBezTo>
                      <a:pt x="237" y="237"/>
                      <a:pt x="237" y="237"/>
                      <a:pt x="237" y="237"/>
                    </a:cubicBezTo>
                    <a:cubicBezTo>
                      <a:pt x="232" y="245"/>
                      <a:pt x="232" y="245"/>
                      <a:pt x="232" y="245"/>
                    </a:cubicBezTo>
                    <a:cubicBezTo>
                      <a:pt x="227" y="252"/>
                      <a:pt x="227" y="252"/>
                      <a:pt x="227" y="252"/>
                    </a:cubicBezTo>
                    <a:cubicBezTo>
                      <a:pt x="223" y="256"/>
                      <a:pt x="223" y="256"/>
                      <a:pt x="223" y="256"/>
                    </a:cubicBezTo>
                    <a:cubicBezTo>
                      <a:pt x="222" y="261"/>
                      <a:pt x="222" y="261"/>
                      <a:pt x="222" y="261"/>
                    </a:cubicBezTo>
                    <a:cubicBezTo>
                      <a:pt x="222" y="267"/>
                      <a:pt x="222" y="267"/>
                      <a:pt x="222" y="267"/>
                    </a:cubicBezTo>
                    <a:cubicBezTo>
                      <a:pt x="224" y="271"/>
                      <a:pt x="224" y="271"/>
                      <a:pt x="224" y="271"/>
                    </a:cubicBezTo>
                    <a:cubicBezTo>
                      <a:pt x="224" y="273"/>
                      <a:pt x="224" y="273"/>
                      <a:pt x="224" y="273"/>
                    </a:cubicBezTo>
                    <a:cubicBezTo>
                      <a:pt x="224" y="278"/>
                      <a:pt x="224" y="278"/>
                      <a:pt x="224" y="278"/>
                    </a:cubicBezTo>
                    <a:cubicBezTo>
                      <a:pt x="214" y="278"/>
                      <a:pt x="214" y="278"/>
                      <a:pt x="214" y="278"/>
                    </a:cubicBezTo>
                    <a:cubicBezTo>
                      <a:pt x="213" y="275"/>
                      <a:pt x="213" y="275"/>
                      <a:pt x="213" y="275"/>
                    </a:cubicBezTo>
                    <a:cubicBezTo>
                      <a:pt x="214" y="269"/>
                      <a:pt x="214" y="269"/>
                      <a:pt x="214" y="269"/>
                    </a:cubicBezTo>
                    <a:cubicBezTo>
                      <a:pt x="213" y="265"/>
                      <a:pt x="213" y="265"/>
                      <a:pt x="213" y="265"/>
                    </a:cubicBezTo>
                    <a:cubicBezTo>
                      <a:pt x="210" y="260"/>
                      <a:pt x="210" y="260"/>
                      <a:pt x="210" y="260"/>
                    </a:cubicBezTo>
                    <a:cubicBezTo>
                      <a:pt x="205" y="260"/>
                      <a:pt x="205" y="260"/>
                      <a:pt x="205" y="260"/>
                    </a:cubicBezTo>
                    <a:cubicBezTo>
                      <a:pt x="200" y="263"/>
                      <a:pt x="200" y="263"/>
                      <a:pt x="200" y="263"/>
                    </a:cubicBezTo>
                    <a:cubicBezTo>
                      <a:pt x="198" y="266"/>
                      <a:pt x="198" y="266"/>
                      <a:pt x="198" y="266"/>
                    </a:cubicBezTo>
                    <a:cubicBezTo>
                      <a:pt x="198" y="266"/>
                      <a:pt x="193" y="266"/>
                      <a:pt x="191" y="266"/>
                    </a:cubicBezTo>
                    <a:cubicBezTo>
                      <a:pt x="189" y="266"/>
                      <a:pt x="185" y="264"/>
                      <a:pt x="185" y="264"/>
                    </a:cubicBezTo>
                    <a:cubicBezTo>
                      <a:pt x="181" y="264"/>
                      <a:pt x="181" y="264"/>
                      <a:pt x="181" y="264"/>
                    </a:cubicBezTo>
                    <a:cubicBezTo>
                      <a:pt x="169" y="265"/>
                      <a:pt x="169" y="265"/>
                      <a:pt x="169" y="265"/>
                    </a:cubicBezTo>
                    <a:cubicBezTo>
                      <a:pt x="162" y="262"/>
                      <a:pt x="162" y="262"/>
                      <a:pt x="162" y="262"/>
                    </a:cubicBezTo>
                    <a:cubicBezTo>
                      <a:pt x="162" y="262"/>
                      <a:pt x="160" y="261"/>
                      <a:pt x="156" y="258"/>
                    </a:cubicBezTo>
                    <a:cubicBezTo>
                      <a:pt x="152" y="255"/>
                      <a:pt x="149" y="255"/>
                      <a:pt x="148" y="255"/>
                    </a:cubicBezTo>
                    <a:cubicBezTo>
                      <a:pt x="146" y="255"/>
                      <a:pt x="140" y="255"/>
                      <a:pt x="137" y="256"/>
                    </a:cubicBezTo>
                    <a:cubicBezTo>
                      <a:pt x="133" y="257"/>
                      <a:pt x="135" y="257"/>
                      <a:pt x="132" y="257"/>
                    </a:cubicBezTo>
                    <a:cubicBezTo>
                      <a:pt x="129" y="257"/>
                      <a:pt x="125" y="260"/>
                      <a:pt x="124" y="261"/>
                    </a:cubicBezTo>
                    <a:cubicBezTo>
                      <a:pt x="123" y="261"/>
                      <a:pt x="120" y="266"/>
                      <a:pt x="120" y="266"/>
                    </a:cubicBezTo>
                    <a:cubicBezTo>
                      <a:pt x="118" y="270"/>
                      <a:pt x="118" y="270"/>
                      <a:pt x="118" y="270"/>
                    </a:cubicBezTo>
                    <a:cubicBezTo>
                      <a:pt x="112" y="269"/>
                      <a:pt x="112" y="269"/>
                      <a:pt x="112" y="269"/>
                    </a:cubicBezTo>
                    <a:cubicBezTo>
                      <a:pt x="110" y="269"/>
                      <a:pt x="110" y="269"/>
                      <a:pt x="110" y="269"/>
                    </a:cubicBezTo>
                    <a:cubicBezTo>
                      <a:pt x="107" y="267"/>
                      <a:pt x="107" y="267"/>
                      <a:pt x="107" y="267"/>
                    </a:cubicBezTo>
                    <a:cubicBezTo>
                      <a:pt x="100" y="263"/>
                      <a:pt x="100" y="263"/>
                      <a:pt x="100" y="263"/>
                    </a:cubicBezTo>
                    <a:cubicBezTo>
                      <a:pt x="95" y="261"/>
                      <a:pt x="95" y="261"/>
                      <a:pt x="95" y="261"/>
                    </a:cubicBezTo>
                    <a:cubicBezTo>
                      <a:pt x="89" y="257"/>
                      <a:pt x="89" y="257"/>
                      <a:pt x="89" y="257"/>
                    </a:cubicBezTo>
                    <a:cubicBezTo>
                      <a:pt x="87" y="254"/>
                      <a:pt x="87" y="254"/>
                      <a:pt x="87" y="254"/>
                    </a:cubicBezTo>
                    <a:cubicBezTo>
                      <a:pt x="85" y="243"/>
                      <a:pt x="85" y="243"/>
                      <a:pt x="85" y="243"/>
                    </a:cubicBezTo>
                    <a:cubicBezTo>
                      <a:pt x="85" y="239"/>
                      <a:pt x="85" y="239"/>
                      <a:pt x="85" y="239"/>
                    </a:cubicBezTo>
                    <a:cubicBezTo>
                      <a:pt x="88" y="237"/>
                      <a:pt x="88" y="237"/>
                      <a:pt x="88" y="237"/>
                    </a:cubicBezTo>
                    <a:cubicBezTo>
                      <a:pt x="89" y="233"/>
                      <a:pt x="89" y="233"/>
                      <a:pt x="89" y="233"/>
                    </a:cubicBezTo>
                    <a:cubicBezTo>
                      <a:pt x="89" y="230"/>
                      <a:pt x="89" y="230"/>
                      <a:pt x="89" y="230"/>
                    </a:cubicBezTo>
                    <a:cubicBezTo>
                      <a:pt x="40" y="229"/>
                      <a:pt x="40" y="229"/>
                      <a:pt x="40" y="229"/>
                    </a:cubicBezTo>
                    <a:cubicBezTo>
                      <a:pt x="39" y="220"/>
                      <a:pt x="39" y="220"/>
                      <a:pt x="39" y="220"/>
                    </a:cubicBezTo>
                    <a:cubicBezTo>
                      <a:pt x="37" y="211"/>
                      <a:pt x="37" y="211"/>
                      <a:pt x="37" y="211"/>
                    </a:cubicBezTo>
                    <a:cubicBezTo>
                      <a:pt x="35" y="209"/>
                      <a:pt x="35" y="209"/>
                      <a:pt x="35" y="209"/>
                    </a:cubicBezTo>
                    <a:cubicBezTo>
                      <a:pt x="33" y="206"/>
                      <a:pt x="33" y="206"/>
                      <a:pt x="33" y="206"/>
                    </a:cubicBezTo>
                    <a:cubicBezTo>
                      <a:pt x="31" y="202"/>
                      <a:pt x="31" y="202"/>
                      <a:pt x="31" y="202"/>
                    </a:cubicBezTo>
                    <a:cubicBezTo>
                      <a:pt x="36" y="202"/>
                      <a:pt x="36" y="202"/>
                      <a:pt x="36" y="202"/>
                    </a:cubicBezTo>
                    <a:cubicBezTo>
                      <a:pt x="37" y="196"/>
                      <a:pt x="37" y="196"/>
                      <a:pt x="37" y="196"/>
                    </a:cubicBezTo>
                    <a:cubicBezTo>
                      <a:pt x="36" y="186"/>
                      <a:pt x="36" y="186"/>
                      <a:pt x="36" y="186"/>
                    </a:cubicBezTo>
                    <a:cubicBezTo>
                      <a:pt x="34" y="182"/>
                      <a:pt x="34" y="182"/>
                      <a:pt x="34" y="182"/>
                    </a:cubicBezTo>
                    <a:cubicBezTo>
                      <a:pt x="31" y="165"/>
                      <a:pt x="31" y="165"/>
                      <a:pt x="31" y="165"/>
                    </a:cubicBezTo>
                    <a:cubicBezTo>
                      <a:pt x="28" y="163"/>
                      <a:pt x="28" y="163"/>
                      <a:pt x="28" y="163"/>
                    </a:cubicBezTo>
                    <a:cubicBezTo>
                      <a:pt x="32" y="159"/>
                      <a:pt x="32" y="159"/>
                      <a:pt x="32" y="159"/>
                    </a:cubicBezTo>
                    <a:cubicBezTo>
                      <a:pt x="46" y="138"/>
                      <a:pt x="46" y="138"/>
                      <a:pt x="46" y="138"/>
                    </a:cubicBezTo>
                    <a:cubicBezTo>
                      <a:pt x="46" y="119"/>
                      <a:pt x="46" y="119"/>
                      <a:pt x="46" y="119"/>
                    </a:cubicBezTo>
                    <a:cubicBezTo>
                      <a:pt x="43" y="115"/>
                      <a:pt x="43" y="115"/>
                      <a:pt x="43" y="115"/>
                    </a:cubicBezTo>
                    <a:cubicBezTo>
                      <a:pt x="42" y="110"/>
                      <a:pt x="42" y="110"/>
                      <a:pt x="42" y="110"/>
                    </a:cubicBezTo>
                    <a:cubicBezTo>
                      <a:pt x="43" y="105"/>
                      <a:pt x="43" y="105"/>
                      <a:pt x="43" y="105"/>
                    </a:cubicBezTo>
                    <a:cubicBezTo>
                      <a:pt x="43" y="105"/>
                      <a:pt x="45" y="99"/>
                      <a:pt x="44" y="98"/>
                    </a:cubicBezTo>
                    <a:cubicBezTo>
                      <a:pt x="43" y="97"/>
                      <a:pt x="42" y="95"/>
                      <a:pt x="41" y="94"/>
                    </a:cubicBezTo>
                    <a:cubicBezTo>
                      <a:pt x="40" y="93"/>
                      <a:pt x="33" y="92"/>
                      <a:pt x="33" y="92"/>
                    </a:cubicBezTo>
                    <a:cubicBezTo>
                      <a:pt x="33" y="92"/>
                      <a:pt x="25" y="89"/>
                      <a:pt x="24" y="89"/>
                    </a:cubicBezTo>
                    <a:cubicBezTo>
                      <a:pt x="23" y="89"/>
                      <a:pt x="2" y="89"/>
                      <a:pt x="2" y="89"/>
                    </a:cubicBezTo>
                    <a:cubicBezTo>
                      <a:pt x="3" y="76"/>
                      <a:pt x="3" y="76"/>
                      <a:pt x="3" y="76"/>
                    </a:cubicBezTo>
                    <a:cubicBezTo>
                      <a:pt x="0" y="71"/>
                      <a:pt x="0" y="71"/>
                      <a:pt x="0" y="71"/>
                    </a:cubicBezTo>
                    <a:cubicBezTo>
                      <a:pt x="2" y="64"/>
                      <a:pt x="2" y="64"/>
                      <a:pt x="2" y="64"/>
                    </a:cubicBezTo>
                    <a:lnTo>
                      <a:pt x="2" y="36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112" name="Freeform 17"/>
              <p:cNvSpPr>
                <a:spLocks/>
              </p:cNvSpPr>
              <p:nvPr/>
            </p:nvSpPr>
            <p:spPr bwMode="auto">
              <a:xfrm>
                <a:off x="8677275" y="3325813"/>
                <a:ext cx="700087" cy="668338"/>
              </a:xfrm>
              <a:custGeom>
                <a:avLst/>
                <a:gdLst>
                  <a:gd name="T0" fmla="*/ 11 w 186"/>
                  <a:gd name="T1" fmla="*/ 16 h 178"/>
                  <a:gd name="T2" fmla="*/ 15 w 186"/>
                  <a:gd name="T3" fmla="*/ 28 h 178"/>
                  <a:gd name="T4" fmla="*/ 10 w 186"/>
                  <a:gd name="T5" fmla="*/ 42 h 178"/>
                  <a:gd name="T6" fmla="*/ 6 w 186"/>
                  <a:gd name="T7" fmla="*/ 56 h 178"/>
                  <a:gd name="T8" fmla="*/ 1 w 186"/>
                  <a:gd name="T9" fmla="*/ 66 h 178"/>
                  <a:gd name="T10" fmla="*/ 2 w 186"/>
                  <a:gd name="T11" fmla="*/ 77 h 178"/>
                  <a:gd name="T12" fmla="*/ 1 w 186"/>
                  <a:gd name="T13" fmla="*/ 87 h 178"/>
                  <a:gd name="T14" fmla="*/ 6 w 186"/>
                  <a:gd name="T15" fmla="*/ 100 h 178"/>
                  <a:gd name="T16" fmla="*/ 7 w 186"/>
                  <a:gd name="T17" fmla="*/ 120 h 178"/>
                  <a:gd name="T18" fmla="*/ 16 w 186"/>
                  <a:gd name="T19" fmla="*/ 128 h 178"/>
                  <a:gd name="T20" fmla="*/ 30 w 186"/>
                  <a:gd name="T21" fmla="*/ 129 h 178"/>
                  <a:gd name="T22" fmla="*/ 53 w 186"/>
                  <a:gd name="T23" fmla="*/ 130 h 178"/>
                  <a:gd name="T24" fmla="*/ 62 w 186"/>
                  <a:gd name="T25" fmla="*/ 136 h 178"/>
                  <a:gd name="T26" fmla="*/ 66 w 186"/>
                  <a:gd name="T27" fmla="*/ 149 h 178"/>
                  <a:gd name="T28" fmla="*/ 69 w 186"/>
                  <a:gd name="T29" fmla="*/ 158 h 178"/>
                  <a:gd name="T30" fmla="*/ 72 w 186"/>
                  <a:gd name="T31" fmla="*/ 168 h 178"/>
                  <a:gd name="T32" fmla="*/ 75 w 186"/>
                  <a:gd name="T33" fmla="*/ 178 h 178"/>
                  <a:gd name="T34" fmla="*/ 87 w 186"/>
                  <a:gd name="T35" fmla="*/ 175 h 178"/>
                  <a:gd name="T36" fmla="*/ 97 w 186"/>
                  <a:gd name="T37" fmla="*/ 173 h 178"/>
                  <a:gd name="T38" fmla="*/ 103 w 186"/>
                  <a:gd name="T39" fmla="*/ 177 h 178"/>
                  <a:gd name="T40" fmla="*/ 106 w 186"/>
                  <a:gd name="T41" fmla="*/ 166 h 178"/>
                  <a:gd name="T42" fmla="*/ 113 w 186"/>
                  <a:gd name="T43" fmla="*/ 158 h 178"/>
                  <a:gd name="T44" fmla="*/ 120 w 186"/>
                  <a:gd name="T45" fmla="*/ 148 h 178"/>
                  <a:gd name="T46" fmla="*/ 138 w 186"/>
                  <a:gd name="T47" fmla="*/ 137 h 178"/>
                  <a:gd name="T48" fmla="*/ 158 w 186"/>
                  <a:gd name="T49" fmla="*/ 120 h 178"/>
                  <a:gd name="T50" fmla="*/ 162 w 186"/>
                  <a:gd name="T51" fmla="*/ 110 h 178"/>
                  <a:gd name="T52" fmla="*/ 167 w 186"/>
                  <a:gd name="T53" fmla="*/ 97 h 178"/>
                  <a:gd name="T54" fmla="*/ 179 w 186"/>
                  <a:gd name="T55" fmla="*/ 81 h 178"/>
                  <a:gd name="T56" fmla="*/ 186 w 186"/>
                  <a:gd name="T57" fmla="*/ 76 h 178"/>
                  <a:gd name="T58" fmla="*/ 179 w 186"/>
                  <a:gd name="T59" fmla="*/ 55 h 178"/>
                  <a:gd name="T60" fmla="*/ 157 w 186"/>
                  <a:gd name="T61" fmla="*/ 45 h 178"/>
                  <a:gd name="T62" fmla="*/ 142 w 186"/>
                  <a:gd name="T63" fmla="*/ 40 h 178"/>
                  <a:gd name="T64" fmla="*/ 135 w 186"/>
                  <a:gd name="T65" fmla="*/ 29 h 178"/>
                  <a:gd name="T66" fmla="*/ 128 w 186"/>
                  <a:gd name="T67" fmla="*/ 22 h 178"/>
                  <a:gd name="T68" fmla="*/ 111 w 186"/>
                  <a:gd name="T69" fmla="*/ 21 h 178"/>
                  <a:gd name="T70" fmla="*/ 112 w 186"/>
                  <a:gd name="T71" fmla="*/ 12 h 178"/>
                  <a:gd name="T72" fmla="*/ 115 w 186"/>
                  <a:gd name="T73" fmla="*/ 4 h 178"/>
                  <a:gd name="T74" fmla="*/ 111 w 186"/>
                  <a:gd name="T75" fmla="*/ 6 h 178"/>
                  <a:gd name="T76" fmla="*/ 99 w 186"/>
                  <a:gd name="T77" fmla="*/ 8 h 178"/>
                  <a:gd name="T78" fmla="*/ 85 w 186"/>
                  <a:gd name="T79" fmla="*/ 9 h 178"/>
                  <a:gd name="T80" fmla="*/ 71 w 186"/>
                  <a:gd name="T81" fmla="*/ 8 h 178"/>
                  <a:gd name="T82" fmla="*/ 57 w 186"/>
                  <a:gd name="T83" fmla="*/ 1 h 178"/>
                  <a:gd name="T84" fmla="*/ 46 w 186"/>
                  <a:gd name="T85" fmla="*/ 1 h 178"/>
                  <a:gd name="T86" fmla="*/ 34 w 186"/>
                  <a:gd name="T87" fmla="*/ 6 h 178"/>
                  <a:gd name="T88" fmla="*/ 26 w 186"/>
                  <a:gd name="T89" fmla="*/ 14 h 178"/>
                  <a:gd name="T90" fmla="*/ 16 w 186"/>
                  <a:gd name="T91" fmla="*/ 13 h 1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86" h="178">
                    <a:moveTo>
                      <a:pt x="9" y="9"/>
                    </a:moveTo>
                    <a:cubicBezTo>
                      <a:pt x="11" y="16"/>
                      <a:pt x="11" y="16"/>
                      <a:pt x="11" y="16"/>
                    </a:cubicBezTo>
                    <a:cubicBezTo>
                      <a:pt x="11" y="16"/>
                      <a:pt x="14" y="21"/>
                      <a:pt x="14" y="22"/>
                    </a:cubicBezTo>
                    <a:cubicBezTo>
                      <a:pt x="15" y="23"/>
                      <a:pt x="15" y="28"/>
                      <a:pt x="15" y="28"/>
                    </a:cubicBezTo>
                    <a:cubicBezTo>
                      <a:pt x="10" y="34"/>
                      <a:pt x="10" y="34"/>
                      <a:pt x="10" y="34"/>
                    </a:cubicBezTo>
                    <a:cubicBezTo>
                      <a:pt x="10" y="42"/>
                      <a:pt x="10" y="42"/>
                      <a:pt x="10" y="42"/>
                    </a:cubicBezTo>
                    <a:cubicBezTo>
                      <a:pt x="10" y="42"/>
                      <a:pt x="11" y="48"/>
                      <a:pt x="11" y="49"/>
                    </a:cubicBezTo>
                    <a:cubicBezTo>
                      <a:pt x="11" y="50"/>
                      <a:pt x="6" y="56"/>
                      <a:pt x="6" y="56"/>
                    </a:cubicBezTo>
                    <a:cubicBezTo>
                      <a:pt x="1" y="61"/>
                      <a:pt x="1" y="61"/>
                      <a:pt x="1" y="61"/>
                    </a:cubicBezTo>
                    <a:cubicBezTo>
                      <a:pt x="1" y="66"/>
                      <a:pt x="1" y="66"/>
                      <a:pt x="1" y="66"/>
                    </a:cubicBezTo>
                    <a:cubicBezTo>
                      <a:pt x="5" y="71"/>
                      <a:pt x="5" y="71"/>
                      <a:pt x="5" y="71"/>
                    </a:cubicBezTo>
                    <a:cubicBezTo>
                      <a:pt x="2" y="77"/>
                      <a:pt x="2" y="77"/>
                      <a:pt x="2" y="77"/>
                    </a:cubicBezTo>
                    <a:cubicBezTo>
                      <a:pt x="2" y="77"/>
                      <a:pt x="0" y="80"/>
                      <a:pt x="0" y="81"/>
                    </a:cubicBezTo>
                    <a:cubicBezTo>
                      <a:pt x="0" y="82"/>
                      <a:pt x="1" y="85"/>
                      <a:pt x="1" y="87"/>
                    </a:cubicBezTo>
                    <a:cubicBezTo>
                      <a:pt x="1" y="88"/>
                      <a:pt x="4" y="94"/>
                      <a:pt x="4" y="95"/>
                    </a:cubicBezTo>
                    <a:cubicBezTo>
                      <a:pt x="4" y="96"/>
                      <a:pt x="6" y="100"/>
                      <a:pt x="6" y="100"/>
                    </a:cubicBezTo>
                    <a:cubicBezTo>
                      <a:pt x="6" y="108"/>
                      <a:pt x="6" y="108"/>
                      <a:pt x="6" y="108"/>
                    </a:cubicBezTo>
                    <a:cubicBezTo>
                      <a:pt x="7" y="120"/>
                      <a:pt x="7" y="120"/>
                      <a:pt x="7" y="120"/>
                    </a:cubicBezTo>
                    <a:cubicBezTo>
                      <a:pt x="7" y="127"/>
                      <a:pt x="7" y="127"/>
                      <a:pt x="7" y="127"/>
                    </a:cubicBezTo>
                    <a:cubicBezTo>
                      <a:pt x="16" y="128"/>
                      <a:pt x="16" y="128"/>
                      <a:pt x="16" y="128"/>
                    </a:cubicBezTo>
                    <a:cubicBezTo>
                      <a:pt x="18" y="129"/>
                      <a:pt x="18" y="129"/>
                      <a:pt x="18" y="129"/>
                    </a:cubicBezTo>
                    <a:cubicBezTo>
                      <a:pt x="30" y="129"/>
                      <a:pt x="30" y="129"/>
                      <a:pt x="30" y="129"/>
                    </a:cubicBezTo>
                    <a:cubicBezTo>
                      <a:pt x="44" y="128"/>
                      <a:pt x="44" y="128"/>
                      <a:pt x="44" y="128"/>
                    </a:cubicBezTo>
                    <a:cubicBezTo>
                      <a:pt x="53" y="130"/>
                      <a:pt x="53" y="130"/>
                      <a:pt x="53" y="130"/>
                    </a:cubicBezTo>
                    <a:cubicBezTo>
                      <a:pt x="59" y="132"/>
                      <a:pt x="59" y="132"/>
                      <a:pt x="59" y="132"/>
                    </a:cubicBezTo>
                    <a:cubicBezTo>
                      <a:pt x="62" y="136"/>
                      <a:pt x="62" y="136"/>
                      <a:pt x="62" y="136"/>
                    </a:cubicBezTo>
                    <a:cubicBezTo>
                      <a:pt x="65" y="141"/>
                      <a:pt x="65" y="141"/>
                      <a:pt x="65" y="141"/>
                    </a:cubicBezTo>
                    <a:cubicBezTo>
                      <a:pt x="66" y="149"/>
                      <a:pt x="66" y="149"/>
                      <a:pt x="66" y="149"/>
                    </a:cubicBezTo>
                    <a:cubicBezTo>
                      <a:pt x="66" y="156"/>
                      <a:pt x="66" y="156"/>
                      <a:pt x="66" y="156"/>
                    </a:cubicBezTo>
                    <a:cubicBezTo>
                      <a:pt x="69" y="158"/>
                      <a:pt x="69" y="158"/>
                      <a:pt x="69" y="158"/>
                    </a:cubicBezTo>
                    <a:cubicBezTo>
                      <a:pt x="71" y="162"/>
                      <a:pt x="71" y="162"/>
                      <a:pt x="71" y="162"/>
                    </a:cubicBezTo>
                    <a:cubicBezTo>
                      <a:pt x="72" y="168"/>
                      <a:pt x="72" y="168"/>
                      <a:pt x="72" y="168"/>
                    </a:cubicBezTo>
                    <a:cubicBezTo>
                      <a:pt x="73" y="175"/>
                      <a:pt x="73" y="175"/>
                      <a:pt x="73" y="175"/>
                    </a:cubicBezTo>
                    <a:cubicBezTo>
                      <a:pt x="75" y="178"/>
                      <a:pt x="75" y="178"/>
                      <a:pt x="75" y="178"/>
                    </a:cubicBezTo>
                    <a:cubicBezTo>
                      <a:pt x="83" y="178"/>
                      <a:pt x="83" y="178"/>
                      <a:pt x="83" y="178"/>
                    </a:cubicBezTo>
                    <a:cubicBezTo>
                      <a:pt x="87" y="175"/>
                      <a:pt x="87" y="175"/>
                      <a:pt x="87" y="175"/>
                    </a:cubicBezTo>
                    <a:cubicBezTo>
                      <a:pt x="91" y="173"/>
                      <a:pt x="91" y="173"/>
                      <a:pt x="91" y="173"/>
                    </a:cubicBezTo>
                    <a:cubicBezTo>
                      <a:pt x="97" y="173"/>
                      <a:pt x="97" y="173"/>
                      <a:pt x="97" y="173"/>
                    </a:cubicBezTo>
                    <a:cubicBezTo>
                      <a:pt x="99" y="176"/>
                      <a:pt x="99" y="176"/>
                      <a:pt x="99" y="176"/>
                    </a:cubicBezTo>
                    <a:cubicBezTo>
                      <a:pt x="103" y="177"/>
                      <a:pt x="103" y="177"/>
                      <a:pt x="103" y="177"/>
                    </a:cubicBezTo>
                    <a:cubicBezTo>
                      <a:pt x="105" y="174"/>
                      <a:pt x="105" y="174"/>
                      <a:pt x="105" y="174"/>
                    </a:cubicBezTo>
                    <a:cubicBezTo>
                      <a:pt x="106" y="166"/>
                      <a:pt x="106" y="166"/>
                      <a:pt x="106" y="166"/>
                    </a:cubicBezTo>
                    <a:cubicBezTo>
                      <a:pt x="112" y="162"/>
                      <a:pt x="112" y="162"/>
                      <a:pt x="112" y="162"/>
                    </a:cubicBezTo>
                    <a:cubicBezTo>
                      <a:pt x="113" y="158"/>
                      <a:pt x="113" y="158"/>
                      <a:pt x="113" y="158"/>
                    </a:cubicBezTo>
                    <a:cubicBezTo>
                      <a:pt x="116" y="153"/>
                      <a:pt x="116" y="153"/>
                      <a:pt x="116" y="153"/>
                    </a:cubicBezTo>
                    <a:cubicBezTo>
                      <a:pt x="120" y="148"/>
                      <a:pt x="120" y="148"/>
                      <a:pt x="120" y="148"/>
                    </a:cubicBezTo>
                    <a:cubicBezTo>
                      <a:pt x="133" y="142"/>
                      <a:pt x="133" y="142"/>
                      <a:pt x="133" y="142"/>
                    </a:cubicBezTo>
                    <a:cubicBezTo>
                      <a:pt x="138" y="137"/>
                      <a:pt x="138" y="137"/>
                      <a:pt x="138" y="137"/>
                    </a:cubicBezTo>
                    <a:cubicBezTo>
                      <a:pt x="146" y="130"/>
                      <a:pt x="146" y="130"/>
                      <a:pt x="146" y="130"/>
                    </a:cubicBezTo>
                    <a:cubicBezTo>
                      <a:pt x="158" y="120"/>
                      <a:pt x="158" y="120"/>
                      <a:pt x="158" y="120"/>
                    </a:cubicBezTo>
                    <a:cubicBezTo>
                      <a:pt x="158" y="120"/>
                      <a:pt x="158" y="116"/>
                      <a:pt x="159" y="115"/>
                    </a:cubicBezTo>
                    <a:cubicBezTo>
                      <a:pt x="159" y="114"/>
                      <a:pt x="162" y="110"/>
                      <a:pt x="162" y="110"/>
                    </a:cubicBezTo>
                    <a:cubicBezTo>
                      <a:pt x="163" y="104"/>
                      <a:pt x="163" y="104"/>
                      <a:pt x="163" y="104"/>
                    </a:cubicBezTo>
                    <a:cubicBezTo>
                      <a:pt x="167" y="97"/>
                      <a:pt x="167" y="97"/>
                      <a:pt x="167" y="97"/>
                    </a:cubicBezTo>
                    <a:cubicBezTo>
                      <a:pt x="174" y="88"/>
                      <a:pt x="174" y="88"/>
                      <a:pt x="174" y="88"/>
                    </a:cubicBezTo>
                    <a:cubicBezTo>
                      <a:pt x="179" y="81"/>
                      <a:pt x="179" y="81"/>
                      <a:pt x="179" y="81"/>
                    </a:cubicBezTo>
                    <a:cubicBezTo>
                      <a:pt x="184" y="77"/>
                      <a:pt x="184" y="77"/>
                      <a:pt x="184" y="77"/>
                    </a:cubicBezTo>
                    <a:cubicBezTo>
                      <a:pt x="186" y="76"/>
                      <a:pt x="186" y="76"/>
                      <a:pt x="186" y="76"/>
                    </a:cubicBezTo>
                    <a:cubicBezTo>
                      <a:pt x="186" y="57"/>
                      <a:pt x="186" y="57"/>
                      <a:pt x="186" y="57"/>
                    </a:cubicBezTo>
                    <a:cubicBezTo>
                      <a:pt x="179" y="55"/>
                      <a:pt x="179" y="55"/>
                      <a:pt x="179" y="55"/>
                    </a:cubicBezTo>
                    <a:cubicBezTo>
                      <a:pt x="169" y="52"/>
                      <a:pt x="169" y="52"/>
                      <a:pt x="169" y="52"/>
                    </a:cubicBezTo>
                    <a:cubicBezTo>
                      <a:pt x="169" y="52"/>
                      <a:pt x="159" y="46"/>
                      <a:pt x="157" y="45"/>
                    </a:cubicBezTo>
                    <a:cubicBezTo>
                      <a:pt x="156" y="44"/>
                      <a:pt x="151" y="42"/>
                      <a:pt x="150" y="41"/>
                    </a:cubicBezTo>
                    <a:cubicBezTo>
                      <a:pt x="149" y="40"/>
                      <a:pt x="144" y="40"/>
                      <a:pt x="142" y="40"/>
                    </a:cubicBezTo>
                    <a:cubicBezTo>
                      <a:pt x="140" y="40"/>
                      <a:pt x="137" y="40"/>
                      <a:pt x="135" y="39"/>
                    </a:cubicBezTo>
                    <a:cubicBezTo>
                      <a:pt x="134" y="38"/>
                      <a:pt x="135" y="29"/>
                      <a:pt x="135" y="29"/>
                    </a:cubicBezTo>
                    <a:cubicBezTo>
                      <a:pt x="135" y="29"/>
                      <a:pt x="130" y="27"/>
                      <a:pt x="129" y="26"/>
                    </a:cubicBezTo>
                    <a:cubicBezTo>
                      <a:pt x="128" y="25"/>
                      <a:pt x="130" y="23"/>
                      <a:pt x="128" y="22"/>
                    </a:cubicBezTo>
                    <a:cubicBezTo>
                      <a:pt x="126" y="21"/>
                      <a:pt x="121" y="21"/>
                      <a:pt x="119" y="21"/>
                    </a:cubicBezTo>
                    <a:cubicBezTo>
                      <a:pt x="117" y="21"/>
                      <a:pt x="111" y="21"/>
                      <a:pt x="111" y="21"/>
                    </a:cubicBezTo>
                    <a:cubicBezTo>
                      <a:pt x="109" y="15"/>
                      <a:pt x="109" y="15"/>
                      <a:pt x="109" y="15"/>
                    </a:cubicBezTo>
                    <a:cubicBezTo>
                      <a:pt x="112" y="12"/>
                      <a:pt x="112" y="12"/>
                      <a:pt x="112" y="12"/>
                    </a:cubicBezTo>
                    <a:cubicBezTo>
                      <a:pt x="113" y="8"/>
                      <a:pt x="113" y="8"/>
                      <a:pt x="113" y="8"/>
                    </a:cubicBezTo>
                    <a:cubicBezTo>
                      <a:pt x="115" y="4"/>
                      <a:pt x="115" y="4"/>
                      <a:pt x="115" y="4"/>
                    </a:cubicBezTo>
                    <a:cubicBezTo>
                      <a:pt x="112" y="5"/>
                      <a:pt x="112" y="5"/>
                      <a:pt x="112" y="5"/>
                    </a:cubicBezTo>
                    <a:cubicBezTo>
                      <a:pt x="111" y="6"/>
                      <a:pt x="111" y="6"/>
                      <a:pt x="111" y="6"/>
                    </a:cubicBezTo>
                    <a:cubicBezTo>
                      <a:pt x="105" y="8"/>
                      <a:pt x="105" y="8"/>
                      <a:pt x="105" y="8"/>
                    </a:cubicBezTo>
                    <a:cubicBezTo>
                      <a:pt x="99" y="8"/>
                      <a:pt x="99" y="8"/>
                      <a:pt x="99" y="8"/>
                    </a:cubicBezTo>
                    <a:cubicBezTo>
                      <a:pt x="99" y="8"/>
                      <a:pt x="93" y="8"/>
                      <a:pt x="92" y="8"/>
                    </a:cubicBezTo>
                    <a:cubicBezTo>
                      <a:pt x="91" y="8"/>
                      <a:pt x="85" y="9"/>
                      <a:pt x="85" y="9"/>
                    </a:cubicBezTo>
                    <a:cubicBezTo>
                      <a:pt x="85" y="9"/>
                      <a:pt x="80" y="9"/>
                      <a:pt x="78" y="9"/>
                    </a:cubicBezTo>
                    <a:cubicBezTo>
                      <a:pt x="76" y="9"/>
                      <a:pt x="73" y="9"/>
                      <a:pt x="71" y="8"/>
                    </a:cubicBezTo>
                    <a:cubicBezTo>
                      <a:pt x="69" y="7"/>
                      <a:pt x="66" y="6"/>
                      <a:pt x="65" y="5"/>
                    </a:cubicBezTo>
                    <a:cubicBezTo>
                      <a:pt x="64" y="5"/>
                      <a:pt x="57" y="1"/>
                      <a:pt x="57" y="1"/>
                    </a:cubicBezTo>
                    <a:cubicBezTo>
                      <a:pt x="57" y="1"/>
                      <a:pt x="55" y="0"/>
                      <a:pt x="53" y="0"/>
                    </a:cubicBezTo>
                    <a:cubicBezTo>
                      <a:pt x="52" y="0"/>
                      <a:pt x="47" y="1"/>
                      <a:pt x="46" y="1"/>
                    </a:cubicBezTo>
                    <a:cubicBezTo>
                      <a:pt x="45" y="1"/>
                      <a:pt x="38" y="3"/>
                      <a:pt x="38" y="3"/>
                    </a:cubicBezTo>
                    <a:cubicBezTo>
                      <a:pt x="34" y="6"/>
                      <a:pt x="34" y="6"/>
                      <a:pt x="34" y="6"/>
                    </a:cubicBezTo>
                    <a:cubicBezTo>
                      <a:pt x="30" y="9"/>
                      <a:pt x="30" y="9"/>
                      <a:pt x="30" y="9"/>
                    </a:cubicBezTo>
                    <a:cubicBezTo>
                      <a:pt x="26" y="14"/>
                      <a:pt x="26" y="14"/>
                      <a:pt x="26" y="14"/>
                    </a:cubicBezTo>
                    <a:cubicBezTo>
                      <a:pt x="22" y="14"/>
                      <a:pt x="22" y="14"/>
                      <a:pt x="22" y="14"/>
                    </a:cubicBezTo>
                    <a:cubicBezTo>
                      <a:pt x="22" y="14"/>
                      <a:pt x="18" y="13"/>
                      <a:pt x="16" y="13"/>
                    </a:cubicBezTo>
                    <a:cubicBezTo>
                      <a:pt x="15" y="13"/>
                      <a:pt x="9" y="9"/>
                      <a:pt x="9" y="9"/>
                    </a:cubicBez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113" name="Freeform 18"/>
              <p:cNvSpPr>
                <a:spLocks/>
              </p:cNvSpPr>
              <p:nvPr/>
            </p:nvSpPr>
            <p:spPr bwMode="auto">
              <a:xfrm>
                <a:off x="9185275" y="2878138"/>
                <a:ext cx="706437" cy="654050"/>
              </a:xfrm>
              <a:custGeom>
                <a:avLst/>
                <a:gdLst>
                  <a:gd name="T0" fmla="*/ 78 w 188"/>
                  <a:gd name="T1" fmla="*/ 3 h 174"/>
                  <a:gd name="T2" fmla="*/ 89 w 188"/>
                  <a:gd name="T3" fmla="*/ 8 h 174"/>
                  <a:gd name="T4" fmla="*/ 101 w 188"/>
                  <a:gd name="T5" fmla="*/ 15 h 174"/>
                  <a:gd name="T6" fmla="*/ 107 w 188"/>
                  <a:gd name="T7" fmla="*/ 4 h 174"/>
                  <a:gd name="T8" fmla="*/ 117 w 188"/>
                  <a:gd name="T9" fmla="*/ 9 h 174"/>
                  <a:gd name="T10" fmla="*/ 122 w 188"/>
                  <a:gd name="T11" fmla="*/ 14 h 174"/>
                  <a:gd name="T12" fmla="*/ 134 w 188"/>
                  <a:gd name="T13" fmla="*/ 14 h 174"/>
                  <a:gd name="T14" fmla="*/ 141 w 188"/>
                  <a:gd name="T15" fmla="*/ 18 h 174"/>
                  <a:gd name="T16" fmla="*/ 148 w 188"/>
                  <a:gd name="T17" fmla="*/ 15 h 174"/>
                  <a:gd name="T18" fmla="*/ 159 w 188"/>
                  <a:gd name="T19" fmla="*/ 10 h 174"/>
                  <a:gd name="T20" fmla="*/ 173 w 188"/>
                  <a:gd name="T21" fmla="*/ 7 h 174"/>
                  <a:gd name="T22" fmla="*/ 182 w 188"/>
                  <a:gd name="T23" fmla="*/ 6 h 174"/>
                  <a:gd name="T24" fmla="*/ 180 w 188"/>
                  <a:gd name="T25" fmla="*/ 17 h 174"/>
                  <a:gd name="T26" fmla="*/ 183 w 188"/>
                  <a:gd name="T27" fmla="*/ 37 h 174"/>
                  <a:gd name="T28" fmla="*/ 188 w 188"/>
                  <a:gd name="T29" fmla="*/ 42 h 174"/>
                  <a:gd name="T30" fmla="*/ 187 w 188"/>
                  <a:gd name="T31" fmla="*/ 54 h 174"/>
                  <a:gd name="T32" fmla="*/ 181 w 188"/>
                  <a:gd name="T33" fmla="*/ 51 h 174"/>
                  <a:gd name="T34" fmla="*/ 173 w 188"/>
                  <a:gd name="T35" fmla="*/ 50 h 174"/>
                  <a:gd name="T36" fmla="*/ 172 w 188"/>
                  <a:gd name="T37" fmla="*/ 57 h 174"/>
                  <a:gd name="T38" fmla="*/ 162 w 188"/>
                  <a:gd name="T39" fmla="*/ 59 h 174"/>
                  <a:gd name="T40" fmla="*/ 162 w 188"/>
                  <a:gd name="T41" fmla="*/ 72 h 174"/>
                  <a:gd name="T42" fmla="*/ 163 w 188"/>
                  <a:gd name="T43" fmla="*/ 77 h 174"/>
                  <a:gd name="T44" fmla="*/ 160 w 188"/>
                  <a:gd name="T45" fmla="*/ 81 h 174"/>
                  <a:gd name="T46" fmla="*/ 150 w 188"/>
                  <a:gd name="T47" fmla="*/ 88 h 174"/>
                  <a:gd name="T48" fmla="*/ 149 w 188"/>
                  <a:gd name="T49" fmla="*/ 99 h 174"/>
                  <a:gd name="T50" fmla="*/ 152 w 188"/>
                  <a:gd name="T51" fmla="*/ 105 h 174"/>
                  <a:gd name="T52" fmla="*/ 155 w 188"/>
                  <a:gd name="T53" fmla="*/ 112 h 174"/>
                  <a:gd name="T54" fmla="*/ 147 w 188"/>
                  <a:gd name="T55" fmla="*/ 119 h 174"/>
                  <a:gd name="T56" fmla="*/ 147 w 188"/>
                  <a:gd name="T57" fmla="*/ 126 h 174"/>
                  <a:gd name="T58" fmla="*/ 151 w 188"/>
                  <a:gd name="T59" fmla="*/ 129 h 174"/>
                  <a:gd name="T60" fmla="*/ 151 w 188"/>
                  <a:gd name="T61" fmla="*/ 138 h 174"/>
                  <a:gd name="T62" fmla="*/ 142 w 188"/>
                  <a:gd name="T63" fmla="*/ 143 h 174"/>
                  <a:gd name="T64" fmla="*/ 138 w 188"/>
                  <a:gd name="T65" fmla="*/ 150 h 174"/>
                  <a:gd name="T66" fmla="*/ 128 w 188"/>
                  <a:gd name="T67" fmla="*/ 147 h 174"/>
                  <a:gd name="T68" fmla="*/ 113 w 188"/>
                  <a:gd name="T69" fmla="*/ 146 h 174"/>
                  <a:gd name="T70" fmla="*/ 102 w 188"/>
                  <a:gd name="T71" fmla="*/ 149 h 174"/>
                  <a:gd name="T72" fmla="*/ 91 w 188"/>
                  <a:gd name="T73" fmla="*/ 151 h 174"/>
                  <a:gd name="T74" fmla="*/ 75 w 188"/>
                  <a:gd name="T75" fmla="*/ 154 h 174"/>
                  <a:gd name="T76" fmla="*/ 65 w 188"/>
                  <a:gd name="T77" fmla="*/ 164 h 174"/>
                  <a:gd name="T78" fmla="*/ 56 w 188"/>
                  <a:gd name="T79" fmla="*/ 174 h 174"/>
                  <a:gd name="T80" fmla="*/ 43 w 188"/>
                  <a:gd name="T81" fmla="*/ 167 h 174"/>
                  <a:gd name="T82" fmla="*/ 29 w 188"/>
                  <a:gd name="T83" fmla="*/ 160 h 174"/>
                  <a:gd name="T84" fmla="*/ 17 w 188"/>
                  <a:gd name="T85" fmla="*/ 153 h 174"/>
                  <a:gd name="T86" fmla="*/ 8 w 188"/>
                  <a:gd name="T87" fmla="*/ 148 h 174"/>
                  <a:gd name="T88" fmla="*/ 3 w 188"/>
                  <a:gd name="T89" fmla="*/ 141 h 174"/>
                  <a:gd name="T90" fmla="*/ 2 w 188"/>
                  <a:gd name="T91" fmla="*/ 131 h 174"/>
                  <a:gd name="T92" fmla="*/ 0 w 188"/>
                  <a:gd name="T93" fmla="*/ 117 h 174"/>
                  <a:gd name="T94" fmla="*/ 9 w 188"/>
                  <a:gd name="T95" fmla="*/ 106 h 174"/>
                  <a:gd name="T96" fmla="*/ 16 w 188"/>
                  <a:gd name="T97" fmla="*/ 95 h 174"/>
                  <a:gd name="T98" fmla="*/ 30 w 188"/>
                  <a:gd name="T99" fmla="*/ 82 h 174"/>
                  <a:gd name="T100" fmla="*/ 37 w 188"/>
                  <a:gd name="T101" fmla="*/ 76 h 174"/>
                  <a:gd name="T102" fmla="*/ 44 w 188"/>
                  <a:gd name="T103" fmla="*/ 63 h 174"/>
                  <a:gd name="T104" fmla="*/ 54 w 188"/>
                  <a:gd name="T105" fmla="*/ 56 h 174"/>
                  <a:gd name="T106" fmla="*/ 59 w 188"/>
                  <a:gd name="T107" fmla="*/ 39 h 174"/>
                  <a:gd name="T108" fmla="*/ 64 w 188"/>
                  <a:gd name="T109" fmla="*/ 25 h 174"/>
                  <a:gd name="T110" fmla="*/ 68 w 188"/>
                  <a:gd name="T111" fmla="*/ 9 h 174"/>
                  <a:gd name="T112" fmla="*/ 73 w 188"/>
                  <a:gd name="T113" fmla="*/ 0 h 1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88" h="174">
                    <a:moveTo>
                      <a:pt x="73" y="0"/>
                    </a:moveTo>
                    <a:cubicBezTo>
                      <a:pt x="78" y="3"/>
                      <a:pt x="78" y="3"/>
                      <a:pt x="78" y="3"/>
                    </a:cubicBezTo>
                    <a:cubicBezTo>
                      <a:pt x="84" y="7"/>
                      <a:pt x="84" y="7"/>
                      <a:pt x="84" y="7"/>
                    </a:cubicBezTo>
                    <a:cubicBezTo>
                      <a:pt x="89" y="8"/>
                      <a:pt x="89" y="8"/>
                      <a:pt x="89" y="8"/>
                    </a:cubicBezTo>
                    <a:cubicBezTo>
                      <a:pt x="95" y="13"/>
                      <a:pt x="95" y="13"/>
                      <a:pt x="95" y="13"/>
                    </a:cubicBezTo>
                    <a:cubicBezTo>
                      <a:pt x="101" y="15"/>
                      <a:pt x="101" y="15"/>
                      <a:pt x="101" y="15"/>
                    </a:cubicBezTo>
                    <a:cubicBezTo>
                      <a:pt x="102" y="7"/>
                      <a:pt x="102" y="7"/>
                      <a:pt x="102" y="7"/>
                    </a:cubicBezTo>
                    <a:cubicBezTo>
                      <a:pt x="107" y="4"/>
                      <a:pt x="107" y="4"/>
                      <a:pt x="107" y="4"/>
                    </a:cubicBezTo>
                    <a:cubicBezTo>
                      <a:pt x="116" y="4"/>
                      <a:pt x="116" y="4"/>
                      <a:pt x="116" y="4"/>
                    </a:cubicBezTo>
                    <a:cubicBezTo>
                      <a:pt x="117" y="9"/>
                      <a:pt x="117" y="9"/>
                      <a:pt x="117" y="9"/>
                    </a:cubicBezTo>
                    <a:cubicBezTo>
                      <a:pt x="118" y="14"/>
                      <a:pt x="118" y="14"/>
                      <a:pt x="118" y="14"/>
                    </a:cubicBezTo>
                    <a:cubicBezTo>
                      <a:pt x="122" y="14"/>
                      <a:pt x="122" y="14"/>
                      <a:pt x="122" y="14"/>
                    </a:cubicBezTo>
                    <a:cubicBezTo>
                      <a:pt x="129" y="14"/>
                      <a:pt x="129" y="14"/>
                      <a:pt x="129" y="14"/>
                    </a:cubicBezTo>
                    <a:cubicBezTo>
                      <a:pt x="134" y="14"/>
                      <a:pt x="134" y="14"/>
                      <a:pt x="134" y="14"/>
                    </a:cubicBezTo>
                    <a:cubicBezTo>
                      <a:pt x="139" y="17"/>
                      <a:pt x="139" y="17"/>
                      <a:pt x="139" y="17"/>
                    </a:cubicBezTo>
                    <a:cubicBezTo>
                      <a:pt x="141" y="18"/>
                      <a:pt x="141" y="18"/>
                      <a:pt x="141" y="18"/>
                    </a:cubicBezTo>
                    <a:cubicBezTo>
                      <a:pt x="148" y="18"/>
                      <a:pt x="148" y="18"/>
                      <a:pt x="148" y="18"/>
                    </a:cubicBezTo>
                    <a:cubicBezTo>
                      <a:pt x="148" y="15"/>
                      <a:pt x="148" y="15"/>
                      <a:pt x="148" y="15"/>
                    </a:cubicBezTo>
                    <a:cubicBezTo>
                      <a:pt x="154" y="13"/>
                      <a:pt x="154" y="13"/>
                      <a:pt x="154" y="13"/>
                    </a:cubicBezTo>
                    <a:cubicBezTo>
                      <a:pt x="159" y="10"/>
                      <a:pt x="159" y="10"/>
                      <a:pt x="159" y="10"/>
                    </a:cubicBezTo>
                    <a:cubicBezTo>
                      <a:pt x="166" y="9"/>
                      <a:pt x="166" y="9"/>
                      <a:pt x="166" y="9"/>
                    </a:cubicBezTo>
                    <a:cubicBezTo>
                      <a:pt x="173" y="7"/>
                      <a:pt x="173" y="7"/>
                      <a:pt x="173" y="7"/>
                    </a:cubicBezTo>
                    <a:cubicBezTo>
                      <a:pt x="178" y="6"/>
                      <a:pt x="178" y="6"/>
                      <a:pt x="178" y="6"/>
                    </a:cubicBezTo>
                    <a:cubicBezTo>
                      <a:pt x="182" y="6"/>
                      <a:pt x="182" y="6"/>
                      <a:pt x="182" y="6"/>
                    </a:cubicBezTo>
                    <a:cubicBezTo>
                      <a:pt x="182" y="16"/>
                      <a:pt x="182" y="16"/>
                      <a:pt x="182" y="16"/>
                    </a:cubicBezTo>
                    <a:cubicBezTo>
                      <a:pt x="180" y="17"/>
                      <a:pt x="180" y="17"/>
                      <a:pt x="180" y="17"/>
                    </a:cubicBezTo>
                    <a:cubicBezTo>
                      <a:pt x="181" y="34"/>
                      <a:pt x="181" y="34"/>
                      <a:pt x="181" y="34"/>
                    </a:cubicBezTo>
                    <a:cubicBezTo>
                      <a:pt x="183" y="37"/>
                      <a:pt x="183" y="37"/>
                      <a:pt x="183" y="37"/>
                    </a:cubicBezTo>
                    <a:cubicBezTo>
                      <a:pt x="186" y="41"/>
                      <a:pt x="186" y="41"/>
                      <a:pt x="186" y="41"/>
                    </a:cubicBezTo>
                    <a:cubicBezTo>
                      <a:pt x="188" y="42"/>
                      <a:pt x="188" y="42"/>
                      <a:pt x="188" y="42"/>
                    </a:cubicBezTo>
                    <a:cubicBezTo>
                      <a:pt x="188" y="52"/>
                      <a:pt x="188" y="52"/>
                      <a:pt x="188" y="52"/>
                    </a:cubicBezTo>
                    <a:cubicBezTo>
                      <a:pt x="187" y="54"/>
                      <a:pt x="187" y="54"/>
                      <a:pt x="187" y="54"/>
                    </a:cubicBezTo>
                    <a:cubicBezTo>
                      <a:pt x="184" y="54"/>
                      <a:pt x="184" y="54"/>
                      <a:pt x="184" y="54"/>
                    </a:cubicBezTo>
                    <a:cubicBezTo>
                      <a:pt x="181" y="51"/>
                      <a:pt x="181" y="51"/>
                      <a:pt x="181" y="51"/>
                    </a:cubicBezTo>
                    <a:cubicBezTo>
                      <a:pt x="177" y="49"/>
                      <a:pt x="177" y="49"/>
                      <a:pt x="177" y="49"/>
                    </a:cubicBezTo>
                    <a:cubicBezTo>
                      <a:pt x="173" y="50"/>
                      <a:pt x="173" y="50"/>
                      <a:pt x="173" y="50"/>
                    </a:cubicBezTo>
                    <a:cubicBezTo>
                      <a:pt x="172" y="54"/>
                      <a:pt x="172" y="54"/>
                      <a:pt x="172" y="54"/>
                    </a:cubicBezTo>
                    <a:cubicBezTo>
                      <a:pt x="172" y="57"/>
                      <a:pt x="172" y="57"/>
                      <a:pt x="172" y="57"/>
                    </a:cubicBezTo>
                    <a:cubicBezTo>
                      <a:pt x="166" y="58"/>
                      <a:pt x="166" y="58"/>
                      <a:pt x="166" y="58"/>
                    </a:cubicBezTo>
                    <a:cubicBezTo>
                      <a:pt x="162" y="59"/>
                      <a:pt x="162" y="59"/>
                      <a:pt x="162" y="59"/>
                    </a:cubicBezTo>
                    <a:cubicBezTo>
                      <a:pt x="162" y="63"/>
                      <a:pt x="162" y="63"/>
                      <a:pt x="162" y="63"/>
                    </a:cubicBezTo>
                    <a:cubicBezTo>
                      <a:pt x="162" y="72"/>
                      <a:pt x="162" y="72"/>
                      <a:pt x="162" y="72"/>
                    </a:cubicBezTo>
                    <a:cubicBezTo>
                      <a:pt x="163" y="75"/>
                      <a:pt x="163" y="75"/>
                      <a:pt x="163" y="75"/>
                    </a:cubicBezTo>
                    <a:cubicBezTo>
                      <a:pt x="163" y="77"/>
                      <a:pt x="163" y="77"/>
                      <a:pt x="163" y="77"/>
                    </a:cubicBezTo>
                    <a:cubicBezTo>
                      <a:pt x="164" y="81"/>
                      <a:pt x="164" y="81"/>
                      <a:pt x="164" y="81"/>
                    </a:cubicBezTo>
                    <a:cubicBezTo>
                      <a:pt x="160" y="81"/>
                      <a:pt x="160" y="81"/>
                      <a:pt x="160" y="81"/>
                    </a:cubicBezTo>
                    <a:cubicBezTo>
                      <a:pt x="154" y="82"/>
                      <a:pt x="154" y="82"/>
                      <a:pt x="154" y="82"/>
                    </a:cubicBezTo>
                    <a:cubicBezTo>
                      <a:pt x="150" y="88"/>
                      <a:pt x="150" y="88"/>
                      <a:pt x="150" y="88"/>
                    </a:cubicBezTo>
                    <a:cubicBezTo>
                      <a:pt x="149" y="94"/>
                      <a:pt x="149" y="94"/>
                      <a:pt x="149" y="94"/>
                    </a:cubicBezTo>
                    <a:cubicBezTo>
                      <a:pt x="149" y="99"/>
                      <a:pt x="149" y="99"/>
                      <a:pt x="149" y="99"/>
                    </a:cubicBezTo>
                    <a:cubicBezTo>
                      <a:pt x="150" y="103"/>
                      <a:pt x="150" y="103"/>
                      <a:pt x="150" y="103"/>
                    </a:cubicBezTo>
                    <a:cubicBezTo>
                      <a:pt x="152" y="105"/>
                      <a:pt x="152" y="105"/>
                      <a:pt x="152" y="105"/>
                    </a:cubicBezTo>
                    <a:cubicBezTo>
                      <a:pt x="154" y="109"/>
                      <a:pt x="154" y="109"/>
                      <a:pt x="154" y="109"/>
                    </a:cubicBezTo>
                    <a:cubicBezTo>
                      <a:pt x="155" y="112"/>
                      <a:pt x="155" y="112"/>
                      <a:pt x="155" y="112"/>
                    </a:cubicBezTo>
                    <a:cubicBezTo>
                      <a:pt x="151" y="115"/>
                      <a:pt x="151" y="115"/>
                      <a:pt x="151" y="115"/>
                    </a:cubicBezTo>
                    <a:cubicBezTo>
                      <a:pt x="147" y="119"/>
                      <a:pt x="147" y="119"/>
                      <a:pt x="147" y="119"/>
                    </a:cubicBezTo>
                    <a:cubicBezTo>
                      <a:pt x="146" y="122"/>
                      <a:pt x="146" y="122"/>
                      <a:pt x="146" y="122"/>
                    </a:cubicBezTo>
                    <a:cubicBezTo>
                      <a:pt x="147" y="126"/>
                      <a:pt x="147" y="126"/>
                      <a:pt x="147" y="126"/>
                    </a:cubicBezTo>
                    <a:cubicBezTo>
                      <a:pt x="150" y="127"/>
                      <a:pt x="150" y="127"/>
                      <a:pt x="150" y="127"/>
                    </a:cubicBezTo>
                    <a:cubicBezTo>
                      <a:pt x="151" y="129"/>
                      <a:pt x="151" y="129"/>
                      <a:pt x="151" y="129"/>
                    </a:cubicBezTo>
                    <a:cubicBezTo>
                      <a:pt x="151" y="135"/>
                      <a:pt x="151" y="135"/>
                      <a:pt x="151" y="135"/>
                    </a:cubicBezTo>
                    <a:cubicBezTo>
                      <a:pt x="151" y="138"/>
                      <a:pt x="151" y="138"/>
                      <a:pt x="151" y="138"/>
                    </a:cubicBezTo>
                    <a:cubicBezTo>
                      <a:pt x="147" y="141"/>
                      <a:pt x="147" y="141"/>
                      <a:pt x="147" y="141"/>
                    </a:cubicBezTo>
                    <a:cubicBezTo>
                      <a:pt x="142" y="143"/>
                      <a:pt x="142" y="143"/>
                      <a:pt x="142" y="143"/>
                    </a:cubicBezTo>
                    <a:cubicBezTo>
                      <a:pt x="139" y="147"/>
                      <a:pt x="139" y="147"/>
                      <a:pt x="139" y="147"/>
                    </a:cubicBezTo>
                    <a:cubicBezTo>
                      <a:pt x="138" y="150"/>
                      <a:pt x="138" y="150"/>
                      <a:pt x="138" y="150"/>
                    </a:cubicBezTo>
                    <a:cubicBezTo>
                      <a:pt x="134" y="148"/>
                      <a:pt x="134" y="148"/>
                      <a:pt x="134" y="148"/>
                    </a:cubicBezTo>
                    <a:cubicBezTo>
                      <a:pt x="128" y="147"/>
                      <a:pt x="128" y="147"/>
                      <a:pt x="128" y="147"/>
                    </a:cubicBezTo>
                    <a:cubicBezTo>
                      <a:pt x="121" y="147"/>
                      <a:pt x="121" y="147"/>
                      <a:pt x="121" y="147"/>
                    </a:cubicBezTo>
                    <a:cubicBezTo>
                      <a:pt x="113" y="146"/>
                      <a:pt x="113" y="146"/>
                      <a:pt x="113" y="146"/>
                    </a:cubicBezTo>
                    <a:cubicBezTo>
                      <a:pt x="113" y="146"/>
                      <a:pt x="109" y="147"/>
                      <a:pt x="108" y="147"/>
                    </a:cubicBezTo>
                    <a:cubicBezTo>
                      <a:pt x="107" y="147"/>
                      <a:pt x="102" y="149"/>
                      <a:pt x="102" y="149"/>
                    </a:cubicBezTo>
                    <a:cubicBezTo>
                      <a:pt x="98" y="152"/>
                      <a:pt x="98" y="152"/>
                      <a:pt x="98" y="152"/>
                    </a:cubicBezTo>
                    <a:cubicBezTo>
                      <a:pt x="91" y="151"/>
                      <a:pt x="91" y="151"/>
                      <a:pt x="91" y="151"/>
                    </a:cubicBezTo>
                    <a:cubicBezTo>
                      <a:pt x="81" y="153"/>
                      <a:pt x="81" y="153"/>
                      <a:pt x="81" y="153"/>
                    </a:cubicBezTo>
                    <a:cubicBezTo>
                      <a:pt x="81" y="153"/>
                      <a:pt x="76" y="154"/>
                      <a:pt x="75" y="154"/>
                    </a:cubicBezTo>
                    <a:cubicBezTo>
                      <a:pt x="74" y="154"/>
                      <a:pt x="70" y="158"/>
                      <a:pt x="70" y="158"/>
                    </a:cubicBezTo>
                    <a:cubicBezTo>
                      <a:pt x="65" y="164"/>
                      <a:pt x="65" y="164"/>
                      <a:pt x="65" y="164"/>
                    </a:cubicBezTo>
                    <a:cubicBezTo>
                      <a:pt x="62" y="168"/>
                      <a:pt x="62" y="168"/>
                      <a:pt x="62" y="168"/>
                    </a:cubicBezTo>
                    <a:cubicBezTo>
                      <a:pt x="56" y="174"/>
                      <a:pt x="56" y="174"/>
                      <a:pt x="56" y="174"/>
                    </a:cubicBezTo>
                    <a:cubicBezTo>
                      <a:pt x="50" y="170"/>
                      <a:pt x="50" y="170"/>
                      <a:pt x="50" y="170"/>
                    </a:cubicBezTo>
                    <a:cubicBezTo>
                      <a:pt x="43" y="167"/>
                      <a:pt x="43" y="167"/>
                      <a:pt x="43" y="167"/>
                    </a:cubicBezTo>
                    <a:cubicBezTo>
                      <a:pt x="43" y="167"/>
                      <a:pt x="39" y="164"/>
                      <a:pt x="38" y="164"/>
                    </a:cubicBezTo>
                    <a:cubicBezTo>
                      <a:pt x="36" y="164"/>
                      <a:pt x="30" y="160"/>
                      <a:pt x="29" y="160"/>
                    </a:cubicBezTo>
                    <a:cubicBezTo>
                      <a:pt x="28" y="160"/>
                      <a:pt x="23" y="157"/>
                      <a:pt x="23" y="157"/>
                    </a:cubicBezTo>
                    <a:cubicBezTo>
                      <a:pt x="22" y="156"/>
                      <a:pt x="20" y="154"/>
                      <a:pt x="17" y="153"/>
                    </a:cubicBezTo>
                    <a:cubicBezTo>
                      <a:pt x="14" y="152"/>
                      <a:pt x="11" y="151"/>
                      <a:pt x="11" y="151"/>
                    </a:cubicBezTo>
                    <a:cubicBezTo>
                      <a:pt x="8" y="148"/>
                      <a:pt x="8" y="148"/>
                      <a:pt x="8" y="148"/>
                    </a:cubicBezTo>
                    <a:cubicBezTo>
                      <a:pt x="8" y="144"/>
                      <a:pt x="8" y="144"/>
                      <a:pt x="8" y="144"/>
                    </a:cubicBezTo>
                    <a:cubicBezTo>
                      <a:pt x="3" y="141"/>
                      <a:pt x="3" y="141"/>
                      <a:pt x="3" y="141"/>
                    </a:cubicBezTo>
                    <a:cubicBezTo>
                      <a:pt x="2" y="136"/>
                      <a:pt x="2" y="136"/>
                      <a:pt x="2" y="136"/>
                    </a:cubicBezTo>
                    <a:cubicBezTo>
                      <a:pt x="2" y="131"/>
                      <a:pt x="2" y="131"/>
                      <a:pt x="2" y="131"/>
                    </a:cubicBezTo>
                    <a:cubicBezTo>
                      <a:pt x="1" y="126"/>
                      <a:pt x="1" y="126"/>
                      <a:pt x="1" y="126"/>
                    </a:cubicBezTo>
                    <a:cubicBezTo>
                      <a:pt x="0" y="117"/>
                      <a:pt x="0" y="117"/>
                      <a:pt x="0" y="117"/>
                    </a:cubicBezTo>
                    <a:cubicBezTo>
                      <a:pt x="4" y="108"/>
                      <a:pt x="4" y="108"/>
                      <a:pt x="4" y="108"/>
                    </a:cubicBezTo>
                    <a:cubicBezTo>
                      <a:pt x="9" y="106"/>
                      <a:pt x="9" y="106"/>
                      <a:pt x="9" y="106"/>
                    </a:cubicBezTo>
                    <a:cubicBezTo>
                      <a:pt x="13" y="101"/>
                      <a:pt x="13" y="101"/>
                      <a:pt x="13" y="101"/>
                    </a:cubicBezTo>
                    <a:cubicBezTo>
                      <a:pt x="16" y="95"/>
                      <a:pt x="16" y="95"/>
                      <a:pt x="16" y="95"/>
                    </a:cubicBezTo>
                    <a:cubicBezTo>
                      <a:pt x="25" y="84"/>
                      <a:pt x="25" y="84"/>
                      <a:pt x="25" y="84"/>
                    </a:cubicBezTo>
                    <a:cubicBezTo>
                      <a:pt x="30" y="82"/>
                      <a:pt x="30" y="82"/>
                      <a:pt x="30" y="82"/>
                    </a:cubicBezTo>
                    <a:cubicBezTo>
                      <a:pt x="36" y="80"/>
                      <a:pt x="36" y="80"/>
                      <a:pt x="36" y="80"/>
                    </a:cubicBezTo>
                    <a:cubicBezTo>
                      <a:pt x="37" y="76"/>
                      <a:pt x="37" y="76"/>
                      <a:pt x="37" y="76"/>
                    </a:cubicBezTo>
                    <a:cubicBezTo>
                      <a:pt x="40" y="69"/>
                      <a:pt x="40" y="69"/>
                      <a:pt x="40" y="69"/>
                    </a:cubicBezTo>
                    <a:cubicBezTo>
                      <a:pt x="44" y="63"/>
                      <a:pt x="44" y="63"/>
                      <a:pt x="44" y="63"/>
                    </a:cubicBezTo>
                    <a:cubicBezTo>
                      <a:pt x="49" y="61"/>
                      <a:pt x="49" y="61"/>
                      <a:pt x="49" y="61"/>
                    </a:cubicBezTo>
                    <a:cubicBezTo>
                      <a:pt x="54" y="56"/>
                      <a:pt x="54" y="56"/>
                      <a:pt x="54" y="56"/>
                    </a:cubicBezTo>
                    <a:cubicBezTo>
                      <a:pt x="56" y="51"/>
                      <a:pt x="56" y="51"/>
                      <a:pt x="56" y="51"/>
                    </a:cubicBezTo>
                    <a:cubicBezTo>
                      <a:pt x="59" y="39"/>
                      <a:pt x="59" y="39"/>
                      <a:pt x="59" y="39"/>
                    </a:cubicBezTo>
                    <a:cubicBezTo>
                      <a:pt x="62" y="32"/>
                      <a:pt x="62" y="32"/>
                      <a:pt x="62" y="32"/>
                    </a:cubicBezTo>
                    <a:cubicBezTo>
                      <a:pt x="64" y="25"/>
                      <a:pt x="64" y="25"/>
                      <a:pt x="64" y="25"/>
                    </a:cubicBezTo>
                    <a:cubicBezTo>
                      <a:pt x="64" y="25"/>
                      <a:pt x="64" y="21"/>
                      <a:pt x="65" y="19"/>
                    </a:cubicBezTo>
                    <a:cubicBezTo>
                      <a:pt x="67" y="16"/>
                      <a:pt x="67" y="10"/>
                      <a:pt x="68" y="9"/>
                    </a:cubicBezTo>
                    <a:cubicBezTo>
                      <a:pt x="69" y="9"/>
                      <a:pt x="71" y="3"/>
                      <a:pt x="71" y="3"/>
                    </a:cubicBezTo>
                    <a:lnTo>
                      <a:pt x="73" y="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</p:grpSp>
        <p:grpSp>
          <p:nvGrpSpPr>
            <p:cNvPr id="76" name="Grupo 75"/>
            <p:cNvGrpSpPr/>
            <p:nvPr/>
          </p:nvGrpSpPr>
          <p:grpSpPr>
            <a:xfrm>
              <a:off x="9383713" y="3789588"/>
              <a:ext cx="1304924" cy="1079501"/>
              <a:chOff x="9215438" y="3032125"/>
              <a:chExt cx="1304924" cy="1079501"/>
            </a:xfrm>
            <a:solidFill>
              <a:srgbClr val="ED7D31"/>
            </a:solidFill>
          </p:grpSpPr>
          <p:sp>
            <p:nvSpPr>
              <p:cNvPr id="107" name="Freeform 20"/>
              <p:cNvSpPr>
                <a:spLocks/>
              </p:cNvSpPr>
              <p:nvPr/>
            </p:nvSpPr>
            <p:spPr bwMode="auto">
              <a:xfrm>
                <a:off x="9215438" y="3595688"/>
                <a:ext cx="838200" cy="515938"/>
              </a:xfrm>
              <a:custGeom>
                <a:avLst/>
                <a:gdLst>
                  <a:gd name="T0" fmla="*/ 9 w 223"/>
                  <a:gd name="T1" fmla="*/ 69 h 137"/>
                  <a:gd name="T2" fmla="*/ 26 w 223"/>
                  <a:gd name="T3" fmla="*/ 69 h 137"/>
                  <a:gd name="T4" fmla="*/ 39 w 223"/>
                  <a:gd name="T5" fmla="*/ 71 h 137"/>
                  <a:gd name="T6" fmla="*/ 49 w 223"/>
                  <a:gd name="T7" fmla="*/ 76 h 137"/>
                  <a:gd name="T8" fmla="*/ 65 w 223"/>
                  <a:gd name="T9" fmla="*/ 76 h 137"/>
                  <a:gd name="T10" fmla="*/ 78 w 223"/>
                  <a:gd name="T11" fmla="*/ 77 h 137"/>
                  <a:gd name="T12" fmla="*/ 83 w 223"/>
                  <a:gd name="T13" fmla="*/ 83 h 137"/>
                  <a:gd name="T14" fmla="*/ 87 w 223"/>
                  <a:gd name="T15" fmla="*/ 89 h 137"/>
                  <a:gd name="T16" fmla="*/ 87 w 223"/>
                  <a:gd name="T17" fmla="*/ 98 h 137"/>
                  <a:gd name="T18" fmla="*/ 88 w 223"/>
                  <a:gd name="T19" fmla="*/ 105 h 137"/>
                  <a:gd name="T20" fmla="*/ 91 w 223"/>
                  <a:gd name="T21" fmla="*/ 109 h 137"/>
                  <a:gd name="T22" fmla="*/ 93 w 223"/>
                  <a:gd name="T23" fmla="*/ 115 h 137"/>
                  <a:gd name="T24" fmla="*/ 93 w 223"/>
                  <a:gd name="T25" fmla="*/ 123 h 137"/>
                  <a:gd name="T26" fmla="*/ 109 w 223"/>
                  <a:gd name="T27" fmla="*/ 124 h 137"/>
                  <a:gd name="T28" fmla="*/ 113 w 223"/>
                  <a:gd name="T29" fmla="*/ 127 h 137"/>
                  <a:gd name="T30" fmla="*/ 115 w 223"/>
                  <a:gd name="T31" fmla="*/ 134 h 137"/>
                  <a:gd name="T32" fmla="*/ 124 w 223"/>
                  <a:gd name="T33" fmla="*/ 136 h 137"/>
                  <a:gd name="T34" fmla="*/ 128 w 223"/>
                  <a:gd name="T35" fmla="*/ 136 h 137"/>
                  <a:gd name="T36" fmla="*/ 138 w 223"/>
                  <a:gd name="T37" fmla="*/ 127 h 137"/>
                  <a:gd name="T38" fmla="*/ 151 w 223"/>
                  <a:gd name="T39" fmla="*/ 118 h 137"/>
                  <a:gd name="T40" fmla="*/ 161 w 223"/>
                  <a:gd name="T41" fmla="*/ 109 h 137"/>
                  <a:gd name="T42" fmla="*/ 172 w 223"/>
                  <a:gd name="T43" fmla="*/ 105 h 137"/>
                  <a:gd name="T44" fmla="*/ 179 w 223"/>
                  <a:gd name="T45" fmla="*/ 100 h 137"/>
                  <a:gd name="T46" fmla="*/ 198 w 223"/>
                  <a:gd name="T47" fmla="*/ 96 h 137"/>
                  <a:gd name="T48" fmla="*/ 209 w 223"/>
                  <a:gd name="T49" fmla="*/ 90 h 137"/>
                  <a:gd name="T50" fmla="*/ 219 w 223"/>
                  <a:gd name="T51" fmla="*/ 88 h 137"/>
                  <a:gd name="T52" fmla="*/ 219 w 223"/>
                  <a:gd name="T53" fmla="*/ 82 h 137"/>
                  <a:gd name="T54" fmla="*/ 223 w 223"/>
                  <a:gd name="T55" fmla="*/ 73 h 137"/>
                  <a:gd name="T56" fmla="*/ 214 w 223"/>
                  <a:gd name="T57" fmla="*/ 70 h 137"/>
                  <a:gd name="T58" fmla="*/ 203 w 223"/>
                  <a:gd name="T59" fmla="*/ 72 h 137"/>
                  <a:gd name="T60" fmla="*/ 193 w 223"/>
                  <a:gd name="T61" fmla="*/ 76 h 137"/>
                  <a:gd name="T62" fmla="*/ 187 w 223"/>
                  <a:gd name="T63" fmla="*/ 81 h 137"/>
                  <a:gd name="T64" fmla="*/ 170 w 223"/>
                  <a:gd name="T65" fmla="*/ 81 h 137"/>
                  <a:gd name="T66" fmla="*/ 164 w 223"/>
                  <a:gd name="T67" fmla="*/ 74 h 137"/>
                  <a:gd name="T68" fmla="*/ 161 w 223"/>
                  <a:gd name="T69" fmla="*/ 65 h 137"/>
                  <a:gd name="T70" fmla="*/ 160 w 223"/>
                  <a:gd name="T71" fmla="*/ 51 h 137"/>
                  <a:gd name="T72" fmla="*/ 161 w 223"/>
                  <a:gd name="T73" fmla="*/ 42 h 137"/>
                  <a:gd name="T74" fmla="*/ 151 w 223"/>
                  <a:gd name="T75" fmla="*/ 39 h 137"/>
                  <a:gd name="T76" fmla="*/ 146 w 223"/>
                  <a:gd name="T77" fmla="*/ 26 h 137"/>
                  <a:gd name="T78" fmla="*/ 145 w 223"/>
                  <a:gd name="T79" fmla="*/ 14 h 137"/>
                  <a:gd name="T80" fmla="*/ 139 w 223"/>
                  <a:gd name="T81" fmla="*/ 5 h 137"/>
                  <a:gd name="T82" fmla="*/ 131 w 223"/>
                  <a:gd name="T83" fmla="*/ 6 h 137"/>
                  <a:gd name="T84" fmla="*/ 112 w 223"/>
                  <a:gd name="T85" fmla="*/ 7 h 137"/>
                  <a:gd name="T86" fmla="*/ 106 w 223"/>
                  <a:gd name="T87" fmla="*/ 12 h 137"/>
                  <a:gd name="T88" fmla="*/ 100 w 223"/>
                  <a:gd name="T89" fmla="*/ 13 h 137"/>
                  <a:gd name="T90" fmla="*/ 91 w 223"/>
                  <a:gd name="T91" fmla="*/ 6 h 137"/>
                  <a:gd name="T92" fmla="*/ 79 w 223"/>
                  <a:gd name="T93" fmla="*/ 2 h 137"/>
                  <a:gd name="T94" fmla="*/ 61 w 223"/>
                  <a:gd name="T95" fmla="*/ 0 h 137"/>
                  <a:gd name="T96" fmla="*/ 54 w 223"/>
                  <a:gd name="T97" fmla="*/ 2 h 137"/>
                  <a:gd name="T98" fmla="*/ 44 w 223"/>
                  <a:gd name="T99" fmla="*/ 10 h 137"/>
                  <a:gd name="T100" fmla="*/ 31 w 223"/>
                  <a:gd name="T101" fmla="*/ 22 h 137"/>
                  <a:gd name="T102" fmla="*/ 26 w 223"/>
                  <a:gd name="T103" fmla="*/ 33 h 137"/>
                  <a:gd name="T104" fmla="*/ 22 w 223"/>
                  <a:gd name="T105" fmla="*/ 43 h 137"/>
                  <a:gd name="T106" fmla="*/ 19 w 223"/>
                  <a:gd name="T107" fmla="*/ 52 h 137"/>
                  <a:gd name="T108" fmla="*/ 7 w 223"/>
                  <a:gd name="T109" fmla="*/ 61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223" h="137">
                    <a:moveTo>
                      <a:pt x="0" y="68"/>
                    </a:moveTo>
                    <a:cubicBezTo>
                      <a:pt x="9" y="69"/>
                      <a:pt x="9" y="69"/>
                      <a:pt x="9" y="69"/>
                    </a:cubicBezTo>
                    <a:cubicBezTo>
                      <a:pt x="18" y="69"/>
                      <a:pt x="18" y="69"/>
                      <a:pt x="18" y="69"/>
                    </a:cubicBezTo>
                    <a:cubicBezTo>
                      <a:pt x="26" y="69"/>
                      <a:pt x="26" y="69"/>
                      <a:pt x="26" y="69"/>
                    </a:cubicBezTo>
                    <a:cubicBezTo>
                      <a:pt x="33" y="70"/>
                      <a:pt x="33" y="70"/>
                      <a:pt x="33" y="70"/>
                    </a:cubicBezTo>
                    <a:cubicBezTo>
                      <a:pt x="39" y="71"/>
                      <a:pt x="39" y="71"/>
                      <a:pt x="39" y="71"/>
                    </a:cubicBezTo>
                    <a:cubicBezTo>
                      <a:pt x="45" y="75"/>
                      <a:pt x="45" y="75"/>
                      <a:pt x="45" y="75"/>
                    </a:cubicBezTo>
                    <a:cubicBezTo>
                      <a:pt x="49" y="76"/>
                      <a:pt x="49" y="76"/>
                      <a:pt x="49" y="76"/>
                    </a:cubicBezTo>
                    <a:cubicBezTo>
                      <a:pt x="58" y="76"/>
                      <a:pt x="58" y="76"/>
                      <a:pt x="58" y="76"/>
                    </a:cubicBezTo>
                    <a:cubicBezTo>
                      <a:pt x="65" y="76"/>
                      <a:pt x="65" y="76"/>
                      <a:pt x="65" y="76"/>
                    </a:cubicBezTo>
                    <a:cubicBezTo>
                      <a:pt x="74" y="76"/>
                      <a:pt x="74" y="76"/>
                      <a:pt x="74" y="76"/>
                    </a:cubicBezTo>
                    <a:cubicBezTo>
                      <a:pt x="78" y="77"/>
                      <a:pt x="78" y="77"/>
                      <a:pt x="78" y="77"/>
                    </a:cubicBezTo>
                    <a:cubicBezTo>
                      <a:pt x="80" y="80"/>
                      <a:pt x="80" y="80"/>
                      <a:pt x="80" y="80"/>
                    </a:cubicBezTo>
                    <a:cubicBezTo>
                      <a:pt x="83" y="83"/>
                      <a:pt x="83" y="83"/>
                      <a:pt x="83" y="83"/>
                    </a:cubicBezTo>
                    <a:cubicBezTo>
                      <a:pt x="85" y="86"/>
                      <a:pt x="85" y="86"/>
                      <a:pt x="85" y="86"/>
                    </a:cubicBezTo>
                    <a:cubicBezTo>
                      <a:pt x="87" y="89"/>
                      <a:pt x="87" y="89"/>
                      <a:pt x="87" y="89"/>
                    </a:cubicBezTo>
                    <a:cubicBezTo>
                      <a:pt x="87" y="94"/>
                      <a:pt x="87" y="94"/>
                      <a:pt x="87" y="94"/>
                    </a:cubicBezTo>
                    <a:cubicBezTo>
                      <a:pt x="87" y="98"/>
                      <a:pt x="87" y="98"/>
                      <a:pt x="87" y="98"/>
                    </a:cubicBezTo>
                    <a:cubicBezTo>
                      <a:pt x="87" y="102"/>
                      <a:pt x="87" y="102"/>
                      <a:pt x="87" y="102"/>
                    </a:cubicBezTo>
                    <a:cubicBezTo>
                      <a:pt x="88" y="105"/>
                      <a:pt x="88" y="105"/>
                      <a:pt x="88" y="105"/>
                    </a:cubicBezTo>
                    <a:cubicBezTo>
                      <a:pt x="90" y="106"/>
                      <a:pt x="90" y="106"/>
                      <a:pt x="90" y="106"/>
                    </a:cubicBezTo>
                    <a:cubicBezTo>
                      <a:pt x="91" y="109"/>
                      <a:pt x="91" y="109"/>
                      <a:pt x="91" y="109"/>
                    </a:cubicBezTo>
                    <a:cubicBezTo>
                      <a:pt x="93" y="112"/>
                      <a:pt x="93" y="112"/>
                      <a:pt x="93" y="112"/>
                    </a:cubicBezTo>
                    <a:cubicBezTo>
                      <a:pt x="93" y="115"/>
                      <a:pt x="93" y="115"/>
                      <a:pt x="93" y="115"/>
                    </a:cubicBezTo>
                    <a:cubicBezTo>
                      <a:pt x="93" y="120"/>
                      <a:pt x="93" y="120"/>
                      <a:pt x="93" y="120"/>
                    </a:cubicBezTo>
                    <a:cubicBezTo>
                      <a:pt x="93" y="123"/>
                      <a:pt x="93" y="123"/>
                      <a:pt x="93" y="123"/>
                    </a:cubicBezTo>
                    <a:cubicBezTo>
                      <a:pt x="100" y="124"/>
                      <a:pt x="100" y="124"/>
                      <a:pt x="100" y="124"/>
                    </a:cubicBezTo>
                    <a:cubicBezTo>
                      <a:pt x="109" y="124"/>
                      <a:pt x="109" y="124"/>
                      <a:pt x="109" y="124"/>
                    </a:cubicBezTo>
                    <a:cubicBezTo>
                      <a:pt x="112" y="124"/>
                      <a:pt x="112" y="124"/>
                      <a:pt x="112" y="124"/>
                    </a:cubicBezTo>
                    <a:cubicBezTo>
                      <a:pt x="113" y="127"/>
                      <a:pt x="113" y="127"/>
                      <a:pt x="113" y="127"/>
                    </a:cubicBezTo>
                    <a:cubicBezTo>
                      <a:pt x="114" y="132"/>
                      <a:pt x="114" y="132"/>
                      <a:pt x="114" y="132"/>
                    </a:cubicBezTo>
                    <a:cubicBezTo>
                      <a:pt x="115" y="134"/>
                      <a:pt x="115" y="134"/>
                      <a:pt x="115" y="134"/>
                    </a:cubicBezTo>
                    <a:cubicBezTo>
                      <a:pt x="119" y="134"/>
                      <a:pt x="119" y="134"/>
                      <a:pt x="119" y="134"/>
                    </a:cubicBezTo>
                    <a:cubicBezTo>
                      <a:pt x="124" y="136"/>
                      <a:pt x="124" y="136"/>
                      <a:pt x="124" y="136"/>
                    </a:cubicBezTo>
                    <a:cubicBezTo>
                      <a:pt x="125" y="137"/>
                      <a:pt x="125" y="137"/>
                      <a:pt x="125" y="137"/>
                    </a:cubicBezTo>
                    <a:cubicBezTo>
                      <a:pt x="128" y="136"/>
                      <a:pt x="128" y="136"/>
                      <a:pt x="128" y="136"/>
                    </a:cubicBezTo>
                    <a:cubicBezTo>
                      <a:pt x="131" y="131"/>
                      <a:pt x="131" y="131"/>
                      <a:pt x="131" y="131"/>
                    </a:cubicBezTo>
                    <a:cubicBezTo>
                      <a:pt x="138" y="127"/>
                      <a:pt x="138" y="127"/>
                      <a:pt x="138" y="127"/>
                    </a:cubicBezTo>
                    <a:cubicBezTo>
                      <a:pt x="138" y="127"/>
                      <a:pt x="141" y="125"/>
                      <a:pt x="141" y="124"/>
                    </a:cubicBezTo>
                    <a:cubicBezTo>
                      <a:pt x="142" y="123"/>
                      <a:pt x="151" y="118"/>
                      <a:pt x="151" y="118"/>
                    </a:cubicBezTo>
                    <a:cubicBezTo>
                      <a:pt x="157" y="112"/>
                      <a:pt x="157" y="112"/>
                      <a:pt x="157" y="112"/>
                    </a:cubicBezTo>
                    <a:cubicBezTo>
                      <a:pt x="161" y="109"/>
                      <a:pt x="161" y="109"/>
                      <a:pt x="161" y="109"/>
                    </a:cubicBezTo>
                    <a:cubicBezTo>
                      <a:pt x="167" y="107"/>
                      <a:pt x="167" y="107"/>
                      <a:pt x="167" y="107"/>
                    </a:cubicBezTo>
                    <a:cubicBezTo>
                      <a:pt x="172" y="105"/>
                      <a:pt x="172" y="105"/>
                      <a:pt x="172" y="105"/>
                    </a:cubicBezTo>
                    <a:cubicBezTo>
                      <a:pt x="175" y="105"/>
                      <a:pt x="175" y="105"/>
                      <a:pt x="175" y="105"/>
                    </a:cubicBezTo>
                    <a:cubicBezTo>
                      <a:pt x="179" y="100"/>
                      <a:pt x="179" y="100"/>
                      <a:pt x="179" y="100"/>
                    </a:cubicBezTo>
                    <a:cubicBezTo>
                      <a:pt x="195" y="100"/>
                      <a:pt x="195" y="100"/>
                      <a:pt x="195" y="100"/>
                    </a:cubicBezTo>
                    <a:cubicBezTo>
                      <a:pt x="198" y="96"/>
                      <a:pt x="198" y="96"/>
                      <a:pt x="198" y="96"/>
                    </a:cubicBezTo>
                    <a:cubicBezTo>
                      <a:pt x="205" y="91"/>
                      <a:pt x="205" y="91"/>
                      <a:pt x="205" y="91"/>
                    </a:cubicBezTo>
                    <a:cubicBezTo>
                      <a:pt x="209" y="90"/>
                      <a:pt x="209" y="90"/>
                      <a:pt x="209" y="90"/>
                    </a:cubicBezTo>
                    <a:cubicBezTo>
                      <a:pt x="215" y="89"/>
                      <a:pt x="215" y="89"/>
                      <a:pt x="215" y="89"/>
                    </a:cubicBezTo>
                    <a:cubicBezTo>
                      <a:pt x="219" y="88"/>
                      <a:pt x="219" y="88"/>
                      <a:pt x="219" y="88"/>
                    </a:cubicBezTo>
                    <a:cubicBezTo>
                      <a:pt x="219" y="85"/>
                      <a:pt x="219" y="85"/>
                      <a:pt x="219" y="85"/>
                    </a:cubicBezTo>
                    <a:cubicBezTo>
                      <a:pt x="219" y="82"/>
                      <a:pt x="219" y="82"/>
                      <a:pt x="219" y="82"/>
                    </a:cubicBezTo>
                    <a:cubicBezTo>
                      <a:pt x="223" y="79"/>
                      <a:pt x="223" y="79"/>
                      <a:pt x="223" y="79"/>
                    </a:cubicBezTo>
                    <a:cubicBezTo>
                      <a:pt x="223" y="73"/>
                      <a:pt x="223" y="73"/>
                      <a:pt x="223" y="73"/>
                    </a:cubicBezTo>
                    <a:cubicBezTo>
                      <a:pt x="218" y="73"/>
                      <a:pt x="218" y="73"/>
                      <a:pt x="218" y="73"/>
                    </a:cubicBezTo>
                    <a:cubicBezTo>
                      <a:pt x="214" y="70"/>
                      <a:pt x="214" y="70"/>
                      <a:pt x="214" y="70"/>
                    </a:cubicBezTo>
                    <a:cubicBezTo>
                      <a:pt x="208" y="70"/>
                      <a:pt x="208" y="70"/>
                      <a:pt x="208" y="70"/>
                    </a:cubicBezTo>
                    <a:cubicBezTo>
                      <a:pt x="203" y="72"/>
                      <a:pt x="203" y="72"/>
                      <a:pt x="203" y="72"/>
                    </a:cubicBezTo>
                    <a:cubicBezTo>
                      <a:pt x="198" y="74"/>
                      <a:pt x="198" y="74"/>
                      <a:pt x="198" y="74"/>
                    </a:cubicBezTo>
                    <a:cubicBezTo>
                      <a:pt x="193" y="76"/>
                      <a:pt x="193" y="76"/>
                      <a:pt x="193" y="76"/>
                    </a:cubicBezTo>
                    <a:cubicBezTo>
                      <a:pt x="188" y="78"/>
                      <a:pt x="188" y="78"/>
                      <a:pt x="188" y="78"/>
                    </a:cubicBezTo>
                    <a:cubicBezTo>
                      <a:pt x="188" y="78"/>
                      <a:pt x="188" y="81"/>
                      <a:pt x="187" y="81"/>
                    </a:cubicBezTo>
                    <a:cubicBezTo>
                      <a:pt x="186" y="81"/>
                      <a:pt x="178" y="81"/>
                      <a:pt x="178" y="81"/>
                    </a:cubicBezTo>
                    <a:cubicBezTo>
                      <a:pt x="170" y="81"/>
                      <a:pt x="170" y="81"/>
                      <a:pt x="170" y="81"/>
                    </a:cubicBezTo>
                    <a:cubicBezTo>
                      <a:pt x="167" y="80"/>
                      <a:pt x="167" y="80"/>
                      <a:pt x="167" y="80"/>
                    </a:cubicBezTo>
                    <a:cubicBezTo>
                      <a:pt x="164" y="74"/>
                      <a:pt x="164" y="74"/>
                      <a:pt x="164" y="74"/>
                    </a:cubicBezTo>
                    <a:cubicBezTo>
                      <a:pt x="163" y="70"/>
                      <a:pt x="163" y="70"/>
                      <a:pt x="163" y="70"/>
                    </a:cubicBezTo>
                    <a:cubicBezTo>
                      <a:pt x="163" y="70"/>
                      <a:pt x="161" y="66"/>
                      <a:pt x="161" y="65"/>
                    </a:cubicBezTo>
                    <a:cubicBezTo>
                      <a:pt x="160" y="64"/>
                      <a:pt x="160" y="58"/>
                      <a:pt x="160" y="58"/>
                    </a:cubicBezTo>
                    <a:cubicBezTo>
                      <a:pt x="160" y="51"/>
                      <a:pt x="160" y="51"/>
                      <a:pt x="160" y="51"/>
                    </a:cubicBezTo>
                    <a:cubicBezTo>
                      <a:pt x="160" y="47"/>
                      <a:pt x="160" y="47"/>
                      <a:pt x="160" y="47"/>
                    </a:cubicBezTo>
                    <a:cubicBezTo>
                      <a:pt x="161" y="42"/>
                      <a:pt x="161" y="42"/>
                      <a:pt x="161" y="42"/>
                    </a:cubicBezTo>
                    <a:cubicBezTo>
                      <a:pt x="157" y="41"/>
                      <a:pt x="157" y="41"/>
                      <a:pt x="157" y="41"/>
                    </a:cubicBezTo>
                    <a:cubicBezTo>
                      <a:pt x="157" y="41"/>
                      <a:pt x="152" y="41"/>
                      <a:pt x="151" y="39"/>
                    </a:cubicBezTo>
                    <a:cubicBezTo>
                      <a:pt x="150" y="37"/>
                      <a:pt x="147" y="33"/>
                      <a:pt x="147" y="32"/>
                    </a:cubicBezTo>
                    <a:cubicBezTo>
                      <a:pt x="147" y="31"/>
                      <a:pt x="146" y="28"/>
                      <a:pt x="146" y="26"/>
                    </a:cubicBezTo>
                    <a:cubicBezTo>
                      <a:pt x="146" y="24"/>
                      <a:pt x="145" y="21"/>
                      <a:pt x="145" y="19"/>
                    </a:cubicBezTo>
                    <a:cubicBezTo>
                      <a:pt x="145" y="16"/>
                      <a:pt x="145" y="15"/>
                      <a:pt x="145" y="14"/>
                    </a:cubicBezTo>
                    <a:cubicBezTo>
                      <a:pt x="145" y="13"/>
                      <a:pt x="143" y="8"/>
                      <a:pt x="143" y="8"/>
                    </a:cubicBezTo>
                    <a:cubicBezTo>
                      <a:pt x="139" y="5"/>
                      <a:pt x="139" y="5"/>
                      <a:pt x="139" y="5"/>
                    </a:cubicBezTo>
                    <a:cubicBezTo>
                      <a:pt x="134" y="5"/>
                      <a:pt x="134" y="5"/>
                      <a:pt x="134" y="5"/>
                    </a:cubicBezTo>
                    <a:cubicBezTo>
                      <a:pt x="131" y="6"/>
                      <a:pt x="131" y="6"/>
                      <a:pt x="131" y="6"/>
                    </a:cubicBezTo>
                    <a:cubicBezTo>
                      <a:pt x="122" y="7"/>
                      <a:pt x="122" y="7"/>
                      <a:pt x="122" y="7"/>
                    </a:cubicBezTo>
                    <a:cubicBezTo>
                      <a:pt x="112" y="7"/>
                      <a:pt x="112" y="7"/>
                      <a:pt x="112" y="7"/>
                    </a:cubicBezTo>
                    <a:cubicBezTo>
                      <a:pt x="108" y="8"/>
                      <a:pt x="108" y="8"/>
                      <a:pt x="108" y="8"/>
                    </a:cubicBezTo>
                    <a:cubicBezTo>
                      <a:pt x="106" y="12"/>
                      <a:pt x="106" y="12"/>
                      <a:pt x="106" y="12"/>
                    </a:cubicBezTo>
                    <a:cubicBezTo>
                      <a:pt x="105" y="15"/>
                      <a:pt x="105" y="15"/>
                      <a:pt x="105" y="15"/>
                    </a:cubicBezTo>
                    <a:cubicBezTo>
                      <a:pt x="100" y="13"/>
                      <a:pt x="100" y="13"/>
                      <a:pt x="100" y="13"/>
                    </a:cubicBezTo>
                    <a:cubicBezTo>
                      <a:pt x="94" y="10"/>
                      <a:pt x="94" y="10"/>
                      <a:pt x="94" y="10"/>
                    </a:cubicBezTo>
                    <a:cubicBezTo>
                      <a:pt x="91" y="6"/>
                      <a:pt x="91" y="6"/>
                      <a:pt x="91" y="6"/>
                    </a:cubicBezTo>
                    <a:cubicBezTo>
                      <a:pt x="91" y="6"/>
                      <a:pt x="89" y="3"/>
                      <a:pt x="87" y="2"/>
                    </a:cubicBezTo>
                    <a:cubicBezTo>
                      <a:pt x="85" y="2"/>
                      <a:pt x="82" y="2"/>
                      <a:pt x="79" y="2"/>
                    </a:cubicBezTo>
                    <a:cubicBezTo>
                      <a:pt x="76" y="2"/>
                      <a:pt x="67" y="2"/>
                      <a:pt x="67" y="2"/>
                    </a:cubicBezTo>
                    <a:cubicBezTo>
                      <a:pt x="61" y="0"/>
                      <a:pt x="61" y="0"/>
                      <a:pt x="61" y="0"/>
                    </a:cubicBezTo>
                    <a:cubicBezTo>
                      <a:pt x="57" y="0"/>
                      <a:pt x="57" y="0"/>
                      <a:pt x="57" y="0"/>
                    </a:cubicBezTo>
                    <a:cubicBezTo>
                      <a:pt x="54" y="2"/>
                      <a:pt x="54" y="2"/>
                      <a:pt x="54" y="2"/>
                    </a:cubicBezTo>
                    <a:cubicBezTo>
                      <a:pt x="48" y="5"/>
                      <a:pt x="48" y="5"/>
                      <a:pt x="48" y="5"/>
                    </a:cubicBezTo>
                    <a:cubicBezTo>
                      <a:pt x="44" y="10"/>
                      <a:pt x="44" y="10"/>
                      <a:pt x="44" y="10"/>
                    </a:cubicBezTo>
                    <a:cubicBezTo>
                      <a:pt x="37" y="15"/>
                      <a:pt x="37" y="15"/>
                      <a:pt x="37" y="15"/>
                    </a:cubicBezTo>
                    <a:cubicBezTo>
                      <a:pt x="31" y="22"/>
                      <a:pt x="31" y="22"/>
                      <a:pt x="31" y="22"/>
                    </a:cubicBezTo>
                    <a:cubicBezTo>
                      <a:pt x="30" y="27"/>
                      <a:pt x="30" y="27"/>
                      <a:pt x="30" y="27"/>
                    </a:cubicBezTo>
                    <a:cubicBezTo>
                      <a:pt x="26" y="33"/>
                      <a:pt x="26" y="33"/>
                      <a:pt x="26" y="33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2" y="43"/>
                      <a:pt x="22" y="43"/>
                      <a:pt x="22" y="43"/>
                    </a:cubicBezTo>
                    <a:cubicBezTo>
                      <a:pt x="22" y="47"/>
                      <a:pt x="22" y="47"/>
                      <a:pt x="22" y="47"/>
                    </a:cubicBezTo>
                    <a:cubicBezTo>
                      <a:pt x="19" y="52"/>
                      <a:pt x="19" y="52"/>
                      <a:pt x="19" y="52"/>
                    </a:cubicBezTo>
                    <a:cubicBezTo>
                      <a:pt x="13" y="56"/>
                      <a:pt x="13" y="56"/>
                      <a:pt x="13" y="56"/>
                    </a:cubicBezTo>
                    <a:cubicBezTo>
                      <a:pt x="7" y="61"/>
                      <a:pt x="7" y="61"/>
                      <a:pt x="7" y="61"/>
                    </a:cubicBezTo>
                    <a:lnTo>
                      <a:pt x="0" y="68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108" name="Freeform 21"/>
              <p:cNvSpPr>
                <a:spLocks/>
              </p:cNvSpPr>
              <p:nvPr/>
            </p:nvSpPr>
            <p:spPr bwMode="auto">
              <a:xfrm>
                <a:off x="10045700" y="3702050"/>
                <a:ext cx="346075" cy="198438"/>
              </a:xfrm>
              <a:custGeom>
                <a:avLst/>
                <a:gdLst>
                  <a:gd name="T0" fmla="*/ 0 w 92"/>
                  <a:gd name="T1" fmla="*/ 39 h 53"/>
                  <a:gd name="T2" fmla="*/ 8 w 92"/>
                  <a:gd name="T3" fmla="*/ 34 h 53"/>
                  <a:gd name="T4" fmla="*/ 13 w 92"/>
                  <a:gd name="T5" fmla="*/ 33 h 53"/>
                  <a:gd name="T6" fmla="*/ 23 w 92"/>
                  <a:gd name="T7" fmla="*/ 33 h 53"/>
                  <a:gd name="T8" fmla="*/ 29 w 92"/>
                  <a:gd name="T9" fmla="*/ 31 h 53"/>
                  <a:gd name="T10" fmla="*/ 33 w 92"/>
                  <a:gd name="T11" fmla="*/ 31 h 53"/>
                  <a:gd name="T12" fmla="*/ 37 w 92"/>
                  <a:gd name="T13" fmla="*/ 31 h 53"/>
                  <a:gd name="T14" fmla="*/ 44 w 92"/>
                  <a:gd name="T15" fmla="*/ 29 h 53"/>
                  <a:gd name="T16" fmla="*/ 49 w 92"/>
                  <a:gd name="T17" fmla="*/ 26 h 53"/>
                  <a:gd name="T18" fmla="*/ 52 w 92"/>
                  <a:gd name="T19" fmla="*/ 25 h 53"/>
                  <a:gd name="T20" fmla="*/ 56 w 92"/>
                  <a:gd name="T21" fmla="*/ 24 h 53"/>
                  <a:gd name="T22" fmla="*/ 58 w 92"/>
                  <a:gd name="T23" fmla="*/ 21 h 53"/>
                  <a:gd name="T24" fmla="*/ 62 w 92"/>
                  <a:gd name="T25" fmla="*/ 17 h 53"/>
                  <a:gd name="T26" fmla="*/ 63 w 92"/>
                  <a:gd name="T27" fmla="*/ 11 h 53"/>
                  <a:gd name="T28" fmla="*/ 64 w 92"/>
                  <a:gd name="T29" fmla="*/ 7 h 53"/>
                  <a:gd name="T30" fmla="*/ 64 w 92"/>
                  <a:gd name="T31" fmla="*/ 3 h 53"/>
                  <a:gd name="T32" fmla="*/ 69 w 92"/>
                  <a:gd name="T33" fmla="*/ 0 h 53"/>
                  <a:gd name="T34" fmla="*/ 71 w 92"/>
                  <a:gd name="T35" fmla="*/ 2 h 53"/>
                  <a:gd name="T36" fmla="*/ 72 w 92"/>
                  <a:gd name="T37" fmla="*/ 5 h 53"/>
                  <a:gd name="T38" fmla="*/ 76 w 92"/>
                  <a:gd name="T39" fmla="*/ 7 h 53"/>
                  <a:gd name="T40" fmla="*/ 81 w 92"/>
                  <a:gd name="T41" fmla="*/ 8 h 53"/>
                  <a:gd name="T42" fmla="*/ 88 w 92"/>
                  <a:gd name="T43" fmla="*/ 8 h 53"/>
                  <a:gd name="T44" fmla="*/ 90 w 92"/>
                  <a:gd name="T45" fmla="*/ 8 h 53"/>
                  <a:gd name="T46" fmla="*/ 91 w 92"/>
                  <a:gd name="T47" fmla="*/ 19 h 53"/>
                  <a:gd name="T48" fmla="*/ 92 w 92"/>
                  <a:gd name="T49" fmla="*/ 21 h 53"/>
                  <a:gd name="T50" fmla="*/ 92 w 92"/>
                  <a:gd name="T51" fmla="*/ 24 h 53"/>
                  <a:gd name="T52" fmla="*/ 89 w 92"/>
                  <a:gd name="T53" fmla="*/ 26 h 53"/>
                  <a:gd name="T54" fmla="*/ 84 w 92"/>
                  <a:gd name="T55" fmla="*/ 29 h 53"/>
                  <a:gd name="T56" fmla="*/ 82 w 92"/>
                  <a:gd name="T57" fmla="*/ 30 h 53"/>
                  <a:gd name="T58" fmla="*/ 77 w 92"/>
                  <a:gd name="T59" fmla="*/ 32 h 53"/>
                  <a:gd name="T60" fmla="*/ 73 w 92"/>
                  <a:gd name="T61" fmla="*/ 35 h 53"/>
                  <a:gd name="T62" fmla="*/ 71 w 92"/>
                  <a:gd name="T63" fmla="*/ 39 h 53"/>
                  <a:gd name="T64" fmla="*/ 68 w 92"/>
                  <a:gd name="T65" fmla="*/ 43 h 53"/>
                  <a:gd name="T66" fmla="*/ 67 w 92"/>
                  <a:gd name="T67" fmla="*/ 46 h 53"/>
                  <a:gd name="T68" fmla="*/ 67 w 92"/>
                  <a:gd name="T69" fmla="*/ 49 h 53"/>
                  <a:gd name="T70" fmla="*/ 61 w 92"/>
                  <a:gd name="T71" fmla="*/ 50 h 53"/>
                  <a:gd name="T72" fmla="*/ 51 w 92"/>
                  <a:gd name="T73" fmla="*/ 50 h 53"/>
                  <a:gd name="T74" fmla="*/ 43 w 92"/>
                  <a:gd name="T75" fmla="*/ 50 h 53"/>
                  <a:gd name="T76" fmla="*/ 41 w 92"/>
                  <a:gd name="T77" fmla="*/ 47 h 53"/>
                  <a:gd name="T78" fmla="*/ 41 w 92"/>
                  <a:gd name="T79" fmla="*/ 44 h 53"/>
                  <a:gd name="T80" fmla="*/ 36 w 92"/>
                  <a:gd name="T81" fmla="*/ 44 h 53"/>
                  <a:gd name="T82" fmla="*/ 33 w 92"/>
                  <a:gd name="T83" fmla="*/ 45 h 53"/>
                  <a:gd name="T84" fmla="*/ 33 w 92"/>
                  <a:gd name="T85" fmla="*/ 50 h 53"/>
                  <a:gd name="T86" fmla="*/ 31 w 92"/>
                  <a:gd name="T87" fmla="*/ 52 h 53"/>
                  <a:gd name="T88" fmla="*/ 22 w 92"/>
                  <a:gd name="T89" fmla="*/ 52 h 53"/>
                  <a:gd name="T90" fmla="*/ 18 w 92"/>
                  <a:gd name="T91" fmla="*/ 51 h 53"/>
                  <a:gd name="T92" fmla="*/ 13 w 92"/>
                  <a:gd name="T93" fmla="*/ 49 h 53"/>
                  <a:gd name="T94" fmla="*/ 10 w 92"/>
                  <a:gd name="T95" fmla="*/ 52 h 53"/>
                  <a:gd name="T96" fmla="*/ 8 w 92"/>
                  <a:gd name="T97" fmla="*/ 53 h 53"/>
                  <a:gd name="T98" fmla="*/ 6 w 92"/>
                  <a:gd name="T99" fmla="*/ 50 h 53"/>
                  <a:gd name="T100" fmla="*/ 8 w 92"/>
                  <a:gd name="T101" fmla="*/ 46 h 53"/>
                  <a:gd name="T102" fmla="*/ 7 w 92"/>
                  <a:gd name="T103" fmla="*/ 42 h 53"/>
                  <a:gd name="T104" fmla="*/ 4 w 92"/>
                  <a:gd name="T105" fmla="*/ 41 h 53"/>
                  <a:gd name="T106" fmla="*/ 0 w 92"/>
                  <a:gd name="T107" fmla="*/ 39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92" h="53">
                    <a:moveTo>
                      <a:pt x="0" y="39"/>
                    </a:moveTo>
                    <a:cubicBezTo>
                      <a:pt x="8" y="34"/>
                      <a:pt x="8" y="34"/>
                      <a:pt x="8" y="34"/>
                    </a:cubicBezTo>
                    <a:cubicBezTo>
                      <a:pt x="13" y="33"/>
                      <a:pt x="13" y="33"/>
                      <a:pt x="13" y="33"/>
                    </a:cubicBezTo>
                    <a:cubicBezTo>
                      <a:pt x="23" y="33"/>
                      <a:pt x="23" y="33"/>
                      <a:pt x="23" y="33"/>
                    </a:cubicBezTo>
                    <a:cubicBezTo>
                      <a:pt x="29" y="31"/>
                      <a:pt x="29" y="31"/>
                      <a:pt x="29" y="31"/>
                    </a:cubicBezTo>
                    <a:cubicBezTo>
                      <a:pt x="33" y="31"/>
                      <a:pt x="33" y="31"/>
                      <a:pt x="33" y="31"/>
                    </a:cubicBezTo>
                    <a:cubicBezTo>
                      <a:pt x="37" y="31"/>
                      <a:pt x="37" y="31"/>
                      <a:pt x="37" y="31"/>
                    </a:cubicBezTo>
                    <a:cubicBezTo>
                      <a:pt x="44" y="29"/>
                      <a:pt x="44" y="29"/>
                      <a:pt x="44" y="29"/>
                    </a:cubicBezTo>
                    <a:cubicBezTo>
                      <a:pt x="49" y="26"/>
                      <a:pt x="49" y="26"/>
                      <a:pt x="49" y="26"/>
                    </a:cubicBezTo>
                    <a:cubicBezTo>
                      <a:pt x="52" y="25"/>
                      <a:pt x="52" y="25"/>
                      <a:pt x="52" y="25"/>
                    </a:cubicBezTo>
                    <a:cubicBezTo>
                      <a:pt x="56" y="24"/>
                      <a:pt x="56" y="24"/>
                      <a:pt x="56" y="24"/>
                    </a:cubicBezTo>
                    <a:cubicBezTo>
                      <a:pt x="58" y="21"/>
                      <a:pt x="58" y="21"/>
                      <a:pt x="58" y="21"/>
                    </a:cubicBezTo>
                    <a:cubicBezTo>
                      <a:pt x="62" y="17"/>
                      <a:pt x="62" y="17"/>
                      <a:pt x="62" y="17"/>
                    </a:cubicBezTo>
                    <a:cubicBezTo>
                      <a:pt x="63" y="11"/>
                      <a:pt x="63" y="11"/>
                      <a:pt x="63" y="11"/>
                    </a:cubicBezTo>
                    <a:cubicBezTo>
                      <a:pt x="64" y="7"/>
                      <a:pt x="64" y="7"/>
                      <a:pt x="64" y="7"/>
                    </a:cubicBezTo>
                    <a:cubicBezTo>
                      <a:pt x="64" y="3"/>
                      <a:pt x="64" y="3"/>
                      <a:pt x="64" y="3"/>
                    </a:cubicBezTo>
                    <a:cubicBezTo>
                      <a:pt x="69" y="0"/>
                      <a:pt x="69" y="0"/>
                      <a:pt x="69" y="0"/>
                    </a:cubicBezTo>
                    <a:cubicBezTo>
                      <a:pt x="71" y="2"/>
                      <a:pt x="71" y="2"/>
                      <a:pt x="71" y="2"/>
                    </a:cubicBezTo>
                    <a:cubicBezTo>
                      <a:pt x="72" y="5"/>
                      <a:pt x="72" y="5"/>
                      <a:pt x="72" y="5"/>
                    </a:cubicBezTo>
                    <a:cubicBezTo>
                      <a:pt x="72" y="5"/>
                      <a:pt x="75" y="7"/>
                      <a:pt x="76" y="7"/>
                    </a:cubicBezTo>
                    <a:cubicBezTo>
                      <a:pt x="77" y="8"/>
                      <a:pt x="81" y="8"/>
                      <a:pt x="81" y="8"/>
                    </a:cubicBezTo>
                    <a:cubicBezTo>
                      <a:pt x="88" y="8"/>
                      <a:pt x="88" y="8"/>
                      <a:pt x="88" y="8"/>
                    </a:cubicBezTo>
                    <a:cubicBezTo>
                      <a:pt x="90" y="8"/>
                      <a:pt x="90" y="8"/>
                      <a:pt x="90" y="8"/>
                    </a:cubicBezTo>
                    <a:cubicBezTo>
                      <a:pt x="91" y="19"/>
                      <a:pt x="91" y="19"/>
                      <a:pt x="91" y="19"/>
                    </a:cubicBezTo>
                    <a:cubicBezTo>
                      <a:pt x="92" y="21"/>
                      <a:pt x="92" y="21"/>
                      <a:pt x="92" y="21"/>
                    </a:cubicBezTo>
                    <a:cubicBezTo>
                      <a:pt x="92" y="24"/>
                      <a:pt x="92" y="24"/>
                      <a:pt x="92" y="24"/>
                    </a:cubicBezTo>
                    <a:cubicBezTo>
                      <a:pt x="89" y="26"/>
                      <a:pt x="89" y="26"/>
                      <a:pt x="89" y="26"/>
                    </a:cubicBezTo>
                    <a:cubicBezTo>
                      <a:pt x="84" y="29"/>
                      <a:pt x="84" y="29"/>
                      <a:pt x="84" y="29"/>
                    </a:cubicBezTo>
                    <a:cubicBezTo>
                      <a:pt x="82" y="30"/>
                      <a:pt x="82" y="30"/>
                      <a:pt x="82" y="30"/>
                    </a:cubicBezTo>
                    <a:cubicBezTo>
                      <a:pt x="77" y="32"/>
                      <a:pt x="77" y="32"/>
                      <a:pt x="77" y="32"/>
                    </a:cubicBezTo>
                    <a:cubicBezTo>
                      <a:pt x="73" y="35"/>
                      <a:pt x="73" y="35"/>
                      <a:pt x="73" y="35"/>
                    </a:cubicBezTo>
                    <a:cubicBezTo>
                      <a:pt x="71" y="39"/>
                      <a:pt x="71" y="39"/>
                      <a:pt x="71" y="39"/>
                    </a:cubicBezTo>
                    <a:cubicBezTo>
                      <a:pt x="68" y="43"/>
                      <a:pt x="68" y="43"/>
                      <a:pt x="68" y="43"/>
                    </a:cubicBezTo>
                    <a:cubicBezTo>
                      <a:pt x="67" y="46"/>
                      <a:pt x="67" y="46"/>
                      <a:pt x="67" y="46"/>
                    </a:cubicBezTo>
                    <a:cubicBezTo>
                      <a:pt x="67" y="49"/>
                      <a:pt x="67" y="49"/>
                      <a:pt x="67" y="49"/>
                    </a:cubicBezTo>
                    <a:cubicBezTo>
                      <a:pt x="61" y="50"/>
                      <a:pt x="61" y="50"/>
                      <a:pt x="61" y="50"/>
                    </a:cubicBezTo>
                    <a:cubicBezTo>
                      <a:pt x="61" y="50"/>
                      <a:pt x="52" y="50"/>
                      <a:pt x="51" y="50"/>
                    </a:cubicBezTo>
                    <a:cubicBezTo>
                      <a:pt x="50" y="50"/>
                      <a:pt x="43" y="50"/>
                      <a:pt x="43" y="50"/>
                    </a:cubicBezTo>
                    <a:cubicBezTo>
                      <a:pt x="41" y="47"/>
                      <a:pt x="41" y="47"/>
                      <a:pt x="41" y="47"/>
                    </a:cubicBezTo>
                    <a:cubicBezTo>
                      <a:pt x="41" y="44"/>
                      <a:pt x="41" y="44"/>
                      <a:pt x="41" y="44"/>
                    </a:cubicBezTo>
                    <a:cubicBezTo>
                      <a:pt x="36" y="44"/>
                      <a:pt x="36" y="44"/>
                      <a:pt x="36" y="44"/>
                    </a:cubicBezTo>
                    <a:cubicBezTo>
                      <a:pt x="33" y="45"/>
                      <a:pt x="33" y="45"/>
                      <a:pt x="33" y="45"/>
                    </a:cubicBezTo>
                    <a:cubicBezTo>
                      <a:pt x="33" y="50"/>
                      <a:pt x="33" y="50"/>
                      <a:pt x="33" y="50"/>
                    </a:cubicBezTo>
                    <a:cubicBezTo>
                      <a:pt x="31" y="52"/>
                      <a:pt x="31" y="52"/>
                      <a:pt x="31" y="52"/>
                    </a:cubicBezTo>
                    <a:cubicBezTo>
                      <a:pt x="31" y="52"/>
                      <a:pt x="23" y="52"/>
                      <a:pt x="22" y="52"/>
                    </a:cubicBezTo>
                    <a:cubicBezTo>
                      <a:pt x="21" y="52"/>
                      <a:pt x="18" y="51"/>
                      <a:pt x="18" y="51"/>
                    </a:cubicBezTo>
                    <a:cubicBezTo>
                      <a:pt x="13" y="49"/>
                      <a:pt x="13" y="49"/>
                      <a:pt x="13" y="49"/>
                    </a:cubicBezTo>
                    <a:cubicBezTo>
                      <a:pt x="10" y="52"/>
                      <a:pt x="10" y="52"/>
                      <a:pt x="10" y="52"/>
                    </a:cubicBezTo>
                    <a:cubicBezTo>
                      <a:pt x="8" y="53"/>
                      <a:pt x="8" y="53"/>
                      <a:pt x="8" y="53"/>
                    </a:cubicBezTo>
                    <a:cubicBezTo>
                      <a:pt x="6" y="50"/>
                      <a:pt x="6" y="50"/>
                      <a:pt x="6" y="50"/>
                    </a:cubicBezTo>
                    <a:cubicBezTo>
                      <a:pt x="8" y="46"/>
                      <a:pt x="8" y="46"/>
                      <a:pt x="8" y="46"/>
                    </a:cubicBezTo>
                    <a:cubicBezTo>
                      <a:pt x="7" y="42"/>
                      <a:pt x="7" y="42"/>
                      <a:pt x="7" y="42"/>
                    </a:cubicBezTo>
                    <a:cubicBezTo>
                      <a:pt x="4" y="41"/>
                      <a:pt x="4" y="41"/>
                      <a:pt x="4" y="41"/>
                    </a:cubicBezTo>
                    <a:lnTo>
                      <a:pt x="0" y="39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109" name="Freeform 22"/>
              <p:cNvSpPr>
                <a:spLocks/>
              </p:cNvSpPr>
              <p:nvPr/>
            </p:nvSpPr>
            <p:spPr bwMode="auto">
              <a:xfrm>
                <a:off x="10325100" y="3405188"/>
                <a:ext cx="195262" cy="311150"/>
              </a:xfrm>
              <a:custGeom>
                <a:avLst/>
                <a:gdLst>
                  <a:gd name="T0" fmla="*/ 2 w 52"/>
                  <a:gd name="T1" fmla="*/ 80 h 83"/>
                  <a:gd name="T2" fmla="*/ 6 w 52"/>
                  <a:gd name="T3" fmla="*/ 82 h 83"/>
                  <a:gd name="T4" fmla="*/ 9 w 52"/>
                  <a:gd name="T5" fmla="*/ 83 h 83"/>
                  <a:gd name="T6" fmla="*/ 19 w 52"/>
                  <a:gd name="T7" fmla="*/ 82 h 83"/>
                  <a:gd name="T8" fmla="*/ 22 w 52"/>
                  <a:gd name="T9" fmla="*/ 79 h 83"/>
                  <a:gd name="T10" fmla="*/ 25 w 52"/>
                  <a:gd name="T11" fmla="*/ 76 h 83"/>
                  <a:gd name="T12" fmla="*/ 28 w 52"/>
                  <a:gd name="T13" fmla="*/ 72 h 83"/>
                  <a:gd name="T14" fmla="*/ 32 w 52"/>
                  <a:gd name="T15" fmla="*/ 67 h 83"/>
                  <a:gd name="T16" fmla="*/ 35 w 52"/>
                  <a:gd name="T17" fmla="*/ 62 h 83"/>
                  <a:gd name="T18" fmla="*/ 37 w 52"/>
                  <a:gd name="T19" fmla="*/ 59 h 83"/>
                  <a:gd name="T20" fmla="*/ 40 w 52"/>
                  <a:gd name="T21" fmla="*/ 52 h 83"/>
                  <a:gd name="T22" fmla="*/ 41 w 52"/>
                  <a:gd name="T23" fmla="*/ 46 h 83"/>
                  <a:gd name="T24" fmla="*/ 48 w 52"/>
                  <a:gd name="T25" fmla="*/ 43 h 83"/>
                  <a:gd name="T26" fmla="*/ 50 w 52"/>
                  <a:gd name="T27" fmla="*/ 40 h 83"/>
                  <a:gd name="T28" fmla="*/ 51 w 52"/>
                  <a:gd name="T29" fmla="*/ 32 h 83"/>
                  <a:gd name="T30" fmla="*/ 52 w 52"/>
                  <a:gd name="T31" fmla="*/ 21 h 83"/>
                  <a:gd name="T32" fmla="*/ 52 w 52"/>
                  <a:gd name="T33" fmla="*/ 13 h 83"/>
                  <a:gd name="T34" fmla="*/ 49 w 52"/>
                  <a:gd name="T35" fmla="*/ 7 h 83"/>
                  <a:gd name="T36" fmla="*/ 45 w 52"/>
                  <a:gd name="T37" fmla="*/ 4 h 83"/>
                  <a:gd name="T38" fmla="*/ 41 w 52"/>
                  <a:gd name="T39" fmla="*/ 1 h 83"/>
                  <a:gd name="T40" fmla="*/ 37 w 52"/>
                  <a:gd name="T41" fmla="*/ 0 h 83"/>
                  <a:gd name="T42" fmla="*/ 29 w 52"/>
                  <a:gd name="T43" fmla="*/ 0 h 83"/>
                  <a:gd name="T44" fmla="*/ 26 w 52"/>
                  <a:gd name="T45" fmla="*/ 1 h 83"/>
                  <a:gd name="T46" fmla="*/ 23 w 52"/>
                  <a:gd name="T47" fmla="*/ 3 h 83"/>
                  <a:gd name="T48" fmla="*/ 21 w 52"/>
                  <a:gd name="T49" fmla="*/ 5 h 83"/>
                  <a:gd name="T50" fmla="*/ 21 w 52"/>
                  <a:gd name="T51" fmla="*/ 9 h 83"/>
                  <a:gd name="T52" fmla="*/ 21 w 52"/>
                  <a:gd name="T53" fmla="*/ 13 h 83"/>
                  <a:gd name="T54" fmla="*/ 22 w 52"/>
                  <a:gd name="T55" fmla="*/ 17 h 83"/>
                  <a:gd name="T56" fmla="*/ 23 w 52"/>
                  <a:gd name="T57" fmla="*/ 21 h 83"/>
                  <a:gd name="T58" fmla="*/ 22 w 52"/>
                  <a:gd name="T59" fmla="*/ 24 h 83"/>
                  <a:gd name="T60" fmla="*/ 21 w 52"/>
                  <a:gd name="T61" fmla="*/ 27 h 83"/>
                  <a:gd name="T62" fmla="*/ 21 w 52"/>
                  <a:gd name="T63" fmla="*/ 32 h 83"/>
                  <a:gd name="T64" fmla="*/ 20 w 52"/>
                  <a:gd name="T65" fmla="*/ 38 h 83"/>
                  <a:gd name="T66" fmla="*/ 18 w 52"/>
                  <a:gd name="T67" fmla="*/ 45 h 83"/>
                  <a:gd name="T68" fmla="*/ 16 w 52"/>
                  <a:gd name="T69" fmla="*/ 49 h 83"/>
                  <a:gd name="T70" fmla="*/ 13 w 52"/>
                  <a:gd name="T71" fmla="*/ 53 h 83"/>
                  <a:gd name="T72" fmla="*/ 12 w 52"/>
                  <a:gd name="T73" fmla="*/ 57 h 83"/>
                  <a:gd name="T74" fmla="*/ 10 w 52"/>
                  <a:gd name="T75" fmla="*/ 60 h 83"/>
                  <a:gd name="T76" fmla="*/ 5 w 52"/>
                  <a:gd name="T77" fmla="*/ 61 h 83"/>
                  <a:gd name="T78" fmla="*/ 1 w 52"/>
                  <a:gd name="T79" fmla="*/ 63 h 83"/>
                  <a:gd name="T80" fmla="*/ 1 w 52"/>
                  <a:gd name="T81" fmla="*/ 68 h 83"/>
                  <a:gd name="T82" fmla="*/ 1 w 52"/>
                  <a:gd name="T83" fmla="*/ 73 h 83"/>
                  <a:gd name="T84" fmla="*/ 0 w 52"/>
                  <a:gd name="T85" fmla="*/ 79 h 83"/>
                  <a:gd name="T86" fmla="*/ 2 w 52"/>
                  <a:gd name="T87" fmla="*/ 80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52" h="83">
                    <a:moveTo>
                      <a:pt x="2" y="80"/>
                    </a:moveTo>
                    <a:cubicBezTo>
                      <a:pt x="6" y="82"/>
                      <a:pt x="6" y="82"/>
                      <a:pt x="6" y="82"/>
                    </a:cubicBezTo>
                    <a:cubicBezTo>
                      <a:pt x="9" y="83"/>
                      <a:pt x="9" y="83"/>
                      <a:pt x="9" y="83"/>
                    </a:cubicBezTo>
                    <a:cubicBezTo>
                      <a:pt x="19" y="82"/>
                      <a:pt x="19" y="82"/>
                      <a:pt x="19" y="82"/>
                    </a:cubicBezTo>
                    <a:cubicBezTo>
                      <a:pt x="22" y="79"/>
                      <a:pt x="22" y="79"/>
                      <a:pt x="22" y="79"/>
                    </a:cubicBezTo>
                    <a:cubicBezTo>
                      <a:pt x="25" y="76"/>
                      <a:pt x="25" y="76"/>
                      <a:pt x="25" y="76"/>
                    </a:cubicBezTo>
                    <a:cubicBezTo>
                      <a:pt x="28" y="72"/>
                      <a:pt x="28" y="72"/>
                      <a:pt x="28" y="72"/>
                    </a:cubicBezTo>
                    <a:cubicBezTo>
                      <a:pt x="32" y="67"/>
                      <a:pt x="32" y="67"/>
                      <a:pt x="32" y="67"/>
                    </a:cubicBezTo>
                    <a:cubicBezTo>
                      <a:pt x="35" y="62"/>
                      <a:pt x="35" y="62"/>
                      <a:pt x="35" y="62"/>
                    </a:cubicBezTo>
                    <a:cubicBezTo>
                      <a:pt x="37" y="59"/>
                      <a:pt x="37" y="59"/>
                      <a:pt x="37" y="59"/>
                    </a:cubicBezTo>
                    <a:cubicBezTo>
                      <a:pt x="40" y="52"/>
                      <a:pt x="40" y="52"/>
                      <a:pt x="40" y="52"/>
                    </a:cubicBezTo>
                    <a:cubicBezTo>
                      <a:pt x="41" y="46"/>
                      <a:pt x="41" y="46"/>
                      <a:pt x="41" y="46"/>
                    </a:cubicBezTo>
                    <a:cubicBezTo>
                      <a:pt x="48" y="43"/>
                      <a:pt x="48" y="43"/>
                      <a:pt x="48" y="43"/>
                    </a:cubicBezTo>
                    <a:cubicBezTo>
                      <a:pt x="48" y="43"/>
                      <a:pt x="50" y="41"/>
                      <a:pt x="50" y="40"/>
                    </a:cubicBezTo>
                    <a:cubicBezTo>
                      <a:pt x="50" y="39"/>
                      <a:pt x="51" y="32"/>
                      <a:pt x="51" y="32"/>
                    </a:cubicBezTo>
                    <a:cubicBezTo>
                      <a:pt x="52" y="21"/>
                      <a:pt x="52" y="21"/>
                      <a:pt x="52" y="21"/>
                    </a:cubicBezTo>
                    <a:cubicBezTo>
                      <a:pt x="52" y="13"/>
                      <a:pt x="52" y="13"/>
                      <a:pt x="52" y="13"/>
                    </a:cubicBezTo>
                    <a:cubicBezTo>
                      <a:pt x="49" y="7"/>
                      <a:pt x="49" y="7"/>
                      <a:pt x="49" y="7"/>
                    </a:cubicBezTo>
                    <a:cubicBezTo>
                      <a:pt x="45" y="4"/>
                      <a:pt x="45" y="4"/>
                      <a:pt x="45" y="4"/>
                    </a:cubicBezTo>
                    <a:cubicBezTo>
                      <a:pt x="41" y="1"/>
                      <a:pt x="41" y="1"/>
                      <a:pt x="41" y="1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3" y="3"/>
                      <a:pt x="23" y="3"/>
                      <a:pt x="23" y="3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1" y="9"/>
                      <a:pt x="21" y="9"/>
                      <a:pt x="21" y="9"/>
                    </a:cubicBezTo>
                    <a:cubicBezTo>
                      <a:pt x="21" y="13"/>
                      <a:pt x="21" y="13"/>
                      <a:pt x="21" y="13"/>
                    </a:cubicBezTo>
                    <a:cubicBezTo>
                      <a:pt x="22" y="17"/>
                      <a:pt x="22" y="17"/>
                      <a:pt x="22" y="17"/>
                    </a:cubicBezTo>
                    <a:cubicBezTo>
                      <a:pt x="23" y="21"/>
                      <a:pt x="23" y="21"/>
                      <a:pt x="23" y="21"/>
                    </a:cubicBezTo>
                    <a:cubicBezTo>
                      <a:pt x="22" y="24"/>
                      <a:pt x="22" y="24"/>
                      <a:pt x="22" y="24"/>
                    </a:cubicBezTo>
                    <a:cubicBezTo>
                      <a:pt x="21" y="27"/>
                      <a:pt x="21" y="27"/>
                      <a:pt x="21" y="27"/>
                    </a:cubicBezTo>
                    <a:cubicBezTo>
                      <a:pt x="21" y="32"/>
                      <a:pt x="21" y="32"/>
                      <a:pt x="21" y="32"/>
                    </a:cubicBezTo>
                    <a:cubicBezTo>
                      <a:pt x="20" y="38"/>
                      <a:pt x="20" y="38"/>
                      <a:pt x="20" y="38"/>
                    </a:cubicBezTo>
                    <a:cubicBezTo>
                      <a:pt x="18" y="45"/>
                      <a:pt x="18" y="45"/>
                      <a:pt x="18" y="45"/>
                    </a:cubicBezTo>
                    <a:cubicBezTo>
                      <a:pt x="16" y="49"/>
                      <a:pt x="16" y="49"/>
                      <a:pt x="16" y="49"/>
                    </a:cubicBezTo>
                    <a:cubicBezTo>
                      <a:pt x="13" y="53"/>
                      <a:pt x="13" y="53"/>
                      <a:pt x="13" y="53"/>
                    </a:cubicBezTo>
                    <a:cubicBezTo>
                      <a:pt x="12" y="57"/>
                      <a:pt x="12" y="57"/>
                      <a:pt x="12" y="57"/>
                    </a:cubicBezTo>
                    <a:cubicBezTo>
                      <a:pt x="10" y="60"/>
                      <a:pt x="10" y="60"/>
                      <a:pt x="10" y="60"/>
                    </a:cubicBezTo>
                    <a:cubicBezTo>
                      <a:pt x="5" y="61"/>
                      <a:pt x="5" y="61"/>
                      <a:pt x="5" y="61"/>
                    </a:cubicBezTo>
                    <a:cubicBezTo>
                      <a:pt x="1" y="63"/>
                      <a:pt x="1" y="63"/>
                      <a:pt x="1" y="63"/>
                    </a:cubicBezTo>
                    <a:cubicBezTo>
                      <a:pt x="1" y="68"/>
                      <a:pt x="1" y="68"/>
                      <a:pt x="1" y="68"/>
                    </a:cubicBezTo>
                    <a:cubicBezTo>
                      <a:pt x="1" y="73"/>
                      <a:pt x="1" y="73"/>
                      <a:pt x="1" y="73"/>
                    </a:cubicBezTo>
                    <a:cubicBezTo>
                      <a:pt x="0" y="79"/>
                      <a:pt x="0" y="79"/>
                      <a:pt x="0" y="79"/>
                    </a:cubicBezTo>
                    <a:lnTo>
                      <a:pt x="2" y="8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110" name="Freeform 23"/>
              <p:cNvSpPr>
                <a:spLocks/>
              </p:cNvSpPr>
              <p:nvPr/>
            </p:nvSpPr>
            <p:spPr bwMode="auto">
              <a:xfrm>
                <a:off x="9402763" y="3032125"/>
                <a:ext cx="1087437" cy="854075"/>
              </a:xfrm>
              <a:custGeom>
                <a:avLst/>
                <a:gdLst>
                  <a:gd name="T0" fmla="*/ 9 w 289"/>
                  <a:gd name="T1" fmla="*/ 146 h 227"/>
                  <a:gd name="T2" fmla="*/ 37 w 289"/>
                  <a:gd name="T3" fmla="*/ 147 h 227"/>
                  <a:gd name="T4" fmla="*/ 48 w 289"/>
                  <a:gd name="T5" fmla="*/ 155 h 227"/>
                  <a:gd name="T6" fmla="*/ 57 w 289"/>
                  <a:gd name="T7" fmla="*/ 152 h 227"/>
                  <a:gd name="T8" fmla="*/ 76 w 289"/>
                  <a:gd name="T9" fmla="*/ 150 h 227"/>
                  <a:gd name="T10" fmla="*/ 93 w 289"/>
                  <a:gd name="T11" fmla="*/ 150 h 227"/>
                  <a:gd name="T12" fmla="*/ 99 w 289"/>
                  <a:gd name="T13" fmla="*/ 160 h 227"/>
                  <a:gd name="T14" fmla="*/ 101 w 289"/>
                  <a:gd name="T15" fmla="*/ 175 h 227"/>
                  <a:gd name="T16" fmla="*/ 107 w 289"/>
                  <a:gd name="T17" fmla="*/ 184 h 227"/>
                  <a:gd name="T18" fmla="*/ 117 w 289"/>
                  <a:gd name="T19" fmla="*/ 189 h 227"/>
                  <a:gd name="T20" fmla="*/ 117 w 289"/>
                  <a:gd name="T21" fmla="*/ 200 h 227"/>
                  <a:gd name="T22" fmla="*/ 116 w 289"/>
                  <a:gd name="T23" fmla="*/ 212 h 227"/>
                  <a:gd name="T24" fmla="*/ 121 w 289"/>
                  <a:gd name="T25" fmla="*/ 222 h 227"/>
                  <a:gd name="T26" fmla="*/ 125 w 289"/>
                  <a:gd name="T27" fmla="*/ 227 h 227"/>
                  <a:gd name="T28" fmla="*/ 135 w 289"/>
                  <a:gd name="T29" fmla="*/ 221 h 227"/>
                  <a:gd name="T30" fmla="*/ 145 w 289"/>
                  <a:gd name="T31" fmla="*/ 220 h 227"/>
                  <a:gd name="T32" fmla="*/ 157 w 289"/>
                  <a:gd name="T33" fmla="*/ 215 h 227"/>
                  <a:gd name="T34" fmla="*/ 171 w 289"/>
                  <a:gd name="T35" fmla="*/ 211 h 227"/>
                  <a:gd name="T36" fmla="*/ 184 w 289"/>
                  <a:gd name="T37" fmla="*/ 207 h 227"/>
                  <a:gd name="T38" fmla="*/ 197 w 289"/>
                  <a:gd name="T39" fmla="*/ 205 h 227"/>
                  <a:gd name="T40" fmla="*/ 214 w 289"/>
                  <a:gd name="T41" fmla="*/ 203 h 227"/>
                  <a:gd name="T42" fmla="*/ 228 w 289"/>
                  <a:gd name="T43" fmla="*/ 192 h 227"/>
                  <a:gd name="T44" fmla="*/ 234 w 289"/>
                  <a:gd name="T45" fmla="*/ 176 h 227"/>
                  <a:gd name="T46" fmla="*/ 241 w 289"/>
                  <a:gd name="T47" fmla="*/ 164 h 227"/>
                  <a:gd name="T48" fmla="*/ 252 w 289"/>
                  <a:gd name="T49" fmla="*/ 155 h 227"/>
                  <a:gd name="T50" fmla="*/ 260 w 289"/>
                  <a:gd name="T51" fmla="*/ 142 h 227"/>
                  <a:gd name="T52" fmla="*/ 261 w 289"/>
                  <a:gd name="T53" fmla="*/ 125 h 227"/>
                  <a:gd name="T54" fmla="*/ 262 w 289"/>
                  <a:gd name="T55" fmla="*/ 117 h 227"/>
                  <a:gd name="T56" fmla="*/ 260 w 289"/>
                  <a:gd name="T57" fmla="*/ 106 h 227"/>
                  <a:gd name="T58" fmla="*/ 265 w 289"/>
                  <a:gd name="T59" fmla="*/ 95 h 227"/>
                  <a:gd name="T60" fmla="*/ 272 w 289"/>
                  <a:gd name="T61" fmla="*/ 94 h 227"/>
                  <a:gd name="T62" fmla="*/ 282 w 289"/>
                  <a:gd name="T63" fmla="*/ 92 h 227"/>
                  <a:gd name="T64" fmla="*/ 274 w 289"/>
                  <a:gd name="T65" fmla="*/ 74 h 227"/>
                  <a:gd name="T66" fmla="*/ 282 w 289"/>
                  <a:gd name="T67" fmla="*/ 66 h 227"/>
                  <a:gd name="T68" fmla="*/ 287 w 289"/>
                  <a:gd name="T69" fmla="*/ 54 h 227"/>
                  <a:gd name="T70" fmla="*/ 283 w 289"/>
                  <a:gd name="T71" fmla="*/ 43 h 227"/>
                  <a:gd name="T72" fmla="*/ 270 w 289"/>
                  <a:gd name="T73" fmla="*/ 39 h 227"/>
                  <a:gd name="T74" fmla="*/ 258 w 289"/>
                  <a:gd name="T75" fmla="*/ 40 h 227"/>
                  <a:gd name="T76" fmla="*/ 253 w 289"/>
                  <a:gd name="T77" fmla="*/ 32 h 227"/>
                  <a:gd name="T78" fmla="*/ 244 w 289"/>
                  <a:gd name="T79" fmla="*/ 25 h 227"/>
                  <a:gd name="T80" fmla="*/ 232 w 289"/>
                  <a:gd name="T81" fmla="*/ 24 h 227"/>
                  <a:gd name="T82" fmla="*/ 214 w 289"/>
                  <a:gd name="T83" fmla="*/ 13 h 227"/>
                  <a:gd name="T84" fmla="*/ 202 w 289"/>
                  <a:gd name="T85" fmla="*/ 10 h 227"/>
                  <a:gd name="T86" fmla="*/ 192 w 289"/>
                  <a:gd name="T87" fmla="*/ 13 h 227"/>
                  <a:gd name="T88" fmla="*/ 186 w 289"/>
                  <a:gd name="T89" fmla="*/ 3 h 227"/>
                  <a:gd name="T90" fmla="*/ 174 w 289"/>
                  <a:gd name="T91" fmla="*/ 0 h 227"/>
                  <a:gd name="T92" fmla="*/ 138 w 289"/>
                  <a:gd name="T93" fmla="*/ 22 h 227"/>
                  <a:gd name="T94" fmla="*/ 128 w 289"/>
                  <a:gd name="T95" fmla="*/ 19 h 227"/>
                  <a:gd name="T96" fmla="*/ 117 w 289"/>
                  <a:gd name="T97" fmla="*/ 19 h 227"/>
                  <a:gd name="T98" fmla="*/ 111 w 289"/>
                  <a:gd name="T99" fmla="*/ 28 h 227"/>
                  <a:gd name="T100" fmla="*/ 111 w 289"/>
                  <a:gd name="T101" fmla="*/ 43 h 227"/>
                  <a:gd name="T102" fmla="*/ 99 w 289"/>
                  <a:gd name="T103" fmla="*/ 47 h 227"/>
                  <a:gd name="T104" fmla="*/ 100 w 289"/>
                  <a:gd name="T105" fmla="*/ 61 h 227"/>
                  <a:gd name="T106" fmla="*/ 101 w 289"/>
                  <a:gd name="T107" fmla="*/ 74 h 227"/>
                  <a:gd name="T108" fmla="*/ 96 w 289"/>
                  <a:gd name="T109" fmla="*/ 83 h 227"/>
                  <a:gd name="T110" fmla="*/ 98 w 289"/>
                  <a:gd name="T111" fmla="*/ 94 h 227"/>
                  <a:gd name="T112" fmla="*/ 92 w 289"/>
                  <a:gd name="T113" fmla="*/ 106 h 227"/>
                  <a:gd name="T114" fmla="*/ 79 w 289"/>
                  <a:gd name="T115" fmla="*/ 116 h 227"/>
                  <a:gd name="T116" fmla="*/ 67 w 289"/>
                  <a:gd name="T117" fmla="*/ 110 h 227"/>
                  <a:gd name="T118" fmla="*/ 49 w 289"/>
                  <a:gd name="T119" fmla="*/ 110 h 227"/>
                  <a:gd name="T120" fmla="*/ 37 w 289"/>
                  <a:gd name="T121" fmla="*/ 115 h 227"/>
                  <a:gd name="T122" fmla="*/ 21 w 289"/>
                  <a:gd name="T123" fmla="*/ 117 h 227"/>
                  <a:gd name="T124" fmla="*/ 6 w 289"/>
                  <a:gd name="T125" fmla="*/ 132 h 2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89" h="227">
                    <a:moveTo>
                      <a:pt x="0" y="144"/>
                    </a:moveTo>
                    <a:cubicBezTo>
                      <a:pt x="1" y="146"/>
                      <a:pt x="1" y="146"/>
                      <a:pt x="1" y="146"/>
                    </a:cubicBezTo>
                    <a:cubicBezTo>
                      <a:pt x="9" y="146"/>
                      <a:pt x="9" y="146"/>
                      <a:pt x="9" y="146"/>
                    </a:cubicBezTo>
                    <a:cubicBezTo>
                      <a:pt x="17" y="146"/>
                      <a:pt x="17" y="146"/>
                      <a:pt x="17" y="146"/>
                    </a:cubicBezTo>
                    <a:cubicBezTo>
                      <a:pt x="26" y="147"/>
                      <a:pt x="26" y="147"/>
                      <a:pt x="26" y="147"/>
                    </a:cubicBezTo>
                    <a:cubicBezTo>
                      <a:pt x="37" y="147"/>
                      <a:pt x="37" y="147"/>
                      <a:pt x="37" y="147"/>
                    </a:cubicBezTo>
                    <a:cubicBezTo>
                      <a:pt x="43" y="150"/>
                      <a:pt x="43" y="150"/>
                      <a:pt x="43" y="150"/>
                    </a:cubicBezTo>
                    <a:cubicBezTo>
                      <a:pt x="45" y="153"/>
                      <a:pt x="45" y="153"/>
                      <a:pt x="45" y="153"/>
                    </a:cubicBezTo>
                    <a:cubicBezTo>
                      <a:pt x="48" y="155"/>
                      <a:pt x="48" y="155"/>
                      <a:pt x="48" y="155"/>
                    </a:cubicBezTo>
                    <a:cubicBezTo>
                      <a:pt x="52" y="155"/>
                      <a:pt x="52" y="155"/>
                      <a:pt x="52" y="155"/>
                    </a:cubicBezTo>
                    <a:cubicBezTo>
                      <a:pt x="54" y="154"/>
                      <a:pt x="54" y="154"/>
                      <a:pt x="54" y="154"/>
                    </a:cubicBezTo>
                    <a:cubicBezTo>
                      <a:pt x="54" y="154"/>
                      <a:pt x="55" y="152"/>
                      <a:pt x="57" y="152"/>
                    </a:cubicBezTo>
                    <a:cubicBezTo>
                      <a:pt x="58" y="152"/>
                      <a:pt x="63" y="152"/>
                      <a:pt x="64" y="152"/>
                    </a:cubicBezTo>
                    <a:cubicBezTo>
                      <a:pt x="66" y="152"/>
                      <a:pt x="68" y="150"/>
                      <a:pt x="69" y="150"/>
                    </a:cubicBezTo>
                    <a:cubicBezTo>
                      <a:pt x="70" y="150"/>
                      <a:pt x="76" y="150"/>
                      <a:pt x="76" y="150"/>
                    </a:cubicBezTo>
                    <a:cubicBezTo>
                      <a:pt x="76" y="150"/>
                      <a:pt x="81" y="149"/>
                      <a:pt x="82" y="149"/>
                    </a:cubicBezTo>
                    <a:cubicBezTo>
                      <a:pt x="83" y="149"/>
                      <a:pt x="88" y="149"/>
                      <a:pt x="88" y="149"/>
                    </a:cubicBezTo>
                    <a:cubicBezTo>
                      <a:pt x="93" y="150"/>
                      <a:pt x="93" y="150"/>
                      <a:pt x="93" y="150"/>
                    </a:cubicBezTo>
                    <a:cubicBezTo>
                      <a:pt x="95" y="153"/>
                      <a:pt x="95" y="153"/>
                      <a:pt x="95" y="153"/>
                    </a:cubicBezTo>
                    <a:cubicBezTo>
                      <a:pt x="97" y="155"/>
                      <a:pt x="97" y="155"/>
                      <a:pt x="97" y="155"/>
                    </a:cubicBezTo>
                    <a:cubicBezTo>
                      <a:pt x="99" y="160"/>
                      <a:pt x="99" y="160"/>
                      <a:pt x="99" y="160"/>
                    </a:cubicBezTo>
                    <a:cubicBezTo>
                      <a:pt x="100" y="166"/>
                      <a:pt x="100" y="166"/>
                      <a:pt x="100" y="166"/>
                    </a:cubicBezTo>
                    <a:cubicBezTo>
                      <a:pt x="100" y="171"/>
                      <a:pt x="100" y="171"/>
                      <a:pt x="100" y="171"/>
                    </a:cubicBezTo>
                    <a:cubicBezTo>
                      <a:pt x="101" y="175"/>
                      <a:pt x="101" y="175"/>
                      <a:pt x="101" y="175"/>
                    </a:cubicBezTo>
                    <a:cubicBezTo>
                      <a:pt x="102" y="178"/>
                      <a:pt x="102" y="178"/>
                      <a:pt x="102" y="178"/>
                    </a:cubicBezTo>
                    <a:cubicBezTo>
                      <a:pt x="104" y="181"/>
                      <a:pt x="104" y="181"/>
                      <a:pt x="104" y="181"/>
                    </a:cubicBezTo>
                    <a:cubicBezTo>
                      <a:pt x="107" y="184"/>
                      <a:pt x="107" y="184"/>
                      <a:pt x="107" y="184"/>
                    </a:cubicBezTo>
                    <a:cubicBezTo>
                      <a:pt x="110" y="186"/>
                      <a:pt x="110" y="186"/>
                      <a:pt x="110" y="186"/>
                    </a:cubicBezTo>
                    <a:cubicBezTo>
                      <a:pt x="113" y="187"/>
                      <a:pt x="113" y="187"/>
                      <a:pt x="113" y="187"/>
                    </a:cubicBezTo>
                    <a:cubicBezTo>
                      <a:pt x="117" y="189"/>
                      <a:pt x="117" y="189"/>
                      <a:pt x="117" y="189"/>
                    </a:cubicBezTo>
                    <a:cubicBezTo>
                      <a:pt x="118" y="192"/>
                      <a:pt x="118" y="192"/>
                      <a:pt x="118" y="192"/>
                    </a:cubicBezTo>
                    <a:cubicBezTo>
                      <a:pt x="117" y="196"/>
                      <a:pt x="117" y="196"/>
                      <a:pt x="117" y="196"/>
                    </a:cubicBezTo>
                    <a:cubicBezTo>
                      <a:pt x="117" y="200"/>
                      <a:pt x="117" y="200"/>
                      <a:pt x="117" y="200"/>
                    </a:cubicBezTo>
                    <a:cubicBezTo>
                      <a:pt x="116" y="203"/>
                      <a:pt x="116" y="203"/>
                      <a:pt x="116" y="203"/>
                    </a:cubicBezTo>
                    <a:cubicBezTo>
                      <a:pt x="116" y="208"/>
                      <a:pt x="116" y="208"/>
                      <a:pt x="116" y="208"/>
                    </a:cubicBezTo>
                    <a:cubicBezTo>
                      <a:pt x="116" y="212"/>
                      <a:pt x="116" y="212"/>
                      <a:pt x="116" y="212"/>
                    </a:cubicBezTo>
                    <a:cubicBezTo>
                      <a:pt x="117" y="216"/>
                      <a:pt x="117" y="216"/>
                      <a:pt x="117" y="216"/>
                    </a:cubicBezTo>
                    <a:cubicBezTo>
                      <a:pt x="118" y="218"/>
                      <a:pt x="118" y="218"/>
                      <a:pt x="118" y="218"/>
                    </a:cubicBezTo>
                    <a:cubicBezTo>
                      <a:pt x="121" y="222"/>
                      <a:pt x="121" y="222"/>
                      <a:pt x="121" y="222"/>
                    </a:cubicBezTo>
                    <a:cubicBezTo>
                      <a:pt x="121" y="225"/>
                      <a:pt x="121" y="225"/>
                      <a:pt x="121" y="225"/>
                    </a:cubicBezTo>
                    <a:cubicBezTo>
                      <a:pt x="121" y="227"/>
                      <a:pt x="121" y="227"/>
                      <a:pt x="121" y="227"/>
                    </a:cubicBezTo>
                    <a:cubicBezTo>
                      <a:pt x="125" y="227"/>
                      <a:pt x="125" y="227"/>
                      <a:pt x="125" y="227"/>
                    </a:cubicBezTo>
                    <a:cubicBezTo>
                      <a:pt x="131" y="227"/>
                      <a:pt x="131" y="227"/>
                      <a:pt x="131" y="227"/>
                    </a:cubicBezTo>
                    <a:cubicBezTo>
                      <a:pt x="132" y="224"/>
                      <a:pt x="132" y="224"/>
                      <a:pt x="132" y="224"/>
                    </a:cubicBezTo>
                    <a:cubicBezTo>
                      <a:pt x="135" y="221"/>
                      <a:pt x="135" y="221"/>
                      <a:pt x="135" y="221"/>
                    </a:cubicBezTo>
                    <a:cubicBezTo>
                      <a:pt x="139" y="219"/>
                      <a:pt x="139" y="219"/>
                      <a:pt x="139" y="219"/>
                    </a:cubicBezTo>
                    <a:cubicBezTo>
                      <a:pt x="141" y="221"/>
                      <a:pt x="141" y="221"/>
                      <a:pt x="141" y="221"/>
                    </a:cubicBezTo>
                    <a:cubicBezTo>
                      <a:pt x="141" y="221"/>
                      <a:pt x="144" y="221"/>
                      <a:pt x="145" y="220"/>
                    </a:cubicBezTo>
                    <a:cubicBezTo>
                      <a:pt x="145" y="220"/>
                      <a:pt x="147" y="219"/>
                      <a:pt x="147" y="219"/>
                    </a:cubicBezTo>
                    <a:cubicBezTo>
                      <a:pt x="153" y="217"/>
                      <a:pt x="153" y="217"/>
                      <a:pt x="153" y="217"/>
                    </a:cubicBezTo>
                    <a:cubicBezTo>
                      <a:pt x="157" y="215"/>
                      <a:pt x="157" y="215"/>
                      <a:pt x="157" y="215"/>
                    </a:cubicBezTo>
                    <a:cubicBezTo>
                      <a:pt x="160" y="213"/>
                      <a:pt x="160" y="213"/>
                      <a:pt x="160" y="213"/>
                    </a:cubicBezTo>
                    <a:cubicBezTo>
                      <a:pt x="166" y="212"/>
                      <a:pt x="166" y="212"/>
                      <a:pt x="166" y="212"/>
                    </a:cubicBezTo>
                    <a:cubicBezTo>
                      <a:pt x="171" y="211"/>
                      <a:pt x="171" y="211"/>
                      <a:pt x="171" y="211"/>
                    </a:cubicBezTo>
                    <a:cubicBezTo>
                      <a:pt x="175" y="209"/>
                      <a:pt x="175" y="209"/>
                      <a:pt x="175" y="209"/>
                    </a:cubicBezTo>
                    <a:cubicBezTo>
                      <a:pt x="178" y="208"/>
                      <a:pt x="178" y="208"/>
                      <a:pt x="178" y="208"/>
                    </a:cubicBezTo>
                    <a:cubicBezTo>
                      <a:pt x="184" y="207"/>
                      <a:pt x="184" y="207"/>
                      <a:pt x="184" y="207"/>
                    </a:cubicBezTo>
                    <a:cubicBezTo>
                      <a:pt x="189" y="206"/>
                      <a:pt x="189" y="206"/>
                      <a:pt x="189" y="206"/>
                    </a:cubicBezTo>
                    <a:cubicBezTo>
                      <a:pt x="193" y="205"/>
                      <a:pt x="193" y="205"/>
                      <a:pt x="193" y="205"/>
                    </a:cubicBezTo>
                    <a:cubicBezTo>
                      <a:pt x="197" y="205"/>
                      <a:pt x="197" y="205"/>
                      <a:pt x="197" y="205"/>
                    </a:cubicBezTo>
                    <a:cubicBezTo>
                      <a:pt x="204" y="205"/>
                      <a:pt x="204" y="205"/>
                      <a:pt x="204" y="205"/>
                    </a:cubicBezTo>
                    <a:cubicBezTo>
                      <a:pt x="209" y="205"/>
                      <a:pt x="209" y="205"/>
                      <a:pt x="209" y="205"/>
                    </a:cubicBezTo>
                    <a:cubicBezTo>
                      <a:pt x="214" y="203"/>
                      <a:pt x="214" y="203"/>
                      <a:pt x="214" y="203"/>
                    </a:cubicBezTo>
                    <a:cubicBezTo>
                      <a:pt x="214" y="203"/>
                      <a:pt x="220" y="200"/>
                      <a:pt x="220" y="200"/>
                    </a:cubicBezTo>
                    <a:cubicBezTo>
                      <a:pt x="220" y="199"/>
                      <a:pt x="225" y="196"/>
                      <a:pt x="225" y="196"/>
                    </a:cubicBezTo>
                    <a:cubicBezTo>
                      <a:pt x="228" y="192"/>
                      <a:pt x="228" y="192"/>
                      <a:pt x="228" y="192"/>
                    </a:cubicBezTo>
                    <a:cubicBezTo>
                      <a:pt x="230" y="186"/>
                      <a:pt x="230" y="186"/>
                      <a:pt x="230" y="186"/>
                    </a:cubicBezTo>
                    <a:cubicBezTo>
                      <a:pt x="232" y="180"/>
                      <a:pt x="232" y="180"/>
                      <a:pt x="232" y="180"/>
                    </a:cubicBezTo>
                    <a:cubicBezTo>
                      <a:pt x="234" y="176"/>
                      <a:pt x="234" y="176"/>
                      <a:pt x="234" y="176"/>
                    </a:cubicBezTo>
                    <a:cubicBezTo>
                      <a:pt x="236" y="172"/>
                      <a:pt x="236" y="172"/>
                      <a:pt x="236" y="172"/>
                    </a:cubicBezTo>
                    <a:cubicBezTo>
                      <a:pt x="239" y="169"/>
                      <a:pt x="239" y="169"/>
                      <a:pt x="239" y="169"/>
                    </a:cubicBezTo>
                    <a:cubicBezTo>
                      <a:pt x="241" y="164"/>
                      <a:pt x="241" y="164"/>
                      <a:pt x="241" y="164"/>
                    </a:cubicBezTo>
                    <a:cubicBezTo>
                      <a:pt x="242" y="159"/>
                      <a:pt x="242" y="159"/>
                      <a:pt x="242" y="159"/>
                    </a:cubicBezTo>
                    <a:cubicBezTo>
                      <a:pt x="245" y="155"/>
                      <a:pt x="245" y="155"/>
                      <a:pt x="245" y="155"/>
                    </a:cubicBezTo>
                    <a:cubicBezTo>
                      <a:pt x="252" y="155"/>
                      <a:pt x="252" y="155"/>
                      <a:pt x="252" y="155"/>
                    </a:cubicBezTo>
                    <a:cubicBezTo>
                      <a:pt x="254" y="151"/>
                      <a:pt x="254" y="151"/>
                      <a:pt x="254" y="151"/>
                    </a:cubicBezTo>
                    <a:cubicBezTo>
                      <a:pt x="257" y="146"/>
                      <a:pt x="257" y="146"/>
                      <a:pt x="257" y="146"/>
                    </a:cubicBezTo>
                    <a:cubicBezTo>
                      <a:pt x="260" y="142"/>
                      <a:pt x="260" y="142"/>
                      <a:pt x="260" y="142"/>
                    </a:cubicBezTo>
                    <a:cubicBezTo>
                      <a:pt x="260" y="142"/>
                      <a:pt x="260" y="139"/>
                      <a:pt x="260" y="137"/>
                    </a:cubicBezTo>
                    <a:cubicBezTo>
                      <a:pt x="260" y="136"/>
                      <a:pt x="262" y="129"/>
                      <a:pt x="262" y="129"/>
                    </a:cubicBezTo>
                    <a:cubicBezTo>
                      <a:pt x="261" y="125"/>
                      <a:pt x="261" y="125"/>
                      <a:pt x="261" y="125"/>
                    </a:cubicBezTo>
                    <a:cubicBezTo>
                      <a:pt x="259" y="123"/>
                      <a:pt x="259" y="123"/>
                      <a:pt x="259" y="123"/>
                    </a:cubicBezTo>
                    <a:cubicBezTo>
                      <a:pt x="260" y="118"/>
                      <a:pt x="260" y="118"/>
                      <a:pt x="260" y="118"/>
                    </a:cubicBezTo>
                    <a:cubicBezTo>
                      <a:pt x="262" y="117"/>
                      <a:pt x="262" y="117"/>
                      <a:pt x="262" y="117"/>
                    </a:cubicBezTo>
                    <a:cubicBezTo>
                      <a:pt x="262" y="112"/>
                      <a:pt x="262" y="112"/>
                      <a:pt x="262" y="112"/>
                    </a:cubicBezTo>
                    <a:cubicBezTo>
                      <a:pt x="259" y="111"/>
                      <a:pt x="259" y="111"/>
                      <a:pt x="259" y="111"/>
                    </a:cubicBezTo>
                    <a:cubicBezTo>
                      <a:pt x="259" y="111"/>
                      <a:pt x="260" y="107"/>
                      <a:pt x="260" y="106"/>
                    </a:cubicBezTo>
                    <a:cubicBezTo>
                      <a:pt x="260" y="105"/>
                      <a:pt x="262" y="101"/>
                      <a:pt x="262" y="101"/>
                    </a:cubicBezTo>
                    <a:cubicBezTo>
                      <a:pt x="263" y="100"/>
                      <a:pt x="263" y="100"/>
                      <a:pt x="263" y="100"/>
                    </a:cubicBezTo>
                    <a:cubicBezTo>
                      <a:pt x="263" y="100"/>
                      <a:pt x="263" y="96"/>
                      <a:pt x="265" y="95"/>
                    </a:cubicBezTo>
                    <a:cubicBezTo>
                      <a:pt x="266" y="94"/>
                      <a:pt x="268" y="94"/>
                      <a:pt x="268" y="94"/>
                    </a:cubicBezTo>
                    <a:cubicBezTo>
                      <a:pt x="270" y="94"/>
                      <a:pt x="270" y="94"/>
                      <a:pt x="270" y="94"/>
                    </a:cubicBezTo>
                    <a:cubicBezTo>
                      <a:pt x="272" y="94"/>
                      <a:pt x="272" y="94"/>
                      <a:pt x="272" y="94"/>
                    </a:cubicBezTo>
                    <a:cubicBezTo>
                      <a:pt x="278" y="94"/>
                      <a:pt x="278" y="94"/>
                      <a:pt x="278" y="94"/>
                    </a:cubicBezTo>
                    <a:cubicBezTo>
                      <a:pt x="281" y="94"/>
                      <a:pt x="281" y="94"/>
                      <a:pt x="281" y="94"/>
                    </a:cubicBezTo>
                    <a:cubicBezTo>
                      <a:pt x="282" y="92"/>
                      <a:pt x="282" y="92"/>
                      <a:pt x="282" y="92"/>
                    </a:cubicBezTo>
                    <a:cubicBezTo>
                      <a:pt x="277" y="87"/>
                      <a:pt x="277" y="87"/>
                      <a:pt x="277" y="87"/>
                    </a:cubicBezTo>
                    <a:cubicBezTo>
                      <a:pt x="277" y="87"/>
                      <a:pt x="274" y="83"/>
                      <a:pt x="273" y="82"/>
                    </a:cubicBezTo>
                    <a:cubicBezTo>
                      <a:pt x="273" y="81"/>
                      <a:pt x="274" y="74"/>
                      <a:pt x="274" y="74"/>
                    </a:cubicBezTo>
                    <a:cubicBezTo>
                      <a:pt x="275" y="67"/>
                      <a:pt x="275" y="67"/>
                      <a:pt x="275" y="67"/>
                    </a:cubicBezTo>
                    <a:cubicBezTo>
                      <a:pt x="278" y="66"/>
                      <a:pt x="278" y="66"/>
                      <a:pt x="278" y="66"/>
                    </a:cubicBezTo>
                    <a:cubicBezTo>
                      <a:pt x="282" y="66"/>
                      <a:pt x="282" y="66"/>
                      <a:pt x="282" y="66"/>
                    </a:cubicBezTo>
                    <a:cubicBezTo>
                      <a:pt x="282" y="62"/>
                      <a:pt x="282" y="62"/>
                      <a:pt x="282" y="62"/>
                    </a:cubicBezTo>
                    <a:cubicBezTo>
                      <a:pt x="284" y="57"/>
                      <a:pt x="284" y="57"/>
                      <a:pt x="284" y="57"/>
                    </a:cubicBezTo>
                    <a:cubicBezTo>
                      <a:pt x="287" y="54"/>
                      <a:pt x="287" y="54"/>
                      <a:pt x="287" y="54"/>
                    </a:cubicBezTo>
                    <a:cubicBezTo>
                      <a:pt x="289" y="51"/>
                      <a:pt x="289" y="51"/>
                      <a:pt x="289" y="51"/>
                    </a:cubicBezTo>
                    <a:cubicBezTo>
                      <a:pt x="289" y="46"/>
                      <a:pt x="289" y="46"/>
                      <a:pt x="289" y="46"/>
                    </a:cubicBezTo>
                    <a:cubicBezTo>
                      <a:pt x="283" y="43"/>
                      <a:pt x="283" y="43"/>
                      <a:pt x="283" y="43"/>
                    </a:cubicBezTo>
                    <a:cubicBezTo>
                      <a:pt x="279" y="41"/>
                      <a:pt x="279" y="41"/>
                      <a:pt x="279" y="41"/>
                    </a:cubicBezTo>
                    <a:cubicBezTo>
                      <a:pt x="274" y="39"/>
                      <a:pt x="274" y="39"/>
                      <a:pt x="274" y="39"/>
                    </a:cubicBezTo>
                    <a:cubicBezTo>
                      <a:pt x="274" y="39"/>
                      <a:pt x="271" y="39"/>
                      <a:pt x="270" y="39"/>
                    </a:cubicBezTo>
                    <a:cubicBezTo>
                      <a:pt x="270" y="39"/>
                      <a:pt x="265" y="39"/>
                      <a:pt x="265" y="39"/>
                    </a:cubicBezTo>
                    <a:cubicBezTo>
                      <a:pt x="262" y="39"/>
                      <a:pt x="262" y="39"/>
                      <a:pt x="262" y="39"/>
                    </a:cubicBezTo>
                    <a:cubicBezTo>
                      <a:pt x="258" y="40"/>
                      <a:pt x="258" y="40"/>
                      <a:pt x="258" y="40"/>
                    </a:cubicBezTo>
                    <a:cubicBezTo>
                      <a:pt x="255" y="40"/>
                      <a:pt x="255" y="40"/>
                      <a:pt x="255" y="40"/>
                    </a:cubicBezTo>
                    <a:cubicBezTo>
                      <a:pt x="254" y="37"/>
                      <a:pt x="254" y="37"/>
                      <a:pt x="254" y="37"/>
                    </a:cubicBezTo>
                    <a:cubicBezTo>
                      <a:pt x="253" y="32"/>
                      <a:pt x="253" y="32"/>
                      <a:pt x="253" y="32"/>
                    </a:cubicBezTo>
                    <a:cubicBezTo>
                      <a:pt x="249" y="29"/>
                      <a:pt x="249" y="29"/>
                      <a:pt x="249" y="29"/>
                    </a:cubicBezTo>
                    <a:cubicBezTo>
                      <a:pt x="247" y="26"/>
                      <a:pt x="247" y="26"/>
                      <a:pt x="247" y="26"/>
                    </a:cubicBezTo>
                    <a:cubicBezTo>
                      <a:pt x="244" y="25"/>
                      <a:pt x="244" y="25"/>
                      <a:pt x="244" y="25"/>
                    </a:cubicBezTo>
                    <a:cubicBezTo>
                      <a:pt x="244" y="25"/>
                      <a:pt x="241" y="24"/>
                      <a:pt x="240" y="24"/>
                    </a:cubicBezTo>
                    <a:cubicBezTo>
                      <a:pt x="239" y="24"/>
                      <a:pt x="235" y="24"/>
                      <a:pt x="235" y="24"/>
                    </a:cubicBezTo>
                    <a:cubicBezTo>
                      <a:pt x="232" y="24"/>
                      <a:pt x="232" y="24"/>
                      <a:pt x="232" y="24"/>
                    </a:cubicBezTo>
                    <a:cubicBezTo>
                      <a:pt x="228" y="22"/>
                      <a:pt x="228" y="22"/>
                      <a:pt x="228" y="22"/>
                    </a:cubicBezTo>
                    <a:cubicBezTo>
                      <a:pt x="220" y="18"/>
                      <a:pt x="220" y="18"/>
                      <a:pt x="220" y="18"/>
                    </a:cubicBezTo>
                    <a:cubicBezTo>
                      <a:pt x="214" y="13"/>
                      <a:pt x="214" y="13"/>
                      <a:pt x="214" y="13"/>
                    </a:cubicBezTo>
                    <a:cubicBezTo>
                      <a:pt x="210" y="10"/>
                      <a:pt x="210" y="10"/>
                      <a:pt x="210" y="10"/>
                    </a:cubicBezTo>
                    <a:cubicBezTo>
                      <a:pt x="210" y="10"/>
                      <a:pt x="207" y="10"/>
                      <a:pt x="206" y="10"/>
                    </a:cubicBezTo>
                    <a:cubicBezTo>
                      <a:pt x="206" y="10"/>
                      <a:pt x="202" y="10"/>
                      <a:pt x="202" y="10"/>
                    </a:cubicBezTo>
                    <a:cubicBezTo>
                      <a:pt x="201" y="13"/>
                      <a:pt x="201" y="13"/>
                      <a:pt x="201" y="13"/>
                    </a:cubicBezTo>
                    <a:cubicBezTo>
                      <a:pt x="198" y="13"/>
                      <a:pt x="198" y="13"/>
                      <a:pt x="198" y="13"/>
                    </a:cubicBezTo>
                    <a:cubicBezTo>
                      <a:pt x="192" y="13"/>
                      <a:pt x="192" y="13"/>
                      <a:pt x="192" y="13"/>
                    </a:cubicBezTo>
                    <a:cubicBezTo>
                      <a:pt x="188" y="8"/>
                      <a:pt x="188" y="8"/>
                      <a:pt x="188" y="8"/>
                    </a:cubicBezTo>
                    <a:cubicBezTo>
                      <a:pt x="187" y="6"/>
                      <a:pt x="187" y="6"/>
                      <a:pt x="187" y="6"/>
                    </a:cubicBezTo>
                    <a:cubicBezTo>
                      <a:pt x="186" y="3"/>
                      <a:pt x="186" y="3"/>
                      <a:pt x="186" y="3"/>
                    </a:cubicBezTo>
                    <a:cubicBezTo>
                      <a:pt x="183" y="1"/>
                      <a:pt x="183" y="1"/>
                      <a:pt x="183" y="1"/>
                    </a:cubicBezTo>
                    <a:cubicBezTo>
                      <a:pt x="178" y="0"/>
                      <a:pt x="178" y="0"/>
                      <a:pt x="178" y="0"/>
                    </a:cubicBezTo>
                    <a:cubicBezTo>
                      <a:pt x="174" y="0"/>
                      <a:pt x="174" y="0"/>
                      <a:pt x="174" y="0"/>
                    </a:cubicBezTo>
                    <a:cubicBezTo>
                      <a:pt x="166" y="6"/>
                      <a:pt x="166" y="6"/>
                      <a:pt x="166" y="6"/>
                    </a:cubicBezTo>
                    <a:cubicBezTo>
                      <a:pt x="151" y="16"/>
                      <a:pt x="151" y="16"/>
                      <a:pt x="151" y="16"/>
                    </a:cubicBezTo>
                    <a:cubicBezTo>
                      <a:pt x="138" y="22"/>
                      <a:pt x="138" y="22"/>
                      <a:pt x="138" y="22"/>
                    </a:cubicBezTo>
                    <a:cubicBezTo>
                      <a:pt x="132" y="24"/>
                      <a:pt x="132" y="24"/>
                      <a:pt x="132" y="24"/>
                    </a:cubicBezTo>
                    <a:cubicBezTo>
                      <a:pt x="128" y="26"/>
                      <a:pt x="128" y="26"/>
                      <a:pt x="128" y="26"/>
                    </a:cubicBezTo>
                    <a:cubicBezTo>
                      <a:pt x="128" y="19"/>
                      <a:pt x="128" y="19"/>
                      <a:pt x="128" y="19"/>
                    </a:cubicBezTo>
                    <a:cubicBezTo>
                      <a:pt x="128" y="19"/>
                      <a:pt x="125" y="16"/>
                      <a:pt x="124" y="16"/>
                    </a:cubicBezTo>
                    <a:cubicBezTo>
                      <a:pt x="123" y="16"/>
                      <a:pt x="120" y="16"/>
                      <a:pt x="120" y="16"/>
                    </a:cubicBezTo>
                    <a:cubicBezTo>
                      <a:pt x="117" y="19"/>
                      <a:pt x="117" y="19"/>
                      <a:pt x="117" y="19"/>
                    </a:cubicBezTo>
                    <a:cubicBezTo>
                      <a:pt x="113" y="21"/>
                      <a:pt x="113" y="21"/>
                      <a:pt x="113" y="21"/>
                    </a:cubicBezTo>
                    <a:cubicBezTo>
                      <a:pt x="110" y="22"/>
                      <a:pt x="110" y="22"/>
                      <a:pt x="110" y="22"/>
                    </a:cubicBezTo>
                    <a:cubicBezTo>
                      <a:pt x="111" y="28"/>
                      <a:pt x="111" y="28"/>
                      <a:pt x="111" y="28"/>
                    </a:cubicBezTo>
                    <a:cubicBezTo>
                      <a:pt x="112" y="33"/>
                      <a:pt x="112" y="33"/>
                      <a:pt x="112" y="33"/>
                    </a:cubicBezTo>
                    <a:cubicBezTo>
                      <a:pt x="112" y="39"/>
                      <a:pt x="112" y="39"/>
                      <a:pt x="112" y="39"/>
                    </a:cubicBezTo>
                    <a:cubicBezTo>
                      <a:pt x="111" y="43"/>
                      <a:pt x="111" y="43"/>
                      <a:pt x="111" y="43"/>
                    </a:cubicBezTo>
                    <a:cubicBezTo>
                      <a:pt x="107" y="45"/>
                      <a:pt x="107" y="45"/>
                      <a:pt x="107" y="45"/>
                    </a:cubicBezTo>
                    <a:cubicBezTo>
                      <a:pt x="103" y="45"/>
                      <a:pt x="103" y="45"/>
                      <a:pt x="103" y="45"/>
                    </a:cubicBezTo>
                    <a:cubicBezTo>
                      <a:pt x="99" y="47"/>
                      <a:pt x="99" y="47"/>
                      <a:pt x="99" y="47"/>
                    </a:cubicBezTo>
                    <a:cubicBezTo>
                      <a:pt x="98" y="51"/>
                      <a:pt x="98" y="51"/>
                      <a:pt x="98" y="51"/>
                    </a:cubicBezTo>
                    <a:cubicBezTo>
                      <a:pt x="98" y="58"/>
                      <a:pt x="98" y="58"/>
                      <a:pt x="98" y="58"/>
                    </a:cubicBezTo>
                    <a:cubicBezTo>
                      <a:pt x="100" y="61"/>
                      <a:pt x="100" y="61"/>
                      <a:pt x="100" y="61"/>
                    </a:cubicBezTo>
                    <a:cubicBezTo>
                      <a:pt x="101" y="66"/>
                      <a:pt x="101" y="66"/>
                      <a:pt x="101" y="66"/>
                    </a:cubicBezTo>
                    <a:cubicBezTo>
                      <a:pt x="101" y="70"/>
                      <a:pt x="101" y="70"/>
                      <a:pt x="101" y="70"/>
                    </a:cubicBezTo>
                    <a:cubicBezTo>
                      <a:pt x="101" y="74"/>
                      <a:pt x="101" y="74"/>
                      <a:pt x="101" y="74"/>
                    </a:cubicBezTo>
                    <a:cubicBezTo>
                      <a:pt x="97" y="76"/>
                      <a:pt x="97" y="76"/>
                      <a:pt x="97" y="76"/>
                    </a:cubicBezTo>
                    <a:cubicBezTo>
                      <a:pt x="95" y="80"/>
                      <a:pt x="95" y="80"/>
                      <a:pt x="95" y="80"/>
                    </a:cubicBezTo>
                    <a:cubicBezTo>
                      <a:pt x="96" y="83"/>
                      <a:pt x="96" y="83"/>
                      <a:pt x="96" y="83"/>
                    </a:cubicBezTo>
                    <a:cubicBezTo>
                      <a:pt x="98" y="84"/>
                      <a:pt x="98" y="84"/>
                      <a:pt x="98" y="84"/>
                    </a:cubicBezTo>
                    <a:cubicBezTo>
                      <a:pt x="99" y="88"/>
                      <a:pt x="99" y="88"/>
                      <a:pt x="99" y="88"/>
                    </a:cubicBezTo>
                    <a:cubicBezTo>
                      <a:pt x="98" y="94"/>
                      <a:pt x="98" y="94"/>
                      <a:pt x="98" y="94"/>
                    </a:cubicBezTo>
                    <a:cubicBezTo>
                      <a:pt x="98" y="98"/>
                      <a:pt x="98" y="98"/>
                      <a:pt x="98" y="98"/>
                    </a:cubicBezTo>
                    <a:cubicBezTo>
                      <a:pt x="98" y="98"/>
                      <a:pt x="97" y="100"/>
                      <a:pt x="97" y="101"/>
                    </a:cubicBezTo>
                    <a:cubicBezTo>
                      <a:pt x="96" y="103"/>
                      <a:pt x="92" y="106"/>
                      <a:pt x="92" y="106"/>
                    </a:cubicBezTo>
                    <a:cubicBezTo>
                      <a:pt x="87" y="109"/>
                      <a:pt x="87" y="109"/>
                      <a:pt x="87" y="109"/>
                    </a:cubicBezTo>
                    <a:cubicBezTo>
                      <a:pt x="82" y="113"/>
                      <a:pt x="82" y="113"/>
                      <a:pt x="82" y="113"/>
                    </a:cubicBezTo>
                    <a:cubicBezTo>
                      <a:pt x="79" y="116"/>
                      <a:pt x="79" y="116"/>
                      <a:pt x="79" y="116"/>
                    </a:cubicBezTo>
                    <a:cubicBezTo>
                      <a:pt x="76" y="112"/>
                      <a:pt x="76" y="112"/>
                      <a:pt x="76" y="112"/>
                    </a:cubicBezTo>
                    <a:cubicBezTo>
                      <a:pt x="76" y="112"/>
                      <a:pt x="73" y="110"/>
                      <a:pt x="71" y="110"/>
                    </a:cubicBezTo>
                    <a:cubicBezTo>
                      <a:pt x="70" y="110"/>
                      <a:pt x="67" y="110"/>
                      <a:pt x="67" y="110"/>
                    </a:cubicBezTo>
                    <a:cubicBezTo>
                      <a:pt x="59" y="110"/>
                      <a:pt x="59" y="110"/>
                      <a:pt x="59" y="110"/>
                    </a:cubicBezTo>
                    <a:cubicBezTo>
                      <a:pt x="53" y="109"/>
                      <a:pt x="53" y="109"/>
                      <a:pt x="53" y="109"/>
                    </a:cubicBezTo>
                    <a:cubicBezTo>
                      <a:pt x="49" y="110"/>
                      <a:pt x="49" y="110"/>
                      <a:pt x="49" y="110"/>
                    </a:cubicBezTo>
                    <a:cubicBezTo>
                      <a:pt x="47" y="113"/>
                      <a:pt x="47" y="113"/>
                      <a:pt x="47" y="113"/>
                    </a:cubicBezTo>
                    <a:cubicBezTo>
                      <a:pt x="43" y="115"/>
                      <a:pt x="43" y="115"/>
                      <a:pt x="43" y="115"/>
                    </a:cubicBezTo>
                    <a:cubicBezTo>
                      <a:pt x="37" y="115"/>
                      <a:pt x="37" y="115"/>
                      <a:pt x="37" y="115"/>
                    </a:cubicBezTo>
                    <a:cubicBezTo>
                      <a:pt x="32" y="116"/>
                      <a:pt x="32" y="116"/>
                      <a:pt x="32" y="116"/>
                    </a:cubicBezTo>
                    <a:cubicBezTo>
                      <a:pt x="26" y="117"/>
                      <a:pt x="26" y="117"/>
                      <a:pt x="26" y="117"/>
                    </a:cubicBezTo>
                    <a:cubicBezTo>
                      <a:pt x="21" y="117"/>
                      <a:pt x="21" y="117"/>
                      <a:pt x="21" y="117"/>
                    </a:cubicBezTo>
                    <a:cubicBezTo>
                      <a:pt x="21" y="117"/>
                      <a:pt x="18" y="117"/>
                      <a:pt x="18" y="118"/>
                    </a:cubicBezTo>
                    <a:cubicBezTo>
                      <a:pt x="17" y="119"/>
                      <a:pt x="14" y="120"/>
                      <a:pt x="13" y="122"/>
                    </a:cubicBezTo>
                    <a:cubicBezTo>
                      <a:pt x="13" y="125"/>
                      <a:pt x="6" y="132"/>
                      <a:pt x="6" y="132"/>
                    </a:cubicBezTo>
                    <a:cubicBezTo>
                      <a:pt x="6" y="132"/>
                      <a:pt x="2" y="137"/>
                      <a:pt x="1" y="139"/>
                    </a:cubicBezTo>
                    <a:cubicBezTo>
                      <a:pt x="0" y="140"/>
                      <a:pt x="0" y="144"/>
                      <a:pt x="0" y="144"/>
                    </a:cubicBez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</p:grpSp>
        <p:grpSp>
          <p:nvGrpSpPr>
            <p:cNvPr id="77" name="Grupo 76"/>
            <p:cNvGrpSpPr/>
            <p:nvPr/>
          </p:nvGrpSpPr>
          <p:grpSpPr>
            <a:xfrm>
              <a:off x="8905875" y="4635726"/>
              <a:ext cx="931862" cy="1101725"/>
              <a:chOff x="8737600" y="3878263"/>
              <a:chExt cx="931862" cy="1101725"/>
            </a:xfrm>
            <a:solidFill>
              <a:srgbClr val="0060AA"/>
            </a:solidFill>
          </p:grpSpPr>
          <p:sp>
            <p:nvSpPr>
              <p:cNvPr id="104" name="Freeform 19"/>
              <p:cNvSpPr>
                <a:spLocks/>
              </p:cNvSpPr>
              <p:nvPr/>
            </p:nvSpPr>
            <p:spPr bwMode="auto">
              <a:xfrm>
                <a:off x="9048750" y="3878263"/>
                <a:ext cx="620712" cy="384175"/>
              </a:xfrm>
              <a:custGeom>
                <a:avLst/>
                <a:gdLst>
                  <a:gd name="T0" fmla="*/ 17 w 391"/>
                  <a:gd name="T1" fmla="*/ 109 h 242"/>
                  <a:gd name="T2" fmla="*/ 15 w 391"/>
                  <a:gd name="T3" fmla="*/ 156 h 242"/>
                  <a:gd name="T4" fmla="*/ 0 w 391"/>
                  <a:gd name="T5" fmla="*/ 171 h 242"/>
                  <a:gd name="T6" fmla="*/ 12 w 391"/>
                  <a:gd name="T7" fmla="*/ 173 h 242"/>
                  <a:gd name="T8" fmla="*/ 22 w 391"/>
                  <a:gd name="T9" fmla="*/ 171 h 242"/>
                  <a:gd name="T10" fmla="*/ 36 w 391"/>
                  <a:gd name="T11" fmla="*/ 197 h 242"/>
                  <a:gd name="T12" fmla="*/ 55 w 391"/>
                  <a:gd name="T13" fmla="*/ 218 h 242"/>
                  <a:gd name="T14" fmla="*/ 88 w 391"/>
                  <a:gd name="T15" fmla="*/ 223 h 242"/>
                  <a:gd name="T16" fmla="*/ 124 w 391"/>
                  <a:gd name="T17" fmla="*/ 225 h 242"/>
                  <a:gd name="T18" fmla="*/ 147 w 391"/>
                  <a:gd name="T19" fmla="*/ 235 h 242"/>
                  <a:gd name="T20" fmla="*/ 190 w 391"/>
                  <a:gd name="T21" fmla="*/ 242 h 242"/>
                  <a:gd name="T22" fmla="*/ 195 w 391"/>
                  <a:gd name="T23" fmla="*/ 227 h 242"/>
                  <a:gd name="T24" fmla="*/ 218 w 391"/>
                  <a:gd name="T25" fmla="*/ 216 h 242"/>
                  <a:gd name="T26" fmla="*/ 235 w 391"/>
                  <a:gd name="T27" fmla="*/ 206 h 242"/>
                  <a:gd name="T28" fmla="*/ 259 w 391"/>
                  <a:gd name="T29" fmla="*/ 201 h 242"/>
                  <a:gd name="T30" fmla="*/ 294 w 391"/>
                  <a:gd name="T31" fmla="*/ 201 h 242"/>
                  <a:gd name="T32" fmla="*/ 306 w 391"/>
                  <a:gd name="T33" fmla="*/ 213 h 242"/>
                  <a:gd name="T34" fmla="*/ 325 w 391"/>
                  <a:gd name="T35" fmla="*/ 206 h 242"/>
                  <a:gd name="T36" fmla="*/ 344 w 391"/>
                  <a:gd name="T37" fmla="*/ 204 h 242"/>
                  <a:gd name="T38" fmla="*/ 363 w 391"/>
                  <a:gd name="T39" fmla="*/ 208 h 242"/>
                  <a:gd name="T40" fmla="*/ 372 w 391"/>
                  <a:gd name="T41" fmla="*/ 199 h 242"/>
                  <a:gd name="T42" fmla="*/ 384 w 391"/>
                  <a:gd name="T43" fmla="*/ 182 h 242"/>
                  <a:gd name="T44" fmla="*/ 391 w 391"/>
                  <a:gd name="T45" fmla="*/ 171 h 242"/>
                  <a:gd name="T46" fmla="*/ 384 w 391"/>
                  <a:gd name="T47" fmla="*/ 154 h 242"/>
                  <a:gd name="T48" fmla="*/ 365 w 391"/>
                  <a:gd name="T49" fmla="*/ 154 h 242"/>
                  <a:gd name="T50" fmla="*/ 363 w 391"/>
                  <a:gd name="T51" fmla="*/ 140 h 242"/>
                  <a:gd name="T52" fmla="*/ 320 w 391"/>
                  <a:gd name="T53" fmla="*/ 130 h 242"/>
                  <a:gd name="T54" fmla="*/ 316 w 391"/>
                  <a:gd name="T55" fmla="*/ 97 h 242"/>
                  <a:gd name="T56" fmla="*/ 299 w 391"/>
                  <a:gd name="T57" fmla="*/ 78 h 242"/>
                  <a:gd name="T58" fmla="*/ 294 w 391"/>
                  <a:gd name="T59" fmla="*/ 47 h 242"/>
                  <a:gd name="T60" fmla="*/ 285 w 391"/>
                  <a:gd name="T61" fmla="*/ 21 h 242"/>
                  <a:gd name="T62" fmla="*/ 226 w 391"/>
                  <a:gd name="T63" fmla="*/ 19 h 242"/>
                  <a:gd name="T64" fmla="*/ 207 w 391"/>
                  <a:gd name="T65" fmla="*/ 7 h 242"/>
                  <a:gd name="T66" fmla="*/ 190 w 391"/>
                  <a:gd name="T67" fmla="*/ 2 h 242"/>
                  <a:gd name="T68" fmla="*/ 145 w 391"/>
                  <a:gd name="T69" fmla="*/ 0 h 242"/>
                  <a:gd name="T70" fmla="*/ 119 w 391"/>
                  <a:gd name="T71" fmla="*/ 0 h 242"/>
                  <a:gd name="T72" fmla="*/ 93 w 391"/>
                  <a:gd name="T73" fmla="*/ 0 h 242"/>
                  <a:gd name="T74" fmla="*/ 72 w 391"/>
                  <a:gd name="T75" fmla="*/ 7 h 242"/>
                  <a:gd name="T76" fmla="*/ 45 w 391"/>
                  <a:gd name="T77" fmla="*/ 28 h 242"/>
                  <a:gd name="T78" fmla="*/ 27 w 391"/>
                  <a:gd name="T79" fmla="*/ 57 h 242"/>
                  <a:gd name="T80" fmla="*/ 17 w 391"/>
                  <a:gd name="T81" fmla="*/ 81 h 2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91" h="242">
                    <a:moveTo>
                      <a:pt x="17" y="81"/>
                    </a:moveTo>
                    <a:lnTo>
                      <a:pt x="17" y="109"/>
                    </a:lnTo>
                    <a:lnTo>
                      <a:pt x="15" y="133"/>
                    </a:lnTo>
                    <a:lnTo>
                      <a:pt x="15" y="156"/>
                    </a:lnTo>
                    <a:lnTo>
                      <a:pt x="5" y="168"/>
                    </a:lnTo>
                    <a:lnTo>
                      <a:pt x="0" y="171"/>
                    </a:lnTo>
                    <a:lnTo>
                      <a:pt x="5" y="173"/>
                    </a:lnTo>
                    <a:lnTo>
                      <a:pt x="12" y="173"/>
                    </a:lnTo>
                    <a:lnTo>
                      <a:pt x="17" y="168"/>
                    </a:lnTo>
                    <a:lnTo>
                      <a:pt x="22" y="171"/>
                    </a:lnTo>
                    <a:lnTo>
                      <a:pt x="31" y="185"/>
                    </a:lnTo>
                    <a:lnTo>
                      <a:pt x="36" y="197"/>
                    </a:lnTo>
                    <a:lnTo>
                      <a:pt x="41" y="211"/>
                    </a:lnTo>
                    <a:lnTo>
                      <a:pt x="55" y="218"/>
                    </a:lnTo>
                    <a:lnTo>
                      <a:pt x="72" y="220"/>
                    </a:lnTo>
                    <a:lnTo>
                      <a:pt x="88" y="223"/>
                    </a:lnTo>
                    <a:lnTo>
                      <a:pt x="107" y="223"/>
                    </a:lnTo>
                    <a:lnTo>
                      <a:pt x="124" y="225"/>
                    </a:lnTo>
                    <a:lnTo>
                      <a:pt x="131" y="230"/>
                    </a:lnTo>
                    <a:lnTo>
                      <a:pt x="147" y="235"/>
                    </a:lnTo>
                    <a:lnTo>
                      <a:pt x="171" y="239"/>
                    </a:lnTo>
                    <a:lnTo>
                      <a:pt x="190" y="242"/>
                    </a:lnTo>
                    <a:lnTo>
                      <a:pt x="195" y="235"/>
                    </a:lnTo>
                    <a:lnTo>
                      <a:pt x="195" y="227"/>
                    </a:lnTo>
                    <a:lnTo>
                      <a:pt x="199" y="218"/>
                    </a:lnTo>
                    <a:lnTo>
                      <a:pt x="218" y="216"/>
                    </a:lnTo>
                    <a:lnTo>
                      <a:pt x="228" y="216"/>
                    </a:lnTo>
                    <a:lnTo>
                      <a:pt x="235" y="206"/>
                    </a:lnTo>
                    <a:lnTo>
                      <a:pt x="242" y="201"/>
                    </a:lnTo>
                    <a:lnTo>
                      <a:pt x="259" y="201"/>
                    </a:lnTo>
                    <a:lnTo>
                      <a:pt x="280" y="201"/>
                    </a:lnTo>
                    <a:lnTo>
                      <a:pt x="294" y="201"/>
                    </a:lnTo>
                    <a:lnTo>
                      <a:pt x="299" y="211"/>
                    </a:lnTo>
                    <a:lnTo>
                      <a:pt x="306" y="213"/>
                    </a:lnTo>
                    <a:lnTo>
                      <a:pt x="313" y="213"/>
                    </a:lnTo>
                    <a:lnTo>
                      <a:pt x="325" y="206"/>
                    </a:lnTo>
                    <a:lnTo>
                      <a:pt x="334" y="204"/>
                    </a:lnTo>
                    <a:lnTo>
                      <a:pt x="344" y="204"/>
                    </a:lnTo>
                    <a:lnTo>
                      <a:pt x="356" y="204"/>
                    </a:lnTo>
                    <a:lnTo>
                      <a:pt x="363" y="208"/>
                    </a:lnTo>
                    <a:lnTo>
                      <a:pt x="370" y="208"/>
                    </a:lnTo>
                    <a:lnTo>
                      <a:pt x="372" y="199"/>
                    </a:lnTo>
                    <a:lnTo>
                      <a:pt x="377" y="190"/>
                    </a:lnTo>
                    <a:lnTo>
                      <a:pt x="384" y="182"/>
                    </a:lnTo>
                    <a:lnTo>
                      <a:pt x="387" y="175"/>
                    </a:lnTo>
                    <a:lnTo>
                      <a:pt x="391" y="171"/>
                    </a:lnTo>
                    <a:lnTo>
                      <a:pt x="391" y="159"/>
                    </a:lnTo>
                    <a:lnTo>
                      <a:pt x="384" y="154"/>
                    </a:lnTo>
                    <a:lnTo>
                      <a:pt x="375" y="154"/>
                    </a:lnTo>
                    <a:lnTo>
                      <a:pt x="365" y="154"/>
                    </a:lnTo>
                    <a:lnTo>
                      <a:pt x="361" y="152"/>
                    </a:lnTo>
                    <a:lnTo>
                      <a:pt x="363" y="140"/>
                    </a:lnTo>
                    <a:lnTo>
                      <a:pt x="363" y="130"/>
                    </a:lnTo>
                    <a:lnTo>
                      <a:pt x="320" y="130"/>
                    </a:lnTo>
                    <a:lnTo>
                      <a:pt x="316" y="114"/>
                    </a:lnTo>
                    <a:lnTo>
                      <a:pt x="316" y="97"/>
                    </a:lnTo>
                    <a:lnTo>
                      <a:pt x="308" y="85"/>
                    </a:lnTo>
                    <a:lnTo>
                      <a:pt x="299" y="78"/>
                    </a:lnTo>
                    <a:lnTo>
                      <a:pt x="297" y="69"/>
                    </a:lnTo>
                    <a:lnTo>
                      <a:pt x="294" y="47"/>
                    </a:lnTo>
                    <a:lnTo>
                      <a:pt x="294" y="31"/>
                    </a:lnTo>
                    <a:lnTo>
                      <a:pt x="285" y="21"/>
                    </a:lnTo>
                    <a:lnTo>
                      <a:pt x="271" y="19"/>
                    </a:lnTo>
                    <a:lnTo>
                      <a:pt x="226" y="19"/>
                    </a:lnTo>
                    <a:lnTo>
                      <a:pt x="214" y="12"/>
                    </a:lnTo>
                    <a:lnTo>
                      <a:pt x="207" y="7"/>
                    </a:lnTo>
                    <a:lnTo>
                      <a:pt x="197" y="5"/>
                    </a:lnTo>
                    <a:lnTo>
                      <a:pt x="190" y="2"/>
                    </a:lnTo>
                    <a:lnTo>
                      <a:pt x="169" y="0"/>
                    </a:lnTo>
                    <a:lnTo>
                      <a:pt x="145" y="0"/>
                    </a:lnTo>
                    <a:lnTo>
                      <a:pt x="135" y="0"/>
                    </a:lnTo>
                    <a:lnTo>
                      <a:pt x="119" y="0"/>
                    </a:lnTo>
                    <a:lnTo>
                      <a:pt x="107" y="0"/>
                    </a:lnTo>
                    <a:lnTo>
                      <a:pt x="93" y="0"/>
                    </a:lnTo>
                    <a:lnTo>
                      <a:pt x="86" y="0"/>
                    </a:lnTo>
                    <a:lnTo>
                      <a:pt x="72" y="7"/>
                    </a:lnTo>
                    <a:lnTo>
                      <a:pt x="60" y="17"/>
                    </a:lnTo>
                    <a:lnTo>
                      <a:pt x="45" y="28"/>
                    </a:lnTo>
                    <a:lnTo>
                      <a:pt x="43" y="40"/>
                    </a:lnTo>
                    <a:lnTo>
                      <a:pt x="27" y="57"/>
                    </a:lnTo>
                    <a:lnTo>
                      <a:pt x="22" y="66"/>
                    </a:lnTo>
                    <a:lnTo>
                      <a:pt x="17" y="81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105" name="Freeform 24"/>
              <p:cNvSpPr>
                <a:spLocks/>
              </p:cNvSpPr>
              <p:nvPr/>
            </p:nvSpPr>
            <p:spPr bwMode="auto">
              <a:xfrm>
                <a:off x="9124950" y="4213225"/>
                <a:ext cx="508000" cy="315913"/>
              </a:xfrm>
              <a:custGeom>
                <a:avLst/>
                <a:gdLst>
                  <a:gd name="T0" fmla="*/ 0 w 135"/>
                  <a:gd name="T1" fmla="*/ 15 h 84"/>
                  <a:gd name="T2" fmla="*/ 1 w 135"/>
                  <a:gd name="T3" fmla="*/ 26 h 84"/>
                  <a:gd name="T4" fmla="*/ 13 w 135"/>
                  <a:gd name="T5" fmla="*/ 27 h 84"/>
                  <a:gd name="T6" fmla="*/ 27 w 135"/>
                  <a:gd name="T7" fmla="*/ 28 h 84"/>
                  <a:gd name="T8" fmla="*/ 42 w 135"/>
                  <a:gd name="T9" fmla="*/ 33 h 84"/>
                  <a:gd name="T10" fmla="*/ 52 w 135"/>
                  <a:gd name="T11" fmla="*/ 36 h 84"/>
                  <a:gd name="T12" fmla="*/ 61 w 135"/>
                  <a:gd name="T13" fmla="*/ 39 h 84"/>
                  <a:gd name="T14" fmla="*/ 88 w 135"/>
                  <a:gd name="T15" fmla="*/ 62 h 84"/>
                  <a:gd name="T16" fmla="*/ 102 w 135"/>
                  <a:gd name="T17" fmla="*/ 62 h 84"/>
                  <a:gd name="T18" fmla="*/ 106 w 135"/>
                  <a:gd name="T19" fmla="*/ 67 h 84"/>
                  <a:gd name="T20" fmla="*/ 104 w 135"/>
                  <a:gd name="T21" fmla="*/ 74 h 84"/>
                  <a:gd name="T22" fmla="*/ 98 w 135"/>
                  <a:gd name="T23" fmla="*/ 82 h 84"/>
                  <a:gd name="T24" fmla="*/ 106 w 135"/>
                  <a:gd name="T25" fmla="*/ 84 h 84"/>
                  <a:gd name="T26" fmla="*/ 114 w 135"/>
                  <a:gd name="T27" fmla="*/ 76 h 84"/>
                  <a:gd name="T28" fmla="*/ 127 w 135"/>
                  <a:gd name="T29" fmla="*/ 67 h 84"/>
                  <a:gd name="T30" fmla="*/ 132 w 135"/>
                  <a:gd name="T31" fmla="*/ 55 h 84"/>
                  <a:gd name="T32" fmla="*/ 135 w 135"/>
                  <a:gd name="T33" fmla="*/ 40 h 84"/>
                  <a:gd name="T34" fmla="*/ 135 w 135"/>
                  <a:gd name="T35" fmla="*/ 24 h 84"/>
                  <a:gd name="T36" fmla="*/ 134 w 135"/>
                  <a:gd name="T37" fmla="*/ 9 h 84"/>
                  <a:gd name="T38" fmla="*/ 128 w 135"/>
                  <a:gd name="T39" fmla="*/ 0 h 84"/>
                  <a:gd name="T40" fmla="*/ 118 w 135"/>
                  <a:gd name="T41" fmla="*/ 2 h 84"/>
                  <a:gd name="T42" fmla="*/ 113 w 135"/>
                  <a:gd name="T43" fmla="*/ 5 h 84"/>
                  <a:gd name="T44" fmla="*/ 105 w 135"/>
                  <a:gd name="T45" fmla="*/ 5 h 84"/>
                  <a:gd name="T46" fmla="*/ 101 w 135"/>
                  <a:gd name="T47" fmla="*/ 1 h 84"/>
                  <a:gd name="T48" fmla="*/ 92 w 135"/>
                  <a:gd name="T49" fmla="*/ 1 h 84"/>
                  <a:gd name="T50" fmla="*/ 82 w 135"/>
                  <a:gd name="T51" fmla="*/ 2 h 84"/>
                  <a:gd name="T52" fmla="*/ 75 w 135"/>
                  <a:gd name="T53" fmla="*/ 8 h 84"/>
                  <a:gd name="T54" fmla="*/ 68 w 135"/>
                  <a:gd name="T55" fmla="*/ 10 h 84"/>
                  <a:gd name="T56" fmla="*/ 64 w 135"/>
                  <a:gd name="T57" fmla="*/ 17 h 84"/>
                  <a:gd name="T58" fmla="*/ 55 w 135"/>
                  <a:gd name="T59" fmla="*/ 17 h 84"/>
                  <a:gd name="T60" fmla="*/ 44 w 135"/>
                  <a:gd name="T61" fmla="*/ 16 h 84"/>
                  <a:gd name="T62" fmla="*/ 32 w 135"/>
                  <a:gd name="T63" fmla="*/ 12 h 84"/>
                  <a:gd name="T64" fmla="*/ 22 w 135"/>
                  <a:gd name="T65" fmla="*/ 10 h 84"/>
                  <a:gd name="T66" fmla="*/ 11 w 135"/>
                  <a:gd name="T67" fmla="*/ 9 h 84"/>
                  <a:gd name="T68" fmla="*/ 0 w 135"/>
                  <a:gd name="T69" fmla="*/ 9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35" h="84">
                    <a:moveTo>
                      <a:pt x="0" y="9"/>
                    </a:moveTo>
                    <a:cubicBezTo>
                      <a:pt x="0" y="15"/>
                      <a:pt x="0" y="15"/>
                      <a:pt x="0" y="15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6"/>
                      <a:pt x="1" y="26"/>
                      <a:pt x="1" y="26"/>
                    </a:cubicBezTo>
                    <a:cubicBezTo>
                      <a:pt x="6" y="27"/>
                      <a:pt x="6" y="27"/>
                      <a:pt x="6" y="27"/>
                    </a:cubicBezTo>
                    <a:cubicBezTo>
                      <a:pt x="13" y="27"/>
                      <a:pt x="13" y="27"/>
                      <a:pt x="13" y="27"/>
                    </a:cubicBezTo>
                    <a:cubicBezTo>
                      <a:pt x="20" y="27"/>
                      <a:pt x="20" y="27"/>
                      <a:pt x="20" y="27"/>
                    </a:cubicBezTo>
                    <a:cubicBezTo>
                      <a:pt x="27" y="28"/>
                      <a:pt x="27" y="28"/>
                      <a:pt x="27" y="28"/>
                    </a:cubicBezTo>
                    <a:cubicBezTo>
                      <a:pt x="36" y="30"/>
                      <a:pt x="36" y="30"/>
                      <a:pt x="36" y="30"/>
                    </a:cubicBezTo>
                    <a:cubicBezTo>
                      <a:pt x="42" y="33"/>
                      <a:pt x="42" y="33"/>
                      <a:pt x="42" y="33"/>
                    </a:cubicBezTo>
                    <a:cubicBezTo>
                      <a:pt x="46" y="34"/>
                      <a:pt x="46" y="34"/>
                      <a:pt x="46" y="34"/>
                    </a:cubicBezTo>
                    <a:cubicBezTo>
                      <a:pt x="52" y="36"/>
                      <a:pt x="52" y="36"/>
                      <a:pt x="52" y="36"/>
                    </a:cubicBezTo>
                    <a:cubicBezTo>
                      <a:pt x="57" y="37"/>
                      <a:pt x="57" y="37"/>
                      <a:pt x="57" y="37"/>
                    </a:cubicBezTo>
                    <a:cubicBezTo>
                      <a:pt x="61" y="39"/>
                      <a:pt x="61" y="39"/>
                      <a:pt x="61" y="39"/>
                    </a:cubicBezTo>
                    <a:cubicBezTo>
                      <a:pt x="84" y="61"/>
                      <a:pt x="84" y="61"/>
                      <a:pt x="84" y="61"/>
                    </a:cubicBezTo>
                    <a:cubicBezTo>
                      <a:pt x="88" y="62"/>
                      <a:pt x="88" y="62"/>
                      <a:pt x="88" y="62"/>
                    </a:cubicBezTo>
                    <a:cubicBezTo>
                      <a:pt x="95" y="62"/>
                      <a:pt x="95" y="62"/>
                      <a:pt x="95" y="62"/>
                    </a:cubicBezTo>
                    <a:cubicBezTo>
                      <a:pt x="102" y="62"/>
                      <a:pt x="102" y="62"/>
                      <a:pt x="102" y="62"/>
                    </a:cubicBezTo>
                    <a:cubicBezTo>
                      <a:pt x="102" y="62"/>
                      <a:pt x="104" y="61"/>
                      <a:pt x="104" y="63"/>
                    </a:cubicBezTo>
                    <a:cubicBezTo>
                      <a:pt x="105" y="65"/>
                      <a:pt x="106" y="67"/>
                      <a:pt x="106" y="67"/>
                    </a:cubicBezTo>
                    <a:cubicBezTo>
                      <a:pt x="105" y="71"/>
                      <a:pt x="105" y="71"/>
                      <a:pt x="105" y="71"/>
                    </a:cubicBezTo>
                    <a:cubicBezTo>
                      <a:pt x="104" y="74"/>
                      <a:pt x="104" y="74"/>
                      <a:pt x="104" y="74"/>
                    </a:cubicBezTo>
                    <a:cubicBezTo>
                      <a:pt x="100" y="78"/>
                      <a:pt x="100" y="78"/>
                      <a:pt x="100" y="78"/>
                    </a:cubicBezTo>
                    <a:cubicBezTo>
                      <a:pt x="98" y="82"/>
                      <a:pt x="98" y="82"/>
                      <a:pt x="98" y="82"/>
                    </a:cubicBezTo>
                    <a:cubicBezTo>
                      <a:pt x="102" y="83"/>
                      <a:pt x="102" y="83"/>
                      <a:pt x="102" y="83"/>
                    </a:cubicBezTo>
                    <a:cubicBezTo>
                      <a:pt x="106" y="84"/>
                      <a:pt x="106" y="84"/>
                      <a:pt x="106" y="84"/>
                    </a:cubicBezTo>
                    <a:cubicBezTo>
                      <a:pt x="109" y="81"/>
                      <a:pt x="109" y="81"/>
                      <a:pt x="109" y="81"/>
                    </a:cubicBezTo>
                    <a:cubicBezTo>
                      <a:pt x="114" y="76"/>
                      <a:pt x="114" y="76"/>
                      <a:pt x="114" y="76"/>
                    </a:cubicBezTo>
                    <a:cubicBezTo>
                      <a:pt x="119" y="72"/>
                      <a:pt x="119" y="72"/>
                      <a:pt x="119" y="72"/>
                    </a:cubicBezTo>
                    <a:cubicBezTo>
                      <a:pt x="127" y="67"/>
                      <a:pt x="127" y="67"/>
                      <a:pt x="127" y="67"/>
                    </a:cubicBezTo>
                    <a:cubicBezTo>
                      <a:pt x="127" y="67"/>
                      <a:pt x="130" y="65"/>
                      <a:pt x="130" y="64"/>
                    </a:cubicBezTo>
                    <a:cubicBezTo>
                      <a:pt x="130" y="63"/>
                      <a:pt x="132" y="55"/>
                      <a:pt x="132" y="55"/>
                    </a:cubicBezTo>
                    <a:cubicBezTo>
                      <a:pt x="134" y="48"/>
                      <a:pt x="134" y="48"/>
                      <a:pt x="134" y="48"/>
                    </a:cubicBezTo>
                    <a:cubicBezTo>
                      <a:pt x="135" y="40"/>
                      <a:pt x="135" y="40"/>
                      <a:pt x="135" y="40"/>
                    </a:cubicBezTo>
                    <a:cubicBezTo>
                      <a:pt x="135" y="33"/>
                      <a:pt x="135" y="33"/>
                      <a:pt x="135" y="33"/>
                    </a:cubicBezTo>
                    <a:cubicBezTo>
                      <a:pt x="135" y="24"/>
                      <a:pt x="135" y="24"/>
                      <a:pt x="135" y="24"/>
                    </a:cubicBezTo>
                    <a:cubicBezTo>
                      <a:pt x="135" y="24"/>
                      <a:pt x="135" y="18"/>
                      <a:pt x="135" y="17"/>
                    </a:cubicBezTo>
                    <a:cubicBezTo>
                      <a:pt x="135" y="16"/>
                      <a:pt x="134" y="9"/>
                      <a:pt x="134" y="9"/>
                    </a:cubicBezTo>
                    <a:cubicBezTo>
                      <a:pt x="133" y="5"/>
                      <a:pt x="133" y="5"/>
                      <a:pt x="133" y="5"/>
                    </a:cubicBezTo>
                    <a:cubicBezTo>
                      <a:pt x="128" y="0"/>
                      <a:pt x="128" y="0"/>
                      <a:pt x="128" y="0"/>
                    </a:cubicBezTo>
                    <a:cubicBezTo>
                      <a:pt x="123" y="0"/>
                      <a:pt x="123" y="0"/>
                      <a:pt x="123" y="0"/>
                    </a:cubicBezTo>
                    <a:cubicBezTo>
                      <a:pt x="118" y="2"/>
                      <a:pt x="118" y="2"/>
                      <a:pt x="118" y="2"/>
                    </a:cubicBezTo>
                    <a:cubicBezTo>
                      <a:pt x="116" y="4"/>
                      <a:pt x="116" y="4"/>
                      <a:pt x="116" y="4"/>
                    </a:cubicBezTo>
                    <a:cubicBezTo>
                      <a:pt x="113" y="5"/>
                      <a:pt x="113" y="5"/>
                      <a:pt x="113" y="5"/>
                    </a:cubicBezTo>
                    <a:cubicBezTo>
                      <a:pt x="108" y="6"/>
                      <a:pt x="108" y="6"/>
                      <a:pt x="108" y="6"/>
                    </a:cubicBezTo>
                    <a:cubicBezTo>
                      <a:pt x="105" y="5"/>
                      <a:pt x="105" y="5"/>
                      <a:pt x="105" y="5"/>
                    </a:cubicBezTo>
                    <a:cubicBezTo>
                      <a:pt x="103" y="3"/>
                      <a:pt x="103" y="3"/>
                      <a:pt x="103" y="3"/>
                    </a:cubicBezTo>
                    <a:cubicBezTo>
                      <a:pt x="101" y="1"/>
                      <a:pt x="101" y="1"/>
                      <a:pt x="101" y="1"/>
                    </a:cubicBezTo>
                    <a:cubicBezTo>
                      <a:pt x="96" y="1"/>
                      <a:pt x="96" y="1"/>
                      <a:pt x="96" y="1"/>
                    </a:cubicBezTo>
                    <a:cubicBezTo>
                      <a:pt x="92" y="1"/>
                      <a:pt x="92" y="1"/>
                      <a:pt x="92" y="1"/>
                    </a:cubicBezTo>
                    <a:cubicBezTo>
                      <a:pt x="86" y="2"/>
                      <a:pt x="86" y="2"/>
                      <a:pt x="86" y="2"/>
                    </a:cubicBezTo>
                    <a:cubicBezTo>
                      <a:pt x="82" y="2"/>
                      <a:pt x="82" y="2"/>
                      <a:pt x="82" y="2"/>
                    </a:cubicBezTo>
                    <a:cubicBezTo>
                      <a:pt x="78" y="6"/>
                      <a:pt x="78" y="6"/>
                      <a:pt x="78" y="6"/>
                    </a:cubicBezTo>
                    <a:cubicBezTo>
                      <a:pt x="75" y="8"/>
                      <a:pt x="75" y="8"/>
                      <a:pt x="75" y="8"/>
                    </a:cubicBezTo>
                    <a:cubicBezTo>
                      <a:pt x="70" y="8"/>
                      <a:pt x="70" y="8"/>
                      <a:pt x="70" y="8"/>
                    </a:cubicBezTo>
                    <a:cubicBezTo>
                      <a:pt x="68" y="10"/>
                      <a:pt x="68" y="10"/>
                      <a:pt x="68" y="10"/>
                    </a:cubicBezTo>
                    <a:cubicBezTo>
                      <a:pt x="65" y="14"/>
                      <a:pt x="65" y="14"/>
                      <a:pt x="65" y="14"/>
                    </a:cubicBezTo>
                    <a:cubicBezTo>
                      <a:pt x="64" y="17"/>
                      <a:pt x="64" y="17"/>
                      <a:pt x="64" y="17"/>
                    </a:cubicBezTo>
                    <a:cubicBezTo>
                      <a:pt x="60" y="17"/>
                      <a:pt x="60" y="17"/>
                      <a:pt x="60" y="17"/>
                    </a:cubicBezTo>
                    <a:cubicBezTo>
                      <a:pt x="55" y="17"/>
                      <a:pt x="55" y="17"/>
                      <a:pt x="55" y="17"/>
                    </a:cubicBezTo>
                    <a:cubicBezTo>
                      <a:pt x="51" y="16"/>
                      <a:pt x="51" y="16"/>
                      <a:pt x="51" y="16"/>
                    </a:cubicBezTo>
                    <a:cubicBezTo>
                      <a:pt x="44" y="16"/>
                      <a:pt x="44" y="16"/>
                      <a:pt x="44" y="16"/>
                    </a:cubicBezTo>
                    <a:cubicBezTo>
                      <a:pt x="38" y="14"/>
                      <a:pt x="38" y="14"/>
                      <a:pt x="38" y="14"/>
                    </a:cubicBezTo>
                    <a:cubicBezTo>
                      <a:pt x="32" y="12"/>
                      <a:pt x="32" y="12"/>
                      <a:pt x="32" y="12"/>
                    </a:cubicBezTo>
                    <a:cubicBezTo>
                      <a:pt x="27" y="11"/>
                      <a:pt x="27" y="11"/>
                      <a:pt x="27" y="11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19" y="10"/>
                      <a:pt x="19" y="10"/>
                      <a:pt x="19" y="10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5" y="8"/>
                      <a:pt x="5" y="8"/>
                      <a:pt x="5" y="8"/>
                    </a:cubicBezTo>
                    <a:lnTo>
                      <a:pt x="0" y="9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106" name="Freeform 25"/>
              <p:cNvSpPr>
                <a:spLocks/>
              </p:cNvSpPr>
              <p:nvPr/>
            </p:nvSpPr>
            <p:spPr bwMode="auto">
              <a:xfrm>
                <a:off x="8737600" y="4333875"/>
                <a:ext cx="769937" cy="646113"/>
              </a:xfrm>
              <a:custGeom>
                <a:avLst/>
                <a:gdLst>
                  <a:gd name="T0" fmla="*/ 7 w 205"/>
                  <a:gd name="T1" fmla="*/ 78 h 172"/>
                  <a:gd name="T2" fmla="*/ 16 w 205"/>
                  <a:gd name="T3" fmla="*/ 73 h 172"/>
                  <a:gd name="T4" fmla="*/ 25 w 205"/>
                  <a:gd name="T5" fmla="*/ 79 h 172"/>
                  <a:gd name="T6" fmla="*/ 39 w 205"/>
                  <a:gd name="T7" fmla="*/ 92 h 172"/>
                  <a:gd name="T8" fmla="*/ 41 w 205"/>
                  <a:gd name="T9" fmla="*/ 99 h 172"/>
                  <a:gd name="T10" fmla="*/ 49 w 205"/>
                  <a:gd name="T11" fmla="*/ 96 h 172"/>
                  <a:gd name="T12" fmla="*/ 55 w 205"/>
                  <a:gd name="T13" fmla="*/ 97 h 172"/>
                  <a:gd name="T14" fmla="*/ 60 w 205"/>
                  <a:gd name="T15" fmla="*/ 103 h 172"/>
                  <a:gd name="T16" fmla="*/ 69 w 205"/>
                  <a:gd name="T17" fmla="*/ 106 h 172"/>
                  <a:gd name="T18" fmla="*/ 77 w 205"/>
                  <a:gd name="T19" fmla="*/ 112 h 172"/>
                  <a:gd name="T20" fmla="*/ 85 w 205"/>
                  <a:gd name="T21" fmla="*/ 119 h 172"/>
                  <a:gd name="T22" fmla="*/ 93 w 205"/>
                  <a:gd name="T23" fmla="*/ 123 h 172"/>
                  <a:gd name="T24" fmla="*/ 99 w 205"/>
                  <a:gd name="T25" fmla="*/ 130 h 172"/>
                  <a:gd name="T26" fmla="*/ 106 w 205"/>
                  <a:gd name="T27" fmla="*/ 138 h 172"/>
                  <a:gd name="T28" fmla="*/ 113 w 205"/>
                  <a:gd name="T29" fmla="*/ 142 h 172"/>
                  <a:gd name="T30" fmla="*/ 115 w 205"/>
                  <a:gd name="T31" fmla="*/ 152 h 172"/>
                  <a:gd name="T32" fmla="*/ 109 w 205"/>
                  <a:gd name="T33" fmla="*/ 159 h 172"/>
                  <a:gd name="T34" fmla="*/ 111 w 205"/>
                  <a:gd name="T35" fmla="*/ 169 h 172"/>
                  <a:gd name="T36" fmla="*/ 123 w 205"/>
                  <a:gd name="T37" fmla="*/ 162 h 172"/>
                  <a:gd name="T38" fmla="*/ 131 w 205"/>
                  <a:gd name="T39" fmla="*/ 151 h 172"/>
                  <a:gd name="T40" fmla="*/ 136 w 205"/>
                  <a:gd name="T41" fmla="*/ 135 h 172"/>
                  <a:gd name="T42" fmla="*/ 139 w 205"/>
                  <a:gd name="T43" fmla="*/ 122 h 172"/>
                  <a:gd name="T44" fmla="*/ 145 w 205"/>
                  <a:gd name="T45" fmla="*/ 114 h 172"/>
                  <a:gd name="T46" fmla="*/ 153 w 205"/>
                  <a:gd name="T47" fmla="*/ 105 h 172"/>
                  <a:gd name="T48" fmla="*/ 157 w 205"/>
                  <a:gd name="T49" fmla="*/ 95 h 172"/>
                  <a:gd name="T50" fmla="*/ 165 w 205"/>
                  <a:gd name="T51" fmla="*/ 79 h 172"/>
                  <a:gd name="T52" fmla="*/ 172 w 205"/>
                  <a:gd name="T53" fmla="*/ 78 h 172"/>
                  <a:gd name="T54" fmla="*/ 176 w 205"/>
                  <a:gd name="T55" fmla="*/ 82 h 172"/>
                  <a:gd name="T56" fmla="*/ 182 w 205"/>
                  <a:gd name="T57" fmla="*/ 78 h 172"/>
                  <a:gd name="T58" fmla="*/ 186 w 205"/>
                  <a:gd name="T59" fmla="*/ 86 h 172"/>
                  <a:gd name="T60" fmla="*/ 179 w 205"/>
                  <a:gd name="T61" fmla="*/ 94 h 172"/>
                  <a:gd name="T62" fmla="*/ 169 w 205"/>
                  <a:gd name="T63" fmla="*/ 106 h 172"/>
                  <a:gd name="T64" fmla="*/ 160 w 205"/>
                  <a:gd name="T65" fmla="*/ 115 h 172"/>
                  <a:gd name="T66" fmla="*/ 148 w 205"/>
                  <a:gd name="T67" fmla="*/ 121 h 172"/>
                  <a:gd name="T68" fmla="*/ 145 w 205"/>
                  <a:gd name="T69" fmla="*/ 128 h 172"/>
                  <a:gd name="T70" fmla="*/ 151 w 205"/>
                  <a:gd name="T71" fmla="*/ 127 h 172"/>
                  <a:gd name="T72" fmla="*/ 163 w 205"/>
                  <a:gd name="T73" fmla="*/ 120 h 172"/>
                  <a:gd name="T74" fmla="*/ 175 w 205"/>
                  <a:gd name="T75" fmla="*/ 108 h 172"/>
                  <a:gd name="T76" fmla="*/ 189 w 205"/>
                  <a:gd name="T77" fmla="*/ 90 h 172"/>
                  <a:gd name="T78" fmla="*/ 199 w 205"/>
                  <a:gd name="T79" fmla="*/ 70 h 172"/>
                  <a:gd name="T80" fmla="*/ 205 w 205"/>
                  <a:gd name="T81" fmla="*/ 57 h 172"/>
                  <a:gd name="T82" fmla="*/ 198 w 205"/>
                  <a:gd name="T83" fmla="*/ 54 h 172"/>
                  <a:gd name="T84" fmla="*/ 200 w 205"/>
                  <a:gd name="T85" fmla="*/ 42 h 172"/>
                  <a:gd name="T86" fmla="*/ 203 w 205"/>
                  <a:gd name="T87" fmla="*/ 34 h 172"/>
                  <a:gd name="T88" fmla="*/ 188 w 205"/>
                  <a:gd name="T89" fmla="*/ 33 h 172"/>
                  <a:gd name="T90" fmla="*/ 176 w 205"/>
                  <a:gd name="T91" fmla="*/ 25 h 172"/>
                  <a:gd name="T92" fmla="*/ 167 w 205"/>
                  <a:gd name="T93" fmla="*/ 16 h 172"/>
                  <a:gd name="T94" fmla="*/ 153 w 205"/>
                  <a:gd name="T95" fmla="*/ 9 h 172"/>
                  <a:gd name="T96" fmla="*/ 135 w 205"/>
                  <a:gd name="T97" fmla="*/ 5 h 172"/>
                  <a:gd name="T98" fmla="*/ 112 w 205"/>
                  <a:gd name="T99" fmla="*/ 0 h 172"/>
                  <a:gd name="T100" fmla="*/ 89 w 205"/>
                  <a:gd name="T101" fmla="*/ 0 h 172"/>
                  <a:gd name="T102" fmla="*/ 79 w 205"/>
                  <a:gd name="T103" fmla="*/ 8 h 172"/>
                  <a:gd name="T104" fmla="*/ 66 w 205"/>
                  <a:gd name="T105" fmla="*/ 15 h 172"/>
                  <a:gd name="T106" fmla="*/ 56 w 205"/>
                  <a:gd name="T107" fmla="*/ 21 h 172"/>
                  <a:gd name="T108" fmla="*/ 2 w 205"/>
                  <a:gd name="T109" fmla="*/ 79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205" h="172">
                    <a:moveTo>
                      <a:pt x="2" y="79"/>
                    </a:moveTo>
                    <a:cubicBezTo>
                      <a:pt x="7" y="78"/>
                      <a:pt x="7" y="78"/>
                      <a:pt x="7" y="78"/>
                    </a:cubicBezTo>
                    <a:cubicBezTo>
                      <a:pt x="11" y="75"/>
                      <a:pt x="11" y="75"/>
                      <a:pt x="11" y="75"/>
                    </a:cubicBezTo>
                    <a:cubicBezTo>
                      <a:pt x="16" y="73"/>
                      <a:pt x="16" y="73"/>
                      <a:pt x="16" y="73"/>
                    </a:cubicBezTo>
                    <a:cubicBezTo>
                      <a:pt x="21" y="74"/>
                      <a:pt x="21" y="74"/>
                      <a:pt x="21" y="74"/>
                    </a:cubicBezTo>
                    <a:cubicBezTo>
                      <a:pt x="25" y="79"/>
                      <a:pt x="25" y="79"/>
                      <a:pt x="25" y="79"/>
                    </a:cubicBezTo>
                    <a:cubicBezTo>
                      <a:pt x="33" y="85"/>
                      <a:pt x="33" y="85"/>
                      <a:pt x="33" y="85"/>
                    </a:cubicBezTo>
                    <a:cubicBezTo>
                      <a:pt x="39" y="92"/>
                      <a:pt x="39" y="92"/>
                      <a:pt x="39" y="92"/>
                    </a:cubicBezTo>
                    <a:cubicBezTo>
                      <a:pt x="39" y="96"/>
                      <a:pt x="39" y="96"/>
                      <a:pt x="39" y="96"/>
                    </a:cubicBezTo>
                    <a:cubicBezTo>
                      <a:pt x="41" y="99"/>
                      <a:pt x="41" y="99"/>
                      <a:pt x="41" y="99"/>
                    </a:cubicBezTo>
                    <a:cubicBezTo>
                      <a:pt x="45" y="98"/>
                      <a:pt x="45" y="98"/>
                      <a:pt x="45" y="98"/>
                    </a:cubicBezTo>
                    <a:cubicBezTo>
                      <a:pt x="49" y="96"/>
                      <a:pt x="49" y="96"/>
                      <a:pt x="49" y="96"/>
                    </a:cubicBezTo>
                    <a:cubicBezTo>
                      <a:pt x="52" y="94"/>
                      <a:pt x="52" y="94"/>
                      <a:pt x="52" y="94"/>
                    </a:cubicBezTo>
                    <a:cubicBezTo>
                      <a:pt x="55" y="97"/>
                      <a:pt x="55" y="97"/>
                      <a:pt x="55" y="97"/>
                    </a:cubicBezTo>
                    <a:cubicBezTo>
                      <a:pt x="57" y="99"/>
                      <a:pt x="57" y="99"/>
                      <a:pt x="57" y="99"/>
                    </a:cubicBezTo>
                    <a:cubicBezTo>
                      <a:pt x="60" y="103"/>
                      <a:pt x="60" y="103"/>
                      <a:pt x="60" y="103"/>
                    </a:cubicBezTo>
                    <a:cubicBezTo>
                      <a:pt x="64" y="107"/>
                      <a:pt x="64" y="107"/>
                      <a:pt x="64" y="107"/>
                    </a:cubicBezTo>
                    <a:cubicBezTo>
                      <a:pt x="69" y="106"/>
                      <a:pt x="69" y="106"/>
                      <a:pt x="69" y="106"/>
                    </a:cubicBezTo>
                    <a:cubicBezTo>
                      <a:pt x="73" y="110"/>
                      <a:pt x="73" y="110"/>
                      <a:pt x="73" y="110"/>
                    </a:cubicBezTo>
                    <a:cubicBezTo>
                      <a:pt x="77" y="112"/>
                      <a:pt x="77" y="112"/>
                      <a:pt x="77" y="112"/>
                    </a:cubicBezTo>
                    <a:cubicBezTo>
                      <a:pt x="81" y="115"/>
                      <a:pt x="81" y="115"/>
                      <a:pt x="81" y="115"/>
                    </a:cubicBezTo>
                    <a:cubicBezTo>
                      <a:pt x="85" y="119"/>
                      <a:pt x="85" y="119"/>
                      <a:pt x="85" y="119"/>
                    </a:cubicBezTo>
                    <a:cubicBezTo>
                      <a:pt x="88" y="123"/>
                      <a:pt x="88" y="123"/>
                      <a:pt x="88" y="123"/>
                    </a:cubicBezTo>
                    <a:cubicBezTo>
                      <a:pt x="93" y="123"/>
                      <a:pt x="93" y="123"/>
                      <a:pt x="93" y="123"/>
                    </a:cubicBezTo>
                    <a:cubicBezTo>
                      <a:pt x="98" y="127"/>
                      <a:pt x="98" y="127"/>
                      <a:pt x="98" y="127"/>
                    </a:cubicBezTo>
                    <a:cubicBezTo>
                      <a:pt x="99" y="130"/>
                      <a:pt x="99" y="130"/>
                      <a:pt x="99" y="130"/>
                    </a:cubicBezTo>
                    <a:cubicBezTo>
                      <a:pt x="102" y="133"/>
                      <a:pt x="102" y="133"/>
                      <a:pt x="102" y="133"/>
                    </a:cubicBezTo>
                    <a:cubicBezTo>
                      <a:pt x="106" y="138"/>
                      <a:pt x="106" y="138"/>
                      <a:pt x="106" y="138"/>
                    </a:cubicBezTo>
                    <a:cubicBezTo>
                      <a:pt x="106" y="138"/>
                      <a:pt x="107" y="138"/>
                      <a:pt x="108" y="139"/>
                    </a:cubicBezTo>
                    <a:cubicBezTo>
                      <a:pt x="109" y="139"/>
                      <a:pt x="113" y="142"/>
                      <a:pt x="113" y="142"/>
                    </a:cubicBezTo>
                    <a:cubicBezTo>
                      <a:pt x="115" y="145"/>
                      <a:pt x="115" y="145"/>
                      <a:pt x="115" y="145"/>
                    </a:cubicBezTo>
                    <a:cubicBezTo>
                      <a:pt x="115" y="152"/>
                      <a:pt x="115" y="152"/>
                      <a:pt x="115" y="152"/>
                    </a:cubicBezTo>
                    <a:cubicBezTo>
                      <a:pt x="113" y="155"/>
                      <a:pt x="113" y="155"/>
                      <a:pt x="113" y="155"/>
                    </a:cubicBezTo>
                    <a:cubicBezTo>
                      <a:pt x="113" y="155"/>
                      <a:pt x="109" y="158"/>
                      <a:pt x="109" y="159"/>
                    </a:cubicBezTo>
                    <a:cubicBezTo>
                      <a:pt x="109" y="160"/>
                      <a:pt x="108" y="172"/>
                      <a:pt x="108" y="172"/>
                    </a:cubicBezTo>
                    <a:cubicBezTo>
                      <a:pt x="111" y="169"/>
                      <a:pt x="111" y="169"/>
                      <a:pt x="111" y="169"/>
                    </a:cubicBezTo>
                    <a:cubicBezTo>
                      <a:pt x="116" y="166"/>
                      <a:pt x="116" y="166"/>
                      <a:pt x="116" y="166"/>
                    </a:cubicBezTo>
                    <a:cubicBezTo>
                      <a:pt x="123" y="162"/>
                      <a:pt x="123" y="162"/>
                      <a:pt x="123" y="162"/>
                    </a:cubicBezTo>
                    <a:cubicBezTo>
                      <a:pt x="126" y="157"/>
                      <a:pt x="126" y="157"/>
                      <a:pt x="126" y="157"/>
                    </a:cubicBezTo>
                    <a:cubicBezTo>
                      <a:pt x="131" y="151"/>
                      <a:pt x="131" y="151"/>
                      <a:pt x="131" y="151"/>
                    </a:cubicBezTo>
                    <a:cubicBezTo>
                      <a:pt x="133" y="143"/>
                      <a:pt x="133" y="143"/>
                      <a:pt x="133" y="143"/>
                    </a:cubicBezTo>
                    <a:cubicBezTo>
                      <a:pt x="136" y="135"/>
                      <a:pt x="136" y="135"/>
                      <a:pt x="136" y="135"/>
                    </a:cubicBezTo>
                    <a:cubicBezTo>
                      <a:pt x="139" y="130"/>
                      <a:pt x="139" y="130"/>
                      <a:pt x="139" y="130"/>
                    </a:cubicBezTo>
                    <a:cubicBezTo>
                      <a:pt x="139" y="122"/>
                      <a:pt x="139" y="122"/>
                      <a:pt x="139" y="122"/>
                    </a:cubicBezTo>
                    <a:cubicBezTo>
                      <a:pt x="142" y="117"/>
                      <a:pt x="142" y="117"/>
                      <a:pt x="142" y="117"/>
                    </a:cubicBezTo>
                    <a:cubicBezTo>
                      <a:pt x="145" y="114"/>
                      <a:pt x="145" y="114"/>
                      <a:pt x="145" y="114"/>
                    </a:cubicBezTo>
                    <a:cubicBezTo>
                      <a:pt x="146" y="107"/>
                      <a:pt x="146" y="107"/>
                      <a:pt x="146" y="107"/>
                    </a:cubicBezTo>
                    <a:cubicBezTo>
                      <a:pt x="153" y="105"/>
                      <a:pt x="153" y="105"/>
                      <a:pt x="153" y="105"/>
                    </a:cubicBezTo>
                    <a:cubicBezTo>
                      <a:pt x="156" y="103"/>
                      <a:pt x="156" y="103"/>
                      <a:pt x="156" y="103"/>
                    </a:cubicBezTo>
                    <a:cubicBezTo>
                      <a:pt x="157" y="95"/>
                      <a:pt x="157" y="95"/>
                      <a:pt x="157" y="95"/>
                    </a:cubicBezTo>
                    <a:cubicBezTo>
                      <a:pt x="161" y="92"/>
                      <a:pt x="161" y="92"/>
                      <a:pt x="161" y="92"/>
                    </a:cubicBezTo>
                    <a:cubicBezTo>
                      <a:pt x="165" y="79"/>
                      <a:pt x="165" y="79"/>
                      <a:pt x="165" y="79"/>
                    </a:cubicBezTo>
                    <a:cubicBezTo>
                      <a:pt x="168" y="77"/>
                      <a:pt x="168" y="77"/>
                      <a:pt x="168" y="77"/>
                    </a:cubicBezTo>
                    <a:cubicBezTo>
                      <a:pt x="172" y="78"/>
                      <a:pt x="172" y="78"/>
                      <a:pt x="172" y="78"/>
                    </a:cubicBezTo>
                    <a:cubicBezTo>
                      <a:pt x="172" y="81"/>
                      <a:pt x="172" y="81"/>
                      <a:pt x="172" y="81"/>
                    </a:cubicBezTo>
                    <a:cubicBezTo>
                      <a:pt x="176" y="82"/>
                      <a:pt x="176" y="82"/>
                      <a:pt x="176" y="82"/>
                    </a:cubicBezTo>
                    <a:cubicBezTo>
                      <a:pt x="178" y="79"/>
                      <a:pt x="178" y="79"/>
                      <a:pt x="178" y="79"/>
                    </a:cubicBezTo>
                    <a:cubicBezTo>
                      <a:pt x="182" y="78"/>
                      <a:pt x="182" y="78"/>
                      <a:pt x="182" y="78"/>
                    </a:cubicBezTo>
                    <a:cubicBezTo>
                      <a:pt x="187" y="78"/>
                      <a:pt x="187" y="78"/>
                      <a:pt x="187" y="78"/>
                    </a:cubicBezTo>
                    <a:cubicBezTo>
                      <a:pt x="186" y="86"/>
                      <a:pt x="186" y="86"/>
                      <a:pt x="186" y="86"/>
                    </a:cubicBezTo>
                    <a:cubicBezTo>
                      <a:pt x="183" y="89"/>
                      <a:pt x="183" y="89"/>
                      <a:pt x="183" y="89"/>
                    </a:cubicBezTo>
                    <a:cubicBezTo>
                      <a:pt x="179" y="94"/>
                      <a:pt x="179" y="94"/>
                      <a:pt x="179" y="94"/>
                    </a:cubicBezTo>
                    <a:cubicBezTo>
                      <a:pt x="173" y="100"/>
                      <a:pt x="173" y="100"/>
                      <a:pt x="173" y="100"/>
                    </a:cubicBezTo>
                    <a:cubicBezTo>
                      <a:pt x="169" y="106"/>
                      <a:pt x="169" y="106"/>
                      <a:pt x="169" y="106"/>
                    </a:cubicBezTo>
                    <a:cubicBezTo>
                      <a:pt x="167" y="110"/>
                      <a:pt x="167" y="110"/>
                      <a:pt x="167" y="110"/>
                    </a:cubicBezTo>
                    <a:cubicBezTo>
                      <a:pt x="160" y="115"/>
                      <a:pt x="160" y="115"/>
                      <a:pt x="160" y="115"/>
                    </a:cubicBezTo>
                    <a:cubicBezTo>
                      <a:pt x="153" y="119"/>
                      <a:pt x="153" y="119"/>
                      <a:pt x="153" y="119"/>
                    </a:cubicBezTo>
                    <a:cubicBezTo>
                      <a:pt x="153" y="119"/>
                      <a:pt x="149" y="121"/>
                      <a:pt x="148" y="121"/>
                    </a:cubicBezTo>
                    <a:cubicBezTo>
                      <a:pt x="147" y="122"/>
                      <a:pt x="145" y="124"/>
                      <a:pt x="145" y="124"/>
                    </a:cubicBezTo>
                    <a:cubicBezTo>
                      <a:pt x="145" y="128"/>
                      <a:pt x="145" y="128"/>
                      <a:pt x="145" y="128"/>
                    </a:cubicBezTo>
                    <a:cubicBezTo>
                      <a:pt x="148" y="127"/>
                      <a:pt x="148" y="127"/>
                      <a:pt x="148" y="127"/>
                    </a:cubicBezTo>
                    <a:cubicBezTo>
                      <a:pt x="151" y="127"/>
                      <a:pt x="151" y="127"/>
                      <a:pt x="151" y="127"/>
                    </a:cubicBezTo>
                    <a:cubicBezTo>
                      <a:pt x="156" y="124"/>
                      <a:pt x="156" y="124"/>
                      <a:pt x="156" y="124"/>
                    </a:cubicBezTo>
                    <a:cubicBezTo>
                      <a:pt x="163" y="120"/>
                      <a:pt x="163" y="120"/>
                      <a:pt x="163" y="120"/>
                    </a:cubicBezTo>
                    <a:cubicBezTo>
                      <a:pt x="169" y="114"/>
                      <a:pt x="169" y="114"/>
                      <a:pt x="169" y="114"/>
                    </a:cubicBezTo>
                    <a:cubicBezTo>
                      <a:pt x="175" y="108"/>
                      <a:pt x="175" y="108"/>
                      <a:pt x="175" y="108"/>
                    </a:cubicBezTo>
                    <a:cubicBezTo>
                      <a:pt x="181" y="101"/>
                      <a:pt x="181" y="101"/>
                      <a:pt x="181" y="101"/>
                    </a:cubicBezTo>
                    <a:cubicBezTo>
                      <a:pt x="189" y="90"/>
                      <a:pt x="189" y="90"/>
                      <a:pt x="189" y="90"/>
                    </a:cubicBezTo>
                    <a:cubicBezTo>
                      <a:pt x="194" y="81"/>
                      <a:pt x="194" y="81"/>
                      <a:pt x="194" y="81"/>
                    </a:cubicBezTo>
                    <a:cubicBezTo>
                      <a:pt x="199" y="70"/>
                      <a:pt x="199" y="70"/>
                      <a:pt x="199" y="70"/>
                    </a:cubicBezTo>
                    <a:cubicBezTo>
                      <a:pt x="201" y="64"/>
                      <a:pt x="201" y="64"/>
                      <a:pt x="201" y="64"/>
                    </a:cubicBezTo>
                    <a:cubicBezTo>
                      <a:pt x="205" y="57"/>
                      <a:pt x="205" y="57"/>
                      <a:pt x="205" y="57"/>
                    </a:cubicBezTo>
                    <a:cubicBezTo>
                      <a:pt x="202" y="55"/>
                      <a:pt x="202" y="55"/>
                      <a:pt x="202" y="55"/>
                    </a:cubicBezTo>
                    <a:cubicBezTo>
                      <a:pt x="198" y="54"/>
                      <a:pt x="198" y="54"/>
                      <a:pt x="198" y="54"/>
                    </a:cubicBezTo>
                    <a:cubicBezTo>
                      <a:pt x="197" y="48"/>
                      <a:pt x="197" y="48"/>
                      <a:pt x="197" y="48"/>
                    </a:cubicBezTo>
                    <a:cubicBezTo>
                      <a:pt x="200" y="42"/>
                      <a:pt x="200" y="42"/>
                      <a:pt x="200" y="42"/>
                    </a:cubicBezTo>
                    <a:cubicBezTo>
                      <a:pt x="203" y="36"/>
                      <a:pt x="203" y="36"/>
                      <a:pt x="203" y="36"/>
                    </a:cubicBezTo>
                    <a:cubicBezTo>
                      <a:pt x="203" y="34"/>
                      <a:pt x="203" y="34"/>
                      <a:pt x="203" y="34"/>
                    </a:cubicBezTo>
                    <a:cubicBezTo>
                      <a:pt x="194" y="34"/>
                      <a:pt x="194" y="34"/>
                      <a:pt x="194" y="34"/>
                    </a:cubicBezTo>
                    <a:cubicBezTo>
                      <a:pt x="188" y="33"/>
                      <a:pt x="188" y="33"/>
                      <a:pt x="188" y="33"/>
                    </a:cubicBezTo>
                    <a:cubicBezTo>
                      <a:pt x="182" y="31"/>
                      <a:pt x="182" y="31"/>
                      <a:pt x="182" y="31"/>
                    </a:cubicBezTo>
                    <a:cubicBezTo>
                      <a:pt x="176" y="25"/>
                      <a:pt x="176" y="25"/>
                      <a:pt x="176" y="25"/>
                    </a:cubicBezTo>
                    <a:cubicBezTo>
                      <a:pt x="172" y="20"/>
                      <a:pt x="172" y="20"/>
                      <a:pt x="172" y="20"/>
                    </a:cubicBezTo>
                    <a:cubicBezTo>
                      <a:pt x="167" y="16"/>
                      <a:pt x="167" y="16"/>
                      <a:pt x="167" y="16"/>
                    </a:cubicBezTo>
                    <a:cubicBezTo>
                      <a:pt x="167" y="16"/>
                      <a:pt x="161" y="12"/>
                      <a:pt x="160" y="11"/>
                    </a:cubicBezTo>
                    <a:cubicBezTo>
                      <a:pt x="159" y="10"/>
                      <a:pt x="153" y="9"/>
                      <a:pt x="153" y="9"/>
                    </a:cubicBezTo>
                    <a:cubicBezTo>
                      <a:pt x="153" y="9"/>
                      <a:pt x="146" y="6"/>
                      <a:pt x="144" y="6"/>
                    </a:cubicBezTo>
                    <a:cubicBezTo>
                      <a:pt x="142" y="6"/>
                      <a:pt x="137" y="6"/>
                      <a:pt x="135" y="5"/>
                    </a:cubicBezTo>
                    <a:cubicBezTo>
                      <a:pt x="133" y="4"/>
                      <a:pt x="125" y="3"/>
                      <a:pt x="124" y="2"/>
                    </a:cubicBezTo>
                    <a:cubicBezTo>
                      <a:pt x="123" y="2"/>
                      <a:pt x="118" y="0"/>
                      <a:pt x="112" y="0"/>
                    </a:cubicBezTo>
                    <a:cubicBezTo>
                      <a:pt x="106" y="0"/>
                      <a:pt x="99" y="0"/>
                      <a:pt x="96" y="0"/>
                    </a:cubicBezTo>
                    <a:cubicBezTo>
                      <a:pt x="94" y="0"/>
                      <a:pt x="89" y="0"/>
                      <a:pt x="89" y="0"/>
                    </a:cubicBezTo>
                    <a:cubicBezTo>
                      <a:pt x="85" y="4"/>
                      <a:pt x="85" y="4"/>
                      <a:pt x="85" y="4"/>
                    </a:cubicBezTo>
                    <a:cubicBezTo>
                      <a:pt x="79" y="8"/>
                      <a:pt x="79" y="8"/>
                      <a:pt x="79" y="8"/>
                    </a:cubicBezTo>
                    <a:cubicBezTo>
                      <a:pt x="72" y="11"/>
                      <a:pt x="72" y="11"/>
                      <a:pt x="72" y="11"/>
                    </a:cubicBezTo>
                    <a:cubicBezTo>
                      <a:pt x="66" y="15"/>
                      <a:pt x="66" y="15"/>
                      <a:pt x="66" y="15"/>
                    </a:cubicBezTo>
                    <a:cubicBezTo>
                      <a:pt x="61" y="18"/>
                      <a:pt x="61" y="18"/>
                      <a:pt x="61" y="18"/>
                    </a:cubicBezTo>
                    <a:cubicBezTo>
                      <a:pt x="56" y="21"/>
                      <a:pt x="56" y="21"/>
                      <a:pt x="56" y="21"/>
                    </a:cubicBezTo>
                    <a:cubicBezTo>
                      <a:pt x="0" y="78"/>
                      <a:pt x="0" y="78"/>
                      <a:pt x="0" y="78"/>
                    </a:cubicBezTo>
                    <a:lnTo>
                      <a:pt x="2" y="79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</p:grpSp>
        <p:grpSp>
          <p:nvGrpSpPr>
            <p:cNvPr id="78" name="Grupo 77"/>
            <p:cNvGrpSpPr/>
            <p:nvPr/>
          </p:nvGrpSpPr>
          <p:grpSpPr>
            <a:xfrm>
              <a:off x="9842500" y="2476726"/>
              <a:ext cx="1330325" cy="1692275"/>
              <a:chOff x="9674225" y="1719263"/>
              <a:chExt cx="1330325" cy="1692275"/>
            </a:xfrm>
            <a:solidFill>
              <a:srgbClr val="0099FF"/>
            </a:solidFill>
          </p:grpSpPr>
          <p:sp>
            <p:nvSpPr>
              <p:cNvPr id="95" name="Freeform 14"/>
              <p:cNvSpPr>
                <a:spLocks/>
              </p:cNvSpPr>
              <p:nvPr/>
            </p:nvSpPr>
            <p:spPr bwMode="auto">
              <a:xfrm>
                <a:off x="9674225" y="1719263"/>
                <a:ext cx="631825" cy="892175"/>
              </a:xfrm>
              <a:custGeom>
                <a:avLst/>
                <a:gdLst>
                  <a:gd name="T0" fmla="*/ 65 w 168"/>
                  <a:gd name="T1" fmla="*/ 0 h 237"/>
                  <a:gd name="T2" fmla="*/ 74 w 168"/>
                  <a:gd name="T3" fmla="*/ 5 h 237"/>
                  <a:gd name="T4" fmla="*/ 85 w 168"/>
                  <a:gd name="T5" fmla="*/ 7 h 237"/>
                  <a:gd name="T6" fmla="*/ 95 w 168"/>
                  <a:gd name="T7" fmla="*/ 16 h 237"/>
                  <a:gd name="T8" fmla="*/ 100 w 168"/>
                  <a:gd name="T9" fmla="*/ 27 h 237"/>
                  <a:gd name="T10" fmla="*/ 94 w 168"/>
                  <a:gd name="T11" fmla="*/ 37 h 237"/>
                  <a:gd name="T12" fmla="*/ 93 w 168"/>
                  <a:gd name="T13" fmla="*/ 47 h 237"/>
                  <a:gd name="T14" fmla="*/ 100 w 168"/>
                  <a:gd name="T15" fmla="*/ 49 h 237"/>
                  <a:gd name="T16" fmla="*/ 108 w 168"/>
                  <a:gd name="T17" fmla="*/ 41 h 237"/>
                  <a:gd name="T18" fmla="*/ 114 w 168"/>
                  <a:gd name="T19" fmla="*/ 38 h 237"/>
                  <a:gd name="T20" fmla="*/ 127 w 168"/>
                  <a:gd name="T21" fmla="*/ 35 h 237"/>
                  <a:gd name="T22" fmla="*/ 134 w 168"/>
                  <a:gd name="T23" fmla="*/ 32 h 237"/>
                  <a:gd name="T24" fmla="*/ 145 w 168"/>
                  <a:gd name="T25" fmla="*/ 36 h 237"/>
                  <a:gd name="T26" fmla="*/ 155 w 168"/>
                  <a:gd name="T27" fmla="*/ 41 h 237"/>
                  <a:gd name="T28" fmla="*/ 168 w 168"/>
                  <a:gd name="T29" fmla="*/ 44 h 237"/>
                  <a:gd name="T30" fmla="*/ 164 w 168"/>
                  <a:gd name="T31" fmla="*/ 52 h 237"/>
                  <a:gd name="T32" fmla="*/ 157 w 168"/>
                  <a:gd name="T33" fmla="*/ 56 h 237"/>
                  <a:gd name="T34" fmla="*/ 146 w 168"/>
                  <a:gd name="T35" fmla="*/ 64 h 237"/>
                  <a:gd name="T36" fmla="*/ 139 w 168"/>
                  <a:gd name="T37" fmla="*/ 76 h 237"/>
                  <a:gd name="T38" fmla="*/ 141 w 168"/>
                  <a:gd name="T39" fmla="*/ 99 h 237"/>
                  <a:gd name="T40" fmla="*/ 136 w 168"/>
                  <a:gd name="T41" fmla="*/ 116 h 237"/>
                  <a:gd name="T42" fmla="*/ 135 w 168"/>
                  <a:gd name="T43" fmla="*/ 128 h 237"/>
                  <a:gd name="T44" fmla="*/ 139 w 168"/>
                  <a:gd name="T45" fmla="*/ 140 h 237"/>
                  <a:gd name="T46" fmla="*/ 130 w 168"/>
                  <a:gd name="T47" fmla="*/ 144 h 237"/>
                  <a:gd name="T48" fmla="*/ 119 w 168"/>
                  <a:gd name="T49" fmla="*/ 143 h 237"/>
                  <a:gd name="T50" fmla="*/ 110 w 168"/>
                  <a:gd name="T51" fmla="*/ 145 h 237"/>
                  <a:gd name="T52" fmla="*/ 100 w 168"/>
                  <a:gd name="T53" fmla="*/ 155 h 237"/>
                  <a:gd name="T54" fmla="*/ 88 w 168"/>
                  <a:gd name="T55" fmla="*/ 163 h 237"/>
                  <a:gd name="T56" fmla="*/ 71 w 168"/>
                  <a:gd name="T57" fmla="*/ 172 h 237"/>
                  <a:gd name="T58" fmla="*/ 67 w 168"/>
                  <a:gd name="T59" fmla="*/ 184 h 237"/>
                  <a:gd name="T60" fmla="*/ 61 w 168"/>
                  <a:gd name="T61" fmla="*/ 197 h 237"/>
                  <a:gd name="T62" fmla="*/ 59 w 168"/>
                  <a:gd name="T63" fmla="*/ 215 h 237"/>
                  <a:gd name="T64" fmla="*/ 62 w 168"/>
                  <a:gd name="T65" fmla="*/ 223 h 237"/>
                  <a:gd name="T66" fmla="*/ 58 w 168"/>
                  <a:gd name="T67" fmla="*/ 237 h 237"/>
                  <a:gd name="T68" fmla="*/ 49 w 168"/>
                  <a:gd name="T69" fmla="*/ 233 h 237"/>
                  <a:gd name="T70" fmla="*/ 45 w 168"/>
                  <a:gd name="T71" fmla="*/ 218 h 237"/>
                  <a:gd name="T72" fmla="*/ 36 w 168"/>
                  <a:gd name="T73" fmla="*/ 207 h 237"/>
                  <a:gd name="T74" fmla="*/ 40 w 168"/>
                  <a:gd name="T75" fmla="*/ 194 h 237"/>
                  <a:gd name="T76" fmla="*/ 48 w 168"/>
                  <a:gd name="T77" fmla="*/ 184 h 237"/>
                  <a:gd name="T78" fmla="*/ 46 w 168"/>
                  <a:gd name="T79" fmla="*/ 175 h 237"/>
                  <a:gd name="T80" fmla="*/ 28 w 168"/>
                  <a:gd name="T81" fmla="*/ 171 h 237"/>
                  <a:gd name="T82" fmla="*/ 19 w 168"/>
                  <a:gd name="T83" fmla="*/ 158 h 237"/>
                  <a:gd name="T84" fmla="*/ 23 w 168"/>
                  <a:gd name="T85" fmla="*/ 125 h 237"/>
                  <a:gd name="T86" fmla="*/ 20 w 168"/>
                  <a:gd name="T87" fmla="*/ 112 h 237"/>
                  <a:gd name="T88" fmla="*/ 1 w 168"/>
                  <a:gd name="T89" fmla="*/ 104 h 237"/>
                  <a:gd name="T90" fmla="*/ 7 w 168"/>
                  <a:gd name="T91" fmla="*/ 92 h 237"/>
                  <a:gd name="T92" fmla="*/ 21 w 168"/>
                  <a:gd name="T93" fmla="*/ 83 h 237"/>
                  <a:gd name="T94" fmla="*/ 33 w 168"/>
                  <a:gd name="T95" fmla="*/ 63 h 237"/>
                  <a:gd name="T96" fmla="*/ 44 w 168"/>
                  <a:gd name="T97" fmla="*/ 47 h 237"/>
                  <a:gd name="T98" fmla="*/ 47 w 168"/>
                  <a:gd name="T99" fmla="*/ 38 h 237"/>
                  <a:gd name="T100" fmla="*/ 49 w 168"/>
                  <a:gd name="T101" fmla="*/ 30 h 237"/>
                  <a:gd name="T102" fmla="*/ 54 w 168"/>
                  <a:gd name="T103" fmla="*/ 16 h 237"/>
                  <a:gd name="T104" fmla="*/ 58 w 168"/>
                  <a:gd name="T105" fmla="*/ 1 h 2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68" h="237">
                    <a:moveTo>
                      <a:pt x="59" y="0"/>
                    </a:moveTo>
                    <a:cubicBezTo>
                      <a:pt x="65" y="0"/>
                      <a:pt x="65" y="0"/>
                      <a:pt x="65" y="0"/>
                    </a:cubicBezTo>
                    <a:cubicBezTo>
                      <a:pt x="70" y="4"/>
                      <a:pt x="70" y="4"/>
                      <a:pt x="70" y="4"/>
                    </a:cubicBezTo>
                    <a:cubicBezTo>
                      <a:pt x="74" y="5"/>
                      <a:pt x="74" y="5"/>
                      <a:pt x="74" y="5"/>
                    </a:cubicBezTo>
                    <a:cubicBezTo>
                      <a:pt x="80" y="5"/>
                      <a:pt x="80" y="5"/>
                      <a:pt x="80" y="5"/>
                    </a:cubicBezTo>
                    <a:cubicBezTo>
                      <a:pt x="85" y="7"/>
                      <a:pt x="85" y="7"/>
                      <a:pt x="85" y="7"/>
                    </a:cubicBezTo>
                    <a:cubicBezTo>
                      <a:pt x="89" y="11"/>
                      <a:pt x="89" y="11"/>
                      <a:pt x="89" y="11"/>
                    </a:cubicBezTo>
                    <a:cubicBezTo>
                      <a:pt x="95" y="16"/>
                      <a:pt x="95" y="16"/>
                      <a:pt x="95" y="16"/>
                    </a:cubicBezTo>
                    <a:cubicBezTo>
                      <a:pt x="95" y="16"/>
                      <a:pt x="99" y="21"/>
                      <a:pt x="99" y="22"/>
                    </a:cubicBezTo>
                    <a:cubicBezTo>
                      <a:pt x="99" y="22"/>
                      <a:pt x="100" y="26"/>
                      <a:pt x="100" y="27"/>
                    </a:cubicBezTo>
                    <a:cubicBezTo>
                      <a:pt x="100" y="28"/>
                      <a:pt x="100" y="32"/>
                      <a:pt x="99" y="32"/>
                    </a:cubicBezTo>
                    <a:cubicBezTo>
                      <a:pt x="98" y="32"/>
                      <a:pt x="94" y="37"/>
                      <a:pt x="94" y="37"/>
                    </a:cubicBezTo>
                    <a:cubicBezTo>
                      <a:pt x="92" y="41"/>
                      <a:pt x="92" y="41"/>
                      <a:pt x="92" y="41"/>
                    </a:cubicBezTo>
                    <a:cubicBezTo>
                      <a:pt x="93" y="47"/>
                      <a:pt x="93" y="47"/>
                      <a:pt x="93" y="47"/>
                    </a:cubicBezTo>
                    <a:cubicBezTo>
                      <a:pt x="96" y="50"/>
                      <a:pt x="96" y="50"/>
                      <a:pt x="96" y="50"/>
                    </a:cubicBezTo>
                    <a:cubicBezTo>
                      <a:pt x="100" y="49"/>
                      <a:pt x="100" y="49"/>
                      <a:pt x="100" y="49"/>
                    </a:cubicBezTo>
                    <a:cubicBezTo>
                      <a:pt x="103" y="44"/>
                      <a:pt x="103" y="44"/>
                      <a:pt x="103" y="44"/>
                    </a:cubicBezTo>
                    <a:cubicBezTo>
                      <a:pt x="108" y="41"/>
                      <a:pt x="108" y="41"/>
                      <a:pt x="108" y="41"/>
                    </a:cubicBezTo>
                    <a:cubicBezTo>
                      <a:pt x="112" y="41"/>
                      <a:pt x="112" y="41"/>
                      <a:pt x="112" y="41"/>
                    </a:cubicBezTo>
                    <a:cubicBezTo>
                      <a:pt x="114" y="38"/>
                      <a:pt x="114" y="38"/>
                      <a:pt x="114" y="38"/>
                    </a:cubicBezTo>
                    <a:cubicBezTo>
                      <a:pt x="114" y="38"/>
                      <a:pt x="116" y="36"/>
                      <a:pt x="118" y="36"/>
                    </a:cubicBezTo>
                    <a:cubicBezTo>
                      <a:pt x="120" y="36"/>
                      <a:pt x="127" y="35"/>
                      <a:pt x="127" y="35"/>
                    </a:cubicBezTo>
                    <a:cubicBezTo>
                      <a:pt x="131" y="33"/>
                      <a:pt x="131" y="33"/>
                      <a:pt x="131" y="33"/>
                    </a:cubicBezTo>
                    <a:cubicBezTo>
                      <a:pt x="134" y="32"/>
                      <a:pt x="134" y="32"/>
                      <a:pt x="134" y="32"/>
                    </a:cubicBezTo>
                    <a:cubicBezTo>
                      <a:pt x="140" y="33"/>
                      <a:pt x="140" y="33"/>
                      <a:pt x="140" y="33"/>
                    </a:cubicBezTo>
                    <a:cubicBezTo>
                      <a:pt x="145" y="36"/>
                      <a:pt x="145" y="36"/>
                      <a:pt x="145" y="36"/>
                    </a:cubicBezTo>
                    <a:cubicBezTo>
                      <a:pt x="151" y="39"/>
                      <a:pt x="151" y="39"/>
                      <a:pt x="151" y="39"/>
                    </a:cubicBezTo>
                    <a:cubicBezTo>
                      <a:pt x="155" y="41"/>
                      <a:pt x="155" y="41"/>
                      <a:pt x="155" y="41"/>
                    </a:cubicBezTo>
                    <a:cubicBezTo>
                      <a:pt x="163" y="42"/>
                      <a:pt x="163" y="42"/>
                      <a:pt x="163" y="42"/>
                    </a:cubicBezTo>
                    <a:cubicBezTo>
                      <a:pt x="168" y="44"/>
                      <a:pt x="168" y="44"/>
                      <a:pt x="168" y="44"/>
                    </a:cubicBezTo>
                    <a:cubicBezTo>
                      <a:pt x="167" y="48"/>
                      <a:pt x="167" y="48"/>
                      <a:pt x="167" y="48"/>
                    </a:cubicBezTo>
                    <a:cubicBezTo>
                      <a:pt x="164" y="52"/>
                      <a:pt x="164" y="52"/>
                      <a:pt x="164" y="52"/>
                    </a:cubicBezTo>
                    <a:cubicBezTo>
                      <a:pt x="159" y="55"/>
                      <a:pt x="159" y="55"/>
                      <a:pt x="159" y="55"/>
                    </a:cubicBezTo>
                    <a:cubicBezTo>
                      <a:pt x="157" y="56"/>
                      <a:pt x="157" y="56"/>
                      <a:pt x="157" y="56"/>
                    </a:cubicBezTo>
                    <a:cubicBezTo>
                      <a:pt x="149" y="58"/>
                      <a:pt x="149" y="58"/>
                      <a:pt x="149" y="58"/>
                    </a:cubicBezTo>
                    <a:cubicBezTo>
                      <a:pt x="146" y="64"/>
                      <a:pt x="146" y="64"/>
                      <a:pt x="146" y="64"/>
                    </a:cubicBezTo>
                    <a:cubicBezTo>
                      <a:pt x="142" y="71"/>
                      <a:pt x="142" y="71"/>
                      <a:pt x="142" y="71"/>
                    </a:cubicBezTo>
                    <a:cubicBezTo>
                      <a:pt x="139" y="76"/>
                      <a:pt x="139" y="76"/>
                      <a:pt x="139" y="76"/>
                    </a:cubicBezTo>
                    <a:cubicBezTo>
                      <a:pt x="139" y="76"/>
                      <a:pt x="139" y="85"/>
                      <a:pt x="139" y="89"/>
                    </a:cubicBezTo>
                    <a:cubicBezTo>
                      <a:pt x="139" y="93"/>
                      <a:pt x="141" y="97"/>
                      <a:pt x="141" y="99"/>
                    </a:cubicBezTo>
                    <a:cubicBezTo>
                      <a:pt x="141" y="100"/>
                      <a:pt x="142" y="105"/>
                      <a:pt x="141" y="107"/>
                    </a:cubicBezTo>
                    <a:cubicBezTo>
                      <a:pt x="139" y="109"/>
                      <a:pt x="138" y="115"/>
                      <a:pt x="136" y="116"/>
                    </a:cubicBezTo>
                    <a:cubicBezTo>
                      <a:pt x="134" y="118"/>
                      <a:pt x="135" y="124"/>
                      <a:pt x="135" y="124"/>
                    </a:cubicBezTo>
                    <a:cubicBezTo>
                      <a:pt x="135" y="128"/>
                      <a:pt x="135" y="128"/>
                      <a:pt x="135" y="128"/>
                    </a:cubicBezTo>
                    <a:cubicBezTo>
                      <a:pt x="140" y="133"/>
                      <a:pt x="140" y="133"/>
                      <a:pt x="140" y="133"/>
                    </a:cubicBezTo>
                    <a:cubicBezTo>
                      <a:pt x="139" y="140"/>
                      <a:pt x="139" y="140"/>
                      <a:pt x="139" y="140"/>
                    </a:cubicBezTo>
                    <a:cubicBezTo>
                      <a:pt x="136" y="144"/>
                      <a:pt x="136" y="144"/>
                      <a:pt x="136" y="144"/>
                    </a:cubicBezTo>
                    <a:cubicBezTo>
                      <a:pt x="130" y="144"/>
                      <a:pt x="130" y="144"/>
                      <a:pt x="130" y="144"/>
                    </a:cubicBezTo>
                    <a:cubicBezTo>
                      <a:pt x="130" y="144"/>
                      <a:pt x="126" y="143"/>
                      <a:pt x="125" y="143"/>
                    </a:cubicBezTo>
                    <a:cubicBezTo>
                      <a:pt x="124" y="143"/>
                      <a:pt x="119" y="143"/>
                      <a:pt x="119" y="143"/>
                    </a:cubicBezTo>
                    <a:cubicBezTo>
                      <a:pt x="114" y="144"/>
                      <a:pt x="114" y="144"/>
                      <a:pt x="114" y="144"/>
                    </a:cubicBezTo>
                    <a:cubicBezTo>
                      <a:pt x="110" y="145"/>
                      <a:pt x="110" y="145"/>
                      <a:pt x="110" y="145"/>
                    </a:cubicBezTo>
                    <a:cubicBezTo>
                      <a:pt x="105" y="150"/>
                      <a:pt x="105" y="150"/>
                      <a:pt x="105" y="150"/>
                    </a:cubicBezTo>
                    <a:cubicBezTo>
                      <a:pt x="100" y="155"/>
                      <a:pt x="100" y="155"/>
                      <a:pt x="100" y="155"/>
                    </a:cubicBezTo>
                    <a:cubicBezTo>
                      <a:pt x="94" y="161"/>
                      <a:pt x="94" y="161"/>
                      <a:pt x="94" y="161"/>
                    </a:cubicBezTo>
                    <a:cubicBezTo>
                      <a:pt x="88" y="163"/>
                      <a:pt x="88" y="163"/>
                      <a:pt x="88" y="163"/>
                    </a:cubicBezTo>
                    <a:cubicBezTo>
                      <a:pt x="78" y="166"/>
                      <a:pt x="78" y="166"/>
                      <a:pt x="78" y="166"/>
                    </a:cubicBezTo>
                    <a:cubicBezTo>
                      <a:pt x="71" y="172"/>
                      <a:pt x="71" y="172"/>
                      <a:pt x="71" y="172"/>
                    </a:cubicBezTo>
                    <a:cubicBezTo>
                      <a:pt x="68" y="179"/>
                      <a:pt x="68" y="179"/>
                      <a:pt x="68" y="179"/>
                    </a:cubicBezTo>
                    <a:cubicBezTo>
                      <a:pt x="67" y="184"/>
                      <a:pt x="67" y="184"/>
                      <a:pt x="67" y="184"/>
                    </a:cubicBezTo>
                    <a:cubicBezTo>
                      <a:pt x="67" y="184"/>
                      <a:pt x="66" y="189"/>
                      <a:pt x="66" y="190"/>
                    </a:cubicBezTo>
                    <a:cubicBezTo>
                      <a:pt x="65" y="191"/>
                      <a:pt x="62" y="197"/>
                      <a:pt x="61" y="197"/>
                    </a:cubicBezTo>
                    <a:cubicBezTo>
                      <a:pt x="61" y="198"/>
                      <a:pt x="59" y="206"/>
                      <a:pt x="59" y="206"/>
                    </a:cubicBezTo>
                    <a:cubicBezTo>
                      <a:pt x="59" y="207"/>
                      <a:pt x="59" y="215"/>
                      <a:pt x="59" y="215"/>
                    </a:cubicBezTo>
                    <a:cubicBezTo>
                      <a:pt x="61" y="219"/>
                      <a:pt x="61" y="219"/>
                      <a:pt x="61" y="219"/>
                    </a:cubicBezTo>
                    <a:cubicBezTo>
                      <a:pt x="61" y="219"/>
                      <a:pt x="62" y="223"/>
                      <a:pt x="62" y="223"/>
                    </a:cubicBezTo>
                    <a:cubicBezTo>
                      <a:pt x="61" y="224"/>
                      <a:pt x="61" y="233"/>
                      <a:pt x="61" y="233"/>
                    </a:cubicBezTo>
                    <a:cubicBezTo>
                      <a:pt x="58" y="237"/>
                      <a:pt x="58" y="237"/>
                      <a:pt x="58" y="237"/>
                    </a:cubicBezTo>
                    <a:cubicBezTo>
                      <a:pt x="58" y="237"/>
                      <a:pt x="54" y="236"/>
                      <a:pt x="53" y="236"/>
                    </a:cubicBezTo>
                    <a:cubicBezTo>
                      <a:pt x="52" y="235"/>
                      <a:pt x="49" y="233"/>
                      <a:pt x="49" y="233"/>
                    </a:cubicBezTo>
                    <a:cubicBezTo>
                      <a:pt x="49" y="233"/>
                      <a:pt x="47" y="227"/>
                      <a:pt x="47" y="226"/>
                    </a:cubicBezTo>
                    <a:cubicBezTo>
                      <a:pt x="46" y="224"/>
                      <a:pt x="46" y="219"/>
                      <a:pt x="45" y="218"/>
                    </a:cubicBezTo>
                    <a:cubicBezTo>
                      <a:pt x="44" y="216"/>
                      <a:pt x="42" y="215"/>
                      <a:pt x="41" y="213"/>
                    </a:cubicBezTo>
                    <a:cubicBezTo>
                      <a:pt x="40" y="212"/>
                      <a:pt x="36" y="208"/>
                      <a:pt x="36" y="207"/>
                    </a:cubicBezTo>
                    <a:cubicBezTo>
                      <a:pt x="36" y="206"/>
                      <a:pt x="37" y="202"/>
                      <a:pt x="37" y="201"/>
                    </a:cubicBezTo>
                    <a:cubicBezTo>
                      <a:pt x="37" y="200"/>
                      <a:pt x="40" y="194"/>
                      <a:pt x="40" y="194"/>
                    </a:cubicBezTo>
                    <a:cubicBezTo>
                      <a:pt x="40" y="194"/>
                      <a:pt x="45" y="192"/>
                      <a:pt x="46" y="192"/>
                    </a:cubicBezTo>
                    <a:cubicBezTo>
                      <a:pt x="47" y="191"/>
                      <a:pt x="48" y="184"/>
                      <a:pt x="48" y="184"/>
                    </a:cubicBezTo>
                    <a:cubicBezTo>
                      <a:pt x="48" y="178"/>
                      <a:pt x="48" y="178"/>
                      <a:pt x="48" y="178"/>
                    </a:cubicBezTo>
                    <a:cubicBezTo>
                      <a:pt x="48" y="178"/>
                      <a:pt x="48" y="177"/>
                      <a:pt x="46" y="175"/>
                    </a:cubicBezTo>
                    <a:cubicBezTo>
                      <a:pt x="44" y="174"/>
                      <a:pt x="34" y="174"/>
                      <a:pt x="34" y="174"/>
                    </a:cubicBezTo>
                    <a:cubicBezTo>
                      <a:pt x="28" y="171"/>
                      <a:pt x="28" y="171"/>
                      <a:pt x="28" y="171"/>
                    </a:cubicBezTo>
                    <a:cubicBezTo>
                      <a:pt x="22" y="163"/>
                      <a:pt x="22" y="163"/>
                      <a:pt x="22" y="163"/>
                    </a:cubicBezTo>
                    <a:cubicBezTo>
                      <a:pt x="22" y="163"/>
                      <a:pt x="19" y="159"/>
                      <a:pt x="19" y="158"/>
                    </a:cubicBezTo>
                    <a:cubicBezTo>
                      <a:pt x="19" y="157"/>
                      <a:pt x="21" y="148"/>
                      <a:pt x="21" y="148"/>
                    </a:cubicBezTo>
                    <a:cubicBezTo>
                      <a:pt x="23" y="125"/>
                      <a:pt x="23" y="125"/>
                      <a:pt x="23" y="125"/>
                    </a:cubicBezTo>
                    <a:cubicBezTo>
                      <a:pt x="22" y="117"/>
                      <a:pt x="22" y="117"/>
                      <a:pt x="22" y="117"/>
                    </a:cubicBezTo>
                    <a:cubicBezTo>
                      <a:pt x="20" y="112"/>
                      <a:pt x="20" y="112"/>
                      <a:pt x="20" y="112"/>
                    </a:cubicBezTo>
                    <a:cubicBezTo>
                      <a:pt x="20" y="112"/>
                      <a:pt x="9" y="105"/>
                      <a:pt x="8" y="105"/>
                    </a:cubicBezTo>
                    <a:cubicBezTo>
                      <a:pt x="7" y="105"/>
                      <a:pt x="1" y="104"/>
                      <a:pt x="1" y="104"/>
                    </a:cubicBezTo>
                    <a:cubicBezTo>
                      <a:pt x="0" y="101"/>
                      <a:pt x="0" y="101"/>
                      <a:pt x="0" y="101"/>
                    </a:cubicBezTo>
                    <a:cubicBezTo>
                      <a:pt x="7" y="92"/>
                      <a:pt x="7" y="92"/>
                      <a:pt x="7" y="92"/>
                    </a:cubicBezTo>
                    <a:cubicBezTo>
                      <a:pt x="15" y="88"/>
                      <a:pt x="15" y="88"/>
                      <a:pt x="15" y="88"/>
                    </a:cubicBezTo>
                    <a:cubicBezTo>
                      <a:pt x="21" y="83"/>
                      <a:pt x="21" y="83"/>
                      <a:pt x="21" y="83"/>
                    </a:cubicBezTo>
                    <a:cubicBezTo>
                      <a:pt x="26" y="74"/>
                      <a:pt x="26" y="74"/>
                      <a:pt x="26" y="74"/>
                    </a:cubicBezTo>
                    <a:cubicBezTo>
                      <a:pt x="33" y="63"/>
                      <a:pt x="33" y="63"/>
                      <a:pt x="33" y="63"/>
                    </a:cubicBezTo>
                    <a:cubicBezTo>
                      <a:pt x="39" y="55"/>
                      <a:pt x="39" y="55"/>
                      <a:pt x="39" y="55"/>
                    </a:cubicBezTo>
                    <a:cubicBezTo>
                      <a:pt x="44" y="47"/>
                      <a:pt x="44" y="47"/>
                      <a:pt x="44" y="47"/>
                    </a:cubicBezTo>
                    <a:cubicBezTo>
                      <a:pt x="45" y="42"/>
                      <a:pt x="45" y="42"/>
                      <a:pt x="45" y="42"/>
                    </a:cubicBezTo>
                    <a:cubicBezTo>
                      <a:pt x="47" y="38"/>
                      <a:pt x="47" y="38"/>
                      <a:pt x="47" y="38"/>
                    </a:cubicBezTo>
                    <a:cubicBezTo>
                      <a:pt x="48" y="33"/>
                      <a:pt x="48" y="33"/>
                      <a:pt x="48" y="33"/>
                    </a:cubicBezTo>
                    <a:cubicBezTo>
                      <a:pt x="48" y="33"/>
                      <a:pt x="49" y="30"/>
                      <a:pt x="49" y="30"/>
                    </a:cubicBezTo>
                    <a:cubicBezTo>
                      <a:pt x="50" y="29"/>
                      <a:pt x="53" y="24"/>
                      <a:pt x="53" y="24"/>
                    </a:cubicBezTo>
                    <a:cubicBezTo>
                      <a:pt x="53" y="24"/>
                      <a:pt x="54" y="16"/>
                      <a:pt x="54" y="16"/>
                    </a:cubicBezTo>
                    <a:cubicBezTo>
                      <a:pt x="54" y="15"/>
                      <a:pt x="55" y="10"/>
                      <a:pt x="55" y="9"/>
                    </a:cubicBezTo>
                    <a:cubicBezTo>
                      <a:pt x="55" y="8"/>
                      <a:pt x="58" y="1"/>
                      <a:pt x="58" y="1"/>
                    </a:cubicBezTo>
                    <a:lnTo>
                      <a:pt x="59" y="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96" name="Freeform 27"/>
              <p:cNvSpPr>
                <a:spLocks/>
              </p:cNvSpPr>
              <p:nvPr/>
            </p:nvSpPr>
            <p:spPr bwMode="auto">
              <a:xfrm>
                <a:off x="9866313" y="2460625"/>
                <a:ext cx="871537" cy="950913"/>
              </a:xfrm>
              <a:custGeom>
                <a:avLst/>
                <a:gdLst>
                  <a:gd name="T0" fmla="*/ 4 w 232"/>
                  <a:gd name="T1" fmla="*/ 58 h 253"/>
                  <a:gd name="T2" fmla="*/ 17 w 232"/>
                  <a:gd name="T3" fmla="*/ 47 h 253"/>
                  <a:gd name="T4" fmla="*/ 27 w 232"/>
                  <a:gd name="T5" fmla="*/ 56 h 253"/>
                  <a:gd name="T6" fmla="*/ 41 w 232"/>
                  <a:gd name="T7" fmla="*/ 60 h 253"/>
                  <a:gd name="T8" fmla="*/ 58 w 232"/>
                  <a:gd name="T9" fmla="*/ 55 h 253"/>
                  <a:gd name="T10" fmla="*/ 72 w 232"/>
                  <a:gd name="T11" fmla="*/ 39 h 253"/>
                  <a:gd name="T12" fmla="*/ 73 w 232"/>
                  <a:gd name="T13" fmla="*/ 28 h 253"/>
                  <a:gd name="T14" fmla="*/ 79 w 232"/>
                  <a:gd name="T15" fmla="*/ 19 h 253"/>
                  <a:gd name="T16" fmla="*/ 92 w 232"/>
                  <a:gd name="T17" fmla="*/ 24 h 253"/>
                  <a:gd name="T18" fmla="*/ 111 w 232"/>
                  <a:gd name="T19" fmla="*/ 20 h 253"/>
                  <a:gd name="T20" fmla="*/ 129 w 232"/>
                  <a:gd name="T21" fmla="*/ 9 h 253"/>
                  <a:gd name="T22" fmla="*/ 143 w 232"/>
                  <a:gd name="T23" fmla="*/ 5 h 253"/>
                  <a:gd name="T24" fmla="*/ 146 w 232"/>
                  <a:gd name="T25" fmla="*/ 19 h 253"/>
                  <a:gd name="T26" fmla="*/ 163 w 232"/>
                  <a:gd name="T27" fmla="*/ 18 h 253"/>
                  <a:gd name="T28" fmla="*/ 177 w 232"/>
                  <a:gd name="T29" fmla="*/ 5 h 253"/>
                  <a:gd name="T30" fmla="*/ 188 w 232"/>
                  <a:gd name="T31" fmla="*/ 0 h 253"/>
                  <a:gd name="T32" fmla="*/ 200 w 232"/>
                  <a:gd name="T33" fmla="*/ 5 h 253"/>
                  <a:gd name="T34" fmla="*/ 213 w 232"/>
                  <a:gd name="T35" fmla="*/ 15 h 253"/>
                  <a:gd name="T36" fmla="*/ 218 w 232"/>
                  <a:gd name="T37" fmla="*/ 29 h 253"/>
                  <a:gd name="T38" fmla="*/ 224 w 232"/>
                  <a:gd name="T39" fmla="*/ 37 h 253"/>
                  <a:gd name="T40" fmla="*/ 216 w 232"/>
                  <a:gd name="T41" fmla="*/ 55 h 253"/>
                  <a:gd name="T42" fmla="*/ 219 w 232"/>
                  <a:gd name="T43" fmla="*/ 69 h 253"/>
                  <a:gd name="T44" fmla="*/ 232 w 232"/>
                  <a:gd name="T45" fmla="*/ 81 h 253"/>
                  <a:gd name="T46" fmla="*/ 216 w 232"/>
                  <a:gd name="T47" fmla="*/ 104 h 253"/>
                  <a:gd name="T48" fmla="*/ 206 w 232"/>
                  <a:gd name="T49" fmla="*/ 105 h 253"/>
                  <a:gd name="T50" fmla="*/ 195 w 232"/>
                  <a:gd name="T51" fmla="*/ 110 h 253"/>
                  <a:gd name="T52" fmla="*/ 193 w 232"/>
                  <a:gd name="T53" fmla="*/ 125 h 253"/>
                  <a:gd name="T54" fmla="*/ 191 w 232"/>
                  <a:gd name="T55" fmla="*/ 145 h 253"/>
                  <a:gd name="T56" fmla="*/ 191 w 232"/>
                  <a:gd name="T57" fmla="*/ 156 h 253"/>
                  <a:gd name="T58" fmla="*/ 192 w 232"/>
                  <a:gd name="T59" fmla="*/ 184 h 253"/>
                  <a:gd name="T60" fmla="*/ 193 w 232"/>
                  <a:gd name="T61" fmla="*/ 201 h 253"/>
                  <a:gd name="T62" fmla="*/ 188 w 232"/>
                  <a:gd name="T63" fmla="*/ 221 h 253"/>
                  <a:gd name="T64" fmla="*/ 187 w 232"/>
                  <a:gd name="T65" fmla="*/ 235 h 253"/>
                  <a:gd name="T66" fmla="*/ 175 w 232"/>
                  <a:gd name="T67" fmla="*/ 252 h 253"/>
                  <a:gd name="T68" fmla="*/ 164 w 232"/>
                  <a:gd name="T69" fmla="*/ 246 h 253"/>
                  <a:gd name="T70" fmla="*/ 157 w 232"/>
                  <a:gd name="T71" fmla="*/ 234 h 253"/>
                  <a:gd name="T72" fmla="*/ 161 w 232"/>
                  <a:gd name="T73" fmla="*/ 220 h 253"/>
                  <a:gd name="T74" fmla="*/ 172 w 232"/>
                  <a:gd name="T75" fmla="*/ 203 h 253"/>
                  <a:gd name="T76" fmla="*/ 157 w 232"/>
                  <a:gd name="T77" fmla="*/ 188 h 253"/>
                  <a:gd name="T78" fmla="*/ 137 w 232"/>
                  <a:gd name="T79" fmla="*/ 185 h 253"/>
                  <a:gd name="T80" fmla="*/ 127 w 232"/>
                  <a:gd name="T81" fmla="*/ 174 h 253"/>
                  <a:gd name="T82" fmla="*/ 111 w 232"/>
                  <a:gd name="T83" fmla="*/ 169 h 253"/>
                  <a:gd name="T84" fmla="*/ 92 w 232"/>
                  <a:gd name="T85" fmla="*/ 159 h 253"/>
                  <a:gd name="T86" fmla="*/ 77 w 232"/>
                  <a:gd name="T87" fmla="*/ 159 h 253"/>
                  <a:gd name="T88" fmla="*/ 69 w 232"/>
                  <a:gd name="T89" fmla="*/ 151 h 253"/>
                  <a:gd name="T90" fmla="*/ 54 w 232"/>
                  <a:gd name="T91" fmla="*/ 147 h 253"/>
                  <a:gd name="T92" fmla="*/ 31 w 232"/>
                  <a:gd name="T93" fmla="*/ 158 h 253"/>
                  <a:gd name="T94" fmla="*/ 13 w 232"/>
                  <a:gd name="T95" fmla="*/ 170 h 253"/>
                  <a:gd name="T96" fmla="*/ 9 w 232"/>
                  <a:gd name="T97" fmla="*/ 148 h 253"/>
                  <a:gd name="T98" fmla="*/ 6 w 232"/>
                  <a:gd name="T99" fmla="*/ 129 h 253"/>
                  <a:gd name="T100" fmla="*/ 5 w 232"/>
                  <a:gd name="T101" fmla="*/ 104 h 253"/>
                  <a:gd name="T102" fmla="*/ 8 w 232"/>
                  <a:gd name="T103" fmla="*/ 84 h 2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32" h="253">
                    <a:moveTo>
                      <a:pt x="0" y="73"/>
                    </a:moveTo>
                    <a:cubicBezTo>
                      <a:pt x="0" y="65"/>
                      <a:pt x="0" y="65"/>
                      <a:pt x="0" y="65"/>
                    </a:cubicBezTo>
                    <a:cubicBezTo>
                      <a:pt x="4" y="58"/>
                      <a:pt x="4" y="58"/>
                      <a:pt x="4" y="58"/>
                    </a:cubicBezTo>
                    <a:cubicBezTo>
                      <a:pt x="9" y="55"/>
                      <a:pt x="9" y="55"/>
                      <a:pt x="9" y="55"/>
                    </a:cubicBezTo>
                    <a:cubicBezTo>
                      <a:pt x="12" y="52"/>
                      <a:pt x="12" y="52"/>
                      <a:pt x="12" y="52"/>
                    </a:cubicBezTo>
                    <a:cubicBezTo>
                      <a:pt x="17" y="47"/>
                      <a:pt x="17" y="47"/>
                      <a:pt x="17" y="47"/>
                    </a:cubicBezTo>
                    <a:cubicBezTo>
                      <a:pt x="21" y="48"/>
                      <a:pt x="21" y="48"/>
                      <a:pt x="21" y="48"/>
                    </a:cubicBezTo>
                    <a:cubicBezTo>
                      <a:pt x="24" y="52"/>
                      <a:pt x="24" y="52"/>
                      <a:pt x="24" y="52"/>
                    </a:cubicBezTo>
                    <a:cubicBezTo>
                      <a:pt x="27" y="56"/>
                      <a:pt x="27" y="56"/>
                      <a:pt x="27" y="56"/>
                    </a:cubicBezTo>
                    <a:cubicBezTo>
                      <a:pt x="31" y="58"/>
                      <a:pt x="31" y="58"/>
                      <a:pt x="31" y="58"/>
                    </a:cubicBezTo>
                    <a:cubicBezTo>
                      <a:pt x="37" y="61"/>
                      <a:pt x="37" y="61"/>
                      <a:pt x="37" y="61"/>
                    </a:cubicBezTo>
                    <a:cubicBezTo>
                      <a:pt x="41" y="60"/>
                      <a:pt x="41" y="60"/>
                      <a:pt x="41" y="60"/>
                    </a:cubicBezTo>
                    <a:cubicBezTo>
                      <a:pt x="47" y="57"/>
                      <a:pt x="47" y="57"/>
                      <a:pt x="47" y="57"/>
                    </a:cubicBezTo>
                    <a:cubicBezTo>
                      <a:pt x="51" y="55"/>
                      <a:pt x="51" y="55"/>
                      <a:pt x="51" y="55"/>
                    </a:cubicBezTo>
                    <a:cubicBezTo>
                      <a:pt x="58" y="55"/>
                      <a:pt x="58" y="55"/>
                      <a:pt x="58" y="55"/>
                    </a:cubicBezTo>
                    <a:cubicBezTo>
                      <a:pt x="61" y="51"/>
                      <a:pt x="61" y="51"/>
                      <a:pt x="61" y="51"/>
                    </a:cubicBezTo>
                    <a:cubicBezTo>
                      <a:pt x="68" y="46"/>
                      <a:pt x="68" y="46"/>
                      <a:pt x="68" y="46"/>
                    </a:cubicBezTo>
                    <a:cubicBezTo>
                      <a:pt x="72" y="39"/>
                      <a:pt x="72" y="39"/>
                      <a:pt x="72" y="39"/>
                    </a:cubicBezTo>
                    <a:cubicBezTo>
                      <a:pt x="74" y="35"/>
                      <a:pt x="74" y="35"/>
                      <a:pt x="74" y="35"/>
                    </a:cubicBezTo>
                    <a:cubicBezTo>
                      <a:pt x="74" y="30"/>
                      <a:pt x="74" y="30"/>
                      <a:pt x="74" y="30"/>
                    </a:cubicBezTo>
                    <a:cubicBezTo>
                      <a:pt x="73" y="28"/>
                      <a:pt x="73" y="28"/>
                      <a:pt x="73" y="28"/>
                    </a:cubicBezTo>
                    <a:cubicBezTo>
                      <a:pt x="72" y="22"/>
                      <a:pt x="72" y="22"/>
                      <a:pt x="72" y="22"/>
                    </a:cubicBezTo>
                    <a:cubicBezTo>
                      <a:pt x="75" y="19"/>
                      <a:pt x="75" y="19"/>
                      <a:pt x="75" y="19"/>
                    </a:cubicBezTo>
                    <a:cubicBezTo>
                      <a:pt x="79" y="19"/>
                      <a:pt x="79" y="19"/>
                      <a:pt x="79" y="19"/>
                    </a:cubicBezTo>
                    <a:cubicBezTo>
                      <a:pt x="82" y="21"/>
                      <a:pt x="82" y="21"/>
                      <a:pt x="82" y="21"/>
                    </a:cubicBezTo>
                    <a:cubicBezTo>
                      <a:pt x="82" y="21"/>
                      <a:pt x="87" y="21"/>
                      <a:pt x="89" y="21"/>
                    </a:cubicBezTo>
                    <a:cubicBezTo>
                      <a:pt x="91" y="21"/>
                      <a:pt x="92" y="24"/>
                      <a:pt x="92" y="24"/>
                    </a:cubicBezTo>
                    <a:cubicBezTo>
                      <a:pt x="99" y="24"/>
                      <a:pt x="99" y="24"/>
                      <a:pt x="99" y="24"/>
                    </a:cubicBezTo>
                    <a:cubicBezTo>
                      <a:pt x="104" y="22"/>
                      <a:pt x="104" y="22"/>
                      <a:pt x="104" y="22"/>
                    </a:cubicBezTo>
                    <a:cubicBezTo>
                      <a:pt x="111" y="20"/>
                      <a:pt x="111" y="20"/>
                      <a:pt x="111" y="20"/>
                    </a:cubicBezTo>
                    <a:cubicBezTo>
                      <a:pt x="119" y="18"/>
                      <a:pt x="119" y="18"/>
                      <a:pt x="119" y="18"/>
                    </a:cubicBezTo>
                    <a:cubicBezTo>
                      <a:pt x="125" y="15"/>
                      <a:pt x="125" y="15"/>
                      <a:pt x="125" y="15"/>
                    </a:cubicBezTo>
                    <a:cubicBezTo>
                      <a:pt x="129" y="9"/>
                      <a:pt x="129" y="9"/>
                      <a:pt x="129" y="9"/>
                    </a:cubicBezTo>
                    <a:cubicBezTo>
                      <a:pt x="133" y="6"/>
                      <a:pt x="133" y="6"/>
                      <a:pt x="133" y="6"/>
                    </a:cubicBezTo>
                    <a:cubicBezTo>
                      <a:pt x="139" y="3"/>
                      <a:pt x="139" y="3"/>
                      <a:pt x="139" y="3"/>
                    </a:cubicBezTo>
                    <a:cubicBezTo>
                      <a:pt x="143" y="5"/>
                      <a:pt x="143" y="5"/>
                      <a:pt x="143" y="5"/>
                    </a:cubicBezTo>
                    <a:cubicBezTo>
                      <a:pt x="144" y="8"/>
                      <a:pt x="144" y="8"/>
                      <a:pt x="144" y="8"/>
                    </a:cubicBezTo>
                    <a:cubicBezTo>
                      <a:pt x="145" y="12"/>
                      <a:pt x="145" y="12"/>
                      <a:pt x="145" y="12"/>
                    </a:cubicBezTo>
                    <a:cubicBezTo>
                      <a:pt x="146" y="19"/>
                      <a:pt x="146" y="19"/>
                      <a:pt x="146" y="19"/>
                    </a:cubicBezTo>
                    <a:cubicBezTo>
                      <a:pt x="150" y="22"/>
                      <a:pt x="150" y="22"/>
                      <a:pt x="150" y="22"/>
                    </a:cubicBezTo>
                    <a:cubicBezTo>
                      <a:pt x="155" y="23"/>
                      <a:pt x="155" y="23"/>
                      <a:pt x="155" y="23"/>
                    </a:cubicBezTo>
                    <a:cubicBezTo>
                      <a:pt x="163" y="18"/>
                      <a:pt x="163" y="18"/>
                      <a:pt x="163" y="18"/>
                    </a:cubicBezTo>
                    <a:cubicBezTo>
                      <a:pt x="168" y="12"/>
                      <a:pt x="168" y="12"/>
                      <a:pt x="168" y="12"/>
                    </a:cubicBezTo>
                    <a:cubicBezTo>
                      <a:pt x="174" y="11"/>
                      <a:pt x="174" y="11"/>
                      <a:pt x="174" y="11"/>
                    </a:cubicBezTo>
                    <a:cubicBezTo>
                      <a:pt x="177" y="5"/>
                      <a:pt x="177" y="5"/>
                      <a:pt x="177" y="5"/>
                    </a:cubicBezTo>
                    <a:cubicBezTo>
                      <a:pt x="181" y="2"/>
                      <a:pt x="181" y="2"/>
                      <a:pt x="181" y="2"/>
                    </a:cubicBezTo>
                    <a:cubicBezTo>
                      <a:pt x="185" y="0"/>
                      <a:pt x="185" y="0"/>
                      <a:pt x="185" y="0"/>
                    </a:cubicBezTo>
                    <a:cubicBezTo>
                      <a:pt x="188" y="0"/>
                      <a:pt x="188" y="0"/>
                      <a:pt x="188" y="0"/>
                    </a:cubicBezTo>
                    <a:cubicBezTo>
                      <a:pt x="191" y="2"/>
                      <a:pt x="191" y="2"/>
                      <a:pt x="191" y="2"/>
                    </a:cubicBezTo>
                    <a:cubicBezTo>
                      <a:pt x="196" y="3"/>
                      <a:pt x="196" y="3"/>
                      <a:pt x="196" y="3"/>
                    </a:cubicBezTo>
                    <a:cubicBezTo>
                      <a:pt x="200" y="5"/>
                      <a:pt x="200" y="5"/>
                      <a:pt x="200" y="5"/>
                    </a:cubicBezTo>
                    <a:cubicBezTo>
                      <a:pt x="206" y="9"/>
                      <a:pt x="206" y="9"/>
                      <a:pt x="206" y="9"/>
                    </a:cubicBezTo>
                    <a:cubicBezTo>
                      <a:pt x="209" y="12"/>
                      <a:pt x="209" y="12"/>
                      <a:pt x="209" y="12"/>
                    </a:cubicBezTo>
                    <a:cubicBezTo>
                      <a:pt x="213" y="15"/>
                      <a:pt x="213" y="15"/>
                      <a:pt x="213" y="15"/>
                    </a:cubicBezTo>
                    <a:cubicBezTo>
                      <a:pt x="217" y="18"/>
                      <a:pt x="217" y="18"/>
                      <a:pt x="217" y="18"/>
                    </a:cubicBezTo>
                    <a:cubicBezTo>
                      <a:pt x="219" y="24"/>
                      <a:pt x="219" y="24"/>
                      <a:pt x="219" y="24"/>
                    </a:cubicBezTo>
                    <a:cubicBezTo>
                      <a:pt x="218" y="29"/>
                      <a:pt x="218" y="29"/>
                      <a:pt x="218" y="29"/>
                    </a:cubicBezTo>
                    <a:cubicBezTo>
                      <a:pt x="219" y="32"/>
                      <a:pt x="219" y="32"/>
                      <a:pt x="219" y="32"/>
                    </a:cubicBezTo>
                    <a:cubicBezTo>
                      <a:pt x="224" y="34"/>
                      <a:pt x="224" y="34"/>
                      <a:pt x="224" y="34"/>
                    </a:cubicBezTo>
                    <a:cubicBezTo>
                      <a:pt x="224" y="37"/>
                      <a:pt x="224" y="37"/>
                      <a:pt x="224" y="37"/>
                    </a:cubicBezTo>
                    <a:cubicBezTo>
                      <a:pt x="223" y="51"/>
                      <a:pt x="223" y="51"/>
                      <a:pt x="223" y="51"/>
                    </a:cubicBezTo>
                    <a:cubicBezTo>
                      <a:pt x="219" y="53"/>
                      <a:pt x="219" y="53"/>
                      <a:pt x="219" y="53"/>
                    </a:cubicBezTo>
                    <a:cubicBezTo>
                      <a:pt x="216" y="55"/>
                      <a:pt x="216" y="55"/>
                      <a:pt x="216" y="55"/>
                    </a:cubicBezTo>
                    <a:cubicBezTo>
                      <a:pt x="216" y="61"/>
                      <a:pt x="216" y="61"/>
                      <a:pt x="216" y="61"/>
                    </a:cubicBezTo>
                    <a:cubicBezTo>
                      <a:pt x="216" y="64"/>
                      <a:pt x="216" y="64"/>
                      <a:pt x="216" y="64"/>
                    </a:cubicBezTo>
                    <a:cubicBezTo>
                      <a:pt x="219" y="69"/>
                      <a:pt x="219" y="69"/>
                      <a:pt x="219" y="69"/>
                    </a:cubicBezTo>
                    <a:cubicBezTo>
                      <a:pt x="222" y="74"/>
                      <a:pt x="222" y="74"/>
                      <a:pt x="222" y="74"/>
                    </a:cubicBezTo>
                    <a:cubicBezTo>
                      <a:pt x="227" y="79"/>
                      <a:pt x="227" y="79"/>
                      <a:pt x="227" y="79"/>
                    </a:cubicBezTo>
                    <a:cubicBezTo>
                      <a:pt x="232" y="81"/>
                      <a:pt x="232" y="81"/>
                      <a:pt x="232" y="81"/>
                    </a:cubicBezTo>
                    <a:cubicBezTo>
                      <a:pt x="230" y="89"/>
                      <a:pt x="230" y="89"/>
                      <a:pt x="230" y="89"/>
                    </a:cubicBezTo>
                    <a:cubicBezTo>
                      <a:pt x="223" y="97"/>
                      <a:pt x="223" y="97"/>
                      <a:pt x="223" y="97"/>
                    </a:cubicBezTo>
                    <a:cubicBezTo>
                      <a:pt x="216" y="104"/>
                      <a:pt x="216" y="104"/>
                      <a:pt x="216" y="104"/>
                    </a:cubicBezTo>
                    <a:cubicBezTo>
                      <a:pt x="211" y="110"/>
                      <a:pt x="211" y="110"/>
                      <a:pt x="211" y="110"/>
                    </a:cubicBezTo>
                    <a:cubicBezTo>
                      <a:pt x="211" y="108"/>
                      <a:pt x="211" y="108"/>
                      <a:pt x="211" y="108"/>
                    </a:cubicBezTo>
                    <a:cubicBezTo>
                      <a:pt x="206" y="105"/>
                      <a:pt x="206" y="105"/>
                      <a:pt x="206" y="105"/>
                    </a:cubicBezTo>
                    <a:cubicBezTo>
                      <a:pt x="201" y="104"/>
                      <a:pt x="201" y="104"/>
                      <a:pt x="201" y="104"/>
                    </a:cubicBezTo>
                    <a:cubicBezTo>
                      <a:pt x="196" y="106"/>
                      <a:pt x="196" y="106"/>
                      <a:pt x="196" y="106"/>
                    </a:cubicBezTo>
                    <a:cubicBezTo>
                      <a:pt x="196" y="106"/>
                      <a:pt x="195" y="109"/>
                      <a:pt x="195" y="110"/>
                    </a:cubicBezTo>
                    <a:cubicBezTo>
                      <a:pt x="195" y="111"/>
                      <a:pt x="195" y="114"/>
                      <a:pt x="195" y="114"/>
                    </a:cubicBezTo>
                    <a:cubicBezTo>
                      <a:pt x="195" y="120"/>
                      <a:pt x="195" y="120"/>
                      <a:pt x="195" y="120"/>
                    </a:cubicBezTo>
                    <a:cubicBezTo>
                      <a:pt x="193" y="125"/>
                      <a:pt x="193" y="125"/>
                      <a:pt x="193" y="125"/>
                    </a:cubicBezTo>
                    <a:cubicBezTo>
                      <a:pt x="189" y="131"/>
                      <a:pt x="189" y="131"/>
                      <a:pt x="189" y="131"/>
                    </a:cubicBezTo>
                    <a:cubicBezTo>
                      <a:pt x="190" y="140"/>
                      <a:pt x="190" y="140"/>
                      <a:pt x="190" y="140"/>
                    </a:cubicBezTo>
                    <a:cubicBezTo>
                      <a:pt x="191" y="145"/>
                      <a:pt x="191" y="145"/>
                      <a:pt x="191" y="145"/>
                    </a:cubicBezTo>
                    <a:cubicBezTo>
                      <a:pt x="193" y="149"/>
                      <a:pt x="193" y="149"/>
                      <a:pt x="193" y="149"/>
                    </a:cubicBezTo>
                    <a:cubicBezTo>
                      <a:pt x="192" y="153"/>
                      <a:pt x="192" y="153"/>
                      <a:pt x="192" y="153"/>
                    </a:cubicBezTo>
                    <a:cubicBezTo>
                      <a:pt x="191" y="156"/>
                      <a:pt x="191" y="156"/>
                      <a:pt x="191" y="156"/>
                    </a:cubicBezTo>
                    <a:cubicBezTo>
                      <a:pt x="192" y="169"/>
                      <a:pt x="192" y="169"/>
                      <a:pt x="192" y="169"/>
                    </a:cubicBezTo>
                    <a:cubicBezTo>
                      <a:pt x="193" y="179"/>
                      <a:pt x="193" y="179"/>
                      <a:pt x="193" y="179"/>
                    </a:cubicBezTo>
                    <a:cubicBezTo>
                      <a:pt x="192" y="184"/>
                      <a:pt x="192" y="184"/>
                      <a:pt x="192" y="184"/>
                    </a:cubicBezTo>
                    <a:cubicBezTo>
                      <a:pt x="194" y="188"/>
                      <a:pt x="194" y="188"/>
                      <a:pt x="194" y="188"/>
                    </a:cubicBezTo>
                    <a:cubicBezTo>
                      <a:pt x="194" y="193"/>
                      <a:pt x="194" y="193"/>
                      <a:pt x="194" y="193"/>
                    </a:cubicBezTo>
                    <a:cubicBezTo>
                      <a:pt x="193" y="201"/>
                      <a:pt x="193" y="201"/>
                      <a:pt x="193" y="201"/>
                    </a:cubicBezTo>
                    <a:cubicBezTo>
                      <a:pt x="191" y="207"/>
                      <a:pt x="191" y="207"/>
                      <a:pt x="191" y="207"/>
                    </a:cubicBezTo>
                    <a:cubicBezTo>
                      <a:pt x="190" y="214"/>
                      <a:pt x="190" y="214"/>
                      <a:pt x="190" y="214"/>
                    </a:cubicBezTo>
                    <a:cubicBezTo>
                      <a:pt x="188" y="221"/>
                      <a:pt x="188" y="221"/>
                      <a:pt x="188" y="221"/>
                    </a:cubicBezTo>
                    <a:cubicBezTo>
                      <a:pt x="186" y="225"/>
                      <a:pt x="186" y="225"/>
                      <a:pt x="186" y="225"/>
                    </a:cubicBezTo>
                    <a:cubicBezTo>
                      <a:pt x="186" y="233"/>
                      <a:pt x="186" y="233"/>
                      <a:pt x="186" y="233"/>
                    </a:cubicBezTo>
                    <a:cubicBezTo>
                      <a:pt x="187" y="235"/>
                      <a:pt x="187" y="235"/>
                      <a:pt x="187" y="235"/>
                    </a:cubicBezTo>
                    <a:cubicBezTo>
                      <a:pt x="187" y="238"/>
                      <a:pt x="187" y="238"/>
                      <a:pt x="187" y="238"/>
                    </a:cubicBezTo>
                    <a:cubicBezTo>
                      <a:pt x="181" y="245"/>
                      <a:pt x="181" y="245"/>
                      <a:pt x="181" y="245"/>
                    </a:cubicBezTo>
                    <a:cubicBezTo>
                      <a:pt x="175" y="252"/>
                      <a:pt x="175" y="252"/>
                      <a:pt x="175" y="252"/>
                    </a:cubicBezTo>
                    <a:cubicBezTo>
                      <a:pt x="171" y="253"/>
                      <a:pt x="171" y="253"/>
                      <a:pt x="171" y="253"/>
                    </a:cubicBezTo>
                    <a:cubicBezTo>
                      <a:pt x="167" y="250"/>
                      <a:pt x="167" y="250"/>
                      <a:pt x="167" y="250"/>
                    </a:cubicBezTo>
                    <a:cubicBezTo>
                      <a:pt x="164" y="246"/>
                      <a:pt x="164" y="246"/>
                      <a:pt x="164" y="246"/>
                    </a:cubicBezTo>
                    <a:cubicBezTo>
                      <a:pt x="163" y="241"/>
                      <a:pt x="163" y="241"/>
                      <a:pt x="163" y="241"/>
                    </a:cubicBezTo>
                    <a:cubicBezTo>
                      <a:pt x="159" y="238"/>
                      <a:pt x="159" y="238"/>
                      <a:pt x="159" y="238"/>
                    </a:cubicBezTo>
                    <a:cubicBezTo>
                      <a:pt x="157" y="234"/>
                      <a:pt x="157" y="234"/>
                      <a:pt x="157" y="234"/>
                    </a:cubicBezTo>
                    <a:cubicBezTo>
                      <a:pt x="156" y="229"/>
                      <a:pt x="156" y="229"/>
                      <a:pt x="156" y="229"/>
                    </a:cubicBezTo>
                    <a:cubicBezTo>
                      <a:pt x="157" y="225"/>
                      <a:pt x="157" y="225"/>
                      <a:pt x="157" y="225"/>
                    </a:cubicBezTo>
                    <a:cubicBezTo>
                      <a:pt x="161" y="220"/>
                      <a:pt x="161" y="220"/>
                      <a:pt x="161" y="220"/>
                    </a:cubicBezTo>
                    <a:cubicBezTo>
                      <a:pt x="164" y="214"/>
                      <a:pt x="164" y="214"/>
                      <a:pt x="164" y="214"/>
                    </a:cubicBezTo>
                    <a:cubicBezTo>
                      <a:pt x="169" y="209"/>
                      <a:pt x="169" y="209"/>
                      <a:pt x="169" y="209"/>
                    </a:cubicBezTo>
                    <a:cubicBezTo>
                      <a:pt x="172" y="203"/>
                      <a:pt x="172" y="203"/>
                      <a:pt x="172" y="203"/>
                    </a:cubicBezTo>
                    <a:cubicBezTo>
                      <a:pt x="172" y="196"/>
                      <a:pt x="172" y="196"/>
                      <a:pt x="172" y="196"/>
                    </a:cubicBezTo>
                    <a:cubicBezTo>
                      <a:pt x="164" y="190"/>
                      <a:pt x="164" y="190"/>
                      <a:pt x="164" y="190"/>
                    </a:cubicBezTo>
                    <a:cubicBezTo>
                      <a:pt x="157" y="188"/>
                      <a:pt x="157" y="188"/>
                      <a:pt x="157" y="188"/>
                    </a:cubicBezTo>
                    <a:cubicBezTo>
                      <a:pt x="151" y="185"/>
                      <a:pt x="151" y="185"/>
                      <a:pt x="151" y="185"/>
                    </a:cubicBezTo>
                    <a:cubicBezTo>
                      <a:pt x="144" y="185"/>
                      <a:pt x="144" y="185"/>
                      <a:pt x="144" y="185"/>
                    </a:cubicBezTo>
                    <a:cubicBezTo>
                      <a:pt x="137" y="185"/>
                      <a:pt x="137" y="185"/>
                      <a:pt x="137" y="185"/>
                    </a:cubicBezTo>
                    <a:cubicBezTo>
                      <a:pt x="134" y="183"/>
                      <a:pt x="134" y="183"/>
                      <a:pt x="134" y="183"/>
                    </a:cubicBezTo>
                    <a:cubicBezTo>
                      <a:pt x="133" y="179"/>
                      <a:pt x="133" y="179"/>
                      <a:pt x="133" y="179"/>
                    </a:cubicBezTo>
                    <a:cubicBezTo>
                      <a:pt x="127" y="174"/>
                      <a:pt x="127" y="174"/>
                      <a:pt x="127" y="174"/>
                    </a:cubicBezTo>
                    <a:cubicBezTo>
                      <a:pt x="123" y="172"/>
                      <a:pt x="123" y="172"/>
                      <a:pt x="123" y="172"/>
                    </a:cubicBezTo>
                    <a:cubicBezTo>
                      <a:pt x="123" y="172"/>
                      <a:pt x="118" y="171"/>
                      <a:pt x="116" y="171"/>
                    </a:cubicBezTo>
                    <a:cubicBezTo>
                      <a:pt x="114" y="171"/>
                      <a:pt x="111" y="169"/>
                      <a:pt x="111" y="169"/>
                    </a:cubicBezTo>
                    <a:cubicBezTo>
                      <a:pt x="104" y="167"/>
                      <a:pt x="104" y="167"/>
                      <a:pt x="104" y="167"/>
                    </a:cubicBezTo>
                    <a:cubicBezTo>
                      <a:pt x="98" y="162"/>
                      <a:pt x="98" y="162"/>
                      <a:pt x="98" y="162"/>
                    </a:cubicBezTo>
                    <a:cubicBezTo>
                      <a:pt x="92" y="159"/>
                      <a:pt x="92" y="159"/>
                      <a:pt x="92" y="159"/>
                    </a:cubicBezTo>
                    <a:cubicBezTo>
                      <a:pt x="89" y="158"/>
                      <a:pt x="89" y="158"/>
                      <a:pt x="89" y="158"/>
                    </a:cubicBezTo>
                    <a:cubicBezTo>
                      <a:pt x="82" y="158"/>
                      <a:pt x="82" y="158"/>
                      <a:pt x="82" y="158"/>
                    </a:cubicBezTo>
                    <a:cubicBezTo>
                      <a:pt x="77" y="159"/>
                      <a:pt x="77" y="159"/>
                      <a:pt x="77" y="159"/>
                    </a:cubicBezTo>
                    <a:cubicBezTo>
                      <a:pt x="73" y="160"/>
                      <a:pt x="73" y="160"/>
                      <a:pt x="73" y="160"/>
                    </a:cubicBezTo>
                    <a:cubicBezTo>
                      <a:pt x="71" y="156"/>
                      <a:pt x="71" y="156"/>
                      <a:pt x="71" y="156"/>
                    </a:cubicBezTo>
                    <a:cubicBezTo>
                      <a:pt x="69" y="151"/>
                      <a:pt x="69" y="151"/>
                      <a:pt x="69" y="151"/>
                    </a:cubicBezTo>
                    <a:cubicBezTo>
                      <a:pt x="67" y="148"/>
                      <a:pt x="67" y="148"/>
                      <a:pt x="67" y="148"/>
                    </a:cubicBezTo>
                    <a:cubicBezTo>
                      <a:pt x="58" y="146"/>
                      <a:pt x="58" y="146"/>
                      <a:pt x="58" y="146"/>
                    </a:cubicBezTo>
                    <a:cubicBezTo>
                      <a:pt x="54" y="147"/>
                      <a:pt x="54" y="147"/>
                      <a:pt x="54" y="147"/>
                    </a:cubicBezTo>
                    <a:cubicBezTo>
                      <a:pt x="47" y="149"/>
                      <a:pt x="47" y="149"/>
                      <a:pt x="47" y="149"/>
                    </a:cubicBezTo>
                    <a:cubicBezTo>
                      <a:pt x="40" y="154"/>
                      <a:pt x="40" y="154"/>
                      <a:pt x="40" y="154"/>
                    </a:cubicBezTo>
                    <a:cubicBezTo>
                      <a:pt x="31" y="158"/>
                      <a:pt x="31" y="158"/>
                      <a:pt x="31" y="158"/>
                    </a:cubicBezTo>
                    <a:cubicBezTo>
                      <a:pt x="24" y="163"/>
                      <a:pt x="24" y="163"/>
                      <a:pt x="24" y="163"/>
                    </a:cubicBezTo>
                    <a:cubicBezTo>
                      <a:pt x="18" y="166"/>
                      <a:pt x="18" y="166"/>
                      <a:pt x="18" y="166"/>
                    </a:cubicBezTo>
                    <a:cubicBezTo>
                      <a:pt x="13" y="170"/>
                      <a:pt x="13" y="170"/>
                      <a:pt x="13" y="170"/>
                    </a:cubicBezTo>
                    <a:cubicBezTo>
                      <a:pt x="13" y="163"/>
                      <a:pt x="13" y="163"/>
                      <a:pt x="13" y="163"/>
                    </a:cubicBezTo>
                    <a:cubicBezTo>
                      <a:pt x="13" y="163"/>
                      <a:pt x="14" y="156"/>
                      <a:pt x="13" y="155"/>
                    </a:cubicBezTo>
                    <a:cubicBezTo>
                      <a:pt x="11" y="153"/>
                      <a:pt x="9" y="148"/>
                      <a:pt x="9" y="148"/>
                    </a:cubicBezTo>
                    <a:cubicBezTo>
                      <a:pt x="6" y="142"/>
                      <a:pt x="6" y="142"/>
                      <a:pt x="6" y="142"/>
                    </a:cubicBezTo>
                    <a:cubicBezTo>
                      <a:pt x="5" y="133"/>
                      <a:pt x="5" y="133"/>
                      <a:pt x="5" y="133"/>
                    </a:cubicBezTo>
                    <a:cubicBezTo>
                      <a:pt x="6" y="129"/>
                      <a:pt x="6" y="129"/>
                      <a:pt x="6" y="129"/>
                    </a:cubicBezTo>
                    <a:cubicBezTo>
                      <a:pt x="7" y="120"/>
                      <a:pt x="7" y="120"/>
                      <a:pt x="7" y="120"/>
                    </a:cubicBezTo>
                    <a:cubicBezTo>
                      <a:pt x="7" y="110"/>
                      <a:pt x="7" y="110"/>
                      <a:pt x="7" y="110"/>
                    </a:cubicBezTo>
                    <a:cubicBezTo>
                      <a:pt x="5" y="104"/>
                      <a:pt x="5" y="104"/>
                      <a:pt x="5" y="104"/>
                    </a:cubicBezTo>
                    <a:cubicBezTo>
                      <a:pt x="4" y="95"/>
                      <a:pt x="4" y="95"/>
                      <a:pt x="4" y="95"/>
                    </a:cubicBezTo>
                    <a:cubicBezTo>
                      <a:pt x="6" y="90"/>
                      <a:pt x="6" y="90"/>
                      <a:pt x="6" y="90"/>
                    </a:cubicBezTo>
                    <a:cubicBezTo>
                      <a:pt x="8" y="84"/>
                      <a:pt x="8" y="84"/>
                      <a:pt x="8" y="84"/>
                    </a:cubicBezTo>
                    <a:cubicBezTo>
                      <a:pt x="5" y="76"/>
                      <a:pt x="5" y="76"/>
                      <a:pt x="5" y="76"/>
                    </a:cubicBezTo>
                    <a:lnTo>
                      <a:pt x="0" y="73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97" name="Freeform 28"/>
              <p:cNvSpPr>
                <a:spLocks/>
              </p:cNvSpPr>
              <p:nvPr/>
            </p:nvSpPr>
            <p:spPr bwMode="auto">
              <a:xfrm>
                <a:off x="10696575" y="2551113"/>
                <a:ext cx="134937" cy="187325"/>
              </a:xfrm>
              <a:custGeom>
                <a:avLst/>
                <a:gdLst>
                  <a:gd name="T0" fmla="*/ 10 w 85"/>
                  <a:gd name="T1" fmla="*/ 2 h 118"/>
                  <a:gd name="T2" fmla="*/ 19 w 85"/>
                  <a:gd name="T3" fmla="*/ 9 h 118"/>
                  <a:gd name="T4" fmla="*/ 33 w 85"/>
                  <a:gd name="T5" fmla="*/ 14 h 118"/>
                  <a:gd name="T6" fmla="*/ 47 w 85"/>
                  <a:gd name="T7" fmla="*/ 21 h 118"/>
                  <a:gd name="T8" fmla="*/ 64 w 85"/>
                  <a:gd name="T9" fmla="*/ 31 h 118"/>
                  <a:gd name="T10" fmla="*/ 83 w 85"/>
                  <a:gd name="T11" fmla="*/ 50 h 118"/>
                  <a:gd name="T12" fmla="*/ 85 w 85"/>
                  <a:gd name="T13" fmla="*/ 52 h 118"/>
                  <a:gd name="T14" fmla="*/ 81 w 85"/>
                  <a:gd name="T15" fmla="*/ 61 h 118"/>
                  <a:gd name="T16" fmla="*/ 62 w 85"/>
                  <a:gd name="T17" fmla="*/ 85 h 118"/>
                  <a:gd name="T18" fmla="*/ 50 w 85"/>
                  <a:gd name="T19" fmla="*/ 99 h 118"/>
                  <a:gd name="T20" fmla="*/ 38 w 85"/>
                  <a:gd name="T21" fmla="*/ 116 h 118"/>
                  <a:gd name="T22" fmla="*/ 28 w 85"/>
                  <a:gd name="T23" fmla="*/ 118 h 118"/>
                  <a:gd name="T24" fmla="*/ 17 w 85"/>
                  <a:gd name="T25" fmla="*/ 116 h 118"/>
                  <a:gd name="T26" fmla="*/ 12 w 85"/>
                  <a:gd name="T27" fmla="*/ 109 h 118"/>
                  <a:gd name="T28" fmla="*/ 5 w 85"/>
                  <a:gd name="T29" fmla="*/ 99 h 118"/>
                  <a:gd name="T30" fmla="*/ 0 w 85"/>
                  <a:gd name="T31" fmla="*/ 90 h 118"/>
                  <a:gd name="T32" fmla="*/ 0 w 85"/>
                  <a:gd name="T33" fmla="*/ 80 h 118"/>
                  <a:gd name="T34" fmla="*/ 12 w 85"/>
                  <a:gd name="T35" fmla="*/ 78 h 118"/>
                  <a:gd name="T36" fmla="*/ 17 w 85"/>
                  <a:gd name="T37" fmla="*/ 64 h 118"/>
                  <a:gd name="T38" fmla="*/ 17 w 85"/>
                  <a:gd name="T39" fmla="*/ 43 h 118"/>
                  <a:gd name="T40" fmla="*/ 17 w 85"/>
                  <a:gd name="T41" fmla="*/ 26 h 118"/>
                  <a:gd name="T42" fmla="*/ 12 w 85"/>
                  <a:gd name="T43" fmla="*/ 16 h 118"/>
                  <a:gd name="T44" fmla="*/ 5 w 85"/>
                  <a:gd name="T45" fmla="*/ 9 h 118"/>
                  <a:gd name="T46" fmla="*/ 5 w 85"/>
                  <a:gd name="T47" fmla="*/ 0 h 118"/>
                  <a:gd name="T48" fmla="*/ 10 w 85"/>
                  <a:gd name="T49" fmla="*/ 2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5" h="118">
                    <a:moveTo>
                      <a:pt x="10" y="2"/>
                    </a:moveTo>
                    <a:lnTo>
                      <a:pt x="19" y="9"/>
                    </a:lnTo>
                    <a:lnTo>
                      <a:pt x="33" y="14"/>
                    </a:lnTo>
                    <a:lnTo>
                      <a:pt x="47" y="21"/>
                    </a:lnTo>
                    <a:lnTo>
                      <a:pt x="64" y="31"/>
                    </a:lnTo>
                    <a:lnTo>
                      <a:pt x="83" y="50"/>
                    </a:lnTo>
                    <a:lnTo>
                      <a:pt x="85" y="52"/>
                    </a:lnTo>
                    <a:lnTo>
                      <a:pt x="81" y="61"/>
                    </a:lnTo>
                    <a:lnTo>
                      <a:pt x="62" y="85"/>
                    </a:lnTo>
                    <a:lnTo>
                      <a:pt x="50" y="99"/>
                    </a:lnTo>
                    <a:lnTo>
                      <a:pt x="38" y="116"/>
                    </a:lnTo>
                    <a:lnTo>
                      <a:pt x="28" y="118"/>
                    </a:lnTo>
                    <a:lnTo>
                      <a:pt x="17" y="116"/>
                    </a:lnTo>
                    <a:lnTo>
                      <a:pt x="12" y="109"/>
                    </a:lnTo>
                    <a:lnTo>
                      <a:pt x="5" y="99"/>
                    </a:lnTo>
                    <a:lnTo>
                      <a:pt x="0" y="90"/>
                    </a:lnTo>
                    <a:lnTo>
                      <a:pt x="0" y="80"/>
                    </a:lnTo>
                    <a:lnTo>
                      <a:pt x="12" y="78"/>
                    </a:lnTo>
                    <a:lnTo>
                      <a:pt x="17" y="64"/>
                    </a:lnTo>
                    <a:lnTo>
                      <a:pt x="17" y="43"/>
                    </a:lnTo>
                    <a:lnTo>
                      <a:pt x="17" y="26"/>
                    </a:lnTo>
                    <a:lnTo>
                      <a:pt x="12" y="16"/>
                    </a:lnTo>
                    <a:lnTo>
                      <a:pt x="5" y="9"/>
                    </a:lnTo>
                    <a:lnTo>
                      <a:pt x="5" y="0"/>
                    </a:lnTo>
                    <a:lnTo>
                      <a:pt x="10" y="2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98" name="Freeform 29"/>
              <p:cNvSpPr>
                <a:spLocks/>
              </p:cNvSpPr>
              <p:nvPr/>
            </p:nvSpPr>
            <p:spPr bwMode="auto">
              <a:xfrm>
                <a:off x="10696575" y="2474913"/>
                <a:ext cx="263525" cy="139700"/>
              </a:xfrm>
              <a:custGeom>
                <a:avLst/>
                <a:gdLst>
                  <a:gd name="T0" fmla="*/ 0 w 166"/>
                  <a:gd name="T1" fmla="*/ 34 h 88"/>
                  <a:gd name="T2" fmla="*/ 10 w 166"/>
                  <a:gd name="T3" fmla="*/ 41 h 88"/>
                  <a:gd name="T4" fmla="*/ 21 w 166"/>
                  <a:gd name="T5" fmla="*/ 48 h 88"/>
                  <a:gd name="T6" fmla="*/ 36 w 166"/>
                  <a:gd name="T7" fmla="*/ 53 h 88"/>
                  <a:gd name="T8" fmla="*/ 47 w 166"/>
                  <a:gd name="T9" fmla="*/ 60 h 88"/>
                  <a:gd name="T10" fmla="*/ 57 w 166"/>
                  <a:gd name="T11" fmla="*/ 64 h 88"/>
                  <a:gd name="T12" fmla="*/ 66 w 166"/>
                  <a:gd name="T13" fmla="*/ 69 h 88"/>
                  <a:gd name="T14" fmla="*/ 78 w 166"/>
                  <a:gd name="T15" fmla="*/ 79 h 88"/>
                  <a:gd name="T16" fmla="*/ 88 w 166"/>
                  <a:gd name="T17" fmla="*/ 86 h 88"/>
                  <a:gd name="T18" fmla="*/ 100 w 166"/>
                  <a:gd name="T19" fmla="*/ 88 h 88"/>
                  <a:gd name="T20" fmla="*/ 109 w 166"/>
                  <a:gd name="T21" fmla="*/ 81 h 88"/>
                  <a:gd name="T22" fmla="*/ 126 w 166"/>
                  <a:gd name="T23" fmla="*/ 67 h 88"/>
                  <a:gd name="T24" fmla="*/ 140 w 166"/>
                  <a:gd name="T25" fmla="*/ 48 h 88"/>
                  <a:gd name="T26" fmla="*/ 152 w 166"/>
                  <a:gd name="T27" fmla="*/ 36 h 88"/>
                  <a:gd name="T28" fmla="*/ 159 w 166"/>
                  <a:gd name="T29" fmla="*/ 27 h 88"/>
                  <a:gd name="T30" fmla="*/ 163 w 166"/>
                  <a:gd name="T31" fmla="*/ 15 h 88"/>
                  <a:gd name="T32" fmla="*/ 166 w 166"/>
                  <a:gd name="T33" fmla="*/ 5 h 88"/>
                  <a:gd name="T34" fmla="*/ 149 w 166"/>
                  <a:gd name="T35" fmla="*/ 0 h 88"/>
                  <a:gd name="T36" fmla="*/ 135 w 166"/>
                  <a:gd name="T37" fmla="*/ 3 h 88"/>
                  <a:gd name="T38" fmla="*/ 126 w 166"/>
                  <a:gd name="T39" fmla="*/ 5 h 88"/>
                  <a:gd name="T40" fmla="*/ 118 w 166"/>
                  <a:gd name="T41" fmla="*/ 22 h 88"/>
                  <a:gd name="T42" fmla="*/ 107 w 166"/>
                  <a:gd name="T43" fmla="*/ 29 h 88"/>
                  <a:gd name="T44" fmla="*/ 90 w 166"/>
                  <a:gd name="T45" fmla="*/ 31 h 88"/>
                  <a:gd name="T46" fmla="*/ 73 w 166"/>
                  <a:gd name="T47" fmla="*/ 31 h 88"/>
                  <a:gd name="T48" fmla="*/ 57 w 166"/>
                  <a:gd name="T49" fmla="*/ 31 h 88"/>
                  <a:gd name="T50" fmla="*/ 45 w 166"/>
                  <a:gd name="T51" fmla="*/ 27 h 88"/>
                  <a:gd name="T52" fmla="*/ 36 w 166"/>
                  <a:gd name="T53" fmla="*/ 19 h 88"/>
                  <a:gd name="T54" fmla="*/ 28 w 166"/>
                  <a:gd name="T55" fmla="*/ 15 h 88"/>
                  <a:gd name="T56" fmla="*/ 19 w 166"/>
                  <a:gd name="T57" fmla="*/ 15 h 88"/>
                  <a:gd name="T58" fmla="*/ 10 w 166"/>
                  <a:gd name="T59" fmla="*/ 19 h 88"/>
                  <a:gd name="T60" fmla="*/ 2 w 166"/>
                  <a:gd name="T61" fmla="*/ 27 h 88"/>
                  <a:gd name="T62" fmla="*/ 0 w 166"/>
                  <a:gd name="T63" fmla="*/ 34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66" h="88">
                    <a:moveTo>
                      <a:pt x="0" y="34"/>
                    </a:moveTo>
                    <a:lnTo>
                      <a:pt x="10" y="41"/>
                    </a:lnTo>
                    <a:lnTo>
                      <a:pt x="21" y="48"/>
                    </a:lnTo>
                    <a:lnTo>
                      <a:pt x="36" y="53"/>
                    </a:lnTo>
                    <a:lnTo>
                      <a:pt x="47" y="60"/>
                    </a:lnTo>
                    <a:lnTo>
                      <a:pt x="57" y="64"/>
                    </a:lnTo>
                    <a:lnTo>
                      <a:pt x="66" y="69"/>
                    </a:lnTo>
                    <a:lnTo>
                      <a:pt x="78" y="79"/>
                    </a:lnTo>
                    <a:lnTo>
                      <a:pt x="88" y="86"/>
                    </a:lnTo>
                    <a:lnTo>
                      <a:pt x="100" y="88"/>
                    </a:lnTo>
                    <a:lnTo>
                      <a:pt x="109" y="81"/>
                    </a:lnTo>
                    <a:lnTo>
                      <a:pt x="126" y="67"/>
                    </a:lnTo>
                    <a:lnTo>
                      <a:pt x="140" y="48"/>
                    </a:lnTo>
                    <a:lnTo>
                      <a:pt x="152" y="36"/>
                    </a:lnTo>
                    <a:lnTo>
                      <a:pt x="159" y="27"/>
                    </a:lnTo>
                    <a:lnTo>
                      <a:pt x="163" y="15"/>
                    </a:lnTo>
                    <a:lnTo>
                      <a:pt x="166" y="5"/>
                    </a:lnTo>
                    <a:lnTo>
                      <a:pt x="149" y="0"/>
                    </a:lnTo>
                    <a:lnTo>
                      <a:pt x="135" y="3"/>
                    </a:lnTo>
                    <a:lnTo>
                      <a:pt x="126" y="5"/>
                    </a:lnTo>
                    <a:lnTo>
                      <a:pt x="118" y="22"/>
                    </a:lnTo>
                    <a:lnTo>
                      <a:pt x="107" y="29"/>
                    </a:lnTo>
                    <a:lnTo>
                      <a:pt x="90" y="31"/>
                    </a:lnTo>
                    <a:lnTo>
                      <a:pt x="73" y="31"/>
                    </a:lnTo>
                    <a:lnTo>
                      <a:pt x="57" y="31"/>
                    </a:lnTo>
                    <a:lnTo>
                      <a:pt x="45" y="27"/>
                    </a:lnTo>
                    <a:lnTo>
                      <a:pt x="36" y="19"/>
                    </a:lnTo>
                    <a:lnTo>
                      <a:pt x="28" y="15"/>
                    </a:lnTo>
                    <a:lnTo>
                      <a:pt x="19" y="15"/>
                    </a:lnTo>
                    <a:lnTo>
                      <a:pt x="10" y="19"/>
                    </a:lnTo>
                    <a:lnTo>
                      <a:pt x="2" y="27"/>
                    </a:lnTo>
                    <a:lnTo>
                      <a:pt x="0" y="34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99" name="Freeform 30"/>
              <p:cNvSpPr>
                <a:spLocks/>
              </p:cNvSpPr>
              <p:nvPr/>
            </p:nvSpPr>
            <p:spPr bwMode="auto">
              <a:xfrm>
                <a:off x="9910763" y="1885950"/>
                <a:ext cx="533400" cy="777875"/>
              </a:xfrm>
              <a:custGeom>
                <a:avLst/>
                <a:gdLst>
                  <a:gd name="T0" fmla="*/ 113 w 142"/>
                  <a:gd name="T1" fmla="*/ 0 h 207"/>
                  <a:gd name="T2" fmla="*/ 120 w 142"/>
                  <a:gd name="T3" fmla="*/ 4 h 207"/>
                  <a:gd name="T4" fmla="*/ 116 w 142"/>
                  <a:gd name="T5" fmla="*/ 11 h 207"/>
                  <a:gd name="T6" fmla="*/ 120 w 142"/>
                  <a:gd name="T7" fmla="*/ 20 h 207"/>
                  <a:gd name="T8" fmla="*/ 125 w 142"/>
                  <a:gd name="T9" fmla="*/ 31 h 207"/>
                  <a:gd name="T10" fmla="*/ 127 w 142"/>
                  <a:gd name="T11" fmla="*/ 42 h 207"/>
                  <a:gd name="T12" fmla="*/ 129 w 142"/>
                  <a:gd name="T13" fmla="*/ 70 h 207"/>
                  <a:gd name="T14" fmla="*/ 130 w 142"/>
                  <a:gd name="T15" fmla="*/ 82 h 207"/>
                  <a:gd name="T16" fmla="*/ 134 w 142"/>
                  <a:gd name="T17" fmla="*/ 97 h 207"/>
                  <a:gd name="T18" fmla="*/ 140 w 142"/>
                  <a:gd name="T19" fmla="*/ 104 h 207"/>
                  <a:gd name="T20" fmla="*/ 139 w 142"/>
                  <a:gd name="T21" fmla="*/ 112 h 207"/>
                  <a:gd name="T22" fmla="*/ 136 w 142"/>
                  <a:gd name="T23" fmla="*/ 124 h 207"/>
                  <a:gd name="T24" fmla="*/ 139 w 142"/>
                  <a:gd name="T25" fmla="*/ 134 h 207"/>
                  <a:gd name="T26" fmla="*/ 129 w 142"/>
                  <a:gd name="T27" fmla="*/ 144 h 207"/>
                  <a:gd name="T28" fmla="*/ 115 w 142"/>
                  <a:gd name="T29" fmla="*/ 155 h 207"/>
                  <a:gd name="T30" fmla="*/ 103 w 142"/>
                  <a:gd name="T31" fmla="*/ 166 h 207"/>
                  <a:gd name="T32" fmla="*/ 92 w 142"/>
                  <a:gd name="T33" fmla="*/ 169 h 207"/>
                  <a:gd name="T34" fmla="*/ 81 w 142"/>
                  <a:gd name="T35" fmla="*/ 171 h 207"/>
                  <a:gd name="T36" fmla="*/ 72 w 142"/>
                  <a:gd name="T37" fmla="*/ 168 h 207"/>
                  <a:gd name="T38" fmla="*/ 61 w 142"/>
                  <a:gd name="T39" fmla="*/ 167 h 207"/>
                  <a:gd name="T40" fmla="*/ 55 w 142"/>
                  <a:gd name="T41" fmla="*/ 174 h 207"/>
                  <a:gd name="T42" fmla="*/ 55 w 142"/>
                  <a:gd name="T43" fmla="*/ 184 h 207"/>
                  <a:gd name="T44" fmla="*/ 50 w 142"/>
                  <a:gd name="T45" fmla="*/ 194 h 207"/>
                  <a:gd name="T46" fmla="*/ 41 w 142"/>
                  <a:gd name="T47" fmla="*/ 199 h 207"/>
                  <a:gd name="T48" fmla="*/ 31 w 142"/>
                  <a:gd name="T49" fmla="*/ 205 h 207"/>
                  <a:gd name="T50" fmla="*/ 21 w 142"/>
                  <a:gd name="T51" fmla="*/ 205 h 207"/>
                  <a:gd name="T52" fmla="*/ 15 w 142"/>
                  <a:gd name="T53" fmla="*/ 200 h 207"/>
                  <a:gd name="T54" fmla="*/ 10 w 142"/>
                  <a:gd name="T55" fmla="*/ 195 h 207"/>
                  <a:gd name="T56" fmla="*/ 3 w 142"/>
                  <a:gd name="T57" fmla="*/ 188 h 207"/>
                  <a:gd name="T58" fmla="*/ 3 w 142"/>
                  <a:gd name="T59" fmla="*/ 175 h 207"/>
                  <a:gd name="T60" fmla="*/ 0 w 142"/>
                  <a:gd name="T61" fmla="*/ 162 h 207"/>
                  <a:gd name="T62" fmla="*/ 6 w 142"/>
                  <a:gd name="T63" fmla="*/ 151 h 207"/>
                  <a:gd name="T64" fmla="*/ 11 w 142"/>
                  <a:gd name="T65" fmla="*/ 135 h 207"/>
                  <a:gd name="T66" fmla="*/ 15 w 142"/>
                  <a:gd name="T67" fmla="*/ 127 h 207"/>
                  <a:gd name="T68" fmla="*/ 23 w 142"/>
                  <a:gd name="T69" fmla="*/ 123 h 207"/>
                  <a:gd name="T70" fmla="*/ 35 w 142"/>
                  <a:gd name="T71" fmla="*/ 119 h 207"/>
                  <a:gd name="T72" fmla="*/ 46 w 142"/>
                  <a:gd name="T73" fmla="*/ 108 h 207"/>
                  <a:gd name="T74" fmla="*/ 56 w 142"/>
                  <a:gd name="T75" fmla="*/ 104 h 207"/>
                  <a:gd name="T76" fmla="*/ 66 w 142"/>
                  <a:gd name="T77" fmla="*/ 104 h 207"/>
                  <a:gd name="T78" fmla="*/ 77 w 142"/>
                  <a:gd name="T79" fmla="*/ 102 h 207"/>
                  <a:gd name="T80" fmla="*/ 81 w 142"/>
                  <a:gd name="T81" fmla="*/ 89 h 207"/>
                  <a:gd name="T82" fmla="*/ 77 w 142"/>
                  <a:gd name="T83" fmla="*/ 81 h 207"/>
                  <a:gd name="T84" fmla="*/ 79 w 142"/>
                  <a:gd name="T85" fmla="*/ 70 h 207"/>
                  <a:gd name="T86" fmla="*/ 84 w 142"/>
                  <a:gd name="T87" fmla="*/ 62 h 207"/>
                  <a:gd name="T88" fmla="*/ 82 w 142"/>
                  <a:gd name="T89" fmla="*/ 50 h 207"/>
                  <a:gd name="T90" fmla="*/ 81 w 142"/>
                  <a:gd name="T91" fmla="*/ 36 h 207"/>
                  <a:gd name="T92" fmla="*/ 85 w 142"/>
                  <a:gd name="T93" fmla="*/ 25 h 207"/>
                  <a:gd name="T94" fmla="*/ 93 w 142"/>
                  <a:gd name="T95" fmla="*/ 17 h 207"/>
                  <a:gd name="T96" fmla="*/ 107 w 142"/>
                  <a:gd name="T97" fmla="*/ 6 h 2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42" h="207">
                    <a:moveTo>
                      <a:pt x="109" y="0"/>
                    </a:moveTo>
                    <a:cubicBezTo>
                      <a:pt x="113" y="0"/>
                      <a:pt x="113" y="0"/>
                      <a:pt x="113" y="0"/>
                    </a:cubicBezTo>
                    <a:cubicBezTo>
                      <a:pt x="118" y="2"/>
                      <a:pt x="118" y="2"/>
                      <a:pt x="118" y="2"/>
                    </a:cubicBezTo>
                    <a:cubicBezTo>
                      <a:pt x="120" y="4"/>
                      <a:pt x="120" y="4"/>
                      <a:pt x="120" y="4"/>
                    </a:cubicBezTo>
                    <a:cubicBezTo>
                      <a:pt x="117" y="7"/>
                      <a:pt x="117" y="7"/>
                      <a:pt x="117" y="7"/>
                    </a:cubicBezTo>
                    <a:cubicBezTo>
                      <a:pt x="116" y="11"/>
                      <a:pt x="116" y="11"/>
                      <a:pt x="116" y="11"/>
                    </a:cubicBezTo>
                    <a:cubicBezTo>
                      <a:pt x="117" y="15"/>
                      <a:pt x="117" y="15"/>
                      <a:pt x="117" y="15"/>
                    </a:cubicBezTo>
                    <a:cubicBezTo>
                      <a:pt x="120" y="20"/>
                      <a:pt x="120" y="20"/>
                      <a:pt x="120" y="20"/>
                    </a:cubicBezTo>
                    <a:cubicBezTo>
                      <a:pt x="123" y="26"/>
                      <a:pt x="123" y="26"/>
                      <a:pt x="123" y="26"/>
                    </a:cubicBezTo>
                    <a:cubicBezTo>
                      <a:pt x="125" y="31"/>
                      <a:pt x="125" y="31"/>
                      <a:pt x="125" y="31"/>
                    </a:cubicBezTo>
                    <a:cubicBezTo>
                      <a:pt x="125" y="36"/>
                      <a:pt x="125" y="36"/>
                      <a:pt x="125" y="36"/>
                    </a:cubicBezTo>
                    <a:cubicBezTo>
                      <a:pt x="127" y="42"/>
                      <a:pt x="127" y="42"/>
                      <a:pt x="127" y="42"/>
                    </a:cubicBezTo>
                    <a:cubicBezTo>
                      <a:pt x="127" y="53"/>
                      <a:pt x="127" y="53"/>
                      <a:pt x="127" y="53"/>
                    </a:cubicBezTo>
                    <a:cubicBezTo>
                      <a:pt x="129" y="70"/>
                      <a:pt x="129" y="70"/>
                      <a:pt x="129" y="70"/>
                    </a:cubicBezTo>
                    <a:cubicBezTo>
                      <a:pt x="129" y="77"/>
                      <a:pt x="129" y="77"/>
                      <a:pt x="129" y="77"/>
                    </a:cubicBezTo>
                    <a:cubicBezTo>
                      <a:pt x="130" y="82"/>
                      <a:pt x="130" y="82"/>
                      <a:pt x="130" y="82"/>
                    </a:cubicBezTo>
                    <a:cubicBezTo>
                      <a:pt x="132" y="92"/>
                      <a:pt x="132" y="92"/>
                      <a:pt x="132" y="92"/>
                    </a:cubicBezTo>
                    <a:cubicBezTo>
                      <a:pt x="134" y="97"/>
                      <a:pt x="134" y="97"/>
                      <a:pt x="134" y="97"/>
                    </a:cubicBezTo>
                    <a:cubicBezTo>
                      <a:pt x="135" y="101"/>
                      <a:pt x="135" y="101"/>
                      <a:pt x="135" y="101"/>
                    </a:cubicBezTo>
                    <a:cubicBezTo>
                      <a:pt x="140" y="104"/>
                      <a:pt x="140" y="104"/>
                      <a:pt x="140" y="104"/>
                    </a:cubicBezTo>
                    <a:cubicBezTo>
                      <a:pt x="142" y="108"/>
                      <a:pt x="142" y="108"/>
                      <a:pt x="142" y="108"/>
                    </a:cubicBezTo>
                    <a:cubicBezTo>
                      <a:pt x="142" y="108"/>
                      <a:pt x="141" y="111"/>
                      <a:pt x="139" y="112"/>
                    </a:cubicBezTo>
                    <a:cubicBezTo>
                      <a:pt x="138" y="112"/>
                      <a:pt x="136" y="117"/>
                      <a:pt x="136" y="117"/>
                    </a:cubicBezTo>
                    <a:cubicBezTo>
                      <a:pt x="136" y="124"/>
                      <a:pt x="136" y="124"/>
                      <a:pt x="136" y="124"/>
                    </a:cubicBezTo>
                    <a:cubicBezTo>
                      <a:pt x="138" y="129"/>
                      <a:pt x="138" y="129"/>
                      <a:pt x="138" y="129"/>
                    </a:cubicBezTo>
                    <a:cubicBezTo>
                      <a:pt x="139" y="134"/>
                      <a:pt x="139" y="134"/>
                      <a:pt x="139" y="134"/>
                    </a:cubicBezTo>
                    <a:cubicBezTo>
                      <a:pt x="137" y="139"/>
                      <a:pt x="137" y="139"/>
                      <a:pt x="137" y="139"/>
                    </a:cubicBezTo>
                    <a:cubicBezTo>
                      <a:pt x="129" y="144"/>
                      <a:pt x="129" y="144"/>
                      <a:pt x="129" y="144"/>
                    </a:cubicBezTo>
                    <a:cubicBezTo>
                      <a:pt x="121" y="150"/>
                      <a:pt x="121" y="150"/>
                      <a:pt x="121" y="150"/>
                    </a:cubicBezTo>
                    <a:cubicBezTo>
                      <a:pt x="115" y="155"/>
                      <a:pt x="115" y="155"/>
                      <a:pt x="115" y="155"/>
                    </a:cubicBezTo>
                    <a:cubicBezTo>
                      <a:pt x="109" y="162"/>
                      <a:pt x="109" y="162"/>
                      <a:pt x="109" y="162"/>
                    </a:cubicBezTo>
                    <a:cubicBezTo>
                      <a:pt x="103" y="166"/>
                      <a:pt x="103" y="166"/>
                      <a:pt x="103" y="166"/>
                    </a:cubicBezTo>
                    <a:cubicBezTo>
                      <a:pt x="96" y="166"/>
                      <a:pt x="96" y="166"/>
                      <a:pt x="96" y="166"/>
                    </a:cubicBezTo>
                    <a:cubicBezTo>
                      <a:pt x="92" y="169"/>
                      <a:pt x="92" y="169"/>
                      <a:pt x="92" y="169"/>
                    </a:cubicBezTo>
                    <a:cubicBezTo>
                      <a:pt x="87" y="171"/>
                      <a:pt x="87" y="171"/>
                      <a:pt x="87" y="171"/>
                    </a:cubicBezTo>
                    <a:cubicBezTo>
                      <a:pt x="81" y="171"/>
                      <a:pt x="81" y="171"/>
                      <a:pt x="81" y="171"/>
                    </a:cubicBezTo>
                    <a:cubicBezTo>
                      <a:pt x="77" y="170"/>
                      <a:pt x="77" y="170"/>
                      <a:pt x="77" y="170"/>
                    </a:cubicBezTo>
                    <a:cubicBezTo>
                      <a:pt x="72" y="168"/>
                      <a:pt x="72" y="168"/>
                      <a:pt x="72" y="168"/>
                    </a:cubicBezTo>
                    <a:cubicBezTo>
                      <a:pt x="65" y="167"/>
                      <a:pt x="65" y="167"/>
                      <a:pt x="65" y="167"/>
                    </a:cubicBezTo>
                    <a:cubicBezTo>
                      <a:pt x="61" y="167"/>
                      <a:pt x="61" y="167"/>
                      <a:pt x="61" y="167"/>
                    </a:cubicBezTo>
                    <a:cubicBezTo>
                      <a:pt x="58" y="170"/>
                      <a:pt x="58" y="170"/>
                      <a:pt x="58" y="170"/>
                    </a:cubicBezTo>
                    <a:cubicBezTo>
                      <a:pt x="55" y="174"/>
                      <a:pt x="55" y="174"/>
                      <a:pt x="55" y="174"/>
                    </a:cubicBezTo>
                    <a:cubicBezTo>
                      <a:pt x="55" y="180"/>
                      <a:pt x="55" y="180"/>
                      <a:pt x="55" y="180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3" y="190"/>
                      <a:pt x="53" y="190"/>
                      <a:pt x="53" y="190"/>
                    </a:cubicBezTo>
                    <a:cubicBezTo>
                      <a:pt x="50" y="194"/>
                      <a:pt x="50" y="194"/>
                      <a:pt x="50" y="194"/>
                    </a:cubicBezTo>
                    <a:cubicBezTo>
                      <a:pt x="46" y="198"/>
                      <a:pt x="46" y="198"/>
                      <a:pt x="46" y="198"/>
                    </a:cubicBezTo>
                    <a:cubicBezTo>
                      <a:pt x="41" y="199"/>
                      <a:pt x="41" y="199"/>
                      <a:pt x="41" y="199"/>
                    </a:cubicBezTo>
                    <a:cubicBezTo>
                      <a:pt x="36" y="202"/>
                      <a:pt x="36" y="202"/>
                      <a:pt x="36" y="202"/>
                    </a:cubicBezTo>
                    <a:cubicBezTo>
                      <a:pt x="31" y="205"/>
                      <a:pt x="31" y="205"/>
                      <a:pt x="31" y="205"/>
                    </a:cubicBezTo>
                    <a:cubicBezTo>
                      <a:pt x="26" y="207"/>
                      <a:pt x="26" y="207"/>
                      <a:pt x="26" y="207"/>
                    </a:cubicBezTo>
                    <a:cubicBezTo>
                      <a:pt x="26" y="207"/>
                      <a:pt x="24" y="205"/>
                      <a:pt x="21" y="205"/>
                    </a:cubicBezTo>
                    <a:cubicBezTo>
                      <a:pt x="18" y="204"/>
                      <a:pt x="18" y="204"/>
                      <a:pt x="18" y="204"/>
                    </a:cubicBezTo>
                    <a:cubicBezTo>
                      <a:pt x="15" y="200"/>
                      <a:pt x="15" y="200"/>
                      <a:pt x="15" y="200"/>
                    </a:cubicBezTo>
                    <a:cubicBezTo>
                      <a:pt x="13" y="197"/>
                      <a:pt x="13" y="197"/>
                      <a:pt x="13" y="197"/>
                    </a:cubicBezTo>
                    <a:cubicBezTo>
                      <a:pt x="10" y="195"/>
                      <a:pt x="10" y="195"/>
                      <a:pt x="10" y="195"/>
                    </a:cubicBezTo>
                    <a:cubicBezTo>
                      <a:pt x="4" y="195"/>
                      <a:pt x="4" y="195"/>
                      <a:pt x="4" y="195"/>
                    </a:cubicBezTo>
                    <a:cubicBezTo>
                      <a:pt x="3" y="188"/>
                      <a:pt x="3" y="188"/>
                      <a:pt x="3" y="188"/>
                    </a:cubicBezTo>
                    <a:cubicBezTo>
                      <a:pt x="3" y="182"/>
                      <a:pt x="3" y="182"/>
                      <a:pt x="3" y="182"/>
                    </a:cubicBezTo>
                    <a:cubicBezTo>
                      <a:pt x="3" y="175"/>
                      <a:pt x="3" y="175"/>
                      <a:pt x="3" y="175"/>
                    </a:cubicBezTo>
                    <a:cubicBezTo>
                      <a:pt x="1" y="170"/>
                      <a:pt x="1" y="170"/>
                      <a:pt x="1" y="170"/>
                    </a:cubicBezTo>
                    <a:cubicBezTo>
                      <a:pt x="0" y="162"/>
                      <a:pt x="0" y="162"/>
                      <a:pt x="0" y="162"/>
                    </a:cubicBezTo>
                    <a:cubicBezTo>
                      <a:pt x="3" y="156"/>
                      <a:pt x="3" y="156"/>
                      <a:pt x="3" y="156"/>
                    </a:cubicBezTo>
                    <a:cubicBezTo>
                      <a:pt x="6" y="151"/>
                      <a:pt x="6" y="151"/>
                      <a:pt x="6" y="151"/>
                    </a:cubicBezTo>
                    <a:cubicBezTo>
                      <a:pt x="9" y="143"/>
                      <a:pt x="9" y="143"/>
                      <a:pt x="9" y="143"/>
                    </a:cubicBezTo>
                    <a:cubicBezTo>
                      <a:pt x="11" y="135"/>
                      <a:pt x="11" y="135"/>
                      <a:pt x="11" y="135"/>
                    </a:cubicBezTo>
                    <a:cubicBezTo>
                      <a:pt x="12" y="130"/>
                      <a:pt x="12" y="130"/>
                      <a:pt x="12" y="130"/>
                    </a:cubicBezTo>
                    <a:cubicBezTo>
                      <a:pt x="15" y="127"/>
                      <a:pt x="15" y="127"/>
                      <a:pt x="15" y="127"/>
                    </a:cubicBezTo>
                    <a:cubicBezTo>
                      <a:pt x="19" y="125"/>
                      <a:pt x="19" y="125"/>
                      <a:pt x="19" y="125"/>
                    </a:cubicBezTo>
                    <a:cubicBezTo>
                      <a:pt x="23" y="123"/>
                      <a:pt x="23" y="123"/>
                      <a:pt x="23" y="123"/>
                    </a:cubicBezTo>
                    <a:cubicBezTo>
                      <a:pt x="28" y="121"/>
                      <a:pt x="28" y="121"/>
                      <a:pt x="28" y="121"/>
                    </a:cubicBezTo>
                    <a:cubicBezTo>
                      <a:pt x="35" y="119"/>
                      <a:pt x="35" y="119"/>
                      <a:pt x="35" y="119"/>
                    </a:cubicBezTo>
                    <a:cubicBezTo>
                      <a:pt x="41" y="113"/>
                      <a:pt x="41" y="113"/>
                      <a:pt x="41" y="113"/>
                    </a:cubicBezTo>
                    <a:cubicBezTo>
                      <a:pt x="46" y="108"/>
                      <a:pt x="46" y="108"/>
                      <a:pt x="46" y="108"/>
                    </a:cubicBezTo>
                    <a:cubicBezTo>
                      <a:pt x="50" y="105"/>
                      <a:pt x="50" y="105"/>
                      <a:pt x="50" y="105"/>
                    </a:cubicBezTo>
                    <a:cubicBezTo>
                      <a:pt x="56" y="104"/>
                      <a:pt x="56" y="104"/>
                      <a:pt x="56" y="104"/>
                    </a:cubicBezTo>
                    <a:cubicBezTo>
                      <a:pt x="61" y="103"/>
                      <a:pt x="61" y="103"/>
                      <a:pt x="61" y="103"/>
                    </a:cubicBezTo>
                    <a:cubicBezTo>
                      <a:pt x="66" y="104"/>
                      <a:pt x="66" y="104"/>
                      <a:pt x="66" y="104"/>
                    </a:cubicBezTo>
                    <a:cubicBezTo>
                      <a:pt x="71" y="104"/>
                      <a:pt x="71" y="104"/>
                      <a:pt x="71" y="104"/>
                    </a:cubicBezTo>
                    <a:cubicBezTo>
                      <a:pt x="77" y="102"/>
                      <a:pt x="77" y="102"/>
                      <a:pt x="77" y="102"/>
                    </a:cubicBezTo>
                    <a:cubicBezTo>
                      <a:pt x="80" y="96"/>
                      <a:pt x="80" y="96"/>
                      <a:pt x="80" y="96"/>
                    </a:cubicBezTo>
                    <a:cubicBezTo>
                      <a:pt x="81" y="89"/>
                      <a:pt x="81" y="89"/>
                      <a:pt x="81" y="89"/>
                    </a:cubicBezTo>
                    <a:cubicBezTo>
                      <a:pt x="79" y="85"/>
                      <a:pt x="79" y="85"/>
                      <a:pt x="79" y="85"/>
                    </a:cubicBezTo>
                    <a:cubicBezTo>
                      <a:pt x="77" y="81"/>
                      <a:pt x="77" y="81"/>
                      <a:pt x="77" y="81"/>
                    </a:cubicBezTo>
                    <a:cubicBezTo>
                      <a:pt x="78" y="75"/>
                      <a:pt x="78" y="75"/>
                      <a:pt x="78" y="75"/>
                    </a:cubicBezTo>
                    <a:cubicBezTo>
                      <a:pt x="79" y="70"/>
                      <a:pt x="79" y="70"/>
                      <a:pt x="79" y="70"/>
                    </a:cubicBezTo>
                    <a:cubicBezTo>
                      <a:pt x="81" y="66"/>
                      <a:pt x="81" y="66"/>
                      <a:pt x="81" y="66"/>
                    </a:cubicBezTo>
                    <a:cubicBezTo>
                      <a:pt x="84" y="62"/>
                      <a:pt x="84" y="62"/>
                      <a:pt x="84" y="62"/>
                    </a:cubicBezTo>
                    <a:cubicBezTo>
                      <a:pt x="82" y="57"/>
                      <a:pt x="82" y="57"/>
                      <a:pt x="82" y="57"/>
                    </a:cubicBezTo>
                    <a:cubicBezTo>
                      <a:pt x="82" y="50"/>
                      <a:pt x="82" y="50"/>
                      <a:pt x="82" y="50"/>
                    </a:cubicBezTo>
                    <a:cubicBezTo>
                      <a:pt x="81" y="42"/>
                      <a:pt x="81" y="42"/>
                      <a:pt x="81" y="42"/>
                    </a:cubicBezTo>
                    <a:cubicBezTo>
                      <a:pt x="81" y="36"/>
                      <a:pt x="81" y="36"/>
                      <a:pt x="81" y="36"/>
                    </a:cubicBezTo>
                    <a:cubicBezTo>
                      <a:pt x="82" y="30"/>
                      <a:pt x="82" y="30"/>
                      <a:pt x="82" y="30"/>
                    </a:cubicBezTo>
                    <a:cubicBezTo>
                      <a:pt x="85" y="25"/>
                      <a:pt x="85" y="25"/>
                      <a:pt x="85" y="25"/>
                    </a:cubicBezTo>
                    <a:cubicBezTo>
                      <a:pt x="88" y="18"/>
                      <a:pt x="88" y="18"/>
                      <a:pt x="88" y="18"/>
                    </a:cubicBezTo>
                    <a:cubicBezTo>
                      <a:pt x="93" y="17"/>
                      <a:pt x="93" y="17"/>
                      <a:pt x="93" y="17"/>
                    </a:cubicBezTo>
                    <a:cubicBezTo>
                      <a:pt x="103" y="11"/>
                      <a:pt x="103" y="11"/>
                      <a:pt x="103" y="11"/>
                    </a:cubicBezTo>
                    <a:cubicBezTo>
                      <a:pt x="107" y="6"/>
                      <a:pt x="107" y="6"/>
                      <a:pt x="107" y="6"/>
                    </a:cubicBezTo>
                    <a:lnTo>
                      <a:pt x="109" y="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100" name="Freeform 31"/>
              <p:cNvSpPr>
                <a:spLocks/>
              </p:cNvSpPr>
              <p:nvPr/>
            </p:nvSpPr>
            <p:spPr bwMode="auto">
              <a:xfrm>
                <a:off x="10372725" y="1885950"/>
                <a:ext cx="381000" cy="473075"/>
              </a:xfrm>
              <a:custGeom>
                <a:avLst/>
                <a:gdLst>
                  <a:gd name="T0" fmla="*/ 3 w 101"/>
                  <a:gd name="T1" fmla="*/ 0 h 126"/>
                  <a:gd name="T2" fmla="*/ 2 w 101"/>
                  <a:gd name="T3" fmla="*/ 5 h 126"/>
                  <a:gd name="T4" fmla="*/ 0 w 101"/>
                  <a:gd name="T5" fmla="*/ 8 h 126"/>
                  <a:gd name="T6" fmla="*/ 1 w 101"/>
                  <a:gd name="T7" fmla="*/ 14 h 126"/>
                  <a:gd name="T8" fmla="*/ 1 w 101"/>
                  <a:gd name="T9" fmla="*/ 16 h 126"/>
                  <a:gd name="T10" fmla="*/ 3 w 101"/>
                  <a:gd name="T11" fmla="*/ 19 h 126"/>
                  <a:gd name="T12" fmla="*/ 5 w 101"/>
                  <a:gd name="T13" fmla="*/ 23 h 126"/>
                  <a:gd name="T14" fmla="*/ 6 w 101"/>
                  <a:gd name="T15" fmla="*/ 26 h 126"/>
                  <a:gd name="T16" fmla="*/ 6 w 101"/>
                  <a:gd name="T17" fmla="*/ 31 h 126"/>
                  <a:gd name="T18" fmla="*/ 9 w 101"/>
                  <a:gd name="T19" fmla="*/ 36 h 126"/>
                  <a:gd name="T20" fmla="*/ 9 w 101"/>
                  <a:gd name="T21" fmla="*/ 41 h 126"/>
                  <a:gd name="T22" fmla="*/ 9 w 101"/>
                  <a:gd name="T23" fmla="*/ 48 h 126"/>
                  <a:gd name="T24" fmla="*/ 10 w 101"/>
                  <a:gd name="T25" fmla="*/ 54 h 126"/>
                  <a:gd name="T26" fmla="*/ 10 w 101"/>
                  <a:gd name="T27" fmla="*/ 62 h 126"/>
                  <a:gd name="T28" fmla="*/ 11 w 101"/>
                  <a:gd name="T29" fmla="*/ 70 h 126"/>
                  <a:gd name="T30" fmla="*/ 12 w 101"/>
                  <a:gd name="T31" fmla="*/ 78 h 126"/>
                  <a:gd name="T32" fmla="*/ 12 w 101"/>
                  <a:gd name="T33" fmla="*/ 84 h 126"/>
                  <a:gd name="T34" fmla="*/ 13 w 101"/>
                  <a:gd name="T35" fmla="*/ 89 h 126"/>
                  <a:gd name="T36" fmla="*/ 17 w 101"/>
                  <a:gd name="T37" fmla="*/ 97 h 126"/>
                  <a:gd name="T38" fmla="*/ 22 w 101"/>
                  <a:gd name="T39" fmla="*/ 99 h 126"/>
                  <a:gd name="T40" fmla="*/ 23 w 101"/>
                  <a:gd name="T41" fmla="*/ 103 h 126"/>
                  <a:gd name="T42" fmla="*/ 22 w 101"/>
                  <a:gd name="T43" fmla="*/ 108 h 126"/>
                  <a:gd name="T44" fmla="*/ 22 w 101"/>
                  <a:gd name="T45" fmla="*/ 112 h 126"/>
                  <a:gd name="T46" fmla="*/ 21 w 101"/>
                  <a:gd name="T47" fmla="*/ 116 h 126"/>
                  <a:gd name="T48" fmla="*/ 26 w 101"/>
                  <a:gd name="T49" fmla="*/ 117 h 126"/>
                  <a:gd name="T50" fmla="*/ 32 w 101"/>
                  <a:gd name="T51" fmla="*/ 116 h 126"/>
                  <a:gd name="T52" fmla="*/ 39 w 101"/>
                  <a:gd name="T53" fmla="*/ 116 h 126"/>
                  <a:gd name="T54" fmla="*/ 44 w 101"/>
                  <a:gd name="T55" fmla="*/ 116 h 126"/>
                  <a:gd name="T56" fmla="*/ 48 w 101"/>
                  <a:gd name="T57" fmla="*/ 117 h 126"/>
                  <a:gd name="T58" fmla="*/ 53 w 101"/>
                  <a:gd name="T59" fmla="*/ 121 h 126"/>
                  <a:gd name="T60" fmla="*/ 58 w 101"/>
                  <a:gd name="T61" fmla="*/ 126 h 126"/>
                  <a:gd name="T62" fmla="*/ 61 w 101"/>
                  <a:gd name="T63" fmla="*/ 125 h 126"/>
                  <a:gd name="T64" fmla="*/ 66 w 101"/>
                  <a:gd name="T65" fmla="*/ 121 h 126"/>
                  <a:gd name="T66" fmla="*/ 69 w 101"/>
                  <a:gd name="T67" fmla="*/ 117 h 126"/>
                  <a:gd name="T68" fmla="*/ 68 w 101"/>
                  <a:gd name="T69" fmla="*/ 113 h 126"/>
                  <a:gd name="T70" fmla="*/ 66 w 101"/>
                  <a:gd name="T71" fmla="*/ 110 h 126"/>
                  <a:gd name="T72" fmla="*/ 66 w 101"/>
                  <a:gd name="T73" fmla="*/ 104 h 126"/>
                  <a:gd name="T74" fmla="*/ 69 w 101"/>
                  <a:gd name="T75" fmla="*/ 97 h 126"/>
                  <a:gd name="T76" fmla="*/ 70 w 101"/>
                  <a:gd name="T77" fmla="*/ 90 h 126"/>
                  <a:gd name="T78" fmla="*/ 75 w 101"/>
                  <a:gd name="T79" fmla="*/ 82 h 126"/>
                  <a:gd name="T80" fmla="*/ 81 w 101"/>
                  <a:gd name="T81" fmla="*/ 74 h 126"/>
                  <a:gd name="T82" fmla="*/ 86 w 101"/>
                  <a:gd name="T83" fmla="*/ 66 h 126"/>
                  <a:gd name="T84" fmla="*/ 91 w 101"/>
                  <a:gd name="T85" fmla="*/ 58 h 126"/>
                  <a:gd name="T86" fmla="*/ 94 w 101"/>
                  <a:gd name="T87" fmla="*/ 51 h 126"/>
                  <a:gd name="T88" fmla="*/ 101 w 101"/>
                  <a:gd name="T89" fmla="*/ 47 h 126"/>
                  <a:gd name="T90" fmla="*/ 89 w 101"/>
                  <a:gd name="T91" fmla="*/ 36 h 126"/>
                  <a:gd name="T92" fmla="*/ 78 w 101"/>
                  <a:gd name="T93" fmla="*/ 28 h 126"/>
                  <a:gd name="T94" fmla="*/ 75 w 101"/>
                  <a:gd name="T95" fmla="*/ 24 h 126"/>
                  <a:gd name="T96" fmla="*/ 70 w 101"/>
                  <a:gd name="T97" fmla="*/ 21 h 126"/>
                  <a:gd name="T98" fmla="*/ 63 w 101"/>
                  <a:gd name="T99" fmla="*/ 18 h 126"/>
                  <a:gd name="T100" fmla="*/ 57 w 101"/>
                  <a:gd name="T101" fmla="*/ 13 h 126"/>
                  <a:gd name="T102" fmla="*/ 50 w 101"/>
                  <a:gd name="T103" fmla="*/ 8 h 126"/>
                  <a:gd name="T104" fmla="*/ 42 w 101"/>
                  <a:gd name="T105" fmla="*/ 5 h 126"/>
                  <a:gd name="T106" fmla="*/ 35 w 101"/>
                  <a:gd name="T107" fmla="*/ 1 h 126"/>
                  <a:gd name="T108" fmla="*/ 28 w 101"/>
                  <a:gd name="T109" fmla="*/ 1 h 126"/>
                  <a:gd name="T110" fmla="*/ 18 w 101"/>
                  <a:gd name="T111" fmla="*/ 1 h 126"/>
                  <a:gd name="T112" fmla="*/ 13 w 101"/>
                  <a:gd name="T113" fmla="*/ 1 h 126"/>
                  <a:gd name="T114" fmla="*/ 3 w 101"/>
                  <a:gd name="T115" fmla="*/ 0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01" h="126">
                    <a:moveTo>
                      <a:pt x="3" y="0"/>
                    </a:moveTo>
                    <a:cubicBezTo>
                      <a:pt x="2" y="5"/>
                      <a:pt x="2" y="5"/>
                      <a:pt x="2" y="5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6" y="26"/>
                      <a:pt x="6" y="26"/>
                      <a:pt x="6" y="26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9" y="36"/>
                      <a:pt x="9" y="36"/>
                      <a:pt x="9" y="36"/>
                    </a:cubicBezTo>
                    <a:cubicBezTo>
                      <a:pt x="9" y="41"/>
                      <a:pt x="9" y="41"/>
                      <a:pt x="9" y="41"/>
                    </a:cubicBezTo>
                    <a:cubicBezTo>
                      <a:pt x="9" y="48"/>
                      <a:pt x="9" y="48"/>
                      <a:pt x="9" y="48"/>
                    </a:cubicBezTo>
                    <a:cubicBezTo>
                      <a:pt x="10" y="54"/>
                      <a:pt x="10" y="54"/>
                      <a:pt x="10" y="54"/>
                    </a:cubicBezTo>
                    <a:cubicBezTo>
                      <a:pt x="10" y="62"/>
                      <a:pt x="10" y="62"/>
                      <a:pt x="10" y="62"/>
                    </a:cubicBezTo>
                    <a:cubicBezTo>
                      <a:pt x="11" y="70"/>
                      <a:pt x="11" y="70"/>
                      <a:pt x="11" y="70"/>
                    </a:cubicBezTo>
                    <a:cubicBezTo>
                      <a:pt x="12" y="78"/>
                      <a:pt x="12" y="78"/>
                      <a:pt x="12" y="78"/>
                    </a:cubicBezTo>
                    <a:cubicBezTo>
                      <a:pt x="12" y="84"/>
                      <a:pt x="12" y="84"/>
                      <a:pt x="12" y="84"/>
                    </a:cubicBezTo>
                    <a:cubicBezTo>
                      <a:pt x="12" y="84"/>
                      <a:pt x="13" y="87"/>
                      <a:pt x="13" y="89"/>
                    </a:cubicBezTo>
                    <a:cubicBezTo>
                      <a:pt x="14" y="92"/>
                      <a:pt x="17" y="97"/>
                      <a:pt x="17" y="97"/>
                    </a:cubicBezTo>
                    <a:cubicBezTo>
                      <a:pt x="22" y="99"/>
                      <a:pt x="22" y="99"/>
                      <a:pt x="22" y="99"/>
                    </a:cubicBezTo>
                    <a:cubicBezTo>
                      <a:pt x="23" y="103"/>
                      <a:pt x="23" y="103"/>
                      <a:pt x="23" y="103"/>
                    </a:cubicBezTo>
                    <a:cubicBezTo>
                      <a:pt x="22" y="108"/>
                      <a:pt x="22" y="108"/>
                      <a:pt x="22" y="108"/>
                    </a:cubicBezTo>
                    <a:cubicBezTo>
                      <a:pt x="22" y="108"/>
                      <a:pt x="23" y="110"/>
                      <a:pt x="22" y="112"/>
                    </a:cubicBezTo>
                    <a:cubicBezTo>
                      <a:pt x="20" y="113"/>
                      <a:pt x="21" y="116"/>
                      <a:pt x="21" y="116"/>
                    </a:cubicBezTo>
                    <a:cubicBezTo>
                      <a:pt x="26" y="117"/>
                      <a:pt x="26" y="117"/>
                      <a:pt x="26" y="117"/>
                    </a:cubicBezTo>
                    <a:cubicBezTo>
                      <a:pt x="32" y="116"/>
                      <a:pt x="32" y="116"/>
                      <a:pt x="32" y="116"/>
                    </a:cubicBezTo>
                    <a:cubicBezTo>
                      <a:pt x="39" y="116"/>
                      <a:pt x="39" y="116"/>
                      <a:pt x="39" y="116"/>
                    </a:cubicBezTo>
                    <a:cubicBezTo>
                      <a:pt x="44" y="116"/>
                      <a:pt x="44" y="116"/>
                      <a:pt x="44" y="116"/>
                    </a:cubicBezTo>
                    <a:cubicBezTo>
                      <a:pt x="48" y="117"/>
                      <a:pt x="48" y="117"/>
                      <a:pt x="48" y="117"/>
                    </a:cubicBezTo>
                    <a:cubicBezTo>
                      <a:pt x="53" y="121"/>
                      <a:pt x="53" y="121"/>
                      <a:pt x="53" y="121"/>
                    </a:cubicBezTo>
                    <a:cubicBezTo>
                      <a:pt x="58" y="126"/>
                      <a:pt x="58" y="126"/>
                      <a:pt x="58" y="126"/>
                    </a:cubicBezTo>
                    <a:cubicBezTo>
                      <a:pt x="61" y="125"/>
                      <a:pt x="61" y="125"/>
                      <a:pt x="61" y="125"/>
                    </a:cubicBezTo>
                    <a:cubicBezTo>
                      <a:pt x="66" y="121"/>
                      <a:pt x="66" y="121"/>
                      <a:pt x="66" y="121"/>
                    </a:cubicBezTo>
                    <a:cubicBezTo>
                      <a:pt x="69" y="117"/>
                      <a:pt x="69" y="117"/>
                      <a:pt x="69" y="117"/>
                    </a:cubicBezTo>
                    <a:cubicBezTo>
                      <a:pt x="68" y="113"/>
                      <a:pt x="68" y="113"/>
                      <a:pt x="68" y="113"/>
                    </a:cubicBezTo>
                    <a:cubicBezTo>
                      <a:pt x="66" y="110"/>
                      <a:pt x="66" y="110"/>
                      <a:pt x="66" y="110"/>
                    </a:cubicBezTo>
                    <a:cubicBezTo>
                      <a:pt x="66" y="104"/>
                      <a:pt x="66" y="104"/>
                      <a:pt x="66" y="104"/>
                    </a:cubicBezTo>
                    <a:cubicBezTo>
                      <a:pt x="69" y="97"/>
                      <a:pt x="69" y="97"/>
                      <a:pt x="69" y="97"/>
                    </a:cubicBezTo>
                    <a:cubicBezTo>
                      <a:pt x="70" y="90"/>
                      <a:pt x="70" y="90"/>
                      <a:pt x="70" y="90"/>
                    </a:cubicBezTo>
                    <a:cubicBezTo>
                      <a:pt x="75" y="82"/>
                      <a:pt x="75" y="82"/>
                      <a:pt x="75" y="82"/>
                    </a:cubicBezTo>
                    <a:cubicBezTo>
                      <a:pt x="81" y="74"/>
                      <a:pt x="81" y="74"/>
                      <a:pt x="81" y="74"/>
                    </a:cubicBezTo>
                    <a:cubicBezTo>
                      <a:pt x="86" y="66"/>
                      <a:pt x="86" y="66"/>
                      <a:pt x="86" y="66"/>
                    </a:cubicBezTo>
                    <a:cubicBezTo>
                      <a:pt x="91" y="58"/>
                      <a:pt x="91" y="58"/>
                      <a:pt x="91" y="58"/>
                    </a:cubicBezTo>
                    <a:cubicBezTo>
                      <a:pt x="94" y="51"/>
                      <a:pt x="94" y="51"/>
                      <a:pt x="94" y="51"/>
                    </a:cubicBezTo>
                    <a:cubicBezTo>
                      <a:pt x="101" y="47"/>
                      <a:pt x="101" y="47"/>
                      <a:pt x="101" y="47"/>
                    </a:cubicBezTo>
                    <a:cubicBezTo>
                      <a:pt x="89" y="36"/>
                      <a:pt x="89" y="36"/>
                      <a:pt x="89" y="36"/>
                    </a:cubicBezTo>
                    <a:cubicBezTo>
                      <a:pt x="78" y="28"/>
                      <a:pt x="78" y="28"/>
                      <a:pt x="78" y="28"/>
                    </a:cubicBezTo>
                    <a:cubicBezTo>
                      <a:pt x="75" y="24"/>
                      <a:pt x="75" y="24"/>
                      <a:pt x="75" y="24"/>
                    </a:cubicBezTo>
                    <a:cubicBezTo>
                      <a:pt x="75" y="24"/>
                      <a:pt x="71" y="21"/>
                      <a:pt x="70" y="21"/>
                    </a:cubicBezTo>
                    <a:cubicBezTo>
                      <a:pt x="68" y="21"/>
                      <a:pt x="63" y="18"/>
                      <a:pt x="63" y="18"/>
                    </a:cubicBezTo>
                    <a:cubicBezTo>
                      <a:pt x="57" y="13"/>
                      <a:pt x="57" y="13"/>
                      <a:pt x="57" y="13"/>
                    </a:cubicBezTo>
                    <a:cubicBezTo>
                      <a:pt x="50" y="8"/>
                      <a:pt x="50" y="8"/>
                      <a:pt x="50" y="8"/>
                    </a:cubicBezTo>
                    <a:cubicBezTo>
                      <a:pt x="42" y="5"/>
                      <a:pt x="42" y="5"/>
                      <a:pt x="42" y="5"/>
                    </a:cubicBezTo>
                    <a:cubicBezTo>
                      <a:pt x="35" y="1"/>
                      <a:pt x="35" y="1"/>
                      <a:pt x="35" y="1"/>
                    </a:cubicBezTo>
                    <a:cubicBezTo>
                      <a:pt x="28" y="1"/>
                      <a:pt x="28" y="1"/>
                      <a:pt x="2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3" y="1"/>
                      <a:pt x="13" y="1"/>
                      <a:pt x="13" y="1"/>
                    </a:cubicBezTo>
                    <a:lnTo>
                      <a:pt x="3" y="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101" name="Freeform 32"/>
              <p:cNvSpPr>
                <a:spLocks/>
              </p:cNvSpPr>
              <p:nvPr/>
            </p:nvSpPr>
            <p:spPr bwMode="auto">
              <a:xfrm>
                <a:off x="10658475" y="2084388"/>
                <a:ext cx="315912" cy="184150"/>
              </a:xfrm>
              <a:custGeom>
                <a:avLst/>
                <a:gdLst>
                  <a:gd name="T0" fmla="*/ 25 w 84"/>
                  <a:gd name="T1" fmla="*/ 0 h 49"/>
                  <a:gd name="T2" fmla="*/ 29 w 84"/>
                  <a:gd name="T3" fmla="*/ 0 h 49"/>
                  <a:gd name="T4" fmla="*/ 35 w 84"/>
                  <a:gd name="T5" fmla="*/ 2 h 49"/>
                  <a:gd name="T6" fmla="*/ 41 w 84"/>
                  <a:gd name="T7" fmla="*/ 5 h 49"/>
                  <a:gd name="T8" fmla="*/ 49 w 84"/>
                  <a:gd name="T9" fmla="*/ 5 h 49"/>
                  <a:gd name="T10" fmla="*/ 58 w 84"/>
                  <a:gd name="T11" fmla="*/ 5 h 49"/>
                  <a:gd name="T12" fmla="*/ 65 w 84"/>
                  <a:gd name="T13" fmla="*/ 5 h 49"/>
                  <a:gd name="T14" fmla="*/ 72 w 84"/>
                  <a:gd name="T15" fmla="*/ 6 h 49"/>
                  <a:gd name="T16" fmla="*/ 77 w 84"/>
                  <a:gd name="T17" fmla="*/ 9 h 49"/>
                  <a:gd name="T18" fmla="*/ 81 w 84"/>
                  <a:gd name="T19" fmla="*/ 13 h 49"/>
                  <a:gd name="T20" fmla="*/ 81 w 84"/>
                  <a:gd name="T21" fmla="*/ 17 h 49"/>
                  <a:gd name="T22" fmla="*/ 84 w 84"/>
                  <a:gd name="T23" fmla="*/ 24 h 49"/>
                  <a:gd name="T24" fmla="*/ 84 w 84"/>
                  <a:gd name="T25" fmla="*/ 29 h 49"/>
                  <a:gd name="T26" fmla="*/ 84 w 84"/>
                  <a:gd name="T27" fmla="*/ 37 h 49"/>
                  <a:gd name="T28" fmla="*/ 83 w 84"/>
                  <a:gd name="T29" fmla="*/ 40 h 49"/>
                  <a:gd name="T30" fmla="*/ 75 w 84"/>
                  <a:gd name="T31" fmla="*/ 40 h 49"/>
                  <a:gd name="T32" fmla="*/ 65 w 84"/>
                  <a:gd name="T33" fmla="*/ 40 h 49"/>
                  <a:gd name="T34" fmla="*/ 59 w 84"/>
                  <a:gd name="T35" fmla="*/ 37 h 49"/>
                  <a:gd name="T36" fmla="*/ 55 w 84"/>
                  <a:gd name="T37" fmla="*/ 36 h 49"/>
                  <a:gd name="T38" fmla="*/ 52 w 84"/>
                  <a:gd name="T39" fmla="*/ 37 h 49"/>
                  <a:gd name="T40" fmla="*/ 49 w 84"/>
                  <a:gd name="T41" fmla="*/ 41 h 49"/>
                  <a:gd name="T42" fmla="*/ 48 w 84"/>
                  <a:gd name="T43" fmla="*/ 44 h 49"/>
                  <a:gd name="T44" fmla="*/ 47 w 84"/>
                  <a:gd name="T45" fmla="*/ 49 h 49"/>
                  <a:gd name="T46" fmla="*/ 43 w 84"/>
                  <a:gd name="T47" fmla="*/ 49 h 49"/>
                  <a:gd name="T48" fmla="*/ 40 w 84"/>
                  <a:gd name="T49" fmla="*/ 45 h 49"/>
                  <a:gd name="T50" fmla="*/ 34 w 84"/>
                  <a:gd name="T51" fmla="*/ 46 h 49"/>
                  <a:gd name="T52" fmla="*/ 32 w 84"/>
                  <a:gd name="T53" fmla="*/ 46 h 49"/>
                  <a:gd name="T54" fmla="*/ 30 w 84"/>
                  <a:gd name="T55" fmla="*/ 43 h 49"/>
                  <a:gd name="T56" fmla="*/ 34 w 84"/>
                  <a:gd name="T57" fmla="*/ 36 h 49"/>
                  <a:gd name="T58" fmla="*/ 34 w 84"/>
                  <a:gd name="T59" fmla="*/ 31 h 49"/>
                  <a:gd name="T60" fmla="*/ 27 w 84"/>
                  <a:gd name="T61" fmla="*/ 30 h 49"/>
                  <a:gd name="T62" fmla="*/ 20 w 84"/>
                  <a:gd name="T63" fmla="*/ 31 h 49"/>
                  <a:gd name="T64" fmla="*/ 16 w 84"/>
                  <a:gd name="T65" fmla="*/ 34 h 49"/>
                  <a:gd name="T66" fmla="*/ 10 w 84"/>
                  <a:gd name="T67" fmla="*/ 38 h 49"/>
                  <a:gd name="T68" fmla="*/ 5 w 84"/>
                  <a:gd name="T69" fmla="*/ 39 h 49"/>
                  <a:gd name="T70" fmla="*/ 0 w 84"/>
                  <a:gd name="T71" fmla="*/ 38 h 49"/>
                  <a:gd name="T72" fmla="*/ 5 w 84"/>
                  <a:gd name="T73" fmla="*/ 31 h 49"/>
                  <a:gd name="T74" fmla="*/ 8 w 84"/>
                  <a:gd name="T75" fmla="*/ 25 h 49"/>
                  <a:gd name="T76" fmla="*/ 15 w 84"/>
                  <a:gd name="T77" fmla="*/ 14 h 49"/>
                  <a:gd name="T78" fmla="*/ 25 w 84"/>
                  <a:gd name="T79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84" h="49">
                    <a:moveTo>
                      <a:pt x="25" y="0"/>
                    </a:moveTo>
                    <a:cubicBezTo>
                      <a:pt x="29" y="0"/>
                      <a:pt x="29" y="0"/>
                      <a:pt x="29" y="0"/>
                    </a:cubicBezTo>
                    <a:cubicBezTo>
                      <a:pt x="35" y="2"/>
                      <a:pt x="35" y="2"/>
                      <a:pt x="35" y="2"/>
                    </a:cubicBezTo>
                    <a:cubicBezTo>
                      <a:pt x="41" y="5"/>
                      <a:pt x="41" y="5"/>
                      <a:pt x="41" y="5"/>
                    </a:cubicBezTo>
                    <a:cubicBezTo>
                      <a:pt x="49" y="5"/>
                      <a:pt x="49" y="5"/>
                      <a:pt x="49" y="5"/>
                    </a:cubicBezTo>
                    <a:cubicBezTo>
                      <a:pt x="58" y="5"/>
                      <a:pt x="58" y="5"/>
                      <a:pt x="58" y="5"/>
                    </a:cubicBezTo>
                    <a:cubicBezTo>
                      <a:pt x="65" y="5"/>
                      <a:pt x="65" y="5"/>
                      <a:pt x="65" y="5"/>
                    </a:cubicBezTo>
                    <a:cubicBezTo>
                      <a:pt x="72" y="6"/>
                      <a:pt x="72" y="6"/>
                      <a:pt x="72" y="6"/>
                    </a:cubicBezTo>
                    <a:cubicBezTo>
                      <a:pt x="77" y="9"/>
                      <a:pt x="77" y="9"/>
                      <a:pt x="77" y="9"/>
                    </a:cubicBezTo>
                    <a:cubicBezTo>
                      <a:pt x="81" y="13"/>
                      <a:pt x="81" y="13"/>
                      <a:pt x="81" y="13"/>
                    </a:cubicBezTo>
                    <a:cubicBezTo>
                      <a:pt x="81" y="17"/>
                      <a:pt x="81" y="17"/>
                      <a:pt x="81" y="17"/>
                    </a:cubicBezTo>
                    <a:cubicBezTo>
                      <a:pt x="84" y="24"/>
                      <a:pt x="84" y="24"/>
                      <a:pt x="84" y="24"/>
                    </a:cubicBezTo>
                    <a:cubicBezTo>
                      <a:pt x="84" y="29"/>
                      <a:pt x="84" y="29"/>
                      <a:pt x="84" y="29"/>
                    </a:cubicBezTo>
                    <a:cubicBezTo>
                      <a:pt x="84" y="37"/>
                      <a:pt x="84" y="37"/>
                      <a:pt x="84" y="37"/>
                    </a:cubicBezTo>
                    <a:cubicBezTo>
                      <a:pt x="83" y="40"/>
                      <a:pt x="83" y="40"/>
                      <a:pt x="83" y="40"/>
                    </a:cubicBezTo>
                    <a:cubicBezTo>
                      <a:pt x="75" y="40"/>
                      <a:pt x="75" y="40"/>
                      <a:pt x="75" y="40"/>
                    </a:cubicBezTo>
                    <a:cubicBezTo>
                      <a:pt x="65" y="40"/>
                      <a:pt x="65" y="40"/>
                      <a:pt x="65" y="40"/>
                    </a:cubicBezTo>
                    <a:cubicBezTo>
                      <a:pt x="59" y="37"/>
                      <a:pt x="59" y="37"/>
                      <a:pt x="59" y="37"/>
                    </a:cubicBezTo>
                    <a:cubicBezTo>
                      <a:pt x="55" y="36"/>
                      <a:pt x="55" y="36"/>
                      <a:pt x="55" y="36"/>
                    </a:cubicBezTo>
                    <a:cubicBezTo>
                      <a:pt x="52" y="37"/>
                      <a:pt x="52" y="37"/>
                      <a:pt x="52" y="37"/>
                    </a:cubicBezTo>
                    <a:cubicBezTo>
                      <a:pt x="49" y="41"/>
                      <a:pt x="49" y="41"/>
                      <a:pt x="49" y="41"/>
                    </a:cubicBezTo>
                    <a:cubicBezTo>
                      <a:pt x="48" y="44"/>
                      <a:pt x="48" y="44"/>
                      <a:pt x="48" y="44"/>
                    </a:cubicBezTo>
                    <a:cubicBezTo>
                      <a:pt x="47" y="49"/>
                      <a:pt x="47" y="49"/>
                      <a:pt x="47" y="49"/>
                    </a:cubicBezTo>
                    <a:cubicBezTo>
                      <a:pt x="43" y="49"/>
                      <a:pt x="43" y="49"/>
                      <a:pt x="43" y="49"/>
                    </a:cubicBezTo>
                    <a:cubicBezTo>
                      <a:pt x="40" y="45"/>
                      <a:pt x="40" y="45"/>
                      <a:pt x="40" y="45"/>
                    </a:cubicBezTo>
                    <a:cubicBezTo>
                      <a:pt x="34" y="46"/>
                      <a:pt x="34" y="46"/>
                      <a:pt x="34" y="46"/>
                    </a:cubicBezTo>
                    <a:cubicBezTo>
                      <a:pt x="32" y="46"/>
                      <a:pt x="32" y="46"/>
                      <a:pt x="32" y="46"/>
                    </a:cubicBezTo>
                    <a:cubicBezTo>
                      <a:pt x="30" y="43"/>
                      <a:pt x="30" y="43"/>
                      <a:pt x="30" y="43"/>
                    </a:cubicBezTo>
                    <a:cubicBezTo>
                      <a:pt x="34" y="36"/>
                      <a:pt x="34" y="36"/>
                      <a:pt x="34" y="36"/>
                    </a:cubicBezTo>
                    <a:cubicBezTo>
                      <a:pt x="34" y="31"/>
                      <a:pt x="34" y="31"/>
                      <a:pt x="34" y="31"/>
                    </a:cubicBezTo>
                    <a:cubicBezTo>
                      <a:pt x="27" y="30"/>
                      <a:pt x="27" y="30"/>
                      <a:pt x="27" y="30"/>
                    </a:cubicBezTo>
                    <a:cubicBezTo>
                      <a:pt x="20" y="31"/>
                      <a:pt x="20" y="31"/>
                      <a:pt x="20" y="31"/>
                    </a:cubicBezTo>
                    <a:cubicBezTo>
                      <a:pt x="16" y="34"/>
                      <a:pt x="16" y="34"/>
                      <a:pt x="16" y="34"/>
                    </a:cubicBezTo>
                    <a:cubicBezTo>
                      <a:pt x="10" y="38"/>
                      <a:pt x="10" y="38"/>
                      <a:pt x="10" y="38"/>
                    </a:cubicBezTo>
                    <a:cubicBezTo>
                      <a:pt x="10" y="38"/>
                      <a:pt x="6" y="39"/>
                      <a:pt x="5" y="39"/>
                    </a:cubicBezTo>
                    <a:cubicBezTo>
                      <a:pt x="4" y="39"/>
                      <a:pt x="0" y="40"/>
                      <a:pt x="0" y="38"/>
                    </a:cubicBezTo>
                    <a:cubicBezTo>
                      <a:pt x="0" y="37"/>
                      <a:pt x="5" y="31"/>
                      <a:pt x="5" y="31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15" y="14"/>
                      <a:pt x="15" y="14"/>
                      <a:pt x="15" y="14"/>
                    </a:cubicBezTo>
                    <a:lnTo>
                      <a:pt x="25" y="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102" name="Freeform 33"/>
              <p:cNvSpPr>
                <a:spLocks/>
              </p:cNvSpPr>
              <p:nvPr/>
            </p:nvSpPr>
            <p:spPr bwMode="auto">
              <a:xfrm>
                <a:off x="10641013" y="2208213"/>
                <a:ext cx="363537" cy="192088"/>
              </a:xfrm>
              <a:custGeom>
                <a:avLst/>
                <a:gdLst>
                  <a:gd name="T0" fmla="*/ 2 w 97"/>
                  <a:gd name="T1" fmla="*/ 13 h 51"/>
                  <a:gd name="T2" fmla="*/ 0 w 97"/>
                  <a:gd name="T3" fmla="*/ 19 h 51"/>
                  <a:gd name="T4" fmla="*/ 1 w 97"/>
                  <a:gd name="T5" fmla="*/ 23 h 51"/>
                  <a:gd name="T6" fmla="*/ 3 w 97"/>
                  <a:gd name="T7" fmla="*/ 27 h 51"/>
                  <a:gd name="T8" fmla="*/ 2 w 97"/>
                  <a:gd name="T9" fmla="*/ 33 h 51"/>
                  <a:gd name="T10" fmla="*/ 1 w 97"/>
                  <a:gd name="T11" fmla="*/ 37 h 51"/>
                  <a:gd name="T12" fmla="*/ 4 w 97"/>
                  <a:gd name="T13" fmla="*/ 39 h 51"/>
                  <a:gd name="T14" fmla="*/ 10 w 97"/>
                  <a:gd name="T15" fmla="*/ 39 h 51"/>
                  <a:gd name="T16" fmla="*/ 18 w 97"/>
                  <a:gd name="T17" fmla="*/ 38 h 51"/>
                  <a:gd name="T18" fmla="*/ 24 w 97"/>
                  <a:gd name="T19" fmla="*/ 33 h 51"/>
                  <a:gd name="T20" fmla="*/ 31 w 97"/>
                  <a:gd name="T21" fmla="*/ 29 h 51"/>
                  <a:gd name="T22" fmla="*/ 34 w 97"/>
                  <a:gd name="T23" fmla="*/ 28 h 51"/>
                  <a:gd name="T24" fmla="*/ 42 w 97"/>
                  <a:gd name="T25" fmla="*/ 29 h 51"/>
                  <a:gd name="T26" fmla="*/ 43 w 97"/>
                  <a:gd name="T27" fmla="*/ 34 h 51"/>
                  <a:gd name="T28" fmla="*/ 41 w 97"/>
                  <a:gd name="T29" fmla="*/ 37 h 51"/>
                  <a:gd name="T30" fmla="*/ 39 w 97"/>
                  <a:gd name="T31" fmla="*/ 45 h 51"/>
                  <a:gd name="T32" fmla="*/ 39 w 97"/>
                  <a:gd name="T33" fmla="*/ 48 h 51"/>
                  <a:gd name="T34" fmla="*/ 40 w 97"/>
                  <a:gd name="T35" fmla="*/ 50 h 51"/>
                  <a:gd name="T36" fmla="*/ 44 w 97"/>
                  <a:gd name="T37" fmla="*/ 51 h 51"/>
                  <a:gd name="T38" fmla="*/ 48 w 97"/>
                  <a:gd name="T39" fmla="*/ 47 h 51"/>
                  <a:gd name="T40" fmla="*/ 54 w 97"/>
                  <a:gd name="T41" fmla="*/ 42 h 51"/>
                  <a:gd name="T42" fmla="*/ 58 w 97"/>
                  <a:gd name="T43" fmla="*/ 42 h 51"/>
                  <a:gd name="T44" fmla="*/ 67 w 97"/>
                  <a:gd name="T45" fmla="*/ 41 h 51"/>
                  <a:gd name="T46" fmla="*/ 75 w 97"/>
                  <a:gd name="T47" fmla="*/ 39 h 51"/>
                  <a:gd name="T48" fmla="*/ 80 w 97"/>
                  <a:gd name="T49" fmla="*/ 34 h 51"/>
                  <a:gd name="T50" fmla="*/ 84 w 97"/>
                  <a:gd name="T51" fmla="*/ 31 h 51"/>
                  <a:gd name="T52" fmla="*/ 89 w 97"/>
                  <a:gd name="T53" fmla="*/ 30 h 51"/>
                  <a:gd name="T54" fmla="*/ 97 w 97"/>
                  <a:gd name="T55" fmla="*/ 30 h 51"/>
                  <a:gd name="T56" fmla="*/ 97 w 97"/>
                  <a:gd name="T57" fmla="*/ 25 h 51"/>
                  <a:gd name="T58" fmla="*/ 96 w 97"/>
                  <a:gd name="T59" fmla="*/ 19 h 51"/>
                  <a:gd name="T60" fmla="*/ 93 w 97"/>
                  <a:gd name="T61" fmla="*/ 14 h 51"/>
                  <a:gd name="T62" fmla="*/ 90 w 97"/>
                  <a:gd name="T63" fmla="*/ 12 h 51"/>
                  <a:gd name="T64" fmla="*/ 79 w 97"/>
                  <a:gd name="T65" fmla="*/ 10 h 51"/>
                  <a:gd name="T66" fmla="*/ 71 w 97"/>
                  <a:gd name="T67" fmla="*/ 10 h 51"/>
                  <a:gd name="T68" fmla="*/ 65 w 97"/>
                  <a:gd name="T69" fmla="*/ 10 h 51"/>
                  <a:gd name="T70" fmla="*/ 59 w 97"/>
                  <a:gd name="T71" fmla="*/ 10 h 51"/>
                  <a:gd name="T72" fmla="*/ 57 w 97"/>
                  <a:gd name="T73" fmla="*/ 14 h 51"/>
                  <a:gd name="T74" fmla="*/ 53 w 97"/>
                  <a:gd name="T75" fmla="*/ 19 h 51"/>
                  <a:gd name="T76" fmla="*/ 47 w 97"/>
                  <a:gd name="T77" fmla="*/ 20 h 51"/>
                  <a:gd name="T78" fmla="*/ 43 w 97"/>
                  <a:gd name="T79" fmla="*/ 17 h 51"/>
                  <a:gd name="T80" fmla="*/ 38 w 97"/>
                  <a:gd name="T81" fmla="*/ 18 h 51"/>
                  <a:gd name="T82" fmla="*/ 35 w 97"/>
                  <a:gd name="T83" fmla="*/ 19 h 51"/>
                  <a:gd name="T84" fmla="*/ 31 w 97"/>
                  <a:gd name="T85" fmla="*/ 17 h 51"/>
                  <a:gd name="T86" fmla="*/ 28 w 97"/>
                  <a:gd name="T87" fmla="*/ 12 h 51"/>
                  <a:gd name="T88" fmla="*/ 30 w 97"/>
                  <a:gd name="T89" fmla="*/ 5 h 51"/>
                  <a:gd name="T90" fmla="*/ 34 w 97"/>
                  <a:gd name="T91" fmla="*/ 0 h 51"/>
                  <a:gd name="T92" fmla="*/ 30 w 97"/>
                  <a:gd name="T93" fmla="*/ 0 h 51"/>
                  <a:gd name="T94" fmla="*/ 24 w 97"/>
                  <a:gd name="T95" fmla="*/ 3 h 51"/>
                  <a:gd name="T96" fmla="*/ 22 w 97"/>
                  <a:gd name="T97" fmla="*/ 7 h 51"/>
                  <a:gd name="T98" fmla="*/ 18 w 97"/>
                  <a:gd name="T99" fmla="*/ 9 h 51"/>
                  <a:gd name="T100" fmla="*/ 15 w 97"/>
                  <a:gd name="T101" fmla="*/ 9 h 51"/>
                  <a:gd name="T102" fmla="*/ 8 w 97"/>
                  <a:gd name="T103" fmla="*/ 10 h 51"/>
                  <a:gd name="T104" fmla="*/ 2 w 97"/>
                  <a:gd name="T105" fmla="*/ 13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97" h="51">
                    <a:moveTo>
                      <a:pt x="2" y="13"/>
                    </a:moveTo>
                    <a:cubicBezTo>
                      <a:pt x="0" y="19"/>
                      <a:pt x="0" y="19"/>
                      <a:pt x="0" y="19"/>
                    </a:cubicBezTo>
                    <a:cubicBezTo>
                      <a:pt x="1" y="23"/>
                      <a:pt x="1" y="23"/>
                      <a:pt x="1" y="23"/>
                    </a:cubicBezTo>
                    <a:cubicBezTo>
                      <a:pt x="3" y="27"/>
                      <a:pt x="3" y="27"/>
                      <a:pt x="3" y="27"/>
                    </a:cubicBezTo>
                    <a:cubicBezTo>
                      <a:pt x="2" y="33"/>
                      <a:pt x="2" y="33"/>
                      <a:pt x="2" y="33"/>
                    </a:cubicBezTo>
                    <a:cubicBezTo>
                      <a:pt x="1" y="37"/>
                      <a:pt x="1" y="37"/>
                      <a:pt x="1" y="37"/>
                    </a:cubicBezTo>
                    <a:cubicBezTo>
                      <a:pt x="4" y="39"/>
                      <a:pt x="4" y="39"/>
                      <a:pt x="4" y="39"/>
                    </a:cubicBezTo>
                    <a:cubicBezTo>
                      <a:pt x="10" y="39"/>
                      <a:pt x="10" y="39"/>
                      <a:pt x="10" y="39"/>
                    </a:cubicBezTo>
                    <a:cubicBezTo>
                      <a:pt x="18" y="38"/>
                      <a:pt x="18" y="38"/>
                      <a:pt x="18" y="38"/>
                    </a:cubicBezTo>
                    <a:cubicBezTo>
                      <a:pt x="24" y="33"/>
                      <a:pt x="24" y="33"/>
                      <a:pt x="24" y="33"/>
                    </a:cubicBezTo>
                    <a:cubicBezTo>
                      <a:pt x="31" y="29"/>
                      <a:pt x="31" y="29"/>
                      <a:pt x="31" y="29"/>
                    </a:cubicBezTo>
                    <a:cubicBezTo>
                      <a:pt x="34" y="28"/>
                      <a:pt x="34" y="28"/>
                      <a:pt x="34" y="28"/>
                    </a:cubicBezTo>
                    <a:cubicBezTo>
                      <a:pt x="42" y="29"/>
                      <a:pt x="42" y="29"/>
                      <a:pt x="42" y="29"/>
                    </a:cubicBezTo>
                    <a:cubicBezTo>
                      <a:pt x="43" y="34"/>
                      <a:pt x="43" y="34"/>
                      <a:pt x="43" y="34"/>
                    </a:cubicBezTo>
                    <a:cubicBezTo>
                      <a:pt x="41" y="37"/>
                      <a:pt x="41" y="37"/>
                      <a:pt x="41" y="37"/>
                    </a:cubicBezTo>
                    <a:cubicBezTo>
                      <a:pt x="39" y="45"/>
                      <a:pt x="39" y="45"/>
                      <a:pt x="39" y="45"/>
                    </a:cubicBezTo>
                    <a:cubicBezTo>
                      <a:pt x="39" y="48"/>
                      <a:pt x="39" y="48"/>
                      <a:pt x="39" y="48"/>
                    </a:cubicBezTo>
                    <a:cubicBezTo>
                      <a:pt x="40" y="50"/>
                      <a:pt x="40" y="50"/>
                      <a:pt x="40" y="50"/>
                    </a:cubicBezTo>
                    <a:cubicBezTo>
                      <a:pt x="44" y="51"/>
                      <a:pt x="44" y="51"/>
                      <a:pt x="44" y="51"/>
                    </a:cubicBezTo>
                    <a:cubicBezTo>
                      <a:pt x="48" y="47"/>
                      <a:pt x="48" y="47"/>
                      <a:pt x="48" y="47"/>
                    </a:cubicBezTo>
                    <a:cubicBezTo>
                      <a:pt x="54" y="42"/>
                      <a:pt x="54" y="42"/>
                      <a:pt x="54" y="42"/>
                    </a:cubicBezTo>
                    <a:cubicBezTo>
                      <a:pt x="58" y="42"/>
                      <a:pt x="58" y="42"/>
                      <a:pt x="58" y="42"/>
                    </a:cubicBezTo>
                    <a:cubicBezTo>
                      <a:pt x="67" y="41"/>
                      <a:pt x="67" y="41"/>
                      <a:pt x="67" y="41"/>
                    </a:cubicBezTo>
                    <a:cubicBezTo>
                      <a:pt x="75" y="39"/>
                      <a:pt x="75" y="39"/>
                      <a:pt x="75" y="39"/>
                    </a:cubicBezTo>
                    <a:cubicBezTo>
                      <a:pt x="80" y="34"/>
                      <a:pt x="80" y="34"/>
                      <a:pt x="80" y="34"/>
                    </a:cubicBezTo>
                    <a:cubicBezTo>
                      <a:pt x="84" y="31"/>
                      <a:pt x="84" y="31"/>
                      <a:pt x="84" y="31"/>
                    </a:cubicBezTo>
                    <a:cubicBezTo>
                      <a:pt x="89" y="30"/>
                      <a:pt x="89" y="30"/>
                      <a:pt x="89" y="30"/>
                    </a:cubicBezTo>
                    <a:cubicBezTo>
                      <a:pt x="97" y="30"/>
                      <a:pt x="97" y="30"/>
                      <a:pt x="97" y="30"/>
                    </a:cubicBezTo>
                    <a:cubicBezTo>
                      <a:pt x="97" y="25"/>
                      <a:pt x="97" y="25"/>
                      <a:pt x="97" y="25"/>
                    </a:cubicBezTo>
                    <a:cubicBezTo>
                      <a:pt x="97" y="25"/>
                      <a:pt x="97" y="19"/>
                      <a:pt x="96" y="19"/>
                    </a:cubicBezTo>
                    <a:cubicBezTo>
                      <a:pt x="94" y="19"/>
                      <a:pt x="93" y="14"/>
                      <a:pt x="93" y="14"/>
                    </a:cubicBezTo>
                    <a:cubicBezTo>
                      <a:pt x="90" y="12"/>
                      <a:pt x="90" y="12"/>
                      <a:pt x="90" y="12"/>
                    </a:cubicBezTo>
                    <a:cubicBezTo>
                      <a:pt x="79" y="10"/>
                      <a:pt x="79" y="10"/>
                      <a:pt x="79" y="10"/>
                    </a:cubicBezTo>
                    <a:cubicBezTo>
                      <a:pt x="71" y="10"/>
                      <a:pt x="71" y="10"/>
                      <a:pt x="71" y="10"/>
                    </a:cubicBezTo>
                    <a:cubicBezTo>
                      <a:pt x="65" y="10"/>
                      <a:pt x="65" y="10"/>
                      <a:pt x="65" y="10"/>
                    </a:cubicBezTo>
                    <a:cubicBezTo>
                      <a:pt x="59" y="10"/>
                      <a:pt x="59" y="10"/>
                      <a:pt x="59" y="10"/>
                    </a:cubicBezTo>
                    <a:cubicBezTo>
                      <a:pt x="57" y="14"/>
                      <a:pt x="57" y="14"/>
                      <a:pt x="57" y="14"/>
                    </a:cubicBezTo>
                    <a:cubicBezTo>
                      <a:pt x="53" y="19"/>
                      <a:pt x="53" y="19"/>
                      <a:pt x="53" y="19"/>
                    </a:cubicBezTo>
                    <a:cubicBezTo>
                      <a:pt x="47" y="20"/>
                      <a:pt x="47" y="20"/>
                      <a:pt x="47" y="20"/>
                    </a:cubicBezTo>
                    <a:cubicBezTo>
                      <a:pt x="43" y="17"/>
                      <a:pt x="43" y="17"/>
                      <a:pt x="43" y="17"/>
                    </a:cubicBezTo>
                    <a:cubicBezTo>
                      <a:pt x="38" y="18"/>
                      <a:pt x="38" y="18"/>
                      <a:pt x="38" y="18"/>
                    </a:cubicBezTo>
                    <a:cubicBezTo>
                      <a:pt x="35" y="19"/>
                      <a:pt x="35" y="19"/>
                      <a:pt x="35" y="19"/>
                    </a:cubicBezTo>
                    <a:cubicBezTo>
                      <a:pt x="31" y="17"/>
                      <a:pt x="31" y="17"/>
                      <a:pt x="31" y="17"/>
                    </a:cubicBezTo>
                    <a:cubicBezTo>
                      <a:pt x="28" y="12"/>
                      <a:pt x="28" y="12"/>
                      <a:pt x="28" y="12"/>
                    </a:cubicBezTo>
                    <a:cubicBezTo>
                      <a:pt x="30" y="5"/>
                      <a:pt x="30" y="5"/>
                      <a:pt x="30" y="5"/>
                    </a:cubicBezTo>
                    <a:cubicBezTo>
                      <a:pt x="34" y="0"/>
                      <a:pt x="34" y="0"/>
                      <a:pt x="34" y="0"/>
                    </a:cubicBezTo>
                    <a:cubicBezTo>
                      <a:pt x="30" y="0"/>
                      <a:pt x="30" y="0"/>
                      <a:pt x="30" y="0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8" y="10"/>
                      <a:pt x="8" y="10"/>
                      <a:pt x="8" y="10"/>
                    </a:cubicBezTo>
                    <a:lnTo>
                      <a:pt x="2" y="13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103" name="Freeform 34"/>
              <p:cNvSpPr>
                <a:spLocks/>
              </p:cNvSpPr>
              <p:nvPr/>
            </p:nvSpPr>
            <p:spPr bwMode="auto">
              <a:xfrm>
                <a:off x="10399713" y="2332038"/>
                <a:ext cx="604837" cy="196850"/>
              </a:xfrm>
              <a:custGeom>
                <a:avLst/>
                <a:gdLst>
                  <a:gd name="T0" fmla="*/ 12 w 381"/>
                  <a:gd name="T1" fmla="*/ 88 h 124"/>
                  <a:gd name="T2" fmla="*/ 16 w 381"/>
                  <a:gd name="T3" fmla="*/ 105 h 124"/>
                  <a:gd name="T4" fmla="*/ 24 w 381"/>
                  <a:gd name="T5" fmla="*/ 119 h 124"/>
                  <a:gd name="T6" fmla="*/ 35 w 381"/>
                  <a:gd name="T7" fmla="*/ 119 h 124"/>
                  <a:gd name="T8" fmla="*/ 47 w 381"/>
                  <a:gd name="T9" fmla="*/ 100 h 124"/>
                  <a:gd name="T10" fmla="*/ 66 w 381"/>
                  <a:gd name="T11" fmla="*/ 90 h 124"/>
                  <a:gd name="T12" fmla="*/ 90 w 381"/>
                  <a:gd name="T13" fmla="*/ 72 h 124"/>
                  <a:gd name="T14" fmla="*/ 114 w 381"/>
                  <a:gd name="T15" fmla="*/ 72 h 124"/>
                  <a:gd name="T16" fmla="*/ 137 w 381"/>
                  <a:gd name="T17" fmla="*/ 79 h 124"/>
                  <a:gd name="T18" fmla="*/ 163 w 381"/>
                  <a:gd name="T19" fmla="*/ 95 h 124"/>
                  <a:gd name="T20" fmla="*/ 185 w 381"/>
                  <a:gd name="T21" fmla="*/ 105 h 124"/>
                  <a:gd name="T22" fmla="*/ 206 w 381"/>
                  <a:gd name="T23" fmla="*/ 88 h 124"/>
                  <a:gd name="T24" fmla="*/ 227 w 381"/>
                  <a:gd name="T25" fmla="*/ 105 h 124"/>
                  <a:gd name="T26" fmla="*/ 253 w 381"/>
                  <a:gd name="T27" fmla="*/ 112 h 124"/>
                  <a:gd name="T28" fmla="*/ 291 w 381"/>
                  <a:gd name="T29" fmla="*/ 109 h 124"/>
                  <a:gd name="T30" fmla="*/ 303 w 381"/>
                  <a:gd name="T31" fmla="*/ 90 h 124"/>
                  <a:gd name="T32" fmla="*/ 322 w 381"/>
                  <a:gd name="T33" fmla="*/ 83 h 124"/>
                  <a:gd name="T34" fmla="*/ 348 w 381"/>
                  <a:gd name="T35" fmla="*/ 83 h 124"/>
                  <a:gd name="T36" fmla="*/ 365 w 381"/>
                  <a:gd name="T37" fmla="*/ 74 h 124"/>
                  <a:gd name="T38" fmla="*/ 374 w 381"/>
                  <a:gd name="T39" fmla="*/ 48 h 124"/>
                  <a:gd name="T40" fmla="*/ 381 w 381"/>
                  <a:gd name="T41" fmla="*/ 10 h 124"/>
                  <a:gd name="T42" fmla="*/ 358 w 381"/>
                  <a:gd name="T43" fmla="*/ 3 h 124"/>
                  <a:gd name="T44" fmla="*/ 341 w 381"/>
                  <a:gd name="T45" fmla="*/ 15 h 124"/>
                  <a:gd name="T46" fmla="*/ 322 w 381"/>
                  <a:gd name="T47" fmla="*/ 27 h 124"/>
                  <a:gd name="T48" fmla="*/ 296 w 381"/>
                  <a:gd name="T49" fmla="*/ 29 h 124"/>
                  <a:gd name="T50" fmla="*/ 272 w 381"/>
                  <a:gd name="T51" fmla="*/ 38 h 124"/>
                  <a:gd name="T52" fmla="*/ 260 w 381"/>
                  <a:gd name="T53" fmla="*/ 55 h 124"/>
                  <a:gd name="T54" fmla="*/ 239 w 381"/>
                  <a:gd name="T55" fmla="*/ 50 h 124"/>
                  <a:gd name="T56" fmla="*/ 234 w 381"/>
                  <a:gd name="T57" fmla="*/ 24 h 124"/>
                  <a:gd name="T58" fmla="*/ 239 w 381"/>
                  <a:gd name="T59" fmla="*/ 3 h 124"/>
                  <a:gd name="T60" fmla="*/ 223 w 381"/>
                  <a:gd name="T61" fmla="*/ 3 h 124"/>
                  <a:gd name="T62" fmla="*/ 199 w 381"/>
                  <a:gd name="T63" fmla="*/ 19 h 124"/>
                  <a:gd name="T64" fmla="*/ 170 w 381"/>
                  <a:gd name="T65" fmla="*/ 24 h 124"/>
                  <a:gd name="T66" fmla="*/ 152 w 381"/>
                  <a:gd name="T67" fmla="*/ 24 h 124"/>
                  <a:gd name="T68" fmla="*/ 123 w 381"/>
                  <a:gd name="T69" fmla="*/ 27 h 124"/>
                  <a:gd name="T70" fmla="*/ 99 w 381"/>
                  <a:gd name="T71" fmla="*/ 12 h 124"/>
                  <a:gd name="T72" fmla="*/ 78 w 381"/>
                  <a:gd name="T73" fmla="*/ 5 h 124"/>
                  <a:gd name="T74" fmla="*/ 26 w 381"/>
                  <a:gd name="T75" fmla="*/ 3 h 124"/>
                  <a:gd name="T76" fmla="*/ 31 w 381"/>
                  <a:gd name="T77" fmla="*/ 19 h 124"/>
                  <a:gd name="T78" fmla="*/ 35 w 381"/>
                  <a:gd name="T79" fmla="*/ 38 h 124"/>
                  <a:gd name="T80" fmla="*/ 21 w 381"/>
                  <a:gd name="T81" fmla="*/ 57 h 124"/>
                  <a:gd name="T82" fmla="*/ 0 w 381"/>
                  <a:gd name="T83" fmla="*/ 79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381" h="124">
                    <a:moveTo>
                      <a:pt x="0" y="79"/>
                    </a:moveTo>
                    <a:lnTo>
                      <a:pt x="12" y="88"/>
                    </a:lnTo>
                    <a:lnTo>
                      <a:pt x="16" y="98"/>
                    </a:lnTo>
                    <a:lnTo>
                      <a:pt x="16" y="105"/>
                    </a:lnTo>
                    <a:lnTo>
                      <a:pt x="24" y="114"/>
                    </a:lnTo>
                    <a:lnTo>
                      <a:pt x="24" y="119"/>
                    </a:lnTo>
                    <a:lnTo>
                      <a:pt x="26" y="124"/>
                    </a:lnTo>
                    <a:lnTo>
                      <a:pt x="35" y="119"/>
                    </a:lnTo>
                    <a:lnTo>
                      <a:pt x="40" y="112"/>
                    </a:lnTo>
                    <a:lnTo>
                      <a:pt x="47" y="100"/>
                    </a:lnTo>
                    <a:lnTo>
                      <a:pt x="59" y="100"/>
                    </a:lnTo>
                    <a:lnTo>
                      <a:pt x="66" y="90"/>
                    </a:lnTo>
                    <a:lnTo>
                      <a:pt x="76" y="81"/>
                    </a:lnTo>
                    <a:lnTo>
                      <a:pt x="90" y="72"/>
                    </a:lnTo>
                    <a:lnTo>
                      <a:pt x="102" y="69"/>
                    </a:lnTo>
                    <a:lnTo>
                      <a:pt x="114" y="72"/>
                    </a:lnTo>
                    <a:lnTo>
                      <a:pt x="125" y="76"/>
                    </a:lnTo>
                    <a:lnTo>
                      <a:pt x="137" y="79"/>
                    </a:lnTo>
                    <a:lnTo>
                      <a:pt x="149" y="86"/>
                    </a:lnTo>
                    <a:lnTo>
                      <a:pt x="163" y="95"/>
                    </a:lnTo>
                    <a:lnTo>
                      <a:pt x="173" y="105"/>
                    </a:lnTo>
                    <a:lnTo>
                      <a:pt x="185" y="105"/>
                    </a:lnTo>
                    <a:lnTo>
                      <a:pt x="197" y="95"/>
                    </a:lnTo>
                    <a:lnTo>
                      <a:pt x="206" y="88"/>
                    </a:lnTo>
                    <a:lnTo>
                      <a:pt x="215" y="95"/>
                    </a:lnTo>
                    <a:lnTo>
                      <a:pt x="227" y="105"/>
                    </a:lnTo>
                    <a:lnTo>
                      <a:pt x="239" y="107"/>
                    </a:lnTo>
                    <a:lnTo>
                      <a:pt x="253" y="112"/>
                    </a:lnTo>
                    <a:lnTo>
                      <a:pt x="275" y="112"/>
                    </a:lnTo>
                    <a:lnTo>
                      <a:pt x="291" y="109"/>
                    </a:lnTo>
                    <a:lnTo>
                      <a:pt x="296" y="105"/>
                    </a:lnTo>
                    <a:lnTo>
                      <a:pt x="303" y="90"/>
                    </a:lnTo>
                    <a:lnTo>
                      <a:pt x="313" y="86"/>
                    </a:lnTo>
                    <a:lnTo>
                      <a:pt x="322" y="83"/>
                    </a:lnTo>
                    <a:lnTo>
                      <a:pt x="336" y="83"/>
                    </a:lnTo>
                    <a:lnTo>
                      <a:pt x="348" y="83"/>
                    </a:lnTo>
                    <a:lnTo>
                      <a:pt x="360" y="83"/>
                    </a:lnTo>
                    <a:lnTo>
                      <a:pt x="365" y="74"/>
                    </a:lnTo>
                    <a:lnTo>
                      <a:pt x="369" y="62"/>
                    </a:lnTo>
                    <a:lnTo>
                      <a:pt x="374" y="48"/>
                    </a:lnTo>
                    <a:lnTo>
                      <a:pt x="381" y="27"/>
                    </a:lnTo>
                    <a:lnTo>
                      <a:pt x="381" y="10"/>
                    </a:lnTo>
                    <a:lnTo>
                      <a:pt x="372" y="5"/>
                    </a:lnTo>
                    <a:lnTo>
                      <a:pt x="358" y="3"/>
                    </a:lnTo>
                    <a:lnTo>
                      <a:pt x="348" y="10"/>
                    </a:lnTo>
                    <a:lnTo>
                      <a:pt x="341" y="15"/>
                    </a:lnTo>
                    <a:lnTo>
                      <a:pt x="332" y="22"/>
                    </a:lnTo>
                    <a:lnTo>
                      <a:pt x="322" y="27"/>
                    </a:lnTo>
                    <a:lnTo>
                      <a:pt x="308" y="29"/>
                    </a:lnTo>
                    <a:lnTo>
                      <a:pt x="296" y="29"/>
                    </a:lnTo>
                    <a:lnTo>
                      <a:pt x="287" y="34"/>
                    </a:lnTo>
                    <a:lnTo>
                      <a:pt x="272" y="38"/>
                    </a:lnTo>
                    <a:lnTo>
                      <a:pt x="268" y="45"/>
                    </a:lnTo>
                    <a:lnTo>
                      <a:pt x="260" y="55"/>
                    </a:lnTo>
                    <a:lnTo>
                      <a:pt x="246" y="57"/>
                    </a:lnTo>
                    <a:lnTo>
                      <a:pt x="239" y="50"/>
                    </a:lnTo>
                    <a:lnTo>
                      <a:pt x="234" y="38"/>
                    </a:lnTo>
                    <a:lnTo>
                      <a:pt x="234" y="24"/>
                    </a:lnTo>
                    <a:lnTo>
                      <a:pt x="237" y="10"/>
                    </a:lnTo>
                    <a:lnTo>
                      <a:pt x="239" y="3"/>
                    </a:lnTo>
                    <a:lnTo>
                      <a:pt x="232" y="0"/>
                    </a:lnTo>
                    <a:lnTo>
                      <a:pt x="223" y="3"/>
                    </a:lnTo>
                    <a:lnTo>
                      <a:pt x="213" y="10"/>
                    </a:lnTo>
                    <a:lnTo>
                      <a:pt x="199" y="19"/>
                    </a:lnTo>
                    <a:lnTo>
                      <a:pt x="189" y="27"/>
                    </a:lnTo>
                    <a:lnTo>
                      <a:pt x="170" y="24"/>
                    </a:lnTo>
                    <a:lnTo>
                      <a:pt x="163" y="24"/>
                    </a:lnTo>
                    <a:lnTo>
                      <a:pt x="152" y="24"/>
                    </a:lnTo>
                    <a:lnTo>
                      <a:pt x="137" y="24"/>
                    </a:lnTo>
                    <a:lnTo>
                      <a:pt x="123" y="27"/>
                    </a:lnTo>
                    <a:lnTo>
                      <a:pt x="109" y="24"/>
                    </a:lnTo>
                    <a:lnTo>
                      <a:pt x="99" y="12"/>
                    </a:lnTo>
                    <a:lnTo>
                      <a:pt x="88" y="5"/>
                    </a:lnTo>
                    <a:lnTo>
                      <a:pt x="78" y="5"/>
                    </a:lnTo>
                    <a:lnTo>
                      <a:pt x="57" y="3"/>
                    </a:lnTo>
                    <a:lnTo>
                      <a:pt x="26" y="3"/>
                    </a:lnTo>
                    <a:lnTo>
                      <a:pt x="28" y="12"/>
                    </a:lnTo>
                    <a:lnTo>
                      <a:pt x="31" y="19"/>
                    </a:lnTo>
                    <a:lnTo>
                      <a:pt x="35" y="31"/>
                    </a:lnTo>
                    <a:lnTo>
                      <a:pt x="35" y="38"/>
                    </a:lnTo>
                    <a:lnTo>
                      <a:pt x="28" y="48"/>
                    </a:lnTo>
                    <a:lnTo>
                      <a:pt x="21" y="57"/>
                    </a:lnTo>
                    <a:lnTo>
                      <a:pt x="12" y="64"/>
                    </a:lnTo>
                    <a:lnTo>
                      <a:pt x="0" y="79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</p:grpSp>
        <p:grpSp>
          <p:nvGrpSpPr>
            <p:cNvPr id="79" name="Grupo 78"/>
            <p:cNvGrpSpPr/>
            <p:nvPr/>
          </p:nvGrpSpPr>
          <p:grpSpPr>
            <a:xfrm>
              <a:off x="7269163" y="1814738"/>
              <a:ext cx="2798762" cy="1889125"/>
              <a:chOff x="7100888" y="1057275"/>
              <a:chExt cx="2798762" cy="1889125"/>
            </a:xfrm>
            <a:solidFill>
              <a:srgbClr val="FFC000"/>
            </a:solidFill>
          </p:grpSpPr>
          <p:sp>
            <p:nvSpPr>
              <p:cNvPr id="80" name="Freeform 9"/>
              <p:cNvSpPr>
                <a:spLocks/>
              </p:cNvSpPr>
              <p:nvPr/>
            </p:nvSpPr>
            <p:spPr bwMode="auto">
              <a:xfrm>
                <a:off x="7100888" y="2325688"/>
                <a:ext cx="673100" cy="376238"/>
              </a:xfrm>
              <a:custGeom>
                <a:avLst/>
                <a:gdLst>
                  <a:gd name="T0" fmla="*/ 5 w 179"/>
                  <a:gd name="T1" fmla="*/ 0 h 100"/>
                  <a:gd name="T2" fmla="*/ 85 w 179"/>
                  <a:gd name="T3" fmla="*/ 21 h 100"/>
                  <a:gd name="T4" fmla="*/ 100 w 179"/>
                  <a:gd name="T5" fmla="*/ 30 h 100"/>
                  <a:gd name="T6" fmla="*/ 179 w 179"/>
                  <a:gd name="T7" fmla="*/ 69 h 100"/>
                  <a:gd name="T8" fmla="*/ 178 w 179"/>
                  <a:gd name="T9" fmla="*/ 73 h 100"/>
                  <a:gd name="T10" fmla="*/ 170 w 179"/>
                  <a:gd name="T11" fmla="*/ 78 h 100"/>
                  <a:gd name="T12" fmla="*/ 162 w 179"/>
                  <a:gd name="T13" fmla="*/ 82 h 100"/>
                  <a:gd name="T14" fmla="*/ 158 w 179"/>
                  <a:gd name="T15" fmla="*/ 87 h 100"/>
                  <a:gd name="T16" fmla="*/ 150 w 179"/>
                  <a:gd name="T17" fmla="*/ 88 h 100"/>
                  <a:gd name="T18" fmla="*/ 143 w 179"/>
                  <a:gd name="T19" fmla="*/ 91 h 100"/>
                  <a:gd name="T20" fmla="*/ 138 w 179"/>
                  <a:gd name="T21" fmla="*/ 98 h 100"/>
                  <a:gd name="T22" fmla="*/ 134 w 179"/>
                  <a:gd name="T23" fmla="*/ 100 h 100"/>
                  <a:gd name="T24" fmla="*/ 129 w 179"/>
                  <a:gd name="T25" fmla="*/ 99 h 100"/>
                  <a:gd name="T26" fmla="*/ 122 w 179"/>
                  <a:gd name="T27" fmla="*/ 96 h 100"/>
                  <a:gd name="T28" fmla="*/ 111 w 179"/>
                  <a:gd name="T29" fmla="*/ 96 h 100"/>
                  <a:gd name="T30" fmla="*/ 94 w 179"/>
                  <a:gd name="T31" fmla="*/ 96 h 100"/>
                  <a:gd name="T32" fmla="*/ 85 w 179"/>
                  <a:gd name="T33" fmla="*/ 95 h 100"/>
                  <a:gd name="T34" fmla="*/ 84 w 179"/>
                  <a:gd name="T35" fmla="*/ 89 h 100"/>
                  <a:gd name="T36" fmla="*/ 83 w 179"/>
                  <a:gd name="T37" fmla="*/ 77 h 100"/>
                  <a:gd name="T38" fmla="*/ 85 w 179"/>
                  <a:gd name="T39" fmla="*/ 69 h 100"/>
                  <a:gd name="T40" fmla="*/ 85 w 179"/>
                  <a:gd name="T41" fmla="*/ 60 h 100"/>
                  <a:gd name="T42" fmla="*/ 84 w 179"/>
                  <a:gd name="T43" fmla="*/ 54 h 100"/>
                  <a:gd name="T44" fmla="*/ 76 w 179"/>
                  <a:gd name="T45" fmla="*/ 60 h 100"/>
                  <a:gd name="T46" fmla="*/ 66 w 179"/>
                  <a:gd name="T47" fmla="*/ 67 h 100"/>
                  <a:gd name="T48" fmla="*/ 59 w 179"/>
                  <a:gd name="T49" fmla="*/ 70 h 100"/>
                  <a:gd name="T50" fmla="*/ 42 w 179"/>
                  <a:gd name="T51" fmla="*/ 68 h 100"/>
                  <a:gd name="T52" fmla="*/ 41 w 179"/>
                  <a:gd name="T53" fmla="*/ 60 h 100"/>
                  <a:gd name="T54" fmla="*/ 33 w 179"/>
                  <a:gd name="T55" fmla="*/ 55 h 100"/>
                  <a:gd name="T56" fmla="*/ 28 w 179"/>
                  <a:gd name="T57" fmla="*/ 52 h 100"/>
                  <a:gd name="T58" fmla="*/ 21 w 179"/>
                  <a:gd name="T59" fmla="*/ 52 h 100"/>
                  <a:gd name="T60" fmla="*/ 23 w 179"/>
                  <a:gd name="T61" fmla="*/ 48 h 100"/>
                  <a:gd name="T62" fmla="*/ 23 w 179"/>
                  <a:gd name="T63" fmla="*/ 40 h 100"/>
                  <a:gd name="T64" fmla="*/ 18 w 179"/>
                  <a:gd name="T65" fmla="*/ 35 h 100"/>
                  <a:gd name="T66" fmla="*/ 11 w 179"/>
                  <a:gd name="T67" fmla="*/ 27 h 100"/>
                  <a:gd name="T68" fmla="*/ 5 w 179"/>
                  <a:gd name="T69" fmla="*/ 15 h 100"/>
                  <a:gd name="T70" fmla="*/ 0 w 179"/>
                  <a:gd name="T71" fmla="*/ 6 h 100"/>
                  <a:gd name="T72" fmla="*/ 0 w 179"/>
                  <a:gd name="T73" fmla="*/ 1 h 100"/>
                  <a:gd name="T74" fmla="*/ 5 w 179"/>
                  <a:gd name="T75" fmla="*/ 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79" h="100">
                    <a:moveTo>
                      <a:pt x="5" y="0"/>
                    </a:moveTo>
                    <a:cubicBezTo>
                      <a:pt x="5" y="0"/>
                      <a:pt x="45" y="18"/>
                      <a:pt x="85" y="21"/>
                    </a:cubicBezTo>
                    <a:cubicBezTo>
                      <a:pt x="93" y="27"/>
                      <a:pt x="100" y="30"/>
                      <a:pt x="100" y="30"/>
                    </a:cubicBezTo>
                    <a:cubicBezTo>
                      <a:pt x="100" y="30"/>
                      <a:pt x="164" y="65"/>
                      <a:pt x="179" y="69"/>
                    </a:cubicBezTo>
                    <a:cubicBezTo>
                      <a:pt x="178" y="73"/>
                      <a:pt x="178" y="73"/>
                      <a:pt x="178" y="73"/>
                    </a:cubicBezTo>
                    <a:cubicBezTo>
                      <a:pt x="170" y="78"/>
                      <a:pt x="170" y="78"/>
                      <a:pt x="170" y="78"/>
                    </a:cubicBezTo>
                    <a:cubicBezTo>
                      <a:pt x="162" y="82"/>
                      <a:pt x="162" y="82"/>
                      <a:pt x="162" y="82"/>
                    </a:cubicBezTo>
                    <a:cubicBezTo>
                      <a:pt x="158" y="87"/>
                      <a:pt x="158" y="87"/>
                      <a:pt x="158" y="87"/>
                    </a:cubicBezTo>
                    <a:cubicBezTo>
                      <a:pt x="150" y="88"/>
                      <a:pt x="150" y="88"/>
                      <a:pt x="150" y="88"/>
                    </a:cubicBezTo>
                    <a:cubicBezTo>
                      <a:pt x="143" y="91"/>
                      <a:pt x="143" y="91"/>
                      <a:pt x="143" y="91"/>
                    </a:cubicBezTo>
                    <a:cubicBezTo>
                      <a:pt x="138" y="98"/>
                      <a:pt x="138" y="98"/>
                      <a:pt x="138" y="98"/>
                    </a:cubicBezTo>
                    <a:cubicBezTo>
                      <a:pt x="134" y="100"/>
                      <a:pt x="134" y="100"/>
                      <a:pt x="134" y="100"/>
                    </a:cubicBezTo>
                    <a:cubicBezTo>
                      <a:pt x="129" y="99"/>
                      <a:pt x="129" y="99"/>
                      <a:pt x="129" y="99"/>
                    </a:cubicBezTo>
                    <a:cubicBezTo>
                      <a:pt x="122" y="96"/>
                      <a:pt x="122" y="96"/>
                      <a:pt x="122" y="96"/>
                    </a:cubicBezTo>
                    <a:cubicBezTo>
                      <a:pt x="111" y="96"/>
                      <a:pt x="111" y="96"/>
                      <a:pt x="111" y="96"/>
                    </a:cubicBezTo>
                    <a:cubicBezTo>
                      <a:pt x="94" y="96"/>
                      <a:pt x="94" y="96"/>
                      <a:pt x="94" y="96"/>
                    </a:cubicBezTo>
                    <a:cubicBezTo>
                      <a:pt x="85" y="95"/>
                      <a:pt x="85" y="95"/>
                      <a:pt x="85" y="95"/>
                    </a:cubicBezTo>
                    <a:cubicBezTo>
                      <a:pt x="84" y="89"/>
                      <a:pt x="84" y="89"/>
                      <a:pt x="84" y="89"/>
                    </a:cubicBezTo>
                    <a:cubicBezTo>
                      <a:pt x="83" y="77"/>
                      <a:pt x="83" y="77"/>
                      <a:pt x="83" y="77"/>
                    </a:cubicBezTo>
                    <a:cubicBezTo>
                      <a:pt x="85" y="69"/>
                      <a:pt x="85" y="69"/>
                      <a:pt x="85" y="69"/>
                    </a:cubicBezTo>
                    <a:cubicBezTo>
                      <a:pt x="85" y="60"/>
                      <a:pt x="85" y="60"/>
                      <a:pt x="85" y="60"/>
                    </a:cubicBezTo>
                    <a:cubicBezTo>
                      <a:pt x="84" y="54"/>
                      <a:pt x="84" y="54"/>
                      <a:pt x="84" y="54"/>
                    </a:cubicBezTo>
                    <a:cubicBezTo>
                      <a:pt x="76" y="60"/>
                      <a:pt x="76" y="60"/>
                      <a:pt x="76" y="60"/>
                    </a:cubicBezTo>
                    <a:cubicBezTo>
                      <a:pt x="66" y="67"/>
                      <a:pt x="66" y="67"/>
                      <a:pt x="66" y="67"/>
                    </a:cubicBezTo>
                    <a:cubicBezTo>
                      <a:pt x="59" y="70"/>
                      <a:pt x="59" y="70"/>
                      <a:pt x="59" y="70"/>
                    </a:cubicBezTo>
                    <a:cubicBezTo>
                      <a:pt x="42" y="68"/>
                      <a:pt x="42" y="68"/>
                      <a:pt x="42" y="68"/>
                    </a:cubicBezTo>
                    <a:cubicBezTo>
                      <a:pt x="41" y="60"/>
                      <a:pt x="41" y="60"/>
                      <a:pt x="41" y="60"/>
                    </a:cubicBezTo>
                    <a:cubicBezTo>
                      <a:pt x="33" y="55"/>
                      <a:pt x="33" y="55"/>
                      <a:pt x="33" y="55"/>
                    </a:cubicBezTo>
                    <a:cubicBezTo>
                      <a:pt x="28" y="52"/>
                      <a:pt x="28" y="52"/>
                      <a:pt x="28" y="52"/>
                    </a:cubicBezTo>
                    <a:cubicBezTo>
                      <a:pt x="21" y="52"/>
                      <a:pt x="21" y="52"/>
                      <a:pt x="21" y="52"/>
                    </a:cubicBezTo>
                    <a:cubicBezTo>
                      <a:pt x="23" y="48"/>
                      <a:pt x="23" y="48"/>
                      <a:pt x="23" y="48"/>
                    </a:cubicBezTo>
                    <a:cubicBezTo>
                      <a:pt x="23" y="40"/>
                      <a:pt x="23" y="40"/>
                      <a:pt x="23" y="40"/>
                    </a:cubicBezTo>
                    <a:cubicBezTo>
                      <a:pt x="18" y="35"/>
                      <a:pt x="18" y="35"/>
                      <a:pt x="18" y="35"/>
                    </a:cubicBezTo>
                    <a:cubicBezTo>
                      <a:pt x="11" y="27"/>
                      <a:pt x="11" y="27"/>
                      <a:pt x="11" y="27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5" y="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81" name="Freeform 10"/>
              <p:cNvSpPr>
                <a:spLocks/>
              </p:cNvSpPr>
              <p:nvPr/>
            </p:nvSpPr>
            <p:spPr bwMode="auto">
              <a:xfrm>
                <a:off x="7119938" y="1373188"/>
                <a:ext cx="1741487" cy="1196975"/>
              </a:xfrm>
              <a:custGeom>
                <a:avLst/>
                <a:gdLst>
                  <a:gd name="T0" fmla="*/ 87 w 463"/>
                  <a:gd name="T1" fmla="*/ 273 h 318"/>
                  <a:gd name="T2" fmla="*/ 185 w 463"/>
                  <a:gd name="T3" fmla="*/ 311 h 318"/>
                  <a:gd name="T4" fmla="*/ 215 w 463"/>
                  <a:gd name="T5" fmla="*/ 304 h 318"/>
                  <a:gd name="T6" fmla="*/ 235 w 463"/>
                  <a:gd name="T7" fmla="*/ 295 h 318"/>
                  <a:gd name="T8" fmla="*/ 252 w 463"/>
                  <a:gd name="T9" fmla="*/ 280 h 318"/>
                  <a:gd name="T10" fmla="*/ 290 w 463"/>
                  <a:gd name="T11" fmla="*/ 275 h 318"/>
                  <a:gd name="T12" fmla="*/ 319 w 463"/>
                  <a:gd name="T13" fmla="*/ 289 h 318"/>
                  <a:gd name="T14" fmla="*/ 405 w 463"/>
                  <a:gd name="T15" fmla="*/ 271 h 318"/>
                  <a:gd name="T16" fmla="*/ 404 w 463"/>
                  <a:gd name="T17" fmla="*/ 235 h 318"/>
                  <a:gd name="T18" fmla="*/ 453 w 463"/>
                  <a:gd name="T19" fmla="*/ 113 h 318"/>
                  <a:gd name="T20" fmla="*/ 409 w 463"/>
                  <a:gd name="T21" fmla="*/ 89 h 318"/>
                  <a:gd name="T22" fmla="*/ 393 w 463"/>
                  <a:gd name="T23" fmla="*/ 51 h 318"/>
                  <a:gd name="T24" fmla="*/ 367 w 463"/>
                  <a:gd name="T25" fmla="*/ 51 h 318"/>
                  <a:gd name="T26" fmla="*/ 352 w 463"/>
                  <a:gd name="T27" fmla="*/ 76 h 318"/>
                  <a:gd name="T28" fmla="*/ 335 w 463"/>
                  <a:gd name="T29" fmla="*/ 77 h 318"/>
                  <a:gd name="T30" fmla="*/ 321 w 463"/>
                  <a:gd name="T31" fmla="*/ 80 h 318"/>
                  <a:gd name="T32" fmla="*/ 312 w 463"/>
                  <a:gd name="T33" fmla="*/ 97 h 318"/>
                  <a:gd name="T34" fmla="*/ 297 w 463"/>
                  <a:gd name="T35" fmla="*/ 84 h 318"/>
                  <a:gd name="T36" fmla="*/ 292 w 463"/>
                  <a:gd name="T37" fmla="*/ 70 h 318"/>
                  <a:gd name="T38" fmla="*/ 289 w 463"/>
                  <a:gd name="T39" fmla="*/ 39 h 318"/>
                  <a:gd name="T40" fmla="*/ 280 w 463"/>
                  <a:gd name="T41" fmla="*/ 15 h 318"/>
                  <a:gd name="T42" fmla="*/ 266 w 463"/>
                  <a:gd name="T43" fmla="*/ 2 h 318"/>
                  <a:gd name="T44" fmla="*/ 255 w 463"/>
                  <a:gd name="T45" fmla="*/ 6 h 318"/>
                  <a:gd name="T46" fmla="*/ 240 w 463"/>
                  <a:gd name="T47" fmla="*/ 20 h 318"/>
                  <a:gd name="T48" fmla="*/ 222 w 463"/>
                  <a:gd name="T49" fmla="*/ 34 h 318"/>
                  <a:gd name="T50" fmla="*/ 209 w 463"/>
                  <a:gd name="T51" fmla="*/ 32 h 318"/>
                  <a:gd name="T52" fmla="*/ 196 w 463"/>
                  <a:gd name="T53" fmla="*/ 35 h 318"/>
                  <a:gd name="T54" fmla="*/ 182 w 463"/>
                  <a:gd name="T55" fmla="*/ 28 h 318"/>
                  <a:gd name="T56" fmla="*/ 166 w 463"/>
                  <a:gd name="T57" fmla="*/ 6 h 318"/>
                  <a:gd name="T58" fmla="*/ 155 w 463"/>
                  <a:gd name="T59" fmla="*/ 7 h 318"/>
                  <a:gd name="T60" fmla="*/ 144 w 463"/>
                  <a:gd name="T61" fmla="*/ 5 h 318"/>
                  <a:gd name="T62" fmla="*/ 118 w 463"/>
                  <a:gd name="T63" fmla="*/ 11 h 318"/>
                  <a:gd name="T64" fmla="*/ 99 w 463"/>
                  <a:gd name="T65" fmla="*/ 16 h 318"/>
                  <a:gd name="T66" fmla="*/ 107 w 463"/>
                  <a:gd name="T67" fmla="*/ 27 h 318"/>
                  <a:gd name="T68" fmla="*/ 117 w 463"/>
                  <a:gd name="T69" fmla="*/ 33 h 318"/>
                  <a:gd name="T70" fmla="*/ 114 w 463"/>
                  <a:gd name="T71" fmla="*/ 43 h 318"/>
                  <a:gd name="T72" fmla="*/ 100 w 463"/>
                  <a:gd name="T73" fmla="*/ 44 h 318"/>
                  <a:gd name="T74" fmla="*/ 98 w 463"/>
                  <a:gd name="T75" fmla="*/ 64 h 318"/>
                  <a:gd name="T76" fmla="*/ 106 w 463"/>
                  <a:gd name="T77" fmla="*/ 76 h 318"/>
                  <a:gd name="T78" fmla="*/ 109 w 463"/>
                  <a:gd name="T79" fmla="*/ 106 h 318"/>
                  <a:gd name="T80" fmla="*/ 104 w 463"/>
                  <a:gd name="T81" fmla="*/ 137 h 318"/>
                  <a:gd name="T82" fmla="*/ 101 w 463"/>
                  <a:gd name="T83" fmla="*/ 163 h 318"/>
                  <a:gd name="T84" fmla="*/ 83 w 463"/>
                  <a:gd name="T85" fmla="*/ 174 h 318"/>
                  <a:gd name="T86" fmla="*/ 70 w 463"/>
                  <a:gd name="T87" fmla="*/ 177 h 318"/>
                  <a:gd name="T88" fmla="*/ 42 w 463"/>
                  <a:gd name="T89" fmla="*/ 182 h 318"/>
                  <a:gd name="T90" fmla="*/ 21 w 463"/>
                  <a:gd name="T91" fmla="*/ 200 h 318"/>
                  <a:gd name="T92" fmla="*/ 13 w 463"/>
                  <a:gd name="T93" fmla="*/ 217 h 318"/>
                  <a:gd name="T94" fmla="*/ 8 w 463"/>
                  <a:gd name="T95" fmla="*/ 236 h 3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463" h="318">
                    <a:moveTo>
                      <a:pt x="0" y="245"/>
                    </a:moveTo>
                    <a:cubicBezTo>
                      <a:pt x="12" y="252"/>
                      <a:pt x="12" y="252"/>
                      <a:pt x="12" y="252"/>
                    </a:cubicBezTo>
                    <a:cubicBezTo>
                      <a:pt x="12" y="252"/>
                      <a:pt x="68" y="270"/>
                      <a:pt x="80" y="270"/>
                    </a:cubicBezTo>
                    <a:cubicBezTo>
                      <a:pt x="83" y="270"/>
                      <a:pt x="87" y="273"/>
                      <a:pt x="87" y="273"/>
                    </a:cubicBezTo>
                    <a:cubicBezTo>
                      <a:pt x="94" y="278"/>
                      <a:pt x="94" y="278"/>
                      <a:pt x="94" y="278"/>
                    </a:cubicBezTo>
                    <a:cubicBezTo>
                      <a:pt x="94" y="278"/>
                      <a:pt x="165" y="317"/>
                      <a:pt x="173" y="317"/>
                    </a:cubicBezTo>
                    <a:cubicBezTo>
                      <a:pt x="181" y="318"/>
                      <a:pt x="181" y="315"/>
                      <a:pt x="181" y="315"/>
                    </a:cubicBezTo>
                    <a:cubicBezTo>
                      <a:pt x="185" y="311"/>
                      <a:pt x="185" y="311"/>
                      <a:pt x="185" y="311"/>
                    </a:cubicBezTo>
                    <a:cubicBezTo>
                      <a:pt x="190" y="306"/>
                      <a:pt x="190" y="306"/>
                      <a:pt x="190" y="306"/>
                    </a:cubicBezTo>
                    <a:cubicBezTo>
                      <a:pt x="197" y="305"/>
                      <a:pt x="197" y="305"/>
                      <a:pt x="197" y="305"/>
                    </a:cubicBezTo>
                    <a:cubicBezTo>
                      <a:pt x="206" y="308"/>
                      <a:pt x="206" y="308"/>
                      <a:pt x="206" y="308"/>
                    </a:cubicBezTo>
                    <a:cubicBezTo>
                      <a:pt x="215" y="304"/>
                      <a:pt x="215" y="304"/>
                      <a:pt x="215" y="304"/>
                    </a:cubicBezTo>
                    <a:cubicBezTo>
                      <a:pt x="221" y="304"/>
                      <a:pt x="221" y="304"/>
                      <a:pt x="221" y="304"/>
                    </a:cubicBezTo>
                    <a:cubicBezTo>
                      <a:pt x="225" y="302"/>
                      <a:pt x="225" y="302"/>
                      <a:pt x="225" y="302"/>
                    </a:cubicBezTo>
                    <a:cubicBezTo>
                      <a:pt x="227" y="297"/>
                      <a:pt x="227" y="297"/>
                      <a:pt x="227" y="297"/>
                    </a:cubicBezTo>
                    <a:cubicBezTo>
                      <a:pt x="235" y="295"/>
                      <a:pt x="235" y="295"/>
                      <a:pt x="235" y="295"/>
                    </a:cubicBezTo>
                    <a:cubicBezTo>
                      <a:pt x="246" y="294"/>
                      <a:pt x="246" y="294"/>
                      <a:pt x="246" y="294"/>
                    </a:cubicBezTo>
                    <a:cubicBezTo>
                      <a:pt x="249" y="289"/>
                      <a:pt x="249" y="289"/>
                      <a:pt x="249" y="289"/>
                    </a:cubicBezTo>
                    <a:cubicBezTo>
                      <a:pt x="252" y="286"/>
                      <a:pt x="252" y="286"/>
                      <a:pt x="252" y="286"/>
                    </a:cubicBezTo>
                    <a:cubicBezTo>
                      <a:pt x="252" y="280"/>
                      <a:pt x="252" y="280"/>
                      <a:pt x="252" y="280"/>
                    </a:cubicBezTo>
                    <a:cubicBezTo>
                      <a:pt x="261" y="275"/>
                      <a:pt x="261" y="275"/>
                      <a:pt x="261" y="275"/>
                    </a:cubicBezTo>
                    <a:cubicBezTo>
                      <a:pt x="261" y="270"/>
                      <a:pt x="261" y="270"/>
                      <a:pt x="261" y="270"/>
                    </a:cubicBezTo>
                    <a:cubicBezTo>
                      <a:pt x="287" y="268"/>
                      <a:pt x="287" y="268"/>
                      <a:pt x="287" y="268"/>
                    </a:cubicBezTo>
                    <a:cubicBezTo>
                      <a:pt x="290" y="275"/>
                      <a:pt x="290" y="275"/>
                      <a:pt x="290" y="275"/>
                    </a:cubicBezTo>
                    <a:cubicBezTo>
                      <a:pt x="296" y="280"/>
                      <a:pt x="296" y="280"/>
                      <a:pt x="296" y="280"/>
                    </a:cubicBezTo>
                    <a:cubicBezTo>
                      <a:pt x="304" y="289"/>
                      <a:pt x="304" y="289"/>
                      <a:pt x="304" y="289"/>
                    </a:cubicBezTo>
                    <a:cubicBezTo>
                      <a:pt x="312" y="288"/>
                      <a:pt x="312" y="288"/>
                      <a:pt x="312" y="288"/>
                    </a:cubicBezTo>
                    <a:cubicBezTo>
                      <a:pt x="319" y="289"/>
                      <a:pt x="319" y="289"/>
                      <a:pt x="319" y="289"/>
                    </a:cubicBezTo>
                    <a:cubicBezTo>
                      <a:pt x="361" y="289"/>
                      <a:pt x="361" y="289"/>
                      <a:pt x="361" y="289"/>
                    </a:cubicBezTo>
                    <a:cubicBezTo>
                      <a:pt x="398" y="289"/>
                      <a:pt x="398" y="289"/>
                      <a:pt x="398" y="289"/>
                    </a:cubicBezTo>
                    <a:cubicBezTo>
                      <a:pt x="404" y="284"/>
                      <a:pt x="404" y="284"/>
                      <a:pt x="404" y="284"/>
                    </a:cubicBezTo>
                    <a:cubicBezTo>
                      <a:pt x="405" y="271"/>
                      <a:pt x="405" y="271"/>
                      <a:pt x="405" y="271"/>
                    </a:cubicBezTo>
                    <a:cubicBezTo>
                      <a:pt x="409" y="261"/>
                      <a:pt x="409" y="261"/>
                      <a:pt x="409" y="261"/>
                    </a:cubicBezTo>
                    <a:cubicBezTo>
                      <a:pt x="410" y="250"/>
                      <a:pt x="410" y="250"/>
                      <a:pt x="410" y="250"/>
                    </a:cubicBezTo>
                    <a:cubicBezTo>
                      <a:pt x="407" y="241"/>
                      <a:pt x="407" y="241"/>
                      <a:pt x="407" y="241"/>
                    </a:cubicBezTo>
                    <a:cubicBezTo>
                      <a:pt x="404" y="235"/>
                      <a:pt x="404" y="235"/>
                      <a:pt x="404" y="235"/>
                    </a:cubicBezTo>
                    <a:cubicBezTo>
                      <a:pt x="458" y="126"/>
                      <a:pt x="458" y="126"/>
                      <a:pt x="458" y="126"/>
                    </a:cubicBezTo>
                    <a:cubicBezTo>
                      <a:pt x="460" y="116"/>
                      <a:pt x="460" y="116"/>
                      <a:pt x="460" y="116"/>
                    </a:cubicBezTo>
                    <a:cubicBezTo>
                      <a:pt x="463" y="111"/>
                      <a:pt x="463" y="111"/>
                      <a:pt x="463" y="111"/>
                    </a:cubicBezTo>
                    <a:cubicBezTo>
                      <a:pt x="453" y="113"/>
                      <a:pt x="453" y="113"/>
                      <a:pt x="453" y="113"/>
                    </a:cubicBezTo>
                    <a:cubicBezTo>
                      <a:pt x="445" y="108"/>
                      <a:pt x="445" y="108"/>
                      <a:pt x="445" y="108"/>
                    </a:cubicBezTo>
                    <a:cubicBezTo>
                      <a:pt x="436" y="101"/>
                      <a:pt x="436" y="101"/>
                      <a:pt x="436" y="101"/>
                    </a:cubicBezTo>
                    <a:cubicBezTo>
                      <a:pt x="415" y="99"/>
                      <a:pt x="415" y="99"/>
                      <a:pt x="415" y="99"/>
                    </a:cubicBezTo>
                    <a:cubicBezTo>
                      <a:pt x="409" y="89"/>
                      <a:pt x="409" y="89"/>
                      <a:pt x="409" y="89"/>
                    </a:cubicBezTo>
                    <a:cubicBezTo>
                      <a:pt x="409" y="89"/>
                      <a:pt x="396" y="72"/>
                      <a:pt x="395" y="72"/>
                    </a:cubicBezTo>
                    <a:cubicBezTo>
                      <a:pt x="393" y="74"/>
                      <a:pt x="394" y="67"/>
                      <a:pt x="394" y="67"/>
                    </a:cubicBezTo>
                    <a:cubicBezTo>
                      <a:pt x="394" y="58"/>
                      <a:pt x="394" y="58"/>
                      <a:pt x="394" y="58"/>
                    </a:cubicBezTo>
                    <a:cubicBezTo>
                      <a:pt x="393" y="51"/>
                      <a:pt x="393" y="51"/>
                      <a:pt x="393" y="51"/>
                    </a:cubicBezTo>
                    <a:cubicBezTo>
                      <a:pt x="388" y="50"/>
                      <a:pt x="388" y="50"/>
                      <a:pt x="388" y="50"/>
                    </a:cubicBezTo>
                    <a:cubicBezTo>
                      <a:pt x="380" y="50"/>
                      <a:pt x="380" y="50"/>
                      <a:pt x="380" y="50"/>
                    </a:cubicBezTo>
                    <a:cubicBezTo>
                      <a:pt x="370" y="50"/>
                      <a:pt x="370" y="50"/>
                      <a:pt x="370" y="50"/>
                    </a:cubicBezTo>
                    <a:cubicBezTo>
                      <a:pt x="367" y="51"/>
                      <a:pt x="367" y="51"/>
                      <a:pt x="367" y="51"/>
                    </a:cubicBezTo>
                    <a:cubicBezTo>
                      <a:pt x="363" y="57"/>
                      <a:pt x="363" y="57"/>
                      <a:pt x="363" y="57"/>
                    </a:cubicBezTo>
                    <a:cubicBezTo>
                      <a:pt x="356" y="65"/>
                      <a:pt x="356" y="65"/>
                      <a:pt x="356" y="65"/>
                    </a:cubicBezTo>
                    <a:cubicBezTo>
                      <a:pt x="353" y="70"/>
                      <a:pt x="353" y="70"/>
                      <a:pt x="353" y="70"/>
                    </a:cubicBezTo>
                    <a:cubicBezTo>
                      <a:pt x="353" y="70"/>
                      <a:pt x="352" y="76"/>
                      <a:pt x="352" y="76"/>
                    </a:cubicBezTo>
                    <a:cubicBezTo>
                      <a:pt x="352" y="77"/>
                      <a:pt x="350" y="79"/>
                      <a:pt x="350" y="79"/>
                    </a:cubicBezTo>
                    <a:cubicBezTo>
                      <a:pt x="346" y="80"/>
                      <a:pt x="346" y="80"/>
                      <a:pt x="346" y="80"/>
                    </a:cubicBezTo>
                    <a:cubicBezTo>
                      <a:pt x="340" y="80"/>
                      <a:pt x="340" y="80"/>
                      <a:pt x="340" y="80"/>
                    </a:cubicBezTo>
                    <a:cubicBezTo>
                      <a:pt x="335" y="77"/>
                      <a:pt x="335" y="77"/>
                      <a:pt x="335" y="77"/>
                    </a:cubicBezTo>
                    <a:cubicBezTo>
                      <a:pt x="332" y="73"/>
                      <a:pt x="332" y="73"/>
                      <a:pt x="332" y="73"/>
                    </a:cubicBezTo>
                    <a:cubicBezTo>
                      <a:pt x="327" y="74"/>
                      <a:pt x="327" y="74"/>
                      <a:pt x="327" y="74"/>
                    </a:cubicBezTo>
                    <a:cubicBezTo>
                      <a:pt x="327" y="74"/>
                      <a:pt x="324" y="76"/>
                      <a:pt x="324" y="76"/>
                    </a:cubicBezTo>
                    <a:cubicBezTo>
                      <a:pt x="323" y="77"/>
                      <a:pt x="321" y="80"/>
                      <a:pt x="321" y="80"/>
                    </a:cubicBezTo>
                    <a:cubicBezTo>
                      <a:pt x="321" y="87"/>
                      <a:pt x="321" y="87"/>
                      <a:pt x="321" y="87"/>
                    </a:cubicBezTo>
                    <a:cubicBezTo>
                      <a:pt x="320" y="96"/>
                      <a:pt x="320" y="96"/>
                      <a:pt x="320" y="96"/>
                    </a:cubicBezTo>
                    <a:cubicBezTo>
                      <a:pt x="316" y="97"/>
                      <a:pt x="316" y="97"/>
                      <a:pt x="316" y="97"/>
                    </a:cubicBezTo>
                    <a:cubicBezTo>
                      <a:pt x="312" y="97"/>
                      <a:pt x="312" y="97"/>
                      <a:pt x="312" y="97"/>
                    </a:cubicBezTo>
                    <a:cubicBezTo>
                      <a:pt x="312" y="97"/>
                      <a:pt x="308" y="95"/>
                      <a:pt x="307" y="94"/>
                    </a:cubicBezTo>
                    <a:cubicBezTo>
                      <a:pt x="307" y="94"/>
                      <a:pt x="305" y="92"/>
                      <a:pt x="305" y="92"/>
                    </a:cubicBezTo>
                    <a:cubicBezTo>
                      <a:pt x="305" y="92"/>
                      <a:pt x="301" y="89"/>
                      <a:pt x="301" y="88"/>
                    </a:cubicBezTo>
                    <a:cubicBezTo>
                      <a:pt x="300" y="88"/>
                      <a:pt x="297" y="84"/>
                      <a:pt x="297" y="84"/>
                    </a:cubicBezTo>
                    <a:cubicBezTo>
                      <a:pt x="297" y="84"/>
                      <a:pt x="294" y="81"/>
                      <a:pt x="294" y="81"/>
                    </a:cubicBezTo>
                    <a:cubicBezTo>
                      <a:pt x="294" y="80"/>
                      <a:pt x="292" y="78"/>
                      <a:pt x="292" y="78"/>
                    </a:cubicBezTo>
                    <a:cubicBezTo>
                      <a:pt x="292" y="75"/>
                      <a:pt x="292" y="75"/>
                      <a:pt x="292" y="75"/>
                    </a:cubicBezTo>
                    <a:cubicBezTo>
                      <a:pt x="292" y="70"/>
                      <a:pt x="292" y="70"/>
                      <a:pt x="292" y="70"/>
                    </a:cubicBezTo>
                    <a:cubicBezTo>
                      <a:pt x="292" y="59"/>
                      <a:pt x="292" y="59"/>
                      <a:pt x="292" y="59"/>
                    </a:cubicBezTo>
                    <a:cubicBezTo>
                      <a:pt x="292" y="59"/>
                      <a:pt x="291" y="54"/>
                      <a:pt x="291" y="54"/>
                    </a:cubicBezTo>
                    <a:cubicBezTo>
                      <a:pt x="291" y="54"/>
                      <a:pt x="290" y="47"/>
                      <a:pt x="290" y="46"/>
                    </a:cubicBezTo>
                    <a:cubicBezTo>
                      <a:pt x="290" y="46"/>
                      <a:pt x="289" y="39"/>
                      <a:pt x="289" y="39"/>
                    </a:cubicBezTo>
                    <a:cubicBezTo>
                      <a:pt x="289" y="39"/>
                      <a:pt x="289" y="33"/>
                      <a:pt x="289" y="33"/>
                    </a:cubicBezTo>
                    <a:cubicBezTo>
                      <a:pt x="288" y="32"/>
                      <a:pt x="286" y="28"/>
                      <a:pt x="286" y="28"/>
                    </a:cubicBezTo>
                    <a:cubicBezTo>
                      <a:pt x="285" y="27"/>
                      <a:pt x="283" y="22"/>
                      <a:pt x="283" y="22"/>
                    </a:cubicBezTo>
                    <a:cubicBezTo>
                      <a:pt x="280" y="15"/>
                      <a:pt x="280" y="15"/>
                      <a:pt x="280" y="15"/>
                    </a:cubicBezTo>
                    <a:cubicBezTo>
                      <a:pt x="280" y="15"/>
                      <a:pt x="278" y="10"/>
                      <a:pt x="277" y="9"/>
                    </a:cubicBezTo>
                    <a:cubicBezTo>
                      <a:pt x="277" y="8"/>
                      <a:pt x="275" y="4"/>
                      <a:pt x="275" y="4"/>
                    </a:cubicBezTo>
                    <a:cubicBezTo>
                      <a:pt x="274" y="4"/>
                      <a:pt x="274" y="2"/>
                      <a:pt x="274" y="2"/>
                    </a:cubicBezTo>
                    <a:cubicBezTo>
                      <a:pt x="266" y="2"/>
                      <a:pt x="266" y="2"/>
                      <a:pt x="266" y="2"/>
                    </a:cubicBezTo>
                    <a:cubicBezTo>
                      <a:pt x="265" y="0"/>
                      <a:pt x="265" y="0"/>
                      <a:pt x="265" y="0"/>
                    </a:cubicBezTo>
                    <a:cubicBezTo>
                      <a:pt x="263" y="1"/>
                      <a:pt x="263" y="1"/>
                      <a:pt x="263" y="1"/>
                    </a:cubicBezTo>
                    <a:cubicBezTo>
                      <a:pt x="261" y="3"/>
                      <a:pt x="261" y="3"/>
                      <a:pt x="261" y="3"/>
                    </a:cubicBezTo>
                    <a:cubicBezTo>
                      <a:pt x="255" y="6"/>
                      <a:pt x="255" y="6"/>
                      <a:pt x="255" y="6"/>
                    </a:cubicBezTo>
                    <a:cubicBezTo>
                      <a:pt x="254" y="11"/>
                      <a:pt x="254" y="11"/>
                      <a:pt x="254" y="11"/>
                    </a:cubicBezTo>
                    <a:cubicBezTo>
                      <a:pt x="250" y="15"/>
                      <a:pt x="250" y="15"/>
                      <a:pt x="250" y="15"/>
                    </a:cubicBezTo>
                    <a:cubicBezTo>
                      <a:pt x="246" y="20"/>
                      <a:pt x="246" y="20"/>
                      <a:pt x="246" y="20"/>
                    </a:cubicBezTo>
                    <a:cubicBezTo>
                      <a:pt x="240" y="20"/>
                      <a:pt x="240" y="20"/>
                      <a:pt x="240" y="20"/>
                    </a:cubicBezTo>
                    <a:cubicBezTo>
                      <a:pt x="235" y="22"/>
                      <a:pt x="235" y="22"/>
                      <a:pt x="235" y="22"/>
                    </a:cubicBezTo>
                    <a:cubicBezTo>
                      <a:pt x="232" y="25"/>
                      <a:pt x="232" y="25"/>
                      <a:pt x="232" y="25"/>
                    </a:cubicBezTo>
                    <a:cubicBezTo>
                      <a:pt x="227" y="28"/>
                      <a:pt x="227" y="28"/>
                      <a:pt x="227" y="28"/>
                    </a:cubicBezTo>
                    <a:cubicBezTo>
                      <a:pt x="222" y="34"/>
                      <a:pt x="222" y="34"/>
                      <a:pt x="222" y="34"/>
                    </a:cubicBezTo>
                    <a:cubicBezTo>
                      <a:pt x="217" y="35"/>
                      <a:pt x="217" y="35"/>
                      <a:pt x="217" y="35"/>
                    </a:cubicBezTo>
                    <a:cubicBezTo>
                      <a:pt x="212" y="36"/>
                      <a:pt x="212" y="36"/>
                      <a:pt x="212" y="36"/>
                    </a:cubicBezTo>
                    <a:cubicBezTo>
                      <a:pt x="209" y="34"/>
                      <a:pt x="209" y="34"/>
                      <a:pt x="209" y="34"/>
                    </a:cubicBezTo>
                    <a:cubicBezTo>
                      <a:pt x="209" y="32"/>
                      <a:pt x="209" y="32"/>
                      <a:pt x="209" y="32"/>
                    </a:cubicBezTo>
                    <a:cubicBezTo>
                      <a:pt x="205" y="32"/>
                      <a:pt x="205" y="32"/>
                      <a:pt x="205" y="32"/>
                    </a:cubicBezTo>
                    <a:cubicBezTo>
                      <a:pt x="203" y="32"/>
                      <a:pt x="203" y="32"/>
                      <a:pt x="203" y="32"/>
                    </a:cubicBezTo>
                    <a:cubicBezTo>
                      <a:pt x="201" y="35"/>
                      <a:pt x="201" y="35"/>
                      <a:pt x="201" y="35"/>
                    </a:cubicBezTo>
                    <a:cubicBezTo>
                      <a:pt x="196" y="35"/>
                      <a:pt x="196" y="35"/>
                      <a:pt x="196" y="35"/>
                    </a:cubicBezTo>
                    <a:cubicBezTo>
                      <a:pt x="189" y="35"/>
                      <a:pt x="189" y="35"/>
                      <a:pt x="189" y="35"/>
                    </a:cubicBezTo>
                    <a:cubicBezTo>
                      <a:pt x="187" y="34"/>
                      <a:pt x="187" y="34"/>
                      <a:pt x="187" y="34"/>
                    </a:cubicBezTo>
                    <a:cubicBezTo>
                      <a:pt x="187" y="34"/>
                      <a:pt x="186" y="32"/>
                      <a:pt x="185" y="31"/>
                    </a:cubicBezTo>
                    <a:cubicBezTo>
                      <a:pt x="185" y="31"/>
                      <a:pt x="182" y="28"/>
                      <a:pt x="182" y="28"/>
                    </a:cubicBezTo>
                    <a:cubicBezTo>
                      <a:pt x="179" y="26"/>
                      <a:pt x="179" y="26"/>
                      <a:pt x="179" y="26"/>
                    </a:cubicBezTo>
                    <a:cubicBezTo>
                      <a:pt x="169" y="26"/>
                      <a:pt x="169" y="26"/>
                      <a:pt x="169" y="26"/>
                    </a:cubicBezTo>
                    <a:cubicBezTo>
                      <a:pt x="168" y="10"/>
                      <a:pt x="168" y="10"/>
                      <a:pt x="168" y="10"/>
                    </a:cubicBezTo>
                    <a:cubicBezTo>
                      <a:pt x="166" y="6"/>
                      <a:pt x="166" y="6"/>
                      <a:pt x="166" y="6"/>
                    </a:cubicBezTo>
                    <a:cubicBezTo>
                      <a:pt x="164" y="3"/>
                      <a:pt x="164" y="3"/>
                      <a:pt x="164" y="3"/>
                    </a:cubicBezTo>
                    <a:cubicBezTo>
                      <a:pt x="162" y="2"/>
                      <a:pt x="162" y="2"/>
                      <a:pt x="162" y="2"/>
                    </a:cubicBezTo>
                    <a:cubicBezTo>
                      <a:pt x="158" y="4"/>
                      <a:pt x="158" y="4"/>
                      <a:pt x="158" y="4"/>
                    </a:cubicBezTo>
                    <a:cubicBezTo>
                      <a:pt x="155" y="7"/>
                      <a:pt x="155" y="7"/>
                      <a:pt x="155" y="7"/>
                    </a:cubicBezTo>
                    <a:cubicBezTo>
                      <a:pt x="153" y="10"/>
                      <a:pt x="153" y="10"/>
                      <a:pt x="153" y="10"/>
                    </a:cubicBezTo>
                    <a:cubicBezTo>
                      <a:pt x="149" y="13"/>
                      <a:pt x="149" y="13"/>
                      <a:pt x="149" y="13"/>
                    </a:cubicBezTo>
                    <a:cubicBezTo>
                      <a:pt x="145" y="8"/>
                      <a:pt x="145" y="8"/>
                      <a:pt x="145" y="8"/>
                    </a:cubicBezTo>
                    <a:cubicBezTo>
                      <a:pt x="144" y="5"/>
                      <a:pt x="144" y="5"/>
                      <a:pt x="144" y="5"/>
                    </a:cubicBezTo>
                    <a:cubicBezTo>
                      <a:pt x="141" y="9"/>
                      <a:pt x="141" y="9"/>
                      <a:pt x="141" y="9"/>
                    </a:cubicBezTo>
                    <a:cubicBezTo>
                      <a:pt x="139" y="12"/>
                      <a:pt x="139" y="12"/>
                      <a:pt x="139" y="12"/>
                    </a:cubicBezTo>
                    <a:cubicBezTo>
                      <a:pt x="127" y="12"/>
                      <a:pt x="127" y="12"/>
                      <a:pt x="127" y="12"/>
                    </a:cubicBezTo>
                    <a:cubicBezTo>
                      <a:pt x="118" y="11"/>
                      <a:pt x="118" y="11"/>
                      <a:pt x="118" y="11"/>
                    </a:cubicBezTo>
                    <a:cubicBezTo>
                      <a:pt x="106" y="11"/>
                      <a:pt x="106" y="11"/>
                      <a:pt x="106" y="11"/>
                    </a:cubicBezTo>
                    <a:cubicBezTo>
                      <a:pt x="106" y="11"/>
                      <a:pt x="104" y="12"/>
                      <a:pt x="103" y="12"/>
                    </a:cubicBezTo>
                    <a:cubicBezTo>
                      <a:pt x="103" y="12"/>
                      <a:pt x="100" y="14"/>
                      <a:pt x="100" y="14"/>
                    </a:cubicBezTo>
                    <a:cubicBezTo>
                      <a:pt x="100" y="14"/>
                      <a:pt x="99" y="16"/>
                      <a:pt x="99" y="16"/>
                    </a:cubicBezTo>
                    <a:cubicBezTo>
                      <a:pt x="99" y="17"/>
                      <a:pt x="99" y="22"/>
                      <a:pt x="99" y="22"/>
                    </a:cubicBezTo>
                    <a:cubicBezTo>
                      <a:pt x="100" y="25"/>
                      <a:pt x="100" y="25"/>
                      <a:pt x="100" y="25"/>
                    </a:cubicBezTo>
                    <a:cubicBezTo>
                      <a:pt x="100" y="25"/>
                      <a:pt x="101" y="27"/>
                      <a:pt x="102" y="27"/>
                    </a:cubicBezTo>
                    <a:cubicBezTo>
                      <a:pt x="103" y="27"/>
                      <a:pt x="107" y="27"/>
                      <a:pt x="107" y="27"/>
                    </a:cubicBezTo>
                    <a:cubicBezTo>
                      <a:pt x="107" y="27"/>
                      <a:pt x="111" y="27"/>
                      <a:pt x="111" y="27"/>
                    </a:cubicBezTo>
                    <a:cubicBezTo>
                      <a:pt x="112" y="27"/>
                      <a:pt x="113" y="28"/>
                      <a:pt x="113" y="28"/>
                    </a:cubicBezTo>
                    <a:cubicBezTo>
                      <a:pt x="113" y="28"/>
                      <a:pt x="115" y="30"/>
                      <a:pt x="115" y="30"/>
                    </a:cubicBezTo>
                    <a:cubicBezTo>
                      <a:pt x="115" y="30"/>
                      <a:pt x="117" y="33"/>
                      <a:pt x="117" y="33"/>
                    </a:cubicBezTo>
                    <a:cubicBezTo>
                      <a:pt x="118" y="37"/>
                      <a:pt x="118" y="37"/>
                      <a:pt x="118" y="37"/>
                    </a:cubicBezTo>
                    <a:cubicBezTo>
                      <a:pt x="118" y="37"/>
                      <a:pt x="118" y="40"/>
                      <a:pt x="118" y="40"/>
                    </a:cubicBezTo>
                    <a:cubicBezTo>
                      <a:pt x="118" y="41"/>
                      <a:pt x="117" y="43"/>
                      <a:pt x="117" y="43"/>
                    </a:cubicBezTo>
                    <a:cubicBezTo>
                      <a:pt x="114" y="43"/>
                      <a:pt x="114" y="43"/>
                      <a:pt x="114" y="43"/>
                    </a:cubicBezTo>
                    <a:cubicBezTo>
                      <a:pt x="109" y="44"/>
                      <a:pt x="109" y="44"/>
                      <a:pt x="109" y="44"/>
                    </a:cubicBezTo>
                    <a:cubicBezTo>
                      <a:pt x="108" y="43"/>
                      <a:pt x="108" y="43"/>
                      <a:pt x="108" y="43"/>
                    </a:cubicBezTo>
                    <a:cubicBezTo>
                      <a:pt x="104" y="42"/>
                      <a:pt x="104" y="42"/>
                      <a:pt x="104" y="42"/>
                    </a:cubicBezTo>
                    <a:cubicBezTo>
                      <a:pt x="100" y="44"/>
                      <a:pt x="100" y="44"/>
                      <a:pt x="100" y="44"/>
                    </a:cubicBezTo>
                    <a:cubicBezTo>
                      <a:pt x="95" y="44"/>
                      <a:pt x="95" y="44"/>
                      <a:pt x="95" y="44"/>
                    </a:cubicBezTo>
                    <a:cubicBezTo>
                      <a:pt x="95" y="48"/>
                      <a:pt x="95" y="48"/>
                      <a:pt x="95" y="48"/>
                    </a:cubicBezTo>
                    <a:cubicBezTo>
                      <a:pt x="95" y="62"/>
                      <a:pt x="95" y="62"/>
                      <a:pt x="95" y="62"/>
                    </a:cubicBezTo>
                    <a:cubicBezTo>
                      <a:pt x="98" y="64"/>
                      <a:pt x="98" y="64"/>
                      <a:pt x="98" y="64"/>
                    </a:cubicBezTo>
                    <a:cubicBezTo>
                      <a:pt x="98" y="64"/>
                      <a:pt x="100" y="66"/>
                      <a:pt x="101" y="66"/>
                    </a:cubicBezTo>
                    <a:cubicBezTo>
                      <a:pt x="101" y="67"/>
                      <a:pt x="103" y="68"/>
                      <a:pt x="104" y="68"/>
                    </a:cubicBezTo>
                    <a:cubicBezTo>
                      <a:pt x="104" y="69"/>
                      <a:pt x="106" y="70"/>
                      <a:pt x="106" y="70"/>
                    </a:cubicBezTo>
                    <a:cubicBezTo>
                      <a:pt x="106" y="76"/>
                      <a:pt x="106" y="76"/>
                      <a:pt x="106" y="76"/>
                    </a:cubicBezTo>
                    <a:cubicBezTo>
                      <a:pt x="106" y="80"/>
                      <a:pt x="106" y="80"/>
                      <a:pt x="106" y="80"/>
                    </a:cubicBezTo>
                    <a:cubicBezTo>
                      <a:pt x="109" y="84"/>
                      <a:pt x="109" y="84"/>
                      <a:pt x="109" y="84"/>
                    </a:cubicBezTo>
                    <a:cubicBezTo>
                      <a:pt x="111" y="89"/>
                      <a:pt x="111" y="89"/>
                      <a:pt x="111" y="89"/>
                    </a:cubicBezTo>
                    <a:cubicBezTo>
                      <a:pt x="109" y="106"/>
                      <a:pt x="109" y="106"/>
                      <a:pt x="109" y="106"/>
                    </a:cubicBezTo>
                    <a:cubicBezTo>
                      <a:pt x="109" y="114"/>
                      <a:pt x="109" y="114"/>
                      <a:pt x="109" y="114"/>
                    </a:cubicBezTo>
                    <a:cubicBezTo>
                      <a:pt x="109" y="114"/>
                      <a:pt x="107" y="120"/>
                      <a:pt x="107" y="121"/>
                    </a:cubicBezTo>
                    <a:cubicBezTo>
                      <a:pt x="107" y="122"/>
                      <a:pt x="105" y="129"/>
                      <a:pt x="105" y="129"/>
                    </a:cubicBezTo>
                    <a:cubicBezTo>
                      <a:pt x="104" y="137"/>
                      <a:pt x="104" y="137"/>
                      <a:pt x="104" y="137"/>
                    </a:cubicBezTo>
                    <a:cubicBezTo>
                      <a:pt x="104" y="137"/>
                      <a:pt x="103" y="139"/>
                      <a:pt x="103" y="140"/>
                    </a:cubicBezTo>
                    <a:cubicBezTo>
                      <a:pt x="103" y="141"/>
                      <a:pt x="102" y="151"/>
                      <a:pt x="102" y="151"/>
                    </a:cubicBezTo>
                    <a:cubicBezTo>
                      <a:pt x="102" y="151"/>
                      <a:pt x="101" y="155"/>
                      <a:pt x="101" y="156"/>
                    </a:cubicBezTo>
                    <a:cubicBezTo>
                      <a:pt x="100" y="157"/>
                      <a:pt x="101" y="163"/>
                      <a:pt x="101" y="163"/>
                    </a:cubicBezTo>
                    <a:cubicBezTo>
                      <a:pt x="101" y="163"/>
                      <a:pt x="98" y="171"/>
                      <a:pt x="98" y="172"/>
                    </a:cubicBezTo>
                    <a:cubicBezTo>
                      <a:pt x="97" y="172"/>
                      <a:pt x="95" y="176"/>
                      <a:pt x="94" y="176"/>
                    </a:cubicBezTo>
                    <a:cubicBezTo>
                      <a:pt x="94" y="176"/>
                      <a:pt x="89" y="176"/>
                      <a:pt x="89" y="176"/>
                    </a:cubicBezTo>
                    <a:cubicBezTo>
                      <a:pt x="88" y="176"/>
                      <a:pt x="84" y="174"/>
                      <a:pt x="83" y="174"/>
                    </a:cubicBezTo>
                    <a:cubicBezTo>
                      <a:pt x="83" y="174"/>
                      <a:pt x="81" y="172"/>
                      <a:pt x="81" y="172"/>
                    </a:cubicBezTo>
                    <a:cubicBezTo>
                      <a:pt x="75" y="172"/>
                      <a:pt x="75" y="172"/>
                      <a:pt x="75" y="172"/>
                    </a:cubicBezTo>
                    <a:cubicBezTo>
                      <a:pt x="71" y="174"/>
                      <a:pt x="71" y="174"/>
                      <a:pt x="71" y="174"/>
                    </a:cubicBezTo>
                    <a:cubicBezTo>
                      <a:pt x="70" y="177"/>
                      <a:pt x="70" y="177"/>
                      <a:pt x="70" y="177"/>
                    </a:cubicBezTo>
                    <a:cubicBezTo>
                      <a:pt x="63" y="179"/>
                      <a:pt x="63" y="179"/>
                      <a:pt x="63" y="179"/>
                    </a:cubicBezTo>
                    <a:cubicBezTo>
                      <a:pt x="54" y="180"/>
                      <a:pt x="54" y="180"/>
                      <a:pt x="54" y="180"/>
                    </a:cubicBezTo>
                    <a:cubicBezTo>
                      <a:pt x="46" y="180"/>
                      <a:pt x="46" y="180"/>
                      <a:pt x="46" y="180"/>
                    </a:cubicBezTo>
                    <a:cubicBezTo>
                      <a:pt x="42" y="182"/>
                      <a:pt x="42" y="182"/>
                      <a:pt x="42" y="182"/>
                    </a:cubicBezTo>
                    <a:cubicBezTo>
                      <a:pt x="36" y="185"/>
                      <a:pt x="36" y="185"/>
                      <a:pt x="36" y="185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32" y="188"/>
                      <a:pt x="26" y="192"/>
                      <a:pt x="26" y="193"/>
                    </a:cubicBezTo>
                    <a:cubicBezTo>
                      <a:pt x="26" y="193"/>
                      <a:pt x="21" y="199"/>
                      <a:pt x="21" y="200"/>
                    </a:cubicBezTo>
                    <a:cubicBezTo>
                      <a:pt x="20" y="201"/>
                      <a:pt x="19" y="206"/>
                      <a:pt x="19" y="206"/>
                    </a:cubicBezTo>
                    <a:cubicBezTo>
                      <a:pt x="18" y="210"/>
                      <a:pt x="18" y="210"/>
                      <a:pt x="18" y="210"/>
                    </a:cubicBezTo>
                    <a:cubicBezTo>
                      <a:pt x="15" y="214"/>
                      <a:pt x="15" y="214"/>
                      <a:pt x="15" y="214"/>
                    </a:cubicBezTo>
                    <a:cubicBezTo>
                      <a:pt x="15" y="214"/>
                      <a:pt x="13" y="217"/>
                      <a:pt x="13" y="217"/>
                    </a:cubicBezTo>
                    <a:cubicBezTo>
                      <a:pt x="13" y="217"/>
                      <a:pt x="14" y="223"/>
                      <a:pt x="14" y="223"/>
                    </a:cubicBezTo>
                    <a:cubicBezTo>
                      <a:pt x="15" y="226"/>
                      <a:pt x="15" y="226"/>
                      <a:pt x="15" y="226"/>
                    </a:cubicBezTo>
                    <a:cubicBezTo>
                      <a:pt x="12" y="232"/>
                      <a:pt x="12" y="232"/>
                      <a:pt x="12" y="232"/>
                    </a:cubicBezTo>
                    <a:cubicBezTo>
                      <a:pt x="8" y="236"/>
                      <a:pt x="8" y="236"/>
                      <a:pt x="8" y="236"/>
                    </a:cubicBezTo>
                    <a:cubicBezTo>
                      <a:pt x="8" y="236"/>
                      <a:pt x="3" y="239"/>
                      <a:pt x="3" y="239"/>
                    </a:cubicBezTo>
                    <a:cubicBezTo>
                      <a:pt x="3" y="240"/>
                      <a:pt x="0" y="245"/>
                      <a:pt x="0" y="245"/>
                    </a:cubicBez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82" name="Freeform 11"/>
              <p:cNvSpPr>
                <a:spLocks/>
              </p:cNvSpPr>
              <p:nvPr/>
            </p:nvSpPr>
            <p:spPr bwMode="auto">
              <a:xfrm>
                <a:off x="8023225" y="1057275"/>
                <a:ext cx="563562" cy="658813"/>
              </a:xfrm>
              <a:custGeom>
                <a:avLst/>
                <a:gdLst>
                  <a:gd name="T0" fmla="*/ 11 w 150"/>
                  <a:gd name="T1" fmla="*/ 25 h 175"/>
                  <a:gd name="T2" fmla="*/ 19 w 150"/>
                  <a:gd name="T3" fmla="*/ 33 h 175"/>
                  <a:gd name="T4" fmla="*/ 34 w 150"/>
                  <a:gd name="T5" fmla="*/ 35 h 175"/>
                  <a:gd name="T6" fmla="*/ 42 w 150"/>
                  <a:gd name="T7" fmla="*/ 40 h 175"/>
                  <a:gd name="T8" fmla="*/ 50 w 150"/>
                  <a:gd name="T9" fmla="*/ 37 h 175"/>
                  <a:gd name="T10" fmla="*/ 55 w 150"/>
                  <a:gd name="T11" fmla="*/ 29 h 175"/>
                  <a:gd name="T12" fmla="*/ 71 w 150"/>
                  <a:gd name="T13" fmla="*/ 27 h 175"/>
                  <a:gd name="T14" fmla="*/ 80 w 150"/>
                  <a:gd name="T15" fmla="*/ 22 h 175"/>
                  <a:gd name="T16" fmla="*/ 90 w 150"/>
                  <a:gd name="T17" fmla="*/ 17 h 175"/>
                  <a:gd name="T18" fmla="*/ 102 w 150"/>
                  <a:gd name="T19" fmla="*/ 11 h 175"/>
                  <a:gd name="T20" fmla="*/ 107 w 150"/>
                  <a:gd name="T21" fmla="*/ 0 h 175"/>
                  <a:gd name="T22" fmla="*/ 120 w 150"/>
                  <a:gd name="T23" fmla="*/ 5 h 175"/>
                  <a:gd name="T24" fmla="*/ 116 w 150"/>
                  <a:gd name="T25" fmla="*/ 13 h 175"/>
                  <a:gd name="T26" fmla="*/ 121 w 150"/>
                  <a:gd name="T27" fmla="*/ 18 h 175"/>
                  <a:gd name="T28" fmla="*/ 129 w 150"/>
                  <a:gd name="T29" fmla="*/ 26 h 175"/>
                  <a:gd name="T30" fmla="*/ 130 w 150"/>
                  <a:gd name="T31" fmla="*/ 34 h 175"/>
                  <a:gd name="T32" fmla="*/ 125 w 150"/>
                  <a:gd name="T33" fmla="*/ 42 h 175"/>
                  <a:gd name="T34" fmla="*/ 123 w 150"/>
                  <a:gd name="T35" fmla="*/ 54 h 175"/>
                  <a:gd name="T36" fmla="*/ 122 w 150"/>
                  <a:gd name="T37" fmla="*/ 66 h 175"/>
                  <a:gd name="T38" fmla="*/ 125 w 150"/>
                  <a:gd name="T39" fmla="*/ 74 h 175"/>
                  <a:gd name="T40" fmla="*/ 127 w 150"/>
                  <a:gd name="T41" fmla="*/ 87 h 175"/>
                  <a:gd name="T42" fmla="*/ 137 w 150"/>
                  <a:gd name="T43" fmla="*/ 94 h 175"/>
                  <a:gd name="T44" fmla="*/ 147 w 150"/>
                  <a:gd name="T45" fmla="*/ 103 h 175"/>
                  <a:gd name="T46" fmla="*/ 150 w 150"/>
                  <a:gd name="T47" fmla="*/ 120 h 175"/>
                  <a:gd name="T48" fmla="*/ 146 w 150"/>
                  <a:gd name="T49" fmla="*/ 129 h 175"/>
                  <a:gd name="T50" fmla="*/ 126 w 150"/>
                  <a:gd name="T51" fmla="*/ 129 h 175"/>
                  <a:gd name="T52" fmla="*/ 116 w 150"/>
                  <a:gd name="T53" fmla="*/ 138 h 175"/>
                  <a:gd name="T54" fmla="*/ 114 w 150"/>
                  <a:gd name="T55" fmla="*/ 146 h 175"/>
                  <a:gd name="T56" fmla="*/ 110 w 150"/>
                  <a:gd name="T57" fmla="*/ 150 h 175"/>
                  <a:gd name="T58" fmla="*/ 107 w 150"/>
                  <a:gd name="T59" fmla="*/ 158 h 175"/>
                  <a:gd name="T60" fmla="*/ 102 w 150"/>
                  <a:gd name="T61" fmla="*/ 160 h 175"/>
                  <a:gd name="T62" fmla="*/ 98 w 150"/>
                  <a:gd name="T63" fmla="*/ 155 h 175"/>
                  <a:gd name="T64" fmla="*/ 89 w 150"/>
                  <a:gd name="T65" fmla="*/ 151 h 175"/>
                  <a:gd name="T66" fmla="*/ 81 w 150"/>
                  <a:gd name="T67" fmla="*/ 155 h 175"/>
                  <a:gd name="T68" fmla="*/ 74 w 150"/>
                  <a:gd name="T69" fmla="*/ 162 h 175"/>
                  <a:gd name="T70" fmla="*/ 72 w 150"/>
                  <a:gd name="T71" fmla="*/ 175 h 175"/>
                  <a:gd name="T72" fmla="*/ 63 w 150"/>
                  <a:gd name="T73" fmla="*/ 166 h 175"/>
                  <a:gd name="T74" fmla="*/ 58 w 150"/>
                  <a:gd name="T75" fmla="*/ 160 h 175"/>
                  <a:gd name="T76" fmla="*/ 61 w 150"/>
                  <a:gd name="T77" fmla="*/ 152 h 175"/>
                  <a:gd name="T78" fmla="*/ 57 w 150"/>
                  <a:gd name="T79" fmla="*/ 146 h 175"/>
                  <a:gd name="T80" fmla="*/ 56 w 150"/>
                  <a:gd name="T81" fmla="*/ 135 h 175"/>
                  <a:gd name="T82" fmla="*/ 55 w 150"/>
                  <a:gd name="T83" fmla="*/ 122 h 175"/>
                  <a:gd name="T84" fmla="*/ 52 w 150"/>
                  <a:gd name="T85" fmla="*/ 109 h 175"/>
                  <a:gd name="T86" fmla="*/ 47 w 150"/>
                  <a:gd name="T87" fmla="*/ 102 h 175"/>
                  <a:gd name="T88" fmla="*/ 43 w 150"/>
                  <a:gd name="T89" fmla="*/ 91 h 175"/>
                  <a:gd name="T90" fmla="*/ 39 w 150"/>
                  <a:gd name="T91" fmla="*/ 83 h 175"/>
                  <a:gd name="T92" fmla="*/ 33 w 150"/>
                  <a:gd name="T93" fmla="*/ 79 h 175"/>
                  <a:gd name="T94" fmla="*/ 29 w 150"/>
                  <a:gd name="T95" fmla="*/ 70 h 175"/>
                  <a:gd name="T96" fmla="*/ 19 w 150"/>
                  <a:gd name="T97" fmla="*/ 70 h 175"/>
                  <a:gd name="T98" fmla="*/ 13 w 150"/>
                  <a:gd name="T99" fmla="*/ 68 h 175"/>
                  <a:gd name="T100" fmla="*/ 10 w 150"/>
                  <a:gd name="T101" fmla="*/ 48 h 175"/>
                  <a:gd name="T102" fmla="*/ 14 w 150"/>
                  <a:gd name="T103" fmla="*/ 42 h 175"/>
                  <a:gd name="T104" fmla="*/ 9 w 150"/>
                  <a:gd name="T105" fmla="*/ 31 h 175"/>
                  <a:gd name="T106" fmla="*/ 1 w 150"/>
                  <a:gd name="T107" fmla="*/ 28 h 175"/>
                  <a:gd name="T108" fmla="*/ 1 w 150"/>
                  <a:gd name="T109" fmla="*/ 25 h 1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50" h="175">
                    <a:moveTo>
                      <a:pt x="1" y="25"/>
                    </a:moveTo>
                    <a:cubicBezTo>
                      <a:pt x="2" y="25"/>
                      <a:pt x="11" y="25"/>
                      <a:pt x="11" y="25"/>
                    </a:cubicBezTo>
                    <a:cubicBezTo>
                      <a:pt x="15" y="30"/>
                      <a:pt x="15" y="30"/>
                      <a:pt x="15" y="30"/>
                    </a:cubicBezTo>
                    <a:cubicBezTo>
                      <a:pt x="19" y="33"/>
                      <a:pt x="19" y="33"/>
                      <a:pt x="19" y="33"/>
                    </a:cubicBezTo>
                    <a:cubicBezTo>
                      <a:pt x="28" y="34"/>
                      <a:pt x="28" y="34"/>
                      <a:pt x="28" y="34"/>
                    </a:cubicBezTo>
                    <a:cubicBezTo>
                      <a:pt x="34" y="35"/>
                      <a:pt x="34" y="35"/>
                      <a:pt x="34" y="35"/>
                    </a:cubicBezTo>
                    <a:cubicBezTo>
                      <a:pt x="37" y="40"/>
                      <a:pt x="37" y="40"/>
                      <a:pt x="37" y="40"/>
                    </a:cubicBezTo>
                    <a:cubicBezTo>
                      <a:pt x="42" y="40"/>
                      <a:pt x="42" y="40"/>
                      <a:pt x="42" y="40"/>
                    </a:cubicBezTo>
                    <a:cubicBezTo>
                      <a:pt x="48" y="40"/>
                      <a:pt x="48" y="40"/>
                      <a:pt x="48" y="40"/>
                    </a:cubicBezTo>
                    <a:cubicBezTo>
                      <a:pt x="50" y="37"/>
                      <a:pt x="50" y="37"/>
                      <a:pt x="50" y="37"/>
                    </a:cubicBezTo>
                    <a:cubicBezTo>
                      <a:pt x="51" y="31"/>
                      <a:pt x="51" y="31"/>
                      <a:pt x="51" y="31"/>
                    </a:cubicBezTo>
                    <a:cubicBezTo>
                      <a:pt x="55" y="29"/>
                      <a:pt x="55" y="29"/>
                      <a:pt x="55" y="29"/>
                    </a:cubicBezTo>
                    <a:cubicBezTo>
                      <a:pt x="61" y="27"/>
                      <a:pt x="61" y="27"/>
                      <a:pt x="61" y="27"/>
                    </a:cubicBezTo>
                    <a:cubicBezTo>
                      <a:pt x="71" y="27"/>
                      <a:pt x="71" y="27"/>
                      <a:pt x="71" y="27"/>
                    </a:cubicBezTo>
                    <a:cubicBezTo>
                      <a:pt x="75" y="26"/>
                      <a:pt x="75" y="26"/>
                      <a:pt x="75" y="26"/>
                    </a:cubicBezTo>
                    <a:cubicBezTo>
                      <a:pt x="80" y="22"/>
                      <a:pt x="80" y="22"/>
                      <a:pt x="80" y="22"/>
                    </a:cubicBezTo>
                    <a:cubicBezTo>
                      <a:pt x="86" y="19"/>
                      <a:pt x="86" y="19"/>
                      <a:pt x="86" y="19"/>
                    </a:cubicBezTo>
                    <a:cubicBezTo>
                      <a:pt x="90" y="17"/>
                      <a:pt x="90" y="17"/>
                      <a:pt x="90" y="17"/>
                    </a:cubicBezTo>
                    <a:cubicBezTo>
                      <a:pt x="97" y="16"/>
                      <a:pt x="97" y="16"/>
                      <a:pt x="97" y="16"/>
                    </a:cubicBezTo>
                    <a:cubicBezTo>
                      <a:pt x="102" y="11"/>
                      <a:pt x="102" y="11"/>
                      <a:pt x="102" y="11"/>
                    </a:cubicBezTo>
                    <a:cubicBezTo>
                      <a:pt x="107" y="4"/>
                      <a:pt x="107" y="4"/>
                      <a:pt x="107" y="4"/>
                    </a:cubicBezTo>
                    <a:cubicBezTo>
                      <a:pt x="107" y="0"/>
                      <a:pt x="107" y="0"/>
                      <a:pt x="107" y="0"/>
                    </a:cubicBezTo>
                    <a:cubicBezTo>
                      <a:pt x="118" y="0"/>
                      <a:pt x="118" y="0"/>
                      <a:pt x="118" y="0"/>
                    </a:cubicBezTo>
                    <a:cubicBezTo>
                      <a:pt x="120" y="5"/>
                      <a:pt x="120" y="5"/>
                      <a:pt x="120" y="5"/>
                    </a:cubicBezTo>
                    <a:cubicBezTo>
                      <a:pt x="118" y="9"/>
                      <a:pt x="118" y="9"/>
                      <a:pt x="118" y="9"/>
                    </a:cubicBezTo>
                    <a:cubicBezTo>
                      <a:pt x="116" y="13"/>
                      <a:pt x="116" y="13"/>
                      <a:pt x="116" y="13"/>
                    </a:cubicBezTo>
                    <a:cubicBezTo>
                      <a:pt x="116" y="17"/>
                      <a:pt x="116" y="17"/>
                      <a:pt x="116" y="17"/>
                    </a:cubicBezTo>
                    <a:cubicBezTo>
                      <a:pt x="121" y="18"/>
                      <a:pt x="121" y="18"/>
                      <a:pt x="121" y="18"/>
                    </a:cubicBezTo>
                    <a:cubicBezTo>
                      <a:pt x="126" y="20"/>
                      <a:pt x="126" y="20"/>
                      <a:pt x="126" y="20"/>
                    </a:cubicBezTo>
                    <a:cubicBezTo>
                      <a:pt x="129" y="26"/>
                      <a:pt x="129" y="26"/>
                      <a:pt x="129" y="26"/>
                    </a:cubicBezTo>
                    <a:cubicBezTo>
                      <a:pt x="131" y="30"/>
                      <a:pt x="131" y="30"/>
                      <a:pt x="131" y="30"/>
                    </a:cubicBezTo>
                    <a:cubicBezTo>
                      <a:pt x="130" y="34"/>
                      <a:pt x="130" y="34"/>
                      <a:pt x="130" y="34"/>
                    </a:cubicBezTo>
                    <a:cubicBezTo>
                      <a:pt x="126" y="38"/>
                      <a:pt x="126" y="38"/>
                      <a:pt x="126" y="38"/>
                    </a:cubicBezTo>
                    <a:cubicBezTo>
                      <a:pt x="125" y="42"/>
                      <a:pt x="125" y="42"/>
                      <a:pt x="125" y="42"/>
                    </a:cubicBezTo>
                    <a:cubicBezTo>
                      <a:pt x="123" y="50"/>
                      <a:pt x="123" y="50"/>
                      <a:pt x="123" y="50"/>
                    </a:cubicBezTo>
                    <a:cubicBezTo>
                      <a:pt x="123" y="54"/>
                      <a:pt x="123" y="54"/>
                      <a:pt x="123" y="54"/>
                    </a:cubicBezTo>
                    <a:cubicBezTo>
                      <a:pt x="122" y="57"/>
                      <a:pt x="122" y="57"/>
                      <a:pt x="122" y="57"/>
                    </a:cubicBezTo>
                    <a:cubicBezTo>
                      <a:pt x="122" y="66"/>
                      <a:pt x="122" y="66"/>
                      <a:pt x="122" y="66"/>
                    </a:cubicBezTo>
                    <a:cubicBezTo>
                      <a:pt x="122" y="71"/>
                      <a:pt x="122" y="71"/>
                      <a:pt x="122" y="71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7" y="79"/>
                      <a:pt x="127" y="79"/>
                      <a:pt x="127" y="79"/>
                    </a:cubicBezTo>
                    <a:cubicBezTo>
                      <a:pt x="127" y="87"/>
                      <a:pt x="127" y="87"/>
                      <a:pt x="127" y="87"/>
                    </a:cubicBezTo>
                    <a:cubicBezTo>
                      <a:pt x="131" y="89"/>
                      <a:pt x="131" y="89"/>
                      <a:pt x="131" y="89"/>
                    </a:cubicBezTo>
                    <a:cubicBezTo>
                      <a:pt x="137" y="94"/>
                      <a:pt x="137" y="94"/>
                      <a:pt x="137" y="94"/>
                    </a:cubicBezTo>
                    <a:cubicBezTo>
                      <a:pt x="140" y="98"/>
                      <a:pt x="140" y="98"/>
                      <a:pt x="140" y="98"/>
                    </a:cubicBezTo>
                    <a:cubicBezTo>
                      <a:pt x="147" y="103"/>
                      <a:pt x="147" y="103"/>
                      <a:pt x="147" y="103"/>
                    </a:cubicBezTo>
                    <a:cubicBezTo>
                      <a:pt x="149" y="106"/>
                      <a:pt x="149" y="106"/>
                      <a:pt x="149" y="106"/>
                    </a:cubicBezTo>
                    <a:cubicBezTo>
                      <a:pt x="150" y="120"/>
                      <a:pt x="150" y="120"/>
                      <a:pt x="150" y="120"/>
                    </a:cubicBezTo>
                    <a:cubicBezTo>
                      <a:pt x="150" y="128"/>
                      <a:pt x="150" y="128"/>
                      <a:pt x="150" y="128"/>
                    </a:cubicBezTo>
                    <a:cubicBezTo>
                      <a:pt x="146" y="129"/>
                      <a:pt x="146" y="129"/>
                      <a:pt x="146" y="129"/>
                    </a:cubicBezTo>
                    <a:cubicBezTo>
                      <a:pt x="136" y="129"/>
                      <a:pt x="136" y="129"/>
                      <a:pt x="136" y="129"/>
                    </a:cubicBezTo>
                    <a:cubicBezTo>
                      <a:pt x="126" y="129"/>
                      <a:pt x="126" y="129"/>
                      <a:pt x="126" y="129"/>
                    </a:cubicBezTo>
                    <a:cubicBezTo>
                      <a:pt x="126" y="129"/>
                      <a:pt x="124" y="131"/>
                      <a:pt x="123" y="131"/>
                    </a:cubicBezTo>
                    <a:cubicBezTo>
                      <a:pt x="122" y="132"/>
                      <a:pt x="116" y="138"/>
                      <a:pt x="116" y="138"/>
                    </a:cubicBezTo>
                    <a:cubicBezTo>
                      <a:pt x="114" y="143"/>
                      <a:pt x="114" y="143"/>
                      <a:pt x="114" y="143"/>
                    </a:cubicBezTo>
                    <a:cubicBezTo>
                      <a:pt x="114" y="146"/>
                      <a:pt x="114" y="146"/>
                      <a:pt x="114" y="146"/>
                    </a:cubicBezTo>
                    <a:cubicBezTo>
                      <a:pt x="112" y="148"/>
                      <a:pt x="112" y="148"/>
                      <a:pt x="112" y="148"/>
                    </a:cubicBezTo>
                    <a:cubicBezTo>
                      <a:pt x="110" y="150"/>
                      <a:pt x="110" y="150"/>
                      <a:pt x="110" y="150"/>
                    </a:cubicBezTo>
                    <a:cubicBezTo>
                      <a:pt x="107" y="153"/>
                      <a:pt x="107" y="153"/>
                      <a:pt x="107" y="153"/>
                    </a:cubicBezTo>
                    <a:cubicBezTo>
                      <a:pt x="107" y="158"/>
                      <a:pt x="107" y="158"/>
                      <a:pt x="107" y="158"/>
                    </a:cubicBezTo>
                    <a:cubicBezTo>
                      <a:pt x="105" y="160"/>
                      <a:pt x="105" y="160"/>
                      <a:pt x="105" y="160"/>
                    </a:cubicBezTo>
                    <a:cubicBezTo>
                      <a:pt x="102" y="160"/>
                      <a:pt x="102" y="160"/>
                      <a:pt x="102" y="160"/>
                    </a:cubicBezTo>
                    <a:cubicBezTo>
                      <a:pt x="100" y="158"/>
                      <a:pt x="100" y="158"/>
                      <a:pt x="100" y="158"/>
                    </a:cubicBezTo>
                    <a:cubicBezTo>
                      <a:pt x="98" y="155"/>
                      <a:pt x="98" y="155"/>
                      <a:pt x="98" y="155"/>
                    </a:cubicBezTo>
                    <a:cubicBezTo>
                      <a:pt x="93" y="152"/>
                      <a:pt x="93" y="152"/>
                      <a:pt x="93" y="152"/>
                    </a:cubicBezTo>
                    <a:cubicBezTo>
                      <a:pt x="89" y="151"/>
                      <a:pt x="89" y="151"/>
                      <a:pt x="89" y="151"/>
                    </a:cubicBezTo>
                    <a:cubicBezTo>
                      <a:pt x="85" y="152"/>
                      <a:pt x="85" y="152"/>
                      <a:pt x="85" y="152"/>
                    </a:cubicBezTo>
                    <a:cubicBezTo>
                      <a:pt x="81" y="155"/>
                      <a:pt x="81" y="155"/>
                      <a:pt x="81" y="155"/>
                    </a:cubicBezTo>
                    <a:cubicBezTo>
                      <a:pt x="78" y="157"/>
                      <a:pt x="78" y="157"/>
                      <a:pt x="78" y="157"/>
                    </a:cubicBezTo>
                    <a:cubicBezTo>
                      <a:pt x="74" y="162"/>
                      <a:pt x="74" y="162"/>
                      <a:pt x="74" y="162"/>
                    </a:cubicBezTo>
                    <a:cubicBezTo>
                      <a:pt x="74" y="174"/>
                      <a:pt x="74" y="174"/>
                      <a:pt x="74" y="174"/>
                    </a:cubicBezTo>
                    <a:cubicBezTo>
                      <a:pt x="72" y="175"/>
                      <a:pt x="72" y="175"/>
                      <a:pt x="72" y="175"/>
                    </a:cubicBezTo>
                    <a:cubicBezTo>
                      <a:pt x="68" y="173"/>
                      <a:pt x="68" y="173"/>
                      <a:pt x="68" y="173"/>
                    </a:cubicBezTo>
                    <a:cubicBezTo>
                      <a:pt x="63" y="166"/>
                      <a:pt x="63" y="166"/>
                      <a:pt x="63" y="166"/>
                    </a:cubicBezTo>
                    <a:cubicBezTo>
                      <a:pt x="60" y="162"/>
                      <a:pt x="60" y="162"/>
                      <a:pt x="60" y="162"/>
                    </a:cubicBezTo>
                    <a:cubicBezTo>
                      <a:pt x="58" y="160"/>
                      <a:pt x="58" y="160"/>
                      <a:pt x="58" y="160"/>
                    </a:cubicBezTo>
                    <a:cubicBezTo>
                      <a:pt x="61" y="156"/>
                      <a:pt x="61" y="156"/>
                      <a:pt x="61" y="156"/>
                    </a:cubicBezTo>
                    <a:cubicBezTo>
                      <a:pt x="61" y="152"/>
                      <a:pt x="61" y="152"/>
                      <a:pt x="61" y="152"/>
                    </a:cubicBezTo>
                    <a:cubicBezTo>
                      <a:pt x="60" y="149"/>
                      <a:pt x="60" y="149"/>
                      <a:pt x="60" y="149"/>
                    </a:cubicBezTo>
                    <a:cubicBezTo>
                      <a:pt x="57" y="146"/>
                      <a:pt x="57" y="146"/>
                      <a:pt x="57" y="146"/>
                    </a:cubicBezTo>
                    <a:cubicBezTo>
                      <a:pt x="57" y="141"/>
                      <a:pt x="57" y="141"/>
                      <a:pt x="57" y="141"/>
                    </a:cubicBezTo>
                    <a:cubicBezTo>
                      <a:pt x="56" y="135"/>
                      <a:pt x="56" y="135"/>
                      <a:pt x="56" y="135"/>
                    </a:cubicBezTo>
                    <a:cubicBezTo>
                      <a:pt x="55" y="130"/>
                      <a:pt x="55" y="130"/>
                      <a:pt x="55" y="130"/>
                    </a:cubicBezTo>
                    <a:cubicBezTo>
                      <a:pt x="55" y="122"/>
                      <a:pt x="55" y="122"/>
                      <a:pt x="55" y="122"/>
                    </a:cubicBezTo>
                    <a:cubicBezTo>
                      <a:pt x="55" y="113"/>
                      <a:pt x="55" y="113"/>
                      <a:pt x="55" y="113"/>
                    </a:cubicBezTo>
                    <a:cubicBezTo>
                      <a:pt x="52" y="109"/>
                      <a:pt x="52" y="109"/>
                      <a:pt x="52" y="109"/>
                    </a:cubicBezTo>
                    <a:cubicBezTo>
                      <a:pt x="50" y="106"/>
                      <a:pt x="50" y="106"/>
                      <a:pt x="50" y="106"/>
                    </a:cubicBezTo>
                    <a:cubicBezTo>
                      <a:pt x="47" y="102"/>
                      <a:pt x="47" y="102"/>
                      <a:pt x="47" y="102"/>
                    </a:cubicBezTo>
                    <a:cubicBezTo>
                      <a:pt x="45" y="96"/>
                      <a:pt x="45" y="96"/>
                      <a:pt x="45" y="96"/>
                    </a:cubicBezTo>
                    <a:cubicBezTo>
                      <a:pt x="43" y="91"/>
                      <a:pt x="43" y="91"/>
                      <a:pt x="43" y="91"/>
                    </a:cubicBezTo>
                    <a:cubicBezTo>
                      <a:pt x="40" y="85"/>
                      <a:pt x="40" y="85"/>
                      <a:pt x="40" y="85"/>
                    </a:cubicBezTo>
                    <a:cubicBezTo>
                      <a:pt x="39" y="83"/>
                      <a:pt x="39" y="83"/>
                      <a:pt x="39" y="83"/>
                    </a:cubicBezTo>
                    <a:cubicBezTo>
                      <a:pt x="35" y="79"/>
                      <a:pt x="35" y="79"/>
                      <a:pt x="35" y="79"/>
                    </a:cubicBezTo>
                    <a:cubicBezTo>
                      <a:pt x="33" y="79"/>
                      <a:pt x="33" y="79"/>
                      <a:pt x="33" y="79"/>
                    </a:cubicBezTo>
                    <a:cubicBezTo>
                      <a:pt x="33" y="70"/>
                      <a:pt x="33" y="70"/>
                      <a:pt x="33" y="70"/>
                    </a:cubicBezTo>
                    <a:cubicBezTo>
                      <a:pt x="33" y="70"/>
                      <a:pt x="30" y="70"/>
                      <a:pt x="29" y="70"/>
                    </a:cubicBezTo>
                    <a:cubicBezTo>
                      <a:pt x="28" y="70"/>
                      <a:pt x="22" y="70"/>
                      <a:pt x="22" y="70"/>
                    </a:cubicBezTo>
                    <a:cubicBezTo>
                      <a:pt x="19" y="70"/>
                      <a:pt x="19" y="70"/>
                      <a:pt x="19" y="70"/>
                    </a:cubicBezTo>
                    <a:cubicBezTo>
                      <a:pt x="14" y="69"/>
                      <a:pt x="14" y="69"/>
                      <a:pt x="14" y="69"/>
                    </a:cubicBezTo>
                    <a:cubicBezTo>
                      <a:pt x="13" y="68"/>
                      <a:pt x="13" y="68"/>
                      <a:pt x="13" y="68"/>
                    </a:cubicBezTo>
                    <a:cubicBezTo>
                      <a:pt x="11" y="68"/>
                      <a:pt x="11" y="68"/>
                      <a:pt x="11" y="68"/>
                    </a:cubicBezTo>
                    <a:cubicBezTo>
                      <a:pt x="11" y="68"/>
                      <a:pt x="10" y="49"/>
                      <a:pt x="10" y="48"/>
                    </a:cubicBezTo>
                    <a:cubicBezTo>
                      <a:pt x="10" y="48"/>
                      <a:pt x="13" y="44"/>
                      <a:pt x="13" y="44"/>
                    </a:cubicBezTo>
                    <a:cubicBezTo>
                      <a:pt x="14" y="42"/>
                      <a:pt x="14" y="42"/>
                      <a:pt x="14" y="42"/>
                    </a:cubicBezTo>
                    <a:cubicBezTo>
                      <a:pt x="14" y="35"/>
                      <a:pt x="14" y="35"/>
                      <a:pt x="14" y="35"/>
                    </a:cubicBezTo>
                    <a:cubicBezTo>
                      <a:pt x="9" y="31"/>
                      <a:pt x="9" y="31"/>
                      <a:pt x="9" y="31"/>
                    </a:cubicBezTo>
                    <a:cubicBezTo>
                      <a:pt x="5" y="30"/>
                      <a:pt x="5" y="30"/>
                      <a:pt x="5" y="30"/>
                    </a:cubicBezTo>
                    <a:cubicBezTo>
                      <a:pt x="1" y="28"/>
                      <a:pt x="1" y="28"/>
                      <a:pt x="1" y="28"/>
                    </a:cubicBezTo>
                    <a:cubicBezTo>
                      <a:pt x="0" y="26"/>
                      <a:pt x="0" y="26"/>
                      <a:pt x="0" y="26"/>
                    </a:cubicBezTo>
                    <a:lnTo>
                      <a:pt x="1" y="25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83" name="Freeform 12"/>
              <p:cNvSpPr>
                <a:spLocks/>
              </p:cNvSpPr>
              <p:nvPr/>
            </p:nvSpPr>
            <p:spPr bwMode="auto">
              <a:xfrm>
                <a:off x="8609013" y="1331913"/>
                <a:ext cx="1260475" cy="1227138"/>
              </a:xfrm>
              <a:custGeom>
                <a:avLst/>
                <a:gdLst>
                  <a:gd name="T0" fmla="*/ 1 w 335"/>
                  <a:gd name="T1" fmla="*/ 62 h 326"/>
                  <a:gd name="T2" fmla="*/ 8 w 335"/>
                  <a:gd name="T3" fmla="*/ 84 h 326"/>
                  <a:gd name="T4" fmla="*/ 15 w 335"/>
                  <a:gd name="T5" fmla="*/ 97 h 326"/>
                  <a:gd name="T6" fmla="*/ 27 w 335"/>
                  <a:gd name="T7" fmla="*/ 106 h 326"/>
                  <a:gd name="T8" fmla="*/ 37 w 335"/>
                  <a:gd name="T9" fmla="*/ 106 h 326"/>
                  <a:gd name="T10" fmla="*/ 48 w 335"/>
                  <a:gd name="T11" fmla="*/ 113 h 326"/>
                  <a:gd name="T12" fmla="*/ 63 w 335"/>
                  <a:gd name="T13" fmla="*/ 118 h 326"/>
                  <a:gd name="T14" fmla="*/ 75 w 335"/>
                  <a:gd name="T15" fmla="*/ 118 h 326"/>
                  <a:gd name="T16" fmla="*/ 71 w 335"/>
                  <a:gd name="T17" fmla="*/ 126 h 326"/>
                  <a:gd name="T18" fmla="*/ 64 w 335"/>
                  <a:gd name="T19" fmla="*/ 142 h 326"/>
                  <a:gd name="T20" fmla="*/ 14 w 335"/>
                  <a:gd name="T21" fmla="*/ 248 h 326"/>
                  <a:gd name="T22" fmla="*/ 21 w 335"/>
                  <a:gd name="T23" fmla="*/ 260 h 326"/>
                  <a:gd name="T24" fmla="*/ 26 w 335"/>
                  <a:gd name="T25" fmla="*/ 272 h 326"/>
                  <a:gd name="T26" fmla="*/ 32 w 335"/>
                  <a:gd name="T27" fmla="*/ 288 h 326"/>
                  <a:gd name="T28" fmla="*/ 44 w 335"/>
                  <a:gd name="T29" fmla="*/ 307 h 326"/>
                  <a:gd name="T30" fmla="*/ 57 w 335"/>
                  <a:gd name="T31" fmla="*/ 317 h 326"/>
                  <a:gd name="T32" fmla="*/ 84 w 335"/>
                  <a:gd name="T33" fmla="*/ 321 h 326"/>
                  <a:gd name="T34" fmla="*/ 171 w 335"/>
                  <a:gd name="T35" fmla="*/ 324 h 326"/>
                  <a:gd name="T36" fmla="*/ 229 w 335"/>
                  <a:gd name="T37" fmla="*/ 326 h 326"/>
                  <a:gd name="T38" fmla="*/ 245 w 335"/>
                  <a:gd name="T39" fmla="*/ 300 h 326"/>
                  <a:gd name="T40" fmla="*/ 253 w 335"/>
                  <a:gd name="T41" fmla="*/ 281 h 326"/>
                  <a:gd name="T42" fmla="*/ 250 w 335"/>
                  <a:gd name="T43" fmla="*/ 266 h 326"/>
                  <a:gd name="T44" fmla="*/ 255 w 335"/>
                  <a:gd name="T45" fmla="*/ 251 h 326"/>
                  <a:gd name="T46" fmla="*/ 271 w 335"/>
                  <a:gd name="T47" fmla="*/ 240 h 326"/>
                  <a:gd name="T48" fmla="*/ 277 w 335"/>
                  <a:gd name="T49" fmla="*/ 223 h 326"/>
                  <a:gd name="T50" fmla="*/ 269 w 335"/>
                  <a:gd name="T51" fmla="*/ 215 h 326"/>
                  <a:gd name="T52" fmla="*/ 289 w 335"/>
                  <a:gd name="T53" fmla="*/ 190 h 326"/>
                  <a:gd name="T54" fmla="*/ 315 w 335"/>
                  <a:gd name="T55" fmla="*/ 159 h 326"/>
                  <a:gd name="T56" fmla="*/ 325 w 335"/>
                  <a:gd name="T57" fmla="*/ 136 h 326"/>
                  <a:gd name="T58" fmla="*/ 333 w 335"/>
                  <a:gd name="T59" fmla="*/ 110 h 326"/>
                  <a:gd name="T60" fmla="*/ 331 w 335"/>
                  <a:gd name="T61" fmla="*/ 97 h 326"/>
                  <a:gd name="T62" fmla="*/ 313 w 335"/>
                  <a:gd name="T63" fmla="*/ 92 h 326"/>
                  <a:gd name="T64" fmla="*/ 294 w 335"/>
                  <a:gd name="T65" fmla="*/ 89 h 326"/>
                  <a:gd name="T66" fmla="*/ 272 w 335"/>
                  <a:gd name="T67" fmla="*/ 108 h 326"/>
                  <a:gd name="T68" fmla="*/ 251 w 335"/>
                  <a:gd name="T69" fmla="*/ 122 h 326"/>
                  <a:gd name="T70" fmla="*/ 242 w 335"/>
                  <a:gd name="T71" fmla="*/ 123 h 326"/>
                  <a:gd name="T72" fmla="*/ 232 w 335"/>
                  <a:gd name="T73" fmla="*/ 121 h 326"/>
                  <a:gd name="T74" fmla="*/ 212 w 335"/>
                  <a:gd name="T75" fmla="*/ 112 h 326"/>
                  <a:gd name="T76" fmla="*/ 201 w 335"/>
                  <a:gd name="T77" fmla="*/ 102 h 326"/>
                  <a:gd name="T78" fmla="*/ 176 w 335"/>
                  <a:gd name="T79" fmla="*/ 112 h 326"/>
                  <a:gd name="T80" fmla="*/ 181 w 335"/>
                  <a:gd name="T81" fmla="*/ 103 h 326"/>
                  <a:gd name="T82" fmla="*/ 169 w 335"/>
                  <a:gd name="T83" fmla="*/ 95 h 326"/>
                  <a:gd name="T84" fmla="*/ 160 w 335"/>
                  <a:gd name="T85" fmla="*/ 78 h 326"/>
                  <a:gd name="T86" fmla="*/ 148 w 335"/>
                  <a:gd name="T87" fmla="*/ 53 h 326"/>
                  <a:gd name="T88" fmla="*/ 135 w 335"/>
                  <a:gd name="T89" fmla="*/ 33 h 326"/>
                  <a:gd name="T90" fmla="*/ 113 w 335"/>
                  <a:gd name="T91" fmla="*/ 21 h 326"/>
                  <a:gd name="T92" fmla="*/ 104 w 335"/>
                  <a:gd name="T93" fmla="*/ 3 h 326"/>
                  <a:gd name="T94" fmla="*/ 89 w 335"/>
                  <a:gd name="T95" fmla="*/ 1 h 326"/>
                  <a:gd name="T96" fmla="*/ 77 w 335"/>
                  <a:gd name="T97" fmla="*/ 3 h 326"/>
                  <a:gd name="T98" fmla="*/ 76 w 335"/>
                  <a:gd name="T99" fmla="*/ 16 h 326"/>
                  <a:gd name="T100" fmla="*/ 65 w 335"/>
                  <a:gd name="T101" fmla="*/ 18 h 326"/>
                  <a:gd name="T102" fmla="*/ 41 w 335"/>
                  <a:gd name="T103" fmla="*/ 17 h 326"/>
                  <a:gd name="T104" fmla="*/ 20 w 335"/>
                  <a:gd name="T105" fmla="*/ 28 h 326"/>
                  <a:gd name="T106" fmla="*/ 1 w 335"/>
                  <a:gd name="T107" fmla="*/ 36 h 3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335" h="326">
                    <a:moveTo>
                      <a:pt x="1" y="36"/>
                    </a:moveTo>
                    <a:cubicBezTo>
                      <a:pt x="0" y="54"/>
                      <a:pt x="0" y="54"/>
                      <a:pt x="0" y="54"/>
                    </a:cubicBezTo>
                    <a:cubicBezTo>
                      <a:pt x="1" y="62"/>
                      <a:pt x="1" y="62"/>
                      <a:pt x="1" y="62"/>
                    </a:cubicBezTo>
                    <a:cubicBezTo>
                      <a:pt x="1" y="62"/>
                      <a:pt x="2" y="74"/>
                      <a:pt x="2" y="75"/>
                    </a:cubicBezTo>
                    <a:cubicBezTo>
                      <a:pt x="2" y="76"/>
                      <a:pt x="4" y="81"/>
                      <a:pt x="4" y="81"/>
                    </a:cubicBezTo>
                    <a:cubicBezTo>
                      <a:pt x="8" y="84"/>
                      <a:pt x="8" y="84"/>
                      <a:pt x="8" y="84"/>
                    </a:cubicBezTo>
                    <a:cubicBezTo>
                      <a:pt x="10" y="87"/>
                      <a:pt x="10" y="87"/>
                      <a:pt x="10" y="87"/>
                    </a:cubicBezTo>
                    <a:cubicBezTo>
                      <a:pt x="12" y="93"/>
                      <a:pt x="12" y="93"/>
                      <a:pt x="12" y="93"/>
                    </a:cubicBezTo>
                    <a:cubicBezTo>
                      <a:pt x="15" y="97"/>
                      <a:pt x="15" y="97"/>
                      <a:pt x="15" y="97"/>
                    </a:cubicBezTo>
                    <a:cubicBezTo>
                      <a:pt x="19" y="101"/>
                      <a:pt x="19" y="101"/>
                      <a:pt x="19" y="101"/>
                    </a:cubicBezTo>
                    <a:cubicBezTo>
                      <a:pt x="23" y="105"/>
                      <a:pt x="23" y="105"/>
                      <a:pt x="23" y="105"/>
                    </a:cubicBezTo>
                    <a:cubicBezTo>
                      <a:pt x="27" y="106"/>
                      <a:pt x="27" y="106"/>
                      <a:pt x="27" y="106"/>
                    </a:cubicBezTo>
                    <a:cubicBezTo>
                      <a:pt x="32" y="106"/>
                      <a:pt x="32" y="106"/>
                      <a:pt x="32" y="106"/>
                    </a:cubicBezTo>
                    <a:cubicBezTo>
                      <a:pt x="33" y="107"/>
                      <a:pt x="33" y="107"/>
                      <a:pt x="33" y="107"/>
                    </a:cubicBezTo>
                    <a:cubicBezTo>
                      <a:pt x="37" y="106"/>
                      <a:pt x="37" y="106"/>
                      <a:pt x="37" y="106"/>
                    </a:cubicBezTo>
                    <a:cubicBezTo>
                      <a:pt x="41" y="106"/>
                      <a:pt x="41" y="106"/>
                      <a:pt x="41" y="106"/>
                    </a:cubicBezTo>
                    <a:cubicBezTo>
                      <a:pt x="44" y="108"/>
                      <a:pt x="44" y="108"/>
                      <a:pt x="44" y="108"/>
                    </a:cubicBezTo>
                    <a:cubicBezTo>
                      <a:pt x="48" y="113"/>
                      <a:pt x="48" y="113"/>
                      <a:pt x="48" y="113"/>
                    </a:cubicBezTo>
                    <a:cubicBezTo>
                      <a:pt x="53" y="115"/>
                      <a:pt x="53" y="115"/>
                      <a:pt x="53" y="115"/>
                    </a:cubicBezTo>
                    <a:cubicBezTo>
                      <a:pt x="58" y="118"/>
                      <a:pt x="58" y="118"/>
                      <a:pt x="58" y="118"/>
                    </a:cubicBezTo>
                    <a:cubicBezTo>
                      <a:pt x="63" y="118"/>
                      <a:pt x="63" y="118"/>
                      <a:pt x="63" y="118"/>
                    </a:cubicBezTo>
                    <a:cubicBezTo>
                      <a:pt x="66" y="116"/>
                      <a:pt x="66" y="116"/>
                      <a:pt x="66" y="116"/>
                    </a:cubicBezTo>
                    <a:cubicBezTo>
                      <a:pt x="70" y="115"/>
                      <a:pt x="70" y="115"/>
                      <a:pt x="70" y="115"/>
                    </a:cubicBezTo>
                    <a:cubicBezTo>
                      <a:pt x="75" y="118"/>
                      <a:pt x="75" y="118"/>
                      <a:pt x="75" y="118"/>
                    </a:cubicBezTo>
                    <a:cubicBezTo>
                      <a:pt x="74" y="121"/>
                      <a:pt x="74" y="121"/>
                      <a:pt x="74" y="121"/>
                    </a:cubicBezTo>
                    <a:cubicBezTo>
                      <a:pt x="74" y="125"/>
                      <a:pt x="74" y="125"/>
                      <a:pt x="74" y="125"/>
                    </a:cubicBezTo>
                    <a:cubicBezTo>
                      <a:pt x="71" y="126"/>
                      <a:pt x="71" y="126"/>
                      <a:pt x="71" y="126"/>
                    </a:cubicBezTo>
                    <a:cubicBezTo>
                      <a:pt x="69" y="132"/>
                      <a:pt x="69" y="132"/>
                      <a:pt x="69" y="132"/>
                    </a:cubicBezTo>
                    <a:cubicBezTo>
                      <a:pt x="67" y="138"/>
                      <a:pt x="67" y="138"/>
                      <a:pt x="67" y="138"/>
                    </a:cubicBezTo>
                    <a:cubicBezTo>
                      <a:pt x="64" y="142"/>
                      <a:pt x="64" y="142"/>
                      <a:pt x="64" y="142"/>
                    </a:cubicBezTo>
                    <a:cubicBezTo>
                      <a:pt x="59" y="155"/>
                      <a:pt x="59" y="155"/>
                      <a:pt x="59" y="155"/>
                    </a:cubicBezTo>
                    <a:cubicBezTo>
                      <a:pt x="14" y="245"/>
                      <a:pt x="14" y="245"/>
                      <a:pt x="14" y="245"/>
                    </a:cubicBezTo>
                    <a:cubicBezTo>
                      <a:pt x="14" y="248"/>
                      <a:pt x="14" y="248"/>
                      <a:pt x="14" y="248"/>
                    </a:cubicBezTo>
                    <a:cubicBezTo>
                      <a:pt x="18" y="252"/>
                      <a:pt x="18" y="252"/>
                      <a:pt x="18" y="252"/>
                    </a:cubicBezTo>
                    <a:cubicBezTo>
                      <a:pt x="18" y="256"/>
                      <a:pt x="18" y="256"/>
                      <a:pt x="18" y="256"/>
                    </a:cubicBezTo>
                    <a:cubicBezTo>
                      <a:pt x="18" y="256"/>
                      <a:pt x="21" y="259"/>
                      <a:pt x="21" y="260"/>
                    </a:cubicBezTo>
                    <a:cubicBezTo>
                      <a:pt x="21" y="261"/>
                      <a:pt x="21" y="266"/>
                      <a:pt x="21" y="266"/>
                    </a:cubicBezTo>
                    <a:cubicBezTo>
                      <a:pt x="24" y="269"/>
                      <a:pt x="24" y="269"/>
                      <a:pt x="24" y="269"/>
                    </a:cubicBezTo>
                    <a:cubicBezTo>
                      <a:pt x="26" y="272"/>
                      <a:pt x="26" y="272"/>
                      <a:pt x="26" y="272"/>
                    </a:cubicBezTo>
                    <a:cubicBezTo>
                      <a:pt x="28" y="278"/>
                      <a:pt x="28" y="278"/>
                      <a:pt x="28" y="278"/>
                    </a:cubicBezTo>
                    <a:cubicBezTo>
                      <a:pt x="31" y="282"/>
                      <a:pt x="31" y="282"/>
                      <a:pt x="31" y="282"/>
                    </a:cubicBezTo>
                    <a:cubicBezTo>
                      <a:pt x="32" y="288"/>
                      <a:pt x="32" y="288"/>
                      <a:pt x="32" y="288"/>
                    </a:cubicBezTo>
                    <a:cubicBezTo>
                      <a:pt x="32" y="298"/>
                      <a:pt x="32" y="298"/>
                      <a:pt x="32" y="298"/>
                    </a:cubicBezTo>
                    <a:cubicBezTo>
                      <a:pt x="38" y="302"/>
                      <a:pt x="38" y="302"/>
                      <a:pt x="38" y="302"/>
                    </a:cubicBezTo>
                    <a:cubicBezTo>
                      <a:pt x="44" y="307"/>
                      <a:pt x="44" y="307"/>
                      <a:pt x="44" y="307"/>
                    </a:cubicBezTo>
                    <a:cubicBezTo>
                      <a:pt x="48" y="312"/>
                      <a:pt x="48" y="312"/>
                      <a:pt x="48" y="312"/>
                    </a:cubicBezTo>
                    <a:cubicBezTo>
                      <a:pt x="54" y="316"/>
                      <a:pt x="54" y="316"/>
                      <a:pt x="54" y="316"/>
                    </a:cubicBezTo>
                    <a:cubicBezTo>
                      <a:pt x="57" y="317"/>
                      <a:pt x="57" y="317"/>
                      <a:pt x="57" y="317"/>
                    </a:cubicBezTo>
                    <a:cubicBezTo>
                      <a:pt x="67" y="318"/>
                      <a:pt x="67" y="318"/>
                      <a:pt x="67" y="318"/>
                    </a:cubicBezTo>
                    <a:cubicBezTo>
                      <a:pt x="81" y="319"/>
                      <a:pt x="81" y="319"/>
                      <a:pt x="81" y="319"/>
                    </a:cubicBezTo>
                    <a:cubicBezTo>
                      <a:pt x="84" y="321"/>
                      <a:pt x="84" y="321"/>
                      <a:pt x="84" y="321"/>
                    </a:cubicBezTo>
                    <a:cubicBezTo>
                      <a:pt x="118" y="322"/>
                      <a:pt x="118" y="322"/>
                      <a:pt x="118" y="322"/>
                    </a:cubicBezTo>
                    <a:cubicBezTo>
                      <a:pt x="150" y="322"/>
                      <a:pt x="150" y="322"/>
                      <a:pt x="150" y="322"/>
                    </a:cubicBezTo>
                    <a:cubicBezTo>
                      <a:pt x="171" y="324"/>
                      <a:pt x="171" y="324"/>
                      <a:pt x="171" y="324"/>
                    </a:cubicBezTo>
                    <a:cubicBezTo>
                      <a:pt x="192" y="324"/>
                      <a:pt x="192" y="324"/>
                      <a:pt x="192" y="324"/>
                    </a:cubicBezTo>
                    <a:cubicBezTo>
                      <a:pt x="220" y="325"/>
                      <a:pt x="220" y="325"/>
                      <a:pt x="220" y="325"/>
                    </a:cubicBezTo>
                    <a:cubicBezTo>
                      <a:pt x="229" y="326"/>
                      <a:pt x="229" y="326"/>
                      <a:pt x="229" y="326"/>
                    </a:cubicBezTo>
                    <a:cubicBezTo>
                      <a:pt x="232" y="318"/>
                      <a:pt x="232" y="318"/>
                      <a:pt x="232" y="318"/>
                    </a:cubicBezTo>
                    <a:cubicBezTo>
                      <a:pt x="239" y="306"/>
                      <a:pt x="239" y="306"/>
                      <a:pt x="239" y="306"/>
                    </a:cubicBezTo>
                    <a:cubicBezTo>
                      <a:pt x="239" y="306"/>
                      <a:pt x="245" y="301"/>
                      <a:pt x="245" y="300"/>
                    </a:cubicBezTo>
                    <a:cubicBezTo>
                      <a:pt x="246" y="300"/>
                      <a:pt x="250" y="296"/>
                      <a:pt x="250" y="296"/>
                    </a:cubicBezTo>
                    <a:cubicBezTo>
                      <a:pt x="252" y="288"/>
                      <a:pt x="252" y="288"/>
                      <a:pt x="252" y="288"/>
                    </a:cubicBezTo>
                    <a:cubicBezTo>
                      <a:pt x="253" y="281"/>
                      <a:pt x="253" y="281"/>
                      <a:pt x="253" y="281"/>
                    </a:cubicBezTo>
                    <a:cubicBezTo>
                      <a:pt x="252" y="276"/>
                      <a:pt x="252" y="276"/>
                      <a:pt x="252" y="276"/>
                    </a:cubicBezTo>
                    <a:cubicBezTo>
                      <a:pt x="249" y="273"/>
                      <a:pt x="249" y="273"/>
                      <a:pt x="249" y="273"/>
                    </a:cubicBezTo>
                    <a:cubicBezTo>
                      <a:pt x="250" y="266"/>
                      <a:pt x="250" y="266"/>
                      <a:pt x="250" y="266"/>
                    </a:cubicBezTo>
                    <a:cubicBezTo>
                      <a:pt x="253" y="262"/>
                      <a:pt x="253" y="262"/>
                      <a:pt x="253" y="262"/>
                    </a:cubicBezTo>
                    <a:cubicBezTo>
                      <a:pt x="254" y="256"/>
                      <a:pt x="254" y="256"/>
                      <a:pt x="254" y="256"/>
                    </a:cubicBezTo>
                    <a:cubicBezTo>
                      <a:pt x="255" y="251"/>
                      <a:pt x="255" y="251"/>
                      <a:pt x="255" y="251"/>
                    </a:cubicBezTo>
                    <a:cubicBezTo>
                      <a:pt x="255" y="251"/>
                      <a:pt x="257" y="250"/>
                      <a:pt x="259" y="249"/>
                    </a:cubicBezTo>
                    <a:cubicBezTo>
                      <a:pt x="260" y="248"/>
                      <a:pt x="266" y="243"/>
                      <a:pt x="266" y="243"/>
                    </a:cubicBezTo>
                    <a:cubicBezTo>
                      <a:pt x="271" y="240"/>
                      <a:pt x="271" y="240"/>
                      <a:pt x="271" y="240"/>
                    </a:cubicBezTo>
                    <a:cubicBezTo>
                      <a:pt x="273" y="237"/>
                      <a:pt x="273" y="237"/>
                      <a:pt x="273" y="237"/>
                    </a:cubicBezTo>
                    <a:cubicBezTo>
                      <a:pt x="277" y="230"/>
                      <a:pt x="277" y="230"/>
                      <a:pt x="277" y="230"/>
                    </a:cubicBezTo>
                    <a:cubicBezTo>
                      <a:pt x="277" y="223"/>
                      <a:pt x="277" y="223"/>
                      <a:pt x="277" y="223"/>
                    </a:cubicBezTo>
                    <a:cubicBezTo>
                      <a:pt x="277" y="217"/>
                      <a:pt x="277" y="217"/>
                      <a:pt x="277" y="217"/>
                    </a:cubicBezTo>
                    <a:cubicBezTo>
                      <a:pt x="274" y="217"/>
                      <a:pt x="274" y="217"/>
                      <a:pt x="274" y="217"/>
                    </a:cubicBezTo>
                    <a:cubicBezTo>
                      <a:pt x="269" y="215"/>
                      <a:pt x="269" y="215"/>
                      <a:pt x="269" y="215"/>
                    </a:cubicBezTo>
                    <a:cubicBezTo>
                      <a:pt x="268" y="210"/>
                      <a:pt x="268" y="210"/>
                      <a:pt x="268" y="210"/>
                    </a:cubicBezTo>
                    <a:cubicBezTo>
                      <a:pt x="274" y="203"/>
                      <a:pt x="274" y="203"/>
                      <a:pt x="274" y="203"/>
                    </a:cubicBezTo>
                    <a:cubicBezTo>
                      <a:pt x="289" y="190"/>
                      <a:pt x="289" y="190"/>
                      <a:pt x="289" y="190"/>
                    </a:cubicBezTo>
                    <a:cubicBezTo>
                      <a:pt x="297" y="186"/>
                      <a:pt x="297" y="186"/>
                      <a:pt x="297" y="186"/>
                    </a:cubicBezTo>
                    <a:cubicBezTo>
                      <a:pt x="303" y="178"/>
                      <a:pt x="303" y="178"/>
                      <a:pt x="303" y="178"/>
                    </a:cubicBezTo>
                    <a:cubicBezTo>
                      <a:pt x="315" y="159"/>
                      <a:pt x="315" y="159"/>
                      <a:pt x="315" y="159"/>
                    </a:cubicBezTo>
                    <a:cubicBezTo>
                      <a:pt x="323" y="148"/>
                      <a:pt x="323" y="148"/>
                      <a:pt x="323" y="148"/>
                    </a:cubicBezTo>
                    <a:cubicBezTo>
                      <a:pt x="323" y="140"/>
                      <a:pt x="323" y="140"/>
                      <a:pt x="323" y="140"/>
                    </a:cubicBezTo>
                    <a:cubicBezTo>
                      <a:pt x="325" y="136"/>
                      <a:pt x="325" y="136"/>
                      <a:pt x="325" y="136"/>
                    </a:cubicBezTo>
                    <a:cubicBezTo>
                      <a:pt x="328" y="130"/>
                      <a:pt x="328" y="130"/>
                      <a:pt x="328" y="130"/>
                    </a:cubicBezTo>
                    <a:cubicBezTo>
                      <a:pt x="332" y="122"/>
                      <a:pt x="332" y="122"/>
                      <a:pt x="332" y="122"/>
                    </a:cubicBezTo>
                    <a:cubicBezTo>
                      <a:pt x="333" y="110"/>
                      <a:pt x="333" y="110"/>
                      <a:pt x="333" y="110"/>
                    </a:cubicBezTo>
                    <a:cubicBezTo>
                      <a:pt x="335" y="107"/>
                      <a:pt x="335" y="107"/>
                      <a:pt x="335" y="107"/>
                    </a:cubicBezTo>
                    <a:cubicBezTo>
                      <a:pt x="335" y="100"/>
                      <a:pt x="335" y="100"/>
                      <a:pt x="335" y="100"/>
                    </a:cubicBezTo>
                    <a:cubicBezTo>
                      <a:pt x="331" y="97"/>
                      <a:pt x="331" y="97"/>
                      <a:pt x="331" y="97"/>
                    </a:cubicBezTo>
                    <a:cubicBezTo>
                      <a:pt x="324" y="97"/>
                      <a:pt x="324" y="97"/>
                      <a:pt x="324" y="97"/>
                    </a:cubicBezTo>
                    <a:cubicBezTo>
                      <a:pt x="322" y="93"/>
                      <a:pt x="322" y="93"/>
                      <a:pt x="322" y="93"/>
                    </a:cubicBezTo>
                    <a:cubicBezTo>
                      <a:pt x="322" y="93"/>
                      <a:pt x="314" y="92"/>
                      <a:pt x="313" y="92"/>
                    </a:cubicBezTo>
                    <a:cubicBezTo>
                      <a:pt x="312" y="91"/>
                      <a:pt x="307" y="91"/>
                      <a:pt x="307" y="91"/>
                    </a:cubicBezTo>
                    <a:cubicBezTo>
                      <a:pt x="300" y="90"/>
                      <a:pt x="300" y="90"/>
                      <a:pt x="300" y="90"/>
                    </a:cubicBezTo>
                    <a:cubicBezTo>
                      <a:pt x="294" y="89"/>
                      <a:pt x="294" y="89"/>
                      <a:pt x="294" y="89"/>
                    </a:cubicBezTo>
                    <a:cubicBezTo>
                      <a:pt x="290" y="90"/>
                      <a:pt x="290" y="90"/>
                      <a:pt x="290" y="90"/>
                    </a:cubicBezTo>
                    <a:cubicBezTo>
                      <a:pt x="287" y="92"/>
                      <a:pt x="287" y="92"/>
                      <a:pt x="287" y="92"/>
                    </a:cubicBezTo>
                    <a:cubicBezTo>
                      <a:pt x="272" y="108"/>
                      <a:pt x="272" y="108"/>
                      <a:pt x="272" y="108"/>
                    </a:cubicBezTo>
                    <a:cubicBezTo>
                      <a:pt x="264" y="119"/>
                      <a:pt x="264" y="119"/>
                      <a:pt x="264" y="119"/>
                    </a:cubicBezTo>
                    <a:cubicBezTo>
                      <a:pt x="258" y="122"/>
                      <a:pt x="258" y="122"/>
                      <a:pt x="258" y="122"/>
                    </a:cubicBezTo>
                    <a:cubicBezTo>
                      <a:pt x="251" y="122"/>
                      <a:pt x="251" y="122"/>
                      <a:pt x="251" y="122"/>
                    </a:cubicBezTo>
                    <a:cubicBezTo>
                      <a:pt x="247" y="120"/>
                      <a:pt x="247" y="120"/>
                      <a:pt x="247" y="120"/>
                    </a:cubicBezTo>
                    <a:cubicBezTo>
                      <a:pt x="244" y="120"/>
                      <a:pt x="244" y="120"/>
                      <a:pt x="244" y="120"/>
                    </a:cubicBezTo>
                    <a:cubicBezTo>
                      <a:pt x="242" y="123"/>
                      <a:pt x="242" y="123"/>
                      <a:pt x="242" y="123"/>
                    </a:cubicBezTo>
                    <a:cubicBezTo>
                      <a:pt x="240" y="126"/>
                      <a:pt x="240" y="126"/>
                      <a:pt x="240" y="126"/>
                    </a:cubicBezTo>
                    <a:cubicBezTo>
                      <a:pt x="236" y="124"/>
                      <a:pt x="236" y="124"/>
                      <a:pt x="236" y="124"/>
                    </a:cubicBezTo>
                    <a:cubicBezTo>
                      <a:pt x="232" y="121"/>
                      <a:pt x="232" y="121"/>
                      <a:pt x="232" y="121"/>
                    </a:cubicBezTo>
                    <a:cubicBezTo>
                      <a:pt x="220" y="119"/>
                      <a:pt x="220" y="119"/>
                      <a:pt x="220" y="119"/>
                    </a:cubicBezTo>
                    <a:cubicBezTo>
                      <a:pt x="220" y="119"/>
                      <a:pt x="217" y="117"/>
                      <a:pt x="216" y="117"/>
                    </a:cubicBezTo>
                    <a:cubicBezTo>
                      <a:pt x="215" y="116"/>
                      <a:pt x="212" y="112"/>
                      <a:pt x="212" y="112"/>
                    </a:cubicBezTo>
                    <a:cubicBezTo>
                      <a:pt x="209" y="104"/>
                      <a:pt x="209" y="104"/>
                      <a:pt x="209" y="104"/>
                    </a:cubicBezTo>
                    <a:cubicBezTo>
                      <a:pt x="207" y="102"/>
                      <a:pt x="207" y="102"/>
                      <a:pt x="207" y="102"/>
                    </a:cubicBezTo>
                    <a:cubicBezTo>
                      <a:pt x="201" y="102"/>
                      <a:pt x="201" y="102"/>
                      <a:pt x="201" y="102"/>
                    </a:cubicBezTo>
                    <a:cubicBezTo>
                      <a:pt x="194" y="107"/>
                      <a:pt x="194" y="107"/>
                      <a:pt x="194" y="107"/>
                    </a:cubicBezTo>
                    <a:cubicBezTo>
                      <a:pt x="187" y="110"/>
                      <a:pt x="187" y="110"/>
                      <a:pt x="187" y="110"/>
                    </a:cubicBezTo>
                    <a:cubicBezTo>
                      <a:pt x="176" y="112"/>
                      <a:pt x="176" y="112"/>
                      <a:pt x="176" y="112"/>
                    </a:cubicBezTo>
                    <a:cubicBezTo>
                      <a:pt x="173" y="109"/>
                      <a:pt x="173" y="109"/>
                      <a:pt x="173" y="109"/>
                    </a:cubicBezTo>
                    <a:cubicBezTo>
                      <a:pt x="175" y="104"/>
                      <a:pt x="175" y="104"/>
                      <a:pt x="175" y="104"/>
                    </a:cubicBezTo>
                    <a:cubicBezTo>
                      <a:pt x="181" y="103"/>
                      <a:pt x="181" y="103"/>
                      <a:pt x="181" y="103"/>
                    </a:cubicBezTo>
                    <a:cubicBezTo>
                      <a:pt x="181" y="100"/>
                      <a:pt x="181" y="100"/>
                      <a:pt x="181" y="100"/>
                    </a:cubicBezTo>
                    <a:cubicBezTo>
                      <a:pt x="173" y="99"/>
                      <a:pt x="173" y="99"/>
                      <a:pt x="173" y="99"/>
                    </a:cubicBezTo>
                    <a:cubicBezTo>
                      <a:pt x="173" y="99"/>
                      <a:pt x="170" y="95"/>
                      <a:pt x="169" y="95"/>
                    </a:cubicBezTo>
                    <a:cubicBezTo>
                      <a:pt x="168" y="94"/>
                      <a:pt x="164" y="89"/>
                      <a:pt x="164" y="89"/>
                    </a:cubicBezTo>
                    <a:cubicBezTo>
                      <a:pt x="163" y="83"/>
                      <a:pt x="163" y="83"/>
                      <a:pt x="163" y="83"/>
                    </a:cubicBezTo>
                    <a:cubicBezTo>
                      <a:pt x="160" y="78"/>
                      <a:pt x="160" y="78"/>
                      <a:pt x="160" y="78"/>
                    </a:cubicBezTo>
                    <a:cubicBezTo>
                      <a:pt x="152" y="68"/>
                      <a:pt x="152" y="68"/>
                      <a:pt x="152" y="68"/>
                    </a:cubicBezTo>
                    <a:cubicBezTo>
                      <a:pt x="152" y="68"/>
                      <a:pt x="151" y="62"/>
                      <a:pt x="150" y="60"/>
                    </a:cubicBezTo>
                    <a:cubicBezTo>
                      <a:pt x="149" y="58"/>
                      <a:pt x="148" y="54"/>
                      <a:pt x="148" y="53"/>
                    </a:cubicBezTo>
                    <a:cubicBezTo>
                      <a:pt x="148" y="51"/>
                      <a:pt x="145" y="47"/>
                      <a:pt x="143" y="46"/>
                    </a:cubicBezTo>
                    <a:cubicBezTo>
                      <a:pt x="142" y="45"/>
                      <a:pt x="141" y="39"/>
                      <a:pt x="140" y="37"/>
                    </a:cubicBezTo>
                    <a:cubicBezTo>
                      <a:pt x="139" y="36"/>
                      <a:pt x="135" y="33"/>
                      <a:pt x="135" y="33"/>
                    </a:cubicBezTo>
                    <a:cubicBezTo>
                      <a:pt x="127" y="28"/>
                      <a:pt x="127" y="28"/>
                      <a:pt x="127" y="28"/>
                    </a:cubicBezTo>
                    <a:cubicBezTo>
                      <a:pt x="120" y="23"/>
                      <a:pt x="120" y="23"/>
                      <a:pt x="120" y="23"/>
                    </a:cubicBezTo>
                    <a:cubicBezTo>
                      <a:pt x="120" y="23"/>
                      <a:pt x="114" y="22"/>
                      <a:pt x="113" y="21"/>
                    </a:cubicBezTo>
                    <a:cubicBezTo>
                      <a:pt x="112" y="20"/>
                      <a:pt x="107" y="18"/>
                      <a:pt x="106" y="17"/>
                    </a:cubicBezTo>
                    <a:cubicBezTo>
                      <a:pt x="106" y="16"/>
                      <a:pt x="105" y="10"/>
                      <a:pt x="105" y="10"/>
                    </a:cubicBezTo>
                    <a:cubicBezTo>
                      <a:pt x="104" y="3"/>
                      <a:pt x="104" y="3"/>
                      <a:pt x="104" y="3"/>
                    </a:cubicBezTo>
                    <a:cubicBezTo>
                      <a:pt x="101" y="0"/>
                      <a:pt x="101" y="0"/>
                      <a:pt x="101" y="0"/>
                    </a:cubicBezTo>
                    <a:cubicBezTo>
                      <a:pt x="101" y="0"/>
                      <a:pt x="96" y="0"/>
                      <a:pt x="95" y="0"/>
                    </a:cubicBezTo>
                    <a:cubicBezTo>
                      <a:pt x="95" y="0"/>
                      <a:pt x="89" y="1"/>
                      <a:pt x="89" y="1"/>
                    </a:cubicBezTo>
                    <a:cubicBezTo>
                      <a:pt x="86" y="4"/>
                      <a:pt x="86" y="4"/>
                      <a:pt x="86" y="4"/>
                    </a:cubicBezTo>
                    <a:cubicBezTo>
                      <a:pt x="80" y="4"/>
                      <a:pt x="80" y="4"/>
                      <a:pt x="80" y="4"/>
                    </a:cubicBezTo>
                    <a:cubicBezTo>
                      <a:pt x="77" y="3"/>
                      <a:pt x="77" y="3"/>
                      <a:pt x="77" y="3"/>
                    </a:cubicBezTo>
                    <a:cubicBezTo>
                      <a:pt x="76" y="6"/>
                      <a:pt x="76" y="6"/>
                      <a:pt x="76" y="6"/>
                    </a:cubicBezTo>
                    <a:cubicBezTo>
                      <a:pt x="76" y="11"/>
                      <a:pt x="76" y="11"/>
                      <a:pt x="76" y="11"/>
                    </a:cubicBezTo>
                    <a:cubicBezTo>
                      <a:pt x="76" y="16"/>
                      <a:pt x="76" y="16"/>
                      <a:pt x="76" y="16"/>
                    </a:cubicBezTo>
                    <a:cubicBezTo>
                      <a:pt x="76" y="18"/>
                      <a:pt x="76" y="18"/>
                      <a:pt x="76" y="18"/>
                    </a:cubicBezTo>
                    <a:cubicBezTo>
                      <a:pt x="69" y="18"/>
                      <a:pt x="69" y="18"/>
                      <a:pt x="69" y="18"/>
                    </a:cubicBezTo>
                    <a:cubicBezTo>
                      <a:pt x="65" y="18"/>
                      <a:pt x="65" y="18"/>
                      <a:pt x="65" y="18"/>
                    </a:cubicBezTo>
                    <a:cubicBezTo>
                      <a:pt x="54" y="17"/>
                      <a:pt x="54" y="17"/>
                      <a:pt x="54" y="17"/>
                    </a:cubicBezTo>
                    <a:cubicBezTo>
                      <a:pt x="48" y="18"/>
                      <a:pt x="48" y="18"/>
                      <a:pt x="48" y="18"/>
                    </a:cubicBezTo>
                    <a:cubicBezTo>
                      <a:pt x="48" y="18"/>
                      <a:pt x="42" y="17"/>
                      <a:pt x="41" y="17"/>
                    </a:cubicBezTo>
                    <a:cubicBezTo>
                      <a:pt x="39" y="18"/>
                      <a:pt x="33" y="22"/>
                      <a:pt x="33" y="22"/>
                    </a:cubicBezTo>
                    <a:cubicBezTo>
                      <a:pt x="26" y="25"/>
                      <a:pt x="26" y="25"/>
                      <a:pt x="26" y="25"/>
                    </a:cubicBezTo>
                    <a:cubicBezTo>
                      <a:pt x="20" y="28"/>
                      <a:pt x="20" y="28"/>
                      <a:pt x="20" y="28"/>
                    </a:cubicBezTo>
                    <a:cubicBezTo>
                      <a:pt x="9" y="31"/>
                      <a:pt x="9" y="31"/>
                      <a:pt x="9" y="31"/>
                    </a:cubicBezTo>
                    <a:cubicBezTo>
                      <a:pt x="4" y="35"/>
                      <a:pt x="4" y="35"/>
                      <a:pt x="4" y="35"/>
                    </a:cubicBezTo>
                    <a:lnTo>
                      <a:pt x="1" y="36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84" name="Freeform 13"/>
              <p:cNvSpPr>
                <a:spLocks/>
              </p:cNvSpPr>
              <p:nvPr/>
            </p:nvSpPr>
            <p:spPr bwMode="auto">
              <a:xfrm>
                <a:off x="9023350" y="1163638"/>
                <a:ext cx="469900" cy="525463"/>
              </a:xfrm>
              <a:custGeom>
                <a:avLst/>
                <a:gdLst>
                  <a:gd name="T0" fmla="*/ 2 w 125"/>
                  <a:gd name="T1" fmla="*/ 52 h 140"/>
                  <a:gd name="T2" fmla="*/ 10 w 125"/>
                  <a:gd name="T3" fmla="*/ 54 h 140"/>
                  <a:gd name="T4" fmla="*/ 14 w 125"/>
                  <a:gd name="T5" fmla="*/ 55 h 140"/>
                  <a:gd name="T6" fmla="*/ 19 w 125"/>
                  <a:gd name="T7" fmla="*/ 55 h 140"/>
                  <a:gd name="T8" fmla="*/ 21 w 125"/>
                  <a:gd name="T9" fmla="*/ 52 h 140"/>
                  <a:gd name="T10" fmla="*/ 26 w 125"/>
                  <a:gd name="T11" fmla="*/ 52 h 140"/>
                  <a:gd name="T12" fmla="*/ 31 w 125"/>
                  <a:gd name="T13" fmla="*/ 52 h 140"/>
                  <a:gd name="T14" fmla="*/ 36 w 125"/>
                  <a:gd name="T15" fmla="*/ 54 h 140"/>
                  <a:gd name="T16" fmla="*/ 40 w 125"/>
                  <a:gd name="T17" fmla="*/ 55 h 140"/>
                  <a:gd name="T18" fmla="*/ 46 w 125"/>
                  <a:gd name="T19" fmla="*/ 55 h 140"/>
                  <a:gd name="T20" fmla="*/ 53 w 125"/>
                  <a:gd name="T21" fmla="*/ 51 h 140"/>
                  <a:gd name="T22" fmla="*/ 56 w 125"/>
                  <a:gd name="T23" fmla="*/ 45 h 140"/>
                  <a:gd name="T24" fmla="*/ 61 w 125"/>
                  <a:gd name="T25" fmla="*/ 33 h 140"/>
                  <a:gd name="T26" fmla="*/ 68 w 125"/>
                  <a:gd name="T27" fmla="*/ 22 h 140"/>
                  <a:gd name="T28" fmla="*/ 74 w 125"/>
                  <a:gd name="T29" fmla="*/ 12 h 140"/>
                  <a:gd name="T30" fmla="*/ 80 w 125"/>
                  <a:gd name="T31" fmla="*/ 5 h 140"/>
                  <a:gd name="T32" fmla="*/ 85 w 125"/>
                  <a:gd name="T33" fmla="*/ 0 h 140"/>
                  <a:gd name="T34" fmla="*/ 90 w 125"/>
                  <a:gd name="T35" fmla="*/ 4 h 140"/>
                  <a:gd name="T36" fmla="*/ 93 w 125"/>
                  <a:gd name="T37" fmla="*/ 7 h 140"/>
                  <a:gd name="T38" fmla="*/ 93 w 125"/>
                  <a:gd name="T39" fmla="*/ 13 h 140"/>
                  <a:gd name="T40" fmla="*/ 94 w 125"/>
                  <a:gd name="T41" fmla="*/ 26 h 140"/>
                  <a:gd name="T42" fmla="*/ 95 w 125"/>
                  <a:gd name="T43" fmla="*/ 29 h 140"/>
                  <a:gd name="T44" fmla="*/ 97 w 125"/>
                  <a:gd name="T45" fmla="*/ 33 h 140"/>
                  <a:gd name="T46" fmla="*/ 99 w 125"/>
                  <a:gd name="T47" fmla="*/ 36 h 140"/>
                  <a:gd name="T48" fmla="*/ 100 w 125"/>
                  <a:gd name="T49" fmla="*/ 44 h 140"/>
                  <a:gd name="T50" fmla="*/ 102 w 125"/>
                  <a:gd name="T51" fmla="*/ 53 h 140"/>
                  <a:gd name="T52" fmla="*/ 104 w 125"/>
                  <a:gd name="T53" fmla="*/ 57 h 140"/>
                  <a:gd name="T54" fmla="*/ 108 w 125"/>
                  <a:gd name="T55" fmla="*/ 62 h 140"/>
                  <a:gd name="T56" fmla="*/ 113 w 125"/>
                  <a:gd name="T57" fmla="*/ 66 h 140"/>
                  <a:gd name="T58" fmla="*/ 119 w 125"/>
                  <a:gd name="T59" fmla="*/ 66 h 140"/>
                  <a:gd name="T60" fmla="*/ 122 w 125"/>
                  <a:gd name="T61" fmla="*/ 69 h 140"/>
                  <a:gd name="T62" fmla="*/ 125 w 125"/>
                  <a:gd name="T63" fmla="*/ 74 h 140"/>
                  <a:gd name="T64" fmla="*/ 124 w 125"/>
                  <a:gd name="T65" fmla="*/ 80 h 140"/>
                  <a:gd name="T66" fmla="*/ 121 w 125"/>
                  <a:gd name="T67" fmla="*/ 82 h 140"/>
                  <a:gd name="T68" fmla="*/ 112 w 125"/>
                  <a:gd name="T69" fmla="*/ 90 h 140"/>
                  <a:gd name="T70" fmla="*/ 105 w 125"/>
                  <a:gd name="T71" fmla="*/ 100 h 140"/>
                  <a:gd name="T72" fmla="*/ 98 w 125"/>
                  <a:gd name="T73" fmla="*/ 105 h 140"/>
                  <a:gd name="T74" fmla="*/ 92 w 125"/>
                  <a:gd name="T75" fmla="*/ 109 h 140"/>
                  <a:gd name="T76" fmla="*/ 87 w 125"/>
                  <a:gd name="T77" fmla="*/ 113 h 140"/>
                  <a:gd name="T78" fmla="*/ 84 w 125"/>
                  <a:gd name="T79" fmla="*/ 121 h 140"/>
                  <a:gd name="T80" fmla="*/ 80 w 125"/>
                  <a:gd name="T81" fmla="*/ 126 h 140"/>
                  <a:gd name="T82" fmla="*/ 76 w 125"/>
                  <a:gd name="T83" fmla="*/ 132 h 140"/>
                  <a:gd name="T84" fmla="*/ 74 w 125"/>
                  <a:gd name="T85" fmla="*/ 138 h 140"/>
                  <a:gd name="T86" fmla="*/ 72 w 125"/>
                  <a:gd name="T87" fmla="*/ 140 h 140"/>
                  <a:gd name="T88" fmla="*/ 66 w 125"/>
                  <a:gd name="T89" fmla="*/ 140 h 140"/>
                  <a:gd name="T90" fmla="*/ 64 w 125"/>
                  <a:gd name="T91" fmla="*/ 136 h 140"/>
                  <a:gd name="T92" fmla="*/ 60 w 125"/>
                  <a:gd name="T93" fmla="*/ 129 h 140"/>
                  <a:gd name="T94" fmla="*/ 56 w 125"/>
                  <a:gd name="T95" fmla="*/ 121 h 140"/>
                  <a:gd name="T96" fmla="*/ 52 w 125"/>
                  <a:gd name="T97" fmla="*/ 115 h 140"/>
                  <a:gd name="T98" fmla="*/ 47 w 125"/>
                  <a:gd name="T99" fmla="*/ 108 h 140"/>
                  <a:gd name="T100" fmla="*/ 44 w 125"/>
                  <a:gd name="T101" fmla="*/ 104 h 140"/>
                  <a:gd name="T102" fmla="*/ 43 w 125"/>
                  <a:gd name="T103" fmla="*/ 97 h 140"/>
                  <a:gd name="T104" fmla="*/ 39 w 125"/>
                  <a:gd name="T105" fmla="*/ 88 h 140"/>
                  <a:gd name="T106" fmla="*/ 34 w 125"/>
                  <a:gd name="T107" fmla="*/ 78 h 140"/>
                  <a:gd name="T108" fmla="*/ 30 w 125"/>
                  <a:gd name="T109" fmla="*/ 72 h 140"/>
                  <a:gd name="T110" fmla="*/ 23 w 125"/>
                  <a:gd name="T111" fmla="*/ 69 h 140"/>
                  <a:gd name="T112" fmla="*/ 16 w 125"/>
                  <a:gd name="T113" fmla="*/ 66 h 140"/>
                  <a:gd name="T114" fmla="*/ 9 w 125"/>
                  <a:gd name="T115" fmla="*/ 63 h 140"/>
                  <a:gd name="T116" fmla="*/ 4 w 125"/>
                  <a:gd name="T117" fmla="*/ 60 h 140"/>
                  <a:gd name="T118" fmla="*/ 0 w 125"/>
                  <a:gd name="T119" fmla="*/ 54 h 140"/>
                  <a:gd name="T120" fmla="*/ 2 w 125"/>
                  <a:gd name="T121" fmla="*/ 52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25" h="140">
                    <a:moveTo>
                      <a:pt x="2" y="52"/>
                    </a:moveTo>
                    <a:cubicBezTo>
                      <a:pt x="10" y="54"/>
                      <a:pt x="10" y="54"/>
                      <a:pt x="10" y="54"/>
                    </a:cubicBezTo>
                    <a:cubicBezTo>
                      <a:pt x="14" y="55"/>
                      <a:pt x="14" y="55"/>
                      <a:pt x="14" y="55"/>
                    </a:cubicBezTo>
                    <a:cubicBezTo>
                      <a:pt x="19" y="55"/>
                      <a:pt x="19" y="55"/>
                      <a:pt x="19" y="55"/>
                    </a:cubicBezTo>
                    <a:cubicBezTo>
                      <a:pt x="21" y="52"/>
                      <a:pt x="21" y="52"/>
                      <a:pt x="21" y="52"/>
                    </a:cubicBezTo>
                    <a:cubicBezTo>
                      <a:pt x="26" y="52"/>
                      <a:pt x="26" y="52"/>
                      <a:pt x="26" y="52"/>
                    </a:cubicBezTo>
                    <a:cubicBezTo>
                      <a:pt x="31" y="52"/>
                      <a:pt x="31" y="52"/>
                      <a:pt x="31" y="52"/>
                    </a:cubicBezTo>
                    <a:cubicBezTo>
                      <a:pt x="36" y="54"/>
                      <a:pt x="36" y="54"/>
                      <a:pt x="36" y="54"/>
                    </a:cubicBezTo>
                    <a:cubicBezTo>
                      <a:pt x="40" y="55"/>
                      <a:pt x="40" y="55"/>
                      <a:pt x="40" y="55"/>
                    </a:cubicBezTo>
                    <a:cubicBezTo>
                      <a:pt x="46" y="55"/>
                      <a:pt x="46" y="55"/>
                      <a:pt x="46" y="55"/>
                    </a:cubicBezTo>
                    <a:cubicBezTo>
                      <a:pt x="53" y="51"/>
                      <a:pt x="53" y="51"/>
                      <a:pt x="53" y="51"/>
                    </a:cubicBezTo>
                    <a:cubicBezTo>
                      <a:pt x="53" y="51"/>
                      <a:pt x="55" y="46"/>
                      <a:pt x="56" y="45"/>
                    </a:cubicBezTo>
                    <a:cubicBezTo>
                      <a:pt x="57" y="44"/>
                      <a:pt x="61" y="33"/>
                      <a:pt x="61" y="33"/>
                    </a:cubicBezTo>
                    <a:cubicBezTo>
                      <a:pt x="68" y="22"/>
                      <a:pt x="68" y="22"/>
                      <a:pt x="68" y="22"/>
                    </a:cubicBezTo>
                    <a:cubicBezTo>
                      <a:pt x="74" y="12"/>
                      <a:pt x="74" y="12"/>
                      <a:pt x="74" y="12"/>
                    </a:cubicBezTo>
                    <a:cubicBezTo>
                      <a:pt x="80" y="5"/>
                      <a:pt x="80" y="5"/>
                      <a:pt x="80" y="5"/>
                    </a:cubicBezTo>
                    <a:cubicBezTo>
                      <a:pt x="85" y="0"/>
                      <a:pt x="85" y="0"/>
                      <a:pt x="85" y="0"/>
                    </a:cubicBezTo>
                    <a:cubicBezTo>
                      <a:pt x="90" y="4"/>
                      <a:pt x="90" y="4"/>
                      <a:pt x="90" y="4"/>
                    </a:cubicBezTo>
                    <a:cubicBezTo>
                      <a:pt x="93" y="7"/>
                      <a:pt x="93" y="7"/>
                      <a:pt x="93" y="7"/>
                    </a:cubicBezTo>
                    <a:cubicBezTo>
                      <a:pt x="93" y="7"/>
                      <a:pt x="93" y="12"/>
                      <a:pt x="93" y="13"/>
                    </a:cubicBezTo>
                    <a:cubicBezTo>
                      <a:pt x="93" y="14"/>
                      <a:pt x="94" y="26"/>
                      <a:pt x="94" y="26"/>
                    </a:cubicBezTo>
                    <a:cubicBezTo>
                      <a:pt x="95" y="29"/>
                      <a:pt x="95" y="29"/>
                      <a:pt x="95" y="29"/>
                    </a:cubicBezTo>
                    <a:cubicBezTo>
                      <a:pt x="97" y="33"/>
                      <a:pt x="97" y="33"/>
                      <a:pt x="97" y="33"/>
                    </a:cubicBezTo>
                    <a:cubicBezTo>
                      <a:pt x="97" y="33"/>
                      <a:pt x="99" y="35"/>
                      <a:pt x="99" y="36"/>
                    </a:cubicBezTo>
                    <a:cubicBezTo>
                      <a:pt x="99" y="38"/>
                      <a:pt x="100" y="43"/>
                      <a:pt x="100" y="44"/>
                    </a:cubicBezTo>
                    <a:cubicBezTo>
                      <a:pt x="100" y="45"/>
                      <a:pt x="102" y="53"/>
                      <a:pt x="102" y="53"/>
                    </a:cubicBezTo>
                    <a:cubicBezTo>
                      <a:pt x="104" y="57"/>
                      <a:pt x="104" y="57"/>
                      <a:pt x="104" y="57"/>
                    </a:cubicBezTo>
                    <a:cubicBezTo>
                      <a:pt x="108" y="62"/>
                      <a:pt x="108" y="62"/>
                      <a:pt x="108" y="62"/>
                    </a:cubicBezTo>
                    <a:cubicBezTo>
                      <a:pt x="113" y="66"/>
                      <a:pt x="113" y="66"/>
                      <a:pt x="113" y="66"/>
                    </a:cubicBezTo>
                    <a:cubicBezTo>
                      <a:pt x="119" y="66"/>
                      <a:pt x="119" y="66"/>
                      <a:pt x="119" y="66"/>
                    </a:cubicBezTo>
                    <a:cubicBezTo>
                      <a:pt x="122" y="69"/>
                      <a:pt x="122" y="69"/>
                      <a:pt x="122" y="69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4" y="80"/>
                      <a:pt x="124" y="80"/>
                      <a:pt x="124" y="80"/>
                    </a:cubicBezTo>
                    <a:cubicBezTo>
                      <a:pt x="124" y="80"/>
                      <a:pt x="122" y="81"/>
                      <a:pt x="121" y="82"/>
                    </a:cubicBezTo>
                    <a:cubicBezTo>
                      <a:pt x="120" y="83"/>
                      <a:pt x="115" y="88"/>
                      <a:pt x="112" y="90"/>
                    </a:cubicBezTo>
                    <a:cubicBezTo>
                      <a:pt x="110" y="93"/>
                      <a:pt x="105" y="100"/>
                      <a:pt x="105" y="100"/>
                    </a:cubicBezTo>
                    <a:cubicBezTo>
                      <a:pt x="98" y="105"/>
                      <a:pt x="98" y="105"/>
                      <a:pt x="98" y="105"/>
                    </a:cubicBezTo>
                    <a:cubicBezTo>
                      <a:pt x="98" y="105"/>
                      <a:pt x="94" y="108"/>
                      <a:pt x="92" y="109"/>
                    </a:cubicBezTo>
                    <a:cubicBezTo>
                      <a:pt x="90" y="110"/>
                      <a:pt x="87" y="113"/>
                      <a:pt x="87" y="113"/>
                    </a:cubicBezTo>
                    <a:cubicBezTo>
                      <a:pt x="87" y="114"/>
                      <a:pt x="84" y="121"/>
                      <a:pt x="84" y="121"/>
                    </a:cubicBezTo>
                    <a:cubicBezTo>
                      <a:pt x="80" y="126"/>
                      <a:pt x="80" y="126"/>
                      <a:pt x="80" y="126"/>
                    </a:cubicBezTo>
                    <a:cubicBezTo>
                      <a:pt x="76" y="132"/>
                      <a:pt x="76" y="132"/>
                      <a:pt x="76" y="132"/>
                    </a:cubicBezTo>
                    <a:cubicBezTo>
                      <a:pt x="74" y="138"/>
                      <a:pt x="74" y="138"/>
                      <a:pt x="74" y="138"/>
                    </a:cubicBezTo>
                    <a:cubicBezTo>
                      <a:pt x="74" y="138"/>
                      <a:pt x="73" y="140"/>
                      <a:pt x="72" y="140"/>
                    </a:cubicBezTo>
                    <a:cubicBezTo>
                      <a:pt x="70" y="140"/>
                      <a:pt x="66" y="140"/>
                      <a:pt x="66" y="140"/>
                    </a:cubicBezTo>
                    <a:cubicBezTo>
                      <a:pt x="66" y="140"/>
                      <a:pt x="65" y="137"/>
                      <a:pt x="64" y="136"/>
                    </a:cubicBezTo>
                    <a:cubicBezTo>
                      <a:pt x="63" y="135"/>
                      <a:pt x="61" y="131"/>
                      <a:pt x="60" y="129"/>
                    </a:cubicBezTo>
                    <a:cubicBezTo>
                      <a:pt x="59" y="127"/>
                      <a:pt x="56" y="121"/>
                      <a:pt x="56" y="121"/>
                    </a:cubicBezTo>
                    <a:cubicBezTo>
                      <a:pt x="56" y="121"/>
                      <a:pt x="53" y="117"/>
                      <a:pt x="52" y="115"/>
                    </a:cubicBezTo>
                    <a:cubicBezTo>
                      <a:pt x="51" y="114"/>
                      <a:pt x="49" y="109"/>
                      <a:pt x="47" y="108"/>
                    </a:cubicBezTo>
                    <a:cubicBezTo>
                      <a:pt x="46" y="107"/>
                      <a:pt x="44" y="104"/>
                      <a:pt x="44" y="104"/>
                    </a:cubicBezTo>
                    <a:cubicBezTo>
                      <a:pt x="44" y="104"/>
                      <a:pt x="44" y="99"/>
                      <a:pt x="43" y="97"/>
                    </a:cubicBezTo>
                    <a:cubicBezTo>
                      <a:pt x="43" y="96"/>
                      <a:pt x="41" y="89"/>
                      <a:pt x="39" y="88"/>
                    </a:cubicBezTo>
                    <a:cubicBezTo>
                      <a:pt x="38" y="86"/>
                      <a:pt x="35" y="78"/>
                      <a:pt x="34" y="78"/>
                    </a:cubicBezTo>
                    <a:cubicBezTo>
                      <a:pt x="33" y="77"/>
                      <a:pt x="32" y="73"/>
                      <a:pt x="30" y="72"/>
                    </a:cubicBezTo>
                    <a:cubicBezTo>
                      <a:pt x="28" y="72"/>
                      <a:pt x="25" y="71"/>
                      <a:pt x="23" y="69"/>
                    </a:cubicBezTo>
                    <a:cubicBezTo>
                      <a:pt x="21" y="68"/>
                      <a:pt x="17" y="67"/>
                      <a:pt x="16" y="66"/>
                    </a:cubicBezTo>
                    <a:cubicBezTo>
                      <a:pt x="14" y="66"/>
                      <a:pt x="12" y="63"/>
                      <a:pt x="9" y="63"/>
                    </a:cubicBezTo>
                    <a:cubicBezTo>
                      <a:pt x="7" y="62"/>
                      <a:pt x="5" y="61"/>
                      <a:pt x="4" y="60"/>
                    </a:cubicBezTo>
                    <a:cubicBezTo>
                      <a:pt x="3" y="59"/>
                      <a:pt x="0" y="56"/>
                      <a:pt x="0" y="54"/>
                    </a:cubicBezTo>
                    <a:cubicBezTo>
                      <a:pt x="0" y="53"/>
                      <a:pt x="2" y="52"/>
                      <a:pt x="2" y="52"/>
                    </a:cubicBez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85" name="Freeform 15"/>
              <p:cNvSpPr>
                <a:spLocks/>
              </p:cNvSpPr>
              <p:nvPr/>
            </p:nvSpPr>
            <p:spPr bwMode="auto">
              <a:xfrm>
                <a:off x="7815263" y="2403475"/>
                <a:ext cx="666750" cy="542925"/>
              </a:xfrm>
              <a:custGeom>
                <a:avLst/>
                <a:gdLst>
                  <a:gd name="T0" fmla="*/ 145 w 177"/>
                  <a:gd name="T1" fmla="*/ 142 h 144"/>
                  <a:gd name="T2" fmla="*/ 126 w 177"/>
                  <a:gd name="T3" fmla="*/ 141 h 144"/>
                  <a:gd name="T4" fmla="*/ 117 w 177"/>
                  <a:gd name="T5" fmla="*/ 133 h 144"/>
                  <a:gd name="T6" fmla="*/ 105 w 177"/>
                  <a:gd name="T7" fmla="*/ 130 h 144"/>
                  <a:gd name="T8" fmla="*/ 96 w 177"/>
                  <a:gd name="T9" fmla="*/ 125 h 144"/>
                  <a:gd name="T10" fmla="*/ 91 w 177"/>
                  <a:gd name="T11" fmla="*/ 118 h 144"/>
                  <a:gd name="T12" fmla="*/ 84 w 177"/>
                  <a:gd name="T13" fmla="*/ 118 h 144"/>
                  <a:gd name="T14" fmla="*/ 77 w 177"/>
                  <a:gd name="T15" fmla="*/ 116 h 144"/>
                  <a:gd name="T16" fmla="*/ 70 w 177"/>
                  <a:gd name="T17" fmla="*/ 113 h 144"/>
                  <a:gd name="T18" fmla="*/ 56 w 177"/>
                  <a:gd name="T19" fmla="*/ 112 h 144"/>
                  <a:gd name="T20" fmla="*/ 44 w 177"/>
                  <a:gd name="T21" fmla="*/ 100 h 144"/>
                  <a:gd name="T22" fmla="*/ 37 w 177"/>
                  <a:gd name="T23" fmla="*/ 91 h 144"/>
                  <a:gd name="T24" fmla="*/ 35 w 177"/>
                  <a:gd name="T25" fmla="*/ 73 h 144"/>
                  <a:gd name="T26" fmla="*/ 32 w 177"/>
                  <a:gd name="T27" fmla="*/ 62 h 144"/>
                  <a:gd name="T28" fmla="*/ 35 w 177"/>
                  <a:gd name="T29" fmla="*/ 46 h 144"/>
                  <a:gd name="T30" fmla="*/ 28 w 177"/>
                  <a:gd name="T31" fmla="*/ 42 h 144"/>
                  <a:gd name="T32" fmla="*/ 7 w 177"/>
                  <a:gd name="T33" fmla="*/ 44 h 144"/>
                  <a:gd name="T34" fmla="*/ 0 w 177"/>
                  <a:gd name="T35" fmla="*/ 44 h 144"/>
                  <a:gd name="T36" fmla="*/ 5 w 177"/>
                  <a:gd name="T37" fmla="*/ 39 h 144"/>
                  <a:gd name="T38" fmla="*/ 15 w 177"/>
                  <a:gd name="T39" fmla="*/ 38 h 144"/>
                  <a:gd name="T40" fmla="*/ 30 w 177"/>
                  <a:gd name="T41" fmla="*/ 36 h 144"/>
                  <a:gd name="T42" fmla="*/ 43 w 177"/>
                  <a:gd name="T43" fmla="*/ 34 h 144"/>
                  <a:gd name="T44" fmla="*/ 49 w 177"/>
                  <a:gd name="T45" fmla="*/ 26 h 144"/>
                  <a:gd name="T46" fmla="*/ 65 w 177"/>
                  <a:gd name="T47" fmla="*/ 25 h 144"/>
                  <a:gd name="T48" fmla="*/ 71 w 177"/>
                  <a:gd name="T49" fmla="*/ 17 h 144"/>
                  <a:gd name="T50" fmla="*/ 74 w 177"/>
                  <a:gd name="T51" fmla="*/ 8 h 144"/>
                  <a:gd name="T52" fmla="*/ 81 w 177"/>
                  <a:gd name="T53" fmla="*/ 2 h 144"/>
                  <a:gd name="T54" fmla="*/ 88 w 177"/>
                  <a:gd name="T55" fmla="*/ 0 h 144"/>
                  <a:gd name="T56" fmla="*/ 100 w 177"/>
                  <a:gd name="T57" fmla="*/ 4 h 144"/>
                  <a:gd name="T58" fmla="*/ 112 w 177"/>
                  <a:gd name="T59" fmla="*/ 13 h 144"/>
                  <a:gd name="T60" fmla="*/ 120 w 177"/>
                  <a:gd name="T61" fmla="*/ 20 h 144"/>
                  <a:gd name="T62" fmla="*/ 126 w 177"/>
                  <a:gd name="T63" fmla="*/ 20 h 144"/>
                  <a:gd name="T64" fmla="*/ 132 w 177"/>
                  <a:gd name="T65" fmla="*/ 26 h 144"/>
                  <a:gd name="T66" fmla="*/ 132 w 177"/>
                  <a:gd name="T67" fmla="*/ 35 h 144"/>
                  <a:gd name="T68" fmla="*/ 132 w 177"/>
                  <a:gd name="T69" fmla="*/ 47 h 144"/>
                  <a:gd name="T70" fmla="*/ 132 w 177"/>
                  <a:gd name="T71" fmla="*/ 61 h 144"/>
                  <a:gd name="T72" fmla="*/ 132 w 177"/>
                  <a:gd name="T73" fmla="*/ 69 h 144"/>
                  <a:gd name="T74" fmla="*/ 133 w 177"/>
                  <a:gd name="T75" fmla="*/ 76 h 144"/>
                  <a:gd name="T76" fmla="*/ 143 w 177"/>
                  <a:gd name="T77" fmla="*/ 79 h 144"/>
                  <a:gd name="T78" fmla="*/ 165 w 177"/>
                  <a:gd name="T79" fmla="*/ 79 h 144"/>
                  <a:gd name="T80" fmla="*/ 172 w 177"/>
                  <a:gd name="T81" fmla="*/ 84 h 144"/>
                  <a:gd name="T82" fmla="*/ 175 w 177"/>
                  <a:gd name="T83" fmla="*/ 89 h 144"/>
                  <a:gd name="T84" fmla="*/ 171 w 177"/>
                  <a:gd name="T85" fmla="*/ 97 h 144"/>
                  <a:gd name="T86" fmla="*/ 177 w 177"/>
                  <a:gd name="T87" fmla="*/ 109 h 144"/>
                  <a:gd name="T88" fmla="*/ 175 w 177"/>
                  <a:gd name="T89" fmla="*/ 124 h 144"/>
                  <a:gd name="T90" fmla="*/ 156 w 177"/>
                  <a:gd name="T91" fmla="*/ 144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77" h="144">
                    <a:moveTo>
                      <a:pt x="156" y="144"/>
                    </a:moveTo>
                    <a:cubicBezTo>
                      <a:pt x="156" y="144"/>
                      <a:pt x="147" y="142"/>
                      <a:pt x="145" y="142"/>
                    </a:cubicBezTo>
                    <a:cubicBezTo>
                      <a:pt x="144" y="142"/>
                      <a:pt x="135" y="142"/>
                      <a:pt x="134" y="142"/>
                    </a:cubicBezTo>
                    <a:cubicBezTo>
                      <a:pt x="132" y="142"/>
                      <a:pt x="126" y="141"/>
                      <a:pt x="126" y="141"/>
                    </a:cubicBezTo>
                    <a:cubicBezTo>
                      <a:pt x="120" y="137"/>
                      <a:pt x="120" y="137"/>
                      <a:pt x="120" y="137"/>
                    </a:cubicBezTo>
                    <a:cubicBezTo>
                      <a:pt x="117" y="133"/>
                      <a:pt x="117" y="133"/>
                      <a:pt x="117" y="133"/>
                    </a:cubicBezTo>
                    <a:cubicBezTo>
                      <a:pt x="114" y="131"/>
                      <a:pt x="114" y="131"/>
                      <a:pt x="114" y="131"/>
                    </a:cubicBezTo>
                    <a:cubicBezTo>
                      <a:pt x="105" y="130"/>
                      <a:pt x="105" y="130"/>
                      <a:pt x="105" y="130"/>
                    </a:cubicBezTo>
                    <a:cubicBezTo>
                      <a:pt x="99" y="128"/>
                      <a:pt x="99" y="128"/>
                      <a:pt x="99" y="128"/>
                    </a:cubicBezTo>
                    <a:cubicBezTo>
                      <a:pt x="96" y="125"/>
                      <a:pt x="96" y="125"/>
                      <a:pt x="96" y="125"/>
                    </a:cubicBezTo>
                    <a:cubicBezTo>
                      <a:pt x="93" y="121"/>
                      <a:pt x="93" y="121"/>
                      <a:pt x="93" y="121"/>
                    </a:cubicBezTo>
                    <a:cubicBezTo>
                      <a:pt x="91" y="118"/>
                      <a:pt x="91" y="118"/>
                      <a:pt x="91" y="118"/>
                    </a:cubicBezTo>
                    <a:cubicBezTo>
                      <a:pt x="88" y="116"/>
                      <a:pt x="88" y="116"/>
                      <a:pt x="88" y="116"/>
                    </a:cubicBezTo>
                    <a:cubicBezTo>
                      <a:pt x="84" y="118"/>
                      <a:pt x="84" y="118"/>
                      <a:pt x="84" y="118"/>
                    </a:cubicBezTo>
                    <a:cubicBezTo>
                      <a:pt x="80" y="118"/>
                      <a:pt x="80" y="118"/>
                      <a:pt x="80" y="118"/>
                    </a:cubicBezTo>
                    <a:cubicBezTo>
                      <a:pt x="77" y="116"/>
                      <a:pt x="77" y="116"/>
                      <a:pt x="77" y="116"/>
                    </a:cubicBezTo>
                    <a:cubicBezTo>
                      <a:pt x="74" y="114"/>
                      <a:pt x="74" y="114"/>
                      <a:pt x="74" y="114"/>
                    </a:cubicBezTo>
                    <a:cubicBezTo>
                      <a:pt x="70" y="113"/>
                      <a:pt x="70" y="113"/>
                      <a:pt x="70" y="113"/>
                    </a:cubicBezTo>
                    <a:cubicBezTo>
                      <a:pt x="61" y="114"/>
                      <a:pt x="61" y="114"/>
                      <a:pt x="61" y="114"/>
                    </a:cubicBezTo>
                    <a:cubicBezTo>
                      <a:pt x="56" y="112"/>
                      <a:pt x="56" y="112"/>
                      <a:pt x="56" y="112"/>
                    </a:cubicBezTo>
                    <a:cubicBezTo>
                      <a:pt x="51" y="106"/>
                      <a:pt x="51" y="106"/>
                      <a:pt x="51" y="106"/>
                    </a:cubicBezTo>
                    <a:cubicBezTo>
                      <a:pt x="44" y="100"/>
                      <a:pt x="44" y="100"/>
                      <a:pt x="44" y="100"/>
                    </a:cubicBezTo>
                    <a:cubicBezTo>
                      <a:pt x="40" y="96"/>
                      <a:pt x="40" y="96"/>
                      <a:pt x="40" y="96"/>
                    </a:cubicBezTo>
                    <a:cubicBezTo>
                      <a:pt x="37" y="91"/>
                      <a:pt x="37" y="91"/>
                      <a:pt x="37" y="91"/>
                    </a:cubicBezTo>
                    <a:cubicBezTo>
                      <a:pt x="34" y="84"/>
                      <a:pt x="34" y="84"/>
                      <a:pt x="34" y="84"/>
                    </a:cubicBezTo>
                    <a:cubicBezTo>
                      <a:pt x="35" y="73"/>
                      <a:pt x="35" y="73"/>
                      <a:pt x="35" y="73"/>
                    </a:cubicBezTo>
                    <a:cubicBezTo>
                      <a:pt x="33" y="68"/>
                      <a:pt x="33" y="68"/>
                      <a:pt x="33" y="68"/>
                    </a:cubicBezTo>
                    <a:cubicBezTo>
                      <a:pt x="32" y="62"/>
                      <a:pt x="32" y="62"/>
                      <a:pt x="32" y="62"/>
                    </a:cubicBezTo>
                    <a:cubicBezTo>
                      <a:pt x="35" y="59"/>
                      <a:pt x="35" y="59"/>
                      <a:pt x="35" y="59"/>
                    </a:cubicBezTo>
                    <a:cubicBezTo>
                      <a:pt x="35" y="46"/>
                      <a:pt x="35" y="46"/>
                      <a:pt x="35" y="46"/>
                    </a:cubicBezTo>
                    <a:cubicBezTo>
                      <a:pt x="33" y="42"/>
                      <a:pt x="33" y="42"/>
                      <a:pt x="33" y="42"/>
                    </a:cubicBezTo>
                    <a:cubicBezTo>
                      <a:pt x="28" y="42"/>
                      <a:pt x="28" y="42"/>
                      <a:pt x="28" y="42"/>
                    </a:cubicBezTo>
                    <a:cubicBezTo>
                      <a:pt x="28" y="42"/>
                      <a:pt x="18" y="42"/>
                      <a:pt x="17" y="42"/>
                    </a:cubicBezTo>
                    <a:cubicBezTo>
                      <a:pt x="15" y="42"/>
                      <a:pt x="7" y="44"/>
                      <a:pt x="7" y="44"/>
                    </a:cubicBezTo>
                    <a:cubicBezTo>
                      <a:pt x="1" y="46"/>
                      <a:pt x="1" y="46"/>
                      <a:pt x="1" y="46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2" y="42"/>
                      <a:pt x="2" y="42"/>
                      <a:pt x="2" y="42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39"/>
                      <a:pt x="9" y="38"/>
                      <a:pt x="9" y="38"/>
                    </a:cubicBezTo>
                    <a:cubicBezTo>
                      <a:pt x="10" y="38"/>
                      <a:pt x="15" y="38"/>
                      <a:pt x="15" y="38"/>
                    </a:cubicBezTo>
                    <a:cubicBezTo>
                      <a:pt x="23" y="38"/>
                      <a:pt x="23" y="38"/>
                      <a:pt x="23" y="38"/>
                    </a:cubicBezTo>
                    <a:cubicBezTo>
                      <a:pt x="30" y="36"/>
                      <a:pt x="30" y="36"/>
                      <a:pt x="30" y="36"/>
                    </a:cubicBezTo>
                    <a:cubicBezTo>
                      <a:pt x="39" y="36"/>
                      <a:pt x="39" y="36"/>
                      <a:pt x="39" y="36"/>
                    </a:cubicBezTo>
                    <a:cubicBezTo>
                      <a:pt x="43" y="34"/>
                      <a:pt x="43" y="34"/>
                      <a:pt x="43" y="34"/>
                    </a:cubicBezTo>
                    <a:cubicBezTo>
                      <a:pt x="46" y="29"/>
                      <a:pt x="46" y="29"/>
                      <a:pt x="46" y="29"/>
                    </a:cubicBezTo>
                    <a:cubicBezTo>
                      <a:pt x="49" y="26"/>
                      <a:pt x="49" y="26"/>
                      <a:pt x="49" y="26"/>
                    </a:cubicBezTo>
                    <a:cubicBezTo>
                      <a:pt x="61" y="26"/>
                      <a:pt x="61" y="26"/>
                      <a:pt x="61" y="26"/>
                    </a:cubicBezTo>
                    <a:cubicBezTo>
                      <a:pt x="61" y="26"/>
                      <a:pt x="65" y="26"/>
                      <a:pt x="65" y="25"/>
                    </a:cubicBezTo>
                    <a:cubicBezTo>
                      <a:pt x="66" y="24"/>
                      <a:pt x="66" y="19"/>
                      <a:pt x="66" y="19"/>
                    </a:cubicBezTo>
                    <a:cubicBezTo>
                      <a:pt x="71" y="17"/>
                      <a:pt x="71" y="17"/>
                      <a:pt x="71" y="17"/>
                    </a:cubicBezTo>
                    <a:cubicBezTo>
                      <a:pt x="71" y="11"/>
                      <a:pt x="71" y="11"/>
                      <a:pt x="71" y="11"/>
                    </a:cubicBezTo>
                    <a:cubicBezTo>
                      <a:pt x="74" y="8"/>
                      <a:pt x="74" y="8"/>
                      <a:pt x="74" y="8"/>
                    </a:cubicBezTo>
                    <a:cubicBezTo>
                      <a:pt x="78" y="8"/>
                      <a:pt x="78" y="8"/>
                      <a:pt x="78" y="8"/>
                    </a:cubicBezTo>
                    <a:cubicBezTo>
                      <a:pt x="81" y="2"/>
                      <a:pt x="81" y="2"/>
                      <a:pt x="81" y="2"/>
                    </a:cubicBezTo>
                    <a:cubicBezTo>
                      <a:pt x="84" y="0"/>
                      <a:pt x="84" y="0"/>
                      <a:pt x="84" y="0"/>
                    </a:cubicBezTo>
                    <a:cubicBezTo>
                      <a:pt x="88" y="0"/>
                      <a:pt x="88" y="0"/>
                      <a:pt x="88" y="0"/>
                    </a:cubicBezTo>
                    <a:cubicBezTo>
                      <a:pt x="96" y="0"/>
                      <a:pt x="96" y="0"/>
                      <a:pt x="96" y="0"/>
                    </a:cubicBezTo>
                    <a:cubicBezTo>
                      <a:pt x="100" y="4"/>
                      <a:pt x="100" y="4"/>
                      <a:pt x="100" y="4"/>
                    </a:cubicBezTo>
                    <a:cubicBezTo>
                      <a:pt x="107" y="8"/>
                      <a:pt x="107" y="8"/>
                      <a:pt x="107" y="8"/>
                    </a:cubicBezTo>
                    <a:cubicBezTo>
                      <a:pt x="112" y="13"/>
                      <a:pt x="112" y="13"/>
                      <a:pt x="112" y="13"/>
                    </a:cubicBezTo>
                    <a:cubicBezTo>
                      <a:pt x="116" y="18"/>
                      <a:pt x="116" y="18"/>
                      <a:pt x="116" y="18"/>
                    </a:cubicBezTo>
                    <a:cubicBezTo>
                      <a:pt x="120" y="20"/>
                      <a:pt x="120" y="20"/>
                      <a:pt x="120" y="20"/>
                    </a:cubicBezTo>
                    <a:cubicBezTo>
                      <a:pt x="123" y="21"/>
                      <a:pt x="123" y="21"/>
                      <a:pt x="123" y="21"/>
                    </a:cubicBezTo>
                    <a:cubicBezTo>
                      <a:pt x="126" y="20"/>
                      <a:pt x="126" y="20"/>
                      <a:pt x="126" y="20"/>
                    </a:cubicBezTo>
                    <a:cubicBezTo>
                      <a:pt x="130" y="20"/>
                      <a:pt x="130" y="20"/>
                      <a:pt x="130" y="20"/>
                    </a:cubicBezTo>
                    <a:cubicBezTo>
                      <a:pt x="132" y="26"/>
                      <a:pt x="132" y="26"/>
                      <a:pt x="132" y="26"/>
                    </a:cubicBezTo>
                    <a:cubicBezTo>
                      <a:pt x="131" y="30"/>
                      <a:pt x="131" y="30"/>
                      <a:pt x="131" y="30"/>
                    </a:cubicBezTo>
                    <a:cubicBezTo>
                      <a:pt x="132" y="35"/>
                      <a:pt x="132" y="35"/>
                      <a:pt x="132" y="35"/>
                    </a:cubicBezTo>
                    <a:cubicBezTo>
                      <a:pt x="133" y="39"/>
                      <a:pt x="133" y="39"/>
                      <a:pt x="133" y="39"/>
                    </a:cubicBezTo>
                    <a:cubicBezTo>
                      <a:pt x="132" y="47"/>
                      <a:pt x="132" y="47"/>
                      <a:pt x="132" y="47"/>
                    </a:cubicBezTo>
                    <a:cubicBezTo>
                      <a:pt x="131" y="53"/>
                      <a:pt x="131" y="53"/>
                      <a:pt x="131" y="53"/>
                    </a:cubicBezTo>
                    <a:cubicBezTo>
                      <a:pt x="132" y="61"/>
                      <a:pt x="132" y="61"/>
                      <a:pt x="132" y="61"/>
                    </a:cubicBezTo>
                    <a:cubicBezTo>
                      <a:pt x="132" y="65"/>
                      <a:pt x="132" y="65"/>
                      <a:pt x="132" y="65"/>
                    </a:cubicBezTo>
                    <a:cubicBezTo>
                      <a:pt x="132" y="69"/>
                      <a:pt x="132" y="69"/>
                      <a:pt x="132" y="69"/>
                    </a:cubicBezTo>
                    <a:cubicBezTo>
                      <a:pt x="132" y="75"/>
                      <a:pt x="132" y="75"/>
                      <a:pt x="132" y="75"/>
                    </a:cubicBezTo>
                    <a:cubicBezTo>
                      <a:pt x="133" y="76"/>
                      <a:pt x="133" y="76"/>
                      <a:pt x="133" y="76"/>
                    </a:cubicBezTo>
                    <a:cubicBezTo>
                      <a:pt x="134" y="80"/>
                      <a:pt x="134" y="80"/>
                      <a:pt x="134" y="80"/>
                    </a:cubicBezTo>
                    <a:cubicBezTo>
                      <a:pt x="143" y="79"/>
                      <a:pt x="143" y="79"/>
                      <a:pt x="143" y="79"/>
                    </a:cubicBezTo>
                    <a:cubicBezTo>
                      <a:pt x="154" y="79"/>
                      <a:pt x="154" y="79"/>
                      <a:pt x="154" y="79"/>
                    </a:cubicBezTo>
                    <a:cubicBezTo>
                      <a:pt x="165" y="79"/>
                      <a:pt x="165" y="79"/>
                      <a:pt x="165" y="79"/>
                    </a:cubicBezTo>
                    <a:cubicBezTo>
                      <a:pt x="166" y="83"/>
                      <a:pt x="166" y="83"/>
                      <a:pt x="166" y="83"/>
                    </a:cubicBezTo>
                    <a:cubicBezTo>
                      <a:pt x="172" y="84"/>
                      <a:pt x="172" y="84"/>
                      <a:pt x="172" y="84"/>
                    </a:cubicBezTo>
                    <a:cubicBezTo>
                      <a:pt x="176" y="86"/>
                      <a:pt x="176" y="86"/>
                      <a:pt x="176" y="86"/>
                    </a:cubicBezTo>
                    <a:cubicBezTo>
                      <a:pt x="175" y="89"/>
                      <a:pt x="175" y="89"/>
                      <a:pt x="175" y="89"/>
                    </a:cubicBezTo>
                    <a:cubicBezTo>
                      <a:pt x="172" y="92"/>
                      <a:pt x="172" y="92"/>
                      <a:pt x="172" y="92"/>
                    </a:cubicBezTo>
                    <a:cubicBezTo>
                      <a:pt x="171" y="97"/>
                      <a:pt x="171" y="97"/>
                      <a:pt x="171" y="97"/>
                    </a:cubicBezTo>
                    <a:cubicBezTo>
                      <a:pt x="174" y="103"/>
                      <a:pt x="174" y="103"/>
                      <a:pt x="174" y="103"/>
                    </a:cubicBezTo>
                    <a:cubicBezTo>
                      <a:pt x="177" y="109"/>
                      <a:pt x="177" y="109"/>
                      <a:pt x="177" y="109"/>
                    </a:cubicBezTo>
                    <a:cubicBezTo>
                      <a:pt x="177" y="121"/>
                      <a:pt x="177" y="121"/>
                      <a:pt x="177" y="121"/>
                    </a:cubicBezTo>
                    <a:cubicBezTo>
                      <a:pt x="175" y="124"/>
                      <a:pt x="175" y="124"/>
                      <a:pt x="175" y="124"/>
                    </a:cubicBezTo>
                    <a:cubicBezTo>
                      <a:pt x="169" y="132"/>
                      <a:pt x="169" y="132"/>
                      <a:pt x="169" y="132"/>
                    </a:cubicBezTo>
                    <a:lnTo>
                      <a:pt x="156" y="144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86" name="Freeform 26"/>
              <p:cNvSpPr>
                <a:spLocks/>
              </p:cNvSpPr>
              <p:nvPr/>
            </p:nvSpPr>
            <p:spPr bwMode="auto">
              <a:xfrm>
                <a:off x="9444038" y="2122488"/>
                <a:ext cx="455612" cy="796925"/>
              </a:xfrm>
              <a:custGeom>
                <a:avLst/>
                <a:gdLst>
                  <a:gd name="T0" fmla="*/ 61 w 121"/>
                  <a:gd name="T1" fmla="*/ 1 h 212"/>
                  <a:gd name="T2" fmla="*/ 74 w 121"/>
                  <a:gd name="T3" fmla="*/ 6 h 212"/>
                  <a:gd name="T4" fmla="*/ 79 w 121"/>
                  <a:gd name="T5" fmla="*/ 21 h 212"/>
                  <a:gd name="T6" fmla="*/ 77 w 121"/>
                  <a:gd name="T7" fmla="*/ 41 h 212"/>
                  <a:gd name="T8" fmla="*/ 73 w 121"/>
                  <a:gd name="T9" fmla="*/ 50 h 212"/>
                  <a:gd name="T10" fmla="*/ 80 w 121"/>
                  <a:gd name="T11" fmla="*/ 59 h 212"/>
                  <a:gd name="T12" fmla="*/ 87 w 121"/>
                  <a:gd name="T13" fmla="*/ 69 h 212"/>
                  <a:gd name="T14" fmla="*/ 101 w 121"/>
                  <a:gd name="T15" fmla="*/ 72 h 212"/>
                  <a:gd name="T16" fmla="*/ 101 w 121"/>
                  <a:gd name="T17" fmla="*/ 82 h 212"/>
                  <a:gd name="T18" fmla="*/ 93 w 121"/>
                  <a:gd name="T19" fmla="*/ 89 h 212"/>
                  <a:gd name="T20" fmla="*/ 91 w 121"/>
                  <a:gd name="T21" fmla="*/ 99 h 212"/>
                  <a:gd name="T22" fmla="*/ 98 w 121"/>
                  <a:gd name="T23" fmla="*/ 109 h 212"/>
                  <a:gd name="T24" fmla="*/ 101 w 121"/>
                  <a:gd name="T25" fmla="*/ 118 h 212"/>
                  <a:gd name="T26" fmla="*/ 106 w 121"/>
                  <a:gd name="T27" fmla="*/ 128 h 212"/>
                  <a:gd name="T28" fmla="*/ 113 w 121"/>
                  <a:gd name="T29" fmla="*/ 133 h 212"/>
                  <a:gd name="T30" fmla="*/ 121 w 121"/>
                  <a:gd name="T31" fmla="*/ 137 h 212"/>
                  <a:gd name="T32" fmla="*/ 113 w 121"/>
                  <a:gd name="T33" fmla="*/ 144 h 212"/>
                  <a:gd name="T34" fmla="*/ 107 w 121"/>
                  <a:gd name="T35" fmla="*/ 154 h 212"/>
                  <a:gd name="T36" fmla="*/ 106 w 121"/>
                  <a:gd name="T37" fmla="*/ 165 h 212"/>
                  <a:gd name="T38" fmla="*/ 112 w 121"/>
                  <a:gd name="T39" fmla="*/ 172 h 212"/>
                  <a:gd name="T40" fmla="*/ 110 w 121"/>
                  <a:gd name="T41" fmla="*/ 185 h 212"/>
                  <a:gd name="T42" fmla="*/ 111 w 121"/>
                  <a:gd name="T43" fmla="*/ 194 h 212"/>
                  <a:gd name="T44" fmla="*/ 107 w 121"/>
                  <a:gd name="T45" fmla="*/ 200 h 212"/>
                  <a:gd name="T46" fmla="*/ 88 w 121"/>
                  <a:gd name="T47" fmla="*/ 207 h 212"/>
                  <a:gd name="T48" fmla="*/ 73 w 121"/>
                  <a:gd name="T49" fmla="*/ 210 h 212"/>
                  <a:gd name="T50" fmla="*/ 65 w 121"/>
                  <a:gd name="T51" fmla="*/ 209 h 212"/>
                  <a:gd name="T52" fmla="*/ 56 w 121"/>
                  <a:gd name="T53" fmla="*/ 205 h 212"/>
                  <a:gd name="T54" fmla="*/ 47 w 121"/>
                  <a:gd name="T55" fmla="*/ 198 h 212"/>
                  <a:gd name="T56" fmla="*/ 36 w 121"/>
                  <a:gd name="T57" fmla="*/ 199 h 212"/>
                  <a:gd name="T58" fmla="*/ 28 w 121"/>
                  <a:gd name="T59" fmla="*/ 207 h 212"/>
                  <a:gd name="T60" fmla="*/ 18 w 121"/>
                  <a:gd name="T61" fmla="*/ 203 h 212"/>
                  <a:gd name="T62" fmla="*/ 10 w 121"/>
                  <a:gd name="T63" fmla="*/ 192 h 212"/>
                  <a:gd name="T64" fmla="*/ 2 w 121"/>
                  <a:gd name="T65" fmla="*/ 192 h 212"/>
                  <a:gd name="T66" fmla="*/ 0 w 121"/>
                  <a:gd name="T67" fmla="*/ 168 h 212"/>
                  <a:gd name="T68" fmla="*/ 6 w 121"/>
                  <a:gd name="T69" fmla="*/ 137 h 212"/>
                  <a:gd name="T70" fmla="*/ 13 w 121"/>
                  <a:gd name="T71" fmla="*/ 120 h 212"/>
                  <a:gd name="T72" fmla="*/ 16 w 121"/>
                  <a:gd name="T73" fmla="*/ 104 h 212"/>
                  <a:gd name="T74" fmla="*/ 28 w 121"/>
                  <a:gd name="T75" fmla="*/ 92 h 212"/>
                  <a:gd name="T76" fmla="*/ 34 w 121"/>
                  <a:gd name="T77" fmla="*/ 81 h 212"/>
                  <a:gd name="T78" fmla="*/ 36 w 121"/>
                  <a:gd name="T79" fmla="*/ 67 h 212"/>
                  <a:gd name="T80" fmla="*/ 35 w 121"/>
                  <a:gd name="T81" fmla="*/ 53 h 212"/>
                  <a:gd name="T82" fmla="*/ 44 w 121"/>
                  <a:gd name="T83" fmla="*/ 41 h 212"/>
                  <a:gd name="T84" fmla="*/ 55 w 121"/>
                  <a:gd name="T85" fmla="*/ 30 h 212"/>
                  <a:gd name="T86" fmla="*/ 60 w 121"/>
                  <a:gd name="T87" fmla="*/ 15 h 212"/>
                  <a:gd name="T88" fmla="*/ 56 w 121"/>
                  <a:gd name="T89" fmla="*/ 3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21" h="212">
                    <a:moveTo>
                      <a:pt x="54" y="0"/>
                    </a:moveTo>
                    <a:cubicBezTo>
                      <a:pt x="61" y="1"/>
                      <a:pt x="61" y="1"/>
                      <a:pt x="61" y="1"/>
                    </a:cubicBezTo>
                    <a:cubicBezTo>
                      <a:pt x="67" y="3"/>
                      <a:pt x="67" y="3"/>
                      <a:pt x="67" y="3"/>
                    </a:cubicBezTo>
                    <a:cubicBezTo>
                      <a:pt x="74" y="6"/>
                      <a:pt x="74" y="6"/>
                      <a:pt x="74" y="6"/>
                    </a:cubicBezTo>
                    <a:cubicBezTo>
                      <a:pt x="76" y="11"/>
                      <a:pt x="76" y="11"/>
                      <a:pt x="76" y="11"/>
                    </a:cubicBezTo>
                    <a:cubicBezTo>
                      <a:pt x="79" y="21"/>
                      <a:pt x="79" y="21"/>
                      <a:pt x="79" y="21"/>
                    </a:cubicBezTo>
                    <a:cubicBezTo>
                      <a:pt x="78" y="31"/>
                      <a:pt x="78" y="31"/>
                      <a:pt x="78" y="31"/>
                    </a:cubicBezTo>
                    <a:cubicBezTo>
                      <a:pt x="77" y="41"/>
                      <a:pt x="77" y="41"/>
                      <a:pt x="77" y="41"/>
                    </a:cubicBezTo>
                    <a:cubicBezTo>
                      <a:pt x="75" y="45"/>
                      <a:pt x="75" y="45"/>
                      <a:pt x="75" y="45"/>
                    </a:cubicBezTo>
                    <a:cubicBezTo>
                      <a:pt x="73" y="50"/>
                      <a:pt x="73" y="50"/>
                      <a:pt x="73" y="50"/>
                    </a:cubicBezTo>
                    <a:cubicBezTo>
                      <a:pt x="74" y="55"/>
                      <a:pt x="74" y="55"/>
                      <a:pt x="74" y="55"/>
                    </a:cubicBezTo>
                    <a:cubicBezTo>
                      <a:pt x="80" y="59"/>
                      <a:pt x="80" y="59"/>
                      <a:pt x="80" y="59"/>
                    </a:cubicBezTo>
                    <a:cubicBezTo>
                      <a:pt x="83" y="64"/>
                      <a:pt x="83" y="64"/>
                      <a:pt x="83" y="64"/>
                    </a:cubicBezTo>
                    <a:cubicBezTo>
                      <a:pt x="87" y="69"/>
                      <a:pt x="87" y="69"/>
                      <a:pt x="87" y="69"/>
                    </a:cubicBezTo>
                    <a:cubicBezTo>
                      <a:pt x="94" y="72"/>
                      <a:pt x="94" y="72"/>
                      <a:pt x="94" y="72"/>
                    </a:cubicBezTo>
                    <a:cubicBezTo>
                      <a:pt x="101" y="72"/>
                      <a:pt x="101" y="72"/>
                      <a:pt x="101" y="72"/>
                    </a:cubicBezTo>
                    <a:cubicBezTo>
                      <a:pt x="103" y="78"/>
                      <a:pt x="103" y="78"/>
                      <a:pt x="103" y="78"/>
                    </a:cubicBezTo>
                    <a:cubicBezTo>
                      <a:pt x="101" y="82"/>
                      <a:pt x="101" y="82"/>
                      <a:pt x="101" y="82"/>
                    </a:cubicBezTo>
                    <a:cubicBezTo>
                      <a:pt x="96" y="84"/>
                      <a:pt x="96" y="84"/>
                      <a:pt x="96" y="84"/>
                    </a:cubicBezTo>
                    <a:cubicBezTo>
                      <a:pt x="93" y="89"/>
                      <a:pt x="93" y="89"/>
                      <a:pt x="93" y="89"/>
                    </a:cubicBezTo>
                    <a:cubicBezTo>
                      <a:pt x="92" y="94"/>
                      <a:pt x="92" y="94"/>
                      <a:pt x="92" y="94"/>
                    </a:cubicBezTo>
                    <a:cubicBezTo>
                      <a:pt x="91" y="99"/>
                      <a:pt x="91" y="99"/>
                      <a:pt x="91" y="99"/>
                    </a:cubicBezTo>
                    <a:cubicBezTo>
                      <a:pt x="93" y="103"/>
                      <a:pt x="93" y="103"/>
                      <a:pt x="93" y="103"/>
                    </a:cubicBezTo>
                    <a:cubicBezTo>
                      <a:pt x="98" y="109"/>
                      <a:pt x="98" y="109"/>
                      <a:pt x="98" y="109"/>
                    </a:cubicBezTo>
                    <a:cubicBezTo>
                      <a:pt x="101" y="113"/>
                      <a:pt x="101" y="113"/>
                      <a:pt x="101" y="113"/>
                    </a:cubicBezTo>
                    <a:cubicBezTo>
                      <a:pt x="101" y="118"/>
                      <a:pt x="101" y="118"/>
                      <a:pt x="101" y="118"/>
                    </a:cubicBezTo>
                    <a:cubicBezTo>
                      <a:pt x="103" y="122"/>
                      <a:pt x="103" y="122"/>
                      <a:pt x="103" y="122"/>
                    </a:cubicBezTo>
                    <a:cubicBezTo>
                      <a:pt x="106" y="128"/>
                      <a:pt x="106" y="128"/>
                      <a:pt x="106" y="128"/>
                    </a:cubicBezTo>
                    <a:cubicBezTo>
                      <a:pt x="109" y="130"/>
                      <a:pt x="109" y="130"/>
                      <a:pt x="109" y="130"/>
                    </a:cubicBezTo>
                    <a:cubicBezTo>
                      <a:pt x="113" y="133"/>
                      <a:pt x="113" y="133"/>
                      <a:pt x="113" y="133"/>
                    </a:cubicBezTo>
                    <a:cubicBezTo>
                      <a:pt x="119" y="134"/>
                      <a:pt x="119" y="134"/>
                      <a:pt x="119" y="134"/>
                    </a:cubicBezTo>
                    <a:cubicBezTo>
                      <a:pt x="121" y="137"/>
                      <a:pt x="121" y="137"/>
                      <a:pt x="121" y="137"/>
                    </a:cubicBezTo>
                    <a:cubicBezTo>
                      <a:pt x="117" y="139"/>
                      <a:pt x="117" y="139"/>
                      <a:pt x="117" y="139"/>
                    </a:cubicBezTo>
                    <a:cubicBezTo>
                      <a:pt x="113" y="144"/>
                      <a:pt x="113" y="144"/>
                      <a:pt x="113" y="144"/>
                    </a:cubicBezTo>
                    <a:cubicBezTo>
                      <a:pt x="110" y="148"/>
                      <a:pt x="110" y="148"/>
                      <a:pt x="110" y="148"/>
                    </a:cubicBezTo>
                    <a:cubicBezTo>
                      <a:pt x="107" y="154"/>
                      <a:pt x="107" y="154"/>
                      <a:pt x="107" y="154"/>
                    </a:cubicBezTo>
                    <a:cubicBezTo>
                      <a:pt x="106" y="161"/>
                      <a:pt x="106" y="161"/>
                      <a:pt x="106" y="161"/>
                    </a:cubicBezTo>
                    <a:cubicBezTo>
                      <a:pt x="106" y="165"/>
                      <a:pt x="106" y="165"/>
                      <a:pt x="106" y="165"/>
                    </a:cubicBezTo>
                    <a:cubicBezTo>
                      <a:pt x="112" y="169"/>
                      <a:pt x="112" y="169"/>
                      <a:pt x="112" y="169"/>
                    </a:cubicBezTo>
                    <a:cubicBezTo>
                      <a:pt x="112" y="169"/>
                      <a:pt x="112" y="170"/>
                      <a:pt x="112" y="172"/>
                    </a:cubicBezTo>
                    <a:cubicBezTo>
                      <a:pt x="111" y="174"/>
                      <a:pt x="112" y="182"/>
                      <a:pt x="112" y="182"/>
                    </a:cubicBezTo>
                    <a:cubicBezTo>
                      <a:pt x="110" y="185"/>
                      <a:pt x="110" y="185"/>
                      <a:pt x="110" y="185"/>
                    </a:cubicBezTo>
                    <a:cubicBezTo>
                      <a:pt x="110" y="191"/>
                      <a:pt x="110" y="191"/>
                      <a:pt x="110" y="191"/>
                    </a:cubicBezTo>
                    <a:cubicBezTo>
                      <a:pt x="111" y="194"/>
                      <a:pt x="111" y="194"/>
                      <a:pt x="111" y="194"/>
                    </a:cubicBezTo>
                    <a:cubicBezTo>
                      <a:pt x="111" y="200"/>
                      <a:pt x="111" y="200"/>
                      <a:pt x="111" y="200"/>
                    </a:cubicBezTo>
                    <a:cubicBezTo>
                      <a:pt x="107" y="200"/>
                      <a:pt x="107" y="200"/>
                      <a:pt x="107" y="200"/>
                    </a:cubicBezTo>
                    <a:cubicBezTo>
                      <a:pt x="96" y="205"/>
                      <a:pt x="96" y="205"/>
                      <a:pt x="96" y="205"/>
                    </a:cubicBezTo>
                    <a:cubicBezTo>
                      <a:pt x="88" y="207"/>
                      <a:pt x="88" y="207"/>
                      <a:pt x="88" y="207"/>
                    </a:cubicBezTo>
                    <a:cubicBezTo>
                      <a:pt x="78" y="209"/>
                      <a:pt x="78" y="209"/>
                      <a:pt x="78" y="209"/>
                    </a:cubicBezTo>
                    <a:cubicBezTo>
                      <a:pt x="73" y="210"/>
                      <a:pt x="73" y="210"/>
                      <a:pt x="73" y="210"/>
                    </a:cubicBezTo>
                    <a:cubicBezTo>
                      <a:pt x="72" y="212"/>
                      <a:pt x="72" y="212"/>
                      <a:pt x="72" y="212"/>
                    </a:cubicBezTo>
                    <a:cubicBezTo>
                      <a:pt x="65" y="209"/>
                      <a:pt x="65" y="209"/>
                      <a:pt x="65" y="209"/>
                    </a:cubicBezTo>
                    <a:cubicBezTo>
                      <a:pt x="60" y="207"/>
                      <a:pt x="60" y="207"/>
                      <a:pt x="60" y="207"/>
                    </a:cubicBezTo>
                    <a:cubicBezTo>
                      <a:pt x="56" y="205"/>
                      <a:pt x="56" y="205"/>
                      <a:pt x="56" y="205"/>
                    </a:cubicBezTo>
                    <a:cubicBezTo>
                      <a:pt x="51" y="202"/>
                      <a:pt x="51" y="202"/>
                      <a:pt x="51" y="202"/>
                    </a:cubicBezTo>
                    <a:cubicBezTo>
                      <a:pt x="47" y="198"/>
                      <a:pt x="47" y="198"/>
                      <a:pt x="47" y="198"/>
                    </a:cubicBezTo>
                    <a:cubicBezTo>
                      <a:pt x="43" y="198"/>
                      <a:pt x="43" y="198"/>
                      <a:pt x="43" y="198"/>
                    </a:cubicBezTo>
                    <a:cubicBezTo>
                      <a:pt x="36" y="199"/>
                      <a:pt x="36" y="199"/>
                      <a:pt x="36" y="199"/>
                    </a:cubicBezTo>
                    <a:cubicBezTo>
                      <a:pt x="31" y="202"/>
                      <a:pt x="31" y="202"/>
                      <a:pt x="31" y="202"/>
                    </a:cubicBezTo>
                    <a:cubicBezTo>
                      <a:pt x="28" y="207"/>
                      <a:pt x="28" y="207"/>
                      <a:pt x="28" y="207"/>
                    </a:cubicBezTo>
                    <a:cubicBezTo>
                      <a:pt x="23" y="205"/>
                      <a:pt x="23" y="205"/>
                      <a:pt x="23" y="205"/>
                    </a:cubicBezTo>
                    <a:cubicBezTo>
                      <a:pt x="18" y="203"/>
                      <a:pt x="18" y="203"/>
                      <a:pt x="18" y="203"/>
                    </a:cubicBezTo>
                    <a:cubicBezTo>
                      <a:pt x="14" y="200"/>
                      <a:pt x="14" y="200"/>
                      <a:pt x="14" y="200"/>
                    </a:cubicBezTo>
                    <a:cubicBezTo>
                      <a:pt x="10" y="192"/>
                      <a:pt x="10" y="192"/>
                      <a:pt x="10" y="192"/>
                    </a:cubicBezTo>
                    <a:cubicBezTo>
                      <a:pt x="10" y="192"/>
                      <a:pt x="11" y="188"/>
                      <a:pt x="9" y="188"/>
                    </a:cubicBezTo>
                    <a:cubicBezTo>
                      <a:pt x="7" y="188"/>
                      <a:pt x="2" y="192"/>
                      <a:pt x="2" y="192"/>
                    </a:cubicBezTo>
                    <a:cubicBezTo>
                      <a:pt x="0" y="183"/>
                      <a:pt x="0" y="183"/>
                      <a:pt x="0" y="183"/>
                    </a:cubicBezTo>
                    <a:cubicBezTo>
                      <a:pt x="0" y="168"/>
                      <a:pt x="0" y="168"/>
                      <a:pt x="0" y="168"/>
                    </a:cubicBezTo>
                    <a:cubicBezTo>
                      <a:pt x="2" y="151"/>
                      <a:pt x="2" y="151"/>
                      <a:pt x="2" y="151"/>
                    </a:cubicBezTo>
                    <a:cubicBezTo>
                      <a:pt x="6" y="137"/>
                      <a:pt x="6" y="137"/>
                      <a:pt x="6" y="137"/>
                    </a:cubicBezTo>
                    <a:cubicBezTo>
                      <a:pt x="11" y="129"/>
                      <a:pt x="11" y="129"/>
                      <a:pt x="11" y="129"/>
                    </a:cubicBezTo>
                    <a:cubicBezTo>
                      <a:pt x="13" y="120"/>
                      <a:pt x="13" y="120"/>
                      <a:pt x="13" y="120"/>
                    </a:cubicBezTo>
                    <a:cubicBezTo>
                      <a:pt x="13" y="110"/>
                      <a:pt x="13" y="110"/>
                      <a:pt x="13" y="110"/>
                    </a:cubicBezTo>
                    <a:cubicBezTo>
                      <a:pt x="16" y="104"/>
                      <a:pt x="16" y="104"/>
                      <a:pt x="16" y="104"/>
                    </a:cubicBezTo>
                    <a:cubicBezTo>
                      <a:pt x="24" y="96"/>
                      <a:pt x="24" y="96"/>
                      <a:pt x="24" y="96"/>
                    </a:cubicBezTo>
                    <a:cubicBezTo>
                      <a:pt x="28" y="92"/>
                      <a:pt x="28" y="92"/>
                      <a:pt x="28" y="92"/>
                    </a:cubicBezTo>
                    <a:cubicBezTo>
                      <a:pt x="32" y="87"/>
                      <a:pt x="32" y="87"/>
                      <a:pt x="32" y="87"/>
                    </a:cubicBezTo>
                    <a:cubicBezTo>
                      <a:pt x="34" y="81"/>
                      <a:pt x="34" y="81"/>
                      <a:pt x="34" y="81"/>
                    </a:cubicBezTo>
                    <a:cubicBezTo>
                      <a:pt x="36" y="72"/>
                      <a:pt x="36" y="72"/>
                      <a:pt x="36" y="72"/>
                    </a:cubicBezTo>
                    <a:cubicBezTo>
                      <a:pt x="36" y="67"/>
                      <a:pt x="36" y="67"/>
                      <a:pt x="36" y="67"/>
                    </a:cubicBezTo>
                    <a:cubicBezTo>
                      <a:pt x="34" y="60"/>
                      <a:pt x="34" y="60"/>
                      <a:pt x="34" y="60"/>
                    </a:cubicBezTo>
                    <a:cubicBezTo>
                      <a:pt x="35" y="53"/>
                      <a:pt x="35" y="53"/>
                      <a:pt x="35" y="53"/>
                    </a:cubicBezTo>
                    <a:cubicBezTo>
                      <a:pt x="37" y="45"/>
                      <a:pt x="37" y="45"/>
                      <a:pt x="37" y="45"/>
                    </a:cubicBezTo>
                    <a:cubicBezTo>
                      <a:pt x="44" y="41"/>
                      <a:pt x="44" y="41"/>
                      <a:pt x="44" y="41"/>
                    </a:cubicBezTo>
                    <a:cubicBezTo>
                      <a:pt x="51" y="35"/>
                      <a:pt x="51" y="35"/>
                      <a:pt x="51" y="35"/>
                    </a:cubicBezTo>
                    <a:cubicBezTo>
                      <a:pt x="55" y="30"/>
                      <a:pt x="55" y="30"/>
                      <a:pt x="55" y="30"/>
                    </a:cubicBezTo>
                    <a:cubicBezTo>
                      <a:pt x="58" y="23"/>
                      <a:pt x="58" y="23"/>
                      <a:pt x="58" y="23"/>
                    </a:cubicBezTo>
                    <a:cubicBezTo>
                      <a:pt x="60" y="15"/>
                      <a:pt x="60" y="15"/>
                      <a:pt x="60" y="15"/>
                    </a:cubicBezTo>
                    <a:cubicBezTo>
                      <a:pt x="60" y="8"/>
                      <a:pt x="60" y="8"/>
                      <a:pt x="60" y="8"/>
                    </a:cubicBezTo>
                    <a:cubicBezTo>
                      <a:pt x="56" y="3"/>
                      <a:pt x="56" y="3"/>
                      <a:pt x="56" y="3"/>
                    </a:cubicBezTo>
                    <a:lnTo>
                      <a:pt x="54" y="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87" name="Freeform 35"/>
              <p:cNvSpPr>
                <a:spLocks/>
              </p:cNvSpPr>
              <p:nvPr/>
            </p:nvSpPr>
            <p:spPr bwMode="auto">
              <a:xfrm>
                <a:off x="9455150" y="1611313"/>
                <a:ext cx="184150" cy="138113"/>
              </a:xfrm>
              <a:custGeom>
                <a:avLst/>
                <a:gdLst>
                  <a:gd name="T0" fmla="*/ 2 w 49"/>
                  <a:gd name="T1" fmla="*/ 37 h 37"/>
                  <a:gd name="T2" fmla="*/ 5 w 49"/>
                  <a:gd name="T3" fmla="*/ 35 h 37"/>
                  <a:gd name="T4" fmla="*/ 9 w 49"/>
                  <a:gd name="T5" fmla="*/ 34 h 37"/>
                  <a:gd name="T6" fmla="*/ 11 w 49"/>
                  <a:gd name="T7" fmla="*/ 35 h 37"/>
                  <a:gd name="T8" fmla="*/ 14 w 49"/>
                  <a:gd name="T9" fmla="*/ 36 h 37"/>
                  <a:gd name="T10" fmla="*/ 17 w 49"/>
                  <a:gd name="T11" fmla="*/ 34 h 37"/>
                  <a:gd name="T12" fmla="*/ 20 w 49"/>
                  <a:gd name="T13" fmla="*/ 31 h 37"/>
                  <a:gd name="T14" fmla="*/ 23 w 49"/>
                  <a:gd name="T15" fmla="*/ 30 h 37"/>
                  <a:gd name="T16" fmla="*/ 27 w 49"/>
                  <a:gd name="T17" fmla="*/ 31 h 37"/>
                  <a:gd name="T18" fmla="*/ 29 w 49"/>
                  <a:gd name="T19" fmla="*/ 30 h 37"/>
                  <a:gd name="T20" fmla="*/ 33 w 49"/>
                  <a:gd name="T21" fmla="*/ 26 h 37"/>
                  <a:gd name="T22" fmla="*/ 39 w 49"/>
                  <a:gd name="T23" fmla="*/ 25 h 37"/>
                  <a:gd name="T24" fmla="*/ 43 w 49"/>
                  <a:gd name="T25" fmla="*/ 19 h 37"/>
                  <a:gd name="T26" fmla="*/ 47 w 49"/>
                  <a:gd name="T27" fmla="*/ 13 h 37"/>
                  <a:gd name="T28" fmla="*/ 48 w 49"/>
                  <a:gd name="T29" fmla="*/ 9 h 37"/>
                  <a:gd name="T30" fmla="*/ 49 w 49"/>
                  <a:gd name="T31" fmla="*/ 4 h 37"/>
                  <a:gd name="T32" fmla="*/ 41 w 49"/>
                  <a:gd name="T33" fmla="*/ 3 h 37"/>
                  <a:gd name="T34" fmla="*/ 36 w 49"/>
                  <a:gd name="T35" fmla="*/ 2 h 37"/>
                  <a:gd name="T36" fmla="*/ 29 w 49"/>
                  <a:gd name="T37" fmla="*/ 2 h 37"/>
                  <a:gd name="T38" fmla="*/ 26 w 49"/>
                  <a:gd name="T39" fmla="*/ 3 h 37"/>
                  <a:gd name="T40" fmla="*/ 20 w 49"/>
                  <a:gd name="T41" fmla="*/ 3 h 37"/>
                  <a:gd name="T42" fmla="*/ 15 w 49"/>
                  <a:gd name="T43" fmla="*/ 1 h 37"/>
                  <a:gd name="T44" fmla="*/ 10 w 49"/>
                  <a:gd name="T45" fmla="*/ 0 h 37"/>
                  <a:gd name="T46" fmla="*/ 5 w 49"/>
                  <a:gd name="T47" fmla="*/ 1 h 37"/>
                  <a:gd name="T48" fmla="*/ 3 w 49"/>
                  <a:gd name="T49" fmla="*/ 6 h 37"/>
                  <a:gd name="T50" fmla="*/ 2 w 49"/>
                  <a:gd name="T51" fmla="*/ 10 h 37"/>
                  <a:gd name="T52" fmla="*/ 2 w 49"/>
                  <a:gd name="T53" fmla="*/ 15 h 37"/>
                  <a:gd name="T54" fmla="*/ 2 w 49"/>
                  <a:gd name="T55" fmla="*/ 22 h 37"/>
                  <a:gd name="T56" fmla="*/ 0 w 49"/>
                  <a:gd name="T57" fmla="*/ 30 h 37"/>
                  <a:gd name="T58" fmla="*/ 0 w 49"/>
                  <a:gd name="T59" fmla="*/ 36 h 37"/>
                  <a:gd name="T60" fmla="*/ 2 w 49"/>
                  <a:gd name="T61" fmla="*/ 3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49" h="37">
                    <a:moveTo>
                      <a:pt x="2" y="37"/>
                    </a:moveTo>
                    <a:cubicBezTo>
                      <a:pt x="5" y="35"/>
                      <a:pt x="5" y="35"/>
                      <a:pt x="5" y="35"/>
                    </a:cubicBezTo>
                    <a:cubicBezTo>
                      <a:pt x="9" y="34"/>
                      <a:pt x="9" y="34"/>
                      <a:pt x="9" y="34"/>
                    </a:cubicBezTo>
                    <a:cubicBezTo>
                      <a:pt x="11" y="35"/>
                      <a:pt x="11" y="35"/>
                      <a:pt x="11" y="35"/>
                    </a:cubicBezTo>
                    <a:cubicBezTo>
                      <a:pt x="14" y="36"/>
                      <a:pt x="14" y="36"/>
                      <a:pt x="14" y="36"/>
                    </a:cubicBezTo>
                    <a:cubicBezTo>
                      <a:pt x="17" y="34"/>
                      <a:pt x="17" y="34"/>
                      <a:pt x="17" y="34"/>
                    </a:cubicBezTo>
                    <a:cubicBezTo>
                      <a:pt x="20" y="31"/>
                      <a:pt x="20" y="31"/>
                      <a:pt x="20" y="31"/>
                    </a:cubicBezTo>
                    <a:cubicBezTo>
                      <a:pt x="23" y="30"/>
                      <a:pt x="23" y="30"/>
                      <a:pt x="23" y="30"/>
                    </a:cubicBezTo>
                    <a:cubicBezTo>
                      <a:pt x="27" y="31"/>
                      <a:pt x="27" y="31"/>
                      <a:pt x="27" y="31"/>
                    </a:cubicBezTo>
                    <a:cubicBezTo>
                      <a:pt x="29" y="30"/>
                      <a:pt x="29" y="30"/>
                      <a:pt x="29" y="30"/>
                    </a:cubicBezTo>
                    <a:cubicBezTo>
                      <a:pt x="33" y="26"/>
                      <a:pt x="33" y="26"/>
                      <a:pt x="33" y="26"/>
                    </a:cubicBezTo>
                    <a:cubicBezTo>
                      <a:pt x="39" y="25"/>
                      <a:pt x="39" y="25"/>
                      <a:pt x="39" y="25"/>
                    </a:cubicBezTo>
                    <a:cubicBezTo>
                      <a:pt x="43" y="19"/>
                      <a:pt x="43" y="19"/>
                      <a:pt x="43" y="19"/>
                    </a:cubicBezTo>
                    <a:cubicBezTo>
                      <a:pt x="47" y="13"/>
                      <a:pt x="47" y="13"/>
                      <a:pt x="47" y="13"/>
                    </a:cubicBezTo>
                    <a:cubicBezTo>
                      <a:pt x="48" y="9"/>
                      <a:pt x="48" y="9"/>
                      <a:pt x="48" y="9"/>
                    </a:cubicBezTo>
                    <a:cubicBezTo>
                      <a:pt x="49" y="4"/>
                      <a:pt x="49" y="4"/>
                      <a:pt x="49" y="4"/>
                    </a:cubicBezTo>
                    <a:cubicBezTo>
                      <a:pt x="41" y="3"/>
                      <a:pt x="41" y="3"/>
                      <a:pt x="41" y="3"/>
                    </a:cubicBezTo>
                    <a:cubicBezTo>
                      <a:pt x="36" y="2"/>
                      <a:pt x="36" y="2"/>
                      <a:pt x="36" y="2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26" y="3"/>
                      <a:pt x="26" y="3"/>
                      <a:pt x="26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5"/>
                      <a:pt x="3" y="21"/>
                      <a:pt x="2" y="22"/>
                    </a:cubicBezTo>
                    <a:cubicBezTo>
                      <a:pt x="1" y="23"/>
                      <a:pt x="0" y="30"/>
                      <a:pt x="0" y="30"/>
                    </a:cubicBezTo>
                    <a:cubicBezTo>
                      <a:pt x="0" y="36"/>
                      <a:pt x="0" y="36"/>
                      <a:pt x="0" y="36"/>
                    </a:cubicBezTo>
                    <a:lnTo>
                      <a:pt x="2" y="37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88" name="Freeform 36"/>
              <p:cNvSpPr>
                <a:spLocks/>
              </p:cNvSpPr>
              <p:nvPr/>
            </p:nvSpPr>
            <p:spPr bwMode="auto">
              <a:xfrm>
                <a:off x="9523413" y="1570038"/>
                <a:ext cx="30162" cy="30163"/>
              </a:xfrm>
              <a:custGeom>
                <a:avLst/>
                <a:gdLst>
                  <a:gd name="T0" fmla="*/ 7 w 19"/>
                  <a:gd name="T1" fmla="*/ 19 h 19"/>
                  <a:gd name="T2" fmla="*/ 19 w 19"/>
                  <a:gd name="T3" fmla="*/ 9 h 19"/>
                  <a:gd name="T4" fmla="*/ 14 w 19"/>
                  <a:gd name="T5" fmla="*/ 0 h 19"/>
                  <a:gd name="T6" fmla="*/ 5 w 19"/>
                  <a:gd name="T7" fmla="*/ 2 h 19"/>
                  <a:gd name="T8" fmla="*/ 0 w 19"/>
                  <a:gd name="T9" fmla="*/ 11 h 19"/>
                  <a:gd name="T10" fmla="*/ 7 w 19"/>
                  <a:gd name="T11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9" h="19">
                    <a:moveTo>
                      <a:pt x="7" y="19"/>
                    </a:moveTo>
                    <a:lnTo>
                      <a:pt x="19" y="9"/>
                    </a:lnTo>
                    <a:lnTo>
                      <a:pt x="14" y="0"/>
                    </a:lnTo>
                    <a:lnTo>
                      <a:pt x="5" y="2"/>
                    </a:lnTo>
                    <a:lnTo>
                      <a:pt x="0" y="11"/>
                    </a:lnTo>
                    <a:lnTo>
                      <a:pt x="7" y="19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89" name="Freeform 37"/>
              <p:cNvSpPr>
                <a:spLocks/>
              </p:cNvSpPr>
              <p:nvPr/>
            </p:nvSpPr>
            <p:spPr bwMode="auto">
              <a:xfrm>
                <a:off x="9466263" y="1539875"/>
                <a:ext cx="53975" cy="41275"/>
              </a:xfrm>
              <a:custGeom>
                <a:avLst/>
                <a:gdLst>
                  <a:gd name="T0" fmla="*/ 14 w 14"/>
                  <a:gd name="T1" fmla="*/ 2 h 11"/>
                  <a:gd name="T2" fmla="*/ 12 w 14"/>
                  <a:gd name="T3" fmla="*/ 8 h 11"/>
                  <a:gd name="T4" fmla="*/ 11 w 14"/>
                  <a:gd name="T5" fmla="*/ 11 h 11"/>
                  <a:gd name="T6" fmla="*/ 7 w 14"/>
                  <a:gd name="T7" fmla="*/ 10 h 11"/>
                  <a:gd name="T8" fmla="*/ 0 w 14"/>
                  <a:gd name="T9" fmla="*/ 10 h 11"/>
                  <a:gd name="T10" fmla="*/ 2 w 14"/>
                  <a:gd name="T11" fmla="*/ 5 h 11"/>
                  <a:gd name="T12" fmla="*/ 7 w 14"/>
                  <a:gd name="T13" fmla="*/ 0 h 11"/>
                  <a:gd name="T14" fmla="*/ 14 w 14"/>
                  <a:gd name="T15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" h="11">
                    <a:moveTo>
                      <a:pt x="14" y="2"/>
                    </a:moveTo>
                    <a:cubicBezTo>
                      <a:pt x="12" y="8"/>
                      <a:pt x="12" y="8"/>
                      <a:pt x="12" y="8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8" y="10"/>
                      <a:pt x="7" y="10"/>
                    </a:cubicBezTo>
                    <a:cubicBezTo>
                      <a:pt x="6" y="10"/>
                      <a:pt x="0" y="10"/>
                      <a:pt x="0" y="10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7" y="0"/>
                      <a:pt x="7" y="0"/>
                      <a:pt x="7" y="0"/>
                    </a:cubicBezTo>
                    <a:lnTo>
                      <a:pt x="14" y="2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90" name="Freeform 38"/>
              <p:cNvSpPr>
                <a:spLocks/>
              </p:cNvSpPr>
              <p:nvPr/>
            </p:nvSpPr>
            <p:spPr bwMode="auto">
              <a:xfrm>
                <a:off x="9388475" y="1576388"/>
                <a:ext cx="44450" cy="57150"/>
              </a:xfrm>
              <a:custGeom>
                <a:avLst/>
                <a:gdLst>
                  <a:gd name="T0" fmla="*/ 16 w 28"/>
                  <a:gd name="T1" fmla="*/ 22 h 36"/>
                  <a:gd name="T2" fmla="*/ 2 w 28"/>
                  <a:gd name="T3" fmla="*/ 36 h 36"/>
                  <a:gd name="T4" fmla="*/ 0 w 28"/>
                  <a:gd name="T5" fmla="*/ 22 h 36"/>
                  <a:gd name="T6" fmla="*/ 4 w 28"/>
                  <a:gd name="T7" fmla="*/ 7 h 36"/>
                  <a:gd name="T8" fmla="*/ 16 w 28"/>
                  <a:gd name="T9" fmla="*/ 0 h 36"/>
                  <a:gd name="T10" fmla="*/ 28 w 28"/>
                  <a:gd name="T11" fmla="*/ 0 h 36"/>
                  <a:gd name="T12" fmla="*/ 28 w 28"/>
                  <a:gd name="T13" fmla="*/ 7 h 36"/>
                  <a:gd name="T14" fmla="*/ 23 w 28"/>
                  <a:gd name="T15" fmla="*/ 17 h 36"/>
                  <a:gd name="T16" fmla="*/ 16 w 28"/>
                  <a:gd name="T17" fmla="*/ 22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8" h="36">
                    <a:moveTo>
                      <a:pt x="16" y="22"/>
                    </a:moveTo>
                    <a:lnTo>
                      <a:pt x="2" y="36"/>
                    </a:lnTo>
                    <a:lnTo>
                      <a:pt x="0" y="22"/>
                    </a:lnTo>
                    <a:lnTo>
                      <a:pt x="4" y="7"/>
                    </a:lnTo>
                    <a:lnTo>
                      <a:pt x="16" y="0"/>
                    </a:lnTo>
                    <a:lnTo>
                      <a:pt x="28" y="0"/>
                    </a:lnTo>
                    <a:lnTo>
                      <a:pt x="28" y="7"/>
                    </a:lnTo>
                    <a:lnTo>
                      <a:pt x="23" y="17"/>
                    </a:lnTo>
                    <a:lnTo>
                      <a:pt x="16" y="22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91" name="Freeform 39"/>
              <p:cNvSpPr>
                <a:spLocks/>
              </p:cNvSpPr>
              <p:nvPr/>
            </p:nvSpPr>
            <p:spPr bwMode="auto">
              <a:xfrm>
                <a:off x="9312275" y="1652588"/>
                <a:ext cx="46037" cy="63500"/>
              </a:xfrm>
              <a:custGeom>
                <a:avLst/>
                <a:gdLst>
                  <a:gd name="T0" fmla="*/ 29 w 29"/>
                  <a:gd name="T1" fmla="*/ 9 h 40"/>
                  <a:gd name="T2" fmla="*/ 19 w 29"/>
                  <a:gd name="T3" fmla="*/ 21 h 40"/>
                  <a:gd name="T4" fmla="*/ 10 w 29"/>
                  <a:gd name="T5" fmla="*/ 35 h 40"/>
                  <a:gd name="T6" fmla="*/ 0 w 29"/>
                  <a:gd name="T7" fmla="*/ 40 h 40"/>
                  <a:gd name="T8" fmla="*/ 7 w 29"/>
                  <a:gd name="T9" fmla="*/ 23 h 40"/>
                  <a:gd name="T10" fmla="*/ 17 w 29"/>
                  <a:gd name="T11" fmla="*/ 4 h 40"/>
                  <a:gd name="T12" fmla="*/ 24 w 29"/>
                  <a:gd name="T13" fmla="*/ 0 h 40"/>
                  <a:gd name="T14" fmla="*/ 29 w 29"/>
                  <a:gd name="T15" fmla="*/ 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40">
                    <a:moveTo>
                      <a:pt x="29" y="9"/>
                    </a:moveTo>
                    <a:lnTo>
                      <a:pt x="19" y="21"/>
                    </a:lnTo>
                    <a:lnTo>
                      <a:pt x="10" y="35"/>
                    </a:lnTo>
                    <a:lnTo>
                      <a:pt x="0" y="40"/>
                    </a:lnTo>
                    <a:lnTo>
                      <a:pt x="7" y="23"/>
                    </a:lnTo>
                    <a:lnTo>
                      <a:pt x="17" y="4"/>
                    </a:lnTo>
                    <a:lnTo>
                      <a:pt x="24" y="0"/>
                    </a:lnTo>
                    <a:lnTo>
                      <a:pt x="29" y="9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92" name="Freeform 40"/>
              <p:cNvSpPr>
                <a:spLocks/>
              </p:cNvSpPr>
              <p:nvPr/>
            </p:nvSpPr>
            <p:spPr bwMode="auto">
              <a:xfrm>
                <a:off x="9402763" y="1655763"/>
                <a:ext cx="41275" cy="26988"/>
              </a:xfrm>
              <a:custGeom>
                <a:avLst/>
                <a:gdLst>
                  <a:gd name="T0" fmla="*/ 12 w 26"/>
                  <a:gd name="T1" fmla="*/ 2 h 17"/>
                  <a:gd name="T2" fmla="*/ 5 w 26"/>
                  <a:gd name="T3" fmla="*/ 5 h 17"/>
                  <a:gd name="T4" fmla="*/ 0 w 26"/>
                  <a:gd name="T5" fmla="*/ 12 h 17"/>
                  <a:gd name="T6" fmla="*/ 7 w 26"/>
                  <a:gd name="T7" fmla="*/ 14 h 17"/>
                  <a:gd name="T8" fmla="*/ 14 w 26"/>
                  <a:gd name="T9" fmla="*/ 17 h 17"/>
                  <a:gd name="T10" fmla="*/ 26 w 26"/>
                  <a:gd name="T11" fmla="*/ 10 h 17"/>
                  <a:gd name="T12" fmla="*/ 19 w 26"/>
                  <a:gd name="T13" fmla="*/ 0 h 17"/>
                  <a:gd name="T14" fmla="*/ 12 w 26"/>
                  <a:gd name="T15" fmla="*/ 2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6" h="17">
                    <a:moveTo>
                      <a:pt x="12" y="2"/>
                    </a:moveTo>
                    <a:lnTo>
                      <a:pt x="5" y="5"/>
                    </a:lnTo>
                    <a:lnTo>
                      <a:pt x="0" y="12"/>
                    </a:lnTo>
                    <a:lnTo>
                      <a:pt x="7" y="14"/>
                    </a:lnTo>
                    <a:lnTo>
                      <a:pt x="14" y="17"/>
                    </a:lnTo>
                    <a:lnTo>
                      <a:pt x="26" y="10"/>
                    </a:lnTo>
                    <a:lnTo>
                      <a:pt x="19" y="0"/>
                    </a:lnTo>
                    <a:lnTo>
                      <a:pt x="12" y="2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93" name="Freeform 41"/>
              <p:cNvSpPr>
                <a:spLocks/>
              </p:cNvSpPr>
              <p:nvPr/>
            </p:nvSpPr>
            <p:spPr bwMode="auto">
              <a:xfrm>
                <a:off x="9429750" y="1603375"/>
                <a:ext cx="19050" cy="22225"/>
              </a:xfrm>
              <a:custGeom>
                <a:avLst/>
                <a:gdLst>
                  <a:gd name="T0" fmla="*/ 0 w 12"/>
                  <a:gd name="T1" fmla="*/ 14 h 14"/>
                  <a:gd name="T2" fmla="*/ 9 w 12"/>
                  <a:gd name="T3" fmla="*/ 14 h 14"/>
                  <a:gd name="T4" fmla="*/ 12 w 12"/>
                  <a:gd name="T5" fmla="*/ 0 h 14"/>
                  <a:gd name="T6" fmla="*/ 2 w 12"/>
                  <a:gd name="T7" fmla="*/ 5 h 14"/>
                  <a:gd name="T8" fmla="*/ 0 w 12"/>
                  <a:gd name="T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4">
                    <a:moveTo>
                      <a:pt x="0" y="14"/>
                    </a:moveTo>
                    <a:lnTo>
                      <a:pt x="9" y="14"/>
                    </a:lnTo>
                    <a:lnTo>
                      <a:pt x="12" y="0"/>
                    </a:lnTo>
                    <a:lnTo>
                      <a:pt x="2" y="5"/>
                    </a:lnTo>
                    <a:lnTo>
                      <a:pt x="0" y="14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94" name="Freeform 42"/>
              <p:cNvSpPr>
                <a:spLocks/>
              </p:cNvSpPr>
              <p:nvPr/>
            </p:nvSpPr>
            <p:spPr bwMode="auto">
              <a:xfrm>
                <a:off x="9418638" y="1701800"/>
                <a:ext cx="22225" cy="25400"/>
              </a:xfrm>
              <a:custGeom>
                <a:avLst/>
                <a:gdLst>
                  <a:gd name="T0" fmla="*/ 14 w 14"/>
                  <a:gd name="T1" fmla="*/ 7 h 16"/>
                  <a:gd name="T2" fmla="*/ 11 w 14"/>
                  <a:gd name="T3" fmla="*/ 16 h 16"/>
                  <a:gd name="T4" fmla="*/ 2 w 14"/>
                  <a:gd name="T5" fmla="*/ 16 h 16"/>
                  <a:gd name="T6" fmla="*/ 0 w 14"/>
                  <a:gd name="T7" fmla="*/ 7 h 16"/>
                  <a:gd name="T8" fmla="*/ 2 w 14"/>
                  <a:gd name="T9" fmla="*/ 0 h 16"/>
                  <a:gd name="T10" fmla="*/ 9 w 14"/>
                  <a:gd name="T11" fmla="*/ 0 h 16"/>
                  <a:gd name="T12" fmla="*/ 14 w 14"/>
                  <a:gd name="T13" fmla="*/ 7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16">
                    <a:moveTo>
                      <a:pt x="14" y="7"/>
                    </a:moveTo>
                    <a:lnTo>
                      <a:pt x="11" y="16"/>
                    </a:lnTo>
                    <a:lnTo>
                      <a:pt x="2" y="16"/>
                    </a:lnTo>
                    <a:lnTo>
                      <a:pt x="0" y="7"/>
                    </a:lnTo>
                    <a:lnTo>
                      <a:pt x="2" y="0"/>
                    </a:lnTo>
                    <a:lnTo>
                      <a:pt x="9" y="0"/>
                    </a:lnTo>
                    <a:lnTo>
                      <a:pt x="14" y="7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</p:grpSp>
      </p:grpSp>
      <p:sp>
        <p:nvSpPr>
          <p:cNvPr id="114" name="CaixaDeTexto 113"/>
          <p:cNvSpPr txBox="1"/>
          <p:nvPr/>
        </p:nvSpPr>
        <p:spPr>
          <a:xfrm>
            <a:off x="445074" y="5943849"/>
            <a:ext cx="70564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t-BR" b="1" i="1" dirty="0">
                <a:solidFill>
                  <a:schemeClr val="accent1">
                    <a:lumMod val="50000"/>
                  </a:schemeClr>
                </a:solidFill>
              </a:rPr>
              <a:t>em %</a:t>
            </a:r>
          </a:p>
        </p:txBody>
      </p:sp>
      <p:sp>
        <p:nvSpPr>
          <p:cNvPr id="117" name="CaixaDeTexto 116"/>
          <p:cNvSpPr txBox="1"/>
          <p:nvPr/>
        </p:nvSpPr>
        <p:spPr>
          <a:xfrm>
            <a:off x="717552" y="1756881"/>
            <a:ext cx="3129658" cy="18158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2800" b="1" dirty="0">
                <a:solidFill>
                  <a:schemeClr val="bg1">
                    <a:lumMod val="50000"/>
                  </a:schemeClr>
                </a:solidFill>
              </a:rPr>
              <a:t>instituição que fornece </a:t>
            </a:r>
            <a:r>
              <a:rPr lang="pt-BR" sz="2800" b="1" dirty="0">
                <a:solidFill>
                  <a:schemeClr val="accent5">
                    <a:lumMod val="50000"/>
                  </a:schemeClr>
                </a:solidFill>
              </a:rPr>
              <a:t>CONSULTORIA para pequenas empresas</a:t>
            </a:r>
          </a:p>
        </p:txBody>
      </p:sp>
      <p:sp>
        <p:nvSpPr>
          <p:cNvPr id="122" name="CaixaDeTexto 121"/>
          <p:cNvSpPr txBox="1"/>
          <p:nvPr/>
        </p:nvSpPr>
        <p:spPr>
          <a:xfrm>
            <a:off x="2409264" y="4513161"/>
            <a:ext cx="877163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t-BR" sz="2000" i="1" dirty="0">
                <a:solidFill>
                  <a:srgbClr val="0070C0"/>
                </a:solidFill>
              </a:rPr>
              <a:t>por UF</a:t>
            </a:r>
          </a:p>
        </p:txBody>
      </p:sp>
      <p:sp>
        <p:nvSpPr>
          <p:cNvPr id="124" name="CaixaDeTexto 123"/>
          <p:cNvSpPr txBox="1"/>
          <p:nvPr/>
        </p:nvSpPr>
        <p:spPr>
          <a:xfrm>
            <a:off x="963614" y="6450177"/>
            <a:ext cx="10247311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100" b="1" dirty="0">
                <a:solidFill>
                  <a:schemeClr val="bg1"/>
                </a:solidFill>
              </a:rPr>
              <a:t>p4. </a:t>
            </a:r>
            <a:r>
              <a:rPr lang="pt-BR" sz="1100" dirty="0">
                <a:solidFill>
                  <a:schemeClr val="bg1"/>
                </a:solidFill>
              </a:rPr>
              <a:t>Qual o primeiro nome de instituição/empresa que o(a) Sr.(a) lembra quando pensa em CONSULTORIA para pequenas empresas? (RU- ESP</a:t>
            </a:r>
            <a:r>
              <a:rPr lang="pt-BR" sz="1100" b="1" dirty="0">
                <a:solidFill>
                  <a:schemeClr val="bg1"/>
                </a:solidFill>
              </a:rPr>
              <a:t>)</a:t>
            </a:r>
            <a:endParaRPr lang="pt-BR" sz="1100" dirty="0">
              <a:solidFill>
                <a:schemeClr val="bg1"/>
              </a:solidFill>
            </a:endParaRPr>
          </a:p>
        </p:txBody>
      </p:sp>
      <p:grpSp>
        <p:nvGrpSpPr>
          <p:cNvPr id="125" name="Group 4"/>
          <p:cNvGrpSpPr>
            <a:grpSpLocks noChangeAspect="1"/>
          </p:cNvGrpSpPr>
          <p:nvPr/>
        </p:nvGrpSpPr>
        <p:grpSpPr bwMode="auto">
          <a:xfrm>
            <a:off x="717552" y="6456363"/>
            <a:ext cx="217488" cy="304800"/>
            <a:chOff x="452" y="4067"/>
            <a:chExt cx="137" cy="192"/>
          </a:xfrm>
        </p:grpSpPr>
        <p:sp>
          <p:nvSpPr>
            <p:cNvPr id="126" name="Freeform 5"/>
            <p:cNvSpPr>
              <a:spLocks/>
            </p:cNvSpPr>
            <p:nvPr/>
          </p:nvSpPr>
          <p:spPr bwMode="auto">
            <a:xfrm>
              <a:off x="472" y="4077"/>
              <a:ext cx="117" cy="182"/>
            </a:xfrm>
            <a:custGeom>
              <a:avLst/>
              <a:gdLst>
                <a:gd name="T0" fmla="*/ 125 w 125"/>
                <a:gd name="T1" fmla="*/ 47 h 194"/>
                <a:gd name="T2" fmla="*/ 63 w 125"/>
                <a:gd name="T3" fmla="*/ 0 h 194"/>
                <a:gd name="T4" fmla="*/ 0 w 125"/>
                <a:gd name="T5" fmla="*/ 64 h 194"/>
                <a:gd name="T6" fmla="*/ 7 w 125"/>
                <a:gd name="T7" fmla="*/ 88 h 194"/>
                <a:gd name="T8" fmla="*/ 57 w 125"/>
                <a:gd name="T9" fmla="*/ 188 h 194"/>
                <a:gd name="T10" fmla="*/ 70 w 125"/>
                <a:gd name="T11" fmla="*/ 188 h 194"/>
                <a:gd name="T12" fmla="*/ 120 w 125"/>
                <a:gd name="T13" fmla="*/ 88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5" h="194">
                  <a:moveTo>
                    <a:pt x="125" y="47"/>
                  </a:moveTo>
                  <a:cubicBezTo>
                    <a:pt x="117" y="20"/>
                    <a:pt x="93" y="0"/>
                    <a:pt x="63" y="0"/>
                  </a:cubicBezTo>
                  <a:cubicBezTo>
                    <a:pt x="28" y="0"/>
                    <a:pt x="0" y="29"/>
                    <a:pt x="0" y="64"/>
                  </a:cubicBezTo>
                  <a:cubicBezTo>
                    <a:pt x="0" y="71"/>
                    <a:pt x="4" y="82"/>
                    <a:pt x="7" y="88"/>
                  </a:cubicBezTo>
                  <a:cubicBezTo>
                    <a:pt x="57" y="188"/>
                    <a:pt x="57" y="188"/>
                    <a:pt x="57" y="188"/>
                  </a:cubicBezTo>
                  <a:cubicBezTo>
                    <a:pt x="59" y="194"/>
                    <a:pt x="67" y="194"/>
                    <a:pt x="70" y="188"/>
                  </a:cubicBezTo>
                  <a:cubicBezTo>
                    <a:pt x="120" y="88"/>
                    <a:pt x="120" y="88"/>
                    <a:pt x="120" y="88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7" name="Freeform 6"/>
            <p:cNvSpPr>
              <a:spLocks noEditPoints="1"/>
            </p:cNvSpPr>
            <p:nvPr/>
          </p:nvSpPr>
          <p:spPr bwMode="auto">
            <a:xfrm>
              <a:off x="452" y="4067"/>
              <a:ext cx="127" cy="189"/>
            </a:xfrm>
            <a:custGeom>
              <a:avLst/>
              <a:gdLst>
                <a:gd name="T0" fmla="*/ 68 w 135"/>
                <a:gd name="T1" fmla="*/ 202 h 202"/>
                <a:gd name="T2" fmla="*/ 57 w 135"/>
                <a:gd name="T3" fmla="*/ 195 h 202"/>
                <a:gd name="T4" fmla="*/ 7 w 135"/>
                <a:gd name="T5" fmla="*/ 95 h 202"/>
                <a:gd name="T6" fmla="*/ 7 w 135"/>
                <a:gd name="T7" fmla="*/ 95 h 202"/>
                <a:gd name="T8" fmla="*/ 6 w 135"/>
                <a:gd name="T9" fmla="*/ 91 h 202"/>
                <a:gd name="T10" fmla="*/ 0 w 135"/>
                <a:gd name="T11" fmla="*/ 68 h 202"/>
                <a:gd name="T12" fmla="*/ 68 w 135"/>
                <a:gd name="T13" fmla="*/ 0 h 202"/>
                <a:gd name="T14" fmla="*/ 134 w 135"/>
                <a:gd name="T15" fmla="*/ 50 h 202"/>
                <a:gd name="T16" fmla="*/ 131 w 135"/>
                <a:gd name="T17" fmla="*/ 56 h 202"/>
                <a:gd name="T18" fmla="*/ 125 w 135"/>
                <a:gd name="T19" fmla="*/ 52 h 202"/>
                <a:gd name="T20" fmla="*/ 68 w 135"/>
                <a:gd name="T21" fmla="*/ 10 h 202"/>
                <a:gd name="T22" fmla="*/ 10 w 135"/>
                <a:gd name="T23" fmla="*/ 68 h 202"/>
                <a:gd name="T24" fmla="*/ 15 w 135"/>
                <a:gd name="T25" fmla="*/ 87 h 202"/>
                <a:gd name="T26" fmla="*/ 16 w 135"/>
                <a:gd name="T27" fmla="*/ 91 h 202"/>
                <a:gd name="T28" fmla="*/ 66 w 135"/>
                <a:gd name="T29" fmla="*/ 190 h 202"/>
                <a:gd name="T30" fmla="*/ 68 w 135"/>
                <a:gd name="T31" fmla="*/ 192 h 202"/>
                <a:gd name="T32" fmla="*/ 71 w 135"/>
                <a:gd name="T33" fmla="*/ 190 h 202"/>
                <a:gd name="T34" fmla="*/ 121 w 135"/>
                <a:gd name="T35" fmla="*/ 91 h 202"/>
                <a:gd name="T36" fmla="*/ 127 w 135"/>
                <a:gd name="T37" fmla="*/ 89 h 202"/>
                <a:gd name="T38" fmla="*/ 130 w 135"/>
                <a:gd name="T39" fmla="*/ 95 h 202"/>
                <a:gd name="T40" fmla="*/ 79 w 135"/>
                <a:gd name="T41" fmla="*/ 195 h 202"/>
                <a:gd name="T42" fmla="*/ 68 w 135"/>
                <a:gd name="T43" fmla="*/ 202 h 202"/>
                <a:gd name="T44" fmla="*/ 68 w 135"/>
                <a:gd name="T45" fmla="*/ 202 h 202"/>
                <a:gd name="T46" fmla="*/ 68 w 135"/>
                <a:gd name="T47" fmla="*/ 202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35" h="202">
                  <a:moveTo>
                    <a:pt x="68" y="202"/>
                  </a:moveTo>
                  <a:cubicBezTo>
                    <a:pt x="64" y="202"/>
                    <a:pt x="59" y="199"/>
                    <a:pt x="57" y="195"/>
                  </a:cubicBezTo>
                  <a:cubicBezTo>
                    <a:pt x="7" y="95"/>
                    <a:pt x="7" y="95"/>
                    <a:pt x="7" y="95"/>
                  </a:cubicBezTo>
                  <a:cubicBezTo>
                    <a:pt x="7" y="95"/>
                    <a:pt x="7" y="95"/>
                    <a:pt x="7" y="95"/>
                  </a:cubicBezTo>
                  <a:cubicBezTo>
                    <a:pt x="7" y="93"/>
                    <a:pt x="6" y="92"/>
                    <a:pt x="6" y="91"/>
                  </a:cubicBezTo>
                  <a:cubicBezTo>
                    <a:pt x="3" y="84"/>
                    <a:pt x="0" y="75"/>
                    <a:pt x="0" y="68"/>
                  </a:cubicBezTo>
                  <a:cubicBezTo>
                    <a:pt x="0" y="31"/>
                    <a:pt x="31" y="0"/>
                    <a:pt x="68" y="0"/>
                  </a:cubicBezTo>
                  <a:cubicBezTo>
                    <a:pt x="99" y="0"/>
                    <a:pt x="126" y="21"/>
                    <a:pt x="134" y="50"/>
                  </a:cubicBezTo>
                  <a:cubicBezTo>
                    <a:pt x="135" y="52"/>
                    <a:pt x="134" y="55"/>
                    <a:pt x="131" y="56"/>
                  </a:cubicBezTo>
                  <a:cubicBezTo>
                    <a:pt x="129" y="57"/>
                    <a:pt x="126" y="55"/>
                    <a:pt x="125" y="52"/>
                  </a:cubicBezTo>
                  <a:cubicBezTo>
                    <a:pt x="118" y="27"/>
                    <a:pt x="95" y="10"/>
                    <a:pt x="68" y="10"/>
                  </a:cubicBezTo>
                  <a:cubicBezTo>
                    <a:pt x="36" y="10"/>
                    <a:pt x="10" y="36"/>
                    <a:pt x="10" y="68"/>
                  </a:cubicBezTo>
                  <a:cubicBezTo>
                    <a:pt x="10" y="74"/>
                    <a:pt x="12" y="81"/>
                    <a:pt x="15" y="87"/>
                  </a:cubicBezTo>
                  <a:cubicBezTo>
                    <a:pt x="15" y="88"/>
                    <a:pt x="16" y="90"/>
                    <a:pt x="16" y="91"/>
                  </a:cubicBezTo>
                  <a:cubicBezTo>
                    <a:pt x="66" y="190"/>
                    <a:pt x="66" y="190"/>
                    <a:pt x="66" y="190"/>
                  </a:cubicBezTo>
                  <a:cubicBezTo>
                    <a:pt x="67" y="192"/>
                    <a:pt x="68" y="192"/>
                    <a:pt x="68" y="192"/>
                  </a:cubicBezTo>
                  <a:cubicBezTo>
                    <a:pt x="69" y="192"/>
                    <a:pt x="70" y="192"/>
                    <a:pt x="71" y="190"/>
                  </a:cubicBezTo>
                  <a:cubicBezTo>
                    <a:pt x="121" y="91"/>
                    <a:pt x="121" y="91"/>
                    <a:pt x="121" y="91"/>
                  </a:cubicBezTo>
                  <a:cubicBezTo>
                    <a:pt x="122" y="88"/>
                    <a:pt x="125" y="87"/>
                    <a:pt x="127" y="89"/>
                  </a:cubicBezTo>
                  <a:cubicBezTo>
                    <a:pt x="130" y="90"/>
                    <a:pt x="131" y="93"/>
                    <a:pt x="130" y="95"/>
                  </a:cubicBezTo>
                  <a:cubicBezTo>
                    <a:pt x="79" y="195"/>
                    <a:pt x="79" y="195"/>
                    <a:pt x="79" y="195"/>
                  </a:cubicBezTo>
                  <a:cubicBezTo>
                    <a:pt x="77" y="199"/>
                    <a:pt x="73" y="202"/>
                    <a:pt x="68" y="202"/>
                  </a:cubicBezTo>
                  <a:close/>
                  <a:moveTo>
                    <a:pt x="68" y="202"/>
                  </a:moveTo>
                  <a:cubicBezTo>
                    <a:pt x="68" y="202"/>
                    <a:pt x="68" y="202"/>
                    <a:pt x="68" y="202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8" name="Freeform 7"/>
            <p:cNvSpPr>
              <a:spLocks noEditPoints="1"/>
            </p:cNvSpPr>
            <p:nvPr/>
          </p:nvSpPr>
          <p:spPr bwMode="auto">
            <a:xfrm>
              <a:off x="490" y="4108"/>
              <a:ext cx="50" cy="75"/>
            </a:xfrm>
            <a:custGeom>
              <a:avLst/>
              <a:gdLst>
                <a:gd name="T0" fmla="*/ 0 w 53"/>
                <a:gd name="T1" fmla="*/ 22 h 80"/>
                <a:gd name="T2" fmla="*/ 3 w 53"/>
                <a:gd name="T3" fmla="*/ 12 h 80"/>
                <a:gd name="T4" fmla="*/ 12 w 53"/>
                <a:gd name="T5" fmla="*/ 3 h 80"/>
                <a:gd name="T6" fmla="*/ 27 w 53"/>
                <a:gd name="T7" fmla="*/ 0 h 80"/>
                <a:gd name="T8" fmla="*/ 40 w 53"/>
                <a:gd name="T9" fmla="*/ 3 h 80"/>
                <a:gd name="T10" fmla="*/ 50 w 53"/>
                <a:gd name="T11" fmla="*/ 11 h 80"/>
                <a:gd name="T12" fmla="*/ 53 w 53"/>
                <a:gd name="T13" fmla="*/ 21 h 80"/>
                <a:gd name="T14" fmla="*/ 51 w 53"/>
                <a:gd name="T15" fmla="*/ 29 h 80"/>
                <a:gd name="T16" fmla="*/ 47 w 53"/>
                <a:gd name="T17" fmla="*/ 35 h 80"/>
                <a:gd name="T18" fmla="*/ 38 w 53"/>
                <a:gd name="T19" fmla="*/ 43 h 80"/>
                <a:gd name="T20" fmla="*/ 35 w 53"/>
                <a:gd name="T21" fmla="*/ 46 h 80"/>
                <a:gd name="T22" fmla="*/ 33 w 53"/>
                <a:gd name="T23" fmla="*/ 48 h 80"/>
                <a:gd name="T24" fmla="*/ 32 w 53"/>
                <a:gd name="T25" fmla="*/ 50 h 80"/>
                <a:gd name="T26" fmla="*/ 31 w 53"/>
                <a:gd name="T27" fmla="*/ 54 h 80"/>
                <a:gd name="T28" fmla="*/ 25 w 53"/>
                <a:gd name="T29" fmla="*/ 60 h 80"/>
                <a:gd name="T30" fmla="*/ 20 w 53"/>
                <a:gd name="T31" fmla="*/ 58 h 80"/>
                <a:gd name="T32" fmla="*/ 19 w 53"/>
                <a:gd name="T33" fmla="*/ 52 h 80"/>
                <a:gd name="T34" fmla="*/ 20 w 53"/>
                <a:gd name="T35" fmla="*/ 45 h 80"/>
                <a:gd name="T36" fmla="*/ 24 w 53"/>
                <a:gd name="T37" fmla="*/ 39 h 80"/>
                <a:gd name="T38" fmla="*/ 30 w 53"/>
                <a:gd name="T39" fmla="*/ 33 h 80"/>
                <a:gd name="T40" fmla="*/ 35 w 53"/>
                <a:gd name="T41" fmla="*/ 29 h 80"/>
                <a:gd name="T42" fmla="*/ 37 w 53"/>
                <a:gd name="T43" fmla="*/ 25 h 80"/>
                <a:gd name="T44" fmla="*/ 38 w 53"/>
                <a:gd name="T45" fmla="*/ 21 h 80"/>
                <a:gd name="T46" fmla="*/ 35 w 53"/>
                <a:gd name="T47" fmla="*/ 14 h 80"/>
                <a:gd name="T48" fmla="*/ 27 w 53"/>
                <a:gd name="T49" fmla="*/ 11 h 80"/>
                <a:gd name="T50" fmla="*/ 18 w 53"/>
                <a:gd name="T51" fmla="*/ 14 h 80"/>
                <a:gd name="T52" fmla="*/ 14 w 53"/>
                <a:gd name="T53" fmla="*/ 23 h 80"/>
                <a:gd name="T54" fmla="*/ 7 w 53"/>
                <a:gd name="T55" fmla="*/ 29 h 80"/>
                <a:gd name="T56" fmla="*/ 2 w 53"/>
                <a:gd name="T57" fmla="*/ 27 h 80"/>
                <a:gd name="T58" fmla="*/ 0 w 53"/>
                <a:gd name="T59" fmla="*/ 22 h 80"/>
                <a:gd name="T60" fmla="*/ 26 w 53"/>
                <a:gd name="T61" fmla="*/ 80 h 80"/>
                <a:gd name="T62" fmla="*/ 20 w 53"/>
                <a:gd name="T63" fmla="*/ 78 h 80"/>
                <a:gd name="T64" fmla="*/ 18 w 53"/>
                <a:gd name="T65" fmla="*/ 72 h 80"/>
                <a:gd name="T66" fmla="*/ 20 w 53"/>
                <a:gd name="T67" fmla="*/ 67 h 80"/>
                <a:gd name="T68" fmla="*/ 26 w 53"/>
                <a:gd name="T69" fmla="*/ 64 h 80"/>
                <a:gd name="T70" fmla="*/ 31 w 53"/>
                <a:gd name="T71" fmla="*/ 67 h 80"/>
                <a:gd name="T72" fmla="*/ 34 w 53"/>
                <a:gd name="T73" fmla="*/ 72 h 80"/>
                <a:gd name="T74" fmla="*/ 31 w 53"/>
                <a:gd name="T75" fmla="*/ 78 h 80"/>
                <a:gd name="T76" fmla="*/ 26 w 53"/>
                <a:gd name="T77" fmla="*/ 80 h 80"/>
                <a:gd name="T78" fmla="*/ 26 w 53"/>
                <a:gd name="T79" fmla="*/ 80 h 80"/>
                <a:gd name="T80" fmla="*/ 26 w 53"/>
                <a:gd name="T81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3" h="80">
                  <a:moveTo>
                    <a:pt x="0" y="22"/>
                  </a:moveTo>
                  <a:cubicBezTo>
                    <a:pt x="0" y="19"/>
                    <a:pt x="1" y="15"/>
                    <a:pt x="3" y="12"/>
                  </a:cubicBezTo>
                  <a:cubicBezTo>
                    <a:pt x="5" y="9"/>
                    <a:pt x="8" y="6"/>
                    <a:pt x="12" y="3"/>
                  </a:cubicBezTo>
                  <a:cubicBezTo>
                    <a:pt x="17" y="1"/>
                    <a:pt x="21" y="0"/>
                    <a:pt x="27" y="0"/>
                  </a:cubicBezTo>
                  <a:cubicBezTo>
                    <a:pt x="32" y="0"/>
                    <a:pt x="37" y="1"/>
                    <a:pt x="40" y="3"/>
                  </a:cubicBezTo>
                  <a:cubicBezTo>
                    <a:pt x="44" y="5"/>
                    <a:pt x="47" y="7"/>
                    <a:pt x="50" y="11"/>
                  </a:cubicBezTo>
                  <a:cubicBezTo>
                    <a:pt x="52" y="14"/>
                    <a:pt x="53" y="17"/>
                    <a:pt x="53" y="21"/>
                  </a:cubicBezTo>
                  <a:cubicBezTo>
                    <a:pt x="53" y="24"/>
                    <a:pt x="52" y="27"/>
                    <a:pt x="51" y="29"/>
                  </a:cubicBezTo>
                  <a:cubicBezTo>
                    <a:pt x="50" y="31"/>
                    <a:pt x="48" y="33"/>
                    <a:pt x="47" y="35"/>
                  </a:cubicBezTo>
                  <a:cubicBezTo>
                    <a:pt x="45" y="37"/>
                    <a:pt x="42" y="39"/>
                    <a:pt x="38" y="43"/>
                  </a:cubicBezTo>
                  <a:cubicBezTo>
                    <a:pt x="36" y="44"/>
                    <a:pt x="35" y="45"/>
                    <a:pt x="35" y="46"/>
                  </a:cubicBezTo>
                  <a:cubicBezTo>
                    <a:pt x="34" y="47"/>
                    <a:pt x="33" y="48"/>
                    <a:pt x="33" y="48"/>
                  </a:cubicBezTo>
                  <a:cubicBezTo>
                    <a:pt x="33" y="49"/>
                    <a:pt x="32" y="50"/>
                    <a:pt x="32" y="50"/>
                  </a:cubicBezTo>
                  <a:cubicBezTo>
                    <a:pt x="32" y="51"/>
                    <a:pt x="32" y="52"/>
                    <a:pt x="31" y="54"/>
                  </a:cubicBezTo>
                  <a:cubicBezTo>
                    <a:pt x="31" y="58"/>
                    <a:pt x="29" y="60"/>
                    <a:pt x="25" y="60"/>
                  </a:cubicBezTo>
                  <a:cubicBezTo>
                    <a:pt x="23" y="60"/>
                    <a:pt x="22" y="59"/>
                    <a:pt x="20" y="58"/>
                  </a:cubicBezTo>
                  <a:cubicBezTo>
                    <a:pt x="19" y="57"/>
                    <a:pt x="19" y="55"/>
                    <a:pt x="19" y="52"/>
                  </a:cubicBezTo>
                  <a:cubicBezTo>
                    <a:pt x="19" y="49"/>
                    <a:pt x="19" y="47"/>
                    <a:pt x="20" y="45"/>
                  </a:cubicBezTo>
                  <a:cubicBezTo>
                    <a:pt x="21" y="43"/>
                    <a:pt x="22" y="41"/>
                    <a:pt x="24" y="39"/>
                  </a:cubicBezTo>
                  <a:cubicBezTo>
                    <a:pt x="25" y="37"/>
                    <a:pt x="27" y="35"/>
                    <a:pt x="30" y="33"/>
                  </a:cubicBezTo>
                  <a:cubicBezTo>
                    <a:pt x="32" y="31"/>
                    <a:pt x="34" y="30"/>
                    <a:pt x="35" y="29"/>
                  </a:cubicBezTo>
                  <a:cubicBezTo>
                    <a:pt x="36" y="28"/>
                    <a:pt x="36" y="27"/>
                    <a:pt x="37" y="25"/>
                  </a:cubicBezTo>
                  <a:cubicBezTo>
                    <a:pt x="38" y="24"/>
                    <a:pt x="38" y="23"/>
                    <a:pt x="38" y="21"/>
                  </a:cubicBezTo>
                  <a:cubicBezTo>
                    <a:pt x="38" y="18"/>
                    <a:pt x="37" y="16"/>
                    <a:pt x="35" y="14"/>
                  </a:cubicBezTo>
                  <a:cubicBezTo>
                    <a:pt x="33" y="12"/>
                    <a:pt x="30" y="11"/>
                    <a:pt x="27" y="11"/>
                  </a:cubicBezTo>
                  <a:cubicBezTo>
                    <a:pt x="23" y="11"/>
                    <a:pt x="20" y="12"/>
                    <a:pt x="18" y="14"/>
                  </a:cubicBezTo>
                  <a:cubicBezTo>
                    <a:pt x="17" y="16"/>
                    <a:pt x="15" y="19"/>
                    <a:pt x="14" y="23"/>
                  </a:cubicBezTo>
                  <a:cubicBezTo>
                    <a:pt x="13" y="27"/>
                    <a:pt x="10" y="29"/>
                    <a:pt x="7" y="29"/>
                  </a:cubicBezTo>
                  <a:cubicBezTo>
                    <a:pt x="5" y="29"/>
                    <a:pt x="3" y="28"/>
                    <a:pt x="2" y="27"/>
                  </a:cubicBezTo>
                  <a:cubicBezTo>
                    <a:pt x="1" y="25"/>
                    <a:pt x="0" y="24"/>
                    <a:pt x="0" y="22"/>
                  </a:cubicBezTo>
                  <a:close/>
                  <a:moveTo>
                    <a:pt x="26" y="80"/>
                  </a:moveTo>
                  <a:cubicBezTo>
                    <a:pt x="24" y="80"/>
                    <a:pt x="22" y="79"/>
                    <a:pt x="20" y="78"/>
                  </a:cubicBezTo>
                  <a:cubicBezTo>
                    <a:pt x="18" y="77"/>
                    <a:pt x="18" y="75"/>
                    <a:pt x="18" y="72"/>
                  </a:cubicBezTo>
                  <a:cubicBezTo>
                    <a:pt x="18" y="70"/>
                    <a:pt x="18" y="68"/>
                    <a:pt x="20" y="67"/>
                  </a:cubicBezTo>
                  <a:cubicBezTo>
                    <a:pt x="22" y="65"/>
                    <a:pt x="23" y="64"/>
                    <a:pt x="26" y="64"/>
                  </a:cubicBezTo>
                  <a:cubicBezTo>
                    <a:pt x="28" y="64"/>
                    <a:pt x="30" y="65"/>
                    <a:pt x="31" y="67"/>
                  </a:cubicBezTo>
                  <a:cubicBezTo>
                    <a:pt x="33" y="68"/>
                    <a:pt x="34" y="70"/>
                    <a:pt x="34" y="72"/>
                  </a:cubicBezTo>
                  <a:cubicBezTo>
                    <a:pt x="34" y="75"/>
                    <a:pt x="33" y="77"/>
                    <a:pt x="31" y="78"/>
                  </a:cubicBezTo>
                  <a:cubicBezTo>
                    <a:pt x="30" y="79"/>
                    <a:pt x="28" y="80"/>
                    <a:pt x="26" y="80"/>
                  </a:cubicBezTo>
                  <a:close/>
                  <a:moveTo>
                    <a:pt x="26" y="80"/>
                  </a:moveTo>
                  <a:cubicBezTo>
                    <a:pt x="26" y="80"/>
                    <a:pt x="26" y="80"/>
                    <a:pt x="26" y="8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graphicFrame>
        <p:nvGraphicFramePr>
          <p:cNvPr id="129" name="Tabela 128"/>
          <p:cNvGraphicFramePr>
            <a:graphicFrameLocks noGrp="1"/>
          </p:cNvGraphicFramePr>
          <p:nvPr>
            <p:extLst/>
          </p:nvPr>
        </p:nvGraphicFramePr>
        <p:xfrm>
          <a:off x="4000185" y="953372"/>
          <a:ext cx="2014237" cy="1980000"/>
        </p:xfrm>
        <a:graphic>
          <a:graphicData uri="http://schemas.openxmlformats.org/drawingml/2006/table">
            <a:tbl>
              <a:tblPr bandRow="1">
                <a:tableStyleId>{5C22544A-7EE6-4342-B048-85BDC9FD1C3A}</a:tableStyleId>
              </a:tblPr>
              <a:tblGrid>
                <a:gridCol w="2014237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</a:tblGrid>
              <a:tr h="396000">
                <a:tc>
                  <a:txBody>
                    <a:bodyPr/>
                    <a:lstStyle/>
                    <a:p>
                      <a:pPr algn="r"/>
                      <a:r>
                        <a:rPr lang="pt-BR" sz="1600" b="1" dirty="0">
                          <a:solidFill>
                            <a:srgbClr val="0070C0"/>
                          </a:solidFill>
                        </a:rPr>
                        <a:t>SEBRAE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6000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6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‘</a:t>
                      </a:r>
                      <a:r>
                        <a:rPr lang="pt-BR" sz="1600" b="0" kern="1200" dirty="0" err="1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n.s.’|‘s.r</a:t>
                      </a:r>
                      <a:r>
                        <a:rPr lang="pt-BR" sz="16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.’| ’não lembra 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6000">
                <a:tc>
                  <a:txBody>
                    <a:bodyPr/>
                    <a:lstStyle/>
                    <a:p>
                      <a:pPr algn="r" fontAlgn="t"/>
                      <a:r>
                        <a:rPr lang="pt-BR" sz="16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outros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6000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6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SENAI | SESI | IEL | CNI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6000">
                <a:tc>
                  <a:txBody>
                    <a:bodyPr/>
                    <a:lstStyle/>
                    <a:p>
                      <a:pPr algn="r" fontAlgn="t"/>
                      <a:r>
                        <a:rPr lang="pt-BR" sz="16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SENAC</a:t>
                      </a:r>
                      <a:endParaRPr lang="pt-BR" sz="16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</a:tbl>
          </a:graphicData>
        </a:graphic>
      </p:graphicFrame>
      <p:graphicFrame>
        <p:nvGraphicFramePr>
          <p:cNvPr id="130" name="Tabela 129"/>
          <p:cNvGraphicFramePr>
            <a:graphicFrameLocks noGrp="1"/>
          </p:cNvGraphicFramePr>
          <p:nvPr>
            <p:extLst/>
          </p:nvPr>
        </p:nvGraphicFramePr>
        <p:xfrm>
          <a:off x="6014422" y="594191"/>
          <a:ext cx="4089855" cy="2349466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71805">
                  <a:extLst>
                    <a:ext uri="{9D8B030D-6E8A-4147-A177-3AD203B41FA5}">
                      <a16:colId xmlns:a16="http://schemas.microsoft.com/office/drawing/2014/main" xmlns="" val="3415829805"/>
                    </a:ext>
                  </a:extLst>
                </a:gridCol>
                <a:gridCol w="371805">
                  <a:extLst>
                    <a:ext uri="{9D8B030D-6E8A-4147-A177-3AD203B41FA5}">
                      <a16:colId xmlns:a16="http://schemas.microsoft.com/office/drawing/2014/main" xmlns="" val="1778672223"/>
                    </a:ext>
                  </a:extLst>
                </a:gridCol>
                <a:gridCol w="371805">
                  <a:extLst>
                    <a:ext uri="{9D8B030D-6E8A-4147-A177-3AD203B41FA5}">
                      <a16:colId xmlns:a16="http://schemas.microsoft.com/office/drawing/2014/main" xmlns="" val="20003"/>
                    </a:ext>
                  </a:extLst>
                </a:gridCol>
                <a:gridCol w="371805">
                  <a:extLst>
                    <a:ext uri="{9D8B030D-6E8A-4147-A177-3AD203B41FA5}">
                      <a16:colId xmlns:a16="http://schemas.microsoft.com/office/drawing/2014/main" xmlns="" val="20004"/>
                    </a:ext>
                  </a:extLst>
                </a:gridCol>
                <a:gridCol w="371805">
                  <a:extLst>
                    <a:ext uri="{9D8B030D-6E8A-4147-A177-3AD203B41FA5}">
                      <a16:colId xmlns:a16="http://schemas.microsoft.com/office/drawing/2014/main" xmlns="" val="20005"/>
                    </a:ext>
                  </a:extLst>
                </a:gridCol>
                <a:gridCol w="371805">
                  <a:extLst>
                    <a:ext uri="{9D8B030D-6E8A-4147-A177-3AD203B41FA5}">
                      <a16:colId xmlns:a16="http://schemas.microsoft.com/office/drawing/2014/main" xmlns="" val="20006"/>
                    </a:ext>
                  </a:extLst>
                </a:gridCol>
                <a:gridCol w="371805">
                  <a:extLst>
                    <a:ext uri="{9D8B030D-6E8A-4147-A177-3AD203B41FA5}">
                      <a16:colId xmlns:a16="http://schemas.microsoft.com/office/drawing/2014/main" xmlns="" val="20007"/>
                    </a:ext>
                  </a:extLst>
                </a:gridCol>
                <a:gridCol w="371805">
                  <a:extLst>
                    <a:ext uri="{9D8B030D-6E8A-4147-A177-3AD203B41FA5}">
                      <a16:colId xmlns:a16="http://schemas.microsoft.com/office/drawing/2014/main" xmlns="" val="20008"/>
                    </a:ext>
                  </a:extLst>
                </a:gridCol>
                <a:gridCol w="371805">
                  <a:extLst>
                    <a:ext uri="{9D8B030D-6E8A-4147-A177-3AD203B41FA5}">
                      <a16:colId xmlns:a16="http://schemas.microsoft.com/office/drawing/2014/main" xmlns="" val="20009"/>
                    </a:ext>
                  </a:extLst>
                </a:gridCol>
                <a:gridCol w="371805">
                  <a:extLst>
                    <a:ext uri="{9D8B030D-6E8A-4147-A177-3AD203B41FA5}">
                      <a16:colId xmlns:a16="http://schemas.microsoft.com/office/drawing/2014/main" xmlns="" val="20010"/>
                    </a:ext>
                  </a:extLst>
                </a:gridCol>
                <a:gridCol w="371805">
                  <a:extLst>
                    <a:ext uri="{9D8B030D-6E8A-4147-A177-3AD203B41FA5}">
                      <a16:colId xmlns:a16="http://schemas.microsoft.com/office/drawing/2014/main" xmlns="" val="20011"/>
                    </a:ext>
                  </a:extLst>
                </a:gridCol>
              </a:tblGrid>
              <a:tr h="302566"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SC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RS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PR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SP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RJ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MG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ES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DF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GO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MS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MT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4138943772"/>
                  </a:ext>
                </a:extLst>
              </a:tr>
              <a:tr h="40938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44</a:t>
                      </a:r>
                      <a:endParaRPr lang="pt-BR" sz="2400" b="1" dirty="0">
                        <a:solidFill>
                          <a:srgbClr val="0070C0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53</a:t>
                      </a:r>
                      <a:endParaRPr lang="pt-BR" sz="2400" b="1">
                        <a:solidFill>
                          <a:srgbClr val="0070C0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52</a:t>
                      </a:r>
                      <a:endParaRPr lang="pt-BR" sz="2400" b="1">
                        <a:solidFill>
                          <a:srgbClr val="0070C0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57</a:t>
                      </a:r>
                      <a:endParaRPr lang="pt-BR" sz="2400" b="1">
                        <a:solidFill>
                          <a:srgbClr val="0070C0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46</a:t>
                      </a:r>
                      <a:endParaRPr lang="pt-BR" sz="2400" b="1">
                        <a:solidFill>
                          <a:srgbClr val="0070C0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49</a:t>
                      </a:r>
                      <a:endParaRPr lang="pt-BR" sz="2400" b="1">
                        <a:solidFill>
                          <a:srgbClr val="0070C0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55</a:t>
                      </a:r>
                      <a:endParaRPr lang="pt-BR" sz="2400" b="1">
                        <a:solidFill>
                          <a:srgbClr val="0070C0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61</a:t>
                      </a:r>
                      <a:endParaRPr lang="pt-BR" sz="2400" b="1">
                        <a:solidFill>
                          <a:srgbClr val="0070C0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56</a:t>
                      </a:r>
                      <a:endParaRPr lang="pt-BR" sz="2400" b="1">
                        <a:solidFill>
                          <a:srgbClr val="0070C0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52</a:t>
                      </a:r>
                      <a:endParaRPr lang="pt-BR" sz="2400" b="1">
                        <a:solidFill>
                          <a:srgbClr val="0070C0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44</a:t>
                      </a:r>
                      <a:endParaRPr lang="pt-BR" sz="2400" b="1">
                        <a:solidFill>
                          <a:srgbClr val="0070C0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460727012"/>
                  </a:ext>
                </a:extLst>
              </a:tr>
              <a:tr h="409380"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 kern="1200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40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 kern="1200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36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 kern="1200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38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 kern="1200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35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 kern="1200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41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 kern="1200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43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 kern="1200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36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 kern="1200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33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 kern="1200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34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 kern="1200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40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 kern="1200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42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2401780492"/>
                  </a:ext>
                </a:extLst>
              </a:tr>
              <a:tr h="40938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11</a:t>
                      </a:r>
                      <a:endParaRPr lang="pt-BR" sz="2400" b="1">
                        <a:solidFill>
                          <a:srgbClr val="0070C0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5</a:t>
                      </a:r>
                      <a:endParaRPr lang="pt-BR" sz="2400" b="1">
                        <a:solidFill>
                          <a:srgbClr val="0070C0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7</a:t>
                      </a:r>
                      <a:endParaRPr lang="pt-BR" sz="2400" b="1">
                        <a:solidFill>
                          <a:srgbClr val="0070C0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7</a:t>
                      </a:r>
                      <a:endParaRPr lang="pt-BR" sz="2400" b="1">
                        <a:solidFill>
                          <a:srgbClr val="0070C0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9</a:t>
                      </a:r>
                      <a:endParaRPr lang="pt-BR" sz="2400" b="1" dirty="0">
                        <a:solidFill>
                          <a:srgbClr val="0070C0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6</a:t>
                      </a:r>
                      <a:endParaRPr lang="pt-BR" sz="2400" b="1" dirty="0">
                        <a:solidFill>
                          <a:srgbClr val="0070C0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7</a:t>
                      </a:r>
                      <a:endParaRPr lang="pt-BR" sz="2400" b="1">
                        <a:solidFill>
                          <a:srgbClr val="0070C0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4</a:t>
                      </a:r>
                      <a:endParaRPr lang="pt-BR" sz="2400" b="1">
                        <a:solidFill>
                          <a:srgbClr val="0070C0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5</a:t>
                      </a:r>
                      <a:endParaRPr lang="pt-BR" sz="2400" b="1">
                        <a:solidFill>
                          <a:srgbClr val="0070C0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5</a:t>
                      </a:r>
                      <a:endParaRPr lang="pt-BR" sz="2400" b="1">
                        <a:solidFill>
                          <a:srgbClr val="0070C0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8</a:t>
                      </a:r>
                      <a:endParaRPr lang="pt-BR" sz="2400" b="1">
                        <a:solidFill>
                          <a:srgbClr val="0070C0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276988336"/>
                  </a:ext>
                </a:extLst>
              </a:tr>
              <a:tr h="40938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3</a:t>
                      </a:r>
                      <a:endParaRPr lang="pt-BR" sz="2400" b="1">
                        <a:solidFill>
                          <a:srgbClr val="0070C0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3</a:t>
                      </a:r>
                      <a:endParaRPr lang="pt-BR" sz="2400" b="1">
                        <a:solidFill>
                          <a:srgbClr val="0070C0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2</a:t>
                      </a:r>
                      <a:endParaRPr lang="pt-BR" sz="2400" b="1">
                        <a:solidFill>
                          <a:srgbClr val="0070C0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lang="pt-BR" sz="2400" b="1">
                        <a:solidFill>
                          <a:srgbClr val="0070C0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2</a:t>
                      </a:r>
                      <a:endParaRPr lang="pt-BR" sz="2400" b="1" dirty="0">
                        <a:solidFill>
                          <a:srgbClr val="0070C0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lang="pt-BR" sz="2400" b="1" dirty="0">
                        <a:solidFill>
                          <a:srgbClr val="0070C0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2</a:t>
                      </a:r>
                      <a:endParaRPr lang="pt-BR" sz="2400" b="1" dirty="0">
                        <a:solidFill>
                          <a:srgbClr val="0070C0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lang="pt-BR" sz="2400" b="1">
                        <a:solidFill>
                          <a:srgbClr val="0070C0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3</a:t>
                      </a:r>
                      <a:endParaRPr lang="pt-BR" sz="2400" b="1">
                        <a:solidFill>
                          <a:srgbClr val="0070C0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lang="pt-BR" sz="2400" b="1">
                        <a:solidFill>
                          <a:srgbClr val="0070C0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4</a:t>
                      </a:r>
                      <a:endParaRPr lang="pt-BR" sz="2400" b="1">
                        <a:solidFill>
                          <a:srgbClr val="0070C0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3449430304"/>
                  </a:ext>
                </a:extLst>
              </a:tr>
              <a:tr h="40938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lang="pt-BR" sz="2400" b="1">
                        <a:solidFill>
                          <a:srgbClr val="0070C0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3</a:t>
                      </a:r>
                      <a:endParaRPr lang="pt-BR" sz="2400" b="1">
                        <a:solidFill>
                          <a:srgbClr val="0070C0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0</a:t>
                      </a:r>
                      <a:endParaRPr lang="pt-BR" sz="2400" b="1">
                        <a:solidFill>
                          <a:srgbClr val="0070C0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lang="pt-BR" sz="2400" b="1">
                        <a:solidFill>
                          <a:srgbClr val="0070C0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lang="pt-BR" sz="2400" b="1">
                        <a:solidFill>
                          <a:srgbClr val="0070C0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lang="pt-BR" sz="2400" b="1" dirty="0">
                        <a:solidFill>
                          <a:srgbClr val="0070C0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0</a:t>
                      </a:r>
                      <a:endParaRPr lang="pt-BR" sz="2400" b="1" dirty="0">
                        <a:solidFill>
                          <a:srgbClr val="0070C0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lang="pt-BR" sz="2400" b="1" dirty="0">
                        <a:solidFill>
                          <a:srgbClr val="0070C0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2</a:t>
                      </a:r>
                      <a:endParaRPr lang="pt-BR" sz="2400" b="1" dirty="0">
                        <a:solidFill>
                          <a:srgbClr val="0070C0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lang="pt-BR" sz="2400" b="1" dirty="0">
                        <a:solidFill>
                          <a:srgbClr val="0070C0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lang="pt-BR" sz="2400" b="1" dirty="0">
                        <a:solidFill>
                          <a:srgbClr val="0070C0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</a:tbl>
          </a:graphicData>
        </a:graphic>
      </p:graphicFrame>
      <p:sp>
        <p:nvSpPr>
          <p:cNvPr id="131" name="CaixaDeTexto 130"/>
          <p:cNvSpPr txBox="1"/>
          <p:nvPr/>
        </p:nvSpPr>
        <p:spPr>
          <a:xfrm>
            <a:off x="5537014" y="2994589"/>
            <a:ext cx="553357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pt-BR" sz="1200" dirty="0">
                <a:solidFill>
                  <a:schemeClr val="tx2">
                    <a:lumMod val="75000"/>
                  </a:schemeClr>
                </a:solidFill>
              </a:rPr>
              <a:t>base: </a:t>
            </a:r>
          </a:p>
        </p:txBody>
      </p:sp>
      <p:graphicFrame>
        <p:nvGraphicFramePr>
          <p:cNvPr id="132" name="Tabela 131"/>
          <p:cNvGraphicFramePr>
            <a:graphicFrameLocks noGrp="1"/>
          </p:cNvGraphicFramePr>
          <p:nvPr>
            <p:extLst/>
          </p:nvPr>
        </p:nvGraphicFramePr>
        <p:xfrm>
          <a:off x="6033422" y="2960040"/>
          <a:ext cx="4074928" cy="360534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70448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370448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370448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  <a:gridCol w="370448">
                  <a:extLst>
                    <a:ext uri="{9D8B030D-6E8A-4147-A177-3AD203B41FA5}">
                      <a16:colId xmlns:a16="http://schemas.microsoft.com/office/drawing/2014/main" xmlns="" val="20003"/>
                    </a:ext>
                  </a:extLst>
                </a:gridCol>
                <a:gridCol w="370448">
                  <a:extLst>
                    <a:ext uri="{9D8B030D-6E8A-4147-A177-3AD203B41FA5}">
                      <a16:colId xmlns:a16="http://schemas.microsoft.com/office/drawing/2014/main" xmlns="" val="20004"/>
                    </a:ext>
                  </a:extLst>
                </a:gridCol>
                <a:gridCol w="370448">
                  <a:extLst>
                    <a:ext uri="{9D8B030D-6E8A-4147-A177-3AD203B41FA5}">
                      <a16:colId xmlns:a16="http://schemas.microsoft.com/office/drawing/2014/main" xmlns="" val="20005"/>
                    </a:ext>
                  </a:extLst>
                </a:gridCol>
                <a:gridCol w="370448">
                  <a:extLst>
                    <a:ext uri="{9D8B030D-6E8A-4147-A177-3AD203B41FA5}">
                      <a16:colId xmlns:a16="http://schemas.microsoft.com/office/drawing/2014/main" xmlns="" val="20006"/>
                    </a:ext>
                  </a:extLst>
                </a:gridCol>
                <a:gridCol w="370448">
                  <a:extLst>
                    <a:ext uri="{9D8B030D-6E8A-4147-A177-3AD203B41FA5}">
                      <a16:colId xmlns:a16="http://schemas.microsoft.com/office/drawing/2014/main" xmlns="" val="20007"/>
                    </a:ext>
                  </a:extLst>
                </a:gridCol>
                <a:gridCol w="370448">
                  <a:extLst>
                    <a:ext uri="{9D8B030D-6E8A-4147-A177-3AD203B41FA5}">
                      <a16:colId xmlns:a16="http://schemas.microsoft.com/office/drawing/2014/main" xmlns="" val="20008"/>
                    </a:ext>
                  </a:extLst>
                </a:gridCol>
                <a:gridCol w="370448">
                  <a:extLst>
                    <a:ext uri="{9D8B030D-6E8A-4147-A177-3AD203B41FA5}">
                      <a16:colId xmlns:a16="http://schemas.microsoft.com/office/drawing/2014/main" xmlns="" val="20009"/>
                    </a:ext>
                  </a:extLst>
                </a:gridCol>
                <a:gridCol w="370448">
                  <a:extLst>
                    <a:ext uri="{9D8B030D-6E8A-4147-A177-3AD203B41FA5}">
                      <a16:colId xmlns:a16="http://schemas.microsoft.com/office/drawing/2014/main" xmlns="" val="20010"/>
                    </a:ext>
                  </a:extLst>
                </a:gridCol>
              </a:tblGrid>
              <a:tr h="360534"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396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50" b="0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622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611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626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580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637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409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425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424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401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410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</a:tbl>
          </a:graphicData>
        </a:graphic>
      </p:graphicFrame>
      <p:graphicFrame>
        <p:nvGraphicFramePr>
          <p:cNvPr id="133" name="Tabela 132"/>
          <p:cNvGraphicFramePr>
            <a:graphicFrameLocks noGrp="1"/>
          </p:cNvGraphicFramePr>
          <p:nvPr>
            <p:extLst/>
          </p:nvPr>
        </p:nvGraphicFramePr>
        <p:xfrm>
          <a:off x="6035539" y="3426507"/>
          <a:ext cx="5932048" cy="216000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70753">
                  <a:extLst>
                    <a:ext uri="{9D8B030D-6E8A-4147-A177-3AD203B41FA5}">
                      <a16:colId xmlns:a16="http://schemas.microsoft.com/office/drawing/2014/main" xmlns="" val="2508618538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xmlns="" val="3216808406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xmlns="" val="3511244442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xmlns="" val="20015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xmlns="" val="20016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xmlns="" val="20017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xmlns="" val="20018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xmlns="" val="20019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xmlns="" val="20020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xmlns="" val="20021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xmlns="" val="20022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xmlns="" val="20023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xmlns="" val="20024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xmlns="" val="20025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xmlns="" val="20026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xmlns="" val="20027"/>
                    </a:ext>
                  </a:extLst>
                </a:gridCol>
              </a:tblGrid>
              <a:tr h="360000"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SE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RN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PI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PE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PB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MA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CE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BA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AL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TO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AM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AC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PA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AP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RR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RO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4138943772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49</a:t>
                      </a:r>
                      <a:endParaRPr lang="pt-BR" sz="2400" b="1" dirty="0">
                        <a:solidFill>
                          <a:srgbClr val="0070C0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58</a:t>
                      </a:r>
                      <a:endParaRPr lang="pt-BR" sz="2400" b="1" dirty="0">
                        <a:solidFill>
                          <a:srgbClr val="0070C0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53</a:t>
                      </a:r>
                      <a:endParaRPr lang="pt-BR" sz="2400" b="1" dirty="0">
                        <a:solidFill>
                          <a:srgbClr val="0070C0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59</a:t>
                      </a:r>
                      <a:endParaRPr lang="pt-BR" sz="2400" b="1" dirty="0">
                        <a:solidFill>
                          <a:srgbClr val="0070C0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56</a:t>
                      </a:r>
                      <a:endParaRPr lang="pt-BR" sz="2400" b="1" dirty="0">
                        <a:solidFill>
                          <a:srgbClr val="0070C0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57</a:t>
                      </a:r>
                      <a:endParaRPr lang="pt-BR" sz="2400" b="1" dirty="0">
                        <a:solidFill>
                          <a:srgbClr val="0070C0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57</a:t>
                      </a:r>
                      <a:endParaRPr lang="pt-BR" sz="2400" b="1">
                        <a:solidFill>
                          <a:srgbClr val="0070C0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50</a:t>
                      </a:r>
                      <a:endParaRPr lang="pt-BR" sz="2400" b="1">
                        <a:solidFill>
                          <a:srgbClr val="0070C0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53</a:t>
                      </a:r>
                      <a:endParaRPr lang="pt-BR" sz="2400" b="1">
                        <a:solidFill>
                          <a:srgbClr val="0070C0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55</a:t>
                      </a:r>
                      <a:endParaRPr lang="pt-BR" sz="2400" b="1">
                        <a:solidFill>
                          <a:srgbClr val="0070C0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58</a:t>
                      </a:r>
                      <a:endParaRPr lang="pt-BR" sz="2400" b="1" dirty="0">
                        <a:solidFill>
                          <a:srgbClr val="0070C0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57</a:t>
                      </a:r>
                      <a:endParaRPr lang="pt-BR" sz="2400" b="1">
                        <a:solidFill>
                          <a:srgbClr val="0070C0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56</a:t>
                      </a:r>
                      <a:endParaRPr lang="pt-BR" sz="2400" b="1">
                        <a:solidFill>
                          <a:srgbClr val="0070C0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63</a:t>
                      </a:r>
                      <a:endParaRPr lang="pt-BR" sz="2400" b="1">
                        <a:solidFill>
                          <a:srgbClr val="0070C0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68</a:t>
                      </a:r>
                      <a:endParaRPr lang="pt-BR" sz="2400" b="1">
                        <a:solidFill>
                          <a:srgbClr val="0070C0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47</a:t>
                      </a:r>
                      <a:endParaRPr lang="pt-BR" sz="2400" b="1">
                        <a:solidFill>
                          <a:srgbClr val="0070C0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460727012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 kern="1200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40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 kern="1200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32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 kern="1200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38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 kern="1200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32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 kern="1200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36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 kern="1200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37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 kern="1200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34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 kern="1200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39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 kern="1200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40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 kern="1200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36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 kern="1200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34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 kern="1200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35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 kern="1200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40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 kern="1200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30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 kern="1200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25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 kern="1200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43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2401780492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7</a:t>
                      </a:r>
                      <a:endParaRPr lang="pt-BR" sz="2400" b="1">
                        <a:solidFill>
                          <a:srgbClr val="0070C0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7</a:t>
                      </a:r>
                      <a:endParaRPr lang="pt-BR" sz="2400" b="1">
                        <a:solidFill>
                          <a:srgbClr val="0070C0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6</a:t>
                      </a:r>
                      <a:endParaRPr lang="pt-BR" sz="2400" b="1">
                        <a:solidFill>
                          <a:srgbClr val="0070C0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5</a:t>
                      </a:r>
                      <a:endParaRPr lang="pt-BR" sz="2400" b="1">
                        <a:solidFill>
                          <a:srgbClr val="0070C0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6</a:t>
                      </a:r>
                      <a:endParaRPr lang="pt-BR" sz="2400" b="1">
                        <a:solidFill>
                          <a:srgbClr val="0070C0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4</a:t>
                      </a:r>
                      <a:endParaRPr lang="pt-BR" sz="2400" b="1" dirty="0">
                        <a:solidFill>
                          <a:srgbClr val="0070C0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7</a:t>
                      </a:r>
                      <a:endParaRPr lang="pt-BR" sz="2400" b="1" dirty="0">
                        <a:solidFill>
                          <a:srgbClr val="0070C0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7</a:t>
                      </a:r>
                      <a:endParaRPr lang="pt-BR" sz="2400" b="1">
                        <a:solidFill>
                          <a:srgbClr val="0070C0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4</a:t>
                      </a:r>
                      <a:endParaRPr lang="pt-BR" sz="2400" b="1">
                        <a:solidFill>
                          <a:srgbClr val="0070C0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6</a:t>
                      </a:r>
                      <a:endParaRPr lang="pt-BR" sz="2400" b="1" dirty="0">
                        <a:solidFill>
                          <a:srgbClr val="0070C0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6</a:t>
                      </a:r>
                      <a:endParaRPr lang="pt-BR" sz="2400" b="1" dirty="0">
                        <a:solidFill>
                          <a:srgbClr val="0070C0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4</a:t>
                      </a:r>
                      <a:endParaRPr lang="pt-BR" sz="2400" b="1" dirty="0">
                        <a:solidFill>
                          <a:srgbClr val="0070C0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2</a:t>
                      </a:r>
                      <a:endParaRPr lang="pt-BR" sz="2400" b="1">
                        <a:solidFill>
                          <a:srgbClr val="0070C0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5</a:t>
                      </a:r>
                      <a:endParaRPr lang="pt-BR" sz="2400" b="1">
                        <a:solidFill>
                          <a:srgbClr val="0070C0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4</a:t>
                      </a:r>
                      <a:endParaRPr lang="pt-BR" sz="2400" b="1">
                        <a:solidFill>
                          <a:srgbClr val="0070C0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6</a:t>
                      </a:r>
                      <a:endParaRPr lang="pt-BR" sz="2400" b="1">
                        <a:solidFill>
                          <a:srgbClr val="0070C0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276988336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3</a:t>
                      </a:r>
                      <a:endParaRPr lang="pt-BR" sz="2400" b="1">
                        <a:solidFill>
                          <a:srgbClr val="0070C0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lang="pt-BR" sz="2400" b="1">
                        <a:solidFill>
                          <a:srgbClr val="0070C0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--</a:t>
                      </a:r>
                      <a:endParaRPr lang="pt-BR" sz="2400" b="1">
                        <a:solidFill>
                          <a:srgbClr val="0070C0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lang="pt-BR" sz="2400" b="1">
                        <a:solidFill>
                          <a:srgbClr val="0070C0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lang="pt-BR" sz="2400" b="1">
                        <a:solidFill>
                          <a:srgbClr val="0070C0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0</a:t>
                      </a:r>
                      <a:endParaRPr lang="pt-BR" sz="2400" b="1">
                        <a:solidFill>
                          <a:srgbClr val="0070C0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lang="pt-BR" sz="2400" b="1" dirty="0">
                        <a:solidFill>
                          <a:srgbClr val="0070C0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2</a:t>
                      </a:r>
                      <a:endParaRPr lang="pt-BR" sz="2400" b="1" dirty="0">
                        <a:solidFill>
                          <a:srgbClr val="0070C0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lang="pt-BR" sz="2400" b="1" dirty="0">
                        <a:solidFill>
                          <a:srgbClr val="0070C0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2</a:t>
                      </a:r>
                      <a:endParaRPr lang="pt-BR" sz="2400" b="1" dirty="0">
                        <a:solidFill>
                          <a:srgbClr val="0070C0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0</a:t>
                      </a:r>
                      <a:endParaRPr lang="pt-BR" sz="2400" b="1">
                        <a:solidFill>
                          <a:srgbClr val="0070C0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lang="pt-BR" sz="2400" b="1">
                        <a:solidFill>
                          <a:srgbClr val="0070C0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2</a:t>
                      </a:r>
                      <a:endParaRPr lang="pt-BR" sz="2400" b="1" dirty="0">
                        <a:solidFill>
                          <a:srgbClr val="0070C0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lang="pt-BR" sz="2400" b="1" dirty="0">
                        <a:solidFill>
                          <a:srgbClr val="0070C0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2</a:t>
                      </a:r>
                      <a:endParaRPr lang="pt-BR" sz="2400" b="1">
                        <a:solidFill>
                          <a:srgbClr val="0070C0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2</a:t>
                      </a:r>
                      <a:endParaRPr lang="pt-BR" sz="2400" b="1" dirty="0">
                        <a:solidFill>
                          <a:srgbClr val="0070C0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3449430304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lang="pt-BR" sz="2400" b="1">
                        <a:solidFill>
                          <a:srgbClr val="0070C0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lang="pt-BR" sz="2400" b="1">
                        <a:solidFill>
                          <a:srgbClr val="0070C0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2</a:t>
                      </a:r>
                      <a:endParaRPr lang="pt-BR" sz="2400" b="1">
                        <a:solidFill>
                          <a:srgbClr val="0070C0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2</a:t>
                      </a:r>
                      <a:endParaRPr lang="pt-BR" sz="2400" b="1">
                        <a:solidFill>
                          <a:srgbClr val="0070C0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lang="pt-BR" sz="2400" b="1">
                        <a:solidFill>
                          <a:srgbClr val="0070C0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lang="pt-BR" sz="2400" b="1">
                        <a:solidFill>
                          <a:srgbClr val="0070C0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lang="pt-BR" sz="2400" b="1">
                        <a:solidFill>
                          <a:srgbClr val="0070C0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lang="pt-BR" sz="2400" b="1">
                        <a:solidFill>
                          <a:srgbClr val="0070C0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lang="pt-BR" sz="2400" b="1" dirty="0">
                        <a:solidFill>
                          <a:srgbClr val="0070C0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0</a:t>
                      </a:r>
                      <a:endParaRPr lang="pt-BR" sz="2400" b="1" dirty="0">
                        <a:solidFill>
                          <a:srgbClr val="0070C0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lang="pt-BR" sz="2400" b="1" dirty="0">
                        <a:solidFill>
                          <a:srgbClr val="0070C0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lang="pt-BR" sz="2400" b="1" dirty="0">
                        <a:solidFill>
                          <a:srgbClr val="0070C0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0</a:t>
                      </a:r>
                      <a:endParaRPr lang="pt-BR" sz="2400" b="1" dirty="0">
                        <a:solidFill>
                          <a:srgbClr val="0070C0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0</a:t>
                      </a:r>
                      <a:endParaRPr lang="pt-BR" sz="2400" b="1" dirty="0">
                        <a:solidFill>
                          <a:srgbClr val="0070C0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lang="pt-BR" sz="2400" b="1">
                        <a:solidFill>
                          <a:srgbClr val="0070C0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lang="pt-BR" sz="2400" b="1" dirty="0">
                        <a:solidFill>
                          <a:srgbClr val="0070C0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</a:tbl>
          </a:graphicData>
        </a:graphic>
      </p:graphicFrame>
      <p:graphicFrame>
        <p:nvGraphicFramePr>
          <p:cNvPr id="134" name="Tabela 133"/>
          <p:cNvGraphicFramePr>
            <a:graphicFrameLocks noGrp="1"/>
          </p:cNvGraphicFramePr>
          <p:nvPr>
            <p:extLst/>
          </p:nvPr>
        </p:nvGraphicFramePr>
        <p:xfrm>
          <a:off x="3969185" y="3798206"/>
          <a:ext cx="2014237" cy="1800000"/>
        </p:xfrm>
        <a:graphic>
          <a:graphicData uri="http://schemas.openxmlformats.org/drawingml/2006/table">
            <a:tbl>
              <a:tblPr bandRow="1">
                <a:tableStyleId>{5C22544A-7EE6-4342-B048-85BDC9FD1C3A}</a:tableStyleId>
              </a:tblPr>
              <a:tblGrid>
                <a:gridCol w="2014237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</a:tblGrid>
              <a:tr h="360000">
                <a:tc>
                  <a:txBody>
                    <a:bodyPr/>
                    <a:lstStyle/>
                    <a:p>
                      <a:pPr algn="r"/>
                      <a:r>
                        <a:rPr lang="pt-BR" sz="1600" b="1" dirty="0">
                          <a:solidFill>
                            <a:srgbClr val="0070C0"/>
                          </a:solidFill>
                        </a:rPr>
                        <a:t>SEBRAE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6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‘</a:t>
                      </a:r>
                      <a:r>
                        <a:rPr lang="pt-BR" sz="1600" b="0" kern="1200" dirty="0" err="1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n.s.’|‘s.r</a:t>
                      </a:r>
                      <a:r>
                        <a:rPr lang="pt-BR" sz="16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.’| ’não lembra 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r" fontAlgn="t"/>
                      <a:r>
                        <a:rPr lang="pt-BR" sz="16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outros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6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SENAI | SESI | IEL | CNI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r" fontAlgn="t"/>
                      <a:r>
                        <a:rPr lang="pt-BR" sz="16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SENAC</a:t>
                      </a:r>
                      <a:endParaRPr lang="pt-BR" sz="16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</a:tbl>
          </a:graphicData>
        </a:graphic>
      </p:graphicFrame>
      <p:sp>
        <p:nvSpPr>
          <p:cNvPr id="135" name="CaixaDeTexto 134"/>
          <p:cNvSpPr txBox="1"/>
          <p:nvPr/>
        </p:nvSpPr>
        <p:spPr>
          <a:xfrm>
            <a:off x="5537014" y="5657533"/>
            <a:ext cx="553357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pt-BR" sz="1200" dirty="0">
                <a:solidFill>
                  <a:schemeClr val="tx2">
                    <a:lumMod val="75000"/>
                  </a:schemeClr>
                </a:solidFill>
              </a:rPr>
              <a:t>base: </a:t>
            </a:r>
          </a:p>
        </p:txBody>
      </p:sp>
      <p:graphicFrame>
        <p:nvGraphicFramePr>
          <p:cNvPr id="136" name="Tabela 135"/>
          <p:cNvGraphicFramePr>
            <a:graphicFrameLocks noGrp="1"/>
          </p:cNvGraphicFramePr>
          <p:nvPr>
            <p:extLst/>
          </p:nvPr>
        </p:nvGraphicFramePr>
        <p:xfrm>
          <a:off x="6033426" y="5622984"/>
          <a:ext cx="5934160" cy="360534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70885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370885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370885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  <a:gridCol w="370885">
                  <a:extLst>
                    <a:ext uri="{9D8B030D-6E8A-4147-A177-3AD203B41FA5}">
                      <a16:colId xmlns:a16="http://schemas.microsoft.com/office/drawing/2014/main" xmlns="" val="20003"/>
                    </a:ext>
                  </a:extLst>
                </a:gridCol>
                <a:gridCol w="370885">
                  <a:extLst>
                    <a:ext uri="{9D8B030D-6E8A-4147-A177-3AD203B41FA5}">
                      <a16:colId xmlns:a16="http://schemas.microsoft.com/office/drawing/2014/main" xmlns="" val="20004"/>
                    </a:ext>
                  </a:extLst>
                </a:gridCol>
                <a:gridCol w="370885">
                  <a:extLst>
                    <a:ext uri="{9D8B030D-6E8A-4147-A177-3AD203B41FA5}">
                      <a16:colId xmlns:a16="http://schemas.microsoft.com/office/drawing/2014/main" xmlns="" val="20005"/>
                    </a:ext>
                  </a:extLst>
                </a:gridCol>
                <a:gridCol w="370885">
                  <a:extLst>
                    <a:ext uri="{9D8B030D-6E8A-4147-A177-3AD203B41FA5}">
                      <a16:colId xmlns:a16="http://schemas.microsoft.com/office/drawing/2014/main" xmlns="" val="20006"/>
                    </a:ext>
                  </a:extLst>
                </a:gridCol>
                <a:gridCol w="370885">
                  <a:extLst>
                    <a:ext uri="{9D8B030D-6E8A-4147-A177-3AD203B41FA5}">
                      <a16:colId xmlns:a16="http://schemas.microsoft.com/office/drawing/2014/main" xmlns="" val="20007"/>
                    </a:ext>
                  </a:extLst>
                </a:gridCol>
                <a:gridCol w="370885">
                  <a:extLst>
                    <a:ext uri="{9D8B030D-6E8A-4147-A177-3AD203B41FA5}">
                      <a16:colId xmlns:a16="http://schemas.microsoft.com/office/drawing/2014/main" xmlns="" val="20008"/>
                    </a:ext>
                  </a:extLst>
                </a:gridCol>
                <a:gridCol w="370885">
                  <a:extLst>
                    <a:ext uri="{9D8B030D-6E8A-4147-A177-3AD203B41FA5}">
                      <a16:colId xmlns:a16="http://schemas.microsoft.com/office/drawing/2014/main" xmlns="" val="20009"/>
                    </a:ext>
                  </a:extLst>
                </a:gridCol>
                <a:gridCol w="370885">
                  <a:extLst>
                    <a:ext uri="{9D8B030D-6E8A-4147-A177-3AD203B41FA5}">
                      <a16:colId xmlns:a16="http://schemas.microsoft.com/office/drawing/2014/main" xmlns="" val="20010"/>
                    </a:ext>
                  </a:extLst>
                </a:gridCol>
                <a:gridCol w="370885">
                  <a:extLst>
                    <a:ext uri="{9D8B030D-6E8A-4147-A177-3AD203B41FA5}">
                      <a16:colId xmlns:a16="http://schemas.microsoft.com/office/drawing/2014/main" xmlns="" val="20011"/>
                    </a:ext>
                  </a:extLst>
                </a:gridCol>
                <a:gridCol w="370885">
                  <a:extLst>
                    <a:ext uri="{9D8B030D-6E8A-4147-A177-3AD203B41FA5}">
                      <a16:colId xmlns:a16="http://schemas.microsoft.com/office/drawing/2014/main" xmlns="" val="20012"/>
                    </a:ext>
                  </a:extLst>
                </a:gridCol>
                <a:gridCol w="370885">
                  <a:extLst>
                    <a:ext uri="{9D8B030D-6E8A-4147-A177-3AD203B41FA5}">
                      <a16:colId xmlns:a16="http://schemas.microsoft.com/office/drawing/2014/main" xmlns="" val="203119777"/>
                    </a:ext>
                  </a:extLst>
                </a:gridCol>
                <a:gridCol w="370885">
                  <a:extLst>
                    <a:ext uri="{9D8B030D-6E8A-4147-A177-3AD203B41FA5}">
                      <a16:colId xmlns:a16="http://schemas.microsoft.com/office/drawing/2014/main" xmlns="" val="2134523536"/>
                    </a:ext>
                  </a:extLst>
                </a:gridCol>
                <a:gridCol w="370885">
                  <a:extLst>
                    <a:ext uri="{9D8B030D-6E8A-4147-A177-3AD203B41FA5}">
                      <a16:colId xmlns:a16="http://schemas.microsoft.com/office/drawing/2014/main" xmlns="" val="2399381869"/>
                    </a:ext>
                  </a:extLst>
                </a:gridCol>
              </a:tblGrid>
              <a:tr h="360534"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396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406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402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414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415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388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415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419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403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380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373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386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382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324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362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384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</a:tbl>
          </a:graphicData>
        </a:graphic>
      </p:graphicFrame>
      <p:sp>
        <p:nvSpPr>
          <p:cNvPr id="157" name="CaixaDeTexto 156"/>
          <p:cNvSpPr txBox="1"/>
          <p:nvPr/>
        </p:nvSpPr>
        <p:spPr>
          <a:xfrm>
            <a:off x="5537014" y="2959186"/>
            <a:ext cx="553357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pt-BR" sz="1200" dirty="0">
                <a:solidFill>
                  <a:schemeClr val="tx2">
                    <a:lumMod val="75000"/>
                  </a:schemeClr>
                </a:solidFill>
              </a:rPr>
              <a:t>base: </a:t>
            </a:r>
          </a:p>
        </p:txBody>
      </p:sp>
      <p:graphicFrame>
        <p:nvGraphicFramePr>
          <p:cNvPr id="158" name="Tabela 15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486388211"/>
              </p:ext>
            </p:extLst>
          </p:nvPr>
        </p:nvGraphicFramePr>
        <p:xfrm>
          <a:off x="6033422" y="2924637"/>
          <a:ext cx="4074928" cy="360534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70448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370448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370448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  <a:gridCol w="370448">
                  <a:extLst>
                    <a:ext uri="{9D8B030D-6E8A-4147-A177-3AD203B41FA5}">
                      <a16:colId xmlns:a16="http://schemas.microsoft.com/office/drawing/2014/main" xmlns="" val="20003"/>
                    </a:ext>
                  </a:extLst>
                </a:gridCol>
                <a:gridCol w="370448">
                  <a:extLst>
                    <a:ext uri="{9D8B030D-6E8A-4147-A177-3AD203B41FA5}">
                      <a16:colId xmlns:a16="http://schemas.microsoft.com/office/drawing/2014/main" xmlns="" val="20004"/>
                    </a:ext>
                  </a:extLst>
                </a:gridCol>
                <a:gridCol w="370448">
                  <a:extLst>
                    <a:ext uri="{9D8B030D-6E8A-4147-A177-3AD203B41FA5}">
                      <a16:colId xmlns:a16="http://schemas.microsoft.com/office/drawing/2014/main" xmlns="" val="20005"/>
                    </a:ext>
                  </a:extLst>
                </a:gridCol>
                <a:gridCol w="370448">
                  <a:extLst>
                    <a:ext uri="{9D8B030D-6E8A-4147-A177-3AD203B41FA5}">
                      <a16:colId xmlns:a16="http://schemas.microsoft.com/office/drawing/2014/main" xmlns="" val="20006"/>
                    </a:ext>
                  </a:extLst>
                </a:gridCol>
                <a:gridCol w="370448">
                  <a:extLst>
                    <a:ext uri="{9D8B030D-6E8A-4147-A177-3AD203B41FA5}">
                      <a16:colId xmlns:a16="http://schemas.microsoft.com/office/drawing/2014/main" xmlns="" val="20007"/>
                    </a:ext>
                  </a:extLst>
                </a:gridCol>
                <a:gridCol w="370448">
                  <a:extLst>
                    <a:ext uri="{9D8B030D-6E8A-4147-A177-3AD203B41FA5}">
                      <a16:colId xmlns:a16="http://schemas.microsoft.com/office/drawing/2014/main" xmlns="" val="20008"/>
                    </a:ext>
                  </a:extLst>
                </a:gridCol>
                <a:gridCol w="370448">
                  <a:extLst>
                    <a:ext uri="{9D8B030D-6E8A-4147-A177-3AD203B41FA5}">
                      <a16:colId xmlns:a16="http://schemas.microsoft.com/office/drawing/2014/main" xmlns="" val="20009"/>
                    </a:ext>
                  </a:extLst>
                </a:gridCol>
                <a:gridCol w="370448">
                  <a:extLst>
                    <a:ext uri="{9D8B030D-6E8A-4147-A177-3AD203B41FA5}">
                      <a16:colId xmlns:a16="http://schemas.microsoft.com/office/drawing/2014/main" xmlns="" val="20010"/>
                    </a:ext>
                  </a:extLst>
                </a:gridCol>
              </a:tblGrid>
              <a:tr h="360534"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396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50" b="0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622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611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626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580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637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409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425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424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401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410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</a:tbl>
          </a:graphicData>
        </a:graphic>
      </p:graphicFrame>
      <p:sp>
        <p:nvSpPr>
          <p:cNvPr id="159" name="Retângulo 158"/>
          <p:cNvSpPr/>
          <p:nvPr/>
        </p:nvSpPr>
        <p:spPr>
          <a:xfrm>
            <a:off x="3831639" y="419100"/>
            <a:ext cx="8360360" cy="5889625"/>
          </a:xfrm>
          <a:prstGeom prst="rect">
            <a:avLst/>
          </a:prstGeom>
          <a:solidFill>
            <a:srgbClr val="FFFFFF">
              <a:alpha val="89804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60" name="CaixaDeTexto 159"/>
          <p:cNvSpPr txBox="1"/>
          <p:nvPr/>
        </p:nvSpPr>
        <p:spPr>
          <a:xfrm>
            <a:off x="4858570" y="2035307"/>
            <a:ext cx="1714772" cy="835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2400" b="1" dirty="0">
                <a:solidFill>
                  <a:schemeClr val="bg1">
                    <a:lumMod val="50000"/>
                  </a:schemeClr>
                </a:solidFill>
              </a:rPr>
              <a:t>maiores lembranças</a:t>
            </a:r>
            <a:endParaRPr lang="pt-BR" sz="2400" dirty="0">
              <a:solidFill>
                <a:schemeClr val="accent5">
                  <a:lumMod val="50000"/>
                </a:schemeClr>
              </a:solidFill>
            </a:endParaRPr>
          </a:p>
        </p:txBody>
      </p:sp>
      <p:sp>
        <p:nvSpPr>
          <p:cNvPr id="161" name="CaixaDeTexto 160"/>
          <p:cNvSpPr txBox="1"/>
          <p:nvPr/>
        </p:nvSpPr>
        <p:spPr>
          <a:xfrm>
            <a:off x="4858570" y="4728556"/>
            <a:ext cx="1714772" cy="835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2400" b="1" dirty="0">
                <a:solidFill>
                  <a:schemeClr val="bg1">
                    <a:lumMod val="50000"/>
                  </a:schemeClr>
                </a:solidFill>
              </a:rPr>
              <a:t>menores lembranças</a:t>
            </a:r>
            <a:endParaRPr lang="pt-BR" sz="2400" dirty="0">
              <a:solidFill>
                <a:schemeClr val="accent5">
                  <a:lumMod val="50000"/>
                </a:schemeClr>
              </a:solidFill>
            </a:endParaRPr>
          </a:p>
        </p:txBody>
      </p:sp>
      <p:grpSp>
        <p:nvGrpSpPr>
          <p:cNvPr id="162" name="Group 4"/>
          <p:cNvGrpSpPr>
            <a:grpSpLocks noChangeAspect="1"/>
          </p:cNvGrpSpPr>
          <p:nvPr/>
        </p:nvGrpSpPr>
        <p:grpSpPr bwMode="auto">
          <a:xfrm>
            <a:off x="4958292" y="1570206"/>
            <a:ext cx="529816" cy="517967"/>
            <a:chOff x="2005" y="3016"/>
            <a:chExt cx="939" cy="918"/>
          </a:xfrm>
          <a:solidFill>
            <a:srgbClr val="92D050"/>
          </a:solidFill>
        </p:grpSpPr>
        <p:sp>
          <p:nvSpPr>
            <p:cNvPr id="163" name="Freeform 5"/>
            <p:cNvSpPr>
              <a:spLocks noEditPoints="1"/>
            </p:cNvSpPr>
            <p:nvPr/>
          </p:nvSpPr>
          <p:spPr bwMode="auto">
            <a:xfrm>
              <a:off x="2022" y="3409"/>
              <a:ext cx="201" cy="493"/>
            </a:xfrm>
            <a:custGeom>
              <a:avLst/>
              <a:gdLst>
                <a:gd name="T0" fmla="*/ 321 w 334"/>
                <a:gd name="T1" fmla="*/ 820 h 820"/>
                <a:gd name="T2" fmla="*/ 13 w 334"/>
                <a:gd name="T3" fmla="*/ 820 h 820"/>
                <a:gd name="T4" fmla="*/ 0 w 334"/>
                <a:gd name="T5" fmla="*/ 807 h 820"/>
                <a:gd name="T6" fmla="*/ 0 w 334"/>
                <a:gd name="T7" fmla="*/ 12 h 820"/>
                <a:gd name="T8" fmla="*/ 13 w 334"/>
                <a:gd name="T9" fmla="*/ 0 h 820"/>
                <a:gd name="T10" fmla="*/ 321 w 334"/>
                <a:gd name="T11" fmla="*/ 0 h 820"/>
                <a:gd name="T12" fmla="*/ 334 w 334"/>
                <a:gd name="T13" fmla="*/ 12 h 820"/>
                <a:gd name="T14" fmla="*/ 334 w 334"/>
                <a:gd name="T15" fmla="*/ 807 h 820"/>
                <a:gd name="T16" fmla="*/ 321 w 334"/>
                <a:gd name="T17" fmla="*/ 820 h 820"/>
                <a:gd name="T18" fmla="*/ 321 w 334"/>
                <a:gd name="T19" fmla="*/ 820 h 820"/>
                <a:gd name="T20" fmla="*/ 321 w 334"/>
                <a:gd name="T21" fmla="*/ 820 h 8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4" h="820">
                  <a:moveTo>
                    <a:pt x="321" y="820"/>
                  </a:moveTo>
                  <a:cubicBezTo>
                    <a:pt x="13" y="820"/>
                    <a:pt x="13" y="820"/>
                    <a:pt x="13" y="820"/>
                  </a:cubicBezTo>
                  <a:cubicBezTo>
                    <a:pt x="6" y="820"/>
                    <a:pt x="0" y="814"/>
                    <a:pt x="0" y="807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6"/>
                    <a:pt x="6" y="0"/>
                    <a:pt x="13" y="0"/>
                  </a:cubicBezTo>
                  <a:cubicBezTo>
                    <a:pt x="321" y="0"/>
                    <a:pt x="321" y="0"/>
                    <a:pt x="321" y="0"/>
                  </a:cubicBezTo>
                  <a:cubicBezTo>
                    <a:pt x="328" y="0"/>
                    <a:pt x="334" y="6"/>
                    <a:pt x="334" y="12"/>
                  </a:cubicBezTo>
                  <a:cubicBezTo>
                    <a:pt x="334" y="807"/>
                    <a:pt x="334" y="807"/>
                    <a:pt x="334" y="807"/>
                  </a:cubicBezTo>
                  <a:cubicBezTo>
                    <a:pt x="334" y="814"/>
                    <a:pt x="328" y="820"/>
                    <a:pt x="321" y="820"/>
                  </a:cubicBezTo>
                  <a:close/>
                  <a:moveTo>
                    <a:pt x="321" y="820"/>
                  </a:moveTo>
                  <a:cubicBezTo>
                    <a:pt x="321" y="820"/>
                    <a:pt x="321" y="820"/>
                    <a:pt x="321" y="82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64" name="Freeform 6"/>
            <p:cNvSpPr>
              <a:spLocks noEditPoints="1"/>
            </p:cNvSpPr>
            <p:nvPr/>
          </p:nvSpPr>
          <p:spPr bwMode="auto">
            <a:xfrm>
              <a:off x="2005" y="3016"/>
              <a:ext cx="939" cy="918"/>
            </a:xfrm>
            <a:custGeom>
              <a:avLst/>
              <a:gdLst>
                <a:gd name="T0" fmla="*/ 911 w 1562"/>
                <a:gd name="T1" fmla="*/ 66 h 1527"/>
                <a:gd name="T2" fmla="*/ 691 w 1562"/>
                <a:gd name="T3" fmla="*/ 39 h 1527"/>
                <a:gd name="T4" fmla="*/ 670 w 1562"/>
                <a:gd name="T5" fmla="*/ 67 h 1527"/>
                <a:gd name="T6" fmla="*/ 670 w 1562"/>
                <a:gd name="T7" fmla="*/ 342 h 1527"/>
                <a:gd name="T8" fmla="*/ 539 w 1562"/>
                <a:gd name="T9" fmla="*/ 576 h 1527"/>
                <a:gd name="T10" fmla="*/ 402 w 1562"/>
                <a:gd name="T11" fmla="*/ 644 h 1527"/>
                <a:gd name="T12" fmla="*/ 400 w 1562"/>
                <a:gd name="T13" fmla="*/ 645 h 1527"/>
                <a:gd name="T14" fmla="*/ 384 w 1562"/>
                <a:gd name="T15" fmla="*/ 650 h 1527"/>
                <a:gd name="T16" fmla="*/ 337 w 1562"/>
                <a:gd name="T17" fmla="*/ 624 h 1527"/>
                <a:gd name="T18" fmla="*/ 54 w 1562"/>
                <a:gd name="T19" fmla="*/ 624 h 1527"/>
                <a:gd name="T20" fmla="*/ 0 w 1562"/>
                <a:gd name="T21" fmla="*/ 678 h 1527"/>
                <a:gd name="T22" fmla="*/ 0 w 1562"/>
                <a:gd name="T23" fmla="*/ 1448 h 1527"/>
                <a:gd name="T24" fmla="*/ 54 w 1562"/>
                <a:gd name="T25" fmla="*/ 1502 h 1527"/>
                <a:gd name="T26" fmla="*/ 338 w 1562"/>
                <a:gd name="T27" fmla="*/ 1502 h 1527"/>
                <a:gd name="T28" fmla="*/ 390 w 1562"/>
                <a:gd name="T29" fmla="*/ 1460 h 1527"/>
                <a:gd name="T30" fmla="*/ 542 w 1562"/>
                <a:gd name="T31" fmla="*/ 1527 h 1527"/>
                <a:gd name="T32" fmla="*/ 1214 w 1562"/>
                <a:gd name="T33" fmla="*/ 1527 h 1527"/>
                <a:gd name="T34" fmla="*/ 1464 w 1562"/>
                <a:gd name="T35" fmla="*/ 1322 h 1527"/>
                <a:gd name="T36" fmla="*/ 1549 w 1562"/>
                <a:gd name="T37" fmla="*/ 777 h 1527"/>
                <a:gd name="T38" fmla="*/ 1467 w 1562"/>
                <a:gd name="T39" fmla="*/ 573 h 1527"/>
                <a:gd name="T40" fmla="*/ 1346 w 1562"/>
                <a:gd name="T41" fmla="*/ 534 h 1527"/>
                <a:gd name="T42" fmla="*/ 996 w 1562"/>
                <a:gd name="T43" fmla="*/ 534 h 1527"/>
                <a:gd name="T44" fmla="*/ 996 w 1562"/>
                <a:gd name="T45" fmla="*/ 279 h 1527"/>
                <a:gd name="T46" fmla="*/ 911 w 1562"/>
                <a:gd name="T47" fmla="*/ 66 h 1527"/>
                <a:gd name="T48" fmla="*/ 333 w 1562"/>
                <a:gd name="T49" fmla="*/ 1444 h 1527"/>
                <a:gd name="T50" fmla="*/ 58 w 1562"/>
                <a:gd name="T51" fmla="*/ 1444 h 1527"/>
                <a:gd name="T52" fmla="*/ 58 w 1562"/>
                <a:gd name="T53" fmla="*/ 682 h 1527"/>
                <a:gd name="T54" fmla="*/ 333 w 1562"/>
                <a:gd name="T55" fmla="*/ 682 h 1527"/>
                <a:gd name="T56" fmla="*/ 333 w 1562"/>
                <a:gd name="T57" fmla="*/ 1444 h 1527"/>
                <a:gd name="T58" fmla="*/ 1346 w 1562"/>
                <a:gd name="T59" fmla="*/ 592 h 1527"/>
                <a:gd name="T60" fmla="*/ 1433 w 1562"/>
                <a:gd name="T61" fmla="*/ 620 h 1527"/>
                <a:gd name="T62" fmla="*/ 1492 w 1562"/>
                <a:gd name="T63" fmla="*/ 768 h 1527"/>
                <a:gd name="T64" fmla="*/ 1406 w 1562"/>
                <a:gd name="T65" fmla="*/ 1313 h 1527"/>
                <a:gd name="T66" fmla="*/ 1406 w 1562"/>
                <a:gd name="T67" fmla="*/ 1314 h 1527"/>
                <a:gd name="T68" fmla="*/ 1214 w 1562"/>
                <a:gd name="T69" fmla="*/ 1468 h 1527"/>
                <a:gd name="T70" fmla="*/ 542 w 1562"/>
                <a:gd name="T71" fmla="*/ 1468 h 1527"/>
                <a:gd name="T72" fmla="*/ 392 w 1562"/>
                <a:gd name="T73" fmla="*/ 1318 h 1527"/>
                <a:gd name="T74" fmla="*/ 392 w 1562"/>
                <a:gd name="T75" fmla="*/ 709 h 1527"/>
                <a:gd name="T76" fmla="*/ 418 w 1562"/>
                <a:gd name="T77" fmla="*/ 700 h 1527"/>
                <a:gd name="T78" fmla="*/ 571 w 1562"/>
                <a:gd name="T79" fmla="*/ 624 h 1527"/>
                <a:gd name="T80" fmla="*/ 728 w 1562"/>
                <a:gd name="T81" fmla="*/ 342 h 1527"/>
                <a:gd name="T82" fmla="*/ 728 w 1562"/>
                <a:gd name="T83" fmla="*/ 90 h 1527"/>
                <a:gd name="T84" fmla="*/ 877 w 1562"/>
                <a:gd name="T85" fmla="*/ 113 h 1527"/>
                <a:gd name="T86" fmla="*/ 939 w 1562"/>
                <a:gd name="T87" fmla="*/ 279 h 1527"/>
                <a:gd name="T88" fmla="*/ 939 w 1562"/>
                <a:gd name="T89" fmla="*/ 563 h 1527"/>
                <a:gd name="T90" fmla="*/ 968 w 1562"/>
                <a:gd name="T91" fmla="*/ 592 h 1527"/>
                <a:gd name="T92" fmla="*/ 1346 w 1562"/>
                <a:gd name="T93" fmla="*/ 592 h 1527"/>
                <a:gd name="T94" fmla="*/ 1346 w 1562"/>
                <a:gd name="T95" fmla="*/ 592 h 1527"/>
                <a:gd name="T96" fmla="*/ 1346 w 1562"/>
                <a:gd name="T97" fmla="*/ 592 h 15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562" h="1527">
                  <a:moveTo>
                    <a:pt x="911" y="66"/>
                  </a:moveTo>
                  <a:cubicBezTo>
                    <a:pt x="820" y="0"/>
                    <a:pt x="696" y="38"/>
                    <a:pt x="691" y="39"/>
                  </a:cubicBezTo>
                  <a:cubicBezTo>
                    <a:pt x="678" y="43"/>
                    <a:pt x="670" y="55"/>
                    <a:pt x="670" y="67"/>
                  </a:cubicBezTo>
                  <a:cubicBezTo>
                    <a:pt x="670" y="342"/>
                    <a:pt x="670" y="342"/>
                    <a:pt x="670" y="342"/>
                  </a:cubicBezTo>
                  <a:cubicBezTo>
                    <a:pt x="670" y="435"/>
                    <a:pt x="626" y="513"/>
                    <a:pt x="539" y="576"/>
                  </a:cubicBezTo>
                  <a:cubicBezTo>
                    <a:pt x="471" y="624"/>
                    <a:pt x="402" y="644"/>
                    <a:pt x="402" y="644"/>
                  </a:cubicBezTo>
                  <a:cubicBezTo>
                    <a:pt x="401" y="644"/>
                    <a:pt x="401" y="645"/>
                    <a:pt x="400" y="645"/>
                  </a:cubicBezTo>
                  <a:cubicBezTo>
                    <a:pt x="384" y="650"/>
                    <a:pt x="384" y="650"/>
                    <a:pt x="384" y="650"/>
                  </a:cubicBezTo>
                  <a:cubicBezTo>
                    <a:pt x="374" y="635"/>
                    <a:pt x="357" y="624"/>
                    <a:pt x="337" y="624"/>
                  </a:cubicBezTo>
                  <a:cubicBezTo>
                    <a:pt x="54" y="624"/>
                    <a:pt x="54" y="624"/>
                    <a:pt x="54" y="624"/>
                  </a:cubicBezTo>
                  <a:cubicBezTo>
                    <a:pt x="24" y="624"/>
                    <a:pt x="0" y="648"/>
                    <a:pt x="0" y="678"/>
                  </a:cubicBezTo>
                  <a:cubicBezTo>
                    <a:pt x="0" y="1448"/>
                    <a:pt x="0" y="1448"/>
                    <a:pt x="0" y="1448"/>
                  </a:cubicBezTo>
                  <a:cubicBezTo>
                    <a:pt x="0" y="1478"/>
                    <a:pt x="24" y="1502"/>
                    <a:pt x="54" y="1502"/>
                  </a:cubicBezTo>
                  <a:cubicBezTo>
                    <a:pt x="338" y="1502"/>
                    <a:pt x="338" y="1502"/>
                    <a:pt x="338" y="1502"/>
                  </a:cubicBezTo>
                  <a:cubicBezTo>
                    <a:pt x="363" y="1502"/>
                    <a:pt x="385" y="1484"/>
                    <a:pt x="390" y="1460"/>
                  </a:cubicBezTo>
                  <a:cubicBezTo>
                    <a:pt x="428" y="1501"/>
                    <a:pt x="482" y="1527"/>
                    <a:pt x="542" y="1527"/>
                  </a:cubicBezTo>
                  <a:cubicBezTo>
                    <a:pt x="1214" y="1527"/>
                    <a:pt x="1214" y="1527"/>
                    <a:pt x="1214" y="1527"/>
                  </a:cubicBezTo>
                  <a:cubicBezTo>
                    <a:pt x="1356" y="1527"/>
                    <a:pt x="1448" y="1452"/>
                    <a:pt x="1464" y="1322"/>
                  </a:cubicBezTo>
                  <a:cubicBezTo>
                    <a:pt x="1549" y="777"/>
                    <a:pt x="1549" y="777"/>
                    <a:pt x="1549" y="777"/>
                  </a:cubicBezTo>
                  <a:cubicBezTo>
                    <a:pt x="1562" y="698"/>
                    <a:pt x="1530" y="618"/>
                    <a:pt x="1467" y="573"/>
                  </a:cubicBezTo>
                  <a:cubicBezTo>
                    <a:pt x="1431" y="548"/>
                    <a:pt x="1389" y="534"/>
                    <a:pt x="1346" y="534"/>
                  </a:cubicBezTo>
                  <a:cubicBezTo>
                    <a:pt x="996" y="534"/>
                    <a:pt x="996" y="534"/>
                    <a:pt x="996" y="534"/>
                  </a:cubicBezTo>
                  <a:cubicBezTo>
                    <a:pt x="996" y="279"/>
                    <a:pt x="996" y="279"/>
                    <a:pt x="996" y="279"/>
                  </a:cubicBezTo>
                  <a:cubicBezTo>
                    <a:pt x="996" y="180"/>
                    <a:pt x="968" y="108"/>
                    <a:pt x="911" y="66"/>
                  </a:cubicBezTo>
                  <a:close/>
                  <a:moveTo>
                    <a:pt x="333" y="1444"/>
                  </a:moveTo>
                  <a:cubicBezTo>
                    <a:pt x="58" y="1444"/>
                    <a:pt x="58" y="1444"/>
                    <a:pt x="58" y="1444"/>
                  </a:cubicBezTo>
                  <a:cubicBezTo>
                    <a:pt x="58" y="682"/>
                    <a:pt x="58" y="682"/>
                    <a:pt x="58" y="682"/>
                  </a:cubicBezTo>
                  <a:cubicBezTo>
                    <a:pt x="333" y="682"/>
                    <a:pt x="333" y="682"/>
                    <a:pt x="333" y="682"/>
                  </a:cubicBezTo>
                  <a:lnTo>
                    <a:pt x="333" y="1444"/>
                  </a:lnTo>
                  <a:close/>
                  <a:moveTo>
                    <a:pt x="1346" y="592"/>
                  </a:moveTo>
                  <a:cubicBezTo>
                    <a:pt x="1377" y="592"/>
                    <a:pt x="1407" y="602"/>
                    <a:pt x="1433" y="620"/>
                  </a:cubicBezTo>
                  <a:cubicBezTo>
                    <a:pt x="1478" y="653"/>
                    <a:pt x="1501" y="711"/>
                    <a:pt x="1492" y="768"/>
                  </a:cubicBezTo>
                  <a:cubicBezTo>
                    <a:pt x="1406" y="1313"/>
                    <a:pt x="1406" y="1313"/>
                    <a:pt x="1406" y="1313"/>
                  </a:cubicBezTo>
                  <a:cubicBezTo>
                    <a:pt x="1406" y="1314"/>
                    <a:pt x="1406" y="1314"/>
                    <a:pt x="1406" y="1314"/>
                  </a:cubicBezTo>
                  <a:cubicBezTo>
                    <a:pt x="1391" y="1441"/>
                    <a:pt x="1293" y="1468"/>
                    <a:pt x="1214" y="1468"/>
                  </a:cubicBezTo>
                  <a:cubicBezTo>
                    <a:pt x="542" y="1468"/>
                    <a:pt x="542" y="1468"/>
                    <a:pt x="542" y="1468"/>
                  </a:cubicBezTo>
                  <a:cubicBezTo>
                    <a:pt x="459" y="1468"/>
                    <a:pt x="392" y="1401"/>
                    <a:pt x="392" y="1318"/>
                  </a:cubicBezTo>
                  <a:cubicBezTo>
                    <a:pt x="392" y="709"/>
                    <a:pt x="392" y="709"/>
                    <a:pt x="392" y="709"/>
                  </a:cubicBezTo>
                  <a:cubicBezTo>
                    <a:pt x="418" y="700"/>
                    <a:pt x="418" y="700"/>
                    <a:pt x="418" y="700"/>
                  </a:cubicBezTo>
                  <a:cubicBezTo>
                    <a:pt x="428" y="697"/>
                    <a:pt x="499" y="676"/>
                    <a:pt x="571" y="624"/>
                  </a:cubicBezTo>
                  <a:cubicBezTo>
                    <a:pt x="674" y="551"/>
                    <a:pt x="728" y="454"/>
                    <a:pt x="728" y="342"/>
                  </a:cubicBezTo>
                  <a:cubicBezTo>
                    <a:pt x="728" y="90"/>
                    <a:pt x="728" y="90"/>
                    <a:pt x="728" y="90"/>
                  </a:cubicBezTo>
                  <a:cubicBezTo>
                    <a:pt x="762" y="84"/>
                    <a:pt x="828" y="78"/>
                    <a:pt x="877" y="113"/>
                  </a:cubicBezTo>
                  <a:cubicBezTo>
                    <a:pt x="918" y="143"/>
                    <a:pt x="939" y="199"/>
                    <a:pt x="939" y="279"/>
                  </a:cubicBezTo>
                  <a:cubicBezTo>
                    <a:pt x="939" y="563"/>
                    <a:pt x="939" y="563"/>
                    <a:pt x="939" y="563"/>
                  </a:cubicBezTo>
                  <a:cubicBezTo>
                    <a:pt x="939" y="579"/>
                    <a:pt x="952" y="592"/>
                    <a:pt x="968" y="592"/>
                  </a:cubicBezTo>
                  <a:cubicBezTo>
                    <a:pt x="1346" y="592"/>
                    <a:pt x="1346" y="592"/>
                    <a:pt x="1346" y="592"/>
                  </a:cubicBezTo>
                  <a:close/>
                  <a:moveTo>
                    <a:pt x="1346" y="592"/>
                  </a:moveTo>
                  <a:cubicBezTo>
                    <a:pt x="1346" y="592"/>
                    <a:pt x="1346" y="592"/>
                    <a:pt x="1346" y="59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grpSp>
        <p:nvGrpSpPr>
          <p:cNvPr id="165" name="Group 4"/>
          <p:cNvGrpSpPr>
            <a:grpSpLocks noChangeAspect="1"/>
          </p:cNvGrpSpPr>
          <p:nvPr/>
        </p:nvGrpSpPr>
        <p:grpSpPr bwMode="auto">
          <a:xfrm rot="10800000">
            <a:off x="4958292" y="4196071"/>
            <a:ext cx="529816" cy="517967"/>
            <a:chOff x="2005" y="3016"/>
            <a:chExt cx="939" cy="918"/>
          </a:xfrm>
          <a:solidFill>
            <a:srgbClr val="C00000"/>
          </a:solidFill>
        </p:grpSpPr>
        <p:sp>
          <p:nvSpPr>
            <p:cNvPr id="166" name="Freeform 5"/>
            <p:cNvSpPr>
              <a:spLocks noEditPoints="1"/>
            </p:cNvSpPr>
            <p:nvPr/>
          </p:nvSpPr>
          <p:spPr bwMode="auto">
            <a:xfrm>
              <a:off x="2022" y="3409"/>
              <a:ext cx="201" cy="493"/>
            </a:xfrm>
            <a:custGeom>
              <a:avLst/>
              <a:gdLst>
                <a:gd name="T0" fmla="*/ 321 w 334"/>
                <a:gd name="T1" fmla="*/ 820 h 820"/>
                <a:gd name="T2" fmla="*/ 13 w 334"/>
                <a:gd name="T3" fmla="*/ 820 h 820"/>
                <a:gd name="T4" fmla="*/ 0 w 334"/>
                <a:gd name="T5" fmla="*/ 807 h 820"/>
                <a:gd name="T6" fmla="*/ 0 w 334"/>
                <a:gd name="T7" fmla="*/ 12 h 820"/>
                <a:gd name="T8" fmla="*/ 13 w 334"/>
                <a:gd name="T9" fmla="*/ 0 h 820"/>
                <a:gd name="T10" fmla="*/ 321 w 334"/>
                <a:gd name="T11" fmla="*/ 0 h 820"/>
                <a:gd name="T12" fmla="*/ 334 w 334"/>
                <a:gd name="T13" fmla="*/ 12 h 820"/>
                <a:gd name="T14" fmla="*/ 334 w 334"/>
                <a:gd name="T15" fmla="*/ 807 h 820"/>
                <a:gd name="T16" fmla="*/ 321 w 334"/>
                <a:gd name="T17" fmla="*/ 820 h 820"/>
                <a:gd name="T18" fmla="*/ 321 w 334"/>
                <a:gd name="T19" fmla="*/ 820 h 820"/>
                <a:gd name="T20" fmla="*/ 321 w 334"/>
                <a:gd name="T21" fmla="*/ 820 h 8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4" h="820">
                  <a:moveTo>
                    <a:pt x="321" y="820"/>
                  </a:moveTo>
                  <a:cubicBezTo>
                    <a:pt x="13" y="820"/>
                    <a:pt x="13" y="820"/>
                    <a:pt x="13" y="820"/>
                  </a:cubicBezTo>
                  <a:cubicBezTo>
                    <a:pt x="6" y="820"/>
                    <a:pt x="0" y="814"/>
                    <a:pt x="0" y="807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6"/>
                    <a:pt x="6" y="0"/>
                    <a:pt x="13" y="0"/>
                  </a:cubicBezTo>
                  <a:cubicBezTo>
                    <a:pt x="321" y="0"/>
                    <a:pt x="321" y="0"/>
                    <a:pt x="321" y="0"/>
                  </a:cubicBezTo>
                  <a:cubicBezTo>
                    <a:pt x="328" y="0"/>
                    <a:pt x="334" y="6"/>
                    <a:pt x="334" y="12"/>
                  </a:cubicBezTo>
                  <a:cubicBezTo>
                    <a:pt x="334" y="807"/>
                    <a:pt x="334" y="807"/>
                    <a:pt x="334" y="807"/>
                  </a:cubicBezTo>
                  <a:cubicBezTo>
                    <a:pt x="334" y="814"/>
                    <a:pt x="328" y="820"/>
                    <a:pt x="321" y="820"/>
                  </a:cubicBezTo>
                  <a:close/>
                  <a:moveTo>
                    <a:pt x="321" y="820"/>
                  </a:moveTo>
                  <a:cubicBezTo>
                    <a:pt x="321" y="820"/>
                    <a:pt x="321" y="820"/>
                    <a:pt x="321" y="82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67" name="Freeform 6"/>
            <p:cNvSpPr>
              <a:spLocks noEditPoints="1"/>
            </p:cNvSpPr>
            <p:nvPr/>
          </p:nvSpPr>
          <p:spPr bwMode="auto">
            <a:xfrm>
              <a:off x="2005" y="3016"/>
              <a:ext cx="939" cy="918"/>
            </a:xfrm>
            <a:custGeom>
              <a:avLst/>
              <a:gdLst>
                <a:gd name="T0" fmla="*/ 911 w 1562"/>
                <a:gd name="T1" fmla="*/ 66 h 1527"/>
                <a:gd name="T2" fmla="*/ 691 w 1562"/>
                <a:gd name="T3" fmla="*/ 39 h 1527"/>
                <a:gd name="T4" fmla="*/ 670 w 1562"/>
                <a:gd name="T5" fmla="*/ 67 h 1527"/>
                <a:gd name="T6" fmla="*/ 670 w 1562"/>
                <a:gd name="T7" fmla="*/ 342 h 1527"/>
                <a:gd name="T8" fmla="*/ 539 w 1562"/>
                <a:gd name="T9" fmla="*/ 576 h 1527"/>
                <a:gd name="T10" fmla="*/ 402 w 1562"/>
                <a:gd name="T11" fmla="*/ 644 h 1527"/>
                <a:gd name="T12" fmla="*/ 400 w 1562"/>
                <a:gd name="T13" fmla="*/ 645 h 1527"/>
                <a:gd name="T14" fmla="*/ 384 w 1562"/>
                <a:gd name="T15" fmla="*/ 650 h 1527"/>
                <a:gd name="T16" fmla="*/ 337 w 1562"/>
                <a:gd name="T17" fmla="*/ 624 h 1527"/>
                <a:gd name="T18" fmla="*/ 54 w 1562"/>
                <a:gd name="T19" fmla="*/ 624 h 1527"/>
                <a:gd name="T20" fmla="*/ 0 w 1562"/>
                <a:gd name="T21" fmla="*/ 678 h 1527"/>
                <a:gd name="T22" fmla="*/ 0 w 1562"/>
                <a:gd name="T23" fmla="*/ 1448 h 1527"/>
                <a:gd name="T24" fmla="*/ 54 w 1562"/>
                <a:gd name="T25" fmla="*/ 1502 h 1527"/>
                <a:gd name="T26" fmla="*/ 338 w 1562"/>
                <a:gd name="T27" fmla="*/ 1502 h 1527"/>
                <a:gd name="T28" fmla="*/ 390 w 1562"/>
                <a:gd name="T29" fmla="*/ 1460 h 1527"/>
                <a:gd name="T30" fmla="*/ 542 w 1562"/>
                <a:gd name="T31" fmla="*/ 1527 h 1527"/>
                <a:gd name="T32" fmla="*/ 1214 w 1562"/>
                <a:gd name="T33" fmla="*/ 1527 h 1527"/>
                <a:gd name="T34" fmla="*/ 1464 w 1562"/>
                <a:gd name="T35" fmla="*/ 1322 h 1527"/>
                <a:gd name="T36" fmla="*/ 1549 w 1562"/>
                <a:gd name="T37" fmla="*/ 777 h 1527"/>
                <a:gd name="T38" fmla="*/ 1467 w 1562"/>
                <a:gd name="T39" fmla="*/ 573 h 1527"/>
                <a:gd name="T40" fmla="*/ 1346 w 1562"/>
                <a:gd name="T41" fmla="*/ 534 h 1527"/>
                <a:gd name="T42" fmla="*/ 996 w 1562"/>
                <a:gd name="T43" fmla="*/ 534 h 1527"/>
                <a:gd name="T44" fmla="*/ 996 w 1562"/>
                <a:gd name="T45" fmla="*/ 279 h 1527"/>
                <a:gd name="T46" fmla="*/ 911 w 1562"/>
                <a:gd name="T47" fmla="*/ 66 h 1527"/>
                <a:gd name="T48" fmla="*/ 333 w 1562"/>
                <a:gd name="T49" fmla="*/ 1444 h 1527"/>
                <a:gd name="T50" fmla="*/ 58 w 1562"/>
                <a:gd name="T51" fmla="*/ 1444 h 1527"/>
                <a:gd name="T52" fmla="*/ 58 w 1562"/>
                <a:gd name="T53" fmla="*/ 682 h 1527"/>
                <a:gd name="T54" fmla="*/ 333 w 1562"/>
                <a:gd name="T55" fmla="*/ 682 h 1527"/>
                <a:gd name="T56" fmla="*/ 333 w 1562"/>
                <a:gd name="T57" fmla="*/ 1444 h 1527"/>
                <a:gd name="T58" fmla="*/ 1346 w 1562"/>
                <a:gd name="T59" fmla="*/ 592 h 1527"/>
                <a:gd name="T60" fmla="*/ 1433 w 1562"/>
                <a:gd name="T61" fmla="*/ 620 h 1527"/>
                <a:gd name="T62" fmla="*/ 1492 w 1562"/>
                <a:gd name="T63" fmla="*/ 768 h 1527"/>
                <a:gd name="T64" fmla="*/ 1406 w 1562"/>
                <a:gd name="T65" fmla="*/ 1313 h 1527"/>
                <a:gd name="T66" fmla="*/ 1406 w 1562"/>
                <a:gd name="T67" fmla="*/ 1314 h 1527"/>
                <a:gd name="T68" fmla="*/ 1214 w 1562"/>
                <a:gd name="T69" fmla="*/ 1468 h 1527"/>
                <a:gd name="T70" fmla="*/ 542 w 1562"/>
                <a:gd name="T71" fmla="*/ 1468 h 1527"/>
                <a:gd name="T72" fmla="*/ 392 w 1562"/>
                <a:gd name="T73" fmla="*/ 1318 h 1527"/>
                <a:gd name="T74" fmla="*/ 392 w 1562"/>
                <a:gd name="T75" fmla="*/ 709 h 1527"/>
                <a:gd name="T76" fmla="*/ 418 w 1562"/>
                <a:gd name="T77" fmla="*/ 700 h 1527"/>
                <a:gd name="T78" fmla="*/ 571 w 1562"/>
                <a:gd name="T79" fmla="*/ 624 h 1527"/>
                <a:gd name="T80" fmla="*/ 728 w 1562"/>
                <a:gd name="T81" fmla="*/ 342 h 1527"/>
                <a:gd name="T82" fmla="*/ 728 w 1562"/>
                <a:gd name="T83" fmla="*/ 90 h 1527"/>
                <a:gd name="T84" fmla="*/ 877 w 1562"/>
                <a:gd name="T85" fmla="*/ 113 h 1527"/>
                <a:gd name="T86" fmla="*/ 939 w 1562"/>
                <a:gd name="T87" fmla="*/ 279 h 1527"/>
                <a:gd name="T88" fmla="*/ 939 w 1562"/>
                <a:gd name="T89" fmla="*/ 563 h 1527"/>
                <a:gd name="T90" fmla="*/ 968 w 1562"/>
                <a:gd name="T91" fmla="*/ 592 h 1527"/>
                <a:gd name="T92" fmla="*/ 1346 w 1562"/>
                <a:gd name="T93" fmla="*/ 592 h 1527"/>
                <a:gd name="T94" fmla="*/ 1346 w 1562"/>
                <a:gd name="T95" fmla="*/ 592 h 1527"/>
                <a:gd name="T96" fmla="*/ 1346 w 1562"/>
                <a:gd name="T97" fmla="*/ 592 h 15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562" h="1527">
                  <a:moveTo>
                    <a:pt x="911" y="66"/>
                  </a:moveTo>
                  <a:cubicBezTo>
                    <a:pt x="820" y="0"/>
                    <a:pt x="696" y="38"/>
                    <a:pt x="691" y="39"/>
                  </a:cubicBezTo>
                  <a:cubicBezTo>
                    <a:pt x="678" y="43"/>
                    <a:pt x="670" y="55"/>
                    <a:pt x="670" y="67"/>
                  </a:cubicBezTo>
                  <a:cubicBezTo>
                    <a:pt x="670" y="342"/>
                    <a:pt x="670" y="342"/>
                    <a:pt x="670" y="342"/>
                  </a:cubicBezTo>
                  <a:cubicBezTo>
                    <a:pt x="670" y="435"/>
                    <a:pt x="626" y="513"/>
                    <a:pt x="539" y="576"/>
                  </a:cubicBezTo>
                  <a:cubicBezTo>
                    <a:pt x="471" y="624"/>
                    <a:pt x="402" y="644"/>
                    <a:pt x="402" y="644"/>
                  </a:cubicBezTo>
                  <a:cubicBezTo>
                    <a:pt x="401" y="644"/>
                    <a:pt x="401" y="645"/>
                    <a:pt x="400" y="645"/>
                  </a:cubicBezTo>
                  <a:cubicBezTo>
                    <a:pt x="384" y="650"/>
                    <a:pt x="384" y="650"/>
                    <a:pt x="384" y="650"/>
                  </a:cubicBezTo>
                  <a:cubicBezTo>
                    <a:pt x="374" y="635"/>
                    <a:pt x="357" y="624"/>
                    <a:pt x="337" y="624"/>
                  </a:cubicBezTo>
                  <a:cubicBezTo>
                    <a:pt x="54" y="624"/>
                    <a:pt x="54" y="624"/>
                    <a:pt x="54" y="624"/>
                  </a:cubicBezTo>
                  <a:cubicBezTo>
                    <a:pt x="24" y="624"/>
                    <a:pt x="0" y="648"/>
                    <a:pt x="0" y="678"/>
                  </a:cubicBezTo>
                  <a:cubicBezTo>
                    <a:pt x="0" y="1448"/>
                    <a:pt x="0" y="1448"/>
                    <a:pt x="0" y="1448"/>
                  </a:cubicBezTo>
                  <a:cubicBezTo>
                    <a:pt x="0" y="1478"/>
                    <a:pt x="24" y="1502"/>
                    <a:pt x="54" y="1502"/>
                  </a:cubicBezTo>
                  <a:cubicBezTo>
                    <a:pt x="338" y="1502"/>
                    <a:pt x="338" y="1502"/>
                    <a:pt x="338" y="1502"/>
                  </a:cubicBezTo>
                  <a:cubicBezTo>
                    <a:pt x="363" y="1502"/>
                    <a:pt x="385" y="1484"/>
                    <a:pt x="390" y="1460"/>
                  </a:cubicBezTo>
                  <a:cubicBezTo>
                    <a:pt x="428" y="1501"/>
                    <a:pt x="482" y="1527"/>
                    <a:pt x="542" y="1527"/>
                  </a:cubicBezTo>
                  <a:cubicBezTo>
                    <a:pt x="1214" y="1527"/>
                    <a:pt x="1214" y="1527"/>
                    <a:pt x="1214" y="1527"/>
                  </a:cubicBezTo>
                  <a:cubicBezTo>
                    <a:pt x="1356" y="1527"/>
                    <a:pt x="1448" y="1452"/>
                    <a:pt x="1464" y="1322"/>
                  </a:cubicBezTo>
                  <a:cubicBezTo>
                    <a:pt x="1549" y="777"/>
                    <a:pt x="1549" y="777"/>
                    <a:pt x="1549" y="777"/>
                  </a:cubicBezTo>
                  <a:cubicBezTo>
                    <a:pt x="1562" y="698"/>
                    <a:pt x="1530" y="618"/>
                    <a:pt x="1467" y="573"/>
                  </a:cubicBezTo>
                  <a:cubicBezTo>
                    <a:pt x="1431" y="548"/>
                    <a:pt x="1389" y="534"/>
                    <a:pt x="1346" y="534"/>
                  </a:cubicBezTo>
                  <a:cubicBezTo>
                    <a:pt x="996" y="534"/>
                    <a:pt x="996" y="534"/>
                    <a:pt x="996" y="534"/>
                  </a:cubicBezTo>
                  <a:cubicBezTo>
                    <a:pt x="996" y="279"/>
                    <a:pt x="996" y="279"/>
                    <a:pt x="996" y="279"/>
                  </a:cubicBezTo>
                  <a:cubicBezTo>
                    <a:pt x="996" y="180"/>
                    <a:pt x="968" y="108"/>
                    <a:pt x="911" y="66"/>
                  </a:cubicBezTo>
                  <a:close/>
                  <a:moveTo>
                    <a:pt x="333" y="1444"/>
                  </a:moveTo>
                  <a:cubicBezTo>
                    <a:pt x="58" y="1444"/>
                    <a:pt x="58" y="1444"/>
                    <a:pt x="58" y="1444"/>
                  </a:cubicBezTo>
                  <a:cubicBezTo>
                    <a:pt x="58" y="682"/>
                    <a:pt x="58" y="682"/>
                    <a:pt x="58" y="682"/>
                  </a:cubicBezTo>
                  <a:cubicBezTo>
                    <a:pt x="333" y="682"/>
                    <a:pt x="333" y="682"/>
                    <a:pt x="333" y="682"/>
                  </a:cubicBezTo>
                  <a:lnTo>
                    <a:pt x="333" y="1444"/>
                  </a:lnTo>
                  <a:close/>
                  <a:moveTo>
                    <a:pt x="1346" y="592"/>
                  </a:moveTo>
                  <a:cubicBezTo>
                    <a:pt x="1377" y="592"/>
                    <a:pt x="1407" y="602"/>
                    <a:pt x="1433" y="620"/>
                  </a:cubicBezTo>
                  <a:cubicBezTo>
                    <a:pt x="1478" y="653"/>
                    <a:pt x="1501" y="711"/>
                    <a:pt x="1492" y="768"/>
                  </a:cubicBezTo>
                  <a:cubicBezTo>
                    <a:pt x="1406" y="1313"/>
                    <a:pt x="1406" y="1313"/>
                    <a:pt x="1406" y="1313"/>
                  </a:cubicBezTo>
                  <a:cubicBezTo>
                    <a:pt x="1406" y="1314"/>
                    <a:pt x="1406" y="1314"/>
                    <a:pt x="1406" y="1314"/>
                  </a:cubicBezTo>
                  <a:cubicBezTo>
                    <a:pt x="1391" y="1441"/>
                    <a:pt x="1293" y="1468"/>
                    <a:pt x="1214" y="1468"/>
                  </a:cubicBezTo>
                  <a:cubicBezTo>
                    <a:pt x="542" y="1468"/>
                    <a:pt x="542" y="1468"/>
                    <a:pt x="542" y="1468"/>
                  </a:cubicBezTo>
                  <a:cubicBezTo>
                    <a:pt x="459" y="1468"/>
                    <a:pt x="392" y="1401"/>
                    <a:pt x="392" y="1318"/>
                  </a:cubicBezTo>
                  <a:cubicBezTo>
                    <a:pt x="392" y="709"/>
                    <a:pt x="392" y="709"/>
                    <a:pt x="392" y="709"/>
                  </a:cubicBezTo>
                  <a:cubicBezTo>
                    <a:pt x="418" y="700"/>
                    <a:pt x="418" y="700"/>
                    <a:pt x="418" y="700"/>
                  </a:cubicBezTo>
                  <a:cubicBezTo>
                    <a:pt x="428" y="697"/>
                    <a:pt x="499" y="676"/>
                    <a:pt x="571" y="624"/>
                  </a:cubicBezTo>
                  <a:cubicBezTo>
                    <a:pt x="674" y="551"/>
                    <a:pt x="728" y="454"/>
                    <a:pt x="728" y="342"/>
                  </a:cubicBezTo>
                  <a:cubicBezTo>
                    <a:pt x="728" y="90"/>
                    <a:pt x="728" y="90"/>
                    <a:pt x="728" y="90"/>
                  </a:cubicBezTo>
                  <a:cubicBezTo>
                    <a:pt x="762" y="84"/>
                    <a:pt x="828" y="78"/>
                    <a:pt x="877" y="113"/>
                  </a:cubicBezTo>
                  <a:cubicBezTo>
                    <a:pt x="918" y="143"/>
                    <a:pt x="939" y="199"/>
                    <a:pt x="939" y="279"/>
                  </a:cubicBezTo>
                  <a:cubicBezTo>
                    <a:pt x="939" y="563"/>
                    <a:pt x="939" y="563"/>
                    <a:pt x="939" y="563"/>
                  </a:cubicBezTo>
                  <a:cubicBezTo>
                    <a:pt x="939" y="579"/>
                    <a:pt x="952" y="592"/>
                    <a:pt x="968" y="592"/>
                  </a:cubicBezTo>
                  <a:cubicBezTo>
                    <a:pt x="1346" y="592"/>
                    <a:pt x="1346" y="592"/>
                    <a:pt x="1346" y="592"/>
                  </a:cubicBezTo>
                  <a:close/>
                  <a:moveTo>
                    <a:pt x="1346" y="592"/>
                  </a:moveTo>
                  <a:cubicBezTo>
                    <a:pt x="1346" y="592"/>
                    <a:pt x="1346" y="592"/>
                    <a:pt x="1346" y="59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graphicFrame>
        <p:nvGraphicFramePr>
          <p:cNvPr id="168" name="Tabela 16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227755686"/>
              </p:ext>
            </p:extLst>
          </p:nvPr>
        </p:nvGraphicFramePr>
        <p:xfrm>
          <a:off x="10856899" y="3431270"/>
          <a:ext cx="741506" cy="72000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70753">
                  <a:extLst>
                    <a:ext uri="{9D8B030D-6E8A-4147-A177-3AD203B41FA5}">
                      <a16:colId xmlns:a16="http://schemas.microsoft.com/office/drawing/2014/main" xmlns="" val="20025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xmlns="" val="20026"/>
                    </a:ext>
                  </a:extLst>
                </a:gridCol>
              </a:tblGrid>
              <a:tr h="360000"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AP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RR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4138943772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63</a:t>
                      </a:r>
                      <a:endParaRPr lang="pt-BR" sz="2400" b="1" dirty="0">
                        <a:solidFill>
                          <a:srgbClr val="0070C0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68</a:t>
                      </a:r>
                      <a:endParaRPr lang="pt-BR" sz="2400" b="1" dirty="0">
                        <a:solidFill>
                          <a:srgbClr val="0070C0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460727012"/>
                  </a:ext>
                </a:extLst>
              </a:tr>
            </a:tbl>
          </a:graphicData>
        </a:graphic>
      </p:graphicFrame>
      <p:graphicFrame>
        <p:nvGraphicFramePr>
          <p:cNvPr id="169" name="Tabela 16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380097572"/>
              </p:ext>
            </p:extLst>
          </p:nvPr>
        </p:nvGraphicFramePr>
        <p:xfrm>
          <a:off x="8617574" y="505910"/>
          <a:ext cx="371805" cy="72000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71805">
                  <a:extLst>
                    <a:ext uri="{9D8B030D-6E8A-4147-A177-3AD203B41FA5}">
                      <a16:colId xmlns:a16="http://schemas.microsoft.com/office/drawing/2014/main" xmlns="" val="20008"/>
                    </a:ext>
                  </a:extLst>
                </a:gridCol>
              </a:tblGrid>
              <a:tr h="360000"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DF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4138943772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61</a:t>
                      </a:r>
                      <a:endParaRPr lang="pt-BR" sz="2400" b="1" dirty="0">
                        <a:solidFill>
                          <a:srgbClr val="0070C0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460727012"/>
                  </a:ext>
                </a:extLst>
              </a:tr>
            </a:tbl>
          </a:graphicData>
        </a:graphic>
      </p:graphicFrame>
      <p:graphicFrame>
        <p:nvGraphicFramePr>
          <p:cNvPr id="170" name="Tabela 169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293522583"/>
              </p:ext>
            </p:extLst>
          </p:nvPr>
        </p:nvGraphicFramePr>
        <p:xfrm>
          <a:off x="9136702" y="1322327"/>
          <a:ext cx="750584" cy="1453506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750584">
                  <a:extLst>
                    <a:ext uri="{9D8B030D-6E8A-4147-A177-3AD203B41FA5}">
                      <a16:colId xmlns:a16="http://schemas.microsoft.com/office/drawing/2014/main" xmlns="" val="20008"/>
                    </a:ext>
                  </a:extLst>
                </a:gridCol>
              </a:tblGrid>
              <a:tr h="726753">
                <a:tc>
                  <a:txBody>
                    <a:bodyPr/>
                    <a:lstStyle/>
                    <a:p>
                      <a:pPr algn="ctr" fontAlgn="b"/>
                      <a:r>
                        <a:rPr lang="pt-BR" sz="32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DF</a:t>
                      </a:r>
                      <a:endParaRPr lang="pt-BR" sz="32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11414" marR="11414" marT="1141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4138943772"/>
                  </a:ext>
                </a:extLst>
              </a:tr>
              <a:tr h="726753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3200" b="1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61</a:t>
                      </a:r>
                      <a:endParaRPr lang="pt-BR" sz="4800" b="1" dirty="0">
                        <a:solidFill>
                          <a:srgbClr val="0070C0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89734" marR="89734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4F1F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460727012"/>
                  </a:ext>
                </a:extLst>
              </a:tr>
            </a:tbl>
          </a:graphicData>
        </a:graphic>
      </p:graphicFrame>
      <p:graphicFrame>
        <p:nvGraphicFramePr>
          <p:cNvPr id="171" name="Tabela 170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265618502"/>
              </p:ext>
            </p:extLst>
          </p:nvPr>
        </p:nvGraphicFramePr>
        <p:xfrm>
          <a:off x="7565485" y="1329679"/>
          <a:ext cx="1496922" cy="1453506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748461">
                  <a:extLst>
                    <a:ext uri="{9D8B030D-6E8A-4147-A177-3AD203B41FA5}">
                      <a16:colId xmlns:a16="http://schemas.microsoft.com/office/drawing/2014/main" xmlns="" val="20025"/>
                    </a:ext>
                  </a:extLst>
                </a:gridCol>
                <a:gridCol w="748461">
                  <a:extLst>
                    <a:ext uri="{9D8B030D-6E8A-4147-A177-3AD203B41FA5}">
                      <a16:colId xmlns:a16="http://schemas.microsoft.com/office/drawing/2014/main" xmlns="" val="20026"/>
                    </a:ext>
                  </a:extLst>
                </a:gridCol>
              </a:tblGrid>
              <a:tr h="726753">
                <a:tc>
                  <a:txBody>
                    <a:bodyPr/>
                    <a:lstStyle/>
                    <a:p>
                      <a:pPr algn="ctr" fontAlgn="b"/>
                      <a:r>
                        <a:rPr lang="pt-BR" sz="32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RR</a:t>
                      </a:r>
                      <a:endParaRPr lang="pt-BR" sz="32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11414" marR="11414" marT="1141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32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AP</a:t>
                      </a:r>
                      <a:endParaRPr lang="pt-BR" sz="32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11414" marR="11414" marT="1141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4138943772"/>
                  </a:ext>
                </a:extLst>
              </a:tr>
              <a:tr h="726753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3200" b="1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68</a:t>
                      </a:r>
                      <a:endParaRPr lang="pt-BR" sz="4800" b="1" dirty="0">
                        <a:solidFill>
                          <a:srgbClr val="0070C0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89734" marR="89734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3200" b="1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63</a:t>
                      </a:r>
                      <a:endParaRPr lang="pt-BR" sz="4800" b="1" dirty="0">
                        <a:solidFill>
                          <a:srgbClr val="0070C0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89734" marR="89734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460727012"/>
                  </a:ext>
                </a:extLst>
              </a:tr>
            </a:tbl>
          </a:graphicData>
        </a:graphic>
      </p:graphicFrame>
      <p:graphicFrame>
        <p:nvGraphicFramePr>
          <p:cNvPr id="172" name="Tabela 17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714122908"/>
              </p:ext>
            </p:extLst>
          </p:nvPr>
        </p:nvGraphicFramePr>
        <p:xfrm>
          <a:off x="9734508" y="505910"/>
          <a:ext cx="371805" cy="72000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71805">
                  <a:extLst>
                    <a:ext uri="{9D8B030D-6E8A-4147-A177-3AD203B41FA5}">
                      <a16:colId xmlns:a16="http://schemas.microsoft.com/office/drawing/2014/main" xmlns="" val="20008"/>
                    </a:ext>
                  </a:extLst>
                </a:gridCol>
              </a:tblGrid>
              <a:tr h="360000"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MT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4138943772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44</a:t>
                      </a:r>
                      <a:endParaRPr lang="pt-BR" sz="2400" b="1" dirty="0">
                        <a:solidFill>
                          <a:srgbClr val="0070C0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460727012"/>
                  </a:ext>
                </a:extLst>
              </a:tr>
            </a:tbl>
          </a:graphicData>
        </a:graphic>
      </p:graphicFrame>
      <p:graphicFrame>
        <p:nvGraphicFramePr>
          <p:cNvPr id="173" name="Tabela 17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040727774"/>
              </p:ext>
            </p:extLst>
          </p:nvPr>
        </p:nvGraphicFramePr>
        <p:xfrm>
          <a:off x="6019462" y="505910"/>
          <a:ext cx="371805" cy="72000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71805">
                  <a:extLst>
                    <a:ext uri="{9D8B030D-6E8A-4147-A177-3AD203B41FA5}">
                      <a16:colId xmlns:a16="http://schemas.microsoft.com/office/drawing/2014/main" xmlns="" val="20008"/>
                    </a:ext>
                  </a:extLst>
                </a:gridCol>
              </a:tblGrid>
              <a:tr h="360000"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SC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4138943772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44</a:t>
                      </a:r>
                      <a:endParaRPr lang="pt-BR" sz="2400" b="1" dirty="0">
                        <a:solidFill>
                          <a:srgbClr val="0070C0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460727012"/>
                  </a:ext>
                </a:extLst>
              </a:tr>
            </a:tbl>
          </a:graphicData>
        </a:graphic>
      </p:graphicFrame>
      <p:graphicFrame>
        <p:nvGraphicFramePr>
          <p:cNvPr id="174" name="Tabela 17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677386340"/>
              </p:ext>
            </p:extLst>
          </p:nvPr>
        </p:nvGraphicFramePr>
        <p:xfrm>
          <a:off x="7498557" y="505910"/>
          <a:ext cx="371805" cy="72000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71805">
                  <a:extLst>
                    <a:ext uri="{9D8B030D-6E8A-4147-A177-3AD203B41FA5}">
                      <a16:colId xmlns:a16="http://schemas.microsoft.com/office/drawing/2014/main" xmlns="" val="20008"/>
                    </a:ext>
                  </a:extLst>
                </a:gridCol>
              </a:tblGrid>
              <a:tr h="360000"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RJ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4138943772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46</a:t>
                      </a:r>
                      <a:endParaRPr lang="pt-BR" sz="2400" b="1" dirty="0">
                        <a:solidFill>
                          <a:srgbClr val="0070C0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460727012"/>
                  </a:ext>
                </a:extLst>
              </a:tr>
            </a:tbl>
          </a:graphicData>
        </a:graphic>
      </p:graphicFrame>
      <p:graphicFrame>
        <p:nvGraphicFramePr>
          <p:cNvPr id="175" name="Tabela 17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68104831"/>
              </p:ext>
            </p:extLst>
          </p:nvPr>
        </p:nvGraphicFramePr>
        <p:xfrm>
          <a:off x="9105700" y="3861045"/>
          <a:ext cx="750584" cy="1453506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750584">
                  <a:extLst>
                    <a:ext uri="{9D8B030D-6E8A-4147-A177-3AD203B41FA5}">
                      <a16:colId xmlns:a16="http://schemas.microsoft.com/office/drawing/2014/main" xmlns="" val="20008"/>
                    </a:ext>
                  </a:extLst>
                </a:gridCol>
              </a:tblGrid>
              <a:tr h="726753">
                <a:tc>
                  <a:txBody>
                    <a:bodyPr/>
                    <a:lstStyle/>
                    <a:p>
                      <a:pPr algn="ctr" fontAlgn="b"/>
                      <a:r>
                        <a:rPr lang="pt-BR" sz="32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SC</a:t>
                      </a:r>
                      <a:endParaRPr lang="pt-BR" sz="32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11414" marR="11414" marT="1141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4138943772"/>
                  </a:ext>
                </a:extLst>
              </a:tr>
              <a:tr h="726753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3200" b="1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44</a:t>
                      </a:r>
                      <a:endParaRPr lang="pt-BR" sz="4800" b="1" dirty="0">
                        <a:solidFill>
                          <a:srgbClr val="0070C0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89734" marR="89734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4F1F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460727012"/>
                  </a:ext>
                </a:extLst>
              </a:tr>
            </a:tbl>
          </a:graphicData>
        </a:graphic>
      </p:graphicFrame>
      <p:graphicFrame>
        <p:nvGraphicFramePr>
          <p:cNvPr id="176" name="Tabela 17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50335742"/>
              </p:ext>
            </p:extLst>
          </p:nvPr>
        </p:nvGraphicFramePr>
        <p:xfrm>
          <a:off x="7553533" y="3868397"/>
          <a:ext cx="1496922" cy="1453506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748461">
                  <a:extLst>
                    <a:ext uri="{9D8B030D-6E8A-4147-A177-3AD203B41FA5}">
                      <a16:colId xmlns:a16="http://schemas.microsoft.com/office/drawing/2014/main" xmlns="" val="20025"/>
                    </a:ext>
                  </a:extLst>
                </a:gridCol>
                <a:gridCol w="748461">
                  <a:extLst>
                    <a:ext uri="{9D8B030D-6E8A-4147-A177-3AD203B41FA5}">
                      <a16:colId xmlns:a16="http://schemas.microsoft.com/office/drawing/2014/main" xmlns="" val="20026"/>
                    </a:ext>
                  </a:extLst>
                </a:gridCol>
              </a:tblGrid>
              <a:tr h="726753">
                <a:tc>
                  <a:txBody>
                    <a:bodyPr/>
                    <a:lstStyle/>
                    <a:p>
                      <a:pPr algn="ctr" fontAlgn="b"/>
                      <a:r>
                        <a:rPr lang="pt-BR" sz="32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RJ</a:t>
                      </a:r>
                      <a:endParaRPr lang="pt-BR" sz="32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11414" marR="11414" marT="1141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28575" cap="flat" cmpd="sng" algn="ctr">
                      <a:solidFill>
                        <a:srgbClr val="ED7D3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32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MT</a:t>
                      </a:r>
                      <a:endParaRPr lang="pt-BR" sz="32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11414" marR="11414" marT="1141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28575" cap="flat" cmpd="sng" algn="ctr">
                      <a:solidFill>
                        <a:srgbClr val="00B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4138943772"/>
                  </a:ext>
                </a:extLst>
              </a:tr>
              <a:tr h="726753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3200" b="1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46</a:t>
                      </a:r>
                      <a:endParaRPr lang="pt-BR" sz="4800" b="1" dirty="0">
                        <a:solidFill>
                          <a:srgbClr val="0070C0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89734" marR="89734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ED7D3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3200" b="1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44</a:t>
                      </a:r>
                      <a:endParaRPr lang="pt-BR" sz="4800" b="1" dirty="0">
                        <a:solidFill>
                          <a:srgbClr val="0070C0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89734" marR="89734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00B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460727012"/>
                  </a:ext>
                </a:extLst>
              </a:tr>
            </a:tbl>
          </a:graphicData>
        </a:graphic>
      </p:graphicFrame>
      <p:grpSp>
        <p:nvGrpSpPr>
          <p:cNvPr id="177" name="Grupo 1"/>
          <p:cNvGrpSpPr/>
          <p:nvPr/>
        </p:nvGrpSpPr>
        <p:grpSpPr>
          <a:xfrm>
            <a:off x="5992804" y="443155"/>
            <a:ext cx="5655868" cy="3714900"/>
            <a:chOff x="5992804" y="443155"/>
            <a:chExt cx="5655868" cy="3714900"/>
          </a:xfrm>
        </p:grpSpPr>
        <p:sp>
          <p:nvSpPr>
            <p:cNvPr id="178" name="Retângulo 177"/>
            <p:cNvSpPr/>
            <p:nvPr/>
          </p:nvSpPr>
          <p:spPr>
            <a:xfrm>
              <a:off x="5992804" y="443155"/>
              <a:ext cx="398464" cy="793752"/>
            </a:xfrm>
            <a:prstGeom prst="rect">
              <a:avLst/>
            </a:prstGeom>
            <a:solidFill>
              <a:srgbClr val="FFFFFF">
                <a:alpha val="89804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79" name="Retângulo 178"/>
            <p:cNvSpPr/>
            <p:nvPr/>
          </p:nvSpPr>
          <p:spPr>
            <a:xfrm>
              <a:off x="7485227" y="518982"/>
              <a:ext cx="398464" cy="793752"/>
            </a:xfrm>
            <a:prstGeom prst="rect">
              <a:avLst/>
            </a:prstGeom>
            <a:solidFill>
              <a:srgbClr val="FFFFFF">
                <a:alpha val="89804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80" name="Retângulo 179"/>
            <p:cNvSpPr/>
            <p:nvPr/>
          </p:nvSpPr>
          <p:spPr>
            <a:xfrm>
              <a:off x="8612533" y="518982"/>
              <a:ext cx="398464" cy="793752"/>
            </a:xfrm>
            <a:prstGeom prst="rect">
              <a:avLst/>
            </a:prstGeom>
            <a:solidFill>
              <a:srgbClr val="FFFFFF">
                <a:alpha val="89804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81" name="Retângulo 180"/>
            <p:cNvSpPr/>
            <p:nvPr/>
          </p:nvSpPr>
          <p:spPr>
            <a:xfrm>
              <a:off x="9712478" y="509261"/>
              <a:ext cx="398464" cy="793752"/>
            </a:xfrm>
            <a:prstGeom prst="rect">
              <a:avLst/>
            </a:prstGeom>
            <a:solidFill>
              <a:srgbClr val="FFFFFF">
                <a:alpha val="89804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82" name="Retângulo 181"/>
            <p:cNvSpPr/>
            <p:nvPr/>
          </p:nvSpPr>
          <p:spPr>
            <a:xfrm>
              <a:off x="10859954" y="3395793"/>
              <a:ext cx="788718" cy="762262"/>
            </a:xfrm>
            <a:prstGeom prst="rect">
              <a:avLst/>
            </a:prstGeom>
            <a:solidFill>
              <a:srgbClr val="FFFFFF">
                <a:alpha val="89804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</p:spTree>
    <p:extLst>
      <p:ext uri="{BB962C8B-B14F-4D97-AF65-F5344CB8AC3E}">
        <p14:creationId xmlns:p14="http://schemas.microsoft.com/office/powerpoint/2010/main" val="115845156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250"/>
                                        <p:tgtEl>
                                          <p:spTgt spid="1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250"/>
                            </p:stCondLst>
                            <p:childTnLst>
                              <p:par>
                                <p:cTn id="1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1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42" presetClass="path" presetSubtype="0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79167E-6 2.59259E-6 L -0.06902 0.17824 " pathEditMode="relative" rAng="0" ptsTypes="AA">
                                      <p:cBhvr>
                                        <p:cTn id="16" dur="800" fill="hold"/>
                                        <p:tgtEl>
                                          <p:spTgt spid="16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451" y="8912"/>
                                    </p:animMotion>
                                  </p:childTnLst>
                                </p:cTn>
                              </p:par>
                              <p:par>
                                <p:cTn id="17" presetID="42" presetClass="path" presetSubtype="0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33333E-6 2.22222E-6 L -0.16679 -0.25602 " pathEditMode="relative" rAng="0" ptsTypes="AA">
                                      <p:cBhvr>
                                        <p:cTn id="18" dur="800" fill="hold"/>
                                        <p:tgtEl>
                                          <p:spTgt spid="16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8346" y="-12801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050"/>
                            </p:stCondLst>
                            <p:childTnLst>
                              <p:par>
                                <p:cTn id="20" presetID="6" presetClass="emph" presetSubtype="0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21" dur="500" fill="hold"/>
                                        <p:tgtEl>
                                          <p:spTgt spid="16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22" presetID="6" presetClass="emph" presetSubtype="0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23" dur="500" fill="hold"/>
                                        <p:tgtEl>
                                          <p:spTgt spid="16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24" presetID="10" presetClass="exit" presetSubtype="0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5" dur="500"/>
                                        <p:tgtEl>
                                          <p:spTgt spid="16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0" presetClass="exit" presetSubtype="0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8" dur="500"/>
                                        <p:tgtEl>
                                          <p:spTgt spid="16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" presetID="10" presetClass="entr" presetSubtype="0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1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10" presetClass="entr" presetSubtype="0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1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1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1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10" presetClass="entr" presetSubtype="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1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10" presetClass="entr" presetSubtype="0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1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1850"/>
                            </p:stCondLst>
                            <p:childTnLst>
                              <p:par>
                                <p:cTn id="49" presetID="42" presetClass="path" presetSubtype="0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375E-6 2.59259E-6 L 0.13985 0.54629 " pathEditMode="relative" rAng="0" ptsTypes="AA">
                                      <p:cBhvr>
                                        <p:cTn id="50" dur="800" fill="hold"/>
                                        <p:tgtEl>
                                          <p:spTgt spid="17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992" y="27315"/>
                                    </p:animMotion>
                                  </p:childTnLst>
                                </p:cTn>
                              </p:par>
                              <p:par>
                                <p:cTn id="51" presetID="42" presetClass="path" presetSubtype="0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45833E-6 2.59259E-6 L 0.08815 0.54629 " pathEditMode="relative" rAng="0" ptsTypes="AA">
                                      <p:cBhvr>
                                        <p:cTn id="52" dur="800" fill="hold"/>
                                        <p:tgtEl>
                                          <p:spTgt spid="17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4401" y="27315"/>
                                    </p:animMotion>
                                  </p:childTnLst>
                                </p:cTn>
                              </p:par>
                              <p:par>
                                <p:cTn id="53" presetID="42" presetClass="path" presetSubtype="0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875E-6 2.59259E-6 L -0.03151 0.54629 " pathEditMode="relative" rAng="0" ptsTypes="AA">
                                      <p:cBhvr>
                                        <p:cTn id="54" dur="800" fill="hold"/>
                                        <p:tgtEl>
                                          <p:spTgt spid="17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576" y="27315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2650"/>
                            </p:stCondLst>
                            <p:childTnLst>
                              <p:par>
                                <p:cTn id="56" presetID="6" presetClass="emph" presetSubtype="0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57" dur="500" fill="hold"/>
                                        <p:tgtEl>
                                          <p:spTgt spid="17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58" presetID="6" presetClass="emph" presetSubtype="0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59" dur="500" fill="hold"/>
                                        <p:tgtEl>
                                          <p:spTgt spid="17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60" presetID="6" presetClass="emph" presetSubtype="0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1" dur="500" fill="hold"/>
                                        <p:tgtEl>
                                          <p:spTgt spid="17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62" presetID="10" presetClass="exit" presetSubtype="0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3" dur="500"/>
                                        <p:tgtEl>
                                          <p:spTgt spid="17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5" presetID="10" presetClass="exit" presetSubtype="0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6" dur="500"/>
                                        <p:tgtEl>
                                          <p:spTgt spid="17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8" presetID="10" presetClass="exit" presetSubtype="0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9" dur="500"/>
                                        <p:tgtEl>
                                          <p:spTgt spid="17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1" presetID="10" presetClass="entr" presetSubtype="0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3" dur="500"/>
                                        <p:tgtEl>
                                          <p:spTgt spid="1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4" presetID="10" presetClass="entr" presetSubtype="0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6" dur="500"/>
                                        <p:tgtEl>
                                          <p:spTgt spid="1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" presetID="10" presetClass="entr" presetSubtype="0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9" dur="500"/>
                                        <p:tgtEl>
                                          <p:spTgt spid="1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4" grpId="0"/>
      <p:bldP spid="122" grpId="0"/>
      <p:bldP spid="159" grpId="0" animBg="1"/>
      <p:bldP spid="160" grpId="0"/>
      <p:bldP spid="161" grpId="0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Group 4"/>
          <p:cNvGrpSpPr>
            <a:grpSpLocks noChangeAspect="1"/>
          </p:cNvGrpSpPr>
          <p:nvPr/>
        </p:nvGrpSpPr>
        <p:grpSpPr bwMode="auto">
          <a:xfrm>
            <a:off x="717552" y="547691"/>
            <a:ext cx="1127886" cy="1109660"/>
            <a:chOff x="1005" y="1639"/>
            <a:chExt cx="1052" cy="1035"/>
          </a:xfrm>
        </p:grpSpPr>
        <p:sp>
          <p:nvSpPr>
            <p:cNvPr id="10" name="Freeform 5"/>
            <p:cNvSpPr>
              <a:spLocks noEditPoints="1"/>
            </p:cNvSpPr>
            <p:nvPr/>
          </p:nvSpPr>
          <p:spPr bwMode="auto">
            <a:xfrm>
              <a:off x="1079" y="1689"/>
              <a:ext cx="978" cy="978"/>
            </a:xfrm>
            <a:custGeom>
              <a:avLst/>
              <a:gdLst>
                <a:gd name="T0" fmla="*/ 411 w 411"/>
                <a:gd name="T1" fmla="*/ 206 h 411"/>
                <a:gd name="T2" fmla="*/ 206 w 411"/>
                <a:gd name="T3" fmla="*/ 411 h 411"/>
                <a:gd name="T4" fmla="*/ 0 w 411"/>
                <a:gd name="T5" fmla="*/ 206 h 411"/>
                <a:gd name="T6" fmla="*/ 206 w 411"/>
                <a:gd name="T7" fmla="*/ 0 h 411"/>
                <a:gd name="T8" fmla="*/ 411 w 411"/>
                <a:gd name="T9" fmla="*/ 206 h 411"/>
                <a:gd name="T10" fmla="*/ 411 w 411"/>
                <a:gd name="T11" fmla="*/ 206 h 411"/>
                <a:gd name="T12" fmla="*/ 411 w 411"/>
                <a:gd name="T13" fmla="*/ 206 h 4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11" h="411">
                  <a:moveTo>
                    <a:pt x="411" y="206"/>
                  </a:moveTo>
                  <a:cubicBezTo>
                    <a:pt x="411" y="319"/>
                    <a:pt x="319" y="411"/>
                    <a:pt x="206" y="411"/>
                  </a:cubicBezTo>
                  <a:cubicBezTo>
                    <a:pt x="92" y="411"/>
                    <a:pt x="0" y="319"/>
                    <a:pt x="0" y="206"/>
                  </a:cubicBezTo>
                  <a:cubicBezTo>
                    <a:pt x="0" y="92"/>
                    <a:pt x="92" y="0"/>
                    <a:pt x="206" y="0"/>
                  </a:cubicBezTo>
                  <a:cubicBezTo>
                    <a:pt x="319" y="0"/>
                    <a:pt x="411" y="92"/>
                    <a:pt x="411" y="206"/>
                  </a:cubicBezTo>
                  <a:close/>
                  <a:moveTo>
                    <a:pt x="411" y="206"/>
                  </a:moveTo>
                  <a:cubicBezTo>
                    <a:pt x="411" y="206"/>
                    <a:pt x="411" y="206"/>
                    <a:pt x="411" y="206"/>
                  </a:cubicBezTo>
                </a:path>
              </a:pathLst>
            </a:custGeom>
            <a:solidFill>
              <a:srgbClr val="00CC99"/>
            </a:solidFill>
            <a:ln w="30163" cap="flat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" name="Freeform 6"/>
            <p:cNvSpPr>
              <a:spLocks noEditPoints="1"/>
            </p:cNvSpPr>
            <p:nvPr/>
          </p:nvSpPr>
          <p:spPr bwMode="auto">
            <a:xfrm>
              <a:off x="1079" y="1689"/>
              <a:ext cx="978" cy="978"/>
            </a:xfrm>
            <a:custGeom>
              <a:avLst/>
              <a:gdLst>
                <a:gd name="T0" fmla="*/ 411 w 411"/>
                <a:gd name="T1" fmla="*/ 206 h 411"/>
                <a:gd name="T2" fmla="*/ 206 w 411"/>
                <a:gd name="T3" fmla="*/ 411 h 411"/>
                <a:gd name="T4" fmla="*/ 0 w 411"/>
                <a:gd name="T5" fmla="*/ 206 h 411"/>
                <a:gd name="T6" fmla="*/ 206 w 411"/>
                <a:gd name="T7" fmla="*/ 0 h 411"/>
                <a:gd name="T8" fmla="*/ 411 w 411"/>
                <a:gd name="T9" fmla="*/ 206 h 411"/>
                <a:gd name="T10" fmla="*/ 411 w 411"/>
                <a:gd name="T11" fmla="*/ 206 h 411"/>
                <a:gd name="T12" fmla="*/ 411 w 411"/>
                <a:gd name="T13" fmla="*/ 206 h 4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11" h="411">
                  <a:moveTo>
                    <a:pt x="411" y="206"/>
                  </a:moveTo>
                  <a:cubicBezTo>
                    <a:pt x="411" y="319"/>
                    <a:pt x="319" y="411"/>
                    <a:pt x="206" y="411"/>
                  </a:cubicBezTo>
                  <a:cubicBezTo>
                    <a:pt x="92" y="411"/>
                    <a:pt x="0" y="319"/>
                    <a:pt x="0" y="206"/>
                  </a:cubicBezTo>
                  <a:cubicBezTo>
                    <a:pt x="0" y="92"/>
                    <a:pt x="92" y="0"/>
                    <a:pt x="206" y="0"/>
                  </a:cubicBezTo>
                  <a:cubicBezTo>
                    <a:pt x="319" y="0"/>
                    <a:pt x="411" y="92"/>
                    <a:pt x="411" y="206"/>
                  </a:cubicBezTo>
                  <a:close/>
                  <a:moveTo>
                    <a:pt x="411" y="206"/>
                  </a:moveTo>
                  <a:cubicBezTo>
                    <a:pt x="411" y="206"/>
                    <a:pt x="411" y="206"/>
                    <a:pt x="411" y="206"/>
                  </a:cubicBezTo>
                </a:path>
              </a:pathLst>
            </a:custGeom>
            <a:noFill/>
            <a:ln w="30163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" name="Freeform 7"/>
            <p:cNvSpPr>
              <a:spLocks noEditPoints="1"/>
            </p:cNvSpPr>
            <p:nvPr/>
          </p:nvSpPr>
          <p:spPr bwMode="auto">
            <a:xfrm>
              <a:off x="1455" y="2101"/>
              <a:ext cx="314" cy="316"/>
            </a:xfrm>
            <a:custGeom>
              <a:avLst/>
              <a:gdLst>
                <a:gd name="T0" fmla="*/ 66 w 132"/>
                <a:gd name="T1" fmla="*/ 133 h 133"/>
                <a:gd name="T2" fmla="*/ 132 w 132"/>
                <a:gd name="T3" fmla="*/ 67 h 133"/>
                <a:gd name="T4" fmla="*/ 66 w 132"/>
                <a:gd name="T5" fmla="*/ 0 h 133"/>
                <a:gd name="T6" fmla="*/ 0 w 132"/>
                <a:gd name="T7" fmla="*/ 67 h 133"/>
                <a:gd name="T8" fmla="*/ 66 w 132"/>
                <a:gd name="T9" fmla="*/ 133 h 133"/>
                <a:gd name="T10" fmla="*/ 66 w 132"/>
                <a:gd name="T11" fmla="*/ 133 h 133"/>
                <a:gd name="T12" fmla="*/ 66 w 132"/>
                <a:gd name="T13" fmla="*/ 133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2" h="133">
                  <a:moveTo>
                    <a:pt x="66" y="133"/>
                  </a:moveTo>
                  <a:cubicBezTo>
                    <a:pt x="103" y="133"/>
                    <a:pt x="132" y="103"/>
                    <a:pt x="132" y="67"/>
                  </a:cubicBezTo>
                  <a:cubicBezTo>
                    <a:pt x="132" y="30"/>
                    <a:pt x="103" y="0"/>
                    <a:pt x="66" y="0"/>
                  </a:cubicBezTo>
                  <a:cubicBezTo>
                    <a:pt x="30" y="0"/>
                    <a:pt x="0" y="30"/>
                    <a:pt x="0" y="67"/>
                  </a:cubicBezTo>
                  <a:cubicBezTo>
                    <a:pt x="0" y="103"/>
                    <a:pt x="30" y="133"/>
                    <a:pt x="66" y="133"/>
                  </a:cubicBezTo>
                  <a:close/>
                  <a:moveTo>
                    <a:pt x="66" y="133"/>
                  </a:moveTo>
                  <a:cubicBezTo>
                    <a:pt x="66" y="133"/>
                    <a:pt x="66" y="133"/>
                    <a:pt x="66" y="133"/>
                  </a:cubicBezTo>
                </a:path>
              </a:pathLst>
            </a:custGeom>
            <a:solidFill>
              <a:srgbClr val="FFFCDD"/>
            </a:solidFill>
            <a:ln w="30163" cap="flat">
              <a:solidFill>
                <a:srgbClr val="231F2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3" name="Freeform 8"/>
            <p:cNvSpPr>
              <a:spLocks noEditPoints="1"/>
            </p:cNvSpPr>
            <p:nvPr/>
          </p:nvSpPr>
          <p:spPr bwMode="auto">
            <a:xfrm>
              <a:off x="1455" y="2101"/>
              <a:ext cx="314" cy="316"/>
            </a:xfrm>
            <a:custGeom>
              <a:avLst/>
              <a:gdLst>
                <a:gd name="T0" fmla="*/ 66 w 132"/>
                <a:gd name="T1" fmla="*/ 133 h 133"/>
                <a:gd name="T2" fmla="*/ 132 w 132"/>
                <a:gd name="T3" fmla="*/ 67 h 133"/>
                <a:gd name="T4" fmla="*/ 66 w 132"/>
                <a:gd name="T5" fmla="*/ 0 h 133"/>
                <a:gd name="T6" fmla="*/ 0 w 132"/>
                <a:gd name="T7" fmla="*/ 67 h 133"/>
                <a:gd name="T8" fmla="*/ 66 w 132"/>
                <a:gd name="T9" fmla="*/ 133 h 133"/>
                <a:gd name="T10" fmla="*/ 66 w 132"/>
                <a:gd name="T11" fmla="*/ 133 h 133"/>
                <a:gd name="T12" fmla="*/ 66 w 132"/>
                <a:gd name="T13" fmla="*/ 133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2" h="133">
                  <a:moveTo>
                    <a:pt x="66" y="133"/>
                  </a:moveTo>
                  <a:cubicBezTo>
                    <a:pt x="103" y="133"/>
                    <a:pt x="132" y="103"/>
                    <a:pt x="132" y="67"/>
                  </a:cubicBezTo>
                  <a:cubicBezTo>
                    <a:pt x="132" y="30"/>
                    <a:pt x="103" y="0"/>
                    <a:pt x="66" y="0"/>
                  </a:cubicBezTo>
                  <a:cubicBezTo>
                    <a:pt x="30" y="0"/>
                    <a:pt x="0" y="30"/>
                    <a:pt x="0" y="67"/>
                  </a:cubicBezTo>
                  <a:cubicBezTo>
                    <a:pt x="0" y="103"/>
                    <a:pt x="30" y="133"/>
                    <a:pt x="66" y="133"/>
                  </a:cubicBezTo>
                  <a:close/>
                  <a:moveTo>
                    <a:pt x="66" y="133"/>
                  </a:moveTo>
                  <a:cubicBezTo>
                    <a:pt x="66" y="133"/>
                    <a:pt x="66" y="133"/>
                    <a:pt x="66" y="133"/>
                  </a:cubicBezTo>
                </a:path>
              </a:pathLst>
            </a:custGeom>
            <a:noFill/>
            <a:ln w="30163" cap="flat">
              <a:solidFill>
                <a:srgbClr val="231F2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4" name="Freeform 9"/>
            <p:cNvSpPr>
              <a:spLocks/>
            </p:cNvSpPr>
            <p:nvPr/>
          </p:nvSpPr>
          <p:spPr bwMode="auto">
            <a:xfrm>
              <a:off x="1017" y="1653"/>
              <a:ext cx="476" cy="479"/>
            </a:xfrm>
            <a:custGeom>
              <a:avLst/>
              <a:gdLst>
                <a:gd name="T0" fmla="*/ 255 w 476"/>
                <a:gd name="T1" fmla="*/ 0 h 479"/>
                <a:gd name="T2" fmla="*/ 374 w 476"/>
                <a:gd name="T3" fmla="*/ 46 h 479"/>
                <a:gd name="T4" fmla="*/ 431 w 476"/>
                <a:gd name="T5" fmla="*/ 96 h 479"/>
                <a:gd name="T6" fmla="*/ 464 w 476"/>
                <a:gd name="T7" fmla="*/ 160 h 479"/>
                <a:gd name="T8" fmla="*/ 476 w 476"/>
                <a:gd name="T9" fmla="*/ 198 h 479"/>
                <a:gd name="T10" fmla="*/ 462 w 476"/>
                <a:gd name="T11" fmla="*/ 307 h 479"/>
                <a:gd name="T12" fmla="*/ 421 w 476"/>
                <a:gd name="T13" fmla="*/ 398 h 479"/>
                <a:gd name="T14" fmla="*/ 326 w 476"/>
                <a:gd name="T15" fmla="*/ 469 h 479"/>
                <a:gd name="T16" fmla="*/ 231 w 476"/>
                <a:gd name="T17" fmla="*/ 479 h 479"/>
                <a:gd name="T18" fmla="*/ 145 w 476"/>
                <a:gd name="T19" fmla="*/ 455 h 479"/>
                <a:gd name="T20" fmla="*/ 55 w 476"/>
                <a:gd name="T21" fmla="*/ 388 h 479"/>
                <a:gd name="T22" fmla="*/ 10 w 476"/>
                <a:gd name="T23" fmla="*/ 293 h 479"/>
                <a:gd name="T24" fmla="*/ 0 w 476"/>
                <a:gd name="T25" fmla="*/ 193 h 479"/>
                <a:gd name="T26" fmla="*/ 50 w 476"/>
                <a:gd name="T27" fmla="*/ 96 h 479"/>
                <a:gd name="T28" fmla="*/ 122 w 476"/>
                <a:gd name="T29" fmla="*/ 34 h 479"/>
                <a:gd name="T30" fmla="*/ 188 w 476"/>
                <a:gd name="T31" fmla="*/ 0 h 479"/>
                <a:gd name="T32" fmla="*/ 255 w 476"/>
                <a:gd name="T33" fmla="*/ 0 h 4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76" h="479">
                  <a:moveTo>
                    <a:pt x="255" y="0"/>
                  </a:moveTo>
                  <a:lnTo>
                    <a:pt x="374" y="46"/>
                  </a:lnTo>
                  <a:lnTo>
                    <a:pt x="431" y="96"/>
                  </a:lnTo>
                  <a:lnTo>
                    <a:pt x="464" y="160"/>
                  </a:lnTo>
                  <a:lnTo>
                    <a:pt x="476" y="198"/>
                  </a:lnTo>
                  <a:lnTo>
                    <a:pt x="462" y="307"/>
                  </a:lnTo>
                  <a:lnTo>
                    <a:pt x="421" y="398"/>
                  </a:lnTo>
                  <a:lnTo>
                    <a:pt x="326" y="469"/>
                  </a:lnTo>
                  <a:lnTo>
                    <a:pt x="231" y="479"/>
                  </a:lnTo>
                  <a:lnTo>
                    <a:pt x="145" y="455"/>
                  </a:lnTo>
                  <a:lnTo>
                    <a:pt x="55" y="388"/>
                  </a:lnTo>
                  <a:lnTo>
                    <a:pt x="10" y="293"/>
                  </a:lnTo>
                  <a:lnTo>
                    <a:pt x="0" y="193"/>
                  </a:lnTo>
                  <a:lnTo>
                    <a:pt x="50" y="96"/>
                  </a:lnTo>
                  <a:lnTo>
                    <a:pt x="122" y="34"/>
                  </a:lnTo>
                  <a:lnTo>
                    <a:pt x="188" y="0"/>
                  </a:lnTo>
                  <a:lnTo>
                    <a:pt x="255" y="0"/>
                  </a:lnTo>
                  <a:close/>
                </a:path>
              </a:pathLst>
            </a:custGeom>
            <a:solidFill>
              <a:srgbClr val="FFE8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5" name="Freeform 10"/>
            <p:cNvSpPr>
              <a:spLocks noEditPoints="1"/>
            </p:cNvSpPr>
            <p:nvPr/>
          </p:nvSpPr>
          <p:spPr bwMode="auto">
            <a:xfrm rot="10800000">
              <a:off x="1216" y="1960"/>
              <a:ext cx="64" cy="64"/>
            </a:xfrm>
            <a:custGeom>
              <a:avLst/>
              <a:gdLst>
                <a:gd name="T0" fmla="*/ 27 w 27"/>
                <a:gd name="T1" fmla="*/ 14 h 27"/>
                <a:gd name="T2" fmla="*/ 13 w 27"/>
                <a:gd name="T3" fmla="*/ 27 h 27"/>
                <a:gd name="T4" fmla="*/ 0 w 27"/>
                <a:gd name="T5" fmla="*/ 14 h 27"/>
                <a:gd name="T6" fmla="*/ 13 w 27"/>
                <a:gd name="T7" fmla="*/ 0 h 27"/>
                <a:gd name="T8" fmla="*/ 27 w 27"/>
                <a:gd name="T9" fmla="*/ 14 h 27"/>
                <a:gd name="T10" fmla="*/ 27 w 27"/>
                <a:gd name="T11" fmla="*/ 14 h 27"/>
                <a:gd name="T12" fmla="*/ 27 w 27"/>
                <a:gd name="T13" fmla="*/ 1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" h="27">
                  <a:moveTo>
                    <a:pt x="27" y="14"/>
                  </a:moveTo>
                  <a:cubicBezTo>
                    <a:pt x="27" y="21"/>
                    <a:pt x="21" y="27"/>
                    <a:pt x="13" y="27"/>
                  </a:cubicBezTo>
                  <a:cubicBezTo>
                    <a:pt x="6" y="27"/>
                    <a:pt x="0" y="21"/>
                    <a:pt x="0" y="14"/>
                  </a:cubicBezTo>
                  <a:cubicBezTo>
                    <a:pt x="0" y="6"/>
                    <a:pt x="6" y="0"/>
                    <a:pt x="13" y="0"/>
                  </a:cubicBezTo>
                  <a:cubicBezTo>
                    <a:pt x="21" y="0"/>
                    <a:pt x="27" y="6"/>
                    <a:pt x="27" y="14"/>
                  </a:cubicBezTo>
                  <a:close/>
                  <a:moveTo>
                    <a:pt x="27" y="14"/>
                  </a:moveTo>
                  <a:cubicBezTo>
                    <a:pt x="27" y="14"/>
                    <a:pt x="27" y="14"/>
                    <a:pt x="27" y="14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6" name="Freeform 11"/>
            <p:cNvSpPr>
              <a:spLocks noEditPoints="1"/>
            </p:cNvSpPr>
            <p:nvPr/>
          </p:nvSpPr>
          <p:spPr bwMode="auto">
            <a:xfrm rot="10800000">
              <a:off x="1216" y="1752"/>
              <a:ext cx="64" cy="172"/>
            </a:xfrm>
            <a:custGeom>
              <a:avLst/>
              <a:gdLst>
                <a:gd name="T0" fmla="*/ 20 w 27"/>
                <a:gd name="T1" fmla="*/ 20 h 72"/>
                <a:gd name="T2" fmla="*/ 20 w 27"/>
                <a:gd name="T3" fmla="*/ 6 h 72"/>
                <a:gd name="T4" fmla="*/ 19 w 27"/>
                <a:gd name="T5" fmla="*/ 3 h 72"/>
                <a:gd name="T6" fmla="*/ 13 w 27"/>
                <a:gd name="T7" fmla="*/ 0 h 72"/>
                <a:gd name="T8" fmla="*/ 7 w 27"/>
                <a:gd name="T9" fmla="*/ 3 h 72"/>
                <a:gd name="T10" fmla="*/ 7 w 27"/>
                <a:gd name="T11" fmla="*/ 6 h 72"/>
                <a:gd name="T12" fmla="*/ 7 w 27"/>
                <a:gd name="T13" fmla="*/ 20 h 72"/>
                <a:gd name="T14" fmla="*/ 1 w 27"/>
                <a:gd name="T15" fmla="*/ 56 h 72"/>
                <a:gd name="T16" fmla="*/ 1 w 27"/>
                <a:gd name="T17" fmla="*/ 63 h 72"/>
                <a:gd name="T18" fmla="*/ 11 w 27"/>
                <a:gd name="T19" fmla="*/ 72 h 72"/>
                <a:gd name="T20" fmla="*/ 16 w 27"/>
                <a:gd name="T21" fmla="*/ 72 h 72"/>
                <a:gd name="T22" fmla="*/ 26 w 27"/>
                <a:gd name="T23" fmla="*/ 63 h 72"/>
                <a:gd name="T24" fmla="*/ 26 w 27"/>
                <a:gd name="T25" fmla="*/ 56 h 72"/>
                <a:gd name="T26" fmla="*/ 20 w 27"/>
                <a:gd name="T27" fmla="*/ 20 h 72"/>
                <a:gd name="T28" fmla="*/ 20 w 27"/>
                <a:gd name="T29" fmla="*/ 20 h 72"/>
                <a:gd name="T30" fmla="*/ 20 w 27"/>
                <a:gd name="T31" fmla="*/ 2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7" h="72">
                  <a:moveTo>
                    <a:pt x="20" y="20"/>
                  </a:moveTo>
                  <a:cubicBezTo>
                    <a:pt x="20" y="6"/>
                    <a:pt x="20" y="6"/>
                    <a:pt x="20" y="6"/>
                  </a:cubicBezTo>
                  <a:cubicBezTo>
                    <a:pt x="20" y="5"/>
                    <a:pt x="20" y="5"/>
                    <a:pt x="19" y="3"/>
                  </a:cubicBezTo>
                  <a:cubicBezTo>
                    <a:pt x="18" y="1"/>
                    <a:pt x="16" y="0"/>
                    <a:pt x="13" y="0"/>
                  </a:cubicBezTo>
                  <a:cubicBezTo>
                    <a:pt x="11" y="0"/>
                    <a:pt x="9" y="1"/>
                    <a:pt x="7" y="3"/>
                  </a:cubicBezTo>
                  <a:cubicBezTo>
                    <a:pt x="7" y="4"/>
                    <a:pt x="7" y="5"/>
                    <a:pt x="7" y="6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7" y="32"/>
                    <a:pt x="3" y="44"/>
                    <a:pt x="1" y="56"/>
                  </a:cubicBezTo>
                  <a:cubicBezTo>
                    <a:pt x="0" y="58"/>
                    <a:pt x="0" y="60"/>
                    <a:pt x="1" y="63"/>
                  </a:cubicBezTo>
                  <a:cubicBezTo>
                    <a:pt x="2" y="68"/>
                    <a:pt x="6" y="72"/>
                    <a:pt x="11" y="72"/>
                  </a:cubicBezTo>
                  <a:cubicBezTo>
                    <a:pt x="16" y="72"/>
                    <a:pt x="16" y="72"/>
                    <a:pt x="16" y="72"/>
                  </a:cubicBezTo>
                  <a:cubicBezTo>
                    <a:pt x="21" y="72"/>
                    <a:pt x="25" y="68"/>
                    <a:pt x="26" y="63"/>
                  </a:cubicBezTo>
                  <a:cubicBezTo>
                    <a:pt x="27" y="60"/>
                    <a:pt x="27" y="58"/>
                    <a:pt x="26" y="56"/>
                  </a:cubicBezTo>
                  <a:cubicBezTo>
                    <a:pt x="23" y="44"/>
                    <a:pt x="20" y="32"/>
                    <a:pt x="20" y="20"/>
                  </a:cubicBezTo>
                  <a:close/>
                  <a:moveTo>
                    <a:pt x="20" y="20"/>
                  </a:moveTo>
                  <a:cubicBezTo>
                    <a:pt x="20" y="20"/>
                    <a:pt x="20" y="20"/>
                    <a:pt x="20" y="20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7" name="Freeform 12"/>
            <p:cNvSpPr>
              <a:spLocks noEditPoints="1"/>
            </p:cNvSpPr>
            <p:nvPr/>
          </p:nvSpPr>
          <p:spPr bwMode="auto">
            <a:xfrm>
              <a:off x="1005" y="1639"/>
              <a:ext cx="507" cy="504"/>
            </a:xfrm>
            <a:custGeom>
              <a:avLst/>
              <a:gdLst>
                <a:gd name="T0" fmla="*/ 213 w 213"/>
                <a:gd name="T1" fmla="*/ 106 h 212"/>
                <a:gd name="T2" fmla="*/ 106 w 213"/>
                <a:gd name="T3" fmla="*/ 0 h 212"/>
                <a:gd name="T4" fmla="*/ 0 w 213"/>
                <a:gd name="T5" fmla="*/ 106 h 212"/>
                <a:gd name="T6" fmla="*/ 106 w 213"/>
                <a:gd name="T7" fmla="*/ 212 h 212"/>
                <a:gd name="T8" fmla="*/ 177 w 213"/>
                <a:gd name="T9" fmla="*/ 204 h 212"/>
                <a:gd name="T10" fmla="*/ 205 w 213"/>
                <a:gd name="T11" fmla="*/ 145 h 212"/>
                <a:gd name="T12" fmla="*/ 213 w 213"/>
                <a:gd name="T13" fmla="*/ 106 h 212"/>
                <a:gd name="T14" fmla="*/ 197 w 213"/>
                <a:gd name="T15" fmla="*/ 126 h 212"/>
                <a:gd name="T16" fmla="*/ 156 w 213"/>
                <a:gd name="T17" fmla="*/ 174 h 212"/>
                <a:gd name="T18" fmla="*/ 106 w 213"/>
                <a:gd name="T19" fmla="*/ 200 h 212"/>
                <a:gd name="T20" fmla="*/ 13 w 213"/>
                <a:gd name="T21" fmla="*/ 107 h 212"/>
                <a:gd name="T22" fmla="*/ 106 w 213"/>
                <a:gd name="T23" fmla="*/ 14 h 212"/>
                <a:gd name="T24" fmla="*/ 199 w 213"/>
                <a:gd name="T25" fmla="*/ 107 h 212"/>
                <a:gd name="T26" fmla="*/ 197 w 213"/>
                <a:gd name="T27" fmla="*/ 126 h 212"/>
                <a:gd name="T28" fmla="*/ 197 w 213"/>
                <a:gd name="T29" fmla="*/ 126 h 212"/>
                <a:gd name="T30" fmla="*/ 197 w 213"/>
                <a:gd name="T31" fmla="*/ 126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13" h="212">
                  <a:moveTo>
                    <a:pt x="213" y="106"/>
                  </a:moveTo>
                  <a:cubicBezTo>
                    <a:pt x="213" y="48"/>
                    <a:pt x="165" y="0"/>
                    <a:pt x="106" y="0"/>
                  </a:cubicBezTo>
                  <a:cubicBezTo>
                    <a:pt x="48" y="0"/>
                    <a:pt x="0" y="48"/>
                    <a:pt x="0" y="106"/>
                  </a:cubicBezTo>
                  <a:cubicBezTo>
                    <a:pt x="0" y="165"/>
                    <a:pt x="48" y="212"/>
                    <a:pt x="106" y="212"/>
                  </a:cubicBezTo>
                  <a:cubicBezTo>
                    <a:pt x="145" y="212"/>
                    <a:pt x="165" y="212"/>
                    <a:pt x="177" y="204"/>
                  </a:cubicBezTo>
                  <a:cubicBezTo>
                    <a:pt x="187" y="196"/>
                    <a:pt x="191" y="186"/>
                    <a:pt x="205" y="145"/>
                  </a:cubicBezTo>
                  <a:cubicBezTo>
                    <a:pt x="210" y="133"/>
                    <a:pt x="213" y="120"/>
                    <a:pt x="213" y="106"/>
                  </a:cubicBezTo>
                  <a:close/>
                  <a:moveTo>
                    <a:pt x="197" y="126"/>
                  </a:moveTo>
                  <a:cubicBezTo>
                    <a:pt x="188" y="159"/>
                    <a:pt x="169" y="165"/>
                    <a:pt x="156" y="174"/>
                  </a:cubicBezTo>
                  <a:cubicBezTo>
                    <a:pt x="139" y="186"/>
                    <a:pt x="123" y="200"/>
                    <a:pt x="106" y="200"/>
                  </a:cubicBezTo>
                  <a:cubicBezTo>
                    <a:pt x="55" y="200"/>
                    <a:pt x="13" y="158"/>
                    <a:pt x="13" y="107"/>
                  </a:cubicBezTo>
                  <a:cubicBezTo>
                    <a:pt x="13" y="56"/>
                    <a:pt x="55" y="14"/>
                    <a:pt x="106" y="14"/>
                  </a:cubicBezTo>
                  <a:cubicBezTo>
                    <a:pt x="157" y="14"/>
                    <a:pt x="199" y="56"/>
                    <a:pt x="199" y="107"/>
                  </a:cubicBezTo>
                  <a:cubicBezTo>
                    <a:pt x="199" y="113"/>
                    <a:pt x="199" y="119"/>
                    <a:pt x="197" y="126"/>
                  </a:cubicBezTo>
                  <a:close/>
                  <a:moveTo>
                    <a:pt x="197" y="126"/>
                  </a:moveTo>
                  <a:cubicBezTo>
                    <a:pt x="197" y="126"/>
                    <a:pt x="197" y="126"/>
                    <a:pt x="197" y="126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8" name="Freeform 13"/>
            <p:cNvSpPr>
              <a:spLocks/>
            </p:cNvSpPr>
            <p:nvPr/>
          </p:nvSpPr>
          <p:spPr bwMode="auto">
            <a:xfrm>
              <a:off x="1369" y="1975"/>
              <a:ext cx="583" cy="699"/>
            </a:xfrm>
            <a:custGeom>
              <a:avLst/>
              <a:gdLst>
                <a:gd name="T0" fmla="*/ 216 w 245"/>
                <a:gd name="T1" fmla="*/ 0 h 294"/>
                <a:gd name="T2" fmla="*/ 188 w 245"/>
                <a:gd name="T3" fmla="*/ 28 h 294"/>
                <a:gd name="T4" fmla="*/ 188 w 245"/>
                <a:gd name="T5" fmla="*/ 131 h 294"/>
                <a:gd name="T6" fmla="*/ 162 w 245"/>
                <a:gd name="T7" fmla="*/ 199 h 294"/>
                <a:gd name="T8" fmla="*/ 46 w 245"/>
                <a:gd name="T9" fmla="*/ 199 h 294"/>
                <a:gd name="T10" fmla="*/ 0 w 245"/>
                <a:gd name="T11" fmla="*/ 245 h 294"/>
                <a:gd name="T12" fmla="*/ 0 w 245"/>
                <a:gd name="T13" fmla="*/ 277 h 294"/>
                <a:gd name="T14" fmla="*/ 81 w 245"/>
                <a:gd name="T15" fmla="*/ 294 h 294"/>
                <a:gd name="T16" fmla="*/ 205 w 245"/>
                <a:gd name="T17" fmla="*/ 253 h 294"/>
                <a:gd name="T18" fmla="*/ 205 w 245"/>
                <a:gd name="T19" fmla="*/ 246 h 294"/>
                <a:gd name="T20" fmla="*/ 207 w 245"/>
                <a:gd name="T21" fmla="*/ 242 h 294"/>
                <a:gd name="T22" fmla="*/ 243 w 245"/>
                <a:gd name="T23" fmla="*/ 146 h 294"/>
                <a:gd name="T24" fmla="*/ 245 w 245"/>
                <a:gd name="T25" fmla="*/ 136 h 294"/>
                <a:gd name="T26" fmla="*/ 245 w 245"/>
                <a:gd name="T27" fmla="*/ 28 h 294"/>
                <a:gd name="T28" fmla="*/ 216 w 245"/>
                <a:gd name="T29" fmla="*/ 0 h 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45" h="294">
                  <a:moveTo>
                    <a:pt x="216" y="0"/>
                  </a:moveTo>
                  <a:cubicBezTo>
                    <a:pt x="201" y="0"/>
                    <a:pt x="188" y="13"/>
                    <a:pt x="188" y="28"/>
                  </a:cubicBezTo>
                  <a:cubicBezTo>
                    <a:pt x="188" y="131"/>
                    <a:pt x="188" y="131"/>
                    <a:pt x="188" y="131"/>
                  </a:cubicBezTo>
                  <a:cubicBezTo>
                    <a:pt x="162" y="199"/>
                    <a:pt x="162" y="199"/>
                    <a:pt x="162" y="199"/>
                  </a:cubicBezTo>
                  <a:cubicBezTo>
                    <a:pt x="46" y="199"/>
                    <a:pt x="46" y="199"/>
                    <a:pt x="46" y="199"/>
                  </a:cubicBezTo>
                  <a:cubicBezTo>
                    <a:pt x="20" y="199"/>
                    <a:pt x="0" y="219"/>
                    <a:pt x="0" y="245"/>
                  </a:cubicBezTo>
                  <a:cubicBezTo>
                    <a:pt x="0" y="277"/>
                    <a:pt x="0" y="277"/>
                    <a:pt x="0" y="277"/>
                  </a:cubicBezTo>
                  <a:cubicBezTo>
                    <a:pt x="25" y="288"/>
                    <a:pt x="52" y="294"/>
                    <a:pt x="81" y="294"/>
                  </a:cubicBezTo>
                  <a:cubicBezTo>
                    <a:pt x="127" y="294"/>
                    <a:pt x="170" y="279"/>
                    <a:pt x="205" y="253"/>
                  </a:cubicBezTo>
                  <a:cubicBezTo>
                    <a:pt x="205" y="246"/>
                    <a:pt x="205" y="246"/>
                    <a:pt x="205" y="246"/>
                  </a:cubicBezTo>
                  <a:cubicBezTo>
                    <a:pt x="205" y="245"/>
                    <a:pt x="206" y="243"/>
                    <a:pt x="207" y="242"/>
                  </a:cubicBezTo>
                  <a:cubicBezTo>
                    <a:pt x="243" y="146"/>
                    <a:pt x="243" y="146"/>
                    <a:pt x="243" y="146"/>
                  </a:cubicBezTo>
                  <a:cubicBezTo>
                    <a:pt x="244" y="143"/>
                    <a:pt x="245" y="139"/>
                    <a:pt x="245" y="136"/>
                  </a:cubicBezTo>
                  <a:cubicBezTo>
                    <a:pt x="245" y="28"/>
                    <a:pt x="245" y="28"/>
                    <a:pt x="245" y="28"/>
                  </a:cubicBezTo>
                  <a:cubicBezTo>
                    <a:pt x="245" y="13"/>
                    <a:pt x="232" y="0"/>
                    <a:pt x="216" y="0"/>
                  </a:cubicBezTo>
                  <a:close/>
                </a:path>
              </a:pathLst>
            </a:custGeom>
            <a:solidFill>
              <a:srgbClr val="FFFCDD"/>
            </a:solidFill>
            <a:ln w="30163" cap="flat">
              <a:solidFill>
                <a:srgbClr val="231F2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20" name="CaixaDeTexto 19"/>
          <p:cNvSpPr txBox="1"/>
          <p:nvPr/>
        </p:nvSpPr>
        <p:spPr>
          <a:xfrm>
            <a:off x="1937642" y="826437"/>
            <a:ext cx="4586332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2800" b="1" dirty="0">
                <a:solidFill>
                  <a:schemeClr val="accent2">
                    <a:lumMod val="75000"/>
                  </a:schemeClr>
                </a:solidFill>
              </a:rPr>
              <a:t>primeira lembrança</a:t>
            </a:r>
            <a:endParaRPr lang="pt-BR" sz="2800" dirty="0">
              <a:solidFill>
                <a:schemeClr val="accent2">
                  <a:lumMod val="75000"/>
                </a:schemeClr>
              </a:solidFill>
            </a:endParaRPr>
          </a:p>
        </p:txBody>
      </p:sp>
      <p:grpSp>
        <p:nvGrpSpPr>
          <p:cNvPr id="21" name="Group 4"/>
          <p:cNvGrpSpPr>
            <a:grpSpLocks noChangeAspect="1"/>
          </p:cNvGrpSpPr>
          <p:nvPr/>
        </p:nvGrpSpPr>
        <p:grpSpPr bwMode="auto">
          <a:xfrm>
            <a:off x="717552" y="6456363"/>
            <a:ext cx="217488" cy="304800"/>
            <a:chOff x="452" y="4067"/>
            <a:chExt cx="137" cy="192"/>
          </a:xfrm>
        </p:grpSpPr>
        <p:sp>
          <p:nvSpPr>
            <p:cNvPr id="22" name="Freeform 5"/>
            <p:cNvSpPr>
              <a:spLocks/>
            </p:cNvSpPr>
            <p:nvPr/>
          </p:nvSpPr>
          <p:spPr bwMode="auto">
            <a:xfrm>
              <a:off x="472" y="4077"/>
              <a:ext cx="117" cy="182"/>
            </a:xfrm>
            <a:custGeom>
              <a:avLst/>
              <a:gdLst>
                <a:gd name="T0" fmla="*/ 125 w 125"/>
                <a:gd name="T1" fmla="*/ 47 h 194"/>
                <a:gd name="T2" fmla="*/ 63 w 125"/>
                <a:gd name="T3" fmla="*/ 0 h 194"/>
                <a:gd name="T4" fmla="*/ 0 w 125"/>
                <a:gd name="T5" fmla="*/ 64 h 194"/>
                <a:gd name="T6" fmla="*/ 7 w 125"/>
                <a:gd name="T7" fmla="*/ 88 h 194"/>
                <a:gd name="T8" fmla="*/ 57 w 125"/>
                <a:gd name="T9" fmla="*/ 188 h 194"/>
                <a:gd name="T10" fmla="*/ 70 w 125"/>
                <a:gd name="T11" fmla="*/ 188 h 194"/>
                <a:gd name="T12" fmla="*/ 120 w 125"/>
                <a:gd name="T13" fmla="*/ 88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5" h="194">
                  <a:moveTo>
                    <a:pt x="125" y="47"/>
                  </a:moveTo>
                  <a:cubicBezTo>
                    <a:pt x="117" y="20"/>
                    <a:pt x="93" y="0"/>
                    <a:pt x="63" y="0"/>
                  </a:cubicBezTo>
                  <a:cubicBezTo>
                    <a:pt x="28" y="0"/>
                    <a:pt x="0" y="29"/>
                    <a:pt x="0" y="64"/>
                  </a:cubicBezTo>
                  <a:cubicBezTo>
                    <a:pt x="0" y="71"/>
                    <a:pt x="4" y="82"/>
                    <a:pt x="7" y="88"/>
                  </a:cubicBezTo>
                  <a:cubicBezTo>
                    <a:pt x="57" y="188"/>
                    <a:pt x="57" y="188"/>
                    <a:pt x="57" y="188"/>
                  </a:cubicBezTo>
                  <a:cubicBezTo>
                    <a:pt x="59" y="194"/>
                    <a:pt x="67" y="194"/>
                    <a:pt x="70" y="188"/>
                  </a:cubicBezTo>
                  <a:cubicBezTo>
                    <a:pt x="120" y="88"/>
                    <a:pt x="120" y="88"/>
                    <a:pt x="120" y="88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3" name="Freeform 6"/>
            <p:cNvSpPr>
              <a:spLocks noEditPoints="1"/>
            </p:cNvSpPr>
            <p:nvPr/>
          </p:nvSpPr>
          <p:spPr bwMode="auto">
            <a:xfrm>
              <a:off x="452" y="4067"/>
              <a:ext cx="127" cy="189"/>
            </a:xfrm>
            <a:custGeom>
              <a:avLst/>
              <a:gdLst>
                <a:gd name="T0" fmla="*/ 68 w 135"/>
                <a:gd name="T1" fmla="*/ 202 h 202"/>
                <a:gd name="T2" fmla="*/ 57 w 135"/>
                <a:gd name="T3" fmla="*/ 195 h 202"/>
                <a:gd name="T4" fmla="*/ 7 w 135"/>
                <a:gd name="T5" fmla="*/ 95 h 202"/>
                <a:gd name="T6" fmla="*/ 7 w 135"/>
                <a:gd name="T7" fmla="*/ 95 h 202"/>
                <a:gd name="T8" fmla="*/ 6 w 135"/>
                <a:gd name="T9" fmla="*/ 91 h 202"/>
                <a:gd name="T10" fmla="*/ 0 w 135"/>
                <a:gd name="T11" fmla="*/ 68 h 202"/>
                <a:gd name="T12" fmla="*/ 68 w 135"/>
                <a:gd name="T13" fmla="*/ 0 h 202"/>
                <a:gd name="T14" fmla="*/ 134 w 135"/>
                <a:gd name="T15" fmla="*/ 50 h 202"/>
                <a:gd name="T16" fmla="*/ 131 w 135"/>
                <a:gd name="T17" fmla="*/ 56 h 202"/>
                <a:gd name="T18" fmla="*/ 125 w 135"/>
                <a:gd name="T19" fmla="*/ 52 h 202"/>
                <a:gd name="T20" fmla="*/ 68 w 135"/>
                <a:gd name="T21" fmla="*/ 10 h 202"/>
                <a:gd name="T22" fmla="*/ 10 w 135"/>
                <a:gd name="T23" fmla="*/ 68 h 202"/>
                <a:gd name="T24" fmla="*/ 15 w 135"/>
                <a:gd name="T25" fmla="*/ 87 h 202"/>
                <a:gd name="T26" fmla="*/ 16 w 135"/>
                <a:gd name="T27" fmla="*/ 91 h 202"/>
                <a:gd name="T28" fmla="*/ 66 w 135"/>
                <a:gd name="T29" fmla="*/ 190 h 202"/>
                <a:gd name="T30" fmla="*/ 68 w 135"/>
                <a:gd name="T31" fmla="*/ 192 h 202"/>
                <a:gd name="T32" fmla="*/ 71 w 135"/>
                <a:gd name="T33" fmla="*/ 190 h 202"/>
                <a:gd name="T34" fmla="*/ 121 w 135"/>
                <a:gd name="T35" fmla="*/ 91 h 202"/>
                <a:gd name="T36" fmla="*/ 127 w 135"/>
                <a:gd name="T37" fmla="*/ 89 h 202"/>
                <a:gd name="T38" fmla="*/ 130 w 135"/>
                <a:gd name="T39" fmla="*/ 95 h 202"/>
                <a:gd name="T40" fmla="*/ 79 w 135"/>
                <a:gd name="T41" fmla="*/ 195 h 202"/>
                <a:gd name="T42" fmla="*/ 68 w 135"/>
                <a:gd name="T43" fmla="*/ 202 h 202"/>
                <a:gd name="T44" fmla="*/ 68 w 135"/>
                <a:gd name="T45" fmla="*/ 202 h 202"/>
                <a:gd name="T46" fmla="*/ 68 w 135"/>
                <a:gd name="T47" fmla="*/ 202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35" h="202">
                  <a:moveTo>
                    <a:pt x="68" y="202"/>
                  </a:moveTo>
                  <a:cubicBezTo>
                    <a:pt x="64" y="202"/>
                    <a:pt x="59" y="199"/>
                    <a:pt x="57" y="195"/>
                  </a:cubicBezTo>
                  <a:cubicBezTo>
                    <a:pt x="7" y="95"/>
                    <a:pt x="7" y="95"/>
                    <a:pt x="7" y="95"/>
                  </a:cubicBezTo>
                  <a:cubicBezTo>
                    <a:pt x="7" y="95"/>
                    <a:pt x="7" y="95"/>
                    <a:pt x="7" y="95"/>
                  </a:cubicBezTo>
                  <a:cubicBezTo>
                    <a:pt x="7" y="93"/>
                    <a:pt x="6" y="92"/>
                    <a:pt x="6" y="91"/>
                  </a:cubicBezTo>
                  <a:cubicBezTo>
                    <a:pt x="3" y="84"/>
                    <a:pt x="0" y="75"/>
                    <a:pt x="0" y="68"/>
                  </a:cubicBezTo>
                  <a:cubicBezTo>
                    <a:pt x="0" y="31"/>
                    <a:pt x="31" y="0"/>
                    <a:pt x="68" y="0"/>
                  </a:cubicBezTo>
                  <a:cubicBezTo>
                    <a:pt x="99" y="0"/>
                    <a:pt x="126" y="21"/>
                    <a:pt x="134" y="50"/>
                  </a:cubicBezTo>
                  <a:cubicBezTo>
                    <a:pt x="135" y="52"/>
                    <a:pt x="134" y="55"/>
                    <a:pt x="131" y="56"/>
                  </a:cubicBezTo>
                  <a:cubicBezTo>
                    <a:pt x="129" y="57"/>
                    <a:pt x="126" y="55"/>
                    <a:pt x="125" y="52"/>
                  </a:cubicBezTo>
                  <a:cubicBezTo>
                    <a:pt x="118" y="27"/>
                    <a:pt x="95" y="10"/>
                    <a:pt x="68" y="10"/>
                  </a:cubicBezTo>
                  <a:cubicBezTo>
                    <a:pt x="36" y="10"/>
                    <a:pt x="10" y="36"/>
                    <a:pt x="10" y="68"/>
                  </a:cubicBezTo>
                  <a:cubicBezTo>
                    <a:pt x="10" y="74"/>
                    <a:pt x="12" y="81"/>
                    <a:pt x="15" y="87"/>
                  </a:cubicBezTo>
                  <a:cubicBezTo>
                    <a:pt x="15" y="88"/>
                    <a:pt x="16" y="90"/>
                    <a:pt x="16" y="91"/>
                  </a:cubicBezTo>
                  <a:cubicBezTo>
                    <a:pt x="66" y="190"/>
                    <a:pt x="66" y="190"/>
                    <a:pt x="66" y="190"/>
                  </a:cubicBezTo>
                  <a:cubicBezTo>
                    <a:pt x="67" y="192"/>
                    <a:pt x="68" y="192"/>
                    <a:pt x="68" y="192"/>
                  </a:cubicBezTo>
                  <a:cubicBezTo>
                    <a:pt x="69" y="192"/>
                    <a:pt x="70" y="192"/>
                    <a:pt x="71" y="190"/>
                  </a:cubicBezTo>
                  <a:cubicBezTo>
                    <a:pt x="121" y="91"/>
                    <a:pt x="121" y="91"/>
                    <a:pt x="121" y="91"/>
                  </a:cubicBezTo>
                  <a:cubicBezTo>
                    <a:pt x="122" y="88"/>
                    <a:pt x="125" y="87"/>
                    <a:pt x="127" y="89"/>
                  </a:cubicBezTo>
                  <a:cubicBezTo>
                    <a:pt x="130" y="90"/>
                    <a:pt x="131" y="93"/>
                    <a:pt x="130" y="95"/>
                  </a:cubicBezTo>
                  <a:cubicBezTo>
                    <a:pt x="79" y="195"/>
                    <a:pt x="79" y="195"/>
                    <a:pt x="79" y="195"/>
                  </a:cubicBezTo>
                  <a:cubicBezTo>
                    <a:pt x="77" y="199"/>
                    <a:pt x="73" y="202"/>
                    <a:pt x="68" y="202"/>
                  </a:cubicBezTo>
                  <a:close/>
                  <a:moveTo>
                    <a:pt x="68" y="202"/>
                  </a:moveTo>
                  <a:cubicBezTo>
                    <a:pt x="68" y="202"/>
                    <a:pt x="68" y="202"/>
                    <a:pt x="68" y="202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4" name="Freeform 7"/>
            <p:cNvSpPr>
              <a:spLocks noEditPoints="1"/>
            </p:cNvSpPr>
            <p:nvPr/>
          </p:nvSpPr>
          <p:spPr bwMode="auto">
            <a:xfrm>
              <a:off x="490" y="4108"/>
              <a:ext cx="50" cy="75"/>
            </a:xfrm>
            <a:custGeom>
              <a:avLst/>
              <a:gdLst>
                <a:gd name="T0" fmla="*/ 0 w 53"/>
                <a:gd name="T1" fmla="*/ 22 h 80"/>
                <a:gd name="T2" fmla="*/ 3 w 53"/>
                <a:gd name="T3" fmla="*/ 12 h 80"/>
                <a:gd name="T4" fmla="*/ 12 w 53"/>
                <a:gd name="T5" fmla="*/ 3 h 80"/>
                <a:gd name="T6" fmla="*/ 27 w 53"/>
                <a:gd name="T7" fmla="*/ 0 h 80"/>
                <a:gd name="T8" fmla="*/ 40 w 53"/>
                <a:gd name="T9" fmla="*/ 3 h 80"/>
                <a:gd name="T10" fmla="*/ 50 w 53"/>
                <a:gd name="T11" fmla="*/ 11 h 80"/>
                <a:gd name="T12" fmla="*/ 53 w 53"/>
                <a:gd name="T13" fmla="*/ 21 h 80"/>
                <a:gd name="T14" fmla="*/ 51 w 53"/>
                <a:gd name="T15" fmla="*/ 29 h 80"/>
                <a:gd name="T16" fmla="*/ 47 w 53"/>
                <a:gd name="T17" fmla="*/ 35 h 80"/>
                <a:gd name="T18" fmla="*/ 38 w 53"/>
                <a:gd name="T19" fmla="*/ 43 h 80"/>
                <a:gd name="T20" fmla="*/ 35 w 53"/>
                <a:gd name="T21" fmla="*/ 46 h 80"/>
                <a:gd name="T22" fmla="*/ 33 w 53"/>
                <a:gd name="T23" fmla="*/ 48 h 80"/>
                <a:gd name="T24" fmla="*/ 32 w 53"/>
                <a:gd name="T25" fmla="*/ 50 h 80"/>
                <a:gd name="T26" fmla="*/ 31 w 53"/>
                <a:gd name="T27" fmla="*/ 54 h 80"/>
                <a:gd name="T28" fmla="*/ 25 w 53"/>
                <a:gd name="T29" fmla="*/ 60 h 80"/>
                <a:gd name="T30" fmla="*/ 20 w 53"/>
                <a:gd name="T31" fmla="*/ 58 h 80"/>
                <a:gd name="T32" fmla="*/ 19 w 53"/>
                <a:gd name="T33" fmla="*/ 52 h 80"/>
                <a:gd name="T34" fmla="*/ 20 w 53"/>
                <a:gd name="T35" fmla="*/ 45 h 80"/>
                <a:gd name="T36" fmla="*/ 24 w 53"/>
                <a:gd name="T37" fmla="*/ 39 h 80"/>
                <a:gd name="T38" fmla="*/ 30 w 53"/>
                <a:gd name="T39" fmla="*/ 33 h 80"/>
                <a:gd name="T40" fmla="*/ 35 w 53"/>
                <a:gd name="T41" fmla="*/ 29 h 80"/>
                <a:gd name="T42" fmla="*/ 37 w 53"/>
                <a:gd name="T43" fmla="*/ 25 h 80"/>
                <a:gd name="T44" fmla="*/ 38 w 53"/>
                <a:gd name="T45" fmla="*/ 21 h 80"/>
                <a:gd name="T46" fmla="*/ 35 w 53"/>
                <a:gd name="T47" fmla="*/ 14 h 80"/>
                <a:gd name="T48" fmla="*/ 27 w 53"/>
                <a:gd name="T49" fmla="*/ 11 h 80"/>
                <a:gd name="T50" fmla="*/ 18 w 53"/>
                <a:gd name="T51" fmla="*/ 14 h 80"/>
                <a:gd name="T52" fmla="*/ 14 w 53"/>
                <a:gd name="T53" fmla="*/ 23 h 80"/>
                <a:gd name="T54" fmla="*/ 7 w 53"/>
                <a:gd name="T55" fmla="*/ 29 h 80"/>
                <a:gd name="T56" fmla="*/ 2 w 53"/>
                <a:gd name="T57" fmla="*/ 27 h 80"/>
                <a:gd name="T58" fmla="*/ 0 w 53"/>
                <a:gd name="T59" fmla="*/ 22 h 80"/>
                <a:gd name="T60" fmla="*/ 26 w 53"/>
                <a:gd name="T61" fmla="*/ 80 h 80"/>
                <a:gd name="T62" fmla="*/ 20 w 53"/>
                <a:gd name="T63" fmla="*/ 78 h 80"/>
                <a:gd name="T64" fmla="*/ 18 w 53"/>
                <a:gd name="T65" fmla="*/ 72 h 80"/>
                <a:gd name="T66" fmla="*/ 20 w 53"/>
                <a:gd name="T67" fmla="*/ 67 h 80"/>
                <a:gd name="T68" fmla="*/ 26 w 53"/>
                <a:gd name="T69" fmla="*/ 64 h 80"/>
                <a:gd name="T70" fmla="*/ 31 w 53"/>
                <a:gd name="T71" fmla="*/ 67 h 80"/>
                <a:gd name="T72" fmla="*/ 34 w 53"/>
                <a:gd name="T73" fmla="*/ 72 h 80"/>
                <a:gd name="T74" fmla="*/ 31 w 53"/>
                <a:gd name="T75" fmla="*/ 78 h 80"/>
                <a:gd name="T76" fmla="*/ 26 w 53"/>
                <a:gd name="T77" fmla="*/ 80 h 80"/>
                <a:gd name="T78" fmla="*/ 26 w 53"/>
                <a:gd name="T79" fmla="*/ 80 h 80"/>
                <a:gd name="T80" fmla="*/ 26 w 53"/>
                <a:gd name="T81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3" h="80">
                  <a:moveTo>
                    <a:pt x="0" y="22"/>
                  </a:moveTo>
                  <a:cubicBezTo>
                    <a:pt x="0" y="19"/>
                    <a:pt x="1" y="15"/>
                    <a:pt x="3" y="12"/>
                  </a:cubicBezTo>
                  <a:cubicBezTo>
                    <a:pt x="5" y="9"/>
                    <a:pt x="8" y="6"/>
                    <a:pt x="12" y="3"/>
                  </a:cubicBezTo>
                  <a:cubicBezTo>
                    <a:pt x="17" y="1"/>
                    <a:pt x="21" y="0"/>
                    <a:pt x="27" y="0"/>
                  </a:cubicBezTo>
                  <a:cubicBezTo>
                    <a:pt x="32" y="0"/>
                    <a:pt x="37" y="1"/>
                    <a:pt x="40" y="3"/>
                  </a:cubicBezTo>
                  <a:cubicBezTo>
                    <a:pt x="44" y="5"/>
                    <a:pt x="47" y="7"/>
                    <a:pt x="50" y="11"/>
                  </a:cubicBezTo>
                  <a:cubicBezTo>
                    <a:pt x="52" y="14"/>
                    <a:pt x="53" y="17"/>
                    <a:pt x="53" y="21"/>
                  </a:cubicBezTo>
                  <a:cubicBezTo>
                    <a:pt x="53" y="24"/>
                    <a:pt x="52" y="27"/>
                    <a:pt x="51" y="29"/>
                  </a:cubicBezTo>
                  <a:cubicBezTo>
                    <a:pt x="50" y="31"/>
                    <a:pt x="48" y="33"/>
                    <a:pt x="47" y="35"/>
                  </a:cubicBezTo>
                  <a:cubicBezTo>
                    <a:pt x="45" y="37"/>
                    <a:pt x="42" y="39"/>
                    <a:pt x="38" y="43"/>
                  </a:cubicBezTo>
                  <a:cubicBezTo>
                    <a:pt x="36" y="44"/>
                    <a:pt x="35" y="45"/>
                    <a:pt x="35" y="46"/>
                  </a:cubicBezTo>
                  <a:cubicBezTo>
                    <a:pt x="34" y="47"/>
                    <a:pt x="33" y="48"/>
                    <a:pt x="33" y="48"/>
                  </a:cubicBezTo>
                  <a:cubicBezTo>
                    <a:pt x="33" y="49"/>
                    <a:pt x="32" y="50"/>
                    <a:pt x="32" y="50"/>
                  </a:cubicBezTo>
                  <a:cubicBezTo>
                    <a:pt x="32" y="51"/>
                    <a:pt x="32" y="52"/>
                    <a:pt x="31" y="54"/>
                  </a:cubicBezTo>
                  <a:cubicBezTo>
                    <a:pt x="31" y="58"/>
                    <a:pt x="29" y="60"/>
                    <a:pt x="25" y="60"/>
                  </a:cubicBezTo>
                  <a:cubicBezTo>
                    <a:pt x="23" y="60"/>
                    <a:pt x="22" y="59"/>
                    <a:pt x="20" y="58"/>
                  </a:cubicBezTo>
                  <a:cubicBezTo>
                    <a:pt x="19" y="57"/>
                    <a:pt x="19" y="55"/>
                    <a:pt x="19" y="52"/>
                  </a:cubicBezTo>
                  <a:cubicBezTo>
                    <a:pt x="19" y="49"/>
                    <a:pt x="19" y="47"/>
                    <a:pt x="20" y="45"/>
                  </a:cubicBezTo>
                  <a:cubicBezTo>
                    <a:pt x="21" y="43"/>
                    <a:pt x="22" y="41"/>
                    <a:pt x="24" y="39"/>
                  </a:cubicBezTo>
                  <a:cubicBezTo>
                    <a:pt x="25" y="37"/>
                    <a:pt x="27" y="35"/>
                    <a:pt x="30" y="33"/>
                  </a:cubicBezTo>
                  <a:cubicBezTo>
                    <a:pt x="32" y="31"/>
                    <a:pt x="34" y="30"/>
                    <a:pt x="35" y="29"/>
                  </a:cubicBezTo>
                  <a:cubicBezTo>
                    <a:pt x="36" y="28"/>
                    <a:pt x="36" y="27"/>
                    <a:pt x="37" y="25"/>
                  </a:cubicBezTo>
                  <a:cubicBezTo>
                    <a:pt x="38" y="24"/>
                    <a:pt x="38" y="23"/>
                    <a:pt x="38" y="21"/>
                  </a:cubicBezTo>
                  <a:cubicBezTo>
                    <a:pt x="38" y="18"/>
                    <a:pt x="37" y="16"/>
                    <a:pt x="35" y="14"/>
                  </a:cubicBezTo>
                  <a:cubicBezTo>
                    <a:pt x="33" y="12"/>
                    <a:pt x="30" y="11"/>
                    <a:pt x="27" y="11"/>
                  </a:cubicBezTo>
                  <a:cubicBezTo>
                    <a:pt x="23" y="11"/>
                    <a:pt x="20" y="12"/>
                    <a:pt x="18" y="14"/>
                  </a:cubicBezTo>
                  <a:cubicBezTo>
                    <a:pt x="17" y="16"/>
                    <a:pt x="15" y="19"/>
                    <a:pt x="14" y="23"/>
                  </a:cubicBezTo>
                  <a:cubicBezTo>
                    <a:pt x="13" y="27"/>
                    <a:pt x="10" y="29"/>
                    <a:pt x="7" y="29"/>
                  </a:cubicBezTo>
                  <a:cubicBezTo>
                    <a:pt x="5" y="29"/>
                    <a:pt x="3" y="28"/>
                    <a:pt x="2" y="27"/>
                  </a:cubicBezTo>
                  <a:cubicBezTo>
                    <a:pt x="1" y="25"/>
                    <a:pt x="0" y="24"/>
                    <a:pt x="0" y="22"/>
                  </a:cubicBezTo>
                  <a:close/>
                  <a:moveTo>
                    <a:pt x="26" y="80"/>
                  </a:moveTo>
                  <a:cubicBezTo>
                    <a:pt x="24" y="80"/>
                    <a:pt x="22" y="79"/>
                    <a:pt x="20" y="78"/>
                  </a:cubicBezTo>
                  <a:cubicBezTo>
                    <a:pt x="18" y="77"/>
                    <a:pt x="18" y="75"/>
                    <a:pt x="18" y="72"/>
                  </a:cubicBezTo>
                  <a:cubicBezTo>
                    <a:pt x="18" y="70"/>
                    <a:pt x="18" y="68"/>
                    <a:pt x="20" y="67"/>
                  </a:cubicBezTo>
                  <a:cubicBezTo>
                    <a:pt x="22" y="65"/>
                    <a:pt x="23" y="64"/>
                    <a:pt x="26" y="64"/>
                  </a:cubicBezTo>
                  <a:cubicBezTo>
                    <a:pt x="28" y="64"/>
                    <a:pt x="30" y="65"/>
                    <a:pt x="31" y="67"/>
                  </a:cubicBezTo>
                  <a:cubicBezTo>
                    <a:pt x="33" y="68"/>
                    <a:pt x="34" y="70"/>
                    <a:pt x="34" y="72"/>
                  </a:cubicBezTo>
                  <a:cubicBezTo>
                    <a:pt x="34" y="75"/>
                    <a:pt x="33" y="77"/>
                    <a:pt x="31" y="78"/>
                  </a:cubicBezTo>
                  <a:cubicBezTo>
                    <a:pt x="30" y="79"/>
                    <a:pt x="28" y="80"/>
                    <a:pt x="26" y="80"/>
                  </a:cubicBezTo>
                  <a:close/>
                  <a:moveTo>
                    <a:pt x="26" y="80"/>
                  </a:moveTo>
                  <a:cubicBezTo>
                    <a:pt x="26" y="80"/>
                    <a:pt x="26" y="80"/>
                    <a:pt x="26" y="8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25" name="CaixaDeTexto 24"/>
          <p:cNvSpPr txBox="1"/>
          <p:nvPr/>
        </p:nvSpPr>
        <p:spPr>
          <a:xfrm>
            <a:off x="963614" y="6450177"/>
            <a:ext cx="10247311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100" b="1" dirty="0">
                <a:solidFill>
                  <a:schemeClr val="bg1"/>
                </a:solidFill>
              </a:rPr>
              <a:t>p5. </a:t>
            </a:r>
            <a:r>
              <a:rPr lang="pt-BR" sz="1100" dirty="0">
                <a:solidFill>
                  <a:schemeClr val="bg1"/>
                </a:solidFill>
              </a:rPr>
              <a:t>Qual o primeiro nome de instituição/empresa que o(a) Sr.(a) lembra quando pensa em CURSOS para pequenas empresas?</a:t>
            </a:r>
          </a:p>
        </p:txBody>
      </p:sp>
      <p:sp>
        <p:nvSpPr>
          <p:cNvPr id="26" name="CaixaDeTexto 25"/>
          <p:cNvSpPr txBox="1"/>
          <p:nvPr/>
        </p:nvSpPr>
        <p:spPr>
          <a:xfrm>
            <a:off x="717552" y="2514922"/>
            <a:ext cx="2774948" cy="267765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2800" b="1" dirty="0">
                <a:solidFill>
                  <a:schemeClr val="bg1">
                    <a:lumMod val="50000"/>
                  </a:schemeClr>
                </a:solidFill>
              </a:rPr>
              <a:t>instituição que lembra quando pensa em </a:t>
            </a:r>
            <a:r>
              <a:rPr lang="pt-BR" sz="2800" b="1" dirty="0">
                <a:solidFill>
                  <a:schemeClr val="accent5">
                    <a:lumMod val="50000"/>
                  </a:schemeClr>
                </a:solidFill>
              </a:rPr>
              <a:t>CURSOS para pequenas empresas</a:t>
            </a:r>
            <a:endParaRPr lang="pt-BR" sz="2800" dirty="0">
              <a:solidFill>
                <a:schemeClr val="accent5">
                  <a:lumMod val="50000"/>
                </a:schemeClr>
              </a:solidFill>
            </a:endParaRPr>
          </a:p>
        </p:txBody>
      </p:sp>
      <p:grpSp>
        <p:nvGrpSpPr>
          <p:cNvPr id="27" name="Grupo 26"/>
          <p:cNvGrpSpPr/>
          <p:nvPr/>
        </p:nvGrpSpPr>
        <p:grpSpPr>
          <a:xfrm>
            <a:off x="5882652" y="2326032"/>
            <a:ext cx="1435055" cy="523220"/>
            <a:chOff x="4981407" y="2348527"/>
            <a:chExt cx="1435055" cy="523220"/>
          </a:xfrm>
        </p:grpSpPr>
        <p:sp>
          <p:nvSpPr>
            <p:cNvPr id="28" name="CaixaDeTexto 27"/>
            <p:cNvSpPr txBox="1"/>
            <p:nvPr/>
          </p:nvSpPr>
          <p:spPr>
            <a:xfrm>
              <a:off x="5196862" y="2348527"/>
              <a:ext cx="121960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400" b="1" i="0" u="none" strike="noStrike" kern="0" cap="none" spc="0" normalizeH="0" baseline="0" noProof="0" dirty="0">
                  <a:ln>
                    <a:noFill/>
                  </a:ln>
                  <a:solidFill>
                    <a:schemeClr val="bg1">
                      <a:lumMod val="50000"/>
                    </a:schemeClr>
                  </a:solidFill>
                  <a:effectLst/>
                  <a:uLnTx/>
                  <a:uFillTx/>
                </a:rPr>
                <a:t>não sabe </a:t>
              </a:r>
              <a:r>
                <a:rPr lang="pt-BR" sz="1400" b="1" kern="0" dirty="0">
                  <a:solidFill>
                    <a:schemeClr val="bg1">
                      <a:lumMod val="50000"/>
                    </a:schemeClr>
                  </a:solidFill>
                </a:rPr>
                <a:t>|</a:t>
              </a:r>
              <a:r>
                <a:rPr kumimoji="0" lang="pt-BR" sz="1400" b="1" i="0" u="none" strike="noStrike" kern="0" cap="none" spc="0" normalizeH="0" baseline="0" noProof="0" dirty="0">
                  <a:ln>
                    <a:noFill/>
                  </a:ln>
                  <a:solidFill>
                    <a:schemeClr val="bg1">
                      <a:lumMod val="50000"/>
                    </a:schemeClr>
                  </a:solidFill>
                  <a:effectLst/>
                  <a:uLnTx/>
                  <a:uFillTx/>
                </a:rPr>
                <a:t> sem resposta</a:t>
              </a:r>
              <a:endParaRPr kumimoji="0" lang="pt-BR" sz="1050" b="1" i="0" u="none" strike="noStrike" kern="0" cap="none" spc="0" normalizeH="0" baseline="0" noProof="0" dirty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/>
                <a:uLnTx/>
                <a:uFillTx/>
              </a:endParaRPr>
            </a:p>
          </p:txBody>
        </p:sp>
        <p:grpSp>
          <p:nvGrpSpPr>
            <p:cNvPr id="29" name="Grupo 28"/>
            <p:cNvGrpSpPr/>
            <p:nvPr/>
          </p:nvGrpSpPr>
          <p:grpSpPr>
            <a:xfrm>
              <a:off x="4981407" y="2455357"/>
              <a:ext cx="359063" cy="319459"/>
              <a:chOff x="4969888" y="2467389"/>
              <a:chExt cx="359063" cy="319459"/>
            </a:xfrm>
          </p:grpSpPr>
          <p:sp>
            <p:nvSpPr>
              <p:cNvPr id="30" name="Freeform 33"/>
              <p:cNvSpPr>
                <a:spLocks noEditPoints="1"/>
              </p:cNvSpPr>
              <p:nvPr/>
            </p:nvSpPr>
            <p:spPr bwMode="auto">
              <a:xfrm>
                <a:off x="4969888" y="2514369"/>
                <a:ext cx="284897" cy="272479"/>
              </a:xfrm>
              <a:custGeom>
                <a:avLst/>
                <a:gdLst>
                  <a:gd name="T0" fmla="*/ 306 w 372"/>
                  <a:gd name="T1" fmla="*/ 50 h 340"/>
                  <a:gd name="T2" fmla="*/ 186 w 372"/>
                  <a:gd name="T3" fmla="*/ 0 h 340"/>
                  <a:gd name="T4" fmla="*/ 66 w 372"/>
                  <a:gd name="T5" fmla="*/ 50 h 340"/>
                  <a:gd name="T6" fmla="*/ 66 w 372"/>
                  <a:gd name="T7" fmla="*/ 290 h 340"/>
                  <a:gd name="T8" fmla="*/ 186 w 372"/>
                  <a:gd name="T9" fmla="*/ 340 h 340"/>
                  <a:gd name="T10" fmla="*/ 306 w 372"/>
                  <a:gd name="T11" fmla="*/ 290 h 340"/>
                  <a:gd name="T12" fmla="*/ 306 w 372"/>
                  <a:gd name="T13" fmla="*/ 50 h 340"/>
                  <a:gd name="T14" fmla="*/ 287 w 372"/>
                  <a:gd name="T15" fmla="*/ 271 h 340"/>
                  <a:gd name="T16" fmla="*/ 186 w 372"/>
                  <a:gd name="T17" fmla="*/ 313 h 340"/>
                  <a:gd name="T18" fmla="*/ 84 w 372"/>
                  <a:gd name="T19" fmla="*/ 271 h 340"/>
                  <a:gd name="T20" fmla="*/ 66 w 372"/>
                  <a:gd name="T21" fmla="*/ 249 h 340"/>
                  <a:gd name="T22" fmla="*/ 84 w 372"/>
                  <a:gd name="T23" fmla="*/ 68 h 340"/>
                  <a:gd name="T24" fmla="*/ 186 w 372"/>
                  <a:gd name="T25" fmla="*/ 26 h 340"/>
                  <a:gd name="T26" fmla="*/ 287 w 372"/>
                  <a:gd name="T27" fmla="*/ 68 h 340"/>
                  <a:gd name="T28" fmla="*/ 287 w 372"/>
                  <a:gd name="T29" fmla="*/ 271 h 3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72" h="340">
                    <a:moveTo>
                      <a:pt x="306" y="50"/>
                    </a:moveTo>
                    <a:cubicBezTo>
                      <a:pt x="273" y="17"/>
                      <a:pt x="229" y="0"/>
                      <a:pt x="186" y="0"/>
                    </a:cubicBezTo>
                    <a:cubicBezTo>
                      <a:pt x="142" y="0"/>
                      <a:pt x="99" y="17"/>
                      <a:pt x="66" y="50"/>
                    </a:cubicBezTo>
                    <a:cubicBezTo>
                      <a:pt x="0" y="116"/>
                      <a:pt x="0" y="224"/>
                      <a:pt x="66" y="290"/>
                    </a:cubicBezTo>
                    <a:cubicBezTo>
                      <a:pt x="99" y="323"/>
                      <a:pt x="142" y="340"/>
                      <a:pt x="186" y="340"/>
                    </a:cubicBezTo>
                    <a:cubicBezTo>
                      <a:pt x="229" y="340"/>
                      <a:pt x="273" y="323"/>
                      <a:pt x="306" y="290"/>
                    </a:cubicBezTo>
                    <a:cubicBezTo>
                      <a:pt x="372" y="224"/>
                      <a:pt x="372" y="116"/>
                      <a:pt x="306" y="50"/>
                    </a:cubicBezTo>
                    <a:close/>
                    <a:moveTo>
                      <a:pt x="287" y="271"/>
                    </a:moveTo>
                    <a:cubicBezTo>
                      <a:pt x="259" y="299"/>
                      <a:pt x="223" y="313"/>
                      <a:pt x="186" y="313"/>
                    </a:cubicBezTo>
                    <a:cubicBezTo>
                      <a:pt x="149" y="313"/>
                      <a:pt x="112" y="299"/>
                      <a:pt x="84" y="271"/>
                    </a:cubicBezTo>
                    <a:cubicBezTo>
                      <a:pt x="77" y="264"/>
                      <a:pt x="71" y="257"/>
                      <a:pt x="66" y="249"/>
                    </a:cubicBezTo>
                    <a:cubicBezTo>
                      <a:pt x="29" y="193"/>
                      <a:pt x="35" y="117"/>
                      <a:pt x="84" y="68"/>
                    </a:cubicBezTo>
                    <a:cubicBezTo>
                      <a:pt x="112" y="40"/>
                      <a:pt x="149" y="26"/>
                      <a:pt x="186" y="26"/>
                    </a:cubicBezTo>
                    <a:cubicBezTo>
                      <a:pt x="223" y="26"/>
                      <a:pt x="259" y="40"/>
                      <a:pt x="287" y="68"/>
                    </a:cubicBezTo>
                    <a:cubicBezTo>
                      <a:pt x="343" y="124"/>
                      <a:pt x="343" y="215"/>
                      <a:pt x="287" y="271"/>
                    </a:cubicBezTo>
                    <a:close/>
                  </a:path>
                </a:pathLst>
              </a:custGeom>
              <a:solidFill>
                <a:schemeClr val="bg2">
                  <a:lumMod val="5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1" name="Freeform 34"/>
              <p:cNvSpPr>
                <a:spLocks/>
              </p:cNvSpPr>
              <p:nvPr/>
            </p:nvSpPr>
            <p:spPr bwMode="auto">
              <a:xfrm>
                <a:off x="5073792" y="2703447"/>
                <a:ext cx="73738" cy="25043"/>
              </a:xfrm>
              <a:custGeom>
                <a:avLst/>
                <a:gdLst>
                  <a:gd name="T0" fmla="*/ 0 w 96"/>
                  <a:gd name="T1" fmla="*/ 14 h 28"/>
                  <a:gd name="T2" fmla="*/ 9 w 96"/>
                  <a:gd name="T3" fmla="*/ 0 h 28"/>
                  <a:gd name="T4" fmla="*/ 87 w 96"/>
                  <a:gd name="T5" fmla="*/ 0 h 28"/>
                  <a:gd name="T6" fmla="*/ 96 w 96"/>
                  <a:gd name="T7" fmla="*/ 14 h 28"/>
                  <a:gd name="T8" fmla="*/ 87 w 96"/>
                  <a:gd name="T9" fmla="*/ 28 h 28"/>
                  <a:gd name="T10" fmla="*/ 9 w 96"/>
                  <a:gd name="T11" fmla="*/ 28 h 28"/>
                  <a:gd name="T12" fmla="*/ 0 w 96"/>
                  <a:gd name="T13" fmla="*/ 1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28">
                    <a:moveTo>
                      <a:pt x="0" y="14"/>
                    </a:moveTo>
                    <a:cubicBezTo>
                      <a:pt x="0" y="6"/>
                      <a:pt x="4" y="0"/>
                      <a:pt x="9" y="0"/>
                    </a:cubicBezTo>
                    <a:cubicBezTo>
                      <a:pt x="87" y="0"/>
                      <a:pt x="87" y="0"/>
                      <a:pt x="87" y="0"/>
                    </a:cubicBezTo>
                    <a:cubicBezTo>
                      <a:pt x="92" y="0"/>
                      <a:pt x="96" y="6"/>
                      <a:pt x="96" y="14"/>
                    </a:cubicBezTo>
                    <a:cubicBezTo>
                      <a:pt x="96" y="22"/>
                      <a:pt x="92" y="28"/>
                      <a:pt x="87" y="28"/>
                    </a:cubicBezTo>
                    <a:cubicBezTo>
                      <a:pt x="9" y="28"/>
                      <a:pt x="9" y="28"/>
                      <a:pt x="9" y="28"/>
                    </a:cubicBezTo>
                    <a:cubicBezTo>
                      <a:pt x="4" y="28"/>
                      <a:pt x="0" y="22"/>
                      <a:pt x="0" y="14"/>
                    </a:cubicBezTo>
                    <a:close/>
                  </a:path>
                </a:pathLst>
              </a:custGeom>
              <a:solidFill>
                <a:schemeClr val="bg2">
                  <a:lumMod val="5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2" name="Oval 35"/>
              <p:cNvSpPr>
                <a:spLocks noChangeArrowheads="1"/>
              </p:cNvSpPr>
              <p:nvPr/>
            </p:nvSpPr>
            <p:spPr bwMode="auto">
              <a:xfrm>
                <a:off x="5060385" y="2579482"/>
                <a:ext cx="33517" cy="40070"/>
              </a:xfrm>
              <a:prstGeom prst="ellipse">
                <a:avLst/>
              </a:prstGeom>
              <a:solidFill>
                <a:schemeClr val="bg2">
                  <a:lumMod val="5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3" name="Oval 36"/>
              <p:cNvSpPr>
                <a:spLocks noChangeArrowheads="1"/>
              </p:cNvSpPr>
              <p:nvPr/>
            </p:nvSpPr>
            <p:spPr bwMode="auto">
              <a:xfrm>
                <a:off x="5133006" y="2579482"/>
                <a:ext cx="33517" cy="40070"/>
              </a:xfrm>
              <a:prstGeom prst="ellipse">
                <a:avLst/>
              </a:prstGeom>
              <a:solidFill>
                <a:schemeClr val="bg2">
                  <a:lumMod val="5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4" name="Line 37"/>
              <p:cNvSpPr>
                <a:spLocks noChangeShapeType="1"/>
              </p:cNvSpPr>
              <p:nvPr/>
            </p:nvSpPr>
            <p:spPr bwMode="auto">
              <a:xfrm>
                <a:off x="5131199" y="2600120"/>
                <a:ext cx="0" cy="0"/>
              </a:xfrm>
              <a:prstGeom prst="line">
                <a:avLst/>
              </a:pr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5" name="Line 38"/>
              <p:cNvSpPr>
                <a:spLocks noChangeShapeType="1"/>
              </p:cNvSpPr>
              <p:nvPr/>
            </p:nvSpPr>
            <p:spPr bwMode="auto">
              <a:xfrm>
                <a:off x="5131199" y="2600120"/>
                <a:ext cx="0" cy="0"/>
              </a:xfrm>
              <a:prstGeom prst="line">
                <a:avLst/>
              </a:pr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6" name="Oval 39"/>
              <p:cNvSpPr>
                <a:spLocks noChangeArrowheads="1"/>
              </p:cNvSpPr>
              <p:nvPr/>
            </p:nvSpPr>
            <p:spPr bwMode="auto">
              <a:xfrm>
                <a:off x="5182165" y="2475552"/>
                <a:ext cx="141890" cy="159026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7" name="Oval 40"/>
              <p:cNvSpPr>
                <a:spLocks noChangeArrowheads="1"/>
              </p:cNvSpPr>
              <p:nvPr/>
            </p:nvSpPr>
            <p:spPr bwMode="auto">
              <a:xfrm>
                <a:off x="5236220" y="2582589"/>
                <a:ext cx="24579" cy="27548"/>
              </a:xfrm>
              <a:prstGeom prst="ellipse">
                <a:avLst/>
              </a:prstGeom>
              <a:solidFill>
                <a:srgbClr val="C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8" name="Freeform 41"/>
              <p:cNvSpPr>
                <a:spLocks/>
              </p:cNvSpPr>
              <p:nvPr/>
            </p:nvSpPr>
            <p:spPr bwMode="auto">
              <a:xfrm>
                <a:off x="5218344" y="2501198"/>
                <a:ext cx="63683" cy="73878"/>
              </a:xfrm>
              <a:custGeom>
                <a:avLst/>
                <a:gdLst>
                  <a:gd name="T0" fmla="*/ 39 w 82"/>
                  <a:gd name="T1" fmla="*/ 0 h 86"/>
                  <a:gd name="T2" fmla="*/ 0 w 82"/>
                  <a:gd name="T3" fmla="*/ 32 h 86"/>
                  <a:gd name="T4" fmla="*/ 14 w 82"/>
                  <a:gd name="T5" fmla="*/ 45 h 86"/>
                  <a:gd name="T6" fmla="*/ 29 w 82"/>
                  <a:gd name="T7" fmla="*/ 34 h 86"/>
                  <a:gd name="T8" fmla="*/ 40 w 82"/>
                  <a:gd name="T9" fmla="*/ 25 h 86"/>
                  <a:gd name="T10" fmla="*/ 51 w 82"/>
                  <a:gd name="T11" fmla="*/ 34 h 86"/>
                  <a:gd name="T12" fmla="*/ 40 w 82"/>
                  <a:gd name="T13" fmla="*/ 48 h 86"/>
                  <a:gd name="T14" fmla="*/ 24 w 82"/>
                  <a:gd name="T15" fmla="*/ 71 h 86"/>
                  <a:gd name="T16" fmla="*/ 38 w 82"/>
                  <a:gd name="T17" fmla="*/ 86 h 86"/>
                  <a:gd name="T18" fmla="*/ 52 w 82"/>
                  <a:gd name="T19" fmla="*/ 75 h 86"/>
                  <a:gd name="T20" fmla="*/ 54 w 82"/>
                  <a:gd name="T21" fmla="*/ 71 h 86"/>
                  <a:gd name="T22" fmla="*/ 61 w 82"/>
                  <a:gd name="T23" fmla="*/ 65 h 86"/>
                  <a:gd name="T24" fmla="*/ 82 w 82"/>
                  <a:gd name="T25" fmla="*/ 34 h 86"/>
                  <a:gd name="T26" fmla="*/ 39 w 82"/>
                  <a:gd name="T27" fmla="*/ 0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82" h="86">
                    <a:moveTo>
                      <a:pt x="39" y="0"/>
                    </a:moveTo>
                    <a:cubicBezTo>
                      <a:pt x="18" y="0"/>
                      <a:pt x="0" y="15"/>
                      <a:pt x="0" y="32"/>
                    </a:cubicBezTo>
                    <a:cubicBezTo>
                      <a:pt x="0" y="40"/>
                      <a:pt x="6" y="45"/>
                      <a:pt x="14" y="45"/>
                    </a:cubicBezTo>
                    <a:cubicBezTo>
                      <a:pt x="23" y="45"/>
                      <a:pt x="26" y="39"/>
                      <a:pt x="29" y="34"/>
                    </a:cubicBezTo>
                    <a:cubicBezTo>
                      <a:pt x="31" y="29"/>
                      <a:pt x="33" y="25"/>
                      <a:pt x="40" y="25"/>
                    </a:cubicBezTo>
                    <a:cubicBezTo>
                      <a:pt x="45" y="25"/>
                      <a:pt x="51" y="27"/>
                      <a:pt x="51" y="34"/>
                    </a:cubicBezTo>
                    <a:cubicBezTo>
                      <a:pt x="51" y="40"/>
                      <a:pt x="46" y="43"/>
                      <a:pt x="40" y="48"/>
                    </a:cubicBezTo>
                    <a:cubicBezTo>
                      <a:pt x="33" y="54"/>
                      <a:pt x="24" y="60"/>
                      <a:pt x="24" y="71"/>
                    </a:cubicBezTo>
                    <a:cubicBezTo>
                      <a:pt x="24" y="78"/>
                      <a:pt x="29" y="86"/>
                      <a:pt x="38" y="86"/>
                    </a:cubicBezTo>
                    <a:cubicBezTo>
                      <a:pt x="48" y="86"/>
                      <a:pt x="50" y="79"/>
                      <a:pt x="52" y="75"/>
                    </a:cubicBezTo>
                    <a:cubicBezTo>
                      <a:pt x="53" y="74"/>
                      <a:pt x="53" y="72"/>
                      <a:pt x="54" y="71"/>
                    </a:cubicBezTo>
                    <a:cubicBezTo>
                      <a:pt x="55" y="70"/>
                      <a:pt x="58" y="67"/>
                      <a:pt x="61" y="65"/>
                    </a:cubicBezTo>
                    <a:cubicBezTo>
                      <a:pt x="69" y="59"/>
                      <a:pt x="82" y="50"/>
                      <a:pt x="82" y="34"/>
                    </a:cubicBezTo>
                    <a:cubicBezTo>
                      <a:pt x="82" y="9"/>
                      <a:pt x="59" y="0"/>
                      <a:pt x="39" y="0"/>
                    </a:cubicBezTo>
                    <a:close/>
                  </a:path>
                </a:pathLst>
              </a:custGeom>
              <a:solidFill>
                <a:srgbClr val="C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9" name="Freeform 42"/>
              <p:cNvSpPr>
                <a:spLocks noEditPoints="1"/>
              </p:cNvSpPr>
              <p:nvPr/>
            </p:nvSpPr>
            <p:spPr bwMode="auto">
              <a:xfrm>
                <a:off x="5172537" y="2467389"/>
                <a:ext cx="156414" cy="176557"/>
              </a:xfrm>
              <a:custGeom>
                <a:avLst/>
                <a:gdLst>
                  <a:gd name="T0" fmla="*/ 102 w 204"/>
                  <a:gd name="T1" fmla="*/ 0 h 204"/>
                  <a:gd name="T2" fmla="*/ 0 w 204"/>
                  <a:gd name="T3" fmla="*/ 102 h 204"/>
                  <a:gd name="T4" fmla="*/ 102 w 204"/>
                  <a:gd name="T5" fmla="*/ 204 h 204"/>
                  <a:gd name="T6" fmla="*/ 204 w 204"/>
                  <a:gd name="T7" fmla="*/ 102 h 204"/>
                  <a:gd name="T8" fmla="*/ 102 w 204"/>
                  <a:gd name="T9" fmla="*/ 0 h 204"/>
                  <a:gd name="T10" fmla="*/ 102 w 204"/>
                  <a:gd name="T11" fmla="*/ 187 h 204"/>
                  <a:gd name="T12" fmla="*/ 18 w 204"/>
                  <a:gd name="T13" fmla="*/ 102 h 204"/>
                  <a:gd name="T14" fmla="*/ 102 w 204"/>
                  <a:gd name="T15" fmla="*/ 18 h 204"/>
                  <a:gd name="T16" fmla="*/ 186 w 204"/>
                  <a:gd name="T17" fmla="*/ 102 h 204"/>
                  <a:gd name="T18" fmla="*/ 102 w 204"/>
                  <a:gd name="T19" fmla="*/ 187 h 2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04" h="204">
                    <a:moveTo>
                      <a:pt x="102" y="0"/>
                    </a:moveTo>
                    <a:cubicBezTo>
                      <a:pt x="46" y="0"/>
                      <a:pt x="0" y="46"/>
                      <a:pt x="0" y="102"/>
                    </a:cubicBezTo>
                    <a:cubicBezTo>
                      <a:pt x="0" y="159"/>
                      <a:pt x="46" y="204"/>
                      <a:pt x="102" y="204"/>
                    </a:cubicBezTo>
                    <a:cubicBezTo>
                      <a:pt x="158" y="204"/>
                      <a:pt x="204" y="159"/>
                      <a:pt x="204" y="102"/>
                    </a:cubicBezTo>
                    <a:cubicBezTo>
                      <a:pt x="204" y="46"/>
                      <a:pt x="158" y="0"/>
                      <a:pt x="102" y="0"/>
                    </a:cubicBezTo>
                    <a:close/>
                    <a:moveTo>
                      <a:pt x="102" y="187"/>
                    </a:moveTo>
                    <a:cubicBezTo>
                      <a:pt x="55" y="187"/>
                      <a:pt x="18" y="149"/>
                      <a:pt x="18" y="102"/>
                    </a:cubicBezTo>
                    <a:cubicBezTo>
                      <a:pt x="18" y="56"/>
                      <a:pt x="55" y="18"/>
                      <a:pt x="102" y="18"/>
                    </a:cubicBezTo>
                    <a:cubicBezTo>
                      <a:pt x="149" y="18"/>
                      <a:pt x="186" y="56"/>
                      <a:pt x="186" y="102"/>
                    </a:cubicBezTo>
                    <a:cubicBezTo>
                      <a:pt x="186" y="149"/>
                      <a:pt x="149" y="187"/>
                      <a:pt x="102" y="187"/>
                    </a:cubicBezTo>
                    <a:close/>
                  </a:path>
                </a:pathLst>
              </a:custGeom>
              <a:solidFill>
                <a:srgbClr val="C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</p:grpSp>
      </p:grpSp>
      <p:graphicFrame>
        <p:nvGraphicFramePr>
          <p:cNvPr id="40" name="Gráfico 39"/>
          <p:cNvGraphicFramePr/>
          <p:nvPr>
            <p:extLst>
              <p:ext uri="{D42A27DB-BD31-4B8C-83A1-F6EECF244321}">
                <p14:modId xmlns:p14="http://schemas.microsoft.com/office/powerpoint/2010/main" val="3769339659"/>
              </p:ext>
            </p:extLst>
          </p:nvPr>
        </p:nvGraphicFramePr>
        <p:xfrm>
          <a:off x="8142746" y="1577076"/>
          <a:ext cx="3573496" cy="373406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41" name="Freeform 9"/>
          <p:cNvSpPr>
            <a:spLocks noEditPoints="1"/>
          </p:cNvSpPr>
          <p:nvPr/>
        </p:nvSpPr>
        <p:spPr bwMode="auto">
          <a:xfrm>
            <a:off x="6326041" y="1775441"/>
            <a:ext cx="991666" cy="485411"/>
          </a:xfrm>
          <a:custGeom>
            <a:avLst/>
            <a:gdLst>
              <a:gd name="T0" fmla="*/ 13 w 279"/>
              <a:gd name="T1" fmla="*/ 78 h 135"/>
              <a:gd name="T2" fmla="*/ 28 w 279"/>
              <a:gd name="T3" fmla="*/ 77 h 135"/>
              <a:gd name="T4" fmla="*/ 5 w 279"/>
              <a:gd name="T5" fmla="*/ 61 h 135"/>
              <a:gd name="T6" fmla="*/ 28 w 279"/>
              <a:gd name="T7" fmla="*/ 43 h 135"/>
              <a:gd name="T8" fmla="*/ 31 w 279"/>
              <a:gd name="T9" fmla="*/ 58 h 135"/>
              <a:gd name="T10" fmla="*/ 21 w 279"/>
              <a:gd name="T11" fmla="*/ 53 h 135"/>
              <a:gd name="T12" fmla="*/ 23 w 279"/>
              <a:gd name="T13" fmla="*/ 61 h 135"/>
              <a:gd name="T14" fmla="*/ 42 w 279"/>
              <a:gd name="T15" fmla="*/ 73 h 135"/>
              <a:gd name="T16" fmla="*/ 18 w 279"/>
              <a:gd name="T17" fmla="*/ 92 h 135"/>
              <a:gd name="T18" fmla="*/ 1 w 279"/>
              <a:gd name="T19" fmla="*/ 76 h 135"/>
              <a:gd name="T20" fmla="*/ 90 w 279"/>
              <a:gd name="T21" fmla="*/ 44 h 135"/>
              <a:gd name="T22" fmla="*/ 64 w 279"/>
              <a:gd name="T23" fmla="*/ 63 h 135"/>
              <a:gd name="T24" fmla="*/ 62 w 279"/>
              <a:gd name="T25" fmla="*/ 72 h 135"/>
              <a:gd name="T26" fmla="*/ 81 w 279"/>
              <a:gd name="T27" fmla="*/ 91 h 135"/>
              <a:gd name="T28" fmla="*/ 98 w 279"/>
              <a:gd name="T29" fmla="*/ 44 h 135"/>
              <a:gd name="T30" fmla="*/ 132 w 279"/>
              <a:gd name="T31" fmla="*/ 48 h 135"/>
              <a:gd name="T32" fmla="*/ 121 w 279"/>
              <a:gd name="T33" fmla="*/ 67 h 135"/>
              <a:gd name="T34" fmla="*/ 128 w 279"/>
              <a:gd name="T35" fmla="*/ 83 h 135"/>
              <a:gd name="T36" fmla="*/ 88 w 279"/>
              <a:gd name="T37" fmla="*/ 91 h 135"/>
              <a:gd name="T38" fmla="*/ 112 w 279"/>
              <a:gd name="T39" fmla="*/ 63 h 135"/>
              <a:gd name="T40" fmla="*/ 119 w 279"/>
              <a:gd name="T41" fmla="*/ 54 h 135"/>
              <a:gd name="T42" fmla="*/ 105 w 279"/>
              <a:gd name="T43" fmla="*/ 71 h 135"/>
              <a:gd name="T44" fmla="*/ 117 w 279"/>
              <a:gd name="T45" fmla="*/ 77 h 135"/>
              <a:gd name="T46" fmla="*/ 105 w 279"/>
              <a:gd name="T47" fmla="*/ 71 h 135"/>
              <a:gd name="T48" fmla="*/ 166 w 279"/>
              <a:gd name="T49" fmla="*/ 44 h 135"/>
              <a:gd name="T50" fmla="*/ 181 w 279"/>
              <a:gd name="T51" fmla="*/ 53 h 135"/>
              <a:gd name="T52" fmla="*/ 167 w 279"/>
              <a:gd name="T53" fmla="*/ 68 h 135"/>
              <a:gd name="T54" fmla="*/ 175 w 279"/>
              <a:gd name="T55" fmla="*/ 75 h 135"/>
              <a:gd name="T56" fmla="*/ 161 w 279"/>
              <a:gd name="T57" fmla="*/ 91 h 135"/>
              <a:gd name="T58" fmla="*/ 161 w 279"/>
              <a:gd name="T59" fmla="*/ 73 h 135"/>
              <a:gd name="T60" fmla="*/ 148 w 279"/>
              <a:gd name="T61" fmla="*/ 91 h 135"/>
              <a:gd name="T62" fmla="*/ 153 w 279"/>
              <a:gd name="T63" fmla="*/ 64 h 135"/>
              <a:gd name="T64" fmla="*/ 168 w 279"/>
              <a:gd name="T65" fmla="*/ 59 h 135"/>
              <a:gd name="T66" fmla="*/ 160 w 279"/>
              <a:gd name="T67" fmla="*/ 53 h 135"/>
              <a:gd name="T68" fmla="*/ 205 w 279"/>
              <a:gd name="T69" fmla="*/ 44 h 135"/>
              <a:gd name="T70" fmla="*/ 215 w 279"/>
              <a:gd name="T71" fmla="*/ 91 h 135"/>
              <a:gd name="T72" fmla="*/ 190 w 279"/>
              <a:gd name="T73" fmla="*/ 91 h 135"/>
              <a:gd name="T74" fmla="*/ 213 w 279"/>
              <a:gd name="T75" fmla="*/ 73 h 135"/>
              <a:gd name="T76" fmla="*/ 200 w 279"/>
              <a:gd name="T77" fmla="*/ 73 h 135"/>
              <a:gd name="T78" fmla="*/ 279 w 279"/>
              <a:gd name="T79" fmla="*/ 44 h 135"/>
              <a:gd name="T80" fmla="*/ 253 w 279"/>
              <a:gd name="T81" fmla="*/ 63 h 135"/>
              <a:gd name="T82" fmla="*/ 251 w 279"/>
              <a:gd name="T83" fmla="*/ 72 h 135"/>
              <a:gd name="T84" fmla="*/ 270 w 279"/>
              <a:gd name="T85" fmla="*/ 91 h 135"/>
              <a:gd name="T86" fmla="*/ 189 w 279"/>
              <a:gd name="T87" fmla="*/ 22 h 135"/>
              <a:gd name="T88" fmla="*/ 103 w 279"/>
              <a:gd name="T89" fmla="*/ 22 h 135"/>
              <a:gd name="T90" fmla="*/ 190 w 279"/>
              <a:gd name="T91" fmla="*/ 14 h 135"/>
              <a:gd name="T92" fmla="*/ 82 w 279"/>
              <a:gd name="T93" fmla="*/ 121 h 135"/>
              <a:gd name="T94" fmla="*/ 79 w 279"/>
              <a:gd name="T95" fmla="*/ 135 h 135"/>
              <a:gd name="T96" fmla="*/ 173 w 279"/>
              <a:gd name="T97" fmla="*/ 98 h 135"/>
              <a:gd name="T98" fmla="*/ 86 w 279"/>
              <a:gd name="T99" fmla="*/ 98 h 1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279" h="135">
                <a:moveTo>
                  <a:pt x="1" y="76"/>
                </a:moveTo>
                <a:cubicBezTo>
                  <a:pt x="14" y="76"/>
                  <a:pt x="14" y="76"/>
                  <a:pt x="14" y="76"/>
                </a:cubicBezTo>
                <a:cubicBezTo>
                  <a:pt x="14" y="77"/>
                  <a:pt x="13" y="77"/>
                  <a:pt x="13" y="78"/>
                </a:cubicBezTo>
                <a:cubicBezTo>
                  <a:pt x="13" y="81"/>
                  <a:pt x="16" y="83"/>
                  <a:pt x="20" y="83"/>
                </a:cubicBezTo>
                <a:cubicBezTo>
                  <a:pt x="25" y="83"/>
                  <a:pt x="27" y="81"/>
                  <a:pt x="28" y="78"/>
                </a:cubicBezTo>
                <a:cubicBezTo>
                  <a:pt x="28" y="77"/>
                  <a:pt x="28" y="77"/>
                  <a:pt x="28" y="77"/>
                </a:cubicBezTo>
                <a:cubicBezTo>
                  <a:pt x="28" y="75"/>
                  <a:pt x="27" y="74"/>
                  <a:pt x="25" y="73"/>
                </a:cubicBezTo>
                <a:cubicBezTo>
                  <a:pt x="14" y="70"/>
                  <a:pt x="14" y="70"/>
                  <a:pt x="14" y="70"/>
                </a:cubicBezTo>
                <a:cubicBezTo>
                  <a:pt x="8" y="69"/>
                  <a:pt x="5" y="65"/>
                  <a:pt x="5" y="61"/>
                </a:cubicBezTo>
                <a:cubicBezTo>
                  <a:pt x="5" y="60"/>
                  <a:pt x="5" y="59"/>
                  <a:pt x="5" y="58"/>
                </a:cubicBezTo>
                <a:cubicBezTo>
                  <a:pt x="6" y="54"/>
                  <a:pt x="9" y="50"/>
                  <a:pt x="12" y="48"/>
                </a:cubicBezTo>
                <a:cubicBezTo>
                  <a:pt x="16" y="45"/>
                  <a:pt x="22" y="43"/>
                  <a:pt x="28" y="43"/>
                </a:cubicBezTo>
                <a:cubicBezTo>
                  <a:pt x="39" y="43"/>
                  <a:pt x="44" y="47"/>
                  <a:pt x="44" y="54"/>
                </a:cubicBezTo>
                <a:cubicBezTo>
                  <a:pt x="44" y="55"/>
                  <a:pt x="44" y="56"/>
                  <a:pt x="44" y="58"/>
                </a:cubicBezTo>
                <a:cubicBezTo>
                  <a:pt x="31" y="58"/>
                  <a:pt x="31" y="58"/>
                  <a:pt x="31" y="58"/>
                </a:cubicBezTo>
                <a:cubicBezTo>
                  <a:pt x="31" y="57"/>
                  <a:pt x="31" y="56"/>
                  <a:pt x="31" y="56"/>
                </a:cubicBezTo>
                <a:cubicBezTo>
                  <a:pt x="31" y="53"/>
                  <a:pt x="29" y="52"/>
                  <a:pt x="26" y="52"/>
                </a:cubicBezTo>
                <a:cubicBezTo>
                  <a:pt x="24" y="52"/>
                  <a:pt x="23" y="52"/>
                  <a:pt x="21" y="53"/>
                </a:cubicBezTo>
                <a:cubicBezTo>
                  <a:pt x="20" y="54"/>
                  <a:pt x="19" y="55"/>
                  <a:pt x="19" y="56"/>
                </a:cubicBezTo>
                <a:cubicBezTo>
                  <a:pt x="19" y="57"/>
                  <a:pt x="19" y="57"/>
                  <a:pt x="19" y="57"/>
                </a:cubicBezTo>
                <a:cubicBezTo>
                  <a:pt x="19" y="59"/>
                  <a:pt x="20" y="60"/>
                  <a:pt x="23" y="61"/>
                </a:cubicBezTo>
                <a:cubicBezTo>
                  <a:pt x="31" y="63"/>
                  <a:pt x="31" y="63"/>
                  <a:pt x="31" y="63"/>
                </a:cubicBezTo>
                <a:cubicBezTo>
                  <a:pt x="34" y="64"/>
                  <a:pt x="37" y="65"/>
                  <a:pt x="38" y="66"/>
                </a:cubicBezTo>
                <a:cubicBezTo>
                  <a:pt x="41" y="68"/>
                  <a:pt x="42" y="70"/>
                  <a:pt x="42" y="73"/>
                </a:cubicBezTo>
                <a:cubicBezTo>
                  <a:pt x="42" y="74"/>
                  <a:pt x="42" y="76"/>
                  <a:pt x="41" y="77"/>
                </a:cubicBezTo>
                <a:cubicBezTo>
                  <a:pt x="40" y="82"/>
                  <a:pt x="38" y="85"/>
                  <a:pt x="33" y="88"/>
                </a:cubicBezTo>
                <a:cubicBezTo>
                  <a:pt x="29" y="91"/>
                  <a:pt x="24" y="92"/>
                  <a:pt x="18" y="92"/>
                </a:cubicBezTo>
                <a:cubicBezTo>
                  <a:pt x="10" y="92"/>
                  <a:pt x="5" y="90"/>
                  <a:pt x="2" y="86"/>
                </a:cubicBezTo>
                <a:cubicBezTo>
                  <a:pt x="1" y="84"/>
                  <a:pt x="0" y="82"/>
                  <a:pt x="0" y="80"/>
                </a:cubicBezTo>
                <a:cubicBezTo>
                  <a:pt x="0" y="79"/>
                  <a:pt x="0" y="78"/>
                  <a:pt x="1" y="76"/>
                </a:cubicBezTo>
                <a:moveTo>
                  <a:pt x="46" y="91"/>
                </a:moveTo>
                <a:cubicBezTo>
                  <a:pt x="56" y="44"/>
                  <a:pt x="56" y="44"/>
                  <a:pt x="56" y="44"/>
                </a:cubicBezTo>
                <a:cubicBezTo>
                  <a:pt x="90" y="44"/>
                  <a:pt x="90" y="44"/>
                  <a:pt x="90" y="44"/>
                </a:cubicBezTo>
                <a:cubicBezTo>
                  <a:pt x="88" y="53"/>
                  <a:pt x="88" y="53"/>
                  <a:pt x="88" y="53"/>
                </a:cubicBezTo>
                <a:cubicBezTo>
                  <a:pt x="66" y="53"/>
                  <a:pt x="66" y="53"/>
                  <a:pt x="66" y="53"/>
                </a:cubicBezTo>
                <a:cubicBezTo>
                  <a:pt x="64" y="63"/>
                  <a:pt x="64" y="63"/>
                  <a:pt x="64" y="63"/>
                </a:cubicBezTo>
                <a:cubicBezTo>
                  <a:pt x="85" y="63"/>
                  <a:pt x="85" y="63"/>
                  <a:pt x="85" y="63"/>
                </a:cubicBezTo>
                <a:cubicBezTo>
                  <a:pt x="83" y="72"/>
                  <a:pt x="83" y="72"/>
                  <a:pt x="83" y="72"/>
                </a:cubicBezTo>
                <a:cubicBezTo>
                  <a:pt x="62" y="72"/>
                  <a:pt x="62" y="72"/>
                  <a:pt x="62" y="72"/>
                </a:cubicBezTo>
                <a:cubicBezTo>
                  <a:pt x="60" y="82"/>
                  <a:pt x="60" y="82"/>
                  <a:pt x="60" y="82"/>
                </a:cubicBezTo>
                <a:cubicBezTo>
                  <a:pt x="83" y="82"/>
                  <a:pt x="83" y="82"/>
                  <a:pt x="83" y="82"/>
                </a:cubicBezTo>
                <a:cubicBezTo>
                  <a:pt x="81" y="91"/>
                  <a:pt x="81" y="91"/>
                  <a:pt x="81" y="91"/>
                </a:cubicBezTo>
                <a:lnTo>
                  <a:pt x="46" y="91"/>
                </a:lnTo>
                <a:close/>
                <a:moveTo>
                  <a:pt x="88" y="91"/>
                </a:moveTo>
                <a:cubicBezTo>
                  <a:pt x="98" y="44"/>
                  <a:pt x="98" y="44"/>
                  <a:pt x="98" y="44"/>
                </a:cubicBezTo>
                <a:cubicBezTo>
                  <a:pt x="116" y="44"/>
                  <a:pt x="116" y="44"/>
                  <a:pt x="116" y="44"/>
                </a:cubicBezTo>
                <a:cubicBezTo>
                  <a:pt x="120" y="44"/>
                  <a:pt x="123" y="44"/>
                  <a:pt x="125" y="45"/>
                </a:cubicBezTo>
                <a:cubicBezTo>
                  <a:pt x="128" y="45"/>
                  <a:pt x="130" y="46"/>
                  <a:pt x="132" y="48"/>
                </a:cubicBezTo>
                <a:cubicBezTo>
                  <a:pt x="133" y="50"/>
                  <a:pt x="134" y="52"/>
                  <a:pt x="134" y="54"/>
                </a:cubicBezTo>
                <a:cubicBezTo>
                  <a:pt x="134" y="54"/>
                  <a:pt x="134" y="55"/>
                  <a:pt x="134" y="56"/>
                </a:cubicBezTo>
                <a:cubicBezTo>
                  <a:pt x="132" y="61"/>
                  <a:pt x="128" y="65"/>
                  <a:pt x="121" y="67"/>
                </a:cubicBezTo>
                <a:cubicBezTo>
                  <a:pt x="121" y="67"/>
                  <a:pt x="121" y="67"/>
                  <a:pt x="121" y="67"/>
                </a:cubicBezTo>
                <a:cubicBezTo>
                  <a:pt x="127" y="68"/>
                  <a:pt x="130" y="71"/>
                  <a:pt x="130" y="75"/>
                </a:cubicBezTo>
                <a:cubicBezTo>
                  <a:pt x="130" y="78"/>
                  <a:pt x="130" y="81"/>
                  <a:pt x="128" y="83"/>
                </a:cubicBezTo>
                <a:cubicBezTo>
                  <a:pt x="126" y="86"/>
                  <a:pt x="124" y="87"/>
                  <a:pt x="121" y="89"/>
                </a:cubicBezTo>
                <a:cubicBezTo>
                  <a:pt x="119" y="90"/>
                  <a:pt x="114" y="91"/>
                  <a:pt x="109" y="91"/>
                </a:cubicBezTo>
                <a:lnTo>
                  <a:pt x="88" y="91"/>
                </a:lnTo>
                <a:close/>
                <a:moveTo>
                  <a:pt x="109" y="53"/>
                </a:moveTo>
                <a:cubicBezTo>
                  <a:pt x="106" y="63"/>
                  <a:pt x="106" y="63"/>
                  <a:pt x="106" y="63"/>
                </a:cubicBezTo>
                <a:cubicBezTo>
                  <a:pt x="112" y="63"/>
                  <a:pt x="112" y="63"/>
                  <a:pt x="112" y="63"/>
                </a:cubicBezTo>
                <a:cubicBezTo>
                  <a:pt x="115" y="63"/>
                  <a:pt x="116" y="63"/>
                  <a:pt x="117" y="62"/>
                </a:cubicBezTo>
                <a:cubicBezTo>
                  <a:pt x="119" y="62"/>
                  <a:pt x="120" y="60"/>
                  <a:pt x="120" y="58"/>
                </a:cubicBezTo>
                <a:cubicBezTo>
                  <a:pt x="121" y="56"/>
                  <a:pt x="120" y="55"/>
                  <a:pt x="119" y="54"/>
                </a:cubicBezTo>
                <a:cubicBezTo>
                  <a:pt x="119" y="53"/>
                  <a:pt x="117" y="53"/>
                  <a:pt x="116" y="53"/>
                </a:cubicBezTo>
                <a:lnTo>
                  <a:pt x="109" y="53"/>
                </a:lnTo>
                <a:close/>
                <a:moveTo>
                  <a:pt x="105" y="71"/>
                </a:moveTo>
                <a:cubicBezTo>
                  <a:pt x="102" y="82"/>
                  <a:pt x="102" y="82"/>
                  <a:pt x="102" y="82"/>
                </a:cubicBezTo>
                <a:cubicBezTo>
                  <a:pt x="109" y="82"/>
                  <a:pt x="109" y="82"/>
                  <a:pt x="109" y="82"/>
                </a:cubicBezTo>
                <a:cubicBezTo>
                  <a:pt x="114" y="82"/>
                  <a:pt x="116" y="80"/>
                  <a:pt x="117" y="77"/>
                </a:cubicBezTo>
                <a:cubicBezTo>
                  <a:pt x="117" y="76"/>
                  <a:pt x="117" y="76"/>
                  <a:pt x="117" y="75"/>
                </a:cubicBezTo>
                <a:cubicBezTo>
                  <a:pt x="117" y="73"/>
                  <a:pt x="115" y="71"/>
                  <a:pt x="111" y="71"/>
                </a:cubicBezTo>
                <a:lnTo>
                  <a:pt x="105" y="71"/>
                </a:lnTo>
                <a:close/>
                <a:moveTo>
                  <a:pt x="135" y="91"/>
                </a:moveTo>
                <a:cubicBezTo>
                  <a:pt x="144" y="44"/>
                  <a:pt x="144" y="44"/>
                  <a:pt x="144" y="44"/>
                </a:cubicBezTo>
                <a:cubicBezTo>
                  <a:pt x="166" y="44"/>
                  <a:pt x="166" y="44"/>
                  <a:pt x="166" y="44"/>
                </a:cubicBezTo>
                <a:cubicBezTo>
                  <a:pt x="170" y="44"/>
                  <a:pt x="172" y="44"/>
                  <a:pt x="173" y="45"/>
                </a:cubicBezTo>
                <a:cubicBezTo>
                  <a:pt x="176" y="45"/>
                  <a:pt x="178" y="46"/>
                  <a:pt x="179" y="48"/>
                </a:cubicBezTo>
                <a:cubicBezTo>
                  <a:pt x="181" y="49"/>
                  <a:pt x="181" y="51"/>
                  <a:pt x="181" y="53"/>
                </a:cubicBezTo>
                <a:cubicBezTo>
                  <a:pt x="181" y="54"/>
                  <a:pt x="181" y="55"/>
                  <a:pt x="181" y="57"/>
                </a:cubicBezTo>
                <a:cubicBezTo>
                  <a:pt x="180" y="61"/>
                  <a:pt x="178" y="64"/>
                  <a:pt x="175" y="65"/>
                </a:cubicBezTo>
                <a:cubicBezTo>
                  <a:pt x="173" y="66"/>
                  <a:pt x="170" y="67"/>
                  <a:pt x="167" y="68"/>
                </a:cubicBezTo>
                <a:cubicBezTo>
                  <a:pt x="167" y="68"/>
                  <a:pt x="167" y="68"/>
                  <a:pt x="167" y="68"/>
                </a:cubicBezTo>
                <a:cubicBezTo>
                  <a:pt x="170" y="68"/>
                  <a:pt x="173" y="69"/>
                  <a:pt x="174" y="70"/>
                </a:cubicBezTo>
                <a:cubicBezTo>
                  <a:pt x="175" y="71"/>
                  <a:pt x="175" y="73"/>
                  <a:pt x="175" y="75"/>
                </a:cubicBezTo>
                <a:cubicBezTo>
                  <a:pt x="175" y="76"/>
                  <a:pt x="175" y="77"/>
                  <a:pt x="175" y="79"/>
                </a:cubicBezTo>
                <a:cubicBezTo>
                  <a:pt x="175" y="85"/>
                  <a:pt x="175" y="89"/>
                  <a:pt x="175" y="91"/>
                </a:cubicBezTo>
                <a:cubicBezTo>
                  <a:pt x="161" y="91"/>
                  <a:pt x="161" y="91"/>
                  <a:pt x="161" y="91"/>
                </a:cubicBezTo>
                <a:cubicBezTo>
                  <a:pt x="161" y="89"/>
                  <a:pt x="161" y="85"/>
                  <a:pt x="162" y="80"/>
                </a:cubicBezTo>
                <a:cubicBezTo>
                  <a:pt x="162" y="78"/>
                  <a:pt x="162" y="77"/>
                  <a:pt x="162" y="76"/>
                </a:cubicBezTo>
                <a:cubicBezTo>
                  <a:pt x="162" y="75"/>
                  <a:pt x="162" y="74"/>
                  <a:pt x="161" y="73"/>
                </a:cubicBezTo>
                <a:cubicBezTo>
                  <a:pt x="160" y="73"/>
                  <a:pt x="159" y="73"/>
                  <a:pt x="157" y="73"/>
                </a:cubicBezTo>
                <a:cubicBezTo>
                  <a:pt x="151" y="73"/>
                  <a:pt x="151" y="73"/>
                  <a:pt x="151" y="73"/>
                </a:cubicBezTo>
                <a:cubicBezTo>
                  <a:pt x="148" y="91"/>
                  <a:pt x="148" y="91"/>
                  <a:pt x="148" y="91"/>
                </a:cubicBezTo>
                <a:lnTo>
                  <a:pt x="135" y="91"/>
                </a:lnTo>
                <a:close/>
                <a:moveTo>
                  <a:pt x="156" y="53"/>
                </a:moveTo>
                <a:cubicBezTo>
                  <a:pt x="153" y="64"/>
                  <a:pt x="153" y="64"/>
                  <a:pt x="153" y="64"/>
                </a:cubicBezTo>
                <a:cubicBezTo>
                  <a:pt x="158" y="64"/>
                  <a:pt x="158" y="64"/>
                  <a:pt x="158" y="64"/>
                </a:cubicBezTo>
                <a:cubicBezTo>
                  <a:pt x="161" y="64"/>
                  <a:pt x="163" y="64"/>
                  <a:pt x="163" y="64"/>
                </a:cubicBezTo>
                <a:cubicBezTo>
                  <a:pt x="166" y="63"/>
                  <a:pt x="167" y="61"/>
                  <a:pt x="168" y="59"/>
                </a:cubicBezTo>
                <a:cubicBezTo>
                  <a:pt x="168" y="58"/>
                  <a:pt x="168" y="57"/>
                  <a:pt x="168" y="57"/>
                </a:cubicBezTo>
                <a:cubicBezTo>
                  <a:pt x="168" y="55"/>
                  <a:pt x="167" y="54"/>
                  <a:pt x="166" y="53"/>
                </a:cubicBezTo>
                <a:cubicBezTo>
                  <a:pt x="164" y="53"/>
                  <a:pt x="163" y="53"/>
                  <a:pt x="160" y="53"/>
                </a:cubicBezTo>
                <a:lnTo>
                  <a:pt x="156" y="53"/>
                </a:lnTo>
                <a:close/>
                <a:moveTo>
                  <a:pt x="177" y="91"/>
                </a:moveTo>
                <a:cubicBezTo>
                  <a:pt x="205" y="44"/>
                  <a:pt x="205" y="44"/>
                  <a:pt x="205" y="44"/>
                </a:cubicBezTo>
                <a:cubicBezTo>
                  <a:pt x="221" y="44"/>
                  <a:pt x="221" y="44"/>
                  <a:pt x="221" y="44"/>
                </a:cubicBezTo>
                <a:cubicBezTo>
                  <a:pt x="230" y="91"/>
                  <a:pt x="230" y="91"/>
                  <a:pt x="230" y="91"/>
                </a:cubicBezTo>
                <a:cubicBezTo>
                  <a:pt x="215" y="91"/>
                  <a:pt x="215" y="91"/>
                  <a:pt x="215" y="91"/>
                </a:cubicBezTo>
                <a:cubicBezTo>
                  <a:pt x="214" y="81"/>
                  <a:pt x="214" y="81"/>
                  <a:pt x="214" y="81"/>
                </a:cubicBezTo>
                <a:cubicBezTo>
                  <a:pt x="195" y="81"/>
                  <a:pt x="195" y="81"/>
                  <a:pt x="195" y="81"/>
                </a:cubicBezTo>
                <a:cubicBezTo>
                  <a:pt x="190" y="91"/>
                  <a:pt x="190" y="91"/>
                  <a:pt x="190" y="91"/>
                </a:cubicBezTo>
                <a:lnTo>
                  <a:pt x="177" y="91"/>
                </a:lnTo>
                <a:close/>
                <a:moveTo>
                  <a:pt x="200" y="73"/>
                </a:moveTo>
                <a:cubicBezTo>
                  <a:pt x="213" y="73"/>
                  <a:pt x="213" y="73"/>
                  <a:pt x="213" y="73"/>
                </a:cubicBezTo>
                <a:cubicBezTo>
                  <a:pt x="211" y="53"/>
                  <a:pt x="211" y="53"/>
                  <a:pt x="211" y="53"/>
                </a:cubicBezTo>
                <a:cubicBezTo>
                  <a:pt x="211" y="53"/>
                  <a:pt x="211" y="53"/>
                  <a:pt x="211" y="53"/>
                </a:cubicBezTo>
                <a:lnTo>
                  <a:pt x="200" y="73"/>
                </a:lnTo>
                <a:close/>
                <a:moveTo>
                  <a:pt x="235" y="91"/>
                </a:moveTo>
                <a:cubicBezTo>
                  <a:pt x="245" y="44"/>
                  <a:pt x="245" y="44"/>
                  <a:pt x="245" y="44"/>
                </a:cubicBezTo>
                <a:cubicBezTo>
                  <a:pt x="279" y="44"/>
                  <a:pt x="279" y="44"/>
                  <a:pt x="279" y="44"/>
                </a:cubicBezTo>
                <a:cubicBezTo>
                  <a:pt x="277" y="53"/>
                  <a:pt x="277" y="53"/>
                  <a:pt x="277" y="53"/>
                </a:cubicBezTo>
                <a:cubicBezTo>
                  <a:pt x="255" y="53"/>
                  <a:pt x="255" y="53"/>
                  <a:pt x="255" y="53"/>
                </a:cubicBezTo>
                <a:cubicBezTo>
                  <a:pt x="253" y="63"/>
                  <a:pt x="253" y="63"/>
                  <a:pt x="253" y="63"/>
                </a:cubicBezTo>
                <a:cubicBezTo>
                  <a:pt x="274" y="63"/>
                  <a:pt x="274" y="63"/>
                  <a:pt x="274" y="63"/>
                </a:cubicBezTo>
                <a:cubicBezTo>
                  <a:pt x="272" y="72"/>
                  <a:pt x="272" y="72"/>
                  <a:pt x="272" y="72"/>
                </a:cubicBezTo>
                <a:cubicBezTo>
                  <a:pt x="251" y="72"/>
                  <a:pt x="251" y="72"/>
                  <a:pt x="251" y="72"/>
                </a:cubicBezTo>
                <a:cubicBezTo>
                  <a:pt x="249" y="82"/>
                  <a:pt x="249" y="82"/>
                  <a:pt x="249" y="82"/>
                </a:cubicBezTo>
                <a:cubicBezTo>
                  <a:pt x="272" y="82"/>
                  <a:pt x="272" y="82"/>
                  <a:pt x="272" y="82"/>
                </a:cubicBezTo>
                <a:cubicBezTo>
                  <a:pt x="270" y="91"/>
                  <a:pt x="270" y="91"/>
                  <a:pt x="270" y="91"/>
                </a:cubicBezTo>
                <a:lnTo>
                  <a:pt x="235" y="91"/>
                </a:lnTo>
                <a:close/>
                <a:moveTo>
                  <a:pt x="103" y="22"/>
                </a:moveTo>
                <a:cubicBezTo>
                  <a:pt x="189" y="22"/>
                  <a:pt x="189" y="22"/>
                  <a:pt x="189" y="22"/>
                </a:cubicBezTo>
                <a:cubicBezTo>
                  <a:pt x="186" y="37"/>
                  <a:pt x="186" y="37"/>
                  <a:pt x="186" y="37"/>
                </a:cubicBezTo>
                <a:cubicBezTo>
                  <a:pt x="99" y="37"/>
                  <a:pt x="99" y="37"/>
                  <a:pt x="99" y="37"/>
                </a:cubicBezTo>
                <a:lnTo>
                  <a:pt x="103" y="22"/>
                </a:lnTo>
                <a:close/>
                <a:moveTo>
                  <a:pt x="107" y="0"/>
                </a:moveTo>
                <a:cubicBezTo>
                  <a:pt x="194" y="0"/>
                  <a:pt x="194" y="0"/>
                  <a:pt x="194" y="0"/>
                </a:cubicBezTo>
                <a:cubicBezTo>
                  <a:pt x="190" y="14"/>
                  <a:pt x="190" y="14"/>
                  <a:pt x="190" y="14"/>
                </a:cubicBezTo>
                <a:cubicBezTo>
                  <a:pt x="104" y="14"/>
                  <a:pt x="104" y="14"/>
                  <a:pt x="104" y="14"/>
                </a:cubicBezTo>
                <a:lnTo>
                  <a:pt x="107" y="0"/>
                </a:lnTo>
                <a:close/>
                <a:moveTo>
                  <a:pt x="82" y="121"/>
                </a:moveTo>
                <a:cubicBezTo>
                  <a:pt x="168" y="121"/>
                  <a:pt x="168" y="121"/>
                  <a:pt x="168" y="121"/>
                </a:cubicBezTo>
                <a:cubicBezTo>
                  <a:pt x="165" y="135"/>
                  <a:pt x="165" y="135"/>
                  <a:pt x="165" y="135"/>
                </a:cubicBezTo>
                <a:cubicBezTo>
                  <a:pt x="79" y="135"/>
                  <a:pt x="79" y="135"/>
                  <a:pt x="79" y="135"/>
                </a:cubicBezTo>
                <a:lnTo>
                  <a:pt x="82" y="121"/>
                </a:lnTo>
                <a:close/>
                <a:moveTo>
                  <a:pt x="86" y="98"/>
                </a:moveTo>
                <a:cubicBezTo>
                  <a:pt x="173" y="98"/>
                  <a:pt x="173" y="98"/>
                  <a:pt x="173" y="98"/>
                </a:cubicBezTo>
                <a:cubicBezTo>
                  <a:pt x="170" y="113"/>
                  <a:pt x="170" y="113"/>
                  <a:pt x="170" y="113"/>
                </a:cubicBezTo>
                <a:cubicBezTo>
                  <a:pt x="83" y="113"/>
                  <a:pt x="83" y="113"/>
                  <a:pt x="83" y="113"/>
                </a:cubicBezTo>
                <a:lnTo>
                  <a:pt x="86" y="98"/>
                </a:lnTo>
                <a:close/>
              </a:path>
            </a:pathLst>
          </a:custGeom>
          <a:solidFill>
            <a:srgbClr val="4071A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pt-BR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pt-BR">
              <a:solidFill>
                <a:schemeClr val="accent1"/>
              </a:solidFill>
            </a:endParaRPr>
          </a:p>
        </p:txBody>
      </p:sp>
      <p:graphicFrame>
        <p:nvGraphicFramePr>
          <p:cNvPr id="42" name="Tabela 4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226866383"/>
              </p:ext>
            </p:extLst>
          </p:nvPr>
        </p:nvGraphicFramePr>
        <p:xfrm>
          <a:off x="7386377" y="1748957"/>
          <a:ext cx="928914" cy="3447342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928914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</a:tblGrid>
              <a:tr h="574557">
                <a:tc>
                  <a:txBody>
                    <a:bodyPr/>
                    <a:lstStyle/>
                    <a:p>
                      <a:pPr algn="ctr" fontAlgn="ctr"/>
                      <a:r>
                        <a:rPr lang="pt-BR" sz="2000" b="1" u="none" strike="noStrike" dirty="0">
                          <a:solidFill>
                            <a:srgbClr val="0060AA"/>
                          </a:solidFill>
                          <a:effectLst/>
                        </a:rPr>
                        <a:t>49%</a:t>
                      </a:r>
                      <a:endParaRPr lang="pt-BR" sz="2000" b="1" i="0" u="none" strike="noStrike" dirty="0">
                        <a:solidFill>
                          <a:srgbClr val="0060A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574557">
                <a:tc>
                  <a:txBody>
                    <a:bodyPr/>
                    <a:lstStyle/>
                    <a:p>
                      <a:pPr algn="ctr" fontAlgn="ctr"/>
                      <a:r>
                        <a:rPr lang="pt-BR" sz="2000" b="1" u="none" strike="noStrike" dirty="0">
                          <a:solidFill>
                            <a:schemeClr val="accent2"/>
                          </a:solidFill>
                          <a:effectLst/>
                        </a:rPr>
                        <a:t>26%</a:t>
                      </a:r>
                      <a:endParaRPr lang="pt-BR" sz="2000" b="1" i="0" u="none" strike="noStrike" dirty="0">
                        <a:solidFill>
                          <a:schemeClr val="accent2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574557">
                <a:tc>
                  <a:txBody>
                    <a:bodyPr/>
                    <a:lstStyle/>
                    <a:p>
                      <a:pPr algn="ctr" fontAlgn="ctr"/>
                      <a:r>
                        <a:rPr lang="pt-BR" sz="2000" b="1" u="none" strike="noStrike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</a:rPr>
                        <a:t>9%</a:t>
                      </a:r>
                      <a:endParaRPr lang="pt-BR" sz="2000" b="1" i="0" u="none" strike="noStrike" dirty="0">
                        <a:solidFill>
                          <a:schemeClr val="bg1">
                            <a:lumMod val="50000"/>
                          </a:schemeClr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574557">
                <a:tc>
                  <a:txBody>
                    <a:bodyPr/>
                    <a:lstStyle/>
                    <a:p>
                      <a:pPr algn="ctr" fontAlgn="ctr"/>
                      <a:r>
                        <a:rPr lang="pt-BR" sz="2000" b="1" u="none" strike="noStrike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</a:rPr>
                        <a:t>7%</a:t>
                      </a:r>
                      <a:endParaRPr lang="pt-BR" sz="2000" b="1" i="0" u="none" strike="noStrike" dirty="0">
                        <a:solidFill>
                          <a:schemeClr val="bg1">
                            <a:lumMod val="50000"/>
                          </a:schemeClr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574557">
                <a:tc>
                  <a:txBody>
                    <a:bodyPr/>
                    <a:lstStyle/>
                    <a:p>
                      <a:pPr algn="ctr" fontAlgn="ctr"/>
                      <a:r>
                        <a:rPr lang="pt-BR" sz="2000" b="1" u="none" strike="noStrike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</a:rPr>
                        <a:t>1%</a:t>
                      </a:r>
                      <a:endParaRPr lang="pt-BR" sz="2000" b="1" i="0" u="none" strike="noStrike" dirty="0">
                        <a:solidFill>
                          <a:schemeClr val="bg1">
                            <a:lumMod val="50000"/>
                          </a:schemeClr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574557">
                <a:tc>
                  <a:txBody>
                    <a:bodyPr/>
                    <a:lstStyle/>
                    <a:p>
                      <a:pPr algn="ctr" fontAlgn="ctr"/>
                      <a:r>
                        <a:rPr lang="pt-BR" sz="2000" b="1" u="none" strike="noStrike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</a:rPr>
                        <a:t>8%</a:t>
                      </a:r>
                      <a:endParaRPr lang="pt-BR" sz="2000" b="1" i="0" u="none" strike="noStrike" dirty="0">
                        <a:solidFill>
                          <a:schemeClr val="bg1">
                            <a:lumMod val="50000"/>
                          </a:schemeClr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</a:tbl>
          </a:graphicData>
        </a:graphic>
      </p:graphicFrame>
      <p:pic>
        <p:nvPicPr>
          <p:cNvPr id="43" name="Picture 4" descr="http://www.go.senac.br/portal/assets/img/logo-senac-70-anos.png"/>
          <p:cNvPicPr>
            <a:picLocks noChangeAspect="1" noChangeArrowheads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 bwMode="auto">
          <a:xfrm>
            <a:off x="6650987" y="3556115"/>
            <a:ext cx="666720" cy="3834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4" name="CaixaDeTexto 43"/>
          <p:cNvSpPr txBox="1"/>
          <p:nvPr/>
        </p:nvSpPr>
        <p:spPr>
          <a:xfrm>
            <a:off x="6098107" y="4176574"/>
            <a:ext cx="12196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pt-BR" b="1" kern="0" dirty="0">
                <a:solidFill>
                  <a:schemeClr val="bg1">
                    <a:lumMod val="50000"/>
                  </a:schemeClr>
                </a:solidFill>
              </a:rPr>
              <a:t>b</a:t>
            </a:r>
            <a:r>
              <a:rPr kumimoji="0" lang="pt-BR" b="1" i="0" u="none" strike="noStrike" kern="0" cap="none" spc="0" normalizeH="0" baseline="0" noProof="0" dirty="0" err="1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/>
                <a:uLnTx/>
                <a:uFillTx/>
              </a:rPr>
              <a:t>ancos</a:t>
            </a:r>
            <a:endParaRPr kumimoji="0" lang="pt-BR" sz="1200" b="1" i="0" u="none" strike="noStrike" kern="0" cap="none" spc="0" normalizeH="0" baseline="0" noProof="0" dirty="0">
              <a:ln>
                <a:noFill/>
              </a:ln>
              <a:solidFill>
                <a:schemeClr val="bg1">
                  <a:lumMod val="50000"/>
                </a:schemeClr>
              </a:solidFill>
              <a:effectLst/>
              <a:uLnTx/>
              <a:uFillTx/>
            </a:endParaRPr>
          </a:p>
        </p:txBody>
      </p:sp>
      <p:sp>
        <p:nvSpPr>
          <p:cNvPr id="45" name="CaixaDeTexto 44"/>
          <p:cNvSpPr txBox="1"/>
          <p:nvPr/>
        </p:nvSpPr>
        <p:spPr>
          <a:xfrm>
            <a:off x="6098107" y="4747587"/>
            <a:ext cx="12196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b="1" i="0" u="none" strike="noStrike" kern="0" cap="none" spc="0" normalizeH="0" baseline="0" noProof="0" dirty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/>
                <a:uLnTx/>
                <a:uFillTx/>
              </a:rPr>
              <a:t>outros</a:t>
            </a:r>
            <a:endParaRPr kumimoji="0" lang="pt-BR" sz="1200" b="1" i="0" u="none" strike="noStrike" kern="0" cap="none" spc="0" normalizeH="0" baseline="0" noProof="0" dirty="0">
              <a:ln>
                <a:noFill/>
              </a:ln>
              <a:solidFill>
                <a:schemeClr val="bg1">
                  <a:lumMod val="50000"/>
                </a:schemeClr>
              </a:solidFill>
              <a:effectLst/>
              <a:uLnTx/>
              <a:uFillTx/>
            </a:endParaRPr>
          </a:p>
        </p:txBody>
      </p:sp>
      <p:pic>
        <p:nvPicPr>
          <p:cNvPr id="46" name="Picture 8" descr="http://plataforma.gpinovacao.senai.br/sites/all/themes/plataforma_inovacao/media/img/lgo/senai.png"/>
          <p:cNvPicPr>
            <a:picLocks noChangeAspect="1" noChangeArrowheads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 bwMode="auto">
          <a:xfrm>
            <a:off x="6756232" y="2914432"/>
            <a:ext cx="595810" cy="55546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7" name="CaixaDeTexto 46"/>
          <p:cNvSpPr txBox="1"/>
          <p:nvPr/>
        </p:nvSpPr>
        <p:spPr>
          <a:xfrm>
            <a:off x="10922700" y="5819793"/>
            <a:ext cx="1019831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pt-BR" sz="1200" dirty="0">
                <a:solidFill>
                  <a:schemeClr val="tx2">
                    <a:lumMod val="75000"/>
                  </a:schemeClr>
                </a:solidFill>
              </a:rPr>
              <a:t>base: </a:t>
            </a:r>
            <a:r>
              <a:rPr lang="pt-BR" sz="1200" dirty="0">
                <a:solidFill>
                  <a:schemeClr val="bg2">
                    <a:lumMod val="50000"/>
                  </a:schemeClr>
                </a:solidFill>
              </a:rPr>
              <a:t>11.790</a:t>
            </a:r>
            <a:endParaRPr lang="pt-BR" sz="1200" u="sng" dirty="0">
              <a:solidFill>
                <a:schemeClr val="tx2">
                  <a:lumMod val="75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4363774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decel="100000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decel="10000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decel="100000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decel="100000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decel="100000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1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1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1600"/>
                            </p:stCondLst>
                            <p:childTnLst>
                              <p:par>
                                <p:cTn id="30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2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2100"/>
                            </p:stCondLst>
                            <p:childTnLst>
                              <p:par>
                                <p:cTn id="34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6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Graphic spid="40" grpId="0">
        <p:bldAsOne/>
      </p:bldGraphic>
      <p:bldP spid="41" grpId="0" animBg="1"/>
      <p:bldP spid="44" grpId="0"/>
      <p:bldP spid="45" grpId="0"/>
      <p:bldP spid="47" grpId="0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" name="CaixaDeTexto 54"/>
          <p:cNvSpPr txBox="1"/>
          <p:nvPr/>
        </p:nvSpPr>
        <p:spPr>
          <a:xfrm>
            <a:off x="963614" y="6450177"/>
            <a:ext cx="10247311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100" b="1" dirty="0">
                <a:solidFill>
                  <a:schemeClr val="bg1"/>
                </a:solidFill>
              </a:rPr>
              <a:t>p5. </a:t>
            </a:r>
            <a:r>
              <a:rPr lang="pt-BR" sz="1100" dirty="0">
                <a:solidFill>
                  <a:schemeClr val="bg1"/>
                </a:solidFill>
              </a:rPr>
              <a:t>Qual o primeiro nome de instituição/empresa que o(a) Sr.(a) lembra quando pensa em CURSOS para pequenas empresas?</a:t>
            </a:r>
          </a:p>
        </p:txBody>
      </p:sp>
      <p:grpSp>
        <p:nvGrpSpPr>
          <p:cNvPr id="56" name="Group 4"/>
          <p:cNvGrpSpPr>
            <a:grpSpLocks noChangeAspect="1"/>
          </p:cNvGrpSpPr>
          <p:nvPr/>
        </p:nvGrpSpPr>
        <p:grpSpPr bwMode="auto">
          <a:xfrm>
            <a:off x="717552" y="6456363"/>
            <a:ext cx="217488" cy="304800"/>
            <a:chOff x="452" y="4067"/>
            <a:chExt cx="137" cy="192"/>
          </a:xfrm>
        </p:grpSpPr>
        <p:sp>
          <p:nvSpPr>
            <p:cNvPr id="57" name="Freeform 5"/>
            <p:cNvSpPr>
              <a:spLocks/>
            </p:cNvSpPr>
            <p:nvPr/>
          </p:nvSpPr>
          <p:spPr bwMode="auto">
            <a:xfrm>
              <a:off x="472" y="4077"/>
              <a:ext cx="117" cy="182"/>
            </a:xfrm>
            <a:custGeom>
              <a:avLst/>
              <a:gdLst>
                <a:gd name="T0" fmla="*/ 125 w 125"/>
                <a:gd name="T1" fmla="*/ 47 h 194"/>
                <a:gd name="T2" fmla="*/ 63 w 125"/>
                <a:gd name="T3" fmla="*/ 0 h 194"/>
                <a:gd name="T4" fmla="*/ 0 w 125"/>
                <a:gd name="T5" fmla="*/ 64 h 194"/>
                <a:gd name="T6" fmla="*/ 7 w 125"/>
                <a:gd name="T7" fmla="*/ 88 h 194"/>
                <a:gd name="T8" fmla="*/ 57 w 125"/>
                <a:gd name="T9" fmla="*/ 188 h 194"/>
                <a:gd name="T10" fmla="*/ 70 w 125"/>
                <a:gd name="T11" fmla="*/ 188 h 194"/>
                <a:gd name="T12" fmla="*/ 120 w 125"/>
                <a:gd name="T13" fmla="*/ 88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5" h="194">
                  <a:moveTo>
                    <a:pt x="125" y="47"/>
                  </a:moveTo>
                  <a:cubicBezTo>
                    <a:pt x="117" y="20"/>
                    <a:pt x="93" y="0"/>
                    <a:pt x="63" y="0"/>
                  </a:cubicBezTo>
                  <a:cubicBezTo>
                    <a:pt x="28" y="0"/>
                    <a:pt x="0" y="29"/>
                    <a:pt x="0" y="64"/>
                  </a:cubicBezTo>
                  <a:cubicBezTo>
                    <a:pt x="0" y="71"/>
                    <a:pt x="4" y="82"/>
                    <a:pt x="7" y="88"/>
                  </a:cubicBezTo>
                  <a:cubicBezTo>
                    <a:pt x="57" y="188"/>
                    <a:pt x="57" y="188"/>
                    <a:pt x="57" y="188"/>
                  </a:cubicBezTo>
                  <a:cubicBezTo>
                    <a:pt x="59" y="194"/>
                    <a:pt x="67" y="194"/>
                    <a:pt x="70" y="188"/>
                  </a:cubicBezTo>
                  <a:cubicBezTo>
                    <a:pt x="120" y="88"/>
                    <a:pt x="120" y="88"/>
                    <a:pt x="120" y="88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8" name="Freeform 6"/>
            <p:cNvSpPr>
              <a:spLocks noEditPoints="1"/>
            </p:cNvSpPr>
            <p:nvPr/>
          </p:nvSpPr>
          <p:spPr bwMode="auto">
            <a:xfrm>
              <a:off x="452" y="4067"/>
              <a:ext cx="127" cy="189"/>
            </a:xfrm>
            <a:custGeom>
              <a:avLst/>
              <a:gdLst>
                <a:gd name="T0" fmla="*/ 68 w 135"/>
                <a:gd name="T1" fmla="*/ 202 h 202"/>
                <a:gd name="T2" fmla="*/ 57 w 135"/>
                <a:gd name="T3" fmla="*/ 195 h 202"/>
                <a:gd name="T4" fmla="*/ 7 w 135"/>
                <a:gd name="T5" fmla="*/ 95 h 202"/>
                <a:gd name="T6" fmla="*/ 7 w 135"/>
                <a:gd name="T7" fmla="*/ 95 h 202"/>
                <a:gd name="T8" fmla="*/ 6 w 135"/>
                <a:gd name="T9" fmla="*/ 91 h 202"/>
                <a:gd name="T10" fmla="*/ 0 w 135"/>
                <a:gd name="T11" fmla="*/ 68 h 202"/>
                <a:gd name="T12" fmla="*/ 68 w 135"/>
                <a:gd name="T13" fmla="*/ 0 h 202"/>
                <a:gd name="T14" fmla="*/ 134 w 135"/>
                <a:gd name="T15" fmla="*/ 50 h 202"/>
                <a:gd name="T16" fmla="*/ 131 w 135"/>
                <a:gd name="T17" fmla="*/ 56 h 202"/>
                <a:gd name="T18" fmla="*/ 125 w 135"/>
                <a:gd name="T19" fmla="*/ 52 h 202"/>
                <a:gd name="T20" fmla="*/ 68 w 135"/>
                <a:gd name="T21" fmla="*/ 10 h 202"/>
                <a:gd name="T22" fmla="*/ 10 w 135"/>
                <a:gd name="T23" fmla="*/ 68 h 202"/>
                <a:gd name="T24" fmla="*/ 15 w 135"/>
                <a:gd name="T25" fmla="*/ 87 h 202"/>
                <a:gd name="T26" fmla="*/ 16 w 135"/>
                <a:gd name="T27" fmla="*/ 91 h 202"/>
                <a:gd name="T28" fmla="*/ 66 w 135"/>
                <a:gd name="T29" fmla="*/ 190 h 202"/>
                <a:gd name="T30" fmla="*/ 68 w 135"/>
                <a:gd name="T31" fmla="*/ 192 h 202"/>
                <a:gd name="T32" fmla="*/ 71 w 135"/>
                <a:gd name="T33" fmla="*/ 190 h 202"/>
                <a:gd name="T34" fmla="*/ 121 w 135"/>
                <a:gd name="T35" fmla="*/ 91 h 202"/>
                <a:gd name="T36" fmla="*/ 127 w 135"/>
                <a:gd name="T37" fmla="*/ 89 h 202"/>
                <a:gd name="T38" fmla="*/ 130 w 135"/>
                <a:gd name="T39" fmla="*/ 95 h 202"/>
                <a:gd name="T40" fmla="*/ 79 w 135"/>
                <a:gd name="T41" fmla="*/ 195 h 202"/>
                <a:gd name="T42" fmla="*/ 68 w 135"/>
                <a:gd name="T43" fmla="*/ 202 h 202"/>
                <a:gd name="T44" fmla="*/ 68 w 135"/>
                <a:gd name="T45" fmla="*/ 202 h 202"/>
                <a:gd name="T46" fmla="*/ 68 w 135"/>
                <a:gd name="T47" fmla="*/ 202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35" h="202">
                  <a:moveTo>
                    <a:pt x="68" y="202"/>
                  </a:moveTo>
                  <a:cubicBezTo>
                    <a:pt x="64" y="202"/>
                    <a:pt x="59" y="199"/>
                    <a:pt x="57" y="195"/>
                  </a:cubicBezTo>
                  <a:cubicBezTo>
                    <a:pt x="7" y="95"/>
                    <a:pt x="7" y="95"/>
                    <a:pt x="7" y="95"/>
                  </a:cubicBezTo>
                  <a:cubicBezTo>
                    <a:pt x="7" y="95"/>
                    <a:pt x="7" y="95"/>
                    <a:pt x="7" y="95"/>
                  </a:cubicBezTo>
                  <a:cubicBezTo>
                    <a:pt x="7" y="93"/>
                    <a:pt x="6" y="92"/>
                    <a:pt x="6" y="91"/>
                  </a:cubicBezTo>
                  <a:cubicBezTo>
                    <a:pt x="3" y="84"/>
                    <a:pt x="0" y="75"/>
                    <a:pt x="0" y="68"/>
                  </a:cubicBezTo>
                  <a:cubicBezTo>
                    <a:pt x="0" y="31"/>
                    <a:pt x="31" y="0"/>
                    <a:pt x="68" y="0"/>
                  </a:cubicBezTo>
                  <a:cubicBezTo>
                    <a:pt x="99" y="0"/>
                    <a:pt x="126" y="21"/>
                    <a:pt x="134" y="50"/>
                  </a:cubicBezTo>
                  <a:cubicBezTo>
                    <a:pt x="135" y="52"/>
                    <a:pt x="134" y="55"/>
                    <a:pt x="131" y="56"/>
                  </a:cubicBezTo>
                  <a:cubicBezTo>
                    <a:pt x="129" y="57"/>
                    <a:pt x="126" y="55"/>
                    <a:pt x="125" y="52"/>
                  </a:cubicBezTo>
                  <a:cubicBezTo>
                    <a:pt x="118" y="27"/>
                    <a:pt x="95" y="10"/>
                    <a:pt x="68" y="10"/>
                  </a:cubicBezTo>
                  <a:cubicBezTo>
                    <a:pt x="36" y="10"/>
                    <a:pt x="10" y="36"/>
                    <a:pt x="10" y="68"/>
                  </a:cubicBezTo>
                  <a:cubicBezTo>
                    <a:pt x="10" y="74"/>
                    <a:pt x="12" y="81"/>
                    <a:pt x="15" y="87"/>
                  </a:cubicBezTo>
                  <a:cubicBezTo>
                    <a:pt x="15" y="88"/>
                    <a:pt x="16" y="90"/>
                    <a:pt x="16" y="91"/>
                  </a:cubicBezTo>
                  <a:cubicBezTo>
                    <a:pt x="66" y="190"/>
                    <a:pt x="66" y="190"/>
                    <a:pt x="66" y="190"/>
                  </a:cubicBezTo>
                  <a:cubicBezTo>
                    <a:pt x="67" y="192"/>
                    <a:pt x="68" y="192"/>
                    <a:pt x="68" y="192"/>
                  </a:cubicBezTo>
                  <a:cubicBezTo>
                    <a:pt x="69" y="192"/>
                    <a:pt x="70" y="192"/>
                    <a:pt x="71" y="190"/>
                  </a:cubicBezTo>
                  <a:cubicBezTo>
                    <a:pt x="121" y="91"/>
                    <a:pt x="121" y="91"/>
                    <a:pt x="121" y="91"/>
                  </a:cubicBezTo>
                  <a:cubicBezTo>
                    <a:pt x="122" y="88"/>
                    <a:pt x="125" y="87"/>
                    <a:pt x="127" y="89"/>
                  </a:cubicBezTo>
                  <a:cubicBezTo>
                    <a:pt x="130" y="90"/>
                    <a:pt x="131" y="93"/>
                    <a:pt x="130" y="95"/>
                  </a:cubicBezTo>
                  <a:cubicBezTo>
                    <a:pt x="79" y="195"/>
                    <a:pt x="79" y="195"/>
                    <a:pt x="79" y="195"/>
                  </a:cubicBezTo>
                  <a:cubicBezTo>
                    <a:pt x="77" y="199"/>
                    <a:pt x="73" y="202"/>
                    <a:pt x="68" y="202"/>
                  </a:cubicBezTo>
                  <a:close/>
                  <a:moveTo>
                    <a:pt x="68" y="202"/>
                  </a:moveTo>
                  <a:cubicBezTo>
                    <a:pt x="68" y="202"/>
                    <a:pt x="68" y="202"/>
                    <a:pt x="68" y="202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9" name="Freeform 7"/>
            <p:cNvSpPr>
              <a:spLocks noEditPoints="1"/>
            </p:cNvSpPr>
            <p:nvPr/>
          </p:nvSpPr>
          <p:spPr bwMode="auto">
            <a:xfrm>
              <a:off x="490" y="4108"/>
              <a:ext cx="50" cy="75"/>
            </a:xfrm>
            <a:custGeom>
              <a:avLst/>
              <a:gdLst>
                <a:gd name="T0" fmla="*/ 0 w 53"/>
                <a:gd name="T1" fmla="*/ 22 h 80"/>
                <a:gd name="T2" fmla="*/ 3 w 53"/>
                <a:gd name="T3" fmla="*/ 12 h 80"/>
                <a:gd name="T4" fmla="*/ 12 w 53"/>
                <a:gd name="T5" fmla="*/ 3 h 80"/>
                <a:gd name="T6" fmla="*/ 27 w 53"/>
                <a:gd name="T7" fmla="*/ 0 h 80"/>
                <a:gd name="T8" fmla="*/ 40 w 53"/>
                <a:gd name="T9" fmla="*/ 3 h 80"/>
                <a:gd name="T10" fmla="*/ 50 w 53"/>
                <a:gd name="T11" fmla="*/ 11 h 80"/>
                <a:gd name="T12" fmla="*/ 53 w 53"/>
                <a:gd name="T13" fmla="*/ 21 h 80"/>
                <a:gd name="T14" fmla="*/ 51 w 53"/>
                <a:gd name="T15" fmla="*/ 29 h 80"/>
                <a:gd name="T16" fmla="*/ 47 w 53"/>
                <a:gd name="T17" fmla="*/ 35 h 80"/>
                <a:gd name="T18" fmla="*/ 38 w 53"/>
                <a:gd name="T19" fmla="*/ 43 h 80"/>
                <a:gd name="T20" fmla="*/ 35 w 53"/>
                <a:gd name="T21" fmla="*/ 46 h 80"/>
                <a:gd name="T22" fmla="*/ 33 w 53"/>
                <a:gd name="T23" fmla="*/ 48 h 80"/>
                <a:gd name="T24" fmla="*/ 32 w 53"/>
                <a:gd name="T25" fmla="*/ 50 h 80"/>
                <a:gd name="T26" fmla="*/ 31 w 53"/>
                <a:gd name="T27" fmla="*/ 54 h 80"/>
                <a:gd name="T28" fmla="*/ 25 w 53"/>
                <a:gd name="T29" fmla="*/ 60 h 80"/>
                <a:gd name="T30" fmla="*/ 20 w 53"/>
                <a:gd name="T31" fmla="*/ 58 h 80"/>
                <a:gd name="T32" fmla="*/ 19 w 53"/>
                <a:gd name="T33" fmla="*/ 52 h 80"/>
                <a:gd name="T34" fmla="*/ 20 w 53"/>
                <a:gd name="T35" fmla="*/ 45 h 80"/>
                <a:gd name="T36" fmla="*/ 24 w 53"/>
                <a:gd name="T37" fmla="*/ 39 h 80"/>
                <a:gd name="T38" fmla="*/ 30 w 53"/>
                <a:gd name="T39" fmla="*/ 33 h 80"/>
                <a:gd name="T40" fmla="*/ 35 w 53"/>
                <a:gd name="T41" fmla="*/ 29 h 80"/>
                <a:gd name="T42" fmla="*/ 37 w 53"/>
                <a:gd name="T43" fmla="*/ 25 h 80"/>
                <a:gd name="T44" fmla="*/ 38 w 53"/>
                <a:gd name="T45" fmla="*/ 21 h 80"/>
                <a:gd name="T46" fmla="*/ 35 w 53"/>
                <a:gd name="T47" fmla="*/ 14 h 80"/>
                <a:gd name="T48" fmla="*/ 27 w 53"/>
                <a:gd name="T49" fmla="*/ 11 h 80"/>
                <a:gd name="T50" fmla="*/ 18 w 53"/>
                <a:gd name="T51" fmla="*/ 14 h 80"/>
                <a:gd name="T52" fmla="*/ 14 w 53"/>
                <a:gd name="T53" fmla="*/ 23 h 80"/>
                <a:gd name="T54" fmla="*/ 7 w 53"/>
                <a:gd name="T55" fmla="*/ 29 h 80"/>
                <a:gd name="T56" fmla="*/ 2 w 53"/>
                <a:gd name="T57" fmla="*/ 27 h 80"/>
                <a:gd name="T58" fmla="*/ 0 w 53"/>
                <a:gd name="T59" fmla="*/ 22 h 80"/>
                <a:gd name="T60" fmla="*/ 26 w 53"/>
                <a:gd name="T61" fmla="*/ 80 h 80"/>
                <a:gd name="T62" fmla="*/ 20 w 53"/>
                <a:gd name="T63" fmla="*/ 78 h 80"/>
                <a:gd name="T64" fmla="*/ 18 w 53"/>
                <a:gd name="T65" fmla="*/ 72 h 80"/>
                <a:gd name="T66" fmla="*/ 20 w 53"/>
                <a:gd name="T67" fmla="*/ 67 h 80"/>
                <a:gd name="T68" fmla="*/ 26 w 53"/>
                <a:gd name="T69" fmla="*/ 64 h 80"/>
                <a:gd name="T70" fmla="*/ 31 w 53"/>
                <a:gd name="T71" fmla="*/ 67 h 80"/>
                <a:gd name="T72" fmla="*/ 34 w 53"/>
                <a:gd name="T73" fmla="*/ 72 h 80"/>
                <a:gd name="T74" fmla="*/ 31 w 53"/>
                <a:gd name="T75" fmla="*/ 78 h 80"/>
                <a:gd name="T76" fmla="*/ 26 w 53"/>
                <a:gd name="T77" fmla="*/ 80 h 80"/>
                <a:gd name="T78" fmla="*/ 26 w 53"/>
                <a:gd name="T79" fmla="*/ 80 h 80"/>
                <a:gd name="T80" fmla="*/ 26 w 53"/>
                <a:gd name="T81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3" h="80">
                  <a:moveTo>
                    <a:pt x="0" y="22"/>
                  </a:moveTo>
                  <a:cubicBezTo>
                    <a:pt x="0" y="19"/>
                    <a:pt x="1" y="15"/>
                    <a:pt x="3" y="12"/>
                  </a:cubicBezTo>
                  <a:cubicBezTo>
                    <a:pt x="5" y="9"/>
                    <a:pt x="8" y="6"/>
                    <a:pt x="12" y="3"/>
                  </a:cubicBezTo>
                  <a:cubicBezTo>
                    <a:pt x="17" y="1"/>
                    <a:pt x="21" y="0"/>
                    <a:pt x="27" y="0"/>
                  </a:cubicBezTo>
                  <a:cubicBezTo>
                    <a:pt x="32" y="0"/>
                    <a:pt x="37" y="1"/>
                    <a:pt x="40" y="3"/>
                  </a:cubicBezTo>
                  <a:cubicBezTo>
                    <a:pt x="44" y="5"/>
                    <a:pt x="47" y="7"/>
                    <a:pt x="50" y="11"/>
                  </a:cubicBezTo>
                  <a:cubicBezTo>
                    <a:pt x="52" y="14"/>
                    <a:pt x="53" y="17"/>
                    <a:pt x="53" y="21"/>
                  </a:cubicBezTo>
                  <a:cubicBezTo>
                    <a:pt x="53" y="24"/>
                    <a:pt x="52" y="27"/>
                    <a:pt x="51" y="29"/>
                  </a:cubicBezTo>
                  <a:cubicBezTo>
                    <a:pt x="50" y="31"/>
                    <a:pt x="48" y="33"/>
                    <a:pt x="47" y="35"/>
                  </a:cubicBezTo>
                  <a:cubicBezTo>
                    <a:pt x="45" y="37"/>
                    <a:pt x="42" y="39"/>
                    <a:pt x="38" y="43"/>
                  </a:cubicBezTo>
                  <a:cubicBezTo>
                    <a:pt x="36" y="44"/>
                    <a:pt x="35" y="45"/>
                    <a:pt x="35" y="46"/>
                  </a:cubicBezTo>
                  <a:cubicBezTo>
                    <a:pt x="34" y="47"/>
                    <a:pt x="33" y="48"/>
                    <a:pt x="33" y="48"/>
                  </a:cubicBezTo>
                  <a:cubicBezTo>
                    <a:pt x="33" y="49"/>
                    <a:pt x="32" y="50"/>
                    <a:pt x="32" y="50"/>
                  </a:cubicBezTo>
                  <a:cubicBezTo>
                    <a:pt x="32" y="51"/>
                    <a:pt x="32" y="52"/>
                    <a:pt x="31" y="54"/>
                  </a:cubicBezTo>
                  <a:cubicBezTo>
                    <a:pt x="31" y="58"/>
                    <a:pt x="29" y="60"/>
                    <a:pt x="25" y="60"/>
                  </a:cubicBezTo>
                  <a:cubicBezTo>
                    <a:pt x="23" y="60"/>
                    <a:pt x="22" y="59"/>
                    <a:pt x="20" y="58"/>
                  </a:cubicBezTo>
                  <a:cubicBezTo>
                    <a:pt x="19" y="57"/>
                    <a:pt x="19" y="55"/>
                    <a:pt x="19" y="52"/>
                  </a:cubicBezTo>
                  <a:cubicBezTo>
                    <a:pt x="19" y="49"/>
                    <a:pt x="19" y="47"/>
                    <a:pt x="20" y="45"/>
                  </a:cubicBezTo>
                  <a:cubicBezTo>
                    <a:pt x="21" y="43"/>
                    <a:pt x="22" y="41"/>
                    <a:pt x="24" y="39"/>
                  </a:cubicBezTo>
                  <a:cubicBezTo>
                    <a:pt x="25" y="37"/>
                    <a:pt x="27" y="35"/>
                    <a:pt x="30" y="33"/>
                  </a:cubicBezTo>
                  <a:cubicBezTo>
                    <a:pt x="32" y="31"/>
                    <a:pt x="34" y="30"/>
                    <a:pt x="35" y="29"/>
                  </a:cubicBezTo>
                  <a:cubicBezTo>
                    <a:pt x="36" y="28"/>
                    <a:pt x="36" y="27"/>
                    <a:pt x="37" y="25"/>
                  </a:cubicBezTo>
                  <a:cubicBezTo>
                    <a:pt x="38" y="24"/>
                    <a:pt x="38" y="23"/>
                    <a:pt x="38" y="21"/>
                  </a:cubicBezTo>
                  <a:cubicBezTo>
                    <a:pt x="38" y="18"/>
                    <a:pt x="37" y="16"/>
                    <a:pt x="35" y="14"/>
                  </a:cubicBezTo>
                  <a:cubicBezTo>
                    <a:pt x="33" y="12"/>
                    <a:pt x="30" y="11"/>
                    <a:pt x="27" y="11"/>
                  </a:cubicBezTo>
                  <a:cubicBezTo>
                    <a:pt x="23" y="11"/>
                    <a:pt x="20" y="12"/>
                    <a:pt x="18" y="14"/>
                  </a:cubicBezTo>
                  <a:cubicBezTo>
                    <a:pt x="17" y="16"/>
                    <a:pt x="15" y="19"/>
                    <a:pt x="14" y="23"/>
                  </a:cubicBezTo>
                  <a:cubicBezTo>
                    <a:pt x="13" y="27"/>
                    <a:pt x="10" y="29"/>
                    <a:pt x="7" y="29"/>
                  </a:cubicBezTo>
                  <a:cubicBezTo>
                    <a:pt x="5" y="29"/>
                    <a:pt x="3" y="28"/>
                    <a:pt x="2" y="27"/>
                  </a:cubicBezTo>
                  <a:cubicBezTo>
                    <a:pt x="1" y="25"/>
                    <a:pt x="0" y="24"/>
                    <a:pt x="0" y="22"/>
                  </a:cubicBezTo>
                  <a:close/>
                  <a:moveTo>
                    <a:pt x="26" y="80"/>
                  </a:moveTo>
                  <a:cubicBezTo>
                    <a:pt x="24" y="80"/>
                    <a:pt x="22" y="79"/>
                    <a:pt x="20" y="78"/>
                  </a:cubicBezTo>
                  <a:cubicBezTo>
                    <a:pt x="18" y="77"/>
                    <a:pt x="18" y="75"/>
                    <a:pt x="18" y="72"/>
                  </a:cubicBezTo>
                  <a:cubicBezTo>
                    <a:pt x="18" y="70"/>
                    <a:pt x="18" y="68"/>
                    <a:pt x="20" y="67"/>
                  </a:cubicBezTo>
                  <a:cubicBezTo>
                    <a:pt x="22" y="65"/>
                    <a:pt x="23" y="64"/>
                    <a:pt x="26" y="64"/>
                  </a:cubicBezTo>
                  <a:cubicBezTo>
                    <a:pt x="28" y="64"/>
                    <a:pt x="30" y="65"/>
                    <a:pt x="31" y="67"/>
                  </a:cubicBezTo>
                  <a:cubicBezTo>
                    <a:pt x="33" y="68"/>
                    <a:pt x="34" y="70"/>
                    <a:pt x="34" y="72"/>
                  </a:cubicBezTo>
                  <a:cubicBezTo>
                    <a:pt x="34" y="75"/>
                    <a:pt x="33" y="77"/>
                    <a:pt x="31" y="78"/>
                  </a:cubicBezTo>
                  <a:cubicBezTo>
                    <a:pt x="30" y="79"/>
                    <a:pt x="28" y="80"/>
                    <a:pt x="26" y="80"/>
                  </a:cubicBezTo>
                  <a:close/>
                  <a:moveTo>
                    <a:pt x="26" y="80"/>
                  </a:moveTo>
                  <a:cubicBezTo>
                    <a:pt x="26" y="80"/>
                    <a:pt x="26" y="80"/>
                    <a:pt x="26" y="8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60" name="CaixaDeTexto 59"/>
          <p:cNvSpPr txBox="1"/>
          <p:nvPr/>
        </p:nvSpPr>
        <p:spPr>
          <a:xfrm>
            <a:off x="5559628" y="5319728"/>
            <a:ext cx="553357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pt-BR" sz="1200" dirty="0">
                <a:solidFill>
                  <a:schemeClr val="tx2">
                    <a:lumMod val="75000"/>
                  </a:schemeClr>
                </a:solidFill>
              </a:rPr>
              <a:t>base: </a:t>
            </a:r>
          </a:p>
        </p:txBody>
      </p:sp>
      <p:graphicFrame>
        <p:nvGraphicFramePr>
          <p:cNvPr id="61" name="Tabela 60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837148400"/>
              </p:ext>
            </p:extLst>
          </p:nvPr>
        </p:nvGraphicFramePr>
        <p:xfrm>
          <a:off x="5951978" y="5285179"/>
          <a:ext cx="2674740" cy="360534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891580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891580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891580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60534"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50" b="0" u="none" strike="noStrike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</a:rPr>
                        <a:t>6.467</a:t>
                      </a:r>
                      <a:endParaRPr lang="pt-BR" sz="1050" b="0" i="0" u="none" strike="noStrike" dirty="0">
                        <a:solidFill>
                          <a:schemeClr val="bg2">
                            <a:lumMod val="50000"/>
                          </a:schemeClr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50" b="0" u="none" strike="noStrike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</a:rPr>
                        <a:t>3.895</a:t>
                      </a:r>
                      <a:endParaRPr lang="pt-BR" sz="1050" b="0" i="0" u="none" strike="noStrike" dirty="0">
                        <a:solidFill>
                          <a:schemeClr val="bg2">
                            <a:lumMod val="50000"/>
                          </a:schemeClr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50" b="0" u="none" strike="noStrike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</a:rPr>
                        <a:t>1.428</a:t>
                      </a:r>
                      <a:endParaRPr lang="pt-BR" sz="1050" b="0" i="0" u="none" strike="noStrike" dirty="0">
                        <a:solidFill>
                          <a:schemeClr val="bg2">
                            <a:lumMod val="50000"/>
                          </a:schemeClr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</a:tbl>
          </a:graphicData>
        </a:graphic>
      </p:graphicFrame>
      <p:sp>
        <p:nvSpPr>
          <p:cNvPr id="62" name="CaixaDeTexto 61"/>
          <p:cNvSpPr txBox="1"/>
          <p:nvPr/>
        </p:nvSpPr>
        <p:spPr>
          <a:xfrm>
            <a:off x="6130048" y="1836850"/>
            <a:ext cx="1150123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pt-BR" sz="2000" i="1" dirty="0">
                <a:solidFill>
                  <a:srgbClr val="016FAC"/>
                </a:solidFill>
              </a:rPr>
              <a:t>por porte</a:t>
            </a:r>
          </a:p>
        </p:txBody>
      </p:sp>
      <p:cxnSp>
        <p:nvCxnSpPr>
          <p:cNvPr id="63" name="Conector reto 62"/>
          <p:cNvCxnSpPr/>
          <p:nvPr/>
        </p:nvCxnSpPr>
        <p:spPr>
          <a:xfrm>
            <a:off x="7475172" y="2063087"/>
            <a:ext cx="1170657" cy="0"/>
          </a:xfrm>
          <a:prstGeom prst="line">
            <a:avLst/>
          </a:prstGeom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grpSp>
        <p:nvGrpSpPr>
          <p:cNvPr id="64" name="Grupo 63"/>
          <p:cNvGrpSpPr/>
          <p:nvPr/>
        </p:nvGrpSpPr>
        <p:grpSpPr>
          <a:xfrm>
            <a:off x="7141024" y="2412361"/>
            <a:ext cx="392870" cy="426872"/>
            <a:chOff x="1989894" y="4905662"/>
            <a:chExt cx="829550" cy="829550"/>
          </a:xfrm>
        </p:grpSpPr>
        <p:sp>
          <p:nvSpPr>
            <p:cNvPr id="65" name="Retângulo 64"/>
            <p:cNvSpPr/>
            <p:nvPr/>
          </p:nvSpPr>
          <p:spPr>
            <a:xfrm>
              <a:off x="2168521" y="5104525"/>
              <a:ext cx="56251" cy="94592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6" name="Retângulo 65"/>
            <p:cNvSpPr/>
            <p:nvPr/>
          </p:nvSpPr>
          <p:spPr>
            <a:xfrm>
              <a:off x="2303082" y="5104525"/>
              <a:ext cx="56251" cy="94592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7" name="Retângulo 66"/>
            <p:cNvSpPr/>
            <p:nvPr/>
          </p:nvSpPr>
          <p:spPr>
            <a:xfrm>
              <a:off x="2439824" y="5104525"/>
              <a:ext cx="56251" cy="94592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8" name="Retângulo 67"/>
            <p:cNvSpPr/>
            <p:nvPr/>
          </p:nvSpPr>
          <p:spPr>
            <a:xfrm>
              <a:off x="2583199" y="5104525"/>
              <a:ext cx="56251" cy="94592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9" name="Forma livre 68"/>
            <p:cNvSpPr/>
            <p:nvPr/>
          </p:nvSpPr>
          <p:spPr>
            <a:xfrm>
              <a:off x="2085975" y="5305425"/>
              <a:ext cx="90488" cy="361950"/>
            </a:xfrm>
            <a:custGeom>
              <a:avLst/>
              <a:gdLst>
                <a:gd name="connsiteX0" fmla="*/ 85725 w 90488"/>
                <a:gd name="connsiteY0" fmla="*/ 352425 h 361950"/>
                <a:gd name="connsiteX1" fmla="*/ 90488 w 90488"/>
                <a:gd name="connsiteY1" fmla="*/ 0 h 361950"/>
                <a:gd name="connsiteX2" fmla="*/ 0 w 90488"/>
                <a:gd name="connsiteY2" fmla="*/ 0 h 361950"/>
                <a:gd name="connsiteX3" fmla="*/ 0 w 90488"/>
                <a:gd name="connsiteY3" fmla="*/ 361950 h 361950"/>
                <a:gd name="connsiteX4" fmla="*/ 85725 w 90488"/>
                <a:gd name="connsiteY4" fmla="*/ 352425 h 361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0488" h="361950">
                  <a:moveTo>
                    <a:pt x="85725" y="352425"/>
                  </a:moveTo>
                  <a:cubicBezTo>
                    <a:pt x="87313" y="234950"/>
                    <a:pt x="88900" y="117475"/>
                    <a:pt x="90488" y="0"/>
                  </a:cubicBezTo>
                  <a:lnTo>
                    <a:pt x="0" y="0"/>
                  </a:lnTo>
                  <a:lnTo>
                    <a:pt x="0" y="361950"/>
                  </a:lnTo>
                  <a:lnTo>
                    <a:pt x="85725" y="352425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0" name="Forma livre 69"/>
            <p:cNvSpPr/>
            <p:nvPr/>
          </p:nvSpPr>
          <p:spPr>
            <a:xfrm>
              <a:off x="2634623" y="5305425"/>
              <a:ext cx="90488" cy="361950"/>
            </a:xfrm>
            <a:custGeom>
              <a:avLst/>
              <a:gdLst>
                <a:gd name="connsiteX0" fmla="*/ 85725 w 90488"/>
                <a:gd name="connsiteY0" fmla="*/ 352425 h 361950"/>
                <a:gd name="connsiteX1" fmla="*/ 90488 w 90488"/>
                <a:gd name="connsiteY1" fmla="*/ 0 h 361950"/>
                <a:gd name="connsiteX2" fmla="*/ 0 w 90488"/>
                <a:gd name="connsiteY2" fmla="*/ 0 h 361950"/>
                <a:gd name="connsiteX3" fmla="*/ 0 w 90488"/>
                <a:gd name="connsiteY3" fmla="*/ 361950 h 361950"/>
                <a:gd name="connsiteX4" fmla="*/ 85725 w 90488"/>
                <a:gd name="connsiteY4" fmla="*/ 352425 h 361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0488" h="361950">
                  <a:moveTo>
                    <a:pt x="85725" y="352425"/>
                  </a:moveTo>
                  <a:cubicBezTo>
                    <a:pt x="87313" y="234950"/>
                    <a:pt x="88900" y="117475"/>
                    <a:pt x="90488" y="0"/>
                  </a:cubicBezTo>
                  <a:lnTo>
                    <a:pt x="0" y="0"/>
                  </a:lnTo>
                  <a:lnTo>
                    <a:pt x="0" y="361950"/>
                  </a:lnTo>
                  <a:lnTo>
                    <a:pt x="85725" y="352425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pic>
          <p:nvPicPr>
            <p:cNvPr id="71" name="Imagem 70"/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1989894" y="4905662"/>
              <a:ext cx="829550" cy="829550"/>
            </a:xfrm>
            <a:prstGeom prst="rect">
              <a:avLst/>
            </a:prstGeom>
          </p:spPr>
        </p:pic>
      </p:grpSp>
      <p:grpSp>
        <p:nvGrpSpPr>
          <p:cNvPr id="72" name="Grupo 71"/>
          <p:cNvGrpSpPr/>
          <p:nvPr/>
        </p:nvGrpSpPr>
        <p:grpSpPr>
          <a:xfrm>
            <a:off x="6270387" y="2449223"/>
            <a:ext cx="372774" cy="353149"/>
            <a:chOff x="1207620" y="5194355"/>
            <a:chExt cx="653544" cy="569821"/>
          </a:xfrm>
        </p:grpSpPr>
        <p:sp>
          <p:nvSpPr>
            <p:cNvPr id="73" name="Forma livre 72"/>
            <p:cNvSpPr/>
            <p:nvPr/>
          </p:nvSpPr>
          <p:spPr>
            <a:xfrm>
              <a:off x="1243013" y="5205413"/>
              <a:ext cx="590550" cy="176212"/>
            </a:xfrm>
            <a:custGeom>
              <a:avLst/>
              <a:gdLst>
                <a:gd name="connsiteX0" fmla="*/ 0 w 590550"/>
                <a:gd name="connsiteY0" fmla="*/ 161925 h 176212"/>
                <a:gd name="connsiteX1" fmla="*/ 76200 w 590550"/>
                <a:gd name="connsiteY1" fmla="*/ 0 h 176212"/>
                <a:gd name="connsiteX2" fmla="*/ 509587 w 590550"/>
                <a:gd name="connsiteY2" fmla="*/ 9525 h 176212"/>
                <a:gd name="connsiteX3" fmla="*/ 590550 w 590550"/>
                <a:gd name="connsiteY3" fmla="*/ 176212 h 176212"/>
                <a:gd name="connsiteX4" fmla="*/ 0 w 590550"/>
                <a:gd name="connsiteY4" fmla="*/ 161925 h 176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0550" h="176212">
                  <a:moveTo>
                    <a:pt x="0" y="161925"/>
                  </a:moveTo>
                  <a:lnTo>
                    <a:pt x="76200" y="0"/>
                  </a:lnTo>
                  <a:lnTo>
                    <a:pt x="509587" y="9525"/>
                  </a:lnTo>
                  <a:lnTo>
                    <a:pt x="590550" y="176212"/>
                  </a:lnTo>
                  <a:lnTo>
                    <a:pt x="0" y="161925"/>
                  </a:lnTo>
                  <a:close/>
                </a:path>
              </a:pathLst>
            </a:custGeom>
            <a:solidFill>
              <a:srgbClr val="92D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pic>
          <p:nvPicPr>
            <p:cNvPr id="74" name="Imagem 73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1207620" y="5194355"/>
              <a:ext cx="653544" cy="569821"/>
            </a:xfrm>
            <a:prstGeom prst="rect">
              <a:avLst/>
            </a:prstGeom>
          </p:spPr>
        </p:pic>
      </p:grpSp>
      <p:grpSp>
        <p:nvGrpSpPr>
          <p:cNvPr id="75" name="Grupo 74"/>
          <p:cNvGrpSpPr/>
          <p:nvPr/>
        </p:nvGrpSpPr>
        <p:grpSpPr>
          <a:xfrm>
            <a:off x="8031757" y="2354119"/>
            <a:ext cx="357312" cy="485114"/>
            <a:chOff x="2947662" y="4678526"/>
            <a:chExt cx="846138" cy="1057275"/>
          </a:xfrm>
        </p:grpSpPr>
        <p:sp>
          <p:nvSpPr>
            <p:cNvPr id="76" name="Retângulo 75"/>
            <p:cNvSpPr/>
            <p:nvPr/>
          </p:nvSpPr>
          <p:spPr>
            <a:xfrm>
              <a:off x="3019100" y="4854739"/>
              <a:ext cx="530550" cy="720561"/>
            </a:xfrm>
            <a:prstGeom prst="rect">
              <a:avLst/>
            </a:prstGeom>
            <a:solidFill>
              <a:srgbClr val="00999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grpSp>
          <p:nvGrpSpPr>
            <p:cNvPr id="77" name="Group 13"/>
            <p:cNvGrpSpPr>
              <a:grpSpLocks noChangeAspect="1"/>
            </p:cNvGrpSpPr>
            <p:nvPr/>
          </p:nvGrpSpPr>
          <p:grpSpPr bwMode="auto">
            <a:xfrm>
              <a:off x="2947662" y="4678526"/>
              <a:ext cx="846138" cy="1057275"/>
              <a:chOff x="-489" y="3132"/>
              <a:chExt cx="533" cy="666"/>
            </a:xfrm>
          </p:grpSpPr>
          <p:sp>
            <p:nvSpPr>
              <p:cNvPr id="78" name="Freeform 14"/>
              <p:cNvSpPr>
                <a:spLocks noEditPoints="1"/>
              </p:cNvSpPr>
              <p:nvPr/>
            </p:nvSpPr>
            <p:spPr bwMode="auto">
              <a:xfrm>
                <a:off x="-444" y="3243"/>
                <a:ext cx="488" cy="555"/>
              </a:xfrm>
              <a:custGeom>
                <a:avLst/>
                <a:gdLst>
                  <a:gd name="T0" fmla="*/ 1010 w 1201"/>
                  <a:gd name="T1" fmla="*/ 1147 h 1365"/>
                  <a:gd name="T2" fmla="*/ 819 w 1201"/>
                  <a:gd name="T3" fmla="*/ 1283 h 1365"/>
                  <a:gd name="T4" fmla="*/ 710 w 1201"/>
                  <a:gd name="T5" fmla="*/ 1147 h 1365"/>
                  <a:gd name="T6" fmla="*/ 874 w 1201"/>
                  <a:gd name="T7" fmla="*/ 27 h 1365"/>
                  <a:gd name="T8" fmla="*/ 0 w 1201"/>
                  <a:gd name="T9" fmla="*/ 27 h 1365"/>
                  <a:gd name="T10" fmla="*/ 1119 w 1201"/>
                  <a:gd name="T11" fmla="*/ 1365 h 1365"/>
                  <a:gd name="T12" fmla="*/ 710 w 1201"/>
                  <a:gd name="T13" fmla="*/ 55 h 1365"/>
                  <a:gd name="T14" fmla="*/ 710 w 1201"/>
                  <a:gd name="T15" fmla="*/ 219 h 1365"/>
                  <a:gd name="T16" fmla="*/ 819 w 1201"/>
                  <a:gd name="T17" fmla="*/ 273 h 1365"/>
                  <a:gd name="T18" fmla="*/ 710 w 1201"/>
                  <a:gd name="T19" fmla="*/ 273 h 1365"/>
                  <a:gd name="T20" fmla="*/ 819 w 1201"/>
                  <a:gd name="T21" fmla="*/ 655 h 1365"/>
                  <a:gd name="T22" fmla="*/ 710 w 1201"/>
                  <a:gd name="T23" fmla="*/ 710 h 1365"/>
                  <a:gd name="T24" fmla="*/ 710 w 1201"/>
                  <a:gd name="T25" fmla="*/ 874 h 1365"/>
                  <a:gd name="T26" fmla="*/ 819 w 1201"/>
                  <a:gd name="T27" fmla="*/ 928 h 1365"/>
                  <a:gd name="T28" fmla="*/ 710 w 1201"/>
                  <a:gd name="T29" fmla="*/ 928 h 1365"/>
                  <a:gd name="T30" fmla="*/ 55 w 1201"/>
                  <a:gd name="T31" fmla="*/ 1147 h 1365"/>
                  <a:gd name="T32" fmla="*/ 164 w 1201"/>
                  <a:gd name="T33" fmla="*/ 1092 h 1365"/>
                  <a:gd name="T34" fmla="*/ 164 w 1201"/>
                  <a:gd name="T35" fmla="*/ 928 h 1365"/>
                  <a:gd name="T36" fmla="*/ 55 w 1201"/>
                  <a:gd name="T37" fmla="*/ 874 h 1365"/>
                  <a:gd name="T38" fmla="*/ 164 w 1201"/>
                  <a:gd name="T39" fmla="*/ 874 h 1365"/>
                  <a:gd name="T40" fmla="*/ 55 w 1201"/>
                  <a:gd name="T41" fmla="*/ 492 h 1365"/>
                  <a:gd name="T42" fmla="*/ 164 w 1201"/>
                  <a:gd name="T43" fmla="*/ 437 h 1365"/>
                  <a:gd name="T44" fmla="*/ 164 w 1201"/>
                  <a:gd name="T45" fmla="*/ 273 h 1365"/>
                  <a:gd name="T46" fmla="*/ 55 w 1201"/>
                  <a:gd name="T47" fmla="*/ 219 h 1365"/>
                  <a:gd name="T48" fmla="*/ 164 w 1201"/>
                  <a:gd name="T49" fmla="*/ 219 h 1365"/>
                  <a:gd name="T50" fmla="*/ 218 w 1201"/>
                  <a:gd name="T51" fmla="*/ 1147 h 1365"/>
                  <a:gd name="T52" fmla="*/ 328 w 1201"/>
                  <a:gd name="T53" fmla="*/ 1092 h 1365"/>
                  <a:gd name="T54" fmla="*/ 328 w 1201"/>
                  <a:gd name="T55" fmla="*/ 928 h 1365"/>
                  <a:gd name="T56" fmla="*/ 218 w 1201"/>
                  <a:gd name="T57" fmla="*/ 874 h 1365"/>
                  <a:gd name="T58" fmla="*/ 328 w 1201"/>
                  <a:gd name="T59" fmla="*/ 874 h 1365"/>
                  <a:gd name="T60" fmla="*/ 218 w 1201"/>
                  <a:gd name="T61" fmla="*/ 492 h 1365"/>
                  <a:gd name="T62" fmla="*/ 328 w 1201"/>
                  <a:gd name="T63" fmla="*/ 437 h 1365"/>
                  <a:gd name="T64" fmla="*/ 328 w 1201"/>
                  <a:gd name="T65" fmla="*/ 273 h 1365"/>
                  <a:gd name="T66" fmla="*/ 218 w 1201"/>
                  <a:gd name="T67" fmla="*/ 219 h 1365"/>
                  <a:gd name="T68" fmla="*/ 328 w 1201"/>
                  <a:gd name="T69" fmla="*/ 219 h 1365"/>
                  <a:gd name="T70" fmla="*/ 382 w 1201"/>
                  <a:gd name="T71" fmla="*/ 1147 h 1365"/>
                  <a:gd name="T72" fmla="*/ 491 w 1201"/>
                  <a:gd name="T73" fmla="*/ 1092 h 1365"/>
                  <a:gd name="T74" fmla="*/ 491 w 1201"/>
                  <a:gd name="T75" fmla="*/ 928 h 1365"/>
                  <a:gd name="T76" fmla="*/ 382 w 1201"/>
                  <a:gd name="T77" fmla="*/ 874 h 1365"/>
                  <a:gd name="T78" fmla="*/ 491 w 1201"/>
                  <a:gd name="T79" fmla="*/ 874 h 1365"/>
                  <a:gd name="T80" fmla="*/ 382 w 1201"/>
                  <a:gd name="T81" fmla="*/ 492 h 1365"/>
                  <a:gd name="T82" fmla="*/ 491 w 1201"/>
                  <a:gd name="T83" fmla="*/ 437 h 1365"/>
                  <a:gd name="T84" fmla="*/ 491 w 1201"/>
                  <a:gd name="T85" fmla="*/ 273 h 1365"/>
                  <a:gd name="T86" fmla="*/ 382 w 1201"/>
                  <a:gd name="T87" fmla="*/ 219 h 1365"/>
                  <a:gd name="T88" fmla="*/ 491 w 1201"/>
                  <a:gd name="T89" fmla="*/ 219 h 1365"/>
                  <a:gd name="T90" fmla="*/ 546 w 1201"/>
                  <a:gd name="T91" fmla="*/ 1147 h 1365"/>
                  <a:gd name="T92" fmla="*/ 655 w 1201"/>
                  <a:gd name="T93" fmla="*/ 1092 h 1365"/>
                  <a:gd name="T94" fmla="*/ 655 w 1201"/>
                  <a:gd name="T95" fmla="*/ 928 h 1365"/>
                  <a:gd name="T96" fmla="*/ 546 w 1201"/>
                  <a:gd name="T97" fmla="*/ 874 h 1365"/>
                  <a:gd name="T98" fmla="*/ 655 w 1201"/>
                  <a:gd name="T99" fmla="*/ 874 h 1365"/>
                  <a:gd name="T100" fmla="*/ 546 w 1201"/>
                  <a:gd name="T101" fmla="*/ 492 h 1365"/>
                  <a:gd name="T102" fmla="*/ 655 w 1201"/>
                  <a:gd name="T103" fmla="*/ 437 h 1365"/>
                  <a:gd name="T104" fmla="*/ 655 w 1201"/>
                  <a:gd name="T105" fmla="*/ 273 h 1365"/>
                  <a:gd name="T106" fmla="*/ 546 w 1201"/>
                  <a:gd name="T107" fmla="*/ 219 h 1365"/>
                  <a:gd name="T108" fmla="*/ 655 w 1201"/>
                  <a:gd name="T109" fmla="*/ 219 h 1365"/>
                  <a:gd name="T110" fmla="*/ 874 w 1201"/>
                  <a:gd name="T111" fmla="*/ 1283 h 1365"/>
                  <a:gd name="T112" fmla="*/ 941 w 1201"/>
                  <a:gd name="T113" fmla="*/ 1263 h 1365"/>
                  <a:gd name="T114" fmla="*/ 1063 w 1201"/>
                  <a:gd name="T115" fmla="*/ 1244 h 1365"/>
                  <a:gd name="T116" fmla="*/ 1147 w 1201"/>
                  <a:gd name="T117" fmla="*/ 1283 h 1365"/>
                  <a:gd name="T118" fmla="*/ 1119 w 1201"/>
                  <a:gd name="T119" fmla="*/ 1311 h 13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201" h="1365">
                    <a:moveTo>
                      <a:pt x="1119" y="1202"/>
                    </a:moveTo>
                    <a:cubicBezTo>
                      <a:pt x="1115" y="1202"/>
                      <a:pt x="1110" y="1202"/>
                      <a:pt x="1105" y="1203"/>
                    </a:cubicBezTo>
                    <a:cubicBezTo>
                      <a:pt x="1087" y="1169"/>
                      <a:pt x="1051" y="1147"/>
                      <a:pt x="1010" y="1147"/>
                    </a:cubicBezTo>
                    <a:cubicBezTo>
                      <a:pt x="970" y="1147"/>
                      <a:pt x="934" y="1169"/>
                      <a:pt x="915" y="1203"/>
                    </a:cubicBezTo>
                    <a:cubicBezTo>
                      <a:pt x="910" y="1202"/>
                      <a:pt x="906" y="1202"/>
                      <a:pt x="901" y="1202"/>
                    </a:cubicBezTo>
                    <a:cubicBezTo>
                      <a:pt x="856" y="1202"/>
                      <a:pt x="819" y="1238"/>
                      <a:pt x="819" y="1283"/>
                    </a:cubicBezTo>
                    <a:cubicBezTo>
                      <a:pt x="819" y="1293"/>
                      <a:pt x="821" y="1302"/>
                      <a:pt x="824" y="1311"/>
                    </a:cubicBezTo>
                    <a:cubicBezTo>
                      <a:pt x="710" y="1311"/>
                      <a:pt x="710" y="1311"/>
                      <a:pt x="710" y="1311"/>
                    </a:cubicBezTo>
                    <a:cubicBezTo>
                      <a:pt x="710" y="1147"/>
                      <a:pt x="710" y="1147"/>
                      <a:pt x="710" y="1147"/>
                    </a:cubicBezTo>
                    <a:cubicBezTo>
                      <a:pt x="846" y="1147"/>
                      <a:pt x="846" y="1147"/>
                      <a:pt x="846" y="1147"/>
                    </a:cubicBezTo>
                    <a:cubicBezTo>
                      <a:pt x="861" y="1147"/>
                      <a:pt x="874" y="1135"/>
                      <a:pt x="874" y="1120"/>
                    </a:cubicBezTo>
                    <a:cubicBezTo>
                      <a:pt x="874" y="27"/>
                      <a:pt x="874" y="27"/>
                      <a:pt x="874" y="27"/>
                    </a:cubicBezTo>
                    <a:cubicBezTo>
                      <a:pt x="874" y="12"/>
                      <a:pt x="861" y="0"/>
                      <a:pt x="846" y="0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12" y="0"/>
                      <a:pt x="0" y="12"/>
                      <a:pt x="0" y="27"/>
                    </a:cubicBezTo>
                    <a:cubicBezTo>
                      <a:pt x="0" y="1338"/>
                      <a:pt x="0" y="1338"/>
                      <a:pt x="0" y="1338"/>
                    </a:cubicBezTo>
                    <a:cubicBezTo>
                      <a:pt x="0" y="1353"/>
                      <a:pt x="12" y="1365"/>
                      <a:pt x="27" y="1365"/>
                    </a:cubicBezTo>
                    <a:cubicBezTo>
                      <a:pt x="1119" y="1365"/>
                      <a:pt x="1119" y="1365"/>
                      <a:pt x="1119" y="1365"/>
                    </a:cubicBezTo>
                    <a:cubicBezTo>
                      <a:pt x="1165" y="1365"/>
                      <a:pt x="1201" y="1329"/>
                      <a:pt x="1201" y="1283"/>
                    </a:cubicBezTo>
                    <a:cubicBezTo>
                      <a:pt x="1201" y="1238"/>
                      <a:pt x="1165" y="1202"/>
                      <a:pt x="1119" y="1202"/>
                    </a:cubicBezTo>
                    <a:close/>
                    <a:moveTo>
                      <a:pt x="710" y="55"/>
                    </a:moveTo>
                    <a:cubicBezTo>
                      <a:pt x="819" y="55"/>
                      <a:pt x="819" y="55"/>
                      <a:pt x="819" y="55"/>
                    </a:cubicBezTo>
                    <a:cubicBezTo>
                      <a:pt x="819" y="219"/>
                      <a:pt x="819" y="219"/>
                      <a:pt x="819" y="219"/>
                    </a:cubicBezTo>
                    <a:cubicBezTo>
                      <a:pt x="710" y="219"/>
                      <a:pt x="710" y="219"/>
                      <a:pt x="710" y="219"/>
                    </a:cubicBezTo>
                    <a:lnTo>
                      <a:pt x="710" y="55"/>
                    </a:lnTo>
                    <a:close/>
                    <a:moveTo>
                      <a:pt x="710" y="273"/>
                    </a:moveTo>
                    <a:cubicBezTo>
                      <a:pt x="819" y="273"/>
                      <a:pt x="819" y="273"/>
                      <a:pt x="819" y="273"/>
                    </a:cubicBezTo>
                    <a:cubicBezTo>
                      <a:pt x="819" y="437"/>
                      <a:pt x="819" y="437"/>
                      <a:pt x="819" y="437"/>
                    </a:cubicBezTo>
                    <a:cubicBezTo>
                      <a:pt x="710" y="437"/>
                      <a:pt x="710" y="437"/>
                      <a:pt x="710" y="437"/>
                    </a:cubicBezTo>
                    <a:lnTo>
                      <a:pt x="710" y="273"/>
                    </a:lnTo>
                    <a:close/>
                    <a:moveTo>
                      <a:pt x="710" y="492"/>
                    </a:moveTo>
                    <a:cubicBezTo>
                      <a:pt x="819" y="492"/>
                      <a:pt x="819" y="492"/>
                      <a:pt x="819" y="492"/>
                    </a:cubicBezTo>
                    <a:cubicBezTo>
                      <a:pt x="819" y="655"/>
                      <a:pt x="819" y="655"/>
                      <a:pt x="819" y="655"/>
                    </a:cubicBezTo>
                    <a:cubicBezTo>
                      <a:pt x="710" y="655"/>
                      <a:pt x="710" y="655"/>
                      <a:pt x="710" y="655"/>
                    </a:cubicBezTo>
                    <a:lnTo>
                      <a:pt x="710" y="492"/>
                    </a:lnTo>
                    <a:close/>
                    <a:moveTo>
                      <a:pt x="710" y="710"/>
                    </a:moveTo>
                    <a:cubicBezTo>
                      <a:pt x="819" y="710"/>
                      <a:pt x="819" y="710"/>
                      <a:pt x="819" y="710"/>
                    </a:cubicBezTo>
                    <a:cubicBezTo>
                      <a:pt x="819" y="874"/>
                      <a:pt x="819" y="874"/>
                      <a:pt x="819" y="874"/>
                    </a:cubicBezTo>
                    <a:cubicBezTo>
                      <a:pt x="710" y="874"/>
                      <a:pt x="710" y="874"/>
                      <a:pt x="710" y="874"/>
                    </a:cubicBezTo>
                    <a:lnTo>
                      <a:pt x="710" y="710"/>
                    </a:lnTo>
                    <a:close/>
                    <a:moveTo>
                      <a:pt x="710" y="928"/>
                    </a:moveTo>
                    <a:cubicBezTo>
                      <a:pt x="819" y="928"/>
                      <a:pt x="819" y="928"/>
                      <a:pt x="819" y="928"/>
                    </a:cubicBezTo>
                    <a:cubicBezTo>
                      <a:pt x="819" y="1092"/>
                      <a:pt x="819" y="1092"/>
                      <a:pt x="819" y="1092"/>
                    </a:cubicBezTo>
                    <a:cubicBezTo>
                      <a:pt x="710" y="1092"/>
                      <a:pt x="710" y="1092"/>
                      <a:pt x="710" y="1092"/>
                    </a:cubicBezTo>
                    <a:lnTo>
                      <a:pt x="710" y="928"/>
                    </a:lnTo>
                    <a:close/>
                    <a:moveTo>
                      <a:pt x="164" y="1311"/>
                    </a:moveTo>
                    <a:cubicBezTo>
                      <a:pt x="55" y="1311"/>
                      <a:pt x="55" y="1311"/>
                      <a:pt x="55" y="1311"/>
                    </a:cubicBezTo>
                    <a:cubicBezTo>
                      <a:pt x="55" y="1147"/>
                      <a:pt x="55" y="1147"/>
                      <a:pt x="55" y="1147"/>
                    </a:cubicBezTo>
                    <a:cubicBezTo>
                      <a:pt x="164" y="1147"/>
                      <a:pt x="164" y="1147"/>
                      <a:pt x="164" y="1147"/>
                    </a:cubicBezTo>
                    <a:lnTo>
                      <a:pt x="164" y="1311"/>
                    </a:lnTo>
                    <a:close/>
                    <a:moveTo>
                      <a:pt x="164" y="1092"/>
                    </a:moveTo>
                    <a:cubicBezTo>
                      <a:pt x="55" y="1092"/>
                      <a:pt x="55" y="1092"/>
                      <a:pt x="55" y="1092"/>
                    </a:cubicBezTo>
                    <a:cubicBezTo>
                      <a:pt x="55" y="928"/>
                      <a:pt x="55" y="928"/>
                      <a:pt x="55" y="928"/>
                    </a:cubicBezTo>
                    <a:cubicBezTo>
                      <a:pt x="164" y="928"/>
                      <a:pt x="164" y="928"/>
                      <a:pt x="164" y="928"/>
                    </a:cubicBezTo>
                    <a:lnTo>
                      <a:pt x="164" y="1092"/>
                    </a:lnTo>
                    <a:close/>
                    <a:moveTo>
                      <a:pt x="164" y="874"/>
                    </a:moveTo>
                    <a:cubicBezTo>
                      <a:pt x="55" y="874"/>
                      <a:pt x="55" y="874"/>
                      <a:pt x="55" y="874"/>
                    </a:cubicBezTo>
                    <a:cubicBezTo>
                      <a:pt x="55" y="710"/>
                      <a:pt x="55" y="710"/>
                      <a:pt x="55" y="710"/>
                    </a:cubicBezTo>
                    <a:cubicBezTo>
                      <a:pt x="164" y="710"/>
                      <a:pt x="164" y="710"/>
                      <a:pt x="164" y="710"/>
                    </a:cubicBezTo>
                    <a:lnTo>
                      <a:pt x="164" y="874"/>
                    </a:lnTo>
                    <a:close/>
                    <a:moveTo>
                      <a:pt x="164" y="655"/>
                    </a:moveTo>
                    <a:cubicBezTo>
                      <a:pt x="55" y="655"/>
                      <a:pt x="55" y="655"/>
                      <a:pt x="55" y="655"/>
                    </a:cubicBezTo>
                    <a:cubicBezTo>
                      <a:pt x="55" y="492"/>
                      <a:pt x="55" y="492"/>
                      <a:pt x="55" y="492"/>
                    </a:cubicBezTo>
                    <a:cubicBezTo>
                      <a:pt x="164" y="492"/>
                      <a:pt x="164" y="492"/>
                      <a:pt x="164" y="492"/>
                    </a:cubicBezTo>
                    <a:lnTo>
                      <a:pt x="164" y="655"/>
                    </a:lnTo>
                    <a:close/>
                    <a:moveTo>
                      <a:pt x="164" y="437"/>
                    </a:moveTo>
                    <a:cubicBezTo>
                      <a:pt x="55" y="437"/>
                      <a:pt x="55" y="437"/>
                      <a:pt x="55" y="437"/>
                    </a:cubicBezTo>
                    <a:cubicBezTo>
                      <a:pt x="55" y="273"/>
                      <a:pt x="55" y="273"/>
                      <a:pt x="55" y="273"/>
                    </a:cubicBezTo>
                    <a:cubicBezTo>
                      <a:pt x="164" y="273"/>
                      <a:pt x="164" y="273"/>
                      <a:pt x="164" y="273"/>
                    </a:cubicBezTo>
                    <a:lnTo>
                      <a:pt x="164" y="437"/>
                    </a:lnTo>
                    <a:close/>
                    <a:moveTo>
                      <a:pt x="164" y="219"/>
                    </a:moveTo>
                    <a:cubicBezTo>
                      <a:pt x="55" y="219"/>
                      <a:pt x="55" y="219"/>
                      <a:pt x="55" y="219"/>
                    </a:cubicBezTo>
                    <a:cubicBezTo>
                      <a:pt x="55" y="55"/>
                      <a:pt x="55" y="55"/>
                      <a:pt x="55" y="55"/>
                    </a:cubicBezTo>
                    <a:cubicBezTo>
                      <a:pt x="164" y="55"/>
                      <a:pt x="164" y="55"/>
                      <a:pt x="164" y="55"/>
                    </a:cubicBezTo>
                    <a:lnTo>
                      <a:pt x="164" y="219"/>
                    </a:lnTo>
                    <a:close/>
                    <a:moveTo>
                      <a:pt x="328" y="1311"/>
                    </a:moveTo>
                    <a:cubicBezTo>
                      <a:pt x="218" y="1311"/>
                      <a:pt x="218" y="1311"/>
                      <a:pt x="218" y="1311"/>
                    </a:cubicBezTo>
                    <a:cubicBezTo>
                      <a:pt x="218" y="1147"/>
                      <a:pt x="218" y="1147"/>
                      <a:pt x="218" y="1147"/>
                    </a:cubicBezTo>
                    <a:cubicBezTo>
                      <a:pt x="328" y="1147"/>
                      <a:pt x="328" y="1147"/>
                      <a:pt x="328" y="1147"/>
                    </a:cubicBezTo>
                    <a:lnTo>
                      <a:pt x="328" y="1311"/>
                    </a:lnTo>
                    <a:close/>
                    <a:moveTo>
                      <a:pt x="328" y="1092"/>
                    </a:moveTo>
                    <a:cubicBezTo>
                      <a:pt x="218" y="1092"/>
                      <a:pt x="218" y="1092"/>
                      <a:pt x="218" y="1092"/>
                    </a:cubicBezTo>
                    <a:cubicBezTo>
                      <a:pt x="218" y="928"/>
                      <a:pt x="218" y="928"/>
                      <a:pt x="218" y="928"/>
                    </a:cubicBezTo>
                    <a:cubicBezTo>
                      <a:pt x="328" y="928"/>
                      <a:pt x="328" y="928"/>
                      <a:pt x="328" y="928"/>
                    </a:cubicBezTo>
                    <a:lnTo>
                      <a:pt x="328" y="1092"/>
                    </a:lnTo>
                    <a:close/>
                    <a:moveTo>
                      <a:pt x="328" y="874"/>
                    </a:moveTo>
                    <a:cubicBezTo>
                      <a:pt x="218" y="874"/>
                      <a:pt x="218" y="874"/>
                      <a:pt x="218" y="874"/>
                    </a:cubicBezTo>
                    <a:cubicBezTo>
                      <a:pt x="218" y="710"/>
                      <a:pt x="218" y="710"/>
                      <a:pt x="218" y="710"/>
                    </a:cubicBezTo>
                    <a:cubicBezTo>
                      <a:pt x="328" y="710"/>
                      <a:pt x="328" y="710"/>
                      <a:pt x="328" y="710"/>
                    </a:cubicBezTo>
                    <a:lnTo>
                      <a:pt x="328" y="874"/>
                    </a:lnTo>
                    <a:close/>
                    <a:moveTo>
                      <a:pt x="328" y="655"/>
                    </a:moveTo>
                    <a:cubicBezTo>
                      <a:pt x="218" y="655"/>
                      <a:pt x="218" y="655"/>
                      <a:pt x="218" y="655"/>
                    </a:cubicBezTo>
                    <a:cubicBezTo>
                      <a:pt x="218" y="492"/>
                      <a:pt x="218" y="492"/>
                      <a:pt x="218" y="492"/>
                    </a:cubicBezTo>
                    <a:cubicBezTo>
                      <a:pt x="328" y="492"/>
                      <a:pt x="328" y="492"/>
                      <a:pt x="328" y="492"/>
                    </a:cubicBezTo>
                    <a:lnTo>
                      <a:pt x="328" y="655"/>
                    </a:lnTo>
                    <a:close/>
                    <a:moveTo>
                      <a:pt x="328" y="437"/>
                    </a:moveTo>
                    <a:cubicBezTo>
                      <a:pt x="218" y="437"/>
                      <a:pt x="218" y="437"/>
                      <a:pt x="218" y="437"/>
                    </a:cubicBezTo>
                    <a:cubicBezTo>
                      <a:pt x="218" y="273"/>
                      <a:pt x="218" y="273"/>
                      <a:pt x="218" y="273"/>
                    </a:cubicBezTo>
                    <a:cubicBezTo>
                      <a:pt x="328" y="273"/>
                      <a:pt x="328" y="273"/>
                      <a:pt x="328" y="273"/>
                    </a:cubicBezTo>
                    <a:lnTo>
                      <a:pt x="328" y="437"/>
                    </a:lnTo>
                    <a:close/>
                    <a:moveTo>
                      <a:pt x="328" y="219"/>
                    </a:moveTo>
                    <a:cubicBezTo>
                      <a:pt x="218" y="219"/>
                      <a:pt x="218" y="219"/>
                      <a:pt x="218" y="219"/>
                    </a:cubicBezTo>
                    <a:cubicBezTo>
                      <a:pt x="218" y="55"/>
                      <a:pt x="218" y="55"/>
                      <a:pt x="218" y="55"/>
                    </a:cubicBezTo>
                    <a:cubicBezTo>
                      <a:pt x="328" y="55"/>
                      <a:pt x="328" y="55"/>
                      <a:pt x="328" y="55"/>
                    </a:cubicBezTo>
                    <a:lnTo>
                      <a:pt x="328" y="219"/>
                    </a:lnTo>
                    <a:close/>
                    <a:moveTo>
                      <a:pt x="491" y="1311"/>
                    </a:moveTo>
                    <a:cubicBezTo>
                      <a:pt x="382" y="1311"/>
                      <a:pt x="382" y="1311"/>
                      <a:pt x="382" y="1311"/>
                    </a:cubicBezTo>
                    <a:cubicBezTo>
                      <a:pt x="382" y="1147"/>
                      <a:pt x="382" y="1147"/>
                      <a:pt x="382" y="1147"/>
                    </a:cubicBezTo>
                    <a:cubicBezTo>
                      <a:pt x="491" y="1147"/>
                      <a:pt x="491" y="1147"/>
                      <a:pt x="491" y="1147"/>
                    </a:cubicBezTo>
                    <a:lnTo>
                      <a:pt x="491" y="1311"/>
                    </a:lnTo>
                    <a:close/>
                    <a:moveTo>
                      <a:pt x="491" y="1092"/>
                    </a:moveTo>
                    <a:cubicBezTo>
                      <a:pt x="382" y="1092"/>
                      <a:pt x="382" y="1092"/>
                      <a:pt x="382" y="1092"/>
                    </a:cubicBezTo>
                    <a:cubicBezTo>
                      <a:pt x="382" y="928"/>
                      <a:pt x="382" y="928"/>
                      <a:pt x="382" y="928"/>
                    </a:cubicBezTo>
                    <a:cubicBezTo>
                      <a:pt x="491" y="928"/>
                      <a:pt x="491" y="928"/>
                      <a:pt x="491" y="928"/>
                    </a:cubicBezTo>
                    <a:lnTo>
                      <a:pt x="491" y="1092"/>
                    </a:lnTo>
                    <a:close/>
                    <a:moveTo>
                      <a:pt x="491" y="874"/>
                    </a:moveTo>
                    <a:cubicBezTo>
                      <a:pt x="382" y="874"/>
                      <a:pt x="382" y="874"/>
                      <a:pt x="382" y="874"/>
                    </a:cubicBezTo>
                    <a:cubicBezTo>
                      <a:pt x="382" y="710"/>
                      <a:pt x="382" y="710"/>
                      <a:pt x="382" y="710"/>
                    </a:cubicBezTo>
                    <a:cubicBezTo>
                      <a:pt x="491" y="710"/>
                      <a:pt x="491" y="710"/>
                      <a:pt x="491" y="710"/>
                    </a:cubicBezTo>
                    <a:lnTo>
                      <a:pt x="491" y="874"/>
                    </a:lnTo>
                    <a:close/>
                    <a:moveTo>
                      <a:pt x="491" y="655"/>
                    </a:moveTo>
                    <a:cubicBezTo>
                      <a:pt x="382" y="655"/>
                      <a:pt x="382" y="655"/>
                      <a:pt x="382" y="655"/>
                    </a:cubicBezTo>
                    <a:cubicBezTo>
                      <a:pt x="382" y="492"/>
                      <a:pt x="382" y="492"/>
                      <a:pt x="382" y="492"/>
                    </a:cubicBezTo>
                    <a:cubicBezTo>
                      <a:pt x="491" y="492"/>
                      <a:pt x="491" y="492"/>
                      <a:pt x="491" y="492"/>
                    </a:cubicBezTo>
                    <a:lnTo>
                      <a:pt x="491" y="655"/>
                    </a:lnTo>
                    <a:close/>
                    <a:moveTo>
                      <a:pt x="491" y="437"/>
                    </a:moveTo>
                    <a:cubicBezTo>
                      <a:pt x="382" y="437"/>
                      <a:pt x="382" y="437"/>
                      <a:pt x="382" y="437"/>
                    </a:cubicBezTo>
                    <a:cubicBezTo>
                      <a:pt x="382" y="273"/>
                      <a:pt x="382" y="273"/>
                      <a:pt x="382" y="273"/>
                    </a:cubicBezTo>
                    <a:cubicBezTo>
                      <a:pt x="491" y="273"/>
                      <a:pt x="491" y="273"/>
                      <a:pt x="491" y="273"/>
                    </a:cubicBezTo>
                    <a:lnTo>
                      <a:pt x="491" y="437"/>
                    </a:lnTo>
                    <a:close/>
                    <a:moveTo>
                      <a:pt x="491" y="219"/>
                    </a:moveTo>
                    <a:cubicBezTo>
                      <a:pt x="382" y="219"/>
                      <a:pt x="382" y="219"/>
                      <a:pt x="382" y="219"/>
                    </a:cubicBezTo>
                    <a:cubicBezTo>
                      <a:pt x="382" y="55"/>
                      <a:pt x="382" y="55"/>
                      <a:pt x="382" y="55"/>
                    </a:cubicBezTo>
                    <a:cubicBezTo>
                      <a:pt x="491" y="55"/>
                      <a:pt x="491" y="55"/>
                      <a:pt x="491" y="55"/>
                    </a:cubicBezTo>
                    <a:lnTo>
                      <a:pt x="491" y="219"/>
                    </a:lnTo>
                    <a:close/>
                    <a:moveTo>
                      <a:pt x="655" y="1311"/>
                    </a:moveTo>
                    <a:cubicBezTo>
                      <a:pt x="546" y="1311"/>
                      <a:pt x="546" y="1311"/>
                      <a:pt x="546" y="1311"/>
                    </a:cubicBezTo>
                    <a:cubicBezTo>
                      <a:pt x="546" y="1147"/>
                      <a:pt x="546" y="1147"/>
                      <a:pt x="546" y="1147"/>
                    </a:cubicBezTo>
                    <a:cubicBezTo>
                      <a:pt x="655" y="1147"/>
                      <a:pt x="655" y="1147"/>
                      <a:pt x="655" y="1147"/>
                    </a:cubicBezTo>
                    <a:lnTo>
                      <a:pt x="655" y="1311"/>
                    </a:lnTo>
                    <a:close/>
                    <a:moveTo>
                      <a:pt x="655" y="1092"/>
                    </a:moveTo>
                    <a:cubicBezTo>
                      <a:pt x="546" y="1092"/>
                      <a:pt x="546" y="1092"/>
                      <a:pt x="546" y="1092"/>
                    </a:cubicBezTo>
                    <a:cubicBezTo>
                      <a:pt x="546" y="928"/>
                      <a:pt x="546" y="928"/>
                      <a:pt x="546" y="928"/>
                    </a:cubicBezTo>
                    <a:cubicBezTo>
                      <a:pt x="655" y="928"/>
                      <a:pt x="655" y="928"/>
                      <a:pt x="655" y="928"/>
                    </a:cubicBezTo>
                    <a:lnTo>
                      <a:pt x="655" y="1092"/>
                    </a:lnTo>
                    <a:close/>
                    <a:moveTo>
                      <a:pt x="655" y="874"/>
                    </a:moveTo>
                    <a:cubicBezTo>
                      <a:pt x="546" y="874"/>
                      <a:pt x="546" y="874"/>
                      <a:pt x="546" y="874"/>
                    </a:cubicBezTo>
                    <a:cubicBezTo>
                      <a:pt x="546" y="710"/>
                      <a:pt x="546" y="710"/>
                      <a:pt x="546" y="710"/>
                    </a:cubicBezTo>
                    <a:cubicBezTo>
                      <a:pt x="655" y="710"/>
                      <a:pt x="655" y="710"/>
                      <a:pt x="655" y="710"/>
                    </a:cubicBezTo>
                    <a:lnTo>
                      <a:pt x="655" y="874"/>
                    </a:lnTo>
                    <a:close/>
                    <a:moveTo>
                      <a:pt x="655" y="655"/>
                    </a:moveTo>
                    <a:cubicBezTo>
                      <a:pt x="546" y="655"/>
                      <a:pt x="546" y="655"/>
                      <a:pt x="546" y="655"/>
                    </a:cubicBezTo>
                    <a:cubicBezTo>
                      <a:pt x="546" y="492"/>
                      <a:pt x="546" y="492"/>
                      <a:pt x="546" y="492"/>
                    </a:cubicBezTo>
                    <a:cubicBezTo>
                      <a:pt x="655" y="492"/>
                      <a:pt x="655" y="492"/>
                      <a:pt x="655" y="492"/>
                    </a:cubicBezTo>
                    <a:lnTo>
                      <a:pt x="655" y="655"/>
                    </a:lnTo>
                    <a:close/>
                    <a:moveTo>
                      <a:pt x="655" y="437"/>
                    </a:moveTo>
                    <a:cubicBezTo>
                      <a:pt x="546" y="437"/>
                      <a:pt x="546" y="437"/>
                      <a:pt x="546" y="437"/>
                    </a:cubicBezTo>
                    <a:cubicBezTo>
                      <a:pt x="546" y="273"/>
                      <a:pt x="546" y="273"/>
                      <a:pt x="546" y="273"/>
                    </a:cubicBezTo>
                    <a:cubicBezTo>
                      <a:pt x="655" y="273"/>
                      <a:pt x="655" y="273"/>
                      <a:pt x="655" y="273"/>
                    </a:cubicBezTo>
                    <a:lnTo>
                      <a:pt x="655" y="437"/>
                    </a:lnTo>
                    <a:close/>
                    <a:moveTo>
                      <a:pt x="655" y="219"/>
                    </a:moveTo>
                    <a:cubicBezTo>
                      <a:pt x="546" y="219"/>
                      <a:pt x="546" y="219"/>
                      <a:pt x="546" y="219"/>
                    </a:cubicBezTo>
                    <a:cubicBezTo>
                      <a:pt x="546" y="55"/>
                      <a:pt x="546" y="55"/>
                      <a:pt x="546" y="55"/>
                    </a:cubicBezTo>
                    <a:cubicBezTo>
                      <a:pt x="655" y="55"/>
                      <a:pt x="655" y="55"/>
                      <a:pt x="655" y="55"/>
                    </a:cubicBezTo>
                    <a:lnTo>
                      <a:pt x="655" y="219"/>
                    </a:lnTo>
                    <a:close/>
                    <a:moveTo>
                      <a:pt x="1119" y="1311"/>
                    </a:moveTo>
                    <a:cubicBezTo>
                      <a:pt x="901" y="1311"/>
                      <a:pt x="901" y="1311"/>
                      <a:pt x="901" y="1311"/>
                    </a:cubicBezTo>
                    <a:cubicBezTo>
                      <a:pt x="886" y="1311"/>
                      <a:pt x="874" y="1299"/>
                      <a:pt x="874" y="1283"/>
                    </a:cubicBezTo>
                    <a:cubicBezTo>
                      <a:pt x="874" y="1268"/>
                      <a:pt x="886" y="1256"/>
                      <a:pt x="901" y="1256"/>
                    </a:cubicBezTo>
                    <a:cubicBezTo>
                      <a:pt x="906" y="1256"/>
                      <a:pt x="911" y="1258"/>
                      <a:pt x="916" y="1261"/>
                    </a:cubicBezTo>
                    <a:cubicBezTo>
                      <a:pt x="923" y="1265"/>
                      <a:pt x="933" y="1266"/>
                      <a:pt x="941" y="1263"/>
                    </a:cubicBezTo>
                    <a:cubicBezTo>
                      <a:pt x="949" y="1260"/>
                      <a:pt x="955" y="1252"/>
                      <a:pt x="957" y="1244"/>
                    </a:cubicBezTo>
                    <a:cubicBezTo>
                      <a:pt x="963" y="1219"/>
                      <a:pt x="985" y="1202"/>
                      <a:pt x="1010" y="1202"/>
                    </a:cubicBezTo>
                    <a:cubicBezTo>
                      <a:pt x="1036" y="1202"/>
                      <a:pt x="1058" y="1219"/>
                      <a:pt x="1063" y="1244"/>
                    </a:cubicBezTo>
                    <a:cubicBezTo>
                      <a:pt x="1065" y="1252"/>
                      <a:pt x="1071" y="1260"/>
                      <a:pt x="1080" y="1263"/>
                    </a:cubicBezTo>
                    <a:cubicBezTo>
                      <a:pt x="1088" y="1266"/>
                      <a:pt x="1097" y="1265"/>
                      <a:pt x="1105" y="1261"/>
                    </a:cubicBezTo>
                    <a:cubicBezTo>
                      <a:pt x="1122" y="1249"/>
                      <a:pt x="1147" y="1263"/>
                      <a:pt x="1147" y="1283"/>
                    </a:cubicBezTo>
                    <a:cubicBezTo>
                      <a:pt x="1147" y="1299"/>
                      <a:pt x="1135" y="1311"/>
                      <a:pt x="1119" y="1311"/>
                    </a:cubicBezTo>
                    <a:close/>
                    <a:moveTo>
                      <a:pt x="1119" y="1311"/>
                    </a:moveTo>
                    <a:cubicBezTo>
                      <a:pt x="1119" y="1311"/>
                      <a:pt x="1119" y="1311"/>
                      <a:pt x="1119" y="1311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  <p:sp>
            <p:nvSpPr>
              <p:cNvPr id="79" name="Freeform 15"/>
              <p:cNvSpPr>
                <a:spLocks/>
              </p:cNvSpPr>
              <p:nvPr/>
            </p:nvSpPr>
            <p:spPr bwMode="auto">
              <a:xfrm>
                <a:off x="-489" y="3132"/>
                <a:ext cx="444" cy="664"/>
              </a:xfrm>
              <a:custGeom>
                <a:avLst/>
                <a:gdLst>
                  <a:gd name="T0" fmla="*/ 1065 w 1092"/>
                  <a:gd name="T1" fmla="*/ 164 h 1632"/>
                  <a:gd name="T2" fmla="*/ 873 w 1092"/>
                  <a:gd name="T3" fmla="*/ 164 h 1632"/>
                  <a:gd name="T4" fmla="*/ 873 w 1092"/>
                  <a:gd name="T5" fmla="*/ 82 h 1632"/>
                  <a:gd name="T6" fmla="*/ 846 w 1092"/>
                  <a:gd name="T7" fmla="*/ 55 h 1632"/>
                  <a:gd name="T8" fmla="*/ 655 w 1092"/>
                  <a:gd name="T9" fmla="*/ 55 h 1632"/>
                  <a:gd name="T10" fmla="*/ 655 w 1092"/>
                  <a:gd name="T11" fmla="*/ 27 h 1632"/>
                  <a:gd name="T12" fmla="*/ 628 w 1092"/>
                  <a:gd name="T13" fmla="*/ 0 h 1632"/>
                  <a:gd name="T14" fmla="*/ 464 w 1092"/>
                  <a:gd name="T15" fmla="*/ 0 h 1632"/>
                  <a:gd name="T16" fmla="*/ 437 w 1092"/>
                  <a:gd name="T17" fmla="*/ 27 h 1632"/>
                  <a:gd name="T18" fmla="*/ 437 w 1092"/>
                  <a:gd name="T19" fmla="*/ 55 h 1632"/>
                  <a:gd name="T20" fmla="*/ 245 w 1092"/>
                  <a:gd name="T21" fmla="*/ 55 h 1632"/>
                  <a:gd name="T22" fmla="*/ 218 w 1092"/>
                  <a:gd name="T23" fmla="*/ 82 h 1632"/>
                  <a:gd name="T24" fmla="*/ 218 w 1092"/>
                  <a:gd name="T25" fmla="*/ 164 h 1632"/>
                  <a:gd name="T26" fmla="*/ 27 w 1092"/>
                  <a:gd name="T27" fmla="*/ 164 h 1632"/>
                  <a:gd name="T28" fmla="*/ 0 w 1092"/>
                  <a:gd name="T29" fmla="*/ 191 h 1632"/>
                  <a:gd name="T30" fmla="*/ 0 w 1092"/>
                  <a:gd name="T31" fmla="*/ 1509 h 1632"/>
                  <a:gd name="T32" fmla="*/ 0 w 1092"/>
                  <a:gd name="T33" fmla="*/ 1570 h 1632"/>
                  <a:gd name="T34" fmla="*/ 0 w 1092"/>
                  <a:gd name="T35" fmla="*/ 1604 h 1632"/>
                  <a:gd name="T36" fmla="*/ 27 w 1092"/>
                  <a:gd name="T37" fmla="*/ 1632 h 1632"/>
                  <a:gd name="T38" fmla="*/ 54 w 1092"/>
                  <a:gd name="T39" fmla="*/ 1604 h 1632"/>
                  <a:gd name="T40" fmla="*/ 54 w 1092"/>
                  <a:gd name="T41" fmla="*/ 1570 h 1632"/>
                  <a:gd name="T42" fmla="*/ 54 w 1092"/>
                  <a:gd name="T43" fmla="*/ 1509 h 1632"/>
                  <a:gd name="T44" fmla="*/ 54 w 1092"/>
                  <a:gd name="T45" fmla="*/ 218 h 1632"/>
                  <a:gd name="T46" fmla="*/ 245 w 1092"/>
                  <a:gd name="T47" fmla="*/ 218 h 1632"/>
                  <a:gd name="T48" fmla="*/ 273 w 1092"/>
                  <a:gd name="T49" fmla="*/ 191 h 1632"/>
                  <a:gd name="T50" fmla="*/ 273 w 1092"/>
                  <a:gd name="T51" fmla="*/ 109 h 1632"/>
                  <a:gd name="T52" fmla="*/ 464 w 1092"/>
                  <a:gd name="T53" fmla="*/ 109 h 1632"/>
                  <a:gd name="T54" fmla="*/ 491 w 1092"/>
                  <a:gd name="T55" fmla="*/ 82 h 1632"/>
                  <a:gd name="T56" fmla="*/ 491 w 1092"/>
                  <a:gd name="T57" fmla="*/ 55 h 1632"/>
                  <a:gd name="T58" fmla="*/ 600 w 1092"/>
                  <a:gd name="T59" fmla="*/ 55 h 1632"/>
                  <a:gd name="T60" fmla="*/ 600 w 1092"/>
                  <a:gd name="T61" fmla="*/ 82 h 1632"/>
                  <a:gd name="T62" fmla="*/ 628 w 1092"/>
                  <a:gd name="T63" fmla="*/ 109 h 1632"/>
                  <a:gd name="T64" fmla="*/ 819 w 1092"/>
                  <a:gd name="T65" fmla="*/ 109 h 1632"/>
                  <a:gd name="T66" fmla="*/ 819 w 1092"/>
                  <a:gd name="T67" fmla="*/ 164 h 1632"/>
                  <a:gd name="T68" fmla="*/ 355 w 1092"/>
                  <a:gd name="T69" fmla="*/ 164 h 1632"/>
                  <a:gd name="T70" fmla="*/ 327 w 1092"/>
                  <a:gd name="T71" fmla="*/ 191 h 1632"/>
                  <a:gd name="T72" fmla="*/ 355 w 1092"/>
                  <a:gd name="T73" fmla="*/ 218 h 1632"/>
                  <a:gd name="T74" fmla="*/ 1037 w 1092"/>
                  <a:gd name="T75" fmla="*/ 218 h 1632"/>
                  <a:gd name="T76" fmla="*/ 1037 w 1092"/>
                  <a:gd name="T77" fmla="*/ 1351 h 1632"/>
                  <a:gd name="T78" fmla="*/ 1065 w 1092"/>
                  <a:gd name="T79" fmla="*/ 1378 h 1632"/>
                  <a:gd name="T80" fmla="*/ 1092 w 1092"/>
                  <a:gd name="T81" fmla="*/ 1351 h 1632"/>
                  <a:gd name="T82" fmla="*/ 1092 w 1092"/>
                  <a:gd name="T83" fmla="*/ 191 h 1632"/>
                  <a:gd name="T84" fmla="*/ 1065 w 1092"/>
                  <a:gd name="T85" fmla="*/ 164 h 16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092" h="1632">
                    <a:moveTo>
                      <a:pt x="1065" y="164"/>
                    </a:moveTo>
                    <a:cubicBezTo>
                      <a:pt x="873" y="164"/>
                      <a:pt x="873" y="164"/>
                      <a:pt x="873" y="164"/>
                    </a:cubicBezTo>
                    <a:cubicBezTo>
                      <a:pt x="873" y="82"/>
                      <a:pt x="873" y="82"/>
                      <a:pt x="873" y="82"/>
                    </a:cubicBezTo>
                    <a:cubicBezTo>
                      <a:pt x="873" y="67"/>
                      <a:pt x="861" y="55"/>
                      <a:pt x="846" y="55"/>
                    </a:cubicBezTo>
                    <a:cubicBezTo>
                      <a:pt x="655" y="55"/>
                      <a:pt x="655" y="55"/>
                      <a:pt x="655" y="55"/>
                    </a:cubicBezTo>
                    <a:cubicBezTo>
                      <a:pt x="655" y="27"/>
                      <a:pt x="655" y="27"/>
                      <a:pt x="655" y="27"/>
                    </a:cubicBezTo>
                    <a:cubicBezTo>
                      <a:pt x="655" y="12"/>
                      <a:pt x="643" y="0"/>
                      <a:pt x="628" y="0"/>
                    </a:cubicBezTo>
                    <a:cubicBezTo>
                      <a:pt x="464" y="0"/>
                      <a:pt x="464" y="0"/>
                      <a:pt x="464" y="0"/>
                    </a:cubicBezTo>
                    <a:cubicBezTo>
                      <a:pt x="449" y="0"/>
                      <a:pt x="437" y="12"/>
                      <a:pt x="437" y="27"/>
                    </a:cubicBezTo>
                    <a:cubicBezTo>
                      <a:pt x="437" y="55"/>
                      <a:pt x="437" y="55"/>
                      <a:pt x="437" y="55"/>
                    </a:cubicBezTo>
                    <a:cubicBezTo>
                      <a:pt x="245" y="55"/>
                      <a:pt x="245" y="55"/>
                      <a:pt x="245" y="55"/>
                    </a:cubicBezTo>
                    <a:cubicBezTo>
                      <a:pt x="230" y="55"/>
                      <a:pt x="218" y="67"/>
                      <a:pt x="218" y="82"/>
                    </a:cubicBezTo>
                    <a:cubicBezTo>
                      <a:pt x="218" y="164"/>
                      <a:pt x="218" y="164"/>
                      <a:pt x="218" y="164"/>
                    </a:cubicBezTo>
                    <a:cubicBezTo>
                      <a:pt x="27" y="164"/>
                      <a:pt x="27" y="164"/>
                      <a:pt x="27" y="164"/>
                    </a:cubicBezTo>
                    <a:cubicBezTo>
                      <a:pt x="12" y="164"/>
                      <a:pt x="0" y="176"/>
                      <a:pt x="0" y="191"/>
                    </a:cubicBezTo>
                    <a:cubicBezTo>
                      <a:pt x="0" y="1509"/>
                      <a:pt x="0" y="1509"/>
                      <a:pt x="0" y="1509"/>
                    </a:cubicBezTo>
                    <a:cubicBezTo>
                      <a:pt x="0" y="1570"/>
                      <a:pt x="0" y="1570"/>
                      <a:pt x="0" y="1570"/>
                    </a:cubicBezTo>
                    <a:cubicBezTo>
                      <a:pt x="0" y="1604"/>
                      <a:pt x="0" y="1604"/>
                      <a:pt x="0" y="1604"/>
                    </a:cubicBezTo>
                    <a:cubicBezTo>
                      <a:pt x="0" y="1619"/>
                      <a:pt x="12" y="1632"/>
                      <a:pt x="27" y="1632"/>
                    </a:cubicBezTo>
                    <a:cubicBezTo>
                      <a:pt x="42" y="1632"/>
                      <a:pt x="54" y="1619"/>
                      <a:pt x="54" y="1604"/>
                    </a:cubicBezTo>
                    <a:cubicBezTo>
                      <a:pt x="54" y="1570"/>
                      <a:pt x="54" y="1570"/>
                      <a:pt x="54" y="1570"/>
                    </a:cubicBezTo>
                    <a:cubicBezTo>
                      <a:pt x="54" y="1509"/>
                      <a:pt x="54" y="1509"/>
                      <a:pt x="54" y="1509"/>
                    </a:cubicBezTo>
                    <a:cubicBezTo>
                      <a:pt x="54" y="218"/>
                      <a:pt x="54" y="218"/>
                      <a:pt x="54" y="218"/>
                    </a:cubicBezTo>
                    <a:cubicBezTo>
                      <a:pt x="245" y="218"/>
                      <a:pt x="245" y="218"/>
                      <a:pt x="245" y="218"/>
                    </a:cubicBezTo>
                    <a:cubicBezTo>
                      <a:pt x="261" y="218"/>
                      <a:pt x="273" y="206"/>
                      <a:pt x="273" y="191"/>
                    </a:cubicBezTo>
                    <a:cubicBezTo>
                      <a:pt x="273" y="109"/>
                      <a:pt x="273" y="109"/>
                      <a:pt x="273" y="109"/>
                    </a:cubicBezTo>
                    <a:cubicBezTo>
                      <a:pt x="464" y="109"/>
                      <a:pt x="464" y="109"/>
                      <a:pt x="464" y="109"/>
                    </a:cubicBezTo>
                    <a:cubicBezTo>
                      <a:pt x="479" y="109"/>
                      <a:pt x="491" y="97"/>
                      <a:pt x="491" y="82"/>
                    </a:cubicBezTo>
                    <a:cubicBezTo>
                      <a:pt x="491" y="55"/>
                      <a:pt x="491" y="55"/>
                      <a:pt x="491" y="55"/>
                    </a:cubicBezTo>
                    <a:cubicBezTo>
                      <a:pt x="600" y="55"/>
                      <a:pt x="600" y="55"/>
                      <a:pt x="600" y="55"/>
                    </a:cubicBezTo>
                    <a:cubicBezTo>
                      <a:pt x="600" y="82"/>
                      <a:pt x="600" y="82"/>
                      <a:pt x="600" y="82"/>
                    </a:cubicBezTo>
                    <a:cubicBezTo>
                      <a:pt x="600" y="97"/>
                      <a:pt x="613" y="109"/>
                      <a:pt x="628" y="109"/>
                    </a:cubicBezTo>
                    <a:cubicBezTo>
                      <a:pt x="819" y="109"/>
                      <a:pt x="819" y="109"/>
                      <a:pt x="819" y="109"/>
                    </a:cubicBezTo>
                    <a:cubicBezTo>
                      <a:pt x="819" y="164"/>
                      <a:pt x="819" y="164"/>
                      <a:pt x="819" y="164"/>
                    </a:cubicBezTo>
                    <a:cubicBezTo>
                      <a:pt x="355" y="164"/>
                      <a:pt x="355" y="164"/>
                      <a:pt x="355" y="164"/>
                    </a:cubicBezTo>
                    <a:cubicBezTo>
                      <a:pt x="340" y="164"/>
                      <a:pt x="327" y="176"/>
                      <a:pt x="327" y="191"/>
                    </a:cubicBezTo>
                    <a:cubicBezTo>
                      <a:pt x="327" y="206"/>
                      <a:pt x="340" y="218"/>
                      <a:pt x="355" y="218"/>
                    </a:cubicBezTo>
                    <a:cubicBezTo>
                      <a:pt x="1037" y="218"/>
                      <a:pt x="1037" y="218"/>
                      <a:pt x="1037" y="218"/>
                    </a:cubicBezTo>
                    <a:cubicBezTo>
                      <a:pt x="1037" y="1351"/>
                      <a:pt x="1037" y="1351"/>
                      <a:pt x="1037" y="1351"/>
                    </a:cubicBezTo>
                    <a:cubicBezTo>
                      <a:pt x="1037" y="1366"/>
                      <a:pt x="1050" y="1378"/>
                      <a:pt x="1065" y="1378"/>
                    </a:cubicBezTo>
                    <a:cubicBezTo>
                      <a:pt x="1080" y="1378"/>
                      <a:pt x="1092" y="1366"/>
                      <a:pt x="1092" y="1351"/>
                    </a:cubicBezTo>
                    <a:cubicBezTo>
                      <a:pt x="1092" y="191"/>
                      <a:pt x="1092" y="191"/>
                      <a:pt x="1092" y="191"/>
                    </a:cubicBezTo>
                    <a:cubicBezTo>
                      <a:pt x="1092" y="176"/>
                      <a:pt x="1080" y="164"/>
                      <a:pt x="1065" y="16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</p:grpSp>
      </p:grpSp>
      <p:graphicFrame>
        <p:nvGraphicFramePr>
          <p:cNvPr id="80" name="Tabela 79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893511673"/>
              </p:ext>
            </p:extLst>
          </p:nvPr>
        </p:nvGraphicFramePr>
        <p:xfrm>
          <a:off x="5995340" y="2894602"/>
          <a:ext cx="2674740" cy="2390577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891580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891580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891580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253365"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u="none" strike="noStrike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MEI</a:t>
                      </a:r>
                      <a:endParaRPr lang="pt-BR" sz="1600" b="1" i="0" u="none" strike="noStrike" dirty="0">
                        <a:solidFill>
                          <a:schemeClr val="accent5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u="none" strike="noStrike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ME</a:t>
                      </a:r>
                      <a:endParaRPr lang="pt-BR" sz="1600" b="1" i="0" u="none" strike="noStrike" dirty="0">
                        <a:solidFill>
                          <a:schemeClr val="accent5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u="none" strike="noStrike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EPP</a:t>
                      </a:r>
                      <a:endParaRPr lang="pt-BR" sz="1600" b="1" i="0" u="none" strike="noStrike" dirty="0">
                        <a:solidFill>
                          <a:schemeClr val="accent5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56202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46</a:t>
                      </a:r>
                    </a:p>
                  </a:txBody>
                  <a:tcPr marL="9525" marR="9525" marT="9525" marB="0" anchor="ctr"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CCFF">
                        <a:alpha val="1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53</a:t>
                      </a:r>
                    </a:p>
                  </a:txBody>
                  <a:tcPr marL="9525" marR="9525" marT="9525" marB="0" anchor="ctr"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50</a:t>
                      </a:r>
                    </a:p>
                  </a:txBody>
                  <a:tcPr marL="9525" marR="9525" marT="9525" marB="0" anchor="ctr"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CCFF">
                        <a:alpha val="14902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56202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29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22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23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56202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11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10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56202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56202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0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56202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11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11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</a:tbl>
          </a:graphicData>
        </a:graphic>
      </p:graphicFrame>
      <p:graphicFrame>
        <p:nvGraphicFramePr>
          <p:cNvPr id="81" name="Tabela 80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46413057"/>
              </p:ext>
            </p:extLst>
          </p:nvPr>
        </p:nvGraphicFramePr>
        <p:xfrm>
          <a:off x="3643086" y="3124200"/>
          <a:ext cx="2400626" cy="216000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400626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</a:tblGrid>
              <a:tr h="382725">
                <a:tc>
                  <a:txBody>
                    <a:bodyPr/>
                    <a:lstStyle/>
                    <a:p>
                      <a:pPr algn="r"/>
                      <a:r>
                        <a:rPr lang="pt-BR" sz="1600" b="1" dirty="0">
                          <a:solidFill>
                            <a:srgbClr val="0070C0"/>
                          </a:solidFill>
                        </a:rPr>
                        <a:t>SEBRAE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77133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6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‘</a:t>
                      </a:r>
                      <a:r>
                        <a:rPr lang="pt-BR" sz="1600" b="0" kern="1200" dirty="0" err="1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n.s.’|’s.r</a:t>
                      </a:r>
                      <a:r>
                        <a:rPr lang="pt-BR" sz="16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.’| ’não lembra 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21871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6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SENAI | SESI | IEL | CNI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59424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6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SENAC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59424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6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bancos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59424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6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outros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</a:tbl>
          </a:graphicData>
        </a:graphic>
      </p:graphicFrame>
      <p:graphicFrame>
        <p:nvGraphicFramePr>
          <p:cNvPr id="82" name="Tabela 8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865800503"/>
              </p:ext>
            </p:extLst>
          </p:nvPr>
        </p:nvGraphicFramePr>
        <p:xfrm>
          <a:off x="9187497" y="5319728"/>
          <a:ext cx="2650490" cy="360534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325245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1325245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360534"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50" b="0" u="none" strike="noStrike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</a:rPr>
                        <a:t>7.034</a:t>
                      </a:r>
                      <a:endParaRPr lang="pt-BR" sz="1050" b="0" i="0" u="none" strike="noStrike" dirty="0">
                        <a:solidFill>
                          <a:schemeClr val="bg2">
                            <a:lumMod val="50000"/>
                          </a:schemeClr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50" b="0" u="none" strike="noStrike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</a:rPr>
                        <a:t>4.756</a:t>
                      </a:r>
                      <a:endParaRPr lang="pt-BR" sz="1050" b="0" i="0" u="none" strike="noStrike" dirty="0">
                        <a:solidFill>
                          <a:schemeClr val="bg2">
                            <a:lumMod val="50000"/>
                          </a:schemeClr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</a:tbl>
          </a:graphicData>
        </a:graphic>
      </p:graphicFrame>
      <p:sp>
        <p:nvSpPr>
          <p:cNvPr id="83" name="CaixaDeTexto 82"/>
          <p:cNvSpPr txBox="1"/>
          <p:nvPr/>
        </p:nvSpPr>
        <p:spPr>
          <a:xfrm>
            <a:off x="9298113" y="1836850"/>
            <a:ext cx="1893467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pt-BR" sz="2000" i="1" dirty="0">
                <a:solidFill>
                  <a:srgbClr val="016FAC"/>
                </a:solidFill>
              </a:rPr>
              <a:t>por classificação</a:t>
            </a:r>
          </a:p>
        </p:txBody>
      </p:sp>
      <p:cxnSp>
        <p:nvCxnSpPr>
          <p:cNvPr id="84" name="Conector reto 83"/>
          <p:cNvCxnSpPr/>
          <p:nvPr/>
        </p:nvCxnSpPr>
        <p:spPr>
          <a:xfrm>
            <a:off x="11216573" y="2063087"/>
            <a:ext cx="621414" cy="0"/>
          </a:xfrm>
          <a:prstGeom prst="line">
            <a:avLst/>
          </a:prstGeom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graphicFrame>
        <p:nvGraphicFramePr>
          <p:cNvPr id="85" name="Tabela 8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423935268"/>
              </p:ext>
            </p:extLst>
          </p:nvPr>
        </p:nvGraphicFramePr>
        <p:xfrm>
          <a:off x="9187498" y="2894602"/>
          <a:ext cx="2650490" cy="2390577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325245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1325245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253365"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u="none" strike="noStrike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cliente</a:t>
                      </a:r>
                      <a:endParaRPr lang="pt-BR" sz="1600" b="1" i="0" u="none" strike="noStrike" dirty="0">
                        <a:solidFill>
                          <a:schemeClr val="accent5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u="none" strike="noStrike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não cliente</a:t>
                      </a:r>
                      <a:endParaRPr lang="pt-BR" sz="1600" b="1" i="0" u="none" strike="noStrike" dirty="0">
                        <a:solidFill>
                          <a:schemeClr val="accent5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56202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64</a:t>
                      </a:r>
                    </a:p>
                  </a:txBody>
                  <a:tcPr marL="9525" marR="9525" marT="9525" marB="0" anchor="ctr"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CCFF">
                        <a:alpha val="1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45</a:t>
                      </a:r>
                    </a:p>
                  </a:txBody>
                  <a:tcPr marL="9525" marR="9525" marT="9525" marB="0" anchor="ctr"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CCFF">
                        <a:alpha val="25098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56202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16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28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56202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10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56202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56202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0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56202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8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</a:tbl>
          </a:graphicData>
        </a:graphic>
      </p:graphicFrame>
      <p:grpSp>
        <p:nvGrpSpPr>
          <p:cNvPr id="86" name="Group 4"/>
          <p:cNvGrpSpPr>
            <a:grpSpLocks noChangeAspect="1"/>
          </p:cNvGrpSpPr>
          <p:nvPr/>
        </p:nvGrpSpPr>
        <p:grpSpPr bwMode="auto">
          <a:xfrm>
            <a:off x="9560842" y="2445634"/>
            <a:ext cx="541450" cy="356738"/>
            <a:chOff x="5297" y="3307"/>
            <a:chExt cx="384" cy="253"/>
          </a:xfrm>
        </p:grpSpPr>
        <p:sp>
          <p:nvSpPr>
            <p:cNvPr id="87" name="Freeform 5"/>
            <p:cNvSpPr>
              <a:spLocks noEditPoints="1"/>
            </p:cNvSpPr>
            <p:nvPr/>
          </p:nvSpPr>
          <p:spPr bwMode="auto">
            <a:xfrm>
              <a:off x="5304" y="3315"/>
              <a:ext cx="90" cy="137"/>
            </a:xfrm>
            <a:custGeom>
              <a:avLst/>
              <a:gdLst>
                <a:gd name="T0" fmla="*/ 0 w 90"/>
                <a:gd name="T1" fmla="*/ 120 h 137"/>
                <a:gd name="T2" fmla="*/ 41 w 90"/>
                <a:gd name="T3" fmla="*/ 0 h 137"/>
                <a:gd name="T4" fmla="*/ 90 w 90"/>
                <a:gd name="T5" fmla="*/ 17 h 137"/>
                <a:gd name="T6" fmla="*/ 49 w 90"/>
                <a:gd name="T7" fmla="*/ 137 h 137"/>
                <a:gd name="T8" fmla="*/ 0 w 90"/>
                <a:gd name="T9" fmla="*/ 120 h 137"/>
                <a:gd name="T10" fmla="*/ 0 w 90"/>
                <a:gd name="T11" fmla="*/ 120 h 137"/>
                <a:gd name="T12" fmla="*/ 0 w 90"/>
                <a:gd name="T13" fmla="*/ 12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0" h="137">
                  <a:moveTo>
                    <a:pt x="0" y="120"/>
                  </a:moveTo>
                  <a:lnTo>
                    <a:pt x="41" y="0"/>
                  </a:lnTo>
                  <a:lnTo>
                    <a:pt x="90" y="17"/>
                  </a:lnTo>
                  <a:lnTo>
                    <a:pt x="49" y="137"/>
                  </a:lnTo>
                  <a:lnTo>
                    <a:pt x="0" y="120"/>
                  </a:lnTo>
                  <a:close/>
                  <a:moveTo>
                    <a:pt x="0" y="120"/>
                  </a:moveTo>
                  <a:lnTo>
                    <a:pt x="0" y="120"/>
                  </a:lnTo>
                  <a:close/>
                </a:path>
              </a:pathLst>
            </a:custGeom>
            <a:solidFill>
              <a:srgbClr val="94A4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88" name="Freeform 6"/>
            <p:cNvSpPr>
              <a:spLocks noEditPoints="1"/>
            </p:cNvSpPr>
            <p:nvPr/>
          </p:nvSpPr>
          <p:spPr bwMode="auto">
            <a:xfrm>
              <a:off x="5304" y="3315"/>
              <a:ext cx="90" cy="137"/>
            </a:xfrm>
            <a:custGeom>
              <a:avLst/>
              <a:gdLst>
                <a:gd name="T0" fmla="*/ 0 w 90"/>
                <a:gd name="T1" fmla="*/ 120 h 137"/>
                <a:gd name="T2" fmla="*/ 41 w 90"/>
                <a:gd name="T3" fmla="*/ 0 h 137"/>
                <a:gd name="T4" fmla="*/ 90 w 90"/>
                <a:gd name="T5" fmla="*/ 17 h 137"/>
                <a:gd name="T6" fmla="*/ 49 w 90"/>
                <a:gd name="T7" fmla="*/ 137 h 137"/>
                <a:gd name="T8" fmla="*/ 0 w 90"/>
                <a:gd name="T9" fmla="*/ 120 h 137"/>
                <a:gd name="T10" fmla="*/ 0 w 90"/>
                <a:gd name="T11" fmla="*/ 120 h 137"/>
                <a:gd name="T12" fmla="*/ 0 w 90"/>
                <a:gd name="T13" fmla="*/ 12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0" h="137">
                  <a:moveTo>
                    <a:pt x="0" y="120"/>
                  </a:moveTo>
                  <a:lnTo>
                    <a:pt x="41" y="0"/>
                  </a:lnTo>
                  <a:lnTo>
                    <a:pt x="90" y="17"/>
                  </a:lnTo>
                  <a:lnTo>
                    <a:pt x="49" y="137"/>
                  </a:lnTo>
                  <a:lnTo>
                    <a:pt x="0" y="120"/>
                  </a:lnTo>
                  <a:moveTo>
                    <a:pt x="0" y="120"/>
                  </a:moveTo>
                  <a:lnTo>
                    <a:pt x="0" y="12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89" name="Freeform 7"/>
            <p:cNvSpPr>
              <a:spLocks noEditPoints="1"/>
            </p:cNvSpPr>
            <p:nvPr/>
          </p:nvSpPr>
          <p:spPr bwMode="auto">
            <a:xfrm>
              <a:off x="5297" y="3307"/>
              <a:ext cx="263" cy="152"/>
            </a:xfrm>
            <a:custGeom>
              <a:avLst/>
              <a:gdLst>
                <a:gd name="T0" fmla="*/ 545 w 1078"/>
                <a:gd name="T1" fmla="*/ 74 h 622"/>
                <a:gd name="T2" fmla="*/ 525 w 1078"/>
                <a:gd name="T3" fmla="*/ 84 h 622"/>
                <a:gd name="T4" fmla="*/ 447 w 1078"/>
                <a:gd name="T5" fmla="*/ 88 h 622"/>
                <a:gd name="T6" fmla="*/ 415 w 1078"/>
                <a:gd name="T7" fmla="*/ 77 h 622"/>
                <a:gd name="T8" fmla="*/ 409 w 1078"/>
                <a:gd name="T9" fmla="*/ 74 h 622"/>
                <a:gd name="T10" fmla="*/ 208 w 1078"/>
                <a:gd name="T11" fmla="*/ 5 h 622"/>
                <a:gd name="T12" fmla="*/ 171 w 1078"/>
                <a:gd name="T13" fmla="*/ 23 h 622"/>
                <a:gd name="T14" fmla="*/ 3 w 1078"/>
                <a:gd name="T15" fmla="*/ 514 h 622"/>
                <a:gd name="T16" fmla="*/ 4 w 1078"/>
                <a:gd name="T17" fmla="*/ 536 h 622"/>
                <a:gd name="T18" fmla="*/ 21 w 1078"/>
                <a:gd name="T19" fmla="*/ 551 h 622"/>
                <a:gd name="T20" fmla="*/ 221 w 1078"/>
                <a:gd name="T21" fmla="*/ 620 h 622"/>
                <a:gd name="T22" fmla="*/ 230 w 1078"/>
                <a:gd name="T23" fmla="*/ 622 h 622"/>
                <a:gd name="T24" fmla="*/ 258 w 1078"/>
                <a:gd name="T25" fmla="*/ 602 h 622"/>
                <a:gd name="T26" fmla="*/ 417 w 1078"/>
                <a:gd name="T27" fmla="*/ 139 h 622"/>
                <a:gd name="T28" fmla="*/ 428 w 1078"/>
                <a:gd name="T29" fmla="*/ 143 h 622"/>
                <a:gd name="T30" fmla="*/ 551 w 1078"/>
                <a:gd name="T31" fmla="*/ 136 h 622"/>
                <a:gd name="T32" fmla="*/ 571 w 1078"/>
                <a:gd name="T33" fmla="*/ 126 h 622"/>
                <a:gd name="T34" fmla="*/ 648 w 1078"/>
                <a:gd name="T35" fmla="*/ 122 h 622"/>
                <a:gd name="T36" fmla="*/ 1017 w 1078"/>
                <a:gd name="T37" fmla="*/ 249 h 622"/>
                <a:gd name="T38" fmla="*/ 991 w 1078"/>
                <a:gd name="T39" fmla="*/ 292 h 622"/>
                <a:gd name="T40" fmla="*/ 922 w 1078"/>
                <a:gd name="T41" fmla="*/ 293 h 622"/>
                <a:gd name="T42" fmla="*/ 757 w 1078"/>
                <a:gd name="T43" fmla="*/ 236 h 622"/>
                <a:gd name="T44" fmla="*/ 734 w 1078"/>
                <a:gd name="T45" fmla="*/ 238 h 622"/>
                <a:gd name="T46" fmla="*/ 720 w 1078"/>
                <a:gd name="T47" fmla="*/ 256 h 622"/>
                <a:gd name="T48" fmla="*/ 624 w 1078"/>
                <a:gd name="T49" fmla="*/ 382 h 622"/>
                <a:gd name="T50" fmla="*/ 454 w 1078"/>
                <a:gd name="T51" fmla="*/ 384 h 622"/>
                <a:gd name="T52" fmla="*/ 418 w 1078"/>
                <a:gd name="T53" fmla="*/ 402 h 622"/>
                <a:gd name="T54" fmla="*/ 436 w 1078"/>
                <a:gd name="T55" fmla="*/ 439 h 622"/>
                <a:gd name="T56" fmla="*/ 544 w 1078"/>
                <a:gd name="T57" fmla="*/ 459 h 622"/>
                <a:gd name="T58" fmla="*/ 651 w 1078"/>
                <a:gd name="T59" fmla="*/ 433 h 622"/>
                <a:gd name="T60" fmla="*/ 765 w 1078"/>
                <a:gd name="T61" fmla="*/ 300 h 622"/>
                <a:gd name="T62" fmla="*/ 902 w 1078"/>
                <a:gd name="T63" fmla="*/ 347 h 622"/>
                <a:gd name="T64" fmla="*/ 1024 w 1078"/>
                <a:gd name="T65" fmla="*/ 340 h 622"/>
                <a:gd name="T66" fmla="*/ 1078 w 1078"/>
                <a:gd name="T67" fmla="*/ 230 h 622"/>
                <a:gd name="T68" fmla="*/ 1058 w 1078"/>
                <a:gd name="T69" fmla="*/ 202 h 622"/>
                <a:gd name="T70" fmla="*/ 667 w 1078"/>
                <a:gd name="T71" fmla="*/ 67 h 622"/>
                <a:gd name="T72" fmla="*/ 545 w 1078"/>
                <a:gd name="T73" fmla="*/ 74 h 622"/>
                <a:gd name="T74" fmla="*/ 213 w 1078"/>
                <a:gd name="T75" fmla="*/ 556 h 622"/>
                <a:gd name="T76" fmla="*/ 67 w 1078"/>
                <a:gd name="T77" fmla="*/ 506 h 622"/>
                <a:gd name="T78" fmla="*/ 216 w 1078"/>
                <a:gd name="T79" fmla="*/ 70 h 622"/>
                <a:gd name="T80" fmla="*/ 362 w 1078"/>
                <a:gd name="T81" fmla="*/ 119 h 622"/>
                <a:gd name="T82" fmla="*/ 213 w 1078"/>
                <a:gd name="T83" fmla="*/ 556 h 622"/>
                <a:gd name="T84" fmla="*/ 213 w 1078"/>
                <a:gd name="T85" fmla="*/ 556 h 622"/>
                <a:gd name="T86" fmla="*/ 213 w 1078"/>
                <a:gd name="T87" fmla="*/ 556 h 6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078" h="622">
                  <a:moveTo>
                    <a:pt x="545" y="74"/>
                  </a:moveTo>
                  <a:cubicBezTo>
                    <a:pt x="525" y="84"/>
                    <a:pt x="525" y="84"/>
                    <a:pt x="525" y="84"/>
                  </a:cubicBezTo>
                  <a:cubicBezTo>
                    <a:pt x="501" y="96"/>
                    <a:pt x="473" y="97"/>
                    <a:pt x="447" y="88"/>
                  </a:cubicBezTo>
                  <a:cubicBezTo>
                    <a:pt x="415" y="77"/>
                    <a:pt x="415" y="77"/>
                    <a:pt x="415" y="77"/>
                  </a:cubicBezTo>
                  <a:cubicBezTo>
                    <a:pt x="413" y="76"/>
                    <a:pt x="411" y="75"/>
                    <a:pt x="409" y="74"/>
                  </a:cubicBezTo>
                  <a:cubicBezTo>
                    <a:pt x="208" y="5"/>
                    <a:pt x="208" y="5"/>
                    <a:pt x="208" y="5"/>
                  </a:cubicBezTo>
                  <a:cubicBezTo>
                    <a:pt x="193" y="0"/>
                    <a:pt x="176" y="8"/>
                    <a:pt x="171" y="23"/>
                  </a:cubicBezTo>
                  <a:cubicBezTo>
                    <a:pt x="3" y="514"/>
                    <a:pt x="3" y="514"/>
                    <a:pt x="3" y="514"/>
                  </a:cubicBezTo>
                  <a:cubicBezTo>
                    <a:pt x="0" y="522"/>
                    <a:pt x="1" y="530"/>
                    <a:pt x="4" y="536"/>
                  </a:cubicBezTo>
                  <a:cubicBezTo>
                    <a:pt x="7" y="543"/>
                    <a:pt x="13" y="549"/>
                    <a:pt x="21" y="551"/>
                  </a:cubicBezTo>
                  <a:cubicBezTo>
                    <a:pt x="221" y="620"/>
                    <a:pt x="221" y="620"/>
                    <a:pt x="221" y="620"/>
                  </a:cubicBezTo>
                  <a:cubicBezTo>
                    <a:pt x="224" y="621"/>
                    <a:pt x="228" y="622"/>
                    <a:pt x="230" y="622"/>
                  </a:cubicBezTo>
                  <a:cubicBezTo>
                    <a:pt x="243" y="622"/>
                    <a:pt x="254" y="614"/>
                    <a:pt x="258" y="602"/>
                  </a:cubicBezTo>
                  <a:cubicBezTo>
                    <a:pt x="417" y="139"/>
                    <a:pt x="417" y="139"/>
                    <a:pt x="417" y="139"/>
                  </a:cubicBezTo>
                  <a:cubicBezTo>
                    <a:pt x="428" y="143"/>
                    <a:pt x="428" y="143"/>
                    <a:pt x="428" y="143"/>
                  </a:cubicBezTo>
                  <a:cubicBezTo>
                    <a:pt x="468" y="157"/>
                    <a:pt x="513" y="155"/>
                    <a:pt x="551" y="136"/>
                  </a:cubicBezTo>
                  <a:cubicBezTo>
                    <a:pt x="571" y="126"/>
                    <a:pt x="571" y="126"/>
                    <a:pt x="571" y="126"/>
                  </a:cubicBezTo>
                  <a:cubicBezTo>
                    <a:pt x="595" y="115"/>
                    <a:pt x="623" y="113"/>
                    <a:pt x="648" y="122"/>
                  </a:cubicBezTo>
                  <a:cubicBezTo>
                    <a:pt x="1017" y="249"/>
                    <a:pt x="1017" y="249"/>
                    <a:pt x="1017" y="249"/>
                  </a:cubicBezTo>
                  <a:cubicBezTo>
                    <a:pt x="1013" y="264"/>
                    <a:pt x="1005" y="282"/>
                    <a:pt x="991" y="292"/>
                  </a:cubicBezTo>
                  <a:cubicBezTo>
                    <a:pt x="976" y="303"/>
                    <a:pt x="952" y="303"/>
                    <a:pt x="922" y="293"/>
                  </a:cubicBezTo>
                  <a:cubicBezTo>
                    <a:pt x="757" y="236"/>
                    <a:pt x="757" y="236"/>
                    <a:pt x="757" y="236"/>
                  </a:cubicBezTo>
                  <a:cubicBezTo>
                    <a:pt x="749" y="234"/>
                    <a:pt x="741" y="234"/>
                    <a:pt x="734" y="238"/>
                  </a:cubicBezTo>
                  <a:cubicBezTo>
                    <a:pt x="727" y="242"/>
                    <a:pt x="722" y="249"/>
                    <a:pt x="720" y="256"/>
                  </a:cubicBezTo>
                  <a:cubicBezTo>
                    <a:pt x="719" y="257"/>
                    <a:pt x="697" y="342"/>
                    <a:pt x="624" y="382"/>
                  </a:cubicBezTo>
                  <a:cubicBezTo>
                    <a:pt x="578" y="406"/>
                    <a:pt x="521" y="407"/>
                    <a:pt x="454" y="384"/>
                  </a:cubicBezTo>
                  <a:cubicBezTo>
                    <a:pt x="439" y="379"/>
                    <a:pt x="423" y="387"/>
                    <a:pt x="418" y="402"/>
                  </a:cubicBezTo>
                  <a:cubicBezTo>
                    <a:pt x="413" y="417"/>
                    <a:pt x="421" y="434"/>
                    <a:pt x="436" y="439"/>
                  </a:cubicBezTo>
                  <a:cubicBezTo>
                    <a:pt x="474" y="452"/>
                    <a:pt x="510" y="459"/>
                    <a:pt x="544" y="459"/>
                  </a:cubicBezTo>
                  <a:cubicBezTo>
                    <a:pt x="583" y="459"/>
                    <a:pt x="619" y="450"/>
                    <a:pt x="651" y="433"/>
                  </a:cubicBezTo>
                  <a:cubicBezTo>
                    <a:pt x="716" y="398"/>
                    <a:pt x="750" y="337"/>
                    <a:pt x="765" y="300"/>
                  </a:cubicBezTo>
                  <a:cubicBezTo>
                    <a:pt x="902" y="347"/>
                    <a:pt x="902" y="347"/>
                    <a:pt x="902" y="347"/>
                  </a:cubicBezTo>
                  <a:cubicBezTo>
                    <a:pt x="951" y="364"/>
                    <a:pt x="992" y="362"/>
                    <a:pt x="1024" y="340"/>
                  </a:cubicBezTo>
                  <a:cubicBezTo>
                    <a:pt x="1075" y="304"/>
                    <a:pt x="1077" y="233"/>
                    <a:pt x="1078" y="230"/>
                  </a:cubicBezTo>
                  <a:cubicBezTo>
                    <a:pt x="1078" y="217"/>
                    <a:pt x="1070" y="206"/>
                    <a:pt x="1058" y="202"/>
                  </a:cubicBezTo>
                  <a:cubicBezTo>
                    <a:pt x="667" y="67"/>
                    <a:pt x="667" y="67"/>
                    <a:pt x="667" y="67"/>
                  </a:cubicBezTo>
                  <a:cubicBezTo>
                    <a:pt x="627" y="53"/>
                    <a:pt x="583" y="56"/>
                    <a:pt x="545" y="74"/>
                  </a:cubicBezTo>
                  <a:close/>
                  <a:moveTo>
                    <a:pt x="213" y="556"/>
                  </a:moveTo>
                  <a:cubicBezTo>
                    <a:pt x="67" y="506"/>
                    <a:pt x="67" y="506"/>
                    <a:pt x="67" y="506"/>
                  </a:cubicBezTo>
                  <a:cubicBezTo>
                    <a:pt x="216" y="70"/>
                    <a:pt x="216" y="70"/>
                    <a:pt x="216" y="70"/>
                  </a:cubicBezTo>
                  <a:cubicBezTo>
                    <a:pt x="362" y="119"/>
                    <a:pt x="362" y="119"/>
                    <a:pt x="362" y="119"/>
                  </a:cubicBezTo>
                  <a:lnTo>
                    <a:pt x="213" y="556"/>
                  </a:lnTo>
                  <a:close/>
                  <a:moveTo>
                    <a:pt x="213" y="556"/>
                  </a:moveTo>
                  <a:cubicBezTo>
                    <a:pt x="213" y="556"/>
                    <a:pt x="213" y="556"/>
                    <a:pt x="213" y="556"/>
                  </a:cubicBezTo>
                </a:path>
              </a:pathLst>
            </a:custGeom>
            <a:solidFill>
              <a:srgbClr val="2C2F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90" name="Freeform 8"/>
            <p:cNvSpPr>
              <a:spLocks noEditPoints="1"/>
            </p:cNvSpPr>
            <p:nvPr/>
          </p:nvSpPr>
          <p:spPr bwMode="auto">
            <a:xfrm>
              <a:off x="5571" y="3316"/>
              <a:ext cx="102" cy="137"/>
            </a:xfrm>
            <a:custGeom>
              <a:avLst/>
              <a:gdLst>
                <a:gd name="T0" fmla="*/ 55 w 102"/>
                <a:gd name="T1" fmla="*/ 137 h 137"/>
                <a:gd name="T2" fmla="*/ 0 w 102"/>
                <a:gd name="T3" fmla="*/ 23 h 137"/>
                <a:gd name="T4" fmla="*/ 46 w 102"/>
                <a:gd name="T5" fmla="*/ 0 h 137"/>
                <a:gd name="T6" fmla="*/ 102 w 102"/>
                <a:gd name="T7" fmla="*/ 114 h 137"/>
                <a:gd name="T8" fmla="*/ 55 w 102"/>
                <a:gd name="T9" fmla="*/ 137 h 137"/>
                <a:gd name="T10" fmla="*/ 55 w 102"/>
                <a:gd name="T11" fmla="*/ 137 h 137"/>
                <a:gd name="T12" fmla="*/ 55 w 102"/>
                <a:gd name="T13" fmla="*/ 137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2" h="137">
                  <a:moveTo>
                    <a:pt x="55" y="137"/>
                  </a:moveTo>
                  <a:lnTo>
                    <a:pt x="0" y="23"/>
                  </a:lnTo>
                  <a:lnTo>
                    <a:pt x="46" y="0"/>
                  </a:lnTo>
                  <a:lnTo>
                    <a:pt x="102" y="114"/>
                  </a:lnTo>
                  <a:lnTo>
                    <a:pt x="55" y="137"/>
                  </a:lnTo>
                  <a:close/>
                  <a:moveTo>
                    <a:pt x="55" y="137"/>
                  </a:moveTo>
                  <a:lnTo>
                    <a:pt x="55" y="137"/>
                  </a:lnTo>
                  <a:close/>
                </a:path>
              </a:pathLst>
            </a:custGeom>
            <a:solidFill>
              <a:srgbClr val="E64C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91" name="Freeform 9"/>
            <p:cNvSpPr>
              <a:spLocks noEditPoints="1"/>
            </p:cNvSpPr>
            <p:nvPr/>
          </p:nvSpPr>
          <p:spPr bwMode="auto">
            <a:xfrm>
              <a:off x="5571" y="3316"/>
              <a:ext cx="102" cy="137"/>
            </a:xfrm>
            <a:custGeom>
              <a:avLst/>
              <a:gdLst>
                <a:gd name="T0" fmla="*/ 55 w 102"/>
                <a:gd name="T1" fmla="*/ 137 h 137"/>
                <a:gd name="T2" fmla="*/ 0 w 102"/>
                <a:gd name="T3" fmla="*/ 23 h 137"/>
                <a:gd name="T4" fmla="*/ 46 w 102"/>
                <a:gd name="T5" fmla="*/ 0 h 137"/>
                <a:gd name="T6" fmla="*/ 102 w 102"/>
                <a:gd name="T7" fmla="*/ 114 h 137"/>
                <a:gd name="T8" fmla="*/ 55 w 102"/>
                <a:gd name="T9" fmla="*/ 137 h 137"/>
                <a:gd name="T10" fmla="*/ 55 w 102"/>
                <a:gd name="T11" fmla="*/ 137 h 137"/>
                <a:gd name="T12" fmla="*/ 55 w 102"/>
                <a:gd name="T13" fmla="*/ 137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2" h="137">
                  <a:moveTo>
                    <a:pt x="55" y="137"/>
                  </a:moveTo>
                  <a:lnTo>
                    <a:pt x="0" y="23"/>
                  </a:lnTo>
                  <a:lnTo>
                    <a:pt x="46" y="0"/>
                  </a:lnTo>
                  <a:lnTo>
                    <a:pt x="102" y="114"/>
                  </a:lnTo>
                  <a:lnTo>
                    <a:pt x="55" y="137"/>
                  </a:lnTo>
                  <a:moveTo>
                    <a:pt x="55" y="137"/>
                  </a:moveTo>
                  <a:lnTo>
                    <a:pt x="55" y="13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92" name="Freeform 10"/>
            <p:cNvSpPr>
              <a:spLocks noEditPoints="1"/>
            </p:cNvSpPr>
            <p:nvPr/>
          </p:nvSpPr>
          <p:spPr bwMode="auto">
            <a:xfrm>
              <a:off x="5371" y="3309"/>
              <a:ext cx="310" cy="251"/>
            </a:xfrm>
            <a:custGeom>
              <a:avLst/>
              <a:gdLst>
                <a:gd name="T0" fmla="*/ 940 w 1268"/>
                <a:gd name="T1" fmla="*/ 646 h 1028"/>
                <a:gd name="T2" fmla="*/ 366 w 1268"/>
                <a:gd name="T3" fmla="*/ 967 h 1028"/>
                <a:gd name="T4" fmla="*/ 337 w 1268"/>
                <a:gd name="T5" fmla="*/ 909 h 1028"/>
                <a:gd name="T6" fmla="*/ 541 w 1268"/>
                <a:gd name="T7" fmla="*/ 809 h 1028"/>
                <a:gd name="T8" fmla="*/ 516 w 1268"/>
                <a:gd name="T9" fmla="*/ 757 h 1028"/>
                <a:gd name="T10" fmla="*/ 216 w 1268"/>
                <a:gd name="T11" fmla="*/ 904 h 1028"/>
                <a:gd name="T12" fmla="*/ 171 w 1268"/>
                <a:gd name="T13" fmla="*/ 864 h 1028"/>
                <a:gd name="T14" fmla="*/ 263 w 1268"/>
                <a:gd name="T15" fmla="*/ 808 h 1028"/>
                <a:gd name="T16" fmla="*/ 493 w 1268"/>
                <a:gd name="T17" fmla="*/ 663 h 1028"/>
                <a:gd name="T18" fmla="*/ 237 w 1268"/>
                <a:gd name="T19" fmla="*/ 756 h 1028"/>
                <a:gd name="T20" fmla="*/ 125 w 1268"/>
                <a:gd name="T21" fmla="*/ 811 h 1028"/>
                <a:gd name="T22" fmla="*/ 82 w 1268"/>
                <a:gd name="T23" fmla="*/ 797 h 1028"/>
                <a:gd name="T24" fmla="*/ 133 w 1268"/>
                <a:gd name="T25" fmla="*/ 736 h 1028"/>
                <a:gd name="T26" fmla="*/ 227 w 1268"/>
                <a:gd name="T27" fmla="*/ 690 h 1028"/>
                <a:gd name="T28" fmla="*/ 409 w 1268"/>
                <a:gd name="T29" fmla="*/ 568 h 1028"/>
                <a:gd name="T30" fmla="*/ 188 w 1268"/>
                <a:gd name="T31" fmla="*/ 644 h 1028"/>
                <a:gd name="T32" fmla="*/ 64 w 1268"/>
                <a:gd name="T33" fmla="*/ 668 h 1028"/>
                <a:gd name="T34" fmla="*/ 79 w 1268"/>
                <a:gd name="T35" fmla="*/ 625 h 1028"/>
                <a:gd name="T36" fmla="*/ 232 w 1268"/>
                <a:gd name="T37" fmla="*/ 518 h 1028"/>
                <a:gd name="T38" fmla="*/ 54 w 1268"/>
                <a:gd name="T39" fmla="*/ 573 h 1028"/>
                <a:gd name="T40" fmla="*/ 12 w 1268"/>
                <a:gd name="T41" fmla="*/ 694 h 1028"/>
                <a:gd name="T42" fmla="*/ 30 w 1268"/>
                <a:gd name="T43" fmla="*/ 822 h 1028"/>
                <a:gd name="T44" fmla="*/ 111 w 1268"/>
                <a:gd name="T45" fmla="*/ 872 h 1028"/>
                <a:gd name="T46" fmla="*/ 202 w 1268"/>
                <a:gd name="T47" fmla="*/ 965 h 1028"/>
                <a:gd name="T48" fmla="*/ 262 w 1268"/>
                <a:gd name="T49" fmla="*/ 946 h 1028"/>
                <a:gd name="T50" fmla="*/ 352 w 1268"/>
                <a:gd name="T51" fmla="*/ 1028 h 1028"/>
                <a:gd name="T52" fmla="*/ 756 w 1268"/>
                <a:gd name="T53" fmla="*/ 840 h 1028"/>
                <a:gd name="T54" fmla="*/ 1061 w 1268"/>
                <a:gd name="T55" fmla="*/ 613 h 1028"/>
                <a:gd name="T56" fmla="*/ 1261 w 1268"/>
                <a:gd name="T57" fmla="*/ 483 h 1028"/>
                <a:gd name="T58" fmla="*/ 1016 w 1268"/>
                <a:gd name="T59" fmla="*/ 2 h 1028"/>
                <a:gd name="T60" fmla="*/ 803 w 1268"/>
                <a:gd name="T61" fmla="*/ 97 h 1028"/>
                <a:gd name="T62" fmla="*/ 1009 w 1268"/>
                <a:gd name="T63" fmla="*/ 583 h 1028"/>
                <a:gd name="T64" fmla="*/ 1196 w 1268"/>
                <a:gd name="T65" fmla="*/ 483 h 1028"/>
                <a:gd name="T66" fmla="*/ 855 w 1268"/>
                <a:gd name="T67" fmla="*/ 136 h 1028"/>
                <a:gd name="T68" fmla="*/ 993 w 1268"/>
                <a:gd name="T69" fmla="*/ 69 h 10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268" h="1028">
                  <a:moveTo>
                    <a:pt x="1009" y="583"/>
                  </a:moveTo>
                  <a:cubicBezTo>
                    <a:pt x="940" y="646"/>
                    <a:pt x="940" y="646"/>
                    <a:pt x="940" y="646"/>
                  </a:cubicBezTo>
                  <a:cubicBezTo>
                    <a:pt x="877" y="703"/>
                    <a:pt x="807" y="752"/>
                    <a:pt x="731" y="789"/>
                  </a:cubicBezTo>
                  <a:cubicBezTo>
                    <a:pt x="366" y="967"/>
                    <a:pt x="366" y="967"/>
                    <a:pt x="366" y="967"/>
                  </a:cubicBezTo>
                  <a:cubicBezTo>
                    <a:pt x="350" y="975"/>
                    <a:pt x="330" y="968"/>
                    <a:pt x="322" y="952"/>
                  </a:cubicBezTo>
                  <a:cubicBezTo>
                    <a:pt x="314" y="936"/>
                    <a:pt x="321" y="917"/>
                    <a:pt x="337" y="909"/>
                  </a:cubicBezTo>
                  <a:cubicBezTo>
                    <a:pt x="342" y="906"/>
                    <a:pt x="342" y="906"/>
                    <a:pt x="342" y="906"/>
                  </a:cubicBezTo>
                  <a:cubicBezTo>
                    <a:pt x="541" y="809"/>
                    <a:pt x="541" y="809"/>
                    <a:pt x="541" y="809"/>
                  </a:cubicBezTo>
                  <a:cubicBezTo>
                    <a:pt x="556" y="802"/>
                    <a:pt x="562" y="784"/>
                    <a:pt x="555" y="770"/>
                  </a:cubicBezTo>
                  <a:cubicBezTo>
                    <a:pt x="548" y="756"/>
                    <a:pt x="531" y="750"/>
                    <a:pt x="516" y="757"/>
                  </a:cubicBezTo>
                  <a:cubicBezTo>
                    <a:pt x="316" y="854"/>
                    <a:pt x="316" y="854"/>
                    <a:pt x="316" y="854"/>
                  </a:cubicBezTo>
                  <a:cubicBezTo>
                    <a:pt x="216" y="904"/>
                    <a:pt x="216" y="904"/>
                    <a:pt x="216" y="904"/>
                  </a:cubicBezTo>
                  <a:cubicBezTo>
                    <a:pt x="200" y="912"/>
                    <a:pt x="180" y="905"/>
                    <a:pt x="172" y="888"/>
                  </a:cubicBezTo>
                  <a:cubicBezTo>
                    <a:pt x="169" y="881"/>
                    <a:pt x="168" y="872"/>
                    <a:pt x="171" y="864"/>
                  </a:cubicBezTo>
                  <a:cubicBezTo>
                    <a:pt x="174" y="856"/>
                    <a:pt x="180" y="849"/>
                    <a:pt x="187" y="845"/>
                  </a:cubicBezTo>
                  <a:cubicBezTo>
                    <a:pt x="263" y="808"/>
                    <a:pt x="263" y="808"/>
                    <a:pt x="263" y="808"/>
                  </a:cubicBezTo>
                  <a:cubicBezTo>
                    <a:pt x="480" y="702"/>
                    <a:pt x="480" y="702"/>
                    <a:pt x="480" y="702"/>
                  </a:cubicBezTo>
                  <a:cubicBezTo>
                    <a:pt x="494" y="695"/>
                    <a:pt x="500" y="678"/>
                    <a:pt x="493" y="663"/>
                  </a:cubicBezTo>
                  <a:cubicBezTo>
                    <a:pt x="486" y="649"/>
                    <a:pt x="469" y="643"/>
                    <a:pt x="455" y="650"/>
                  </a:cubicBezTo>
                  <a:cubicBezTo>
                    <a:pt x="237" y="756"/>
                    <a:pt x="237" y="756"/>
                    <a:pt x="237" y="756"/>
                  </a:cubicBezTo>
                  <a:cubicBezTo>
                    <a:pt x="229" y="760"/>
                    <a:pt x="229" y="760"/>
                    <a:pt x="229" y="760"/>
                  </a:cubicBezTo>
                  <a:cubicBezTo>
                    <a:pt x="125" y="811"/>
                    <a:pt x="125" y="811"/>
                    <a:pt x="125" y="811"/>
                  </a:cubicBezTo>
                  <a:cubicBezTo>
                    <a:pt x="118" y="815"/>
                    <a:pt x="109" y="816"/>
                    <a:pt x="101" y="813"/>
                  </a:cubicBezTo>
                  <a:cubicBezTo>
                    <a:pt x="92" y="810"/>
                    <a:pt x="86" y="804"/>
                    <a:pt x="82" y="797"/>
                  </a:cubicBezTo>
                  <a:cubicBezTo>
                    <a:pt x="74" y="781"/>
                    <a:pt x="81" y="761"/>
                    <a:pt x="97" y="753"/>
                  </a:cubicBezTo>
                  <a:cubicBezTo>
                    <a:pt x="133" y="736"/>
                    <a:pt x="133" y="736"/>
                    <a:pt x="133" y="736"/>
                  </a:cubicBezTo>
                  <a:cubicBezTo>
                    <a:pt x="206" y="700"/>
                    <a:pt x="206" y="700"/>
                    <a:pt x="206" y="700"/>
                  </a:cubicBezTo>
                  <a:cubicBezTo>
                    <a:pt x="227" y="690"/>
                    <a:pt x="227" y="690"/>
                    <a:pt x="227" y="690"/>
                  </a:cubicBezTo>
                  <a:cubicBezTo>
                    <a:pt x="395" y="607"/>
                    <a:pt x="395" y="607"/>
                    <a:pt x="395" y="607"/>
                  </a:cubicBezTo>
                  <a:cubicBezTo>
                    <a:pt x="410" y="600"/>
                    <a:pt x="416" y="583"/>
                    <a:pt x="409" y="568"/>
                  </a:cubicBezTo>
                  <a:cubicBezTo>
                    <a:pt x="402" y="554"/>
                    <a:pt x="384" y="548"/>
                    <a:pt x="370" y="555"/>
                  </a:cubicBezTo>
                  <a:cubicBezTo>
                    <a:pt x="188" y="644"/>
                    <a:pt x="188" y="644"/>
                    <a:pt x="188" y="644"/>
                  </a:cubicBezTo>
                  <a:cubicBezTo>
                    <a:pt x="108" y="683"/>
                    <a:pt x="108" y="683"/>
                    <a:pt x="108" y="683"/>
                  </a:cubicBezTo>
                  <a:cubicBezTo>
                    <a:pt x="92" y="691"/>
                    <a:pt x="72" y="685"/>
                    <a:pt x="64" y="668"/>
                  </a:cubicBezTo>
                  <a:cubicBezTo>
                    <a:pt x="60" y="661"/>
                    <a:pt x="60" y="652"/>
                    <a:pt x="63" y="644"/>
                  </a:cubicBezTo>
                  <a:cubicBezTo>
                    <a:pt x="66" y="635"/>
                    <a:pt x="71" y="629"/>
                    <a:pt x="79" y="625"/>
                  </a:cubicBezTo>
                  <a:cubicBezTo>
                    <a:pt x="218" y="557"/>
                    <a:pt x="218" y="557"/>
                    <a:pt x="218" y="557"/>
                  </a:cubicBezTo>
                  <a:cubicBezTo>
                    <a:pt x="233" y="550"/>
                    <a:pt x="239" y="533"/>
                    <a:pt x="232" y="518"/>
                  </a:cubicBezTo>
                  <a:cubicBezTo>
                    <a:pt x="225" y="504"/>
                    <a:pt x="207" y="498"/>
                    <a:pt x="193" y="505"/>
                  </a:cubicBezTo>
                  <a:cubicBezTo>
                    <a:pt x="54" y="573"/>
                    <a:pt x="54" y="573"/>
                    <a:pt x="54" y="573"/>
                  </a:cubicBezTo>
                  <a:cubicBezTo>
                    <a:pt x="32" y="584"/>
                    <a:pt x="16" y="602"/>
                    <a:pt x="8" y="625"/>
                  </a:cubicBezTo>
                  <a:cubicBezTo>
                    <a:pt x="0" y="648"/>
                    <a:pt x="2" y="672"/>
                    <a:pt x="12" y="694"/>
                  </a:cubicBezTo>
                  <a:cubicBezTo>
                    <a:pt x="19" y="707"/>
                    <a:pt x="28" y="719"/>
                    <a:pt x="40" y="727"/>
                  </a:cubicBezTo>
                  <a:cubicBezTo>
                    <a:pt x="20" y="753"/>
                    <a:pt x="15" y="790"/>
                    <a:pt x="30" y="822"/>
                  </a:cubicBezTo>
                  <a:cubicBezTo>
                    <a:pt x="41" y="844"/>
                    <a:pt x="60" y="860"/>
                    <a:pt x="82" y="868"/>
                  </a:cubicBezTo>
                  <a:cubicBezTo>
                    <a:pt x="92" y="871"/>
                    <a:pt x="101" y="872"/>
                    <a:pt x="111" y="872"/>
                  </a:cubicBezTo>
                  <a:cubicBezTo>
                    <a:pt x="111" y="887"/>
                    <a:pt x="114" y="901"/>
                    <a:pt x="120" y="914"/>
                  </a:cubicBezTo>
                  <a:cubicBezTo>
                    <a:pt x="136" y="946"/>
                    <a:pt x="168" y="965"/>
                    <a:pt x="202" y="965"/>
                  </a:cubicBezTo>
                  <a:cubicBezTo>
                    <a:pt x="215" y="965"/>
                    <a:pt x="228" y="962"/>
                    <a:pt x="241" y="956"/>
                  </a:cubicBezTo>
                  <a:cubicBezTo>
                    <a:pt x="262" y="946"/>
                    <a:pt x="262" y="946"/>
                    <a:pt x="262" y="946"/>
                  </a:cubicBezTo>
                  <a:cubicBezTo>
                    <a:pt x="263" y="957"/>
                    <a:pt x="266" y="967"/>
                    <a:pt x="270" y="977"/>
                  </a:cubicBezTo>
                  <a:cubicBezTo>
                    <a:pt x="286" y="1009"/>
                    <a:pt x="318" y="1028"/>
                    <a:pt x="352" y="1028"/>
                  </a:cubicBezTo>
                  <a:cubicBezTo>
                    <a:pt x="365" y="1028"/>
                    <a:pt x="379" y="1025"/>
                    <a:pt x="391" y="1019"/>
                  </a:cubicBezTo>
                  <a:cubicBezTo>
                    <a:pt x="756" y="840"/>
                    <a:pt x="756" y="840"/>
                    <a:pt x="756" y="840"/>
                  </a:cubicBezTo>
                  <a:cubicBezTo>
                    <a:pt x="838" y="800"/>
                    <a:pt x="913" y="749"/>
                    <a:pt x="979" y="688"/>
                  </a:cubicBezTo>
                  <a:cubicBezTo>
                    <a:pt x="1061" y="613"/>
                    <a:pt x="1061" y="613"/>
                    <a:pt x="1061" y="613"/>
                  </a:cubicBezTo>
                  <a:cubicBezTo>
                    <a:pt x="1248" y="521"/>
                    <a:pt x="1248" y="521"/>
                    <a:pt x="1248" y="521"/>
                  </a:cubicBezTo>
                  <a:cubicBezTo>
                    <a:pt x="1262" y="514"/>
                    <a:pt x="1268" y="497"/>
                    <a:pt x="1261" y="483"/>
                  </a:cubicBezTo>
                  <a:cubicBezTo>
                    <a:pt x="1033" y="17"/>
                    <a:pt x="1033" y="17"/>
                    <a:pt x="1033" y="17"/>
                  </a:cubicBezTo>
                  <a:cubicBezTo>
                    <a:pt x="1029" y="10"/>
                    <a:pt x="1023" y="5"/>
                    <a:pt x="1016" y="2"/>
                  </a:cubicBezTo>
                  <a:cubicBezTo>
                    <a:pt x="1009" y="0"/>
                    <a:pt x="1001" y="0"/>
                    <a:pt x="994" y="4"/>
                  </a:cubicBezTo>
                  <a:cubicBezTo>
                    <a:pt x="803" y="97"/>
                    <a:pt x="803" y="97"/>
                    <a:pt x="803" y="97"/>
                  </a:cubicBezTo>
                  <a:cubicBezTo>
                    <a:pt x="789" y="104"/>
                    <a:pt x="783" y="121"/>
                    <a:pt x="790" y="136"/>
                  </a:cubicBezTo>
                  <a:lnTo>
                    <a:pt x="1009" y="583"/>
                  </a:lnTo>
                  <a:close/>
                  <a:moveTo>
                    <a:pt x="993" y="69"/>
                  </a:moveTo>
                  <a:cubicBezTo>
                    <a:pt x="1196" y="483"/>
                    <a:pt x="1196" y="483"/>
                    <a:pt x="1196" y="483"/>
                  </a:cubicBezTo>
                  <a:cubicBezTo>
                    <a:pt x="1057" y="551"/>
                    <a:pt x="1057" y="551"/>
                    <a:pt x="1057" y="551"/>
                  </a:cubicBezTo>
                  <a:cubicBezTo>
                    <a:pt x="855" y="136"/>
                    <a:pt x="855" y="136"/>
                    <a:pt x="855" y="136"/>
                  </a:cubicBezTo>
                  <a:lnTo>
                    <a:pt x="993" y="69"/>
                  </a:lnTo>
                  <a:close/>
                  <a:moveTo>
                    <a:pt x="993" y="69"/>
                  </a:moveTo>
                  <a:cubicBezTo>
                    <a:pt x="993" y="69"/>
                    <a:pt x="993" y="69"/>
                    <a:pt x="993" y="69"/>
                  </a:cubicBezTo>
                </a:path>
              </a:pathLst>
            </a:custGeom>
            <a:solidFill>
              <a:srgbClr val="2C2F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grpSp>
        <p:nvGrpSpPr>
          <p:cNvPr id="93" name="Grupo 92"/>
          <p:cNvGrpSpPr/>
          <p:nvPr/>
        </p:nvGrpSpPr>
        <p:grpSpPr>
          <a:xfrm>
            <a:off x="10917254" y="2400109"/>
            <a:ext cx="377171" cy="377171"/>
            <a:chOff x="6271617" y="-2179332"/>
            <a:chExt cx="1684338" cy="1684338"/>
          </a:xfrm>
        </p:grpSpPr>
        <p:sp>
          <p:nvSpPr>
            <p:cNvPr id="94" name="AutoShape 12"/>
            <p:cNvSpPr>
              <a:spLocks noChangeAspect="1" noChangeArrowheads="1" noTextEdit="1"/>
            </p:cNvSpPr>
            <p:nvPr/>
          </p:nvSpPr>
          <p:spPr bwMode="auto">
            <a:xfrm>
              <a:off x="6271617" y="-2179332"/>
              <a:ext cx="1684338" cy="16827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95" name="Oval 14"/>
            <p:cNvSpPr>
              <a:spLocks noChangeArrowheads="1"/>
            </p:cNvSpPr>
            <p:nvPr/>
          </p:nvSpPr>
          <p:spPr bwMode="auto">
            <a:xfrm>
              <a:off x="6304955" y="-2144407"/>
              <a:ext cx="1616075" cy="1614488"/>
            </a:xfrm>
            <a:prstGeom prst="ellipse">
              <a:avLst/>
            </a:prstGeom>
            <a:solidFill>
              <a:srgbClr val="FF75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96" name="Freeform 15"/>
            <p:cNvSpPr>
              <a:spLocks/>
            </p:cNvSpPr>
            <p:nvPr/>
          </p:nvSpPr>
          <p:spPr bwMode="auto">
            <a:xfrm>
              <a:off x="6654205" y="-1795157"/>
              <a:ext cx="917575" cy="915988"/>
            </a:xfrm>
            <a:custGeom>
              <a:avLst/>
              <a:gdLst>
                <a:gd name="T0" fmla="*/ 578 w 578"/>
                <a:gd name="T1" fmla="*/ 98 h 577"/>
                <a:gd name="T2" fmla="*/ 480 w 578"/>
                <a:gd name="T3" fmla="*/ 0 h 577"/>
                <a:gd name="T4" fmla="*/ 289 w 578"/>
                <a:gd name="T5" fmla="*/ 190 h 577"/>
                <a:gd name="T6" fmla="*/ 98 w 578"/>
                <a:gd name="T7" fmla="*/ 0 h 577"/>
                <a:gd name="T8" fmla="*/ 0 w 578"/>
                <a:gd name="T9" fmla="*/ 98 h 577"/>
                <a:gd name="T10" fmla="*/ 191 w 578"/>
                <a:gd name="T11" fmla="*/ 289 h 577"/>
                <a:gd name="T12" fmla="*/ 0 w 578"/>
                <a:gd name="T13" fmla="*/ 479 h 577"/>
                <a:gd name="T14" fmla="*/ 98 w 578"/>
                <a:gd name="T15" fmla="*/ 577 h 577"/>
                <a:gd name="T16" fmla="*/ 289 w 578"/>
                <a:gd name="T17" fmla="*/ 387 h 577"/>
                <a:gd name="T18" fmla="*/ 480 w 578"/>
                <a:gd name="T19" fmla="*/ 577 h 577"/>
                <a:gd name="T20" fmla="*/ 578 w 578"/>
                <a:gd name="T21" fmla="*/ 479 h 577"/>
                <a:gd name="T22" fmla="*/ 387 w 578"/>
                <a:gd name="T23" fmla="*/ 289 h 577"/>
                <a:gd name="T24" fmla="*/ 578 w 578"/>
                <a:gd name="T25" fmla="*/ 98 h 5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78" h="577">
                  <a:moveTo>
                    <a:pt x="578" y="98"/>
                  </a:moveTo>
                  <a:lnTo>
                    <a:pt x="480" y="0"/>
                  </a:lnTo>
                  <a:lnTo>
                    <a:pt x="289" y="190"/>
                  </a:lnTo>
                  <a:lnTo>
                    <a:pt x="98" y="0"/>
                  </a:lnTo>
                  <a:lnTo>
                    <a:pt x="0" y="98"/>
                  </a:lnTo>
                  <a:lnTo>
                    <a:pt x="191" y="289"/>
                  </a:lnTo>
                  <a:lnTo>
                    <a:pt x="0" y="479"/>
                  </a:lnTo>
                  <a:lnTo>
                    <a:pt x="98" y="577"/>
                  </a:lnTo>
                  <a:lnTo>
                    <a:pt x="289" y="387"/>
                  </a:lnTo>
                  <a:lnTo>
                    <a:pt x="480" y="577"/>
                  </a:lnTo>
                  <a:lnTo>
                    <a:pt x="578" y="479"/>
                  </a:lnTo>
                  <a:lnTo>
                    <a:pt x="387" y="289"/>
                  </a:lnTo>
                  <a:lnTo>
                    <a:pt x="578" y="98"/>
                  </a:ln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97" name="Freeform 16"/>
            <p:cNvSpPr>
              <a:spLocks noEditPoints="1"/>
            </p:cNvSpPr>
            <p:nvPr/>
          </p:nvSpPr>
          <p:spPr bwMode="auto">
            <a:xfrm>
              <a:off x="6271617" y="-2177744"/>
              <a:ext cx="1684338" cy="1682750"/>
            </a:xfrm>
            <a:custGeom>
              <a:avLst/>
              <a:gdLst>
                <a:gd name="T0" fmla="*/ 1191 w 2382"/>
                <a:gd name="T1" fmla="*/ 2382 h 2382"/>
                <a:gd name="T2" fmla="*/ 349 w 2382"/>
                <a:gd name="T3" fmla="*/ 2033 h 2382"/>
                <a:gd name="T4" fmla="*/ 0 w 2382"/>
                <a:gd name="T5" fmla="*/ 1191 h 2382"/>
                <a:gd name="T6" fmla="*/ 349 w 2382"/>
                <a:gd name="T7" fmla="*/ 349 h 2382"/>
                <a:gd name="T8" fmla="*/ 1191 w 2382"/>
                <a:gd name="T9" fmla="*/ 0 h 2382"/>
                <a:gd name="T10" fmla="*/ 2033 w 2382"/>
                <a:gd name="T11" fmla="*/ 349 h 2382"/>
                <a:gd name="T12" fmla="*/ 2382 w 2382"/>
                <a:gd name="T13" fmla="*/ 1191 h 2382"/>
                <a:gd name="T14" fmla="*/ 2033 w 2382"/>
                <a:gd name="T15" fmla="*/ 2033 h 2382"/>
                <a:gd name="T16" fmla="*/ 1191 w 2382"/>
                <a:gd name="T17" fmla="*/ 2382 h 2382"/>
                <a:gd name="T18" fmla="*/ 1191 w 2382"/>
                <a:gd name="T19" fmla="*/ 95 h 2382"/>
                <a:gd name="T20" fmla="*/ 95 w 2382"/>
                <a:gd name="T21" fmla="*/ 1191 h 2382"/>
                <a:gd name="T22" fmla="*/ 1191 w 2382"/>
                <a:gd name="T23" fmla="*/ 2287 h 2382"/>
                <a:gd name="T24" fmla="*/ 2287 w 2382"/>
                <a:gd name="T25" fmla="*/ 1191 h 2382"/>
                <a:gd name="T26" fmla="*/ 1191 w 2382"/>
                <a:gd name="T27" fmla="*/ 95 h 23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382" h="2382">
                  <a:moveTo>
                    <a:pt x="1191" y="2382"/>
                  </a:moveTo>
                  <a:cubicBezTo>
                    <a:pt x="873" y="2382"/>
                    <a:pt x="574" y="2258"/>
                    <a:pt x="349" y="2033"/>
                  </a:cubicBezTo>
                  <a:cubicBezTo>
                    <a:pt x="124" y="1808"/>
                    <a:pt x="0" y="1509"/>
                    <a:pt x="0" y="1191"/>
                  </a:cubicBezTo>
                  <a:cubicBezTo>
                    <a:pt x="0" y="873"/>
                    <a:pt x="124" y="574"/>
                    <a:pt x="349" y="349"/>
                  </a:cubicBezTo>
                  <a:cubicBezTo>
                    <a:pt x="574" y="124"/>
                    <a:pt x="873" y="0"/>
                    <a:pt x="1191" y="0"/>
                  </a:cubicBezTo>
                  <a:cubicBezTo>
                    <a:pt x="1509" y="0"/>
                    <a:pt x="1808" y="124"/>
                    <a:pt x="2033" y="349"/>
                  </a:cubicBezTo>
                  <a:cubicBezTo>
                    <a:pt x="2258" y="574"/>
                    <a:pt x="2382" y="873"/>
                    <a:pt x="2382" y="1191"/>
                  </a:cubicBezTo>
                  <a:cubicBezTo>
                    <a:pt x="2382" y="1509"/>
                    <a:pt x="2258" y="1808"/>
                    <a:pt x="2033" y="2033"/>
                  </a:cubicBezTo>
                  <a:cubicBezTo>
                    <a:pt x="1808" y="2258"/>
                    <a:pt x="1509" y="2382"/>
                    <a:pt x="1191" y="2382"/>
                  </a:cubicBezTo>
                  <a:close/>
                  <a:moveTo>
                    <a:pt x="1191" y="95"/>
                  </a:moveTo>
                  <a:cubicBezTo>
                    <a:pt x="587" y="95"/>
                    <a:pt x="95" y="587"/>
                    <a:pt x="95" y="1191"/>
                  </a:cubicBezTo>
                  <a:cubicBezTo>
                    <a:pt x="95" y="1795"/>
                    <a:pt x="587" y="2287"/>
                    <a:pt x="1191" y="2287"/>
                  </a:cubicBezTo>
                  <a:cubicBezTo>
                    <a:pt x="1795" y="2287"/>
                    <a:pt x="2287" y="1795"/>
                    <a:pt x="2287" y="1191"/>
                  </a:cubicBezTo>
                  <a:cubicBezTo>
                    <a:pt x="2287" y="587"/>
                    <a:pt x="1795" y="95"/>
                    <a:pt x="1191" y="95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98" name="Freeform 17"/>
            <p:cNvSpPr>
              <a:spLocks noEditPoints="1"/>
            </p:cNvSpPr>
            <p:nvPr/>
          </p:nvSpPr>
          <p:spPr bwMode="auto">
            <a:xfrm>
              <a:off x="6617692" y="-1831669"/>
              <a:ext cx="990600" cy="989013"/>
            </a:xfrm>
            <a:custGeom>
              <a:avLst/>
              <a:gdLst>
                <a:gd name="T0" fmla="*/ 1129 w 1402"/>
                <a:gd name="T1" fmla="*/ 1397 h 1402"/>
                <a:gd name="T2" fmla="*/ 1095 w 1402"/>
                <a:gd name="T3" fmla="*/ 1384 h 1402"/>
                <a:gd name="T4" fmla="*/ 701 w 1402"/>
                <a:gd name="T5" fmla="*/ 989 h 1402"/>
                <a:gd name="T6" fmla="*/ 307 w 1402"/>
                <a:gd name="T7" fmla="*/ 1384 h 1402"/>
                <a:gd name="T8" fmla="*/ 240 w 1402"/>
                <a:gd name="T9" fmla="*/ 1384 h 1402"/>
                <a:gd name="T10" fmla="*/ 18 w 1402"/>
                <a:gd name="T11" fmla="*/ 1162 h 1402"/>
                <a:gd name="T12" fmla="*/ 18 w 1402"/>
                <a:gd name="T13" fmla="*/ 1095 h 1402"/>
                <a:gd name="T14" fmla="*/ 413 w 1402"/>
                <a:gd name="T15" fmla="*/ 701 h 1402"/>
                <a:gd name="T16" fmla="*/ 18 w 1402"/>
                <a:gd name="T17" fmla="*/ 307 h 1402"/>
                <a:gd name="T18" fmla="*/ 18 w 1402"/>
                <a:gd name="T19" fmla="*/ 240 h 1402"/>
                <a:gd name="T20" fmla="*/ 240 w 1402"/>
                <a:gd name="T21" fmla="*/ 18 h 1402"/>
                <a:gd name="T22" fmla="*/ 307 w 1402"/>
                <a:gd name="T23" fmla="*/ 18 h 1402"/>
                <a:gd name="T24" fmla="*/ 701 w 1402"/>
                <a:gd name="T25" fmla="*/ 413 h 1402"/>
                <a:gd name="T26" fmla="*/ 1095 w 1402"/>
                <a:gd name="T27" fmla="*/ 18 h 1402"/>
                <a:gd name="T28" fmla="*/ 1162 w 1402"/>
                <a:gd name="T29" fmla="*/ 18 h 1402"/>
                <a:gd name="T30" fmla="*/ 1384 w 1402"/>
                <a:gd name="T31" fmla="*/ 240 h 1402"/>
                <a:gd name="T32" fmla="*/ 1384 w 1402"/>
                <a:gd name="T33" fmla="*/ 307 h 1402"/>
                <a:gd name="T34" fmla="*/ 989 w 1402"/>
                <a:gd name="T35" fmla="*/ 701 h 1402"/>
                <a:gd name="T36" fmla="*/ 1384 w 1402"/>
                <a:gd name="T37" fmla="*/ 1095 h 1402"/>
                <a:gd name="T38" fmla="*/ 1384 w 1402"/>
                <a:gd name="T39" fmla="*/ 1162 h 1402"/>
                <a:gd name="T40" fmla="*/ 1162 w 1402"/>
                <a:gd name="T41" fmla="*/ 1384 h 1402"/>
                <a:gd name="T42" fmla="*/ 1129 w 1402"/>
                <a:gd name="T43" fmla="*/ 1397 h 1402"/>
                <a:gd name="T44" fmla="*/ 701 w 1402"/>
                <a:gd name="T45" fmla="*/ 875 h 1402"/>
                <a:gd name="T46" fmla="*/ 735 w 1402"/>
                <a:gd name="T47" fmla="*/ 889 h 1402"/>
                <a:gd name="T48" fmla="*/ 1129 w 1402"/>
                <a:gd name="T49" fmla="*/ 1283 h 1402"/>
                <a:gd name="T50" fmla="*/ 1283 w 1402"/>
                <a:gd name="T51" fmla="*/ 1129 h 1402"/>
                <a:gd name="T52" fmla="*/ 889 w 1402"/>
                <a:gd name="T53" fmla="*/ 735 h 1402"/>
                <a:gd name="T54" fmla="*/ 889 w 1402"/>
                <a:gd name="T55" fmla="*/ 667 h 1402"/>
                <a:gd name="T56" fmla="*/ 1283 w 1402"/>
                <a:gd name="T57" fmla="*/ 273 h 1402"/>
                <a:gd name="T58" fmla="*/ 1129 w 1402"/>
                <a:gd name="T59" fmla="*/ 119 h 1402"/>
                <a:gd name="T60" fmla="*/ 735 w 1402"/>
                <a:gd name="T61" fmla="*/ 513 h 1402"/>
                <a:gd name="T62" fmla="*/ 667 w 1402"/>
                <a:gd name="T63" fmla="*/ 513 h 1402"/>
                <a:gd name="T64" fmla="*/ 273 w 1402"/>
                <a:gd name="T65" fmla="*/ 119 h 1402"/>
                <a:gd name="T66" fmla="*/ 119 w 1402"/>
                <a:gd name="T67" fmla="*/ 273 h 1402"/>
                <a:gd name="T68" fmla="*/ 513 w 1402"/>
                <a:gd name="T69" fmla="*/ 667 h 1402"/>
                <a:gd name="T70" fmla="*/ 513 w 1402"/>
                <a:gd name="T71" fmla="*/ 735 h 1402"/>
                <a:gd name="T72" fmla="*/ 119 w 1402"/>
                <a:gd name="T73" fmla="*/ 1129 h 1402"/>
                <a:gd name="T74" fmla="*/ 273 w 1402"/>
                <a:gd name="T75" fmla="*/ 1283 h 1402"/>
                <a:gd name="T76" fmla="*/ 667 w 1402"/>
                <a:gd name="T77" fmla="*/ 889 h 1402"/>
                <a:gd name="T78" fmla="*/ 701 w 1402"/>
                <a:gd name="T79" fmla="*/ 875 h 14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402" h="1402">
                  <a:moveTo>
                    <a:pt x="1129" y="1397"/>
                  </a:moveTo>
                  <a:cubicBezTo>
                    <a:pt x="1117" y="1397"/>
                    <a:pt x="1104" y="1393"/>
                    <a:pt x="1095" y="1384"/>
                  </a:cubicBezTo>
                  <a:cubicBezTo>
                    <a:pt x="701" y="989"/>
                    <a:pt x="701" y="989"/>
                    <a:pt x="701" y="989"/>
                  </a:cubicBezTo>
                  <a:cubicBezTo>
                    <a:pt x="307" y="1384"/>
                    <a:pt x="307" y="1384"/>
                    <a:pt x="307" y="1384"/>
                  </a:cubicBezTo>
                  <a:cubicBezTo>
                    <a:pt x="288" y="1402"/>
                    <a:pt x="258" y="1402"/>
                    <a:pt x="240" y="1384"/>
                  </a:cubicBezTo>
                  <a:cubicBezTo>
                    <a:pt x="18" y="1162"/>
                    <a:pt x="18" y="1162"/>
                    <a:pt x="18" y="1162"/>
                  </a:cubicBezTo>
                  <a:cubicBezTo>
                    <a:pt x="0" y="1144"/>
                    <a:pt x="0" y="1114"/>
                    <a:pt x="18" y="1095"/>
                  </a:cubicBezTo>
                  <a:cubicBezTo>
                    <a:pt x="413" y="701"/>
                    <a:pt x="413" y="701"/>
                    <a:pt x="413" y="701"/>
                  </a:cubicBezTo>
                  <a:cubicBezTo>
                    <a:pt x="18" y="307"/>
                    <a:pt x="18" y="307"/>
                    <a:pt x="18" y="307"/>
                  </a:cubicBezTo>
                  <a:cubicBezTo>
                    <a:pt x="0" y="288"/>
                    <a:pt x="0" y="258"/>
                    <a:pt x="18" y="240"/>
                  </a:cubicBezTo>
                  <a:cubicBezTo>
                    <a:pt x="240" y="18"/>
                    <a:pt x="240" y="18"/>
                    <a:pt x="240" y="18"/>
                  </a:cubicBezTo>
                  <a:cubicBezTo>
                    <a:pt x="258" y="0"/>
                    <a:pt x="288" y="0"/>
                    <a:pt x="307" y="18"/>
                  </a:cubicBezTo>
                  <a:cubicBezTo>
                    <a:pt x="701" y="413"/>
                    <a:pt x="701" y="413"/>
                    <a:pt x="701" y="413"/>
                  </a:cubicBezTo>
                  <a:cubicBezTo>
                    <a:pt x="1095" y="18"/>
                    <a:pt x="1095" y="18"/>
                    <a:pt x="1095" y="18"/>
                  </a:cubicBezTo>
                  <a:cubicBezTo>
                    <a:pt x="1114" y="0"/>
                    <a:pt x="1144" y="0"/>
                    <a:pt x="1162" y="18"/>
                  </a:cubicBezTo>
                  <a:cubicBezTo>
                    <a:pt x="1384" y="240"/>
                    <a:pt x="1384" y="240"/>
                    <a:pt x="1384" y="240"/>
                  </a:cubicBezTo>
                  <a:cubicBezTo>
                    <a:pt x="1402" y="258"/>
                    <a:pt x="1402" y="288"/>
                    <a:pt x="1384" y="307"/>
                  </a:cubicBezTo>
                  <a:cubicBezTo>
                    <a:pt x="989" y="701"/>
                    <a:pt x="989" y="701"/>
                    <a:pt x="989" y="701"/>
                  </a:cubicBezTo>
                  <a:cubicBezTo>
                    <a:pt x="1384" y="1095"/>
                    <a:pt x="1384" y="1095"/>
                    <a:pt x="1384" y="1095"/>
                  </a:cubicBezTo>
                  <a:cubicBezTo>
                    <a:pt x="1402" y="1114"/>
                    <a:pt x="1402" y="1144"/>
                    <a:pt x="1384" y="1162"/>
                  </a:cubicBezTo>
                  <a:cubicBezTo>
                    <a:pt x="1162" y="1384"/>
                    <a:pt x="1162" y="1384"/>
                    <a:pt x="1162" y="1384"/>
                  </a:cubicBezTo>
                  <a:cubicBezTo>
                    <a:pt x="1153" y="1393"/>
                    <a:pt x="1141" y="1397"/>
                    <a:pt x="1129" y="1397"/>
                  </a:cubicBezTo>
                  <a:close/>
                  <a:moveTo>
                    <a:pt x="701" y="875"/>
                  </a:moveTo>
                  <a:cubicBezTo>
                    <a:pt x="713" y="875"/>
                    <a:pt x="725" y="880"/>
                    <a:pt x="735" y="889"/>
                  </a:cubicBezTo>
                  <a:cubicBezTo>
                    <a:pt x="1129" y="1283"/>
                    <a:pt x="1129" y="1283"/>
                    <a:pt x="1129" y="1283"/>
                  </a:cubicBezTo>
                  <a:cubicBezTo>
                    <a:pt x="1283" y="1129"/>
                    <a:pt x="1283" y="1129"/>
                    <a:pt x="1283" y="1129"/>
                  </a:cubicBezTo>
                  <a:cubicBezTo>
                    <a:pt x="889" y="735"/>
                    <a:pt x="889" y="735"/>
                    <a:pt x="889" y="735"/>
                  </a:cubicBezTo>
                  <a:cubicBezTo>
                    <a:pt x="870" y="716"/>
                    <a:pt x="870" y="686"/>
                    <a:pt x="889" y="667"/>
                  </a:cubicBezTo>
                  <a:cubicBezTo>
                    <a:pt x="1283" y="273"/>
                    <a:pt x="1283" y="273"/>
                    <a:pt x="1283" y="273"/>
                  </a:cubicBezTo>
                  <a:cubicBezTo>
                    <a:pt x="1129" y="119"/>
                    <a:pt x="1129" y="119"/>
                    <a:pt x="1129" y="119"/>
                  </a:cubicBezTo>
                  <a:cubicBezTo>
                    <a:pt x="735" y="513"/>
                    <a:pt x="735" y="513"/>
                    <a:pt x="735" y="513"/>
                  </a:cubicBezTo>
                  <a:cubicBezTo>
                    <a:pt x="716" y="532"/>
                    <a:pt x="686" y="532"/>
                    <a:pt x="667" y="513"/>
                  </a:cubicBezTo>
                  <a:cubicBezTo>
                    <a:pt x="273" y="119"/>
                    <a:pt x="273" y="119"/>
                    <a:pt x="273" y="119"/>
                  </a:cubicBezTo>
                  <a:cubicBezTo>
                    <a:pt x="119" y="273"/>
                    <a:pt x="119" y="273"/>
                    <a:pt x="119" y="273"/>
                  </a:cubicBezTo>
                  <a:cubicBezTo>
                    <a:pt x="513" y="667"/>
                    <a:pt x="513" y="667"/>
                    <a:pt x="513" y="667"/>
                  </a:cubicBezTo>
                  <a:cubicBezTo>
                    <a:pt x="532" y="686"/>
                    <a:pt x="532" y="716"/>
                    <a:pt x="513" y="735"/>
                  </a:cubicBezTo>
                  <a:cubicBezTo>
                    <a:pt x="119" y="1129"/>
                    <a:pt x="119" y="1129"/>
                    <a:pt x="119" y="1129"/>
                  </a:cubicBezTo>
                  <a:cubicBezTo>
                    <a:pt x="273" y="1283"/>
                    <a:pt x="273" y="1283"/>
                    <a:pt x="273" y="1283"/>
                  </a:cubicBezTo>
                  <a:cubicBezTo>
                    <a:pt x="667" y="889"/>
                    <a:pt x="667" y="889"/>
                    <a:pt x="667" y="889"/>
                  </a:cubicBezTo>
                  <a:cubicBezTo>
                    <a:pt x="677" y="880"/>
                    <a:pt x="689" y="875"/>
                    <a:pt x="701" y="875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99" name="Freeform 18"/>
            <p:cNvSpPr>
              <a:spLocks/>
            </p:cNvSpPr>
            <p:nvPr/>
          </p:nvSpPr>
          <p:spPr bwMode="auto">
            <a:xfrm>
              <a:off x="7727355" y="-1425269"/>
              <a:ext cx="119063" cy="358775"/>
            </a:xfrm>
            <a:custGeom>
              <a:avLst/>
              <a:gdLst>
                <a:gd name="T0" fmla="*/ 54 w 168"/>
                <a:gd name="T1" fmla="*/ 509 h 509"/>
                <a:gd name="T2" fmla="*/ 37 w 168"/>
                <a:gd name="T3" fmla="*/ 506 h 509"/>
                <a:gd name="T4" fmla="*/ 9 w 168"/>
                <a:gd name="T5" fmla="*/ 446 h 509"/>
                <a:gd name="T6" fmla="*/ 63 w 168"/>
                <a:gd name="T7" fmla="*/ 53 h 509"/>
                <a:gd name="T8" fmla="*/ 106 w 168"/>
                <a:gd name="T9" fmla="*/ 2 h 509"/>
                <a:gd name="T10" fmla="*/ 157 w 168"/>
                <a:gd name="T11" fmla="*/ 45 h 509"/>
                <a:gd name="T12" fmla="*/ 98 w 168"/>
                <a:gd name="T13" fmla="*/ 478 h 509"/>
                <a:gd name="T14" fmla="*/ 54 w 168"/>
                <a:gd name="T15" fmla="*/ 509 h 5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8" h="509">
                  <a:moveTo>
                    <a:pt x="54" y="509"/>
                  </a:moveTo>
                  <a:cubicBezTo>
                    <a:pt x="48" y="509"/>
                    <a:pt x="43" y="508"/>
                    <a:pt x="37" y="506"/>
                  </a:cubicBezTo>
                  <a:cubicBezTo>
                    <a:pt x="13" y="497"/>
                    <a:pt x="0" y="470"/>
                    <a:pt x="9" y="446"/>
                  </a:cubicBezTo>
                  <a:cubicBezTo>
                    <a:pt x="54" y="321"/>
                    <a:pt x="73" y="185"/>
                    <a:pt x="63" y="53"/>
                  </a:cubicBezTo>
                  <a:cubicBezTo>
                    <a:pt x="61" y="27"/>
                    <a:pt x="80" y="4"/>
                    <a:pt x="106" y="2"/>
                  </a:cubicBezTo>
                  <a:cubicBezTo>
                    <a:pt x="132" y="0"/>
                    <a:pt x="155" y="19"/>
                    <a:pt x="157" y="45"/>
                  </a:cubicBezTo>
                  <a:cubicBezTo>
                    <a:pt x="168" y="191"/>
                    <a:pt x="148" y="341"/>
                    <a:pt x="98" y="478"/>
                  </a:cubicBezTo>
                  <a:cubicBezTo>
                    <a:pt x="91" y="497"/>
                    <a:pt x="73" y="509"/>
                    <a:pt x="54" y="509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00" name="Freeform 19"/>
            <p:cNvSpPr>
              <a:spLocks/>
            </p:cNvSpPr>
            <p:nvPr/>
          </p:nvSpPr>
          <p:spPr bwMode="auto">
            <a:xfrm>
              <a:off x="7735292" y="-1588782"/>
              <a:ext cx="84138" cy="101600"/>
            </a:xfrm>
            <a:custGeom>
              <a:avLst/>
              <a:gdLst>
                <a:gd name="T0" fmla="*/ 66 w 118"/>
                <a:gd name="T1" fmla="*/ 144 h 144"/>
                <a:gd name="T2" fmla="*/ 20 w 118"/>
                <a:gd name="T3" fmla="*/ 109 h 144"/>
                <a:gd name="T4" fmla="*/ 8 w 118"/>
                <a:gd name="T5" fmla="*/ 68 h 144"/>
                <a:gd name="T6" fmla="*/ 38 w 118"/>
                <a:gd name="T7" fmla="*/ 8 h 144"/>
                <a:gd name="T8" fmla="*/ 98 w 118"/>
                <a:gd name="T9" fmla="*/ 39 h 144"/>
                <a:gd name="T10" fmla="*/ 111 w 118"/>
                <a:gd name="T11" fmla="*/ 84 h 144"/>
                <a:gd name="T12" fmla="*/ 78 w 118"/>
                <a:gd name="T13" fmla="*/ 142 h 144"/>
                <a:gd name="T14" fmla="*/ 66 w 118"/>
                <a:gd name="T15" fmla="*/ 1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8" h="144">
                  <a:moveTo>
                    <a:pt x="66" y="144"/>
                  </a:moveTo>
                  <a:cubicBezTo>
                    <a:pt x="45" y="144"/>
                    <a:pt x="26" y="130"/>
                    <a:pt x="20" y="109"/>
                  </a:cubicBezTo>
                  <a:cubicBezTo>
                    <a:pt x="16" y="95"/>
                    <a:pt x="12" y="81"/>
                    <a:pt x="8" y="68"/>
                  </a:cubicBezTo>
                  <a:cubicBezTo>
                    <a:pt x="0" y="43"/>
                    <a:pt x="13" y="16"/>
                    <a:pt x="38" y="8"/>
                  </a:cubicBezTo>
                  <a:cubicBezTo>
                    <a:pt x="63" y="0"/>
                    <a:pt x="90" y="14"/>
                    <a:pt x="98" y="39"/>
                  </a:cubicBezTo>
                  <a:cubicBezTo>
                    <a:pt x="103" y="54"/>
                    <a:pt x="107" y="69"/>
                    <a:pt x="111" y="84"/>
                  </a:cubicBezTo>
                  <a:cubicBezTo>
                    <a:pt x="118" y="109"/>
                    <a:pt x="104" y="135"/>
                    <a:pt x="78" y="142"/>
                  </a:cubicBezTo>
                  <a:cubicBezTo>
                    <a:pt x="74" y="143"/>
                    <a:pt x="70" y="144"/>
                    <a:pt x="66" y="144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grpSp>
        <p:nvGrpSpPr>
          <p:cNvPr id="101" name="Group 4"/>
          <p:cNvGrpSpPr>
            <a:grpSpLocks noChangeAspect="1"/>
          </p:cNvGrpSpPr>
          <p:nvPr/>
        </p:nvGrpSpPr>
        <p:grpSpPr bwMode="auto">
          <a:xfrm>
            <a:off x="717552" y="547691"/>
            <a:ext cx="1127886" cy="1109660"/>
            <a:chOff x="1005" y="1639"/>
            <a:chExt cx="1052" cy="1035"/>
          </a:xfrm>
        </p:grpSpPr>
        <p:sp>
          <p:nvSpPr>
            <p:cNvPr id="102" name="Freeform 5"/>
            <p:cNvSpPr>
              <a:spLocks noEditPoints="1"/>
            </p:cNvSpPr>
            <p:nvPr/>
          </p:nvSpPr>
          <p:spPr bwMode="auto">
            <a:xfrm>
              <a:off x="1079" y="1689"/>
              <a:ext cx="978" cy="978"/>
            </a:xfrm>
            <a:custGeom>
              <a:avLst/>
              <a:gdLst>
                <a:gd name="T0" fmla="*/ 411 w 411"/>
                <a:gd name="T1" fmla="*/ 206 h 411"/>
                <a:gd name="T2" fmla="*/ 206 w 411"/>
                <a:gd name="T3" fmla="*/ 411 h 411"/>
                <a:gd name="T4" fmla="*/ 0 w 411"/>
                <a:gd name="T5" fmla="*/ 206 h 411"/>
                <a:gd name="T6" fmla="*/ 206 w 411"/>
                <a:gd name="T7" fmla="*/ 0 h 411"/>
                <a:gd name="T8" fmla="*/ 411 w 411"/>
                <a:gd name="T9" fmla="*/ 206 h 411"/>
                <a:gd name="T10" fmla="*/ 411 w 411"/>
                <a:gd name="T11" fmla="*/ 206 h 411"/>
                <a:gd name="T12" fmla="*/ 411 w 411"/>
                <a:gd name="T13" fmla="*/ 206 h 4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11" h="411">
                  <a:moveTo>
                    <a:pt x="411" y="206"/>
                  </a:moveTo>
                  <a:cubicBezTo>
                    <a:pt x="411" y="319"/>
                    <a:pt x="319" y="411"/>
                    <a:pt x="206" y="411"/>
                  </a:cubicBezTo>
                  <a:cubicBezTo>
                    <a:pt x="92" y="411"/>
                    <a:pt x="0" y="319"/>
                    <a:pt x="0" y="206"/>
                  </a:cubicBezTo>
                  <a:cubicBezTo>
                    <a:pt x="0" y="92"/>
                    <a:pt x="92" y="0"/>
                    <a:pt x="206" y="0"/>
                  </a:cubicBezTo>
                  <a:cubicBezTo>
                    <a:pt x="319" y="0"/>
                    <a:pt x="411" y="92"/>
                    <a:pt x="411" y="206"/>
                  </a:cubicBezTo>
                  <a:close/>
                  <a:moveTo>
                    <a:pt x="411" y="206"/>
                  </a:moveTo>
                  <a:cubicBezTo>
                    <a:pt x="411" y="206"/>
                    <a:pt x="411" y="206"/>
                    <a:pt x="411" y="206"/>
                  </a:cubicBezTo>
                </a:path>
              </a:pathLst>
            </a:custGeom>
            <a:solidFill>
              <a:srgbClr val="00CC99"/>
            </a:solidFill>
            <a:ln w="30163" cap="flat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03" name="Freeform 6"/>
            <p:cNvSpPr>
              <a:spLocks noEditPoints="1"/>
            </p:cNvSpPr>
            <p:nvPr/>
          </p:nvSpPr>
          <p:spPr bwMode="auto">
            <a:xfrm>
              <a:off x="1079" y="1689"/>
              <a:ext cx="978" cy="978"/>
            </a:xfrm>
            <a:custGeom>
              <a:avLst/>
              <a:gdLst>
                <a:gd name="T0" fmla="*/ 411 w 411"/>
                <a:gd name="T1" fmla="*/ 206 h 411"/>
                <a:gd name="T2" fmla="*/ 206 w 411"/>
                <a:gd name="T3" fmla="*/ 411 h 411"/>
                <a:gd name="T4" fmla="*/ 0 w 411"/>
                <a:gd name="T5" fmla="*/ 206 h 411"/>
                <a:gd name="T6" fmla="*/ 206 w 411"/>
                <a:gd name="T7" fmla="*/ 0 h 411"/>
                <a:gd name="T8" fmla="*/ 411 w 411"/>
                <a:gd name="T9" fmla="*/ 206 h 411"/>
                <a:gd name="T10" fmla="*/ 411 w 411"/>
                <a:gd name="T11" fmla="*/ 206 h 411"/>
                <a:gd name="T12" fmla="*/ 411 w 411"/>
                <a:gd name="T13" fmla="*/ 206 h 4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11" h="411">
                  <a:moveTo>
                    <a:pt x="411" y="206"/>
                  </a:moveTo>
                  <a:cubicBezTo>
                    <a:pt x="411" y="319"/>
                    <a:pt x="319" y="411"/>
                    <a:pt x="206" y="411"/>
                  </a:cubicBezTo>
                  <a:cubicBezTo>
                    <a:pt x="92" y="411"/>
                    <a:pt x="0" y="319"/>
                    <a:pt x="0" y="206"/>
                  </a:cubicBezTo>
                  <a:cubicBezTo>
                    <a:pt x="0" y="92"/>
                    <a:pt x="92" y="0"/>
                    <a:pt x="206" y="0"/>
                  </a:cubicBezTo>
                  <a:cubicBezTo>
                    <a:pt x="319" y="0"/>
                    <a:pt x="411" y="92"/>
                    <a:pt x="411" y="206"/>
                  </a:cubicBezTo>
                  <a:close/>
                  <a:moveTo>
                    <a:pt x="411" y="206"/>
                  </a:moveTo>
                  <a:cubicBezTo>
                    <a:pt x="411" y="206"/>
                    <a:pt x="411" y="206"/>
                    <a:pt x="411" y="206"/>
                  </a:cubicBezTo>
                </a:path>
              </a:pathLst>
            </a:custGeom>
            <a:noFill/>
            <a:ln w="30163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04" name="Freeform 7"/>
            <p:cNvSpPr>
              <a:spLocks noEditPoints="1"/>
            </p:cNvSpPr>
            <p:nvPr/>
          </p:nvSpPr>
          <p:spPr bwMode="auto">
            <a:xfrm>
              <a:off x="1455" y="2101"/>
              <a:ext cx="314" cy="316"/>
            </a:xfrm>
            <a:custGeom>
              <a:avLst/>
              <a:gdLst>
                <a:gd name="T0" fmla="*/ 66 w 132"/>
                <a:gd name="T1" fmla="*/ 133 h 133"/>
                <a:gd name="T2" fmla="*/ 132 w 132"/>
                <a:gd name="T3" fmla="*/ 67 h 133"/>
                <a:gd name="T4" fmla="*/ 66 w 132"/>
                <a:gd name="T5" fmla="*/ 0 h 133"/>
                <a:gd name="T6" fmla="*/ 0 w 132"/>
                <a:gd name="T7" fmla="*/ 67 h 133"/>
                <a:gd name="T8" fmla="*/ 66 w 132"/>
                <a:gd name="T9" fmla="*/ 133 h 133"/>
                <a:gd name="T10" fmla="*/ 66 w 132"/>
                <a:gd name="T11" fmla="*/ 133 h 133"/>
                <a:gd name="T12" fmla="*/ 66 w 132"/>
                <a:gd name="T13" fmla="*/ 133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2" h="133">
                  <a:moveTo>
                    <a:pt x="66" y="133"/>
                  </a:moveTo>
                  <a:cubicBezTo>
                    <a:pt x="103" y="133"/>
                    <a:pt x="132" y="103"/>
                    <a:pt x="132" y="67"/>
                  </a:cubicBezTo>
                  <a:cubicBezTo>
                    <a:pt x="132" y="30"/>
                    <a:pt x="103" y="0"/>
                    <a:pt x="66" y="0"/>
                  </a:cubicBezTo>
                  <a:cubicBezTo>
                    <a:pt x="30" y="0"/>
                    <a:pt x="0" y="30"/>
                    <a:pt x="0" y="67"/>
                  </a:cubicBezTo>
                  <a:cubicBezTo>
                    <a:pt x="0" y="103"/>
                    <a:pt x="30" y="133"/>
                    <a:pt x="66" y="133"/>
                  </a:cubicBezTo>
                  <a:close/>
                  <a:moveTo>
                    <a:pt x="66" y="133"/>
                  </a:moveTo>
                  <a:cubicBezTo>
                    <a:pt x="66" y="133"/>
                    <a:pt x="66" y="133"/>
                    <a:pt x="66" y="133"/>
                  </a:cubicBezTo>
                </a:path>
              </a:pathLst>
            </a:custGeom>
            <a:solidFill>
              <a:srgbClr val="FFFCDD"/>
            </a:solidFill>
            <a:ln w="30163" cap="flat">
              <a:solidFill>
                <a:srgbClr val="231F2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05" name="Freeform 8"/>
            <p:cNvSpPr>
              <a:spLocks noEditPoints="1"/>
            </p:cNvSpPr>
            <p:nvPr/>
          </p:nvSpPr>
          <p:spPr bwMode="auto">
            <a:xfrm>
              <a:off x="1455" y="2101"/>
              <a:ext cx="314" cy="316"/>
            </a:xfrm>
            <a:custGeom>
              <a:avLst/>
              <a:gdLst>
                <a:gd name="T0" fmla="*/ 66 w 132"/>
                <a:gd name="T1" fmla="*/ 133 h 133"/>
                <a:gd name="T2" fmla="*/ 132 w 132"/>
                <a:gd name="T3" fmla="*/ 67 h 133"/>
                <a:gd name="T4" fmla="*/ 66 w 132"/>
                <a:gd name="T5" fmla="*/ 0 h 133"/>
                <a:gd name="T6" fmla="*/ 0 w 132"/>
                <a:gd name="T7" fmla="*/ 67 h 133"/>
                <a:gd name="T8" fmla="*/ 66 w 132"/>
                <a:gd name="T9" fmla="*/ 133 h 133"/>
                <a:gd name="T10" fmla="*/ 66 w 132"/>
                <a:gd name="T11" fmla="*/ 133 h 133"/>
                <a:gd name="T12" fmla="*/ 66 w 132"/>
                <a:gd name="T13" fmla="*/ 133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2" h="133">
                  <a:moveTo>
                    <a:pt x="66" y="133"/>
                  </a:moveTo>
                  <a:cubicBezTo>
                    <a:pt x="103" y="133"/>
                    <a:pt x="132" y="103"/>
                    <a:pt x="132" y="67"/>
                  </a:cubicBezTo>
                  <a:cubicBezTo>
                    <a:pt x="132" y="30"/>
                    <a:pt x="103" y="0"/>
                    <a:pt x="66" y="0"/>
                  </a:cubicBezTo>
                  <a:cubicBezTo>
                    <a:pt x="30" y="0"/>
                    <a:pt x="0" y="30"/>
                    <a:pt x="0" y="67"/>
                  </a:cubicBezTo>
                  <a:cubicBezTo>
                    <a:pt x="0" y="103"/>
                    <a:pt x="30" y="133"/>
                    <a:pt x="66" y="133"/>
                  </a:cubicBezTo>
                  <a:close/>
                  <a:moveTo>
                    <a:pt x="66" y="133"/>
                  </a:moveTo>
                  <a:cubicBezTo>
                    <a:pt x="66" y="133"/>
                    <a:pt x="66" y="133"/>
                    <a:pt x="66" y="133"/>
                  </a:cubicBezTo>
                </a:path>
              </a:pathLst>
            </a:custGeom>
            <a:noFill/>
            <a:ln w="30163" cap="flat">
              <a:solidFill>
                <a:srgbClr val="231F2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06" name="Freeform 9"/>
            <p:cNvSpPr>
              <a:spLocks/>
            </p:cNvSpPr>
            <p:nvPr/>
          </p:nvSpPr>
          <p:spPr bwMode="auto">
            <a:xfrm>
              <a:off x="1017" y="1653"/>
              <a:ext cx="476" cy="479"/>
            </a:xfrm>
            <a:custGeom>
              <a:avLst/>
              <a:gdLst>
                <a:gd name="T0" fmla="*/ 255 w 476"/>
                <a:gd name="T1" fmla="*/ 0 h 479"/>
                <a:gd name="T2" fmla="*/ 374 w 476"/>
                <a:gd name="T3" fmla="*/ 46 h 479"/>
                <a:gd name="T4" fmla="*/ 431 w 476"/>
                <a:gd name="T5" fmla="*/ 96 h 479"/>
                <a:gd name="T6" fmla="*/ 464 w 476"/>
                <a:gd name="T7" fmla="*/ 160 h 479"/>
                <a:gd name="T8" fmla="*/ 476 w 476"/>
                <a:gd name="T9" fmla="*/ 198 h 479"/>
                <a:gd name="T10" fmla="*/ 462 w 476"/>
                <a:gd name="T11" fmla="*/ 307 h 479"/>
                <a:gd name="T12" fmla="*/ 421 w 476"/>
                <a:gd name="T13" fmla="*/ 398 h 479"/>
                <a:gd name="T14" fmla="*/ 326 w 476"/>
                <a:gd name="T15" fmla="*/ 469 h 479"/>
                <a:gd name="T16" fmla="*/ 231 w 476"/>
                <a:gd name="T17" fmla="*/ 479 h 479"/>
                <a:gd name="T18" fmla="*/ 145 w 476"/>
                <a:gd name="T19" fmla="*/ 455 h 479"/>
                <a:gd name="T20" fmla="*/ 55 w 476"/>
                <a:gd name="T21" fmla="*/ 388 h 479"/>
                <a:gd name="T22" fmla="*/ 10 w 476"/>
                <a:gd name="T23" fmla="*/ 293 h 479"/>
                <a:gd name="T24" fmla="*/ 0 w 476"/>
                <a:gd name="T25" fmla="*/ 193 h 479"/>
                <a:gd name="T26" fmla="*/ 50 w 476"/>
                <a:gd name="T27" fmla="*/ 96 h 479"/>
                <a:gd name="T28" fmla="*/ 122 w 476"/>
                <a:gd name="T29" fmla="*/ 34 h 479"/>
                <a:gd name="T30" fmla="*/ 188 w 476"/>
                <a:gd name="T31" fmla="*/ 0 h 479"/>
                <a:gd name="T32" fmla="*/ 255 w 476"/>
                <a:gd name="T33" fmla="*/ 0 h 4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76" h="479">
                  <a:moveTo>
                    <a:pt x="255" y="0"/>
                  </a:moveTo>
                  <a:lnTo>
                    <a:pt x="374" y="46"/>
                  </a:lnTo>
                  <a:lnTo>
                    <a:pt x="431" y="96"/>
                  </a:lnTo>
                  <a:lnTo>
                    <a:pt x="464" y="160"/>
                  </a:lnTo>
                  <a:lnTo>
                    <a:pt x="476" y="198"/>
                  </a:lnTo>
                  <a:lnTo>
                    <a:pt x="462" y="307"/>
                  </a:lnTo>
                  <a:lnTo>
                    <a:pt x="421" y="398"/>
                  </a:lnTo>
                  <a:lnTo>
                    <a:pt x="326" y="469"/>
                  </a:lnTo>
                  <a:lnTo>
                    <a:pt x="231" y="479"/>
                  </a:lnTo>
                  <a:lnTo>
                    <a:pt x="145" y="455"/>
                  </a:lnTo>
                  <a:lnTo>
                    <a:pt x="55" y="388"/>
                  </a:lnTo>
                  <a:lnTo>
                    <a:pt x="10" y="293"/>
                  </a:lnTo>
                  <a:lnTo>
                    <a:pt x="0" y="193"/>
                  </a:lnTo>
                  <a:lnTo>
                    <a:pt x="50" y="96"/>
                  </a:lnTo>
                  <a:lnTo>
                    <a:pt x="122" y="34"/>
                  </a:lnTo>
                  <a:lnTo>
                    <a:pt x="188" y="0"/>
                  </a:lnTo>
                  <a:lnTo>
                    <a:pt x="255" y="0"/>
                  </a:lnTo>
                  <a:close/>
                </a:path>
              </a:pathLst>
            </a:custGeom>
            <a:solidFill>
              <a:srgbClr val="FFE8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07" name="Freeform 10"/>
            <p:cNvSpPr>
              <a:spLocks noEditPoints="1"/>
            </p:cNvSpPr>
            <p:nvPr/>
          </p:nvSpPr>
          <p:spPr bwMode="auto">
            <a:xfrm rot="10800000">
              <a:off x="1216" y="1960"/>
              <a:ext cx="64" cy="64"/>
            </a:xfrm>
            <a:custGeom>
              <a:avLst/>
              <a:gdLst>
                <a:gd name="T0" fmla="*/ 27 w 27"/>
                <a:gd name="T1" fmla="*/ 14 h 27"/>
                <a:gd name="T2" fmla="*/ 13 w 27"/>
                <a:gd name="T3" fmla="*/ 27 h 27"/>
                <a:gd name="T4" fmla="*/ 0 w 27"/>
                <a:gd name="T5" fmla="*/ 14 h 27"/>
                <a:gd name="T6" fmla="*/ 13 w 27"/>
                <a:gd name="T7" fmla="*/ 0 h 27"/>
                <a:gd name="T8" fmla="*/ 27 w 27"/>
                <a:gd name="T9" fmla="*/ 14 h 27"/>
                <a:gd name="T10" fmla="*/ 27 w 27"/>
                <a:gd name="T11" fmla="*/ 14 h 27"/>
                <a:gd name="T12" fmla="*/ 27 w 27"/>
                <a:gd name="T13" fmla="*/ 1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" h="27">
                  <a:moveTo>
                    <a:pt x="27" y="14"/>
                  </a:moveTo>
                  <a:cubicBezTo>
                    <a:pt x="27" y="21"/>
                    <a:pt x="21" y="27"/>
                    <a:pt x="13" y="27"/>
                  </a:cubicBezTo>
                  <a:cubicBezTo>
                    <a:pt x="6" y="27"/>
                    <a:pt x="0" y="21"/>
                    <a:pt x="0" y="14"/>
                  </a:cubicBezTo>
                  <a:cubicBezTo>
                    <a:pt x="0" y="6"/>
                    <a:pt x="6" y="0"/>
                    <a:pt x="13" y="0"/>
                  </a:cubicBezTo>
                  <a:cubicBezTo>
                    <a:pt x="21" y="0"/>
                    <a:pt x="27" y="6"/>
                    <a:pt x="27" y="14"/>
                  </a:cubicBezTo>
                  <a:close/>
                  <a:moveTo>
                    <a:pt x="27" y="14"/>
                  </a:moveTo>
                  <a:cubicBezTo>
                    <a:pt x="27" y="14"/>
                    <a:pt x="27" y="14"/>
                    <a:pt x="27" y="14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08" name="Freeform 11"/>
            <p:cNvSpPr>
              <a:spLocks noEditPoints="1"/>
            </p:cNvSpPr>
            <p:nvPr/>
          </p:nvSpPr>
          <p:spPr bwMode="auto">
            <a:xfrm rot="10800000">
              <a:off x="1216" y="1752"/>
              <a:ext cx="64" cy="172"/>
            </a:xfrm>
            <a:custGeom>
              <a:avLst/>
              <a:gdLst>
                <a:gd name="T0" fmla="*/ 20 w 27"/>
                <a:gd name="T1" fmla="*/ 20 h 72"/>
                <a:gd name="T2" fmla="*/ 20 w 27"/>
                <a:gd name="T3" fmla="*/ 6 h 72"/>
                <a:gd name="T4" fmla="*/ 19 w 27"/>
                <a:gd name="T5" fmla="*/ 3 h 72"/>
                <a:gd name="T6" fmla="*/ 13 w 27"/>
                <a:gd name="T7" fmla="*/ 0 h 72"/>
                <a:gd name="T8" fmla="*/ 7 w 27"/>
                <a:gd name="T9" fmla="*/ 3 h 72"/>
                <a:gd name="T10" fmla="*/ 7 w 27"/>
                <a:gd name="T11" fmla="*/ 6 h 72"/>
                <a:gd name="T12" fmla="*/ 7 w 27"/>
                <a:gd name="T13" fmla="*/ 20 h 72"/>
                <a:gd name="T14" fmla="*/ 1 w 27"/>
                <a:gd name="T15" fmla="*/ 56 h 72"/>
                <a:gd name="T16" fmla="*/ 1 w 27"/>
                <a:gd name="T17" fmla="*/ 63 h 72"/>
                <a:gd name="T18" fmla="*/ 11 w 27"/>
                <a:gd name="T19" fmla="*/ 72 h 72"/>
                <a:gd name="T20" fmla="*/ 16 w 27"/>
                <a:gd name="T21" fmla="*/ 72 h 72"/>
                <a:gd name="T22" fmla="*/ 26 w 27"/>
                <a:gd name="T23" fmla="*/ 63 h 72"/>
                <a:gd name="T24" fmla="*/ 26 w 27"/>
                <a:gd name="T25" fmla="*/ 56 h 72"/>
                <a:gd name="T26" fmla="*/ 20 w 27"/>
                <a:gd name="T27" fmla="*/ 20 h 72"/>
                <a:gd name="T28" fmla="*/ 20 w 27"/>
                <a:gd name="T29" fmla="*/ 20 h 72"/>
                <a:gd name="T30" fmla="*/ 20 w 27"/>
                <a:gd name="T31" fmla="*/ 2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7" h="72">
                  <a:moveTo>
                    <a:pt x="20" y="20"/>
                  </a:moveTo>
                  <a:cubicBezTo>
                    <a:pt x="20" y="6"/>
                    <a:pt x="20" y="6"/>
                    <a:pt x="20" y="6"/>
                  </a:cubicBezTo>
                  <a:cubicBezTo>
                    <a:pt x="20" y="5"/>
                    <a:pt x="20" y="5"/>
                    <a:pt x="19" y="3"/>
                  </a:cubicBezTo>
                  <a:cubicBezTo>
                    <a:pt x="18" y="1"/>
                    <a:pt x="16" y="0"/>
                    <a:pt x="13" y="0"/>
                  </a:cubicBezTo>
                  <a:cubicBezTo>
                    <a:pt x="11" y="0"/>
                    <a:pt x="9" y="1"/>
                    <a:pt x="7" y="3"/>
                  </a:cubicBezTo>
                  <a:cubicBezTo>
                    <a:pt x="7" y="4"/>
                    <a:pt x="7" y="5"/>
                    <a:pt x="7" y="6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7" y="32"/>
                    <a:pt x="3" y="44"/>
                    <a:pt x="1" y="56"/>
                  </a:cubicBezTo>
                  <a:cubicBezTo>
                    <a:pt x="0" y="58"/>
                    <a:pt x="0" y="60"/>
                    <a:pt x="1" y="63"/>
                  </a:cubicBezTo>
                  <a:cubicBezTo>
                    <a:pt x="2" y="68"/>
                    <a:pt x="6" y="72"/>
                    <a:pt x="11" y="72"/>
                  </a:cubicBezTo>
                  <a:cubicBezTo>
                    <a:pt x="16" y="72"/>
                    <a:pt x="16" y="72"/>
                    <a:pt x="16" y="72"/>
                  </a:cubicBezTo>
                  <a:cubicBezTo>
                    <a:pt x="21" y="72"/>
                    <a:pt x="25" y="68"/>
                    <a:pt x="26" y="63"/>
                  </a:cubicBezTo>
                  <a:cubicBezTo>
                    <a:pt x="27" y="60"/>
                    <a:pt x="27" y="58"/>
                    <a:pt x="26" y="56"/>
                  </a:cubicBezTo>
                  <a:cubicBezTo>
                    <a:pt x="23" y="44"/>
                    <a:pt x="20" y="32"/>
                    <a:pt x="20" y="20"/>
                  </a:cubicBezTo>
                  <a:close/>
                  <a:moveTo>
                    <a:pt x="20" y="20"/>
                  </a:moveTo>
                  <a:cubicBezTo>
                    <a:pt x="20" y="20"/>
                    <a:pt x="20" y="20"/>
                    <a:pt x="20" y="20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09" name="Freeform 12"/>
            <p:cNvSpPr>
              <a:spLocks noEditPoints="1"/>
            </p:cNvSpPr>
            <p:nvPr/>
          </p:nvSpPr>
          <p:spPr bwMode="auto">
            <a:xfrm>
              <a:off x="1005" y="1639"/>
              <a:ext cx="507" cy="504"/>
            </a:xfrm>
            <a:custGeom>
              <a:avLst/>
              <a:gdLst>
                <a:gd name="T0" fmla="*/ 213 w 213"/>
                <a:gd name="T1" fmla="*/ 106 h 212"/>
                <a:gd name="T2" fmla="*/ 106 w 213"/>
                <a:gd name="T3" fmla="*/ 0 h 212"/>
                <a:gd name="T4" fmla="*/ 0 w 213"/>
                <a:gd name="T5" fmla="*/ 106 h 212"/>
                <a:gd name="T6" fmla="*/ 106 w 213"/>
                <a:gd name="T7" fmla="*/ 212 h 212"/>
                <a:gd name="T8" fmla="*/ 177 w 213"/>
                <a:gd name="T9" fmla="*/ 204 h 212"/>
                <a:gd name="T10" fmla="*/ 205 w 213"/>
                <a:gd name="T11" fmla="*/ 145 h 212"/>
                <a:gd name="T12" fmla="*/ 213 w 213"/>
                <a:gd name="T13" fmla="*/ 106 h 212"/>
                <a:gd name="T14" fmla="*/ 197 w 213"/>
                <a:gd name="T15" fmla="*/ 126 h 212"/>
                <a:gd name="T16" fmla="*/ 156 w 213"/>
                <a:gd name="T17" fmla="*/ 174 h 212"/>
                <a:gd name="T18" fmla="*/ 106 w 213"/>
                <a:gd name="T19" fmla="*/ 200 h 212"/>
                <a:gd name="T20" fmla="*/ 13 w 213"/>
                <a:gd name="T21" fmla="*/ 107 h 212"/>
                <a:gd name="T22" fmla="*/ 106 w 213"/>
                <a:gd name="T23" fmla="*/ 14 h 212"/>
                <a:gd name="T24" fmla="*/ 199 w 213"/>
                <a:gd name="T25" fmla="*/ 107 h 212"/>
                <a:gd name="T26" fmla="*/ 197 w 213"/>
                <a:gd name="T27" fmla="*/ 126 h 212"/>
                <a:gd name="T28" fmla="*/ 197 w 213"/>
                <a:gd name="T29" fmla="*/ 126 h 212"/>
                <a:gd name="T30" fmla="*/ 197 w 213"/>
                <a:gd name="T31" fmla="*/ 126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13" h="212">
                  <a:moveTo>
                    <a:pt x="213" y="106"/>
                  </a:moveTo>
                  <a:cubicBezTo>
                    <a:pt x="213" y="48"/>
                    <a:pt x="165" y="0"/>
                    <a:pt x="106" y="0"/>
                  </a:cubicBezTo>
                  <a:cubicBezTo>
                    <a:pt x="48" y="0"/>
                    <a:pt x="0" y="48"/>
                    <a:pt x="0" y="106"/>
                  </a:cubicBezTo>
                  <a:cubicBezTo>
                    <a:pt x="0" y="165"/>
                    <a:pt x="48" y="212"/>
                    <a:pt x="106" y="212"/>
                  </a:cubicBezTo>
                  <a:cubicBezTo>
                    <a:pt x="145" y="212"/>
                    <a:pt x="165" y="212"/>
                    <a:pt x="177" y="204"/>
                  </a:cubicBezTo>
                  <a:cubicBezTo>
                    <a:pt x="187" y="196"/>
                    <a:pt x="191" y="186"/>
                    <a:pt x="205" y="145"/>
                  </a:cubicBezTo>
                  <a:cubicBezTo>
                    <a:pt x="210" y="133"/>
                    <a:pt x="213" y="120"/>
                    <a:pt x="213" y="106"/>
                  </a:cubicBezTo>
                  <a:close/>
                  <a:moveTo>
                    <a:pt x="197" y="126"/>
                  </a:moveTo>
                  <a:cubicBezTo>
                    <a:pt x="188" y="159"/>
                    <a:pt x="169" y="165"/>
                    <a:pt x="156" y="174"/>
                  </a:cubicBezTo>
                  <a:cubicBezTo>
                    <a:pt x="139" y="186"/>
                    <a:pt x="123" y="200"/>
                    <a:pt x="106" y="200"/>
                  </a:cubicBezTo>
                  <a:cubicBezTo>
                    <a:pt x="55" y="200"/>
                    <a:pt x="13" y="158"/>
                    <a:pt x="13" y="107"/>
                  </a:cubicBezTo>
                  <a:cubicBezTo>
                    <a:pt x="13" y="56"/>
                    <a:pt x="55" y="14"/>
                    <a:pt x="106" y="14"/>
                  </a:cubicBezTo>
                  <a:cubicBezTo>
                    <a:pt x="157" y="14"/>
                    <a:pt x="199" y="56"/>
                    <a:pt x="199" y="107"/>
                  </a:cubicBezTo>
                  <a:cubicBezTo>
                    <a:pt x="199" y="113"/>
                    <a:pt x="199" y="119"/>
                    <a:pt x="197" y="126"/>
                  </a:cubicBezTo>
                  <a:close/>
                  <a:moveTo>
                    <a:pt x="197" y="126"/>
                  </a:moveTo>
                  <a:cubicBezTo>
                    <a:pt x="197" y="126"/>
                    <a:pt x="197" y="126"/>
                    <a:pt x="197" y="126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0" name="Freeform 13"/>
            <p:cNvSpPr>
              <a:spLocks/>
            </p:cNvSpPr>
            <p:nvPr/>
          </p:nvSpPr>
          <p:spPr bwMode="auto">
            <a:xfrm>
              <a:off x="1369" y="1975"/>
              <a:ext cx="583" cy="699"/>
            </a:xfrm>
            <a:custGeom>
              <a:avLst/>
              <a:gdLst>
                <a:gd name="T0" fmla="*/ 216 w 245"/>
                <a:gd name="T1" fmla="*/ 0 h 294"/>
                <a:gd name="T2" fmla="*/ 188 w 245"/>
                <a:gd name="T3" fmla="*/ 28 h 294"/>
                <a:gd name="T4" fmla="*/ 188 w 245"/>
                <a:gd name="T5" fmla="*/ 131 h 294"/>
                <a:gd name="T6" fmla="*/ 162 w 245"/>
                <a:gd name="T7" fmla="*/ 199 h 294"/>
                <a:gd name="T8" fmla="*/ 46 w 245"/>
                <a:gd name="T9" fmla="*/ 199 h 294"/>
                <a:gd name="T10" fmla="*/ 0 w 245"/>
                <a:gd name="T11" fmla="*/ 245 h 294"/>
                <a:gd name="T12" fmla="*/ 0 w 245"/>
                <a:gd name="T13" fmla="*/ 277 h 294"/>
                <a:gd name="T14" fmla="*/ 81 w 245"/>
                <a:gd name="T15" fmla="*/ 294 h 294"/>
                <a:gd name="T16" fmla="*/ 205 w 245"/>
                <a:gd name="T17" fmla="*/ 253 h 294"/>
                <a:gd name="T18" fmla="*/ 205 w 245"/>
                <a:gd name="T19" fmla="*/ 246 h 294"/>
                <a:gd name="T20" fmla="*/ 207 w 245"/>
                <a:gd name="T21" fmla="*/ 242 h 294"/>
                <a:gd name="T22" fmla="*/ 243 w 245"/>
                <a:gd name="T23" fmla="*/ 146 h 294"/>
                <a:gd name="T24" fmla="*/ 245 w 245"/>
                <a:gd name="T25" fmla="*/ 136 h 294"/>
                <a:gd name="T26" fmla="*/ 245 w 245"/>
                <a:gd name="T27" fmla="*/ 28 h 294"/>
                <a:gd name="T28" fmla="*/ 216 w 245"/>
                <a:gd name="T29" fmla="*/ 0 h 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45" h="294">
                  <a:moveTo>
                    <a:pt x="216" y="0"/>
                  </a:moveTo>
                  <a:cubicBezTo>
                    <a:pt x="201" y="0"/>
                    <a:pt x="188" y="13"/>
                    <a:pt x="188" y="28"/>
                  </a:cubicBezTo>
                  <a:cubicBezTo>
                    <a:pt x="188" y="131"/>
                    <a:pt x="188" y="131"/>
                    <a:pt x="188" y="131"/>
                  </a:cubicBezTo>
                  <a:cubicBezTo>
                    <a:pt x="162" y="199"/>
                    <a:pt x="162" y="199"/>
                    <a:pt x="162" y="199"/>
                  </a:cubicBezTo>
                  <a:cubicBezTo>
                    <a:pt x="46" y="199"/>
                    <a:pt x="46" y="199"/>
                    <a:pt x="46" y="199"/>
                  </a:cubicBezTo>
                  <a:cubicBezTo>
                    <a:pt x="20" y="199"/>
                    <a:pt x="0" y="219"/>
                    <a:pt x="0" y="245"/>
                  </a:cubicBezTo>
                  <a:cubicBezTo>
                    <a:pt x="0" y="277"/>
                    <a:pt x="0" y="277"/>
                    <a:pt x="0" y="277"/>
                  </a:cubicBezTo>
                  <a:cubicBezTo>
                    <a:pt x="25" y="288"/>
                    <a:pt x="52" y="294"/>
                    <a:pt x="81" y="294"/>
                  </a:cubicBezTo>
                  <a:cubicBezTo>
                    <a:pt x="127" y="294"/>
                    <a:pt x="170" y="279"/>
                    <a:pt x="205" y="253"/>
                  </a:cubicBezTo>
                  <a:cubicBezTo>
                    <a:pt x="205" y="246"/>
                    <a:pt x="205" y="246"/>
                    <a:pt x="205" y="246"/>
                  </a:cubicBezTo>
                  <a:cubicBezTo>
                    <a:pt x="205" y="245"/>
                    <a:pt x="206" y="243"/>
                    <a:pt x="207" y="242"/>
                  </a:cubicBezTo>
                  <a:cubicBezTo>
                    <a:pt x="243" y="146"/>
                    <a:pt x="243" y="146"/>
                    <a:pt x="243" y="146"/>
                  </a:cubicBezTo>
                  <a:cubicBezTo>
                    <a:pt x="244" y="143"/>
                    <a:pt x="245" y="139"/>
                    <a:pt x="245" y="136"/>
                  </a:cubicBezTo>
                  <a:cubicBezTo>
                    <a:pt x="245" y="28"/>
                    <a:pt x="245" y="28"/>
                    <a:pt x="245" y="28"/>
                  </a:cubicBezTo>
                  <a:cubicBezTo>
                    <a:pt x="245" y="13"/>
                    <a:pt x="232" y="0"/>
                    <a:pt x="216" y="0"/>
                  </a:cubicBezTo>
                  <a:close/>
                </a:path>
              </a:pathLst>
            </a:custGeom>
            <a:solidFill>
              <a:srgbClr val="FFFCDD"/>
            </a:solidFill>
            <a:ln w="30163" cap="flat">
              <a:solidFill>
                <a:srgbClr val="231F2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11" name="CaixaDeTexto 110"/>
          <p:cNvSpPr txBox="1"/>
          <p:nvPr/>
        </p:nvSpPr>
        <p:spPr>
          <a:xfrm>
            <a:off x="1937642" y="826437"/>
            <a:ext cx="4586332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2800" b="1" dirty="0">
                <a:solidFill>
                  <a:schemeClr val="accent2">
                    <a:lumMod val="75000"/>
                  </a:schemeClr>
                </a:solidFill>
              </a:rPr>
              <a:t>primeira lembrança</a:t>
            </a:r>
            <a:endParaRPr lang="pt-BR" sz="2800" dirty="0">
              <a:solidFill>
                <a:schemeClr val="accent2">
                  <a:lumMod val="75000"/>
                </a:schemeClr>
              </a:solidFill>
            </a:endParaRPr>
          </a:p>
        </p:txBody>
      </p:sp>
      <p:sp>
        <p:nvSpPr>
          <p:cNvPr id="112" name="CaixaDeTexto 111"/>
          <p:cNvSpPr txBox="1"/>
          <p:nvPr/>
        </p:nvSpPr>
        <p:spPr>
          <a:xfrm>
            <a:off x="445074" y="5943849"/>
            <a:ext cx="70564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t-BR" b="1" i="1" dirty="0">
                <a:solidFill>
                  <a:schemeClr val="accent1">
                    <a:lumMod val="50000"/>
                  </a:schemeClr>
                </a:solidFill>
              </a:rPr>
              <a:t>em %</a:t>
            </a:r>
          </a:p>
        </p:txBody>
      </p:sp>
      <p:sp>
        <p:nvSpPr>
          <p:cNvPr id="114" name="CaixaDeTexto 113"/>
          <p:cNvSpPr txBox="1"/>
          <p:nvPr/>
        </p:nvSpPr>
        <p:spPr>
          <a:xfrm>
            <a:off x="717552" y="2514922"/>
            <a:ext cx="2749603" cy="267765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2800" b="1" dirty="0">
                <a:solidFill>
                  <a:schemeClr val="bg1">
                    <a:lumMod val="50000"/>
                  </a:schemeClr>
                </a:solidFill>
              </a:rPr>
              <a:t>instituição que lembra quando pensa em </a:t>
            </a:r>
            <a:r>
              <a:rPr lang="pt-BR" sz="2800" b="1" dirty="0">
                <a:solidFill>
                  <a:schemeClr val="accent5">
                    <a:lumMod val="50000"/>
                  </a:schemeClr>
                </a:solidFill>
              </a:rPr>
              <a:t>CURSOS para pequenas empresas</a:t>
            </a:r>
            <a:endParaRPr lang="pt-BR" sz="2800" dirty="0">
              <a:solidFill>
                <a:schemeClr val="accent5">
                  <a:lumMod val="50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86260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1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500"/>
                            </p:stCondLst>
                            <p:childTnLst>
                              <p:par>
                                <p:cTn id="14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53" presetClass="entr" presetSubtype="16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53" presetClass="entr" presetSubtype="16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1400"/>
                            </p:stCondLst>
                            <p:childTnLst>
                              <p:par>
                                <p:cTn id="30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1900"/>
                            </p:stCondLst>
                            <p:childTnLst>
                              <p:par>
                                <p:cTn id="34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6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2400"/>
                            </p:stCondLst>
                            <p:childTnLst>
                              <p:par>
                                <p:cTn id="3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1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2" presetClass="entr" presetSubtype="1" decel="10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2" presetClass="entr" presetSubtype="1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>
                            <p:stCondLst>
                              <p:cond delay="500"/>
                            </p:stCondLst>
                            <p:childTnLst>
                              <p:par>
                                <p:cTn id="58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3" presetID="53" presetClass="entr" presetSubtype="16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5" dur="5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5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1200"/>
                            </p:stCondLst>
                            <p:childTnLst>
                              <p:par>
                                <p:cTn id="69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1" dur="5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2" presetID="10" presetClass="entr" presetSubtype="0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4" dur="5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0" grpId="0"/>
      <p:bldP spid="62" grpId="0"/>
      <p:bldP spid="83" grpId="0"/>
      <p:bldP spid="112" grpId="0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4"/>
          <p:cNvGrpSpPr>
            <a:grpSpLocks noChangeAspect="1"/>
          </p:cNvGrpSpPr>
          <p:nvPr/>
        </p:nvGrpSpPr>
        <p:grpSpPr bwMode="auto">
          <a:xfrm>
            <a:off x="717408" y="634077"/>
            <a:ext cx="815138" cy="801966"/>
            <a:chOff x="1005" y="1639"/>
            <a:chExt cx="1052" cy="1035"/>
          </a:xfrm>
        </p:grpSpPr>
        <p:sp>
          <p:nvSpPr>
            <p:cNvPr id="3" name="Freeform 5"/>
            <p:cNvSpPr>
              <a:spLocks noEditPoints="1"/>
            </p:cNvSpPr>
            <p:nvPr/>
          </p:nvSpPr>
          <p:spPr bwMode="auto">
            <a:xfrm>
              <a:off x="1079" y="1689"/>
              <a:ext cx="978" cy="978"/>
            </a:xfrm>
            <a:custGeom>
              <a:avLst/>
              <a:gdLst>
                <a:gd name="T0" fmla="*/ 411 w 411"/>
                <a:gd name="T1" fmla="*/ 206 h 411"/>
                <a:gd name="T2" fmla="*/ 206 w 411"/>
                <a:gd name="T3" fmla="*/ 411 h 411"/>
                <a:gd name="T4" fmla="*/ 0 w 411"/>
                <a:gd name="T5" fmla="*/ 206 h 411"/>
                <a:gd name="T6" fmla="*/ 206 w 411"/>
                <a:gd name="T7" fmla="*/ 0 h 411"/>
                <a:gd name="T8" fmla="*/ 411 w 411"/>
                <a:gd name="T9" fmla="*/ 206 h 411"/>
                <a:gd name="T10" fmla="*/ 411 w 411"/>
                <a:gd name="T11" fmla="*/ 206 h 411"/>
                <a:gd name="T12" fmla="*/ 411 w 411"/>
                <a:gd name="T13" fmla="*/ 206 h 4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11" h="411">
                  <a:moveTo>
                    <a:pt x="411" y="206"/>
                  </a:moveTo>
                  <a:cubicBezTo>
                    <a:pt x="411" y="319"/>
                    <a:pt x="319" y="411"/>
                    <a:pt x="206" y="411"/>
                  </a:cubicBezTo>
                  <a:cubicBezTo>
                    <a:pt x="92" y="411"/>
                    <a:pt x="0" y="319"/>
                    <a:pt x="0" y="206"/>
                  </a:cubicBezTo>
                  <a:cubicBezTo>
                    <a:pt x="0" y="92"/>
                    <a:pt x="92" y="0"/>
                    <a:pt x="206" y="0"/>
                  </a:cubicBezTo>
                  <a:cubicBezTo>
                    <a:pt x="319" y="0"/>
                    <a:pt x="411" y="92"/>
                    <a:pt x="411" y="206"/>
                  </a:cubicBezTo>
                  <a:close/>
                  <a:moveTo>
                    <a:pt x="411" y="206"/>
                  </a:moveTo>
                  <a:cubicBezTo>
                    <a:pt x="411" y="206"/>
                    <a:pt x="411" y="206"/>
                    <a:pt x="411" y="206"/>
                  </a:cubicBezTo>
                </a:path>
              </a:pathLst>
            </a:custGeom>
            <a:solidFill>
              <a:srgbClr val="00CC99"/>
            </a:solidFill>
            <a:ln w="30163" cap="flat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" name="Freeform 6"/>
            <p:cNvSpPr>
              <a:spLocks noEditPoints="1"/>
            </p:cNvSpPr>
            <p:nvPr/>
          </p:nvSpPr>
          <p:spPr bwMode="auto">
            <a:xfrm>
              <a:off x="1079" y="1689"/>
              <a:ext cx="978" cy="978"/>
            </a:xfrm>
            <a:custGeom>
              <a:avLst/>
              <a:gdLst>
                <a:gd name="T0" fmla="*/ 411 w 411"/>
                <a:gd name="T1" fmla="*/ 206 h 411"/>
                <a:gd name="T2" fmla="*/ 206 w 411"/>
                <a:gd name="T3" fmla="*/ 411 h 411"/>
                <a:gd name="T4" fmla="*/ 0 w 411"/>
                <a:gd name="T5" fmla="*/ 206 h 411"/>
                <a:gd name="T6" fmla="*/ 206 w 411"/>
                <a:gd name="T7" fmla="*/ 0 h 411"/>
                <a:gd name="T8" fmla="*/ 411 w 411"/>
                <a:gd name="T9" fmla="*/ 206 h 411"/>
                <a:gd name="T10" fmla="*/ 411 w 411"/>
                <a:gd name="T11" fmla="*/ 206 h 411"/>
                <a:gd name="T12" fmla="*/ 411 w 411"/>
                <a:gd name="T13" fmla="*/ 206 h 4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11" h="411">
                  <a:moveTo>
                    <a:pt x="411" y="206"/>
                  </a:moveTo>
                  <a:cubicBezTo>
                    <a:pt x="411" y="319"/>
                    <a:pt x="319" y="411"/>
                    <a:pt x="206" y="411"/>
                  </a:cubicBezTo>
                  <a:cubicBezTo>
                    <a:pt x="92" y="411"/>
                    <a:pt x="0" y="319"/>
                    <a:pt x="0" y="206"/>
                  </a:cubicBezTo>
                  <a:cubicBezTo>
                    <a:pt x="0" y="92"/>
                    <a:pt x="92" y="0"/>
                    <a:pt x="206" y="0"/>
                  </a:cubicBezTo>
                  <a:cubicBezTo>
                    <a:pt x="319" y="0"/>
                    <a:pt x="411" y="92"/>
                    <a:pt x="411" y="206"/>
                  </a:cubicBezTo>
                  <a:close/>
                  <a:moveTo>
                    <a:pt x="411" y="206"/>
                  </a:moveTo>
                  <a:cubicBezTo>
                    <a:pt x="411" y="206"/>
                    <a:pt x="411" y="206"/>
                    <a:pt x="411" y="206"/>
                  </a:cubicBezTo>
                </a:path>
              </a:pathLst>
            </a:custGeom>
            <a:noFill/>
            <a:ln w="30163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" name="Freeform 7"/>
            <p:cNvSpPr>
              <a:spLocks noEditPoints="1"/>
            </p:cNvSpPr>
            <p:nvPr/>
          </p:nvSpPr>
          <p:spPr bwMode="auto">
            <a:xfrm>
              <a:off x="1455" y="2101"/>
              <a:ext cx="314" cy="316"/>
            </a:xfrm>
            <a:custGeom>
              <a:avLst/>
              <a:gdLst>
                <a:gd name="T0" fmla="*/ 66 w 132"/>
                <a:gd name="T1" fmla="*/ 133 h 133"/>
                <a:gd name="T2" fmla="*/ 132 w 132"/>
                <a:gd name="T3" fmla="*/ 67 h 133"/>
                <a:gd name="T4" fmla="*/ 66 w 132"/>
                <a:gd name="T5" fmla="*/ 0 h 133"/>
                <a:gd name="T6" fmla="*/ 0 w 132"/>
                <a:gd name="T7" fmla="*/ 67 h 133"/>
                <a:gd name="T8" fmla="*/ 66 w 132"/>
                <a:gd name="T9" fmla="*/ 133 h 133"/>
                <a:gd name="T10" fmla="*/ 66 w 132"/>
                <a:gd name="T11" fmla="*/ 133 h 133"/>
                <a:gd name="T12" fmla="*/ 66 w 132"/>
                <a:gd name="T13" fmla="*/ 133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2" h="133">
                  <a:moveTo>
                    <a:pt x="66" y="133"/>
                  </a:moveTo>
                  <a:cubicBezTo>
                    <a:pt x="103" y="133"/>
                    <a:pt x="132" y="103"/>
                    <a:pt x="132" y="67"/>
                  </a:cubicBezTo>
                  <a:cubicBezTo>
                    <a:pt x="132" y="30"/>
                    <a:pt x="103" y="0"/>
                    <a:pt x="66" y="0"/>
                  </a:cubicBezTo>
                  <a:cubicBezTo>
                    <a:pt x="30" y="0"/>
                    <a:pt x="0" y="30"/>
                    <a:pt x="0" y="67"/>
                  </a:cubicBezTo>
                  <a:cubicBezTo>
                    <a:pt x="0" y="103"/>
                    <a:pt x="30" y="133"/>
                    <a:pt x="66" y="133"/>
                  </a:cubicBezTo>
                  <a:close/>
                  <a:moveTo>
                    <a:pt x="66" y="133"/>
                  </a:moveTo>
                  <a:cubicBezTo>
                    <a:pt x="66" y="133"/>
                    <a:pt x="66" y="133"/>
                    <a:pt x="66" y="133"/>
                  </a:cubicBezTo>
                </a:path>
              </a:pathLst>
            </a:custGeom>
            <a:solidFill>
              <a:srgbClr val="FFFCDD"/>
            </a:solidFill>
            <a:ln w="30163" cap="flat">
              <a:solidFill>
                <a:srgbClr val="231F2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" name="Freeform 8"/>
            <p:cNvSpPr>
              <a:spLocks noEditPoints="1"/>
            </p:cNvSpPr>
            <p:nvPr/>
          </p:nvSpPr>
          <p:spPr bwMode="auto">
            <a:xfrm>
              <a:off x="1455" y="2101"/>
              <a:ext cx="314" cy="316"/>
            </a:xfrm>
            <a:custGeom>
              <a:avLst/>
              <a:gdLst>
                <a:gd name="T0" fmla="*/ 66 w 132"/>
                <a:gd name="T1" fmla="*/ 133 h 133"/>
                <a:gd name="T2" fmla="*/ 132 w 132"/>
                <a:gd name="T3" fmla="*/ 67 h 133"/>
                <a:gd name="T4" fmla="*/ 66 w 132"/>
                <a:gd name="T5" fmla="*/ 0 h 133"/>
                <a:gd name="T6" fmla="*/ 0 w 132"/>
                <a:gd name="T7" fmla="*/ 67 h 133"/>
                <a:gd name="T8" fmla="*/ 66 w 132"/>
                <a:gd name="T9" fmla="*/ 133 h 133"/>
                <a:gd name="T10" fmla="*/ 66 w 132"/>
                <a:gd name="T11" fmla="*/ 133 h 133"/>
                <a:gd name="T12" fmla="*/ 66 w 132"/>
                <a:gd name="T13" fmla="*/ 133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2" h="133">
                  <a:moveTo>
                    <a:pt x="66" y="133"/>
                  </a:moveTo>
                  <a:cubicBezTo>
                    <a:pt x="103" y="133"/>
                    <a:pt x="132" y="103"/>
                    <a:pt x="132" y="67"/>
                  </a:cubicBezTo>
                  <a:cubicBezTo>
                    <a:pt x="132" y="30"/>
                    <a:pt x="103" y="0"/>
                    <a:pt x="66" y="0"/>
                  </a:cubicBezTo>
                  <a:cubicBezTo>
                    <a:pt x="30" y="0"/>
                    <a:pt x="0" y="30"/>
                    <a:pt x="0" y="67"/>
                  </a:cubicBezTo>
                  <a:cubicBezTo>
                    <a:pt x="0" y="103"/>
                    <a:pt x="30" y="133"/>
                    <a:pt x="66" y="133"/>
                  </a:cubicBezTo>
                  <a:close/>
                  <a:moveTo>
                    <a:pt x="66" y="133"/>
                  </a:moveTo>
                  <a:cubicBezTo>
                    <a:pt x="66" y="133"/>
                    <a:pt x="66" y="133"/>
                    <a:pt x="66" y="133"/>
                  </a:cubicBezTo>
                </a:path>
              </a:pathLst>
            </a:custGeom>
            <a:noFill/>
            <a:ln w="30163" cap="flat">
              <a:solidFill>
                <a:srgbClr val="231F2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7" name="Freeform 9"/>
            <p:cNvSpPr>
              <a:spLocks/>
            </p:cNvSpPr>
            <p:nvPr/>
          </p:nvSpPr>
          <p:spPr bwMode="auto">
            <a:xfrm>
              <a:off x="1017" y="1653"/>
              <a:ext cx="476" cy="479"/>
            </a:xfrm>
            <a:custGeom>
              <a:avLst/>
              <a:gdLst>
                <a:gd name="T0" fmla="*/ 255 w 476"/>
                <a:gd name="T1" fmla="*/ 0 h 479"/>
                <a:gd name="T2" fmla="*/ 374 w 476"/>
                <a:gd name="T3" fmla="*/ 46 h 479"/>
                <a:gd name="T4" fmla="*/ 431 w 476"/>
                <a:gd name="T5" fmla="*/ 96 h 479"/>
                <a:gd name="T6" fmla="*/ 464 w 476"/>
                <a:gd name="T7" fmla="*/ 160 h 479"/>
                <a:gd name="T8" fmla="*/ 476 w 476"/>
                <a:gd name="T9" fmla="*/ 198 h 479"/>
                <a:gd name="T10" fmla="*/ 462 w 476"/>
                <a:gd name="T11" fmla="*/ 307 h 479"/>
                <a:gd name="T12" fmla="*/ 421 w 476"/>
                <a:gd name="T13" fmla="*/ 398 h 479"/>
                <a:gd name="T14" fmla="*/ 326 w 476"/>
                <a:gd name="T15" fmla="*/ 469 h 479"/>
                <a:gd name="T16" fmla="*/ 231 w 476"/>
                <a:gd name="T17" fmla="*/ 479 h 479"/>
                <a:gd name="T18" fmla="*/ 145 w 476"/>
                <a:gd name="T19" fmla="*/ 455 h 479"/>
                <a:gd name="T20" fmla="*/ 55 w 476"/>
                <a:gd name="T21" fmla="*/ 388 h 479"/>
                <a:gd name="T22" fmla="*/ 10 w 476"/>
                <a:gd name="T23" fmla="*/ 293 h 479"/>
                <a:gd name="T24" fmla="*/ 0 w 476"/>
                <a:gd name="T25" fmla="*/ 193 h 479"/>
                <a:gd name="T26" fmla="*/ 50 w 476"/>
                <a:gd name="T27" fmla="*/ 96 h 479"/>
                <a:gd name="T28" fmla="*/ 122 w 476"/>
                <a:gd name="T29" fmla="*/ 34 h 479"/>
                <a:gd name="T30" fmla="*/ 188 w 476"/>
                <a:gd name="T31" fmla="*/ 0 h 479"/>
                <a:gd name="T32" fmla="*/ 255 w 476"/>
                <a:gd name="T33" fmla="*/ 0 h 4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76" h="479">
                  <a:moveTo>
                    <a:pt x="255" y="0"/>
                  </a:moveTo>
                  <a:lnTo>
                    <a:pt x="374" y="46"/>
                  </a:lnTo>
                  <a:lnTo>
                    <a:pt x="431" y="96"/>
                  </a:lnTo>
                  <a:lnTo>
                    <a:pt x="464" y="160"/>
                  </a:lnTo>
                  <a:lnTo>
                    <a:pt x="476" y="198"/>
                  </a:lnTo>
                  <a:lnTo>
                    <a:pt x="462" y="307"/>
                  </a:lnTo>
                  <a:lnTo>
                    <a:pt x="421" y="398"/>
                  </a:lnTo>
                  <a:lnTo>
                    <a:pt x="326" y="469"/>
                  </a:lnTo>
                  <a:lnTo>
                    <a:pt x="231" y="479"/>
                  </a:lnTo>
                  <a:lnTo>
                    <a:pt x="145" y="455"/>
                  </a:lnTo>
                  <a:lnTo>
                    <a:pt x="55" y="388"/>
                  </a:lnTo>
                  <a:lnTo>
                    <a:pt x="10" y="293"/>
                  </a:lnTo>
                  <a:lnTo>
                    <a:pt x="0" y="193"/>
                  </a:lnTo>
                  <a:lnTo>
                    <a:pt x="50" y="96"/>
                  </a:lnTo>
                  <a:lnTo>
                    <a:pt x="122" y="34"/>
                  </a:lnTo>
                  <a:lnTo>
                    <a:pt x="188" y="0"/>
                  </a:lnTo>
                  <a:lnTo>
                    <a:pt x="255" y="0"/>
                  </a:lnTo>
                  <a:close/>
                </a:path>
              </a:pathLst>
            </a:custGeom>
            <a:solidFill>
              <a:srgbClr val="FFE8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8" name="Freeform 10"/>
            <p:cNvSpPr>
              <a:spLocks noEditPoints="1"/>
            </p:cNvSpPr>
            <p:nvPr/>
          </p:nvSpPr>
          <p:spPr bwMode="auto">
            <a:xfrm rot="10800000">
              <a:off x="1216" y="1960"/>
              <a:ext cx="64" cy="64"/>
            </a:xfrm>
            <a:custGeom>
              <a:avLst/>
              <a:gdLst>
                <a:gd name="T0" fmla="*/ 27 w 27"/>
                <a:gd name="T1" fmla="*/ 14 h 27"/>
                <a:gd name="T2" fmla="*/ 13 w 27"/>
                <a:gd name="T3" fmla="*/ 27 h 27"/>
                <a:gd name="T4" fmla="*/ 0 w 27"/>
                <a:gd name="T5" fmla="*/ 14 h 27"/>
                <a:gd name="T6" fmla="*/ 13 w 27"/>
                <a:gd name="T7" fmla="*/ 0 h 27"/>
                <a:gd name="T8" fmla="*/ 27 w 27"/>
                <a:gd name="T9" fmla="*/ 14 h 27"/>
                <a:gd name="T10" fmla="*/ 27 w 27"/>
                <a:gd name="T11" fmla="*/ 14 h 27"/>
                <a:gd name="T12" fmla="*/ 27 w 27"/>
                <a:gd name="T13" fmla="*/ 1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" h="27">
                  <a:moveTo>
                    <a:pt x="27" y="14"/>
                  </a:moveTo>
                  <a:cubicBezTo>
                    <a:pt x="27" y="21"/>
                    <a:pt x="21" y="27"/>
                    <a:pt x="13" y="27"/>
                  </a:cubicBezTo>
                  <a:cubicBezTo>
                    <a:pt x="6" y="27"/>
                    <a:pt x="0" y="21"/>
                    <a:pt x="0" y="14"/>
                  </a:cubicBezTo>
                  <a:cubicBezTo>
                    <a:pt x="0" y="6"/>
                    <a:pt x="6" y="0"/>
                    <a:pt x="13" y="0"/>
                  </a:cubicBezTo>
                  <a:cubicBezTo>
                    <a:pt x="21" y="0"/>
                    <a:pt x="27" y="6"/>
                    <a:pt x="27" y="14"/>
                  </a:cubicBezTo>
                  <a:close/>
                  <a:moveTo>
                    <a:pt x="27" y="14"/>
                  </a:moveTo>
                  <a:cubicBezTo>
                    <a:pt x="27" y="14"/>
                    <a:pt x="27" y="14"/>
                    <a:pt x="27" y="14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9" name="Freeform 11"/>
            <p:cNvSpPr>
              <a:spLocks noEditPoints="1"/>
            </p:cNvSpPr>
            <p:nvPr/>
          </p:nvSpPr>
          <p:spPr bwMode="auto">
            <a:xfrm rot="10800000">
              <a:off x="1216" y="1752"/>
              <a:ext cx="64" cy="172"/>
            </a:xfrm>
            <a:custGeom>
              <a:avLst/>
              <a:gdLst>
                <a:gd name="T0" fmla="*/ 20 w 27"/>
                <a:gd name="T1" fmla="*/ 20 h 72"/>
                <a:gd name="T2" fmla="*/ 20 w 27"/>
                <a:gd name="T3" fmla="*/ 6 h 72"/>
                <a:gd name="T4" fmla="*/ 19 w 27"/>
                <a:gd name="T5" fmla="*/ 3 h 72"/>
                <a:gd name="T6" fmla="*/ 13 w 27"/>
                <a:gd name="T7" fmla="*/ 0 h 72"/>
                <a:gd name="T8" fmla="*/ 7 w 27"/>
                <a:gd name="T9" fmla="*/ 3 h 72"/>
                <a:gd name="T10" fmla="*/ 7 w 27"/>
                <a:gd name="T11" fmla="*/ 6 h 72"/>
                <a:gd name="T12" fmla="*/ 7 w 27"/>
                <a:gd name="T13" fmla="*/ 20 h 72"/>
                <a:gd name="T14" fmla="*/ 1 w 27"/>
                <a:gd name="T15" fmla="*/ 56 h 72"/>
                <a:gd name="T16" fmla="*/ 1 w 27"/>
                <a:gd name="T17" fmla="*/ 63 h 72"/>
                <a:gd name="T18" fmla="*/ 11 w 27"/>
                <a:gd name="T19" fmla="*/ 72 h 72"/>
                <a:gd name="T20" fmla="*/ 16 w 27"/>
                <a:gd name="T21" fmla="*/ 72 h 72"/>
                <a:gd name="T22" fmla="*/ 26 w 27"/>
                <a:gd name="T23" fmla="*/ 63 h 72"/>
                <a:gd name="T24" fmla="*/ 26 w 27"/>
                <a:gd name="T25" fmla="*/ 56 h 72"/>
                <a:gd name="T26" fmla="*/ 20 w 27"/>
                <a:gd name="T27" fmla="*/ 20 h 72"/>
                <a:gd name="T28" fmla="*/ 20 w 27"/>
                <a:gd name="T29" fmla="*/ 20 h 72"/>
                <a:gd name="T30" fmla="*/ 20 w 27"/>
                <a:gd name="T31" fmla="*/ 2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7" h="72">
                  <a:moveTo>
                    <a:pt x="20" y="20"/>
                  </a:moveTo>
                  <a:cubicBezTo>
                    <a:pt x="20" y="6"/>
                    <a:pt x="20" y="6"/>
                    <a:pt x="20" y="6"/>
                  </a:cubicBezTo>
                  <a:cubicBezTo>
                    <a:pt x="20" y="5"/>
                    <a:pt x="20" y="5"/>
                    <a:pt x="19" y="3"/>
                  </a:cubicBezTo>
                  <a:cubicBezTo>
                    <a:pt x="18" y="1"/>
                    <a:pt x="16" y="0"/>
                    <a:pt x="13" y="0"/>
                  </a:cubicBezTo>
                  <a:cubicBezTo>
                    <a:pt x="11" y="0"/>
                    <a:pt x="9" y="1"/>
                    <a:pt x="7" y="3"/>
                  </a:cubicBezTo>
                  <a:cubicBezTo>
                    <a:pt x="7" y="4"/>
                    <a:pt x="7" y="5"/>
                    <a:pt x="7" y="6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7" y="32"/>
                    <a:pt x="3" y="44"/>
                    <a:pt x="1" y="56"/>
                  </a:cubicBezTo>
                  <a:cubicBezTo>
                    <a:pt x="0" y="58"/>
                    <a:pt x="0" y="60"/>
                    <a:pt x="1" y="63"/>
                  </a:cubicBezTo>
                  <a:cubicBezTo>
                    <a:pt x="2" y="68"/>
                    <a:pt x="6" y="72"/>
                    <a:pt x="11" y="72"/>
                  </a:cubicBezTo>
                  <a:cubicBezTo>
                    <a:pt x="16" y="72"/>
                    <a:pt x="16" y="72"/>
                    <a:pt x="16" y="72"/>
                  </a:cubicBezTo>
                  <a:cubicBezTo>
                    <a:pt x="21" y="72"/>
                    <a:pt x="25" y="68"/>
                    <a:pt x="26" y="63"/>
                  </a:cubicBezTo>
                  <a:cubicBezTo>
                    <a:pt x="27" y="60"/>
                    <a:pt x="27" y="58"/>
                    <a:pt x="26" y="56"/>
                  </a:cubicBezTo>
                  <a:cubicBezTo>
                    <a:pt x="23" y="44"/>
                    <a:pt x="20" y="32"/>
                    <a:pt x="20" y="20"/>
                  </a:cubicBezTo>
                  <a:close/>
                  <a:moveTo>
                    <a:pt x="20" y="20"/>
                  </a:moveTo>
                  <a:cubicBezTo>
                    <a:pt x="20" y="20"/>
                    <a:pt x="20" y="20"/>
                    <a:pt x="20" y="20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0" name="Freeform 12"/>
            <p:cNvSpPr>
              <a:spLocks noEditPoints="1"/>
            </p:cNvSpPr>
            <p:nvPr/>
          </p:nvSpPr>
          <p:spPr bwMode="auto">
            <a:xfrm>
              <a:off x="1005" y="1639"/>
              <a:ext cx="507" cy="504"/>
            </a:xfrm>
            <a:custGeom>
              <a:avLst/>
              <a:gdLst>
                <a:gd name="T0" fmla="*/ 213 w 213"/>
                <a:gd name="T1" fmla="*/ 106 h 212"/>
                <a:gd name="T2" fmla="*/ 106 w 213"/>
                <a:gd name="T3" fmla="*/ 0 h 212"/>
                <a:gd name="T4" fmla="*/ 0 w 213"/>
                <a:gd name="T5" fmla="*/ 106 h 212"/>
                <a:gd name="T6" fmla="*/ 106 w 213"/>
                <a:gd name="T7" fmla="*/ 212 h 212"/>
                <a:gd name="T8" fmla="*/ 177 w 213"/>
                <a:gd name="T9" fmla="*/ 204 h 212"/>
                <a:gd name="T10" fmla="*/ 205 w 213"/>
                <a:gd name="T11" fmla="*/ 145 h 212"/>
                <a:gd name="T12" fmla="*/ 213 w 213"/>
                <a:gd name="T13" fmla="*/ 106 h 212"/>
                <a:gd name="T14" fmla="*/ 197 w 213"/>
                <a:gd name="T15" fmla="*/ 126 h 212"/>
                <a:gd name="T16" fmla="*/ 156 w 213"/>
                <a:gd name="T17" fmla="*/ 174 h 212"/>
                <a:gd name="T18" fmla="*/ 106 w 213"/>
                <a:gd name="T19" fmla="*/ 200 h 212"/>
                <a:gd name="T20" fmla="*/ 13 w 213"/>
                <a:gd name="T21" fmla="*/ 107 h 212"/>
                <a:gd name="T22" fmla="*/ 106 w 213"/>
                <a:gd name="T23" fmla="*/ 14 h 212"/>
                <a:gd name="T24" fmla="*/ 199 w 213"/>
                <a:gd name="T25" fmla="*/ 107 h 212"/>
                <a:gd name="T26" fmla="*/ 197 w 213"/>
                <a:gd name="T27" fmla="*/ 126 h 212"/>
                <a:gd name="T28" fmla="*/ 197 w 213"/>
                <a:gd name="T29" fmla="*/ 126 h 212"/>
                <a:gd name="T30" fmla="*/ 197 w 213"/>
                <a:gd name="T31" fmla="*/ 126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13" h="212">
                  <a:moveTo>
                    <a:pt x="213" y="106"/>
                  </a:moveTo>
                  <a:cubicBezTo>
                    <a:pt x="213" y="48"/>
                    <a:pt x="165" y="0"/>
                    <a:pt x="106" y="0"/>
                  </a:cubicBezTo>
                  <a:cubicBezTo>
                    <a:pt x="48" y="0"/>
                    <a:pt x="0" y="48"/>
                    <a:pt x="0" y="106"/>
                  </a:cubicBezTo>
                  <a:cubicBezTo>
                    <a:pt x="0" y="165"/>
                    <a:pt x="48" y="212"/>
                    <a:pt x="106" y="212"/>
                  </a:cubicBezTo>
                  <a:cubicBezTo>
                    <a:pt x="145" y="212"/>
                    <a:pt x="165" y="212"/>
                    <a:pt x="177" y="204"/>
                  </a:cubicBezTo>
                  <a:cubicBezTo>
                    <a:pt x="187" y="196"/>
                    <a:pt x="191" y="186"/>
                    <a:pt x="205" y="145"/>
                  </a:cubicBezTo>
                  <a:cubicBezTo>
                    <a:pt x="210" y="133"/>
                    <a:pt x="213" y="120"/>
                    <a:pt x="213" y="106"/>
                  </a:cubicBezTo>
                  <a:close/>
                  <a:moveTo>
                    <a:pt x="197" y="126"/>
                  </a:moveTo>
                  <a:cubicBezTo>
                    <a:pt x="188" y="159"/>
                    <a:pt x="169" y="165"/>
                    <a:pt x="156" y="174"/>
                  </a:cubicBezTo>
                  <a:cubicBezTo>
                    <a:pt x="139" y="186"/>
                    <a:pt x="123" y="200"/>
                    <a:pt x="106" y="200"/>
                  </a:cubicBezTo>
                  <a:cubicBezTo>
                    <a:pt x="55" y="200"/>
                    <a:pt x="13" y="158"/>
                    <a:pt x="13" y="107"/>
                  </a:cubicBezTo>
                  <a:cubicBezTo>
                    <a:pt x="13" y="56"/>
                    <a:pt x="55" y="14"/>
                    <a:pt x="106" y="14"/>
                  </a:cubicBezTo>
                  <a:cubicBezTo>
                    <a:pt x="157" y="14"/>
                    <a:pt x="199" y="56"/>
                    <a:pt x="199" y="107"/>
                  </a:cubicBezTo>
                  <a:cubicBezTo>
                    <a:pt x="199" y="113"/>
                    <a:pt x="199" y="119"/>
                    <a:pt x="197" y="126"/>
                  </a:cubicBezTo>
                  <a:close/>
                  <a:moveTo>
                    <a:pt x="197" y="126"/>
                  </a:moveTo>
                  <a:cubicBezTo>
                    <a:pt x="197" y="126"/>
                    <a:pt x="197" y="126"/>
                    <a:pt x="197" y="126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" name="Freeform 13"/>
            <p:cNvSpPr>
              <a:spLocks/>
            </p:cNvSpPr>
            <p:nvPr/>
          </p:nvSpPr>
          <p:spPr bwMode="auto">
            <a:xfrm>
              <a:off x="1369" y="1975"/>
              <a:ext cx="583" cy="699"/>
            </a:xfrm>
            <a:custGeom>
              <a:avLst/>
              <a:gdLst>
                <a:gd name="T0" fmla="*/ 216 w 245"/>
                <a:gd name="T1" fmla="*/ 0 h 294"/>
                <a:gd name="T2" fmla="*/ 188 w 245"/>
                <a:gd name="T3" fmla="*/ 28 h 294"/>
                <a:gd name="T4" fmla="*/ 188 w 245"/>
                <a:gd name="T5" fmla="*/ 131 h 294"/>
                <a:gd name="T6" fmla="*/ 162 w 245"/>
                <a:gd name="T7" fmla="*/ 199 h 294"/>
                <a:gd name="T8" fmla="*/ 46 w 245"/>
                <a:gd name="T9" fmla="*/ 199 h 294"/>
                <a:gd name="T10" fmla="*/ 0 w 245"/>
                <a:gd name="T11" fmla="*/ 245 h 294"/>
                <a:gd name="T12" fmla="*/ 0 w 245"/>
                <a:gd name="T13" fmla="*/ 277 h 294"/>
                <a:gd name="T14" fmla="*/ 81 w 245"/>
                <a:gd name="T15" fmla="*/ 294 h 294"/>
                <a:gd name="T16" fmla="*/ 205 w 245"/>
                <a:gd name="T17" fmla="*/ 253 h 294"/>
                <a:gd name="T18" fmla="*/ 205 w 245"/>
                <a:gd name="T19" fmla="*/ 246 h 294"/>
                <a:gd name="T20" fmla="*/ 207 w 245"/>
                <a:gd name="T21" fmla="*/ 242 h 294"/>
                <a:gd name="T22" fmla="*/ 243 w 245"/>
                <a:gd name="T23" fmla="*/ 146 h 294"/>
                <a:gd name="T24" fmla="*/ 245 w 245"/>
                <a:gd name="T25" fmla="*/ 136 h 294"/>
                <a:gd name="T26" fmla="*/ 245 w 245"/>
                <a:gd name="T27" fmla="*/ 28 h 294"/>
                <a:gd name="T28" fmla="*/ 216 w 245"/>
                <a:gd name="T29" fmla="*/ 0 h 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45" h="294">
                  <a:moveTo>
                    <a:pt x="216" y="0"/>
                  </a:moveTo>
                  <a:cubicBezTo>
                    <a:pt x="201" y="0"/>
                    <a:pt x="188" y="13"/>
                    <a:pt x="188" y="28"/>
                  </a:cubicBezTo>
                  <a:cubicBezTo>
                    <a:pt x="188" y="131"/>
                    <a:pt x="188" y="131"/>
                    <a:pt x="188" y="131"/>
                  </a:cubicBezTo>
                  <a:cubicBezTo>
                    <a:pt x="162" y="199"/>
                    <a:pt x="162" y="199"/>
                    <a:pt x="162" y="199"/>
                  </a:cubicBezTo>
                  <a:cubicBezTo>
                    <a:pt x="46" y="199"/>
                    <a:pt x="46" y="199"/>
                    <a:pt x="46" y="199"/>
                  </a:cubicBezTo>
                  <a:cubicBezTo>
                    <a:pt x="20" y="199"/>
                    <a:pt x="0" y="219"/>
                    <a:pt x="0" y="245"/>
                  </a:cubicBezTo>
                  <a:cubicBezTo>
                    <a:pt x="0" y="277"/>
                    <a:pt x="0" y="277"/>
                    <a:pt x="0" y="277"/>
                  </a:cubicBezTo>
                  <a:cubicBezTo>
                    <a:pt x="25" y="288"/>
                    <a:pt x="52" y="294"/>
                    <a:pt x="81" y="294"/>
                  </a:cubicBezTo>
                  <a:cubicBezTo>
                    <a:pt x="127" y="294"/>
                    <a:pt x="170" y="279"/>
                    <a:pt x="205" y="253"/>
                  </a:cubicBezTo>
                  <a:cubicBezTo>
                    <a:pt x="205" y="246"/>
                    <a:pt x="205" y="246"/>
                    <a:pt x="205" y="246"/>
                  </a:cubicBezTo>
                  <a:cubicBezTo>
                    <a:pt x="205" y="245"/>
                    <a:pt x="206" y="243"/>
                    <a:pt x="207" y="242"/>
                  </a:cubicBezTo>
                  <a:cubicBezTo>
                    <a:pt x="243" y="146"/>
                    <a:pt x="243" y="146"/>
                    <a:pt x="243" y="146"/>
                  </a:cubicBezTo>
                  <a:cubicBezTo>
                    <a:pt x="244" y="143"/>
                    <a:pt x="245" y="139"/>
                    <a:pt x="245" y="136"/>
                  </a:cubicBezTo>
                  <a:cubicBezTo>
                    <a:pt x="245" y="28"/>
                    <a:pt x="245" y="28"/>
                    <a:pt x="245" y="28"/>
                  </a:cubicBezTo>
                  <a:cubicBezTo>
                    <a:pt x="245" y="13"/>
                    <a:pt x="232" y="0"/>
                    <a:pt x="216" y="0"/>
                  </a:cubicBezTo>
                  <a:close/>
                </a:path>
              </a:pathLst>
            </a:custGeom>
            <a:solidFill>
              <a:srgbClr val="FFFCDD"/>
            </a:solidFill>
            <a:ln w="30163" cap="flat">
              <a:solidFill>
                <a:srgbClr val="231F2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2" name="CaixaDeTexto 11"/>
          <p:cNvSpPr txBox="1"/>
          <p:nvPr/>
        </p:nvSpPr>
        <p:spPr>
          <a:xfrm>
            <a:off x="1615642" y="685071"/>
            <a:ext cx="205019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2000" b="1" dirty="0">
                <a:solidFill>
                  <a:schemeClr val="accent2">
                    <a:lumMod val="75000"/>
                  </a:schemeClr>
                </a:solidFill>
              </a:rPr>
              <a:t>primeira lembrança</a:t>
            </a:r>
            <a:endParaRPr lang="pt-BR" sz="2000" dirty="0">
              <a:solidFill>
                <a:schemeClr val="accent2">
                  <a:lumMod val="75000"/>
                </a:schemeClr>
              </a:solidFill>
            </a:endParaRPr>
          </a:p>
        </p:txBody>
      </p:sp>
      <p:grpSp>
        <p:nvGrpSpPr>
          <p:cNvPr id="15" name="Grupo 14"/>
          <p:cNvGrpSpPr/>
          <p:nvPr/>
        </p:nvGrpSpPr>
        <p:grpSpPr>
          <a:xfrm>
            <a:off x="582377" y="4571521"/>
            <a:ext cx="1605104" cy="1612938"/>
            <a:chOff x="7269163" y="1814738"/>
            <a:chExt cx="3903662" cy="3922713"/>
          </a:xfrm>
        </p:grpSpPr>
        <p:grpSp>
          <p:nvGrpSpPr>
            <p:cNvPr id="16" name="Grupo 15"/>
            <p:cNvGrpSpPr/>
            <p:nvPr/>
          </p:nvGrpSpPr>
          <p:grpSpPr>
            <a:xfrm>
              <a:off x="8496300" y="3102201"/>
              <a:ext cx="1563687" cy="1649413"/>
              <a:chOff x="8328025" y="2344738"/>
              <a:chExt cx="1563687" cy="1649413"/>
            </a:xfrm>
            <a:solidFill>
              <a:srgbClr val="009999"/>
            </a:solidFill>
          </p:grpSpPr>
          <p:sp>
            <p:nvSpPr>
              <p:cNvPr id="52" name="Freeform 16"/>
              <p:cNvSpPr>
                <a:spLocks/>
              </p:cNvSpPr>
              <p:nvPr/>
            </p:nvSpPr>
            <p:spPr bwMode="auto">
              <a:xfrm>
                <a:off x="8328025" y="2344738"/>
                <a:ext cx="1135062" cy="1044575"/>
              </a:xfrm>
              <a:custGeom>
                <a:avLst/>
                <a:gdLst>
                  <a:gd name="T0" fmla="*/ 84 w 302"/>
                  <a:gd name="T1" fmla="*/ 37 h 278"/>
                  <a:gd name="T2" fmla="*/ 89 w 302"/>
                  <a:gd name="T3" fmla="*/ 24 h 278"/>
                  <a:gd name="T4" fmla="*/ 90 w 302"/>
                  <a:gd name="T5" fmla="*/ 9 h 278"/>
                  <a:gd name="T6" fmla="*/ 92 w 302"/>
                  <a:gd name="T7" fmla="*/ 0 h 278"/>
                  <a:gd name="T8" fmla="*/ 96 w 302"/>
                  <a:gd name="T9" fmla="*/ 2 h 278"/>
                  <a:gd name="T10" fmla="*/ 99 w 302"/>
                  <a:gd name="T11" fmla="*/ 11 h 278"/>
                  <a:gd name="T12" fmla="*/ 103 w 302"/>
                  <a:gd name="T13" fmla="*/ 33 h 278"/>
                  <a:gd name="T14" fmla="*/ 128 w 302"/>
                  <a:gd name="T15" fmla="*/ 54 h 278"/>
                  <a:gd name="T16" fmla="*/ 172 w 302"/>
                  <a:gd name="T17" fmla="*/ 57 h 278"/>
                  <a:gd name="T18" fmla="*/ 302 w 302"/>
                  <a:gd name="T19" fmla="*/ 64 h 278"/>
                  <a:gd name="T20" fmla="*/ 299 w 302"/>
                  <a:gd name="T21" fmla="*/ 74 h 278"/>
                  <a:gd name="T22" fmla="*/ 291 w 302"/>
                  <a:gd name="T23" fmla="*/ 104 h 278"/>
                  <a:gd name="T24" fmla="*/ 293 w 302"/>
                  <a:gd name="T25" fmla="*/ 143 h 278"/>
                  <a:gd name="T26" fmla="*/ 284 w 302"/>
                  <a:gd name="T27" fmla="*/ 172 h 278"/>
                  <a:gd name="T28" fmla="*/ 278 w 302"/>
                  <a:gd name="T29" fmla="*/ 195 h 278"/>
                  <a:gd name="T30" fmla="*/ 266 w 302"/>
                  <a:gd name="T31" fmla="*/ 203 h 278"/>
                  <a:gd name="T32" fmla="*/ 260 w 302"/>
                  <a:gd name="T33" fmla="*/ 215 h 278"/>
                  <a:gd name="T34" fmla="*/ 249 w 302"/>
                  <a:gd name="T35" fmla="*/ 222 h 278"/>
                  <a:gd name="T36" fmla="*/ 237 w 302"/>
                  <a:gd name="T37" fmla="*/ 237 h 278"/>
                  <a:gd name="T38" fmla="*/ 227 w 302"/>
                  <a:gd name="T39" fmla="*/ 252 h 278"/>
                  <a:gd name="T40" fmla="*/ 222 w 302"/>
                  <a:gd name="T41" fmla="*/ 261 h 278"/>
                  <a:gd name="T42" fmla="*/ 224 w 302"/>
                  <a:gd name="T43" fmla="*/ 271 h 278"/>
                  <a:gd name="T44" fmla="*/ 224 w 302"/>
                  <a:gd name="T45" fmla="*/ 278 h 278"/>
                  <a:gd name="T46" fmla="*/ 213 w 302"/>
                  <a:gd name="T47" fmla="*/ 275 h 278"/>
                  <a:gd name="T48" fmla="*/ 213 w 302"/>
                  <a:gd name="T49" fmla="*/ 265 h 278"/>
                  <a:gd name="T50" fmla="*/ 205 w 302"/>
                  <a:gd name="T51" fmla="*/ 260 h 278"/>
                  <a:gd name="T52" fmla="*/ 198 w 302"/>
                  <a:gd name="T53" fmla="*/ 266 h 278"/>
                  <a:gd name="T54" fmla="*/ 185 w 302"/>
                  <a:gd name="T55" fmla="*/ 264 h 278"/>
                  <a:gd name="T56" fmla="*/ 169 w 302"/>
                  <a:gd name="T57" fmla="*/ 265 h 278"/>
                  <a:gd name="T58" fmla="*/ 156 w 302"/>
                  <a:gd name="T59" fmla="*/ 258 h 278"/>
                  <a:gd name="T60" fmla="*/ 137 w 302"/>
                  <a:gd name="T61" fmla="*/ 256 h 278"/>
                  <a:gd name="T62" fmla="*/ 124 w 302"/>
                  <a:gd name="T63" fmla="*/ 261 h 278"/>
                  <a:gd name="T64" fmla="*/ 118 w 302"/>
                  <a:gd name="T65" fmla="*/ 270 h 278"/>
                  <a:gd name="T66" fmla="*/ 110 w 302"/>
                  <a:gd name="T67" fmla="*/ 269 h 278"/>
                  <a:gd name="T68" fmla="*/ 100 w 302"/>
                  <a:gd name="T69" fmla="*/ 263 h 278"/>
                  <a:gd name="T70" fmla="*/ 89 w 302"/>
                  <a:gd name="T71" fmla="*/ 257 h 278"/>
                  <a:gd name="T72" fmla="*/ 85 w 302"/>
                  <a:gd name="T73" fmla="*/ 243 h 278"/>
                  <a:gd name="T74" fmla="*/ 88 w 302"/>
                  <a:gd name="T75" fmla="*/ 237 h 278"/>
                  <a:gd name="T76" fmla="*/ 89 w 302"/>
                  <a:gd name="T77" fmla="*/ 230 h 278"/>
                  <a:gd name="T78" fmla="*/ 39 w 302"/>
                  <a:gd name="T79" fmla="*/ 220 h 278"/>
                  <a:gd name="T80" fmla="*/ 35 w 302"/>
                  <a:gd name="T81" fmla="*/ 209 h 278"/>
                  <a:gd name="T82" fmla="*/ 31 w 302"/>
                  <a:gd name="T83" fmla="*/ 202 h 278"/>
                  <a:gd name="T84" fmla="*/ 37 w 302"/>
                  <a:gd name="T85" fmla="*/ 196 h 278"/>
                  <a:gd name="T86" fmla="*/ 34 w 302"/>
                  <a:gd name="T87" fmla="*/ 182 h 278"/>
                  <a:gd name="T88" fmla="*/ 28 w 302"/>
                  <a:gd name="T89" fmla="*/ 163 h 278"/>
                  <a:gd name="T90" fmla="*/ 46 w 302"/>
                  <a:gd name="T91" fmla="*/ 138 h 278"/>
                  <a:gd name="T92" fmla="*/ 43 w 302"/>
                  <a:gd name="T93" fmla="*/ 115 h 278"/>
                  <a:gd name="T94" fmla="*/ 43 w 302"/>
                  <a:gd name="T95" fmla="*/ 105 h 278"/>
                  <a:gd name="T96" fmla="*/ 41 w 302"/>
                  <a:gd name="T97" fmla="*/ 94 h 278"/>
                  <a:gd name="T98" fmla="*/ 24 w 302"/>
                  <a:gd name="T99" fmla="*/ 89 h 278"/>
                  <a:gd name="T100" fmla="*/ 3 w 302"/>
                  <a:gd name="T101" fmla="*/ 76 h 278"/>
                  <a:gd name="T102" fmla="*/ 2 w 302"/>
                  <a:gd name="T103" fmla="*/ 64 h 2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302" h="278">
                    <a:moveTo>
                      <a:pt x="2" y="36"/>
                    </a:moveTo>
                    <a:cubicBezTo>
                      <a:pt x="84" y="37"/>
                      <a:pt x="84" y="37"/>
                      <a:pt x="84" y="37"/>
                    </a:cubicBezTo>
                    <a:cubicBezTo>
                      <a:pt x="86" y="32"/>
                      <a:pt x="86" y="32"/>
                      <a:pt x="86" y="32"/>
                    </a:cubicBezTo>
                    <a:cubicBezTo>
                      <a:pt x="89" y="24"/>
                      <a:pt x="89" y="24"/>
                      <a:pt x="89" y="24"/>
                    </a:cubicBezTo>
                    <a:cubicBezTo>
                      <a:pt x="90" y="16"/>
                      <a:pt x="90" y="16"/>
                      <a:pt x="90" y="16"/>
                    </a:cubicBezTo>
                    <a:cubicBezTo>
                      <a:pt x="90" y="9"/>
                      <a:pt x="90" y="9"/>
                      <a:pt x="90" y="9"/>
                    </a:cubicBezTo>
                    <a:cubicBezTo>
                      <a:pt x="91" y="4"/>
                      <a:pt x="91" y="4"/>
                      <a:pt x="91" y="4"/>
                    </a:cubicBezTo>
                    <a:cubicBezTo>
                      <a:pt x="92" y="0"/>
                      <a:pt x="92" y="0"/>
                      <a:pt x="92" y="0"/>
                    </a:cubicBezTo>
                    <a:cubicBezTo>
                      <a:pt x="94" y="0"/>
                      <a:pt x="94" y="0"/>
                      <a:pt x="94" y="0"/>
                    </a:cubicBezTo>
                    <a:cubicBezTo>
                      <a:pt x="96" y="2"/>
                      <a:pt x="96" y="2"/>
                      <a:pt x="96" y="2"/>
                    </a:cubicBezTo>
                    <a:cubicBezTo>
                      <a:pt x="96" y="6"/>
                      <a:pt x="96" y="6"/>
                      <a:pt x="96" y="6"/>
                    </a:cubicBezTo>
                    <a:cubicBezTo>
                      <a:pt x="99" y="11"/>
                      <a:pt x="99" y="11"/>
                      <a:pt x="99" y="11"/>
                    </a:cubicBezTo>
                    <a:cubicBezTo>
                      <a:pt x="102" y="20"/>
                      <a:pt x="102" y="20"/>
                      <a:pt x="102" y="20"/>
                    </a:cubicBezTo>
                    <a:cubicBezTo>
                      <a:pt x="103" y="33"/>
                      <a:pt x="103" y="33"/>
                      <a:pt x="103" y="33"/>
                    </a:cubicBezTo>
                    <a:cubicBezTo>
                      <a:pt x="107" y="37"/>
                      <a:pt x="107" y="37"/>
                      <a:pt x="107" y="37"/>
                    </a:cubicBezTo>
                    <a:cubicBezTo>
                      <a:pt x="128" y="54"/>
                      <a:pt x="128" y="54"/>
                      <a:pt x="128" y="54"/>
                    </a:cubicBezTo>
                    <a:cubicBezTo>
                      <a:pt x="137" y="55"/>
                      <a:pt x="137" y="55"/>
                      <a:pt x="137" y="55"/>
                    </a:cubicBezTo>
                    <a:cubicBezTo>
                      <a:pt x="172" y="57"/>
                      <a:pt x="172" y="57"/>
                      <a:pt x="172" y="57"/>
                    </a:cubicBezTo>
                    <a:cubicBezTo>
                      <a:pt x="247" y="60"/>
                      <a:pt x="247" y="60"/>
                      <a:pt x="247" y="60"/>
                    </a:cubicBezTo>
                    <a:cubicBezTo>
                      <a:pt x="302" y="64"/>
                      <a:pt x="302" y="64"/>
                      <a:pt x="302" y="64"/>
                    </a:cubicBezTo>
                    <a:cubicBezTo>
                      <a:pt x="302" y="66"/>
                      <a:pt x="302" y="66"/>
                      <a:pt x="302" y="66"/>
                    </a:cubicBezTo>
                    <a:cubicBezTo>
                      <a:pt x="299" y="74"/>
                      <a:pt x="299" y="74"/>
                      <a:pt x="299" y="74"/>
                    </a:cubicBezTo>
                    <a:cubicBezTo>
                      <a:pt x="292" y="95"/>
                      <a:pt x="292" y="95"/>
                      <a:pt x="292" y="95"/>
                    </a:cubicBezTo>
                    <a:cubicBezTo>
                      <a:pt x="292" y="95"/>
                      <a:pt x="291" y="94"/>
                      <a:pt x="291" y="104"/>
                    </a:cubicBezTo>
                    <a:cubicBezTo>
                      <a:pt x="291" y="114"/>
                      <a:pt x="291" y="135"/>
                      <a:pt x="291" y="135"/>
                    </a:cubicBezTo>
                    <a:cubicBezTo>
                      <a:pt x="293" y="143"/>
                      <a:pt x="293" y="143"/>
                      <a:pt x="293" y="143"/>
                    </a:cubicBezTo>
                    <a:cubicBezTo>
                      <a:pt x="293" y="143"/>
                      <a:pt x="294" y="152"/>
                      <a:pt x="290" y="157"/>
                    </a:cubicBezTo>
                    <a:cubicBezTo>
                      <a:pt x="286" y="162"/>
                      <a:pt x="284" y="172"/>
                      <a:pt x="284" y="172"/>
                    </a:cubicBezTo>
                    <a:cubicBezTo>
                      <a:pt x="281" y="190"/>
                      <a:pt x="281" y="190"/>
                      <a:pt x="281" y="190"/>
                    </a:cubicBezTo>
                    <a:cubicBezTo>
                      <a:pt x="278" y="195"/>
                      <a:pt x="278" y="195"/>
                      <a:pt x="278" y="195"/>
                    </a:cubicBezTo>
                    <a:cubicBezTo>
                      <a:pt x="271" y="198"/>
                      <a:pt x="271" y="198"/>
                      <a:pt x="271" y="198"/>
                    </a:cubicBezTo>
                    <a:cubicBezTo>
                      <a:pt x="266" y="203"/>
                      <a:pt x="266" y="203"/>
                      <a:pt x="266" y="203"/>
                    </a:cubicBezTo>
                    <a:cubicBezTo>
                      <a:pt x="262" y="210"/>
                      <a:pt x="262" y="210"/>
                      <a:pt x="262" y="210"/>
                    </a:cubicBezTo>
                    <a:cubicBezTo>
                      <a:pt x="260" y="215"/>
                      <a:pt x="260" y="215"/>
                      <a:pt x="260" y="215"/>
                    </a:cubicBezTo>
                    <a:cubicBezTo>
                      <a:pt x="256" y="217"/>
                      <a:pt x="256" y="217"/>
                      <a:pt x="256" y="217"/>
                    </a:cubicBezTo>
                    <a:cubicBezTo>
                      <a:pt x="249" y="222"/>
                      <a:pt x="249" y="222"/>
                      <a:pt x="249" y="222"/>
                    </a:cubicBezTo>
                    <a:cubicBezTo>
                      <a:pt x="244" y="227"/>
                      <a:pt x="244" y="227"/>
                      <a:pt x="244" y="227"/>
                    </a:cubicBezTo>
                    <a:cubicBezTo>
                      <a:pt x="237" y="237"/>
                      <a:pt x="237" y="237"/>
                      <a:pt x="237" y="237"/>
                    </a:cubicBezTo>
                    <a:cubicBezTo>
                      <a:pt x="232" y="245"/>
                      <a:pt x="232" y="245"/>
                      <a:pt x="232" y="245"/>
                    </a:cubicBezTo>
                    <a:cubicBezTo>
                      <a:pt x="227" y="252"/>
                      <a:pt x="227" y="252"/>
                      <a:pt x="227" y="252"/>
                    </a:cubicBezTo>
                    <a:cubicBezTo>
                      <a:pt x="223" y="256"/>
                      <a:pt x="223" y="256"/>
                      <a:pt x="223" y="256"/>
                    </a:cubicBezTo>
                    <a:cubicBezTo>
                      <a:pt x="222" y="261"/>
                      <a:pt x="222" y="261"/>
                      <a:pt x="222" y="261"/>
                    </a:cubicBezTo>
                    <a:cubicBezTo>
                      <a:pt x="222" y="267"/>
                      <a:pt x="222" y="267"/>
                      <a:pt x="222" y="267"/>
                    </a:cubicBezTo>
                    <a:cubicBezTo>
                      <a:pt x="224" y="271"/>
                      <a:pt x="224" y="271"/>
                      <a:pt x="224" y="271"/>
                    </a:cubicBezTo>
                    <a:cubicBezTo>
                      <a:pt x="224" y="273"/>
                      <a:pt x="224" y="273"/>
                      <a:pt x="224" y="273"/>
                    </a:cubicBezTo>
                    <a:cubicBezTo>
                      <a:pt x="224" y="278"/>
                      <a:pt x="224" y="278"/>
                      <a:pt x="224" y="278"/>
                    </a:cubicBezTo>
                    <a:cubicBezTo>
                      <a:pt x="214" y="278"/>
                      <a:pt x="214" y="278"/>
                      <a:pt x="214" y="278"/>
                    </a:cubicBezTo>
                    <a:cubicBezTo>
                      <a:pt x="213" y="275"/>
                      <a:pt x="213" y="275"/>
                      <a:pt x="213" y="275"/>
                    </a:cubicBezTo>
                    <a:cubicBezTo>
                      <a:pt x="214" y="269"/>
                      <a:pt x="214" y="269"/>
                      <a:pt x="214" y="269"/>
                    </a:cubicBezTo>
                    <a:cubicBezTo>
                      <a:pt x="213" y="265"/>
                      <a:pt x="213" y="265"/>
                      <a:pt x="213" y="265"/>
                    </a:cubicBezTo>
                    <a:cubicBezTo>
                      <a:pt x="210" y="260"/>
                      <a:pt x="210" y="260"/>
                      <a:pt x="210" y="260"/>
                    </a:cubicBezTo>
                    <a:cubicBezTo>
                      <a:pt x="205" y="260"/>
                      <a:pt x="205" y="260"/>
                      <a:pt x="205" y="260"/>
                    </a:cubicBezTo>
                    <a:cubicBezTo>
                      <a:pt x="200" y="263"/>
                      <a:pt x="200" y="263"/>
                      <a:pt x="200" y="263"/>
                    </a:cubicBezTo>
                    <a:cubicBezTo>
                      <a:pt x="198" y="266"/>
                      <a:pt x="198" y="266"/>
                      <a:pt x="198" y="266"/>
                    </a:cubicBezTo>
                    <a:cubicBezTo>
                      <a:pt x="198" y="266"/>
                      <a:pt x="193" y="266"/>
                      <a:pt x="191" y="266"/>
                    </a:cubicBezTo>
                    <a:cubicBezTo>
                      <a:pt x="189" y="266"/>
                      <a:pt x="185" y="264"/>
                      <a:pt x="185" y="264"/>
                    </a:cubicBezTo>
                    <a:cubicBezTo>
                      <a:pt x="181" y="264"/>
                      <a:pt x="181" y="264"/>
                      <a:pt x="181" y="264"/>
                    </a:cubicBezTo>
                    <a:cubicBezTo>
                      <a:pt x="169" y="265"/>
                      <a:pt x="169" y="265"/>
                      <a:pt x="169" y="265"/>
                    </a:cubicBezTo>
                    <a:cubicBezTo>
                      <a:pt x="162" y="262"/>
                      <a:pt x="162" y="262"/>
                      <a:pt x="162" y="262"/>
                    </a:cubicBezTo>
                    <a:cubicBezTo>
                      <a:pt x="162" y="262"/>
                      <a:pt x="160" y="261"/>
                      <a:pt x="156" y="258"/>
                    </a:cubicBezTo>
                    <a:cubicBezTo>
                      <a:pt x="152" y="255"/>
                      <a:pt x="149" y="255"/>
                      <a:pt x="148" y="255"/>
                    </a:cubicBezTo>
                    <a:cubicBezTo>
                      <a:pt x="146" y="255"/>
                      <a:pt x="140" y="255"/>
                      <a:pt x="137" y="256"/>
                    </a:cubicBezTo>
                    <a:cubicBezTo>
                      <a:pt x="133" y="257"/>
                      <a:pt x="135" y="257"/>
                      <a:pt x="132" y="257"/>
                    </a:cubicBezTo>
                    <a:cubicBezTo>
                      <a:pt x="129" y="257"/>
                      <a:pt x="125" y="260"/>
                      <a:pt x="124" y="261"/>
                    </a:cubicBezTo>
                    <a:cubicBezTo>
                      <a:pt x="123" y="261"/>
                      <a:pt x="120" y="266"/>
                      <a:pt x="120" y="266"/>
                    </a:cubicBezTo>
                    <a:cubicBezTo>
                      <a:pt x="118" y="270"/>
                      <a:pt x="118" y="270"/>
                      <a:pt x="118" y="270"/>
                    </a:cubicBezTo>
                    <a:cubicBezTo>
                      <a:pt x="112" y="269"/>
                      <a:pt x="112" y="269"/>
                      <a:pt x="112" y="269"/>
                    </a:cubicBezTo>
                    <a:cubicBezTo>
                      <a:pt x="110" y="269"/>
                      <a:pt x="110" y="269"/>
                      <a:pt x="110" y="269"/>
                    </a:cubicBezTo>
                    <a:cubicBezTo>
                      <a:pt x="107" y="267"/>
                      <a:pt x="107" y="267"/>
                      <a:pt x="107" y="267"/>
                    </a:cubicBezTo>
                    <a:cubicBezTo>
                      <a:pt x="100" y="263"/>
                      <a:pt x="100" y="263"/>
                      <a:pt x="100" y="263"/>
                    </a:cubicBezTo>
                    <a:cubicBezTo>
                      <a:pt x="95" y="261"/>
                      <a:pt x="95" y="261"/>
                      <a:pt x="95" y="261"/>
                    </a:cubicBezTo>
                    <a:cubicBezTo>
                      <a:pt x="89" y="257"/>
                      <a:pt x="89" y="257"/>
                      <a:pt x="89" y="257"/>
                    </a:cubicBezTo>
                    <a:cubicBezTo>
                      <a:pt x="87" y="254"/>
                      <a:pt x="87" y="254"/>
                      <a:pt x="87" y="254"/>
                    </a:cubicBezTo>
                    <a:cubicBezTo>
                      <a:pt x="85" y="243"/>
                      <a:pt x="85" y="243"/>
                      <a:pt x="85" y="243"/>
                    </a:cubicBezTo>
                    <a:cubicBezTo>
                      <a:pt x="85" y="239"/>
                      <a:pt x="85" y="239"/>
                      <a:pt x="85" y="239"/>
                    </a:cubicBezTo>
                    <a:cubicBezTo>
                      <a:pt x="88" y="237"/>
                      <a:pt x="88" y="237"/>
                      <a:pt x="88" y="237"/>
                    </a:cubicBezTo>
                    <a:cubicBezTo>
                      <a:pt x="89" y="233"/>
                      <a:pt x="89" y="233"/>
                      <a:pt x="89" y="233"/>
                    </a:cubicBezTo>
                    <a:cubicBezTo>
                      <a:pt x="89" y="230"/>
                      <a:pt x="89" y="230"/>
                      <a:pt x="89" y="230"/>
                    </a:cubicBezTo>
                    <a:cubicBezTo>
                      <a:pt x="40" y="229"/>
                      <a:pt x="40" y="229"/>
                      <a:pt x="40" y="229"/>
                    </a:cubicBezTo>
                    <a:cubicBezTo>
                      <a:pt x="39" y="220"/>
                      <a:pt x="39" y="220"/>
                      <a:pt x="39" y="220"/>
                    </a:cubicBezTo>
                    <a:cubicBezTo>
                      <a:pt x="37" y="211"/>
                      <a:pt x="37" y="211"/>
                      <a:pt x="37" y="211"/>
                    </a:cubicBezTo>
                    <a:cubicBezTo>
                      <a:pt x="35" y="209"/>
                      <a:pt x="35" y="209"/>
                      <a:pt x="35" y="209"/>
                    </a:cubicBezTo>
                    <a:cubicBezTo>
                      <a:pt x="33" y="206"/>
                      <a:pt x="33" y="206"/>
                      <a:pt x="33" y="206"/>
                    </a:cubicBezTo>
                    <a:cubicBezTo>
                      <a:pt x="31" y="202"/>
                      <a:pt x="31" y="202"/>
                      <a:pt x="31" y="202"/>
                    </a:cubicBezTo>
                    <a:cubicBezTo>
                      <a:pt x="36" y="202"/>
                      <a:pt x="36" y="202"/>
                      <a:pt x="36" y="202"/>
                    </a:cubicBezTo>
                    <a:cubicBezTo>
                      <a:pt x="37" y="196"/>
                      <a:pt x="37" y="196"/>
                      <a:pt x="37" y="196"/>
                    </a:cubicBezTo>
                    <a:cubicBezTo>
                      <a:pt x="36" y="186"/>
                      <a:pt x="36" y="186"/>
                      <a:pt x="36" y="186"/>
                    </a:cubicBezTo>
                    <a:cubicBezTo>
                      <a:pt x="34" y="182"/>
                      <a:pt x="34" y="182"/>
                      <a:pt x="34" y="182"/>
                    </a:cubicBezTo>
                    <a:cubicBezTo>
                      <a:pt x="31" y="165"/>
                      <a:pt x="31" y="165"/>
                      <a:pt x="31" y="165"/>
                    </a:cubicBezTo>
                    <a:cubicBezTo>
                      <a:pt x="28" y="163"/>
                      <a:pt x="28" y="163"/>
                      <a:pt x="28" y="163"/>
                    </a:cubicBezTo>
                    <a:cubicBezTo>
                      <a:pt x="32" y="159"/>
                      <a:pt x="32" y="159"/>
                      <a:pt x="32" y="159"/>
                    </a:cubicBezTo>
                    <a:cubicBezTo>
                      <a:pt x="46" y="138"/>
                      <a:pt x="46" y="138"/>
                      <a:pt x="46" y="138"/>
                    </a:cubicBezTo>
                    <a:cubicBezTo>
                      <a:pt x="46" y="119"/>
                      <a:pt x="46" y="119"/>
                      <a:pt x="46" y="119"/>
                    </a:cubicBezTo>
                    <a:cubicBezTo>
                      <a:pt x="43" y="115"/>
                      <a:pt x="43" y="115"/>
                      <a:pt x="43" y="115"/>
                    </a:cubicBezTo>
                    <a:cubicBezTo>
                      <a:pt x="42" y="110"/>
                      <a:pt x="42" y="110"/>
                      <a:pt x="42" y="110"/>
                    </a:cubicBezTo>
                    <a:cubicBezTo>
                      <a:pt x="43" y="105"/>
                      <a:pt x="43" y="105"/>
                      <a:pt x="43" y="105"/>
                    </a:cubicBezTo>
                    <a:cubicBezTo>
                      <a:pt x="43" y="105"/>
                      <a:pt x="45" y="99"/>
                      <a:pt x="44" y="98"/>
                    </a:cubicBezTo>
                    <a:cubicBezTo>
                      <a:pt x="43" y="97"/>
                      <a:pt x="42" y="95"/>
                      <a:pt x="41" y="94"/>
                    </a:cubicBezTo>
                    <a:cubicBezTo>
                      <a:pt x="40" y="93"/>
                      <a:pt x="33" y="92"/>
                      <a:pt x="33" y="92"/>
                    </a:cubicBezTo>
                    <a:cubicBezTo>
                      <a:pt x="33" y="92"/>
                      <a:pt x="25" y="89"/>
                      <a:pt x="24" y="89"/>
                    </a:cubicBezTo>
                    <a:cubicBezTo>
                      <a:pt x="23" y="89"/>
                      <a:pt x="2" y="89"/>
                      <a:pt x="2" y="89"/>
                    </a:cubicBezTo>
                    <a:cubicBezTo>
                      <a:pt x="3" y="76"/>
                      <a:pt x="3" y="76"/>
                      <a:pt x="3" y="76"/>
                    </a:cubicBezTo>
                    <a:cubicBezTo>
                      <a:pt x="0" y="71"/>
                      <a:pt x="0" y="71"/>
                      <a:pt x="0" y="71"/>
                    </a:cubicBezTo>
                    <a:cubicBezTo>
                      <a:pt x="2" y="64"/>
                      <a:pt x="2" y="64"/>
                      <a:pt x="2" y="64"/>
                    </a:cubicBezTo>
                    <a:lnTo>
                      <a:pt x="2" y="36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53" name="Freeform 17"/>
              <p:cNvSpPr>
                <a:spLocks/>
              </p:cNvSpPr>
              <p:nvPr/>
            </p:nvSpPr>
            <p:spPr bwMode="auto">
              <a:xfrm>
                <a:off x="8677275" y="3325813"/>
                <a:ext cx="700087" cy="668338"/>
              </a:xfrm>
              <a:custGeom>
                <a:avLst/>
                <a:gdLst>
                  <a:gd name="T0" fmla="*/ 11 w 186"/>
                  <a:gd name="T1" fmla="*/ 16 h 178"/>
                  <a:gd name="T2" fmla="*/ 15 w 186"/>
                  <a:gd name="T3" fmla="*/ 28 h 178"/>
                  <a:gd name="T4" fmla="*/ 10 w 186"/>
                  <a:gd name="T5" fmla="*/ 42 h 178"/>
                  <a:gd name="T6" fmla="*/ 6 w 186"/>
                  <a:gd name="T7" fmla="*/ 56 h 178"/>
                  <a:gd name="T8" fmla="*/ 1 w 186"/>
                  <a:gd name="T9" fmla="*/ 66 h 178"/>
                  <a:gd name="T10" fmla="*/ 2 w 186"/>
                  <a:gd name="T11" fmla="*/ 77 h 178"/>
                  <a:gd name="T12" fmla="*/ 1 w 186"/>
                  <a:gd name="T13" fmla="*/ 87 h 178"/>
                  <a:gd name="T14" fmla="*/ 6 w 186"/>
                  <a:gd name="T15" fmla="*/ 100 h 178"/>
                  <a:gd name="T16" fmla="*/ 7 w 186"/>
                  <a:gd name="T17" fmla="*/ 120 h 178"/>
                  <a:gd name="T18" fmla="*/ 16 w 186"/>
                  <a:gd name="T19" fmla="*/ 128 h 178"/>
                  <a:gd name="T20" fmla="*/ 30 w 186"/>
                  <a:gd name="T21" fmla="*/ 129 h 178"/>
                  <a:gd name="T22" fmla="*/ 53 w 186"/>
                  <a:gd name="T23" fmla="*/ 130 h 178"/>
                  <a:gd name="T24" fmla="*/ 62 w 186"/>
                  <a:gd name="T25" fmla="*/ 136 h 178"/>
                  <a:gd name="T26" fmla="*/ 66 w 186"/>
                  <a:gd name="T27" fmla="*/ 149 h 178"/>
                  <a:gd name="T28" fmla="*/ 69 w 186"/>
                  <a:gd name="T29" fmla="*/ 158 h 178"/>
                  <a:gd name="T30" fmla="*/ 72 w 186"/>
                  <a:gd name="T31" fmla="*/ 168 h 178"/>
                  <a:gd name="T32" fmla="*/ 75 w 186"/>
                  <a:gd name="T33" fmla="*/ 178 h 178"/>
                  <a:gd name="T34" fmla="*/ 87 w 186"/>
                  <a:gd name="T35" fmla="*/ 175 h 178"/>
                  <a:gd name="T36" fmla="*/ 97 w 186"/>
                  <a:gd name="T37" fmla="*/ 173 h 178"/>
                  <a:gd name="T38" fmla="*/ 103 w 186"/>
                  <a:gd name="T39" fmla="*/ 177 h 178"/>
                  <a:gd name="T40" fmla="*/ 106 w 186"/>
                  <a:gd name="T41" fmla="*/ 166 h 178"/>
                  <a:gd name="T42" fmla="*/ 113 w 186"/>
                  <a:gd name="T43" fmla="*/ 158 h 178"/>
                  <a:gd name="T44" fmla="*/ 120 w 186"/>
                  <a:gd name="T45" fmla="*/ 148 h 178"/>
                  <a:gd name="T46" fmla="*/ 138 w 186"/>
                  <a:gd name="T47" fmla="*/ 137 h 178"/>
                  <a:gd name="T48" fmla="*/ 158 w 186"/>
                  <a:gd name="T49" fmla="*/ 120 h 178"/>
                  <a:gd name="T50" fmla="*/ 162 w 186"/>
                  <a:gd name="T51" fmla="*/ 110 h 178"/>
                  <a:gd name="T52" fmla="*/ 167 w 186"/>
                  <a:gd name="T53" fmla="*/ 97 h 178"/>
                  <a:gd name="T54" fmla="*/ 179 w 186"/>
                  <a:gd name="T55" fmla="*/ 81 h 178"/>
                  <a:gd name="T56" fmla="*/ 186 w 186"/>
                  <a:gd name="T57" fmla="*/ 76 h 178"/>
                  <a:gd name="T58" fmla="*/ 179 w 186"/>
                  <a:gd name="T59" fmla="*/ 55 h 178"/>
                  <a:gd name="T60" fmla="*/ 157 w 186"/>
                  <a:gd name="T61" fmla="*/ 45 h 178"/>
                  <a:gd name="T62" fmla="*/ 142 w 186"/>
                  <a:gd name="T63" fmla="*/ 40 h 178"/>
                  <a:gd name="T64" fmla="*/ 135 w 186"/>
                  <a:gd name="T65" fmla="*/ 29 h 178"/>
                  <a:gd name="T66" fmla="*/ 128 w 186"/>
                  <a:gd name="T67" fmla="*/ 22 h 178"/>
                  <a:gd name="T68" fmla="*/ 111 w 186"/>
                  <a:gd name="T69" fmla="*/ 21 h 178"/>
                  <a:gd name="T70" fmla="*/ 112 w 186"/>
                  <a:gd name="T71" fmla="*/ 12 h 178"/>
                  <a:gd name="T72" fmla="*/ 115 w 186"/>
                  <a:gd name="T73" fmla="*/ 4 h 178"/>
                  <a:gd name="T74" fmla="*/ 111 w 186"/>
                  <a:gd name="T75" fmla="*/ 6 h 178"/>
                  <a:gd name="T76" fmla="*/ 99 w 186"/>
                  <a:gd name="T77" fmla="*/ 8 h 178"/>
                  <a:gd name="T78" fmla="*/ 85 w 186"/>
                  <a:gd name="T79" fmla="*/ 9 h 178"/>
                  <a:gd name="T80" fmla="*/ 71 w 186"/>
                  <a:gd name="T81" fmla="*/ 8 h 178"/>
                  <a:gd name="T82" fmla="*/ 57 w 186"/>
                  <a:gd name="T83" fmla="*/ 1 h 178"/>
                  <a:gd name="T84" fmla="*/ 46 w 186"/>
                  <a:gd name="T85" fmla="*/ 1 h 178"/>
                  <a:gd name="T86" fmla="*/ 34 w 186"/>
                  <a:gd name="T87" fmla="*/ 6 h 178"/>
                  <a:gd name="T88" fmla="*/ 26 w 186"/>
                  <a:gd name="T89" fmla="*/ 14 h 178"/>
                  <a:gd name="T90" fmla="*/ 16 w 186"/>
                  <a:gd name="T91" fmla="*/ 13 h 1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86" h="178">
                    <a:moveTo>
                      <a:pt x="9" y="9"/>
                    </a:moveTo>
                    <a:cubicBezTo>
                      <a:pt x="11" y="16"/>
                      <a:pt x="11" y="16"/>
                      <a:pt x="11" y="16"/>
                    </a:cubicBezTo>
                    <a:cubicBezTo>
                      <a:pt x="11" y="16"/>
                      <a:pt x="14" y="21"/>
                      <a:pt x="14" y="22"/>
                    </a:cubicBezTo>
                    <a:cubicBezTo>
                      <a:pt x="15" y="23"/>
                      <a:pt x="15" y="28"/>
                      <a:pt x="15" y="28"/>
                    </a:cubicBezTo>
                    <a:cubicBezTo>
                      <a:pt x="10" y="34"/>
                      <a:pt x="10" y="34"/>
                      <a:pt x="10" y="34"/>
                    </a:cubicBezTo>
                    <a:cubicBezTo>
                      <a:pt x="10" y="42"/>
                      <a:pt x="10" y="42"/>
                      <a:pt x="10" y="42"/>
                    </a:cubicBezTo>
                    <a:cubicBezTo>
                      <a:pt x="10" y="42"/>
                      <a:pt x="11" y="48"/>
                      <a:pt x="11" y="49"/>
                    </a:cubicBezTo>
                    <a:cubicBezTo>
                      <a:pt x="11" y="50"/>
                      <a:pt x="6" y="56"/>
                      <a:pt x="6" y="56"/>
                    </a:cubicBezTo>
                    <a:cubicBezTo>
                      <a:pt x="1" y="61"/>
                      <a:pt x="1" y="61"/>
                      <a:pt x="1" y="61"/>
                    </a:cubicBezTo>
                    <a:cubicBezTo>
                      <a:pt x="1" y="66"/>
                      <a:pt x="1" y="66"/>
                      <a:pt x="1" y="66"/>
                    </a:cubicBezTo>
                    <a:cubicBezTo>
                      <a:pt x="5" y="71"/>
                      <a:pt x="5" y="71"/>
                      <a:pt x="5" y="71"/>
                    </a:cubicBezTo>
                    <a:cubicBezTo>
                      <a:pt x="2" y="77"/>
                      <a:pt x="2" y="77"/>
                      <a:pt x="2" y="77"/>
                    </a:cubicBezTo>
                    <a:cubicBezTo>
                      <a:pt x="2" y="77"/>
                      <a:pt x="0" y="80"/>
                      <a:pt x="0" y="81"/>
                    </a:cubicBezTo>
                    <a:cubicBezTo>
                      <a:pt x="0" y="82"/>
                      <a:pt x="1" y="85"/>
                      <a:pt x="1" y="87"/>
                    </a:cubicBezTo>
                    <a:cubicBezTo>
                      <a:pt x="1" y="88"/>
                      <a:pt x="4" y="94"/>
                      <a:pt x="4" y="95"/>
                    </a:cubicBezTo>
                    <a:cubicBezTo>
                      <a:pt x="4" y="96"/>
                      <a:pt x="6" y="100"/>
                      <a:pt x="6" y="100"/>
                    </a:cubicBezTo>
                    <a:cubicBezTo>
                      <a:pt x="6" y="108"/>
                      <a:pt x="6" y="108"/>
                      <a:pt x="6" y="108"/>
                    </a:cubicBezTo>
                    <a:cubicBezTo>
                      <a:pt x="7" y="120"/>
                      <a:pt x="7" y="120"/>
                      <a:pt x="7" y="120"/>
                    </a:cubicBezTo>
                    <a:cubicBezTo>
                      <a:pt x="7" y="127"/>
                      <a:pt x="7" y="127"/>
                      <a:pt x="7" y="127"/>
                    </a:cubicBezTo>
                    <a:cubicBezTo>
                      <a:pt x="16" y="128"/>
                      <a:pt x="16" y="128"/>
                      <a:pt x="16" y="128"/>
                    </a:cubicBezTo>
                    <a:cubicBezTo>
                      <a:pt x="18" y="129"/>
                      <a:pt x="18" y="129"/>
                      <a:pt x="18" y="129"/>
                    </a:cubicBezTo>
                    <a:cubicBezTo>
                      <a:pt x="30" y="129"/>
                      <a:pt x="30" y="129"/>
                      <a:pt x="30" y="129"/>
                    </a:cubicBezTo>
                    <a:cubicBezTo>
                      <a:pt x="44" y="128"/>
                      <a:pt x="44" y="128"/>
                      <a:pt x="44" y="128"/>
                    </a:cubicBezTo>
                    <a:cubicBezTo>
                      <a:pt x="53" y="130"/>
                      <a:pt x="53" y="130"/>
                      <a:pt x="53" y="130"/>
                    </a:cubicBezTo>
                    <a:cubicBezTo>
                      <a:pt x="59" y="132"/>
                      <a:pt x="59" y="132"/>
                      <a:pt x="59" y="132"/>
                    </a:cubicBezTo>
                    <a:cubicBezTo>
                      <a:pt x="62" y="136"/>
                      <a:pt x="62" y="136"/>
                      <a:pt x="62" y="136"/>
                    </a:cubicBezTo>
                    <a:cubicBezTo>
                      <a:pt x="65" y="141"/>
                      <a:pt x="65" y="141"/>
                      <a:pt x="65" y="141"/>
                    </a:cubicBezTo>
                    <a:cubicBezTo>
                      <a:pt x="66" y="149"/>
                      <a:pt x="66" y="149"/>
                      <a:pt x="66" y="149"/>
                    </a:cubicBezTo>
                    <a:cubicBezTo>
                      <a:pt x="66" y="156"/>
                      <a:pt x="66" y="156"/>
                      <a:pt x="66" y="156"/>
                    </a:cubicBezTo>
                    <a:cubicBezTo>
                      <a:pt x="69" y="158"/>
                      <a:pt x="69" y="158"/>
                      <a:pt x="69" y="158"/>
                    </a:cubicBezTo>
                    <a:cubicBezTo>
                      <a:pt x="71" y="162"/>
                      <a:pt x="71" y="162"/>
                      <a:pt x="71" y="162"/>
                    </a:cubicBezTo>
                    <a:cubicBezTo>
                      <a:pt x="72" y="168"/>
                      <a:pt x="72" y="168"/>
                      <a:pt x="72" y="168"/>
                    </a:cubicBezTo>
                    <a:cubicBezTo>
                      <a:pt x="73" y="175"/>
                      <a:pt x="73" y="175"/>
                      <a:pt x="73" y="175"/>
                    </a:cubicBezTo>
                    <a:cubicBezTo>
                      <a:pt x="75" y="178"/>
                      <a:pt x="75" y="178"/>
                      <a:pt x="75" y="178"/>
                    </a:cubicBezTo>
                    <a:cubicBezTo>
                      <a:pt x="83" y="178"/>
                      <a:pt x="83" y="178"/>
                      <a:pt x="83" y="178"/>
                    </a:cubicBezTo>
                    <a:cubicBezTo>
                      <a:pt x="87" y="175"/>
                      <a:pt x="87" y="175"/>
                      <a:pt x="87" y="175"/>
                    </a:cubicBezTo>
                    <a:cubicBezTo>
                      <a:pt x="91" y="173"/>
                      <a:pt x="91" y="173"/>
                      <a:pt x="91" y="173"/>
                    </a:cubicBezTo>
                    <a:cubicBezTo>
                      <a:pt x="97" y="173"/>
                      <a:pt x="97" y="173"/>
                      <a:pt x="97" y="173"/>
                    </a:cubicBezTo>
                    <a:cubicBezTo>
                      <a:pt x="99" y="176"/>
                      <a:pt x="99" y="176"/>
                      <a:pt x="99" y="176"/>
                    </a:cubicBezTo>
                    <a:cubicBezTo>
                      <a:pt x="103" y="177"/>
                      <a:pt x="103" y="177"/>
                      <a:pt x="103" y="177"/>
                    </a:cubicBezTo>
                    <a:cubicBezTo>
                      <a:pt x="105" y="174"/>
                      <a:pt x="105" y="174"/>
                      <a:pt x="105" y="174"/>
                    </a:cubicBezTo>
                    <a:cubicBezTo>
                      <a:pt x="106" y="166"/>
                      <a:pt x="106" y="166"/>
                      <a:pt x="106" y="166"/>
                    </a:cubicBezTo>
                    <a:cubicBezTo>
                      <a:pt x="112" y="162"/>
                      <a:pt x="112" y="162"/>
                      <a:pt x="112" y="162"/>
                    </a:cubicBezTo>
                    <a:cubicBezTo>
                      <a:pt x="113" y="158"/>
                      <a:pt x="113" y="158"/>
                      <a:pt x="113" y="158"/>
                    </a:cubicBezTo>
                    <a:cubicBezTo>
                      <a:pt x="116" y="153"/>
                      <a:pt x="116" y="153"/>
                      <a:pt x="116" y="153"/>
                    </a:cubicBezTo>
                    <a:cubicBezTo>
                      <a:pt x="120" y="148"/>
                      <a:pt x="120" y="148"/>
                      <a:pt x="120" y="148"/>
                    </a:cubicBezTo>
                    <a:cubicBezTo>
                      <a:pt x="133" y="142"/>
                      <a:pt x="133" y="142"/>
                      <a:pt x="133" y="142"/>
                    </a:cubicBezTo>
                    <a:cubicBezTo>
                      <a:pt x="138" y="137"/>
                      <a:pt x="138" y="137"/>
                      <a:pt x="138" y="137"/>
                    </a:cubicBezTo>
                    <a:cubicBezTo>
                      <a:pt x="146" y="130"/>
                      <a:pt x="146" y="130"/>
                      <a:pt x="146" y="130"/>
                    </a:cubicBezTo>
                    <a:cubicBezTo>
                      <a:pt x="158" y="120"/>
                      <a:pt x="158" y="120"/>
                      <a:pt x="158" y="120"/>
                    </a:cubicBezTo>
                    <a:cubicBezTo>
                      <a:pt x="158" y="120"/>
                      <a:pt x="158" y="116"/>
                      <a:pt x="159" y="115"/>
                    </a:cubicBezTo>
                    <a:cubicBezTo>
                      <a:pt x="159" y="114"/>
                      <a:pt x="162" y="110"/>
                      <a:pt x="162" y="110"/>
                    </a:cubicBezTo>
                    <a:cubicBezTo>
                      <a:pt x="163" y="104"/>
                      <a:pt x="163" y="104"/>
                      <a:pt x="163" y="104"/>
                    </a:cubicBezTo>
                    <a:cubicBezTo>
                      <a:pt x="167" y="97"/>
                      <a:pt x="167" y="97"/>
                      <a:pt x="167" y="97"/>
                    </a:cubicBezTo>
                    <a:cubicBezTo>
                      <a:pt x="174" y="88"/>
                      <a:pt x="174" y="88"/>
                      <a:pt x="174" y="88"/>
                    </a:cubicBezTo>
                    <a:cubicBezTo>
                      <a:pt x="179" y="81"/>
                      <a:pt x="179" y="81"/>
                      <a:pt x="179" y="81"/>
                    </a:cubicBezTo>
                    <a:cubicBezTo>
                      <a:pt x="184" y="77"/>
                      <a:pt x="184" y="77"/>
                      <a:pt x="184" y="77"/>
                    </a:cubicBezTo>
                    <a:cubicBezTo>
                      <a:pt x="186" y="76"/>
                      <a:pt x="186" y="76"/>
                      <a:pt x="186" y="76"/>
                    </a:cubicBezTo>
                    <a:cubicBezTo>
                      <a:pt x="186" y="57"/>
                      <a:pt x="186" y="57"/>
                      <a:pt x="186" y="57"/>
                    </a:cubicBezTo>
                    <a:cubicBezTo>
                      <a:pt x="179" y="55"/>
                      <a:pt x="179" y="55"/>
                      <a:pt x="179" y="55"/>
                    </a:cubicBezTo>
                    <a:cubicBezTo>
                      <a:pt x="169" y="52"/>
                      <a:pt x="169" y="52"/>
                      <a:pt x="169" y="52"/>
                    </a:cubicBezTo>
                    <a:cubicBezTo>
                      <a:pt x="169" y="52"/>
                      <a:pt x="159" y="46"/>
                      <a:pt x="157" y="45"/>
                    </a:cubicBezTo>
                    <a:cubicBezTo>
                      <a:pt x="156" y="44"/>
                      <a:pt x="151" y="42"/>
                      <a:pt x="150" y="41"/>
                    </a:cubicBezTo>
                    <a:cubicBezTo>
                      <a:pt x="149" y="40"/>
                      <a:pt x="144" y="40"/>
                      <a:pt x="142" y="40"/>
                    </a:cubicBezTo>
                    <a:cubicBezTo>
                      <a:pt x="140" y="40"/>
                      <a:pt x="137" y="40"/>
                      <a:pt x="135" y="39"/>
                    </a:cubicBezTo>
                    <a:cubicBezTo>
                      <a:pt x="134" y="38"/>
                      <a:pt x="135" y="29"/>
                      <a:pt x="135" y="29"/>
                    </a:cubicBezTo>
                    <a:cubicBezTo>
                      <a:pt x="135" y="29"/>
                      <a:pt x="130" y="27"/>
                      <a:pt x="129" y="26"/>
                    </a:cubicBezTo>
                    <a:cubicBezTo>
                      <a:pt x="128" y="25"/>
                      <a:pt x="130" y="23"/>
                      <a:pt x="128" y="22"/>
                    </a:cubicBezTo>
                    <a:cubicBezTo>
                      <a:pt x="126" y="21"/>
                      <a:pt x="121" y="21"/>
                      <a:pt x="119" y="21"/>
                    </a:cubicBezTo>
                    <a:cubicBezTo>
                      <a:pt x="117" y="21"/>
                      <a:pt x="111" y="21"/>
                      <a:pt x="111" y="21"/>
                    </a:cubicBezTo>
                    <a:cubicBezTo>
                      <a:pt x="109" y="15"/>
                      <a:pt x="109" y="15"/>
                      <a:pt x="109" y="15"/>
                    </a:cubicBezTo>
                    <a:cubicBezTo>
                      <a:pt x="112" y="12"/>
                      <a:pt x="112" y="12"/>
                      <a:pt x="112" y="12"/>
                    </a:cubicBezTo>
                    <a:cubicBezTo>
                      <a:pt x="113" y="8"/>
                      <a:pt x="113" y="8"/>
                      <a:pt x="113" y="8"/>
                    </a:cubicBezTo>
                    <a:cubicBezTo>
                      <a:pt x="115" y="4"/>
                      <a:pt x="115" y="4"/>
                      <a:pt x="115" y="4"/>
                    </a:cubicBezTo>
                    <a:cubicBezTo>
                      <a:pt x="112" y="5"/>
                      <a:pt x="112" y="5"/>
                      <a:pt x="112" y="5"/>
                    </a:cubicBezTo>
                    <a:cubicBezTo>
                      <a:pt x="111" y="6"/>
                      <a:pt x="111" y="6"/>
                      <a:pt x="111" y="6"/>
                    </a:cubicBezTo>
                    <a:cubicBezTo>
                      <a:pt x="105" y="8"/>
                      <a:pt x="105" y="8"/>
                      <a:pt x="105" y="8"/>
                    </a:cubicBezTo>
                    <a:cubicBezTo>
                      <a:pt x="99" y="8"/>
                      <a:pt x="99" y="8"/>
                      <a:pt x="99" y="8"/>
                    </a:cubicBezTo>
                    <a:cubicBezTo>
                      <a:pt x="99" y="8"/>
                      <a:pt x="93" y="8"/>
                      <a:pt x="92" y="8"/>
                    </a:cubicBezTo>
                    <a:cubicBezTo>
                      <a:pt x="91" y="8"/>
                      <a:pt x="85" y="9"/>
                      <a:pt x="85" y="9"/>
                    </a:cubicBezTo>
                    <a:cubicBezTo>
                      <a:pt x="85" y="9"/>
                      <a:pt x="80" y="9"/>
                      <a:pt x="78" y="9"/>
                    </a:cubicBezTo>
                    <a:cubicBezTo>
                      <a:pt x="76" y="9"/>
                      <a:pt x="73" y="9"/>
                      <a:pt x="71" y="8"/>
                    </a:cubicBezTo>
                    <a:cubicBezTo>
                      <a:pt x="69" y="7"/>
                      <a:pt x="66" y="6"/>
                      <a:pt x="65" y="5"/>
                    </a:cubicBezTo>
                    <a:cubicBezTo>
                      <a:pt x="64" y="5"/>
                      <a:pt x="57" y="1"/>
                      <a:pt x="57" y="1"/>
                    </a:cubicBezTo>
                    <a:cubicBezTo>
                      <a:pt x="57" y="1"/>
                      <a:pt x="55" y="0"/>
                      <a:pt x="53" y="0"/>
                    </a:cubicBezTo>
                    <a:cubicBezTo>
                      <a:pt x="52" y="0"/>
                      <a:pt x="47" y="1"/>
                      <a:pt x="46" y="1"/>
                    </a:cubicBezTo>
                    <a:cubicBezTo>
                      <a:pt x="45" y="1"/>
                      <a:pt x="38" y="3"/>
                      <a:pt x="38" y="3"/>
                    </a:cubicBezTo>
                    <a:cubicBezTo>
                      <a:pt x="34" y="6"/>
                      <a:pt x="34" y="6"/>
                      <a:pt x="34" y="6"/>
                    </a:cubicBezTo>
                    <a:cubicBezTo>
                      <a:pt x="30" y="9"/>
                      <a:pt x="30" y="9"/>
                      <a:pt x="30" y="9"/>
                    </a:cubicBezTo>
                    <a:cubicBezTo>
                      <a:pt x="26" y="14"/>
                      <a:pt x="26" y="14"/>
                      <a:pt x="26" y="14"/>
                    </a:cubicBezTo>
                    <a:cubicBezTo>
                      <a:pt x="22" y="14"/>
                      <a:pt x="22" y="14"/>
                      <a:pt x="22" y="14"/>
                    </a:cubicBezTo>
                    <a:cubicBezTo>
                      <a:pt x="22" y="14"/>
                      <a:pt x="18" y="13"/>
                      <a:pt x="16" y="13"/>
                    </a:cubicBezTo>
                    <a:cubicBezTo>
                      <a:pt x="15" y="13"/>
                      <a:pt x="9" y="9"/>
                      <a:pt x="9" y="9"/>
                    </a:cubicBez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54" name="Freeform 18"/>
              <p:cNvSpPr>
                <a:spLocks/>
              </p:cNvSpPr>
              <p:nvPr/>
            </p:nvSpPr>
            <p:spPr bwMode="auto">
              <a:xfrm>
                <a:off x="9185275" y="2878138"/>
                <a:ext cx="706437" cy="654050"/>
              </a:xfrm>
              <a:custGeom>
                <a:avLst/>
                <a:gdLst>
                  <a:gd name="T0" fmla="*/ 78 w 188"/>
                  <a:gd name="T1" fmla="*/ 3 h 174"/>
                  <a:gd name="T2" fmla="*/ 89 w 188"/>
                  <a:gd name="T3" fmla="*/ 8 h 174"/>
                  <a:gd name="T4" fmla="*/ 101 w 188"/>
                  <a:gd name="T5" fmla="*/ 15 h 174"/>
                  <a:gd name="T6" fmla="*/ 107 w 188"/>
                  <a:gd name="T7" fmla="*/ 4 h 174"/>
                  <a:gd name="T8" fmla="*/ 117 w 188"/>
                  <a:gd name="T9" fmla="*/ 9 h 174"/>
                  <a:gd name="T10" fmla="*/ 122 w 188"/>
                  <a:gd name="T11" fmla="*/ 14 h 174"/>
                  <a:gd name="T12" fmla="*/ 134 w 188"/>
                  <a:gd name="T13" fmla="*/ 14 h 174"/>
                  <a:gd name="T14" fmla="*/ 141 w 188"/>
                  <a:gd name="T15" fmla="*/ 18 h 174"/>
                  <a:gd name="T16" fmla="*/ 148 w 188"/>
                  <a:gd name="T17" fmla="*/ 15 h 174"/>
                  <a:gd name="T18" fmla="*/ 159 w 188"/>
                  <a:gd name="T19" fmla="*/ 10 h 174"/>
                  <a:gd name="T20" fmla="*/ 173 w 188"/>
                  <a:gd name="T21" fmla="*/ 7 h 174"/>
                  <a:gd name="T22" fmla="*/ 182 w 188"/>
                  <a:gd name="T23" fmla="*/ 6 h 174"/>
                  <a:gd name="T24" fmla="*/ 180 w 188"/>
                  <a:gd name="T25" fmla="*/ 17 h 174"/>
                  <a:gd name="T26" fmla="*/ 183 w 188"/>
                  <a:gd name="T27" fmla="*/ 37 h 174"/>
                  <a:gd name="T28" fmla="*/ 188 w 188"/>
                  <a:gd name="T29" fmla="*/ 42 h 174"/>
                  <a:gd name="T30" fmla="*/ 187 w 188"/>
                  <a:gd name="T31" fmla="*/ 54 h 174"/>
                  <a:gd name="T32" fmla="*/ 181 w 188"/>
                  <a:gd name="T33" fmla="*/ 51 h 174"/>
                  <a:gd name="T34" fmla="*/ 173 w 188"/>
                  <a:gd name="T35" fmla="*/ 50 h 174"/>
                  <a:gd name="T36" fmla="*/ 172 w 188"/>
                  <a:gd name="T37" fmla="*/ 57 h 174"/>
                  <a:gd name="T38" fmla="*/ 162 w 188"/>
                  <a:gd name="T39" fmla="*/ 59 h 174"/>
                  <a:gd name="T40" fmla="*/ 162 w 188"/>
                  <a:gd name="T41" fmla="*/ 72 h 174"/>
                  <a:gd name="T42" fmla="*/ 163 w 188"/>
                  <a:gd name="T43" fmla="*/ 77 h 174"/>
                  <a:gd name="T44" fmla="*/ 160 w 188"/>
                  <a:gd name="T45" fmla="*/ 81 h 174"/>
                  <a:gd name="T46" fmla="*/ 150 w 188"/>
                  <a:gd name="T47" fmla="*/ 88 h 174"/>
                  <a:gd name="T48" fmla="*/ 149 w 188"/>
                  <a:gd name="T49" fmla="*/ 99 h 174"/>
                  <a:gd name="T50" fmla="*/ 152 w 188"/>
                  <a:gd name="T51" fmla="*/ 105 h 174"/>
                  <a:gd name="T52" fmla="*/ 155 w 188"/>
                  <a:gd name="T53" fmla="*/ 112 h 174"/>
                  <a:gd name="T54" fmla="*/ 147 w 188"/>
                  <a:gd name="T55" fmla="*/ 119 h 174"/>
                  <a:gd name="T56" fmla="*/ 147 w 188"/>
                  <a:gd name="T57" fmla="*/ 126 h 174"/>
                  <a:gd name="T58" fmla="*/ 151 w 188"/>
                  <a:gd name="T59" fmla="*/ 129 h 174"/>
                  <a:gd name="T60" fmla="*/ 151 w 188"/>
                  <a:gd name="T61" fmla="*/ 138 h 174"/>
                  <a:gd name="T62" fmla="*/ 142 w 188"/>
                  <a:gd name="T63" fmla="*/ 143 h 174"/>
                  <a:gd name="T64" fmla="*/ 138 w 188"/>
                  <a:gd name="T65" fmla="*/ 150 h 174"/>
                  <a:gd name="T66" fmla="*/ 128 w 188"/>
                  <a:gd name="T67" fmla="*/ 147 h 174"/>
                  <a:gd name="T68" fmla="*/ 113 w 188"/>
                  <a:gd name="T69" fmla="*/ 146 h 174"/>
                  <a:gd name="T70" fmla="*/ 102 w 188"/>
                  <a:gd name="T71" fmla="*/ 149 h 174"/>
                  <a:gd name="T72" fmla="*/ 91 w 188"/>
                  <a:gd name="T73" fmla="*/ 151 h 174"/>
                  <a:gd name="T74" fmla="*/ 75 w 188"/>
                  <a:gd name="T75" fmla="*/ 154 h 174"/>
                  <a:gd name="T76" fmla="*/ 65 w 188"/>
                  <a:gd name="T77" fmla="*/ 164 h 174"/>
                  <a:gd name="T78" fmla="*/ 56 w 188"/>
                  <a:gd name="T79" fmla="*/ 174 h 174"/>
                  <a:gd name="T80" fmla="*/ 43 w 188"/>
                  <a:gd name="T81" fmla="*/ 167 h 174"/>
                  <a:gd name="T82" fmla="*/ 29 w 188"/>
                  <a:gd name="T83" fmla="*/ 160 h 174"/>
                  <a:gd name="T84" fmla="*/ 17 w 188"/>
                  <a:gd name="T85" fmla="*/ 153 h 174"/>
                  <a:gd name="T86" fmla="*/ 8 w 188"/>
                  <a:gd name="T87" fmla="*/ 148 h 174"/>
                  <a:gd name="T88" fmla="*/ 3 w 188"/>
                  <a:gd name="T89" fmla="*/ 141 h 174"/>
                  <a:gd name="T90" fmla="*/ 2 w 188"/>
                  <a:gd name="T91" fmla="*/ 131 h 174"/>
                  <a:gd name="T92" fmla="*/ 0 w 188"/>
                  <a:gd name="T93" fmla="*/ 117 h 174"/>
                  <a:gd name="T94" fmla="*/ 9 w 188"/>
                  <a:gd name="T95" fmla="*/ 106 h 174"/>
                  <a:gd name="T96" fmla="*/ 16 w 188"/>
                  <a:gd name="T97" fmla="*/ 95 h 174"/>
                  <a:gd name="T98" fmla="*/ 30 w 188"/>
                  <a:gd name="T99" fmla="*/ 82 h 174"/>
                  <a:gd name="T100" fmla="*/ 37 w 188"/>
                  <a:gd name="T101" fmla="*/ 76 h 174"/>
                  <a:gd name="T102" fmla="*/ 44 w 188"/>
                  <a:gd name="T103" fmla="*/ 63 h 174"/>
                  <a:gd name="T104" fmla="*/ 54 w 188"/>
                  <a:gd name="T105" fmla="*/ 56 h 174"/>
                  <a:gd name="T106" fmla="*/ 59 w 188"/>
                  <a:gd name="T107" fmla="*/ 39 h 174"/>
                  <a:gd name="T108" fmla="*/ 64 w 188"/>
                  <a:gd name="T109" fmla="*/ 25 h 174"/>
                  <a:gd name="T110" fmla="*/ 68 w 188"/>
                  <a:gd name="T111" fmla="*/ 9 h 174"/>
                  <a:gd name="T112" fmla="*/ 73 w 188"/>
                  <a:gd name="T113" fmla="*/ 0 h 1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88" h="174">
                    <a:moveTo>
                      <a:pt x="73" y="0"/>
                    </a:moveTo>
                    <a:cubicBezTo>
                      <a:pt x="78" y="3"/>
                      <a:pt x="78" y="3"/>
                      <a:pt x="78" y="3"/>
                    </a:cubicBezTo>
                    <a:cubicBezTo>
                      <a:pt x="84" y="7"/>
                      <a:pt x="84" y="7"/>
                      <a:pt x="84" y="7"/>
                    </a:cubicBezTo>
                    <a:cubicBezTo>
                      <a:pt x="89" y="8"/>
                      <a:pt x="89" y="8"/>
                      <a:pt x="89" y="8"/>
                    </a:cubicBezTo>
                    <a:cubicBezTo>
                      <a:pt x="95" y="13"/>
                      <a:pt x="95" y="13"/>
                      <a:pt x="95" y="13"/>
                    </a:cubicBezTo>
                    <a:cubicBezTo>
                      <a:pt x="101" y="15"/>
                      <a:pt x="101" y="15"/>
                      <a:pt x="101" y="15"/>
                    </a:cubicBezTo>
                    <a:cubicBezTo>
                      <a:pt x="102" y="7"/>
                      <a:pt x="102" y="7"/>
                      <a:pt x="102" y="7"/>
                    </a:cubicBezTo>
                    <a:cubicBezTo>
                      <a:pt x="107" y="4"/>
                      <a:pt x="107" y="4"/>
                      <a:pt x="107" y="4"/>
                    </a:cubicBezTo>
                    <a:cubicBezTo>
                      <a:pt x="116" y="4"/>
                      <a:pt x="116" y="4"/>
                      <a:pt x="116" y="4"/>
                    </a:cubicBezTo>
                    <a:cubicBezTo>
                      <a:pt x="117" y="9"/>
                      <a:pt x="117" y="9"/>
                      <a:pt x="117" y="9"/>
                    </a:cubicBezTo>
                    <a:cubicBezTo>
                      <a:pt x="118" y="14"/>
                      <a:pt x="118" y="14"/>
                      <a:pt x="118" y="14"/>
                    </a:cubicBezTo>
                    <a:cubicBezTo>
                      <a:pt x="122" y="14"/>
                      <a:pt x="122" y="14"/>
                      <a:pt x="122" y="14"/>
                    </a:cubicBezTo>
                    <a:cubicBezTo>
                      <a:pt x="129" y="14"/>
                      <a:pt x="129" y="14"/>
                      <a:pt x="129" y="14"/>
                    </a:cubicBezTo>
                    <a:cubicBezTo>
                      <a:pt x="134" y="14"/>
                      <a:pt x="134" y="14"/>
                      <a:pt x="134" y="14"/>
                    </a:cubicBezTo>
                    <a:cubicBezTo>
                      <a:pt x="139" y="17"/>
                      <a:pt x="139" y="17"/>
                      <a:pt x="139" y="17"/>
                    </a:cubicBezTo>
                    <a:cubicBezTo>
                      <a:pt x="141" y="18"/>
                      <a:pt x="141" y="18"/>
                      <a:pt x="141" y="18"/>
                    </a:cubicBezTo>
                    <a:cubicBezTo>
                      <a:pt x="148" y="18"/>
                      <a:pt x="148" y="18"/>
                      <a:pt x="148" y="18"/>
                    </a:cubicBezTo>
                    <a:cubicBezTo>
                      <a:pt x="148" y="15"/>
                      <a:pt x="148" y="15"/>
                      <a:pt x="148" y="15"/>
                    </a:cubicBezTo>
                    <a:cubicBezTo>
                      <a:pt x="154" y="13"/>
                      <a:pt x="154" y="13"/>
                      <a:pt x="154" y="13"/>
                    </a:cubicBezTo>
                    <a:cubicBezTo>
                      <a:pt x="159" y="10"/>
                      <a:pt x="159" y="10"/>
                      <a:pt x="159" y="10"/>
                    </a:cubicBezTo>
                    <a:cubicBezTo>
                      <a:pt x="166" y="9"/>
                      <a:pt x="166" y="9"/>
                      <a:pt x="166" y="9"/>
                    </a:cubicBezTo>
                    <a:cubicBezTo>
                      <a:pt x="173" y="7"/>
                      <a:pt x="173" y="7"/>
                      <a:pt x="173" y="7"/>
                    </a:cubicBezTo>
                    <a:cubicBezTo>
                      <a:pt x="178" y="6"/>
                      <a:pt x="178" y="6"/>
                      <a:pt x="178" y="6"/>
                    </a:cubicBezTo>
                    <a:cubicBezTo>
                      <a:pt x="182" y="6"/>
                      <a:pt x="182" y="6"/>
                      <a:pt x="182" y="6"/>
                    </a:cubicBezTo>
                    <a:cubicBezTo>
                      <a:pt x="182" y="16"/>
                      <a:pt x="182" y="16"/>
                      <a:pt x="182" y="16"/>
                    </a:cubicBezTo>
                    <a:cubicBezTo>
                      <a:pt x="180" y="17"/>
                      <a:pt x="180" y="17"/>
                      <a:pt x="180" y="17"/>
                    </a:cubicBezTo>
                    <a:cubicBezTo>
                      <a:pt x="181" y="34"/>
                      <a:pt x="181" y="34"/>
                      <a:pt x="181" y="34"/>
                    </a:cubicBezTo>
                    <a:cubicBezTo>
                      <a:pt x="183" y="37"/>
                      <a:pt x="183" y="37"/>
                      <a:pt x="183" y="37"/>
                    </a:cubicBezTo>
                    <a:cubicBezTo>
                      <a:pt x="186" y="41"/>
                      <a:pt x="186" y="41"/>
                      <a:pt x="186" y="41"/>
                    </a:cubicBezTo>
                    <a:cubicBezTo>
                      <a:pt x="188" y="42"/>
                      <a:pt x="188" y="42"/>
                      <a:pt x="188" y="42"/>
                    </a:cubicBezTo>
                    <a:cubicBezTo>
                      <a:pt x="188" y="52"/>
                      <a:pt x="188" y="52"/>
                      <a:pt x="188" y="52"/>
                    </a:cubicBezTo>
                    <a:cubicBezTo>
                      <a:pt x="187" y="54"/>
                      <a:pt x="187" y="54"/>
                      <a:pt x="187" y="54"/>
                    </a:cubicBezTo>
                    <a:cubicBezTo>
                      <a:pt x="184" y="54"/>
                      <a:pt x="184" y="54"/>
                      <a:pt x="184" y="54"/>
                    </a:cubicBezTo>
                    <a:cubicBezTo>
                      <a:pt x="181" y="51"/>
                      <a:pt x="181" y="51"/>
                      <a:pt x="181" y="51"/>
                    </a:cubicBezTo>
                    <a:cubicBezTo>
                      <a:pt x="177" y="49"/>
                      <a:pt x="177" y="49"/>
                      <a:pt x="177" y="49"/>
                    </a:cubicBezTo>
                    <a:cubicBezTo>
                      <a:pt x="173" y="50"/>
                      <a:pt x="173" y="50"/>
                      <a:pt x="173" y="50"/>
                    </a:cubicBezTo>
                    <a:cubicBezTo>
                      <a:pt x="172" y="54"/>
                      <a:pt x="172" y="54"/>
                      <a:pt x="172" y="54"/>
                    </a:cubicBezTo>
                    <a:cubicBezTo>
                      <a:pt x="172" y="57"/>
                      <a:pt x="172" y="57"/>
                      <a:pt x="172" y="57"/>
                    </a:cubicBezTo>
                    <a:cubicBezTo>
                      <a:pt x="166" y="58"/>
                      <a:pt x="166" y="58"/>
                      <a:pt x="166" y="58"/>
                    </a:cubicBezTo>
                    <a:cubicBezTo>
                      <a:pt x="162" y="59"/>
                      <a:pt x="162" y="59"/>
                      <a:pt x="162" y="59"/>
                    </a:cubicBezTo>
                    <a:cubicBezTo>
                      <a:pt x="162" y="63"/>
                      <a:pt x="162" y="63"/>
                      <a:pt x="162" y="63"/>
                    </a:cubicBezTo>
                    <a:cubicBezTo>
                      <a:pt x="162" y="72"/>
                      <a:pt x="162" y="72"/>
                      <a:pt x="162" y="72"/>
                    </a:cubicBezTo>
                    <a:cubicBezTo>
                      <a:pt x="163" y="75"/>
                      <a:pt x="163" y="75"/>
                      <a:pt x="163" y="75"/>
                    </a:cubicBezTo>
                    <a:cubicBezTo>
                      <a:pt x="163" y="77"/>
                      <a:pt x="163" y="77"/>
                      <a:pt x="163" y="77"/>
                    </a:cubicBezTo>
                    <a:cubicBezTo>
                      <a:pt x="164" y="81"/>
                      <a:pt x="164" y="81"/>
                      <a:pt x="164" y="81"/>
                    </a:cubicBezTo>
                    <a:cubicBezTo>
                      <a:pt x="160" y="81"/>
                      <a:pt x="160" y="81"/>
                      <a:pt x="160" y="81"/>
                    </a:cubicBezTo>
                    <a:cubicBezTo>
                      <a:pt x="154" y="82"/>
                      <a:pt x="154" y="82"/>
                      <a:pt x="154" y="82"/>
                    </a:cubicBezTo>
                    <a:cubicBezTo>
                      <a:pt x="150" y="88"/>
                      <a:pt x="150" y="88"/>
                      <a:pt x="150" y="88"/>
                    </a:cubicBezTo>
                    <a:cubicBezTo>
                      <a:pt x="149" y="94"/>
                      <a:pt x="149" y="94"/>
                      <a:pt x="149" y="94"/>
                    </a:cubicBezTo>
                    <a:cubicBezTo>
                      <a:pt x="149" y="99"/>
                      <a:pt x="149" y="99"/>
                      <a:pt x="149" y="99"/>
                    </a:cubicBezTo>
                    <a:cubicBezTo>
                      <a:pt x="150" y="103"/>
                      <a:pt x="150" y="103"/>
                      <a:pt x="150" y="103"/>
                    </a:cubicBezTo>
                    <a:cubicBezTo>
                      <a:pt x="152" y="105"/>
                      <a:pt x="152" y="105"/>
                      <a:pt x="152" y="105"/>
                    </a:cubicBezTo>
                    <a:cubicBezTo>
                      <a:pt x="154" y="109"/>
                      <a:pt x="154" y="109"/>
                      <a:pt x="154" y="109"/>
                    </a:cubicBezTo>
                    <a:cubicBezTo>
                      <a:pt x="155" y="112"/>
                      <a:pt x="155" y="112"/>
                      <a:pt x="155" y="112"/>
                    </a:cubicBezTo>
                    <a:cubicBezTo>
                      <a:pt x="151" y="115"/>
                      <a:pt x="151" y="115"/>
                      <a:pt x="151" y="115"/>
                    </a:cubicBezTo>
                    <a:cubicBezTo>
                      <a:pt x="147" y="119"/>
                      <a:pt x="147" y="119"/>
                      <a:pt x="147" y="119"/>
                    </a:cubicBezTo>
                    <a:cubicBezTo>
                      <a:pt x="146" y="122"/>
                      <a:pt x="146" y="122"/>
                      <a:pt x="146" y="122"/>
                    </a:cubicBezTo>
                    <a:cubicBezTo>
                      <a:pt x="147" y="126"/>
                      <a:pt x="147" y="126"/>
                      <a:pt x="147" y="126"/>
                    </a:cubicBezTo>
                    <a:cubicBezTo>
                      <a:pt x="150" y="127"/>
                      <a:pt x="150" y="127"/>
                      <a:pt x="150" y="127"/>
                    </a:cubicBezTo>
                    <a:cubicBezTo>
                      <a:pt x="151" y="129"/>
                      <a:pt x="151" y="129"/>
                      <a:pt x="151" y="129"/>
                    </a:cubicBezTo>
                    <a:cubicBezTo>
                      <a:pt x="151" y="135"/>
                      <a:pt x="151" y="135"/>
                      <a:pt x="151" y="135"/>
                    </a:cubicBezTo>
                    <a:cubicBezTo>
                      <a:pt x="151" y="138"/>
                      <a:pt x="151" y="138"/>
                      <a:pt x="151" y="138"/>
                    </a:cubicBezTo>
                    <a:cubicBezTo>
                      <a:pt x="147" y="141"/>
                      <a:pt x="147" y="141"/>
                      <a:pt x="147" y="141"/>
                    </a:cubicBezTo>
                    <a:cubicBezTo>
                      <a:pt x="142" y="143"/>
                      <a:pt x="142" y="143"/>
                      <a:pt x="142" y="143"/>
                    </a:cubicBezTo>
                    <a:cubicBezTo>
                      <a:pt x="139" y="147"/>
                      <a:pt x="139" y="147"/>
                      <a:pt x="139" y="147"/>
                    </a:cubicBezTo>
                    <a:cubicBezTo>
                      <a:pt x="138" y="150"/>
                      <a:pt x="138" y="150"/>
                      <a:pt x="138" y="150"/>
                    </a:cubicBezTo>
                    <a:cubicBezTo>
                      <a:pt x="134" y="148"/>
                      <a:pt x="134" y="148"/>
                      <a:pt x="134" y="148"/>
                    </a:cubicBezTo>
                    <a:cubicBezTo>
                      <a:pt x="128" y="147"/>
                      <a:pt x="128" y="147"/>
                      <a:pt x="128" y="147"/>
                    </a:cubicBezTo>
                    <a:cubicBezTo>
                      <a:pt x="121" y="147"/>
                      <a:pt x="121" y="147"/>
                      <a:pt x="121" y="147"/>
                    </a:cubicBezTo>
                    <a:cubicBezTo>
                      <a:pt x="113" y="146"/>
                      <a:pt x="113" y="146"/>
                      <a:pt x="113" y="146"/>
                    </a:cubicBezTo>
                    <a:cubicBezTo>
                      <a:pt x="113" y="146"/>
                      <a:pt x="109" y="147"/>
                      <a:pt x="108" y="147"/>
                    </a:cubicBezTo>
                    <a:cubicBezTo>
                      <a:pt x="107" y="147"/>
                      <a:pt x="102" y="149"/>
                      <a:pt x="102" y="149"/>
                    </a:cubicBezTo>
                    <a:cubicBezTo>
                      <a:pt x="98" y="152"/>
                      <a:pt x="98" y="152"/>
                      <a:pt x="98" y="152"/>
                    </a:cubicBezTo>
                    <a:cubicBezTo>
                      <a:pt x="91" y="151"/>
                      <a:pt x="91" y="151"/>
                      <a:pt x="91" y="151"/>
                    </a:cubicBezTo>
                    <a:cubicBezTo>
                      <a:pt x="81" y="153"/>
                      <a:pt x="81" y="153"/>
                      <a:pt x="81" y="153"/>
                    </a:cubicBezTo>
                    <a:cubicBezTo>
                      <a:pt x="81" y="153"/>
                      <a:pt x="76" y="154"/>
                      <a:pt x="75" y="154"/>
                    </a:cubicBezTo>
                    <a:cubicBezTo>
                      <a:pt x="74" y="154"/>
                      <a:pt x="70" y="158"/>
                      <a:pt x="70" y="158"/>
                    </a:cubicBezTo>
                    <a:cubicBezTo>
                      <a:pt x="65" y="164"/>
                      <a:pt x="65" y="164"/>
                      <a:pt x="65" y="164"/>
                    </a:cubicBezTo>
                    <a:cubicBezTo>
                      <a:pt x="62" y="168"/>
                      <a:pt x="62" y="168"/>
                      <a:pt x="62" y="168"/>
                    </a:cubicBezTo>
                    <a:cubicBezTo>
                      <a:pt x="56" y="174"/>
                      <a:pt x="56" y="174"/>
                      <a:pt x="56" y="174"/>
                    </a:cubicBezTo>
                    <a:cubicBezTo>
                      <a:pt x="50" y="170"/>
                      <a:pt x="50" y="170"/>
                      <a:pt x="50" y="170"/>
                    </a:cubicBezTo>
                    <a:cubicBezTo>
                      <a:pt x="43" y="167"/>
                      <a:pt x="43" y="167"/>
                      <a:pt x="43" y="167"/>
                    </a:cubicBezTo>
                    <a:cubicBezTo>
                      <a:pt x="43" y="167"/>
                      <a:pt x="39" y="164"/>
                      <a:pt x="38" y="164"/>
                    </a:cubicBezTo>
                    <a:cubicBezTo>
                      <a:pt x="36" y="164"/>
                      <a:pt x="30" y="160"/>
                      <a:pt x="29" y="160"/>
                    </a:cubicBezTo>
                    <a:cubicBezTo>
                      <a:pt x="28" y="160"/>
                      <a:pt x="23" y="157"/>
                      <a:pt x="23" y="157"/>
                    </a:cubicBezTo>
                    <a:cubicBezTo>
                      <a:pt x="22" y="156"/>
                      <a:pt x="20" y="154"/>
                      <a:pt x="17" y="153"/>
                    </a:cubicBezTo>
                    <a:cubicBezTo>
                      <a:pt x="14" y="152"/>
                      <a:pt x="11" y="151"/>
                      <a:pt x="11" y="151"/>
                    </a:cubicBezTo>
                    <a:cubicBezTo>
                      <a:pt x="8" y="148"/>
                      <a:pt x="8" y="148"/>
                      <a:pt x="8" y="148"/>
                    </a:cubicBezTo>
                    <a:cubicBezTo>
                      <a:pt x="8" y="144"/>
                      <a:pt x="8" y="144"/>
                      <a:pt x="8" y="144"/>
                    </a:cubicBezTo>
                    <a:cubicBezTo>
                      <a:pt x="3" y="141"/>
                      <a:pt x="3" y="141"/>
                      <a:pt x="3" y="141"/>
                    </a:cubicBezTo>
                    <a:cubicBezTo>
                      <a:pt x="2" y="136"/>
                      <a:pt x="2" y="136"/>
                      <a:pt x="2" y="136"/>
                    </a:cubicBezTo>
                    <a:cubicBezTo>
                      <a:pt x="2" y="131"/>
                      <a:pt x="2" y="131"/>
                      <a:pt x="2" y="131"/>
                    </a:cubicBezTo>
                    <a:cubicBezTo>
                      <a:pt x="1" y="126"/>
                      <a:pt x="1" y="126"/>
                      <a:pt x="1" y="126"/>
                    </a:cubicBezTo>
                    <a:cubicBezTo>
                      <a:pt x="0" y="117"/>
                      <a:pt x="0" y="117"/>
                      <a:pt x="0" y="117"/>
                    </a:cubicBezTo>
                    <a:cubicBezTo>
                      <a:pt x="4" y="108"/>
                      <a:pt x="4" y="108"/>
                      <a:pt x="4" y="108"/>
                    </a:cubicBezTo>
                    <a:cubicBezTo>
                      <a:pt x="9" y="106"/>
                      <a:pt x="9" y="106"/>
                      <a:pt x="9" y="106"/>
                    </a:cubicBezTo>
                    <a:cubicBezTo>
                      <a:pt x="13" y="101"/>
                      <a:pt x="13" y="101"/>
                      <a:pt x="13" y="101"/>
                    </a:cubicBezTo>
                    <a:cubicBezTo>
                      <a:pt x="16" y="95"/>
                      <a:pt x="16" y="95"/>
                      <a:pt x="16" y="95"/>
                    </a:cubicBezTo>
                    <a:cubicBezTo>
                      <a:pt x="25" y="84"/>
                      <a:pt x="25" y="84"/>
                      <a:pt x="25" y="84"/>
                    </a:cubicBezTo>
                    <a:cubicBezTo>
                      <a:pt x="30" y="82"/>
                      <a:pt x="30" y="82"/>
                      <a:pt x="30" y="82"/>
                    </a:cubicBezTo>
                    <a:cubicBezTo>
                      <a:pt x="36" y="80"/>
                      <a:pt x="36" y="80"/>
                      <a:pt x="36" y="80"/>
                    </a:cubicBezTo>
                    <a:cubicBezTo>
                      <a:pt x="37" y="76"/>
                      <a:pt x="37" y="76"/>
                      <a:pt x="37" y="76"/>
                    </a:cubicBezTo>
                    <a:cubicBezTo>
                      <a:pt x="40" y="69"/>
                      <a:pt x="40" y="69"/>
                      <a:pt x="40" y="69"/>
                    </a:cubicBezTo>
                    <a:cubicBezTo>
                      <a:pt x="44" y="63"/>
                      <a:pt x="44" y="63"/>
                      <a:pt x="44" y="63"/>
                    </a:cubicBezTo>
                    <a:cubicBezTo>
                      <a:pt x="49" y="61"/>
                      <a:pt x="49" y="61"/>
                      <a:pt x="49" y="61"/>
                    </a:cubicBezTo>
                    <a:cubicBezTo>
                      <a:pt x="54" y="56"/>
                      <a:pt x="54" y="56"/>
                      <a:pt x="54" y="56"/>
                    </a:cubicBezTo>
                    <a:cubicBezTo>
                      <a:pt x="56" y="51"/>
                      <a:pt x="56" y="51"/>
                      <a:pt x="56" y="51"/>
                    </a:cubicBezTo>
                    <a:cubicBezTo>
                      <a:pt x="59" y="39"/>
                      <a:pt x="59" y="39"/>
                      <a:pt x="59" y="39"/>
                    </a:cubicBezTo>
                    <a:cubicBezTo>
                      <a:pt x="62" y="32"/>
                      <a:pt x="62" y="32"/>
                      <a:pt x="62" y="32"/>
                    </a:cubicBezTo>
                    <a:cubicBezTo>
                      <a:pt x="64" y="25"/>
                      <a:pt x="64" y="25"/>
                      <a:pt x="64" y="25"/>
                    </a:cubicBezTo>
                    <a:cubicBezTo>
                      <a:pt x="64" y="25"/>
                      <a:pt x="64" y="21"/>
                      <a:pt x="65" y="19"/>
                    </a:cubicBezTo>
                    <a:cubicBezTo>
                      <a:pt x="67" y="16"/>
                      <a:pt x="67" y="10"/>
                      <a:pt x="68" y="9"/>
                    </a:cubicBezTo>
                    <a:cubicBezTo>
                      <a:pt x="69" y="9"/>
                      <a:pt x="71" y="3"/>
                      <a:pt x="71" y="3"/>
                    </a:cubicBezTo>
                    <a:lnTo>
                      <a:pt x="73" y="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</p:grpSp>
        <p:grpSp>
          <p:nvGrpSpPr>
            <p:cNvPr id="17" name="Grupo 16"/>
            <p:cNvGrpSpPr/>
            <p:nvPr/>
          </p:nvGrpSpPr>
          <p:grpSpPr>
            <a:xfrm>
              <a:off x="9383713" y="3789588"/>
              <a:ext cx="1304924" cy="1079501"/>
              <a:chOff x="9215438" y="3032125"/>
              <a:chExt cx="1304924" cy="1079501"/>
            </a:xfrm>
            <a:solidFill>
              <a:srgbClr val="ED7D31"/>
            </a:solidFill>
          </p:grpSpPr>
          <p:sp>
            <p:nvSpPr>
              <p:cNvPr id="48" name="Freeform 20"/>
              <p:cNvSpPr>
                <a:spLocks/>
              </p:cNvSpPr>
              <p:nvPr/>
            </p:nvSpPr>
            <p:spPr bwMode="auto">
              <a:xfrm>
                <a:off x="9215438" y="3595688"/>
                <a:ext cx="838200" cy="515938"/>
              </a:xfrm>
              <a:custGeom>
                <a:avLst/>
                <a:gdLst>
                  <a:gd name="T0" fmla="*/ 9 w 223"/>
                  <a:gd name="T1" fmla="*/ 69 h 137"/>
                  <a:gd name="T2" fmla="*/ 26 w 223"/>
                  <a:gd name="T3" fmla="*/ 69 h 137"/>
                  <a:gd name="T4" fmla="*/ 39 w 223"/>
                  <a:gd name="T5" fmla="*/ 71 h 137"/>
                  <a:gd name="T6" fmla="*/ 49 w 223"/>
                  <a:gd name="T7" fmla="*/ 76 h 137"/>
                  <a:gd name="T8" fmla="*/ 65 w 223"/>
                  <a:gd name="T9" fmla="*/ 76 h 137"/>
                  <a:gd name="T10" fmla="*/ 78 w 223"/>
                  <a:gd name="T11" fmla="*/ 77 h 137"/>
                  <a:gd name="T12" fmla="*/ 83 w 223"/>
                  <a:gd name="T13" fmla="*/ 83 h 137"/>
                  <a:gd name="T14" fmla="*/ 87 w 223"/>
                  <a:gd name="T15" fmla="*/ 89 h 137"/>
                  <a:gd name="T16" fmla="*/ 87 w 223"/>
                  <a:gd name="T17" fmla="*/ 98 h 137"/>
                  <a:gd name="T18" fmla="*/ 88 w 223"/>
                  <a:gd name="T19" fmla="*/ 105 h 137"/>
                  <a:gd name="T20" fmla="*/ 91 w 223"/>
                  <a:gd name="T21" fmla="*/ 109 h 137"/>
                  <a:gd name="T22" fmla="*/ 93 w 223"/>
                  <a:gd name="T23" fmla="*/ 115 h 137"/>
                  <a:gd name="T24" fmla="*/ 93 w 223"/>
                  <a:gd name="T25" fmla="*/ 123 h 137"/>
                  <a:gd name="T26" fmla="*/ 109 w 223"/>
                  <a:gd name="T27" fmla="*/ 124 h 137"/>
                  <a:gd name="T28" fmla="*/ 113 w 223"/>
                  <a:gd name="T29" fmla="*/ 127 h 137"/>
                  <a:gd name="T30" fmla="*/ 115 w 223"/>
                  <a:gd name="T31" fmla="*/ 134 h 137"/>
                  <a:gd name="T32" fmla="*/ 124 w 223"/>
                  <a:gd name="T33" fmla="*/ 136 h 137"/>
                  <a:gd name="T34" fmla="*/ 128 w 223"/>
                  <a:gd name="T35" fmla="*/ 136 h 137"/>
                  <a:gd name="T36" fmla="*/ 138 w 223"/>
                  <a:gd name="T37" fmla="*/ 127 h 137"/>
                  <a:gd name="T38" fmla="*/ 151 w 223"/>
                  <a:gd name="T39" fmla="*/ 118 h 137"/>
                  <a:gd name="T40" fmla="*/ 161 w 223"/>
                  <a:gd name="T41" fmla="*/ 109 h 137"/>
                  <a:gd name="T42" fmla="*/ 172 w 223"/>
                  <a:gd name="T43" fmla="*/ 105 h 137"/>
                  <a:gd name="T44" fmla="*/ 179 w 223"/>
                  <a:gd name="T45" fmla="*/ 100 h 137"/>
                  <a:gd name="T46" fmla="*/ 198 w 223"/>
                  <a:gd name="T47" fmla="*/ 96 h 137"/>
                  <a:gd name="T48" fmla="*/ 209 w 223"/>
                  <a:gd name="T49" fmla="*/ 90 h 137"/>
                  <a:gd name="T50" fmla="*/ 219 w 223"/>
                  <a:gd name="T51" fmla="*/ 88 h 137"/>
                  <a:gd name="T52" fmla="*/ 219 w 223"/>
                  <a:gd name="T53" fmla="*/ 82 h 137"/>
                  <a:gd name="T54" fmla="*/ 223 w 223"/>
                  <a:gd name="T55" fmla="*/ 73 h 137"/>
                  <a:gd name="T56" fmla="*/ 214 w 223"/>
                  <a:gd name="T57" fmla="*/ 70 h 137"/>
                  <a:gd name="T58" fmla="*/ 203 w 223"/>
                  <a:gd name="T59" fmla="*/ 72 h 137"/>
                  <a:gd name="T60" fmla="*/ 193 w 223"/>
                  <a:gd name="T61" fmla="*/ 76 h 137"/>
                  <a:gd name="T62" fmla="*/ 187 w 223"/>
                  <a:gd name="T63" fmla="*/ 81 h 137"/>
                  <a:gd name="T64" fmla="*/ 170 w 223"/>
                  <a:gd name="T65" fmla="*/ 81 h 137"/>
                  <a:gd name="T66" fmla="*/ 164 w 223"/>
                  <a:gd name="T67" fmla="*/ 74 h 137"/>
                  <a:gd name="T68" fmla="*/ 161 w 223"/>
                  <a:gd name="T69" fmla="*/ 65 h 137"/>
                  <a:gd name="T70" fmla="*/ 160 w 223"/>
                  <a:gd name="T71" fmla="*/ 51 h 137"/>
                  <a:gd name="T72" fmla="*/ 161 w 223"/>
                  <a:gd name="T73" fmla="*/ 42 h 137"/>
                  <a:gd name="T74" fmla="*/ 151 w 223"/>
                  <a:gd name="T75" fmla="*/ 39 h 137"/>
                  <a:gd name="T76" fmla="*/ 146 w 223"/>
                  <a:gd name="T77" fmla="*/ 26 h 137"/>
                  <a:gd name="T78" fmla="*/ 145 w 223"/>
                  <a:gd name="T79" fmla="*/ 14 h 137"/>
                  <a:gd name="T80" fmla="*/ 139 w 223"/>
                  <a:gd name="T81" fmla="*/ 5 h 137"/>
                  <a:gd name="T82" fmla="*/ 131 w 223"/>
                  <a:gd name="T83" fmla="*/ 6 h 137"/>
                  <a:gd name="T84" fmla="*/ 112 w 223"/>
                  <a:gd name="T85" fmla="*/ 7 h 137"/>
                  <a:gd name="T86" fmla="*/ 106 w 223"/>
                  <a:gd name="T87" fmla="*/ 12 h 137"/>
                  <a:gd name="T88" fmla="*/ 100 w 223"/>
                  <a:gd name="T89" fmla="*/ 13 h 137"/>
                  <a:gd name="T90" fmla="*/ 91 w 223"/>
                  <a:gd name="T91" fmla="*/ 6 h 137"/>
                  <a:gd name="T92" fmla="*/ 79 w 223"/>
                  <a:gd name="T93" fmla="*/ 2 h 137"/>
                  <a:gd name="T94" fmla="*/ 61 w 223"/>
                  <a:gd name="T95" fmla="*/ 0 h 137"/>
                  <a:gd name="T96" fmla="*/ 54 w 223"/>
                  <a:gd name="T97" fmla="*/ 2 h 137"/>
                  <a:gd name="T98" fmla="*/ 44 w 223"/>
                  <a:gd name="T99" fmla="*/ 10 h 137"/>
                  <a:gd name="T100" fmla="*/ 31 w 223"/>
                  <a:gd name="T101" fmla="*/ 22 h 137"/>
                  <a:gd name="T102" fmla="*/ 26 w 223"/>
                  <a:gd name="T103" fmla="*/ 33 h 137"/>
                  <a:gd name="T104" fmla="*/ 22 w 223"/>
                  <a:gd name="T105" fmla="*/ 43 h 137"/>
                  <a:gd name="T106" fmla="*/ 19 w 223"/>
                  <a:gd name="T107" fmla="*/ 52 h 137"/>
                  <a:gd name="T108" fmla="*/ 7 w 223"/>
                  <a:gd name="T109" fmla="*/ 61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223" h="137">
                    <a:moveTo>
                      <a:pt x="0" y="68"/>
                    </a:moveTo>
                    <a:cubicBezTo>
                      <a:pt x="9" y="69"/>
                      <a:pt x="9" y="69"/>
                      <a:pt x="9" y="69"/>
                    </a:cubicBezTo>
                    <a:cubicBezTo>
                      <a:pt x="18" y="69"/>
                      <a:pt x="18" y="69"/>
                      <a:pt x="18" y="69"/>
                    </a:cubicBezTo>
                    <a:cubicBezTo>
                      <a:pt x="26" y="69"/>
                      <a:pt x="26" y="69"/>
                      <a:pt x="26" y="69"/>
                    </a:cubicBezTo>
                    <a:cubicBezTo>
                      <a:pt x="33" y="70"/>
                      <a:pt x="33" y="70"/>
                      <a:pt x="33" y="70"/>
                    </a:cubicBezTo>
                    <a:cubicBezTo>
                      <a:pt x="39" y="71"/>
                      <a:pt x="39" y="71"/>
                      <a:pt x="39" y="71"/>
                    </a:cubicBezTo>
                    <a:cubicBezTo>
                      <a:pt x="45" y="75"/>
                      <a:pt x="45" y="75"/>
                      <a:pt x="45" y="75"/>
                    </a:cubicBezTo>
                    <a:cubicBezTo>
                      <a:pt x="49" y="76"/>
                      <a:pt x="49" y="76"/>
                      <a:pt x="49" y="76"/>
                    </a:cubicBezTo>
                    <a:cubicBezTo>
                      <a:pt x="58" y="76"/>
                      <a:pt x="58" y="76"/>
                      <a:pt x="58" y="76"/>
                    </a:cubicBezTo>
                    <a:cubicBezTo>
                      <a:pt x="65" y="76"/>
                      <a:pt x="65" y="76"/>
                      <a:pt x="65" y="76"/>
                    </a:cubicBezTo>
                    <a:cubicBezTo>
                      <a:pt x="74" y="76"/>
                      <a:pt x="74" y="76"/>
                      <a:pt x="74" y="76"/>
                    </a:cubicBezTo>
                    <a:cubicBezTo>
                      <a:pt x="78" y="77"/>
                      <a:pt x="78" y="77"/>
                      <a:pt x="78" y="77"/>
                    </a:cubicBezTo>
                    <a:cubicBezTo>
                      <a:pt x="80" y="80"/>
                      <a:pt x="80" y="80"/>
                      <a:pt x="80" y="80"/>
                    </a:cubicBezTo>
                    <a:cubicBezTo>
                      <a:pt x="83" y="83"/>
                      <a:pt x="83" y="83"/>
                      <a:pt x="83" y="83"/>
                    </a:cubicBezTo>
                    <a:cubicBezTo>
                      <a:pt x="85" y="86"/>
                      <a:pt x="85" y="86"/>
                      <a:pt x="85" y="86"/>
                    </a:cubicBezTo>
                    <a:cubicBezTo>
                      <a:pt x="87" y="89"/>
                      <a:pt x="87" y="89"/>
                      <a:pt x="87" y="89"/>
                    </a:cubicBezTo>
                    <a:cubicBezTo>
                      <a:pt x="87" y="94"/>
                      <a:pt x="87" y="94"/>
                      <a:pt x="87" y="94"/>
                    </a:cubicBezTo>
                    <a:cubicBezTo>
                      <a:pt x="87" y="98"/>
                      <a:pt x="87" y="98"/>
                      <a:pt x="87" y="98"/>
                    </a:cubicBezTo>
                    <a:cubicBezTo>
                      <a:pt x="87" y="102"/>
                      <a:pt x="87" y="102"/>
                      <a:pt x="87" y="102"/>
                    </a:cubicBezTo>
                    <a:cubicBezTo>
                      <a:pt x="88" y="105"/>
                      <a:pt x="88" y="105"/>
                      <a:pt x="88" y="105"/>
                    </a:cubicBezTo>
                    <a:cubicBezTo>
                      <a:pt x="90" y="106"/>
                      <a:pt x="90" y="106"/>
                      <a:pt x="90" y="106"/>
                    </a:cubicBezTo>
                    <a:cubicBezTo>
                      <a:pt x="91" y="109"/>
                      <a:pt x="91" y="109"/>
                      <a:pt x="91" y="109"/>
                    </a:cubicBezTo>
                    <a:cubicBezTo>
                      <a:pt x="93" y="112"/>
                      <a:pt x="93" y="112"/>
                      <a:pt x="93" y="112"/>
                    </a:cubicBezTo>
                    <a:cubicBezTo>
                      <a:pt x="93" y="115"/>
                      <a:pt x="93" y="115"/>
                      <a:pt x="93" y="115"/>
                    </a:cubicBezTo>
                    <a:cubicBezTo>
                      <a:pt x="93" y="120"/>
                      <a:pt x="93" y="120"/>
                      <a:pt x="93" y="120"/>
                    </a:cubicBezTo>
                    <a:cubicBezTo>
                      <a:pt x="93" y="123"/>
                      <a:pt x="93" y="123"/>
                      <a:pt x="93" y="123"/>
                    </a:cubicBezTo>
                    <a:cubicBezTo>
                      <a:pt x="100" y="124"/>
                      <a:pt x="100" y="124"/>
                      <a:pt x="100" y="124"/>
                    </a:cubicBezTo>
                    <a:cubicBezTo>
                      <a:pt x="109" y="124"/>
                      <a:pt x="109" y="124"/>
                      <a:pt x="109" y="124"/>
                    </a:cubicBezTo>
                    <a:cubicBezTo>
                      <a:pt x="112" y="124"/>
                      <a:pt x="112" y="124"/>
                      <a:pt x="112" y="124"/>
                    </a:cubicBezTo>
                    <a:cubicBezTo>
                      <a:pt x="113" y="127"/>
                      <a:pt x="113" y="127"/>
                      <a:pt x="113" y="127"/>
                    </a:cubicBezTo>
                    <a:cubicBezTo>
                      <a:pt x="114" y="132"/>
                      <a:pt x="114" y="132"/>
                      <a:pt x="114" y="132"/>
                    </a:cubicBezTo>
                    <a:cubicBezTo>
                      <a:pt x="115" y="134"/>
                      <a:pt x="115" y="134"/>
                      <a:pt x="115" y="134"/>
                    </a:cubicBezTo>
                    <a:cubicBezTo>
                      <a:pt x="119" y="134"/>
                      <a:pt x="119" y="134"/>
                      <a:pt x="119" y="134"/>
                    </a:cubicBezTo>
                    <a:cubicBezTo>
                      <a:pt x="124" y="136"/>
                      <a:pt x="124" y="136"/>
                      <a:pt x="124" y="136"/>
                    </a:cubicBezTo>
                    <a:cubicBezTo>
                      <a:pt x="125" y="137"/>
                      <a:pt x="125" y="137"/>
                      <a:pt x="125" y="137"/>
                    </a:cubicBezTo>
                    <a:cubicBezTo>
                      <a:pt x="128" y="136"/>
                      <a:pt x="128" y="136"/>
                      <a:pt x="128" y="136"/>
                    </a:cubicBezTo>
                    <a:cubicBezTo>
                      <a:pt x="131" y="131"/>
                      <a:pt x="131" y="131"/>
                      <a:pt x="131" y="131"/>
                    </a:cubicBezTo>
                    <a:cubicBezTo>
                      <a:pt x="138" y="127"/>
                      <a:pt x="138" y="127"/>
                      <a:pt x="138" y="127"/>
                    </a:cubicBezTo>
                    <a:cubicBezTo>
                      <a:pt x="138" y="127"/>
                      <a:pt x="141" y="125"/>
                      <a:pt x="141" y="124"/>
                    </a:cubicBezTo>
                    <a:cubicBezTo>
                      <a:pt x="142" y="123"/>
                      <a:pt x="151" y="118"/>
                      <a:pt x="151" y="118"/>
                    </a:cubicBezTo>
                    <a:cubicBezTo>
                      <a:pt x="157" y="112"/>
                      <a:pt x="157" y="112"/>
                      <a:pt x="157" y="112"/>
                    </a:cubicBezTo>
                    <a:cubicBezTo>
                      <a:pt x="161" y="109"/>
                      <a:pt x="161" y="109"/>
                      <a:pt x="161" y="109"/>
                    </a:cubicBezTo>
                    <a:cubicBezTo>
                      <a:pt x="167" y="107"/>
                      <a:pt x="167" y="107"/>
                      <a:pt x="167" y="107"/>
                    </a:cubicBezTo>
                    <a:cubicBezTo>
                      <a:pt x="172" y="105"/>
                      <a:pt x="172" y="105"/>
                      <a:pt x="172" y="105"/>
                    </a:cubicBezTo>
                    <a:cubicBezTo>
                      <a:pt x="175" y="105"/>
                      <a:pt x="175" y="105"/>
                      <a:pt x="175" y="105"/>
                    </a:cubicBezTo>
                    <a:cubicBezTo>
                      <a:pt x="179" y="100"/>
                      <a:pt x="179" y="100"/>
                      <a:pt x="179" y="100"/>
                    </a:cubicBezTo>
                    <a:cubicBezTo>
                      <a:pt x="195" y="100"/>
                      <a:pt x="195" y="100"/>
                      <a:pt x="195" y="100"/>
                    </a:cubicBezTo>
                    <a:cubicBezTo>
                      <a:pt x="198" y="96"/>
                      <a:pt x="198" y="96"/>
                      <a:pt x="198" y="96"/>
                    </a:cubicBezTo>
                    <a:cubicBezTo>
                      <a:pt x="205" y="91"/>
                      <a:pt x="205" y="91"/>
                      <a:pt x="205" y="91"/>
                    </a:cubicBezTo>
                    <a:cubicBezTo>
                      <a:pt x="209" y="90"/>
                      <a:pt x="209" y="90"/>
                      <a:pt x="209" y="90"/>
                    </a:cubicBezTo>
                    <a:cubicBezTo>
                      <a:pt x="215" y="89"/>
                      <a:pt x="215" y="89"/>
                      <a:pt x="215" y="89"/>
                    </a:cubicBezTo>
                    <a:cubicBezTo>
                      <a:pt x="219" y="88"/>
                      <a:pt x="219" y="88"/>
                      <a:pt x="219" y="88"/>
                    </a:cubicBezTo>
                    <a:cubicBezTo>
                      <a:pt x="219" y="85"/>
                      <a:pt x="219" y="85"/>
                      <a:pt x="219" y="85"/>
                    </a:cubicBezTo>
                    <a:cubicBezTo>
                      <a:pt x="219" y="82"/>
                      <a:pt x="219" y="82"/>
                      <a:pt x="219" y="82"/>
                    </a:cubicBezTo>
                    <a:cubicBezTo>
                      <a:pt x="223" y="79"/>
                      <a:pt x="223" y="79"/>
                      <a:pt x="223" y="79"/>
                    </a:cubicBezTo>
                    <a:cubicBezTo>
                      <a:pt x="223" y="73"/>
                      <a:pt x="223" y="73"/>
                      <a:pt x="223" y="73"/>
                    </a:cubicBezTo>
                    <a:cubicBezTo>
                      <a:pt x="218" y="73"/>
                      <a:pt x="218" y="73"/>
                      <a:pt x="218" y="73"/>
                    </a:cubicBezTo>
                    <a:cubicBezTo>
                      <a:pt x="214" y="70"/>
                      <a:pt x="214" y="70"/>
                      <a:pt x="214" y="70"/>
                    </a:cubicBezTo>
                    <a:cubicBezTo>
                      <a:pt x="208" y="70"/>
                      <a:pt x="208" y="70"/>
                      <a:pt x="208" y="70"/>
                    </a:cubicBezTo>
                    <a:cubicBezTo>
                      <a:pt x="203" y="72"/>
                      <a:pt x="203" y="72"/>
                      <a:pt x="203" y="72"/>
                    </a:cubicBezTo>
                    <a:cubicBezTo>
                      <a:pt x="198" y="74"/>
                      <a:pt x="198" y="74"/>
                      <a:pt x="198" y="74"/>
                    </a:cubicBezTo>
                    <a:cubicBezTo>
                      <a:pt x="193" y="76"/>
                      <a:pt x="193" y="76"/>
                      <a:pt x="193" y="76"/>
                    </a:cubicBezTo>
                    <a:cubicBezTo>
                      <a:pt x="188" y="78"/>
                      <a:pt x="188" y="78"/>
                      <a:pt x="188" y="78"/>
                    </a:cubicBezTo>
                    <a:cubicBezTo>
                      <a:pt x="188" y="78"/>
                      <a:pt x="188" y="81"/>
                      <a:pt x="187" y="81"/>
                    </a:cubicBezTo>
                    <a:cubicBezTo>
                      <a:pt x="186" y="81"/>
                      <a:pt x="178" y="81"/>
                      <a:pt x="178" y="81"/>
                    </a:cubicBezTo>
                    <a:cubicBezTo>
                      <a:pt x="170" y="81"/>
                      <a:pt x="170" y="81"/>
                      <a:pt x="170" y="81"/>
                    </a:cubicBezTo>
                    <a:cubicBezTo>
                      <a:pt x="167" y="80"/>
                      <a:pt x="167" y="80"/>
                      <a:pt x="167" y="80"/>
                    </a:cubicBezTo>
                    <a:cubicBezTo>
                      <a:pt x="164" y="74"/>
                      <a:pt x="164" y="74"/>
                      <a:pt x="164" y="74"/>
                    </a:cubicBezTo>
                    <a:cubicBezTo>
                      <a:pt x="163" y="70"/>
                      <a:pt x="163" y="70"/>
                      <a:pt x="163" y="70"/>
                    </a:cubicBezTo>
                    <a:cubicBezTo>
                      <a:pt x="163" y="70"/>
                      <a:pt x="161" y="66"/>
                      <a:pt x="161" y="65"/>
                    </a:cubicBezTo>
                    <a:cubicBezTo>
                      <a:pt x="160" y="64"/>
                      <a:pt x="160" y="58"/>
                      <a:pt x="160" y="58"/>
                    </a:cubicBezTo>
                    <a:cubicBezTo>
                      <a:pt x="160" y="51"/>
                      <a:pt x="160" y="51"/>
                      <a:pt x="160" y="51"/>
                    </a:cubicBezTo>
                    <a:cubicBezTo>
                      <a:pt x="160" y="47"/>
                      <a:pt x="160" y="47"/>
                      <a:pt x="160" y="47"/>
                    </a:cubicBezTo>
                    <a:cubicBezTo>
                      <a:pt x="161" y="42"/>
                      <a:pt x="161" y="42"/>
                      <a:pt x="161" y="42"/>
                    </a:cubicBezTo>
                    <a:cubicBezTo>
                      <a:pt x="157" y="41"/>
                      <a:pt x="157" y="41"/>
                      <a:pt x="157" y="41"/>
                    </a:cubicBezTo>
                    <a:cubicBezTo>
                      <a:pt x="157" y="41"/>
                      <a:pt x="152" y="41"/>
                      <a:pt x="151" y="39"/>
                    </a:cubicBezTo>
                    <a:cubicBezTo>
                      <a:pt x="150" y="37"/>
                      <a:pt x="147" y="33"/>
                      <a:pt x="147" y="32"/>
                    </a:cubicBezTo>
                    <a:cubicBezTo>
                      <a:pt x="147" y="31"/>
                      <a:pt x="146" y="28"/>
                      <a:pt x="146" y="26"/>
                    </a:cubicBezTo>
                    <a:cubicBezTo>
                      <a:pt x="146" y="24"/>
                      <a:pt x="145" y="21"/>
                      <a:pt x="145" y="19"/>
                    </a:cubicBezTo>
                    <a:cubicBezTo>
                      <a:pt x="145" y="16"/>
                      <a:pt x="145" y="15"/>
                      <a:pt x="145" y="14"/>
                    </a:cubicBezTo>
                    <a:cubicBezTo>
                      <a:pt x="145" y="13"/>
                      <a:pt x="143" y="8"/>
                      <a:pt x="143" y="8"/>
                    </a:cubicBezTo>
                    <a:cubicBezTo>
                      <a:pt x="139" y="5"/>
                      <a:pt x="139" y="5"/>
                      <a:pt x="139" y="5"/>
                    </a:cubicBezTo>
                    <a:cubicBezTo>
                      <a:pt x="134" y="5"/>
                      <a:pt x="134" y="5"/>
                      <a:pt x="134" y="5"/>
                    </a:cubicBezTo>
                    <a:cubicBezTo>
                      <a:pt x="131" y="6"/>
                      <a:pt x="131" y="6"/>
                      <a:pt x="131" y="6"/>
                    </a:cubicBezTo>
                    <a:cubicBezTo>
                      <a:pt x="122" y="7"/>
                      <a:pt x="122" y="7"/>
                      <a:pt x="122" y="7"/>
                    </a:cubicBezTo>
                    <a:cubicBezTo>
                      <a:pt x="112" y="7"/>
                      <a:pt x="112" y="7"/>
                      <a:pt x="112" y="7"/>
                    </a:cubicBezTo>
                    <a:cubicBezTo>
                      <a:pt x="108" y="8"/>
                      <a:pt x="108" y="8"/>
                      <a:pt x="108" y="8"/>
                    </a:cubicBezTo>
                    <a:cubicBezTo>
                      <a:pt x="106" y="12"/>
                      <a:pt x="106" y="12"/>
                      <a:pt x="106" y="12"/>
                    </a:cubicBezTo>
                    <a:cubicBezTo>
                      <a:pt x="105" y="15"/>
                      <a:pt x="105" y="15"/>
                      <a:pt x="105" y="15"/>
                    </a:cubicBezTo>
                    <a:cubicBezTo>
                      <a:pt x="100" y="13"/>
                      <a:pt x="100" y="13"/>
                      <a:pt x="100" y="13"/>
                    </a:cubicBezTo>
                    <a:cubicBezTo>
                      <a:pt x="94" y="10"/>
                      <a:pt x="94" y="10"/>
                      <a:pt x="94" y="10"/>
                    </a:cubicBezTo>
                    <a:cubicBezTo>
                      <a:pt x="91" y="6"/>
                      <a:pt x="91" y="6"/>
                      <a:pt x="91" y="6"/>
                    </a:cubicBezTo>
                    <a:cubicBezTo>
                      <a:pt x="91" y="6"/>
                      <a:pt x="89" y="3"/>
                      <a:pt x="87" y="2"/>
                    </a:cubicBezTo>
                    <a:cubicBezTo>
                      <a:pt x="85" y="2"/>
                      <a:pt x="82" y="2"/>
                      <a:pt x="79" y="2"/>
                    </a:cubicBezTo>
                    <a:cubicBezTo>
                      <a:pt x="76" y="2"/>
                      <a:pt x="67" y="2"/>
                      <a:pt x="67" y="2"/>
                    </a:cubicBezTo>
                    <a:cubicBezTo>
                      <a:pt x="61" y="0"/>
                      <a:pt x="61" y="0"/>
                      <a:pt x="61" y="0"/>
                    </a:cubicBezTo>
                    <a:cubicBezTo>
                      <a:pt x="57" y="0"/>
                      <a:pt x="57" y="0"/>
                      <a:pt x="57" y="0"/>
                    </a:cubicBezTo>
                    <a:cubicBezTo>
                      <a:pt x="54" y="2"/>
                      <a:pt x="54" y="2"/>
                      <a:pt x="54" y="2"/>
                    </a:cubicBezTo>
                    <a:cubicBezTo>
                      <a:pt x="48" y="5"/>
                      <a:pt x="48" y="5"/>
                      <a:pt x="48" y="5"/>
                    </a:cubicBezTo>
                    <a:cubicBezTo>
                      <a:pt x="44" y="10"/>
                      <a:pt x="44" y="10"/>
                      <a:pt x="44" y="10"/>
                    </a:cubicBezTo>
                    <a:cubicBezTo>
                      <a:pt x="37" y="15"/>
                      <a:pt x="37" y="15"/>
                      <a:pt x="37" y="15"/>
                    </a:cubicBezTo>
                    <a:cubicBezTo>
                      <a:pt x="31" y="22"/>
                      <a:pt x="31" y="22"/>
                      <a:pt x="31" y="22"/>
                    </a:cubicBezTo>
                    <a:cubicBezTo>
                      <a:pt x="30" y="27"/>
                      <a:pt x="30" y="27"/>
                      <a:pt x="30" y="27"/>
                    </a:cubicBezTo>
                    <a:cubicBezTo>
                      <a:pt x="26" y="33"/>
                      <a:pt x="26" y="33"/>
                      <a:pt x="26" y="33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2" y="43"/>
                      <a:pt x="22" y="43"/>
                      <a:pt x="22" y="43"/>
                    </a:cubicBezTo>
                    <a:cubicBezTo>
                      <a:pt x="22" y="47"/>
                      <a:pt x="22" y="47"/>
                      <a:pt x="22" y="47"/>
                    </a:cubicBezTo>
                    <a:cubicBezTo>
                      <a:pt x="19" y="52"/>
                      <a:pt x="19" y="52"/>
                      <a:pt x="19" y="52"/>
                    </a:cubicBezTo>
                    <a:cubicBezTo>
                      <a:pt x="13" y="56"/>
                      <a:pt x="13" y="56"/>
                      <a:pt x="13" y="56"/>
                    </a:cubicBezTo>
                    <a:cubicBezTo>
                      <a:pt x="7" y="61"/>
                      <a:pt x="7" y="61"/>
                      <a:pt x="7" y="61"/>
                    </a:cubicBezTo>
                    <a:lnTo>
                      <a:pt x="0" y="68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49" name="Freeform 21"/>
              <p:cNvSpPr>
                <a:spLocks/>
              </p:cNvSpPr>
              <p:nvPr/>
            </p:nvSpPr>
            <p:spPr bwMode="auto">
              <a:xfrm>
                <a:off x="10045700" y="3702050"/>
                <a:ext cx="346075" cy="198438"/>
              </a:xfrm>
              <a:custGeom>
                <a:avLst/>
                <a:gdLst>
                  <a:gd name="T0" fmla="*/ 0 w 92"/>
                  <a:gd name="T1" fmla="*/ 39 h 53"/>
                  <a:gd name="T2" fmla="*/ 8 w 92"/>
                  <a:gd name="T3" fmla="*/ 34 h 53"/>
                  <a:gd name="T4" fmla="*/ 13 w 92"/>
                  <a:gd name="T5" fmla="*/ 33 h 53"/>
                  <a:gd name="T6" fmla="*/ 23 w 92"/>
                  <a:gd name="T7" fmla="*/ 33 h 53"/>
                  <a:gd name="T8" fmla="*/ 29 w 92"/>
                  <a:gd name="T9" fmla="*/ 31 h 53"/>
                  <a:gd name="T10" fmla="*/ 33 w 92"/>
                  <a:gd name="T11" fmla="*/ 31 h 53"/>
                  <a:gd name="T12" fmla="*/ 37 w 92"/>
                  <a:gd name="T13" fmla="*/ 31 h 53"/>
                  <a:gd name="T14" fmla="*/ 44 w 92"/>
                  <a:gd name="T15" fmla="*/ 29 h 53"/>
                  <a:gd name="T16" fmla="*/ 49 w 92"/>
                  <a:gd name="T17" fmla="*/ 26 h 53"/>
                  <a:gd name="T18" fmla="*/ 52 w 92"/>
                  <a:gd name="T19" fmla="*/ 25 h 53"/>
                  <a:gd name="T20" fmla="*/ 56 w 92"/>
                  <a:gd name="T21" fmla="*/ 24 h 53"/>
                  <a:gd name="T22" fmla="*/ 58 w 92"/>
                  <a:gd name="T23" fmla="*/ 21 h 53"/>
                  <a:gd name="T24" fmla="*/ 62 w 92"/>
                  <a:gd name="T25" fmla="*/ 17 h 53"/>
                  <a:gd name="T26" fmla="*/ 63 w 92"/>
                  <a:gd name="T27" fmla="*/ 11 h 53"/>
                  <a:gd name="T28" fmla="*/ 64 w 92"/>
                  <a:gd name="T29" fmla="*/ 7 h 53"/>
                  <a:gd name="T30" fmla="*/ 64 w 92"/>
                  <a:gd name="T31" fmla="*/ 3 h 53"/>
                  <a:gd name="T32" fmla="*/ 69 w 92"/>
                  <a:gd name="T33" fmla="*/ 0 h 53"/>
                  <a:gd name="T34" fmla="*/ 71 w 92"/>
                  <a:gd name="T35" fmla="*/ 2 h 53"/>
                  <a:gd name="T36" fmla="*/ 72 w 92"/>
                  <a:gd name="T37" fmla="*/ 5 h 53"/>
                  <a:gd name="T38" fmla="*/ 76 w 92"/>
                  <a:gd name="T39" fmla="*/ 7 h 53"/>
                  <a:gd name="T40" fmla="*/ 81 w 92"/>
                  <a:gd name="T41" fmla="*/ 8 h 53"/>
                  <a:gd name="T42" fmla="*/ 88 w 92"/>
                  <a:gd name="T43" fmla="*/ 8 h 53"/>
                  <a:gd name="T44" fmla="*/ 90 w 92"/>
                  <a:gd name="T45" fmla="*/ 8 h 53"/>
                  <a:gd name="T46" fmla="*/ 91 w 92"/>
                  <a:gd name="T47" fmla="*/ 19 h 53"/>
                  <a:gd name="T48" fmla="*/ 92 w 92"/>
                  <a:gd name="T49" fmla="*/ 21 h 53"/>
                  <a:gd name="T50" fmla="*/ 92 w 92"/>
                  <a:gd name="T51" fmla="*/ 24 h 53"/>
                  <a:gd name="T52" fmla="*/ 89 w 92"/>
                  <a:gd name="T53" fmla="*/ 26 h 53"/>
                  <a:gd name="T54" fmla="*/ 84 w 92"/>
                  <a:gd name="T55" fmla="*/ 29 h 53"/>
                  <a:gd name="T56" fmla="*/ 82 w 92"/>
                  <a:gd name="T57" fmla="*/ 30 h 53"/>
                  <a:gd name="T58" fmla="*/ 77 w 92"/>
                  <a:gd name="T59" fmla="*/ 32 h 53"/>
                  <a:gd name="T60" fmla="*/ 73 w 92"/>
                  <a:gd name="T61" fmla="*/ 35 h 53"/>
                  <a:gd name="T62" fmla="*/ 71 w 92"/>
                  <a:gd name="T63" fmla="*/ 39 h 53"/>
                  <a:gd name="T64" fmla="*/ 68 w 92"/>
                  <a:gd name="T65" fmla="*/ 43 h 53"/>
                  <a:gd name="T66" fmla="*/ 67 w 92"/>
                  <a:gd name="T67" fmla="*/ 46 h 53"/>
                  <a:gd name="T68" fmla="*/ 67 w 92"/>
                  <a:gd name="T69" fmla="*/ 49 h 53"/>
                  <a:gd name="T70" fmla="*/ 61 w 92"/>
                  <a:gd name="T71" fmla="*/ 50 h 53"/>
                  <a:gd name="T72" fmla="*/ 51 w 92"/>
                  <a:gd name="T73" fmla="*/ 50 h 53"/>
                  <a:gd name="T74" fmla="*/ 43 w 92"/>
                  <a:gd name="T75" fmla="*/ 50 h 53"/>
                  <a:gd name="T76" fmla="*/ 41 w 92"/>
                  <a:gd name="T77" fmla="*/ 47 h 53"/>
                  <a:gd name="T78" fmla="*/ 41 w 92"/>
                  <a:gd name="T79" fmla="*/ 44 h 53"/>
                  <a:gd name="T80" fmla="*/ 36 w 92"/>
                  <a:gd name="T81" fmla="*/ 44 h 53"/>
                  <a:gd name="T82" fmla="*/ 33 w 92"/>
                  <a:gd name="T83" fmla="*/ 45 h 53"/>
                  <a:gd name="T84" fmla="*/ 33 w 92"/>
                  <a:gd name="T85" fmla="*/ 50 h 53"/>
                  <a:gd name="T86" fmla="*/ 31 w 92"/>
                  <a:gd name="T87" fmla="*/ 52 h 53"/>
                  <a:gd name="T88" fmla="*/ 22 w 92"/>
                  <a:gd name="T89" fmla="*/ 52 h 53"/>
                  <a:gd name="T90" fmla="*/ 18 w 92"/>
                  <a:gd name="T91" fmla="*/ 51 h 53"/>
                  <a:gd name="T92" fmla="*/ 13 w 92"/>
                  <a:gd name="T93" fmla="*/ 49 h 53"/>
                  <a:gd name="T94" fmla="*/ 10 w 92"/>
                  <a:gd name="T95" fmla="*/ 52 h 53"/>
                  <a:gd name="T96" fmla="*/ 8 w 92"/>
                  <a:gd name="T97" fmla="*/ 53 h 53"/>
                  <a:gd name="T98" fmla="*/ 6 w 92"/>
                  <a:gd name="T99" fmla="*/ 50 h 53"/>
                  <a:gd name="T100" fmla="*/ 8 w 92"/>
                  <a:gd name="T101" fmla="*/ 46 h 53"/>
                  <a:gd name="T102" fmla="*/ 7 w 92"/>
                  <a:gd name="T103" fmla="*/ 42 h 53"/>
                  <a:gd name="T104" fmla="*/ 4 w 92"/>
                  <a:gd name="T105" fmla="*/ 41 h 53"/>
                  <a:gd name="T106" fmla="*/ 0 w 92"/>
                  <a:gd name="T107" fmla="*/ 39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92" h="53">
                    <a:moveTo>
                      <a:pt x="0" y="39"/>
                    </a:moveTo>
                    <a:cubicBezTo>
                      <a:pt x="8" y="34"/>
                      <a:pt x="8" y="34"/>
                      <a:pt x="8" y="34"/>
                    </a:cubicBezTo>
                    <a:cubicBezTo>
                      <a:pt x="13" y="33"/>
                      <a:pt x="13" y="33"/>
                      <a:pt x="13" y="33"/>
                    </a:cubicBezTo>
                    <a:cubicBezTo>
                      <a:pt x="23" y="33"/>
                      <a:pt x="23" y="33"/>
                      <a:pt x="23" y="33"/>
                    </a:cubicBezTo>
                    <a:cubicBezTo>
                      <a:pt x="29" y="31"/>
                      <a:pt x="29" y="31"/>
                      <a:pt x="29" y="31"/>
                    </a:cubicBezTo>
                    <a:cubicBezTo>
                      <a:pt x="33" y="31"/>
                      <a:pt x="33" y="31"/>
                      <a:pt x="33" y="31"/>
                    </a:cubicBezTo>
                    <a:cubicBezTo>
                      <a:pt x="37" y="31"/>
                      <a:pt x="37" y="31"/>
                      <a:pt x="37" y="31"/>
                    </a:cubicBezTo>
                    <a:cubicBezTo>
                      <a:pt x="44" y="29"/>
                      <a:pt x="44" y="29"/>
                      <a:pt x="44" y="29"/>
                    </a:cubicBezTo>
                    <a:cubicBezTo>
                      <a:pt x="49" y="26"/>
                      <a:pt x="49" y="26"/>
                      <a:pt x="49" y="26"/>
                    </a:cubicBezTo>
                    <a:cubicBezTo>
                      <a:pt x="52" y="25"/>
                      <a:pt x="52" y="25"/>
                      <a:pt x="52" y="25"/>
                    </a:cubicBezTo>
                    <a:cubicBezTo>
                      <a:pt x="56" y="24"/>
                      <a:pt x="56" y="24"/>
                      <a:pt x="56" y="24"/>
                    </a:cubicBezTo>
                    <a:cubicBezTo>
                      <a:pt x="58" y="21"/>
                      <a:pt x="58" y="21"/>
                      <a:pt x="58" y="21"/>
                    </a:cubicBezTo>
                    <a:cubicBezTo>
                      <a:pt x="62" y="17"/>
                      <a:pt x="62" y="17"/>
                      <a:pt x="62" y="17"/>
                    </a:cubicBezTo>
                    <a:cubicBezTo>
                      <a:pt x="63" y="11"/>
                      <a:pt x="63" y="11"/>
                      <a:pt x="63" y="11"/>
                    </a:cubicBezTo>
                    <a:cubicBezTo>
                      <a:pt x="64" y="7"/>
                      <a:pt x="64" y="7"/>
                      <a:pt x="64" y="7"/>
                    </a:cubicBezTo>
                    <a:cubicBezTo>
                      <a:pt x="64" y="3"/>
                      <a:pt x="64" y="3"/>
                      <a:pt x="64" y="3"/>
                    </a:cubicBezTo>
                    <a:cubicBezTo>
                      <a:pt x="69" y="0"/>
                      <a:pt x="69" y="0"/>
                      <a:pt x="69" y="0"/>
                    </a:cubicBezTo>
                    <a:cubicBezTo>
                      <a:pt x="71" y="2"/>
                      <a:pt x="71" y="2"/>
                      <a:pt x="71" y="2"/>
                    </a:cubicBezTo>
                    <a:cubicBezTo>
                      <a:pt x="72" y="5"/>
                      <a:pt x="72" y="5"/>
                      <a:pt x="72" y="5"/>
                    </a:cubicBezTo>
                    <a:cubicBezTo>
                      <a:pt x="72" y="5"/>
                      <a:pt x="75" y="7"/>
                      <a:pt x="76" y="7"/>
                    </a:cubicBezTo>
                    <a:cubicBezTo>
                      <a:pt x="77" y="8"/>
                      <a:pt x="81" y="8"/>
                      <a:pt x="81" y="8"/>
                    </a:cubicBezTo>
                    <a:cubicBezTo>
                      <a:pt x="88" y="8"/>
                      <a:pt x="88" y="8"/>
                      <a:pt x="88" y="8"/>
                    </a:cubicBezTo>
                    <a:cubicBezTo>
                      <a:pt x="90" y="8"/>
                      <a:pt x="90" y="8"/>
                      <a:pt x="90" y="8"/>
                    </a:cubicBezTo>
                    <a:cubicBezTo>
                      <a:pt x="91" y="19"/>
                      <a:pt x="91" y="19"/>
                      <a:pt x="91" y="19"/>
                    </a:cubicBezTo>
                    <a:cubicBezTo>
                      <a:pt x="92" y="21"/>
                      <a:pt x="92" y="21"/>
                      <a:pt x="92" y="21"/>
                    </a:cubicBezTo>
                    <a:cubicBezTo>
                      <a:pt x="92" y="24"/>
                      <a:pt x="92" y="24"/>
                      <a:pt x="92" y="24"/>
                    </a:cubicBezTo>
                    <a:cubicBezTo>
                      <a:pt x="89" y="26"/>
                      <a:pt x="89" y="26"/>
                      <a:pt x="89" y="26"/>
                    </a:cubicBezTo>
                    <a:cubicBezTo>
                      <a:pt x="84" y="29"/>
                      <a:pt x="84" y="29"/>
                      <a:pt x="84" y="29"/>
                    </a:cubicBezTo>
                    <a:cubicBezTo>
                      <a:pt x="82" y="30"/>
                      <a:pt x="82" y="30"/>
                      <a:pt x="82" y="30"/>
                    </a:cubicBezTo>
                    <a:cubicBezTo>
                      <a:pt x="77" y="32"/>
                      <a:pt x="77" y="32"/>
                      <a:pt x="77" y="32"/>
                    </a:cubicBezTo>
                    <a:cubicBezTo>
                      <a:pt x="73" y="35"/>
                      <a:pt x="73" y="35"/>
                      <a:pt x="73" y="35"/>
                    </a:cubicBezTo>
                    <a:cubicBezTo>
                      <a:pt x="71" y="39"/>
                      <a:pt x="71" y="39"/>
                      <a:pt x="71" y="39"/>
                    </a:cubicBezTo>
                    <a:cubicBezTo>
                      <a:pt x="68" y="43"/>
                      <a:pt x="68" y="43"/>
                      <a:pt x="68" y="43"/>
                    </a:cubicBezTo>
                    <a:cubicBezTo>
                      <a:pt x="67" y="46"/>
                      <a:pt x="67" y="46"/>
                      <a:pt x="67" y="46"/>
                    </a:cubicBezTo>
                    <a:cubicBezTo>
                      <a:pt x="67" y="49"/>
                      <a:pt x="67" y="49"/>
                      <a:pt x="67" y="49"/>
                    </a:cubicBezTo>
                    <a:cubicBezTo>
                      <a:pt x="61" y="50"/>
                      <a:pt x="61" y="50"/>
                      <a:pt x="61" y="50"/>
                    </a:cubicBezTo>
                    <a:cubicBezTo>
                      <a:pt x="61" y="50"/>
                      <a:pt x="52" y="50"/>
                      <a:pt x="51" y="50"/>
                    </a:cubicBezTo>
                    <a:cubicBezTo>
                      <a:pt x="50" y="50"/>
                      <a:pt x="43" y="50"/>
                      <a:pt x="43" y="50"/>
                    </a:cubicBezTo>
                    <a:cubicBezTo>
                      <a:pt x="41" y="47"/>
                      <a:pt x="41" y="47"/>
                      <a:pt x="41" y="47"/>
                    </a:cubicBezTo>
                    <a:cubicBezTo>
                      <a:pt x="41" y="44"/>
                      <a:pt x="41" y="44"/>
                      <a:pt x="41" y="44"/>
                    </a:cubicBezTo>
                    <a:cubicBezTo>
                      <a:pt x="36" y="44"/>
                      <a:pt x="36" y="44"/>
                      <a:pt x="36" y="44"/>
                    </a:cubicBezTo>
                    <a:cubicBezTo>
                      <a:pt x="33" y="45"/>
                      <a:pt x="33" y="45"/>
                      <a:pt x="33" y="45"/>
                    </a:cubicBezTo>
                    <a:cubicBezTo>
                      <a:pt x="33" y="50"/>
                      <a:pt x="33" y="50"/>
                      <a:pt x="33" y="50"/>
                    </a:cubicBezTo>
                    <a:cubicBezTo>
                      <a:pt x="31" y="52"/>
                      <a:pt x="31" y="52"/>
                      <a:pt x="31" y="52"/>
                    </a:cubicBezTo>
                    <a:cubicBezTo>
                      <a:pt x="31" y="52"/>
                      <a:pt x="23" y="52"/>
                      <a:pt x="22" y="52"/>
                    </a:cubicBezTo>
                    <a:cubicBezTo>
                      <a:pt x="21" y="52"/>
                      <a:pt x="18" y="51"/>
                      <a:pt x="18" y="51"/>
                    </a:cubicBezTo>
                    <a:cubicBezTo>
                      <a:pt x="13" y="49"/>
                      <a:pt x="13" y="49"/>
                      <a:pt x="13" y="49"/>
                    </a:cubicBezTo>
                    <a:cubicBezTo>
                      <a:pt x="10" y="52"/>
                      <a:pt x="10" y="52"/>
                      <a:pt x="10" y="52"/>
                    </a:cubicBezTo>
                    <a:cubicBezTo>
                      <a:pt x="8" y="53"/>
                      <a:pt x="8" y="53"/>
                      <a:pt x="8" y="53"/>
                    </a:cubicBezTo>
                    <a:cubicBezTo>
                      <a:pt x="6" y="50"/>
                      <a:pt x="6" y="50"/>
                      <a:pt x="6" y="50"/>
                    </a:cubicBezTo>
                    <a:cubicBezTo>
                      <a:pt x="8" y="46"/>
                      <a:pt x="8" y="46"/>
                      <a:pt x="8" y="46"/>
                    </a:cubicBezTo>
                    <a:cubicBezTo>
                      <a:pt x="7" y="42"/>
                      <a:pt x="7" y="42"/>
                      <a:pt x="7" y="42"/>
                    </a:cubicBezTo>
                    <a:cubicBezTo>
                      <a:pt x="4" y="41"/>
                      <a:pt x="4" y="41"/>
                      <a:pt x="4" y="41"/>
                    </a:cubicBezTo>
                    <a:lnTo>
                      <a:pt x="0" y="39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50" name="Freeform 22"/>
              <p:cNvSpPr>
                <a:spLocks/>
              </p:cNvSpPr>
              <p:nvPr/>
            </p:nvSpPr>
            <p:spPr bwMode="auto">
              <a:xfrm>
                <a:off x="10325100" y="3405188"/>
                <a:ext cx="195262" cy="311150"/>
              </a:xfrm>
              <a:custGeom>
                <a:avLst/>
                <a:gdLst>
                  <a:gd name="T0" fmla="*/ 2 w 52"/>
                  <a:gd name="T1" fmla="*/ 80 h 83"/>
                  <a:gd name="T2" fmla="*/ 6 w 52"/>
                  <a:gd name="T3" fmla="*/ 82 h 83"/>
                  <a:gd name="T4" fmla="*/ 9 w 52"/>
                  <a:gd name="T5" fmla="*/ 83 h 83"/>
                  <a:gd name="T6" fmla="*/ 19 w 52"/>
                  <a:gd name="T7" fmla="*/ 82 h 83"/>
                  <a:gd name="T8" fmla="*/ 22 w 52"/>
                  <a:gd name="T9" fmla="*/ 79 h 83"/>
                  <a:gd name="T10" fmla="*/ 25 w 52"/>
                  <a:gd name="T11" fmla="*/ 76 h 83"/>
                  <a:gd name="T12" fmla="*/ 28 w 52"/>
                  <a:gd name="T13" fmla="*/ 72 h 83"/>
                  <a:gd name="T14" fmla="*/ 32 w 52"/>
                  <a:gd name="T15" fmla="*/ 67 h 83"/>
                  <a:gd name="T16" fmla="*/ 35 w 52"/>
                  <a:gd name="T17" fmla="*/ 62 h 83"/>
                  <a:gd name="T18" fmla="*/ 37 w 52"/>
                  <a:gd name="T19" fmla="*/ 59 h 83"/>
                  <a:gd name="T20" fmla="*/ 40 w 52"/>
                  <a:gd name="T21" fmla="*/ 52 h 83"/>
                  <a:gd name="T22" fmla="*/ 41 w 52"/>
                  <a:gd name="T23" fmla="*/ 46 h 83"/>
                  <a:gd name="T24" fmla="*/ 48 w 52"/>
                  <a:gd name="T25" fmla="*/ 43 h 83"/>
                  <a:gd name="T26" fmla="*/ 50 w 52"/>
                  <a:gd name="T27" fmla="*/ 40 h 83"/>
                  <a:gd name="T28" fmla="*/ 51 w 52"/>
                  <a:gd name="T29" fmla="*/ 32 h 83"/>
                  <a:gd name="T30" fmla="*/ 52 w 52"/>
                  <a:gd name="T31" fmla="*/ 21 h 83"/>
                  <a:gd name="T32" fmla="*/ 52 w 52"/>
                  <a:gd name="T33" fmla="*/ 13 h 83"/>
                  <a:gd name="T34" fmla="*/ 49 w 52"/>
                  <a:gd name="T35" fmla="*/ 7 h 83"/>
                  <a:gd name="T36" fmla="*/ 45 w 52"/>
                  <a:gd name="T37" fmla="*/ 4 h 83"/>
                  <a:gd name="T38" fmla="*/ 41 w 52"/>
                  <a:gd name="T39" fmla="*/ 1 h 83"/>
                  <a:gd name="T40" fmla="*/ 37 w 52"/>
                  <a:gd name="T41" fmla="*/ 0 h 83"/>
                  <a:gd name="T42" fmla="*/ 29 w 52"/>
                  <a:gd name="T43" fmla="*/ 0 h 83"/>
                  <a:gd name="T44" fmla="*/ 26 w 52"/>
                  <a:gd name="T45" fmla="*/ 1 h 83"/>
                  <a:gd name="T46" fmla="*/ 23 w 52"/>
                  <a:gd name="T47" fmla="*/ 3 h 83"/>
                  <a:gd name="T48" fmla="*/ 21 w 52"/>
                  <a:gd name="T49" fmla="*/ 5 h 83"/>
                  <a:gd name="T50" fmla="*/ 21 w 52"/>
                  <a:gd name="T51" fmla="*/ 9 h 83"/>
                  <a:gd name="T52" fmla="*/ 21 w 52"/>
                  <a:gd name="T53" fmla="*/ 13 h 83"/>
                  <a:gd name="T54" fmla="*/ 22 w 52"/>
                  <a:gd name="T55" fmla="*/ 17 h 83"/>
                  <a:gd name="T56" fmla="*/ 23 w 52"/>
                  <a:gd name="T57" fmla="*/ 21 h 83"/>
                  <a:gd name="T58" fmla="*/ 22 w 52"/>
                  <a:gd name="T59" fmla="*/ 24 h 83"/>
                  <a:gd name="T60" fmla="*/ 21 w 52"/>
                  <a:gd name="T61" fmla="*/ 27 h 83"/>
                  <a:gd name="T62" fmla="*/ 21 w 52"/>
                  <a:gd name="T63" fmla="*/ 32 h 83"/>
                  <a:gd name="T64" fmla="*/ 20 w 52"/>
                  <a:gd name="T65" fmla="*/ 38 h 83"/>
                  <a:gd name="T66" fmla="*/ 18 w 52"/>
                  <a:gd name="T67" fmla="*/ 45 h 83"/>
                  <a:gd name="T68" fmla="*/ 16 w 52"/>
                  <a:gd name="T69" fmla="*/ 49 h 83"/>
                  <a:gd name="T70" fmla="*/ 13 w 52"/>
                  <a:gd name="T71" fmla="*/ 53 h 83"/>
                  <a:gd name="T72" fmla="*/ 12 w 52"/>
                  <a:gd name="T73" fmla="*/ 57 h 83"/>
                  <a:gd name="T74" fmla="*/ 10 w 52"/>
                  <a:gd name="T75" fmla="*/ 60 h 83"/>
                  <a:gd name="T76" fmla="*/ 5 w 52"/>
                  <a:gd name="T77" fmla="*/ 61 h 83"/>
                  <a:gd name="T78" fmla="*/ 1 w 52"/>
                  <a:gd name="T79" fmla="*/ 63 h 83"/>
                  <a:gd name="T80" fmla="*/ 1 w 52"/>
                  <a:gd name="T81" fmla="*/ 68 h 83"/>
                  <a:gd name="T82" fmla="*/ 1 w 52"/>
                  <a:gd name="T83" fmla="*/ 73 h 83"/>
                  <a:gd name="T84" fmla="*/ 0 w 52"/>
                  <a:gd name="T85" fmla="*/ 79 h 83"/>
                  <a:gd name="T86" fmla="*/ 2 w 52"/>
                  <a:gd name="T87" fmla="*/ 80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52" h="83">
                    <a:moveTo>
                      <a:pt x="2" y="80"/>
                    </a:moveTo>
                    <a:cubicBezTo>
                      <a:pt x="6" y="82"/>
                      <a:pt x="6" y="82"/>
                      <a:pt x="6" y="82"/>
                    </a:cubicBezTo>
                    <a:cubicBezTo>
                      <a:pt x="9" y="83"/>
                      <a:pt x="9" y="83"/>
                      <a:pt x="9" y="83"/>
                    </a:cubicBezTo>
                    <a:cubicBezTo>
                      <a:pt x="19" y="82"/>
                      <a:pt x="19" y="82"/>
                      <a:pt x="19" y="82"/>
                    </a:cubicBezTo>
                    <a:cubicBezTo>
                      <a:pt x="22" y="79"/>
                      <a:pt x="22" y="79"/>
                      <a:pt x="22" y="79"/>
                    </a:cubicBezTo>
                    <a:cubicBezTo>
                      <a:pt x="25" y="76"/>
                      <a:pt x="25" y="76"/>
                      <a:pt x="25" y="76"/>
                    </a:cubicBezTo>
                    <a:cubicBezTo>
                      <a:pt x="28" y="72"/>
                      <a:pt x="28" y="72"/>
                      <a:pt x="28" y="72"/>
                    </a:cubicBezTo>
                    <a:cubicBezTo>
                      <a:pt x="32" y="67"/>
                      <a:pt x="32" y="67"/>
                      <a:pt x="32" y="67"/>
                    </a:cubicBezTo>
                    <a:cubicBezTo>
                      <a:pt x="35" y="62"/>
                      <a:pt x="35" y="62"/>
                      <a:pt x="35" y="62"/>
                    </a:cubicBezTo>
                    <a:cubicBezTo>
                      <a:pt x="37" y="59"/>
                      <a:pt x="37" y="59"/>
                      <a:pt x="37" y="59"/>
                    </a:cubicBezTo>
                    <a:cubicBezTo>
                      <a:pt x="40" y="52"/>
                      <a:pt x="40" y="52"/>
                      <a:pt x="40" y="52"/>
                    </a:cubicBezTo>
                    <a:cubicBezTo>
                      <a:pt x="41" y="46"/>
                      <a:pt x="41" y="46"/>
                      <a:pt x="41" y="46"/>
                    </a:cubicBezTo>
                    <a:cubicBezTo>
                      <a:pt x="48" y="43"/>
                      <a:pt x="48" y="43"/>
                      <a:pt x="48" y="43"/>
                    </a:cubicBezTo>
                    <a:cubicBezTo>
                      <a:pt x="48" y="43"/>
                      <a:pt x="50" y="41"/>
                      <a:pt x="50" y="40"/>
                    </a:cubicBezTo>
                    <a:cubicBezTo>
                      <a:pt x="50" y="39"/>
                      <a:pt x="51" y="32"/>
                      <a:pt x="51" y="32"/>
                    </a:cubicBezTo>
                    <a:cubicBezTo>
                      <a:pt x="52" y="21"/>
                      <a:pt x="52" y="21"/>
                      <a:pt x="52" y="21"/>
                    </a:cubicBezTo>
                    <a:cubicBezTo>
                      <a:pt x="52" y="13"/>
                      <a:pt x="52" y="13"/>
                      <a:pt x="52" y="13"/>
                    </a:cubicBezTo>
                    <a:cubicBezTo>
                      <a:pt x="49" y="7"/>
                      <a:pt x="49" y="7"/>
                      <a:pt x="49" y="7"/>
                    </a:cubicBezTo>
                    <a:cubicBezTo>
                      <a:pt x="45" y="4"/>
                      <a:pt x="45" y="4"/>
                      <a:pt x="45" y="4"/>
                    </a:cubicBezTo>
                    <a:cubicBezTo>
                      <a:pt x="41" y="1"/>
                      <a:pt x="41" y="1"/>
                      <a:pt x="41" y="1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3" y="3"/>
                      <a:pt x="23" y="3"/>
                      <a:pt x="23" y="3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1" y="9"/>
                      <a:pt x="21" y="9"/>
                      <a:pt x="21" y="9"/>
                    </a:cubicBezTo>
                    <a:cubicBezTo>
                      <a:pt x="21" y="13"/>
                      <a:pt x="21" y="13"/>
                      <a:pt x="21" y="13"/>
                    </a:cubicBezTo>
                    <a:cubicBezTo>
                      <a:pt x="22" y="17"/>
                      <a:pt x="22" y="17"/>
                      <a:pt x="22" y="17"/>
                    </a:cubicBezTo>
                    <a:cubicBezTo>
                      <a:pt x="23" y="21"/>
                      <a:pt x="23" y="21"/>
                      <a:pt x="23" y="21"/>
                    </a:cubicBezTo>
                    <a:cubicBezTo>
                      <a:pt x="22" y="24"/>
                      <a:pt x="22" y="24"/>
                      <a:pt x="22" y="24"/>
                    </a:cubicBezTo>
                    <a:cubicBezTo>
                      <a:pt x="21" y="27"/>
                      <a:pt x="21" y="27"/>
                      <a:pt x="21" y="27"/>
                    </a:cubicBezTo>
                    <a:cubicBezTo>
                      <a:pt x="21" y="32"/>
                      <a:pt x="21" y="32"/>
                      <a:pt x="21" y="32"/>
                    </a:cubicBezTo>
                    <a:cubicBezTo>
                      <a:pt x="20" y="38"/>
                      <a:pt x="20" y="38"/>
                      <a:pt x="20" y="38"/>
                    </a:cubicBezTo>
                    <a:cubicBezTo>
                      <a:pt x="18" y="45"/>
                      <a:pt x="18" y="45"/>
                      <a:pt x="18" y="45"/>
                    </a:cubicBezTo>
                    <a:cubicBezTo>
                      <a:pt x="16" y="49"/>
                      <a:pt x="16" y="49"/>
                      <a:pt x="16" y="49"/>
                    </a:cubicBezTo>
                    <a:cubicBezTo>
                      <a:pt x="13" y="53"/>
                      <a:pt x="13" y="53"/>
                      <a:pt x="13" y="53"/>
                    </a:cubicBezTo>
                    <a:cubicBezTo>
                      <a:pt x="12" y="57"/>
                      <a:pt x="12" y="57"/>
                      <a:pt x="12" y="57"/>
                    </a:cubicBezTo>
                    <a:cubicBezTo>
                      <a:pt x="10" y="60"/>
                      <a:pt x="10" y="60"/>
                      <a:pt x="10" y="60"/>
                    </a:cubicBezTo>
                    <a:cubicBezTo>
                      <a:pt x="5" y="61"/>
                      <a:pt x="5" y="61"/>
                      <a:pt x="5" y="61"/>
                    </a:cubicBezTo>
                    <a:cubicBezTo>
                      <a:pt x="1" y="63"/>
                      <a:pt x="1" y="63"/>
                      <a:pt x="1" y="63"/>
                    </a:cubicBezTo>
                    <a:cubicBezTo>
                      <a:pt x="1" y="68"/>
                      <a:pt x="1" y="68"/>
                      <a:pt x="1" y="68"/>
                    </a:cubicBezTo>
                    <a:cubicBezTo>
                      <a:pt x="1" y="73"/>
                      <a:pt x="1" y="73"/>
                      <a:pt x="1" y="73"/>
                    </a:cubicBezTo>
                    <a:cubicBezTo>
                      <a:pt x="0" y="79"/>
                      <a:pt x="0" y="79"/>
                      <a:pt x="0" y="79"/>
                    </a:cubicBezTo>
                    <a:lnTo>
                      <a:pt x="2" y="8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51" name="Freeform 23"/>
              <p:cNvSpPr>
                <a:spLocks/>
              </p:cNvSpPr>
              <p:nvPr/>
            </p:nvSpPr>
            <p:spPr bwMode="auto">
              <a:xfrm>
                <a:off x="9402763" y="3032125"/>
                <a:ext cx="1087437" cy="854075"/>
              </a:xfrm>
              <a:custGeom>
                <a:avLst/>
                <a:gdLst>
                  <a:gd name="T0" fmla="*/ 9 w 289"/>
                  <a:gd name="T1" fmla="*/ 146 h 227"/>
                  <a:gd name="T2" fmla="*/ 37 w 289"/>
                  <a:gd name="T3" fmla="*/ 147 h 227"/>
                  <a:gd name="T4" fmla="*/ 48 w 289"/>
                  <a:gd name="T5" fmla="*/ 155 h 227"/>
                  <a:gd name="T6" fmla="*/ 57 w 289"/>
                  <a:gd name="T7" fmla="*/ 152 h 227"/>
                  <a:gd name="T8" fmla="*/ 76 w 289"/>
                  <a:gd name="T9" fmla="*/ 150 h 227"/>
                  <a:gd name="T10" fmla="*/ 93 w 289"/>
                  <a:gd name="T11" fmla="*/ 150 h 227"/>
                  <a:gd name="T12" fmla="*/ 99 w 289"/>
                  <a:gd name="T13" fmla="*/ 160 h 227"/>
                  <a:gd name="T14" fmla="*/ 101 w 289"/>
                  <a:gd name="T15" fmla="*/ 175 h 227"/>
                  <a:gd name="T16" fmla="*/ 107 w 289"/>
                  <a:gd name="T17" fmla="*/ 184 h 227"/>
                  <a:gd name="T18" fmla="*/ 117 w 289"/>
                  <a:gd name="T19" fmla="*/ 189 h 227"/>
                  <a:gd name="T20" fmla="*/ 117 w 289"/>
                  <a:gd name="T21" fmla="*/ 200 h 227"/>
                  <a:gd name="T22" fmla="*/ 116 w 289"/>
                  <a:gd name="T23" fmla="*/ 212 h 227"/>
                  <a:gd name="T24" fmla="*/ 121 w 289"/>
                  <a:gd name="T25" fmla="*/ 222 h 227"/>
                  <a:gd name="T26" fmla="*/ 125 w 289"/>
                  <a:gd name="T27" fmla="*/ 227 h 227"/>
                  <a:gd name="T28" fmla="*/ 135 w 289"/>
                  <a:gd name="T29" fmla="*/ 221 h 227"/>
                  <a:gd name="T30" fmla="*/ 145 w 289"/>
                  <a:gd name="T31" fmla="*/ 220 h 227"/>
                  <a:gd name="T32" fmla="*/ 157 w 289"/>
                  <a:gd name="T33" fmla="*/ 215 h 227"/>
                  <a:gd name="T34" fmla="*/ 171 w 289"/>
                  <a:gd name="T35" fmla="*/ 211 h 227"/>
                  <a:gd name="T36" fmla="*/ 184 w 289"/>
                  <a:gd name="T37" fmla="*/ 207 h 227"/>
                  <a:gd name="T38" fmla="*/ 197 w 289"/>
                  <a:gd name="T39" fmla="*/ 205 h 227"/>
                  <a:gd name="T40" fmla="*/ 214 w 289"/>
                  <a:gd name="T41" fmla="*/ 203 h 227"/>
                  <a:gd name="T42" fmla="*/ 228 w 289"/>
                  <a:gd name="T43" fmla="*/ 192 h 227"/>
                  <a:gd name="T44" fmla="*/ 234 w 289"/>
                  <a:gd name="T45" fmla="*/ 176 h 227"/>
                  <a:gd name="T46" fmla="*/ 241 w 289"/>
                  <a:gd name="T47" fmla="*/ 164 h 227"/>
                  <a:gd name="T48" fmla="*/ 252 w 289"/>
                  <a:gd name="T49" fmla="*/ 155 h 227"/>
                  <a:gd name="T50" fmla="*/ 260 w 289"/>
                  <a:gd name="T51" fmla="*/ 142 h 227"/>
                  <a:gd name="T52" fmla="*/ 261 w 289"/>
                  <a:gd name="T53" fmla="*/ 125 h 227"/>
                  <a:gd name="T54" fmla="*/ 262 w 289"/>
                  <a:gd name="T55" fmla="*/ 117 h 227"/>
                  <a:gd name="T56" fmla="*/ 260 w 289"/>
                  <a:gd name="T57" fmla="*/ 106 h 227"/>
                  <a:gd name="T58" fmla="*/ 265 w 289"/>
                  <a:gd name="T59" fmla="*/ 95 h 227"/>
                  <a:gd name="T60" fmla="*/ 272 w 289"/>
                  <a:gd name="T61" fmla="*/ 94 h 227"/>
                  <a:gd name="T62" fmla="*/ 282 w 289"/>
                  <a:gd name="T63" fmla="*/ 92 h 227"/>
                  <a:gd name="T64" fmla="*/ 274 w 289"/>
                  <a:gd name="T65" fmla="*/ 74 h 227"/>
                  <a:gd name="T66" fmla="*/ 282 w 289"/>
                  <a:gd name="T67" fmla="*/ 66 h 227"/>
                  <a:gd name="T68" fmla="*/ 287 w 289"/>
                  <a:gd name="T69" fmla="*/ 54 h 227"/>
                  <a:gd name="T70" fmla="*/ 283 w 289"/>
                  <a:gd name="T71" fmla="*/ 43 h 227"/>
                  <a:gd name="T72" fmla="*/ 270 w 289"/>
                  <a:gd name="T73" fmla="*/ 39 h 227"/>
                  <a:gd name="T74" fmla="*/ 258 w 289"/>
                  <a:gd name="T75" fmla="*/ 40 h 227"/>
                  <a:gd name="T76" fmla="*/ 253 w 289"/>
                  <a:gd name="T77" fmla="*/ 32 h 227"/>
                  <a:gd name="T78" fmla="*/ 244 w 289"/>
                  <a:gd name="T79" fmla="*/ 25 h 227"/>
                  <a:gd name="T80" fmla="*/ 232 w 289"/>
                  <a:gd name="T81" fmla="*/ 24 h 227"/>
                  <a:gd name="T82" fmla="*/ 214 w 289"/>
                  <a:gd name="T83" fmla="*/ 13 h 227"/>
                  <a:gd name="T84" fmla="*/ 202 w 289"/>
                  <a:gd name="T85" fmla="*/ 10 h 227"/>
                  <a:gd name="T86" fmla="*/ 192 w 289"/>
                  <a:gd name="T87" fmla="*/ 13 h 227"/>
                  <a:gd name="T88" fmla="*/ 186 w 289"/>
                  <a:gd name="T89" fmla="*/ 3 h 227"/>
                  <a:gd name="T90" fmla="*/ 174 w 289"/>
                  <a:gd name="T91" fmla="*/ 0 h 227"/>
                  <a:gd name="T92" fmla="*/ 138 w 289"/>
                  <a:gd name="T93" fmla="*/ 22 h 227"/>
                  <a:gd name="T94" fmla="*/ 128 w 289"/>
                  <a:gd name="T95" fmla="*/ 19 h 227"/>
                  <a:gd name="T96" fmla="*/ 117 w 289"/>
                  <a:gd name="T97" fmla="*/ 19 h 227"/>
                  <a:gd name="T98" fmla="*/ 111 w 289"/>
                  <a:gd name="T99" fmla="*/ 28 h 227"/>
                  <a:gd name="T100" fmla="*/ 111 w 289"/>
                  <a:gd name="T101" fmla="*/ 43 h 227"/>
                  <a:gd name="T102" fmla="*/ 99 w 289"/>
                  <a:gd name="T103" fmla="*/ 47 h 227"/>
                  <a:gd name="T104" fmla="*/ 100 w 289"/>
                  <a:gd name="T105" fmla="*/ 61 h 227"/>
                  <a:gd name="T106" fmla="*/ 101 w 289"/>
                  <a:gd name="T107" fmla="*/ 74 h 227"/>
                  <a:gd name="T108" fmla="*/ 96 w 289"/>
                  <a:gd name="T109" fmla="*/ 83 h 227"/>
                  <a:gd name="T110" fmla="*/ 98 w 289"/>
                  <a:gd name="T111" fmla="*/ 94 h 227"/>
                  <a:gd name="T112" fmla="*/ 92 w 289"/>
                  <a:gd name="T113" fmla="*/ 106 h 227"/>
                  <a:gd name="T114" fmla="*/ 79 w 289"/>
                  <a:gd name="T115" fmla="*/ 116 h 227"/>
                  <a:gd name="T116" fmla="*/ 67 w 289"/>
                  <a:gd name="T117" fmla="*/ 110 h 227"/>
                  <a:gd name="T118" fmla="*/ 49 w 289"/>
                  <a:gd name="T119" fmla="*/ 110 h 227"/>
                  <a:gd name="T120" fmla="*/ 37 w 289"/>
                  <a:gd name="T121" fmla="*/ 115 h 227"/>
                  <a:gd name="T122" fmla="*/ 21 w 289"/>
                  <a:gd name="T123" fmla="*/ 117 h 227"/>
                  <a:gd name="T124" fmla="*/ 6 w 289"/>
                  <a:gd name="T125" fmla="*/ 132 h 2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89" h="227">
                    <a:moveTo>
                      <a:pt x="0" y="144"/>
                    </a:moveTo>
                    <a:cubicBezTo>
                      <a:pt x="1" y="146"/>
                      <a:pt x="1" y="146"/>
                      <a:pt x="1" y="146"/>
                    </a:cubicBezTo>
                    <a:cubicBezTo>
                      <a:pt x="9" y="146"/>
                      <a:pt x="9" y="146"/>
                      <a:pt x="9" y="146"/>
                    </a:cubicBezTo>
                    <a:cubicBezTo>
                      <a:pt x="17" y="146"/>
                      <a:pt x="17" y="146"/>
                      <a:pt x="17" y="146"/>
                    </a:cubicBezTo>
                    <a:cubicBezTo>
                      <a:pt x="26" y="147"/>
                      <a:pt x="26" y="147"/>
                      <a:pt x="26" y="147"/>
                    </a:cubicBezTo>
                    <a:cubicBezTo>
                      <a:pt x="37" y="147"/>
                      <a:pt x="37" y="147"/>
                      <a:pt x="37" y="147"/>
                    </a:cubicBezTo>
                    <a:cubicBezTo>
                      <a:pt x="43" y="150"/>
                      <a:pt x="43" y="150"/>
                      <a:pt x="43" y="150"/>
                    </a:cubicBezTo>
                    <a:cubicBezTo>
                      <a:pt x="45" y="153"/>
                      <a:pt x="45" y="153"/>
                      <a:pt x="45" y="153"/>
                    </a:cubicBezTo>
                    <a:cubicBezTo>
                      <a:pt x="48" y="155"/>
                      <a:pt x="48" y="155"/>
                      <a:pt x="48" y="155"/>
                    </a:cubicBezTo>
                    <a:cubicBezTo>
                      <a:pt x="52" y="155"/>
                      <a:pt x="52" y="155"/>
                      <a:pt x="52" y="155"/>
                    </a:cubicBezTo>
                    <a:cubicBezTo>
                      <a:pt x="54" y="154"/>
                      <a:pt x="54" y="154"/>
                      <a:pt x="54" y="154"/>
                    </a:cubicBezTo>
                    <a:cubicBezTo>
                      <a:pt x="54" y="154"/>
                      <a:pt x="55" y="152"/>
                      <a:pt x="57" y="152"/>
                    </a:cubicBezTo>
                    <a:cubicBezTo>
                      <a:pt x="58" y="152"/>
                      <a:pt x="63" y="152"/>
                      <a:pt x="64" y="152"/>
                    </a:cubicBezTo>
                    <a:cubicBezTo>
                      <a:pt x="66" y="152"/>
                      <a:pt x="68" y="150"/>
                      <a:pt x="69" y="150"/>
                    </a:cubicBezTo>
                    <a:cubicBezTo>
                      <a:pt x="70" y="150"/>
                      <a:pt x="76" y="150"/>
                      <a:pt x="76" y="150"/>
                    </a:cubicBezTo>
                    <a:cubicBezTo>
                      <a:pt x="76" y="150"/>
                      <a:pt x="81" y="149"/>
                      <a:pt x="82" y="149"/>
                    </a:cubicBezTo>
                    <a:cubicBezTo>
                      <a:pt x="83" y="149"/>
                      <a:pt x="88" y="149"/>
                      <a:pt x="88" y="149"/>
                    </a:cubicBezTo>
                    <a:cubicBezTo>
                      <a:pt x="93" y="150"/>
                      <a:pt x="93" y="150"/>
                      <a:pt x="93" y="150"/>
                    </a:cubicBezTo>
                    <a:cubicBezTo>
                      <a:pt x="95" y="153"/>
                      <a:pt x="95" y="153"/>
                      <a:pt x="95" y="153"/>
                    </a:cubicBezTo>
                    <a:cubicBezTo>
                      <a:pt x="97" y="155"/>
                      <a:pt x="97" y="155"/>
                      <a:pt x="97" y="155"/>
                    </a:cubicBezTo>
                    <a:cubicBezTo>
                      <a:pt x="99" y="160"/>
                      <a:pt x="99" y="160"/>
                      <a:pt x="99" y="160"/>
                    </a:cubicBezTo>
                    <a:cubicBezTo>
                      <a:pt x="100" y="166"/>
                      <a:pt x="100" y="166"/>
                      <a:pt x="100" y="166"/>
                    </a:cubicBezTo>
                    <a:cubicBezTo>
                      <a:pt x="100" y="171"/>
                      <a:pt x="100" y="171"/>
                      <a:pt x="100" y="171"/>
                    </a:cubicBezTo>
                    <a:cubicBezTo>
                      <a:pt x="101" y="175"/>
                      <a:pt x="101" y="175"/>
                      <a:pt x="101" y="175"/>
                    </a:cubicBezTo>
                    <a:cubicBezTo>
                      <a:pt x="102" y="178"/>
                      <a:pt x="102" y="178"/>
                      <a:pt x="102" y="178"/>
                    </a:cubicBezTo>
                    <a:cubicBezTo>
                      <a:pt x="104" y="181"/>
                      <a:pt x="104" y="181"/>
                      <a:pt x="104" y="181"/>
                    </a:cubicBezTo>
                    <a:cubicBezTo>
                      <a:pt x="107" y="184"/>
                      <a:pt x="107" y="184"/>
                      <a:pt x="107" y="184"/>
                    </a:cubicBezTo>
                    <a:cubicBezTo>
                      <a:pt x="110" y="186"/>
                      <a:pt x="110" y="186"/>
                      <a:pt x="110" y="186"/>
                    </a:cubicBezTo>
                    <a:cubicBezTo>
                      <a:pt x="113" y="187"/>
                      <a:pt x="113" y="187"/>
                      <a:pt x="113" y="187"/>
                    </a:cubicBezTo>
                    <a:cubicBezTo>
                      <a:pt x="117" y="189"/>
                      <a:pt x="117" y="189"/>
                      <a:pt x="117" y="189"/>
                    </a:cubicBezTo>
                    <a:cubicBezTo>
                      <a:pt x="118" y="192"/>
                      <a:pt x="118" y="192"/>
                      <a:pt x="118" y="192"/>
                    </a:cubicBezTo>
                    <a:cubicBezTo>
                      <a:pt x="117" y="196"/>
                      <a:pt x="117" y="196"/>
                      <a:pt x="117" y="196"/>
                    </a:cubicBezTo>
                    <a:cubicBezTo>
                      <a:pt x="117" y="200"/>
                      <a:pt x="117" y="200"/>
                      <a:pt x="117" y="200"/>
                    </a:cubicBezTo>
                    <a:cubicBezTo>
                      <a:pt x="116" y="203"/>
                      <a:pt x="116" y="203"/>
                      <a:pt x="116" y="203"/>
                    </a:cubicBezTo>
                    <a:cubicBezTo>
                      <a:pt x="116" y="208"/>
                      <a:pt x="116" y="208"/>
                      <a:pt x="116" y="208"/>
                    </a:cubicBezTo>
                    <a:cubicBezTo>
                      <a:pt x="116" y="212"/>
                      <a:pt x="116" y="212"/>
                      <a:pt x="116" y="212"/>
                    </a:cubicBezTo>
                    <a:cubicBezTo>
                      <a:pt x="117" y="216"/>
                      <a:pt x="117" y="216"/>
                      <a:pt x="117" y="216"/>
                    </a:cubicBezTo>
                    <a:cubicBezTo>
                      <a:pt x="118" y="218"/>
                      <a:pt x="118" y="218"/>
                      <a:pt x="118" y="218"/>
                    </a:cubicBezTo>
                    <a:cubicBezTo>
                      <a:pt x="121" y="222"/>
                      <a:pt x="121" y="222"/>
                      <a:pt x="121" y="222"/>
                    </a:cubicBezTo>
                    <a:cubicBezTo>
                      <a:pt x="121" y="225"/>
                      <a:pt x="121" y="225"/>
                      <a:pt x="121" y="225"/>
                    </a:cubicBezTo>
                    <a:cubicBezTo>
                      <a:pt x="121" y="227"/>
                      <a:pt x="121" y="227"/>
                      <a:pt x="121" y="227"/>
                    </a:cubicBezTo>
                    <a:cubicBezTo>
                      <a:pt x="125" y="227"/>
                      <a:pt x="125" y="227"/>
                      <a:pt x="125" y="227"/>
                    </a:cubicBezTo>
                    <a:cubicBezTo>
                      <a:pt x="131" y="227"/>
                      <a:pt x="131" y="227"/>
                      <a:pt x="131" y="227"/>
                    </a:cubicBezTo>
                    <a:cubicBezTo>
                      <a:pt x="132" y="224"/>
                      <a:pt x="132" y="224"/>
                      <a:pt x="132" y="224"/>
                    </a:cubicBezTo>
                    <a:cubicBezTo>
                      <a:pt x="135" y="221"/>
                      <a:pt x="135" y="221"/>
                      <a:pt x="135" y="221"/>
                    </a:cubicBezTo>
                    <a:cubicBezTo>
                      <a:pt x="139" y="219"/>
                      <a:pt x="139" y="219"/>
                      <a:pt x="139" y="219"/>
                    </a:cubicBezTo>
                    <a:cubicBezTo>
                      <a:pt x="141" y="221"/>
                      <a:pt x="141" y="221"/>
                      <a:pt x="141" y="221"/>
                    </a:cubicBezTo>
                    <a:cubicBezTo>
                      <a:pt x="141" y="221"/>
                      <a:pt x="144" y="221"/>
                      <a:pt x="145" y="220"/>
                    </a:cubicBezTo>
                    <a:cubicBezTo>
                      <a:pt x="145" y="220"/>
                      <a:pt x="147" y="219"/>
                      <a:pt x="147" y="219"/>
                    </a:cubicBezTo>
                    <a:cubicBezTo>
                      <a:pt x="153" y="217"/>
                      <a:pt x="153" y="217"/>
                      <a:pt x="153" y="217"/>
                    </a:cubicBezTo>
                    <a:cubicBezTo>
                      <a:pt x="157" y="215"/>
                      <a:pt x="157" y="215"/>
                      <a:pt x="157" y="215"/>
                    </a:cubicBezTo>
                    <a:cubicBezTo>
                      <a:pt x="160" y="213"/>
                      <a:pt x="160" y="213"/>
                      <a:pt x="160" y="213"/>
                    </a:cubicBezTo>
                    <a:cubicBezTo>
                      <a:pt x="166" y="212"/>
                      <a:pt x="166" y="212"/>
                      <a:pt x="166" y="212"/>
                    </a:cubicBezTo>
                    <a:cubicBezTo>
                      <a:pt x="171" y="211"/>
                      <a:pt x="171" y="211"/>
                      <a:pt x="171" y="211"/>
                    </a:cubicBezTo>
                    <a:cubicBezTo>
                      <a:pt x="175" y="209"/>
                      <a:pt x="175" y="209"/>
                      <a:pt x="175" y="209"/>
                    </a:cubicBezTo>
                    <a:cubicBezTo>
                      <a:pt x="178" y="208"/>
                      <a:pt x="178" y="208"/>
                      <a:pt x="178" y="208"/>
                    </a:cubicBezTo>
                    <a:cubicBezTo>
                      <a:pt x="184" y="207"/>
                      <a:pt x="184" y="207"/>
                      <a:pt x="184" y="207"/>
                    </a:cubicBezTo>
                    <a:cubicBezTo>
                      <a:pt x="189" y="206"/>
                      <a:pt x="189" y="206"/>
                      <a:pt x="189" y="206"/>
                    </a:cubicBezTo>
                    <a:cubicBezTo>
                      <a:pt x="193" y="205"/>
                      <a:pt x="193" y="205"/>
                      <a:pt x="193" y="205"/>
                    </a:cubicBezTo>
                    <a:cubicBezTo>
                      <a:pt x="197" y="205"/>
                      <a:pt x="197" y="205"/>
                      <a:pt x="197" y="205"/>
                    </a:cubicBezTo>
                    <a:cubicBezTo>
                      <a:pt x="204" y="205"/>
                      <a:pt x="204" y="205"/>
                      <a:pt x="204" y="205"/>
                    </a:cubicBezTo>
                    <a:cubicBezTo>
                      <a:pt x="209" y="205"/>
                      <a:pt x="209" y="205"/>
                      <a:pt x="209" y="205"/>
                    </a:cubicBezTo>
                    <a:cubicBezTo>
                      <a:pt x="214" y="203"/>
                      <a:pt x="214" y="203"/>
                      <a:pt x="214" y="203"/>
                    </a:cubicBezTo>
                    <a:cubicBezTo>
                      <a:pt x="214" y="203"/>
                      <a:pt x="220" y="200"/>
                      <a:pt x="220" y="200"/>
                    </a:cubicBezTo>
                    <a:cubicBezTo>
                      <a:pt x="220" y="199"/>
                      <a:pt x="225" y="196"/>
                      <a:pt x="225" y="196"/>
                    </a:cubicBezTo>
                    <a:cubicBezTo>
                      <a:pt x="228" y="192"/>
                      <a:pt x="228" y="192"/>
                      <a:pt x="228" y="192"/>
                    </a:cubicBezTo>
                    <a:cubicBezTo>
                      <a:pt x="230" y="186"/>
                      <a:pt x="230" y="186"/>
                      <a:pt x="230" y="186"/>
                    </a:cubicBezTo>
                    <a:cubicBezTo>
                      <a:pt x="232" y="180"/>
                      <a:pt x="232" y="180"/>
                      <a:pt x="232" y="180"/>
                    </a:cubicBezTo>
                    <a:cubicBezTo>
                      <a:pt x="234" y="176"/>
                      <a:pt x="234" y="176"/>
                      <a:pt x="234" y="176"/>
                    </a:cubicBezTo>
                    <a:cubicBezTo>
                      <a:pt x="236" y="172"/>
                      <a:pt x="236" y="172"/>
                      <a:pt x="236" y="172"/>
                    </a:cubicBezTo>
                    <a:cubicBezTo>
                      <a:pt x="239" y="169"/>
                      <a:pt x="239" y="169"/>
                      <a:pt x="239" y="169"/>
                    </a:cubicBezTo>
                    <a:cubicBezTo>
                      <a:pt x="241" y="164"/>
                      <a:pt x="241" y="164"/>
                      <a:pt x="241" y="164"/>
                    </a:cubicBezTo>
                    <a:cubicBezTo>
                      <a:pt x="242" y="159"/>
                      <a:pt x="242" y="159"/>
                      <a:pt x="242" y="159"/>
                    </a:cubicBezTo>
                    <a:cubicBezTo>
                      <a:pt x="245" y="155"/>
                      <a:pt x="245" y="155"/>
                      <a:pt x="245" y="155"/>
                    </a:cubicBezTo>
                    <a:cubicBezTo>
                      <a:pt x="252" y="155"/>
                      <a:pt x="252" y="155"/>
                      <a:pt x="252" y="155"/>
                    </a:cubicBezTo>
                    <a:cubicBezTo>
                      <a:pt x="254" y="151"/>
                      <a:pt x="254" y="151"/>
                      <a:pt x="254" y="151"/>
                    </a:cubicBezTo>
                    <a:cubicBezTo>
                      <a:pt x="257" y="146"/>
                      <a:pt x="257" y="146"/>
                      <a:pt x="257" y="146"/>
                    </a:cubicBezTo>
                    <a:cubicBezTo>
                      <a:pt x="260" y="142"/>
                      <a:pt x="260" y="142"/>
                      <a:pt x="260" y="142"/>
                    </a:cubicBezTo>
                    <a:cubicBezTo>
                      <a:pt x="260" y="142"/>
                      <a:pt x="260" y="139"/>
                      <a:pt x="260" y="137"/>
                    </a:cubicBezTo>
                    <a:cubicBezTo>
                      <a:pt x="260" y="136"/>
                      <a:pt x="262" y="129"/>
                      <a:pt x="262" y="129"/>
                    </a:cubicBezTo>
                    <a:cubicBezTo>
                      <a:pt x="261" y="125"/>
                      <a:pt x="261" y="125"/>
                      <a:pt x="261" y="125"/>
                    </a:cubicBezTo>
                    <a:cubicBezTo>
                      <a:pt x="259" y="123"/>
                      <a:pt x="259" y="123"/>
                      <a:pt x="259" y="123"/>
                    </a:cubicBezTo>
                    <a:cubicBezTo>
                      <a:pt x="260" y="118"/>
                      <a:pt x="260" y="118"/>
                      <a:pt x="260" y="118"/>
                    </a:cubicBezTo>
                    <a:cubicBezTo>
                      <a:pt x="262" y="117"/>
                      <a:pt x="262" y="117"/>
                      <a:pt x="262" y="117"/>
                    </a:cubicBezTo>
                    <a:cubicBezTo>
                      <a:pt x="262" y="112"/>
                      <a:pt x="262" y="112"/>
                      <a:pt x="262" y="112"/>
                    </a:cubicBezTo>
                    <a:cubicBezTo>
                      <a:pt x="259" y="111"/>
                      <a:pt x="259" y="111"/>
                      <a:pt x="259" y="111"/>
                    </a:cubicBezTo>
                    <a:cubicBezTo>
                      <a:pt x="259" y="111"/>
                      <a:pt x="260" y="107"/>
                      <a:pt x="260" y="106"/>
                    </a:cubicBezTo>
                    <a:cubicBezTo>
                      <a:pt x="260" y="105"/>
                      <a:pt x="262" y="101"/>
                      <a:pt x="262" y="101"/>
                    </a:cubicBezTo>
                    <a:cubicBezTo>
                      <a:pt x="263" y="100"/>
                      <a:pt x="263" y="100"/>
                      <a:pt x="263" y="100"/>
                    </a:cubicBezTo>
                    <a:cubicBezTo>
                      <a:pt x="263" y="100"/>
                      <a:pt x="263" y="96"/>
                      <a:pt x="265" y="95"/>
                    </a:cubicBezTo>
                    <a:cubicBezTo>
                      <a:pt x="266" y="94"/>
                      <a:pt x="268" y="94"/>
                      <a:pt x="268" y="94"/>
                    </a:cubicBezTo>
                    <a:cubicBezTo>
                      <a:pt x="270" y="94"/>
                      <a:pt x="270" y="94"/>
                      <a:pt x="270" y="94"/>
                    </a:cubicBezTo>
                    <a:cubicBezTo>
                      <a:pt x="272" y="94"/>
                      <a:pt x="272" y="94"/>
                      <a:pt x="272" y="94"/>
                    </a:cubicBezTo>
                    <a:cubicBezTo>
                      <a:pt x="278" y="94"/>
                      <a:pt x="278" y="94"/>
                      <a:pt x="278" y="94"/>
                    </a:cubicBezTo>
                    <a:cubicBezTo>
                      <a:pt x="281" y="94"/>
                      <a:pt x="281" y="94"/>
                      <a:pt x="281" y="94"/>
                    </a:cubicBezTo>
                    <a:cubicBezTo>
                      <a:pt x="282" y="92"/>
                      <a:pt x="282" y="92"/>
                      <a:pt x="282" y="92"/>
                    </a:cubicBezTo>
                    <a:cubicBezTo>
                      <a:pt x="277" y="87"/>
                      <a:pt x="277" y="87"/>
                      <a:pt x="277" y="87"/>
                    </a:cubicBezTo>
                    <a:cubicBezTo>
                      <a:pt x="277" y="87"/>
                      <a:pt x="274" y="83"/>
                      <a:pt x="273" y="82"/>
                    </a:cubicBezTo>
                    <a:cubicBezTo>
                      <a:pt x="273" y="81"/>
                      <a:pt x="274" y="74"/>
                      <a:pt x="274" y="74"/>
                    </a:cubicBezTo>
                    <a:cubicBezTo>
                      <a:pt x="275" y="67"/>
                      <a:pt x="275" y="67"/>
                      <a:pt x="275" y="67"/>
                    </a:cubicBezTo>
                    <a:cubicBezTo>
                      <a:pt x="278" y="66"/>
                      <a:pt x="278" y="66"/>
                      <a:pt x="278" y="66"/>
                    </a:cubicBezTo>
                    <a:cubicBezTo>
                      <a:pt x="282" y="66"/>
                      <a:pt x="282" y="66"/>
                      <a:pt x="282" y="66"/>
                    </a:cubicBezTo>
                    <a:cubicBezTo>
                      <a:pt x="282" y="62"/>
                      <a:pt x="282" y="62"/>
                      <a:pt x="282" y="62"/>
                    </a:cubicBezTo>
                    <a:cubicBezTo>
                      <a:pt x="284" y="57"/>
                      <a:pt x="284" y="57"/>
                      <a:pt x="284" y="57"/>
                    </a:cubicBezTo>
                    <a:cubicBezTo>
                      <a:pt x="287" y="54"/>
                      <a:pt x="287" y="54"/>
                      <a:pt x="287" y="54"/>
                    </a:cubicBezTo>
                    <a:cubicBezTo>
                      <a:pt x="289" y="51"/>
                      <a:pt x="289" y="51"/>
                      <a:pt x="289" y="51"/>
                    </a:cubicBezTo>
                    <a:cubicBezTo>
                      <a:pt x="289" y="46"/>
                      <a:pt x="289" y="46"/>
                      <a:pt x="289" y="46"/>
                    </a:cubicBezTo>
                    <a:cubicBezTo>
                      <a:pt x="283" y="43"/>
                      <a:pt x="283" y="43"/>
                      <a:pt x="283" y="43"/>
                    </a:cubicBezTo>
                    <a:cubicBezTo>
                      <a:pt x="279" y="41"/>
                      <a:pt x="279" y="41"/>
                      <a:pt x="279" y="41"/>
                    </a:cubicBezTo>
                    <a:cubicBezTo>
                      <a:pt x="274" y="39"/>
                      <a:pt x="274" y="39"/>
                      <a:pt x="274" y="39"/>
                    </a:cubicBezTo>
                    <a:cubicBezTo>
                      <a:pt x="274" y="39"/>
                      <a:pt x="271" y="39"/>
                      <a:pt x="270" y="39"/>
                    </a:cubicBezTo>
                    <a:cubicBezTo>
                      <a:pt x="270" y="39"/>
                      <a:pt x="265" y="39"/>
                      <a:pt x="265" y="39"/>
                    </a:cubicBezTo>
                    <a:cubicBezTo>
                      <a:pt x="262" y="39"/>
                      <a:pt x="262" y="39"/>
                      <a:pt x="262" y="39"/>
                    </a:cubicBezTo>
                    <a:cubicBezTo>
                      <a:pt x="258" y="40"/>
                      <a:pt x="258" y="40"/>
                      <a:pt x="258" y="40"/>
                    </a:cubicBezTo>
                    <a:cubicBezTo>
                      <a:pt x="255" y="40"/>
                      <a:pt x="255" y="40"/>
                      <a:pt x="255" y="40"/>
                    </a:cubicBezTo>
                    <a:cubicBezTo>
                      <a:pt x="254" y="37"/>
                      <a:pt x="254" y="37"/>
                      <a:pt x="254" y="37"/>
                    </a:cubicBezTo>
                    <a:cubicBezTo>
                      <a:pt x="253" y="32"/>
                      <a:pt x="253" y="32"/>
                      <a:pt x="253" y="32"/>
                    </a:cubicBezTo>
                    <a:cubicBezTo>
                      <a:pt x="249" y="29"/>
                      <a:pt x="249" y="29"/>
                      <a:pt x="249" y="29"/>
                    </a:cubicBezTo>
                    <a:cubicBezTo>
                      <a:pt x="247" y="26"/>
                      <a:pt x="247" y="26"/>
                      <a:pt x="247" y="26"/>
                    </a:cubicBezTo>
                    <a:cubicBezTo>
                      <a:pt x="244" y="25"/>
                      <a:pt x="244" y="25"/>
                      <a:pt x="244" y="25"/>
                    </a:cubicBezTo>
                    <a:cubicBezTo>
                      <a:pt x="244" y="25"/>
                      <a:pt x="241" y="24"/>
                      <a:pt x="240" y="24"/>
                    </a:cubicBezTo>
                    <a:cubicBezTo>
                      <a:pt x="239" y="24"/>
                      <a:pt x="235" y="24"/>
                      <a:pt x="235" y="24"/>
                    </a:cubicBezTo>
                    <a:cubicBezTo>
                      <a:pt x="232" y="24"/>
                      <a:pt x="232" y="24"/>
                      <a:pt x="232" y="24"/>
                    </a:cubicBezTo>
                    <a:cubicBezTo>
                      <a:pt x="228" y="22"/>
                      <a:pt x="228" y="22"/>
                      <a:pt x="228" y="22"/>
                    </a:cubicBezTo>
                    <a:cubicBezTo>
                      <a:pt x="220" y="18"/>
                      <a:pt x="220" y="18"/>
                      <a:pt x="220" y="18"/>
                    </a:cubicBezTo>
                    <a:cubicBezTo>
                      <a:pt x="214" y="13"/>
                      <a:pt x="214" y="13"/>
                      <a:pt x="214" y="13"/>
                    </a:cubicBezTo>
                    <a:cubicBezTo>
                      <a:pt x="210" y="10"/>
                      <a:pt x="210" y="10"/>
                      <a:pt x="210" y="10"/>
                    </a:cubicBezTo>
                    <a:cubicBezTo>
                      <a:pt x="210" y="10"/>
                      <a:pt x="207" y="10"/>
                      <a:pt x="206" y="10"/>
                    </a:cubicBezTo>
                    <a:cubicBezTo>
                      <a:pt x="206" y="10"/>
                      <a:pt x="202" y="10"/>
                      <a:pt x="202" y="10"/>
                    </a:cubicBezTo>
                    <a:cubicBezTo>
                      <a:pt x="201" y="13"/>
                      <a:pt x="201" y="13"/>
                      <a:pt x="201" y="13"/>
                    </a:cubicBezTo>
                    <a:cubicBezTo>
                      <a:pt x="198" y="13"/>
                      <a:pt x="198" y="13"/>
                      <a:pt x="198" y="13"/>
                    </a:cubicBezTo>
                    <a:cubicBezTo>
                      <a:pt x="192" y="13"/>
                      <a:pt x="192" y="13"/>
                      <a:pt x="192" y="13"/>
                    </a:cubicBezTo>
                    <a:cubicBezTo>
                      <a:pt x="188" y="8"/>
                      <a:pt x="188" y="8"/>
                      <a:pt x="188" y="8"/>
                    </a:cubicBezTo>
                    <a:cubicBezTo>
                      <a:pt x="187" y="6"/>
                      <a:pt x="187" y="6"/>
                      <a:pt x="187" y="6"/>
                    </a:cubicBezTo>
                    <a:cubicBezTo>
                      <a:pt x="186" y="3"/>
                      <a:pt x="186" y="3"/>
                      <a:pt x="186" y="3"/>
                    </a:cubicBezTo>
                    <a:cubicBezTo>
                      <a:pt x="183" y="1"/>
                      <a:pt x="183" y="1"/>
                      <a:pt x="183" y="1"/>
                    </a:cubicBezTo>
                    <a:cubicBezTo>
                      <a:pt x="178" y="0"/>
                      <a:pt x="178" y="0"/>
                      <a:pt x="178" y="0"/>
                    </a:cubicBezTo>
                    <a:cubicBezTo>
                      <a:pt x="174" y="0"/>
                      <a:pt x="174" y="0"/>
                      <a:pt x="174" y="0"/>
                    </a:cubicBezTo>
                    <a:cubicBezTo>
                      <a:pt x="166" y="6"/>
                      <a:pt x="166" y="6"/>
                      <a:pt x="166" y="6"/>
                    </a:cubicBezTo>
                    <a:cubicBezTo>
                      <a:pt x="151" y="16"/>
                      <a:pt x="151" y="16"/>
                      <a:pt x="151" y="16"/>
                    </a:cubicBezTo>
                    <a:cubicBezTo>
                      <a:pt x="138" y="22"/>
                      <a:pt x="138" y="22"/>
                      <a:pt x="138" y="22"/>
                    </a:cubicBezTo>
                    <a:cubicBezTo>
                      <a:pt x="132" y="24"/>
                      <a:pt x="132" y="24"/>
                      <a:pt x="132" y="24"/>
                    </a:cubicBezTo>
                    <a:cubicBezTo>
                      <a:pt x="128" y="26"/>
                      <a:pt x="128" y="26"/>
                      <a:pt x="128" y="26"/>
                    </a:cubicBezTo>
                    <a:cubicBezTo>
                      <a:pt x="128" y="19"/>
                      <a:pt x="128" y="19"/>
                      <a:pt x="128" y="19"/>
                    </a:cubicBezTo>
                    <a:cubicBezTo>
                      <a:pt x="128" y="19"/>
                      <a:pt x="125" y="16"/>
                      <a:pt x="124" y="16"/>
                    </a:cubicBezTo>
                    <a:cubicBezTo>
                      <a:pt x="123" y="16"/>
                      <a:pt x="120" y="16"/>
                      <a:pt x="120" y="16"/>
                    </a:cubicBezTo>
                    <a:cubicBezTo>
                      <a:pt x="117" y="19"/>
                      <a:pt x="117" y="19"/>
                      <a:pt x="117" y="19"/>
                    </a:cubicBezTo>
                    <a:cubicBezTo>
                      <a:pt x="113" y="21"/>
                      <a:pt x="113" y="21"/>
                      <a:pt x="113" y="21"/>
                    </a:cubicBezTo>
                    <a:cubicBezTo>
                      <a:pt x="110" y="22"/>
                      <a:pt x="110" y="22"/>
                      <a:pt x="110" y="22"/>
                    </a:cubicBezTo>
                    <a:cubicBezTo>
                      <a:pt x="111" y="28"/>
                      <a:pt x="111" y="28"/>
                      <a:pt x="111" y="28"/>
                    </a:cubicBezTo>
                    <a:cubicBezTo>
                      <a:pt x="112" y="33"/>
                      <a:pt x="112" y="33"/>
                      <a:pt x="112" y="33"/>
                    </a:cubicBezTo>
                    <a:cubicBezTo>
                      <a:pt x="112" y="39"/>
                      <a:pt x="112" y="39"/>
                      <a:pt x="112" y="39"/>
                    </a:cubicBezTo>
                    <a:cubicBezTo>
                      <a:pt x="111" y="43"/>
                      <a:pt x="111" y="43"/>
                      <a:pt x="111" y="43"/>
                    </a:cubicBezTo>
                    <a:cubicBezTo>
                      <a:pt x="107" y="45"/>
                      <a:pt x="107" y="45"/>
                      <a:pt x="107" y="45"/>
                    </a:cubicBezTo>
                    <a:cubicBezTo>
                      <a:pt x="103" y="45"/>
                      <a:pt x="103" y="45"/>
                      <a:pt x="103" y="45"/>
                    </a:cubicBezTo>
                    <a:cubicBezTo>
                      <a:pt x="99" y="47"/>
                      <a:pt x="99" y="47"/>
                      <a:pt x="99" y="47"/>
                    </a:cubicBezTo>
                    <a:cubicBezTo>
                      <a:pt x="98" y="51"/>
                      <a:pt x="98" y="51"/>
                      <a:pt x="98" y="51"/>
                    </a:cubicBezTo>
                    <a:cubicBezTo>
                      <a:pt x="98" y="58"/>
                      <a:pt x="98" y="58"/>
                      <a:pt x="98" y="58"/>
                    </a:cubicBezTo>
                    <a:cubicBezTo>
                      <a:pt x="100" y="61"/>
                      <a:pt x="100" y="61"/>
                      <a:pt x="100" y="61"/>
                    </a:cubicBezTo>
                    <a:cubicBezTo>
                      <a:pt x="101" y="66"/>
                      <a:pt x="101" y="66"/>
                      <a:pt x="101" y="66"/>
                    </a:cubicBezTo>
                    <a:cubicBezTo>
                      <a:pt x="101" y="70"/>
                      <a:pt x="101" y="70"/>
                      <a:pt x="101" y="70"/>
                    </a:cubicBezTo>
                    <a:cubicBezTo>
                      <a:pt x="101" y="74"/>
                      <a:pt x="101" y="74"/>
                      <a:pt x="101" y="74"/>
                    </a:cubicBezTo>
                    <a:cubicBezTo>
                      <a:pt x="97" y="76"/>
                      <a:pt x="97" y="76"/>
                      <a:pt x="97" y="76"/>
                    </a:cubicBezTo>
                    <a:cubicBezTo>
                      <a:pt x="95" y="80"/>
                      <a:pt x="95" y="80"/>
                      <a:pt x="95" y="80"/>
                    </a:cubicBezTo>
                    <a:cubicBezTo>
                      <a:pt x="96" y="83"/>
                      <a:pt x="96" y="83"/>
                      <a:pt x="96" y="83"/>
                    </a:cubicBezTo>
                    <a:cubicBezTo>
                      <a:pt x="98" y="84"/>
                      <a:pt x="98" y="84"/>
                      <a:pt x="98" y="84"/>
                    </a:cubicBezTo>
                    <a:cubicBezTo>
                      <a:pt x="99" y="88"/>
                      <a:pt x="99" y="88"/>
                      <a:pt x="99" y="88"/>
                    </a:cubicBezTo>
                    <a:cubicBezTo>
                      <a:pt x="98" y="94"/>
                      <a:pt x="98" y="94"/>
                      <a:pt x="98" y="94"/>
                    </a:cubicBezTo>
                    <a:cubicBezTo>
                      <a:pt x="98" y="98"/>
                      <a:pt x="98" y="98"/>
                      <a:pt x="98" y="98"/>
                    </a:cubicBezTo>
                    <a:cubicBezTo>
                      <a:pt x="98" y="98"/>
                      <a:pt x="97" y="100"/>
                      <a:pt x="97" y="101"/>
                    </a:cubicBezTo>
                    <a:cubicBezTo>
                      <a:pt x="96" y="103"/>
                      <a:pt x="92" y="106"/>
                      <a:pt x="92" y="106"/>
                    </a:cubicBezTo>
                    <a:cubicBezTo>
                      <a:pt x="87" y="109"/>
                      <a:pt x="87" y="109"/>
                      <a:pt x="87" y="109"/>
                    </a:cubicBezTo>
                    <a:cubicBezTo>
                      <a:pt x="82" y="113"/>
                      <a:pt x="82" y="113"/>
                      <a:pt x="82" y="113"/>
                    </a:cubicBezTo>
                    <a:cubicBezTo>
                      <a:pt x="79" y="116"/>
                      <a:pt x="79" y="116"/>
                      <a:pt x="79" y="116"/>
                    </a:cubicBezTo>
                    <a:cubicBezTo>
                      <a:pt x="76" y="112"/>
                      <a:pt x="76" y="112"/>
                      <a:pt x="76" y="112"/>
                    </a:cubicBezTo>
                    <a:cubicBezTo>
                      <a:pt x="76" y="112"/>
                      <a:pt x="73" y="110"/>
                      <a:pt x="71" y="110"/>
                    </a:cubicBezTo>
                    <a:cubicBezTo>
                      <a:pt x="70" y="110"/>
                      <a:pt x="67" y="110"/>
                      <a:pt x="67" y="110"/>
                    </a:cubicBezTo>
                    <a:cubicBezTo>
                      <a:pt x="59" y="110"/>
                      <a:pt x="59" y="110"/>
                      <a:pt x="59" y="110"/>
                    </a:cubicBezTo>
                    <a:cubicBezTo>
                      <a:pt x="53" y="109"/>
                      <a:pt x="53" y="109"/>
                      <a:pt x="53" y="109"/>
                    </a:cubicBezTo>
                    <a:cubicBezTo>
                      <a:pt x="49" y="110"/>
                      <a:pt x="49" y="110"/>
                      <a:pt x="49" y="110"/>
                    </a:cubicBezTo>
                    <a:cubicBezTo>
                      <a:pt x="47" y="113"/>
                      <a:pt x="47" y="113"/>
                      <a:pt x="47" y="113"/>
                    </a:cubicBezTo>
                    <a:cubicBezTo>
                      <a:pt x="43" y="115"/>
                      <a:pt x="43" y="115"/>
                      <a:pt x="43" y="115"/>
                    </a:cubicBezTo>
                    <a:cubicBezTo>
                      <a:pt x="37" y="115"/>
                      <a:pt x="37" y="115"/>
                      <a:pt x="37" y="115"/>
                    </a:cubicBezTo>
                    <a:cubicBezTo>
                      <a:pt x="32" y="116"/>
                      <a:pt x="32" y="116"/>
                      <a:pt x="32" y="116"/>
                    </a:cubicBezTo>
                    <a:cubicBezTo>
                      <a:pt x="26" y="117"/>
                      <a:pt x="26" y="117"/>
                      <a:pt x="26" y="117"/>
                    </a:cubicBezTo>
                    <a:cubicBezTo>
                      <a:pt x="21" y="117"/>
                      <a:pt x="21" y="117"/>
                      <a:pt x="21" y="117"/>
                    </a:cubicBezTo>
                    <a:cubicBezTo>
                      <a:pt x="21" y="117"/>
                      <a:pt x="18" y="117"/>
                      <a:pt x="18" y="118"/>
                    </a:cubicBezTo>
                    <a:cubicBezTo>
                      <a:pt x="17" y="119"/>
                      <a:pt x="14" y="120"/>
                      <a:pt x="13" y="122"/>
                    </a:cubicBezTo>
                    <a:cubicBezTo>
                      <a:pt x="13" y="125"/>
                      <a:pt x="6" y="132"/>
                      <a:pt x="6" y="132"/>
                    </a:cubicBezTo>
                    <a:cubicBezTo>
                      <a:pt x="6" y="132"/>
                      <a:pt x="2" y="137"/>
                      <a:pt x="1" y="139"/>
                    </a:cubicBezTo>
                    <a:cubicBezTo>
                      <a:pt x="0" y="140"/>
                      <a:pt x="0" y="144"/>
                      <a:pt x="0" y="144"/>
                    </a:cubicBez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</p:grpSp>
        <p:grpSp>
          <p:nvGrpSpPr>
            <p:cNvPr id="18" name="Grupo 17"/>
            <p:cNvGrpSpPr/>
            <p:nvPr/>
          </p:nvGrpSpPr>
          <p:grpSpPr>
            <a:xfrm>
              <a:off x="8905875" y="4635726"/>
              <a:ext cx="931862" cy="1101725"/>
              <a:chOff x="8737600" y="3878263"/>
              <a:chExt cx="931862" cy="1101725"/>
            </a:xfrm>
            <a:solidFill>
              <a:srgbClr val="0060AA"/>
            </a:solidFill>
          </p:grpSpPr>
          <p:sp>
            <p:nvSpPr>
              <p:cNvPr id="45" name="Freeform 19"/>
              <p:cNvSpPr>
                <a:spLocks/>
              </p:cNvSpPr>
              <p:nvPr/>
            </p:nvSpPr>
            <p:spPr bwMode="auto">
              <a:xfrm>
                <a:off x="9048750" y="3878263"/>
                <a:ext cx="620712" cy="384175"/>
              </a:xfrm>
              <a:custGeom>
                <a:avLst/>
                <a:gdLst>
                  <a:gd name="T0" fmla="*/ 17 w 391"/>
                  <a:gd name="T1" fmla="*/ 109 h 242"/>
                  <a:gd name="T2" fmla="*/ 15 w 391"/>
                  <a:gd name="T3" fmla="*/ 156 h 242"/>
                  <a:gd name="T4" fmla="*/ 0 w 391"/>
                  <a:gd name="T5" fmla="*/ 171 h 242"/>
                  <a:gd name="T6" fmla="*/ 12 w 391"/>
                  <a:gd name="T7" fmla="*/ 173 h 242"/>
                  <a:gd name="T8" fmla="*/ 22 w 391"/>
                  <a:gd name="T9" fmla="*/ 171 h 242"/>
                  <a:gd name="T10" fmla="*/ 36 w 391"/>
                  <a:gd name="T11" fmla="*/ 197 h 242"/>
                  <a:gd name="T12" fmla="*/ 55 w 391"/>
                  <a:gd name="T13" fmla="*/ 218 h 242"/>
                  <a:gd name="T14" fmla="*/ 88 w 391"/>
                  <a:gd name="T15" fmla="*/ 223 h 242"/>
                  <a:gd name="T16" fmla="*/ 124 w 391"/>
                  <a:gd name="T17" fmla="*/ 225 h 242"/>
                  <a:gd name="T18" fmla="*/ 147 w 391"/>
                  <a:gd name="T19" fmla="*/ 235 h 242"/>
                  <a:gd name="T20" fmla="*/ 190 w 391"/>
                  <a:gd name="T21" fmla="*/ 242 h 242"/>
                  <a:gd name="T22" fmla="*/ 195 w 391"/>
                  <a:gd name="T23" fmla="*/ 227 h 242"/>
                  <a:gd name="T24" fmla="*/ 218 w 391"/>
                  <a:gd name="T25" fmla="*/ 216 h 242"/>
                  <a:gd name="T26" fmla="*/ 235 w 391"/>
                  <a:gd name="T27" fmla="*/ 206 h 242"/>
                  <a:gd name="T28" fmla="*/ 259 w 391"/>
                  <a:gd name="T29" fmla="*/ 201 h 242"/>
                  <a:gd name="T30" fmla="*/ 294 w 391"/>
                  <a:gd name="T31" fmla="*/ 201 h 242"/>
                  <a:gd name="T32" fmla="*/ 306 w 391"/>
                  <a:gd name="T33" fmla="*/ 213 h 242"/>
                  <a:gd name="T34" fmla="*/ 325 w 391"/>
                  <a:gd name="T35" fmla="*/ 206 h 242"/>
                  <a:gd name="T36" fmla="*/ 344 w 391"/>
                  <a:gd name="T37" fmla="*/ 204 h 242"/>
                  <a:gd name="T38" fmla="*/ 363 w 391"/>
                  <a:gd name="T39" fmla="*/ 208 h 242"/>
                  <a:gd name="T40" fmla="*/ 372 w 391"/>
                  <a:gd name="T41" fmla="*/ 199 h 242"/>
                  <a:gd name="T42" fmla="*/ 384 w 391"/>
                  <a:gd name="T43" fmla="*/ 182 h 242"/>
                  <a:gd name="T44" fmla="*/ 391 w 391"/>
                  <a:gd name="T45" fmla="*/ 171 h 242"/>
                  <a:gd name="T46" fmla="*/ 384 w 391"/>
                  <a:gd name="T47" fmla="*/ 154 h 242"/>
                  <a:gd name="T48" fmla="*/ 365 w 391"/>
                  <a:gd name="T49" fmla="*/ 154 h 242"/>
                  <a:gd name="T50" fmla="*/ 363 w 391"/>
                  <a:gd name="T51" fmla="*/ 140 h 242"/>
                  <a:gd name="T52" fmla="*/ 320 w 391"/>
                  <a:gd name="T53" fmla="*/ 130 h 242"/>
                  <a:gd name="T54" fmla="*/ 316 w 391"/>
                  <a:gd name="T55" fmla="*/ 97 h 242"/>
                  <a:gd name="T56" fmla="*/ 299 w 391"/>
                  <a:gd name="T57" fmla="*/ 78 h 242"/>
                  <a:gd name="T58" fmla="*/ 294 w 391"/>
                  <a:gd name="T59" fmla="*/ 47 h 242"/>
                  <a:gd name="T60" fmla="*/ 285 w 391"/>
                  <a:gd name="T61" fmla="*/ 21 h 242"/>
                  <a:gd name="T62" fmla="*/ 226 w 391"/>
                  <a:gd name="T63" fmla="*/ 19 h 242"/>
                  <a:gd name="T64" fmla="*/ 207 w 391"/>
                  <a:gd name="T65" fmla="*/ 7 h 242"/>
                  <a:gd name="T66" fmla="*/ 190 w 391"/>
                  <a:gd name="T67" fmla="*/ 2 h 242"/>
                  <a:gd name="T68" fmla="*/ 145 w 391"/>
                  <a:gd name="T69" fmla="*/ 0 h 242"/>
                  <a:gd name="T70" fmla="*/ 119 w 391"/>
                  <a:gd name="T71" fmla="*/ 0 h 242"/>
                  <a:gd name="T72" fmla="*/ 93 w 391"/>
                  <a:gd name="T73" fmla="*/ 0 h 242"/>
                  <a:gd name="T74" fmla="*/ 72 w 391"/>
                  <a:gd name="T75" fmla="*/ 7 h 242"/>
                  <a:gd name="T76" fmla="*/ 45 w 391"/>
                  <a:gd name="T77" fmla="*/ 28 h 242"/>
                  <a:gd name="T78" fmla="*/ 27 w 391"/>
                  <a:gd name="T79" fmla="*/ 57 h 242"/>
                  <a:gd name="T80" fmla="*/ 17 w 391"/>
                  <a:gd name="T81" fmla="*/ 81 h 2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91" h="242">
                    <a:moveTo>
                      <a:pt x="17" y="81"/>
                    </a:moveTo>
                    <a:lnTo>
                      <a:pt x="17" y="109"/>
                    </a:lnTo>
                    <a:lnTo>
                      <a:pt x="15" y="133"/>
                    </a:lnTo>
                    <a:lnTo>
                      <a:pt x="15" y="156"/>
                    </a:lnTo>
                    <a:lnTo>
                      <a:pt x="5" y="168"/>
                    </a:lnTo>
                    <a:lnTo>
                      <a:pt x="0" y="171"/>
                    </a:lnTo>
                    <a:lnTo>
                      <a:pt x="5" y="173"/>
                    </a:lnTo>
                    <a:lnTo>
                      <a:pt x="12" y="173"/>
                    </a:lnTo>
                    <a:lnTo>
                      <a:pt x="17" y="168"/>
                    </a:lnTo>
                    <a:lnTo>
                      <a:pt x="22" y="171"/>
                    </a:lnTo>
                    <a:lnTo>
                      <a:pt x="31" y="185"/>
                    </a:lnTo>
                    <a:lnTo>
                      <a:pt x="36" y="197"/>
                    </a:lnTo>
                    <a:lnTo>
                      <a:pt x="41" y="211"/>
                    </a:lnTo>
                    <a:lnTo>
                      <a:pt x="55" y="218"/>
                    </a:lnTo>
                    <a:lnTo>
                      <a:pt x="72" y="220"/>
                    </a:lnTo>
                    <a:lnTo>
                      <a:pt x="88" y="223"/>
                    </a:lnTo>
                    <a:lnTo>
                      <a:pt x="107" y="223"/>
                    </a:lnTo>
                    <a:lnTo>
                      <a:pt x="124" y="225"/>
                    </a:lnTo>
                    <a:lnTo>
                      <a:pt x="131" y="230"/>
                    </a:lnTo>
                    <a:lnTo>
                      <a:pt x="147" y="235"/>
                    </a:lnTo>
                    <a:lnTo>
                      <a:pt x="171" y="239"/>
                    </a:lnTo>
                    <a:lnTo>
                      <a:pt x="190" y="242"/>
                    </a:lnTo>
                    <a:lnTo>
                      <a:pt x="195" y="235"/>
                    </a:lnTo>
                    <a:lnTo>
                      <a:pt x="195" y="227"/>
                    </a:lnTo>
                    <a:lnTo>
                      <a:pt x="199" y="218"/>
                    </a:lnTo>
                    <a:lnTo>
                      <a:pt x="218" y="216"/>
                    </a:lnTo>
                    <a:lnTo>
                      <a:pt x="228" y="216"/>
                    </a:lnTo>
                    <a:lnTo>
                      <a:pt x="235" y="206"/>
                    </a:lnTo>
                    <a:lnTo>
                      <a:pt x="242" y="201"/>
                    </a:lnTo>
                    <a:lnTo>
                      <a:pt x="259" y="201"/>
                    </a:lnTo>
                    <a:lnTo>
                      <a:pt x="280" y="201"/>
                    </a:lnTo>
                    <a:lnTo>
                      <a:pt x="294" y="201"/>
                    </a:lnTo>
                    <a:lnTo>
                      <a:pt x="299" y="211"/>
                    </a:lnTo>
                    <a:lnTo>
                      <a:pt x="306" y="213"/>
                    </a:lnTo>
                    <a:lnTo>
                      <a:pt x="313" y="213"/>
                    </a:lnTo>
                    <a:lnTo>
                      <a:pt x="325" y="206"/>
                    </a:lnTo>
                    <a:lnTo>
                      <a:pt x="334" y="204"/>
                    </a:lnTo>
                    <a:lnTo>
                      <a:pt x="344" y="204"/>
                    </a:lnTo>
                    <a:lnTo>
                      <a:pt x="356" y="204"/>
                    </a:lnTo>
                    <a:lnTo>
                      <a:pt x="363" y="208"/>
                    </a:lnTo>
                    <a:lnTo>
                      <a:pt x="370" y="208"/>
                    </a:lnTo>
                    <a:lnTo>
                      <a:pt x="372" y="199"/>
                    </a:lnTo>
                    <a:lnTo>
                      <a:pt x="377" y="190"/>
                    </a:lnTo>
                    <a:lnTo>
                      <a:pt x="384" y="182"/>
                    </a:lnTo>
                    <a:lnTo>
                      <a:pt x="387" y="175"/>
                    </a:lnTo>
                    <a:lnTo>
                      <a:pt x="391" y="171"/>
                    </a:lnTo>
                    <a:lnTo>
                      <a:pt x="391" y="159"/>
                    </a:lnTo>
                    <a:lnTo>
                      <a:pt x="384" y="154"/>
                    </a:lnTo>
                    <a:lnTo>
                      <a:pt x="375" y="154"/>
                    </a:lnTo>
                    <a:lnTo>
                      <a:pt x="365" y="154"/>
                    </a:lnTo>
                    <a:lnTo>
                      <a:pt x="361" y="152"/>
                    </a:lnTo>
                    <a:lnTo>
                      <a:pt x="363" y="140"/>
                    </a:lnTo>
                    <a:lnTo>
                      <a:pt x="363" y="130"/>
                    </a:lnTo>
                    <a:lnTo>
                      <a:pt x="320" y="130"/>
                    </a:lnTo>
                    <a:lnTo>
                      <a:pt x="316" y="114"/>
                    </a:lnTo>
                    <a:lnTo>
                      <a:pt x="316" y="97"/>
                    </a:lnTo>
                    <a:lnTo>
                      <a:pt x="308" y="85"/>
                    </a:lnTo>
                    <a:lnTo>
                      <a:pt x="299" y="78"/>
                    </a:lnTo>
                    <a:lnTo>
                      <a:pt x="297" y="69"/>
                    </a:lnTo>
                    <a:lnTo>
                      <a:pt x="294" y="47"/>
                    </a:lnTo>
                    <a:lnTo>
                      <a:pt x="294" y="31"/>
                    </a:lnTo>
                    <a:lnTo>
                      <a:pt x="285" y="21"/>
                    </a:lnTo>
                    <a:lnTo>
                      <a:pt x="271" y="19"/>
                    </a:lnTo>
                    <a:lnTo>
                      <a:pt x="226" y="19"/>
                    </a:lnTo>
                    <a:lnTo>
                      <a:pt x="214" y="12"/>
                    </a:lnTo>
                    <a:lnTo>
                      <a:pt x="207" y="7"/>
                    </a:lnTo>
                    <a:lnTo>
                      <a:pt x="197" y="5"/>
                    </a:lnTo>
                    <a:lnTo>
                      <a:pt x="190" y="2"/>
                    </a:lnTo>
                    <a:lnTo>
                      <a:pt x="169" y="0"/>
                    </a:lnTo>
                    <a:lnTo>
                      <a:pt x="145" y="0"/>
                    </a:lnTo>
                    <a:lnTo>
                      <a:pt x="135" y="0"/>
                    </a:lnTo>
                    <a:lnTo>
                      <a:pt x="119" y="0"/>
                    </a:lnTo>
                    <a:lnTo>
                      <a:pt x="107" y="0"/>
                    </a:lnTo>
                    <a:lnTo>
                      <a:pt x="93" y="0"/>
                    </a:lnTo>
                    <a:lnTo>
                      <a:pt x="86" y="0"/>
                    </a:lnTo>
                    <a:lnTo>
                      <a:pt x="72" y="7"/>
                    </a:lnTo>
                    <a:lnTo>
                      <a:pt x="60" y="17"/>
                    </a:lnTo>
                    <a:lnTo>
                      <a:pt x="45" y="28"/>
                    </a:lnTo>
                    <a:lnTo>
                      <a:pt x="43" y="40"/>
                    </a:lnTo>
                    <a:lnTo>
                      <a:pt x="27" y="57"/>
                    </a:lnTo>
                    <a:lnTo>
                      <a:pt x="22" y="66"/>
                    </a:lnTo>
                    <a:lnTo>
                      <a:pt x="17" y="81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46" name="Freeform 24"/>
              <p:cNvSpPr>
                <a:spLocks/>
              </p:cNvSpPr>
              <p:nvPr/>
            </p:nvSpPr>
            <p:spPr bwMode="auto">
              <a:xfrm>
                <a:off x="9124950" y="4213225"/>
                <a:ext cx="508000" cy="315913"/>
              </a:xfrm>
              <a:custGeom>
                <a:avLst/>
                <a:gdLst>
                  <a:gd name="T0" fmla="*/ 0 w 135"/>
                  <a:gd name="T1" fmla="*/ 15 h 84"/>
                  <a:gd name="T2" fmla="*/ 1 w 135"/>
                  <a:gd name="T3" fmla="*/ 26 h 84"/>
                  <a:gd name="T4" fmla="*/ 13 w 135"/>
                  <a:gd name="T5" fmla="*/ 27 h 84"/>
                  <a:gd name="T6" fmla="*/ 27 w 135"/>
                  <a:gd name="T7" fmla="*/ 28 h 84"/>
                  <a:gd name="T8" fmla="*/ 42 w 135"/>
                  <a:gd name="T9" fmla="*/ 33 h 84"/>
                  <a:gd name="T10" fmla="*/ 52 w 135"/>
                  <a:gd name="T11" fmla="*/ 36 h 84"/>
                  <a:gd name="T12" fmla="*/ 61 w 135"/>
                  <a:gd name="T13" fmla="*/ 39 h 84"/>
                  <a:gd name="T14" fmla="*/ 88 w 135"/>
                  <a:gd name="T15" fmla="*/ 62 h 84"/>
                  <a:gd name="T16" fmla="*/ 102 w 135"/>
                  <a:gd name="T17" fmla="*/ 62 h 84"/>
                  <a:gd name="T18" fmla="*/ 106 w 135"/>
                  <a:gd name="T19" fmla="*/ 67 h 84"/>
                  <a:gd name="T20" fmla="*/ 104 w 135"/>
                  <a:gd name="T21" fmla="*/ 74 h 84"/>
                  <a:gd name="T22" fmla="*/ 98 w 135"/>
                  <a:gd name="T23" fmla="*/ 82 h 84"/>
                  <a:gd name="T24" fmla="*/ 106 w 135"/>
                  <a:gd name="T25" fmla="*/ 84 h 84"/>
                  <a:gd name="T26" fmla="*/ 114 w 135"/>
                  <a:gd name="T27" fmla="*/ 76 h 84"/>
                  <a:gd name="T28" fmla="*/ 127 w 135"/>
                  <a:gd name="T29" fmla="*/ 67 h 84"/>
                  <a:gd name="T30" fmla="*/ 132 w 135"/>
                  <a:gd name="T31" fmla="*/ 55 h 84"/>
                  <a:gd name="T32" fmla="*/ 135 w 135"/>
                  <a:gd name="T33" fmla="*/ 40 h 84"/>
                  <a:gd name="T34" fmla="*/ 135 w 135"/>
                  <a:gd name="T35" fmla="*/ 24 h 84"/>
                  <a:gd name="T36" fmla="*/ 134 w 135"/>
                  <a:gd name="T37" fmla="*/ 9 h 84"/>
                  <a:gd name="T38" fmla="*/ 128 w 135"/>
                  <a:gd name="T39" fmla="*/ 0 h 84"/>
                  <a:gd name="T40" fmla="*/ 118 w 135"/>
                  <a:gd name="T41" fmla="*/ 2 h 84"/>
                  <a:gd name="T42" fmla="*/ 113 w 135"/>
                  <a:gd name="T43" fmla="*/ 5 h 84"/>
                  <a:gd name="T44" fmla="*/ 105 w 135"/>
                  <a:gd name="T45" fmla="*/ 5 h 84"/>
                  <a:gd name="T46" fmla="*/ 101 w 135"/>
                  <a:gd name="T47" fmla="*/ 1 h 84"/>
                  <a:gd name="T48" fmla="*/ 92 w 135"/>
                  <a:gd name="T49" fmla="*/ 1 h 84"/>
                  <a:gd name="T50" fmla="*/ 82 w 135"/>
                  <a:gd name="T51" fmla="*/ 2 h 84"/>
                  <a:gd name="T52" fmla="*/ 75 w 135"/>
                  <a:gd name="T53" fmla="*/ 8 h 84"/>
                  <a:gd name="T54" fmla="*/ 68 w 135"/>
                  <a:gd name="T55" fmla="*/ 10 h 84"/>
                  <a:gd name="T56" fmla="*/ 64 w 135"/>
                  <a:gd name="T57" fmla="*/ 17 h 84"/>
                  <a:gd name="T58" fmla="*/ 55 w 135"/>
                  <a:gd name="T59" fmla="*/ 17 h 84"/>
                  <a:gd name="T60" fmla="*/ 44 w 135"/>
                  <a:gd name="T61" fmla="*/ 16 h 84"/>
                  <a:gd name="T62" fmla="*/ 32 w 135"/>
                  <a:gd name="T63" fmla="*/ 12 h 84"/>
                  <a:gd name="T64" fmla="*/ 22 w 135"/>
                  <a:gd name="T65" fmla="*/ 10 h 84"/>
                  <a:gd name="T66" fmla="*/ 11 w 135"/>
                  <a:gd name="T67" fmla="*/ 9 h 84"/>
                  <a:gd name="T68" fmla="*/ 0 w 135"/>
                  <a:gd name="T69" fmla="*/ 9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35" h="84">
                    <a:moveTo>
                      <a:pt x="0" y="9"/>
                    </a:moveTo>
                    <a:cubicBezTo>
                      <a:pt x="0" y="15"/>
                      <a:pt x="0" y="15"/>
                      <a:pt x="0" y="15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6"/>
                      <a:pt x="1" y="26"/>
                      <a:pt x="1" y="26"/>
                    </a:cubicBezTo>
                    <a:cubicBezTo>
                      <a:pt x="6" y="27"/>
                      <a:pt x="6" y="27"/>
                      <a:pt x="6" y="27"/>
                    </a:cubicBezTo>
                    <a:cubicBezTo>
                      <a:pt x="13" y="27"/>
                      <a:pt x="13" y="27"/>
                      <a:pt x="13" y="27"/>
                    </a:cubicBezTo>
                    <a:cubicBezTo>
                      <a:pt x="20" y="27"/>
                      <a:pt x="20" y="27"/>
                      <a:pt x="20" y="27"/>
                    </a:cubicBezTo>
                    <a:cubicBezTo>
                      <a:pt x="27" y="28"/>
                      <a:pt x="27" y="28"/>
                      <a:pt x="27" y="28"/>
                    </a:cubicBezTo>
                    <a:cubicBezTo>
                      <a:pt x="36" y="30"/>
                      <a:pt x="36" y="30"/>
                      <a:pt x="36" y="30"/>
                    </a:cubicBezTo>
                    <a:cubicBezTo>
                      <a:pt x="42" y="33"/>
                      <a:pt x="42" y="33"/>
                      <a:pt x="42" y="33"/>
                    </a:cubicBezTo>
                    <a:cubicBezTo>
                      <a:pt x="46" y="34"/>
                      <a:pt x="46" y="34"/>
                      <a:pt x="46" y="34"/>
                    </a:cubicBezTo>
                    <a:cubicBezTo>
                      <a:pt x="52" y="36"/>
                      <a:pt x="52" y="36"/>
                      <a:pt x="52" y="36"/>
                    </a:cubicBezTo>
                    <a:cubicBezTo>
                      <a:pt x="57" y="37"/>
                      <a:pt x="57" y="37"/>
                      <a:pt x="57" y="37"/>
                    </a:cubicBezTo>
                    <a:cubicBezTo>
                      <a:pt x="61" y="39"/>
                      <a:pt x="61" y="39"/>
                      <a:pt x="61" y="39"/>
                    </a:cubicBezTo>
                    <a:cubicBezTo>
                      <a:pt x="84" y="61"/>
                      <a:pt x="84" y="61"/>
                      <a:pt x="84" y="61"/>
                    </a:cubicBezTo>
                    <a:cubicBezTo>
                      <a:pt x="88" y="62"/>
                      <a:pt x="88" y="62"/>
                      <a:pt x="88" y="62"/>
                    </a:cubicBezTo>
                    <a:cubicBezTo>
                      <a:pt x="95" y="62"/>
                      <a:pt x="95" y="62"/>
                      <a:pt x="95" y="62"/>
                    </a:cubicBezTo>
                    <a:cubicBezTo>
                      <a:pt x="102" y="62"/>
                      <a:pt x="102" y="62"/>
                      <a:pt x="102" y="62"/>
                    </a:cubicBezTo>
                    <a:cubicBezTo>
                      <a:pt x="102" y="62"/>
                      <a:pt x="104" y="61"/>
                      <a:pt x="104" y="63"/>
                    </a:cubicBezTo>
                    <a:cubicBezTo>
                      <a:pt x="105" y="65"/>
                      <a:pt x="106" y="67"/>
                      <a:pt x="106" y="67"/>
                    </a:cubicBezTo>
                    <a:cubicBezTo>
                      <a:pt x="105" y="71"/>
                      <a:pt x="105" y="71"/>
                      <a:pt x="105" y="71"/>
                    </a:cubicBezTo>
                    <a:cubicBezTo>
                      <a:pt x="104" y="74"/>
                      <a:pt x="104" y="74"/>
                      <a:pt x="104" y="74"/>
                    </a:cubicBezTo>
                    <a:cubicBezTo>
                      <a:pt x="100" y="78"/>
                      <a:pt x="100" y="78"/>
                      <a:pt x="100" y="78"/>
                    </a:cubicBezTo>
                    <a:cubicBezTo>
                      <a:pt x="98" y="82"/>
                      <a:pt x="98" y="82"/>
                      <a:pt x="98" y="82"/>
                    </a:cubicBezTo>
                    <a:cubicBezTo>
                      <a:pt x="102" y="83"/>
                      <a:pt x="102" y="83"/>
                      <a:pt x="102" y="83"/>
                    </a:cubicBezTo>
                    <a:cubicBezTo>
                      <a:pt x="106" y="84"/>
                      <a:pt x="106" y="84"/>
                      <a:pt x="106" y="84"/>
                    </a:cubicBezTo>
                    <a:cubicBezTo>
                      <a:pt x="109" y="81"/>
                      <a:pt x="109" y="81"/>
                      <a:pt x="109" y="81"/>
                    </a:cubicBezTo>
                    <a:cubicBezTo>
                      <a:pt x="114" y="76"/>
                      <a:pt x="114" y="76"/>
                      <a:pt x="114" y="76"/>
                    </a:cubicBezTo>
                    <a:cubicBezTo>
                      <a:pt x="119" y="72"/>
                      <a:pt x="119" y="72"/>
                      <a:pt x="119" y="72"/>
                    </a:cubicBezTo>
                    <a:cubicBezTo>
                      <a:pt x="127" y="67"/>
                      <a:pt x="127" y="67"/>
                      <a:pt x="127" y="67"/>
                    </a:cubicBezTo>
                    <a:cubicBezTo>
                      <a:pt x="127" y="67"/>
                      <a:pt x="130" y="65"/>
                      <a:pt x="130" y="64"/>
                    </a:cubicBezTo>
                    <a:cubicBezTo>
                      <a:pt x="130" y="63"/>
                      <a:pt x="132" y="55"/>
                      <a:pt x="132" y="55"/>
                    </a:cubicBezTo>
                    <a:cubicBezTo>
                      <a:pt x="134" y="48"/>
                      <a:pt x="134" y="48"/>
                      <a:pt x="134" y="48"/>
                    </a:cubicBezTo>
                    <a:cubicBezTo>
                      <a:pt x="135" y="40"/>
                      <a:pt x="135" y="40"/>
                      <a:pt x="135" y="40"/>
                    </a:cubicBezTo>
                    <a:cubicBezTo>
                      <a:pt x="135" y="33"/>
                      <a:pt x="135" y="33"/>
                      <a:pt x="135" y="33"/>
                    </a:cubicBezTo>
                    <a:cubicBezTo>
                      <a:pt x="135" y="24"/>
                      <a:pt x="135" y="24"/>
                      <a:pt x="135" y="24"/>
                    </a:cubicBezTo>
                    <a:cubicBezTo>
                      <a:pt x="135" y="24"/>
                      <a:pt x="135" y="18"/>
                      <a:pt x="135" y="17"/>
                    </a:cubicBezTo>
                    <a:cubicBezTo>
                      <a:pt x="135" y="16"/>
                      <a:pt x="134" y="9"/>
                      <a:pt x="134" y="9"/>
                    </a:cubicBezTo>
                    <a:cubicBezTo>
                      <a:pt x="133" y="5"/>
                      <a:pt x="133" y="5"/>
                      <a:pt x="133" y="5"/>
                    </a:cubicBezTo>
                    <a:cubicBezTo>
                      <a:pt x="128" y="0"/>
                      <a:pt x="128" y="0"/>
                      <a:pt x="128" y="0"/>
                    </a:cubicBezTo>
                    <a:cubicBezTo>
                      <a:pt x="123" y="0"/>
                      <a:pt x="123" y="0"/>
                      <a:pt x="123" y="0"/>
                    </a:cubicBezTo>
                    <a:cubicBezTo>
                      <a:pt x="118" y="2"/>
                      <a:pt x="118" y="2"/>
                      <a:pt x="118" y="2"/>
                    </a:cubicBezTo>
                    <a:cubicBezTo>
                      <a:pt x="116" y="4"/>
                      <a:pt x="116" y="4"/>
                      <a:pt x="116" y="4"/>
                    </a:cubicBezTo>
                    <a:cubicBezTo>
                      <a:pt x="113" y="5"/>
                      <a:pt x="113" y="5"/>
                      <a:pt x="113" y="5"/>
                    </a:cubicBezTo>
                    <a:cubicBezTo>
                      <a:pt x="108" y="6"/>
                      <a:pt x="108" y="6"/>
                      <a:pt x="108" y="6"/>
                    </a:cubicBezTo>
                    <a:cubicBezTo>
                      <a:pt x="105" y="5"/>
                      <a:pt x="105" y="5"/>
                      <a:pt x="105" y="5"/>
                    </a:cubicBezTo>
                    <a:cubicBezTo>
                      <a:pt x="103" y="3"/>
                      <a:pt x="103" y="3"/>
                      <a:pt x="103" y="3"/>
                    </a:cubicBezTo>
                    <a:cubicBezTo>
                      <a:pt x="101" y="1"/>
                      <a:pt x="101" y="1"/>
                      <a:pt x="101" y="1"/>
                    </a:cubicBezTo>
                    <a:cubicBezTo>
                      <a:pt x="96" y="1"/>
                      <a:pt x="96" y="1"/>
                      <a:pt x="96" y="1"/>
                    </a:cubicBezTo>
                    <a:cubicBezTo>
                      <a:pt x="92" y="1"/>
                      <a:pt x="92" y="1"/>
                      <a:pt x="92" y="1"/>
                    </a:cubicBezTo>
                    <a:cubicBezTo>
                      <a:pt x="86" y="2"/>
                      <a:pt x="86" y="2"/>
                      <a:pt x="86" y="2"/>
                    </a:cubicBezTo>
                    <a:cubicBezTo>
                      <a:pt x="82" y="2"/>
                      <a:pt x="82" y="2"/>
                      <a:pt x="82" y="2"/>
                    </a:cubicBezTo>
                    <a:cubicBezTo>
                      <a:pt x="78" y="6"/>
                      <a:pt x="78" y="6"/>
                      <a:pt x="78" y="6"/>
                    </a:cubicBezTo>
                    <a:cubicBezTo>
                      <a:pt x="75" y="8"/>
                      <a:pt x="75" y="8"/>
                      <a:pt x="75" y="8"/>
                    </a:cubicBezTo>
                    <a:cubicBezTo>
                      <a:pt x="70" y="8"/>
                      <a:pt x="70" y="8"/>
                      <a:pt x="70" y="8"/>
                    </a:cubicBezTo>
                    <a:cubicBezTo>
                      <a:pt x="68" y="10"/>
                      <a:pt x="68" y="10"/>
                      <a:pt x="68" y="10"/>
                    </a:cubicBezTo>
                    <a:cubicBezTo>
                      <a:pt x="65" y="14"/>
                      <a:pt x="65" y="14"/>
                      <a:pt x="65" y="14"/>
                    </a:cubicBezTo>
                    <a:cubicBezTo>
                      <a:pt x="64" y="17"/>
                      <a:pt x="64" y="17"/>
                      <a:pt x="64" y="17"/>
                    </a:cubicBezTo>
                    <a:cubicBezTo>
                      <a:pt x="60" y="17"/>
                      <a:pt x="60" y="17"/>
                      <a:pt x="60" y="17"/>
                    </a:cubicBezTo>
                    <a:cubicBezTo>
                      <a:pt x="55" y="17"/>
                      <a:pt x="55" y="17"/>
                      <a:pt x="55" y="17"/>
                    </a:cubicBezTo>
                    <a:cubicBezTo>
                      <a:pt x="51" y="16"/>
                      <a:pt x="51" y="16"/>
                      <a:pt x="51" y="16"/>
                    </a:cubicBezTo>
                    <a:cubicBezTo>
                      <a:pt x="44" y="16"/>
                      <a:pt x="44" y="16"/>
                      <a:pt x="44" y="16"/>
                    </a:cubicBezTo>
                    <a:cubicBezTo>
                      <a:pt x="38" y="14"/>
                      <a:pt x="38" y="14"/>
                      <a:pt x="38" y="14"/>
                    </a:cubicBezTo>
                    <a:cubicBezTo>
                      <a:pt x="32" y="12"/>
                      <a:pt x="32" y="12"/>
                      <a:pt x="32" y="12"/>
                    </a:cubicBezTo>
                    <a:cubicBezTo>
                      <a:pt x="27" y="11"/>
                      <a:pt x="27" y="11"/>
                      <a:pt x="27" y="11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19" y="10"/>
                      <a:pt x="19" y="10"/>
                      <a:pt x="19" y="10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5" y="8"/>
                      <a:pt x="5" y="8"/>
                      <a:pt x="5" y="8"/>
                    </a:cubicBezTo>
                    <a:lnTo>
                      <a:pt x="0" y="9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47" name="Freeform 25"/>
              <p:cNvSpPr>
                <a:spLocks/>
              </p:cNvSpPr>
              <p:nvPr/>
            </p:nvSpPr>
            <p:spPr bwMode="auto">
              <a:xfrm>
                <a:off x="8737600" y="4333875"/>
                <a:ext cx="769937" cy="646113"/>
              </a:xfrm>
              <a:custGeom>
                <a:avLst/>
                <a:gdLst>
                  <a:gd name="T0" fmla="*/ 7 w 205"/>
                  <a:gd name="T1" fmla="*/ 78 h 172"/>
                  <a:gd name="T2" fmla="*/ 16 w 205"/>
                  <a:gd name="T3" fmla="*/ 73 h 172"/>
                  <a:gd name="T4" fmla="*/ 25 w 205"/>
                  <a:gd name="T5" fmla="*/ 79 h 172"/>
                  <a:gd name="T6" fmla="*/ 39 w 205"/>
                  <a:gd name="T7" fmla="*/ 92 h 172"/>
                  <a:gd name="T8" fmla="*/ 41 w 205"/>
                  <a:gd name="T9" fmla="*/ 99 h 172"/>
                  <a:gd name="T10" fmla="*/ 49 w 205"/>
                  <a:gd name="T11" fmla="*/ 96 h 172"/>
                  <a:gd name="T12" fmla="*/ 55 w 205"/>
                  <a:gd name="T13" fmla="*/ 97 h 172"/>
                  <a:gd name="T14" fmla="*/ 60 w 205"/>
                  <a:gd name="T15" fmla="*/ 103 h 172"/>
                  <a:gd name="T16" fmla="*/ 69 w 205"/>
                  <a:gd name="T17" fmla="*/ 106 h 172"/>
                  <a:gd name="T18" fmla="*/ 77 w 205"/>
                  <a:gd name="T19" fmla="*/ 112 h 172"/>
                  <a:gd name="T20" fmla="*/ 85 w 205"/>
                  <a:gd name="T21" fmla="*/ 119 h 172"/>
                  <a:gd name="T22" fmla="*/ 93 w 205"/>
                  <a:gd name="T23" fmla="*/ 123 h 172"/>
                  <a:gd name="T24" fmla="*/ 99 w 205"/>
                  <a:gd name="T25" fmla="*/ 130 h 172"/>
                  <a:gd name="T26" fmla="*/ 106 w 205"/>
                  <a:gd name="T27" fmla="*/ 138 h 172"/>
                  <a:gd name="T28" fmla="*/ 113 w 205"/>
                  <a:gd name="T29" fmla="*/ 142 h 172"/>
                  <a:gd name="T30" fmla="*/ 115 w 205"/>
                  <a:gd name="T31" fmla="*/ 152 h 172"/>
                  <a:gd name="T32" fmla="*/ 109 w 205"/>
                  <a:gd name="T33" fmla="*/ 159 h 172"/>
                  <a:gd name="T34" fmla="*/ 111 w 205"/>
                  <a:gd name="T35" fmla="*/ 169 h 172"/>
                  <a:gd name="T36" fmla="*/ 123 w 205"/>
                  <a:gd name="T37" fmla="*/ 162 h 172"/>
                  <a:gd name="T38" fmla="*/ 131 w 205"/>
                  <a:gd name="T39" fmla="*/ 151 h 172"/>
                  <a:gd name="T40" fmla="*/ 136 w 205"/>
                  <a:gd name="T41" fmla="*/ 135 h 172"/>
                  <a:gd name="T42" fmla="*/ 139 w 205"/>
                  <a:gd name="T43" fmla="*/ 122 h 172"/>
                  <a:gd name="T44" fmla="*/ 145 w 205"/>
                  <a:gd name="T45" fmla="*/ 114 h 172"/>
                  <a:gd name="T46" fmla="*/ 153 w 205"/>
                  <a:gd name="T47" fmla="*/ 105 h 172"/>
                  <a:gd name="T48" fmla="*/ 157 w 205"/>
                  <a:gd name="T49" fmla="*/ 95 h 172"/>
                  <a:gd name="T50" fmla="*/ 165 w 205"/>
                  <a:gd name="T51" fmla="*/ 79 h 172"/>
                  <a:gd name="T52" fmla="*/ 172 w 205"/>
                  <a:gd name="T53" fmla="*/ 78 h 172"/>
                  <a:gd name="T54" fmla="*/ 176 w 205"/>
                  <a:gd name="T55" fmla="*/ 82 h 172"/>
                  <a:gd name="T56" fmla="*/ 182 w 205"/>
                  <a:gd name="T57" fmla="*/ 78 h 172"/>
                  <a:gd name="T58" fmla="*/ 186 w 205"/>
                  <a:gd name="T59" fmla="*/ 86 h 172"/>
                  <a:gd name="T60" fmla="*/ 179 w 205"/>
                  <a:gd name="T61" fmla="*/ 94 h 172"/>
                  <a:gd name="T62" fmla="*/ 169 w 205"/>
                  <a:gd name="T63" fmla="*/ 106 h 172"/>
                  <a:gd name="T64" fmla="*/ 160 w 205"/>
                  <a:gd name="T65" fmla="*/ 115 h 172"/>
                  <a:gd name="T66" fmla="*/ 148 w 205"/>
                  <a:gd name="T67" fmla="*/ 121 h 172"/>
                  <a:gd name="T68" fmla="*/ 145 w 205"/>
                  <a:gd name="T69" fmla="*/ 128 h 172"/>
                  <a:gd name="T70" fmla="*/ 151 w 205"/>
                  <a:gd name="T71" fmla="*/ 127 h 172"/>
                  <a:gd name="T72" fmla="*/ 163 w 205"/>
                  <a:gd name="T73" fmla="*/ 120 h 172"/>
                  <a:gd name="T74" fmla="*/ 175 w 205"/>
                  <a:gd name="T75" fmla="*/ 108 h 172"/>
                  <a:gd name="T76" fmla="*/ 189 w 205"/>
                  <a:gd name="T77" fmla="*/ 90 h 172"/>
                  <a:gd name="T78" fmla="*/ 199 w 205"/>
                  <a:gd name="T79" fmla="*/ 70 h 172"/>
                  <a:gd name="T80" fmla="*/ 205 w 205"/>
                  <a:gd name="T81" fmla="*/ 57 h 172"/>
                  <a:gd name="T82" fmla="*/ 198 w 205"/>
                  <a:gd name="T83" fmla="*/ 54 h 172"/>
                  <a:gd name="T84" fmla="*/ 200 w 205"/>
                  <a:gd name="T85" fmla="*/ 42 h 172"/>
                  <a:gd name="T86" fmla="*/ 203 w 205"/>
                  <a:gd name="T87" fmla="*/ 34 h 172"/>
                  <a:gd name="T88" fmla="*/ 188 w 205"/>
                  <a:gd name="T89" fmla="*/ 33 h 172"/>
                  <a:gd name="T90" fmla="*/ 176 w 205"/>
                  <a:gd name="T91" fmla="*/ 25 h 172"/>
                  <a:gd name="T92" fmla="*/ 167 w 205"/>
                  <a:gd name="T93" fmla="*/ 16 h 172"/>
                  <a:gd name="T94" fmla="*/ 153 w 205"/>
                  <a:gd name="T95" fmla="*/ 9 h 172"/>
                  <a:gd name="T96" fmla="*/ 135 w 205"/>
                  <a:gd name="T97" fmla="*/ 5 h 172"/>
                  <a:gd name="T98" fmla="*/ 112 w 205"/>
                  <a:gd name="T99" fmla="*/ 0 h 172"/>
                  <a:gd name="T100" fmla="*/ 89 w 205"/>
                  <a:gd name="T101" fmla="*/ 0 h 172"/>
                  <a:gd name="T102" fmla="*/ 79 w 205"/>
                  <a:gd name="T103" fmla="*/ 8 h 172"/>
                  <a:gd name="T104" fmla="*/ 66 w 205"/>
                  <a:gd name="T105" fmla="*/ 15 h 172"/>
                  <a:gd name="T106" fmla="*/ 56 w 205"/>
                  <a:gd name="T107" fmla="*/ 21 h 172"/>
                  <a:gd name="T108" fmla="*/ 2 w 205"/>
                  <a:gd name="T109" fmla="*/ 79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205" h="172">
                    <a:moveTo>
                      <a:pt x="2" y="79"/>
                    </a:moveTo>
                    <a:cubicBezTo>
                      <a:pt x="7" y="78"/>
                      <a:pt x="7" y="78"/>
                      <a:pt x="7" y="78"/>
                    </a:cubicBezTo>
                    <a:cubicBezTo>
                      <a:pt x="11" y="75"/>
                      <a:pt x="11" y="75"/>
                      <a:pt x="11" y="75"/>
                    </a:cubicBezTo>
                    <a:cubicBezTo>
                      <a:pt x="16" y="73"/>
                      <a:pt x="16" y="73"/>
                      <a:pt x="16" y="73"/>
                    </a:cubicBezTo>
                    <a:cubicBezTo>
                      <a:pt x="21" y="74"/>
                      <a:pt x="21" y="74"/>
                      <a:pt x="21" y="74"/>
                    </a:cubicBezTo>
                    <a:cubicBezTo>
                      <a:pt x="25" y="79"/>
                      <a:pt x="25" y="79"/>
                      <a:pt x="25" y="79"/>
                    </a:cubicBezTo>
                    <a:cubicBezTo>
                      <a:pt x="33" y="85"/>
                      <a:pt x="33" y="85"/>
                      <a:pt x="33" y="85"/>
                    </a:cubicBezTo>
                    <a:cubicBezTo>
                      <a:pt x="39" y="92"/>
                      <a:pt x="39" y="92"/>
                      <a:pt x="39" y="92"/>
                    </a:cubicBezTo>
                    <a:cubicBezTo>
                      <a:pt x="39" y="96"/>
                      <a:pt x="39" y="96"/>
                      <a:pt x="39" y="96"/>
                    </a:cubicBezTo>
                    <a:cubicBezTo>
                      <a:pt x="41" y="99"/>
                      <a:pt x="41" y="99"/>
                      <a:pt x="41" y="99"/>
                    </a:cubicBezTo>
                    <a:cubicBezTo>
                      <a:pt x="45" y="98"/>
                      <a:pt x="45" y="98"/>
                      <a:pt x="45" y="98"/>
                    </a:cubicBezTo>
                    <a:cubicBezTo>
                      <a:pt x="49" y="96"/>
                      <a:pt x="49" y="96"/>
                      <a:pt x="49" y="96"/>
                    </a:cubicBezTo>
                    <a:cubicBezTo>
                      <a:pt x="52" y="94"/>
                      <a:pt x="52" y="94"/>
                      <a:pt x="52" y="94"/>
                    </a:cubicBezTo>
                    <a:cubicBezTo>
                      <a:pt x="55" y="97"/>
                      <a:pt x="55" y="97"/>
                      <a:pt x="55" y="97"/>
                    </a:cubicBezTo>
                    <a:cubicBezTo>
                      <a:pt x="57" y="99"/>
                      <a:pt x="57" y="99"/>
                      <a:pt x="57" y="99"/>
                    </a:cubicBezTo>
                    <a:cubicBezTo>
                      <a:pt x="60" y="103"/>
                      <a:pt x="60" y="103"/>
                      <a:pt x="60" y="103"/>
                    </a:cubicBezTo>
                    <a:cubicBezTo>
                      <a:pt x="64" y="107"/>
                      <a:pt x="64" y="107"/>
                      <a:pt x="64" y="107"/>
                    </a:cubicBezTo>
                    <a:cubicBezTo>
                      <a:pt x="69" y="106"/>
                      <a:pt x="69" y="106"/>
                      <a:pt x="69" y="106"/>
                    </a:cubicBezTo>
                    <a:cubicBezTo>
                      <a:pt x="73" y="110"/>
                      <a:pt x="73" y="110"/>
                      <a:pt x="73" y="110"/>
                    </a:cubicBezTo>
                    <a:cubicBezTo>
                      <a:pt x="77" y="112"/>
                      <a:pt x="77" y="112"/>
                      <a:pt x="77" y="112"/>
                    </a:cubicBezTo>
                    <a:cubicBezTo>
                      <a:pt x="81" y="115"/>
                      <a:pt x="81" y="115"/>
                      <a:pt x="81" y="115"/>
                    </a:cubicBezTo>
                    <a:cubicBezTo>
                      <a:pt x="85" y="119"/>
                      <a:pt x="85" y="119"/>
                      <a:pt x="85" y="119"/>
                    </a:cubicBezTo>
                    <a:cubicBezTo>
                      <a:pt x="88" y="123"/>
                      <a:pt x="88" y="123"/>
                      <a:pt x="88" y="123"/>
                    </a:cubicBezTo>
                    <a:cubicBezTo>
                      <a:pt x="93" y="123"/>
                      <a:pt x="93" y="123"/>
                      <a:pt x="93" y="123"/>
                    </a:cubicBezTo>
                    <a:cubicBezTo>
                      <a:pt x="98" y="127"/>
                      <a:pt x="98" y="127"/>
                      <a:pt x="98" y="127"/>
                    </a:cubicBezTo>
                    <a:cubicBezTo>
                      <a:pt x="99" y="130"/>
                      <a:pt x="99" y="130"/>
                      <a:pt x="99" y="130"/>
                    </a:cubicBezTo>
                    <a:cubicBezTo>
                      <a:pt x="102" y="133"/>
                      <a:pt x="102" y="133"/>
                      <a:pt x="102" y="133"/>
                    </a:cubicBezTo>
                    <a:cubicBezTo>
                      <a:pt x="106" y="138"/>
                      <a:pt x="106" y="138"/>
                      <a:pt x="106" y="138"/>
                    </a:cubicBezTo>
                    <a:cubicBezTo>
                      <a:pt x="106" y="138"/>
                      <a:pt x="107" y="138"/>
                      <a:pt x="108" y="139"/>
                    </a:cubicBezTo>
                    <a:cubicBezTo>
                      <a:pt x="109" y="139"/>
                      <a:pt x="113" y="142"/>
                      <a:pt x="113" y="142"/>
                    </a:cubicBezTo>
                    <a:cubicBezTo>
                      <a:pt x="115" y="145"/>
                      <a:pt x="115" y="145"/>
                      <a:pt x="115" y="145"/>
                    </a:cubicBezTo>
                    <a:cubicBezTo>
                      <a:pt x="115" y="152"/>
                      <a:pt x="115" y="152"/>
                      <a:pt x="115" y="152"/>
                    </a:cubicBezTo>
                    <a:cubicBezTo>
                      <a:pt x="113" y="155"/>
                      <a:pt x="113" y="155"/>
                      <a:pt x="113" y="155"/>
                    </a:cubicBezTo>
                    <a:cubicBezTo>
                      <a:pt x="113" y="155"/>
                      <a:pt x="109" y="158"/>
                      <a:pt x="109" y="159"/>
                    </a:cubicBezTo>
                    <a:cubicBezTo>
                      <a:pt x="109" y="160"/>
                      <a:pt x="108" y="172"/>
                      <a:pt x="108" y="172"/>
                    </a:cubicBezTo>
                    <a:cubicBezTo>
                      <a:pt x="111" y="169"/>
                      <a:pt x="111" y="169"/>
                      <a:pt x="111" y="169"/>
                    </a:cubicBezTo>
                    <a:cubicBezTo>
                      <a:pt x="116" y="166"/>
                      <a:pt x="116" y="166"/>
                      <a:pt x="116" y="166"/>
                    </a:cubicBezTo>
                    <a:cubicBezTo>
                      <a:pt x="123" y="162"/>
                      <a:pt x="123" y="162"/>
                      <a:pt x="123" y="162"/>
                    </a:cubicBezTo>
                    <a:cubicBezTo>
                      <a:pt x="126" y="157"/>
                      <a:pt x="126" y="157"/>
                      <a:pt x="126" y="157"/>
                    </a:cubicBezTo>
                    <a:cubicBezTo>
                      <a:pt x="131" y="151"/>
                      <a:pt x="131" y="151"/>
                      <a:pt x="131" y="151"/>
                    </a:cubicBezTo>
                    <a:cubicBezTo>
                      <a:pt x="133" y="143"/>
                      <a:pt x="133" y="143"/>
                      <a:pt x="133" y="143"/>
                    </a:cubicBezTo>
                    <a:cubicBezTo>
                      <a:pt x="136" y="135"/>
                      <a:pt x="136" y="135"/>
                      <a:pt x="136" y="135"/>
                    </a:cubicBezTo>
                    <a:cubicBezTo>
                      <a:pt x="139" y="130"/>
                      <a:pt x="139" y="130"/>
                      <a:pt x="139" y="130"/>
                    </a:cubicBezTo>
                    <a:cubicBezTo>
                      <a:pt x="139" y="122"/>
                      <a:pt x="139" y="122"/>
                      <a:pt x="139" y="122"/>
                    </a:cubicBezTo>
                    <a:cubicBezTo>
                      <a:pt x="142" y="117"/>
                      <a:pt x="142" y="117"/>
                      <a:pt x="142" y="117"/>
                    </a:cubicBezTo>
                    <a:cubicBezTo>
                      <a:pt x="145" y="114"/>
                      <a:pt x="145" y="114"/>
                      <a:pt x="145" y="114"/>
                    </a:cubicBezTo>
                    <a:cubicBezTo>
                      <a:pt x="146" y="107"/>
                      <a:pt x="146" y="107"/>
                      <a:pt x="146" y="107"/>
                    </a:cubicBezTo>
                    <a:cubicBezTo>
                      <a:pt x="153" y="105"/>
                      <a:pt x="153" y="105"/>
                      <a:pt x="153" y="105"/>
                    </a:cubicBezTo>
                    <a:cubicBezTo>
                      <a:pt x="156" y="103"/>
                      <a:pt x="156" y="103"/>
                      <a:pt x="156" y="103"/>
                    </a:cubicBezTo>
                    <a:cubicBezTo>
                      <a:pt x="157" y="95"/>
                      <a:pt x="157" y="95"/>
                      <a:pt x="157" y="95"/>
                    </a:cubicBezTo>
                    <a:cubicBezTo>
                      <a:pt x="161" y="92"/>
                      <a:pt x="161" y="92"/>
                      <a:pt x="161" y="92"/>
                    </a:cubicBezTo>
                    <a:cubicBezTo>
                      <a:pt x="165" y="79"/>
                      <a:pt x="165" y="79"/>
                      <a:pt x="165" y="79"/>
                    </a:cubicBezTo>
                    <a:cubicBezTo>
                      <a:pt x="168" y="77"/>
                      <a:pt x="168" y="77"/>
                      <a:pt x="168" y="77"/>
                    </a:cubicBezTo>
                    <a:cubicBezTo>
                      <a:pt x="172" y="78"/>
                      <a:pt x="172" y="78"/>
                      <a:pt x="172" y="78"/>
                    </a:cubicBezTo>
                    <a:cubicBezTo>
                      <a:pt x="172" y="81"/>
                      <a:pt x="172" y="81"/>
                      <a:pt x="172" y="81"/>
                    </a:cubicBezTo>
                    <a:cubicBezTo>
                      <a:pt x="176" y="82"/>
                      <a:pt x="176" y="82"/>
                      <a:pt x="176" y="82"/>
                    </a:cubicBezTo>
                    <a:cubicBezTo>
                      <a:pt x="178" y="79"/>
                      <a:pt x="178" y="79"/>
                      <a:pt x="178" y="79"/>
                    </a:cubicBezTo>
                    <a:cubicBezTo>
                      <a:pt x="182" y="78"/>
                      <a:pt x="182" y="78"/>
                      <a:pt x="182" y="78"/>
                    </a:cubicBezTo>
                    <a:cubicBezTo>
                      <a:pt x="187" y="78"/>
                      <a:pt x="187" y="78"/>
                      <a:pt x="187" y="78"/>
                    </a:cubicBezTo>
                    <a:cubicBezTo>
                      <a:pt x="186" y="86"/>
                      <a:pt x="186" y="86"/>
                      <a:pt x="186" y="86"/>
                    </a:cubicBezTo>
                    <a:cubicBezTo>
                      <a:pt x="183" y="89"/>
                      <a:pt x="183" y="89"/>
                      <a:pt x="183" y="89"/>
                    </a:cubicBezTo>
                    <a:cubicBezTo>
                      <a:pt x="179" y="94"/>
                      <a:pt x="179" y="94"/>
                      <a:pt x="179" y="94"/>
                    </a:cubicBezTo>
                    <a:cubicBezTo>
                      <a:pt x="173" y="100"/>
                      <a:pt x="173" y="100"/>
                      <a:pt x="173" y="100"/>
                    </a:cubicBezTo>
                    <a:cubicBezTo>
                      <a:pt x="169" y="106"/>
                      <a:pt x="169" y="106"/>
                      <a:pt x="169" y="106"/>
                    </a:cubicBezTo>
                    <a:cubicBezTo>
                      <a:pt x="167" y="110"/>
                      <a:pt x="167" y="110"/>
                      <a:pt x="167" y="110"/>
                    </a:cubicBezTo>
                    <a:cubicBezTo>
                      <a:pt x="160" y="115"/>
                      <a:pt x="160" y="115"/>
                      <a:pt x="160" y="115"/>
                    </a:cubicBezTo>
                    <a:cubicBezTo>
                      <a:pt x="153" y="119"/>
                      <a:pt x="153" y="119"/>
                      <a:pt x="153" y="119"/>
                    </a:cubicBezTo>
                    <a:cubicBezTo>
                      <a:pt x="153" y="119"/>
                      <a:pt x="149" y="121"/>
                      <a:pt x="148" y="121"/>
                    </a:cubicBezTo>
                    <a:cubicBezTo>
                      <a:pt x="147" y="122"/>
                      <a:pt x="145" y="124"/>
                      <a:pt x="145" y="124"/>
                    </a:cubicBezTo>
                    <a:cubicBezTo>
                      <a:pt x="145" y="128"/>
                      <a:pt x="145" y="128"/>
                      <a:pt x="145" y="128"/>
                    </a:cubicBezTo>
                    <a:cubicBezTo>
                      <a:pt x="148" y="127"/>
                      <a:pt x="148" y="127"/>
                      <a:pt x="148" y="127"/>
                    </a:cubicBezTo>
                    <a:cubicBezTo>
                      <a:pt x="151" y="127"/>
                      <a:pt x="151" y="127"/>
                      <a:pt x="151" y="127"/>
                    </a:cubicBezTo>
                    <a:cubicBezTo>
                      <a:pt x="156" y="124"/>
                      <a:pt x="156" y="124"/>
                      <a:pt x="156" y="124"/>
                    </a:cubicBezTo>
                    <a:cubicBezTo>
                      <a:pt x="163" y="120"/>
                      <a:pt x="163" y="120"/>
                      <a:pt x="163" y="120"/>
                    </a:cubicBezTo>
                    <a:cubicBezTo>
                      <a:pt x="169" y="114"/>
                      <a:pt x="169" y="114"/>
                      <a:pt x="169" y="114"/>
                    </a:cubicBezTo>
                    <a:cubicBezTo>
                      <a:pt x="175" y="108"/>
                      <a:pt x="175" y="108"/>
                      <a:pt x="175" y="108"/>
                    </a:cubicBezTo>
                    <a:cubicBezTo>
                      <a:pt x="181" y="101"/>
                      <a:pt x="181" y="101"/>
                      <a:pt x="181" y="101"/>
                    </a:cubicBezTo>
                    <a:cubicBezTo>
                      <a:pt x="189" y="90"/>
                      <a:pt x="189" y="90"/>
                      <a:pt x="189" y="90"/>
                    </a:cubicBezTo>
                    <a:cubicBezTo>
                      <a:pt x="194" y="81"/>
                      <a:pt x="194" y="81"/>
                      <a:pt x="194" y="81"/>
                    </a:cubicBezTo>
                    <a:cubicBezTo>
                      <a:pt x="199" y="70"/>
                      <a:pt x="199" y="70"/>
                      <a:pt x="199" y="70"/>
                    </a:cubicBezTo>
                    <a:cubicBezTo>
                      <a:pt x="201" y="64"/>
                      <a:pt x="201" y="64"/>
                      <a:pt x="201" y="64"/>
                    </a:cubicBezTo>
                    <a:cubicBezTo>
                      <a:pt x="205" y="57"/>
                      <a:pt x="205" y="57"/>
                      <a:pt x="205" y="57"/>
                    </a:cubicBezTo>
                    <a:cubicBezTo>
                      <a:pt x="202" y="55"/>
                      <a:pt x="202" y="55"/>
                      <a:pt x="202" y="55"/>
                    </a:cubicBezTo>
                    <a:cubicBezTo>
                      <a:pt x="198" y="54"/>
                      <a:pt x="198" y="54"/>
                      <a:pt x="198" y="54"/>
                    </a:cubicBezTo>
                    <a:cubicBezTo>
                      <a:pt x="197" y="48"/>
                      <a:pt x="197" y="48"/>
                      <a:pt x="197" y="48"/>
                    </a:cubicBezTo>
                    <a:cubicBezTo>
                      <a:pt x="200" y="42"/>
                      <a:pt x="200" y="42"/>
                      <a:pt x="200" y="42"/>
                    </a:cubicBezTo>
                    <a:cubicBezTo>
                      <a:pt x="203" y="36"/>
                      <a:pt x="203" y="36"/>
                      <a:pt x="203" y="36"/>
                    </a:cubicBezTo>
                    <a:cubicBezTo>
                      <a:pt x="203" y="34"/>
                      <a:pt x="203" y="34"/>
                      <a:pt x="203" y="34"/>
                    </a:cubicBezTo>
                    <a:cubicBezTo>
                      <a:pt x="194" y="34"/>
                      <a:pt x="194" y="34"/>
                      <a:pt x="194" y="34"/>
                    </a:cubicBezTo>
                    <a:cubicBezTo>
                      <a:pt x="188" y="33"/>
                      <a:pt x="188" y="33"/>
                      <a:pt x="188" y="33"/>
                    </a:cubicBezTo>
                    <a:cubicBezTo>
                      <a:pt x="182" y="31"/>
                      <a:pt x="182" y="31"/>
                      <a:pt x="182" y="31"/>
                    </a:cubicBezTo>
                    <a:cubicBezTo>
                      <a:pt x="176" y="25"/>
                      <a:pt x="176" y="25"/>
                      <a:pt x="176" y="25"/>
                    </a:cubicBezTo>
                    <a:cubicBezTo>
                      <a:pt x="172" y="20"/>
                      <a:pt x="172" y="20"/>
                      <a:pt x="172" y="20"/>
                    </a:cubicBezTo>
                    <a:cubicBezTo>
                      <a:pt x="167" y="16"/>
                      <a:pt x="167" y="16"/>
                      <a:pt x="167" y="16"/>
                    </a:cubicBezTo>
                    <a:cubicBezTo>
                      <a:pt x="167" y="16"/>
                      <a:pt x="161" y="12"/>
                      <a:pt x="160" y="11"/>
                    </a:cubicBezTo>
                    <a:cubicBezTo>
                      <a:pt x="159" y="10"/>
                      <a:pt x="153" y="9"/>
                      <a:pt x="153" y="9"/>
                    </a:cubicBezTo>
                    <a:cubicBezTo>
                      <a:pt x="153" y="9"/>
                      <a:pt x="146" y="6"/>
                      <a:pt x="144" y="6"/>
                    </a:cubicBezTo>
                    <a:cubicBezTo>
                      <a:pt x="142" y="6"/>
                      <a:pt x="137" y="6"/>
                      <a:pt x="135" y="5"/>
                    </a:cubicBezTo>
                    <a:cubicBezTo>
                      <a:pt x="133" y="4"/>
                      <a:pt x="125" y="3"/>
                      <a:pt x="124" y="2"/>
                    </a:cubicBezTo>
                    <a:cubicBezTo>
                      <a:pt x="123" y="2"/>
                      <a:pt x="118" y="0"/>
                      <a:pt x="112" y="0"/>
                    </a:cubicBezTo>
                    <a:cubicBezTo>
                      <a:pt x="106" y="0"/>
                      <a:pt x="99" y="0"/>
                      <a:pt x="96" y="0"/>
                    </a:cubicBezTo>
                    <a:cubicBezTo>
                      <a:pt x="94" y="0"/>
                      <a:pt x="89" y="0"/>
                      <a:pt x="89" y="0"/>
                    </a:cubicBezTo>
                    <a:cubicBezTo>
                      <a:pt x="85" y="4"/>
                      <a:pt x="85" y="4"/>
                      <a:pt x="85" y="4"/>
                    </a:cubicBezTo>
                    <a:cubicBezTo>
                      <a:pt x="79" y="8"/>
                      <a:pt x="79" y="8"/>
                      <a:pt x="79" y="8"/>
                    </a:cubicBezTo>
                    <a:cubicBezTo>
                      <a:pt x="72" y="11"/>
                      <a:pt x="72" y="11"/>
                      <a:pt x="72" y="11"/>
                    </a:cubicBezTo>
                    <a:cubicBezTo>
                      <a:pt x="66" y="15"/>
                      <a:pt x="66" y="15"/>
                      <a:pt x="66" y="15"/>
                    </a:cubicBezTo>
                    <a:cubicBezTo>
                      <a:pt x="61" y="18"/>
                      <a:pt x="61" y="18"/>
                      <a:pt x="61" y="18"/>
                    </a:cubicBezTo>
                    <a:cubicBezTo>
                      <a:pt x="56" y="21"/>
                      <a:pt x="56" y="21"/>
                      <a:pt x="56" y="21"/>
                    </a:cubicBezTo>
                    <a:cubicBezTo>
                      <a:pt x="0" y="78"/>
                      <a:pt x="0" y="78"/>
                      <a:pt x="0" y="78"/>
                    </a:cubicBezTo>
                    <a:lnTo>
                      <a:pt x="2" y="79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</p:grpSp>
        <p:grpSp>
          <p:nvGrpSpPr>
            <p:cNvPr id="19" name="Grupo 18"/>
            <p:cNvGrpSpPr/>
            <p:nvPr/>
          </p:nvGrpSpPr>
          <p:grpSpPr>
            <a:xfrm>
              <a:off x="9842500" y="2476726"/>
              <a:ext cx="1330325" cy="1692275"/>
              <a:chOff x="9674225" y="1719263"/>
              <a:chExt cx="1330325" cy="1692275"/>
            </a:xfrm>
            <a:solidFill>
              <a:srgbClr val="0099FF"/>
            </a:solidFill>
          </p:grpSpPr>
          <p:sp>
            <p:nvSpPr>
              <p:cNvPr id="36" name="Freeform 14"/>
              <p:cNvSpPr>
                <a:spLocks/>
              </p:cNvSpPr>
              <p:nvPr/>
            </p:nvSpPr>
            <p:spPr bwMode="auto">
              <a:xfrm>
                <a:off x="9674225" y="1719263"/>
                <a:ext cx="631825" cy="892175"/>
              </a:xfrm>
              <a:custGeom>
                <a:avLst/>
                <a:gdLst>
                  <a:gd name="T0" fmla="*/ 65 w 168"/>
                  <a:gd name="T1" fmla="*/ 0 h 237"/>
                  <a:gd name="T2" fmla="*/ 74 w 168"/>
                  <a:gd name="T3" fmla="*/ 5 h 237"/>
                  <a:gd name="T4" fmla="*/ 85 w 168"/>
                  <a:gd name="T5" fmla="*/ 7 h 237"/>
                  <a:gd name="T6" fmla="*/ 95 w 168"/>
                  <a:gd name="T7" fmla="*/ 16 h 237"/>
                  <a:gd name="T8" fmla="*/ 100 w 168"/>
                  <a:gd name="T9" fmla="*/ 27 h 237"/>
                  <a:gd name="T10" fmla="*/ 94 w 168"/>
                  <a:gd name="T11" fmla="*/ 37 h 237"/>
                  <a:gd name="T12" fmla="*/ 93 w 168"/>
                  <a:gd name="T13" fmla="*/ 47 h 237"/>
                  <a:gd name="T14" fmla="*/ 100 w 168"/>
                  <a:gd name="T15" fmla="*/ 49 h 237"/>
                  <a:gd name="T16" fmla="*/ 108 w 168"/>
                  <a:gd name="T17" fmla="*/ 41 h 237"/>
                  <a:gd name="T18" fmla="*/ 114 w 168"/>
                  <a:gd name="T19" fmla="*/ 38 h 237"/>
                  <a:gd name="T20" fmla="*/ 127 w 168"/>
                  <a:gd name="T21" fmla="*/ 35 h 237"/>
                  <a:gd name="T22" fmla="*/ 134 w 168"/>
                  <a:gd name="T23" fmla="*/ 32 h 237"/>
                  <a:gd name="T24" fmla="*/ 145 w 168"/>
                  <a:gd name="T25" fmla="*/ 36 h 237"/>
                  <a:gd name="T26" fmla="*/ 155 w 168"/>
                  <a:gd name="T27" fmla="*/ 41 h 237"/>
                  <a:gd name="T28" fmla="*/ 168 w 168"/>
                  <a:gd name="T29" fmla="*/ 44 h 237"/>
                  <a:gd name="T30" fmla="*/ 164 w 168"/>
                  <a:gd name="T31" fmla="*/ 52 h 237"/>
                  <a:gd name="T32" fmla="*/ 157 w 168"/>
                  <a:gd name="T33" fmla="*/ 56 h 237"/>
                  <a:gd name="T34" fmla="*/ 146 w 168"/>
                  <a:gd name="T35" fmla="*/ 64 h 237"/>
                  <a:gd name="T36" fmla="*/ 139 w 168"/>
                  <a:gd name="T37" fmla="*/ 76 h 237"/>
                  <a:gd name="T38" fmla="*/ 141 w 168"/>
                  <a:gd name="T39" fmla="*/ 99 h 237"/>
                  <a:gd name="T40" fmla="*/ 136 w 168"/>
                  <a:gd name="T41" fmla="*/ 116 h 237"/>
                  <a:gd name="T42" fmla="*/ 135 w 168"/>
                  <a:gd name="T43" fmla="*/ 128 h 237"/>
                  <a:gd name="T44" fmla="*/ 139 w 168"/>
                  <a:gd name="T45" fmla="*/ 140 h 237"/>
                  <a:gd name="T46" fmla="*/ 130 w 168"/>
                  <a:gd name="T47" fmla="*/ 144 h 237"/>
                  <a:gd name="T48" fmla="*/ 119 w 168"/>
                  <a:gd name="T49" fmla="*/ 143 h 237"/>
                  <a:gd name="T50" fmla="*/ 110 w 168"/>
                  <a:gd name="T51" fmla="*/ 145 h 237"/>
                  <a:gd name="T52" fmla="*/ 100 w 168"/>
                  <a:gd name="T53" fmla="*/ 155 h 237"/>
                  <a:gd name="T54" fmla="*/ 88 w 168"/>
                  <a:gd name="T55" fmla="*/ 163 h 237"/>
                  <a:gd name="T56" fmla="*/ 71 w 168"/>
                  <a:gd name="T57" fmla="*/ 172 h 237"/>
                  <a:gd name="T58" fmla="*/ 67 w 168"/>
                  <a:gd name="T59" fmla="*/ 184 h 237"/>
                  <a:gd name="T60" fmla="*/ 61 w 168"/>
                  <a:gd name="T61" fmla="*/ 197 h 237"/>
                  <a:gd name="T62" fmla="*/ 59 w 168"/>
                  <a:gd name="T63" fmla="*/ 215 h 237"/>
                  <a:gd name="T64" fmla="*/ 62 w 168"/>
                  <a:gd name="T65" fmla="*/ 223 h 237"/>
                  <a:gd name="T66" fmla="*/ 58 w 168"/>
                  <a:gd name="T67" fmla="*/ 237 h 237"/>
                  <a:gd name="T68" fmla="*/ 49 w 168"/>
                  <a:gd name="T69" fmla="*/ 233 h 237"/>
                  <a:gd name="T70" fmla="*/ 45 w 168"/>
                  <a:gd name="T71" fmla="*/ 218 h 237"/>
                  <a:gd name="T72" fmla="*/ 36 w 168"/>
                  <a:gd name="T73" fmla="*/ 207 h 237"/>
                  <a:gd name="T74" fmla="*/ 40 w 168"/>
                  <a:gd name="T75" fmla="*/ 194 h 237"/>
                  <a:gd name="T76" fmla="*/ 48 w 168"/>
                  <a:gd name="T77" fmla="*/ 184 h 237"/>
                  <a:gd name="T78" fmla="*/ 46 w 168"/>
                  <a:gd name="T79" fmla="*/ 175 h 237"/>
                  <a:gd name="T80" fmla="*/ 28 w 168"/>
                  <a:gd name="T81" fmla="*/ 171 h 237"/>
                  <a:gd name="T82" fmla="*/ 19 w 168"/>
                  <a:gd name="T83" fmla="*/ 158 h 237"/>
                  <a:gd name="T84" fmla="*/ 23 w 168"/>
                  <a:gd name="T85" fmla="*/ 125 h 237"/>
                  <a:gd name="T86" fmla="*/ 20 w 168"/>
                  <a:gd name="T87" fmla="*/ 112 h 237"/>
                  <a:gd name="T88" fmla="*/ 1 w 168"/>
                  <a:gd name="T89" fmla="*/ 104 h 237"/>
                  <a:gd name="T90" fmla="*/ 7 w 168"/>
                  <a:gd name="T91" fmla="*/ 92 h 237"/>
                  <a:gd name="T92" fmla="*/ 21 w 168"/>
                  <a:gd name="T93" fmla="*/ 83 h 237"/>
                  <a:gd name="T94" fmla="*/ 33 w 168"/>
                  <a:gd name="T95" fmla="*/ 63 h 237"/>
                  <a:gd name="T96" fmla="*/ 44 w 168"/>
                  <a:gd name="T97" fmla="*/ 47 h 237"/>
                  <a:gd name="T98" fmla="*/ 47 w 168"/>
                  <a:gd name="T99" fmla="*/ 38 h 237"/>
                  <a:gd name="T100" fmla="*/ 49 w 168"/>
                  <a:gd name="T101" fmla="*/ 30 h 237"/>
                  <a:gd name="T102" fmla="*/ 54 w 168"/>
                  <a:gd name="T103" fmla="*/ 16 h 237"/>
                  <a:gd name="T104" fmla="*/ 58 w 168"/>
                  <a:gd name="T105" fmla="*/ 1 h 2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68" h="237">
                    <a:moveTo>
                      <a:pt x="59" y="0"/>
                    </a:moveTo>
                    <a:cubicBezTo>
                      <a:pt x="65" y="0"/>
                      <a:pt x="65" y="0"/>
                      <a:pt x="65" y="0"/>
                    </a:cubicBezTo>
                    <a:cubicBezTo>
                      <a:pt x="70" y="4"/>
                      <a:pt x="70" y="4"/>
                      <a:pt x="70" y="4"/>
                    </a:cubicBezTo>
                    <a:cubicBezTo>
                      <a:pt x="74" y="5"/>
                      <a:pt x="74" y="5"/>
                      <a:pt x="74" y="5"/>
                    </a:cubicBezTo>
                    <a:cubicBezTo>
                      <a:pt x="80" y="5"/>
                      <a:pt x="80" y="5"/>
                      <a:pt x="80" y="5"/>
                    </a:cubicBezTo>
                    <a:cubicBezTo>
                      <a:pt x="85" y="7"/>
                      <a:pt x="85" y="7"/>
                      <a:pt x="85" y="7"/>
                    </a:cubicBezTo>
                    <a:cubicBezTo>
                      <a:pt x="89" y="11"/>
                      <a:pt x="89" y="11"/>
                      <a:pt x="89" y="11"/>
                    </a:cubicBezTo>
                    <a:cubicBezTo>
                      <a:pt x="95" y="16"/>
                      <a:pt x="95" y="16"/>
                      <a:pt x="95" y="16"/>
                    </a:cubicBezTo>
                    <a:cubicBezTo>
                      <a:pt x="95" y="16"/>
                      <a:pt x="99" y="21"/>
                      <a:pt x="99" y="22"/>
                    </a:cubicBezTo>
                    <a:cubicBezTo>
                      <a:pt x="99" y="22"/>
                      <a:pt x="100" y="26"/>
                      <a:pt x="100" y="27"/>
                    </a:cubicBezTo>
                    <a:cubicBezTo>
                      <a:pt x="100" y="28"/>
                      <a:pt x="100" y="32"/>
                      <a:pt x="99" y="32"/>
                    </a:cubicBezTo>
                    <a:cubicBezTo>
                      <a:pt x="98" y="32"/>
                      <a:pt x="94" y="37"/>
                      <a:pt x="94" y="37"/>
                    </a:cubicBezTo>
                    <a:cubicBezTo>
                      <a:pt x="92" y="41"/>
                      <a:pt x="92" y="41"/>
                      <a:pt x="92" y="41"/>
                    </a:cubicBezTo>
                    <a:cubicBezTo>
                      <a:pt x="93" y="47"/>
                      <a:pt x="93" y="47"/>
                      <a:pt x="93" y="47"/>
                    </a:cubicBezTo>
                    <a:cubicBezTo>
                      <a:pt x="96" y="50"/>
                      <a:pt x="96" y="50"/>
                      <a:pt x="96" y="50"/>
                    </a:cubicBezTo>
                    <a:cubicBezTo>
                      <a:pt x="100" y="49"/>
                      <a:pt x="100" y="49"/>
                      <a:pt x="100" y="49"/>
                    </a:cubicBezTo>
                    <a:cubicBezTo>
                      <a:pt x="103" y="44"/>
                      <a:pt x="103" y="44"/>
                      <a:pt x="103" y="44"/>
                    </a:cubicBezTo>
                    <a:cubicBezTo>
                      <a:pt x="108" y="41"/>
                      <a:pt x="108" y="41"/>
                      <a:pt x="108" y="41"/>
                    </a:cubicBezTo>
                    <a:cubicBezTo>
                      <a:pt x="112" y="41"/>
                      <a:pt x="112" y="41"/>
                      <a:pt x="112" y="41"/>
                    </a:cubicBezTo>
                    <a:cubicBezTo>
                      <a:pt x="114" y="38"/>
                      <a:pt x="114" y="38"/>
                      <a:pt x="114" y="38"/>
                    </a:cubicBezTo>
                    <a:cubicBezTo>
                      <a:pt x="114" y="38"/>
                      <a:pt x="116" y="36"/>
                      <a:pt x="118" y="36"/>
                    </a:cubicBezTo>
                    <a:cubicBezTo>
                      <a:pt x="120" y="36"/>
                      <a:pt x="127" y="35"/>
                      <a:pt x="127" y="35"/>
                    </a:cubicBezTo>
                    <a:cubicBezTo>
                      <a:pt x="131" y="33"/>
                      <a:pt x="131" y="33"/>
                      <a:pt x="131" y="33"/>
                    </a:cubicBezTo>
                    <a:cubicBezTo>
                      <a:pt x="134" y="32"/>
                      <a:pt x="134" y="32"/>
                      <a:pt x="134" y="32"/>
                    </a:cubicBezTo>
                    <a:cubicBezTo>
                      <a:pt x="140" y="33"/>
                      <a:pt x="140" y="33"/>
                      <a:pt x="140" y="33"/>
                    </a:cubicBezTo>
                    <a:cubicBezTo>
                      <a:pt x="145" y="36"/>
                      <a:pt x="145" y="36"/>
                      <a:pt x="145" y="36"/>
                    </a:cubicBezTo>
                    <a:cubicBezTo>
                      <a:pt x="151" y="39"/>
                      <a:pt x="151" y="39"/>
                      <a:pt x="151" y="39"/>
                    </a:cubicBezTo>
                    <a:cubicBezTo>
                      <a:pt x="155" y="41"/>
                      <a:pt x="155" y="41"/>
                      <a:pt x="155" y="41"/>
                    </a:cubicBezTo>
                    <a:cubicBezTo>
                      <a:pt x="163" y="42"/>
                      <a:pt x="163" y="42"/>
                      <a:pt x="163" y="42"/>
                    </a:cubicBezTo>
                    <a:cubicBezTo>
                      <a:pt x="168" y="44"/>
                      <a:pt x="168" y="44"/>
                      <a:pt x="168" y="44"/>
                    </a:cubicBezTo>
                    <a:cubicBezTo>
                      <a:pt x="167" y="48"/>
                      <a:pt x="167" y="48"/>
                      <a:pt x="167" y="48"/>
                    </a:cubicBezTo>
                    <a:cubicBezTo>
                      <a:pt x="164" y="52"/>
                      <a:pt x="164" y="52"/>
                      <a:pt x="164" y="52"/>
                    </a:cubicBezTo>
                    <a:cubicBezTo>
                      <a:pt x="159" y="55"/>
                      <a:pt x="159" y="55"/>
                      <a:pt x="159" y="55"/>
                    </a:cubicBezTo>
                    <a:cubicBezTo>
                      <a:pt x="157" y="56"/>
                      <a:pt x="157" y="56"/>
                      <a:pt x="157" y="56"/>
                    </a:cubicBezTo>
                    <a:cubicBezTo>
                      <a:pt x="149" y="58"/>
                      <a:pt x="149" y="58"/>
                      <a:pt x="149" y="58"/>
                    </a:cubicBezTo>
                    <a:cubicBezTo>
                      <a:pt x="146" y="64"/>
                      <a:pt x="146" y="64"/>
                      <a:pt x="146" y="64"/>
                    </a:cubicBezTo>
                    <a:cubicBezTo>
                      <a:pt x="142" y="71"/>
                      <a:pt x="142" y="71"/>
                      <a:pt x="142" y="71"/>
                    </a:cubicBezTo>
                    <a:cubicBezTo>
                      <a:pt x="139" y="76"/>
                      <a:pt x="139" y="76"/>
                      <a:pt x="139" y="76"/>
                    </a:cubicBezTo>
                    <a:cubicBezTo>
                      <a:pt x="139" y="76"/>
                      <a:pt x="139" y="85"/>
                      <a:pt x="139" y="89"/>
                    </a:cubicBezTo>
                    <a:cubicBezTo>
                      <a:pt x="139" y="93"/>
                      <a:pt x="141" y="97"/>
                      <a:pt x="141" y="99"/>
                    </a:cubicBezTo>
                    <a:cubicBezTo>
                      <a:pt x="141" y="100"/>
                      <a:pt x="142" y="105"/>
                      <a:pt x="141" y="107"/>
                    </a:cubicBezTo>
                    <a:cubicBezTo>
                      <a:pt x="139" y="109"/>
                      <a:pt x="138" y="115"/>
                      <a:pt x="136" y="116"/>
                    </a:cubicBezTo>
                    <a:cubicBezTo>
                      <a:pt x="134" y="118"/>
                      <a:pt x="135" y="124"/>
                      <a:pt x="135" y="124"/>
                    </a:cubicBezTo>
                    <a:cubicBezTo>
                      <a:pt x="135" y="128"/>
                      <a:pt x="135" y="128"/>
                      <a:pt x="135" y="128"/>
                    </a:cubicBezTo>
                    <a:cubicBezTo>
                      <a:pt x="140" y="133"/>
                      <a:pt x="140" y="133"/>
                      <a:pt x="140" y="133"/>
                    </a:cubicBezTo>
                    <a:cubicBezTo>
                      <a:pt x="139" y="140"/>
                      <a:pt x="139" y="140"/>
                      <a:pt x="139" y="140"/>
                    </a:cubicBezTo>
                    <a:cubicBezTo>
                      <a:pt x="136" y="144"/>
                      <a:pt x="136" y="144"/>
                      <a:pt x="136" y="144"/>
                    </a:cubicBezTo>
                    <a:cubicBezTo>
                      <a:pt x="130" y="144"/>
                      <a:pt x="130" y="144"/>
                      <a:pt x="130" y="144"/>
                    </a:cubicBezTo>
                    <a:cubicBezTo>
                      <a:pt x="130" y="144"/>
                      <a:pt x="126" y="143"/>
                      <a:pt x="125" y="143"/>
                    </a:cubicBezTo>
                    <a:cubicBezTo>
                      <a:pt x="124" y="143"/>
                      <a:pt x="119" y="143"/>
                      <a:pt x="119" y="143"/>
                    </a:cubicBezTo>
                    <a:cubicBezTo>
                      <a:pt x="114" y="144"/>
                      <a:pt x="114" y="144"/>
                      <a:pt x="114" y="144"/>
                    </a:cubicBezTo>
                    <a:cubicBezTo>
                      <a:pt x="110" y="145"/>
                      <a:pt x="110" y="145"/>
                      <a:pt x="110" y="145"/>
                    </a:cubicBezTo>
                    <a:cubicBezTo>
                      <a:pt x="105" y="150"/>
                      <a:pt x="105" y="150"/>
                      <a:pt x="105" y="150"/>
                    </a:cubicBezTo>
                    <a:cubicBezTo>
                      <a:pt x="100" y="155"/>
                      <a:pt x="100" y="155"/>
                      <a:pt x="100" y="155"/>
                    </a:cubicBezTo>
                    <a:cubicBezTo>
                      <a:pt x="94" y="161"/>
                      <a:pt x="94" y="161"/>
                      <a:pt x="94" y="161"/>
                    </a:cubicBezTo>
                    <a:cubicBezTo>
                      <a:pt x="88" y="163"/>
                      <a:pt x="88" y="163"/>
                      <a:pt x="88" y="163"/>
                    </a:cubicBezTo>
                    <a:cubicBezTo>
                      <a:pt x="78" y="166"/>
                      <a:pt x="78" y="166"/>
                      <a:pt x="78" y="166"/>
                    </a:cubicBezTo>
                    <a:cubicBezTo>
                      <a:pt x="71" y="172"/>
                      <a:pt x="71" y="172"/>
                      <a:pt x="71" y="172"/>
                    </a:cubicBezTo>
                    <a:cubicBezTo>
                      <a:pt x="68" y="179"/>
                      <a:pt x="68" y="179"/>
                      <a:pt x="68" y="179"/>
                    </a:cubicBezTo>
                    <a:cubicBezTo>
                      <a:pt x="67" y="184"/>
                      <a:pt x="67" y="184"/>
                      <a:pt x="67" y="184"/>
                    </a:cubicBezTo>
                    <a:cubicBezTo>
                      <a:pt x="67" y="184"/>
                      <a:pt x="66" y="189"/>
                      <a:pt x="66" y="190"/>
                    </a:cubicBezTo>
                    <a:cubicBezTo>
                      <a:pt x="65" y="191"/>
                      <a:pt x="62" y="197"/>
                      <a:pt x="61" y="197"/>
                    </a:cubicBezTo>
                    <a:cubicBezTo>
                      <a:pt x="61" y="198"/>
                      <a:pt x="59" y="206"/>
                      <a:pt x="59" y="206"/>
                    </a:cubicBezTo>
                    <a:cubicBezTo>
                      <a:pt x="59" y="207"/>
                      <a:pt x="59" y="215"/>
                      <a:pt x="59" y="215"/>
                    </a:cubicBezTo>
                    <a:cubicBezTo>
                      <a:pt x="61" y="219"/>
                      <a:pt x="61" y="219"/>
                      <a:pt x="61" y="219"/>
                    </a:cubicBezTo>
                    <a:cubicBezTo>
                      <a:pt x="61" y="219"/>
                      <a:pt x="62" y="223"/>
                      <a:pt x="62" y="223"/>
                    </a:cubicBezTo>
                    <a:cubicBezTo>
                      <a:pt x="61" y="224"/>
                      <a:pt x="61" y="233"/>
                      <a:pt x="61" y="233"/>
                    </a:cubicBezTo>
                    <a:cubicBezTo>
                      <a:pt x="58" y="237"/>
                      <a:pt x="58" y="237"/>
                      <a:pt x="58" y="237"/>
                    </a:cubicBezTo>
                    <a:cubicBezTo>
                      <a:pt x="58" y="237"/>
                      <a:pt x="54" y="236"/>
                      <a:pt x="53" y="236"/>
                    </a:cubicBezTo>
                    <a:cubicBezTo>
                      <a:pt x="52" y="235"/>
                      <a:pt x="49" y="233"/>
                      <a:pt x="49" y="233"/>
                    </a:cubicBezTo>
                    <a:cubicBezTo>
                      <a:pt x="49" y="233"/>
                      <a:pt x="47" y="227"/>
                      <a:pt x="47" y="226"/>
                    </a:cubicBezTo>
                    <a:cubicBezTo>
                      <a:pt x="46" y="224"/>
                      <a:pt x="46" y="219"/>
                      <a:pt x="45" y="218"/>
                    </a:cubicBezTo>
                    <a:cubicBezTo>
                      <a:pt x="44" y="216"/>
                      <a:pt x="42" y="215"/>
                      <a:pt x="41" y="213"/>
                    </a:cubicBezTo>
                    <a:cubicBezTo>
                      <a:pt x="40" y="212"/>
                      <a:pt x="36" y="208"/>
                      <a:pt x="36" y="207"/>
                    </a:cubicBezTo>
                    <a:cubicBezTo>
                      <a:pt x="36" y="206"/>
                      <a:pt x="37" y="202"/>
                      <a:pt x="37" y="201"/>
                    </a:cubicBezTo>
                    <a:cubicBezTo>
                      <a:pt x="37" y="200"/>
                      <a:pt x="40" y="194"/>
                      <a:pt x="40" y="194"/>
                    </a:cubicBezTo>
                    <a:cubicBezTo>
                      <a:pt x="40" y="194"/>
                      <a:pt x="45" y="192"/>
                      <a:pt x="46" y="192"/>
                    </a:cubicBezTo>
                    <a:cubicBezTo>
                      <a:pt x="47" y="191"/>
                      <a:pt x="48" y="184"/>
                      <a:pt x="48" y="184"/>
                    </a:cubicBezTo>
                    <a:cubicBezTo>
                      <a:pt x="48" y="178"/>
                      <a:pt x="48" y="178"/>
                      <a:pt x="48" y="178"/>
                    </a:cubicBezTo>
                    <a:cubicBezTo>
                      <a:pt x="48" y="178"/>
                      <a:pt x="48" y="177"/>
                      <a:pt x="46" y="175"/>
                    </a:cubicBezTo>
                    <a:cubicBezTo>
                      <a:pt x="44" y="174"/>
                      <a:pt x="34" y="174"/>
                      <a:pt x="34" y="174"/>
                    </a:cubicBezTo>
                    <a:cubicBezTo>
                      <a:pt x="28" y="171"/>
                      <a:pt x="28" y="171"/>
                      <a:pt x="28" y="171"/>
                    </a:cubicBezTo>
                    <a:cubicBezTo>
                      <a:pt x="22" y="163"/>
                      <a:pt x="22" y="163"/>
                      <a:pt x="22" y="163"/>
                    </a:cubicBezTo>
                    <a:cubicBezTo>
                      <a:pt x="22" y="163"/>
                      <a:pt x="19" y="159"/>
                      <a:pt x="19" y="158"/>
                    </a:cubicBezTo>
                    <a:cubicBezTo>
                      <a:pt x="19" y="157"/>
                      <a:pt x="21" y="148"/>
                      <a:pt x="21" y="148"/>
                    </a:cubicBezTo>
                    <a:cubicBezTo>
                      <a:pt x="23" y="125"/>
                      <a:pt x="23" y="125"/>
                      <a:pt x="23" y="125"/>
                    </a:cubicBezTo>
                    <a:cubicBezTo>
                      <a:pt x="22" y="117"/>
                      <a:pt x="22" y="117"/>
                      <a:pt x="22" y="117"/>
                    </a:cubicBezTo>
                    <a:cubicBezTo>
                      <a:pt x="20" y="112"/>
                      <a:pt x="20" y="112"/>
                      <a:pt x="20" y="112"/>
                    </a:cubicBezTo>
                    <a:cubicBezTo>
                      <a:pt x="20" y="112"/>
                      <a:pt x="9" y="105"/>
                      <a:pt x="8" y="105"/>
                    </a:cubicBezTo>
                    <a:cubicBezTo>
                      <a:pt x="7" y="105"/>
                      <a:pt x="1" y="104"/>
                      <a:pt x="1" y="104"/>
                    </a:cubicBezTo>
                    <a:cubicBezTo>
                      <a:pt x="0" y="101"/>
                      <a:pt x="0" y="101"/>
                      <a:pt x="0" y="101"/>
                    </a:cubicBezTo>
                    <a:cubicBezTo>
                      <a:pt x="7" y="92"/>
                      <a:pt x="7" y="92"/>
                      <a:pt x="7" y="92"/>
                    </a:cubicBezTo>
                    <a:cubicBezTo>
                      <a:pt x="15" y="88"/>
                      <a:pt x="15" y="88"/>
                      <a:pt x="15" y="88"/>
                    </a:cubicBezTo>
                    <a:cubicBezTo>
                      <a:pt x="21" y="83"/>
                      <a:pt x="21" y="83"/>
                      <a:pt x="21" y="83"/>
                    </a:cubicBezTo>
                    <a:cubicBezTo>
                      <a:pt x="26" y="74"/>
                      <a:pt x="26" y="74"/>
                      <a:pt x="26" y="74"/>
                    </a:cubicBezTo>
                    <a:cubicBezTo>
                      <a:pt x="33" y="63"/>
                      <a:pt x="33" y="63"/>
                      <a:pt x="33" y="63"/>
                    </a:cubicBezTo>
                    <a:cubicBezTo>
                      <a:pt x="39" y="55"/>
                      <a:pt x="39" y="55"/>
                      <a:pt x="39" y="55"/>
                    </a:cubicBezTo>
                    <a:cubicBezTo>
                      <a:pt x="44" y="47"/>
                      <a:pt x="44" y="47"/>
                      <a:pt x="44" y="47"/>
                    </a:cubicBezTo>
                    <a:cubicBezTo>
                      <a:pt x="45" y="42"/>
                      <a:pt x="45" y="42"/>
                      <a:pt x="45" y="42"/>
                    </a:cubicBezTo>
                    <a:cubicBezTo>
                      <a:pt x="47" y="38"/>
                      <a:pt x="47" y="38"/>
                      <a:pt x="47" y="38"/>
                    </a:cubicBezTo>
                    <a:cubicBezTo>
                      <a:pt x="48" y="33"/>
                      <a:pt x="48" y="33"/>
                      <a:pt x="48" y="33"/>
                    </a:cubicBezTo>
                    <a:cubicBezTo>
                      <a:pt x="48" y="33"/>
                      <a:pt x="49" y="30"/>
                      <a:pt x="49" y="30"/>
                    </a:cubicBezTo>
                    <a:cubicBezTo>
                      <a:pt x="50" y="29"/>
                      <a:pt x="53" y="24"/>
                      <a:pt x="53" y="24"/>
                    </a:cubicBezTo>
                    <a:cubicBezTo>
                      <a:pt x="53" y="24"/>
                      <a:pt x="54" y="16"/>
                      <a:pt x="54" y="16"/>
                    </a:cubicBezTo>
                    <a:cubicBezTo>
                      <a:pt x="54" y="15"/>
                      <a:pt x="55" y="10"/>
                      <a:pt x="55" y="9"/>
                    </a:cubicBezTo>
                    <a:cubicBezTo>
                      <a:pt x="55" y="8"/>
                      <a:pt x="58" y="1"/>
                      <a:pt x="58" y="1"/>
                    </a:cubicBezTo>
                    <a:lnTo>
                      <a:pt x="59" y="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37" name="Freeform 27"/>
              <p:cNvSpPr>
                <a:spLocks/>
              </p:cNvSpPr>
              <p:nvPr/>
            </p:nvSpPr>
            <p:spPr bwMode="auto">
              <a:xfrm>
                <a:off x="9866313" y="2460625"/>
                <a:ext cx="871537" cy="950913"/>
              </a:xfrm>
              <a:custGeom>
                <a:avLst/>
                <a:gdLst>
                  <a:gd name="T0" fmla="*/ 4 w 232"/>
                  <a:gd name="T1" fmla="*/ 58 h 253"/>
                  <a:gd name="T2" fmla="*/ 17 w 232"/>
                  <a:gd name="T3" fmla="*/ 47 h 253"/>
                  <a:gd name="T4" fmla="*/ 27 w 232"/>
                  <a:gd name="T5" fmla="*/ 56 h 253"/>
                  <a:gd name="T6" fmla="*/ 41 w 232"/>
                  <a:gd name="T7" fmla="*/ 60 h 253"/>
                  <a:gd name="T8" fmla="*/ 58 w 232"/>
                  <a:gd name="T9" fmla="*/ 55 h 253"/>
                  <a:gd name="T10" fmla="*/ 72 w 232"/>
                  <a:gd name="T11" fmla="*/ 39 h 253"/>
                  <a:gd name="T12" fmla="*/ 73 w 232"/>
                  <a:gd name="T13" fmla="*/ 28 h 253"/>
                  <a:gd name="T14" fmla="*/ 79 w 232"/>
                  <a:gd name="T15" fmla="*/ 19 h 253"/>
                  <a:gd name="T16" fmla="*/ 92 w 232"/>
                  <a:gd name="T17" fmla="*/ 24 h 253"/>
                  <a:gd name="T18" fmla="*/ 111 w 232"/>
                  <a:gd name="T19" fmla="*/ 20 h 253"/>
                  <a:gd name="T20" fmla="*/ 129 w 232"/>
                  <a:gd name="T21" fmla="*/ 9 h 253"/>
                  <a:gd name="T22" fmla="*/ 143 w 232"/>
                  <a:gd name="T23" fmla="*/ 5 h 253"/>
                  <a:gd name="T24" fmla="*/ 146 w 232"/>
                  <a:gd name="T25" fmla="*/ 19 h 253"/>
                  <a:gd name="T26" fmla="*/ 163 w 232"/>
                  <a:gd name="T27" fmla="*/ 18 h 253"/>
                  <a:gd name="T28" fmla="*/ 177 w 232"/>
                  <a:gd name="T29" fmla="*/ 5 h 253"/>
                  <a:gd name="T30" fmla="*/ 188 w 232"/>
                  <a:gd name="T31" fmla="*/ 0 h 253"/>
                  <a:gd name="T32" fmla="*/ 200 w 232"/>
                  <a:gd name="T33" fmla="*/ 5 h 253"/>
                  <a:gd name="T34" fmla="*/ 213 w 232"/>
                  <a:gd name="T35" fmla="*/ 15 h 253"/>
                  <a:gd name="T36" fmla="*/ 218 w 232"/>
                  <a:gd name="T37" fmla="*/ 29 h 253"/>
                  <a:gd name="T38" fmla="*/ 224 w 232"/>
                  <a:gd name="T39" fmla="*/ 37 h 253"/>
                  <a:gd name="T40" fmla="*/ 216 w 232"/>
                  <a:gd name="T41" fmla="*/ 55 h 253"/>
                  <a:gd name="T42" fmla="*/ 219 w 232"/>
                  <a:gd name="T43" fmla="*/ 69 h 253"/>
                  <a:gd name="T44" fmla="*/ 232 w 232"/>
                  <a:gd name="T45" fmla="*/ 81 h 253"/>
                  <a:gd name="T46" fmla="*/ 216 w 232"/>
                  <a:gd name="T47" fmla="*/ 104 h 253"/>
                  <a:gd name="T48" fmla="*/ 206 w 232"/>
                  <a:gd name="T49" fmla="*/ 105 h 253"/>
                  <a:gd name="T50" fmla="*/ 195 w 232"/>
                  <a:gd name="T51" fmla="*/ 110 h 253"/>
                  <a:gd name="T52" fmla="*/ 193 w 232"/>
                  <a:gd name="T53" fmla="*/ 125 h 253"/>
                  <a:gd name="T54" fmla="*/ 191 w 232"/>
                  <a:gd name="T55" fmla="*/ 145 h 253"/>
                  <a:gd name="T56" fmla="*/ 191 w 232"/>
                  <a:gd name="T57" fmla="*/ 156 h 253"/>
                  <a:gd name="T58" fmla="*/ 192 w 232"/>
                  <a:gd name="T59" fmla="*/ 184 h 253"/>
                  <a:gd name="T60" fmla="*/ 193 w 232"/>
                  <a:gd name="T61" fmla="*/ 201 h 253"/>
                  <a:gd name="T62" fmla="*/ 188 w 232"/>
                  <a:gd name="T63" fmla="*/ 221 h 253"/>
                  <a:gd name="T64" fmla="*/ 187 w 232"/>
                  <a:gd name="T65" fmla="*/ 235 h 253"/>
                  <a:gd name="T66" fmla="*/ 175 w 232"/>
                  <a:gd name="T67" fmla="*/ 252 h 253"/>
                  <a:gd name="T68" fmla="*/ 164 w 232"/>
                  <a:gd name="T69" fmla="*/ 246 h 253"/>
                  <a:gd name="T70" fmla="*/ 157 w 232"/>
                  <a:gd name="T71" fmla="*/ 234 h 253"/>
                  <a:gd name="T72" fmla="*/ 161 w 232"/>
                  <a:gd name="T73" fmla="*/ 220 h 253"/>
                  <a:gd name="T74" fmla="*/ 172 w 232"/>
                  <a:gd name="T75" fmla="*/ 203 h 253"/>
                  <a:gd name="T76" fmla="*/ 157 w 232"/>
                  <a:gd name="T77" fmla="*/ 188 h 253"/>
                  <a:gd name="T78" fmla="*/ 137 w 232"/>
                  <a:gd name="T79" fmla="*/ 185 h 253"/>
                  <a:gd name="T80" fmla="*/ 127 w 232"/>
                  <a:gd name="T81" fmla="*/ 174 h 253"/>
                  <a:gd name="T82" fmla="*/ 111 w 232"/>
                  <a:gd name="T83" fmla="*/ 169 h 253"/>
                  <a:gd name="T84" fmla="*/ 92 w 232"/>
                  <a:gd name="T85" fmla="*/ 159 h 253"/>
                  <a:gd name="T86" fmla="*/ 77 w 232"/>
                  <a:gd name="T87" fmla="*/ 159 h 253"/>
                  <a:gd name="T88" fmla="*/ 69 w 232"/>
                  <a:gd name="T89" fmla="*/ 151 h 253"/>
                  <a:gd name="T90" fmla="*/ 54 w 232"/>
                  <a:gd name="T91" fmla="*/ 147 h 253"/>
                  <a:gd name="T92" fmla="*/ 31 w 232"/>
                  <a:gd name="T93" fmla="*/ 158 h 253"/>
                  <a:gd name="T94" fmla="*/ 13 w 232"/>
                  <a:gd name="T95" fmla="*/ 170 h 253"/>
                  <a:gd name="T96" fmla="*/ 9 w 232"/>
                  <a:gd name="T97" fmla="*/ 148 h 253"/>
                  <a:gd name="T98" fmla="*/ 6 w 232"/>
                  <a:gd name="T99" fmla="*/ 129 h 253"/>
                  <a:gd name="T100" fmla="*/ 5 w 232"/>
                  <a:gd name="T101" fmla="*/ 104 h 253"/>
                  <a:gd name="T102" fmla="*/ 8 w 232"/>
                  <a:gd name="T103" fmla="*/ 84 h 2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32" h="253">
                    <a:moveTo>
                      <a:pt x="0" y="73"/>
                    </a:moveTo>
                    <a:cubicBezTo>
                      <a:pt x="0" y="65"/>
                      <a:pt x="0" y="65"/>
                      <a:pt x="0" y="65"/>
                    </a:cubicBezTo>
                    <a:cubicBezTo>
                      <a:pt x="4" y="58"/>
                      <a:pt x="4" y="58"/>
                      <a:pt x="4" y="58"/>
                    </a:cubicBezTo>
                    <a:cubicBezTo>
                      <a:pt x="9" y="55"/>
                      <a:pt x="9" y="55"/>
                      <a:pt x="9" y="55"/>
                    </a:cubicBezTo>
                    <a:cubicBezTo>
                      <a:pt x="12" y="52"/>
                      <a:pt x="12" y="52"/>
                      <a:pt x="12" y="52"/>
                    </a:cubicBezTo>
                    <a:cubicBezTo>
                      <a:pt x="17" y="47"/>
                      <a:pt x="17" y="47"/>
                      <a:pt x="17" y="47"/>
                    </a:cubicBezTo>
                    <a:cubicBezTo>
                      <a:pt x="21" y="48"/>
                      <a:pt x="21" y="48"/>
                      <a:pt x="21" y="48"/>
                    </a:cubicBezTo>
                    <a:cubicBezTo>
                      <a:pt x="24" y="52"/>
                      <a:pt x="24" y="52"/>
                      <a:pt x="24" y="52"/>
                    </a:cubicBezTo>
                    <a:cubicBezTo>
                      <a:pt x="27" y="56"/>
                      <a:pt x="27" y="56"/>
                      <a:pt x="27" y="56"/>
                    </a:cubicBezTo>
                    <a:cubicBezTo>
                      <a:pt x="31" y="58"/>
                      <a:pt x="31" y="58"/>
                      <a:pt x="31" y="58"/>
                    </a:cubicBezTo>
                    <a:cubicBezTo>
                      <a:pt x="37" y="61"/>
                      <a:pt x="37" y="61"/>
                      <a:pt x="37" y="61"/>
                    </a:cubicBezTo>
                    <a:cubicBezTo>
                      <a:pt x="41" y="60"/>
                      <a:pt x="41" y="60"/>
                      <a:pt x="41" y="60"/>
                    </a:cubicBezTo>
                    <a:cubicBezTo>
                      <a:pt x="47" y="57"/>
                      <a:pt x="47" y="57"/>
                      <a:pt x="47" y="57"/>
                    </a:cubicBezTo>
                    <a:cubicBezTo>
                      <a:pt x="51" y="55"/>
                      <a:pt x="51" y="55"/>
                      <a:pt x="51" y="55"/>
                    </a:cubicBezTo>
                    <a:cubicBezTo>
                      <a:pt x="58" y="55"/>
                      <a:pt x="58" y="55"/>
                      <a:pt x="58" y="55"/>
                    </a:cubicBezTo>
                    <a:cubicBezTo>
                      <a:pt x="61" y="51"/>
                      <a:pt x="61" y="51"/>
                      <a:pt x="61" y="51"/>
                    </a:cubicBezTo>
                    <a:cubicBezTo>
                      <a:pt x="68" y="46"/>
                      <a:pt x="68" y="46"/>
                      <a:pt x="68" y="46"/>
                    </a:cubicBezTo>
                    <a:cubicBezTo>
                      <a:pt x="72" y="39"/>
                      <a:pt x="72" y="39"/>
                      <a:pt x="72" y="39"/>
                    </a:cubicBezTo>
                    <a:cubicBezTo>
                      <a:pt x="74" y="35"/>
                      <a:pt x="74" y="35"/>
                      <a:pt x="74" y="35"/>
                    </a:cubicBezTo>
                    <a:cubicBezTo>
                      <a:pt x="74" y="30"/>
                      <a:pt x="74" y="30"/>
                      <a:pt x="74" y="30"/>
                    </a:cubicBezTo>
                    <a:cubicBezTo>
                      <a:pt x="73" y="28"/>
                      <a:pt x="73" y="28"/>
                      <a:pt x="73" y="28"/>
                    </a:cubicBezTo>
                    <a:cubicBezTo>
                      <a:pt x="72" y="22"/>
                      <a:pt x="72" y="22"/>
                      <a:pt x="72" y="22"/>
                    </a:cubicBezTo>
                    <a:cubicBezTo>
                      <a:pt x="75" y="19"/>
                      <a:pt x="75" y="19"/>
                      <a:pt x="75" y="19"/>
                    </a:cubicBezTo>
                    <a:cubicBezTo>
                      <a:pt x="79" y="19"/>
                      <a:pt x="79" y="19"/>
                      <a:pt x="79" y="19"/>
                    </a:cubicBezTo>
                    <a:cubicBezTo>
                      <a:pt x="82" y="21"/>
                      <a:pt x="82" y="21"/>
                      <a:pt x="82" y="21"/>
                    </a:cubicBezTo>
                    <a:cubicBezTo>
                      <a:pt x="82" y="21"/>
                      <a:pt x="87" y="21"/>
                      <a:pt x="89" y="21"/>
                    </a:cubicBezTo>
                    <a:cubicBezTo>
                      <a:pt x="91" y="21"/>
                      <a:pt x="92" y="24"/>
                      <a:pt x="92" y="24"/>
                    </a:cubicBezTo>
                    <a:cubicBezTo>
                      <a:pt x="99" y="24"/>
                      <a:pt x="99" y="24"/>
                      <a:pt x="99" y="24"/>
                    </a:cubicBezTo>
                    <a:cubicBezTo>
                      <a:pt x="104" y="22"/>
                      <a:pt x="104" y="22"/>
                      <a:pt x="104" y="22"/>
                    </a:cubicBezTo>
                    <a:cubicBezTo>
                      <a:pt x="111" y="20"/>
                      <a:pt x="111" y="20"/>
                      <a:pt x="111" y="20"/>
                    </a:cubicBezTo>
                    <a:cubicBezTo>
                      <a:pt x="119" y="18"/>
                      <a:pt x="119" y="18"/>
                      <a:pt x="119" y="18"/>
                    </a:cubicBezTo>
                    <a:cubicBezTo>
                      <a:pt x="125" y="15"/>
                      <a:pt x="125" y="15"/>
                      <a:pt x="125" y="15"/>
                    </a:cubicBezTo>
                    <a:cubicBezTo>
                      <a:pt x="129" y="9"/>
                      <a:pt x="129" y="9"/>
                      <a:pt x="129" y="9"/>
                    </a:cubicBezTo>
                    <a:cubicBezTo>
                      <a:pt x="133" y="6"/>
                      <a:pt x="133" y="6"/>
                      <a:pt x="133" y="6"/>
                    </a:cubicBezTo>
                    <a:cubicBezTo>
                      <a:pt x="139" y="3"/>
                      <a:pt x="139" y="3"/>
                      <a:pt x="139" y="3"/>
                    </a:cubicBezTo>
                    <a:cubicBezTo>
                      <a:pt x="143" y="5"/>
                      <a:pt x="143" y="5"/>
                      <a:pt x="143" y="5"/>
                    </a:cubicBezTo>
                    <a:cubicBezTo>
                      <a:pt x="144" y="8"/>
                      <a:pt x="144" y="8"/>
                      <a:pt x="144" y="8"/>
                    </a:cubicBezTo>
                    <a:cubicBezTo>
                      <a:pt x="145" y="12"/>
                      <a:pt x="145" y="12"/>
                      <a:pt x="145" y="12"/>
                    </a:cubicBezTo>
                    <a:cubicBezTo>
                      <a:pt x="146" y="19"/>
                      <a:pt x="146" y="19"/>
                      <a:pt x="146" y="19"/>
                    </a:cubicBezTo>
                    <a:cubicBezTo>
                      <a:pt x="150" y="22"/>
                      <a:pt x="150" y="22"/>
                      <a:pt x="150" y="22"/>
                    </a:cubicBezTo>
                    <a:cubicBezTo>
                      <a:pt x="155" y="23"/>
                      <a:pt x="155" y="23"/>
                      <a:pt x="155" y="23"/>
                    </a:cubicBezTo>
                    <a:cubicBezTo>
                      <a:pt x="163" y="18"/>
                      <a:pt x="163" y="18"/>
                      <a:pt x="163" y="18"/>
                    </a:cubicBezTo>
                    <a:cubicBezTo>
                      <a:pt x="168" y="12"/>
                      <a:pt x="168" y="12"/>
                      <a:pt x="168" y="12"/>
                    </a:cubicBezTo>
                    <a:cubicBezTo>
                      <a:pt x="174" y="11"/>
                      <a:pt x="174" y="11"/>
                      <a:pt x="174" y="11"/>
                    </a:cubicBezTo>
                    <a:cubicBezTo>
                      <a:pt x="177" y="5"/>
                      <a:pt x="177" y="5"/>
                      <a:pt x="177" y="5"/>
                    </a:cubicBezTo>
                    <a:cubicBezTo>
                      <a:pt x="181" y="2"/>
                      <a:pt x="181" y="2"/>
                      <a:pt x="181" y="2"/>
                    </a:cubicBezTo>
                    <a:cubicBezTo>
                      <a:pt x="185" y="0"/>
                      <a:pt x="185" y="0"/>
                      <a:pt x="185" y="0"/>
                    </a:cubicBezTo>
                    <a:cubicBezTo>
                      <a:pt x="188" y="0"/>
                      <a:pt x="188" y="0"/>
                      <a:pt x="188" y="0"/>
                    </a:cubicBezTo>
                    <a:cubicBezTo>
                      <a:pt x="191" y="2"/>
                      <a:pt x="191" y="2"/>
                      <a:pt x="191" y="2"/>
                    </a:cubicBezTo>
                    <a:cubicBezTo>
                      <a:pt x="196" y="3"/>
                      <a:pt x="196" y="3"/>
                      <a:pt x="196" y="3"/>
                    </a:cubicBezTo>
                    <a:cubicBezTo>
                      <a:pt x="200" y="5"/>
                      <a:pt x="200" y="5"/>
                      <a:pt x="200" y="5"/>
                    </a:cubicBezTo>
                    <a:cubicBezTo>
                      <a:pt x="206" y="9"/>
                      <a:pt x="206" y="9"/>
                      <a:pt x="206" y="9"/>
                    </a:cubicBezTo>
                    <a:cubicBezTo>
                      <a:pt x="209" y="12"/>
                      <a:pt x="209" y="12"/>
                      <a:pt x="209" y="12"/>
                    </a:cubicBezTo>
                    <a:cubicBezTo>
                      <a:pt x="213" y="15"/>
                      <a:pt x="213" y="15"/>
                      <a:pt x="213" y="15"/>
                    </a:cubicBezTo>
                    <a:cubicBezTo>
                      <a:pt x="217" y="18"/>
                      <a:pt x="217" y="18"/>
                      <a:pt x="217" y="18"/>
                    </a:cubicBezTo>
                    <a:cubicBezTo>
                      <a:pt x="219" y="24"/>
                      <a:pt x="219" y="24"/>
                      <a:pt x="219" y="24"/>
                    </a:cubicBezTo>
                    <a:cubicBezTo>
                      <a:pt x="218" y="29"/>
                      <a:pt x="218" y="29"/>
                      <a:pt x="218" y="29"/>
                    </a:cubicBezTo>
                    <a:cubicBezTo>
                      <a:pt x="219" y="32"/>
                      <a:pt x="219" y="32"/>
                      <a:pt x="219" y="32"/>
                    </a:cubicBezTo>
                    <a:cubicBezTo>
                      <a:pt x="224" y="34"/>
                      <a:pt x="224" y="34"/>
                      <a:pt x="224" y="34"/>
                    </a:cubicBezTo>
                    <a:cubicBezTo>
                      <a:pt x="224" y="37"/>
                      <a:pt x="224" y="37"/>
                      <a:pt x="224" y="37"/>
                    </a:cubicBezTo>
                    <a:cubicBezTo>
                      <a:pt x="223" y="51"/>
                      <a:pt x="223" y="51"/>
                      <a:pt x="223" y="51"/>
                    </a:cubicBezTo>
                    <a:cubicBezTo>
                      <a:pt x="219" y="53"/>
                      <a:pt x="219" y="53"/>
                      <a:pt x="219" y="53"/>
                    </a:cubicBezTo>
                    <a:cubicBezTo>
                      <a:pt x="216" y="55"/>
                      <a:pt x="216" y="55"/>
                      <a:pt x="216" y="55"/>
                    </a:cubicBezTo>
                    <a:cubicBezTo>
                      <a:pt x="216" y="61"/>
                      <a:pt x="216" y="61"/>
                      <a:pt x="216" y="61"/>
                    </a:cubicBezTo>
                    <a:cubicBezTo>
                      <a:pt x="216" y="64"/>
                      <a:pt x="216" y="64"/>
                      <a:pt x="216" y="64"/>
                    </a:cubicBezTo>
                    <a:cubicBezTo>
                      <a:pt x="219" y="69"/>
                      <a:pt x="219" y="69"/>
                      <a:pt x="219" y="69"/>
                    </a:cubicBezTo>
                    <a:cubicBezTo>
                      <a:pt x="222" y="74"/>
                      <a:pt x="222" y="74"/>
                      <a:pt x="222" y="74"/>
                    </a:cubicBezTo>
                    <a:cubicBezTo>
                      <a:pt x="227" y="79"/>
                      <a:pt x="227" y="79"/>
                      <a:pt x="227" y="79"/>
                    </a:cubicBezTo>
                    <a:cubicBezTo>
                      <a:pt x="232" y="81"/>
                      <a:pt x="232" y="81"/>
                      <a:pt x="232" y="81"/>
                    </a:cubicBezTo>
                    <a:cubicBezTo>
                      <a:pt x="230" y="89"/>
                      <a:pt x="230" y="89"/>
                      <a:pt x="230" y="89"/>
                    </a:cubicBezTo>
                    <a:cubicBezTo>
                      <a:pt x="223" y="97"/>
                      <a:pt x="223" y="97"/>
                      <a:pt x="223" y="97"/>
                    </a:cubicBezTo>
                    <a:cubicBezTo>
                      <a:pt x="216" y="104"/>
                      <a:pt x="216" y="104"/>
                      <a:pt x="216" y="104"/>
                    </a:cubicBezTo>
                    <a:cubicBezTo>
                      <a:pt x="211" y="110"/>
                      <a:pt x="211" y="110"/>
                      <a:pt x="211" y="110"/>
                    </a:cubicBezTo>
                    <a:cubicBezTo>
                      <a:pt x="211" y="108"/>
                      <a:pt x="211" y="108"/>
                      <a:pt x="211" y="108"/>
                    </a:cubicBezTo>
                    <a:cubicBezTo>
                      <a:pt x="206" y="105"/>
                      <a:pt x="206" y="105"/>
                      <a:pt x="206" y="105"/>
                    </a:cubicBezTo>
                    <a:cubicBezTo>
                      <a:pt x="201" y="104"/>
                      <a:pt x="201" y="104"/>
                      <a:pt x="201" y="104"/>
                    </a:cubicBezTo>
                    <a:cubicBezTo>
                      <a:pt x="196" y="106"/>
                      <a:pt x="196" y="106"/>
                      <a:pt x="196" y="106"/>
                    </a:cubicBezTo>
                    <a:cubicBezTo>
                      <a:pt x="196" y="106"/>
                      <a:pt x="195" y="109"/>
                      <a:pt x="195" y="110"/>
                    </a:cubicBezTo>
                    <a:cubicBezTo>
                      <a:pt x="195" y="111"/>
                      <a:pt x="195" y="114"/>
                      <a:pt x="195" y="114"/>
                    </a:cubicBezTo>
                    <a:cubicBezTo>
                      <a:pt x="195" y="120"/>
                      <a:pt x="195" y="120"/>
                      <a:pt x="195" y="120"/>
                    </a:cubicBezTo>
                    <a:cubicBezTo>
                      <a:pt x="193" y="125"/>
                      <a:pt x="193" y="125"/>
                      <a:pt x="193" y="125"/>
                    </a:cubicBezTo>
                    <a:cubicBezTo>
                      <a:pt x="189" y="131"/>
                      <a:pt x="189" y="131"/>
                      <a:pt x="189" y="131"/>
                    </a:cubicBezTo>
                    <a:cubicBezTo>
                      <a:pt x="190" y="140"/>
                      <a:pt x="190" y="140"/>
                      <a:pt x="190" y="140"/>
                    </a:cubicBezTo>
                    <a:cubicBezTo>
                      <a:pt x="191" y="145"/>
                      <a:pt x="191" y="145"/>
                      <a:pt x="191" y="145"/>
                    </a:cubicBezTo>
                    <a:cubicBezTo>
                      <a:pt x="193" y="149"/>
                      <a:pt x="193" y="149"/>
                      <a:pt x="193" y="149"/>
                    </a:cubicBezTo>
                    <a:cubicBezTo>
                      <a:pt x="192" y="153"/>
                      <a:pt x="192" y="153"/>
                      <a:pt x="192" y="153"/>
                    </a:cubicBezTo>
                    <a:cubicBezTo>
                      <a:pt x="191" y="156"/>
                      <a:pt x="191" y="156"/>
                      <a:pt x="191" y="156"/>
                    </a:cubicBezTo>
                    <a:cubicBezTo>
                      <a:pt x="192" y="169"/>
                      <a:pt x="192" y="169"/>
                      <a:pt x="192" y="169"/>
                    </a:cubicBezTo>
                    <a:cubicBezTo>
                      <a:pt x="193" y="179"/>
                      <a:pt x="193" y="179"/>
                      <a:pt x="193" y="179"/>
                    </a:cubicBezTo>
                    <a:cubicBezTo>
                      <a:pt x="192" y="184"/>
                      <a:pt x="192" y="184"/>
                      <a:pt x="192" y="184"/>
                    </a:cubicBezTo>
                    <a:cubicBezTo>
                      <a:pt x="194" y="188"/>
                      <a:pt x="194" y="188"/>
                      <a:pt x="194" y="188"/>
                    </a:cubicBezTo>
                    <a:cubicBezTo>
                      <a:pt x="194" y="193"/>
                      <a:pt x="194" y="193"/>
                      <a:pt x="194" y="193"/>
                    </a:cubicBezTo>
                    <a:cubicBezTo>
                      <a:pt x="193" y="201"/>
                      <a:pt x="193" y="201"/>
                      <a:pt x="193" y="201"/>
                    </a:cubicBezTo>
                    <a:cubicBezTo>
                      <a:pt x="191" y="207"/>
                      <a:pt x="191" y="207"/>
                      <a:pt x="191" y="207"/>
                    </a:cubicBezTo>
                    <a:cubicBezTo>
                      <a:pt x="190" y="214"/>
                      <a:pt x="190" y="214"/>
                      <a:pt x="190" y="214"/>
                    </a:cubicBezTo>
                    <a:cubicBezTo>
                      <a:pt x="188" y="221"/>
                      <a:pt x="188" y="221"/>
                      <a:pt x="188" y="221"/>
                    </a:cubicBezTo>
                    <a:cubicBezTo>
                      <a:pt x="186" y="225"/>
                      <a:pt x="186" y="225"/>
                      <a:pt x="186" y="225"/>
                    </a:cubicBezTo>
                    <a:cubicBezTo>
                      <a:pt x="186" y="233"/>
                      <a:pt x="186" y="233"/>
                      <a:pt x="186" y="233"/>
                    </a:cubicBezTo>
                    <a:cubicBezTo>
                      <a:pt x="187" y="235"/>
                      <a:pt x="187" y="235"/>
                      <a:pt x="187" y="235"/>
                    </a:cubicBezTo>
                    <a:cubicBezTo>
                      <a:pt x="187" y="238"/>
                      <a:pt x="187" y="238"/>
                      <a:pt x="187" y="238"/>
                    </a:cubicBezTo>
                    <a:cubicBezTo>
                      <a:pt x="181" y="245"/>
                      <a:pt x="181" y="245"/>
                      <a:pt x="181" y="245"/>
                    </a:cubicBezTo>
                    <a:cubicBezTo>
                      <a:pt x="175" y="252"/>
                      <a:pt x="175" y="252"/>
                      <a:pt x="175" y="252"/>
                    </a:cubicBezTo>
                    <a:cubicBezTo>
                      <a:pt x="171" y="253"/>
                      <a:pt x="171" y="253"/>
                      <a:pt x="171" y="253"/>
                    </a:cubicBezTo>
                    <a:cubicBezTo>
                      <a:pt x="167" y="250"/>
                      <a:pt x="167" y="250"/>
                      <a:pt x="167" y="250"/>
                    </a:cubicBezTo>
                    <a:cubicBezTo>
                      <a:pt x="164" y="246"/>
                      <a:pt x="164" y="246"/>
                      <a:pt x="164" y="246"/>
                    </a:cubicBezTo>
                    <a:cubicBezTo>
                      <a:pt x="163" y="241"/>
                      <a:pt x="163" y="241"/>
                      <a:pt x="163" y="241"/>
                    </a:cubicBezTo>
                    <a:cubicBezTo>
                      <a:pt x="159" y="238"/>
                      <a:pt x="159" y="238"/>
                      <a:pt x="159" y="238"/>
                    </a:cubicBezTo>
                    <a:cubicBezTo>
                      <a:pt x="157" y="234"/>
                      <a:pt x="157" y="234"/>
                      <a:pt x="157" y="234"/>
                    </a:cubicBezTo>
                    <a:cubicBezTo>
                      <a:pt x="156" y="229"/>
                      <a:pt x="156" y="229"/>
                      <a:pt x="156" y="229"/>
                    </a:cubicBezTo>
                    <a:cubicBezTo>
                      <a:pt x="157" y="225"/>
                      <a:pt x="157" y="225"/>
                      <a:pt x="157" y="225"/>
                    </a:cubicBezTo>
                    <a:cubicBezTo>
                      <a:pt x="161" y="220"/>
                      <a:pt x="161" y="220"/>
                      <a:pt x="161" y="220"/>
                    </a:cubicBezTo>
                    <a:cubicBezTo>
                      <a:pt x="164" y="214"/>
                      <a:pt x="164" y="214"/>
                      <a:pt x="164" y="214"/>
                    </a:cubicBezTo>
                    <a:cubicBezTo>
                      <a:pt x="169" y="209"/>
                      <a:pt x="169" y="209"/>
                      <a:pt x="169" y="209"/>
                    </a:cubicBezTo>
                    <a:cubicBezTo>
                      <a:pt x="172" y="203"/>
                      <a:pt x="172" y="203"/>
                      <a:pt x="172" y="203"/>
                    </a:cubicBezTo>
                    <a:cubicBezTo>
                      <a:pt x="172" y="196"/>
                      <a:pt x="172" y="196"/>
                      <a:pt x="172" y="196"/>
                    </a:cubicBezTo>
                    <a:cubicBezTo>
                      <a:pt x="164" y="190"/>
                      <a:pt x="164" y="190"/>
                      <a:pt x="164" y="190"/>
                    </a:cubicBezTo>
                    <a:cubicBezTo>
                      <a:pt x="157" y="188"/>
                      <a:pt x="157" y="188"/>
                      <a:pt x="157" y="188"/>
                    </a:cubicBezTo>
                    <a:cubicBezTo>
                      <a:pt x="151" y="185"/>
                      <a:pt x="151" y="185"/>
                      <a:pt x="151" y="185"/>
                    </a:cubicBezTo>
                    <a:cubicBezTo>
                      <a:pt x="144" y="185"/>
                      <a:pt x="144" y="185"/>
                      <a:pt x="144" y="185"/>
                    </a:cubicBezTo>
                    <a:cubicBezTo>
                      <a:pt x="137" y="185"/>
                      <a:pt x="137" y="185"/>
                      <a:pt x="137" y="185"/>
                    </a:cubicBezTo>
                    <a:cubicBezTo>
                      <a:pt x="134" y="183"/>
                      <a:pt x="134" y="183"/>
                      <a:pt x="134" y="183"/>
                    </a:cubicBezTo>
                    <a:cubicBezTo>
                      <a:pt x="133" y="179"/>
                      <a:pt x="133" y="179"/>
                      <a:pt x="133" y="179"/>
                    </a:cubicBezTo>
                    <a:cubicBezTo>
                      <a:pt x="127" y="174"/>
                      <a:pt x="127" y="174"/>
                      <a:pt x="127" y="174"/>
                    </a:cubicBezTo>
                    <a:cubicBezTo>
                      <a:pt x="123" y="172"/>
                      <a:pt x="123" y="172"/>
                      <a:pt x="123" y="172"/>
                    </a:cubicBezTo>
                    <a:cubicBezTo>
                      <a:pt x="123" y="172"/>
                      <a:pt x="118" y="171"/>
                      <a:pt x="116" y="171"/>
                    </a:cubicBezTo>
                    <a:cubicBezTo>
                      <a:pt x="114" y="171"/>
                      <a:pt x="111" y="169"/>
                      <a:pt x="111" y="169"/>
                    </a:cubicBezTo>
                    <a:cubicBezTo>
                      <a:pt x="104" y="167"/>
                      <a:pt x="104" y="167"/>
                      <a:pt x="104" y="167"/>
                    </a:cubicBezTo>
                    <a:cubicBezTo>
                      <a:pt x="98" y="162"/>
                      <a:pt x="98" y="162"/>
                      <a:pt x="98" y="162"/>
                    </a:cubicBezTo>
                    <a:cubicBezTo>
                      <a:pt x="92" y="159"/>
                      <a:pt x="92" y="159"/>
                      <a:pt x="92" y="159"/>
                    </a:cubicBezTo>
                    <a:cubicBezTo>
                      <a:pt x="89" y="158"/>
                      <a:pt x="89" y="158"/>
                      <a:pt x="89" y="158"/>
                    </a:cubicBezTo>
                    <a:cubicBezTo>
                      <a:pt x="82" y="158"/>
                      <a:pt x="82" y="158"/>
                      <a:pt x="82" y="158"/>
                    </a:cubicBezTo>
                    <a:cubicBezTo>
                      <a:pt x="77" y="159"/>
                      <a:pt x="77" y="159"/>
                      <a:pt x="77" y="159"/>
                    </a:cubicBezTo>
                    <a:cubicBezTo>
                      <a:pt x="73" y="160"/>
                      <a:pt x="73" y="160"/>
                      <a:pt x="73" y="160"/>
                    </a:cubicBezTo>
                    <a:cubicBezTo>
                      <a:pt x="71" y="156"/>
                      <a:pt x="71" y="156"/>
                      <a:pt x="71" y="156"/>
                    </a:cubicBezTo>
                    <a:cubicBezTo>
                      <a:pt x="69" y="151"/>
                      <a:pt x="69" y="151"/>
                      <a:pt x="69" y="151"/>
                    </a:cubicBezTo>
                    <a:cubicBezTo>
                      <a:pt x="67" y="148"/>
                      <a:pt x="67" y="148"/>
                      <a:pt x="67" y="148"/>
                    </a:cubicBezTo>
                    <a:cubicBezTo>
                      <a:pt x="58" y="146"/>
                      <a:pt x="58" y="146"/>
                      <a:pt x="58" y="146"/>
                    </a:cubicBezTo>
                    <a:cubicBezTo>
                      <a:pt x="54" y="147"/>
                      <a:pt x="54" y="147"/>
                      <a:pt x="54" y="147"/>
                    </a:cubicBezTo>
                    <a:cubicBezTo>
                      <a:pt x="47" y="149"/>
                      <a:pt x="47" y="149"/>
                      <a:pt x="47" y="149"/>
                    </a:cubicBezTo>
                    <a:cubicBezTo>
                      <a:pt x="40" y="154"/>
                      <a:pt x="40" y="154"/>
                      <a:pt x="40" y="154"/>
                    </a:cubicBezTo>
                    <a:cubicBezTo>
                      <a:pt x="31" y="158"/>
                      <a:pt x="31" y="158"/>
                      <a:pt x="31" y="158"/>
                    </a:cubicBezTo>
                    <a:cubicBezTo>
                      <a:pt x="24" y="163"/>
                      <a:pt x="24" y="163"/>
                      <a:pt x="24" y="163"/>
                    </a:cubicBezTo>
                    <a:cubicBezTo>
                      <a:pt x="18" y="166"/>
                      <a:pt x="18" y="166"/>
                      <a:pt x="18" y="166"/>
                    </a:cubicBezTo>
                    <a:cubicBezTo>
                      <a:pt x="13" y="170"/>
                      <a:pt x="13" y="170"/>
                      <a:pt x="13" y="170"/>
                    </a:cubicBezTo>
                    <a:cubicBezTo>
                      <a:pt x="13" y="163"/>
                      <a:pt x="13" y="163"/>
                      <a:pt x="13" y="163"/>
                    </a:cubicBezTo>
                    <a:cubicBezTo>
                      <a:pt x="13" y="163"/>
                      <a:pt x="14" y="156"/>
                      <a:pt x="13" y="155"/>
                    </a:cubicBezTo>
                    <a:cubicBezTo>
                      <a:pt x="11" y="153"/>
                      <a:pt x="9" y="148"/>
                      <a:pt x="9" y="148"/>
                    </a:cubicBezTo>
                    <a:cubicBezTo>
                      <a:pt x="6" y="142"/>
                      <a:pt x="6" y="142"/>
                      <a:pt x="6" y="142"/>
                    </a:cubicBezTo>
                    <a:cubicBezTo>
                      <a:pt x="5" y="133"/>
                      <a:pt x="5" y="133"/>
                      <a:pt x="5" y="133"/>
                    </a:cubicBezTo>
                    <a:cubicBezTo>
                      <a:pt x="6" y="129"/>
                      <a:pt x="6" y="129"/>
                      <a:pt x="6" y="129"/>
                    </a:cubicBezTo>
                    <a:cubicBezTo>
                      <a:pt x="7" y="120"/>
                      <a:pt x="7" y="120"/>
                      <a:pt x="7" y="120"/>
                    </a:cubicBezTo>
                    <a:cubicBezTo>
                      <a:pt x="7" y="110"/>
                      <a:pt x="7" y="110"/>
                      <a:pt x="7" y="110"/>
                    </a:cubicBezTo>
                    <a:cubicBezTo>
                      <a:pt x="5" y="104"/>
                      <a:pt x="5" y="104"/>
                      <a:pt x="5" y="104"/>
                    </a:cubicBezTo>
                    <a:cubicBezTo>
                      <a:pt x="4" y="95"/>
                      <a:pt x="4" y="95"/>
                      <a:pt x="4" y="95"/>
                    </a:cubicBezTo>
                    <a:cubicBezTo>
                      <a:pt x="6" y="90"/>
                      <a:pt x="6" y="90"/>
                      <a:pt x="6" y="90"/>
                    </a:cubicBezTo>
                    <a:cubicBezTo>
                      <a:pt x="8" y="84"/>
                      <a:pt x="8" y="84"/>
                      <a:pt x="8" y="84"/>
                    </a:cubicBezTo>
                    <a:cubicBezTo>
                      <a:pt x="5" y="76"/>
                      <a:pt x="5" y="76"/>
                      <a:pt x="5" y="76"/>
                    </a:cubicBezTo>
                    <a:lnTo>
                      <a:pt x="0" y="73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38" name="Freeform 28"/>
              <p:cNvSpPr>
                <a:spLocks/>
              </p:cNvSpPr>
              <p:nvPr/>
            </p:nvSpPr>
            <p:spPr bwMode="auto">
              <a:xfrm>
                <a:off x="10696575" y="2551113"/>
                <a:ext cx="134937" cy="187325"/>
              </a:xfrm>
              <a:custGeom>
                <a:avLst/>
                <a:gdLst>
                  <a:gd name="T0" fmla="*/ 10 w 85"/>
                  <a:gd name="T1" fmla="*/ 2 h 118"/>
                  <a:gd name="T2" fmla="*/ 19 w 85"/>
                  <a:gd name="T3" fmla="*/ 9 h 118"/>
                  <a:gd name="T4" fmla="*/ 33 w 85"/>
                  <a:gd name="T5" fmla="*/ 14 h 118"/>
                  <a:gd name="T6" fmla="*/ 47 w 85"/>
                  <a:gd name="T7" fmla="*/ 21 h 118"/>
                  <a:gd name="T8" fmla="*/ 64 w 85"/>
                  <a:gd name="T9" fmla="*/ 31 h 118"/>
                  <a:gd name="T10" fmla="*/ 83 w 85"/>
                  <a:gd name="T11" fmla="*/ 50 h 118"/>
                  <a:gd name="T12" fmla="*/ 85 w 85"/>
                  <a:gd name="T13" fmla="*/ 52 h 118"/>
                  <a:gd name="T14" fmla="*/ 81 w 85"/>
                  <a:gd name="T15" fmla="*/ 61 h 118"/>
                  <a:gd name="T16" fmla="*/ 62 w 85"/>
                  <a:gd name="T17" fmla="*/ 85 h 118"/>
                  <a:gd name="T18" fmla="*/ 50 w 85"/>
                  <a:gd name="T19" fmla="*/ 99 h 118"/>
                  <a:gd name="T20" fmla="*/ 38 w 85"/>
                  <a:gd name="T21" fmla="*/ 116 h 118"/>
                  <a:gd name="T22" fmla="*/ 28 w 85"/>
                  <a:gd name="T23" fmla="*/ 118 h 118"/>
                  <a:gd name="T24" fmla="*/ 17 w 85"/>
                  <a:gd name="T25" fmla="*/ 116 h 118"/>
                  <a:gd name="T26" fmla="*/ 12 w 85"/>
                  <a:gd name="T27" fmla="*/ 109 h 118"/>
                  <a:gd name="T28" fmla="*/ 5 w 85"/>
                  <a:gd name="T29" fmla="*/ 99 h 118"/>
                  <a:gd name="T30" fmla="*/ 0 w 85"/>
                  <a:gd name="T31" fmla="*/ 90 h 118"/>
                  <a:gd name="T32" fmla="*/ 0 w 85"/>
                  <a:gd name="T33" fmla="*/ 80 h 118"/>
                  <a:gd name="T34" fmla="*/ 12 w 85"/>
                  <a:gd name="T35" fmla="*/ 78 h 118"/>
                  <a:gd name="T36" fmla="*/ 17 w 85"/>
                  <a:gd name="T37" fmla="*/ 64 h 118"/>
                  <a:gd name="T38" fmla="*/ 17 w 85"/>
                  <a:gd name="T39" fmla="*/ 43 h 118"/>
                  <a:gd name="T40" fmla="*/ 17 w 85"/>
                  <a:gd name="T41" fmla="*/ 26 h 118"/>
                  <a:gd name="T42" fmla="*/ 12 w 85"/>
                  <a:gd name="T43" fmla="*/ 16 h 118"/>
                  <a:gd name="T44" fmla="*/ 5 w 85"/>
                  <a:gd name="T45" fmla="*/ 9 h 118"/>
                  <a:gd name="T46" fmla="*/ 5 w 85"/>
                  <a:gd name="T47" fmla="*/ 0 h 118"/>
                  <a:gd name="T48" fmla="*/ 10 w 85"/>
                  <a:gd name="T49" fmla="*/ 2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5" h="118">
                    <a:moveTo>
                      <a:pt x="10" y="2"/>
                    </a:moveTo>
                    <a:lnTo>
                      <a:pt x="19" y="9"/>
                    </a:lnTo>
                    <a:lnTo>
                      <a:pt x="33" y="14"/>
                    </a:lnTo>
                    <a:lnTo>
                      <a:pt x="47" y="21"/>
                    </a:lnTo>
                    <a:lnTo>
                      <a:pt x="64" y="31"/>
                    </a:lnTo>
                    <a:lnTo>
                      <a:pt x="83" y="50"/>
                    </a:lnTo>
                    <a:lnTo>
                      <a:pt x="85" y="52"/>
                    </a:lnTo>
                    <a:lnTo>
                      <a:pt x="81" y="61"/>
                    </a:lnTo>
                    <a:lnTo>
                      <a:pt x="62" y="85"/>
                    </a:lnTo>
                    <a:lnTo>
                      <a:pt x="50" y="99"/>
                    </a:lnTo>
                    <a:lnTo>
                      <a:pt x="38" y="116"/>
                    </a:lnTo>
                    <a:lnTo>
                      <a:pt x="28" y="118"/>
                    </a:lnTo>
                    <a:lnTo>
                      <a:pt x="17" y="116"/>
                    </a:lnTo>
                    <a:lnTo>
                      <a:pt x="12" y="109"/>
                    </a:lnTo>
                    <a:lnTo>
                      <a:pt x="5" y="99"/>
                    </a:lnTo>
                    <a:lnTo>
                      <a:pt x="0" y="90"/>
                    </a:lnTo>
                    <a:lnTo>
                      <a:pt x="0" y="80"/>
                    </a:lnTo>
                    <a:lnTo>
                      <a:pt x="12" y="78"/>
                    </a:lnTo>
                    <a:lnTo>
                      <a:pt x="17" y="64"/>
                    </a:lnTo>
                    <a:lnTo>
                      <a:pt x="17" y="43"/>
                    </a:lnTo>
                    <a:lnTo>
                      <a:pt x="17" y="26"/>
                    </a:lnTo>
                    <a:lnTo>
                      <a:pt x="12" y="16"/>
                    </a:lnTo>
                    <a:lnTo>
                      <a:pt x="5" y="9"/>
                    </a:lnTo>
                    <a:lnTo>
                      <a:pt x="5" y="0"/>
                    </a:lnTo>
                    <a:lnTo>
                      <a:pt x="10" y="2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39" name="Freeform 29"/>
              <p:cNvSpPr>
                <a:spLocks/>
              </p:cNvSpPr>
              <p:nvPr/>
            </p:nvSpPr>
            <p:spPr bwMode="auto">
              <a:xfrm>
                <a:off x="10696575" y="2474913"/>
                <a:ext cx="263525" cy="139700"/>
              </a:xfrm>
              <a:custGeom>
                <a:avLst/>
                <a:gdLst>
                  <a:gd name="T0" fmla="*/ 0 w 166"/>
                  <a:gd name="T1" fmla="*/ 34 h 88"/>
                  <a:gd name="T2" fmla="*/ 10 w 166"/>
                  <a:gd name="T3" fmla="*/ 41 h 88"/>
                  <a:gd name="T4" fmla="*/ 21 w 166"/>
                  <a:gd name="T5" fmla="*/ 48 h 88"/>
                  <a:gd name="T6" fmla="*/ 36 w 166"/>
                  <a:gd name="T7" fmla="*/ 53 h 88"/>
                  <a:gd name="T8" fmla="*/ 47 w 166"/>
                  <a:gd name="T9" fmla="*/ 60 h 88"/>
                  <a:gd name="T10" fmla="*/ 57 w 166"/>
                  <a:gd name="T11" fmla="*/ 64 h 88"/>
                  <a:gd name="T12" fmla="*/ 66 w 166"/>
                  <a:gd name="T13" fmla="*/ 69 h 88"/>
                  <a:gd name="T14" fmla="*/ 78 w 166"/>
                  <a:gd name="T15" fmla="*/ 79 h 88"/>
                  <a:gd name="T16" fmla="*/ 88 w 166"/>
                  <a:gd name="T17" fmla="*/ 86 h 88"/>
                  <a:gd name="T18" fmla="*/ 100 w 166"/>
                  <a:gd name="T19" fmla="*/ 88 h 88"/>
                  <a:gd name="T20" fmla="*/ 109 w 166"/>
                  <a:gd name="T21" fmla="*/ 81 h 88"/>
                  <a:gd name="T22" fmla="*/ 126 w 166"/>
                  <a:gd name="T23" fmla="*/ 67 h 88"/>
                  <a:gd name="T24" fmla="*/ 140 w 166"/>
                  <a:gd name="T25" fmla="*/ 48 h 88"/>
                  <a:gd name="T26" fmla="*/ 152 w 166"/>
                  <a:gd name="T27" fmla="*/ 36 h 88"/>
                  <a:gd name="T28" fmla="*/ 159 w 166"/>
                  <a:gd name="T29" fmla="*/ 27 h 88"/>
                  <a:gd name="T30" fmla="*/ 163 w 166"/>
                  <a:gd name="T31" fmla="*/ 15 h 88"/>
                  <a:gd name="T32" fmla="*/ 166 w 166"/>
                  <a:gd name="T33" fmla="*/ 5 h 88"/>
                  <a:gd name="T34" fmla="*/ 149 w 166"/>
                  <a:gd name="T35" fmla="*/ 0 h 88"/>
                  <a:gd name="T36" fmla="*/ 135 w 166"/>
                  <a:gd name="T37" fmla="*/ 3 h 88"/>
                  <a:gd name="T38" fmla="*/ 126 w 166"/>
                  <a:gd name="T39" fmla="*/ 5 h 88"/>
                  <a:gd name="T40" fmla="*/ 118 w 166"/>
                  <a:gd name="T41" fmla="*/ 22 h 88"/>
                  <a:gd name="T42" fmla="*/ 107 w 166"/>
                  <a:gd name="T43" fmla="*/ 29 h 88"/>
                  <a:gd name="T44" fmla="*/ 90 w 166"/>
                  <a:gd name="T45" fmla="*/ 31 h 88"/>
                  <a:gd name="T46" fmla="*/ 73 w 166"/>
                  <a:gd name="T47" fmla="*/ 31 h 88"/>
                  <a:gd name="T48" fmla="*/ 57 w 166"/>
                  <a:gd name="T49" fmla="*/ 31 h 88"/>
                  <a:gd name="T50" fmla="*/ 45 w 166"/>
                  <a:gd name="T51" fmla="*/ 27 h 88"/>
                  <a:gd name="T52" fmla="*/ 36 w 166"/>
                  <a:gd name="T53" fmla="*/ 19 h 88"/>
                  <a:gd name="T54" fmla="*/ 28 w 166"/>
                  <a:gd name="T55" fmla="*/ 15 h 88"/>
                  <a:gd name="T56" fmla="*/ 19 w 166"/>
                  <a:gd name="T57" fmla="*/ 15 h 88"/>
                  <a:gd name="T58" fmla="*/ 10 w 166"/>
                  <a:gd name="T59" fmla="*/ 19 h 88"/>
                  <a:gd name="T60" fmla="*/ 2 w 166"/>
                  <a:gd name="T61" fmla="*/ 27 h 88"/>
                  <a:gd name="T62" fmla="*/ 0 w 166"/>
                  <a:gd name="T63" fmla="*/ 34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66" h="88">
                    <a:moveTo>
                      <a:pt x="0" y="34"/>
                    </a:moveTo>
                    <a:lnTo>
                      <a:pt x="10" y="41"/>
                    </a:lnTo>
                    <a:lnTo>
                      <a:pt x="21" y="48"/>
                    </a:lnTo>
                    <a:lnTo>
                      <a:pt x="36" y="53"/>
                    </a:lnTo>
                    <a:lnTo>
                      <a:pt x="47" y="60"/>
                    </a:lnTo>
                    <a:lnTo>
                      <a:pt x="57" y="64"/>
                    </a:lnTo>
                    <a:lnTo>
                      <a:pt x="66" y="69"/>
                    </a:lnTo>
                    <a:lnTo>
                      <a:pt x="78" y="79"/>
                    </a:lnTo>
                    <a:lnTo>
                      <a:pt x="88" y="86"/>
                    </a:lnTo>
                    <a:lnTo>
                      <a:pt x="100" y="88"/>
                    </a:lnTo>
                    <a:lnTo>
                      <a:pt x="109" y="81"/>
                    </a:lnTo>
                    <a:lnTo>
                      <a:pt x="126" y="67"/>
                    </a:lnTo>
                    <a:lnTo>
                      <a:pt x="140" y="48"/>
                    </a:lnTo>
                    <a:lnTo>
                      <a:pt x="152" y="36"/>
                    </a:lnTo>
                    <a:lnTo>
                      <a:pt x="159" y="27"/>
                    </a:lnTo>
                    <a:lnTo>
                      <a:pt x="163" y="15"/>
                    </a:lnTo>
                    <a:lnTo>
                      <a:pt x="166" y="5"/>
                    </a:lnTo>
                    <a:lnTo>
                      <a:pt x="149" y="0"/>
                    </a:lnTo>
                    <a:lnTo>
                      <a:pt x="135" y="3"/>
                    </a:lnTo>
                    <a:lnTo>
                      <a:pt x="126" y="5"/>
                    </a:lnTo>
                    <a:lnTo>
                      <a:pt x="118" y="22"/>
                    </a:lnTo>
                    <a:lnTo>
                      <a:pt x="107" y="29"/>
                    </a:lnTo>
                    <a:lnTo>
                      <a:pt x="90" y="31"/>
                    </a:lnTo>
                    <a:lnTo>
                      <a:pt x="73" y="31"/>
                    </a:lnTo>
                    <a:lnTo>
                      <a:pt x="57" y="31"/>
                    </a:lnTo>
                    <a:lnTo>
                      <a:pt x="45" y="27"/>
                    </a:lnTo>
                    <a:lnTo>
                      <a:pt x="36" y="19"/>
                    </a:lnTo>
                    <a:lnTo>
                      <a:pt x="28" y="15"/>
                    </a:lnTo>
                    <a:lnTo>
                      <a:pt x="19" y="15"/>
                    </a:lnTo>
                    <a:lnTo>
                      <a:pt x="10" y="19"/>
                    </a:lnTo>
                    <a:lnTo>
                      <a:pt x="2" y="27"/>
                    </a:lnTo>
                    <a:lnTo>
                      <a:pt x="0" y="34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40" name="Freeform 30"/>
              <p:cNvSpPr>
                <a:spLocks/>
              </p:cNvSpPr>
              <p:nvPr/>
            </p:nvSpPr>
            <p:spPr bwMode="auto">
              <a:xfrm>
                <a:off x="9910763" y="1885950"/>
                <a:ext cx="533400" cy="777875"/>
              </a:xfrm>
              <a:custGeom>
                <a:avLst/>
                <a:gdLst>
                  <a:gd name="T0" fmla="*/ 113 w 142"/>
                  <a:gd name="T1" fmla="*/ 0 h 207"/>
                  <a:gd name="T2" fmla="*/ 120 w 142"/>
                  <a:gd name="T3" fmla="*/ 4 h 207"/>
                  <a:gd name="T4" fmla="*/ 116 w 142"/>
                  <a:gd name="T5" fmla="*/ 11 h 207"/>
                  <a:gd name="T6" fmla="*/ 120 w 142"/>
                  <a:gd name="T7" fmla="*/ 20 h 207"/>
                  <a:gd name="T8" fmla="*/ 125 w 142"/>
                  <a:gd name="T9" fmla="*/ 31 h 207"/>
                  <a:gd name="T10" fmla="*/ 127 w 142"/>
                  <a:gd name="T11" fmla="*/ 42 h 207"/>
                  <a:gd name="T12" fmla="*/ 129 w 142"/>
                  <a:gd name="T13" fmla="*/ 70 h 207"/>
                  <a:gd name="T14" fmla="*/ 130 w 142"/>
                  <a:gd name="T15" fmla="*/ 82 h 207"/>
                  <a:gd name="T16" fmla="*/ 134 w 142"/>
                  <a:gd name="T17" fmla="*/ 97 h 207"/>
                  <a:gd name="T18" fmla="*/ 140 w 142"/>
                  <a:gd name="T19" fmla="*/ 104 h 207"/>
                  <a:gd name="T20" fmla="*/ 139 w 142"/>
                  <a:gd name="T21" fmla="*/ 112 h 207"/>
                  <a:gd name="T22" fmla="*/ 136 w 142"/>
                  <a:gd name="T23" fmla="*/ 124 h 207"/>
                  <a:gd name="T24" fmla="*/ 139 w 142"/>
                  <a:gd name="T25" fmla="*/ 134 h 207"/>
                  <a:gd name="T26" fmla="*/ 129 w 142"/>
                  <a:gd name="T27" fmla="*/ 144 h 207"/>
                  <a:gd name="T28" fmla="*/ 115 w 142"/>
                  <a:gd name="T29" fmla="*/ 155 h 207"/>
                  <a:gd name="T30" fmla="*/ 103 w 142"/>
                  <a:gd name="T31" fmla="*/ 166 h 207"/>
                  <a:gd name="T32" fmla="*/ 92 w 142"/>
                  <a:gd name="T33" fmla="*/ 169 h 207"/>
                  <a:gd name="T34" fmla="*/ 81 w 142"/>
                  <a:gd name="T35" fmla="*/ 171 h 207"/>
                  <a:gd name="T36" fmla="*/ 72 w 142"/>
                  <a:gd name="T37" fmla="*/ 168 h 207"/>
                  <a:gd name="T38" fmla="*/ 61 w 142"/>
                  <a:gd name="T39" fmla="*/ 167 h 207"/>
                  <a:gd name="T40" fmla="*/ 55 w 142"/>
                  <a:gd name="T41" fmla="*/ 174 h 207"/>
                  <a:gd name="T42" fmla="*/ 55 w 142"/>
                  <a:gd name="T43" fmla="*/ 184 h 207"/>
                  <a:gd name="T44" fmla="*/ 50 w 142"/>
                  <a:gd name="T45" fmla="*/ 194 h 207"/>
                  <a:gd name="T46" fmla="*/ 41 w 142"/>
                  <a:gd name="T47" fmla="*/ 199 h 207"/>
                  <a:gd name="T48" fmla="*/ 31 w 142"/>
                  <a:gd name="T49" fmla="*/ 205 h 207"/>
                  <a:gd name="T50" fmla="*/ 21 w 142"/>
                  <a:gd name="T51" fmla="*/ 205 h 207"/>
                  <a:gd name="T52" fmla="*/ 15 w 142"/>
                  <a:gd name="T53" fmla="*/ 200 h 207"/>
                  <a:gd name="T54" fmla="*/ 10 w 142"/>
                  <a:gd name="T55" fmla="*/ 195 h 207"/>
                  <a:gd name="T56" fmla="*/ 3 w 142"/>
                  <a:gd name="T57" fmla="*/ 188 h 207"/>
                  <a:gd name="T58" fmla="*/ 3 w 142"/>
                  <a:gd name="T59" fmla="*/ 175 h 207"/>
                  <a:gd name="T60" fmla="*/ 0 w 142"/>
                  <a:gd name="T61" fmla="*/ 162 h 207"/>
                  <a:gd name="T62" fmla="*/ 6 w 142"/>
                  <a:gd name="T63" fmla="*/ 151 h 207"/>
                  <a:gd name="T64" fmla="*/ 11 w 142"/>
                  <a:gd name="T65" fmla="*/ 135 h 207"/>
                  <a:gd name="T66" fmla="*/ 15 w 142"/>
                  <a:gd name="T67" fmla="*/ 127 h 207"/>
                  <a:gd name="T68" fmla="*/ 23 w 142"/>
                  <a:gd name="T69" fmla="*/ 123 h 207"/>
                  <a:gd name="T70" fmla="*/ 35 w 142"/>
                  <a:gd name="T71" fmla="*/ 119 h 207"/>
                  <a:gd name="T72" fmla="*/ 46 w 142"/>
                  <a:gd name="T73" fmla="*/ 108 h 207"/>
                  <a:gd name="T74" fmla="*/ 56 w 142"/>
                  <a:gd name="T75" fmla="*/ 104 h 207"/>
                  <a:gd name="T76" fmla="*/ 66 w 142"/>
                  <a:gd name="T77" fmla="*/ 104 h 207"/>
                  <a:gd name="T78" fmla="*/ 77 w 142"/>
                  <a:gd name="T79" fmla="*/ 102 h 207"/>
                  <a:gd name="T80" fmla="*/ 81 w 142"/>
                  <a:gd name="T81" fmla="*/ 89 h 207"/>
                  <a:gd name="T82" fmla="*/ 77 w 142"/>
                  <a:gd name="T83" fmla="*/ 81 h 207"/>
                  <a:gd name="T84" fmla="*/ 79 w 142"/>
                  <a:gd name="T85" fmla="*/ 70 h 207"/>
                  <a:gd name="T86" fmla="*/ 84 w 142"/>
                  <a:gd name="T87" fmla="*/ 62 h 207"/>
                  <a:gd name="T88" fmla="*/ 82 w 142"/>
                  <a:gd name="T89" fmla="*/ 50 h 207"/>
                  <a:gd name="T90" fmla="*/ 81 w 142"/>
                  <a:gd name="T91" fmla="*/ 36 h 207"/>
                  <a:gd name="T92" fmla="*/ 85 w 142"/>
                  <a:gd name="T93" fmla="*/ 25 h 207"/>
                  <a:gd name="T94" fmla="*/ 93 w 142"/>
                  <a:gd name="T95" fmla="*/ 17 h 207"/>
                  <a:gd name="T96" fmla="*/ 107 w 142"/>
                  <a:gd name="T97" fmla="*/ 6 h 2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42" h="207">
                    <a:moveTo>
                      <a:pt x="109" y="0"/>
                    </a:moveTo>
                    <a:cubicBezTo>
                      <a:pt x="113" y="0"/>
                      <a:pt x="113" y="0"/>
                      <a:pt x="113" y="0"/>
                    </a:cubicBezTo>
                    <a:cubicBezTo>
                      <a:pt x="118" y="2"/>
                      <a:pt x="118" y="2"/>
                      <a:pt x="118" y="2"/>
                    </a:cubicBezTo>
                    <a:cubicBezTo>
                      <a:pt x="120" y="4"/>
                      <a:pt x="120" y="4"/>
                      <a:pt x="120" y="4"/>
                    </a:cubicBezTo>
                    <a:cubicBezTo>
                      <a:pt x="117" y="7"/>
                      <a:pt x="117" y="7"/>
                      <a:pt x="117" y="7"/>
                    </a:cubicBezTo>
                    <a:cubicBezTo>
                      <a:pt x="116" y="11"/>
                      <a:pt x="116" y="11"/>
                      <a:pt x="116" y="11"/>
                    </a:cubicBezTo>
                    <a:cubicBezTo>
                      <a:pt x="117" y="15"/>
                      <a:pt x="117" y="15"/>
                      <a:pt x="117" y="15"/>
                    </a:cubicBezTo>
                    <a:cubicBezTo>
                      <a:pt x="120" y="20"/>
                      <a:pt x="120" y="20"/>
                      <a:pt x="120" y="20"/>
                    </a:cubicBezTo>
                    <a:cubicBezTo>
                      <a:pt x="123" y="26"/>
                      <a:pt x="123" y="26"/>
                      <a:pt x="123" y="26"/>
                    </a:cubicBezTo>
                    <a:cubicBezTo>
                      <a:pt x="125" y="31"/>
                      <a:pt x="125" y="31"/>
                      <a:pt x="125" y="31"/>
                    </a:cubicBezTo>
                    <a:cubicBezTo>
                      <a:pt x="125" y="36"/>
                      <a:pt x="125" y="36"/>
                      <a:pt x="125" y="36"/>
                    </a:cubicBezTo>
                    <a:cubicBezTo>
                      <a:pt x="127" y="42"/>
                      <a:pt x="127" y="42"/>
                      <a:pt x="127" y="42"/>
                    </a:cubicBezTo>
                    <a:cubicBezTo>
                      <a:pt x="127" y="53"/>
                      <a:pt x="127" y="53"/>
                      <a:pt x="127" y="53"/>
                    </a:cubicBezTo>
                    <a:cubicBezTo>
                      <a:pt x="129" y="70"/>
                      <a:pt x="129" y="70"/>
                      <a:pt x="129" y="70"/>
                    </a:cubicBezTo>
                    <a:cubicBezTo>
                      <a:pt x="129" y="77"/>
                      <a:pt x="129" y="77"/>
                      <a:pt x="129" y="77"/>
                    </a:cubicBezTo>
                    <a:cubicBezTo>
                      <a:pt x="130" y="82"/>
                      <a:pt x="130" y="82"/>
                      <a:pt x="130" y="82"/>
                    </a:cubicBezTo>
                    <a:cubicBezTo>
                      <a:pt x="132" y="92"/>
                      <a:pt x="132" y="92"/>
                      <a:pt x="132" y="92"/>
                    </a:cubicBezTo>
                    <a:cubicBezTo>
                      <a:pt x="134" y="97"/>
                      <a:pt x="134" y="97"/>
                      <a:pt x="134" y="97"/>
                    </a:cubicBezTo>
                    <a:cubicBezTo>
                      <a:pt x="135" y="101"/>
                      <a:pt x="135" y="101"/>
                      <a:pt x="135" y="101"/>
                    </a:cubicBezTo>
                    <a:cubicBezTo>
                      <a:pt x="140" y="104"/>
                      <a:pt x="140" y="104"/>
                      <a:pt x="140" y="104"/>
                    </a:cubicBezTo>
                    <a:cubicBezTo>
                      <a:pt x="142" y="108"/>
                      <a:pt x="142" y="108"/>
                      <a:pt x="142" y="108"/>
                    </a:cubicBezTo>
                    <a:cubicBezTo>
                      <a:pt x="142" y="108"/>
                      <a:pt x="141" y="111"/>
                      <a:pt x="139" y="112"/>
                    </a:cubicBezTo>
                    <a:cubicBezTo>
                      <a:pt x="138" y="112"/>
                      <a:pt x="136" y="117"/>
                      <a:pt x="136" y="117"/>
                    </a:cubicBezTo>
                    <a:cubicBezTo>
                      <a:pt x="136" y="124"/>
                      <a:pt x="136" y="124"/>
                      <a:pt x="136" y="124"/>
                    </a:cubicBezTo>
                    <a:cubicBezTo>
                      <a:pt x="138" y="129"/>
                      <a:pt x="138" y="129"/>
                      <a:pt x="138" y="129"/>
                    </a:cubicBezTo>
                    <a:cubicBezTo>
                      <a:pt x="139" y="134"/>
                      <a:pt x="139" y="134"/>
                      <a:pt x="139" y="134"/>
                    </a:cubicBezTo>
                    <a:cubicBezTo>
                      <a:pt x="137" y="139"/>
                      <a:pt x="137" y="139"/>
                      <a:pt x="137" y="139"/>
                    </a:cubicBezTo>
                    <a:cubicBezTo>
                      <a:pt x="129" y="144"/>
                      <a:pt x="129" y="144"/>
                      <a:pt x="129" y="144"/>
                    </a:cubicBezTo>
                    <a:cubicBezTo>
                      <a:pt x="121" y="150"/>
                      <a:pt x="121" y="150"/>
                      <a:pt x="121" y="150"/>
                    </a:cubicBezTo>
                    <a:cubicBezTo>
                      <a:pt x="115" y="155"/>
                      <a:pt x="115" y="155"/>
                      <a:pt x="115" y="155"/>
                    </a:cubicBezTo>
                    <a:cubicBezTo>
                      <a:pt x="109" y="162"/>
                      <a:pt x="109" y="162"/>
                      <a:pt x="109" y="162"/>
                    </a:cubicBezTo>
                    <a:cubicBezTo>
                      <a:pt x="103" y="166"/>
                      <a:pt x="103" y="166"/>
                      <a:pt x="103" y="166"/>
                    </a:cubicBezTo>
                    <a:cubicBezTo>
                      <a:pt x="96" y="166"/>
                      <a:pt x="96" y="166"/>
                      <a:pt x="96" y="166"/>
                    </a:cubicBezTo>
                    <a:cubicBezTo>
                      <a:pt x="92" y="169"/>
                      <a:pt x="92" y="169"/>
                      <a:pt x="92" y="169"/>
                    </a:cubicBezTo>
                    <a:cubicBezTo>
                      <a:pt x="87" y="171"/>
                      <a:pt x="87" y="171"/>
                      <a:pt x="87" y="171"/>
                    </a:cubicBezTo>
                    <a:cubicBezTo>
                      <a:pt x="81" y="171"/>
                      <a:pt x="81" y="171"/>
                      <a:pt x="81" y="171"/>
                    </a:cubicBezTo>
                    <a:cubicBezTo>
                      <a:pt x="77" y="170"/>
                      <a:pt x="77" y="170"/>
                      <a:pt x="77" y="170"/>
                    </a:cubicBezTo>
                    <a:cubicBezTo>
                      <a:pt x="72" y="168"/>
                      <a:pt x="72" y="168"/>
                      <a:pt x="72" y="168"/>
                    </a:cubicBezTo>
                    <a:cubicBezTo>
                      <a:pt x="65" y="167"/>
                      <a:pt x="65" y="167"/>
                      <a:pt x="65" y="167"/>
                    </a:cubicBezTo>
                    <a:cubicBezTo>
                      <a:pt x="61" y="167"/>
                      <a:pt x="61" y="167"/>
                      <a:pt x="61" y="167"/>
                    </a:cubicBezTo>
                    <a:cubicBezTo>
                      <a:pt x="58" y="170"/>
                      <a:pt x="58" y="170"/>
                      <a:pt x="58" y="170"/>
                    </a:cubicBezTo>
                    <a:cubicBezTo>
                      <a:pt x="55" y="174"/>
                      <a:pt x="55" y="174"/>
                      <a:pt x="55" y="174"/>
                    </a:cubicBezTo>
                    <a:cubicBezTo>
                      <a:pt x="55" y="180"/>
                      <a:pt x="55" y="180"/>
                      <a:pt x="55" y="180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3" y="190"/>
                      <a:pt x="53" y="190"/>
                      <a:pt x="53" y="190"/>
                    </a:cubicBezTo>
                    <a:cubicBezTo>
                      <a:pt x="50" y="194"/>
                      <a:pt x="50" y="194"/>
                      <a:pt x="50" y="194"/>
                    </a:cubicBezTo>
                    <a:cubicBezTo>
                      <a:pt x="46" y="198"/>
                      <a:pt x="46" y="198"/>
                      <a:pt x="46" y="198"/>
                    </a:cubicBezTo>
                    <a:cubicBezTo>
                      <a:pt x="41" y="199"/>
                      <a:pt x="41" y="199"/>
                      <a:pt x="41" y="199"/>
                    </a:cubicBezTo>
                    <a:cubicBezTo>
                      <a:pt x="36" y="202"/>
                      <a:pt x="36" y="202"/>
                      <a:pt x="36" y="202"/>
                    </a:cubicBezTo>
                    <a:cubicBezTo>
                      <a:pt x="31" y="205"/>
                      <a:pt x="31" y="205"/>
                      <a:pt x="31" y="205"/>
                    </a:cubicBezTo>
                    <a:cubicBezTo>
                      <a:pt x="26" y="207"/>
                      <a:pt x="26" y="207"/>
                      <a:pt x="26" y="207"/>
                    </a:cubicBezTo>
                    <a:cubicBezTo>
                      <a:pt x="26" y="207"/>
                      <a:pt x="24" y="205"/>
                      <a:pt x="21" y="205"/>
                    </a:cubicBezTo>
                    <a:cubicBezTo>
                      <a:pt x="18" y="204"/>
                      <a:pt x="18" y="204"/>
                      <a:pt x="18" y="204"/>
                    </a:cubicBezTo>
                    <a:cubicBezTo>
                      <a:pt x="15" y="200"/>
                      <a:pt x="15" y="200"/>
                      <a:pt x="15" y="200"/>
                    </a:cubicBezTo>
                    <a:cubicBezTo>
                      <a:pt x="13" y="197"/>
                      <a:pt x="13" y="197"/>
                      <a:pt x="13" y="197"/>
                    </a:cubicBezTo>
                    <a:cubicBezTo>
                      <a:pt x="10" y="195"/>
                      <a:pt x="10" y="195"/>
                      <a:pt x="10" y="195"/>
                    </a:cubicBezTo>
                    <a:cubicBezTo>
                      <a:pt x="4" y="195"/>
                      <a:pt x="4" y="195"/>
                      <a:pt x="4" y="195"/>
                    </a:cubicBezTo>
                    <a:cubicBezTo>
                      <a:pt x="3" y="188"/>
                      <a:pt x="3" y="188"/>
                      <a:pt x="3" y="188"/>
                    </a:cubicBezTo>
                    <a:cubicBezTo>
                      <a:pt x="3" y="182"/>
                      <a:pt x="3" y="182"/>
                      <a:pt x="3" y="182"/>
                    </a:cubicBezTo>
                    <a:cubicBezTo>
                      <a:pt x="3" y="175"/>
                      <a:pt x="3" y="175"/>
                      <a:pt x="3" y="175"/>
                    </a:cubicBezTo>
                    <a:cubicBezTo>
                      <a:pt x="1" y="170"/>
                      <a:pt x="1" y="170"/>
                      <a:pt x="1" y="170"/>
                    </a:cubicBezTo>
                    <a:cubicBezTo>
                      <a:pt x="0" y="162"/>
                      <a:pt x="0" y="162"/>
                      <a:pt x="0" y="162"/>
                    </a:cubicBezTo>
                    <a:cubicBezTo>
                      <a:pt x="3" y="156"/>
                      <a:pt x="3" y="156"/>
                      <a:pt x="3" y="156"/>
                    </a:cubicBezTo>
                    <a:cubicBezTo>
                      <a:pt x="6" y="151"/>
                      <a:pt x="6" y="151"/>
                      <a:pt x="6" y="151"/>
                    </a:cubicBezTo>
                    <a:cubicBezTo>
                      <a:pt x="9" y="143"/>
                      <a:pt x="9" y="143"/>
                      <a:pt x="9" y="143"/>
                    </a:cubicBezTo>
                    <a:cubicBezTo>
                      <a:pt x="11" y="135"/>
                      <a:pt x="11" y="135"/>
                      <a:pt x="11" y="135"/>
                    </a:cubicBezTo>
                    <a:cubicBezTo>
                      <a:pt x="12" y="130"/>
                      <a:pt x="12" y="130"/>
                      <a:pt x="12" y="130"/>
                    </a:cubicBezTo>
                    <a:cubicBezTo>
                      <a:pt x="15" y="127"/>
                      <a:pt x="15" y="127"/>
                      <a:pt x="15" y="127"/>
                    </a:cubicBezTo>
                    <a:cubicBezTo>
                      <a:pt x="19" y="125"/>
                      <a:pt x="19" y="125"/>
                      <a:pt x="19" y="125"/>
                    </a:cubicBezTo>
                    <a:cubicBezTo>
                      <a:pt x="23" y="123"/>
                      <a:pt x="23" y="123"/>
                      <a:pt x="23" y="123"/>
                    </a:cubicBezTo>
                    <a:cubicBezTo>
                      <a:pt x="28" y="121"/>
                      <a:pt x="28" y="121"/>
                      <a:pt x="28" y="121"/>
                    </a:cubicBezTo>
                    <a:cubicBezTo>
                      <a:pt x="35" y="119"/>
                      <a:pt x="35" y="119"/>
                      <a:pt x="35" y="119"/>
                    </a:cubicBezTo>
                    <a:cubicBezTo>
                      <a:pt x="41" y="113"/>
                      <a:pt x="41" y="113"/>
                      <a:pt x="41" y="113"/>
                    </a:cubicBezTo>
                    <a:cubicBezTo>
                      <a:pt x="46" y="108"/>
                      <a:pt x="46" y="108"/>
                      <a:pt x="46" y="108"/>
                    </a:cubicBezTo>
                    <a:cubicBezTo>
                      <a:pt x="50" y="105"/>
                      <a:pt x="50" y="105"/>
                      <a:pt x="50" y="105"/>
                    </a:cubicBezTo>
                    <a:cubicBezTo>
                      <a:pt x="56" y="104"/>
                      <a:pt x="56" y="104"/>
                      <a:pt x="56" y="104"/>
                    </a:cubicBezTo>
                    <a:cubicBezTo>
                      <a:pt x="61" y="103"/>
                      <a:pt x="61" y="103"/>
                      <a:pt x="61" y="103"/>
                    </a:cubicBezTo>
                    <a:cubicBezTo>
                      <a:pt x="66" y="104"/>
                      <a:pt x="66" y="104"/>
                      <a:pt x="66" y="104"/>
                    </a:cubicBezTo>
                    <a:cubicBezTo>
                      <a:pt x="71" y="104"/>
                      <a:pt x="71" y="104"/>
                      <a:pt x="71" y="104"/>
                    </a:cubicBezTo>
                    <a:cubicBezTo>
                      <a:pt x="77" y="102"/>
                      <a:pt x="77" y="102"/>
                      <a:pt x="77" y="102"/>
                    </a:cubicBezTo>
                    <a:cubicBezTo>
                      <a:pt x="80" y="96"/>
                      <a:pt x="80" y="96"/>
                      <a:pt x="80" y="96"/>
                    </a:cubicBezTo>
                    <a:cubicBezTo>
                      <a:pt x="81" y="89"/>
                      <a:pt x="81" y="89"/>
                      <a:pt x="81" y="89"/>
                    </a:cubicBezTo>
                    <a:cubicBezTo>
                      <a:pt x="79" y="85"/>
                      <a:pt x="79" y="85"/>
                      <a:pt x="79" y="85"/>
                    </a:cubicBezTo>
                    <a:cubicBezTo>
                      <a:pt x="77" y="81"/>
                      <a:pt x="77" y="81"/>
                      <a:pt x="77" y="81"/>
                    </a:cubicBezTo>
                    <a:cubicBezTo>
                      <a:pt x="78" y="75"/>
                      <a:pt x="78" y="75"/>
                      <a:pt x="78" y="75"/>
                    </a:cubicBezTo>
                    <a:cubicBezTo>
                      <a:pt x="79" y="70"/>
                      <a:pt x="79" y="70"/>
                      <a:pt x="79" y="70"/>
                    </a:cubicBezTo>
                    <a:cubicBezTo>
                      <a:pt x="81" y="66"/>
                      <a:pt x="81" y="66"/>
                      <a:pt x="81" y="66"/>
                    </a:cubicBezTo>
                    <a:cubicBezTo>
                      <a:pt x="84" y="62"/>
                      <a:pt x="84" y="62"/>
                      <a:pt x="84" y="62"/>
                    </a:cubicBezTo>
                    <a:cubicBezTo>
                      <a:pt x="82" y="57"/>
                      <a:pt x="82" y="57"/>
                      <a:pt x="82" y="57"/>
                    </a:cubicBezTo>
                    <a:cubicBezTo>
                      <a:pt x="82" y="50"/>
                      <a:pt x="82" y="50"/>
                      <a:pt x="82" y="50"/>
                    </a:cubicBezTo>
                    <a:cubicBezTo>
                      <a:pt x="81" y="42"/>
                      <a:pt x="81" y="42"/>
                      <a:pt x="81" y="42"/>
                    </a:cubicBezTo>
                    <a:cubicBezTo>
                      <a:pt x="81" y="36"/>
                      <a:pt x="81" y="36"/>
                      <a:pt x="81" y="36"/>
                    </a:cubicBezTo>
                    <a:cubicBezTo>
                      <a:pt x="82" y="30"/>
                      <a:pt x="82" y="30"/>
                      <a:pt x="82" y="30"/>
                    </a:cubicBezTo>
                    <a:cubicBezTo>
                      <a:pt x="85" y="25"/>
                      <a:pt x="85" y="25"/>
                      <a:pt x="85" y="25"/>
                    </a:cubicBezTo>
                    <a:cubicBezTo>
                      <a:pt x="88" y="18"/>
                      <a:pt x="88" y="18"/>
                      <a:pt x="88" y="18"/>
                    </a:cubicBezTo>
                    <a:cubicBezTo>
                      <a:pt x="93" y="17"/>
                      <a:pt x="93" y="17"/>
                      <a:pt x="93" y="17"/>
                    </a:cubicBezTo>
                    <a:cubicBezTo>
                      <a:pt x="103" y="11"/>
                      <a:pt x="103" y="11"/>
                      <a:pt x="103" y="11"/>
                    </a:cubicBezTo>
                    <a:cubicBezTo>
                      <a:pt x="107" y="6"/>
                      <a:pt x="107" y="6"/>
                      <a:pt x="107" y="6"/>
                    </a:cubicBezTo>
                    <a:lnTo>
                      <a:pt x="109" y="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41" name="Freeform 31"/>
              <p:cNvSpPr>
                <a:spLocks/>
              </p:cNvSpPr>
              <p:nvPr/>
            </p:nvSpPr>
            <p:spPr bwMode="auto">
              <a:xfrm>
                <a:off x="10372725" y="1885950"/>
                <a:ext cx="381000" cy="473075"/>
              </a:xfrm>
              <a:custGeom>
                <a:avLst/>
                <a:gdLst>
                  <a:gd name="T0" fmla="*/ 3 w 101"/>
                  <a:gd name="T1" fmla="*/ 0 h 126"/>
                  <a:gd name="T2" fmla="*/ 2 w 101"/>
                  <a:gd name="T3" fmla="*/ 5 h 126"/>
                  <a:gd name="T4" fmla="*/ 0 w 101"/>
                  <a:gd name="T5" fmla="*/ 8 h 126"/>
                  <a:gd name="T6" fmla="*/ 1 w 101"/>
                  <a:gd name="T7" fmla="*/ 14 h 126"/>
                  <a:gd name="T8" fmla="*/ 1 w 101"/>
                  <a:gd name="T9" fmla="*/ 16 h 126"/>
                  <a:gd name="T10" fmla="*/ 3 w 101"/>
                  <a:gd name="T11" fmla="*/ 19 h 126"/>
                  <a:gd name="T12" fmla="*/ 5 w 101"/>
                  <a:gd name="T13" fmla="*/ 23 h 126"/>
                  <a:gd name="T14" fmla="*/ 6 w 101"/>
                  <a:gd name="T15" fmla="*/ 26 h 126"/>
                  <a:gd name="T16" fmla="*/ 6 w 101"/>
                  <a:gd name="T17" fmla="*/ 31 h 126"/>
                  <a:gd name="T18" fmla="*/ 9 w 101"/>
                  <a:gd name="T19" fmla="*/ 36 h 126"/>
                  <a:gd name="T20" fmla="*/ 9 w 101"/>
                  <a:gd name="T21" fmla="*/ 41 h 126"/>
                  <a:gd name="T22" fmla="*/ 9 w 101"/>
                  <a:gd name="T23" fmla="*/ 48 h 126"/>
                  <a:gd name="T24" fmla="*/ 10 w 101"/>
                  <a:gd name="T25" fmla="*/ 54 h 126"/>
                  <a:gd name="T26" fmla="*/ 10 w 101"/>
                  <a:gd name="T27" fmla="*/ 62 h 126"/>
                  <a:gd name="T28" fmla="*/ 11 w 101"/>
                  <a:gd name="T29" fmla="*/ 70 h 126"/>
                  <a:gd name="T30" fmla="*/ 12 w 101"/>
                  <a:gd name="T31" fmla="*/ 78 h 126"/>
                  <a:gd name="T32" fmla="*/ 12 w 101"/>
                  <a:gd name="T33" fmla="*/ 84 h 126"/>
                  <a:gd name="T34" fmla="*/ 13 w 101"/>
                  <a:gd name="T35" fmla="*/ 89 h 126"/>
                  <a:gd name="T36" fmla="*/ 17 w 101"/>
                  <a:gd name="T37" fmla="*/ 97 h 126"/>
                  <a:gd name="T38" fmla="*/ 22 w 101"/>
                  <a:gd name="T39" fmla="*/ 99 h 126"/>
                  <a:gd name="T40" fmla="*/ 23 w 101"/>
                  <a:gd name="T41" fmla="*/ 103 h 126"/>
                  <a:gd name="T42" fmla="*/ 22 w 101"/>
                  <a:gd name="T43" fmla="*/ 108 h 126"/>
                  <a:gd name="T44" fmla="*/ 22 w 101"/>
                  <a:gd name="T45" fmla="*/ 112 h 126"/>
                  <a:gd name="T46" fmla="*/ 21 w 101"/>
                  <a:gd name="T47" fmla="*/ 116 h 126"/>
                  <a:gd name="T48" fmla="*/ 26 w 101"/>
                  <a:gd name="T49" fmla="*/ 117 h 126"/>
                  <a:gd name="T50" fmla="*/ 32 w 101"/>
                  <a:gd name="T51" fmla="*/ 116 h 126"/>
                  <a:gd name="T52" fmla="*/ 39 w 101"/>
                  <a:gd name="T53" fmla="*/ 116 h 126"/>
                  <a:gd name="T54" fmla="*/ 44 w 101"/>
                  <a:gd name="T55" fmla="*/ 116 h 126"/>
                  <a:gd name="T56" fmla="*/ 48 w 101"/>
                  <a:gd name="T57" fmla="*/ 117 h 126"/>
                  <a:gd name="T58" fmla="*/ 53 w 101"/>
                  <a:gd name="T59" fmla="*/ 121 h 126"/>
                  <a:gd name="T60" fmla="*/ 58 w 101"/>
                  <a:gd name="T61" fmla="*/ 126 h 126"/>
                  <a:gd name="T62" fmla="*/ 61 w 101"/>
                  <a:gd name="T63" fmla="*/ 125 h 126"/>
                  <a:gd name="T64" fmla="*/ 66 w 101"/>
                  <a:gd name="T65" fmla="*/ 121 h 126"/>
                  <a:gd name="T66" fmla="*/ 69 w 101"/>
                  <a:gd name="T67" fmla="*/ 117 h 126"/>
                  <a:gd name="T68" fmla="*/ 68 w 101"/>
                  <a:gd name="T69" fmla="*/ 113 h 126"/>
                  <a:gd name="T70" fmla="*/ 66 w 101"/>
                  <a:gd name="T71" fmla="*/ 110 h 126"/>
                  <a:gd name="T72" fmla="*/ 66 w 101"/>
                  <a:gd name="T73" fmla="*/ 104 h 126"/>
                  <a:gd name="T74" fmla="*/ 69 w 101"/>
                  <a:gd name="T75" fmla="*/ 97 h 126"/>
                  <a:gd name="T76" fmla="*/ 70 w 101"/>
                  <a:gd name="T77" fmla="*/ 90 h 126"/>
                  <a:gd name="T78" fmla="*/ 75 w 101"/>
                  <a:gd name="T79" fmla="*/ 82 h 126"/>
                  <a:gd name="T80" fmla="*/ 81 w 101"/>
                  <a:gd name="T81" fmla="*/ 74 h 126"/>
                  <a:gd name="T82" fmla="*/ 86 w 101"/>
                  <a:gd name="T83" fmla="*/ 66 h 126"/>
                  <a:gd name="T84" fmla="*/ 91 w 101"/>
                  <a:gd name="T85" fmla="*/ 58 h 126"/>
                  <a:gd name="T86" fmla="*/ 94 w 101"/>
                  <a:gd name="T87" fmla="*/ 51 h 126"/>
                  <a:gd name="T88" fmla="*/ 101 w 101"/>
                  <a:gd name="T89" fmla="*/ 47 h 126"/>
                  <a:gd name="T90" fmla="*/ 89 w 101"/>
                  <a:gd name="T91" fmla="*/ 36 h 126"/>
                  <a:gd name="T92" fmla="*/ 78 w 101"/>
                  <a:gd name="T93" fmla="*/ 28 h 126"/>
                  <a:gd name="T94" fmla="*/ 75 w 101"/>
                  <a:gd name="T95" fmla="*/ 24 h 126"/>
                  <a:gd name="T96" fmla="*/ 70 w 101"/>
                  <a:gd name="T97" fmla="*/ 21 h 126"/>
                  <a:gd name="T98" fmla="*/ 63 w 101"/>
                  <a:gd name="T99" fmla="*/ 18 h 126"/>
                  <a:gd name="T100" fmla="*/ 57 w 101"/>
                  <a:gd name="T101" fmla="*/ 13 h 126"/>
                  <a:gd name="T102" fmla="*/ 50 w 101"/>
                  <a:gd name="T103" fmla="*/ 8 h 126"/>
                  <a:gd name="T104" fmla="*/ 42 w 101"/>
                  <a:gd name="T105" fmla="*/ 5 h 126"/>
                  <a:gd name="T106" fmla="*/ 35 w 101"/>
                  <a:gd name="T107" fmla="*/ 1 h 126"/>
                  <a:gd name="T108" fmla="*/ 28 w 101"/>
                  <a:gd name="T109" fmla="*/ 1 h 126"/>
                  <a:gd name="T110" fmla="*/ 18 w 101"/>
                  <a:gd name="T111" fmla="*/ 1 h 126"/>
                  <a:gd name="T112" fmla="*/ 13 w 101"/>
                  <a:gd name="T113" fmla="*/ 1 h 126"/>
                  <a:gd name="T114" fmla="*/ 3 w 101"/>
                  <a:gd name="T115" fmla="*/ 0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01" h="126">
                    <a:moveTo>
                      <a:pt x="3" y="0"/>
                    </a:moveTo>
                    <a:cubicBezTo>
                      <a:pt x="2" y="5"/>
                      <a:pt x="2" y="5"/>
                      <a:pt x="2" y="5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6" y="26"/>
                      <a:pt x="6" y="26"/>
                      <a:pt x="6" y="26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9" y="36"/>
                      <a:pt x="9" y="36"/>
                      <a:pt x="9" y="36"/>
                    </a:cubicBezTo>
                    <a:cubicBezTo>
                      <a:pt x="9" y="41"/>
                      <a:pt x="9" y="41"/>
                      <a:pt x="9" y="41"/>
                    </a:cubicBezTo>
                    <a:cubicBezTo>
                      <a:pt x="9" y="48"/>
                      <a:pt x="9" y="48"/>
                      <a:pt x="9" y="48"/>
                    </a:cubicBezTo>
                    <a:cubicBezTo>
                      <a:pt x="10" y="54"/>
                      <a:pt x="10" y="54"/>
                      <a:pt x="10" y="54"/>
                    </a:cubicBezTo>
                    <a:cubicBezTo>
                      <a:pt x="10" y="62"/>
                      <a:pt x="10" y="62"/>
                      <a:pt x="10" y="62"/>
                    </a:cubicBezTo>
                    <a:cubicBezTo>
                      <a:pt x="11" y="70"/>
                      <a:pt x="11" y="70"/>
                      <a:pt x="11" y="70"/>
                    </a:cubicBezTo>
                    <a:cubicBezTo>
                      <a:pt x="12" y="78"/>
                      <a:pt x="12" y="78"/>
                      <a:pt x="12" y="78"/>
                    </a:cubicBezTo>
                    <a:cubicBezTo>
                      <a:pt x="12" y="84"/>
                      <a:pt x="12" y="84"/>
                      <a:pt x="12" y="84"/>
                    </a:cubicBezTo>
                    <a:cubicBezTo>
                      <a:pt x="12" y="84"/>
                      <a:pt x="13" y="87"/>
                      <a:pt x="13" y="89"/>
                    </a:cubicBezTo>
                    <a:cubicBezTo>
                      <a:pt x="14" y="92"/>
                      <a:pt x="17" y="97"/>
                      <a:pt x="17" y="97"/>
                    </a:cubicBezTo>
                    <a:cubicBezTo>
                      <a:pt x="22" y="99"/>
                      <a:pt x="22" y="99"/>
                      <a:pt x="22" y="99"/>
                    </a:cubicBezTo>
                    <a:cubicBezTo>
                      <a:pt x="23" y="103"/>
                      <a:pt x="23" y="103"/>
                      <a:pt x="23" y="103"/>
                    </a:cubicBezTo>
                    <a:cubicBezTo>
                      <a:pt x="22" y="108"/>
                      <a:pt x="22" y="108"/>
                      <a:pt x="22" y="108"/>
                    </a:cubicBezTo>
                    <a:cubicBezTo>
                      <a:pt x="22" y="108"/>
                      <a:pt x="23" y="110"/>
                      <a:pt x="22" y="112"/>
                    </a:cubicBezTo>
                    <a:cubicBezTo>
                      <a:pt x="20" y="113"/>
                      <a:pt x="21" y="116"/>
                      <a:pt x="21" y="116"/>
                    </a:cubicBezTo>
                    <a:cubicBezTo>
                      <a:pt x="26" y="117"/>
                      <a:pt x="26" y="117"/>
                      <a:pt x="26" y="117"/>
                    </a:cubicBezTo>
                    <a:cubicBezTo>
                      <a:pt x="32" y="116"/>
                      <a:pt x="32" y="116"/>
                      <a:pt x="32" y="116"/>
                    </a:cubicBezTo>
                    <a:cubicBezTo>
                      <a:pt x="39" y="116"/>
                      <a:pt x="39" y="116"/>
                      <a:pt x="39" y="116"/>
                    </a:cubicBezTo>
                    <a:cubicBezTo>
                      <a:pt x="44" y="116"/>
                      <a:pt x="44" y="116"/>
                      <a:pt x="44" y="116"/>
                    </a:cubicBezTo>
                    <a:cubicBezTo>
                      <a:pt x="48" y="117"/>
                      <a:pt x="48" y="117"/>
                      <a:pt x="48" y="117"/>
                    </a:cubicBezTo>
                    <a:cubicBezTo>
                      <a:pt x="53" y="121"/>
                      <a:pt x="53" y="121"/>
                      <a:pt x="53" y="121"/>
                    </a:cubicBezTo>
                    <a:cubicBezTo>
                      <a:pt x="58" y="126"/>
                      <a:pt x="58" y="126"/>
                      <a:pt x="58" y="126"/>
                    </a:cubicBezTo>
                    <a:cubicBezTo>
                      <a:pt x="61" y="125"/>
                      <a:pt x="61" y="125"/>
                      <a:pt x="61" y="125"/>
                    </a:cubicBezTo>
                    <a:cubicBezTo>
                      <a:pt x="66" y="121"/>
                      <a:pt x="66" y="121"/>
                      <a:pt x="66" y="121"/>
                    </a:cubicBezTo>
                    <a:cubicBezTo>
                      <a:pt x="69" y="117"/>
                      <a:pt x="69" y="117"/>
                      <a:pt x="69" y="117"/>
                    </a:cubicBezTo>
                    <a:cubicBezTo>
                      <a:pt x="68" y="113"/>
                      <a:pt x="68" y="113"/>
                      <a:pt x="68" y="113"/>
                    </a:cubicBezTo>
                    <a:cubicBezTo>
                      <a:pt x="66" y="110"/>
                      <a:pt x="66" y="110"/>
                      <a:pt x="66" y="110"/>
                    </a:cubicBezTo>
                    <a:cubicBezTo>
                      <a:pt x="66" y="104"/>
                      <a:pt x="66" y="104"/>
                      <a:pt x="66" y="104"/>
                    </a:cubicBezTo>
                    <a:cubicBezTo>
                      <a:pt x="69" y="97"/>
                      <a:pt x="69" y="97"/>
                      <a:pt x="69" y="97"/>
                    </a:cubicBezTo>
                    <a:cubicBezTo>
                      <a:pt x="70" y="90"/>
                      <a:pt x="70" y="90"/>
                      <a:pt x="70" y="90"/>
                    </a:cubicBezTo>
                    <a:cubicBezTo>
                      <a:pt x="75" y="82"/>
                      <a:pt x="75" y="82"/>
                      <a:pt x="75" y="82"/>
                    </a:cubicBezTo>
                    <a:cubicBezTo>
                      <a:pt x="81" y="74"/>
                      <a:pt x="81" y="74"/>
                      <a:pt x="81" y="74"/>
                    </a:cubicBezTo>
                    <a:cubicBezTo>
                      <a:pt x="86" y="66"/>
                      <a:pt x="86" y="66"/>
                      <a:pt x="86" y="66"/>
                    </a:cubicBezTo>
                    <a:cubicBezTo>
                      <a:pt x="91" y="58"/>
                      <a:pt x="91" y="58"/>
                      <a:pt x="91" y="58"/>
                    </a:cubicBezTo>
                    <a:cubicBezTo>
                      <a:pt x="94" y="51"/>
                      <a:pt x="94" y="51"/>
                      <a:pt x="94" y="51"/>
                    </a:cubicBezTo>
                    <a:cubicBezTo>
                      <a:pt x="101" y="47"/>
                      <a:pt x="101" y="47"/>
                      <a:pt x="101" y="47"/>
                    </a:cubicBezTo>
                    <a:cubicBezTo>
                      <a:pt x="89" y="36"/>
                      <a:pt x="89" y="36"/>
                      <a:pt x="89" y="36"/>
                    </a:cubicBezTo>
                    <a:cubicBezTo>
                      <a:pt x="78" y="28"/>
                      <a:pt x="78" y="28"/>
                      <a:pt x="78" y="28"/>
                    </a:cubicBezTo>
                    <a:cubicBezTo>
                      <a:pt x="75" y="24"/>
                      <a:pt x="75" y="24"/>
                      <a:pt x="75" y="24"/>
                    </a:cubicBezTo>
                    <a:cubicBezTo>
                      <a:pt x="75" y="24"/>
                      <a:pt x="71" y="21"/>
                      <a:pt x="70" y="21"/>
                    </a:cubicBezTo>
                    <a:cubicBezTo>
                      <a:pt x="68" y="21"/>
                      <a:pt x="63" y="18"/>
                      <a:pt x="63" y="18"/>
                    </a:cubicBezTo>
                    <a:cubicBezTo>
                      <a:pt x="57" y="13"/>
                      <a:pt x="57" y="13"/>
                      <a:pt x="57" y="13"/>
                    </a:cubicBezTo>
                    <a:cubicBezTo>
                      <a:pt x="50" y="8"/>
                      <a:pt x="50" y="8"/>
                      <a:pt x="50" y="8"/>
                    </a:cubicBezTo>
                    <a:cubicBezTo>
                      <a:pt x="42" y="5"/>
                      <a:pt x="42" y="5"/>
                      <a:pt x="42" y="5"/>
                    </a:cubicBezTo>
                    <a:cubicBezTo>
                      <a:pt x="35" y="1"/>
                      <a:pt x="35" y="1"/>
                      <a:pt x="35" y="1"/>
                    </a:cubicBezTo>
                    <a:cubicBezTo>
                      <a:pt x="28" y="1"/>
                      <a:pt x="28" y="1"/>
                      <a:pt x="2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3" y="1"/>
                      <a:pt x="13" y="1"/>
                      <a:pt x="13" y="1"/>
                    </a:cubicBezTo>
                    <a:lnTo>
                      <a:pt x="3" y="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42" name="Freeform 32"/>
              <p:cNvSpPr>
                <a:spLocks/>
              </p:cNvSpPr>
              <p:nvPr/>
            </p:nvSpPr>
            <p:spPr bwMode="auto">
              <a:xfrm>
                <a:off x="10658475" y="2084388"/>
                <a:ext cx="315912" cy="184150"/>
              </a:xfrm>
              <a:custGeom>
                <a:avLst/>
                <a:gdLst>
                  <a:gd name="T0" fmla="*/ 25 w 84"/>
                  <a:gd name="T1" fmla="*/ 0 h 49"/>
                  <a:gd name="T2" fmla="*/ 29 w 84"/>
                  <a:gd name="T3" fmla="*/ 0 h 49"/>
                  <a:gd name="T4" fmla="*/ 35 w 84"/>
                  <a:gd name="T5" fmla="*/ 2 h 49"/>
                  <a:gd name="T6" fmla="*/ 41 w 84"/>
                  <a:gd name="T7" fmla="*/ 5 h 49"/>
                  <a:gd name="T8" fmla="*/ 49 w 84"/>
                  <a:gd name="T9" fmla="*/ 5 h 49"/>
                  <a:gd name="T10" fmla="*/ 58 w 84"/>
                  <a:gd name="T11" fmla="*/ 5 h 49"/>
                  <a:gd name="T12" fmla="*/ 65 w 84"/>
                  <a:gd name="T13" fmla="*/ 5 h 49"/>
                  <a:gd name="T14" fmla="*/ 72 w 84"/>
                  <a:gd name="T15" fmla="*/ 6 h 49"/>
                  <a:gd name="T16" fmla="*/ 77 w 84"/>
                  <a:gd name="T17" fmla="*/ 9 h 49"/>
                  <a:gd name="T18" fmla="*/ 81 w 84"/>
                  <a:gd name="T19" fmla="*/ 13 h 49"/>
                  <a:gd name="T20" fmla="*/ 81 w 84"/>
                  <a:gd name="T21" fmla="*/ 17 h 49"/>
                  <a:gd name="T22" fmla="*/ 84 w 84"/>
                  <a:gd name="T23" fmla="*/ 24 h 49"/>
                  <a:gd name="T24" fmla="*/ 84 w 84"/>
                  <a:gd name="T25" fmla="*/ 29 h 49"/>
                  <a:gd name="T26" fmla="*/ 84 w 84"/>
                  <a:gd name="T27" fmla="*/ 37 h 49"/>
                  <a:gd name="T28" fmla="*/ 83 w 84"/>
                  <a:gd name="T29" fmla="*/ 40 h 49"/>
                  <a:gd name="T30" fmla="*/ 75 w 84"/>
                  <a:gd name="T31" fmla="*/ 40 h 49"/>
                  <a:gd name="T32" fmla="*/ 65 w 84"/>
                  <a:gd name="T33" fmla="*/ 40 h 49"/>
                  <a:gd name="T34" fmla="*/ 59 w 84"/>
                  <a:gd name="T35" fmla="*/ 37 h 49"/>
                  <a:gd name="T36" fmla="*/ 55 w 84"/>
                  <a:gd name="T37" fmla="*/ 36 h 49"/>
                  <a:gd name="T38" fmla="*/ 52 w 84"/>
                  <a:gd name="T39" fmla="*/ 37 h 49"/>
                  <a:gd name="T40" fmla="*/ 49 w 84"/>
                  <a:gd name="T41" fmla="*/ 41 h 49"/>
                  <a:gd name="T42" fmla="*/ 48 w 84"/>
                  <a:gd name="T43" fmla="*/ 44 h 49"/>
                  <a:gd name="T44" fmla="*/ 47 w 84"/>
                  <a:gd name="T45" fmla="*/ 49 h 49"/>
                  <a:gd name="T46" fmla="*/ 43 w 84"/>
                  <a:gd name="T47" fmla="*/ 49 h 49"/>
                  <a:gd name="T48" fmla="*/ 40 w 84"/>
                  <a:gd name="T49" fmla="*/ 45 h 49"/>
                  <a:gd name="T50" fmla="*/ 34 w 84"/>
                  <a:gd name="T51" fmla="*/ 46 h 49"/>
                  <a:gd name="T52" fmla="*/ 32 w 84"/>
                  <a:gd name="T53" fmla="*/ 46 h 49"/>
                  <a:gd name="T54" fmla="*/ 30 w 84"/>
                  <a:gd name="T55" fmla="*/ 43 h 49"/>
                  <a:gd name="T56" fmla="*/ 34 w 84"/>
                  <a:gd name="T57" fmla="*/ 36 h 49"/>
                  <a:gd name="T58" fmla="*/ 34 w 84"/>
                  <a:gd name="T59" fmla="*/ 31 h 49"/>
                  <a:gd name="T60" fmla="*/ 27 w 84"/>
                  <a:gd name="T61" fmla="*/ 30 h 49"/>
                  <a:gd name="T62" fmla="*/ 20 w 84"/>
                  <a:gd name="T63" fmla="*/ 31 h 49"/>
                  <a:gd name="T64" fmla="*/ 16 w 84"/>
                  <a:gd name="T65" fmla="*/ 34 h 49"/>
                  <a:gd name="T66" fmla="*/ 10 w 84"/>
                  <a:gd name="T67" fmla="*/ 38 h 49"/>
                  <a:gd name="T68" fmla="*/ 5 w 84"/>
                  <a:gd name="T69" fmla="*/ 39 h 49"/>
                  <a:gd name="T70" fmla="*/ 0 w 84"/>
                  <a:gd name="T71" fmla="*/ 38 h 49"/>
                  <a:gd name="T72" fmla="*/ 5 w 84"/>
                  <a:gd name="T73" fmla="*/ 31 h 49"/>
                  <a:gd name="T74" fmla="*/ 8 w 84"/>
                  <a:gd name="T75" fmla="*/ 25 h 49"/>
                  <a:gd name="T76" fmla="*/ 15 w 84"/>
                  <a:gd name="T77" fmla="*/ 14 h 49"/>
                  <a:gd name="T78" fmla="*/ 25 w 84"/>
                  <a:gd name="T79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84" h="49">
                    <a:moveTo>
                      <a:pt x="25" y="0"/>
                    </a:moveTo>
                    <a:cubicBezTo>
                      <a:pt x="29" y="0"/>
                      <a:pt x="29" y="0"/>
                      <a:pt x="29" y="0"/>
                    </a:cubicBezTo>
                    <a:cubicBezTo>
                      <a:pt x="35" y="2"/>
                      <a:pt x="35" y="2"/>
                      <a:pt x="35" y="2"/>
                    </a:cubicBezTo>
                    <a:cubicBezTo>
                      <a:pt x="41" y="5"/>
                      <a:pt x="41" y="5"/>
                      <a:pt x="41" y="5"/>
                    </a:cubicBezTo>
                    <a:cubicBezTo>
                      <a:pt x="49" y="5"/>
                      <a:pt x="49" y="5"/>
                      <a:pt x="49" y="5"/>
                    </a:cubicBezTo>
                    <a:cubicBezTo>
                      <a:pt x="58" y="5"/>
                      <a:pt x="58" y="5"/>
                      <a:pt x="58" y="5"/>
                    </a:cubicBezTo>
                    <a:cubicBezTo>
                      <a:pt x="65" y="5"/>
                      <a:pt x="65" y="5"/>
                      <a:pt x="65" y="5"/>
                    </a:cubicBezTo>
                    <a:cubicBezTo>
                      <a:pt x="72" y="6"/>
                      <a:pt x="72" y="6"/>
                      <a:pt x="72" y="6"/>
                    </a:cubicBezTo>
                    <a:cubicBezTo>
                      <a:pt x="77" y="9"/>
                      <a:pt x="77" y="9"/>
                      <a:pt x="77" y="9"/>
                    </a:cubicBezTo>
                    <a:cubicBezTo>
                      <a:pt x="81" y="13"/>
                      <a:pt x="81" y="13"/>
                      <a:pt x="81" y="13"/>
                    </a:cubicBezTo>
                    <a:cubicBezTo>
                      <a:pt x="81" y="17"/>
                      <a:pt x="81" y="17"/>
                      <a:pt x="81" y="17"/>
                    </a:cubicBezTo>
                    <a:cubicBezTo>
                      <a:pt x="84" y="24"/>
                      <a:pt x="84" y="24"/>
                      <a:pt x="84" y="24"/>
                    </a:cubicBezTo>
                    <a:cubicBezTo>
                      <a:pt x="84" y="29"/>
                      <a:pt x="84" y="29"/>
                      <a:pt x="84" y="29"/>
                    </a:cubicBezTo>
                    <a:cubicBezTo>
                      <a:pt x="84" y="37"/>
                      <a:pt x="84" y="37"/>
                      <a:pt x="84" y="37"/>
                    </a:cubicBezTo>
                    <a:cubicBezTo>
                      <a:pt x="83" y="40"/>
                      <a:pt x="83" y="40"/>
                      <a:pt x="83" y="40"/>
                    </a:cubicBezTo>
                    <a:cubicBezTo>
                      <a:pt x="75" y="40"/>
                      <a:pt x="75" y="40"/>
                      <a:pt x="75" y="40"/>
                    </a:cubicBezTo>
                    <a:cubicBezTo>
                      <a:pt x="65" y="40"/>
                      <a:pt x="65" y="40"/>
                      <a:pt x="65" y="40"/>
                    </a:cubicBezTo>
                    <a:cubicBezTo>
                      <a:pt x="59" y="37"/>
                      <a:pt x="59" y="37"/>
                      <a:pt x="59" y="37"/>
                    </a:cubicBezTo>
                    <a:cubicBezTo>
                      <a:pt x="55" y="36"/>
                      <a:pt x="55" y="36"/>
                      <a:pt x="55" y="36"/>
                    </a:cubicBezTo>
                    <a:cubicBezTo>
                      <a:pt x="52" y="37"/>
                      <a:pt x="52" y="37"/>
                      <a:pt x="52" y="37"/>
                    </a:cubicBezTo>
                    <a:cubicBezTo>
                      <a:pt x="49" y="41"/>
                      <a:pt x="49" y="41"/>
                      <a:pt x="49" y="41"/>
                    </a:cubicBezTo>
                    <a:cubicBezTo>
                      <a:pt x="48" y="44"/>
                      <a:pt x="48" y="44"/>
                      <a:pt x="48" y="44"/>
                    </a:cubicBezTo>
                    <a:cubicBezTo>
                      <a:pt x="47" y="49"/>
                      <a:pt x="47" y="49"/>
                      <a:pt x="47" y="49"/>
                    </a:cubicBezTo>
                    <a:cubicBezTo>
                      <a:pt x="43" y="49"/>
                      <a:pt x="43" y="49"/>
                      <a:pt x="43" y="49"/>
                    </a:cubicBezTo>
                    <a:cubicBezTo>
                      <a:pt x="40" y="45"/>
                      <a:pt x="40" y="45"/>
                      <a:pt x="40" y="45"/>
                    </a:cubicBezTo>
                    <a:cubicBezTo>
                      <a:pt x="34" y="46"/>
                      <a:pt x="34" y="46"/>
                      <a:pt x="34" y="46"/>
                    </a:cubicBezTo>
                    <a:cubicBezTo>
                      <a:pt x="32" y="46"/>
                      <a:pt x="32" y="46"/>
                      <a:pt x="32" y="46"/>
                    </a:cubicBezTo>
                    <a:cubicBezTo>
                      <a:pt x="30" y="43"/>
                      <a:pt x="30" y="43"/>
                      <a:pt x="30" y="43"/>
                    </a:cubicBezTo>
                    <a:cubicBezTo>
                      <a:pt x="34" y="36"/>
                      <a:pt x="34" y="36"/>
                      <a:pt x="34" y="36"/>
                    </a:cubicBezTo>
                    <a:cubicBezTo>
                      <a:pt x="34" y="31"/>
                      <a:pt x="34" y="31"/>
                      <a:pt x="34" y="31"/>
                    </a:cubicBezTo>
                    <a:cubicBezTo>
                      <a:pt x="27" y="30"/>
                      <a:pt x="27" y="30"/>
                      <a:pt x="27" y="30"/>
                    </a:cubicBezTo>
                    <a:cubicBezTo>
                      <a:pt x="20" y="31"/>
                      <a:pt x="20" y="31"/>
                      <a:pt x="20" y="31"/>
                    </a:cubicBezTo>
                    <a:cubicBezTo>
                      <a:pt x="16" y="34"/>
                      <a:pt x="16" y="34"/>
                      <a:pt x="16" y="34"/>
                    </a:cubicBezTo>
                    <a:cubicBezTo>
                      <a:pt x="10" y="38"/>
                      <a:pt x="10" y="38"/>
                      <a:pt x="10" y="38"/>
                    </a:cubicBezTo>
                    <a:cubicBezTo>
                      <a:pt x="10" y="38"/>
                      <a:pt x="6" y="39"/>
                      <a:pt x="5" y="39"/>
                    </a:cubicBezTo>
                    <a:cubicBezTo>
                      <a:pt x="4" y="39"/>
                      <a:pt x="0" y="40"/>
                      <a:pt x="0" y="38"/>
                    </a:cubicBezTo>
                    <a:cubicBezTo>
                      <a:pt x="0" y="37"/>
                      <a:pt x="5" y="31"/>
                      <a:pt x="5" y="31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15" y="14"/>
                      <a:pt x="15" y="14"/>
                      <a:pt x="15" y="14"/>
                    </a:cubicBezTo>
                    <a:lnTo>
                      <a:pt x="25" y="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43" name="Freeform 33"/>
              <p:cNvSpPr>
                <a:spLocks/>
              </p:cNvSpPr>
              <p:nvPr/>
            </p:nvSpPr>
            <p:spPr bwMode="auto">
              <a:xfrm>
                <a:off x="10641013" y="2208213"/>
                <a:ext cx="363537" cy="192088"/>
              </a:xfrm>
              <a:custGeom>
                <a:avLst/>
                <a:gdLst>
                  <a:gd name="T0" fmla="*/ 2 w 97"/>
                  <a:gd name="T1" fmla="*/ 13 h 51"/>
                  <a:gd name="T2" fmla="*/ 0 w 97"/>
                  <a:gd name="T3" fmla="*/ 19 h 51"/>
                  <a:gd name="T4" fmla="*/ 1 w 97"/>
                  <a:gd name="T5" fmla="*/ 23 h 51"/>
                  <a:gd name="T6" fmla="*/ 3 w 97"/>
                  <a:gd name="T7" fmla="*/ 27 h 51"/>
                  <a:gd name="T8" fmla="*/ 2 w 97"/>
                  <a:gd name="T9" fmla="*/ 33 h 51"/>
                  <a:gd name="T10" fmla="*/ 1 w 97"/>
                  <a:gd name="T11" fmla="*/ 37 h 51"/>
                  <a:gd name="T12" fmla="*/ 4 w 97"/>
                  <a:gd name="T13" fmla="*/ 39 h 51"/>
                  <a:gd name="T14" fmla="*/ 10 w 97"/>
                  <a:gd name="T15" fmla="*/ 39 h 51"/>
                  <a:gd name="T16" fmla="*/ 18 w 97"/>
                  <a:gd name="T17" fmla="*/ 38 h 51"/>
                  <a:gd name="T18" fmla="*/ 24 w 97"/>
                  <a:gd name="T19" fmla="*/ 33 h 51"/>
                  <a:gd name="T20" fmla="*/ 31 w 97"/>
                  <a:gd name="T21" fmla="*/ 29 h 51"/>
                  <a:gd name="T22" fmla="*/ 34 w 97"/>
                  <a:gd name="T23" fmla="*/ 28 h 51"/>
                  <a:gd name="T24" fmla="*/ 42 w 97"/>
                  <a:gd name="T25" fmla="*/ 29 h 51"/>
                  <a:gd name="T26" fmla="*/ 43 w 97"/>
                  <a:gd name="T27" fmla="*/ 34 h 51"/>
                  <a:gd name="T28" fmla="*/ 41 w 97"/>
                  <a:gd name="T29" fmla="*/ 37 h 51"/>
                  <a:gd name="T30" fmla="*/ 39 w 97"/>
                  <a:gd name="T31" fmla="*/ 45 h 51"/>
                  <a:gd name="T32" fmla="*/ 39 w 97"/>
                  <a:gd name="T33" fmla="*/ 48 h 51"/>
                  <a:gd name="T34" fmla="*/ 40 w 97"/>
                  <a:gd name="T35" fmla="*/ 50 h 51"/>
                  <a:gd name="T36" fmla="*/ 44 w 97"/>
                  <a:gd name="T37" fmla="*/ 51 h 51"/>
                  <a:gd name="T38" fmla="*/ 48 w 97"/>
                  <a:gd name="T39" fmla="*/ 47 h 51"/>
                  <a:gd name="T40" fmla="*/ 54 w 97"/>
                  <a:gd name="T41" fmla="*/ 42 h 51"/>
                  <a:gd name="T42" fmla="*/ 58 w 97"/>
                  <a:gd name="T43" fmla="*/ 42 h 51"/>
                  <a:gd name="T44" fmla="*/ 67 w 97"/>
                  <a:gd name="T45" fmla="*/ 41 h 51"/>
                  <a:gd name="T46" fmla="*/ 75 w 97"/>
                  <a:gd name="T47" fmla="*/ 39 h 51"/>
                  <a:gd name="T48" fmla="*/ 80 w 97"/>
                  <a:gd name="T49" fmla="*/ 34 h 51"/>
                  <a:gd name="T50" fmla="*/ 84 w 97"/>
                  <a:gd name="T51" fmla="*/ 31 h 51"/>
                  <a:gd name="T52" fmla="*/ 89 w 97"/>
                  <a:gd name="T53" fmla="*/ 30 h 51"/>
                  <a:gd name="T54" fmla="*/ 97 w 97"/>
                  <a:gd name="T55" fmla="*/ 30 h 51"/>
                  <a:gd name="T56" fmla="*/ 97 w 97"/>
                  <a:gd name="T57" fmla="*/ 25 h 51"/>
                  <a:gd name="T58" fmla="*/ 96 w 97"/>
                  <a:gd name="T59" fmla="*/ 19 h 51"/>
                  <a:gd name="T60" fmla="*/ 93 w 97"/>
                  <a:gd name="T61" fmla="*/ 14 h 51"/>
                  <a:gd name="T62" fmla="*/ 90 w 97"/>
                  <a:gd name="T63" fmla="*/ 12 h 51"/>
                  <a:gd name="T64" fmla="*/ 79 w 97"/>
                  <a:gd name="T65" fmla="*/ 10 h 51"/>
                  <a:gd name="T66" fmla="*/ 71 w 97"/>
                  <a:gd name="T67" fmla="*/ 10 h 51"/>
                  <a:gd name="T68" fmla="*/ 65 w 97"/>
                  <a:gd name="T69" fmla="*/ 10 h 51"/>
                  <a:gd name="T70" fmla="*/ 59 w 97"/>
                  <a:gd name="T71" fmla="*/ 10 h 51"/>
                  <a:gd name="T72" fmla="*/ 57 w 97"/>
                  <a:gd name="T73" fmla="*/ 14 h 51"/>
                  <a:gd name="T74" fmla="*/ 53 w 97"/>
                  <a:gd name="T75" fmla="*/ 19 h 51"/>
                  <a:gd name="T76" fmla="*/ 47 w 97"/>
                  <a:gd name="T77" fmla="*/ 20 h 51"/>
                  <a:gd name="T78" fmla="*/ 43 w 97"/>
                  <a:gd name="T79" fmla="*/ 17 h 51"/>
                  <a:gd name="T80" fmla="*/ 38 w 97"/>
                  <a:gd name="T81" fmla="*/ 18 h 51"/>
                  <a:gd name="T82" fmla="*/ 35 w 97"/>
                  <a:gd name="T83" fmla="*/ 19 h 51"/>
                  <a:gd name="T84" fmla="*/ 31 w 97"/>
                  <a:gd name="T85" fmla="*/ 17 h 51"/>
                  <a:gd name="T86" fmla="*/ 28 w 97"/>
                  <a:gd name="T87" fmla="*/ 12 h 51"/>
                  <a:gd name="T88" fmla="*/ 30 w 97"/>
                  <a:gd name="T89" fmla="*/ 5 h 51"/>
                  <a:gd name="T90" fmla="*/ 34 w 97"/>
                  <a:gd name="T91" fmla="*/ 0 h 51"/>
                  <a:gd name="T92" fmla="*/ 30 w 97"/>
                  <a:gd name="T93" fmla="*/ 0 h 51"/>
                  <a:gd name="T94" fmla="*/ 24 w 97"/>
                  <a:gd name="T95" fmla="*/ 3 h 51"/>
                  <a:gd name="T96" fmla="*/ 22 w 97"/>
                  <a:gd name="T97" fmla="*/ 7 h 51"/>
                  <a:gd name="T98" fmla="*/ 18 w 97"/>
                  <a:gd name="T99" fmla="*/ 9 h 51"/>
                  <a:gd name="T100" fmla="*/ 15 w 97"/>
                  <a:gd name="T101" fmla="*/ 9 h 51"/>
                  <a:gd name="T102" fmla="*/ 8 w 97"/>
                  <a:gd name="T103" fmla="*/ 10 h 51"/>
                  <a:gd name="T104" fmla="*/ 2 w 97"/>
                  <a:gd name="T105" fmla="*/ 13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97" h="51">
                    <a:moveTo>
                      <a:pt x="2" y="13"/>
                    </a:moveTo>
                    <a:cubicBezTo>
                      <a:pt x="0" y="19"/>
                      <a:pt x="0" y="19"/>
                      <a:pt x="0" y="19"/>
                    </a:cubicBezTo>
                    <a:cubicBezTo>
                      <a:pt x="1" y="23"/>
                      <a:pt x="1" y="23"/>
                      <a:pt x="1" y="23"/>
                    </a:cubicBezTo>
                    <a:cubicBezTo>
                      <a:pt x="3" y="27"/>
                      <a:pt x="3" y="27"/>
                      <a:pt x="3" y="27"/>
                    </a:cubicBezTo>
                    <a:cubicBezTo>
                      <a:pt x="2" y="33"/>
                      <a:pt x="2" y="33"/>
                      <a:pt x="2" y="33"/>
                    </a:cubicBezTo>
                    <a:cubicBezTo>
                      <a:pt x="1" y="37"/>
                      <a:pt x="1" y="37"/>
                      <a:pt x="1" y="37"/>
                    </a:cubicBezTo>
                    <a:cubicBezTo>
                      <a:pt x="4" y="39"/>
                      <a:pt x="4" y="39"/>
                      <a:pt x="4" y="39"/>
                    </a:cubicBezTo>
                    <a:cubicBezTo>
                      <a:pt x="10" y="39"/>
                      <a:pt x="10" y="39"/>
                      <a:pt x="10" y="39"/>
                    </a:cubicBezTo>
                    <a:cubicBezTo>
                      <a:pt x="18" y="38"/>
                      <a:pt x="18" y="38"/>
                      <a:pt x="18" y="38"/>
                    </a:cubicBezTo>
                    <a:cubicBezTo>
                      <a:pt x="24" y="33"/>
                      <a:pt x="24" y="33"/>
                      <a:pt x="24" y="33"/>
                    </a:cubicBezTo>
                    <a:cubicBezTo>
                      <a:pt x="31" y="29"/>
                      <a:pt x="31" y="29"/>
                      <a:pt x="31" y="29"/>
                    </a:cubicBezTo>
                    <a:cubicBezTo>
                      <a:pt x="34" y="28"/>
                      <a:pt x="34" y="28"/>
                      <a:pt x="34" y="28"/>
                    </a:cubicBezTo>
                    <a:cubicBezTo>
                      <a:pt x="42" y="29"/>
                      <a:pt x="42" y="29"/>
                      <a:pt x="42" y="29"/>
                    </a:cubicBezTo>
                    <a:cubicBezTo>
                      <a:pt x="43" y="34"/>
                      <a:pt x="43" y="34"/>
                      <a:pt x="43" y="34"/>
                    </a:cubicBezTo>
                    <a:cubicBezTo>
                      <a:pt x="41" y="37"/>
                      <a:pt x="41" y="37"/>
                      <a:pt x="41" y="37"/>
                    </a:cubicBezTo>
                    <a:cubicBezTo>
                      <a:pt x="39" y="45"/>
                      <a:pt x="39" y="45"/>
                      <a:pt x="39" y="45"/>
                    </a:cubicBezTo>
                    <a:cubicBezTo>
                      <a:pt x="39" y="48"/>
                      <a:pt x="39" y="48"/>
                      <a:pt x="39" y="48"/>
                    </a:cubicBezTo>
                    <a:cubicBezTo>
                      <a:pt x="40" y="50"/>
                      <a:pt x="40" y="50"/>
                      <a:pt x="40" y="50"/>
                    </a:cubicBezTo>
                    <a:cubicBezTo>
                      <a:pt x="44" y="51"/>
                      <a:pt x="44" y="51"/>
                      <a:pt x="44" y="51"/>
                    </a:cubicBezTo>
                    <a:cubicBezTo>
                      <a:pt x="48" y="47"/>
                      <a:pt x="48" y="47"/>
                      <a:pt x="48" y="47"/>
                    </a:cubicBezTo>
                    <a:cubicBezTo>
                      <a:pt x="54" y="42"/>
                      <a:pt x="54" y="42"/>
                      <a:pt x="54" y="42"/>
                    </a:cubicBezTo>
                    <a:cubicBezTo>
                      <a:pt x="58" y="42"/>
                      <a:pt x="58" y="42"/>
                      <a:pt x="58" y="42"/>
                    </a:cubicBezTo>
                    <a:cubicBezTo>
                      <a:pt x="67" y="41"/>
                      <a:pt x="67" y="41"/>
                      <a:pt x="67" y="41"/>
                    </a:cubicBezTo>
                    <a:cubicBezTo>
                      <a:pt x="75" y="39"/>
                      <a:pt x="75" y="39"/>
                      <a:pt x="75" y="39"/>
                    </a:cubicBezTo>
                    <a:cubicBezTo>
                      <a:pt x="80" y="34"/>
                      <a:pt x="80" y="34"/>
                      <a:pt x="80" y="34"/>
                    </a:cubicBezTo>
                    <a:cubicBezTo>
                      <a:pt x="84" y="31"/>
                      <a:pt x="84" y="31"/>
                      <a:pt x="84" y="31"/>
                    </a:cubicBezTo>
                    <a:cubicBezTo>
                      <a:pt x="89" y="30"/>
                      <a:pt x="89" y="30"/>
                      <a:pt x="89" y="30"/>
                    </a:cubicBezTo>
                    <a:cubicBezTo>
                      <a:pt x="97" y="30"/>
                      <a:pt x="97" y="30"/>
                      <a:pt x="97" y="30"/>
                    </a:cubicBezTo>
                    <a:cubicBezTo>
                      <a:pt x="97" y="25"/>
                      <a:pt x="97" y="25"/>
                      <a:pt x="97" y="25"/>
                    </a:cubicBezTo>
                    <a:cubicBezTo>
                      <a:pt x="97" y="25"/>
                      <a:pt x="97" y="19"/>
                      <a:pt x="96" y="19"/>
                    </a:cubicBezTo>
                    <a:cubicBezTo>
                      <a:pt x="94" y="19"/>
                      <a:pt x="93" y="14"/>
                      <a:pt x="93" y="14"/>
                    </a:cubicBezTo>
                    <a:cubicBezTo>
                      <a:pt x="90" y="12"/>
                      <a:pt x="90" y="12"/>
                      <a:pt x="90" y="12"/>
                    </a:cubicBezTo>
                    <a:cubicBezTo>
                      <a:pt x="79" y="10"/>
                      <a:pt x="79" y="10"/>
                      <a:pt x="79" y="10"/>
                    </a:cubicBezTo>
                    <a:cubicBezTo>
                      <a:pt x="71" y="10"/>
                      <a:pt x="71" y="10"/>
                      <a:pt x="71" y="10"/>
                    </a:cubicBezTo>
                    <a:cubicBezTo>
                      <a:pt x="65" y="10"/>
                      <a:pt x="65" y="10"/>
                      <a:pt x="65" y="10"/>
                    </a:cubicBezTo>
                    <a:cubicBezTo>
                      <a:pt x="59" y="10"/>
                      <a:pt x="59" y="10"/>
                      <a:pt x="59" y="10"/>
                    </a:cubicBezTo>
                    <a:cubicBezTo>
                      <a:pt x="57" y="14"/>
                      <a:pt x="57" y="14"/>
                      <a:pt x="57" y="14"/>
                    </a:cubicBezTo>
                    <a:cubicBezTo>
                      <a:pt x="53" y="19"/>
                      <a:pt x="53" y="19"/>
                      <a:pt x="53" y="19"/>
                    </a:cubicBezTo>
                    <a:cubicBezTo>
                      <a:pt x="47" y="20"/>
                      <a:pt x="47" y="20"/>
                      <a:pt x="47" y="20"/>
                    </a:cubicBezTo>
                    <a:cubicBezTo>
                      <a:pt x="43" y="17"/>
                      <a:pt x="43" y="17"/>
                      <a:pt x="43" y="17"/>
                    </a:cubicBezTo>
                    <a:cubicBezTo>
                      <a:pt x="38" y="18"/>
                      <a:pt x="38" y="18"/>
                      <a:pt x="38" y="18"/>
                    </a:cubicBezTo>
                    <a:cubicBezTo>
                      <a:pt x="35" y="19"/>
                      <a:pt x="35" y="19"/>
                      <a:pt x="35" y="19"/>
                    </a:cubicBezTo>
                    <a:cubicBezTo>
                      <a:pt x="31" y="17"/>
                      <a:pt x="31" y="17"/>
                      <a:pt x="31" y="17"/>
                    </a:cubicBezTo>
                    <a:cubicBezTo>
                      <a:pt x="28" y="12"/>
                      <a:pt x="28" y="12"/>
                      <a:pt x="28" y="12"/>
                    </a:cubicBezTo>
                    <a:cubicBezTo>
                      <a:pt x="30" y="5"/>
                      <a:pt x="30" y="5"/>
                      <a:pt x="30" y="5"/>
                    </a:cubicBezTo>
                    <a:cubicBezTo>
                      <a:pt x="34" y="0"/>
                      <a:pt x="34" y="0"/>
                      <a:pt x="34" y="0"/>
                    </a:cubicBezTo>
                    <a:cubicBezTo>
                      <a:pt x="30" y="0"/>
                      <a:pt x="30" y="0"/>
                      <a:pt x="30" y="0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8" y="10"/>
                      <a:pt x="8" y="10"/>
                      <a:pt x="8" y="10"/>
                    </a:cubicBezTo>
                    <a:lnTo>
                      <a:pt x="2" y="13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44" name="Freeform 34"/>
              <p:cNvSpPr>
                <a:spLocks/>
              </p:cNvSpPr>
              <p:nvPr/>
            </p:nvSpPr>
            <p:spPr bwMode="auto">
              <a:xfrm>
                <a:off x="10399713" y="2332038"/>
                <a:ext cx="604837" cy="196850"/>
              </a:xfrm>
              <a:custGeom>
                <a:avLst/>
                <a:gdLst>
                  <a:gd name="T0" fmla="*/ 12 w 381"/>
                  <a:gd name="T1" fmla="*/ 88 h 124"/>
                  <a:gd name="T2" fmla="*/ 16 w 381"/>
                  <a:gd name="T3" fmla="*/ 105 h 124"/>
                  <a:gd name="T4" fmla="*/ 24 w 381"/>
                  <a:gd name="T5" fmla="*/ 119 h 124"/>
                  <a:gd name="T6" fmla="*/ 35 w 381"/>
                  <a:gd name="T7" fmla="*/ 119 h 124"/>
                  <a:gd name="T8" fmla="*/ 47 w 381"/>
                  <a:gd name="T9" fmla="*/ 100 h 124"/>
                  <a:gd name="T10" fmla="*/ 66 w 381"/>
                  <a:gd name="T11" fmla="*/ 90 h 124"/>
                  <a:gd name="T12" fmla="*/ 90 w 381"/>
                  <a:gd name="T13" fmla="*/ 72 h 124"/>
                  <a:gd name="T14" fmla="*/ 114 w 381"/>
                  <a:gd name="T15" fmla="*/ 72 h 124"/>
                  <a:gd name="T16" fmla="*/ 137 w 381"/>
                  <a:gd name="T17" fmla="*/ 79 h 124"/>
                  <a:gd name="T18" fmla="*/ 163 w 381"/>
                  <a:gd name="T19" fmla="*/ 95 h 124"/>
                  <a:gd name="T20" fmla="*/ 185 w 381"/>
                  <a:gd name="T21" fmla="*/ 105 h 124"/>
                  <a:gd name="T22" fmla="*/ 206 w 381"/>
                  <a:gd name="T23" fmla="*/ 88 h 124"/>
                  <a:gd name="T24" fmla="*/ 227 w 381"/>
                  <a:gd name="T25" fmla="*/ 105 h 124"/>
                  <a:gd name="T26" fmla="*/ 253 w 381"/>
                  <a:gd name="T27" fmla="*/ 112 h 124"/>
                  <a:gd name="T28" fmla="*/ 291 w 381"/>
                  <a:gd name="T29" fmla="*/ 109 h 124"/>
                  <a:gd name="T30" fmla="*/ 303 w 381"/>
                  <a:gd name="T31" fmla="*/ 90 h 124"/>
                  <a:gd name="T32" fmla="*/ 322 w 381"/>
                  <a:gd name="T33" fmla="*/ 83 h 124"/>
                  <a:gd name="T34" fmla="*/ 348 w 381"/>
                  <a:gd name="T35" fmla="*/ 83 h 124"/>
                  <a:gd name="T36" fmla="*/ 365 w 381"/>
                  <a:gd name="T37" fmla="*/ 74 h 124"/>
                  <a:gd name="T38" fmla="*/ 374 w 381"/>
                  <a:gd name="T39" fmla="*/ 48 h 124"/>
                  <a:gd name="T40" fmla="*/ 381 w 381"/>
                  <a:gd name="T41" fmla="*/ 10 h 124"/>
                  <a:gd name="T42" fmla="*/ 358 w 381"/>
                  <a:gd name="T43" fmla="*/ 3 h 124"/>
                  <a:gd name="T44" fmla="*/ 341 w 381"/>
                  <a:gd name="T45" fmla="*/ 15 h 124"/>
                  <a:gd name="T46" fmla="*/ 322 w 381"/>
                  <a:gd name="T47" fmla="*/ 27 h 124"/>
                  <a:gd name="T48" fmla="*/ 296 w 381"/>
                  <a:gd name="T49" fmla="*/ 29 h 124"/>
                  <a:gd name="T50" fmla="*/ 272 w 381"/>
                  <a:gd name="T51" fmla="*/ 38 h 124"/>
                  <a:gd name="T52" fmla="*/ 260 w 381"/>
                  <a:gd name="T53" fmla="*/ 55 h 124"/>
                  <a:gd name="T54" fmla="*/ 239 w 381"/>
                  <a:gd name="T55" fmla="*/ 50 h 124"/>
                  <a:gd name="T56" fmla="*/ 234 w 381"/>
                  <a:gd name="T57" fmla="*/ 24 h 124"/>
                  <a:gd name="T58" fmla="*/ 239 w 381"/>
                  <a:gd name="T59" fmla="*/ 3 h 124"/>
                  <a:gd name="T60" fmla="*/ 223 w 381"/>
                  <a:gd name="T61" fmla="*/ 3 h 124"/>
                  <a:gd name="T62" fmla="*/ 199 w 381"/>
                  <a:gd name="T63" fmla="*/ 19 h 124"/>
                  <a:gd name="T64" fmla="*/ 170 w 381"/>
                  <a:gd name="T65" fmla="*/ 24 h 124"/>
                  <a:gd name="T66" fmla="*/ 152 w 381"/>
                  <a:gd name="T67" fmla="*/ 24 h 124"/>
                  <a:gd name="T68" fmla="*/ 123 w 381"/>
                  <a:gd name="T69" fmla="*/ 27 h 124"/>
                  <a:gd name="T70" fmla="*/ 99 w 381"/>
                  <a:gd name="T71" fmla="*/ 12 h 124"/>
                  <a:gd name="T72" fmla="*/ 78 w 381"/>
                  <a:gd name="T73" fmla="*/ 5 h 124"/>
                  <a:gd name="T74" fmla="*/ 26 w 381"/>
                  <a:gd name="T75" fmla="*/ 3 h 124"/>
                  <a:gd name="T76" fmla="*/ 31 w 381"/>
                  <a:gd name="T77" fmla="*/ 19 h 124"/>
                  <a:gd name="T78" fmla="*/ 35 w 381"/>
                  <a:gd name="T79" fmla="*/ 38 h 124"/>
                  <a:gd name="T80" fmla="*/ 21 w 381"/>
                  <a:gd name="T81" fmla="*/ 57 h 124"/>
                  <a:gd name="T82" fmla="*/ 0 w 381"/>
                  <a:gd name="T83" fmla="*/ 79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381" h="124">
                    <a:moveTo>
                      <a:pt x="0" y="79"/>
                    </a:moveTo>
                    <a:lnTo>
                      <a:pt x="12" y="88"/>
                    </a:lnTo>
                    <a:lnTo>
                      <a:pt x="16" y="98"/>
                    </a:lnTo>
                    <a:lnTo>
                      <a:pt x="16" y="105"/>
                    </a:lnTo>
                    <a:lnTo>
                      <a:pt x="24" y="114"/>
                    </a:lnTo>
                    <a:lnTo>
                      <a:pt x="24" y="119"/>
                    </a:lnTo>
                    <a:lnTo>
                      <a:pt x="26" y="124"/>
                    </a:lnTo>
                    <a:lnTo>
                      <a:pt x="35" y="119"/>
                    </a:lnTo>
                    <a:lnTo>
                      <a:pt x="40" y="112"/>
                    </a:lnTo>
                    <a:lnTo>
                      <a:pt x="47" y="100"/>
                    </a:lnTo>
                    <a:lnTo>
                      <a:pt x="59" y="100"/>
                    </a:lnTo>
                    <a:lnTo>
                      <a:pt x="66" y="90"/>
                    </a:lnTo>
                    <a:lnTo>
                      <a:pt x="76" y="81"/>
                    </a:lnTo>
                    <a:lnTo>
                      <a:pt x="90" y="72"/>
                    </a:lnTo>
                    <a:lnTo>
                      <a:pt x="102" y="69"/>
                    </a:lnTo>
                    <a:lnTo>
                      <a:pt x="114" y="72"/>
                    </a:lnTo>
                    <a:lnTo>
                      <a:pt x="125" y="76"/>
                    </a:lnTo>
                    <a:lnTo>
                      <a:pt x="137" y="79"/>
                    </a:lnTo>
                    <a:lnTo>
                      <a:pt x="149" y="86"/>
                    </a:lnTo>
                    <a:lnTo>
                      <a:pt x="163" y="95"/>
                    </a:lnTo>
                    <a:lnTo>
                      <a:pt x="173" y="105"/>
                    </a:lnTo>
                    <a:lnTo>
                      <a:pt x="185" y="105"/>
                    </a:lnTo>
                    <a:lnTo>
                      <a:pt x="197" y="95"/>
                    </a:lnTo>
                    <a:lnTo>
                      <a:pt x="206" y="88"/>
                    </a:lnTo>
                    <a:lnTo>
                      <a:pt x="215" y="95"/>
                    </a:lnTo>
                    <a:lnTo>
                      <a:pt x="227" y="105"/>
                    </a:lnTo>
                    <a:lnTo>
                      <a:pt x="239" y="107"/>
                    </a:lnTo>
                    <a:lnTo>
                      <a:pt x="253" y="112"/>
                    </a:lnTo>
                    <a:lnTo>
                      <a:pt x="275" y="112"/>
                    </a:lnTo>
                    <a:lnTo>
                      <a:pt x="291" y="109"/>
                    </a:lnTo>
                    <a:lnTo>
                      <a:pt x="296" y="105"/>
                    </a:lnTo>
                    <a:lnTo>
                      <a:pt x="303" y="90"/>
                    </a:lnTo>
                    <a:lnTo>
                      <a:pt x="313" y="86"/>
                    </a:lnTo>
                    <a:lnTo>
                      <a:pt x="322" y="83"/>
                    </a:lnTo>
                    <a:lnTo>
                      <a:pt x="336" y="83"/>
                    </a:lnTo>
                    <a:lnTo>
                      <a:pt x="348" y="83"/>
                    </a:lnTo>
                    <a:lnTo>
                      <a:pt x="360" y="83"/>
                    </a:lnTo>
                    <a:lnTo>
                      <a:pt x="365" y="74"/>
                    </a:lnTo>
                    <a:lnTo>
                      <a:pt x="369" y="62"/>
                    </a:lnTo>
                    <a:lnTo>
                      <a:pt x="374" y="48"/>
                    </a:lnTo>
                    <a:lnTo>
                      <a:pt x="381" y="27"/>
                    </a:lnTo>
                    <a:lnTo>
                      <a:pt x="381" y="10"/>
                    </a:lnTo>
                    <a:lnTo>
                      <a:pt x="372" y="5"/>
                    </a:lnTo>
                    <a:lnTo>
                      <a:pt x="358" y="3"/>
                    </a:lnTo>
                    <a:lnTo>
                      <a:pt x="348" y="10"/>
                    </a:lnTo>
                    <a:lnTo>
                      <a:pt x="341" y="15"/>
                    </a:lnTo>
                    <a:lnTo>
                      <a:pt x="332" y="22"/>
                    </a:lnTo>
                    <a:lnTo>
                      <a:pt x="322" y="27"/>
                    </a:lnTo>
                    <a:lnTo>
                      <a:pt x="308" y="29"/>
                    </a:lnTo>
                    <a:lnTo>
                      <a:pt x="296" y="29"/>
                    </a:lnTo>
                    <a:lnTo>
                      <a:pt x="287" y="34"/>
                    </a:lnTo>
                    <a:lnTo>
                      <a:pt x="272" y="38"/>
                    </a:lnTo>
                    <a:lnTo>
                      <a:pt x="268" y="45"/>
                    </a:lnTo>
                    <a:lnTo>
                      <a:pt x="260" y="55"/>
                    </a:lnTo>
                    <a:lnTo>
                      <a:pt x="246" y="57"/>
                    </a:lnTo>
                    <a:lnTo>
                      <a:pt x="239" y="50"/>
                    </a:lnTo>
                    <a:lnTo>
                      <a:pt x="234" y="38"/>
                    </a:lnTo>
                    <a:lnTo>
                      <a:pt x="234" y="24"/>
                    </a:lnTo>
                    <a:lnTo>
                      <a:pt x="237" y="10"/>
                    </a:lnTo>
                    <a:lnTo>
                      <a:pt x="239" y="3"/>
                    </a:lnTo>
                    <a:lnTo>
                      <a:pt x="232" y="0"/>
                    </a:lnTo>
                    <a:lnTo>
                      <a:pt x="223" y="3"/>
                    </a:lnTo>
                    <a:lnTo>
                      <a:pt x="213" y="10"/>
                    </a:lnTo>
                    <a:lnTo>
                      <a:pt x="199" y="19"/>
                    </a:lnTo>
                    <a:lnTo>
                      <a:pt x="189" y="27"/>
                    </a:lnTo>
                    <a:lnTo>
                      <a:pt x="170" y="24"/>
                    </a:lnTo>
                    <a:lnTo>
                      <a:pt x="163" y="24"/>
                    </a:lnTo>
                    <a:lnTo>
                      <a:pt x="152" y="24"/>
                    </a:lnTo>
                    <a:lnTo>
                      <a:pt x="137" y="24"/>
                    </a:lnTo>
                    <a:lnTo>
                      <a:pt x="123" y="27"/>
                    </a:lnTo>
                    <a:lnTo>
                      <a:pt x="109" y="24"/>
                    </a:lnTo>
                    <a:lnTo>
                      <a:pt x="99" y="12"/>
                    </a:lnTo>
                    <a:lnTo>
                      <a:pt x="88" y="5"/>
                    </a:lnTo>
                    <a:lnTo>
                      <a:pt x="78" y="5"/>
                    </a:lnTo>
                    <a:lnTo>
                      <a:pt x="57" y="3"/>
                    </a:lnTo>
                    <a:lnTo>
                      <a:pt x="26" y="3"/>
                    </a:lnTo>
                    <a:lnTo>
                      <a:pt x="28" y="12"/>
                    </a:lnTo>
                    <a:lnTo>
                      <a:pt x="31" y="19"/>
                    </a:lnTo>
                    <a:lnTo>
                      <a:pt x="35" y="31"/>
                    </a:lnTo>
                    <a:lnTo>
                      <a:pt x="35" y="38"/>
                    </a:lnTo>
                    <a:lnTo>
                      <a:pt x="28" y="48"/>
                    </a:lnTo>
                    <a:lnTo>
                      <a:pt x="21" y="57"/>
                    </a:lnTo>
                    <a:lnTo>
                      <a:pt x="12" y="64"/>
                    </a:lnTo>
                    <a:lnTo>
                      <a:pt x="0" y="79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</p:grpSp>
        <p:grpSp>
          <p:nvGrpSpPr>
            <p:cNvPr id="20" name="Grupo 19"/>
            <p:cNvGrpSpPr/>
            <p:nvPr/>
          </p:nvGrpSpPr>
          <p:grpSpPr>
            <a:xfrm>
              <a:off x="7269163" y="1814738"/>
              <a:ext cx="2798762" cy="1889125"/>
              <a:chOff x="7100888" y="1057275"/>
              <a:chExt cx="2798762" cy="1889125"/>
            </a:xfrm>
            <a:solidFill>
              <a:srgbClr val="FFC000"/>
            </a:solidFill>
          </p:grpSpPr>
          <p:sp>
            <p:nvSpPr>
              <p:cNvPr id="21" name="Freeform 9"/>
              <p:cNvSpPr>
                <a:spLocks/>
              </p:cNvSpPr>
              <p:nvPr/>
            </p:nvSpPr>
            <p:spPr bwMode="auto">
              <a:xfrm>
                <a:off x="7100888" y="2325688"/>
                <a:ext cx="673100" cy="376238"/>
              </a:xfrm>
              <a:custGeom>
                <a:avLst/>
                <a:gdLst>
                  <a:gd name="T0" fmla="*/ 5 w 179"/>
                  <a:gd name="T1" fmla="*/ 0 h 100"/>
                  <a:gd name="T2" fmla="*/ 85 w 179"/>
                  <a:gd name="T3" fmla="*/ 21 h 100"/>
                  <a:gd name="T4" fmla="*/ 100 w 179"/>
                  <a:gd name="T5" fmla="*/ 30 h 100"/>
                  <a:gd name="T6" fmla="*/ 179 w 179"/>
                  <a:gd name="T7" fmla="*/ 69 h 100"/>
                  <a:gd name="T8" fmla="*/ 178 w 179"/>
                  <a:gd name="T9" fmla="*/ 73 h 100"/>
                  <a:gd name="T10" fmla="*/ 170 w 179"/>
                  <a:gd name="T11" fmla="*/ 78 h 100"/>
                  <a:gd name="T12" fmla="*/ 162 w 179"/>
                  <a:gd name="T13" fmla="*/ 82 h 100"/>
                  <a:gd name="T14" fmla="*/ 158 w 179"/>
                  <a:gd name="T15" fmla="*/ 87 h 100"/>
                  <a:gd name="T16" fmla="*/ 150 w 179"/>
                  <a:gd name="T17" fmla="*/ 88 h 100"/>
                  <a:gd name="T18" fmla="*/ 143 w 179"/>
                  <a:gd name="T19" fmla="*/ 91 h 100"/>
                  <a:gd name="T20" fmla="*/ 138 w 179"/>
                  <a:gd name="T21" fmla="*/ 98 h 100"/>
                  <a:gd name="T22" fmla="*/ 134 w 179"/>
                  <a:gd name="T23" fmla="*/ 100 h 100"/>
                  <a:gd name="T24" fmla="*/ 129 w 179"/>
                  <a:gd name="T25" fmla="*/ 99 h 100"/>
                  <a:gd name="T26" fmla="*/ 122 w 179"/>
                  <a:gd name="T27" fmla="*/ 96 h 100"/>
                  <a:gd name="T28" fmla="*/ 111 w 179"/>
                  <a:gd name="T29" fmla="*/ 96 h 100"/>
                  <a:gd name="T30" fmla="*/ 94 w 179"/>
                  <a:gd name="T31" fmla="*/ 96 h 100"/>
                  <a:gd name="T32" fmla="*/ 85 w 179"/>
                  <a:gd name="T33" fmla="*/ 95 h 100"/>
                  <a:gd name="T34" fmla="*/ 84 w 179"/>
                  <a:gd name="T35" fmla="*/ 89 h 100"/>
                  <a:gd name="T36" fmla="*/ 83 w 179"/>
                  <a:gd name="T37" fmla="*/ 77 h 100"/>
                  <a:gd name="T38" fmla="*/ 85 w 179"/>
                  <a:gd name="T39" fmla="*/ 69 h 100"/>
                  <a:gd name="T40" fmla="*/ 85 w 179"/>
                  <a:gd name="T41" fmla="*/ 60 h 100"/>
                  <a:gd name="T42" fmla="*/ 84 w 179"/>
                  <a:gd name="T43" fmla="*/ 54 h 100"/>
                  <a:gd name="T44" fmla="*/ 76 w 179"/>
                  <a:gd name="T45" fmla="*/ 60 h 100"/>
                  <a:gd name="T46" fmla="*/ 66 w 179"/>
                  <a:gd name="T47" fmla="*/ 67 h 100"/>
                  <a:gd name="T48" fmla="*/ 59 w 179"/>
                  <a:gd name="T49" fmla="*/ 70 h 100"/>
                  <a:gd name="T50" fmla="*/ 42 w 179"/>
                  <a:gd name="T51" fmla="*/ 68 h 100"/>
                  <a:gd name="T52" fmla="*/ 41 w 179"/>
                  <a:gd name="T53" fmla="*/ 60 h 100"/>
                  <a:gd name="T54" fmla="*/ 33 w 179"/>
                  <a:gd name="T55" fmla="*/ 55 h 100"/>
                  <a:gd name="T56" fmla="*/ 28 w 179"/>
                  <a:gd name="T57" fmla="*/ 52 h 100"/>
                  <a:gd name="T58" fmla="*/ 21 w 179"/>
                  <a:gd name="T59" fmla="*/ 52 h 100"/>
                  <a:gd name="T60" fmla="*/ 23 w 179"/>
                  <a:gd name="T61" fmla="*/ 48 h 100"/>
                  <a:gd name="T62" fmla="*/ 23 w 179"/>
                  <a:gd name="T63" fmla="*/ 40 h 100"/>
                  <a:gd name="T64" fmla="*/ 18 w 179"/>
                  <a:gd name="T65" fmla="*/ 35 h 100"/>
                  <a:gd name="T66" fmla="*/ 11 w 179"/>
                  <a:gd name="T67" fmla="*/ 27 h 100"/>
                  <a:gd name="T68" fmla="*/ 5 w 179"/>
                  <a:gd name="T69" fmla="*/ 15 h 100"/>
                  <a:gd name="T70" fmla="*/ 0 w 179"/>
                  <a:gd name="T71" fmla="*/ 6 h 100"/>
                  <a:gd name="T72" fmla="*/ 0 w 179"/>
                  <a:gd name="T73" fmla="*/ 1 h 100"/>
                  <a:gd name="T74" fmla="*/ 5 w 179"/>
                  <a:gd name="T75" fmla="*/ 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79" h="100">
                    <a:moveTo>
                      <a:pt x="5" y="0"/>
                    </a:moveTo>
                    <a:cubicBezTo>
                      <a:pt x="5" y="0"/>
                      <a:pt x="45" y="18"/>
                      <a:pt x="85" y="21"/>
                    </a:cubicBezTo>
                    <a:cubicBezTo>
                      <a:pt x="93" y="27"/>
                      <a:pt x="100" y="30"/>
                      <a:pt x="100" y="30"/>
                    </a:cubicBezTo>
                    <a:cubicBezTo>
                      <a:pt x="100" y="30"/>
                      <a:pt x="164" y="65"/>
                      <a:pt x="179" y="69"/>
                    </a:cubicBezTo>
                    <a:cubicBezTo>
                      <a:pt x="178" y="73"/>
                      <a:pt x="178" y="73"/>
                      <a:pt x="178" y="73"/>
                    </a:cubicBezTo>
                    <a:cubicBezTo>
                      <a:pt x="170" y="78"/>
                      <a:pt x="170" y="78"/>
                      <a:pt x="170" y="78"/>
                    </a:cubicBezTo>
                    <a:cubicBezTo>
                      <a:pt x="162" y="82"/>
                      <a:pt x="162" y="82"/>
                      <a:pt x="162" y="82"/>
                    </a:cubicBezTo>
                    <a:cubicBezTo>
                      <a:pt x="158" y="87"/>
                      <a:pt x="158" y="87"/>
                      <a:pt x="158" y="87"/>
                    </a:cubicBezTo>
                    <a:cubicBezTo>
                      <a:pt x="150" y="88"/>
                      <a:pt x="150" y="88"/>
                      <a:pt x="150" y="88"/>
                    </a:cubicBezTo>
                    <a:cubicBezTo>
                      <a:pt x="143" y="91"/>
                      <a:pt x="143" y="91"/>
                      <a:pt x="143" y="91"/>
                    </a:cubicBezTo>
                    <a:cubicBezTo>
                      <a:pt x="138" y="98"/>
                      <a:pt x="138" y="98"/>
                      <a:pt x="138" y="98"/>
                    </a:cubicBezTo>
                    <a:cubicBezTo>
                      <a:pt x="134" y="100"/>
                      <a:pt x="134" y="100"/>
                      <a:pt x="134" y="100"/>
                    </a:cubicBezTo>
                    <a:cubicBezTo>
                      <a:pt x="129" y="99"/>
                      <a:pt x="129" y="99"/>
                      <a:pt x="129" y="99"/>
                    </a:cubicBezTo>
                    <a:cubicBezTo>
                      <a:pt x="122" y="96"/>
                      <a:pt x="122" y="96"/>
                      <a:pt x="122" y="96"/>
                    </a:cubicBezTo>
                    <a:cubicBezTo>
                      <a:pt x="111" y="96"/>
                      <a:pt x="111" y="96"/>
                      <a:pt x="111" y="96"/>
                    </a:cubicBezTo>
                    <a:cubicBezTo>
                      <a:pt x="94" y="96"/>
                      <a:pt x="94" y="96"/>
                      <a:pt x="94" y="96"/>
                    </a:cubicBezTo>
                    <a:cubicBezTo>
                      <a:pt x="85" y="95"/>
                      <a:pt x="85" y="95"/>
                      <a:pt x="85" y="95"/>
                    </a:cubicBezTo>
                    <a:cubicBezTo>
                      <a:pt x="84" y="89"/>
                      <a:pt x="84" y="89"/>
                      <a:pt x="84" y="89"/>
                    </a:cubicBezTo>
                    <a:cubicBezTo>
                      <a:pt x="83" y="77"/>
                      <a:pt x="83" y="77"/>
                      <a:pt x="83" y="77"/>
                    </a:cubicBezTo>
                    <a:cubicBezTo>
                      <a:pt x="85" y="69"/>
                      <a:pt x="85" y="69"/>
                      <a:pt x="85" y="69"/>
                    </a:cubicBezTo>
                    <a:cubicBezTo>
                      <a:pt x="85" y="60"/>
                      <a:pt x="85" y="60"/>
                      <a:pt x="85" y="60"/>
                    </a:cubicBezTo>
                    <a:cubicBezTo>
                      <a:pt x="84" y="54"/>
                      <a:pt x="84" y="54"/>
                      <a:pt x="84" y="54"/>
                    </a:cubicBezTo>
                    <a:cubicBezTo>
                      <a:pt x="76" y="60"/>
                      <a:pt x="76" y="60"/>
                      <a:pt x="76" y="60"/>
                    </a:cubicBezTo>
                    <a:cubicBezTo>
                      <a:pt x="66" y="67"/>
                      <a:pt x="66" y="67"/>
                      <a:pt x="66" y="67"/>
                    </a:cubicBezTo>
                    <a:cubicBezTo>
                      <a:pt x="59" y="70"/>
                      <a:pt x="59" y="70"/>
                      <a:pt x="59" y="70"/>
                    </a:cubicBezTo>
                    <a:cubicBezTo>
                      <a:pt x="42" y="68"/>
                      <a:pt x="42" y="68"/>
                      <a:pt x="42" y="68"/>
                    </a:cubicBezTo>
                    <a:cubicBezTo>
                      <a:pt x="41" y="60"/>
                      <a:pt x="41" y="60"/>
                      <a:pt x="41" y="60"/>
                    </a:cubicBezTo>
                    <a:cubicBezTo>
                      <a:pt x="33" y="55"/>
                      <a:pt x="33" y="55"/>
                      <a:pt x="33" y="55"/>
                    </a:cubicBezTo>
                    <a:cubicBezTo>
                      <a:pt x="28" y="52"/>
                      <a:pt x="28" y="52"/>
                      <a:pt x="28" y="52"/>
                    </a:cubicBezTo>
                    <a:cubicBezTo>
                      <a:pt x="21" y="52"/>
                      <a:pt x="21" y="52"/>
                      <a:pt x="21" y="52"/>
                    </a:cubicBezTo>
                    <a:cubicBezTo>
                      <a:pt x="23" y="48"/>
                      <a:pt x="23" y="48"/>
                      <a:pt x="23" y="48"/>
                    </a:cubicBezTo>
                    <a:cubicBezTo>
                      <a:pt x="23" y="40"/>
                      <a:pt x="23" y="40"/>
                      <a:pt x="23" y="40"/>
                    </a:cubicBezTo>
                    <a:cubicBezTo>
                      <a:pt x="18" y="35"/>
                      <a:pt x="18" y="35"/>
                      <a:pt x="18" y="35"/>
                    </a:cubicBezTo>
                    <a:cubicBezTo>
                      <a:pt x="11" y="27"/>
                      <a:pt x="11" y="27"/>
                      <a:pt x="11" y="27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5" y="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22" name="Freeform 10"/>
              <p:cNvSpPr>
                <a:spLocks/>
              </p:cNvSpPr>
              <p:nvPr/>
            </p:nvSpPr>
            <p:spPr bwMode="auto">
              <a:xfrm>
                <a:off x="7119938" y="1373188"/>
                <a:ext cx="1741487" cy="1196975"/>
              </a:xfrm>
              <a:custGeom>
                <a:avLst/>
                <a:gdLst>
                  <a:gd name="T0" fmla="*/ 87 w 463"/>
                  <a:gd name="T1" fmla="*/ 273 h 318"/>
                  <a:gd name="T2" fmla="*/ 185 w 463"/>
                  <a:gd name="T3" fmla="*/ 311 h 318"/>
                  <a:gd name="T4" fmla="*/ 215 w 463"/>
                  <a:gd name="T5" fmla="*/ 304 h 318"/>
                  <a:gd name="T6" fmla="*/ 235 w 463"/>
                  <a:gd name="T7" fmla="*/ 295 h 318"/>
                  <a:gd name="T8" fmla="*/ 252 w 463"/>
                  <a:gd name="T9" fmla="*/ 280 h 318"/>
                  <a:gd name="T10" fmla="*/ 290 w 463"/>
                  <a:gd name="T11" fmla="*/ 275 h 318"/>
                  <a:gd name="T12" fmla="*/ 319 w 463"/>
                  <a:gd name="T13" fmla="*/ 289 h 318"/>
                  <a:gd name="T14" fmla="*/ 405 w 463"/>
                  <a:gd name="T15" fmla="*/ 271 h 318"/>
                  <a:gd name="T16" fmla="*/ 404 w 463"/>
                  <a:gd name="T17" fmla="*/ 235 h 318"/>
                  <a:gd name="T18" fmla="*/ 453 w 463"/>
                  <a:gd name="T19" fmla="*/ 113 h 318"/>
                  <a:gd name="T20" fmla="*/ 409 w 463"/>
                  <a:gd name="T21" fmla="*/ 89 h 318"/>
                  <a:gd name="T22" fmla="*/ 393 w 463"/>
                  <a:gd name="T23" fmla="*/ 51 h 318"/>
                  <a:gd name="T24" fmla="*/ 367 w 463"/>
                  <a:gd name="T25" fmla="*/ 51 h 318"/>
                  <a:gd name="T26" fmla="*/ 352 w 463"/>
                  <a:gd name="T27" fmla="*/ 76 h 318"/>
                  <a:gd name="T28" fmla="*/ 335 w 463"/>
                  <a:gd name="T29" fmla="*/ 77 h 318"/>
                  <a:gd name="T30" fmla="*/ 321 w 463"/>
                  <a:gd name="T31" fmla="*/ 80 h 318"/>
                  <a:gd name="T32" fmla="*/ 312 w 463"/>
                  <a:gd name="T33" fmla="*/ 97 h 318"/>
                  <a:gd name="T34" fmla="*/ 297 w 463"/>
                  <a:gd name="T35" fmla="*/ 84 h 318"/>
                  <a:gd name="T36" fmla="*/ 292 w 463"/>
                  <a:gd name="T37" fmla="*/ 70 h 318"/>
                  <a:gd name="T38" fmla="*/ 289 w 463"/>
                  <a:gd name="T39" fmla="*/ 39 h 318"/>
                  <a:gd name="T40" fmla="*/ 280 w 463"/>
                  <a:gd name="T41" fmla="*/ 15 h 318"/>
                  <a:gd name="T42" fmla="*/ 266 w 463"/>
                  <a:gd name="T43" fmla="*/ 2 h 318"/>
                  <a:gd name="T44" fmla="*/ 255 w 463"/>
                  <a:gd name="T45" fmla="*/ 6 h 318"/>
                  <a:gd name="T46" fmla="*/ 240 w 463"/>
                  <a:gd name="T47" fmla="*/ 20 h 318"/>
                  <a:gd name="T48" fmla="*/ 222 w 463"/>
                  <a:gd name="T49" fmla="*/ 34 h 318"/>
                  <a:gd name="T50" fmla="*/ 209 w 463"/>
                  <a:gd name="T51" fmla="*/ 32 h 318"/>
                  <a:gd name="T52" fmla="*/ 196 w 463"/>
                  <a:gd name="T53" fmla="*/ 35 h 318"/>
                  <a:gd name="T54" fmla="*/ 182 w 463"/>
                  <a:gd name="T55" fmla="*/ 28 h 318"/>
                  <a:gd name="T56" fmla="*/ 166 w 463"/>
                  <a:gd name="T57" fmla="*/ 6 h 318"/>
                  <a:gd name="T58" fmla="*/ 155 w 463"/>
                  <a:gd name="T59" fmla="*/ 7 h 318"/>
                  <a:gd name="T60" fmla="*/ 144 w 463"/>
                  <a:gd name="T61" fmla="*/ 5 h 318"/>
                  <a:gd name="T62" fmla="*/ 118 w 463"/>
                  <a:gd name="T63" fmla="*/ 11 h 318"/>
                  <a:gd name="T64" fmla="*/ 99 w 463"/>
                  <a:gd name="T65" fmla="*/ 16 h 318"/>
                  <a:gd name="T66" fmla="*/ 107 w 463"/>
                  <a:gd name="T67" fmla="*/ 27 h 318"/>
                  <a:gd name="T68" fmla="*/ 117 w 463"/>
                  <a:gd name="T69" fmla="*/ 33 h 318"/>
                  <a:gd name="T70" fmla="*/ 114 w 463"/>
                  <a:gd name="T71" fmla="*/ 43 h 318"/>
                  <a:gd name="T72" fmla="*/ 100 w 463"/>
                  <a:gd name="T73" fmla="*/ 44 h 318"/>
                  <a:gd name="T74" fmla="*/ 98 w 463"/>
                  <a:gd name="T75" fmla="*/ 64 h 318"/>
                  <a:gd name="T76" fmla="*/ 106 w 463"/>
                  <a:gd name="T77" fmla="*/ 76 h 318"/>
                  <a:gd name="T78" fmla="*/ 109 w 463"/>
                  <a:gd name="T79" fmla="*/ 106 h 318"/>
                  <a:gd name="T80" fmla="*/ 104 w 463"/>
                  <a:gd name="T81" fmla="*/ 137 h 318"/>
                  <a:gd name="T82" fmla="*/ 101 w 463"/>
                  <a:gd name="T83" fmla="*/ 163 h 318"/>
                  <a:gd name="T84" fmla="*/ 83 w 463"/>
                  <a:gd name="T85" fmla="*/ 174 h 318"/>
                  <a:gd name="T86" fmla="*/ 70 w 463"/>
                  <a:gd name="T87" fmla="*/ 177 h 318"/>
                  <a:gd name="T88" fmla="*/ 42 w 463"/>
                  <a:gd name="T89" fmla="*/ 182 h 318"/>
                  <a:gd name="T90" fmla="*/ 21 w 463"/>
                  <a:gd name="T91" fmla="*/ 200 h 318"/>
                  <a:gd name="T92" fmla="*/ 13 w 463"/>
                  <a:gd name="T93" fmla="*/ 217 h 318"/>
                  <a:gd name="T94" fmla="*/ 8 w 463"/>
                  <a:gd name="T95" fmla="*/ 236 h 3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463" h="318">
                    <a:moveTo>
                      <a:pt x="0" y="245"/>
                    </a:moveTo>
                    <a:cubicBezTo>
                      <a:pt x="12" y="252"/>
                      <a:pt x="12" y="252"/>
                      <a:pt x="12" y="252"/>
                    </a:cubicBezTo>
                    <a:cubicBezTo>
                      <a:pt x="12" y="252"/>
                      <a:pt x="68" y="270"/>
                      <a:pt x="80" y="270"/>
                    </a:cubicBezTo>
                    <a:cubicBezTo>
                      <a:pt x="83" y="270"/>
                      <a:pt x="87" y="273"/>
                      <a:pt x="87" y="273"/>
                    </a:cubicBezTo>
                    <a:cubicBezTo>
                      <a:pt x="94" y="278"/>
                      <a:pt x="94" y="278"/>
                      <a:pt x="94" y="278"/>
                    </a:cubicBezTo>
                    <a:cubicBezTo>
                      <a:pt x="94" y="278"/>
                      <a:pt x="165" y="317"/>
                      <a:pt x="173" y="317"/>
                    </a:cubicBezTo>
                    <a:cubicBezTo>
                      <a:pt x="181" y="318"/>
                      <a:pt x="181" y="315"/>
                      <a:pt x="181" y="315"/>
                    </a:cubicBezTo>
                    <a:cubicBezTo>
                      <a:pt x="185" y="311"/>
                      <a:pt x="185" y="311"/>
                      <a:pt x="185" y="311"/>
                    </a:cubicBezTo>
                    <a:cubicBezTo>
                      <a:pt x="190" y="306"/>
                      <a:pt x="190" y="306"/>
                      <a:pt x="190" y="306"/>
                    </a:cubicBezTo>
                    <a:cubicBezTo>
                      <a:pt x="197" y="305"/>
                      <a:pt x="197" y="305"/>
                      <a:pt x="197" y="305"/>
                    </a:cubicBezTo>
                    <a:cubicBezTo>
                      <a:pt x="206" y="308"/>
                      <a:pt x="206" y="308"/>
                      <a:pt x="206" y="308"/>
                    </a:cubicBezTo>
                    <a:cubicBezTo>
                      <a:pt x="215" y="304"/>
                      <a:pt x="215" y="304"/>
                      <a:pt x="215" y="304"/>
                    </a:cubicBezTo>
                    <a:cubicBezTo>
                      <a:pt x="221" y="304"/>
                      <a:pt x="221" y="304"/>
                      <a:pt x="221" y="304"/>
                    </a:cubicBezTo>
                    <a:cubicBezTo>
                      <a:pt x="225" y="302"/>
                      <a:pt x="225" y="302"/>
                      <a:pt x="225" y="302"/>
                    </a:cubicBezTo>
                    <a:cubicBezTo>
                      <a:pt x="227" y="297"/>
                      <a:pt x="227" y="297"/>
                      <a:pt x="227" y="297"/>
                    </a:cubicBezTo>
                    <a:cubicBezTo>
                      <a:pt x="235" y="295"/>
                      <a:pt x="235" y="295"/>
                      <a:pt x="235" y="295"/>
                    </a:cubicBezTo>
                    <a:cubicBezTo>
                      <a:pt x="246" y="294"/>
                      <a:pt x="246" y="294"/>
                      <a:pt x="246" y="294"/>
                    </a:cubicBezTo>
                    <a:cubicBezTo>
                      <a:pt x="249" y="289"/>
                      <a:pt x="249" y="289"/>
                      <a:pt x="249" y="289"/>
                    </a:cubicBezTo>
                    <a:cubicBezTo>
                      <a:pt x="252" y="286"/>
                      <a:pt x="252" y="286"/>
                      <a:pt x="252" y="286"/>
                    </a:cubicBezTo>
                    <a:cubicBezTo>
                      <a:pt x="252" y="280"/>
                      <a:pt x="252" y="280"/>
                      <a:pt x="252" y="280"/>
                    </a:cubicBezTo>
                    <a:cubicBezTo>
                      <a:pt x="261" y="275"/>
                      <a:pt x="261" y="275"/>
                      <a:pt x="261" y="275"/>
                    </a:cubicBezTo>
                    <a:cubicBezTo>
                      <a:pt x="261" y="270"/>
                      <a:pt x="261" y="270"/>
                      <a:pt x="261" y="270"/>
                    </a:cubicBezTo>
                    <a:cubicBezTo>
                      <a:pt x="287" y="268"/>
                      <a:pt x="287" y="268"/>
                      <a:pt x="287" y="268"/>
                    </a:cubicBezTo>
                    <a:cubicBezTo>
                      <a:pt x="290" y="275"/>
                      <a:pt x="290" y="275"/>
                      <a:pt x="290" y="275"/>
                    </a:cubicBezTo>
                    <a:cubicBezTo>
                      <a:pt x="296" y="280"/>
                      <a:pt x="296" y="280"/>
                      <a:pt x="296" y="280"/>
                    </a:cubicBezTo>
                    <a:cubicBezTo>
                      <a:pt x="304" y="289"/>
                      <a:pt x="304" y="289"/>
                      <a:pt x="304" y="289"/>
                    </a:cubicBezTo>
                    <a:cubicBezTo>
                      <a:pt x="312" y="288"/>
                      <a:pt x="312" y="288"/>
                      <a:pt x="312" y="288"/>
                    </a:cubicBezTo>
                    <a:cubicBezTo>
                      <a:pt x="319" y="289"/>
                      <a:pt x="319" y="289"/>
                      <a:pt x="319" y="289"/>
                    </a:cubicBezTo>
                    <a:cubicBezTo>
                      <a:pt x="361" y="289"/>
                      <a:pt x="361" y="289"/>
                      <a:pt x="361" y="289"/>
                    </a:cubicBezTo>
                    <a:cubicBezTo>
                      <a:pt x="398" y="289"/>
                      <a:pt x="398" y="289"/>
                      <a:pt x="398" y="289"/>
                    </a:cubicBezTo>
                    <a:cubicBezTo>
                      <a:pt x="404" y="284"/>
                      <a:pt x="404" y="284"/>
                      <a:pt x="404" y="284"/>
                    </a:cubicBezTo>
                    <a:cubicBezTo>
                      <a:pt x="405" y="271"/>
                      <a:pt x="405" y="271"/>
                      <a:pt x="405" y="271"/>
                    </a:cubicBezTo>
                    <a:cubicBezTo>
                      <a:pt x="409" y="261"/>
                      <a:pt x="409" y="261"/>
                      <a:pt x="409" y="261"/>
                    </a:cubicBezTo>
                    <a:cubicBezTo>
                      <a:pt x="410" y="250"/>
                      <a:pt x="410" y="250"/>
                      <a:pt x="410" y="250"/>
                    </a:cubicBezTo>
                    <a:cubicBezTo>
                      <a:pt x="407" y="241"/>
                      <a:pt x="407" y="241"/>
                      <a:pt x="407" y="241"/>
                    </a:cubicBezTo>
                    <a:cubicBezTo>
                      <a:pt x="404" y="235"/>
                      <a:pt x="404" y="235"/>
                      <a:pt x="404" y="235"/>
                    </a:cubicBezTo>
                    <a:cubicBezTo>
                      <a:pt x="458" y="126"/>
                      <a:pt x="458" y="126"/>
                      <a:pt x="458" y="126"/>
                    </a:cubicBezTo>
                    <a:cubicBezTo>
                      <a:pt x="460" y="116"/>
                      <a:pt x="460" y="116"/>
                      <a:pt x="460" y="116"/>
                    </a:cubicBezTo>
                    <a:cubicBezTo>
                      <a:pt x="463" y="111"/>
                      <a:pt x="463" y="111"/>
                      <a:pt x="463" y="111"/>
                    </a:cubicBezTo>
                    <a:cubicBezTo>
                      <a:pt x="453" y="113"/>
                      <a:pt x="453" y="113"/>
                      <a:pt x="453" y="113"/>
                    </a:cubicBezTo>
                    <a:cubicBezTo>
                      <a:pt x="445" y="108"/>
                      <a:pt x="445" y="108"/>
                      <a:pt x="445" y="108"/>
                    </a:cubicBezTo>
                    <a:cubicBezTo>
                      <a:pt x="436" y="101"/>
                      <a:pt x="436" y="101"/>
                      <a:pt x="436" y="101"/>
                    </a:cubicBezTo>
                    <a:cubicBezTo>
                      <a:pt x="415" y="99"/>
                      <a:pt x="415" y="99"/>
                      <a:pt x="415" y="99"/>
                    </a:cubicBezTo>
                    <a:cubicBezTo>
                      <a:pt x="409" y="89"/>
                      <a:pt x="409" y="89"/>
                      <a:pt x="409" y="89"/>
                    </a:cubicBezTo>
                    <a:cubicBezTo>
                      <a:pt x="409" y="89"/>
                      <a:pt x="396" y="72"/>
                      <a:pt x="395" y="72"/>
                    </a:cubicBezTo>
                    <a:cubicBezTo>
                      <a:pt x="393" y="74"/>
                      <a:pt x="394" y="67"/>
                      <a:pt x="394" y="67"/>
                    </a:cubicBezTo>
                    <a:cubicBezTo>
                      <a:pt x="394" y="58"/>
                      <a:pt x="394" y="58"/>
                      <a:pt x="394" y="58"/>
                    </a:cubicBezTo>
                    <a:cubicBezTo>
                      <a:pt x="393" y="51"/>
                      <a:pt x="393" y="51"/>
                      <a:pt x="393" y="51"/>
                    </a:cubicBezTo>
                    <a:cubicBezTo>
                      <a:pt x="388" y="50"/>
                      <a:pt x="388" y="50"/>
                      <a:pt x="388" y="50"/>
                    </a:cubicBezTo>
                    <a:cubicBezTo>
                      <a:pt x="380" y="50"/>
                      <a:pt x="380" y="50"/>
                      <a:pt x="380" y="50"/>
                    </a:cubicBezTo>
                    <a:cubicBezTo>
                      <a:pt x="370" y="50"/>
                      <a:pt x="370" y="50"/>
                      <a:pt x="370" y="50"/>
                    </a:cubicBezTo>
                    <a:cubicBezTo>
                      <a:pt x="367" y="51"/>
                      <a:pt x="367" y="51"/>
                      <a:pt x="367" y="51"/>
                    </a:cubicBezTo>
                    <a:cubicBezTo>
                      <a:pt x="363" y="57"/>
                      <a:pt x="363" y="57"/>
                      <a:pt x="363" y="57"/>
                    </a:cubicBezTo>
                    <a:cubicBezTo>
                      <a:pt x="356" y="65"/>
                      <a:pt x="356" y="65"/>
                      <a:pt x="356" y="65"/>
                    </a:cubicBezTo>
                    <a:cubicBezTo>
                      <a:pt x="353" y="70"/>
                      <a:pt x="353" y="70"/>
                      <a:pt x="353" y="70"/>
                    </a:cubicBezTo>
                    <a:cubicBezTo>
                      <a:pt x="353" y="70"/>
                      <a:pt x="352" y="76"/>
                      <a:pt x="352" y="76"/>
                    </a:cubicBezTo>
                    <a:cubicBezTo>
                      <a:pt x="352" y="77"/>
                      <a:pt x="350" y="79"/>
                      <a:pt x="350" y="79"/>
                    </a:cubicBezTo>
                    <a:cubicBezTo>
                      <a:pt x="346" y="80"/>
                      <a:pt x="346" y="80"/>
                      <a:pt x="346" y="80"/>
                    </a:cubicBezTo>
                    <a:cubicBezTo>
                      <a:pt x="340" y="80"/>
                      <a:pt x="340" y="80"/>
                      <a:pt x="340" y="80"/>
                    </a:cubicBezTo>
                    <a:cubicBezTo>
                      <a:pt x="335" y="77"/>
                      <a:pt x="335" y="77"/>
                      <a:pt x="335" y="77"/>
                    </a:cubicBezTo>
                    <a:cubicBezTo>
                      <a:pt x="332" y="73"/>
                      <a:pt x="332" y="73"/>
                      <a:pt x="332" y="73"/>
                    </a:cubicBezTo>
                    <a:cubicBezTo>
                      <a:pt x="327" y="74"/>
                      <a:pt x="327" y="74"/>
                      <a:pt x="327" y="74"/>
                    </a:cubicBezTo>
                    <a:cubicBezTo>
                      <a:pt x="327" y="74"/>
                      <a:pt x="324" y="76"/>
                      <a:pt x="324" y="76"/>
                    </a:cubicBezTo>
                    <a:cubicBezTo>
                      <a:pt x="323" y="77"/>
                      <a:pt x="321" y="80"/>
                      <a:pt x="321" y="80"/>
                    </a:cubicBezTo>
                    <a:cubicBezTo>
                      <a:pt x="321" y="87"/>
                      <a:pt x="321" y="87"/>
                      <a:pt x="321" y="87"/>
                    </a:cubicBezTo>
                    <a:cubicBezTo>
                      <a:pt x="320" y="96"/>
                      <a:pt x="320" y="96"/>
                      <a:pt x="320" y="96"/>
                    </a:cubicBezTo>
                    <a:cubicBezTo>
                      <a:pt x="316" y="97"/>
                      <a:pt x="316" y="97"/>
                      <a:pt x="316" y="97"/>
                    </a:cubicBezTo>
                    <a:cubicBezTo>
                      <a:pt x="312" y="97"/>
                      <a:pt x="312" y="97"/>
                      <a:pt x="312" y="97"/>
                    </a:cubicBezTo>
                    <a:cubicBezTo>
                      <a:pt x="312" y="97"/>
                      <a:pt x="308" y="95"/>
                      <a:pt x="307" y="94"/>
                    </a:cubicBezTo>
                    <a:cubicBezTo>
                      <a:pt x="307" y="94"/>
                      <a:pt x="305" y="92"/>
                      <a:pt x="305" y="92"/>
                    </a:cubicBezTo>
                    <a:cubicBezTo>
                      <a:pt x="305" y="92"/>
                      <a:pt x="301" y="89"/>
                      <a:pt x="301" y="88"/>
                    </a:cubicBezTo>
                    <a:cubicBezTo>
                      <a:pt x="300" y="88"/>
                      <a:pt x="297" y="84"/>
                      <a:pt x="297" y="84"/>
                    </a:cubicBezTo>
                    <a:cubicBezTo>
                      <a:pt x="297" y="84"/>
                      <a:pt x="294" y="81"/>
                      <a:pt x="294" y="81"/>
                    </a:cubicBezTo>
                    <a:cubicBezTo>
                      <a:pt x="294" y="80"/>
                      <a:pt x="292" y="78"/>
                      <a:pt x="292" y="78"/>
                    </a:cubicBezTo>
                    <a:cubicBezTo>
                      <a:pt x="292" y="75"/>
                      <a:pt x="292" y="75"/>
                      <a:pt x="292" y="75"/>
                    </a:cubicBezTo>
                    <a:cubicBezTo>
                      <a:pt x="292" y="70"/>
                      <a:pt x="292" y="70"/>
                      <a:pt x="292" y="70"/>
                    </a:cubicBezTo>
                    <a:cubicBezTo>
                      <a:pt x="292" y="59"/>
                      <a:pt x="292" y="59"/>
                      <a:pt x="292" y="59"/>
                    </a:cubicBezTo>
                    <a:cubicBezTo>
                      <a:pt x="292" y="59"/>
                      <a:pt x="291" y="54"/>
                      <a:pt x="291" y="54"/>
                    </a:cubicBezTo>
                    <a:cubicBezTo>
                      <a:pt x="291" y="54"/>
                      <a:pt x="290" y="47"/>
                      <a:pt x="290" y="46"/>
                    </a:cubicBezTo>
                    <a:cubicBezTo>
                      <a:pt x="290" y="46"/>
                      <a:pt x="289" y="39"/>
                      <a:pt x="289" y="39"/>
                    </a:cubicBezTo>
                    <a:cubicBezTo>
                      <a:pt x="289" y="39"/>
                      <a:pt x="289" y="33"/>
                      <a:pt x="289" y="33"/>
                    </a:cubicBezTo>
                    <a:cubicBezTo>
                      <a:pt x="288" y="32"/>
                      <a:pt x="286" y="28"/>
                      <a:pt x="286" y="28"/>
                    </a:cubicBezTo>
                    <a:cubicBezTo>
                      <a:pt x="285" y="27"/>
                      <a:pt x="283" y="22"/>
                      <a:pt x="283" y="22"/>
                    </a:cubicBezTo>
                    <a:cubicBezTo>
                      <a:pt x="280" y="15"/>
                      <a:pt x="280" y="15"/>
                      <a:pt x="280" y="15"/>
                    </a:cubicBezTo>
                    <a:cubicBezTo>
                      <a:pt x="280" y="15"/>
                      <a:pt x="278" y="10"/>
                      <a:pt x="277" y="9"/>
                    </a:cubicBezTo>
                    <a:cubicBezTo>
                      <a:pt x="277" y="8"/>
                      <a:pt x="275" y="4"/>
                      <a:pt x="275" y="4"/>
                    </a:cubicBezTo>
                    <a:cubicBezTo>
                      <a:pt x="274" y="4"/>
                      <a:pt x="274" y="2"/>
                      <a:pt x="274" y="2"/>
                    </a:cubicBezTo>
                    <a:cubicBezTo>
                      <a:pt x="266" y="2"/>
                      <a:pt x="266" y="2"/>
                      <a:pt x="266" y="2"/>
                    </a:cubicBezTo>
                    <a:cubicBezTo>
                      <a:pt x="265" y="0"/>
                      <a:pt x="265" y="0"/>
                      <a:pt x="265" y="0"/>
                    </a:cubicBezTo>
                    <a:cubicBezTo>
                      <a:pt x="263" y="1"/>
                      <a:pt x="263" y="1"/>
                      <a:pt x="263" y="1"/>
                    </a:cubicBezTo>
                    <a:cubicBezTo>
                      <a:pt x="261" y="3"/>
                      <a:pt x="261" y="3"/>
                      <a:pt x="261" y="3"/>
                    </a:cubicBezTo>
                    <a:cubicBezTo>
                      <a:pt x="255" y="6"/>
                      <a:pt x="255" y="6"/>
                      <a:pt x="255" y="6"/>
                    </a:cubicBezTo>
                    <a:cubicBezTo>
                      <a:pt x="254" y="11"/>
                      <a:pt x="254" y="11"/>
                      <a:pt x="254" y="11"/>
                    </a:cubicBezTo>
                    <a:cubicBezTo>
                      <a:pt x="250" y="15"/>
                      <a:pt x="250" y="15"/>
                      <a:pt x="250" y="15"/>
                    </a:cubicBezTo>
                    <a:cubicBezTo>
                      <a:pt x="246" y="20"/>
                      <a:pt x="246" y="20"/>
                      <a:pt x="246" y="20"/>
                    </a:cubicBezTo>
                    <a:cubicBezTo>
                      <a:pt x="240" y="20"/>
                      <a:pt x="240" y="20"/>
                      <a:pt x="240" y="20"/>
                    </a:cubicBezTo>
                    <a:cubicBezTo>
                      <a:pt x="235" y="22"/>
                      <a:pt x="235" y="22"/>
                      <a:pt x="235" y="22"/>
                    </a:cubicBezTo>
                    <a:cubicBezTo>
                      <a:pt x="232" y="25"/>
                      <a:pt x="232" y="25"/>
                      <a:pt x="232" y="25"/>
                    </a:cubicBezTo>
                    <a:cubicBezTo>
                      <a:pt x="227" y="28"/>
                      <a:pt x="227" y="28"/>
                      <a:pt x="227" y="28"/>
                    </a:cubicBezTo>
                    <a:cubicBezTo>
                      <a:pt x="222" y="34"/>
                      <a:pt x="222" y="34"/>
                      <a:pt x="222" y="34"/>
                    </a:cubicBezTo>
                    <a:cubicBezTo>
                      <a:pt x="217" y="35"/>
                      <a:pt x="217" y="35"/>
                      <a:pt x="217" y="35"/>
                    </a:cubicBezTo>
                    <a:cubicBezTo>
                      <a:pt x="212" y="36"/>
                      <a:pt x="212" y="36"/>
                      <a:pt x="212" y="36"/>
                    </a:cubicBezTo>
                    <a:cubicBezTo>
                      <a:pt x="209" y="34"/>
                      <a:pt x="209" y="34"/>
                      <a:pt x="209" y="34"/>
                    </a:cubicBezTo>
                    <a:cubicBezTo>
                      <a:pt x="209" y="32"/>
                      <a:pt x="209" y="32"/>
                      <a:pt x="209" y="32"/>
                    </a:cubicBezTo>
                    <a:cubicBezTo>
                      <a:pt x="205" y="32"/>
                      <a:pt x="205" y="32"/>
                      <a:pt x="205" y="32"/>
                    </a:cubicBezTo>
                    <a:cubicBezTo>
                      <a:pt x="203" y="32"/>
                      <a:pt x="203" y="32"/>
                      <a:pt x="203" y="32"/>
                    </a:cubicBezTo>
                    <a:cubicBezTo>
                      <a:pt x="201" y="35"/>
                      <a:pt x="201" y="35"/>
                      <a:pt x="201" y="35"/>
                    </a:cubicBezTo>
                    <a:cubicBezTo>
                      <a:pt x="196" y="35"/>
                      <a:pt x="196" y="35"/>
                      <a:pt x="196" y="35"/>
                    </a:cubicBezTo>
                    <a:cubicBezTo>
                      <a:pt x="189" y="35"/>
                      <a:pt x="189" y="35"/>
                      <a:pt x="189" y="35"/>
                    </a:cubicBezTo>
                    <a:cubicBezTo>
                      <a:pt x="187" y="34"/>
                      <a:pt x="187" y="34"/>
                      <a:pt x="187" y="34"/>
                    </a:cubicBezTo>
                    <a:cubicBezTo>
                      <a:pt x="187" y="34"/>
                      <a:pt x="186" y="32"/>
                      <a:pt x="185" y="31"/>
                    </a:cubicBezTo>
                    <a:cubicBezTo>
                      <a:pt x="185" y="31"/>
                      <a:pt x="182" y="28"/>
                      <a:pt x="182" y="28"/>
                    </a:cubicBezTo>
                    <a:cubicBezTo>
                      <a:pt x="179" y="26"/>
                      <a:pt x="179" y="26"/>
                      <a:pt x="179" y="26"/>
                    </a:cubicBezTo>
                    <a:cubicBezTo>
                      <a:pt x="169" y="26"/>
                      <a:pt x="169" y="26"/>
                      <a:pt x="169" y="26"/>
                    </a:cubicBezTo>
                    <a:cubicBezTo>
                      <a:pt x="168" y="10"/>
                      <a:pt x="168" y="10"/>
                      <a:pt x="168" y="10"/>
                    </a:cubicBezTo>
                    <a:cubicBezTo>
                      <a:pt x="166" y="6"/>
                      <a:pt x="166" y="6"/>
                      <a:pt x="166" y="6"/>
                    </a:cubicBezTo>
                    <a:cubicBezTo>
                      <a:pt x="164" y="3"/>
                      <a:pt x="164" y="3"/>
                      <a:pt x="164" y="3"/>
                    </a:cubicBezTo>
                    <a:cubicBezTo>
                      <a:pt x="162" y="2"/>
                      <a:pt x="162" y="2"/>
                      <a:pt x="162" y="2"/>
                    </a:cubicBezTo>
                    <a:cubicBezTo>
                      <a:pt x="158" y="4"/>
                      <a:pt x="158" y="4"/>
                      <a:pt x="158" y="4"/>
                    </a:cubicBezTo>
                    <a:cubicBezTo>
                      <a:pt x="155" y="7"/>
                      <a:pt x="155" y="7"/>
                      <a:pt x="155" y="7"/>
                    </a:cubicBezTo>
                    <a:cubicBezTo>
                      <a:pt x="153" y="10"/>
                      <a:pt x="153" y="10"/>
                      <a:pt x="153" y="10"/>
                    </a:cubicBezTo>
                    <a:cubicBezTo>
                      <a:pt x="149" y="13"/>
                      <a:pt x="149" y="13"/>
                      <a:pt x="149" y="13"/>
                    </a:cubicBezTo>
                    <a:cubicBezTo>
                      <a:pt x="145" y="8"/>
                      <a:pt x="145" y="8"/>
                      <a:pt x="145" y="8"/>
                    </a:cubicBezTo>
                    <a:cubicBezTo>
                      <a:pt x="144" y="5"/>
                      <a:pt x="144" y="5"/>
                      <a:pt x="144" y="5"/>
                    </a:cubicBezTo>
                    <a:cubicBezTo>
                      <a:pt x="141" y="9"/>
                      <a:pt x="141" y="9"/>
                      <a:pt x="141" y="9"/>
                    </a:cubicBezTo>
                    <a:cubicBezTo>
                      <a:pt x="139" y="12"/>
                      <a:pt x="139" y="12"/>
                      <a:pt x="139" y="12"/>
                    </a:cubicBezTo>
                    <a:cubicBezTo>
                      <a:pt x="127" y="12"/>
                      <a:pt x="127" y="12"/>
                      <a:pt x="127" y="12"/>
                    </a:cubicBezTo>
                    <a:cubicBezTo>
                      <a:pt x="118" y="11"/>
                      <a:pt x="118" y="11"/>
                      <a:pt x="118" y="11"/>
                    </a:cubicBezTo>
                    <a:cubicBezTo>
                      <a:pt x="106" y="11"/>
                      <a:pt x="106" y="11"/>
                      <a:pt x="106" y="11"/>
                    </a:cubicBezTo>
                    <a:cubicBezTo>
                      <a:pt x="106" y="11"/>
                      <a:pt x="104" y="12"/>
                      <a:pt x="103" y="12"/>
                    </a:cubicBezTo>
                    <a:cubicBezTo>
                      <a:pt x="103" y="12"/>
                      <a:pt x="100" y="14"/>
                      <a:pt x="100" y="14"/>
                    </a:cubicBezTo>
                    <a:cubicBezTo>
                      <a:pt x="100" y="14"/>
                      <a:pt x="99" y="16"/>
                      <a:pt x="99" y="16"/>
                    </a:cubicBezTo>
                    <a:cubicBezTo>
                      <a:pt x="99" y="17"/>
                      <a:pt x="99" y="22"/>
                      <a:pt x="99" y="22"/>
                    </a:cubicBezTo>
                    <a:cubicBezTo>
                      <a:pt x="100" y="25"/>
                      <a:pt x="100" y="25"/>
                      <a:pt x="100" y="25"/>
                    </a:cubicBezTo>
                    <a:cubicBezTo>
                      <a:pt x="100" y="25"/>
                      <a:pt x="101" y="27"/>
                      <a:pt x="102" y="27"/>
                    </a:cubicBezTo>
                    <a:cubicBezTo>
                      <a:pt x="103" y="27"/>
                      <a:pt x="107" y="27"/>
                      <a:pt x="107" y="27"/>
                    </a:cubicBezTo>
                    <a:cubicBezTo>
                      <a:pt x="107" y="27"/>
                      <a:pt x="111" y="27"/>
                      <a:pt x="111" y="27"/>
                    </a:cubicBezTo>
                    <a:cubicBezTo>
                      <a:pt x="112" y="27"/>
                      <a:pt x="113" y="28"/>
                      <a:pt x="113" y="28"/>
                    </a:cubicBezTo>
                    <a:cubicBezTo>
                      <a:pt x="113" y="28"/>
                      <a:pt x="115" y="30"/>
                      <a:pt x="115" y="30"/>
                    </a:cubicBezTo>
                    <a:cubicBezTo>
                      <a:pt x="115" y="30"/>
                      <a:pt x="117" y="33"/>
                      <a:pt x="117" y="33"/>
                    </a:cubicBezTo>
                    <a:cubicBezTo>
                      <a:pt x="118" y="37"/>
                      <a:pt x="118" y="37"/>
                      <a:pt x="118" y="37"/>
                    </a:cubicBezTo>
                    <a:cubicBezTo>
                      <a:pt x="118" y="37"/>
                      <a:pt x="118" y="40"/>
                      <a:pt x="118" y="40"/>
                    </a:cubicBezTo>
                    <a:cubicBezTo>
                      <a:pt x="118" y="41"/>
                      <a:pt x="117" y="43"/>
                      <a:pt x="117" y="43"/>
                    </a:cubicBezTo>
                    <a:cubicBezTo>
                      <a:pt x="114" y="43"/>
                      <a:pt x="114" y="43"/>
                      <a:pt x="114" y="43"/>
                    </a:cubicBezTo>
                    <a:cubicBezTo>
                      <a:pt x="109" y="44"/>
                      <a:pt x="109" y="44"/>
                      <a:pt x="109" y="44"/>
                    </a:cubicBezTo>
                    <a:cubicBezTo>
                      <a:pt x="108" y="43"/>
                      <a:pt x="108" y="43"/>
                      <a:pt x="108" y="43"/>
                    </a:cubicBezTo>
                    <a:cubicBezTo>
                      <a:pt x="104" y="42"/>
                      <a:pt x="104" y="42"/>
                      <a:pt x="104" y="42"/>
                    </a:cubicBezTo>
                    <a:cubicBezTo>
                      <a:pt x="100" y="44"/>
                      <a:pt x="100" y="44"/>
                      <a:pt x="100" y="44"/>
                    </a:cubicBezTo>
                    <a:cubicBezTo>
                      <a:pt x="95" y="44"/>
                      <a:pt x="95" y="44"/>
                      <a:pt x="95" y="44"/>
                    </a:cubicBezTo>
                    <a:cubicBezTo>
                      <a:pt x="95" y="48"/>
                      <a:pt x="95" y="48"/>
                      <a:pt x="95" y="48"/>
                    </a:cubicBezTo>
                    <a:cubicBezTo>
                      <a:pt x="95" y="62"/>
                      <a:pt x="95" y="62"/>
                      <a:pt x="95" y="62"/>
                    </a:cubicBezTo>
                    <a:cubicBezTo>
                      <a:pt x="98" y="64"/>
                      <a:pt x="98" y="64"/>
                      <a:pt x="98" y="64"/>
                    </a:cubicBezTo>
                    <a:cubicBezTo>
                      <a:pt x="98" y="64"/>
                      <a:pt x="100" y="66"/>
                      <a:pt x="101" y="66"/>
                    </a:cubicBezTo>
                    <a:cubicBezTo>
                      <a:pt x="101" y="67"/>
                      <a:pt x="103" y="68"/>
                      <a:pt x="104" y="68"/>
                    </a:cubicBezTo>
                    <a:cubicBezTo>
                      <a:pt x="104" y="69"/>
                      <a:pt x="106" y="70"/>
                      <a:pt x="106" y="70"/>
                    </a:cubicBezTo>
                    <a:cubicBezTo>
                      <a:pt x="106" y="76"/>
                      <a:pt x="106" y="76"/>
                      <a:pt x="106" y="76"/>
                    </a:cubicBezTo>
                    <a:cubicBezTo>
                      <a:pt x="106" y="80"/>
                      <a:pt x="106" y="80"/>
                      <a:pt x="106" y="80"/>
                    </a:cubicBezTo>
                    <a:cubicBezTo>
                      <a:pt x="109" y="84"/>
                      <a:pt x="109" y="84"/>
                      <a:pt x="109" y="84"/>
                    </a:cubicBezTo>
                    <a:cubicBezTo>
                      <a:pt x="111" y="89"/>
                      <a:pt x="111" y="89"/>
                      <a:pt x="111" y="89"/>
                    </a:cubicBezTo>
                    <a:cubicBezTo>
                      <a:pt x="109" y="106"/>
                      <a:pt x="109" y="106"/>
                      <a:pt x="109" y="106"/>
                    </a:cubicBezTo>
                    <a:cubicBezTo>
                      <a:pt x="109" y="114"/>
                      <a:pt x="109" y="114"/>
                      <a:pt x="109" y="114"/>
                    </a:cubicBezTo>
                    <a:cubicBezTo>
                      <a:pt x="109" y="114"/>
                      <a:pt x="107" y="120"/>
                      <a:pt x="107" y="121"/>
                    </a:cubicBezTo>
                    <a:cubicBezTo>
                      <a:pt x="107" y="122"/>
                      <a:pt x="105" y="129"/>
                      <a:pt x="105" y="129"/>
                    </a:cubicBezTo>
                    <a:cubicBezTo>
                      <a:pt x="104" y="137"/>
                      <a:pt x="104" y="137"/>
                      <a:pt x="104" y="137"/>
                    </a:cubicBezTo>
                    <a:cubicBezTo>
                      <a:pt x="104" y="137"/>
                      <a:pt x="103" y="139"/>
                      <a:pt x="103" y="140"/>
                    </a:cubicBezTo>
                    <a:cubicBezTo>
                      <a:pt x="103" y="141"/>
                      <a:pt x="102" y="151"/>
                      <a:pt x="102" y="151"/>
                    </a:cubicBezTo>
                    <a:cubicBezTo>
                      <a:pt x="102" y="151"/>
                      <a:pt x="101" y="155"/>
                      <a:pt x="101" y="156"/>
                    </a:cubicBezTo>
                    <a:cubicBezTo>
                      <a:pt x="100" y="157"/>
                      <a:pt x="101" y="163"/>
                      <a:pt x="101" y="163"/>
                    </a:cubicBezTo>
                    <a:cubicBezTo>
                      <a:pt x="101" y="163"/>
                      <a:pt x="98" y="171"/>
                      <a:pt x="98" y="172"/>
                    </a:cubicBezTo>
                    <a:cubicBezTo>
                      <a:pt x="97" y="172"/>
                      <a:pt x="95" y="176"/>
                      <a:pt x="94" y="176"/>
                    </a:cubicBezTo>
                    <a:cubicBezTo>
                      <a:pt x="94" y="176"/>
                      <a:pt x="89" y="176"/>
                      <a:pt x="89" y="176"/>
                    </a:cubicBezTo>
                    <a:cubicBezTo>
                      <a:pt x="88" y="176"/>
                      <a:pt x="84" y="174"/>
                      <a:pt x="83" y="174"/>
                    </a:cubicBezTo>
                    <a:cubicBezTo>
                      <a:pt x="83" y="174"/>
                      <a:pt x="81" y="172"/>
                      <a:pt x="81" y="172"/>
                    </a:cubicBezTo>
                    <a:cubicBezTo>
                      <a:pt x="75" y="172"/>
                      <a:pt x="75" y="172"/>
                      <a:pt x="75" y="172"/>
                    </a:cubicBezTo>
                    <a:cubicBezTo>
                      <a:pt x="71" y="174"/>
                      <a:pt x="71" y="174"/>
                      <a:pt x="71" y="174"/>
                    </a:cubicBezTo>
                    <a:cubicBezTo>
                      <a:pt x="70" y="177"/>
                      <a:pt x="70" y="177"/>
                      <a:pt x="70" y="177"/>
                    </a:cubicBezTo>
                    <a:cubicBezTo>
                      <a:pt x="63" y="179"/>
                      <a:pt x="63" y="179"/>
                      <a:pt x="63" y="179"/>
                    </a:cubicBezTo>
                    <a:cubicBezTo>
                      <a:pt x="54" y="180"/>
                      <a:pt x="54" y="180"/>
                      <a:pt x="54" y="180"/>
                    </a:cubicBezTo>
                    <a:cubicBezTo>
                      <a:pt x="46" y="180"/>
                      <a:pt x="46" y="180"/>
                      <a:pt x="46" y="180"/>
                    </a:cubicBezTo>
                    <a:cubicBezTo>
                      <a:pt x="42" y="182"/>
                      <a:pt x="42" y="182"/>
                      <a:pt x="42" y="182"/>
                    </a:cubicBezTo>
                    <a:cubicBezTo>
                      <a:pt x="36" y="185"/>
                      <a:pt x="36" y="185"/>
                      <a:pt x="36" y="185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32" y="188"/>
                      <a:pt x="26" y="192"/>
                      <a:pt x="26" y="193"/>
                    </a:cubicBezTo>
                    <a:cubicBezTo>
                      <a:pt x="26" y="193"/>
                      <a:pt x="21" y="199"/>
                      <a:pt x="21" y="200"/>
                    </a:cubicBezTo>
                    <a:cubicBezTo>
                      <a:pt x="20" y="201"/>
                      <a:pt x="19" y="206"/>
                      <a:pt x="19" y="206"/>
                    </a:cubicBezTo>
                    <a:cubicBezTo>
                      <a:pt x="18" y="210"/>
                      <a:pt x="18" y="210"/>
                      <a:pt x="18" y="210"/>
                    </a:cubicBezTo>
                    <a:cubicBezTo>
                      <a:pt x="15" y="214"/>
                      <a:pt x="15" y="214"/>
                      <a:pt x="15" y="214"/>
                    </a:cubicBezTo>
                    <a:cubicBezTo>
                      <a:pt x="15" y="214"/>
                      <a:pt x="13" y="217"/>
                      <a:pt x="13" y="217"/>
                    </a:cubicBezTo>
                    <a:cubicBezTo>
                      <a:pt x="13" y="217"/>
                      <a:pt x="14" y="223"/>
                      <a:pt x="14" y="223"/>
                    </a:cubicBezTo>
                    <a:cubicBezTo>
                      <a:pt x="15" y="226"/>
                      <a:pt x="15" y="226"/>
                      <a:pt x="15" y="226"/>
                    </a:cubicBezTo>
                    <a:cubicBezTo>
                      <a:pt x="12" y="232"/>
                      <a:pt x="12" y="232"/>
                      <a:pt x="12" y="232"/>
                    </a:cubicBezTo>
                    <a:cubicBezTo>
                      <a:pt x="8" y="236"/>
                      <a:pt x="8" y="236"/>
                      <a:pt x="8" y="236"/>
                    </a:cubicBezTo>
                    <a:cubicBezTo>
                      <a:pt x="8" y="236"/>
                      <a:pt x="3" y="239"/>
                      <a:pt x="3" y="239"/>
                    </a:cubicBezTo>
                    <a:cubicBezTo>
                      <a:pt x="3" y="240"/>
                      <a:pt x="0" y="245"/>
                      <a:pt x="0" y="245"/>
                    </a:cubicBez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23" name="Freeform 11"/>
              <p:cNvSpPr>
                <a:spLocks/>
              </p:cNvSpPr>
              <p:nvPr/>
            </p:nvSpPr>
            <p:spPr bwMode="auto">
              <a:xfrm>
                <a:off x="8023225" y="1057275"/>
                <a:ext cx="563562" cy="658813"/>
              </a:xfrm>
              <a:custGeom>
                <a:avLst/>
                <a:gdLst>
                  <a:gd name="T0" fmla="*/ 11 w 150"/>
                  <a:gd name="T1" fmla="*/ 25 h 175"/>
                  <a:gd name="T2" fmla="*/ 19 w 150"/>
                  <a:gd name="T3" fmla="*/ 33 h 175"/>
                  <a:gd name="T4" fmla="*/ 34 w 150"/>
                  <a:gd name="T5" fmla="*/ 35 h 175"/>
                  <a:gd name="T6" fmla="*/ 42 w 150"/>
                  <a:gd name="T7" fmla="*/ 40 h 175"/>
                  <a:gd name="T8" fmla="*/ 50 w 150"/>
                  <a:gd name="T9" fmla="*/ 37 h 175"/>
                  <a:gd name="T10" fmla="*/ 55 w 150"/>
                  <a:gd name="T11" fmla="*/ 29 h 175"/>
                  <a:gd name="T12" fmla="*/ 71 w 150"/>
                  <a:gd name="T13" fmla="*/ 27 h 175"/>
                  <a:gd name="T14" fmla="*/ 80 w 150"/>
                  <a:gd name="T15" fmla="*/ 22 h 175"/>
                  <a:gd name="T16" fmla="*/ 90 w 150"/>
                  <a:gd name="T17" fmla="*/ 17 h 175"/>
                  <a:gd name="T18" fmla="*/ 102 w 150"/>
                  <a:gd name="T19" fmla="*/ 11 h 175"/>
                  <a:gd name="T20" fmla="*/ 107 w 150"/>
                  <a:gd name="T21" fmla="*/ 0 h 175"/>
                  <a:gd name="T22" fmla="*/ 120 w 150"/>
                  <a:gd name="T23" fmla="*/ 5 h 175"/>
                  <a:gd name="T24" fmla="*/ 116 w 150"/>
                  <a:gd name="T25" fmla="*/ 13 h 175"/>
                  <a:gd name="T26" fmla="*/ 121 w 150"/>
                  <a:gd name="T27" fmla="*/ 18 h 175"/>
                  <a:gd name="T28" fmla="*/ 129 w 150"/>
                  <a:gd name="T29" fmla="*/ 26 h 175"/>
                  <a:gd name="T30" fmla="*/ 130 w 150"/>
                  <a:gd name="T31" fmla="*/ 34 h 175"/>
                  <a:gd name="T32" fmla="*/ 125 w 150"/>
                  <a:gd name="T33" fmla="*/ 42 h 175"/>
                  <a:gd name="T34" fmla="*/ 123 w 150"/>
                  <a:gd name="T35" fmla="*/ 54 h 175"/>
                  <a:gd name="T36" fmla="*/ 122 w 150"/>
                  <a:gd name="T37" fmla="*/ 66 h 175"/>
                  <a:gd name="T38" fmla="*/ 125 w 150"/>
                  <a:gd name="T39" fmla="*/ 74 h 175"/>
                  <a:gd name="T40" fmla="*/ 127 w 150"/>
                  <a:gd name="T41" fmla="*/ 87 h 175"/>
                  <a:gd name="T42" fmla="*/ 137 w 150"/>
                  <a:gd name="T43" fmla="*/ 94 h 175"/>
                  <a:gd name="T44" fmla="*/ 147 w 150"/>
                  <a:gd name="T45" fmla="*/ 103 h 175"/>
                  <a:gd name="T46" fmla="*/ 150 w 150"/>
                  <a:gd name="T47" fmla="*/ 120 h 175"/>
                  <a:gd name="T48" fmla="*/ 146 w 150"/>
                  <a:gd name="T49" fmla="*/ 129 h 175"/>
                  <a:gd name="T50" fmla="*/ 126 w 150"/>
                  <a:gd name="T51" fmla="*/ 129 h 175"/>
                  <a:gd name="T52" fmla="*/ 116 w 150"/>
                  <a:gd name="T53" fmla="*/ 138 h 175"/>
                  <a:gd name="T54" fmla="*/ 114 w 150"/>
                  <a:gd name="T55" fmla="*/ 146 h 175"/>
                  <a:gd name="T56" fmla="*/ 110 w 150"/>
                  <a:gd name="T57" fmla="*/ 150 h 175"/>
                  <a:gd name="T58" fmla="*/ 107 w 150"/>
                  <a:gd name="T59" fmla="*/ 158 h 175"/>
                  <a:gd name="T60" fmla="*/ 102 w 150"/>
                  <a:gd name="T61" fmla="*/ 160 h 175"/>
                  <a:gd name="T62" fmla="*/ 98 w 150"/>
                  <a:gd name="T63" fmla="*/ 155 h 175"/>
                  <a:gd name="T64" fmla="*/ 89 w 150"/>
                  <a:gd name="T65" fmla="*/ 151 h 175"/>
                  <a:gd name="T66" fmla="*/ 81 w 150"/>
                  <a:gd name="T67" fmla="*/ 155 h 175"/>
                  <a:gd name="T68" fmla="*/ 74 w 150"/>
                  <a:gd name="T69" fmla="*/ 162 h 175"/>
                  <a:gd name="T70" fmla="*/ 72 w 150"/>
                  <a:gd name="T71" fmla="*/ 175 h 175"/>
                  <a:gd name="T72" fmla="*/ 63 w 150"/>
                  <a:gd name="T73" fmla="*/ 166 h 175"/>
                  <a:gd name="T74" fmla="*/ 58 w 150"/>
                  <a:gd name="T75" fmla="*/ 160 h 175"/>
                  <a:gd name="T76" fmla="*/ 61 w 150"/>
                  <a:gd name="T77" fmla="*/ 152 h 175"/>
                  <a:gd name="T78" fmla="*/ 57 w 150"/>
                  <a:gd name="T79" fmla="*/ 146 h 175"/>
                  <a:gd name="T80" fmla="*/ 56 w 150"/>
                  <a:gd name="T81" fmla="*/ 135 h 175"/>
                  <a:gd name="T82" fmla="*/ 55 w 150"/>
                  <a:gd name="T83" fmla="*/ 122 h 175"/>
                  <a:gd name="T84" fmla="*/ 52 w 150"/>
                  <a:gd name="T85" fmla="*/ 109 h 175"/>
                  <a:gd name="T86" fmla="*/ 47 w 150"/>
                  <a:gd name="T87" fmla="*/ 102 h 175"/>
                  <a:gd name="T88" fmla="*/ 43 w 150"/>
                  <a:gd name="T89" fmla="*/ 91 h 175"/>
                  <a:gd name="T90" fmla="*/ 39 w 150"/>
                  <a:gd name="T91" fmla="*/ 83 h 175"/>
                  <a:gd name="T92" fmla="*/ 33 w 150"/>
                  <a:gd name="T93" fmla="*/ 79 h 175"/>
                  <a:gd name="T94" fmla="*/ 29 w 150"/>
                  <a:gd name="T95" fmla="*/ 70 h 175"/>
                  <a:gd name="T96" fmla="*/ 19 w 150"/>
                  <a:gd name="T97" fmla="*/ 70 h 175"/>
                  <a:gd name="T98" fmla="*/ 13 w 150"/>
                  <a:gd name="T99" fmla="*/ 68 h 175"/>
                  <a:gd name="T100" fmla="*/ 10 w 150"/>
                  <a:gd name="T101" fmla="*/ 48 h 175"/>
                  <a:gd name="T102" fmla="*/ 14 w 150"/>
                  <a:gd name="T103" fmla="*/ 42 h 175"/>
                  <a:gd name="T104" fmla="*/ 9 w 150"/>
                  <a:gd name="T105" fmla="*/ 31 h 175"/>
                  <a:gd name="T106" fmla="*/ 1 w 150"/>
                  <a:gd name="T107" fmla="*/ 28 h 175"/>
                  <a:gd name="T108" fmla="*/ 1 w 150"/>
                  <a:gd name="T109" fmla="*/ 25 h 1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50" h="175">
                    <a:moveTo>
                      <a:pt x="1" y="25"/>
                    </a:moveTo>
                    <a:cubicBezTo>
                      <a:pt x="2" y="25"/>
                      <a:pt x="11" y="25"/>
                      <a:pt x="11" y="25"/>
                    </a:cubicBezTo>
                    <a:cubicBezTo>
                      <a:pt x="15" y="30"/>
                      <a:pt x="15" y="30"/>
                      <a:pt x="15" y="30"/>
                    </a:cubicBezTo>
                    <a:cubicBezTo>
                      <a:pt x="19" y="33"/>
                      <a:pt x="19" y="33"/>
                      <a:pt x="19" y="33"/>
                    </a:cubicBezTo>
                    <a:cubicBezTo>
                      <a:pt x="28" y="34"/>
                      <a:pt x="28" y="34"/>
                      <a:pt x="28" y="34"/>
                    </a:cubicBezTo>
                    <a:cubicBezTo>
                      <a:pt x="34" y="35"/>
                      <a:pt x="34" y="35"/>
                      <a:pt x="34" y="35"/>
                    </a:cubicBezTo>
                    <a:cubicBezTo>
                      <a:pt x="37" y="40"/>
                      <a:pt x="37" y="40"/>
                      <a:pt x="37" y="40"/>
                    </a:cubicBezTo>
                    <a:cubicBezTo>
                      <a:pt x="42" y="40"/>
                      <a:pt x="42" y="40"/>
                      <a:pt x="42" y="40"/>
                    </a:cubicBezTo>
                    <a:cubicBezTo>
                      <a:pt x="48" y="40"/>
                      <a:pt x="48" y="40"/>
                      <a:pt x="48" y="40"/>
                    </a:cubicBezTo>
                    <a:cubicBezTo>
                      <a:pt x="50" y="37"/>
                      <a:pt x="50" y="37"/>
                      <a:pt x="50" y="37"/>
                    </a:cubicBezTo>
                    <a:cubicBezTo>
                      <a:pt x="51" y="31"/>
                      <a:pt x="51" y="31"/>
                      <a:pt x="51" y="31"/>
                    </a:cubicBezTo>
                    <a:cubicBezTo>
                      <a:pt x="55" y="29"/>
                      <a:pt x="55" y="29"/>
                      <a:pt x="55" y="29"/>
                    </a:cubicBezTo>
                    <a:cubicBezTo>
                      <a:pt x="61" y="27"/>
                      <a:pt x="61" y="27"/>
                      <a:pt x="61" y="27"/>
                    </a:cubicBezTo>
                    <a:cubicBezTo>
                      <a:pt x="71" y="27"/>
                      <a:pt x="71" y="27"/>
                      <a:pt x="71" y="27"/>
                    </a:cubicBezTo>
                    <a:cubicBezTo>
                      <a:pt x="75" y="26"/>
                      <a:pt x="75" y="26"/>
                      <a:pt x="75" y="26"/>
                    </a:cubicBezTo>
                    <a:cubicBezTo>
                      <a:pt x="80" y="22"/>
                      <a:pt x="80" y="22"/>
                      <a:pt x="80" y="22"/>
                    </a:cubicBezTo>
                    <a:cubicBezTo>
                      <a:pt x="86" y="19"/>
                      <a:pt x="86" y="19"/>
                      <a:pt x="86" y="19"/>
                    </a:cubicBezTo>
                    <a:cubicBezTo>
                      <a:pt x="90" y="17"/>
                      <a:pt x="90" y="17"/>
                      <a:pt x="90" y="17"/>
                    </a:cubicBezTo>
                    <a:cubicBezTo>
                      <a:pt x="97" y="16"/>
                      <a:pt x="97" y="16"/>
                      <a:pt x="97" y="16"/>
                    </a:cubicBezTo>
                    <a:cubicBezTo>
                      <a:pt x="102" y="11"/>
                      <a:pt x="102" y="11"/>
                      <a:pt x="102" y="11"/>
                    </a:cubicBezTo>
                    <a:cubicBezTo>
                      <a:pt x="107" y="4"/>
                      <a:pt x="107" y="4"/>
                      <a:pt x="107" y="4"/>
                    </a:cubicBezTo>
                    <a:cubicBezTo>
                      <a:pt x="107" y="0"/>
                      <a:pt x="107" y="0"/>
                      <a:pt x="107" y="0"/>
                    </a:cubicBezTo>
                    <a:cubicBezTo>
                      <a:pt x="118" y="0"/>
                      <a:pt x="118" y="0"/>
                      <a:pt x="118" y="0"/>
                    </a:cubicBezTo>
                    <a:cubicBezTo>
                      <a:pt x="120" y="5"/>
                      <a:pt x="120" y="5"/>
                      <a:pt x="120" y="5"/>
                    </a:cubicBezTo>
                    <a:cubicBezTo>
                      <a:pt x="118" y="9"/>
                      <a:pt x="118" y="9"/>
                      <a:pt x="118" y="9"/>
                    </a:cubicBezTo>
                    <a:cubicBezTo>
                      <a:pt x="116" y="13"/>
                      <a:pt x="116" y="13"/>
                      <a:pt x="116" y="13"/>
                    </a:cubicBezTo>
                    <a:cubicBezTo>
                      <a:pt x="116" y="17"/>
                      <a:pt x="116" y="17"/>
                      <a:pt x="116" y="17"/>
                    </a:cubicBezTo>
                    <a:cubicBezTo>
                      <a:pt x="121" y="18"/>
                      <a:pt x="121" y="18"/>
                      <a:pt x="121" y="18"/>
                    </a:cubicBezTo>
                    <a:cubicBezTo>
                      <a:pt x="126" y="20"/>
                      <a:pt x="126" y="20"/>
                      <a:pt x="126" y="20"/>
                    </a:cubicBezTo>
                    <a:cubicBezTo>
                      <a:pt x="129" y="26"/>
                      <a:pt x="129" y="26"/>
                      <a:pt x="129" y="26"/>
                    </a:cubicBezTo>
                    <a:cubicBezTo>
                      <a:pt x="131" y="30"/>
                      <a:pt x="131" y="30"/>
                      <a:pt x="131" y="30"/>
                    </a:cubicBezTo>
                    <a:cubicBezTo>
                      <a:pt x="130" y="34"/>
                      <a:pt x="130" y="34"/>
                      <a:pt x="130" y="34"/>
                    </a:cubicBezTo>
                    <a:cubicBezTo>
                      <a:pt x="126" y="38"/>
                      <a:pt x="126" y="38"/>
                      <a:pt x="126" y="38"/>
                    </a:cubicBezTo>
                    <a:cubicBezTo>
                      <a:pt x="125" y="42"/>
                      <a:pt x="125" y="42"/>
                      <a:pt x="125" y="42"/>
                    </a:cubicBezTo>
                    <a:cubicBezTo>
                      <a:pt x="123" y="50"/>
                      <a:pt x="123" y="50"/>
                      <a:pt x="123" y="50"/>
                    </a:cubicBezTo>
                    <a:cubicBezTo>
                      <a:pt x="123" y="54"/>
                      <a:pt x="123" y="54"/>
                      <a:pt x="123" y="54"/>
                    </a:cubicBezTo>
                    <a:cubicBezTo>
                      <a:pt x="122" y="57"/>
                      <a:pt x="122" y="57"/>
                      <a:pt x="122" y="57"/>
                    </a:cubicBezTo>
                    <a:cubicBezTo>
                      <a:pt x="122" y="66"/>
                      <a:pt x="122" y="66"/>
                      <a:pt x="122" y="66"/>
                    </a:cubicBezTo>
                    <a:cubicBezTo>
                      <a:pt x="122" y="71"/>
                      <a:pt x="122" y="71"/>
                      <a:pt x="122" y="71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7" y="79"/>
                      <a:pt x="127" y="79"/>
                      <a:pt x="127" y="79"/>
                    </a:cubicBezTo>
                    <a:cubicBezTo>
                      <a:pt x="127" y="87"/>
                      <a:pt x="127" y="87"/>
                      <a:pt x="127" y="87"/>
                    </a:cubicBezTo>
                    <a:cubicBezTo>
                      <a:pt x="131" y="89"/>
                      <a:pt x="131" y="89"/>
                      <a:pt x="131" y="89"/>
                    </a:cubicBezTo>
                    <a:cubicBezTo>
                      <a:pt x="137" y="94"/>
                      <a:pt x="137" y="94"/>
                      <a:pt x="137" y="94"/>
                    </a:cubicBezTo>
                    <a:cubicBezTo>
                      <a:pt x="140" y="98"/>
                      <a:pt x="140" y="98"/>
                      <a:pt x="140" y="98"/>
                    </a:cubicBezTo>
                    <a:cubicBezTo>
                      <a:pt x="147" y="103"/>
                      <a:pt x="147" y="103"/>
                      <a:pt x="147" y="103"/>
                    </a:cubicBezTo>
                    <a:cubicBezTo>
                      <a:pt x="149" y="106"/>
                      <a:pt x="149" y="106"/>
                      <a:pt x="149" y="106"/>
                    </a:cubicBezTo>
                    <a:cubicBezTo>
                      <a:pt x="150" y="120"/>
                      <a:pt x="150" y="120"/>
                      <a:pt x="150" y="120"/>
                    </a:cubicBezTo>
                    <a:cubicBezTo>
                      <a:pt x="150" y="128"/>
                      <a:pt x="150" y="128"/>
                      <a:pt x="150" y="128"/>
                    </a:cubicBezTo>
                    <a:cubicBezTo>
                      <a:pt x="146" y="129"/>
                      <a:pt x="146" y="129"/>
                      <a:pt x="146" y="129"/>
                    </a:cubicBezTo>
                    <a:cubicBezTo>
                      <a:pt x="136" y="129"/>
                      <a:pt x="136" y="129"/>
                      <a:pt x="136" y="129"/>
                    </a:cubicBezTo>
                    <a:cubicBezTo>
                      <a:pt x="126" y="129"/>
                      <a:pt x="126" y="129"/>
                      <a:pt x="126" y="129"/>
                    </a:cubicBezTo>
                    <a:cubicBezTo>
                      <a:pt x="126" y="129"/>
                      <a:pt x="124" y="131"/>
                      <a:pt x="123" y="131"/>
                    </a:cubicBezTo>
                    <a:cubicBezTo>
                      <a:pt x="122" y="132"/>
                      <a:pt x="116" y="138"/>
                      <a:pt x="116" y="138"/>
                    </a:cubicBezTo>
                    <a:cubicBezTo>
                      <a:pt x="114" y="143"/>
                      <a:pt x="114" y="143"/>
                      <a:pt x="114" y="143"/>
                    </a:cubicBezTo>
                    <a:cubicBezTo>
                      <a:pt x="114" y="146"/>
                      <a:pt x="114" y="146"/>
                      <a:pt x="114" y="146"/>
                    </a:cubicBezTo>
                    <a:cubicBezTo>
                      <a:pt x="112" y="148"/>
                      <a:pt x="112" y="148"/>
                      <a:pt x="112" y="148"/>
                    </a:cubicBezTo>
                    <a:cubicBezTo>
                      <a:pt x="110" y="150"/>
                      <a:pt x="110" y="150"/>
                      <a:pt x="110" y="150"/>
                    </a:cubicBezTo>
                    <a:cubicBezTo>
                      <a:pt x="107" y="153"/>
                      <a:pt x="107" y="153"/>
                      <a:pt x="107" y="153"/>
                    </a:cubicBezTo>
                    <a:cubicBezTo>
                      <a:pt x="107" y="158"/>
                      <a:pt x="107" y="158"/>
                      <a:pt x="107" y="158"/>
                    </a:cubicBezTo>
                    <a:cubicBezTo>
                      <a:pt x="105" y="160"/>
                      <a:pt x="105" y="160"/>
                      <a:pt x="105" y="160"/>
                    </a:cubicBezTo>
                    <a:cubicBezTo>
                      <a:pt x="102" y="160"/>
                      <a:pt x="102" y="160"/>
                      <a:pt x="102" y="160"/>
                    </a:cubicBezTo>
                    <a:cubicBezTo>
                      <a:pt x="100" y="158"/>
                      <a:pt x="100" y="158"/>
                      <a:pt x="100" y="158"/>
                    </a:cubicBezTo>
                    <a:cubicBezTo>
                      <a:pt x="98" y="155"/>
                      <a:pt x="98" y="155"/>
                      <a:pt x="98" y="155"/>
                    </a:cubicBezTo>
                    <a:cubicBezTo>
                      <a:pt x="93" y="152"/>
                      <a:pt x="93" y="152"/>
                      <a:pt x="93" y="152"/>
                    </a:cubicBezTo>
                    <a:cubicBezTo>
                      <a:pt x="89" y="151"/>
                      <a:pt x="89" y="151"/>
                      <a:pt x="89" y="151"/>
                    </a:cubicBezTo>
                    <a:cubicBezTo>
                      <a:pt x="85" y="152"/>
                      <a:pt x="85" y="152"/>
                      <a:pt x="85" y="152"/>
                    </a:cubicBezTo>
                    <a:cubicBezTo>
                      <a:pt x="81" y="155"/>
                      <a:pt x="81" y="155"/>
                      <a:pt x="81" y="155"/>
                    </a:cubicBezTo>
                    <a:cubicBezTo>
                      <a:pt x="78" y="157"/>
                      <a:pt x="78" y="157"/>
                      <a:pt x="78" y="157"/>
                    </a:cubicBezTo>
                    <a:cubicBezTo>
                      <a:pt x="74" y="162"/>
                      <a:pt x="74" y="162"/>
                      <a:pt x="74" y="162"/>
                    </a:cubicBezTo>
                    <a:cubicBezTo>
                      <a:pt x="74" y="174"/>
                      <a:pt x="74" y="174"/>
                      <a:pt x="74" y="174"/>
                    </a:cubicBezTo>
                    <a:cubicBezTo>
                      <a:pt x="72" y="175"/>
                      <a:pt x="72" y="175"/>
                      <a:pt x="72" y="175"/>
                    </a:cubicBezTo>
                    <a:cubicBezTo>
                      <a:pt x="68" y="173"/>
                      <a:pt x="68" y="173"/>
                      <a:pt x="68" y="173"/>
                    </a:cubicBezTo>
                    <a:cubicBezTo>
                      <a:pt x="63" y="166"/>
                      <a:pt x="63" y="166"/>
                      <a:pt x="63" y="166"/>
                    </a:cubicBezTo>
                    <a:cubicBezTo>
                      <a:pt x="60" y="162"/>
                      <a:pt x="60" y="162"/>
                      <a:pt x="60" y="162"/>
                    </a:cubicBezTo>
                    <a:cubicBezTo>
                      <a:pt x="58" y="160"/>
                      <a:pt x="58" y="160"/>
                      <a:pt x="58" y="160"/>
                    </a:cubicBezTo>
                    <a:cubicBezTo>
                      <a:pt x="61" y="156"/>
                      <a:pt x="61" y="156"/>
                      <a:pt x="61" y="156"/>
                    </a:cubicBezTo>
                    <a:cubicBezTo>
                      <a:pt x="61" y="152"/>
                      <a:pt x="61" y="152"/>
                      <a:pt x="61" y="152"/>
                    </a:cubicBezTo>
                    <a:cubicBezTo>
                      <a:pt x="60" y="149"/>
                      <a:pt x="60" y="149"/>
                      <a:pt x="60" y="149"/>
                    </a:cubicBezTo>
                    <a:cubicBezTo>
                      <a:pt x="57" y="146"/>
                      <a:pt x="57" y="146"/>
                      <a:pt x="57" y="146"/>
                    </a:cubicBezTo>
                    <a:cubicBezTo>
                      <a:pt x="57" y="141"/>
                      <a:pt x="57" y="141"/>
                      <a:pt x="57" y="141"/>
                    </a:cubicBezTo>
                    <a:cubicBezTo>
                      <a:pt x="56" y="135"/>
                      <a:pt x="56" y="135"/>
                      <a:pt x="56" y="135"/>
                    </a:cubicBezTo>
                    <a:cubicBezTo>
                      <a:pt x="55" y="130"/>
                      <a:pt x="55" y="130"/>
                      <a:pt x="55" y="130"/>
                    </a:cubicBezTo>
                    <a:cubicBezTo>
                      <a:pt x="55" y="122"/>
                      <a:pt x="55" y="122"/>
                      <a:pt x="55" y="122"/>
                    </a:cubicBezTo>
                    <a:cubicBezTo>
                      <a:pt x="55" y="113"/>
                      <a:pt x="55" y="113"/>
                      <a:pt x="55" y="113"/>
                    </a:cubicBezTo>
                    <a:cubicBezTo>
                      <a:pt x="52" y="109"/>
                      <a:pt x="52" y="109"/>
                      <a:pt x="52" y="109"/>
                    </a:cubicBezTo>
                    <a:cubicBezTo>
                      <a:pt x="50" y="106"/>
                      <a:pt x="50" y="106"/>
                      <a:pt x="50" y="106"/>
                    </a:cubicBezTo>
                    <a:cubicBezTo>
                      <a:pt x="47" y="102"/>
                      <a:pt x="47" y="102"/>
                      <a:pt x="47" y="102"/>
                    </a:cubicBezTo>
                    <a:cubicBezTo>
                      <a:pt x="45" y="96"/>
                      <a:pt x="45" y="96"/>
                      <a:pt x="45" y="96"/>
                    </a:cubicBezTo>
                    <a:cubicBezTo>
                      <a:pt x="43" y="91"/>
                      <a:pt x="43" y="91"/>
                      <a:pt x="43" y="91"/>
                    </a:cubicBezTo>
                    <a:cubicBezTo>
                      <a:pt x="40" y="85"/>
                      <a:pt x="40" y="85"/>
                      <a:pt x="40" y="85"/>
                    </a:cubicBezTo>
                    <a:cubicBezTo>
                      <a:pt x="39" y="83"/>
                      <a:pt x="39" y="83"/>
                      <a:pt x="39" y="83"/>
                    </a:cubicBezTo>
                    <a:cubicBezTo>
                      <a:pt x="35" y="79"/>
                      <a:pt x="35" y="79"/>
                      <a:pt x="35" y="79"/>
                    </a:cubicBezTo>
                    <a:cubicBezTo>
                      <a:pt x="33" y="79"/>
                      <a:pt x="33" y="79"/>
                      <a:pt x="33" y="79"/>
                    </a:cubicBezTo>
                    <a:cubicBezTo>
                      <a:pt x="33" y="70"/>
                      <a:pt x="33" y="70"/>
                      <a:pt x="33" y="70"/>
                    </a:cubicBezTo>
                    <a:cubicBezTo>
                      <a:pt x="33" y="70"/>
                      <a:pt x="30" y="70"/>
                      <a:pt x="29" y="70"/>
                    </a:cubicBezTo>
                    <a:cubicBezTo>
                      <a:pt x="28" y="70"/>
                      <a:pt x="22" y="70"/>
                      <a:pt x="22" y="70"/>
                    </a:cubicBezTo>
                    <a:cubicBezTo>
                      <a:pt x="19" y="70"/>
                      <a:pt x="19" y="70"/>
                      <a:pt x="19" y="70"/>
                    </a:cubicBezTo>
                    <a:cubicBezTo>
                      <a:pt x="14" y="69"/>
                      <a:pt x="14" y="69"/>
                      <a:pt x="14" y="69"/>
                    </a:cubicBezTo>
                    <a:cubicBezTo>
                      <a:pt x="13" y="68"/>
                      <a:pt x="13" y="68"/>
                      <a:pt x="13" y="68"/>
                    </a:cubicBezTo>
                    <a:cubicBezTo>
                      <a:pt x="11" y="68"/>
                      <a:pt x="11" y="68"/>
                      <a:pt x="11" y="68"/>
                    </a:cubicBezTo>
                    <a:cubicBezTo>
                      <a:pt x="11" y="68"/>
                      <a:pt x="10" y="49"/>
                      <a:pt x="10" y="48"/>
                    </a:cubicBezTo>
                    <a:cubicBezTo>
                      <a:pt x="10" y="48"/>
                      <a:pt x="13" y="44"/>
                      <a:pt x="13" y="44"/>
                    </a:cubicBezTo>
                    <a:cubicBezTo>
                      <a:pt x="14" y="42"/>
                      <a:pt x="14" y="42"/>
                      <a:pt x="14" y="42"/>
                    </a:cubicBezTo>
                    <a:cubicBezTo>
                      <a:pt x="14" y="35"/>
                      <a:pt x="14" y="35"/>
                      <a:pt x="14" y="35"/>
                    </a:cubicBezTo>
                    <a:cubicBezTo>
                      <a:pt x="9" y="31"/>
                      <a:pt x="9" y="31"/>
                      <a:pt x="9" y="31"/>
                    </a:cubicBezTo>
                    <a:cubicBezTo>
                      <a:pt x="5" y="30"/>
                      <a:pt x="5" y="30"/>
                      <a:pt x="5" y="30"/>
                    </a:cubicBezTo>
                    <a:cubicBezTo>
                      <a:pt x="1" y="28"/>
                      <a:pt x="1" y="28"/>
                      <a:pt x="1" y="28"/>
                    </a:cubicBezTo>
                    <a:cubicBezTo>
                      <a:pt x="0" y="26"/>
                      <a:pt x="0" y="26"/>
                      <a:pt x="0" y="26"/>
                    </a:cubicBezTo>
                    <a:lnTo>
                      <a:pt x="1" y="25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24" name="Freeform 12"/>
              <p:cNvSpPr>
                <a:spLocks/>
              </p:cNvSpPr>
              <p:nvPr/>
            </p:nvSpPr>
            <p:spPr bwMode="auto">
              <a:xfrm>
                <a:off x="8609013" y="1331913"/>
                <a:ext cx="1260475" cy="1227138"/>
              </a:xfrm>
              <a:custGeom>
                <a:avLst/>
                <a:gdLst>
                  <a:gd name="T0" fmla="*/ 1 w 335"/>
                  <a:gd name="T1" fmla="*/ 62 h 326"/>
                  <a:gd name="T2" fmla="*/ 8 w 335"/>
                  <a:gd name="T3" fmla="*/ 84 h 326"/>
                  <a:gd name="T4" fmla="*/ 15 w 335"/>
                  <a:gd name="T5" fmla="*/ 97 h 326"/>
                  <a:gd name="T6" fmla="*/ 27 w 335"/>
                  <a:gd name="T7" fmla="*/ 106 h 326"/>
                  <a:gd name="T8" fmla="*/ 37 w 335"/>
                  <a:gd name="T9" fmla="*/ 106 h 326"/>
                  <a:gd name="T10" fmla="*/ 48 w 335"/>
                  <a:gd name="T11" fmla="*/ 113 h 326"/>
                  <a:gd name="T12" fmla="*/ 63 w 335"/>
                  <a:gd name="T13" fmla="*/ 118 h 326"/>
                  <a:gd name="T14" fmla="*/ 75 w 335"/>
                  <a:gd name="T15" fmla="*/ 118 h 326"/>
                  <a:gd name="T16" fmla="*/ 71 w 335"/>
                  <a:gd name="T17" fmla="*/ 126 h 326"/>
                  <a:gd name="T18" fmla="*/ 64 w 335"/>
                  <a:gd name="T19" fmla="*/ 142 h 326"/>
                  <a:gd name="T20" fmla="*/ 14 w 335"/>
                  <a:gd name="T21" fmla="*/ 248 h 326"/>
                  <a:gd name="T22" fmla="*/ 21 w 335"/>
                  <a:gd name="T23" fmla="*/ 260 h 326"/>
                  <a:gd name="T24" fmla="*/ 26 w 335"/>
                  <a:gd name="T25" fmla="*/ 272 h 326"/>
                  <a:gd name="T26" fmla="*/ 32 w 335"/>
                  <a:gd name="T27" fmla="*/ 288 h 326"/>
                  <a:gd name="T28" fmla="*/ 44 w 335"/>
                  <a:gd name="T29" fmla="*/ 307 h 326"/>
                  <a:gd name="T30" fmla="*/ 57 w 335"/>
                  <a:gd name="T31" fmla="*/ 317 h 326"/>
                  <a:gd name="T32" fmla="*/ 84 w 335"/>
                  <a:gd name="T33" fmla="*/ 321 h 326"/>
                  <a:gd name="T34" fmla="*/ 171 w 335"/>
                  <a:gd name="T35" fmla="*/ 324 h 326"/>
                  <a:gd name="T36" fmla="*/ 229 w 335"/>
                  <a:gd name="T37" fmla="*/ 326 h 326"/>
                  <a:gd name="T38" fmla="*/ 245 w 335"/>
                  <a:gd name="T39" fmla="*/ 300 h 326"/>
                  <a:gd name="T40" fmla="*/ 253 w 335"/>
                  <a:gd name="T41" fmla="*/ 281 h 326"/>
                  <a:gd name="T42" fmla="*/ 250 w 335"/>
                  <a:gd name="T43" fmla="*/ 266 h 326"/>
                  <a:gd name="T44" fmla="*/ 255 w 335"/>
                  <a:gd name="T45" fmla="*/ 251 h 326"/>
                  <a:gd name="T46" fmla="*/ 271 w 335"/>
                  <a:gd name="T47" fmla="*/ 240 h 326"/>
                  <a:gd name="T48" fmla="*/ 277 w 335"/>
                  <a:gd name="T49" fmla="*/ 223 h 326"/>
                  <a:gd name="T50" fmla="*/ 269 w 335"/>
                  <a:gd name="T51" fmla="*/ 215 h 326"/>
                  <a:gd name="T52" fmla="*/ 289 w 335"/>
                  <a:gd name="T53" fmla="*/ 190 h 326"/>
                  <a:gd name="T54" fmla="*/ 315 w 335"/>
                  <a:gd name="T55" fmla="*/ 159 h 326"/>
                  <a:gd name="T56" fmla="*/ 325 w 335"/>
                  <a:gd name="T57" fmla="*/ 136 h 326"/>
                  <a:gd name="T58" fmla="*/ 333 w 335"/>
                  <a:gd name="T59" fmla="*/ 110 h 326"/>
                  <a:gd name="T60" fmla="*/ 331 w 335"/>
                  <a:gd name="T61" fmla="*/ 97 h 326"/>
                  <a:gd name="T62" fmla="*/ 313 w 335"/>
                  <a:gd name="T63" fmla="*/ 92 h 326"/>
                  <a:gd name="T64" fmla="*/ 294 w 335"/>
                  <a:gd name="T65" fmla="*/ 89 h 326"/>
                  <a:gd name="T66" fmla="*/ 272 w 335"/>
                  <a:gd name="T67" fmla="*/ 108 h 326"/>
                  <a:gd name="T68" fmla="*/ 251 w 335"/>
                  <a:gd name="T69" fmla="*/ 122 h 326"/>
                  <a:gd name="T70" fmla="*/ 242 w 335"/>
                  <a:gd name="T71" fmla="*/ 123 h 326"/>
                  <a:gd name="T72" fmla="*/ 232 w 335"/>
                  <a:gd name="T73" fmla="*/ 121 h 326"/>
                  <a:gd name="T74" fmla="*/ 212 w 335"/>
                  <a:gd name="T75" fmla="*/ 112 h 326"/>
                  <a:gd name="T76" fmla="*/ 201 w 335"/>
                  <a:gd name="T77" fmla="*/ 102 h 326"/>
                  <a:gd name="T78" fmla="*/ 176 w 335"/>
                  <a:gd name="T79" fmla="*/ 112 h 326"/>
                  <a:gd name="T80" fmla="*/ 181 w 335"/>
                  <a:gd name="T81" fmla="*/ 103 h 326"/>
                  <a:gd name="T82" fmla="*/ 169 w 335"/>
                  <a:gd name="T83" fmla="*/ 95 h 326"/>
                  <a:gd name="T84" fmla="*/ 160 w 335"/>
                  <a:gd name="T85" fmla="*/ 78 h 326"/>
                  <a:gd name="T86" fmla="*/ 148 w 335"/>
                  <a:gd name="T87" fmla="*/ 53 h 326"/>
                  <a:gd name="T88" fmla="*/ 135 w 335"/>
                  <a:gd name="T89" fmla="*/ 33 h 326"/>
                  <a:gd name="T90" fmla="*/ 113 w 335"/>
                  <a:gd name="T91" fmla="*/ 21 h 326"/>
                  <a:gd name="T92" fmla="*/ 104 w 335"/>
                  <a:gd name="T93" fmla="*/ 3 h 326"/>
                  <a:gd name="T94" fmla="*/ 89 w 335"/>
                  <a:gd name="T95" fmla="*/ 1 h 326"/>
                  <a:gd name="T96" fmla="*/ 77 w 335"/>
                  <a:gd name="T97" fmla="*/ 3 h 326"/>
                  <a:gd name="T98" fmla="*/ 76 w 335"/>
                  <a:gd name="T99" fmla="*/ 16 h 326"/>
                  <a:gd name="T100" fmla="*/ 65 w 335"/>
                  <a:gd name="T101" fmla="*/ 18 h 326"/>
                  <a:gd name="T102" fmla="*/ 41 w 335"/>
                  <a:gd name="T103" fmla="*/ 17 h 326"/>
                  <a:gd name="T104" fmla="*/ 20 w 335"/>
                  <a:gd name="T105" fmla="*/ 28 h 326"/>
                  <a:gd name="T106" fmla="*/ 1 w 335"/>
                  <a:gd name="T107" fmla="*/ 36 h 3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335" h="326">
                    <a:moveTo>
                      <a:pt x="1" y="36"/>
                    </a:moveTo>
                    <a:cubicBezTo>
                      <a:pt x="0" y="54"/>
                      <a:pt x="0" y="54"/>
                      <a:pt x="0" y="54"/>
                    </a:cubicBezTo>
                    <a:cubicBezTo>
                      <a:pt x="1" y="62"/>
                      <a:pt x="1" y="62"/>
                      <a:pt x="1" y="62"/>
                    </a:cubicBezTo>
                    <a:cubicBezTo>
                      <a:pt x="1" y="62"/>
                      <a:pt x="2" y="74"/>
                      <a:pt x="2" y="75"/>
                    </a:cubicBezTo>
                    <a:cubicBezTo>
                      <a:pt x="2" y="76"/>
                      <a:pt x="4" y="81"/>
                      <a:pt x="4" y="81"/>
                    </a:cubicBezTo>
                    <a:cubicBezTo>
                      <a:pt x="8" y="84"/>
                      <a:pt x="8" y="84"/>
                      <a:pt x="8" y="84"/>
                    </a:cubicBezTo>
                    <a:cubicBezTo>
                      <a:pt x="10" y="87"/>
                      <a:pt x="10" y="87"/>
                      <a:pt x="10" y="87"/>
                    </a:cubicBezTo>
                    <a:cubicBezTo>
                      <a:pt x="12" y="93"/>
                      <a:pt x="12" y="93"/>
                      <a:pt x="12" y="93"/>
                    </a:cubicBezTo>
                    <a:cubicBezTo>
                      <a:pt x="15" y="97"/>
                      <a:pt x="15" y="97"/>
                      <a:pt x="15" y="97"/>
                    </a:cubicBezTo>
                    <a:cubicBezTo>
                      <a:pt x="19" y="101"/>
                      <a:pt x="19" y="101"/>
                      <a:pt x="19" y="101"/>
                    </a:cubicBezTo>
                    <a:cubicBezTo>
                      <a:pt x="23" y="105"/>
                      <a:pt x="23" y="105"/>
                      <a:pt x="23" y="105"/>
                    </a:cubicBezTo>
                    <a:cubicBezTo>
                      <a:pt x="27" y="106"/>
                      <a:pt x="27" y="106"/>
                      <a:pt x="27" y="106"/>
                    </a:cubicBezTo>
                    <a:cubicBezTo>
                      <a:pt x="32" y="106"/>
                      <a:pt x="32" y="106"/>
                      <a:pt x="32" y="106"/>
                    </a:cubicBezTo>
                    <a:cubicBezTo>
                      <a:pt x="33" y="107"/>
                      <a:pt x="33" y="107"/>
                      <a:pt x="33" y="107"/>
                    </a:cubicBezTo>
                    <a:cubicBezTo>
                      <a:pt x="37" y="106"/>
                      <a:pt x="37" y="106"/>
                      <a:pt x="37" y="106"/>
                    </a:cubicBezTo>
                    <a:cubicBezTo>
                      <a:pt x="41" y="106"/>
                      <a:pt x="41" y="106"/>
                      <a:pt x="41" y="106"/>
                    </a:cubicBezTo>
                    <a:cubicBezTo>
                      <a:pt x="44" y="108"/>
                      <a:pt x="44" y="108"/>
                      <a:pt x="44" y="108"/>
                    </a:cubicBezTo>
                    <a:cubicBezTo>
                      <a:pt x="48" y="113"/>
                      <a:pt x="48" y="113"/>
                      <a:pt x="48" y="113"/>
                    </a:cubicBezTo>
                    <a:cubicBezTo>
                      <a:pt x="53" y="115"/>
                      <a:pt x="53" y="115"/>
                      <a:pt x="53" y="115"/>
                    </a:cubicBezTo>
                    <a:cubicBezTo>
                      <a:pt x="58" y="118"/>
                      <a:pt x="58" y="118"/>
                      <a:pt x="58" y="118"/>
                    </a:cubicBezTo>
                    <a:cubicBezTo>
                      <a:pt x="63" y="118"/>
                      <a:pt x="63" y="118"/>
                      <a:pt x="63" y="118"/>
                    </a:cubicBezTo>
                    <a:cubicBezTo>
                      <a:pt x="66" y="116"/>
                      <a:pt x="66" y="116"/>
                      <a:pt x="66" y="116"/>
                    </a:cubicBezTo>
                    <a:cubicBezTo>
                      <a:pt x="70" y="115"/>
                      <a:pt x="70" y="115"/>
                      <a:pt x="70" y="115"/>
                    </a:cubicBezTo>
                    <a:cubicBezTo>
                      <a:pt x="75" y="118"/>
                      <a:pt x="75" y="118"/>
                      <a:pt x="75" y="118"/>
                    </a:cubicBezTo>
                    <a:cubicBezTo>
                      <a:pt x="74" y="121"/>
                      <a:pt x="74" y="121"/>
                      <a:pt x="74" y="121"/>
                    </a:cubicBezTo>
                    <a:cubicBezTo>
                      <a:pt x="74" y="125"/>
                      <a:pt x="74" y="125"/>
                      <a:pt x="74" y="125"/>
                    </a:cubicBezTo>
                    <a:cubicBezTo>
                      <a:pt x="71" y="126"/>
                      <a:pt x="71" y="126"/>
                      <a:pt x="71" y="126"/>
                    </a:cubicBezTo>
                    <a:cubicBezTo>
                      <a:pt x="69" y="132"/>
                      <a:pt x="69" y="132"/>
                      <a:pt x="69" y="132"/>
                    </a:cubicBezTo>
                    <a:cubicBezTo>
                      <a:pt x="67" y="138"/>
                      <a:pt x="67" y="138"/>
                      <a:pt x="67" y="138"/>
                    </a:cubicBezTo>
                    <a:cubicBezTo>
                      <a:pt x="64" y="142"/>
                      <a:pt x="64" y="142"/>
                      <a:pt x="64" y="142"/>
                    </a:cubicBezTo>
                    <a:cubicBezTo>
                      <a:pt x="59" y="155"/>
                      <a:pt x="59" y="155"/>
                      <a:pt x="59" y="155"/>
                    </a:cubicBezTo>
                    <a:cubicBezTo>
                      <a:pt x="14" y="245"/>
                      <a:pt x="14" y="245"/>
                      <a:pt x="14" y="245"/>
                    </a:cubicBezTo>
                    <a:cubicBezTo>
                      <a:pt x="14" y="248"/>
                      <a:pt x="14" y="248"/>
                      <a:pt x="14" y="248"/>
                    </a:cubicBezTo>
                    <a:cubicBezTo>
                      <a:pt x="18" y="252"/>
                      <a:pt x="18" y="252"/>
                      <a:pt x="18" y="252"/>
                    </a:cubicBezTo>
                    <a:cubicBezTo>
                      <a:pt x="18" y="256"/>
                      <a:pt x="18" y="256"/>
                      <a:pt x="18" y="256"/>
                    </a:cubicBezTo>
                    <a:cubicBezTo>
                      <a:pt x="18" y="256"/>
                      <a:pt x="21" y="259"/>
                      <a:pt x="21" y="260"/>
                    </a:cubicBezTo>
                    <a:cubicBezTo>
                      <a:pt x="21" y="261"/>
                      <a:pt x="21" y="266"/>
                      <a:pt x="21" y="266"/>
                    </a:cubicBezTo>
                    <a:cubicBezTo>
                      <a:pt x="24" y="269"/>
                      <a:pt x="24" y="269"/>
                      <a:pt x="24" y="269"/>
                    </a:cubicBezTo>
                    <a:cubicBezTo>
                      <a:pt x="26" y="272"/>
                      <a:pt x="26" y="272"/>
                      <a:pt x="26" y="272"/>
                    </a:cubicBezTo>
                    <a:cubicBezTo>
                      <a:pt x="28" y="278"/>
                      <a:pt x="28" y="278"/>
                      <a:pt x="28" y="278"/>
                    </a:cubicBezTo>
                    <a:cubicBezTo>
                      <a:pt x="31" y="282"/>
                      <a:pt x="31" y="282"/>
                      <a:pt x="31" y="282"/>
                    </a:cubicBezTo>
                    <a:cubicBezTo>
                      <a:pt x="32" y="288"/>
                      <a:pt x="32" y="288"/>
                      <a:pt x="32" y="288"/>
                    </a:cubicBezTo>
                    <a:cubicBezTo>
                      <a:pt x="32" y="298"/>
                      <a:pt x="32" y="298"/>
                      <a:pt x="32" y="298"/>
                    </a:cubicBezTo>
                    <a:cubicBezTo>
                      <a:pt x="38" y="302"/>
                      <a:pt x="38" y="302"/>
                      <a:pt x="38" y="302"/>
                    </a:cubicBezTo>
                    <a:cubicBezTo>
                      <a:pt x="44" y="307"/>
                      <a:pt x="44" y="307"/>
                      <a:pt x="44" y="307"/>
                    </a:cubicBezTo>
                    <a:cubicBezTo>
                      <a:pt x="48" y="312"/>
                      <a:pt x="48" y="312"/>
                      <a:pt x="48" y="312"/>
                    </a:cubicBezTo>
                    <a:cubicBezTo>
                      <a:pt x="54" y="316"/>
                      <a:pt x="54" y="316"/>
                      <a:pt x="54" y="316"/>
                    </a:cubicBezTo>
                    <a:cubicBezTo>
                      <a:pt x="57" y="317"/>
                      <a:pt x="57" y="317"/>
                      <a:pt x="57" y="317"/>
                    </a:cubicBezTo>
                    <a:cubicBezTo>
                      <a:pt x="67" y="318"/>
                      <a:pt x="67" y="318"/>
                      <a:pt x="67" y="318"/>
                    </a:cubicBezTo>
                    <a:cubicBezTo>
                      <a:pt x="81" y="319"/>
                      <a:pt x="81" y="319"/>
                      <a:pt x="81" y="319"/>
                    </a:cubicBezTo>
                    <a:cubicBezTo>
                      <a:pt x="84" y="321"/>
                      <a:pt x="84" y="321"/>
                      <a:pt x="84" y="321"/>
                    </a:cubicBezTo>
                    <a:cubicBezTo>
                      <a:pt x="118" y="322"/>
                      <a:pt x="118" y="322"/>
                      <a:pt x="118" y="322"/>
                    </a:cubicBezTo>
                    <a:cubicBezTo>
                      <a:pt x="150" y="322"/>
                      <a:pt x="150" y="322"/>
                      <a:pt x="150" y="322"/>
                    </a:cubicBezTo>
                    <a:cubicBezTo>
                      <a:pt x="171" y="324"/>
                      <a:pt x="171" y="324"/>
                      <a:pt x="171" y="324"/>
                    </a:cubicBezTo>
                    <a:cubicBezTo>
                      <a:pt x="192" y="324"/>
                      <a:pt x="192" y="324"/>
                      <a:pt x="192" y="324"/>
                    </a:cubicBezTo>
                    <a:cubicBezTo>
                      <a:pt x="220" y="325"/>
                      <a:pt x="220" y="325"/>
                      <a:pt x="220" y="325"/>
                    </a:cubicBezTo>
                    <a:cubicBezTo>
                      <a:pt x="229" y="326"/>
                      <a:pt x="229" y="326"/>
                      <a:pt x="229" y="326"/>
                    </a:cubicBezTo>
                    <a:cubicBezTo>
                      <a:pt x="232" y="318"/>
                      <a:pt x="232" y="318"/>
                      <a:pt x="232" y="318"/>
                    </a:cubicBezTo>
                    <a:cubicBezTo>
                      <a:pt x="239" y="306"/>
                      <a:pt x="239" y="306"/>
                      <a:pt x="239" y="306"/>
                    </a:cubicBezTo>
                    <a:cubicBezTo>
                      <a:pt x="239" y="306"/>
                      <a:pt x="245" y="301"/>
                      <a:pt x="245" y="300"/>
                    </a:cubicBezTo>
                    <a:cubicBezTo>
                      <a:pt x="246" y="300"/>
                      <a:pt x="250" y="296"/>
                      <a:pt x="250" y="296"/>
                    </a:cubicBezTo>
                    <a:cubicBezTo>
                      <a:pt x="252" y="288"/>
                      <a:pt x="252" y="288"/>
                      <a:pt x="252" y="288"/>
                    </a:cubicBezTo>
                    <a:cubicBezTo>
                      <a:pt x="253" y="281"/>
                      <a:pt x="253" y="281"/>
                      <a:pt x="253" y="281"/>
                    </a:cubicBezTo>
                    <a:cubicBezTo>
                      <a:pt x="252" y="276"/>
                      <a:pt x="252" y="276"/>
                      <a:pt x="252" y="276"/>
                    </a:cubicBezTo>
                    <a:cubicBezTo>
                      <a:pt x="249" y="273"/>
                      <a:pt x="249" y="273"/>
                      <a:pt x="249" y="273"/>
                    </a:cubicBezTo>
                    <a:cubicBezTo>
                      <a:pt x="250" y="266"/>
                      <a:pt x="250" y="266"/>
                      <a:pt x="250" y="266"/>
                    </a:cubicBezTo>
                    <a:cubicBezTo>
                      <a:pt x="253" y="262"/>
                      <a:pt x="253" y="262"/>
                      <a:pt x="253" y="262"/>
                    </a:cubicBezTo>
                    <a:cubicBezTo>
                      <a:pt x="254" y="256"/>
                      <a:pt x="254" y="256"/>
                      <a:pt x="254" y="256"/>
                    </a:cubicBezTo>
                    <a:cubicBezTo>
                      <a:pt x="255" y="251"/>
                      <a:pt x="255" y="251"/>
                      <a:pt x="255" y="251"/>
                    </a:cubicBezTo>
                    <a:cubicBezTo>
                      <a:pt x="255" y="251"/>
                      <a:pt x="257" y="250"/>
                      <a:pt x="259" y="249"/>
                    </a:cubicBezTo>
                    <a:cubicBezTo>
                      <a:pt x="260" y="248"/>
                      <a:pt x="266" y="243"/>
                      <a:pt x="266" y="243"/>
                    </a:cubicBezTo>
                    <a:cubicBezTo>
                      <a:pt x="271" y="240"/>
                      <a:pt x="271" y="240"/>
                      <a:pt x="271" y="240"/>
                    </a:cubicBezTo>
                    <a:cubicBezTo>
                      <a:pt x="273" y="237"/>
                      <a:pt x="273" y="237"/>
                      <a:pt x="273" y="237"/>
                    </a:cubicBezTo>
                    <a:cubicBezTo>
                      <a:pt x="277" y="230"/>
                      <a:pt x="277" y="230"/>
                      <a:pt x="277" y="230"/>
                    </a:cubicBezTo>
                    <a:cubicBezTo>
                      <a:pt x="277" y="223"/>
                      <a:pt x="277" y="223"/>
                      <a:pt x="277" y="223"/>
                    </a:cubicBezTo>
                    <a:cubicBezTo>
                      <a:pt x="277" y="217"/>
                      <a:pt x="277" y="217"/>
                      <a:pt x="277" y="217"/>
                    </a:cubicBezTo>
                    <a:cubicBezTo>
                      <a:pt x="274" y="217"/>
                      <a:pt x="274" y="217"/>
                      <a:pt x="274" y="217"/>
                    </a:cubicBezTo>
                    <a:cubicBezTo>
                      <a:pt x="269" y="215"/>
                      <a:pt x="269" y="215"/>
                      <a:pt x="269" y="215"/>
                    </a:cubicBezTo>
                    <a:cubicBezTo>
                      <a:pt x="268" y="210"/>
                      <a:pt x="268" y="210"/>
                      <a:pt x="268" y="210"/>
                    </a:cubicBezTo>
                    <a:cubicBezTo>
                      <a:pt x="274" y="203"/>
                      <a:pt x="274" y="203"/>
                      <a:pt x="274" y="203"/>
                    </a:cubicBezTo>
                    <a:cubicBezTo>
                      <a:pt x="289" y="190"/>
                      <a:pt x="289" y="190"/>
                      <a:pt x="289" y="190"/>
                    </a:cubicBezTo>
                    <a:cubicBezTo>
                      <a:pt x="297" y="186"/>
                      <a:pt x="297" y="186"/>
                      <a:pt x="297" y="186"/>
                    </a:cubicBezTo>
                    <a:cubicBezTo>
                      <a:pt x="303" y="178"/>
                      <a:pt x="303" y="178"/>
                      <a:pt x="303" y="178"/>
                    </a:cubicBezTo>
                    <a:cubicBezTo>
                      <a:pt x="315" y="159"/>
                      <a:pt x="315" y="159"/>
                      <a:pt x="315" y="159"/>
                    </a:cubicBezTo>
                    <a:cubicBezTo>
                      <a:pt x="323" y="148"/>
                      <a:pt x="323" y="148"/>
                      <a:pt x="323" y="148"/>
                    </a:cubicBezTo>
                    <a:cubicBezTo>
                      <a:pt x="323" y="140"/>
                      <a:pt x="323" y="140"/>
                      <a:pt x="323" y="140"/>
                    </a:cubicBezTo>
                    <a:cubicBezTo>
                      <a:pt x="325" y="136"/>
                      <a:pt x="325" y="136"/>
                      <a:pt x="325" y="136"/>
                    </a:cubicBezTo>
                    <a:cubicBezTo>
                      <a:pt x="328" y="130"/>
                      <a:pt x="328" y="130"/>
                      <a:pt x="328" y="130"/>
                    </a:cubicBezTo>
                    <a:cubicBezTo>
                      <a:pt x="332" y="122"/>
                      <a:pt x="332" y="122"/>
                      <a:pt x="332" y="122"/>
                    </a:cubicBezTo>
                    <a:cubicBezTo>
                      <a:pt x="333" y="110"/>
                      <a:pt x="333" y="110"/>
                      <a:pt x="333" y="110"/>
                    </a:cubicBezTo>
                    <a:cubicBezTo>
                      <a:pt x="335" y="107"/>
                      <a:pt x="335" y="107"/>
                      <a:pt x="335" y="107"/>
                    </a:cubicBezTo>
                    <a:cubicBezTo>
                      <a:pt x="335" y="100"/>
                      <a:pt x="335" y="100"/>
                      <a:pt x="335" y="100"/>
                    </a:cubicBezTo>
                    <a:cubicBezTo>
                      <a:pt x="331" y="97"/>
                      <a:pt x="331" y="97"/>
                      <a:pt x="331" y="97"/>
                    </a:cubicBezTo>
                    <a:cubicBezTo>
                      <a:pt x="324" y="97"/>
                      <a:pt x="324" y="97"/>
                      <a:pt x="324" y="97"/>
                    </a:cubicBezTo>
                    <a:cubicBezTo>
                      <a:pt x="322" y="93"/>
                      <a:pt x="322" y="93"/>
                      <a:pt x="322" y="93"/>
                    </a:cubicBezTo>
                    <a:cubicBezTo>
                      <a:pt x="322" y="93"/>
                      <a:pt x="314" y="92"/>
                      <a:pt x="313" y="92"/>
                    </a:cubicBezTo>
                    <a:cubicBezTo>
                      <a:pt x="312" y="91"/>
                      <a:pt x="307" y="91"/>
                      <a:pt x="307" y="91"/>
                    </a:cubicBezTo>
                    <a:cubicBezTo>
                      <a:pt x="300" y="90"/>
                      <a:pt x="300" y="90"/>
                      <a:pt x="300" y="90"/>
                    </a:cubicBezTo>
                    <a:cubicBezTo>
                      <a:pt x="294" y="89"/>
                      <a:pt x="294" y="89"/>
                      <a:pt x="294" y="89"/>
                    </a:cubicBezTo>
                    <a:cubicBezTo>
                      <a:pt x="290" y="90"/>
                      <a:pt x="290" y="90"/>
                      <a:pt x="290" y="90"/>
                    </a:cubicBezTo>
                    <a:cubicBezTo>
                      <a:pt x="287" y="92"/>
                      <a:pt x="287" y="92"/>
                      <a:pt x="287" y="92"/>
                    </a:cubicBezTo>
                    <a:cubicBezTo>
                      <a:pt x="272" y="108"/>
                      <a:pt x="272" y="108"/>
                      <a:pt x="272" y="108"/>
                    </a:cubicBezTo>
                    <a:cubicBezTo>
                      <a:pt x="264" y="119"/>
                      <a:pt x="264" y="119"/>
                      <a:pt x="264" y="119"/>
                    </a:cubicBezTo>
                    <a:cubicBezTo>
                      <a:pt x="258" y="122"/>
                      <a:pt x="258" y="122"/>
                      <a:pt x="258" y="122"/>
                    </a:cubicBezTo>
                    <a:cubicBezTo>
                      <a:pt x="251" y="122"/>
                      <a:pt x="251" y="122"/>
                      <a:pt x="251" y="122"/>
                    </a:cubicBezTo>
                    <a:cubicBezTo>
                      <a:pt x="247" y="120"/>
                      <a:pt x="247" y="120"/>
                      <a:pt x="247" y="120"/>
                    </a:cubicBezTo>
                    <a:cubicBezTo>
                      <a:pt x="244" y="120"/>
                      <a:pt x="244" y="120"/>
                      <a:pt x="244" y="120"/>
                    </a:cubicBezTo>
                    <a:cubicBezTo>
                      <a:pt x="242" y="123"/>
                      <a:pt x="242" y="123"/>
                      <a:pt x="242" y="123"/>
                    </a:cubicBezTo>
                    <a:cubicBezTo>
                      <a:pt x="240" y="126"/>
                      <a:pt x="240" y="126"/>
                      <a:pt x="240" y="126"/>
                    </a:cubicBezTo>
                    <a:cubicBezTo>
                      <a:pt x="236" y="124"/>
                      <a:pt x="236" y="124"/>
                      <a:pt x="236" y="124"/>
                    </a:cubicBezTo>
                    <a:cubicBezTo>
                      <a:pt x="232" y="121"/>
                      <a:pt x="232" y="121"/>
                      <a:pt x="232" y="121"/>
                    </a:cubicBezTo>
                    <a:cubicBezTo>
                      <a:pt x="220" y="119"/>
                      <a:pt x="220" y="119"/>
                      <a:pt x="220" y="119"/>
                    </a:cubicBezTo>
                    <a:cubicBezTo>
                      <a:pt x="220" y="119"/>
                      <a:pt x="217" y="117"/>
                      <a:pt x="216" y="117"/>
                    </a:cubicBezTo>
                    <a:cubicBezTo>
                      <a:pt x="215" y="116"/>
                      <a:pt x="212" y="112"/>
                      <a:pt x="212" y="112"/>
                    </a:cubicBezTo>
                    <a:cubicBezTo>
                      <a:pt x="209" y="104"/>
                      <a:pt x="209" y="104"/>
                      <a:pt x="209" y="104"/>
                    </a:cubicBezTo>
                    <a:cubicBezTo>
                      <a:pt x="207" y="102"/>
                      <a:pt x="207" y="102"/>
                      <a:pt x="207" y="102"/>
                    </a:cubicBezTo>
                    <a:cubicBezTo>
                      <a:pt x="201" y="102"/>
                      <a:pt x="201" y="102"/>
                      <a:pt x="201" y="102"/>
                    </a:cubicBezTo>
                    <a:cubicBezTo>
                      <a:pt x="194" y="107"/>
                      <a:pt x="194" y="107"/>
                      <a:pt x="194" y="107"/>
                    </a:cubicBezTo>
                    <a:cubicBezTo>
                      <a:pt x="187" y="110"/>
                      <a:pt x="187" y="110"/>
                      <a:pt x="187" y="110"/>
                    </a:cubicBezTo>
                    <a:cubicBezTo>
                      <a:pt x="176" y="112"/>
                      <a:pt x="176" y="112"/>
                      <a:pt x="176" y="112"/>
                    </a:cubicBezTo>
                    <a:cubicBezTo>
                      <a:pt x="173" y="109"/>
                      <a:pt x="173" y="109"/>
                      <a:pt x="173" y="109"/>
                    </a:cubicBezTo>
                    <a:cubicBezTo>
                      <a:pt x="175" y="104"/>
                      <a:pt x="175" y="104"/>
                      <a:pt x="175" y="104"/>
                    </a:cubicBezTo>
                    <a:cubicBezTo>
                      <a:pt x="181" y="103"/>
                      <a:pt x="181" y="103"/>
                      <a:pt x="181" y="103"/>
                    </a:cubicBezTo>
                    <a:cubicBezTo>
                      <a:pt x="181" y="100"/>
                      <a:pt x="181" y="100"/>
                      <a:pt x="181" y="100"/>
                    </a:cubicBezTo>
                    <a:cubicBezTo>
                      <a:pt x="173" y="99"/>
                      <a:pt x="173" y="99"/>
                      <a:pt x="173" y="99"/>
                    </a:cubicBezTo>
                    <a:cubicBezTo>
                      <a:pt x="173" y="99"/>
                      <a:pt x="170" y="95"/>
                      <a:pt x="169" y="95"/>
                    </a:cubicBezTo>
                    <a:cubicBezTo>
                      <a:pt x="168" y="94"/>
                      <a:pt x="164" y="89"/>
                      <a:pt x="164" y="89"/>
                    </a:cubicBezTo>
                    <a:cubicBezTo>
                      <a:pt x="163" y="83"/>
                      <a:pt x="163" y="83"/>
                      <a:pt x="163" y="83"/>
                    </a:cubicBezTo>
                    <a:cubicBezTo>
                      <a:pt x="160" y="78"/>
                      <a:pt x="160" y="78"/>
                      <a:pt x="160" y="78"/>
                    </a:cubicBezTo>
                    <a:cubicBezTo>
                      <a:pt x="152" y="68"/>
                      <a:pt x="152" y="68"/>
                      <a:pt x="152" y="68"/>
                    </a:cubicBezTo>
                    <a:cubicBezTo>
                      <a:pt x="152" y="68"/>
                      <a:pt x="151" y="62"/>
                      <a:pt x="150" y="60"/>
                    </a:cubicBezTo>
                    <a:cubicBezTo>
                      <a:pt x="149" y="58"/>
                      <a:pt x="148" y="54"/>
                      <a:pt x="148" y="53"/>
                    </a:cubicBezTo>
                    <a:cubicBezTo>
                      <a:pt x="148" y="51"/>
                      <a:pt x="145" y="47"/>
                      <a:pt x="143" y="46"/>
                    </a:cubicBezTo>
                    <a:cubicBezTo>
                      <a:pt x="142" y="45"/>
                      <a:pt x="141" y="39"/>
                      <a:pt x="140" y="37"/>
                    </a:cubicBezTo>
                    <a:cubicBezTo>
                      <a:pt x="139" y="36"/>
                      <a:pt x="135" y="33"/>
                      <a:pt x="135" y="33"/>
                    </a:cubicBezTo>
                    <a:cubicBezTo>
                      <a:pt x="127" y="28"/>
                      <a:pt x="127" y="28"/>
                      <a:pt x="127" y="28"/>
                    </a:cubicBezTo>
                    <a:cubicBezTo>
                      <a:pt x="120" y="23"/>
                      <a:pt x="120" y="23"/>
                      <a:pt x="120" y="23"/>
                    </a:cubicBezTo>
                    <a:cubicBezTo>
                      <a:pt x="120" y="23"/>
                      <a:pt x="114" y="22"/>
                      <a:pt x="113" y="21"/>
                    </a:cubicBezTo>
                    <a:cubicBezTo>
                      <a:pt x="112" y="20"/>
                      <a:pt x="107" y="18"/>
                      <a:pt x="106" y="17"/>
                    </a:cubicBezTo>
                    <a:cubicBezTo>
                      <a:pt x="106" y="16"/>
                      <a:pt x="105" y="10"/>
                      <a:pt x="105" y="10"/>
                    </a:cubicBezTo>
                    <a:cubicBezTo>
                      <a:pt x="104" y="3"/>
                      <a:pt x="104" y="3"/>
                      <a:pt x="104" y="3"/>
                    </a:cubicBezTo>
                    <a:cubicBezTo>
                      <a:pt x="101" y="0"/>
                      <a:pt x="101" y="0"/>
                      <a:pt x="101" y="0"/>
                    </a:cubicBezTo>
                    <a:cubicBezTo>
                      <a:pt x="101" y="0"/>
                      <a:pt x="96" y="0"/>
                      <a:pt x="95" y="0"/>
                    </a:cubicBezTo>
                    <a:cubicBezTo>
                      <a:pt x="95" y="0"/>
                      <a:pt x="89" y="1"/>
                      <a:pt x="89" y="1"/>
                    </a:cubicBezTo>
                    <a:cubicBezTo>
                      <a:pt x="86" y="4"/>
                      <a:pt x="86" y="4"/>
                      <a:pt x="86" y="4"/>
                    </a:cubicBezTo>
                    <a:cubicBezTo>
                      <a:pt x="80" y="4"/>
                      <a:pt x="80" y="4"/>
                      <a:pt x="80" y="4"/>
                    </a:cubicBezTo>
                    <a:cubicBezTo>
                      <a:pt x="77" y="3"/>
                      <a:pt x="77" y="3"/>
                      <a:pt x="77" y="3"/>
                    </a:cubicBezTo>
                    <a:cubicBezTo>
                      <a:pt x="76" y="6"/>
                      <a:pt x="76" y="6"/>
                      <a:pt x="76" y="6"/>
                    </a:cubicBezTo>
                    <a:cubicBezTo>
                      <a:pt x="76" y="11"/>
                      <a:pt x="76" y="11"/>
                      <a:pt x="76" y="11"/>
                    </a:cubicBezTo>
                    <a:cubicBezTo>
                      <a:pt x="76" y="16"/>
                      <a:pt x="76" y="16"/>
                      <a:pt x="76" y="16"/>
                    </a:cubicBezTo>
                    <a:cubicBezTo>
                      <a:pt x="76" y="18"/>
                      <a:pt x="76" y="18"/>
                      <a:pt x="76" y="18"/>
                    </a:cubicBezTo>
                    <a:cubicBezTo>
                      <a:pt x="69" y="18"/>
                      <a:pt x="69" y="18"/>
                      <a:pt x="69" y="18"/>
                    </a:cubicBezTo>
                    <a:cubicBezTo>
                      <a:pt x="65" y="18"/>
                      <a:pt x="65" y="18"/>
                      <a:pt x="65" y="18"/>
                    </a:cubicBezTo>
                    <a:cubicBezTo>
                      <a:pt x="54" y="17"/>
                      <a:pt x="54" y="17"/>
                      <a:pt x="54" y="17"/>
                    </a:cubicBezTo>
                    <a:cubicBezTo>
                      <a:pt x="48" y="18"/>
                      <a:pt x="48" y="18"/>
                      <a:pt x="48" y="18"/>
                    </a:cubicBezTo>
                    <a:cubicBezTo>
                      <a:pt x="48" y="18"/>
                      <a:pt x="42" y="17"/>
                      <a:pt x="41" y="17"/>
                    </a:cubicBezTo>
                    <a:cubicBezTo>
                      <a:pt x="39" y="18"/>
                      <a:pt x="33" y="22"/>
                      <a:pt x="33" y="22"/>
                    </a:cubicBezTo>
                    <a:cubicBezTo>
                      <a:pt x="26" y="25"/>
                      <a:pt x="26" y="25"/>
                      <a:pt x="26" y="25"/>
                    </a:cubicBezTo>
                    <a:cubicBezTo>
                      <a:pt x="20" y="28"/>
                      <a:pt x="20" y="28"/>
                      <a:pt x="20" y="28"/>
                    </a:cubicBezTo>
                    <a:cubicBezTo>
                      <a:pt x="9" y="31"/>
                      <a:pt x="9" y="31"/>
                      <a:pt x="9" y="31"/>
                    </a:cubicBezTo>
                    <a:cubicBezTo>
                      <a:pt x="4" y="35"/>
                      <a:pt x="4" y="35"/>
                      <a:pt x="4" y="35"/>
                    </a:cubicBezTo>
                    <a:lnTo>
                      <a:pt x="1" y="36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25" name="Freeform 13"/>
              <p:cNvSpPr>
                <a:spLocks/>
              </p:cNvSpPr>
              <p:nvPr/>
            </p:nvSpPr>
            <p:spPr bwMode="auto">
              <a:xfrm>
                <a:off x="9023350" y="1163638"/>
                <a:ext cx="469900" cy="525463"/>
              </a:xfrm>
              <a:custGeom>
                <a:avLst/>
                <a:gdLst>
                  <a:gd name="T0" fmla="*/ 2 w 125"/>
                  <a:gd name="T1" fmla="*/ 52 h 140"/>
                  <a:gd name="T2" fmla="*/ 10 w 125"/>
                  <a:gd name="T3" fmla="*/ 54 h 140"/>
                  <a:gd name="T4" fmla="*/ 14 w 125"/>
                  <a:gd name="T5" fmla="*/ 55 h 140"/>
                  <a:gd name="T6" fmla="*/ 19 w 125"/>
                  <a:gd name="T7" fmla="*/ 55 h 140"/>
                  <a:gd name="T8" fmla="*/ 21 w 125"/>
                  <a:gd name="T9" fmla="*/ 52 h 140"/>
                  <a:gd name="T10" fmla="*/ 26 w 125"/>
                  <a:gd name="T11" fmla="*/ 52 h 140"/>
                  <a:gd name="T12" fmla="*/ 31 w 125"/>
                  <a:gd name="T13" fmla="*/ 52 h 140"/>
                  <a:gd name="T14" fmla="*/ 36 w 125"/>
                  <a:gd name="T15" fmla="*/ 54 h 140"/>
                  <a:gd name="T16" fmla="*/ 40 w 125"/>
                  <a:gd name="T17" fmla="*/ 55 h 140"/>
                  <a:gd name="T18" fmla="*/ 46 w 125"/>
                  <a:gd name="T19" fmla="*/ 55 h 140"/>
                  <a:gd name="T20" fmla="*/ 53 w 125"/>
                  <a:gd name="T21" fmla="*/ 51 h 140"/>
                  <a:gd name="T22" fmla="*/ 56 w 125"/>
                  <a:gd name="T23" fmla="*/ 45 h 140"/>
                  <a:gd name="T24" fmla="*/ 61 w 125"/>
                  <a:gd name="T25" fmla="*/ 33 h 140"/>
                  <a:gd name="T26" fmla="*/ 68 w 125"/>
                  <a:gd name="T27" fmla="*/ 22 h 140"/>
                  <a:gd name="T28" fmla="*/ 74 w 125"/>
                  <a:gd name="T29" fmla="*/ 12 h 140"/>
                  <a:gd name="T30" fmla="*/ 80 w 125"/>
                  <a:gd name="T31" fmla="*/ 5 h 140"/>
                  <a:gd name="T32" fmla="*/ 85 w 125"/>
                  <a:gd name="T33" fmla="*/ 0 h 140"/>
                  <a:gd name="T34" fmla="*/ 90 w 125"/>
                  <a:gd name="T35" fmla="*/ 4 h 140"/>
                  <a:gd name="T36" fmla="*/ 93 w 125"/>
                  <a:gd name="T37" fmla="*/ 7 h 140"/>
                  <a:gd name="T38" fmla="*/ 93 w 125"/>
                  <a:gd name="T39" fmla="*/ 13 h 140"/>
                  <a:gd name="T40" fmla="*/ 94 w 125"/>
                  <a:gd name="T41" fmla="*/ 26 h 140"/>
                  <a:gd name="T42" fmla="*/ 95 w 125"/>
                  <a:gd name="T43" fmla="*/ 29 h 140"/>
                  <a:gd name="T44" fmla="*/ 97 w 125"/>
                  <a:gd name="T45" fmla="*/ 33 h 140"/>
                  <a:gd name="T46" fmla="*/ 99 w 125"/>
                  <a:gd name="T47" fmla="*/ 36 h 140"/>
                  <a:gd name="T48" fmla="*/ 100 w 125"/>
                  <a:gd name="T49" fmla="*/ 44 h 140"/>
                  <a:gd name="T50" fmla="*/ 102 w 125"/>
                  <a:gd name="T51" fmla="*/ 53 h 140"/>
                  <a:gd name="T52" fmla="*/ 104 w 125"/>
                  <a:gd name="T53" fmla="*/ 57 h 140"/>
                  <a:gd name="T54" fmla="*/ 108 w 125"/>
                  <a:gd name="T55" fmla="*/ 62 h 140"/>
                  <a:gd name="T56" fmla="*/ 113 w 125"/>
                  <a:gd name="T57" fmla="*/ 66 h 140"/>
                  <a:gd name="T58" fmla="*/ 119 w 125"/>
                  <a:gd name="T59" fmla="*/ 66 h 140"/>
                  <a:gd name="T60" fmla="*/ 122 w 125"/>
                  <a:gd name="T61" fmla="*/ 69 h 140"/>
                  <a:gd name="T62" fmla="*/ 125 w 125"/>
                  <a:gd name="T63" fmla="*/ 74 h 140"/>
                  <a:gd name="T64" fmla="*/ 124 w 125"/>
                  <a:gd name="T65" fmla="*/ 80 h 140"/>
                  <a:gd name="T66" fmla="*/ 121 w 125"/>
                  <a:gd name="T67" fmla="*/ 82 h 140"/>
                  <a:gd name="T68" fmla="*/ 112 w 125"/>
                  <a:gd name="T69" fmla="*/ 90 h 140"/>
                  <a:gd name="T70" fmla="*/ 105 w 125"/>
                  <a:gd name="T71" fmla="*/ 100 h 140"/>
                  <a:gd name="T72" fmla="*/ 98 w 125"/>
                  <a:gd name="T73" fmla="*/ 105 h 140"/>
                  <a:gd name="T74" fmla="*/ 92 w 125"/>
                  <a:gd name="T75" fmla="*/ 109 h 140"/>
                  <a:gd name="T76" fmla="*/ 87 w 125"/>
                  <a:gd name="T77" fmla="*/ 113 h 140"/>
                  <a:gd name="T78" fmla="*/ 84 w 125"/>
                  <a:gd name="T79" fmla="*/ 121 h 140"/>
                  <a:gd name="T80" fmla="*/ 80 w 125"/>
                  <a:gd name="T81" fmla="*/ 126 h 140"/>
                  <a:gd name="T82" fmla="*/ 76 w 125"/>
                  <a:gd name="T83" fmla="*/ 132 h 140"/>
                  <a:gd name="T84" fmla="*/ 74 w 125"/>
                  <a:gd name="T85" fmla="*/ 138 h 140"/>
                  <a:gd name="T86" fmla="*/ 72 w 125"/>
                  <a:gd name="T87" fmla="*/ 140 h 140"/>
                  <a:gd name="T88" fmla="*/ 66 w 125"/>
                  <a:gd name="T89" fmla="*/ 140 h 140"/>
                  <a:gd name="T90" fmla="*/ 64 w 125"/>
                  <a:gd name="T91" fmla="*/ 136 h 140"/>
                  <a:gd name="T92" fmla="*/ 60 w 125"/>
                  <a:gd name="T93" fmla="*/ 129 h 140"/>
                  <a:gd name="T94" fmla="*/ 56 w 125"/>
                  <a:gd name="T95" fmla="*/ 121 h 140"/>
                  <a:gd name="T96" fmla="*/ 52 w 125"/>
                  <a:gd name="T97" fmla="*/ 115 h 140"/>
                  <a:gd name="T98" fmla="*/ 47 w 125"/>
                  <a:gd name="T99" fmla="*/ 108 h 140"/>
                  <a:gd name="T100" fmla="*/ 44 w 125"/>
                  <a:gd name="T101" fmla="*/ 104 h 140"/>
                  <a:gd name="T102" fmla="*/ 43 w 125"/>
                  <a:gd name="T103" fmla="*/ 97 h 140"/>
                  <a:gd name="T104" fmla="*/ 39 w 125"/>
                  <a:gd name="T105" fmla="*/ 88 h 140"/>
                  <a:gd name="T106" fmla="*/ 34 w 125"/>
                  <a:gd name="T107" fmla="*/ 78 h 140"/>
                  <a:gd name="T108" fmla="*/ 30 w 125"/>
                  <a:gd name="T109" fmla="*/ 72 h 140"/>
                  <a:gd name="T110" fmla="*/ 23 w 125"/>
                  <a:gd name="T111" fmla="*/ 69 h 140"/>
                  <a:gd name="T112" fmla="*/ 16 w 125"/>
                  <a:gd name="T113" fmla="*/ 66 h 140"/>
                  <a:gd name="T114" fmla="*/ 9 w 125"/>
                  <a:gd name="T115" fmla="*/ 63 h 140"/>
                  <a:gd name="T116" fmla="*/ 4 w 125"/>
                  <a:gd name="T117" fmla="*/ 60 h 140"/>
                  <a:gd name="T118" fmla="*/ 0 w 125"/>
                  <a:gd name="T119" fmla="*/ 54 h 140"/>
                  <a:gd name="T120" fmla="*/ 2 w 125"/>
                  <a:gd name="T121" fmla="*/ 52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25" h="140">
                    <a:moveTo>
                      <a:pt x="2" y="52"/>
                    </a:moveTo>
                    <a:cubicBezTo>
                      <a:pt x="10" y="54"/>
                      <a:pt x="10" y="54"/>
                      <a:pt x="10" y="54"/>
                    </a:cubicBezTo>
                    <a:cubicBezTo>
                      <a:pt x="14" y="55"/>
                      <a:pt x="14" y="55"/>
                      <a:pt x="14" y="55"/>
                    </a:cubicBezTo>
                    <a:cubicBezTo>
                      <a:pt x="19" y="55"/>
                      <a:pt x="19" y="55"/>
                      <a:pt x="19" y="55"/>
                    </a:cubicBezTo>
                    <a:cubicBezTo>
                      <a:pt x="21" y="52"/>
                      <a:pt x="21" y="52"/>
                      <a:pt x="21" y="52"/>
                    </a:cubicBezTo>
                    <a:cubicBezTo>
                      <a:pt x="26" y="52"/>
                      <a:pt x="26" y="52"/>
                      <a:pt x="26" y="52"/>
                    </a:cubicBezTo>
                    <a:cubicBezTo>
                      <a:pt x="31" y="52"/>
                      <a:pt x="31" y="52"/>
                      <a:pt x="31" y="52"/>
                    </a:cubicBezTo>
                    <a:cubicBezTo>
                      <a:pt x="36" y="54"/>
                      <a:pt x="36" y="54"/>
                      <a:pt x="36" y="54"/>
                    </a:cubicBezTo>
                    <a:cubicBezTo>
                      <a:pt x="40" y="55"/>
                      <a:pt x="40" y="55"/>
                      <a:pt x="40" y="55"/>
                    </a:cubicBezTo>
                    <a:cubicBezTo>
                      <a:pt x="46" y="55"/>
                      <a:pt x="46" y="55"/>
                      <a:pt x="46" y="55"/>
                    </a:cubicBezTo>
                    <a:cubicBezTo>
                      <a:pt x="53" y="51"/>
                      <a:pt x="53" y="51"/>
                      <a:pt x="53" y="51"/>
                    </a:cubicBezTo>
                    <a:cubicBezTo>
                      <a:pt x="53" y="51"/>
                      <a:pt x="55" y="46"/>
                      <a:pt x="56" y="45"/>
                    </a:cubicBezTo>
                    <a:cubicBezTo>
                      <a:pt x="57" y="44"/>
                      <a:pt x="61" y="33"/>
                      <a:pt x="61" y="33"/>
                    </a:cubicBezTo>
                    <a:cubicBezTo>
                      <a:pt x="68" y="22"/>
                      <a:pt x="68" y="22"/>
                      <a:pt x="68" y="22"/>
                    </a:cubicBezTo>
                    <a:cubicBezTo>
                      <a:pt x="74" y="12"/>
                      <a:pt x="74" y="12"/>
                      <a:pt x="74" y="12"/>
                    </a:cubicBezTo>
                    <a:cubicBezTo>
                      <a:pt x="80" y="5"/>
                      <a:pt x="80" y="5"/>
                      <a:pt x="80" y="5"/>
                    </a:cubicBezTo>
                    <a:cubicBezTo>
                      <a:pt x="85" y="0"/>
                      <a:pt x="85" y="0"/>
                      <a:pt x="85" y="0"/>
                    </a:cubicBezTo>
                    <a:cubicBezTo>
                      <a:pt x="90" y="4"/>
                      <a:pt x="90" y="4"/>
                      <a:pt x="90" y="4"/>
                    </a:cubicBezTo>
                    <a:cubicBezTo>
                      <a:pt x="93" y="7"/>
                      <a:pt x="93" y="7"/>
                      <a:pt x="93" y="7"/>
                    </a:cubicBezTo>
                    <a:cubicBezTo>
                      <a:pt x="93" y="7"/>
                      <a:pt x="93" y="12"/>
                      <a:pt x="93" y="13"/>
                    </a:cubicBezTo>
                    <a:cubicBezTo>
                      <a:pt x="93" y="14"/>
                      <a:pt x="94" y="26"/>
                      <a:pt x="94" y="26"/>
                    </a:cubicBezTo>
                    <a:cubicBezTo>
                      <a:pt x="95" y="29"/>
                      <a:pt x="95" y="29"/>
                      <a:pt x="95" y="29"/>
                    </a:cubicBezTo>
                    <a:cubicBezTo>
                      <a:pt x="97" y="33"/>
                      <a:pt x="97" y="33"/>
                      <a:pt x="97" y="33"/>
                    </a:cubicBezTo>
                    <a:cubicBezTo>
                      <a:pt x="97" y="33"/>
                      <a:pt x="99" y="35"/>
                      <a:pt x="99" y="36"/>
                    </a:cubicBezTo>
                    <a:cubicBezTo>
                      <a:pt x="99" y="38"/>
                      <a:pt x="100" y="43"/>
                      <a:pt x="100" y="44"/>
                    </a:cubicBezTo>
                    <a:cubicBezTo>
                      <a:pt x="100" y="45"/>
                      <a:pt x="102" y="53"/>
                      <a:pt x="102" y="53"/>
                    </a:cubicBezTo>
                    <a:cubicBezTo>
                      <a:pt x="104" y="57"/>
                      <a:pt x="104" y="57"/>
                      <a:pt x="104" y="57"/>
                    </a:cubicBezTo>
                    <a:cubicBezTo>
                      <a:pt x="108" y="62"/>
                      <a:pt x="108" y="62"/>
                      <a:pt x="108" y="62"/>
                    </a:cubicBezTo>
                    <a:cubicBezTo>
                      <a:pt x="113" y="66"/>
                      <a:pt x="113" y="66"/>
                      <a:pt x="113" y="66"/>
                    </a:cubicBezTo>
                    <a:cubicBezTo>
                      <a:pt x="119" y="66"/>
                      <a:pt x="119" y="66"/>
                      <a:pt x="119" y="66"/>
                    </a:cubicBezTo>
                    <a:cubicBezTo>
                      <a:pt x="122" y="69"/>
                      <a:pt x="122" y="69"/>
                      <a:pt x="122" y="69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4" y="80"/>
                      <a:pt x="124" y="80"/>
                      <a:pt x="124" y="80"/>
                    </a:cubicBezTo>
                    <a:cubicBezTo>
                      <a:pt x="124" y="80"/>
                      <a:pt x="122" y="81"/>
                      <a:pt x="121" y="82"/>
                    </a:cubicBezTo>
                    <a:cubicBezTo>
                      <a:pt x="120" y="83"/>
                      <a:pt x="115" y="88"/>
                      <a:pt x="112" y="90"/>
                    </a:cubicBezTo>
                    <a:cubicBezTo>
                      <a:pt x="110" y="93"/>
                      <a:pt x="105" y="100"/>
                      <a:pt x="105" y="100"/>
                    </a:cubicBezTo>
                    <a:cubicBezTo>
                      <a:pt x="98" y="105"/>
                      <a:pt x="98" y="105"/>
                      <a:pt x="98" y="105"/>
                    </a:cubicBezTo>
                    <a:cubicBezTo>
                      <a:pt x="98" y="105"/>
                      <a:pt x="94" y="108"/>
                      <a:pt x="92" y="109"/>
                    </a:cubicBezTo>
                    <a:cubicBezTo>
                      <a:pt x="90" y="110"/>
                      <a:pt x="87" y="113"/>
                      <a:pt x="87" y="113"/>
                    </a:cubicBezTo>
                    <a:cubicBezTo>
                      <a:pt x="87" y="114"/>
                      <a:pt x="84" y="121"/>
                      <a:pt x="84" y="121"/>
                    </a:cubicBezTo>
                    <a:cubicBezTo>
                      <a:pt x="80" y="126"/>
                      <a:pt x="80" y="126"/>
                      <a:pt x="80" y="126"/>
                    </a:cubicBezTo>
                    <a:cubicBezTo>
                      <a:pt x="76" y="132"/>
                      <a:pt x="76" y="132"/>
                      <a:pt x="76" y="132"/>
                    </a:cubicBezTo>
                    <a:cubicBezTo>
                      <a:pt x="74" y="138"/>
                      <a:pt x="74" y="138"/>
                      <a:pt x="74" y="138"/>
                    </a:cubicBezTo>
                    <a:cubicBezTo>
                      <a:pt x="74" y="138"/>
                      <a:pt x="73" y="140"/>
                      <a:pt x="72" y="140"/>
                    </a:cubicBezTo>
                    <a:cubicBezTo>
                      <a:pt x="70" y="140"/>
                      <a:pt x="66" y="140"/>
                      <a:pt x="66" y="140"/>
                    </a:cubicBezTo>
                    <a:cubicBezTo>
                      <a:pt x="66" y="140"/>
                      <a:pt x="65" y="137"/>
                      <a:pt x="64" y="136"/>
                    </a:cubicBezTo>
                    <a:cubicBezTo>
                      <a:pt x="63" y="135"/>
                      <a:pt x="61" y="131"/>
                      <a:pt x="60" y="129"/>
                    </a:cubicBezTo>
                    <a:cubicBezTo>
                      <a:pt x="59" y="127"/>
                      <a:pt x="56" y="121"/>
                      <a:pt x="56" y="121"/>
                    </a:cubicBezTo>
                    <a:cubicBezTo>
                      <a:pt x="56" y="121"/>
                      <a:pt x="53" y="117"/>
                      <a:pt x="52" y="115"/>
                    </a:cubicBezTo>
                    <a:cubicBezTo>
                      <a:pt x="51" y="114"/>
                      <a:pt x="49" y="109"/>
                      <a:pt x="47" y="108"/>
                    </a:cubicBezTo>
                    <a:cubicBezTo>
                      <a:pt x="46" y="107"/>
                      <a:pt x="44" y="104"/>
                      <a:pt x="44" y="104"/>
                    </a:cubicBezTo>
                    <a:cubicBezTo>
                      <a:pt x="44" y="104"/>
                      <a:pt x="44" y="99"/>
                      <a:pt x="43" y="97"/>
                    </a:cubicBezTo>
                    <a:cubicBezTo>
                      <a:pt x="43" y="96"/>
                      <a:pt x="41" y="89"/>
                      <a:pt x="39" y="88"/>
                    </a:cubicBezTo>
                    <a:cubicBezTo>
                      <a:pt x="38" y="86"/>
                      <a:pt x="35" y="78"/>
                      <a:pt x="34" y="78"/>
                    </a:cubicBezTo>
                    <a:cubicBezTo>
                      <a:pt x="33" y="77"/>
                      <a:pt x="32" y="73"/>
                      <a:pt x="30" y="72"/>
                    </a:cubicBezTo>
                    <a:cubicBezTo>
                      <a:pt x="28" y="72"/>
                      <a:pt x="25" y="71"/>
                      <a:pt x="23" y="69"/>
                    </a:cubicBezTo>
                    <a:cubicBezTo>
                      <a:pt x="21" y="68"/>
                      <a:pt x="17" y="67"/>
                      <a:pt x="16" y="66"/>
                    </a:cubicBezTo>
                    <a:cubicBezTo>
                      <a:pt x="14" y="66"/>
                      <a:pt x="12" y="63"/>
                      <a:pt x="9" y="63"/>
                    </a:cubicBezTo>
                    <a:cubicBezTo>
                      <a:pt x="7" y="62"/>
                      <a:pt x="5" y="61"/>
                      <a:pt x="4" y="60"/>
                    </a:cubicBezTo>
                    <a:cubicBezTo>
                      <a:pt x="3" y="59"/>
                      <a:pt x="0" y="56"/>
                      <a:pt x="0" y="54"/>
                    </a:cubicBezTo>
                    <a:cubicBezTo>
                      <a:pt x="0" y="53"/>
                      <a:pt x="2" y="52"/>
                      <a:pt x="2" y="52"/>
                    </a:cubicBez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26" name="Freeform 15"/>
              <p:cNvSpPr>
                <a:spLocks/>
              </p:cNvSpPr>
              <p:nvPr/>
            </p:nvSpPr>
            <p:spPr bwMode="auto">
              <a:xfrm>
                <a:off x="7815263" y="2403475"/>
                <a:ext cx="666750" cy="542925"/>
              </a:xfrm>
              <a:custGeom>
                <a:avLst/>
                <a:gdLst>
                  <a:gd name="T0" fmla="*/ 145 w 177"/>
                  <a:gd name="T1" fmla="*/ 142 h 144"/>
                  <a:gd name="T2" fmla="*/ 126 w 177"/>
                  <a:gd name="T3" fmla="*/ 141 h 144"/>
                  <a:gd name="T4" fmla="*/ 117 w 177"/>
                  <a:gd name="T5" fmla="*/ 133 h 144"/>
                  <a:gd name="T6" fmla="*/ 105 w 177"/>
                  <a:gd name="T7" fmla="*/ 130 h 144"/>
                  <a:gd name="T8" fmla="*/ 96 w 177"/>
                  <a:gd name="T9" fmla="*/ 125 h 144"/>
                  <a:gd name="T10" fmla="*/ 91 w 177"/>
                  <a:gd name="T11" fmla="*/ 118 h 144"/>
                  <a:gd name="T12" fmla="*/ 84 w 177"/>
                  <a:gd name="T13" fmla="*/ 118 h 144"/>
                  <a:gd name="T14" fmla="*/ 77 w 177"/>
                  <a:gd name="T15" fmla="*/ 116 h 144"/>
                  <a:gd name="T16" fmla="*/ 70 w 177"/>
                  <a:gd name="T17" fmla="*/ 113 h 144"/>
                  <a:gd name="T18" fmla="*/ 56 w 177"/>
                  <a:gd name="T19" fmla="*/ 112 h 144"/>
                  <a:gd name="T20" fmla="*/ 44 w 177"/>
                  <a:gd name="T21" fmla="*/ 100 h 144"/>
                  <a:gd name="T22" fmla="*/ 37 w 177"/>
                  <a:gd name="T23" fmla="*/ 91 h 144"/>
                  <a:gd name="T24" fmla="*/ 35 w 177"/>
                  <a:gd name="T25" fmla="*/ 73 h 144"/>
                  <a:gd name="T26" fmla="*/ 32 w 177"/>
                  <a:gd name="T27" fmla="*/ 62 h 144"/>
                  <a:gd name="T28" fmla="*/ 35 w 177"/>
                  <a:gd name="T29" fmla="*/ 46 h 144"/>
                  <a:gd name="T30" fmla="*/ 28 w 177"/>
                  <a:gd name="T31" fmla="*/ 42 h 144"/>
                  <a:gd name="T32" fmla="*/ 7 w 177"/>
                  <a:gd name="T33" fmla="*/ 44 h 144"/>
                  <a:gd name="T34" fmla="*/ 0 w 177"/>
                  <a:gd name="T35" fmla="*/ 44 h 144"/>
                  <a:gd name="T36" fmla="*/ 5 w 177"/>
                  <a:gd name="T37" fmla="*/ 39 h 144"/>
                  <a:gd name="T38" fmla="*/ 15 w 177"/>
                  <a:gd name="T39" fmla="*/ 38 h 144"/>
                  <a:gd name="T40" fmla="*/ 30 w 177"/>
                  <a:gd name="T41" fmla="*/ 36 h 144"/>
                  <a:gd name="T42" fmla="*/ 43 w 177"/>
                  <a:gd name="T43" fmla="*/ 34 h 144"/>
                  <a:gd name="T44" fmla="*/ 49 w 177"/>
                  <a:gd name="T45" fmla="*/ 26 h 144"/>
                  <a:gd name="T46" fmla="*/ 65 w 177"/>
                  <a:gd name="T47" fmla="*/ 25 h 144"/>
                  <a:gd name="T48" fmla="*/ 71 w 177"/>
                  <a:gd name="T49" fmla="*/ 17 h 144"/>
                  <a:gd name="T50" fmla="*/ 74 w 177"/>
                  <a:gd name="T51" fmla="*/ 8 h 144"/>
                  <a:gd name="T52" fmla="*/ 81 w 177"/>
                  <a:gd name="T53" fmla="*/ 2 h 144"/>
                  <a:gd name="T54" fmla="*/ 88 w 177"/>
                  <a:gd name="T55" fmla="*/ 0 h 144"/>
                  <a:gd name="T56" fmla="*/ 100 w 177"/>
                  <a:gd name="T57" fmla="*/ 4 h 144"/>
                  <a:gd name="T58" fmla="*/ 112 w 177"/>
                  <a:gd name="T59" fmla="*/ 13 h 144"/>
                  <a:gd name="T60" fmla="*/ 120 w 177"/>
                  <a:gd name="T61" fmla="*/ 20 h 144"/>
                  <a:gd name="T62" fmla="*/ 126 w 177"/>
                  <a:gd name="T63" fmla="*/ 20 h 144"/>
                  <a:gd name="T64" fmla="*/ 132 w 177"/>
                  <a:gd name="T65" fmla="*/ 26 h 144"/>
                  <a:gd name="T66" fmla="*/ 132 w 177"/>
                  <a:gd name="T67" fmla="*/ 35 h 144"/>
                  <a:gd name="T68" fmla="*/ 132 w 177"/>
                  <a:gd name="T69" fmla="*/ 47 h 144"/>
                  <a:gd name="T70" fmla="*/ 132 w 177"/>
                  <a:gd name="T71" fmla="*/ 61 h 144"/>
                  <a:gd name="T72" fmla="*/ 132 w 177"/>
                  <a:gd name="T73" fmla="*/ 69 h 144"/>
                  <a:gd name="T74" fmla="*/ 133 w 177"/>
                  <a:gd name="T75" fmla="*/ 76 h 144"/>
                  <a:gd name="T76" fmla="*/ 143 w 177"/>
                  <a:gd name="T77" fmla="*/ 79 h 144"/>
                  <a:gd name="T78" fmla="*/ 165 w 177"/>
                  <a:gd name="T79" fmla="*/ 79 h 144"/>
                  <a:gd name="T80" fmla="*/ 172 w 177"/>
                  <a:gd name="T81" fmla="*/ 84 h 144"/>
                  <a:gd name="T82" fmla="*/ 175 w 177"/>
                  <a:gd name="T83" fmla="*/ 89 h 144"/>
                  <a:gd name="T84" fmla="*/ 171 w 177"/>
                  <a:gd name="T85" fmla="*/ 97 h 144"/>
                  <a:gd name="T86" fmla="*/ 177 w 177"/>
                  <a:gd name="T87" fmla="*/ 109 h 144"/>
                  <a:gd name="T88" fmla="*/ 175 w 177"/>
                  <a:gd name="T89" fmla="*/ 124 h 144"/>
                  <a:gd name="T90" fmla="*/ 156 w 177"/>
                  <a:gd name="T91" fmla="*/ 144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77" h="144">
                    <a:moveTo>
                      <a:pt x="156" y="144"/>
                    </a:moveTo>
                    <a:cubicBezTo>
                      <a:pt x="156" y="144"/>
                      <a:pt x="147" y="142"/>
                      <a:pt x="145" y="142"/>
                    </a:cubicBezTo>
                    <a:cubicBezTo>
                      <a:pt x="144" y="142"/>
                      <a:pt x="135" y="142"/>
                      <a:pt x="134" y="142"/>
                    </a:cubicBezTo>
                    <a:cubicBezTo>
                      <a:pt x="132" y="142"/>
                      <a:pt x="126" y="141"/>
                      <a:pt x="126" y="141"/>
                    </a:cubicBezTo>
                    <a:cubicBezTo>
                      <a:pt x="120" y="137"/>
                      <a:pt x="120" y="137"/>
                      <a:pt x="120" y="137"/>
                    </a:cubicBezTo>
                    <a:cubicBezTo>
                      <a:pt x="117" y="133"/>
                      <a:pt x="117" y="133"/>
                      <a:pt x="117" y="133"/>
                    </a:cubicBezTo>
                    <a:cubicBezTo>
                      <a:pt x="114" y="131"/>
                      <a:pt x="114" y="131"/>
                      <a:pt x="114" y="131"/>
                    </a:cubicBezTo>
                    <a:cubicBezTo>
                      <a:pt x="105" y="130"/>
                      <a:pt x="105" y="130"/>
                      <a:pt x="105" y="130"/>
                    </a:cubicBezTo>
                    <a:cubicBezTo>
                      <a:pt x="99" y="128"/>
                      <a:pt x="99" y="128"/>
                      <a:pt x="99" y="128"/>
                    </a:cubicBezTo>
                    <a:cubicBezTo>
                      <a:pt x="96" y="125"/>
                      <a:pt x="96" y="125"/>
                      <a:pt x="96" y="125"/>
                    </a:cubicBezTo>
                    <a:cubicBezTo>
                      <a:pt x="93" y="121"/>
                      <a:pt x="93" y="121"/>
                      <a:pt x="93" y="121"/>
                    </a:cubicBezTo>
                    <a:cubicBezTo>
                      <a:pt x="91" y="118"/>
                      <a:pt x="91" y="118"/>
                      <a:pt x="91" y="118"/>
                    </a:cubicBezTo>
                    <a:cubicBezTo>
                      <a:pt x="88" y="116"/>
                      <a:pt x="88" y="116"/>
                      <a:pt x="88" y="116"/>
                    </a:cubicBezTo>
                    <a:cubicBezTo>
                      <a:pt x="84" y="118"/>
                      <a:pt x="84" y="118"/>
                      <a:pt x="84" y="118"/>
                    </a:cubicBezTo>
                    <a:cubicBezTo>
                      <a:pt x="80" y="118"/>
                      <a:pt x="80" y="118"/>
                      <a:pt x="80" y="118"/>
                    </a:cubicBezTo>
                    <a:cubicBezTo>
                      <a:pt x="77" y="116"/>
                      <a:pt x="77" y="116"/>
                      <a:pt x="77" y="116"/>
                    </a:cubicBezTo>
                    <a:cubicBezTo>
                      <a:pt x="74" y="114"/>
                      <a:pt x="74" y="114"/>
                      <a:pt x="74" y="114"/>
                    </a:cubicBezTo>
                    <a:cubicBezTo>
                      <a:pt x="70" y="113"/>
                      <a:pt x="70" y="113"/>
                      <a:pt x="70" y="113"/>
                    </a:cubicBezTo>
                    <a:cubicBezTo>
                      <a:pt x="61" y="114"/>
                      <a:pt x="61" y="114"/>
                      <a:pt x="61" y="114"/>
                    </a:cubicBezTo>
                    <a:cubicBezTo>
                      <a:pt x="56" y="112"/>
                      <a:pt x="56" y="112"/>
                      <a:pt x="56" y="112"/>
                    </a:cubicBezTo>
                    <a:cubicBezTo>
                      <a:pt x="51" y="106"/>
                      <a:pt x="51" y="106"/>
                      <a:pt x="51" y="106"/>
                    </a:cubicBezTo>
                    <a:cubicBezTo>
                      <a:pt x="44" y="100"/>
                      <a:pt x="44" y="100"/>
                      <a:pt x="44" y="100"/>
                    </a:cubicBezTo>
                    <a:cubicBezTo>
                      <a:pt x="40" y="96"/>
                      <a:pt x="40" y="96"/>
                      <a:pt x="40" y="96"/>
                    </a:cubicBezTo>
                    <a:cubicBezTo>
                      <a:pt x="37" y="91"/>
                      <a:pt x="37" y="91"/>
                      <a:pt x="37" y="91"/>
                    </a:cubicBezTo>
                    <a:cubicBezTo>
                      <a:pt x="34" y="84"/>
                      <a:pt x="34" y="84"/>
                      <a:pt x="34" y="84"/>
                    </a:cubicBezTo>
                    <a:cubicBezTo>
                      <a:pt x="35" y="73"/>
                      <a:pt x="35" y="73"/>
                      <a:pt x="35" y="73"/>
                    </a:cubicBezTo>
                    <a:cubicBezTo>
                      <a:pt x="33" y="68"/>
                      <a:pt x="33" y="68"/>
                      <a:pt x="33" y="68"/>
                    </a:cubicBezTo>
                    <a:cubicBezTo>
                      <a:pt x="32" y="62"/>
                      <a:pt x="32" y="62"/>
                      <a:pt x="32" y="62"/>
                    </a:cubicBezTo>
                    <a:cubicBezTo>
                      <a:pt x="35" y="59"/>
                      <a:pt x="35" y="59"/>
                      <a:pt x="35" y="59"/>
                    </a:cubicBezTo>
                    <a:cubicBezTo>
                      <a:pt x="35" y="46"/>
                      <a:pt x="35" y="46"/>
                      <a:pt x="35" y="46"/>
                    </a:cubicBezTo>
                    <a:cubicBezTo>
                      <a:pt x="33" y="42"/>
                      <a:pt x="33" y="42"/>
                      <a:pt x="33" y="42"/>
                    </a:cubicBezTo>
                    <a:cubicBezTo>
                      <a:pt x="28" y="42"/>
                      <a:pt x="28" y="42"/>
                      <a:pt x="28" y="42"/>
                    </a:cubicBezTo>
                    <a:cubicBezTo>
                      <a:pt x="28" y="42"/>
                      <a:pt x="18" y="42"/>
                      <a:pt x="17" y="42"/>
                    </a:cubicBezTo>
                    <a:cubicBezTo>
                      <a:pt x="15" y="42"/>
                      <a:pt x="7" y="44"/>
                      <a:pt x="7" y="44"/>
                    </a:cubicBezTo>
                    <a:cubicBezTo>
                      <a:pt x="1" y="46"/>
                      <a:pt x="1" y="46"/>
                      <a:pt x="1" y="46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2" y="42"/>
                      <a:pt x="2" y="42"/>
                      <a:pt x="2" y="42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39"/>
                      <a:pt x="9" y="38"/>
                      <a:pt x="9" y="38"/>
                    </a:cubicBezTo>
                    <a:cubicBezTo>
                      <a:pt x="10" y="38"/>
                      <a:pt x="15" y="38"/>
                      <a:pt x="15" y="38"/>
                    </a:cubicBezTo>
                    <a:cubicBezTo>
                      <a:pt x="23" y="38"/>
                      <a:pt x="23" y="38"/>
                      <a:pt x="23" y="38"/>
                    </a:cubicBezTo>
                    <a:cubicBezTo>
                      <a:pt x="30" y="36"/>
                      <a:pt x="30" y="36"/>
                      <a:pt x="30" y="36"/>
                    </a:cubicBezTo>
                    <a:cubicBezTo>
                      <a:pt x="39" y="36"/>
                      <a:pt x="39" y="36"/>
                      <a:pt x="39" y="36"/>
                    </a:cubicBezTo>
                    <a:cubicBezTo>
                      <a:pt x="43" y="34"/>
                      <a:pt x="43" y="34"/>
                      <a:pt x="43" y="34"/>
                    </a:cubicBezTo>
                    <a:cubicBezTo>
                      <a:pt x="46" y="29"/>
                      <a:pt x="46" y="29"/>
                      <a:pt x="46" y="29"/>
                    </a:cubicBezTo>
                    <a:cubicBezTo>
                      <a:pt x="49" y="26"/>
                      <a:pt x="49" y="26"/>
                      <a:pt x="49" y="26"/>
                    </a:cubicBezTo>
                    <a:cubicBezTo>
                      <a:pt x="61" y="26"/>
                      <a:pt x="61" y="26"/>
                      <a:pt x="61" y="26"/>
                    </a:cubicBezTo>
                    <a:cubicBezTo>
                      <a:pt x="61" y="26"/>
                      <a:pt x="65" y="26"/>
                      <a:pt x="65" y="25"/>
                    </a:cubicBezTo>
                    <a:cubicBezTo>
                      <a:pt x="66" y="24"/>
                      <a:pt x="66" y="19"/>
                      <a:pt x="66" y="19"/>
                    </a:cubicBezTo>
                    <a:cubicBezTo>
                      <a:pt x="71" y="17"/>
                      <a:pt x="71" y="17"/>
                      <a:pt x="71" y="17"/>
                    </a:cubicBezTo>
                    <a:cubicBezTo>
                      <a:pt x="71" y="11"/>
                      <a:pt x="71" y="11"/>
                      <a:pt x="71" y="11"/>
                    </a:cubicBezTo>
                    <a:cubicBezTo>
                      <a:pt x="74" y="8"/>
                      <a:pt x="74" y="8"/>
                      <a:pt x="74" y="8"/>
                    </a:cubicBezTo>
                    <a:cubicBezTo>
                      <a:pt x="78" y="8"/>
                      <a:pt x="78" y="8"/>
                      <a:pt x="78" y="8"/>
                    </a:cubicBezTo>
                    <a:cubicBezTo>
                      <a:pt x="81" y="2"/>
                      <a:pt x="81" y="2"/>
                      <a:pt x="81" y="2"/>
                    </a:cubicBezTo>
                    <a:cubicBezTo>
                      <a:pt x="84" y="0"/>
                      <a:pt x="84" y="0"/>
                      <a:pt x="84" y="0"/>
                    </a:cubicBezTo>
                    <a:cubicBezTo>
                      <a:pt x="88" y="0"/>
                      <a:pt x="88" y="0"/>
                      <a:pt x="88" y="0"/>
                    </a:cubicBezTo>
                    <a:cubicBezTo>
                      <a:pt x="96" y="0"/>
                      <a:pt x="96" y="0"/>
                      <a:pt x="96" y="0"/>
                    </a:cubicBezTo>
                    <a:cubicBezTo>
                      <a:pt x="100" y="4"/>
                      <a:pt x="100" y="4"/>
                      <a:pt x="100" y="4"/>
                    </a:cubicBezTo>
                    <a:cubicBezTo>
                      <a:pt x="107" y="8"/>
                      <a:pt x="107" y="8"/>
                      <a:pt x="107" y="8"/>
                    </a:cubicBezTo>
                    <a:cubicBezTo>
                      <a:pt x="112" y="13"/>
                      <a:pt x="112" y="13"/>
                      <a:pt x="112" y="13"/>
                    </a:cubicBezTo>
                    <a:cubicBezTo>
                      <a:pt x="116" y="18"/>
                      <a:pt x="116" y="18"/>
                      <a:pt x="116" y="18"/>
                    </a:cubicBezTo>
                    <a:cubicBezTo>
                      <a:pt x="120" y="20"/>
                      <a:pt x="120" y="20"/>
                      <a:pt x="120" y="20"/>
                    </a:cubicBezTo>
                    <a:cubicBezTo>
                      <a:pt x="123" y="21"/>
                      <a:pt x="123" y="21"/>
                      <a:pt x="123" y="21"/>
                    </a:cubicBezTo>
                    <a:cubicBezTo>
                      <a:pt x="126" y="20"/>
                      <a:pt x="126" y="20"/>
                      <a:pt x="126" y="20"/>
                    </a:cubicBezTo>
                    <a:cubicBezTo>
                      <a:pt x="130" y="20"/>
                      <a:pt x="130" y="20"/>
                      <a:pt x="130" y="20"/>
                    </a:cubicBezTo>
                    <a:cubicBezTo>
                      <a:pt x="132" y="26"/>
                      <a:pt x="132" y="26"/>
                      <a:pt x="132" y="26"/>
                    </a:cubicBezTo>
                    <a:cubicBezTo>
                      <a:pt x="131" y="30"/>
                      <a:pt x="131" y="30"/>
                      <a:pt x="131" y="30"/>
                    </a:cubicBezTo>
                    <a:cubicBezTo>
                      <a:pt x="132" y="35"/>
                      <a:pt x="132" y="35"/>
                      <a:pt x="132" y="35"/>
                    </a:cubicBezTo>
                    <a:cubicBezTo>
                      <a:pt x="133" y="39"/>
                      <a:pt x="133" y="39"/>
                      <a:pt x="133" y="39"/>
                    </a:cubicBezTo>
                    <a:cubicBezTo>
                      <a:pt x="132" y="47"/>
                      <a:pt x="132" y="47"/>
                      <a:pt x="132" y="47"/>
                    </a:cubicBezTo>
                    <a:cubicBezTo>
                      <a:pt x="131" y="53"/>
                      <a:pt x="131" y="53"/>
                      <a:pt x="131" y="53"/>
                    </a:cubicBezTo>
                    <a:cubicBezTo>
                      <a:pt x="132" y="61"/>
                      <a:pt x="132" y="61"/>
                      <a:pt x="132" y="61"/>
                    </a:cubicBezTo>
                    <a:cubicBezTo>
                      <a:pt x="132" y="65"/>
                      <a:pt x="132" y="65"/>
                      <a:pt x="132" y="65"/>
                    </a:cubicBezTo>
                    <a:cubicBezTo>
                      <a:pt x="132" y="69"/>
                      <a:pt x="132" y="69"/>
                      <a:pt x="132" y="69"/>
                    </a:cubicBezTo>
                    <a:cubicBezTo>
                      <a:pt x="132" y="75"/>
                      <a:pt x="132" y="75"/>
                      <a:pt x="132" y="75"/>
                    </a:cubicBezTo>
                    <a:cubicBezTo>
                      <a:pt x="133" y="76"/>
                      <a:pt x="133" y="76"/>
                      <a:pt x="133" y="76"/>
                    </a:cubicBezTo>
                    <a:cubicBezTo>
                      <a:pt x="134" y="80"/>
                      <a:pt x="134" y="80"/>
                      <a:pt x="134" y="80"/>
                    </a:cubicBezTo>
                    <a:cubicBezTo>
                      <a:pt x="143" y="79"/>
                      <a:pt x="143" y="79"/>
                      <a:pt x="143" y="79"/>
                    </a:cubicBezTo>
                    <a:cubicBezTo>
                      <a:pt x="154" y="79"/>
                      <a:pt x="154" y="79"/>
                      <a:pt x="154" y="79"/>
                    </a:cubicBezTo>
                    <a:cubicBezTo>
                      <a:pt x="165" y="79"/>
                      <a:pt x="165" y="79"/>
                      <a:pt x="165" y="79"/>
                    </a:cubicBezTo>
                    <a:cubicBezTo>
                      <a:pt x="166" y="83"/>
                      <a:pt x="166" y="83"/>
                      <a:pt x="166" y="83"/>
                    </a:cubicBezTo>
                    <a:cubicBezTo>
                      <a:pt x="172" y="84"/>
                      <a:pt x="172" y="84"/>
                      <a:pt x="172" y="84"/>
                    </a:cubicBezTo>
                    <a:cubicBezTo>
                      <a:pt x="176" y="86"/>
                      <a:pt x="176" y="86"/>
                      <a:pt x="176" y="86"/>
                    </a:cubicBezTo>
                    <a:cubicBezTo>
                      <a:pt x="175" y="89"/>
                      <a:pt x="175" y="89"/>
                      <a:pt x="175" y="89"/>
                    </a:cubicBezTo>
                    <a:cubicBezTo>
                      <a:pt x="172" y="92"/>
                      <a:pt x="172" y="92"/>
                      <a:pt x="172" y="92"/>
                    </a:cubicBezTo>
                    <a:cubicBezTo>
                      <a:pt x="171" y="97"/>
                      <a:pt x="171" y="97"/>
                      <a:pt x="171" y="97"/>
                    </a:cubicBezTo>
                    <a:cubicBezTo>
                      <a:pt x="174" y="103"/>
                      <a:pt x="174" y="103"/>
                      <a:pt x="174" y="103"/>
                    </a:cubicBezTo>
                    <a:cubicBezTo>
                      <a:pt x="177" y="109"/>
                      <a:pt x="177" y="109"/>
                      <a:pt x="177" y="109"/>
                    </a:cubicBezTo>
                    <a:cubicBezTo>
                      <a:pt x="177" y="121"/>
                      <a:pt x="177" y="121"/>
                      <a:pt x="177" y="121"/>
                    </a:cubicBezTo>
                    <a:cubicBezTo>
                      <a:pt x="175" y="124"/>
                      <a:pt x="175" y="124"/>
                      <a:pt x="175" y="124"/>
                    </a:cubicBezTo>
                    <a:cubicBezTo>
                      <a:pt x="169" y="132"/>
                      <a:pt x="169" y="132"/>
                      <a:pt x="169" y="132"/>
                    </a:cubicBezTo>
                    <a:lnTo>
                      <a:pt x="156" y="144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9444038" y="2122488"/>
                <a:ext cx="455612" cy="796925"/>
              </a:xfrm>
              <a:custGeom>
                <a:avLst/>
                <a:gdLst>
                  <a:gd name="T0" fmla="*/ 61 w 121"/>
                  <a:gd name="T1" fmla="*/ 1 h 212"/>
                  <a:gd name="T2" fmla="*/ 74 w 121"/>
                  <a:gd name="T3" fmla="*/ 6 h 212"/>
                  <a:gd name="T4" fmla="*/ 79 w 121"/>
                  <a:gd name="T5" fmla="*/ 21 h 212"/>
                  <a:gd name="T6" fmla="*/ 77 w 121"/>
                  <a:gd name="T7" fmla="*/ 41 h 212"/>
                  <a:gd name="T8" fmla="*/ 73 w 121"/>
                  <a:gd name="T9" fmla="*/ 50 h 212"/>
                  <a:gd name="T10" fmla="*/ 80 w 121"/>
                  <a:gd name="T11" fmla="*/ 59 h 212"/>
                  <a:gd name="T12" fmla="*/ 87 w 121"/>
                  <a:gd name="T13" fmla="*/ 69 h 212"/>
                  <a:gd name="T14" fmla="*/ 101 w 121"/>
                  <a:gd name="T15" fmla="*/ 72 h 212"/>
                  <a:gd name="T16" fmla="*/ 101 w 121"/>
                  <a:gd name="T17" fmla="*/ 82 h 212"/>
                  <a:gd name="T18" fmla="*/ 93 w 121"/>
                  <a:gd name="T19" fmla="*/ 89 h 212"/>
                  <a:gd name="T20" fmla="*/ 91 w 121"/>
                  <a:gd name="T21" fmla="*/ 99 h 212"/>
                  <a:gd name="T22" fmla="*/ 98 w 121"/>
                  <a:gd name="T23" fmla="*/ 109 h 212"/>
                  <a:gd name="T24" fmla="*/ 101 w 121"/>
                  <a:gd name="T25" fmla="*/ 118 h 212"/>
                  <a:gd name="T26" fmla="*/ 106 w 121"/>
                  <a:gd name="T27" fmla="*/ 128 h 212"/>
                  <a:gd name="T28" fmla="*/ 113 w 121"/>
                  <a:gd name="T29" fmla="*/ 133 h 212"/>
                  <a:gd name="T30" fmla="*/ 121 w 121"/>
                  <a:gd name="T31" fmla="*/ 137 h 212"/>
                  <a:gd name="T32" fmla="*/ 113 w 121"/>
                  <a:gd name="T33" fmla="*/ 144 h 212"/>
                  <a:gd name="T34" fmla="*/ 107 w 121"/>
                  <a:gd name="T35" fmla="*/ 154 h 212"/>
                  <a:gd name="T36" fmla="*/ 106 w 121"/>
                  <a:gd name="T37" fmla="*/ 165 h 212"/>
                  <a:gd name="T38" fmla="*/ 112 w 121"/>
                  <a:gd name="T39" fmla="*/ 172 h 212"/>
                  <a:gd name="T40" fmla="*/ 110 w 121"/>
                  <a:gd name="T41" fmla="*/ 185 h 212"/>
                  <a:gd name="T42" fmla="*/ 111 w 121"/>
                  <a:gd name="T43" fmla="*/ 194 h 212"/>
                  <a:gd name="T44" fmla="*/ 107 w 121"/>
                  <a:gd name="T45" fmla="*/ 200 h 212"/>
                  <a:gd name="T46" fmla="*/ 88 w 121"/>
                  <a:gd name="T47" fmla="*/ 207 h 212"/>
                  <a:gd name="T48" fmla="*/ 73 w 121"/>
                  <a:gd name="T49" fmla="*/ 210 h 212"/>
                  <a:gd name="T50" fmla="*/ 65 w 121"/>
                  <a:gd name="T51" fmla="*/ 209 h 212"/>
                  <a:gd name="T52" fmla="*/ 56 w 121"/>
                  <a:gd name="T53" fmla="*/ 205 h 212"/>
                  <a:gd name="T54" fmla="*/ 47 w 121"/>
                  <a:gd name="T55" fmla="*/ 198 h 212"/>
                  <a:gd name="T56" fmla="*/ 36 w 121"/>
                  <a:gd name="T57" fmla="*/ 199 h 212"/>
                  <a:gd name="T58" fmla="*/ 28 w 121"/>
                  <a:gd name="T59" fmla="*/ 207 h 212"/>
                  <a:gd name="T60" fmla="*/ 18 w 121"/>
                  <a:gd name="T61" fmla="*/ 203 h 212"/>
                  <a:gd name="T62" fmla="*/ 10 w 121"/>
                  <a:gd name="T63" fmla="*/ 192 h 212"/>
                  <a:gd name="T64" fmla="*/ 2 w 121"/>
                  <a:gd name="T65" fmla="*/ 192 h 212"/>
                  <a:gd name="T66" fmla="*/ 0 w 121"/>
                  <a:gd name="T67" fmla="*/ 168 h 212"/>
                  <a:gd name="T68" fmla="*/ 6 w 121"/>
                  <a:gd name="T69" fmla="*/ 137 h 212"/>
                  <a:gd name="T70" fmla="*/ 13 w 121"/>
                  <a:gd name="T71" fmla="*/ 120 h 212"/>
                  <a:gd name="T72" fmla="*/ 16 w 121"/>
                  <a:gd name="T73" fmla="*/ 104 h 212"/>
                  <a:gd name="T74" fmla="*/ 28 w 121"/>
                  <a:gd name="T75" fmla="*/ 92 h 212"/>
                  <a:gd name="T76" fmla="*/ 34 w 121"/>
                  <a:gd name="T77" fmla="*/ 81 h 212"/>
                  <a:gd name="T78" fmla="*/ 36 w 121"/>
                  <a:gd name="T79" fmla="*/ 67 h 212"/>
                  <a:gd name="T80" fmla="*/ 35 w 121"/>
                  <a:gd name="T81" fmla="*/ 53 h 212"/>
                  <a:gd name="T82" fmla="*/ 44 w 121"/>
                  <a:gd name="T83" fmla="*/ 41 h 212"/>
                  <a:gd name="T84" fmla="*/ 55 w 121"/>
                  <a:gd name="T85" fmla="*/ 30 h 212"/>
                  <a:gd name="T86" fmla="*/ 60 w 121"/>
                  <a:gd name="T87" fmla="*/ 15 h 212"/>
                  <a:gd name="T88" fmla="*/ 56 w 121"/>
                  <a:gd name="T89" fmla="*/ 3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21" h="212">
                    <a:moveTo>
                      <a:pt x="54" y="0"/>
                    </a:moveTo>
                    <a:cubicBezTo>
                      <a:pt x="61" y="1"/>
                      <a:pt x="61" y="1"/>
                      <a:pt x="61" y="1"/>
                    </a:cubicBezTo>
                    <a:cubicBezTo>
                      <a:pt x="67" y="3"/>
                      <a:pt x="67" y="3"/>
                      <a:pt x="67" y="3"/>
                    </a:cubicBezTo>
                    <a:cubicBezTo>
                      <a:pt x="74" y="6"/>
                      <a:pt x="74" y="6"/>
                      <a:pt x="74" y="6"/>
                    </a:cubicBezTo>
                    <a:cubicBezTo>
                      <a:pt x="76" y="11"/>
                      <a:pt x="76" y="11"/>
                      <a:pt x="76" y="11"/>
                    </a:cubicBezTo>
                    <a:cubicBezTo>
                      <a:pt x="79" y="21"/>
                      <a:pt x="79" y="21"/>
                      <a:pt x="79" y="21"/>
                    </a:cubicBezTo>
                    <a:cubicBezTo>
                      <a:pt x="78" y="31"/>
                      <a:pt x="78" y="31"/>
                      <a:pt x="78" y="31"/>
                    </a:cubicBezTo>
                    <a:cubicBezTo>
                      <a:pt x="77" y="41"/>
                      <a:pt x="77" y="41"/>
                      <a:pt x="77" y="41"/>
                    </a:cubicBezTo>
                    <a:cubicBezTo>
                      <a:pt x="75" y="45"/>
                      <a:pt x="75" y="45"/>
                      <a:pt x="75" y="45"/>
                    </a:cubicBezTo>
                    <a:cubicBezTo>
                      <a:pt x="73" y="50"/>
                      <a:pt x="73" y="50"/>
                      <a:pt x="73" y="50"/>
                    </a:cubicBezTo>
                    <a:cubicBezTo>
                      <a:pt x="74" y="55"/>
                      <a:pt x="74" y="55"/>
                      <a:pt x="74" y="55"/>
                    </a:cubicBezTo>
                    <a:cubicBezTo>
                      <a:pt x="80" y="59"/>
                      <a:pt x="80" y="59"/>
                      <a:pt x="80" y="59"/>
                    </a:cubicBezTo>
                    <a:cubicBezTo>
                      <a:pt x="83" y="64"/>
                      <a:pt x="83" y="64"/>
                      <a:pt x="83" y="64"/>
                    </a:cubicBezTo>
                    <a:cubicBezTo>
                      <a:pt x="87" y="69"/>
                      <a:pt x="87" y="69"/>
                      <a:pt x="87" y="69"/>
                    </a:cubicBezTo>
                    <a:cubicBezTo>
                      <a:pt x="94" y="72"/>
                      <a:pt x="94" y="72"/>
                      <a:pt x="94" y="72"/>
                    </a:cubicBezTo>
                    <a:cubicBezTo>
                      <a:pt x="101" y="72"/>
                      <a:pt x="101" y="72"/>
                      <a:pt x="101" y="72"/>
                    </a:cubicBezTo>
                    <a:cubicBezTo>
                      <a:pt x="103" y="78"/>
                      <a:pt x="103" y="78"/>
                      <a:pt x="103" y="78"/>
                    </a:cubicBezTo>
                    <a:cubicBezTo>
                      <a:pt x="101" y="82"/>
                      <a:pt x="101" y="82"/>
                      <a:pt x="101" y="82"/>
                    </a:cubicBezTo>
                    <a:cubicBezTo>
                      <a:pt x="96" y="84"/>
                      <a:pt x="96" y="84"/>
                      <a:pt x="96" y="84"/>
                    </a:cubicBezTo>
                    <a:cubicBezTo>
                      <a:pt x="93" y="89"/>
                      <a:pt x="93" y="89"/>
                      <a:pt x="93" y="89"/>
                    </a:cubicBezTo>
                    <a:cubicBezTo>
                      <a:pt x="92" y="94"/>
                      <a:pt x="92" y="94"/>
                      <a:pt x="92" y="94"/>
                    </a:cubicBezTo>
                    <a:cubicBezTo>
                      <a:pt x="91" y="99"/>
                      <a:pt x="91" y="99"/>
                      <a:pt x="91" y="99"/>
                    </a:cubicBezTo>
                    <a:cubicBezTo>
                      <a:pt x="93" y="103"/>
                      <a:pt x="93" y="103"/>
                      <a:pt x="93" y="103"/>
                    </a:cubicBezTo>
                    <a:cubicBezTo>
                      <a:pt x="98" y="109"/>
                      <a:pt x="98" y="109"/>
                      <a:pt x="98" y="109"/>
                    </a:cubicBezTo>
                    <a:cubicBezTo>
                      <a:pt x="101" y="113"/>
                      <a:pt x="101" y="113"/>
                      <a:pt x="101" y="113"/>
                    </a:cubicBezTo>
                    <a:cubicBezTo>
                      <a:pt x="101" y="118"/>
                      <a:pt x="101" y="118"/>
                      <a:pt x="101" y="118"/>
                    </a:cubicBezTo>
                    <a:cubicBezTo>
                      <a:pt x="103" y="122"/>
                      <a:pt x="103" y="122"/>
                      <a:pt x="103" y="122"/>
                    </a:cubicBezTo>
                    <a:cubicBezTo>
                      <a:pt x="106" y="128"/>
                      <a:pt x="106" y="128"/>
                      <a:pt x="106" y="128"/>
                    </a:cubicBezTo>
                    <a:cubicBezTo>
                      <a:pt x="109" y="130"/>
                      <a:pt x="109" y="130"/>
                      <a:pt x="109" y="130"/>
                    </a:cubicBezTo>
                    <a:cubicBezTo>
                      <a:pt x="113" y="133"/>
                      <a:pt x="113" y="133"/>
                      <a:pt x="113" y="133"/>
                    </a:cubicBezTo>
                    <a:cubicBezTo>
                      <a:pt x="119" y="134"/>
                      <a:pt x="119" y="134"/>
                      <a:pt x="119" y="134"/>
                    </a:cubicBezTo>
                    <a:cubicBezTo>
                      <a:pt x="121" y="137"/>
                      <a:pt x="121" y="137"/>
                      <a:pt x="121" y="137"/>
                    </a:cubicBezTo>
                    <a:cubicBezTo>
                      <a:pt x="117" y="139"/>
                      <a:pt x="117" y="139"/>
                      <a:pt x="117" y="139"/>
                    </a:cubicBezTo>
                    <a:cubicBezTo>
                      <a:pt x="113" y="144"/>
                      <a:pt x="113" y="144"/>
                      <a:pt x="113" y="144"/>
                    </a:cubicBezTo>
                    <a:cubicBezTo>
                      <a:pt x="110" y="148"/>
                      <a:pt x="110" y="148"/>
                      <a:pt x="110" y="148"/>
                    </a:cubicBezTo>
                    <a:cubicBezTo>
                      <a:pt x="107" y="154"/>
                      <a:pt x="107" y="154"/>
                      <a:pt x="107" y="154"/>
                    </a:cubicBezTo>
                    <a:cubicBezTo>
                      <a:pt x="106" y="161"/>
                      <a:pt x="106" y="161"/>
                      <a:pt x="106" y="161"/>
                    </a:cubicBezTo>
                    <a:cubicBezTo>
                      <a:pt x="106" y="165"/>
                      <a:pt x="106" y="165"/>
                      <a:pt x="106" y="165"/>
                    </a:cubicBezTo>
                    <a:cubicBezTo>
                      <a:pt x="112" y="169"/>
                      <a:pt x="112" y="169"/>
                      <a:pt x="112" y="169"/>
                    </a:cubicBezTo>
                    <a:cubicBezTo>
                      <a:pt x="112" y="169"/>
                      <a:pt x="112" y="170"/>
                      <a:pt x="112" y="172"/>
                    </a:cubicBezTo>
                    <a:cubicBezTo>
                      <a:pt x="111" y="174"/>
                      <a:pt x="112" y="182"/>
                      <a:pt x="112" y="182"/>
                    </a:cubicBezTo>
                    <a:cubicBezTo>
                      <a:pt x="110" y="185"/>
                      <a:pt x="110" y="185"/>
                      <a:pt x="110" y="185"/>
                    </a:cubicBezTo>
                    <a:cubicBezTo>
                      <a:pt x="110" y="191"/>
                      <a:pt x="110" y="191"/>
                      <a:pt x="110" y="191"/>
                    </a:cubicBezTo>
                    <a:cubicBezTo>
                      <a:pt x="111" y="194"/>
                      <a:pt x="111" y="194"/>
                      <a:pt x="111" y="194"/>
                    </a:cubicBezTo>
                    <a:cubicBezTo>
                      <a:pt x="111" y="200"/>
                      <a:pt x="111" y="200"/>
                      <a:pt x="111" y="200"/>
                    </a:cubicBezTo>
                    <a:cubicBezTo>
                      <a:pt x="107" y="200"/>
                      <a:pt x="107" y="200"/>
                      <a:pt x="107" y="200"/>
                    </a:cubicBezTo>
                    <a:cubicBezTo>
                      <a:pt x="96" y="205"/>
                      <a:pt x="96" y="205"/>
                      <a:pt x="96" y="205"/>
                    </a:cubicBezTo>
                    <a:cubicBezTo>
                      <a:pt x="88" y="207"/>
                      <a:pt x="88" y="207"/>
                      <a:pt x="88" y="207"/>
                    </a:cubicBezTo>
                    <a:cubicBezTo>
                      <a:pt x="78" y="209"/>
                      <a:pt x="78" y="209"/>
                      <a:pt x="78" y="209"/>
                    </a:cubicBezTo>
                    <a:cubicBezTo>
                      <a:pt x="73" y="210"/>
                      <a:pt x="73" y="210"/>
                      <a:pt x="73" y="210"/>
                    </a:cubicBezTo>
                    <a:cubicBezTo>
                      <a:pt x="72" y="212"/>
                      <a:pt x="72" y="212"/>
                      <a:pt x="72" y="212"/>
                    </a:cubicBezTo>
                    <a:cubicBezTo>
                      <a:pt x="65" y="209"/>
                      <a:pt x="65" y="209"/>
                      <a:pt x="65" y="209"/>
                    </a:cubicBezTo>
                    <a:cubicBezTo>
                      <a:pt x="60" y="207"/>
                      <a:pt x="60" y="207"/>
                      <a:pt x="60" y="207"/>
                    </a:cubicBezTo>
                    <a:cubicBezTo>
                      <a:pt x="56" y="205"/>
                      <a:pt x="56" y="205"/>
                      <a:pt x="56" y="205"/>
                    </a:cubicBezTo>
                    <a:cubicBezTo>
                      <a:pt x="51" y="202"/>
                      <a:pt x="51" y="202"/>
                      <a:pt x="51" y="202"/>
                    </a:cubicBezTo>
                    <a:cubicBezTo>
                      <a:pt x="47" y="198"/>
                      <a:pt x="47" y="198"/>
                      <a:pt x="47" y="198"/>
                    </a:cubicBezTo>
                    <a:cubicBezTo>
                      <a:pt x="43" y="198"/>
                      <a:pt x="43" y="198"/>
                      <a:pt x="43" y="198"/>
                    </a:cubicBezTo>
                    <a:cubicBezTo>
                      <a:pt x="36" y="199"/>
                      <a:pt x="36" y="199"/>
                      <a:pt x="36" y="199"/>
                    </a:cubicBezTo>
                    <a:cubicBezTo>
                      <a:pt x="31" y="202"/>
                      <a:pt x="31" y="202"/>
                      <a:pt x="31" y="202"/>
                    </a:cubicBezTo>
                    <a:cubicBezTo>
                      <a:pt x="28" y="207"/>
                      <a:pt x="28" y="207"/>
                      <a:pt x="28" y="207"/>
                    </a:cubicBezTo>
                    <a:cubicBezTo>
                      <a:pt x="23" y="205"/>
                      <a:pt x="23" y="205"/>
                      <a:pt x="23" y="205"/>
                    </a:cubicBezTo>
                    <a:cubicBezTo>
                      <a:pt x="18" y="203"/>
                      <a:pt x="18" y="203"/>
                      <a:pt x="18" y="203"/>
                    </a:cubicBezTo>
                    <a:cubicBezTo>
                      <a:pt x="14" y="200"/>
                      <a:pt x="14" y="200"/>
                      <a:pt x="14" y="200"/>
                    </a:cubicBezTo>
                    <a:cubicBezTo>
                      <a:pt x="10" y="192"/>
                      <a:pt x="10" y="192"/>
                      <a:pt x="10" y="192"/>
                    </a:cubicBezTo>
                    <a:cubicBezTo>
                      <a:pt x="10" y="192"/>
                      <a:pt x="11" y="188"/>
                      <a:pt x="9" y="188"/>
                    </a:cubicBezTo>
                    <a:cubicBezTo>
                      <a:pt x="7" y="188"/>
                      <a:pt x="2" y="192"/>
                      <a:pt x="2" y="192"/>
                    </a:cubicBezTo>
                    <a:cubicBezTo>
                      <a:pt x="0" y="183"/>
                      <a:pt x="0" y="183"/>
                      <a:pt x="0" y="183"/>
                    </a:cubicBezTo>
                    <a:cubicBezTo>
                      <a:pt x="0" y="168"/>
                      <a:pt x="0" y="168"/>
                      <a:pt x="0" y="168"/>
                    </a:cubicBezTo>
                    <a:cubicBezTo>
                      <a:pt x="2" y="151"/>
                      <a:pt x="2" y="151"/>
                      <a:pt x="2" y="151"/>
                    </a:cubicBezTo>
                    <a:cubicBezTo>
                      <a:pt x="6" y="137"/>
                      <a:pt x="6" y="137"/>
                      <a:pt x="6" y="137"/>
                    </a:cubicBezTo>
                    <a:cubicBezTo>
                      <a:pt x="11" y="129"/>
                      <a:pt x="11" y="129"/>
                      <a:pt x="11" y="129"/>
                    </a:cubicBezTo>
                    <a:cubicBezTo>
                      <a:pt x="13" y="120"/>
                      <a:pt x="13" y="120"/>
                      <a:pt x="13" y="120"/>
                    </a:cubicBezTo>
                    <a:cubicBezTo>
                      <a:pt x="13" y="110"/>
                      <a:pt x="13" y="110"/>
                      <a:pt x="13" y="110"/>
                    </a:cubicBezTo>
                    <a:cubicBezTo>
                      <a:pt x="16" y="104"/>
                      <a:pt x="16" y="104"/>
                      <a:pt x="16" y="104"/>
                    </a:cubicBezTo>
                    <a:cubicBezTo>
                      <a:pt x="24" y="96"/>
                      <a:pt x="24" y="96"/>
                      <a:pt x="24" y="96"/>
                    </a:cubicBezTo>
                    <a:cubicBezTo>
                      <a:pt x="28" y="92"/>
                      <a:pt x="28" y="92"/>
                      <a:pt x="28" y="92"/>
                    </a:cubicBezTo>
                    <a:cubicBezTo>
                      <a:pt x="32" y="87"/>
                      <a:pt x="32" y="87"/>
                      <a:pt x="32" y="87"/>
                    </a:cubicBezTo>
                    <a:cubicBezTo>
                      <a:pt x="34" y="81"/>
                      <a:pt x="34" y="81"/>
                      <a:pt x="34" y="81"/>
                    </a:cubicBezTo>
                    <a:cubicBezTo>
                      <a:pt x="36" y="72"/>
                      <a:pt x="36" y="72"/>
                      <a:pt x="36" y="72"/>
                    </a:cubicBezTo>
                    <a:cubicBezTo>
                      <a:pt x="36" y="67"/>
                      <a:pt x="36" y="67"/>
                      <a:pt x="36" y="67"/>
                    </a:cubicBezTo>
                    <a:cubicBezTo>
                      <a:pt x="34" y="60"/>
                      <a:pt x="34" y="60"/>
                      <a:pt x="34" y="60"/>
                    </a:cubicBezTo>
                    <a:cubicBezTo>
                      <a:pt x="35" y="53"/>
                      <a:pt x="35" y="53"/>
                      <a:pt x="35" y="53"/>
                    </a:cubicBezTo>
                    <a:cubicBezTo>
                      <a:pt x="37" y="45"/>
                      <a:pt x="37" y="45"/>
                      <a:pt x="37" y="45"/>
                    </a:cubicBezTo>
                    <a:cubicBezTo>
                      <a:pt x="44" y="41"/>
                      <a:pt x="44" y="41"/>
                      <a:pt x="44" y="41"/>
                    </a:cubicBezTo>
                    <a:cubicBezTo>
                      <a:pt x="51" y="35"/>
                      <a:pt x="51" y="35"/>
                      <a:pt x="51" y="35"/>
                    </a:cubicBezTo>
                    <a:cubicBezTo>
                      <a:pt x="55" y="30"/>
                      <a:pt x="55" y="30"/>
                      <a:pt x="55" y="30"/>
                    </a:cubicBezTo>
                    <a:cubicBezTo>
                      <a:pt x="58" y="23"/>
                      <a:pt x="58" y="23"/>
                      <a:pt x="58" y="23"/>
                    </a:cubicBezTo>
                    <a:cubicBezTo>
                      <a:pt x="60" y="15"/>
                      <a:pt x="60" y="15"/>
                      <a:pt x="60" y="15"/>
                    </a:cubicBezTo>
                    <a:cubicBezTo>
                      <a:pt x="60" y="8"/>
                      <a:pt x="60" y="8"/>
                      <a:pt x="60" y="8"/>
                    </a:cubicBezTo>
                    <a:cubicBezTo>
                      <a:pt x="56" y="3"/>
                      <a:pt x="56" y="3"/>
                      <a:pt x="56" y="3"/>
                    </a:cubicBezTo>
                    <a:lnTo>
                      <a:pt x="54" y="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28" name="Freeform 35"/>
              <p:cNvSpPr>
                <a:spLocks/>
              </p:cNvSpPr>
              <p:nvPr/>
            </p:nvSpPr>
            <p:spPr bwMode="auto">
              <a:xfrm>
                <a:off x="9455150" y="1611313"/>
                <a:ext cx="184150" cy="138113"/>
              </a:xfrm>
              <a:custGeom>
                <a:avLst/>
                <a:gdLst>
                  <a:gd name="T0" fmla="*/ 2 w 49"/>
                  <a:gd name="T1" fmla="*/ 37 h 37"/>
                  <a:gd name="T2" fmla="*/ 5 w 49"/>
                  <a:gd name="T3" fmla="*/ 35 h 37"/>
                  <a:gd name="T4" fmla="*/ 9 w 49"/>
                  <a:gd name="T5" fmla="*/ 34 h 37"/>
                  <a:gd name="T6" fmla="*/ 11 w 49"/>
                  <a:gd name="T7" fmla="*/ 35 h 37"/>
                  <a:gd name="T8" fmla="*/ 14 w 49"/>
                  <a:gd name="T9" fmla="*/ 36 h 37"/>
                  <a:gd name="T10" fmla="*/ 17 w 49"/>
                  <a:gd name="T11" fmla="*/ 34 h 37"/>
                  <a:gd name="T12" fmla="*/ 20 w 49"/>
                  <a:gd name="T13" fmla="*/ 31 h 37"/>
                  <a:gd name="T14" fmla="*/ 23 w 49"/>
                  <a:gd name="T15" fmla="*/ 30 h 37"/>
                  <a:gd name="T16" fmla="*/ 27 w 49"/>
                  <a:gd name="T17" fmla="*/ 31 h 37"/>
                  <a:gd name="T18" fmla="*/ 29 w 49"/>
                  <a:gd name="T19" fmla="*/ 30 h 37"/>
                  <a:gd name="T20" fmla="*/ 33 w 49"/>
                  <a:gd name="T21" fmla="*/ 26 h 37"/>
                  <a:gd name="T22" fmla="*/ 39 w 49"/>
                  <a:gd name="T23" fmla="*/ 25 h 37"/>
                  <a:gd name="T24" fmla="*/ 43 w 49"/>
                  <a:gd name="T25" fmla="*/ 19 h 37"/>
                  <a:gd name="T26" fmla="*/ 47 w 49"/>
                  <a:gd name="T27" fmla="*/ 13 h 37"/>
                  <a:gd name="T28" fmla="*/ 48 w 49"/>
                  <a:gd name="T29" fmla="*/ 9 h 37"/>
                  <a:gd name="T30" fmla="*/ 49 w 49"/>
                  <a:gd name="T31" fmla="*/ 4 h 37"/>
                  <a:gd name="T32" fmla="*/ 41 w 49"/>
                  <a:gd name="T33" fmla="*/ 3 h 37"/>
                  <a:gd name="T34" fmla="*/ 36 w 49"/>
                  <a:gd name="T35" fmla="*/ 2 h 37"/>
                  <a:gd name="T36" fmla="*/ 29 w 49"/>
                  <a:gd name="T37" fmla="*/ 2 h 37"/>
                  <a:gd name="T38" fmla="*/ 26 w 49"/>
                  <a:gd name="T39" fmla="*/ 3 h 37"/>
                  <a:gd name="T40" fmla="*/ 20 w 49"/>
                  <a:gd name="T41" fmla="*/ 3 h 37"/>
                  <a:gd name="T42" fmla="*/ 15 w 49"/>
                  <a:gd name="T43" fmla="*/ 1 h 37"/>
                  <a:gd name="T44" fmla="*/ 10 w 49"/>
                  <a:gd name="T45" fmla="*/ 0 h 37"/>
                  <a:gd name="T46" fmla="*/ 5 w 49"/>
                  <a:gd name="T47" fmla="*/ 1 h 37"/>
                  <a:gd name="T48" fmla="*/ 3 w 49"/>
                  <a:gd name="T49" fmla="*/ 6 h 37"/>
                  <a:gd name="T50" fmla="*/ 2 w 49"/>
                  <a:gd name="T51" fmla="*/ 10 h 37"/>
                  <a:gd name="T52" fmla="*/ 2 w 49"/>
                  <a:gd name="T53" fmla="*/ 15 h 37"/>
                  <a:gd name="T54" fmla="*/ 2 w 49"/>
                  <a:gd name="T55" fmla="*/ 22 h 37"/>
                  <a:gd name="T56" fmla="*/ 0 w 49"/>
                  <a:gd name="T57" fmla="*/ 30 h 37"/>
                  <a:gd name="T58" fmla="*/ 0 w 49"/>
                  <a:gd name="T59" fmla="*/ 36 h 37"/>
                  <a:gd name="T60" fmla="*/ 2 w 49"/>
                  <a:gd name="T61" fmla="*/ 3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49" h="37">
                    <a:moveTo>
                      <a:pt x="2" y="37"/>
                    </a:moveTo>
                    <a:cubicBezTo>
                      <a:pt x="5" y="35"/>
                      <a:pt x="5" y="35"/>
                      <a:pt x="5" y="35"/>
                    </a:cubicBezTo>
                    <a:cubicBezTo>
                      <a:pt x="9" y="34"/>
                      <a:pt x="9" y="34"/>
                      <a:pt x="9" y="34"/>
                    </a:cubicBezTo>
                    <a:cubicBezTo>
                      <a:pt x="11" y="35"/>
                      <a:pt x="11" y="35"/>
                      <a:pt x="11" y="35"/>
                    </a:cubicBezTo>
                    <a:cubicBezTo>
                      <a:pt x="14" y="36"/>
                      <a:pt x="14" y="36"/>
                      <a:pt x="14" y="36"/>
                    </a:cubicBezTo>
                    <a:cubicBezTo>
                      <a:pt x="17" y="34"/>
                      <a:pt x="17" y="34"/>
                      <a:pt x="17" y="34"/>
                    </a:cubicBezTo>
                    <a:cubicBezTo>
                      <a:pt x="20" y="31"/>
                      <a:pt x="20" y="31"/>
                      <a:pt x="20" y="31"/>
                    </a:cubicBezTo>
                    <a:cubicBezTo>
                      <a:pt x="23" y="30"/>
                      <a:pt x="23" y="30"/>
                      <a:pt x="23" y="30"/>
                    </a:cubicBezTo>
                    <a:cubicBezTo>
                      <a:pt x="27" y="31"/>
                      <a:pt x="27" y="31"/>
                      <a:pt x="27" y="31"/>
                    </a:cubicBezTo>
                    <a:cubicBezTo>
                      <a:pt x="29" y="30"/>
                      <a:pt x="29" y="30"/>
                      <a:pt x="29" y="30"/>
                    </a:cubicBezTo>
                    <a:cubicBezTo>
                      <a:pt x="33" y="26"/>
                      <a:pt x="33" y="26"/>
                      <a:pt x="33" y="26"/>
                    </a:cubicBezTo>
                    <a:cubicBezTo>
                      <a:pt x="39" y="25"/>
                      <a:pt x="39" y="25"/>
                      <a:pt x="39" y="25"/>
                    </a:cubicBezTo>
                    <a:cubicBezTo>
                      <a:pt x="43" y="19"/>
                      <a:pt x="43" y="19"/>
                      <a:pt x="43" y="19"/>
                    </a:cubicBezTo>
                    <a:cubicBezTo>
                      <a:pt x="47" y="13"/>
                      <a:pt x="47" y="13"/>
                      <a:pt x="47" y="13"/>
                    </a:cubicBezTo>
                    <a:cubicBezTo>
                      <a:pt x="48" y="9"/>
                      <a:pt x="48" y="9"/>
                      <a:pt x="48" y="9"/>
                    </a:cubicBezTo>
                    <a:cubicBezTo>
                      <a:pt x="49" y="4"/>
                      <a:pt x="49" y="4"/>
                      <a:pt x="49" y="4"/>
                    </a:cubicBezTo>
                    <a:cubicBezTo>
                      <a:pt x="41" y="3"/>
                      <a:pt x="41" y="3"/>
                      <a:pt x="41" y="3"/>
                    </a:cubicBezTo>
                    <a:cubicBezTo>
                      <a:pt x="36" y="2"/>
                      <a:pt x="36" y="2"/>
                      <a:pt x="36" y="2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26" y="3"/>
                      <a:pt x="26" y="3"/>
                      <a:pt x="26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5"/>
                      <a:pt x="3" y="21"/>
                      <a:pt x="2" y="22"/>
                    </a:cubicBezTo>
                    <a:cubicBezTo>
                      <a:pt x="1" y="23"/>
                      <a:pt x="0" y="30"/>
                      <a:pt x="0" y="30"/>
                    </a:cubicBezTo>
                    <a:cubicBezTo>
                      <a:pt x="0" y="36"/>
                      <a:pt x="0" y="36"/>
                      <a:pt x="0" y="36"/>
                    </a:cubicBezTo>
                    <a:lnTo>
                      <a:pt x="2" y="37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29" name="Freeform 36"/>
              <p:cNvSpPr>
                <a:spLocks/>
              </p:cNvSpPr>
              <p:nvPr/>
            </p:nvSpPr>
            <p:spPr bwMode="auto">
              <a:xfrm>
                <a:off x="9523413" y="1570038"/>
                <a:ext cx="30162" cy="30163"/>
              </a:xfrm>
              <a:custGeom>
                <a:avLst/>
                <a:gdLst>
                  <a:gd name="T0" fmla="*/ 7 w 19"/>
                  <a:gd name="T1" fmla="*/ 19 h 19"/>
                  <a:gd name="T2" fmla="*/ 19 w 19"/>
                  <a:gd name="T3" fmla="*/ 9 h 19"/>
                  <a:gd name="T4" fmla="*/ 14 w 19"/>
                  <a:gd name="T5" fmla="*/ 0 h 19"/>
                  <a:gd name="T6" fmla="*/ 5 w 19"/>
                  <a:gd name="T7" fmla="*/ 2 h 19"/>
                  <a:gd name="T8" fmla="*/ 0 w 19"/>
                  <a:gd name="T9" fmla="*/ 11 h 19"/>
                  <a:gd name="T10" fmla="*/ 7 w 19"/>
                  <a:gd name="T11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9" h="19">
                    <a:moveTo>
                      <a:pt x="7" y="19"/>
                    </a:moveTo>
                    <a:lnTo>
                      <a:pt x="19" y="9"/>
                    </a:lnTo>
                    <a:lnTo>
                      <a:pt x="14" y="0"/>
                    </a:lnTo>
                    <a:lnTo>
                      <a:pt x="5" y="2"/>
                    </a:lnTo>
                    <a:lnTo>
                      <a:pt x="0" y="11"/>
                    </a:lnTo>
                    <a:lnTo>
                      <a:pt x="7" y="19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30" name="Freeform 37"/>
              <p:cNvSpPr>
                <a:spLocks/>
              </p:cNvSpPr>
              <p:nvPr/>
            </p:nvSpPr>
            <p:spPr bwMode="auto">
              <a:xfrm>
                <a:off x="9466263" y="1539875"/>
                <a:ext cx="53975" cy="41275"/>
              </a:xfrm>
              <a:custGeom>
                <a:avLst/>
                <a:gdLst>
                  <a:gd name="T0" fmla="*/ 14 w 14"/>
                  <a:gd name="T1" fmla="*/ 2 h 11"/>
                  <a:gd name="T2" fmla="*/ 12 w 14"/>
                  <a:gd name="T3" fmla="*/ 8 h 11"/>
                  <a:gd name="T4" fmla="*/ 11 w 14"/>
                  <a:gd name="T5" fmla="*/ 11 h 11"/>
                  <a:gd name="T6" fmla="*/ 7 w 14"/>
                  <a:gd name="T7" fmla="*/ 10 h 11"/>
                  <a:gd name="T8" fmla="*/ 0 w 14"/>
                  <a:gd name="T9" fmla="*/ 10 h 11"/>
                  <a:gd name="T10" fmla="*/ 2 w 14"/>
                  <a:gd name="T11" fmla="*/ 5 h 11"/>
                  <a:gd name="T12" fmla="*/ 7 w 14"/>
                  <a:gd name="T13" fmla="*/ 0 h 11"/>
                  <a:gd name="T14" fmla="*/ 14 w 14"/>
                  <a:gd name="T15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" h="11">
                    <a:moveTo>
                      <a:pt x="14" y="2"/>
                    </a:moveTo>
                    <a:cubicBezTo>
                      <a:pt x="12" y="8"/>
                      <a:pt x="12" y="8"/>
                      <a:pt x="12" y="8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8" y="10"/>
                      <a:pt x="7" y="10"/>
                    </a:cubicBezTo>
                    <a:cubicBezTo>
                      <a:pt x="6" y="10"/>
                      <a:pt x="0" y="10"/>
                      <a:pt x="0" y="10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7" y="0"/>
                      <a:pt x="7" y="0"/>
                      <a:pt x="7" y="0"/>
                    </a:cubicBezTo>
                    <a:lnTo>
                      <a:pt x="14" y="2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31" name="Freeform 38"/>
              <p:cNvSpPr>
                <a:spLocks/>
              </p:cNvSpPr>
              <p:nvPr/>
            </p:nvSpPr>
            <p:spPr bwMode="auto">
              <a:xfrm>
                <a:off x="9388475" y="1576388"/>
                <a:ext cx="44450" cy="57150"/>
              </a:xfrm>
              <a:custGeom>
                <a:avLst/>
                <a:gdLst>
                  <a:gd name="T0" fmla="*/ 16 w 28"/>
                  <a:gd name="T1" fmla="*/ 22 h 36"/>
                  <a:gd name="T2" fmla="*/ 2 w 28"/>
                  <a:gd name="T3" fmla="*/ 36 h 36"/>
                  <a:gd name="T4" fmla="*/ 0 w 28"/>
                  <a:gd name="T5" fmla="*/ 22 h 36"/>
                  <a:gd name="T6" fmla="*/ 4 w 28"/>
                  <a:gd name="T7" fmla="*/ 7 h 36"/>
                  <a:gd name="T8" fmla="*/ 16 w 28"/>
                  <a:gd name="T9" fmla="*/ 0 h 36"/>
                  <a:gd name="T10" fmla="*/ 28 w 28"/>
                  <a:gd name="T11" fmla="*/ 0 h 36"/>
                  <a:gd name="T12" fmla="*/ 28 w 28"/>
                  <a:gd name="T13" fmla="*/ 7 h 36"/>
                  <a:gd name="T14" fmla="*/ 23 w 28"/>
                  <a:gd name="T15" fmla="*/ 17 h 36"/>
                  <a:gd name="T16" fmla="*/ 16 w 28"/>
                  <a:gd name="T17" fmla="*/ 22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8" h="36">
                    <a:moveTo>
                      <a:pt x="16" y="22"/>
                    </a:moveTo>
                    <a:lnTo>
                      <a:pt x="2" y="36"/>
                    </a:lnTo>
                    <a:lnTo>
                      <a:pt x="0" y="22"/>
                    </a:lnTo>
                    <a:lnTo>
                      <a:pt x="4" y="7"/>
                    </a:lnTo>
                    <a:lnTo>
                      <a:pt x="16" y="0"/>
                    </a:lnTo>
                    <a:lnTo>
                      <a:pt x="28" y="0"/>
                    </a:lnTo>
                    <a:lnTo>
                      <a:pt x="28" y="7"/>
                    </a:lnTo>
                    <a:lnTo>
                      <a:pt x="23" y="17"/>
                    </a:lnTo>
                    <a:lnTo>
                      <a:pt x="16" y="22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32" name="Freeform 39"/>
              <p:cNvSpPr>
                <a:spLocks/>
              </p:cNvSpPr>
              <p:nvPr/>
            </p:nvSpPr>
            <p:spPr bwMode="auto">
              <a:xfrm>
                <a:off x="9312275" y="1652588"/>
                <a:ext cx="46037" cy="63500"/>
              </a:xfrm>
              <a:custGeom>
                <a:avLst/>
                <a:gdLst>
                  <a:gd name="T0" fmla="*/ 29 w 29"/>
                  <a:gd name="T1" fmla="*/ 9 h 40"/>
                  <a:gd name="T2" fmla="*/ 19 w 29"/>
                  <a:gd name="T3" fmla="*/ 21 h 40"/>
                  <a:gd name="T4" fmla="*/ 10 w 29"/>
                  <a:gd name="T5" fmla="*/ 35 h 40"/>
                  <a:gd name="T6" fmla="*/ 0 w 29"/>
                  <a:gd name="T7" fmla="*/ 40 h 40"/>
                  <a:gd name="T8" fmla="*/ 7 w 29"/>
                  <a:gd name="T9" fmla="*/ 23 h 40"/>
                  <a:gd name="T10" fmla="*/ 17 w 29"/>
                  <a:gd name="T11" fmla="*/ 4 h 40"/>
                  <a:gd name="T12" fmla="*/ 24 w 29"/>
                  <a:gd name="T13" fmla="*/ 0 h 40"/>
                  <a:gd name="T14" fmla="*/ 29 w 29"/>
                  <a:gd name="T15" fmla="*/ 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40">
                    <a:moveTo>
                      <a:pt x="29" y="9"/>
                    </a:moveTo>
                    <a:lnTo>
                      <a:pt x="19" y="21"/>
                    </a:lnTo>
                    <a:lnTo>
                      <a:pt x="10" y="35"/>
                    </a:lnTo>
                    <a:lnTo>
                      <a:pt x="0" y="40"/>
                    </a:lnTo>
                    <a:lnTo>
                      <a:pt x="7" y="23"/>
                    </a:lnTo>
                    <a:lnTo>
                      <a:pt x="17" y="4"/>
                    </a:lnTo>
                    <a:lnTo>
                      <a:pt x="24" y="0"/>
                    </a:lnTo>
                    <a:lnTo>
                      <a:pt x="29" y="9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33" name="Freeform 40"/>
              <p:cNvSpPr>
                <a:spLocks/>
              </p:cNvSpPr>
              <p:nvPr/>
            </p:nvSpPr>
            <p:spPr bwMode="auto">
              <a:xfrm>
                <a:off x="9402763" y="1655763"/>
                <a:ext cx="41275" cy="26988"/>
              </a:xfrm>
              <a:custGeom>
                <a:avLst/>
                <a:gdLst>
                  <a:gd name="T0" fmla="*/ 12 w 26"/>
                  <a:gd name="T1" fmla="*/ 2 h 17"/>
                  <a:gd name="T2" fmla="*/ 5 w 26"/>
                  <a:gd name="T3" fmla="*/ 5 h 17"/>
                  <a:gd name="T4" fmla="*/ 0 w 26"/>
                  <a:gd name="T5" fmla="*/ 12 h 17"/>
                  <a:gd name="T6" fmla="*/ 7 w 26"/>
                  <a:gd name="T7" fmla="*/ 14 h 17"/>
                  <a:gd name="T8" fmla="*/ 14 w 26"/>
                  <a:gd name="T9" fmla="*/ 17 h 17"/>
                  <a:gd name="T10" fmla="*/ 26 w 26"/>
                  <a:gd name="T11" fmla="*/ 10 h 17"/>
                  <a:gd name="T12" fmla="*/ 19 w 26"/>
                  <a:gd name="T13" fmla="*/ 0 h 17"/>
                  <a:gd name="T14" fmla="*/ 12 w 26"/>
                  <a:gd name="T15" fmla="*/ 2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6" h="17">
                    <a:moveTo>
                      <a:pt x="12" y="2"/>
                    </a:moveTo>
                    <a:lnTo>
                      <a:pt x="5" y="5"/>
                    </a:lnTo>
                    <a:lnTo>
                      <a:pt x="0" y="12"/>
                    </a:lnTo>
                    <a:lnTo>
                      <a:pt x="7" y="14"/>
                    </a:lnTo>
                    <a:lnTo>
                      <a:pt x="14" y="17"/>
                    </a:lnTo>
                    <a:lnTo>
                      <a:pt x="26" y="10"/>
                    </a:lnTo>
                    <a:lnTo>
                      <a:pt x="19" y="0"/>
                    </a:lnTo>
                    <a:lnTo>
                      <a:pt x="12" y="2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34" name="Freeform 41"/>
              <p:cNvSpPr>
                <a:spLocks/>
              </p:cNvSpPr>
              <p:nvPr/>
            </p:nvSpPr>
            <p:spPr bwMode="auto">
              <a:xfrm>
                <a:off x="9429750" y="1603375"/>
                <a:ext cx="19050" cy="22225"/>
              </a:xfrm>
              <a:custGeom>
                <a:avLst/>
                <a:gdLst>
                  <a:gd name="T0" fmla="*/ 0 w 12"/>
                  <a:gd name="T1" fmla="*/ 14 h 14"/>
                  <a:gd name="T2" fmla="*/ 9 w 12"/>
                  <a:gd name="T3" fmla="*/ 14 h 14"/>
                  <a:gd name="T4" fmla="*/ 12 w 12"/>
                  <a:gd name="T5" fmla="*/ 0 h 14"/>
                  <a:gd name="T6" fmla="*/ 2 w 12"/>
                  <a:gd name="T7" fmla="*/ 5 h 14"/>
                  <a:gd name="T8" fmla="*/ 0 w 12"/>
                  <a:gd name="T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4">
                    <a:moveTo>
                      <a:pt x="0" y="14"/>
                    </a:moveTo>
                    <a:lnTo>
                      <a:pt x="9" y="14"/>
                    </a:lnTo>
                    <a:lnTo>
                      <a:pt x="12" y="0"/>
                    </a:lnTo>
                    <a:lnTo>
                      <a:pt x="2" y="5"/>
                    </a:lnTo>
                    <a:lnTo>
                      <a:pt x="0" y="14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35" name="Freeform 42"/>
              <p:cNvSpPr>
                <a:spLocks/>
              </p:cNvSpPr>
              <p:nvPr/>
            </p:nvSpPr>
            <p:spPr bwMode="auto">
              <a:xfrm>
                <a:off x="9418638" y="1701800"/>
                <a:ext cx="22225" cy="25400"/>
              </a:xfrm>
              <a:custGeom>
                <a:avLst/>
                <a:gdLst>
                  <a:gd name="T0" fmla="*/ 14 w 14"/>
                  <a:gd name="T1" fmla="*/ 7 h 16"/>
                  <a:gd name="T2" fmla="*/ 11 w 14"/>
                  <a:gd name="T3" fmla="*/ 16 h 16"/>
                  <a:gd name="T4" fmla="*/ 2 w 14"/>
                  <a:gd name="T5" fmla="*/ 16 h 16"/>
                  <a:gd name="T6" fmla="*/ 0 w 14"/>
                  <a:gd name="T7" fmla="*/ 7 h 16"/>
                  <a:gd name="T8" fmla="*/ 2 w 14"/>
                  <a:gd name="T9" fmla="*/ 0 h 16"/>
                  <a:gd name="T10" fmla="*/ 9 w 14"/>
                  <a:gd name="T11" fmla="*/ 0 h 16"/>
                  <a:gd name="T12" fmla="*/ 14 w 14"/>
                  <a:gd name="T13" fmla="*/ 7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16">
                    <a:moveTo>
                      <a:pt x="14" y="7"/>
                    </a:moveTo>
                    <a:lnTo>
                      <a:pt x="11" y="16"/>
                    </a:lnTo>
                    <a:lnTo>
                      <a:pt x="2" y="16"/>
                    </a:lnTo>
                    <a:lnTo>
                      <a:pt x="0" y="7"/>
                    </a:lnTo>
                    <a:lnTo>
                      <a:pt x="2" y="0"/>
                    </a:lnTo>
                    <a:lnTo>
                      <a:pt x="9" y="0"/>
                    </a:lnTo>
                    <a:lnTo>
                      <a:pt x="14" y="7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</p:grpSp>
      </p:grpSp>
      <p:sp>
        <p:nvSpPr>
          <p:cNvPr id="55" name="CaixaDeTexto 54"/>
          <p:cNvSpPr txBox="1"/>
          <p:nvPr/>
        </p:nvSpPr>
        <p:spPr>
          <a:xfrm>
            <a:off x="11207077" y="538266"/>
            <a:ext cx="70564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t-BR" b="1" i="1" dirty="0">
                <a:solidFill>
                  <a:schemeClr val="accent1">
                    <a:lumMod val="50000"/>
                  </a:schemeClr>
                </a:solidFill>
              </a:rPr>
              <a:t>em %</a:t>
            </a:r>
          </a:p>
        </p:txBody>
      </p:sp>
      <p:sp>
        <p:nvSpPr>
          <p:cNvPr id="58" name="CaixaDeTexto 57"/>
          <p:cNvSpPr txBox="1"/>
          <p:nvPr/>
        </p:nvSpPr>
        <p:spPr>
          <a:xfrm>
            <a:off x="717552" y="1756881"/>
            <a:ext cx="2800348" cy="267765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2800" b="1" dirty="0">
                <a:solidFill>
                  <a:schemeClr val="bg1">
                    <a:lumMod val="50000"/>
                  </a:schemeClr>
                </a:solidFill>
              </a:rPr>
              <a:t>instituição que lembra quando pensa em </a:t>
            </a:r>
            <a:r>
              <a:rPr lang="pt-BR" sz="2800" b="1" dirty="0">
                <a:solidFill>
                  <a:schemeClr val="accent5">
                    <a:lumMod val="50000"/>
                  </a:schemeClr>
                </a:solidFill>
              </a:rPr>
              <a:t>CURSOS para pequenas empresas</a:t>
            </a:r>
          </a:p>
        </p:txBody>
      </p:sp>
      <p:sp>
        <p:nvSpPr>
          <p:cNvPr id="63" name="CaixaDeTexto 62"/>
          <p:cNvSpPr txBox="1"/>
          <p:nvPr/>
        </p:nvSpPr>
        <p:spPr>
          <a:xfrm>
            <a:off x="2409264" y="4970361"/>
            <a:ext cx="877163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t-BR" sz="2000" i="1" dirty="0">
                <a:solidFill>
                  <a:srgbClr val="0070C0"/>
                </a:solidFill>
              </a:rPr>
              <a:t>por UF</a:t>
            </a:r>
          </a:p>
        </p:txBody>
      </p:sp>
      <p:graphicFrame>
        <p:nvGraphicFramePr>
          <p:cNvPr id="65" name="Tabela 6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535804287"/>
              </p:ext>
            </p:extLst>
          </p:nvPr>
        </p:nvGraphicFramePr>
        <p:xfrm>
          <a:off x="3969185" y="802657"/>
          <a:ext cx="2014237" cy="2118468"/>
        </p:xfrm>
        <a:graphic>
          <a:graphicData uri="http://schemas.openxmlformats.org/drawingml/2006/table">
            <a:tbl>
              <a:tblPr bandRow="1">
                <a:tableStyleId>{5C22544A-7EE6-4342-B048-85BDC9FD1C3A}</a:tableStyleId>
              </a:tblPr>
              <a:tblGrid>
                <a:gridCol w="2014237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</a:tblGrid>
              <a:tr h="353078">
                <a:tc>
                  <a:txBody>
                    <a:bodyPr/>
                    <a:lstStyle/>
                    <a:p>
                      <a:pPr algn="r"/>
                      <a:r>
                        <a:rPr lang="pt-BR" sz="1600" b="1" dirty="0">
                          <a:solidFill>
                            <a:srgbClr val="0070C0"/>
                          </a:solidFill>
                        </a:rPr>
                        <a:t>SEBRAE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53078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6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‘</a:t>
                      </a:r>
                      <a:r>
                        <a:rPr lang="pt-BR" sz="1600" b="0" kern="1200" dirty="0" err="1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n.s.’|’s.r</a:t>
                      </a:r>
                      <a:r>
                        <a:rPr lang="pt-BR" sz="16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.’| ’não lembra 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53078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6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SENAI | SESI | IEL | CNI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53078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6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SENAC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53078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6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bancos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53078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6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outros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</a:tbl>
          </a:graphicData>
        </a:graphic>
      </p:graphicFrame>
      <p:graphicFrame>
        <p:nvGraphicFramePr>
          <p:cNvPr id="66" name="Tabela 6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559317389"/>
              </p:ext>
            </p:extLst>
          </p:nvPr>
        </p:nvGraphicFramePr>
        <p:xfrm>
          <a:off x="6014422" y="504970"/>
          <a:ext cx="4089855" cy="243000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71805">
                  <a:extLst>
                    <a:ext uri="{9D8B030D-6E8A-4147-A177-3AD203B41FA5}">
                      <a16:colId xmlns:a16="http://schemas.microsoft.com/office/drawing/2014/main" xmlns="" val="3415829805"/>
                    </a:ext>
                  </a:extLst>
                </a:gridCol>
                <a:gridCol w="371805">
                  <a:extLst>
                    <a:ext uri="{9D8B030D-6E8A-4147-A177-3AD203B41FA5}">
                      <a16:colId xmlns:a16="http://schemas.microsoft.com/office/drawing/2014/main" xmlns="" val="1778672223"/>
                    </a:ext>
                  </a:extLst>
                </a:gridCol>
                <a:gridCol w="371805">
                  <a:extLst>
                    <a:ext uri="{9D8B030D-6E8A-4147-A177-3AD203B41FA5}">
                      <a16:colId xmlns:a16="http://schemas.microsoft.com/office/drawing/2014/main" xmlns="" val="20003"/>
                    </a:ext>
                  </a:extLst>
                </a:gridCol>
                <a:gridCol w="371805">
                  <a:extLst>
                    <a:ext uri="{9D8B030D-6E8A-4147-A177-3AD203B41FA5}">
                      <a16:colId xmlns:a16="http://schemas.microsoft.com/office/drawing/2014/main" xmlns="" val="20004"/>
                    </a:ext>
                  </a:extLst>
                </a:gridCol>
                <a:gridCol w="371805">
                  <a:extLst>
                    <a:ext uri="{9D8B030D-6E8A-4147-A177-3AD203B41FA5}">
                      <a16:colId xmlns:a16="http://schemas.microsoft.com/office/drawing/2014/main" xmlns="" val="20005"/>
                    </a:ext>
                  </a:extLst>
                </a:gridCol>
                <a:gridCol w="371805">
                  <a:extLst>
                    <a:ext uri="{9D8B030D-6E8A-4147-A177-3AD203B41FA5}">
                      <a16:colId xmlns:a16="http://schemas.microsoft.com/office/drawing/2014/main" xmlns="" val="20006"/>
                    </a:ext>
                  </a:extLst>
                </a:gridCol>
                <a:gridCol w="371805">
                  <a:extLst>
                    <a:ext uri="{9D8B030D-6E8A-4147-A177-3AD203B41FA5}">
                      <a16:colId xmlns:a16="http://schemas.microsoft.com/office/drawing/2014/main" xmlns="" val="20007"/>
                    </a:ext>
                  </a:extLst>
                </a:gridCol>
                <a:gridCol w="371805">
                  <a:extLst>
                    <a:ext uri="{9D8B030D-6E8A-4147-A177-3AD203B41FA5}">
                      <a16:colId xmlns:a16="http://schemas.microsoft.com/office/drawing/2014/main" xmlns="" val="20008"/>
                    </a:ext>
                  </a:extLst>
                </a:gridCol>
                <a:gridCol w="371805">
                  <a:extLst>
                    <a:ext uri="{9D8B030D-6E8A-4147-A177-3AD203B41FA5}">
                      <a16:colId xmlns:a16="http://schemas.microsoft.com/office/drawing/2014/main" xmlns="" val="20009"/>
                    </a:ext>
                  </a:extLst>
                </a:gridCol>
                <a:gridCol w="371805">
                  <a:extLst>
                    <a:ext uri="{9D8B030D-6E8A-4147-A177-3AD203B41FA5}">
                      <a16:colId xmlns:a16="http://schemas.microsoft.com/office/drawing/2014/main" xmlns="" val="20010"/>
                    </a:ext>
                  </a:extLst>
                </a:gridCol>
                <a:gridCol w="371805">
                  <a:extLst>
                    <a:ext uri="{9D8B030D-6E8A-4147-A177-3AD203B41FA5}">
                      <a16:colId xmlns:a16="http://schemas.microsoft.com/office/drawing/2014/main" xmlns="" val="20011"/>
                    </a:ext>
                  </a:extLst>
                </a:gridCol>
              </a:tblGrid>
              <a:tr h="270000"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SC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RS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PR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SP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RJ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MG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ES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DF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GO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MS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MT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4138943772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36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460727012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24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2401780492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23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276988336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3449430304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12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</a:tbl>
          </a:graphicData>
        </a:graphic>
      </p:graphicFrame>
      <p:sp>
        <p:nvSpPr>
          <p:cNvPr id="67" name="CaixaDeTexto 66"/>
          <p:cNvSpPr txBox="1"/>
          <p:nvPr/>
        </p:nvSpPr>
        <p:spPr>
          <a:xfrm>
            <a:off x="5537014" y="2959186"/>
            <a:ext cx="553357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pt-BR" sz="1200" dirty="0">
                <a:solidFill>
                  <a:schemeClr val="tx2">
                    <a:lumMod val="75000"/>
                  </a:schemeClr>
                </a:solidFill>
              </a:rPr>
              <a:t>base: </a:t>
            </a:r>
          </a:p>
        </p:txBody>
      </p:sp>
      <p:graphicFrame>
        <p:nvGraphicFramePr>
          <p:cNvPr id="68" name="Tabela 6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06281223"/>
              </p:ext>
            </p:extLst>
          </p:nvPr>
        </p:nvGraphicFramePr>
        <p:xfrm>
          <a:off x="6033422" y="2924637"/>
          <a:ext cx="4074928" cy="360534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70448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370448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370448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  <a:gridCol w="370448">
                  <a:extLst>
                    <a:ext uri="{9D8B030D-6E8A-4147-A177-3AD203B41FA5}">
                      <a16:colId xmlns:a16="http://schemas.microsoft.com/office/drawing/2014/main" xmlns="" val="20003"/>
                    </a:ext>
                  </a:extLst>
                </a:gridCol>
                <a:gridCol w="370448">
                  <a:extLst>
                    <a:ext uri="{9D8B030D-6E8A-4147-A177-3AD203B41FA5}">
                      <a16:colId xmlns:a16="http://schemas.microsoft.com/office/drawing/2014/main" xmlns="" val="20004"/>
                    </a:ext>
                  </a:extLst>
                </a:gridCol>
                <a:gridCol w="370448">
                  <a:extLst>
                    <a:ext uri="{9D8B030D-6E8A-4147-A177-3AD203B41FA5}">
                      <a16:colId xmlns:a16="http://schemas.microsoft.com/office/drawing/2014/main" xmlns="" val="20005"/>
                    </a:ext>
                  </a:extLst>
                </a:gridCol>
                <a:gridCol w="370448">
                  <a:extLst>
                    <a:ext uri="{9D8B030D-6E8A-4147-A177-3AD203B41FA5}">
                      <a16:colId xmlns:a16="http://schemas.microsoft.com/office/drawing/2014/main" xmlns="" val="20006"/>
                    </a:ext>
                  </a:extLst>
                </a:gridCol>
                <a:gridCol w="370448">
                  <a:extLst>
                    <a:ext uri="{9D8B030D-6E8A-4147-A177-3AD203B41FA5}">
                      <a16:colId xmlns:a16="http://schemas.microsoft.com/office/drawing/2014/main" xmlns="" val="20007"/>
                    </a:ext>
                  </a:extLst>
                </a:gridCol>
                <a:gridCol w="370448">
                  <a:extLst>
                    <a:ext uri="{9D8B030D-6E8A-4147-A177-3AD203B41FA5}">
                      <a16:colId xmlns:a16="http://schemas.microsoft.com/office/drawing/2014/main" xmlns="" val="20008"/>
                    </a:ext>
                  </a:extLst>
                </a:gridCol>
                <a:gridCol w="370448">
                  <a:extLst>
                    <a:ext uri="{9D8B030D-6E8A-4147-A177-3AD203B41FA5}">
                      <a16:colId xmlns:a16="http://schemas.microsoft.com/office/drawing/2014/main" xmlns="" val="20009"/>
                    </a:ext>
                  </a:extLst>
                </a:gridCol>
                <a:gridCol w="370448">
                  <a:extLst>
                    <a:ext uri="{9D8B030D-6E8A-4147-A177-3AD203B41FA5}">
                      <a16:colId xmlns:a16="http://schemas.microsoft.com/office/drawing/2014/main" xmlns="" val="20010"/>
                    </a:ext>
                  </a:extLst>
                </a:gridCol>
              </a:tblGrid>
              <a:tr h="360534"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396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622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611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626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580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637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409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425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424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401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410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</a:tbl>
          </a:graphicData>
        </a:graphic>
      </p:graphicFrame>
      <p:graphicFrame>
        <p:nvGraphicFramePr>
          <p:cNvPr id="69" name="Tabela 6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393101223"/>
              </p:ext>
            </p:extLst>
          </p:nvPr>
        </p:nvGraphicFramePr>
        <p:xfrm>
          <a:off x="6035539" y="3309388"/>
          <a:ext cx="5932048" cy="2510319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70753">
                  <a:extLst>
                    <a:ext uri="{9D8B030D-6E8A-4147-A177-3AD203B41FA5}">
                      <a16:colId xmlns:a16="http://schemas.microsoft.com/office/drawing/2014/main" xmlns="" val="2508618538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xmlns="" val="3216808406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xmlns="" val="3511244442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xmlns="" val="20015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xmlns="" val="20016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xmlns="" val="20017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xmlns="" val="20018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xmlns="" val="20019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xmlns="" val="20020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xmlns="" val="20021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xmlns="" val="20022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xmlns="" val="20023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xmlns="" val="20024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xmlns="" val="20025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xmlns="" val="20026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xmlns="" val="20027"/>
                    </a:ext>
                  </a:extLst>
                </a:gridCol>
              </a:tblGrid>
              <a:tr h="466743"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SE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RN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PI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PE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PB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MA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CE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BA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AL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TO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AM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AC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PA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AP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RR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RO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4138943772"/>
                  </a:ext>
                </a:extLst>
              </a:tr>
              <a:tr h="340596"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460727012"/>
                  </a:ext>
                </a:extLst>
              </a:tr>
              <a:tr h="340596"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2401780492"/>
                  </a:ext>
                </a:extLst>
              </a:tr>
              <a:tr h="340596"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276988336"/>
                  </a:ext>
                </a:extLst>
              </a:tr>
              <a:tr h="340596"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3449430304"/>
                  </a:ext>
                </a:extLst>
              </a:tr>
              <a:tr h="340596"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40596"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</a:tbl>
          </a:graphicData>
        </a:graphic>
      </p:graphicFrame>
      <p:graphicFrame>
        <p:nvGraphicFramePr>
          <p:cNvPr id="70" name="Tabela 69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212591765"/>
              </p:ext>
            </p:extLst>
          </p:nvPr>
        </p:nvGraphicFramePr>
        <p:xfrm>
          <a:off x="3969185" y="3820415"/>
          <a:ext cx="2014237" cy="1966650"/>
        </p:xfrm>
        <a:graphic>
          <a:graphicData uri="http://schemas.openxmlformats.org/drawingml/2006/table">
            <a:tbl>
              <a:tblPr bandRow="1">
                <a:tableStyleId>{5C22544A-7EE6-4342-B048-85BDC9FD1C3A}</a:tableStyleId>
              </a:tblPr>
              <a:tblGrid>
                <a:gridCol w="2014237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</a:tblGrid>
              <a:tr h="335280">
                <a:tc>
                  <a:txBody>
                    <a:bodyPr/>
                    <a:lstStyle/>
                    <a:p>
                      <a:pPr algn="r"/>
                      <a:r>
                        <a:rPr lang="pt-BR" sz="1600" b="1" dirty="0">
                          <a:solidFill>
                            <a:srgbClr val="0070C0"/>
                          </a:solidFill>
                        </a:rPr>
                        <a:t>SEBRAE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26274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6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‘</a:t>
                      </a:r>
                      <a:r>
                        <a:rPr lang="pt-BR" sz="1600" b="0" kern="1200" dirty="0" err="1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n.s.’|’s.r</a:t>
                      </a:r>
                      <a:r>
                        <a:rPr lang="pt-BR" sz="16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.’| ’não lembra 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26274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6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SENAI | SESI | IEL | CNI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26274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6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SENAC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26274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6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bancos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26274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6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outros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</a:tbl>
          </a:graphicData>
        </a:graphic>
      </p:graphicFrame>
      <p:sp>
        <p:nvSpPr>
          <p:cNvPr id="71" name="CaixaDeTexto 70"/>
          <p:cNvSpPr txBox="1"/>
          <p:nvPr/>
        </p:nvSpPr>
        <p:spPr>
          <a:xfrm>
            <a:off x="5537014" y="5819707"/>
            <a:ext cx="553357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pt-BR" sz="1200" dirty="0">
                <a:solidFill>
                  <a:schemeClr val="tx2">
                    <a:lumMod val="75000"/>
                  </a:schemeClr>
                </a:solidFill>
              </a:rPr>
              <a:t>base: </a:t>
            </a:r>
          </a:p>
        </p:txBody>
      </p:sp>
      <p:graphicFrame>
        <p:nvGraphicFramePr>
          <p:cNvPr id="72" name="Tabela 7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933271300"/>
              </p:ext>
            </p:extLst>
          </p:nvPr>
        </p:nvGraphicFramePr>
        <p:xfrm>
          <a:off x="6033426" y="5785158"/>
          <a:ext cx="5934160" cy="360534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70885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370885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370885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  <a:gridCol w="370885">
                  <a:extLst>
                    <a:ext uri="{9D8B030D-6E8A-4147-A177-3AD203B41FA5}">
                      <a16:colId xmlns:a16="http://schemas.microsoft.com/office/drawing/2014/main" xmlns="" val="20003"/>
                    </a:ext>
                  </a:extLst>
                </a:gridCol>
                <a:gridCol w="370885">
                  <a:extLst>
                    <a:ext uri="{9D8B030D-6E8A-4147-A177-3AD203B41FA5}">
                      <a16:colId xmlns:a16="http://schemas.microsoft.com/office/drawing/2014/main" xmlns="" val="20004"/>
                    </a:ext>
                  </a:extLst>
                </a:gridCol>
                <a:gridCol w="370885">
                  <a:extLst>
                    <a:ext uri="{9D8B030D-6E8A-4147-A177-3AD203B41FA5}">
                      <a16:colId xmlns:a16="http://schemas.microsoft.com/office/drawing/2014/main" xmlns="" val="20005"/>
                    </a:ext>
                  </a:extLst>
                </a:gridCol>
                <a:gridCol w="370885">
                  <a:extLst>
                    <a:ext uri="{9D8B030D-6E8A-4147-A177-3AD203B41FA5}">
                      <a16:colId xmlns:a16="http://schemas.microsoft.com/office/drawing/2014/main" xmlns="" val="20006"/>
                    </a:ext>
                  </a:extLst>
                </a:gridCol>
                <a:gridCol w="370885">
                  <a:extLst>
                    <a:ext uri="{9D8B030D-6E8A-4147-A177-3AD203B41FA5}">
                      <a16:colId xmlns:a16="http://schemas.microsoft.com/office/drawing/2014/main" xmlns="" val="20007"/>
                    </a:ext>
                  </a:extLst>
                </a:gridCol>
                <a:gridCol w="370885">
                  <a:extLst>
                    <a:ext uri="{9D8B030D-6E8A-4147-A177-3AD203B41FA5}">
                      <a16:colId xmlns:a16="http://schemas.microsoft.com/office/drawing/2014/main" xmlns="" val="20008"/>
                    </a:ext>
                  </a:extLst>
                </a:gridCol>
                <a:gridCol w="370885">
                  <a:extLst>
                    <a:ext uri="{9D8B030D-6E8A-4147-A177-3AD203B41FA5}">
                      <a16:colId xmlns:a16="http://schemas.microsoft.com/office/drawing/2014/main" xmlns="" val="20009"/>
                    </a:ext>
                  </a:extLst>
                </a:gridCol>
                <a:gridCol w="370885">
                  <a:extLst>
                    <a:ext uri="{9D8B030D-6E8A-4147-A177-3AD203B41FA5}">
                      <a16:colId xmlns:a16="http://schemas.microsoft.com/office/drawing/2014/main" xmlns="" val="20010"/>
                    </a:ext>
                  </a:extLst>
                </a:gridCol>
                <a:gridCol w="370885">
                  <a:extLst>
                    <a:ext uri="{9D8B030D-6E8A-4147-A177-3AD203B41FA5}">
                      <a16:colId xmlns:a16="http://schemas.microsoft.com/office/drawing/2014/main" xmlns="" val="20011"/>
                    </a:ext>
                  </a:extLst>
                </a:gridCol>
                <a:gridCol w="370885">
                  <a:extLst>
                    <a:ext uri="{9D8B030D-6E8A-4147-A177-3AD203B41FA5}">
                      <a16:colId xmlns:a16="http://schemas.microsoft.com/office/drawing/2014/main" xmlns="" val="20012"/>
                    </a:ext>
                  </a:extLst>
                </a:gridCol>
                <a:gridCol w="370885">
                  <a:extLst>
                    <a:ext uri="{9D8B030D-6E8A-4147-A177-3AD203B41FA5}">
                      <a16:colId xmlns:a16="http://schemas.microsoft.com/office/drawing/2014/main" xmlns="" val="203119777"/>
                    </a:ext>
                  </a:extLst>
                </a:gridCol>
                <a:gridCol w="370885">
                  <a:extLst>
                    <a:ext uri="{9D8B030D-6E8A-4147-A177-3AD203B41FA5}">
                      <a16:colId xmlns:a16="http://schemas.microsoft.com/office/drawing/2014/main" xmlns="" val="2134523536"/>
                    </a:ext>
                  </a:extLst>
                </a:gridCol>
                <a:gridCol w="370885">
                  <a:extLst>
                    <a:ext uri="{9D8B030D-6E8A-4147-A177-3AD203B41FA5}">
                      <a16:colId xmlns:a16="http://schemas.microsoft.com/office/drawing/2014/main" xmlns="" val="2399381869"/>
                    </a:ext>
                  </a:extLst>
                </a:gridCol>
              </a:tblGrid>
              <a:tr h="360534"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396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406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50" b="0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402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414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415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388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415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50" b="0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419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403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380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50" b="0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373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386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50" b="0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382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50" b="0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324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362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384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</a:tbl>
          </a:graphicData>
        </a:graphic>
      </p:graphicFrame>
      <p:sp>
        <p:nvSpPr>
          <p:cNvPr id="75" name="CaixaDeTexto 74"/>
          <p:cNvSpPr txBox="1"/>
          <p:nvPr/>
        </p:nvSpPr>
        <p:spPr>
          <a:xfrm>
            <a:off x="963614" y="6450177"/>
            <a:ext cx="10247311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100" b="1" dirty="0">
                <a:solidFill>
                  <a:schemeClr val="bg1"/>
                </a:solidFill>
              </a:rPr>
              <a:t>p5. </a:t>
            </a:r>
            <a:r>
              <a:rPr lang="pt-BR" sz="1100" dirty="0">
                <a:solidFill>
                  <a:schemeClr val="bg1"/>
                </a:solidFill>
              </a:rPr>
              <a:t>Qual o primeiro nome de instituição/empresa que o(a) Sr.(a) lembra quando pensa em CURSOS para pequenas empresas?</a:t>
            </a:r>
          </a:p>
        </p:txBody>
      </p:sp>
      <p:grpSp>
        <p:nvGrpSpPr>
          <p:cNvPr id="76" name="Group 4"/>
          <p:cNvGrpSpPr>
            <a:grpSpLocks noChangeAspect="1"/>
          </p:cNvGrpSpPr>
          <p:nvPr/>
        </p:nvGrpSpPr>
        <p:grpSpPr bwMode="auto">
          <a:xfrm>
            <a:off x="717552" y="6456363"/>
            <a:ext cx="217488" cy="304800"/>
            <a:chOff x="452" y="4067"/>
            <a:chExt cx="137" cy="192"/>
          </a:xfrm>
        </p:grpSpPr>
        <p:sp>
          <p:nvSpPr>
            <p:cNvPr id="77" name="Freeform 5"/>
            <p:cNvSpPr>
              <a:spLocks/>
            </p:cNvSpPr>
            <p:nvPr/>
          </p:nvSpPr>
          <p:spPr bwMode="auto">
            <a:xfrm>
              <a:off x="472" y="4077"/>
              <a:ext cx="117" cy="182"/>
            </a:xfrm>
            <a:custGeom>
              <a:avLst/>
              <a:gdLst>
                <a:gd name="T0" fmla="*/ 125 w 125"/>
                <a:gd name="T1" fmla="*/ 47 h 194"/>
                <a:gd name="T2" fmla="*/ 63 w 125"/>
                <a:gd name="T3" fmla="*/ 0 h 194"/>
                <a:gd name="T4" fmla="*/ 0 w 125"/>
                <a:gd name="T5" fmla="*/ 64 h 194"/>
                <a:gd name="T6" fmla="*/ 7 w 125"/>
                <a:gd name="T7" fmla="*/ 88 h 194"/>
                <a:gd name="T8" fmla="*/ 57 w 125"/>
                <a:gd name="T9" fmla="*/ 188 h 194"/>
                <a:gd name="T10" fmla="*/ 70 w 125"/>
                <a:gd name="T11" fmla="*/ 188 h 194"/>
                <a:gd name="T12" fmla="*/ 120 w 125"/>
                <a:gd name="T13" fmla="*/ 88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5" h="194">
                  <a:moveTo>
                    <a:pt x="125" y="47"/>
                  </a:moveTo>
                  <a:cubicBezTo>
                    <a:pt x="117" y="20"/>
                    <a:pt x="93" y="0"/>
                    <a:pt x="63" y="0"/>
                  </a:cubicBezTo>
                  <a:cubicBezTo>
                    <a:pt x="28" y="0"/>
                    <a:pt x="0" y="29"/>
                    <a:pt x="0" y="64"/>
                  </a:cubicBezTo>
                  <a:cubicBezTo>
                    <a:pt x="0" y="71"/>
                    <a:pt x="4" y="82"/>
                    <a:pt x="7" y="88"/>
                  </a:cubicBezTo>
                  <a:cubicBezTo>
                    <a:pt x="57" y="188"/>
                    <a:pt x="57" y="188"/>
                    <a:pt x="57" y="188"/>
                  </a:cubicBezTo>
                  <a:cubicBezTo>
                    <a:pt x="59" y="194"/>
                    <a:pt x="67" y="194"/>
                    <a:pt x="70" y="188"/>
                  </a:cubicBezTo>
                  <a:cubicBezTo>
                    <a:pt x="120" y="88"/>
                    <a:pt x="120" y="88"/>
                    <a:pt x="120" y="88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78" name="Freeform 6"/>
            <p:cNvSpPr>
              <a:spLocks noEditPoints="1"/>
            </p:cNvSpPr>
            <p:nvPr/>
          </p:nvSpPr>
          <p:spPr bwMode="auto">
            <a:xfrm>
              <a:off x="452" y="4067"/>
              <a:ext cx="127" cy="189"/>
            </a:xfrm>
            <a:custGeom>
              <a:avLst/>
              <a:gdLst>
                <a:gd name="T0" fmla="*/ 68 w 135"/>
                <a:gd name="T1" fmla="*/ 202 h 202"/>
                <a:gd name="T2" fmla="*/ 57 w 135"/>
                <a:gd name="T3" fmla="*/ 195 h 202"/>
                <a:gd name="T4" fmla="*/ 7 w 135"/>
                <a:gd name="T5" fmla="*/ 95 h 202"/>
                <a:gd name="T6" fmla="*/ 7 w 135"/>
                <a:gd name="T7" fmla="*/ 95 h 202"/>
                <a:gd name="T8" fmla="*/ 6 w 135"/>
                <a:gd name="T9" fmla="*/ 91 h 202"/>
                <a:gd name="T10" fmla="*/ 0 w 135"/>
                <a:gd name="T11" fmla="*/ 68 h 202"/>
                <a:gd name="T12" fmla="*/ 68 w 135"/>
                <a:gd name="T13" fmla="*/ 0 h 202"/>
                <a:gd name="T14" fmla="*/ 134 w 135"/>
                <a:gd name="T15" fmla="*/ 50 h 202"/>
                <a:gd name="T16" fmla="*/ 131 w 135"/>
                <a:gd name="T17" fmla="*/ 56 h 202"/>
                <a:gd name="T18" fmla="*/ 125 w 135"/>
                <a:gd name="T19" fmla="*/ 52 h 202"/>
                <a:gd name="T20" fmla="*/ 68 w 135"/>
                <a:gd name="T21" fmla="*/ 10 h 202"/>
                <a:gd name="T22" fmla="*/ 10 w 135"/>
                <a:gd name="T23" fmla="*/ 68 h 202"/>
                <a:gd name="T24" fmla="*/ 15 w 135"/>
                <a:gd name="T25" fmla="*/ 87 h 202"/>
                <a:gd name="T26" fmla="*/ 16 w 135"/>
                <a:gd name="T27" fmla="*/ 91 h 202"/>
                <a:gd name="T28" fmla="*/ 66 w 135"/>
                <a:gd name="T29" fmla="*/ 190 h 202"/>
                <a:gd name="T30" fmla="*/ 68 w 135"/>
                <a:gd name="T31" fmla="*/ 192 h 202"/>
                <a:gd name="T32" fmla="*/ 71 w 135"/>
                <a:gd name="T33" fmla="*/ 190 h 202"/>
                <a:gd name="T34" fmla="*/ 121 w 135"/>
                <a:gd name="T35" fmla="*/ 91 h 202"/>
                <a:gd name="T36" fmla="*/ 127 w 135"/>
                <a:gd name="T37" fmla="*/ 89 h 202"/>
                <a:gd name="T38" fmla="*/ 130 w 135"/>
                <a:gd name="T39" fmla="*/ 95 h 202"/>
                <a:gd name="T40" fmla="*/ 79 w 135"/>
                <a:gd name="T41" fmla="*/ 195 h 202"/>
                <a:gd name="T42" fmla="*/ 68 w 135"/>
                <a:gd name="T43" fmla="*/ 202 h 202"/>
                <a:gd name="T44" fmla="*/ 68 w 135"/>
                <a:gd name="T45" fmla="*/ 202 h 202"/>
                <a:gd name="T46" fmla="*/ 68 w 135"/>
                <a:gd name="T47" fmla="*/ 202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35" h="202">
                  <a:moveTo>
                    <a:pt x="68" y="202"/>
                  </a:moveTo>
                  <a:cubicBezTo>
                    <a:pt x="64" y="202"/>
                    <a:pt x="59" y="199"/>
                    <a:pt x="57" y="195"/>
                  </a:cubicBezTo>
                  <a:cubicBezTo>
                    <a:pt x="7" y="95"/>
                    <a:pt x="7" y="95"/>
                    <a:pt x="7" y="95"/>
                  </a:cubicBezTo>
                  <a:cubicBezTo>
                    <a:pt x="7" y="95"/>
                    <a:pt x="7" y="95"/>
                    <a:pt x="7" y="95"/>
                  </a:cubicBezTo>
                  <a:cubicBezTo>
                    <a:pt x="7" y="93"/>
                    <a:pt x="6" y="92"/>
                    <a:pt x="6" y="91"/>
                  </a:cubicBezTo>
                  <a:cubicBezTo>
                    <a:pt x="3" y="84"/>
                    <a:pt x="0" y="75"/>
                    <a:pt x="0" y="68"/>
                  </a:cubicBezTo>
                  <a:cubicBezTo>
                    <a:pt x="0" y="31"/>
                    <a:pt x="31" y="0"/>
                    <a:pt x="68" y="0"/>
                  </a:cubicBezTo>
                  <a:cubicBezTo>
                    <a:pt x="99" y="0"/>
                    <a:pt x="126" y="21"/>
                    <a:pt x="134" y="50"/>
                  </a:cubicBezTo>
                  <a:cubicBezTo>
                    <a:pt x="135" y="52"/>
                    <a:pt x="134" y="55"/>
                    <a:pt x="131" y="56"/>
                  </a:cubicBezTo>
                  <a:cubicBezTo>
                    <a:pt x="129" y="57"/>
                    <a:pt x="126" y="55"/>
                    <a:pt x="125" y="52"/>
                  </a:cubicBezTo>
                  <a:cubicBezTo>
                    <a:pt x="118" y="27"/>
                    <a:pt x="95" y="10"/>
                    <a:pt x="68" y="10"/>
                  </a:cubicBezTo>
                  <a:cubicBezTo>
                    <a:pt x="36" y="10"/>
                    <a:pt x="10" y="36"/>
                    <a:pt x="10" y="68"/>
                  </a:cubicBezTo>
                  <a:cubicBezTo>
                    <a:pt x="10" y="74"/>
                    <a:pt x="12" y="81"/>
                    <a:pt x="15" y="87"/>
                  </a:cubicBezTo>
                  <a:cubicBezTo>
                    <a:pt x="15" y="88"/>
                    <a:pt x="16" y="90"/>
                    <a:pt x="16" y="91"/>
                  </a:cubicBezTo>
                  <a:cubicBezTo>
                    <a:pt x="66" y="190"/>
                    <a:pt x="66" y="190"/>
                    <a:pt x="66" y="190"/>
                  </a:cubicBezTo>
                  <a:cubicBezTo>
                    <a:pt x="67" y="192"/>
                    <a:pt x="68" y="192"/>
                    <a:pt x="68" y="192"/>
                  </a:cubicBezTo>
                  <a:cubicBezTo>
                    <a:pt x="69" y="192"/>
                    <a:pt x="70" y="192"/>
                    <a:pt x="71" y="190"/>
                  </a:cubicBezTo>
                  <a:cubicBezTo>
                    <a:pt x="121" y="91"/>
                    <a:pt x="121" y="91"/>
                    <a:pt x="121" y="91"/>
                  </a:cubicBezTo>
                  <a:cubicBezTo>
                    <a:pt x="122" y="88"/>
                    <a:pt x="125" y="87"/>
                    <a:pt x="127" y="89"/>
                  </a:cubicBezTo>
                  <a:cubicBezTo>
                    <a:pt x="130" y="90"/>
                    <a:pt x="131" y="93"/>
                    <a:pt x="130" y="95"/>
                  </a:cubicBezTo>
                  <a:cubicBezTo>
                    <a:pt x="79" y="195"/>
                    <a:pt x="79" y="195"/>
                    <a:pt x="79" y="195"/>
                  </a:cubicBezTo>
                  <a:cubicBezTo>
                    <a:pt x="77" y="199"/>
                    <a:pt x="73" y="202"/>
                    <a:pt x="68" y="202"/>
                  </a:cubicBezTo>
                  <a:close/>
                  <a:moveTo>
                    <a:pt x="68" y="202"/>
                  </a:moveTo>
                  <a:cubicBezTo>
                    <a:pt x="68" y="202"/>
                    <a:pt x="68" y="202"/>
                    <a:pt x="68" y="202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79" name="Freeform 7"/>
            <p:cNvSpPr>
              <a:spLocks noEditPoints="1"/>
            </p:cNvSpPr>
            <p:nvPr/>
          </p:nvSpPr>
          <p:spPr bwMode="auto">
            <a:xfrm>
              <a:off x="490" y="4108"/>
              <a:ext cx="50" cy="75"/>
            </a:xfrm>
            <a:custGeom>
              <a:avLst/>
              <a:gdLst>
                <a:gd name="T0" fmla="*/ 0 w 53"/>
                <a:gd name="T1" fmla="*/ 22 h 80"/>
                <a:gd name="T2" fmla="*/ 3 w 53"/>
                <a:gd name="T3" fmla="*/ 12 h 80"/>
                <a:gd name="T4" fmla="*/ 12 w 53"/>
                <a:gd name="T5" fmla="*/ 3 h 80"/>
                <a:gd name="T6" fmla="*/ 27 w 53"/>
                <a:gd name="T7" fmla="*/ 0 h 80"/>
                <a:gd name="T8" fmla="*/ 40 w 53"/>
                <a:gd name="T9" fmla="*/ 3 h 80"/>
                <a:gd name="T10" fmla="*/ 50 w 53"/>
                <a:gd name="T11" fmla="*/ 11 h 80"/>
                <a:gd name="T12" fmla="*/ 53 w 53"/>
                <a:gd name="T13" fmla="*/ 21 h 80"/>
                <a:gd name="T14" fmla="*/ 51 w 53"/>
                <a:gd name="T15" fmla="*/ 29 h 80"/>
                <a:gd name="T16" fmla="*/ 47 w 53"/>
                <a:gd name="T17" fmla="*/ 35 h 80"/>
                <a:gd name="T18" fmla="*/ 38 w 53"/>
                <a:gd name="T19" fmla="*/ 43 h 80"/>
                <a:gd name="T20" fmla="*/ 35 w 53"/>
                <a:gd name="T21" fmla="*/ 46 h 80"/>
                <a:gd name="T22" fmla="*/ 33 w 53"/>
                <a:gd name="T23" fmla="*/ 48 h 80"/>
                <a:gd name="T24" fmla="*/ 32 w 53"/>
                <a:gd name="T25" fmla="*/ 50 h 80"/>
                <a:gd name="T26" fmla="*/ 31 w 53"/>
                <a:gd name="T27" fmla="*/ 54 h 80"/>
                <a:gd name="T28" fmla="*/ 25 w 53"/>
                <a:gd name="T29" fmla="*/ 60 h 80"/>
                <a:gd name="T30" fmla="*/ 20 w 53"/>
                <a:gd name="T31" fmla="*/ 58 h 80"/>
                <a:gd name="T32" fmla="*/ 19 w 53"/>
                <a:gd name="T33" fmla="*/ 52 h 80"/>
                <a:gd name="T34" fmla="*/ 20 w 53"/>
                <a:gd name="T35" fmla="*/ 45 h 80"/>
                <a:gd name="T36" fmla="*/ 24 w 53"/>
                <a:gd name="T37" fmla="*/ 39 h 80"/>
                <a:gd name="T38" fmla="*/ 30 w 53"/>
                <a:gd name="T39" fmla="*/ 33 h 80"/>
                <a:gd name="T40" fmla="*/ 35 w 53"/>
                <a:gd name="T41" fmla="*/ 29 h 80"/>
                <a:gd name="T42" fmla="*/ 37 w 53"/>
                <a:gd name="T43" fmla="*/ 25 h 80"/>
                <a:gd name="T44" fmla="*/ 38 w 53"/>
                <a:gd name="T45" fmla="*/ 21 h 80"/>
                <a:gd name="T46" fmla="*/ 35 w 53"/>
                <a:gd name="T47" fmla="*/ 14 h 80"/>
                <a:gd name="T48" fmla="*/ 27 w 53"/>
                <a:gd name="T49" fmla="*/ 11 h 80"/>
                <a:gd name="T50" fmla="*/ 18 w 53"/>
                <a:gd name="T51" fmla="*/ 14 h 80"/>
                <a:gd name="T52" fmla="*/ 14 w 53"/>
                <a:gd name="T53" fmla="*/ 23 h 80"/>
                <a:gd name="T54" fmla="*/ 7 w 53"/>
                <a:gd name="T55" fmla="*/ 29 h 80"/>
                <a:gd name="T56" fmla="*/ 2 w 53"/>
                <a:gd name="T57" fmla="*/ 27 h 80"/>
                <a:gd name="T58" fmla="*/ 0 w 53"/>
                <a:gd name="T59" fmla="*/ 22 h 80"/>
                <a:gd name="T60" fmla="*/ 26 w 53"/>
                <a:gd name="T61" fmla="*/ 80 h 80"/>
                <a:gd name="T62" fmla="*/ 20 w 53"/>
                <a:gd name="T63" fmla="*/ 78 h 80"/>
                <a:gd name="T64" fmla="*/ 18 w 53"/>
                <a:gd name="T65" fmla="*/ 72 h 80"/>
                <a:gd name="T66" fmla="*/ 20 w 53"/>
                <a:gd name="T67" fmla="*/ 67 h 80"/>
                <a:gd name="T68" fmla="*/ 26 w 53"/>
                <a:gd name="T69" fmla="*/ 64 h 80"/>
                <a:gd name="T70" fmla="*/ 31 w 53"/>
                <a:gd name="T71" fmla="*/ 67 h 80"/>
                <a:gd name="T72" fmla="*/ 34 w 53"/>
                <a:gd name="T73" fmla="*/ 72 h 80"/>
                <a:gd name="T74" fmla="*/ 31 w 53"/>
                <a:gd name="T75" fmla="*/ 78 h 80"/>
                <a:gd name="T76" fmla="*/ 26 w 53"/>
                <a:gd name="T77" fmla="*/ 80 h 80"/>
                <a:gd name="T78" fmla="*/ 26 w 53"/>
                <a:gd name="T79" fmla="*/ 80 h 80"/>
                <a:gd name="T80" fmla="*/ 26 w 53"/>
                <a:gd name="T81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3" h="80">
                  <a:moveTo>
                    <a:pt x="0" y="22"/>
                  </a:moveTo>
                  <a:cubicBezTo>
                    <a:pt x="0" y="19"/>
                    <a:pt x="1" y="15"/>
                    <a:pt x="3" y="12"/>
                  </a:cubicBezTo>
                  <a:cubicBezTo>
                    <a:pt x="5" y="9"/>
                    <a:pt x="8" y="6"/>
                    <a:pt x="12" y="3"/>
                  </a:cubicBezTo>
                  <a:cubicBezTo>
                    <a:pt x="17" y="1"/>
                    <a:pt x="21" y="0"/>
                    <a:pt x="27" y="0"/>
                  </a:cubicBezTo>
                  <a:cubicBezTo>
                    <a:pt x="32" y="0"/>
                    <a:pt x="37" y="1"/>
                    <a:pt x="40" y="3"/>
                  </a:cubicBezTo>
                  <a:cubicBezTo>
                    <a:pt x="44" y="5"/>
                    <a:pt x="47" y="7"/>
                    <a:pt x="50" y="11"/>
                  </a:cubicBezTo>
                  <a:cubicBezTo>
                    <a:pt x="52" y="14"/>
                    <a:pt x="53" y="17"/>
                    <a:pt x="53" y="21"/>
                  </a:cubicBezTo>
                  <a:cubicBezTo>
                    <a:pt x="53" y="24"/>
                    <a:pt x="52" y="27"/>
                    <a:pt x="51" y="29"/>
                  </a:cubicBezTo>
                  <a:cubicBezTo>
                    <a:pt x="50" y="31"/>
                    <a:pt x="48" y="33"/>
                    <a:pt x="47" y="35"/>
                  </a:cubicBezTo>
                  <a:cubicBezTo>
                    <a:pt x="45" y="37"/>
                    <a:pt x="42" y="39"/>
                    <a:pt x="38" y="43"/>
                  </a:cubicBezTo>
                  <a:cubicBezTo>
                    <a:pt x="36" y="44"/>
                    <a:pt x="35" y="45"/>
                    <a:pt x="35" y="46"/>
                  </a:cubicBezTo>
                  <a:cubicBezTo>
                    <a:pt x="34" y="47"/>
                    <a:pt x="33" y="48"/>
                    <a:pt x="33" y="48"/>
                  </a:cubicBezTo>
                  <a:cubicBezTo>
                    <a:pt x="33" y="49"/>
                    <a:pt x="32" y="50"/>
                    <a:pt x="32" y="50"/>
                  </a:cubicBezTo>
                  <a:cubicBezTo>
                    <a:pt x="32" y="51"/>
                    <a:pt x="32" y="52"/>
                    <a:pt x="31" y="54"/>
                  </a:cubicBezTo>
                  <a:cubicBezTo>
                    <a:pt x="31" y="58"/>
                    <a:pt x="29" y="60"/>
                    <a:pt x="25" y="60"/>
                  </a:cubicBezTo>
                  <a:cubicBezTo>
                    <a:pt x="23" y="60"/>
                    <a:pt x="22" y="59"/>
                    <a:pt x="20" y="58"/>
                  </a:cubicBezTo>
                  <a:cubicBezTo>
                    <a:pt x="19" y="57"/>
                    <a:pt x="19" y="55"/>
                    <a:pt x="19" y="52"/>
                  </a:cubicBezTo>
                  <a:cubicBezTo>
                    <a:pt x="19" y="49"/>
                    <a:pt x="19" y="47"/>
                    <a:pt x="20" y="45"/>
                  </a:cubicBezTo>
                  <a:cubicBezTo>
                    <a:pt x="21" y="43"/>
                    <a:pt x="22" y="41"/>
                    <a:pt x="24" y="39"/>
                  </a:cubicBezTo>
                  <a:cubicBezTo>
                    <a:pt x="25" y="37"/>
                    <a:pt x="27" y="35"/>
                    <a:pt x="30" y="33"/>
                  </a:cubicBezTo>
                  <a:cubicBezTo>
                    <a:pt x="32" y="31"/>
                    <a:pt x="34" y="30"/>
                    <a:pt x="35" y="29"/>
                  </a:cubicBezTo>
                  <a:cubicBezTo>
                    <a:pt x="36" y="28"/>
                    <a:pt x="36" y="27"/>
                    <a:pt x="37" y="25"/>
                  </a:cubicBezTo>
                  <a:cubicBezTo>
                    <a:pt x="38" y="24"/>
                    <a:pt x="38" y="23"/>
                    <a:pt x="38" y="21"/>
                  </a:cubicBezTo>
                  <a:cubicBezTo>
                    <a:pt x="38" y="18"/>
                    <a:pt x="37" y="16"/>
                    <a:pt x="35" y="14"/>
                  </a:cubicBezTo>
                  <a:cubicBezTo>
                    <a:pt x="33" y="12"/>
                    <a:pt x="30" y="11"/>
                    <a:pt x="27" y="11"/>
                  </a:cubicBezTo>
                  <a:cubicBezTo>
                    <a:pt x="23" y="11"/>
                    <a:pt x="20" y="12"/>
                    <a:pt x="18" y="14"/>
                  </a:cubicBezTo>
                  <a:cubicBezTo>
                    <a:pt x="17" y="16"/>
                    <a:pt x="15" y="19"/>
                    <a:pt x="14" y="23"/>
                  </a:cubicBezTo>
                  <a:cubicBezTo>
                    <a:pt x="13" y="27"/>
                    <a:pt x="10" y="29"/>
                    <a:pt x="7" y="29"/>
                  </a:cubicBezTo>
                  <a:cubicBezTo>
                    <a:pt x="5" y="29"/>
                    <a:pt x="3" y="28"/>
                    <a:pt x="2" y="27"/>
                  </a:cubicBezTo>
                  <a:cubicBezTo>
                    <a:pt x="1" y="25"/>
                    <a:pt x="0" y="24"/>
                    <a:pt x="0" y="22"/>
                  </a:cubicBezTo>
                  <a:close/>
                  <a:moveTo>
                    <a:pt x="26" y="80"/>
                  </a:moveTo>
                  <a:cubicBezTo>
                    <a:pt x="24" y="80"/>
                    <a:pt x="22" y="79"/>
                    <a:pt x="20" y="78"/>
                  </a:cubicBezTo>
                  <a:cubicBezTo>
                    <a:pt x="18" y="77"/>
                    <a:pt x="18" y="75"/>
                    <a:pt x="18" y="72"/>
                  </a:cubicBezTo>
                  <a:cubicBezTo>
                    <a:pt x="18" y="70"/>
                    <a:pt x="18" y="68"/>
                    <a:pt x="20" y="67"/>
                  </a:cubicBezTo>
                  <a:cubicBezTo>
                    <a:pt x="22" y="65"/>
                    <a:pt x="23" y="64"/>
                    <a:pt x="26" y="64"/>
                  </a:cubicBezTo>
                  <a:cubicBezTo>
                    <a:pt x="28" y="64"/>
                    <a:pt x="30" y="65"/>
                    <a:pt x="31" y="67"/>
                  </a:cubicBezTo>
                  <a:cubicBezTo>
                    <a:pt x="33" y="68"/>
                    <a:pt x="34" y="70"/>
                    <a:pt x="34" y="72"/>
                  </a:cubicBezTo>
                  <a:cubicBezTo>
                    <a:pt x="34" y="75"/>
                    <a:pt x="33" y="77"/>
                    <a:pt x="31" y="78"/>
                  </a:cubicBezTo>
                  <a:cubicBezTo>
                    <a:pt x="30" y="79"/>
                    <a:pt x="28" y="80"/>
                    <a:pt x="26" y="80"/>
                  </a:cubicBezTo>
                  <a:close/>
                  <a:moveTo>
                    <a:pt x="26" y="80"/>
                  </a:moveTo>
                  <a:cubicBezTo>
                    <a:pt x="26" y="80"/>
                    <a:pt x="26" y="80"/>
                    <a:pt x="26" y="8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</p:spTree>
    <p:extLst>
      <p:ext uri="{BB962C8B-B14F-4D97-AF65-F5344CB8AC3E}">
        <p14:creationId xmlns:p14="http://schemas.microsoft.com/office/powerpoint/2010/main" val="23467130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500"/>
                            </p:stCondLst>
                            <p:childTnLst>
                              <p:par>
                                <p:cTn id="14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0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500"/>
                            </p:stCondLst>
                            <p:childTnLst>
                              <p:par>
                                <p:cTn id="2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500"/>
                            </p:stCondLst>
                            <p:childTnLst>
                              <p:par>
                                <p:cTn id="34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6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1000"/>
                            </p:stCondLst>
                            <p:childTnLst>
                              <p:par>
                                <p:cTn id="3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3" grpId="0"/>
      <p:bldP spid="67" grpId="0"/>
      <p:bldP spid="71" grpId="0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ítulo 1"/>
          <p:cNvSpPr txBox="1">
            <a:spLocks/>
          </p:cNvSpPr>
          <p:nvPr/>
        </p:nvSpPr>
        <p:spPr>
          <a:xfrm>
            <a:off x="721798" y="4192588"/>
            <a:ext cx="2451100" cy="347169"/>
          </a:xfrm>
          <a:prstGeom prst="rect">
            <a:avLst/>
          </a:prstGeom>
        </p:spPr>
        <p:txBody>
          <a:bodyPr/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pt-BR" sz="3200" b="1" i="1" dirty="0">
                <a:solidFill>
                  <a:srgbClr val="ED7D31"/>
                </a:solidFill>
                <a:latin typeface="+mn-lt"/>
              </a:rPr>
              <a:t>objetivos</a:t>
            </a:r>
          </a:p>
        </p:txBody>
      </p:sp>
      <p:sp>
        <p:nvSpPr>
          <p:cNvPr id="5" name="Espaço Reservado para Conteúdo 2"/>
          <p:cNvSpPr txBox="1">
            <a:spLocks/>
          </p:cNvSpPr>
          <p:nvPr/>
        </p:nvSpPr>
        <p:spPr>
          <a:xfrm>
            <a:off x="5365102" y="1154259"/>
            <a:ext cx="5598368" cy="2407298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lnSpc>
                <a:spcPct val="100000"/>
              </a:lnSpc>
              <a:buNone/>
            </a:pPr>
            <a:r>
              <a:rPr lang="pt-BR" b="1" dirty="0">
                <a:solidFill>
                  <a:srgbClr val="203864"/>
                </a:solidFill>
              </a:rPr>
              <a:t>avaliar o nível de lembrança do Sebrae junto aos empreendedores brasileiros </a:t>
            </a:r>
          </a:p>
          <a:p>
            <a:pPr marL="0" indent="0">
              <a:lnSpc>
                <a:spcPct val="100000"/>
              </a:lnSpc>
              <a:buNone/>
            </a:pPr>
            <a:r>
              <a:rPr lang="pt-BR" b="1" dirty="0">
                <a:solidFill>
                  <a:srgbClr val="203864"/>
                </a:solidFill>
              </a:rPr>
              <a:t>	</a:t>
            </a:r>
          </a:p>
        </p:txBody>
      </p:sp>
      <p:grpSp>
        <p:nvGrpSpPr>
          <p:cNvPr id="24" name="Group 12"/>
          <p:cNvGrpSpPr>
            <a:grpSpLocks noChangeAspect="1"/>
          </p:cNvGrpSpPr>
          <p:nvPr/>
        </p:nvGrpSpPr>
        <p:grpSpPr bwMode="auto">
          <a:xfrm>
            <a:off x="982147" y="2253456"/>
            <a:ext cx="1816100" cy="1817688"/>
            <a:chOff x="1332" y="1726"/>
            <a:chExt cx="1144" cy="1145"/>
          </a:xfrm>
          <a:solidFill>
            <a:srgbClr val="015B97"/>
          </a:solidFill>
        </p:grpSpPr>
        <p:sp>
          <p:nvSpPr>
            <p:cNvPr id="26" name="Freeform 13"/>
            <p:cNvSpPr>
              <a:spLocks noEditPoints="1"/>
            </p:cNvSpPr>
            <p:nvPr/>
          </p:nvSpPr>
          <p:spPr bwMode="auto">
            <a:xfrm>
              <a:off x="1332" y="1726"/>
              <a:ext cx="1144" cy="1145"/>
            </a:xfrm>
            <a:custGeom>
              <a:avLst/>
              <a:gdLst>
                <a:gd name="T0" fmla="*/ 467 w 482"/>
                <a:gd name="T1" fmla="*/ 226 h 482"/>
                <a:gd name="T2" fmla="*/ 451 w 482"/>
                <a:gd name="T3" fmla="*/ 226 h 482"/>
                <a:gd name="T4" fmla="*/ 256 w 482"/>
                <a:gd name="T5" fmla="*/ 31 h 482"/>
                <a:gd name="T6" fmla="*/ 256 w 482"/>
                <a:gd name="T7" fmla="*/ 15 h 482"/>
                <a:gd name="T8" fmla="*/ 241 w 482"/>
                <a:gd name="T9" fmla="*/ 0 h 482"/>
                <a:gd name="T10" fmla="*/ 226 w 482"/>
                <a:gd name="T11" fmla="*/ 15 h 482"/>
                <a:gd name="T12" fmla="*/ 226 w 482"/>
                <a:gd name="T13" fmla="*/ 31 h 482"/>
                <a:gd name="T14" fmla="*/ 31 w 482"/>
                <a:gd name="T15" fmla="*/ 226 h 482"/>
                <a:gd name="T16" fmla="*/ 15 w 482"/>
                <a:gd name="T17" fmla="*/ 226 h 482"/>
                <a:gd name="T18" fmla="*/ 0 w 482"/>
                <a:gd name="T19" fmla="*/ 241 h 482"/>
                <a:gd name="T20" fmla="*/ 15 w 482"/>
                <a:gd name="T21" fmla="*/ 256 h 482"/>
                <a:gd name="T22" fmla="*/ 31 w 482"/>
                <a:gd name="T23" fmla="*/ 256 h 482"/>
                <a:gd name="T24" fmla="*/ 226 w 482"/>
                <a:gd name="T25" fmla="*/ 451 h 482"/>
                <a:gd name="T26" fmla="*/ 226 w 482"/>
                <a:gd name="T27" fmla="*/ 467 h 482"/>
                <a:gd name="T28" fmla="*/ 241 w 482"/>
                <a:gd name="T29" fmla="*/ 482 h 482"/>
                <a:gd name="T30" fmla="*/ 256 w 482"/>
                <a:gd name="T31" fmla="*/ 467 h 482"/>
                <a:gd name="T32" fmla="*/ 256 w 482"/>
                <a:gd name="T33" fmla="*/ 451 h 482"/>
                <a:gd name="T34" fmla="*/ 451 w 482"/>
                <a:gd name="T35" fmla="*/ 256 h 482"/>
                <a:gd name="T36" fmla="*/ 467 w 482"/>
                <a:gd name="T37" fmla="*/ 256 h 482"/>
                <a:gd name="T38" fmla="*/ 482 w 482"/>
                <a:gd name="T39" fmla="*/ 241 h 482"/>
                <a:gd name="T40" fmla="*/ 467 w 482"/>
                <a:gd name="T41" fmla="*/ 226 h 482"/>
                <a:gd name="T42" fmla="*/ 392 w 482"/>
                <a:gd name="T43" fmla="*/ 256 h 482"/>
                <a:gd name="T44" fmla="*/ 421 w 482"/>
                <a:gd name="T45" fmla="*/ 256 h 482"/>
                <a:gd name="T46" fmla="*/ 256 w 482"/>
                <a:gd name="T47" fmla="*/ 421 h 482"/>
                <a:gd name="T48" fmla="*/ 256 w 482"/>
                <a:gd name="T49" fmla="*/ 392 h 482"/>
                <a:gd name="T50" fmla="*/ 241 w 482"/>
                <a:gd name="T51" fmla="*/ 377 h 482"/>
                <a:gd name="T52" fmla="*/ 226 w 482"/>
                <a:gd name="T53" fmla="*/ 392 h 482"/>
                <a:gd name="T54" fmla="*/ 226 w 482"/>
                <a:gd name="T55" fmla="*/ 421 h 482"/>
                <a:gd name="T56" fmla="*/ 61 w 482"/>
                <a:gd name="T57" fmla="*/ 256 h 482"/>
                <a:gd name="T58" fmla="*/ 90 w 482"/>
                <a:gd name="T59" fmla="*/ 256 h 482"/>
                <a:gd name="T60" fmla="*/ 106 w 482"/>
                <a:gd name="T61" fmla="*/ 241 h 482"/>
                <a:gd name="T62" fmla="*/ 90 w 482"/>
                <a:gd name="T63" fmla="*/ 226 h 482"/>
                <a:gd name="T64" fmla="*/ 61 w 482"/>
                <a:gd name="T65" fmla="*/ 226 h 482"/>
                <a:gd name="T66" fmla="*/ 226 w 482"/>
                <a:gd name="T67" fmla="*/ 61 h 482"/>
                <a:gd name="T68" fmla="*/ 226 w 482"/>
                <a:gd name="T69" fmla="*/ 90 h 482"/>
                <a:gd name="T70" fmla="*/ 241 w 482"/>
                <a:gd name="T71" fmla="*/ 106 h 482"/>
                <a:gd name="T72" fmla="*/ 256 w 482"/>
                <a:gd name="T73" fmla="*/ 90 h 482"/>
                <a:gd name="T74" fmla="*/ 256 w 482"/>
                <a:gd name="T75" fmla="*/ 61 h 482"/>
                <a:gd name="T76" fmla="*/ 421 w 482"/>
                <a:gd name="T77" fmla="*/ 226 h 482"/>
                <a:gd name="T78" fmla="*/ 392 w 482"/>
                <a:gd name="T79" fmla="*/ 226 h 482"/>
                <a:gd name="T80" fmla="*/ 377 w 482"/>
                <a:gd name="T81" fmla="*/ 241 h 482"/>
                <a:gd name="T82" fmla="*/ 392 w 482"/>
                <a:gd name="T83" fmla="*/ 256 h 4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82" h="482">
                  <a:moveTo>
                    <a:pt x="467" y="226"/>
                  </a:moveTo>
                  <a:cubicBezTo>
                    <a:pt x="451" y="226"/>
                    <a:pt x="451" y="226"/>
                    <a:pt x="451" y="226"/>
                  </a:cubicBezTo>
                  <a:cubicBezTo>
                    <a:pt x="444" y="122"/>
                    <a:pt x="361" y="38"/>
                    <a:pt x="256" y="31"/>
                  </a:cubicBezTo>
                  <a:cubicBezTo>
                    <a:pt x="256" y="15"/>
                    <a:pt x="256" y="15"/>
                    <a:pt x="256" y="15"/>
                  </a:cubicBezTo>
                  <a:cubicBezTo>
                    <a:pt x="256" y="7"/>
                    <a:pt x="250" y="0"/>
                    <a:pt x="241" y="0"/>
                  </a:cubicBezTo>
                  <a:cubicBezTo>
                    <a:pt x="233" y="0"/>
                    <a:pt x="226" y="7"/>
                    <a:pt x="226" y="15"/>
                  </a:cubicBezTo>
                  <a:cubicBezTo>
                    <a:pt x="226" y="31"/>
                    <a:pt x="226" y="31"/>
                    <a:pt x="226" y="31"/>
                  </a:cubicBezTo>
                  <a:cubicBezTo>
                    <a:pt x="122" y="38"/>
                    <a:pt x="38" y="122"/>
                    <a:pt x="31" y="226"/>
                  </a:cubicBezTo>
                  <a:cubicBezTo>
                    <a:pt x="15" y="226"/>
                    <a:pt x="15" y="226"/>
                    <a:pt x="15" y="226"/>
                  </a:cubicBezTo>
                  <a:cubicBezTo>
                    <a:pt x="7" y="226"/>
                    <a:pt x="0" y="233"/>
                    <a:pt x="0" y="241"/>
                  </a:cubicBezTo>
                  <a:cubicBezTo>
                    <a:pt x="0" y="250"/>
                    <a:pt x="7" y="256"/>
                    <a:pt x="15" y="256"/>
                  </a:cubicBezTo>
                  <a:cubicBezTo>
                    <a:pt x="31" y="256"/>
                    <a:pt x="31" y="256"/>
                    <a:pt x="31" y="256"/>
                  </a:cubicBezTo>
                  <a:cubicBezTo>
                    <a:pt x="38" y="361"/>
                    <a:pt x="122" y="444"/>
                    <a:pt x="226" y="451"/>
                  </a:cubicBezTo>
                  <a:cubicBezTo>
                    <a:pt x="226" y="467"/>
                    <a:pt x="226" y="467"/>
                    <a:pt x="226" y="467"/>
                  </a:cubicBezTo>
                  <a:cubicBezTo>
                    <a:pt x="226" y="476"/>
                    <a:pt x="233" y="482"/>
                    <a:pt x="241" y="482"/>
                  </a:cubicBezTo>
                  <a:cubicBezTo>
                    <a:pt x="250" y="482"/>
                    <a:pt x="256" y="476"/>
                    <a:pt x="256" y="467"/>
                  </a:cubicBezTo>
                  <a:cubicBezTo>
                    <a:pt x="256" y="451"/>
                    <a:pt x="256" y="451"/>
                    <a:pt x="256" y="451"/>
                  </a:cubicBezTo>
                  <a:cubicBezTo>
                    <a:pt x="361" y="444"/>
                    <a:pt x="444" y="361"/>
                    <a:pt x="451" y="256"/>
                  </a:cubicBezTo>
                  <a:cubicBezTo>
                    <a:pt x="467" y="256"/>
                    <a:pt x="467" y="256"/>
                    <a:pt x="467" y="256"/>
                  </a:cubicBezTo>
                  <a:cubicBezTo>
                    <a:pt x="476" y="256"/>
                    <a:pt x="482" y="250"/>
                    <a:pt x="482" y="241"/>
                  </a:cubicBezTo>
                  <a:cubicBezTo>
                    <a:pt x="482" y="233"/>
                    <a:pt x="476" y="226"/>
                    <a:pt x="467" y="226"/>
                  </a:cubicBezTo>
                  <a:close/>
                  <a:moveTo>
                    <a:pt x="392" y="256"/>
                  </a:moveTo>
                  <a:cubicBezTo>
                    <a:pt x="421" y="256"/>
                    <a:pt x="421" y="256"/>
                    <a:pt x="421" y="256"/>
                  </a:cubicBezTo>
                  <a:cubicBezTo>
                    <a:pt x="414" y="344"/>
                    <a:pt x="344" y="414"/>
                    <a:pt x="256" y="421"/>
                  </a:cubicBezTo>
                  <a:cubicBezTo>
                    <a:pt x="256" y="392"/>
                    <a:pt x="256" y="392"/>
                    <a:pt x="256" y="392"/>
                  </a:cubicBezTo>
                  <a:cubicBezTo>
                    <a:pt x="256" y="384"/>
                    <a:pt x="250" y="377"/>
                    <a:pt x="241" y="377"/>
                  </a:cubicBezTo>
                  <a:cubicBezTo>
                    <a:pt x="233" y="377"/>
                    <a:pt x="226" y="384"/>
                    <a:pt x="226" y="392"/>
                  </a:cubicBezTo>
                  <a:cubicBezTo>
                    <a:pt x="226" y="421"/>
                    <a:pt x="226" y="421"/>
                    <a:pt x="226" y="421"/>
                  </a:cubicBezTo>
                  <a:cubicBezTo>
                    <a:pt x="138" y="414"/>
                    <a:pt x="68" y="344"/>
                    <a:pt x="61" y="256"/>
                  </a:cubicBezTo>
                  <a:cubicBezTo>
                    <a:pt x="90" y="256"/>
                    <a:pt x="90" y="256"/>
                    <a:pt x="90" y="256"/>
                  </a:cubicBezTo>
                  <a:cubicBezTo>
                    <a:pt x="99" y="256"/>
                    <a:pt x="106" y="250"/>
                    <a:pt x="106" y="241"/>
                  </a:cubicBezTo>
                  <a:cubicBezTo>
                    <a:pt x="106" y="233"/>
                    <a:pt x="99" y="226"/>
                    <a:pt x="90" y="226"/>
                  </a:cubicBezTo>
                  <a:cubicBezTo>
                    <a:pt x="61" y="226"/>
                    <a:pt x="61" y="226"/>
                    <a:pt x="61" y="226"/>
                  </a:cubicBezTo>
                  <a:cubicBezTo>
                    <a:pt x="68" y="138"/>
                    <a:pt x="138" y="68"/>
                    <a:pt x="226" y="61"/>
                  </a:cubicBezTo>
                  <a:cubicBezTo>
                    <a:pt x="226" y="90"/>
                    <a:pt x="226" y="90"/>
                    <a:pt x="226" y="90"/>
                  </a:cubicBezTo>
                  <a:cubicBezTo>
                    <a:pt x="226" y="99"/>
                    <a:pt x="233" y="106"/>
                    <a:pt x="241" y="106"/>
                  </a:cubicBezTo>
                  <a:cubicBezTo>
                    <a:pt x="250" y="106"/>
                    <a:pt x="256" y="99"/>
                    <a:pt x="256" y="90"/>
                  </a:cubicBezTo>
                  <a:cubicBezTo>
                    <a:pt x="256" y="61"/>
                    <a:pt x="256" y="61"/>
                    <a:pt x="256" y="61"/>
                  </a:cubicBezTo>
                  <a:cubicBezTo>
                    <a:pt x="344" y="68"/>
                    <a:pt x="414" y="138"/>
                    <a:pt x="421" y="226"/>
                  </a:cubicBezTo>
                  <a:cubicBezTo>
                    <a:pt x="392" y="226"/>
                    <a:pt x="392" y="226"/>
                    <a:pt x="392" y="226"/>
                  </a:cubicBezTo>
                  <a:cubicBezTo>
                    <a:pt x="384" y="226"/>
                    <a:pt x="377" y="233"/>
                    <a:pt x="377" y="241"/>
                  </a:cubicBezTo>
                  <a:cubicBezTo>
                    <a:pt x="377" y="250"/>
                    <a:pt x="384" y="256"/>
                    <a:pt x="392" y="25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7" name="Freeform 14"/>
            <p:cNvSpPr>
              <a:spLocks noEditPoints="1"/>
            </p:cNvSpPr>
            <p:nvPr/>
          </p:nvSpPr>
          <p:spPr bwMode="auto">
            <a:xfrm>
              <a:off x="1797" y="2192"/>
              <a:ext cx="214" cy="213"/>
            </a:xfrm>
            <a:custGeom>
              <a:avLst/>
              <a:gdLst>
                <a:gd name="T0" fmla="*/ 45 w 90"/>
                <a:gd name="T1" fmla="*/ 0 h 90"/>
                <a:gd name="T2" fmla="*/ 0 w 90"/>
                <a:gd name="T3" fmla="*/ 45 h 90"/>
                <a:gd name="T4" fmla="*/ 45 w 90"/>
                <a:gd name="T5" fmla="*/ 90 h 90"/>
                <a:gd name="T6" fmla="*/ 90 w 90"/>
                <a:gd name="T7" fmla="*/ 45 h 90"/>
                <a:gd name="T8" fmla="*/ 45 w 90"/>
                <a:gd name="T9" fmla="*/ 0 h 90"/>
                <a:gd name="T10" fmla="*/ 45 w 90"/>
                <a:gd name="T11" fmla="*/ 60 h 90"/>
                <a:gd name="T12" fmla="*/ 30 w 90"/>
                <a:gd name="T13" fmla="*/ 45 h 90"/>
                <a:gd name="T14" fmla="*/ 45 w 90"/>
                <a:gd name="T15" fmla="*/ 30 h 90"/>
                <a:gd name="T16" fmla="*/ 60 w 90"/>
                <a:gd name="T17" fmla="*/ 45 h 90"/>
                <a:gd name="T18" fmla="*/ 45 w 90"/>
                <a:gd name="T19" fmla="*/ 6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0" h="90">
                  <a:moveTo>
                    <a:pt x="45" y="0"/>
                  </a:moveTo>
                  <a:cubicBezTo>
                    <a:pt x="20" y="0"/>
                    <a:pt x="0" y="20"/>
                    <a:pt x="0" y="45"/>
                  </a:cubicBezTo>
                  <a:cubicBezTo>
                    <a:pt x="0" y="70"/>
                    <a:pt x="20" y="90"/>
                    <a:pt x="45" y="90"/>
                  </a:cubicBezTo>
                  <a:cubicBezTo>
                    <a:pt x="70" y="90"/>
                    <a:pt x="90" y="70"/>
                    <a:pt x="90" y="45"/>
                  </a:cubicBezTo>
                  <a:cubicBezTo>
                    <a:pt x="90" y="20"/>
                    <a:pt x="70" y="0"/>
                    <a:pt x="45" y="0"/>
                  </a:cubicBezTo>
                  <a:close/>
                  <a:moveTo>
                    <a:pt x="45" y="60"/>
                  </a:moveTo>
                  <a:cubicBezTo>
                    <a:pt x="37" y="60"/>
                    <a:pt x="30" y="54"/>
                    <a:pt x="30" y="45"/>
                  </a:cubicBezTo>
                  <a:cubicBezTo>
                    <a:pt x="30" y="37"/>
                    <a:pt x="37" y="30"/>
                    <a:pt x="45" y="30"/>
                  </a:cubicBezTo>
                  <a:cubicBezTo>
                    <a:pt x="54" y="30"/>
                    <a:pt x="60" y="37"/>
                    <a:pt x="60" y="45"/>
                  </a:cubicBezTo>
                  <a:cubicBezTo>
                    <a:pt x="60" y="54"/>
                    <a:pt x="54" y="60"/>
                    <a:pt x="45" y="6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8" name="Freeform 15"/>
            <p:cNvSpPr>
              <a:spLocks/>
            </p:cNvSpPr>
            <p:nvPr/>
          </p:nvSpPr>
          <p:spPr bwMode="auto">
            <a:xfrm>
              <a:off x="1655" y="2049"/>
              <a:ext cx="285" cy="285"/>
            </a:xfrm>
            <a:custGeom>
              <a:avLst/>
              <a:gdLst>
                <a:gd name="T0" fmla="*/ 120 w 120"/>
                <a:gd name="T1" fmla="*/ 15 h 120"/>
                <a:gd name="T2" fmla="*/ 105 w 120"/>
                <a:gd name="T3" fmla="*/ 0 h 120"/>
                <a:gd name="T4" fmla="*/ 0 w 120"/>
                <a:gd name="T5" fmla="*/ 105 h 120"/>
                <a:gd name="T6" fmla="*/ 15 w 120"/>
                <a:gd name="T7" fmla="*/ 120 h 120"/>
                <a:gd name="T8" fmla="*/ 30 w 120"/>
                <a:gd name="T9" fmla="*/ 105 h 120"/>
                <a:gd name="T10" fmla="*/ 105 w 120"/>
                <a:gd name="T11" fmla="*/ 30 h 120"/>
                <a:gd name="T12" fmla="*/ 120 w 120"/>
                <a:gd name="T13" fmla="*/ 15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0" h="120">
                  <a:moveTo>
                    <a:pt x="120" y="15"/>
                  </a:moveTo>
                  <a:cubicBezTo>
                    <a:pt x="120" y="6"/>
                    <a:pt x="114" y="0"/>
                    <a:pt x="105" y="0"/>
                  </a:cubicBezTo>
                  <a:cubicBezTo>
                    <a:pt x="47" y="0"/>
                    <a:pt x="0" y="47"/>
                    <a:pt x="0" y="105"/>
                  </a:cubicBezTo>
                  <a:cubicBezTo>
                    <a:pt x="0" y="114"/>
                    <a:pt x="6" y="120"/>
                    <a:pt x="15" y="120"/>
                  </a:cubicBezTo>
                  <a:cubicBezTo>
                    <a:pt x="23" y="120"/>
                    <a:pt x="30" y="114"/>
                    <a:pt x="30" y="105"/>
                  </a:cubicBezTo>
                  <a:cubicBezTo>
                    <a:pt x="30" y="64"/>
                    <a:pt x="64" y="30"/>
                    <a:pt x="105" y="30"/>
                  </a:cubicBezTo>
                  <a:cubicBezTo>
                    <a:pt x="114" y="30"/>
                    <a:pt x="120" y="23"/>
                    <a:pt x="120" y="1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9" name="Freeform 16"/>
            <p:cNvSpPr>
              <a:spLocks/>
            </p:cNvSpPr>
            <p:nvPr/>
          </p:nvSpPr>
          <p:spPr bwMode="auto">
            <a:xfrm>
              <a:off x="1868" y="2263"/>
              <a:ext cx="288" cy="287"/>
            </a:xfrm>
            <a:custGeom>
              <a:avLst/>
              <a:gdLst>
                <a:gd name="T0" fmla="*/ 106 w 121"/>
                <a:gd name="T1" fmla="*/ 0 h 121"/>
                <a:gd name="T2" fmla="*/ 91 w 121"/>
                <a:gd name="T3" fmla="*/ 15 h 121"/>
                <a:gd name="T4" fmla="*/ 15 w 121"/>
                <a:gd name="T5" fmla="*/ 91 h 121"/>
                <a:gd name="T6" fmla="*/ 0 w 121"/>
                <a:gd name="T7" fmla="*/ 106 h 121"/>
                <a:gd name="T8" fmla="*/ 15 w 121"/>
                <a:gd name="T9" fmla="*/ 121 h 121"/>
                <a:gd name="T10" fmla="*/ 121 w 121"/>
                <a:gd name="T11" fmla="*/ 15 h 121"/>
                <a:gd name="T12" fmla="*/ 106 w 121"/>
                <a:gd name="T13" fmla="*/ 0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1" h="121">
                  <a:moveTo>
                    <a:pt x="106" y="0"/>
                  </a:moveTo>
                  <a:cubicBezTo>
                    <a:pt x="97" y="0"/>
                    <a:pt x="91" y="7"/>
                    <a:pt x="91" y="15"/>
                  </a:cubicBezTo>
                  <a:cubicBezTo>
                    <a:pt x="91" y="57"/>
                    <a:pt x="57" y="91"/>
                    <a:pt x="15" y="91"/>
                  </a:cubicBezTo>
                  <a:cubicBezTo>
                    <a:pt x="7" y="91"/>
                    <a:pt x="0" y="97"/>
                    <a:pt x="0" y="106"/>
                  </a:cubicBezTo>
                  <a:cubicBezTo>
                    <a:pt x="0" y="114"/>
                    <a:pt x="7" y="121"/>
                    <a:pt x="15" y="121"/>
                  </a:cubicBezTo>
                  <a:cubicBezTo>
                    <a:pt x="73" y="121"/>
                    <a:pt x="121" y="73"/>
                    <a:pt x="121" y="15"/>
                  </a:cubicBezTo>
                  <a:cubicBezTo>
                    <a:pt x="121" y="7"/>
                    <a:pt x="114" y="0"/>
                    <a:pt x="10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0" name="Line 17"/>
            <p:cNvSpPr>
              <a:spLocks noChangeShapeType="1"/>
            </p:cNvSpPr>
            <p:nvPr/>
          </p:nvSpPr>
          <p:spPr bwMode="auto">
            <a:xfrm>
              <a:off x="2120" y="2263"/>
              <a:ext cx="0" cy="0"/>
            </a:xfrm>
            <a:prstGeom prst="lin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1" name="Line 18"/>
            <p:cNvSpPr>
              <a:spLocks noChangeShapeType="1"/>
            </p:cNvSpPr>
            <p:nvPr/>
          </p:nvSpPr>
          <p:spPr bwMode="auto">
            <a:xfrm>
              <a:off x="2120" y="2263"/>
              <a:ext cx="0" cy="0"/>
            </a:xfrm>
            <a:prstGeom prst="lin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1" name="Espaço Reservado para Conteúdo 2"/>
          <p:cNvSpPr txBox="1">
            <a:spLocks/>
          </p:cNvSpPr>
          <p:nvPr/>
        </p:nvSpPr>
        <p:spPr>
          <a:xfrm>
            <a:off x="5430416" y="3561557"/>
            <a:ext cx="5796384" cy="1126557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lnSpc>
                <a:spcPct val="100000"/>
              </a:lnSpc>
              <a:buNone/>
            </a:pPr>
            <a:r>
              <a:rPr lang="pt-BR" b="1" dirty="0">
                <a:solidFill>
                  <a:srgbClr val="203864"/>
                </a:solidFill>
              </a:rPr>
              <a:t>levantar percepções relacionadas ao Sebrae perante os pequenos negócios</a:t>
            </a:r>
          </a:p>
        </p:txBody>
      </p:sp>
      <p:sp>
        <p:nvSpPr>
          <p:cNvPr id="12" name="Espaço Reservado para Conteúdo 2"/>
          <p:cNvSpPr txBox="1">
            <a:spLocks/>
          </p:cNvSpPr>
          <p:nvPr/>
        </p:nvSpPr>
        <p:spPr>
          <a:xfrm>
            <a:off x="4738123" y="1443508"/>
            <a:ext cx="727298" cy="347970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lnSpc>
                <a:spcPct val="100000"/>
              </a:lnSpc>
              <a:buNone/>
            </a:pPr>
            <a:r>
              <a:rPr lang="pt-BR" sz="4400" b="1" dirty="0">
                <a:solidFill>
                  <a:schemeClr val="accent2"/>
                </a:solidFill>
              </a:rPr>
              <a:t>1.</a:t>
            </a:r>
          </a:p>
        </p:txBody>
      </p:sp>
      <p:sp>
        <p:nvSpPr>
          <p:cNvPr id="13" name="Espaço Reservado para Conteúdo 2"/>
          <p:cNvSpPr txBox="1">
            <a:spLocks/>
          </p:cNvSpPr>
          <p:nvPr/>
        </p:nvSpPr>
        <p:spPr>
          <a:xfrm>
            <a:off x="4738123" y="3752284"/>
            <a:ext cx="727298" cy="347970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lnSpc>
                <a:spcPct val="100000"/>
              </a:lnSpc>
              <a:buNone/>
            </a:pPr>
            <a:r>
              <a:rPr lang="pt-BR" sz="4400" b="1" dirty="0">
                <a:solidFill>
                  <a:schemeClr val="accent2"/>
                </a:solidFill>
              </a:rPr>
              <a:t>2.</a:t>
            </a:r>
          </a:p>
        </p:txBody>
      </p:sp>
    </p:spTree>
    <p:extLst>
      <p:ext uri="{BB962C8B-B14F-4D97-AF65-F5344CB8AC3E}">
        <p14:creationId xmlns:p14="http://schemas.microsoft.com/office/powerpoint/2010/main" val="309185726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11" grpId="0"/>
      <p:bldP spid="12" grpId="0"/>
      <p:bldP spid="13" grpId="0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4"/>
          <p:cNvGrpSpPr>
            <a:grpSpLocks noChangeAspect="1"/>
          </p:cNvGrpSpPr>
          <p:nvPr/>
        </p:nvGrpSpPr>
        <p:grpSpPr bwMode="auto">
          <a:xfrm>
            <a:off x="717408" y="634077"/>
            <a:ext cx="815138" cy="801966"/>
            <a:chOff x="1005" y="1639"/>
            <a:chExt cx="1052" cy="1035"/>
          </a:xfrm>
        </p:grpSpPr>
        <p:sp>
          <p:nvSpPr>
            <p:cNvPr id="3" name="Freeform 5"/>
            <p:cNvSpPr>
              <a:spLocks noEditPoints="1"/>
            </p:cNvSpPr>
            <p:nvPr/>
          </p:nvSpPr>
          <p:spPr bwMode="auto">
            <a:xfrm>
              <a:off x="1079" y="1689"/>
              <a:ext cx="978" cy="978"/>
            </a:xfrm>
            <a:custGeom>
              <a:avLst/>
              <a:gdLst>
                <a:gd name="T0" fmla="*/ 411 w 411"/>
                <a:gd name="T1" fmla="*/ 206 h 411"/>
                <a:gd name="T2" fmla="*/ 206 w 411"/>
                <a:gd name="T3" fmla="*/ 411 h 411"/>
                <a:gd name="T4" fmla="*/ 0 w 411"/>
                <a:gd name="T5" fmla="*/ 206 h 411"/>
                <a:gd name="T6" fmla="*/ 206 w 411"/>
                <a:gd name="T7" fmla="*/ 0 h 411"/>
                <a:gd name="T8" fmla="*/ 411 w 411"/>
                <a:gd name="T9" fmla="*/ 206 h 411"/>
                <a:gd name="T10" fmla="*/ 411 w 411"/>
                <a:gd name="T11" fmla="*/ 206 h 411"/>
                <a:gd name="T12" fmla="*/ 411 w 411"/>
                <a:gd name="T13" fmla="*/ 206 h 4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11" h="411">
                  <a:moveTo>
                    <a:pt x="411" y="206"/>
                  </a:moveTo>
                  <a:cubicBezTo>
                    <a:pt x="411" y="319"/>
                    <a:pt x="319" y="411"/>
                    <a:pt x="206" y="411"/>
                  </a:cubicBezTo>
                  <a:cubicBezTo>
                    <a:pt x="92" y="411"/>
                    <a:pt x="0" y="319"/>
                    <a:pt x="0" y="206"/>
                  </a:cubicBezTo>
                  <a:cubicBezTo>
                    <a:pt x="0" y="92"/>
                    <a:pt x="92" y="0"/>
                    <a:pt x="206" y="0"/>
                  </a:cubicBezTo>
                  <a:cubicBezTo>
                    <a:pt x="319" y="0"/>
                    <a:pt x="411" y="92"/>
                    <a:pt x="411" y="206"/>
                  </a:cubicBezTo>
                  <a:close/>
                  <a:moveTo>
                    <a:pt x="411" y="206"/>
                  </a:moveTo>
                  <a:cubicBezTo>
                    <a:pt x="411" y="206"/>
                    <a:pt x="411" y="206"/>
                    <a:pt x="411" y="206"/>
                  </a:cubicBezTo>
                </a:path>
              </a:pathLst>
            </a:custGeom>
            <a:solidFill>
              <a:srgbClr val="00CC99"/>
            </a:solidFill>
            <a:ln w="30163" cap="flat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" name="Freeform 6"/>
            <p:cNvSpPr>
              <a:spLocks noEditPoints="1"/>
            </p:cNvSpPr>
            <p:nvPr/>
          </p:nvSpPr>
          <p:spPr bwMode="auto">
            <a:xfrm>
              <a:off x="1079" y="1689"/>
              <a:ext cx="978" cy="978"/>
            </a:xfrm>
            <a:custGeom>
              <a:avLst/>
              <a:gdLst>
                <a:gd name="T0" fmla="*/ 411 w 411"/>
                <a:gd name="T1" fmla="*/ 206 h 411"/>
                <a:gd name="T2" fmla="*/ 206 w 411"/>
                <a:gd name="T3" fmla="*/ 411 h 411"/>
                <a:gd name="T4" fmla="*/ 0 w 411"/>
                <a:gd name="T5" fmla="*/ 206 h 411"/>
                <a:gd name="T6" fmla="*/ 206 w 411"/>
                <a:gd name="T7" fmla="*/ 0 h 411"/>
                <a:gd name="T8" fmla="*/ 411 w 411"/>
                <a:gd name="T9" fmla="*/ 206 h 411"/>
                <a:gd name="T10" fmla="*/ 411 w 411"/>
                <a:gd name="T11" fmla="*/ 206 h 411"/>
                <a:gd name="T12" fmla="*/ 411 w 411"/>
                <a:gd name="T13" fmla="*/ 206 h 4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11" h="411">
                  <a:moveTo>
                    <a:pt x="411" y="206"/>
                  </a:moveTo>
                  <a:cubicBezTo>
                    <a:pt x="411" y="319"/>
                    <a:pt x="319" y="411"/>
                    <a:pt x="206" y="411"/>
                  </a:cubicBezTo>
                  <a:cubicBezTo>
                    <a:pt x="92" y="411"/>
                    <a:pt x="0" y="319"/>
                    <a:pt x="0" y="206"/>
                  </a:cubicBezTo>
                  <a:cubicBezTo>
                    <a:pt x="0" y="92"/>
                    <a:pt x="92" y="0"/>
                    <a:pt x="206" y="0"/>
                  </a:cubicBezTo>
                  <a:cubicBezTo>
                    <a:pt x="319" y="0"/>
                    <a:pt x="411" y="92"/>
                    <a:pt x="411" y="206"/>
                  </a:cubicBezTo>
                  <a:close/>
                  <a:moveTo>
                    <a:pt x="411" y="206"/>
                  </a:moveTo>
                  <a:cubicBezTo>
                    <a:pt x="411" y="206"/>
                    <a:pt x="411" y="206"/>
                    <a:pt x="411" y="206"/>
                  </a:cubicBezTo>
                </a:path>
              </a:pathLst>
            </a:custGeom>
            <a:noFill/>
            <a:ln w="30163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" name="Freeform 7"/>
            <p:cNvSpPr>
              <a:spLocks noEditPoints="1"/>
            </p:cNvSpPr>
            <p:nvPr/>
          </p:nvSpPr>
          <p:spPr bwMode="auto">
            <a:xfrm>
              <a:off x="1455" y="2101"/>
              <a:ext cx="314" cy="316"/>
            </a:xfrm>
            <a:custGeom>
              <a:avLst/>
              <a:gdLst>
                <a:gd name="T0" fmla="*/ 66 w 132"/>
                <a:gd name="T1" fmla="*/ 133 h 133"/>
                <a:gd name="T2" fmla="*/ 132 w 132"/>
                <a:gd name="T3" fmla="*/ 67 h 133"/>
                <a:gd name="T4" fmla="*/ 66 w 132"/>
                <a:gd name="T5" fmla="*/ 0 h 133"/>
                <a:gd name="T6" fmla="*/ 0 w 132"/>
                <a:gd name="T7" fmla="*/ 67 h 133"/>
                <a:gd name="T8" fmla="*/ 66 w 132"/>
                <a:gd name="T9" fmla="*/ 133 h 133"/>
                <a:gd name="T10" fmla="*/ 66 w 132"/>
                <a:gd name="T11" fmla="*/ 133 h 133"/>
                <a:gd name="T12" fmla="*/ 66 w 132"/>
                <a:gd name="T13" fmla="*/ 133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2" h="133">
                  <a:moveTo>
                    <a:pt x="66" y="133"/>
                  </a:moveTo>
                  <a:cubicBezTo>
                    <a:pt x="103" y="133"/>
                    <a:pt x="132" y="103"/>
                    <a:pt x="132" y="67"/>
                  </a:cubicBezTo>
                  <a:cubicBezTo>
                    <a:pt x="132" y="30"/>
                    <a:pt x="103" y="0"/>
                    <a:pt x="66" y="0"/>
                  </a:cubicBezTo>
                  <a:cubicBezTo>
                    <a:pt x="30" y="0"/>
                    <a:pt x="0" y="30"/>
                    <a:pt x="0" y="67"/>
                  </a:cubicBezTo>
                  <a:cubicBezTo>
                    <a:pt x="0" y="103"/>
                    <a:pt x="30" y="133"/>
                    <a:pt x="66" y="133"/>
                  </a:cubicBezTo>
                  <a:close/>
                  <a:moveTo>
                    <a:pt x="66" y="133"/>
                  </a:moveTo>
                  <a:cubicBezTo>
                    <a:pt x="66" y="133"/>
                    <a:pt x="66" y="133"/>
                    <a:pt x="66" y="133"/>
                  </a:cubicBezTo>
                </a:path>
              </a:pathLst>
            </a:custGeom>
            <a:solidFill>
              <a:srgbClr val="FFFCDD"/>
            </a:solidFill>
            <a:ln w="30163" cap="flat">
              <a:solidFill>
                <a:srgbClr val="231F2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" name="Freeform 8"/>
            <p:cNvSpPr>
              <a:spLocks noEditPoints="1"/>
            </p:cNvSpPr>
            <p:nvPr/>
          </p:nvSpPr>
          <p:spPr bwMode="auto">
            <a:xfrm>
              <a:off x="1455" y="2101"/>
              <a:ext cx="314" cy="316"/>
            </a:xfrm>
            <a:custGeom>
              <a:avLst/>
              <a:gdLst>
                <a:gd name="T0" fmla="*/ 66 w 132"/>
                <a:gd name="T1" fmla="*/ 133 h 133"/>
                <a:gd name="T2" fmla="*/ 132 w 132"/>
                <a:gd name="T3" fmla="*/ 67 h 133"/>
                <a:gd name="T4" fmla="*/ 66 w 132"/>
                <a:gd name="T5" fmla="*/ 0 h 133"/>
                <a:gd name="T6" fmla="*/ 0 w 132"/>
                <a:gd name="T7" fmla="*/ 67 h 133"/>
                <a:gd name="T8" fmla="*/ 66 w 132"/>
                <a:gd name="T9" fmla="*/ 133 h 133"/>
                <a:gd name="T10" fmla="*/ 66 w 132"/>
                <a:gd name="T11" fmla="*/ 133 h 133"/>
                <a:gd name="T12" fmla="*/ 66 w 132"/>
                <a:gd name="T13" fmla="*/ 133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2" h="133">
                  <a:moveTo>
                    <a:pt x="66" y="133"/>
                  </a:moveTo>
                  <a:cubicBezTo>
                    <a:pt x="103" y="133"/>
                    <a:pt x="132" y="103"/>
                    <a:pt x="132" y="67"/>
                  </a:cubicBezTo>
                  <a:cubicBezTo>
                    <a:pt x="132" y="30"/>
                    <a:pt x="103" y="0"/>
                    <a:pt x="66" y="0"/>
                  </a:cubicBezTo>
                  <a:cubicBezTo>
                    <a:pt x="30" y="0"/>
                    <a:pt x="0" y="30"/>
                    <a:pt x="0" y="67"/>
                  </a:cubicBezTo>
                  <a:cubicBezTo>
                    <a:pt x="0" y="103"/>
                    <a:pt x="30" y="133"/>
                    <a:pt x="66" y="133"/>
                  </a:cubicBezTo>
                  <a:close/>
                  <a:moveTo>
                    <a:pt x="66" y="133"/>
                  </a:moveTo>
                  <a:cubicBezTo>
                    <a:pt x="66" y="133"/>
                    <a:pt x="66" y="133"/>
                    <a:pt x="66" y="133"/>
                  </a:cubicBezTo>
                </a:path>
              </a:pathLst>
            </a:custGeom>
            <a:noFill/>
            <a:ln w="30163" cap="flat">
              <a:solidFill>
                <a:srgbClr val="231F2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7" name="Freeform 9"/>
            <p:cNvSpPr>
              <a:spLocks/>
            </p:cNvSpPr>
            <p:nvPr/>
          </p:nvSpPr>
          <p:spPr bwMode="auto">
            <a:xfrm>
              <a:off x="1017" y="1653"/>
              <a:ext cx="476" cy="479"/>
            </a:xfrm>
            <a:custGeom>
              <a:avLst/>
              <a:gdLst>
                <a:gd name="T0" fmla="*/ 255 w 476"/>
                <a:gd name="T1" fmla="*/ 0 h 479"/>
                <a:gd name="T2" fmla="*/ 374 w 476"/>
                <a:gd name="T3" fmla="*/ 46 h 479"/>
                <a:gd name="T4" fmla="*/ 431 w 476"/>
                <a:gd name="T5" fmla="*/ 96 h 479"/>
                <a:gd name="T6" fmla="*/ 464 w 476"/>
                <a:gd name="T7" fmla="*/ 160 h 479"/>
                <a:gd name="T8" fmla="*/ 476 w 476"/>
                <a:gd name="T9" fmla="*/ 198 h 479"/>
                <a:gd name="T10" fmla="*/ 462 w 476"/>
                <a:gd name="T11" fmla="*/ 307 h 479"/>
                <a:gd name="T12" fmla="*/ 421 w 476"/>
                <a:gd name="T13" fmla="*/ 398 h 479"/>
                <a:gd name="T14" fmla="*/ 326 w 476"/>
                <a:gd name="T15" fmla="*/ 469 h 479"/>
                <a:gd name="T16" fmla="*/ 231 w 476"/>
                <a:gd name="T17" fmla="*/ 479 h 479"/>
                <a:gd name="T18" fmla="*/ 145 w 476"/>
                <a:gd name="T19" fmla="*/ 455 h 479"/>
                <a:gd name="T20" fmla="*/ 55 w 476"/>
                <a:gd name="T21" fmla="*/ 388 h 479"/>
                <a:gd name="T22" fmla="*/ 10 w 476"/>
                <a:gd name="T23" fmla="*/ 293 h 479"/>
                <a:gd name="T24" fmla="*/ 0 w 476"/>
                <a:gd name="T25" fmla="*/ 193 h 479"/>
                <a:gd name="T26" fmla="*/ 50 w 476"/>
                <a:gd name="T27" fmla="*/ 96 h 479"/>
                <a:gd name="T28" fmla="*/ 122 w 476"/>
                <a:gd name="T29" fmla="*/ 34 h 479"/>
                <a:gd name="T30" fmla="*/ 188 w 476"/>
                <a:gd name="T31" fmla="*/ 0 h 479"/>
                <a:gd name="T32" fmla="*/ 255 w 476"/>
                <a:gd name="T33" fmla="*/ 0 h 4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76" h="479">
                  <a:moveTo>
                    <a:pt x="255" y="0"/>
                  </a:moveTo>
                  <a:lnTo>
                    <a:pt x="374" y="46"/>
                  </a:lnTo>
                  <a:lnTo>
                    <a:pt x="431" y="96"/>
                  </a:lnTo>
                  <a:lnTo>
                    <a:pt x="464" y="160"/>
                  </a:lnTo>
                  <a:lnTo>
                    <a:pt x="476" y="198"/>
                  </a:lnTo>
                  <a:lnTo>
                    <a:pt x="462" y="307"/>
                  </a:lnTo>
                  <a:lnTo>
                    <a:pt x="421" y="398"/>
                  </a:lnTo>
                  <a:lnTo>
                    <a:pt x="326" y="469"/>
                  </a:lnTo>
                  <a:lnTo>
                    <a:pt x="231" y="479"/>
                  </a:lnTo>
                  <a:lnTo>
                    <a:pt x="145" y="455"/>
                  </a:lnTo>
                  <a:lnTo>
                    <a:pt x="55" y="388"/>
                  </a:lnTo>
                  <a:lnTo>
                    <a:pt x="10" y="293"/>
                  </a:lnTo>
                  <a:lnTo>
                    <a:pt x="0" y="193"/>
                  </a:lnTo>
                  <a:lnTo>
                    <a:pt x="50" y="96"/>
                  </a:lnTo>
                  <a:lnTo>
                    <a:pt x="122" y="34"/>
                  </a:lnTo>
                  <a:lnTo>
                    <a:pt x="188" y="0"/>
                  </a:lnTo>
                  <a:lnTo>
                    <a:pt x="255" y="0"/>
                  </a:lnTo>
                  <a:close/>
                </a:path>
              </a:pathLst>
            </a:custGeom>
            <a:solidFill>
              <a:srgbClr val="FFE8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8" name="Freeform 10"/>
            <p:cNvSpPr>
              <a:spLocks noEditPoints="1"/>
            </p:cNvSpPr>
            <p:nvPr/>
          </p:nvSpPr>
          <p:spPr bwMode="auto">
            <a:xfrm rot="10800000">
              <a:off x="1216" y="1960"/>
              <a:ext cx="64" cy="64"/>
            </a:xfrm>
            <a:custGeom>
              <a:avLst/>
              <a:gdLst>
                <a:gd name="T0" fmla="*/ 27 w 27"/>
                <a:gd name="T1" fmla="*/ 14 h 27"/>
                <a:gd name="T2" fmla="*/ 13 w 27"/>
                <a:gd name="T3" fmla="*/ 27 h 27"/>
                <a:gd name="T4" fmla="*/ 0 w 27"/>
                <a:gd name="T5" fmla="*/ 14 h 27"/>
                <a:gd name="T6" fmla="*/ 13 w 27"/>
                <a:gd name="T7" fmla="*/ 0 h 27"/>
                <a:gd name="T8" fmla="*/ 27 w 27"/>
                <a:gd name="T9" fmla="*/ 14 h 27"/>
                <a:gd name="T10" fmla="*/ 27 w 27"/>
                <a:gd name="T11" fmla="*/ 14 h 27"/>
                <a:gd name="T12" fmla="*/ 27 w 27"/>
                <a:gd name="T13" fmla="*/ 1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" h="27">
                  <a:moveTo>
                    <a:pt x="27" y="14"/>
                  </a:moveTo>
                  <a:cubicBezTo>
                    <a:pt x="27" y="21"/>
                    <a:pt x="21" y="27"/>
                    <a:pt x="13" y="27"/>
                  </a:cubicBezTo>
                  <a:cubicBezTo>
                    <a:pt x="6" y="27"/>
                    <a:pt x="0" y="21"/>
                    <a:pt x="0" y="14"/>
                  </a:cubicBezTo>
                  <a:cubicBezTo>
                    <a:pt x="0" y="6"/>
                    <a:pt x="6" y="0"/>
                    <a:pt x="13" y="0"/>
                  </a:cubicBezTo>
                  <a:cubicBezTo>
                    <a:pt x="21" y="0"/>
                    <a:pt x="27" y="6"/>
                    <a:pt x="27" y="14"/>
                  </a:cubicBezTo>
                  <a:close/>
                  <a:moveTo>
                    <a:pt x="27" y="14"/>
                  </a:moveTo>
                  <a:cubicBezTo>
                    <a:pt x="27" y="14"/>
                    <a:pt x="27" y="14"/>
                    <a:pt x="27" y="14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9" name="Freeform 11"/>
            <p:cNvSpPr>
              <a:spLocks noEditPoints="1"/>
            </p:cNvSpPr>
            <p:nvPr/>
          </p:nvSpPr>
          <p:spPr bwMode="auto">
            <a:xfrm rot="10800000">
              <a:off x="1216" y="1752"/>
              <a:ext cx="64" cy="172"/>
            </a:xfrm>
            <a:custGeom>
              <a:avLst/>
              <a:gdLst>
                <a:gd name="T0" fmla="*/ 20 w 27"/>
                <a:gd name="T1" fmla="*/ 20 h 72"/>
                <a:gd name="T2" fmla="*/ 20 w 27"/>
                <a:gd name="T3" fmla="*/ 6 h 72"/>
                <a:gd name="T4" fmla="*/ 19 w 27"/>
                <a:gd name="T5" fmla="*/ 3 h 72"/>
                <a:gd name="T6" fmla="*/ 13 w 27"/>
                <a:gd name="T7" fmla="*/ 0 h 72"/>
                <a:gd name="T8" fmla="*/ 7 w 27"/>
                <a:gd name="T9" fmla="*/ 3 h 72"/>
                <a:gd name="T10" fmla="*/ 7 w 27"/>
                <a:gd name="T11" fmla="*/ 6 h 72"/>
                <a:gd name="T12" fmla="*/ 7 w 27"/>
                <a:gd name="T13" fmla="*/ 20 h 72"/>
                <a:gd name="T14" fmla="*/ 1 w 27"/>
                <a:gd name="T15" fmla="*/ 56 h 72"/>
                <a:gd name="T16" fmla="*/ 1 w 27"/>
                <a:gd name="T17" fmla="*/ 63 h 72"/>
                <a:gd name="T18" fmla="*/ 11 w 27"/>
                <a:gd name="T19" fmla="*/ 72 h 72"/>
                <a:gd name="T20" fmla="*/ 16 w 27"/>
                <a:gd name="T21" fmla="*/ 72 h 72"/>
                <a:gd name="T22" fmla="*/ 26 w 27"/>
                <a:gd name="T23" fmla="*/ 63 h 72"/>
                <a:gd name="T24" fmla="*/ 26 w 27"/>
                <a:gd name="T25" fmla="*/ 56 h 72"/>
                <a:gd name="T26" fmla="*/ 20 w 27"/>
                <a:gd name="T27" fmla="*/ 20 h 72"/>
                <a:gd name="T28" fmla="*/ 20 w 27"/>
                <a:gd name="T29" fmla="*/ 20 h 72"/>
                <a:gd name="T30" fmla="*/ 20 w 27"/>
                <a:gd name="T31" fmla="*/ 2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7" h="72">
                  <a:moveTo>
                    <a:pt x="20" y="20"/>
                  </a:moveTo>
                  <a:cubicBezTo>
                    <a:pt x="20" y="6"/>
                    <a:pt x="20" y="6"/>
                    <a:pt x="20" y="6"/>
                  </a:cubicBezTo>
                  <a:cubicBezTo>
                    <a:pt x="20" y="5"/>
                    <a:pt x="20" y="5"/>
                    <a:pt x="19" y="3"/>
                  </a:cubicBezTo>
                  <a:cubicBezTo>
                    <a:pt x="18" y="1"/>
                    <a:pt x="16" y="0"/>
                    <a:pt x="13" y="0"/>
                  </a:cubicBezTo>
                  <a:cubicBezTo>
                    <a:pt x="11" y="0"/>
                    <a:pt x="9" y="1"/>
                    <a:pt x="7" y="3"/>
                  </a:cubicBezTo>
                  <a:cubicBezTo>
                    <a:pt x="7" y="4"/>
                    <a:pt x="7" y="5"/>
                    <a:pt x="7" y="6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7" y="32"/>
                    <a:pt x="3" y="44"/>
                    <a:pt x="1" y="56"/>
                  </a:cubicBezTo>
                  <a:cubicBezTo>
                    <a:pt x="0" y="58"/>
                    <a:pt x="0" y="60"/>
                    <a:pt x="1" y="63"/>
                  </a:cubicBezTo>
                  <a:cubicBezTo>
                    <a:pt x="2" y="68"/>
                    <a:pt x="6" y="72"/>
                    <a:pt x="11" y="72"/>
                  </a:cubicBezTo>
                  <a:cubicBezTo>
                    <a:pt x="16" y="72"/>
                    <a:pt x="16" y="72"/>
                    <a:pt x="16" y="72"/>
                  </a:cubicBezTo>
                  <a:cubicBezTo>
                    <a:pt x="21" y="72"/>
                    <a:pt x="25" y="68"/>
                    <a:pt x="26" y="63"/>
                  </a:cubicBezTo>
                  <a:cubicBezTo>
                    <a:pt x="27" y="60"/>
                    <a:pt x="27" y="58"/>
                    <a:pt x="26" y="56"/>
                  </a:cubicBezTo>
                  <a:cubicBezTo>
                    <a:pt x="23" y="44"/>
                    <a:pt x="20" y="32"/>
                    <a:pt x="20" y="20"/>
                  </a:cubicBezTo>
                  <a:close/>
                  <a:moveTo>
                    <a:pt x="20" y="20"/>
                  </a:moveTo>
                  <a:cubicBezTo>
                    <a:pt x="20" y="20"/>
                    <a:pt x="20" y="20"/>
                    <a:pt x="20" y="20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0" name="Freeform 12"/>
            <p:cNvSpPr>
              <a:spLocks noEditPoints="1"/>
            </p:cNvSpPr>
            <p:nvPr/>
          </p:nvSpPr>
          <p:spPr bwMode="auto">
            <a:xfrm>
              <a:off x="1005" y="1639"/>
              <a:ext cx="507" cy="504"/>
            </a:xfrm>
            <a:custGeom>
              <a:avLst/>
              <a:gdLst>
                <a:gd name="T0" fmla="*/ 213 w 213"/>
                <a:gd name="T1" fmla="*/ 106 h 212"/>
                <a:gd name="T2" fmla="*/ 106 w 213"/>
                <a:gd name="T3" fmla="*/ 0 h 212"/>
                <a:gd name="T4" fmla="*/ 0 w 213"/>
                <a:gd name="T5" fmla="*/ 106 h 212"/>
                <a:gd name="T6" fmla="*/ 106 w 213"/>
                <a:gd name="T7" fmla="*/ 212 h 212"/>
                <a:gd name="T8" fmla="*/ 177 w 213"/>
                <a:gd name="T9" fmla="*/ 204 h 212"/>
                <a:gd name="T10" fmla="*/ 205 w 213"/>
                <a:gd name="T11" fmla="*/ 145 h 212"/>
                <a:gd name="T12" fmla="*/ 213 w 213"/>
                <a:gd name="T13" fmla="*/ 106 h 212"/>
                <a:gd name="T14" fmla="*/ 197 w 213"/>
                <a:gd name="T15" fmla="*/ 126 h 212"/>
                <a:gd name="T16" fmla="*/ 156 w 213"/>
                <a:gd name="T17" fmla="*/ 174 h 212"/>
                <a:gd name="T18" fmla="*/ 106 w 213"/>
                <a:gd name="T19" fmla="*/ 200 h 212"/>
                <a:gd name="T20" fmla="*/ 13 w 213"/>
                <a:gd name="T21" fmla="*/ 107 h 212"/>
                <a:gd name="T22" fmla="*/ 106 w 213"/>
                <a:gd name="T23" fmla="*/ 14 h 212"/>
                <a:gd name="T24" fmla="*/ 199 w 213"/>
                <a:gd name="T25" fmla="*/ 107 h 212"/>
                <a:gd name="T26" fmla="*/ 197 w 213"/>
                <a:gd name="T27" fmla="*/ 126 h 212"/>
                <a:gd name="T28" fmla="*/ 197 w 213"/>
                <a:gd name="T29" fmla="*/ 126 h 212"/>
                <a:gd name="T30" fmla="*/ 197 w 213"/>
                <a:gd name="T31" fmla="*/ 126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13" h="212">
                  <a:moveTo>
                    <a:pt x="213" y="106"/>
                  </a:moveTo>
                  <a:cubicBezTo>
                    <a:pt x="213" y="48"/>
                    <a:pt x="165" y="0"/>
                    <a:pt x="106" y="0"/>
                  </a:cubicBezTo>
                  <a:cubicBezTo>
                    <a:pt x="48" y="0"/>
                    <a:pt x="0" y="48"/>
                    <a:pt x="0" y="106"/>
                  </a:cubicBezTo>
                  <a:cubicBezTo>
                    <a:pt x="0" y="165"/>
                    <a:pt x="48" y="212"/>
                    <a:pt x="106" y="212"/>
                  </a:cubicBezTo>
                  <a:cubicBezTo>
                    <a:pt x="145" y="212"/>
                    <a:pt x="165" y="212"/>
                    <a:pt x="177" y="204"/>
                  </a:cubicBezTo>
                  <a:cubicBezTo>
                    <a:pt x="187" y="196"/>
                    <a:pt x="191" y="186"/>
                    <a:pt x="205" y="145"/>
                  </a:cubicBezTo>
                  <a:cubicBezTo>
                    <a:pt x="210" y="133"/>
                    <a:pt x="213" y="120"/>
                    <a:pt x="213" y="106"/>
                  </a:cubicBezTo>
                  <a:close/>
                  <a:moveTo>
                    <a:pt x="197" y="126"/>
                  </a:moveTo>
                  <a:cubicBezTo>
                    <a:pt x="188" y="159"/>
                    <a:pt x="169" y="165"/>
                    <a:pt x="156" y="174"/>
                  </a:cubicBezTo>
                  <a:cubicBezTo>
                    <a:pt x="139" y="186"/>
                    <a:pt x="123" y="200"/>
                    <a:pt x="106" y="200"/>
                  </a:cubicBezTo>
                  <a:cubicBezTo>
                    <a:pt x="55" y="200"/>
                    <a:pt x="13" y="158"/>
                    <a:pt x="13" y="107"/>
                  </a:cubicBezTo>
                  <a:cubicBezTo>
                    <a:pt x="13" y="56"/>
                    <a:pt x="55" y="14"/>
                    <a:pt x="106" y="14"/>
                  </a:cubicBezTo>
                  <a:cubicBezTo>
                    <a:pt x="157" y="14"/>
                    <a:pt x="199" y="56"/>
                    <a:pt x="199" y="107"/>
                  </a:cubicBezTo>
                  <a:cubicBezTo>
                    <a:pt x="199" y="113"/>
                    <a:pt x="199" y="119"/>
                    <a:pt x="197" y="126"/>
                  </a:cubicBezTo>
                  <a:close/>
                  <a:moveTo>
                    <a:pt x="197" y="126"/>
                  </a:moveTo>
                  <a:cubicBezTo>
                    <a:pt x="197" y="126"/>
                    <a:pt x="197" y="126"/>
                    <a:pt x="197" y="126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" name="Freeform 13"/>
            <p:cNvSpPr>
              <a:spLocks/>
            </p:cNvSpPr>
            <p:nvPr/>
          </p:nvSpPr>
          <p:spPr bwMode="auto">
            <a:xfrm>
              <a:off x="1369" y="1975"/>
              <a:ext cx="583" cy="699"/>
            </a:xfrm>
            <a:custGeom>
              <a:avLst/>
              <a:gdLst>
                <a:gd name="T0" fmla="*/ 216 w 245"/>
                <a:gd name="T1" fmla="*/ 0 h 294"/>
                <a:gd name="T2" fmla="*/ 188 w 245"/>
                <a:gd name="T3" fmla="*/ 28 h 294"/>
                <a:gd name="T4" fmla="*/ 188 w 245"/>
                <a:gd name="T5" fmla="*/ 131 h 294"/>
                <a:gd name="T6" fmla="*/ 162 w 245"/>
                <a:gd name="T7" fmla="*/ 199 h 294"/>
                <a:gd name="T8" fmla="*/ 46 w 245"/>
                <a:gd name="T9" fmla="*/ 199 h 294"/>
                <a:gd name="T10" fmla="*/ 0 w 245"/>
                <a:gd name="T11" fmla="*/ 245 h 294"/>
                <a:gd name="T12" fmla="*/ 0 w 245"/>
                <a:gd name="T13" fmla="*/ 277 h 294"/>
                <a:gd name="T14" fmla="*/ 81 w 245"/>
                <a:gd name="T15" fmla="*/ 294 h 294"/>
                <a:gd name="T16" fmla="*/ 205 w 245"/>
                <a:gd name="T17" fmla="*/ 253 h 294"/>
                <a:gd name="T18" fmla="*/ 205 w 245"/>
                <a:gd name="T19" fmla="*/ 246 h 294"/>
                <a:gd name="T20" fmla="*/ 207 w 245"/>
                <a:gd name="T21" fmla="*/ 242 h 294"/>
                <a:gd name="T22" fmla="*/ 243 w 245"/>
                <a:gd name="T23" fmla="*/ 146 h 294"/>
                <a:gd name="T24" fmla="*/ 245 w 245"/>
                <a:gd name="T25" fmla="*/ 136 h 294"/>
                <a:gd name="T26" fmla="*/ 245 w 245"/>
                <a:gd name="T27" fmla="*/ 28 h 294"/>
                <a:gd name="T28" fmla="*/ 216 w 245"/>
                <a:gd name="T29" fmla="*/ 0 h 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45" h="294">
                  <a:moveTo>
                    <a:pt x="216" y="0"/>
                  </a:moveTo>
                  <a:cubicBezTo>
                    <a:pt x="201" y="0"/>
                    <a:pt x="188" y="13"/>
                    <a:pt x="188" y="28"/>
                  </a:cubicBezTo>
                  <a:cubicBezTo>
                    <a:pt x="188" y="131"/>
                    <a:pt x="188" y="131"/>
                    <a:pt x="188" y="131"/>
                  </a:cubicBezTo>
                  <a:cubicBezTo>
                    <a:pt x="162" y="199"/>
                    <a:pt x="162" y="199"/>
                    <a:pt x="162" y="199"/>
                  </a:cubicBezTo>
                  <a:cubicBezTo>
                    <a:pt x="46" y="199"/>
                    <a:pt x="46" y="199"/>
                    <a:pt x="46" y="199"/>
                  </a:cubicBezTo>
                  <a:cubicBezTo>
                    <a:pt x="20" y="199"/>
                    <a:pt x="0" y="219"/>
                    <a:pt x="0" y="245"/>
                  </a:cubicBezTo>
                  <a:cubicBezTo>
                    <a:pt x="0" y="277"/>
                    <a:pt x="0" y="277"/>
                    <a:pt x="0" y="277"/>
                  </a:cubicBezTo>
                  <a:cubicBezTo>
                    <a:pt x="25" y="288"/>
                    <a:pt x="52" y="294"/>
                    <a:pt x="81" y="294"/>
                  </a:cubicBezTo>
                  <a:cubicBezTo>
                    <a:pt x="127" y="294"/>
                    <a:pt x="170" y="279"/>
                    <a:pt x="205" y="253"/>
                  </a:cubicBezTo>
                  <a:cubicBezTo>
                    <a:pt x="205" y="246"/>
                    <a:pt x="205" y="246"/>
                    <a:pt x="205" y="246"/>
                  </a:cubicBezTo>
                  <a:cubicBezTo>
                    <a:pt x="205" y="245"/>
                    <a:pt x="206" y="243"/>
                    <a:pt x="207" y="242"/>
                  </a:cubicBezTo>
                  <a:cubicBezTo>
                    <a:pt x="243" y="146"/>
                    <a:pt x="243" y="146"/>
                    <a:pt x="243" y="146"/>
                  </a:cubicBezTo>
                  <a:cubicBezTo>
                    <a:pt x="244" y="143"/>
                    <a:pt x="245" y="139"/>
                    <a:pt x="245" y="136"/>
                  </a:cubicBezTo>
                  <a:cubicBezTo>
                    <a:pt x="245" y="28"/>
                    <a:pt x="245" y="28"/>
                    <a:pt x="245" y="28"/>
                  </a:cubicBezTo>
                  <a:cubicBezTo>
                    <a:pt x="245" y="13"/>
                    <a:pt x="232" y="0"/>
                    <a:pt x="216" y="0"/>
                  </a:cubicBezTo>
                  <a:close/>
                </a:path>
              </a:pathLst>
            </a:custGeom>
            <a:solidFill>
              <a:srgbClr val="FFFCDD"/>
            </a:solidFill>
            <a:ln w="30163" cap="flat">
              <a:solidFill>
                <a:srgbClr val="231F2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2" name="CaixaDeTexto 11"/>
          <p:cNvSpPr txBox="1"/>
          <p:nvPr/>
        </p:nvSpPr>
        <p:spPr>
          <a:xfrm>
            <a:off x="1615642" y="685071"/>
            <a:ext cx="205019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2000" b="1" dirty="0">
                <a:solidFill>
                  <a:schemeClr val="accent2">
                    <a:lumMod val="75000"/>
                  </a:schemeClr>
                </a:solidFill>
              </a:rPr>
              <a:t>primeira lembrança</a:t>
            </a:r>
            <a:endParaRPr lang="pt-BR" sz="2000" dirty="0">
              <a:solidFill>
                <a:schemeClr val="accent2">
                  <a:lumMod val="75000"/>
                </a:schemeClr>
              </a:solidFill>
            </a:endParaRPr>
          </a:p>
        </p:txBody>
      </p:sp>
      <p:grpSp>
        <p:nvGrpSpPr>
          <p:cNvPr id="15" name="Grupo 14"/>
          <p:cNvGrpSpPr/>
          <p:nvPr/>
        </p:nvGrpSpPr>
        <p:grpSpPr>
          <a:xfrm>
            <a:off x="582377" y="4571521"/>
            <a:ext cx="1605104" cy="1612938"/>
            <a:chOff x="7269163" y="1814738"/>
            <a:chExt cx="3903662" cy="3922713"/>
          </a:xfrm>
        </p:grpSpPr>
        <p:grpSp>
          <p:nvGrpSpPr>
            <p:cNvPr id="16" name="Grupo 15"/>
            <p:cNvGrpSpPr/>
            <p:nvPr/>
          </p:nvGrpSpPr>
          <p:grpSpPr>
            <a:xfrm>
              <a:off x="8496300" y="3102201"/>
              <a:ext cx="1563687" cy="1649413"/>
              <a:chOff x="8328025" y="2344738"/>
              <a:chExt cx="1563687" cy="1649413"/>
            </a:xfrm>
            <a:solidFill>
              <a:srgbClr val="009999"/>
            </a:solidFill>
          </p:grpSpPr>
          <p:sp>
            <p:nvSpPr>
              <p:cNvPr id="52" name="Freeform 16"/>
              <p:cNvSpPr>
                <a:spLocks/>
              </p:cNvSpPr>
              <p:nvPr/>
            </p:nvSpPr>
            <p:spPr bwMode="auto">
              <a:xfrm>
                <a:off x="8328025" y="2344738"/>
                <a:ext cx="1135062" cy="1044575"/>
              </a:xfrm>
              <a:custGeom>
                <a:avLst/>
                <a:gdLst>
                  <a:gd name="T0" fmla="*/ 84 w 302"/>
                  <a:gd name="T1" fmla="*/ 37 h 278"/>
                  <a:gd name="T2" fmla="*/ 89 w 302"/>
                  <a:gd name="T3" fmla="*/ 24 h 278"/>
                  <a:gd name="T4" fmla="*/ 90 w 302"/>
                  <a:gd name="T5" fmla="*/ 9 h 278"/>
                  <a:gd name="T6" fmla="*/ 92 w 302"/>
                  <a:gd name="T7" fmla="*/ 0 h 278"/>
                  <a:gd name="T8" fmla="*/ 96 w 302"/>
                  <a:gd name="T9" fmla="*/ 2 h 278"/>
                  <a:gd name="T10" fmla="*/ 99 w 302"/>
                  <a:gd name="T11" fmla="*/ 11 h 278"/>
                  <a:gd name="T12" fmla="*/ 103 w 302"/>
                  <a:gd name="T13" fmla="*/ 33 h 278"/>
                  <a:gd name="T14" fmla="*/ 128 w 302"/>
                  <a:gd name="T15" fmla="*/ 54 h 278"/>
                  <a:gd name="T16" fmla="*/ 172 w 302"/>
                  <a:gd name="T17" fmla="*/ 57 h 278"/>
                  <a:gd name="T18" fmla="*/ 302 w 302"/>
                  <a:gd name="T19" fmla="*/ 64 h 278"/>
                  <a:gd name="T20" fmla="*/ 299 w 302"/>
                  <a:gd name="T21" fmla="*/ 74 h 278"/>
                  <a:gd name="T22" fmla="*/ 291 w 302"/>
                  <a:gd name="T23" fmla="*/ 104 h 278"/>
                  <a:gd name="T24" fmla="*/ 293 w 302"/>
                  <a:gd name="T25" fmla="*/ 143 h 278"/>
                  <a:gd name="T26" fmla="*/ 284 w 302"/>
                  <a:gd name="T27" fmla="*/ 172 h 278"/>
                  <a:gd name="T28" fmla="*/ 278 w 302"/>
                  <a:gd name="T29" fmla="*/ 195 h 278"/>
                  <a:gd name="T30" fmla="*/ 266 w 302"/>
                  <a:gd name="T31" fmla="*/ 203 h 278"/>
                  <a:gd name="T32" fmla="*/ 260 w 302"/>
                  <a:gd name="T33" fmla="*/ 215 h 278"/>
                  <a:gd name="T34" fmla="*/ 249 w 302"/>
                  <a:gd name="T35" fmla="*/ 222 h 278"/>
                  <a:gd name="T36" fmla="*/ 237 w 302"/>
                  <a:gd name="T37" fmla="*/ 237 h 278"/>
                  <a:gd name="T38" fmla="*/ 227 w 302"/>
                  <a:gd name="T39" fmla="*/ 252 h 278"/>
                  <a:gd name="T40" fmla="*/ 222 w 302"/>
                  <a:gd name="T41" fmla="*/ 261 h 278"/>
                  <a:gd name="T42" fmla="*/ 224 w 302"/>
                  <a:gd name="T43" fmla="*/ 271 h 278"/>
                  <a:gd name="T44" fmla="*/ 224 w 302"/>
                  <a:gd name="T45" fmla="*/ 278 h 278"/>
                  <a:gd name="T46" fmla="*/ 213 w 302"/>
                  <a:gd name="T47" fmla="*/ 275 h 278"/>
                  <a:gd name="T48" fmla="*/ 213 w 302"/>
                  <a:gd name="T49" fmla="*/ 265 h 278"/>
                  <a:gd name="T50" fmla="*/ 205 w 302"/>
                  <a:gd name="T51" fmla="*/ 260 h 278"/>
                  <a:gd name="T52" fmla="*/ 198 w 302"/>
                  <a:gd name="T53" fmla="*/ 266 h 278"/>
                  <a:gd name="T54" fmla="*/ 185 w 302"/>
                  <a:gd name="T55" fmla="*/ 264 h 278"/>
                  <a:gd name="T56" fmla="*/ 169 w 302"/>
                  <a:gd name="T57" fmla="*/ 265 h 278"/>
                  <a:gd name="T58" fmla="*/ 156 w 302"/>
                  <a:gd name="T59" fmla="*/ 258 h 278"/>
                  <a:gd name="T60" fmla="*/ 137 w 302"/>
                  <a:gd name="T61" fmla="*/ 256 h 278"/>
                  <a:gd name="T62" fmla="*/ 124 w 302"/>
                  <a:gd name="T63" fmla="*/ 261 h 278"/>
                  <a:gd name="T64" fmla="*/ 118 w 302"/>
                  <a:gd name="T65" fmla="*/ 270 h 278"/>
                  <a:gd name="T66" fmla="*/ 110 w 302"/>
                  <a:gd name="T67" fmla="*/ 269 h 278"/>
                  <a:gd name="T68" fmla="*/ 100 w 302"/>
                  <a:gd name="T69" fmla="*/ 263 h 278"/>
                  <a:gd name="T70" fmla="*/ 89 w 302"/>
                  <a:gd name="T71" fmla="*/ 257 h 278"/>
                  <a:gd name="T72" fmla="*/ 85 w 302"/>
                  <a:gd name="T73" fmla="*/ 243 h 278"/>
                  <a:gd name="T74" fmla="*/ 88 w 302"/>
                  <a:gd name="T75" fmla="*/ 237 h 278"/>
                  <a:gd name="T76" fmla="*/ 89 w 302"/>
                  <a:gd name="T77" fmla="*/ 230 h 278"/>
                  <a:gd name="T78" fmla="*/ 39 w 302"/>
                  <a:gd name="T79" fmla="*/ 220 h 278"/>
                  <a:gd name="T80" fmla="*/ 35 w 302"/>
                  <a:gd name="T81" fmla="*/ 209 h 278"/>
                  <a:gd name="T82" fmla="*/ 31 w 302"/>
                  <a:gd name="T83" fmla="*/ 202 h 278"/>
                  <a:gd name="T84" fmla="*/ 37 w 302"/>
                  <a:gd name="T85" fmla="*/ 196 h 278"/>
                  <a:gd name="T86" fmla="*/ 34 w 302"/>
                  <a:gd name="T87" fmla="*/ 182 h 278"/>
                  <a:gd name="T88" fmla="*/ 28 w 302"/>
                  <a:gd name="T89" fmla="*/ 163 h 278"/>
                  <a:gd name="T90" fmla="*/ 46 w 302"/>
                  <a:gd name="T91" fmla="*/ 138 h 278"/>
                  <a:gd name="T92" fmla="*/ 43 w 302"/>
                  <a:gd name="T93" fmla="*/ 115 h 278"/>
                  <a:gd name="T94" fmla="*/ 43 w 302"/>
                  <a:gd name="T95" fmla="*/ 105 h 278"/>
                  <a:gd name="T96" fmla="*/ 41 w 302"/>
                  <a:gd name="T97" fmla="*/ 94 h 278"/>
                  <a:gd name="T98" fmla="*/ 24 w 302"/>
                  <a:gd name="T99" fmla="*/ 89 h 278"/>
                  <a:gd name="T100" fmla="*/ 3 w 302"/>
                  <a:gd name="T101" fmla="*/ 76 h 278"/>
                  <a:gd name="T102" fmla="*/ 2 w 302"/>
                  <a:gd name="T103" fmla="*/ 64 h 2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302" h="278">
                    <a:moveTo>
                      <a:pt x="2" y="36"/>
                    </a:moveTo>
                    <a:cubicBezTo>
                      <a:pt x="84" y="37"/>
                      <a:pt x="84" y="37"/>
                      <a:pt x="84" y="37"/>
                    </a:cubicBezTo>
                    <a:cubicBezTo>
                      <a:pt x="86" y="32"/>
                      <a:pt x="86" y="32"/>
                      <a:pt x="86" y="32"/>
                    </a:cubicBezTo>
                    <a:cubicBezTo>
                      <a:pt x="89" y="24"/>
                      <a:pt x="89" y="24"/>
                      <a:pt x="89" y="24"/>
                    </a:cubicBezTo>
                    <a:cubicBezTo>
                      <a:pt x="90" y="16"/>
                      <a:pt x="90" y="16"/>
                      <a:pt x="90" y="16"/>
                    </a:cubicBezTo>
                    <a:cubicBezTo>
                      <a:pt x="90" y="9"/>
                      <a:pt x="90" y="9"/>
                      <a:pt x="90" y="9"/>
                    </a:cubicBezTo>
                    <a:cubicBezTo>
                      <a:pt x="91" y="4"/>
                      <a:pt x="91" y="4"/>
                      <a:pt x="91" y="4"/>
                    </a:cubicBezTo>
                    <a:cubicBezTo>
                      <a:pt x="92" y="0"/>
                      <a:pt x="92" y="0"/>
                      <a:pt x="92" y="0"/>
                    </a:cubicBezTo>
                    <a:cubicBezTo>
                      <a:pt x="94" y="0"/>
                      <a:pt x="94" y="0"/>
                      <a:pt x="94" y="0"/>
                    </a:cubicBezTo>
                    <a:cubicBezTo>
                      <a:pt x="96" y="2"/>
                      <a:pt x="96" y="2"/>
                      <a:pt x="96" y="2"/>
                    </a:cubicBezTo>
                    <a:cubicBezTo>
                      <a:pt x="96" y="6"/>
                      <a:pt x="96" y="6"/>
                      <a:pt x="96" y="6"/>
                    </a:cubicBezTo>
                    <a:cubicBezTo>
                      <a:pt x="99" y="11"/>
                      <a:pt x="99" y="11"/>
                      <a:pt x="99" y="11"/>
                    </a:cubicBezTo>
                    <a:cubicBezTo>
                      <a:pt x="102" y="20"/>
                      <a:pt x="102" y="20"/>
                      <a:pt x="102" y="20"/>
                    </a:cubicBezTo>
                    <a:cubicBezTo>
                      <a:pt x="103" y="33"/>
                      <a:pt x="103" y="33"/>
                      <a:pt x="103" y="33"/>
                    </a:cubicBezTo>
                    <a:cubicBezTo>
                      <a:pt x="107" y="37"/>
                      <a:pt x="107" y="37"/>
                      <a:pt x="107" y="37"/>
                    </a:cubicBezTo>
                    <a:cubicBezTo>
                      <a:pt x="128" y="54"/>
                      <a:pt x="128" y="54"/>
                      <a:pt x="128" y="54"/>
                    </a:cubicBezTo>
                    <a:cubicBezTo>
                      <a:pt x="137" y="55"/>
                      <a:pt x="137" y="55"/>
                      <a:pt x="137" y="55"/>
                    </a:cubicBezTo>
                    <a:cubicBezTo>
                      <a:pt x="172" y="57"/>
                      <a:pt x="172" y="57"/>
                      <a:pt x="172" y="57"/>
                    </a:cubicBezTo>
                    <a:cubicBezTo>
                      <a:pt x="247" y="60"/>
                      <a:pt x="247" y="60"/>
                      <a:pt x="247" y="60"/>
                    </a:cubicBezTo>
                    <a:cubicBezTo>
                      <a:pt x="302" y="64"/>
                      <a:pt x="302" y="64"/>
                      <a:pt x="302" y="64"/>
                    </a:cubicBezTo>
                    <a:cubicBezTo>
                      <a:pt x="302" y="66"/>
                      <a:pt x="302" y="66"/>
                      <a:pt x="302" y="66"/>
                    </a:cubicBezTo>
                    <a:cubicBezTo>
                      <a:pt x="299" y="74"/>
                      <a:pt x="299" y="74"/>
                      <a:pt x="299" y="74"/>
                    </a:cubicBezTo>
                    <a:cubicBezTo>
                      <a:pt x="292" y="95"/>
                      <a:pt x="292" y="95"/>
                      <a:pt x="292" y="95"/>
                    </a:cubicBezTo>
                    <a:cubicBezTo>
                      <a:pt x="292" y="95"/>
                      <a:pt x="291" y="94"/>
                      <a:pt x="291" y="104"/>
                    </a:cubicBezTo>
                    <a:cubicBezTo>
                      <a:pt x="291" y="114"/>
                      <a:pt x="291" y="135"/>
                      <a:pt x="291" y="135"/>
                    </a:cubicBezTo>
                    <a:cubicBezTo>
                      <a:pt x="293" y="143"/>
                      <a:pt x="293" y="143"/>
                      <a:pt x="293" y="143"/>
                    </a:cubicBezTo>
                    <a:cubicBezTo>
                      <a:pt x="293" y="143"/>
                      <a:pt x="294" y="152"/>
                      <a:pt x="290" y="157"/>
                    </a:cubicBezTo>
                    <a:cubicBezTo>
                      <a:pt x="286" y="162"/>
                      <a:pt x="284" y="172"/>
                      <a:pt x="284" y="172"/>
                    </a:cubicBezTo>
                    <a:cubicBezTo>
                      <a:pt x="281" y="190"/>
                      <a:pt x="281" y="190"/>
                      <a:pt x="281" y="190"/>
                    </a:cubicBezTo>
                    <a:cubicBezTo>
                      <a:pt x="278" y="195"/>
                      <a:pt x="278" y="195"/>
                      <a:pt x="278" y="195"/>
                    </a:cubicBezTo>
                    <a:cubicBezTo>
                      <a:pt x="271" y="198"/>
                      <a:pt x="271" y="198"/>
                      <a:pt x="271" y="198"/>
                    </a:cubicBezTo>
                    <a:cubicBezTo>
                      <a:pt x="266" y="203"/>
                      <a:pt x="266" y="203"/>
                      <a:pt x="266" y="203"/>
                    </a:cubicBezTo>
                    <a:cubicBezTo>
                      <a:pt x="262" y="210"/>
                      <a:pt x="262" y="210"/>
                      <a:pt x="262" y="210"/>
                    </a:cubicBezTo>
                    <a:cubicBezTo>
                      <a:pt x="260" y="215"/>
                      <a:pt x="260" y="215"/>
                      <a:pt x="260" y="215"/>
                    </a:cubicBezTo>
                    <a:cubicBezTo>
                      <a:pt x="256" y="217"/>
                      <a:pt x="256" y="217"/>
                      <a:pt x="256" y="217"/>
                    </a:cubicBezTo>
                    <a:cubicBezTo>
                      <a:pt x="249" y="222"/>
                      <a:pt x="249" y="222"/>
                      <a:pt x="249" y="222"/>
                    </a:cubicBezTo>
                    <a:cubicBezTo>
                      <a:pt x="244" y="227"/>
                      <a:pt x="244" y="227"/>
                      <a:pt x="244" y="227"/>
                    </a:cubicBezTo>
                    <a:cubicBezTo>
                      <a:pt x="237" y="237"/>
                      <a:pt x="237" y="237"/>
                      <a:pt x="237" y="237"/>
                    </a:cubicBezTo>
                    <a:cubicBezTo>
                      <a:pt x="232" y="245"/>
                      <a:pt x="232" y="245"/>
                      <a:pt x="232" y="245"/>
                    </a:cubicBezTo>
                    <a:cubicBezTo>
                      <a:pt x="227" y="252"/>
                      <a:pt x="227" y="252"/>
                      <a:pt x="227" y="252"/>
                    </a:cubicBezTo>
                    <a:cubicBezTo>
                      <a:pt x="223" y="256"/>
                      <a:pt x="223" y="256"/>
                      <a:pt x="223" y="256"/>
                    </a:cubicBezTo>
                    <a:cubicBezTo>
                      <a:pt x="222" y="261"/>
                      <a:pt x="222" y="261"/>
                      <a:pt x="222" y="261"/>
                    </a:cubicBezTo>
                    <a:cubicBezTo>
                      <a:pt x="222" y="267"/>
                      <a:pt x="222" y="267"/>
                      <a:pt x="222" y="267"/>
                    </a:cubicBezTo>
                    <a:cubicBezTo>
                      <a:pt x="224" y="271"/>
                      <a:pt x="224" y="271"/>
                      <a:pt x="224" y="271"/>
                    </a:cubicBezTo>
                    <a:cubicBezTo>
                      <a:pt x="224" y="273"/>
                      <a:pt x="224" y="273"/>
                      <a:pt x="224" y="273"/>
                    </a:cubicBezTo>
                    <a:cubicBezTo>
                      <a:pt x="224" y="278"/>
                      <a:pt x="224" y="278"/>
                      <a:pt x="224" y="278"/>
                    </a:cubicBezTo>
                    <a:cubicBezTo>
                      <a:pt x="214" y="278"/>
                      <a:pt x="214" y="278"/>
                      <a:pt x="214" y="278"/>
                    </a:cubicBezTo>
                    <a:cubicBezTo>
                      <a:pt x="213" y="275"/>
                      <a:pt x="213" y="275"/>
                      <a:pt x="213" y="275"/>
                    </a:cubicBezTo>
                    <a:cubicBezTo>
                      <a:pt x="214" y="269"/>
                      <a:pt x="214" y="269"/>
                      <a:pt x="214" y="269"/>
                    </a:cubicBezTo>
                    <a:cubicBezTo>
                      <a:pt x="213" y="265"/>
                      <a:pt x="213" y="265"/>
                      <a:pt x="213" y="265"/>
                    </a:cubicBezTo>
                    <a:cubicBezTo>
                      <a:pt x="210" y="260"/>
                      <a:pt x="210" y="260"/>
                      <a:pt x="210" y="260"/>
                    </a:cubicBezTo>
                    <a:cubicBezTo>
                      <a:pt x="205" y="260"/>
                      <a:pt x="205" y="260"/>
                      <a:pt x="205" y="260"/>
                    </a:cubicBezTo>
                    <a:cubicBezTo>
                      <a:pt x="200" y="263"/>
                      <a:pt x="200" y="263"/>
                      <a:pt x="200" y="263"/>
                    </a:cubicBezTo>
                    <a:cubicBezTo>
                      <a:pt x="198" y="266"/>
                      <a:pt x="198" y="266"/>
                      <a:pt x="198" y="266"/>
                    </a:cubicBezTo>
                    <a:cubicBezTo>
                      <a:pt x="198" y="266"/>
                      <a:pt x="193" y="266"/>
                      <a:pt x="191" y="266"/>
                    </a:cubicBezTo>
                    <a:cubicBezTo>
                      <a:pt x="189" y="266"/>
                      <a:pt x="185" y="264"/>
                      <a:pt x="185" y="264"/>
                    </a:cubicBezTo>
                    <a:cubicBezTo>
                      <a:pt x="181" y="264"/>
                      <a:pt x="181" y="264"/>
                      <a:pt x="181" y="264"/>
                    </a:cubicBezTo>
                    <a:cubicBezTo>
                      <a:pt x="169" y="265"/>
                      <a:pt x="169" y="265"/>
                      <a:pt x="169" y="265"/>
                    </a:cubicBezTo>
                    <a:cubicBezTo>
                      <a:pt x="162" y="262"/>
                      <a:pt x="162" y="262"/>
                      <a:pt x="162" y="262"/>
                    </a:cubicBezTo>
                    <a:cubicBezTo>
                      <a:pt x="162" y="262"/>
                      <a:pt x="160" y="261"/>
                      <a:pt x="156" y="258"/>
                    </a:cubicBezTo>
                    <a:cubicBezTo>
                      <a:pt x="152" y="255"/>
                      <a:pt x="149" y="255"/>
                      <a:pt x="148" y="255"/>
                    </a:cubicBezTo>
                    <a:cubicBezTo>
                      <a:pt x="146" y="255"/>
                      <a:pt x="140" y="255"/>
                      <a:pt x="137" y="256"/>
                    </a:cubicBezTo>
                    <a:cubicBezTo>
                      <a:pt x="133" y="257"/>
                      <a:pt x="135" y="257"/>
                      <a:pt x="132" y="257"/>
                    </a:cubicBezTo>
                    <a:cubicBezTo>
                      <a:pt x="129" y="257"/>
                      <a:pt x="125" y="260"/>
                      <a:pt x="124" y="261"/>
                    </a:cubicBezTo>
                    <a:cubicBezTo>
                      <a:pt x="123" y="261"/>
                      <a:pt x="120" y="266"/>
                      <a:pt x="120" y="266"/>
                    </a:cubicBezTo>
                    <a:cubicBezTo>
                      <a:pt x="118" y="270"/>
                      <a:pt x="118" y="270"/>
                      <a:pt x="118" y="270"/>
                    </a:cubicBezTo>
                    <a:cubicBezTo>
                      <a:pt x="112" y="269"/>
                      <a:pt x="112" y="269"/>
                      <a:pt x="112" y="269"/>
                    </a:cubicBezTo>
                    <a:cubicBezTo>
                      <a:pt x="110" y="269"/>
                      <a:pt x="110" y="269"/>
                      <a:pt x="110" y="269"/>
                    </a:cubicBezTo>
                    <a:cubicBezTo>
                      <a:pt x="107" y="267"/>
                      <a:pt x="107" y="267"/>
                      <a:pt x="107" y="267"/>
                    </a:cubicBezTo>
                    <a:cubicBezTo>
                      <a:pt x="100" y="263"/>
                      <a:pt x="100" y="263"/>
                      <a:pt x="100" y="263"/>
                    </a:cubicBezTo>
                    <a:cubicBezTo>
                      <a:pt x="95" y="261"/>
                      <a:pt x="95" y="261"/>
                      <a:pt x="95" y="261"/>
                    </a:cubicBezTo>
                    <a:cubicBezTo>
                      <a:pt x="89" y="257"/>
                      <a:pt x="89" y="257"/>
                      <a:pt x="89" y="257"/>
                    </a:cubicBezTo>
                    <a:cubicBezTo>
                      <a:pt x="87" y="254"/>
                      <a:pt x="87" y="254"/>
                      <a:pt x="87" y="254"/>
                    </a:cubicBezTo>
                    <a:cubicBezTo>
                      <a:pt x="85" y="243"/>
                      <a:pt x="85" y="243"/>
                      <a:pt x="85" y="243"/>
                    </a:cubicBezTo>
                    <a:cubicBezTo>
                      <a:pt x="85" y="239"/>
                      <a:pt x="85" y="239"/>
                      <a:pt x="85" y="239"/>
                    </a:cubicBezTo>
                    <a:cubicBezTo>
                      <a:pt x="88" y="237"/>
                      <a:pt x="88" y="237"/>
                      <a:pt x="88" y="237"/>
                    </a:cubicBezTo>
                    <a:cubicBezTo>
                      <a:pt x="89" y="233"/>
                      <a:pt x="89" y="233"/>
                      <a:pt x="89" y="233"/>
                    </a:cubicBezTo>
                    <a:cubicBezTo>
                      <a:pt x="89" y="230"/>
                      <a:pt x="89" y="230"/>
                      <a:pt x="89" y="230"/>
                    </a:cubicBezTo>
                    <a:cubicBezTo>
                      <a:pt x="40" y="229"/>
                      <a:pt x="40" y="229"/>
                      <a:pt x="40" y="229"/>
                    </a:cubicBezTo>
                    <a:cubicBezTo>
                      <a:pt x="39" y="220"/>
                      <a:pt x="39" y="220"/>
                      <a:pt x="39" y="220"/>
                    </a:cubicBezTo>
                    <a:cubicBezTo>
                      <a:pt x="37" y="211"/>
                      <a:pt x="37" y="211"/>
                      <a:pt x="37" y="211"/>
                    </a:cubicBezTo>
                    <a:cubicBezTo>
                      <a:pt x="35" y="209"/>
                      <a:pt x="35" y="209"/>
                      <a:pt x="35" y="209"/>
                    </a:cubicBezTo>
                    <a:cubicBezTo>
                      <a:pt x="33" y="206"/>
                      <a:pt x="33" y="206"/>
                      <a:pt x="33" y="206"/>
                    </a:cubicBezTo>
                    <a:cubicBezTo>
                      <a:pt x="31" y="202"/>
                      <a:pt x="31" y="202"/>
                      <a:pt x="31" y="202"/>
                    </a:cubicBezTo>
                    <a:cubicBezTo>
                      <a:pt x="36" y="202"/>
                      <a:pt x="36" y="202"/>
                      <a:pt x="36" y="202"/>
                    </a:cubicBezTo>
                    <a:cubicBezTo>
                      <a:pt x="37" y="196"/>
                      <a:pt x="37" y="196"/>
                      <a:pt x="37" y="196"/>
                    </a:cubicBezTo>
                    <a:cubicBezTo>
                      <a:pt x="36" y="186"/>
                      <a:pt x="36" y="186"/>
                      <a:pt x="36" y="186"/>
                    </a:cubicBezTo>
                    <a:cubicBezTo>
                      <a:pt x="34" y="182"/>
                      <a:pt x="34" y="182"/>
                      <a:pt x="34" y="182"/>
                    </a:cubicBezTo>
                    <a:cubicBezTo>
                      <a:pt x="31" y="165"/>
                      <a:pt x="31" y="165"/>
                      <a:pt x="31" y="165"/>
                    </a:cubicBezTo>
                    <a:cubicBezTo>
                      <a:pt x="28" y="163"/>
                      <a:pt x="28" y="163"/>
                      <a:pt x="28" y="163"/>
                    </a:cubicBezTo>
                    <a:cubicBezTo>
                      <a:pt x="32" y="159"/>
                      <a:pt x="32" y="159"/>
                      <a:pt x="32" y="159"/>
                    </a:cubicBezTo>
                    <a:cubicBezTo>
                      <a:pt x="46" y="138"/>
                      <a:pt x="46" y="138"/>
                      <a:pt x="46" y="138"/>
                    </a:cubicBezTo>
                    <a:cubicBezTo>
                      <a:pt x="46" y="119"/>
                      <a:pt x="46" y="119"/>
                      <a:pt x="46" y="119"/>
                    </a:cubicBezTo>
                    <a:cubicBezTo>
                      <a:pt x="43" y="115"/>
                      <a:pt x="43" y="115"/>
                      <a:pt x="43" y="115"/>
                    </a:cubicBezTo>
                    <a:cubicBezTo>
                      <a:pt x="42" y="110"/>
                      <a:pt x="42" y="110"/>
                      <a:pt x="42" y="110"/>
                    </a:cubicBezTo>
                    <a:cubicBezTo>
                      <a:pt x="43" y="105"/>
                      <a:pt x="43" y="105"/>
                      <a:pt x="43" y="105"/>
                    </a:cubicBezTo>
                    <a:cubicBezTo>
                      <a:pt x="43" y="105"/>
                      <a:pt x="45" y="99"/>
                      <a:pt x="44" y="98"/>
                    </a:cubicBezTo>
                    <a:cubicBezTo>
                      <a:pt x="43" y="97"/>
                      <a:pt x="42" y="95"/>
                      <a:pt x="41" y="94"/>
                    </a:cubicBezTo>
                    <a:cubicBezTo>
                      <a:pt x="40" y="93"/>
                      <a:pt x="33" y="92"/>
                      <a:pt x="33" y="92"/>
                    </a:cubicBezTo>
                    <a:cubicBezTo>
                      <a:pt x="33" y="92"/>
                      <a:pt x="25" y="89"/>
                      <a:pt x="24" y="89"/>
                    </a:cubicBezTo>
                    <a:cubicBezTo>
                      <a:pt x="23" y="89"/>
                      <a:pt x="2" y="89"/>
                      <a:pt x="2" y="89"/>
                    </a:cubicBezTo>
                    <a:cubicBezTo>
                      <a:pt x="3" y="76"/>
                      <a:pt x="3" y="76"/>
                      <a:pt x="3" y="76"/>
                    </a:cubicBezTo>
                    <a:cubicBezTo>
                      <a:pt x="0" y="71"/>
                      <a:pt x="0" y="71"/>
                      <a:pt x="0" y="71"/>
                    </a:cubicBezTo>
                    <a:cubicBezTo>
                      <a:pt x="2" y="64"/>
                      <a:pt x="2" y="64"/>
                      <a:pt x="2" y="64"/>
                    </a:cubicBezTo>
                    <a:lnTo>
                      <a:pt x="2" y="36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53" name="Freeform 17"/>
              <p:cNvSpPr>
                <a:spLocks/>
              </p:cNvSpPr>
              <p:nvPr/>
            </p:nvSpPr>
            <p:spPr bwMode="auto">
              <a:xfrm>
                <a:off x="8677275" y="3325813"/>
                <a:ext cx="700087" cy="668338"/>
              </a:xfrm>
              <a:custGeom>
                <a:avLst/>
                <a:gdLst>
                  <a:gd name="T0" fmla="*/ 11 w 186"/>
                  <a:gd name="T1" fmla="*/ 16 h 178"/>
                  <a:gd name="T2" fmla="*/ 15 w 186"/>
                  <a:gd name="T3" fmla="*/ 28 h 178"/>
                  <a:gd name="T4" fmla="*/ 10 w 186"/>
                  <a:gd name="T5" fmla="*/ 42 h 178"/>
                  <a:gd name="T6" fmla="*/ 6 w 186"/>
                  <a:gd name="T7" fmla="*/ 56 h 178"/>
                  <a:gd name="T8" fmla="*/ 1 w 186"/>
                  <a:gd name="T9" fmla="*/ 66 h 178"/>
                  <a:gd name="T10" fmla="*/ 2 w 186"/>
                  <a:gd name="T11" fmla="*/ 77 h 178"/>
                  <a:gd name="T12" fmla="*/ 1 w 186"/>
                  <a:gd name="T13" fmla="*/ 87 h 178"/>
                  <a:gd name="T14" fmla="*/ 6 w 186"/>
                  <a:gd name="T15" fmla="*/ 100 h 178"/>
                  <a:gd name="T16" fmla="*/ 7 w 186"/>
                  <a:gd name="T17" fmla="*/ 120 h 178"/>
                  <a:gd name="T18" fmla="*/ 16 w 186"/>
                  <a:gd name="T19" fmla="*/ 128 h 178"/>
                  <a:gd name="T20" fmla="*/ 30 w 186"/>
                  <a:gd name="T21" fmla="*/ 129 h 178"/>
                  <a:gd name="T22" fmla="*/ 53 w 186"/>
                  <a:gd name="T23" fmla="*/ 130 h 178"/>
                  <a:gd name="T24" fmla="*/ 62 w 186"/>
                  <a:gd name="T25" fmla="*/ 136 h 178"/>
                  <a:gd name="T26" fmla="*/ 66 w 186"/>
                  <a:gd name="T27" fmla="*/ 149 h 178"/>
                  <a:gd name="T28" fmla="*/ 69 w 186"/>
                  <a:gd name="T29" fmla="*/ 158 h 178"/>
                  <a:gd name="T30" fmla="*/ 72 w 186"/>
                  <a:gd name="T31" fmla="*/ 168 h 178"/>
                  <a:gd name="T32" fmla="*/ 75 w 186"/>
                  <a:gd name="T33" fmla="*/ 178 h 178"/>
                  <a:gd name="T34" fmla="*/ 87 w 186"/>
                  <a:gd name="T35" fmla="*/ 175 h 178"/>
                  <a:gd name="T36" fmla="*/ 97 w 186"/>
                  <a:gd name="T37" fmla="*/ 173 h 178"/>
                  <a:gd name="T38" fmla="*/ 103 w 186"/>
                  <a:gd name="T39" fmla="*/ 177 h 178"/>
                  <a:gd name="T40" fmla="*/ 106 w 186"/>
                  <a:gd name="T41" fmla="*/ 166 h 178"/>
                  <a:gd name="T42" fmla="*/ 113 w 186"/>
                  <a:gd name="T43" fmla="*/ 158 h 178"/>
                  <a:gd name="T44" fmla="*/ 120 w 186"/>
                  <a:gd name="T45" fmla="*/ 148 h 178"/>
                  <a:gd name="T46" fmla="*/ 138 w 186"/>
                  <a:gd name="T47" fmla="*/ 137 h 178"/>
                  <a:gd name="T48" fmla="*/ 158 w 186"/>
                  <a:gd name="T49" fmla="*/ 120 h 178"/>
                  <a:gd name="T50" fmla="*/ 162 w 186"/>
                  <a:gd name="T51" fmla="*/ 110 h 178"/>
                  <a:gd name="T52" fmla="*/ 167 w 186"/>
                  <a:gd name="T53" fmla="*/ 97 h 178"/>
                  <a:gd name="T54" fmla="*/ 179 w 186"/>
                  <a:gd name="T55" fmla="*/ 81 h 178"/>
                  <a:gd name="T56" fmla="*/ 186 w 186"/>
                  <a:gd name="T57" fmla="*/ 76 h 178"/>
                  <a:gd name="T58" fmla="*/ 179 w 186"/>
                  <a:gd name="T59" fmla="*/ 55 h 178"/>
                  <a:gd name="T60" fmla="*/ 157 w 186"/>
                  <a:gd name="T61" fmla="*/ 45 h 178"/>
                  <a:gd name="T62" fmla="*/ 142 w 186"/>
                  <a:gd name="T63" fmla="*/ 40 h 178"/>
                  <a:gd name="T64" fmla="*/ 135 w 186"/>
                  <a:gd name="T65" fmla="*/ 29 h 178"/>
                  <a:gd name="T66" fmla="*/ 128 w 186"/>
                  <a:gd name="T67" fmla="*/ 22 h 178"/>
                  <a:gd name="T68" fmla="*/ 111 w 186"/>
                  <a:gd name="T69" fmla="*/ 21 h 178"/>
                  <a:gd name="T70" fmla="*/ 112 w 186"/>
                  <a:gd name="T71" fmla="*/ 12 h 178"/>
                  <a:gd name="T72" fmla="*/ 115 w 186"/>
                  <a:gd name="T73" fmla="*/ 4 h 178"/>
                  <a:gd name="T74" fmla="*/ 111 w 186"/>
                  <a:gd name="T75" fmla="*/ 6 h 178"/>
                  <a:gd name="T76" fmla="*/ 99 w 186"/>
                  <a:gd name="T77" fmla="*/ 8 h 178"/>
                  <a:gd name="T78" fmla="*/ 85 w 186"/>
                  <a:gd name="T79" fmla="*/ 9 h 178"/>
                  <a:gd name="T80" fmla="*/ 71 w 186"/>
                  <a:gd name="T81" fmla="*/ 8 h 178"/>
                  <a:gd name="T82" fmla="*/ 57 w 186"/>
                  <a:gd name="T83" fmla="*/ 1 h 178"/>
                  <a:gd name="T84" fmla="*/ 46 w 186"/>
                  <a:gd name="T85" fmla="*/ 1 h 178"/>
                  <a:gd name="T86" fmla="*/ 34 w 186"/>
                  <a:gd name="T87" fmla="*/ 6 h 178"/>
                  <a:gd name="T88" fmla="*/ 26 w 186"/>
                  <a:gd name="T89" fmla="*/ 14 h 178"/>
                  <a:gd name="T90" fmla="*/ 16 w 186"/>
                  <a:gd name="T91" fmla="*/ 13 h 1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86" h="178">
                    <a:moveTo>
                      <a:pt x="9" y="9"/>
                    </a:moveTo>
                    <a:cubicBezTo>
                      <a:pt x="11" y="16"/>
                      <a:pt x="11" y="16"/>
                      <a:pt x="11" y="16"/>
                    </a:cubicBezTo>
                    <a:cubicBezTo>
                      <a:pt x="11" y="16"/>
                      <a:pt x="14" y="21"/>
                      <a:pt x="14" y="22"/>
                    </a:cubicBezTo>
                    <a:cubicBezTo>
                      <a:pt x="15" y="23"/>
                      <a:pt x="15" y="28"/>
                      <a:pt x="15" y="28"/>
                    </a:cubicBezTo>
                    <a:cubicBezTo>
                      <a:pt x="10" y="34"/>
                      <a:pt x="10" y="34"/>
                      <a:pt x="10" y="34"/>
                    </a:cubicBezTo>
                    <a:cubicBezTo>
                      <a:pt x="10" y="42"/>
                      <a:pt x="10" y="42"/>
                      <a:pt x="10" y="42"/>
                    </a:cubicBezTo>
                    <a:cubicBezTo>
                      <a:pt x="10" y="42"/>
                      <a:pt x="11" y="48"/>
                      <a:pt x="11" y="49"/>
                    </a:cubicBezTo>
                    <a:cubicBezTo>
                      <a:pt x="11" y="50"/>
                      <a:pt x="6" y="56"/>
                      <a:pt x="6" y="56"/>
                    </a:cubicBezTo>
                    <a:cubicBezTo>
                      <a:pt x="1" y="61"/>
                      <a:pt x="1" y="61"/>
                      <a:pt x="1" y="61"/>
                    </a:cubicBezTo>
                    <a:cubicBezTo>
                      <a:pt x="1" y="66"/>
                      <a:pt x="1" y="66"/>
                      <a:pt x="1" y="66"/>
                    </a:cubicBezTo>
                    <a:cubicBezTo>
                      <a:pt x="5" y="71"/>
                      <a:pt x="5" y="71"/>
                      <a:pt x="5" y="71"/>
                    </a:cubicBezTo>
                    <a:cubicBezTo>
                      <a:pt x="2" y="77"/>
                      <a:pt x="2" y="77"/>
                      <a:pt x="2" y="77"/>
                    </a:cubicBezTo>
                    <a:cubicBezTo>
                      <a:pt x="2" y="77"/>
                      <a:pt x="0" y="80"/>
                      <a:pt x="0" y="81"/>
                    </a:cubicBezTo>
                    <a:cubicBezTo>
                      <a:pt x="0" y="82"/>
                      <a:pt x="1" y="85"/>
                      <a:pt x="1" y="87"/>
                    </a:cubicBezTo>
                    <a:cubicBezTo>
                      <a:pt x="1" y="88"/>
                      <a:pt x="4" y="94"/>
                      <a:pt x="4" y="95"/>
                    </a:cubicBezTo>
                    <a:cubicBezTo>
                      <a:pt x="4" y="96"/>
                      <a:pt x="6" y="100"/>
                      <a:pt x="6" y="100"/>
                    </a:cubicBezTo>
                    <a:cubicBezTo>
                      <a:pt x="6" y="108"/>
                      <a:pt x="6" y="108"/>
                      <a:pt x="6" y="108"/>
                    </a:cubicBezTo>
                    <a:cubicBezTo>
                      <a:pt x="7" y="120"/>
                      <a:pt x="7" y="120"/>
                      <a:pt x="7" y="120"/>
                    </a:cubicBezTo>
                    <a:cubicBezTo>
                      <a:pt x="7" y="127"/>
                      <a:pt x="7" y="127"/>
                      <a:pt x="7" y="127"/>
                    </a:cubicBezTo>
                    <a:cubicBezTo>
                      <a:pt x="16" y="128"/>
                      <a:pt x="16" y="128"/>
                      <a:pt x="16" y="128"/>
                    </a:cubicBezTo>
                    <a:cubicBezTo>
                      <a:pt x="18" y="129"/>
                      <a:pt x="18" y="129"/>
                      <a:pt x="18" y="129"/>
                    </a:cubicBezTo>
                    <a:cubicBezTo>
                      <a:pt x="30" y="129"/>
                      <a:pt x="30" y="129"/>
                      <a:pt x="30" y="129"/>
                    </a:cubicBezTo>
                    <a:cubicBezTo>
                      <a:pt x="44" y="128"/>
                      <a:pt x="44" y="128"/>
                      <a:pt x="44" y="128"/>
                    </a:cubicBezTo>
                    <a:cubicBezTo>
                      <a:pt x="53" y="130"/>
                      <a:pt x="53" y="130"/>
                      <a:pt x="53" y="130"/>
                    </a:cubicBezTo>
                    <a:cubicBezTo>
                      <a:pt x="59" y="132"/>
                      <a:pt x="59" y="132"/>
                      <a:pt x="59" y="132"/>
                    </a:cubicBezTo>
                    <a:cubicBezTo>
                      <a:pt x="62" y="136"/>
                      <a:pt x="62" y="136"/>
                      <a:pt x="62" y="136"/>
                    </a:cubicBezTo>
                    <a:cubicBezTo>
                      <a:pt x="65" y="141"/>
                      <a:pt x="65" y="141"/>
                      <a:pt x="65" y="141"/>
                    </a:cubicBezTo>
                    <a:cubicBezTo>
                      <a:pt x="66" y="149"/>
                      <a:pt x="66" y="149"/>
                      <a:pt x="66" y="149"/>
                    </a:cubicBezTo>
                    <a:cubicBezTo>
                      <a:pt x="66" y="156"/>
                      <a:pt x="66" y="156"/>
                      <a:pt x="66" y="156"/>
                    </a:cubicBezTo>
                    <a:cubicBezTo>
                      <a:pt x="69" y="158"/>
                      <a:pt x="69" y="158"/>
                      <a:pt x="69" y="158"/>
                    </a:cubicBezTo>
                    <a:cubicBezTo>
                      <a:pt x="71" y="162"/>
                      <a:pt x="71" y="162"/>
                      <a:pt x="71" y="162"/>
                    </a:cubicBezTo>
                    <a:cubicBezTo>
                      <a:pt x="72" y="168"/>
                      <a:pt x="72" y="168"/>
                      <a:pt x="72" y="168"/>
                    </a:cubicBezTo>
                    <a:cubicBezTo>
                      <a:pt x="73" y="175"/>
                      <a:pt x="73" y="175"/>
                      <a:pt x="73" y="175"/>
                    </a:cubicBezTo>
                    <a:cubicBezTo>
                      <a:pt x="75" y="178"/>
                      <a:pt x="75" y="178"/>
                      <a:pt x="75" y="178"/>
                    </a:cubicBezTo>
                    <a:cubicBezTo>
                      <a:pt x="83" y="178"/>
                      <a:pt x="83" y="178"/>
                      <a:pt x="83" y="178"/>
                    </a:cubicBezTo>
                    <a:cubicBezTo>
                      <a:pt x="87" y="175"/>
                      <a:pt x="87" y="175"/>
                      <a:pt x="87" y="175"/>
                    </a:cubicBezTo>
                    <a:cubicBezTo>
                      <a:pt x="91" y="173"/>
                      <a:pt x="91" y="173"/>
                      <a:pt x="91" y="173"/>
                    </a:cubicBezTo>
                    <a:cubicBezTo>
                      <a:pt x="97" y="173"/>
                      <a:pt x="97" y="173"/>
                      <a:pt x="97" y="173"/>
                    </a:cubicBezTo>
                    <a:cubicBezTo>
                      <a:pt x="99" y="176"/>
                      <a:pt x="99" y="176"/>
                      <a:pt x="99" y="176"/>
                    </a:cubicBezTo>
                    <a:cubicBezTo>
                      <a:pt x="103" y="177"/>
                      <a:pt x="103" y="177"/>
                      <a:pt x="103" y="177"/>
                    </a:cubicBezTo>
                    <a:cubicBezTo>
                      <a:pt x="105" y="174"/>
                      <a:pt x="105" y="174"/>
                      <a:pt x="105" y="174"/>
                    </a:cubicBezTo>
                    <a:cubicBezTo>
                      <a:pt x="106" y="166"/>
                      <a:pt x="106" y="166"/>
                      <a:pt x="106" y="166"/>
                    </a:cubicBezTo>
                    <a:cubicBezTo>
                      <a:pt x="112" y="162"/>
                      <a:pt x="112" y="162"/>
                      <a:pt x="112" y="162"/>
                    </a:cubicBezTo>
                    <a:cubicBezTo>
                      <a:pt x="113" y="158"/>
                      <a:pt x="113" y="158"/>
                      <a:pt x="113" y="158"/>
                    </a:cubicBezTo>
                    <a:cubicBezTo>
                      <a:pt x="116" y="153"/>
                      <a:pt x="116" y="153"/>
                      <a:pt x="116" y="153"/>
                    </a:cubicBezTo>
                    <a:cubicBezTo>
                      <a:pt x="120" y="148"/>
                      <a:pt x="120" y="148"/>
                      <a:pt x="120" y="148"/>
                    </a:cubicBezTo>
                    <a:cubicBezTo>
                      <a:pt x="133" y="142"/>
                      <a:pt x="133" y="142"/>
                      <a:pt x="133" y="142"/>
                    </a:cubicBezTo>
                    <a:cubicBezTo>
                      <a:pt x="138" y="137"/>
                      <a:pt x="138" y="137"/>
                      <a:pt x="138" y="137"/>
                    </a:cubicBezTo>
                    <a:cubicBezTo>
                      <a:pt x="146" y="130"/>
                      <a:pt x="146" y="130"/>
                      <a:pt x="146" y="130"/>
                    </a:cubicBezTo>
                    <a:cubicBezTo>
                      <a:pt x="158" y="120"/>
                      <a:pt x="158" y="120"/>
                      <a:pt x="158" y="120"/>
                    </a:cubicBezTo>
                    <a:cubicBezTo>
                      <a:pt x="158" y="120"/>
                      <a:pt x="158" y="116"/>
                      <a:pt x="159" y="115"/>
                    </a:cubicBezTo>
                    <a:cubicBezTo>
                      <a:pt x="159" y="114"/>
                      <a:pt x="162" y="110"/>
                      <a:pt x="162" y="110"/>
                    </a:cubicBezTo>
                    <a:cubicBezTo>
                      <a:pt x="163" y="104"/>
                      <a:pt x="163" y="104"/>
                      <a:pt x="163" y="104"/>
                    </a:cubicBezTo>
                    <a:cubicBezTo>
                      <a:pt x="167" y="97"/>
                      <a:pt x="167" y="97"/>
                      <a:pt x="167" y="97"/>
                    </a:cubicBezTo>
                    <a:cubicBezTo>
                      <a:pt x="174" y="88"/>
                      <a:pt x="174" y="88"/>
                      <a:pt x="174" y="88"/>
                    </a:cubicBezTo>
                    <a:cubicBezTo>
                      <a:pt x="179" y="81"/>
                      <a:pt x="179" y="81"/>
                      <a:pt x="179" y="81"/>
                    </a:cubicBezTo>
                    <a:cubicBezTo>
                      <a:pt x="184" y="77"/>
                      <a:pt x="184" y="77"/>
                      <a:pt x="184" y="77"/>
                    </a:cubicBezTo>
                    <a:cubicBezTo>
                      <a:pt x="186" y="76"/>
                      <a:pt x="186" y="76"/>
                      <a:pt x="186" y="76"/>
                    </a:cubicBezTo>
                    <a:cubicBezTo>
                      <a:pt x="186" y="57"/>
                      <a:pt x="186" y="57"/>
                      <a:pt x="186" y="57"/>
                    </a:cubicBezTo>
                    <a:cubicBezTo>
                      <a:pt x="179" y="55"/>
                      <a:pt x="179" y="55"/>
                      <a:pt x="179" y="55"/>
                    </a:cubicBezTo>
                    <a:cubicBezTo>
                      <a:pt x="169" y="52"/>
                      <a:pt x="169" y="52"/>
                      <a:pt x="169" y="52"/>
                    </a:cubicBezTo>
                    <a:cubicBezTo>
                      <a:pt x="169" y="52"/>
                      <a:pt x="159" y="46"/>
                      <a:pt x="157" y="45"/>
                    </a:cubicBezTo>
                    <a:cubicBezTo>
                      <a:pt x="156" y="44"/>
                      <a:pt x="151" y="42"/>
                      <a:pt x="150" y="41"/>
                    </a:cubicBezTo>
                    <a:cubicBezTo>
                      <a:pt x="149" y="40"/>
                      <a:pt x="144" y="40"/>
                      <a:pt x="142" y="40"/>
                    </a:cubicBezTo>
                    <a:cubicBezTo>
                      <a:pt x="140" y="40"/>
                      <a:pt x="137" y="40"/>
                      <a:pt x="135" y="39"/>
                    </a:cubicBezTo>
                    <a:cubicBezTo>
                      <a:pt x="134" y="38"/>
                      <a:pt x="135" y="29"/>
                      <a:pt x="135" y="29"/>
                    </a:cubicBezTo>
                    <a:cubicBezTo>
                      <a:pt x="135" y="29"/>
                      <a:pt x="130" y="27"/>
                      <a:pt x="129" y="26"/>
                    </a:cubicBezTo>
                    <a:cubicBezTo>
                      <a:pt x="128" y="25"/>
                      <a:pt x="130" y="23"/>
                      <a:pt x="128" y="22"/>
                    </a:cubicBezTo>
                    <a:cubicBezTo>
                      <a:pt x="126" y="21"/>
                      <a:pt x="121" y="21"/>
                      <a:pt x="119" y="21"/>
                    </a:cubicBezTo>
                    <a:cubicBezTo>
                      <a:pt x="117" y="21"/>
                      <a:pt x="111" y="21"/>
                      <a:pt x="111" y="21"/>
                    </a:cubicBezTo>
                    <a:cubicBezTo>
                      <a:pt x="109" y="15"/>
                      <a:pt x="109" y="15"/>
                      <a:pt x="109" y="15"/>
                    </a:cubicBezTo>
                    <a:cubicBezTo>
                      <a:pt x="112" y="12"/>
                      <a:pt x="112" y="12"/>
                      <a:pt x="112" y="12"/>
                    </a:cubicBezTo>
                    <a:cubicBezTo>
                      <a:pt x="113" y="8"/>
                      <a:pt x="113" y="8"/>
                      <a:pt x="113" y="8"/>
                    </a:cubicBezTo>
                    <a:cubicBezTo>
                      <a:pt x="115" y="4"/>
                      <a:pt x="115" y="4"/>
                      <a:pt x="115" y="4"/>
                    </a:cubicBezTo>
                    <a:cubicBezTo>
                      <a:pt x="112" y="5"/>
                      <a:pt x="112" y="5"/>
                      <a:pt x="112" y="5"/>
                    </a:cubicBezTo>
                    <a:cubicBezTo>
                      <a:pt x="111" y="6"/>
                      <a:pt x="111" y="6"/>
                      <a:pt x="111" y="6"/>
                    </a:cubicBezTo>
                    <a:cubicBezTo>
                      <a:pt x="105" y="8"/>
                      <a:pt x="105" y="8"/>
                      <a:pt x="105" y="8"/>
                    </a:cubicBezTo>
                    <a:cubicBezTo>
                      <a:pt x="99" y="8"/>
                      <a:pt x="99" y="8"/>
                      <a:pt x="99" y="8"/>
                    </a:cubicBezTo>
                    <a:cubicBezTo>
                      <a:pt x="99" y="8"/>
                      <a:pt x="93" y="8"/>
                      <a:pt x="92" y="8"/>
                    </a:cubicBezTo>
                    <a:cubicBezTo>
                      <a:pt x="91" y="8"/>
                      <a:pt x="85" y="9"/>
                      <a:pt x="85" y="9"/>
                    </a:cubicBezTo>
                    <a:cubicBezTo>
                      <a:pt x="85" y="9"/>
                      <a:pt x="80" y="9"/>
                      <a:pt x="78" y="9"/>
                    </a:cubicBezTo>
                    <a:cubicBezTo>
                      <a:pt x="76" y="9"/>
                      <a:pt x="73" y="9"/>
                      <a:pt x="71" y="8"/>
                    </a:cubicBezTo>
                    <a:cubicBezTo>
                      <a:pt x="69" y="7"/>
                      <a:pt x="66" y="6"/>
                      <a:pt x="65" y="5"/>
                    </a:cubicBezTo>
                    <a:cubicBezTo>
                      <a:pt x="64" y="5"/>
                      <a:pt x="57" y="1"/>
                      <a:pt x="57" y="1"/>
                    </a:cubicBezTo>
                    <a:cubicBezTo>
                      <a:pt x="57" y="1"/>
                      <a:pt x="55" y="0"/>
                      <a:pt x="53" y="0"/>
                    </a:cubicBezTo>
                    <a:cubicBezTo>
                      <a:pt x="52" y="0"/>
                      <a:pt x="47" y="1"/>
                      <a:pt x="46" y="1"/>
                    </a:cubicBezTo>
                    <a:cubicBezTo>
                      <a:pt x="45" y="1"/>
                      <a:pt x="38" y="3"/>
                      <a:pt x="38" y="3"/>
                    </a:cubicBezTo>
                    <a:cubicBezTo>
                      <a:pt x="34" y="6"/>
                      <a:pt x="34" y="6"/>
                      <a:pt x="34" y="6"/>
                    </a:cubicBezTo>
                    <a:cubicBezTo>
                      <a:pt x="30" y="9"/>
                      <a:pt x="30" y="9"/>
                      <a:pt x="30" y="9"/>
                    </a:cubicBezTo>
                    <a:cubicBezTo>
                      <a:pt x="26" y="14"/>
                      <a:pt x="26" y="14"/>
                      <a:pt x="26" y="14"/>
                    </a:cubicBezTo>
                    <a:cubicBezTo>
                      <a:pt x="22" y="14"/>
                      <a:pt x="22" y="14"/>
                      <a:pt x="22" y="14"/>
                    </a:cubicBezTo>
                    <a:cubicBezTo>
                      <a:pt x="22" y="14"/>
                      <a:pt x="18" y="13"/>
                      <a:pt x="16" y="13"/>
                    </a:cubicBezTo>
                    <a:cubicBezTo>
                      <a:pt x="15" y="13"/>
                      <a:pt x="9" y="9"/>
                      <a:pt x="9" y="9"/>
                    </a:cubicBez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54" name="Freeform 18"/>
              <p:cNvSpPr>
                <a:spLocks/>
              </p:cNvSpPr>
              <p:nvPr/>
            </p:nvSpPr>
            <p:spPr bwMode="auto">
              <a:xfrm>
                <a:off x="9185275" y="2878138"/>
                <a:ext cx="706437" cy="654050"/>
              </a:xfrm>
              <a:custGeom>
                <a:avLst/>
                <a:gdLst>
                  <a:gd name="T0" fmla="*/ 78 w 188"/>
                  <a:gd name="T1" fmla="*/ 3 h 174"/>
                  <a:gd name="T2" fmla="*/ 89 w 188"/>
                  <a:gd name="T3" fmla="*/ 8 h 174"/>
                  <a:gd name="T4" fmla="*/ 101 w 188"/>
                  <a:gd name="T5" fmla="*/ 15 h 174"/>
                  <a:gd name="T6" fmla="*/ 107 w 188"/>
                  <a:gd name="T7" fmla="*/ 4 h 174"/>
                  <a:gd name="T8" fmla="*/ 117 w 188"/>
                  <a:gd name="T9" fmla="*/ 9 h 174"/>
                  <a:gd name="T10" fmla="*/ 122 w 188"/>
                  <a:gd name="T11" fmla="*/ 14 h 174"/>
                  <a:gd name="T12" fmla="*/ 134 w 188"/>
                  <a:gd name="T13" fmla="*/ 14 h 174"/>
                  <a:gd name="T14" fmla="*/ 141 w 188"/>
                  <a:gd name="T15" fmla="*/ 18 h 174"/>
                  <a:gd name="T16" fmla="*/ 148 w 188"/>
                  <a:gd name="T17" fmla="*/ 15 h 174"/>
                  <a:gd name="T18" fmla="*/ 159 w 188"/>
                  <a:gd name="T19" fmla="*/ 10 h 174"/>
                  <a:gd name="T20" fmla="*/ 173 w 188"/>
                  <a:gd name="T21" fmla="*/ 7 h 174"/>
                  <a:gd name="T22" fmla="*/ 182 w 188"/>
                  <a:gd name="T23" fmla="*/ 6 h 174"/>
                  <a:gd name="T24" fmla="*/ 180 w 188"/>
                  <a:gd name="T25" fmla="*/ 17 h 174"/>
                  <a:gd name="T26" fmla="*/ 183 w 188"/>
                  <a:gd name="T27" fmla="*/ 37 h 174"/>
                  <a:gd name="T28" fmla="*/ 188 w 188"/>
                  <a:gd name="T29" fmla="*/ 42 h 174"/>
                  <a:gd name="T30" fmla="*/ 187 w 188"/>
                  <a:gd name="T31" fmla="*/ 54 h 174"/>
                  <a:gd name="T32" fmla="*/ 181 w 188"/>
                  <a:gd name="T33" fmla="*/ 51 h 174"/>
                  <a:gd name="T34" fmla="*/ 173 w 188"/>
                  <a:gd name="T35" fmla="*/ 50 h 174"/>
                  <a:gd name="T36" fmla="*/ 172 w 188"/>
                  <a:gd name="T37" fmla="*/ 57 h 174"/>
                  <a:gd name="T38" fmla="*/ 162 w 188"/>
                  <a:gd name="T39" fmla="*/ 59 h 174"/>
                  <a:gd name="T40" fmla="*/ 162 w 188"/>
                  <a:gd name="T41" fmla="*/ 72 h 174"/>
                  <a:gd name="T42" fmla="*/ 163 w 188"/>
                  <a:gd name="T43" fmla="*/ 77 h 174"/>
                  <a:gd name="T44" fmla="*/ 160 w 188"/>
                  <a:gd name="T45" fmla="*/ 81 h 174"/>
                  <a:gd name="T46" fmla="*/ 150 w 188"/>
                  <a:gd name="T47" fmla="*/ 88 h 174"/>
                  <a:gd name="T48" fmla="*/ 149 w 188"/>
                  <a:gd name="T49" fmla="*/ 99 h 174"/>
                  <a:gd name="T50" fmla="*/ 152 w 188"/>
                  <a:gd name="T51" fmla="*/ 105 h 174"/>
                  <a:gd name="T52" fmla="*/ 155 w 188"/>
                  <a:gd name="T53" fmla="*/ 112 h 174"/>
                  <a:gd name="T54" fmla="*/ 147 w 188"/>
                  <a:gd name="T55" fmla="*/ 119 h 174"/>
                  <a:gd name="T56" fmla="*/ 147 w 188"/>
                  <a:gd name="T57" fmla="*/ 126 h 174"/>
                  <a:gd name="T58" fmla="*/ 151 w 188"/>
                  <a:gd name="T59" fmla="*/ 129 h 174"/>
                  <a:gd name="T60" fmla="*/ 151 w 188"/>
                  <a:gd name="T61" fmla="*/ 138 h 174"/>
                  <a:gd name="T62" fmla="*/ 142 w 188"/>
                  <a:gd name="T63" fmla="*/ 143 h 174"/>
                  <a:gd name="T64" fmla="*/ 138 w 188"/>
                  <a:gd name="T65" fmla="*/ 150 h 174"/>
                  <a:gd name="T66" fmla="*/ 128 w 188"/>
                  <a:gd name="T67" fmla="*/ 147 h 174"/>
                  <a:gd name="T68" fmla="*/ 113 w 188"/>
                  <a:gd name="T69" fmla="*/ 146 h 174"/>
                  <a:gd name="T70" fmla="*/ 102 w 188"/>
                  <a:gd name="T71" fmla="*/ 149 h 174"/>
                  <a:gd name="T72" fmla="*/ 91 w 188"/>
                  <a:gd name="T73" fmla="*/ 151 h 174"/>
                  <a:gd name="T74" fmla="*/ 75 w 188"/>
                  <a:gd name="T75" fmla="*/ 154 h 174"/>
                  <a:gd name="T76" fmla="*/ 65 w 188"/>
                  <a:gd name="T77" fmla="*/ 164 h 174"/>
                  <a:gd name="T78" fmla="*/ 56 w 188"/>
                  <a:gd name="T79" fmla="*/ 174 h 174"/>
                  <a:gd name="T80" fmla="*/ 43 w 188"/>
                  <a:gd name="T81" fmla="*/ 167 h 174"/>
                  <a:gd name="T82" fmla="*/ 29 w 188"/>
                  <a:gd name="T83" fmla="*/ 160 h 174"/>
                  <a:gd name="T84" fmla="*/ 17 w 188"/>
                  <a:gd name="T85" fmla="*/ 153 h 174"/>
                  <a:gd name="T86" fmla="*/ 8 w 188"/>
                  <a:gd name="T87" fmla="*/ 148 h 174"/>
                  <a:gd name="T88" fmla="*/ 3 w 188"/>
                  <a:gd name="T89" fmla="*/ 141 h 174"/>
                  <a:gd name="T90" fmla="*/ 2 w 188"/>
                  <a:gd name="T91" fmla="*/ 131 h 174"/>
                  <a:gd name="T92" fmla="*/ 0 w 188"/>
                  <a:gd name="T93" fmla="*/ 117 h 174"/>
                  <a:gd name="T94" fmla="*/ 9 w 188"/>
                  <a:gd name="T95" fmla="*/ 106 h 174"/>
                  <a:gd name="T96" fmla="*/ 16 w 188"/>
                  <a:gd name="T97" fmla="*/ 95 h 174"/>
                  <a:gd name="T98" fmla="*/ 30 w 188"/>
                  <a:gd name="T99" fmla="*/ 82 h 174"/>
                  <a:gd name="T100" fmla="*/ 37 w 188"/>
                  <a:gd name="T101" fmla="*/ 76 h 174"/>
                  <a:gd name="T102" fmla="*/ 44 w 188"/>
                  <a:gd name="T103" fmla="*/ 63 h 174"/>
                  <a:gd name="T104" fmla="*/ 54 w 188"/>
                  <a:gd name="T105" fmla="*/ 56 h 174"/>
                  <a:gd name="T106" fmla="*/ 59 w 188"/>
                  <a:gd name="T107" fmla="*/ 39 h 174"/>
                  <a:gd name="T108" fmla="*/ 64 w 188"/>
                  <a:gd name="T109" fmla="*/ 25 h 174"/>
                  <a:gd name="T110" fmla="*/ 68 w 188"/>
                  <a:gd name="T111" fmla="*/ 9 h 174"/>
                  <a:gd name="T112" fmla="*/ 73 w 188"/>
                  <a:gd name="T113" fmla="*/ 0 h 1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88" h="174">
                    <a:moveTo>
                      <a:pt x="73" y="0"/>
                    </a:moveTo>
                    <a:cubicBezTo>
                      <a:pt x="78" y="3"/>
                      <a:pt x="78" y="3"/>
                      <a:pt x="78" y="3"/>
                    </a:cubicBezTo>
                    <a:cubicBezTo>
                      <a:pt x="84" y="7"/>
                      <a:pt x="84" y="7"/>
                      <a:pt x="84" y="7"/>
                    </a:cubicBezTo>
                    <a:cubicBezTo>
                      <a:pt x="89" y="8"/>
                      <a:pt x="89" y="8"/>
                      <a:pt x="89" y="8"/>
                    </a:cubicBezTo>
                    <a:cubicBezTo>
                      <a:pt x="95" y="13"/>
                      <a:pt x="95" y="13"/>
                      <a:pt x="95" y="13"/>
                    </a:cubicBezTo>
                    <a:cubicBezTo>
                      <a:pt x="101" y="15"/>
                      <a:pt x="101" y="15"/>
                      <a:pt x="101" y="15"/>
                    </a:cubicBezTo>
                    <a:cubicBezTo>
                      <a:pt x="102" y="7"/>
                      <a:pt x="102" y="7"/>
                      <a:pt x="102" y="7"/>
                    </a:cubicBezTo>
                    <a:cubicBezTo>
                      <a:pt x="107" y="4"/>
                      <a:pt x="107" y="4"/>
                      <a:pt x="107" y="4"/>
                    </a:cubicBezTo>
                    <a:cubicBezTo>
                      <a:pt x="116" y="4"/>
                      <a:pt x="116" y="4"/>
                      <a:pt x="116" y="4"/>
                    </a:cubicBezTo>
                    <a:cubicBezTo>
                      <a:pt x="117" y="9"/>
                      <a:pt x="117" y="9"/>
                      <a:pt x="117" y="9"/>
                    </a:cubicBezTo>
                    <a:cubicBezTo>
                      <a:pt x="118" y="14"/>
                      <a:pt x="118" y="14"/>
                      <a:pt x="118" y="14"/>
                    </a:cubicBezTo>
                    <a:cubicBezTo>
                      <a:pt x="122" y="14"/>
                      <a:pt x="122" y="14"/>
                      <a:pt x="122" y="14"/>
                    </a:cubicBezTo>
                    <a:cubicBezTo>
                      <a:pt x="129" y="14"/>
                      <a:pt x="129" y="14"/>
                      <a:pt x="129" y="14"/>
                    </a:cubicBezTo>
                    <a:cubicBezTo>
                      <a:pt x="134" y="14"/>
                      <a:pt x="134" y="14"/>
                      <a:pt x="134" y="14"/>
                    </a:cubicBezTo>
                    <a:cubicBezTo>
                      <a:pt x="139" y="17"/>
                      <a:pt x="139" y="17"/>
                      <a:pt x="139" y="17"/>
                    </a:cubicBezTo>
                    <a:cubicBezTo>
                      <a:pt x="141" y="18"/>
                      <a:pt x="141" y="18"/>
                      <a:pt x="141" y="18"/>
                    </a:cubicBezTo>
                    <a:cubicBezTo>
                      <a:pt x="148" y="18"/>
                      <a:pt x="148" y="18"/>
                      <a:pt x="148" y="18"/>
                    </a:cubicBezTo>
                    <a:cubicBezTo>
                      <a:pt x="148" y="15"/>
                      <a:pt x="148" y="15"/>
                      <a:pt x="148" y="15"/>
                    </a:cubicBezTo>
                    <a:cubicBezTo>
                      <a:pt x="154" y="13"/>
                      <a:pt x="154" y="13"/>
                      <a:pt x="154" y="13"/>
                    </a:cubicBezTo>
                    <a:cubicBezTo>
                      <a:pt x="159" y="10"/>
                      <a:pt x="159" y="10"/>
                      <a:pt x="159" y="10"/>
                    </a:cubicBezTo>
                    <a:cubicBezTo>
                      <a:pt x="166" y="9"/>
                      <a:pt x="166" y="9"/>
                      <a:pt x="166" y="9"/>
                    </a:cubicBezTo>
                    <a:cubicBezTo>
                      <a:pt x="173" y="7"/>
                      <a:pt x="173" y="7"/>
                      <a:pt x="173" y="7"/>
                    </a:cubicBezTo>
                    <a:cubicBezTo>
                      <a:pt x="178" y="6"/>
                      <a:pt x="178" y="6"/>
                      <a:pt x="178" y="6"/>
                    </a:cubicBezTo>
                    <a:cubicBezTo>
                      <a:pt x="182" y="6"/>
                      <a:pt x="182" y="6"/>
                      <a:pt x="182" y="6"/>
                    </a:cubicBezTo>
                    <a:cubicBezTo>
                      <a:pt x="182" y="16"/>
                      <a:pt x="182" y="16"/>
                      <a:pt x="182" y="16"/>
                    </a:cubicBezTo>
                    <a:cubicBezTo>
                      <a:pt x="180" y="17"/>
                      <a:pt x="180" y="17"/>
                      <a:pt x="180" y="17"/>
                    </a:cubicBezTo>
                    <a:cubicBezTo>
                      <a:pt x="181" y="34"/>
                      <a:pt x="181" y="34"/>
                      <a:pt x="181" y="34"/>
                    </a:cubicBezTo>
                    <a:cubicBezTo>
                      <a:pt x="183" y="37"/>
                      <a:pt x="183" y="37"/>
                      <a:pt x="183" y="37"/>
                    </a:cubicBezTo>
                    <a:cubicBezTo>
                      <a:pt x="186" y="41"/>
                      <a:pt x="186" y="41"/>
                      <a:pt x="186" y="41"/>
                    </a:cubicBezTo>
                    <a:cubicBezTo>
                      <a:pt x="188" y="42"/>
                      <a:pt x="188" y="42"/>
                      <a:pt x="188" y="42"/>
                    </a:cubicBezTo>
                    <a:cubicBezTo>
                      <a:pt x="188" y="52"/>
                      <a:pt x="188" y="52"/>
                      <a:pt x="188" y="52"/>
                    </a:cubicBezTo>
                    <a:cubicBezTo>
                      <a:pt x="187" y="54"/>
                      <a:pt x="187" y="54"/>
                      <a:pt x="187" y="54"/>
                    </a:cubicBezTo>
                    <a:cubicBezTo>
                      <a:pt x="184" y="54"/>
                      <a:pt x="184" y="54"/>
                      <a:pt x="184" y="54"/>
                    </a:cubicBezTo>
                    <a:cubicBezTo>
                      <a:pt x="181" y="51"/>
                      <a:pt x="181" y="51"/>
                      <a:pt x="181" y="51"/>
                    </a:cubicBezTo>
                    <a:cubicBezTo>
                      <a:pt x="177" y="49"/>
                      <a:pt x="177" y="49"/>
                      <a:pt x="177" y="49"/>
                    </a:cubicBezTo>
                    <a:cubicBezTo>
                      <a:pt x="173" y="50"/>
                      <a:pt x="173" y="50"/>
                      <a:pt x="173" y="50"/>
                    </a:cubicBezTo>
                    <a:cubicBezTo>
                      <a:pt x="172" y="54"/>
                      <a:pt x="172" y="54"/>
                      <a:pt x="172" y="54"/>
                    </a:cubicBezTo>
                    <a:cubicBezTo>
                      <a:pt x="172" y="57"/>
                      <a:pt x="172" y="57"/>
                      <a:pt x="172" y="57"/>
                    </a:cubicBezTo>
                    <a:cubicBezTo>
                      <a:pt x="166" y="58"/>
                      <a:pt x="166" y="58"/>
                      <a:pt x="166" y="58"/>
                    </a:cubicBezTo>
                    <a:cubicBezTo>
                      <a:pt x="162" y="59"/>
                      <a:pt x="162" y="59"/>
                      <a:pt x="162" y="59"/>
                    </a:cubicBezTo>
                    <a:cubicBezTo>
                      <a:pt x="162" y="63"/>
                      <a:pt x="162" y="63"/>
                      <a:pt x="162" y="63"/>
                    </a:cubicBezTo>
                    <a:cubicBezTo>
                      <a:pt x="162" y="72"/>
                      <a:pt x="162" y="72"/>
                      <a:pt x="162" y="72"/>
                    </a:cubicBezTo>
                    <a:cubicBezTo>
                      <a:pt x="163" y="75"/>
                      <a:pt x="163" y="75"/>
                      <a:pt x="163" y="75"/>
                    </a:cubicBezTo>
                    <a:cubicBezTo>
                      <a:pt x="163" y="77"/>
                      <a:pt x="163" y="77"/>
                      <a:pt x="163" y="77"/>
                    </a:cubicBezTo>
                    <a:cubicBezTo>
                      <a:pt x="164" y="81"/>
                      <a:pt x="164" y="81"/>
                      <a:pt x="164" y="81"/>
                    </a:cubicBezTo>
                    <a:cubicBezTo>
                      <a:pt x="160" y="81"/>
                      <a:pt x="160" y="81"/>
                      <a:pt x="160" y="81"/>
                    </a:cubicBezTo>
                    <a:cubicBezTo>
                      <a:pt x="154" y="82"/>
                      <a:pt x="154" y="82"/>
                      <a:pt x="154" y="82"/>
                    </a:cubicBezTo>
                    <a:cubicBezTo>
                      <a:pt x="150" y="88"/>
                      <a:pt x="150" y="88"/>
                      <a:pt x="150" y="88"/>
                    </a:cubicBezTo>
                    <a:cubicBezTo>
                      <a:pt x="149" y="94"/>
                      <a:pt x="149" y="94"/>
                      <a:pt x="149" y="94"/>
                    </a:cubicBezTo>
                    <a:cubicBezTo>
                      <a:pt x="149" y="99"/>
                      <a:pt x="149" y="99"/>
                      <a:pt x="149" y="99"/>
                    </a:cubicBezTo>
                    <a:cubicBezTo>
                      <a:pt x="150" y="103"/>
                      <a:pt x="150" y="103"/>
                      <a:pt x="150" y="103"/>
                    </a:cubicBezTo>
                    <a:cubicBezTo>
                      <a:pt x="152" y="105"/>
                      <a:pt x="152" y="105"/>
                      <a:pt x="152" y="105"/>
                    </a:cubicBezTo>
                    <a:cubicBezTo>
                      <a:pt x="154" y="109"/>
                      <a:pt x="154" y="109"/>
                      <a:pt x="154" y="109"/>
                    </a:cubicBezTo>
                    <a:cubicBezTo>
                      <a:pt x="155" y="112"/>
                      <a:pt x="155" y="112"/>
                      <a:pt x="155" y="112"/>
                    </a:cubicBezTo>
                    <a:cubicBezTo>
                      <a:pt x="151" y="115"/>
                      <a:pt x="151" y="115"/>
                      <a:pt x="151" y="115"/>
                    </a:cubicBezTo>
                    <a:cubicBezTo>
                      <a:pt x="147" y="119"/>
                      <a:pt x="147" y="119"/>
                      <a:pt x="147" y="119"/>
                    </a:cubicBezTo>
                    <a:cubicBezTo>
                      <a:pt x="146" y="122"/>
                      <a:pt x="146" y="122"/>
                      <a:pt x="146" y="122"/>
                    </a:cubicBezTo>
                    <a:cubicBezTo>
                      <a:pt x="147" y="126"/>
                      <a:pt x="147" y="126"/>
                      <a:pt x="147" y="126"/>
                    </a:cubicBezTo>
                    <a:cubicBezTo>
                      <a:pt x="150" y="127"/>
                      <a:pt x="150" y="127"/>
                      <a:pt x="150" y="127"/>
                    </a:cubicBezTo>
                    <a:cubicBezTo>
                      <a:pt x="151" y="129"/>
                      <a:pt x="151" y="129"/>
                      <a:pt x="151" y="129"/>
                    </a:cubicBezTo>
                    <a:cubicBezTo>
                      <a:pt x="151" y="135"/>
                      <a:pt x="151" y="135"/>
                      <a:pt x="151" y="135"/>
                    </a:cubicBezTo>
                    <a:cubicBezTo>
                      <a:pt x="151" y="138"/>
                      <a:pt x="151" y="138"/>
                      <a:pt x="151" y="138"/>
                    </a:cubicBezTo>
                    <a:cubicBezTo>
                      <a:pt x="147" y="141"/>
                      <a:pt x="147" y="141"/>
                      <a:pt x="147" y="141"/>
                    </a:cubicBezTo>
                    <a:cubicBezTo>
                      <a:pt x="142" y="143"/>
                      <a:pt x="142" y="143"/>
                      <a:pt x="142" y="143"/>
                    </a:cubicBezTo>
                    <a:cubicBezTo>
                      <a:pt x="139" y="147"/>
                      <a:pt x="139" y="147"/>
                      <a:pt x="139" y="147"/>
                    </a:cubicBezTo>
                    <a:cubicBezTo>
                      <a:pt x="138" y="150"/>
                      <a:pt x="138" y="150"/>
                      <a:pt x="138" y="150"/>
                    </a:cubicBezTo>
                    <a:cubicBezTo>
                      <a:pt x="134" y="148"/>
                      <a:pt x="134" y="148"/>
                      <a:pt x="134" y="148"/>
                    </a:cubicBezTo>
                    <a:cubicBezTo>
                      <a:pt x="128" y="147"/>
                      <a:pt x="128" y="147"/>
                      <a:pt x="128" y="147"/>
                    </a:cubicBezTo>
                    <a:cubicBezTo>
                      <a:pt x="121" y="147"/>
                      <a:pt x="121" y="147"/>
                      <a:pt x="121" y="147"/>
                    </a:cubicBezTo>
                    <a:cubicBezTo>
                      <a:pt x="113" y="146"/>
                      <a:pt x="113" y="146"/>
                      <a:pt x="113" y="146"/>
                    </a:cubicBezTo>
                    <a:cubicBezTo>
                      <a:pt x="113" y="146"/>
                      <a:pt x="109" y="147"/>
                      <a:pt x="108" y="147"/>
                    </a:cubicBezTo>
                    <a:cubicBezTo>
                      <a:pt x="107" y="147"/>
                      <a:pt x="102" y="149"/>
                      <a:pt x="102" y="149"/>
                    </a:cubicBezTo>
                    <a:cubicBezTo>
                      <a:pt x="98" y="152"/>
                      <a:pt x="98" y="152"/>
                      <a:pt x="98" y="152"/>
                    </a:cubicBezTo>
                    <a:cubicBezTo>
                      <a:pt x="91" y="151"/>
                      <a:pt x="91" y="151"/>
                      <a:pt x="91" y="151"/>
                    </a:cubicBezTo>
                    <a:cubicBezTo>
                      <a:pt x="81" y="153"/>
                      <a:pt x="81" y="153"/>
                      <a:pt x="81" y="153"/>
                    </a:cubicBezTo>
                    <a:cubicBezTo>
                      <a:pt x="81" y="153"/>
                      <a:pt x="76" y="154"/>
                      <a:pt x="75" y="154"/>
                    </a:cubicBezTo>
                    <a:cubicBezTo>
                      <a:pt x="74" y="154"/>
                      <a:pt x="70" y="158"/>
                      <a:pt x="70" y="158"/>
                    </a:cubicBezTo>
                    <a:cubicBezTo>
                      <a:pt x="65" y="164"/>
                      <a:pt x="65" y="164"/>
                      <a:pt x="65" y="164"/>
                    </a:cubicBezTo>
                    <a:cubicBezTo>
                      <a:pt x="62" y="168"/>
                      <a:pt x="62" y="168"/>
                      <a:pt x="62" y="168"/>
                    </a:cubicBezTo>
                    <a:cubicBezTo>
                      <a:pt x="56" y="174"/>
                      <a:pt x="56" y="174"/>
                      <a:pt x="56" y="174"/>
                    </a:cubicBezTo>
                    <a:cubicBezTo>
                      <a:pt x="50" y="170"/>
                      <a:pt x="50" y="170"/>
                      <a:pt x="50" y="170"/>
                    </a:cubicBezTo>
                    <a:cubicBezTo>
                      <a:pt x="43" y="167"/>
                      <a:pt x="43" y="167"/>
                      <a:pt x="43" y="167"/>
                    </a:cubicBezTo>
                    <a:cubicBezTo>
                      <a:pt x="43" y="167"/>
                      <a:pt x="39" y="164"/>
                      <a:pt x="38" y="164"/>
                    </a:cubicBezTo>
                    <a:cubicBezTo>
                      <a:pt x="36" y="164"/>
                      <a:pt x="30" y="160"/>
                      <a:pt x="29" y="160"/>
                    </a:cubicBezTo>
                    <a:cubicBezTo>
                      <a:pt x="28" y="160"/>
                      <a:pt x="23" y="157"/>
                      <a:pt x="23" y="157"/>
                    </a:cubicBezTo>
                    <a:cubicBezTo>
                      <a:pt x="22" y="156"/>
                      <a:pt x="20" y="154"/>
                      <a:pt x="17" y="153"/>
                    </a:cubicBezTo>
                    <a:cubicBezTo>
                      <a:pt x="14" y="152"/>
                      <a:pt x="11" y="151"/>
                      <a:pt x="11" y="151"/>
                    </a:cubicBezTo>
                    <a:cubicBezTo>
                      <a:pt x="8" y="148"/>
                      <a:pt x="8" y="148"/>
                      <a:pt x="8" y="148"/>
                    </a:cubicBezTo>
                    <a:cubicBezTo>
                      <a:pt x="8" y="144"/>
                      <a:pt x="8" y="144"/>
                      <a:pt x="8" y="144"/>
                    </a:cubicBezTo>
                    <a:cubicBezTo>
                      <a:pt x="3" y="141"/>
                      <a:pt x="3" y="141"/>
                      <a:pt x="3" y="141"/>
                    </a:cubicBezTo>
                    <a:cubicBezTo>
                      <a:pt x="2" y="136"/>
                      <a:pt x="2" y="136"/>
                      <a:pt x="2" y="136"/>
                    </a:cubicBezTo>
                    <a:cubicBezTo>
                      <a:pt x="2" y="131"/>
                      <a:pt x="2" y="131"/>
                      <a:pt x="2" y="131"/>
                    </a:cubicBezTo>
                    <a:cubicBezTo>
                      <a:pt x="1" y="126"/>
                      <a:pt x="1" y="126"/>
                      <a:pt x="1" y="126"/>
                    </a:cubicBezTo>
                    <a:cubicBezTo>
                      <a:pt x="0" y="117"/>
                      <a:pt x="0" y="117"/>
                      <a:pt x="0" y="117"/>
                    </a:cubicBezTo>
                    <a:cubicBezTo>
                      <a:pt x="4" y="108"/>
                      <a:pt x="4" y="108"/>
                      <a:pt x="4" y="108"/>
                    </a:cubicBezTo>
                    <a:cubicBezTo>
                      <a:pt x="9" y="106"/>
                      <a:pt x="9" y="106"/>
                      <a:pt x="9" y="106"/>
                    </a:cubicBezTo>
                    <a:cubicBezTo>
                      <a:pt x="13" y="101"/>
                      <a:pt x="13" y="101"/>
                      <a:pt x="13" y="101"/>
                    </a:cubicBezTo>
                    <a:cubicBezTo>
                      <a:pt x="16" y="95"/>
                      <a:pt x="16" y="95"/>
                      <a:pt x="16" y="95"/>
                    </a:cubicBezTo>
                    <a:cubicBezTo>
                      <a:pt x="25" y="84"/>
                      <a:pt x="25" y="84"/>
                      <a:pt x="25" y="84"/>
                    </a:cubicBezTo>
                    <a:cubicBezTo>
                      <a:pt x="30" y="82"/>
                      <a:pt x="30" y="82"/>
                      <a:pt x="30" y="82"/>
                    </a:cubicBezTo>
                    <a:cubicBezTo>
                      <a:pt x="36" y="80"/>
                      <a:pt x="36" y="80"/>
                      <a:pt x="36" y="80"/>
                    </a:cubicBezTo>
                    <a:cubicBezTo>
                      <a:pt x="37" y="76"/>
                      <a:pt x="37" y="76"/>
                      <a:pt x="37" y="76"/>
                    </a:cubicBezTo>
                    <a:cubicBezTo>
                      <a:pt x="40" y="69"/>
                      <a:pt x="40" y="69"/>
                      <a:pt x="40" y="69"/>
                    </a:cubicBezTo>
                    <a:cubicBezTo>
                      <a:pt x="44" y="63"/>
                      <a:pt x="44" y="63"/>
                      <a:pt x="44" y="63"/>
                    </a:cubicBezTo>
                    <a:cubicBezTo>
                      <a:pt x="49" y="61"/>
                      <a:pt x="49" y="61"/>
                      <a:pt x="49" y="61"/>
                    </a:cubicBezTo>
                    <a:cubicBezTo>
                      <a:pt x="54" y="56"/>
                      <a:pt x="54" y="56"/>
                      <a:pt x="54" y="56"/>
                    </a:cubicBezTo>
                    <a:cubicBezTo>
                      <a:pt x="56" y="51"/>
                      <a:pt x="56" y="51"/>
                      <a:pt x="56" y="51"/>
                    </a:cubicBezTo>
                    <a:cubicBezTo>
                      <a:pt x="59" y="39"/>
                      <a:pt x="59" y="39"/>
                      <a:pt x="59" y="39"/>
                    </a:cubicBezTo>
                    <a:cubicBezTo>
                      <a:pt x="62" y="32"/>
                      <a:pt x="62" y="32"/>
                      <a:pt x="62" y="32"/>
                    </a:cubicBezTo>
                    <a:cubicBezTo>
                      <a:pt x="64" y="25"/>
                      <a:pt x="64" y="25"/>
                      <a:pt x="64" y="25"/>
                    </a:cubicBezTo>
                    <a:cubicBezTo>
                      <a:pt x="64" y="25"/>
                      <a:pt x="64" y="21"/>
                      <a:pt x="65" y="19"/>
                    </a:cubicBezTo>
                    <a:cubicBezTo>
                      <a:pt x="67" y="16"/>
                      <a:pt x="67" y="10"/>
                      <a:pt x="68" y="9"/>
                    </a:cubicBezTo>
                    <a:cubicBezTo>
                      <a:pt x="69" y="9"/>
                      <a:pt x="71" y="3"/>
                      <a:pt x="71" y="3"/>
                    </a:cubicBezTo>
                    <a:lnTo>
                      <a:pt x="73" y="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</p:grpSp>
        <p:grpSp>
          <p:nvGrpSpPr>
            <p:cNvPr id="17" name="Grupo 16"/>
            <p:cNvGrpSpPr/>
            <p:nvPr/>
          </p:nvGrpSpPr>
          <p:grpSpPr>
            <a:xfrm>
              <a:off x="9383713" y="3789588"/>
              <a:ext cx="1304924" cy="1079501"/>
              <a:chOff x="9215438" y="3032125"/>
              <a:chExt cx="1304924" cy="1079501"/>
            </a:xfrm>
            <a:solidFill>
              <a:srgbClr val="ED7D31"/>
            </a:solidFill>
          </p:grpSpPr>
          <p:sp>
            <p:nvSpPr>
              <p:cNvPr id="48" name="Freeform 20"/>
              <p:cNvSpPr>
                <a:spLocks/>
              </p:cNvSpPr>
              <p:nvPr/>
            </p:nvSpPr>
            <p:spPr bwMode="auto">
              <a:xfrm>
                <a:off x="9215438" y="3595688"/>
                <a:ext cx="838200" cy="515938"/>
              </a:xfrm>
              <a:custGeom>
                <a:avLst/>
                <a:gdLst>
                  <a:gd name="T0" fmla="*/ 9 w 223"/>
                  <a:gd name="T1" fmla="*/ 69 h 137"/>
                  <a:gd name="T2" fmla="*/ 26 w 223"/>
                  <a:gd name="T3" fmla="*/ 69 h 137"/>
                  <a:gd name="T4" fmla="*/ 39 w 223"/>
                  <a:gd name="T5" fmla="*/ 71 h 137"/>
                  <a:gd name="T6" fmla="*/ 49 w 223"/>
                  <a:gd name="T7" fmla="*/ 76 h 137"/>
                  <a:gd name="T8" fmla="*/ 65 w 223"/>
                  <a:gd name="T9" fmla="*/ 76 h 137"/>
                  <a:gd name="T10" fmla="*/ 78 w 223"/>
                  <a:gd name="T11" fmla="*/ 77 h 137"/>
                  <a:gd name="T12" fmla="*/ 83 w 223"/>
                  <a:gd name="T13" fmla="*/ 83 h 137"/>
                  <a:gd name="T14" fmla="*/ 87 w 223"/>
                  <a:gd name="T15" fmla="*/ 89 h 137"/>
                  <a:gd name="T16" fmla="*/ 87 w 223"/>
                  <a:gd name="T17" fmla="*/ 98 h 137"/>
                  <a:gd name="T18" fmla="*/ 88 w 223"/>
                  <a:gd name="T19" fmla="*/ 105 h 137"/>
                  <a:gd name="T20" fmla="*/ 91 w 223"/>
                  <a:gd name="T21" fmla="*/ 109 h 137"/>
                  <a:gd name="T22" fmla="*/ 93 w 223"/>
                  <a:gd name="T23" fmla="*/ 115 h 137"/>
                  <a:gd name="T24" fmla="*/ 93 w 223"/>
                  <a:gd name="T25" fmla="*/ 123 h 137"/>
                  <a:gd name="T26" fmla="*/ 109 w 223"/>
                  <a:gd name="T27" fmla="*/ 124 h 137"/>
                  <a:gd name="T28" fmla="*/ 113 w 223"/>
                  <a:gd name="T29" fmla="*/ 127 h 137"/>
                  <a:gd name="T30" fmla="*/ 115 w 223"/>
                  <a:gd name="T31" fmla="*/ 134 h 137"/>
                  <a:gd name="T32" fmla="*/ 124 w 223"/>
                  <a:gd name="T33" fmla="*/ 136 h 137"/>
                  <a:gd name="T34" fmla="*/ 128 w 223"/>
                  <a:gd name="T35" fmla="*/ 136 h 137"/>
                  <a:gd name="T36" fmla="*/ 138 w 223"/>
                  <a:gd name="T37" fmla="*/ 127 h 137"/>
                  <a:gd name="T38" fmla="*/ 151 w 223"/>
                  <a:gd name="T39" fmla="*/ 118 h 137"/>
                  <a:gd name="T40" fmla="*/ 161 w 223"/>
                  <a:gd name="T41" fmla="*/ 109 h 137"/>
                  <a:gd name="T42" fmla="*/ 172 w 223"/>
                  <a:gd name="T43" fmla="*/ 105 h 137"/>
                  <a:gd name="T44" fmla="*/ 179 w 223"/>
                  <a:gd name="T45" fmla="*/ 100 h 137"/>
                  <a:gd name="T46" fmla="*/ 198 w 223"/>
                  <a:gd name="T47" fmla="*/ 96 h 137"/>
                  <a:gd name="T48" fmla="*/ 209 w 223"/>
                  <a:gd name="T49" fmla="*/ 90 h 137"/>
                  <a:gd name="T50" fmla="*/ 219 w 223"/>
                  <a:gd name="T51" fmla="*/ 88 h 137"/>
                  <a:gd name="T52" fmla="*/ 219 w 223"/>
                  <a:gd name="T53" fmla="*/ 82 h 137"/>
                  <a:gd name="T54" fmla="*/ 223 w 223"/>
                  <a:gd name="T55" fmla="*/ 73 h 137"/>
                  <a:gd name="T56" fmla="*/ 214 w 223"/>
                  <a:gd name="T57" fmla="*/ 70 h 137"/>
                  <a:gd name="T58" fmla="*/ 203 w 223"/>
                  <a:gd name="T59" fmla="*/ 72 h 137"/>
                  <a:gd name="T60" fmla="*/ 193 w 223"/>
                  <a:gd name="T61" fmla="*/ 76 h 137"/>
                  <a:gd name="T62" fmla="*/ 187 w 223"/>
                  <a:gd name="T63" fmla="*/ 81 h 137"/>
                  <a:gd name="T64" fmla="*/ 170 w 223"/>
                  <a:gd name="T65" fmla="*/ 81 h 137"/>
                  <a:gd name="T66" fmla="*/ 164 w 223"/>
                  <a:gd name="T67" fmla="*/ 74 h 137"/>
                  <a:gd name="T68" fmla="*/ 161 w 223"/>
                  <a:gd name="T69" fmla="*/ 65 h 137"/>
                  <a:gd name="T70" fmla="*/ 160 w 223"/>
                  <a:gd name="T71" fmla="*/ 51 h 137"/>
                  <a:gd name="T72" fmla="*/ 161 w 223"/>
                  <a:gd name="T73" fmla="*/ 42 h 137"/>
                  <a:gd name="T74" fmla="*/ 151 w 223"/>
                  <a:gd name="T75" fmla="*/ 39 h 137"/>
                  <a:gd name="T76" fmla="*/ 146 w 223"/>
                  <a:gd name="T77" fmla="*/ 26 h 137"/>
                  <a:gd name="T78" fmla="*/ 145 w 223"/>
                  <a:gd name="T79" fmla="*/ 14 h 137"/>
                  <a:gd name="T80" fmla="*/ 139 w 223"/>
                  <a:gd name="T81" fmla="*/ 5 h 137"/>
                  <a:gd name="T82" fmla="*/ 131 w 223"/>
                  <a:gd name="T83" fmla="*/ 6 h 137"/>
                  <a:gd name="T84" fmla="*/ 112 w 223"/>
                  <a:gd name="T85" fmla="*/ 7 h 137"/>
                  <a:gd name="T86" fmla="*/ 106 w 223"/>
                  <a:gd name="T87" fmla="*/ 12 h 137"/>
                  <a:gd name="T88" fmla="*/ 100 w 223"/>
                  <a:gd name="T89" fmla="*/ 13 h 137"/>
                  <a:gd name="T90" fmla="*/ 91 w 223"/>
                  <a:gd name="T91" fmla="*/ 6 h 137"/>
                  <a:gd name="T92" fmla="*/ 79 w 223"/>
                  <a:gd name="T93" fmla="*/ 2 h 137"/>
                  <a:gd name="T94" fmla="*/ 61 w 223"/>
                  <a:gd name="T95" fmla="*/ 0 h 137"/>
                  <a:gd name="T96" fmla="*/ 54 w 223"/>
                  <a:gd name="T97" fmla="*/ 2 h 137"/>
                  <a:gd name="T98" fmla="*/ 44 w 223"/>
                  <a:gd name="T99" fmla="*/ 10 h 137"/>
                  <a:gd name="T100" fmla="*/ 31 w 223"/>
                  <a:gd name="T101" fmla="*/ 22 h 137"/>
                  <a:gd name="T102" fmla="*/ 26 w 223"/>
                  <a:gd name="T103" fmla="*/ 33 h 137"/>
                  <a:gd name="T104" fmla="*/ 22 w 223"/>
                  <a:gd name="T105" fmla="*/ 43 h 137"/>
                  <a:gd name="T106" fmla="*/ 19 w 223"/>
                  <a:gd name="T107" fmla="*/ 52 h 137"/>
                  <a:gd name="T108" fmla="*/ 7 w 223"/>
                  <a:gd name="T109" fmla="*/ 61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223" h="137">
                    <a:moveTo>
                      <a:pt x="0" y="68"/>
                    </a:moveTo>
                    <a:cubicBezTo>
                      <a:pt x="9" y="69"/>
                      <a:pt x="9" y="69"/>
                      <a:pt x="9" y="69"/>
                    </a:cubicBezTo>
                    <a:cubicBezTo>
                      <a:pt x="18" y="69"/>
                      <a:pt x="18" y="69"/>
                      <a:pt x="18" y="69"/>
                    </a:cubicBezTo>
                    <a:cubicBezTo>
                      <a:pt x="26" y="69"/>
                      <a:pt x="26" y="69"/>
                      <a:pt x="26" y="69"/>
                    </a:cubicBezTo>
                    <a:cubicBezTo>
                      <a:pt x="33" y="70"/>
                      <a:pt x="33" y="70"/>
                      <a:pt x="33" y="70"/>
                    </a:cubicBezTo>
                    <a:cubicBezTo>
                      <a:pt x="39" y="71"/>
                      <a:pt x="39" y="71"/>
                      <a:pt x="39" y="71"/>
                    </a:cubicBezTo>
                    <a:cubicBezTo>
                      <a:pt x="45" y="75"/>
                      <a:pt x="45" y="75"/>
                      <a:pt x="45" y="75"/>
                    </a:cubicBezTo>
                    <a:cubicBezTo>
                      <a:pt x="49" y="76"/>
                      <a:pt x="49" y="76"/>
                      <a:pt x="49" y="76"/>
                    </a:cubicBezTo>
                    <a:cubicBezTo>
                      <a:pt x="58" y="76"/>
                      <a:pt x="58" y="76"/>
                      <a:pt x="58" y="76"/>
                    </a:cubicBezTo>
                    <a:cubicBezTo>
                      <a:pt x="65" y="76"/>
                      <a:pt x="65" y="76"/>
                      <a:pt x="65" y="76"/>
                    </a:cubicBezTo>
                    <a:cubicBezTo>
                      <a:pt x="74" y="76"/>
                      <a:pt x="74" y="76"/>
                      <a:pt x="74" y="76"/>
                    </a:cubicBezTo>
                    <a:cubicBezTo>
                      <a:pt x="78" y="77"/>
                      <a:pt x="78" y="77"/>
                      <a:pt x="78" y="77"/>
                    </a:cubicBezTo>
                    <a:cubicBezTo>
                      <a:pt x="80" y="80"/>
                      <a:pt x="80" y="80"/>
                      <a:pt x="80" y="80"/>
                    </a:cubicBezTo>
                    <a:cubicBezTo>
                      <a:pt x="83" y="83"/>
                      <a:pt x="83" y="83"/>
                      <a:pt x="83" y="83"/>
                    </a:cubicBezTo>
                    <a:cubicBezTo>
                      <a:pt x="85" y="86"/>
                      <a:pt x="85" y="86"/>
                      <a:pt x="85" y="86"/>
                    </a:cubicBezTo>
                    <a:cubicBezTo>
                      <a:pt x="87" y="89"/>
                      <a:pt x="87" y="89"/>
                      <a:pt x="87" y="89"/>
                    </a:cubicBezTo>
                    <a:cubicBezTo>
                      <a:pt x="87" y="94"/>
                      <a:pt x="87" y="94"/>
                      <a:pt x="87" y="94"/>
                    </a:cubicBezTo>
                    <a:cubicBezTo>
                      <a:pt x="87" y="98"/>
                      <a:pt x="87" y="98"/>
                      <a:pt x="87" y="98"/>
                    </a:cubicBezTo>
                    <a:cubicBezTo>
                      <a:pt x="87" y="102"/>
                      <a:pt x="87" y="102"/>
                      <a:pt x="87" y="102"/>
                    </a:cubicBezTo>
                    <a:cubicBezTo>
                      <a:pt x="88" y="105"/>
                      <a:pt x="88" y="105"/>
                      <a:pt x="88" y="105"/>
                    </a:cubicBezTo>
                    <a:cubicBezTo>
                      <a:pt x="90" y="106"/>
                      <a:pt x="90" y="106"/>
                      <a:pt x="90" y="106"/>
                    </a:cubicBezTo>
                    <a:cubicBezTo>
                      <a:pt x="91" y="109"/>
                      <a:pt x="91" y="109"/>
                      <a:pt x="91" y="109"/>
                    </a:cubicBezTo>
                    <a:cubicBezTo>
                      <a:pt x="93" y="112"/>
                      <a:pt x="93" y="112"/>
                      <a:pt x="93" y="112"/>
                    </a:cubicBezTo>
                    <a:cubicBezTo>
                      <a:pt x="93" y="115"/>
                      <a:pt x="93" y="115"/>
                      <a:pt x="93" y="115"/>
                    </a:cubicBezTo>
                    <a:cubicBezTo>
                      <a:pt x="93" y="120"/>
                      <a:pt x="93" y="120"/>
                      <a:pt x="93" y="120"/>
                    </a:cubicBezTo>
                    <a:cubicBezTo>
                      <a:pt x="93" y="123"/>
                      <a:pt x="93" y="123"/>
                      <a:pt x="93" y="123"/>
                    </a:cubicBezTo>
                    <a:cubicBezTo>
                      <a:pt x="100" y="124"/>
                      <a:pt x="100" y="124"/>
                      <a:pt x="100" y="124"/>
                    </a:cubicBezTo>
                    <a:cubicBezTo>
                      <a:pt x="109" y="124"/>
                      <a:pt x="109" y="124"/>
                      <a:pt x="109" y="124"/>
                    </a:cubicBezTo>
                    <a:cubicBezTo>
                      <a:pt x="112" y="124"/>
                      <a:pt x="112" y="124"/>
                      <a:pt x="112" y="124"/>
                    </a:cubicBezTo>
                    <a:cubicBezTo>
                      <a:pt x="113" y="127"/>
                      <a:pt x="113" y="127"/>
                      <a:pt x="113" y="127"/>
                    </a:cubicBezTo>
                    <a:cubicBezTo>
                      <a:pt x="114" y="132"/>
                      <a:pt x="114" y="132"/>
                      <a:pt x="114" y="132"/>
                    </a:cubicBezTo>
                    <a:cubicBezTo>
                      <a:pt x="115" y="134"/>
                      <a:pt x="115" y="134"/>
                      <a:pt x="115" y="134"/>
                    </a:cubicBezTo>
                    <a:cubicBezTo>
                      <a:pt x="119" y="134"/>
                      <a:pt x="119" y="134"/>
                      <a:pt x="119" y="134"/>
                    </a:cubicBezTo>
                    <a:cubicBezTo>
                      <a:pt x="124" y="136"/>
                      <a:pt x="124" y="136"/>
                      <a:pt x="124" y="136"/>
                    </a:cubicBezTo>
                    <a:cubicBezTo>
                      <a:pt x="125" y="137"/>
                      <a:pt x="125" y="137"/>
                      <a:pt x="125" y="137"/>
                    </a:cubicBezTo>
                    <a:cubicBezTo>
                      <a:pt x="128" y="136"/>
                      <a:pt x="128" y="136"/>
                      <a:pt x="128" y="136"/>
                    </a:cubicBezTo>
                    <a:cubicBezTo>
                      <a:pt x="131" y="131"/>
                      <a:pt x="131" y="131"/>
                      <a:pt x="131" y="131"/>
                    </a:cubicBezTo>
                    <a:cubicBezTo>
                      <a:pt x="138" y="127"/>
                      <a:pt x="138" y="127"/>
                      <a:pt x="138" y="127"/>
                    </a:cubicBezTo>
                    <a:cubicBezTo>
                      <a:pt x="138" y="127"/>
                      <a:pt x="141" y="125"/>
                      <a:pt x="141" y="124"/>
                    </a:cubicBezTo>
                    <a:cubicBezTo>
                      <a:pt x="142" y="123"/>
                      <a:pt x="151" y="118"/>
                      <a:pt x="151" y="118"/>
                    </a:cubicBezTo>
                    <a:cubicBezTo>
                      <a:pt x="157" y="112"/>
                      <a:pt x="157" y="112"/>
                      <a:pt x="157" y="112"/>
                    </a:cubicBezTo>
                    <a:cubicBezTo>
                      <a:pt x="161" y="109"/>
                      <a:pt x="161" y="109"/>
                      <a:pt x="161" y="109"/>
                    </a:cubicBezTo>
                    <a:cubicBezTo>
                      <a:pt x="167" y="107"/>
                      <a:pt x="167" y="107"/>
                      <a:pt x="167" y="107"/>
                    </a:cubicBezTo>
                    <a:cubicBezTo>
                      <a:pt x="172" y="105"/>
                      <a:pt x="172" y="105"/>
                      <a:pt x="172" y="105"/>
                    </a:cubicBezTo>
                    <a:cubicBezTo>
                      <a:pt x="175" y="105"/>
                      <a:pt x="175" y="105"/>
                      <a:pt x="175" y="105"/>
                    </a:cubicBezTo>
                    <a:cubicBezTo>
                      <a:pt x="179" y="100"/>
                      <a:pt x="179" y="100"/>
                      <a:pt x="179" y="100"/>
                    </a:cubicBezTo>
                    <a:cubicBezTo>
                      <a:pt x="195" y="100"/>
                      <a:pt x="195" y="100"/>
                      <a:pt x="195" y="100"/>
                    </a:cubicBezTo>
                    <a:cubicBezTo>
                      <a:pt x="198" y="96"/>
                      <a:pt x="198" y="96"/>
                      <a:pt x="198" y="96"/>
                    </a:cubicBezTo>
                    <a:cubicBezTo>
                      <a:pt x="205" y="91"/>
                      <a:pt x="205" y="91"/>
                      <a:pt x="205" y="91"/>
                    </a:cubicBezTo>
                    <a:cubicBezTo>
                      <a:pt x="209" y="90"/>
                      <a:pt x="209" y="90"/>
                      <a:pt x="209" y="90"/>
                    </a:cubicBezTo>
                    <a:cubicBezTo>
                      <a:pt x="215" y="89"/>
                      <a:pt x="215" y="89"/>
                      <a:pt x="215" y="89"/>
                    </a:cubicBezTo>
                    <a:cubicBezTo>
                      <a:pt x="219" y="88"/>
                      <a:pt x="219" y="88"/>
                      <a:pt x="219" y="88"/>
                    </a:cubicBezTo>
                    <a:cubicBezTo>
                      <a:pt x="219" y="85"/>
                      <a:pt x="219" y="85"/>
                      <a:pt x="219" y="85"/>
                    </a:cubicBezTo>
                    <a:cubicBezTo>
                      <a:pt x="219" y="82"/>
                      <a:pt x="219" y="82"/>
                      <a:pt x="219" y="82"/>
                    </a:cubicBezTo>
                    <a:cubicBezTo>
                      <a:pt x="223" y="79"/>
                      <a:pt x="223" y="79"/>
                      <a:pt x="223" y="79"/>
                    </a:cubicBezTo>
                    <a:cubicBezTo>
                      <a:pt x="223" y="73"/>
                      <a:pt x="223" y="73"/>
                      <a:pt x="223" y="73"/>
                    </a:cubicBezTo>
                    <a:cubicBezTo>
                      <a:pt x="218" y="73"/>
                      <a:pt x="218" y="73"/>
                      <a:pt x="218" y="73"/>
                    </a:cubicBezTo>
                    <a:cubicBezTo>
                      <a:pt x="214" y="70"/>
                      <a:pt x="214" y="70"/>
                      <a:pt x="214" y="70"/>
                    </a:cubicBezTo>
                    <a:cubicBezTo>
                      <a:pt x="208" y="70"/>
                      <a:pt x="208" y="70"/>
                      <a:pt x="208" y="70"/>
                    </a:cubicBezTo>
                    <a:cubicBezTo>
                      <a:pt x="203" y="72"/>
                      <a:pt x="203" y="72"/>
                      <a:pt x="203" y="72"/>
                    </a:cubicBezTo>
                    <a:cubicBezTo>
                      <a:pt x="198" y="74"/>
                      <a:pt x="198" y="74"/>
                      <a:pt x="198" y="74"/>
                    </a:cubicBezTo>
                    <a:cubicBezTo>
                      <a:pt x="193" y="76"/>
                      <a:pt x="193" y="76"/>
                      <a:pt x="193" y="76"/>
                    </a:cubicBezTo>
                    <a:cubicBezTo>
                      <a:pt x="188" y="78"/>
                      <a:pt x="188" y="78"/>
                      <a:pt x="188" y="78"/>
                    </a:cubicBezTo>
                    <a:cubicBezTo>
                      <a:pt x="188" y="78"/>
                      <a:pt x="188" y="81"/>
                      <a:pt x="187" y="81"/>
                    </a:cubicBezTo>
                    <a:cubicBezTo>
                      <a:pt x="186" y="81"/>
                      <a:pt x="178" y="81"/>
                      <a:pt x="178" y="81"/>
                    </a:cubicBezTo>
                    <a:cubicBezTo>
                      <a:pt x="170" y="81"/>
                      <a:pt x="170" y="81"/>
                      <a:pt x="170" y="81"/>
                    </a:cubicBezTo>
                    <a:cubicBezTo>
                      <a:pt x="167" y="80"/>
                      <a:pt x="167" y="80"/>
                      <a:pt x="167" y="80"/>
                    </a:cubicBezTo>
                    <a:cubicBezTo>
                      <a:pt x="164" y="74"/>
                      <a:pt x="164" y="74"/>
                      <a:pt x="164" y="74"/>
                    </a:cubicBezTo>
                    <a:cubicBezTo>
                      <a:pt x="163" y="70"/>
                      <a:pt x="163" y="70"/>
                      <a:pt x="163" y="70"/>
                    </a:cubicBezTo>
                    <a:cubicBezTo>
                      <a:pt x="163" y="70"/>
                      <a:pt x="161" y="66"/>
                      <a:pt x="161" y="65"/>
                    </a:cubicBezTo>
                    <a:cubicBezTo>
                      <a:pt x="160" y="64"/>
                      <a:pt x="160" y="58"/>
                      <a:pt x="160" y="58"/>
                    </a:cubicBezTo>
                    <a:cubicBezTo>
                      <a:pt x="160" y="51"/>
                      <a:pt x="160" y="51"/>
                      <a:pt x="160" y="51"/>
                    </a:cubicBezTo>
                    <a:cubicBezTo>
                      <a:pt x="160" y="47"/>
                      <a:pt x="160" y="47"/>
                      <a:pt x="160" y="47"/>
                    </a:cubicBezTo>
                    <a:cubicBezTo>
                      <a:pt x="161" y="42"/>
                      <a:pt x="161" y="42"/>
                      <a:pt x="161" y="42"/>
                    </a:cubicBezTo>
                    <a:cubicBezTo>
                      <a:pt x="157" y="41"/>
                      <a:pt x="157" y="41"/>
                      <a:pt x="157" y="41"/>
                    </a:cubicBezTo>
                    <a:cubicBezTo>
                      <a:pt x="157" y="41"/>
                      <a:pt x="152" y="41"/>
                      <a:pt x="151" y="39"/>
                    </a:cubicBezTo>
                    <a:cubicBezTo>
                      <a:pt x="150" y="37"/>
                      <a:pt x="147" y="33"/>
                      <a:pt x="147" y="32"/>
                    </a:cubicBezTo>
                    <a:cubicBezTo>
                      <a:pt x="147" y="31"/>
                      <a:pt x="146" y="28"/>
                      <a:pt x="146" y="26"/>
                    </a:cubicBezTo>
                    <a:cubicBezTo>
                      <a:pt x="146" y="24"/>
                      <a:pt x="145" y="21"/>
                      <a:pt x="145" y="19"/>
                    </a:cubicBezTo>
                    <a:cubicBezTo>
                      <a:pt x="145" y="16"/>
                      <a:pt x="145" y="15"/>
                      <a:pt x="145" y="14"/>
                    </a:cubicBezTo>
                    <a:cubicBezTo>
                      <a:pt x="145" y="13"/>
                      <a:pt x="143" y="8"/>
                      <a:pt x="143" y="8"/>
                    </a:cubicBezTo>
                    <a:cubicBezTo>
                      <a:pt x="139" y="5"/>
                      <a:pt x="139" y="5"/>
                      <a:pt x="139" y="5"/>
                    </a:cubicBezTo>
                    <a:cubicBezTo>
                      <a:pt x="134" y="5"/>
                      <a:pt x="134" y="5"/>
                      <a:pt x="134" y="5"/>
                    </a:cubicBezTo>
                    <a:cubicBezTo>
                      <a:pt x="131" y="6"/>
                      <a:pt x="131" y="6"/>
                      <a:pt x="131" y="6"/>
                    </a:cubicBezTo>
                    <a:cubicBezTo>
                      <a:pt x="122" y="7"/>
                      <a:pt x="122" y="7"/>
                      <a:pt x="122" y="7"/>
                    </a:cubicBezTo>
                    <a:cubicBezTo>
                      <a:pt x="112" y="7"/>
                      <a:pt x="112" y="7"/>
                      <a:pt x="112" y="7"/>
                    </a:cubicBezTo>
                    <a:cubicBezTo>
                      <a:pt x="108" y="8"/>
                      <a:pt x="108" y="8"/>
                      <a:pt x="108" y="8"/>
                    </a:cubicBezTo>
                    <a:cubicBezTo>
                      <a:pt x="106" y="12"/>
                      <a:pt x="106" y="12"/>
                      <a:pt x="106" y="12"/>
                    </a:cubicBezTo>
                    <a:cubicBezTo>
                      <a:pt x="105" y="15"/>
                      <a:pt x="105" y="15"/>
                      <a:pt x="105" y="15"/>
                    </a:cubicBezTo>
                    <a:cubicBezTo>
                      <a:pt x="100" y="13"/>
                      <a:pt x="100" y="13"/>
                      <a:pt x="100" y="13"/>
                    </a:cubicBezTo>
                    <a:cubicBezTo>
                      <a:pt x="94" y="10"/>
                      <a:pt x="94" y="10"/>
                      <a:pt x="94" y="10"/>
                    </a:cubicBezTo>
                    <a:cubicBezTo>
                      <a:pt x="91" y="6"/>
                      <a:pt x="91" y="6"/>
                      <a:pt x="91" y="6"/>
                    </a:cubicBezTo>
                    <a:cubicBezTo>
                      <a:pt x="91" y="6"/>
                      <a:pt x="89" y="3"/>
                      <a:pt x="87" y="2"/>
                    </a:cubicBezTo>
                    <a:cubicBezTo>
                      <a:pt x="85" y="2"/>
                      <a:pt x="82" y="2"/>
                      <a:pt x="79" y="2"/>
                    </a:cubicBezTo>
                    <a:cubicBezTo>
                      <a:pt x="76" y="2"/>
                      <a:pt x="67" y="2"/>
                      <a:pt x="67" y="2"/>
                    </a:cubicBezTo>
                    <a:cubicBezTo>
                      <a:pt x="61" y="0"/>
                      <a:pt x="61" y="0"/>
                      <a:pt x="61" y="0"/>
                    </a:cubicBezTo>
                    <a:cubicBezTo>
                      <a:pt x="57" y="0"/>
                      <a:pt x="57" y="0"/>
                      <a:pt x="57" y="0"/>
                    </a:cubicBezTo>
                    <a:cubicBezTo>
                      <a:pt x="54" y="2"/>
                      <a:pt x="54" y="2"/>
                      <a:pt x="54" y="2"/>
                    </a:cubicBezTo>
                    <a:cubicBezTo>
                      <a:pt x="48" y="5"/>
                      <a:pt x="48" y="5"/>
                      <a:pt x="48" y="5"/>
                    </a:cubicBezTo>
                    <a:cubicBezTo>
                      <a:pt x="44" y="10"/>
                      <a:pt x="44" y="10"/>
                      <a:pt x="44" y="10"/>
                    </a:cubicBezTo>
                    <a:cubicBezTo>
                      <a:pt x="37" y="15"/>
                      <a:pt x="37" y="15"/>
                      <a:pt x="37" y="15"/>
                    </a:cubicBezTo>
                    <a:cubicBezTo>
                      <a:pt x="31" y="22"/>
                      <a:pt x="31" y="22"/>
                      <a:pt x="31" y="22"/>
                    </a:cubicBezTo>
                    <a:cubicBezTo>
                      <a:pt x="30" y="27"/>
                      <a:pt x="30" y="27"/>
                      <a:pt x="30" y="27"/>
                    </a:cubicBezTo>
                    <a:cubicBezTo>
                      <a:pt x="26" y="33"/>
                      <a:pt x="26" y="33"/>
                      <a:pt x="26" y="33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2" y="43"/>
                      <a:pt x="22" y="43"/>
                      <a:pt x="22" y="43"/>
                    </a:cubicBezTo>
                    <a:cubicBezTo>
                      <a:pt x="22" y="47"/>
                      <a:pt x="22" y="47"/>
                      <a:pt x="22" y="47"/>
                    </a:cubicBezTo>
                    <a:cubicBezTo>
                      <a:pt x="19" y="52"/>
                      <a:pt x="19" y="52"/>
                      <a:pt x="19" y="52"/>
                    </a:cubicBezTo>
                    <a:cubicBezTo>
                      <a:pt x="13" y="56"/>
                      <a:pt x="13" y="56"/>
                      <a:pt x="13" y="56"/>
                    </a:cubicBezTo>
                    <a:cubicBezTo>
                      <a:pt x="7" y="61"/>
                      <a:pt x="7" y="61"/>
                      <a:pt x="7" y="61"/>
                    </a:cubicBezTo>
                    <a:lnTo>
                      <a:pt x="0" y="68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49" name="Freeform 21"/>
              <p:cNvSpPr>
                <a:spLocks/>
              </p:cNvSpPr>
              <p:nvPr/>
            </p:nvSpPr>
            <p:spPr bwMode="auto">
              <a:xfrm>
                <a:off x="10045700" y="3702050"/>
                <a:ext cx="346075" cy="198438"/>
              </a:xfrm>
              <a:custGeom>
                <a:avLst/>
                <a:gdLst>
                  <a:gd name="T0" fmla="*/ 0 w 92"/>
                  <a:gd name="T1" fmla="*/ 39 h 53"/>
                  <a:gd name="T2" fmla="*/ 8 w 92"/>
                  <a:gd name="T3" fmla="*/ 34 h 53"/>
                  <a:gd name="T4" fmla="*/ 13 w 92"/>
                  <a:gd name="T5" fmla="*/ 33 h 53"/>
                  <a:gd name="T6" fmla="*/ 23 w 92"/>
                  <a:gd name="T7" fmla="*/ 33 h 53"/>
                  <a:gd name="T8" fmla="*/ 29 w 92"/>
                  <a:gd name="T9" fmla="*/ 31 h 53"/>
                  <a:gd name="T10" fmla="*/ 33 w 92"/>
                  <a:gd name="T11" fmla="*/ 31 h 53"/>
                  <a:gd name="T12" fmla="*/ 37 w 92"/>
                  <a:gd name="T13" fmla="*/ 31 h 53"/>
                  <a:gd name="T14" fmla="*/ 44 w 92"/>
                  <a:gd name="T15" fmla="*/ 29 h 53"/>
                  <a:gd name="T16" fmla="*/ 49 w 92"/>
                  <a:gd name="T17" fmla="*/ 26 h 53"/>
                  <a:gd name="T18" fmla="*/ 52 w 92"/>
                  <a:gd name="T19" fmla="*/ 25 h 53"/>
                  <a:gd name="T20" fmla="*/ 56 w 92"/>
                  <a:gd name="T21" fmla="*/ 24 h 53"/>
                  <a:gd name="T22" fmla="*/ 58 w 92"/>
                  <a:gd name="T23" fmla="*/ 21 h 53"/>
                  <a:gd name="T24" fmla="*/ 62 w 92"/>
                  <a:gd name="T25" fmla="*/ 17 h 53"/>
                  <a:gd name="T26" fmla="*/ 63 w 92"/>
                  <a:gd name="T27" fmla="*/ 11 h 53"/>
                  <a:gd name="T28" fmla="*/ 64 w 92"/>
                  <a:gd name="T29" fmla="*/ 7 h 53"/>
                  <a:gd name="T30" fmla="*/ 64 w 92"/>
                  <a:gd name="T31" fmla="*/ 3 h 53"/>
                  <a:gd name="T32" fmla="*/ 69 w 92"/>
                  <a:gd name="T33" fmla="*/ 0 h 53"/>
                  <a:gd name="T34" fmla="*/ 71 w 92"/>
                  <a:gd name="T35" fmla="*/ 2 h 53"/>
                  <a:gd name="T36" fmla="*/ 72 w 92"/>
                  <a:gd name="T37" fmla="*/ 5 h 53"/>
                  <a:gd name="T38" fmla="*/ 76 w 92"/>
                  <a:gd name="T39" fmla="*/ 7 h 53"/>
                  <a:gd name="T40" fmla="*/ 81 w 92"/>
                  <a:gd name="T41" fmla="*/ 8 h 53"/>
                  <a:gd name="T42" fmla="*/ 88 w 92"/>
                  <a:gd name="T43" fmla="*/ 8 h 53"/>
                  <a:gd name="T44" fmla="*/ 90 w 92"/>
                  <a:gd name="T45" fmla="*/ 8 h 53"/>
                  <a:gd name="T46" fmla="*/ 91 w 92"/>
                  <a:gd name="T47" fmla="*/ 19 h 53"/>
                  <a:gd name="T48" fmla="*/ 92 w 92"/>
                  <a:gd name="T49" fmla="*/ 21 h 53"/>
                  <a:gd name="T50" fmla="*/ 92 w 92"/>
                  <a:gd name="T51" fmla="*/ 24 h 53"/>
                  <a:gd name="T52" fmla="*/ 89 w 92"/>
                  <a:gd name="T53" fmla="*/ 26 h 53"/>
                  <a:gd name="T54" fmla="*/ 84 w 92"/>
                  <a:gd name="T55" fmla="*/ 29 h 53"/>
                  <a:gd name="T56" fmla="*/ 82 w 92"/>
                  <a:gd name="T57" fmla="*/ 30 h 53"/>
                  <a:gd name="T58" fmla="*/ 77 w 92"/>
                  <a:gd name="T59" fmla="*/ 32 h 53"/>
                  <a:gd name="T60" fmla="*/ 73 w 92"/>
                  <a:gd name="T61" fmla="*/ 35 h 53"/>
                  <a:gd name="T62" fmla="*/ 71 w 92"/>
                  <a:gd name="T63" fmla="*/ 39 h 53"/>
                  <a:gd name="T64" fmla="*/ 68 w 92"/>
                  <a:gd name="T65" fmla="*/ 43 h 53"/>
                  <a:gd name="T66" fmla="*/ 67 w 92"/>
                  <a:gd name="T67" fmla="*/ 46 h 53"/>
                  <a:gd name="T68" fmla="*/ 67 w 92"/>
                  <a:gd name="T69" fmla="*/ 49 h 53"/>
                  <a:gd name="T70" fmla="*/ 61 w 92"/>
                  <a:gd name="T71" fmla="*/ 50 h 53"/>
                  <a:gd name="T72" fmla="*/ 51 w 92"/>
                  <a:gd name="T73" fmla="*/ 50 h 53"/>
                  <a:gd name="T74" fmla="*/ 43 w 92"/>
                  <a:gd name="T75" fmla="*/ 50 h 53"/>
                  <a:gd name="T76" fmla="*/ 41 w 92"/>
                  <a:gd name="T77" fmla="*/ 47 h 53"/>
                  <a:gd name="T78" fmla="*/ 41 w 92"/>
                  <a:gd name="T79" fmla="*/ 44 h 53"/>
                  <a:gd name="T80" fmla="*/ 36 w 92"/>
                  <a:gd name="T81" fmla="*/ 44 h 53"/>
                  <a:gd name="T82" fmla="*/ 33 w 92"/>
                  <a:gd name="T83" fmla="*/ 45 h 53"/>
                  <a:gd name="T84" fmla="*/ 33 w 92"/>
                  <a:gd name="T85" fmla="*/ 50 h 53"/>
                  <a:gd name="T86" fmla="*/ 31 w 92"/>
                  <a:gd name="T87" fmla="*/ 52 h 53"/>
                  <a:gd name="T88" fmla="*/ 22 w 92"/>
                  <a:gd name="T89" fmla="*/ 52 h 53"/>
                  <a:gd name="T90" fmla="*/ 18 w 92"/>
                  <a:gd name="T91" fmla="*/ 51 h 53"/>
                  <a:gd name="T92" fmla="*/ 13 w 92"/>
                  <a:gd name="T93" fmla="*/ 49 h 53"/>
                  <a:gd name="T94" fmla="*/ 10 w 92"/>
                  <a:gd name="T95" fmla="*/ 52 h 53"/>
                  <a:gd name="T96" fmla="*/ 8 w 92"/>
                  <a:gd name="T97" fmla="*/ 53 h 53"/>
                  <a:gd name="T98" fmla="*/ 6 w 92"/>
                  <a:gd name="T99" fmla="*/ 50 h 53"/>
                  <a:gd name="T100" fmla="*/ 8 w 92"/>
                  <a:gd name="T101" fmla="*/ 46 h 53"/>
                  <a:gd name="T102" fmla="*/ 7 w 92"/>
                  <a:gd name="T103" fmla="*/ 42 h 53"/>
                  <a:gd name="T104" fmla="*/ 4 w 92"/>
                  <a:gd name="T105" fmla="*/ 41 h 53"/>
                  <a:gd name="T106" fmla="*/ 0 w 92"/>
                  <a:gd name="T107" fmla="*/ 39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92" h="53">
                    <a:moveTo>
                      <a:pt x="0" y="39"/>
                    </a:moveTo>
                    <a:cubicBezTo>
                      <a:pt x="8" y="34"/>
                      <a:pt x="8" y="34"/>
                      <a:pt x="8" y="34"/>
                    </a:cubicBezTo>
                    <a:cubicBezTo>
                      <a:pt x="13" y="33"/>
                      <a:pt x="13" y="33"/>
                      <a:pt x="13" y="33"/>
                    </a:cubicBezTo>
                    <a:cubicBezTo>
                      <a:pt x="23" y="33"/>
                      <a:pt x="23" y="33"/>
                      <a:pt x="23" y="33"/>
                    </a:cubicBezTo>
                    <a:cubicBezTo>
                      <a:pt x="29" y="31"/>
                      <a:pt x="29" y="31"/>
                      <a:pt x="29" y="31"/>
                    </a:cubicBezTo>
                    <a:cubicBezTo>
                      <a:pt x="33" y="31"/>
                      <a:pt x="33" y="31"/>
                      <a:pt x="33" y="31"/>
                    </a:cubicBezTo>
                    <a:cubicBezTo>
                      <a:pt x="37" y="31"/>
                      <a:pt x="37" y="31"/>
                      <a:pt x="37" y="31"/>
                    </a:cubicBezTo>
                    <a:cubicBezTo>
                      <a:pt x="44" y="29"/>
                      <a:pt x="44" y="29"/>
                      <a:pt x="44" y="29"/>
                    </a:cubicBezTo>
                    <a:cubicBezTo>
                      <a:pt x="49" y="26"/>
                      <a:pt x="49" y="26"/>
                      <a:pt x="49" y="26"/>
                    </a:cubicBezTo>
                    <a:cubicBezTo>
                      <a:pt x="52" y="25"/>
                      <a:pt x="52" y="25"/>
                      <a:pt x="52" y="25"/>
                    </a:cubicBezTo>
                    <a:cubicBezTo>
                      <a:pt x="56" y="24"/>
                      <a:pt x="56" y="24"/>
                      <a:pt x="56" y="24"/>
                    </a:cubicBezTo>
                    <a:cubicBezTo>
                      <a:pt x="58" y="21"/>
                      <a:pt x="58" y="21"/>
                      <a:pt x="58" y="21"/>
                    </a:cubicBezTo>
                    <a:cubicBezTo>
                      <a:pt x="62" y="17"/>
                      <a:pt x="62" y="17"/>
                      <a:pt x="62" y="17"/>
                    </a:cubicBezTo>
                    <a:cubicBezTo>
                      <a:pt x="63" y="11"/>
                      <a:pt x="63" y="11"/>
                      <a:pt x="63" y="11"/>
                    </a:cubicBezTo>
                    <a:cubicBezTo>
                      <a:pt x="64" y="7"/>
                      <a:pt x="64" y="7"/>
                      <a:pt x="64" y="7"/>
                    </a:cubicBezTo>
                    <a:cubicBezTo>
                      <a:pt x="64" y="3"/>
                      <a:pt x="64" y="3"/>
                      <a:pt x="64" y="3"/>
                    </a:cubicBezTo>
                    <a:cubicBezTo>
                      <a:pt x="69" y="0"/>
                      <a:pt x="69" y="0"/>
                      <a:pt x="69" y="0"/>
                    </a:cubicBezTo>
                    <a:cubicBezTo>
                      <a:pt x="71" y="2"/>
                      <a:pt x="71" y="2"/>
                      <a:pt x="71" y="2"/>
                    </a:cubicBezTo>
                    <a:cubicBezTo>
                      <a:pt x="72" y="5"/>
                      <a:pt x="72" y="5"/>
                      <a:pt x="72" y="5"/>
                    </a:cubicBezTo>
                    <a:cubicBezTo>
                      <a:pt x="72" y="5"/>
                      <a:pt x="75" y="7"/>
                      <a:pt x="76" y="7"/>
                    </a:cubicBezTo>
                    <a:cubicBezTo>
                      <a:pt x="77" y="8"/>
                      <a:pt x="81" y="8"/>
                      <a:pt x="81" y="8"/>
                    </a:cubicBezTo>
                    <a:cubicBezTo>
                      <a:pt x="88" y="8"/>
                      <a:pt x="88" y="8"/>
                      <a:pt x="88" y="8"/>
                    </a:cubicBezTo>
                    <a:cubicBezTo>
                      <a:pt x="90" y="8"/>
                      <a:pt x="90" y="8"/>
                      <a:pt x="90" y="8"/>
                    </a:cubicBezTo>
                    <a:cubicBezTo>
                      <a:pt x="91" y="19"/>
                      <a:pt x="91" y="19"/>
                      <a:pt x="91" y="19"/>
                    </a:cubicBezTo>
                    <a:cubicBezTo>
                      <a:pt x="92" y="21"/>
                      <a:pt x="92" y="21"/>
                      <a:pt x="92" y="21"/>
                    </a:cubicBezTo>
                    <a:cubicBezTo>
                      <a:pt x="92" y="24"/>
                      <a:pt x="92" y="24"/>
                      <a:pt x="92" y="24"/>
                    </a:cubicBezTo>
                    <a:cubicBezTo>
                      <a:pt x="89" y="26"/>
                      <a:pt x="89" y="26"/>
                      <a:pt x="89" y="26"/>
                    </a:cubicBezTo>
                    <a:cubicBezTo>
                      <a:pt x="84" y="29"/>
                      <a:pt x="84" y="29"/>
                      <a:pt x="84" y="29"/>
                    </a:cubicBezTo>
                    <a:cubicBezTo>
                      <a:pt x="82" y="30"/>
                      <a:pt x="82" y="30"/>
                      <a:pt x="82" y="30"/>
                    </a:cubicBezTo>
                    <a:cubicBezTo>
                      <a:pt x="77" y="32"/>
                      <a:pt x="77" y="32"/>
                      <a:pt x="77" y="32"/>
                    </a:cubicBezTo>
                    <a:cubicBezTo>
                      <a:pt x="73" y="35"/>
                      <a:pt x="73" y="35"/>
                      <a:pt x="73" y="35"/>
                    </a:cubicBezTo>
                    <a:cubicBezTo>
                      <a:pt x="71" y="39"/>
                      <a:pt x="71" y="39"/>
                      <a:pt x="71" y="39"/>
                    </a:cubicBezTo>
                    <a:cubicBezTo>
                      <a:pt x="68" y="43"/>
                      <a:pt x="68" y="43"/>
                      <a:pt x="68" y="43"/>
                    </a:cubicBezTo>
                    <a:cubicBezTo>
                      <a:pt x="67" y="46"/>
                      <a:pt x="67" y="46"/>
                      <a:pt x="67" y="46"/>
                    </a:cubicBezTo>
                    <a:cubicBezTo>
                      <a:pt x="67" y="49"/>
                      <a:pt x="67" y="49"/>
                      <a:pt x="67" y="49"/>
                    </a:cubicBezTo>
                    <a:cubicBezTo>
                      <a:pt x="61" y="50"/>
                      <a:pt x="61" y="50"/>
                      <a:pt x="61" y="50"/>
                    </a:cubicBezTo>
                    <a:cubicBezTo>
                      <a:pt x="61" y="50"/>
                      <a:pt x="52" y="50"/>
                      <a:pt x="51" y="50"/>
                    </a:cubicBezTo>
                    <a:cubicBezTo>
                      <a:pt x="50" y="50"/>
                      <a:pt x="43" y="50"/>
                      <a:pt x="43" y="50"/>
                    </a:cubicBezTo>
                    <a:cubicBezTo>
                      <a:pt x="41" y="47"/>
                      <a:pt x="41" y="47"/>
                      <a:pt x="41" y="47"/>
                    </a:cubicBezTo>
                    <a:cubicBezTo>
                      <a:pt x="41" y="44"/>
                      <a:pt x="41" y="44"/>
                      <a:pt x="41" y="44"/>
                    </a:cubicBezTo>
                    <a:cubicBezTo>
                      <a:pt x="36" y="44"/>
                      <a:pt x="36" y="44"/>
                      <a:pt x="36" y="44"/>
                    </a:cubicBezTo>
                    <a:cubicBezTo>
                      <a:pt x="33" y="45"/>
                      <a:pt x="33" y="45"/>
                      <a:pt x="33" y="45"/>
                    </a:cubicBezTo>
                    <a:cubicBezTo>
                      <a:pt x="33" y="50"/>
                      <a:pt x="33" y="50"/>
                      <a:pt x="33" y="50"/>
                    </a:cubicBezTo>
                    <a:cubicBezTo>
                      <a:pt x="31" y="52"/>
                      <a:pt x="31" y="52"/>
                      <a:pt x="31" y="52"/>
                    </a:cubicBezTo>
                    <a:cubicBezTo>
                      <a:pt x="31" y="52"/>
                      <a:pt x="23" y="52"/>
                      <a:pt x="22" y="52"/>
                    </a:cubicBezTo>
                    <a:cubicBezTo>
                      <a:pt x="21" y="52"/>
                      <a:pt x="18" y="51"/>
                      <a:pt x="18" y="51"/>
                    </a:cubicBezTo>
                    <a:cubicBezTo>
                      <a:pt x="13" y="49"/>
                      <a:pt x="13" y="49"/>
                      <a:pt x="13" y="49"/>
                    </a:cubicBezTo>
                    <a:cubicBezTo>
                      <a:pt x="10" y="52"/>
                      <a:pt x="10" y="52"/>
                      <a:pt x="10" y="52"/>
                    </a:cubicBezTo>
                    <a:cubicBezTo>
                      <a:pt x="8" y="53"/>
                      <a:pt x="8" y="53"/>
                      <a:pt x="8" y="53"/>
                    </a:cubicBezTo>
                    <a:cubicBezTo>
                      <a:pt x="6" y="50"/>
                      <a:pt x="6" y="50"/>
                      <a:pt x="6" y="50"/>
                    </a:cubicBezTo>
                    <a:cubicBezTo>
                      <a:pt x="8" y="46"/>
                      <a:pt x="8" y="46"/>
                      <a:pt x="8" y="46"/>
                    </a:cubicBezTo>
                    <a:cubicBezTo>
                      <a:pt x="7" y="42"/>
                      <a:pt x="7" y="42"/>
                      <a:pt x="7" y="42"/>
                    </a:cubicBezTo>
                    <a:cubicBezTo>
                      <a:pt x="4" y="41"/>
                      <a:pt x="4" y="41"/>
                      <a:pt x="4" y="41"/>
                    </a:cubicBezTo>
                    <a:lnTo>
                      <a:pt x="0" y="39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50" name="Freeform 22"/>
              <p:cNvSpPr>
                <a:spLocks/>
              </p:cNvSpPr>
              <p:nvPr/>
            </p:nvSpPr>
            <p:spPr bwMode="auto">
              <a:xfrm>
                <a:off x="10325100" y="3405188"/>
                <a:ext cx="195262" cy="311150"/>
              </a:xfrm>
              <a:custGeom>
                <a:avLst/>
                <a:gdLst>
                  <a:gd name="T0" fmla="*/ 2 w 52"/>
                  <a:gd name="T1" fmla="*/ 80 h 83"/>
                  <a:gd name="T2" fmla="*/ 6 w 52"/>
                  <a:gd name="T3" fmla="*/ 82 h 83"/>
                  <a:gd name="T4" fmla="*/ 9 w 52"/>
                  <a:gd name="T5" fmla="*/ 83 h 83"/>
                  <a:gd name="T6" fmla="*/ 19 w 52"/>
                  <a:gd name="T7" fmla="*/ 82 h 83"/>
                  <a:gd name="T8" fmla="*/ 22 w 52"/>
                  <a:gd name="T9" fmla="*/ 79 h 83"/>
                  <a:gd name="T10" fmla="*/ 25 w 52"/>
                  <a:gd name="T11" fmla="*/ 76 h 83"/>
                  <a:gd name="T12" fmla="*/ 28 w 52"/>
                  <a:gd name="T13" fmla="*/ 72 h 83"/>
                  <a:gd name="T14" fmla="*/ 32 w 52"/>
                  <a:gd name="T15" fmla="*/ 67 h 83"/>
                  <a:gd name="T16" fmla="*/ 35 w 52"/>
                  <a:gd name="T17" fmla="*/ 62 h 83"/>
                  <a:gd name="T18" fmla="*/ 37 w 52"/>
                  <a:gd name="T19" fmla="*/ 59 h 83"/>
                  <a:gd name="T20" fmla="*/ 40 w 52"/>
                  <a:gd name="T21" fmla="*/ 52 h 83"/>
                  <a:gd name="T22" fmla="*/ 41 w 52"/>
                  <a:gd name="T23" fmla="*/ 46 h 83"/>
                  <a:gd name="T24" fmla="*/ 48 w 52"/>
                  <a:gd name="T25" fmla="*/ 43 h 83"/>
                  <a:gd name="T26" fmla="*/ 50 w 52"/>
                  <a:gd name="T27" fmla="*/ 40 h 83"/>
                  <a:gd name="T28" fmla="*/ 51 w 52"/>
                  <a:gd name="T29" fmla="*/ 32 h 83"/>
                  <a:gd name="T30" fmla="*/ 52 w 52"/>
                  <a:gd name="T31" fmla="*/ 21 h 83"/>
                  <a:gd name="T32" fmla="*/ 52 w 52"/>
                  <a:gd name="T33" fmla="*/ 13 h 83"/>
                  <a:gd name="T34" fmla="*/ 49 w 52"/>
                  <a:gd name="T35" fmla="*/ 7 h 83"/>
                  <a:gd name="T36" fmla="*/ 45 w 52"/>
                  <a:gd name="T37" fmla="*/ 4 h 83"/>
                  <a:gd name="T38" fmla="*/ 41 w 52"/>
                  <a:gd name="T39" fmla="*/ 1 h 83"/>
                  <a:gd name="T40" fmla="*/ 37 w 52"/>
                  <a:gd name="T41" fmla="*/ 0 h 83"/>
                  <a:gd name="T42" fmla="*/ 29 w 52"/>
                  <a:gd name="T43" fmla="*/ 0 h 83"/>
                  <a:gd name="T44" fmla="*/ 26 w 52"/>
                  <a:gd name="T45" fmla="*/ 1 h 83"/>
                  <a:gd name="T46" fmla="*/ 23 w 52"/>
                  <a:gd name="T47" fmla="*/ 3 h 83"/>
                  <a:gd name="T48" fmla="*/ 21 w 52"/>
                  <a:gd name="T49" fmla="*/ 5 h 83"/>
                  <a:gd name="T50" fmla="*/ 21 w 52"/>
                  <a:gd name="T51" fmla="*/ 9 h 83"/>
                  <a:gd name="T52" fmla="*/ 21 w 52"/>
                  <a:gd name="T53" fmla="*/ 13 h 83"/>
                  <a:gd name="T54" fmla="*/ 22 w 52"/>
                  <a:gd name="T55" fmla="*/ 17 h 83"/>
                  <a:gd name="T56" fmla="*/ 23 w 52"/>
                  <a:gd name="T57" fmla="*/ 21 h 83"/>
                  <a:gd name="T58" fmla="*/ 22 w 52"/>
                  <a:gd name="T59" fmla="*/ 24 h 83"/>
                  <a:gd name="T60" fmla="*/ 21 w 52"/>
                  <a:gd name="T61" fmla="*/ 27 h 83"/>
                  <a:gd name="T62" fmla="*/ 21 w 52"/>
                  <a:gd name="T63" fmla="*/ 32 h 83"/>
                  <a:gd name="T64" fmla="*/ 20 w 52"/>
                  <a:gd name="T65" fmla="*/ 38 h 83"/>
                  <a:gd name="T66" fmla="*/ 18 w 52"/>
                  <a:gd name="T67" fmla="*/ 45 h 83"/>
                  <a:gd name="T68" fmla="*/ 16 w 52"/>
                  <a:gd name="T69" fmla="*/ 49 h 83"/>
                  <a:gd name="T70" fmla="*/ 13 w 52"/>
                  <a:gd name="T71" fmla="*/ 53 h 83"/>
                  <a:gd name="T72" fmla="*/ 12 w 52"/>
                  <a:gd name="T73" fmla="*/ 57 h 83"/>
                  <a:gd name="T74" fmla="*/ 10 w 52"/>
                  <a:gd name="T75" fmla="*/ 60 h 83"/>
                  <a:gd name="T76" fmla="*/ 5 w 52"/>
                  <a:gd name="T77" fmla="*/ 61 h 83"/>
                  <a:gd name="T78" fmla="*/ 1 w 52"/>
                  <a:gd name="T79" fmla="*/ 63 h 83"/>
                  <a:gd name="T80" fmla="*/ 1 w 52"/>
                  <a:gd name="T81" fmla="*/ 68 h 83"/>
                  <a:gd name="T82" fmla="*/ 1 w 52"/>
                  <a:gd name="T83" fmla="*/ 73 h 83"/>
                  <a:gd name="T84" fmla="*/ 0 w 52"/>
                  <a:gd name="T85" fmla="*/ 79 h 83"/>
                  <a:gd name="T86" fmla="*/ 2 w 52"/>
                  <a:gd name="T87" fmla="*/ 80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52" h="83">
                    <a:moveTo>
                      <a:pt x="2" y="80"/>
                    </a:moveTo>
                    <a:cubicBezTo>
                      <a:pt x="6" y="82"/>
                      <a:pt x="6" y="82"/>
                      <a:pt x="6" y="82"/>
                    </a:cubicBezTo>
                    <a:cubicBezTo>
                      <a:pt x="9" y="83"/>
                      <a:pt x="9" y="83"/>
                      <a:pt x="9" y="83"/>
                    </a:cubicBezTo>
                    <a:cubicBezTo>
                      <a:pt x="19" y="82"/>
                      <a:pt x="19" y="82"/>
                      <a:pt x="19" y="82"/>
                    </a:cubicBezTo>
                    <a:cubicBezTo>
                      <a:pt x="22" y="79"/>
                      <a:pt x="22" y="79"/>
                      <a:pt x="22" y="79"/>
                    </a:cubicBezTo>
                    <a:cubicBezTo>
                      <a:pt x="25" y="76"/>
                      <a:pt x="25" y="76"/>
                      <a:pt x="25" y="76"/>
                    </a:cubicBezTo>
                    <a:cubicBezTo>
                      <a:pt x="28" y="72"/>
                      <a:pt x="28" y="72"/>
                      <a:pt x="28" y="72"/>
                    </a:cubicBezTo>
                    <a:cubicBezTo>
                      <a:pt x="32" y="67"/>
                      <a:pt x="32" y="67"/>
                      <a:pt x="32" y="67"/>
                    </a:cubicBezTo>
                    <a:cubicBezTo>
                      <a:pt x="35" y="62"/>
                      <a:pt x="35" y="62"/>
                      <a:pt x="35" y="62"/>
                    </a:cubicBezTo>
                    <a:cubicBezTo>
                      <a:pt x="37" y="59"/>
                      <a:pt x="37" y="59"/>
                      <a:pt x="37" y="59"/>
                    </a:cubicBezTo>
                    <a:cubicBezTo>
                      <a:pt x="40" y="52"/>
                      <a:pt x="40" y="52"/>
                      <a:pt x="40" y="52"/>
                    </a:cubicBezTo>
                    <a:cubicBezTo>
                      <a:pt x="41" y="46"/>
                      <a:pt x="41" y="46"/>
                      <a:pt x="41" y="46"/>
                    </a:cubicBezTo>
                    <a:cubicBezTo>
                      <a:pt x="48" y="43"/>
                      <a:pt x="48" y="43"/>
                      <a:pt x="48" y="43"/>
                    </a:cubicBezTo>
                    <a:cubicBezTo>
                      <a:pt x="48" y="43"/>
                      <a:pt x="50" y="41"/>
                      <a:pt x="50" y="40"/>
                    </a:cubicBezTo>
                    <a:cubicBezTo>
                      <a:pt x="50" y="39"/>
                      <a:pt x="51" y="32"/>
                      <a:pt x="51" y="32"/>
                    </a:cubicBezTo>
                    <a:cubicBezTo>
                      <a:pt x="52" y="21"/>
                      <a:pt x="52" y="21"/>
                      <a:pt x="52" y="21"/>
                    </a:cubicBezTo>
                    <a:cubicBezTo>
                      <a:pt x="52" y="13"/>
                      <a:pt x="52" y="13"/>
                      <a:pt x="52" y="13"/>
                    </a:cubicBezTo>
                    <a:cubicBezTo>
                      <a:pt x="49" y="7"/>
                      <a:pt x="49" y="7"/>
                      <a:pt x="49" y="7"/>
                    </a:cubicBezTo>
                    <a:cubicBezTo>
                      <a:pt x="45" y="4"/>
                      <a:pt x="45" y="4"/>
                      <a:pt x="45" y="4"/>
                    </a:cubicBezTo>
                    <a:cubicBezTo>
                      <a:pt x="41" y="1"/>
                      <a:pt x="41" y="1"/>
                      <a:pt x="41" y="1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3" y="3"/>
                      <a:pt x="23" y="3"/>
                      <a:pt x="23" y="3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1" y="9"/>
                      <a:pt x="21" y="9"/>
                      <a:pt x="21" y="9"/>
                    </a:cubicBezTo>
                    <a:cubicBezTo>
                      <a:pt x="21" y="13"/>
                      <a:pt x="21" y="13"/>
                      <a:pt x="21" y="13"/>
                    </a:cubicBezTo>
                    <a:cubicBezTo>
                      <a:pt x="22" y="17"/>
                      <a:pt x="22" y="17"/>
                      <a:pt x="22" y="17"/>
                    </a:cubicBezTo>
                    <a:cubicBezTo>
                      <a:pt x="23" y="21"/>
                      <a:pt x="23" y="21"/>
                      <a:pt x="23" y="21"/>
                    </a:cubicBezTo>
                    <a:cubicBezTo>
                      <a:pt x="22" y="24"/>
                      <a:pt x="22" y="24"/>
                      <a:pt x="22" y="24"/>
                    </a:cubicBezTo>
                    <a:cubicBezTo>
                      <a:pt x="21" y="27"/>
                      <a:pt x="21" y="27"/>
                      <a:pt x="21" y="27"/>
                    </a:cubicBezTo>
                    <a:cubicBezTo>
                      <a:pt x="21" y="32"/>
                      <a:pt x="21" y="32"/>
                      <a:pt x="21" y="32"/>
                    </a:cubicBezTo>
                    <a:cubicBezTo>
                      <a:pt x="20" y="38"/>
                      <a:pt x="20" y="38"/>
                      <a:pt x="20" y="38"/>
                    </a:cubicBezTo>
                    <a:cubicBezTo>
                      <a:pt x="18" y="45"/>
                      <a:pt x="18" y="45"/>
                      <a:pt x="18" y="45"/>
                    </a:cubicBezTo>
                    <a:cubicBezTo>
                      <a:pt x="16" y="49"/>
                      <a:pt x="16" y="49"/>
                      <a:pt x="16" y="49"/>
                    </a:cubicBezTo>
                    <a:cubicBezTo>
                      <a:pt x="13" y="53"/>
                      <a:pt x="13" y="53"/>
                      <a:pt x="13" y="53"/>
                    </a:cubicBezTo>
                    <a:cubicBezTo>
                      <a:pt x="12" y="57"/>
                      <a:pt x="12" y="57"/>
                      <a:pt x="12" y="57"/>
                    </a:cubicBezTo>
                    <a:cubicBezTo>
                      <a:pt x="10" y="60"/>
                      <a:pt x="10" y="60"/>
                      <a:pt x="10" y="60"/>
                    </a:cubicBezTo>
                    <a:cubicBezTo>
                      <a:pt x="5" y="61"/>
                      <a:pt x="5" y="61"/>
                      <a:pt x="5" y="61"/>
                    </a:cubicBezTo>
                    <a:cubicBezTo>
                      <a:pt x="1" y="63"/>
                      <a:pt x="1" y="63"/>
                      <a:pt x="1" y="63"/>
                    </a:cubicBezTo>
                    <a:cubicBezTo>
                      <a:pt x="1" y="68"/>
                      <a:pt x="1" y="68"/>
                      <a:pt x="1" y="68"/>
                    </a:cubicBezTo>
                    <a:cubicBezTo>
                      <a:pt x="1" y="73"/>
                      <a:pt x="1" y="73"/>
                      <a:pt x="1" y="73"/>
                    </a:cubicBezTo>
                    <a:cubicBezTo>
                      <a:pt x="0" y="79"/>
                      <a:pt x="0" y="79"/>
                      <a:pt x="0" y="79"/>
                    </a:cubicBezTo>
                    <a:lnTo>
                      <a:pt x="2" y="8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51" name="Freeform 23"/>
              <p:cNvSpPr>
                <a:spLocks/>
              </p:cNvSpPr>
              <p:nvPr/>
            </p:nvSpPr>
            <p:spPr bwMode="auto">
              <a:xfrm>
                <a:off x="9402763" y="3032125"/>
                <a:ext cx="1087437" cy="854075"/>
              </a:xfrm>
              <a:custGeom>
                <a:avLst/>
                <a:gdLst>
                  <a:gd name="T0" fmla="*/ 9 w 289"/>
                  <a:gd name="T1" fmla="*/ 146 h 227"/>
                  <a:gd name="T2" fmla="*/ 37 w 289"/>
                  <a:gd name="T3" fmla="*/ 147 h 227"/>
                  <a:gd name="T4" fmla="*/ 48 w 289"/>
                  <a:gd name="T5" fmla="*/ 155 h 227"/>
                  <a:gd name="T6" fmla="*/ 57 w 289"/>
                  <a:gd name="T7" fmla="*/ 152 h 227"/>
                  <a:gd name="T8" fmla="*/ 76 w 289"/>
                  <a:gd name="T9" fmla="*/ 150 h 227"/>
                  <a:gd name="T10" fmla="*/ 93 w 289"/>
                  <a:gd name="T11" fmla="*/ 150 h 227"/>
                  <a:gd name="T12" fmla="*/ 99 w 289"/>
                  <a:gd name="T13" fmla="*/ 160 h 227"/>
                  <a:gd name="T14" fmla="*/ 101 w 289"/>
                  <a:gd name="T15" fmla="*/ 175 h 227"/>
                  <a:gd name="T16" fmla="*/ 107 w 289"/>
                  <a:gd name="T17" fmla="*/ 184 h 227"/>
                  <a:gd name="T18" fmla="*/ 117 w 289"/>
                  <a:gd name="T19" fmla="*/ 189 h 227"/>
                  <a:gd name="T20" fmla="*/ 117 w 289"/>
                  <a:gd name="T21" fmla="*/ 200 h 227"/>
                  <a:gd name="T22" fmla="*/ 116 w 289"/>
                  <a:gd name="T23" fmla="*/ 212 h 227"/>
                  <a:gd name="T24" fmla="*/ 121 w 289"/>
                  <a:gd name="T25" fmla="*/ 222 h 227"/>
                  <a:gd name="T26" fmla="*/ 125 w 289"/>
                  <a:gd name="T27" fmla="*/ 227 h 227"/>
                  <a:gd name="T28" fmla="*/ 135 w 289"/>
                  <a:gd name="T29" fmla="*/ 221 h 227"/>
                  <a:gd name="T30" fmla="*/ 145 w 289"/>
                  <a:gd name="T31" fmla="*/ 220 h 227"/>
                  <a:gd name="T32" fmla="*/ 157 w 289"/>
                  <a:gd name="T33" fmla="*/ 215 h 227"/>
                  <a:gd name="T34" fmla="*/ 171 w 289"/>
                  <a:gd name="T35" fmla="*/ 211 h 227"/>
                  <a:gd name="T36" fmla="*/ 184 w 289"/>
                  <a:gd name="T37" fmla="*/ 207 h 227"/>
                  <a:gd name="T38" fmla="*/ 197 w 289"/>
                  <a:gd name="T39" fmla="*/ 205 h 227"/>
                  <a:gd name="T40" fmla="*/ 214 w 289"/>
                  <a:gd name="T41" fmla="*/ 203 h 227"/>
                  <a:gd name="T42" fmla="*/ 228 w 289"/>
                  <a:gd name="T43" fmla="*/ 192 h 227"/>
                  <a:gd name="T44" fmla="*/ 234 w 289"/>
                  <a:gd name="T45" fmla="*/ 176 h 227"/>
                  <a:gd name="T46" fmla="*/ 241 w 289"/>
                  <a:gd name="T47" fmla="*/ 164 h 227"/>
                  <a:gd name="T48" fmla="*/ 252 w 289"/>
                  <a:gd name="T49" fmla="*/ 155 h 227"/>
                  <a:gd name="T50" fmla="*/ 260 w 289"/>
                  <a:gd name="T51" fmla="*/ 142 h 227"/>
                  <a:gd name="T52" fmla="*/ 261 w 289"/>
                  <a:gd name="T53" fmla="*/ 125 h 227"/>
                  <a:gd name="T54" fmla="*/ 262 w 289"/>
                  <a:gd name="T55" fmla="*/ 117 h 227"/>
                  <a:gd name="T56" fmla="*/ 260 w 289"/>
                  <a:gd name="T57" fmla="*/ 106 h 227"/>
                  <a:gd name="T58" fmla="*/ 265 w 289"/>
                  <a:gd name="T59" fmla="*/ 95 h 227"/>
                  <a:gd name="T60" fmla="*/ 272 w 289"/>
                  <a:gd name="T61" fmla="*/ 94 h 227"/>
                  <a:gd name="T62" fmla="*/ 282 w 289"/>
                  <a:gd name="T63" fmla="*/ 92 h 227"/>
                  <a:gd name="T64" fmla="*/ 274 w 289"/>
                  <a:gd name="T65" fmla="*/ 74 h 227"/>
                  <a:gd name="T66" fmla="*/ 282 w 289"/>
                  <a:gd name="T67" fmla="*/ 66 h 227"/>
                  <a:gd name="T68" fmla="*/ 287 w 289"/>
                  <a:gd name="T69" fmla="*/ 54 h 227"/>
                  <a:gd name="T70" fmla="*/ 283 w 289"/>
                  <a:gd name="T71" fmla="*/ 43 h 227"/>
                  <a:gd name="T72" fmla="*/ 270 w 289"/>
                  <a:gd name="T73" fmla="*/ 39 h 227"/>
                  <a:gd name="T74" fmla="*/ 258 w 289"/>
                  <a:gd name="T75" fmla="*/ 40 h 227"/>
                  <a:gd name="T76" fmla="*/ 253 w 289"/>
                  <a:gd name="T77" fmla="*/ 32 h 227"/>
                  <a:gd name="T78" fmla="*/ 244 w 289"/>
                  <a:gd name="T79" fmla="*/ 25 h 227"/>
                  <a:gd name="T80" fmla="*/ 232 w 289"/>
                  <a:gd name="T81" fmla="*/ 24 h 227"/>
                  <a:gd name="T82" fmla="*/ 214 w 289"/>
                  <a:gd name="T83" fmla="*/ 13 h 227"/>
                  <a:gd name="T84" fmla="*/ 202 w 289"/>
                  <a:gd name="T85" fmla="*/ 10 h 227"/>
                  <a:gd name="T86" fmla="*/ 192 w 289"/>
                  <a:gd name="T87" fmla="*/ 13 h 227"/>
                  <a:gd name="T88" fmla="*/ 186 w 289"/>
                  <a:gd name="T89" fmla="*/ 3 h 227"/>
                  <a:gd name="T90" fmla="*/ 174 w 289"/>
                  <a:gd name="T91" fmla="*/ 0 h 227"/>
                  <a:gd name="T92" fmla="*/ 138 w 289"/>
                  <a:gd name="T93" fmla="*/ 22 h 227"/>
                  <a:gd name="T94" fmla="*/ 128 w 289"/>
                  <a:gd name="T95" fmla="*/ 19 h 227"/>
                  <a:gd name="T96" fmla="*/ 117 w 289"/>
                  <a:gd name="T97" fmla="*/ 19 h 227"/>
                  <a:gd name="T98" fmla="*/ 111 w 289"/>
                  <a:gd name="T99" fmla="*/ 28 h 227"/>
                  <a:gd name="T100" fmla="*/ 111 w 289"/>
                  <a:gd name="T101" fmla="*/ 43 h 227"/>
                  <a:gd name="T102" fmla="*/ 99 w 289"/>
                  <a:gd name="T103" fmla="*/ 47 h 227"/>
                  <a:gd name="T104" fmla="*/ 100 w 289"/>
                  <a:gd name="T105" fmla="*/ 61 h 227"/>
                  <a:gd name="T106" fmla="*/ 101 w 289"/>
                  <a:gd name="T107" fmla="*/ 74 h 227"/>
                  <a:gd name="T108" fmla="*/ 96 w 289"/>
                  <a:gd name="T109" fmla="*/ 83 h 227"/>
                  <a:gd name="T110" fmla="*/ 98 w 289"/>
                  <a:gd name="T111" fmla="*/ 94 h 227"/>
                  <a:gd name="T112" fmla="*/ 92 w 289"/>
                  <a:gd name="T113" fmla="*/ 106 h 227"/>
                  <a:gd name="T114" fmla="*/ 79 w 289"/>
                  <a:gd name="T115" fmla="*/ 116 h 227"/>
                  <a:gd name="T116" fmla="*/ 67 w 289"/>
                  <a:gd name="T117" fmla="*/ 110 h 227"/>
                  <a:gd name="T118" fmla="*/ 49 w 289"/>
                  <a:gd name="T119" fmla="*/ 110 h 227"/>
                  <a:gd name="T120" fmla="*/ 37 w 289"/>
                  <a:gd name="T121" fmla="*/ 115 h 227"/>
                  <a:gd name="T122" fmla="*/ 21 w 289"/>
                  <a:gd name="T123" fmla="*/ 117 h 227"/>
                  <a:gd name="T124" fmla="*/ 6 w 289"/>
                  <a:gd name="T125" fmla="*/ 132 h 2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89" h="227">
                    <a:moveTo>
                      <a:pt x="0" y="144"/>
                    </a:moveTo>
                    <a:cubicBezTo>
                      <a:pt x="1" y="146"/>
                      <a:pt x="1" y="146"/>
                      <a:pt x="1" y="146"/>
                    </a:cubicBezTo>
                    <a:cubicBezTo>
                      <a:pt x="9" y="146"/>
                      <a:pt x="9" y="146"/>
                      <a:pt x="9" y="146"/>
                    </a:cubicBezTo>
                    <a:cubicBezTo>
                      <a:pt x="17" y="146"/>
                      <a:pt x="17" y="146"/>
                      <a:pt x="17" y="146"/>
                    </a:cubicBezTo>
                    <a:cubicBezTo>
                      <a:pt x="26" y="147"/>
                      <a:pt x="26" y="147"/>
                      <a:pt x="26" y="147"/>
                    </a:cubicBezTo>
                    <a:cubicBezTo>
                      <a:pt x="37" y="147"/>
                      <a:pt x="37" y="147"/>
                      <a:pt x="37" y="147"/>
                    </a:cubicBezTo>
                    <a:cubicBezTo>
                      <a:pt x="43" y="150"/>
                      <a:pt x="43" y="150"/>
                      <a:pt x="43" y="150"/>
                    </a:cubicBezTo>
                    <a:cubicBezTo>
                      <a:pt x="45" y="153"/>
                      <a:pt x="45" y="153"/>
                      <a:pt x="45" y="153"/>
                    </a:cubicBezTo>
                    <a:cubicBezTo>
                      <a:pt x="48" y="155"/>
                      <a:pt x="48" y="155"/>
                      <a:pt x="48" y="155"/>
                    </a:cubicBezTo>
                    <a:cubicBezTo>
                      <a:pt x="52" y="155"/>
                      <a:pt x="52" y="155"/>
                      <a:pt x="52" y="155"/>
                    </a:cubicBezTo>
                    <a:cubicBezTo>
                      <a:pt x="54" y="154"/>
                      <a:pt x="54" y="154"/>
                      <a:pt x="54" y="154"/>
                    </a:cubicBezTo>
                    <a:cubicBezTo>
                      <a:pt x="54" y="154"/>
                      <a:pt x="55" y="152"/>
                      <a:pt x="57" y="152"/>
                    </a:cubicBezTo>
                    <a:cubicBezTo>
                      <a:pt x="58" y="152"/>
                      <a:pt x="63" y="152"/>
                      <a:pt x="64" y="152"/>
                    </a:cubicBezTo>
                    <a:cubicBezTo>
                      <a:pt x="66" y="152"/>
                      <a:pt x="68" y="150"/>
                      <a:pt x="69" y="150"/>
                    </a:cubicBezTo>
                    <a:cubicBezTo>
                      <a:pt x="70" y="150"/>
                      <a:pt x="76" y="150"/>
                      <a:pt x="76" y="150"/>
                    </a:cubicBezTo>
                    <a:cubicBezTo>
                      <a:pt x="76" y="150"/>
                      <a:pt x="81" y="149"/>
                      <a:pt x="82" y="149"/>
                    </a:cubicBezTo>
                    <a:cubicBezTo>
                      <a:pt x="83" y="149"/>
                      <a:pt x="88" y="149"/>
                      <a:pt x="88" y="149"/>
                    </a:cubicBezTo>
                    <a:cubicBezTo>
                      <a:pt x="93" y="150"/>
                      <a:pt x="93" y="150"/>
                      <a:pt x="93" y="150"/>
                    </a:cubicBezTo>
                    <a:cubicBezTo>
                      <a:pt x="95" y="153"/>
                      <a:pt x="95" y="153"/>
                      <a:pt x="95" y="153"/>
                    </a:cubicBezTo>
                    <a:cubicBezTo>
                      <a:pt x="97" y="155"/>
                      <a:pt x="97" y="155"/>
                      <a:pt x="97" y="155"/>
                    </a:cubicBezTo>
                    <a:cubicBezTo>
                      <a:pt x="99" y="160"/>
                      <a:pt x="99" y="160"/>
                      <a:pt x="99" y="160"/>
                    </a:cubicBezTo>
                    <a:cubicBezTo>
                      <a:pt x="100" y="166"/>
                      <a:pt x="100" y="166"/>
                      <a:pt x="100" y="166"/>
                    </a:cubicBezTo>
                    <a:cubicBezTo>
                      <a:pt x="100" y="171"/>
                      <a:pt x="100" y="171"/>
                      <a:pt x="100" y="171"/>
                    </a:cubicBezTo>
                    <a:cubicBezTo>
                      <a:pt x="101" y="175"/>
                      <a:pt x="101" y="175"/>
                      <a:pt x="101" y="175"/>
                    </a:cubicBezTo>
                    <a:cubicBezTo>
                      <a:pt x="102" y="178"/>
                      <a:pt x="102" y="178"/>
                      <a:pt x="102" y="178"/>
                    </a:cubicBezTo>
                    <a:cubicBezTo>
                      <a:pt x="104" y="181"/>
                      <a:pt x="104" y="181"/>
                      <a:pt x="104" y="181"/>
                    </a:cubicBezTo>
                    <a:cubicBezTo>
                      <a:pt x="107" y="184"/>
                      <a:pt x="107" y="184"/>
                      <a:pt x="107" y="184"/>
                    </a:cubicBezTo>
                    <a:cubicBezTo>
                      <a:pt x="110" y="186"/>
                      <a:pt x="110" y="186"/>
                      <a:pt x="110" y="186"/>
                    </a:cubicBezTo>
                    <a:cubicBezTo>
                      <a:pt x="113" y="187"/>
                      <a:pt x="113" y="187"/>
                      <a:pt x="113" y="187"/>
                    </a:cubicBezTo>
                    <a:cubicBezTo>
                      <a:pt x="117" y="189"/>
                      <a:pt x="117" y="189"/>
                      <a:pt x="117" y="189"/>
                    </a:cubicBezTo>
                    <a:cubicBezTo>
                      <a:pt x="118" y="192"/>
                      <a:pt x="118" y="192"/>
                      <a:pt x="118" y="192"/>
                    </a:cubicBezTo>
                    <a:cubicBezTo>
                      <a:pt x="117" y="196"/>
                      <a:pt x="117" y="196"/>
                      <a:pt x="117" y="196"/>
                    </a:cubicBezTo>
                    <a:cubicBezTo>
                      <a:pt x="117" y="200"/>
                      <a:pt x="117" y="200"/>
                      <a:pt x="117" y="200"/>
                    </a:cubicBezTo>
                    <a:cubicBezTo>
                      <a:pt x="116" y="203"/>
                      <a:pt x="116" y="203"/>
                      <a:pt x="116" y="203"/>
                    </a:cubicBezTo>
                    <a:cubicBezTo>
                      <a:pt x="116" y="208"/>
                      <a:pt x="116" y="208"/>
                      <a:pt x="116" y="208"/>
                    </a:cubicBezTo>
                    <a:cubicBezTo>
                      <a:pt x="116" y="212"/>
                      <a:pt x="116" y="212"/>
                      <a:pt x="116" y="212"/>
                    </a:cubicBezTo>
                    <a:cubicBezTo>
                      <a:pt x="117" y="216"/>
                      <a:pt x="117" y="216"/>
                      <a:pt x="117" y="216"/>
                    </a:cubicBezTo>
                    <a:cubicBezTo>
                      <a:pt x="118" y="218"/>
                      <a:pt x="118" y="218"/>
                      <a:pt x="118" y="218"/>
                    </a:cubicBezTo>
                    <a:cubicBezTo>
                      <a:pt x="121" y="222"/>
                      <a:pt x="121" y="222"/>
                      <a:pt x="121" y="222"/>
                    </a:cubicBezTo>
                    <a:cubicBezTo>
                      <a:pt x="121" y="225"/>
                      <a:pt x="121" y="225"/>
                      <a:pt x="121" y="225"/>
                    </a:cubicBezTo>
                    <a:cubicBezTo>
                      <a:pt x="121" y="227"/>
                      <a:pt x="121" y="227"/>
                      <a:pt x="121" y="227"/>
                    </a:cubicBezTo>
                    <a:cubicBezTo>
                      <a:pt x="125" y="227"/>
                      <a:pt x="125" y="227"/>
                      <a:pt x="125" y="227"/>
                    </a:cubicBezTo>
                    <a:cubicBezTo>
                      <a:pt x="131" y="227"/>
                      <a:pt x="131" y="227"/>
                      <a:pt x="131" y="227"/>
                    </a:cubicBezTo>
                    <a:cubicBezTo>
                      <a:pt x="132" y="224"/>
                      <a:pt x="132" y="224"/>
                      <a:pt x="132" y="224"/>
                    </a:cubicBezTo>
                    <a:cubicBezTo>
                      <a:pt x="135" y="221"/>
                      <a:pt x="135" y="221"/>
                      <a:pt x="135" y="221"/>
                    </a:cubicBezTo>
                    <a:cubicBezTo>
                      <a:pt x="139" y="219"/>
                      <a:pt x="139" y="219"/>
                      <a:pt x="139" y="219"/>
                    </a:cubicBezTo>
                    <a:cubicBezTo>
                      <a:pt x="141" y="221"/>
                      <a:pt x="141" y="221"/>
                      <a:pt x="141" y="221"/>
                    </a:cubicBezTo>
                    <a:cubicBezTo>
                      <a:pt x="141" y="221"/>
                      <a:pt x="144" y="221"/>
                      <a:pt x="145" y="220"/>
                    </a:cubicBezTo>
                    <a:cubicBezTo>
                      <a:pt x="145" y="220"/>
                      <a:pt x="147" y="219"/>
                      <a:pt x="147" y="219"/>
                    </a:cubicBezTo>
                    <a:cubicBezTo>
                      <a:pt x="153" y="217"/>
                      <a:pt x="153" y="217"/>
                      <a:pt x="153" y="217"/>
                    </a:cubicBezTo>
                    <a:cubicBezTo>
                      <a:pt x="157" y="215"/>
                      <a:pt x="157" y="215"/>
                      <a:pt x="157" y="215"/>
                    </a:cubicBezTo>
                    <a:cubicBezTo>
                      <a:pt x="160" y="213"/>
                      <a:pt x="160" y="213"/>
                      <a:pt x="160" y="213"/>
                    </a:cubicBezTo>
                    <a:cubicBezTo>
                      <a:pt x="166" y="212"/>
                      <a:pt x="166" y="212"/>
                      <a:pt x="166" y="212"/>
                    </a:cubicBezTo>
                    <a:cubicBezTo>
                      <a:pt x="171" y="211"/>
                      <a:pt x="171" y="211"/>
                      <a:pt x="171" y="211"/>
                    </a:cubicBezTo>
                    <a:cubicBezTo>
                      <a:pt x="175" y="209"/>
                      <a:pt x="175" y="209"/>
                      <a:pt x="175" y="209"/>
                    </a:cubicBezTo>
                    <a:cubicBezTo>
                      <a:pt x="178" y="208"/>
                      <a:pt x="178" y="208"/>
                      <a:pt x="178" y="208"/>
                    </a:cubicBezTo>
                    <a:cubicBezTo>
                      <a:pt x="184" y="207"/>
                      <a:pt x="184" y="207"/>
                      <a:pt x="184" y="207"/>
                    </a:cubicBezTo>
                    <a:cubicBezTo>
                      <a:pt x="189" y="206"/>
                      <a:pt x="189" y="206"/>
                      <a:pt x="189" y="206"/>
                    </a:cubicBezTo>
                    <a:cubicBezTo>
                      <a:pt x="193" y="205"/>
                      <a:pt x="193" y="205"/>
                      <a:pt x="193" y="205"/>
                    </a:cubicBezTo>
                    <a:cubicBezTo>
                      <a:pt x="197" y="205"/>
                      <a:pt x="197" y="205"/>
                      <a:pt x="197" y="205"/>
                    </a:cubicBezTo>
                    <a:cubicBezTo>
                      <a:pt x="204" y="205"/>
                      <a:pt x="204" y="205"/>
                      <a:pt x="204" y="205"/>
                    </a:cubicBezTo>
                    <a:cubicBezTo>
                      <a:pt x="209" y="205"/>
                      <a:pt x="209" y="205"/>
                      <a:pt x="209" y="205"/>
                    </a:cubicBezTo>
                    <a:cubicBezTo>
                      <a:pt x="214" y="203"/>
                      <a:pt x="214" y="203"/>
                      <a:pt x="214" y="203"/>
                    </a:cubicBezTo>
                    <a:cubicBezTo>
                      <a:pt x="214" y="203"/>
                      <a:pt x="220" y="200"/>
                      <a:pt x="220" y="200"/>
                    </a:cubicBezTo>
                    <a:cubicBezTo>
                      <a:pt x="220" y="199"/>
                      <a:pt x="225" y="196"/>
                      <a:pt x="225" y="196"/>
                    </a:cubicBezTo>
                    <a:cubicBezTo>
                      <a:pt x="228" y="192"/>
                      <a:pt x="228" y="192"/>
                      <a:pt x="228" y="192"/>
                    </a:cubicBezTo>
                    <a:cubicBezTo>
                      <a:pt x="230" y="186"/>
                      <a:pt x="230" y="186"/>
                      <a:pt x="230" y="186"/>
                    </a:cubicBezTo>
                    <a:cubicBezTo>
                      <a:pt x="232" y="180"/>
                      <a:pt x="232" y="180"/>
                      <a:pt x="232" y="180"/>
                    </a:cubicBezTo>
                    <a:cubicBezTo>
                      <a:pt x="234" y="176"/>
                      <a:pt x="234" y="176"/>
                      <a:pt x="234" y="176"/>
                    </a:cubicBezTo>
                    <a:cubicBezTo>
                      <a:pt x="236" y="172"/>
                      <a:pt x="236" y="172"/>
                      <a:pt x="236" y="172"/>
                    </a:cubicBezTo>
                    <a:cubicBezTo>
                      <a:pt x="239" y="169"/>
                      <a:pt x="239" y="169"/>
                      <a:pt x="239" y="169"/>
                    </a:cubicBezTo>
                    <a:cubicBezTo>
                      <a:pt x="241" y="164"/>
                      <a:pt x="241" y="164"/>
                      <a:pt x="241" y="164"/>
                    </a:cubicBezTo>
                    <a:cubicBezTo>
                      <a:pt x="242" y="159"/>
                      <a:pt x="242" y="159"/>
                      <a:pt x="242" y="159"/>
                    </a:cubicBezTo>
                    <a:cubicBezTo>
                      <a:pt x="245" y="155"/>
                      <a:pt x="245" y="155"/>
                      <a:pt x="245" y="155"/>
                    </a:cubicBezTo>
                    <a:cubicBezTo>
                      <a:pt x="252" y="155"/>
                      <a:pt x="252" y="155"/>
                      <a:pt x="252" y="155"/>
                    </a:cubicBezTo>
                    <a:cubicBezTo>
                      <a:pt x="254" y="151"/>
                      <a:pt x="254" y="151"/>
                      <a:pt x="254" y="151"/>
                    </a:cubicBezTo>
                    <a:cubicBezTo>
                      <a:pt x="257" y="146"/>
                      <a:pt x="257" y="146"/>
                      <a:pt x="257" y="146"/>
                    </a:cubicBezTo>
                    <a:cubicBezTo>
                      <a:pt x="260" y="142"/>
                      <a:pt x="260" y="142"/>
                      <a:pt x="260" y="142"/>
                    </a:cubicBezTo>
                    <a:cubicBezTo>
                      <a:pt x="260" y="142"/>
                      <a:pt x="260" y="139"/>
                      <a:pt x="260" y="137"/>
                    </a:cubicBezTo>
                    <a:cubicBezTo>
                      <a:pt x="260" y="136"/>
                      <a:pt x="262" y="129"/>
                      <a:pt x="262" y="129"/>
                    </a:cubicBezTo>
                    <a:cubicBezTo>
                      <a:pt x="261" y="125"/>
                      <a:pt x="261" y="125"/>
                      <a:pt x="261" y="125"/>
                    </a:cubicBezTo>
                    <a:cubicBezTo>
                      <a:pt x="259" y="123"/>
                      <a:pt x="259" y="123"/>
                      <a:pt x="259" y="123"/>
                    </a:cubicBezTo>
                    <a:cubicBezTo>
                      <a:pt x="260" y="118"/>
                      <a:pt x="260" y="118"/>
                      <a:pt x="260" y="118"/>
                    </a:cubicBezTo>
                    <a:cubicBezTo>
                      <a:pt x="262" y="117"/>
                      <a:pt x="262" y="117"/>
                      <a:pt x="262" y="117"/>
                    </a:cubicBezTo>
                    <a:cubicBezTo>
                      <a:pt x="262" y="112"/>
                      <a:pt x="262" y="112"/>
                      <a:pt x="262" y="112"/>
                    </a:cubicBezTo>
                    <a:cubicBezTo>
                      <a:pt x="259" y="111"/>
                      <a:pt x="259" y="111"/>
                      <a:pt x="259" y="111"/>
                    </a:cubicBezTo>
                    <a:cubicBezTo>
                      <a:pt x="259" y="111"/>
                      <a:pt x="260" y="107"/>
                      <a:pt x="260" y="106"/>
                    </a:cubicBezTo>
                    <a:cubicBezTo>
                      <a:pt x="260" y="105"/>
                      <a:pt x="262" y="101"/>
                      <a:pt x="262" y="101"/>
                    </a:cubicBezTo>
                    <a:cubicBezTo>
                      <a:pt x="263" y="100"/>
                      <a:pt x="263" y="100"/>
                      <a:pt x="263" y="100"/>
                    </a:cubicBezTo>
                    <a:cubicBezTo>
                      <a:pt x="263" y="100"/>
                      <a:pt x="263" y="96"/>
                      <a:pt x="265" y="95"/>
                    </a:cubicBezTo>
                    <a:cubicBezTo>
                      <a:pt x="266" y="94"/>
                      <a:pt x="268" y="94"/>
                      <a:pt x="268" y="94"/>
                    </a:cubicBezTo>
                    <a:cubicBezTo>
                      <a:pt x="270" y="94"/>
                      <a:pt x="270" y="94"/>
                      <a:pt x="270" y="94"/>
                    </a:cubicBezTo>
                    <a:cubicBezTo>
                      <a:pt x="272" y="94"/>
                      <a:pt x="272" y="94"/>
                      <a:pt x="272" y="94"/>
                    </a:cubicBezTo>
                    <a:cubicBezTo>
                      <a:pt x="278" y="94"/>
                      <a:pt x="278" y="94"/>
                      <a:pt x="278" y="94"/>
                    </a:cubicBezTo>
                    <a:cubicBezTo>
                      <a:pt x="281" y="94"/>
                      <a:pt x="281" y="94"/>
                      <a:pt x="281" y="94"/>
                    </a:cubicBezTo>
                    <a:cubicBezTo>
                      <a:pt x="282" y="92"/>
                      <a:pt x="282" y="92"/>
                      <a:pt x="282" y="92"/>
                    </a:cubicBezTo>
                    <a:cubicBezTo>
                      <a:pt x="277" y="87"/>
                      <a:pt x="277" y="87"/>
                      <a:pt x="277" y="87"/>
                    </a:cubicBezTo>
                    <a:cubicBezTo>
                      <a:pt x="277" y="87"/>
                      <a:pt x="274" y="83"/>
                      <a:pt x="273" y="82"/>
                    </a:cubicBezTo>
                    <a:cubicBezTo>
                      <a:pt x="273" y="81"/>
                      <a:pt x="274" y="74"/>
                      <a:pt x="274" y="74"/>
                    </a:cubicBezTo>
                    <a:cubicBezTo>
                      <a:pt x="275" y="67"/>
                      <a:pt x="275" y="67"/>
                      <a:pt x="275" y="67"/>
                    </a:cubicBezTo>
                    <a:cubicBezTo>
                      <a:pt x="278" y="66"/>
                      <a:pt x="278" y="66"/>
                      <a:pt x="278" y="66"/>
                    </a:cubicBezTo>
                    <a:cubicBezTo>
                      <a:pt x="282" y="66"/>
                      <a:pt x="282" y="66"/>
                      <a:pt x="282" y="66"/>
                    </a:cubicBezTo>
                    <a:cubicBezTo>
                      <a:pt x="282" y="62"/>
                      <a:pt x="282" y="62"/>
                      <a:pt x="282" y="62"/>
                    </a:cubicBezTo>
                    <a:cubicBezTo>
                      <a:pt x="284" y="57"/>
                      <a:pt x="284" y="57"/>
                      <a:pt x="284" y="57"/>
                    </a:cubicBezTo>
                    <a:cubicBezTo>
                      <a:pt x="287" y="54"/>
                      <a:pt x="287" y="54"/>
                      <a:pt x="287" y="54"/>
                    </a:cubicBezTo>
                    <a:cubicBezTo>
                      <a:pt x="289" y="51"/>
                      <a:pt x="289" y="51"/>
                      <a:pt x="289" y="51"/>
                    </a:cubicBezTo>
                    <a:cubicBezTo>
                      <a:pt x="289" y="46"/>
                      <a:pt x="289" y="46"/>
                      <a:pt x="289" y="46"/>
                    </a:cubicBezTo>
                    <a:cubicBezTo>
                      <a:pt x="283" y="43"/>
                      <a:pt x="283" y="43"/>
                      <a:pt x="283" y="43"/>
                    </a:cubicBezTo>
                    <a:cubicBezTo>
                      <a:pt x="279" y="41"/>
                      <a:pt x="279" y="41"/>
                      <a:pt x="279" y="41"/>
                    </a:cubicBezTo>
                    <a:cubicBezTo>
                      <a:pt x="274" y="39"/>
                      <a:pt x="274" y="39"/>
                      <a:pt x="274" y="39"/>
                    </a:cubicBezTo>
                    <a:cubicBezTo>
                      <a:pt x="274" y="39"/>
                      <a:pt x="271" y="39"/>
                      <a:pt x="270" y="39"/>
                    </a:cubicBezTo>
                    <a:cubicBezTo>
                      <a:pt x="270" y="39"/>
                      <a:pt x="265" y="39"/>
                      <a:pt x="265" y="39"/>
                    </a:cubicBezTo>
                    <a:cubicBezTo>
                      <a:pt x="262" y="39"/>
                      <a:pt x="262" y="39"/>
                      <a:pt x="262" y="39"/>
                    </a:cubicBezTo>
                    <a:cubicBezTo>
                      <a:pt x="258" y="40"/>
                      <a:pt x="258" y="40"/>
                      <a:pt x="258" y="40"/>
                    </a:cubicBezTo>
                    <a:cubicBezTo>
                      <a:pt x="255" y="40"/>
                      <a:pt x="255" y="40"/>
                      <a:pt x="255" y="40"/>
                    </a:cubicBezTo>
                    <a:cubicBezTo>
                      <a:pt x="254" y="37"/>
                      <a:pt x="254" y="37"/>
                      <a:pt x="254" y="37"/>
                    </a:cubicBezTo>
                    <a:cubicBezTo>
                      <a:pt x="253" y="32"/>
                      <a:pt x="253" y="32"/>
                      <a:pt x="253" y="32"/>
                    </a:cubicBezTo>
                    <a:cubicBezTo>
                      <a:pt x="249" y="29"/>
                      <a:pt x="249" y="29"/>
                      <a:pt x="249" y="29"/>
                    </a:cubicBezTo>
                    <a:cubicBezTo>
                      <a:pt x="247" y="26"/>
                      <a:pt x="247" y="26"/>
                      <a:pt x="247" y="26"/>
                    </a:cubicBezTo>
                    <a:cubicBezTo>
                      <a:pt x="244" y="25"/>
                      <a:pt x="244" y="25"/>
                      <a:pt x="244" y="25"/>
                    </a:cubicBezTo>
                    <a:cubicBezTo>
                      <a:pt x="244" y="25"/>
                      <a:pt x="241" y="24"/>
                      <a:pt x="240" y="24"/>
                    </a:cubicBezTo>
                    <a:cubicBezTo>
                      <a:pt x="239" y="24"/>
                      <a:pt x="235" y="24"/>
                      <a:pt x="235" y="24"/>
                    </a:cubicBezTo>
                    <a:cubicBezTo>
                      <a:pt x="232" y="24"/>
                      <a:pt x="232" y="24"/>
                      <a:pt x="232" y="24"/>
                    </a:cubicBezTo>
                    <a:cubicBezTo>
                      <a:pt x="228" y="22"/>
                      <a:pt x="228" y="22"/>
                      <a:pt x="228" y="22"/>
                    </a:cubicBezTo>
                    <a:cubicBezTo>
                      <a:pt x="220" y="18"/>
                      <a:pt x="220" y="18"/>
                      <a:pt x="220" y="18"/>
                    </a:cubicBezTo>
                    <a:cubicBezTo>
                      <a:pt x="214" y="13"/>
                      <a:pt x="214" y="13"/>
                      <a:pt x="214" y="13"/>
                    </a:cubicBezTo>
                    <a:cubicBezTo>
                      <a:pt x="210" y="10"/>
                      <a:pt x="210" y="10"/>
                      <a:pt x="210" y="10"/>
                    </a:cubicBezTo>
                    <a:cubicBezTo>
                      <a:pt x="210" y="10"/>
                      <a:pt x="207" y="10"/>
                      <a:pt x="206" y="10"/>
                    </a:cubicBezTo>
                    <a:cubicBezTo>
                      <a:pt x="206" y="10"/>
                      <a:pt x="202" y="10"/>
                      <a:pt x="202" y="10"/>
                    </a:cubicBezTo>
                    <a:cubicBezTo>
                      <a:pt x="201" y="13"/>
                      <a:pt x="201" y="13"/>
                      <a:pt x="201" y="13"/>
                    </a:cubicBezTo>
                    <a:cubicBezTo>
                      <a:pt x="198" y="13"/>
                      <a:pt x="198" y="13"/>
                      <a:pt x="198" y="13"/>
                    </a:cubicBezTo>
                    <a:cubicBezTo>
                      <a:pt x="192" y="13"/>
                      <a:pt x="192" y="13"/>
                      <a:pt x="192" y="13"/>
                    </a:cubicBezTo>
                    <a:cubicBezTo>
                      <a:pt x="188" y="8"/>
                      <a:pt x="188" y="8"/>
                      <a:pt x="188" y="8"/>
                    </a:cubicBezTo>
                    <a:cubicBezTo>
                      <a:pt x="187" y="6"/>
                      <a:pt x="187" y="6"/>
                      <a:pt x="187" y="6"/>
                    </a:cubicBezTo>
                    <a:cubicBezTo>
                      <a:pt x="186" y="3"/>
                      <a:pt x="186" y="3"/>
                      <a:pt x="186" y="3"/>
                    </a:cubicBezTo>
                    <a:cubicBezTo>
                      <a:pt x="183" y="1"/>
                      <a:pt x="183" y="1"/>
                      <a:pt x="183" y="1"/>
                    </a:cubicBezTo>
                    <a:cubicBezTo>
                      <a:pt x="178" y="0"/>
                      <a:pt x="178" y="0"/>
                      <a:pt x="178" y="0"/>
                    </a:cubicBezTo>
                    <a:cubicBezTo>
                      <a:pt x="174" y="0"/>
                      <a:pt x="174" y="0"/>
                      <a:pt x="174" y="0"/>
                    </a:cubicBezTo>
                    <a:cubicBezTo>
                      <a:pt x="166" y="6"/>
                      <a:pt x="166" y="6"/>
                      <a:pt x="166" y="6"/>
                    </a:cubicBezTo>
                    <a:cubicBezTo>
                      <a:pt x="151" y="16"/>
                      <a:pt x="151" y="16"/>
                      <a:pt x="151" y="16"/>
                    </a:cubicBezTo>
                    <a:cubicBezTo>
                      <a:pt x="138" y="22"/>
                      <a:pt x="138" y="22"/>
                      <a:pt x="138" y="22"/>
                    </a:cubicBezTo>
                    <a:cubicBezTo>
                      <a:pt x="132" y="24"/>
                      <a:pt x="132" y="24"/>
                      <a:pt x="132" y="24"/>
                    </a:cubicBezTo>
                    <a:cubicBezTo>
                      <a:pt x="128" y="26"/>
                      <a:pt x="128" y="26"/>
                      <a:pt x="128" y="26"/>
                    </a:cubicBezTo>
                    <a:cubicBezTo>
                      <a:pt x="128" y="19"/>
                      <a:pt x="128" y="19"/>
                      <a:pt x="128" y="19"/>
                    </a:cubicBezTo>
                    <a:cubicBezTo>
                      <a:pt x="128" y="19"/>
                      <a:pt x="125" y="16"/>
                      <a:pt x="124" y="16"/>
                    </a:cubicBezTo>
                    <a:cubicBezTo>
                      <a:pt x="123" y="16"/>
                      <a:pt x="120" y="16"/>
                      <a:pt x="120" y="16"/>
                    </a:cubicBezTo>
                    <a:cubicBezTo>
                      <a:pt x="117" y="19"/>
                      <a:pt x="117" y="19"/>
                      <a:pt x="117" y="19"/>
                    </a:cubicBezTo>
                    <a:cubicBezTo>
                      <a:pt x="113" y="21"/>
                      <a:pt x="113" y="21"/>
                      <a:pt x="113" y="21"/>
                    </a:cubicBezTo>
                    <a:cubicBezTo>
                      <a:pt x="110" y="22"/>
                      <a:pt x="110" y="22"/>
                      <a:pt x="110" y="22"/>
                    </a:cubicBezTo>
                    <a:cubicBezTo>
                      <a:pt x="111" y="28"/>
                      <a:pt x="111" y="28"/>
                      <a:pt x="111" y="28"/>
                    </a:cubicBezTo>
                    <a:cubicBezTo>
                      <a:pt x="112" y="33"/>
                      <a:pt x="112" y="33"/>
                      <a:pt x="112" y="33"/>
                    </a:cubicBezTo>
                    <a:cubicBezTo>
                      <a:pt x="112" y="39"/>
                      <a:pt x="112" y="39"/>
                      <a:pt x="112" y="39"/>
                    </a:cubicBezTo>
                    <a:cubicBezTo>
                      <a:pt x="111" y="43"/>
                      <a:pt x="111" y="43"/>
                      <a:pt x="111" y="43"/>
                    </a:cubicBezTo>
                    <a:cubicBezTo>
                      <a:pt x="107" y="45"/>
                      <a:pt x="107" y="45"/>
                      <a:pt x="107" y="45"/>
                    </a:cubicBezTo>
                    <a:cubicBezTo>
                      <a:pt x="103" y="45"/>
                      <a:pt x="103" y="45"/>
                      <a:pt x="103" y="45"/>
                    </a:cubicBezTo>
                    <a:cubicBezTo>
                      <a:pt x="99" y="47"/>
                      <a:pt x="99" y="47"/>
                      <a:pt x="99" y="47"/>
                    </a:cubicBezTo>
                    <a:cubicBezTo>
                      <a:pt x="98" y="51"/>
                      <a:pt x="98" y="51"/>
                      <a:pt x="98" y="51"/>
                    </a:cubicBezTo>
                    <a:cubicBezTo>
                      <a:pt x="98" y="58"/>
                      <a:pt x="98" y="58"/>
                      <a:pt x="98" y="58"/>
                    </a:cubicBezTo>
                    <a:cubicBezTo>
                      <a:pt x="100" y="61"/>
                      <a:pt x="100" y="61"/>
                      <a:pt x="100" y="61"/>
                    </a:cubicBezTo>
                    <a:cubicBezTo>
                      <a:pt x="101" y="66"/>
                      <a:pt x="101" y="66"/>
                      <a:pt x="101" y="66"/>
                    </a:cubicBezTo>
                    <a:cubicBezTo>
                      <a:pt x="101" y="70"/>
                      <a:pt x="101" y="70"/>
                      <a:pt x="101" y="70"/>
                    </a:cubicBezTo>
                    <a:cubicBezTo>
                      <a:pt x="101" y="74"/>
                      <a:pt x="101" y="74"/>
                      <a:pt x="101" y="74"/>
                    </a:cubicBezTo>
                    <a:cubicBezTo>
                      <a:pt x="97" y="76"/>
                      <a:pt x="97" y="76"/>
                      <a:pt x="97" y="76"/>
                    </a:cubicBezTo>
                    <a:cubicBezTo>
                      <a:pt x="95" y="80"/>
                      <a:pt x="95" y="80"/>
                      <a:pt x="95" y="80"/>
                    </a:cubicBezTo>
                    <a:cubicBezTo>
                      <a:pt x="96" y="83"/>
                      <a:pt x="96" y="83"/>
                      <a:pt x="96" y="83"/>
                    </a:cubicBezTo>
                    <a:cubicBezTo>
                      <a:pt x="98" y="84"/>
                      <a:pt x="98" y="84"/>
                      <a:pt x="98" y="84"/>
                    </a:cubicBezTo>
                    <a:cubicBezTo>
                      <a:pt x="99" y="88"/>
                      <a:pt x="99" y="88"/>
                      <a:pt x="99" y="88"/>
                    </a:cubicBezTo>
                    <a:cubicBezTo>
                      <a:pt x="98" y="94"/>
                      <a:pt x="98" y="94"/>
                      <a:pt x="98" y="94"/>
                    </a:cubicBezTo>
                    <a:cubicBezTo>
                      <a:pt x="98" y="98"/>
                      <a:pt x="98" y="98"/>
                      <a:pt x="98" y="98"/>
                    </a:cubicBezTo>
                    <a:cubicBezTo>
                      <a:pt x="98" y="98"/>
                      <a:pt x="97" y="100"/>
                      <a:pt x="97" y="101"/>
                    </a:cubicBezTo>
                    <a:cubicBezTo>
                      <a:pt x="96" y="103"/>
                      <a:pt x="92" y="106"/>
                      <a:pt x="92" y="106"/>
                    </a:cubicBezTo>
                    <a:cubicBezTo>
                      <a:pt x="87" y="109"/>
                      <a:pt x="87" y="109"/>
                      <a:pt x="87" y="109"/>
                    </a:cubicBezTo>
                    <a:cubicBezTo>
                      <a:pt x="82" y="113"/>
                      <a:pt x="82" y="113"/>
                      <a:pt x="82" y="113"/>
                    </a:cubicBezTo>
                    <a:cubicBezTo>
                      <a:pt x="79" y="116"/>
                      <a:pt x="79" y="116"/>
                      <a:pt x="79" y="116"/>
                    </a:cubicBezTo>
                    <a:cubicBezTo>
                      <a:pt x="76" y="112"/>
                      <a:pt x="76" y="112"/>
                      <a:pt x="76" y="112"/>
                    </a:cubicBezTo>
                    <a:cubicBezTo>
                      <a:pt x="76" y="112"/>
                      <a:pt x="73" y="110"/>
                      <a:pt x="71" y="110"/>
                    </a:cubicBezTo>
                    <a:cubicBezTo>
                      <a:pt x="70" y="110"/>
                      <a:pt x="67" y="110"/>
                      <a:pt x="67" y="110"/>
                    </a:cubicBezTo>
                    <a:cubicBezTo>
                      <a:pt x="59" y="110"/>
                      <a:pt x="59" y="110"/>
                      <a:pt x="59" y="110"/>
                    </a:cubicBezTo>
                    <a:cubicBezTo>
                      <a:pt x="53" y="109"/>
                      <a:pt x="53" y="109"/>
                      <a:pt x="53" y="109"/>
                    </a:cubicBezTo>
                    <a:cubicBezTo>
                      <a:pt x="49" y="110"/>
                      <a:pt x="49" y="110"/>
                      <a:pt x="49" y="110"/>
                    </a:cubicBezTo>
                    <a:cubicBezTo>
                      <a:pt x="47" y="113"/>
                      <a:pt x="47" y="113"/>
                      <a:pt x="47" y="113"/>
                    </a:cubicBezTo>
                    <a:cubicBezTo>
                      <a:pt x="43" y="115"/>
                      <a:pt x="43" y="115"/>
                      <a:pt x="43" y="115"/>
                    </a:cubicBezTo>
                    <a:cubicBezTo>
                      <a:pt x="37" y="115"/>
                      <a:pt x="37" y="115"/>
                      <a:pt x="37" y="115"/>
                    </a:cubicBezTo>
                    <a:cubicBezTo>
                      <a:pt x="32" y="116"/>
                      <a:pt x="32" y="116"/>
                      <a:pt x="32" y="116"/>
                    </a:cubicBezTo>
                    <a:cubicBezTo>
                      <a:pt x="26" y="117"/>
                      <a:pt x="26" y="117"/>
                      <a:pt x="26" y="117"/>
                    </a:cubicBezTo>
                    <a:cubicBezTo>
                      <a:pt x="21" y="117"/>
                      <a:pt x="21" y="117"/>
                      <a:pt x="21" y="117"/>
                    </a:cubicBezTo>
                    <a:cubicBezTo>
                      <a:pt x="21" y="117"/>
                      <a:pt x="18" y="117"/>
                      <a:pt x="18" y="118"/>
                    </a:cubicBezTo>
                    <a:cubicBezTo>
                      <a:pt x="17" y="119"/>
                      <a:pt x="14" y="120"/>
                      <a:pt x="13" y="122"/>
                    </a:cubicBezTo>
                    <a:cubicBezTo>
                      <a:pt x="13" y="125"/>
                      <a:pt x="6" y="132"/>
                      <a:pt x="6" y="132"/>
                    </a:cubicBezTo>
                    <a:cubicBezTo>
                      <a:pt x="6" y="132"/>
                      <a:pt x="2" y="137"/>
                      <a:pt x="1" y="139"/>
                    </a:cubicBezTo>
                    <a:cubicBezTo>
                      <a:pt x="0" y="140"/>
                      <a:pt x="0" y="144"/>
                      <a:pt x="0" y="144"/>
                    </a:cubicBez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</p:grpSp>
        <p:grpSp>
          <p:nvGrpSpPr>
            <p:cNvPr id="18" name="Grupo 17"/>
            <p:cNvGrpSpPr/>
            <p:nvPr/>
          </p:nvGrpSpPr>
          <p:grpSpPr>
            <a:xfrm>
              <a:off x="8905875" y="4635726"/>
              <a:ext cx="931862" cy="1101725"/>
              <a:chOff x="8737600" y="3878263"/>
              <a:chExt cx="931862" cy="1101725"/>
            </a:xfrm>
            <a:solidFill>
              <a:srgbClr val="0060AA"/>
            </a:solidFill>
          </p:grpSpPr>
          <p:sp>
            <p:nvSpPr>
              <p:cNvPr id="45" name="Freeform 19"/>
              <p:cNvSpPr>
                <a:spLocks/>
              </p:cNvSpPr>
              <p:nvPr/>
            </p:nvSpPr>
            <p:spPr bwMode="auto">
              <a:xfrm>
                <a:off x="9048750" y="3878263"/>
                <a:ext cx="620712" cy="384175"/>
              </a:xfrm>
              <a:custGeom>
                <a:avLst/>
                <a:gdLst>
                  <a:gd name="T0" fmla="*/ 17 w 391"/>
                  <a:gd name="T1" fmla="*/ 109 h 242"/>
                  <a:gd name="T2" fmla="*/ 15 w 391"/>
                  <a:gd name="T3" fmla="*/ 156 h 242"/>
                  <a:gd name="T4" fmla="*/ 0 w 391"/>
                  <a:gd name="T5" fmla="*/ 171 h 242"/>
                  <a:gd name="T6" fmla="*/ 12 w 391"/>
                  <a:gd name="T7" fmla="*/ 173 h 242"/>
                  <a:gd name="T8" fmla="*/ 22 w 391"/>
                  <a:gd name="T9" fmla="*/ 171 h 242"/>
                  <a:gd name="T10" fmla="*/ 36 w 391"/>
                  <a:gd name="T11" fmla="*/ 197 h 242"/>
                  <a:gd name="T12" fmla="*/ 55 w 391"/>
                  <a:gd name="T13" fmla="*/ 218 h 242"/>
                  <a:gd name="T14" fmla="*/ 88 w 391"/>
                  <a:gd name="T15" fmla="*/ 223 h 242"/>
                  <a:gd name="T16" fmla="*/ 124 w 391"/>
                  <a:gd name="T17" fmla="*/ 225 h 242"/>
                  <a:gd name="T18" fmla="*/ 147 w 391"/>
                  <a:gd name="T19" fmla="*/ 235 h 242"/>
                  <a:gd name="T20" fmla="*/ 190 w 391"/>
                  <a:gd name="T21" fmla="*/ 242 h 242"/>
                  <a:gd name="T22" fmla="*/ 195 w 391"/>
                  <a:gd name="T23" fmla="*/ 227 h 242"/>
                  <a:gd name="T24" fmla="*/ 218 w 391"/>
                  <a:gd name="T25" fmla="*/ 216 h 242"/>
                  <a:gd name="T26" fmla="*/ 235 w 391"/>
                  <a:gd name="T27" fmla="*/ 206 h 242"/>
                  <a:gd name="T28" fmla="*/ 259 w 391"/>
                  <a:gd name="T29" fmla="*/ 201 h 242"/>
                  <a:gd name="T30" fmla="*/ 294 w 391"/>
                  <a:gd name="T31" fmla="*/ 201 h 242"/>
                  <a:gd name="T32" fmla="*/ 306 w 391"/>
                  <a:gd name="T33" fmla="*/ 213 h 242"/>
                  <a:gd name="T34" fmla="*/ 325 w 391"/>
                  <a:gd name="T35" fmla="*/ 206 h 242"/>
                  <a:gd name="T36" fmla="*/ 344 w 391"/>
                  <a:gd name="T37" fmla="*/ 204 h 242"/>
                  <a:gd name="T38" fmla="*/ 363 w 391"/>
                  <a:gd name="T39" fmla="*/ 208 h 242"/>
                  <a:gd name="T40" fmla="*/ 372 w 391"/>
                  <a:gd name="T41" fmla="*/ 199 h 242"/>
                  <a:gd name="T42" fmla="*/ 384 w 391"/>
                  <a:gd name="T43" fmla="*/ 182 h 242"/>
                  <a:gd name="T44" fmla="*/ 391 w 391"/>
                  <a:gd name="T45" fmla="*/ 171 h 242"/>
                  <a:gd name="T46" fmla="*/ 384 w 391"/>
                  <a:gd name="T47" fmla="*/ 154 h 242"/>
                  <a:gd name="T48" fmla="*/ 365 w 391"/>
                  <a:gd name="T49" fmla="*/ 154 h 242"/>
                  <a:gd name="T50" fmla="*/ 363 w 391"/>
                  <a:gd name="T51" fmla="*/ 140 h 242"/>
                  <a:gd name="T52" fmla="*/ 320 w 391"/>
                  <a:gd name="T53" fmla="*/ 130 h 242"/>
                  <a:gd name="T54" fmla="*/ 316 w 391"/>
                  <a:gd name="T55" fmla="*/ 97 h 242"/>
                  <a:gd name="T56" fmla="*/ 299 w 391"/>
                  <a:gd name="T57" fmla="*/ 78 h 242"/>
                  <a:gd name="T58" fmla="*/ 294 w 391"/>
                  <a:gd name="T59" fmla="*/ 47 h 242"/>
                  <a:gd name="T60" fmla="*/ 285 w 391"/>
                  <a:gd name="T61" fmla="*/ 21 h 242"/>
                  <a:gd name="T62" fmla="*/ 226 w 391"/>
                  <a:gd name="T63" fmla="*/ 19 h 242"/>
                  <a:gd name="T64" fmla="*/ 207 w 391"/>
                  <a:gd name="T65" fmla="*/ 7 h 242"/>
                  <a:gd name="T66" fmla="*/ 190 w 391"/>
                  <a:gd name="T67" fmla="*/ 2 h 242"/>
                  <a:gd name="T68" fmla="*/ 145 w 391"/>
                  <a:gd name="T69" fmla="*/ 0 h 242"/>
                  <a:gd name="T70" fmla="*/ 119 w 391"/>
                  <a:gd name="T71" fmla="*/ 0 h 242"/>
                  <a:gd name="T72" fmla="*/ 93 w 391"/>
                  <a:gd name="T73" fmla="*/ 0 h 242"/>
                  <a:gd name="T74" fmla="*/ 72 w 391"/>
                  <a:gd name="T75" fmla="*/ 7 h 242"/>
                  <a:gd name="T76" fmla="*/ 45 w 391"/>
                  <a:gd name="T77" fmla="*/ 28 h 242"/>
                  <a:gd name="T78" fmla="*/ 27 w 391"/>
                  <a:gd name="T79" fmla="*/ 57 h 242"/>
                  <a:gd name="T80" fmla="*/ 17 w 391"/>
                  <a:gd name="T81" fmla="*/ 81 h 2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91" h="242">
                    <a:moveTo>
                      <a:pt x="17" y="81"/>
                    </a:moveTo>
                    <a:lnTo>
                      <a:pt x="17" y="109"/>
                    </a:lnTo>
                    <a:lnTo>
                      <a:pt x="15" y="133"/>
                    </a:lnTo>
                    <a:lnTo>
                      <a:pt x="15" y="156"/>
                    </a:lnTo>
                    <a:lnTo>
                      <a:pt x="5" y="168"/>
                    </a:lnTo>
                    <a:lnTo>
                      <a:pt x="0" y="171"/>
                    </a:lnTo>
                    <a:lnTo>
                      <a:pt x="5" y="173"/>
                    </a:lnTo>
                    <a:lnTo>
                      <a:pt x="12" y="173"/>
                    </a:lnTo>
                    <a:lnTo>
                      <a:pt x="17" y="168"/>
                    </a:lnTo>
                    <a:lnTo>
                      <a:pt x="22" y="171"/>
                    </a:lnTo>
                    <a:lnTo>
                      <a:pt x="31" y="185"/>
                    </a:lnTo>
                    <a:lnTo>
                      <a:pt x="36" y="197"/>
                    </a:lnTo>
                    <a:lnTo>
                      <a:pt x="41" y="211"/>
                    </a:lnTo>
                    <a:lnTo>
                      <a:pt x="55" y="218"/>
                    </a:lnTo>
                    <a:lnTo>
                      <a:pt x="72" y="220"/>
                    </a:lnTo>
                    <a:lnTo>
                      <a:pt x="88" y="223"/>
                    </a:lnTo>
                    <a:lnTo>
                      <a:pt x="107" y="223"/>
                    </a:lnTo>
                    <a:lnTo>
                      <a:pt x="124" y="225"/>
                    </a:lnTo>
                    <a:lnTo>
                      <a:pt x="131" y="230"/>
                    </a:lnTo>
                    <a:lnTo>
                      <a:pt x="147" y="235"/>
                    </a:lnTo>
                    <a:lnTo>
                      <a:pt x="171" y="239"/>
                    </a:lnTo>
                    <a:lnTo>
                      <a:pt x="190" y="242"/>
                    </a:lnTo>
                    <a:lnTo>
                      <a:pt x="195" y="235"/>
                    </a:lnTo>
                    <a:lnTo>
                      <a:pt x="195" y="227"/>
                    </a:lnTo>
                    <a:lnTo>
                      <a:pt x="199" y="218"/>
                    </a:lnTo>
                    <a:lnTo>
                      <a:pt x="218" y="216"/>
                    </a:lnTo>
                    <a:lnTo>
                      <a:pt x="228" y="216"/>
                    </a:lnTo>
                    <a:lnTo>
                      <a:pt x="235" y="206"/>
                    </a:lnTo>
                    <a:lnTo>
                      <a:pt x="242" y="201"/>
                    </a:lnTo>
                    <a:lnTo>
                      <a:pt x="259" y="201"/>
                    </a:lnTo>
                    <a:lnTo>
                      <a:pt x="280" y="201"/>
                    </a:lnTo>
                    <a:lnTo>
                      <a:pt x="294" y="201"/>
                    </a:lnTo>
                    <a:lnTo>
                      <a:pt x="299" y="211"/>
                    </a:lnTo>
                    <a:lnTo>
                      <a:pt x="306" y="213"/>
                    </a:lnTo>
                    <a:lnTo>
                      <a:pt x="313" y="213"/>
                    </a:lnTo>
                    <a:lnTo>
                      <a:pt x="325" y="206"/>
                    </a:lnTo>
                    <a:lnTo>
                      <a:pt x="334" y="204"/>
                    </a:lnTo>
                    <a:lnTo>
                      <a:pt x="344" y="204"/>
                    </a:lnTo>
                    <a:lnTo>
                      <a:pt x="356" y="204"/>
                    </a:lnTo>
                    <a:lnTo>
                      <a:pt x="363" y="208"/>
                    </a:lnTo>
                    <a:lnTo>
                      <a:pt x="370" y="208"/>
                    </a:lnTo>
                    <a:lnTo>
                      <a:pt x="372" y="199"/>
                    </a:lnTo>
                    <a:lnTo>
                      <a:pt x="377" y="190"/>
                    </a:lnTo>
                    <a:lnTo>
                      <a:pt x="384" y="182"/>
                    </a:lnTo>
                    <a:lnTo>
                      <a:pt x="387" y="175"/>
                    </a:lnTo>
                    <a:lnTo>
                      <a:pt x="391" y="171"/>
                    </a:lnTo>
                    <a:lnTo>
                      <a:pt x="391" y="159"/>
                    </a:lnTo>
                    <a:lnTo>
                      <a:pt x="384" y="154"/>
                    </a:lnTo>
                    <a:lnTo>
                      <a:pt x="375" y="154"/>
                    </a:lnTo>
                    <a:lnTo>
                      <a:pt x="365" y="154"/>
                    </a:lnTo>
                    <a:lnTo>
                      <a:pt x="361" y="152"/>
                    </a:lnTo>
                    <a:lnTo>
                      <a:pt x="363" y="140"/>
                    </a:lnTo>
                    <a:lnTo>
                      <a:pt x="363" y="130"/>
                    </a:lnTo>
                    <a:lnTo>
                      <a:pt x="320" y="130"/>
                    </a:lnTo>
                    <a:lnTo>
                      <a:pt x="316" y="114"/>
                    </a:lnTo>
                    <a:lnTo>
                      <a:pt x="316" y="97"/>
                    </a:lnTo>
                    <a:lnTo>
                      <a:pt x="308" y="85"/>
                    </a:lnTo>
                    <a:lnTo>
                      <a:pt x="299" y="78"/>
                    </a:lnTo>
                    <a:lnTo>
                      <a:pt x="297" y="69"/>
                    </a:lnTo>
                    <a:lnTo>
                      <a:pt x="294" y="47"/>
                    </a:lnTo>
                    <a:lnTo>
                      <a:pt x="294" y="31"/>
                    </a:lnTo>
                    <a:lnTo>
                      <a:pt x="285" y="21"/>
                    </a:lnTo>
                    <a:lnTo>
                      <a:pt x="271" y="19"/>
                    </a:lnTo>
                    <a:lnTo>
                      <a:pt x="226" y="19"/>
                    </a:lnTo>
                    <a:lnTo>
                      <a:pt x="214" y="12"/>
                    </a:lnTo>
                    <a:lnTo>
                      <a:pt x="207" y="7"/>
                    </a:lnTo>
                    <a:lnTo>
                      <a:pt x="197" y="5"/>
                    </a:lnTo>
                    <a:lnTo>
                      <a:pt x="190" y="2"/>
                    </a:lnTo>
                    <a:lnTo>
                      <a:pt x="169" y="0"/>
                    </a:lnTo>
                    <a:lnTo>
                      <a:pt x="145" y="0"/>
                    </a:lnTo>
                    <a:lnTo>
                      <a:pt x="135" y="0"/>
                    </a:lnTo>
                    <a:lnTo>
                      <a:pt x="119" y="0"/>
                    </a:lnTo>
                    <a:lnTo>
                      <a:pt x="107" y="0"/>
                    </a:lnTo>
                    <a:lnTo>
                      <a:pt x="93" y="0"/>
                    </a:lnTo>
                    <a:lnTo>
                      <a:pt x="86" y="0"/>
                    </a:lnTo>
                    <a:lnTo>
                      <a:pt x="72" y="7"/>
                    </a:lnTo>
                    <a:lnTo>
                      <a:pt x="60" y="17"/>
                    </a:lnTo>
                    <a:lnTo>
                      <a:pt x="45" y="28"/>
                    </a:lnTo>
                    <a:lnTo>
                      <a:pt x="43" y="40"/>
                    </a:lnTo>
                    <a:lnTo>
                      <a:pt x="27" y="57"/>
                    </a:lnTo>
                    <a:lnTo>
                      <a:pt x="22" y="66"/>
                    </a:lnTo>
                    <a:lnTo>
                      <a:pt x="17" y="81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46" name="Freeform 24"/>
              <p:cNvSpPr>
                <a:spLocks/>
              </p:cNvSpPr>
              <p:nvPr/>
            </p:nvSpPr>
            <p:spPr bwMode="auto">
              <a:xfrm>
                <a:off x="9124950" y="4213225"/>
                <a:ext cx="508000" cy="315913"/>
              </a:xfrm>
              <a:custGeom>
                <a:avLst/>
                <a:gdLst>
                  <a:gd name="T0" fmla="*/ 0 w 135"/>
                  <a:gd name="T1" fmla="*/ 15 h 84"/>
                  <a:gd name="T2" fmla="*/ 1 w 135"/>
                  <a:gd name="T3" fmla="*/ 26 h 84"/>
                  <a:gd name="T4" fmla="*/ 13 w 135"/>
                  <a:gd name="T5" fmla="*/ 27 h 84"/>
                  <a:gd name="T6" fmla="*/ 27 w 135"/>
                  <a:gd name="T7" fmla="*/ 28 h 84"/>
                  <a:gd name="T8" fmla="*/ 42 w 135"/>
                  <a:gd name="T9" fmla="*/ 33 h 84"/>
                  <a:gd name="T10" fmla="*/ 52 w 135"/>
                  <a:gd name="T11" fmla="*/ 36 h 84"/>
                  <a:gd name="T12" fmla="*/ 61 w 135"/>
                  <a:gd name="T13" fmla="*/ 39 h 84"/>
                  <a:gd name="T14" fmla="*/ 88 w 135"/>
                  <a:gd name="T15" fmla="*/ 62 h 84"/>
                  <a:gd name="T16" fmla="*/ 102 w 135"/>
                  <a:gd name="T17" fmla="*/ 62 h 84"/>
                  <a:gd name="T18" fmla="*/ 106 w 135"/>
                  <a:gd name="T19" fmla="*/ 67 h 84"/>
                  <a:gd name="T20" fmla="*/ 104 w 135"/>
                  <a:gd name="T21" fmla="*/ 74 h 84"/>
                  <a:gd name="T22" fmla="*/ 98 w 135"/>
                  <a:gd name="T23" fmla="*/ 82 h 84"/>
                  <a:gd name="T24" fmla="*/ 106 w 135"/>
                  <a:gd name="T25" fmla="*/ 84 h 84"/>
                  <a:gd name="T26" fmla="*/ 114 w 135"/>
                  <a:gd name="T27" fmla="*/ 76 h 84"/>
                  <a:gd name="T28" fmla="*/ 127 w 135"/>
                  <a:gd name="T29" fmla="*/ 67 h 84"/>
                  <a:gd name="T30" fmla="*/ 132 w 135"/>
                  <a:gd name="T31" fmla="*/ 55 h 84"/>
                  <a:gd name="T32" fmla="*/ 135 w 135"/>
                  <a:gd name="T33" fmla="*/ 40 h 84"/>
                  <a:gd name="T34" fmla="*/ 135 w 135"/>
                  <a:gd name="T35" fmla="*/ 24 h 84"/>
                  <a:gd name="T36" fmla="*/ 134 w 135"/>
                  <a:gd name="T37" fmla="*/ 9 h 84"/>
                  <a:gd name="T38" fmla="*/ 128 w 135"/>
                  <a:gd name="T39" fmla="*/ 0 h 84"/>
                  <a:gd name="T40" fmla="*/ 118 w 135"/>
                  <a:gd name="T41" fmla="*/ 2 h 84"/>
                  <a:gd name="T42" fmla="*/ 113 w 135"/>
                  <a:gd name="T43" fmla="*/ 5 h 84"/>
                  <a:gd name="T44" fmla="*/ 105 w 135"/>
                  <a:gd name="T45" fmla="*/ 5 h 84"/>
                  <a:gd name="T46" fmla="*/ 101 w 135"/>
                  <a:gd name="T47" fmla="*/ 1 h 84"/>
                  <a:gd name="T48" fmla="*/ 92 w 135"/>
                  <a:gd name="T49" fmla="*/ 1 h 84"/>
                  <a:gd name="T50" fmla="*/ 82 w 135"/>
                  <a:gd name="T51" fmla="*/ 2 h 84"/>
                  <a:gd name="T52" fmla="*/ 75 w 135"/>
                  <a:gd name="T53" fmla="*/ 8 h 84"/>
                  <a:gd name="T54" fmla="*/ 68 w 135"/>
                  <a:gd name="T55" fmla="*/ 10 h 84"/>
                  <a:gd name="T56" fmla="*/ 64 w 135"/>
                  <a:gd name="T57" fmla="*/ 17 h 84"/>
                  <a:gd name="T58" fmla="*/ 55 w 135"/>
                  <a:gd name="T59" fmla="*/ 17 h 84"/>
                  <a:gd name="T60" fmla="*/ 44 w 135"/>
                  <a:gd name="T61" fmla="*/ 16 h 84"/>
                  <a:gd name="T62" fmla="*/ 32 w 135"/>
                  <a:gd name="T63" fmla="*/ 12 h 84"/>
                  <a:gd name="T64" fmla="*/ 22 w 135"/>
                  <a:gd name="T65" fmla="*/ 10 h 84"/>
                  <a:gd name="T66" fmla="*/ 11 w 135"/>
                  <a:gd name="T67" fmla="*/ 9 h 84"/>
                  <a:gd name="T68" fmla="*/ 0 w 135"/>
                  <a:gd name="T69" fmla="*/ 9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35" h="84">
                    <a:moveTo>
                      <a:pt x="0" y="9"/>
                    </a:moveTo>
                    <a:cubicBezTo>
                      <a:pt x="0" y="15"/>
                      <a:pt x="0" y="15"/>
                      <a:pt x="0" y="15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6"/>
                      <a:pt x="1" y="26"/>
                      <a:pt x="1" y="26"/>
                    </a:cubicBezTo>
                    <a:cubicBezTo>
                      <a:pt x="6" y="27"/>
                      <a:pt x="6" y="27"/>
                      <a:pt x="6" y="27"/>
                    </a:cubicBezTo>
                    <a:cubicBezTo>
                      <a:pt x="13" y="27"/>
                      <a:pt x="13" y="27"/>
                      <a:pt x="13" y="27"/>
                    </a:cubicBezTo>
                    <a:cubicBezTo>
                      <a:pt x="20" y="27"/>
                      <a:pt x="20" y="27"/>
                      <a:pt x="20" y="27"/>
                    </a:cubicBezTo>
                    <a:cubicBezTo>
                      <a:pt x="27" y="28"/>
                      <a:pt x="27" y="28"/>
                      <a:pt x="27" y="28"/>
                    </a:cubicBezTo>
                    <a:cubicBezTo>
                      <a:pt x="36" y="30"/>
                      <a:pt x="36" y="30"/>
                      <a:pt x="36" y="30"/>
                    </a:cubicBezTo>
                    <a:cubicBezTo>
                      <a:pt x="42" y="33"/>
                      <a:pt x="42" y="33"/>
                      <a:pt x="42" y="33"/>
                    </a:cubicBezTo>
                    <a:cubicBezTo>
                      <a:pt x="46" y="34"/>
                      <a:pt x="46" y="34"/>
                      <a:pt x="46" y="34"/>
                    </a:cubicBezTo>
                    <a:cubicBezTo>
                      <a:pt x="52" y="36"/>
                      <a:pt x="52" y="36"/>
                      <a:pt x="52" y="36"/>
                    </a:cubicBezTo>
                    <a:cubicBezTo>
                      <a:pt x="57" y="37"/>
                      <a:pt x="57" y="37"/>
                      <a:pt x="57" y="37"/>
                    </a:cubicBezTo>
                    <a:cubicBezTo>
                      <a:pt x="61" y="39"/>
                      <a:pt x="61" y="39"/>
                      <a:pt x="61" y="39"/>
                    </a:cubicBezTo>
                    <a:cubicBezTo>
                      <a:pt x="84" y="61"/>
                      <a:pt x="84" y="61"/>
                      <a:pt x="84" y="61"/>
                    </a:cubicBezTo>
                    <a:cubicBezTo>
                      <a:pt x="88" y="62"/>
                      <a:pt x="88" y="62"/>
                      <a:pt x="88" y="62"/>
                    </a:cubicBezTo>
                    <a:cubicBezTo>
                      <a:pt x="95" y="62"/>
                      <a:pt x="95" y="62"/>
                      <a:pt x="95" y="62"/>
                    </a:cubicBezTo>
                    <a:cubicBezTo>
                      <a:pt x="102" y="62"/>
                      <a:pt x="102" y="62"/>
                      <a:pt x="102" y="62"/>
                    </a:cubicBezTo>
                    <a:cubicBezTo>
                      <a:pt x="102" y="62"/>
                      <a:pt x="104" y="61"/>
                      <a:pt x="104" y="63"/>
                    </a:cubicBezTo>
                    <a:cubicBezTo>
                      <a:pt x="105" y="65"/>
                      <a:pt x="106" y="67"/>
                      <a:pt x="106" y="67"/>
                    </a:cubicBezTo>
                    <a:cubicBezTo>
                      <a:pt x="105" y="71"/>
                      <a:pt x="105" y="71"/>
                      <a:pt x="105" y="71"/>
                    </a:cubicBezTo>
                    <a:cubicBezTo>
                      <a:pt x="104" y="74"/>
                      <a:pt x="104" y="74"/>
                      <a:pt x="104" y="74"/>
                    </a:cubicBezTo>
                    <a:cubicBezTo>
                      <a:pt x="100" y="78"/>
                      <a:pt x="100" y="78"/>
                      <a:pt x="100" y="78"/>
                    </a:cubicBezTo>
                    <a:cubicBezTo>
                      <a:pt x="98" y="82"/>
                      <a:pt x="98" y="82"/>
                      <a:pt x="98" y="82"/>
                    </a:cubicBezTo>
                    <a:cubicBezTo>
                      <a:pt x="102" y="83"/>
                      <a:pt x="102" y="83"/>
                      <a:pt x="102" y="83"/>
                    </a:cubicBezTo>
                    <a:cubicBezTo>
                      <a:pt x="106" y="84"/>
                      <a:pt x="106" y="84"/>
                      <a:pt x="106" y="84"/>
                    </a:cubicBezTo>
                    <a:cubicBezTo>
                      <a:pt x="109" y="81"/>
                      <a:pt x="109" y="81"/>
                      <a:pt x="109" y="81"/>
                    </a:cubicBezTo>
                    <a:cubicBezTo>
                      <a:pt x="114" y="76"/>
                      <a:pt x="114" y="76"/>
                      <a:pt x="114" y="76"/>
                    </a:cubicBezTo>
                    <a:cubicBezTo>
                      <a:pt x="119" y="72"/>
                      <a:pt x="119" y="72"/>
                      <a:pt x="119" y="72"/>
                    </a:cubicBezTo>
                    <a:cubicBezTo>
                      <a:pt x="127" y="67"/>
                      <a:pt x="127" y="67"/>
                      <a:pt x="127" y="67"/>
                    </a:cubicBezTo>
                    <a:cubicBezTo>
                      <a:pt x="127" y="67"/>
                      <a:pt x="130" y="65"/>
                      <a:pt x="130" y="64"/>
                    </a:cubicBezTo>
                    <a:cubicBezTo>
                      <a:pt x="130" y="63"/>
                      <a:pt x="132" y="55"/>
                      <a:pt x="132" y="55"/>
                    </a:cubicBezTo>
                    <a:cubicBezTo>
                      <a:pt x="134" y="48"/>
                      <a:pt x="134" y="48"/>
                      <a:pt x="134" y="48"/>
                    </a:cubicBezTo>
                    <a:cubicBezTo>
                      <a:pt x="135" y="40"/>
                      <a:pt x="135" y="40"/>
                      <a:pt x="135" y="40"/>
                    </a:cubicBezTo>
                    <a:cubicBezTo>
                      <a:pt x="135" y="33"/>
                      <a:pt x="135" y="33"/>
                      <a:pt x="135" y="33"/>
                    </a:cubicBezTo>
                    <a:cubicBezTo>
                      <a:pt x="135" y="24"/>
                      <a:pt x="135" y="24"/>
                      <a:pt x="135" y="24"/>
                    </a:cubicBezTo>
                    <a:cubicBezTo>
                      <a:pt x="135" y="24"/>
                      <a:pt x="135" y="18"/>
                      <a:pt x="135" y="17"/>
                    </a:cubicBezTo>
                    <a:cubicBezTo>
                      <a:pt x="135" y="16"/>
                      <a:pt x="134" y="9"/>
                      <a:pt x="134" y="9"/>
                    </a:cubicBezTo>
                    <a:cubicBezTo>
                      <a:pt x="133" y="5"/>
                      <a:pt x="133" y="5"/>
                      <a:pt x="133" y="5"/>
                    </a:cubicBezTo>
                    <a:cubicBezTo>
                      <a:pt x="128" y="0"/>
                      <a:pt x="128" y="0"/>
                      <a:pt x="128" y="0"/>
                    </a:cubicBezTo>
                    <a:cubicBezTo>
                      <a:pt x="123" y="0"/>
                      <a:pt x="123" y="0"/>
                      <a:pt x="123" y="0"/>
                    </a:cubicBezTo>
                    <a:cubicBezTo>
                      <a:pt x="118" y="2"/>
                      <a:pt x="118" y="2"/>
                      <a:pt x="118" y="2"/>
                    </a:cubicBezTo>
                    <a:cubicBezTo>
                      <a:pt x="116" y="4"/>
                      <a:pt x="116" y="4"/>
                      <a:pt x="116" y="4"/>
                    </a:cubicBezTo>
                    <a:cubicBezTo>
                      <a:pt x="113" y="5"/>
                      <a:pt x="113" y="5"/>
                      <a:pt x="113" y="5"/>
                    </a:cubicBezTo>
                    <a:cubicBezTo>
                      <a:pt x="108" y="6"/>
                      <a:pt x="108" y="6"/>
                      <a:pt x="108" y="6"/>
                    </a:cubicBezTo>
                    <a:cubicBezTo>
                      <a:pt x="105" y="5"/>
                      <a:pt x="105" y="5"/>
                      <a:pt x="105" y="5"/>
                    </a:cubicBezTo>
                    <a:cubicBezTo>
                      <a:pt x="103" y="3"/>
                      <a:pt x="103" y="3"/>
                      <a:pt x="103" y="3"/>
                    </a:cubicBezTo>
                    <a:cubicBezTo>
                      <a:pt x="101" y="1"/>
                      <a:pt x="101" y="1"/>
                      <a:pt x="101" y="1"/>
                    </a:cubicBezTo>
                    <a:cubicBezTo>
                      <a:pt x="96" y="1"/>
                      <a:pt x="96" y="1"/>
                      <a:pt x="96" y="1"/>
                    </a:cubicBezTo>
                    <a:cubicBezTo>
                      <a:pt x="92" y="1"/>
                      <a:pt x="92" y="1"/>
                      <a:pt x="92" y="1"/>
                    </a:cubicBezTo>
                    <a:cubicBezTo>
                      <a:pt x="86" y="2"/>
                      <a:pt x="86" y="2"/>
                      <a:pt x="86" y="2"/>
                    </a:cubicBezTo>
                    <a:cubicBezTo>
                      <a:pt x="82" y="2"/>
                      <a:pt x="82" y="2"/>
                      <a:pt x="82" y="2"/>
                    </a:cubicBezTo>
                    <a:cubicBezTo>
                      <a:pt x="78" y="6"/>
                      <a:pt x="78" y="6"/>
                      <a:pt x="78" y="6"/>
                    </a:cubicBezTo>
                    <a:cubicBezTo>
                      <a:pt x="75" y="8"/>
                      <a:pt x="75" y="8"/>
                      <a:pt x="75" y="8"/>
                    </a:cubicBezTo>
                    <a:cubicBezTo>
                      <a:pt x="70" y="8"/>
                      <a:pt x="70" y="8"/>
                      <a:pt x="70" y="8"/>
                    </a:cubicBezTo>
                    <a:cubicBezTo>
                      <a:pt x="68" y="10"/>
                      <a:pt x="68" y="10"/>
                      <a:pt x="68" y="10"/>
                    </a:cubicBezTo>
                    <a:cubicBezTo>
                      <a:pt x="65" y="14"/>
                      <a:pt x="65" y="14"/>
                      <a:pt x="65" y="14"/>
                    </a:cubicBezTo>
                    <a:cubicBezTo>
                      <a:pt x="64" y="17"/>
                      <a:pt x="64" y="17"/>
                      <a:pt x="64" y="17"/>
                    </a:cubicBezTo>
                    <a:cubicBezTo>
                      <a:pt x="60" y="17"/>
                      <a:pt x="60" y="17"/>
                      <a:pt x="60" y="17"/>
                    </a:cubicBezTo>
                    <a:cubicBezTo>
                      <a:pt x="55" y="17"/>
                      <a:pt x="55" y="17"/>
                      <a:pt x="55" y="17"/>
                    </a:cubicBezTo>
                    <a:cubicBezTo>
                      <a:pt x="51" y="16"/>
                      <a:pt x="51" y="16"/>
                      <a:pt x="51" y="16"/>
                    </a:cubicBezTo>
                    <a:cubicBezTo>
                      <a:pt x="44" y="16"/>
                      <a:pt x="44" y="16"/>
                      <a:pt x="44" y="16"/>
                    </a:cubicBezTo>
                    <a:cubicBezTo>
                      <a:pt x="38" y="14"/>
                      <a:pt x="38" y="14"/>
                      <a:pt x="38" y="14"/>
                    </a:cubicBezTo>
                    <a:cubicBezTo>
                      <a:pt x="32" y="12"/>
                      <a:pt x="32" y="12"/>
                      <a:pt x="32" y="12"/>
                    </a:cubicBezTo>
                    <a:cubicBezTo>
                      <a:pt x="27" y="11"/>
                      <a:pt x="27" y="11"/>
                      <a:pt x="27" y="11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19" y="10"/>
                      <a:pt x="19" y="10"/>
                      <a:pt x="19" y="10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5" y="8"/>
                      <a:pt x="5" y="8"/>
                      <a:pt x="5" y="8"/>
                    </a:cubicBezTo>
                    <a:lnTo>
                      <a:pt x="0" y="9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47" name="Freeform 25"/>
              <p:cNvSpPr>
                <a:spLocks/>
              </p:cNvSpPr>
              <p:nvPr/>
            </p:nvSpPr>
            <p:spPr bwMode="auto">
              <a:xfrm>
                <a:off x="8737600" y="4333875"/>
                <a:ext cx="769937" cy="646113"/>
              </a:xfrm>
              <a:custGeom>
                <a:avLst/>
                <a:gdLst>
                  <a:gd name="T0" fmla="*/ 7 w 205"/>
                  <a:gd name="T1" fmla="*/ 78 h 172"/>
                  <a:gd name="T2" fmla="*/ 16 w 205"/>
                  <a:gd name="T3" fmla="*/ 73 h 172"/>
                  <a:gd name="T4" fmla="*/ 25 w 205"/>
                  <a:gd name="T5" fmla="*/ 79 h 172"/>
                  <a:gd name="T6" fmla="*/ 39 w 205"/>
                  <a:gd name="T7" fmla="*/ 92 h 172"/>
                  <a:gd name="T8" fmla="*/ 41 w 205"/>
                  <a:gd name="T9" fmla="*/ 99 h 172"/>
                  <a:gd name="T10" fmla="*/ 49 w 205"/>
                  <a:gd name="T11" fmla="*/ 96 h 172"/>
                  <a:gd name="T12" fmla="*/ 55 w 205"/>
                  <a:gd name="T13" fmla="*/ 97 h 172"/>
                  <a:gd name="T14" fmla="*/ 60 w 205"/>
                  <a:gd name="T15" fmla="*/ 103 h 172"/>
                  <a:gd name="T16" fmla="*/ 69 w 205"/>
                  <a:gd name="T17" fmla="*/ 106 h 172"/>
                  <a:gd name="T18" fmla="*/ 77 w 205"/>
                  <a:gd name="T19" fmla="*/ 112 h 172"/>
                  <a:gd name="T20" fmla="*/ 85 w 205"/>
                  <a:gd name="T21" fmla="*/ 119 h 172"/>
                  <a:gd name="T22" fmla="*/ 93 w 205"/>
                  <a:gd name="T23" fmla="*/ 123 h 172"/>
                  <a:gd name="T24" fmla="*/ 99 w 205"/>
                  <a:gd name="T25" fmla="*/ 130 h 172"/>
                  <a:gd name="T26" fmla="*/ 106 w 205"/>
                  <a:gd name="T27" fmla="*/ 138 h 172"/>
                  <a:gd name="T28" fmla="*/ 113 w 205"/>
                  <a:gd name="T29" fmla="*/ 142 h 172"/>
                  <a:gd name="T30" fmla="*/ 115 w 205"/>
                  <a:gd name="T31" fmla="*/ 152 h 172"/>
                  <a:gd name="T32" fmla="*/ 109 w 205"/>
                  <a:gd name="T33" fmla="*/ 159 h 172"/>
                  <a:gd name="T34" fmla="*/ 111 w 205"/>
                  <a:gd name="T35" fmla="*/ 169 h 172"/>
                  <a:gd name="T36" fmla="*/ 123 w 205"/>
                  <a:gd name="T37" fmla="*/ 162 h 172"/>
                  <a:gd name="T38" fmla="*/ 131 w 205"/>
                  <a:gd name="T39" fmla="*/ 151 h 172"/>
                  <a:gd name="T40" fmla="*/ 136 w 205"/>
                  <a:gd name="T41" fmla="*/ 135 h 172"/>
                  <a:gd name="T42" fmla="*/ 139 w 205"/>
                  <a:gd name="T43" fmla="*/ 122 h 172"/>
                  <a:gd name="T44" fmla="*/ 145 w 205"/>
                  <a:gd name="T45" fmla="*/ 114 h 172"/>
                  <a:gd name="T46" fmla="*/ 153 w 205"/>
                  <a:gd name="T47" fmla="*/ 105 h 172"/>
                  <a:gd name="T48" fmla="*/ 157 w 205"/>
                  <a:gd name="T49" fmla="*/ 95 h 172"/>
                  <a:gd name="T50" fmla="*/ 165 w 205"/>
                  <a:gd name="T51" fmla="*/ 79 h 172"/>
                  <a:gd name="T52" fmla="*/ 172 w 205"/>
                  <a:gd name="T53" fmla="*/ 78 h 172"/>
                  <a:gd name="T54" fmla="*/ 176 w 205"/>
                  <a:gd name="T55" fmla="*/ 82 h 172"/>
                  <a:gd name="T56" fmla="*/ 182 w 205"/>
                  <a:gd name="T57" fmla="*/ 78 h 172"/>
                  <a:gd name="T58" fmla="*/ 186 w 205"/>
                  <a:gd name="T59" fmla="*/ 86 h 172"/>
                  <a:gd name="T60" fmla="*/ 179 w 205"/>
                  <a:gd name="T61" fmla="*/ 94 h 172"/>
                  <a:gd name="T62" fmla="*/ 169 w 205"/>
                  <a:gd name="T63" fmla="*/ 106 h 172"/>
                  <a:gd name="T64" fmla="*/ 160 w 205"/>
                  <a:gd name="T65" fmla="*/ 115 h 172"/>
                  <a:gd name="T66" fmla="*/ 148 w 205"/>
                  <a:gd name="T67" fmla="*/ 121 h 172"/>
                  <a:gd name="T68" fmla="*/ 145 w 205"/>
                  <a:gd name="T69" fmla="*/ 128 h 172"/>
                  <a:gd name="T70" fmla="*/ 151 w 205"/>
                  <a:gd name="T71" fmla="*/ 127 h 172"/>
                  <a:gd name="T72" fmla="*/ 163 w 205"/>
                  <a:gd name="T73" fmla="*/ 120 h 172"/>
                  <a:gd name="T74" fmla="*/ 175 w 205"/>
                  <a:gd name="T75" fmla="*/ 108 h 172"/>
                  <a:gd name="T76" fmla="*/ 189 w 205"/>
                  <a:gd name="T77" fmla="*/ 90 h 172"/>
                  <a:gd name="T78" fmla="*/ 199 w 205"/>
                  <a:gd name="T79" fmla="*/ 70 h 172"/>
                  <a:gd name="T80" fmla="*/ 205 w 205"/>
                  <a:gd name="T81" fmla="*/ 57 h 172"/>
                  <a:gd name="T82" fmla="*/ 198 w 205"/>
                  <a:gd name="T83" fmla="*/ 54 h 172"/>
                  <a:gd name="T84" fmla="*/ 200 w 205"/>
                  <a:gd name="T85" fmla="*/ 42 h 172"/>
                  <a:gd name="T86" fmla="*/ 203 w 205"/>
                  <a:gd name="T87" fmla="*/ 34 h 172"/>
                  <a:gd name="T88" fmla="*/ 188 w 205"/>
                  <a:gd name="T89" fmla="*/ 33 h 172"/>
                  <a:gd name="T90" fmla="*/ 176 w 205"/>
                  <a:gd name="T91" fmla="*/ 25 h 172"/>
                  <a:gd name="T92" fmla="*/ 167 w 205"/>
                  <a:gd name="T93" fmla="*/ 16 h 172"/>
                  <a:gd name="T94" fmla="*/ 153 w 205"/>
                  <a:gd name="T95" fmla="*/ 9 h 172"/>
                  <a:gd name="T96" fmla="*/ 135 w 205"/>
                  <a:gd name="T97" fmla="*/ 5 h 172"/>
                  <a:gd name="T98" fmla="*/ 112 w 205"/>
                  <a:gd name="T99" fmla="*/ 0 h 172"/>
                  <a:gd name="T100" fmla="*/ 89 w 205"/>
                  <a:gd name="T101" fmla="*/ 0 h 172"/>
                  <a:gd name="T102" fmla="*/ 79 w 205"/>
                  <a:gd name="T103" fmla="*/ 8 h 172"/>
                  <a:gd name="T104" fmla="*/ 66 w 205"/>
                  <a:gd name="T105" fmla="*/ 15 h 172"/>
                  <a:gd name="T106" fmla="*/ 56 w 205"/>
                  <a:gd name="T107" fmla="*/ 21 h 172"/>
                  <a:gd name="T108" fmla="*/ 2 w 205"/>
                  <a:gd name="T109" fmla="*/ 79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205" h="172">
                    <a:moveTo>
                      <a:pt x="2" y="79"/>
                    </a:moveTo>
                    <a:cubicBezTo>
                      <a:pt x="7" y="78"/>
                      <a:pt x="7" y="78"/>
                      <a:pt x="7" y="78"/>
                    </a:cubicBezTo>
                    <a:cubicBezTo>
                      <a:pt x="11" y="75"/>
                      <a:pt x="11" y="75"/>
                      <a:pt x="11" y="75"/>
                    </a:cubicBezTo>
                    <a:cubicBezTo>
                      <a:pt x="16" y="73"/>
                      <a:pt x="16" y="73"/>
                      <a:pt x="16" y="73"/>
                    </a:cubicBezTo>
                    <a:cubicBezTo>
                      <a:pt x="21" y="74"/>
                      <a:pt x="21" y="74"/>
                      <a:pt x="21" y="74"/>
                    </a:cubicBezTo>
                    <a:cubicBezTo>
                      <a:pt x="25" y="79"/>
                      <a:pt x="25" y="79"/>
                      <a:pt x="25" y="79"/>
                    </a:cubicBezTo>
                    <a:cubicBezTo>
                      <a:pt x="33" y="85"/>
                      <a:pt x="33" y="85"/>
                      <a:pt x="33" y="85"/>
                    </a:cubicBezTo>
                    <a:cubicBezTo>
                      <a:pt x="39" y="92"/>
                      <a:pt x="39" y="92"/>
                      <a:pt x="39" y="92"/>
                    </a:cubicBezTo>
                    <a:cubicBezTo>
                      <a:pt x="39" y="96"/>
                      <a:pt x="39" y="96"/>
                      <a:pt x="39" y="96"/>
                    </a:cubicBezTo>
                    <a:cubicBezTo>
                      <a:pt x="41" y="99"/>
                      <a:pt x="41" y="99"/>
                      <a:pt x="41" y="99"/>
                    </a:cubicBezTo>
                    <a:cubicBezTo>
                      <a:pt x="45" y="98"/>
                      <a:pt x="45" y="98"/>
                      <a:pt x="45" y="98"/>
                    </a:cubicBezTo>
                    <a:cubicBezTo>
                      <a:pt x="49" y="96"/>
                      <a:pt x="49" y="96"/>
                      <a:pt x="49" y="96"/>
                    </a:cubicBezTo>
                    <a:cubicBezTo>
                      <a:pt x="52" y="94"/>
                      <a:pt x="52" y="94"/>
                      <a:pt x="52" y="94"/>
                    </a:cubicBezTo>
                    <a:cubicBezTo>
                      <a:pt x="55" y="97"/>
                      <a:pt x="55" y="97"/>
                      <a:pt x="55" y="97"/>
                    </a:cubicBezTo>
                    <a:cubicBezTo>
                      <a:pt x="57" y="99"/>
                      <a:pt x="57" y="99"/>
                      <a:pt x="57" y="99"/>
                    </a:cubicBezTo>
                    <a:cubicBezTo>
                      <a:pt x="60" y="103"/>
                      <a:pt x="60" y="103"/>
                      <a:pt x="60" y="103"/>
                    </a:cubicBezTo>
                    <a:cubicBezTo>
                      <a:pt x="64" y="107"/>
                      <a:pt x="64" y="107"/>
                      <a:pt x="64" y="107"/>
                    </a:cubicBezTo>
                    <a:cubicBezTo>
                      <a:pt x="69" y="106"/>
                      <a:pt x="69" y="106"/>
                      <a:pt x="69" y="106"/>
                    </a:cubicBezTo>
                    <a:cubicBezTo>
                      <a:pt x="73" y="110"/>
                      <a:pt x="73" y="110"/>
                      <a:pt x="73" y="110"/>
                    </a:cubicBezTo>
                    <a:cubicBezTo>
                      <a:pt x="77" y="112"/>
                      <a:pt x="77" y="112"/>
                      <a:pt x="77" y="112"/>
                    </a:cubicBezTo>
                    <a:cubicBezTo>
                      <a:pt x="81" y="115"/>
                      <a:pt x="81" y="115"/>
                      <a:pt x="81" y="115"/>
                    </a:cubicBezTo>
                    <a:cubicBezTo>
                      <a:pt x="85" y="119"/>
                      <a:pt x="85" y="119"/>
                      <a:pt x="85" y="119"/>
                    </a:cubicBezTo>
                    <a:cubicBezTo>
                      <a:pt x="88" y="123"/>
                      <a:pt x="88" y="123"/>
                      <a:pt x="88" y="123"/>
                    </a:cubicBezTo>
                    <a:cubicBezTo>
                      <a:pt x="93" y="123"/>
                      <a:pt x="93" y="123"/>
                      <a:pt x="93" y="123"/>
                    </a:cubicBezTo>
                    <a:cubicBezTo>
                      <a:pt x="98" y="127"/>
                      <a:pt x="98" y="127"/>
                      <a:pt x="98" y="127"/>
                    </a:cubicBezTo>
                    <a:cubicBezTo>
                      <a:pt x="99" y="130"/>
                      <a:pt x="99" y="130"/>
                      <a:pt x="99" y="130"/>
                    </a:cubicBezTo>
                    <a:cubicBezTo>
                      <a:pt x="102" y="133"/>
                      <a:pt x="102" y="133"/>
                      <a:pt x="102" y="133"/>
                    </a:cubicBezTo>
                    <a:cubicBezTo>
                      <a:pt x="106" y="138"/>
                      <a:pt x="106" y="138"/>
                      <a:pt x="106" y="138"/>
                    </a:cubicBezTo>
                    <a:cubicBezTo>
                      <a:pt x="106" y="138"/>
                      <a:pt x="107" y="138"/>
                      <a:pt x="108" y="139"/>
                    </a:cubicBezTo>
                    <a:cubicBezTo>
                      <a:pt x="109" y="139"/>
                      <a:pt x="113" y="142"/>
                      <a:pt x="113" y="142"/>
                    </a:cubicBezTo>
                    <a:cubicBezTo>
                      <a:pt x="115" y="145"/>
                      <a:pt x="115" y="145"/>
                      <a:pt x="115" y="145"/>
                    </a:cubicBezTo>
                    <a:cubicBezTo>
                      <a:pt x="115" y="152"/>
                      <a:pt x="115" y="152"/>
                      <a:pt x="115" y="152"/>
                    </a:cubicBezTo>
                    <a:cubicBezTo>
                      <a:pt x="113" y="155"/>
                      <a:pt x="113" y="155"/>
                      <a:pt x="113" y="155"/>
                    </a:cubicBezTo>
                    <a:cubicBezTo>
                      <a:pt x="113" y="155"/>
                      <a:pt x="109" y="158"/>
                      <a:pt x="109" y="159"/>
                    </a:cubicBezTo>
                    <a:cubicBezTo>
                      <a:pt x="109" y="160"/>
                      <a:pt x="108" y="172"/>
                      <a:pt x="108" y="172"/>
                    </a:cubicBezTo>
                    <a:cubicBezTo>
                      <a:pt x="111" y="169"/>
                      <a:pt x="111" y="169"/>
                      <a:pt x="111" y="169"/>
                    </a:cubicBezTo>
                    <a:cubicBezTo>
                      <a:pt x="116" y="166"/>
                      <a:pt x="116" y="166"/>
                      <a:pt x="116" y="166"/>
                    </a:cubicBezTo>
                    <a:cubicBezTo>
                      <a:pt x="123" y="162"/>
                      <a:pt x="123" y="162"/>
                      <a:pt x="123" y="162"/>
                    </a:cubicBezTo>
                    <a:cubicBezTo>
                      <a:pt x="126" y="157"/>
                      <a:pt x="126" y="157"/>
                      <a:pt x="126" y="157"/>
                    </a:cubicBezTo>
                    <a:cubicBezTo>
                      <a:pt x="131" y="151"/>
                      <a:pt x="131" y="151"/>
                      <a:pt x="131" y="151"/>
                    </a:cubicBezTo>
                    <a:cubicBezTo>
                      <a:pt x="133" y="143"/>
                      <a:pt x="133" y="143"/>
                      <a:pt x="133" y="143"/>
                    </a:cubicBezTo>
                    <a:cubicBezTo>
                      <a:pt x="136" y="135"/>
                      <a:pt x="136" y="135"/>
                      <a:pt x="136" y="135"/>
                    </a:cubicBezTo>
                    <a:cubicBezTo>
                      <a:pt x="139" y="130"/>
                      <a:pt x="139" y="130"/>
                      <a:pt x="139" y="130"/>
                    </a:cubicBezTo>
                    <a:cubicBezTo>
                      <a:pt x="139" y="122"/>
                      <a:pt x="139" y="122"/>
                      <a:pt x="139" y="122"/>
                    </a:cubicBezTo>
                    <a:cubicBezTo>
                      <a:pt x="142" y="117"/>
                      <a:pt x="142" y="117"/>
                      <a:pt x="142" y="117"/>
                    </a:cubicBezTo>
                    <a:cubicBezTo>
                      <a:pt x="145" y="114"/>
                      <a:pt x="145" y="114"/>
                      <a:pt x="145" y="114"/>
                    </a:cubicBezTo>
                    <a:cubicBezTo>
                      <a:pt x="146" y="107"/>
                      <a:pt x="146" y="107"/>
                      <a:pt x="146" y="107"/>
                    </a:cubicBezTo>
                    <a:cubicBezTo>
                      <a:pt x="153" y="105"/>
                      <a:pt x="153" y="105"/>
                      <a:pt x="153" y="105"/>
                    </a:cubicBezTo>
                    <a:cubicBezTo>
                      <a:pt x="156" y="103"/>
                      <a:pt x="156" y="103"/>
                      <a:pt x="156" y="103"/>
                    </a:cubicBezTo>
                    <a:cubicBezTo>
                      <a:pt x="157" y="95"/>
                      <a:pt x="157" y="95"/>
                      <a:pt x="157" y="95"/>
                    </a:cubicBezTo>
                    <a:cubicBezTo>
                      <a:pt x="161" y="92"/>
                      <a:pt x="161" y="92"/>
                      <a:pt x="161" y="92"/>
                    </a:cubicBezTo>
                    <a:cubicBezTo>
                      <a:pt x="165" y="79"/>
                      <a:pt x="165" y="79"/>
                      <a:pt x="165" y="79"/>
                    </a:cubicBezTo>
                    <a:cubicBezTo>
                      <a:pt x="168" y="77"/>
                      <a:pt x="168" y="77"/>
                      <a:pt x="168" y="77"/>
                    </a:cubicBezTo>
                    <a:cubicBezTo>
                      <a:pt x="172" y="78"/>
                      <a:pt x="172" y="78"/>
                      <a:pt x="172" y="78"/>
                    </a:cubicBezTo>
                    <a:cubicBezTo>
                      <a:pt x="172" y="81"/>
                      <a:pt x="172" y="81"/>
                      <a:pt x="172" y="81"/>
                    </a:cubicBezTo>
                    <a:cubicBezTo>
                      <a:pt x="176" y="82"/>
                      <a:pt x="176" y="82"/>
                      <a:pt x="176" y="82"/>
                    </a:cubicBezTo>
                    <a:cubicBezTo>
                      <a:pt x="178" y="79"/>
                      <a:pt x="178" y="79"/>
                      <a:pt x="178" y="79"/>
                    </a:cubicBezTo>
                    <a:cubicBezTo>
                      <a:pt x="182" y="78"/>
                      <a:pt x="182" y="78"/>
                      <a:pt x="182" y="78"/>
                    </a:cubicBezTo>
                    <a:cubicBezTo>
                      <a:pt x="187" y="78"/>
                      <a:pt x="187" y="78"/>
                      <a:pt x="187" y="78"/>
                    </a:cubicBezTo>
                    <a:cubicBezTo>
                      <a:pt x="186" y="86"/>
                      <a:pt x="186" y="86"/>
                      <a:pt x="186" y="86"/>
                    </a:cubicBezTo>
                    <a:cubicBezTo>
                      <a:pt x="183" y="89"/>
                      <a:pt x="183" y="89"/>
                      <a:pt x="183" y="89"/>
                    </a:cubicBezTo>
                    <a:cubicBezTo>
                      <a:pt x="179" y="94"/>
                      <a:pt x="179" y="94"/>
                      <a:pt x="179" y="94"/>
                    </a:cubicBezTo>
                    <a:cubicBezTo>
                      <a:pt x="173" y="100"/>
                      <a:pt x="173" y="100"/>
                      <a:pt x="173" y="100"/>
                    </a:cubicBezTo>
                    <a:cubicBezTo>
                      <a:pt x="169" y="106"/>
                      <a:pt x="169" y="106"/>
                      <a:pt x="169" y="106"/>
                    </a:cubicBezTo>
                    <a:cubicBezTo>
                      <a:pt x="167" y="110"/>
                      <a:pt x="167" y="110"/>
                      <a:pt x="167" y="110"/>
                    </a:cubicBezTo>
                    <a:cubicBezTo>
                      <a:pt x="160" y="115"/>
                      <a:pt x="160" y="115"/>
                      <a:pt x="160" y="115"/>
                    </a:cubicBezTo>
                    <a:cubicBezTo>
                      <a:pt x="153" y="119"/>
                      <a:pt x="153" y="119"/>
                      <a:pt x="153" y="119"/>
                    </a:cubicBezTo>
                    <a:cubicBezTo>
                      <a:pt x="153" y="119"/>
                      <a:pt x="149" y="121"/>
                      <a:pt x="148" y="121"/>
                    </a:cubicBezTo>
                    <a:cubicBezTo>
                      <a:pt x="147" y="122"/>
                      <a:pt x="145" y="124"/>
                      <a:pt x="145" y="124"/>
                    </a:cubicBezTo>
                    <a:cubicBezTo>
                      <a:pt x="145" y="128"/>
                      <a:pt x="145" y="128"/>
                      <a:pt x="145" y="128"/>
                    </a:cubicBezTo>
                    <a:cubicBezTo>
                      <a:pt x="148" y="127"/>
                      <a:pt x="148" y="127"/>
                      <a:pt x="148" y="127"/>
                    </a:cubicBezTo>
                    <a:cubicBezTo>
                      <a:pt x="151" y="127"/>
                      <a:pt x="151" y="127"/>
                      <a:pt x="151" y="127"/>
                    </a:cubicBezTo>
                    <a:cubicBezTo>
                      <a:pt x="156" y="124"/>
                      <a:pt x="156" y="124"/>
                      <a:pt x="156" y="124"/>
                    </a:cubicBezTo>
                    <a:cubicBezTo>
                      <a:pt x="163" y="120"/>
                      <a:pt x="163" y="120"/>
                      <a:pt x="163" y="120"/>
                    </a:cubicBezTo>
                    <a:cubicBezTo>
                      <a:pt x="169" y="114"/>
                      <a:pt x="169" y="114"/>
                      <a:pt x="169" y="114"/>
                    </a:cubicBezTo>
                    <a:cubicBezTo>
                      <a:pt x="175" y="108"/>
                      <a:pt x="175" y="108"/>
                      <a:pt x="175" y="108"/>
                    </a:cubicBezTo>
                    <a:cubicBezTo>
                      <a:pt x="181" y="101"/>
                      <a:pt x="181" y="101"/>
                      <a:pt x="181" y="101"/>
                    </a:cubicBezTo>
                    <a:cubicBezTo>
                      <a:pt x="189" y="90"/>
                      <a:pt x="189" y="90"/>
                      <a:pt x="189" y="90"/>
                    </a:cubicBezTo>
                    <a:cubicBezTo>
                      <a:pt x="194" y="81"/>
                      <a:pt x="194" y="81"/>
                      <a:pt x="194" y="81"/>
                    </a:cubicBezTo>
                    <a:cubicBezTo>
                      <a:pt x="199" y="70"/>
                      <a:pt x="199" y="70"/>
                      <a:pt x="199" y="70"/>
                    </a:cubicBezTo>
                    <a:cubicBezTo>
                      <a:pt x="201" y="64"/>
                      <a:pt x="201" y="64"/>
                      <a:pt x="201" y="64"/>
                    </a:cubicBezTo>
                    <a:cubicBezTo>
                      <a:pt x="205" y="57"/>
                      <a:pt x="205" y="57"/>
                      <a:pt x="205" y="57"/>
                    </a:cubicBezTo>
                    <a:cubicBezTo>
                      <a:pt x="202" y="55"/>
                      <a:pt x="202" y="55"/>
                      <a:pt x="202" y="55"/>
                    </a:cubicBezTo>
                    <a:cubicBezTo>
                      <a:pt x="198" y="54"/>
                      <a:pt x="198" y="54"/>
                      <a:pt x="198" y="54"/>
                    </a:cubicBezTo>
                    <a:cubicBezTo>
                      <a:pt x="197" y="48"/>
                      <a:pt x="197" y="48"/>
                      <a:pt x="197" y="48"/>
                    </a:cubicBezTo>
                    <a:cubicBezTo>
                      <a:pt x="200" y="42"/>
                      <a:pt x="200" y="42"/>
                      <a:pt x="200" y="42"/>
                    </a:cubicBezTo>
                    <a:cubicBezTo>
                      <a:pt x="203" y="36"/>
                      <a:pt x="203" y="36"/>
                      <a:pt x="203" y="36"/>
                    </a:cubicBezTo>
                    <a:cubicBezTo>
                      <a:pt x="203" y="34"/>
                      <a:pt x="203" y="34"/>
                      <a:pt x="203" y="34"/>
                    </a:cubicBezTo>
                    <a:cubicBezTo>
                      <a:pt x="194" y="34"/>
                      <a:pt x="194" y="34"/>
                      <a:pt x="194" y="34"/>
                    </a:cubicBezTo>
                    <a:cubicBezTo>
                      <a:pt x="188" y="33"/>
                      <a:pt x="188" y="33"/>
                      <a:pt x="188" y="33"/>
                    </a:cubicBezTo>
                    <a:cubicBezTo>
                      <a:pt x="182" y="31"/>
                      <a:pt x="182" y="31"/>
                      <a:pt x="182" y="31"/>
                    </a:cubicBezTo>
                    <a:cubicBezTo>
                      <a:pt x="176" y="25"/>
                      <a:pt x="176" y="25"/>
                      <a:pt x="176" y="25"/>
                    </a:cubicBezTo>
                    <a:cubicBezTo>
                      <a:pt x="172" y="20"/>
                      <a:pt x="172" y="20"/>
                      <a:pt x="172" y="20"/>
                    </a:cubicBezTo>
                    <a:cubicBezTo>
                      <a:pt x="167" y="16"/>
                      <a:pt x="167" y="16"/>
                      <a:pt x="167" y="16"/>
                    </a:cubicBezTo>
                    <a:cubicBezTo>
                      <a:pt x="167" y="16"/>
                      <a:pt x="161" y="12"/>
                      <a:pt x="160" y="11"/>
                    </a:cubicBezTo>
                    <a:cubicBezTo>
                      <a:pt x="159" y="10"/>
                      <a:pt x="153" y="9"/>
                      <a:pt x="153" y="9"/>
                    </a:cubicBezTo>
                    <a:cubicBezTo>
                      <a:pt x="153" y="9"/>
                      <a:pt x="146" y="6"/>
                      <a:pt x="144" y="6"/>
                    </a:cubicBezTo>
                    <a:cubicBezTo>
                      <a:pt x="142" y="6"/>
                      <a:pt x="137" y="6"/>
                      <a:pt x="135" y="5"/>
                    </a:cubicBezTo>
                    <a:cubicBezTo>
                      <a:pt x="133" y="4"/>
                      <a:pt x="125" y="3"/>
                      <a:pt x="124" y="2"/>
                    </a:cubicBezTo>
                    <a:cubicBezTo>
                      <a:pt x="123" y="2"/>
                      <a:pt x="118" y="0"/>
                      <a:pt x="112" y="0"/>
                    </a:cubicBezTo>
                    <a:cubicBezTo>
                      <a:pt x="106" y="0"/>
                      <a:pt x="99" y="0"/>
                      <a:pt x="96" y="0"/>
                    </a:cubicBezTo>
                    <a:cubicBezTo>
                      <a:pt x="94" y="0"/>
                      <a:pt x="89" y="0"/>
                      <a:pt x="89" y="0"/>
                    </a:cubicBezTo>
                    <a:cubicBezTo>
                      <a:pt x="85" y="4"/>
                      <a:pt x="85" y="4"/>
                      <a:pt x="85" y="4"/>
                    </a:cubicBezTo>
                    <a:cubicBezTo>
                      <a:pt x="79" y="8"/>
                      <a:pt x="79" y="8"/>
                      <a:pt x="79" y="8"/>
                    </a:cubicBezTo>
                    <a:cubicBezTo>
                      <a:pt x="72" y="11"/>
                      <a:pt x="72" y="11"/>
                      <a:pt x="72" y="11"/>
                    </a:cubicBezTo>
                    <a:cubicBezTo>
                      <a:pt x="66" y="15"/>
                      <a:pt x="66" y="15"/>
                      <a:pt x="66" y="15"/>
                    </a:cubicBezTo>
                    <a:cubicBezTo>
                      <a:pt x="61" y="18"/>
                      <a:pt x="61" y="18"/>
                      <a:pt x="61" y="18"/>
                    </a:cubicBezTo>
                    <a:cubicBezTo>
                      <a:pt x="56" y="21"/>
                      <a:pt x="56" y="21"/>
                      <a:pt x="56" y="21"/>
                    </a:cubicBezTo>
                    <a:cubicBezTo>
                      <a:pt x="0" y="78"/>
                      <a:pt x="0" y="78"/>
                      <a:pt x="0" y="78"/>
                    </a:cubicBezTo>
                    <a:lnTo>
                      <a:pt x="2" y="79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</p:grpSp>
        <p:grpSp>
          <p:nvGrpSpPr>
            <p:cNvPr id="19" name="Grupo 18"/>
            <p:cNvGrpSpPr/>
            <p:nvPr/>
          </p:nvGrpSpPr>
          <p:grpSpPr>
            <a:xfrm>
              <a:off x="9842500" y="2476726"/>
              <a:ext cx="1330325" cy="1692275"/>
              <a:chOff x="9674225" y="1719263"/>
              <a:chExt cx="1330325" cy="1692275"/>
            </a:xfrm>
            <a:solidFill>
              <a:srgbClr val="0099FF"/>
            </a:solidFill>
          </p:grpSpPr>
          <p:sp>
            <p:nvSpPr>
              <p:cNvPr id="36" name="Freeform 14"/>
              <p:cNvSpPr>
                <a:spLocks/>
              </p:cNvSpPr>
              <p:nvPr/>
            </p:nvSpPr>
            <p:spPr bwMode="auto">
              <a:xfrm>
                <a:off x="9674225" y="1719263"/>
                <a:ext cx="631825" cy="892175"/>
              </a:xfrm>
              <a:custGeom>
                <a:avLst/>
                <a:gdLst>
                  <a:gd name="T0" fmla="*/ 65 w 168"/>
                  <a:gd name="T1" fmla="*/ 0 h 237"/>
                  <a:gd name="T2" fmla="*/ 74 w 168"/>
                  <a:gd name="T3" fmla="*/ 5 h 237"/>
                  <a:gd name="T4" fmla="*/ 85 w 168"/>
                  <a:gd name="T5" fmla="*/ 7 h 237"/>
                  <a:gd name="T6" fmla="*/ 95 w 168"/>
                  <a:gd name="T7" fmla="*/ 16 h 237"/>
                  <a:gd name="T8" fmla="*/ 100 w 168"/>
                  <a:gd name="T9" fmla="*/ 27 h 237"/>
                  <a:gd name="T10" fmla="*/ 94 w 168"/>
                  <a:gd name="T11" fmla="*/ 37 h 237"/>
                  <a:gd name="T12" fmla="*/ 93 w 168"/>
                  <a:gd name="T13" fmla="*/ 47 h 237"/>
                  <a:gd name="T14" fmla="*/ 100 w 168"/>
                  <a:gd name="T15" fmla="*/ 49 h 237"/>
                  <a:gd name="T16" fmla="*/ 108 w 168"/>
                  <a:gd name="T17" fmla="*/ 41 h 237"/>
                  <a:gd name="T18" fmla="*/ 114 w 168"/>
                  <a:gd name="T19" fmla="*/ 38 h 237"/>
                  <a:gd name="T20" fmla="*/ 127 w 168"/>
                  <a:gd name="T21" fmla="*/ 35 h 237"/>
                  <a:gd name="T22" fmla="*/ 134 w 168"/>
                  <a:gd name="T23" fmla="*/ 32 h 237"/>
                  <a:gd name="T24" fmla="*/ 145 w 168"/>
                  <a:gd name="T25" fmla="*/ 36 h 237"/>
                  <a:gd name="T26" fmla="*/ 155 w 168"/>
                  <a:gd name="T27" fmla="*/ 41 h 237"/>
                  <a:gd name="T28" fmla="*/ 168 w 168"/>
                  <a:gd name="T29" fmla="*/ 44 h 237"/>
                  <a:gd name="T30" fmla="*/ 164 w 168"/>
                  <a:gd name="T31" fmla="*/ 52 h 237"/>
                  <a:gd name="T32" fmla="*/ 157 w 168"/>
                  <a:gd name="T33" fmla="*/ 56 h 237"/>
                  <a:gd name="T34" fmla="*/ 146 w 168"/>
                  <a:gd name="T35" fmla="*/ 64 h 237"/>
                  <a:gd name="T36" fmla="*/ 139 w 168"/>
                  <a:gd name="T37" fmla="*/ 76 h 237"/>
                  <a:gd name="T38" fmla="*/ 141 w 168"/>
                  <a:gd name="T39" fmla="*/ 99 h 237"/>
                  <a:gd name="T40" fmla="*/ 136 w 168"/>
                  <a:gd name="T41" fmla="*/ 116 h 237"/>
                  <a:gd name="T42" fmla="*/ 135 w 168"/>
                  <a:gd name="T43" fmla="*/ 128 h 237"/>
                  <a:gd name="T44" fmla="*/ 139 w 168"/>
                  <a:gd name="T45" fmla="*/ 140 h 237"/>
                  <a:gd name="T46" fmla="*/ 130 w 168"/>
                  <a:gd name="T47" fmla="*/ 144 h 237"/>
                  <a:gd name="T48" fmla="*/ 119 w 168"/>
                  <a:gd name="T49" fmla="*/ 143 h 237"/>
                  <a:gd name="T50" fmla="*/ 110 w 168"/>
                  <a:gd name="T51" fmla="*/ 145 h 237"/>
                  <a:gd name="T52" fmla="*/ 100 w 168"/>
                  <a:gd name="T53" fmla="*/ 155 h 237"/>
                  <a:gd name="T54" fmla="*/ 88 w 168"/>
                  <a:gd name="T55" fmla="*/ 163 h 237"/>
                  <a:gd name="T56" fmla="*/ 71 w 168"/>
                  <a:gd name="T57" fmla="*/ 172 h 237"/>
                  <a:gd name="T58" fmla="*/ 67 w 168"/>
                  <a:gd name="T59" fmla="*/ 184 h 237"/>
                  <a:gd name="T60" fmla="*/ 61 w 168"/>
                  <a:gd name="T61" fmla="*/ 197 h 237"/>
                  <a:gd name="T62" fmla="*/ 59 w 168"/>
                  <a:gd name="T63" fmla="*/ 215 h 237"/>
                  <a:gd name="T64" fmla="*/ 62 w 168"/>
                  <a:gd name="T65" fmla="*/ 223 h 237"/>
                  <a:gd name="T66" fmla="*/ 58 w 168"/>
                  <a:gd name="T67" fmla="*/ 237 h 237"/>
                  <a:gd name="T68" fmla="*/ 49 w 168"/>
                  <a:gd name="T69" fmla="*/ 233 h 237"/>
                  <a:gd name="T70" fmla="*/ 45 w 168"/>
                  <a:gd name="T71" fmla="*/ 218 h 237"/>
                  <a:gd name="T72" fmla="*/ 36 w 168"/>
                  <a:gd name="T73" fmla="*/ 207 h 237"/>
                  <a:gd name="T74" fmla="*/ 40 w 168"/>
                  <a:gd name="T75" fmla="*/ 194 h 237"/>
                  <a:gd name="T76" fmla="*/ 48 w 168"/>
                  <a:gd name="T77" fmla="*/ 184 h 237"/>
                  <a:gd name="T78" fmla="*/ 46 w 168"/>
                  <a:gd name="T79" fmla="*/ 175 h 237"/>
                  <a:gd name="T80" fmla="*/ 28 w 168"/>
                  <a:gd name="T81" fmla="*/ 171 h 237"/>
                  <a:gd name="T82" fmla="*/ 19 w 168"/>
                  <a:gd name="T83" fmla="*/ 158 h 237"/>
                  <a:gd name="T84" fmla="*/ 23 w 168"/>
                  <a:gd name="T85" fmla="*/ 125 h 237"/>
                  <a:gd name="T86" fmla="*/ 20 w 168"/>
                  <a:gd name="T87" fmla="*/ 112 h 237"/>
                  <a:gd name="T88" fmla="*/ 1 w 168"/>
                  <a:gd name="T89" fmla="*/ 104 h 237"/>
                  <a:gd name="T90" fmla="*/ 7 w 168"/>
                  <a:gd name="T91" fmla="*/ 92 h 237"/>
                  <a:gd name="T92" fmla="*/ 21 w 168"/>
                  <a:gd name="T93" fmla="*/ 83 h 237"/>
                  <a:gd name="T94" fmla="*/ 33 w 168"/>
                  <a:gd name="T95" fmla="*/ 63 h 237"/>
                  <a:gd name="T96" fmla="*/ 44 w 168"/>
                  <a:gd name="T97" fmla="*/ 47 h 237"/>
                  <a:gd name="T98" fmla="*/ 47 w 168"/>
                  <a:gd name="T99" fmla="*/ 38 h 237"/>
                  <a:gd name="T100" fmla="*/ 49 w 168"/>
                  <a:gd name="T101" fmla="*/ 30 h 237"/>
                  <a:gd name="T102" fmla="*/ 54 w 168"/>
                  <a:gd name="T103" fmla="*/ 16 h 237"/>
                  <a:gd name="T104" fmla="*/ 58 w 168"/>
                  <a:gd name="T105" fmla="*/ 1 h 2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68" h="237">
                    <a:moveTo>
                      <a:pt x="59" y="0"/>
                    </a:moveTo>
                    <a:cubicBezTo>
                      <a:pt x="65" y="0"/>
                      <a:pt x="65" y="0"/>
                      <a:pt x="65" y="0"/>
                    </a:cubicBezTo>
                    <a:cubicBezTo>
                      <a:pt x="70" y="4"/>
                      <a:pt x="70" y="4"/>
                      <a:pt x="70" y="4"/>
                    </a:cubicBezTo>
                    <a:cubicBezTo>
                      <a:pt x="74" y="5"/>
                      <a:pt x="74" y="5"/>
                      <a:pt x="74" y="5"/>
                    </a:cubicBezTo>
                    <a:cubicBezTo>
                      <a:pt x="80" y="5"/>
                      <a:pt x="80" y="5"/>
                      <a:pt x="80" y="5"/>
                    </a:cubicBezTo>
                    <a:cubicBezTo>
                      <a:pt x="85" y="7"/>
                      <a:pt x="85" y="7"/>
                      <a:pt x="85" y="7"/>
                    </a:cubicBezTo>
                    <a:cubicBezTo>
                      <a:pt x="89" y="11"/>
                      <a:pt x="89" y="11"/>
                      <a:pt x="89" y="11"/>
                    </a:cubicBezTo>
                    <a:cubicBezTo>
                      <a:pt x="95" y="16"/>
                      <a:pt x="95" y="16"/>
                      <a:pt x="95" y="16"/>
                    </a:cubicBezTo>
                    <a:cubicBezTo>
                      <a:pt x="95" y="16"/>
                      <a:pt x="99" y="21"/>
                      <a:pt x="99" y="22"/>
                    </a:cubicBezTo>
                    <a:cubicBezTo>
                      <a:pt x="99" y="22"/>
                      <a:pt x="100" y="26"/>
                      <a:pt x="100" y="27"/>
                    </a:cubicBezTo>
                    <a:cubicBezTo>
                      <a:pt x="100" y="28"/>
                      <a:pt x="100" y="32"/>
                      <a:pt x="99" y="32"/>
                    </a:cubicBezTo>
                    <a:cubicBezTo>
                      <a:pt x="98" y="32"/>
                      <a:pt x="94" y="37"/>
                      <a:pt x="94" y="37"/>
                    </a:cubicBezTo>
                    <a:cubicBezTo>
                      <a:pt x="92" y="41"/>
                      <a:pt x="92" y="41"/>
                      <a:pt x="92" y="41"/>
                    </a:cubicBezTo>
                    <a:cubicBezTo>
                      <a:pt x="93" y="47"/>
                      <a:pt x="93" y="47"/>
                      <a:pt x="93" y="47"/>
                    </a:cubicBezTo>
                    <a:cubicBezTo>
                      <a:pt x="96" y="50"/>
                      <a:pt x="96" y="50"/>
                      <a:pt x="96" y="50"/>
                    </a:cubicBezTo>
                    <a:cubicBezTo>
                      <a:pt x="100" y="49"/>
                      <a:pt x="100" y="49"/>
                      <a:pt x="100" y="49"/>
                    </a:cubicBezTo>
                    <a:cubicBezTo>
                      <a:pt x="103" y="44"/>
                      <a:pt x="103" y="44"/>
                      <a:pt x="103" y="44"/>
                    </a:cubicBezTo>
                    <a:cubicBezTo>
                      <a:pt x="108" y="41"/>
                      <a:pt x="108" y="41"/>
                      <a:pt x="108" y="41"/>
                    </a:cubicBezTo>
                    <a:cubicBezTo>
                      <a:pt x="112" y="41"/>
                      <a:pt x="112" y="41"/>
                      <a:pt x="112" y="41"/>
                    </a:cubicBezTo>
                    <a:cubicBezTo>
                      <a:pt x="114" y="38"/>
                      <a:pt x="114" y="38"/>
                      <a:pt x="114" y="38"/>
                    </a:cubicBezTo>
                    <a:cubicBezTo>
                      <a:pt x="114" y="38"/>
                      <a:pt x="116" y="36"/>
                      <a:pt x="118" y="36"/>
                    </a:cubicBezTo>
                    <a:cubicBezTo>
                      <a:pt x="120" y="36"/>
                      <a:pt x="127" y="35"/>
                      <a:pt x="127" y="35"/>
                    </a:cubicBezTo>
                    <a:cubicBezTo>
                      <a:pt x="131" y="33"/>
                      <a:pt x="131" y="33"/>
                      <a:pt x="131" y="33"/>
                    </a:cubicBezTo>
                    <a:cubicBezTo>
                      <a:pt x="134" y="32"/>
                      <a:pt x="134" y="32"/>
                      <a:pt x="134" y="32"/>
                    </a:cubicBezTo>
                    <a:cubicBezTo>
                      <a:pt x="140" y="33"/>
                      <a:pt x="140" y="33"/>
                      <a:pt x="140" y="33"/>
                    </a:cubicBezTo>
                    <a:cubicBezTo>
                      <a:pt x="145" y="36"/>
                      <a:pt x="145" y="36"/>
                      <a:pt x="145" y="36"/>
                    </a:cubicBezTo>
                    <a:cubicBezTo>
                      <a:pt x="151" y="39"/>
                      <a:pt x="151" y="39"/>
                      <a:pt x="151" y="39"/>
                    </a:cubicBezTo>
                    <a:cubicBezTo>
                      <a:pt x="155" y="41"/>
                      <a:pt x="155" y="41"/>
                      <a:pt x="155" y="41"/>
                    </a:cubicBezTo>
                    <a:cubicBezTo>
                      <a:pt x="163" y="42"/>
                      <a:pt x="163" y="42"/>
                      <a:pt x="163" y="42"/>
                    </a:cubicBezTo>
                    <a:cubicBezTo>
                      <a:pt x="168" y="44"/>
                      <a:pt x="168" y="44"/>
                      <a:pt x="168" y="44"/>
                    </a:cubicBezTo>
                    <a:cubicBezTo>
                      <a:pt x="167" y="48"/>
                      <a:pt x="167" y="48"/>
                      <a:pt x="167" y="48"/>
                    </a:cubicBezTo>
                    <a:cubicBezTo>
                      <a:pt x="164" y="52"/>
                      <a:pt x="164" y="52"/>
                      <a:pt x="164" y="52"/>
                    </a:cubicBezTo>
                    <a:cubicBezTo>
                      <a:pt x="159" y="55"/>
                      <a:pt x="159" y="55"/>
                      <a:pt x="159" y="55"/>
                    </a:cubicBezTo>
                    <a:cubicBezTo>
                      <a:pt x="157" y="56"/>
                      <a:pt x="157" y="56"/>
                      <a:pt x="157" y="56"/>
                    </a:cubicBezTo>
                    <a:cubicBezTo>
                      <a:pt x="149" y="58"/>
                      <a:pt x="149" y="58"/>
                      <a:pt x="149" y="58"/>
                    </a:cubicBezTo>
                    <a:cubicBezTo>
                      <a:pt x="146" y="64"/>
                      <a:pt x="146" y="64"/>
                      <a:pt x="146" y="64"/>
                    </a:cubicBezTo>
                    <a:cubicBezTo>
                      <a:pt x="142" y="71"/>
                      <a:pt x="142" y="71"/>
                      <a:pt x="142" y="71"/>
                    </a:cubicBezTo>
                    <a:cubicBezTo>
                      <a:pt x="139" y="76"/>
                      <a:pt x="139" y="76"/>
                      <a:pt x="139" y="76"/>
                    </a:cubicBezTo>
                    <a:cubicBezTo>
                      <a:pt x="139" y="76"/>
                      <a:pt x="139" y="85"/>
                      <a:pt x="139" y="89"/>
                    </a:cubicBezTo>
                    <a:cubicBezTo>
                      <a:pt x="139" y="93"/>
                      <a:pt x="141" y="97"/>
                      <a:pt x="141" y="99"/>
                    </a:cubicBezTo>
                    <a:cubicBezTo>
                      <a:pt x="141" y="100"/>
                      <a:pt x="142" y="105"/>
                      <a:pt x="141" y="107"/>
                    </a:cubicBezTo>
                    <a:cubicBezTo>
                      <a:pt x="139" y="109"/>
                      <a:pt x="138" y="115"/>
                      <a:pt x="136" y="116"/>
                    </a:cubicBezTo>
                    <a:cubicBezTo>
                      <a:pt x="134" y="118"/>
                      <a:pt x="135" y="124"/>
                      <a:pt x="135" y="124"/>
                    </a:cubicBezTo>
                    <a:cubicBezTo>
                      <a:pt x="135" y="128"/>
                      <a:pt x="135" y="128"/>
                      <a:pt x="135" y="128"/>
                    </a:cubicBezTo>
                    <a:cubicBezTo>
                      <a:pt x="140" y="133"/>
                      <a:pt x="140" y="133"/>
                      <a:pt x="140" y="133"/>
                    </a:cubicBezTo>
                    <a:cubicBezTo>
                      <a:pt x="139" y="140"/>
                      <a:pt x="139" y="140"/>
                      <a:pt x="139" y="140"/>
                    </a:cubicBezTo>
                    <a:cubicBezTo>
                      <a:pt x="136" y="144"/>
                      <a:pt x="136" y="144"/>
                      <a:pt x="136" y="144"/>
                    </a:cubicBezTo>
                    <a:cubicBezTo>
                      <a:pt x="130" y="144"/>
                      <a:pt x="130" y="144"/>
                      <a:pt x="130" y="144"/>
                    </a:cubicBezTo>
                    <a:cubicBezTo>
                      <a:pt x="130" y="144"/>
                      <a:pt x="126" y="143"/>
                      <a:pt x="125" y="143"/>
                    </a:cubicBezTo>
                    <a:cubicBezTo>
                      <a:pt x="124" y="143"/>
                      <a:pt x="119" y="143"/>
                      <a:pt x="119" y="143"/>
                    </a:cubicBezTo>
                    <a:cubicBezTo>
                      <a:pt x="114" y="144"/>
                      <a:pt x="114" y="144"/>
                      <a:pt x="114" y="144"/>
                    </a:cubicBezTo>
                    <a:cubicBezTo>
                      <a:pt x="110" y="145"/>
                      <a:pt x="110" y="145"/>
                      <a:pt x="110" y="145"/>
                    </a:cubicBezTo>
                    <a:cubicBezTo>
                      <a:pt x="105" y="150"/>
                      <a:pt x="105" y="150"/>
                      <a:pt x="105" y="150"/>
                    </a:cubicBezTo>
                    <a:cubicBezTo>
                      <a:pt x="100" y="155"/>
                      <a:pt x="100" y="155"/>
                      <a:pt x="100" y="155"/>
                    </a:cubicBezTo>
                    <a:cubicBezTo>
                      <a:pt x="94" y="161"/>
                      <a:pt x="94" y="161"/>
                      <a:pt x="94" y="161"/>
                    </a:cubicBezTo>
                    <a:cubicBezTo>
                      <a:pt x="88" y="163"/>
                      <a:pt x="88" y="163"/>
                      <a:pt x="88" y="163"/>
                    </a:cubicBezTo>
                    <a:cubicBezTo>
                      <a:pt x="78" y="166"/>
                      <a:pt x="78" y="166"/>
                      <a:pt x="78" y="166"/>
                    </a:cubicBezTo>
                    <a:cubicBezTo>
                      <a:pt x="71" y="172"/>
                      <a:pt x="71" y="172"/>
                      <a:pt x="71" y="172"/>
                    </a:cubicBezTo>
                    <a:cubicBezTo>
                      <a:pt x="68" y="179"/>
                      <a:pt x="68" y="179"/>
                      <a:pt x="68" y="179"/>
                    </a:cubicBezTo>
                    <a:cubicBezTo>
                      <a:pt x="67" y="184"/>
                      <a:pt x="67" y="184"/>
                      <a:pt x="67" y="184"/>
                    </a:cubicBezTo>
                    <a:cubicBezTo>
                      <a:pt x="67" y="184"/>
                      <a:pt x="66" y="189"/>
                      <a:pt x="66" y="190"/>
                    </a:cubicBezTo>
                    <a:cubicBezTo>
                      <a:pt x="65" y="191"/>
                      <a:pt x="62" y="197"/>
                      <a:pt x="61" y="197"/>
                    </a:cubicBezTo>
                    <a:cubicBezTo>
                      <a:pt x="61" y="198"/>
                      <a:pt x="59" y="206"/>
                      <a:pt x="59" y="206"/>
                    </a:cubicBezTo>
                    <a:cubicBezTo>
                      <a:pt x="59" y="207"/>
                      <a:pt x="59" y="215"/>
                      <a:pt x="59" y="215"/>
                    </a:cubicBezTo>
                    <a:cubicBezTo>
                      <a:pt x="61" y="219"/>
                      <a:pt x="61" y="219"/>
                      <a:pt x="61" y="219"/>
                    </a:cubicBezTo>
                    <a:cubicBezTo>
                      <a:pt x="61" y="219"/>
                      <a:pt x="62" y="223"/>
                      <a:pt x="62" y="223"/>
                    </a:cubicBezTo>
                    <a:cubicBezTo>
                      <a:pt x="61" y="224"/>
                      <a:pt x="61" y="233"/>
                      <a:pt x="61" y="233"/>
                    </a:cubicBezTo>
                    <a:cubicBezTo>
                      <a:pt x="58" y="237"/>
                      <a:pt x="58" y="237"/>
                      <a:pt x="58" y="237"/>
                    </a:cubicBezTo>
                    <a:cubicBezTo>
                      <a:pt x="58" y="237"/>
                      <a:pt x="54" y="236"/>
                      <a:pt x="53" y="236"/>
                    </a:cubicBezTo>
                    <a:cubicBezTo>
                      <a:pt x="52" y="235"/>
                      <a:pt x="49" y="233"/>
                      <a:pt x="49" y="233"/>
                    </a:cubicBezTo>
                    <a:cubicBezTo>
                      <a:pt x="49" y="233"/>
                      <a:pt x="47" y="227"/>
                      <a:pt x="47" y="226"/>
                    </a:cubicBezTo>
                    <a:cubicBezTo>
                      <a:pt x="46" y="224"/>
                      <a:pt x="46" y="219"/>
                      <a:pt x="45" y="218"/>
                    </a:cubicBezTo>
                    <a:cubicBezTo>
                      <a:pt x="44" y="216"/>
                      <a:pt x="42" y="215"/>
                      <a:pt x="41" y="213"/>
                    </a:cubicBezTo>
                    <a:cubicBezTo>
                      <a:pt x="40" y="212"/>
                      <a:pt x="36" y="208"/>
                      <a:pt x="36" y="207"/>
                    </a:cubicBezTo>
                    <a:cubicBezTo>
                      <a:pt x="36" y="206"/>
                      <a:pt x="37" y="202"/>
                      <a:pt x="37" y="201"/>
                    </a:cubicBezTo>
                    <a:cubicBezTo>
                      <a:pt x="37" y="200"/>
                      <a:pt x="40" y="194"/>
                      <a:pt x="40" y="194"/>
                    </a:cubicBezTo>
                    <a:cubicBezTo>
                      <a:pt x="40" y="194"/>
                      <a:pt x="45" y="192"/>
                      <a:pt x="46" y="192"/>
                    </a:cubicBezTo>
                    <a:cubicBezTo>
                      <a:pt x="47" y="191"/>
                      <a:pt x="48" y="184"/>
                      <a:pt x="48" y="184"/>
                    </a:cubicBezTo>
                    <a:cubicBezTo>
                      <a:pt x="48" y="178"/>
                      <a:pt x="48" y="178"/>
                      <a:pt x="48" y="178"/>
                    </a:cubicBezTo>
                    <a:cubicBezTo>
                      <a:pt x="48" y="178"/>
                      <a:pt x="48" y="177"/>
                      <a:pt x="46" y="175"/>
                    </a:cubicBezTo>
                    <a:cubicBezTo>
                      <a:pt x="44" y="174"/>
                      <a:pt x="34" y="174"/>
                      <a:pt x="34" y="174"/>
                    </a:cubicBezTo>
                    <a:cubicBezTo>
                      <a:pt x="28" y="171"/>
                      <a:pt x="28" y="171"/>
                      <a:pt x="28" y="171"/>
                    </a:cubicBezTo>
                    <a:cubicBezTo>
                      <a:pt x="22" y="163"/>
                      <a:pt x="22" y="163"/>
                      <a:pt x="22" y="163"/>
                    </a:cubicBezTo>
                    <a:cubicBezTo>
                      <a:pt x="22" y="163"/>
                      <a:pt x="19" y="159"/>
                      <a:pt x="19" y="158"/>
                    </a:cubicBezTo>
                    <a:cubicBezTo>
                      <a:pt x="19" y="157"/>
                      <a:pt x="21" y="148"/>
                      <a:pt x="21" y="148"/>
                    </a:cubicBezTo>
                    <a:cubicBezTo>
                      <a:pt x="23" y="125"/>
                      <a:pt x="23" y="125"/>
                      <a:pt x="23" y="125"/>
                    </a:cubicBezTo>
                    <a:cubicBezTo>
                      <a:pt x="22" y="117"/>
                      <a:pt x="22" y="117"/>
                      <a:pt x="22" y="117"/>
                    </a:cubicBezTo>
                    <a:cubicBezTo>
                      <a:pt x="20" y="112"/>
                      <a:pt x="20" y="112"/>
                      <a:pt x="20" y="112"/>
                    </a:cubicBezTo>
                    <a:cubicBezTo>
                      <a:pt x="20" y="112"/>
                      <a:pt x="9" y="105"/>
                      <a:pt x="8" y="105"/>
                    </a:cubicBezTo>
                    <a:cubicBezTo>
                      <a:pt x="7" y="105"/>
                      <a:pt x="1" y="104"/>
                      <a:pt x="1" y="104"/>
                    </a:cubicBezTo>
                    <a:cubicBezTo>
                      <a:pt x="0" y="101"/>
                      <a:pt x="0" y="101"/>
                      <a:pt x="0" y="101"/>
                    </a:cubicBezTo>
                    <a:cubicBezTo>
                      <a:pt x="7" y="92"/>
                      <a:pt x="7" y="92"/>
                      <a:pt x="7" y="92"/>
                    </a:cubicBezTo>
                    <a:cubicBezTo>
                      <a:pt x="15" y="88"/>
                      <a:pt x="15" y="88"/>
                      <a:pt x="15" y="88"/>
                    </a:cubicBezTo>
                    <a:cubicBezTo>
                      <a:pt x="21" y="83"/>
                      <a:pt x="21" y="83"/>
                      <a:pt x="21" y="83"/>
                    </a:cubicBezTo>
                    <a:cubicBezTo>
                      <a:pt x="26" y="74"/>
                      <a:pt x="26" y="74"/>
                      <a:pt x="26" y="74"/>
                    </a:cubicBezTo>
                    <a:cubicBezTo>
                      <a:pt x="33" y="63"/>
                      <a:pt x="33" y="63"/>
                      <a:pt x="33" y="63"/>
                    </a:cubicBezTo>
                    <a:cubicBezTo>
                      <a:pt x="39" y="55"/>
                      <a:pt x="39" y="55"/>
                      <a:pt x="39" y="55"/>
                    </a:cubicBezTo>
                    <a:cubicBezTo>
                      <a:pt x="44" y="47"/>
                      <a:pt x="44" y="47"/>
                      <a:pt x="44" y="47"/>
                    </a:cubicBezTo>
                    <a:cubicBezTo>
                      <a:pt x="45" y="42"/>
                      <a:pt x="45" y="42"/>
                      <a:pt x="45" y="42"/>
                    </a:cubicBezTo>
                    <a:cubicBezTo>
                      <a:pt x="47" y="38"/>
                      <a:pt x="47" y="38"/>
                      <a:pt x="47" y="38"/>
                    </a:cubicBezTo>
                    <a:cubicBezTo>
                      <a:pt x="48" y="33"/>
                      <a:pt x="48" y="33"/>
                      <a:pt x="48" y="33"/>
                    </a:cubicBezTo>
                    <a:cubicBezTo>
                      <a:pt x="48" y="33"/>
                      <a:pt x="49" y="30"/>
                      <a:pt x="49" y="30"/>
                    </a:cubicBezTo>
                    <a:cubicBezTo>
                      <a:pt x="50" y="29"/>
                      <a:pt x="53" y="24"/>
                      <a:pt x="53" y="24"/>
                    </a:cubicBezTo>
                    <a:cubicBezTo>
                      <a:pt x="53" y="24"/>
                      <a:pt x="54" y="16"/>
                      <a:pt x="54" y="16"/>
                    </a:cubicBezTo>
                    <a:cubicBezTo>
                      <a:pt x="54" y="15"/>
                      <a:pt x="55" y="10"/>
                      <a:pt x="55" y="9"/>
                    </a:cubicBezTo>
                    <a:cubicBezTo>
                      <a:pt x="55" y="8"/>
                      <a:pt x="58" y="1"/>
                      <a:pt x="58" y="1"/>
                    </a:cubicBezTo>
                    <a:lnTo>
                      <a:pt x="59" y="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37" name="Freeform 27"/>
              <p:cNvSpPr>
                <a:spLocks/>
              </p:cNvSpPr>
              <p:nvPr/>
            </p:nvSpPr>
            <p:spPr bwMode="auto">
              <a:xfrm>
                <a:off x="9866313" y="2460625"/>
                <a:ext cx="871537" cy="950913"/>
              </a:xfrm>
              <a:custGeom>
                <a:avLst/>
                <a:gdLst>
                  <a:gd name="T0" fmla="*/ 4 w 232"/>
                  <a:gd name="T1" fmla="*/ 58 h 253"/>
                  <a:gd name="T2" fmla="*/ 17 w 232"/>
                  <a:gd name="T3" fmla="*/ 47 h 253"/>
                  <a:gd name="T4" fmla="*/ 27 w 232"/>
                  <a:gd name="T5" fmla="*/ 56 h 253"/>
                  <a:gd name="T6" fmla="*/ 41 w 232"/>
                  <a:gd name="T7" fmla="*/ 60 h 253"/>
                  <a:gd name="T8" fmla="*/ 58 w 232"/>
                  <a:gd name="T9" fmla="*/ 55 h 253"/>
                  <a:gd name="T10" fmla="*/ 72 w 232"/>
                  <a:gd name="T11" fmla="*/ 39 h 253"/>
                  <a:gd name="T12" fmla="*/ 73 w 232"/>
                  <a:gd name="T13" fmla="*/ 28 h 253"/>
                  <a:gd name="T14" fmla="*/ 79 w 232"/>
                  <a:gd name="T15" fmla="*/ 19 h 253"/>
                  <a:gd name="T16" fmla="*/ 92 w 232"/>
                  <a:gd name="T17" fmla="*/ 24 h 253"/>
                  <a:gd name="T18" fmla="*/ 111 w 232"/>
                  <a:gd name="T19" fmla="*/ 20 h 253"/>
                  <a:gd name="T20" fmla="*/ 129 w 232"/>
                  <a:gd name="T21" fmla="*/ 9 h 253"/>
                  <a:gd name="T22" fmla="*/ 143 w 232"/>
                  <a:gd name="T23" fmla="*/ 5 h 253"/>
                  <a:gd name="T24" fmla="*/ 146 w 232"/>
                  <a:gd name="T25" fmla="*/ 19 h 253"/>
                  <a:gd name="T26" fmla="*/ 163 w 232"/>
                  <a:gd name="T27" fmla="*/ 18 h 253"/>
                  <a:gd name="T28" fmla="*/ 177 w 232"/>
                  <a:gd name="T29" fmla="*/ 5 h 253"/>
                  <a:gd name="T30" fmla="*/ 188 w 232"/>
                  <a:gd name="T31" fmla="*/ 0 h 253"/>
                  <a:gd name="T32" fmla="*/ 200 w 232"/>
                  <a:gd name="T33" fmla="*/ 5 h 253"/>
                  <a:gd name="T34" fmla="*/ 213 w 232"/>
                  <a:gd name="T35" fmla="*/ 15 h 253"/>
                  <a:gd name="T36" fmla="*/ 218 w 232"/>
                  <a:gd name="T37" fmla="*/ 29 h 253"/>
                  <a:gd name="T38" fmla="*/ 224 w 232"/>
                  <a:gd name="T39" fmla="*/ 37 h 253"/>
                  <a:gd name="T40" fmla="*/ 216 w 232"/>
                  <a:gd name="T41" fmla="*/ 55 h 253"/>
                  <a:gd name="T42" fmla="*/ 219 w 232"/>
                  <a:gd name="T43" fmla="*/ 69 h 253"/>
                  <a:gd name="T44" fmla="*/ 232 w 232"/>
                  <a:gd name="T45" fmla="*/ 81 h 253"/>
                  <a:gd name="T46" fmla="*/ 216 w 232"/>
                  <a:gd name="T47" fmla="*/ 104 h 253"/>
                  <a:gd name="T48" fmla="*/ 206 w 232"/>
                  <a:gd name="T49" fmla="*/ 105 h 253"/>
                  <a:gd name="T50" fmla="*/ 195 w 232"/>
                  <a:gd name="T51" fmla="*/ 110 h 253"/>
                  <a:gd name="T52" fmla="*/ 193 w 232"/>
                  <a:gd name="T53" fmla="*/ 125 h 253"/>
                  <a:gd name="T54" fmla="*/ 191 w 232"/>
                  <a:gd name="T55" fmla="*/ 145 h 253"/>
                  <a:gd name="T56" fmla="*/ 191 w 232"/>
                  <a:gd name="T57" fmla="*/ 156 h 253"/>
                  <a:gd name="T58" fmla="*/ 192 w 232"/>
                  <a:gd name="T59" fmla="*/ 184 h 253"/>
                  <a:gd name="T60" fmla="*/ 193 w 232"/>
                  <a:gd name="T61" fmla="*/ 201 h 253"/>
                  <a:gd name="T62" fmla="*/ 188 w 232"/>
                  <a:gd name="T63" fmla="*/ 221 h 253"/>
                  <a:gd name="T64" fmla="*/ 187 w 232"/>
                  <a:gd name="T65" fmla="*/ 235 h 253"/>
                  <a:gd name="T66" fmla="*/ 175 w 232"/>
                  <a:gd name="T67" fmla="*/ 252 h 253"/>
                  <a:gd name="T68" fmla="*/ 164 w 232"/>
                  <a:gd name="T69" fmla="*/ 246 h 253"/>
                  <a:gd name="T70" fmla="*/ 157 w 232"/>
                  <a:gd name="T71" fmla="*/ 234 h 253"/>
                  <a:gd name="T72" fmla="*/ 161 w 232"/>
                  <a:gd name="T73" fmla="*/ 220 h 253"/>
                  <a:gd name="T74" fmla="*/ 172 w 232"/>
                  <a:gd name="T75" fmla="*/ 203 h 253"/>
                  <a:gd name="T76" fmla="*/ 157 w 232"/>
                  <a:gd name="T77" fmla="*/ 188 h 253"/>
                  <a:gd name="T78" fmla="*/ 137 w 232"/>
                  <a:gd name="T79" fmla="*/ 185 h 253"/>
                  <a:gd name="T80" fmla="*/ 127 w 232"/>
                  <a:gd name="T81" fmla="*/ 174 h 253"/>
                  <a:gd name="T82" fmla="*/ 111 w 232"/>
                  <a:gd name="T83" fmla="*/ 169 h 253"/>
                  <a:gd name="T84" fmla="*/ 92 w 232"/>
                  <a:gd name="T85" fmla="*/ 159 h 253"/>
                  <a:gd name="T86" fmla="*/ 77 w 232"/>
                  <a:gd name="T87" fmla="*/ 159 h 253"/>
                  <a:gd name="T88" fmla="*/ 69 w 232"/>
                  <a:gd name="T89" fmla="*/ 151 h 253"/>
                  <a:gd name="T90" fmla="*/ 54 w 232"/>
                  <a:gd name="T91" fmla="*/ 147 h 253"/>
                  <a:gd name="T92" fmla="*/ 31 w 232"/>
                  <a:gd name="T93" fmla="*/ 158 h 253"/>
                  <a:gd name="T94" fmla="*/ 13 w 232"/>
                  <a:gd name="T95" fmla="*/ 170 h 253"/>
                  <a:gd name="T96" fmla="*/ 9 w 232"/>
                  <a:gd name="T97" fmla="*/ 148 h 253"/>
                  <a:gd name="T98" fmla="*/ 6 w 232"/>
                  <a:gd name="T99" fmla="*/ 129 h 253"/>
                  <a:gd name="T100" fmla="*/ 5 w 232"/>
                  <a:gd name="T101" fmla="*/ 104 h 253"/>
                  <a:gd name="T102" fmla="*/ 8 w 232"/>
                  <a:gd name="T103" fmla="*/ 84 h 2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32" h="253">
                    <a:moveTo>
                      <a:pt x="0" y="73"/>
                    </a:moveTo>
                    <a:cubicBezTo>
                      <a:pt x="0" y="65"/>
                      <a:pt x="0" y="65"/>
                      <a:pt x="0" y="65"/>
                    </a:cubicBezTo>
                    <a:cubicBezTo>
                      <a:pt x="4" y="58"/>
                      <a:pt x="4" y="58"/>
                      <a:pt x="4" y="58"/>
                    </a:cubicBezTo>
                    <a:cubicBezTo>
                      <a:pt x="9" y="55"/>
                      <a:pt x="9" y="55"/>
                      <a:pt x="9" y="55"/>
                    </a:cubicBezTo>
                    <a:cubicBezTo>
                      <a:pt x="12" y="52"/>
                      <a:pt x="12" y="52"/>
                      <a:pt x="12" y="52"/>
                    </a:cubicBezTo>
                    <a:cubicBezTo>
                      <a:pt x="17" y="47"/>
                      <a:pt x="17" y="47"/>
                      <a:pt x="17" y="47"/>
                    </a:cubicBezTo>
                    <a:cubicBezTo>
                      <a:pt x="21" y="48"/>
                      <a:pt x="21" y="48"/>
                      <a:pt x="21" y="48"/>
                    </a:cubicBezTo>
                    <a:cubicBezTo>
                      <a:pt x="24" y="52"/>
                      <a:pt x="24" y="52"/>
                      <a:pt x="24" y="52"/>
                    </a:cubicBezTo>
                    <a:cubicBezTo>
                      <a:pt x="27" y="56"/>
                      <a:pt x="27" y="56"/>
                      <a:pt x="27" y="56"/>
                    </a:cubicBezTo>
                    <a:cubicBezTo>
                      <a:pt x="31" y="58"/>
                      <a:pt x="31" y="58"/>
                      <a:pt x="31" y="58"/>
                    </a:cubicBezTo>
                    <a:cubicBezTo>
                      <a:pt x="37" y="61"/>
                      <a:pt x="37" y="61"/>
                      <a:pt x="37" y="61"/>
                    </a:cubicBezTo>
                    <a:cubicBezTo>
                      <a:pt x="41" y="60"/>
                      <a:pt x="41" y="60"/>
                      <a:pt x="41" y="60"/>
                    </a:cubicBezTo>
                    <a:cubicBezTo>
                      <a:pt x="47" y="57"/>
                      <a:pt x="47" y="57"/>
                      <a:pt x="47" y="57"/>
                    </a:cubicBezTo>
                    <a:cubicBezTo>
                      <a:pt x="51" y="55"/>
                      <a:pt x="51" y="55"/>
                      <a:pt x="51" y="55"/>
                    </a:cubicBezTo>
                    <a:cubicBezTo>
                      <a:pt x="58" y="55"/>
                      <a:pt x="58" y="55"/>
                      <a:pt x="58" y="55"/>
                    </a:cubicBezTo>
                    <a:cubicBezTo>
                      <a:pt x="61" y="51"/>
                      <a:pt x="61" y="51"/>
                      <a:pt x="61" y="51"/>
                    </a:cubicBezTo>
                    <a:cubicBezTo>
                      <a:pt x="68" y="46"/>
                      <a:pt x="68" y="46"/>
                      <a:pt x="68" y="46"/>
                    </a:cubicBezTo>
                    <a:cubicBezTo>
                      <a:pt x="72" y="39"/>
                      <a:pt x="72" y="39"/>
                      <a:pt x="72" y="39"/>
                    </a:cubicBezTo>
                    <a:cubicBezTo>
                      <a:pt x="74" y="35"/>
                      <a:pt x="74" y="35"/>
                      <a:pt x="74" y="35"/>
                    </a:cubicBezTo>
                    <a:cubicBezTo>
                      <a:pt x="74" y="30"/>
                      <a:pt x="74" y="30"/>
                      <a:pt x="74" y="30"/>
                    </a:cubicBezTo>
                    <a:cubicBezTo>
                      <a:pt x="73" y="28"/>
                      <a:pt x="73" y="28"/>
                      <a:pt x="73" y="28"/>
                    </a:cubicBezTo>
                    <a:cubicBezTo>
                      <a:pt x="72" y="22"/>
                      <a:pt x="72" y="22"/>
                      <a:pt x="72" y="22"/>
                    </a:cubicBezTo>
                    <a:cubicBezTo>
                      <a:pt x="75" y="19"/>
                      <a:pt x="75" y="19"/>
                      <a:pt x="75" y="19"/>
                    </a:cubicBezTo>
                    <a:cubicBezTo>
                      <a:pt x="79" y="19"/>
                      <a:pt x="79" y="19"/>
                      <a:pt x="79" y="19"/>
                    </a:cubicBezTo>
                    <a:cubicBezTo>
                      <a:pt x="82" y="21"/>
                      <a:pt x="82" y="21"/>
                      <a:pt x="82" y="21"/>
                    </a:cubicBezTo>
                    <a:cubicBezTo>
                      <a:pt x="82" y="21"/>
                      <a:pt x="87" y="21"/>
                      <a:pt x="89" y="21"/>
                    </a:cubicBezTo>
                    <a:cubicBezTo>
                      <a:pt x="91" y="21"/>
                      <a:pt x="92" y="24"/>
                      <a:pt x="92" y="24"/>
                    </a:cubicBezTo>
                    <a:cubicBezTo>
                      <a:pt x="99" y="24"/>
                      <a:pt x="99" y="24"/>
                      <a:pt x="99" y="24"/>
                    </a:cubicBezTo>
                    <a:cubicBezTo>
                      <a:pt x="104" y="22"/>
                      <a:pt x="104" y="22"/>
                      <a:pt x="104" y="22"/>
                    </a:cubicBezTo>
                    <a:cubicBezTo>
                      <a:pt x="111" y="20"/>
                      <a:pt x="111" y="20"/>
                      <a:pt x="111" y="20"/>
                    </a:cubicBezTo>
                    <a:cubicBezTo>
                      <a:pt x="119" y="18"/>
                      <a:pt x="119" y="18"/>
                      <a:pt x="119" y="18"/>
                    </a:cubicBezTo>
                    <a:cubicBezTo>
                      <a:pt x="125" y="15"/>
                      <a:pt x="125" y="15"/>
                      <a:pt x="125" y="15"/>
                    </a:cubicBezTo>
                    <a:cubicBezTo>
                      <a:pt x="129" y="9"/>
                      <a:pt x="129" y="9"/>
                      <a:pt x="129" y="9"/>
                    </a:cubicBezTo>
                    <a:cubicBezTo>
                      <a:pt x="133" y="6"/>
                      <a:pt x="133" y="6"/>
                      <a:pt x="133" y="6"/>
                    </a:cubicBezTo>
                    <a:cubicBezTo>
                      <a:pt x="139" y="3"/>
                      <a:pt x="139" y="3"/>
                      <a:pt x="139" y="3"/>
                    </a:cubicBezTo>
                    <a:cubicBezTo>
                      <a:pt x="143" y="5"/>
                      <a:pt x="143" y="5"/>
                      <a:pt x="143" y="5"/>
                    </a:cubicBezTo>
                    <a:cubicBezTo>
                      <a:pt x="144" y="8"/>
                      <a:pt x="144" y="8"/>
                      <a:pt x="144" y="8"/>
                    </a:cubicBezTo>
                    <a:cubicBezTo>
                      <a:pt x="145" y="12"/>
                      <a:pt x="145" y="12"/>
                      <a:pt x="145" y="12"/>
                    </a:cubicBezTo>
                    <a:cubicBezTo>
                      <a:pt x="146" y="19"/>
                      <a:pt x="146" y="19"/>
                      <a:pt x="146" y="19"/>
                    </a:cubicBezTo>
                    <a:cubicBezTo>
                      <a:pt x="150" y="22"/>
                      <a:pt x="150" y="22"/>
                      <a:pt x="150" y="22"/>
                    </a:cubicBezTo>
                    <a:cubicBezTo>
                      <a:pt x="155" y="23"/>
                      <a:pt x="155" y="23"/>
                      <a:pt x="155" y="23"/>
                    </a:cubicBezTo>
                    <a:cubicBezTo>
                      <a:pt x="163" y="18"/>
                      <a:pt x="163" y="18"/>
                      <a:pt x="163" y="18"/>
                    </a:cubicBezTo>
                    <a:cubicBezTo>
                      <a:pt x="168" y="12"/>
                      <a:pt x="168" y="12"/>
                      <a:pt x="168" y="12"/>
                    </a:cubicBezTo>
                    <a:cubicBezTo>
                      <a:pt x="174" y="11"/>
                      <a:pt x="174" y="11"/>
                      <a:pt x="174" y="11"/>
                    </a:cubicBezTo>
                    <a:cubicBezTo>
                      <a:pt x="177" y="5"/>
                      <a:pt x="177" y="5"/>
                      <a:pt x="177" y="5"/>
                    </a:cubicBezTo>
                    <a:cubicBezTo>
                      <a:pt x="181" y="2"/>
                      <a:pt x="181" y="2"/>
                      <a:pt x="181" y="2"/>
                    </a:cubicBezTo>
                    <a:cubicBezTo>
                      <a:pt x="185" y="0"/>
                      <a:pt x="185" y="0"/>
                      <a:pt x="185" y="0"/>
                    </a:cubicBezTo>
                    <a:cubicBezTo>
                      <a:pt x="188" y="0"/>
                      <a:pt x="188" y="0"/>
                      <a:pt x="188" y="0"/>
                    </a:cubicBezTo>
                    <a:cubicBezTo>
                      <a:pt x="191" y="2"/>
                      <a:pt x="191" y="2"/>
                      <a:pt x="191" y="2"/>
                    </a:cubicBezTo>
                    <a:cubicBezTo>
                      <a:pt x="196" y="3"/>
                      <a:pt x="196" y="3"/>
                      <a:pt x="196" y="3"/>
                    </a:cubicBezTo>
                    <a:cubicBezTo>
                      <a:pt x="200" y="5"/>
                      <a:pt x="200" y="5"/>
                      <a:pt x="200" y="5"/>
                    </a:cubicBezTo>
                    <a:cubicBezTo>
                      <a:pt x="206" y="9"/>
                      <a:pt x="206" y="9"/>
                      <a:pt x="206" y="9"/>
                    </a:cubicBezTo>
                    <a:cubicBezTo>
                      <a:pt x="209" y="12"/>
                      <a:pt x="209" y="12"/>
                      <a:pt x="209" y="12"/>
                    </a:cubicBezTo>
                    <a:cubicBezTo>
                      <a:pt x="213" y="15"/>
                      <a:pt x="213" y="15"/>
                      <a:pt x="213" y="15"/>
                    </a:cubicBezTo>
                    <a:cubicBezTo>
                      <a:pt x="217" y="18"/>
                      <a:pt x="217" y="18"/>
                      <a:pt x="217" y="18"/>
                    </a:cubicBezTo>
                    <a:cubicBezTo>
                      <a:pt x="219" y="24"/>
                      <a:pt x="219" y="24"/>
                      <a:pt x="219" y="24"/>
                    </a:cubicBezTo>
                    <a:cubicBezTo>
                      <a:pt x="218" y="29"/>
                      <a:pt x="218" y="29"/>
                      <a:pt x="218" y="29"/>
                    </a:cubicBezTo>
                    <a:cubicBezTo>
                      <a:pt x="219" y="32"/>
                      <a:pt x="219" y="32"/>
                      <a:pt x="219" y="32"/>
                    </a:cubicBezTo>
                    <a:cubicBezTo>
                      <a:pt x="224" y="34"/>
                      <a:pt x="224" y="34"/>
                      <a:pt x="224" y="34"/>
                    </a:cubicBezTo>
                    <a:cubicBezTo>
                      <a:pt x="224" y="37"/>
                      <a:pt x="224" y="37"/>
                      <a:pt x="224" y="37"/>
                    </a:cubicBezTo>
                    <a:cubicBezTo>
                      <a:pt x="223" y="51"/>
                      <a:pt x="223" y="51"/>
                      <a:pt x="223" y="51"/>
                    </a:cubicBezTo>
                    <a:cubicBezTo>
                      <a:pt x="219" y="53"/>
                      <a:pt x="219" y="53"/>
                      <a:pt x="219" y="53"/>
                    </a:cubicBezTo>
                    <a:cubicBezTo>
                      <a:pt x="216" y="55"/>
                      <a:pt x="216" y="55"/>
                      <a:pt x="216" y="55"/>
                    </a:cubicBezTo>
                    <a:cubicBezTo>
                      <a:pt x="216" y="61"/>
                      <a:pt x="216" y="61"/>
                      <a:pt x="216" y="61"/>
                    </a:cubicBezTo>
                    <a:cubicBezTo>
                      <a:pt x="216" y="64"/>
                      <a:pt x="216" y="64"/>
                      <a:pt x="216" y="64"/>
                    </a:cubicBezTo>
                    <a:cubicBezTo>
                      <a:pt x="219" y="69"/>
                      <a:pt x="219" y="69"/>
                      <a:pt x="219" y="69"/>
                    </a:cubicBezTo>
                    <a:cubicBezTo>
                      <a:pt x="222" y="74"/>
                      <a:pt x="222" y="74"/>
                      <a:pt x="222" y="74"/>
                    </a:cubicBezTo>
                    <a:cubicBezTo>
                      <a:pt x="227" y="79"/>
                      <a:pt x="227" y="79"/>
                      <a:pt x="227" y="79"/>
                    </a:cubicBezTo>
                    <a:cubicBezTo>
                      <a:pt x="232" y="81"/>
                      <a:pt x="232" y="81"/>
                      <a:pt x="232" y="81"/>
                    </a:cubicBezTo>
                    <a:cubicBezTo>
                      <a:pt x="230" y="89"/>
                      <a:pt x="230" y="89"/>
                      <a:pt x="230" y="89"/>
                    </a:cubicBezTo>
                    <a:cubicBezTo>
                      <a:pt x="223" y="97"/>
                      <a:pt x="223" y="97"/>
                      <a:pt x="223" y="97"/>
                    </a:cubicBezTo>
                    <a:cubicBezTo>
                      <a:pt x="216" y="104"/>
                      <a:pt x="216" y="104"/>
                      <a:pt x="216" y="104"/>
                    </a:cubicBezTo>
                    <a:cubicBezTo>
                      <a:pt x="211" y="110"/>
                      <a:pt x="211" y="110"/>
                      <a:pt x="211" y="110"/>
                    </a:cubicBezTo>
                    <a:cubicBezTo>
                      <a:pt x="211" y="108"/>
                      <a:pt x="211" y="108"/>
                      <a:pt x="211" y="108"/>
                    </a:cubicBezTo>
                    <a:cubicBezTo>
                      <a:pt x="206" y="105"/>
                      <a:pt x="206" y="105"/>
                      <a:pt x="206" y="105"/>
                    </a:cubicBezTo>
                    <a:cubicBezTo>
                      <a:pt x="201" y="104"/>
                      <a:pt x="201" y="104"/>
                      <a:pt x="201" y="104"/>
                    </a:cubicBezTo>
                    <a:cubicBezTo>
                      <a:pt x="196" y="106"/>
                      <a:pt x="196" y="106"/>
                      <a:pt x="196" y="106"/>
                    </a:cubicBezTo>
                    <a:cubicBezTo>
                      <a:pt x="196" y="106"/>
                      <a:pt x="195" y="109"/>
                      <a:pt x="195" y="110"/>
                    </a:cubicBezTo>
                    <a:cubicBezTo>
                      <a:pt x="195" y="111"/>
                      <a:pt x="195" y="114"/>
                      <a:pt x="195" y="114"/>
                    </a:cubicBezTo>
                    <a:cubicBezTo>
                      <a:pt x="195" y="120"/>
                      <a:pt x="195" y="120"/>
                      <a:pt x="195" y="120"/>
                    </a:cubicBezTo>
                    <a:cubicBezTo>
                      <a:pt x="193" y="125"/>
                      <a:pt x="193" y="125"/>
                      <a:pt x="193" y="125"/>
                    </a:cubicBezTo>
                    <a:cubicBezTo>
                      <a:pt x="189" y="131"/>
                      <a:pt x="189" y="131"/>
                      <a:pt x="189" y="131"/>
                    </a:cubicBezTo>
                    <a:cubicBezTo>
                      <a:pt x="190" y="140"/>
                      <a:pt x="190" y="140"/>
                      <a:pt x="190" y="140"/>
                    </a:cubicBezTo>
                    <a:cubicBezTo>
                      <a:pt x="191" y="145"/>
                      <a:pt x="191" y="145"/>
                      <a:pt x="191" y="145"/>
                    </a:cubicBezTo>
                    <a:cubicBezTo>
                      <a:pt x="193" y="149"/>
                      <a:pt x="193" y="149"/>
                      <a:pt x="193" y="149"/>
                    </a:cubicBezTo>
                    <a:cubicBezTo>
                      <a:pt x="192" y="153"/>
                      <a:pt x="192" y="153"/>
                      <a:pt x="192" y="153"/>
                    </a:cubicBezTo>
                    <a:cubicBezTo>
                      <a:pt x="191" y="156"/>
                      <a:pt x="191" y="156"/>
                      <a:pt x="191" y="156"/>
                    </a:cubicBezTo>
                    <a:cubicBezTo>
                      <a:pt x="192" y="169"/>
                      <a:pt x="192" y="169"/>
                      <a:pt x="192" y="169"/>
                    </a:cubicBezTo>
                    <a:cubicBezTo>
                      <a:pt x="193" y="179"/>
                      <a:pt x="193" y="179"/>
                      <a:pt x="193" y="179"/>
                    </a:cubicBezTo>
                    <a:cubicBezTo>
                      <a:pt x="192" y="184"/>
                      <a:pt x="192" y="184"/>
                      <a:pt x="192" y="184"/>
                    </a:cubicBezTo>
                    <a:cubicBezTo>
                      <a:pt x="194" y="188"/>
                      <a:pt x="194" y="188"/>
                      <a:pt x="194" y="188"/>
                    </a:cubicBezTo>
                    <a:cubicBezTo>
                      <a:pt x="194" y="193"/>
                      <a:pt x="194" y="193"/>
                      <a:pt x="194" y="193"/>
                    </a:cubicBezTo>
                    <a:cubicBezTo>
                      <a:pt x="193" y="201"/>
                      <a:pt x="193" y="201"/>
                      <a:pt x="193" y="201"/>
                    </a:cubicBezTo>
                    <a:cubicBezTo>
                      <a:pt x="191" y="207"/>
                      <a:pt x="191" y="207"/>
                      <a:pt x="191" y="207"/>
                    </a:cubicBezTo>
                    <a:cubicBezTo>
                      <a:pt x="190" y="214"/>
                      <a:pt x="190" y="214"/>
                      <a:pt x="190" y="214"/>
                    </a:cubicBezTo>
                    <a:cubicBezTo>
                      <a:pt x="188" y="221"/>
                      <a:pt x="188" y="221"/>
                      <a:pt x="188" y="221"/>
                    </a:cubicBezTo>
                    <a:cubicBezTo>
                      <a:pt x="186" y="225"/>
                      <a:pt x="186" y="225"/>
                      <a:pt x="186" y="225"/>
                    </a:cubicBezTo>
                    <a:cubicBezTo>
                      <a:pt x="186" y="233"/>
                      <a:pt x="186" y="233"/>
                      <a:pt x="186" y="233"/>
                    </a:cubicBezTo>
                    <a:cubicBezTo>
                      <a:pt x="187" y="235"/>
                      <a:pt x="187" y="235"/>
                      <a:pt x="187" y="235"/>
                    </a:cubicBezTo>
                    <a:cubicBezTo>
                      <a:pt x="187" y="238"/>
                      <a:pt x="187" y="238"/>
                      <a:pt x="187" y="238"/>
                    </a:cubicBezTo>
                    <a:cubicBezTo>
                      <a:pt x="181" y="245"/>
                      <a:pt x="181" y="245"/>
                      <a:pt x="181" y="245"/>
                    </a:cubicBezTo>
                    <a:cubicBezTo>
                      <a:pt x="175" y="252"/>
                      <a:pt x="175" y="252"/>
                      <a:pt x="175" y="252"/>
                    </a:cubicBezTo>
                    <a:cubicBezTo>
                      <a:pt x="171" y="253"/>
                      <a:pt x="171" y="253"/>
                      <a:pt x="171" y="253"/>
                    </a:cubicBezTo>
                    <a:cubicBezTo>
                      <a:pt x="167" y="250"/>
                      <a:pt x="167" y="250"/>
                      <a:pt x="167" y="250"/>
                    </a:cubicBezTo>
                    <a:cubicBezTo>
                      <a:pt x="164" y="246"/>
                      <a:pt x="164" y="246"/>
                      <a:pt x="164" y="246"/>
                    </a:cubicBezTo>
                    <a:cubicBezTo>
                      <a:pt x="163" y="241"/>
                      <a:pt x="163" y="241"/>
                      <a:pt x="163" y="241"/>
                    </a:cubicBezTo>
                    <a:cubicBezTo>
                      <a:pt x="159" y="238"/>
                      <a:pt x="159" y="238"/>
                      <a:pt x="159" y="238"/>
                    </a:cubicBezTo>
                    <a:cubicBezTo>
                      <a:pt x="157" y="234"/>
                      <a:pt x="157" y="234"/>
                      <a:pt x="157" y="234"/>
                    </a:cubicBezTo>
                    <a:cubicBezTo>
                      <a:pt x="156" y="229"/>
                      <a:pt x="156" y="229"/>
                      <a:pt x="156" y="229"/>
                    </a:cubicBezTo>
                    <a:cubicBezTo>
                      <a:pt x="157" y="225"/>
                      <a:pt x="157" y="225"/>
                      <a:pt x="157" y="225"/>
                    </a:cubicBezTo>
                    <a:cubicBezTo>
                      <a:pt x="161" y="220"/>
                      <a:pt x="161" y="220"/>
                      <a:pt x="161" y="220"/>
                    </a:cubicBezTo>
                    <a:cubicBezTo>
                      <a:pt x="164" y="214"/>
                      <a:pt x="164" y="214"/>
                      <a:pt x="164" y="214"/>
                    </a:cubicBezTo>
                    <a:cubicBezTo>
                      <a:pt x="169" y="209"/>
                      <a:pt x="169" y="209"/>
                      <a:pt x="169" y="209"/>
                    </a:cubicBezTo>
                    <a:cubicBezTo>
                      <a:pt x="172" y="203"/>
                      <a:pt x="172" y="203"/>
                      <a:pt x="172" y="203"/>
                    </a:cubicBezTo>
                    <a:cubicBezTo>
                      <a:pt x="172" y="196"/>
                      <a:pt x="172" y="196"/>
                      <a:pt x="172" y="196"/>
                    </a:cubicBezTo>
                    <a:cubicBezTo>
                      <a:pt x="164" y="190"/>
                      <a:pt x="164" y="190"/>
                      <a:pt x="164" y="190"/>
                    </a:cubicBezTo>
                    <a:cubicBezTo>
                      <a:pt x="157" y="188"/>
                      <a:pt x="157" y="188"/>
                      <a:pt x="157" y="188"/>
                    </a:cubicBezTo>
                    <a:cubicBezTo>
                      <a:pt x="151" y="185"/>
                      <a:pt x="151" y="185"/>
                      <a:pt x="151" y="185"/>
                    </a:cubicBezTo>
                    <a:cubicBezTo>
                      <a:pt x="144" y="185"/>
                      <a:pt x="144" y="185"/>
                      <a:pt x="144" y="185"/>
                    </a:cubicBezTo>
                    <a:cubicBezTo>
                      <a:pt x="137" y="185"/>
                      <a:pt x="137" y="185"/>
                      <a:pt x="137" y="185"/>
                    </a:cubicBezTo>
                    <a:cubicBezTo>
                      <a:pt x="134" y="183"/>
                      <a:pt x="134" y="183"/>
                      <a:pt x="134" y="183"/>
                    </a:cubicBezTo>
                    <a:cubicBezTo>
                      <a:pt x="133" y="179"/>
                      <a:pt x="133" y="179"/>
                      <a:pt x="133" y="179"/>
                    </a:cubicBezTo>
                    <a:cubicBezTo>
                      <a:pt x="127" y="174"/>
                      <a:pt x="127" y="174"/>
                      <a:pt x="127" y="174"/>
                    </a:cubicBezTo>
                    <a:cubicBezTo>
                      <a:pt x="123" y="172"/>
                      <a:pt x="123" y="172"/>
                      <a:pt x="123" y="172"/>
                    </a:cubicBezTo>
                    <a:cubicBezTo>
                      <a:pt x="123" y="172"/>
                      <a:pt x="118" y="171"/>
                      <a:pt x="116" y="171"/>
                    </a:cubicBezTo>
                    <a:cubicBezTo>
                      <a:pt x="114" y="171"/>
                      <a:pt x="111" y="169"/>
                      <a:pt x="111" y="169"/>
                    </a:cubicBezTo>
                    <a:cubicBezTo>
                      <a:pt x="104" y="167"/>
                      <a:pt x="104" y="167"/>
                      <a:pt x="104" y="167"/>
                    </a:cubicBezTo>
                    <a:cubicBezTo>
                      <a:pt x="98" y="162"/>
                      <a:pt x="98" y="162"/>
                      <a:pt x="98" y="162"/>
                    </a:cubicBezTo>
                    <a:cubicBezTo>
                      <a:pt x="92" y="159"/>
                      <a:pt x="92" y="159"/>
                      <a:pt x="92" y="159"/>
                    </a:cubicBezTo>
                    <a:cubicBezTo>
                      <a:pt x="89" y="158"/>
                      <a:pt x="89" y="158"/>
                      <a:pt x="89" y="158"/>
                    </a:cubicBezTo>
                    <a:cubicBezTo>
                      <a:pt x="82" y="158"/>
                      <a:pt x="82" y="158"/>
                      <a:pt x="82" y="158"/>
                    </a:cubicBezTo>
                    <a:cubicBezTo>
                      <a:pt x="77" y="159"/>
                      <a:pt x="77" y="159"/>
                      <a:pt x="77" y="159"/>
                    </a:cubicBezTo>
                    <a:cubicBezTo>
                      <a:pt x="73" y="160"/>
                      <a:pt x="73" y="160"/>
                      <a:pt x="73" y="160"/>
                    </a:cubicBezTo>
                    <a:cubicBezTo>
                      <a:pt x="71" y="156"/>
                      <a:pt x="71" y="156"/>
                      <a:pt x="71" y="156"/>
                    </a:cubicBezTo>
                    <a:cubicBezTo>
                      <a:pt x="69" y="151"/>
                      <a:pt x="69" y="151"/>
                      <a:pt x="69" y="151"/>
                    </a:cubicBezTo>
                    <a:cubicBezTo>
                      <a:pt x="67" y="148"/>
                      <a:pt x="67" y="148"/>
                      <a:pt x="67" y="148"/>
                    </a:cubicBezTo>
                    <a:cubicBezTo>
                      <a:pt x="58" y="146"/>
                      <a:pt x="58" y="146"/>
                      <a:pt x="58" y="146"/>
                    </a:cubicBezTo>
                    <a:cubicBezTo>
                      <a:pt x="54" y="147"/>
                      <a:pt x="54" y="147"/>
                      <a:pt x="54" y="147"/>
                    </a:cubicBezTo>
                    <a:cubicBezTo>
                      <a:pt x="47" y="149"/>
                      <a:pt x="47" y="149"/>
                      <a:pt x="47" y="149"/>
                    </a:cubicBezTo>
                    <a:cubicBezTo>
                      <a:pt x="40" y="154"/>
                      <a:pt x="40" y="154"/>
                      <a:pt x="40" y="154"/>
                    </a:cubicBezTo>
                    <a:cubicBezTo>
                      <a:pt x="31" y="158"/>
                      <a:pt x="31" y="158"/>
                      <a:pt x="31" y="158"/>
                    </a:cubicBezTo>
                    <a:cubicBezTo>
                      <a:pt x="24" y="163"/>
                      <a:pt x="24" y="163"/>
                      <a:pt x="24" y="163"/>
                    </a:cubicBezTo>
                    <a:cubicBezTo>
                      <a:pt x="18" y="166"/>
                      <a:pt x="18" y="166"/>
                      <a:pt x="18" y="166"/>
                    </a:cubicBezTo>
                    <a:cubicBezTo>
                      <a:pt x="13" y="170"/>
                      <a:pt x="13" y="170"/>
                      <a:pt x="13" y="170"/>
                    </a:cubicBezTo>
                    <a:cubicBezTo>
                      <a:pt x="13" y="163"/>
                      <a:pt x="13" y="163"/>
                      <a:pt x="13" y="163"/>
                    </a:cubicBezTo>
                    <a:cubicBezTo>
                      <a:pt x="13" y="163"/>
                      <a:pt x="14" y="156"/>
                      <a:pt x="13" y="155"/>
                    </a:cubicBezTo>
                    <a:cubicBezTo>
                      <a:pt x="11" y="153"/>
                      <a:pt x="9" y="148"/>
                      <a:pt x="9" y="148"/>
                    </a:cubicBezTo>
                    <a:cubicBezTo>
                      <a:pt x="6" y="142"/>
                      <a:pt x="6" y="142"/>
                      <a:pt x="6" y="142"/>
                    </a:cubicBezTo>
                    <a:cubicBezTo>
                      <a:pt x="5" y="133"/>
                      <a:pt x="5" y="133"/>
                      <a:pt x="5" y="133"/>
                    </a:cubicBezTo>
                    <a:cubicBezTo>
                      <a:pt x="6" y="129"/>
                      <a:pt x="6" y="129"/>
                      <a:pt x="6" y="129"/>
                    </a:cubicBezTo>
                    <a:cubicBezTo>
                      <a:pt x="7" y="120"/>
                      <a:pt x="7" y="120"/>
                      <a:pt x="7" y="120"/>
                    </a:cubicBezTo>
                    <a:cubicBezTo>
                      <a:pt x="7" y="110"/>
                      <a:pt x="7" y="110"/>
                      <a:pt x="7" y="110"/>
                    </a:cubicBezTo>
                    <a:cubicBezTo>
                      <a:pt x="5" y="104"/>
                      <a:pt x="5" y="104"/>
                      <a:pt x="5" y="104"/>
                    </a:cubicBezTo>
                    <a:cubicBezTo>
                      <a:pt x="4" y="95"/>
                      <a:pt x="4" y="95"/>
                      <a:pt x="4" y="95"/>
                    </a:cubicBezTo>
                    <a:cubicBezTo>
                      <a:pt x="6" y="90"/>
                      <a:pt x="6" y="90"/>
                      <a:pt x="6" y="90"/>
                    </a:cubicBezTo>
                    <a:cubicBezTo>
                      <a:pt x="8" y="84"/>
                      <a:pt x="8" y="84"/>
                      <a:pt x="8" y="84"/>
                    </a:cubicBezTo>
                    <a:cubicBezTo>
                      <a:pt x="5" y="76"/>
                      <a:pt x="5" y="76"/>
                      <a:pt x="5" y="76"/>
                    </a:cubicBezTo>
                    <a:lnTo>
                      <a:pt x="0" y="73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38" name="Freeform 28"/>
              <p:cNvSpPr>
                <a:spLocks/>
              </p:cNvSpPr>
              <p:nvPr/>
            </p:nvSpPr>
            <p:spPr bwMode="auto">
              <a:xfrm>
                <a:off x="10696575" y="2551113"/>
                <a:ext cx="134937" cy="187325"/>
              </a:xfrm>
              <a:custGeom>
                <a:avLst/>
                <a:gdLst>
                  <a:gd name="T0" fmla="*/ 10 w 85"/>
                  <a:gd name="T1" fmla="*/ 2 h 118"/>
                  <a:gd name="T2" fmla="*/ 19 w 85"/>
                  <a:gd name="T3" fmla="*/ 9 h 118"/>
                  <a:gd name="T4" fmla="*/ 33 w 85"/>
                  <a:gd name="T5" fmla="*/ 14 h 118"/>
                  <a:gd name="T6" fmla="*/ 47 w 85"/>
                  <a:gd name="T7" fmla="*/ 21 h 118"/>
                  <a:gd name="T8" fmla="*/ 64 w 85"/>
                  <a:gd name="T9" fmla="*/ 31 h 118"/>
                  <a:gd name="T10" fmla="*/ 83 w 85"/>
                  <a:gd name="T11" fmla="*/ 50 h 118"/>
                  <a:gd name="T12" fmla="*/ 85 w 85"/>
                  <a:gd name="T13" fmla="*/ 52 h 118"/>
                  <a:gd name="T14" fmla="*/ 81 w 85"/>
                  <a:gd name="T15" fmla="*/ 61 h 118"/>
                  <a:gd name="T16" fmla="*/ 62 w 85"/>
                  <a:gd name="T17" fmla="*/ 85 h 118"/>
                  <a:gd name="T18" fmla="*/ 50 w 85"/>
                  <a:gd name="T19" fmla="*/ 99 h 118"/>
                  <a:gd name="T20" fmla="*/ 38 w 85"/>
                  <a:gd name="T21" fmla="*/ 116 h 118"/>
                  <a:gd name="T22" fmla="*/ 28 w 85"/>
                  <a:gd name="T23" fmla="*/ 118 h 118"/>
                  <a:gd name="T24" fmla="*/ 17 w 85"/>
                  <a:gd name="T25" fmla="*/ 116 h 118"/>
                  <a:gd name="T26" fmla="*/ 12 w 85"/>
                  <a:gd name="T27" fmla="*/ 109 h 118"/>
                  <a:gd name="T28" fmla="*/ 5 w 85"/>
                  <a:gd name="T29" fmla="*/ 99 h 118"/>
                  <a:gd name="T30" fmla="*/ 0 w 85"/>
                  <a:gd name="T31" fmla="*/ 90 h 118"/>
                  <a:gd name="T32" fmla="*/ 0 w 85"/>
                  <a:gd name="T33" fmla="*/ 80 h 118"/>
                  <a:gd name="T34" fmla="*/ 12 w 85"/>
                  <a:gd name="T35" fmla="*/ 78 h 118"/>
                  <a:gd name="T36" fmla="*/ 17 w 85"/>
                  <a:gd name="T37" fmla="*/ 64 h 118"/>
                  <a:gd name="T38" fmla="*/ 17 w 85"/>
                  <a:gd name="T39" fmla="*/ 43 h 118"/>
                  <a:gd name="T40" fmla="*/ 17 w 85"/>
                  <a:gd name="T41" fmla="*/ 26 h 118"/>
                  <a:gd name="T42" fmla="*/ 12 w 85"/>
                  <a:gd name="T43" fmla="*/ 16 h 118"/>
                  <a:gd name="T44" fmla="*/ 5 w 85"/>
                  <a:gd name="T45" fmla="*/ 9 h 118"/>
                  <a:gd name="T46" fmla="*/ 5 w 85"/>
                  <a:gd name="T47" fmla="*/ 0 h 118"/>
                  <a:gd name="T48" fmla="*/ 10 w 85"/>
                  <a:gd name="T49" fmla="*/ 2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5" h="118">
                    <a:moveTo>
                      <a:pt x="10" y="2"/>
                    </a:moveTo>
                    <a:lnTo>
                      <a:pt x="19" y="9"/>
                    </a:lnTo>
                    <a:lnTo>
                      <a:pt x="33" y="14"/>
                    </a:lnTo>
                    <a:lnTo>
                      <a:pt x="47" y="21"/>
                    </a:lnTo>
                    <a:lnTo>
                      <a:pt x="64" y="31"/>
                    </a:lnTo>
                    <a:lnTo>
                      <a:pt x="83" y="50"/>
                    </a:lnTo>
                    <a:lnTo>
                      <a:pt x="85" y="52"/>
                    </a:lnTo>
                    <a:lnTo>
                      <a:pt x="81" y="61"/>
                    </a:lnTo>
                    <a:lnTo>
                      <a:pt x="62" y="85"/>
                    </a:lnTo>
                    <a:lnTo>
                      <a:pt x="50" y="99"/>
                    </a:lnTo>
                    <a:lnTo>
                      <a:pt x="38" y="116"/>
                    </a:lnTo>
                    <a:lnTo>
                      <a:pt x="28" y="118"/>
                    </a:lnTo>
                    <a:lnTo>
                      <a:pt x="17" y="116"/>
                    </a:lnTo>
                    <a:lnTo>
                      <a:pt x="12" y="109"/>
                    </a:lnTo>
                    <a:lnTo>
                      <a:pt x="5" y="99"/>
                    </a:lnTo>
                    <a:lnTo>
                      <a:pt x="0" y="90"/>
                    </a:lnTo>
                    <a:lnTo>
                      <a:pt x="0" y="80"/>
                    </a:lnTo>
                    <a:lnTo>
                      <a:pt x="12" y="78"/>
                    </a:lnTo>
                    <a:lnTo>
                      <a:pt x="17" y="64"/>
                    </a:lnTo>
                    <a:lnTo>
                      <a:pt x="17" y="43"/>
                    </a:lnTo>
                    <a:lnTo>
                      <a:pt x="17" y="26"/>
                    </a:lnTo>
                    <a:lnTo>
                      <a:pt x="12" y="16"/>
                    </a:lnTo>
                    <a:lnTo>
                      <a:pt x="5" y="9"/>
                    </a:lnTo>
                    <a:lnTo>
                      <a:pt x="5" y="0"/>
                    </a:lnTo>
                    <a:lnTo>
                      <a:pt x="10" y="2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39" name="Freeform 29"/>
              <p:cNvSpPr>
                <a:spLocks/>
              </p:cNvSpPr>
              <p:nvPr/>
            </p:nvSpPr>
            <p:spPr bwMode="auto">
              <a:xfrm>
                <a:off x="10696575" y="2474913"/>
                <a:ext cx="263525" cy="139700"/>
              </a:xfrm>
              <a:custGeom>
                <a:avLst/>
                <a:gdLst>
                  <a:gd name="T0" fmla="*/ 0 w 166"/>
                  <a:gd name="T1" fmla="*/ 34 h 88"/>
                  <a:gd name="T2" fmla="*/ 10 w 166"/>
                  <a:gd name="T3" fmla="*/ 41 h 88"/>
                  <a:gd name="T4" fmla="*/ 21 w 166"/>
                  <a:gd name="T5" fmla="*/ 48 h 88"/>
                  <a:gd name="T6" fmla="*/ 36 w 166"/>
                  <a:gd name="T7" fmla="*/ 53 h 88"/>
                  <a:gd name="T8" fmla="*/ 47 w 166"/>
                  <a:gd name="T9" fmla="*/ 60 h 88"/>
                  <a:gd name="T10" fmla="*/ 57 w 166"/>
                  <a:gd name="T11" fmla="*/ 64 h 88"/>
                  <a:gd name="T12" fmla="*/ 66 w 166"/>
                  <a:gd name="T13" fmla="*/ 69 h 88"/>
                  <a:gd name="T14" fmla="*/ 78 w 166"/>
                  <a:gd name="T15" fmla="*/ 79 h 88"/>
                  <a:gd name="T16" fmla="*/ 88 w 166"/>
                  <a:gd name="T17" fmla="*/ 86 h 88"/>
                  <a:gd name="T18" fmla="*/ 100 w 166"/>
                  <a:gd name="T19" fmla="*/ 88 h 88"/>
                  <a:gd name="T20" fmla="*/ 109 w 166"/>
                  <a:gd name="T21" fmla="*/ 81 h 88"/>
                  <a:gd name="T22" fmla="*/ 126 w 166"/>
                  <a:gd name="T23" fmla="*/ 67 h 88"/>
                  <a:gd name="T24" fmla="*/ 140 w 166"/>
                  <a:gd name="T25" fmla="*/ 48 h 88"/>
                  <a:gd name="T26" fmla="*/ 152 w 166"/>
                  <a:gd name="T27" fmla="*/ 36 h 88"/>
                  <a:gd name="T28" fmla="*/ 159 w 166"/>
                  <a:gd name="T29" fmla="*/ 27 h 88"/>
                  <a:gd name="T30" fmla="*/ 163 w 166"/>
                  <a:gd name="T31" fmla="*/ 15 h 88"/>
                  <a:gd name="T32" fmla="*/ 166 w 166"/>
                  <a:gd name="T33" fmla="*/ 5 h 88"/>
                  <a:gd name="T34" fmla="*/ 149 w 166"/>
                  <a:gd name="T35" fmla="*/ 0 h 88"/>
                  <a:gd name="T36" fmla="*/ 135 w 166"/>
                  <a:gd name="T37" fmla="*/ 3 h 88"/>
                  <a:gd name="T38" fmla="*/ 126 w 166"/>
                  <a:gd name="T39" fmla="*/ 5 h 88"/>
                  <a:gd name="T40" fmla="*/ 118 w 166"/>
                  <a:gd name="T41" fmla="*/ 22 h 88"/>
                  <a:gd name="T42" fmla="*/ 107 w 166"/>
                  <a:gd name="T43" fmla="*/ 29 h 88"/>
                  <a:gd name="T44" fmla="*/ 90 w 166"/>
                  <a:gd name="T45" fmla="*/ 31 h 88"/>
                  <a:gd name="T46" fmla="*/ 73 w 166"/>
                  <a:gd name="T47" fmla="*/ 31 h 88"/>
                  <a:gd name="T48" fmla="*/ 57 w 166"/>
                  <a:gd name="T49" fmla="*/ 31 h 88"/>
                  <a:gd name="T50" fmla="*/ 45 w 166"/>
                  <a:gd name="T51" fmla="*/ 27 h 88"/>
                  <a:gd name="T52" fmla="*/ 36 w 166"/>
                  <a:gd name="T53" fmla="*/ 19 h 88"/>
                  <a:gd name="T54" fmla="*/ 28 w 166"/>
                  <a:gd name="T55" fmla="*/ 15 h 88"/>
                  <a:gd name="T56" fmla="*/ 19 w 166"/>
                  <a:gd name="T57" fmla="*/ 15 h 88"/>
                  <a:gd name="T58" fmla="*/ 10 w 166"/>
                  <a:gd name="T59" fmla="*/ 19 h 88"/>
                  <a:gd name="T60" fmla="*/ 2 w 166"/>
                  <a:gd name="T61" fmla="*/ 27 h 88"/>
                  <a:gd name="T62" fmla="*/ 0 w 166"/>
                  <a:gd name="T63" fmla="*/ 34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66" h="88">
                    <a:moveTo>
                      <a:pt x="0" y="34"/>
                    </a:moveTo>
                    <a:lnTo>
                      <a:pt x="10" y="41"/>
                    </a:lnTo>
                    <a:lnTo>
                      <a:pt x="21" y="48"/>
                    </a:lnTo>
                    <a:lnTo>
                      <a:pt x="36" y="53"/>
                    </a:lnTo>
                    <a:lnTo>
                      <a:pt x="47" y="60"/>
                    </a:lnTo>
                    <a:lnTo>
                      <a:pt x="57" y="64"/>
                    </a:lnTo>
                    <a:lnTo>
                      <a:pt x="66" y="69"/>
                    </a:lnTo>
                    <a:lnTo>
                      <a:pt x="78" y="79"/>
                    </a:lnTo>
                    <a:lnTo>
                      <a:pt x="88" y="86"/>
                    </a:lnTo>
                    <a:lnTo>
                      <a:pt x="100" y="88"/>
                    </a:lnTo>
                    <a:lnTo>
                      <a:pt x="109" y="81"/>
                    </a:lnTo>
                    <a:lnTo>
                      <a:pt x="126" y="67"/>
                    </a:lnTo>
                    <a:lnTo>
                      <a:pt x="140" y="48"/>
                    </a:lnTo>
                    <a:lnTo>
                      <a:pt x="152" y="36"/>
                    </a:lnTo>
                    <a:lnTo>
                      <a:pt x="159" y="27"/>
                    </a:lnTo>
                    <a:lnTo>
                      <a:pt x="163" y="15"/>
                    </a:lnTo>
                    <a:lnTo>
                      <a:pt x="166" y="5"/>
                    </a:lnTo>
                    <a:lnTo>
                      <a:pt x="149" y="0"/>
                    </a:lnTo>
                    <a:lnTo>
                      <a:pt x="135" y="3"/>
                    </a:lnTo>
                    <a:lnTo>
                      <a:pt x="126" y="5"/>
                    </a:lnTo>
                    <a:lnTo>
                      <a:pt x="118" y="22"/>
                    </a:lnTo>
                    <a:lnTo>
                      <a:pt x="107" y="29"/>
                    </a:lnTo>
                    <a:lnTo>
                      <a:pt x="90" y="31"/>
                    </a:lnTo>
                    <a:lnTo>
                      <a:pt x="73" y="31"/>
                    </a:lnTo>
                    <a:lnTo>
                      <a:pt x="57" y="31"/>
                    </a:lnTo>
                    <a:lnTo>
                      <a:pt x="45" y="27"/>
                    </a:lnTo>
                    <a:lnTo>
                      <a:pt x="36" y="19"/>
                    </a:lnTo>
                    <a:lnTo>
                      <a:pt x="28" y="15"/>
                    </a:lnTo>
                    <a:lnTo>
                      <a:pt x="19" y="15"/>
                    </a:lnTo>
                    <a:lnTo>
                      <a:pt x="10" y="19"/>
                    </a:lnTo>
                    <a:lnTo>
                      <a:pt x="2" y="27"/>
                    </a:lnTo>
                    <a:lnTo>
                      <a:pt x="0" y="34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40" name="Freeform 30"/>
              <p:cNvSpPr>
                <a:spLocks/>
              </p:cNvSpPr>
              <p:nvPr/>
            </p:nvSpPr>
            <p:spPr bwMode="auto">
              <a:xfrm>
                <a:off x="9910763" y="1885950"/>
                <a:ext cx="533400" cy="777875"/>
              </a:xfrm>
              <a:custGeom>
                <a:avLst/>
                <a:gdLst>
                  <a:gd name="T0" fmla="*/ 113 w 142"/>
                  <a:gd name="T1" fmla="*/ 0 h 207"/>
                  <a:gd name="T2" fmla="*/ 120 w 142"/>
                  <a:gd name="T3" fmla="*/ 4 h 207"/>
                  <a:gd name="T4" fmla="*/ 116 w 142"/>
                  <a:gd name="T5" fmla="*/ 11 h 207"/>
                  <a:gd name="T6" fmla="*/ 120 w 142"/>
                  <a:gd name="T7" fmla="*/ 20 h 207"/>
                  <a:gd name="T8" fmla="*/ 125 w 142"/>
                  <a:gd name="T9" fmla="*/ 31 h 207"/>
                  <a:gd name="T10" fmla="*/ 127 w 142"/>
                  <a:gd name="T11" fmla="*/ 42 h 207"/>
                  <a:gd name="T12" fmla="*/ 129 w 142"/>
                  <a:gd name="T13" fmla="*/ 70 h 207"/>
                  <a:gd name="T14" fmla="*/ 130 w 142"/>
                  <a:gd name="T15" fmla="*/ 82 h 207"/>
                  <a:gd name="T16" fmla="*/ 134 w 142"/>
                  <a:gd name="T17" fmla="*/ 97 h 207"/>
                  <a:gd name="T18" fmla="*/ 140 w 142"/>
                  <a:gd name="T19" fmla="*/ 104 h 207"/>
                  <a:gd name="T20" fmla="*/ 139 w 142"/>
                  <a:gd name="T21" fmla="*/ 112 h 207"/>
                  <a:gd name="T22" fmla="*/ 136 w 142"/>
                  <a:gd name="T23" fmla="*/ 124 h 207"/>
                  <a:gd name="T24" fmla="*/ 139 w 142"/>
                  <a:gd name="T25" fmla="*/ 134 h 207"/>
                  <a:gd name="T26" fmla="*/ 129 w 142"/>
                  <a:gd name="T27" fmla="*/ 144 h 207"/>
                  <a:gd name="T28" fmla="*/ 115 w 142"/>
                  <a:gd name="T29" fmla="*/ 155 h 207"/>
                  <a:gd name="T30" fmla="*/ 103 w 142"/>
                  <a:gd name="T31" fmla="*/ 166 h 207"/>
                  <a:gd name="T32" fmla="*/ 92 w 142"/>
                  <a:gd name="T33" fmla="*/ 169 h 207"/>
                  <a:gd name="T34" fmla="*/ 81 w 142"/>
                  <a:gd name="T35" fmla="*/ 171 h 207"/>
                  <a:gd name="T36" fmla="*/ 72 w 142"/>
                  <a:gd name="T37" fmla="*/ 168 h 207"/>
                  <a:gd name="T38" fmla="*/ 61 w 142"/>
                  <a:gd name="T39" fmla="*/ 167 h 207"/>
                  <a:gd name="T40" fmla="*/ 55 w 142"/>
                  <a:gd name="T41" fmla="*/ 174 h 207"/>
                  <a:gd name="T42" fmla="*/ 55 w 142"/>
                  <a:gd name="T43" fmla="*/ 184 h 207"/>
                  <a:gd name="T44" fmla="*/ 50 w 142"/>
                  <a:gd name="T45" fmla="*/ 194 h 207"/>
                  <a:gd name="T46" fmla="*/ 41 w 142"/>
                  <a:gd name="T47" fmla="*/ 199 h 207"/>
                  <a:gd name="T48" fmla="*/ 31 w 142"/>
                  <a:gd name="T49" fmla="*/ 205 h 207"/>
                  <a:gd name="T50" fmla="*/ 21 w 142"/>
                  <a:gd name="T51" fmla="*/ 205 h 207"/>
                  <a:gd name="T52" fmla="*/ 15 w 142"/>
                  <a:gd name="T53" fmla="*/ 200 h 207"/>
                  <a:gd name="T54" fmla="*/ 10 w 142"/>
                  <a:gd name="T55" fmla="*/ 195 h 207"/>
                  <a:gd name="T56" fmla="*/ 3 w 142"/>
                  <a:gd name="T57" fmla="*/ 188 h 207"/>
                  <a:gd name="T58" fmla="*/ 3 w 142"/>
                  <a:gd name="T59" fmla="*/ 175 h 207"/>
                  <a:gd name="T60" fmla="*/ 0 w 142"/>
                  <a:gd name="T61" fmla="*/ 162 h 207"/>
                  <a:gd name="T62" fmla="*/ 6 w 142"/>
                  <a:gd name="T63" fmla="*/ 151 h 207"/>
                  <a:gd name="T64" fmla="*/ 11 w 142"/>
                  <a:gd name="T65" fmla="*/ 135 h 207"/>
                  <a:gd name="T66" fmla="*/ 15 w 142"/>
                  <a:gd name="T67" fmla="*/ 127 h 207"/>
                  <a:gd name="T68" fmla="*/ 23 w 142"/>
                  <a:gd name="T69" fmla="*/ 123 h 207"/>
                  <a:gd name="T70" fmla="*/ 35 w 142"/>
                  <a:gd name="T71" fmla="*/ 119 h 207"/>
                  <a:gd name="T72" fmla="*/ 46 w 142"/>
                  <a:gd name="T73" fmla="*/ 108 h 207"/>
                  <a:gd name="T74" fmla="*/ 56 w 142"/>
                  <a:gd name="T75" fmla="*/ 104 h 207"/>
                  <a:gd name="T76" fmla="*/ 66 w 142"/>
                  <a:gd name="T77" fmla="*/ 104 h 207"/>
                  <a:gd name="T78" fmla="*/ 77 w 142"/>
                  <a:gd name="T79" fmla="*/ 102 h 207"/>
                  <a:gd name="T80" fmla="*/ 81 w 142"/>
                  <a:gd name="T81" fmla="*/ 89 h 207"/>
                  <a:gd name="T82" fmla="*/ 77 w 142"/>
                  <a:gd name="T83" fmla="*/ 81 h 207"/>
                  <a:gd name="T84" fmla="*/ 79 w 142"/>
                  <a:gd name="T85" fmla="*/ 70 h 207"/>
                  <a:gd name="T86" fmla="*/ 84 w 142"/>
                  <a:gd name="T87" fmla="*/ 62 h 207"/>
                  <a:gd name="T88" fmla="*/ 82 w 142"/>
                  <a:gd name="T89" fmla="*/ 50 h 207"/>
                  <a:gd name="T90" fmla="*/ 81 w 142"/>
                  <a:gd name="T91" fmla="*/ 36 h 207"/>
                  <a:gd name="T92" fmla="*/ 85 w 142"/>
                  <a:gd name="T93" fmla="*/ 25 h 207"/>
                  <a:gd name="T94" fmla="*/ 93 w 142"/>
                  <a:gd name="T95" fmla="*/ 17 h 207"/>
                  <a:gd name="T96" fmla="*/ 107 w 142"/>
                  <a:gd name="T97" fmla="*/ 6 h 2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42" h="207">
                    <a:moveTo>
                      <a:pt x="109" y="0"/>
                    </a:moveTo>
                    <a:cubicBezTo>
                      <a:pt x="113" y="0"/>
                      <a:pt x="113" y="0"/>
                      <a:pt x="113" y="0"/>
                    </a:cubicBezTo>
                    <a:cubicBezTo>
                      <a:pt x="118" y="2"/>
                      <a:pt x="118" y="2"/>
                      <a:pt x="118" y="2"/>
                    </a:cubicBezTo>
                    <a:cubicBezTo>
                      <a:pt x="120" y="4"/>
                      <a:pt x="120" y="4"/>
                      <a:pt x="120" y="4"/>
                    </a:cubicBezTo>
                    <a:cubicBezTo>
                      <a:pt x="117" y="7"/>
                      <a:pt x="117" y="7"/>
                      <a:pt x="117" y="7"/>
                    </a:cubicBezTo>
                    <a:cubicBezTo>
                      <a:pt x="116" y="11"/>
                      <a:pt x="116" y="11"/>
                      <a:pt x="116" y="11"/>
                    </a:cubicBezTo>
                    <a:cubicBezTo>
                      <a:pt x="117" y="15"/>
                      <a:pt x="117" y="15"/>
                      <a:pt x="117" y="15"/>
                    </a:cubicBezTo>
                    <a:cubicBezTo>
                      <a:pt x="120" y="20"/>
                      <a:pt x="120" y="20"/>
                      <a:pt x="120" y="20"/>
                    </a:cubicBezTo>
                    <a:cubicBezTo>
                      <a:pt x="123" y="26"/>
                      <a:pt x="123" y="26"/>
                      <a:pt x="123" y="26"/>
                    </a:cubicBezTo>
                    <a:cubicBezTo>
                      <a:pt x="125" y="31"/>
                      <a:pt x="125" y="31"/>
                      <a:pt x="125" y="31"/>
                    </a:cubicBezTo>
                    <a:cubicBezTo>
                      <a:pt x="125" y="36"/>
                      <a:pt x="125" y="36"/>
                      <a:pt x="125" y="36"/>
                    </a:cubicBezTo>
                    <a:cubicBezTo>
                      <a:pt x="127" y="42"/>
                      <a:pt x="127" y="42"/>
                      <a:pt x="127" y="42"/>
                    </a:cubicBezTo>
                    <a:cubicBezTo>
                      <a:pt x="127" y="53"/>
                      <a:pt x="127" y="53"/>
                      <a:pt x="127" y="53"/>
                    </a:cubicBezTo>
                    <a:cubicBezTo>
                      <a:pt x="129" y="70"/>
                      <a:pt x="129" y="70"/>
                      <a:pt x="129" y="70"/>
                    </a:cubicBezTo>
                    <a:cubicBezTo>
                      <a:pt x="129" y="77"/>
                      <a:pt x="129" y="77"/>
                      <a:pt x="129" y="77"/>
                    </a:cubicBezTo>
                    <a:cubicBezTo>
                      <a:pt x="130" y="82"/>
                      <a:pt x="130" y="82"/>
                      <a:pt x="130" y="82"/>
                    </a:cubicBezTo>
                    <a:cubicBezTo>
                      <a:pt x="132" y="92"/>
                      <a:pt x="132" y="92"/>
                      <a:pt x="132" y="92"/>
                    </a:cubicBezTo>
                    <a:cubicBezTo>
                      <a:pt x="134" y="97"/>
                      <a:pt x="134" y="97"/>
                      <a:pt x="134" y="97"/>
                    </a:cubicBezTo>
                    <a:cubicBezTo>
                      <a:pt x="135" y="101"/>
                      <a:pt x="135" y="101"/>
                      <a:pt x="135" y="101"/>
                    </a:cubicBezTo>
                    <a:cubicBezTo>
                      <a:pt x="140" y="104"/>
                      <a:pt x="140" y="104"/>
                      <a:pt x="140" y="104"/>
                    </a:cubicBezTo>
                    <a:cubicBezTo>
                      <a:pt x="142" y="108"/>
                      <a:pt x="142" y="108"/>
                      <a:pt x="142" y="108"/>
                    </a:cubicBezTo>
                    <a:cubicBezTo>
                      <a:pt x="142" y="108"/>
                      <a:pt x="141" y="111"/>
                      <a:pt x="139" y="112"/>
                    </a:cubicBezTo>
                    <a:cubicBezTo>
                      <a:pt x="138" y="112"/>
                      <a:pt x="136" y="117"/>
                      <a:pt x="136" y="117"/>
                    </a:cubicBezTo>
                    <a:cubicBezTo>
                      <a:pt x="136" y="124"/>
                      <a:pt x="136" y="124"/>
                      <a:pt x="136" y="124"/>
                    </a:cubicBezTo>
                    <a:cubicBezTo>
                      <a:pt x="138" y="129"/>
                      <a:pt x="138" y="129"/>
                      <a:pt x="138" y="129"/>
                    </a:cubicBezTo>
                    <a:cubicBezTo>
                      <a:pt x="139" y="134"/>
                      <a:pt x="139" y="134"/>
                      <a:pt x="139" y="134"/>
                    </a:cubicBezTo>
                    <a:cubicBezTo>
                      <a:pt x="137" y="139"/>
                      <a:pt x="137" y="139"/>
                      <a:pt x="137" y="139"/>
                    </a:cubicBezTo>
                    <a:cubicBezTo>
                      <a:pt x="129" y="144"/>
                      <a:pt x="129" y="144"/>
                      <a:pt x="129" y="144"/>
                    </a:cubicBezTo>
                    <a:cubicBezTo>
                      <a:pt x="121" y="150"/>
                      <a:pt x="121" y="150"/>
                      <a:pt x="121" y="150"/>
                    </a:cubicBezTo>
                    <a:cubicBezTo>
                      <a:pt x="115" y="155"/>
                      <a:pt x="115" y="155"/>
                      <a:pt x="115" y="155"/>
                    </a:cubicBezTo>
                    <a:cubicBezTo>
                      <a:pt x="109" y="162"/>
                      <a:pt x="109" y="162"/>
                      <a:pt x="109" y="162"/>
                    </a:cubicBezTo>
                    <a:cubicBezTo>
                      <a:pt x="103" y="166"/>
                      <a:pt x="103" y="166"/>
                      <a:pt x="103" y="166"/>
                    </a:cubicBezTo>
                    <a:cubicBezTo>
                      <a:pt x="96" y="166"/>
                      <a:pt x="96" y="166"/>
                      <a:pt x="96" y="166"/>
                    </a:cubicBezTo>
                    <a:cubicBezTo>
                      <a:pt x="92" y="169"/>
                      <a:pt x="92" y="169"/>
                      <a:pt x="92" y="169"/>
                    </a:cubicBezTo>
                    <a:cubicBezTo>
                      <a:pt x="87" y="171"/>
                      <a:pt x="87" y="171"/>
                      <a:pt x="87" y="171"/>
                    </a:cubicBezTo>
                    <a:cubicBezTo>
                      <a:pt x="81" y="171"/>
                      <a:pt x="81" y="171"/>
                      <a:pt x="81" y="171"/>
                    </a:cubicBezTo>
                    <a:cubicBezTo>
                      <a:pt x="77" y="170"/>
                      <a:pt x="77" y="170"/>
                      <a:pt x="77" y="170"/>
                    </a:cubicBezTo>
                    <a:cubicBezTo>
                      <a:pt x="72" y="168"/>
                      <a:pt x="72" y="168"/>
                      <a:pt x="72" y="168"/>
                    </a:cubicBezTo>
                    <a:cubicBezTo>
                      <a:pt x="65" y="167"/>
                      <a:pt x="65" y="167"/>
                      <a:pt x="65" y="167"/>
                    </a:cubicBezTo>
                    <a:cubicBezTo>
                      <a:pt x="61" y="167"/>
                      <a:pt x="61" y="167"/>
                      <a:pt x="61" y="167"/>
                    </a:cubicBezTo>
                    <a:cubicBezTo>
                      <a:pt x="58" y="170"/>
                      <a:pt x="58" y="170"/>
                      <a:pt x="58" y="170"/>
                    </a:cubicBezTo>
                    <a:cubicBezTo>
                      <a:pt x="55" y="174"/>
                      <a:pt x="55" y="174"/>
                      <a:pt x="55" y="174"/>
                    </a:cubicBezTo>
                    <a:cubicBezTo>
                      <a:pt x="55" y="180"/>
                      <a:pt x="55" y="180"/>
                      <a:pt x="55" y="180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3" y="190"/>
                      <a:pt x="53" y="190"/>
                      <a:pt x="53" y="190"/>
                    </a:cubicBezTo>
                    <a:cubicBezTo>
                      <a:pt x="50" y="194"/>
                      <a:pt x="50" y="194"/>
                      <a:pt x="50" y="194"/>
                    </a:cubicBezTo>
                    <a:cubicBezTo>
                      <a:pt x="46" y="198"/>
                      <a:pt x="46" y="198"/>
                      <a:pt x="46" y="198"/>
                    </a:cubicBezTo>
                    <a:cubicBezTo>
                      <a:pt x="41" y="199"/>
                      <a:pt x="41" y="199"/>
                      <a:pt x="41" y="199"/>
                    </a:cubicBezTo>
                    <a:cubicBezTo>
                      <a:pt x="36" y="202"/>
                      <a:pt x="36" y="202"/>
                      <a:pt x="36" y="202"/>
                    </a:cubicBezTo>
                    <a:cubicBezTo>
                      <a:pt x="31" y="205"/>
                      <a:pt x="31" y="205"/>
                      <a:pt x="31" y="205"/>
                    </a:cubicBezTo>
                    <a:cubicBezTo>
                      <a:pt x="26" y="207"/>
                      <a:pt x="26" y="207"/>
                      <a:pt x="26" y="207"/>
                    </a:cubicBezTo>
                    <a:cubicBezTo>
                      <a:pt x="26" y="207"/>
                      <a:pt x="24" y="205"/>
                      <a:pt x="21" y="205"/>
                    </a:cubicBezTo>
                    <a:cubicBezTo>
                      <a:pt x="18" y="204"/>
                      <a:pt x="18" y="204"/>
                      <a:pt x="18" y="204"/>
                    </a:cubicBezTo>
                    <a:cubicBezTo>
                      <a:pt x="15" y="200"/>
                      <a:pt x="15" y="200"/>
                      <a:pt x="15" y="200"/>
                    </a:cubicBezTo>
                    <a:cubicBezTo>
                      <a:pt x="13" y="197"/>
                      <a:pt x="13" y="197"/>
                      <a:pt x="13" y="197"/>
                    </a:cubicBezTo>
                    <a:cubicBezTo>
                      <a:pt x="10" y="195"/>
                      <a:pt x="10" y="195"/>
                      <a:pt x="10" y="195"/>
                    </a:cubicBezTo>
                    <a:cubicBezTo>
                      <a:pt x="4" y="195"/>
                      <a:pt x="4" y="195"/>
                      <a:pt x="4" y="195"/>
                    </a:cubicBezTo>
                    <a:cubicBezTo>
                      <a:pt x="3" y="188"/>
                      <a:pt x="3" y="188"/>
                      <a:pt x="3" y="188"/>
                    </a:cubicBezTo>
                    <a:cubicBezTo>
                      <a:pt x="3" y="182"/>
                      <a:pt x="3" y="182"/>
                      <a:pt x="3" y="182"/>
                    </a:cubicBezTo>
                    <a:cubicBezTo>
                      <a:pt x="3" y="175"/>
                      <a:pt x="3" y="175"/>
                      <a:pt x="3" y="175"/>
                    </a:cubicBezTo>
                    <a:cubicBezTo>
                      <a:pt x="1" y="170"/>
                      <a:pt x="1" y="170"/>
                      <a:pt x="1" y="170"/>
                    </a:cubicBezTo>
                    <a:cubicBezTo>
                      <a:pt x="0" y="162"/>
                      <a:pt x="0" y="162"/>
                      <a:pt x="0" y="162"/>
                    </a:cubicBezTo>
                    <a:cubicBezTo>
                      <a:pt x="3" y="156"/>
                      <a:pt x="3" y="156"/>
                      <a:pt x="3" y="156"/>
                    </a:cubicBezTo>
                    <a:cubicBezTo>
                      <a:pt x="6" y="151"/>
                      <a:pt x="6" y="151"/>
                      <a:pt x="6" y="151"/>
                    </a:cubicBezTo>
                    <a:cubicBezTo>
                      <a:pt x="9" y="143"/>
                      <a:pt x="9" y="143"/>
                      <a:pt x="9" y="143"/>
                    </a:cubicBezTo>
                    <a:cubicBezTo>
                      <a:pt x="11" y="135"/>
                      <a:pt x="11" y="135"/>
                      <a:pt x="11" y="135"/>
                    </a:cubicBezTo>
                    <a:cubicBezTo>
                      <a:pt x="12" y="130"/>
                      <a:pt x="12" y="130"/>
                      <a:pt x="12" y="130"/>
                    </a:cubicBezTo>
                    <a:cubicBezTo>
                      <a:pt x="15" y="127"/>
                      <a:pt x="15" y="127"/>
                      <a:pt x="15" y="127"/>
                    </a:cubicBezTo>
                    <a:cubicBezTo>
                      <a:pt x="19" y="125"/>
                      <a:pt x="19" y="125"/>
                      <a:pt x="19" y="125"/>
                    </a:cubicBezTo>
                    <a:cubicBezTo>
                      <a:pt x="23" y="123"/>
                      <a:pt x="23" y="123"/>
                      <a:pt x="23" y="123"/>
                    </a:cubicBezTo>
                    <a:cubicBezTo>
                      <a:pt x="28" y="121"/>
                      <a:pt x="28" y="121"/>
                      <a:pt x="28" y="121"/>
                    </a:cubicBezTo>
                    <a:cubicBezTo>
                      <a:pt x="35" y="119"/>
                      <a:pt x="35" y="119"/>
                      <a:pt x="35" y="119"/>
                    </a:cubicBezTo>
                    <a:cubicBezTo>
                      <a:pt x="41" y="113"/>
                      <a:pt x="41" y="113"/>
                      <a:pt x="41" y="113"/>
                    </a:cubicBezTo>
                    <a:cubicBezTo>
                      <a:pt x="46" y="108"/>
                      <a:pt x="46" y="108"/>
                      <a:pt x="46" y="108"/>
                    </a:cubicBezTo>
                    <a:cubicBezTo>
                      <a:pt x="50" y="105"/>
                      <a:pt x="50" y="105"/>
                      <a:pt x="50" y="105"/>
                    </a:cubicBezTo>
                    <a:cubicBezTo>
                      <a:pt x="56" y="104"/>
                      <a:pt x="56" y="104"/>
                      <a:pt x="56" y="104"/>
                    </a:cubicBezTo>
                    <a:cubicBezTo>
                      <a:pt x="61" y="103"/>
                      <a:pt x="61" y="103"/>
                      <a:pt x="61" y="103"/>
                    </a:cubicBezTo>
                    <a:cubicBezTo>
                      <a:pt x="66" y="104"/>
                      <a:pt x="66" y="104"/>
                      <a:pt x="66" y="104"/>
                    </a:cubicBezTo>
                    <a:cubicBezTo>
                      <a:pt x="71" y="104"/>
                      <a:pt x="71" y="104"/>
                      <a:pt x="71" y="104"/>
                    </a:cubicBezTo>
                    <a:cubicBezTo>
                      <a:pt x="77" y="102"/>
                      <a:pt x="77" y="102"/>
                      <a:pt x="77" y="102"/>
                    </a:cubicBezTo>
                    <a:cubicBezTo>
                      <a:pt x="80" y="96"/>
                      <a:pt x="80" y="96"/>
                      <a:pt x="80" y="96"/>
                    </a:cubicBezTo>
                    <a:cubicBezTo>
                      <a:pt x="81" y="89"/>
                      <a:pt x="81" y="89"/>
                      <a:pt x="81" y="89"/>
                    </a:cubicBezTo>
                    <a:cubicBezTo>
                      <a:pt x="79" y="85"/>
                      <a:pt x="79" y="85"/>
                      <a:pt x="79" y="85"/>
                    </a:cubicBezTo>
                    <a:cubicBezTo>
                      <a:pt x="77" y="81"/>
                      <a:pt x="77" y="81"/>
                      <a:pt x="77" y="81"/>
                    </a:cubicBezTo>
                    <a:cubicBezTo>
                      <a:pt x="78" y="75"/>
                      <a:pt x="78" y="75"/>
                      <a:pt x="78" y="75"/>
                    </a:cubicBezTo>
                    <a:cubicBezTo>
                      <a:pt x="79" y="70"/>
                      <a:pt x="79" y="70"/>
                      <a:pt x="79" y="70"/>
                    </a:cubicBezTo>
                    <a:cubicBezTo>
                      <a:pt x="81" y="66"/>
                      <a:pt x="81" y="66"/>
                      <a:pt x="81" y="66"/>
                    </a:cubicBezTo>
                    <a:cubicBezTo>
                      <a:pt x="84" y="62"/>
                      <a:pt x="84" y="62"/>
                      <a:pt x="84" y="62"/>
                    </a:cubicBezTo>
                    <a:cubicBezTo>
                      <a:pt x="82" y="57"/>
                      <a:pt x="82" y="57"/>
                      <a:pt x="82" y="57"/>
                    </a:cubicBezTo>
                    <a:cubicBezTo>
                      <a:pt x="82" y="50"/>
                      <a:pt x="82" y="50"/>
                      <a:pt x="82" y="50"/>
                    </a:cubicBezTo>
                    <a:cubicBezTo>
                      <a:pt x="81" y="42"/>
                      <a:pt x="81" y="42"/>
                      <a:pt x="81" y="42"/>
                    </a:cubicBezTo>
                    <a:cubicBezTo>
                      <a:pt x="81" y="36"/>
                      <a:pt x="81" y="36"/>
                      <a:pt x="81" y="36"/>
                    </a:cubicBezTo>
                    <a:cubicBezTo>
                      <a:pt x="82" y="30"/>
                      <a:pt x="82" y="30"/>
                      <a:pt x="82" y="30"/>
                    </a:cubicBezTo>
                    <a:cubicBezTo>
                      <a:pt x="85" y="25"/>
                      <a:pt x="85" y="25"/>
                      <a:pt x="85" y="25"/>
                    </a:cubicBezTo>
                    <a:cubicBezTo>
                      <a:pt x="88" y="18"/>
                      <a:pt x="88" y="18"/>
                      <a:pt x="88" y="18"/>
                    </a:cubicBezTo>
                    <a:cubicBezTo>
                      <a:pt x="93" y="17"/>
                      <a:pt x="93" y="17"/>
                      <a:pt x="93" y="17"/>
                    </a:cubicBezTo>
                    <a:cubicBezTo>
                      <a:pt x="103" y="11"/>
                      <a:pt x="103" y="11"/>
                      <a:pt x="103" y="11"/>
                    </a:cubicBezTo>
                    <a:cubicBezTo>
                      <a:pt x="107" y="6"/>
                      <a:pt x="107" y="6"/>
                      <a:pt x="107" y="6"/>
                    </a:cubicBezTo>
                    <a:lnTo>
                      <a:pt x="109" y="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41" name="Freeform 31"/>
              <p:cNvSpPr>
                <a:spLocks/>
              </p:cNvSpPr>
              <p:nvPr/>
            </p:nvSpPr>
            <p:spPr bwMode="auto">
              <a:xfrm>
                <a:off x="10372725" y="1885950"/>
                <a:ext cx="381000" cy="473075"/>
              </a:xfrm>
              <a:custGeom>
                <a:avLst/>
                <a:gdLst>
                  <a:gd name="T0" fmla="*/ 3 w 101"/>
                  <a:gd name="T1" fmla="*/ 0 h 126"/>
                  <a:gd name="T2" fmla="*/ 2 w 101"/>
                  <a:gd name="T3" fmla="*/ 5 h 126"/>
                  <a:gd name="T4" fmla="*/ 0 w 101"/>
                  <a:gd name="T5" fmla="*/ 8 h 126"/>
                  <a:gd name="T6" fmla="*/ 1 w 101"/>
                  <a:gd name="T7" fmla="*/ 14 h 126"/>
                  <a:gd name="T8" fmla="*/ 1 w 101"/>
                  <a:gd name="T9" fmla="*/ 16 h 126"/>
                  <a:gd name="T10" fmla="*/ 3 w 101"/>
                  <a:gd name="T11" fmla="*/ 19 h 126"/>
                  <a:gd name="T12" fmla="*/ 5 w 101"/>
                  <a:gd name="T13" fmla="*/ 23 h 126"/>
                  <a:gd name="T14" fmla="*/ 6 w 101"/>
                  <a:gd name="T15" fmla="*/ 26 h 126"/>
                  <a:gd name="T16" fmla="*/ 6 w 101"/>
                  <a:gd name="T17" fmla="*/ 31 h 126"/>
                  <a:gd name="T18" fmla="*/ 9 w 101"/>
                  <a:gd name="T19" fmla="*/ 36 h 126"/>
                  <a:gd name="T20" fmla="*/ 9 w 101"/>
                  <a:gd name="T21" fmla="*/ 41 h 126"/>
                  <a:gd name="T22" fmla="*/ 9 w 101"/>
                  <a:gd name="T23" fmla="*/ 48 h 126"/>
                  <a:gd name="T24" fmla="*/ 10 w 101"/>
                  <a:gd name="T25" fmla="*/ 54 h 126"/>
                  <a:gd name="T26" fmla="*/ 10 w 101"/>
                  <a:gd name="T27" fmla="*/ 62 h 126"/>
                  <a:gd name="T28" fmla="*/ 11 w 101"/>
                  <a:gd name="T29" fmla="*/ 70 h 126"/>
                  <a:gd name="T30" fmla="*/ 12 w 101"/>
                  <a:gd name="T31" fmla="*/ 78 h 126"/>
                  <a:gd name="T32" fmla="*/ 12 w 101"/>
                  <a:gd name="T33" fmla="*/ 84 h 126"/>
                  <a:gd name="T34" fmla="*/ 13 w 101"/>
                  <a:gd name="T35" fmla="*/ 89 h 126"/>
                  <a:gd name="T36" fmla="*/ 17 w 101"/>
                  <a:gd name="T37" fmla="*/ 97 h 126"/>
                  <a:gd name="T38" fmla="*/ 22 w 101"/>
                  <a:gd name="T39" fmla="*/ 99 h 126"/>
                  <a:gd name="T40" fmla="*/ 23 w 101"/>
                  <a:gd name="T41" fmla="*/ 103 h 126"/>
                  <a:gd name="T42" fmla="*/ 22 w 101"/>
                  <a:gd name="T43" fmla="*/ 108 h 126"/>
                  <a:gd name="T44" fmla="*/ 22 w 101"/>
                  <a:gd name="T45" fmla="*/ 112 h 126"/>
                  <a:gd name="T46" fmla="*/ 21 w 101"/>
                  <a:gd name="T47" fmla="*/ 116 h 126"/>
                  <a:gd name="T48" fmla="*/ 26 w 101"/>
                  <a:gd name="T49" fmla="*/ 117 h 126"/>
                  <a:gd name="T50" fmla="*/ 32 w 101"/>
                  <a:gd name="T51" fmla="*/ 116 h 126"/>
                  <a:gd name="T52" fmla="*/ 39 w 101"/>
                  <a:gd name="T53" fmla="*/ 116 h 126"/>
                  <a:gd name="T54" fmla="*/ 44 w 101"/>
                  <a:gd name="T55" fmla="*/ 116 h 126"/>
                  <a:gd name="T56" fmla="*/ 48 w 101"/>
                  <a:gd name="T57" fmla="*/ 117 h 126"/>
                  <a:gd name="T58" fmla="*/ 53 w 101"/>
                  <a:gd name="T59" fmla="*/ 121 h 126"/>
                  <a:gd name="T60" fmla="*/ 58 w 101"/>
                  <a:gd name="T61" fmla="*/ 126 h 126"/>
                  <a:gd name="T62" fmla="*/ 61 w 101"/>
                  <a:gd name="T63" fmla="*/ 125 h 126"/>
                  <a:gd name="T64" fmla="*/ 66 w 101"/>
                  <a:gd name="T65" fmla="*/ 121 h 126"/>
                  <a:gd name="T66" fmla="*/ 69 w 101"/>
                  <a:gd name="T67" fmla="*/ 117 h 126"/>
                  <a:gd name="T68" fmla="*/ 68 w 101"/>
                  <a:gd name="T69" fmla="*/ 113 h 126"/>
                  <a:gd name="T70" fmla="*/ 66 w 101"/>
                  <a:gd name="T71" fmla="*/ 110 h 126"/>
                  <a:gd name="T72" fmla="*/ 66 w 101"/>
                  <a:gd name="T73" fmla="*/ 104 h 126"/>
                  <a:gd name="T74" fmla="*/ 69 w 101"/>
                  <a:gd name="T75" fmla="*/ 97 h 126"/>
                  <a:gd name="T76" fmla="*/ 70 w 101"/>
                  <a:gd name="T77" fmla="*/ 90 h 126"/>
                  <a:gd name="T78" fmla="*/ 75 w 101"/>
                  <a:gd name="T79" fmla="*/ 82 h 126"/>
                  <a:gd name="T80" fmla="*/ 81 w 101"/>
                  <a:gd name="T81" fmla="*/ 74 h 126"/>
                  <a:gd name="T82" fmla="*/ 86 w 101"/>
                  <a:gd name="T83" fmla="*/ 66 h 126"/>
                  <a:gd name="T84" fmla="*/ 91 w 101"/>
                  <a:gd name="T85" fmla="*/ 58 h 126"/>
                  <a:gd name="T86" fmla="*/ 94 w 101"/>
                  <a:gd name="T87" fmla="*/ 51 h 126"/>
                  <a:gd name="T88" fmla="*/ 101 w 101"/>
                  <a:gd name="T89" fmla="*/ 47 h 126"/>
                  <a:gd name="T90" fmla="*/ 89 w 101"/>
                  <a:gd name="T91" fmla="*/ 36 h 126"/>
                  <a:gd name="T92" fmla="*/ 78 w 101"/>
                  <a:gd name="T93" fmla="*/ 28 h 126"/>
                  <a:gd name="T94" fmla="*/ 75 w 101"/>
                  <a:gd name="T95" fmla="*/ 24 h 126"/>
                  <a:gd name="T96" fmla="*/ 70 w 101"/>
                  <a:gd name="T97" fmla="*/ 21 h 126"/>
                  <a:gd name="T98" fmla="*/ 63 w 101"/>
                  <a:gd name="T99" fmla="*/ 18 h 126"/>
                  <a:gd name="T100" fmla="*/ 57 w 101"/>
                  <a:gd name="T101" fmla="*/ 13 h 126"/>
                  <a:gd name="T102" fmla="*/ 50 w 101"/>
                  <a:gd name="T103" fmla="*/ 8 h 126"/>
                  <a:gd name="T104" fmla="*/ 42 w 101"/>
                  <a:gd name="T105" fmla="*/ 5 h 126"/>
                  <a:gd name="T106" fmla="*/ 35 w 101"/>
                  <a:gd name="T107" fmla="*/ 1 h 126"/>
                  <a:gd name="T108" fmla="*/ 28 w 101"/>
                  <a:gd name="T109" fmla="*/ 1 h 126"/>
                  <a:gd name="T110" fmla="*/ 18 w 101"/>
                  <a:gd name="T111" fmla="*/ 1 h 126"/>
                  <a:gd name="T112" fmla="*/ 13 w 101"/>
                  <a:gd name="T113" fmla="*/ 1 h 126"/>
                  <a:gd name="T114" fmla="*/ 3 w 101"/>
                  <a:gd name="T115" fmla="*/ 0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01" h="126">
                    <a:moveTo>
                      <a:pt x="3" y="0"/>
                    </a:moveTo>
                    <a:cubicBezTo>
                      <a:pt x="2" y="5"/>
                      <a:pt x="2" y="5"/>
                      <a:pt x="2" y="5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6" y="26"/>
                      <a:pt x="6" y="26"/>
                      <a:pt x="6" y="26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9" y="36"/>
                      <a:pt x="9" y="36"/>
                      <a:pt x="9" y="36"/>
                    </a:cubicBezTo>
                    <a:cubicBezTo>
                      <a:pt x="9" y="41"/>
                      <a:pt x="9" y="41"/>
                      <a:pt x="9" y="41"/>
                    </a:cubicBezTo>
                    <a:cubicBezTo>
                      <a:pt x="9" y="48"/>
                      <a:pt x="9" y="48"/>
                      <a:pt x="9" y="48"/>
                    </a:cubicBezTo>
                    <a:cubicBezTo>
                      <a:pt x="10" y="54"/>
                      <a:pt x="10" y="54"/>
                      <a:pt x="10" y="54"/>
                    </a:cubicBezTo>
                    <a:cubicBezTo>
                      <a:pt x="10" y="62"/>
                      <a:pt x="10" y="62"/>
                      <a:pt x="10" y="62"/>
                    </a:cubicBezTo>
                    <a:cubicBezTo>
                      <a:pt x="11" y="70"/>
                      <a:pt x="11" y="70"/>
                      <a:pt x="11" y="70"/>
                    </a:cubicBezTo>
                    <a:cubicBezTo>
                      <a:pt x="12" y="78"/>
                      <a:pt x="12" y="78"/>
                      <a:pt x="12" y="78"/>
                    </a:cubicBezTo>
                    <a:cubicBezTo>
                      <a:pt x="12" y="84"/>
                      <a:pt x="12" y="84"/>
                      <a:pt x="12" y="84"/>
                    </a:cubicBezTo>
                    <a:cubicBezTo>
                      <a:pt x="12" y="84"/>
                      <a:pt x="13" y="87"/>
                      <a:pt x="13" y="89"/>
                    </a:cubicBezTo>
                    <a:cubicBezTo>
                      <a:pt x="14" y="92"/>
                      <a:pt x="17" y="97"/>
                      <a:pt x="17" y="97"/>
                    </a:cubicBezTo>
                    <a:cubicBezTo>
                      <a:pt x="22" y="99"/>
                      <a:pt x="22" y="99"/>
                      <a:pt x="22" y="99"/>
                    </a:cubicBezTo>
                    <a:cubicBezTo>
                      <a:pt x="23" y="103"/>
                      <a:pt x="23" y="103"/>
                      <a:pt x="23" y="103"/>
                    </a:cubicBezTo>
                    <a:cubicBezTo>
                      <a:pt x="22" y="108"/>
                      <a:pt x="22" y="108"/>
                      <a:pt x="22" y="108"/>
                    </a:cubicBezTo>
                    <a:cubicBezTo>
                      <a:pt x="22" y="108"/>
                      <a:pt x="23" y="110"/>
                      <a:pt x="22" y="112"/>
                    </a:cubicBezTo>
                    <a:cubicBezTo>
                      <a:pt x="20" y="113"/>
                      <a:pt x="21" y="116"/>
                      <a:pt x="21" y="116"/>
                    </a:cubicBezTo>
                    <a:cubicBezTo>
                      <a:pt x="26" y="117"/>
                      <a:pt x="26" y="117"/>
                      <a:pt x="26" y="117"/>
                    </a:cubicBezTo>
                    <a:cubicBezTo>
                      <a:pt x="32" y="116"/>
                      <a:pt x="32" y="116"/>
                      <a:pt x="32" y="116"/>
                    </a:cubicBezTo>
                    <a:cubicBezTo>
                      <a:pt x="39" y="116"/>
                      <a:pt x="39" y="116"/>
                      <a:pt x="39" y="116"/>
                    </a:cubicBezTo>
                    <a:cubicBezTo>
                      <a:pt x="44" y="116"/>
                      <a:pt x="44" y="116"/>
                      <a:pt x="44" y="116"/>
                    </a:cubicBezTo>
                    <a:cubicBezTo>
                      <a:pt x="48" y="117"/>
                      <a:pt x="48" y="117"/>
                      <a:pt x="48" y="117"/>
                    </a:cubicBezTo>
                    <a:cubicBezTo>
                      <a:pt x="53" y="121"/>
                      <a:pt x="53" y="121"/>
                      <a:pt x="53" y="121"/>
                    </a:cubicBezTo>
                    <a:cubicBezTo>
                      <a:pt x="58" y="126"/>
                      <a:pt x="58" y="126"/>
                      <a:pt x="58" y="126"/>
                    </a:cubicBezTo>
                    <a:cubicBezTo>
                      <a:pt x="61" y="125"/>
                      <a:pt x="61" y="125"/>
                      <a:pt x="61" y="125"/>
                    </a:cubicBezTo>
                    <a:cubicBezTo>
                      <a:pt x="66" y="121"/>
                      <a:pt x="66" y="121"/>
                      <a:pt x="66" y="121"/>
                    </a:cubicBezTo>
                    <a:cubicBezTo>
                      <a:pt x="69" y="117"/>
                      <a:pt x="69" y="117"/>
                      <a:pt x="69" y="117"/>
                    </a:cubicBezTo>
                    <a:cubicBezTo>
                      <a:pt x="68" y="113"/>
                      <a:pt x="68" y="113"/>
                      <a:pt x="68" y="113"/>
                    </a:cubicBezTo>
                    <a:cubicBezTo>
                      <a:pt x="66" y="110"/>
                      <a:pt x="66" y="110"/>
                      <a:pt x="66" y="110"/>
                    </a:cubicBezTo>
                    <a:cubicBezTo>
                      <a:pt x="66" y="104"/>
                      <a:pt x="66" y="104"/>
                      <a:pt x="66" y="104"/>
                    </a:cubicBezTo>
                    <a:cubicBezTo>
                      <a:pt x="69" y="97"/>
                      <a:pt x="69" y="97"/>
                      <a:pt x="69" y="97"/>
                    </a:cubicBezTo>
                    <a:cubicBezTo>
                      <a:pt x="70" y="90"/>
                      <a:pt x="70" y="90"/>
                      <a:pt x="70" y="90"/>
                    </a:cubicBezTo>
                    <a:cubicBezTo>
                      <a:pt x="75" y="82"/>
                      <a:pt x="75" y="82"/>
                      <a:pt x="75" y="82"/>
                    </a:cubicBezTo>
                    <a:cubicBezTo>
                      <a:pt x="81" y="74"/>
                      <a:pt x="81" y="74"/>
                      <a:pt x="81" y="74"/>
                    </a:cubicBezTo>
                    <a:cubicBezTo>
                      <a:pt x="86" y="66"/>
                      <a:pt x="86" y="66"/>
                      <a:pt x="86" y="66"/>
                    </a:cubicBezTo>
                    <a:cubicBezTo>
                      <a:pt x="91" y="58"/>
                      <a:pt x="91" y="58"/>
                      <a:pt x="91" y="58"/>
                    </a:cubicBezTo>
                    <a:cubicBezTo>
                      <a:pt x="94" y="51"/>
                      <a:pt x="94" y="51"/>
                      <a:pt x="94" y="51"/>
                    </a:cubicBezTo>
                    <a:cubicBezTo>
                      <a:pt x="101" y="47"/>
                      <a:pt x="101" y="47"/>
                      <a:pt x="101" y="47"/>
                    </a:cubicBezTo>
                    <a:cubicBezTo>
                      <a:pt x="89" y="36"/>
                      <a:pt x="89" y="36"/>
                      <a:pt x="89" y="36"/>
                    </a:cubicBezTo>
                    <a:cubicBezTo>
                      <a:pt x="78" y="28"/>
                      <a:pt x="78" y="28"/>
                      <a:pt x="78" y="28"/>
                    </a:cubicBezTo>
                    <a:cubicBezTo>
                      <a:pt x="75" y="24"/>
                      <a:pt x="75" y="24"/>
                      <a:pt x="75" y="24"/>
                    </a:cubicBezTo>
                    <a:cubicBezTo>
                      <a:pt x="75" y="24"/>
                      <a:pt x="71" y="21"/>
                      <a:pt x="70" y="21"/>
                    </a:cubicBezTo>
                    <a:cubicBezTo>
                      <a:pt x="68" y="21"/>
                      <a:pt x="63" y="18"/>
                      <a:pt x="63" y="18"/>
                    </a:cubicBezTo>
                    <a:cubicBezTo>
                      <a:pt x="57" y="13"/>
                      <a:pt x="57" y="13"/>
                      <a:pt x="57" y="13"/>
                    </a:cubicBezTo>
                    <a:cubicBezTo>
                      <a:pt x="50" y="8"/>
                      <a:pt x="50" y="8"/>
                      <a:pt x="50" y="8"/>
                    </a:cubicBezTo>
                    <a:cubicBezTo>
                      <a:pt x="42" y="5"/>
                      <a:pt x="42" y="5"/>
                      <a:pt x="42" y="5"/>
                    </a:cubicBezTo>
                    <a:cubicBezTo>
                      <a:pt x="35" y="1"/>
                      <a:pt x="35" y="1"/>
                      <a:pt x="35" y="1"/>
                    </a:cubicBezTo>
                    <a:cubicBezTo>
                      <a:pt x="28" y="1"/>
                      <a:pt x="28" y="1"/>
                      <a:pt x="2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3" y="1"/>
                      <a:pt x="13" y="1"/>
                      <a:pt x="13" y="1"/>
                    </a:cubicBezTo>
                    <a:lnTo>
                      <a:pt x="3" y="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42" name="Freeform 32"/>
              <p:cNvSpPr>
                <a:spLocks/>
              </p:cNvSpPr>
              <p:nvPr/>
            </p:nvSpPr>
            <p:spPr bwMode="auto">
              <a:xfrm>
                <a:off x="10658475" y="2084388"/>
                <a:ext cx="315912" cy="184150"/>
              </a:xfrm>
              <a:custGeom>
                <a:avLst/>
                <a:gdLst>
                  <a:gd name="T0" fmla="*/ 25 w 84"/>
                  <a:gd name="T1" fmla="*/ 0 h 49"/>
                  <a:gd name="T2" fmla="*/ 29 w 84"/>
                  <a:gd name="T3" fmla="*/ 0 h 49"/>
                  <a:gd name="T4" fmla="*/ 35 w 84"/>
                  <a:gd name="T5" fmla="*/ 2 h 49"/>
                  <a:gd name="T6" fmla="*/ 41 w 84"/>
                  <a:gd name="T7" fmla="*/ 5 h 49"/>
                  <a:gd name="T8" fmla="*/ 49 w 84"/>
                  <a:gd name="T9" fmla="*/ 5 h 49"/>
                  <a:gd name="T10" fmla="*/ 58 w 84"/>
                  <a:gd name="T11" fmla="*/ 5 h 49"/>
                  <a:gd name="T12" fmla="*/ 65 w 84"/>
                  <a:gd name="T13" fmla="*/ 5 h 49"/>
                  <a:gd name="T14" fmla="*/ 72 w 84"/>
                  <a:gd name="T15" fmla="*/ 6 h 49"/>
                  <a:gd name="T16" fmla="*/ 77 w 84"/>
                  <a:gd name="T17" fmla="*/ 9 h 49"/>
                  <a:gd name="T18" fmla="*/ 81 w 84"/>
                  <a:gd name="T19" fmla="*/ 13 h 49"/>
                  <a:gd name="T20" fmla="*/ 81 w 84"/>
                  <a:gd name="T21" fmla="*/ 17 h 49"/>
                  <a:gd name="T22" fmla="*/ 84 w 84"/>
                  <a:gd name="T23" fmla="*/ 24 h 49"/>
                  <a:gd name="T24" fmla="*/ 84 w 84"/>
                  <a:gd name="T25" fmla="*/ 29 h 49"/>
                  <a:gd name="T26" fmla="*/ 84 w 84"/>
                  <a:gd name="T27" fmla="*/ 37 h 49"/>
                  <a:gd name="T28" fmla="*/ 83 w 84"/>
                  <a:gd name="T29" fmla="*/ 40 h 49"/>
                  <a:gd name="T30" fmla="*/ 75 w 84"/>
                  <a:gd name="T31" fmla="*/ 40 h 49"/>
                  <a:gd name="T32" fmla="*/ 65 w 84"/>
                  <a:gd name="T33" fmla="*/ 40 h 49"/>
                  <a:gd name="T34" fmla="*/ 59 w 84"/>
                  <a:gd name="T35" fmla="*/ 37 h 49"/>
                  <a:gd name="T36" fmla="*/ 55 w 84"/>
                  <a:gd name="T37" fmla="*/ 36 h 49"/>
                  <a:gd name="T38" fmla="*/ 52 w 84"/>
                  <a:gd name="T39" fmla="*/ 37 h 49"/>
                  <a:gd name="T40" fmla="*/ 49 w 84"/>
                  <a:gd name="T41" fmla="*/ 41 h 49"/>
                  <a:gd name="T42" fmla="*/ 48 w 84"/>
                  <a:gd name="T43" fmla="*/ 44 h 49"/>
                  <a:gd name="T44" fmla="*/ 47 w 84"/>
                  <a:gd name="T45" fmla="*/ 49 h 49"/>
                  <a:gd name="T46" fmla="*/ 43 w 84"/>
                  <a:gd name="T47" fmla="*/ 49 h 49"/>
                  <a:gd name="T48" fmla="*/ 40 w 84"/>
                  <a:gd name="T49" fmla="*/ 45 h 49"/>
                  <a:gd name="T50" fmla="*/ 34 w 84"/>
                  <a:gd name="T51" fmla="*/ 46 h 49"/>
                  <a:gd name="T52" fmla="*/ 32 w 84"/>
                  <a:gd name="T53" fmla="*/ 46 h 49"/>
                  <a:gd name="T54" fmla="*/ 30 w 84"/>
                  <a:gd name="T55" fmla="*/ 43 h 49"/>
                  <a:gd name="T56" fmla="*/ 34 w 84"/>
                  <a:gd name="T57" fmla="*/ 36 h 49"/>
                  <a:gd name="T58" fmla="*/ 34 w 84"/>
                  <a:gd name="T59" fmla="*/ 31 h 49"/>
                  <a:gd name="T60" fmla="*/ 27 w 84"/>
                  <a:gd name="T61" fmla="*/ 30 h 49"/>
                  <a:gd name="T62" fmla="*/ 20 w 84"/>
                  <a:gd name="T63" fmla="*/ 31 h 49"/>
                  <a:gd name="T64" fmla="*/ 16 w 84"/>
                  <a:gd name="T65" fmla="*/ 34 h 49"/>
                  <a:gd name="T66" fmla="*/ 10 w 84"/>
                  <a:gd name="T67" fmla="*/ 38 h 49"/>
                  <a:gd name="T68" fmla="*/ 5 w 84"/>
                  <a:gd name="T69" fmla="*/ 39 h 49"/>
                  <a:gd name="T70" fmla="*/ 0 w 84"/>
                  <a:gd name="T71" fmla="*/ 38 h 49"/>
                  <a:gd name="T72" fmla="*/ 5 w 84"/>
                  <a:gd name="T73" fmla="*/ 31 h 49"/>
                  <a:gd name="T74" fmla="*/ 8 w 84"/>
                  <a:gd name="T75" fmla="*/ 25 h 49"/>
                  <a:gd name="T76" fmla="*/ 15 w 84"/>
                  <a:gd name="T77" fmla="*/ 14 h 49"/>
                  <a:gd name="T78" fmla="*/ 25 w 84"/>
                  <a:gd name="T79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84" h="49">
                    <a:moveTo>
                      <a:pt x="25" y="0"/>
                    </a:moveTo>
                    <a:cubicBezTo>
                      <a:pt x="29" y="0"/>
                      <a:pt x="29" y="0"/>
                      <a:pt x="29" y="0"/>
                    </a:cubicBezTo>
                    <a:cubicBezTo>
                      <a:pt x="35" y="2"/>
                      <a:pt x="35" y="2"/>
                      <a:pt x="35" y="2"/>
                    </a:cubicBezTo>
                    <a:cubicBezTo>
                      <a:pt x="41" y="5"/>
                      <a:pt x="41" y="5"/>
                      <a:pt x="41" y="5"/>
                    </a:cubicBezTo>
                    <a:cubicBezTo>
                      <a:pt x="49" y="5"/>
                      <a:pt x="49" y="5"/>
                      <a:pt x="49" y="5"/>
                    </a:cubicBezTo>
                    <a:cubicBezTo>
                      <a:pt x="58" y="5"/>
                      <a:pt x="58" y="5"/>
                      <a:pt x="58" y="5"/>
                    </a:cubicBezTo>
                    <a:cubicBezTo>
                      <a:pt x="65" y="5"/>
                      <a:pt x="65" y="5"/>
                      <a:pt x="65" y="5"/>
                    </a:cubicBezTo>
                    <a:cubicBezTo>
                      <a:pt x="72" y="6"/>
                      <a:pt x="72" y="6"/>
                      <a:pt x="72" y="6"/>
                    </a:cubicBezTo>
                    <a:cubicBezTo>
                      <a:pt x="77" y="9"/>
                      <a:pt x="77" y="9"/>
                      <a:pt x="77" y="9"/>
                    </a:cubicBezTo>
                    <a:cubicBezTo>
                      <a:pt x="81" y="13"/>
                      <a:pt x="81" y="13"/>
                      <a:pt x="81" y="13"/>
                    </a:cubicBezTo>
                    <a:cubicBezTo>
                      <a:pt x="81" y="17"/>
                      <a:pt x="81" y="17"/>
                      <a:pt x="81" y="17"/>
                    </a:cubicBezTo>
                    <a:cubicBezTo>
                      <a:pt x="84" y="24"/>
                      <a:pt x="84" y="24"/>
                      <a:pt x="84" y="24"/>
                    </a:cubicBezTo>
                    <a:cubicBezTo>
                      <a:pt x="84" y="29"/>
                      <a:pt x="84" y="29"/>
                      <a:pt x="84" y="29"/>
                    </a:cubicBezTo>
                    <a:cubicBezTo>
                      <a:pt x="84" y="37"/>
                      <a:pt x="84" y="37"/>
                      <a:pt x="84" y="37"/>
                    </a:cubicBezTo>
                    <a:cubicBezTo>
                      <a:pt x="83" y="40"/>
                      <a:pt x="83" y="40"/>
                      <a:pt x="83" y="40"/>
                    </a:cubicBezTo>
                    <a:cubicBezTo>
                      <a:pt x="75" y="40"/>
                      <a:pt x="75" y="40"/>
                      <a:pt x="75" y="40"/>
                    </a:cubicBezTo>
                    <a:cubicBezTo>
                      <a:pt x="65" y="40"/>
                      <a:pt x="65" y="40"/>
                      <a:pt x="65" y="40"/>
                    </a:cubicBezTo>
                    <a:cubicBezTo>
                      <a:pt x="59" y="37"/>
                      <a:pt x="59" y="37"/>
                      <a:pt x="59" y="37"/>
                    </a:cubicBezTo>
                    <a:cubicBezTo>
                      <a:pt x="55" y="36"/>
                      <a:pt x="55" y="36"/>
                      <a:pt x="55" y="36"/>
                    </a:cubicBezTo>
                    <a:cubicBezTo>
                      <a:pt x="52" y="37"/>
                      <a:pt x="52" y="37"/>
                      <a:pt x="52" y="37"/>
                    </a:cubicBezTo>
                    <a:cubicBezTo>
                      <a:pt x="49" y="41"/>
                      <a:pt x="49" y="41"/>
                      <a:pt x="49" y="41"/>
                    </a:cubicBezTo>
                    <a:cubicBezTo>
                      <a:pt x="48" y="44"/>
                      <a:pt x="48" y="44"/>
                      <a:pt x="48" y="44"/>
                    </a:cubicBezTo>
                    <a:cubicBezTo>
                      <a:pt x="47" y="49"/>
                      <a:pt x="47" y="49"/>
                      <a:pt x="47" y="49"/>
                    </a:cubicBezTo>
                    <a:cubicBezTo>
                      <a:pt x="43" y="49"/>
                      <a:pt x="43" y="49"/>
                      <a:pt x="43" y="49"/>
                    </a:cubicBezTo>
                    <a:cubicBezTo>
                      <a:pt x="40" y="45"/>
                      <a:pt x="40" y="45"/>
                      <a:pt x="40" y="45"/>
                    </a:cubicBezTo>
                    <a:cubicBezTo>
                      <a:pt x="34" y="46"/>
                      <a:pt x="34" y="46"/>
                      <a:pt x="34" y="46"/>
                    </a:cubicBezTo>
                    <a:cubicBezTo>
                      <a:pt x="32" y="46"/>
                      <a:pt x="32" y="46"/>
                      <a:pt x="32" y="46"/>
                    </a:cubicBezTo>
                    <a:cubicBezTo>
                      <a:pt x="30" y="43"/>
                      <a:pt x="30" y="43"/>
                      <a:pt x="30" y="43"/>
                    </a:cubicBezTo>
                    <a:cubicBezTo>
                      <a:pt x="34" y="36"/>
                      <a:pt x="34" y="36"/>
                      <a:pt x="34" y="36"/>
                    </a:cubicBezTo>
                    <a:cubicBezTo>
                      <a:pt x="34" y="31"/>
                      <a:pt x="34" y="31"/>
                      <a:pt x="34" y="31"/>
                    </a:cubicBezTo>
                    <a:cubicBezTo>
                      <a:pt x="27" y="30"/>
                      <a:pt x="27" y="30"/>
                      <a:pt x="27" y="30"/>
                    </a:cubicBezTo>
                    <a:cubicBezTo>
                      <a:pt x="20" y="31"/>
                      <a:pt x="20" y="31"/>
                      <a:pt x="20" y="31"/>
                    </a:cubicBezTo>
                    <a:cubicBezTo>
                      <a:pt x="16" y="34"/>
                      <a:pt x="16" y="34"/>
                      <a:pt x="16" y="34"/>
                    </a:cubicBezTo>
                    <a:cubicBezTo>
                      <a:pt x="10" y="38"/>
                      <a:pt x="10" y="38"/>
                      <a:pt x="10" y="38"/>
                    </a:cubicBezTo>
                    <a:cubicBezTo>
                      <a:pt x="10" y="38"/>
                      <a:pt x="6" y="39"/>
                      <a:pt x="5" y="39"/>
                    </a:cubicBezTo>
                    <a:cubicBezTo>
                      <a:pt x="4" y="39"/>
                      <a:pt x="0" y="40"/>
                      <a:pt x="0" y="38"/>
                    </a:cubicBezTo>
                    <a:cubicBezTo>
                      <a:pt x="0" y="37"/>
                      <a:pt x="5" y="31"/>
                      <a:pt x="5" y="31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15" y="14"/>
                      <a:pt x="15" y="14"/>
                      <a:pt x="15" y="14"/>
                    </a:cubicBezTo>
                    <a:lnTo>
                      <a:pt x="25" y="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43" name="Freeform 33"/>
              <p:cNvSpPr>
                <a:spLocks/>
              </p:cNvSpPr>
              <p:nvPr/>
            </p:nvSpPr>
            <p:spPr bwMode="auto">
              <a:xfrm>
                <a:off x="10641013" y="2208213"/>
                <a:ext cx="363537" cy="192088"/>
              </a:xfrm>
              <a:custGeom>
                <a:avLst/>
                <a:gdLst>
                  <a:gd name="T0" fmla="*/ 2 w 97"/>
                  <a:gd name="T1" fmla="*/ 13 h 51"/>
                  <a:gd name="T2" fmla="*/ 0 w 97"/>
                  <a:gd name="T3" fmla="*/ 19 h 51"/>
                  <a:gd name="T4" fmla="*/ 1 w 97"/>
                  <a:gd name="T5" fmla="*/ 23 h 51"/>
                  <a:gd name="T6" fmla="*/ 3 w 97"/>
                  <a:gd name="T7" fmla="*/ 27 h 51"/>
                  <a:gd name="T8" fmla="*/ 2 w 97"/>
                  <a:gd name="T9" fmla="*/ 33 h 51"/>
                  <a:gd name="T10" fmla="*/ 1 w 97"/>
                  <a:gd name="T11" fmla="*/ 37 h 51"/>
                  <a:gd name="T12" fmla="*/ 4 w 97"/>
                  <a:gd name="T13" fmla="*/ 39 h 51"/>
                  <a:gd name="T14" fmla="*/ 10 w 97"/>
                  <a:gd name="T15" fmla="*/ 39 h 51"/>
                  <a:gd name="T16" fmla="*/ 18 w 97"/>
                  <a:gd name="T17" fmla="*/ 38 h 51"/>
                  <a:gd name="T18" fmla="*/ 24 w 97"/>
                  <a:gd name="T19" fmla="*/ 33 h 51"/>
                  <a:gd name="T20" fmla="*/ 31 w 97"/>
                  <a:gd name="T21" fmla="*/ 29 h 51"/>
                  <a:gd name="T22" fmla="*/ 34 w 97"/>
                  <a:gd name="T23" fmla="*/ 28 h 51"/>
                  <a:gd name="T24" fmla="*/ 42 w 97"/>
                  <a:gd name="T25" fmla="*/ 29 h 51"/>
                  <a:gd name="T26" fmla="*/ 43 w 97"/>
                  <a:gd name="T27" fmla="*/ 34 h 51"/>
                  <a:gd name="T28" fmla="*/ 41 w 97"/>
                  <a:gd name="T29" fmla="*/ 37 h 51"/>
                  <a:gd name="T30" fmla="*/ 39 w 97"/>
                  <a:gd name="T31" fmla="*/ 45 h 51"/>
                  <a:gd name="T32" fmla="*/ 39 w 97"/>
                  <a:gd name="T33" fmla="*/ 48 h 51"/>
                  <a:gd name="T34" fmla="*/ 40 w 97"/>
                  <a:gd name="T35" fmla="*/ 50 h 51"/>
                  <a:gd name="T36" fmla="*/ 44 w 97"/>
                  <a:gd name="T37" fmla="*/ 51 h 51"/>
                  <a:gd name="T38" fmla="*/ 48 w 97"/>
                  <a:gd name="T39" fmla="*/ 47 h 51"/>
                  <a:gd name="T40" fmla="*/ 54 w 97"/>
                  <a:gd name="T41" fmla="*/ 42 h 51"/>
                  <a:gd name="T42" fmla="*/ 58 w 97"/>
                  <a:gd name="T43" fmla="*/ 42 h 51"/>
                  <a:gd name="T44" fmla="*/ 67 w 97"/>
                  <a:gd name="T45" fmla="*/ 41 h 51"/>
                  <a:gd name="T46" fmla="*/ 75 w 97"/>
                  <a:gd name="T47" fmla="*/ 39 h 51"/>
                  <a:gd name="T48" fmla="*/ 80 w 97"/>
                  <a:gd name="T49" fmla="*/ 34 h 51"/>
                  <a:gd name="T50" fmla="*/ 84 w 97"/>
                  <a:gd name="T51" fmla="*/ 31 h 51"/>
                  <a:gd name="T52" fmla="*/ 89 w 97"/>
                  <a:gd name="T53" fmla="*/ 30 h 51"/>
                  <a:gd name="T54" fmla="*/ 97 w 97"/>
                  <a:gd name="T55" fmla="*/ 30 h 51"/>
                  <a:gd name="T56" fmla="*/ 97 w 97"/>
                  <a:gd name="T57" fmla="*/ 25 h 51"/>
                  <a:gd name="T58" fmla="*/ 96 w 97"/>
                  <a:gd name="T59" fmla="*/ 19 h 51"/>
                  <a:gd name="T60" fmla="*/ 93 w 97"/>
                  <a:gd name="T61" fmla="*/ 14 h 51"/>
                  <a:gd name="T62" fmla="*/ 90 w 97"/>
                  <a:gd name="T63" fmla="*/ 12 h 51"/>
                  <a:gd name="T64" fmla="*/ 79 w 97"/>
                  <a:gd name="T65" fmla="*/ 10 h 51"/>
                  <a:gd name="T66" fmla="*/ 71 w 97"/>
                  <a:gd name="T67" fmla="*/ 10 h 51"/>
                  <a:gd name="T68" fmla="*/ 65 w 97"/>
                  <a:gd name="T69" fmla="*/ 10 h 51"/>
                  <a:gd name="T70" fmla="*/ 59 w 97"/>
                  <a:gd name="T71" fmla="*/ 10 h 51"/>
                  <a:gd name="T72" fmla="*/ 57 w 97"/>
                  <a:gd name="T73" fmla="*/ 14 h 51"/>
                  <a:gd name="T74" fmla="*/ 53 w 97"/>
                  <a:gd name="T75" fmla="*/ 19 h 51"/>
                  <a:gd name="T76" fmla="*/ 47 w 97"/>
                  <a:gd name="T77" fmla="*/ 20 h 51"/>
                  <a:gd name="T78" fmla="*/ 43 w 97"/>
                  <a:gd name="T79" fmla="*/ 17 h 51"/>
                  <a:gd name="T80" fmla="*/ 38 w 97"/>
                  <a:gd name="T81" fmla="*/ 18 h 51"/>
                  <a:gd name="T82" fmla="*/ 35 w 97"/>
                  <a:gd name="T83" fmla="*/ 19 h 51"/>
                  <a:gd name="T84" fmla="*/ 31 w 97"/>
                  <a:gd name="T85" fmla="*/ 17 h 51"/>
                  <a:gd name="T86" fmla="*/ 28 w 97"/>
                  <a:gd name="T87" fmla="*/ 12 h 51"/>
                  <a:gd name="T88" fmla="*/ 30 w 97"/>
                  <a:gd name="T89" fmla="*/ 5 h 51"/>
                  <a:gd name="T90" fmla="*/ 34 w 97"/>
                  <a:gd name="T91" fmla="*/ 0 h 51"/>
                  <a:gd name="T92" fmla="*/ 30 w 97"/>
                  <a:gd name="T93" fmla="*/ 0 h 51"/>
                  <a:gd name="T94" fmla="*/ 24 w 97"/>
                  <a:gd name="T95" fmla="*/ 3 h 51"/>
                  <a:gd name="T96" fmla="*/ 22 w 97"/>
                  <a:gd name="T97" fmla="*/ 7 h 51"/>
                  <a:gd name="T98" fmla="*/ 18 w 97"/>
                  <a:gd name="T99" fmla="*/ 9 h 51"/>
                  <a:gd name="T100" fmla="*/ 15 w 97"/>
                  <a:gd name="T101" fmla="*/ 9 h 51"/>
                  <a:gd name="T102" fmla="*/ 8 w 97"/>
                  <a:gd name="T103" fmla="*/ 10 h 51"/>
                  <a:gd name="T104" fmla="*/ 2 w 97"/>
                  <a:gd name="T105" fmla="*/ 13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97" h="51">
                    <a:moveTo>
                      <a:pt x="2" y="13"/>
                    </a:moveTo>
                    <a:cubicBezTo>
                      <a:pt x="0" y="19"/>
                      <a:pt x="0" y="19"/>
                      <a:pt x="0" y="19"/>
                    </a:cubicBezTo>
                    <a:cubicBezTo>
                      <a:pt x="1" y="23"/>
                      <a:pt x="1" y="23"/>
                      <a:pt x="1" y="23"/>
                    </a:cubicBezTo>
                    <a:cubicBezTo>
                      <a:pt x="3" y="27"/>
                      <a:pt x="3" y="27"/>
                      <a:pt x="3" y="27"/>
                    </a:cubicBezTo>
                    <a:cubicBezTo>
                      <a:pt x="2" y="33"/>
                      <a:pt x="2" y="33"/>
                      <a:pt x="2" y="33"/>
                    </a:cubicBezTo>
                    <a:cubicBezTo>
                      <a:pt x="1" y="37"/>
                      <a:pt x="1" y="37"/>
                      <a:pt x="1" y="37"/>
                    </a:cubicBezTo>
                    <a:cubicBezTo>
                      <a:pt x="4" y="39"/>
                      <a:pt x="4" y="39"/>
                      <a:pt x="4" y="39"/>
                    </a:cubicBezTo>
                    <a:cubicBezTo>
                      <a:pt x="10" y="39"/>
                      <a:pt x="10" y="39"/>
                      <a:pt x="10" y="39"/>
                    </a:cubicBezTo>
                    <a:cubicBezTo>
                      <a:pt x="18" y="38"/>
                      <a:pt x="18" y="38"/>
                      <a:pt x="18" y="38"/>
                    </a:cubicBezTo>
                    <a:cubicBezTo>
                      <a:pt x="24" y="33"/>
                      <a:pt x="24" y="33"/>
                      <a:pt x="24" y="33"/>
                    </a:cubicBezTo>
                    <a:cubicBezTo>
                      <a:pt x="31" y="29"/>
                      <a:pt x="31" y="29"/>
                      <a:pt x="31" y="29"/>
                    </a:cubicBezTo>
                    <a:cubicBezTo>
                      <a:pt x="34" y="28"/>
                      <a:pt x="34" y="28"/>
                      <a:pt x="34" y="28"/>
                    </a:cubicBezTo>
                    <a:cubicBezTo>
                      <a:pt x="42" y="29"/>
                      <a:pt x="42" y="29"/>
                      <a:pt x="42" y="29"/>
                    </a:cubicBezTo>
                    <a:cubicBezTo>
                      <a:pt x="43" y="34"/>
                      <a:pt x="43" y="34"/>
                      <a:pt x="43" y="34"/>
                    </a:cubicBezTo>
                    <a:cubicBezTo>
                      <a:pt x="41" y="37"/>
                      <a:pt x="41" y="37"/>
                      <a:pt x="41" y="37"/>
                    </a:cubicBezTo>
                    <a:cubicBezTo>
                      <a:pt x="39" y="45"/>
                      <a:pt x="39" y="45"/>
                      <a:pt x="39" y="45"/>
                    </a:cubicBezTo>
                    <a:cubicBezTo>
                      <a:pt x="39" y="48"/>
                      <a:pt x="39" y="48"/>
                      <a:pt x="39" y="48"/>
                    </a:cubicBezTo>
                    <a:cubicBezTo>
                      <a:pt x="40" y="50"/>
                      <a:pt x="40" y="50"/>
                      <a:pt x="40" y="50"/>
                    </a:cubicBezTo>
                    <a:cubicBezTo>
                      <a:pt x="44" y="51"/>
                      <a:pt x="44" y="51"/>
                      <a:pt x="44" y="51"/>
                    </a:cubicBezTo>
                    <a:cubicBezTo>
                      <a:pt x="48" y="47"/>
                      <a:pt x="48" y="47"/>
                      <a:pt x="48" y="47"/>
                    </a:cubicBezTo>
                    <a:cubicBezTo>
                      <a:pt x="54" y="42"/>
                      <a:pt x="54" y="42"/>
                      <a:pt x="54" y="42"/>
                    </a:cubicBezTo>
                    <a:cubicBezTo>
                      <a:pt x="58" y="42"/>
                      <a:pt x="58" y="42"/>
                      <a:pt x="58" y="42"/>
                    </a:cubicBezTo>
                    <a:cubicBezTo>
                      <a:pt x="67" y="41"/>
                      <a:pt x="67" y="41"/>
                      <a:pt x="67" y="41"/>
                    </a:cubicBezTo>
                    <a:cubicBezTo>
                      <a:pt x="75" y="39"/>
                      <a:pt x="75" y="39"/>
                      <a:pt x="75" y="39"/>
                    </a:cubicBezTo>
                    <a:cubicBezTo>
                      <a:pt x="80" y="34"/>
                      <a:pt x="80" y="34"/>
                      <a:pt x="80" y="34"/>
                    </a:cubicBezTo>
                    <a:cubicBezTo>
                      <a:pt x="84" y="31"/>
                      <a:pt x="84" y="31"/>
                      <a:pt x="84" y="31"/>
                    </a:cubicBezTo>
                    <a:cubicBezTo>
                      <a:pt x="89" y="30"/>
                      <a:pt x="89" y="30"/>
                      <a:pt x="89" y="30"/>
                    </a:cubicBezTo>
                    <a:cubicBezTo>
                      <a:pt x="97" y="30"/>
                      <a:pt x="97" y="30"/>
                      <a:pt x="97" y="30"/>
                    </a:cubicBezTo>
                    <a:cubicBezTo>
                      <a:pt x="97" y="25"/>
                      <a:pt x="97" y="25"/>
                      <a:pt x="97" y="25"/>
                    </a:cubicBezTo>
                    <a:cubicBezTo>
                      <a:pt x="97" y="25"/>
                      <a:pt x="97" y="19"/>
                      <a:pt x="96" y="19"/>
                    </a:cubicBezTo>
                    <a:cubicBezTo>
                      <a:pt x="94" y="19"/>
                      <a:pt x="93" y="14"/>
                      <a:pt x="93" y="14"/>
                    </a:cubicBezTo>
                    <a:cubicBezTo>
                      <a:pt x="90" y="12"/>
                      <a:pt x="90" y="12"/>
                      <a:pt x="90" y="12"/>
                    </a:cubicBezTo>
                    <a:cubicBezTo>
                      <a:pt x="79" y="10"/>
                      <a:pt x="79" y="10"/>
                      <a:pt x="79" y="10"/>
                    </a:cubicBezTo>
                    <a:cubicBezTo>
                      <a:pt x="71" y="10"/>
                      <a:pt x="71" y="10"/>
                      <a:pt x="71" y="10"/>
                    </a:cubicBezTo>
                    <a:cubicBezTo>
                      <a:pt x="65" y="10"/>
                      <a:pt x="65" y="10"/>
                      <a:pt x="65" y="10"/>
                    </a:cubicBezTo>
                    <a:cubicBezTo>
                      <a:pt x="59" y="10"/>
                      <a:pt x="59" y="10"/>
                      <a:pt x="59" y="10"/>
                    </a:cubicBezTo>
                    <a:cubicBezTo>
                      <a:pt x="57" y="14"/>
                      <a:pt x="57" y="14"/>
                      <a:pt x="57" y="14"/>
                    </a:cubicBezTo>
                    <a:cubicBezTo>
                      <a:pt x="53" y="19"/>
                      <a:pt x="53" y="19"/>
                      <a:pt x="53" y="19"/>
                    </a:cubicBezTo>
                    <a:cubicBezTo>
                      <a:pt x="47" y="20"/>
                      <a:pt x="47" y="20"/>
                      <a:pt x="47" y="20"/>
                    </a:cubicBezTo>
                    <a:cubicBezTo>
                      <a:pt x="43" y="17"/>
                      <a:pt x="43" y="17"/>
                      <a:pt x="43" y="17"/>
                    </a:cubicBezTo>
                    <a:cubicBezTo>
                      <a:pt x="38" y="18"/>
                      <a:pt x="38" y="18"/>
                      <a:pt x="38" y="18"/>
                    </a:cubicBezTo>
                    <a:cubicBezTo>
                      <a:pt x="35" y="19"/>
                      <a:pt x="35" y="19"/>
                      <a:pt x="35" y="19"/>
                    </a:cubicBezTo>
                    <a:cubicBezTo>
                      <a:pt x="31" y="17"/>
                      <a:pt x="31" y="17"/>
                      <a:pt x="31" y="17"/>
                    </a:cubicBezTo>
                    <a:cubicBezTo>
                      <a:pt x="28" y="12"/>
                      <a:pt x="28" y="12"/>
                      <a:pt x="28" y="12"/>
                    </a:cubicBezTo>
                    <a:cubicBezTo>
                      <a:pt x="30" y="5"/>
                      <a:pt x="30" y="5"/>
                      <a:pt x="30" y="5"/>
                    </a:cubicBezTo>
                    <a:cubicBezTo>
                      <a:pt x="34" y="0"/>
                      <a:pt x="34" y="0"/>
                      <a:pt x="34" y="0"/>
                    </a:cubicBezTo>
                    <a:cubicBezTo>
                      <a:pt x="30" y="0"/>
                      <a:pt x="30" y="0"/>
                      <a:pt x="30" y="0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8" y="10"/>
                      <a:pt x="8" y="10"/>
                      <a:pt x="8" y="10"/>
                    </a:cubicBezTo>
                    <a:lnTo>
                      <a:pt x="2" y="13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44" name="Freeform 34"/>
              <p:cNvSpPr>
                <a:spLocks/>
              </p:cNvSpPr>
              <p:nvPr/>
            </p:nvSpPr>
            <p:spPr bwMode="auto">
              <a:xfrm>
                <a:off x="10399713" y="2332038"/>
                <a:ext cx="604837" cy="196850"/>
              </a:xfrm>
              <a:custGeom>
                <a:avLst/>
                <a:gdLst>
                  <a:gd name="T0" fmla="*/ 12 w 381"/>
                  <a:gd name="T1" fmla="*/ 88 h 124"/>
                  <a:gd name="T2" fmla="*/ 16 w 381"/>
                  <a:gd name="T3" fmla="*/ 105 h 124"/>
                  <a:gd name="T4" fmla="*/ 24 w 381"/>
                  <a:gd name="T5" fmla="*/ 119 h 124"/>
                  <a:gd name="T6" fmla="*/ 35 w 381"/>
                  <a:gd name="T7" fmla="*/ 119 h 124"/>
                  <a:gd name="T8" fmla="*/ 47 w 381"/>
                  <a:gd name="T9" fmla="*/ 100 h 124"/>
                  <a:gd name="T10" fmla="*/ 66 w 381"/>
                  <a:gd name="T11" fmla="*/ 90 h 124"/>
                  <a:gd name="T12" fmla="*/ 90 w 381"/>
                  <a:gd name="T13" fmla="*/ 72 h 124"/>
                  <a:gd name="T14" fmla="*/ 114 w 381"/>
                  <a:gd name="T15" fmla="*/ 72 h 124"/>
                  <a:gd name="T16" fmla="*/ 137 w 381"/>
                  <a:gd name="T17" fmla="*/ 79 h 124"/>
                  <a:gd name="T18" fmla="*/ 163 w 381"/>
                  <a:gd name="T19" fmla="*/ 95 h 124"/>
                  <a:gd name="T20" fmla="*/ 185 w 381"/>
                  <a:gd name="T21" fmla="*/ 105 h 124"/>
                  <a:gd name="T22" fmla="*/ 206 w 381"/>
                  <a:gd name="T23" fmla="*/ 88 h 124"/>
                  <a:gd name="T24" fmla="*/ 227 w 381"/>
                  <a:gd name="T25" fmla="*/ 105 h 124"/>
                  <a:gd name="T26" fmla="*/ 253 w 381"/>
                  <a:gd name="T27" fmla="*/ 112 h 124"/>
                  <a:gd name="T28" fmla="*/ 291 w 381"/>
                  <a:gd name="T29" fmla="*/ 109 h 124"/>
                  <a:gd name="T30" fmla="*/ 303 w 381"/>
                  <a:gd name="T31" fmla="*/ 90 h 124"/>
                  <a:gd name="T32" fmla="*/ 322 w 381"/>
                  <a:gd name="T33" fmla="*/ 83 h 124"/>
                  <a:gd name="T34" fmla="*/ 348 w 381"/>
                  <a:gd name="T35" fmla="*/ 83 h 124"/>
                  <a:gd name="T36" fmla="*/ 365 w 381"/>
                  <a:gd name="T37" fmla="*/ 74 h 124"/>
                  <a:gd name="T38" fmla="*/ 374 w 381"/>
                  <a:gd name="T39" fmla="*/ 48 h 124"/>
                  <a:gd name="T40" fmla="*/ 381 w 381"/>
                  <a:gd name="T41" fmla="*/ 10 h 124"/>
                  <a:gd name="T42" fmla="*/ 358 w 381"/>
                  <a:gd name="T43" fmla="*/ 3 h 124"/>
                  <a:gd name="T44" fmla="*/ 341 w 381"/>
                  <a:gd name="T45" fmla="*/ 15 h 124"/>
                  <a:gd name="T46" fmla="*/ 322 w 381"/>
                  <a:gd name="T47" fmla="*/ 27 h 124"/>
                  <a:gd name="T48" fmla="*/ 296 w 381"/>
                  <a:gd name="T49" fmla="*/ 29 h 124"/>
                  <a:gd name="T50" fmla="*/ 272 w 381"/>
                  <a:gd name="T51" fmla="*/ 38 h 124"/>
                  <a:gd name="T52" fmla="*/ 260 w 381"/>
                  <a:gd name="T53" fmla="*/ 55 h 124"/>
                  <a:gd name="T54" fmla="*/ 239 w 381"/>
                  <a:gd name="T55" fmla="*/ 50 h 124"/>
                  <a:gd name="T56" fmla="*/ 234 w 381"/>
                  <a:gd name="T57" fmla="*/ 24 h 124"/>
                  <a:gd name="T58" fmla="*/ 239 w 381"/>
                  <a:gd name="T59" fmla="*/ 3 h 124"/>
                  <a:gd name="T60" fmla="*/ 223 w 381"/>
                  <a:gd name="T61" fmla="*/ 3 h 124"/>
                  <a:gd name="T62" fmla="*/ 199 w 381"/>
                  <a:gd name="T63" fmla="*/ 19 h 124"/>
                  <a:gd name="T64" fmla="*/ 170 w 381"/>
                  <a:gd name="T65" fmla="*/ 24 h 124"/>
                  <a:gd name="T66" fmla="*/ 152 w 381"/>
                  <a:gd name="T67" fmla="*/ 24 h 124"/>
                  <a:gd name="T68" fmla="*/ 123 w 381"/>
                  <a:gd name="T69" fmla="*/ 27 h 124"/>
                  <a:gd name="T70" fmla="*/ 99 w 381"/>
                  <a:gd name="T71" fmla="*/ 12 h 124"/>
                  <a:gd name="T72" fmla="*/ 78 w 381"/>
                  <a:gd name="T73" fmla="*/ 5 h 124"/>
                  <a:gd name="T74" fmla="*/ 26 w 381"/>
                  <a:gd name="T75" fmla="*/ 3 h 124"/>
                  <a:gd name="T76" fmla="*/ 31 w 381"/>
                  <a:gd name="T77" fmla="*/ 19 h 124"/>
                  <a:gd name="T78" fmla="*/ 35 w 381"/>
                  <a:gd name="T79" fmla="*/ 38 h 124"/>
                  <a:gd name="T80" fmla="*/ 21 w 381"/>
                  <a:gd name="T81" fmla="*/ 57 h 124"/>
                  <a:gd name="T82" fmla="*/ 0 w 381"/>
                  <a:gd name="T83" fmla="*/ 79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381" h="124">
                    <a:moveTo>
                      <a:pt x="0" y="79"/>
                    </a:moveTo>
                    <a:lnTo>
                      <a:pt x="12" y="88"/>
                    </a:lnTo>
                    <a:lnTo>
                      <a:pt x="16" y="98"/>
                    </a:lnTo>
                    <a:lnTo>
                      <a:pt x="16" y="105"/>
                    </a:lnTo>
                    <a:lnTo>
                      <a:pt x="24" y="114"/>
                    </a:lnTo>
                    <a:lnTo>
                      <a:pt x="24" y="119"/>
                    </a:lnTo>
                    <a:lnTo>
                      <a:pt x="26" y="124"/>
                    </a:lnTo>
                    <a:lnTo>
                      <a:pt x="35" y="119"/>
                    </a:lnTo>
                    <a:lnTo>
                      <a:pt x="40" y="112"/>
                    </a:lnTo>
                    <a:lnTo>
                      <a:pt x="47" y="100"/>
                    </a:lnTo>
                    <a:lnTo>
                      <a:pt x="59" y="100"/>
                    </a:lnTo>
                    <a:lnTo>
                      <a:pt x="66" y="90"/>
                    </a:lnTo>
                    <a:lnTo>
                      <a:pt x="76" y="81"/>
                    </a:lnTo>
                    <a:lnTo>
                      <a:pt x="90" y="72"/>
                    </a:lnTo>
                    <a:lnTo>
                      <a:pt x="102" y="69"/>
                    </a:lnTo>
                    <a:lnTo>
                      <a:pt x="114" y="72"/>
                    </a:lnTo>
                    <a:lnTo>
                      <a:pt x="125" y="76"/>
                    </a:lnTo>
                    <a:lnTo>
                      <a:pt x="137" y="79"/>
                    </a:lnTo>
                    <a:lnTo>
                      <a:pt x="149" y="86"/>
                    </a:lnTo>
                    <a:lnTo>
                      <a:pt x="163" y="95"/>
                    </a:lnTo>
                    <a:lnTo>
                      <a:pt x="173" y="105"/>
                    </a:lnTo>
                    <a:lnTo>
                      <a:pt x="185" y="105"/>
                    </a:lnTo>
                    <a:lnTo>
                      <a:pt x="197" y="95"/>
                    </a:lnTo>
                    <a:lnTo>
                      <a:pt x="206" y="88"/>
                    </a:lnTo>
                    <a:lnTo>
                      <a:pt x="215" y="95"/>
                    </a:lnTo>
                    <a:lnTo>
                      <a:pt x="227" y="105"/>
                    </a:lnTo>
                    <a:lnTo>
                      <a:pt x="239" y="107"/>
                    </a:lnTo>
                    <a:lnTo>
                      <a:pt x="253" y="112"/>
                    </a:lnTo>
                    <a:lnTo>
                      <a:pt x="275" y="112"/>
                    </a:lnTo>
                    <a:lnTo>
                      <a:pt x="291" y="109"/>
                    </a:lnTo>
                    <a:lnTo>
                      <a:pt x="296" y="105"/>
                    </a:lnTo>
                    <a:lnTo>
                      <a:pt x="303" y="90"/>
                    </a:lnTo>
                    <a:lnTo>
                      <a:pt x="313" y="86"/>
                    </a:lnTo>
                    <a:lnTo>
                      <a:pt x="322" y="83"/>
                    </a:lnTo>
                    <a:lnTo>
                      <a:pt x="336" y="83"/>
                    </a:lnTo>
                    <a:lnTo>
                      <a:pt x="348" y="83"/>
                    </a:lnTo>
                    <a:lnTo>
                      <a:pt x="360" y="83"/>
                    </a:lnTo>
                    <a:lnTo>
                      <a:pt x="365" y="74"/>
                    </a:lnTo>
                    <a:lnTo>
                      <a:pt x="369" y="62"/>
                    </a:lnTo>
                    <a:lnTo>
                      <a:pt x="374" y="48"/>
                    </a:lnTo>
                    <a:lnTo>
                      <a:pt x="381" y="27"/>
                    </a:lnTo>
                    <a:lnTo>
                      <a:pt x="381" y="10"/>
                    </a:lnTo>
                    <a:lnTo>
                      <a:pt x="372" y="5"/>
                    </a:lnTo>
                    <a:lnTo>
                      <a:pt x="358" y="3"/>
                    </a:lnTo>
                    <a:lnTo>
                      <a:pt x="348" y="10"/>
                    </a:lnTo>
                    <a:lnTo>
                      <a:pt x="341" y="15"/>
                    </a:lnTo>
                    <a:lnTo>
                      <a:pt x="332" y="22"/>
                    </a:lnTo>
                    <a:lnTo>
                      <a:pt x="322" y="27"/>
                    </a:lnTo>
                    <a:lnTo>
                      <a:pt x="308" y="29"/>
                    </a:lnTo>
                    <a:lnTo>
                      <a:pt x="296" y="29"/>
                    </a:lnTo>
                    <a:lnTo>
                      <a:pt x="287" y="34"/>
                    </a:lnTo>
                    <a:lnTo>
                      <a:pt x="272" y="38"/>
                    </a:lnTo>
                    <a:lnTo>
                      <a:pt x="268" y="45"/>
                    </a:lnTo>
                    <a:lnTo>
                      <a:pt x="260" y="55"/>
                    </a:lnTo>
                    <a:lnTo>
                      <a:pt x="246" y="57"/>
                    </a:lnTo>
                    <a:lnTo>
                      <a:pt x="239" y="50"/>
                    </a:lnTo>
                    <a:lnTo>
                      <a:pt x="234" y="38"/>
                    </a:lnTo>
                    <a:lnTo>
                      <a:pt x="234" y="24"/>
                    </a:lnTo>
                    <a:lnTo>
                      <a:pt x="237" y="10"/>
                    </a:lnTo>
                    <a:lnTo>
                      <a:pt x="239" y="3"/>
                    </a:lnTo>
                    <a:lnTo>
                      <a:pt x="232" y="0"/>
                    </a:lnTo>
                    <a:lnTo>
                      <a:pt x="223" y="3"/>
                    </a:lnTo>
                    <a:lnTo>
                      <a:pt x="213" y="10"/>
                    </a:lnTo>
                    <a:lnTo>
                      <a:pt x="199" y="19"/>
                    </a:lnTo>
                    <a:lnTo>
                      <a:pt x="189" y="27"/>
                    </a:lnTo>
                    <a:lnTo>
                      <a:pt x="170" y="24"/>
                    </a:lnTo>
                    <a:lnTo>
                      <a:pt x="163" y="24"/>
                    </a:lnTo>
                    <a:lnTo>
                      <a:pt x="152" y="24"/>
                    </a:lnTo>
                    <a:lnTo>
                      <a:pt x="137" y="24"/>
                    </a:lnTo>
                    <a:lnTo>
                      <a:pt x="123" y="27"/>
                    </a:lnTo>
                    <a:lnTo>
                      <a:pt x="109" y="24"/>
                    </a:lnTo>
                    <a:lnTo>
                      <a:pt x="99" y="12"/>
                    </a:lnTo>
                    <a:lnTo>
                      <a:pt x="88" y="5"/>
                    </a:lnTo>
                    <a:lnTo>
                      <a:pt x="78" y="5"/>
                    </a:lnTo>
                    <a:lnTo>
                      <a:pt x="57" y="3"/>
                    </a:lnTo>
                    <a:lnTo>
                      <a:pt x="26" y="3"/>
                    </a:lnTo>
                    <a:lnTo>
                      <a:pt x="28" y="12"/>
                    </a:lnTo>
                    <a:lnTo>
                      <a:pt x="31" y="19"/>
                    </a:lnTo>
                    <a:lnTo>
                      <a:pt x="35" y="31"/>
                    </a:lnTo>
                    <a:lnTo>
                      <a:pt x="35" y="38"/>
                    </a:lnTo>
                    <a:lnTo>
                      <a:pt x="28" y="48"/>
                    </a:lnTo>
                    <a:lnTo>
                      <a:pt x="21" y="57"/>
                    </a:lnTo>
                    <a:lnTo>
                      <a:pt x="12" y="64"/>
                    </a:lnTo>
                    <a:lnTo>
                      <a:pt x="0" y="79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</p:grpSp>
        <p:grpSp>
          <p:nvGrpSpPr>
            <p:cNvPr id="20" name="Grupo 19"/>
            <p:cNvGrpSpPr/>
            <p:nvPr/>
          </p:nvGrpSpPr>
          <p:grpSpPr>
            <a:xfrm>
              <a:off x="7269163" y="1814738"/>
              <a:ext cx="2798762" cy="1889125"/>
              <a:chOff x="7100888" y="1057275"/>
              <a:chExt cx="2798762" cy="1889125"/>
            </a:xfrm>
            <a:solidFill>
              <a:srgbClr val="FFC000"/>
            </a:solidFill>
          </p:grpSpPr>
          <p:sp>
            <p:nvSpPr>
              <p:cNvPr id="21" name="Freeform 9"/>
              <p:cNvSpPr>
                <a:spLocks/>
              </p:cNvSpPr>
              <p:nvPr/>
            </p:nvSpPr>
            <p:spPr bwMode="auto">
              <a:xfrm>
                <a:off x="7100888" y="2325688"/>
                <a:ext cx="673100" cy="376238"/>
              </a:xfrm>
              <a:custGeom>
                <a:avLst/>
                <a:gdLst>
                  <a:gd name="T0" fmla="*/ 5 w 179"/>
                  <a:gd name="T1" fmla="*/ 0 h 100"/>
                  <a:gd name="T2" fmla="*/ 85 w 179"/>
                  <a:gd name="T3" fmla="*/ 21 h 100"/>
                  <a:gd name="T4" fmla="*/ 100 w 179"/>
                  <a:gd name="T5" fmla="*/ 30 h 100"/>
                  <a:gd name="T6" fmla="*/ 179 w 179"/>
                  <a:gd name="T7" fmla="*/ 69 h 100"/>
                  <a:gd name="T8" fmla="*/ 178 w 179"/>
                  <a:gd name="T9" fmla="*/ 73 h 100"/>
                  <a:gd name="T10" fmla="*/ 170 w 179"/>
                  <a:gd name="T11" fmla="*/ 78 h 100"/>
                  <a:gd name="T12" fmla="*/ 162 w 179"/>
                  <a:gd name="T13" fmla="*/ 82 h 100"/>
                  <a:gd name="T14" fmla="*/ 158 w 179"/>
                  <a:gd name="T15" fmla="*/ 87 h 100"/>
                  <a:gd name="T16" fmla="*/ 150 w 179"/>
                  <a:gd name="T17" fmla="*/ 88 h 100"/>
                  <a:gd name="T18" fmla="*/ 143 w 179"/>
                  <a:gd name="T19" fmla="*/ 91 h 100"/>
                  <a:gd name="T20" fmla="*/ 138 w 179"/>
                  <a:gd name="T21" fmla="*/ 98 h 100"/>
                  <a:gd name="T22" fmla="*/ 134 w 179"/>
                  <a:gd name="T23" fmla="*/ 100 h 100"/>
                  <a:gd name="T24" fmla="*/ 129 w 179"/>
                  <a:gd name="T25" fmla="*/ 99 h 100"/>
                  <a:gd name="T26" fmla="*/ 122 w 179"/>
                  <a:gd name="T27" fmla="*/ 96 h 100"/>
                  <a:gd name="T28" fmla="*/ 111 w 179"/>
                  <a:gd name="T29" fmla="*/ 96 h 100"/>
                  <a:gd name="T30" fmla="*/ 94 w 179"/>
                  <a:gd name="T31" fmla="*/ 96 h 100"/>
                  <a:gd name="T32" fmla="*/ 85 w 179"/>
                  <a:gd name="T33" fmla="*/ 95 h 100"/>
                  <a:gd name="T34" fmla="*/ 84 w 179"/>
                  <a:gd name="T35" fmla="*/ 89 h 100"/>
                  <a:gd name="T36" fmla="*/ 83 w 179"/>
                  <a:gd name="T37" fmla="*/ 77 h 100"/>
                  <a:gd name="T38" fmla="*/ 85 w 179"/>
                  <a:gd name="T39" fmla="*/ 69 h 100"/>
                  <a:gd name="T40" fmla="*/ 85 w 179"/>
                  <a:gd name="T41" fmla="*/ 60 h 100"/>
                  <a:gd name="T42" fmla="*/ 84 w 179"/>
                  <a:gd name="T43" fmla="*/ 54 h 100"/>
                  <a:gd name="T44" fmla="*/ 76 w 179"/>
                  <a:gd name="T45" fmla="*/ 60 h 100"/>
                  <a:gd name="T46" fmla="*/ 66 w 179"/>
                  <a:gd name="T47" fmla="*/ 67 h 100"/>
                  <a:gd name="T48" fmla="*/ 59 w 179"/>
                  <a:gd name="T49" fmla="*/ 70 h 100"/>
                  <a:gd name="T50" fmla="*/ 42 w 179"/>
                  <a:gd name="T51" fmla="*/ 68 h 100"/>
                  <a:gd name="T52" fmla="*/ 41 w 179"/>
                  <a:gd name="T53" fmla="*/ 60 h 100"/>
                  <a:gd name="T54" fmla="*/ 33 w 179"/>
                  <a:gd name="T55" fmla="*/ 55 h 100"/>
                  <a:gd name="T56" fmla="*/ 28 w 179"/>
                  <a:gd name="T57" fmla="*/ 52 h 100"/>
                  <a:gd name="T58" fmla="*/ 21 w 179"/>
                  <a:gd name="T59" fmla="*/ 52 h 100"/>
                  <a:gd name="T60" fmla="*/ 23 w 179"/>
                  <a:gd name="T61" fmla="*/ 48 h 100"/>
                  <a:gd name="T62" fmla="*/ 23 w 179"/>
                  <a:gd name="T63" fmla="*/ 40 h 100"/>
                  <a:gd name="T64" fmla="*/ 18 w 179"/>
                  <a:gd name="T65" fmla="*/ 35 h 100"/>
                  <a:gd name="T66" fmla="*/ 11 w 179"/>
                  <a:gd name="T67" fmla="*/ 27 h 100"/>
                  <a:gd name="T68" fmla="*/ 5 w 179"/>
                  <a:gd name="T69" fmla="*/ 15 h 100"/>
                  <a:gd name="T70" fmla="*/ 0 w 179"/>
                  <a:gd name="T71" fmla="*/ 6 h 100"/>
                  <a:gd name="T72" fmla="*/ 0 w 179"/>
                  <a:gd name="T73" fmla="*/ 1 h 100"/>
                  <a:gd name="T74" fmla="*/ 5 w 179"/>
                  <a:gd name="T75" fmla="*/ 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79" h="100">
                    <a:moveTo>
                      <a:pt x="5" y="0"/>
                    </a:moveTo>
                    <a:cubicBezTo>
                      <a:pt x="5" y="0"/>
                      <a:pt x="45" y="18"/>
                      <a:pt x="85" y="21"/>
                    </a:cubicBezTo>
                    <a:cubicBezTo>
                      <a:pt x="93" y="27"/>
                      <a:pt x="100" y="30"/>
                      <a:pt x="100" y="30"/>
                    </a:cubicBezTo>
                    <a:cubicBezTo>
                      <a:pt x="100" y="30"/>
                      <a:pt x="164" y="65"/>
                      <a:pt x="179" y="69"/>
                    </a:cubicBezTo>
                    <a:cubicBezTo>
                      <a:pt x="178" y="73"/>
                      <a:pt x="178" y="73"/>
                      <a:pt x="178" y="73"/>
                    </a:cubicBezTo>
                    <a:cubicBezTo>
                      <a:pt x="170" y="78"/>
                      <a:pt x="170" y="78"/>
                      <a:pt x="170" y="78"/>
                    </a:cubicBezTo>
                    <a:cubicBezTo>
                      <a:pt x="162" y="82"/>
                      <a:pt x="162" y="82"/>
                      <a:pt x="162" y="82"/>
                    </a:cubicBezTo>
                    <a:cubicBezTo>
                      <a:pt x="158" y="87"/>
                      <a:pt x="158" y="87"/>
                      <a:pt x="158" y="87"/>
                    </a:cubicBezTo>
                    <a:cubicBezTo>
                      <a:pt x="150" y="88"/>
                      <a:pt x="150" y="88"/>
                      <a:pt x="150" y="88"/>
                    </a:cubicBezTo>
                    <a:cubicBezTo>
                      <a:pt x="143" y="91"/>
                      <a:pt x="143" y="91"/>
                      <a:pt x="143" y="91"/>
                    </a:cubicBezTo>
                    <a:cubicBezTo>
                      <a:pt x="138" y="98"/>
                      <a:pt x="138" y="98"/>
                      <a:pt x="138" y="98"/>
                    </a:cubicBezTo>
                    <a:cubicBezTo>
                      <a:pt x="134" y="100"/>
                      <a:pt x="134" y="100"/>
                      <a:pt x="134" y="100"/>
                    </a:cubicBezTo>
                    <a:cubicBezTo>
                      <a:pt x="129" y="99"/>
                      <a:pt x="129" y="99"/>
                      <a:pt x="129" y="99"/>
                    </a:cubicBezTo>
                    <a:cubicBezTo>
                      <a:pt x="122" y="96"/>
                      <a:pt x="122" y="96"/>
                      <a:pt x="122" y="96"/>
                    </a:cubicBezTo>
                    <a:cubicBezTo>
                      <a:pt x="111" y="96"/>
                      <a:pt x="111" y="96"/>
                      <a:pt x="111" y="96"/>
                    </a:cubicBezTo>
                    <a:cubicBezTo>
                      <a:pt x="94" y="96"/>
                      <a:pt x="94" y="96"/>
                      <a:pt x="94" y="96"/>
                    </a:cubicBezTo>
                    <a:cubicBezTo>
                      <a:pt x="85" y="95"/>
                      <a:pt x="85" y="95"/>
                      <a:pt x="85" y="95"/>
                    </a:cubicBezTo>
                    <a:cubicBezTo>
                      <a:pt x="84" y="89"/>
                      <a:pt x="84" y="89"/>
                      <a:pt x="84" y="89"/>
                    </a:cubicBezTo>
                    <a:cubicBezTo>
                      <a:pt x="83" y="77"/>
                      <a:pt x="83" y="77"/>
                      <a:pt x="83" y="77"/>
                    </a:cubicBezTo>
                    <a:cubicBezTo>
                      <a:pt x="85" y="69"/>
                      <a:pt x="85" y="69"/>
                      <a:pt x="85" y="69"/>
                    </a:cubicBezTo>
                    <a:cubicBezTo>
                      <a:pt x="85" y="60"/>
                      <a:pt x="85" y="60"/>
                      <a:pt x="85" y="60"/>
                    </a:cubicBezTo>
                    <a:cubicBezTo>
                      <a:pt x="84" y="54"/>
                      <a:pt x="84" y="54"/>
                      <a:pt x="84" y="54"/>
                    </a:cubicBezTo>
                    <a:cubicBezTo>
                      <a:pt x="76" y="60"/>
                      <a:pt x="76" y="60"/>
                      <a:pt x="76" y="60"/>
                    </a:cubicBezTo>
                    <a:cubicBezTo>
                      <a:pt x="66" y="67"/>
                      <a:pt x="66" y="67"/>
                      <a:pt x="66" y="67"/>
                    </a:cubicBezTo>
                    <a:cubicBezTo>
                      <a:pt x="59" y="70"/>
                      <a:pt x="59" y="70"/>
                      <a:pt x="59" y="70"/>
                    </a:cubicBezTo>
                    <a:cubicBezTo>
                      <a:pt x="42" y="68"/>
                      <a:pt x="42" y="68"/>
                      <a:pt x="42" y="68"/>
                    </a:cubicBezTo>
                    <a:cubicBezTo>
                      <a:pt x="41" y="60"/>
                      <a:pt x="41" y="60"/>
                      <a:pt x="41" y="60"/>
                    </a:cubicBezTo>
                    <a:cubicBezTo>
                      <a:pt x="33" y="55"/>
                      <a:pt x="33" y="55"/>
                      <a:pt x="33" y="55"/>
                    </a:cubicBezTo>
                    <a:cubicBezTo>
                      <a:pt x="28" y="52"/>
                      <a:pt x="28" y="52"/>
                      <a:pt x="28" y="52"/>
                    </a:cubicBezTo>
                    <a:cubicBezTo>
                      <a:pt x="21" y="52"/>
                      <a:pt x="21" y="52"/>
                      <a:pt x="21" y="52"/>
                    </a:cubicBezTo>
                    <a:cubicBezTo>
                      <a:pt x="23" y="48"/>
                      <a:pt x="23" y="48"/>
                      <a:pt x="23" y="48"/>
                    </a:cubicBezTo>
                    <a:cubicBezTo>
                      <a:pt x="23" y="40"/>
                      <a:pt x="23" y="40"/>
                      <a:pt x="23" y="40"/>
                    </a:cubicBezTo>
                    <a:cubicBezTo>
                      <a:pt x="18" y="35"/>
                      <a:pt x="18" y="35"/>
                      <a:pt x="18" y="35"/>
                    </a:cubicBezTo>
                    <a:cubicBezTo>
                      <a:pt x="11" y="27"/>
                      <a:pt x="11" y="27"/>
                      <a:pt x="11" y="27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5" y="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22" name="Freeform 10"/>
              <p:cNvSpPr>
                <a:spLocks/>
              </p:cNvSpPr>
              <p:nvPr/>
            </p:nvSpPr>
            <p:spPr bwMode="auto">
              <a:xfrm>
                <a:off x="7119938" y="1373188"/>
                <a:ext cx="1741487" cy="1196975"/>
              </a:xfrm>
              <a:custGeom>
                <a:avLst/>
                <a:gdLst>
                  <a:gd name="T0" fmla="*/ 87 w 463"/>
                  <a:gd name="T1" fmla="*/ 273 h 318"/>
                  <a:gd name="T2" fmla="*/ 185 w 463"/>
                  <a:gd name="T3" fmla="*/ 311 h 318"/>
                  <a:gd name="T4" fmla="*/ 215 w 463"/>
                  <a:gd name="T5" fmla="*/ 304 h 318"/>
                  <a:gd name="T6" fmla="*/ 235 w 463"/>
                  <a:gd name="T7" fmla="*/ 295 h 318"/>
                  <a:gd name="T8" fmla="*/ 252 w 463"/>
                  <a:gd name="T9" fmla="*/ 280 h 318"/>
                  <a:gd name="T10" fmla="*/ 290 w 463"/>
                  <a:gd name="T11" fmla="*/ 275 h 318"/>
                  <a:gd name="T12" fmla="*/ 319 w 463"/>
                  <a:gd name="T13" fmla="*/ 289 h 318"/>
                  <a:gd name="T14" fmla="*/ 405 w 463"/>
                  <a:gd name="T15" fmla="*/ 271 h 318"/>
                  <a:gd name="T16" fmla="*/ 404 w 463"/>
                  <a:gd name="T17" fmla="*/ 235 h 318"/>
                  <a:gd name="T18" fmla="*/ 453 w 463"/>
                  <a:gd name="T19" fmla="*/ 113 h 318"/>
                  <a:gd name="T20" fmla="*/ 409 w 463"/>
                  <a:gd name="T21" fmla="*/ 89 h 318"/>
                  <a:gd name="T22" fmla="*/ 393 w 463"/>
                  <a:gd name="T23" fmla="*/ 51 h 318"/>
                  <a:gd name="T24" fmla="*/ 367 w 463"/>
                  <a:gd name="T25" fmla="*/ 51 h 318"/>
                  <a:gd name="T26" fmla="*/ 352 w 463"/>
                  <a:gd name="T27" fmla="*/ 76 h 318"/>
                  <a:gd name="T28" fmla="*/ 335 w 463"/>
                  <a:gd name="T29" fmla="*/ 77 h 318"/>
                  <a:gd name="T30" fmla="*/ 321 w 463"/>
                  <a:gd name="T31" fmla="*/ 80 h 318"/>
                  <a:gd name="T32" fmla="*/ 312 w 463"/>
                  <a:gd name="T33" fmla="*/ 97 h 318"/>
                  <a:gd name="T34" fmla="*/ 297 w 463"/>
                  <a:gd name="T35" fmla="*/ 84 h 318"/>
                  <a:gd name="T36" fmla="*/ 292 w 463"/>
                  <a:gd name="T37" fmla="*/ 70 h 318"/>
                  <a:gd name="T38" fmla="*/ 289 w 463"/>
                  <a:gd name="T39" fmla="*/ 39 h 318"/>
                  <a:gd name="T40" fmla="*/ 280 w 463"/>
                  <a:gd name="T41" fmla="*/ 15 h 318"/>
                  <a:gd name="T42" fmla="*/ 266 w 463"/>
                  <a:gd name="T43" fmla="*/ 2 h 318"/>
                  <a:gd name="T44" fmla="*/ 255 w 463"/>
                  <a:gd name="T45" fmla="*/ 6 h 318"/>
                  <a:gd name="T46" fmla="*/ 240 w 463"/>
                  <a:gd name="T47" fmla="*/ 20 h 318"/>
                  <a:gd name="T48" fmla="*/ 222 w 463"/>
                  <a:gd name="T49" fmla="*/ 34 h 318"/>
                  <a:gd name="T50" fmla="*/ 209 w 463"/>
                  <a:gd name="T51" fmla="*/ 32 h 318"/>
                  <a:gd name="T52" fmla="*/ 196 w 463"/>
                  <a:gd name="T53" fmla="*/ 35 h 318"/>
                  <a:gd name="T54" fmla="*/ 182 w 463"/>
                  <a:gd name="T55" fmla="*/ 28 h 318"/>
                  <a:gd name="T56" fmla="*/ 166 w 463"/>
                  <a:gd name="T57" fmla="*/ 6 h 318"/>
                  <a:gd name="T58" fmla="*/ 155 w 463"/>
                  <a:gd name="T59" fmla="*/ 7 h 318"/>
                  <a:gd name="T60" fmla="*/ 144 w 463"/>
                  <a:gd name="T61" fmla="*/ 5 h 318"/>
                  <a:gd name="T62" fmla="*/ 118 w 463"/>
                  <a:gd name="T63" fmla="*/ 11 h 318"/>
                  <a:gd name="T64" fmla="*/ 99 w 463"/>
                  <a:gd name="T65" fmla="*/ 16 h 318"/>
                  <a:gd name="T66" fmla="*/ 107 w 463"/>
                  <a:gd name="T67" fmla="*/ 27 h 318"/>
                  <a:gd name="T68" fmla="*/ 117 w 463"/>
                  <a:gd name="T69" fmla="*/ 33 h 318"/>
                  <a:gd name="T70" fmla="*/ 114 w 463"/>
                  <a:gd name="T71" fmla="*/ 43 h 318"/>
                  <a:gd name="T72" fmla="*/ 100 w 463"/>
                  <a:gd name="T73" fmla="*/ 44 h 318"/>
                  <a:gd name="T74" fmla="*/ 98 w 463"/>
                  <a:gd name="T75" fmla="*/ 64 h 318"/>
                  <a:gd name="T76" fmla="*/ 106 w 463"/>
                  <a:gd name="T77" fmla="*/ 76 h 318"/>
                  <a:gd name="T78" fmla="*/ 109 w 463"/>
                  <a:gd name="T79" fmla="*/ 106 h 318"/>
                  <a:gd name="T80" fmla="*/ 104 w 463"/>
                  <a:gd name="T81" fmla="*/ 137 h 318"/>
                  <a:gd name="T82" fmla="*/ 101 w 463"/>
                  <a:gd name="T83" fmla="*/ 163 h 318"/>
                  <a:gd name="T84" fmla="*/ 83 w 463"/>
                  <a:gd name="T85" fmla="*/ 174 h 318"/>
                  <a:gd name="T86" fmla="*/ 70 w 463"/>
                  <a:gd name="T87" fmla="*/ 177 h 318"/>
                  <a:gd name="T88" fmla="*/ 42 w 463"/>
                  <a:gd name="T89" fmla="*/ 182 h 318"/>
                  <a:gd name="T90" fmla="*/ 21 w 463"/>
                  <a:gd name="T91" fmla="*/ 200 h 318"/>
                  <a:gd name="T92" fmla="*/ 13 w 463"/>
                  <a:gd name="T93" fmla="*/ 217 h 318"/>
                  <a:gd name="T94" fmla="*/ 8 w 463"/>
                  <a:gd name="T95" fmla="*/ 236 h 3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463" h="318">
                    <a:moveTo>
                      <a:pt x="0" y="245"/>
                    </a:moveTo>
                    <a:cubicBezTo>
                      <a:pt x="12" y="252"/>
                      <a:pt x="12" y="252"/>
                      <a:pt x="12" y="252"/>
                    </a:cubicBezTo>
                    <a:cubicBezTo>
                      <a:pt x="12" y="252"/>
                      <a:pt x="68" y="270"/>
                      <a:pt x="80" y="270"/>
                    </a:cubicBezTo>
                    <a:cubicBezTo>
                      <a:pt x="83" y="270"/>
                      <a:pt x="87" y="273"/>
                      <a:pt x="87" y="273"/>
                    </a:cubicBezTo>
                    <a:cubicBezTo>
                      <a:pt x="94" y="278"/>
                      <a:pt x="94" y="278"/>
                      <a:pt x="94" y="278"/>
                    </a:cubicBezTo>
                    <a:cubicBezTo>
                      <a:pt x="94" y="278"/>
                      <a:pt x="165" y="317"/>
                      <a:pt x="173" y="317"/>
                    </a:cubicBezTo>
                    <a:cubicBezTo>
                      <a:pt x="181" y="318"/>
                      <a:pt x="181" y="315"/>
                      <a:pt x="181" y="315"/>
                    </a:cubicBezTo>
                    <a:cubicBezTo>
                      <a:pt x="185" y="311"/>
                      <a:pt x="185" y="311"/>
                      <a:pt x="185" y="311"/>
                    </a:cubicBezTo>
                    <a:cubicBezTo>
                      <a:pt x="190" y="306"/>
                      <a:pt x="190" y="306"/>
                      <a:pt x="190" y="306"/>
                    </a:cubicBezTo>
                    <a:cubicBezTo>
                      <a:pt x="197" y="305"/>
                      <a:pt x="197" y="305"/>
                      <a:pt x="197" y="305"/>
                    </a:cubicBezTo>
                    <a:cubicBezTo>
                      <a:pt x="206" y="308"/>
                      <a:pt x="206" y="308"/>
                      <a:pt x="206" y="308"/>
                    </a:cubicBezTo>
                    <a:cubicBezTo>
                      <a:pt x="215" y="304"/>
                      <a:pt x="215" y="304"/>
                      <a:pt x="215" y="304"/>
                    </a:cubicBezTo>
                    <a:cubicBezTo>
                      <a:pt x="221" y="304"/>
                      <a:pt x="221" y="304"/>
                      <a:pt x="221" y="304"/>
                    </a:cubicBezTo>
                    <a:cubicBezTo>
                      <a:pt x="225" y="302"/>
                      <a:pt x="225" y="302"/>
                      <a:pt x="225" y="302"/>
                    </a:cubicBezTo>
                    <a:cubicBezTo>
                      <a:pt x="227" y="297"/>
                      <a:pt x="227" y="297"/>
                      <a:pt x="227" y="297"/>
                    </a:cubicBezTo>
                    <a:cubicBezTo>
                      <a:pt x="235" y="295"/>
                      <a:pt x="235" y="295"/>
                      <a:pt x="235" y="295"/>
                    </a:cubicBezTo>
                    <a:cubicBezTo>
                      <a:pt x="246" y="294"/>
                      <a:pt x="246" y="294"/>
                      <a:pt x="246" y="294"/>
                    </a:cubicBezTo>
                    <a:cubicBezTo>
                      <a:pt x="249" y="289"/>
                      <a:pt x="249" y="289"/>
                      <a:pt x="249" y="289"/>
                    </a:cubicBezTo>
                    <a:cubicBezTo>
                      <a:pt x="252" y="286"/>
                      <a:pt x="252" y="286"/>
                      <a:pt x="252" y="286"/>
                    </a:cubicBezTo>
                    <a:cubicBezTo>
                      <a:pt x="252" y="280"/>
                      <a:pt x="252" y="280"/>
                      <a:pt x="252" y="280"/>
                    </a:cubicBezTo>
                    <a:cubicBezTo>
                      <a:pt x="261" y="275"/>
                      <a:pt x="261" y="275"/>
                      <a:pt x="261" y="275"/>
                    </a:cubicBezTo>
                    <a:cubicBezTo>
                      <a:pt x="261" y="270"/>
                      <a:pt x="261" y="270"/>
                      <a:pt x="261" y="270"/>
                    </a:cubicBezTo>
                    <a:cubicBezTo>
                      <a:pt x="287" y="268"/>
                      <a:pt x="287" y="268"/>
                      <a:pt x="287" y="268"/>
                    </a:cubicBezTo>
                    <a:cubicBezTo>
                      <a:pt x="290" y="275"/>
                      <a:pt x="290" y="275"/>
                      <a:pt x="290" y="275"/>
                    </a:cubicBezTo>
                    <a:cubicBezTo>
                      <a:pt x="296" y="280"/>
                      <a:pt x="296" y="280"/>
                      <a:pt x="296" y="280"/>
                    </a:cubicBezTo>
                    <a:cubicBezTo>
                      <a:pt x="304" y="289"/>
                      <a:pt x="304" y="289"/>
                      <a:pt x="304" y="289"/>
                    </a:cubicBezTo>
                    <a:cubicBezTo>
                      <a:pt x="312" y="288"/>
                      <a:pt x="312" y="288"/>
                      <a:pt x="312" y="288"/>
                    </a:cubicBezTo>
                    <a:cubicBezTo>
                      <a:pt x="319" y="289"/>
                      <a:pt x="319" y="289"/>
                      <a:pt x="319" y="289"/>
                    </a:cubicBezTo>
                    <a:cubicBezTo>
                      <a:pt x="361" y="289"/>
                      <a:pt x="361" y="289"/>
                      <a:pt x="361" y="289"/>
                    </a:cubicBezTo>
                    <a:cubicBezTo>
                      <a:pt x="398" y="289"/>
                      <a:pt x="398" y="289"/>
                      <a:pt x="398" y="289"/>
                    </a:cubicBezTo>
                    <a:cubicBezTo>
                      <a:pt x="404" y="284"/>
                      <a:pt x="404" y="284"/>
                      <a:pt x="404" y="284"/>
                    </a:cubicBezTo>
                    <a:cubicBezTo>
                      <a:pt x="405" y="271"/>
                      <a:pt x="405" y="271"/>
                      <a:pt x="405" y="271"/>
                    </a:cubicBezTo>
                    <a:cubicBezTo>
                      <a:pt x="409" y="261"/>
                      <a:pt x="409" y="261"/>
                      <a:pt x="409" y="261"/>
                    </a:cubicBezTo>
                    <a:cubicBezTo>
                      <a:pt x="410" y="250"/>
                      <a:pt x="410" y="250"/>
                      <a:pt x="410" y="250"/>
                    </a:cubicBezTo>
                    <a:cubicBezTo>
                      <a:pt x="407" y="241"/>
                      <a:pt x="407" y="241"/>
                      <a:pt x="407" y="241"/>
                    </a:cubicBezTo>
                    <a:cubicBezTo>
                      <a:pt x="404" y="235"/>
                      <a:pt x="404" y="235"/>
                      <a:pt x="404" y="235"/>
                    </a:cubicBezTo>
                    <a:cubicBezTo>
                      <a:pt x="458" y="126"/>
                      <a:pt x="458" y="126"/>
                      <a:pt x="458" y="126"/>
                    </a:cubicBezTo>
                    <a:cubicBezTo>
                      <a:pt x="460" y="116"/>
                      <a:pt x="460" y="116"/>
                      <a:pt x="460" y="116"/>
                    </a:cubicBezTo>
                    <a:cubicBezTo>
                      <a:pt x="463" y="111"/>
                      <a:pt x="463" y="111"/>
                      <a:pt x="463" y="111"/>
                    </a:cubicBezTo>
                    <a:cubicBezTo>
                      <a:pt x="453" y="113"/>
                      <a:pt x="453" y="113"/>
                      <a:pt x="453" y="113"/>
                    </a:cubicBezTo>
                    <a:cubicBezTo>
                      <a:pt x="445" y="108"/>
                      <a:pt x="445" y="108"/>
                      <a:pt x="445" y="108"/>
                    </a:cubicBezTo>
                    <a:cubicBezTo>
                      <a:pt x="436" y="101"/>
                      <a:pt x="436" y="101"/>
                      <a:pt x="436" y="101"/>
                    </a:cubicBezTo>
                    <a:cubicBezTo>
                      <a:pt x="415" y="99"/>
                      <a:pt x="415" y="99"/>
                      <a:pt x="415" y="99"/>
                    </a:cubicBezTo>
                    <a:cubicBezTo>
                      <a:pt x="409" y="89"/>
                      <a:pt x="409" y="89"/>
                      <a:pt x="409" y="89"/>
                    </a:cubicBezTo>
                    <a:cubicBezTo>
                      <a:pt x="409" y="89"/>
                      <a:pt x="396" y="72"/>
                      <a:pt x="395" y="72"/>
                    </a:cubicBezTo>
                    <a:cubicBezTo>
                      <a:pt x="393" y="74"/>
                      <a:pt x="394" y="67"/>
                      <a:pt x="394" y="67"/>
                    </a:cubicBezTo>
                    <a:cubicBezTo>
                      <a:pt x="394" y="58"/>
                      <a:pt x="394" y="58"/>
                      <a:pt x="394" y="58"/>
                    </a:cubicBezTo>
                    <a:cubicBezTo>
                      <a:pt x="393" y="51"/>
                      <a:pt x="393" y="51"/>
                      <a:pt x="393" y="51"/>
                    </a:cubicBezTo>
                    <a:cubicBezTo>
                      <a:pt x="388" y="50"/>
                      <a:pt x="388" y="50"/>
                      <a:pt x="388" y="50"/>
                    </a:cubicBezTo>
                    <a:cubicBezTo>
                      <a:pt x="380" y="50"/>
                      <a:pt x="380" y="50"/>
                      <a:pt x="380" y="50"/>
                    </a:cubicBezTo>
                    <a:cubicBezTo>
                      <a:pt x="370" y="50"/>
                      <a:pt x="370" y="50"/>
                      <a:pt x="370" y="50"/>
                    </a:cubicBezTo>
                    <a:cubicBezTo>
                      <a:pt x="367" y="51"/>
                      <a:pt x="367" y="51"/>
                      <a:pt x="367" y="51"/>
                    </a:cubicBezTo>
                    <a:cubicBezTo>
                      <a:pt x="363" y="57"/>
                      <a:pt x="363" y="57"/>
                      <a:pt x="363" y="57"/>
                    </a:cubicBezTo>
                    <a:cubicBezTo>
                      <a:pt x="356" y="65"/>
                      <a:pt x="356" y="65"/>
                      <a:pt x="356" y="65"/>
                    </a:cubicBezTo>
                    <a:cubicBezTo>
                      <a:pt x="353" y="70"/>
                      <a:pt x="353" y="70"/>
                      <a:pt x="353" y="70"/>
                    </a:cubicBezTo>
                    <a:cubicBezTo>
                      <a:pt x="353" y="70"/>
                      <a:pt x="352" y="76"/>
                      <a:pt x="352" y="76"/>
                    </a:cubicBezTo>
                    <a:cubicBezTo>
                      <a:pt x="352" y="77"/>
                      <a:pt x="350" y="79"/>
                      <a:pt x="350" y="79"/>
                    </a:cubicBezTo>
                    <a:cubicBezTo>
                      <a:pt x="346" y="80"/>
                      <a:pt x="346" y="80"/>
                      <a:pt x="346" y="80"/>
                    </a:cubicBezTo>
                    <a:cubicBezTo>
                      <a:pt x="340" y="80"/>
                      <a:pt x="340" y="80"/>
                      <a:pt x="340" y="80"/>
                    </a:cubicBezTo>
                    <a:cubicBezTo>
                      <a:pt x="335" y="77"/>
                      <a:pt x="335" y="77"/>
                      <a:pt x="335" y="77"/>
                    </a:cubicBezTo>
                    <a:cubicBezTo>
                      <a:pt x="332" y="73"/>
                      <a:pt x="332" y="73"/>
                      <a:pt x="332" y="73"/>
                    </a:cubicBezTo>
                    <a:cubicBezTo>
                      <a:pt x="327" y="74"/>
                      <a:pt x="327" y="74"/>
                      <a:pt x="327" y="74"/>
                    </a:cubicBezTo>
                    <a:cubicBezTo>
                      <a:pt x="327" y="74"/>
                      <a:pt x="324" y="76"/>
                      <a:pt x="324" y="76"/>
                    </a:cubicBezTo>
                    <a:cubicBezTo>
                      <a:pt x="323" y="77"/>
                      <a:pt x="321" y="80"/>
                      <a:pt x="321" y="80"/>
                    </a:cubicBezTo>
                    <a:cubicBezTo>
                      <a:pt x="321" y="87"/>
                      <a:pt x="321" y="87"/>
                      <a:pt x="321" y="87"/>
                    </a:cubicBezTo>
                    <a:cubicBezTo>
                      <a:pt x="320" y="96"/>
                      <a:pt x="320" y="96"/>
                      <a:pt x="320" y="96"/>
                    </a:cubicBezTo>
                    <a:cubicBezTo>
                      <a:pt x="316" y="97"/>
                      <a:pt x="316" y="97"/>
                      <a:pt x="316" y="97"/>
                    </a:cubicBezTo>
                    <a:cubicBezTo>
                      <a:pt x="312" y="97"/>
                      <a:pt x="312" y="97"/>
                      <a:pt x="312" y="97"/>
                    </a:cubicBezTo>
                    <a:cubicBezTo>
                      <a:pt x="312" y="97"/>
                      <a:pt x="308" y="95"/>
                      <a:pt x="307" y="94"/>
                    </a:cubicBezTo>
                    <a:cubicBezTo>
                      <a:pt x="307" y="94"/>
                      <a:pt x="305" y="92"/>
                      <a:pt x="305" y="92"/>
                    </a:cubicBezTo>
                    <a:cubicBezTo>
                      <a:pt x="305" y="92"/>
                      <a:pt x="301" y="89"/>
                      <a:pt x="301" y="88"/>
                    </a:cubicBezTo>
                    <a:cubicBezTo>
                      <a:pt x="300" y="88"/>
                      <a:pt x="297" y="84"/>
                      <a:pt x="297" y="84"/>
                    </a:cubicBezTo>
                    <a:cubicBezTo>
                      <a:pt x="297" y="84"/>
                      <a:pt x="294" y="81"/>
                      <a:pt x="294" y="81"/>
                    </a:cubicBezTo>
                    <a:cubicBezTo>
                      <a:pt x="294" y="80"/>
                      <a:pt x="292" y="78"/>
                      <a:pt x="292" y="78"/>
                    </a:cubicBezTo>
                    <a:cubicBezTo>
                      <a:pt x="292" y="75"/>
                      <a:pt x="292" y="75"/>
                      <a:pt x="292" y="75"/>
                    </a:cubicBezTo>
                    <a:cubicBezTo>
                      <a:pt x="292" y="70"/>
                      <a:pt x="292" y="70"/>
                      <a:pt x="292" y="70"/>
                    </a:cubicBezTo>
                    <a:cubicBezTo>
                      <a:pt x="292" y="59"/>
                      <a:pt x="292" y="59"/>
                      <a:pt x="292" y="59"/>
                    </a:cubicBezTo>
                    <a:cubicBezTo>
                      <a:pt x="292" y="59"/>
                      <a:pt x="291" y="54"/>
                      <a:pt x="291" y="54"/>
                    </a:cubicBezTo>
                    <a:cubicBezTo>
                      <a:pt x="291" y="54"/>
                      <a:pt x="290" y="47"/>
                      <a:pt x="290" y="46"/>
                    </a:cubicBezTo>
                    <a:cubicBezTo>
                      <a:pt x="290" y="46"/>
                      <a:pt x="289" y="39"/>
                      <a:pt x="289" y="39"/>
                    </a:cubicBezTo>
                    <a:cubicBezTo>
                      <a:pt x="289" y="39"/>
                      <a:pt x="289" y="33"/>
                      <a:pt x="289" y="33"/>
                    </a:cubicBezTo>
                    <a:cubicBezTo>
                      <a:pt x="288" y="32"/>
                      <a:pt x="286" y="28"/>
                      <a:pt x="286" y="28"/>
                    </a:cubicBezTo>
                    <a:cubicBezTo>
                      <a:pt x="285" y="27"/>
                      <a:pt x="283" y="22"/>
                      <a:pt x="283" y="22"/>
                    </a:cubicBezTo>
                    <a:cubicBezTo>
                      <a:pt x="280" y="15"/>
                      <a:pt x="280" y="15"/>
                      <a:pt x="280" y="15"/>
                    </a:cubicBezTo>
                    <a:cubicBezTo>
                      <a:pt x="280" y="15"/>
                      <a:pt x="278" y="10"/>
                      <a:pt x="277" y="9"/>
                    </a:cubicBezTo>
                    <a:cubicBezTo>
                      <a:pt x="277" y="8"/>
                      <a:pt x="275" y="4"/>
                      <a:pt x="275" y="4"/>
                    </a:cubicBezTo>
                    <a:cubicBezTo>
                      <a:pt x="274" y="4"/>
                      <a:pt x="274" y="2"/>
                      <a:pt x="274" y="2"/>
                    </a:cubicBezTo>
                    <a:cubicBezTo>
                      <a:pt x="266" y="2"/>
                      <a:pt x="266" y="2"/>
                      <a:pt x="266" y="2"/>
                    </a:cubicBezTo>
                    <a:cubicBezTo>
                      <a:pt x="265" y="0"/>
                      <a:pt x="265" y="0"/>
                      <a:pt x="265" y="0"/>
                    </a:cubicBezTo>
                    <a:cubicBezTo>
                      <a:pt x="263" y="1"/>
                      <a:pt x="263" y="1"/>
                      <a:pt x="263" y="1"/>
                    </a:cubicBezTo>
                    <a:cubicBezTo>
                      <a:pt x="261" y="3"/>
                      <a:pt x="261" y="3"/>
                      <a:pt x="261" y="3"/>
                    </a:cubicBezTo>
                    <a:cubicBezTo>
                      <a:pt x="255" y="6"/>
                      <a:pt x="255" y="6"/>
                      <a:pt x="255" y="6"/>
                    </a:cubicBezTo>
                    <a:cubicBezTo>
                      <a:pt x="254" y="11"/>
                      <a:pt x="254" y="11"/>
                      <a:pt x="254" y="11"/>
                    </a:cubicBezTo>
                    <a:cubicBezTo>
                      <a:pt x="250" y="15"/>
                      <a:pt x="250" y="15"/>
                      <a:pt x="250" y="15"/>
                    </a:cubicBezTo>
                    <a:cubicBezTo>
                      <a:pt x="246" y="20"/>
                      <a:pt x="246" y="20"/>
                      <a:pt x="246" y="20"/>
                    </a:cubicBezTo>
                    <a:cubicBezTo>
                      <a:pt x="240" y="20"/>
                      <a:pt x="240" y="20"/>
                      <a:pt x="240" y="20"/>
                    </a:cubicBezTo>
                    <a:cubicBezTo>
                      <a:pt x="235" y="22"/>
                      <a:pt x="235" y="22"/>
                      <a:pt x="235" y="22"/>
                    </a:cubicBezTo>
                    <a:cubicBezTo>
                      <a:pt x="232" y="25"/>
                      <a:pt x="232" y="25"/>
                      <a:pt x="232" y="25"/>
                    </a:cubicBezTo>
                    <a:cubicBezTo>
                      <a:pt x="227" y="28"/>
                      <a:pt x="227" y="28"/>
                      <a:pt x="227" y="28"/>
                    </a:cubicBezTo>
                    <a:cubicBezTo>
                      <a:pt x="222" y="34"/>
                      <a:pt x="222" y="34"/>
                      <a:pt x="222" y="34"/>
                    </a:cubicBezTo>
                    <a:cubicBezTo>
                      <a:pt x="217" y="35"/>
                      <a:pt x="217" y="35"/>
                      <a:pt x="217" y="35"/>
                    </a:cubicBezTo>
                    <a:cubicBezTo>
                      <a:pt x="212" y="36"/>
                      <a:pt x="212" y="36"/>
                      <a:pt x="212" y="36"/>
                    </a:cubicBezTo>
                    <a:cubicBezTo>
                      <a:pt x="209" y="34"/>
                      <a:pt x="209" y="34"/>
                      <a:pt x="209" y="34"/>
                    </a:cubicBezTo>
                    <a:cubicBezTo>
                      <a:pt x="209" y="32"/>
                      <a:pt x="209" y="32"/>
                      <a:pt x="209" y="32"/>
                    </a:cubicBezTo>
                    <a:cubicBezTo>
                      <a:pt x="205" y="32"/>
                      <a:pt x="205" y="32"/>
                      <a:pt x="205" y="32"/>
                    </a:cubicBezTo>
                    <a:cubicBezTo>
                      <a:pt x="203" y="32"/>
                      <a:pt x="203" y="32"/>
                      <a:pt x="203" y="32"/>
                    </a:cubicBezTo>
                    <a:cubicBezTo>
                      <a:pt x="201" y="35"/>
                      <a:pt x="201" y="35"/>
                      <a:pt x="201" y="35"/>
                    </a:cubicBezTo>
                    <a:cubicBezTo>
                      <a:pt x="196" y="35"/>
                      <a:pt x="196" y="35"/>
                      <a:pt x="196" y="35"/>
                    </a:cubicBezTo>
                    <a:cubicBezTo>
                      <a:pt x="189" y="35"/>
                      <a:pt x="189" y="35"/>
                      <a:pt x="189" y="35"/>
                    </a:cubicBezTo>
                    <a:cubicBezTo>
                      <a:pt x="187" y="34"/>
                      <a:pt x="187" y="34"/>
                      <a:pt x="187" y="34"/>
                    </a:cubicBezTo>
                    <a:cubicBezTo>
                      <a:pt x="187" y="34"/>
                      <a:pt x="186" y="32"/>
                      <a:pt x="185" y="31"/>
                    </a:cubicBezTo>
                    <a:cubicBezTo>
                      <a:pt x="185" y="31"/>
                      <a:pt x="182" y="28"/>
                      <a:pt x="182" y="28"/>
                    </a:cubicBezTo>
                    <a:cubicBezTo>
                      <a:pt x="179" y="26"/>
                      <a:pt x="179" y="26"/>
                      <a:pt x="179" y="26"/>
                    </a:cubicBezTo>
                    <a:cubicBezTo>
                      <a:pt x="169" y="26"/>
                      <a:pt x="169" y="26"/>
                      <a:pt x="169" y="26"/>
                    </a:cubicBezTo>
                    <a:cubicBezTo>
                      <a:pt x="168" y="10"/>
                      <a:pt x="168" y="10"/>
                      <a:pt x="168" y="10"/>
                    </a:cubicBezTo>
                    <a:cubicBezTo>
                      <a:pt x="166" y="6"/>
                      <a:pt x="166" y="6"/>
                      <a:pt x="166" y="6"/>
                    </a:cubicBezTo>
                    <a:cubicBezTo>
                      <a:pt x="164" y="3"/>
                      <a:pt x="164" y="3"/>
                      <a:pt x="164" y="3"/>
                    </a:cubicBezTo>
                    <a:cubicBezTo>
                      <a:pt x="162" y="2"/>
                      <a:pt x="162" y="2"/>
                      <a:pt x="162" y="2"/>
                    </a:cubicBezTo>
                    <a:cubicBezTo>
                      <a:pt x="158" y="4"/>
                      <a:pt x="158" y="4"/>
                      <a:pt x="158" y="4"/>
                    </a:cubicBezTo>
                    <a:cubicBezTo>
                      <a:pt x="155" y="7"/>
                      <a:pt x="155" y="7"/>
                      <a:pt x="155" y="7"/>
                    </a:cubicBezTo>
                    <a:cubicBezTo>
                      <a:pt x="153" y="10"/>
                      <a:pt x="153" y="10"/>
                      <a:pt x="153" y="10"/>
                    </a:cubicBezTo>
                    <a:cubicBezTo>
                      <a:pt x="149" y="13"/>
                      <a:pt x="149" y="13"/>
                      <a:pt x="149" y="13"/>
                    </a:cubicBezTo>
                    <a:cubicBezTo>
                      <a:pt x="145" y="8"/>
                      <a:pt x="145" y="8"/>
                      <a:pt x="145" y="8"/>
                    </a:cubicBezTo>
                    <a:cubicBezTo>
                      <a:pt x="144" y="5"/>
                      <a:pt x="144" y="5"/>
                      <a:pt x="144" y="5"/>
                    </a:cubicBezTo>
                    <a:cubicBezTo>
                      <a:pt x="141" y="9"/>
                      <a:pt x="141" y="9"/>
                      <a:pt x="141" y="9"/>
                    </a:cubicBezTo>
                    <a:cubicBezTo>
                      <a:pt x="139" y="12"/>
                      <a:pt x="139" y="12"/>
                      <a:pt x="139" y="12"/>
                    </a:cubicBezTo>
                    <a:cubicBezTo>
                      <a:pt x="127" y="12"/>
                      <a:pt x="127" y="12"/>
                      <a:pt x="127" y="12"/>
                    </a:cubicBezTo>
                    <a:cubicBezTo>
                      <a:pt x="118" y="11"/>
                      <a:pt x="118" y="11"/>
                      <a:pt x="118" y="11"/>
                    </a:cubicBezTo>
                    <a:cubicBezTo>
                      <a:pt x="106" y="11"/>
                      <a:pt x="106" y="11"/>
                      <a:pt x="106" y="11"/>
                    </a:cubicBezTo>
                    <a:cubicBezTo>
                      <a:pt x="106" y="11"/>
                      <a:pt x="104" y="12"/>
                      <a:pt x="103" y="12"/>
                    </a:cubicBezTo>
                    <a:cubicBezTo>
                      <a:pt x="103" y="12"/>
                      <a:pt x="100" y="14"/>
                      <a:pt x="100" y="14"/>
                    </a:cubicBezTo>
                    <a:cubicBezTo>
                      <a:pt x="100" y="14"/>
                      <a:pt x="99" y="16"/>
                      <a:pt x="99" y="16"/>
                    </a:cubicBezTo>
                    <a:cubicBezTo>
                      <a:pt x="99" y="17"/>
                      <a:pt x="99" y="22"/>
                      <a:pt x="99" y="22"/>
                    </a:cubicBezTo>
                    <a:cubicBezTo>
                      <a:pt x="100" y="25"/>
                      <a:pt x="100" y="25"/>
                      <a:pt x="100" y="25"/>
                    </a:cubicBezTo>
                    <a:cubicBezTo>
                      <a:pt x="100" y="25"/>
                      <a:pt x="101" y="27"/>
                      <a:pt x="102" y="27"/>
                    </a:cubicBezTo>
                    <a:cubicBezTo>
                      <a:pt x="103" y="27"/>
                      <a:pt x="107" y="27"/>
                      <a:pt x="107" y="27"/>
                    </a:cubicBezTo>
                    <a:cubicBezTo>
                      <a:pt x="107" y="27"/>
                      <a:pt x="111" y="27"/>
                      <a:pt x="111" y="27"/>
                    </a:cubicBezTo>
                    <a:cubicBezTo>
                      <a:pt x="112" y="27"/>
                      <a:pt x="113" y="28"/>
                      <a:pt x="113" y="28"/>
                    </a:cubicBezTo>
                    <a:cubicBezTo>
                      <a:pt x="113" y="28"/>
                      <a:pt x="115" y="30"/>
                      <a:pt x="115" y="30"/>
                    </a:cubicBezTo>
                    <a:cubicBezTo>
                      <a:pt x="115" y="30"/>
                      <a:pt x="117" y="33"/>
                      <a:pt x="117" y="33"/>
                    </a:cubicBezTo>
                    <a:cubicBezTo>
                      <a:pt x="118" y="37"/>
                      <a:pt x="118" y="37"/>
                      <a:pt x="118" y="37"/>
                    </a:cubicBezTo>
                    <a:cubicBezTo>
                      <a:pt x="118" y="37"/>
                      <a:pt x="118" y="40"/>
                      <a:pt x="118" y="40"/>
                    </a:cubicBezTo>
                    <a:cubicBezTo>
                      <a:pt x="118" y="41"/>
                      <a:pt x="117" y="43"/>
                      <a:pt x="117" y="43"/>
                    </a:cubicBezTo>
                    <a:cubicBezTo>
                      <a:pt x="114" y="43"/>
                      <a:pt x="114" y="43"/>
                      <a:pt x="114" y="43"/>
                    </a:cubicBezTo>
                    <a:cubicBezTo>
                      <a:pt x="109" y="44"/>
                      <a:pt x="109" y="44"/>
                      <a:pt x="109" y="44"/>
                    </a:cubicBezTo>
                    <a:cubicBezTo>
                      <a:pt x="108" y="43"/>
                      <a:pt x="108" y="43"/>
                      <a:pt x="108" y="43"/>
                    </a:cubicBezTo>
                    <a:cubicBezTo>
                      <a:pt x="104" y="42"/>
                      <a:pt x="104" y="42"/>
                      <a:pt x="104" y="42"/>
                    </a:cubicBezTo>
                    <a:cubicBezTo>
                      <a:pt x="100" y="44"/>
                      <a:pt x="100" y="44"/>
                      <a:pt x="100" y="44"/>
                    </a:cubicBezTo>
                    <a:cubicBezTo>
                      <a:pt x="95" y="44"/>
                      <a:pt x="95" y="44"/>
                      <a:pt x="95" y="44"/>
                    </a:cubicBezTo>
                    <a:cubicBezTo>
                      <a:pt x="95" y="48"/>
                      <a:pt x="95" y="48"/>
                      <a:pt x="95" y="48"/>
                    </a:cubicBezTo>
                    <a:cubicBezTo>
                      <a:pt x="95" y="62"/>
                      <a:pt x="95" y="62"/>
                      <a:pt x="95" y="62"/>
                    </a:cubicBezTo>
                    <a:cubicBezTo>
                      <a:pt x="98" y="64"/>
                      <a:pt x="98" y="64"/>
                      <a:pt x="98" y="64"/>
                    </a:cubicBezTo>
                    <a:cubicBezTo>
                      <a:pt x="98" y="64"/>
                      <a:pt x="100" y="66"/>
                      <a:pt x="101" y="66"/>
                    </a:cubicBezTo>
                    <a:cubicBezTo>
                      <a:pt x="101" y="67"/>
                      <a:pt x="103" y="68"/>
                      <a:pt x="104" y="68"/>
                    </a:cubicBezTo>
                    <a:cubicBezTo>
                      <a:pt x="104" y="69"/>
                      <a:pt x="106" y="70"/>
                      <a:pt x="106" y="70"/>
                    </a:cubicBezTo>
                    <a:cubicBezTo>
                      <a:pt x="106" y="76"/>
                      <a:pt x="106" y="76"/>
                      <a:pt x="106" y="76"/>
                    </a:cubicBezTo>
                    <a:cubicBezTo>
                      <a:pt x="106" y="80"/>
                      <a:pt x="106" y="80"/>
                      <a:pt x="106" y="80"/>
                    </a:cubicBezTo>
                    <a:cubicBezTo>
                      <a:pt x="109" y="84"/>
                      <a:pt x="109" y="84"/>
                      <a:pt x="109" y="84"/>
                    </a:cubicBezTo>
                    <a:cubicBezTo>
                      <a:pt x="111" y="89"/>
                      <a:pt x="111" y="89"/>
                      <a:pt x="111" y="89"/>
                    </a:cubicBezTo>
                    <a:cubicBezTo>
                      <a:pt x="109" y="106"/>
                      <a:pt x="109" y="106"/>
                      <a:pt x="109" y="106"/>
                    </a:cubicBezTo>
                    <a:cubicBezTo>
                      <a:pt x="109" y="114"/>
                      <a:pt x="109" y="114"/>
                      <a:pt x="109" y="114"/>
                    </a:cubicBezTo>
                    <a:cubicBezTo>
                      <a:pt x="109" y="114"/>
                      <a:pt x="107" y="120"/>
                      <a:pt x="107" y="121"/>
                    </a:cubicBezTo>
                    <a:cubicBezTo>
                      <a:pt x="107" y="122"/>
                      <a:pt x="105" y="129"/>
                      <a:pt x="105" y="129"/>
                    </a:cubicBezTo>
                    <a:cubicBezTo>
                      <a:pt x="104" y="137"/>
                      <a:pt x="104" y="137"/>
                      <a:pt x="104" y="137"/>
                    </a:cubicBezTo>
                    <a:cubicBezTo>
                      <a:pt x="104" y="137"/>
                      <a:pt x="103" y="139"/>
                      <a:pt x="103" y="140"/>
                    </a:cubicBezTo>
                    <a:cubicBezTo>
                      <a:pt x="103" y="141"/>
                      <a:pt x="102" y="151"/>
                      <a:pt x="102" y="151"/>
                    </a:cubicBezTo>
                    <a:cubicBezTo>
                      <a:pt x="102" y="151"/>
                      <a:pt x="101" y="155"/>
                      <a:pt x="101" y="156"/>
                    </a:cubicBezTo>
                    <a:cubicBezTo>
                      <a:pt x="100" y="157"/>
                      <a:pt x="101" y="163"/>
                      <a:pt x="101" y="163"/>
                    </a:cubicBezTo>
                    <a:cubicBezTo>
                      <a:pt x="101" y="163"/>
                      <a:pt x="98" y="171"/>
                      <a:pt x="98" y="172"/>
                    </a:cubicBezTo>
                    <a:cubicBezTo>
                      <a:pt x="97" y="172"/>
                      <a:pt x="95" y="176"/>
                      <a:pt x="94" y="176"/>
                    </a:cubicBezTo>
                    <a:cubicBezTo>
                      <a:pt x="94" y="176"/>
                      <a:pt x="89" y="176"/>
                      <a:pt x="89" y="176"/>
                    </a:cubicBezTo>
                    <a:cubicBezTo>
                      <a:pt x="88" y="176"/>
                      <a:pt x="84" y="174"/>
                      <a:pt x="83" y="174"/>
                    </a:cubicBezTo>
                    <a:cubicBezTo>
                      <a:pt x="83" y="174"/>
                      <a:pt x="81" y="172"/>
                      <a:pt x="81" y="172"/>
                    </a:cubicBezTo>
                    <a:cubicBezTo>
                      <a:pt x="75" y="172"/>
                      <a:pt x="75" y="172"/>
                      <a:pt x="75" y="172"/>
                    </a:cubicBezTo>
                    <a:cubicBezTo>
                      <a:pt x="71" y="174"/>
                      <a:pt x="71" y="174"/>
                      <a:pt x="71" y="174"/>
                    </a:cubicBezTo>
                    <a:cubicBezTo>
                      <a:pt x="70" y="177"/>
                      <a:pt x="70" y="177"/>
                      <a:pt x="70" y="177"/>
                    </a:cubicBezTo>
                    <a:cubicBezTo>
                      <a:pt x="63" y="179"/>
                      <a:pt x="63" y="179"/>
                      <a:pt x="63" y="179"/>
                    </a:cubicBezTo>
                    <a:cubicBezTo>
                      <a:pt x="54" y="180"/>
                      <a:pt x="54" y="180"/>
                      <a:pt x="54" y="180"/>
                    </a:cubicBezTo>
                    <a:cubicBezTo>
                      <a:pt x="46" y="180"/>
                      <a:pt x="46" y="180"/>
                      <a:pt x="46" y="180"/>
                    </a:cubicBezTo>
                    <a:cubicBezTo>
                      <a:pt x="42" y="182"/>
                      <a:pt x="42" y="182"/>
                      <a:pt x="42" y="182"/>
                    </a:cubicBezTo>
                    <a:cubicBezTo>
                      <a:pt x="36" y="185"/>
                      <a:pt x="36" y="185"/>
                      <a:pt x="36" y="185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32" y="188"/>
                      <a:pt x="26" y="192"/>
                      <a:pt x="26" y="193"/>
                    </a:cubicBezTo>
                    <a:cubicBezTo>
                      <a:pt x="26" y="193"/>
                      <a:pt x="21" y="199"/>
                      <a:pt x="21" y="200"/>
                    </a:cubicBezTo>
                    <a:cubicBezTo>
                      <a:pt x="20" y="201"/>
                      <a:pt x="19" y="206"/>
                      <a:pt x="19" y="206"/>
                    </a:cubicBezTo>
                    <a:cubicBezTo>
                      <a:pt x="18" y="210"/>
                      <a:pt x="18" y="210"/>
                      <a:pt x="18" y="210"/>
                    </a:cubicBezTo>
                    <a:cubicBezTo>
                      <a:pt x="15" y="214"/>
                      <a:pt x="15" y="214"/>
                      <a:pt x="15" y="214"/>
                    </a:cubicBezTo>
                    <a:cubicBezTo>
                      <a:pt x="15" y="214"/>
                      <a:pt x="13" y="217"/>
                      <a:pt x="13" y="217"/>
                    </a:cubicBezTo>
                    <a:cubicBezTo>
                      <a:pt x="13" y="217"/>
                      <a:pt x="14" y="223"/>
                      <a:pt x="14" y="223"/>
                    </a:cubicBezTo>
                    <a:cubicBezTo>
                      <a:pt x="15" y="226"/>
                      <a:pt x="15" y="226"/>
                      <a:pt x="15" y="226"/>
                    </a:cubicBezTo>
                    <a:cubicBezTo>
                      <a:pt x="12" y="232"/>
                      <a:pt x="12" y="232"/>
                      <a:pt x="12" y="232"/>
                    </a:cubicBezTo>
                    <a:cubicBezTo>
                      <a:pt x="8" y="236"/>
                      <a:pt x="8" y="236"/>
                      <a:pt x="8" y="236"/>
                    </a:cubicBezTo>
                    <a:cubicBezTo>
                      <a:pt x="8" y="236"/>
                      <a:pt x="3" y="239"/>
                      <a:pt x="3" y="239"/>
                    </a:cubicBezTo>
                    <a:cubicBezTo>
                      <a:pt x="3" y="240"/>
                      <a:pt x="0" y="245"/>
                      <a:pt x="0" y="245"/>
                    </a:cubicBez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23" name="Freeform 11"/>
              <p:cNvSpPr>
                <a:spLocks/>
              </p:cNvSpPr>
              <p:nvPr/>
            </p:nvSpPr>
            <p:spPr bwMode="auto">
              <a:xfrm>
                <a:off x="8023225" y="1057275"/>
                <a:ext cx="563562" cy="658813"/>
              </a:xfrm>
              <a:custGeom>
                <a:avLst/>
                <a:gdLst>
                  <a:gd name="T0" fmla="*/ 11 w 150"/>
                  <a:gd name="T1" fmla="*/ 25 h 175"/>
                  <a:gd name="T2" fmla="*/ 19 w 150"/>
                  <a:gd name="T3" fmla="*/ 33 h 175"/>
                  <a:gd name="T4" fmla="*/ 34 w 150"/>
                  <a:gd name="T5" fmla="*/ 35 h 175"/>
                  <a:gd name="T6" fmla="*/ 42 w 150"/>
                  <a:gd name="T7" fmla="*/ 40 h 175"/>
                  <a:gd name="T8" fmla="*/ 50 w 150"/>
                  <a:gd name="T9" fmla="*/ 37 h 175"/>
                  <a:gd name="T10" fmla="*/ 55 w 150"/>
                  <a:gd name="T11" fmla="*/ 29 h 175"/>
                  <a:gd name="T12" fmla="*/ 71 w 150"/>
                  <a:gd name="T13" fmla="*/ 27 h 175"/>
                  <a:gd name="T14" fmla="*/ 80 w 150"/>
                  <a:gd name="T15" fmla="*/ 22 h 175"/>
                  <a:gd name="T16" fmla="*/ 90 w 150"/>
                  <a:gd name="T17" fmla="*/ 17 h 175"/>
                  <a:gd name="T18" fmla="*/ 102 w 150"/>
                  <a:gd name="T19" fmla="*/ 11 h 175"/>
                  <a:gd name="T20" fmla="*/ 107 w 150"/>
                  <a:gd name="T21" fmla="*/ 0 h 175"/>
                  <a:gd name="T22" fmla="*/ 120 w 150"/>
                  <a:gd name="T23" fmla="*/ 5 h 175"/>
                  <a:gd name="T24" fmla="*/ 116 w 150"/>
                  <a:gd name="T25" fmla="*/ 13 h 175"/>
                  <a:gd name="T26" fmla="*/ 121 w 150"/>
                  <a:gd name="T27" fmla="*/ 18 h 175"/>
                  <a:gd name="T28" fmla="*/ 129 w 150"/>
                  <a:gd name="T29" fmla="*/ 26 h 175"/>
                  <a:gd name="T30" fmla="*/ 130 w 150"/>
                  <a:gd name="T31" fmla="*/ 34 h 175"/>
                  <a:gd name="T32" fmla="*/ 125 w 150"/>
                  <a:gd name="T33" fmla="*/ 42 h 175"/>
                  <a:gd name="T34" fmla="*/ 123 w 150"/>
                  <a:gd name="T35" fmla="*/ 54 h 175"/>
                  <a:gd name="T36" fmla="*/ 122 w 150"/>
                  <a:gd name="T37" fmla="*/ 66 h 175"/>
                  <a:gd name="T38" fmla="*/ 125 w 150"/>
                  <a:gd name="T39" fmla="*/ 74 h 175"/>
                  <a:gd name="T40" fmla="*/ 127 w 150"/>
                  <a:gd name="T41" fmla="*/ 87 h 175"/>
                  <a:gd name="T42" fmla="*/ 137 w 150"/>
                  <a:gd name="T43" fmla="*/ 94 h 175"/>
                  <a:gd name="T44" fmla="*/ 147 w 150"/>
                  <a:gd name="T45" fmla="*/ 103 h 175"/>
                  <a:gd name="T46" fmla="*/ 150 w 150"/>
                  <a:gd name="T47" fmla="*/ 120 h 175"/>
                  <a:gd name="T48" fmla="*/ 146 w 150"/>
                  <a:gd name="T49" fmla="*/ 129 h 175"/>
                  <a:gd name="T50" fmla="*/ 126 w 150"/>
                  <a:gd name="T51" fmla="*/ 129 h 175"/>
                  <a:gd name="T52" fmla="*/ 116 w 150"/>
                  <a:gd name="T53" fmla="*/ 138 h 175"/>
                  <a:gd name="T54" fmla="*/ 114 w 150"/>
                  <a:gd name="T55" fmla="*/ 146 h 175"/>
                  <a:gd name="T56" fmla="*/ 110 w 150"/>
                  <a:gd name="T57" fmla="*/ 150 h 175"/>
                  <a:gd name="T58" fmla="*/ 107 w 150"/>
                  <a:gd name="T59" fmla="*/ 158 h 175"/>
                  <a:gd name="T60" fmla="*/ 102 w 150"/>
                  <a:gd name="T61" fmla="*/ 160 h 175"/>
                  <a:gd name="T62" fmla="*/ 98 w 150"/>
                  <a:gd name="T63" fmla="*/ 155 h 175"/>
                  <a:gd name="T64" fmla="*/ 89 w 150"/>
                  <a:gd name="T65" fmla="*/ 151 h 175"/>
                  <a:gd name="T66" fmla="*/ 81 w 150"/>
                  <a:gd name="T67" fmla="*/ 155 h 175"/>
                  <a:gd name="T68" fmla="*/ 74 w 150"/>
                  <a:gd name="T69" fmla="*/ 162 h 175"/>
                  <a:gd name="T70" fmla="*/ 72 w 150"/>
                  <a:gd name="T71" fmla="*/ 175 h 175"/>
                  <a:gd name="T72" fmla="*/ 63 w 150"/>
                  <a:gd name="T73" fmla="*/ 166 h 175"/>
                  <a:gd name="T74" fmla="*/ 58 w 150"/>
                  <a:gd name="T75" fmla="*/ 160 h 175"/>
                  <a:gd name="T76" fmla="*/ 61 w 150"/>
                  <a:gd name="T77" fmla="*/ 152 h 175"/>
                  <a:gd name="T78" fmla="*/ 57 w 150"/>
                  <a:gd name="T79" fmla="*/ 146 h 175"/>
                  <a:gd name="T80" fmla="*/ 56 w 150"/>
                  <a:gd name="T81" fmla="*/ 135 h 175"/>
                  <a:gd name="T82" fmla="*/ 55 w 150"/>
                  <a:gd name="T83" fmla="*/ 122 h 175"/>
                  <a:gd name="T84" fmla="*/ 52 w 150"/>
                  <a:gd name="T85" fmla="*/ 109 h 175"/>
                  <a:gd name="T86" fmla="*/ 47 w 150"/>
                  <a:gd name="T87" fmla="*/ 102 h 175"/>
                  <a:gd name="T88" fmla="*/ 43 w 150"/>
                  <a:gd name="T89" fmla="*/ 91 h 175"/>
                  <a:gd name="T90" fmla="*/ 39 w 150"/>
                  <a:gd name="T91" fmla="*/ 83 h 175"/>
                  <a:gd name="T92" fmla="*/ 33 w 150"/>
                  <a:gd name="T93" fmla="*/ 79 h 175"/>
                  <a:gd name="T94" fmla="*/ 29 w 150"/>
                  <a:gd name="T95" fmla="*/ 70 h 175"/>
                  <a:gd name="T96" fmla="*/ 19 w 150"/>
                  <a:gd name="T97" fmla="*/ 70 h 175"/>
                  <a:gd name="T98" fmla="*/ 13 w 150"/>
                  <a:gd name="T99" fmla="*/ 68 h 175"/>
                  <a:gd name="T100" fmla="*/ 10 w 150"/>
                  <a:gd name="T101" fmla="*/ 48 h 175"/>
                  <a:gd name="T102" fmla="*/ 14 w 150"/>
                  <a:gd name="T103" fmla="*/ 42 h 175"/>
                  <a:gd name="T104" fmla="*/ 9 w 150"/>
                  <a:gd name="T105" fmla="*/ 31 h 175"/>
                  <a:gd name="T106" fmla="*/ 1 w 150"/>
                  <a:gd name="T107" fmla="*/ 28 h 175"/>
                  <a:gd name="T108" fmla="*/ 1 w 150"/>
                  <a:gd name="T109" fmla="*/ 25 h 1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50" h="175">
                    <a:moveTo>
                      <a:pt x="1" y="25"/>
                    </a:moveTo>
                    <a:cubicBezTo>
                      <a:pt x="2" y="25"/>
                      <a:pt x="11" y="25"/>
                      <a:pt x="11" y="25"/>
                    </a:cubicBezTo>
                    <a:cubicBezTo>
                      <a:pt x="15" y="30"/>
                      <a:pt x="15" y="30"/>
                      <a:pt x="15" y="30"/>
                    </a:cubicBezTo>
                    <a:cubicBezTo>
                      <a:pt x="19" y="33"/>
                      <a:pt x="19" y="33"/>
                      <a:pt x="19" y="33"/>
                    </a:cubicBezTo>
                    <a:cubicBezTo>
                      <a:pt x="28" y="34"/>
                      <a:pt x="28" y="34"/>
                      <a:pt x="28" y="34"/>
                    </a:cubicBezTo>
                    <a:cubicBezTo>
                      <a:pt x="34" y="35"/>
                      <a:pt x="34" y="35"/>
                      <a:pt x="34" y="35"/>
                    </a:cubicBezTo>
                    <a:cubicBezTo>
                      <a:pt x="37" y="40"/>
                      <a:pt x="37" y="40"/>
                      <a:pt x="37" y="40"/>
                    </a:cubicBezTo>
                    <a:cubicBezTo>
                      <a:pt x="42" y="40"/>
                      <a:pt x="42" y="40"/>
                      <a:pt x="42" y="40"/>
                    </a:cubicBezTo>
                    <a:cubicBezTo>
                      <a:pt x="48" y="40"/>
                      <a:pt x="48" y="40"/>
                      <a:pt x="48" y="40"/>
                    </a:cubicBezTo>
                    <a:cubicBezTo>
                      <a:pt x="50" y="37"/>
                      <a:pt x="50" y="37"/>
                      <a:pt x="50" y="37"/>
                    </a:cubicBezTo>
                    <a:cubicBezTo>
                      <a:pt x="51" y="31"/>
                      <a:pt x="51" y="31"/>
                      <a:pt x="51" y="31"/>
                    </a:cubicBezTo>
                    <a:cubicBezTo>
                      <a:pt x="55" y="29"/>
                      <a:pt x="55" y="29"/>
                      <a:pt x="55" y="29"/>
                    </a:cubicBezTo>
                    <a:cubicBezTo>
                      <a:pt x="61" y="27"/>
                      <a:pt x="61" y="27"/>
                      <a:pt x="61" y="27"/>
                    </a:cubicBezTo>
                    <a:cubicBezTo>
                      <a:pt x="71" y="27"/>
                      <a:pt x="71" y="27"/>
                      <a:pt x="71" y="27"/>
                    </a:cubicBezTo>
                    <a:cubicBezTo>
                      <a:pt x="75" y="26"/>
                      <a:pt x="75" y="26"/>
                      <a:pt x="75" y="26"/>
                    </a:cubicBezTo>
                    <a:cubicBezTo>
                      <a:pt x="80" y="22"/>
                      <a:pt x="80" y="22"/>
                      <a:pt x="80" y="22"/>
                    </a:cubicBezTo>
                    <a:cubicBezTo>
                      <a:pt x="86" y="19"/>
                      <a:pt x="86" y="19"/>
                      <a:pt x="86" y="19"/>
                    </a:cubicBezTo>
                    <a:cubicBezTo>
                      <a:pt x="90" y="17"/>
                      <a:pt x="90" y="17"/>
                      <a:pt x="90" y="17"/>
                    </a:cubicBezTo>
                    <a:cubicBezTo>
                      <a:pt x="97" y="16"/>
                      <a:pt x="97" y="16"/>
                      <a:pt x="97" y="16"/>
                    </a:cubicBezTo>
                    <a:cubicBezTo>
                      <a:pt x="102" y="11"/>
                      <a:pt x="102" y="11"/>
                      <a:pt x="102" y="11"/>
                    </a:cubicBezTo>
                    <a:cubicBezTo>
                      <a:pt x="107" y="4"/>
                      <a:pt x="107" y="4"/>
                      <a:pt x="107" y="4"/>
                    </a:cubicBezTo>
                    <a:cubicBezTo>
                      <a:pt x="107" y="0"/>
                      <a:pt x="107" y="0"/>
                      <a:pt x="107" y="0"/>
                    </a:cubicBezTo>
                    <a:cubicBezTo>
                      <a:pt x="118" y="0"/>
                      <a:pt x="118" y="0"/>
                      <a:pt x="118" y="0"/>
                    </a:cubicBezTo>
                    <a:cubicBezTo>
                      <a:pt x="120" y="5"/>
                      <a:pt x="120" y="5"/>
                      <a:pt x="120" y="5"/>
                    </a:cubicBezTo>
                    <a:cubicBezTo>
                      <a:pt x="118" y="9"/>
                      <a:pt x="118" y="9"/>
                      <a:pt x="118" y="9"/>
                    </a:cubicBezTo>
                    <a:cubicBezTo>
                      <a:pt x="116" y="13"/>
                      <a:pt x="116" y="13"/>
                      <a:pt x="116" y="13"/>
                    </a:cubicBezTo>
                    <a:cubicBezTo>
                      <a:pt x="116" y="17"/>
                      <a:pt x="116" y="17"/>
                      <a:pt x="116" y="17"/>
                    </a:cubicBezTo>
                    <a:cubicBezTo>
                      <a:pt x="121" y="18"/>
                      <a:pt x="121" y="18"/>
                      <a:pt x="121" y="18"/>
                    </a:cubicBezTo>
                    <a:cubicBezTo>
                      <a:pt x="126" y="20"/>
                      <a:pt x="126" y="20"/>
                      <a:pt x="126" y="20"/>
                    </a:cubicBezTo>
                    <a:cubicBezTo>
                      <a:pt x="129" y="26"/>
                      <a:pt x="129" y="26"/>
                      <a:pt x="129" y="26"/>
                    </a:cubicBezTo>
                    <a:cubicBezTo>
                      <a:pt x="131" y="30"/>
                      <a:pt x="131" y="30"/>
                      <a:pt x="131" y="30"/>
                    </a:cubicBezTo>
                    <a:cubicBezTo>
                      <a:pt x="130" y="34"/>
                      <a:pt x="130" y="34"/>
                      <a:pt x="130" y="34"/>
                    </a:cubicBezTo>
                    <a:cubicBezTo>
                      <a:pt x="126" y="38"/>
                      <a:pt x="126" y="38"/>
                      <a:pt x="126" y="38"/>
                    </a:cubicBezTo>
                    <a:cubicBezTo>
                      <a:pt x="125" y="42"/>
                      <a:pt x="125" y="42"/>
                      <a:pt x="125" y="42"/>
                    </a:cubicBezTo>
                    <a:cubicBezTo>
                      <a:pt x="123" y="50"/>
                      <a:pt x="123" y="50"/>
                      <a:pt x="123" y="50"/>
                    </a:cubicBezTo>
                    <a:cubicBezTo>
                      <a:pt x="123" y="54"/>
                      <a:pt x="123" y="54"/>
                      <a:pt x="123" y="54"/>
                    </a:cubicBezTo>
                    <a:cubicBezTo>
                      <a:pt x="122" y="57"/>
                      <a:pt x="122" y="57"/>
                      <a:pt x="122" y="57"/>
                    </a:cubicBezTo>
                    <a:cubicBezTo>
                      <a:pt x="122" y="66"/>
                      <a:pt x="122" y="66"/>
                      <a:pt x="122" y="66"/>
                    </a:cubicBezTo>
                    <a:cubicBezTo>
                      <a:pt x="122" y="71"/>
                      <a:pt x="122" y="71"/>
                      <a:pt x="122" y="71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7" y="79"/>
                      <a:pt x="127" y="79"/>
                      <a:pt x="127" y="79"/>
                    </a:cubicBezTo>
                    <a:cubicBezTo>
                      <a:pt x="127" y="87"/>
                      <a:pt x="127" y="87"/>
                      <a:pt x="127" y="87"/>
                    </a:cubicBezTo>
                    <a:cubicBezTo>
                      <a:pt x="131" y="89"/>
                      <a:pt x="131" y="89"/>
                      <a:pt x="131" y="89"/>
                    </a:cubicBezTo>
                    <a:cubicBezTo>
                      <a:pt x="137" y="94"/>
                      <a:pt x="137" y="94"/>
                      <a:pt x="137" y="94"/>
                    </a:cubicBezTo>
                    <a:cubicBezTo>
                      <a:pt x="140" y="98"/>
                      <a:pt x="140" y="98"/>
                      <a:pt x="140" y="98"/>
                    </a:cubicBezTo>
                    <a:cubicBezTo>
                      <a:pt x="147" y="103"/>
                      <a:pt x="147" y="103"/>
                      <a:pt x="147" y="103"/>
                    </a:cubicBezTo>
                    <a:cubicBezTo>
                      <a:pt x="149" y="106"/>
                      <a:pt x="149" y="106"/>
                      <a:pt x="149" y="106"/>
                    </a:cubicBezTo>
                    <a:cubicBezTo>
                      <a:pt x="150" y="120"/>
                      <a:pt x="150" y="120"/>
                      <a:pt x="150" y="120"/>
                    </a:cubicBezTo>
                    <a:cubicBezTo>
                      <a:pt x="150" y="128"/>
                      <a:pt x="150" y="128"/>
                      <a:pt x="150" y="128"/>
                    </a:cubicBezTo>
                    <a:cubicBezTo>
                      <a:pt x="146" y="129"/>
                      <a:pt x="146" y="129"/>
                      <a:pt x="146" y="129"/>
                    </a:cubicBezTo>
                    <a:cubicBezTo>
                      <a:pt x="136" y="129"/>
                      <a:pt x="136" y="129"/>
                      <a:pt x="136" y="129"/>
                    </a:cubicBezTo>
                    <a:cubicBezTo>
                      <a:pt x="126" y="129"/>
                      <a:pt x="126" y="129"/>
                      <a:pt x="126" y="129"/>
                    </a:cubicBezTo>
                    <a:cubicBezTo>
                      <a:pt x="126" y="129"/>
                      <a:pt x="124" y="131"/>
                      <a:pt x="123" y="131"/>
                    </a:cubicBezTo>
                    <a:cubicBezTo>
                      <a:pt x="122" y="132"/>
                      <a:pt x="116" y="138"/>
                      <a:pt x="116" y="138"/>
                    </a:cubicBezTo>
                    <a:cubicBezTo>
                      <a:pt x="114" y="143"/>
                      <a:pt x="114" y="143"/>
                      <a:pt x="114" y="143"/>
                    </a:cubicBezTo>
                    <a:cubicBezTo>
                      <a:pt x="114" y="146"/>
                      <a:pt x="114" y="146"/>
                      <a:pt x="114" y="146"/>
                    </a:cubicBezTo>
                    <a:cubicBezTo>
                      <a:pt x="112" y="148"/>
                      <a:pt x="112" y="148"/>
                      <a:pt x="112" y="148"/>
                    </a:cubicBezTo>
                    <a:cubicBezTo>
                      <a:pt x="110" y="150"/>
                      <a:pt x="110" y="150"/>
                      <a:pt x="110" y="150"/>
                    </a:cubicBezTo>
                    <a:cubicBezTo>
                      <a:pt x="107" y="153"/>
                      <a:pt x="107" y="153"/>
                      <a:pt x="107" y="153"/>
                    </a:cubicBezTo>
                    <a:cubicBezTo>
                      <a:pt x="107" y="158"/>
                      <a:pt x="107" y="158"/>
                      <a:pt x="107" y="158"/>
                    </a:cubicBezTo>
                    <a:cubicBezTo>
                      <a:pt x="105" y="160"/>
                      <a:pt x="105" y="160"/>
                      <a:pt x="105" y="160"/>
                    </a:cubicBezTo>
                    <a:cubicBezTo>
                      <a:pt x="102" y="160"/>
                      <a:pt x="102" y="160"/>
                      <a:pt x="102" y="160"/>
                    </a:cubicBezTo>
                    <a:cubicBezTo>
                      <a:pt x="100" y="158"/>
                      <a:pt x="100" y="158"/>
                      <a:pt x="100" y="158"/>
                    </a:cubicBezTo>
                    <a:cubicBezTo>
                      <a:pt x="98" y="155"/>
                      <a:pt x="98" y="155"/>
                      <a:pt x="98" y="155"/>
                    </a:cubicBezTo>
                    <a:cubicBezTo>
                      <a:pt x="93" y="152"/>
                      <a:pt x="93" y="152"/>
                      <a:pt x="93" y="152"/>
                    </a:cubicBezTo>
                    <a:cubicBezTo>
                      <a:pt x="89" y="151"/>
                      <a:pt x="89" y="151"/>
                      <a:pt x="89" y="151"/>
                    </a:cubicBezTo>
                    <a:cubicBezTo>
                      <a:pt x="85" y="152"/>
                      <a:pt x="85" y="152"/>
                      <a:pt x="85" y="152"/>
                    </a:cubicBezTo>
                    <a:cubicBezTo>
                      <a:pt x="81" y="155"/>
                      <a:pt x="81" y="155"/>
                      <a:pt x="81" y="155"/>
                    </a:cubicBezTo>
                    <a:cubicBezTo>
                      <a:pt x="78" y="157"/>
                      <a:pt x="78" y="157"/>
                      <a:pt x="78" y="157"/>
                    </a:cubicBezTo>
                    <a:cubicBezTo>
                      <a:pt x="74" y="162"/>
                      <a:pt x="74" y="162"/>
                      <a:pt x="74" y="162"/>
                    </a:cubicBezTo>
                    <a:cubicBezTo>
                      <a:pt x="74" y="174"/>
                      <a:pt x="74" y="174"/>
                      <a:pt x="74" y="174"/>
                    </a:cubicBezTo>
                    <a:cubicBezTo>
                      <a:pt x="72" y="175"/>
                      <a:pt x="72" y="175"/>
                      <a:pt x="72" y="175"/>
                    </a:cubicBezTo>
                    <a:cubicBezTo>
                      <a:pt x="68" y="173"/>
                      <a:pt x="68" y="173"/>
                      <a:pt x="68" y="173"/>
                    </a:cubicBezTo>
                    <a:cubicBezTo>
                      <a:pt x="63" y="166"/>
                      <a:pt x="63" y="166"/>
                      <a:pt x="63" y="166"/>
                    </a:cubicBezTo>
                    <a:cubicBezTo>
                      <a:pt x="60" y="162"/>
                      <a:pt x="60" y="162"/>
                      <a:pt x="60" y="162"/>
                    </a:cubicBezTo>
                    <a:cubicBezTo>
                      <a:pt x="58" y="160"/>
                      <a:pt x="58" y="160"/>
                      <a:pt x="58" y="160"/>
                    </a:cubicBezTo>
                    <a:cubicBezTo>
                      <a:pt x="61" y="156"/>
                      <a:pt x="61" y="156"/>
                      <a:pt x="61" y="156"/>
                    </a:cubicBezTo>
                    <a:cubicBezTo>
                      <a:pt x="61" y="152"/>
                      <a:pt x="61" y="152"/>
                      <a:pt x="61" y="152"/>
                    </a:cubicBezTo>
                    <a:cubicBezTo>
                      <a:pt x="60" y="149"/>
                      <a:pt x="60" y="149"/>
                      <a:pt x="60" y="149"/>
                    </a:cubicBezTo>
                    <a:cubicBezTo>
                      <a:pt x="57" y="146"/>
                      <a:pt x="57" y="146"/>
                      <a:pt x="57" y="146"/>
                    </a:cubicBezTo>
                    <a:cubicBezTo>
                      <a:pt x="57" y="141"/>
                      <a:pt x="57" y="141"/>
                      <a:pt x="57" y="141"/>
                    </a:cubicBezTo>
                    <a:cubicBezTo>
                      <a:pt x="56" y="135"/>
                      <a:pt x="56" y="135"/>
                      <a:pt x="56" y="135"/>
                    </a:cubicBezTo>
                    <a:cubicBezTo>
                      <a:pt x="55" y="130"/>
                      <a:pt x="55" y="130"/>
                      <a:pt x="55" y="130"/>
                    </a:cubicBezTo>
                    <a:cubicBezTo>
                      <a:pt x="55" y="122"/>
                      <a:pt x="55" y="122"/>
                      <a:pt x="55" y="122"/>
                    </a:cubicBezTo>
                    <a:cubicBezTo>
                      <a:pt x="55" y="113"/>
                      <a:pt x="55" y="113"/>
                      <a:pt x="55" y="113"/>
                    </a:cubicBezTo>
                    <a:cubicBezTo>
                      <a:pt x="52" y="109"/>
                      <a:pt x="52" y="109"/>
                      <a:pt x="52" y="109"/>
                    </a:cubicBezTo>
                    <a:cubicBezTo>
                      <a:pt x="50" y="106"/>
                      <a:pt x="50" y="106"/>
                      <a:pt x="50" y="106"/>
                    </a:cubicBezTo>
                    <a:cubicBezTo>
                      <a:pt x="47" y="102"/>
                      <a:pt x="47" y="102"/>
                      <a:pt x="47" y="102"/>
                    </a:cubicBezTo>
                    <a:cubicBezTo>
                      <a:pt x="45" y="96"/>
                      <a:pt x="45" y="96"/>
                      <a:pt x="45" y="96"/>
                    </a:cubicBezTo>
                    <a:cubicBezTo>
                      <a:pt x="43" y="91"/>
                      <a:pt x="43" y="91"/>
                      <a:pt x="43" y="91"/>
                    </a:cubicBezTo>
                    <a:cubicBezTo>
                      <a:pt x="40" y="85"/>
                      <a:pt x="40" y="85"/>
                      <a:pt x="40" y="85"/>
                    </a:cubicBezTo>
                    <a:cubicBezTo>
                      <a:pt x="39" y="83"/>
                      <a:pt x="39" y="83"/>
                      <a:pt x="39" y="83"/>
                    </a:cubicBezTo>
                    <a:cubicBezTo>
                      <a:pt x="35" y="79"/>
                      <a:pt x="35" y="79"/>
                      <a:pt x="35" y="79"/>
                    </a:cubicBezTo>
                    <a:cubicBezTo>
                      <a:pt x="33" y="79"/>
                      <a:pt x="33" y="79"/>
                      <a:pt x="33" y="79"/>
                    </a:cubicBezTo>
                    <a:cubicBezTo>
                      <a:pt x="33" y="70"/>
                      <a:pt x="33" y="70"/>
                      <a:pt x="33" y="70"/>
                    </a:cubicBezTo>
                    <a:cubicBezTo>
                      <a:pt x="33" y="70"/>
                      <a:pt x="30" y="70"/>
                      <a:pt x="29" y="70"/>
                    </a:cubicBezTo>
                    <a:cubicBezTo>
                      <a:pt x="28" y="70"/>
                      <a:pt x="22" y="70"/>
                      <a:pt x="22" y="70"/>
                    </a:cubicBezTo>
                    <a:cubicBezTo>
                      <a:pt x="19" y="70"/>
                      <a:pt x="19" y="70"/>
                      <a:pt x="19" y="70"/>
                    </a:cubicBezTo>
                    <a:cubicBezTo>
                      <a:pt x="14" y="69"/>
                      <a:pt x="14" y="69"/>
                      <a:pt x="14" y="69"/>
                    </a:cubicBezTo>
                    <a:cubicBezTo>
                      <a:pt x="13" y="68"/>
                      <a:pt x="13" y="68"/>
                      <a:pt x="13" y="68"/>
                    </a:cubicBezTo>
                    <a:cubicBezTo>
                      <a:pt x="11" y="68"/>
                      <a:pt x="11" y="68"/>
                      <a:pt x="11" y="68"/>
                    </a:cubicBezTo>
                    <a:cubicBezTo>
                      <a:pt x="11" y="68"/>
                      <a:pt x="10" y="49"/>
                      <a:pt x="10" y="48"/>
                    </a:cubicBezTo>
                    <a:cubicBezTo>
                      <a:pt x="10" y="48"/>
                      <a:pt x="13" y="44"/>
                      <a:pt x="13" y="44"/>
                    </a:cubicBezTo>
                    <a:cubicBezTo>
                      <a:pt x="14" y="42"/>
                      <a:pt x="14" y="42"/>
                      <a:pt x="14" y="42"/>
                    </a:cubicBezTo>
                    <a:cubicBezTo>
                      <a:pt x="14" y="35"/>
                      <a:pt x="14" y="35"/>
                      <a:pt x="14" y="35"/>
                    </a:cubicBezTo>
                    <a:cubicBezTo>
                      <a:pt x="9" y="31"/>
                      <a:pt x="9" y="31"/>
                      <a:pt x="9" y="31"/>
                    </a:cubicBezTo>
                    <a:cubicBezTo>
                      <a:pt x="5" y="30"/>
                      <a:pt x="5" y="30"/>
                      <a:pt x="5" y="30"/>
                    </a:cubicBezTo>
                    <a:cubicBezTo>
                      <a:pt x="1" y="28"/>
                      <a:pt x="1" y="28"/>
                      <a:pt x="1" y="28"/>
                    </a:cubicBezTo>
                    <a:cubicBezTo>
                      <a:pt x="0" y="26"/>
                      <a:pt x="0" y="26"/>
                      <a:pt x="0" y="26"/>
                    </a:cubicBezTo>
                    <a:lnTo>
                      <a:pt x="1" y="25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24" name="Freeform 12"/>
              <p:cNvSpPr>
                <a:spLocks/>
              </p:cNvSpPr>
              <p:nvPr/>
            </p:nvSpPr>
            <p:spPr bwMode="auto">
              <a:xfrm>
                <a:off x="8609013" y="1331913"/>
                <a:ext cx="1260475" cy="1227138"/>
              </a:xfrm>
              <a:custGeom>
                <a:avLst/>
                <a:gdLst>
                  <a:gd name="T0" fmla="*/ 1 w 335"/>
                  <a:gd name="T1" fmla="*/ 62 h 326"/>
                  <a:gd name="T2" fmla="*/ 8 w 335"/>
                  <a:gd name="T3" fmla="*/ 84 h 326"/>
                  <a:gd name="T4" fmla="*/ 15 w 335"/>
                  <a:gd name="T5" fmla="*/ 97 h 326"/>
                  <a:gd name="T6" fmla="*/ 27 w 335"/>
                  <a:gd name="T7" fmla="*/ 106 h 326"/>
                  <a:gd name="T8" fmla="*/ 37 w 335"/>
                  <a:gd name="T9" fmla="*/ 106 h 326"/>
                  <a:gd name="T10" fmla="*/ 48 w 335"/>
                  <a:gd name="T11" fmla="*/ 113 h 326"/>
                  <a:gd name="T12" fmla="*/ 63 w 335"/>
                  <a:gd name="T13" fmla="*/ 118 h 326"/>
                  <a:gd name="T14" fmla="*/ 75 w 335"/>
                  <a:gd name="T15" fmla="*/ 118 h 326"/>
                  <a:gd name="T16" fmla="*/ 71 w 335"/>
                  <a:gd name="T17" fmla="*/ 126 h 326"/>
                  <a:gd name="T18" fmla="*/ 64 w 335"/>
                  <a:gd name="T19" fmla="*/ 142 h 326"/>
                  <a:gd name="T20" fmla="*/ 14 w 335"/>
                  <a:gd name="T21" fmla="*/ 248 h 326"/>
                  <a:gd name="T22" fmla="*/ 21 w 335"/>
                  <a:gd name="T23" fmla="*/ 260 h 326"/>
                  <a:gd name="T24" fmla="*/ 26 w 335"/>
                  <a:gd name="T25" fmla="*/ 272 h 326"/>
                  <a:gd name="T26" fmla="*/ 32 w 335"/>
                  <a:gd name="T27" fmla="*/ 288 h 326"/>
                  <a:gd name="T28" fmla="*/ 44 w 335"/>
                  <a:gd name="T29" fmla="*/ 307 h 326"/>
                  <a:gd name="T30" fmla="*/ 57 w 335"/>
                  <a:gd name="T31" fmla="*/ 317 h 326"/>
                  <a:gd name="T32" fmla="*/ 84 w 335"/>
                  <a:gd name="T33" fmla="*/ 321 h 326"/>
                  <a:gd name="T34" fmla="*/ 171 w 335"/>
                  <a:gd name="T35" fmla="*/ 324 h 326"/>
                  <a:gd name="T36" fmla="*/ 229 w 335"/>
                  <a:gd name="T37" fmla="*/ 326 h 326"/>
                  <a:gd name="T38" fmla="*/ 245 w 335"/>
                  <a:gd name="T39" fmla="*/ 300 h 326"/>
                  <a:gd name="T40" fmla="*/ 253 w 335"/>
                  <a:gd name="T41" fmla="*/ 281 h 326"/>
                  <a:gd name="T42" fmla="*/ 250 w 335"/>
                  <a:gd name="T43" fmla="*/ 266 h 326"/>
                  <a:gd name="T44" fmla="*/ 255 w 335"/>
                  <a:gd name="T45" fmla="*/ 251 h 326"/>
                  <a:gd name="T46" fmla="*/ 271 w 335"/>
                  <a:gd name="T47" fmla="*/ 240 h 326"/>
                  <a:gd name="T48" fmla="*/ 277 w 335"/>
                  <a:gd name="T49" fmla="*/ 223 h 326"/>
                  <a:gd name="T50" fmla="*/ 269 w 335"/>
                  <a:gd name="T51" fmla="*/ 215 h 326"/>
                  <a:gd name="T52" fmla="*/ 289 w 335"/>
                  <a:gd name="T53" fmla="*/ 190 h 326"/>
                  <a:gd name="T54" fmla="*/ 315 w 335"/>
                  <a:gd name="T55" fmla="*/ 159 h 326"/>
                  <a:gd name="T56" fmla="*/ 325 w 335"/>
                  <a:gd name="T57" fmla="*/ 136 h 326"/>
                  <a:gd name="T58" fmla="*/ 333 w 335"/>
                  <a:gd name="T59" fmla="*/ 110 h 326"/>
                  <a:gd name="T60" fmla="*/ 331 w 335"/>
                  <a:gd name="T61" fmla="*/ 97 h 326"/>
                  <a:gd name="T62" fmla="*/ 313 w 335"/>
                  <a:gd name="T63" fmla="*/ 92 h 326"/>
                  <a:gd name="T64" fmla="*/ 294 w 335"/>
                  <a:gd name="T65" fmla="*/ 89 h 326"/>
                  <a:gd name="T66" fmla="*/ 272 w 335"/>
                  <a:gd name="T67" fmla="*/ 108 h 326"/>
                  <a:gd name="T68" fmla="*/ 251 w 335"/>
                  <a:gd name="T69" fmla="*/ 122 h 326"/>
                  <a:gd name="T70" fmla="*/ 242 w 335"/>
                  <a:gd name="T71" fmla="*/ 123 h 326"/>
                  <a:gd name="T72" fmla="*/ 232 w 335"/>
                  <a:gd name="T73" fmla="*/ 121 h 326"/>
                  <a:gd name="T74" fmla="*/ 212 w 335"/>
                  <a:gd name="T75" fmla="*/ 112 h 326"/>
                  <a:gd name="T76" fmla="*/ 201 w 335"/>
                  <a:gd name="T77" fmla="*/ 102 h 326"/>
                  <a:gd name="T78" fmla="*/ 176 w 335"/>
                  <a:gd name="T79" fmla="*/ 112 h 326"/>
                  <a:gd name="T80" fmla="*/ 181 w 335"/>
                  <a:gd name="T81" fmla="*/ 103 h 326"/>
                  <a:gd name="T82" fmla="*/ 169 w 335"/>
                  <a:gd name="T83" fmla="*/ 95 h 326"/>
                  <a:gd name="T84" fmla="*/ 160 w 335"/>
                  <a:gd name="T85" fmla="*/ 78 h 326"/>
                  <a:gd name="T86" fmla="*/ 148 w 335"/>
                  <a:gd name="T87" fmla="*/ 53 h 326"/>
                  <a:gd name="T88" fmla="*/ 135 w 335"/>
                  <a:gd name="T89" fmla="*/ 33 h 326"/>
                  <a:gd name="T90" fmla="*/ 113 w 335"/>
                  <a:gd name="T91" fmla="*/ 21 h 326"/>
                  <a:gd name="T92" fmla="*/ 104 w 335"/>
                  <a:gd name="T93" fmla="*/ 3 h 326"/>
                  <a:gd name="T94" fmla="*/ 89 w 335"/>
                  <a:gd name="T95" fmla="*/ 1 h 326"/>
                  <a:gd name="T96" fmla="*/ 77 w 335"/>
                  <a:gd name="T97" fmla="*/ 3 h 326"/>
                  <a:gd name="T98" fmla="*/ 76 w 335"/>
                  <a:gd name="T99" fmla="*/ 16 h 326"/>
                  <a:gd name="T100" fmla="*/ 65 w 335"/>
                  <a:gd name="T101" fmla="*/ 18 h 326"/>
                  <a:gd name="T102" fmla="*/ 41 w 335"/>
                  <a:gd name="T103" fmla="*/ 17 h 326"/>
                  <a:gd name="T104" fmla="*/ 20 w 335"/>
                  <a:gd name="T105" fmla="*/ 28 h 326"/>
                  <a:gd name="T106" fmla="*/ 1 w 335"/>
                  <a:gd name="T107" fmla="*/ 36 h 3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335" h="326">
                    <a:moveTo>
                      <a:pt x="1" y="36"/>
                    </a:moveTo>
                    <a:cubicBezTo>
                      <a:pt x="0" y="54"/>
                      <a:pt x="0" y="54"/>
                      <a:pt x="0" y="54"/>
                    </a:cubicBezTo>
                    <a:cubicBezTo>
                      <a:pt x="1" y="62"/>
                      <a:pt x="1" y="62"/>
                      <a:pt x="1" y="62"/>
                    </a:cubicBezTo>
                    <a:cubicBezTo>
                      <a:pt x="1" y="62"/>
                      <a:pt x="2" y="74"/>
                      <a:pt x="2" y="75"/>
                    </a:cubicBezTo>
                    <a:cubicBezTo>
                      <a:pt x="2" y="76"/>
                      <a:pt x="4" y="81"/>
                      <a:pt x="4" y="81"/>
                    </a:cubicBezTo>
                    <a:cubicBezTo>
                      <a:pt x="8" y="84"/>
                      <a:pt x="8" y="84"/>
                      <a:pt x="8" y="84"/>
                    </a:cubicBezTo>
                    <a:cubicBezTo>
                      <a:pt x="10" y="87"/>
                      <a:pt x="10" y="87"/>
                      <a:pt x="10" y="87"/>
                    </a:cubicBezTo>
                    <a:cubicBezTo>
                      <a:pt x="12" y="93"/>
                      <a:pt x="12" y="93"/>
                      <a:pt x="12" y="93"/>
                    </a:cubicBezTo>
                    <a:cubicBezTo>
                      <a:pt x="15" y="97"/>
                      <a:pt x="15" y="97"/>
                      <a:pt x="15" y="97"/>
                    </a:cubicBezTo>
                    <a:cubicBezTo>
                      <a:pt x="19" y="101"/>
                      <a:pt x="19" y="101"/>
                      <a:pt x="19" y="101"/>
                    </a:cubicBezTo>
                    <a:cubicBezTo>
                      <a:pt x="23" y="105"/>
                      <a:pt x="23" y="105"/>
                      <a:pt x="23" y="105"/>
                    </a:cubicBezTo>
                    <a:cubicBezTo>
                      <a:pt x="27" y="106"/>
                      <a:pt x="27" y="106"/>
                      <a:pt x="27" y="106"/>
                    </a:cubicBezTo>
                    <a:cubicBezTo>
                      <a:pt x="32" y="106"/>
                      <a:pt x="32" y="106"/>
                      <a:pt x="32" y="106"/>
                    </a:cubicBezTo>
                    <a:cubicBezTo>
                      <a:pt x="33" y="107"/>
                      <a:pt x="33" y="107"/>
                      <a:pt x="33" y="107"/>
                    </a:cubicBezTo>
                    <a:cubicBezTo>
                      <a:pt x="37" y="106"/>
                      <a:pt x="37" y="106"/>
                      <a:pt x="37" y="106"/>
                    </a:cubicBezTo>
                    <a:cubicBezTo>
                      <a:pt x="41" y="106"/>
                      <a:pt x="41" y="106"/>
                      <a:pt x="41" y="106"/>
                    </a:cubicBezTo>
                    <a:cubicBezTo>
                      <a:pt x="44" y="108"/>
                      <a:pt x="44" y="108"/>
                      <a:pt x="44" y="108"/>
                    </a:cubicBezTo>
                    <a:cubicBezTo>
                      <a:pt x="48" y="113"/>
                      <a:pt x="48" y="113"/>
                      <a:pt x="48" y="113"/>
                    </a:cubicBezTo>
                    <a:cubicBezTo>
                      <a:pt x="53" y="115"/>
                      <a:pt x="53" y="115"/>
                      <a:pt x="53" y="115"/>
                    </a:cubicBezTo>
                    <a:cubicBezTo>
                      <a:pt x="58" y="118"/>
                      <a:pt x="58" y="118"/>
                      <a:pt x="58" y="118"/>
                    </a:cubicBezTo>
                    <a:cubicBezTo>
                      <a:pt x="63" y="118"/>
                      <a:pt x="63" y="118"/>
                      <a:pt x="63" y="118"/>
                    </a:cubicBezTo>
                    <a:cubicBezTo>
                      <a:pt x="66" y="116"/>
                      <a:pt x="66" y="116"/>
                      <a:pt x="66" y="116"/>
                    </a:cubicBezTo>
                    <a:cubicBezTo>
                      <a:pt x="70" y="115"/>
                      <a:pt x="70" y="115"/>
                      <a:pt x="70" y="115"/>
                    </a:cubicBezTo>
                    <a:cubicBezTo>
                      <a:pt x="75" y="118"/>
                      <a:pt x="75" y="118"/>
                      <a:pt x="75" y="118"/>
                    </a:cubicBezTo>
                    <a:cubicBezTo>
                      <a:pt x="74" y="121"/>
                      <a:pt x="74" y="121"/>
                      <a:pt x="74" y="121"/>
                    </a:cubicBezTo>
                    <a:cubicBezTo>
                      <a:pt x="74" y="125"/>
                      <a:pt x="74" y="125"/>
                      <a:pt x="74" y="125"/>
                    </a:cubicBezTo>
                    <a:cubicBezTo>
                      <a:pt x="71" y="126"/>
                      <a:pt x="71" y="126"/>
                      <a:pt x="71" y="126"/>
                    </a:cubicBezTo>
                    <a:cubicBezTo>
                      <a:pt x="69" y="132"/>
                      <a:pt x="69" y="132"/>
                      <a:pt x="69" y="132"/>
                    </a:cubicBezTo>
                    <a:cubicBezTo>
                      <a:pt x="67" y="138"/>
                      <a:pt x="67" y="138"/>
                      <a:pt x="67" y="138"/>
                    </a:cubicBezTo>
                    <a:cubicBezTo>
                      <a:pt x="64" y="142"/>
                      <a:pt x="64" y="142"/>
                      <a:pt x="64" y="142"/>
                    </a:cubicBezTo>
                    <a:cubicBezTo>
                      <a:pt x="59" y="155"/>
                      <a:pt x="59" y="155"/>
                      <a:pt x="59" y="155"/>
                    </a:cubicBezTo>
                    <a:cubicBezTo>
                      <a:pt x="14" y="245"/>
                      <a:pt x="14" y="245"/>
                      <a:pt x="14" y="245"/>
                    </a:cubicBezTo>
                    <a:cubicBezTo>
                      <a:pt x="14" y="248"/>
                      <a:pt x="14" y="248"/>
                      <a:pt x="14" y="248"/>
                    </a:cubicBezTo>
                    <a:cubicBezTo>
                      <a:pt x="18" y="252"/>
                      <a:pt x="18" y="252"/>
                      <a:pt x="18" y="252"/>
                    </a:cubicBezTo>
                    <a:cubicBezTo>
                      <a:pt x="18" y="256"/>
                      <a:pt x="18" y="256"/>
                      <a:pt x="18" y="256"/>
                    </a:cubicBezTo>
                    <a:cubicBezTo>
                      <a:pt x="18" y="256"/>
                      <a:pt x="21" y="259"/>
                      <a:pt x="21" y="260"/>
                    </a:cubicBezTo>
                    <a:cubicBezTo>
                      <a:pt x="21" y="261"/>
                      <a:pt x="21" y="266"/>
                      <a:pt x="21" y="266"/>
                    </a:cubicBezTo>
                    <a:cubicBezTo>
                      <a:pt x="24" y="269"/>
                      <a:pt x="24" y="269"/>
                      <a:pt x="24" y="269"/>
                    </a:cubicBezTo>
                    <a:cubicBezTo>
                      <a:pt x="26" y="272"/>
                      <a:pt x="26" y="272"/>
                      <a:pt x="26" y="272"/>
                    </a:cubicBezTo>
                    <a:cubicBezTo>
                      <a:pt x="28" y="278"/>
                      <a:pt x="28" y="278"/>
                      <a:pt x="28" y="278"/>
                    </a:cubicBezTo>
                    <a:cubicBezTo>
                      <a:pt x="31" y="282"/>
                      <a:pt x="31" y="282"/>
                      <a:pt x="31" y="282"/>
                    </a:cubicBezTo>
                    <a:cubicBezTo>
                      <a:pt x="32" y="288"/>
                      <a:pt x="32" y="288"/>
                      <a:pt x="32" y="288"/>
                    </a:cubicBezTo>
                    <a:cubicBezTo>
                      <a:pt x="32" y="298"/>
                      <a:pt x="32" y="298"/>
                      <a:pt x="32" y="298"/>
                    </a:cubicBezTo>
                    <a:cubicBezTo>
                      <a:pt x="38" y="302"/>
                      <a:pt x="38" y="302"/>
                      <a:pt x="38" y="302"/>
                    </a:cubicBezTo>
                    <a:cubicBezTo>
                      <a:pt x="44" y="307"/>
                      <a:pt x="44" y="307"/>
                      <a:pt x="44" y="307"/>
                    </a:cubicBezTo>
                    <a:cubicBezTo>
                      <a:pt x="48" y="312"/>
                      <a:pt x="48" y="312"/>
                      <a:pt x="48" y="312"/>
                    </a:cubicBezTo>
                    <a:cubicBezTo>
                      <a:pt x="54" y="316"/>
                      <a:pt x="54" y="316"/>
                      <a:pt x="54" y="316"/>
                    </a:cubicBezTo>
                    <a:cubicBezTo>
                      <a:pt x="57" y="317"/>
                      <a:pt x="57" y="317"/>
                      <a:pt x="57" y="317"/>
                    </a:cubicBezTo>
                    <a:cubicBezTo>
                      <a:pt x="67" y="318"/>
                      <a:pt x="67" y="318"/>
                      <a:pt x="67" y="318"/>
                    </a:cubicBezTo>
                    <a:cubicBezTo>
                      <a:pt x="81" y="319"/>
                      <a:pt x="81" y="319"/>
                      <a:pt x="81" y="319"/>
                    </a:cubicBezTo>
                    <a:cubicBezTo>
                      <a:pt x="84" y="321"/>
                      <a:pt x="84" y="321"/>
                      <a:pt x="84" y="321"/>
                    </a:cubicBezTo>
                    <a:cubicBezTo>
                      <a:pt x="118" y="322"/>
                      <a:pt x="118" y="322"/>
                      <a:pt x="118" y="322"/>
                    </a:cubicBezTo>
                    <a:cubicBezTo>
                      <a:pt x="150" y="322"/>
                      <a:pt x="150" y="322"/>
                      <a:pt x="150" y="322"/>
                    </a:cubicBezTo>
                    <a:cubicBezTo>
                      <a:pt x="171" y="324"/>
                      <a:pt x="171" y="324"/>
                      <a:pt x="171" y="324"/>
                    </a:cubicBezTo>
                    <a:cubicBezTo>
                      <a:pt x="192" y="324"/>
                      <a:pt x="192" y="324"/>
                      <a:pt x="192" y="324"/>
                    </a:cubicBezTo>
                    <a:cubicBezTo>
                      <a:pt x="220" y="325"/>
                      <a:pt x="220" y="325"/>
                      <a:pt x="220" y="325"/>
                    </a:cubicBezTo>
                    <a:cubicBezTo>
                      <a:pt x="229" y="326"/>
                      <a:pt x="229" y="326"/>
                      <a:pt x="229" y="326"/>
                    </a:cubicBezTo>
                    <a:cubicBezTo>
                      <a:pt x="232" y="318"/>
                      <a:pt x="232" y="318"/>
                      <a:pt x="232" y="318"/>
                    </a:cubicBezTo>
                    <a:cubicBezTo>
                      <a:pt x="239" y="306"/>
                      <a:pt x="239" y="306"/>
                      <a:pt x="239" y="306"/>
                    </a:cubicBezTo>
                    <a:cubicBezTo>
                      <a:pt x="239" y="306"/>
                      <a:pt x="245" y="301"/>
                      <a:pt x="245" y="300"/>
                    </a:cubicBezTo>
                    <a:cubicBezTo>
                      <a:pt x="246" y="300"/>
                      <a:pt x="250" y="296"/>
                      <a:pt x="250" y="296"/>
                    </a:cubicBezTo>
                    <a:cubicBezTo>
                      <a:pt x="252" y="288"/>
                      <a:pt x="252" y="288"/>
                      <a:pt x="252" y="288"/>
                    </a:cubicBezTo>
                    <a:cubicBezTo>
                      <a:pt x="253" y="281"/>
                      <a:pt x="253" y="281"/>
                      <a:pt x="253" y="281"/>
                    </a:cubicBezTo>
                    <a:cubicBezTo>
                      <a:pt x="252" y="276"/>
                      <a:pt x="252" y="276"/>
                      <a:pt x="252" y="276"/>
                    </a:cubicBezTo>
                    <a:cubicBezTo>
                      <a:pt x="249" y="273"/>
                      <a:pt x="249" y="273"/>
                      <a:pt x="249" y="273"/>
                    </a:cubicBezTo>
                    <a:cubicBezTo>
                      <a:pt x="250" y="266"/>
                      <a:pt x="250" y="266"/>
                      <a:pt x="250" y="266"/>
                    </a:cubicBezTo>
                    <a:cubicBezTo>
                      <a:pt x="253" y="262"/>
                      <a:pt x="253" y="262"/>
                      <a:pt x="253" y="262"/>
                    </a:cubicBezTo>
                    <a:cubicBezTo>
                      <a:pt x="254" y="256"/>
                      <a:pt x="254" y="256"/>
                      <a:pt x="254" y="256"/>
                    </a:cubicBezTo>
                    <a:cubicBezTo>
                      <a:pt x="255" y="251"/>
                      <a:pt x="255" y="251"/>
                      <a:pt x="255" y="251"/>
                    </a:cubicBezTo>
                    <a:cubicBezTo>
                      <a:pt x="255" y="251"/>
                      <a:pt x="257" y="250"/>
                      <a:pt x="259" y="249"/>
                    </a:cubicBezTo>
                    <a:cubicBezTo>
                      <a:pt x="260" y="248"/>
                      <a:pt x="266" y="243"/>
                      <a:pt x="266" y="243"/>
                    </a:cubicBezTo>
                    <a:cubicBezTo>
                      <a:pt x="271" y="240"/>
                      <a:pt x="271" y="240"/>
                      <a:pt x="271" y="240"/>
                    </a:cubicBezTo>
                    <a:cubicBezTo>
                      <a:pt x="273" y="237"/>
                      <a:pt x="273" y="237"/>
                      <a:pt x="273" y="237"/>
                    </a:cubicBezTo>
                    <a:cubicBezTo>
                      <a:pt x="277" y="230"/>
                      <a:pt x="277" y="230"/>
                      <a:pt x="277" y="230"/>
                    </a:cubicBezTo>
                    <a:cubicBezTo>
                      <a:pt x="277" y="223"/>
                      <a:pt x="277" y="223"/>
                      <a:pt x="277" y="223"/>
                    </a:cubicBezTo>
                    <a:cubicBezTo>
                      <a:pt x="277" y="217"/>
                      <a:pt x="277" y="217"/>
                      <a:pt x="277" y="217"/>
                    </a:cubicBezTo>
                    <a:cubicBezTo>
                      <a:pt x="274" y="217"/>
                      <a:pt x="274" y="217"/>
                      <a:pt x="274" y="217"/>
                    </a:cubicBezTo>
                    <a:cubicBezTo>
                      <a:pt x="269" y="215"/>
                      <a:pt x="269" y="215"/>
                      <a:pt x="269" y="215"/>
                    </a:cubicBezTo>
                    <a:cubicBezTo>
                      <a:pt x="268" y="210"/>
                      <a:pt x="268" y="210"/>
                      <a:pt x="268" y="210"/>
                    </a:cubicBezTo>
                    <a:cubicBezTo>
                      <a:pt x="274" y="203"/>
                      <a:pt x="274" y="203"/>
                      <a:pt x="274" y="203"/>
                    </a:cubicBezTo>
                    <a:cubicBezTo>
                      <a:pt x="289" y="190"/>
                      <a:pt x="289" y="190"/>
                      <a:pt x="289" y="190"/>
                    </a:cubicBezTo>
                    <a:cubicBezTo>
                      <a:pt x="297" y="186"/>
                      <a:pt x="297" y="186"/>
                      <a:pt x="297" y="186"/>
                    </a:cubicBezTo>
                    <a:cubicBezTo>
                      <a:pt x="303" y="178"/>
                      <a:pt x="303" y="178"/>
                      <a:pt x="303" y="178"/>
                    </a:cubicBezTo>
                    <a:cubicBezTo>
                      <a:pt x="315" y="159"/>
                      <a:pt x="315" y="159"/>
                      <a:pt x="315" y="159"/>
                    </a:cubicBezTo>
                    <a:cubicBezTo>
                      <a:pt x="323" y="148"/>
                      <a:pt x="323" y="148"/>
                      <a:pt x="323" y="148"/>
                    </a:cubicBezTo>
                    <a:cubicBezTo>
                      <a:pt x="323" y="140"/>
                      <a:pt x="323" y="140"/>
                      <a:pt x="323" y="140"/>
                    </a:cubicBezTo>
                    <a:cubicBezTo>
                      <a:pt x="325" y="136"/>
                      <a:pt x="325" y="136"/>
                      <a:pt x="325" y="136"/>
                    </a:cubicBezTo>
                    <a:cubicBezTo>
                      <a:pt x="328" y="130"/>
                      <a:pt x="328" y="130"/>
                      <a:pt x="328" y="130"/>
                    </a:cubicBezTo>
                    <a:cubicBezTo>
                      <a:pt x="332" y="122"/>
                      <a:pt x="332" y="122"/>
                      <a:pt x="332" y="122"/>
                    </a:cubicBezTo>
                    <a:cubicBezTo>
                      <a:pt x="333" y="110"/>
                      <a:pt x="333" y="110"/>
                      <a:pt x="333" y="110"/>
                    </a:cubicBezTo>
                    <a:cubicBezTo>
                      <a:pt x="335" y="107"/>
                      <a:pt x="335" y="107"/>
                      <a:pt x="335" y="107"/>
                    </a:cubicBezTo>
                    <a:cubicBezTo>
                      <a:pt x="335" y="100"/>
                      <a:pt x="335" y="100"/>
                      <a:pt x="335" y="100"/>
                    </a:cubicBezTo>
                    <a:cubicBezTo>
                      <a:pt x="331" y="97"/>
                      <a:pt x="331" y="97"/>
                      <a:pt x="331" y="97"/>
                    </a:cubicBezTo>
                    <a:cubicBezTo>
                      <a:pt x="324" y="97"/>
                      <a:pt x="324" y="97"/>
                      <a:pt x="324" y="97"/>
                    </a:cubicBezTo>
                    <a:cubicBezTo>
                      <a:pt x="322" y="93"/>
                      <a:pt x="322" y="93"/>
                      <a:pt x="322" y="93"/>
                    </a:cubicBezTo>
                    <a:cubicBezTo>
                      <a:pt x="322" y="93"/>
                      <a:pt x="314" y="92"/>
                      <a:pt x="313" y="92"/>
                    </a:cubicBezTo>
                    <a:cubicBezTo>
                      <a:pt x="312" y="91"/>
                      <a:pt x="307" y="91"/>
                      <a:pt x="307" y="91"/>
                    </a:cubicBezTo>
                    <a:cubicBezTo>
                      <a:pt x="300" y="90"/>
                      <a:pt x="300" y="90"/>
                      <a:pt x="300" y="90"/>
                    </a:cubicBezTo>
                    <a:cubicBezTo>
                      <a:pt x="294" y="89"/>
                      <a:pt x="294" y="89"/>
                      <a:pt x="294" y="89"/>
                    </a:cubicBezTo>
                    <a:cubicBezTo>
                      <a:pt x="290" y="90"/>
                      <a:pt x="290" y="90"/>
                      <a:pt x="290" y="90"/>
                    </a:cubicBezTo>
                    <a:cubicBezTo>
                      <a:pt x="287" y="92"/>
                      <a:pt x="287" y="92"/>
                      <a:pt x="287" y="92"/>
                    </a:cubicBezTo>
                    <a:cubicBezTo>
                      <a:pt x="272" y="108"/>
                      <a:pt x="272" y="108"/>
                      <a:pt x="272" y="108"/>
                    </a:cubicBezTo>
                    <a:cubicBezTo>
                      <a:pt x="264" y="119"/>
                      <a:pt x="264" y="119"/>
                      <a:pt x="264" y="119"/>
                    </a:cubicBezTo>
                    <a:cubicBezTo>
                      <a:pt x="258" y="122"/>
                      <a:pt x="258" y="122"/>
                      <a:pt x="258" y="122"/>
                    </a:cubicBezTo>
                    <a:cubicBezTo>
                      <a:pt x="251" y="122"/>
                      <a:pt x="251" y="122"/>
                      <a:pt x="251" y="122"/>
                    </a:cubicBezTo>
                    <a:cubicBezTo>
                      <a:pt x="247" y="120"/>
                      <a:pt x="247" y="120"/>
                      <a:pt x="247" y="120"/>
                    </a:cubicBezTo>
                    <a:cubicBezTo>
                      <a:pt x="244" y="120"/>
                      <a:pt x="244" y="120"/>
                      <a:pt x="244" y="120"/>
                    </a:cubicBezTo>
                    <a:cubicBezTo>
                      <a:pt x="242" y="123"/>
                      <a:pt x="242" y="123"/>
                      <a:pt x="242" y="123"/>
                    </a:cubicBezTo>
                    <a:cubicBezTo>
                      <a:pt x="240" y="126"/>
                      <a:pt x="240" y="126"/>
                      <a:pt x="240" y="126"/>
                    </a:cubicBezTo>
                    <a:cubicBezTo>
                      <a:pt x="236" y="124"/>
                      <a:pt x="236" y="124"/>
                      <a:pt x="236" y="124"/>
                    </a:cubicBezTo>
                    <a:cubicBezTo>
                      <a:pt x="232" y="121"/>
                      <a:pt x="232" y="121"/>
                      <a:pt x="232" y="121"/>
                    </a:cubicBezTo>
                    <a:cubicBezTo>
                      <a:pt x="220" y="119"/>
                      <a:pt x="220" y="119"/>
                      <a:pt x="220" y="119"/>
                    </a:cubicBezTo>
                    <a:cubicBezTo>
                      <a:pt x="220" y="119"/>
                      <a:pt x="217" y="117"/>
                      <a:pt x="216" y="117"/>
                    </a:cubicBezTo>
                    <a:cubicBezTo>
                      <a:pt x="215" y="116"/>
                      <a:pt x="212" y="112"/>
                      <a:pt x="212" y="112"/>
                    </a:cubicBezTo>
                    <a:cubicBezTo>
                      <a:pt x="209" y="104"/>
                      <a:pt x="209" y="104"/>
                      <a:pt x="209" y="104"/>
                    </a:cubicBezTo>
                    <a:cubicBezTo>
                      <a:pt x="207" y="102"/>
                      <a:pt x="207" y="102"/>
                      <a:pt x="207" y="102"/>
                    </a:cubicBezTo>
                    <a:cubicBezTo>
                      <a:pt x="201" y="102"/>
                      <a:pt x="201" y="102"/>
                      <a:pt x="201" y="102"/>
                    </a:cubicBezTo>
                    <a:cubicBezTo>
                      <a:pt x="194" y="107"/>
                      <a:pt x="194" y="107"/>
                      <a:pt x="194" y="107"/>
                    </a:cubicBezTo>
                    <a:cubicBezTo>
                      <a:pt x="187" y="110"/>
                      <a:pt x="187" y="110"/>
                      <a:pt x="187" y="110"/>
                    </a:cubicBezTo>
                    <a:cubicBezTo>
                      <a:pt x="176" y="112"/>
                      <a:pt x="176" y="112"/>
                      <a:pt x="176" y="112"/>
                    </a:cubicBezTo>
                    <a:cubicBezTo>
                      <a:pt x="173" y="109"/>
                      <a:pt x="173" y="109"/>
                      <a:pt x="173" y="109"/>
                    </a:cubicBezTo>
                    <a:cubicBezTo>
                      <a:pt x="175" y="104"/>
                      <a:pt x="175" y="104"/>
                      <a:pt x="175" y="104"/>
                    </a:cubicBezTo>
                    <a:cubicBezTo>
                      <a:pt x="181" y="103"/>
                      <a:pt x="181" y="103"/>
                      <a:pt x="181" y="103"/>
                    </a:cubicBezTo>
                    <a:cubicBezTo>
                      <a:pt x="181" y="100"/>
                      <a:pt x="181" y="100"/>
                      <a:pt x="181" y="100"/>
                    </a:cubicBezTo>
                    <a:cubicBezTo>
                      <a:pt x="173" y="99"/>
                      <a:pt x="173" y="99"/>
                      <a:pt x="173" y="99"/>
                    </a:cubicBezTo>
                    <a:cubicBezTo>
                      <a:pt x="173" y="99"/>
                      <a:pt x="170" y="95"/>
                      <a:pt x="169" y="95"/>
                    </a:cubicBezTo>
                    <a:cubicBezTo>
                      <a:pt x="168" y="94"/>
                      <a:pt x="164" y="89"/>
                      <a:pt x="164" y="89"/>
                    </a:cubicBezTo>
                    <a:cubicBezTo>
                      <a:pt x="163" y="83"/>
                      <a:pt x="163" y="83"/>
                      <a:pt x="163" y="83"/>
                    </a:cubicBezTo>
                    <a:cubicBezTo>
                      <a:pt x="160" y="78"/>
                      <a:pt x="160" y="78"/>
                      <a:pt x="160" y="78"/>
                    </a:cubicBezTo>
                    <a:cubicBezTo>
                      <a:pt x="152" y="68"/>
                      <a:pt x="152" y="68"/>
                      <a:pt x="152" y="68"/>
                    </a:cubicBezTo>
                    <a:cubicBezTo>
                      <a:pt x="152" y="68"/>
                      <a:pt x="151" y="62"/>
                      <a:pt x="150" y="60"/>
                    </a:cubicBezTo>
                    <a:cubicBezTo>
                      <a:pt x="149" y="58"/>
                      <a:pt x="148" y="54"/>
                      <a:pt x="148" y="53"/>
                    </a:cubicBezTo>
                    <a:cubicBezTo>
                      <a:pt x="148" y="51"/>
                      <a:pt x="145" y="47"/>
                      <a:pt x="143" y="46"/>
                    </a:cubicBezTo>
                    <a:cubicBezTo>
                      <a:pt x="142" y="45"/>
                      <a:pt x="141" y="39"/>
                      <a:pt x="140" y="37"/>
                    </a:cubicBezTo>
                    <a:cubicBezTo>
                      <a:pt x="139" y="36"/>
                      <a:pt x="135" y="33"/>
                      <a:pt x="135" y="33"/>
                    </a:cubicBezTo>
                    <a:cubicBezTo>
                      <a:pt x="127" y="28"/>
                      <a:pt x="127" y="28"/>
                      <a:pt x="127" y="28"/>
                    </a:cubicBezTo>
                    <a:cubicBezTo>
                      <a:pt x="120" y="23"/>
                      <a:pt x="120" y="23"/>
                      <a:pt x="120" y="23"/>
                    </a:cubicBezTo>
                    <a:cubicBezTo>
                      <a:pt x="120" y="23"/>
                      <a:pt x="114" y="22"/>
                      <a:pt x="113" y="21"/>
                    </a:cubicBezTo>
                    <a:cubicBezTo>
                      <a:pt x="112" y="20"/>
                      <a:pt x="107" y="18"/>
                      <a:pt x="106" y="17"/>
                    </a:cubicBezTo>
                    <a:cubicBezTo>
                      <a:pt x="106" y="16"/>
                      <a:pt x="105" y="10"/>
                      <a:pt x="105" y="10"/>
                    </a:cubicBezTo>
                    <a:cubicBezTo>
                      <a:pt x="104" y="3"/>
                      <a:pt x="104" y="3"/>
                      <a:pt x="104" y="3"/>
                    </a:cubicBezTo>
                    <a:cubicBezTo>
                      <a:pt x="101" y="0"/>
                      <a:pt x="101" y="0"/>
                      <a:pt x="101" y="0"/>
                    </a:cubicBezTo>
                    <a:cubicBezTo>
                      <a:pt x="101" y="0"/>
                      <a:pt x="96" y="0"/>
                      <a:pt x="95" y="0"/>
                    </a:cubicBezTo>
                    <a:cubicBezTo>
                      <a:pt x="95" y="0"/>
                      <a:pt x="89" y="1"/>
                      <a:pt x="89" y="1"/>
                    </a:cubicBezTo>
                    <a:cubicBezTo>
                      <a:pt x="86" y="4"/>
                      <a:pt x="86" y="4"/>
                      <a:pt x="86" y="4"/>
                    </a:cubicBezTo>
                    <a:cubicBezTo>
                      <a:pt x="80" y="4"/>
                      <a:pt x="80" y="4"/>
                      <a:pt x="80" y="4"/>
                    </a:cubicBezTo>
                    <a:cubicBezTo>
                      <a:pt x="77" y="3"/>
                      <a:pt x="77" y="3"/>
                      <a:pt x="77" y="3"/>
                    </a:cubicBezTo>
                    <a:cubicBezTo>
                      <a:pt x="76" y="6"/>
                      <a:pt x="76" y="6"/>
                      <a:pt x="76" y="6"/>
                    </a:cubicBezTo>
                    <a:cubicBezTo>
                      <a:pt x="76" y="11"/>
                      <a:pt x="76" y="11"/>
                      <a:pt x="76" y="11"/>
                    </a:cubicBezTo>
                    <a:cubicBezTo>
                      <a:pt x="76" y="16"/>
                      <a:pt x="76" y="16"/>
                      <a:pt x="76" y="16"/>
                    </a:cubicBezTo>
                    <a:cubicBezTo>
                      <a:pt x="76" y="18"/>
                      <a:pt x="76" y="18"/>
                      <a:pt x="76" y="18"/>
                    </a:cubicBezTo>
                    <a:cubicBezTo>
                      <a:pt x="69" y="18"/>
                      <a:pt x="69" y="18"/>
                      <a:pt x="69" y="18"/>
                    </a:cubicBezTo>
                    <a:cubicBezTo>
                      <a:pt x="65" y="18"/>
                      <a:pt x="65" y="18"/>
                      <a:pt x="65" y="18"/>
                    </a:cubicBezTo>
                    <a:cubicBezTo>
                      <a:pt x="54" y="17"/>
                      <a:pt x="54" y="17"/>
                      <a:pt x="54" y="17"/>
                    </a:cubicBezTo>
                    <a:cubicBezTo>
                      <a:pt x="48" y="18"/>
                      <a:pt x="48" y="18"/>
                      <a:pt x="48" y="18"/>
                    </a:cubicBezTo>
                    <a:cubicBezTo>
                      <a:pt x="48" y="18"/>
                      <a:pt x="42" y="17"/>
                      <a:pt x="41" y="17"/>
                    </a:cubicBezTo>
                    <a:cubicBezTo>
                      <a:pt x="39" y="18"/>
                      <a:pt x="33" y="22"/>
                      <a:pt x="33" y="22"/>
                    </a:cubicBezTo>
                    <a:cubicBezTo>
                      <a:pt x="26" y="25"/>
                      <a:pt x="26" y="25"/>
                      <a:pt x="26" y="25"/>
                    </a:cubicBezTo>
                    <a:cubicBezTo>
                      <a:pt x="20" y="28"/>
                      <a:pt x="20" y="28"/>
                      <a:pt x="20" y="28"/>
                    </a:cubicBezTo>
                    <a:cubicBezTo>
                      <a:pt x="9" y="31"/>
                      <a:pt x="9" y="31"/>
                      <a:pt x="9" y="31"/>
                    </a:cubicBezTo>
                    <a:cubicBezTo>
                      <a:pt x="4" y="35"/>
                      <a:pt x="4" y="35"/>
                      <a:pt x="4" y="35"/>
                    </a:cubicBezTo>
                    <a:lnTo>
                      <a:pt x="1" y="36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25" name="Freeform 13"/>
              <p:cNvSpPr>
                <a:spLocks/>
              </p:cNvSpPr>
              <p:nvPr/>
            </p:nvSpPr>
            <p:spPr bwMode="auto">
              <a:xfrm>
                <a:off x="9023350" y="1163638"/>
                <a:ext cx="469900" cy="525463"/>
              </a:xfrm>
              <a:custGeom>
                <a:avLst/>
                <a:gdLst>
                  <a:gd name="T0" fmla="*/ 2 w 125"/>
                  <a:gd name="T1" fmla="*/ 52 h 140"/>
                  <a:gd name="T2" fmla="*/ 10 w 125"/>
                  <a:gd name="T3" fmla="*/ 54 h 140"/>
                  <a:gd name="T4" fmla="*/ 14 w 125"/>
                  <a:gd name="T5" fmla="*/ 55 h 140"/>
                  <a:gd name="T6" fmla="*/ 19 w 125"/>
                  <a:gd name="T7" fmla="*/ 55 h 140"/>
                  <a:gd name="T8" fmla="*/ 21 w 125"/>
                  <a:gd name="T9" fmla="*/ 52 h 140"/>
                  <a:gd name="T10" fmla="*/ 26 w 125"/>
                  <a:gd name="T11" fmla="*/ 52 h 140"/>
                  <a:gd name="T12" fmla="*/ 31 w 125"/>
                  <a:gd name="T13" fmla="*/ 52 h 140"/>
                  <a:gd name="T14" fmla="*/ 36 w 125"/>
                  <a:gd name="T15" fmla="*/ 54 h 140"/>
                  <a:gd name="T16" fmla="*/ 40 w 125"/>
                  <a:gd name="T17" fmla="*/ 55 h 140"/>
                  <a:gd name="T18" fmla="*/ 46 w 125"/>
                  <a:gd name="T19" fmla="*/ 55 h 140"/>
                  <a:gd name="T20" fmla="*/ 53 w 125"/>
                  <a:gd name="T21" fmla="*/ 51 h 140"/>
                  <a:gd name="T22" fmla="*/ 56 w 125"/>
                  <a:gd name="T23" fmla="*/ 45 h 140"/>
                  <a:gd name="T24" fmla="*/ 61 w 125"/>
                  <a:gd name="T25" fmla="*/ 33 h 140"/>
                  <a:gd name="T26" fmla="*/ 68 w 125"/>
                  <a:gd name="T27" fmla="*/ 22 h 140"/>
                  <a:gd name="T28" fmla="*/ 74 w 125"/>
                  <a:gd name="T29" fmla="*/ 12 h 140"/>
                  <a:gd name="T30" fmla="*/ 80 w 125"/>
                  <a:gd name="T31" fmla="*/ 5 h 140"/>
                  <a:gd name="T32" fmla="*/ 85 w 125"/>
                  <a:gd name="T33" fmla="*/ 0 h 140"/>
                  <a:gd name="T34" fmla="*/ 90 w 125"/>
                  <a:gd name="T35" fmla="*/ 4 h 140"/>
                  <a:gd name="T36" fmla="*/ 93 w 125"/>
                  <a:gd name="T37" fmla="*/ 7 h 140"/>
                  <a:gd name="T38" fmla="*/ 93 w 125"/>
                  <a:gd name="T39" fmla="*/ 13 h 140"/>
                  <a:gd name="T40" fmla="*/ 94 w 125"/>
                  <a:gd name="T41" fmla="*/ 26 h 140"/>
                  <a:gd name="T42" fmla="*/ 95 w 125"/>
                  <a:gd name="T43" fmla="*/ 29 h 140"/>
                  <a:gd name="T44" fmla="*/ 97 w 125"/>
                  <a:gd name="T45" fmla="*/ 33 h 140"/>
                  <a:gd name="T46" fmla="*/ 99 w 125"/>
                  <a:gd name="T47" fmla="*/ 36 h 140"/>
                  <a:gd name="T48" fmla="*/ 100 w 125"/>
                  <a:gd name="T49" fmla="*/ 44 h 140"/>
                  <a:gd name="T50" fmla="*/ 102 w 125"/>
                  <a:gd name="T51" fmla="*/ 53 h 140"/>
                  <a:gd name="T52" fmla="*/ 104 w 125"/>
                  <a:gd name="T53" fmla="*/ 57 h 140"/>
                  <a:gd name="T54" fmla="*/ 108 w 125"/>
                  <a:gd name="T55" fmla="*/ 62 h 140"/>
                  <a:gd name="T56" fmla="*/ 113 w 125"/>
                  <a:gd name="T57" fmla="*/ 66 h 140"/>
                  <a:gd name="T58" fmla="*/ 119 w 125"/>
                  <a:gd name="T59" fmla="*/ 66 h 140"/>
                  <a:gd name="T60" fmla="*/ 122 w 125"/>
                  <a:gd name="T61" fmla="*/ 69 h 140"/>
                  <a:gd name="T62" fmla="*/ 125 w 125"/>
                  <a:gd name="T63" fmla="*/ 74 h 140"/>
                  <a:gd name="T64" fmla="*/ 124 w 125"/>
                  <a:gd name="T65" fmla="*/ 80 h 140"/>
                  <a:gd name="T66" fmla="*/ 121 w 125"/>
                  <a:gd name="T67" fmla="*/ 82 h 140"/>
                  <a:gd name="T68" fmla="*/ 112 w 125"/>
                  <a:gd name="T69" fmla="*/ 90 h 140"/>
                  <a:gd name="T70" fmla="*/ 105 w 125"/>
                  <a:gd name="T71" fmla="*/ 100 h 140"/>
                  <a:gd name="T72" fmla="*/ 98 w 125"/>
                  <a:gd name="T73" fmla="*/ 105 h 140"/>
                  <a:gd name="T74" fmla="*/ 92 w 125"/>
                  <a:gd name="T75" fmla="*/ 109 h 140"/>
                  <a:gd name="T76" fmla="*/ 87 w 125"/>
                  <a:gd name="T77" fmla="*/ 113 h 140"/>
                  <a:gd name="T78" fmla="*/ 84 w 125"/>
                  <a:gd name="T79" fmla="*/ 121 h 140"/>
                  <a:gd name="T80" fmla="*/ 80 w 125"/>
                  <a:gd name="T81" fmla="*/ 126 h 140"/>
                  <a:gd name="T82" fmla="*/ 76 w 125"/>
                  <a:gd name="T83" fmla="*/ 132 h 140"/>
                  <a:gd name="T84" fmla="*/ 74 w 125"/>
                  <a:gd name="T85" fmla="*/ 138 h 140"/>
                  <a:gd name="T86" fmla="*/ 72 w 125"/>
                  <a:gd name="T87" fmla="*/ 140 h 140"/>
                  <a:gd name="T88" fmla="*/ 66 w 125"/>
                  <a:gd name="T89" fmla="*/ 140 h 140"/>
                  <a:gd name="T90" fmla="*/ 64 w 125"/>
                  <a:gd name="T91" fmla="*/ 136 h 140"/>
                  <a:gd name="T92" fmla="*/ 60 w 125"/>
                  <a:gd name="T93" fmla="*/ 129 h 140"/>
                  <a:gd name="T94" fmla="*/ 56 w 125"/>
                  <a:gd name="T95" fmla="*/ 121 h 140"/>
                  <a:gd name="T96" fmla="*/ 52 w 125"/>
                  <a:gd name="T97" fmla="*/ 115 h 140"/>
                  <a:gd name="T98" fmla="*/ 47 w 125"/>
                  <a:gd name="T99" fmla="*/ 108 h 140"/>
                  <a:gd name="T100" fmla="*/ 44 w 125"/>
                  <a:gd name="T101" fmla="*/ 104 h 140"/>
                  <a:gd name="T102" fmla="*/ 43 w 125"/>
                  <a:gd name="T103" fmla="*/ 97 h 140"/>
                  <a:gd name="T104" fmla="*/ 39 w 125"/>
                  <a:gd name="T105" fmla="*/ 88 h 140"/>
                  <a:gd name="T106" fmla="*/ 34 w 125"/>
                  <a:gd name="T107" fmla="*/ 78 h 140"/>
                  <a:gd name="T108" fmla="*/ 30 w 125"/>
                  <a:gd name="T109" fmla="*/ 72 h 140"/>
                  <a:gd name="T110" fmla="*/ 23 w 125"/>
                  <a:gd name="T111" fmla="*/ 69 h 140"/>
                  <a:gd name="T112" fmla="*/ 16 w 125"/>
                  <a:gd name="T113" fmla="*/ 66 h 140"/>
                  <a:gd name="T114" fmla="*/ 9 w 125"/>
                  <a:gd name="T115" fmla="*/ 63 h 140"/>
                  <a:gd name="T116" fmla="*/ 4 w 125"/>
                  <a:gd name="T117" fmla="*/ 60 h 140"/>
                  <a:gd name="T118" fmla="*/ 0 w 125"/>
                  <a:gd name="T119" fmla="*/ 54 h 140"/>
                  <a:gd name="T120" fmla="*/ 2 w 125"/>
                  <a:gd name="T121" fmla="*/ 52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25" h="140">
                    <a:moveTo>
                      <a:pt x="2" y="52"/>
                    </a:moveTo>
                    <a:cubicBezTo>
                      <a:pt x="10" y="54"/>
                      <a:pt x="10" y="54"/>
                      <a:pt x="10" y="54"/>
                    </a:cubicBezTo>
                    <a:cubicBezTo>
                      <a:pt x="14" y="55"/>
                      <a:pt x="14" y="55"/>
                      <a:pt x="14" y="55"/>
                    </a:cubicBezTo>
                    <a:cubicBezTo>
                      <a:pt x="19" y="55"/>
                      <a:pt x="19" y="55"/>
                      <a:pt x="19" y="55"/>
                    </a:cubicBezTo>
                    <a:cubicBezTo>
                      <a:pt x="21" y="52"/>
                      <a:pt x="21" y="52"/>
                      <a:pt x="21" y="52"/>
                    </a:cubicBezTo>
                    <a:cubicBezTo>
                      <a:pt x="26" y="52"/>
                      <a:pt x="26" y="52"/>
                      <a:pt x="26" y="52"/>
                    </a:cubicBezTo>
                    <a:cubicBezTo>
                      <a:pt x="31" y="52"/>
                      <a:pt x="31" y="52"/>
                      <a:pt x="31" y="52"/>
                    </a:cubicBezTo>
                    <a:cubicBezTo>
                      <a:pt x="36" y="54"/>
                      <a:pt x="36" y="54"/>
                      <a:pt x="36" y="54"/>
                    </a:cubicBezTo>
                    <a:cubicBezTo>
                      <a:pt x="40" y="55"/>
                      <a:pt x="40" y="55"/>
                      <a:pt x="40" y="55"/>
                    </a:cubicBezTo>
                    <a:cubicBezTo>
                      <a:pt x="46" y="55"/>
                      <a:pt x="46" y="55"/>
                      <a:pt x="46" y="55"/>
                    </a:cubicBezTo>
                    <a:cubicBezTo>
                      <a:pt x="53" y="51"/>
                      <a:pt x="53" y="51"/>
                      <a:pt x="53" y="51"/>
                    </a:cubicBezTo>
                    <a:cubicBezTo>
                      <a:pt x="53" y="51"/>
                      <a:pt x="55" y="46"/>
                      <a:pt x="56" y="45"/>
                    </a:cubicBezTo>
                    <a:cubicBezTo>
                      <a:pt x="57" y="44"/>
                      <a:pt x="61" y="33"/>
                      <a:pt x="61" y="33"/>
                    </a:cubicBezTo>
                    <a:cubicBezTo>
                      <a:pt x="68" y="22"/>
                      <a:pt x="68" y="22"/>
                      <a:pt x="68" y="22"/>
                    </a:cubicBezTo>
                    <a:cubicBezTo>
                      <a:pt x="74" y="12"/>
                      <a:pt x="74" y="12"/>
                      <a:pt x="74" y="12"/>
                    </a:cubicBezTo>
                    <a:cubicBezTo>
                      <a:pt x="80" y="5"/>
                      <a:pt x="80" y="5"/>
                      <a:pt x="80" y="5"/>
                    </a:cubicBezTo>
                    <a:cubicBezTo>
                      <a:pt x="85" y="0"/>
                      <a:pt x="85" y="0"/>
                      <a:pt x="85" y="0"/>
                    </a:cubicBezTo>
                    <a:cubicBezTo>
                      <a:pt x="90" y="4"/>
                      <a:pt x="90" y="4"/>
                      <a:pt x="90" y="4"/>
                    </a:cubicBezTo>
                    <a:cubicBezTo>
                      <a:pt x="93" y="7"/>
                      <a:pt x="93" y="7"/>
                      <a:pt x="93" y="7"/>
                    </a:cubicBezTo>
                    <a:cubicBezTo>
                      <a:pt x="93" y="7"/>
                      <a:pt x="93" y="12"/>
                      <a:pt x="93" y="13"/>
                    </a:cubicBezTo>
                    <a:cubicBezTo>
                      <a:pt x="93" y="14"/>
                      <a:pt x="94" y="26"/>
                      <a:pt x="94" y="26"/>
                    </a:cubicBezTo>
                    <a:cubicBezTo>
                      <a:pt x="95" y="29"/>
                      <a:pt x="95" y="29"/>
                      <a:pt x="95" y="29"/>
                    </a:cubicBezTo>
                    <a:cubicBezTo>
                      <a:pt x="97" y="33"/>
                      <a:pt x="97" y="33"/>
                      <a:pt x="97" y="33"/>
                    </a:cubicBezTo>
                    <a:cubicBezTo>
                      <a:pt x="97" y="33"/>
                      <a:pt x="99" y="35"/>
                      <a:pt x="99" y="36"/>
                    </a:cubicBezTo>
                    <a:cubicBezTo>
                      <a:pt x="99" y="38"/>
                      <a:pt x="100" y="43"/>
                      <a:pt x="100" y="44"/>
                    </a:cubicBezTo>
                    <a:cubicBezTo>
                      <a:pt x="100" y="45"/>
                      <a:pt x="102" y="53"/>
                      <a:pt x="102" y="53"/>
                    </a:cubicBezTo>
                    <a:cubicBezTo>
                      <a:pt x="104" y="57"/>
                      <a:pt x="104" y="57"/>
                      <a:pt x="104" y="57"/>
                    </a:cubicBezTo>
                    <a:cubicBezTo>
                      <a:pt x="108" y="62"/>
                      <a:pt x="108" y="62"/>
                      <a:pt x="108" y="62"/>
                    </a:cubicBezTo>
                    <a:cubicBezTo>
                      <a:pt x="113" y="66"/>
                      <a:pt x="113" y="66"/>
                      <a:pt x="113" y="66"/>
                    </a:cubicBezTo>
                    <a:cubicBezTo>
                      <a:pt x="119" y="66"/>
                      <a:pt x="119" y="66"/>
                      <a:pt x="119" y="66"/>
                    </a:cubicBezTo>
                    <a:cubicBezTo>
                      <a:pt x="122" y="69"/>
                      <a:pt x="122" y="69"/>
                      <a:pt x="122" y="69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4" y="80"/>
                      <a:pt x="124" y="80"/>
                      <a:pt x="124" y="80"/>
                    </a:cubicBezTo>
                    <a:cubicBezTo>
                      <a:pt x="124" y="80"/>
                      <a:pt x="122" y="81"/>
                      <a:pt x="121" y="82"/>
                    </a:cubicBezTo>
                    <a:cubicBezTo>
                      <a:pt x="120" y="83"/>
                      <a:pt x="115" y="88"/>
                      <a:pt x="112" y="90"/>
                    </a:cubicBezTo>
                    <a:cubicBezTo>
                      <a:pt x="110" y="93"/>
                      <a:pt x="105" y="100"/>
                      <a:pt x="105" y="100"/>
                    </a:cubicBezTo>
                    <a:cubicBezTo>
                      <a:pt x="98" y="105"/>
                      <a:pt x="98" y="105"/>
                      <a:pt x="98" y="105"/>
                    </a:cubicBezTo>
                    <a:cubicBezTo>
                      <a:pt x="98" y="105"/>
                      <a:pt x="94" y="108"/>
                      <a:pt x="92" y="109"/>
                    </a:cubicBezTo>
                    <a:cubicBezTo>
                      <a:pt x="90" y="110"/>
                      <a:pt x="87" y="113"/>
                      <a:pt x="87" y="113"/>
                    </a:cubicBezTo>
                    <a:cubicBezTo>
                      <a:pt x="87" y="114"/>
                      <a:pt x="84" y="121"/>
                      <a:pt x="84" y="121"/>
                    </a:cubicBezTo>
                    <a:cubicBezTo>
                      <a:pt x="80" y="126"/>
                      <a:pt x="80" y="126"/>
                      <a:pt x="80" y="126"/>
                    </a:cubicBezTo>
                    <a:cubicBezTo>
                      <a:pt x="76" y="132"/>
                      <a:pt x="76" y="132"/>
                      <a:pt x="76" y="132"/>
                    </a:cubicBezTo>
                    <a:cubicBezTo>
                      <a:pt x="74" y="138"/>
                      <a:pt x="74" y="138"/>
                      <a:pt x="74" y="138"/>
                    </a:cubicBezTo>
                    <a:cubicBezTo>
                      <a:pt x="74" y="138"/>
                      <a:pt x="73" y="140"/>
                      <a:pt x="72" y="140"/>
                    </a:cubicBezTo>
                    <a:cubicBezTo>
                      <a:pt x="70" y="140"/>
                      <a:pt x="66" y="140"/>
                      <a:pt x="66" y="140"/>
                    </a:cubicBezTo>
                    <a:cubicBezTo>
                      <a:pt x="66" y="140"/>
                      <a:pt x="65" y="137"/>
                      <a:pt x="64" y="136"/>
                    </a:cubicBezTo>
                    <a:cubicBezTo>
                      <a:pt x="63" y="135"/>
                      <a:pt x="61" y="131"/>
                      <a:pt x="60" y="129"/>
                    </a:cubicBezTo>
                    <a:cubicBezTo>
                      <a:pt x="59" y="127"/>
                      <a:pt x="56" y="121"/>
                      <a:pt x="56" y="121"/>
                    </a:cubicBezTo>
                    <a:cubicBezTo>
                      <a:pt x="56" y="121"/>
                      <a:pt x="53" y="117"/>
                      <a:pt x="52" y="115"/>
                    </a:cubicBezTo>
                    <a:cubicBezTo>
                      <a:pt x="51" y="114"/>
                      <a:pt x="49" y="109"/>
                      <a:pt x="47" y="108"/>
                    </a:cubicBezTo>
                    <a:cubicBezTo>
                      <a:pt x="46" y="107"/>
                      <a:pt x="44" y="104"/>
                      <a:pt x="44" y="104"/>
                    </a:cubicBezTo>
                    <a:cubicBezTo>
                      <a:pt x="44" y="104"/>
                      <a:pt x="44" y="99"/>
                      <a:pt x="43" y="97"/>
                    </a:cubicBezTo>
                    <a:cubicBezTo>
                      <a:pt x="43" y="96"/>
                      <a:pt x="41" y="89"/>
                      <a:pt x="39" y="88"/>
                    </a:cubicBezTo>
                    <a:cubicBezTo>
                      <a:pt x="38" y="86"/>
                      <a:pt x="35" y="78"/>
                      <a:pt x="34" y="78"/>
                    </a:cubicBezTo>
                    <a:cubicBezTo>
                      <a:pt x="33" y="77"/>
                      <a:pt x="32" y="73"/>
                      <a:pt x="30" y="72"/>
                    </a:cubicBezTo>
                    <a:cubicBezTo>
                      <a:pt x="28" y="72"/>
                      <a:pt x="25" y="71"/>
                      <a:pt x="23" y="69"/>
                    </a:cubicBezTo>
                    <a:cubicBezTo>
                      <a:pt x="21" y="68"/>
                      <a:pt x="17" y="67"/>
                      <a:pt x="16" y="66"/>
                    </a:cubicBezTo>
                    <a:cubicBezTo>
                      <a:pt x="14" y="66"/>
                      <a:pt x="12" y="63"/>
                      <a:pt x="9" y="63"/>
                    </a:cubicBezTo>
                    <a:cubicBezTo>
                      <a:pt x="7" y="62"/>
                      <a:pt x="5" y="61"/>
                      <a:pt x="4" y="60"/>
                    </a:cubicBezTo>
                    <a:cubicBezTo>
                      <a:pt x="3" y="59"/>
                      <a:pt x="0" y="56"/>
                      <a:pt x="0" y="54"/>
                    </a:cubicBezTo>
                    <a:cubicBezTo>
                      <a:pt x="0" y="53"/>
                      <a:pt x="2" y="52"/>
                      <a:pt x="2" y="52"/>
                    </a:cubicBez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26" name="Freeform 15"/>
              <p:cNvSpPr>
                <a:spLocks/>
              </p:cNvSpPr>
              <p:nvPr/>
            </p:nvSpPr>
            <p:spPr bwMode="auto">
              <a:xfrm>
                <a:off x="7815263" y="2403475"/>
                <a:ext cx="666750" cy="542925"/>
              </a:xfrm>
              <a:custGeom>
                <a:avLst/>
                <a:gdLst>
                  <a:gd name="T0" fmla="*/ 145 w 177"/>
                  <a:gd name="T1" fmla="*/ 142 h 144"/>
                  <a:gd name="T2" fmla="*/ 126 w 177"/>
                  <a:gd name="T3" fmla="*/ 141 h 144"/>
                  <a:gd name="T4" fmla="*/ 117 w 177"/>
                  <a:gd name="T5" fmla="*/ 133 h 144"/>
                  <a:gd name="T6" fmla="*/ 105 w 177"/>
                  <a:gd name="T7" fmla="*/ 130 h 144"/>
                  <a:gd name="T8" fmla="*/ 96 w 177"/>
                  <a:gd name="T9" fmla="*/ 125 h 144"/>
                  <a:gd name="T10" fmla="*/ 91 w 177"/>
                  <a:gd name="T11" fmla="*/ 118 h 144"/>
                  <a:gd name="T12" fmla="*/ 84 w 177"/>
                  <a:gd name="T13" fmla="*/ 118 h 144"/>
                  <a:gd name="T14" fmla="*/ 77 w 177"/>
                  <a:gd name="T15" fmla="*/ 116 h 144"/>
                  <a:gd name="T16" fmla="*/ 70 w 177"/>
                  <a:gd name="T17" fmla="*/ 113 h 144"/>
                  <a:gd name="T18" fmla="*/ 56 w 177"/>
                  <a:gd name="T19" fmla="*/ 112 h 144"/>
                  <a:gd name="T20" fmla="*/ 44 w 177"/>
                  <a:gd name="T21" fmla="*/ 100 h 144"/>
                  <a:gd name="T22" fmla="*/ 37 w 177"/>
                  <a:gd name="T23" fmla="*/ 91 h 144"/>
                  <a:gd name="T24" fmla="*/ 35 w 177"/>
                  <a:gd name="T25" fmla="*/ 73 h 144"/>
                  <a:gd name="T26" fmla="*/ 32 w 177"/>
                  <a:gd name="T27" fmla="*/ 62 h 144"/>
                  <a:gd name="T28" fmla="*/ 35 w 177"/>
                  <a:gd name="T29" fmla="*/ 46 h 144"/>
                  <a:gd name="T30" fmla="*/ 28 w 177"/>
                  <a:gd name="T31" fmla="*/ 42 h 144"/>
                  <a:gd name="T32" fmla="*/ 7 w 177"/>
                  <a:gd name="T33" fmla="*/ 44 h 144"/>
                  <a:gd name="T34" fmla="*/ 0 w 177"/>
                  <a:gd name="T35" fmla="*/ 44 h 144"/>
                  <a:gd name="T36" fmla="*/ 5 w 177"/>
                  <a:gd name="T37" fmla="*/ 39 h 144"/>
                  <a:gd name="T38" fmla="*/ 15 w 177"/>
                  <a:gd name="T39" fmla="*/ 38 h 144"/>
                  <a:gd name="T40" fmla="*/ 30 w 177"/>
                  <a:gd name="T41" fmla="*/ 36 h 144"/>
                  <a:gd name="T42" fmla="*/ 43 w 177"/>
                  <a:gd name="T43" fmla="*/ 34 h 144"/>
                  <a:gd name="T44" fmla="*/ 49 w 177"/>
                  <a:gd name="T45" fmla="*/ 26 h 144"/>
                  <a:gd name="T46" fmla="*/ 65 w 177"/>
                  <a:gd name="T47" fmla="*/ 25 h 144"/>
                  <a:gd name="T48" fmla="*/ 71 w 177"/>
                  <a:gd name="T49" fmla="*/ 17 h 144"/>
                  <a:gd name="T50" fmla="*/ 74 w 177"/>
                  <a:gd name="T51" fmla="*/ 8 h 144"/>
                  <a:gd name="T52" fmla="*/ 81 w 177"/>
                  <a:gd name="T53" fmla="*/ 2 h 144"/>
                  <a:gd name="T54" fmla="*/ 88 w 177"/>
                  <a:gd name="T55" fmla="*/ 0 h 144"/>
                  <a:gd name="T56" fmla="*/ 100 w 177"/>
                  <a:gd name="T57" fmla="*/ 4 h 144"/>
                  <a:gd name="T58" fmla="*/ 112 w 177"/>
                  <a:gd name="T59" fmla="*/ 13 h 144"/>
                  <a:gd name="T60" fmla="*/ 120 w 177"/>
                  <a:gd name="T61" fmla="*/ 20 h 144"/>
                  <a:gd name="T62" fmla="*/ 126 w 177"/>
                  <a:gd name="T63" fmla="*/ 20 h 144"/>
                  <a:gd name="T64" fmla="*/ 132 w 177"/>
                  <a:gd name="T65" fmla="*/ 26 h 144"/>
                  <a:gd name="T66" fmla="*/ 132 w 177"/>
                  <a:gd name="T67" fmla="*/ 35 h 144"/>
                  <a:gd name="T68" fmla="*/ 132 w 177"/>
                  <a:gd name="T69" fmla="*/ 47 h 144"/>
                  <a:gd name="T70" fmla="*/ 132 w 177"/>
                  <a:gd name="T71" fmla="*/ 61 h 144"/>
                  <a:gd name="T72" fmla="*/ 132 w 177"/>
                  <a:gd name="T73" fmla="*/ 69 h 144"/>
                  <a:gd name="T74" fmla="*/ 133 w 177"/>
                  <a:gd name="T75" fmla="*/ 76 h 144"/>
                  <a:gd name="T76" fmla="*/ 143 w 177"/>
                  <a:gd name="T77" fmla="*/ 79 h 144"/>
                  <a:gd name="T78" fmla="*/ 165 w 177"/>
                  <a:gd name="T79" fmla="*/ 79 h 144"/>
                  <a:gd name="T80" fmla="*/ 172 w 177"/>
                  <a:gd name="T81" fmla="*/ 84 h 144"/>
                  <a:gd name="T82" fmla="*/ 175 w 177"/>
                  <a:gd name="T83" fmla="*/ 89 h 144"/>
                  <a:gd name="T84" fmla="*/ 171 w 177"/>
                  <a:gd name="T85" fmla="*/ 97 h 144"/>
                  <a:gd name="T86" fmla="*/ 177 w 177"/>
                  <a:gd name="T87" fmla="*/ 109 h 144"/>
                  <a:gd name="T88" fmla="*/ 175 w 177"/>
                  <a:gd name="T89" fmla="*/ 124 h 144"/>
                  <a:gd name="T90" fmla="*/ 156 w 177"/>
                  <a:gd name="T91" fmla="*/ 144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77" h="144">
                    <a:moveTo>
                      <a:pt x="156" y="144"/>
                    </a:moveTo>
                    <a:cubicBezTo>
                      <a:pt x="156" y="144"/>
                      <a:pt x="147" y="142"/>
                      <a:pt x="145" y="142"/>
                    </a:cubicBezTo>
                    <a:cubicBezTo>
                      <a:pt x="144" y="142"/>
                      <a:pt x="135" y="142"/>
                      <a:pt x="134" y="142"/>
                    </a:cubicBezTo>
                    <a:cubicBezTo>
                      <a:pt x="132" y="142"/>
                      <a:pt x="126" y="141"/>
                      <a:pt x="126" y="141"/>
                    </a:cubicBezTo>
                    <a:cubicBezTo>
                      <a:pt x="120" y="137"/>
                      <a:pt x="120" y="137"/>
                      <a:pt x="120" y="137"/>
                    </a:cubicBezTo>
                    <a:cubicBezTo>
                      <a:pt x="117" y="133"/>
                      <a:pt x="117" y="133"/>
                      <a:pt x="117" y="133"/>
                    </a:cubicBezTo>
                    <a:cubicBezTo>
                      <a:pt x="114" y="131"/>
                      <a:pt x="114" y="131"/>
                      <a:pt x="114" y="131"/>
                    </a:cubicBezTo>
                    <a:cubicBezTo>
                      <a:pt x="105" y="130"/>
                      <a:pt x="105" y="130"/>
                      <a:pt x="105" y="130"/>
                    </a:cubicBezTo>
                    <a:cubicBezTo>
                      <a:pt x="99" y="128"/>
                      <a:pt x="99" y="128"/>
                      <a:pt x="99" y="128"/>
                    </a:cubicBezTo>
                    <a:cubicBezTo>
                      <a:pt x="96" y="125"/>
                      <a:pt x="96" y="125"/>
                      <a:pt x="96" y="125"/>
                    </a:cubicBezTo>
                    <a:cubicBezTo>
                      <a:pt x="93" y="121"/>
                      <a:pt x="93" y="121"/>
                      <a:pt x="93" y="121"/>
                    </a:cubicBezTo>
                    <a:cubicBezTo>
                      <a:pt x="91" y="118"/>
                      <a:pt x="91" y="118"/>
                      <a:pt x="91" y="118"/>
                    </a:cubicBezTo>
                    <a:cubicBezTo>
                      <a:pt x="88" y="116"/>
                      <a:pt x="88" y="116"/>
                      <a:pt x="88" y="116"/>
                    </a:cubicBezTo>
                    <a:cubicBezTo>
                      <a:pt x="84" y="118"/>
                      <a:pt x="84" y="118"/>
                      <a:pt x="84" y="118"/>
                    </a:cubicBezTo>
                    <a:cubicBezTo>
                      <a:pt x="80" y="118"/>
                      <a:pt x="80" y="118"/>
                      <a:pt x="80" y="118"/>
                    </a:cubicBezTo>
                    <a:cubicBezTo>
                      <a:pt x="77" y="116"/>
                      <a:pt x="77" y="116"/>
                      <a:pt x="77" y="116"/>
                    </a:cubicBezTo>
                    <a:cubicBezTo>
                      <a:pt x="74" y="114"/>
                      <a:pt x="74" y="114"/>
                      <a:pt x="74" y="114"/>
                    </a:cubicBezTo>
                    <a:cubicBezTo>
                      <a:pt x="70" y="113"/>
                      <a:pt x="70" y="113"/>
                      <a:pt x="70" y="113"/>
                    </a:cubicBezTo>
                    <a:cubicBezTo>
                      <a:pt x="61" y="114"/>
                      <a:pt x="61" y="114"/>
                      <a:pt x="61" y="114"/>
                    </a:cubicBezTo>
                    <a:cubicBezTo>
                      <a:pt x="56" y="112"/>
                      <a:pt x="56" y="112"/>
                      <a:pt x="56" y="112"/>
                    </a:cubicBezTo>
                    <a:cubicBezTo>
                      <a:pt x="51" y="106"/>
                      <a:pt x="51" y="106"/>
                      <a:pt x="51" y="106"/>
                    </a:cubicBezTo>
                    <a:cubicBezTo>
                      <a:pt x="44" y="100"/>
                      <a:pt x="44" y="100"/>
                      <a:pt x="44" y="100"/>
                    </a:cubicBezTo>
                    <a:cubicBezTo>
                      <a:pt x="40" y="96"/>
                      <a:pt x="40" y="96"/>
                      <a:pt x="40" y="96"/>
                    </a:cubicBezTo>
                    <a:cubicBezTo>
                      <a:pt x="37" y="91"/>
                      <a:pt x="37" y="91"/>
                      <a:pt x="37" y="91"/>
                    </a:cubicBezTo>
                    <a:cubicBezTo>
                      <a:pt x="34" y="84"/>
                      <a:pt x="34" y="84"/>
                      <a:pt x="34" y="84"/>
                    </a:cubicBezTo>
                    <a:cubicBezTo>
                      <a:pt x="35" y="73"/>
                      <a:pt x="35" y="73"/>
                      <a:pt x="35" y="73"/>
                    </a:cubicBezTo>
                    <a:cubicBezTo>
                      <a:pt x="33" y="68"/>
                      <a:pt x="33" y="68"/>
                      <a:pt x="33" y="68"/>
                    </a:cubicBezTo>
                    <a:cubicBezTo>
                      <a:pt x="32" y="62"/>
                      <a:pt x="32" y="62"/>
                      <a:pt x="32" y="62"/>
                    </a:cubicBezTo>
                    <a:cubicBezTo>
                      <a:pt x="35" y="59"/>
                      <a:pt x="35" y="59"/>
                      <a:pt x="35" y="59"/>
                    </a:cubicBezTo>
                    <a:cubicBezTo>
                      <a:pt x="35" y="46"/>
                      <a:pt x="35" y="46"/>
                      <a:pt x="35" y="46"/>
                    </a:cubicBezTo>
                    <a:cubicBezTo>
                      <a:pt x="33" y="42"/>
                      <a:pt x="33" y="42"/>
                      <a:pt x="33" y="42"/>
                    </a:cubicBezTo>
                    <a:cubicBezTo>
                      <a:pt x="28" y="42"/>
                      <a:pt x="28" y="42"/>
                      <a:pt x="28" y="42"/>
                    </a:cubicBezTo>
                    <a:cubicBezTo>
                      <a:pt x="28" y="42"/>
                      <a:pt x="18" y="42"/>
                      <a:pt x="17" y="42"/>
                    </a:cubicBezTo>
                    <a:cubicBezTo>
                      <a:pt x="15" y="42"/>
                      <a:pt x="7" y="44"/>
                      <a:pt x="7" y="44"/>
                    </a:cubicBezTo>
                    <a:cubicBezTo>
                      <a:pt x="1" y="46"/>
                      <a:pt x="1" y="46"/>
                      <a:pt x="1" y="46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2" y="42"/>
                      <a:pt x="2" y="42"/>
                      <a:pt x="2" y="42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39"/>
                      <a:pt x="9" y="38"/>
                      <a:pt x="9" y="38"/>
                    </a:cubicBezTo>
                    <a:cubicBezTo>
                      <a:pt x="10" y="38"/>
                      <a:pt x="15" y="38"/>
                      <a:pt x="15" y="38"/>
                    </a:cubicBezTo>
                    <a:cubicBezTo>
                      <a:pt x="23" y="38"/>
                      <a:pt x="23" y="38"/>
                      <a:pt x="23" y="38"/>
                    </a:cubicBezTo>
                    <a:cubicBezTo>
                      <a:pt x="30" y="36"/>
                      <a:pt x="30" y="36"/>
                      <a:pt x="30" y="36"/>
                    </a:cubicBezTo>
                    <a:cubicBezTo>
                      <a:pt x="39" y="36"/>
                      <a:pt x="39" y="36"/>
                      <a:pt x="39" y="36"/>
                    </a:cubicBezTo>
                    <a:cubicBezTo>
                      <a:pt x="43" y="34"/>
                      <a:pt x="43" y="34"/>
                      <a:pt x="43" y="34"/>
                    </a:cubicBezTo>
                    <a:cubicBezTo>
                      <a:pt x="46" y="29"/>
                      <a:pt x="46" y="29"/>
                      <a:pt x="46" y="29"/>
                    </a:cubicBezTo>
                    <a:cubicBezTo>
                      <a:pt x="49" y="26"/>
                      <a:pt x="49" y="26"/>
                      <a:pt x="49" y="26"/>
                    </a:cubicBezTo>
                    <a:cubicBezTo>
                      <a:pt x="61" y="26"/>
                      <a:pt x="61" y="26"/>
                      <a:pt x="61" y="26"/>
                    </a:cubicBezTo>
                    <a:cubicBezTo>
                      <a:pt x="61" y="26"/>
                      <a:pt x="65" y="26"/>
                      <a:pt x="65" y="25"/>
                    </a:cubicBezTo>
                    <a:cubicBezTo>
                      <a:pt x="66" y="24"/>
                      <a:pt x="66" y="19"/>
                      <a:pt x="66" y="19"/>
                    </a:cubicBezTo>
                    <a:cubicBezTo>
                      <a:pt x="71" y="17"/>
                      <a:pt x="71" y="17"/>
                      <a:pt x="71" y="17"/>
                    </a:cubicBezTo>
                    <a:cubicBezTo>
                      <a:pt x="71" y="11"/>
                      <a:pt x="71" y="11"/>
                      <a:pt x="71" y="11"/>
                    </a:cubicBezTo>
                    <a:cubicBezTo>
                      <a:pt x="74" y="8"/>
                      <a:pt x="74" y="8"/>
                      <a:pt x="74" y="8"/>
                    </a:cubicBezTo>
                    <a:cubicBezTo>
                      <a:pt x="78" y="8"/>
                      <a:pt x="78" y="8"/>
                      <a:pt x="78" y="8"/>
                    </a:cubicBezTo>
                    <a:cubicBezTo>
                      <a:pt x="81" y="2"/>
                      <a:pt x="81" y="2"/>
                      <a:pt x="81" y="2"/>
                    </a:cubicBezTo>
                    <a:cubicBezTo>
                      <a:pt x="84" y="0"/>
                      <a:pt x="84" y="0"/>
                      <a:pt x="84" y="0"/>
                    </a:cubicBezTo>
                    <a:cubicBezTo>
                      <a:pt x="88" y="0"/>
                      <a:pt x="88" y="0"/>
                      <a:pt x="88" y="0"/>
                    </a:cubicBezTo>
                    <a:cubicBezTo>
                      <a:pt x="96" y="0"/>
                      <a:pt x="96" y="0"/>
                      <a:pt x="96" y="0"/>
                    </a:cubicBezTo>
                    <a:cubicBezTo>
                      <a:pt x="100" y="4"/>
                      <a:pt x="100" y="4"/>
                      <a:pt x="100" y="4"/>
                    </a:cubicBezTo>
                    <a:cubicBezTo>
                      <a:pt x="107" y="8"/>
                      <a:pt x="107" y="8"/>
                      <a:pt x="107" y="8"/>
                    </a:cubicBezTo>
                    <a:cubicBezTo>
                      <a:pt x="112" y="13"/>
                      <a:pt x="112" y="13"/>
                      <a:pt x="112" y="13"/>
                    </a:cubicBezTo>
                    <a:cubicBezTo>
                      <a:pt x="116" y="18"/>
                      <a:pt x="116" y="18"/>
                      <a:pt x="116" y="18"/>
                    </a:cubicBezTo>
                    <a:cubicBezTo>
                      <a:pt x="120" y="20"/>
                      <a:pt x="120" y="20"/>
                      <a:pt x="120" y="20"/>
                    </a:cubicBezTo>
                    <a:cubicBezTo>
                      <a:pt x="123" y="21"/>
                      <a:pt x="123" y="21"/>
                      <a:pt x="123" y="21"/>
                    </a:cubicBezTo>
                    <a:cubicBezTo>
                      <a:pt x="126" y="20"/>
                      <a:pt x="126" y="20"/>
                      <a:pt x="126" y="20"/>
                    </a:cubicBezTo>
                    <a:cubicBezTo>
                      <a:pt x="130" y="20"/>
                      <a:pt x="130" y="20"/>
                      <a:pt x="130" y="20"/>
                    </a:cubicBezTo>
                    <a:cubicBezTo>
                      <a:pt x="132" y="26"/>
                      <a:pt x="132" y="26"/>
                      <a:pt x="132" y="26"/>
                    </a:cubicBezTo>
                    <a:cubicBezTo>
                      <a:pt x="131" y="30"/>
                      <a:pt x="131" y="30"/>
                      <a:pt x="131" y="30"/>
                    </a:cubicBezTo>
                    <a:cubicBezTo>
                      <a:pt x="132" y="35"/>
                      <a:pt x="132" y="35"/>
                      <a:pt x="132" y="35"/>
                    </a:cubicBezTo>
                    <a:cubicBezTo>
                      <a:pt x="133" y="39"/>
                      <a:pt x="133" y="39"/>
                      <a:pt x="133" y="39"/>
                    </a:cubicBezTo>
                    <a:cubicBezTo>
                      <a:pt x="132" y="47"/>
                      <a:pt x="132" y="47"/>
                      <a:pt x="132" y="47"/>
                    </a:cubicBezTo>
                    <a:cubicBezTo>
                      <a:pt x="131" y="53"/>
                      <a:pt x="131" y="53"/>
                      <a:pt x="131" y="53"/>
                    </a:cubicBezTo>
                    <a:cubicBezTo>
                      <a:pt x="132" y="61"/>
                      <a:pt x="132" y="61"/>
                      <a:pt x="132" y="61"/>
                    </a:cubicBezTo>
                    <a:cubicBezTo>
                      <a:pt x="132" y="65"/>
                      <a:pt x="132" y="65"/>
                      <a:pt x="132" y="65"/>
                    </a:cubicBezTo>
                    <a:cubicBezTo>
                      <a:pt x="132" y="69"/>
                      <a:pt x="132" y="69"/>
                      <a:pt x="132" y="69"/>
                    </a:cubicBezTo>
                    <a:cubicBezTo>
                      <a:pt x="132" y="75"/>
                      <a:pt x="132" y="75"/>
                      <a:pt x="132" y="75"/>
                    </a:cubicBezTo>
                    <a:cubicBezTo>
                      <a:pt x="133" y="76"/>
                      <a:pt x="133" y="76"/>
                      <a:pt x="133" y="76"/>
                    </a:cubicBezTo>
                    <a:cubicBezTo>
                      <a:pt x="134" y="80"/>
                      <a:pt x="134" y="80"/>
                      <a:pt x="134" y="80"/>
                    </a:cubicBezTo>
                    <a:cubicBezTo>
                      <a:pt x="143" y="79"/>
                      <a:pt x="143" y="79"/>
                      <a:pt x="143" y="79"/>
                    </a:cubicBezTo>
                    <a:cubicBezTo>
                      <a:pt x="154" y="79"/>
                      <a:pt x="154" y="79"/>
                      <a:pt x="154" y="79"/>
                    </a:cubicBezTo>
                    <a:cubicBezTo>
                      <a:pt x="165" y="79"/>
                      <a:pt x="165" y="79"/>
                      <a:pt x="165" y="79"/>
                    </a:cubicBezTo>
                    <a:cubicBezTo>
                      <a:pt x="166" y="83"/>
                      <a:pt x="166" y="83"/>
                      <a:pt x="166" y="83"/>
                    </a:cubicBezTo>
                    <a:cubicBezTo>
                      <a:pt x="172" y="84"/>
                      <a:pt x="172" y="84"/>
                      <a:pt x="172" y="84"/>
                    </a:cubicBezTo>
                    <a:cubicBezTo>
                      <a:pt x="176" y="86"/>
                      <a:pt x="176" y="86"/>
                      <a:pt x="176" y="86"/>
                    </a:cubicBezTo>
                    <a:cubicBezTo>
                      <a:pt x="175" y="89"/>
                      <a:pt x="175" y="89"/>
                      <a:pt x="175" y="89"/>
                    </a:cubicBezTo>
                    <a:cubicBezTo>
                      <a:pt x="172" y="92"/>
                      <a:pt x="172" y="92"/>
                      <a:pt x="172" y="92"/>
                    </a:cubicBezTo>
                    <a:cubicBezTo>
                      <a:pt x="171" y="97"/>
                      <a:pt x="171" y="97"/>
                      <a:pt x="171" y="97"/>
                    </a:cubicBezTo>
                    <a:cubicBezTo>
                      <a:pt x="174" y="103"/>
                      <a:pt x="174" y="103"/>
                      <a:pt x="174" y="103"/>
                    </a:cubicBezTo>
                    <a:cubicBezTo>
                      <a:pt x="177" y="109"/>
                      <a:pt x="177" y="109"/>
                      <a:pt x="177" y="109"/>
                    </a:cubicBezTo>
                    <a:cubicBezTo>
                      <a:pt x="177" y="121"/>
                      <a:pt x="177" y="121"/>
                      <a:pt x="177" y="121"/>
                    </a:cubicBezTo>
                    <a:cubicBezTo>
                      <a:pt x="175" y="124"/>
                      <a:pt x="175" y="124"/>
                      <a:pt x="175" y="124"/>
                    </a:cubicBezTo>
                    <a:cubicBezTo>
                      <a:pt x="169" y="132"/>
                      <a:pt x="169" y="132"/>
                      <a:pt x="169" y="132"/>
                    </a:cubicBezTo>
                    <a:lnTo>
                      <a:pt x="156" y="144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9444038" y="2122488"/>
                <a:ext cx="455612" cy="796925"/>
              </a:xfrm>
              <a:custGeom>
                <a:avLst/>
                <a:gdLst>
                  <a:gd name="T0" fmla="*/ 61 w 121"/>
                  <a:gd name="T1" fmla="*/ 1 h 212"/>
                  <a:gd name="T2" fmla="*/ 74 w 121"/>
                  <a:gd name="T3" fmla="*/ 6 h 212"/>
                  <a:gd name="T4" fmla="*/ 79 w 121"/>
                  <a:gd name="T5" fmla="*/ 21 h 212"/>
                  <a:gd name="T6" fmla="*/ 77 w 121"/>
                  <a:gd name="T7" fmla="*/ 41 h 212"/>
                  <a:gd name="T8" fmla="*/ 73 w 121"/>
                  <a:gd name="T9" fmla="*/ 50 h 212"/>
                  <a:gd name="T10" fmla="*/ 80 w 121"/>
                  <a:gd name="T11" fmla="*/ 59 h 212"/>
                  <a:gd name="T12" fmla="*/ 87 w 121"/>
                  <a:gd name="T13" fmla="*/ 69 h 212"/>
                  <a:gd name="T14" fmla="*/ 101 w 121"/>
                  <a:gd name="T15" fmla="*/ 72 h 212"/>
                  <a:gd name="T16" fmla="*/ 101 w 121"/>
                  <a:gd name="T17" fmla="*/ 82 h 212"/>
                  <a:gd name="T18" fmla="*/ 93 w 121"/>
                  <a:gd name="T19" fmla="*/ 89 h 212"/>
                  <a:gd name="T20" fmla="*/ 91 w 121"/>
                  <a:gd name="T21" fmla="*/ 99 h 212"/>
                  <a:gd name="T22" fmla="*/ 98 w 121"/>
                  <a:gd name="T23" fmla="*/ 109 h 212"/>
                  <a:gd name="T24" fmla="*/ 101 w 121"/>
                  <a:gd name="T25" fmla="*/ 118 h 212"/>
                  <a:gd name="T26" fmla="*/ 106 w 121"/>
                  <a:gd name="T27" fmla="*/ 128 h 212"/>
                  <a:gd name="T28" fmla="*/ 113 w 121"/>
                  <a:gd name="T29" fmla="*/ 133 h 212"/>
                  <a:gd name="T30" fmla="*/ 121 w 121"/>
                  <a:gd name="T31" fmla="*/ 137 h 212"/>
                  <a:gd name="T32" fmla="*/ 113 w 121"/>
                  <a:gd name="T33" fmla="*/ 144 h 212"/>
                  <a:gd name="T34" fmla="*/ 107 w 121"/>
                  <a:gd name="T35" fmla="*/ 154 h 212"/>
                  <a:gd name="T36" fmla="*/ 106 w 121"/>
                  <a:gd name="T37" fmla="*/ 165 h 212"/>
                  <a:gd name="T38" fmla="*/ 112 w 121"/>
                  <a:gd name="T39" fmla="*/ 172 h 212"/>
                  <a:gd name="T40" fmla="*/ 110 w 121"/>
                  <a:gd name="T41" fmla="*/ 185 h 212"/>
                  <a:gd name="T42" fmla="*/ 111 w 121"/>
                  <a:gd name="T43" fmla="*/ 194 h 212"/>
                  <a:gd name="T44" fmla="*/ 107 w 121"/>
                  <a:gd name="T45" fmla="*/ 200 h 212"/>
                  <a:gd name="T46" fmla="*/ 88 w 121"/>
                  <a:gd name="T47" fmla="*/ 207 h 212"/>
                  <a:gd name="T48" fmla="*/ 73 w 121"/>
                  <a:gd name="T49" fmla="*/ 210 h 212"/>
                  <a:gd name="T50" fmla="*/ 65 w 121"/>
                  <a:gd name="T51" fmla="*/ 209 h 212"/>
                  <a:gd name="T52" fmla="*/ 56 w 121"/>
                  <a:gd name="T53" fmla="*/ 205 h 212"/>
                  <a:gd name="T54" fmla="*/ 47 w 121"/>
                  <a:gd name="T55" fmla="*/ 198 h 212"/>
                  <a:gd name="T56" fmla="*/ 36 w 121"/>
                  <a:gd name="T57" fmla="*/ 199 h 212"/>
                  <a:gd name="T58" fmla="*/ 28 w 121"/>
                  <a:gd name="T59" fmla="*/ 207 h 212"/>
                  <a:gd name="T60" fmla="*/ 18 w 121"/>
                  <a:gd name="T61" fmla="*/ 203 h 212"/>
                  <a:gd name="T62" fmla="*/ 10 w 121"/>
                  <a:gd name="T63" fmla="*/ 192 h 212"/>
                  <a:gd name="T64" fmla="*/ 2 w 121"/>
                  <a:gd name="T65" fmla="*/ 192 h 212"/>
                  <a:gd name="T66" fmla="*/ 0 w 121"/>
                  <a:gd name="T67" fmla="*/ 168 h 212"/>
                  <a:gd name="T68" fmla="*/ 6 w 121"/>
                  <a:gd name="T69" fmla="*/ 137 h 212"/>
                  <a:gd name="T70" fmla="*/ 13 w 121"/>
                  <a:gd name="T71" fmla="*/ 120 h 212"/>
                  <a:gd name="T72" fmla="*/ 16 w 121"/>
                  <a:gd name="T73" fmla="*/ 104 h 212"/>
                  <a:gd name="T74" fmla="*/ 28 w 121"/>
                  <a:gd name="T75" fmla="*/ 92 h 212"/>
                  <a:gd name="T76" fmla="*/ 34 w 121"/>
                  <a:gd name="T77" fmla="*/ 81 h 212"/>
                  <a:gd name="T78" fmla="*/ 36 w 121"/>
                  <a:gd name="T79" fmla="*/ 67 h 212"/>
                  <a:gd name="T80" fmla="*/ 35 w 121"/>
                  <a:gd name="T81" fmla="*/ 53 h 212"/>
                  <a:gd name="T82" fmla="*/ 44 w 121"/>
                  <a:gd name="T83" fmla="*/ 41 h 212"/>
                  <a:gd name="T84" fmla="*/ 55 w 121"/>
                  <a:gd name="T85" fmla="*/ 30 h 212"/>
                  <a:gd name="T86" fmla="*/ 60 w 121"/>
                  <a:gd name="T87" fmla="*/ 15 h 212"/>
                  <a:gd name="T88" fmla="*/ 56 w 121"/>
                  <a:gd name="T89" fmla="*/ 3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21" h="212">
                    <a:moveTo>
                      <a:pt x="54" y="0"/>
                    </a:moveTo>
                    <a:cubicBezTo>
                      <a:pt x="61" y="1"/>
                      <a:pt x="61" y="1"/>
                      <a:pt x="61" y="1"/>
                    </a:cubicBezTo>
                    <a:cubicBezTo>
                      <a:pt x="67" y="3"/>
                      <a:pt x="67" y="3"/>
                      <a:pt x="67" y="3"/>
                    </a:cubicBezTo>
                    <a:cubicBezTo>
                      <a:pt x="74" y="6"/>
                      <a:pt x="74" y="6"/>
                      <a:pt x="74" y="6"/>
                    </a:cubicBezTo>
                    <a:cubicBezTo>
                      <a:pt x="76" y="11"/>
                      <a:pt x="76" y="11"/>
                      <a:pt x="76" y="11"/>
                    </a:cubicBezTo>
                    <a:cubicBezTo>
                      <a:pt x="79" y="21"/>
                      <a:pt x="79" y="21"/>
                      <a:pt x="79" y="21"/>
                    </a:cubicBezTo>
                    <a:cubicBezTo>
                      <a:pt x="78" y="31"/>
                      <a:pt x="78" y="31"/>
                      <a:pt x="78" y="31"/>
                    </a:cubicBezTo>
                    <a:cubicBezTo>
                      <a:pt x="77" y="41"/>
                      <a:pt x="77" y="41"/>
                      <a:pt x="77" y="41"/>
                    </a:cubicBezTo>
                    <a:cubicBezTo>
                      <a:pt x="75" y="45"/>
                      <a:pt x="75" y="45"/>
                      <a:pt x="75" y="45"/>
                    </a:cubicBezTo>
                    <a:cubicBezTo>
                      <a:pt x="73" y="50"/>
                      <a:pt x="73" y="50"/>
                      <a:pt x="73" y="50"/>
                    </a:cubicBezTo>
                    <a:cubicBezTo>
                      <a:pt x="74" y="55"/>
                      <a:pt x="74" y="55"/>
                      <a:pt x="74" y="55"/>
                    </a:cubicBezTo>
                    <a:cubicBezTo>
                      <a:pt x="80" y="59"/>
                      <a:pt x="80" y="59"/>
                      <a:pt x="80" y="59"/>
                    </a:cubicBezTo>
                    <a:cubicBezTo>
                      <a:pt x="83" y="64"/>
                      <a:pt x="83" y="64"/>
                      <a:pt x="83" y="64"/>
                    </a:cubicBezTo>
                    <a:cubicBezTo>
                      <a:pt x="87" y="69"/>
                      <a:pt x="87" y="69"/>
                      <a:pt x="87" y="69"/>
                    </a:cubicBezTo>
                    <a:cubicBezTo>
                      <a:pt x="94" y="72"/>
                      <a:pt x="94" y="72"/>
                      <a:pt x="94" y="72"/>
                    </a:cubicBezTo>
                    <a:cubicBezTo>
                      <a:pt x="101" y="72"/>
                      <a:pt x="101" y="72"/>
                      <a:pt x="101" y="72"/>
                    </a:cubicBezTo>
                    <a:cubicBezTo>
                      <a:pt x="103" y="78"/>
                      <a:pt x="103" y="78"/>
                      <a:pt x="103" y="78"/>
                    </a:cubicBezTo>
                    <a:cubicBezTo>
                      <a:pt x="101" y="82"/>
                      <a:pt x="101" y="82"/>
                      <a:pt x="101" y="82"/>
                    </a:cubicBezTo>
                    <a:cubicBezTo>
                      <a:pt x="96" y="84"/>
                      <a:pt x="96" y="84"/>
                      <a:pt x="96" y="84"/>
                    </a:cubicBezTo>
                    <a:cubicBezTo>
                      <a:pt x="93" y="89"/>
                      <a:pt x="93" y="89"/>
                      <a:pt x="93" y="89"/>
                    </a:cubicBezTo>
                    <a:cubicBezTo>
                      <a:pt x="92" y="94"/>
                      <a:pt x="92" y="94"/>
                      <a:pt x="92" y="94"/>
                    </a:cubicBezTo>
                    <a:cubicBezTo>
                      <a:pt x="91" y="99"/>
                      <a:pt x="91" y="99"/>
                      <a:pt x="91" y="99"/>
                    </a:cubicBezTo>
                    <a:cubicBezTo>
                      <a:pt x="93" y="103"/>
                      <a:pt x="93" y="103"/>
                      <a:pt x="93" y="103"/>
                    </a:cubicBezTo>
                    <a:cubicBezTo>
                      <a:pt x="98" y="109"/>
                      <a:pt x="98" y="109"/>
                      <a:pt x="98" y="109"/>
                    </a:cubicBezTo>
                    <a:cubicBezTo>
                      <a:pt x="101" y="113"/>
                      <a:pt x="101" y="113"/>
                      <a:pt x="101" y="113"/>
                    </a:cubicBezTo>
                    <a:cubicBezTo>
                      <a:pt x="101" y="118"/>
                      <a:pt x="101" y="118"/>
                      <a:pt x="101" y="118"/>
                    </a:cubicBezTo>
                    <a:cubicBezTo>
                      <a:pt x="103" y="122"/>
                      <a:pt x="103" y="122"/>
                      <a:pt x="103" y="122"/>
                    </a:cubicBezTo>
                    <a:cubicBezTo>
                      <a:pt x="106" y="128"/>
                      <a:pt x="106" y="128"/>
                      <a:pt x="106" y="128"/>
                    </a:cubicBezTo>
                    <a:cubicBezTo>
                      <a:pt x="109" y="130"/>
                      <a:pt x="109" y="130"/>
                      <a:pt x="109" y="130"/>
                    </a:cubicBezTo>
                    <a:cubicBezTo>
                      <a:pt x="113" y="133"/>
                      <a:pt x="113" y="133"/>
                      <a:pt x="113" y="133"/>
                    </a:cubicBezTo>
                    <a:cubicBezTo>
                      <a:pt x="119" y="134"/>
                      <a:pt x="119" y="134"/>
                      <a:pt x="119" y="134"/>
                    </a:cubicBezTo>
                    <a:cubicBezTo>
                      <a:pt x="121" y="137"/>
                      <a:pt x="121" y="137"/>
                      <a:pt x="121" y="137"/>
                    </a:cubicBezTo>
                    <a:cubicBezTo>
                      <a:pt x="117" y="139"/>
                      <a:pt x="117" y="139"/>
                      <a:pt x="117" y="139"/>
                    </a:cubicBezTo>
                    <a:cubicBezTo>
                      <a:pt x="113" y="144"/>
                      <a:pt x="113" y="144"/>
                      <a:pt x="113" y="144"/>
                    </a:cubicBezTo>
                    <a:cubicBezTo>
                      <a:pt x="110" y="148"/>
                      <a:pt x="110" y="148"/>
                      <a:pt x="110" y="148"/>
                    </a:cubicBezTo>
                    <a:cubicBezTo>
                      <a:pt x="107" y="154"/>
                      <a:pt x="107" y="154"/>
                      <a:pt x="107" y="154"/>
                    </a:cubicBezTo>
                    <a:cubicBezTo>
                      <a:pt x="106" y="161"/>
                      <a:pt x="106" y="161"/>
                      <a:pt x="106" y="161"/>
                    </a:cubicBezTo>
                    <a:cubicBezTo>
                      <a:pt x="106" y="165"/>
                      <a:pt x="106" y="165"/>
                      <a:pt x="106" y="165"/>
                    </a:cubicBezTo>
                    <a:cubicBezTo>
                      <a:pt x="112" y="169"/>
                      <a:pt x="112" y="169"/>
                      <a:pt x="112" y="169"/>
                    </a:cubicBezTo>
                    <a:cubicBezTo>
                      <a:pt x="112" y="169"/>
                      <a:pt x="112" y="170"/>
                      <a:pt x="112" y="172"/>
                    </a:cubicBezTo>
                    <a:cubicBezTo>
                      <a:pt x="111" y="174"/>
                      <a:pt x="112" y="182"/>
                      <a:pt x="112" y="182"/>
                    </a:cubicBezTo>
                    <a:cubicBezTo>
                      <a:pt x="110" y="185"/>
                      <a:pt x="110" y="185"/>
                      <a:pt x="110" y="185"/>
                    </a:cubicBezTo>
                    <a:cubicBezTo>
                      <a:pt x="110" y="191"/>
                      <a:pt x="110" y="191"/>
                      <a:pt x="110" y="191"/>
                    </a:cubicBezTo>
                    <a:cubicBezTo>
                      <a:pt x="111" y="194"/>
                      <a:pt x="111" y="194"/>
                      <a:pt x="111" y="194"/>
                    </a:cubicBezTo>
                    <a:cubicBezTo>
                      <a:pt x="111" y="200"/>
                      <a:pt x="111" y="200"/>
                      <a:pt x="111" y="200"/>
                    </a:cubicBezTo>
                    <a:cubicBezTo>
                      <a:pt x="107" y="200"/>
                      <a:pt x="107" y="200"/>
                      <a:pt x="107" y="200"/>
                    </a:cubicBezTo>
                    <a:cubicBezTo>
                      <a:pt x="96" y="205"/>
                      <a:pt x="96" y="205"/>
                      <a:pt x="96" y="205"/>
                    </a:cubicBezTo>
                    <a:cubicBezTo>
                      <a:pt x="88" y="207"/>
                      <a:pt x="88" y="207"/>
                      <a:pt x="88" y="207"/>
                    </a:cubicBezTo>
                    <a:cubicBezTo>
                      <a:pt x="78" y="209"/>
                      <a:pt x="78" y="209"/>
                      <a:pt x="78" y="209"/>
                    </a:cubicBezTo>
                    <a:cubicBezTo>
                      <a:pt x="73" y="210"/>
                      <a:pt x="73" y="210"/>
                      <a:pt x="73" y="210"/>
                    </a:cubicBezTo>
                    <a:cubicBezTo>
                      <a:pt x="72" y="212"/>
                      <a:pt x="72" y="212"/>
                      <a:pt x="72" y="212"/>
                    </a:cubicBezTo>
                    <a:cubicBezTo>
                      <a:pt x="65" y="209"/>
                      <a:pt x="65" y="209"/>
                      <a:pt x="65" y="209"/>
                    </a:cubicBezTo>
                    <a:cubicBezTo>
                      <a:pt x="60" y="207"/>
                      <a:pt x="60" y="207"/>
                      <a:pt x="60" y="207"/>
                    </a:cubicBezTo>
                    <a:cubicBezTo>
                      <a:pt x="56" y="205"/>
                      <a:pt x="56" y="205"/>
                      <a:pt x="56" y="205"/>
                    </a:cubicBezTo>
                    <a:cubicBezTo>
                      <a:pt x="51" y="202"/>
                      <a:pt x="51" y="202"/>
                      <a:pt x="51" y="202"/>
                    </a:cubicBezTo>
                    <a:cubicBezTo>
                      <a:pt x="47" y="198"/>
                      <a:pt x="47" y="198"/>
                      <a:pt x="47" y="198"/>
                    </a:cubicBezTo>
                    <a:cubicBezTo>
                      <a:pt x="43" y="198"/>
                      <a:pt x="43" y="198"/>
                      <a:pt x="43" y="198"/>
                    </a:cubicBezTo>
                    <a:cubicBezTo>
                      <a:pt x="36" y="199"/>
                      <a:pt x="36" y="199"/>
                      <a:pt x="36" y="199"/>
                    </a:cubicBezTo>
                    <a:cubicBezTo>
                      <a:pt x="31" y="202"/>
                      <a:pt x="31" y="202"/>
                      <a:pt x="31" y="202"/>
                    </a:cubicBezTo>
                    <a:cubicBezTo>
                      <a:pt x="28" y="207"/>
                      <a:pt x="28" y="207"/>
                      <a:pt x="28" y="207"/>
                    </a:cubicBezTo>
                    <a:cubicBezTo>
                      <a:pt x="23" y="205"/>
                      <a:pt x="23" y="205"/>
                      <a:pt x="23" y="205"/>
                    </a:cubicBezTo>
                    <a:cubicBezTo>
                      <a:pt x="18" y="203"/>
                      <a:pt x="18" y="203"/>
                      <a:pt x="18" y="203"/>
                    </a:cubicBezTo>
                    <a:cubicBezTo>
                      <a:pt x="14" y="200"/>
                      <a:pt x="14" y="200"/>
                      <a:pt x="14" y="200"/>
                    </a:cubicBezTo>
                    <a:cubicBezTo>
                      <a:pt x="10" y="192"/>
                      <a:pt x="10" y="192"/>
                      <a:pt x="10" y="192"/>
                    </a:cubicBezTo>
                    <a:cubicBezTo>
                      <a:pt x="10" y="192"/>
                      <a:pt x="11" y="188"/>
                      <a:pt x="9" y="188"/>
                    </a:cubicBezTo>
                    <a:cubicBezTo>
                      <a:pt x="7" y="188"/>
                      <a:pt x="2" y="192"/>
                      <a:pt x="2" y="192"/>
                    </a:cubicBezTo>
                    <a:cubicBezTo>
                      <a:pt x="0" y="183"/>
                      <a:pt x="0" y="183"/>
                      <a:pt x="0" y="183"/>
                    </a:cubicBezTo>
                    <a:cubicBezTo>
                      <a:pt x="0" y="168"/>
                      <a:pt x="0" y="168"/>
                      <a:pt x="0" y="168"/>
                    </a:cubicBezTo>
                    <a:cubicBezTo>
                      <a:pt x="2" y="151"/>
                      <a:pt x="2" y="151"/>
                      <a:pt x="2" y="151"/>
                    </a:cubicBezTo>
                    <a:cubicBezTo>
                      <a:pt x="6" y="137"/>
                      <a:pt x="6" y="137"/>
                      <a:pt x="6" y="137"/>
                    </a:cubicBezTo>
                    <a:cubicBezTo>
                      <a:pt x="11" y="129"/>
                      <a:pt x="11" y="129"/>
                      <a:pt x="11" y="129"/>
                    </a:cubicBezTo>
                    <a:cubicBezTo>
                      <a:pt x="13" y="120"/>
                      <a:pt x="13" y="120"/>
                      <a:pt x="13" y="120"/>
                    </a:cubicBezTo>
                    <a:cubicBezTo>
                      <a:pt x="13" y="110"/>
                      <a:pt x="13" y="110"/>
                      <a:pt x="13" y="110"/>
                    </a:cubicBezTo>
                    <a:cubicBezTo>
                      <a:pt x="16" y="104"/>
                      <a:pt x="16" y="104"/>
                      <a:pt x="16" y="104"/>
                    </a:cubicBezTo>
                    <a:cubicBezTo>
                      <a:pt x="24" y="96"/>
                      <a:pt x="24" y="96"/>
                      <a:pt x="24" y="96"/>
                    </a:cubicBezTo>
                    <a:cubicBezTo>
                      <a:pt x="28" y="92"/>
                      <a:pt x="28" y="92"/>
                      <a:pt x="28" y="92"/>
                    </a:cubicBezTo>
                    <a:cubicBezTo>
                      <a:pt x="32" y="87"/>
                      <a:pt x="32" y="87"/>
                      <a:pt x="32" y="87"/>
                    </a:cubicBezTo>
                    <a:cubicBezTo>
                      <a:pt x="34" y="81"/>
                      <a:pt x="34" y="81"/>
                      <a:pt x="34" y="81"/>
                    </a:cubicBezTo>
                    <a:cubicBezTo>
                      <a:pt x="36" y="72"/>
                      <a:pt x="36" y="72"/>
                      <a:pt x="36" y="72"/>
                    </a:cubicBezTo>
                    <a:cubicBezTo>
                      <a:pt x="36" y="67"/>
                      <a:pt x="36" y="67"/>
                      <a:pt x="36" y="67"/>
                    </a:cubicBezTo>
                    <a:cubicBezTo>
                      <a:pt x="34" y="60"/>
                      <a:pt x="34" y="60"/>
                      <a:pt x="34" y="60"/>
                    </a:cubicBezTo>
                    <a:cubicBezTo>
                      <a:pt x="35" y="53"/>
                      <a:pt x="35" y="53"/>
                      <a:pt x="35" y="53"/>
                    </a:cubicBezTo>
                    <a:cubicBezTo>
                      <a:pt x="37" y="45"/>
                      <a:pt x="37" y="45"/>
                      <a:pt x="37" y="45"/>
                    </a:cubicBezTo>
                    <a:cubicBezTo>
                      <a:pt x="44" y="41"/>
                      <a:pt x="44" y="41"/>
                      <a:pt x="44" y="41"/>
                    </a:cubicBezTo>
                    <a:cubicBezTo>
                      <a:pt x="51" y="35"/>
                      <a:pt x="51" y="35"/>
                      <a:pt x="51" y="35"/>
                    </a:cubicBezTo>
                    <a:cubicBezTo>
                      <a:pt x="55" y="30"/>
                      <a:pt x="55" y="30"/>
                      <a:pt x="55" y="30"/>
                    </a:cubicBezTo>
                    <a:cubicBezTo>
                      <a:pt x="58" y="23"/>
                      <a:pt x="58" y="23"/>
                      <a:pt x="58" y="23"/>
                    </a:cubicBezTo>
                    <a:cubicBezTo>
                      <a:pt x="60" y="15"/>
                      <a:pt x="60" y="15"/>
                      <a:pt x="60" y="15"/>
                    </a:cubicBezTo>
                    <a:cubicBezTo>
                      <a:pt x="60" y="8"/>
                      <a:pt x="60" y="8"/>
                      <a:pt x="60" y="8"/>
                    </a:cubicBezTo>
                    <a:cubicBezTo>
                      <a:pt x="56" y="3"/>
                      <a:pt x="56" y="3"/>
                      <a:pt x="56" y="3"/>
                    </a:cubicBezTo>
                    <a:lnTo>
                      <a:pt x="54" y="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28" name="Freeform 35"/>
              <p:cNvSpPr>
                <a:spLocks/>
              </p:cNvSpPr>
              <p:nvPr/>
            </p:nvSpPr>
            <p:spPr bwMode="auto">
              <a:xfrm>
                <a:off x="9455150" y="1611313"/>
                <a:ext cx="184150" cy="138113"/>
              </a:xfrm>
              <a:custGeom>
                <a:avLst/>
                <a:gdLst>
                  <a:gd name="T0" fmla="*/ 2 w 49"/>
                  <a:gd name="T1" fmla="*/ 37 h 37"/>
                  <a:gd name="T2" fmla="*/ 5 w 49"/>
                  <a:gd name="T3" fmla="*/ 35 h 37"/>
                  <a:gd name="T4" fmla="*/ 9 w 49"/>
                  <a:gd name="T5" fmla="*/ 34 h 37"/>
                  <a:gd name="T6" fmla="*/ 11 w 49"/>
                  <a:gd name="T7" fmla="*/ 35 h 37"/>
                  <a:gd name="T8" fmla="*/ 14 w 49"/>
                  <a:gd name="T9" fmla="*/ 36 h 37"/>
                  <a:gd name="T10" fmla="*/ 17 w 49"/>
                  <a:gd name="T11" fmla="*/ 34 h 37"/>
                  <a:gd name="T12" fmla="*/ 20 w 49"/>
                  <a:gd name="T13" fmla="*/ 31 h 37"/>
                  <a:gd name="T14" fmla="*/ 23 w 49"/>
                  <a:gd name="T15" fmla="*/ 30 h 37"/>
                  <a:gd name="T16" fmla="*/ 27 w 49"/>
                  <a:gd name="T17" fmla="*/ 31 h 37"/>
                  <a:gd name="T18" fmla="*/ 29 w 49"/>
                  <a:gd name="T19" fmla="*/ 30 h 37"/>
                  <a:gd name="T20" fmla="*/ 33 w 49"/>
                  <a:gd name="T21" fmla="*/ 26 h 37"/>
                  <a:gd name="T22" fmla="*/ 39 w 49"/>
                  <a:gd name="T23" fmla="*/ 25 h 37"/>
                  <a:gd name="T24" fmla="*/ 43 w 49"/>
                  <a:gd name="T25" fmla="*/ 19 h 37"/>
                  <a:gd name="T26" fmla="*/ 47 w 49"/>
                  <a:gd name="T27" fmla="*/ 13 h 37"/>
                  <a:gd name="T28" fmla="*/ 48 w 49"/>
                  <a:gd name="T29" fmla="*/ 9 h 37"/>
                  <a:gd name="T30" fmla="*/ 49 w 49"/>
                  <a:gd name="T31" fmla="*/ 4 h 37"/>
                  <a:gd name="T32" fmla="*/ 41 w 49"/>
                  <a:gd name="T33" fmla="*/ 3 h 37"/>
                  <a:gd name="T34" fmla="*/ 36 w 49"/>
                  <a:gd name="T35" fmla="*/ 2 h 37"/>
                  <a:gd name="T36" fmla="*/ 29 w 49"/>
                  <a:gd name="T37" fmla="*/ 2 h 37"/>
                  <a:gd name="T38" fmla="*/ 26 w 49"/>
                  <a:gd name="T39" fmla="*/ 3 h 37"/>
                  <a:gd name="T40" fmla="*/ 20 w 49"/>
                  <a:gd name="T41" fmla="*/ 3 h 37"/>
                  <a:gd name="T42" fmla="*/ 15 w 49"/>
                  <a:gd name="T43" fmla="*/ 1 h 37"/>
                  <a:gd name="T44" fmla="*/ 10 w 49"/>
                  <a:gd name="T45" fmla="*/ 0 h 37"/>
                  <a:gd name="T46" fmla="*/ 5 w 49"/>
                  <a:gd name="T47" fmla="*/ 1 h 37"/>
                  <a:gd name="T48" fmla="*/ 3 w 49"/>
                  <a:gd name="T49" fmla="*/ 6 h 37"/>
                  <a:gd name="T50" fmla="*/ 2 w 49"/>
                  <a:gd name="T51" fmla="*/ 10 h 37"/>
                  <a:gd name="T52" fmla="*/ 2 w 49"/>
                  <a:gd name="T53" fmla="*/ 15 h 37"/>
                  <a:gd name="T54" fmla="*/ 2 w 49"/>
                  <a:gd name="T55" fmla="*/ 22 h 37"/>
                  <a:gd name="T56" fmla="*/ 0 w 49"/>
                  <a:gd name="T57" fmla="*/ 30 h 37"/>
                  <a:gd name="T58" fmla="*/ 0 w 49"/>
                  <a:gd name="T59" fmla="*/ 36 h 37"/>
                  <a:gd name="T60" fmla="*/ 2 w 49"/>
                  <a:gd name="T61" fmla="*/ 3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49" h="37">
                    <a:moveTo>
                      <a:pt x="2" y="37"/>
                    </a:moveTo>
                    <a:cubicBezTo>
                      <a:pt x="5" y="35"/>
                      <a:pt x="5" y="35"/>
                      <a:pt x="5" y="35"/>
                    </a:cubicBezTo>
                    <a:cubicBezTo>
                      <a:pt x="9" y="34"/>
                      <a:pt x="9" y="34"/>
                      <a:pt x="9" y="34"/>
                    </a:cubicBezTo>
                    <a:cubicBezTo>
                      <a:pt x="11" y="35"/>
                      <a:pt x="11" y="35"/>
                      <a:pt x="11" y="35"/>
                    </a:cubicBezTo>
                    <a:cubicBezTo>
                      <a:pt x="14" y="36"/>
                      <a:pt x="14" y="36"/>
                      <a:pt x="14" y="36"/>
                    </a:cubicBezTo>
                    <a:cubicBezTo>
                      <a:pt x="17" y="34"/>
                      <a:pt x="17" y="34"/>
                      <a:pt x="17" y="34"/>
                    </a:cubicBezTo>
                    <a:cubicBezTo>
                      <a:pt x="20" y="31"/>
                      <a:pt x="20" y="31"/>
                      <a:pt x="20" y="31"/>
                    </a:cubicBezTo>
                    <a:cubicBezTo>
                      <a:pt x="23" y="30"/>
                      <a:pt x="23" y="30"/>
                      <a:pt x="23" y="30"/>
                    </a:cubicBezTo>
                    <a:cubicBezTo>
                      <a:pt x="27" y="31"/>
                      <a:pt x="27" y="31"/>
                      <a:pt x="27" y="31"/>
                    </a:cubicBezTo>
                    <a:cubicBezTo>
                      <a:pt x="29" y="30"/>
                      <a:pt x="29" y="30"/>
                      <a:pt x="29" y="30"/>
                    </a:cubicBezTo>
                    <a:cubicBezTo>
                      <a:pt x="33" y="26"/>
                      <a:pt x="33" y="26"/>
                      <a:pt x="33" y="26"/>
                    </a:cubicBezTo>
                    <a:cubicBezTo>
                      <a:pt x="39" y="25"/>
                      <a:pt x="39" y="25"/>
                      <a:pt x="39" y="25"/>
                    </a:cubicBezTo>
                    <a:cubicBezTo>
                      <a:pt x="43" y="19"/>
                      <a:pt x="43" y="19"/>
                      <a:pt x="43" y="19"/>
                    </a:cubicBezTo>
                    <a:cubicBezTo>
                      <a:pt x="47" y="13"/>
                      <a:pt x="47" y="13"/>
                      <a:pt x="47" y="13"/>
                    </a:cubicBezTo>
                    <a:cubicBezTo>
                      <a:pt x="48" y="9"/>
                      <a:pt x="48" y="9"/>
                      <a:pt x="48" y="9"/>
                    </a:cubicBezTo>
                    <a:cubicBezTo>
                      <a:pt x="49" y="4"/>
                      <a:pt x="49" y="4"/>
                      <a:pt x="49" y="4"/>
                    </a:cubicBezTo>
                    <a:cubicBezTo>
                      <a:pt x="41" y="3"/>
                      <a:pt x="41" y="3"/>
                      <a:pt x="41" y="3"/>
                    </a:cubicBezTo>
                    <a:cubicBezTo>
                      <a:pt x="36" y="2"/>
                      <a:pt x="36" y="2"/>
                      <a:pt x="36" y="2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26" y="3"/>
                      <a:pt x="26" y="3"/>
                      <a:pt x="26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5"/>
                      <a:pt x="3" y="21"/>
                      <a:pt x="2" y="22"/>
                    </a:cubicBezTo>
                    <a:cubicBezTo>
                      <a:pt x="1" y="23"/>
                      <a:pt x="0" y="30"/>
                      <a:pt x="0" y="30"/>
                    </a:cubicBezTo>
                    <a:cubicBezTo>
                      <a:pt x="0" y="36"/>
                      <a:pt x="0" y="36"/>
                      <a:pt x="0" y="36"/>
                    </a:cubicBezTo>
                    <a:lnTo>
                      <a:pt x="2" y="37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29" name="Freeform 36"/>
              <p:cNvSpPr>
                <a:spLocks/>
              </p:cNvSpPr>
              <p:nvPr/>
            </p:nvSpPr>
            <p:spPr bwMode="auto">
              <a:xfrm>
                <a:off x="9523413" y="1570038"/>
                <a:ext cx="30162" cy="30163"/>
              </a:xfrm>
              <a:custGeom>
                <a:avLst/>
                <a:gdLst>
                  <a:gd name="T0" fmla="*/ 7 w 19"/>
                  <a:gd name="T1" fmla="*/ 19 h 19"/>
                  <a:gd name="T2" fmla="*/ 19 w 19"/>
                  <a:gd name="T3" fmla="*/ 9 h 19"/>
                  <a:gd name="T4" fmla="*/ 14 w 19"/>
                  <a:gd name="T5" fmla="*/ 0 h 19"/>
                  <a:gd name="T6" fmla="*/ 5 w 19"/>
                  <a:gd name="T7" fmla="*/ 2 h 19"/>
                  <a:gd name="T8" fmla="*/ 0 w 19"/>
                  <a:gd name="T9" fmla="*/ 11 h 19"/>
                  <a:gd name="T10" fmla="*/ 7 w 19"/>
                  <a:gd name="T11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9" h="19">
                    <a:moveTo>
                      <a:pt x="7" y="19"/>
                    </a:moveTo>
                    <a:lnTo>
                      <a:pt x="19" y="9"/>
                    </a:lnTo>
                    <a:lnTo>
                      <a:pt x="14" y="0"/>
                    </a:lnTo>
                    <a:lnTo>
                      <a:pt x="5" y="2"/>
                    </a:lnTo>
                    <a:lnTo>
                      <a:pt x="0" y="11"/>
                    </a:lnTo>
                    <a:lnTo>
                      <a:pt x="7" y="19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30" name="Freeform 37"/>
              <p:cNvSpPr>
                <a:spLocks/>
              </p:cNvSpPr>
              <p:nvPr/>
            </p:nvSpPr>
            <p:spPr bwMode="auto">
              <a:xfrm>
                <a:off x="9466263" y="1539875"/>
                <a:ext cx="53975" cy="41275"/>
              </a:xfrm>
              <a:custGeom>
                <a:avLst/>
                <a:gdLst>
                  <a:gd name="T0" fmla="*/ 14 w 14"/>
                  <a:gd name="T1" fmla="*/ 2 h 11"/>
                  <a:gd name="T2" fmla="*/ 12 w 14"/>
                  <a:gd name="T3" fmla="*/ 8 h 11"/>
                  <a:gd name="T4" fmla="*/ 11 w 14"/>
                  <a:gd name="T5" fmla="*/ 11 h 11"/>
                  <a:gd name="T6" fmla="*/ 7 w 14"/>
                  <a:gd name="T7" fmla="*/ 10 h 11"/>
                  <a:gd name="T8" fmla="*/ 0 w 14"/>
                  <a:gd name="T9" fmla="*/ 10 h 11"/>
                  <a:gd name="T10" fmla="*/ 2 w 14"/>
                  <a:gd name="T11" fmla="*/ 5 h 11"/>
                  <a:gd name="T12" fmla="*/ 7 w 14"/>
                  <a:gd name="T13" fmla="*/ 0 h 11"/>
                  <a:gd name="T14" fmla="*/ 14 w 14"/>
                  <a:gd name="T15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" h="11">
                    <a:moveTo>
                      <a:pt x="14" y="2"/>
                    </a:moveTo>
                    <a:cubicBezTo>
                      <a:pt x="12" y="8"/>
                      <a:pt x="12" y="8"/>
                      <a:pt x="12" y="8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8" y="10"/>
                      <a:pt x="7" y="10"/>
                    </a:cubicBezTo>
                    <a:cubicBezTo>
                      <a:pt x="6" y="10"/>
                      <a:pt x="0" y="10"/>
                      <a:pt x="0" y="10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7" y="0"/>
                      <a:pt x="7" y="0"/>
                      <a:pt x="7" y="0"/>
                    </a:cubicBezTo>
                    <a:lnTo>
                      <a:pt x="14" y="2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31" name="Freeform 38"/>
              <p:cNvSpPr>
                <a:spLocks/>
              </p:cNvSpPr>
              <p:nvPr/>
            </p:nvSpPr>
            <p:spPr bwMode="auto">
              <a:xfrm>
                <a:off x="9388475" y="1576388"/>
                <a:ext cx="44450" cy="57150"/>
              </a:xfrm>
              <a:custGeom>
                <a:avLst/>
                <a:gdLst>
                  <a:gd name="T0" fmla="*/ 16 w 28"/>
                  <a:gd name="T1" fmla="*/ 22 h 36"/>
                  <a:gd name="T2" fmla="*/ 2 w 28"/>
                  <a:gd name="T3" fmla="*/ 36 h 36"/>
                  <a:gd name="T4" fmla="*/ 0 w 28"/>
                  <a:gd name="T5" fmla="*/ 22 h 36"/>
                  <a:gd name="T6" fmla="*/ 4 w 28"/>
                  <a:gd name="T7" fmla="*/ 7 h 36"/>
                  <a:gd name="T8" fmla="*/ 16 w 28"/>
                  <a:gd name="T9" fmla="*/ 0 h 36"/>
                  <a:gd name="T10" fmla="*/ 28 w 28"/>
                  <a:gd name="T11" fmla="*/ 0 h 36"/>
                  <a:gd name="T12" fmla="*/ 28 w 28"/>
                  <a:gd name="T13" fmla="*/ 7 h 36"/>
                  <a:gd name="T14" fmla="*/ 23 w 28"/>
                  <a:gd name="T15" fmla="*/ 17 h 36"/>
                  <a:gd name="T16" fmla="*/ 16 w 28"/>
                  <a:gd name="T17" fmla="*/ 22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8" h="36">
                    <a:moveTo>
                      <a:pt x="16" y="22"/>
                    </a:moveTo>
                    <a:lnTo>
                      <a:pt x="2" y="36"/>
                    </a:lnTo>
                    <a:lnTo>
                      <a:pt x="0" y="22"/>
                    </a:lnTo>
                    <a:lnTo>
                      <a:pt x="4" y="7"/>
                    </a:lnTo>
                    <a:lnTo>
                      <a:pt x="16" y="0"/>
                    </a:lnTo>
                    <a:lnTo>
                      <a:pt x="28" y="0"/>
                    </a:lnTo>
                    <a:lnTo>
                      <a:pt x="28" y="7"/>
                    </a:lnTo>
                    <a:lnTo>
                      <a:pt x="23" y="17"/>
                    </a:lnTo>
                    <a:lnTo>
                      <a:pt x="16" y="22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32" name="Freeform 39"/>
              <p:cNvSpPr>
                <a:spLocks/>
              </p:cNvSpPr>
              <p:nvPr/>
            </p:nvSpPr>
            <p:spPr bwMode="auto">
              <a:xfrm>
                <a:off x="9312275" y="1652588"/>
                <a:ext cx="46037" cy="63500"/>
              </a:xfrm>
              <a:custGeom>
                <a:avLst/>
                <a:gdLst>
                  <a:gd name="T0" fmla="*/ 29 w 29"/>
                  <a:gd name="T1" fmla="*/ 9 h 40"/>
                  <a:gd name="T2" fmla="*/ 19 w 29"/>
                  <a:gd name="T3" fmla="*/ 21 h 40"/>
                  <a:gd name="T4" fmla="*/ 10 w 29"/>
                  <a:gd name="T5" fmla="*/ 35 h 40"/>
                  <a:gd name="T6" fmla="*/ 0 w 29"/>
                  <a:gd name="T7" fmla="*/ 40 h 40"/>
                  <a:gd name="T8" fmla="*/ 7 w 29"/>
                  <a:gd name="T9" fmla="*/ 23 h 40"/>
                  <a:gd name="T10" fmla="*/ 17 w 29"/>
                  <a:gd name="T11" fmla="*/ 4 h 40"/>
                  <a:gd name="T12" fmla="*/ 24 w 29"/>
                  <a:gd name="T13" fmla="*/ 0 h 40"/>
                  <a:gd name="T14" fmla="*/ 29 w 29"/>
                  <a:gd name="T15" fmla="*/ 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40">
                    <a:moveTo>
                      <a:pt x="29" y="9"/>
                    </a:moveTo>
                    <a:lnTo>
                      <a:pt x="19" y="21"/>
                    </a:lnTo>
                    <a:lnTo>
                      <a:pt x="10" y="35"/>
                    </a:lnTo>
                    <a:lnTo>
                      <a:pt x="0" y="40"/>
                    </a:lnTo>
                    <a:lnTo>
                      <a:pt x="7" y="23"/>
                    </a:lnTo>
                    <a:lnTo>
                      <a:pt x="17" y="4"/>
                    </a:lnTo>
                    <a:lnTo>
                      <a:pt x="24" y="0"/>
                    </a:lnTo>
                    <a:lnTo>
                      <a:pt x="29" y="9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33" name="Freeform 40"/>
              <p:cNvSpPr>
                <a:spLocks/>
              </p:cNvSpPr>
              <p:nvPr/>
            </p:nvSpPr>
            <p:spPr bwMode="auto">
              <a:xfrm>
                <a:off x="9402763" y="1655763"/>
                <a:ext cx="41275" cy="26988"/>
              </a:xfrm>
              <a:custGeom>
                <a:avLst/>
                <a:gdLst>
                  <a:gd name="T0" fmla="*/ 12 w 26"/>
                  <a:gd name="T1" fmla="*/ 2 h 17"/>
                  <a:gd name="T2" fmla="*/ 5 w 26"/>
                  <a:gd name="T3" fmla="*/ 5 h 17"/>
                  <a:gd name="T4" fmla="*/ 0 w 26"/>
                  <a:gd name="T5" fmla="*/ 12 h 17"/>
                  <a:gd name="T6" fmla="*/ 7 w 26"/>
                  <a:gd name="T7" fmla="*/ 14 h 17"/>
                  <a:gd name="T8" fmla="*/ 14 w 26"/>
                  <a:gd name="T9" fmla="*/ 17 h 17"/>
                  <a:gd name="T10" fmla="*/ 26 w 26"/>
                  <a:gd name="T11" fmla="*/ 10 h 17"/>
                  <a:gd name="T12" fmla="*/ 19 w 26"/>
                  <a:gd name="T13" fmla="*/ 0 h 17"/>
                  <a:gd name="T14" fmla="*/ 12 w 26"/>
                  <a:gd name="T15" fmla="*/ 2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6" h="17">
                    <a:moveTo>
                      <a:pt x="12" y="2"/>
                    </a:moveTo>
                    <a:lnTo>
                      <a:pt x="5" y="5"/>
                    </a:lnTo>
                    <a:lnTo>
                      <a:pt x="0" y="12"/>
                    </a:lnTo>
                    <a:lnTo>
                      <a:pt x="7" y="14"/>
                    </a:lnTo>
                    <a:lnTo>
                      <a:pt x="14" y="17"/>
                    </a:lnTo>
                    <a:lnTo>
                      <a:pt x="26" y="10"/>
                    </a:lnTo>
                    <a:lnTo>
                      <a:pt x="19" y="0"/>
                    </a:lnTo>
                    <a:lnTo>
                      <a:pt x="12" y="2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34" name="Freeform 41"/>
              <p:cNvSpPr>
                <a:spLocks/>
              </p:cNvSpPr>
              <p:nvPr/>
            </p:nvSpPr>
            <p:spPr bwMode="auto">
              <a:xfrm>
                <a:off x="9429750" y="1603375"/>
                <a:ext cx="19050" cy="22225"/>
              </a:xfrm>
              <a:custGeom>
                <a:avLst/>
                <a:gdLst>
                  <a:gd name="T0" fmla="*/ 0 w 12"/>
                  <a:gd name="T1" fmla="*/ 14 h 14"/>
                  <a:gd name="T2" fmla="*/ 9 w 12"/>
                  <a:gd name="T3" fmla="*/ 14 h 14"/>
                  <a:gd name="T4" fmla="*/ 12 w 12"/>
                  <a:gd name="T5" fmla="*/ 0 h 14"/>
                  <a:gd name="T6" fmla="*/ 2 w 12"/>
                  <a:gd name="T7" fmla="*/ 5 h 14"/>
                  <a:gd name="T8" fmla="*/ 0 w 12"/>
                  <a:gd name="T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4">
                    <a:moveTo>
                      <a:pt x="0" y="14"/>
                    </a:moveTo>
                    <a:lnTo>
                      <a:pt x="9" y="14"/>
                    </a:lnTo>
                    <a:lnTo>
                      <a:pt x="12" y="0"/>
                    </a:lnTo>
                    <a:lnTo>
                      <a:pt x="2" y="5"/>
                    </a:lnTo>
                    <a:lnTo>
                      <a:pt x="0" y="14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35" name="Freeform 42"/>
              <p:cNvSpPr>
                <a:spLocks/>
              </p:cNvSpPr>
              <p:nvPr/>
            </p:nvSpPr>
            <p:spPr bwMode="auto">
              <a:xfrm>
                <a:off x="9418638" y="1701800"/>
                <a:ext cx="22225" cy="25400"/>
              </a:xfrm>
              <a:custGeom>
                <a:avLst/>
                <a:gdLst>
                  <a:gd name="T0" fmla="*/ 14 w 14"/>
                  <a:gd name="T1" fmla="*/ 7 h 16"/>
                  <a:gd name="T2" fmla="*/ 11 w 14"/>
                  <a:gd name="T3" fmla="*/ 16 h 16"/>
                  <a:gd name="T4" fmla="*/ 2 w 14"/>
                  <a:gd name="T5" fmla="*/ 16 h 16"/>
                  <a:gd name="T6" fmla="*/ 0 w 14"/>
                  <a:gd name="T7" fmla="*/ 7 h 16"/>
                  <a:gd name="T8" fmla="*/ 2 w 14"/>
                  <a:gd name="T9" fmla="*/ 0 h 16"/>
                  <a:gd name="T10" fmla="*/ 9 w 14"/>
                  <a:gd name="T11" fmla="*/ 0 h 16"/>
                  <a:gd name="T12" fmla="*/ 14 w 14"/>
                  <a:gd name="T13" fmla="*/ 7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16">
                    <a:moveTo>
                      <a:pt x="14" y="7"/>
                    </a:moveTo>
                    <a:lnTo>
                      <a:pt x="11" y="16"/>
                    </a:lnTo>
                    <a:lnTo>
                      <a:pt x="2" y="16"/>
                    </a:lnTo>
                    <a:lnTo>
                      <a:pt x="0" y="7"/>
                    </a:lnTo>
                    <a:lnTo>
                      <a:pt x="2" y="0"/>
                    </a:lnTo>
                    <a:lnTo>
                      <a:pt x="9" y="0"/>
                    </a:lnTo>
                    <a:lnTo>
                      <a:pt x="14" y="7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</p:grpSp>
      </p:grpSp>
      <p:sp>
        <p:nvSpPr>
          <p:cNvPr id="55" name="CaixaDeTexto 54"/>
          <p:cNvSpPr txBox="1"/>
          <p:nvPr/>
        </p:nvSpPr>
        <p:spPr>
          <a:xfrm>
            <a:off x="11207077" y="538266"/>
            <a:ext cx="70564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t-BR" b="1" i="1" dirty="0">
                <a:solidFill>
                  <a:schemeClr val="accent1">
                    <a:lumMod val="50000"/>
                  </a:schemeClr>
                </a:solidFill>
              </a:rPr>
              <a:t>em %</a:t>
            </a:r>
          </a:p>
        </p:txBody>
      </p:sp>
      <p:sp>
        <p:nvSpPr>
          <p:cNvPr id="58" name="CaixaDeTexto 57"/>
          <p:cNvSpPr txBox="1"/>
          <p:nvPr/>
        </p:nvSpPr>
        <p:spPr>
          <a:xfrm>
            <a:off x="717552" y="1756881"/>
            <a:ext cx="2800348" cy="267765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2800" b="1" dirty="0">
                <a:solidFill>
                  <a:schemeClr val="bg1">
                    <a:lumMod val="50000"/>
                  </a:schemeClr>
                </a:solidFill>
              </a:rPr>
              <a:t>instituição que lembra quando pensa em </a:t>
            </a:r>
            <a:r>
              <a:rPr lang="pt-BR" sz="2800" b="1" dirty="0">
                <a:solidFill>
                  <a:schemeClr val="accent5">
                    <a:lumMod val="50000"/>
                  </a:schemeClr>
                </a:solidFill>
              </a:rPr>
              <a:t>CURSOS para pequenas empresas</a:t>
            </a:r>
          </a:p>
        </p:txBody>
      </p:sp>
      <p:sp>
        <p:nvSpPr>
          <p:cNvPr id="63" name="CaixaDeTexto 62"/>
          <p:cNvSpPr txBox="1"/>
          <p:nvPr/>
        </p:nvSpPr>
        <p:spPr>
          <a:xfrm>
            <a:off x="2409264" y="4970361"/>
            <a:ext cx="877163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t-BR" sz="2000" i="1" dirty="0">
                <a:solidFill>
                  <a:srgbClr val="0070C0"/>
                </a:solidFill>
              </a:rPr>
              <a:t>por UF</a:t>
            </a:r>
          </a:p>
        </p:txBody>
      </p:sp>
      <p:graphicFrame>
        <p:nvGraphicFramePr>
          <p:cNvPr id="65" name="Tabela 6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456821811"/>
              </p:ext>
            </p:extLst>
          </p:nvPr>
        </p:nvGraphicFramePr>
        <p:xfrm>
          <a:off x="3969185" y="802657"/>
          <a:ext cx="2014237" cy="2118468"/>
        </p:xfrm>
        <a:graphic>
          <a:graphicData uri="http://schemas.openxmlformats.org/drawingml/2006/table">
            <a:tbl>
              <a:tblPr bandRow="1">
                <a:tableStyleId>{5C22544A-7EE6-4342-B048-85BDC9FD1C3A}</a:tableStyleId>
              </a:tblPr>
              <a:tblGrid>
                <a:gridCol w="2014237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</a:tblGrid>
              <a:tr h="353078">
                <a:tc>
                  <a:txBody>
                    <a:bodyPr/>
                    <a:lstStyle/>
                    <a:p>
                      <a:pPr algn="r"/>
                      <a:r>
                        <a:rPr lang="pt-BR" sz="1600" b="1" dirty="0">
                          <a:solidFill>
                            <a:srgbClr val="0070C0"/>
                          </a:solidFill>
                        </a:rPr>
                        <a:t>SEBRAE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53078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6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‘</a:t>
                      </a:r>
                      <a:r>
                        <a:rPr lang="pt-BR" sz="1600" b="0" kern="1200" dirty="0" err="1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n.s.’|’s.r</a:t>
                      </a:r>
                      <a:r>
                        <a:rPr lang="pt-BR" sz="16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’| ’não lembra 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53078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6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SENAI | SESI | IEL | CNI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53078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6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SENAC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53078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6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bancos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53078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6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outros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</a:tbl>
          </a:graphicData>
        </a:graphic>
      </p:graphicFrame>
      <p:graphicFrame>
        <p:nvGraphicFramePr>
          <p:cNvPr id="66" name="Tabela 6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559317389"/>
              </p:ext>
            </p:extLst>
          </p:nvPr>
        </p:nvGraphicFramePr>
        <p:xfrm>
          <a:off x="6014422" y="504970"/>
          <a:ext cx="4089855" cy="243000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71805">
                  <a:extLst>
                    <a:ext uri="{9D8B030D-6E8A-4147-A177-3AD203B41FA5}">
                      <a16:colId xmlns:a16="http://schemas.microsoft.com/office/drawing/2014/main" xmlns="" val="3415829805"/>
                    </a:ext>
                  </a:extLst>
                </a:gridCol>
                <a:gridCol w="371805">
                  <a:extLst>
                    <a:ext uri="{9D8B030D-6E8A-4147-A177-3AD203B41FA5}">
                      <a16:colId xmlns:a16="http://schemas.microsoft.com/office/drawing/2014/main" xmlns="" val="1778672223"/>
                    </a:ext>
                  </a:extLst>
                </a:gridCol>
                <a:gridCol w="371805">
                  <a:extLst>
                    <a:ext uri="{9D8B030D-6E8A-4147-A177-3AD203B41FA5}">
                      <a16:colId xmlns:a16="http://schemas.microsoft.com/office/drawing/2014/main" xmlns="" val="20003"/>
                    </a:ext>
                  </a:extLst>
                </a:gridCol>
                <a:gridCol w="371805">
                  <a:extLst>
                    <a:ext uri="{9D8B030D-6E8A-4147-A177-3AD203B41FA5}">
                      <a16:colId xmlns:a16="http://schemas.microsoft.com/office/drawing/2014/main" xmlns="" val="20004"/>
                    </a:ext>
                  </a:extLst>
                </a:gridCol>
                <a:gridCol w="371805">
                  <a:extLst>
                    <a:ext uri="{9D8B030D-6E8A-4147-A177-3AD203B41FA5}">
                      <a16:colId xmlns:a16="http://schemas.microsoft.com/office/drawing/2014/main" xmlns="" val="20005"/>
                    </a:ext>
                  </a:extLst>
                </a:gridCol>
                <a:gridCol w="371805">
                  <a:extLst>
                    <a:ext uri="{9D8B030D-6E8A-4147-A177-3AD203B41FA5}">
                      <a16:colId xmlns:a16="http://schemas.microsoft.com/office/drawing/2014/main" xmlns="" val="20006"/>
                    </a:ext>
                  </a:extLst>
                </a:gridCol>
                <a:gridCol w="371805">
                  <a:extLst>
                    <a:ext uri="{9D8B030D-6E8A-4147-A177-3AD203B41FA5}">
                      <a16:colId xmlns:a16="http://schemas.microsoft.com/office/drawing/2014/main" xmlns="" val="20007"/>
                    </a:ext>
                  </a:extLst>
                </a:gridCol>
                <a:gridCol w="371805">
                  <a:extLst>
                    <a:ext uri="{9D8B030D-6E8A-4147-A177-3AD203B41FA5}">
                      <a16:colId xmlns:a16="http://schemas.microsoft.com/office/drawing/2014/main" xmlns="" val="20008"/>
                    </a:ext>
                  </a:extLst>
                </a:gridCol>
                <a:gridCol w="371805">
                  <a:extLst>
                    <a:ext uri="{9D8B030D-6E8A-4147-A177-3AD203B41FA5}">
                      <a16:colId xmlns:a16="http://schemas.microsoft.com/office/drawing/2014/main" xmlns="" val="20009"/>
                    </a:ext>
                  </a:extLst>
                </a:gridCol>
                <a:gridCol w="371805">
                  <a:extLst>
                    <a:ext uri="{9D8B030D-6E8A-4147-A177-3AD203B41FA5}">
                      <a16:colId xmlns:a16="http://schemas.microsoft.com/office/drawing/2014/main" xmlns="" val="20010"/>
                    </a:ext>
                  </a:extLst>
                </a:gridCol>
                <a:gridCol w="371805">
                  <a:extLst>
                    <a:ext uri="{9D8B030D-6E8A-4147-A177-3AD203B41FA5}">
                      <a16:colId xmlns:a16="http://schemas.microsoft.com/office/drawing/2014/main" xmlns="" val="20011"/>
                    </a:ext>
                  </a:extLst>
                </a:gridCol>
              </a:tblGrid>
              <a:tr h="270000"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SC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RS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PR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SP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RJ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MG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ES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DF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GO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MS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MT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4138943772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36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460727012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24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2401780492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23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276988336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3449430304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12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</a:tbl>
          </a:graphicData>
        </a:graphic>
      </p:graphicFrame>
      <p:sp>
        <p:nvSpPr>
          <p:cNvPr id="67" name="CaixaDeTexto 66"/>
          <p:cNvSpPr txBox="1"/>
          <p:nvPr/>
        </p:nvSpPr>
        <p:spPr>
          <a:xfrm>
            <a:off x="5537014" y="2959186"/>
            <a:ext cx="553357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pt-BR" sz="1200" dirty="0">
                <a:solidFill>
                  <a:schemeClr val="tx2">
                    <a:lumMod val="75000"/>
                  </a:schemeClr>
                </a:solidFill>
              </a:rPr>
              <a:t>base: </a:t>
            </a:r>
          </a:p>
        </p:txBody>
      </p:sp>
      <p:graphicFrame>
        <p:nvGraphicFramePr>
          <p:cNvPr id="68" name="Tabela 6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06281223"/>
              </p:ext>
            </p:extLst>
          </p:nvPr>
        </p:nvGraphicFramePr>
        <p:xfrm>
          <a:off x="6033422" y="2924637"/>
          <a:ext cx="4074928" cy="360534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70448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370448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370448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  <a:gridCol w="370448">
                  <a:extLst>
                    <a:ext uri="{9D8B030D-6E8A-4147-A177-3AD203B41FA5}">
                      <a16:colId xmlns:a16="http://schemas.microsoft.com/office/drawing/2014/main" xmlns="" val="20003"/>
                    </a:ext>
                  </a:extLst>
                </a:gridCol>
                <a:gridCol w="370448">
                  <a:extLst>
                    <a:ext uri="{9D8B030D-6E8A-4147-A177-3AD203B41FA5}">
                      <a16:colId xmlns:a16="http://schemas.microsoft.com/office/drawing/2014/main" xmlns="" val="20004"/>
                    </a:ext>
                  </a:extLst>
                </a:gridCol>
                <a:gridCol w="370448">
                  <a:extLst>
                    <a:ext uri="{9D8B030D-6E8A-4147-A177-3AD203B41FA5}">
                      <a16:colId xmlns:a16="http://schemas.microsoft.com/office/drawing/2014/main" xmlns="" val="20005"/>
                    </a:ext>
                  </a:extLst>
                </a:gridCol>
                <a:gridCol w="370448">
                  <a:extLst>
                    <a:ext uri="{9D8B030D-6E8A-4147-A177-3AD203B41FA5}">
                      <a16:colId xmlns:a16="http://schemas.microsoft.com/office/drawing/2014/main" xmlns="" val="20006"/>
                    </a:ext>
                  </a:extLst>
                </a:gridCol>
                <a:gridCol w="370448">
                  <a:extLst>
                    <a:ext uri="{9D8B030D-6E8A-4147-A177-3AD203B41FA5}">
                      <a16:colId xmlns:a16="http://schemas.microsoft.com/office/drawing/2014/main" xmlns="" val="20007"/>
                    </a:ext>
                  </a:extLst>
                </a:gridCol>
                <a:gridCol w="370448">
                  <a:extLst>
                    <a:ext uri="{9D8B030D-6E8A-4147-A177-3AD203B41FA5}">
                      <a16:colId xmlns:a16="http://schemas.microsoft.com/office/drawing/2014/main" xmlns="" val="20008"/>
                    </a:ext>
                  </a:extLst>
                </a:gridCol>
                <a:gridCol w="370448">
                  <a:extLst>
                    <a:ext uri="{9D8B030D-6E8A-4147-A177-3AD203B41FA5}">
                      <a16:colId xmlns:a16="http://schemas.microsoft.com/office/drawing/2014/main" xmlns="" val="20009"/>
                    </a:ext>
                  </a:extLst>
                </a:gridCol>
                <a:gridCol w="370448">
                  <a:extLst>
                    <a:ext uri="{9D8B030D-6E8A-4147-A177-3AD203B41FA5}">
                      <a16:colId xmlns:a16="http://schemas.microsoft.com/office/drawing/2014/main" xmlns="" val="20010"/>
                    </a:ext>
                  </a:extLst>
                </a:gridCol>
              </a:tblGrid>
              <a:tr h="360534"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396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622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611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626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580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637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409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425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424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401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410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</a:tbl>
          </a:graphicData>
        </a:graphic>
      </p:graphicFrame>
      <p:graphicFrame>
        <p:nvGraphicFramePr>
          <p:cNvPr id="69" name="Tabela 6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393101223"/>
              </p:ext>
            </p:extLst>
          </p:nvPr>
        </p:nvGraphicFramePr>
        <p:xfrm>
          <a:off x="6035539" y="3309388"/>
          <a:ext cx="5932048" cy="2510319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70753">
                  <a:extLst>
                    <a:ext uri="{9D8B030D-6E8A-4147-A177-3AD203B41FA5}">
                      <a16:colId xmlns:a16="http://schemas.microsoft.com/office/drawing/2014/main" xmlns="" val="2508618538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xmlns="" val="3216808406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xmlns="" val="3511244442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xmlns="" val="20015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xmlns="" val="20016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xmlns="" val="20017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xmlns="" val="20018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xmlns="" val="20019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xmlns="" val="20020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xmlns="" val="20021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xmlns="" val="20022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xmlns="" val="20023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xmlns="" val="20024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xmlns="" val="20025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xmlns="" val="20026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xmlns="" val="20027"/>
                    </a:ext>
                  </a:extLst>
                </a:gridCol>
              </a:tblGrid>
              <a:tr h="466743"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SE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RN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PI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PE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PB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MA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CE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BA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AL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TO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AM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AC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PA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AP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RR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RO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4138943772"/>
                  </a:ext>
                </a:extLst>
              </a:tr>
              <a:tr h="340596"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460727012"/>
                  </a:ext>
                </a:extLst>
              </a:tr>
              <a:tr h="340596"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2401780492"/>
                  </a:ext>
                </a:extLst>
              </a:tr>
              <a:tr h="340596"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276988336"/>
                  </a:ext>
                </a:extLst>
              </a:tr>
              <a:tr h="340596"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3449430304"/>
                  </a:ext>
                </a:extLst>
              </a:tr>
              <a:tr h="340596"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40596"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</a:tbl>
          </a:graphicData>
        </a:graphic>
      </p:graphicFrame>
      <p:graphicFrame>
        <p:nvGraphicFramePr>
          <p:cNvPr id="70" name="Tabela 69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821311439"/>
              </p:ext>
            </p:extLst>
          </p:nvPr>
        </p:nvGraphicFramePr>
        <p:xfrm>
          <a:off x="3969185" y="3820415"/>
          <a:ext cx="2014237" cy="1966650"/>
        </p:xfrm>
        <a:graphic>
          <a:graphicData uri="http://schemas.openxmlformats.org/drawingml/2006/table">
            <a:tbl>
              <a:tblPr bandRow="1">
                <a:tableStyleId>{5C22544A-7EE6-4342-B048-85BDC9FD1C3A}</a:tableStyleId>
              </a:tblPr>
              <a:tblGrid>
                <a:gridCol w="2014237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</a:tblGrid>
              <a:tr h="335280">
                <a:tc>
                  <a:txBody>
                    <a:bodyPr/>
                    <a:lstStyle/>
                    <a:p>
                      <a:pPr algn="r"/>
                      <a:r>
                        <a:rPr lang="pt-BR" sz="1600" b="1" dirty="0">
                          <a:solidFill>
                            <a:srgbClr val="0070C0"/>
                          </a:solidFill>
                        </a:rPr>
                        <a:t>SEBRAE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26274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6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‘</a:t>
                      </a:r>
                      <a:r>
                        <a:rPr lang="pt-BR" sz="1600" b="0" kern="1200" dirty="0" err="1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n.s.’|’s.r</a:t>
                      </a:r>
                      <a:r>
                        <a:rPr lang="pt-BR" sz="16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’| ’não lembra 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26274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6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SENAI | SESI | IEL | CNI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26274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6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SENAC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26274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6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bancos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26274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6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outros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</a:tbl>
          </a:graphicData>
        </a:graphic>
      </p:graphicFrame>
      <p:sp>
        <p:nvSpPr>
          <p:cNvPr id="71" name="CaixaDeTexto 70"/>
          <p:cNvSpPr txBox="1"/>
          <p:nvPr/>
        </p:nvSpPr>
        <p:spPr>
          <a:xfrm>
            <a:off x="5537014" y="5819707"/>
            <a:ext cx="553357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pt-BR" sz="1200" dirty="0">
                <a:solidFill>
                  <a:schemeClr val="tx2">
                    <a:lumMod val="75000"/>
                  </a:schemeClr>
                </a:solidFill>
              </a:rPr>
              <a:t>base: </a:t>
            </a:r>
          </a:p>
        </p:txBody>
      </p:sp>
      <p:graphicFrame>
        <p:nvGraphicFramePr>
          <p:cNvPr id="72" name="Tabela 7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933271300"/>
              </p:ext>
            </p:extLst>
          </p:nvPr>
        </p:nvGraphicFramePr>
        <p:xfrm>
          <a:off x="6033426" y="5785158"/>
          <a:ext cx="5934160" cy="360534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70885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370885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370885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  <a:gridCol w="370885">
                  <a:extLst>
                    <a:ext uri="{9D8B030D-6E8A-4147-A177-3AD203B41FA5}">
                      <a16:colId xmlns:a16="http://schemas.microsoft.com/office/drawing/2014/main" xmlns="" val="20003"/>
                    </a:ext>
                  </a:extLst>
                </a:gridCol>
                <a:gridCol w="370885">
                  <a:extLst>
                    <a:ext uri="{9D8B030D-6E8A-4147-A177-3AD203B41FA5}">
                      <a16:colId xmlns:a16="http://schemas.microsoft.com/office/drawing/2014/main" xmlns="" val="20004"/>
                    </a:ext>
                  </a:extLst>
                </a:gridCol>
                <a:gridCol w="370885">
                  <a:extLst>
                    <a:ext uri="{9D8B030D-6E8A-4147-A177-3AD203B41FA5}">
                      <a16:colId xmlns:a16="http://schemas.microsoft.com/office/drawing/2014/main" xmlns="" val="20005"/>
                    </a:ext>
                  </a:extLst>
                </a:gridCol>
                <a:gridCol w="370885">
                  <a:extLst>
                    <a:ext uri="{9D8B030D-6E8A-4147-A177-3AD203B41FA5}">
                      <a16:colId xmlns:a16="http://schemas.microsoft.com/office/drawing/2014/main" xmlns="" val="20006"/>
                    </a:ext>
                  </a:extLst>
                </a:gridCol>
                <a:gridCol w="370885">
                  <a:extLst>
                    <a:ext uri="{9D8B030D-6E8A-4147-A177-3AD203B41FA5}">
                      <a16:colId xmlns:a16="http://schemas.microsoft.com/office/drawing/2014/main" xmlns="" val="20007"/>
                    </a:ext>
                  </a:extLst>
                </a:gridCol>
                <a:gridCol w="370885">
                  <a:extLst>
                    <a:ext uri="{9D8B030D-6E8A-4147-A177-3AD203B41FA5}">
                      <a16:colId xmlns:a16="http://schemas.microsoft.com/office/drawing/2014/main" xmlns="" val="20008"/>
                    </a:ext>
                  </a:extLst>
                </a:gridCol>
                <a:gridCol w="370885">
                  <a:extLst>
                    <a:ext uri="{9D8B030D-6E8A-4147-A177-3AD203B41FA5}">
                      <a16:colId xmlns:a16="http://schemas.microsoft.com/office/drawing/2014/main" xmlns="" val="20009"/>
                    </a:ext>
                  </a:extLst>
                </a:gridCol>
                <a:gridCol w="370885">
                  <a:extLst>
                    <a:ext uri="{9D8B030D-6E8A-4147-A177-3AD203B41FA5}">
                      <a16:colId xmlns:a16="http://schemas.microsoft.com/office/drawing/2014/main" xmlns="" val="20010"/>
                    </a:ext>
                  </a:extLst>
                </a:gridCol>
                <a:gridCol w="370885">
                  <a:extLst>
                    <a:ext uri="{9D8B030D-6E8A-4147-A177-3AD203B41FA5}">
                      <a16:colId xmlns:a16="http://schemas.microsoft.com/office/drawing/2014/main" xmlns="" val="20011"/>
                    </a:ext>
                  </a:extLst>
                </a:gridCol>
                <a:gridCol w="370885">
                  <a:extLst>
                    <a:ext uri="{9D8B030D-6E8A-4147-A177-3AD203B41FA5}">
                      <a16:colId xmlns:a16="http://schemas.microsoft.com/office/drawing/2014/main" xmlns="" val="20012"/>
                    </a:ext>
                  </a:extLst>
                </a:gridCol>
                <a:gridCol w="370885">
                  <a:extLst>
                    <a:ext uri="{9D8B030D-6E8A-4147-A177-3AD203B41FA5}">
                      <a16:colId xmlns:a16="http://schemas.microsoft.com/office/drawing/2014/main" xmlns="" val="203119777"/>
                    </a:ext>
                  </a:extLst>
                </a:gridCol>
                <a:gridCol w="370885">
                  <a:extLst>
                    <a:ext uri="{9D8B030D-6E8A-4147-A177-3AD203B41FA5}">
                      <a16:colId xmlns:a16="http://schemas.microsoft.com/office/drawing/2014/main" xmlns="" val="2134523536"/>
                    </a:ext>
                  </a:extLst>
                </a:gridCol>
                <a:gridCol w="370885">
                  <a:extLst>
                    <a:ext uri="{9D8B030D-6E8A-4147-A177-3AD203B41FA5}">
                      <a16:colId xmlns:a16="http://schemas.microsoft.com/office/drawing/2014/main" xmlns="" val="2399381869"/>
                    </a:ext>
                  </a:extLst>
                </a:gridCol>
              </a:tblGrid>
              <a:tr h="360534"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396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406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50" b="0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402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414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415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388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415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50" b="0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419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403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380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50" b="0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373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386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50" b="0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382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50" b="0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324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362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384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</a:tbl>
          </a:graphicData>
        </a:graphic>
      </p:graphicFrame>
      <p:sp>
        <p:nvSpPr>
          <p:cNvPr id="75" name="CaixaDeTexto 74"/>
          <p:cNvSpPr txBox="1"/>
          <p:nvPr/>
        </p:nvSpPr>
        <p:spPr>
          <a:xfrm>
            <a:off x="963614" y="6450177"/>
            <a:ext cx="10247311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100" b="1" dirty="0">
                <a:solidFill>
                  <a:schemeClr val="bg1"/>
                </a:solidFill>
              </a:rPr>
              <a:t>p5. </a:t>
            </a:r>
            <a:r>
              <a:rPr lang="pt-BR" sz="1100" dirty="0">
                <a:solidFill>
                  <a:schemeClr val="bg1"/>
                </a:solidFill>
              </a:rPr>
              <a:t>Qual o primeiro nome de instituição/empresa que o(a) Sr.(a) lembra quando pensa em CURSOS para pequenas empresas?</a:t>
            </a:r>
          </a:p>
        </p:txBody>
      </p:sp>
      <p:grpSp>
        <p:nvGrpSpPr>
          <p:cNvPr id="76" name="Group 4"/>
          <p:cNvGrpSpPr>
            <a:grpSpLocks noChangeAspect="1"/>
          </p:cNvGrpSpPr>
          <p:nvPr/>
        </p:nvGrpSpPr>
        <p:grpSpPr bwMode="auto">
          <a:xfrm>
            <a:off x="717552" y="6456363"/>
            <a:ext cx="217488" cy="304800"/>
            <a:chOff x="452" y="4067"/>
            <a:chExt cx="137" cy="192"/>
          </a:xfrm>
        </p:grpSpPr>
        <p:sp>
          <p:nvSpPr>
            <p:cNvPr id="77" name="Freeform 5"/>
            <p:cNvSpPr>
              <a:spLocks/>
            </p:cNvSpPr>
            <p:nvPr/>
          </p:nvSpPr>
          <p:spPr bwMode="auto">
            <a:xfrm>
              <a:off x="472" y="4077"/>
              <a:ext cx="117" cy="182"/>
            </a:xfrm>
            <a:custGeom>
              <a:avLst/>
              <a:gdLst>
                <a:gd name="T0" fmla="*/ 125 w 125"/>
                <a:gd name="T1" fmla="*/ 47 h 194"/>
                <a:gd name="T2" fmla="*/ 63 w 125"/>
                <a:gd name="T3" fmla="*/ 0 h 194"/>
                <a:gd name="T4" fmla="*/ 0 w 125"/>
                <a:gd name="T5" fmla="*/ 64 h 194"/>
                <a:gd name="T6" fmla="*/ 7 w 125"/>
                <a:gd name="T7" fmla="*/ 88 h 194"/>
                <a:gd name="T8" fmla="*/ 57 w 125"/>
                <a:gd name="T9" fmla="*/ 188 h 194"/>
                <a:gd name="T10" fmla="*/ 70 w 125"/>
                <a:gd name="T11" fmla="*/ 188 h 194"/>
                <a:gd name="T12" fmla="*/ 120 w 125"/>
                <a:gd name="T13" fmla="*/ 88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5" h="194">
                  <a:moveTo>
                    <a:pt x="125" y="47"/>
                  </a:moveTo>
                  <a:cubicBezTo>
                    <a:pt x="117" y="20"/>
                    <a:pt x="93" y="0"/>
                    <a:pt x="63" y="0"/>
                  </a:cubicBezTo>
                  <a:cubicBezTo>
                    <a:pt x="28" y="0"/>
                    <a:pt x="0" y="29"/>
                    <a:pt x="0" y="64"/>
                  </a:cubicBezTo>
                  <a:cubicBezTo>
                    <a:pt x="0" y="71"/>
                    <a:pt x="4" y="82"/>
                    <a:pt x="7" y="88"/>
                  </a:cubicBezTo>
                  <a:cubicBezTo>
                    <a:pt x="57" y="188"/>
                    <a:pt x="57" y="188"/>
                    <a:pt x="57" y="188"/>
                  </a:cubicBezTo>
                  <a:cubicBezTo>
                    <a:pt x="59" y="194"/>
                    <a:pt x="67" y="194"/>
                    <a:pt x="70" y="188"/>
                  </a:cubicBezTo>
                  <a:cubicBezTo>
                    <a:pt x="120" y="88"/>
                    <a:pt x="120" y="88"/>
                    <a:pt x="120" y="88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78" name="Freeform 6"/>
            <p:cNvSpPr>
              <a:spLocks noEditPoints="1"/>
            </p:cNvSpPr>
            <p:nvPr/>
          </p:nvSpPr>
          <p:spPr bwMode="auto">
            <a:xfrm>
              <a:off x="452" y="4067"/>
              <a:ext cx="127" cy="189"/>
            </a:xfrm>
            <a:custGeom>
              <a:avLst/>
              <a:gdLst>
                <a:gd name="T0" fmla="*/ 68 w 135"/>
                <a:gd name="T1" fmla="*/ 202 h 202"/>
                <a:gd name="T2" fmla="*/ 57 w 135"/>
                <a:gd name="T3" fmla="*/ 195 h 202"/>
                <a:gd name="T4" fmla="*/ 7 w 135"/>
                <a:gd name="T5" fmla="*/ 95 h 202"/>
                <a:gd name="T6" fmla="*/ 7 w 135"/>
                <a:gd name="T7" fmla="*/ 95 h 202"/>
                <a:gd name="T8" fmla="*/ 6 w 135"/>
                <a:gd name="T9" fmla="*/ 91 h 202"/>
                <a:gd name="T10" fmla="*/ 0 w 135"/>
                <a:gd name="T11" fmla="*/ 68 h 202"/>
                <a:gd name="T12" fmla="*/ 68 w 135"/>
                <a:gd name="T13" fmla="*/ 0 h 202"/>
                <a:gd name="T14" fmla="*/ 134 w 135"/>
                <a:gd name="T15" fmla="*/ 50 h 202"/>
                <a:gd name="T16" fmla="*/ 131 w 135"/>
                <a:gd name="T17" fmla="*/ 56 h 202"/>
                <a:gd name="T18" fmla="*/ 125 w 135"/>
                <a:gd name="T19" fmla="*/ 52 h 202"/>
                <a:gd name="T20" fmla="*/ 68 w 135"/>
                <a:gd name="T21" fmla="*/ 10 h 202"/>
                <a:gd name="T22" fmla="*/ 10 w 135"/>
                <a:gd name="T23" fmla="*/ 68 h 202"/>
                <a:gd name="T24" fmla="*/ 15 w 135"/>
                <a:gd name="T25" fmla="*/ 87 h 202"/>
                <a:gd name="T26" fmla="*/ 16 w 135"/>
                <a:gd name="T27" fmla="*/ 91 h 202"/>
                <a:gd name="T28" fmla="*/ 66 w 135"/>
                <a:gd name="T29" fmla="*/ 190 h 202"/>
                <a:gd name="T30" fmla="*/ 68 w 135"/>
                <a:gd name="T31" fmla="*/ 192 h 202"/>
                <a:gd name="T32" fmla="*/ 71 w 135"/>
                <a:gd name="T33" fmla="*/ 190 h 202"/>
                <a:gd name="T34" fmla="*/ 121 w 135"/>
                <a:gd name="T35" fmla="*/ 91 h 202"/>
                <a:gd name="T36" fmla="*/ 127 w 135"/>
                <a:gd name="T37" fmla="*/ 89 h 202"/>
                <a:gd name="T38" fmla="*/ 130 w 135"/>
                <a:gd name="T39" fmla="*/ 95 h 202"/>
                <a:gd name="T40" fmla="*/ 79 w 135"/>
                <a:gd name="T41" fmla="*/ 195 h 202"/>
                <a:gd name="T42" fmla="*/ 68 w 135"/>
                <a:gd name="T43" fmla="*/ 202 h 202"/>
                <a:gd name="T44" fmla="*/ 68 w 135"/>
                <a:gd name="T45" fmla="*/ 202 h 202"/>
                <a:gd name="T46" fmla="*/ 68 w 135"/>
                <a:gd name="T47" fmla="*/ 202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35" h="202">
                  <a:moveTo>
                    <a:pt x="68" y="202"/>
                  </a:moveTo>
                  <a:cubicBezTo>
                    <a:pt x="64" y="202"/>
                    <a:pt x="59" y="199"/>
                    <a:pt x="57" y="195"/>
                  </a:cubicBezTo>
                  <a:cubicBezTo>
                    <a:pt x="7" y="95"/>
                    <a:pt x="7" y="95"/>
                    <a:pt x="7" y="95"/>
                  </a:cubicBezTo>
                  <a:cubicBezTo>
                    <a:pt x="7" y="95"/>
                    <a:pt x="7" y="95"/>
                    <a:pt x="7" y="95"/>
                  </a:cubicBezTo>
                  <a:cubicBezTo>
                    <a:pt x="7" y="93"/>
                    <a:pt x="6" y="92"/>
                    <a:pt x="6" y="91"/>
                  </a:cubicBezTo>
                  <a:cubicBezTo>
                    <a:pt x="3" y="84"/>
                    <a:pt x="0" y="75"/>
                    <a:pt x="0" y="68"/>
                  </a:cubicBezTo>
                  <a:cubicBezTo>
                    <a:pt x="0" y="31"/>
                    <a:pt x="31" y="0"/>
                    <a:pt x="68" y="0"/>
                  </a:cubicBezTo>
                  <a:cubicBezTo>
                    <a:pt x="99" y="0"/>
                    <a:pt x="126" y="21"/>
                    <a:pt x="134" y="50"/>
                  </a:cubicBezTo>
                  <a:cubicBezTo>
                    <a:pt x="135" y="52"/>
                    <a:pt x="134" y="55"/>
                    <a:pt x="131" y="56"/>
                  </a:cubicBezTo>
                  <a:cubicBezTo>
                    <a:pt x="129" y="57"/>
                    <a:pt x="126" y="55"/>
                    <a:pt x="125" y="52"/>
                  </a:cubicBezTo>
                  <a:cubicBezTo>
                    <a:pt x="118" y="27"/>
                    <a:pt x="95" y="10"/>
                    <a:pt x="68" y="10"/>
                  </a:cubicBezTo>
                  <a:cubicBezTo>
                    <a:pt x="36" y="10"/>
                    <a:pt x="10" y="36"/>
                    <a:pt x="10" y="68"/>
                  </a:cubicBezTo>
                  <a:cubicBezTo>
                    <a:pt x="10" y="74"/>
                    <a:pt x="12" y="81"/>
                    <a:pt x="15" y="87"/>
                  </a:cubicBezTo>
                  <a:cubicBezTo>
                    <a:pt x="15" y="88"/>
                    <a:pt x="16" y="90"/>
                    <a:pt x="16" y="91"/>
                  </a:cubicBezTo>
                  <a:cubicBezTo>
                    <a:pt x="66" y="190"/>
                    <a:pt x="66" y="190"/>
                    <a:pt x="66" y="190"/>
                  </a:cubicBezTo>
                  <a:cubicBezTo>
                    <a:pt x="67" y="192"/>
                    <a:pt x="68" y="192"/>
                    <a:pt x="68" y="192"/>
                  </a:cubicBezTo>
                  <a:cubicBezTo>
                    <a:pt x="69" y="192"/>
                    <a:pt x="70" y="192"/>
                    <a:pt x="71" y="190"/>
                  </a:cubicBezTo>
                  <a:cubicBezTo>
                    <a:pt x="121" y="91"/>
                    <a:pt x="121" y="91"/>
                    <a:pt x="121" y="91"/>
                  </a:cubicBezTo>
                  <a:cubicBezTo>
                    <a:pt x="122" y="88"/>
                    <a:pt x="125" y="87"/>
                    <a:pt x="127" y="89"/>
                  </a:cubicBezTo>
                  <a:cubicBezTo>
                    <a:pt x="130" y="90"/>
                    <a:pt x="131" y="93"/>
                    <a:pt x="130" y="95"/>
                  </a:cubicBezTo>
                  <a:cubicBezTo>
                    <a:pt x="79" y="195"/>
                    <a:pt x="79" y="195"/>
                    <a:pt x="79" y="195"/>
                  </a:cubicBezTo>
                  <a:cubicBezTo>
                    <a:pt x="77" y="199"/>
                    <a:pt x="73" y="202"/>
                    <a:pt x="68" y="202"/>
                  </a:cubicBezTo>
                  <a:close/>
                  <a:moveTo>
                    <a:pt x="68" y="202"/>
                  </a:moveTo>
                  <a:cubicBezTo>
                    <a:pt x="68" y="202"/>
                    <a:pt x="68" y="202"/>
                    <a:pt x="68" y="202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79" name="Freeform 7"/>
            <p:cNvSpPr>
              <a:spLocks noEditPoints="1"/>
            </p:cNvSpPr>
            <p:nvPr/>
          </p:nvSpPr>
          <p:spPr bwMode="auto">
            <a:xfrm>
              <a:off x="490" y="4108"/>
              <a:ext cx="50" cy="75"/>
            </a:xfrm>
            <a:custGeom>
              <a:avLst/>
              <a:gdLst>
                <a:gd name="T0" fmla="*/ 0 w 53"/>
                <a:gd name="T1" fmla="*/ 22 h 80"/>
                <a:gd name="T2" fmla="*/ 3 w 53"/>
                <a:gd name="T3" fmla="*/ 12 h 80"/>
                <a:gd name="T4" fmla="*/ 12 w 53"/>
                <a:gd name="T5" fmla="*/ 3 h 80"/>
                <a:gd name="T6" fmla="*/ 27 w 53"/>
                <a:gd name="T7" fmla="*/ 0 h 80"/>
                <a:gd name="T8" fmla="*/ 40 w 53"/>
                <a:gd name="T9" fmla="*/ 3 h 80"/>
                <a:gd name="T10" fmla="*/ 50 w 53"/>
                <a:gd name="T11" fmla="*/ 11 h 80"/>
                <a:gd name="T12" fmla="*/ 53 w 53"/>
                <a:gd name="T13" fmla="*/ 21 h 80"/>
                <a:gd name="T14" fmla="*/ 51 w 53"/>
                <a:gd name="T15" fmla="*/ 29 h 80"/>
                <a:gd name="T16" fmla="*/ 47 w 53"/>
                <a:gd name="T17" fmla="*/ 35 h 80"/>
                <a:gd name="T18" fmla="*/ 38 w 53"/>
                <a:gd name="T19" fmla="*/ 43 h 80"/>
                <a:gd name="T20" fmla="*/ 35 w 53"/>
                <a:gd name="T21" fmla="*/ 46 h 80"/>
                <a:gd name="T22" fmla="*/ 33 w 53"/>
                <a:gd name="T23" fmla="*/ 48 h 80"/>
                <a:gd name="T24" fmla="*/ 32 w 53"/>
                <a:gd name="T25" fmla="*/ 50 h 80"/>
                <a:gd name="T26" fmla="*/ 31 w 53"/>
                <a:gd name="T27" fmla="*/ 54 h 80"/>
                <a:gd name="T28" fmla="*/ 25 w 53"/>
                <a:gd name="T29" fmla="*/ 60 h 80"/>
                <a:gd name="T30" fmla="*/ 20 w 53"/>
                <a:gd name="T31" fmla="*/ 58 h 80"/>
                <a:gd name="T32" fmla="*/ 19 w 53"/>
                <a:gd name="T33" fmla="*/ 52 h 80"/>
                <a:gd name="T34" fmla="*/ 20 w 53"/>
                <a:gd name="T35" fmla="*/ 45 h 80"/>
                <a:gd name="T36" fmla="*/ 24 w 53"/>
                <a:gd name="T37" fmla="*/ 39 h 80"/>
                <a:gd name="T38" fmla="*/ 30 w 53"/>
                <a:gd name="T39" fmla="*/ 33 h 80"/>
                <a:gd name="T40" fmla="*/ 35 w 53"/>
                <a:gd name="T41" fmla="*/ 29 h 80"/>
                <a:gd name="T42" fmla="*/ 37 w 53"/>
                <a:gd name="T43" fmla="*/ 25 h 80"/>
                <a:gd name="T44" fmla="*/ 38 w 53"/>
                <a:gd name="T45" fmla="*/ 21 h 80"/>
                <a:gd name="T46" fmla="*/ 35 w 53"/>
                <a:gd name="T47" fmla="*/ 14 h 80"/>
                <a:gd name="T48" fmla="*/ 27 w 53"/>
                <a:gd name="T49" fmla="*/ 11 h 80"/>
                <a:gd name="T50" fmla="*/ 18 w 53"/>
                <a:gd name="T51" fmla="*/ 14 h 80"/>
                <a:gd name="T52" fmla="*/ 14 w 53"/>
                <a:gd name="T53" fmla="*/ 23 h 80"/>
                <a:gd name="T54" fmla="*/ 7 w 53"/>
                <a:gd name="T55" fmla="*/ 29 h 80"/>
                <a:gd name="T56" fmla="*/ 2 w 53"/>
                <a:gd name="T57" fmla="*/ 27 h 80"/>
                <a:gd name="T58" fmla="*/ 0 w 53"/>
                <a:gd name="T59" fmla="*/ 22 h 80"/>
                <a:gd name="T60" fmla="*/ 26 w 53"/>
                <a:gd name="T61" fmla="*/ 80 h 80"/>
                <a:gd name="T62" fmla="*/ 20 w 53"/>
                <a:gd name="T63" fmla="*/ 78 h 80"/>
                <a:gd name="T64" fmla="*/ 18 w 53"/>
                <a:gd name="T65" fmla="*/ 72 h 80"/>
                <a:gd name="T66" fmla="*/ 20 w 53"/>
                <a:gd name="T67" fmla="*/ 67 h 80"/>
                <a:gd name="T68" fmla="*/ 26 w 53"/>
                <a:gd name="T69" fmla="*/ 64 h 80"/>
                <a:gd name="T70" fmla="*/ 31 w 53"/>
                <a:gd name="T71" fmla="*/ 67 h 80"/>
                <a:gd name="T72" fmla="*/ 34 w 53"/>
                <a:gd name="T73" fmla="*/ 72 h 80"/>
                <a:gd name="T74" fmla="*/ 31 w 53"/>
                <a:gd name="T75" fmla="*/ 78 h 80"/>
                <a:gd name="T76" fmla="*/ 26 w 53"/>
                <a:gd name="T77" fmla="*/ 80 h 80"/>
                <a:gd name="T78" fmla="*/ 26 w 53"/>
                <a:gd name="T79" fmla="*/ 80 h 80"/>
                <a:gd name="T80" fmla="*/ 26 w 53"/>
                <a:gd name="T81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3" h="80">
                  <a:moveTo>
                    <a:pt x="0" y="22"/>
                  </a:moveTo>
                  <a:cubicBezTo>
                    <a:pt x="0" y="19"/>
                    <a:pt x="1" y="15"/>
                    <a:pt x="3" y="12"/>
                  </a:cubicBezTo>
                  <a:cubicBezTo>
                    <a:pt x="5" y="9"/>
                    <a:pt x="8" y="6"/>
                    <a:pt x="12" y="3"/>
                  </a:cubicBezTo>
                  <a:cubicBezTo>
                    <a:pt x="17" y="1"/>
                    <a:pt x="21" y="0"/>
                    <a:pt x="27" y="0"/>
                  </a:cubicBezTo>
                  <a:cubicBezTo>
                    <a:pt x="32" y="0"/>
                    <a:pt x="37" y="1"/>
                    <a:pt x="40" y="3"/>
                  </a:cubicBezTo>
                  <a:cubicBezTo>
                    <a:pt x="44" y="5"/>
                    <a:pt x="47" y="7"/>
                    <a:pt x="50" y="11"/>
                  </a:cubicBezTo>
                  <a:cubicBezTo>
                    <a:pt x="52" y="14"/>
                    <a:pt x="53" y="17"/>
                    <a:pt x="53" y="21"/>
                  </a:cubicBezTo>
                  <a:cubicBezTo>
                    <a:pt x="53" y="24"/>
                    <a:pt x="52" y="27"/>
                    <a:pt x="51" y="29"/>
                  </a:cubicBezTo>
                  <a:cubicBezTo>
                    <a:pt x="50" y="31"/>
                    <a:pt x="48" y="33"/>
                    <a:pt x="47" y="35"/>
                  </a:cubicBezTo>
                  <a:cubicBezTo>
                    <a:pt x="45" y="37"/>
                    <a:pt x="42" y="39"/>
                    <a:pt x="38" y="43"/>
                  </a:cubicBezTo>
                  <a:cubicBezTo>
                    <a:pt x="36" y="44"/>
                    <a:pt x="35" y="45"/>
                    <a:pt x="35" y="46"/>
                  </a:cubicBezTo>
                  <a:cubicBezTo>
                    <a:pt x="34" y="47"/>
                    <a:pt x="33" y="48"/>
                    <a:pt x="33" y="48"/>
                  </a:cubicBezTo>
                  <a:cubicBezTo>
                    <a:pt x="33" y="49"/>
                    <a:pt x="32" y="50"/>
                    <a:pt x="32" y="50"/>
                  </a:cubicBezTo>
                  <a:cubicBezTo>
                    <a:pt x="32" y="51"/>
                    <a:pt x="32" y="52"/>
                    <a:pt x="31" y="54"/>
                  </a:cubicBezTo>
                  <a:cubicBezTo>
                    <a:pt x="31" y="58"/>
                    <a:pt x="29" y="60"/>
                    <a:pt x="25" y="60"/>
                  </a:cubicBezTo>
                  <a:cubicBezTo>
                    <a:pt x="23" y="60"/>
                    <a:pt x="22" y="59"/>
                    <a:pt x="20" y="58"/>
                  </a:cubicBezTo>
                  <a:cubicBezTo>
                    <a:pt x="19" y="57"/>
                    <a:pt x="19" y="55"/>
                    <a:pt x="19" y="52"/>
                  </a:cubicBezTo>
                  <a:cubicBezTo>
                    <a:pt x="19" y="49"/>
                    <a:pt x="19" y="47"/>
                    <a:pt x="20" y="45"/>
                  </a:cubicBezTo>
                  <a:cubicBezTo>
                    <a:pt x="21" y="43"/>
                    <a:pt x="22" y="41"/>
                    <a:pt x="24" y="39"/>
                  </a:cubicBezTo>
                  <a:cubicBezTo>
                    <a:pt x="25" y="37"/>
                    <a:pt x="27" y="35"/>
                    <a:pt x="30" y="33"/>
                  </a:cubicBezTo>
                  <a:cubicBezTo>
                    <a:pt x="32" y="31"/>
                    <a:pt x="34" y="30"/>
                    <a:pt x="35" y="29"/>
                  </a:cubicBezTo>
                  <a:cubicBezTo>
                    <a:pt x="36" y="28"/>
                    <a:pt x="36" y="27"/>
                    <a:pt x="37" y="25"/>
                  </a:cubicBezTo>
                  <a:cubicBezTo>
                    <a:pt x="38" y="24"/>
                    <a:pt x="38" y="23"/>
                    <a:pt x="38" y="21"/>
                  </a:cubicBezTo>
                  <a:cubicBezTo>
                    <a:pt x="38" y="18"/>
                    <a:pt x="37" y="16"/>
                    <a:pt x="35" y="14"/>
                  </a:cubicBezTo>
                  <a:cubicBezTo>
                    <a:pt x="33" y="12"/>
                    <a:pt x="30" y="11"/>
                    <a:pt x="27" y="11"/>
                  </a:cubicBezTo>
                  <a:cubicBezTo>
                    <a:pt x="23" y="11"/>
                    <a:pt x="20" y="12"/>
                    <a:pt x="18" y="14"/>
                  </a:cubicBezTo>
                  <a:cubicBezTo>
                    <a:pt x="17" y="16"/>
                    <a:pt x="15" y="19"/>
                    <a:pt x="14" y="23"/>
                  </a:cubicBezTo>
                  <a:cubicBezTo>
                    <a:pt x="13" y="27"/>
                    <a:pt x="10" y="29"/>
                    <a:pt x="7" y="29"/>
                  </a:cubicBezTo>
                  <a:cubicBezTo>
                    <a:pt x="5" y="29"/>
                    <a:pt x="3" y="28"/>
                    <a:pt x="2" y="27"/>
                  </a:cubicBezTo>
                  <a:cubicBezTo>
                    <a:pt x="1" y="25"/>
                    <a:pt x="0" y="24"/>
                    <a:pt x="0" y="22"/>
                  </a:cubicBezTo>
                  <a:close/>
                  <a:moveTo>
                    <a:pt x="26" y="80"/>
                  </a:moveTo>
                  <a:cubicBezTo>
                    <a:pt x="24" y="80"/>
                    <a:pt x="22" y="79"/>
                    <a:pt x="20" y="78"/>
                  </a:cubicBezTo>
                  <a:cubicBezTo>
                    <a:pt x="18" y="77"/>
                    <a:pt x="18" y="75"/>
                    <a:pt x="18" y="72"/>
                  </a:cubicBezTo>
                  <a:cubicBezTo>
                    <a:pt x="18" y="70"/>
                    <a:pt x="18" y="68"/>
                    <a:pt x="20" y="67"/>
                  </a:cubicBezTo>
                  <a:cubicBezTo>
                    <a:pt x="22" y="65"/>
                    <a:pt x="23" y="64"/>
                    <a:pt x="26" y="64"/>
                  </a:cubicBezTo>
                  <a:cubicBezTo>
                    <a:pt x="28" y="64"/>
                    <a:pt x="30" y="65"/>
                    <a:pt x="31" y="67"/>
                  </a:cubicBezTo>
                  <a:cubicBezTo>
                    <a:pt x="33" y="68"/>
                    <a:pt x="34" y="70"/>
                    <a:pt x="34" y="72"/>
                  </a:cubicBezTo>
                  <a:cubicBezTo>
                    <a:pt x="34" y="75"/>
                    <a:pt x="33" y="77"/>
                    <a:pt x="31" y="78"/>
                  </a:cubicBezTo>
                  <a:cubicBezTo>
                    <a:pt x="30" y="79"/>
                    <a:pt x="28" y="80"/>
                    <a:pt x="26" y="80"/>
                  </a:cubicBezTo>
                  <a:close/>
                  <a:moveTo>
                    <a:pt x="26" y="80"/>
                  </a:moveTo>
                  <a:cubicBezTo>
                    <a:pt x="26" y="80"/>
                    <a:pt x="26" y="80"/>
                    <a:pt x="26" y="8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04" name="Retângulo 103"/>
          <p:cNvSpPr/>
          <p:nvPr/>
        </p:nvSpPr>
        <p:spPr>
          <a:xfrm>
            <a:off x="3723749" y="408309"/>
            <a:ext cx="8366651" cy="5889625"/>
          </a:xfrm>
          <a:prstGeom prst="rect">
            <a:avLst/>
          </a:prstGeom>
          <a:solidFill>
            <a:srgbClr val="FFFFFF">
              <a:alpha val="89804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05" name="CaixaDeTexto 104"/>
          <p:cNvSpPr txBox="1"/>
          <p:nvPr/>
        </p:nvSpPr>
        <p:spPr>
          <a:xfrm>
            <a:off x="4858570" y="2035307"/>
            <a:ext cx="1714772" cy="835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2400" b="1" dirty="0">
                <a:solidFill>
                  <a:schemeClr val="bg1">
                    <a:lumMod val="50000"/>
                  </a:schemeClr>
                </a:solidFill>
              </a:rPr>
              <a:t>maiores lembranças</a:t>
            </a:r>
            <a:endParaRPr lang="pt-BR" sz="2400" dirty="0">
              <a:solidFill>
                <a:schemeClr val="accent5">
                  <a:lumMod val="50000"/>
                </a:schemeClr>
              </a:solidFill>
            </a:endParaRPr>
          </a:p>
        </p:txBody>
      </p:sp>
      <p:sp>
        <p:nvSpPr>
          <p:cNvPr id="106" name="CaixaDeTexto 105"/>
          <p:cNvSpPr txBox="1"/>
          <p:nvPr/>
        </p:nvSpPr>
        <p:spPr>
          <a:xfrm>
            <a:off x="4858570" y="4728556"/>
            <a:ext cx="1714772" cy="835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2400" b="1" dirty="0">
                <a:solidFill>
                  <a:schemeClr val="bg1">
                    <a:lumMod val="50000"/>
                  </a:schemeClr>
                </a:solidFill>
              </a:rPr>
              <a:t>menores lembranças</a:t>
            </a:r>
            <a:endParaRPr lang="pt-BR" sz="2400" dirty="0">
              <a:solidFill>
                <a:schemeClr val="accent5">
                  <a:lumMod val="50000"/>
                </a:schemeClr>
              </a:solidFill>
            </a:endParaRPr>
          </a:p>
        </p:txBody>
      </p:sp>
      <p:grpSp>
        <p:nvGrpSpPr>
          <p:cNvPr id="107" name="Group 4"/>
          <p:cNvGrpSpPr>
            <a:grpSpLocks noChangeAspect="1"/>
          </p:cNvGrpSpPr>
          <p:nvPr/>
        </p:nvGrpSpPr>
        <p:grpSpPr bwMode="auto">
          <a:xfrm>
            <a:off x="4958292" y="1570206"/>
            <a:ext cx="529816" cy="517967"/>
            <a:chOff x="2005" y="3016"/>
            <a:chExt cx="939" cy="918"/>
          </a:xfrm>
          <a:solidFill>
            <a:srgbClr val="92D050"/>
          </a:solidFill>
        </p:grpSpPr>
        <p:sp>
          <p:nvSpPr>
            <p:cNvPr id="108" name="Freeform 5"/>
            <p:cNvSpPr>
              <a:spLocks noEditPoints="1"/>
            </p:cNvSpPr>
            <p:nvPr/>
          </p:nvSpPr>
          <p:spPr bwMode="auto">
            <a:xfrm>
              <a:off x="2022" y="3409"/>
              <a:ext cx="201" cy="493"/>
            </a:xfrm>
            <a:custGeom>
              <a:avLst/>
              <a:gdLst>
                <a:gd name="T0" fmla="*/ 321 w 334"/>
                <a:gd name="T1" fmla="*/ 820 h 820"/>
                <a:gd name="T2" fmla="*/ 13 w 334"/>
                <a:gd name="T3" fmla="*/ 820 h 820"/>
                <a:gd name="T4" fmla="*/ 0 w 334"/>
                <a:gd name="T5" fmla="*/ 807 h 820"/>
                <a:gd name="T6" fmla="*/ 0 w 334"/>
                <a:gd name="T7" fmla="*/ 12 h 820"/>
                <a:gd name="T8" fmla="*/ 13 w 334"/>
                <a:gd name="T9" fmla="*/ 0 h 820"/>
                <a:gd name="T10" fmla="*/ 321 w 334"/>
                <a:gd name="T11" fmla="*/ 0 h 820"/>
                <a:gd name="T12" fmla="*/ 334 w 334"/>
                <a:gd name="T13" fmla="*/ 12 h 820"/>
                <a:gd name="T14" fmla="*/ 334 w 334"/>
                <a:gd name="T15" fmla="*/ 807 h 820"/>
                <a:gd name="T16" fmla="*/ 321 w 334"/>
                <a:gd name="T17" fmla="*/ 820 h 820"/>
                <a:gd name="T18" fmla="*/ 321 w 334"/>
                <a:gd name="T19" fmla="*/ 820 h 820"/>
                <a:gd name="T20" fmla="*/ 321 w 334"/>
                <a:gd name="T21" fmla="*/ 820 h 8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4" h="820">
                  <a:moveTo>
                    <a:pt x="321" y="820"/>
                  </a:moveTo>
                  <a:cubicBezTo>
                    <a:pt x="13" y="820"/>
                    <a:pt x="13" y="820"/>
                    <a:pt x="13" y="820"/>
                  </a:cubicBezTo>
                  <a:cubicBezTo>
                    <a:pt x="6" y="820"/>
                    <a:pt x="0" y="814"/>
                    <a:pt x="0" y="807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6"/>
                    <a:pt x="6" y="0"/>
                    <a:pt x="13" y="0"/>
                  </a:cubicBezTo>
                  <a:cubicBezTo>
                    <a:pt x="321" y="0"/>
                    <a:pt x="321" y="0"/>
                    <a:pt x="321" y="0"/>
                  </a:cubicBezTo>
                  <a:cubicBezTo>
                    <a:pt x="328" y="0"/>
                    <a:pt x="334" y="6"/>
                    <a:pt x="334" y="12"/>
                  </a:cubicBezTo>
                  <a:cubicBezTo>
                    <a:pt x="334" y="807"/>
                    <a:pt x="334" y="807"/>
                    <a:pt x="334" y="807"/>
                  </a:cubicBezTo>
                  <a:cubicBezTo>
                    <a:pt x="334" y="814"/>
                    <a:pt x="328" y="820"/>
                    <a:pt x="321" y="820"/>
                  </a:cubicBezTo>
                  <a:close/>
                  <a:moveTo>
                    <a:pt x="321" y="820"/>
                  </a:moveTo>
                  <a:cubicBezTo>
                    <a:pt x="321" y="820"/>
                    <a:pt x="321" y="820"/>
                    <a:pt x="321" y="82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09" name="Freeform 6"/>
            <p:cNvSpPr>
              <a:spLocks noEditPoints="1"/>
            </p:cNvSpPr>
            <p:nvPr/>
          </p:nvSpPr>
          <p:spPr bwMode="auto">
            <a:xfrm>
              <a:off x="2005" y="3016"/>
              <a:ext cx="939" cy="918"/>
            </a:xfrm>
            <a:custGeom>
              <a:avLst/>
              <a:gdLst>
                <a:gd name="T0" fmla="*/ 911 w 1562"/>
                <a:gd name="T1" fmla="*/ 66 h 1527"/>
                <a:gd name="T2" fmla="*/ 691 w 1562"/>
                <a:gd name="T3" fmla="*/ 39 h 1527"/>
                <a:gd name="T4" fmla="*/ 670 w 1562"/>
                <a:gd name="T5" fmla="*/ 67 h 1527"/>
                <a:gd name="T6" fmla="*/ 670 w 1562"/>
                <a:gd name="T7" fmla="*/ 342 h 1527"/>
                <a:gd name="T8" fmla="*/ 539 w 1562"/>
                <a:gd name="T9" fmla="*/ 576 h 1527"/>
                <a:gd name="T10" fmla="*/ 402 w 1562"/>
                <a:gd name="T11" fmla="*/ 644 h 1527"/>
                <a:gd name="T12" fmla="*/ 400 w 1562"/>
                <a:gd name="T13" fmla="*/ 645 h 1527"/>
                <a:gd name="T14" fmla="*/ 384 w 1562"/>
                <a:gd name="T15" fmla="*/ 650 h 1527"/>
                <a:gd name="T16" fmla="*/ 337 w 1562"/>
                <a:gd name="T17" fmla="*/ 624 h 1527"/>
                <a:gd name="T18" fmla="*/ 54 w 1562"/>
                <a:gd name="T19" fmla="*/ 624 h 1527"/>
                <a:gd name="T20" fmla="*/ 0 w 1562"/>
                <a:gd name="T21" fmla="*/ 678 h 1527"/>
                <a:gd name="T22" fmla="*/ 0 w 1562"/>
                <a:gd name="T23" fmla="*/ 1448 h 1527"/>
                <a:gd name="T24" fmla="*/ 54 w 1562"/>
                <a:gd name="T25" fmla="*/ 1502 h 1527"/>
                <a:gd name="T26" fmla="*/ 338 w 1562"/>
                <a:gd name="T27" fmla="*/ 1502 h 1527"/>
                <a:gd name="T28" fmla="*/ 390 w 1562"/>
                <a:gd name="T29" fmla="*/ 1460 h 1527"/>
                <a:gd name="T30" fmla="*/ 542 w 1562"/>
                <a:gd name="T31" fmla="*/ 1527 h 1527"/>
                <a:gd name="T32" fmla="*/ 1214 w 1562"/>
                <a:gd name="T33" fmla="*/ 1527 h 1527"/>
                <a:gd name="T34" fmla="*/ 1464 w 1562"/>
                <a:gd name="T35" fmla="*/ 1322 h 1527"/>
                <a:gd name="T36" fmla="*/ 1549 w 1562"/>
                <a:gd name="T37" fmla="*/ 777 h 1527"/>
                <a:gd name="T38" fmla="*/ 1467 w 1562"/>
                <a:gd name="T39" fmla="*/ 573 h 1527"/>
                <a:gd name="T40" fmla="*/ 1346 w 1562"/>
                <a:gd name="T41" fmla="*/ 534 h 1527"/>
                <a:gd name="T42" fmla="*/ 996 w 1562"/>
                <a:gd name="T43" fmla="*/ 534 h 1527"/>
                <a:gd name="T44" fmla="*/ 996 w 1562"/>
                <a:gd name="T45" fmla="*/ 279 h 1527"/>
                <a:gd name="T46" fmla="*/ 911 w 1562"/>
                <a:gd name="T47" fmla="*/ 66 h 1527"/>
                <a:gd name="T48" fmla="*/ 333 w 1562"/>
                <a:gd name="T49" fmla="*/ 1444 h 1527"/>
                <a:gd name="T50" fmla="*/ 58 w 1562"/>
                <a:gd name="T51" fmla="*/ 1444 h 1527"/>
                <a:gd name="T52" fmla="*/ 58 w 1562"/>
                <a:gd name="T53" fmla="*/ 682 h 1527"/>
                <a:gd name="T54" fmla="*/ 333 w 1562"/>
                <a:gd name="T55" fmla="*/ 682 h 1527"/>
                <a:gd name="T56" fmla="*/ 333 w 1562"/>
                <a:gd name="T57" fmla="*/ 1444 h 1527"/>
                <a:gd name="T58" fmla="*/ 1346 w 1562"/>
                <a:gd name="T59" fmla="*/ 592 h 1527"/>
                <a:gd name="T60" fmla="*/ 1433 w 1562"/>
                <a:gd name="T61" fmla="*/ 620 h 1527"/>
                <a:gd name="T62" fmla="*/ 1492 w 1562"/>
                <a:gd name="T63" fmla="*/ 768 h 1527"/>
                <a:gd name="T64" fmla="*/ 1406 w 1562"/>
                <a:gd name="T65" fmla="*/ 1313 h 1527"/>
                <a:gd name="T66" fmla="*/ 1406 w 1562"/>
                <a:gd name="T67" fmla="*/ 1314 h 1527"/>
                <a:gd name="T68" fmla="*/ 1214 w 1562"/>
                <a:gd name="T69" fmla="*/ 1468 h 1527"/>
                <a:gd name="T70" fmla="*/ 542 w 1562"/>
                <a:gd name="T71" fmla="*/ 1468 h 1527"/>
                <a:gd name="T72" fmla="*/ 392 w 1562"/>
                <a:gd name="T73" fmla="*/ 1318 h 1527"/>
                <a:gd name="T74" fmla="*/ 392 w 1562"/>
                <a:gd name="T75" fmla="*/ 709 h 1527"/>
                <a:gd name="T76" fmla="*/ 418 w 1562"/>
                <a:gd name="T77" fmla="*/ 700 h 1527"/>
                <a:gd name="T78" fmla="*/ 571 w 1562"/>
                <a:gd name="T79" fmla="*/ 624 h 1527"/>
                <a:gd name="T80" fmla="*/ 728 w 1562"/>
                <a:gd name="T81" fmla="*/ 342 h 1527"/>
                <a:gd name="T82" fmla="*/ 728 w 1562"/>
                <a:gd name="T83" fmla="*/ 90 h 1527"/>
                <a:gd name="T84" fmla="*/ 877 w 1562"/>
                <a:gd name="T85" fmla="*/ 113 h 1527"/>
                <a:gd name="T86" fmla="*/ 939 w 1562"/>
                <a:gd name="T87" fmla="*/ 279 h 1527"/>
                <a:gd name="T88" fmla="*/ 939 w 1562"/>
                <a:gd name="T89" fmla="*/ 563 h 1527"/>
                <a:gd name="T90" fmla="*/ 968 w 1562"/>
                <a:gd name="T91" fmla="*/ 592 h 1527"/>
                <a:gd name="T92" fmla="*/ 1346 w 1562"/>
                <a:gd name="T93" fmla="*/ 592 h 1527"/>
                <a:gd name="T94" fmla="*/ 1346 w 1562"/>
                <a:gd name="T95" fmla="*/ 592 h 1527"/>
                <a:gd name="T96" fmla="*/ 1346 w 1562"/>
                <a:gd name="T97" fmla="*/ 592 h 15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562" h="1527">
                  <a:moveTo>
                    <a:pt x="911" y="66"/>
                  </a:moveTo>
                  <a:cubicBezTo>
                    <a:pt x="820" y="0"/>
                    <a:pt x="696" y="38"/>
                    <a:pt x="691" y="39"/>
                  </a:cubicBezTo>
                  <a:cubicBezTo>
                    <a:pt x="678" y="43"/>
                    <a:pt x="670" y="55"/>
                    <a:pt x="670" y="67"/>
                  </a:cubicBezTo>
                  <a:cubicBezTo>
                    <a:pt x="670" y="342"/>
                    <a:pt x="670" y="342"/>
                    <a:pt x="670" y="342"/>
                  </a:cubicBezTo>
                  <a:cubicBezTo>
                    <a:pt x="670" y="435"/>
                    <a:pt x="626" y="513"/>
                    <a:pt x="539" y="576"/>
                  </a:cubicBezTo>
                  <a:cubicBezTo>
                    <a:pt x="471" y="624"/>
                    <a:pt x="402" y="644"/>
                    <a:pt x="402" y="644"/>
                  </a:cubicBezTo>
                  <a:cubicBezTo>
                    <a:pt x="401" y="644"/>
                    <a:pt x="401" y="645"/>
                    <a:pt x="400" y="645"/>
                  </a:cubicBezTo>
                  <a:cubicBezTo>
                    <a:pt x="384" y="650"/>
                    <a:pt x="384" y="650"/>
                    <a:pt x="384" y="650"/>
                  </a:cubicBezTo>
                  <a:cubicBezTo>
                    <a:pt x="374" y="635"/>
                    <a:pt x="357" y="624"/>
                    <a:pt x="337" y="624"/>
                  </a:cubicBezTo>
                  <a:cubicBezTo>
                    <a:pt x="54" y="624"/>
                    <a:pt x="54" y="624"/>
                    <a:pt x="54" y="624"/>
                  </a:cubicBezTo>
                  <a:cubicBezTo>
                    <a:pt x="24" y="624"/>
                    <a:pt x="0" y="648"/>
                    <a:pt x="0" y="678"/>
                  </a:cubicBezTo>
                  <a:cubicBezTo>
                    <a:pt x="0" y="1448"/>
                    <a:pt x="0" y="1448"/>
                    <a:pt x="0" y="1448"/>
                  </a:cubicBezTo>
                  <a:cubicBezTo>
                    <a:pt x="0" y="1478"/>
                    <a:pt x="24" y="1502"/>
                    <a:pt x="54" y="1502"/>
                  </a:cubicBezTo>
                  <a:cubicBezTo>
                    <a:pt x="338" y="1502"/>
                    <a:pt x="338" y="1502"/>
                    <a:pt x="338" y="1502"/>
                  </a:cubicBezTo>
                  <a:cubicBezTo>
                    <a:pt x="363" y="1502"/>
                    <a:pt x="385" y="1484"/>
                    <a:pt x="390" y="1460"/>
                  </a:cubicBezTo>
                  <a:cubicBezTo>
                    <a:pt x="428" y="1501"/>
                    <a:pt x="482" y="1527"/>
                    <a:pt x="542" y="1527"/>
                  </a:cubicBezTo>
                  <a:cubicBezTo>
                    <a:pt x="1214" y="1527"/>
                    <a:pt x="1214" y="1527"/>
                    <a:pt x="1214" y="1527"/>
                  </a:cubicBezTo>
                  <a:cubicBezTo>
                    <a:pt x="1356" y="1527"/>
                    <a:pt x="1448" y="1452"/>
                    <a:pt x="1464" y="1322"/>
                  </a:cubicBezTo>
                  <a:cubicBezTo>
                    <a:pt x="1549" y="777"/>
                    <a:pt x="1549" y="777"/>
                    <a:pt x="1549" y="777"/>
                  </a:cubicBezTo>
                  <a:cubicBezTo>
                    <a:pt x="1562" y="698"/>
                    <a:pt x="1530" y="618"/>
                    <a:pt x="1467" y="573"/>
                  </a:cubicBezTo>
                  <a:cubicBezTo>
                    <a:pt x="1431" y="548"/>
                    <a:pt x="1389" y="534"/>
                    <a:pt x="1346" y="534"/>
                  </a:cubicBezTo>
                  <a:cubicBezTo>
                    <a:pt x="996" y="534"/>
                    <a:pt x="996" y="534"/>
                    <a:pt x="996" y="534"/>
                  </a:cubicBezTo>
                  <a:cubicBezTo>
                    <a:pt x="996" y="279"/>
                    <a:pt x="996" y="279"/>
                    <a:pt x="996" y="279"/>
                  </a:cubicBezTo>
                  <a:cubicBezTo>
                    <a:pt x="996" y="180"/>
                    <a:pt x="968" y="108"/>
                    <a:pt x="911" y="66"/>
                  </a:cubicBezTo>
                  <a:close/>
                  <a:moveTo>
                    <a:pt x="333" y="1444"/>
                  </a:moveTo>
                  <a:cubicBezTo>
                    <a:pt x="58" y="1444"/>
                    <a:pt x="58" y="1444"/>
                    <a:pt x="58" y="1444"/>
                  </a:cubicBezTo>
                  <a:cubicBezTo>
                    <a:pt x="58" y="682"/>
                    <a:pt x="58" y="682"/>
                    <a:pt x="58" y="682"/>
                  </a:cubicBezTo>
                  <a:cubicBezTo>
                    <a:pt x="333" y="682"/>
                    <a:pt x="333" y="682"/>
                    <a:pt x="333" y="682"/>
                  </a:cubicBezTo>
                  <a:lnTo>
                    <a:pt x="333" y="1444"/>
                  </a:lnTo>
                  <a:close/>
                  <a:moveTo>
                    <a:pt x="1346" y="592"/>
                  </a:moveTo>
                  <a:cubicBezTo>
                    <a:pt x="1377" y="592"/>
                    <a:pt x="1407" y="602"/>
                    <a:pt x="1433" y="620"/>
                  </a:cubicBezTo>
                  <a:cubicBezTo>
                    <a:pt x="1478" y="653"/>
                    <a:pt x="1501" y="711"/>
                    <a:pt x="1492" y="768"/>
                  </a:cubicBezTo>
                  <a:cubicBezTo>
                    <a:pt x="1406" y="1313"/>
                    <a:pt x="1406" y="1313"/>
                    <a:pt x="1406" y="1313"/>
                  </a:cubicBezTo>
                  <a:cubicBezTo>
                    <a:pt x="1406" y="1314"/>
                    <a:pt x="1406" y="1314"/>
                    <a:pt x="1406" y="1314"/>
                  </a:cubicBezTo>
                  <a:cubicBezTo>
                    <a:pt x="1391" y="1441"/>
                    <a:pt x="1293" y="1468"/>
                    <a:pt x="1214" y="1468"/>
                  </a:cubicBezTo>
                  <a:cubicBezTo>
                    <a:pt x="542" y="1468"/>
                    <a:pt x="542" y="1468"/>
                    <a:pt x="542" y="1468"/>
                  </a:cubicBezTo>
                  <a:cubicBezTo>
                    <a:pt x="459" y="1468"/>
                    <a:pt x="392" y="1401"/>
                    <a:pt x="392" y="1318"/>
                  </a:cubicBezTo>
                  <a:cubicBezTo>
                    <a:pt x="392" y="709"/>
                    <a:pt x="392" y="709"/>
                    <a:pt x="392" y="709"/>
                  </a:cubicBezTo>
                  <a:cubicBezTo>
                    <a:pt x="418" y="700"/>
                    <a:pt x="418" y="700"/>
                    <a:pt x="418" y="700"/>
                  </a:cubicBezTo>
                  <a:cubicBezTo>
                    <a:pt x="428" y="697"/>
                    <a:pt x="499" y="676"/>
                    <a:pt x="571" y="624"/>
                  </a:cubicBezTo>
                  <a:cubicBezTo>
                    <a:pt x="674" y="551"/>
                    <a:pt x="728" y="454"/>
                    <a:pt x="728" y="342"/>
                  </a:cubicBezTo>
                  <a:cubicBezTo>
                    <a:pt x="728" y="90"/>
                    <a:pt x="728" y="90"/>
                    <a:pt x="728" y="90"/>
                  </a:cubicBezTo>
                  <a:cubicBezTo>
                    <a:pt x="762" y="84"/>
                    <a:pt x="828" y="78"/>
                    <a:pt x="877" y="113"/>
                  </a:cubicBezTo>
                  <a:cubicBezTo>
                    <a:pt x="918" y="143"/>
                    <a:pt x="939" y="199"/>
                    <a:pt x="939" y="279"/>
                  </a:cubicBezTo>
                  <a:cubicBezTo>
                    <a:pt x="939" y="563"/>
                    <a:pt x="939" y="563"/>
                    <a:pt x="939" y="563"/>
                  </a:cubicBezTo>
                  <a:cubicBezTo>
                    <a:pt x="939" y="579"/>
                    <a:pt x="952" y="592"/>
                    <a:pt x="968" y="592"/>
                  </a:cubicBezTo>
                  <a:cubicBezTo>
                    <a:pt x="1346" y="592"/>
                    <a:pt x="1346" y="592"/>
                    <a:pt x="1346" y="592"/>
                  </a:cubicBezTo>
                  <a:close/>
                  <a:moveTo>
                    <a:pt x="1346" y="592"/>
                  </a:moveTo>
                  <a:cubicBezTo>
                    <a:pt x="1346" y="592"/>
                    <a:pt x="1346" y="592"/>
                    <a:pt x="1346" y="59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grpSp>
        <p:nvGrpSpPr>
          <p:cNvPr id="110" name="Group 4"/>
          <p:cNvGrpSpPr>
            <a:grpSpLocks noChangeAspect="1"/>
          </p:cNvGrpSpPr>
          <p:nvPr/>
        </p:nvGrpSpPr>
        <p:grpSpPr bwMode="auto">
          <a:xfrm rot="10800000">
            <a:off x="4958292" y="4196071"/>
            <a:ext cx="529816" cy="517967"/>
            <a:chOff x="2005" y="3016"/>
            <a:chExt cx="939" cy="918"/>
          </a:xfrm>
          <a:solidFill>
            <a:srgbClr val="C00000"/>
          </a:solidFill>
        </p:grpSpPr>
        <p:sp>
          <p:nvSpPr>
            <p:cNvPr id="111" name="Freeform 5"/>
            <p:cNvSpPr>
              <a:spLocks noEditPoints="1"/>
            </p:cNvSpPr>
            <p:nvPr/>
          </p:nvSpPr>
          <p:spPr bwMode="auto">
            <a:xfrm>
              <a:off x="2022" y="3409"/>
              <a:ext cx="201" cy="493"/>
            </a:xfrm>
            <a:custGeom>
              <a:avLst/>
              <a:gdLst>
                <a:gd name="T0" fmla="*/ 321 w 334"/>
                <a:gd name="T1" fmla="*/ 820 h 820"/>
                <a:gd name="T2" fmla="*/ 13 w 334"/>
                <a:gd name="T3" fmla="*/ 820 h 820"/>
                <a:gd name="T4" fmla="*/ 0 w 334"/>
                <a:gd name="T5" fmla="*/ 807 h 820"/>
                <a:gd name="T6" fmla="*/ 0 w 334"/>
                <a:gd name="T7" fmla="*/ 12 h 820"/>
                <a:gd name="T8" fmla="*/ 13 w 334"/>
                <a:gd name="T9" fmla="*/ 0 h 820"/>
                <a:gd name="T10" fmla="*/ 321 w 334"/>
                <a:gd name="T11" fmla="*/ 0 h 820"/>
                <a:gd name="T12" fmla="*/ 334 w 334"/>
                <a:gd name="T13" fmla="*/ 12 h 820"/>
                <a:gd name="T14" fmla="*/ 334 w 334"/>
                <a:gd name="T15" fmla="*/ 807 h 820"/>
                <a:gd name="T16" fmla="*/ 321 w 334"/>
                <a:gd name="T17" fmla="*/ 820 h 820"/>
                <a:gd name="T18" fmla="*/ 321 w 334"/>
                <a:gd name="T19" fmla="*/ 820 h 820"/>
                <a:gd name="T20" fmla="*/ 321 w 334"/>
                <a:gd name="T21" fmla="*/ 820 h 8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4" h="820">
                  <a:moveTo>
                    <a:pt x="321" y="820"/>
                  </a:moveTo>
                  <a:cubicBezTo>
                    <a:pt x="13" y="820"/>
                    <a:pt x="13" y="820"/>
                    <a:pt x="13" y="820"/>
                  </a:cubicBezTo>
                  <a:cubicBezTo>
                    <a:pt x="6" y="820"/>
                    <a:pt x="0" y="814"/>
                    <a:pt x="0" y="807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6"/>
                    <a:pt x="6" y="0"/>
                    <a:pt x="13" y="0"/>
                  </a:cubicBezTo>
                  <a:cubicBezTo>
                    <a:pt x="321" y="0"/>
                    <a:pt x="321" y="0"/>
                    <a:pt x="321" y="0"/>
                  </a:cubicBezTo>
                  <a:cubicBezTo>
                    <a:pt x="328" y="0"/>
                    <a:pt x="334" y="6"/>
                    <a:pt x="334" y="12"/>
                  </a:cubicBezTo>
                  <a:cubicBezTo>
                    <a:pt x="334" y="807"/>
                    <a:pt x="334" y="807"/>
                    <a:pt x="334" y="807"/>
                  </a:cubicBezTo>
                  <a:cubicBezTo>
                    <a:pt x="334" y="814"/>
                    <a:pt x="328" y="820"/>
                    <a:pt x="321" y="820"/>
                  </a:cubicBezTo>
                  <a:close/>
                  <a:moveTo>
                    <a:pt x="321" y="820"/>
                  </a:moveTo>
                  <a:cubicBezTo>
                    <a:pt x="321" y="820"/>
                    <a:pt x="321" y="820"/>
                    <a:pt x="321" y="82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2" name="Freeform 6"/>
            <p:cNvSpPr>
              <a:spLocks noEditPoints="1"/>
            </p:cNvSpPr>
            <p:nvPr/>
          </p:nvSpPr>
          <p:spPr bwMode="auto">
            <a:xfrm>
              <a:off x="2005" y="3016"/>
              <a:ext cx="939" cy="918"/>
            </a:xfrm>
            <a:custGeom>
              <a:avLst/>
              <a:gdLst>
                <a:gd name="T0" fmla="*/ 911 w 1562"/>
                <a:gd name="T1" fmla="*/ 66 h 1527"/>
                <a:gd name="T2" fmla="*/ 691 w 1562"/>
                <a:gd name="T3" fmla="*/ 39 h 1527"/>
                <a:gd name="T4" fmla="*/ 670 w 1562"/>
                <a:gd name="T5" fmla="*/ 67 h 1527"/>
                <a:gd name="T6" fmla="*/ 670 w 1562"/>
                <a:gd name="T7" fmla="*/ 342 h 1527"/>
                <a:gd name="T8" fmla="*/ 539 w 1562"/>
                <a:gd name="T9" fmla="*/ 576 h 1527"/>
                <a:gd name="T10" fmla="*/ 402 w 1562"/>
                <a:gd name="T11" fmla="*/ 644 h 1527"/>
                <a:gd name="T12" fmla="*/ 400 w 1562"/>
                <a:gd name="T13" fmla="*/ 645 h 1527"/>
                <a:gd name="T14" fmla="*/ 384 w 1562"/>
                <a:gd name="T15" fmla="*/ 650 h 1527"/>
                <a:gd name="T16" fmla="*/ 337 w 1562"/>
                <a:gd name="T17" fmla="*/ 624 h 1527"/>
                <a:gd name="T18" fmla="*/ 54 w 1562"/>
                <a:gd name="T19" fmla="*/ 624 h 1527"/>
                <a:gd name="T20" fmla="*/ 0 w 1562"/>
                <a:gd name="T21" fmla="*/ 678 h 1527"/>
                <a:gd name="T22" fmla="*/ 0 w 1562"/>
                <a:gd name="T23" fmla="*/ 1448 h 1527"/>
                <a:gd name="T24" fmla="*/ 54 w 1562"/>
                <a:gd name="T25" fmla="*/ 1502 h 1527"/>
                <a:gd name="T26" fmla="*/ 338 w 1562"/>
                <a:gd name="T27" fmla="*/ 1502 h 1527"/>
                <a:gd name="T28" fmla="*/ 390 w 1562"/>
                <a:gd name="T29" fmla="*/ 1460 h 1527"/>
                <a:gd name="T30" fmla="*/ 542 w 1562"/>
                <a:gd name="T31" fmla="*/ 1527 h 1527"/>
                <a:gd name="T32" fmla="*/ 1214 w 1562"/>
                <a:gd name="T33" fmla="*/ 1527 h 1527"/>
                <a:gd name="T34" fmla="*/ 1464 w 1562"/>
                <a:gd name="T35" fmla="*/ 1322 h 1527"/>
                <a:gd name="T36" fmla="*/ 1549 w 1562"/>
                <a:gd name="T37" fmla="*/ 777 h 1527"/>
                <a:gd name="T38" fmla="*/ 1467 w 1562"/>
                <a:gd name="T39" fmla="*/ 573 h 1527"/>
                <a:gd name="T40" fmla="*/ 1346 w 1562"/>
                <a:gd name="T41" fmla="*/ 534 h 1527"/>
                <a:gd name="T42" fmla="*/ 996 w 1562"/>
                <a:gd name="T43" fmla="*/ 534 h 1527"/>
                <a:gd name="T44" fmla="*/ 996 w 1562"/>
                <a:gd name="T45" fmla="*/ 279 h 1527"/>
                <a:gd name="T46" fmla="*/ 911 w 1562"/>
                <a:gd name="T47" fmla="*/ 66 h 1527"/>
                <a:gd name="T48" fmla="*/ 333 w 1562"/>
                <a:gd name="T49" fmla="*/ 1444 h 1527"/>
                <a:gd name="T50" fmla="*/ 58 w 1562"/>
                <a:gd name="T51" fmla="*/ 1444 h 1527"/>
                <a:gd name="T52" fmla="*/ 58 w 1562"/>
                <a:gd name="T53" fmla="*/ 682 h 1527"/>
                <a:gd name="T54" fmla="*/ 333 w 1562"/>
                <a:gd name="T55" fmla="*/ 682 h 1527"/>
                <a:gd name="T56" fmla="*/ 333 w 1562"/>
                <a:gd name="T57" fmla="*/ 1444 h 1527"/>
                <a:gd name="T58" fmla="*/ 1346 w 1562"/>
                <a:gd name="T59" fmla="*/ 592 h 1527"/>
                <a:gd name="T60" fmla="*/ 1433 w 1562"/>
                <a:gd name="T61" fmla="*/ 620 h 1527"/>
                <a:gd name="T62" fmla="*/ 1492 w 1562"/>
                <a:gd name="T63" fmla="*/ 768 h 1527"/>
                <a:gd name="T64" fmla="*/ 1406 w 1562"/>
                <a:gd name="T65" fmla="*/ 1313 h 1527"/>
                <a:gd name="T66" fmla="*/ 1406 w 1562"/>
                <a:gd name="T67" fmla="*/ 1314 h 1527"/>
                <a:gd name="T68" fmla="*/ 1214 w 1562"/>
                <a:gd name="T69" fmla="*/ 1468 h 1527"/>
                <a:gd name="T70" fmla="*/ 542 w 1562"/>
                <a:gd name="T71" fmla="*/ 1468 h 1527"/>
                <a:gd name="T72" fmla="*/ 392 w 1562"/>
                <a:gd name="T73" fmla="*/ 1318 h 1527"/>
                <a:gd name="T74" fmla="*/ 392 w 1562"/>
                <a:gd name="T75" fmla="*/ 709 h 1527"/>
                <a:gd name="T76" fmla="*/ 418 w 1562"/>
                <a:gd name="T77" fmla="*/ 700 h 1527"/>
                <a:gd name="T78" fmla="*/ 571 w 1562"/>
                <a:gd name="T79" fmla="*/ 624 h 1527"/>
                <a:gd name="T80" fmla="*/ 728 w 1562"/>
                <a:gd name="T81" fmla="*/ 342 h 1527"/>
                <a:gd name="T82" fmla="*/ 728 w 1562"/>
                <a:gd name="T83" fmla="*/ 90 h 1527"/>
                <a:gd name="T84" fmla="*/ 877 w 1562"/>
                <a:gd name="T85" fmla="*/ 113 h 1527"/>
                <a:gd name="T86" fmla="*/ 939 w 1562"/>
                <a:gd name="T87" fmla="*/ 279 h 1527"/>
                <a:gd name="T88" fmla="*/ 939 w 1562"/>
                <a:gd name="T89" fmla="*/ 563 h 1527"/>
                <a:gd name="T90" fmla="*/ 968 w 1562"/>
                <a:gd name="T91" fmla="*/ 592 h 1527"/>
                <a:gd name="T92" fmla="*/ 1346 w 1562"/>
                <a:gd name="T93" fmla="*/ 592 h 1527"/>
                <a:gd name="T94" fmla="*/ 1346 w 1562"/>
                <a:gd name="T95" fmla="*/ 592 h 1527"/>
                <a:gd name="T96" fmla="*/ 1346 w 1562"/>
                <a:gd name="T97" fmla="*/ 592 h 15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562" h="1527">
                  <a:moveTo>
                    <a:pt x="911" y="66"/>
                  </a:moveTo>
                  <a:cubicBezTo>
                    <a:pt x="820" y="0"/>
                    <a:pt x="696" y="38"/>
                    <a:pt x="691" y="39"/>
                  </a:cubicBezTo>
                  <a:cubicBezTo>
                    <a:pt x="678" y="43"/>
                    <a:pt x="670" y="55"/>
                    <a:pt x="670" y="67"/>
                  </a:cubicBezTo>
                  <a:cubicBezTo>
                    <a:pt x="670" y="342"/>
                    <a:pt x="670" y="342"/>
                    <a:pt x="670" y="342"/>
                  </a:cubicBezTo>
                  <a:cubicBezTo>
                    <a:pt x="670" y="435"/>
                    <a:pt x="626" y="513"/>
                    <a:pt x="539" y="576"/>
                  </a:cubicBezTo>
                  <a:cubicBezTo>
                    <a:pt x="471" y="624"/>
                    <a:pt x="402" y="644"/>
                    <a:pt x="402" y="644"/>
                  </a:cubicBezTo>
                  <a:cubicBezTo>
                    <a:pt x="401" y="644"/>
                    <a:pt x="401" y="645"/>
                    <a:pt x="400" y="645"/>
                  </a:cubicBezTo>
                  <a:cubicBezTo>
                    <a:pt x="384" y="650"/>
                    <a:pt x="384" y="650"/>
                    <a:pt x="384" y="650"/>
                  </a:cubicBezTo>
                  <a:cubicBezTo>
                    <a:pt x="374" y="635"/>
                    <a:pt x="357" y="624"/>
                    <a:pt x="337" y="624"/>
                  </a:cubicBezTo>
                  <a:cubicBezTo>
                    <a:pt x="54" y="624"/>
                    <a:pt x="54" y="624"/>
                    <a:pt x="54" y="624"/>
                  </a:cubicBezTo>
                  <a:cubicBezTo>
                    <a:pt x="24" y="624"/>
                    <a:pt x="0" y="648"/>
                    <a:pt x="0" y="678"/>
                  </a:cubicBezTo>
                  <a:cubicBezTo>
                    <a:pt x="0" y="1448"/>
                    <a:pt x="0" y="1448"/>
                    <a:pt x="0" y="1448"/>
                  </a:cubicBezTo>
                  <a:cubicBezTo>
                    <a:pt x="0" y="1478"/>
                    <a:pt x="24" y="1502"/>
                    <a:pt x="54" y="1502"/>
                  </a:cubicBezTo>
                  <a:cubicBezTo>
                    <a:pt x="338" y="1502"/>
                    <a:pt x="338" y="1502"/>
                    <a:pt x="338" y="1502"/>
                  </a:cubicBezTo>
                  <a:cubicBezTo>
                    <a:pt x="363" y="1502"/>
                    <a:pt x="385" y="1484"/>
                    <a:pt x="390" y="1460"/>
                  </a:cubicBezTo>
                  <a:cubicBezTo>
                    <a:pt x="428" y="1501"/>
                    <a:pt x="482" y="1527"/>
                    <a:pt x="542" y="1527"/>
                  </a:cubicBezTo>
                  <a:cubicBezTo>
                    <a:pt x="1214" y="1527"/>
                    <a:pt x="1214" y="1527"/>
                    <a:pt x="1214" y="1527"/>
                  </a:cubicBezTo>
                  <a:cubicBezTo>
                    <a:pt x="1356" y="1527"/>
                    <a:pt x="1448" y="1452"/>
                    <a:pt x="1464" y="1322"/>
                  </a:cubicBezTo>
                  <a:cubicBezTo>
                    <a:pt x="1549" y="777"/>
                    <a:pt x="1549" y="777"/>
                    <a:pt x="1549" y="777"/>
                  </a:cubicBezTo>
                  <a:cubicBezTo>
                    <a:pt x="1562" y="698"/>
                    <a:pt x="1530" y="618"/>
                    <a:pt x="1467" y="573"/>
                  </a:cubicBezTo>
                  <a:cubicBezTo>
                    <a:pt x="1431" y="548"/>
                    <a:pt x="1389" y="534"/>
                    <a:pt x="1346" y="534"/>
                  </a:cubicBezTo>
                  <a:cubicBezTo>
                    <a:pt x="996" y="534"/>
                    <a:pt x="996" y="534"/>
                    <a:pt x="996" y="534"/>
                  </a:cubicBezTo>
                  <a:cubicBezTo>
                    <a:pt x="996" y="279"/>
                    <a:pt x="996" y="279"/>
                    <a:pt x="996" y="279"/>
                  </a:cubicBezTo>
                  <a:cubicBezTo>
                    <a:pt x="996" y="180"/>
                    <a:pt x="968" y="108"/>
                    <a:pt x="911" y="66"/>
                  </a:cubicBezTo>
                  <a:close/>
                  <a:moveTo>
                    <a:pt x="333" y="1444"/>
                  </a:moveTo>
                  <a:cubicBezTo>
                    <a:pt x="58" y="1444"/>
                    <a:pt x="58" y="1444"/>
                    <a:pt x="58" y="1444"/>
                  </a:cubicBezTo>
                  <a:cubicBezTo>
                    <a:pt x="58" y="682"/>
                    <a:pt x="58" y="682"/>
                    <a:pt x="58" y="682"/>
                  </a:cubicBezTo>
                  <a:cubicBezTo>
                    <a:pt x="333" y="682"/>
                    <a:pt x="333" y="682"/>
                    <a:pt x="333" y="682"/>
                  </a:cubicBezTo>
                  <a:lnTo>
                    <a:pt x="333" y="1444"/>
                  </a:lnTo>
                  <a:close/>
                  <a:moveTo>
                    <a:pt x="1346" y="592"/>
                  </a:moveTo>
                  <a:cubicBezTo>
                    <a:pt x="1377" y="592"/>
                    <a:pt x="1407" y="602"/>
                    <a:pt x="1433" y="620"/>
                  </a:cubicBezTo>
                  <a:cubicBezTo>
                    <a:pt x="1478" y="653"/>
                    <a:pt x="1501" y="711"/>
                    <a:pt x="1492" y="768"/>
                  </a:cubicBezTo>
                  <a:cubicBezTo>
                    <a:pt x="1406" y="1313"/>
                    <a:pt x="1406" y="1313"/>
                    <a:pt x="1406" y="1313"/>
                  </a:cubicBezTo>
                  <a:cubicBezTo>
                    <a:pt x="1406" y="1314"/>
                    <a:pt x="1406" y="1314"/>
                    <a:pt x="1406" y="1314"/>
                  </a:cubicBezTo>
                  <a:cubicBezTo>
                    <a:pt x="1391" y="1441"/>
                    <a:pt x="1293" y="1468"/>
                    <a:pt x="1214" y="1468"/>
                  </a:cubicBezTo>
                  <a:cubicBezTo>
                    <a:pt x="542" y="1468"/>
                    <a:pt x="542" y="1468"/>
                    <a:pt x="542" y="1468"/>
                  </a:cubicBezTo>
                  <a:cubicBezTo>
                    <a:pt x="459" y="1468"/>
                    <a:pt x="392" y="1401"/>
                    <a:pt x="392" y="1318"/>
                  </a:cubicBezTo>
                  <a:cubicBezTo>
                    <a:pt x="392" y="709"/>
                    <a:pt x="392" y="709"/>
                    <a:pt x="392" y="709"/>
                  </a:cubicBezTo>
                  <a:cubicBezTo>
                    <a:pt x="418" y="700"/>
                    <a:pt x="418" y="700"/>
                    <a:pt x="418" y="700"/>
                  </a:cubicBezTo>
                  <a:cubicBezTo>
                    <a:pt x="428" y="697"/>
                    <a:pt x="499" y="676"/>
                    <a:pt x="571" y="624"/>
                  </a:cubicBezTo>
                  <a:cubicBezTo>
                    <a:pt x="674" y="551"/>
                    <a:pt x="728" y="454"/>
                    <a:pt x="728" y="342"/>
                  </a:cubicBezTo>
                  <a:cubicBezTo>
                    <a:pt x="728" y="90"/>
                    <a:pt x="728" y="90"/>
                    <a:pt x="728" y="90"/>
                  </a:cubicBezTo>
                  <a:cubicBezTo>
                    <a:pt x="762" y="84"/>
                    <a:pt x="828" y="78"/>
                    <a:pt x="877" y="113"/>
                  </a:cubicBezTo>
                  <a:cubicBezTo>
                    <a:pt x="918" y="143"/>
                    <a:pt x="939" y="199"/>
                    <a:pt x="939" y="279"/>
                  </a:cubicBezTo>
                  <a:cubicBezTo>
                    <a:pt x="939" y="563"/>
                    <a:pt x="939" y="563"/>
                    <a:pt x="939" y="563"/>
                  </a:cubicBezTo>
                  <a:cubicBezTo>
                    <a:pt x="939" y="579"/>
                    <a:pt x="952" y="592"/>
                    <a:pt x="968" y="592"/>
                  </a:cubicBezTo>
                  <a:cubicBezTo>
                    <a:pt x="1346" y="592"/>
                    <a:pt x="1346" y="592"/>
                    <a:pt x="1346" y="592"/>
                  </a:cubicBezTo>
                  <a:close/>
                  <a:moveTo>
                    <a:pt x="1346" y="592"/>
                  </a:moveTo>
                  <a:cubicBezTo>
                    <a:pt x="1346" y="592"/>
                    <a:pt x="1346" y="592"/>
                    <a:pt x="1346" y="59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graphicFrame>
        <p:nvGraphicFramePr>
          <p:cNvPr id="113" name="Tabela 11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848642807"/>
              </p:ext>
            </p:extLst>
          </p:nvPr>
        </p:nvGraphicFramePr>
        <p:xfrm>
          <a:off x="7508770" y="3394113"/>
          <a:ext cx="370753" cy="72000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70753">
                  <a:extLst>
                    <a:ext uri="{9D8B030D-6E8A-4147-A177-3AD203B41FA5}">
                      <a16:colId xmlns:a16="http://schemas.microsoft.com/office/drawing/2014/main" xmlns="" val="20025"/>
                    </a:ext>
                  </a:extLst>
                </a:gridCol>
              </a:tblGrid>
              <a:tr h="360000"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PB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28575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4138943772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60</a:t>
                      </a:r>
                      <a:endParaRPr lang="pt-BR" sz="2400" b="1" dirty="0">
                        <a:solidFill>
                          <a:srgbClr val="0070C0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460727012"/>
                  </a:ext>
                </a:extLst>
              </a:tr>
            </a:tbl>
          </a:graphicData>
        </a:graphic>
      </p:graphicFrame>
      <p:graphicFrame>
        <p:nvGraphicFramePr>
          <p:cNvPr id="114" name="Tabela 11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960550202"/>
              </p:ext>
            </p:extLst>
          </p:nvPr>
        </p:nvGraphicFramePr>
        <p:xfrm>
          <a:off x="8617574" y="505910"/>
          <a:ext cx="371805" cy="72000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71805">
                  <a:extLst>
                    <a:ext uri="{9D8B030D-6E8A-4147-A177-3AD203B41FA5}">
                      <a16:colId xmlns:a16="http://schemas.microsoft.com/office/drawing/2014/main" xmlns="" val="20008"/>
                    </a:ext>
                  </a:extLst>
                </a:gridCol>
              </a:tblGrid>
              <a:tr h="360000"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DF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4138943772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61</a:t>
                      </a:r>
                      <a:endParaRPr lang="pt-BR" sz="2400" b="1" dirty="0">
                        <a:solidFill>
                          <a:srgbClr val="0070C0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460727012"/>
                  </a:ext>
                </a:extLst>
              </a:tr>
            </a:tbl>
          </a:graphicData>
        </a:graphic>
      </p:graphicFrame>
      <p:graphicFrame>
        <p:nvGraphicFramePr>
          <p:cNvPr id="115" name="Tabela 1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401253198"/>
              </p:ext>
            </p:extLst>
          </p:nvPr>
        </p:nvGraphicFramePr>
        <p:xfrm>
          <a:off x="7565077" y="1322327"/>
          <a:ext cx="750584" cy="1453506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750584">
                  <a:extLst>
                    <a:ext uri="{9D8B030D-6E8A-4147-A177-3AD203B41FA5}">
                      <a16:colId xmlns:a16="http://schemas.microsoft.com/office/drawing/2014/main" xmlns="" val="20008"/>
                    </a:ext>
                  </a:extLst>
                </a:gridCol>
              </a:tblGrid>
              <a:tr h="726753">
                <a:tc>
                  <a:txBody>
                    <a:bodyPr/>
                    <a:lstStyle/>
                    <a:p>
                      <a:pPr algn="ctr" fontAlgn="b"/>
                      <a:r>
                        <a:rPr lang="pt-BR" sz="32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AP</a:t>
                      </a:r>
                      <a:endParaRPr lang="pt-BR" sz="32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11414" marR="11414" marT="1141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4138943772"/>
                  </a:ext>
                </a:extLst>
              </a:tr>
              <a:tr h="726753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3200" b="1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63</a:t>
                      </a:r>
                      <a:endParaRPr lang="pt-BR" sz="4800" b="1" dirty="0">
                        <a:solidFill>
                          <a:srgbClr val="0070C0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89734" marR="89734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4F1F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460727012"/>
                  </a:ext>
                </a:extLst>
              </a:tr>
            </a:tbl>
          </a:graphicData>
        </a:graphic>
      </p:graphicFrame>
      <p:graphicFrame>
        <p:nvGraphicFramePr>
          <p:cNvPr id="116" name="Tabela 11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535555178"/>
              </p:ext>
            </p:extLst>
          </p:nvPr>
        </p:nvGraphicFramePr>
        <p:xfrm>
          <a:off x="8384635" y="1329679"/>
          <a:ext cx="1496922" cy="1453506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748461">
                  <a:extLst>
                    <a:ext uri="{9D8B030D-6E8A-4147-A177-3AD203B41FA5}">
                      <a16:colId xmlns:a16="http://schemas.microsoft.com/office/drawing/2014/main" xmlns="" val="20025"/>
                    </a:ext>
                  </a:extLst>
                </a:gridCol>
                <a:gridCol w="748461">
                  <a:extLst>
                    <a:ext uri="{9D8B030D-6E8A-4147-A177-3AD203B41FA5}">
                      <a16:colId xmlns:a16="http://schemas.microsoft.com/office/drawing/2014/main" xmlns="" val="20026"/>
                    </a:ext>
                  </a:extLst>
                </a:gridCol>
              </a:tblGrid>
              <a:tr h="726753">
                <a:tc>
                  <a:txBody>
                    <a:bodyPr/>
                    <a:lstStyle/>
                    <a:p>
                      <a:pPr algn="ctr" fontAlgn="b"/>
                      <a:r>
                        <a:rPr lang="pt-BR" sz="32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AM</a:t>
                      </a:r>
                      <a:endParaRPr lang="pt-BR" sz="32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11414" marR="11414" marT="1141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32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PB</a:t>
                      </a:r>
                      <a:endParaRPr lang="pt-BR" sz="32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11414" marR="11414" marT="1141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4138943772"/>
                  </a:ext>
                </a:extLst>
              </a:tr>
              <a:tr h="726753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3200" b="1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62</a:t>
                      </a:r>
                      <a:endParaRPr lang="pt-BR" sz="4800" b="1" dirty="0">
                        <a:solidFill>
                          <a:srgbClr val="0070C0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89734" marR="89734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3200" b="1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60</a:t>
                      </a:r>
                      <a:endParaRPr lang="pt-BR" sz="4800" b="1" dirty="0">
                        <a:solidFill>
                          <a:srgbClr val="0070C0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89734" marR="89734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460727012"/>
                  </a:ext>
                </a:extLst>
              </a:tr>
            </a:tbl>
          </a:graphicData>
        </a:graphic>
      </p:graphicFrame>
      <p:graphicFrame>
        <p:nvGraphicFramePr>
          <p:cNvPr id="117" name="Tabela 11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824935175"/>
              </p:ext>
            </p:extLst>
          </p:nvPr>
        </p:nvGraphicFramePr>
        <p:xfrm>
          <a:off x="9734506" y="437233"/>
          <a:ext cx="371805" cy="72000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71805">
                  <a:extLst>
                    <a:ext uri="{9D8B030D-6E8A-4147-A177-3AD203B41FA5}">
                      <a16:colId xmlns:a16="http://schemas.microsoft.com/office/drawing/2014/main" xmlns="" val="20008"/>
                    </a:ext>
                  </a:extLst>
                </a:gridCol>
              </a:tblGrid>
              <a:tr h="360000"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MT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4138943772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43</a:t>
                      </a:r>
                      <a:endParaRPr lang="pt-BR" sz="2400" b="1" dirty="0">
                        <a:solidFill>
                          <a:srgbClr val="0070C0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460727012"/>
                  </a:ext>
                </a:extLst>
              </a:tr>
            </a:tbl>
          </a:graphicData>
        </a:graphic>
      </p:graphicFrame>
      <p:graphicFrame>
        <p:nvGraphicFramePr>
          <p:cNvPr id="118" name="Tabela 11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355347492"/>
              </p:ext>
            </p:extLst>
          </p:nvPr>
        </p:nvGraphicFramePr>
        <p:xfrm>
          <a:off x="6019462" y="442657"/>
          <a:ext cx="371805" cy="72000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71805">
                  <a:extLst>
                    <a:ext uri="{9D8B030D-6E8A-4147-A177-3AD203B41FA5}">
                      <a16:colId xmlns:a16="http://schemas.microsoft.com/office/drawing/2014/main" xmlns="" val="20008"/>
                    </a:ext>
                  </a:extLst>
                </a:gridCol>
              </a:tblGrid>
              <a:tr h="360000"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SC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4138943772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36</a:t>
                      </a:r>
                      <a:endParaRPr lang="pt-BR" sz="2400" b="1" dirty="0">
                        <a:solidFill>
                          <a:srgbClr val="0070C0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460727012"/>
                  </a:ext>
                </a:extLst>
              </a:tr>
            </a:tbl>
          </a:graphicData>
        </a:graphic>
      </p:graphicFrame>
      <p:graphicFrame>
        <p:nvGraphicFramePr>
          <p:cNvPr id="119" name="Tabela 11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573074927"/>
              </p:ext>
            </p:extLst>
          </p:nvPr>
        </p:nvGraphicFramePr>
        <p:xfrm>
          <a:off x="6758291" y="427563"/>
          <a:ext cx="371805" cy="72000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71805">
                  <a:extLst>
                    <a:ext uri="{9D8B030D-6E8A-4147-A177-3AD203B41FA5}">
                      <a16:colId xmlns:a16="http://schemas.microsoft.com/office/drawing/2014/main" xmlns="" val="20008"/>
                    </a:ext>
                  </a:extLst>
                </a:gridCol>
              </a:tblGrid>
              <a:tr h="360000"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PR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28575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4138943772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42</a:t>
                      </a:r>
                      <a:endParaRPr lang="pt-BR" sz="2400" b="1" dirty="0">
                        <a:solidFill>
                          <a:srgbClr val="0070C0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460727012"/>
                  </a:ext>
                </a:extLst>
              </a:tr>
            </a:tbl>
          </a:graphicData>
        </a:graphic>
      </p:graphicFrame>
      <p:graphicFrame>
        <p:nvGraphicFramePr>
          <p:cNvPr id="120" name="Tabela 119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50512653"/>
              </p:ext>
            </p:extLst>
          </p:nvPr>
        </p:nvGraphicFramePr>
        <p:xfrm>
          <a:off x="7562650" y="3861045"/>
          <a:ext cx="750584" cy="1453506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750584">
                  <a:extLst>
                    <a:ext uri="{9D8B030D-6E8A-4147-A177-3AD203B41FA5}">
                      <a16:colId xmlns:a16="http://schemas.microsoft.com/office/drawing/2014/main" xmlns="" val="20008"/>
                    </a:ext>
                  </a:extLst>
                </a:gridCol>
              </a:tblGrid>
              <a:tr h="726753">
                <a:tc>
                  <a:txBody>
                    <a:bodyPr/>
                    <a:lstStyle/>
                    <a:p>
                      <a:pPr algn="ctr" fontAlgn="b"/>
                      <a:r>
                        <a:rPr lang="pt-BR" sz="32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SC</a:t>
                      </a:r>
                      <a:endParaRPr lang="pt-BR" sz="32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11414" marR="11414" marT="1141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4138943772"/>
                  </a:ext>
                </a:extLst>
              </a:tr>
              <a:tr h="726753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3200" b="1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36</a:t>
                      </a:r>
                      <a:endParaRPr lang="pt-BR" sz="4800" b="1" dirty="0">
                        <a:solidFill>
                          <a:srgbClr val="0070C0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89734" marR="89734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4F1F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460727012"/>
                  </a:ext>
                </a:extLst>
              </a:tr>
            </a:tbl>
          </a:graphicData>
        </a:graphic>
      </p:graphicFrame>
      <p:graphicFrame>
        <p:nvGraphicFramePr>
          <p:cNvPr id="121" name="Tabela 120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411996714"/>
              </p:ext>
            </p:extLst>
          </p:nvPr>
        </p:nvGraphicFramePr>
        <p:xfrm>
          <a:off x="8382208" y="3868397"/>
          <a:ext cx="1496922" cy="1453506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748461">
                  <a:extLst>
                    <a:ext uri="{9D8B030D-6E8A-4147-A177-3AD203B41FA5}">
                      <a16:colId xmlns:a16="http://schemas.microsoft.com/office/drawing/2014/main" xmlns="" val="20025"/>
                    </a:ext>
                  </a:extLst>
                </a:gridCol>
                <a:gridCol w="748461">
                  <a:extLst>
                    <a:ext uri="{9D8B030D-6E8A-4147-A177-3AD203B41FA5}">
                      <a16:colId xmlns:a16="http://schemas.microsoft.com/office/drawing/2014/main" xmlns="" val="20026"/>
                    </a:ext>
                  </a:extLst>
                </a:gridCol>
              </a:tblGrid>
              <a:tr h="726753">
                <a:tc>
                  <a:txBody>
                    <a:bodyPr/>
                    <a:lstStyle/>
                    <a:p>
                      <a:pPr algn="ctr" fontAlgn="b"/>
                      <a:r>
                        <a:rPr lang="pt-BR" sz="32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PR</a:t>
                      </a:r>
                      <a:endParaRPr lang="pt-BR" sz="32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11414" marR="11414" marT="1141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28575" cap="flat" cmpd="sng" algn="ctr">
                      <a:solidFill>
                        <a:srgbClr val="ED7D3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32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MT</a:t>
                      </a:r>
                      <a:endParaRPr lang="pt-BR" sz="32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11414" marR="11414" marT="1141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28575" cap="flat" cmpd="sng" algn="ctr">
                      <a:solidFill>
                        <a:srgbClr val="00B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4138943772"/>
                  </a:ext>
                </a:extLst>
              </a:tr>
              <a:tr h="726753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3200" b="1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42</a:t>
                      </a:r>
                      <a:endParaRPr lang="pt-BR" sz="4800" b="1" dirty="0">
                        <a:solidFill>
                          <a:srgbClr val="0070C0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89734" marR="89734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ED7D3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3200" b="1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43</a:t>
                      </a:r>
                      <a:endParaRPr lang="pt-BR" sz="4800" b="1" dirty="0">
                        <a:solidFill>
                          <a:srgbClr val="0070C0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89734" marR="89734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00B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460727012"/>
                  </a:ext>
                </a:extLst>
              </a:tr>
            </a:tbl>
          </a:graphicData>
        </a:graphic>
      </p:graphicFrame>
      <p:graphicFrame>
        <p:nvGraphicFramePr>
          <p:cNvPr id="128" name="Tabela 12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406527185"/>
              </p:ext>
            </p:extLst>
          </p:nvPr>
        </p:nvGraphicFramePr>
        <p:xfrm>
          <a:off x="9735033" y="3386068"/>
          <a:ext cx="370753" cy="72000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70753">
                  <a:extLst>
                    <a:ext uri="{9D8B030D-6E8A-4147-A177-3AD203B41FA5}">
                      <a16:colId xmlns:a16="http://schemas.microsoft.com/office/drawing/2014/main" xmlns="" val="20025"/>
                    </a:ext>
                  </a:extLst>
                </a:gridCol>
              </a:tblGrid>
              <a:tr h="360000"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AM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4138943772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62</a:t>
                      </a:r>
                      <a:endParaRPr lang="pt-BR" sz="2400" b="1" dirty="0">
                        <a:solidFill>
                          <a:srgbClr val="0070C0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460727012"/>
                  </a:ext>
                </a:extLst>
              </a:tr>
            </a:tbl>
          </a:graphicData>
        </a:graphic>
      </p:graphicFrame>
      <p:grpSp>
        <p:nvGrpSpPr>
          <p:cNvPr id="122" name="Grupo 121"/>
          <p:cNvGrpSpPr/>
          <p:nvPr/>
        </p:nvGrpSpPr>
        <p:grpSpPr>
          <a:xfrm>
            <a:off x="5997560" y="349916"/>
            <a:ext cx="4428560" cy="3766411"/>
            <a:chOff x="13624950" y="-2165780"/>
            <a:chExt cx="4428560" cy="3766411"/>
          </a:xfrm>
        </p:grpSpPr>
        <p:sp>
          <p:nvSpPr>
            <p:cNvPr id="123" name="Retângulo 122"/>
            <p:cNvSpPr/>
            <p:nvPr/>
          </p:nvSpPr>
          <p:spPr>
            <a:xfrm>
              <a:off x="17311702" y="806879"/>
              <a:ext cx="398464" cy="793752"/>
            </a:xfrm>
            <a:prstGeom prst="rect">
              <a:avLst/>
            </a:prstGeom>
            <a:solidFill>
              <a:srgbClr val="FFFFFF">
                <a:alpha val="89804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24" name="Retângulo 123"/>
            <p:cNvSpPr/>
            <p:nvPr/>
          </p:nvSpPr>
          <p:spPr>
            <a:xfrm>
              <a:off x="16231634" y="-2137807"/>
              <a:ext cx="398464" cy="793752"/>
            </a:xfrm>
            <a:prstGeom prst="rect">
              <a:avLst/>
            </a:prstGeom>
            <a:solidFill>
              <a:srgbClr val="FFFFFF">
                <a:alpha val="89804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25" name="Retângulo 124"/>
            <p:cNvSpPr/>
            <p:nvPr/>
          </p:nvSpPr>
          <p:spPr>
            <a:xfrm>
              <a:off x="14368328" y="-2165780"/>
              <a:ext cx="398464" cy="793752"/>
            </a:xfrm>
            <a:prstGeom prst="rect">
              <a:avLst/>
            </a:prstGeom>
            <a:solidFill>
              <a:srgbClr val="FFFFFF">
                <a:alpha val="89804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26" name="Retângulo 125"/>
            <p:cNvSpPr/>
            <p:nvPr/>
          </p:nvSpPr>
          <p:spPr>
            <a:xfrm>
              <a:off x="13624950" y="-2137807"/>
              <a:ext cx="398464" cy="793752"/>
            </a:xfrm>
            <a:prstGeom prst="rect">
              <a:avLst/>
            </a:prstGeom>
            <a:solidFill>
              <a:srgbClr val="FFFFFF">
                <a:alpha val="89804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27" name="Retângulo 126"/>
            <p:cNvSpPr/>
            <p:nvPr/>
          </p:nvSpPr>
          <p:spPr>
            <a:xfrm>
              <a:off x="17264792" y="-2089731"/>
              <a:ext cx="788718" cy="762262"/>
            </a:xfrm>
            <a:prstGeom prst="rect">
              <a:avLst/>
            </a:prstGeom>
            <a:solidFill>
              <a:srgbClr val="FFFFFF">
                <a:alpha val="89804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29" name="Retângulo 128"/>
            <p:cNvSpPr/>
            <p:nvPr/>
          </p:nvSpPr>
          <p:spPr>
            <a:xfrm>
              <a:off x="15112554" y="769475"/>
              <a:ext cx="788718" cy="762262"/>
            </a:xfrm>
            <a:prstGeom prst="rect">
              <a:avLst/>
            </a:prstGeom>
            <a:solidFill>
              <a:srgbClr val="FFFFFF">
                <a:alpha val="89804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</p:spTree>
    <p:extLst>
      <p:ext uri="{BB962C8B-B14F-4D97-AF65-F5344CB8AC3E}">
        <p14:creationId xmlns:p14="http://schemas.microsoft.com/office/powerpoint/2010/main" val="263035934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42" presetClass="path" presetSubtype="0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18476 0.42199 L -0.06902 0.17824 " pathEditMode="relative" rAng="0" ptsTypes="AA">
                                      <p:cBhvr>
                                        <p:cTn id="9" dur="800" fill="hold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2695" y="-12199"/>
                                    </p:animMotion>
                                  </p:childTnLst>
                                </p:cTn>
                              </p:par>
                              <p:par>
                                <p:cTn id="10" presetID="42" presetClass="path" presetSubtype="0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16667E-7 -3.7037E-6 L 0.15339 -0.2456 " pathEditMode="relative" rAng="0" ptsTypes="AA">
                                      <p:cBhvr>
                                        <p:cTn id="11" dur="800" fill="hold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669" y="-12292"/>
                                    </p:animMotion>
                                  </p:childTnLst>
                                </p:cTn>
                              </p:par>
                              <p:par>
                                <p:cTn id="12" presetID="42" presetClass="path" presetSubtype="0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875E-6 -4.81481E-6 L -0.09765 -0.24166 " pathEditMode="relative" rAng="0" ptsTypes="AA">
                                      <p:cBhvr>
                                        <p:cTn id="13" dur="80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883" y="-12083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800"/>
                            </p:stCondLst>
                            <p:childTnLst>
                              <p:par>
                                <p:cTn id="15" presetID="6" presetClass="emph" presetSubtype="0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5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6" presetClass="emph" presetSubtype="0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8" dur="500" fill="hold"/>
                                        <p:tgtEl>
                                          <p:spTgt spid="11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9" presetID="6" presetClass="emph" presetSubtype="0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20" dur="500" fill="hold"/>
                                        <p:tgtEl>
                                          <p:spTgt spid="12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21" presetID="10" presetClass="exit" presetSubtype="0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2" dur="500"/>
                                        <p:tgtEl>
                                          <p:spTgt spid="12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" presetID="10" presetClass="exit" presetSubtype="0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5" dur="500"/>
                                        <p:tgtEl>
                                          <p:spTgt spid="1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0" presetClass="exit" presetSubtype="0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8" dur="500"/>
                                        <p:tgtEl>
                                          <p:spTgt spid="1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" presetID="10" presetClass="entr" presetSubtype="0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1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10" presetClass="entr" presetSubtype="0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1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10" presetClass="entr" presetSubtype="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10" presetClass="entr" presetSubtype="0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1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1600"/>
                            </p:stCondLst>
                            <p:childTnLst>
                              <p:par>
                                <p:cTn id="49" presetID="42" presetClass="path" presetSubtype="0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375E-6 1.85185E-6 L 0.13985 0.54629 " pathEditMode="relative" rAng="0" ptsTypes="AA">
                                      <p:cBhvr>
                                        <p:cTn id="50" dur="800" fill="hold"/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992" y="27315"/>
                                    </p:animMotion>
                                  </p:childTnLst>
                                </p:cTn>
                              </p:par>
                              <p:par>
                                <p:cTn id="51" presetID="42" presetClass="path" presetSubtype="0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25E-6 -4.81481E-6 L 0.15195 0.55186 " pathEditMode="relative" rAng="0" ptsTypes="AA">
                                      <p:cBhvr>
                                        <p:cTn id="52" dur="800" fill="hold"/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591" y="27593"/>
                                    </p:animMotion>
                                  </p:childTnLst>
                                </p:cTn>
                              </p:par>
                              <p:par>
                                <p:cTn id="53" presetID="42" presetClass="path" presetSubtype="0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875E-6 -3.7037E-6 L -0.03151 0.5463 " pathEditMode="relative" rAng="0" ptsTypes="AA">
                                      <p:cBhvr>
                                        <p:cTn id="54" dur="800" fill="hold"/>
                                        <p:tgtEl>
                                          <p:spTgt spid="11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576" y="27315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2400"/>
                            </p:stCondLst>
                            <p:childTnLst>
                              <p:par>
                                <p:cTn id="56" presetID="6" presetClass="emph" presetSubtype="0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57" dur="5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58" presetID="6" presetClass="emph" presetSubtype="0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59" dur="5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60" presetID="6" presetClass="emph" presetSubtype="0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1" dur="5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62" presetID="10" presetClass="exit" presetSubtype="0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3" dur="500"/>
                                        <p:tgtEl>
                                          <p:spTgt spid="11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5" presetID="10" presetClass="exit" presetSubtype="0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6" dur="500"/>
                                        <p:tgtEl>
                                          <p:spTgt spid="1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8" presetID="10" presetClass="exit" presetSubtype="0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9" dur="500"/>
                                        <p:tgtEl>
                                          <p:spTgt spid="11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1" presetID="10" presetClass="entr" presetSubtype="0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3" dur="500"/>
                                        <p:tgtEl>
                                          <p:spTgt spid="1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4" presetID="10" presetClass="entr" presetSubtype="0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6" dur="50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" presetID="10" presetClass="entr" presetSubtype="0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9" dur="5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4" grpId="0" animBg="1"/>
      <p:bldP spid="105" grpId="0"/>
      <p:bldP spid="106" grpId="0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Group 4"/>
          <p:cNvGrpSpPr>
            <a:grpSpLocks noChangeAspect="1"/>
          </p:cNvGrpSpPr>
          <p:nvPr/>
        </p:nvGrpSpPr>
        <p:grpSpPr bwMode="auto">
          <a:xfrm>
            <a:off x="717552" y="547691"/>
            <a:ext cx="1127886" cy="1109660"/>
            <a:chOff x="1005" y="1639"/>
            <a:chExt cx="1052" cy="1035"/>
          </a:xfrm>
        </p:grpSpPr>
        <p:sp>
          <p:nvSpPr>
            <p:cNvPr id="10" name="Freeform 5"/>
            <p:cNvSpPr>
              <a:spLocks noEditPoints="1"/>
            </p:cNvSpPr>
            <p:nvPr/>
          </p:nvSpPr>
          <p:spPr bwMode="auto">
            <a:xfrm>
              <a:off x="1079" y="1689"/>
              <a:ext cx="978" cy="978"/>
            </a:xfrm>
            <a:custGeom>
              <a:avLst/>
              <a:gdLst>
                <a:gd name="T0" fmla="*/ 411 w 411"/>
                <a:gd name="T1" fmla="*/ 206 h 411"/>
                <a:gd name="T2" fmla="*/ 206 w 411"/>
                <a:gd name="T3" fmla="*/ 411 h 411"/>
                <a:gd name="T4" fmla="*/ 0 w 411"/>
                <a:gd name="T5" fmla="*/ 206 h 411"/>
                <a:gd name="T6" fmla="*/ 206 w 411"/>
                <a:gd name="T7" fmla="*/ 0 h 411"/>
                <a:gd name="T8" fmla="*/ 411 w 411"/>
                <a:gd name="T9" fmla="*/ 206 h 411"/>
                <a:gd name="T10" fmla="*/ 411 w 411"/>
                <a:gd name="T11" fmla="*/ 206 h 411"/>
                <a:gd name="T12" fmla="*/ 411 w 411"/>
                <a:gd name="T13" fmla="*/ 206 h 4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11" h="411">
                  <a:moveTo>
                    <a:pt x="411" y="206"/>
                  </a:moveTo>
                  <a:cubicBezTo>
                    <a:pt x="411" y="319"/>
                    <a:pt x="319" y="411"/>
                    <a:pt x="206" y="411"/>
                  </a:cubicBezTo>
                  <a:cubicBezTo>
                    <a:pt x="92" y="411"/>
                    <a:pt x="0" y="319"/>
                    <a:pt x="0" y="206"/>
                  </a:cubicBezTo>
                  <a:cubicBezTo>
                    <a:pt x="0" y="92"/>
                    <a:pt x="92" y="0"/>
                    <a:pt x="206" y="0"/>
                  </a:cubicBezTo>
                  <a:cubicBezTo>
                    <a:pt x="319" y="0"/>
                    <a:pt x="411" y="92"/>
                    <a:pt x="411" y="206"/>
                  </a:cubicBezTo>
                  <a:close/>
                  <a:moveTo>
                    <a:pt x="411" y="206"/>
                  </a:moveTo>
                  <a:cubicBezTo>
                    <a:pt x="411" y="206"/>
                    <a:pt x="411" y="206"/>
                    <a:pt x="411" y="206"/>
                  </a:cubicBezTo>
                </a:path>
              </a:pathLst>
            </a:custGeom>
            <a:solidFill>
              <a:srgbClr val="00CC99"/>
            </a:solidFill>
            <a:ln w="30163" cap="flat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" name="Freeform 6"/>
            <p:cNvSpPr>
              <a:spLocks noEditPoints="1"/>
            </p:cNvSpPr>
            <p:nvPr/>
          </p:nvSpPr>
          <p:spPr bwMode="auto">
            <a:xfrm>
              <a:off x="1079" y="1689"/>
              <a:ext cx="978" cy="978"/>
            </a:xfrm>
            <a:custGeom>
              <a:avLst/>
              <a:gdLst>
                <a:gd name="T0" fmla="*/ 411 w 411"/>
                <a:gd name="T1" fmla="*/ 206 h 411"/>
                <a:gd name="T2" fmla="*/ 206 w 411"/>
                <a:gd name="T3" fmla="*/ 411 h 411"/>
                <a:gd name="T4" fmla="*/ 0 w 411"/>
                <a:gd name="T5" fmla="*/ 206 h 411"/>
                <a:gd name="T6" fmla="*/ 206 w 411"/>
                <a:gd name="T7" fmla="*/ 0 h 411"/>
                <a:gd name="T8" fmla="*/ 411 w 411"/>
                <a:gd name="T9" fmla="*/ 206 h 411"/>
                <a:gd name="T10" fmla="*/ 411 w 411"/>
                <a:gd name="T11" fmla="*/ 206 h 411"/>
                <a:gd name="T12" fmla="*/ 411 w 411"/>
                <a:gd name="T13" fmla="*/ 206 h 4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11" h="411">
                  <a:moveTo>
                    <a:pt x="411" y="206"/>
                  </a:moveTo>
                  <a:cubicBezTo>
                    <a:pt x="411" y="319"/>
                    <a:pt x="319" y="411"/>
                    <a:pt x="206" y="411"/>
                  </a:cubicBezTo>
                  <a:cubicBezTo>
                    <a:pt x="92" y="411"/>
                    <a:pt x="0" y="319"/>
                    <a:pt x="0" y="206"/>
                  </a:cubicBezTo>
                  <a:cubicBezTo>
                    <a:pt x="0" y="92"/>
                    <a:pt x="92" y="0"/>
                    <a:pt x="206" y="0"/>
                  </a:cubicBezTo>
                  <a:cubicBezTo>
                    <a:pt x="319" y="0"/>
                    <a:pt x="411" y="92"/>
                    <a:pt x="411" y="206"/>
                  </a:cubicBezTo>
                  <a:close/>
                  <a:moveTo>
                    <a:pt x="411" y="206"/>
                  </a:moveTo>
                  <a:cubicBezTo>
                    <a:pt x="411" y="206"/>
                    <a:pt x="411" y="206"/>
                    <a:pt x="411" y="206"/>
                  </a:cubicBezTo>
                </a:path>
              </a:pathLst>
            </a:custGeom>
            <a:noFill/>
            <a:ln w="30163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" name="Freeform 7"/>
            <p:cNvSpPr>
              <a:spLocks noEditPoints="1"/>
            </p:cNvSpPr>
            <p:nvPr/>
          </p:nvSpPr>
          <p:spPr bwMode="auto">
            <a:xfrm>
              <a:off x="1455" y="2101"/>
              <a:ext cx="314" cy="316"/>
            </a:xfrm>
            <a:custGeom>
              <a:avLst/>
              <a:gdLst>
                <a:gd name="T0" fmla="*/ 66 w 132"/>
                <a:gd name="T1" fmla="*/ 133 h 133"/>
                <a:gd name="T2" fmla="*/ 132 w 132"/>
                <a:gd name="T3" fmla="*/ 67 h 133"/>
                <a:gd name="T4" fmla="*/ 66 w 132"/>
                <a:gd name="T5" fmla="*/ 0 h 133"/>
                <a:gd name="T6" fmla="*/ 0 w 132"/>
                <a:gd name="T7" fmla="*/ 67 h 133"/>
                <a:gd name="T8" fmla="*/ 66 w 132"/>
                <a:gd name="T9" fmla="*/ 133 h 133"/>
                <a:gd name="T10" fmla="*/ 66 w 132"/>
                <a:gd name="T11" fmla="*/ 133 h 133"/>
                <a:gd name="T12" fmla="*/ 66 w 132"/>
                <a:gd name="T13" fmla="*/ 133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2" h="133">
                  <a:moveTo>
                    <a:pt x="66" y="133"/>
                  </a:moveTo>
                  <a:cubicBezTo>
                    <a:pt x="103" y="133"/>
                    <a:pt x="132" y="103"/>
                    <a:pt x="132" y="67"/>
                  </a:cubicBezTo>
                  <a:cubicBezTo>
                    <a:pt x="132" y="30"/>
                    <a:pt x="103" y="0"/>
                    <a:pt x="66" y="0"/>
                  </a:cubicBezTo>
                  <a:cubicBezTo>
                    <a:pt x="30" y="0"/>
                    <a:pt x="0" y="30"/>
                    <a:pt x="0" y="67"/>
                  </a:cubicBezTo>
                  <a:cubicBezTo>
                    <a:pt x="0" y="103"/>
                    <a:pt x="30" y="133"/>
                    <a:pt x="66" y="133"/>
                  </a:cubicBezTo>
                  <a:close/>
                  <a:moveTo>
                    <a:pt x="66" y="133"/>
                  </a:moveTo>
                  <a:cubicBezTo>
                    <a:pt x="66" y="133"/>
                    <a:pt x="66" y="133"/>
                    <a:pt x="66" y="133"/>
                  </a:cubicBezTo>
                </a:path>
              </a:pathLst>
            </a:custGeom>
            <a:solidFill>
              <a:srgbClr val="FFFCDD"/>
            </a:solidFill>
            <a:ln w="30163" cap="flat">
              <a:solidFill>
                <a:srgbClr val="231F2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3" name="Freeform 8"/>
            <p:cNvSpPr>
              <a:spLocks noEditPoints="1"/>
            </p:cNvSpPr>
            <p:nvPr/>
          </p:nvSpPr>
          <p:spPr bwMode="auto">
            <a:xfrm>
              <a:off x="1455" y="2101"/>
              <a:ext cx="314" cy="316"/>
            </a:xfrm>
            <a:custGeom>
              <a:avLst/>
              <a:gdLst>
                <a:gd name="T0" fmla="*/ 66 w 132"/>
                <a:gd name="T1" fmla="*/ 133 h 133"/>
                <a:gd name="T2" fmla="*/ 132 w 132"/>
                <a:gd name="T3" fmla="*/ 67 h 133"/>
                <a:gd name="T4" fmla="*/ 66 w 132"/>
                <a:gd name="T5" fmla="*/ 0 h 133"/>
                <a:gd name="T6" fmla="*/ 0 w 132"/>
                <a:gd name="T7" fmla="*/ 67 h 133"/>
                <a:gd name="T8" fmla="*/ 66 w 132"/>
                <a:gd name="T9" fmla="*/ 133 h 133"/>
                <a:gd name="T10" fmla="*/ 66 w 132"/>
                <a:gd name="T11" fmla="*/ 133 h 133"/>
                <a:gd name="T12" fmla="*/ 66 w 132"/>
                <a:gd name="T13" fmla="*/ 133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2" h="133">
                  <a:moveTo>
                    <a:pt x="66" y="133"/>
                  </a:moveTo>
                  <a:cubicBezTo>
                    <a:pt x="103" y="133"/>
                    <a:pt x="132" y="103"/>
                    <a:pt x="132" y="67"/>
                  </a:cubicBezTo>
                  <a:cubicBezTo>
                    <a:pt x="132" y="30"/>
                    <a:pt x="103" y="0"/>
                    <a:pt x="66" y="0"/>
                  </a:cubicBezTo>
                  <a:cubicBezTo>
                    <a:pt x="30" y="0"/>
                    <a:pt x="0" y="30"/>
                    <a:pt x="0" y="67"/>
                  </a:cubicBezTo>
                  <a:cubicBezTo>
                    <a:pt x="0" y="103"/>
                    <a:pt x="30" y="133"/>
                    <a:pt x="66" y="133"/>
                  </a:cubicBezTo>
                  <a:close/>
                  <a:moveTo>
                    <a:pt x="66" y="133"/>
                  </a:moveTo>
                  <a:cubicBezTo>
                    <a:pt x="66" y="133"/>
                    <a:pt x="66" y="133"/>
                    <a:pt x="66" y="133"/>
                  </a:cubicBezTo>
                </a:path>
              </a:pathLst>
            </a:custGeom>
            <a:noFill/>
            <a:ln w="30163" cap="flat">
              <a:solidFill>
                <a:srgbClr val="231F2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4" name="Freeform 9"/>
            <p:cNvSpPr>
              <a:spLocks/>
            </p:cNvSpPr>
            <p:nvPr/>
          </p:nvSpPr>
          <p:spPr bwMode="auto">
            <a:xfrm>
              <a:off x="1017" y="1653"/>
              <a:ext cx="476" cy="479"/>
            </a:xfrm>
            <a:custGeom>
              <a:avLst/>
              <a:gdLst>
                <a:gd name="T0" fmla="*/ 255 w 476"/>
                <a:gd name="T1" fmla="*/ 0 h 479"/>
                <a:gd name="T2" fmla="*/ 374 w 476"/>
                <a:gd name="T3" fmla="*/ 46 h 479"/>
                <a:gd name="T4" fmla="*/ 431 w 476"/>
                <a:gd name="T5" fmla="*/ 96 h 479"/>
                <a:gd name="T6" fmla="*/ 464 w 476"/>
                <a:gd name="T7" fmla="*/ 160 h 479"/>
                <a:gd name="T8" fmla="*/ 476 w 476"/>
                <a:gd name="T9" fmla="*/ 198 h 479"/>
                <a:gd name="T10" fmla="*/ 462 w 476"/>
                <a:gd name="T11" fmla="*/ 307 h 479"/>
                <a:gd name="T12" fmla="*/ 421 w 476"/>
                <a:gd name="T13" fmla="*/ 398 h 479"/>
                <a:gd name="T14" fmla="*/ 326 w 476"/>
                <a:gd name="T15" fmla="*/ 469 h 479"/>
                <a:gd name="T16" fmla="*/ 231 w 476"/>
                <a:gd name="T17" fmla="*/ 479 h 479"/>
                <a:gd name="T18" fmla="*/ 145 w 476"/>
                <a:gd name="T19" fmla="*/ 455 h 479"/>
                <a:gd name="T20" fmla="*/ 55 w 476"/>
                <a:gd name="T21" fmla="*/ 388 h 479"/>
                <a:gd name="T22" fmla="*/ 10 w 476"/>
                <a:gd name="T23" fmla="*/ 293 h 479"/>
                <a:gd name="T24" fmla="*/ 0 w 476"/>
                <a:gd name="T25" fmla="*/ 193 h 479"/>
                <a:gd name="T26" fmla="*/ 50 w 476"/>
                <a:gd name="T27" fmla="*/ 96 h 479"/>
                <a:gd name="T28" fmla="*/ 122 w 476"/>
                <a:gd name="T29" fmla="*/ 34 h 479"/>
                <a:gd name="T30" fmla="*/ 188 w 476"/>
                <a:gd name="T31" fmla="*/ 0 h 479"/>
                <a:gd name="T32" fmla="*/ 255 w 476"/>
                <a:gd name="T33" fmla="*/ 0 h 4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76" h="479">
                  <a:moveTo>
                    <a:pt x="255" y="0"/>
                  </a:moveTo>
                  <a:lnTo>
                    <a:pt x="374" y="46"/>
                  </a:lnTo>
                  <a:lnTo>
                    <a:pt x="431" y="96"/>
                  </a:lnTo>
                  <a:lnTo>
                    <a:pt x="464" y="160"/>
                  </a:lnTo>
                  <a:lnTo>
                    <a:pt x="476" y="198"/>
                  </a:lnTo>
                  <a:lnTo>
                    <a:pt x="462" y="307"/>
                  </a:lnTo>
                  <a:lnTo>
                    <a:pt x="421" y="398"/>
                  </a:lnTo>
                  <a:lnTo>
                    <a:pt x="326" y="469"/>
                  </a:lnTo>
                  <a:lnTo>
                    <a:pt x="231" y="479"/>
                  </a:lnTo>
                  <a:lnTo>
                    <a:pt x="145" y="455"/>
                  </a:lnTo>
                  <a:lnTo>
                    <a:pt x="55" y="388"/>
                  </a:lnTo>
                  <a:lnTo>
                    <a:pt x="10" y="293"/>
                  </a:lnTo>
                  <a:lnTo>
                    <a:pt x="0" y="193"/>
                  </a:lnTo>
                  <a:lnTo>
                    <a:pt x="50" y="96"/>
                  </a:lnTo>
                  <a:lnTo>
                    <a:pt x="122" y="34"/>
                  </a:lnTo>
                  <a:lnTo>
                    <a:pt x="188" y="0"/>
                  </a:lnTo>
                  <a:lnTo>
                    <a:pt x="255" y="0"/>
                  </a:lnTo>
                  <a:close/>
                </a:path>
              </a:pathLst>
            </a:custGeom>
            <a:solidFill>
              <a:srgbClr val="FFE8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5" name="Freeform 10"/>
            <p:cNvSpPr>
              <a:spLocks noEditPoints="1"/>
            </p:cNvSpPr>
            <p:nvPr/>
          </p:nvSpPr>
          <p:spPr bwMode="auto">
            <a:xfrm rot="10800000">
              <a:off x="1216" y="1960"/>
              <a:ext cx="64" cy="64"/>
            </a:xfrm>
            <a:custGeom>
              <a:avLst/>
              <a:gdLst>
                <a:gd name="T0" fmla="*/ 27 w 27"/>
                <a:gd name="T1" fmla="*/ 14 h 27"/>
                <a:gd name="T2" fmla="*/ 13 w 27"/>
                <a:gd name="T3" fmla="*/ 27 h 27"/>
                <a:gd name="T4" fmla="*/ 0 w 27"/>
                <a:gd name="T5" fmla="*/ 14 h 27"/>
                <a:gd name="T6" fmla="*/ 13 w 27"/>
                <a:gd name="T7" fmla="*/ 0 h 27"/>
                <a:gd name="T8" fmla="*/ 27 w 27"/>
                <a:gd name="T9" fmla="*/ 14 h 27"/>
                <a:gd name="T10" fmla="*/ 27 w 27"/>
                <a:gd name="T11" fmla="*/ 14 h 27"/>
                <a:gd name="T12" fmla="*/ 27 w 27"/>
                <a:gd name="T13" fmla="*/ 1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" h="27">
                  <a:moveTo>
                    <a:pt x="27" y="14"/>
                  </a:moveTo>
                  <a:cubicBezTo>
                    <a:pt x="27" y="21"/>
                    <a:pt x="21" y="27"/>
                    <a:pt x="13" y="27"/>
                  </a:cubicBezTo>
                  <a:cubicBezTo>
                    <a:pt x="6" y="27"/>
                    <a:pt x="0" y="21"/>
                    <a:pt x="0" y="14"/>
                  </a:cubicBezTo>
                  <a:cubicBezTo>
                    <a:pt x="0" y="6"/>
                    <a:pt x="6" y="0"/>
                    <a:pt x="13" y="0"/>
                  </a:cubicBezTo>
                  <a:cubicBezTo>
                    <a:pt x="21" y="0"/>
                    <a:pt x="27" y="6"/>
                    <a:pt x="27" y="14"/>
                  </a:cubicBezTo>
                  <a:close/>
                  <a:moveTo>
                    <a:pt x="27" y="14"/>
                  </a:moveTo>
                  <a:cubicBezTo>
                    <a:pt x="27" y="14"/>
                    <a:pt x="27" y="14"/>
                    <a:pt x="27" y="14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6" name="Freeform 11"/>
            <p:cNvSpPr>
              <a:spLocks noEditPoints="1"/>
            </p:cNvSpPr>
            <p:nvPr/>
          </p:nvSpPr>
          <p:spPr bwMode="auto">
            <a:xfrm rot="10800000">
              <a:off x="1216" y="1752"/>
              <a:ext cx="64" cy="172"/>
            </a:xfrm>
            <a:custGeom>
              <a:avLst/>
              <a:gdLst>
                <a:gd name="T0" fmla="*/ 20 w 27"/>
                <a:gd name="T1" fmla="*/ 20 h 72"/>
                <a:gd name="T2" fmla="*/ 20 w 27"/>
                <a:gd name="T3" fmla="*/ 6 h 72"/>
                <a:gd name="T4" fmla="*/ 19 w 27"/>
                <a:gd name="T5" fmla="*/ 3 h 72"/>
                <a:gd name="T6" fmla="*/ 13 w 27"/>
                <a:gd name="T7" fmla="*/ 0 h 72"/>
                <a:gd name="T8" fmla="*/ 7 w 27"/>
                <a:gd name="T9" fmla="*/ 3 h 72"/>
                <a:gd name="T10" fmla="*/ 7 w 27"/>
                <a:gd name="T11" fmla="*/ 6 h 72"/>
                <a:gd name="T12" fmla="*/ 7 w 27"/>
                <a:gd name="T13" fmla="*/ 20 h 72"/>
                <a:gd name="T14" fmla="*/ 1 w 27"/>
                <a:gd name="T15" fmla="*/ 56 h 72"/>
                <a:gd name="T16" fmla="*/ 1 w 27"/>
                <a:gd name="T17" fmla="*/ 63 h 72"/>
                <a:gd name="T18" fmla="*/ 11 w 27"/>
                <a:gd name="T19" fmla="*/ 72 h 72"/>
                <a:gd name="T20" fmla="*/ 16 w 27"/>
                <a:gd name="T21" fmla="*/ 72 h 72"/>
                <a:gd name="T22" fmla="*/ 26 w 27"/>
                <a:gd name="T23" fmla="*/ 63 h 72"/>
                <a:gd name="T24" fmla="*/ 26 w 27"/>
                <a:gd name="T25" fmla="*/ 56 h 72"/>
                <a:gd name="T26" fmla="*/ 20 w 27"/>
                <a:gd name="T27" fmla="*/ 20 h 72"/>
                <a:gd name="T28" fmla="*/ 20 w 27"/>
                <a:gd name="T29" fmla="*/ 20 h 72"/>
                <a:gd name="T30" fmla="*/ 20 w 27"/>
                <a:gd name="T31" fmla="*/ 2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7" h="72">
                  <a:moveTo>
                    <a:pt x="20" y="20"/>
                  </a:moveTo>
                  <a:cubicBezTo>
                    <a:pt x="20" y="6"/>
                    <a:pt x="20" y="6"/>
                    <a:pt x="20" y="6"/>
                  </a:cubicBezTo>
                  <a:cubicBezTo>
                    <a:pt x="20" y="5"/>
                    <a:pt x="20" y="5"/>
                    <a:pt x="19" y="3"/>
                  </a:cubicBezTo>
                  <a:cubicBezTo>
                    <a:pt x="18" y="1"/>
                    <a:pt x="16" y="0"/>
                    <a:pt x="13" y="0"/>
                  </a:cubicBezTo>
                  <a:cubicBezTo>
                    <a:pt x="11" y="0"/>
                    <a:pt x="9" y="1"/>
                    <a:pt x="7" y="3"/>
                  </a:cubicBezTo>
                  <a:cubicBezTo>
                    <a:pt x="7" y="4"/>
                    <a:pt x="7" y="5"/>
                    <a:pt x="7" y="6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7" y="32"/>
                    <a:pt x="3" y="44"/>
                    <a:pt x="1" y="56"/>
                  </a:cubicBezTo>
                  <a:cubicBezTo>
                    <a:pt x="0" y="58"/>
                    <a:pt x="0" y="60"/>
                    <a:pt x="1" y="63"/>
                  </a:cubicBezTo>
                  <a:cubicBezTo>
                    <a:pt x="2" y="68"/>
                    <a:pt x="6" y="72"/>
                    <a:pt x="11" y="72"/>
                  </a:cubicBezTo>
                  <a:cubicBezTo>
                    <a:pt x="16" y="72"/>
                    <a:pt x="16" y="72"/>
                    <a:pt x="16" y="72"/>
                  </a:cubicBezTo>
                  <a:cubicBezTo>
                    <a:pt x="21" y="72"/>
                    <a:pt x="25" y="68"/>
                    <a:pt x="26" y="63"/>
                  </a:cubicBezTo>
                  <a:cubicBezTo>
                    <a:pt x="27" y="60"/>
                    <a:pt x="27" y="58"/>
                    <a:pt x="26" y="56"/>
                  </a:cubicBezTo>
                  <a:cubicBezTo>
                    <a:pt x="23" y="44"/>
                    <a:pt x="20" y="32"/>
                    <a:pt x="20" y="20"/>
                  </a:cubicBezTo>
                  <a:close/>
                  <a:moveTo>
                    <a:pt x="20" y="20"/>
                  </a:moveTo>
                  <a:cubicBezTo>
                    <a:pt x="20" y="20"/>
                    <a:pt x="20" y="20"/>
                    <a:pt x="20" y="20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7" name="Freeform 12"/>
            <p:cNvSpPr>
              <a:spLocks noEditPoints="1"/>
            </p:cNvSpPr>
            <p:nvPr/>
          </p:nvSpPr>
          <p:spPr bwMode="auto">
            <a:xfrm>
              <a:off x="1005" y="1639"/>
              <a:ext cx="507" cy="504"/>
            </a:xfrm>
            <a:custGeom>
              <a:avLst/>
              <a:gdLst>
                <a:gd name="T0" fmla="*/ 213 w 213"/>
                <a:gd name="T1" fmla="*/ 106 h 212"/>
                <a:gd name="T2" fmla="*/ 106 w 213"/>
                <a:gd name="T3" fmla="*/ 0 h 212"/>
                <a:gd name="T4" fmla="*/ 0 w 213"/>
                <a:gd name="T5" fmla="*/ 106 h 212"/>
                <a:gd name="T6" fmla="*/ 106 w 213"/>
                <a:gd name="T7" fmla="*/ 212 h 212"/>
                <a:gd name="T8" fmla="*/ 177 w 213"/>
                <a:gd name="T9" fmla="*/ 204 h 212"/>
                <a:gd name="T10" fmla="*/ 205 w 213"/>
                <a:gd name="T11" fmla="*/ 145 h 212"/>
                <a:gd name="T12" fmla="*/ 213 w 213"/>
                <a:gd name="T13" fmla="*/ 106 h 212"/>
                <a:gd name="T14" fmla="*/ 197 w 213"/>
                <a:gd name="T15" fmla="*/ 126 h 212"/>
                <a:gd name="T16" fmla="*/ 156 w 213"/>
                <a:gd name="T17" fmla="*/ 174 h 212"/>
                <a:gd name="T18" fmla="*/ 106 w 213"/>
                <a:gd name="T19" fmla="*/ 200 h 212"/>
                <a:gd name="T20" fmla="*/ 13 w 213"/>
                <a:gd name="T21" fmla="*/ 107 h 212"/>
                <a:gd name="T22" fmla="*/ 106 w 213"/>
                <a:gd name="T23" fmla="*/ 14 h 212"/>
                <a:gd name="T24" fmla="*/ 199 w 213"/>
                <a:gd name="T25" fmla="*/ 107 h 212"/>
                <a:gd name="T26" fmla="*/ 197 w 213"/>
                <a:gd name="T27" fmla="*/ 126 h 212"/>
                <a:gd name="T28" fmla="*/ 197 w 213"/>
                <a:gd name="T29" fmla="*/ 126 h 212"/>
                <a:gd name="T30" fmla="*/ 197 w 213"/>
                <a:gd name="T31" fmla="*/ 126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13" h="212">
                  <a:moveTo>
                    <a:pt x="213" y="106"/>
                  </a:moveTo>
                  <a:cubicBezTo>
                    <a:pt x="213" y="48"/>
                    <a:pt x="165" y="0"/>
                    <a:pt x="106" y="0"/>
                  </a:cubicBezTo>
                  <a:cubicBezTo>
                    <a:pt x="48" y="0"/>
                    <a:pt x="0" y="48"/>
                    <a:pt x="0" y="106"/>
                  </a:cubicBezTo>
                  <a:cubicBezTo>
                    <a:pt x="0" y="165"/>
                    <a:pt x="48" y="212"/>
                    <a:pt x="106" y="212"/>
                  </a:cubicBezTo>
                  <a:cubicBezTo>
                    <a:pt x="145" y="212"/>
                    <a:pt x="165" y="212"/>
                    <a:pt x="177" y="204"/>
                  </a:cubicBezTo>
                  <a:cubicBezTo>
                    <a:pt x="187" y="196"/>
                    <a:pt x="191" y="186"/>
                    <a:pt x="205" y="145"/>
                  </a:cubicBezTo>
                  <a:cubicBezTo>
                    <a:pt x="210" y="133"/>
                    <a:pt x="213" y="120"/>
                    <a:pt x="213" y="106"/>
                  </a:cubicBezTo>
                  <a:close/>
                  <a:moveTo>
                    <a:pt x="197" y="126"/>
                  </a:moveTo>
                  <a:cubicBezTo>
                    <a:pt x="188" y="159"/>
                    <a:pt x="169" y="165"/>
                    <a:pt x="156" y="174"/>
                  </a:cubicBezTo>
                  <a:cubicBezTo>
                    <a:pt x="139" y="186"/>
                    <a:pt x="123" y="200"/>
                    <a:pt x="106" y="200"/>
                  </a:cubicBezTo>
                  <a:cubicBezTo>
                    <a:pt x="55" y="200"/>
                    <a:pt x="13" y="158"/>
                    <a:pt x="13" y="107"/>
                  </a:cubicBezTo>
                  <a:cubicBezTo>
                    <a:pt x="13" y="56"/>
                    <a:pt x="55" y="14"/>
                    <a:pt x="106" y="14"/>
                  </a:cubicBezTo>
                  <a:cubicBezTo>
                    <a:pt x="157" y="14"/>
                    <a:pt x="199" y="56"/>
                    <a:pt x="199" y="107"/>
                  </a:cubicBezTo>
                  <a:cubicBezTo>
                    <a:pt x="199" y="113"/>
                    <a:pt x="199" y="119"/>
                    <a:pt x="197" y="126"/>
                  </a:cubicBezTo>
                  <a:close/>
                  <a:moveTo>
                    <a:pt x="197" y="126"/>
                  </a:moveTo>
                  <a:cubicBezTo>
                    <a:pt x="197" y="126"/>
                    <a:pt x="197" y="126"/>
                    <a:pt x="197" y="126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8" name="Freeform 13"/>
            <p:cNvSpPr>
              <a:spLocks/>
            </p:cNvSpPr>
            <p:nvPr/>
          </p:nvSpPr>
          <p:spPr bwMode="auto">
            <a:xfrm>
              <a:off x="1369" y="1975"/>
              <a:ext cx="583" cy="699"/>
            </a:xfrm>
            <a:custGeom>
              <a:avLst/>
              <a:gdLst>
                <a:gd name="T0" fmla="*/ 216 w 245"/>
                <a:gd name="T1" fmla="*/ 0 h 294"/>
                <a:gd name="T2" fmla="*/ 188 w 245"/>
                <a:gd name="T3" fmla="*/ 28 h 294"/>
                <a:gd name="T4" fmla="*/ 188 w 245"/>
                <a:gd name="T5" fmla="*/ 131 h 294"/>
                <a:gd name="T6" fmla="*/ 162 w 245"/>
                <a:gd name="T7" fmla="*/ 199 h 294"/>
                <a:gd name="T8" fmla="*/ 46 w 245"/>
                <a:gd name="T9" fmla="*/ 199 h 294"/>
                <a:gd name="T10" fmla="*/ 0 w 245"/>
                <a:gd name="T11" fmla="*/ 245 h 294"/>
                <a:gd name="T12" fmla="*/ 0 w 245"/>
                <a:gd name="T13" fmla="*/ 277 h 294"/>
                <a:gd name="T14" fmla="*/ 81 w 245"/>
                <a:gd name="T15" fmla="*/ 294 h 294"/>
                <a:gd name="T16" fmla="*/ 205 w 245"/>
                <a:gd name="T17" fmla="*/ 253 h 294"/>
                <a:gd name="T18" fmla="*/ 205 w 245"/>
                <a:gd name="T19" fmla="*/ 246 h 294"/>
                <a:gd name="T20" fmla="*/ 207 w 245"/>
                <a:gd name="T21" fmla="*/ 242 h 294"/>
                <a:gd name="T22" fmla="*/ 243 w 245"/>
                <a:gd name="T23" fmla="*/ 146 h 294"/>
                <a:gd name="T24" fmla="*/ 245 w 245"/>
                <a:gd name="T25" fmla="*/ 136 h 294"/>
                <a:gd name="T26" fmla="*/ 245 w 245"/>
                <a:gd name="T27" fmla="*/ 28 h 294"/>
                <a:gd name="T28" fmla="*/ 216 w 245"/>
                <a:gd name="T29" fmla="*/ 0 h 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45" h="294">
                  <a:moveTo>
                    <a:pt x="216" y="0"/>
                  </a:moveTo>
                  <a:cubicBezTo>
                    <a:pt x="201" y="0"/>
                    <a:pt x="188" y="13"/>
                    <a:pt x="188" y="28"/>
                  </a:cubicBezTo>
                  <a:cubicBezTo>
                    <a:pt x="188" y="131"/>
                    <a:pt x="188" y="131"/>
                    <a:pt x="188" y="131"/>
                  </a:cubicBezTo>
                  <a:cubicBezTo>
                    <a:pt x="162" y="199"/>
                    <a:pt x="162" y="199"/>
                    <a:pt x="162" y="199"/>
                  </a:cubicBezTo>
                  <a:cubicBezTo>
                    <a:pt x="46" y="199"/>
                    <a:pt x="46" y="199"/>
                    <a:pt x="46" y="199"/>
                  </a:cubicBezTo>
                  <a:cubicBezTo>
                    <a:pt x="20" y="199"/>
                    <a:pt x="0" y="219"/>
                    <a:pt x="0" y="245"/>
                  </a:cubicBezTo>
                  <a:cubicBezTo>
                    <a:pt x="0" y="277"/>
                    <a:pt x="0" y="277"/>
                    <a:pt x="0" y="277"/>
                  </a:cubicBezTo>
                  <a:cubicBezTo>
                    <a:pt x="25" y="288"/>
                    <a:pt x="52" y="294"/>
                    <a:pt x="81" y="294"/>
                  </a:cubicBezTo>
                  <a:cubicBezTo>
                    <a:pt x="127" y="294"/>
                    <a:pt x="170" y="279"/>
                    <a:pt x="205" y="253"/>
                  </a:cubicBezTo>
                  <a:cubicBezTo>
                    <a:pt x="205" y="246"/>
                    <a:pt x="205" y="246"/>
                    <a:pt x="205" y="246"/>
                  </a:cubicBezTo>
                  <a:cubicBezTo>
                    <a:pt x="205" y="245"/>
                    <a:pt x="206" y="243"/>
                    <a:pt x="207" y="242"/>
                  </a:cubicBezTo>
                  <a:cubicBezTo>
                    <a:pt x="243" y="146"/>
                    <a:pt x="243" y="146"/>
                    <a:pt x="243" y="146"/>
                  </a:cubicBezTo>
                  <a:cubicBezTo>
                    <a:pt x="244" y="143"/>
                    <a:pt x="245" y="139"/>
                    <a:pt x="245" y="136"/>
                  </a:cubicBezTo>
                  <a:cubicBezTo>
                    <a:pt x="245" y="28"/>
                    <a:pt x="245" y="28"/>
                    <a:pt x="245" y="28"/>
                  </a:cubicBezTo>
                  <a:cubicBezTo>
                    <a:pt x="245" y="13"/>
                    <a:pt x="232" y="0"/>
                    <a:pt x="216" y="0"/>
                  </a:cubicBezTo>
                  <a:close/>
                </a:path>
              </a:pathLst>
            </a:custGeom>
            <a:solidFill>
              <a:srgbClr val="FFFCDD"/>
            </a:solidFill>
            <a:ln w="30163" cap="flat">
              <a:solidFill>
                <a:srgbClr val="231F2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20" name="CaixaDeTexto 19"/>
          <p:cNvSpPr txBox="1"/>
          <p:nvPr/>
        </p:nvSpPr>
        <p:spPr>
          <a:xfrm>
            <a:off x="1937642" y="826437"/>
            <a:ext cx="4586332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2800" b="1" dirty="0">
                <a:solidFill>
                  <a:schemeClr val="accent2">
                    <a:lumMod val="75000"/>
                  </a:schemeClr>
                </a:solidFill>
              </a:rPr>
              <a:t>primeira lembrança</a:t>
            </a:r>
            <a:endParaRPr lang="pt-BR" sz="2800" dirty="0">
              <a:solidFill>
                <a:schemeClr val="accent2">
                  <a:lumMod val="75000"/>
                </a:schemeClr>
              </a:solidFill>
            </a:endParaRPr>
          </a:p>
        </p:txBody>
      </p:sp>
      <p:grpSp>
        <p:nvGrpSpPr>
          <p:cNvPr id="21" name="Group 4"/>
          <p:cNvGrpSpPr>
            <a:grpSpLocks noChangeAspect="1"/>
          </p:cNvGrpSpPr>
          <p:nvPr/>
        </p:nvGrpSpPr>
        <p:grpSpPr bwMode="auto">
          <a:xfrm>
            <a:off x="717552" y="6456363"/>
            <a:ext cx="217488" cy="304800"/>
            <a:chOff x="452" y="4067"/>
            <a:chExt cx="137" cy="192"/>
          </a:xfrm>
        </p:grpSpPr>
        <p:sp>
          <p:nvSpPr>
            <p:cNvPr id="22" name="Freeform 5"/>
            <p:cNvSpPr>
              <a:spLocks/>
            </p:cNvSpPr>
            <p:nvPr/>
          </p:nvSpPr>
          <p:spPr bwMode="auto">
            <a:xfrm>
              <a:off x="472" y="4077"/>
              <a:ext cx="117" cy="182"/>
            </a:xfrm>
            <a:custGeom>
              <a:avLst/>
              <a:gdLst>
                <a:gd name="T0" fmla="*/ 125 w 125"/>
                <a:gd name="T1" fmla="*/ 47 h 194"/>
                <a:gd name="T2" fmla="*/ 63 w 125"/>
                <a:gd name="T3" fmla="*/ 0 h 194"/>
                <a:gd name="T4" fmla="*/ 0 w 125"/>
                <a:gd name="T5" fmla="*/ 64 h 194"/>
                <a:gd name="T6" fmla="*/ 7 w 125"/>
                <a:gd name="T7" fmla="*/ 88 h 194"/>
                <a:gd name="T8" fmla="*/ 57 w 125"/>
                <a:gd name="T9" fmla="*/ 188 h 194"/>
                <a:gd name="T10" fmla="*/ 70 w 125"/>
                <a:gd name="T11" fmla="*/ 188 h 194"/>
                <a:gd name="T12" fmla="*/ 120 w 125"/>
                <a:gd name="T13" fmla="*/ 88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5" h="194">
                  <a:moveTo>
                    <a:pt x="125" y="47"/>
                  </a:moveTo>
                  <a:cubicBezTo>
                    <a:pt x="117" y="20"/>
                    <a:pt x="93" y="0"/>
                    <a:pt x="63" y="0"/>
                  </a:cubicBezTo>
                  <a:cubicBezTo>
                    <a:pt x="28" y="0"/>
                    <a:pt x="0" y="29"/>
                    <a:pt x="0" y="64"/>
                  </a:cubicBezTo>
                  <a:cubicBezTo>
                    <a:pt x="0" y="71"/>
                    <a:pt x="4" y="82"/>
                    <a:pt x="7" y="88"/>
                  </a:cubicBezTo>
                  <a:cubicBezTo>
                    <a:pt x="57" y="188"/>
                    <a:pt x="57" y="188"/>
                    <a:pt x="57" y="188"/>
                  </a:cubicBezTo>
                  <a:cubicBezTo>
                    <a:pt x="59" y="194"/>
                    <a:pt x="67" y="194"/>
                    <a:pt x="70" y="188"/>
                  </a:cubicBezTo>
                  <a:cubicBezTo>
                    <a:pt x="120" y="88"/>
                    <a:pt x="120" y="88"/>
                    <a:pt x="120" y="88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3" name="Freeform 6"/>
            <p:cNvSpPr>
              <a:spLocks noEditPoints="1"/>
            </p:cNvSpPr>
            <p:nvPr/>
          </p:nvSpPr>
          <p:spPr bwMode="auto">
            <a:xfrm>
              <a:off x="452" y="4067"/>
              <a:ext cx="127" cy="189"/>
            </a:xfrm>
            <a:custGeom>
              <a:avLst/>
              <a:gdLst>
                <a:gd name="T0" fmla="*/ 68 w 135"/>
                <a:gd name="T1" fmla="*/ 202 h 202"/>
                <a:gd name="T2" fmla="*/ 57 w 135"/>
                <a:gd name="T3" fmla="*/ 195 h 202"/>
                <a:gd name="T4" fmla="*/ 7 w 135"/>
                <a:gd name="T5" fmla="*/ 95 h 202"/>
                <a:gd name="T6" fmla="*/ 7 w 135"/>
                <a:gd name="T7" fmla="*/ 95 h 202"/>
                <a:gd name="T8" fmla="*/ 6 w 135"/>
                <a:gd name="T9" fmla="*/ 91 h 202"/>
                <a:gd name="T10" fmla="*/ 0 w 135"/>
                <a:gd name="T11" fmla="*/ 68 h 202"/>
                <a:gd name="T12" fmla="*/ 68 w 135"/>
                <a:gd name="T13" fmla="*/ 0 h 202"/>
                <a:gd name="T14" fmla="*/ 134 w 135"/>
                <a:gd name="T15" fmla="*/ 50 h 202"/>
                <a:gd name="T16" fmla="*/ 131 w 135"/>
                <a:gd name="T17" fmla="*/ 56 h 202"/>
                <a:gd name="T18" fmla="*/ 125 w 135"/>
                <a:gd name="T19" fmla="*/ 52 h 202"/>
                <a:gd name="T20" fmla="*/ 68 w 135"/>
                <a:gd name="T21" fmla="*/ 10 h 202"/>
                <a:gd name="T22" fmla="*/ 10 w 135"/>
                <a:gd name="T23" fmla="*/ 68 h 202"/>
                <a:gd name="T24" fmla="*/ 15 w 135"/>
                <a:gd name="T25" fmla="*/ 87 h 202"/>
                <a:gd name="T26" fmla="*/ 16 w 135"/>
                <a:gd name="T27" fmla="*/ 91 h 202"/>
                <a:gd name="T28" fmla="*/ 66 w 135"/>
                <a:gd name="T29" fmla="*/ 190 h 202"/>
                <a:gd name="T30" fmla="*/ 68 w 135"/>
                <a:gd name="T31" fmla="*/ 192 h 202"/>
                <a:gd name="T32" fmla="*/ 71 w 135"/>
                <a:gd name="T33" fmla="*/ 190 h 202"/>
                <a:gd name="T34" fmla="*/ 121 w 135"/>
                <a:gd name="T35" fmla="*/ 91 h 202"/>
                <a:gd name="T36" fmla="*/ 127 w 135"/>
                <a:gd name="T37" fmla="*/ 89 h 202"/>
                <a:gd name="T38" fmla="*/ 130 w 135"/>
                <a:gd name="T39" fmla="*/ 95 h 202"/>
                <a:gd name="T40" fmla="*/ 79 w 135"/>
                <a:gd name="T41" fmla="*/ 195 h 202"/>
                <a:gd name="T42" fmla="*/ 68 w 135"/>
                <a:gd name="T43" fmla="*/ 202 h 202"/>
                <a:gd name="T44" fmla="*/ 68 w 135"/>
                <a:gd name="T45" fmla="*/ 202 h 202"/>
                <a:gd name="T46" fmla="*/ 68 w 135"/>
                <a:gd name="T47" fmla="*/ 202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35" h="202">
                  <a:moveTo>
                    <a:pt x="68" y="202"/>
                  </a:moveTo>
                  <a:cubicBezTo>
                    <a:pt x="64" y="202"/>
                    <a:pt x="59" y="199"/>
                    <a:pt x="57" y="195"/>
                  </a:cubicBezTo>
                  <a:cubicBezTo>
                    <a:pt x="7" y="95"/>
                    <a:pt x="7" y="95"/>
                    <a:pt x="7" y="95"/>
                  </a:cubicBezTo>
                  <a:cubicBezTo>
                    <a:pt x="7" y="95"/>
                    <a:pt x="7" y="95"/>
                    <a:pt x="7" y="95"/>
                  </a:cubicBezTo>
                  <a:cubicBezTo>
                    <a:pt x="7" y="93"/>
                    <a:pt x="6" y="92"/>
                    <a:pt x="6" y="91"/>
                  </a:cubicBezTo>
                  <a:cubicBezTo>
                    <a:pt x="3" y="84"/>
                    <a:pt x="0" y="75"/>
                    <a:pt x="0" y="68"/>
                  </a:cubicBezTo>
                  <a:cubicBezTo>
                    <a:pt x="0" y="31"/>
                    <a:pt x="31" y="0"/>
                    <a:pt x="68" y="0"/>
                  </a:cubicBezTo>
                  <a:cubicBezTo>
                    <a:pt x="99" y="0"/>
                    <a:pt x="126" y="21"/>
                    <a:pt x="134" y="50"/>
                  </a:cubicBezTo>
                  <a:cubicBezTo>
                    <a:pt x="135" y="52"/>
                    <a:pt x="134" y="55"/>
                    <a:pt x="131" y="56"/>
                  </a:cubicBezTo>
                  <a:cubicBezTo>
                    <a:pt x="129" y="57"/>
                    <a:pt x="126" y="55"/>
                    <a:pt x="125" y="52"/>
                  </a:cubicBezTo>
                  <a:cubicBezTo>
                    <a:pt x="118" y="27"/>
                    <a:pt x="95" y="10"/>
                    <a:pt x="68" y="10"/>
                  </a:cubicBezTo>
                  <a:cubicBezTo>
                    <a:pt x="36" y="10"/>
                    <a:pt x="10" y="36"/>
                    <a:pt x="10" y="68"/>
                  </a:cubicBezTo>
                  <a:cubicBezTo>
                    <a:pt x="10" y="74"/>
                    <a:pt x="12" y="81"/>
                    <a:pt x="15" y="87"/>
                  </a:cubicBezTo>
                  <a:cubicBezTo>
                    <a:pt x="15" y="88"/>
                    <a:pt x="16" y="90"/>
                    <a:pt x="16" y="91"/>
                  </a:cubicBezTo>
                  <a:cubicBezTo>
                    <a:pt x="66" y="190"/>
                    <a:pt x="66" y="190"/>
                    <a:pt x="66" y="190"/>
                  </a:cubicBezTo>
                  <a:cubicBezTo>
                    <a:pt x="67" y="192"/>
                    <a:pt x="68" y="192"/>
                    <a:pt x="68" y="192"/>
                  </a:cubicBezTo>
                  <a:cubicBezTo>
                    <a:pt x="69" y="192"/>
                    <a:pt x="70" y="192"/>
                    <a:pt x="71" y="190"/>
                  </a:cubicBezTo>
                  <a:cubicBezTo>
                    <a:pt x="121" y="91"/>
                    <a:pt x="121" y="91"/>
                    <a:pt x="121" y="91"/>
                  </a:cubicBezTo>
                  <a:cubicBezTo>
                    <a:pt x="122" y="88"/>
                    <a:pt x="125" y="87"/>
                    <a:pt x="127" y="89"/>
                  </a:cubicBezTo>
                  <a:cubicBezTo>
                    <a:pt x="130" y="90"/>
                    <a:pt x="131" y="93"/>
                    <a:pt x="130" y="95"/>
                  </a:cubicBezTo>
                  <a:cubicBezTo>
                    <a:pt x="79" y="195"/>
                    <a:pt x="79" y="195"/>
                    <a:pt x="79" y="195"/>
                  </a:cubicBezTo>
                  <a:cubicBezTo>
                    <a:pt x="77" y="199"/>
                    <a:pt x="73" y="202"/>
                    <a:pt x="68" y="202"/>
                  </a:cubicBezTo>
                  <a:close/>
                  <a:moveTo>
                    <a:pt x="68" y="202"/>
                  </a:moveTo>
                  <a:cubicBezTo>
                    <a:pt x="68" y="202"/>
                    <a:pt x="68" y="202"/>
                    <a:pt x="68" y="202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4" name="Freeform 7"/>
            <p:cNvSpPr>
              <a:spLocks noEditPoints="1"/>
            </p:cNvSpPr>
            <p:nvPr/>
          </p:nvSpPr>
          <p:spPr bwMode="auto">
            <a:xfrm>
              <a:off x="490" y="4108"/>
              <a:ext cx="50" cy="75"/>
            </a:xfrm>
            <a:custGeom>
              <a:avLst/>
              <a:gdLst>
                <a:gd name="T0" fmla="*/ 0 w 53"/>
                <a:gd name="T1" fmla="*/ 22 h 80"/>
                <a:gd name="T2" fmla="*/ 3 w 53"/>
                <a:gd name="T3" fmla="*/ 12 h 80"/>
                <a:gd name="T4" fmla="*/ 12 w 53"/>
                <a:gd name="T5" fmla="*/ 3 h 80"/>
                <a:gd name="T6" fmla="*/ 27 w 53"/>
                <a:gd name="T7" fmla="*/ 0 h 80"/>
                <a:gd name="T8" fmla="*/ 40 w 53"/>
                <a:gd name="T9" fmla="*/ 3 h 80"/>
                <a:gd name="T10" fmla="*/ 50 w 53"/>
                <a:gd name="T11" fmla="*/ 11 h 80"/>
                <a:gd name="T12" fmla="*/ 53 w 53"/>
                <a:gd name="T13" fmla="*/ 21 h 80"/>
                <a:gd name="T14" fmla="*/ 51 w 53"/>
                <a:gd name="T15" fmla="*/ 29 h 80"/>
                <a:gd name="T16" fmla="*/ 47 w 53"/>
                <a:gd name="T17" fmla="*/ 35 h 80"/>
                <a:gd name="T18" fmla="*/ 38 w 53"/>
                <a:gd name="T19" fmla="*/ 43 h 80"/>
                <a:gd name="T20" fmla="*/ 35 w 53"/>
                <a:gd name="T21" fmla="*/ 46 h 80"/>
                <a:gd name="T22" fmla="*/ 33 w 53"/>
                <a:gd name="T23" fmla="*/ 48 h 80"/>
                <a:gd name="T24" fmla="*/ 32 w 53"/>
                <a:gd name="T25" fmla="*/ 50 h 80"/>
                <a:gd name="T26" fmla="*/ 31 w 53"/>
                <a:gd name="T27" fmla="*/ 54 h 80"/>
                <a:gd name="T28" fmla="*/ 25 w 53"/>
                <a:gd name="T29" fmla="*/ 60 h 80"/>
                <a:gd name="T30" fmla="*/ 20 w 53"/>
                <a:gd name="T31" fmla="*/ 58 h 80"/>
                <a:gd name="T32" fmla="*/ 19 w 53"/>
                <a:gd name="T33" fmla="*/ 52 h 80"/>
                <a:gd name="T34" fmla="*/ 20 w 53"/>
                <a:gd name="T35" fmla="*/ 45 h 80"/>
                <a:gd name="T36" fmla="*/ 24 w 53"/>
                <a:gd name="T37" fmla="*/ 39 h 80"/>
                <a:gd name="T38" fmla="*/ 30 w 53"/>
                <a:gd name="T39" fmla="*/ 33 h 80"/>
                <a:gd name="T40" fmla="*/ 35 w 53"/>
                <a:gd name="T41" fmla="*/ 29 h 80"/>
                <a:gd name="T42" fmla="*/ 37 w 53"/>
                <a:gd name="T43" fmla="*/ 25 h 80"/>
                <a:gd name="T44" fmla="*/ 38 w 53"/>
                <a:gd name="T45" fmla="*/ 21 h 80"/>
                <a:gd name="T46" fmla="*/ 35 w 53"/>
                <a:gd name="T47" fmla="*/ 14 h 80"/>
                <a:gd name="T48" fmla="*/ 27 w 53"/>
                <a:gd name="T49" fmla="*/ 11 h 80"/>
                <a:gd name="T50" fmla="*/ 18 w 53"/>
                <a:gd name="T51" fmla="*/ 14 h 80"/>
                <a:gd name="T52" fmla="*/ 14 w 53"/>
                <a:gd name="T53" fmla="*/ 23 h 80"/>
                <a:gd name="T54" fmla="*/ 7 w 53"/>
                <a:gd name="T55" fmla="*/ 29 h 80"/>
                <a:gd name="T56" fmla="*/ 2 w 53"/>
                <a:gd name="T57" fmla="*/ 27 h 80"/>
                <a:gd name="T58" fmla="*/ 0 w 53"/>
                <a:gd name="T59" fmla="*/ 22 h 80"/>
                <a:gd name="T60" fmla="*/ 26 w 53"/>
                <a:gd name="T61" fmla="*/ 80 h 80"/>
                <a:gd name="T62" fmla="*/ 20 w 53"/>
                <a:gd name="T63" fmla="*/ 78 h 80"/>
                <a:gd name="T64" fmla="*/ 18 w 53"/>
                <a:gd name="T65" fmla="*/ 72 h 80"/>
                <a:gd name="T66" fmla="*/ 20 w 53"/>
                <a:gd name="T67" fmla="*/ 67 h 80"/>
                <a:gd name="T68" fmla="*/ 26 w 53"/>
                <a:gd name="T69" fmla="*/ 64 h 80"/>
                <a:gd name="T70" fmla="*/ 31 w 53"/>
                <a:gd name="T71" fmla="*/ 67 h 80"/>
                <a:gd name="T72" fmla="*/ 34 w 53"/>
                <a:gd name="T73" fmla="*/ 72 h 80"/>
                <a:gd name="T74" fmla="*/ 31 w 53"/>
                <a:gd name="T75" fmla="*/ 78 h 80"/>
                <a:gd name="T76" fmla="*/ 26 w 53"/>
                <a:gd name="T77" fmla="*/ 80 h 80"/>
                <a:gd name="T78" fmla="*/ 26 w 53"/>
                <a:gd name="T79" fmla="*/ 80 h 80"/>
                <a:gd name="T80" fmla="*/ 26 w 53"/>
                <a:gd name="T81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3" h="80">
                  <a:moveTo>
                    <a:pt x="0" y="22"/>
                  </a:moveTo>
                  <a:cubicBezTo>
                    <a:pt x="0" y="19"/>
                    <a:pt x="1" y="15"/>
                    <a:pt x="3" y="12"/>
                  </a:cubicBezTo>
                  <a:cubicBezTo>
                    <a:pt x="5" y="9"/>
                    <a:pt x="8" y="6"/>
                    <a:pt x="12" y="3"/>
                  </a:cubicBezTo>
                  <a:cubicBezTo>
                    <a:pt x="17" y="1"/>
                    <a:pt x="21" y="0"/>
                    <a:pt x="27" y="0"/>
                  </a:cubicBezTo>
                  <a:cubicBezTo>
                    <a:pt x="32" y="0"/>
                    <a:pt x="37" y="1"/>
                    <a:pt x="40" y="3"/>
                  </a:cubicBezTo>
                  <a:cubicBezTo>
                    <a:pt x="44" y="5"/>
                    <a:pt x="47" y="7"/>
                    <a:pt x="50" y="11"/>
                  </a:cubicBezTo>
                  <a:cubicBezTo>
                    <a:pt x="52" y="14"/>
                    <a:pt x="53" y="17"/>
                    <a:pt x="53" y="21"/>
                  </a:cubicBezTo>
                  <a:cubicBezTo>
                    <a:pt x="53" y="24"/>
                    <a:pt x="52" y="27"/>
                    <a:pt x="51" y="29"/>
                  </a:cubicBezTo>
                  <a:cubicBezTo>
                    <a:pt x="50" y="31"/>
                    <a:pt x="48" y="33"/>
                    <a:pt x="47" y="35"/>
                  </a:cubicBezTo>
                  <a:cubicBezTo>
                    <a:pt x="45" y="37"/>
                    <a:pt x="42" y="39"/>
                    <a:pt x="38" y="43"/>
                  </a:cubicBezTo>
                  <a:cubicBezTo>
                    <a:pt x="36" y="44"/>
                    <a:pt x="35" y="45"/>
                    <a:pt x="35" y="46"/>
                  </a:cubicBezTo>
                  <a:cubicBezTo>
                    <a:pt x="34" y="47"/>
                    <a:pt x="33" y="48"/>
                    <a:pt x="33" y="48"/>
                  </a:cubicBezTo>
                  <a:cubicBezTo>
                    <a:pt x="33" y="49"/>
                    <a:pt x="32" y="50"/>
                    <a:pt x="32" y="50"/>
                  </a:cubicBezTo>
                  <a:cubicBezTo>
                    <a:pt x="32" y="51"/>
                    <a:pt x="32" y="52"/>
                    <a:pt x="31" y="54"/>
                  </a:cubicBezTo>
                  <a:cubicBezTo>
                    <a:pt x="31" y="58"/>
                    <a:pt x="29" y="60"/>
                    <a:pt x="25" y="60"/>
                  </a:cubicBezTo>
                  <a:cubicBezTo>
                    <a:pt x="23" y="60"/>
                    <a:pt x="22" y="59"/>
                    <a:pt x="20" y="58"/>
                  </a:cubicBezTo>
                  <a:cubicBezTo>
                    <a:pt x="19" y="57"/>
                    <a:pt x="19" y="55"/>
                    <a:pt x="19" y="52"/>
                  </a:cubicBezTo>
                  <a:cubicBezTo>
                    <a:pt x="19" y="49"/>
                    <a:pt x="19" y="47"/>
                    <a:pt x="20" y="45"/>
                  </a:cubicBezTo>
                  <a:cubicBezTo>
                    <a:pt x="21" y="43"/>
                    <a:pt x="22" y="41"/>
                    <a:pt x="24" y="39"/>
                  </a:cubicBezTo>
                  <a:cubicBezTo>
                    <a:pt x="25" y="37"/>
                    <a:pt x="27" y="35"/>
                    <a:pt x="30" y="33"/>
                  </a:cubicBezTo>
                  <a:cubicBezTo>
                    <a:pt x="32" y="31"/>
                    <a:pt x="34" y="30"/>
                    <a:pt x="35" y="29"/>
                  </a:cubicBezTo>
                  <a:cubicBezTo>
                    <a:pt x="36" y="28"/>
                    <a:pt x="36" y="27"/>
                    <a:pt x="37" y="25"/>
                  </a:cubicBezTo>
                  <a:cubicBezTo>
                    <a:pt x="38" y="24"/>
                    <a:pt x="38" y="23"/>
                    <a:pt x="38" y="21"/>
                  </a:cubicBezTo>
                  <a:cubicBezTo>
                    <a:pt x="38" y="18"/>
                    <a:pt x="37" y="16"/>
                    <a:pt x="35" y="14"/>
                  </a:cubicBezTo>
                  <a:cubicBezTo>
                    <a:pt x="33" y="12"/>
                    <a:pt x="30" y="11"/>
                    <a:pt x="27" y="11"/>
                  </a:cubicBezTo>
                  <a:cubicBezTo>
                    <a:pt x="23" y="11"/>
                    <a:pt x="20" y="12"/>
                    <a:pt x="18" y="14"/>
                  </a:cubicBezTo>
                  <a:cubicBezTo>
                    <a:pt x="17" y="16"/>
                    <a:pt x="15" y="19"/>
                    <a:pt x="14" y="23"/>
                  </a:cubicBezTo>
                  <a:cubicBezTo>
                    <a:pt x="13" y="27"/>
                    <a:pt x="10" y="29"/>
                    <a:pt x="7" y="29"/>
                  </a:cubicBezTo>
                  <a:cubicBezTo>
                    <a:pt x="5" y="29"/>
                    <a:pt x="3" y="28"/>
                    <a:pt x="2" y="27"/>
                  </a:cubicBezTo>
                  <a:cubicBezTo>
                    <a:pt x="1" y="25"/>
                    <a:pt x="0" y="24"/>
                    <a:pt x="0" y="22"/>
                  </a:cubicBezTo>
                  <a:close/>
                  <a:moveTo>
                    <a:pt x="26" y="80"/>
                  </a:moveTo>
                  <a:cubicBezTo>
                    <a:pt x="24" y="80"/>
                    <a:pt x="22" y="79"/>
                    <a:pt x="20" y="78"/>
                  </a:cubicBezTo>
                  <a:cubicBezTo>
                    <a:pt x="18" y="77"/>
                    <a:pt x="18" y="75"/>
                    <a:pt x="18" y="72"/>
                  </a:cubicBezTo>
                  <a:cubicBezTo>
                    <a:pt x="18" y="70"/>
                    <a:pt x="18" y="68"/>
                    <a:pt x="20" y="67"/>
                  </a:cubicBezTo>
                  <a:cubicBezTo>
                    <a:pt x="22" y="65"/>
                    <a:pt x="23" y="64"/>
                    <a:pt x="26" y="64"/>
                  </a:cubicBezTo>
                  <a:cubicBezTo>
                    <a:pt x="28" y="64"/>
                    <a:pt x="30" y="65"/>
                    <a:pt x="31" y="67"/>
                  </a:cubicBezTo>
                  <a:cubicBezTo>
                    <a:pt x="33" y="68"/>
                    <a:pt x="34" y="70"/>
                    <a:pt x="34" y="72"/>
                  </a:cubicBezTo>
                  <a:cubicBezTo>
                    <a:pt x="34" y="75"/>
                    <a:pt x="33" y="77"/>
                    <a:pt x="31" y="78"/>
                  </a:cubicBezTo>
                  <a:cubicBezTo>
                    <a:pt x="30" y="79"/>
                    <a:pt x="28" y="80"/>
                    <a:pt x="26" y="80"/>
                  </a:cubicBezTo>
                  <a:close/>
                  <a:moveTo>
                    <a:pt x="26" y="80"/>
                  </a:moveTo>
                  <a:cubicBezTo>
                    <a:pt x="26" y="80"/>
                    <a:pt x="26" y="80"/>
                    <a:pt x="26" y="8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25" name="CaixaDeTexto 24"/>
          <p:cNvSpPr txBox="1"/>
          <p:nvPr/>
        </p:nvSpPr>
        <p:spPr>
          <a:xfrm>
            <a:off x="963614" y="6450177"/>
            <a:ext cx="10247311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100" b="1" dirty="0">
                <a:solidFill>
                  <a:schemeClr val="bg1"/>
                </a:solidFill>
              </a:rPr>
              <a:t>p6. </a:t>
            </a:r>
            <a:r>
              <a:rPr lang="pt-BR" sz="1100" dirty="0">
                <a:solidFill>
                  <a:schemeClr val="bg1"/>
                </a:solidFill>
              </a:rPr>
              <a:t>Qual o primeiro nome de instituição / empresa que o(a) Sr.(a) lembra quando pensa em ajuda no desenvolvimento das pequenas empresas no Brasil? (RU- ESP)</a:t>
            </a:r>
          </a:p>
        </p:txBody>
      </p:sp>
      <p:sp>
        <p:nvSpPr>
          <p:cNvPr id="67" name="CaixaDeTexto 66"/>
          <p:cNvSpPr txBox="1"/>
          <p:nvPr/>
        </p:nvSpPr>
        <p:spPr>
          <a:xfrm>
            <a:off x="445074" y="5943849"/>
            <a:ext cx="70564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t-BR" b="1" i="1" dirty="0">
                <a:solidFill>
                  <a:schemeClr val="accent1">
                    <a:lumMod val="50000"/>
                  </a:schemeClr>
                </a:solidFill>
              </a:rPr>
              <a:t>em %</a:t>
            </a:r>
          </a:p>
        </p:txBody>
      </p:sp>
      <p:grpSp>
        <p:nvGrpSpPr>
          <p:cNvPr id="27" name="Grupo 26"/>
          <p:cNvGrpSpPr/>
          <p:nvPr/>
        </p:nvGrpSpPr>
        <p:grpSpPr>
          <a:xfrm>
            <a:off x="5882652" y="2326032"/>
            <a:ext cx="1435055" cy="523220"/>
            <a:chOff x="4981407" y="2348527"/>
            <a:chExt cx="1435055" cy="523220"/>
          </a:xfrm>
        </p:grpSpPr>
        <p:sp>
          <p:nvSpPr>
            <p:cNvPr id="28" name="CaixaDeTexto 27"/>
            <p:cNvSpPr txBox="1"/>
            <p:nvPr/>
          </p:nvSpPr>
          <p:spPr>
            <a:xfrm>
              <a:off x="5196862" y="2348527"/>
              <a:ext cx="121960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400" b="1" i="0" u="none" strike="noStrike" kern="0" cap="none" spc="0" normalizeH="0" baseline="0" noProof="0" dirty="0">
                  <a:ln>
                    <a:noFill/>
                  </a:ln>
                  <a:solidFill>
                    <a:schemeClr val="bg1">
                      <a:lumMod val="50000"/>
                    </a:schemeClr>
                  </a:solidFill>
                  <a:effectLst/>
                  <a:uLnTx/>
                  <a:uFillTx/>
                </a:rPr>
                <a:t>não sabe </a:t>
              </a:r>
              <a:r>
                <a:rPr lang="pt-BR" sz="1400" b="1" kern="0" dirty="0">
                  <a:solidFill>
                    <a:schemeClr val="bg1">
                      <a:lumMod val="50000"/>
                    </a:schemeClr>
                  </a:solidFill>
                </a:rPr>
                <a:t>|</a:t>
              </a:r>
              <a:r>
                <a:rPr kumimoji="0" lang="pt-BR" sz="1400" b="1" i="0" u="none" strike="noStrike" kern="0" cap="none" spc="0" normalizeH="0" baseline="0" noProof="0" dirty="0">
                  <a:ln>
                    <a:noFill/>
                  </a:ln>
                  <a:solidFill>
                    <a:schemeClr val="bg1">
                      <a:lumMod val="50000"/>
                    </a:schemeClr>
                  </a:solidFill>
                  <a:effectLst/>
                  <a:uLnTx/>
                  <a:uFillTx/>
                </a:rPr>
                <a:t> sem resposta</a:t>
              </a:r>
              <a:endParaRPr kumimoji="0" lang="pt-BR" sz="1050" b="1" i="0" u="none" strike="noStrike" kern="0" cap="none" spc="0" normalizeH="0" baseline="0" noProof="0" dirty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/>
                <a:uLnTx/>
                <a:uFillTx/>
              </a:endParaRPr>
            </a:p>
          </p:txBody>
        </p:sp>
        <p:grpSp>
          <p:nvGrpSpPr>
            <p:cNvPr id="29" name="Grupo 28"/>
            <p:cNvGrpSpPr/>
            <p:nvPr/>
          </p:nvGrpSpPr>
          <p:grpSpPr>
            <a:xfrm>
              <a:off x="4981407" y="2455357"/>
              <a:ext cx="359063" cy="319459"/>
              <a:chOff x="4969888" y="2467389"/>
              <a:chExt cx="359063" cy="319459"/>
            </a:xfrm>
          </p:grpSpPr>
          <p:sp>
            <p:nvSpPr>
              <p:cNvPr id="30" name="Freeform 33"/>
              <p:cNvSpPr>
                <a:spLocks noEditPoints="1"/>
              </p:cNvSpPr>
              <p:nvPr/>
            </p:nvSpPr>
            <p:spPr bwMode="auto">
              <a:xfrm>
                <a:off x="4969888" y="2514369"/>
                <a:ext cx="284897" cy="272479"/>
              </a:xfrm>
              <a:custGeom>
                <a:avLst/>
                <a:gdLst>
                  <a:gd name="T0" fmla="*/ 306 w 372"/>
                  <a:gd name="T1" fmla="*/ 50 h 340"/>
                  <a:gd name="T2" fmla="*/ 186 w 372"/>
                  <a:gd name="T3" fmla="*/ 0 h 340"/>
                  <a:gd name="T4" fmla="*/ 66 w 372"/>
                  <a:gd name="T5" fmla="*/ 50 h 340"/>
                  <a:gd name="T6" fmla="*/ 66 w 372"/>
                  <a:gd name="T7" fmla="*/ 290 h 340"/>
                  <a:gd name="T8" fmla="*/ 186 w 372"/>
                  <a:gd name="T9" fmla="*/ 340 h 340"/>
                  <a:gd name="T10" fmla="*/ 306 w 372"/>
                  <a:gd name="T11" fmla="*/ 290 h 340"/>
                  <a:gd name="T12" fmla="*/ 306 w 372"/>
                  <a:gd name="T13" fmla="*/ 50 h 340"/>
                  <a:gd name="T14" fmla="*/ 287 w 372"/>
                  <a:gd name="T15" fmla="*/ 271 h 340"/>
                  <a:gd name="T16" fmla="*/ 186 w 372"/>
                  <a:gd name="T17" fmla="*/ 313 h 340"/>
                  <a:gd name="T18" fmla="*/ 84 w 372"/>
                  <a:gd name="T19" fmla="*/ 271 h 340"/>
                  <a:gd name="T20" fmla="*/ 66 w 372"/>
                  <a:gd name="T21" fmla="*/ 249 h 340"/>
                  <a:gd name="T22" fmla="*/ 84 w 372"/>
                  <a:gd name="T23" fmla="*/ 68 h 340"/>
                  <a:gd name="T24" fmla="*/ 186 w 372"/>
                  <a:gd name="T25" fmla="*/ 26 h 340"/>
                  <a:gd name="T26" fmla="*/ 287 w 372"/>
                  <a:gd name="T27" fmla="*/ 68 h 340"/>
                  <a:gd name="T28" fmla="*/ 287 w 372"/>
                  <a:gd name="T29" fmla="*/ 271 h 3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72" h="340">
                    <a:moveTo>
                      <a:pt x="306" y="50"/>
                    </a:moveTo>
                    <a:cubicBezTo>
                      <a:pt x="273" y="17"/>
                      <a:pt x="229" y="0"/>
                      <a:pt x="186" y="0"/>
                    </a:cubicBezTo>
                    <a:cubicBezTo>
                      <a:pt x="142" y="0"/>
                      <a:pt x="99" y="17"/>
                      <a:pt x="66" y="50"/>
                    </a:cubicBezTo>
                    <a:cubicBezTo>
                      <a:pt x="0" y="116"/>
                      <a:pt x="0" y="224"/>
                      <a:pt x="66" y="290"/>
                    </a:cubicBezTo>
                    <a:cubicBezTo>
                      <a:pt x="99" y="323"/>
                      <a:pt x="142" y="340"/>
                      <a:pt x="186" y="340"/>
                    </a:cubicBezTo>
                    <a:cubicBezTo>
                      <a:pt x="229" y="340"/>
                      <a:pt x="273" y="323"/>
                      <a:pt x="306" y="290"/>
                    </a:cubicBezTo>
                    <a:cubicBezTo>
                      <a:pt x="372" y="224"/>
                      <a:pt x="372" y="116"/>
                      <a:pt x="306" y="50"/>
                    </a:cubicBezTo>
                    <a:close/>
                    <a:moveTo>
                      <a:pt x="287" y="271"/>
                    </a:moveTo>
                    <a:cubicBezTo>
                      <a:pt x="259" y="299"/>
                      <a:pt x="223" y="313"/>
                      <a:pt x="186" y="313"/>
                    </a:cubicBezTo>
                    <a:cubicBezTo>
                      <a:pt x="149" y="313"/>
                      <a:pt x="112" y="299"/>
                      <a:pt x="84" y="271"/>
                    </a:cubicBezTo>
                    <a:cubicBezTo>
                      <a:pt x="77" y="264"/>
                      <a:pt x="71" y="257"/>
                      <a:pt x="66" y="249"/>
                    </a:cubicBezTo>
                    <a:cubicBezTo>
                      <a:pt x="29" y="193"/>
                      <a:pt x="35" y="117"/>
                      <a:pt x="84" y="68"/>
                    </a:cubicBezTo>
                    <a:cubicBezTo>
                      <a:pt x="112" y="40"/>
                      <a:pt x="149" y="26"/>
                      <a:pt x="186" y="26"/>
                    </a:cubicBezTo>
                    <a:cubicBezTo>
                      <a:pt x="223" y="26"/>
                      <a:pt x="259" y="40"/>
                      <a:pt x="287" y="68"/>
                    </a:cubicBezTo>
                    <a:cubicBezTo>
                      <a:pt x="343" y="124"/>
                      <a:pt x="343" y="215"/>
                      <a:pt x="287" y="271"/>
                    </a:cubicBezTo>
                    <a:close/>
                  </a:path>
                </a:pathLst>
              </a:custGeom>
              <a:solidFill>
                <a:schemeClr val="bg2">
                  <a:lumMod val="5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1" name="Freeform 34"/>
              <p:cNvSpPr>
                <a:spLocks/>
              </p:cNvSpPr>
              <p:nvPr/>
            </p:nvSpPr>
            <p:spPr bwMode="auto">
              <a:xfrm>
                <a:off x="5073792" y="2703447"/>
                <a:ext cx="73738" cy="25043"/>
              </a:xfrm>
              <a:custGeom>
                <a:avLst/>
                <a:gdLst>
                  <a:gd name="T0" fmla="*/ 0 w 96"/>
                  <a:gd name="T1" fmla="*/ 14 h 28"/>
                  <a:gd name="T2" fmla="*/ 9 w 96"/>
                  <a:gd name="T3" fmla="*/ 0 h 28"/>
                  <a:gd name="T4" fmla="*/ 87 w 96"/>
                  <a:gd name="T5" fmla="*/ 0 h 28"/>
                  <a:gd name="T6" fmla="*/ 96 w 96"/>
                  <a:gd name="T7" fmla="*/ 14 h 28"/>
                  <a:gd name="T8" fmla="*/ 87 w 96"/>
                  <a:gd name="T9" fmla="*/ 28 h 28"/>
                  <a:gd name="T10" fmla="*/ 9 w 96"/>
                  <a:gd name="T11" fmla="*/ 28 h 28"/>
                  <a:gd name="T12" fmla="*/ 0 w 96"/>
                  <a:gd name="T13" fmla="*/ 1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28">
                    <a:moveTo>
                      <a:pt x="0" y="14"/>
                    </a:moveTo>
                    <a:cubicBezTo>
                      <a:pt x="0" y="6"/>
                      <a:pt x="4" y="0"/>
                      <a:pt x="9" y="0"/>
                    </a:cubicBezTo>
                    <a:cubicBezTo>
                      <a:pt x="87" y="0"/>
                      <a:pt x="87" y="0"/>
                      <a:pt x="87" y="0"/>
                    </a:cubicBezTo>
                    <a:cubicBezTo>
                      <a:pt x="92" y="0"/>
                      <a:pt x="96" y="6"/>
                      <a:pt x="96" y="14"/>
                    </a:cubicBezTo>
                    <a:cubicBezTo>
                      <a:pt x="96" y="22"/>
                      <a:pt x="92" y="28"/>
                      <a:pt x="87" y="28"/>
                    </a:cubicBezTo>
                    <a:cubicBezTo>
                      <a:pt x="9" y="28"/>
                      <a:pt x="9" y="28"/>
                      <a:pt x="9" y="28"/>
                    </a:cubicBezTo>
                    <a:cubicBezTo>
                      <a:pt x="4" y="28"/>
                      <a:pt x="0" y="22"/>
                      <a:pt x="0" y="14"/>
                    </a:cubicBezTo>
                    <a:close/>
                  </a:path>
                </a:pathLst>
              </a:custGeom>
              <a:solidFill>
                <a:schemeClr val="bg2">
                  <a:lumMod val="5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2" name="Oval 35"/>
              <p:cNvSpPr>
                <a:spLocks noChangeArrowheads="1"/>
              </p:cNvSpPr>
              <p:nvPr/>
            </p:nvSpPr>
            <p:spPr bwMode="auto">
              <a:xfrm>
                <a:off x="5060385" y="2579482"/>
                <a:ext cx="33517" cy="40070"/>
              </a:xfrm>
              <a:prstGeom prst="ellipse">
                <a:avLst/>
              </a:prstGeom>
              <a:solidFill>
                <a:schemeClr val="bg2">
                  <a:lumMod val="5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3" name="Oval 36"/>
              <p:cNvSpPr>
                <a:spLocks noChangeArrowheads="1"/>
              </p:cNvSpPr>
              <p:nvPr/>
            </p:nvSpPr>
            <p:spPr bwMode="auto">
              <a:xfrm>
                <a:off x="5133006" y="2579482"/>
                <a:ext cx="33517" cy="40070"/>
              </a:xfrm>
              <a:prstGeom prst="ellipse">
                <a:avLst/>
              </a:prstGeom>
              <a:solidFill>
                <a:schemeClr val="bg2">
                  <a:lumMod val="5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4" name="Line 37"/>
              <p:cNvSpPr>
                <a:spLocks noChangeShapeType="1"/>
              </p:cNvSpPr>
              <p:nvPr/>
            </p:nvSpPr>
            <p:spPr bwMode="auto">
              <a:xfrm>
                <a:off x="5131199" y="2600120"/>
                <a:ext cx="0" cy="0"/>
              </a:xfrm>
              <a:prstGeom prst="line">
                <a:avLst/>
              </a:pr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5" name="Line 38"/>
              <p:cNvSpPr>
                <a:spLocks noChangeShapeType="1"/>
              </p:cNvSpPr>
              <p:nvPr/>
            </p:nvSpPr>
            <p:spPr bwMode="auto">
              <a:xfrm>
                <a:off x="5131199" y="2600120"/>
                <a:ext cx="0" cy="0"/>
              </a:xfrm>
              <a:prstGeom prst="line">
                <a:avLst/>
              </a:pr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6" name="Oval 39"/>
              <p:cNvSpPr>
                <a:spLocks noChangeArrowheads="1"/>
              </p:cNvSpPr>
              <p:nvPr/>
            </p:nvSpPr>
            <p:spPr bwMode="auto">
              <a:xfrm>
                <a:off x="5182165" y="2475552"/>
                <a:ext cx="141890" cy="159026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7" name="Oval 40"/>
              <p:cNvSpPr>
                <a:spLocks noChangeArrowheads="1"/>
              </p:cNvSpPr>
              <p:nvPr/>
            </p:nvSpPr>
            <p:spPr bwMode="auto">
              <a:xfrm>
                <a:off x="5236220" y="2582589"/>
                <a:ext cx="24579" cy="27548"/>
              </a:xfrm>
              <a:prstGeom prst="ellipse">
                <a:avLst/>
              </a:prstGeom>
              <a:solidFill>
                <a:srgbClr val="C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8" name="Freeform 41"/>
              <p:cNvSpPr>
                <a:spLocks/>
              </p:cNvSpPr>
              <p:nvPr/>
            </p:nvSpPr>
            <p:spPr bwMode="auto">
              <a:xfrm>
                <a:off x="5218344" y="2501198"/>
                <a:ext cx="63683" cy="73878"/>
              </a:xfrm>
              <a:custGeom>
                <a:avLst/>
                <a:gdLst>
                  <a:gd name="T0" fmla="*/ 39 w 82"/>
                  <a:gd name="T1" fmla="*/ 0 h 86"/>
                  <a:gd name="T2" fmla="*/ 0 w 82"/>
                  <a:gd name="T3" fmla="*/ 32 h 86"/>
                  <a:gd name="T4" fmla="*/ 14 w 82"/>
                  <a:gd name="T5" fmla="*/ 45 h 86"/>
                  <a:gd name="T6" fmla="*/ 29 w 82"/>
                  <a:gd name="T7" fmla="*/ 34 h 86"/>
                  <a:gd name="T8" fmla="*/ 40 w 82"/>
                  <a:gd name="T9" fmla="*/ 25 h 86"/>
                  <a:gd name="T10" fmla="*/ 51 w 82"/>
                  <a:gd name="T11" fmla="*/ 34 h 86"/>
                  <a:gd name="T12" fmla="*/ 40 w 82"/>
                  <a:gd name="T13" fmla="*/ 48 h 86"/>
                  <a:gd name="T14" fmla="*/ 24 w 82"/>
                  <a:gd name="T15" fmla="*/ 71 h 86"/>
                  <a:gd name="T16" fmla="*/ 38 w 82"/>
                  <a:gd name="T17" fmla="*/ 86 h 86"/>
                  <a:gd name="T18" fmla="*/ 52 w 82"/>
                  <a:gd name="T19" fmla="*/ 75 h 86"/>
                  <a:gd name="T20" fmla="*/ 54 w 82"/>
                  <a:gd name="T21" fmla="*/ 71 h 86"/>
                  <a:gd name="T22" fmla="*/ 61 w 82"/>
                  <a:gd name="T23" fmla="*/ 65 h 86"/>
                  <a:gd name="T24" fmla="*/ 82 w 82"/>
                  <a:gd name="T25" fmla="*/ 34 h 86"/>
                  <a:gd name="T26" fmla="*/ 39 w 82"/>
                  <a:gd name="T27" fmla="*/ 0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82" h="86">
                    <a:moveTo>
                      <a:pt x="39" y="0"/>
                    </a:moveTo>
                    <a:cubicBezTo>
                      <a:pt x="18" y="0"/>
                      <a:pt x="0" y="15"/>
                      <a:pt x="0" y="32"/>
                    </a:cubicBezTo>
                    <a:cubicBezTo>
                      <a:pt x="0" y="40"/>
                      <a:pt x="6" y="45"/>
                      <a:pt x="14" y="45"/>
                    </a:cubicBezTo>
                    <a:cubicBezTo>
                      <a:pt x="23" y="45"/>
                      <a:pt x="26" y="39"/>
                      <a:pt x="29" y="34"/>
                    </a:cubicBezTo>
                    <a:cubicBezTo>
                      <a:pt x="31" y="29"/>
                      <a:pt x="33" y="25"/>
                      <a:pt x="40" y="25"/>
                    </a:cubicBezTo>
                    <a:cubicBezTo>
                      <a:pt x="45" y="25"/>
                      <a:pt x="51" y="27"/>
                      <a:pt x="51" y="34"/>
                    </a:cubicBezTo>
                    <a:cubicBezTo>
                      <a:pt x="51" y="40"/>
                      <a:pt x="46" y="43"/>
                      <a:pt x="40" y="48"/>
                    </a:cubicBezTo>
                    <a:cubicBezTo>
                      <a:pt x="33" y="54"/>
                      <a:pt x="24" y="60"/>
                      <a:pt x="24" y="71"/>
                    </a:cubicBezTo>
                    <a:cubicBezTo>
                      <a:pt x="24" y="78"/>
                      <a:pt x="29" y="86"/>
                      <a:pt x="38" y="86"/>
                    </a:cubicBezTo>
                    <a:cubicBezTo>
                      <a:pt x="48" y="86"/>
                      <a:pt x="50" y="79"/>
                      <a:pt x="52" y="75"/>
                    </a:cubicBezTo>
                    <a:cubicBezTo>
                      <a:pt x="53" y="74"/>
                      <a:pt x="53" y="72"/>
                      <a:pt x="54" y="71"/>
                    </a:cubicBezTo>
                    <a:cubicBezTo>
                      <a:pt x="55" y="70"/>
                      <a:pt x="58" y="67"/>
                      <a:pt x="61" y="65"/>
                    </a:cubicBezTo>
                    <a:cubicBezTo>
                      <a:pt x="69" y="59"/>
                      <a:pt x="82" y="50"/>
                      <a:pt x="82" y="34"/>
                    </a:cubicBezTo>
                    <a:cubicBezTo>
                      <a:pt x="82" y="9"/>
                      <a:pt x="59" y="0"/>
                      <a:pt x="39" y="0"/>
                    </a:cubicBezTo>
                    <a:close/>
                  </a:path>
                </a:pathLst>
              </a:custGeom>
              <a:solidFill>
                <a:srgbClr val="C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9" name="Freeform 42"/>
              <p:cNvSpPr>
                <a:spLocks noEditPoints="1"/>
              </p:cNvSpPr>
              <p:nvPr/>
            </p:nvSpPr>
            <p:spPr bwMode="auto">
              <a:xfrm>
                <a:off x="5172537" y="2467389"/>
                <a:ext cx="156414" cy="176557"/>
              </a:xfrm>
              <a:custGeom>
                <a:avLst/>
                <a:gdLst>
                  <a:gd name="T0" fmla="*/ 102 w 204"/>
                  <a:gd name="T1" fmla="*/ 0 h 204"/>
                  <a:gd name="T2" fmla="*/ 0 w 204"/>
                  <a:gd name="T3" fmla="*/ 102 h 204"/>
                  <a:gd name="T4" fmla="*/ 102 w 204"/>
                  <a:gd name="T5" fmla="*/ 204 h 204"/>
                  <a:gd name="T6" fmla="*/ 204 w 204"/>
                  <a:gd name="T7" fmla="*/ 102 h 204"/>
                  <a:gd name="T8" fmla="*/ 102 w 204"/>
                  <a:gd name="T9" fmla="*/ 0 h 204"/>
                  <a:gd name="T10" fmla="*/ 102 w 204"/>
                  <a:gd name="T11" fmla="*/ 187 h 204"/>
                  <a:gd name="T12" fmla="*/ 18 w 204"/>
                  <a:gd name="T13" fmla="*/ 102 h 204"/>
                  <a:gd name="T14" fmla="*/ 102 w 204"/>
                  <a:gd name="T15" fmla="*/ 18 h 204"/>
                  <a:gd name="T16" fmla="*/ 186 w 204"/>
                  <a:gd name="T17" fmla="*/ 102 h 204"/>
                  <a:gd name="T18" fmla="*/ 102 w 204"/>
                  <a:gd name="T19" fmla="*/ 187 h 2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04" h="204">
                    <a:moveTo>
                      <a:pt x="102" y="0"/>
                    </a:moveTo>
                    <a:cubicBezTo>
                      <a:pt x="46" y="0"/>
                      <a:pt x="0" y="46"/>
                      <a:pt x="0" y="102"/>
                    </a:cubicBezTo>
                    <a:cubicBezTo>
                      <a:pt x="0" y="159"/>
                      <a:pt x="46" y="204"/>
                      <a:pt x="102" y="204"/>
                    </a:cubicBezTo>
                    <a:cubicBezTo>
                      <a:pt x="158" y="204"/>
                      <a:pt x="204" y="159"/>
                      <a:pt x="204" y="102"/>
                    </a:cubicBezTo>
                    <a:cubicBezTo>
                      <a:pt x="204" y="46"/>
                      <a:pt x="158" y="0"/>
                      <a:pt x="102" y="0"/>
                    </a:cubicBezTo>
                    <a:close/>
                    <a:moveTo>
                      <a:pt x="102" y="187"/>
                    </a:moveTo>
                    <a:cubicBezTo>
                      <a:pt x="55" y="187"/>
                      <a:pt x="18" y="149"/>
                      <a:pt x="18" y="102"/>
                    </a:cubicBezTo>
                    <a:cubicBezTo>
                      <a:pt x="18" y="56"/>
                      <a:pt x="55" y="18"/>
                      <a:pt x="102" y="18"/>
                    </a:cubicBezTo>
                    <a:cubicBezTo>
                      <a:pt x="149" y="18"/>
                      <a:pt x="186" y="56"/>
                      <a:pt x="186" y="102"/>
                    </a:cubicBezTo>
                    <a:cubicBezTo>
                      <a:pt x="186" y="149"/>
                      <a:pt x="149" y="187"/>
                      <a:pt x="102" y="187"/>
                    </a:cubicBezTo>
                    <a:close/>
                  </a:path>
                </a:pathLst>
              </a:custGeom>
              <a:solidFill>
                <a:srgbClr val="C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</p:grpSp>
      </p:grpSp>
      <p:graphicFrame>
        <p:nvGraphicFramePr>
          <p:cNvPr id="40" name="Gráfico 39"/>
          <p:cNvGraphicFramePr/>
          <p:nvPr>
            <p:extLst>
              <p:ext uri="{D42A27DB-BD31-4B8C-83A1-F6EECF244321}">
                <p14:modId xmlns:p14="http://schemas.microsoft.com/office/powerpoint/2010/main" val="21209555"/>
              </p:ext>
            </p:extLst>
          </p:nvPr>
        </p:nvGraphicFramePr>
        <p:xfrm>
          <a:off x="8142746" y="1577076"/>
          <a:ext cx="3573496" cy="373406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41" name="Freeform 9"/>
          <p:cNvSpPr>
            <a:spLocks noEditPoints="1"/>
          </p:cNvSpPr>
          <p:nvPr/>
        </p:nvSpPr>
        <p:spPr bwMode="auto">
          <a:xfrm>
            <a:off x="6326041" y="1775441"/>
            <a:ext cx="991666" cy="485411"/>
          </a:xfrm>
          <a:custGeom>
            <a:avLst/>
            <a:gdLst>
              <a:gd name="T0" fmla="*/ 13 w 279"/>
              <a:gd name="T1" fmla="*/ 78 h 135"/>
              <a:gd name="T2" fmla="*/ 28 w 279"/>
              <a:gd name="T3" fmla="*/ 77 h 135"/>
              <a:gd name="T4" fmla="*/ 5 w 279"/>
              <a:gd name="T5" fmla="*/ 61 h 135"/>
              <a:gd name="T6" fmla="*/ 28 w 279"/>
              <a:gd name="T7" fmla="*/ 43 h 135"/>
              <a:gd name="T8" fmla="*/ 31 w 279"/>
              <a:gd name="T9" fmla="*/ 58 h 135"/>
              <a:gd name="T10" fmla="*/ 21 w 279"/>
              <a:gd name="T11" fmla="*/ 53 h 135"/>
              <a:gd name="T12" fmla="*/ 23 w 279"/>
              <a:gd name="T13" fmla="*/ 61 h 135"/>
              <a:gd name="T14" fmla="*/ 42 w 279"/>
              <a:gd name="T15" fmla="*/ 73 h 135"/>
              <a:gd name="T16" fmla="*/ 18 w 279"/>
              <a:gd name="T17" fmla="*/ 92 h 135"/>
              <a:gd name="T18" fmla="*/ 1 w 279"/>
              <a:gd name="T19" fmla="*/ 76 h 135"/>
              <a:gd name="T20" fmla="*/ 90 w 279"/>
              <a:gd name="T21" fmla="*/ 44 h 135"/>
              <a:gd name="T22" fmla="*/ 64 w 279"/>
              <a:gd name="T23" fmla="*/ 63 h 135"/>
              <a:gd name="T24" fmla="*/ 62 w 279"/>
              <a:gd name="T25" fmla="*/ 72 h 135"/>
              <a:gd name="T26" fmla="*/ 81 w 279"/>
              <a:gd name="T27" fmla="*/ 91 h 135"/>
              <a:gd name="T28" fmla="*/ 98 w 279"/>
              <a:gd name="T29" fmla="*/ 44 h 135"/>
              <a:gd name="T30" fmla="*/ 132 w 279"/>
              <a:gd name="T31" fmla="*/ 48 h 135"/>
              <a:gd name="T32" fmla="*/ 121 w 279"/>
              <a:gd name="T33" fmla="*/ 67 h 135"/>
              <a:gd name="T34" fmla="*/ 128 w 279"/>
              <a:gd name="T35" fmla="*/ 83 h 135"/>
              <a:gd name="T36" fmla="*/ 88 w 279"/>
              <a:gd name="T37" fmla="*/ 91 h 135"/>
              <a:gd name="T38" fmla="*/ 112 w 279"/>
              <a:gd name="T39" fmla="*/ 63 h 135"/>
              <a:gd name="T40" fmla="*/ 119 w 279"/>
              <a:gd name="T41" fmla="*/ 54 h 135"/>
              <a:gd name="T42" fmla="*/ 105 w 279"/>
              <a:gd name="T43" fmla="*/ 71 h 135"/>
              <a:gd name="T44" fmla="*/ 117 w 279"/>
              <a:gd name="T45" fmla="*/ 77 h 135"/>
              <a:gd name="T46" fmla="*/ 105 w 279"/>
              <a:gd name="T47" fmla="*/ 71 h 135"/>
              <a:gd name="T48" fmla="*/ 166 w 279"/>
              <a:gd name="T49" fmla="*/ 44 h 135"/>
              <a:gd name="T50" fmla="*/ 181 w 279"/>
              <a:gd name="T51" fmla="*/ 53 h 135"/>
              <a:gd name="T52" fmla="*/ 167 w 279"/>
              <a:gd name="T53" fmla="*/ 68 h 135"/>
              <a:gd name="T54" fmla="*/ 175 w 279"/>
              <a:gd name="T55" fmla="*/ 75 h 135"/>
              <a:gd name="T56" fmla="*/ 161 w 279"/>
              <a:gd name="T57" fmla="*/ 91 h 135"/>
              <a:gd name="T58" fmla="*/ 161 w 279"/>
              <a:gd name="T59" fmla="*/ 73 h 135"/>
              <a:gd name="T60" fmla="*/ 148 w 279"/>
              <a:gd name="T61" fmla="*/ 91 h 135"/>
              <a:gd name="T62" fmla="*/ 153 w 279"/>
              <a:gd name="T63" fmla="*/ 64 h 135"/>
              <a:gd name="T64" fmla="*/ 168 w 279"/>
              <a:gd name="T65" fmla="*/ 59 h 135"/>
              <a:gd name="T66" fmla="*/ 160 w 279"/>
              <a:gd name="T67" fmla="*/ 53 h 135"/>
              <a:gd name="T68" fmla="*/ 205 w 279"/>
              <a:gd name="T69" fmla="*/ 44 h 135"/>
              <a:gd name="T70" fmla="*/ 215 w 279"/>
              <a:gd name="T71" fmla="*/ 91 h 135"/>
              <a:gd name="T72" fmla="*/ 190 w 279"/>
              <a:gd name="T73" fmla="*/ 91 h 135"/>
              <a:gd name="T74" fmla="*/ 213 w 279"/>
              <a:gd name="T75" fmla="*/ 73 h 135"/>
              <a:gd name="T76" fmla="*/ 200 w 279"/>
              <a:gd name="T77" fmla="*/ 73 h 135"/>
              <a:gd name="T78" fmla="*/ 279 w 279"/>
              <a:gd name="T79" fmla="*/ 44 h 135"/>
              <a:gd name="T80" fmla="*/ 253 w 279"/>
              <a:gd name="T81" fmla="*/ 63 h 135"/>
              <a:gd name="T82" fmla="*/ 251 w 279"/>
              <a:gd name="T83" fmla="*/ 72 h 135"/>
              <a:gd name="T84" fmla="*/ 270 w 279"/>
              <a:gd name="T85" fmla="*/ 91 h 135"/>
              <a:gd name="T86" fmla="*/ 189 w 279"/>
              <a:gd name="T87" fmla="*/ 22 h 135"/>
              <a:gd name="T88" fmla="*/ 103 w 279"/>
              <a:gd name="T89" fmla="*/ 22 h 135"/>
              <a:gd name="T90" fmla="*/ 190 w 279"/>
              <a:gd name="T91" fmla="*/ 14 h 135"/>
              <a:gd name="T92" fmla="*/ 82 w 279"/>
              <a:gd name="T93" fmla="*/ 121 h 135"/>
              <a:gd name="T94" fmla="*/ 79 w 279"/>
              <a:gd name="T95" fmla="*/ 135 h 135"/>
              <a:gd name="T96" fmla="*/ 173 w 279"/>
              <a:gd name="T97" fmla="*/ 98 h 135"/>
              <a:gd name="T98" fmla="*/ 86 w 279"/>
              <a:gd name="T99" fmla="*/ 98 h 1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279" h="135">
                <a:moveTo>
                  <a:pt x="1" y="76"/>
                </a:moveTo>
                <a:cubicBezTo>
                  <a:pt x="14" y="76"/>
                  <a:pt x="14" y="76"/>
                  <a:pt x="14" y="76"/>
                </a:cubicBezTo>
                <a:cubicBezTo>
                  <a:pt x="14" y="77"/>
                  <a:pt x="13" y="77"/>
                  <a:pt x="13" y="78"/>
                </a:cubicBezTo>
                <a:cubicBezTo>
                  <a:pt x="13" y="81"/>
                  <a:pt x="16" y="83"/>
                  <a:pt x="20" y="83"/>
                </a:cubicBezTo>
                <a:cubicBezTo>
                  <a:pt x="25" y="83"/>
                  <a:pt x="27" y="81"/>
                  <a:pt x="28" y="78"/>
                </a:cubicBezTo>
                <a:cubicBezTo>
                  <a:pt x="28" y="77"/>
                  <a:pt x="28" y="77"/>
                  <a:pt x="28" y="77"/>
                </a:cubicBezTo>
                <a:cubicBezTo>
                  <a:pt x="28" y="75"/>
                  <a:pt x="27" y="74"/>
                  <a:pt x="25" y="73"/>
                </a:cubicBezTo>
                <a:cubicBezTo>
                  <a:pt x="14" y="70"/>
                  <a:pt x="14" y="70"/>
                  <a:pt x="14" y="70"/>
                </a:cubicBezTo>
                <a:cubicBezTo>
                  <a:pt x="8" y="69"/>
                  <a:pt x="5" y="65"/>
                  <a:pt x="5" y="61"/>
                </a:cubicBezTo>
                <a:cubicBezTo>
                  <a:pt x="5" y="60"/>
                  <a:pt x="5" y="59"/>
                  <a:pt x="5" y="58"/>
                </a:cubicBezTo>
                <a:cubicBezTo>
                  <a:pt x="6" y="54"/>
                  <a:pt x="9" y="50"/>
                  <a:pt x="12" y="48"/>
                </a:cubicBezTo>
                <a:cubicBezTo>
                  <a:pt x="16" y="45"/>
                  <a:pt x="22" y="43"/>
                  <a:pt x="28" y="43"/>
                </a:cubicBezTo>
                <a:cubicBezTo>
                  <a:pt x="39" y="43"/>
                  <a:pt x="44" y="47"/>
                  <a:pt x="44" y="54"/>
                </a:cubicBezTo>
                <a:cubicBezTo>
                  <a:pt x="44" y="55"/>
                  <a:pt x="44" y="56"/>
                  <a:pt x="44" y="58"/>
                </a:cubicBezTo>
                <a:cubicBezTo>
                  <a:pt x="31" y="58"/>
                  <a:pt x="31" y="58"/>
                  <a:pt x="31" y="58"/>
                </a:cubicBezTo>
                <a:cubicBezTo>
                  <a:pt x="31" y="57"/>
                  <a:pt x="31" y="56"/>
                  <a:pt x="31" y="56"/>
                </a:cubicBezTo>
                <a:cubicBezTo>
                  <a:pt x="31" y="53"/>
                  <a:pt x="29" y="52"/>
                  <a:pt x="26" y="52"/>
                </a:cubicBezTo>
                <a:cubicBezTo>
                  <a:pt x="24" y="52"/>
                  <a:pt x="23" y="52"/>
                  <a:pt x="21" y="53"/>
                </a:cubicBezTo>
                <a:cubicBezTo>
                  <a:pt x="20" y="54"/>
                  <a:pt x="19" y="55"/>
                  <a:pt x="19" y="56"/>
                </a:cubicBezTo>
                <a:cubicBezTo>
                  <a:pt x="19" y="57"/>
                  <a:pt x="19" y="57"/>
                  <a:pt x="19" y="57"/>
                </a:cubicBezTo>
                <a:cubicBezTo>
                  <a:pt x="19" y="59"/>
                  <a:pt x="20" y="60"/>
                  <a:pt x="23" y="61"/>
                </a:cubicBezTo>
                <a:cubicBezTo>
                  <a:pt x="31" y="63"/>
                  <a:pt x="31" y="63"/>
                  <a:pt x="31" y="63"/>
                </a:cubicBezTo>
                <a:cubicBezTo>
                  <a:pt x="34" y="64"/>
                  <a:pt x="37" y="65"/>
                  <a:pt x="38" y="66"/>
                </a:cubicBezTo>
                <a:cubicBezTo>
                  <a:pt x="41" y="68"/>
                  <a:pt x="42" y="70"/>
                  <a:pt x="42" y="73"/>
                </a:cubicBezTo>
                <a:cubicBezTo>
                  <a:pt x="42" y="74"/>
                  <a:pt x="42" y="76"/>
                  <a:pt x="41" y="77"/>
                </a:cubicBezTo>
                <a:cubicBezTo>
                  <a:pt x="40" y="82"/>
                  <a:pt x="38" y="85"/>
                  <a:pt x="33" y="88"/>
                </a:cubicBezTo>
                <a:cubicBezTo>
                  <a:pt x="29" y="91"/>
                  <a:pt x="24" y="92"/>
                  <a:pt x="18" y="92"/>
                </a:cubicBezTo>
                <a:cubicBezTo>
                  <a:pt x="10" y="92"/>
                  <a:pt x="5" y="90"/>
                  <a:pt x="2" y="86"/>
                </a:cubicBezTo>
                <a:cubicBezTo>
                  <a:pt x="1" y="84"/>
                  <a:pt x="0" y="82"/>
                  <a:pt x="0" y="80"/>
                </a:cubicBezTo>
                <a:cubicBezTo>
                  <a:pt x="0" y="79"/>
                  <a:pt x="0" y="78"/>
                  <a:pt x="1" y="76"/>
                </a:cubicBezTo>
                <a:moveTo>
                  <a:pt x="46" y="91"/>
                </a:moveTo>
                <a:cubicBezTo>
                  <a:pt x="56" y="44"/>
                  <a:pt x="56" y="44"/>
                  <a:pt x="56" y="44"/>
                </a:cubicBezTo>
                <a:cubicBezTo>
                  <a:pt x="90" y="44"/>
                  <a:pt x="90" y="44"/>
                  <a:pt x="90" y="44"/>
                </a:cubicBezTo>
                <a:cubicBezTo>
                  <a:pt x="88" y="53"/>
                  <a:pt x="88" y="53"/>
                  <a:pt x="88" y="53"/>
                </a:cubicBezTo>
                <a:cubicBezTo>
                  <a:pt x="66" y="53"/>
                  <a:pt x="66" y="53"/>
                  <a:pt x="66" y="53"/>
                </a:cubicBezTo>
                <a:cubicBezTo>
                  <a:pt x="64" y="63"/>
                  <a:pt x="64" y="63"/>
                  <a:pt x="64" y="63"/>
                </a:cubicBezTo>
                <a:cubicBezTo>
                  <a:pt x="85" y="63"/>
                  <a:pt x="85" y="63"/>
                  <a:pt x="85" y="63"/>
                </a:cubicBezTo>
                <a:cubicBezTo>
                  <a:pt x="83" y="72"/>
                  <a:pt x="83" y="72"/>
                  <a:pt x="83" y="72"/>
                </a:cubicBezTo>
                <a:cubicBezTo>
                  <a:pt x="62" y="72"/>
                  <a:pt x="62" y="72"/>
                  <a:pt x="62" y="72"/>
                </a:cubicBezTo>
                <a:cubicBezTo>
                  <a:pt x="60" y="82"/>
                  <a:pt x="60" y="82"/>
                  <a:pt x="60" y="82"/>
                </a:cubicBezTo>
                <a:cubicBezTo>
                  <a:pt x="83" y="82"/>
                  <a:pt x="83" y="82"/>
                  <a:pt x="83" y="82"/>
                </a:cubicBezTo>
                <a:cubicBezTo>
                  <a:pt x="81" y="91"/>
                  <a:pt x="81" y="91"/>
                  <a:pt x="81" y="91"/>
                </a:cubicBezTo>
                <a:lnTo>
                  <a:pt x="46" y="91"/>
                </a:lnTo>
                <a:close/>
                <a:moveTo>
                  <a:pt x="88" y="91"/>
                </a:moveTo>
                <a:cubicBezTo>
                  <a:pt x="98" y="44"/>
                  <a:pt x="98" y="44"/>
                  <a:pt x="98" y="44"/>
                </a:cubicBezTo>
                <a:cubicBezTo>
                  <a:pt x="116" y="44"/>
                  <a:pt x="116" y="44"/>
                  <a:pt x="116" y="44"/>
                </a:cubicBezTo>
                <a:cubicBezTo>
                  <a:pt x="120" y="44"/>
                  <a:pt x="123" y="44"/>
                  <a:pt x="125" y="45"/>
                </a:cubicBezTo>
                <a:cubicBezTo>
                  <a:pt x="128" y="45"/>
                  <a:pt x="130" y="46"/>
                  <a:pt x="132" y="48"/>
                </a:cubicBezTo>
                <a:cubicBezTo>
                  <a:pt x="133" y="50"/>
                  <a:pt x="134" y="52"/>
                  <a:pt x="134" y="54"/>
                </a:cubicBezTo>
                <a:cubicBezTo>
                  <a:pt x="134" y="54"/>
                  <a:pt x="134" y="55"/>
                  <a:pt x="134" y="56"/>
                </a:cubicBezTo>
                <a:cubicBezTo>
                  <a:pt x="132" y="61"/>
                  <a:pt x="128" y="65"/>
                  <a:pt x="121" y="67"/>
                </a:cubicBezTo>
                <a:cubicBezTo>
                  <a:pt x="121" y="67"/>
                  <a:pt x="121" y="67"/>
                  <a:pt x="121" y="67"/>
                </a:cubicBezTo>
                <a:cubicBezTo>
                  <a:pt x="127" y="68"/>
                  <a:pt x="130" y="71"/>
                  <a:pt x="130" y="75"/>
                </a:cubicBezTo>
                <a:cubicBezTo>
                  <a:pt x="130" y="78"/>
                  <a:pt x="130" y="81"/>
                  <a:pt x="128" y="83"/>
                </a:cubicBezTo>
                <a:cubicBezTo>
                  <a:pt x="126" y="86"/>
                  <a:pt x="124" y="87"/>
                  <a:pt x="121" y="89"/>
                </a:cubicBezTo>
                <a:cubicBezTo>
                  <a:pt x="119" y="90"/>
                  <a:pt x="114" y="91"/>
                  <a:pt x="109" y="91"/>
                </a:cubicBezTo>
                <a:lnTo>
                  <a:pt x="88" y="91"/>
                </a:lnTo>
                <a:close/>
                <a:moveTo>
                  <a:pt x="109" y="53"/>
                </a:moveTo>
                <a:cubicBezTo>
                  <a:pt x="106" y="63"/>
                  <a:pt x="106" y="63"/>
                  <a:pt x="106" y="63"/>
                </a:cubicBezTo>
                <a:cubicBezTo>
                  <a:pt x="112" y="63"/>
                  <a:pt x="112" y="63"/>
                  <a:pt x="112" y="63"/>
                </a:cubicBezTo>
                <a:cubicBezTo>
                  <a:pt x="115" y="63"/>
                  <a:pt x="116" y="63"/>
                  <a:pt x="117" y="62"/>
                </a:cubicBezTo>
                <a:cubicBezTo>
                  <a:pt x="119" y="62"/>
                  <a:pt x="120" y="60"/>
                  <a:pt x="120" y="58"/>
                </a:cubicBezTo>
                <a:cubicBezTo>
                  <a:pt x="121" y="56"/>
                  <a:pt x="120" y="55"/>
                  <a:pt x="119" y="54"/>
                </a:cubicBezTo>
                <a:cubicBezTo>
                  <a:pt x="119" y="53"/>
                  <a:pt x="117" y="53"/>
                  <a:pt x="116" y="53"/>
                </a:cubicBezTo>
                <a:lnTo>
                  <a:pt x="109" y="53"/>
                </a:lnTo>
                <a:close/>
                <a:moveTo>
                  <a:pt x="105" y="71"/>
                </a:moveTo>
                <a:cubicBezTo>
                  <a:pt x="102" y="82"/>
                  <a:pt x="102" y="82"/>
                  <a:pt x="102" y="82"/>
                </a:cubicBezTo>
                <a:cubicBezTo>
                  <a:pt x="109" y="82"/>
                  <a:pt x="109" y="82"/>
                  <a:pt x="109" y="82"/>
                </a:cubicBezTo>
                <a:cubicBezTo>
                  <a:pt x="114" y="82"/>
                  <a:pt x="116" y="80"/>
                  <a:pt x="117" y="77"/>
                </a:cubicBezTo>
                <a:cubicBezTo>
                  <a:pt x="117" y="76"/>
                  <a:pt x="117" y="76"/>
                  <a:pt x="117" y="75"/>
                </a:cubicBezTo>
                <a:cubicBezTo>
                  <a:pt x="117" y="73"/>
                  <a:pt x="115" y="71"/>
                  <a:pt x="111" y="71"/>
                </a:cubicBezTo>
                <a:lnTo>
                  <a:pt x="105" y="71"/>
                </a:lnTo>
                <a:close/>
                <a:moveTo>
                  <a:pt x="135" y="91"/>
                </a:moveTo>
                <a:cubicBezTo>
                  <a:pt x="144" y="44"/>
                  <a:pt x="144" y="44"/>
                  <a:pt x="144" y="44"/>
                </a:cubicBezTo>
                <a:cubicBezTo>
                  <a:pt x="166" y="44"/>
                  <a:pt x="166" y="44"/>
                  <a:pt x="166" y="44"/>
                </a:cubicBezTo>
                <a:cubicBezTo>
                  <a:pt x="170" y="44"/>
                  <a:pt x="172" y="44"/>
                  <a:pt x="173" y="45"/>
                </a:cubicBezTo>
                <a:cubicBezTo>
                  <a:pt x="176" y="45"/>
                  <a:pt x="178" y="46"/>
                  <a:pt x="179" y="48"/>
                </a:cubicBezTo>
                <a:cubicBezTo>
                  <a:pt x="181" y="49"/>
                  <a:pt x="181" y="51"/>
                  <a:pt x="181" y="53"/>
                </a:cubicBezTo>
                <a:cubicBezTo>
                  <a:pt x="181" y="54"/>
                  <a:pt x="181" y="55"/>
                  <a:pt x="181" y="57"/>
                </a:cubicBezTo>
                <a:cubicBezTo>
                  <a:pt x="180" y="61"/>
                  <a:pt x="178" y="64"/>
                  <a:pt x="175" y="65"/>
                </a:cubicBezTo>
                <a:cubicBezTo>
                  <a:pt x="173" y="66"/>
                  <a:pt x="170" y="67"/>
                  <a:pt x="167" y="68"/>
                </a:cubicBezTo>
                <a:cubicBezTo>
                  <a:pt x="167" y="68"/>
                  <a:pt x="167" y="68"/>
                  <a:pt x="167" y="68"/>
                </a:cubicBezTo>
                <a:cubicBezTo>
                  <a:pt x="170" y="68"/>
                  <a:pt x="173" y="69"/>
                  <a:pt x="174" y="70"/>
                </a:cubicBezTo>
                <a:cubicBezTo>
                  <a:pt x="175" y="71"/>
                  <a:pt x="175" y="73"/>
                  <a:pt x="175" y="75"/>
                </a:cubicBezTo>
                <a:cubicBezTo>
                  <a:pt x="175" y="76"/>
                  <a:pt x="175" y="77"/>
                  <a:pt x="175" y="79"/>
                </a:cubicBezTo>
                <a:cubicBezTo>
                  <a:pt x="175" y="85"/>
                  <a:pt x="175" y="89"/>
                  <a:pt x="175" y="91"/>
                </a:cubicBezTo>
                <a:cubicBezTo>
                  <a:pt x="161" y="91"/>
                  <a:pt x="161" y="91"/>
                  <a:pt x="161" y="91"/>
                </a:cubicBezTo>
                <a:cubicBezTo>
                  <a:pt x="161" y="89"/>
                  <a:pt x="161" y="85"/>
                  <a:pt x="162" y="80"/>
                </a:cubicBezTo>
                <a:cubicBezTo>
                  <a:pt x="162" y="78"/>
                  <a:pt x="162" y="77"/>
                  <a:pt x="162" y="76"/>
                </a:cubicBezTo>
                <a:cubicBezTo>
                  <a:pt x="162" y="75"/>
                  <a:pt x="162" y="74"/>
                  <a:pt x="161" y="73"/>
                </a:cubicBezTo>
                <a:cubicBezTo>
                  <a:pt x="160" y="73"/>
                  <a:pt x="159" y="73"/>
                  <a:pt x="157" y="73"/>
                </a:cubicBezTo>
                <a:cubicBezTo>
                  <a:pt x="151" y="73"/>
                  <a:pt x="151" y="73"/>
                  <a:pt x="151" y="73"/>
                </a:cubicBezTo>
                <a:cubicBezTo>
                  <a:pt x="148" y="91"/>
                  <a:pt x="148" y="91"/>
                  <a:pt x="148" y="91"/>
                </a:cubicBezTo>
                <a:lnTo>
                  <a:pt x="135" y="91"/>
                </a:lnTo>
                <a:close/>
                <a:moveTo>
                  <a:pt x="156" y="53"/>
                </a:moveTo>
                <a:cubicBezTo>
                  <a:pt x="153" y="64"/>
                  <a:pt x="153" y="64"/>
                  <a:pt x="153" y="64"/>
                </a:cubicBezTo>
                <a:cubicBezTo>
                  <a:pt x="158" y="64"/>
                  <a:pt x="158" y="64"/>
                  <a:pt x="158" y="64"/>
                </a:cubicBezTo>
                <a:cubicBezTo>
                  <a:pt x="161" y="64"/>
                  <a:pt x="163" y="64"/>
                  <a:pt x="163" y="64"/>
                </a:cubicBezTo>
                <a:cubicBezTo>
                  <a:pt x="166" y="63"/>
                  <a:pt x="167" y="61"/>
                  <a:pt x="168" y="59"/>
                </a:cubicBezTo>
                <a:cubicBezTo>
                  <a:pt x="168" y="58"/>
                  <a:pt x="168" y="57"/>
                  <a:pt x="168" y="57"/>
                </a:cubicBezTo>
                <a:cubicBezTo>
                  <a:pt x="168" y="55"/>
                  <a:pt x="167" y="54"/>
                  <a:pt x="166" y="53"/>
                </a:cubicBezTo>
                <a:cubicBezTo>
                  <a:pt x="164" y="53"/>
                  <a:pt x="163" y="53"/>
                  <a:pt x="160" y="53"/>
                </a:cubicBezTo>
                <a:lnTo>
                  <a:pt x="156" y="53"/>
                </a:lnTo>
                <a:close/>
                <a:moveTo>
                  <a:pt x="177" y="91"/>
                </a:moveTo>
                <a:cubicBezTo>
                  <a:pt x="205" y="44"/>
                  <a:pt x="205" y="44"/>
                  <a:pt x="205" y="44"/>
                </a:cubicBezTo>
                <a:cubicBezTo>
                  <a:pt x="221" y="44"/>
                  <a:pt x="221" y="44"/>
                  <a:pt x="221" y="44"/>
                </a:cubicBezTo>
                <a:cubicBezTo>
                  <a:pt x="230" y="91"/>
                  <a:pt x="230" y="91"/>
                  <a:pt x="230" y="91"/>
                </a:cubicBezTo>
                <a:cubicBezTo>
                  <a:pt x="215" y="91"/>
                  <a:pt x="215" y="91"/>
                  <a:pt x="215" y="91"/>
                </a:cubicBezTo>
                <a:cubicBezTo>
                  <a:pt x="214" y="81"/>
                  <a:pt x="214" y="81"/>
                  <a:pt x="214" y="81"/>
                </a:cubicBezTo>
                <a:cubicBezTo>
                  <a:pt x="195" y="81"/>
                  <a:pt x="195" y="81"/>
                  <a:pt x="195" y="81"/>
                </a:cubicBezTo>
                <a:cubicBezTo>
                  <a:pt x="190" y="91"/>
                  <a:pt x="190" y="91"/>
                  <a:pt x="190" y="91"/>
                </a:cubicBezTo>
                <a:lnTo>
                  <a:pt x="177" y="91"/>
                </a:lnTo>
                <a:close/>
                <a:moveTo>
                  <a:pt x="200" y="73"/>
                </a:moveTo>
                <a:cubicBezTo>
                  <a:pt x="213" y="73"/>
                  <a:pt x="213" y="73"/>
                  <a:pt x="213" y="73"/>
                </a:cubicBezTo>
                <a:cubicBezTo>
                  <a:pt x="211" y="53"/>
                  <a:pt x="211" y="53"/>
                  <a:pt x="211" y="53"/>
                </a:cubicBezTo>
                <a:cubicBezTo>
                  <a:pt x="211" y="53"/>
                  <a:pt x="211" y="53"/>
                  <a:pt x="211" y="53"/>
                </a:cubicBezTo>
                <a:lnTo>
                  <a:pt x="200" y="73"/>
                </a:lnTo>
                <a:close/>
                <a:moveTo>
                  <a:pt x="235" y="91"/>
                </a:moveTo>
                <a:cubicBezTo>
                  <a:pt x="245" y="44"/>
                  <a:pt x="245" y="44"/>
                  <a:pt x="245" y="44"/>
                </a:cubicBezTo>
                <a:cubicBezTo>
                  <a:pt x="279" y="44"/>
                  <a:pt x="279" y="44"/>
                  <a:pt x="279" y="44"/>
                </a:cubicBezTo>
                <a:cubicBezTo>
                  <a:pt x="277" y="53"/>
                  <a:pt x="277" y="53"/>
                  <a:pt x="277" y="53"/>
                </a:cubicBezTo>
                <a:cubicBezTo>
                  <a:pt x="255" y="53"/>
                  <a:pt x="255" y="53"/>
                  <a:pt x="255" y="53"/>
                </a:cubicBezTo>
                <a:cubicBezTo>
                  <a:pt x="253" y="63"/>
                  <a:pt x="253" y="63"/>
                  <a:pt x="253" y="63"/>
                </a:cubicBezTo>
                <a:cubicBezTo>
                  <a:pt x="274" y="63"/>
                  <a:pt x="274" y="63"/>
                  <a:pt x="274" y="63"/>
                </a:cubicBezTo>
                <a:cubicBezTo>
                  <a:pt x="272" y="72"/>
                  <a:pt x="272" y="72"/>
                  <a:pt x="272" y="72"/>
                </a:cubicBezTo>
                <a:cubicBezTo>
                  <a:pt x="251" y="72"/>
                  <a:pt x="251" y="72"/>
                  <a:pt x="251" y="72"/>
                </a:cubicBezTo>
                <a:cubicBezTo>
                  <a:pt x="249" y="82"/>
                  <a:pt x="249" y="82"/>
                  <a:pt x="249" y="82"/>
                </a:cubicBezTo>
                <a:cubicBezTo>
                  <a:pt x="272" y="82"/>
                  <a:pt x="272" y="82"/>
                  <a:pt x="272" y="82"/>
                </a:cubicBezTo>
                <a:cubicBezTo>
                  <a:pt x="270" y="91"/>
                  <a:pt x="270" y="91"/>
                  <a:pt x="270" y="91"/>
                </a:cubicBezTo>
                <a:lnTo>
                  <a:pt x="235" y="91"/>
                </a:lnTo>
                <a:close/>
                <a:moveTo>
                  <a:pt x="103" y="22"/>
                </a:moveTo>
                <a:cubicBezTo>
                  <a:pt x="189" y="22"/>
                  <a:pt x="189" y="22"/>
                  <a:pt x="189" y="22"/>
                </a:cubicBezTo>
                <a:cubicBezTo>
                  <a:pt x="186" y="37"/>
                  <a:pt x="186" y="37"/>
                  <a:pt x="186" y="37"/>
                </a:cubicBezTo>
                <a:cubicBezTo>
                  <a:pt x="99" y="37"/>
                  <a:pt x="99" y="37"/>
                  <a:pt x="99" y="37"/>
                </a:cubicBezTo>
                <a:lnTo>
                  <a:pt x="103" y="22"/>
                </a:lnTo>
                <a:close/>
                <a:moveTo>
                  <a:pt x="107" y="0"/>
                </a:moveTo>
                <a:cubicBezTo>
                  <a:pt x="194" y="0"/>
                  <a:pt x="194" y="0"/>
                  <a:pt x="194" y="0"/>
                </a:cubicBezTo>
                <a:cubicBezTo>
                  <a:pt x="190" y="14"/>
                  <a:pt x="190" y="14"/>
                  <a:pt x="190" y="14"/>
                </a:cubicBezTo>
                <a:cubicBezTo>
                  <a:pt x="104" y="14"/>
                  <a:pt x="104" y="14"/>
                  <a:pt x="104" y="14"/>
                </a:cubicBezTo>
                <a:lnTo>
                  <a:pt x="107" y="0"/>
                </a:lnTo>
                <a:close/>
                <a:moveTo>
                  <a:pt x="82" y="121"/>
                </a:moveTo>
                <a:cubicBezTo>
                  <a:pt x="168" y="121"/>
                  <a:pt x="168" y="121"/>
                  <a:pt x="168" y="121"/>
                </a:cubicBezTo>
                <a:cubicBezTo>
                  <a:pt x="165" y="135"/>
                  <a:pt x="165" y="135"/>
                  <a:pt x="165" y="135"/>
                </a:cubicBezTo>
                <a:cubicBezTo>
                  <a:pt x="79" y="135"/>
                  <a:pt x="79" y="135"/>
                  <a:pt x="79" y="135"/>
                </a:cubicBezTo>
                <a:lnTo>
                  <a:pt x="82" y="121"/>
                </a:lnTo>
                <a:close/>
                <a:moveTo>
                  <a:pt x="86" y="98"/>
                </a:moveTo>
                <a:cubicBezTo>
                  <a:pt x="173" y="98"/>
                  <a:pt x="173" y="98"/>
                  <a:pt x="173" y="98"/>
                </a:cubicBezTo>
                <a:cubicBezTo>
                  <a:pt x="170" y="113"/>
                  <a:pt x="170" y="113"/>
                  <a:pt x="170" y="113"/>
                </a:cubicBezTo>
                <a:cubicBezTo>
                  <a:pt x="83" y="113"/>
                  <a:pt x="83" y="113"/>
                  <a:pt x="83" y="113"/>
                </a:cubicBezTo>
                <a:lnTo>
                  <a:pt x="86" y="98"/>
                </a:lnTo>
                <a:close/>
              </a:path>
            </a:pathLst>
          </a:custGeom>
          <a:solidFill>
            <a:srgbClr val="4071A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pt-BR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pt-BR">
              <a:solidFill>
                <a:schemeClr val="accent1"/>
              </a:solidFill>
            </a:endParaRPr>
          </a:p>
        </p:txBody>
      </p:sp>
      <p:graphicFrame>
        <p:nvGraphicFramePr>
          <p:cNvPr id="42" name="Tabela 4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63789643"/>
              </p:ext>
            </p:extLst>
          </p:nvPr>
        </p:nvGraphicFramePr>
        <p:xfrm>
          <a:off x="7386377" y="1748957"/>
          <a:ext cx="928914" cy="3447342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928914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</a:tblGrid>
              <a:tr h="574557">
                <a:tc>
                  <a:txBody>
                    <a:bodyPr/>
                    <a:lstStyle/>
                    <a:p>
                      <a:pPr algn="ctr" fontAlgn="ctr"/>
                      <a:r>
                        <a:rPr lang="pt-BR" sz="2000" b="1" u="none" strike="noStrike" dirty="0">
                          <a:solidFill>
                            <a:srgbClr val="0060AA"/>
                          </a:solidFill>
                          <a:effectLst/>
                        </a:rPr>
                        <a:t>49%</a:t>
                      </a:r>
                      <a:endParaRPr lang="pt-BR" sz="2000" b="1" i="0" u="none" strike="noStrike" dirty="0">
                        <a:solidFill>
                          <a:srgbClr val="0060A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574557">
                <a:tc>
                  <a:txBody>
                    <a:bodyPr/>
                    <a:lstStyle/>
                    <a:p>
                      <a:pPr algn="ctr" fontAlgn="ctr"/>
                      <a:r>
                        <a:rPr lang="pt-BR" sz="2000" b="1" u="none" strike="noStrike" dirty="0">
                          <a:solidFill>
                            <a:schemeClr val="accent2"/>
                          </a:solidFill>
                          <a:effectLst/>
                        </a:rPr>
                        <a:t>35%</a:t>
                      </a:r>
                      <a:endParaRPr lang="pt-BR" sz="2000" b="1" i="0" u="none" strike="noStrike" dirty="0">
                        <a:solidFill>
                          <a:schemeClr val="accent2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574557">
                <a:tc>
                  <a:txBody>
                    <a:bodyPr/>
                    <a:lstStyle/>
                    <a:p>
                      <a:pPr algn="ctr" fontAlgn="ctr"/>
                      <a:r>
                        <a:rPr lang="pt-BR" sz="2000" b="1" u="none" strike="noStrike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</a:rPr>
                        <a:t>9%</a:t>
                      </a:r>
                      <a:endParaRPr lang="pt-BR" sz="2000" b="1" i="0" u="none" strike="noStrike" dirty="0">
                        <a:solidFill>
                          <a:schemeClr val="bg1">
                            <a:lumMod val="50000"/>
                          </a:schemeClr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574557">
                <a:tc>
                  <a:txBody>
                    <a:bodyPr/>
                    <a:lstStyle/>
                    <a:p>
                      <a:pPr algn="ctr" fontAlgn="ctr"/>
                      <a:r>
                        <a:rPr lang="pt-BR" sz="2000" b="1" u="none" strike="noStrike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</a:rPr>
                        <a:t>2%</a:t>
                      </a:r>
                      <a:endParaRPr lang="pt-BR" sz="2000" b="1" i="0" u="none" strike="noStrike" dirty="0">
                        <a:solidFill>
                          <a:schemeClr val="bg1">
                            <a:lumMod val="50000"/>
                          </a:schemeClr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574557">
                <a:tc>
                  <a:txBody>
                    <a:bodyPr/>
                    <a:lstStyle/>
                    <a:p>
                      <a:pPr algn="ctr" fontAlgn="ctr"/>
                      <a:r>
                        <a:rPr lang="pt-BR" sz="2000" b="1" u="none" strike="noStrike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</a:rPr>
                        <a:t>1%</a:t>
                      </a:r>
                      <a:endParaRPr lang="pt-BR" sz="2000" b="1" i="0" u="none" strike="noStrike" dirty="0">
                        <a:solidFill>
                          <a:schemeClr val="bg1">
                            <a:lumMod val="50000"/>
                          </a:schemeClr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574557">
                <a:tc>
                  <a:txBody>
                    <a:bodyPr/>
                    <a:lstStyle/>
                    <a:p>
                      <a:pPr algn="ctr" fontAlgn="ctr"/>
                      <a:r>
                        <a:rPr lang="pt-BR" sz="2000" b="1" u="none" strike="noStrike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</a:rPr>
                        <a:t>5%</a:t>
                      </a:r>
                      <a:endParaRPr lang="pt-BR" sz="2000" b="1" i="0" u="none" strike="noStrike" dirty="0">
                        <a:solidFill>
                          <a:schemeClr val="bg1">
                            <a:lumMod val="50000"/>
                          </a:schemeClr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</a:tbl>
          </a:graphicData>
        </a:graphic>
      </p:graphicFrame>
      <p:pic>
        <p:nvPicPr>
          <p:cNvPr id="43" name="Picture 4" descr="http://www.go.senac.br/portal/assets/img/logo-senac-70-anos.png"/>
          <p:cNvPicPr>
            <a:picLocks noChangeAspect="1" noChangeArrowheads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 bwMode="auto">
          <a:xfrm>
            <a:off x="6650987" y="4177216"/>
            <a:ext cx="666720" cy="3834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4" name="CaixaDeTexto 43"/>
          <p:cNvSpPr txBox="1"/>
          <p:nvPr/>
        </p:nvSpPr>
        <p:spPr>
          <a:xfrm>
            <a:off x="6098107" y="3012012"/>
            <a:ext cx="12196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pt-BR" b="1" kern="0" dirty="0">
                <a:solidFill>
                  <a:schemeClr val="bg1">
                    <a:lumMod val="50000"/>
                  </a:schemeClr>
                </a:solidFill>
              </a:rPr>
              <a:t>b</a:t>
            </a:r>
            <a:r>
              <a:rPr kumimoji="0" lang="pt-BR" b="1" i="0" u="none" strike="noStrike" kern="0" cap="none" spc="0" normalizeH="0" baseline="0" noProof="0" dirty="0" err="1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/>
                <a:uLnTx/>
                <a:uFillTx/>
              </a:rPr>
              <a:t>ancos</a:t>
            </a:r>
            <a:endParaRPr kumimoji="0" lang="pt-BR" sz="1200" b="1" i="0" u="none" strike="noStrike" kern="0" cap="none" spc="0" normalizeH="0" baseline="0" noProof="0" dirty="0">
              <a:ln>
                <a:noFill/>
              </a:ln>
              <a:solidFill>
                <a:schemeClr val="bg1">
                  <a:lumMod val="50000"/>
                </a:schemeClr>
              </a:solidFill>
              <a:effectLst/>
              <a:uLnTx/>
              <a:uFillTx/>
            </a:endParaRPr>
          </a:p>
        </p:txBody>
      </p:sp>
      <p:sp>
        <p:nvSpPr>
          <p:cNvPr id="45" name="CaixaDeTexto 44"/>
          <p:cNvSpPr txBox="1"/>
          <p:nvPr/>
        </p:nvSpPr>
        <p:spPr>
          <a:xfrm>
            <a:off x="6098107" y="4747587"/>
            <a:ext cx="12196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b="1" i="0" u="none" strike="noStrike" kern="0" cap="none" spc="0" normalizeH="0" baseline="0" noProof="0" dirty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/>
                <a:uLnTx/>
                <a:uFillTx/>
              </a:rPr>
              <a:t>outros</a:t>
            </a:r>
            <a:endParaRPr kumimoji="0" lang="pt-BR" sz="1200" b="1" i="0" u="none" strike="noStrike" kern="0" cap="none" spc="0" normalizeH="0" baseline="0" noProof="0" dirty="0">
              <a:ln>
                <a:noFill/>
              </a:ln>
              <a:solidFill>
                <a:schemeClr val="bg1">
                  <a:lumMod val="50000"/>
                </a:schemeClr>
              </a:solidFill>
              <a:effectLst/>
              <a:uLnTx/>
              <a:uFillTx/>
            </a:endParaRPr>
          </a:p>
        </p:txBody>
      </p:sp>
      <p:pic>
        <p:nvPicPr>
          <p:cNvPr id="46" name="Picture 8" descr="http://plataforma.gpinovacao.senai.br/sites/all/themes/plataforma_inovacao/media/img/lgo/senai.png"/>
          <p:cNvPicPr>
            <a:picLocks noChangeAspect="1" noChangeArrowheads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 bwMode="auto">
          <a:xfrm>
            <a:off x="6707907" y="3477845"/>
            <a:ext cx="595810" cy="55546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7" name="CaixaDeTexto 46"/>
          <p:cNvSpPr txBox="1"/>
          <p:nvPr/>
        </p:nvSpPr>
        <p:spPr>
          <a:xfrm>
            <a:off x="10922700" y="5819793"/>
            <a:ext cx="1019831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pt-BR" sz="1200" dirty="0">
                <a:solidFill>
                  <a:schemeClr val="tx2">
                    <a:lumMod val="75000"/>
                  </a:schemeClr>
                </a:solidFill>
              </a:rPr>
              <a:t>base: </a:t>
            </a:r>
            <a:r>
              <a:rPr lang="pt-BR" sz="1200" dirty="0">
                <a:solidFill>
                  <a:schemeClr val="bg2">
                    <a:lumMod val="50000"/>
                  </a:schemeClr>
                </a:solidFill>
              </a:rPr>
              <a:t>11.790</a:t>
            </a:r>
            <a:endParaRPr lang="pt-BR" sz="1200" u="sng" dirty="0">
              <a:solidFill>
                <a:schemeClr val="tx2">
                  <a:lumMod val="75000"/>
                </a:schemeClr>
              </a:solidFill>
            </a:endParaRPr>
          </a:p>
        </p:txBody>
      </p:sp>
      <p:sp>
        <p:nvSpPr>
          <p:cNvPr id="48" name="CaixaDeTexto 47"/>
          <p:cNvSpPr txBox="1"/>
          <p:nvPr/>
        </p:nvSpPr>
        <p:spPr>
          <a:xfrm>
            <a:off x="717552" y="2299078"/>
            <a:ext cx="2959045" cy="310854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2800" b="1" dirty="0">
                <a:solidFill>
                  <a:schemeClr val="bg1">
                    <a:lumMod val="50000"/>
                  </a:schemeClr>
                </a:solidFill>
              </a:rPr>
              <a:t>instituição que lembra quando pensa em </a:t>
            </a:r>
            <a:r>
              <a:rPr lang="pt-BR" sz="2800" b="1" dirty="0">
                <a:solidFill>
                  <a:schemeClr val="accent5">
                    <a:lumMod val="50000"/>
                  </a:schemeClr>
                </a:solidFill>
              </a:rPr>
              <a:t>ajuda no desenvolvimento das pequenas empresas no Brasil</a:t>
            </a:r>
            <a:endParaRPr lang="pt-BR" sz="2800" dirty="0">
              <a:solidFill>
                <a:schemeClr val="accent5">
                  <a:lumMod val="50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0614588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" presetClass="entr" presetSubtype="4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decel="100000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decel="10000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decel="100000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decel="100000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decel="100000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1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1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2100"/>
                            </p:stCondLst>
                            <p:childTnLst>
                              <p:par>
                                <p:cTn id="34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6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2600"/>
                            </p:stCondLst>
                            <p:childTnLst>
                              <p:par>
                                <p:cTn id="3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0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7" grpId="0"/>
      <p:bldGraphic spid="40" grpId="0">
        <p:bldAsOne/>
      </p:bldGraphic>
      <p:bldP spid="41" grpId="0" animBg="1"/>
      <p:bldP spid="44" grpId="0"/>
      <p:bldP spid="45" grpId="0"/>
      <p:bldP spid="47" grpId="0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Group 4"/>
          <p:cNvGrpSpPr>
            <a:grpSpLocks noChangeAspect="1"/>
          </p:cNvGrpSpPr>
          <p:nvPr/>
        </p:nvGrpSpPr>
        <p:grpSpPr bwMode="auto">
          <a:xfrm>
            <a:off x="717552" y="547691"/>
            <a:ext cx="1127886" cy="1109660"/>
            <a:chOff x="1005" y="1639"/>
            <a:chExt cx="1052" cy="1035"/>
          </a:xfrm>
        </p:grpSpPr>
        <p:sp>
          <p:nvSpPr>
            <p:cNvPr id="10" name="Freeform 5"/>
            <p:cNvSpPr>
              <a:spLocks noEditPoints="1"/>
            </p:cNvSpPr>
            <p:nvPr/>
          </p:nvSpPr>
          <p:spPr bwMode="auto">
            <a:xfrm>
              <a:off x="1079" y="1689"/>
              <a:ext cx="978" cy="978"/>
            </a:xfrm>
            <a:custGeom>
              <a:avLst/>
              <a:gdLst>
                <a:gd name="T0" fmla="*/ 411 w 411"/>
                <a:gd name="T1" fmla="*/ 206 h 411"/>
                <a:gd name="T2" fmla="*/ 206 w 411"/>
                <a:gd name="T3" fmla="*/ 411 h 411"/>
                <a:gd name="T4" fmla="*/ 0 w 411"/>
                <a:gd name="T5" fmla="*/ 206 h 411"/>
                <a:gd name="T6" fmla="*/ 206 w 411"/>
                <a:gd name="T7" fmla="*/ 0 h 411"/>
                <a:gd name="T8" fmla="*/ 411 w 411"/>
                <a:gd name="T9" fmla="*/ 206 h 411"/>
                <a:gd name="T10" fmla="*/ 411 w 411"/>
                <a:gd name="T11" fmla="*/ 206 h 411"/>
                <a:gd name="T12" fmla="*/ 411 w 411"/>
                <a:gd name="T13" fmla="*/ 206 h 4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11" h="411">
                  <a:moveTo>
                    <a:pt x="411" y="206"/>
                  </a:moveTo>
                  <a:cubicBezTo>
                    <a:pt x="411" y="319"/>
                    <a:pt x="319" y="411"/>
                    <a:pt x="206" y="411"/>
                  </a:cubicBezTo>
                  <a:cubicBezTo>
                    <a:pt x="92" y="411"/>
                    <a:pt x="0" y="319"/>
                    <a:pt x="0" y="206"/>
                  </a:cubicBezTo>
                  <a:cubicBezTo>
                    <a:pt x="0" y="92"/>
                    <a:pt x="92" y="0"/>
                    <a:pt x="206" y="0"/>
                  </a:cubicBezTo>
                  <a:cubicBezTo>
                    <a:pt x="319" y="0"/>
                    <a:pt x="411" y="92"/>
                    <a:pt x="411" y="206"/>
                  </a:cubicBezTo>
                  <a:close/>
                  <a:moveTo>
                    <a:pt x="411" y="206"/>
                  </a:moveTo>
                  <a:cubicBezTo>
                    <a:pt x="411" y="206"/>
                    <a:pt x="411" y="206"/>
                    <a:pt x="411" y="206"/>
                  </a:cubicBezTo>
                </a:path>
              </a:pathLst>
            </a:custGeom>
            <a:solidFill>
              <a:srgbClr val="00CC99"/>
            </a:solidFill>
            <a:ln w="30163" cap="flat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" name="Freeform 6"/>
            <p:cNvSpPr>
              <a:spLocks noEditPoints="1"/>
            </p:cNvSpPr>
            <p:nvPr/>
          </p:nvSpPr>
          <p:spPr bwMode="auto">
            <a:xfrm>
              <a:off x="1079" y="1689"/>
              <a:ext cx="978" cy="978"/>
            </a:xfrm>
            <a:custGeom>
              <a:avLst/>
              <a:gdLst>
                <a:gd name="T0" fmla="*/ 411 w 411"/>
                <a:gd name="T1" fmla="*/ 206 h 411"/>
                <a:gd name="T2" fmla="*/ 206 w 411"/>
                <a:gd name="T3" fmla="*/ 411 h 411"/>
                <a:gd name="T4" fmla="*/ 0 w 411"/>
                <a:gd name="T5" fmla="*/ 206 h 411"/>
                <a:gd name="T6" fmla="*/ 206 w 411"/>
                <a:gd name="T7" fmla="*/ 0 h 411"/>
                <a:gd name="T8" fmla="*/ 411 w 411"/>
                <a:gd name="T9" fmla="*/ 206 h 411"/>
                <a:gd name="T10" fmla="*/ 411 w 411"/>
                <a:gd name="T11" fmla="*/ 206 h 411"/>
                <a:gd name="T12" fmla="*/ 411 w 411"/>
                <a:gd name="T13" fmla="*/ 206 h 4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11" h="411">
                  <a:moveTo>
                    <a:pt x="411" y="206"/>
                  </a:moveTo>
                  <a:cubicBezTo>
                    <a:pt x="411" y="319"/>
                    <a:pt x="319" y="411"/>
                    <a:pt x="206" y="411"/>
                  </a:cubicBezTo>
                  <a:cubicBezTo>
                    <a:pt x="92" y="411"/>
                    <a:pt x="0" y="319"/>
                    <a:pt x="0" y="206"/>
                  </a:cubicBezTo>
                  <a:cubicBezTo>
                    <a:pt x="0" y="92"/>
                    <a:pt x="92" y="0"/>
                    <a:pt x="206" y="0"/>
                  </a:cubicBezTo>
                  <a:cubicBezTo>
                    <a:pt x="319" y="0"/>
                    <a:pt x="411" y="92"/>
                    <a:pt x="411" y="206"/>
                  </a:cubicBezTo>
                  <a:close/>
                  <a:moveTo>
                    <a:pt x="411" y="206"/>
                  </a:moveTo>
                  <a:cubicBezTo>
                    <a:pt x="411" y="206"/>
                    <a:pt x="411" y="206"/>
                    <a:pt x="411" y="206"/>
                  </a:cubicBezTo>
                </a:path>
              </a:pathLst>
            </a:custGeom>
            <a:noFill/>
            <a:ln w="30163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" name="Freeform 7"/>
            <p:cNvSpPr>
              <a:spLocks noEditPoints="1"/>
            </p:cNvSpPr>
            <p:nvPr/>
          </p:nvSpPr>
          <p:spPr bwMode="auto">
            <a:xfrm>
              <a:off x="1455" y="2101"/>
              <a:ext cx="314" cy="316"/>
            </a:xfrm>
            <a:custGeom>
              <a:avLst/>
              <a:gdLst>
                <a:gd name="T0" fmla="*/ 66 w 132"/>
                <a:gd name="T1" fmla="*/ 133 h 133"/>
                <a:gd name="T2" fmla="*/ 132 w 132"/>
                <a:gd name="T3" fmla="*/ 67 h 133"/>
                <a:gd name="T4" fmla="*/ 66 w 132"/>
                <a:gd name="T5" fmla="*/ 0 h 133"/>
                <a:gd name="T6" fmla="*/ 0 w 132"/>
                <a:gd name="T7" fmla="*/ 67 h 133"/>
                <a:gd name="T8" fmla="*/ 66 w 132"/>
                <a:gd name="T9" fmla="*/ 133 h 133"/>
                <a:gd name="T10" fmla="*/ 66 w 132"/>
                <a:gd name="T11" fmla="*/ 133 h 133"/>
                <a:gd name="T12" fmla="*/ 66 w 132"/>
                <a:gd name="T13" fmla="*/ 133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2" h="133">
                  <a:moveTo>
                    <a:pt x="66" y="133"/>
                  </a:moveTo>
                  <a:cubicBezTo>
                    <a:pt x="103" y="133"/>
                    <a:pt x="132" y="103"/>
                    <a:pt x="132" y="67"/>
                  </a:cubicBezTo>
                  <a:cubicBezTo>
                    <a:pt x="132" y="30"/>
                    <a:pt x="103" y="0"/>
                    <a:pt x="66" y="0"/>
                  </a:cubicBezTo>
                  <a:cubicBezTo>
                    <a:pt x="30" y="0"/>
                    <a:pt x="0" y="30"/>
                    <a:pt x="0" y="67"/>
                  </a:cubicBezTo>
                  <a:cubicBezTo>
                    <a:pt x="0" y="103"/>
                    <a:pt x="30" y="133"/>
                    <a:pt x="66" y="133"/>
                  </a:cubicBezTo>
                  <a:close/>
                  <a:moveTo>
                    <a:pt x="66" y="133"/>
                  </a:moveTo>
                  <a:cubicBezTo>
                    <a:pt x="66" y="133"/>
                    <a:pt x="66" y="133"/>
                    <a:pt x="66" y="133"/>
                  </a:cubicBezTo>
                </a:path>
              </a:pathLst>
            </a:custGeom>
            <a:solidFill>
              <a:srgbClr val="FFFCDD"/>
            </a:solidFill>
            <a:ln w="30163" cap="flat">
              <a:solidFill>
                <a:srgbClr val="231F2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3" name="Freeform 8"/>
            <p:cNvSpPr>
              <a:spLocks noEditPoints="1"/>
            </p:cNvSpPr>
            <p:nvPr/>
          </p:nvSpPr>
          <p:spPr bwMode="auto">
            <a:xfrm>
              <a:off x="1455" y="2101"/>
              <a:ext cx="314" cy="316"/>
            </a:xfrm>
            <a:custGeom>
              <a:avLst/>
              <a:gdLst>
                <a:gd name="T0" fmla="*/ 66 w 132"/>
                <a:gd name="T1" fmla="*/ 133 h 133"/>
                <a:gd name="T2" fmla="*/ 132 w 132"/>
                <a:gd name="T3" fmla="*/ 67 h 133"/>
                <a:gd name="T4" fmla="*/ 66 w 132"/>
                <a:gd name="T5" fmla="*/ 0 h 133"/>
                <a:gd name="T6" fmla="*/ 0 w 132"/>
                <a:gd name="T7" fmla="*/ 67 h 133"/>
                <a:gd name="T8" fmla="*/ 66 w 132"/>
                <a:gd name="T9" fmla="*/ 133 h 133"/>
                <a:gd name="T10" fmla="*/ 66 w 132"/>
                <a:gd name="T11" fmla="*/ 133 h 133"/>
                <a:gd name="T12" fmla="*/ 66 w 132"/>
                <a:gd name="T13" fmla="*/ 133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2" h="133">
                  <a:moveTo>
                    <a:pt x="66" y="133"/>
                  </a:moveTo>
                  <a:cubicBezTo>
                    <a:pt x="103" y="133"/>
                    <a:pt x="132" y="103"/>
                    <a:pt x="132" y="67"/>
                  </a:cubicBezTo>
                  <a:cubicBezTo>
                    <a:pt x="132" y="30"/>
                    <a:pt x="103" y="0"/>
                    <a:pt x="66" y="0"/>
                  </a:cubicBezTo>
                  <a:cubicBezTo>
                    <a:pt x="30" y="0"/>
                    <a:pt x="0" y="30"/>
                    <a:pt x="0" y="67"/>
                  </a:cubicBezTo>
                  <a:cubicBezTo>
                    <a:pt x="0" y="103"/>
                    <a:pt x="30" y="133"/>
                    <a:pt x="66" y="133"/>
                  </a:cubicBezTo>
                  <a:close/>
                  <a:moveTo>
                    <a:pt x="66" y="133"/>
                  </a:moveTo>
                  <a:cubicBezTo>
                    <a:pt x="66" y="133"/>
                    <a:pt x="66" y="133"/>
                    <a:pt x="66" y="133"/>
                  </a:cubicBezTo>
                </a:path>
              </a:pathLst>
            </a:custGeom>
            <a:noFill/>
            <a:ln w="30163" cap="flat">
              <a:solidFill>
                <a:srgbClr val="231F2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4" name="Freeform 9"/>
            <p:cNvSpPr>
              <a:spLocks/>
            </p:cNvSpPr>
            <p:nvPr/>
          </p:nvSpPr>
          <p:spPr bwMode="auto">
            <a:xfrm>
              <a:off x="1017" y="1653"/>
              <a:ext cx="476" cy="479"/>
            </a:xfrm>
            <a:custGeom>
              <a:avLst/>
              <a:gdLst>
                <a:gd name="T0" fmla="*/ 255 w 476"/>
                <a:gd name="T1" fmla="*/ 0 h 479"/>
                <a:gd name="T2" fmla="*/ 374 w 476"/>
                <a:gd name="T3" fmla="*/ 46 h 479"/>
                <a:gd name="T4" fmla="*/ 431 w 476"/>
                <a:gd name="T5" fmla="*/ 96 h 479"/>
                <a:gd name="T6" fmla="*/ 464 w 476"/>
                <a:gd name="T7" fmla="*/ 160 h 479"/>
                <a:gd name="T8" fmla="*/ 476 w 476"/>
                <a:gd name="T9" fmla="*/ 198 h 479"/>
                <a:gd name="T10" fmla="*/ 462 w 476"/>
                <a:gd name="T11" fmla="*/ 307 h 479"/>
                <a:gd name="T12" fmla="*/ 421 w 476"/>
                <a:gd name="T13" fmla="*/ 398 h 479"/>
                <a:gd name="T14" fmla="*/ 326 w 476"/>
                <a:gd name="T15" fmla="*/ 469 h 479"/>
                <a:gd name="T16" fmla="*/ 231 w 476"/>
                <a:gd name="T17" fmla="*/ 479 h 479"/>
                <a:gd name="T18" fmla="*/ 145 w 476"/>
                <a:gd name="T19" fmla="*/ 455 h 479"/>
                <a:gd name="T20" fmla="*/ 55 w 476"/>
                <a:gd name="T21" fmla="*/ 388 h 479"/>
                <a:gd name="T22" fmla="*/ 10 w 476"/>
                <a:gd name="T23" fmla="*/ 293 h 479"/>
                <a:gd name="T24" fmla="*/ 0 w 476"/>
                <a:gd name="T25" fmla="*/ 193 h 479"/>
                <a:gd name="T26" fmla="*/ 50 w 476"/>
                <a:gd name="T27" fmla="*/ 96 h 479"/>
                <a:gd name="T28" fmla="*/ 122 w 476"/>
                <a:gd name="T29" fmla="*/ 34 h 479"/>
                <a:gd name="T30" fmla="*/ 188 w 476"/>
                <a:gd name="T31" fmla="*/ 0 h 479"/>
                <a:gd name="T32" fmla="*/ 255 w 476"/>
                <a:gd name="T33" fmla="*/ 0 h 4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76" h="479">
                  <a:moveTo>
                    <a:pt x="255" y="0"/>
                  </a:moveTo>
                  <a:lnTo>
                    <a:pt x="374" y="46"/>
                  </a:lnTo>
                  <a:lnTo>
                    <a:pt x="431" y="96"/>
                  </a:lnTo>
                  <a:lnTo>
                    <a:pt x="464" y="160"/>
                  </a:lnTo>
                  <a:lnTo>
                    <a:pt x="476" y="198"/>
                  </a:lnTo>
                  <a:lnTo>
                    <a:pt x="462" y="307"/>
                  </a:lnTo>
                  <a:lnTo>
                    <a:pt x="421" y="398"/>
                  </a:lnTo>
                  <a:lnTo>
                    <a:pt x="326" y="469"/>
                  </a:lnTo>
                  <a:lnTo>
                    <a:pt x="231" y="479"/>
                  </a:lnTo>
                  <a:lnTo>
                    <a:pt x="145" y="455"/>
                  </a:lnTo>
                  <a:lnTo>
                    <a:pt x="55" y="388"/>
                  </a:lnTo>
                  <a:lnTo>
                    <a:pt x="10" y="293"/>
                  </a:lnTo>
                  <a:lnTo>
                    <a:pt x="0" y="193"/>
                  </a:lnTo>
                  <a:lnTo>
                    <a:pt x="50" y="96"/>
                  </a:lnTo>
                  <a:lnTo>
                    <a:pt x="122" y="34"/>
                  </a:lnTo>
                  <a:lnTo>
                    <a:pt x="188" y="0"/>
                  </a:lnTo>
                  <a:lnTo>
                    <a:pt x="255" y="0"/>
                  </a:lnTo>
                  <a:close/>
                </a:path>
              </a:pathLst>
            </a:custGeom>
            <a:solidFill>
              <a:srgbClr val="FFE8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5" name="Freeform 10"/>
            <p:cNvSpPr>
              <a:spLocks noEditPoints="1"/>
            </p:cNvSpPr>
            <p:nvPr/>
          </p:nvSpPr>
          <p:spPr bwMode="auto">
            <a:xfrm rot="10800000">
              <a:off x="1216" y="1960"/>
              <a:ext cx="64" cy="64"/>
            </a:xfrm>
            <a:custGeom>
              <a:avLst/>
              <a:gdLst>
                <a:gd name="T0" fmla="*/ 27 w 27"/>
                <a:gd name="T1" fmla="*/ 14 h 27"/>
                <a:gd name="T2" fmla="*/ 13 w 27"/>
                <a:gd name="T3" fmla="*/ 27 h 27"/>
                <a:gd name="T4" fmla="*/ 0 w 27"/>
                <a:gd name="T5" fmla="*/ 14 h 27"/>
                <a:gd name="T6" fmla="*/ 13 w 27"/>
                <a:gd name="T7" fmla="*/ 0 h 27"/>
                <a:gd name="T8" fmla="*/ 27 w 27"/>
                <a:gd name="T9" fmla="*/ 14 h 27"/>
                <a:gd name="T10" fmla="*/ 27 w 27"/>
                <a:gd name="T11" fmla="*/ 14 h 27"/>
                <a:gd name="T12" fmla="*/ 27 w 27"/>
                <a:gd name="T13" fmla="*/ 1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" h="27">
                  <a:moveTo>
                    <a:pt x="27" y="14"/>
                  </a:moveTo>
                  <a:cubicBezTo>
                    <a:pt x="27" y="21"/>
                    <a:pt x="21" y="27"/>
                    <a:pt x="13" y="27"/>
                  </a:cubicBezTo>
                  <a:cubicBezTo>
                    <a:pt x="6" y="27"/>
                    <a:pt x="0" y="21"/>
                    <a:pt x="0" y="14"/>
                  </a:cubicBezTo>
                  <a:cubicBezTo>
                    <a:pt x="0" y="6"/>
                    <a:pt x="6" y="0"/>
                    <a:pt x="13" y="0"/>
                  </a:cubicBezTo>
                  <a:cubicBezTo>
                    <a:pt x="21" y="0"/>
                    <a:pt x="27" y="6"/>
                    <a:pt x="27" y="14"/>
                  </a:cubicBezTo>
                  <a:close/>
                  <a:moveTo>
                    <a:pt x="27" y="14"/>
                  </a:moveTo>
                  <a:cubicBezTo>
                    <a:pt x="27" y="14"/>
                    <a:pt x="27" y="14"/>
                    <a:pt x="27" y="14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6" name="Freeform 11"/>
            <p:cNvSpPr>
              <a:spLocks noEditPoints="1"/>
            </p:cNvSpPr>
            <p:nvPr/>
          </p:nvSpPr>
          <p:spPr bwMode="auto">
            <a:xfrm rot="10800000">
              <a:off x="1216" y="1752"/>
              <a:ext cx="64" cy="172"/>
            </a:xfrm>
            <a:custGeom>
              <a:avLst/>
              <a:gdLst>
                <a:gd name="T0" fmla="*/ 20 w 27"/>
                <a:gd name="T1" fmla="*/ 20 h 72"/>
                <a:gd name="T2" fmla="*/ 20 w 27"/>
                <a:gd name="T3" fmla="*/ 6 h 72"/>
                <a:gd name="T4" fmla="*/ 19 w 27"/>
                <a:gd name="T5" fmla="*/ 3 h 72"/>
                <a:gd name="T6" fmla="*/ 13 w 27"/>
                <a:gd name="T7" fmla="*/ 0 h 72"/>
                <a:gd name="T8" fmla="*/ 7 w 27"/>
                <a:gd name="T9" fmla="*/ 3 h 72"/>
                <a:gd name="T10" fmla="*/ 7 w 27"/>
                <a:gd name="T11" fmla="*/ 6 h 72"/>
                <a:gd name="T12" fmla="*/ 7 w 27"/>
                <a:gd name="T13" fmla="*/ 20 h 72"/>
                <a:gd name="T14" fmla="*/ 1 w 27"/>
                <a:gd name="T15" fmla="*/ 56 h 72"/>
                <a:gd name="T16" fmla="*/ 1 w 27"/>
                <a:gd name="T17" fmla="*/ 63 h 72"/>
                <a:gd name="T18" fmla="*/ 11 w 27"/>
                <a:gd name="T19" fmla="*/ 72 h 72"/>
                <a:gd name="T20" fmla="*/ 16 w 27"/>
                <a:gd name="T21" fmla="*/ 72 h 72"/>
                <a:gd name="T22" fmla="*/ 26 w 27"/>
                <a:gd name="T23" fmla="*/ 63 h 72"/>
                <a:gd name="T24" fmla="*/ 26 w 27"/>
                <a:gd name="T25" fmla="*/ 56 h 72"/>
                <a:gd name="T26" fmla="*/ 20 w 27"/>
                <a:gd name="T27" fmla="*/ 20 h 72"/>
                <a:gd name="T28" fmla="*/ 20 w 27"/>
                <a:gd name="T29" fmla="*/ 20 h 72"/>
                <a:gd name="T30" fmla="*/ 20 w 27"/>
                <a:gd name="T31" fmla="*/ 2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7" h="72">
                  <a:moveTo>
                    <a:pt x="20" y="20"/>
                  </a:moveTo>
                  <a:cubicBezTo>
                    <a:pt x="20" y="6"/>
                    <a:pt x="20" y="6"/>
                    <a:pt x="20" y="6"/>
                  </a:cubicBezTo>
                  <a:cubicBezTo>
                    <a:pt x="20" y="5"/>
                    <a:pt x="20" y="5"/>
                    <a:pt x="19" y="3"/>
                  </a:cubicBezTo>
                  <a:cubicBezTo>
                    <a:pt x="18" y="1"/>
                    <a:pt x="16" y="0"/>
                    <a:pt x="13" y="0"/>
                  </a:cubicBezTo>
                  <a:cubicBezTo>
                    <a:pt x="11" y="0"/>
                    <a:pt x="9" y="1"/>
                    <a:pt x="7" y="3"/>
                  </a:cubicBezTo>
                  <a:cubicBezTo>
                    <a:pt x="7" y="4"/>
                    <a:pt x="7" y="5"/>
                    <a:pt x="7" y="6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7" y="32"/>
                    <a:pt x="3" y="44"/>
                    <a:pt x="1" y="56"/>
                  </a:cubicBezTo>
                  <a:cubicBezTo>
                    <a:pt x="0" y="58"/>
                    <a:pt x="0" y="60"/>
                    <a:pt x="1" y="63"/>
                  </a:cubicBezTo>
                  <a:cubicBezTo>
                    <a:pt x="2" y="68"/>
                    <a:pt x="6" y="72"/>
                    <a:pt x="11" y="72"/>
                  </a:cubicBezTo>
                  <a:cubicBezTo>
                    <a:pt x="16" y="72"/>
                    <a:pt x="16" y="72"/>
                    <a:pt x="16" y="72"/>
                  </a:cubicBezTo>
                  <a:cubicBezTo>
                    <a:pt x="21" y="72"/>
                    <a:pt x="25" y="68"/>
                    <a:pt x="26" y="63"/>
                  </a:cubicBezTo>
                  <a:cubicBezTo>
                    <a:pt x="27" y="60"/>
                    <a:pt x="27" y="58"/>
                    <a:pt x="26" y="56"/>
                  </a:cubicBezTo>
                  <a:cubicBezTo>
                    <a:pt x="23" y="44"/>
                    <a:pt x="20" y="32"/>
                    <a:pt x="20" y="20"/>
                  </a:cubicBezTo>
                  <a:close/>
                  <a:moveTo>
                    <a:pt x="20" y="20"/>
                  </a:moveTo>
                  <a:cubicBezTo>
                    <a:pt x="20" y="20"/>
                    <a:pt x="20" y="20"/>
                    <a:pt x="20" y="20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7" name="Freeform 12"/>
            <p:cNvSpPr>
              <a:spLocks noEditPoints="1"/>
            </p:cNvSpPr>
            <p:nvPr/>
          </p:nvSpPr>
          <p:spPr bwMode="auto">
            <a:xfrm>
              <a:off x="1005" y="1639"/>
              <a:ext cx="507" cy="504"/>
            </a:xfrm>
            <a:custGeom>
              <a:avLst/>
              <a:gdLst>
                <a:gd name="T0" fmla="*/ 213 w 213"/>
                <a:gd name="T1" fmla="*/ 106 h 212"/>
                <a:gd name="T2" fmla="*/ 106 w 213"/>
                <a:gd name="T3" fmla="*/ 0 h 212"/>
                <a:gd name="T4" fmla="*/ 0 w 213"/>
                <a:gd name="T5" fmla="*/ 106 h 212"/>
                <a:gd name="T6" fmla="*/ 106 w 213"/>
                <a:gd name="T7" fmla="*/ 212 h 212"/>
                <a:gd name="T8" fmla="*/ 177 w 213"/>
                <a:gd name="T9" fmla="*/ 204 h 212"/>
                <a:gd name="T10" fmla="*/ 205 w 213"/>
                <a:gd name="T11" fmla="*/ 145 h 212"/>
                <a:gd name="T12" fmla="*/ 213 w 213"/>
                <a:gd name="T13" fmla="*/ 106 h 212"/>
                <a:gd name="T14" fmla="*/ 197 w 213"/>
                <a:gd name="T15" fmla="*/ 126 h 212"/>
                <a:gd name="T16" fmla="*/ 156 w 213"/>
                <a:gd name="T17" fmla="*/ 174 h 212"/>
                <a:gd name="T18" fmla="*/ 106 w 213"/>
                <a:gd name="T19" fmla="*/ 200 h 212"/>
                <a:gd name="T20" fmla="*/ 13 w 213"/>
                <a:gd name="T21" fmla="*/ 107 h 212"/>
                <a:gd name="T22" fmla="*/ 106 w 213"/>
                <a:gd name="T23" fmla="*/ 14 h 212"/>
                <a:gd name="T24" fmla="*/ 199 w 213"/>
                <a:gd name="T25" fmla="*/ 107 h 212"/>
                <a:gd name="T26" fmla="*/ 197 w 213"/>
                <a:gd name="T27" fmla="*/ 126 h 212"/>
                <a:gd name="T28" fmla="*/ 197 w 213"/>
                <a:gd name="T29" fmla="*/ 126 h 212"/>
                <a:gd name="T30" fmla="*/ 197 w 213"/>
                <a:gd name="T31" fmla="*/ 126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13" h="212">
                  <a:moveTo>
                    <a:pt x="213" y="106"/>
                  </a:moveTo>
                  <a:cubicBezTo>
                    <a:pt x="213" y="48"/>
                    <a:pt x="165" y="0"/>
                    <a:pt x="106" y="0"/>
                  </a:cubicBezTo>
                  <a:cubicBezTo>
                    <a:pt x="48" y="0"/>
                    <a:pt x="0" y="48"/>
                    <a:pt x="0" y="106"/>
                  </a:cubicBezTo>
                  <a:cubicBezTo>
                    <a:pt x="0" y="165"/>
                    <a:pt x="48" y="212"/>
                    <a:pt x="106" y="212"/>
                  </a:cubicBezTo>
                  <a:cubicBezTo>
                    <a:pt x="145" y="212"/>
                    <a:pt x="165" y="212"/>
                    <a:pt x="177" y="204"/>
                  </a:cubicBezTo>
                  <a:cubicBezTo>
                    <a:pt x="187" y="196"/>
                    <a:pt x="191" y="186"/>
                    <a:pt x="205" y="145"/>
                  </a:cubicBezTo>
                  <a:cubicBezTo>
                    <a:pt x="210" y="133"/>
                    <a:pt x="213" y="120"/>
                    <a:pt x="213" y="106"/>
                  </a:cubicBezTo>
                  <a:close/>
                  <a:moveTo>
                    <a:pt x="197" y="126"/>
                  </a:moveTo>
                  <a:cubicBezTo>
                    <a:pt x="188" y="159"/>
                    <a:pt x="169" y="165"/>
                    <a:pt x="156" y="174"/>
                  </a:cubicBezTo>
                  <a:cubicBezTo>
                    <a:pt x="139" y="186"/>
                    <a:pt x="123" y="200"/>
                    <a:pt x="106" y="200"/>
                  </a:cubicBezTo>
                  <a:cubicBezTo>
                    <a:pt x="55" y="200"/>
                    <a:pt x="13" y="158"/>
                    <a:pt x="13" y="107"/>
                  </a:cubicBezTo>
                  <a:cubicBezTo>
                    <a:pt x="13" y="56"/>
                    <a:pt x="55" y="14"/>
                    <a:pt x="106" y="14"/>
                  </a:cubicBezTo>
                  <a:cubicBezTo>
                    <a:pt x="157" y="14"/>
                    <a:pt x="199" y="56"/>
                    <a:pt x="199" y="107"/>
                  </a:cubicBezTo>
                  <a:cubicBezTo>
                    <a:pt x="199" y="113"/>
                    <a:pt x="199" y="119"/>
                    <a:pt x="197" y="126"/>
                  </a:cubicBezTo>
                  <a:close/>
                  <a:moveTo>
                    <a:pt x="197" y="126"/>
                  </a:moveTo>
                  <a:cubicBezTo>
                    <a:pt x="197" y="126"/>
                    <a:pt x="197" y="126"/>
                    <a:pt x="197" y="126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8" name="Freeform 13"/>
            <p:cNvSpPr>
              <a:spLocks/>
            </p:cNvSpPr>
            <p:nvPr/>
          </p:nvSpPr>
          <p:spPr bwMode="auto">
            <a:xfrm>
              <a:off x="1369" y="1975"/>
              <a:ext cx="583" cy="699"/>
            </a:xfrm>
            <a:custGeom>
              <a:avLst/>
              <a:gdLst>
                <a:gd name="T0" fmla="*/ 216 w 245"/>
                <a:gd name="T1" fmla="*/ 0 h 294"/>
                <a:gd name="T2" fmla="*/ 188 w 245"/>
                <a:gd name="T3" fmla="*/ 28 h 294"/>
                <a:gd name="T4" fmla="*/ 188 w 245"/>
                <a:gd name="T5" fmla="*/ 131 h 294"/>
                <a:gd name="T6" fmla="*/ 162 w 245"/>
                <a:gd name="T7" fmla="*/ 199 h 294"/>
                <a:gd name="T8" fmla="*/ 46 w 245"/>
                <a:gd name="T9" fmla="*/ 199 h 294"/>
                <a:gd name="T10" fmla="*/ 0 w 245"/>
                <a:gd name="T11" fmla="*/ 245 h 294"/>
                <a:gd name="T12" fmla="*/ 0 w 245"/>
                <a:gd name="T13" fmla="*/ 277 h 294"/>
                <a:gd name="T14" fmla="*/ 81 w 245"/>
                <a:gd name="T15" fmla="*/ 294 h 294"/>
                <a:gd name="T16" fmla="*/ 205 w 245"/>
                <a:gd name="T17" fmla="*/ 253 h 294"/>
                <a:gd name="T18" fmla="*/ 205 w 245"/>
                <a:gd name="T19" fmla="*/ 246 h 294"/>
                <a:gd name="T20" fmla="*/ 207 w 245"/>
                <a:gd name="T21" fmla="*/ 242 h 294"/>
                <a:gd name="T22" fmla="*/ 243 w 245"/>
                <a:gd name="T23" fmla="*/ 146 h 294"/>
                <a:gd name="T24" fmla="*/ 245 w 245"/>
                <a:gd name="T25" fmla="*/ 136 h 294"/>
                <a:gd name="T26" fmla="*/ 245 w 245"/>
                <a:gd name="T27" fmla="*/ 28 h 294"/>
                <a:gd name="T28" fmla="*/ 216 w 245"/>
                <a:gd name="T29" fmla="*/ 0 h 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45" h="294">
                  <a:moveTo>
                    <a:pt x="216" y="0"/>
                  </a:moveTo>
                  <a:cubicBezTo>
                    <a:pt x="201" y="0"/>
                    <a:pt x="188" y="13"/>
                    <a:pt x="188" y="28"/>
                  </a:cubicBezTo>
                  <a:cubicBezTo>
                    <a:pt x="188" y="131"/>
                    <a:pt x="188" y="131"/>
                    <a:pt x="188" y="131"/>
                  </a:cubicBezTo>
                  <a:cubicBezTo>
                    <a:pt x="162" y="199"/>
                    <a:pt x="162" y="199"/>
                    <a:pt x="162" y="199"/>
                  </a:cubicBezTo>
                  <a:cubicBezTo>
                    <a:pt x="46" y="199"/>
                    <a:pt x="46" y="199"/>
                    <a:pt x="46" y="199"/>
                  </a:cubicBezTo>
                  <a:cubicBezTo>
                    <a:pt x="20" y="199"/>
                    <a:pt x="0" y="219"/>
                    <a:pt x="0" y="245"/>
                  </a:cubicBezTo>
                  <a:cubicBezTo>
                    <a:pt x="0" y="277"/>
                    <a:pt x="0" y="277"/>
                    <a:pt x="0" y="277"/>
                  </a:cubicBezTo>
                  <a:cubicBezTo>
                    <a:pt x="25" y="288"/>
                    <a:pt x="52" y="294"/>
                    <a:pt x="81" y="294"/>
                  </a:cubicBezTo>
                  <a:cubicBezTo>
                    <a:pt x="127" y="294"/>
                    <a:pt x="170" y="279"/>
                    <a:pt x="205" y="253"/>
                  </a:cubicBezTo>
                  <a:cubicBezTo>
                    <a:pt x="205" y="246"/>
                    <a:pt x="205" y="246"/>
                    <a:pt x="205" y="246"/>
                  </a:cubicBezTo>
                  <a:cubicBezTo>
                    <a:pt x="205" y="245"/>
                    <a:pt x="206" y="243"/>
                    <a:pt x="207" y="242"/>
                  </a:cubicBezTo>
                  <a:cubicBezTo>
                    <a:pt x="243" y="146"/>
                    <a:pt x="243" y="146"/>
                    <a:pt x="243" y="146"/>
                  </a:cubicBezTo>
                  <a:cubicBezTo>
                    <a:pt x="244" y="143"/>
                    <a:pt x="245" y="139"/>
                    <a:pt x="245" y="136"/>
                  </a:cubicBezTo>
                  <a:cubicBezTo>
                    <a:pt x="245" y="28"/>
                    <a:pt x="245" y="28"/>
                    <a:pt x="245" y="28"/>
                  </a:cubicBezTo>
                  <a:cubicBezTo>
                    <a:pt x="245" y="13"/>
                    <a:pt x="232" y="0"/>
                    <a:pt x="216" y="0"/>
                  </a:cubicBezTo>
                  <a:close/>
                </a:path>
              </a:pathLst>
            </a:custGeom>
            <a:solidFill>
              <a:srgbClr val="FFFCDD"/>
            </a:solidFill>
            <a:ln w="30163" cap="flat">
              <a:solidFill>
                <a:srgbClr val="231F2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20" name="CaixaDeTexto 19"/>
          <p:cNvSpPr txBox="1"/>
          <p:nvPr/>
        </p:nvSpPr>
        <p:spPr>
          <a:xfrm>
            <a:off x="1937642" y="826437"/>
            <a:ext cx="4586332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2800" b="1" dirty="0">
                <a:solidFill>
                  <a:schemeClr val="accent2">
                    <a:lumMod val="75000"/>
                  </a:schemeClr>
                </a:solidFill>
              </a:rPr>
              <a:t>primeira lembrança</a:t>
            </a:r>
            <a:endParaRPr lang="pt-BR" sz="2800" dirty="0">
              <a:solidFill>
                <a:schemeClr val="accent2">
                  <a:lumMod val="75000"/>
                </a:schemeClr>
              </a:solidFill>
            </a:endParaRPr>
          </a:p>
        </p:txBody>
      </p:sp>
      <p:grpSp>
        <p:nvGrpSpPr>
          <p:cNvPr id="21" name="Group 4"/>
          <p:cNvGrpSpPr>
            <a:grpSpLocks noChangeAspect="1"/>
          </p:cNvGrpSpPr>
          <p:nvPr/>
        </p:nvGrpSpPr>
        <p:grpSpPr bwMode="auto">
          <a:xfrm>
            <a:off x="717552" y="6456363"/>
            <a:ext cx="217488" cy="304800"/>
            <a:chOff x="452" y="4067"/>
            <a:chExt cx="137" cy="192"/>
          </a:xfrm>
        </p:grpSpPr>
        <p:sp>
          <p:nvSpPr>
            <p:cNvPr id="22" name="Freeform 5"/>
            <p:cNvSpPr>
              <a:spLocks/>
            </p:cNvSpPr>
            <p:nvPr/>
          </p:nvSpPr>
          <p:spPr bwMode="auto">
            <a:xfrm>
              <a:off x="472" y="4077"/>
              <a:ext cx="117" cy="182"/>
            </a:xfrm>
            <a:custGeom>
              <a:avLst/>
              <a:gdLst>
                <a:gd name="T0" fmla="*/ 125 w 125"/>
                <a:gd name="T1" fmla="*/ 47 h 194"/>
                <a:gd name="T2" fmla="*/ 63 w 125"/>
                <a:gd name="T3" fmla="*/ 0 h 194"/>
                <a:gd name="T4" fmla="*/ 0 w 125"/>
                <a:gd name="T5" fmla="*/ 64 h 194"/>
                <a:gd name="T6" fmla="*/ 7 w 125"/>
                <a:gd name="T7" fmla="*/ 88 h 194"/>
                <a:gd name="T8" fmla="*/ 57 w 125"/>
                <a:gd name="T9" fmla="*/ 188 h 194"/>
                <a:gd name="T10" fmla="*/ 70 w 125"/>
                <a:gd name="T11" fmla="*/ 188 h 194"/>
                <a:gd name="T12" fmla="*/ 120 w 125"/>
                <a:gd name="T13" fmla="*/ 88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5" h="194">
                  <a:moveTo>
                    <a:pt x="125" y="47"/>
                  </a:moveTo>
                  <a:cubicBezTo>
                    <a:pt x="117" y="20"/>
                    <a:pt x="93" y="0"/>
                    <a:pt x="63" y="0"/>
                  </a:cubicBezTo>
                  <a:cubicBezTo>
                    <a:pt x="28" y="0"/>
                    <a:pt x="0" y="29"/>
                    <a:pt x="0" y="64"/>
                  </a:cubicBezTo>
                  <a:cubicBezTo>
                    <a:pt x="0" y="71"/>
                    <a:pt x="4" y="82"/>
                    <a:pt x="7" y="88"/>
                  </a:cubicBezTo>
                  <a:cubicBezTo>
                    <a:pt x="57" y="188"/>
                    <a:pt x="57" y="188"/>
                    <a:pt x="57" y="188"/>
                  </a:cubicBezTo>
                  <a:cubicBezTo>
                    <a:pt x="59" y="194"/>
                    <a:pt x="67" y="194"/>
                    <a:pt x="70" y="188"/>
                  </a:cubicBezTo>
                  <a:cubicBezTo>
                    <a:pt x="120" y="88"/>
                    <a:pt x="120" y="88"/>
                    <a:pt x="120" y="88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3" name="Freeform 6"/>
            <p:cNvSpPr>
              <a:spLocks noEditPoints="1"/>
            </p:cNvSpPr>
            <p:nvPr/>
          </p:nvSpPr>
          <p:spPr bwMode="auto">
            <a:xfrm>
              <a:off x="452" y="4067"/>
              <a:ext cx="127" cy="189"/>
            </a:xfrm>
            <a:custGeom>
              <a:avLst/>
              <a:gdLst>
                <a:gd name="T0" fmla="*/ 68 w 135"/>
                <a:gd name="T1" fmla="*/ 202 h 202"/>
                <a:gd name="T2" fmla="*/ 57 w 135"/>
                <a:gd name="T3" fmla="*/ 195 h 202"/>
                <a:gd name="T4" fmla="*/ 7 w 135"/>
                <a:gd name="T5" fmla="*/ 95 h 202"/>
                <a:gd name="T6" fmla="*/ 7 w 135"/>
                <a:gd name="T7" fmla="*/ 95 h 202"/>
                <a:gd name="T8" fmla="*/ 6 w 135"/>
                <a:gd name="T9" fmla="*/ 91 h 202"/>
                <a:gd name="T10" fmla="*/ 0 w 135"/>
                <a:gd name="T11" fmla="*/ 68 h 202"/>
                <a:gd name="T12" fmla="*/ 68 w 135"/>
                <a:gd name="T13" fmla="*/ 0 h 202"/>
                <a:gd name="T14" fmla="*/ 134 w 135"/>
                <a:gd name="T15" fmla="*/ 50 h 202"/>
                <a:gd name="T16" fmla="*/ 131 w 135"/>
                <a:gd name="T17" fmla="*/ 56 h 202"/>
                <a:gd name="T18" fmla="*/ 125 w 135"/>
                <a:gd name="T19" fmla="*/ 52 h 202"/>
                <a:gd name="T20" fmla="*/ 68 w 135"/>
                <a:gd name="T21" fmla="*/ 10 h 202"/>
                <a:gd name="T22" fmla="*/ 10 w 135"/>
                <a:gd name="T23" fmla="*/ 68 h 202"/>
                <a:gd name="T24" fmla="*/ 15 w 135"/>
                <a:gd name="T25" fmla="*/ 87 h 202"/>
                <a:gd name="T26" fmla="*/ 16 w 135"/>
                <a:gd name="T27" fmla="*/ 91 h 202"/>
                <a:gd name="T28" fmla="*/ 66 w 135"/>
                <a:gd name="T29" fmla="*/ 190 h 202"/>
                <a:gd name="T30" fmla="*/ 68 w 135"/>
                <a:gd name="T31" fmla="*/ 192 h 202"/>
                <a:gd name="T32" fmla="*/ 71 w 135"/>
                <a:gd name="T33" fmla="*/ 190 h 202"/>
                <a:gd name="T34" fmla="*/ 121 w 135"/>
                <a:gd name="T35" fmla="*/ 91 h 202"/>
                <a:gd name="T36" fmla="*/ 127 w 135"/>
                <a:gd name="T37" fmla="*/ 89 h 202"/>
                <a:gd name="T38" fmla="*/ 130 w 135"/>
                <a:gd name="T39" fmla="*/ 95 h 202"/>
                <a:gd name="T40" fmla="*/ 79 w 135"/>
                <a:gd name="T41" fmla="*/ 195 h 202"/>
                <a:gd name="T42" fmla="*/ 68 w 135"/>
                <a:gd name="T43" fmla="*/ 202 h 202"/>
                <a:gd name="T44" fmla="*/ 68 w 135"/>
                <a:gd name="T45" fmla="*/ 202 h 202"/>
                <a:gd name="T46" fmla="*/ 68 w 135"/>
                <a:gd name="T47" fmla="*/ 202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35" h="202">
                  <a:moveTo>
                    <a:pt x="68" y="202"/>
                  </a:moveTo>
                  <a:cubicBezTo>
                    <a:pt x="64" y="202"/>
                    <a:pt x="59" y="199"/>
                    <a:pt x="57" y="195"/>
                  </a:cubicBezTo>
                  <a:cubicBezTo>
                    <a:pt x="7" y="95"/>
                    <a:pt x="7" y="95"/>
                    <a:pt x="7" y="95"/>
                  </a:cubicBezTo>
                  <a:cubicBezTo>
                    <a:pt x="7" y="95"/>
                    <a:pt x="7" y="95"/>
                    <a:pt x="7" y="95"/>
                  </a:cubicBezTo>
                  <a:cubicBezTo>
                    <a:pt x="7" y="93"/>
                    <a:pt x="6" y="92"/>
                    <a:pt x="6" y="91"/>
                  </a:cubicBezTo>
                  <a:cubicBezTo>
                    <a:pt x="3" y="84"/>
                    <a:pt x="0" y="75"/>
                    <a:pt x="0" y="68"/>
                  </a:cubicBezTo>
                  <a:cubicBezTo>
                    <a:pt x="0" y="31"/>
                    <a:pt x="31" y="0"/>
                    <a:pt x="68" y="0"/>
                  </a:cubicBezTo>
                  <a:cubicBezTo>
                    <a:pt x="99" y="0"/>
                    <a:pt x="126" y="21"/>
                    <a:pt x="134" y="50"/>
                  </a:cubicBezTo>
                  <a:cubicBezTo>
                    <a:pt x="135" y="52"/>
                    <a:pt x="134" y="55"/>
                    <a:pt x="131" y="56"/>
                  </a:cubicBezTo>
                  <a:cubicBezTo>
                    <a:pt x="129" y="57"/>
                    <a:pt x="126" y="55"/>
                    <a:pt x="125" y="52"/>
                  </a:cubicBezTo>
                  <a:cubicBezTo>
                    <a:pt x="118" y="27"/>
                    <a:pt x="95" y="10"/>
                    <a:pt x="68" y="10"/>
                  </a:cubicBezTo>
                  <a:cubicBezTo>
                    <a:pt x="36" y="10"/>
                    <a:pt x="10" y="36"/>
                    <a:pt x="10" y="68"/>
                  </a:cubicBezTo>
                  <a:cubicBezTo>
                    <a:pt x="10" y="74"/>
                    <a:pt x="12" y="81"/>
                    <a:pt x="15" y="87"/>
                  </a:cubicBezTo>
                  <a:cubicBezTo>
                    <a:pt x="15" y="88"/>
                    <a:pt x="16" y="90"/>
                    <a:pt x="16" y="91"/>
                  </a:cubicBezTo>
                  <a:cubicBezTo>
                    <a:pt x="66" y="190"/>
                    <a:pt x="66" y="190"/>
                    <a:pt x="66" y="190"/>
                  </a:cubicBezTo>
                  <a:cubicBezTo>
                    <a:pt x="67" y="192"/>
                    <a:pt x="68" y="192"/>
                    <a:pt x="68" y="192"/>
                  </a:cubicBezTo>
                  <a:cubicBezTo>
                    <a:pt x="69" y="192"/>
                    <a:pt x="70" y="192"/>
                    <a:pt x="71" y="190"/>
                  </a:cubicBezTo>
                  <a:cubicBezTo>
                    <a:pt x="121" y="91"/>
                    <a:pt x="121" y="91"/>
                    <a:pt x="121" y="91"/>
                  </a:cubicBezTo>
                  <a:cubicBezTo>
                    <a:pt x="122" y="88"/>
                    <a:pt x="125" y="87"/>
                    <a:pt x="127" y="89"/>
                  </a:cubicBezTo>
                  <a:cubicBezTo>
                    <a:pt x="130" y="90"/>
                    <a:pt x="131" y="93"/>
                    <a:pt x="130" y="95"/>
                  </a:cubicBezTo>
                  <a:cubicBezTo>
                    <a:pt x="79" y="195"/>
                    <a:pt x="79" y="195"/>
                    <a:pt x="79" y="195"/>
                  </a:cubicBezTo>
                  <a:cubicBezTo>
                    <a:pt x="77" y="199"/>
                    <a:pt x="73" y="202"/>
                    <a:pt x="68" y="202"/>
                  </a:cubicBezTo>
                  <a:close/>
                  <a:moveTo>
                    <a:pt x="68" y="202"/>
                  </a:moveTo>
                  <a:cubicBezTo>
                    <a:pt x="68" y="202"/>
                    <a:pt x="68" y="202"/>
                    <a:pt x="68" y="202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4" name="Freeform 7"/>
            <p:cNvSpPr>
              <a:spLocks noEditPoints="1"/>
            </p:cNvSpPr>
            <p:nvPr/>
          </p:nvSpPr>
          <p:spPr bwMode="auto">
            <a:xfrm>
              <a:off x="490" y="4108"/>
              <a:ext cx="50" cy="75"/>
            </a:xfrm>
            <a:custGeom>
              <a:avLst/>
              <a:gdLst>
                <a:gd name="T0" fmla="*/ 0 w 53"/>
                <a:gd name="T1" fmla="*/ 22 h 80"/>
                <a:gd name="T2" fmla="*/ 3 w 53"/>
                <a:gd name="T3" fmla="*/ 12 h 80"/>
                <a:gd name="T4" fmla="*/ 12 w 53"/>
                <a:gd name="T5" fmla="*/ 3 h 80"/>
                <a:gd name="T6" fmla="*/ 27 w 53"/>
                <a:gd name="T7" fmla="*/ 0 h 80"/>
                <a:gd name="T8" fmla="*/ 40 w 53"/>
                <a:gd name="T9" fmla="*/ 3 h 80"/>
                <a:gd name="T10" fmla="*/ 50 w 53"/>
                <a:gd name="T11" fmla="*/ 11 h 80"/>
                <a:gd name="T12" fmla="*/ 53 w 53"/>
                <a:gd name="T13" fmla="*/ 21 h 80"/>
                <a:gd name="T14" fmla="*/ 51 w 53"/>
                <a:gd name="T15" fmla="*/ 29 h 80"/>
                <a:gd name="T16" fmla="*/ 47 w 53"/>
                <a:gd name="T17" fmla="*/ 35 h 80"/>
                <a:gd name="T18" fmla="*/ 38 w 53"/>
                <a:gd name="T19" fmla="*/ 43 h 80"/>
                <a:gd name="T20" fmla="*/ 35 w 53"/>
                <a:gd name="T21" fmla="*/ 46 h 80"/>
                <a:gd name="T22" fmla="*/ 33 w 53"/>
                <a:gd name="T23" fmla="*/ 48 h 80"/>
                <a:gd name="T24" fmla="*/ 32 w 53"/>
                <a:gd name="T25" fmla="*/ 50 h 80"/>
                <a:gd name="T26" fmla="*/ 31 w 53"/>
                <a:gd name="T27" fmla="*/ 54 h 80"/>
                <a:gd name="T28" fmla="*/ 25 w 53"/>
                <a:gd name="T29" fmla="*/ 60 h 80"/>
                <a:gd name="T30" fmla="*/ 20 w 53"/>
                <a:gd name="T31" fmla="*/ 58 h 80"/>
                <a:gd name="T32" fmla="*/ 19 w 53"/>
                <a:gd name="T33" fmla="*/ 52 h 80"/>
                <a:gd name="T34" fmla="*/ 20 w 53"/>
                <a:gd name="T35" fmla="*/ 45 h 80"/>
                <a:gd name="T36" fmla="*/ 24 w 53"/>
                <a:gd name="T37" fmla="*/ 39 h 80"/>
                <a:gd name="T38" fmla="*/ 30 w 53"/>
                <a:gd name="T39" fmla="*/ 33 h 80"/>
                <a:gd name="T40" fmla="*/ 35 w 53"/>
                <a:gd name="T41" fmla="*/ 29 h 80"/>
                <a:gd name="T42" fmla="*/ 37 w 53"/>
                <a:gd name="T43" fmla="*/ 25 h 80"/>
                <a:gd name="T44" fmla="*/ 38 w 53"/>
                <a:gd name="T45" fmla="*/ 21 h 80"/>
                <a:gd name="T46" fmla="*/ 35 w 53"/>
                <a:gd name="T47" fmla="*/ 14 h 80"/>
                <a:gd name="T48" fmla="*/ 27 w 53"/>
                <a:gd name="T49" fmla="*/ 11 h 80"/>
                <a:gd name="T50" fmla="*/ 18 w 53"/>
                <a:gd name="T51" fmla="*/ 14 h 80"/>
                <a:gd name="T52" fmla="*/ 14 w 53"/>
                <a:gd name="T53" fmla="*/ 23 h 80"/>
                <a:gd name="T54" fmla="*/ 7 w 53"/>
                <a:gd name="T55" fmla="*/ 29 h 80"/>
                <a:gd name="T56" fmla="*/ 2 w 53"/>
                <a:gd name="T57" fmla="*/ 27 h 80"/>
                <a:gd name="T58" fmla="*/ 0 w 53"/>
                <a:gd name="T59" fmla="*/ 22 h 80"/>
                <a:gd name="T60" fmla="*/ 26 w 53"/>
                <a:gd name="T61" fmla="*/ 80 h 80"/>
                <a:gd name="T62" fmla="*/ 20 w 53"/>
                <a:gd name="T63" fmla="*/ 78 h 80"/>
                <a:gd name="T64" fmla="*/ 18 w 53"/>
                <a:gd name="T65" fmla="*/ 72 h 80"/>
                <a:gd name="T66" fmla="*/ 20 w 53"/>
                <a:gd name="T67" fmla="*/ 67 h 80"/>
                <a:gd name="T68" fmla="*/ 26 w 53"/>
                <a:gd name="T69" fmla="*/ 64 h 80"/>
                <a:gd name="T70" fmla="*/ 31 w 53"/>
                <a:gd name="T71" fmla="*/ 67 h 80"/>
                <a:gd name="T72" fmla="*/ 34 w 53"/>
                <a:gd name="T73" fmla="*/ 72 h 80"/>
                <a:gd name="T74" fmla="*/ 31 w 53"/>
                <a:gd name="T75" fmla="*/ 78 h 80"/>
                <a:gd name="T76" fmla="*/ 26 w 53"/>
                <a:gd name="T77" fmla="*/ 80 h 80"/>
                <a:gd name="T78" fmla="*/ 26 w 53"/>
                <a:gd name="T79" fmla="*/ 80 h 80"/>
                <a:gd name="T80" fmla="*/ 26 w 53"/>
                <a:gd name="T81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3" h="80">
                  <a:moveTo>
                    <a:pt x="0" y="22"/>
                  </a:moveTo>
                  <a:cubicBezTo>
                    <a:pt x="0" y="19"/>
                    <a:pt x="1" y="15"/>
                    <a:pt x="3" y="12"/>
                  </a:cubicBezTo>
                  <a:cubicBezTo>
                    <a:pt x="5" y="9"/>
                    <a:pt x="8" y="6"/>
                    <a:pt x="12" y="3"/>
                  </a:cubicBezTo>
                  <a:cubicBezTo>
                    <a:pt x="17" y="1"/>
                    <a:pt x="21" y="0"/>
                    <a:pt x="27" y="0"/>
                  </a:cubicBezTo>
                  <a:cubicBezTo>
                    <a:pt x="32" y="0"/>
                    <a:pt x="37" y="1"/>
                    <a:pt x="40" y="3"/>
                  </a:cubicBezTo>
                  <a:cubicBezTo>
                    <a:pt x="44" y="5"/>
                    <a:pt x="47" y="7"/>
                    <a:pt x="50" y="11"/>
                  </a:cubicBezTo>
                  <a:cubicBezTo>
                    <a:pt x="52" y="14"/>
                    <a:pt x="53" y="17"/>
                    <a:pt x="53" y="21"/>
                  </a:cubicBezTo>
                  <a:cubicBezTo>
                    <a:pt x="53" y="24"/>
                    <a:pt x="52" y="27"/>
                    <a:pt x="51" y="29"/>
                  </a:cubicBezTo>
                  <a:cubicBezTo>
                    <a:pt x="50" y="31"/>
                    <a:pt x="48" y="33"/>
                    <a:pt x="47" y="35"/>
                  </a:cubicBezTo>
                  <a:cubicBezTo>
                    <a:pt x="45" y="37"/>
                    <a:pt x="42" y="39"/>
                    <a:pt x="38" y="43"/>
                  </a:cubicBezTo>
                  <a:cubicBezTo>
                    <a:pt x="36" y="44"/>
                    <a:pt x="35" y="45"/>
                    <a:pt x="35" y="46"/>
                  </a:cubicBezTo>
                  <a:cubicBezTo>
                    <a:pt x="34" y="47"/>
                    <a:pt x="33" y="48"/>
                    <a:pt x="33" y="48"/>
                  </a:cubicBezTo>
                  <a:cubicBezTo>
                    <a:pt x="33" y="49"/>
                    <a:pt x="32" y="50"/>
                    <a:pt x="32" y="50"/>
                  </a:cubicBezTo>
                  <a:cubicBezTo>
                    <a:pt x="32" y="51"/>
                    <a:pt x="32" y="52"/>
                    <a:pt x="31" y="54"/>
                  </a:cubicBezTo>
                  <a:cubicBezTo>
                    <a:pt x="31" y="58"/>
                    <a:pt x="29" y="60"/>
                    <a:pt x="25" y="60"/>
                  </a:cubicBezTo>
                  <a:cubicBezTo>
                    <a:pt x="23" y="60"/>
                    <a:pt x="22" y="59"/>
                    <a:pt x="20" y="58"/>
                  </a:cubicBezTo>
                  <a:cubicBezTo>
                    <a:pt x="19" y="57"/>
                    <a:pt x="19" y="55"/>
                    <a:pt x="19" y="52"/>
                  </a:cubicBezTo>
                  <a:cubicBezTo>
                    <a:pt x="19" y="49"/>
                    <a:pt x="19" y="47"/>
                    <a:pt x="20" y="45"/>
                  </a:cubicBezTo>
                  <a:cubicBezTo>
                    <a:pt x="21" y="43"/>
                    <a:pt x="22" y="41"/>
                    <a:pt x="24" y="39"/>
                  </a:cubicBezTo>
                  <a:cubicBezTo>
                    <a:pt x="25" y="37"/>
                    <a:pt x="27" y="35"/>
                    <a:pt x="30" y="33"/>
                  </a:cubicBezTo>
                  <a:cubicBezTo>
                    <a:pt x="32" y="31"/>
                    <a:pt x="34" y="30"/>
                    <a:pt x="35" y="29"/>
                  </a:cubicBezTo>
                  <a:cubicBezTo>
                    <a:pt x="36" y="28"/>
                    <a:pt x="36" y="27"/>
                    <a:pt x="37" y="25"/>
                  </a:cubicBezTo>
                  <a:cubicBezTo>
                    <a:pt x="38" y="24"/>
                    <a:pt x="38" y="23"/>
                    <a:pt x="38" y="21"/>
                  </a:cubicBezTo>
                  <a:cubicBezTo>
                    <a:pt x="38" y="18"/>
                    <a:pt x="37" y="16"/>
                    <a:pt x="35" y="14"/>
                  </a:cubicBezTo>
                  <a:cubicBezTo>
                    <a:pt x="33" y="12"/>
                    <a:pt x="30" y="11"/>
                    <a:pt x="27" y="11"/>
                  </a:cubicBezTo>
                  <a:cubicBezTo>
                    <a:pt x="23" y="11"/>
                    <a:pt x="20" y="12"/>
                    <a:pt x="18" y="14"/>
                  </a:cubicBezTo>
                  <a:cubicBezTo>
                    <a:pt x="17" y="16"/>
                    <a:pt x="15" y="19"/>
                    <a:pt x="14" y="23"/>
                  </a:cubicBezTo>
                  <a:cubicBezTo>
                    <a:pt x="13" y="27"/>
                    <a:pt x="10" y="29"/>
                    <a:pt x="7" y="29"/>
                  </a:cubicBezTo>
                  <a:cubicBezTo>
                    <a:pt x="5" y="29"/>
                    <a:pt x="3" y="28"/>
                    <a:pt x="2" y="27"/>
                  </a:cubicBezTo>
                  <a:cubicBezTo>
                    <a:pt x="1" y="25"/>
                    <a:pt x="0" y="24"/>
                    <a:pt x="0" y="22"/>
                  </a:cubicBezTo>
                  <a:close/>
                  <a:moveTo>
                    <a:pt x="26" y="80"/>
                  </a:moveTo>
                  <a:cubicBezTo>
                    <a:pt x="24" y="80"/>
                    <a:pt x="22" y="79"/>
                    <a:pt x="20" y="78"/>
                  </a:cubicBezTo>
                  <a:cubicBezTo>
                    <a:pt x="18" y="77"/>
                    <a:pt x="18" y="75"/>
                    <a:pt x="18" y="72"/>
                  </a:cubicBezTo>
                  <a:cubicBezTo>
                    <a:pt x="18" y="70"/>
                    <a:pt x="18" y="68"/>
                    <a:pt x="20" y="67"/>
                  </a:cubicBezTo>
                  <a:cubicBezTo>
                    <a:pt x="22" y="65"/>
                    <a:pt x="23" y="64"/>
                    <a:pt x="26" y="64"/>
                  </a:cubicBezTo>
                  <a:cubicBezTo>
                    <a:pt x="28" y="64"/>
                    <a:pt x="30" y="65"/>
                    <a:pt x="31" y="67"/>
                  </a:cubicBezTo>
                  <a:cubicBezTo>
                    <a:pt x="33" y="68"/>
                    <a:pt x="34" y="70"/>
                    <a:pt x="34" y="72"/>
                  </a:cubicBezTo>
                  <a:cubicBezTo>
                    <a:pt x="34" y="75"/>
                    <a:pt x="33" y="77"/>
                    <a:pt x="31" y="78"/>
                  </a:cubicBezTo>
                  <a:cubicBezTo>
                    <a:pt x="30" y="79"/>
                    <a:pt x="28" y="80"/>
                    <a:pt x="26" y="80"/>
                  </a:cubicBezTo>
                  <a:close/>
                  <a:moveTo>
                    <a:pt x="26" y="80"/>
                  </a:moveTo>
                  <a:cubicBezTo>
                    <a:pt x="26" y="80"/>
                    <a:pt x="26" y="80"/>
                    <a:pt x="26" y="8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25" name="CaixaDeTexto 24"/>
          <p:cNvSpPr txBox="1"/>
          <p:nvPr/>
        </p:nvSpPr>
        <p:spPr>
          <a:xfrm>
            <a:off x="963614" y="6450177"/>
            <a:ext cx="10247311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100" b="1" dirty="0">
                <a:solidFill>
                  <a:schemeClr val="bg1"/>
                </a:solidFill>
              </a:rPr>
              <a:t>p6. </a:t>
            </a:r>
            <a:r>
              <a:rPr lang="pt-BR" sz="1100" dirty="0">
                <a:solidFill>
                  <a:schemeClr val="bg1"/>
                </a:solidFill>
              </a:rPr>
              <a:t>Qual o primeiro nome de instituição / empresa que o(a) Sr.(a) lembra quando pensa em ajuda no desenvolvimento das pequenas empresas no Brasil? (RU- ESP)</a:t>
            </a:r>
          </a:p>
        </p:txBody>
      </p:sp>
      <p:sp>
        <p:nvSpPr>
          <p:cNvPr id="26" name="CaixaDeTexto 25"/>
          <p:cNvSpPr txBox="1"/>
          <p:nvPr/>
        </p:nvSpPr>
        <p:spPr>
          <a:xfrm>
            <a:off x="717552" y="2299078"/>
            <a:ext cx="2959045" cy="310854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2800" b="1" dirty="0">
                <a:solidFill>
                  <a:schemeClr val="bg1">
                    <a:lumMod val="50000"/>
                  </a:schemeClr>
                </a:solidFill>
              </a:rPr>
              <a:t>instituição que lembra quando pensa em </a:t>
            </a:r>
            <a:r>
              <a:rPr lang="pt-BR" sz="2800" b="1" dirty="0">
                <a:solidFill>
                  <a:schemeClr val="accent5">
                    <a:lumMod val="50000"/>
                  </a:schemeClr>
                </a:solidFill>
              </a:rPr>
              <a:t>ajuda no desenvolvimento das pequenas empresas no Brasil</a:t>
            </a:r>
            <a:endParaRPr lang="pt-BR" sz="2800" dirty="0">
              <a:solidFill>
                <a:schemeClr val="accent5">
                  <a:lumMod val="50000"/>
                </a:schemeClr>
              </a:solidFill>
            </a:endParaRPr>
          </a:p>
        </p:txBody>
      </p:sp>
      <p:sp>
        <p:nvSpPr>
          <p:cNvPr id="19" name="CaixaDeTexto 18"/>
          <p:cNvSpPr txBox="1"/>
          <p:nvPr/>
        </p:nvSpPr>
        <p:spPr>
          <a:xfrm>
            <a:off x="5559628" y="5319728"/>
            <a:ext cx="553357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pt-BR" sz="1200" dirty="0">
                <a:solidFill>
                  <a:schemeClr val="tx2">
                    <a:lumMod val="75000"/>
                  </a:schemeClr>
                </a:solidFill>
              </a:rPr>
              <a:t>base: </a:t>
            </a:r>
          </a:p>
        </p:txBody>
      </p:sp>
      <p:graphicFrame>
        <p:nvGraphicFramePr>
          <p:cNvPr id="27" name="Tabela 2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206786744"/>
              </p:ext>
            </p:extLst>
          </p:nvPr>
        </p:nvGraphicFramePr>
        <p:xfrm>
          <a:off x="5951978" y="5285179"/>
          <a:ext cx="2674740" cy="360534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891580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891580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891580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60534"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50" b="0" u="none" strike="noStrike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</a:rPr>
                        <a:t>6.467</a:t>
                      </a:r>
                      <a:endParaRPr lang="pt-BR" sz="1050" b="0" i="0" u="none" strike="noStrike" dirty="0">
                        <a:solidFill>
                          <a:schemeClr val="bg2">
                            <a:lumMod val="50000"/>
                          </a:schemeClr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50" b="0" u="none" strike="noStrike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</a:rPr>
                        <a:t>3.895</a:t>
                      </a:r>
                      <a:endParaRPr lang="pt-BR" sz="1050" b="0" i="0" u="none" strike="noStrike" dirty="0">
                        <a:solidFill>
                          <a:schemeClr val="bg2">
                            <a:lumMod val="50000"/>
                          </a:schemeClr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50" b="0" u="none" strike="noStrike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</a:rPr>
                        <a:t>1.428</a:t>
                      </a:r>
                      <a:endParaRPr lang="pt-BR" sz="1050" b="0" i="0" u="none" strike="noStrike" dirty="0">
                        <a:solidFill>
                          <a:schemeClr val="bg2">
                            <a:lumMod val="50000"/>
                          </a:schemeClr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</a:tbl>
          </a:graphicData>
        </a:graphic>
      </p:graphicFrame>
      <p:sp>
        <p:nvSpPr>
          <p:cNvPr id="28" name="CaixaDeTexto 27"/>
          <p:cNvSpPr txBox="1"/>
          <p:nvPr/>
        </p:nvSpPr>
        <p:spPr>
          <a:xfrm>
            <a:off x="6130048" y="1836850"/>
            <a:ext cx="1150123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pt-BR" sz="2000" i="1" dirty="0">
                <a:solidFill>
                  <a:srgbClr val="016FAC"/>
                </a:solidFill>
              </a:rPr>
              <a:t>por porte</a:t>
            </a:r>
          </a:p>
        </p:txBody>
      </p:sp>
      <p:cxnSp>
        <p:nvCxnSpPr>
          <p:cNvPr id="29" name="Conector reto 28"/>
          <p:cNvCxnSpPr/>
          <p:nvPr/>
        </p:nvCxnSpPr>
        <p:spPr>
          <a:xfrm>
            <a:off x="7475172" y="2063087"/>
            <a:ext cx="1170657" cy="0"/>
          </a:xfrm>
          <a:prstGeom prst="line">
            <a:avLst/>
          </a:prstGeom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grpSp>
        <p:nvGrpSpPr>
          <p:cNvPr id="30" name="Grupo 29"/>
          <p:cNvGrpSpPr/>
          <p:nvPr/>
        </p:nvGrpSpPr>
        <p:grpSpPr>
          <a:xfrm>
            <a:off x="7141024" y="2412361"/>
            <a:ext cx="392870" cy="426872"/>
            <a:chOff x="1989894" y="4905662"/>
            <a:chExt cx="829550" cy="829550"/>
          </a:xfrm>
        </p:grpSpPr>
        <p:sp>
          <p:nvSpPr>
            <p:cNvPr id="31" name="Retângulo 30"/>
            <p:cNvSpPr/>
            <p:nvPr/>
          </p:nvSpPr>
          <p:spPr>
            <a:xfrm>
              <a:off x="2168521" y="5104525"/>
              <a:ext cx="56251" cy="94592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32" name="Retângulo 31"/>
            <p:cNvSpPr/>
            <p:nvPr/>
          </p:nvSpPr>
          <p:spPr>
            <a:xfrm>
              <a:off x="2303082" y="5104525"/>
              <a:ext cx="56251" cy="94592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33" name="Retângulo 32"/>
            <p:cNvSpPr/>
            <p:nvPr/>
          </p:nvSpPr>
          <p:spPr>
            <a:xfrm>
              <a:off x="2439824" y="5104525"/>
              <a:ext cx="56251" cy="94592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34" name="Retângulo 33"/>
            <p:cNvSpPr/>
            <p:nvPr/>
          </p:nvSpPr>
          <p:spPr>
            <a:xfrm>
              <a:off x="2583199" y="5104525"/>
              <a:ext cx="56251" cy="94592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35" name="Forma livre 34"/>
            <p:cNvSpPr/>
            <p:nvPr/>
          </p:nvSpPr>
          <p:spPr>
            <a:xfrm>
              <a:off x="2085975" y="5305425"/>
              <a:ext cx="90488" cy="361950"/>
            </a:xfrm>
            <a:custGeom>
              <a:avLst/>
              <a:gdLst>
                <a:gd name="connsiteX0" fmla="*/ 85725 w 90488"/>
                <a:gd name="connsiteY0" fmla="*/ 352425 h 361950"/>
                <a:gd name="connsiteX1" fmla="*/ 90488 w 90488"/>
                <a:gd name="connsiteY1" fmla="*/ 0 h 361950"/>
                <a:gd name="connsiteX2" fmla="*/ 0 w 90488"/>
                <a:gd name="connsiteY2" fmla="*/ 0 h 361950"/>
                <a:gd name="connsiteX3" fmla="*/ 0 w 90488"/>
                <a:gd name="connsiteY3" fmla="*/ 361950 h 361950"/>
                <a:gd name="connsiteX4" fmla="*/ 85725 w 90488"/>
                <a:gd name="connsiteY4" fmla="*/ 352425 h 361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0488" h="361950">
                  <a:moveTo>
                    <a:pt x="85725" y="352425"/>
                  </a:moveTo>
                  <a:cubicBezTo>
                    <a:pt x="87313" y="234950"/>
                    <a:pt x="88900" y="117475"/>
                    <a:pt x="90488" y="0"/>
                  </a:cubicBezTo>
                  <a:lnTo>
                    <a:pt x="0" y="0"/>
                  </a:lnTo>
                  <a:lnTo>
                    <a:pt x="0" y="361950"/>
                  </a:lnTo>
                  <a:lnTo>
                    <a:pt x="85725" y="352425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36" name="Forma livre 35"/>
            <p:cNvSpPr/>
            <p:nvPr/>
          </p:nvSpPr>
          <p:spPr>
            <a:xfrm>
              <a:off x="2634623" y="5305425"/>
              <a:ext cx="90488" cy="361950"/>
            </a:xfrm>
            <a:custGeom>
              <a:avLst/>
              <a:gdLst>
                <a:gd name="connsiteX0" fmla="*/ 85725 w 90488"/>
                <a:gd name="connsiteY0" fmla="*/ 352425 h 361950"/>
                <a:gd name="connsiteX1" fmla="*/ 90488 w 90488"/>
                <a:gd name="connsiteY1" fmla="*/ 0 h 361950"/>
                <a:gd name="connsiteX2" fmla="*/ 0 w 90488"/>
                <a:gd name="connsiteY2" fmla="*/ 0 h 361950"/>
                <a:gd name="connsiteX3" fmla="*/ 0 w 90488"/>
                <a:gd name="connsiteY3" fmla="*/ 361950 h 361950"/>
                <a:gd name="connsiteX4" fmla="*/ 85725 w 90488"/>
                <a:gd name="connsiteY4" fmla="*/ 352425 h 361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0488" h="361950">
                  <a:moveTo>
                    <a:pt x="85725" y="352425"/>
                  </a:moveTo>
                  <a:cubicBezTo>
                    <a:pt x="87313" y="234950"/>
                    <a:pt x="88900" y="117475"/>
                    <a:pt x="90488" y="0"/>
                  </a:cubicBezTo>
                  <a:lnTo>
                    <a:pt x="0" y="0"/>
                  </a:lnTo>
                  <a:lnTo>
                    <a:pt x="0" y="361950"/>
                  </a:lnTo>
                  <a:lnTo>
                    <a:pt x="85725" y="352425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pic>
          <p:nvPicPr>
            <p:cNvPr id="37" name="Imagem 36"/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1989894" y="4905662"/>
              <a:ext cx="829550" cy="829550"/>
            </a:xfrm>
            <a:prstGeom prst="rect">
              <a:avLst/>
            </a:prstGeom>
          </p:spPr>
        </p:pic>
      </p:grpSp>
      <p:grpSp>
        <p:nvGrpSpPr>
          <p:cNvPr id="38" name="Grupo 37"/>
          <p:cNvGrpSpPr/>
          <p:nvPr/>
        </p:nvGrpSpPr>
        <p:grpSpPr>
          <a:xfrm>
            <a:off x="6270387" y="2449223"/>
            <a:ext cx="372774" cy="353149"/>
            <a:chOff x="1207620" y="5194355"/>
            <a:chExt cx="653544" cy="569821"/>
          </a:xfrm>
        </p:grpSpPr>
        <p:sp>
          <p:nvSpPr>
            <p:cNvPr id="39" name="Forma livre 38"/>
            <p:cNvSpPr/>
            <p:nvPr/>
          </p:nvSpPr>
          <p:spPr>
            <a:xfrm>
              <a:off x="1243013" y="5205413"/>
              <a:ext cx="590550" cy="176212"/>
            </a:xfrm>
            <a:custGeom>
              <a:avLst/>
              <a:gdLst>
                <a:gd name="connsiteX0" fmla="*/ 0 w 590550"/>
                <a:gd name="connsiteY0" fmla="*/ 161925 h 176212"/>
                <a:gd name="connsiteX1" fmla="*/ 76200 w 590550"/>
                <a:gd name="connsiteY1" fmla="*/ 0 h 176212"/>
                <a:gd name="connsiteX2" fmla="*/ 509587 w 590550"/>
                <a:gd name="connsiteY2" fmla="*/ 9525 h 176212"/>
                <a:gd name="connsiteX3" fmla="*/ 590550 w 590550"/>
                <a:gd name="connsiteY3" fmla="*/ 176212 h 176212"/>
                <a:gd name="connsiteX4" fmla="*/ 0 w 590550"/>
                <a:gd name="connsiteY4" fmla="*/ 161925 h 176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0550" h="176212">
                  <a:moveTo>
                    <a:pt x="0" y="161925"/>
                  </a:moveTo>
                  <a:lnTo>
                    <a:pt x="76200" y="0"/>
                  </a:lnTo>
                  <a:lnTo>
                    <a:pt x="509587" y="9525"/>
                  </a:lnTo>
                  <a:lnTo>
                    <a:pt x="590550" y="176212"/>
                  </a:lnTo>
                  <a:lnTo>
                    <a:pt x="0" y="161925"/>
                  </a:lnTo>
                  <a:close/>
                </a:path>
              </a:pathLst>
            </a:custGeom>
            <a:solidFill>
              <a:srgbClr val="92D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pic>
          <p:nvPicPr>
            <p:cNvPr id="40" name="Imagem 39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1207620" y="5194355"/>
              <a:ext cx="653544" cy="569821"/>
            </a:xfrm>
            <a:prstGeom prst="rect">
              <a:avLst/>
            </a:prstGeom>
          </p:spPr>
        </p:pic>
      </p:grpSp>
      <p:grpSp>
        <p:nvGrpSpPr>
          <p:cNvPr id="41" name="Grupo 40"/>
          <p:cNvGrpSpPr/>
          <p:nvPr/>
        </p:nvGrpSpPr>
        <p:grpSpPr>
          <a:xfrm>
            <a:off x="8031757" y="2354119"/>
            <a:ext cx="357312" cy="485114"/>
            <a:chOff x="2947662" y="4678526"/>
            <a:chExt cx="846138" cy="1057275"/>
          </a:xfrm>
        </p:grpSpPr>
        <p:sp>
          <p:nvSpPr>
            <p:cNvPr id="42" name="Retângulo 41"/>
            <p:cNvSpPr/>
            <p:nvPr/>
          </p:nvSpPr>
          <p:spPr>
            <a:xfrm>
              <a:off x="3019100" y="4854739"/>
              <a:ext cx="530550" cy="720561"/>
            </a:xfrm>
            <a:prstGeom prst="rect">
              <a:avLst/>
            </a:prstGeom>
            <a:solidFill>
              <a:srgbClr val="00999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grpSp>
          <p:nvGrpSpPr>
            <p:cNvPr id="43" name="Group 13"/>
            <p:cNvGrpSpPr>
              <a:grpSpLocks noChangeAspect="1"/>
            </p:cNvGrpSpPr>
            <p:nvPr/>
          </p:nvGrpSpPr>
          <p:grpSpPr bwMode="auto">
            <a:xfrm>
              <a:off x="2947662" y="4678526"/>
              <a:ext cx="846138" cy="1057275"/>
              <a:chOff x="-489" y="3132"/>
              <a:chExt cx="533" cy="666"/>
            </a:xfrm>
          </p:grpSpPr>
          <p:sp>
            <p:nvSpPr>
              <p:cNvPr id="44" name="Freeform 14"/>
              <p:cNvSpPr>
                <a:spLocks noEditPoints="1"/>
              </p:cNvSpPr>
              <p:nvPr/>
            </p:nvSpPr>
            <p:spPr bwMode="auto">
              <a:xfrm>
                <a:off x="-444" y="3243"/>
                <a:ext cx="488" cy="555"/>
              </a:xfrm>
              <a:custGeom>
                <a:avLst/>
                <a:gdLst>
                  <a:gd name="T0" fmla="*/ 1010 w 1201"/>
                  <a:gd name="T1" fmla="*/ 1147 h 1365"/>
                  <a:gd name="T2" fmla="*/ 819 w 1201"/>
                  <a:gd name="T3" fmla="*/ 1283 h 1365"/>
                  <a:gd name="T4" fmla="*/ 710 w 1201"/>
                  <a:gd name="T5" fmla="*/ 1147 h 1365"/>
                  <a:gd name="T6" fmla="*/ 874 w 1201"/>
                  <a:gd name="T7" fmla="*/ 27 h 1365"/>
                  <a:gd name="T8" fmla="*/ 0 w 1201"/>
                  <a:gd name="T9" fmla="*/ 27 h 1365"/>
                  <a:gd name="T10" fmla="*/ 1119 w 1201"/>
                  <a:gd name="T11" fmla="*/ 1365 h 1365"/>
                  <a:gd name="T12" fmla="*/ 710 w 1201"/>
                  <a:gd name="T13" fmla="*/ 55 h 1365"/>
                  <a:gd name="T14" fmla="*/ 710 w 1201"/>
                  <a:gd name="T15" fmla="*/ 219 h 1365"/>
                  <a:gd name="T16" fmla="*/ 819 w 1201"/>
                  <a:gd name="T17" fmla="*/ 273 h 1365"/>
                  <a:gd name="T18" fmla="*/ 710 w 1201"/>
                  <a:gd name="T19" fmla="*/ 273 h 1365"/>
                  <a:gd name="T20" fmla="*/ 819 w 1201"/>
                  <a:gd name="T21" fmla="*/ 655 h 1365"/>
                  <a:gd name="T22" fmla="*/ 710 w 1201"/>
                  <a:gd name="T23" fmla="*/ 710 h 1365"/>
                  <a:gd name="T24" fmla="*/ 710 w 1201"/>
                  <a:gd name="T25" fmla="*/ 874 h 1365"/>
                  <a:gd name="T26" fmla="*/ 819 w 1201"/>
                  <a:gd name="T27" fmla="*/ 928 h 1365"/>
                  <a:gd name="T28" fmla="*/ 710 w 1201"/>
                  <a:gd name="T29" fmla="*/ 928 h 1365"/>
                  <a:gd name="T30" fmla="*/ 55 w 1201"/>
                  <a:gd name="T31" fmla="*/ 1147 h 1365"/>
                  <a:gd name="T32" fmla="*/ 164 w 1201"/>
                  <a:gd name="T33" fmla="*/ 1092 h 1365"/>
                  <a:gd name="T34" fmla="*/ 164 w 1201"/>
                  <a:gd name="T35" fmla="*/ 928 h 1365"/>
                  <a:gd name="T36" fmla="*/ 55 w 1201"/>
                  <a:gd name="T37" fmla="*/ 874 h 1365"/>
                  <a:gd name="T38" fmla="*/ 164 w 1201"/>
                  <a:gd name="T39" fmla="*/ 874 h 1365"/>
                  <a:gd name="T40" fmla="*/ 55 w 1201"/>
                  <a:gd name="T41" fmla="*/ 492 h 1365"/>
                  <a:gd name="T42" fmla="*/ 164 w 1201"/>
                  <a:gd name="T43" fmla="*/ 437 h 1365"/>
                  <a:gd name="T44" fmla="*/ 164 w 1201"/>
                  <a:gd name="T45" fmla="*/ 273 h 1365"/>
                  <a:gd name="T46" fmla="*/ 55 w 1201"/>
                  <a:gd name="T47" fmla="*/ 219 h 1365"/>
                  <a:gd name="T48" fmla="*/ 164 w 1201"/>
                  <a:gd name="T49" fmla="*/ 219 h 1365"/>
                  <a:gd name="T50" fmla="*/ 218 w 1201"/>
                  <a:gd name="T51" fmla="*/ 1147 h 1365"/>
                  <a:gd name="T52" fmla="*/ 328 w 1201"/>
                  <a:gd name="T53" fmla="*/ 1092 h 1365"/>
                  <a:gd name="T54" fmla="*/ 328 w 1201"/>
                  <a:gd name="T55" fmla="*/ 928 h 1365"/>
                  <a:gd name="T56" fmla="*/ 218 w 1201"/>
                  <a:gd name="T57" fmla="*/ 874 h 1365"/>
                  <a:gd name="T58" fmla="*/ 328 w 1201"/>
                  <a:gd name="T59" fmla="*/ 874 h 1365"/>
                  <a:gd name="T60" fmla="*/ 218 w 1201"/>
                  <a:gd name="T61" fmla="*/ 492 h 1365"/>
                  <a:gd name="T62" fmla="*/ 328 w 1201"/>
                  <a:gd name="T63" fmla="*/ 437 h 1365"/>
                  <a:gd name="T64" fmla="*/ 328 w 1201"/>
                  <a:gd name="T65" fmla="*/ 273 h 1365"/>
                  <a:gd name="T66" fmla="*/ 218 w 1201"/>
                  <a:gd name="T67" fmla="*/ 219 h 1365"/>
                  <a:gd name="T68" fmla="*/ 328 w 1201"/>
                  <a:gd name="T69" fmla="*/ 219 h 1365"/>
                  <a:gd name="T70" fmla="*/ 382 w 1201"/>
                  <a:gd name="T71" fmla="*/ 1147 h 1365"/>
                  <a:gd name="T72" fmla="*/ 491 w 1201"/>
                  <a:gd name="T73" fmla="*/ 1092 h 1365"/>
                  <a:gd name="T74" fmla="*/ 491 w 1201"/>
                  <a:gd name="T75" fmla="*/ 928 h 1365"/>
                  <a:gd name="T76" fmla="*/ 382 w 1201"/>
                  <a:gd name="T77" fmla="*/ 874 h 1365"/>
                  <a:gd name="T78" fmla="*/ 491 w 1201"/>
                  <a:gd name="T79" fmla="*/ 874 h 1365"/>
                  <a:gd name="T80" fmla="*/ 382 w 1201"/>
                  <a:gd name="T81" fmla="*/ 492 h 1365"/>
                  <a:gd name="T82" fmla="*/ 491 w 1201"/>
                  <a:gd name="T83" fmla="*/ 437 h 1365"/>
                  <a:gd name="T84" fmla="*/ 491 w 1201"/>
                  <a:gd name="T85" fmla="*/ 273 h 1365"/>
                  <a:gd name="T86" fmla="*/ 382 w 1201"/>
                  <a:gd name="T87" fmla="*/ 219 h 1365"/>
                  <a:gd name="T88" fmla="*/ 491 w 1201"/>
                  <a:gd name="T89" fmla="*/ 219 h 1365"/>
                  <a:gd name="T90" fmla="*/ 546 w 1201"/>
                  <a:gd name="T91" fmla="*/ 1147 h 1365"/>
                  <a:gd name="T92" fmla="*/ 655 w 1201"/>
                  <a:gd name="T93" fmla="*/ 1092 h 1365"/>
                  <a:gd name="T94" fmla="*/ 655 w 1201"/>
                  <a:gd name="T95" fmla="*/ 928 h 1365"/>
                  <a:gd name="T96" fmla="*/ 546 w 1201"/>
                  <a:gd name="T97" fmla="*/ 874 h 1365"/>
                  <a:gd name="T98" fmla="*/ 655 w 1201"/>
                  <a:gd name="T99" fmla="*/ 874 h 1365"/>
                  <a:gd name="T100" fmla="*/ 546 w 1201"/>
                  <a:gd name="T101" fmla="*/ 492 h 1365"/>
                  <a:gd name="T102" fmla="*/ 655 w 1201"/>
                  <a:gd name="T103" fmla="*/ 437 h 1365"/>
                  <a:gd name="T104" fmla="*/ 655 w 1201"/>
                  <a:gd name="T105" fmla="*/ 273 h 1365"/>
                  <a:gd name="T106" fmla="*/ 546 w 1201"/>
                  <a:gd name="T107" fmla="*/ 219 h 1365"/>
                  <a:gd name="T108" fmla="*/ 655 w 1201"/>
                  <a:gd name="T109" fmla="*/ 219 h 1365"/>
                  <a:gd name="T110" fmla="*/ 874 w 1201"/>
                  <a:gd name="T111" fmla="*/ 1283 h 1365"/>
                  <a:gd name="T112" fmla="*/ 941 w 1201"/>
                  <a:gd name="T113" fmla="*/ 1263 h 1365"/>
                  <a:gd name="T114" fmla="*/ 1063 w 1201"/>
                  <a:gd name="T115" fmla="*/ 1244 h 1365"/>
                  <a:gd name="T116" fmla="*/ 1147 w 1201"/>
                  <a:gd name="T117" fmla="*/ 1283 h 1365"/>
                  <a:gd name="T118" fmla="*/ 1119 w 1201"/>
                  <a:gd name="T119" fmla="*/ 1311 h 13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201" h="1365">
                    <a:moveTo>
                      <a:pt x="1119" y="1202"/>
                    </a:moveTo>
                    <a:cubicBezTo>
                      <a:pt x="1115" y="1202"/>
                      <a:pt x="1110" y="1202"/>
                      <a:pt x="1105" y="1203"/>
                    </a:cubicBezTo>
                    <a:cubicBezTo>
                      <a:pt x="1087" y="1169"/>
                      <a:pt x="1051" y="1147"/>
                      <a:pt x="1010" y="1147"/>
                    </a:cubicBezTo>
                    <a:cubicBezTo>
                      <a:pt x="970" y="1147"/>
                      <a:pt x="934" y="1169"/>
                      <a:pt x="915" y="1203"/>
                    </a:cubicBezTo>
                    <a:cubicBezTo>
                      <a:pt x="910" y="1202"/>
                      <a:pt x="906" y="1202"/>
                      <a:pt x="901" y="1202"/>
                    </a:cubicBezTo>
                    <a:cubicBezTo>
                      <a:pt x="856" y="1202"/>
                      <a:pt x="819" y="1238"/>
                      <a:pt x="819" y="1283"/>
                    </a:cubicBezTo>
                    <a:cubicBezTo>
                      <a:pt x="819" y="1293"/>
                      <a:pt x="821" y="1302"/>
                      <a:pt x="824" y="1311"/>
                    </a:cubicBezTo>
                    <a:cubicBezTo>
                      <a:pt x="710" y="1311"/>
                      <a:pt x="710" y="1311"/>
                      <a:pt x="710" y="1311"/>
                    </a:cubicBezTo>
                    <a:cubicBezTo>
                      <a:pt x="710" y="1147"/>
                      <a:pt x="710" y="1147"/>
                      <a:pt x="710" y="1147"/>
                    </a:cubicBezTo>
                    <a:cubicBezTo>
                      <a:pt x="846" y="1147"/>
                      <a:pt x="846" y="1147"/>
                      <a:pt x="846" y="1147"/>
                    </a:cubicBezTo>
                    <a:cubicBezTo>
                      <a:pt x="861" y="1147"/>
                      <a:pt x="874" y="1135"/>
                      <a:pt x="874" y="1120"/>
                    </a:cubicBezTo>
                    <a:cubicBezTo>
                      <a:pt x="874" y="27"/>
                      <a:pt x="874" y="27"/>
                      <a:pt x="874" y="27"/>
                    </a:cubicBezTo>
                    <a:cubicBezTo>
                      <a:pt x="874" y="12"/>
                      <a:pt x="861" y="0"/>
                      <a:pt x="846" y="0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12" y="0"/>
                      <a:pt x="0" y="12"/>
                      <a:pt x="0" y="27"/>
                    </a:cubicBezTo>
                    <a:cubicBezTo>
                      <a:pt x="0" y="1338"/>
                      <a:pt x="0" y="1338"/>
                      <a:pt x="0" y="1338"/>
                    </a:cubicBezTo>
                    <a:cubicBezTo>
                      <a:pt x="0" y="1353"/>
                      <a:pt x="12" y="1365"/>
                      <a:pt x="27" y="1365"/>
                    </a:cubicBezTo>
                    <a:cubicBezTo>
                      <a:pt x="1119" y="1365"/>
                      <a:pt x="1119" y="1365"/>
                      <a:pt x="1119" y="1365"/>
                    </a:cubicBezTo>
                    <a:cubicBezTo>
                      <a:pt x="1165" y="1365"/>
                      <a:pt x="1201" y="1329"/>
                      <a:pt x="1201" y="1283"/>
                    </a:cubicBezTo>
                    <a:cubicBezTo>
                      <a:pt x="1201" y="1238"/>
                      <a:pt x="1165" y="1202"/>
                      <a:pt x="1119" y="1202"/>
                    </a:cubicBezTo>
                    <a:close/>
                    <a:moveTo>
                      <a:pt x="710" y="55"/>
                    </a:moveTo>
                    <a:cubicBezTo>
                      <a:pt x="819" y="55"/>
                      <a:pt x="819" y="55"/>
                      <a:pt x="819" y="55"/>
                    </a:cubicBezTo>
                    <a:cubicBezTo>
                      <a:pt x="819" y="219"/>
                      <a:pt x="819" y="219"/>
                      <a:pt x="819" y="219"/>
                    </a:cubicBezTo>
                    <a:cubicBezTo>
                      <a:pt x="710" y="219"/>
                      <a:pt x="710" y="219"/>
                      <a:pt x="710" y="219"/>
                    </a:cubicBezTo>
                    <a:lnTo>
                      <a:pt x="710" y="55"/>
                    </a:lnTo>
                    <a:close/>
                    <a:moveTo>
                      <a:pt x="710" y="273"/>
                    </a:moveTo>
                    <a:cubicBezTo>
                      <a:pt x="819" y="273"/>
                      <a:pt x="819" y="273"/>
                      <a:pt x="819" y="273"/>
                    </a:cubicBezTo>
                    <a:cubicBezTo>
                      <a:pt x="819" y="437"/>
                      <a:pt x="819" y="437"/>
                      <a:pt x="819" y="437"/>
                    </a:cubicBezTo>
                    <a:cubicBezTo>
                      <a:pt x="710" y="437"/>
                      <a:pt x="710" y="437"/>
                      <a:pt x="710" y="437"/>
                    </a:cubicBezTo>
                    <a:lnTo>
                      <a:pt x="710" y="273"/>
                    </a:lnTo>
                    <a:close/>
                    <a:moveTo>
                      <a:pt x="710" y="492"/>
                    </a:moveTo>
                    <a:cubicBezTo>
                      <a:pt x="819" y="492"/>
                      <a:pt x="819" y="492"/>
                      <a:pt x="819" y="492"/>
                    </a:cubicBezTo>
                    <a:cubicBezTo>
                      <a:pt x="819" y="655"/>
                      <a:pt x="819" y="655"/>
                      <a:pt x="819" y="655"/>
                    </a:cubicBezTo>
                    <a:cubicBezTo>
                      <a:pt x="710" y="655"/>
                      <a:pt x="710" y="655"/>
                      <a:pt x="710" y="655"/>
                    </a:cubicBezTo>
                    <a:lnTo>
                      <a:pt x="710" y="492"/>
                    </a:lnTo>
                    <a:close/>
                    <a:moveTo>
                      <a:pt x="710" y="710"/>
                    </a:moveTo>
                    <a:cubicBezTo>
                      <a:pt x="819" y="710"/>
                      <a:pt x="819" y="710"/>
                      <a:pt x="819" y="710"/>
                    </a:cubicBezTo>
                    <a:cubicBezTo>
                      <a:pt x="819" y="874"/>
                      <a:pt x="819" y="874"/>
                      <a:pt x="819" y="874"/>
                    </a:cubicBezTo>
                    <a:cubicBezTo>
                      <a:pt x="710" y="874"/>
                      <a:pt x="710" y="874"/>
                      <a:pt x="710" y="874"/>
                    </a:cubicBezTo>
                    <a:lnTo>
                      <a:pt x="710" y="710"/>
                    </a:lnTo>
                    <a:close/>
                    <a:moveTo>
                      <a:pt x="710" y="928"/>
                    </a:moveTo>
                    <a:cubicBezTo>
                      <a:pt x="819" y="928"/>
                      <a:pt x="819" y="928"/>
                      <a:pt x="819" y="928"/>
                    </a:cubicBezTo>
                    <a:cubicBezTo>
                      <a:pt x="819" y="1092"/>
                      <a:pt x="819" y="1092"/>
                      <a:pt x="819" y="1092"/>
                    </a:cubicBezTo>
                    <a:cubicBezTo>
                      <a:pt x="710" y="1092"/>
                      <a:pt x="710" y="1092"/>
                      <a:pt x="710" y="1092"/>
                    </a:cubicBezTo>
                    <a:lnTo>
                      <a:pt x="710" y="928"/>
                    </a:lnTo>
                    <a:close/>
                    <a:moveTo>
                      <a:pt x="164" y="1311"/>
                    </a:moveTo>
                    <a:cubicBezTo>
                      <a:pt x="55" y="1311"/>
                      <a:pt x="55" y="1311"/>
                      <a:pt x="55" y="1311"/>
                    </a:cubicBezTo>
                    <a:cubicBezTo>
                      <a:pt x="55" y="1147"/>
                      <a:pt x="55" y="1147"/>
                      <a:pt x="55" y="1147"/>
                    </a:cubicBezTo>
                    <a:cubicBezTo>
                      <a:pt x="164" y="1147"/>
                      <a:pt x="164" y="1147"/>
                      <a:pt x="164" y="1147"/>
                    </a:cubicBezTo>
                    <a:lnTo>
                      <a:pt x="164" y="1311"/>
                    </a:lnTo>
                    <a:close/>
                    <a:moveTo>
                      <a:pt x="164" y="1092"/>
                    </a:moveTo>
                    <a:cubicBezTo>
                      <a:pt x="55" y="1092"/>
                      <a:pt x="55" y="1092"/>
                      <a:pt x="55" y="1092"/>
                    </a:cubicBezTo>
                    <a:cubicBezTo>
                      <a:pt x="55" y="928"/>
                      <a:pt x="55" y="928"/>
                      <a:pt x="55" y="928"/>
                    </a:cubicBezTo>
                    <a:cubicBezTo>
                      <a:pt x="164" y="928"/>
                      <a:pt x="164" y="928"/>
                      <a:pt x="164" y="928"/>
                    </a:cubicBezTo>
                    <a:lnTo>
                      <a:pt x="164" y="1092"/>
                    </a:lnTo>
                    <a:close/>
                    <a:moveTo>
                      <a:pt x="164" y="874"/>
                    </a:moveTo>
                    <a:cubicBezTo>
                      <a:pt x="55" y="874"/>
                      <a:pt x="55" y="874"/>
                      <a:pt x="55" y="874"/>
                    </a:cubicBezTo>
                    <a:cubicBezTo>
                      <a:pt x="55" y="710"/>
                      <a:pt x="55" y="710"/>
                      <a:pt x="55" y="710"/>
                    </a:cubicBezTo>
                    <a:cubicBezTo>
                      <a:pt x="164" y="710"/>
                      <a:pt x="164" y="710"/>
                      <a:pt x="164" y="710"/>
                    </a:cubicBezTo>
                    <a:lnTo>
                      <a:pt x="164" y="874"/>
                    </a:lnTo>
                    <a:close/>
                    <a:moveTo>
                      <a:pt x="164" y="655"/>
                    </a:moveTo>
                    <a:cubicBezTo>
                      <a:pt x="55" y="655"/>
                      <a:pt x="55" y="655"/>
                      <a:pt x="55" y="655"/>
                    </a:cubicBezTo>
                    <a:cubicBezTo>
                      <a:pt x="55" y="492"/>
                      <a:pt x="55" y="492"/>
                      <a:pt x="55" y="492"/>
                    </a:cubicBezTo>
                    <a:cubicBezTo>
                      <a:pt x="164" y="492"/>
                      <a:pt x="164" y="492"/>
                      <a:pt x="164" y="492"/>
                    </a:cubicBezTo>
                    <a:lnTo>
                      <a:pt x="164" y="655"/>
                    </a:lnTo>
                    <a:close/>
                    <a:moveTo>
                      <a:pt x="164" y="437"/>
                    </a:moveTo>
                    <a:cubicBezTo>
                      <a:pt x="55" y="437"/>
                      <a:pt x="55" y="437"/>
                      <a:pt x="55" y="437"/>
                    </a:cubicBezTo>
                    <a:cubicBezTo>
                      <a:pt x="55" y="273"/>
                      <a:pt x="55" y="273"/>
                      <a:pt x="55" y="273"/>
                    </a:cubicBezTo>
                    <a:cubicBezTo>
                      <a:pt x="164" y="273"/>
                      <a:pt x="164" y="273"/>
                      <a:pt x="164" y="273"/>
                    </a:cubicBezTo>
                    <a:lnTo>
                      <a:pt x="164" y="437"/>
                    </a:lnTo>
                    <a:close/>
                    <a:moveTo>
                      <a:pt x="164" y="219"/>
                    </a:moveTo>
                    <a:cubicBezTo>
                      <a:pt x="55" y="219"/>
                      <a:pt x="55" y="219"/>
                      <a:pt x="55" y="219"/>
                    </a:cubicBezTo>
                    <a:cubicBezTo>
                      <a:pt x="55" y="55"/>
                      <a:pt x="55" y="55"/>
                      <a:pt x="55" y="55"/>
                    </a:cubicBezTo>
                    <a:cubicBezTo>
                      <a:pt x="164" y="55"/>
                      <a:pt x="164" y="55"/>
                      <a:pt x="164" y="55"/>
                    </a:cubicBezTo>
                    <a:lnTo>
                      <a:pt x="164" y="219"/>
                    </a:lnTo>
                    <a:close/>
                    <a:moveTo>
                      <a:pt x="328" y="1311"/>
                    </a:moveTo>
                    <a:cubicBezTo>
                      <a:pt x="218" y="1311"/>
                      <a:pt x="218" y="1311"/>
                      <a:pt x="218" y="1311"/>
                    </a:cubicBezTo>
                    <a:cubicBezTo>
                      <a:pt x="218" y="1147"/>
                      <a:pt x="218" y="1147"/>
                      <a:pt x="218" y="1147"/>
                    </a:cubicBezTo>
                    <a:cubicBezTo>
                      <a:pt x="328" y="1147"/>
                      <a:pt x="328" y="1147"/>
                      <a:pt x="328" y="1147"/>
                    </a:cubicBezTo>
                    <a:lnTo>
                      <a:pt x="328" y="1311"/>
                    </a:lnTo>
                    <a:close/>
                    <a:moveTo>
                      <a:pt x="328" y="1092"/>
                    </a:moveTo>
                    <a:cubicBezTo>
                      <a:pt x="218" y="1092"/>
                      <a:pt x="218" y="1092"/>
                      <a:pt x="218" y="1092"/>
                    </a:cubicBezTo>
                    <a:cubicBezTo>
                      <a:pt x="218" y="928"/>
                      <a:pt x="218" y="928"/>
                      <a:pt x="218" y="928"/>
                    </a:cubicBezTo>
                    <a:cubicBezTo>
                      <a:pt x="328" y="928"/>
                      <a:pt x="328" y="928"/>
                      <a:pt x="328" y="928"/>
                    </a:cubicBezTo>
                    <a:lnTo>
                      <a:pt x="328" y="1092"/>
                    </a:lnTo>
                    <a:close/>
                    <a:moveTo>
                      <a:pt x="328" y="874"/>
                    </a:moveTo>
                    <a:cubicBezTo>
                      <a:pt x="218" y="874"/>
                      <a:pt x="218" y="874"/>
                      <a:pt x="218" y="874"/>
                    </a:cubicBezTo>
                    <a:cubicBezTo>
                      <a:pt x="218" y="710"/>
                      <a:pt x="218" y="710"/>
                      <a:pt x="218" y="710"/>
                    </a:cubicBezTo>
                    <a:cubicBezTo>
                      <a:pt x="328" y="710"/>
                      <a:pt x="328" y="710"/>
                      <a:pt x="328" y="710"/>
                    </a:cubicBezTo>
                    <a:lnTo>
                      <a:pt x="328" y="874"/>
                    </a:lnTo>
                    <a:close/>
                    <a:moveTo>
                      <a:pt x="328" y="655"/>
                    </a:moveTo>
                    <a:cubicBezTo>
                      <a:pt x="218" y="655"/>
                      <a:pt x="218" y="655"/>
                      <a:pt x="218" y="655"/>
                    </a:cubicBezTo>
                    <a:cubicBezTo>
                      <a:pt x="218" y="492"/>
                      <a:pt x="218" y="492"/>
                      <a:pt x="218" y="492"/>
                    </a:cubicBezTo>
                    <a:cubicBezTo>
                      <a:pt x="328" y="492"/>
                      <a:pt x="328" y="492"/>
                      <a:pt x="328" y="492"/>
                    </a:cubicBezTo>
                    <a:lnTo>
                      <a:pt x="328" y="655"/>
                    </a:lnTo>
                    <a:close/>
                    <a:moveTo>
                      <a:pt x="328" y="437"/>
                    </a:moveTo>
                    <a:cubicBezTo>
                      <a:pt x="218" y="437"/>
                      <a:pt x="218" y="437"/>
                      <a:pt x="218" y="437"/>
                    </a:cubicBezTo>
                    <a:cubicBezTo>
                      <a:pt x="218" y="273"/>
                      <a:pt x="218" y="273"/>
                      <a:pt x="218" y="273"/>
                    </a:cubicBezTo>
                    <a:cubicBezTo>
                      <a:pt x="328" y="273"/>
                      <a:pt x="328" y="273"/>
                      <a:pt x="328" y="273"/>
                    </a:cubicBezTo>
                    <a:lnTo>
                      <a:pt x="328" y="437"/>
                    </a:lnTo>
                    <a:close/>
                    <a:moveTo>
                      <a:pt x="328" y="219"/>
                    </a:moveTo>
                    <a:cubicBezTo>
                      <a:pt x="218" y="219"/>
                      <a:pt x="218" y="219"/>
                      <a:pt x="218" y="219"/>
                    </a:cubicBezTo>
                    <a:cubicBezTo>
                      <a:pt x="218" y="55"/>
                      <a:pt x="218" y="55"/>
                      <a:pt x="218" y="55"/>
                    </a:cubicBezTo>
                    <a:cubicBezTo>
                      <a:pt x="328" y="55"/>
                      <a:pt x="328" y="55"/>
                      <a:pt x="328" y="55"/>
                    </a:cubicBezTo>
                    <a:lnTo>
                      <a:pt x="328" y="219"/>
                    </a:lnTo>
                    <a:close/>
                    <a:moveTo>
                      <a:pt x="491" y="1311"/>
                    </a:moveTo>
                    <a:cubicBezTo>
                      <a:pt x="382" y="1311"/>
                      <a:pt x="382" y="1311"/>
                      <a:pt x="382" y="1311"/>
                    </a:cubicBezTo>
                    <a:cubicBezTo>
                      <a:pt x="382" y="1147"/>
                      <a:pt x="382" y="1147"/>
                      <a:pt x="382" y="1147"/>
                    </a:cubicBezTo>
                    <a:cubicBezTo>
                      <a:pt x="491" y="1147"/>
                      <a:pt x="491" y="1147"/>
                      <a:pt x="491" y="1147"/>
                    </a:cubicBezTo>
                    <a:lnTo>
                      <a:pt x="491" y="1311"/>
                    </a:lnTo>
                    <a:close/>
                    <a:moveTo>
                      <a:pt x="491" y="1092"/>
                    </a:moveTo>
                    <a:cubicBezTo>
                      <a:pt x="382" y="1092"/>
                      <a:pt x="382" y="1092"/>
                      <a:pt x="382" y="1092"/>
                    </a:cubicBezTo>
                    <a:cubicBezTo>
                      <a:pt x="382" y="928"/>
                      <a:pt x="382" y="928"/>
                      <a:pt x="382" y="928"/>
                    </a:cubicBezTo>
                    <a:cubicBezTo>
                      <a:pt x="491" y="928"/>
                      <a:pt x="491" y="928"/>
                      <a:pt x="491" y="928"/>
                    </a:cubicBezTo>
                    <a:lnTo>
                      <a:pt x="491" y="1092"/>
                    </a:lnTo>
                    <a:close/>
                    <a:moveTo>
                      <a:pt x="491" y="874"/>
                    </a:moveTo>
                    <a:cubicBezTo>
                      <a:pt x="382" y="874"/>
                      <a:pt x="382" y="874"/>
                      <a:pt x="382" y="874"/>
                    </a:cubicBezTo>
                    <a:cubicBezTo>
                      <a:pt x="382" y="710"/>
                      <a:pt x="382" y="710"/>
                      <a:pt x="382" y="710"/>
                    </a:cubicBezTo>
                    <a:cubicBezTo>
                      <a:pt x="491" y="710"/>
                      <a:pt x="491" y="710"/>
                      <a:pt x="491" y="710"/>
                    </a:cubicBezTo>
                    <a:lnTo>
                      <a:pt x="491" y="874"/>
                    </a:lnTo>
                    <a:close/>
                    <a:moveTo>
                      <a:pt x="491" y="655"/>
                    </a:moveTo>
                    <a:cubicBezTo>
                      <a:pt x="382" y="655"/>
                      <a:pt x="382" y="655"/>
                      <a:pt x="382" y="655"/>
                    </a:cubicBezTo>
                    <a:cubicBezTo>
                      <a:pt x="382" y="492"/>
                      <a:pt x="382" y="492"/>
                      <a:pt x="382" y="492"/>
                    </a:cubicBezTo>
                    <a:cubicBezTo>
                      <a:pt x="491" y="492"/>
                      <a:pt x="491" y="492"/>
                      <a:pt x="491" y="492"/>
                    </a:cubicBezTo>
                    <a:lnTo>
                      <a:pt x="491" y="655"/>
                    </a:lnTo>
                    <a:close/>
                    <a:moveTo>
                      <a:pt x="491" y="437"/>
                    </a:moveTo>
                    <a:cubicBezTo>
                      <a:pt x="382" y="437"/>
                      <a:pt x="382" y="437"/>
                      <a:pt x="382" y="437"/>
                    </a:cubicBezTo>
                    <a:cubicBezTo>
                      <a:pt x="382" y="273"/>
                      <a:pt x="382" y="273"/>
                      <a:pt x="382" y="273"/>
                    </a:cubicBezTo>
                    <a:cubicBezTo>
                      <a:pt x="491" y="273"/>
                      <a:pt x="491" y="273"/>
                      <a:pt x="491" y="273"/>
                    </a:cubicBezTo>
                    <a:lnTo>
                      <a:pt x="491" y="437"/>
                    </a:lnTo>
                    <a:close/>
                    <a:moveTo>
                      <a:pt x="491" y="219"/>
                    </a:moveTo>
                    <a:cubicBezTo>
                      <a:pt x="382" y="219"/>
                      <a:pt x="382" y="219"/>
                      <a:pt x="382" y="219"/>
                    </a:cubicBezTo>
                    <a:cubicBezTo>
                      <a:pt x="382" y="55"/>
                      <a:pt x="382" y="55"/>
                      <a:pt x="382" y="55"/>
                    </a:cubicBezTo>
                    <a:cubicBezTo>
                      <a:pt x="491" y="55"/>
                      <a:pt x="491" y="55"/>
                      <a:pt x="491" y="55"/>
                    </a:cubicBezTo>
                    <a:lnTo>
                      <a:pt x="491" y="219"/>
                    </a:lnTo>
                    <a:close/>
                    <a:moveTo>
                      <a:pt x="655" y="1311"/>
                    </a:moveTo>
                    <a:cubicBezTo>
                      <a:pt x="546" y="1311"/>
                      <a:pt x="546" y="1311"/>
                      <a:pt x="546" y="1311"/>
                    </a:cubicBezTo>
                    <a:cubicBezTo>
                      <a:pt x="546" y="1147"/>
                      <a:pt x="546" y="1147"/>
                      <a:pt x="546" y="1147"/>
                    </a:cubicBezTo>
                    <a:cubicBezTo>
                      <a:pt x="655" y="1147"/>
                      <a:pt x="655" y="1147"/>
                      <a:pt x="655" y="1147"/>
                    </a:cubicBezTo>
                    <a:lnTo>
                      <a:pt x="655" y="1311"/>
                    </a:lnTo>
                    <a:close/>
                    <a:moveTo>
                      <a:pt x="655" y="1092"/>
                    </a:moveTo>
                    <a:cubicBezTo>
                      <a:pt x="546" y="1092"/>
                      <a:pt x="546" y="1092"/>
                      <a:pt x="546" y="1092"/>
                    </a:cubicBezTo>
                    <a:cubicBezTo>
                      <a:pt x="546" y="928"/>
                      <a:pt x="546" y="928"/>
                      <a:pt x="546" y="928"/>
                    </a:cubicBezTo>
                    <a:cubicBezTo>
                      <a:pt x="655" y="928"/>
                      <a:pt x="655" y="928"/>
                      <a:pt x="655" y="928"/>
                    </a:cubicBezTo>
                    <a:lnTo>
                      <a:pt x="655" y="1092"/>
                    </a:lnTo>
                    <a:close/>
                    <a:moveTo>
                      <a:pt x="655" y="874"/>
                    </a:moveTo>
                    <a:cubicBezTo>
                      <a:pt x="546" y="874"/>
                      <a:pt x="546" y="874"/>
                      <a:pt x="546" y="874"/>
                    </a:cubicBezTo>
                    <a:cubicBezTo>
                      <a:pt x="546" y="710"/>
                      <a:pt x="546" y="710"/>
                      <a:pt x="546" y="710"/>
                    </a:cubicBezTo>
                    <a:cubicBezTo>
                      <a:pt x="655" y="710"/>
                      <a:pt x="655" y="710"/>
                      <a:pt x="655" y="710"/>
                    </a:cubicBezTo>
                    <a:lnTo>
                      <a:pt x="655" y="874"/>
                    </a:lnTo>
                    <a:close/>
                    <a:moveTo>
                      <a:pt x="655" y="655"/>
                    </a:moveTo>
                    <a:cubicBezTo>
                      <a:pt x="546" y="655"/>
                      <a:pt x="546" y="655"/>
                      <a:pt x="546" y="655"/>
                    </a:cubicBezTo>
                    <a:cubicBezTo>
                      <a:pt x="546" y="492"/>
                      <a:pt x="546" y="492"/>
                      <a:pt x="546" y="492"/>
                    </a:cubicBezTo>
                    <a:cubicBezTo>
                      <a:pt x="655" y="492"/>
                      <a:pt x="655" y="492"/>
                      <a:pt x="655" y="492"/>
                    </a:cubicBezTo>
                    <a:lnTo>
                      <a:pt x="655" y="655"/>
                    </a:lnTo>
                    <a:close/>
                    <a:moveTo>
                      <a:pt x="655" y="437"/>
                    </a:moveTo>
                    <a:cubicBezTo>
                      <a:pt x="546" y="437"/>
                      <a:pt x="546" y="437"/>
                      <a:pt x="546" y="437"/>
                    </a:cubicBezTo>
                    <a:cubicBezTo>
                      <a:pt x="546" y="273"/>
                      <a:pt x="546" y="273"/>
                      <a:pt x="546" y="273"/>
                    </a:cubicBezTo>
                    <a:cubicBezTo>
                      <a:pt x="655" y="273"/>
                      <a:pt x="655" y="273"/>
                      <a:pt x="655" y="273"/>
                    </a:cubicBezTo>
                    <a:lnTo>
                      <a:pt x="655" y="437"/>
                    </a:lnTo>
                    <a:close/>
                    <a:moveTo>
                      <a:pt x="655" y="219"/>
                    </a:moveTo>
                    <a:cubicBezTo>
                      <a:pt x="546" y="219"/>
                      <a:pt x="546" y="219"/>
                      <a:pt x="546" y="219"/>
                    </a:cubicBezTo>
                    <a:cubicBezTo>
                      <a:pt x="546" y="55"/>
                      <a:pt x="546" y="55"/>
                      <a:pt x="546" y="55"/>
                    </a:cubicBezTo>
                    <a:cubicBezTo>
                      <a:pt x="655" y="55"/>
                      <a:pt x="655" y="55"/>
                      <a:pt x="655" y="55"/>
                    </a:cubicBezTo>
                    <a:lnTo>
                      <a:pt x="655" y="219"/>
                    </a:lnTo>
                    <a:close/>
                    <a:moveTo>
                      <a:pt x="1119" y="1311"/>
                    </a:moveTo>
                    <a:cubicBezTo>
                      <a:pt x="901" y="1311"/>
                      <a:pt x="901" y="1311"/>
                      <a:pt x="901" y="1311"/>
                    </a:cubicBezTo>
                    <a:cubicBezTo>
                      <a:pt x="886" y="1311"/>
                      <a:pt x="874" y="1299"/>
                      <a:pt x="874" y="1283"/>
                    </a:cubicBezTo>
                    <a:cubicBezTo>
                      <a:pt x="874" y="1268"/>
                      <a:pt x="886" y="1256"/>
                      <a:pt x="901" y="1256"/>
                    </a:cubicBezTo>
                    <a:cubicBezTo>
                      <a:pt x="906" y="1256"/>
                      <a:pt x="911" y="1258"/>
                      <a:pt x="916" y="1261"/>
                    </a:cubicBezTo>
                    <a:cubicBezTo>
                      <a:pt x="923" y="1265"/>
                      <a:pt x="933" y="1266"/>
                      <a:pt x="941" y="1263"/>
                    </a:cubicBezTo>
                    <a:cubicBezTo>
                      <a:pt x="949" y="1260"/>
                      <a:pt x="955" y="1252"/>
                      <a:pt x="957" y="1244"/>
                    </a:cubicBezTo>
                    <a:cubicBezTo>
                      <a:pt x="963" y="1219"/>
                      <a:pt x="985" y="1202"/>
                      <a:pt x="1010" y="1202"/>
                    </a:cubicBezTo>
                    <a:cubicBezTo>
                      <a:pt x="1036" y="1202"/>
                      <a:pt x="1058" y="1219"/>
                      <a:pt x="1063" y="1244"/>
                    </a:cubicBezTo>
                    <a:cubicBezTo>
                      <a:pt x="1065" y="1252"/>
                      <a:pt x="1071" y="1260"/>
                      <a:pt x="1080" y="1263"/>
                    </a:cubicBezTo>
                    <a:cubicBezTo>
                      <a:pt x="1088" y="1266"/>
                      <a:pt x="1097" y="1265"/>
                      <a:pt x="1105" y="1261"/>
                    </a:cubicBezTo>
                    <a:cubicBezTo>
                      <a:pt x="1122" y="1249"/>
                      <a:pt x="1147" y="1263"/>
                      <a:pt x="1147" y="1283"/>
                    </a:cubicBezTo>
                    <a:cubicBezTo>
                      <a:pt x="1147" y="1299"/>
                      <a:pt x="1135" y="1311"/>
                      <a:pt x="1119" y="1311"/>
                    </a:cubicBezTo>
                    <a:close/>
                    <a:moveTo>
                      <a:pt x="1119" y="1311"/>
                    </a:moveTo>
                    <a:cubicBezTo>
                      <a:pt x="1119" y="1311"/>
                      <a:pt x="1119" y="1311"/>
                      <a:pt x="1119" y="1311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  <p:sp>
            <p:nvSpPr>
              <p:cNvPr id="45" name="Freeform 15"/>
              <p:cNvSpPr>
                <a:spLocks/>
              </p:cNvSpPr>
              <p:nvPr/>
            </p:nvSpPr>
            <p:spPr bwMode="auto">
              <a:xfrm>
                <a:off x="-489" y="3132"/>
                <a:ext cx="444" cy="664"/>
              </a:xfrm>
              <a:custGeom>
                <a:avLst/>
                <a:gdLst>
                  <a:gd name="T0" fmla="*/ 1065 w 1092"/>
                  <a:gd name="T1" fmla="*/ 164 h 1632"/>
                  <a:gd name="T2" fmla="*/ 873 w 1092"/>
                  <a:gd name="T3" fmla="*/ 164 h 1632"/>
                  <a:gd name="T4" fmla="*/ 873 w 1092"/>
                  <a:gd name="T5" fmla="*/ 82 h 1632"/>
                  <a:gd name="T6" fmla="*/ 846 w 1092"/>
                  <a:gd name="T7" fmla="*/ 55 h 1632"/>
                  <a:gd name="T8" fmla="*/ 655 w 1092"/>
                  <a:gd name="T9" fmla="*/ 55 h 1632"/>
                  <a:gd name="T10" fmla="*/ 655 w 1092"/>
                  <a:gd name="T11" fmla="*/ 27 h 1632"/>
                  <a:gd name="T12" fmla="*/ 628 w 1092"/>
                  <a:gd name="T13" fmla="*/ 0 h 1632"/>
                  <a:gd name="T14" fmla="*/ 464 w 1092"/>
                  <a:gd name="T15" fmla="*/ 0 h 1632"/>
                  <a:gd name="T16" fmla="*/ 437 w 1092"/>
                  <a:gd name="T17" fmla="*/ 27 h 1632"/>
                  <a:gd name="T18" fmla="*/ 437 w 1092"/>
                  <a:gd name="T19" fmla="*/ 55 h 1632"/>
                  <a:gd name="T20" fmla="*/ 245 w 1092"/>
                  <a:gd name="T21" fmla="*/ 55 h 1632"/>
                  <a:gd name="T22" fmla="*/ 218 w 1092"/>
                  <a:gd name="T23" fmla="*/ 82 h 1632"/>
                  <a:gd name="T24" fmla="*/ 218 w 1092"/>
                  <a:gd name="T25" fmla="*/ 164 h 1632"/>
                  <a:gd name="T26" fmla="*/ 27 w 1092"/>
                  <a:gd name="T27" fmla="*/ 164 h 1632"/>
                  <a:gd name="T28" fmla="*/ 0 w 1092"/>
                  <a:gd name="T29" fmla="*/ 191 h 1632"/>
                  <a:gd name="T30" fmla="*/ 0 w 1092"/>
                  <a:gd name="T31" fmla="*/ 1509 h 1632"/>
                  <a:gd name="T32" fmla="*/ 0 w 1092"/>
                  <a:gd name="T33" fmla="*/ 1570 h 1632"/>
                  <a:gd name="T34" fmla="*/ 0 w 1092"/>
                  <a:gd name="T35" fmla="*/ 1604 h 1632"/>
                  <a:gd name="T36" fmla="*/ 27 w 1092"/>
                  <a:gd name="T37" fmla="*/ 1632 h 1632"/>
                  <a:gd name="T38" fmla="*/ 54 w 1092"/>
                  <a:gd name="T39" fmla="*/ 1604 h 1632"/>
                  <a:gd name="T40" fmla="*/ 54 w 1092"/>
                  <a:gd name="T41" fmla="*/ 1570 h 1632"/>
                  <a:gd name="T42" fmla="*/ 54 w 1092"/>
                  <a:gd name="T43" fmla="*/ 1509 h 1632"/>
                  <a:gd name="T44" fmla="*/ 54 w 1092"/>
                  <a:gd name="T45" fmla="*/ 218 h 1632"/>
                  <a:gd name="T46" fmla="*/ 245 w 1092"/>
                  <a:gd name="T47" fmla="*/ 218 h 1632"/>
                  <a:gd name="T48" fmla="*/ 273 w 1092"/>
                  <a:gd name="T49" fmla="*/ 191 h 1632"/>
                  <a:gd name="T50" fmla="*/ 273 w 1092"/>
                  <a:gd name="T51" fmla="*/ 109 h 1632"/>
                  <a:gd name="T52" fmla="*/ 464 w 1092"/>
                  <a:gd name="T53" fmla="*/ 109 h 1632"/>
                  <a:gd name="T54" fmla="*/ 491 w 1092"/>
                  <a:gd name="T55" fmla="*/ 82 h 1632"/>
                  <a:gd name="T56" fmla="*/ 491 w 1092"/>
                  <a:gd name="T57" fmla="*/ 55 h 1632"/>
                  <a:gd name="T58" fmla="*/ 600 w 1092"/>
                  <a:gd name="T59" fmla="*/ 55 h 1632"/>
                  <a:gd name="T60" fmla="*/ 600 w 1092"/>
                  <a:gd name="T61" fmla="*/ 82 h 1632"/>
                  <a:gd name="T62" fmla="*/ 628 w 1092"/>
                  <a:gd name="T63" fmla="*/ 109 h 1632"/>
                  <a:gd name="T64" fmla="*/ 819 w 1092"/>
                  <a:gd name="T65" fmla="*/ 109 h 1632"/>
                  <a:gd name="T66" fmla="*/ 819 w 1092"/>
                  <a:gd name="T67" fmla="*/ 164 h 1632"/>
                  <a:gd name="T68" fmla="*/ 355 w 1092"/>
                  <a:gd name="T69" fmla="*/ 164 h 1632"/>
                  <a:gd name="T70" fmla="*/ 327 w 1092"/>
                  <a:gd name="T71" fmla="*/ 191 h 1632"/>
                  <a:gd name="T72" fmla="*/ 355 w 1092"/>
                  <a:gd name="T73" fmla="*/ 218 h 1632"/>
                  <a:gd name="T74" fmla="*/ 1037 w 1092"/>
                  <a:gd name="T75" fmla="*/ 218 h 1632"/>
                  <a:gd name="T76" fmla="*/ 1037 w 1092"/>
                  <a:gd name="T77" fmla="*/ 1351 h 1632"/>
                  <a:gd name="T78" fmla="*/ 1065 w 1092"/>
                  <a:gd name="T79" fmla="*/ 1378 h 1632"/>
                  <a:gd name="T80" fmla="*/ 1092 w 1092"/>
                  <a:gd name="T81" fmla="*/ 1351 h 1632"/>
                  <a:gd name="T82" fmla="*/ 1092 w 1092"/>
                  <a:gd name="T83" fmla="*/ 191 h 1632"/>
                  <a:gd name="T84" fmla="*/ 1065 w 1092"/>
                  <a:gd name="T85" fmla="*/ 164 h 16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092" h="1632">
                    <a:moveTo>
                      <a:pt x="1065" y="164"/>
                    </a:moveTo>
                    <a:cubicBezTo>
                      <a:pt x="873" y="164"/>
                      <a:pt x="873" y="164"/>
                      <a:pt x="873" y="164"/>
                    </a:cubicBezTo>
                    <a:cubicBezTo>
                      <a:pt x="873" y="82"/>
                      <a:pt x="873" y="82"/>
                      <a:pt x="873" y="82"/>
                    </a:cubicBezTo>
                    <a:cubicBezTo>
                      <a:pt x="873" y="67"/>
                      <a:pt x="861" y="55"/>
                      <a:pt x="846" y="55"/>
                    </a:cubicBezTo>
                    <a:cubicBezTo>
                      <a:pt x="655" y="55"/>
                      <a:pt x="655" y="55"/>
                      <a:pt x="655" y="55"/>
                    </a:cubicBezTo>
                    <a:cubicBezTo>
                      <a:pt x="655" y="27"/>
                      <a:pt x="655" y="27"/>
                      <a:pt x="655" y="27"/>
                    </a:cubicBezTo>
                    <a:cubicBezTo>
                      <a:pt x="655" y="12"/>
                      <a:pt x="643" y="0"/>
                      <a:pt x="628" y="0"/>
                    </a:cubicBezTo>
                    <a:cubicBezTo>
                      <a:pt x="464" y="0"/>
                      <a:pt x="464" y="0"/>
                      <a:pt x="464" y="0"/>
                    </a:cubicBezTo>
                    <a:cubicBezTo>
                      <a:pt x="449" y="0"/>
                      <a:pt x="437" y="12"/>
                      <a:pt x="437" y="27"/>
                    </a:cubicBezTo>
                    <a:cubicBezTo>
                      <a:pt x="437" y="55"/>
                      <a:pt x="437" y="55"/>
                      <a:pt x="437" y="55"/>
                    </a:cubicBezTo>
                    <a:cubicBezTo>
                      <a:pt x="245" y="55"/>
                      <a:pt x="245" y="55"/>
                      <a:pt x="245" y="55"/>
                    </a:cubicBezTo>
                    <a:cubicBezTo>
                      <a:pt x="230" y="55"/>
                      <a:pt x="218" y="67"/>
                      <a:pt x="218" y="82"/>
                    </a:cubicBezTo>
                    <a:cubicBezTo>
                      <a:pt x="218" y="164"/>
                      <a:pt x="218" y="164"/>
                      <a:pt x="218" y="164"/>
                    </a:cubicBezTo>
                    <a:cubicBezTo>
                      <a:pt x="27" y="164"/>
                      <a:pt x="27" y="164"/>
                      <a:pt x="27" y="164"/>
                    </a:cubicBezTo>
                    <a:cubicBezTo>
                      <a:pt x="12" y="164"/>
                      <a:pt x="0" y="176"/>
                      <a:pt x="0" y="191"/>
                    </a:cubicBezTo>
                    <a:cubicBezTo>
                      <a:pt x="0" y="1509"/>
                      <a:pt x="0" y="1509"/>
                      <a:pt x="0" y="1509"/>
                    </a:cubicBezTo>
                    <a:cubicBezTo>
                      <a:pt x="0" y="1570"/>
                      <a:pt x="0" y="1570"/>
                      <a:pt x="0" y="1570"/>
                    </a:cubicBezTo>
                    <a:cubicBezTo>
                      <a:pt x="0" y="1604"/>
                      <a:pt x="0" y="1604"/>
                      <a:pt x="0" y="1604"/>
                    </a:cubicBezTo>
                    <a:cubicBezTo>
                      <a:pt x="0" y="1619"/>
                      <a:pt x="12" y="1632"/>
                      <a:pt x="27" y="1632"/>
                    </a:cubicBezTo>
                    <a:cubicBezTo>
                      <a:pt x="42" y="1632"/>
                      <a:pt x="54" y="1619"/>
                      <a:pt x="54" y="1604"/>
                    </a:cubicBezTo>
                    <a:cubicBezTo>
                      <a:pt x="54" y="1570"/>
                      <a:pt x="54" y="1570"/>
                      <a:pt x="54" y="1570"/>
                    </a:cubicBezTo>
                    <a:cubicBezTo>
                      <a:pt x="54" y="1509"/>
                      <a:pt x="54" y="1509"/>
                      <a:pt x="54" y="1509"/>
                    </a:cubicBezTo>
                    <a:cubicBezTo>
                      <a:pt x="54" y="218"/>
                      <a:pt x="54" y="218"/>
                      <a:pt x="54" y="218"/>
                    </a:cubicBezTo>
                    <a:cubicBezTo>
                      <a:pt x="245" y="218"/>
                      <a:pt x="245" y="218"/>
                      <a:pt x="245" y="218"/>
                    </a:cubicBezTo>
                    <a:cubicBezTo>
                      <a:pt x="261" y="218"/>
                      <a:pt x="273" y="206"/>
                      <a:pt x="273" y="191"/>
                    </a:cubicBezTo>
                    <a:cubicBezTo>
                      <a:pt x="273" y="109"/>
                      <a:pt x="273" y="109"/>
                      <a:pt x="273" y="109"/>
                    </a:cubicBezTo>
                    <a:cubicBezTo>
                      <a:pt x="464" y="109"/>
                      <a:pt x="464" y="109"/>
                      <a:pt x="464" y="109"/>
                    </a:cubicBezTo>
                    <a:cubicBezTo>
                      <a:pt x="479" y="109"/>
                      <a:pt x="491" y="97"/>
                      <a:pt x="491" y="82"/>
                    </a:cubicBezTo>
                    <a:cubicBezTo>
                      <a:pt x="491" y="55"/>
                      <a:pt x="491" y="55"/>
                      <a:pt x="491" y="55"/>
                    </a:cubicBezTo>
                    <a:cubicBezTo>
                      <a:pt x="600" y="55"/>
                      <a:pt x="600" y="55"/>
                      <a:pt x="600" y="55"/>
                    </a:cubicBezTo>
                    <a:cubicBezTo>
                      <a:pt x="600" y="82"/>
                      <a:pt x="600" y="82"/>
                      <a:pt x="600" y="82"/>
                    </a:cubicBezTo>
                    <a:cubicBezTo>
                      <a:pt x="600" y="97"/>
                      <a:pt x="613" y="109"/>
                      <a:pt x="628" y="109"/>
                    </a:cubicBezTo>
                    <a:cubicBezTo>
                      <a:pt x="819" y="109"/>
                      <a:pt x="819" y="109"/>
                      <a:pt x="819" y="109"/>
                    </a:cubicBezTo>
                    <a:cubicBezTo>
                      <a:pt x="819" y="164"/>
                      <a:pt x="819" y="164"/>
                      <a:pt x="819" y="164"/>
                    </a:cubicBezTo>
                    <a:cubicBezTo>
                      <a:pt x="355" y="164"/>
                      <a:pt x="355" y="164"/>
                      <a:pt x="355" y="164"/>
                    </a:cubicBezTo>
                    <a:cubicBezTo>
                      <a:pt x="340" y="164"/>
                      <a:pt x="327" y="176"/>
                      <a:pt x="327" y="191"/>
                    </a:cubicBezTo>
                    <a:cubicBezTo>
                      <a:pt x="327" y="206"/>
                      <a:pt x="340" y="218"/>
                      <a:pt x="355" y="218"/>
                    </a:cubicBezTo>
                    <a:cubicBezTo>
                      <a:pt x="1037" y="218"/>
                      <a:pt x="1037" y="218"/>
                      <a:pt x="1037" y="218"/>
                    </a:cubicBezTo>
                    <a:cubicBezTo>
                      <a:pt x="1037" y="1351"/>
                      <a:pt x="1037" y="1351"/>
                      <a:pt x="1037" y="1351"/>
                    </a:cubicBezTo>
                    <a:cubicBezTo>
                      <a:pt x="1037" y="1366"/>
                      <a:pt x="1050" y="1378"/>
                      <a:pt x="1065" y="1378"/>
                    </a:cubicBezTo>
                    <a:cubicBezTo>
                      <a:pt x="1080" y="1378"/>
                      <a:pt x="1092" y="1366"/>
                      <a:pt x="1092" y="1351"/>
                    </a:cubicBezTo>
                    <a:cubicBezTo>
                      <a:pt x="1092" y="191"/>
                      <a:pt x="1092" y="191"/>
                      <a:pt x="1092" y="191"/>
                    </a:cubicBezTo>
                    <a:cubicBezTo>
                      <a:pt x="1092" y="176"/>
                      <a:pt x="1080" y="164"/>
                      <a:pt x="1065" y="16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</p:grpSp>
      </p:grpSp>
      <p:graphicFrame>
        <p:nvGraphicFramePr>
          <p:cNvPr id="46" name="Tabela 4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610096952"/>
              </p:ext>
            </p:extLst>
          </p:nvPr>
        </p:nvGraphicFramePr>
        <p:xfrm>
          <a:off x="5995340" y="2894602"/>
          <a:ext cx="2674740" cy="2390577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891580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891580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891580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253365"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u="none" strike="noStrike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MEI</a:t>
                      </a:r>
                      <a:endParaRPr lang="pt-BR" sz="1600" b="1" i="0" u="none" strike="noStrike" dirty="0">
                        <a:solidFill>
                          <a:schemeClr val="accent5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u="none" strike="noStrike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ME</a:t>
                      </a:r>
                      <a:endParaRPr lang="pt-BR" sz="1600" b="1" i="0" u="none" strike="noStrike" dirty="0">
                        <a:solidFill>
                          <a:schemeClr val="accent5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u="none" strike="noStrike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EPP</a:t>
                      </a:r>
                      <a:endParaRPr lang="pt-BR" sz="1600" b="1" i="0" u="none" strike="noStrike" dirty="0">
                        <a:solidFill>
                          <a:schemeClr val="accent5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56202"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47</a:t>
                      </a:r>
                    </a:p>
                  </a:txBody>
                  <a:tcPr marL="9525" marR="9525" marT="9525" marB="0" anchor="ctr"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CCFF">
                        <a:alpha val="1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50</a:t>
                      </a:r>
                    </a:p>
                  </a:txBody>
                  <a:tcPr marL="9525" marR="9525" marT="9525" marB="0" anchor="ctr"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57</a:t>
                      </a:r>
                    </a:p>
                  </a:txBody>
                  <a:tcPr marL="9525" marR="9525" marT="9525" marB="0" anchor="ctr"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CCFF">
                        <a:alpha val="14902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56202"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37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32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27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56202"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8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10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56202"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56202"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0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56202"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</a:tbl>
          </a:graphicData>
        </a:graphic>
      </p:graphicFrame>
      <p:graphicFrame>
        <p:nvGraphicFramePr>
          <p:cNvPr id="47" name="Tabela 4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70098332"/>
              </p:ext>
            </p:extLst>
          </p:nvPr>
        </p:nvGraphicFramePr>
        <p:xfrm>
          <a:off x="3847210" y="3147175"/>
          <a:ext cx="2196502" cy="212895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196502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</a:tblGrid>
              <a:tr h="354826">
                <a:tc>
                  <a:txBody>
                    <a:bodyPr/>
                    <a:lstStyle/>
                    <a:p>
                      <a:pPr algn="r"/>
                      <a:r>
                        <a:rPr lang="pt-BR" sz="1600" b="1" dirty="0">
                          <a:solidFill>
                            <a:srgbClr val="0070C0"/>
                          </a:solidFill>
                        </a:rPr>
                        <a:t>SEBRAE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54826">
                <a:tc>
                  <a:txBody>
                    <a:bodyPr/>
                    <a:lstStyle/>
                    <a:p>
                      <a:pPr algn="r" rtl="0" fontAlgn="t"/>
                      <a:r>
                        <a:rPr lang="pt-BR" sz="1600" b="0" i="0" u="none" strike="noStrike" dirty="0">
                          <a:solidFill>
                            <a:srgbClr val="3B3838"/>
                          </a:solidFill>
                          <a:effectLst/>
                          <a:latin typeface="Calibri" panose="020F0502020204030204" pitchFamily="34" charset="0"/>
                        </a:rPr>
                        <a:t>‘</a:t>
                      </a:r>
                      <a:r>
                        <a:rPr lang="pt-BR" sz="1600" b="0" i="0" u="none" strike="noStrike" dirty="0" err="1">
                          <a:solidFill>
                            <a:srgbClr val="3B3838"/>
                          </a:solidFill>
                          <a:effectLst/>
                          <a:latin typeface="Calibri" panose="020F0502020204030204" pitchFamily="34" charset="0"/>
                        </a:rPr>
                        <a:t>n.s.’|’s.r</a:t>
                      </a:r>
                      <a:r>
                        <a:rPr lang="pt-BR" sz="1600" b="0" i="0" u="none" strike="noStrike" dirty="0">
                          <a:solidFill>
                            <a:srgbClr val="3B3838"/>
                          </a:solidFill>
                          <a:effectLst/>
                          <a:latin typeface="Calibri" panose="020F0502020204030204" pitchFamily="34" charset="0"/>
                        </a:rPr>
                        <a:t>.’| ’não lembra 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54826">
                <a:tc>
                  <a:txBody>
                    <a:bodyPr/>
                    <a:lstStyle/>
                    <a:p>
                      <a:pPr algn="r" rtl="0" fontAlgn="t"/>
                      <a:r>
                        <a:rPr lang="pt-BR" sz="1600" b="0" i="0" u="none" strike="noStrike" dirty="0">
                          <a:solidFill>
                            <a:srgbClr val="3B3838"/>
                          </a:solidFill>
                          <a:effectLst/>
                          <a:latin typeface="Calibri" panose="020F0502020204030204" pitchFamily="34" charset="0"/>
                        </a:rPr>
                        <a:t>bancos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54826">
                <a:tc>
                  <a:txBody>
                    <a:bodyPr/>
                    <a:lstStyle/>
                    <a:p>
                      <a:pPr algn="r" rtl="0" fontAlgn="t"/>
                      <a:r>
                        <a:rPr lang="pt-BR" sz="1600" b="0" i="0" u="none" strike="noStrike" dirty="0">
                          <a:solidFill>
                            <a:srgbClr val="3B3838"/>
                          </a:solidFill>
                          <a:effectLst/>
                          <a:latin typeface="Calibri" panose="020F0502020204030204" pitchFamily="34" charset="0"/>
                        </a:rPr>
                        <a:t>SENAI | SESI | IEL | CNI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54826">
                <a:tc>
                  <a:txBody>
                    <a:bodyPr/>
                    <a:lstStyle/>
                    <a:p>
                      <a:pPr algn="r" rtl="0" fontAlgn="t"/>
                      <a:r>
                        <a:rPr lang="pt-BR" sz="1600" b="0" i="0" u="none" strike="noStrike" dirty="0">
                          <a:solidFill>
                            <a:srgbClr val="3B3838"/>
                          </a:solidFill>
                          <a:effectLst/>
                          <a:latin typeface="Calibri" panose="020F0502020204030204" pitchFamily="34" charset="0"/>
                        </a:rPr>
                        <a:t>SENAC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54826">
                <a:tc>
                  <a:txBody>
                    <a:bodyPr/>
                    <a:lstStyle/>
                    <a:p>
                      <a:pPr algn="r" rtl="0" fontAlgn="t"/>
                      <a:r>
                        <a:rPr lang="pt-BR" sz="1600" b="0" i="0" u="none" strike="noStrike" dirty="0">
                          <a:solidFill>
                            <a:srgbClr val="3B3838"/>
                          </a:solidFill>
                          <a:effectLst/>
                          <a:latin typeface="Calibri" panose="020F0502020204030204" pitchFamily="34" charset="0"/>
                        </a:rPr>
                        <a:t>outros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</a:tbl>
          </a:graphicData>
        </a:graphic>
      </p:graphicFrame>
      <p:graphicFrame>
        <p:nvGraphicFramePr>
          <p:cNvPr id="48" name="Tabela 4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965776928"/>
              </p:ext>
            </p:extLst>
          </p:nvPr>
        </p:nvGraphicFramePr>
        <p:xfrm>
          <a:off x="9187497" y="5319728"/>
          <a:ext cx="2650490" cy="360534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325245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1325245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360534"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50" b="0" u="none" strike="noStrike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</a:rPr>
                        <a:t>7.034</a:t>
                      </a:r>
                      <a:endParaRPr lang="pt-BR" sz="1050" b="0" i="0" u="none" strike="noStrike" dirty="0">
                        <a:solidFill>
                          <a:schemeClr val="bg2">
                            <a:lumMod val="50000"/>
                          </a:schemeClr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50" b="0" u="none" strike="noStrike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</a:rPr>
                        <a:t>4.756</a:t>
                      </a:r>
                      <a:endParaRPr lang="pt-BR" sz="1050" b="0" i="0" u="none" strike="noStrike" dirty="0">
                        <a:solidFill>
                          <a:schemeClr val="bg2">
                            <a:lumMod val="50000"/>
                          </a:schemeClr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</a:tbl>
          </a:graphicData>
        </a:graphic>
      </p:graphicFrame>
      <p:sp>
        <p:nvSpPr>
          <p:cNvPr id="49" name="CaixaDeTexto 48"/>
          <p:cNvSpPr txBox="1"/>
          <p:nvPr/>
        </p:nvSpPr>
        <p:spPr>
          <a:xfrm>
            <a:off x="9298113" y="1836850"/>
            <a:ext cx="1893467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pt-BR" sz="2000" i="1" dirty="0">
                <a:solidFill>
                  <a:srgbClr val="016FAC"/>
                </a:solidFill>
              </a:rPr>
              <a:t>por classificação</a:t>
            </a:r>
          </a:p>
        </p:txBody>
      </p:sp>
      <p:cxnSp>
        <p:nvCxnSpPr>
          <p:cNvPr id="50" name="Conector reto 49"/>
          <p:cNvCxnSpPr/>
          <p:nvPr/>
        </p:nvCxnSpPr>
        <p:spPr>
          <a:xfrm>
            <a:off x="11216573" y="2063087"/>
            <a:ext cx="621414" cy="0"/>
          </a:xfrm>
          <a:prstGeom prst="line">
            <a:avLst/>
          </a:prstGeom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graphicFrame>
        <p:nvGraphicFramePr>
          <p:cNvPr id="51" name="Tabela 50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60502032"/>
              </p:ext>
            </p:extLst>
          </p:nvPr>
        </p:nvGraphicFramePr>
        <p:xfrm>
          <a:off x="9187498" y="2894602"/>
          <a:ext cx="2650490" cy="2390577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325245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1325245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253365"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u="none" strike="noStrike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cliente</a:t>
                      </a:r>
                      <a:endParaRPr lang="pt-BR" sz="1600" b="1" i="0" u="none" strike="noStrike" dirty="0">
                        <a:solidFill>
                          <a:schemeClr val="accent5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u="none" strike="noStrike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não cliente</a:t>
                      </a:r>
                      <a:endParaRPr lang="pt-BR" sz="1600" b="1" i="0" u="none" strike="noStrike" dirty="0">
                        <a:solidFill>
                          <a:schemeClr val="accent5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56202"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65</a:t>
                      </a:r>
                    </a:p>
                  </a:txBody>
                  <a:tcPr marL="9525" marR="9525" marT="9525" marB="0" anchor="ctr"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CCFF">
                        <a:alpha val="1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46</a:t>
                      </a:r>
                    </a:p>
                  </a:txBody>
                  <a:tcPr marL="9525" marR="9525" marT="9525" marB="0" anchor="ctr"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CCFF">
                        <a:alpha val="25098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56202"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22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37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56202"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56202"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56202"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56202"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</a:tbl>
          </a:graphicData>
        </a:graphic>
      </p:graphicFrame>
      <p:grpSp>
        <p:nvGrpSpPr>
          <p:cNvPr id="52" name="Group 4"/>
          <p:cNvGrpSpPr>
            <a:grpSpLocks noChangeAspect="1"/>
          </p:cNvGrpSpPr>
          <p:nvPr/>
        </p:nvGrpSpPr>
        <p:grpSpPr bwMode="auto">
          <a:xfrm>
            <a:off x="9560842" y="2445634"/>
            <a:ext cx="541450" cy="356738"/>
            <a:chOff x="5297" y="3307"/>
            <a:chExt cx="384" cy="253"/>
          </a:xfrm>
        </p:grpSpPr>
        <p:sp>
          <p:nvSpPr>
            <p:cNvPr id="53" name="Freeform 5"/>
            <p:cNvSpPr>
              <a:spLocks noEditPoints="1"/>
            </p:cNvSpPr>
            <p:nvPr/>
          </p:nvSpPr>
          <p:spPr bwMode="auto">
            <a:xfrm>
              <a:off x="5304" y="3315"/>
              <a:ext cx="90" cy="137"/>
            </a:xfrm>
            <a:custGeom>
              <a:avLst/>
              <a:gdLst>
                <a:gd name="T0" fmla="*/ 0 w 90"/>
                <a:gd name="T1" fmla="*/ 120 h 137"/>
                <a:gd name="T2" fmla="*/ 41 w 90"/>
                <a:gd name="T3" fmla="*/ 0 h 137"/>
                <a:gd name="T4" fmla="*/ 90 w 90"/>
                <a:gd name="T5" fmla="*/ 17 h 137"/>
                <a:gd name="T6" fmla="*/ 49 w 90"/>
                <a:gd name="T7" fmla="*/ 137 h 137"/>
                <a:gd name="T8" fmla="*/ 0 w 90"/>
                <a:gd name="T9" fmla="*/ 120 h 137"/>
                <a:gd name="T10" fmla="*/ 0 w 90"/>
                <a:gd name="T11" fmla="*/ 120 h 137"/>
                <a:gd name="T12" fmla="*/ 0 w 90"/>
                <a:gd name="T13" fmla="*/ 12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0" h="137">
                  <a:moveTo>
                    <a:pt x="0" y="120"/>
                  </a:moveTo>
                  <a:lnTo>
                    <a:pt x="41" y="0"/>
                  </a:lnTo>
                  <a:lnTo>
                    <a:pt x="90" y="17"/>
                  </a:lnTo>
                  <a:lnTo>
                    <a:pt x="49" y="137"/>
                  </a:lnTo>
                  <a:lnTo>
                    <a:pt x="0" y="120"/>
                  </a:lnTo>
                  <a:close/>
                  <a:moveTo>
                    <a:pt x="0" y="120"/>
                  </a:moveTo>
                  <a:lnTo>
                    <a:pt x="0" y="120"/>
                  </a:lnTo>
                  <a:close/>
                </a:path>
              </a:pathLst>
            </a:custGeom>
            <a:solidFill>
              <a:srgbClr val="94A4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4" name="Freeform 6"/>
            <p:cNvSpPr>
              <a:spLocks noEditPoints="1"/>
            </p:cNvSpPr>
            <p:nvPr/>
          </p:nvSpPr>
          <p:spPr bwMode="auto">
            <a:xfrm>
              <a:off x="5304" y="3315"/>
              <a:ext cx="90" cy="137"/>
            </a:xfrm>
            <a:custGeom>
              <a:avLst/>
              <a:gdLst>
                <a:gd name="T0" fmla="*/ 0 w 90"/>
                <a:gd name="T1" fmla="*/ 120 h 137"/>
                <a:gd name="T2" fmla="*/ 41 w 90"/>
                <a:gd name="T3" fmla="*/ 0 h 137"/>
                <a:gd name="T4" fmla="*/ 90 w 90"/>
                <a:gd name="T5" fmla="*/ 17 h 137"/>
                <a:gd name="T6" fmla="*/ 49 w 90"/>
                <a:gd name="T7" fmla="*/ 137 h 137"/>
                <a:gd name="T8" fmla="*/ 0 w 90"/>
                <a:gd name="T9" fmla="*/ 120 h 137"/>
                <a:gd name="T10" fmla="*/ 0 w 90"/>
                <a:gd name="T11" fmla="*/ 120 h 137"/>
                <a:gd name="T12" fmla="*/ 0 w 90"/>
                <a:gd name="T13" fmla="*/ 12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0" h="137">
                  <a:moveTo>
                    <a:pt x="0" y="120"/>
                  </a:moveTo>
                  <a:lnTo>
                    <a:pt x="41" y="0"/>
                  </a:lnTo>
                  <a:lnTo>
                    <a:pt x="90" y="17"/>
                  </a:lnTo>
                  <a:lnTo>
                    <a:pt x="49" y="137"/>
                  </a:lnTo>
                  <a:lnTo>
                    <a:pt x="0" y="120"/>
                  </a:lnTo>
                  <a:moveTo>
                    <a:pt x="0" y="120"/>
                  </a:moveTo>
                  <a:lnTo>
                    <a:pt x="0" y="12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5" name="Freeform 7"/>
            <p:cNvSpPr>
              <a:spLocks noEditPoints="1"/>
            </p:cNvSpPr>
            <p:nvPr/>
          </p:nvSpPr>
          <p:spPr bwMode="auto">
            <a:xfrm>
              <a:off x="5297" y="3307"/>
              <a:ext cx="263" cy="152"/>
            </a:xfrm>
            <a:custGeom>
              <a:avLst/>
              <a:gdLst>
                <a:gd name="T0" fmla="*/ 545 w 1078"/>
                <a:gd name="T1" fmla="*/ 74 h 622"/>
                <a:gd name="T2" fmla="*/ 525 w 1078"/>
                <a:gd name="T3" fmla="*/ 84 h 622"/>
                <a:gd name="T4" fmla="*/ 447 w 1078"/>
                <a:gd name="T5" fmla="*/ 88 h 622"/>
                <a:gd name="T6" fmla="*/ 415 w 1078"/>
                <a:gd name="T7" fmla="*/ 77 h 622"/>
                <a:gd name="T8" fmla="*/ 409 w 1078"/>
                <a:gd name="T9" fmla="*/ 74 h 622"/>
                <a:gd name="T10" fmla="*/ 208 w 1078"/>
                <a:gd name="T11" fmla="*/ 5 h 622"/>
                <a:gd name="T12" fmla="*/ 171 w 1078"/>
                <a:gd name="T13" fmla="*/ 23 h 622"/>
                <a:gd name="T14" fmla="*/ 3 w 1078"/>
                <a:gd name="T15" fmla="*/ 514 h 622"/>
                <a:gd name="T16" fmla="*/ 4 w 1078"/>
                <a:gd name="T17" fmla="*/ 536 h 622"/>
                <a:gd name="T18" fmla="*/ 21 w 1078"/>
                <a:gd name="T19" fmla="*/ 551 h 622"/>
                <a:gd name="T20" fmla="*/ 221 w 1078"/>
                <a:gd name="T21" fmla="*/ 620 h 622"/>
                <a:gd name="T22" fmla="*/ 230 w 1078"/>
                <a:gd name="T23" fmla="*/ 622 h 622"/>
                <a:gd name="T24" fmla="*/ 258 w 1078"/>
                <a:gd name="T25" fmla="*/ 602 h 622"/>
                <a:gd name="T26" fmla="*/ 417 w 1078"/>
                <a:gd name="T27" fmla="*/ 139 h 622"/>
                <a:gd name="T28" fmla="*/ 428 w 1078"/>
                <a:gd name="T29" fmla="*/ 143 h 622"/>
                <a:gd name="T30" fmla="*/ 551 w 1078"/>
                <a:gd name="T31" fmla="*/ 136 h 622"/>
                <a:gd name="T32" fmla="*/ 571 w 1078"/>
                <a:gd name="T33" fmla="*/ 126 h 622"/>
                <a:gd name="T34" fmla="*/ 648 w 1078"/>
                <a:gd name="T35" fmla="*/ 122 h 622"/>
                <a:gd name="T36" fmla="*/ 1017 w 1078"/>
                <a:gd name="T37" fmla="*/ 249 h 622"/>
                <a:gd name="T38" fmla="*/ 991 w 1078"/>
                <a:gd name="T39" fmla="*/ 292 h 622"/>
                <a:gd name="T40" fmla="*/ 922 w 1078"/>
                <a:gd name="T41" fmla="*/ 293 h 622"/>
                <a:gd name="T42" fmla="*/ 757 w 1078"/>
                <a:gd name="T43" fmla="*/ 236 h 622"/>
                <a:gd name="T44" fmla="*/ 734 w 1078"/>
                <a:gd name="T45" fmla="*/ 238 h 622"/>
                <a:gd name="T46" fmla="*/ 720 w 1078"/>
                <a:gd name="T47" fmla="*/ 256 h 622"/>
                <a:gd name="T48" fmla="*/ 624 w 1078"/>
                <a:gd name="T49" fmla="*/ 382 h 622"/>
                <a:gd name="T50" fmla="*/ 454 w 1078"/>
                <a:gd name="T51" fmla="*/ 384 h 622"/>
                <a:gd name="T52" fmla="*/ 418 w 1078"/>
                <a:gd name="T53" fmla="*/ 402 h 622"/>
                <a:gd name="T54" fmla="*/ 436 w 1078"/>
                <a:gd name="T55" fmla="*/ 439 h 622"/>
                <a:gd name="T56" fmla="*/ 544 w 1078"/>
                <a:gd name="T57" fmla="*/ 459 h 622"/>
                <a:gd name="T58" fmla="*/ 651 w 1078"/>
                <a:gd name="T59" fmla="*/ 433 h 622"/>
                <a:gd name="T60" fmla="*/ 765 w 1078"/>
                <a:gd name="T61" fmla="*/ 300 h 622"/>
                <a:gd name="T62" fmla="*/ 902 w 1078"/>
                <a:gd name="T63" fmla="*/ 347 h 622"/>
                <a:gd name="T64" fmla="*/ 1024 w 1078"/>
                <a:gd name="T65" fmla="*/ 340 h 622"/>
                <a:gd name="T66" fmla="*/ 1078 w 1078"/>
                <a:gd name="T67" fmla="*/ 230 h 622"/>
                <a:gd name="T68" fmla="*/ 1058 w 1078"/>
                <a:gd name="T69" fmla="*/ 202 h 622"/>
                <a:gd name="T70" fmla="*/ 667 w 1078"/>
                <a:gd name="T71" fmla="*/ 67 h 622"/>
                <a:gd name="T72" fmla="*/ 545 w 1078"/>
                <a:gd name="T73" fmla="*/ 74 h 622"/>
                <a:gd name="T74" fmla="*/ 213 w 1078"/>
                <a:gd name="T75" fmla="*/ 556 h 622"/>
                <a:gd name="T76" fmla="*/ 67 w 1078"/>
                <a:gd name="T77" fmla="*/ 506 h 622"/>
                <a:gd name="T78" fmla="*/ 216 w 1078"/>
                <a:gd name="T79" fmla="*/ 70 h 622"/>
                <a:gd name="T80" fmla="*/ 362 w 1078"/>
                <a:gd name="T81" fmla="*/ 119 h 622"/>
                <a:gd name="T82" fmla="*/ 213 w 1078"/>
                <a:gd name="T83" fmla="*/ 556 h 622"/>
                <a:gd name="T84" fmla="*/ 213 w 1078"/>
                <a:gd name="T85" fmla="*/ 556 h 622"/>
                <a:gd name="T86" fmla="*/ 213 w 1078"/>
                <a:gd name="T87" fmla="*/ 556 h 6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078" h="622">
                  <a:moveTo>
                    <a:pt x="545" y="74"/>
                  </a:moveTo>
                  <a:cubicBezTo>
                    <a:pt x="525" y="84"/>
                    <a:pt x="525" y="84"/>
                    <a:pt x="525" y="84"/>
                  </a:cubicBezTo>
                  <a:cubicBezTo>
                    <a:pt x="501" y="96"/>
                    <a:pt x="473" y="97"/>
                    <a:pt x="447" y="88"/>
                  </a:cubicBezTo>
                  <a:cubicBezTo>
                    <a:pt x="415" y="77"/>
                    <a:pt x="415" y="77"/>
                    <a:pt x="415" y="77"/>
                  </a:cubicBezTo>
                  <a:cubicBezTo>
                    <a:pt x="413" y="76"/>
                    <a:pt x="411" y="75"/>
                    <a:pt x="409" y="74"/>
                  </a:cubicBezTo>
                  <a:cubicBezTo>
                    <a:pt x="208" y="5"/>
                    <a:pt x="208" y="5"/>
                    <a:pt x="208" y="5"/>
                  </a:cubicBezTo>
                  <a:cubicBezTo>
                    <a:pt x="193" y="0"/>
                    <a:pt x="176" y="8"/>
                    <a:pt x="171" y="23"/>
                  </a:cubicBezTo>
                  <a:cubicBezTo>
                    <a:pt x="3" y="514"/>
                    <a:pt x="3" y="514"/>
                    <a:pt x="3" y="514"/>
                  </a:cubicBezTo>
                  <a:cubicBezTo>
                    <a:pt x="0" y="522"/>
                    <a:pt x="1" y="530"/>
                    <a:pt x="4" y="536"/>
                  </a:cubicBezTo>
                  <a:cubicBezTo>
                    <a:pt x="7" y="543"/>
                    <a:pt x="13" y="549"/>
                    <a:pt x="21" y="551"/>
                  </a:cubicBezTo>
                  <a:cubicBezTo>
                    <a:pt x="221" y="620"/>
                    <a:pt x="221" y="620"/>
                    <a:pt x="221" y="620"/>
                  </a:cubicBezTo>
                  <a:cubicBezTo>
                    <a:pt x="224" y="621"/>
                    <a:pt x="228" y="622"/>
                    <a:pt x="230" y="622"/>
                  </a:cubicBezTo>
                  <a:cubicBezTo>
                    <a:pt x="243" y="622"/>
                    <a:pt x="254" y="614"/>
                    <a:pt x="258" y="602"/>
                  </a:cubicBezTo>
                  <a:cubicBezTo>
                    <a:pt x="417" y="139"/>
                    <a:pt x="417" y="139"/>
                    <a:pt x="417" y="139"/>
                  </a:cubicBezTo>
                  <a:cubicBezTo>
                    <a:pt x="428" y="143"/>
                    <a:pt x="428" y="143"/>
                    <a:pt x="428" y="143"/>
                  </a:cubicBezTo>
                  <a:cubicBezTo>
                    <a:pt x="468" y="157"/>
                    <a:pt x="513" y="155"/>
                    <a:pt x="551" y="136"/>
                  </a:cubicBezTo>
                  <a:cubicBezTo>
                    <a:pt x="571" y="126"/>
                    <a:pt x="571" y="126"/>
                    <a:pt x="571" y="126"/>
                  </a:cubicBezTo>
                  <a:cubicBezTo>
                    <a:pt x="595" y="115"/>
                    <a:pt x="623" y="113"/>
                    <a:pt x="648" y="122"/>
                  </a:cubicBezTo>
                  <a:cubicBezTo>
                    <a:pt x="1017" y="249"/>
                    <a:pt x="1017" y="249"/>
                    <a:pt x="1017" y="249"/>
                  </a:cubicBezTo>
                  <a:cubicBezTo>
                    <a:pt x="1013" y="264"/>
                    <a:pt x="1005" y="282"/>
                    <a:pt x="991" y="292"/>
                  </a:cubicBezTo>
                  <a:cubicBezTo>
                    <a:pt x="976" y="303"/>
                    <a:pt x="952" y="303"/>
                    <a:pt x="922" y="293"/>
                  </a:cubicBezTo>
                  <a:cubicBezTo>
                    <a:pt x="757" y="236"/>
                    <a:pt x="757" y="236"/>
                    <a:pt x="757" y="236"/>
                  </a:cubicBezTo>
                  <a:cubicBezTo>
                    <a:pt x="749" y="234"/>
                    <a:pt x="741" y="234"/>
                    <a:pt x="734" y="238"/>
                  </a:cubicBezTo>
                  <a:cubicBezTo>
                    <a:pt x="727" y="242"/>
                    <a:pt x="722" y="249"/>
                    <a:pt x="720" y="256"/>
                  </a:cubicBezTo>
                  <a:cubicBezTo>
                    <a:pt x="719" y="257"/>
                    <a:pt x="697" y="342"/>
                    <a:pt x="624" y="382"/>
                  </a:cubicBezTo>
                  <a:cubicBezTo>
                    <a:pt x="578" y="406"/>
                    <a:pt x="521" y="407"/>
                    <a:pt x="454" y="384"/>
                  </a:cubicBezTo>
                  <a:cubicBezTo>
                    <a:pt x="439" y="379"/>
                    <a:pt x="423" y="387"/>
                    <a:pt x="418" y="402"/>
                  </a:cubicBezTo>
                  <a:cubicBezTo>
                    <a:pt x="413" y="417"/>
                    <a:pt x="421" y="434"/>
                    <a:pt x="436" y="439"/>
                  </a:cubicBezTo>
                  <a:cubicBezTo>
                    <a:pt x="474" y="452"/>
                    <a:pt x="510" y="459"/>
                    <a:pt x="544" y="459"/>
                  </a:cubicBezTo>
                  <a:cubicBezTo>
                    <a:pt x="583" y="459"/>
                    <a:pt x="619" y="450"/>
                    <a:pt x="651" y="433"/>
                  </a:cubicBezTo>
                  <a:cubicBezTo>
                    <a:pt x="716" y="398"/>
                    <a:pt x="750" y="337"/>
                    <a:pt x="765" y="300"/>
                  </a:cubicBezTo>
                  <a:cubicBezTo>
                    <a:pt x="902" y="347"/>
                    <a:pt x="902" y="347"/>
                    <a:pt x="902" y="347"/>
                  </a:cubicBezTo>
                  <a:cubicBezTo>
                    <a:pt x="951" y="364"/>
                    <a:pt x="992" y="362"/>
                    <a:pt x="1024" y="340"/>
                  </a:cubicBezTo>
                  <a:cubicBezTo>
                    <a:pt x="1075" y="304"/>
                    <a:pt x="1077" y="233"/>
                    <a:pt x="1078" y="230"/>
                  </a:cubicBezTo>
                  <a:cubicBezTo>
                    <a:pt x="1078" y="217"/>
                    <a:pt x="1070" y="206"/>
                    <a:pt x="1058" y="202"/>
                  </a:cubicBezTo>
                  <a:cubicBezTo>
                    <a:pt x="667" y="67"/>
                    <a:pt x="667" y="67"/>
                    <a:pt x="667" y="67"/>
                  </a:cubicBezTo>
                  <a:cubicBezTo>
                    <a:pt x="627" y="53"/>
                    <a:pt x="583" y="56"/>
                    <a:pt x="545" y="74"/>
                  </a:cubicBezTo>
                  <a:close/>
                  <a:moveTo>
                    <a:pt x="213" y="556"/>
                  </a:moveTo>
                  <a:cubicBezTo>
                    <a:pt x="67" y="506"/>
                    <a:pt x="67" y="506"/>
                    <a:pt x="67" y="506"/>
                  </a:cubicBezTo>
                  <a:cubicBezTo>
                    <a:pt x="216" y="70"/>
                    <a:pt x="216" y="70"/>
                    <a:pt x="216" y="70"/>
                  </a:cubicBezTo>
                  <a:cubicBezTo>
                    <a:pt x="362" y="119"/>
                    <a:pt x="362" y="119"/>
                    <a:pt x="362" y="119"/>
                  </a:cubicBezTo>
                  <a:lnTo>
                    <a:pt x="213" y="556"/>
                  </a:lnTo>
                  <a:close/>
                  <a:moveTo>
                    <a:pt x="213" y="556"/>
                  </a:moveTo>
                  <a:cubicBezTo>
                    <a:pt x="213" y="556"/>
                    <a:pt x="213" y="556"/>
                    <a:pt x="213" y="556"/>
                  </a:cubicBezTo>
                </a:path>
              </a:pathLst>
            </a:custGeom>
            <a:solidFill>
              <a:srgbClr val="2C2F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6" name="Freeform 8"/>
            <p:cNvSpPr>
              <a:spLocks noEditPoints="1"/>
            </p:cNvSpPr>
            <p:nvPr/>
          </p:nvSpPr>
          <p:spPr bwMode="auto">
            <a:xfrm>
              <a:off x="5571" y="3316"/>
              <a:ext cx="102" cy="137"/>
            </a:xfrm>
            <a:custGeom>
              <a:avLst/>
              <a:gdLst>
                <a:gd name="T0" fmla="*/ 55 w 102"/>
                <a:gd name="T1" fmla="*/ 137 h 137"/>
                <a:gd name="T2" fmla="*/ 0 w 102"/>
                <a:gd name="T3" fmla="*/ 23 h 137"/>
                <a:gd name="T4" fmla="*/ 46 w 102"/>
                <a:gd name="T5" fmla="*/ 0 h 137"/>
                <a:gd name="T6" fmla="*/ 102 w 102"/>
                <a:gd name="T7" fmla="*/ 114 h 137"/>
                <a:gd name="T8" fmla="*/ 55 w 102"/>
                <a:gd name="T9" fmla="*/ 137 h 137"/>
                <a:gd name="T10" fmla="*/ 55 w 102"/>
                <a:gd name="T11" fmla="*/ 137 h 137"/>
                <a:gd name="T12" fmla="*/ 55 w 102"/>
                <a:gd name="T13" fmla="*/ 137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2" h="137">
                  <a:moveTo>
                    <a:pt x="55" y="137"/>
                  </a:moveTo>
                  <a:lnTo>
                    <a:pt x="0" y="23"/>
                  </a:lnTo>
                  <a:lnTo>
                    <a:pt x="46" y="0"/>
                  </a:lnTo>
                  <a:lnTo>
                    <a:pt x="102" y="114"/>
                  </a:lnTo>
                  <a:lnTo>
                    <a:pt x="55" y="137"/>
                  </a:lnTo>
                  <a:close/>
                  <a:moveTo>
                    <a:pt x="55" y="137"/>
                  </a:moveTo>
                  <a:lnTo>
                    <a:pt x="55" y="137"/>
                  </a:lnTo>
                  <a:close/>
                </a:path>
              </a:pathLst>
            </a:custGeom>
            <a:solidFill>
              <a:srgbClr val="E64C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7" name="Freeform 9"/>
            <p:cNvSpPr>
              <a:spLocks noEditPoints="1"/>
            </p:cNvSpPr>
            <p:nvPr/>
          </p:nvSpPr>
          <p:spPr bwMode="auto">
            <a:xfrm>
              <a:off x="5571" y="3316"/>
              <a:ext cx="102" cy="137"/>
            </a:xfrm>
            <a:custGeom>
              <a:avLst/>
              <a:gdLst>
                <a:gd name="T0" fmla="*/ 55 w 102"/>
                <a:gd name="T1" fmla="*/ 137 h 137"/>
                <a:gd name="T2" fmla="*/ 0 w 102"/>
                <a:gd name="T3" fmla="*/ 23 h 137"/>
                <a:gd name="T4" fmla="*/ 46 w 102"/>
                <a:gd name="T5" fmla="*/ 0 h 137"/>
                <a:gd name="T6" fmla="*/ 102 w 102"/>
                <a:gd name="T7" fmla="*/ 114 h 137"/>
                <a:gd name="T8" fmla="*/ 55 w 102"/>
                <a:gd name="T9" fmla="*/ 137 h 137"/>
                <a:gd name="T10" fmla="*/ 55 w 102"/>
                <a:gd name="T11" fmla="*/ 137 h 137"/>
                <a:gd name="T12" fmla="*/ 55 w 102"/>
                <a:gd name="T13" fmla="*/ 137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2" h="137">
                  <a:moveTo>
                    <a:pt x="55" y="137"/>
                  </a:moveTo>
                  <a:lnTo>
                    <a:pt x="0" y="23"/>
                  </a:lnTo>
                  <a:lnTo>
                    <a:pt x="46" y="0"/>
                  </a:lnTo>
                  <a:lnTo>
                    <a:pt x="102" y="114"/>
                  </a:lnTo>
                  <a:lnTo>
                    <a:pt x="55" y="137"/>
                  </a:lnTo>
                  <a:moveTo>
                    <a:pt x="55" y="137"/>
                  </a:moveTo>
                  <a:lnTo>
                    <a:pt x="55" y="13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8" name="Freeform 10"/>
            <p:cNvSpPr>
              <a:spLocks noEditPoints="1"/>
            </p:cNvSpPr>
            <p:nvPr/>
          </p:nvSpPr>
          <p:spPr bwMode="auto">
            <a:xfrm>
              <a:off x="5371" y="3309"/>
              <a:ext cx="310" cy="251"/>
            </a:xfrm>
            <a:custGeom>
              <a:avLst/>
              <a:gdLst>
                <a:gd name="T0" fmla="*/ 940 w 1268"/>
                <a:gd name="T1" fmla="*/ 646 h 1028"/>
                <a:gd name="T2" fmla="*/ 366 w 1268"/>
                <a:gd name="T3" fmla="*/ 967 h 1028"/>
                <a:gd name="T4" fmla="*/ 337 w 1268"/>
                <a:gd name="T5" fmla="*/ 909 h 1028"/>
                <a:gd name="T6" fmla="*/ 541 w 1268"/>
                <a:gd name="T7" fmla="*/ 809 h 1028"/>
                <a:gd name="T8" fmla="*/ 516 w 1268"/>
                <a:gd name="T9" fmla="*/ 757 h 1028"/>
                <a:gd name="T10" fmla="*/ 216 w 1268"/>
                <a:gd name="T11" fmla="*/ 904 h 1028"/>
                <a:gd name="T12" fmla="*/ 171 w 1268"/>
                <a:gd name="T13" fmla="*/ 864 h 1028"/>
                <a:gd name="T14" fmla="*/ 263 w 1268"/>
                <a:gd name="T15" fmla="*/ 808 h 1028"/>
                <a:gd name="T16" fmla="*/ 493 w 1268"/>
                <a:gd name="T17" fmla="*/ 663 h 1028"/>
                <a:gd name="T18" fmla="*/ 237 w 1268"/>
                <a:gd name="T19" fmla="*/ 756 h 1028"/>
                <a:gd name="T20" fmla="*/ 125 w 1268"/>
                <a:gd name="T21" fmla="*/ 811 h 1028"/>
                <a:gd name="T22" fmla="*/ 82 w 1268"/>
                <a:gd name="T23" fmla="*/ 797 h 1028"/>
                <a:gd name="T24" fmla="*/ 133 w 1268"/>
                <a:gd name="T25" fmla="*/ 736 h 1028"/>
                <a:gd name="T26" fmla="*/ 227 w 1268"/>
                <a:gd name="T27" fmla="*/ 690 h 1028"/>
                <a:gd name="T28" fmla="*/ 409 w 1268"/>
                <a:gd name="T29" fmla="*/ 568 h 1028"/>
                <a:gd name="T30" fmla="*/ 188 w 1268"/>
                <a:gd name="T31" fmla="*/ 644 h 1028"/>
                <a:gd name="T32" fmla="*/ 64 w 1268"/>
                <a:gd name="T33" fmla="*/ 668 h 1028"/>
                <a:gd name="T34" fmla="*/ 79 w 1268"/>
                <a:gd name="T35" fmla="*/ 625 h 1028"/>
                <a:gd name="T36" fmla="*/ 232 w 1268"/>
                <a:gd name="T37" fmla="*/ 518 h 1028"/>
                <a:gd name="T38" fmla="*/ 54 w 1268"/>
                <a:gd name="T39" fmla="*/ 573 h 1028"/>
                <a:gd name="T40" fmla="*/ 12 w 1268"/>
                <a:gd name="T41" fmla="*/ 694 h 1028"/>
                <a:gd name="T42" fmla="*/ 30 w 1268"/>
                <a:gd name="T43" fmla="*/ 822 h 1028"/>
                <a:gd name="T44" fmla="*/ 111 w 1268"/>
                <a:gd name="T45" fmla="*/ 872 h 1028"/>
                <a:gd name="T46" fmla="*/ 202 w 1268"/>
                <a:gd name="T47" fmla="*/ 965 h 1028"/>
                <a:gd name="T48" fmla="*/ 262 w 1268"/>
                <a:gd name="T49" fmla="*/ 946 h 1028"/>
                <a:gd name="T50" fmla="*/ 352 w 1268"/>
                <a:gd name="T51" fmla="*/ 1028 h 1028"/>
                <a:gd name="T52" fmla="*/ 756 w 1268"/>
                <a:gd name="T53" fmla="*/ 840 h 1028"/>
                <a:gd name="T54" fmla="*/ 1061 w 1268"/>
                <a:gd name="T55" fmla="*/ 613 h 1028"/>
                <a:gd name="T56" fmla="*/ 1261 w 1268"/>
                <a:gd name="T57" fmla="*/ 483 h 1028"/>
                <a:gd name="T58" fmla="*/ 1016 w 1268"/>
                <a:gd name="T59" fmla="*/ 2 h 1028"/>
                <a:gd name="T60" fmla="*/ 803 w 1268"/>
                <a:gd name="T61" fmla="*/ 97 h 1028"/>
                <a:gd name="T62" fmla="*/ 1009 w 1268"/>
                <a:gd name="T63" fmla="*/ 583 h 1028"/>
                <a:gd name="T64" fmla="*/ 1196 w 1268"/>
                <a:gd name="T65" fmla="*/ 483 h 1028"/>
                <a:gd name="T66" fmla="*/ 855 w 1268"/>
                <a:gd name="T67" fmla="*/ 136 h 1028"/>
                <a:gd name="T68" fmla="*/ 993 w 1268"/>
                <a:gd name="T69" fmla="*/ 69 h 10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268" h="1028">
                  <a:moveTo>
                    <a:pt x="1009" y="583"/>
                  </a:moveTo>
                  <a:cubicBezTo>
                    <a:pt x="940" y="646"/>
                    <a:pt x="940" y="646"/>
                    <a:pt x="940" y="646"/>
                  </a:cubicBezTo>
                  <a:cubicBezTo>
                    <a:pt x="877" y="703"/>
                    <a:pt x="807" y="752"/>
                    <a:pt x="731" y="789"/>
                  </a:cubicBezTo>
                  <a:cubicBezTo>
                    <a:pt x="366" y="967"/>
                    <a:pt x="366" y="967"/>
                    <a:pt x="366" y="967"/>
                  </a:cubicBezTo>
                  <a:cubicBezTo>
                    <a:pt x="350" y="975"/>
                    <a:pt x="330" y="968"/>
                    <a:pt x="322" y="952"/>
                  </a:cubicBezTo>
                  <a:cubicBezTo>
                    <a:pt x="314" y="936"/>
                    <a:pt x="321" y="917"/>
                    <a:pt x="337" y="909"/>
                  </a:cubicBezTo>
                  <a:cubicBezTo>
                    <a:pt x="342" y="906"/>
                    <a:pt x="342" y="906"/>
                    <a:pt x="342" y="906"/>
                  </a:cubicBezTo>
                  <a:cubicBezTo>
                    <a:pt x="541" y="809"/>
                    <a:pt x="541" y="809"/>
                    <a:pt x="541" y="809"/>
                  </a:cubicBezTo>
                  <a:cubicBezTo>
                    <a:pt x="556" y="802"/>
                    <a:pt x="562" y="784"/>
                    <a:pt x="555" y="770"/>
                  </a:cubicBezTo>
                  <a:cubicBezTo>
                    <a:pt x="548" y="756"/>
                    <a:pt x="531" y="750"/>
                    <a:pt x="516" y="757"/>
                  </a:cubicBezTo>
                  <a:cubicBezTo>
                    <a:pt x="316" y="854"/>
                    <a:pt x="316" y="854"/>
                    <a:pt x="316" y="854"/>
                  </a:cubicBezTo>
                  <a:cubicBezTo>
                    <a:pt x="216" y="904"/>
                    <a:pt x="216" y="904"/>
                    <a:pt x="216" y="904"/>
                  </a:cubicBezTo>
                  <a:cubicBezTo>
                    <a:pt x="200" y="912"/>
                    <a:pt x="180" y="905"/>
                    <a:pt x="172" y="888"/>
                  </a:cubicBezTo>
                  <a:cubicBezTo>
                    <a:pt x="169" y="881"/>
                    <a:pt x="168" y="872"/>
                    <a:pt x="171" y="864"/>
                  </a:cubicBezTo>
                  <a:cubicBezTo>
                    <a:pt x="174" y="856"/>
                    <a:pt x="180" y="849"/>
                    <a:pt x="187" y="845"/>
                  </a:cubicBezTo>
                  <a:cubicBezTo>
                    <a:pt x="263" y="808"/>
                    <a:pt x="263" y="808"/>
                    <a:pt x="263" y="808"/>
                  </a:cubicBezTo>
                  <a:cubicBezTo>
                    <a:pt x="480" y="702"/>
                    <a:pt x="480" y="702"/>
                    <a:pt x="480" y="702"/>
                  </a:cubicBezTo>
                  <a:cubicBezTo>
                    <a:pt x="494" y="695"/>
                    <a:pt x="500" y="678"/>
                    <a:pt x="493" y="663"/>
                  </a:cubicBezTo>
                  <a:cubicBezTo>
                    <a:pt x="486" y="649"/>
                    <a:pt x="469" y="643"/>
                    <a:pt x="455" y="650"/>
                  </a:cubicBezTo>
                  <a:cubicBezTo>
                    <a:pt x="237" y="756"/>
                    <a:pt x="237" y="756"/>
                    <a:pt x="237" y="756"/>
                  </a:cubicBezTo>
                  <a:cubicBezTo>
                    <a:pt x="229" y="760"/>
                    <a:pt x="229" y="760"/>
                    <a:pt x="229" y="760"/>
                  </a:cubicBezTo>
                  <a:cubicBezTo>
                    <a:pt x="125" y="811"/>
                    <a:pt x="125" y="811"/>
                    <a:pt x="125" y="811"/>
                  </a:cubicBezTo>
                  <a:cubicBezTo>
                    <a:pt x="118" y="815"/>
                    <a:pt x="109" y="816"/>
                    <a:pt x="101" y="813"/>
                  </a:cubicBezTo>
                  <a:cubicBezTo>
                    <a:pt x="92" y="810"/>
                    <a:pt x="86" y="804"/>
                    <a:pt x="82" y="797"/>
                  </a:cubicBezTo>
                  <a:cubicBezTo>
                    <a:pt x="74" y="781"/>
                    <a:pt x="81" y="761"/>
                    <a:pt x="97" y="753"/>
                  </a:cubicBezTo>
                  <a:cubicBezTo>
                    <a:pt x="133" y="736"/>
                    <a:pt x="133" y="736"/>
                    <a:pt x="133" y="736"/>
                  </a:cubicBezTo>
                  <a:cubicBezTo>
                    <a:pt x="206" y="700"/>
                    <a:pt x="206" y="700"/>
                    <a:pt x="206" y="700"/>
                  </a:cubicBezTo>
                  <a:cubicBezTo>
                    <a:pt x="227" y="690"/>
                    <a:pt x="227" y="690"/>
                    <a:pt x="227" y="690"/>
                  </a:cubicBezTo>
                  <a:cubicBezTo>
                    <a:pt x="395" y="607"/>
                    <a:pt x="395" y="607"/>
                    <a:pt x="395" y="607"/>
                  </a:cubicBezTo>
                  <a:cubicBezTo>
                    <a:pt x="410" y="600"/>
                    <a:pt x="416" y="583"/>
                    <a:pt x="409" y="568"/>
                  </a:cubicBezTo>
                  <a:cubicBezTo>
                    <a:pt x="402" y="554"/>
                    <a:pt x="384" y="548"/>
                    <a:pt x="370" y="555"/>
                  </a:cubicBezTo>
                  <a:cubicBezTo>
                    <a:pt x="188" y="644"/>
                    <a:pt x="188" y="644"/>
                    <a:pt x="188" y="644"/>
                  </a:cubicBezTo>
                  <a:cubicBezTo>
                    <a:pt x="108" y="683"/>
                    <a:pt x="108" y="683"/>
                    <a:pt x="108" y="683"/>
                  </a:cubicBezTo>
                  <a:cubicBezTo>
                    <a:pt x="92" y="691"/>
                    <a:pt x="72" y="685"/>
                    <a:pt x="64" y="668"/>
                  </a:cubicBezTo>
                  <a:cubicBezTo>
                    <a:pt x="60" y="661"/>
                    <a:pt x="60" y="652"/>
                    <a:pt x="63" y="644"/>
                  </a:cubicBezTo>
                  <a:cubicBezTo>
                    <a:pt x="66" y="635"/>
                    <a:pt x="71" y="629"/>
                    <a:pt x="79" y="625"/>
                  </a:cubicBezTo>
                  <a:cubicBezTo>
                    <a:pt x="218" y="557"/>
                    <a:pt x="218" y="557"/>
                    <a:pt x="218" y="557"/>
                  </a:cubicBezTo>
                  <a:cubicBezTo>
                    <a:pt x="233" y="550"/>
                    <a:pt x="239" y="533"/>
                    <a:pt x="232" y="518"/>
                  </a:cubicBezTo>
                  <a:cubicBezTo>
                    <a:pt x="225" y="504"/>
                    <a:pt x="207" y="498"/>
                    <a:pt x="193" y="505"/>
                  </a:cubicBezTo>
                  <a:cubicBezTo>
                    <a:pt x="54" y="573"/>
                    <a:pt x="54" y="573"/>
                    <a:pt x="54" y="573"/>
                  </a:cubicBezTo>
                  <a:cubicBezTo>
                    <a:pt x="32" y="584"/>
                    <a:pt x="16" y="602"/>
                    <a:pt x="8" y="625"/>
                  </a:cubicBezTo>
                  <a:cubicBezTo>
                    <a:pt x="0" y="648"/>
                    <a:pt x="2" y="672"/>
                    <a:pt x="12" y="694"/>
                  </a:cubicBezTo>
                  <a:cubicBezTo>
                    <a:pt x="19" y="707"/>
                    <a:pt x="28" y="719"/>
                    <a:pt x="40" y="727"/>
                  </a:cubicBezTo>
                  <a:cubicBezTo>
                    <a:pt x="20" y="753"/>
                    <a:pt x="15" y="790"/>
                    <a:pt x="30" y="822"/>
                  </a:cubicBezTo>
                  <a:cubicBezTo>
                    <a:pt x="41" y="844"/>
                    <a:pt x="60" y="860"/>
                    <a:pt x="82" y="868"/>
                  </a:cubicBezTo>
                  <a:cubicBezTo>
                    <a:pt x="92" y="871"/>
                    <a:pt x="101" y="872"/>
                    <a:pt x="111" y="872"/>
                  </a:cubicBezTo>
                  <a:cubicBezTo>
                    <a:pt x="111" y="887"/>
                    <a:pt x="114" y="901"/>
                    <a:pt x="120" y="914"/>
                  </a:cubicBezTo>
                  <a:cubicBezTo>
                    <a:pt x="136" y="946"/>
                    <a:pt x="168" y="965"/>
                    <a:pt x="202" y="965"/>
                  </a:cubicBezTo>
                  <a:cubicBezTo>
                    <a:pt x="215" y="965"/>
                    <a:pt x="228" y="962"/>
                    <a:pt x="241" y="956"/>
                  </a:cubicBezTo>
                  <a:cubicBezTo>
                    <a:pt x="262" y="946"/>
                    <a:pt x="262" y="946"/>
                    <a:pt x="262" y="946"/>
                  </a:cubicBezTo>
                  <a:cubicBezTo>
                    <a:pt x="263" y="957"/>
                    <a:pt x="266" y="967"/>
                    <a:pt x="270" y="977"/>
                  </a:cubicBezTo>
                  <a:cubicBezTo>
                    <a:pt x="286" y="1009"/>
                    <a:pt x="318" y="1028"/>
                    <a:pt x="352" y="1028"/>
                  </a:cubicBezTo>
                  <a:cubicBezTo>
                    <a:pt x="365" y="1028"/>
                    <a:pt x="379" y="1025"/>
                    <a:pt x="391" y="1019"/>
                  </a:cubicBezTo>
                  <a:cubicBezTo>
                    <a:pt x="756" y="840"/>
                    <a:pt x="756" y="840"/>
                    <a:pt x="756" y="840"/>
                  </a:cubicBezTo>
                  <a:cubicBezTo>
                    <a:pt x="838" y="800"/>
                    <a:pt x="913" y="749"/>
                    <a:pt x="979" y="688"/>
                  </a:cubicBezTo>
                  <a:cubicBezTo>
                    <a:pt x="1061" y="613"/>
                    <a:pt x="1061" y="613"/>
                    <a:pt x="1061" y="613"/>
                  </a:cubicBezTo>
                  <a:cubicBezTo>
                    <a:pt x="1248" y="521"/>
                    <a:pt x="1248" y="521"/>
                    <a:pt x="1248" y="521"/>
                  </a:cubicBezTo>
                  <a:cubicBezTo>
                    <a:pt x="1262" y="514"/>
                    <a:pt x="1268" y="497"/>
                    <a:pt x="1261" y="483"/>
                  </a:cubicBezTo>
                  <a:cubicBezTo>
                    <a:pt x="1033" y="17"/>
                    <a:pt x="1033" y="17"/>
                    <a:pt x="1033" y="17"/>
                  </a:cubicBezTo>
                  <a:cubicBezTo>
                    <a:pt x="1029" y="10"/>
                    <a:pt x="1023" y="5"/>
                    <a:pt x="1016" y="2"/>
                  </a:cubicBezTo>
                  <a:cubicBezTo>
                    <a:pt x="1009" y="0"/>
                    <a:pt x="1001" y="0"/>
                    <a:pt x="994" y="4"/>
                  </a:cubicBezTo>
                  <a:cubicBezTo>
                    <a:pt x="803" y="97"/>
                    <a:pt x="803" y="97"/>
                    <a:pt x="803" y="97"/>
                  </a:cubicBezTo>
                  <a:cubicBezTo>
                    <a:pt x="789" y="104"/>
                    <a:pt x="783" y="121"/>
                    <a:pt x="790" y="136"/>
                  </a:cubicBezTo>
                  <a:lnTo>
                    <a:pt x="1009" y="583"/>
                  </a:lnTo>
                  <a:close/>
                  <a:moveTo>
                    <a:pt x="993" y="69"/>
                  </a:moveTo>
                  <a:cubicBezTo>
                    <a:pt x="1196" y="483"/>
                    <a:pt x="1196" y="483"/>
                    <a:pt x="1196" y="483"/>
                  </a:cubicBezTo>
                  <a:cubicBezTo>
                    <a:pt x="1057" y="551"/>
                    <a:pt x="1057" y="551"/>
                    <a:pt x="1057" y="551"/>
                  </a:cubicBezTo>
                  <a:cubicBezTo>
                    <a:pt x="855" y="136"/>
                    <a:pt x="855" y="136"/>
                    <a:pt x="855" y="136"/>
                  </a:cubicBezTo>
                  <a:lnTo>
                    <a:pt x="993" y="69"/>
                  </a:lnTo>
                  <a:close/>
                  <a:moveTo>
                    <a:pt x="993" y="69"/>
                  </a:moveTo>
                  <a:cubicBezTo>
                    <a:pt x="993" y="69"/>
                    <a:pt x="993" y="69"/>
                    <a:pt x="993" y="69"/>
                  </a:cubicBezTo>
                </a:path>
              </a:pathLst>
            </a:custGeom>
            <a:solidFill>
              <a:srgbClr val="2C2F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grpSp>
        <p:nvGrpSpPr>
          <p:cNvPr id="59" name="Grupo 58"/>
          <p:cNvGrpSpPr/>
          <p:nvPr/>
        </p:nvGrpSpPr>
        <p:grpSpPr>
          <a:xfrm>
            <a:off x="10917254" y="2400109"/>
            <a:ext cx="377171" cy="377171"/>
            <a:chOff x="6271617" y="-2179332"/>
            <a:chExt cx="1684338" cy="1684338"/>
          </a:xfrm>
        </p:grpSpPr>
        <p:sp>
          <p:nvSpPr>
            <p:cNvPr id="60" name="AutoShape 12"/>
            <p:cNvSpPr>
              <a:spLocks noChangeAspect="1" noChangeArrowheads="1" noTextEdit="1"/>
            </p:cNvSpPr>
            <p:nvPr/>
          </p:nvSpPr>
          <p:spPr bwMode="auto">
            <a:xfrm>
              <a:off x="6271617" y="-2179332"/>
              <a:ext cx="1684338" cy="16827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1" name="Oval 14"/>
            <p:cNvSpPr>
              <a:spLocks noChangeArrowheads="1"/>
            </p:cNvSpPr>
            <p:nvPr/>
          </p:nvSpPr>
          <p:spPr bwMode="auto">
            <a:xfrm>
              <a:off x="6304955" y="-2144407"/>
              <a:ext cx="1616075" cy="1614488"/>
            </a:xfrm>
            <a:prstGeom prst="ellipse">
              <a:avLst/>
            </a:prstGeom>
            <a:solidFill>
              <a:srgbClr val="FF75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2" name="Freeform 15"/>
            <p:cNvSpPr>
              <a:spLocks/>
            </p:cNvSpPr>
            <p:nvPr/>
          </p:nvSpPr>
          <p:spPr bwMode="auto">
            <a:xfrm>
              <a:off x="6654205" y="-1795157"/>
              <a:ext cx="917575" cy="915988"/>
            </a:xfrm>
            <a:custGeom>
              <a:avLst/>
              <a:gdLst>
                <a:gd name="T0" fmla="*/ 578 w 578"/>
                <a:gd name="T1" fmla="*/ 98 h 577"/>
                <a:gd name="T2" fmla="*/ 480 w 578"/>
                <a:gd name="T3" fmla="*/ 0 h 577"/>
                <a:gd name="T4" fmla="*/ 289 w 578"/>
                <a:gd name="T5" fmla="*/ 190 h 577"/>
                <a:gd name="T6" fmla="*/ 98 w 578"/>
                <a:gd name="T7" fmla="*/ 0 h 577"/>
                <a:gd name="T8" fmla="*/ 0 w 578"/>
                <a:gd name="T9" fmla="*/ 98 h 577"/>
                <a:gd name="T10" fmla="*/ 191 w 578"/>
                <a:gd name="T11" fmla="*/ 289 h 577"/>
                <a:gd name="T12" fmla="*/ 0 w 578"/>
                <a:gd name="T13" fmla="*/ 479 h 577"/>
                <a:gd name="T14" fmla="*/ 98 w 578"/>
                <a:gd name="T15" fmla="*/ 577 h 577"/>
                <a:gd name="T16" fmla="*/ 289 w 578"/>
                <a:gd name="T17" fmla="*/ 387 h 577"/>
                <a:gd name="T18" fmla="*/ 480 w 578"/>
                <a:gd name="T19" fmla="*/ 577 h 577"/>
                <a:gd name="T20" fmla="*/ 578 w 578"/>
                <a:gd name="T21" fmla="*/ 479 h 577"/>
                <a:gd name="T22" fmla="*/ 387 w 578"/>
                <a:gd name="T23" fmla="*/ 289 h 577"/>
                <a:gd name="T24" fmla="*/ 578 w 578"/>
                <a:gd name="T25" fmla="*/ 98 h 5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78" h="577">
                  <a:moveTo>
                    <a:pt x="578" y="98"/>
                  </a:moveTo>
                  <a:lnTo>
                    <a:pt x="480" y="0"/>
                  </a:lnTo>
                  <a:lnTo>
                    <a:pt x="289" y="190"/>
                  </a:lnTo>
                  <a:lnTo>
                    <a:pt x="98" y="0"/>
                  </a:lnTo>
                  <a:lnTo>
                    <a:pt x="0" y="98"/>
                  </a:lnTo>
                  <a:lnTo>
                    <a:pt x="191" y="289"/>
                  </a:lnTo>
                  <a:lnTo>
                    <a:pt x="0" y="479"/>
                  </a:lnTo>
                  <a:lnTo>
                    <a:pt x="98" y="577"/>
                  </a:lnTo>
                  <a:lnTo>
                    <a:pt x="289" y="387"/>
                  </a:lnTo>
                  <a:lnTo>
                    <a:pt x="480" y="577"/>
                  </a:lnTo>
                  <a:lnTo>
                    <a:pt x="578" y="479"/>
                  </a:lnTo>
                  <a:lnTo>
                    <a:pt x="387" y="289"/>
                  </a:lnTo>
                  <a:lnTo>
                    <a:pt x="578" y="98"/>
                  </a:ln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3" name="Freeform 16"/>
            <p:cNvSpPr>
              <a:spLocks noEditPoints="1"/>
            </p:cNvSpPr>
            <p:nvPr/>
          </p:nvSpPr>
          <p:spPr bwMode="auto">
            <a:xfrm>
              <a:off x="6271617" y="-2177744"/>
              <a:ext cx="1684338" cy="1682750"/>
            </a:xfrm>
            <a:custGeom>
              <a:avLst/>
              <a:gdLst>
                <a:gd name="T0" fmla="*/ 1191 w 2382"/>
                <a:gd name="T1" fmla="*/ 2382 h 2382"/>
                <a:gd name="T2" fmla="*/ 349 w 2382"/>
                <a:gd name="T3" fmla="*/ 2033 h 2382"/>
                <a:gd name="T4" fmla="*/ 0 w 2382"/>
                <a:gd name="T5" fmla="*/ 1191 h 2382"/>
                <a:gd name="T6" fmla="*/ 349 w 2382"/>
                <a:gd name="T7" fmla="*/ 349 h 2382"/>
                <a:gd name="T8" fmla="*/ 1191 w 2382"/>
                <a:gd name="T9" fmla="*/ 0 h 2382"/>
                <a:gd name="T10" fmla="*/ 2033 w 2382"/>
                <a:gd name="T11" fmla="*/ 349 h 2382"/>
                <a:gd name="T12" fmla="*/ 2382 w 2382"/>
                <a:gd name="T13" fmla="*/ 1191 h 2382"/>
                <a:gd name="T14" fmla="*/ 2033 w 2382"/>
                <a:gd name="T15" fmla="*/ 2033 h 2382"/>
                <a:gd name="T16" fmla="*/ 1191 w 2382"/>
                <a:gd name="T17" fmla="*/ 2382 h 2382"/>
                <a:gd name="T18" fmla="*/ 1191 w 2382"/>
                <a:gd name="T19" fmla="*/ 95 h 2382"/>
                <a:gd name="T20" fmla="*/ 95 w 2382"/>
                <a:gd name="T21" fmla="*/ 1191 h 2382"/>
                <a:gd name="T22" fmla="*/ 1191 w 2382"/>
                <a:gd name="T23" fmla="*/ 2287 h 2382"/>
                <a:gd name="T24" fmla="*/ 2287 w 2382"/>
                <a:gd name="T25" fmla="*/ 1191 h 2382"/>
                <a:gd name="T26" fmla="*/ 1191 w 2382"/>
                <a:gd name="T27" fmla="*/ 95 h 23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382" h="2382">
                  <a:moveTo>
                    <a:pt x="1191" y="2382"/>
                  </a:moveTo>
                  <a:cubicBezTo>
                    <a:pt x="873" y="2382"/>
                    <a:pt x="574" y="2258"/>
                    <a:pt x="349" y="2033"/>
                  </a:cubicBezTo>
                  <a:cubicBezTo>
                    <a:pt x="124" y="1808"/>
                    <a:pt x="0" y="1509"/>
                    <a:pt x="0" y="1191"/>
                  </a:cubicBezTo>
                  <a:cubicBezTo>
                    <a:pt x="0" y="873"/>
                    <a:pt x="124" y="574"/>
                    <a:pt x="349" y="349"/>
                  </a:cubicBezTo>
                  <a:cubicBezTo>
                    <a:pt x="574" y="124"/>
                    <a:pt x="873" y="0"/>
                    <a:pt x="1191" y="0"/>
                  </a:cubicBezTo>
                  <a:cubicBezTo>
                    <a:pt x="1509" y="0"/>
                    <a:pt x="1808" y="124"/>
                    <a:pt x="2033" y="349"/>
                  </a:cubicBezTo>
                  <a:cubicBezTo>
                    <a:pt x="2258" y="574"/>
                    <a:pt x="2382" y="873"/>
                    <a:pt x="2382" y="1191"/>
                  </a:cubicBezTo>
                  <a:cubicBezTo>
                    <a:pt x="2382" y="1509"/>
                    <a:pt x="2258" y="1808"/>
                    <a:pt x="2033" y="2033"/>
                  </a:cubicBezTo>
                  <a:cubicBezTo>
                    <a:pt x="1808" y="2258"/>
                    <a:pt x="1509" y="2382"/>
                    <a:pt x="1191" y="2382"/>
                  </a:cubicBezTo>
                  <a:close/>
                  <a:moveTo>
                    <a:pt x="1191" y="95"/>
                  </a:moveTo>
                  <a:cubicBezTo>
                    <a:pt x="587" y="95"/>
                    <a:pt x="95" y="587"/>
                    <a:pt x="95" y="1191"/>
                  </a:cubicBezTo>
                  <a:cubicBezTo>
                    <a:pt x="95" y="1795"/>
                    <a:pt x="587" y="2287"/>
                    <a:pt x="1191" y="2287"/>
                  </a:cubicBezTo>
                  <a:cubicBezTo>
                    <a:pt x="1795" y="2287"/>
                    <a:pt x="2287" y="1795"/>
                    <a:pt x="2287" y="1191"/>
                  </a:cubicBezTo>
                  <a:cubicBezTo>
                    <a:pt x="2287" y="587"/>
                    <a:pt x="1795" y="95"/>
                    <a:pt x="1191" y="95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4" name="Freeform 17"/>
            <p:cNvSpPr>
              <a:spLocks noEditPoints="1"/>
            </p:cNvSpPr>
            <p:nvPr/>
          </p:nvSpPr>
          <p:spPr bwMode="auto">
            <a:xfrm>
              <a:off x="6617692" y="-1831669"/>
              <a:ext cx="990600" cy="989013"/>
            </a:xfrm>
            <a:custGeom>
              <a:avLst/>
              <a:gdLst>
                <a:gd name="T0" fmla="*/ 1129 w 1402"/>
                <a:gd name="T1" fmla="*/ 1397 h 1402"/>
                <a:gd name="T2" fmla="*/ 1095 w 1402"/>
                <a:gd name="T3" fmla="*/ 1384 h 1402"/>
                <a:gd name="T4" fmla="*/ 701 w 1402"/>
                <a:gd name="T5" fmla="*/ 989 h 1402"/>
                <a:gd name="T6" fmla="*/ 307 w 1402"/>
                <a:gd name="T7" fmla="*/ 1384 h 1402"/>
                <a:gd name="T8" fmla="*/ 240 w 1402"/>
                <a:gd name="T9" fmla="*/ 1384 h 1402"/>
                <a:gd name="T10" fmla="*/ 18 w 1402"/>
                <a:gd name="T11" fmla="*/ 1162 h 1402"/>
                <a:gd name="T12" fmla="*/ 18 w 1402"/>
                <a:gd name="T13" fmla="*/ 1095 h 1402"/>
                <a:gd name="T14" fmla="*/ 413 w 1402"/>
                <a:gd name="T15" fmla="*/ 701 h 1402"/>
                <a:gd name="T16" fmla="*/ 18 w 1402"/>
                <a:gd name="T17" fmla="*/ 307 h 1402"/>
                <a:gd name="T18" fmla="*/ 18 w 1402"/>
                <a:gd name="T19" fmla="*/ 240 h 1402"/>
                <a:gd name="T20" fmla="*/ 240 w 1402"/>
                <a:gd name="T21" fmla="*/ 18 h 1402"/>
                <a:gd name="T22" fmla="*/ 307 w 1402"/>
                <a:gd name="T23" fmla="*/ 18 h 1402"/>
                <a:gd name="T24" fmla="*/ 701 w 1402"/>
                <a:gd name="T25" fmla="*/ 413 h 1402"/>
                <a:gd name="T26" fmla="*/ 1095 w 1402"/>
                <a:gd name="T27" fmla="*/ 18 h 1402"/>
                <a:gd name="T28" fmla="*/ 1162 w 1402"/>
                <a:gd name="T29" fmla="*/ 18 h 1402"/>
                <a:gd name="T30" fmla="*/ 1384 w 1402"/>
                <a:gd name="T31" fmla="*/ 240 h 1402"/>
                <a:gd name="T32" fmla="*/ 1384 w 1402"/>
                <a:gd name="T33" fmla="*/ 307 h 1402"/>
                <a:gd name="T34" fmla="*/ 989 w 1402"/>
                <a:gd name="T35" fmla="*/ 701 h 1402"/>
                <a:gd name="T36" fmla="*/ 1384 w 1402"/>
                <a:gd name="T37" fmla="*/ 1095 h 1402"/>
                <a:gd name="T38" fmla="*/ 1384 w 1402"/>
                <a:gd name="T39" fmla="*/ 1162 h 1402"/>
                <a:gd name="T40" fmla="*/ 1162 w 1402"/>
                <a:gd name="T41" fmla="*/ 1384 h 1402"/>
                <a:gd name="T42" fmla="*/ 1129 w 1402"/>
                <a:gd name="T43" fmla="*/ 1397 h 1402"/>
                <a:gd name="T44" fmla="*/ 701 w 1402"/>
                <a:gd name="T45" fmla="*/ 875 h 1402"/>
                <a:gd name="T46" fmla="*/ 735 w 1402"/>
                <a:gd name="T47" fmla="*/ 889 h 1402"/>
                <a:gd name="T48" fmla="*/ 1129 w 1402"/>
                <a:gd name="T49" fmla="*/ 1283 h 1402"/>
                <a:gd name="T50" fmla="*/ 1283 w 1402"/>
                <a:gd name="T51" fmla="*/ 1129 h 1402"/>
                <a:gd name="T52" fmla="*/ 889 w 1402"/>
                <a:gd name="T53" fmla="*/ 735 h 1402"/>
                <a:gd name="T54" fmla="*/ 889 w 1402"/>
                <a:gd name="T55" fmla="*/ 667 h 1402"/>
                <a:gd name="T56" fmla="*/ 1283 w 1402"/>
                <a:gd name="T57" fmla="*/ 273 h 1402"/>
                <a:gd name="T58" fmla="*/ 1129 w 1402"/>
                <a:gd name="T59" fmla="*/ 119 h 1402"/>
                <a:gd name="T60" fmla="*/ 735 w 1402"/>
                <a:gd name="T61" fmla="*/ 513 h 1402"/>
                <a:gd name="T62" fmla="*/ 667 w 1402"/>
                <a:gd name="T63" fmla="*/ 513 h 1402"/>
                <a:gd name="T64" fmla="*/ 273 w 1402"/>
                <a:gd name="T65" fmla="*/ 119 h 1402"/>
                <a:gd name="T66" fmla="*/ 119 w 1402"/>
                <a:gd name="T67" fmla="*/ 273 h 1402"/>
                <a:gd name="T68" fmla="*/ 513 w 1402"/>
                <a:gd name="T69" fmla="*/ 667 h 1402"/>
                <a:gd name="T70" fmla="*/ 513 w 1402"/>
                <a:gd name="T71" fmla="*/ 735 h 1402"/>
                <a:gd name="T72" fmla="*/ 119 w 1402"/>
                <a:gd name="T73" fmla="*/ 1129 h 1402"/>
                <a:gd name="T74" fmla="*/ 273 w 1402"/>
                <a:gd name="T75" fmla="*/ 1283 h 1402"/>
                <a:gd name="T76" fmla="*/ 667 w 1402"/>
                <a:gd name="T77" fmla="*/ 889 h 1402"/>
                <a:gd name="T78" fmla="*/ 701 w 1402"/>
                <a:gd name="T79" fmla="*/ 875 h 14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402" h="1402">
                  <a:moveTo>
                    <a:pt x="1129" y="1397"/>
                  </a:moveTo>
                  <a:cubicBezTo>
                    <a:pt x="1117" y="1397"/>
                    <a:pt x="1104" y="1393"/>
                    <a:pt x="1095" y="1384"/>
                  </a:cubicBezTo>
                  <a:cubicBezTo>
                    <a:pt x="701" y="989"/>
                    <a:pt x="701" y="989"/>
                    <a:pt x="701" y="989"/>
                  </a:cubicBezTo>
                  <a:cubicBezTo>
                    <a:pt x="307" y="1384"/>
                    <a:pt x="307" y="1384"/>
                    <a:pt x="307" y="1384"/>
                  </a:cubicBezTo>
                  <a:cubicBezTo>
                    <a:pt x="288" y="1402"/>
                    <a:pt x="258" y="1402"/>
                    <a:pt x="240" y="1384"/>
                  </a:cubicBezTo>
                  <a:cubicBezTo>
                    <a:pt x="18" y="1162"/>
                    <a:pt x="18" y="1162"/>
                    <a:pt x="18" y="1162"/>
                  </a:cubicBezTo>
                  <a:cubicBezTo>
                    <a:pt x="0" y="1144"/>
                    <a:pt x="0" y="1114"/>
                    <a:pt x="18" y="1095"/>
                  </a:cubicBezTo>
                  <a:cubicBezTo>
                    <a:pt x="413" y="701"/>
                    <a:pt x="413" y="701"/>
                    <a:pt x="413" y="701"/>
                  </a:cubicBezTo>
                  <a:cubicBezTo>
                    <a:pt x="18" y="307"/>
                    <a:pt x="18" y="307"/>
                    <a:pt x="18" y="307"/>
                  </a:cubicBezTo>
                  <a:cubicBezTo>
                    <a:pt x="0" y="288"/>
                    <a:pt x="0" y="258"/>
                    <a:pt x="18" y="240"/>
                  </a:cubicBezTo>
                  <a:cubicBezTo>
                    <a:pt x="240" y="18"/>
                    <a:pt x="240" y="18"/>
                    <a:pt x="240" y="18"/>
                  </a:cubicBezTo>
                  <a:cubicBezTo>
                    <a:pt x="258" y="0"/>
                    <a:pt x="288" y="0"/>
                    <a:pt x="307" y="18"/>
                  </a:cubicBezTo>
                  <a:cubicBezTo>
                    <a:pt x="701" y="413"/>
                    <a:pt x="701" y="413"/>
                    <a:pt x="701" y="413"/>
                  </a:cubicBezTo>
                  <a:cubicBezTo>
                    <a:pt x="1095" y="18"/>
                    <a:pt x="1095" y="18"/>
                    <a:pt x="1095" y="18"/>
                  </a:cubicBezTo>
                  <a:cubicBezTo>
                    <a:pt x="1114" y="0"/>
                    <a:pt x="1144" y="0"/>
                    <a:pt x="1162" y="18"/>
                  </a:cubicBezTo>
                  <a:cubicBezTo>
                    <a:pt x="1384" y="240"/>
                    <a:pt x="1384" y="240"/>
                    <a:pt x="1384" y="240"/>
                  </a:cubicBezTo>
                  <a:cubicBezTo>
                    <a:pt x="1402" y="258"/>
                    <a:pt x="1402" y="288"/>
                    <a:pt x="1384" y="307"/>
                  </a:cubicBezTo>
                  <a:cubicBezTo>
                    <a:pt x="989" y="701"/>
                    <a:pt x="989" y="701"/>
                    <a:pt x="989" y="701"/>
                  </a:cubicBezTo>
                  <a:cubicBezTo>
                    <a:pt x="1384" y="1095"/>
                    <a:pt x="1384" y="1095"/>
                    <a:pt x="1384" y="1095"/>
                  </a:cubicBezTo>
                  <a:cubicBezTo>
                    <a:pt x="1402" y="1114"/>
                    <a:pt x="1402" y="1144"/>
                    <a:pt x="1384" y="1162"/>
                  </a:cubicBezTo>
                  <a:cubicBezTo>
                    <a:pt x="1162" y="1384"/>
                    <a:pt x="1162" y="1384"/>
                    <a:pt x="1162" y="1384"/>
                  </a:cubicBezTo>
                  <a:cubicBezTo>
                    <a:pt x="1153" y="1393"/>
                    <a:pt x="1141" y="1397"/>
                    <a:pt x="1129" y="1397"/>
                  </a:cubicBezTo>
                  <a:close/>
                  <a:moveTo>
                    <a:pt x="701" y="875"/>
                  </a:moveTo>
                  <a:cubicBezTo>
                    <a:pt x="713" y="875"/>
                    <a:pt x="725" y="880"/>
                    <a:pt x="735" y="889"/>
                  </a:cubicBezTo>
                  <a:cubicBezTo>
                    <a:pt x="1129" y="1283"/>
                    <a:pt x="1129" y="1283"/>
                    <a:pt x="1129" y="1283"/>
                  </a:cubicBezTo>
                  <a:cubicBezTo>
                    <a:pt x="1283" y="1129"/>
                    <a:pt x="1283" y="1129"/>
                    <a:pt x="1283" y="1129"/>
                  </a:cubicBezTo>
                  <a:cubicBezTo>
                    <a:pt x="889" y="735"/>
                    <a:pt x="889" y="735"/>
                    <a:pt x="889" y="735"/>
                  </a:cubicBezTo>
                  <a:cubicBezTo>
                    <a:pt x="870" y="716"/>
                    <a:pt x="870" y="686"/>
                    <a:pt x="889" y="667"/>
                  </a:cubicBezTo>
                  <a:cubicBezTo>
                    <a:pt x="1283" y="273"/>
                    <a:pt x="1283" y="273"/>
                    <a:pt x="1283" y="273"/>
                  </a:cubicBezTo>
                  <a:cubicBezTo>
                    <a:pt x="1129" y="119"/>
                    <a:pt x="1129" y="119"/>
                    <a:pt x="1129" y="119"/>
                  </a:cubicBezTo>
                  <a:cubicBezTo>
                    <a:pt x="735" y="513"/>
                    <a:pt x="735" y="513"/>
                    <a:pt x="735" y="513"/>
                  </a:cubicBezTo>
                  <a:cubicBezTo>
                    <a:pt x="716" y="532"/>
                    <a:pt x="686" y="532"/>
                    <a:pt x="667" y="513"/>
                  </a:cubicBezTo>
                  <a:cubicBezTo>
                    <a:pt x="273" y="119"/>
                    <a:pt x="273" y="119"/>
                    <a:pt x="273" y="119"/>
                  </a:cubicBezTo>
                  <a:cubicBezTo>
                    <a:pt x="119" y="273"/>
                    <a:pt x="119" y="273"/>
                    <a:pt x="119" y="273"/>
                  </a:cubicBezTo>
                  <a:cubicBezTo>
                    <a:pt x="513" y="667"/>
                    <a:pt x="513" y="667"/>
                    <a:pt x="513" y="667"/>
                  </a:cubicBezTo>
                  <a:cubicBezTo>
                    <a:pt x="532" y="686"/>
                    <a:pt x="532" y="716"/>
                    <a:pt x="513" y="735"/>
                  </a:cubicBezTo>
                  <a:cubicBezTo>
                    <a:pt x="119" y="1129"/>
                    <a:pt x="119" y="1129"/>
                    <a:pt x="119" y="1129"/>
                  </a:cubicBezTo>
                  <a:cubicBezTo>
                    <a:pt x="273" y="1283"/>
                    <a:pt x="273" y="1283"/>
                    <a:pt x="273" y="1283"/>
                  </a:cubicBezTo>
                  <a:cubicBezTo>
                    <a:pt x="667" y="889"/>
                    <a:pt x="667" y="889"/>
                    <a:pt x="667" y="889"/>
                  </a:cubicBezTo>
                  <a:cubicBezTo>
                    <a:pt x="677" y="880"/>
                    <a:pt x="689" y="875"/>
                    <a:pt x="701" y="875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5" name="Freeform 18"/>
            <p:cNvSpPr>
              <a:spLocks/>
            </p:cNvSpPr>
            <p:nvPr/>
          </p:nvSpPr>
          <p:spPr bwMode="auto">
            <a:xfrm>
              <a:off x="7727355" y="-1425269"/>
              <a:ext cx="119063" cy="358775"/>
            </a:xfrm>
            <a:custGeom>
              <a:avLst/>
              <a:gdLst>
                <a:gd name="T0" fmla="*/ 54 w 168"/>
                <a:gd name="T1" fmla="*/ 509 h 509"/>
                <a:gd name="T2" fmla="*/ 37 w 168"/>
                <a:gd name="T3" fmla="*/ 506 h 509"/>
                <a:gd name="T4" fmla="*/ 9 w 168"/>
                <a:gd name="T5" fmla="*/ 446 h 509"/>
                <a:gd name="T6" fmla="*/ 63 w 168"/>
                <a:gd name="T7" fmla="*/ 53 h 509"/>
                <a:gd name="T8" fmla="*/ 106 w 168"/>
                <a:gd name="T9" fmla="*/ 2 h 509"/>
                <a:gd name="T10" fmla="*/ 157 w 168"/>
                <a:gd name="T11" fmla="*/ 45 h 509"/>
                <a:gd name="T12" fmla="*/ 98 w 168"/>
                <a:gd name="T13" fmla="*/ 478 h 509"/>
                <a:gd name="T14" fmla="*/ 54 w 168"/>
                <a:gd name="T15" fmla="*/ 509 h 5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8" h="509">
                  <a:moveTo>
                    <a:pt x="54" y="509"/>
                  </a:moveTo>
                  <a:cubicBezTo>
                    <a:pt x="48" y="509"/>
                    <a:pt x="43" y="508"/>
                    <a:pt x="37" y="506"/>
                  </a:cubicBezTo>
                  <a:cubicBezTo>
                    <a:pt x="13" y="497"/>
                    <a:pt x="0" y="470"/>
                    <a:pt x="9" y="446"/>
                  </a:cubicBezTo>
                  <a:cubicBezTo>
                    <a:pt x="54" y="321"/>
                    <a:pt x="73" y="185"/>
                    <a:pt x="63" y="53"/>
                  </a:cubicBezTo>
                  <a:cubicBezTo>
                    <a:pt x="61" y="27"/>
                    <a:pt x="80" y="4"/>
                    <a:pt x="106" y="2"/>
                  </a:cubicBezTo>
                  <a:cubicBezTo>
                    <a:pt x="132" y="0"/>
                    <a:pt x="155" y="19"/>
                    <a:pt x="157" y="45"/>
                  </a:cubicBezTo>
                  <a:cubicBezTo>
                    <a:pt x="168" y="191"/>
                    <a:pt x="148" y="341"/>
                    <a:pt x="98" y="478"/>
                  </a:cubicBezTo>
                  <a:cubicBezTo>
                    <a:pt x="91" y="497"/>
                    <a:pt x="73" y="509"/>
                    <a:pt x="54" y="509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6" name="Freeform 19"/>
            <p:cNvSpPr>
              <a:spLocks/>
            </p:cNvSpPr>
            <p:nvPr/>
          </p:nvSpPr>
          <p:spPr bwMode="auto">
            <a:xfrm>
              <a:off x="7735292" y="-1588782"/>
              <a:ext cx="84138" cy="101600"/>
            </a:xfrm>
            <a:custGeom>
              <a:avLst/>
              <a:gdLst>
                <a:gd name="T0" fmla="*/ 66 w 118"/>
                <a:gd name="T1" fmla="*/ 144 h 144"/>
                <a:gd name="T2" fmla="*/ 20 w 118"/>
                <a:gd name="T3" fmla="*/ 109 h 144"/>
                <a:gd name="T4" fmla="*/ 8 w 118"/>
                <a:gd name="T5" fmla="*/ 68 h 144"/>
                <a:gd name="T6" fmla="*/ 38 w 118"/>
                <a:gd name="T7" fmla="*/ 8 h 144"/>
                <a:gd name="T8" fmla="*/ 98 w 118"/>
                <a:gd name="T9" fmla="*/ 39 h 144"/>
                <a:gd name="T10" fmla="*/ 111 w 118"/>
                <a:gd name="T11" fmla="*/ 84 h 144"/>
                <a:gd name="T12" fmla="*/ 78 w 118"/>
                <a:gd name="T13" fmla="*/ 142 h 144"/>
                <a:gd name="T14" fmla="*/ 66 w 118"/>
                <a:gd name="T15" fmla="*/ 1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8" h="144">
                  <a:moveTo>
                    <a:pt x="66" y="144"/>
                  </a:moveTo>
                  <a:cubicBezTo>
                    <a:pt x="45" y="144"/>
                    <a:pt x="26" y="130"/>
                    <a:pt x="20" y="109"/>
                  </a:cubicBezTo>
                  <a:cubicBezTo>
                    <a:pt x="16" y="95"/>
                    <a:pt x="12" y="81"/>
                    <a:pt x="8" y="68"/>
                  </a:cubicBezTo>
                  <a:cubicBezTo>
                    <a:pt x="0" y="43"/>
                    <a:pt x="13" y="16"/>
                    <a:pt x="38" y="8"/>
                  </a:cubicBezTo>
                  <a:cubicBezTo>
                    <a:pt x="63" y="0"/>
                    <a:pt x="90" y="14"/>
                    <a:pt x="98" y="39"/>
                  </a:cubicBezTo>
                  <a:cubicBezTo>
                    <a:pt x="103" y="54"/>
                    <a:pt x="107" y="69"/>
                    <a:pt x="111" y="84"/>
                  </a:cubicBezTo>
                  <a:cubicBezTo>
                    <a:pt x="118" y="109"/>
                    <a:pt x="104" y="135"/>
                    <a:pt x="78" y="142"/>
                  </a:cubicBezTo>
                  <a:cubicBezTo>
                    <a:pt x="74" y="143"/>
                    <a:pt x="70" y="144"/>
                    <a:pt x="66" y="144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67" name="CaixaDeTexto 66"/>
          <p:cNvSpPr txBox="1"/>
          <p:nvPr/>
        </p:nvSpPr>
        <p:spPr>
          <a:xfrm>
            <a:off x="445074" y="5943849"/>
            <a:ext cx="70564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t-BR" b="1" i="1" dirty="0">
                <a:solidFill>
                  <a:schemeClr val="accent1">
                    <a:lumMod val="50000"/>
                  </a:schemeClr>
                </a:solidFill>
              </a:rPr>
              <a:t>em %</a:t>
            </a:r>
          </a:p>
        </p:txBody>
      </p:sp>
    </p:spTree>
    <p:extLst>
      <p:ext uri="{BB962C8B-B14F-4D97-AF65-F5344CB8AC3E}">
        <p14:creationId xmlns:p14="http://schemas.microsoft.com/office/powerpoint/2010/main" val="362916402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1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500"/>
                            </p:stCondLst>
                            <p:childTnLst>
                              <p:par>
                                <p:cTn id="14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53" presetClass="entr" presetSubtype="16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53" presetClass="entr" presetSubtype="16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1500"/>
                            </p:stCondLst>
                            <p:childTnLst>
                              <p:par>
                                <p:cTn id="30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2000"/>
                            </p:stCondLst>
                            <p:childTnLst>
                              <p:par>
                                <p:cTn id="34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6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2500"/>
                            </p:stCondLst>
                            <p:childTnLst>
                              <p:par>
                                <p:cTn id="3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>
                      <p:stCondLst>
                        <p:cond delay="indefinite"/>
                      </p:stCondLst>
                      <p:childTnLst>
                        <p:par>
                          <p:cTn id="45" fill="hold">
                            <p:stCondLst>
                              <p:cond delay="0"/>
                            </p:stCondLst>
                            <p:childTnLst>
                              <p:par>
                                <p:cTn id="46" presetID="2" presetClass="entr" presetSubtype="1" decel="10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0" presetID="2" presetClass="entr" presetSubtype="1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500"/>
                            </p:stCondLst>
                            <p:childTnLst>
                              <p:par>
                                <p:cTn id="55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9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53" presetClass="entr" presetSubtype="16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2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4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10" presetClass="entr" presetSubtype="0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1400"/>
                            </p:stCondLst>
                            <p:childTnLst>
                              <p:par>
                                <p:cTn id="69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1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1900"/>
                            </p:stCondLst>
                            <p:childTnLst>
                              <p:par>
                                <p:cTn id="7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5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" grpId="0"/>
      <p:bldP spid="28" grpId="0"/>
      <p:bldP spid="49" grpId="0"/>
      <p:bldP spid="67" grpId="0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4"/>
          <p:cNvGrpSpPr>
            <a:grpSpLocks noChangeAspect="1"/>
          </p:cNvGrpSpPr>
          <p:nvPr/>
        </p:nvGrpSpPr>
        <p:grpSpPr bwMode="auto">
          <a:xfrm>
            <a:off x="717408" y="634077"/>
            <a:ext cx="815138" cy="801966"/>
            <a:chOff x="1005" y="1639"/>
            <a:chExt cx="1052" cy="1035"/>
          </a:xfrm>
        </p:grpSpPr>
        <p:sp>
          <p:nvSpPr>
            <p:cNvPr id="3" name="Freeform 5"/>
            <p:cNvSpPr>
              <a:spLocks noEditPoints="1"/>
            </p:cNvSpPr>
            <p:nvPr/>
          </p:nvSpPr>
          <p:spPr bwMode="auto">
            <a:xfrm>
              <a:off x="1079" y="1689"/>
              <a:ext cx="978" cy="978"/>
            </a:xfrm>
            <a:custGeom>
              <a:avLst/>
              <a:gdLst>
                <a:gd name="T0" fmla="*/ 411 w 411"/>
                <a:gd name="T1" fmla="*/ 206 h 411"/>
                <a:gd name="T2" fmla="*/ 206 w 411"/>
                <a:gd name="T3" fmla="*/ 411 h 411"/>
                <a:gd name="T4" fmla="*/ 0 w 411"/>
                <a:gd name="T5" fmla="*/ 206 h 411"/>
                <a:gd name="T6" fmla="*/ 206 w 411"/>
                <a:gd name="T7" fmla="*/ 0 h 411"/>
                <a:gd name="T8" fmla="*/ 411 w 411"/>
                <a:gd name="T9" fmla="*/ 206 h 411"/>
                <a:gd name="T10" fmla="*/ 411 w 411"/>
                <a:gd name="T11" fmla="*/ 206 h 411"/>
                <a:gd name="T12" fmla="*/ 411 w 411"/>
                <a:gd name="T13" fmla="*/ 206 h 4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11" h="411">
                  <a:moveTo>
                    <a:pt x="411" y="206"/>
                  </a:moveTo>
                  <a:cubicBezTo>
                    <a:pt x="411" y="319"/>
                    <a:pt x="319" y="411"/>
                    <a:pt x="206" y="411"/>
                  </a:cubicBezTo>
                  <a:cubicBezTo>
                    <a:pt x="92" y="411"/>
                    <a:pt x="0" y="319"/>
                    <a:pt x="0" y="206"/>
                  </a:cubicBezTo>
                  <a:cubicBezTo>
                    <a:pt x="0" y="92"/>
                    <a:pt x="92" y="0"/>
                    <a:pt x="206" y="0"/>
                  </a:cubicBezTo>
                  <a:cubicBezTo>
                    <a:pt x="319" y="0"/>
                    <a:pt x="411" y="92"/>
                    <a:pt x="411" y="206"/>
                  </a:cubicBezTo>
                  <a:close/>
                  <a:moveTo>
                    <a:pt x="411" y="206"/>
                  </a:moveTo>
                  <a:cubicBezTo>
                    <a:pt x="411" y="206"/>
                    <a:pt x="411" y="206"/>
                    <a:pt x="411" y="206"/>
                  </a:cubicBezTo>
                </a:path>
              </a:pathLst>
            </a:custGeom>
            <a:solidFill>
              <a:srgbClr val="00CC99"/>
            </a:solidFill>
            <a:ln w="30163" cap="flat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" name="Freeform 6"/>
            <p:cNvSpPr>
              <a:spLocks noEditPoints="1"/>
            </p:cNvSpPr>
            <p:nvPr/>
          </p:nvSpPr>
          <p:spPr bwMode="auto">
            <a:xfrm>
              <a:off x="1079" y="1689"/>
              <a:ext cx="978" cy="978"/>
            </a:xfrm>
            <a:custGeom>
              <a:avLst/>
              <a:gdLst>
                <a:gd name="T0" fmla="*/ 411 w 411"/>
                <a:gd name="T1" fmla="*/ 206 h 411"/>
                <a:gd name="T2" fmla="*/ 206 w 411"/>
                <a:gd name="T3" fmla="*/ 411 h 411"/>
                <a:gd name="T4" fmla="*/ 0 w 411"/>
                <a:gd name="T5" fmla="*/ 206 h 411"/>
                <a:gd name="T6" fmla="*/ 206 w 411"/>
                <a:gd name="T7" fmla="*/ 0 h 411"/>
                <a:gd name="T8" fmla="*/ 411 w 411"/>
                <a:gd name="T9" fmla="*/ 206 h 411"/>
                <a:gd name="T10" fmla="*/ 411 w 411"/>
                <a:gd name="T11" fmla="*/ 206 h 411"/>
                <a:gd name="T12" fmla="*/ 411 w 411"/>
                <a:gd name="T13" fmla="*/ 206 h 4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11" h="411">
                  <a:moveTo>
                    <a:pt x="411" y="206"/>
                  </a:moveTo>
                  <a:cubicBezTo>
                    <a:pt x="411" y="319"/>
                    <a:pt x="319" y="411"/>
                    <a:pt x="206" y="411"/>
                  </a:cubicBezTo>
                  <a:cubicBezTo>
                    <a:pt x="92" y="411"/>
                    <a:pt x="0" y="319"/>
                    <a:pt x="0" y="206"/>
                  </a:cubicBezTo>
                  <a:cubicBezTo>
                    <a:pt x="0" y="92"/>
                    <a:pt x="92" y="0"/>
                    <a:pt x="206" y="0"/>
                  </a:cubicBezTo>
                  <a:cubicBezTo>
                    <a:pt x="319" y="0"/>
                    <a:pt x="411" y="92"/>
                    <a:pt x="411" y="206"/>
                  </a:cubicBezTo>
                  <a:close/>
                  <a:moveTo>
                    <a:pt x="411" y="206"/>
                  </a:moveTo>
                  <a:cubicBezTo>
                    <a:pt x="411" y="206"/>
                    <a:pt x="411" y="206"/>
                    <a:pt x="411" y="206"/>
                  </a:cubicBezTo>
                </a:path>
              </a:pathLst>
            </a:custGeom>
            <a:noFill/>
            <a:ln w="30163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" name="Freeform 7"/>
            <p:cNvSpPr>
              <a:spLocks noEditPoints="1"/>
            </p:cNvSpPr>
            <p:nvPr/>
          </p:nvSpPr>
          <p:spPr bwMode="auto">
            <a:xfrm>
              <a:off x="1455" y="2101"/>
              <a:ext cx="314" cy="316"/>
            </a:xfrm>
            <a:custGeom>
              <a:avLst/>
              <a:gdLst>
                <a:gd name="T0" fmla="*/ 66 w 132"/>
                <a:gd name="T1" fmla="*/ 133 h 133"/>
                <a:gd name="T2" fmla="*/ 132 w 132"/>
                <a:gd name="T3" fmla="*/ 67 h 133"/>
                <a:gd name="T4" fmla="*/ 66 w 132"/>
                <a:gd name="T5" fmla="*/ 0 h 133"/>
                <a:gd name="T6" fmla="*/ 0 w 132"/>
                <a:gd name="T7" fmla="*/ 67 h 133"/>
                <a:gd name="T8" fmla="*/ 66 w 132"/>
                <a:gd name="T9" fmla="*/ 133 h 133"/>
                <a:gd name="T10" fmla="*/ 66 w 132"/>
                <a:gd name="T11" fmla="*/ 133 h 133"/>
                <a:gd name="T12" fmla="*/ 66 w 132"/>
                <a:gd name="T13" fmla="*/ 133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2" h="133">
                  <a:moveTo>
                    <a:pt x="66" y="133"/>
                  </a:moveTo>
                  <a:cubicBezTo>
                    <a:pt x="103" y="133"/>
                    <a:pt x="132" y="103"/>
                    <a:pt x="132" y="67"/>
                  </a:cubicBezTo>
                  <a:cubicBezTo>
                    <a:pt x="132" y="30"/>
                    <a:pt x="103" y="0"/>
                    <a:pt x="66" y="0"/>
                  </a:cubicBezTo>
                  <a:cubicBezTo>
                    <a:pt x="30" y="0"/>
                    <a:pt x="0" y="30"/>
                    <a:pt x="0" y="67"/>
                  </a:cubicBezTo>
                  <a:cubicBezTo>
                    <a:pt x="0" y="103"/>
                    <a:pt x="30" y="133"/>
                    <a:pt x="66" y="133"/>
                  </a:cubicBezTo>
                  <a:close/>
                  <a:moveTo>
                    <a:pt x="66" y="133"/>
                  </a:moveTo>
                  <a:cubicBezTo>
                    <a:pt x="66" y="133"/>
                    <a:pt x="66" y="133"/>
                    <a:pt x="66" y="133"/>
                  </a:cubicBezTo>
                </a:path>
              </a:pathLst>
            </a:custGeom>
            <a:solidFill>
              <a:srgbClr val="FFFCDD"/>
            </a:solidFill>
            <a:ln w="30163" cap="flat">
              <a:solidFill>
                <a:srgbClr val="231F2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" name="Freeform 8"/>
            <p:cNvSpPr>
              <a:spLocks noEditPoints="1"/>
            </p:cNvSpPr>
            <p:nvPr/>
          </p:nvSpPr>
          <p:spPr bwMode="auto">
            <a:xfrm>
              <a:off x="1455" y="2101"/>
              <a:ext cx="314" cy="316"/>
            </a:xfrm>
            <a:custGeom>
              <a:avLst/>
              <a:gdLst>
                <a:gd name="T0" fmla="*/ 66 w 132"/>
                <a:gd name="T1" fmla="*/ 133 h 133"/>
                <a:gd name="T2" fmla="*/ 132 w 132"/>
                <a:gd name="T3" fmla="*/ 67 h 133"/>
                <a:gd name="T4" fmla="*/ 66 w 132"/>
                <a:gd name="T5" fmla="*/ 0 h 133"/>
                <a:gd name="T6" fmla="*/ 0 w 132"/>
                <a:gd name="T7" fmla="*/ 67 h 133"/>
                <a:gd name="T8" fmla="*/ 66 w 132"/>
                <a:gd name="T9" fmla="*/ 133 h 133"/>
                <a:gd name="T10" fmla="*/ 66 w 132"/>
                <a:gd name="T11" fmla="*/ 133 h 133"/>
                <a:gd name="T12" fmla="*/ 66 w 132"/>
                <a:gd name="T13" fmla="*/ 133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2" h="133">
                  <a:moveTo>
                    <a:pt x="66" y="133"/>
                  </a:moveTo>
                  <a:cubicBezTo>
                    <a:pt x="103" y="133"/>
                    <a:pt x="132" y="103"/>
                    <a:pt x="132" y="67"/>
                  </a:cubicBezTo>
                  <a:cubicBezTo>
                    <a:pt x="132" y="30"/>
                    <a:pt x="103" y="0"/>
                    <a:pt x="66" y="0"/>
                  </a:cubicBezTo>
                  <a:cubicBezTo>
                    <a:pt x="30" y="0"/>
                    <a:pt x="0" y="30"/>
                    <a:pt x="0" y="67"/>
                  </a:cubicBezTo>
                  <a:cubicBezTo>
                    <a:pt x="0" y="103"/>
                    <a:pt x="30" y="133"/>
                    <a:pt x="66" y="133"/>
                  </a:cubicBezTo>
                  <a:close/>
                  <a:moveTo>
                    <a:pt x="66" y="133"/>
                  </a:moveTo>
                  <a:cubicBezTo>
                    <a:pt x="66" y="133"/>
                    <a:pt x="66" y="133"/>
                    <a:pt x="66" y="133"/>
                  </a:cubicBezTo>
                </a:path>
              </a:pathLst>
            </a:custGeom>
            <a:noFill/>
            <a:ln w="30163" cap="flat">
              <a:solidFill>
                <a:srgbClr val="231F2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7" name="Freeform 9"/>
            <p:cNvSpPr>
              <a:spLocks/>
            </p:cNvSpPr>
            <p:nvPr/>
          </p:nvSpPr>
          <p:spPr bwMode="auto">
            <a:xfrm>
              <a:off x="1017" y="1653"/>
              <a:ext cx="476" cy="479"/>
            </a:xfrm>
            <a:custGeom>
              <a:avLst/>
              <a:gdLst>
                <a:gd name="T0" fmla="*/ 255 w 476"/>
                <a:gd name="T1" fmla="*/ 0 h 479"/>
                <a:gd name="T2" fmla="*/ 374 w 476"/>
                <a:gd name="T3" fmla="*/ 46 h 479"/>
                <a:gd name="T4" fmla="*/ 431 w 476"/>
                <a:gd name="T5" fmla="*/ 96 h 479"/>
                <a:gd name="T6" fmla="*/ 464 w 476"/>
                <a:gd name="T7" fmla="*/ 160 h 479"/>
                <a:gd name="T8" fmla="*/ 476 w 476"/>
                <a:gd name="T9" fmla="*/ 198 h 479"/>
                <a:gd name="T10" fmla="*/ 462 w 476"/>
                <a:gd name="T11" fmla="*/ 307 h 479"/>
                <a:gd name="T12" fmla="*/ 421 w 476"/>
                <a:gd name="T13" fmla="*/ 398 h 479"/>
                <a:gd name="T14" fmla="*/ 326 w 476"/>
                <a:gd name="T15" fmla="*/ 469 h 479"/>
                <a:gd name="T16" fmla="*/ 231 w 476"/>
                <a:gd name="T17" fmla="*/ 479 h 479"/>
                <a:gd name="T18" fmla="*/ 145 w 476"/>
                <a:gd name="T19" fmla="*/ 455 h 479"/>
                <a:gd name="T20" fmla="*/ 55 w 476"/>
                <a:gd name="T21" fmla="*/ 388 h 479"/>
                <a:gd name="T22" fmla="*/ 10 w 476"/>
                <a:gd name="T23" fmla="*/ 293 h 479"/>
                <a:gd name="T24" fmla="*/ 0 w 476"/>
                <a:gd name="T25" fmla="*/ 193 h 479"/>
                <a:gd name="T26" fmla="*/ 50 w 476"/>
                <a:gd name="T27" fmla="*/ 96 h 479"/>
                <a:gd name="T28" fmla="*/ 122 w 476"/>
                <a:gd name="T29" fmla="*/ 34 h 479"/>
                <a:gd name="T30" fmla="*/ 188 w 476"/>
                <a:gd name="T31" fmla="*/ 0 h 479"/>
                <a:gd name="T32" fmla="*/ 255 w 476"/>
                <a:gd name="T33" fmla="*/ 0 h 4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76" h="479">
                  <a:moveTo>
                    <a:pt x="255" y="0"/>
                  </a:moveTo>
                  <a:lnTo>
                    <a:pt x="374" y="46"/>
                  </a:lnTo>
                  <a:lnTo>
                    <a:pt x="431" y="96"/>
                  </a:lnTo>
                  <a:lnTo>
                    <a:pt x="464" y="160"/>
                  </a:lnTo>
                  <a:lnTo>
                    <a:pt x="476" y="198"/>
                  </a:lnTo>
                  <a:lnTo>
                    <a:pt x="462" y="307"/>
                  </a:lnTo>
                  <a:lnTo>
                    <a:pt x="421" y="398"/>
                  </a:lnTo>
                  <a:lnTo>
                    <a:pt x="326" y="469"/>
                  </a:lnTo>
                  <a:lnTo>
                    <a:pt x="231" y="479"/>
                  </a:lnTo>
                  <a:lnTo>
                    <a:pt x="145" y="455"/>
                  </a:lnTo>
                  <a:lnTo>
                    <a:pt x="55" y="388"/>
                  </a:lnTo>
                  <a:lnTo>
                    <a:pt x="10" y="293"/>
                  </a:lnTo>
                  <a:lnTo>
                    <a:pt x="0" y="193"/>
                  </a:lnTo>
                  <a:lnTo>
                    <a:pt x="50" y="96"/>
                  </a:lnTo>
                  <a:lnTo>
                    <a:pt x="122" y="34"/>
                  </a:lnTo>
                  <a:lnTo>
                    <a:pt x="188" y="0"/>
                  </a:lnTo>
                  <a:lnTo>
                    <a:pt x="255" y="0"/>
                  </a:lnTo>
                  <a:close/>
                </a:path>
              </a:pathLst>
            </a:custGeom>
            <a:solidFill>
              <a:srgbClr val="FFE8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8" name="Freeform 10"/>
            <p:cNvSpPr>
              <a:spLocks noEditPoints="1"/>
            </p:cNvSpPr>
            <p:nvPr/>
          </p:nvSpPr>
          <p:spPr bwMode="auto">
            <a:xfrm rot="10800000">
              <a:off x="1216" y="1960"/>
              <a:ext cx="64" cy="64"/>
            </a:xfrm>
            <a:custGeom>
              <a:avLst/>
              <a:gdLst>
                <a:gd name="T0" fmla="*/ 27 w 27"/>
                <a:gd name="T1" fmla="*/ 14 h 27"/>
                <a:gd name="T2" fmla="*/ 13 w 27"/>
                <a:gd name="T3" fmla="*/ 27 h 27"/>
                <a:gd name="T4" fmla="*/ 0 w 27"/>
                <a:gd name="T5" fmla="*/ 14 h 27"/>
                <a:gd name="T6" fmla="*/ 13 w 27"/>
                <a:gd name="T7" fmla="*/ 0 h 27"/>
                <a:gd name="T8" fmla="*/ 27 w 27"/>
                <a:gd name="T9" fmla="*/ 14 h 27"/>
                <a:gd name="T10" fmla="*/ 27 w 27"/>
                <a:gd name="T11" fmla="*/ 14 h 27"/>
                <a:gd name="T12" fmla="*/ 27 w 27"/>
                <a:gd name="T13" fmla="*/ 1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" h="27">
                  <a:moveTo>
                    <a:pt x="27" y="14"/>
                  </a:moveTo>
                  <a:cubicBezTo>
                    <a:pt x="27" y="21"/>
                    <a:pt x="21" y="27"/>
                    <a:pt x="13" y="27"/>
                  </a:cubicBezTo>
                  <a:cubicBezTo>
                    <a:pt x="6" y="27"/>
                    <a:pt x="0" y="21"/>
                    <a:pt x="0" y="14"/>
                  </a:cubicBezTo>
                  <a:cubicBezTo>
                    <a:pt x="0" y="6"/>
                    <a:pt x="6" y="0"/>
                    <a:pt x="13" y="0"/>
                  </a:cubicBezTo>
                  <a:cubicBezTo>
                    <a:pt x="21" y="0"/>
                    <a:pt x="27" y="6"/>
                    <a:pt x="27" y="14"/>
                  </a:cubicBezTo>
                  <a:close/>
                  <a:moveTo>
                    <a:pt x="27" y="14"/>
                  </a:moveTo>
                  <a:cubicBezTo>
                    <a:pt x="27" y="14"/>
                    <a:pt x="27" y="14"/>
                    <a:pt x="27" y="14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9" name="Freeform 11"/>
            <p:cNvSpPr>
              <a:spLocks noEditPoints="1"/>
            </p:cNvSpPr>
            <p:nvPr/>
          </p:nvSpPr>
          <p:spPr bwMode="auto">
            <a:xfrm rot="10800000">
              <a:off x="1216" y="1752"/>
              <a:ext cx="64" cy="172"/>
            </a:xfrm>
            <a:custGeom>
              <a:avLst/>
              <a:gdLst>
                <a:gd name="T0" fmla="*/ 20 w 27"/>
                <a:gd name="T1" fmla="*/ 20 h 72"/>
                <a:gd name="T2" fmla="*/ 20 w 27"/>
                <a:gd name="T3" fmla="*/ 6 h 72"/>
                <a:gd name="T4" fmla="*/ 19 w 27"/>
                <a:gd name="T5" fmla="*/ 3 h 72"/>
                <a:gd name="T6" fmla="*/ 13 w 27"/>
                <a:gd name="T7" fmla="*/ 0 h 72"/>
                <a:gd name="T8" fmla="*/ 7 w 27"/>
                <a:gd name="T9" fmla="*/ 3 h 72"/>
                <a:gd name="T10" fmla="*/ 7 w 27"/>
                <a:gd name="T11" fmla="*/ 6 h 72"/>
                <a:gd name="T12" fmla="*/ 7 w 27"/>
                <a:gd name="T13" fmla="*/ 20 h 72"/>
                <a:gd name="T14" fmla="*/ 1 w 27"/>
                <a:gd name="T15" fmla="*/ 56 h 72"/>
                <a:gd name="T16" fmla="*/ 1 w 27"/>
                <a:gd name="T17" fmla="*/ 63 h 72"/>
                <a:gd name="T18" fmla="*/ 11 w 27"/>
                <a:gd name="T19" fmla="*/ 72 h 72"/>
                <a:gd name="T20" fmla="*/ 16 w 27"/>
                <a:gd name="T21" fmla="*/ 72 h 72"/>
                <a:gd name="T22" fmla="*/ 26 w 27"/>
                <a:gd name="T23" fmla="*/ 63 h 72"/>
                <a:gd name="T24" fmla="*/ 26 w 27"/>
                <a:gd name="T25" fmla="*/ 56 h 72"/>
                <a:gd name="T26" fmla="*/ 20 w 27"/>
                <a:gd name="T27" fmla="*/ 20 h 72"/>
                <a:gd name="T28" fmla="*/ 20 w 27"/>
                <a:gd name="T29" fmla="*/ 20 h 72"/>
                <a:gd name="T30" fmla="*/ 20 w 27"/>
                <a:gd name="T31" fmla="*/ 2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7" h="72">
                  <a:moveTo>
                    <a:pt x="20" y="20"/>
                  </a:moveTo>
                  <a:cubicBezTo>
                    <a:pt x="20" y="6"/>
                    <a:pt x="20" y="6"/>
                    <a:pt x="20" y="6"/>
                  </a:cubicBezTo>
                  <a:cubicBezTo>
                    <a:pt x="20" y="5"/>
                    <a:pt x="20" y="5"/>
                    <a:pt x="19" y="3"/>
                  </a:cubicBezTo>
                  <a:cubicBezTo>
                    <a:pt x="18" y="1"/>
                    <a:pt x="16" y="0"/>
                    <a:pt x="13" y="0"/>
                  </a:cubicBezTo>
                  <a:cubicBezTo>
                    <a:pt x="11" y="0"/>
                    <a:pt x="9" y="1"/>
                    <a:pt x="7" y="3"/>
                  </a:cubicBezTo>
                  <a:cubicBezTo>
                    <a:pt x="7" y="4"/>
                    <a:pt x="7" y="5"/>
                    <a:pt x="7" y="6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7" y="32"/>
                    <a:pt x="3" y="44"/>
                    <a:pt x="1" y="56"/>
                  </a:cubicBezTo>
                  <a:cubicBezTo>
                    <a:pt x="0" y="58"/>
                    <a:pt x="0" y="60"/>
                    <a:pt x="1" y="63"/>
                  </a:cubicBezTo>
                  <a:cubicBezTo>
                    <a:pt x="2" y="68"/>
                    <a:pt x="6" y="72"/>
                    <a:pt x="11" y="72"/>
                  </a:cubicBezTo>
                  <a:cubicBezTo>
                    <a:pt x="16" y="72"/>
                    <a:pt x="16" y="72"/>
                    <a:pt x="16" y="72"/>
                  </a:cubicBezTo>
                  <a:cubicBezTo>
                    <a:pt x="21" y="72"/>
                    <a:pt x="25" y="68"/>
                    <a:pt x="26" y="63"/>
                  </a:cubicBezTo>
                  <a:cubicBezTo>
                    <a:pt x="27" y="60"/>
                    <a:pt x="27" y="58"/>
                    <a:pt x="26" y="56"/>
                  </a:cubicBezTo>
                  <a:cubicBezTo>
                    <a:pt x="23" y="44"/>
                    <a:pt x="20" y="32"/>
                    <a:pt x="20" y="20"/>
                  </a:cubicBezTo>
                  <a:close/>
                  <a:moveTo>
                    <a:pt x="20" y="20"/>
                  </a:moveTo>
                  <a:cubicBezTo>
                    <a:pt x="20" y="20"/>
                    <a:pt x="20" y="20"/>
                    <a:pt x="20" y="20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0" name="Freeform 12"/>
            <p:cNvSpPr>
              <a:spLocks noEditPoints="1"/>
            </p:cNvSpPr>
            <p:nvPr/>
          </p:nvSpPr>
          <p:spPr bwMode="auto">
            <a:xfrm>
              <a:off x="1005" y="1639"/>
              <a:ext cx="507" cy="504"/>
            </a:xfrm>
            <a:custGeom>
              <a:avLst/>
              <a:gdLst>
                <a:gd name="T0" fmla="*/ 213 w 213"/>
                <a:gd name="T1" fmla="*/ 106 h 212"/>
                <a:gd name="T2" fmla="*/ 106 w 213"/>
                <a:gd name="T3" fmla="*/ 0 h 212"/>
                <a:gd name="T4" fmla="*/ 0 w 213"/>
                <a:gd name="T5" fmla="*/ 106 h 212"/>
                <a:gd name="T6" fmla="*/ 106 w 213"/>
                <a:gd name="T7" fmla="*/ 212 h 212"/>
                <a:gd name="T8" fmla="*/ 177 w 213"/>
                <a:gd name="T9" fmla="*/ 204 h 212"/>
                <a:gd name="T10" fmla="*/ 205 w 213"/>
                <a:gd name="T11" fmla="*/ 145 h 212"/>
                <a:gd name="T12" fmla="*/ 213 w 213"/>
                <a:gd name="T13" fmla="*/ 106 h 212"/>
                <a:gd name="T14" fmla="*/ 197 w 213"/>
                <a:gd name="T15" fmla="*/ 126 h 212"/>
                <a:gd name="T16" fmla="*/ 156 w 213"/>
                <a:gd name="T17" fmla="*/ 174 h 212"/>
                <a:gd name="T18" fmla="*/ 106 w 213"/>
                <a:gd name="T19" fmla="*/ 200 h 212"/>
                <a:gd name="T20" fmla="*/ 13 w 213"/>
                <a:gd name="T21" fmla="*/ 107 h 212"/>
                <a:gd name="T22" fmla="*/ 106 w 213"/>
                <a:gd name="T23" fmla="*/ 14 h 212"/>
                <a:gd name="T24" fmla="*/ 199 w 213"/>
                <a:gd name="T25" fmla="*/ 107 h 212"/>
                <a:gd name="T26" fmla="*/ 197 w 213"/>
                <a:gd name="T27" fmla="*/ 126 h 212"/>
                <a:gd name="T28" fmla="*/ 197 w 213"/>
                <a:gd name="T29" fmla="*/ 126 h 212"/>
                <a:gd name="T30" fmla="*/ 197 w 213"/>
                <a:gd name="T31" fmla="*/ 126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13" h="212">
                  <a:moveTo>
                    <a:pt x="213" y="106"/>
                  </a:moveTo>
                  <a:cubicBezTo>
                    <a:pt x="213" y="48"/>
                    <a:pt x="165" y="0"/>
                    <a:pt x="106" y="0"/>
                  </a:cubicBezTo>
                  <a:cubicBezTo>
                    <a:pt x="48" y="0"/>
                    <a:pt x="0" y="48"/>
                    <a:pt x="0" y="106"/>
                  </a:cubicBezTo>
                  <a:cubicBezTo>
                    <a:pt x="0" y="165"/>
                    <a:pt x="48" y="212"/>
                    <a:pt x="106" y="212"/>
                  </a:cubicBezTo>
                  <a:cubicBezTo>
                    <a:pt x="145" y="212"/>
                    <a:pt x="165" y="212"/>
                    <a:pt x="177" y="204"/>
                  </a:cubicBezTo>
                  <a:cubicBezTo>
                    <a:pt x="187" y="196"/>
                    <a:pt x="191" y="186"/>
                    <a:pt x="205" y="145"/>
                  </a:cubicBezTo>
                  <a:cubicBezTo>
                    <a:pt x="210" y="133"/>
                    <a:pt x="213" y="120"/>
                    <a:pt x="213" y="106"/>
                  </a:cubicBezTo>
                  <a:close/>
                  <a:moveTo>
                    <a:pt x="197" y="126"/>
                  </a:moveTo>
                  <a:cubicBezTo>
                    <a:pt x="188" y="159"/>
                    <a:pt x="169" y="165"/>
                    <a:pt x="156" y="174"/>
                  </a:cubicBezTo>
                  <a:cubicBezTo>
                    <a:pt x="139" y="186"/>
                    <a:pt x="123" y="200"/>
                    <a:pt x="106" y="200"/>
                  </a:cubicBezTo>
                  <a:cubicBezTo>
                    <a:pt x="55" y="200"/>
                    <a:pt x="13" y="158"/>
                    <a:pt x="13" y="107"/>
                  </a:cubicBezTo>
                  <a:cubicBezTo>
                    <a:pt x="13" y="56"/>
                    <a:pt x="55" y="14"/>
                    <a:pt x="106" y="14"/>
                  </a:cubicBezTo>
                  <a:cubicBezTo>
                    <a:pt x="157" y="14"/>
                    <a:pt x="199" y="56"/>
                    <a:pt x="199" y="107"/>
                  </a:cubicBezTo>
                  <a:cubicBezTo>
                    <a:pt x="199" y="113"/>
                    <a:pt x="199" y="119"/>
                    <a:pt x="197" y="126"/>
                  </a:cubicBezTo>
                  <a:close/>
                  <a:moveTo>
                    <a:pt x="197" y="126"/>
                  </a:moveTo>
                  <a:cubicBezTo>
                    <a:pt x="197" y="126"/>
                    <a:pt x="197" y="126"/>
                    <a:pt x="197" y="126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" name="Freeform 13"/>
            <p:cNvSpPr>
              <a:spLocks/>
            </p:cNvSpPr>
            <p:nvPr/>
          </p:nvSpPr>
          <p:spPr bwMode="auto">
            <a:xfrm>
              <a:off x="1369" y="1975"/>
              <a:ext cx="583" cy="699"/>
            </a:xfrm>
            <a:custGeom>
              <a:avLst/>
              <a:gdLst>
                <a:gd name="T0" fmla="*/ 216 w 245"/>
                <a:gd name="T1" fmla="*/ 0 h 294"/>
                <a:gd name="T2" fmla="*/ 188 w 245"/>
                <a:gd name="T3" fmla="*/ 28 h 294"/>
                <a:gd name="T4" fmla="*/ 188 w 245"/>
                <a:gd name="T5" fmla="*/ 131 h 294"/>
                <a:gd name="T6" fmla="*/ 162 w 245"/>
                <a:gd name="T7" fmla="*/ 199 h 294"/>
                <a:gd name="T8" fmla="*/ 46 w 245"/>
                <a:gd name="T9" fmla="*/ 199 h 294"/>
                <a:gd name="T10" fmla="*/ 0 w 245"/>
                <a:gd name="T11" fmla="*/ 245 h 294"/>
                <a:gd name="T12" fmla="*/ 0 w 245"/>
                <a:gd name="T13" fmla="*/ 277 h 294"/>
                <a:gd name="T14" fmla="*/ 81 w 245"/>
                <a:gd name="T15" fmla="*/ 294 h 294"/>
                <a:gd name="T16" fmla="*/ 205 w 245"/>
                <a:gd name="T17" fmla="*/ 253 h 294"/>
                <a:gd name="T18" fmla="*/ 205 w 245"/>
                <a:gd name="T19" fmla="*/ 246 h 294"/>
                <a:gd name="T20" fmla="*/ 207 w 245"/>
                <a:gd name="T21" fmla="*/ 242 h 294"/>
                <a:gd name="T22" fmla="*/ 243 w 245"/>
                <a:gd name="T23" fmla="*/ 146 h 294"/>
                <a:gd name="T24" fmla="*/ 245 w 245"/>
                <a:gd name="T25" fmla="*/ 136 h 294"/>
                <a:gd name="T26" fmla="*/ 245 w 245"/>
                <a:gd name="T27" fmla="*/ 28 h 294"/>
                <a:gd name="T28" fmla="*/ 216 w 245"/>
                <a:gd name="T29" fmla="*/ 0 h 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45" h="294">
                  <a:moveTo>
                    <a:pt x="216" y="0"/>
                  </a:moveTo>
                  <a:cubicBezTo>
                    <a:pt x="201" y="0"/>
                    <a:pt x="188" y="13"/>
                    <a:pt x="188" y="28"/>
                  </a:cubicBezTo>
                  <a:cubicBezTo>
                    <a:pt x="188" y="131"/>
                    <a:pt x="188" y="131"/>
                    <a:pt x="188" y="131"/>
                  </a:cubicBezTo>
                  <a:cubicBezTo>
                    <a:pt x="162" y="199"/>
                    <a:pt x="162" y="199"/>
                    <a:pt x="162" y="199"/>
                  </a:cubicBezTo>
                  <a:cubicBezTo>
                    <a:pt x="46" y="199"/>
                    <a:pt x="46" y="199"/>
                    <a:pt x="46" y="199"/>
                  </a:cubicBezTo>
                  <a:cubicBezTo>
                    <a:pt x="20" y="199"/>
                    <a:pt x="0" y="219"/>
                    <a:pt x="0" y="245"/>
                  </a:cubicBezTo>
                  <a:cubicBezTo>
                    <a:pt x="0" y="277"/>
                    <a:pt x="0" y="277"/>
                    <a:pt x="0" y="277"/>
                  </a:cubicBezTo>
                  <a:cubicBezTo>
                    <a:pt x="25" y="288"/>
                    <a:pt x="52" y="294"/>
                    <a:pt x="81" y="294"/>
                  </a:cubicBezTo>
                  <a:cubicBezTo>
                    <a:pt x="127" y="294"/>
                    <a:pt x="170" y="279"/>
                    <a:pt x="205" y="253"/>
                  </a:cubicBezTo>
                  <a:cubicBezTo>
                    <a:pt x="205" y="246"/>
                    <a:pt x="205" y="246"/>
                    <a:pt x="205" y="246"/>
                  </a:cubicBezTo>
                  <a:cubicBezTo>
                    <a:pt x="205" y="245"/>
                    <a:pt x="206" y="243"/>
                    <a:pt x="207" y="242"/>
                  </a:cubicBezTo>
                  <a:cubicBezTo>
                    <a:pt x="243" y="146"/>
                    <a:pt x="243" y="146"/>
                    <a:pt x="243" y="146"/>
                  </a:cubicBezTo>
                  <a:cubicBezTo>
                    <a:pt x="244" y="143"/>
                    <a:pt x="245" y="139"/>
                    <a:pt x="245" y="136"/>
                  </a:cubicBezTo>
                  <a:cubicBezTo>
                    <a:pt x="245" y="28"/>
                    <a:pt x="245" y="28"/>
                    <a:pt x="245" y="28"/>
                  </a:cubicBezTo>
                  <a:cubicBezTo>
                    <a:pt x="245" y="13"/>
                    <a:pt x="232" y="0"/>
                    <a:pt x="216" y="0"/>
                  </a:cubicBezTo>
                  <a:close/>
                </a:path>
              </a:pathLst>
            </a:custGeom>
            <a:solidFill>
              <a:srgbClr val="FFFCDD"/>
            </a:solidFill>
            <a:ln w="30163" cap="flat">
              <a:solidFill>
                <a:srgbClr val="231F2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2" name="CaixaDeTexto 11"/>
          <p:cNvSpPr txBox="1"/>
          <p:nvPr/>
        </p:nvSpPr>
        <p:spPr>
          <a:xfrm>
            <a:off x="1615642" y="685071"/>
            <a:ext cx="205019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2000" b="1" dirty="0">
                <a:solidFill>
                  <a:schemeClr val="accent2">
                    <a:lumMod val="75000"/>
                  </a:schemeClr>
                </a:solidFill>
              </a:rPr>
              <a:t>primeira lembrança</a:t>
            </a:r>
            <a:endParaRPr lang="pt-BR" sz="2000" dirty="0">
              <a:solidFill>
                <a:schemeClr val="accent2">
                  <a:lumMod val="75000"/>
                </a:schemeClr>
              </a:solidFill>
            </a:endParaRPr>
          </a:p>
        </p:txBody>
      </p:sp>
      <p:grpSp>
        <p:nvGrpSpPr>
          <p:cNvPr id="15" name="Grupo 14"/>
          <p:cNvGrpSpPr/>
          <p:nvPr/>
        </p:nvGrpSpPr>
        <p:grpSpPr>
          <a:xfrm>
            <a:off x="582377" y="4114321"/>
            <a:ext cx="1605104" cy="1612938"/>
            <a:chOff x="7269163" y="1814738"/>
            <a:chExt cx="3903662" cy="3922713"/>
          </a:xfrm>
        </p:grpSpPr>
        <p:grpSp>
          <p:nvGrpSpPr>
            <p:cNvPr id="16" name="Grupo 15"/>
            <p:cNvGrpSpPr/>
            <p:nvPr/>
          </p:nvGrpSpPr>
          <p:grpSpPr>
            <a:xfrm>
              <a:off x="8496300" y="3102201"/>
              <a:ext cx="1563687" cy="1649413"/>
              <a:chOff x="8328025" y="2344738"/>
              <a:chExt cx="1563687" cy="1649413"/>
            </a:xfrm>
            <a:solidFill>
              <a:srgbClr val="009999"/>
            </a:solidFill>
          </p:grpSpPr>
          <p:sp>
            <p:nvSpPr>
              <p:cNvPr id="52" name="Freeform 16"/>
              <p:cNvSpPr>
                <a:spLocks/>
              </p:cNvSpPr>
              <p:nvPr/>
            </p:nvSpPr>
            <p:spPr bwMode="auto">
              <a:xfrm>
                <a:off x="8328025" y="2344738"/>
                <a:ext cx="1135062" cy="1044575"/>
              </a:xfrm>
              <a:custGeom>
                <a:avLst/>
                <a:gdLst>
                  <a:gd name="T0" fmla="*/ 84 w 302"/>
                  <a:gd name="T1" fmla="*/ 37 h 278"/>
                  <a:gd name="T2" fmla="*/ 89 w 302"/>
                  <a:gd name="T3" fmla="*/ 24 h 278"/>
                  <a:gd name="T4" fmla="*/ 90 w 302"/>
                  <a:gd name="T5" fmla="*/ 9 h 278"/>
                  <a:gd name="T6" fmla="*/ 92 w 302"/>
                  <a:gd name="T7" fmla="*/ 0 h 278"/>
                  <a:gd name="T8" fmla="*/ 96 w 302"/>
                  <a:gd name="T9" fmla="*/ 2 h 278"/>
                  <a:gd name="T10" fmla="*/ 99 w 302"/>
                  <a:gd name="T11" fmla="*/ 11 h 278"/>
                  <a:gd name="T12" fmla="*/ 103 w 302"/>
                  <a:gd name="T13" fmla="*/ 33 h 278"/>
                  <a:gd name="T14" fmla="*/ 128 w 302"/>
                  <a:gd name="T15" fmla="*/ 54 h 278"/>
                  <a:gd name="T16" fmla="*/ 172 w 302"/>
                  <a:gd name="T17" fmla="*/ 57 h 278"/>
                  <a:gd name="T18" fmla="*/ 302 w 302"/>
                  <a:gd name="T19" fmla="*/ 64 h 278"/>
                  <a:gd name="T20" fmla="*/ 299 w 302"/>
                  <a:gd name="T21" fmla="*/ 74 h 278"/>
                  <a:gd name="T22" fmla="*/ 291 w 302"/>
                  <a:gd name="T23" fmla="*/ 104 h 278"/>
                  <a:gd name="T24" fmla="*/ 293 w 302"/>
                  <a:gd name="T25" fmla="*/ 143 h 278"/>
                  <a:gd name="T26" fmla="*/ 284 w 302"/>
                  <a:gd name="T27" fmla="*/ 172 h 278"/>
                  <a:gd name="T28" fmla="*/ 278 w 302"/>
                  <a:gd name="T29" fmla="*/ 195 h 278"/>
                  <a:gd name="T30" fmla="*/ 266 w 302"/>
                  <a:gd name="T31" fmla="*/ 203 h 278"/>
                  <a:gd name="T32" fmla="*/ 260 w 302"/>
                  <a:gd name="T33" fmla="*/ 215 h 278"/>
                  <a:gd name="T34" fmla="*/ 249 w 302"/>
                  <a:gd name="T35" fmla="*/ 222 h 278"/>
                  <a:gd name="T36" fmla="*/ 237 w 302"/>
                  <a:gd name="T37" fmla="*/ 237 h 278"/>
                  <a:gd name="T38" fmla="*/ 227 w 302"/>
                  <a:gd name="T39" fmla="*/ 252 h 278"/>
                  <a:gd name="T40" fmla="*/ 222 w 302"/>
                  <a:gd name="T41" fmla="*/ 261 h 278"/>
                  <a:gd name="T42" fmla="*/ 224 w 302"/>
                  <a:gd name="T43" fmla="*/ 271 h 278"/>
                  <a:gd name="T44" fmla="*/ 224 w 302"/>
                  <a:gd name="T45" fmla="*/ 278 h 278"/>
                  <a:gd name="T46" fmla="*/ 213 w 302"/>
                  <a:gd name="T47" fmla="*/ 275 h 278"/>
                  <a:gd name="T48" fmla="*/ 213 w 302"/>
                  <a:gd name="T49" fmla="*/ 265 h 278"/>
                  <a:gd name="T50" fmla="*/ 205 w 302"/>
                  <a:gd name="T51" fmla="*/ 260 h 278"/>
                  <a:gd name="T52" fmla="*/ 198 w 302"/>
                  <a:gd name="T53" fmla="*/ 266 h 278"/>
                  <a:gd name="T54" fmla="*/ 185 w 302"/>
                  <a:gd name="T55" fmla="*/ 264 h 278"/>
                  <a:gd name="T56" fmla="*/ 169 w 302"/>
                  <a:gd name="T57" fmla="*/ 265 h 278"/>
                  <a:gd name="T58" fmla="*/ 156 w 302"/>
                  <a:gd name="T59" fmla="*/ 258 h 278"/>
                  <a:gd name="T60" fmla="*/ 137 w 302"/>
                  <a:gd name="T61" fmla="*/ 256 h 278"/>
                  <a:gd name="T62" fmla="*/ 124 w 302"/>
                  <a:gd name="T63" fmla="*/ 261 h 278"/>
                  <a:gd name="T64" fmla="*/ 118 w 302"/>
                  <a:gd name="T65" fmla="*/ 270 h 278"/>
                  <a:gd name="T66" fmla="*/ 110 w 302"/>
                  <a:gd name="T67" fmla="*/ 269 h 278"/>
                  <a:gd name="T68" fmla="*/ 100 w 302"/>
                  <a:gd name="T69" fmla="*/ 263 h 278"/>
                  <a:gd name="T70" fmla="*/ 89 w 302"/>
                  <a:gd name="T71" fmla="*/ 257 h 278"/>
                  <a:gd name="T72" fmla="*/ 85 w 302"/>
                  <a:gd name="T73" fmla="*/ 243 h 278"/>
                  <a:gd name="T74" fmla="*/ 88 w 302"/>
                  <a:gd name="T75" fmla="*/ 237 h 278"/>
                  <a:gd name="T76" fmla="*/ 89 w 302"/>
                  <a:gd name="T77" fmla="*/ 230 h 278"/>
                  <a:gd name="T78" fmla="*/ 39 w 302"/>
                  <a:gd name="T79" fmla="*/ 220 h 278"/>
                  <a:gd name="T80" fmla="*/ 35 w 302"/>
                  <a:gd name="T81" fmla="*/ 209 h 278"/>
                  <a:gd name="T82" fmla="*/ 31 w 302"/>
                  <a:gd name="T83" fmla="*/ 202 h 278"/>
                  <a:gd name="T84" fmla="*/ 37 w 302"/>
                  <a:gd name="T85" fmla="*/ 196 h 278"/>
                  <a:gd name="T86" fmla="*/ 34 w 302"/>
                  <a:gd name="T87" fmla="*/ 182 h 278"/>
                  <a:gd name="T88" fmla="*/ 28 w 302"/>
                  <a:gd name="T89" fmla="*/ 163 h 278"/>
                  <a:gd name="T90" fmla="*/ 46 w 302"/>
                  <a:gd name="T91" fmla="*/ 138 h 278"/>
                  <a:gd name="T92" fmla="*/ 43 w 302"/>
                  <a:gd name="T93" fmla="*/ 115 h 278"/>
                  <a:gd name="T94" fmla="*/ 43 w 302"/>
                  <a:gd name="T95" fmla="*/ 105 h 278"/>
                  <a:gd name="T96" fmla="*/ 41 w 302"/>
                  <a:gd name="T97" fmla="*/ 94 h 278"/>
                  <a:gd name="T98" fmla="*/ 24 w 302"/>
                  <a:gd name="T99" fmla="*/ 89 h 278"/>
                  <a:gd name="T100" fmla="*/ 3 w 302"/>
                  <a:gd name="T101" fmla="*/ 76 h 278"/>
                  <a:gd name="T102" fmla="*/ 2 w 302"/>
                  <a:gd name="T103" fmla="*/ 64 h 2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302" h="278">
                    <a:moveTo>
                      <a:pt x="2" y="36"/>
                    </a:moveTo>
                    <a:cubicBezTo>
                      <a:pt x="84" y="37"/>
                      <a:pt x="84" y="37"/>
                      <a:pt x="84" y="37"/>
                    </a:cubicBezTo>
                    <a:cubicBezTo>
                      <a:pt x="86" y="32"/>
                      <a:pt x="86" y="32"/>
                      <a:pt x="86" y="32"/>
                    </a:cubicBezTo>
                    <a:cubicBezTo>
                      <a:pt x="89" y="24"/>
                      <a:pt x="89" y="24"/>
                      <a:pt x="89" y="24"/>
                    </a:cubicBezTo>
                    <a:cubicBezTo>
                      <a:pt x="90" y="16"/>
                      <a:pt x="90" y="16"/>
                      <a:pt x="90" y="16"/>
                    </a:cubicBezTo>
                    <a:cubicBezTo>
                      <a:pt x="90" y="9"/>
                      <a:pt x="90" y="9"/>
                      <a:pt x="90" y="9"/>
                    </a:cubicBezTo>
                    <a:cubicBezTo>
                      <a:pt x="91" y="4"/>
                      <a:pt x="91" y="4"/>
                      <a:pt x="91" y="4"/>
                    </a:cubicBezTo>
                    <a:cubicBezTo>
                      <a:pt x="92" y="0"/>
                      <a:pt x="92" y="0"/>
                      <a:pt x="92" y="0"/>
                    </a:cubicBezTo>
                    <a:cubicBezTo>
                      <a:pt x="94" y="0"/>
                      <a:pt x="94" y="0"/>
                      <a:pt x="94" y="0"/>
                    </a:cubicBezTo>
                    <a:cubicBezTo>
                      <a:pt x="96" y="2"/>
                      <a:pt x="96" y="2"/>
                      <a:pt x="96" y="2"/>
                    </a:cubicBezTo>
                    <a:cubicBezTo>
                      <a:pt x="96" y="6"/>
                      <a:pt x="96" y="6"/>
                      <a:pt x="96" y="6"/>
                    </a:cubicBezTo>
                    <a:cubicBezTo>
                      <a:pt x="99" y="11"/>
                      <a:pt x="99" y="11"/>
                      <a:pt x="99" y="11"/>
                    </a:cubicBezTo>
                    <a:cubicBezTo>
                      <a:pt x="102" y="20"/>
                      <a:pt x="102" y="20"/>
                      <a:pt x="102" y="20"/>
                    </a:cubicBezTo>
                    <a:cubicBezTo>
                      <a:pt x="103" y="33"/>
                      <a:pt x="103" y="33"/>
                      <a:pt x="103" y="33"/>
                    </a:cubicBezTo>
                    <a:cubicBezTo>
                      <a:pt x="107" y="37"/>
                      <a:pt x="107" y="37"/>
                      <a:pt x="107" y="37"/>
                    </a:cubicBezTo>
                    <a:cubicBezTo>
                      <a:pt x="128" y="54"/>
                      <a:pt x="128" y="54"/>
                      <a:pt x="128" y="54"/>
                    </a:cubicBezTo>
                    <a:cubicBezTo>
                      <a:pt x="137" y="55"/>
                      <a:pt x="137" y="55"/>
                      <a:pt x="137" y="55"/>
                    </a:cubicBezTo>
                    <a:cubicBezTo>
                      <a:pt x="172" y="57"/>
                      <a:pt x="172" y="57"/>
                      <a:pt x="172" y="57"/>
                    </a:cubicBezTo>
                    <a:cubicBezTo>
                      <a:pt x="247" y="60"/>
                      <a:pt x="247" y="60"/>
                      <a:pt x="247" y="60"/>
                    </a:cubicBezTo>
                    <a:cubicBezTo>
                      <a:pt x="302" y="64"/>
                      <a:pt x="302" y="64"/>
                      <a:pt x="302" y="64"/>
                    </a:cubicBezTo>
                    <a:cubicBezTo>
                      <a:pt x="302" y="66"/>
                      <a:pt x="302" y="66"/>
                      <a:pt x="302" y="66"/>
                    </a:cubicBezTo>
                    <a:cubicBezTo>
                      <a:pt x="299" y="74"/>
                      <a:pt x="299" y="74"/>
                      <a:pt x="299" y="74"/>
                    </a:cubicBezTo>
                    <a:cubicBezTo>
                      <a:pt x="292" y="95"/>
                      <a:pt x="292" y="95"/>
                      <a:pt x="292" y="95"/>
                    </a:cubicBezTo>
                    <a:cubicBezTo>
                      <a:pt x="292" y="95"/>
                      <a:pt x="291" y="94"/>
                      <a:pt x="291" y="104"/>
                    </a:cubicBezTo>
                    <a:cubicBezTo>
                      <a:pt x="291" y="114"/>
                      <a:pt x="291" y="135"/>
                      <a:pt x="291" y="135"/>
                    </a:cubicBezTo>
                    <a:cubicBezTo>
                      <a:pt x="293" y="143"/>
                      <a:pt x="293" y="143"/>
                      <a:pt x="293" y="143"/>
                    </a:cubicBezTo>
                    <a:cubicBezTo>
                      <a:pt x="293" y="143"/>
                      <a:pt x="294" y="152"/>
                      <a:pt x="290" y="157"/>
                    </a:cubicBezTo>
                    <a:cubicBezTo>
                      <a:pt x="286" y="162"/>
                      <a:pt x="284" y="172"/>
                      <a:pt x="284" y="172"/>
                    </a:cubicBezTo>
                    <a:cubicBezTo>
                      <a:pt x="281" y="190"/>
                      <a:pt x="281" y="190"/>
                      <a:pt x="281" y="190"/>
                    </a:cubicBezTo>
                    <a:cubicBezTo>
                      <a:pt x="278" y="195"/>
                      <a:pt x="278" y="195"/>
                      <a:pt x="278" y="195"/>
                    </a:cubicBezTo>
                    <a:cubicBezTo>
                      <a:pt x="271" y="198"/>
                      <a:pt x="271" y="198"/>
                      <a:pt x="271" y="198"/>
                    </a:cubicBezTo>
                    <a:cubicBezTo>
                      <a:pt x="266" y="203"/>
                      <a:pt x="266" y="203"/>
                      <a:pt x="266" y="203"/>
                    </a:cubicBezTo>
                    <a:cubicBezTo>
                      <a:pt x="262" y="210"/>
                      <a:pt x="262" y="210"/>
                      <a:pt x="262" y="210"/>
                    </a:cubicBezTo>
                    <a:cubicBezTo>
                      <a:pt x="260" y="215"/>
                      <a:pt x="260" y="215"/>
                      <a:pt x="260" y="215"/>
                    </a:cubicBezTo>
                    <a:cubicBezTo>
                      <a:pt x="256" y="217"/>
                      <a:pt x="256" y="217"/>
                      <a:pt x="256" y="217"/>
                    </a:cubicBezTo>
                    <a:cubicBezTo>
                      <a:pt x="249" y="222"/>
                      <a:pt x="249" y="222"/>
                      <a:pt x="249" y="222"/>
                    </a:cubicBezTo>
                    <a:cubicBezTo>
                      <a:pt x="244" y="227"/>
                      <a:pt x="244" y="227"/>
                      <a:pt x="244" y="227"/>
                    </a:cubicBezTo>
                    <a:cubicBezTo>
                      <a:pt x="237" y="237"/>
                      <a:pt x="237" y="237"/>
                      <a:pt x="237" y="237"/>
                    </a:cubicBezTo>
                    <a:cubicBezTo>
                      <a:pt x="232" y="245"/>
                      <a:pt x="232" y="245"/>
                      <a:pt x="232" y="245"/>
                    </a:cubicBezTo>
                    <a:cubicBezTo>
                      <a:pt x="227" y="252"/>
                      <a:pt x="227" y="252"/>
                      <a:pt x="227" y="252"/>
                    </a:cubicBezTo>
                    <a:cubicBezTo>
                      <a:pt x="223" y="256"/>
                      <a:pt x="223" y="256"/>
                      <a:pt x="223" y="256"/>
                    </a:cubicBezTo>
                    <a:cubicBezTo>
                      <a:pt x="222" y="261"/>
                      <a:pt x="222" y="261"/>
                      <a:pt x="222" y="261"/>
                    </a:cubicBezTo>
                    <a:cubicBezTo>
                      <a:pt x="222" y="267"/>
                      <a:pt x="222" y="267"/>
                      <a:pt x="222" y="267"/>
                    </a:cubicBezTo>
                    <a:cubicBezTo>
                      <a:pt x="224" y="271"/>
                      <a:pt x="224" y="271"/>
                      <a:pt x="224" y="271"/>
                    </a:cubicBezTo>
                    <a:cubicBezTo>
                      <a:pt x="224" y="273"/>
                      <a:pt x="224" y="273"/>
                      <a:pt x="224" y="273"/>
                    </a:cubicBezTo>
                    <a:cubicBezTo>
                      <a:pt x="224" y="278"/>
                      <a:pt x="224" y="278"/>
                      <a:pt x="224" y="278"/>
                    </a:cubicBezTo>
                    <a:cubicBezTo>
                      <a:pt x="214" y="278"/>
                      <a:pt x="214" y="278"/>
                      <a:pt x="214" y="278"/>
                    </a:cubicBezTo>
                    <a:cubicBezTo>
                      <a:pt x="213" y="275"/>
                      <a:pt x="213" y="275"/>
                      <a:pt x="213" y="275"/>
                    </a:cubicBezTo>
                    <a:cubicBezTo>
                      <a:pt x="214" y="269"/>
                      <a:pt x="214" y="269"/>
                      <a:pt x="214" y="269"/>
                    </a:cubicBezTo>
                    <a:cubicBezTo>
                      <a:pt x="213" y="265"/>
                      <a:pt x="213" y="265"/>
                      <a:pt x="213" y="265"/>
                    </a:cubicBezTo>
                    <a:cubicBezTo>
                      <a:pt x="210" y="260"/>
                      <a:pt x="210" y="260"/>
                      <a:pt x="210" y="260"/>
                    </a:cubicBezTo>
                    <a:cubicBezTo>
                      <a:pt x="205" y="260"/>
                      <a:pt x="205" y="260"/>
                      <a:pt x="205" y="260"/>
                    </a:cubicBezTo>
                    <a:cubicBezTo>
                      <a:pt x="200" y="263"/>
                      <a:pt x="200" y="263"/>
                      <a:pt x="200" y="263"/>
                    </a:cubicBezTo>
                    <a:cubicBezTo>
                      <a:pt x="198" y="266"/>
                      <a:pt x="198" y="266"/>
                      <a:pt x="198" y="266"/>
                    </a:cubicBezTo>
                    <a:cubicBezTo>
                      <a:pt x="198" y="266"/>
                      <a:pt x="193" y="266"/>
                      <a:pt x="191" y="266"/>
                    </a:cubicBezTo>
                    <a:cubicBezTo>
                      <a:pt x="189" y="266"/>
                      <a:pt x="185" y="264"/>
                      <a:pt x="185" y="264"/>
                    </a:cubicBezTo>
                    <a:cubicBezTo>
                      <a:pt x="181" y="264"/>
                      <a:pt x="181" y="264"/>
                      <a:pt x="181" y="264"/>
                    </a:cubicBezTo>
                    <a:cubicBezTo>
                      <a:pt x="169" y="265"/>
                      <a:pt x="169" y="265"/>
                      <a:pt x="169" y="265"/>
                    </a:cubicBezTo>
                    <a:cubicBezTo>
                      <a:pt x="162" y="262"/>
                      <a:pt x="162" y="262"/>
                      <a:pt x="162" y="262"/>
                    </a:cubicBezTo>
                    <a:cubicBezTo>
                      <a:pt x="162" y="262"/>
                      <a:pt x="160" y="261"/>
                      <a:pt x="156" y="258"/>
                    </a:cubicBezTo>
                    <a:cubicBezTo>
                      <a:pt x="152" y="255"/>
                      <a:pt x="149" y="255"/>
                      <a:pt x="148" y="255"/>
                    </a:cubicBezTo>
                    <a:cubicBezTo>
                      <a:pt x="146" y="255"/>
                      <a:pt x="140" y="255"/>
                      <a:pt x="137" y="256"/>
                    </a:cubicBezTo>
                    <a:cubicBezTo>
                      <a:pt x="133" y="257"/>
                      <a:pt x="135" y="257"/>
                      <a:pt x="132" y="257"/>
                    </a:cubicBezTo>
                    <a:cubicBezTo>
                      <a:pt x="129" y="257"/>
                      <a:pt x="125" y="260"/>
                      <a:pt x="124" y="261"/>
                    </a:cubicBezTo>
                    <a:cubicBezTo>
                      <a:pt x="123" y="261"/>
                      <a:pt x="120" y="266"/>
                      <a:pt x="120" y="266"/>
                    </a:cubicBezTo>
                    <a:cubicBezTo>
                      <a:pt x="118" y="270"/>
                      <a:pt x="118" y="270"/>
                      <a:pt x="118" y="270"/>
                    </a:cubicBezTo>
                    <a:cubicBezTo>
                      <a:pt x="112" y="269"/>
                      <a:pt x="112" y="269"/>
                      <a:pt x="112" y="269"/>
                    </a:cubicBezTo>
                    <a:cubicBezTo>
                      <a:pt x="110" y="269"/>
                      <a:pt x="110" y="269"/>
                      <a:pt x="110" y="269"/>
                    </a:cubicBezTo>
                    <a:cubicBezTo>
                      <a:pt x="107" y="267"/>
                      <a:pt x="107" y="267"/>
                      <a:pt x="107" y="267"/>
                    </a:cubicBezTo>
                    <a:cubicBezTo>
                      <a:pt x="100" y="263"/>
                      <a:pt x="100" y="263"/>
                      <a:pt x="100" y="263"/>
                    </a:cubicBezTo>
                    <a:cubicBezTo>
                      <a:pt x="95" y="261"/>
                      <a:pt x="95" y="261"/>
                      <a:pt x="95" y="261"/>
                    </a:cubicBezTo>
                    <a:cubicBezTo>
                      <a:pt x="89" y="257"/>
                      <a:pt x="89" y="257"/>
                      <a:pt x="89" y="257"/>
                    </a:cubicBezTo>
                    <a:cubicBezTo>
                      <a:pt x="87" y="254"/>
                      <a:pt x="87" y="254"/>
                      <a:pt x="87" y="254"/>
                    </a:cubicBezTo>
                    <a:cubicBezTo>
                      <a:pt x="85" y="243"/>
                      <a:pt x="85" y="243"/>
                      <a:pt x="85" y="243"/>
                    </a:cubicBezTo>
                    <a:cubicBezTo>
                      <a:pt x="85" y="239"/>
                      <a:pt x="85" y="239"/>
                      <a:pt x="85" y="239"/>
                    </a:cubicBezTo>
                    <a:cubicBezTo>
                      <a:pt x="88" y="237"/>
                      <a:pt x="88" y="237"/>
                      <a:pt x="88" y="237"/>
                    </a:cubicBezTo>
                    <a:cubicBezTo>
                      <a:pt x="89" y="233"/>
                      <a:pt x="89" y="233"/>
                      <a:pt x="89" y="233"/>
                    </a:cubicBezTo>
                    <a:cubicBezTo>
                      <a:pt x="89" y="230"/>
                      <a:pt x="89" y="230"/>
                      <a:pt x="89" y="230"/>
                    </a:cubicBezTo>
                    <a:cubicBezTo>
                      <a:pt x="40" y="229"/>
                      <a:pt x="40" y="229"/>
                      <a:pt x="40" y="229"/>
                    </a:cubicBezTo>
                    <a:cubicBezTo>
                      <a:pt x="39" y="220"/>
                      <a:pt x="39" y="220"/>
                      <a:pt x="39" y="220"/>
                    </a:cubicBezTo>
                    <a:cubicBezTo>
                      <a:pt x="37" y="211"/>
                      <a:pt x="37" y="211"/>
                      <a:pt x="37" y="211"/>
                    </a:cubicBezTo>
                    <a:cubicBezTo>
                      <a:pt x="35" y="209"/>
                      <a:pt x="35" y="209"/>
                      <a:pt x="35" y="209"/>
                    </a:cubicBezTo>
                    <a:cubicBezTo>
                      <a:pt x="33" y="206"/>
                      <a:pt x="33" y="206"/>
                      <a:pt x="33" y="206"/>
                    </a:cubicBezTo>
                    <a:cubicBezTo>
                      <a:pt x="31" y="202"/>
                      <a:pt x="31" y="202"/>
                      <a:pt x="31" y="202"/>
                    </a:cubicBezTo>
                    <a:cubicBezTo>
                      <a:pt x="36" y="202"/>
                      <a:pt x="36" y="202"/>
                      <a:pt x="36" y="202"/>
                    </a:cubicBezTo>
                    <a:cubicBezTo>
                      <a:pt x="37" y="196"/>
                      <a:pt x="37" y="196"/>
                      <a:pt x="37" y="196"/>
                    </a:cubicBezTo>
                    <a:cubicBezTo>
                      <a:pt x="36" y="186"/>
                      <a:pt x="36" y="186"/>
                      <a:pt x="36" y="186"/>
                    </a:cubicBezTo>
                    <a:cubicBezTo>
                      <a:pt x="34" y="182"/>
                      <a:pt x="34" y="182"/>
                      <a:pt x="34" y="182"/>
                    </a:cubicBezTo>
                    <a:cubicBezTo>
                      <a:pt x="31" y="165"/>
                      <a:pt x="31" y="165"/>
                      <a:pt x="31" y="165"/>
                    </a:cubicBezTo>
                    <a:cubicBezTo>
                      <a:pt x="28" y="163"/>
                      <a:pt x="28" y="163"/>
                      <a:pt x="28" y="163"/>
                    </a:cubicBezTo>
                    <a:cubicBezTo>
                      <a:pt x="32" y="159"/>
                      <a:pt x="32" y="159"/>
                      <a:pt x="32" y="159"/>
                    </a:cubicBezTo>
                    <a:cubicBezTo>
                      <a:pt x="46" y="138"/>
                      <a:pt x="46" y="138"/>
                      <a:pt x="46" y="138"/>
                    </a:cubicBezTo>
                    <a:cubicBezTo>
                      <a:pt x="46" y="119"/>
                      <a:pt x="46" y="119"/>
                      <a:pt x="46" y="119"/>
                    </a:cubicBezTo>
                    <a:cubicBezTo>
                      <a:pt x="43" y="115"/>
                      <a:pt x="43" y="115"/>
                      <a:pt x="43" y="115"/>
                    </a:cubicBezTo>
                    <a:cubicBezTo>
                      <a:pt x="42" y="110"/>
                      <a:pt x="42" y="110"/>
                      <a:pt x="42" y="110"/>
                    </a:cubicBezTo>
                    <a:cubicBezTo>
                      <a:pt x="43" y="105"/>
                      <a:pt x="43" y="105"/>
                      <a:pt x="43" y="105"/>
                    </a:cubicBezTo>
                    <a:cubicBezTo>
                      <a:pt x="43" y="105"/>
                      <a:pt x="45" y="99"/>
                      <a:pt x="44" y="98"/>
                    </a:cubicBezTo>
                    <a:cubicBezTo>
                      <a:pt x="43" y="97"/>
                      <a:pt x="42" y="95"/>
                      <a:pt x="41" y="94"/>
                    </a:cubicBezTo>
                    <a:cubicBezTo>
                      <a:pt x="40" y="93"/>
                      <a:pt x="33" y="92"/>
                      <a:pt x="33" y="92"/>
                    </a:cubicBezTo>
                    <a:cubicBezTo>
                      <a:pt x="33" y="92"/>
                      <a:pt x="25" y="89"/>
                      <a:pt x="24" y="89"/>
                    </a:cubicBezTo>
                    <a:cubicBezTo>
                      <a:pt x="23" y="89"/>
                      <a:pt x="2" y="89"/>
                      <a:pt x="2" y="89"/>
                    </a:cubicBezTo>
                    <a:cubicBezTo>
                      <a:pt x="3" y="76"/>
                      <a:pt x="3" y="76"/>
                      <a:pt x="3" y="76"/>
                    </a:cubicBezTo>
                    <a:cubicBezTo>
                      <a:pt x="0" y="71"/>
                      <a:pt x="0" y="71"/>
                      <a:pt x="0" y="71"/>
                    </a:cubicBezTo>
                    <a:cubicBezTo>
                      <a:pt x="2" y="64"/>
                      <a:pt x="2" y="64"/>
                      <a:pt x="2" y="64"/>
                    </a:cubicBezTo>
                    <a:lnTo>
                      <a:pt x="2" y="36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53" name="Freeform 17"/>
              <p:cNvSpPr>
                <a:spLocks/>
              </p:cNvSpPr>
              <p:nvPr/>
            </p:nvSpPr>
            <p:spPr bwMode="auto">
              <a:xfrm>
                <a:off x="8677275" y="3325813"/>
                <a:ext cx="700087" cy="668338"/>
              </a:xfrm>
              <a:custGeom>
                <a:avLst/>
                <a:gdLst>
                  <a:gd name="T0" fmla="*/ 11 w 186"/>
                  <a:gd name="T1" fmla="*/ 16 h 178"/>
                  <a:gd name="T2" fmla="*/ 15 w 186"/>
                  <a:gd name="T3" fmla="*/ 28 h 178"/>
                  <a:gd name="T4" fmla="*/ 10 w 186"/>
                  <a:gd name="T5" fmla="*/ 42 h 178"/>
                  <a:gd name="T6" fmla="*/ 6 w 186"/>
                  <a:gd name="T7" fmla="*/ 56 h 178"/>
                  <a:gd name="T8" fmla="*/ 1 w 186"/>
                  <a:gd name="T9" fmla="*/ 66 h 178"/>
                  <a:gd name="T10" fmla="*/ 2 w 186"/>
                  <a:gd name="T11" fmla="*/ 77 h 178"/>
                  <a:gd name="T12" fmla="*/ 1 w 186"/>
                  <a:gd name="T13" fmla="*/ 87 h 178"/>
                  <a:gd name="T14" fmla="*/ 6 w 186"/>
                  <a:gd name="T15" fmla="*/ 100 h 178"/>
                  <a:gd name="T16" fmla="*/ 7 w 186"/>
                  <a:gd name="T17" fmla="*/ 120 h 178"/>
                  <a:gd name="T18" fmla="*/ 16 w 186"/>
                  <a:gd name="T19" fmla="*/ 128 h 178"/>
                  <a:gd name="T20" fmla="*/ 30 w 186"/>
                  <a:gd name="T21" fmla="*/ 129 h 178"/>
                  <a:gd name="T22" fmla="*/ 53 w 186"/>
                  <a:gd name="T23" fmla="*/ 130 h 178"/>
                  <a:gd name="T24" fmla="*/ 62 w 186"/>
                  <a:gd name="T25" fmla="*/ 136 h 178"/>
                  <a:gd name="T26" fmla="*/ 66 w 186"/>
                  <a:gd name="T27" fmla="*/ 149 h 178"/>
                  <a:gd name="T28" fmla="*/ 69 w 186"/>
                  <a:gd name="T29" fmla="*/ 158 h 178"/>
                  <a:gd name="T30" fmla="*/ 72 w 186"/>
                  <a:gd name="T31" fmla="*/ 168 h 178"/>
                  <a:gd name="T32" fmla="*/ 75 w 186"/>
                  <a:gd name="T33" fmla="*/ 178 h 178"/>
                  <a:gd name="T34" fmla="*/ 87 w 186"/>
                  <a:gd name="T35" fmla="*/ 175 h 178"/>
                  <a:gd name="T36" fmla="*/ 97 w 186"/>
                  <a:gd name="T37" fmla="*/ 173 h 178"/>
                  <a:gd name="T38" fmla="*/ 103 w 186"/>
                  <a:gd name="T39" fmla="*/ 177 h 178"/>
                  <a:gd name="T40" fmla="*/ 106 w 186"/>
                  <a:gd name="T41" fmla="*/ 166 h 178"/>
                  <a:gd name="T42" fmla="*/ 113 w 186"/>
                  <a:gd name="T43" fmla="*/ 158 h 178"/>
                  <a:gd name="T44" fmla="*/ 120 w 186"/>
                  <a:gd name="T45" fmla="*/ 148 h 178"/>
                  <a:gd name="T46" fmla="*/ 138 w 186"/>
                  <a:gd name="T47" fmla="*/ 137 h 178"/>
                  <a:gd name="T48" fmla="*/ 158 w 186"/>
                  <a:gd name="T49" fmla="*/ 120 h 178"/>
                  <a:gd name="T50" fmla="*/ 162 w 186"/>
                  <a:gd name="T51" fmla="*/ 110 h 178"/>
                  <a:gd name="T52" fmla="*/ 167 w 186"/>
                  <a:gd name="T53" fmla="*/ 97 h 178"/>
                  <a:gd name="T54" fmla="*/ 179 w 186"/>
                  <a:gd name="T55" fmla="*/ 81 h 178"/>
                  <a:gd name="T56" fmla="*/ 186 w 186"/>
                  <a:gd name="T57" fmla="*/ 76 h 178"/>
                  <a:gd name="T58" fmla="*/ 179 w 186"/>
                  <a:gd name="T59" fmla="*/ 55 h 178"/>
                  <a:gd name="T60" fmla="*/ 157 w 186"/>
                  <a:gd name="T61" fmla="*/ 45 h 178"/>
                  <a:gd name="T62" fmla="*/ 142 w 186"/>
                  <a:gd name="T63" fmla="*/ 40 h 178"/>
                  <a:gd name="T64" fmla="*/ 135 w 186"/>
                  <a:gd name="T65" fmla="*/ 29 h 178"/>
                  <a:gd name="T66" fmla="*/ 128 w 186"/>
                  <a:gd name="T67" fmla="*/ 22 h 178"/>
                  <a:gd name="T68" fmla="*/ 111 w 186"/>
                  <a:gd name="T69" fmla="*/ 21 h 178"/>
                  <a:gd name="T70" fmla="*/ 112 w 186"/>
                  <a:gd name="T71" fmla="*/ 12 h 178"/>
                  <a:gd name="T72" fmla="*/ 115 w 186"/>
                  <a:gd name="T73" fmla="*/ 4 h 178"/>
                  <a:gd name="T74" fmla="*/ 111 w 186"/>
                  <a:gd name="T75" fmla="*/ 6 h 178"/>
                  <a:gd name="T76" fmla="*/ 99 w 186"/>
                  <a:gd name="T77" fmla="*/ 8 h 178"/>
                  <a:gd name="T78" fmla="*/ 85 w 186"/>
                  <a:gd name="T79" fmla="*/ 9 h 178"/>
                  <a:gd name="T80" fmla="*/ 71 w 186"/>
                  <a:gd name="T81" fmla="*/ 8 h 178"/>
                  <a:gd name="T82" fmla="*/ 57 w 186"/>
                  <a:gd name="T83" fmla="*/ 1 h 178"/>
                  <a:gd name="T84" fmla="*/ 46 w 186"/>
                  <a:gd name="T85" fmla="*/ 1 h 178"/>
                  <a:gd name="T86" fmla="*/ 34 w 186"/>
                  <a:gd name="T87" fmla="*/ 6 h 178"/>
                  <a:gd name="T88" fmla="*/ 26 w 186"/>
                  <a:gd name="T89" fmla="*/ 14 h 178"/>
                  <a:gd name="T90" fmla="*/ 16 w 186"/>
                  <a:gd name="T91" fmla="*/ 13 h 1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86" h="178">
                    <a:moveTo>
                      <a:pt x="9" y="9"/>
                    </a:moveTo>
                    <a:cubicBezTo>
                      <a:pt x="11" y="16"/>
                      <a:pt x="11" y="16"/>
                      <a:pt x="11" y="16"/>
                    </a:cubicBezTo>
                    <a:cubicBezTo>
                      <a:pt x="11" y="16"/>
                      <a:pt x="14" y="21"/>
                      <a:pt x="14" y="22"/>
                    </a:cubicBezTo>
                    <a:cubicBezTo>
                      <a:pt x="15" y="23"/>
                      <a:pt x="15" y="28"/>
                      <a:pt x="15" y="28"/>
                    </a:cubicBezTo>
                    <a:cubicBezTo>
                      <a:pt x="10" y="34"/>
                      <a:pt x="10" y="34"/>
                      <a:pt x="10" y="34"/>
                    </a:cubicBezTo>
                    <a:cubicBezTo>
                      <a:pt x="10" y="42"/>
                      <a:pt x="10" y="42"/>
                      <a:pt x="10" y="42"/>
                    </a:cubicBezTo>
                    <a:cubicBezTo>
                      <a:pt x="10" y="42"/>
                      <a:pt x="11" y="48"/>
                      <a:pt x="11" y="49"/>
                    </a:cubicBezTo>
                    <a:cubicBezTo>
                      <a:pt x="11" y="50"/>
                      <a:pt x="6" y="56"/>
                      <a:pt x="6" y="56"/>
                    </a:cubicBezTo>
                    <a:cubicBezTo>
                      <a:pt x="1" y="61"/>
                      <a:pt x="1" y="61"/>
                      <a:pt x="1" y="61"/>
                    </a:cubicBezTo>
                    <a:cubicBezTo>
                      <a:pt x="1" y="66"/>
                      <a:pt x="1" y="66"/>
                      <a:pt x="1" y="66"/>
                    </a:cubicBezTo>
                    <a:cubicBezTo>
                      <a:pt x="5" y="71"/>
                      <a:pt x="5" y="71"/>
                      <a:pt x="5" y="71"/>
                    </a:cubicBezTo>
                    <a:cubicBezTo>
                      <a:pt x="2" y="77"/>
                      <a:pt x="2" y="77"/>
                      <a:pt x="2" y="77"/>
                    </a:cubicBezTo>
                    <a:cubicBezTo>
                      <a:pt x="2" y="77"/>
                      <a:pt x="0" y="80"/>
                      <a:pt x="0" y="81"/>
                    </a:cubicBezTo>
                    <a:cubicBezTo>
                      <a:pt x="0" y="82"/>
                      <a:pt x="1" y="85"/>
                      <a:pt x="1" y="87"/>
                    </a:cubicBezTo>
                    <a:cubicBezTo>
                      <a:pt x="1" y="88"/>
                      <a:pt x="4" y="94"/>
                      <a:pt x="4" y="95"/>
                    </a:cubicBezTo>
                    <a:cubicBezTo>
                      <a:pt x="4" y="96"/>
                      <a:pt x="6" y="100"/>
                      <a:pt x="6" y="100"/>
                    </a:cubicBezTo>
                    <a:cubicBezTo>
                      <a:pt x="6" y="108"/>
                      <a:pt x="6" y="108"/>
                      <a:pt x="6" y="108"/>
                    </a:cubicBezTo>
                    <a:cubicBezTo>
                      <a:pt x="7" y="120"/>
                      <a:pt x="7" y="120"/>
                      <a:pt x="7" y="120"/>
                    </a:cubicBezTo>
                    <a:cubicBezTo>
                      <a:pt x="7" y="127"/>
                      <a:pt x="7" y="127"/>
                      <a:pt x="7" y="127"/>
                    </a:cubicBezTo>
                    <a:cubicBezTo>
                      <a:pt x="16" y="128"/>
                      <a:pt x="16" y="128"/>
                      <a:pt x="16" y="128"/>
                    </a:cubicBezTo>
                    <a:cubicBezTo>
                      <a:pt x="18" y="129"/>
                      <a:pt x="18" y="129"/>
                      <a:pt x="18" y="129"/>
                    </a:cubicBezTo>
                    <a:cubicBezTo>
                      <a:pt x="30" y="129"/>
                      <a:pt x="30" y="129"/>
                      <a:pt x="30" y="129"/>
                    </a:cubicBezTo>
                    <a:cubicBezTo>
                      <a:pt x="44" y="128"/>
                      <a:pt x="44" y="128"/>
                      <a:pt x="44" y="128"/>
                    </a:cubicBezTo>
                    <a:cubicBezTo>
                      <a:pt x="53" y="130"/>
                      <a:pt x="53" y="130"/>
                      <a:pt x="53" y="130"/>
                    </a:cubicBezTo>
                    <a:cubicBezTo>
                      <a:pt x="59" y="132"/>
                      <a:pt x="59" y="132"/>
                      <a:pt x="59" y="132"/>
                    </a:cubicBezTo>
                    <a:cubicBezTo>
                      <a:pt x="62" y="136"/>
                      <a:pt x="62" y="136"/>
                      <a:pt x="62" y="136"/>
                    </a:cubicBezTo>
                    <a:cubicBezTo>
                      <a:pt x="65" y="141"/>
                      <a:pt x="65" y="141"/>
                      <a:pt x="65" y="141"/>
                    </a:cubicBezTo>
                    <a:cubicBezTo>
                      <a:pt x="66" y="149"/>
                      <a:pt x="66" y="149"/>
                      <a:pt x="66" y="149"/>
                    </a:cubicBezTo>
                    <a:cubicBezTo>
                      <a:pt x="66" y="156"/>
                      <a:pt x="66" y="156"/>
                      <a:pt x="66" y="156"/>
                    </a:cubicBezTo>
                    <a:cubicBezTo>
                      <a:pt x="69" y="158"/>
                      <a:pt x="69" y="158"/>
                      <a:pt x="69" y="158"/>
                    </a:cubicBezTo>
                    <a:cubicBezTo>
                      <a:pt x="71" y="162"/>
                      <a:pt x="71" y="162"/>
                      <a:pt x="71" y="162"/>
                    </a:cubicBezTo>
                    <a:cubicBezTo>
                      <a:pt x="72" y="168"/>
                      <a:pt x="72" y="168"/>
                      <a:pt x="72" y="168"/>
                    </a:cubicBezTo>
                    <a:cubicBezTo>
                      <a:pt x="73" y="175"/>
                      <a:pt x="73" y="175"/>
                      <a:pt x="73" y="175"/>
                    </a:cubicBezTo>
                    <a:cubicBezTo>
                      <a:pt x="75" y="178"/>
                      <a:pt x="75" y="178"/>
                      <a:pt x="75" y="178"/>
                    </a:cubicBezTo>
                    <a:cubicBezTo>
                      <a:pt x="83" y="178"/>
                      <a:pt x="83" y="178"/>
                      <a:pt x="83" y="178"/>
                    </a:cubicBezTo>
                    <a:cubicBezTo>
                      <a:pt x="87" y="175"/>
                      <a:pt x="87" y="175"/>
                      <a:pt x="87" y="175"/>
                    </a:cubicBezTo>
                    <a:cubicBezTo>
                      <a:pt x="91" y="173"/>
                      <a:pt x="91" y="173"/>
                      <a:pt x="91" y="173"/>
                    </a:cubicBezTo>
                    <a:cubicBezTo>
                      <a:pt x="97" y="173"/>
                      <a:pt x="97" y="173"/>
                      <a:pt x="97" y="173"/>
                    </a:cubicBezTo>
                    <a:cubicBezTo>
                      <a:pt x="99" y="176"/>
                      <a:pt x="99" y="176"/>
                      <a:pt x="99" y="176"/>
                    </a:cubicBezTo>
                    <a:cubicBezTo>
                      <a:pt x="103" y="177"/>
                      <a:pt x="103" y="177"/>
                      <a:pt x="103" y="177"/>
                    </a:cubicBezTo>
                    <a:cubicBezTo>
                      <a:pt x="105" y="174"/>
                      <a:pt x="105" y="174"/>
                      <a:pt x="105" y="174"/>
                    </a:cubicBezTo>
                    <a:cubicBezTo>
                      <a:pt x="106" y="166"/>
                      <a:pt x="106" y="166"/>
                      <a:pt x="106" y="166"/>
                    </a:cubicBezTo>
                    <a:cubicBezTo>
                      <a:pt x="112" y="162"/>
                      <a:pt x="112" y="162"/>
                      <a:pt x="112" y="162"/>
                    </a:cubicBezTo>
                    <a:cubicBezTo>
                      <a:pt x="113" y="158"/>
                      <a:pt x="113" y="158"/>
                      <a:pt x="113" y="158"/>
                    </a:cubicBezTo>
                    <a:cubicBezTo>
                      <a:pt x="116" y="153"/>
                      <a:pt x="116" y="153"/>
                      <a:pt x="116" y="153"/>
                    </a:cubicBezTo>
                    <a:cubicBezTo>
                      <a:pt x="120" y="148"/>
                      <a:pt x="120" y="148"/>
                      <a:pt x="120" y="148"/>
                    </a:cubicBezTo>
                    <a:cubicBezTo>
                      <a:pt x="133" y="142"/>
                      <a:pt x="133" y="142"/>
                      <a:pt x="133" y="142"/>
                    </a:cubicBezTo>
                    <a:cubicBezTo>
                      <a:pt x="138" y="137"/>
                      <a:pt x="138" y="137"/>
                      <a:pt x="138" y="137"/>
                    </a:cubicBezTo>
                    <a:cubicBezTo>
                      <a:pt x="146" y="130"/>
                      <a:pt x="146" y="130"/>
                      <a:pt x="146" y="130"/>
                    </a:cubicBezTo>
                    <a:cubicBezTo>
                      <a:pt x="158" y="120"/>
                      <a:pt x="158" y="120"/>
                      <a:pt x="158" y="120"/>
                    </a:cubicBezTo>
                    <a:cubicBezTo>
                      <a:pt x="158" y="120"/>
                      <a:pt x="158" y="116"/>
                      <a:pt x="159" y="115"/>
                    </a:cubicBezTo>
                    <a:cubicBezTo>
                      <a:pt x="159" y="114"/>
                      <a:pt x="162" y="110"/>
                      <a:pt x="162" y="110"/>
                    </a:cubicBezTo>
                    <a:cubicBezTo>
                      <a:pt x="163" y="104"/>
                      <a:pt x="163" y="104"/>
                      <a:pt x="163" y="104"/>
                    </a:cubicBezTo>
                    <a:cubicBezTo>
                      <a:pt x="167" y="97"/>
                      <a:pt x="167" y="97"/>
                      <a:pt x="167" y="97"/>
                    </a:cubicBezTo>
                    <a:cubicBezTo>
                      <a:pt x="174" y="88"/>
                      <a:pt x="174" y="88"/>
                      <a:pt x="174" y="88"/>
                    </a:cubicBezTo>
                    <a:cubicBezTo>
                      <a:pt x="179" y="81"/>
                      <a:pt x="179" y="81"/>
                      <a:pt x="179" y="81"/>
                    </a:cubicBezTo>
                    <a:cubicBezTo>
                      <a:pt x="184" y="77"/>
                      <a:pt x="184" y="77"/>
                      <a:pt x="184" y="77"/>
                    </a:cubicBezTo>
                    <a:cubicBezTo>
                      <a:pt x="186" y="76"/>
                      <a:pt x="186" y="76"/>
                      <a:pt x="186" y="76"/>
                    </a:cubicBezTo>
                    <a:cubicBezTo>
                      <a:pt x="186" y="57"/>
                      <a:pt x="186" y="57"/>
                      <a:pt x="186" y="57"/>
                    </a:cubicBezTo>
                    <a:cubicBezTo>
                      <a:pt x="179" y="55"/>
                      <a:pt x="179" y="55"/>
                      <a:pt x="179" y="55"/>
                    </a:cubicBezTo>
                    <a:cubicBezTo>
                      <a:pt x="169" y="52"/>
                      <a:pt x="169" y="52"/>
                      <a:pt x="169" y="52"/>
                    </a:cubicBezTo>
                    <a:cubicBezTo>
                      <a:pt x="169" y="52"/>
                      <a:pt x="159" y="46"/>
                      <a:pt x="157" y="45"/>
                    </a:cubicBezTo>
                    <a:cubicBezTo>
                      <a:pt x="156" y="44"/>
                      <a:pt x="151" y="42"/>
                      <a:pt x="150" y="41"/>
                    </a:cubicBezTo>
                    <a:cubicBezTo>
                      <a:pt x="149" y="40"/>
                      <a:pt x="144" y="40"/>
                      <a:pt x="142" y="40"/>
                    </a:cubicBezTo>
                    <a:cubicBezTo>
                      <a:pt x="140" y="40"/>
                      <a:pt x="137" y="40"/>
                      <a:pt x="135" y="39"/>
                    </a:cubicBezTo>
                    <a:cubicBezTo>
                      <a:pt x="134" y="38"/>
                      <a:pt x="135" y="29"/>
                      <a:pt x="135" y="29"/>
                    </a:cubicBezTo>
                    <a:cubicBezTo>
                      <a:pt x="135" y="29"/>
                      <a:pt x="130" y="27"/>
                      <a:pt x="129" y="26"/>
                    </a:cubicBezTo>
                    <a:cubicBezTo>
                      <a:pt x="128" y="25"/>
                      <a:pt x="130" y="23"/>
                      <a:pt x="128" y="22"/>
                    </a:cubicBezTo>
                    <a:cubicBezTo>
                      <a:pt x="126" y="21"/>
                      <a:pt x="121" y="21"/>
                      <a:pt x="119" y="21"/>
                    </a:cubicBezTo>
                    <a:cubicBezTo>
                      <a:pt x="117" y="21"/>
                      <a:pt x="111" y="21"/>
                      <a:pt x="111" y="21"/>
                    </a:cubicBezTo>
                    <a:cubicBezTo>
                      <a:pt x="109" y="15"/>
                      <a:pt x="109" y="15"/>
                      <a:pt x="109" y="15"/>
                    </a:cubicBezTo>
                    <a:cubicBezTo>
                      <a:pt x="112" y="12"/>
                      <a:pt x="112" y="12"/>
                      <a:pt x="112" y="12"/>
                    </a:cubicBezTo>
                    <a:cubicBezTo>
                      <a:pt x="113" y="8"/>
                      <a:pt x="113" y="8"/>
                      <a:pt x="113" y="8"/>
                    </a:cubicBezTo>
                    <a:cubicBezTo>
                      <a:pt x="115" y="4"/>
                      <a:pt x="115" y="4"/>
                      <a:pt x="115" y="4"/>
                    </a:cubicBezTo>
                    <a:cubicBezTo>
                      <a:pt x="112" y="5"/>
                      <a:pt x="112" y="5"/>
                      <a:pt x="112" y="5"/>
                    </a:cubicBezTo>
                    <a:cubicBezTo>
                      <a:pt x="111" y="6"/>
                      <a:pt x="111" y="6"/>
                      <a:pt x="111" y="6"/>
                    </a:cubicBezTo>
                    <a:cubicBezTo>
                      <a:pt x="105" y="8"/>
                      <a:pt x="105" y="8"/>
                      <a:pt x="105" y="8"/>
                    </a:cubicBezTo>
                    <a:cubicBezTo>
                      <a:pt x="99" y="8"/>
                      <a:pt x="99" y="8"/>
                      <a:pt x="99" y="8"/>
                    </a:cubicBezTo>
                    <a:cubicBezTo>
                      <a:pt x="99" y="8"/>
                      <a:pt x="93" y="8"/>
                      <a:pt x="92" y="8"/>
                    </a:cubicBezTo>
                    <a:cubicBezTo>
                      <a:pt x="91" y="8"/>
                      <a:pt x="85" y="9"/>
                      <a:pt x="85" y="9"/>
                    </a:cubicBezTo>
                    <a:cubicBezTo>
                      <a:pt x="85" y="9"/>
                      <a:pt x="80" y="9"/>
                      <a:pt x="78" y="9"/>
                    </a:cubicBezTo>
                    <a:cubicBezTo>
                      <a:pt x="76" y="9"/>
                      <a:pt x="73" y="9"/>
                      <a:pt x="71" y="8"/>
                    </a:cubicBezTo>
                    <a:cubicBezTo>
                      <a:pt x="69" y="7"/>
                      <a:pt x="66" y="6"/>
                      <a:pt x="65" y="5"/>
                    </a:cubicBezTo>
                    <a:cubicBezTo>
                      <a:pt x="64" y="5"/>
                      <a:pt x="57" y="1"/>
                      <a:pt x="57" y="1"/>
                    </a:cubicBezTo>
                    <a:cubicBezTo>
                      <a:pt x="57" y="1"/>
                      <a:pt x="55" y="0"/>
                      <a:pt x="53" y="0"/>
                    </a:cubicBezTo>
                    <a:cubicBezTo>
                      <a:pt x="52" y="0"/>
                      <a:pt x="47" y="1"/>
                      <a:pt x="46" y="1"/>
                    </a:cubicBezTo>
                    <a:cubicBezTo>
                      <a:pt x="45" y="1"/>
                      <a:pt x="38" y="3"/>
                      <a:pt x="38" y="3"/>
                    </a:cubicBezTo>
                    <a:cubicBezTo>
                      <a:pt x="34" y="6"/>
                      <a:pt x="34" y="6"/>
                      <a:pt x="34" y="6"/>
                    </a:cubicBezTo>
                    <a:cubicBezTo>
                      <a:pt x="30" y="9"/>
                      <a:pt x="30" y="9"/>
                      <a:pt x="30" y="9"/>
                    </a:cubicBezTo>
                    <a:cubicBezTo>
                      <a:pt x="26" y="14"/>
                      <a:pt x="26" y="14"/>
                      <a:pt x="26" y="14"/>
                    </a:cubicBezTo>
                    <a:cubicBezTo>
                      <a:pt x="22" y="14"/>
                      <a:pt x="22" y="14"/>
                      <a:pt x="22" y="14"/>
                    </a:cubicBezTo>
                    <a:cubicBezTo>
                      <a:pt x="22" y="14"/>
                      <a:pt x="18" y="13"/>
                      <a:pt x="16" y="13"/>
                    </a:cubicBezTo>
                    <a:cubicBezTo>
                      <a:pt x="15" y="13"/>
                      <a:pt x="9" y="9"/>
                      <a:pt x="9" y="9"/>
                    </a:cubicBez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54" name="Freeform 18"/>
              <p:cNvSpPr>
                <a:spLocks/>
              </p:cNvSpPr>
              <p:nvPr/>
            </p:nvSpPr>
            <p:spPr bwMode="auto">
              <a:xfrm>
                <a:off x="9185275" y="2878138"/>
                <a:ext cx="706437" cy="654050"/>
              </a:xfrm>
              <a:custGeom>
                <a:avLst/>
                <a:gdLst>
                  <a:gd name="T0" fmla="*/ 78 w 188"/>
                  <a:gd name="T1" fmla="*/ 3 h 174"/>
                  <a:gd name="T2" fmla="*/ 89 w 188"/>
                  <a:gd name="T3" fmla="*/ 8 h 174"/>
                  <a:gd name="T4" fmla="*/ 101 w 188"/>
                  <a:gd name="T5" fmla="*/ 15 h 174"/>
                  <a:gd name="T6" fmla="*/ 107 w 188"/>
                  <a:gd name="T7" fmla="*/ 4 h 174"/>
                  <a:gd name="T8" fmla="*/ 117 w 188"/>
                  <a:gd name="T9" fmla="*/ 9 h 174"/>
                  <a:gd name="T10" fmla="*/ 122 w 188"/>
                  <a:gd name="T11" fmla="*/ 14 h 174"/>
                  <a:gd name="T12" fmla="*/ 134 w 188"/>
                  <a:gd name="T13" fmla="*/ 14 h 174"/>
                  <a:gd name="T14" fmla="*/ 141 w 188"/>
                  <a:gd name="T15" fmla="*/ 18 h 174"/>
                  <a:gd name="T16" fmla="*/ 148 w 188"/>
                  <a:gd name="T17" fmla="*/ 15 h 174"/>
                  <a:gd name="T18" fmla="*/ 159 w 188"/>
                  <a:gd name="T19" fmla="*/ 10 h 174"/>
                  <a:gd name="T20" fmla="*/ 173 w 188"/>
                  <a:gd name="T21" fmla="*/ 7 h 174"/>
                  <a:gd name="T22" fmla="*/ 182 w 188"/>
                  <a:gd name="T23" fmla="*/ 6 h 174"/>
                  <a:gd name="T24" fmla="*/ 180 w 188"/>
                  <a:gd name="T25" fmla="*/ 17 h 174"/>
                  <a:gd name="T26" fmla="*/ 183 w 188"/>
                  <a:gd name="T27" fmla="*/ 37 h 174"/>
                  <a:gd name="T28" fmla="*/ 188 w 188"/>
                  <a:gd name="T29" fmla="*/ 42 h 174"/>
                  <a:gd name="T30" fmla="*/ 187 w 188"/>
                  <a:gd name="T31" fmla="*/ 54 h 174"/>
                  <a:gd name="T32" fmla="*/ 181 w 188"/>
                  <a:gd name="T33" fmla="*/ 51 h 174"/>
                  <a:gd name="T34" fmla="*/ 173 w 188"/>
                  <a:gd name="T35" fmla="*/ 50 h 174"/>
                  <a:gd name="T36" fmla="*/ 172 w 188"/>
                  <a:gd name="T37" fmla="*/ 57 h 174"/>
                  <a:gd name="T38" fmla="*/ 162 w 188"/>
                  <a:gd name="T39" fmla="*/ 59 h 174"/>
                  <a:gd name="T40" fmla="*/ 162 w 188"/>
                  <a:gd name="T41" fmla="*/ 72 h 174"/>
                  <a:gd name="T42" fmla="*/ 163 w 188"/>
                  <a:gd name="T43" fmla="*/ 77 h 174"/>
                  <a:gd name="T44" fmla="*/ 160 w 188"/>
                  <a:gd name="T45" fmla="*/ 81 h 174"/>
                  <a:gd name="T46" fmla="*/ 150 w 188"/>
                  <a:gd name="T47" fmla="*/ 88 h 174"/>
                  <a:gd name="T48" fmla="*/ 149 w 188"/>
                  <a:gd name="T49" fmla="*/ 99 h 174"/>
                  <a:gd name="T50" fmla="*/ 152 w 188"/>
                  <a:gd name="T51" fmla="*/ 105 h 174"/>
                  <a:gd name="T52" fmla="*/ 155 w 188"/>
                  <a:gd name="T53" fmla="*/ 112 h 174"/>
                  <a:gd name="T54" fmla="*/ 147 w 188"/>
                  <a:gd name="T55" fmla="*/ 119 h 174"/>
                  <a:gd name="T56" fmla="*/ 147 w 188"/>
                  <a:gd name="T57" fmla="*/ 126 h 174"/>
                  <a:gd name="T58" fmla="*/ 151 w 188"/>
                  <a:gd name="T59" fmla="*/ 129 h 174"/>
                  <a:gd name="T60" fmla="*/ 151 w 188"/>
                  <a:gd name="T61" fmla="*/ 138 h 174"/>
                  <a:gd name="T62" fmla="*/ 142 w 188"/>
                  <a:gd name="T63" fmla="*/ 143 h 174"/>
                  <a:gd name="T64" fmla="*/ 138 w 188"/>
                  <a:gd name="T65" fmla="*/ 150 h 174"/>
                  <a:gd name="T66" fmla="*/ 128 w 188"/>
                  <a:gd name="T67" fmla="*/ 147 h 174"/>
                  <a:gd name="T68" fmla="*/ 113 w 188"/>
                  <a:gd name="T69" fmla="*/ 146 h 174"/>
                  <a:gd name="T70" fmla="*/ 102 w 188"/>
                  <a:gd name="T71" fmla="*/ 149 h 174"/>
                  <a:gd name="T72" fmla="*/ 91 w 188"/>
                  <a:gd name="T73" fmla="*/ 151 h 174"/>
                  <a:gd name="T74" fmla="*/ 75 w 188"/>
                  <a:gd name="T75" fmla="*/ 154 h 174"/>
                  <a:gd name="T76" fmla="*/ 65 w 188"/>
                  <a:gd name="T77" fmla="*/ 164 h 174"/>
                  <a:gd name="T78" fmla="*/ 56 w 188"/>
                  <a:gd name="T79" fmla="*/ 174 h 174"/>
                  <a:gd name="T80" fmla="*/ 43 w 188"/>
                  <a:gd name="T81" fmla="*/ 167 h 174"/>
                  <a:gd name="T82" fmla="*/ 29 w 188"/>
                  <a:gd name="T83" fmla="*/ 160 h 174"/>
                  <a:gd name="T84" fmla="*/ 17 w 188"/>
                  <a:gd name="T85" fmla="*/ 153 h 174"/>
                  <a:gd name="T86" fmla="*/ 8 w 188"/>
                  <a:gd name="T87" fmla="*/ 148 h 174"/>
                  <a:gd name="T88" fmla="*/ 3 w 188"/>
                  <a:gd name="T89" fmla="*/ 141 h 174"/>
                  <a:gd name="T90" fmla="*/ 2 w 188"/>
                  <a:gd name="T91" fmla="*/ 131 h 174"/>
                  <a:gd name="T92" fmla="*/ 0 w 188"/>
                  <a:gd name="T93" fmla="*/ 117 h 174"/>
                  <a:gd name="T94" fmla="*/ 9 w 188"/>
                  <a:gd name="T95" fmla="*/ 106 h 174"/>
                  <a:gd name="T96" fmla="*/ 16 w 188"/>
                  <a:gd name="T97" fmla="*/ 95 h 174"/>
                  <a:gd name="T98" fmla="*/ 30 w 188"/>
                  <a:gd name="T99" fmla="*/ 82 h 174"/>
                  <a:gd name="T100" fmla="*/ 37 w 188"/>
                  <a:gd name="T101" fmla="*/ 76 h 174"/>
                  <a:gd name="T102" fmla="*/ 44 w 188"/>
                  <a:gd name="T103" fmla="*/ 63 h 174"/>
                  <a:gd name="T104" fmla="*/ 54 w 188"/>
                  <a:gd name="T105" fmla="*/ 56 h 174"/>
                  <a:gd name="T106" fmla="*/ 59 w 188"/>
                  <a:gd name="T107" fmla="*/ 39 h 174"/>
                  <a:gd name="T108" fmla="*/ 64 w 188"/>
                  <a:gd name="T109" fmla="*/ 25 h 174"/>
                  <a:gd name="T110" fmla="*/ 68 w 188"/>
                  <a:gd name="T111" fmla="*/ 9 h 174"/>
                  <a:gd name="T112" fmla="*/ 73 w 188"/>
                  <a:gd name="T113" fmla="*/ 0 h 1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88" h="174">
                    <a:moveTo>
                      <a:pt x="73" y="0"/>
                    </a:moveTo>
                    <a:cubicBezTo>
                      <a:pt x="78" y="3"/>
                      <a:pt x="78" y="3"/>
                      <a:pt x="78" y="3"/>
                    </a:cubicBezTo>
                    <a:cubicBezTo>
                      <a:pt x="84" y="7"/>
                      <a:pt x="84" y="7"/>
                      <a:pt x="84" y="7"/>
                    </a:cubicBezTo>
                    <a:cubicBezTo>
                      <a:pt x="89" y="8"/>
                      <a:pt x="89" y="8"/>
                      <a:pt x="89" y="8"/>
                    </a:cubicBezTo>
                    <a:cubicBezTo>
                      <a:pt x="95" y="13"/>
                      <a:pt x="95" y="13"/>
                      <a:pt x="95" y="13"/>
                    </a:cubicBezTo>
                    <a:cubicBezTo>
                      <a:pt x="101" y="15"/>
                      <a:pt x="101" y="15"/>
                      <a:pt x="101" y="15"/>
                    </a:cubicBezTo>
                    <a:cubicBezTo>
                      <a:pt x="102" y="7"/>
                      <a:pt x="102" y="7"/>
                      <a:pt x="102" y="7"/>
                    </a:cubicBezTo>
                    <a:cubicBezTo>
                      <a:pt x="107" y="4"/>
                      <a:pt x="107" y="4"/>
                      <a:pt x="107" y="4"/>
                    </a:cubicBezTo>
                    <a:cubicBezTo>
                      <a:pt x="116" y="4"/>
                      <a:pt x="116" y="4"/>
                      <a:pt x="116" y="4"/>
                    </a:cubicBezTo>
                    <a:cubicBezTo>
                      <a:pt x="117" y="9"/>
                      <a:pt x="117" y="9"/>
                      <a:pt x="117" y="9"/>
                    </a:cubicBezTo>
                    <a:cubicBezTo>
                      <a:pt x="118" y="14"/>
                      <a:pt x="118" y="14"/>
                      <a:pt x="118" y="14"/>
                    </a:cubicBezTo>
                    <a:cubicBezTo>
                      <a:pt x="122" y="14"/>
                      <a:pt x="122" y="14"/>
                      <a:pt x="122" y="14"/>
                    </a:cubicBezTo>
                    <a:cubicBezTo>
                      <a:pt x="129" y="14"/>
                      <a:pt x="129" y="14"/>
                      <a:pt x="129" y="14"/>
                    </a:cubicBezTo>
                    <a:cubicBezTo>
                      <a:pt x="134" y="14"/>
                      <a:pt x="134" y="14"/>
                      <a:pt x="134" y="14"/>
                    </a:cubicBezTo>
                    <a:cubicBezTo>
                      <a:pt x="139" y="17"/>
                      <a:pt x="139" y="17"/>
                      <a:pt x="139" y="17"/>
                    </a:cubicBezTo>
                    <a:cubicBezTo>
                      <a:pt x="141" y="18"/>
                      <a:pt x="141" y="18"/>
                      <a:pt x="141" y="18"/>
                    </a:cubicBezTo>
                    <a:cubicBezTo>
                      <a:pt x="148" y="18"/>
                      <a:pt x="148" y="18"/>
                      <a:pt x="148" y="18"/>
                    </a:cubicBezTo>
                    <a:cubicBezTo>
                      <a:pt x="148" y="15"/>
                      <a:pt x="148" y="15"/>
                      <a:pt x="148" y="15"/>
                    </a:cubicBezTo>
                    <a:cubicBezTo>
                      <a:pt x="154" y="13"/>
                      <a:pt x="154" y="13"/>
                      <a:pt x="154" y="13"/>
                    </a:cubicBezTo>
                    <a:cubicBezTo>
                      <a:pt x="159" y="10"/>
                      <a:pt x="159" y="10"/>
                      <a:pt x="159" y="10"/>
                    </a:cubicBezTo>
                    <a:cubicBezTo>
                      <a:pt x="166" y="9"/>
                      <a:pt x="166" y="9"/>
                      <a:pt x="166" y="9"/>
                    </a:cubicBezTo>
                    <a:cubicBezTo>
                      <a:pt x="173" y="7"/>
                      <a:pt x="173" y="7"/>
                      <a:pt x="173" y="7"/>
                    </a:cubicBezTo>
                    <a:cubicBezTo>
                      <a:pt x="178" y="6"/>
                      <a:pt x="178" y="6"/>
                      <a:pt x="178" y="6"/>
                    </a:cubicBezTo>
                    <a:cubicBezTo>
                      <a:pt x="182" y="6"/>
                      <a:pt x="182" y="6"/>
                      <a:pt x="182" y="6"/>
                    </a:cubicBezTo>
                    <a:cubicBezTo>
                      <a:pt x="182" y="16"/>
                      <a:pt x="182" y="16"/>
                      <a:pt x="182" y="16"/>
                    </a:cubicBezTo>
                    <a:cubicBezTo>
                      <a:pt x="180" y="17"/>
                      <a:pt x="180" y="17"/>
                      <a:pt x="180" y="17"/>
                    </a:cubicBezTo>
                    <a:cubicBezTo>
                      <a:pt x="181" y="34"/>
                      <a:pt x="181" y="34"/>
                      <a:pt x="181" y="34"/>
                    </a:cubicBezTo>
                    <a:cubicBezTo>
                      <a:pt x="183" y="37"/>
                      <a:pt x="183" y="37"/>
                      <a:pt x="183" y="37"/>
                    </a:cubicBezTo>
                    <a:cubicBezTo>
                      <a:pt x="186" y="41"/>
                      <a:pt x="186" y="41"/>
                      <a:pt x="186" y="41"/>
                    </a:cubicBezTo>
                    <a:cubicBezTo>
                      <a:pt x="188" y="42"/>
                      <a:pt x="188" y="42"/>
                      <a:pt x="188" y="42"/>
                    </a:cubicBezTo>
                    <a:cubicBezTo>
                      <a:pt x="188" y="52"/>
                      <a:pt x="188" y="52"/>
                      <a:pt x="188" y="52"/>
                    </a:cubicBezTo>
                    <a:cubicBezTo>
                      <a:pt x="187" y="54"/>
                      <a:pt x="187" y="54"/>
                      <a:pt x="187" y="54"/>
                    </a:cubicBezTo>
                    <a:cubicBezTo>
                      <a:pt x="184" y="54"/>
                      <a:pt x="184" y="54"/>
                      <a:pt x="184" y="54"/>
                    </a:cubicBezTo>
                    <a:cubicBezTo>
                      <a:pt x="181" y="51"/>
                      <a:pt x="181" y="51"/>
                      <a:pt x="181" y="51"/>
                    </a:cubicBezTo>
                    <a:cubicBezTo>
                      <a:pt x="177" y="49"/>
                      <a:pt x="177" y="49"/>
                      <a:pt x="177" y="49"/>
                    </a:cubicBezTo>
                    <a:cubicBezTo>
                      <a:pt x="173" y="50"/>
                      <a:pt x="173" y="50"/>
                      <a:pt x="173" y="50"/>
                    </a:cubicBezTo>
                    <a:cubicBezTo>
                      <a:pt x="172" y="54"/>
                      <a:pt x="172" y="54"/>
                      <a:pt x="172" y="54"/>
                    </a:cubicBezTo>
                    <a:cubicBezTo>
                      <a:pt x="172" y="57"/>
                      <a:pt x="172" y="57"/>
                      <a:pt x="172" y="57"/>
                    </a:cubicBezTo>
                    <a:cubicBezTo>
                      <a:pt x="166" y="58"/>
                      <a:pt x="166" y="58"/>
                      <a:pt x="166" y="58"/>
                    </a:cubicBezTo>
                    <a:cubicBezTo>
                      <a:pt x="162" y="59"/>
                      <a:pt x="162" y="59"/>
                      <a:pt x="162" y="59"/>
                    </a:cubicBezTo>
                    <a:cubicBezTo>
                      <a:pt x="162" y="63"/>
                      <a:pt x="162" y="63"/>
                      <a:pt x="162" y="63"/>
                    </a:cubicBezTo>
                    <a:cubicBezTo>
                      <a:pt x="162" y="72"/>
                      <a:pt x="162" y="72"/>
                      <a:pt x="162" y="72"/>
                    </a:cubicBezTo>
                    <a:cubicBezTo>
                      <a:pt x="163" y="75"/>
                      <a:pt x="163" y="75"/>
                      <a:pt x="163" y="75"/>
                    </a:cubicBezTo>
                    <a:cubicBezTo>
                      <a:pt x="163" y="77"/>
                      <a:pt x="163" y="77"/>
                      <a:pt x="163" y="77"/>
                    </a:cubicBezTo>
                    <a:cubicBezTo>
                      <a:pt x="164" y="81"/>
                      <a:pt x="164" y="81"/>
                      <a:pt x="164" y="81"/>
                    </a:cubicBezTo>
                    <a:cubicBezTo>
                      <a:pt x="160" y="81"/>
                      <a:pt x="160" y="81"/>
                      <a:pt x="160" y="81"/>
                    </a:cubicBezTo>
                    <a:cubicBezTo>
                      <a:pt x="154" y="82"/>
                      <a:pt x="154" y="82"/>
                      <a:pt x="154" y="82"/>
                    </a:cubicBezTo>
                    <a:cubicBezTo>
                      <a:pt x="150" y="88"/>
                      <a:pt x="150" y="88"/>
                      <a:pt x="150" y="88"/>
                    </a:cubicBezTo>
                    <a:cubicBezTo>
                      <a:pt x="149" y="94"/>
                      <a:pt x="149" y="94"/>
                      <a:pt x="149" y="94"/>
                    </a:cubicBezTo>
                    <a:cubicBezTo>
                      <a:pt x="149" y="99"/>
                      <a:pt x="149" y="99"/>
                      <a:pt x="149" y="99"/>
                    </a:cubicBezTo>
                    <a:cubicBezTo>
                      <a:pt x="150" y="103"/>
                      <a:pt x="150" y="103"/>
                      <a:pt x="150" y="103"/>
                    </a:cubicBezTo>
                    <a:cubicBezTo>
                      <a:pt x="152" y="105"/>
                      <a:pt x="152" y="105"/>
                      <a:pt x="152" y="105"/>
                    </a:cubicBezTo>
                    <a:cubicBezTo>
                      <a:pt x="154" y="109"/>
                      <a:pt x="154" y="109"/>
                      <a:pt x="154" y="109"/>
                    </a:cubicBezTo>
                    <a:cubicBezTo>
                      <a:pt x="155" y="112"/>
                      <a:pt x="155" y="112"/>
                      <a:pt x="155" y="112"/>
                    </a:cubicBezTo>
                    <a:cubicBezTo>
                      <a:pt x="151" y="115"/>
                      <a:pt x="151" y="115"/>
                      <a:pt x="151" y="115"/>
                    </a:cubicBezTo>
                    <a:cubicBezTo>
                      <a:pt x="147" y="119"/>
                      <a:pt x="147" y="119"/>
                      <a:pt x="147" y="119"/>
                    </a:cubicBezTo>
                    <a:cubicBezTo>
                      <a:pt x="146" y="122"/>
                      <a:pt x="146" y="122"/>
                      <a:pt x="146" y="122"/>
                    </a:cubicBezTo>
                    <a:cubicBezTo>
                      <a:pt x="147" y="126"/>
                      <a:pt x="147" y="126"/>
                      <a:pt x="147" y="126"/>
                    </a:cubicBezTo>
                    <a:cubicBezTo>
                      <a:pt x="150" y="127"/>
                      <a:pt x="150" y="127"/>
                      <a:pt x="150" y="127"/>
                    </a:cubicBezTo>
                    <a:cubicBezTo>
                      <a:pt x="151" y="129"/>
                      <a:pt x="151" y="129"/>
                      <a:pt x="151" y="129"/>
                    </a:cubicBezTo>
                    <a:cubicBezTo>
                      <a:pt x="151" y="135"/>
                      <a:pt x="151" y="135"/>
                      <a:pt x="151" y="135"/>
                    </a:cubicBezTo>
                    <a:cubicBezTo>
                      <a:pt x="151" y="138"/>
                      <a:pt x="151" y="138"/>
                      <a:pt x="151" y="138"/>
                    </a:cubicBezTo>
                    <a:cubicBezTo>
                      <a:pt x="147" y="141"/>
                      <a:pt x="147" y="141"/>
                      <a:pt x="147" y="141"/>
                    </a:cubicBezTo>
                    <a:cubicBezTo>
                      <a:pt x="142" y="143"/>
                      <a:pt x="142" y="143"/>
                      <a:pt x="142" y="143"/>
                    </a:cubicBezTo>
                    <a:cubicBezTo>
                      <a:pt x="139" y="147"/>
                      <a:pt x="139" y="147"/>
                      <a:pt x="139" y="147"/>
                    </a:cubicBezTo>
                    <a:cubicBezTo>
                      <a:pt x="138" y="150"/>
                      <a:pt x="138" y="150"/>
                      <a:pt x="138" y="150"/>
                    </a:cubicBezTo>
                    <a:cubicBezTo>
                      <a:pt x="134" y="148"/>
                      <a:pt x="134" y="148"/>
                      <a:pt x="134" y="148"/>
                    </a:cubicBezTo>
                    <a:cubicBezTo>
                      <a:pt x="128" y="147"/>
                      <a:pt x="128" y="147"/>
                      <a:pt x="128" y="147"/>
                    </a:cubicBezTo>
                    <a:cubicBezTo>
                      <a:pt x="121" y="147"/>
                      <a:pt x="121" y="147"/>
                      <a:pt x="121" y="147"/>
                    </a:cubicBezTo>
                    <a:cubicBezTo>
                      <a:pt x="113" y="146"/>
                      <a:pt x="113" y="146"/>
                      <a:pt x="113" y="146"/>
                    </a:cubicBezTo>
                    <a:cubicBezTo>
                      <a:pt x="113" y="146"/>
                      <a:pt x="109" y="147"/>
                      <a:pt x="108" y="147"/>
                    </a:cubicBezTo>
                    <a:cubicBezTo>
                      <a:pt x="107" y="147"/>
                      <a:pt x="102" y="149"/>
                      <a:pt x="102" y="149"/>
                    </a:cubicBezTo>
                    <a:cubicBezTo>
                      <a:pt x="98" y="152"/>
                      <a:pt x="98" y="152"/>
                      <a:pt x="98" y="152"/>
                    </a:cubicBezTo>
                    <a:cubicBezTo>
                      <a:pt x="91" y="151"/>
                      <a:pt x="91" y="151"/>
                      <a:pt x="91" y="151"/>
                    </a:cubicBezTo>
                    <a:cubicBezTo>
                      <a:pt x="81" y="153"/>
                      <a:pt x="81" y="153"/>
                      <a:pt x="81" y="153"/>
                    </a:cubicBezTo>
                    <a:cubicBezTo>
                      <a:pt x="81" y="153"/>
                      <a:pt x="76" y="154"/>
                      <a:pt x="75" y="154"/>
                    </a:cubicBezTo>
                    <a:cubicBezTo>
                      <a:pt x="74" y="154"/>
                      <a:pt x="70" y="158"/>
                      <a:pt x="70" y="158"/>
                    </a:cubicBezTo>
                    <a:cubicBezTo>
                      <a:pt x="65" y="164"/>
                      <a:pt x="65" y="164"/>
                      <a:pt x="65" y="164"/>
                    </a:cubicBezTo>
                    <a:cubicBezTo>
                      <a:pt x="62" y="168"/>
                      <a:pt x="62" y="168"/>
                      <a:pt x="62" y="168"/>
                    </a:cubicBezTo>
                    <a:cubicBezTo>
                      <a:pt x="56" y="174"/>
                      <a:pt x="56" y="174"/>
                      <a:pt x="56" y="174"/>
                    </a:cubicBezTo>
                    <a:cubicBezTo>
                      <a:pt x="50" y="170"/>
                      <a:pt x="50" y="170"/>
                      <a:pt x="50" y="170"/>
                    </a:cubicBezTo>
                    <a:cubicBezTo>
                      <a:pt x="43" y="167"/>
                      <a:pt x="43" y="167"/>
                      <a:pt x="43" y="167"/>
                    </a:cubicBezTo>
                    <a:cubicBezTo>
                      <a:pt x="43" y="167"/>
                      <a:pt x="39" y="164"/>
                      <a:pt x="38" y="164"/>
                    </a:cubicBezTo>
                    <a:cubicBezTo>
                      <a:pt x="36" y="164"/>
                      <a:pt x="30" y="160"/>
                      <a:pt x="29" y="160"/>
                    </a:cubicBezTo>
                    <a:cubicBezTo>
                      <a:pt x="28" y="160"/>
                      <a:pt x="23" y="157"/>
                      <a:pt x="23" y="157"/>
                    </a:cubicBezTo>
                    <a:cubicBezTo>
                      <a:pt x="22" y="156"/>
                      <a:pt x="20" y="154"/>
                      <a:pt x="17" y="153"/>
                    </a:cubicBezTo>
                    <a:cubicBezTo>
                      <a:pt x="14" y="152"/>
                      <a:pt x="11" y="151"/>
                      <a:pt x="11" y="151"/>
                    </a:cubicBezTo>
                    <a:cubicBezTo>
                      <a:pt x="8" y="148"/>
                      <a:pt x="8" y="148"/>
                      <a:pt x="8" y="148"/>
                    </a:cubicBezTo>
                    <a:cubicBezTo>
                      <a:pt x="8" y="144"/>
                      <a:pt x="8" y="144"/>
                      <a:pt x="8" y="144"/>
                    </a:cubicBezTo>
                    <a:cubicBezTo>
                      <a:pt x="3" y="141"/>
                      <a:pt x="3" y="141"/>
                      <a:pt x="3" y="141"/>
                    </a:cubicBezTo>
                    <a:cubicBezTo>
                      <a:pt x="2" y="136"/>
                      <a:pt x="2" y="136"/>
                      <a:pt x="2" y="136"/>
                    </a:cubicBezTo>
                    <a:cubicBezTo>
                      <a:pt x="2" y="131"/>
                      <a:pt x="2" y="131"/>
                      <a:pt x="2" y="131"/>
                    </a:cubicBezTo>
                    <a:cubicBezTo>
                      <a:pt x="1" y="126"/>
                      <a:pt x="1" y="126"/>
                      <a:pt x="1" y="126"/>
                    </a:cubicBezTo>
                    <a:cubicBezTo>
                      <a:pt x="0" y="117"/>
                      <a:pt x="0" y="117"/>
                      <a:pt x="0" y="117"/>
                    </a:cubicBezTo>
                    <a:cubicBezTo>
                      <a:pt x="4" y="108"/>
                      <a:pt x="4" y="108"/>
                      <a:pt x="4" y="108"/>
                    </a:cubicBezTo>
                    <a:cubicBezTo>
                      <a:pt x="9" y="106"/>
                      <a:pt x="9" y="106"/>
                      <a:pt x="9" y="106"/>
                    </a:cubicBezTo>
                    <a:cubicBezTo>
                      <a:pt x="13" y="101"/>
                      <a:pt x="13" y="101"/>
                      <a:pt x="13" y="101"/>
                    </a:cubicBezTo>
                    <a:cubicBezTo>
                      <a:pt x="16" y="95"/>
                      <a:pt x="16" y="95"/>
                      <a:pt x="16" y="95"/>
                    </a:cubicBezTo>
                    <a:cubicBezTo>
                      <a:pt x="25" y="84"/>
                      <a:pt x="25" y="84"/>
                      <a:pt x="25" y="84"/>
                    </a:cubicBezTo>
                    <a:cubicBezTo>
                      <a:pt x="30" y="82"/>
                      <a:pt x="30" y="82"/>
                      <a:pt x="30" y="82"/>
                    </a:cubicBezTo>
                    <a:cubicBezTo>
                      <a:pt x="36" y="80"/>
                      <a:pt x="36" y="80"/>
                      <a:pt x="36" y="80"/>
                    </a:cubicBezTo>
                    <a:cubicBezTo>
                      <a:pt x="37" y="76"/>
                      <a:pt x="37" y="76"/>
                      <a:pt x="37" y="76"/>
                    </a:cubicBezTo>
                    <a:cubicBezTo>
                      <a:pt x="40" y="69"/>
                      <a:pt x="40" y="69"/>
                      <a:pt x="40" y="69"/>
                    </a:cubicBezTo>
                    <a:cubicBezTo>
                      <a:pt x="44" y="63"/>
                      <a:pt x="44" y="63"/>
                      <a:pt x="44" y="63"/>
                    </a:cubicBezTo>
                    <a:cubicBezTo>
                      <a:pt x="49" y="61"/>
                      <a:pt x="49" y="61"/>
                      <a:pt x="49" y="61"/>
                    </a:cubicBezTo>
                    <a:cubicBezTo>
                      <a:pt x="54" y="56"/>
                      <a:pt x="54" y="56"/>
                      <a:pt x="54" y="56"/>
                    </a:cubicBezTo>
                    <a:cubicBezTo>
                      <a:pt x="56" y="51"/>
                      <a:pt x="56" y="51"/>
                      <a:pt x="56" y="51"/>
                    </a:cubicBezTo>
                    <a:cubicBezTo>
                      <a:pt x="59" y="39"/>
                      <a:pt x="59" y="39"/>
                      <a:pt x="59" y="39"/>
                    </a:cubicBezTo>
                    <a:cubicBezTo>
                      <a:pt x="62" y="32"/>
                      <a:pt x="62" y="32"/>
                      <a:pt x="62" y="32"/>
                    </a:cubicBezTo>
                    <a:cubicBezTo>
                      <a:pt x="64" y="25"/>
                      <a:pt x="64" y="25"/>
                      <a:pt x="64" y="25"/>
                    </a:cubicBezTo>
                    <a:cubicBezTo>
                      <a:pt x="64" y="25"/>
                      <a:pt x="64" y="21"/>
                      <a:pt x="65" y="19"/>
                    </a:cubicBezTo>
                    <a:cubicBezTo>
                      <a:pt x="67" y="16"/>
                      <a:pt x="67" y="10"/>
                      <a:pt x="68" y="9"/>
                    </a:cubicBezTo>
                    <a:cubicBezTo>
                      <a:pt x="69" y="9"/>
                      <a:pt x="71" y="3"/>
                      <a:pt x="71" y="3"/>
                    </a:cubicBezTo>
                    <a:lnTo>
                      <a:pt x="73" y="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</p:grpSp>
        <p:grpSp>
          <p:nvGrpSpPr>
            <p:cNvPr id="17" name="Grupo 16"/>
            <p:cNvGrpSpPr/>
            <p:nvPr/>
          </p:nvGrpSpPr>
          <p:grpSpPr>
            <a:xfrm>
              <a:off x="9383713" y="3789588"/>
              <a:ext cx="1304924" cy="1079501"/>
              <a:chOff x="9215438" y="3032125"/>
              <a:chExt cx="1304924" cy="1079501"/>
            </a:xfrm>
            <a:solidFill>
              <a:srgbClr val="ED7D31"/>
            </a:solidFill>
          </p:grpSpPr>
          <p:sp>
            <p:nvSpPr>
              <p:cNvPr id="48" name="Freeform 20"/>
              <p:cNvSpPr>
                <a:spLocks/>
              </p:cNvSpPr>
              <p:nvPr/>
            </p:nvSpPr>
            <p:spPr bwMode="auto">
              <a:xfrm>
                <a:off x="9215438" y="3595688"/>
                <a:ext cx="838200" cy="515938"/>
              </a:xfrm>
              <a:custGeom>
                <a:avLst/>
                <a:gdLst>
                  <a:gd name="T0" fmla="*/ 9 w 223"/>
                  <a:gd name="T1" fmla="*/ 69 h 137"/>
                  <a:gd name="T2" fmla="*/ 26 w 223"/>
                  <a:gd name="T3" fmla="*/ 69 h 137"/>
                  <a:gd name="T4" fmla="*/ 39 w 223"/>
                  <a:gd name="T5" fmla="*/ 71 h 137"/>
                  <a:gd name="T6" fmla="*/ 49 w 223"/>
                  <a:gd name="T7" fmla="*/ 76 h 137"/>
                  <a:gd name="T8" fmla="*/ 65 w 223"/>
                  <a:gd name="T9" fmla="*/ 76 h 137"/>
                  <a:gd name="T10" fmla="*/ 78 w 223"/>
                  <a:gd name="T11" fmla="*/ 77 h 137"/>
                  <a:gd name="T12" fmla="*/ 83 w 223"/>
                  <a:gd name="T13" fmla="*/ 83 h 137"/>
                  <a:gd name="T14" fmla="*/ 87 w 223"/>
                  <a:gd name="T15" fmla="*/ 89 h 137"/>
                  <a:gd name="T16" fmla="*/ 87 w 223"/>
                  <a:gd name="T17" fmla="*/ 98 h 137"/>
                  <a:gd name="T18" fmla="*/ 88 w 223"/>
                  <a:gd name="T19" fmla="*/ 105 h 137"/>
                  <a:gd name="T20" fmla="*/ 91 w 223"/>
                  <a:gd name="T21" fmla="*/ 109 h 137"/>
                  <a:gd name="T22" fmla="*/ 93 w 223"/>
                  <a:gd name="T23" fmla="*/ 115 h 137"/>
                  <a:gd name="T24" fmla="*/ 93 w 223"/>
                  <a:gd name="T25" fmla="*/ 123 h 137"/>
                  <a:gd name="T26" fmla="*/ 109 w 223"/>
                  <a:gd name="T27" fmla="*/ 124 h 137"/>
                  <a:gd name="T28" fmla="*/ 113 w 223"/>
                  <a:gd name="T29" fmla="*/ 127 h 137"/>
                  <a:gd name="T30" fmla="*/ 115 w 223"/>
                  <a:gd name="T31" fmla="*/ 134 h 137"/>
                  <a:gd name="T32" fmla="*/ 124 w 223"/>
                  <a:gd name="T33" fmla="*/ 136 h 137"/>
                  <a:gd name="T34" fmla="*/ 128 w 223"/>
                  <a:gd name="T35" fmla="*/ 136 h 137"/>
                  <a:gd name="T36" fmla="*/ 138 w 223"/>
                  <a:gd name="T37" fmla="*/ 127 h 137"/>
                  <a:gd name="T38" fmla="*/ 151 w 223"/>
                  <a:gd name="T39" fmla="*/ 118 h 137"/>
                  <a:gd name="T40" fmla="*/ 161 w 223"/>
                  <a:gd name="T41" fmla="*/ 109 h 137"/>
                  <a:gd name="T42" fmla="*/ 172 w 223"/>
                  <a:gd name="T43" fmla="*/ 105 h 137"/>
                  <a:gd name="T44" fmla="*/ 179 w 223"/>
                  <a:gd name="T45" fmla="*/ 100 h 137"/>
                  <a:gd name="T46" fmla="*/ 198 w 223"/>
                  <a:gd name="T47" fmla="*/ 96 h 137"/>
                  <a:gd name="T48" fmla="*/ 209 w 223"/>
                  <a:gd name="T49" fmla="*/ 90 h 137"/>
                  <a:gd name="T50" fmla="*/ 219 w 223"/>
                  <a:gd name="T51" fmla="*/ 88 h 137"/>
                  <a:gd name="T52" fmla="*/ 219 w 223"/>
                  <a:gd name="T53" fmla="*/ 82 h 137"/>
                  <a:gd name="T54" fmla="*/ 223 w 223"/>
                  <a:gd name="T55" fmla="*/ 73 h 137"/>
                  <a:gd name="T56" fmla="*/ 214 w 223"/>
                  <a:gd name="T57" fmla="*/ 70 h 137"/>
                  <a:gd name="T58" fmla="*/ 203 w 223"/>
                  <a:gd name="T59" fmla="*/ 72 h 137"/>
                  <a:gd name="T60" fmla="*/ 193 w 223"/>
                  <a:gd name="T61" fmla="*/ 76 h 137"/>
                  <a:gd name="T62" fmla="*/ 187 w 223"/>
                  <a:gd name="T63" fmla="*/ 81 h 137"/>
                  <a:gd name="T64" fmla="*/ 170 w 223"/>
                  <a:gd name="T65" fmla="*/ 81 h 137"/>
                  <a:gd name="T66" fmla="*/ 164 w 223"/>
                  <a:gd name="T67" fmla="*/ 74 h 137"/>
                  <a:gd name="T68" fmla="*/ 161 w 223"/>
                  <a:gd name="T69" fmla="*/ 65 h 137"/>
                  <a:gd name="T70" fmla="*/ 160 w 223"/>
                  <a:gd name="T71" fmla="*/ 51 h 137"/>
                  <a:gd name="T72" fmla="*/ 161 w 223"/>
                  <a:gd name="T73" fmla="*/ 42 h 137"/>
                  <a:gd name="T74" fmla="*/ 151 w 223"/>
                  <a:gd name="T75" fmla="*/ 39 h 137"/>
                  <a:gd name="T76" fmla="*/ 146 w 223"/>
                  <a:gd name="T77" fmla="*/ 26 h 137"/>
                  <a:gd name="T78" fmla="*/ 145 w 223"/>
                  <a:gd name="T79" fmla="*/ 14 h 137"/>
                  <a:gd name="T80" fmla="*/ 139 w 223"/>
                  <a:gd name="T81" fmla="*/ 5 h 137"/>
                  <a:gd name="T82" fmla="*/ 131 w 223"/>
                  <a:gd name="T83" fmla="*/ 6 h 137"/>
                  <a:gd name="T84" fmla="*/ 112 w 223"/>
                  <a:gd name="T85" fmla="*/ 7 h 137"/>
                  <a:gd name="T86" fmla="*/ 106 w 223"/>
                  <a:gd name="T87" fmla="*/ 12 h 137"/>
                  <a:gd name="T88" fmla="*/ 100 w 223"/>
                  <a:gd name="T89" fmla="*/ 13 h 137"/>
                  <a:gd name="T90" fmla="*/ 91 w 223"/>
                  <a:gd name="T91" fmla="*/ 6 h 137"/>
                  <a:gd name="T92" fmla="*/ 79 w 223"/>
                  <a:gd name="T93" fmla="*/ 2 h 137"/>
                  <a:gd name="T94" fmla="*/ 61 w 223"/>
                  <a:gd name="T95" fmla="*/ 0 h 137"/>
                  <a:gd name="T96" fmla="*/ 54 w 223"/>
                  <a:gd name="T97" fmla="*/ 2 h 137"/>
                  <a:gd name="T98" fmla="*/ 44 w 223"/>
                  <a:gd name="T99" fmla="*/ 10 h 137"/>
                  <a:gd name="T100" fmla="*/ 31 w 223"/>
                  <a:gd name="T101" fmla="*/ 22 h 137"/>
                  <a:gd name="T102" fmla="*/ 26 w 223"/>
                  <a:gd name="T103" fmla="*/ 33 h 137"/>
                  <a:gd name="T104" fmla="*/ 22 w 223"/>
                  <a:gd name="T105" fmla="*/ 43 h 137"/>
                  <a:gd name="T106" fmla="*/ 19 w 223"/>
                  <a:gd name="T107" fmla="*/ 52 h 137"/>
                  <a:gd name="T108" fmla="*/ 7 w 223"/>
                  <a:gd name="T109" fmla="*/ 61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223" h="137">
                    <a:moveTo>
                      <a:pt x="0" y="68"/>
                    </a:moveTo>
                    <a:cubicBezTo>
                      <a:pt x="9" y="69"/>
                      <a:pt x="9" y="69"/>
                      <a:pt x="9" y="69"/>
                    </a:cubicBezTo>
                    <a:cubicBezTo>
                      <a:pt x="18" y="69"/>
                      <a:pt x="18" y="69"/>
                      <a:pt x="18" y="69"/>
                    </a:cubicBezTo>
                    <a:cubicBezTo>
                      <a:pt x="26" y="69"/>
                      <a:pt x="26" y="69"/>
                      <a:pt x="26" y="69"/>
                    </a:cubicBezTo>
                    <a:cubicBezTo>
                      <a:pt x="33" y="70"/>
                      <a:pt x="33" y="70"/>
                      <a:pt x="33" y="70"/>
                    </a:cubicBezTo>
                    <a:cubicBezTo>
                      <a:pt x="39" y="71"/>
                      <a:pt x="39" y="71"/>
                      <a:pt x="39" y="71"/>
                    </a:cubicBezTo>
                    <a:cubicBezTo>
                      <a:pt x="45" y="75"/>
                      <a:pt x="45" y="75"/>
                      <a:pt x="45" y="75"/>
                    </a:cubicBezTo>
                    <a:cubicBezTo>
                      <a:pt x="49" y="76"/>
                      <a:pt x="49" y="76"/>
                      <a:pt x="49" y="76"/>
                    </a:cubicBezTo>
                    <a:cubicBezTo>
                      <a:pt x="58" y="76"/>
                      <a:pt x="58" y="76"/>
                      <a:pt x="58" y="76"/>
                    </a:cubicBezTo>
                    <a:cubicBezTo>
                      <a:pt x="65" y="76"/>
                      <a:pt x="65" y="76"/>
                      <a:pt x="65" y="76"/>
                    </a:cubicBezTo>
                    <a:cubicBezTo>
                      <a:pt x="74" y="76"/>
                      <a:pt x="74" y="76"/>
                      <a:pt x="74" y="76"/>
                    </a:cubicBezTo>
                    <a:cubicBezTo>
                      <a:pt x="78" y="77"/>
                      <a:pt x="78" y="77"/>
                      <a:pt x="78" y="77"/>
                    </a:cubicBezTo>
                    <a:cubicBezTo>
                      <a:pt x="80" y="80"/>
                      <a:pt x="80" y="80"/>
                      <a:pt x="80" y="80"/>
                    </a:cubicBezTo>
                    <a:cubicBezTo>
                      <a:pt x="83" y="83"/>
                      <a:pt x="83" y="83"/>
                      <a:pt x="83" y="83"/>
                    </a:cubicBezTo>
                    <a:cubicBezTo>
                      <a:pt x="85" y="86"/>
                      <a:pt x="85" y="86"/>
                      <a:pt x="85" y="86"/>
                    </a:cubicBezTo>
                    <a:cubicBezTo>
                      <a:pt x="87" y="89"/>
                      <a:pt x="87" y="89"/>
                      <a:pt x="87" y="89"/>
                    </a:cubicBezTo>
                    <a:cubicBezTo>
                      <a:pt x="87" y="94"/>
                      <a:pt x="87" y="94"/>
                      <a:pt x="87" y="94"/>
                    </a:cubicBezTo>
                    <a:cubicBezTo>
                      <a:pt x="87" y="98"/>
                      <a:pt x="87" y="98"/>
                      <a:pt x="87" y="98"/>
                    </a:cubicBezTo>
                    <a:cubicBezTo>
                      <a:pt x="87" y="102"/>
                      <a:pt x="87" y="102"/>
                      <a:pt x="87" y="102"/>
                    </a:cubicBezTo>
                    <a:cubicBezTo>
                      <a:pt x="88" y="105"/>
                      <a:pt x="88" y="105"/>
                      <a:pt x="88" y="105"/>
                    </a:cubicBezTo>
                    <a:cubicBezTo>
                      <a:pt x="90" y="106"/>
                      <a:pt x="90" y="106"/>
                      <a:pt x="90" y="106"/>
                    </a:cubicBezTo>
                    <a:cubicBezTo>
                      <a:pt x="91" y="109"/>
                      <a:pt x="91" y="109"/>
                      <a:pt x="91" y="109"/>
                    </a:cubicBezTo>
                    <a:cubicBezTo>
                      <a:pt x="93" y="112"/>
                      <a:pt x="93" y="112"/>
                      <a:pt x="93" y="112"/>
                    </a:cubicBezTo>
                    <a:cubicBezTo>
                      <a:pt x="93" y="115"/>
                      <a:pt x="93" y="115"/>
                      <a:pt x="93" y="115"/>
                    </a:cubicBezTo>
                    <a:cubicBezTo>
                      <a:pt x="93" y="120"/>
                      <a:pt x="93" y="120"/>
                      <a:pt x="93" y="120"/>
                    </a:cubicBezTo>
                    <a:cubicBezTo>
                      <a:pt x="93" y="123"/>
                      <a:pt x="93" y="123"/>
                      <a:pt x="93" y="123"/>
                    </a:cubicBezTo>
                    <a:cubicBezTo>
                      <a:pt x="100" y="124"/>
                      <a:pt x="100" y="124"/>
                      <a:pt x="100" y="124"/>
                    </a:cubicBezTo>
                    <a:cubicBezTo>
                      <a:pt x="109" y="124"/>
                      <a:pt x="109" y="124"/>
                      <a:pt x="109" y="124"/>
                    </a:cubicBezTo>
                    <a:cubicBezTo>
                      <a:pt x="112" y="124"/>
                      <a:pt x="112" y="124"/>
                      <a:pt x="112" y="124"/>
                    </a:cubicBezTo>
                    <a:cubicBezTo>
                      <a:pt x="113" y="127"/>
                      <a:pt x="113" y="127"/>
                      <a:pt x="113" y="127"/>
                    </a:cubicBezTo>
                    <a:cubicBezTo>
                      <a:pt x="114" y="132"/>
                      <a:pt x="114" y="132"/>
                      <a:pt x="114" y="132"/>
                    </a:cubicBezTo>
                    <a:cubicBezTo>
                      <a:pt x="115" y="134"/>
                      <a:pt x="115" y="134"/>
                      <a:pt x="115" y="134"/>
                    </a:cubicBezTo>
                    <a:cubicBezTo>
                      <a:pt x="119" y="134"/>
                      <a:pt x="119" y="134"/>
                      <a:pt x="119" y="134"/>
                    </a:cubicBezTo>
                    <a:cubicBezTo>
                      <a:pt x="124" y="136"/>
                      <a:pt x="124" y="136"/>
                      <a:pt x="124" y="136"/>
                    </a:cubicBezTo>
                    <a:cubicBezTo>
                      <a:pt x="125" y="137"/>
                      <a:pt x="125" y="137"/>
                      <a:pt x="125" y="137"/>
                    </a:cubicBezTo>
                    <a:cubicBezTo>
                      <a:pt x="128" y="136"/>
                      <a:pt x="128" y="136"/>
                      <a:pt x="128" y="136"/>
                    </a:cubicBezTo>
                    <a:cubicBezTo>
                      <a:pt x="131" y="131"/>
                      <a:pt x="131" y="131"/>
                      <a:pt x="131" y="131"/>
                    </a:cubicBezTo>
                    <a:cubicBezTo>
                      <a:pt x="138" y="127"/>
                      <a:pt x="138" y="127"/>
                      <a:pt x="138" y="127"/>
                    </a:cubicBezTo>
                    <a:cubicBezTo>
                      <a:pt x="138" y="127"/>
                      <a:pt x="141" y="125"/>
                      <a:pt x="141" y="124"/>
                    </a:cubicBezTo>
                    <a:cubicBezTo>
                      <a:pt x="142" y="123"/>
                      <a:pt x="151" y="118"/>
                      <a:pt x="151" y="118"/>
                    </a:cubicBezTo>
                    <a:cubicBezTo>
                      <a:pt x="157" y="112"/>
                      <a:pt x="157" y="112"/>
                      <a:pt x="157" y="112"/>
                    </a:cubicBezTo>
                    <a:cubicBezTo>
                      <a:pt x="161" y="109"/>
                      <a:pt x="161" y="109"/>
                      <a:pt x="161" y="109"/>
                    </a:cubicBezTo>
                    <a:cubicBezTo>
                      <a:pt x="167" y="107"/>
                      <a:pt x="167" y="107"/>
                      <a:pt x="167" y="107"/>
                    </a:cubicBezTo>
                    <a:cubicBezTo>
                      <a:pt x="172" y="105"/>
                      <a:pt x="172" y="105"/>
                      <a:pt x="172" y="105"/>
                    </a:cubicBezTo>
                    <a:cubicBezTo>
                      <a:pt x="175" y="105"/>
                      <a:pt x="175" y="105"/>
                      <a:pt x="175" y="105"/>
                    </a:cubicBezTo>
                    <a:cubicBezTo>
                      <a:pt x="179" y="100"/>
                      <a:pt x="179" y="100"/>
                      <a:pt x="179" y="100"/>
                    </a:cubicBezTo>
                    <a:cubicBezTo>
                      <a:pt x="195" y="100"/>
                      <a:pt x="195" y="100"/>
                      <a:pt x="195" y="100"/>
                    </a:cubicBezTo>
                    <a:cubicBezTo>
                      <a:pt x="198" y="96"/>
                      <a:pt x="198" y="96"/>
                      <a:pt x="198" y="96"/>
                    </a:cubicBezTo>
                    <a:cubicBezTo>
                      <a:pt x="205" y="91"/>
                      <a:pt x="205" y="91"/>
                      <a:pt x="205" y="91"/>
                    </a:cubicBezTo>
                    <a:cubicBezTo>
                      <a:pt x="209" y="90"/>
                      <a:pt x="209" y="90"/>
                      <a:pt x="209" y="90"/>
                    </a:cubicBezTo>
                    <a:cubicBezTo>
                      <a:pt x="215" y="89"/>
                      <a:pt x="215" y="89"/>
                      <a:pt x="215" y="89"/>
                    </a:cubicBezTo>
                    <a:cubicBezTo>
                      <a:pt x="219" y="88"/>
                      <a:pt x="219" y="88"/>
                      <a:pt x="219" y="88"/>
                    </a:cubicBezTo>
                    <a:cubicBezTo>
                      <a:pt x="219" y="85"/>
                      <a:pt x="219" y="85"/>
                      <a:pt x="219" y="85"/>
                    </a:cubicBezTo>
                    <a:cubicBezTo>
                      <a:pt x="219" y="82"/>
                      <a:pt x="219" y="82"/>
                      <a:pt x="219" y="82"/>
                    </a:cubicBezTo>
                    <a:cubicBezTo>
                      <a:pt x="223" y="79"/>
                      <a:pt x="223" y="79"/>
                      <a:pt x="223" y="79"/>
                    </a:cubicBezTo>
                    <a:cubicBezTo>
                      <a:pt x="223" y="73"/>
                      <a:pt x="223" y="73"/>
                      <a:pt x="223" y="73"/>
                    </a:cubicBezTo>
                    <a:cubicBezTo>
                      <a:pt x="218" y="73"/>
                      <a:pt x="218" y="73"/>
                      <a:pt x="218" y="73"/>
                    </a:cubicBezTo>
                    <a:cubicBezTo>
                      <a:pt x="214" y="70"/>
                      <a:pt x="214" y="70"/>
                      <a:pt x="214" y="70"/>
                    </a:cubicBezTo>
                    <a:cubicBezTo>
                      <a:pt x="208" y="70"/>
                      <a:pt x="208" y="70"/>
                      <a:pt x="208" y="70"/>
                    </a:cubicBezTo>
                    <a:cubicBezTo>
                      <a:pt x="203" y="72"/>
                      <a:pt x="203" y="72"/>
                      <a:pt x="203" y="72"/>
                    </a:cubicBezTo>
                    <a:cubicBezTo>
                      <a:pt x="198" y="74"/>
                      <a:pt x="198" y="74"/>
                      <a:pt x="198" y="74"/>
                    </a:cubicBezTo>
                    <a:cubicBezTo>
                      <a:pt x="193" y="76"/>
                      <a:pt x="193" y="76"/>
                      <a:pt x="193" y="76"/>
                    </a:cubicBezTo>
                    <a:cubicBezTo>
                      <a:pt x="188" y="78"/>
                      <a:pt x="188" y="78"/>
                      <a:pt x="188" y="78"/>
                    </a:cubicBezTo>
                    <a:cubicBezTo>
                      <a:pt x="188" y="78"/>
                      <a:pt x="188" y="81"/>
                      <a:pt x="187" y="81"/>
                    </a:cubicBezTo>
                    <a:cubicBezTo>
                      <a:pt x="186" y="81"/>
                      <a:pt x="178" y="81"/>
                      <a:pt x="178" y="81"/>
                    </a:cubicBezTo>
                    <a:cubicBezTo>
                      <a:pt x="170" y="81"/>
                      <a:pt x="170" y="81"/>
                      <a:pt x="170" y="81"/>
                    </a:cubicBezTo>
                    <a:cubicBezTo>
                      <a:pt x="167" y="80"/>
                      <a:pt x="167" y="80"/>
                      <a:pt x="167" y="80"/>
                    </a:cubicBezTo>
                    <a:cubicBezTo>
                      <a:pt x="164" y="74"/>
                      <a:pt x="164" y="74"/>
                      <a:pt x="164" y="74"/>
                    </a:cubicBezTo>
                    <a:cubicBezTo>
                      <a:pt x="163" y="70"/>
                      <a:pt x="163" y="70"/>
                      <a:pt x="163" y="70"/>
                    </a:cubicBezTo>
                    <a:cubicBezTo>
                      <a:pt x="163" y="70"/>
                      <a:pt x="161" y="66"/>
                      <a:pt x="161" y="65"/>
                    </a:cubicBezTo>
                    <a:cubicBezTo>
                      <a:pt x="160" y="64"/>
                      <a:pt x="160" y="58"/>
                      <a:pt x="160" y="58"/>
                    </a:cubicBezTo>
                    <a:cubicBezTo>
                      <a:pt x="160" y="51"/>
                      <a:pt x="160" y="51"/>
                      <a:pt x="160" y="51"/>
                    </a:cubicBezTo>
                    <a:cubicBezTo>
                      <a:pt x="160" y="47"/>
                      <a:pt x="160" y="47"/>
                      <a:pt x="160" y="47"/>
                    </a:cubicBezTo>
                    <a:cubicBezTo>
                      <a:pt x="161" y="42"/>
                      <a:pt x="161" y="42"/>
                      <a:pt x="161" y="42"/>
                    </a:cubicBezTo>
                    <a:cubicBezTo>
                      <a:pt x="157" y="41"/>
                      <a:pt x="157" y="41"/>
                      <a:pt x="157" y="41"/>
                    </a:cubicBezTo>
                    <a:cubicBezTo>
                      <a:pt x="157" y="41"/>
                      <a:pt x="152" y="41"/>
                      <a:pt x="151" y="39"/>
                    </a:cubicBezTo>
                    <a:cubicBezTo>
                      <a:pt x="150" y="37"/>
                      <a:pt x="147" y="33"/>
                      <a:pt x="147" y="32"/>
                    </a:cubicBezTo>
                    <a:cubicBezTo>
                      <a:pt x="147" y="31"/>
                      <a:pt x="146" y="28"/>
                      <a:pt x="146" y="26"/>
                    </a:cubicBezTo>
                    <a:cubicBezTo>
                      <a:pt x="146" y="24"/>
                      <a:pt x="145" y="21"/>
                      <a:pt x="145" y="19"/>
                    </a:cubicBezTo>
                    <a:cubicBezTo>
                      <a:pt x="145" y="16"/>
                      <a:pt x="145" y="15"/>
                      <a:pt x="145" y="14"/>
                    </a:cubicBezTo>
                    <a:cubicBezTo>
                      <a:pt x="145" y="13"/>
                      <a:pt x="143" y="8"/>
                      <a:pt x="143" y="8"/>
                    </a:cubicBezTo>
                    <a:cubicBezTo>
                      <a:pt x="139" y="5"/>
                      <a:pt x="139" y="5"/>
                      <a:pt x="139" y="5"/>
                    </a:cubicBezTo>
                    <a:cubicBezTo>
                      <a:pt x="134" y="5"/>
                      <a:pt x="134" y="5"/>
                      <a:pt x="134" y="5"/>
                    </a:cubicBezTo>
                    <a:cubicBezTo>
                      <a:pt x="131" y="6"/>
                      <a:pt x="131" y="6"/>
                      <a:pt x="131" y="6"/>
                    </a:cubicBezTo>
                    <a:cubicBezTo>
                      <a:pt x="122" y="7"/>
                      <a:pt x="122" y="7"/>
                      <a:pt x="122" y="7"/>
                    </a:cubicBezTo>
                    <a:cubicBezTo>
                      <a:pt x="112" y="7"/>
                      <a:pt x="112" y="7"/>
                      <a:pt x="112" y="7"/>
                    </a:cubicBezTo>
                    <a:cubicBezTo>
                      <a:pt x="108" y="8"/>
                      <a:pt x="108" y="8"/>
                      <a:pt x="108" y="8"/>
                    </a:cubicBezTo>
                    <a:cubicBezTo>
                      <a:pt x="106" y="12"/>
                      <a:pt x="106" y="12"/>
                      <a:pt x="106" y="12"/>
                    </a:cubicBezTo>
                    <a:cubicBezTo>
                      <a:pt x="105" y="15"/>
                      <a:pt x="105" y="15"/>
                      <a:pt x="105" y="15"/>
                    </a:cubicBezTo>
                    <a:cubicBezTo>
                      <a:pt x="100" y="13"/>
                      <a:pt x="100" y="13"/>
                      <a:pt x="100" y="13"/>
                    </a:cubicBezTo>
                    <a:cubicBezTo>
                      <a:pt x="94" y="10"/>
                      <a:pt x="94" y="10"/>
                      <a:pt x="94" y="10"/>
                    </a:cubicBezTo>
                    <a:cubicBezTo>
                      <a:pt x="91" y="6"/>
                      <a:pt x="91" y="6"/>
                      <a:pt x="91" y="6"/>
                    </a:cubicBezTo>
                    <a:cubicBezTo>
                      <a:pt x="91" y="6"/>
                      <a:pt x="89" y="3"/>
                      <a:pt x="87" y="2"/>
                    </a:cubicBezTo>
                    <a:cubicBezTo>
                      <a:pt x="85" y="2"/>
                      <a:pt x="82" y="2"/>
                      <a:pt x="79" y="2"/>
                    </a:cubicBezTo>
                    <a:cubicBezTo>
                      <a:pt x="76" y="2"/>
                      <a:pt x="67" y="2"/>
                      <a:pt x="67" y="2"/>
                    </a:cubicBezTo>
                    <a:cubicBezTo>
                      <a:pt x="61" y="0"/>
                      <a:pt x="61" y="0"/>
                      <a:pt x="61" y="0"/>
                    </a:cubicBezTo>
                    <a:cubicBezTo>
                      <a:pt x="57" y="0"/>
                      <a:pt x="57" y="0"/>
                      <a:pt x="57" y="0"/>
                    </a:cubicBezTo>
                    <a:cubicBezTo>
                      <a:pt x="54" y="2"/>
                      <a:pt x="54" y="2"/>
                      <a:pt x="54" y="2"/>
                    </a:cubicBezTo>
                    <a:cubicBezTo>
                      <a:pt x="48" y="5"/>
                      <a:pt x="48" y="5"/>
                      <a:pt x="48" y="5"/>
                    </a:cubicBezTo>
                    <a:cubicBezTo>
                      <a:pt x="44" y="10"/>
                      <a:pt x="44" y="10"/>
                      <a:pt x="44" y="10"/>
                    </a:cubicBezTo>
                    <a:cubicBezTo>
                      <a:pt x="37" y="15"/>
                      <a:pt x="37" y="15"/>
                      <a:pt x="37" y="15"/>
                    </a:cubicBezTo>
                    <a:cubicBezTo>
                      <a:pt x="31" y="22"/>
                      <a:pt x="31" y="22"/>
                      <a:pt x="31" y="22"/>
                    </a:cubicBezTo>
                    <a:cubicBezTo>
                      <a:pt x="30" y="27"/>
                      <a:pt x="30" y="27"/>
                      <a:pt x="30" y="27"/>
                    </a:cubicBezTo>
                    <a:cubicBezTo>
                      <a:pt x="26" y="33"/>
                      <a:pt x="26" y="33"/>
                      <a:pt x="26" y="33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2" y="43"/>
                      <a:pt x="22" y="43"/>
                      <a:pt x="22" y="43"/>
                    </a:cubicBezTo>
                    <a:cubicBezTo>
                      <a:pt x="22" y="47"/>
                      <a:pt x="22" y="47"/>
                      <a:pt x="22" y="47"/>
                    </a:cubicBezTo>
                    <a:cubicBezTo>
                      <a:pt x="19" y="52"/>
                      <a:pt x="19" y="52"/>
                      <a:pt x="19" y="52"/>
                    </a:cubicBezTo>
                    <a:cubicBezTo>
                      <a:pt x="13" y="56"/>
                      <a:pt x="13" y="56"/>
                      <a:pt x="13" y="56"/>
                    </a:cubicBezTo>
                    <a:cubicBezTo>
                      <a:pt x="7" y="61"/>
                      <a:pt x="7" y="61"/>
                      <a:pt x="7" y="61"/>
                    </a:cubicBezTo>
                    <a:lnTo>
                      <a:pt x="0" y="68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49" name="Freeform 21"/>
              <p:cNvSpPr>
                <a:spLocks/>
              </p:cNvSpPr>
              <p:nvPr/>
            </p:nvSpPr>
            <p:spPr bwMode="auto">
              <a:xfrm>
                <a:off x="10045700" y="3702050"/>
                <a:ext cx="346075" cy="198438"/>
              </a:xfrm>
              <a:custGeom>
                <a:avLst/>
                <a:gdLst>
                  <a:gd name="T0" fmla="*/ 0 w 92"/>
                  <a:gd name="T1" fmla="*/ 39 h 53"/>
                  <a:gd name="T2" fmla="*/ 8 w 92"/>
                  <a:gd name="T3" fmla="*/ 34 h 53"/>
                  <a:gd name="T4" fmla="*/ 13 w 92"/>
                  <a:gd name="T5" fmla="*/ 33 h 53"/>
                  <a:gd name="T6" fmla="*/ 23 w 92"/>
                  <a:gd name="T7" fmla="*/ 33 h 53"/>
                  <a:gd name="T8" fmla="*/ 29 w 92"/>
                  <a:gd name="T9" fmla="*/ 31 h 53"/>
                  <a:gd name="T10" fmla="*/ 33 w 92"/>
                  <a:gd name="T11" fmla="*/ 31 h 53"/>
                  <a:gd name="T12" fmla="*/ 37 w 92"/>
                  <a:gd name="T13" fmla="*/ 31 h 53"/>
                  <a:gd name="T14" fmla="*/ 44 w 92"/>
                  <a:gd name="T15" fmla="*/ 29 h 53"/>
                  <a:gd name="T16" fmla="*/ 49 w 92"/>
                  <a:gd name="T17" fmla="*/ 26 h 53"/>
                  <a:gd name="T18" fmla="*/ 52 w 92"/>
                  <a:gd name="T19" fmla="*/ 25 h 53"/>
                  <a:gd name="T20" fmla="*/ 56 w 92"/>
                  <a:gd name="T21" fmla="*/ 24 h 53"/>
                  <a:gd name="T22" fmla="*/ 58 w 92"/>
                  <a:gd name="T23" fmla="*/ 21 h 53"/>
                  <a:gd name="T24" fmla="*/ 62 w 92"/>
                  <a:gd name="T25" fmla="*/ 17 h 53"/>
                  <a:gd name="T26" fmla="*/ 63 w 92"/>
                  <a:gd name="T27" fmla="*/ 11 h 53"/>
                  <a:gd name="T28" fmla="*/ 64 w 92"/>
                  <a:gd name="T29" fmla="*/ 7 h 53"/>
                  <a:gd name="T30" fmla="*/ 64 w 92"/>
                  <a:gd name="T31" fmla="*/ 3 h 53"/>
                  <a:gd name="T32" fmla="*/ 69 w 92"/>
                  <a:gd name="T33" fmla="*/ 0 h 53"/>
                  <a:gd name="T34" fmla="*/ 71 w 92"/>
                  <a:gd name="T35" fmla="*/ 2 h 53"/>
                  <a:gd name="T36" fmla="*/ 72 w 92"/>
                  <a:gd name="T37" fmla="*/ 5 h 53"/>
                  <a:gd name="T38" fmla="*/ 76 w 92"/>
                  <a:gd name="T39" fmla="*/ 7 h 53"/>
                  <a:gd name="T40" fmla="*/ 81 w 92"/>
                  <a:gd name="T41" fmla="*/ 8 h 53"/>
                  <a:gd name="T42" fmla="*/ 88 w 92"/>
                  <a:gd name="T43" fmla="*/ 8 h 53"/>
                  <a:gd name="T44" fmla="*/ 90 w 92"/>
                  <a:gd name="T45" fmla="*/ 8 h 53"/>
                  <a:gd name="T46" fmla="*/ 91 w 92"/>
                  <a:gd name="T47" fmla="*/ 19 h 53"/>
                  <a:gd name="T48" fmla="*/ 92 w 92"/>
                  <a:gd name="T49" fmla="*/ 21 h 53"/>
                  <a:gd name="T50" fmla="*/ 92 w 92"/>
                  <a:gd name="T51" fmla="*/ 24 h 53"/>
                  <a:gd name="T52" fmla="*/ 89 w 92"/>
                  <a:gd name="T53" fmla="*/ 26 h 53"/>
                  <a:gd name="T54" fmla="*/ 84 w 92"/>
                  <a:gd name="T55" fmla="*/ 29 h 53"/>
                  <a:gd name="T56" fmla="*/ 82 w 92"/>
                  <a:gd name="T57" fmla="*/ 30 h 53"/>
                  <a:gd name="T58" fmla="*/ 77 w 92"/>
                  <a:gd name="T59" fmla="*/ 32 h 53"/>
                  <a:gd name="T60" fmla="*/ 73 w 92"/>
                  <a:gd name="T61" fmla="*/ 35 h 53"/>
                  <a:gd name="T62" fmla="*/ 71 w 92"/>
                  <a:gd name="T63" fmla="*/ 39 h 53"/>
                  <a:gd name="T64" fmla="*/ 68 w 92"/>
                  <a:gd name="T65" fmla="*/ 43 h 53"/>
                  <a:gd name="T66" fmla="*/ 67 w 92"/>
                  <a:gd name="T67" fmla="*/ 46 h 53"/>
                  <a:gd name="T68" fmla="*/ 67 w 92"/>
                  <a:gd name="T69" fmla="*/ 49 h 53"/>
                  <a:gd name="T70" fmla="*/ 61 w 92"/>
                  <a:gd name="T71" fmla="*/ 50 h 53"/>
                  <a:gd name="T72" fmla="*/ 51 w 92"/>
                  <a:gd name="T73" fmla="*/ 50 h 53"/>
                  <a:gd name="T74" fmla="*/ 43 w 92"/>
                  <a:gd name="T75" fmla="*/ 50 h 53"/>
                  <a:gd name="T76" fmla="*/ 41 w 92"/>
                  <a:gd name="T77" fmla="*/ 47 h 53"/>
                  <a:gd name="T78" fmla="*/ 41 w 92"/>
                  <a:gd name="T79" fmla="*/ 44 h 53"/>
                  <a:gd name="T80" fmla="*/ 36 w 92"/>
                  <a:gd name="T81" fmla="*/ 44 h 53"/>
                  <a:gd name="T82" fmla="*/ 33 w 92"/>
                  <a:gd name="T83" fmla="*/ 45 h 53"/>
                  <a:gd name="T84" fmla="*/ 33 w 92"/>
                  <a:gd name="T85" fmla="*/ 50 h 53"/>
                  <a:gd name="T86" fmla="*/ 31 w 92"/>
                  <a:gd name="T87" fmla="*/ 52 h 53"/>
                  <a:gd name="T88" fmla="*/ 22 w 92"/>
                  <a:gd name="T89" fmla="*/ 52 h 53"/>
                  <a:gd name="T90" fmla="*/ 18 w 92"/>
                  <a:gd name="T91" fmla="*/ 51 h 53"/>
                  <a:gd name="T92" fmla="*/ 13 w 92"/>
                  <a:gd name="T93" fmla="*/ 49 h 53"/>
                  <a:gd name="T94" fmla="*/ 10 w 92"/>
                  <a:gd name="T95" fmla="*/ 52 h 53"/>
                  <a:gd name="T96" fmla="*/ 8 w 92"/>
                  <a:gd name="T97" fmla="*/ 53 h 53"/>
                  <a:gd name="T98" fmla="*/ 6 w 92"/>
                  <a:gd name="T99" fmla="*/ 50 h 53"/>
                  <a:gd name="T100" fmla="*/ 8 w 92"/>
                  <a:gd name="T101" fmla="*/ 46 h 53"/>
                  <a:gd name="T102" fmla="*/ 7 w 92"/>
                  <a:gd name="T103" fmla="*/ 42 h 53"/>
                  <a:gd name="T104" fmla="*/ 4 w 92"/>
                  <a:gd name="T105" fmla="*/ 41 h 53"/>
                  <a:gd name="T106" fmla="*/ 0 w 92"/>
                  <a:gd name="T107" fmla="*/ 39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92" h="53">
                    <a:moveTo>
                      <a:pt x="0" y="39"/>
                    </a:moveTo>
                    <a:cubicBezTo>
                      <a:pt x="8" y="34"/>
                      <a:pt x="8" y="34"/>
                      <a:pt x="8" y="34"/>
                    </a:cubicBezTo>
                    <a:cubicBezTo>
                      <a:pt x="13" y="33"/>
                      <a:pt x="13" y="33"/>
                      <a:pt x="13" y="33"/>
                    </a:cubicBezTo>
                    <a:cubicBezTo>
                      <a:pt x="23" y="33"/>
                      <a:pt x="23" y="33"/>
                      <a:pt x="23" y="33"/>
                    </a:cubicBezTo>
                    <a:cubicBezTo>
                      <a:pt x="29" y="31"/>
                      <a:pt x="29" y="31"/>
                      <a:pt x="29" y="31"/>
                    </a:cubicBezTo>
                    <a:cubicBezTo>
                      <a:pt x="33" y="31"/>
                      <a:pt x="33" y="31"/>
                      <a:pt x="33" y="31"/>
                    </a:cubicBezTo>
                    <a:cubicBezTo>
                      <a:pt x="37" y="31"/>
                      <a:pt x="37" y="31"/>
                      <a:pt x="37" y="31"/>
                    </a:cubicBezTo>
                    <a:cubicBezTo>
                      <a:pt x="44" y="29"/>
                      <a:pt x="44" y="29"/>
                      <a:pt x="44" y="29"/>
                    </a:cubicBezTo>
                    <a:cubicBezTo>
                      <a:pt x="49" y="26"/>
                      <a:pt x="49" y="26"/>
                      <a:pt x="49" y="26"/>
                    </a:cubicBezTo>
                    <a:cubicBezTo>
                      <a:pt x="52" y="25"/>
                      <a:pt x="52" y="25"/>
                      <a:pt x="52" y="25"/>
                    </a:cubicBezTo>
                    <a:cubicBezTo>
                      <a:pt x="56" y="24"/>
                      <a:pt x="56" y="24"/>
                      <a:pt x="56" y="24"/>
                    </a:cubicBezTo>
                    <a:cubicBezTo>
                      <a:pt x="58" y="21"/>
                      <a:pt x="58" y="21"/>
                      <a:pt x="58" y="21"/>
                    </a:cubicBezTo>
                    <a:cubicBezTo>
                      <a:pt x="62" y="17"/>
                      <a:pt x="62" y="17"/>
                      <a:pt x="62" y="17"/>
                    </a:cubicBezTo>
                    <a:cubicBezTo>
                      <a:pt x="63" y="11"/>
                      <a:pt x="63" y="11"/>
                      <a:pt x="63" y="11"/>
                    </a:cubicBezTo>
                    <a:cubicBezTo>
                      <a:pt x="64" y="7"/>
                      <a:pt x="64" y="7"/>
                      <a:pt x="64" y="7"/>
                    </a:cubicBezTo>
                    <a:cubicBezTo>
                      <a:pt x="64" y="3"/>
                      <a:pt x="64" y="3"/>
                      <a:pt x="64" y="3"/>
                    </a:cubicBezTo>
                    <a:cubicBezTo>
                      <a:pt x="69" y="0"/>
                      <a:pt x="69" y="0"/>
                      <a:pt x="69" y="0"/>
                    </a:cubicBezTo>
                    <a:cubicBezTo>
                      <a:pt x="71" y="2"/>
                      <a:pt x="71" y="2"/>
                      <a:pt x="71" y="2"/>
                    </a:cubicBezTo>
                    <a:cubicBezTo>
                      <a:pt x="72" y="5"/>
                      <a:pt x="72" y="5"/>
                      <a:pt x="72" y="5"/>
                    </a:cubicBezTo>
                    <a:cubicBezTo>
                      <a:pt x="72" y="5"/>
                      <a:pt x="75" y="7"/>
                      <a:pt x="76" y="7"/>
                    </a:cubicBezTo>
                    <a:cubicBezTo>
                      <a:pt x="77" y="8"/>
                      <a:pt x="81" y="8"/>
                      <a:pt x="81" y="8"/>
                    </a:cubicBezTo>
                    <a:cubicBezTo>
                      <a:pt x="88" y="8"/>
                      <a:pt x="88" y="8"/>
                      <a:pt x="88" y="8"/>
                    </a:cubicBezTo>
                    <a:cubicBezTo>
                      <a:pt x="90" y="8"/>
                      <a:pt x="90" y="8"/>
                      <a:pt x="90" y="8"/>
                    </a:cubicBezTo>
                    <a:cubicBezTo>
                      <a:pt x="91" y="19"/>
                      <a:pt x="91" y="19"/>
                      <a:pt x="91" y="19"/>
                    </a:cubicBezTo>
                    <a:cubicBezTo>
                      <a:pt x="92" y="21"/>
                      <a:pt x="92" y="21"/>
                      <a:pt x="92" y="21"/>
                    </a:cubicBezTo>
                    <a:cubicBezTo>
                      <a:pt x="92" y="24"/>
                      <a:pt x="92" y="24"/>
                      <a:pt x="92" y="24"/>
                    </a:cubicBezTo>
                    <a:cubicBezTo>
                      <a:pt x="89" y="26"/>
                      <a:pt x="89" y="26"/>
                      <a:pt x="89" y="26"/>
                    </a:cubicBezTo>
                    <a:cubicBezTo>
                      <a:pt x="84" y="29"/>
                      <a:pt x="84" y="29"/>
                      <a:pt x="84" y="29"/>
                    </a:cubicBezTo>
                    <a:cubicBezTo>
                      <a:pt x="82" y="30"/>
                      <a:pt x="82" y="30"/>
                      <a:pt x="82" y="30"/>
                    </a:cubicBezTo>
                    <a:cubicBezTo>
                      <a:pt x="77" y="32"/>
                      <a:pt x="77" y="32"/>
                      <a:pt x="77" y="32"/>
                    </a:cubicBezTo>
                    <a:cubicBezTo>
                      <a:pt x="73" y="35"/>
                      <a:pt x="73" y="35"/>
                      <a:pt x="73" y="35"/>
                    </a:cubicBezTo>
                    <a:cubicBezTo>
                      <a:pt x="71" y="39"/>
                      <a:pt x="71" y="39"/>
                      <a:pt x="71" y="39"/>
                    </a:cubicBezTo>
                    <a:cubicBezTo>
                      <a:pt x="68" y="43"/>
                      <a:pt x="68" y="43"/>
                      <a:pt x="68" y="43"/>
                    </a:cubicBezTo>
                    <a:cubicBezTo>
                      <a:pt x="67" y="46"/>
                      <a:pt x="67" y="46"/>
                      <a:pt x="67" y="46"/>
                    </a:cubicBezTo>
                    <a:cubicBezTo>
                      <a:pt x="67" y="49"/>
                      <a:pt x="67" y="49"/>
                      <a:pt x="67" y="49"/>
                    </a:cubicBezTo>
                    <a:cubicBezTo>
                      <a:pt x="61" y="50"/>
                      <a:pt x="61" y="50"/>
                      <a:pt x="61" y="50"/>
                    </a:cubicBezTo>
                    <a:cubicBezTo>
                      <a:pt x="61" y="50"/>
                      <a:pt x="52" y="50"/>
                      <a:pt x="51" y="50"/>
                    </a:cubicBezTo>
                    <a:cubicBezTo>
                      <a:pt x="50" y="50"/>
                      <a:pt x="43" y="50"/>
                      <a:pt x="43" y="50"/>
                    </a:cubicBezTo>
                    <a:cubicBezTo>
                      <a:pt x="41" y="47"/>
                      <a:pt x="41" y="47"/>
                      <a:pt x="41" y="47"/>
                    </a:cubicBezTo>
                    <a:cubicBezTo>
                      <a:pt x="41" y="44"/>
                      <a:pt x="41" y="44"/>
                      <a:pt x="41" y="44"/>
                    </a:cubicBezTo>
                    <a:cubicBezTo>
                      <a:pt x="36" y="44"/>
                      <a:pt x="36" y="44"/>
                      <a:pt x="36" y="44"/>
                    </a:cubicBezTo>
                    <a:cubicBezTo>
                      <a:pt x="33" y="45"/>
                      <a:pt x="33" y="45"/>
                      <a:pt x="33" y="45"/>
                    </a:cubicBezTo>
                    <a:cubicBezTo>
                      <a:pt x="33" y="50"/>
                      <a:pt x="33" y="50"/>
                      <a:pt x="33" y="50"/>
                    </a:cubicBezTo>
                    <a:cubicBezTo>
                      <a:pt x="31" y="52"/>
                      <a:pt x="31" y="52"/>
                      <a:pt x="31" y="52"/>
                    </a:cubicBezTo>
                    <a:cubicBezTo>
                      <a:pt x="31" y="52"/>
                      <a:pt x="23" y="52"/>
                      <a:pt x="22" y="52"/>
                    </a:cubicBezTo>
                    <a:cubicBezTo>
                      <a:pt x="21" y="52"/>
                      <a:pt x="18" y="51"/>
                      <a:pt x="18" y="51"/>
                    </a:cubicBezTo>
                    <a:cubicBezTo>
                      <a:pt x="13" y="49"/>
                      <a:pt x="13" y="49"/>
                      <a:pt x="13" y="49"/>
                    </a:cubicBezTo>
                    <a:cubicBezTo>
                      <a:pt x="10" y="52"/>
                      <a:pt x="10" y="52"/>
                      <a:pt x="10" y="52"/>
                    </a:cubicBezTo>
                    <a:cubicBezTo>
                      <a:pt x="8" y="53"/>
                      <a:pt x="8" y="53"/>
                      <a:pt x="8" y="53"/>
                    </a:cubicBezTo>
                    <a:cubicBezTo>
                      <a:pt x="6" y="50"/>
                      <a:pt x="6" y="50"/>
                      <a:pt x="6" y="50"/>
                    </a:cubicBezTo>
                    <a:cubicBezTo>
                      <a:pt x="8" y="46"/>
                      <a:pt x="8" y="46"/>
                      <a:pt x="8" y="46"/>
                    </a:cubicBezTo>
                    <a:cubicBezTo>
                      <a:pt x="7" y="42"/>
                      <a:pt x="7" y="42"/>
                      <a:pt x="7" y="42"/>
                    </a:cubicBezTo>
                    <a:cubicBezTo>
                      <a:pt x="4" y="41"/>
                      <a:pt x="4" y="41"/>
                      <a:pt x="4" y="41"/>
                    </a:cubicBezTo>
                    <a:lnTo>
                      <a:pt x="0" y="39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50" name="Freeform 22"/>
              <p:cNvSpPr>
                <a:spLocks/>
              </p:cNvSpPr>
              <p:nvPr/>
            </p:nvSpPr>
            <p:spPr bwMode="auto">
              <a:xfrm>
                <a:off x="10325100" y="3405188"/>
                <a:ext cx="195262" cy="311150"/>
              </a:xfrm>
              <a:custGeom>
                <a:avLst/>
                <a:gdLst>
                  <a:gd name="T0" fmla="*/ 2 w 52"/>
                  <a:gd name="T1" fmla="*/ 80 h 83"/>
                  <a:gd name="T2" fmla="*/ 6 w 52"/>
                  <a:gd name="T3" fmla="*/ 82 h 83"/>
                  <a:gd name="T4" fmla="*/ 9 w 52"/>
                  <a:gd name="T5" fmla="*/ 83 h 83"/>
                  <a:gd name="T6" fmla="*/ 19 w 52"/>
                  <a:gd name="T7" fmla="*/ 82 h 83"/>
                  <a:gd name="T8" fmla="*/ 22 w 52"/>
                  <a:gd name="T9" fmla="*/ 79 h 83"/>
                  <a:gd name="T10" fmla="*/ 25 w 52"/>
                  <a:gd name="T11" fmla="*/ 76 h 83"/>
                  <a:gd name="T12" fmla="*/ 28 w 52"/>
                  <a:gd name="T13" fmla="*/ 72 h 83"/>
                  <a:gd name="T14" fmla="*/ 32 w 52"/>
                  <a:gd name="T15" fmla="*/ 67 h 83"/>
                  <a:gd name="T16" fmla="*/ 35 w 52"/>
                  <a:gd name="T17" fmla="*/ 62 h 83"/>
                  <a:gd name="T18" fmla="*/ 37 w 52"/>
                  <a:gd name="T19" fmla="*/ 59 h 83"/>
                  <a:gd name="T20" fmla="*/ 40 w 52"/>
                  <a:gd name="T21" fmla="*/ 52 h 83"/>
                  <a:gd name="T22" fmla="*/ 41 w 52"/>
                  <a:gd name="T23" fmla="*/ 46 h 83"/>
                  <a:gd name="T24" fmla="*/ 48 w 52"/>
                  <a:gd name="T25" fmla="*/ 43 h 83"/>
                  <a:gd name="T26" fmla="*/ 50 w 52"/>
                  <a:gd name="T27" fmla="*/ 40 h 83"/>
                  <a:gd name="T28" fmla="*/ 51 w 52"/>
                  <a:gd name="T29" fmla="*/ 32 h 83"/>
                  <a:gd name="T30" fmla="*/ 52 w 52"/>
                  <a:gd name="T31" fmla="*/ 21 h 83"/>
                  <a:gd name="T32" fmla="*/ 52 w 52"/>
                  <a:gd name="T33" fmla="*/ 13 h 83"/>
                  <a:gd name="T34" fmla="*/ 49 w 52"/>
                  <a:gd name="T35" fmla="*/ 7 h 83"/>
                  <a:gd name="T36" fmla="*/ 45 w 52"/>
                  <a:gd name="T37" fmla="*/ 4 h 83"/>
                  <a:gd name="T38" fmla="*/ 41 w 52"/>
                  <a:gd name="T39" fmla="*/ 1 h 83"/>
                  <a:gd name="T40" fmla="*/ 37 w 52"/>
                  <a:gd name="T41" fmla="*/ 0 h 83"/>
                  <a:gd name="T42" fmla="*/ 29 w 52"/>
                  <a:gd name="T43" fmla="*/ 0 h 83"/>
                  <a:gd name="T44" fmla="*/ 26 w 52"/>
                  <a:gd name="T45" fmla="*/ 1 h 83"/>
                  <a:gd name="T46" fmla="*/ 23 w 52"/>
                  <a:gd name="T47" fmla="*/ 3 h 83"/>
                  <a:gd name="T48" fmla="*/ 21 w 52"/>
                  <a:gd name="T49" fmla="*/ 5 h 83"/>
                  <a:gd name="T50" fmla="*/ 21 w 52"/>
                  <a:gd name="T51" fmla="*/ 9 h 83"/>
                  <a:gd name="T52" fmla="*/ 21 w 52"/>
                  <a:gd name="T53" fmla="*/ 13 h 83"/>
                  <a:gd name="T54" fmla="*/ 22 w 52"/>
                  <a:gd name="T55" fmla="*/ 17 h 83"/>
                  <a:gd name="T56" fmla="*/ 23 w 52"/>
                  <a:gd name="T57" fmla="*/ 21 h 83"/>
                  <a:gd name="T58" fmla="*/ 22 w 52"/>
                  <a:gd name="T59" fmla="*/ 24 h 83"/>
                  <a:gd name="T60" fmla="*/ 21 w 52"/>
                  <a:gd name="T61" fmla="*/ 27 h 83"/>
                  <a:gd name="T62" fmla="*/ 21 w 52"/>
                  <a:gd name="T63" fmla="*/ 32 h 83"/>
                  <a:gd name="T64" fmla="*/ 20 w 52"/>
                  <a:gd name="T65" fmla="*/ 38 h 83"/>
                  <a:gd name="T66" fmla="*/ 18 w 52"/>
                  <a:gd name="T67" fmla="*/ 45 h 83"/>
                  <a:gd name="T68" fmla="*/ 16 w 52"/>
                  <a:gd name="T69" fmla="*/ 49 h 83"/>
                  <a:gd name="T70" fmla="*/ 13 w 52"/>
                  <a:gd name="T71" fmla="*/ 53 h 83"/>
                  <a:gd name="T72" fmla="*/ 12 w 52"/>
                  <a:gd name="T73" fmla="*/ 57 h 83"/>
                  <a:gd name="T74" fmla="*/ 10 w 52"/>
                  <a:gd name="T75" fmla="*/ 60 h 83"/>
                  <a:gd name="T76" fmla="*/ 5 w 52"/>
                  <a:gd name="T77" fmla="*/ 61 h 83"/>
                  <a:gd name="T78" fmla="*/ 1 w 52"/>
                  <a:gd name="T79" fmla="*/ 63 h 83"/>
                  <a:gd name="T80" fmla="*/ 1 w 52"/>
                  <a:gd name="T81" fmla="*/ 68 h 83"/>
                  <a:gd name="T82" fmla="*/ 1 w 52"/>
                  <a:gd name="T83" fmla="*/ 73 h 83"/>
                  <a:gd name="T84" fmla="*/ 0 w 52"/>
                  <a:gd name="T85" fmla="*/ 79 h 83"/>
                  <a:gd name="T86" fmla="*/ 2 w 52"/>
                  <a:gd name="T87" fmla="*/ 80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52" h="83">
                    <a:moveTo>
                      <a:pt x="2" y="80"/>
                    </a:moveTo>
                    <a:cubicBezTo>
                      <a:pt x="6" y="82"/>
                      <a:pt x="6" y="82"/>
                      <a:pt x="6" y="82"/>
                    </a:cubicBezTo>
                    <a:cubicBezTo>
                      <a:pt x="9" y="83"/>
                      <a:pt x="9" y="83"/>
                      <a:pt x="9" y="83"/>
                    </a:cubicBezTo>
                    <a:cubicBezTo>
                      <a:pt x="19" y="82"/>
                      <a:pt x="19" y="82"/>
                      <a:pt x="19" y="82"/>
                    </a:cubicBezTo>
                    <a:cubicBezTo>
                      <a:pt x="22" y="79"/>
                      <a:pt x="22" y="79"/>
                      <a:pt x="22" y="79"/>
                    </a:cubicBezTo>
                    <a:cubicBezTo>
                      <a:pt x="25" y="76"/>
                      <a:pt x="25" y="76"/>
                      <a:pt x="25" y="76"/>
                    </a:cubicBezTo>
                    <a:cubicBezTo>
                      <a:pt x="28" y="72"/>
                      <a:pt x="28" y="72"/>
                      <a:pt x="28" y="72"/>
                    </a:cubicBezTo>
                    <a:cubicBezTo>
                      <a:pt x="32" y="67"/>
                      <a:pt x="32" y="67"/>
                      <a:pt x="32" y="67"/>
                    </a:cubicBezTo>
                    <a:cubicBezTo>
                      <a:pt x="35" y="62"/>
                      <a:pt x="35" y="62"/>
                      <a:pt x="35" y="62"/>
                    </a:cubicBezTo>
                    <a:cubicBezTo>
                      <a:pt x="37" y="59"/>
                      <a:pt x="37" y="59"/>
                      <a:pt x="37" y="59"/>
                    </a:cubicBezTo>
                    <a:cubicBezTo>
                      <a:pt x="40" y="52"/>
                      <a:pt x="40" y="52"/>
                      <a:pt x="40" y="52"/>
                    </a:cubicBezTo>
                    <a:cubicBezTo>
                      <a:pt x="41" y="46"/>
                      <a:pt x="41" y="46"/>
                      <a:pt x="41" y="46"/>
                    </a:cubicBezTo>
                    <a:cubicBezTo>
                      <a:pt x="48" y="43"/>
                      <a:pt x="48" y="43"/>
                      <a:pt x="48" y="43"/>
                    </a:cubicBezTo>
                    <a:cubicBezTo>
                      <a:pt x="48" y="43"/>
                      <a:pt x="50" y="41"/>
                      <a:pt x="50" y="40"/>
                    </a:cubicBezTo>
                    <a:cubicBezTo>
                      <a:pt x="50" y="39"/>
                      <a:pt x="51" y="32"/>
                      <a:pt x="51" y="32"/>
                    </a:cubicBezTo>
                    <a:cubicBezTo>
                      <a:pt x="52" y="21"/>
                      <a:pt x="52" y="21"/>
                      <a:pt x="52" y="21"/>
                    </a:cubicBezTo>
                    <a:cubicBezTo>
                      <a:pt x="52" y="13"/>
                      <a:pt x="52" y="13"/>
                      <a:pt x="52" y="13"/>
                    </a:cubicBezTo>
                    <a:cubicBezTo>
                      <a:pt x="49" y="7"/>
                      <a:pt x="49" y="7"/>
                      <a:pt x="49" y="7"/>
                    </a:cubicBezTo>
                    <a:cubicBezTo>
                      <a:pt x="45" y="4"/>
                      <a:pt x="45" y="4"/>
                      <a:pt x="45" y="4"/>
                    </a:cubicBezTo>
                    <a:cubicBezTo>
                      <a:pt x="41" y="1"/>
                      <a:pt x="41" y="1"/>
                      <a:pt x="41" y="1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3" y="3"/>
                      <a:pt x="23" y="3"/>
                      <a:pt x="23" y="3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1" y="9"/>
                      <a:pt x="21" y="9"/>
                      <a:pt x="21" y="9"/>
                    </a:cubicBezTo>
                    <a:cubicBezTo>
                      <a:pt x="21" y="13"/>
                      <a:pt x="21" y="13"/>
                      <a:pt x="21" y="13"/>
                    </a:cubicBezTo>
                    <a:cubicBezTo>
                      <a:pt x="22" y="17"/>
                      <a:pt x="22" y="17"/>
                      <a:pt x="22" y="17"/>
                    </a:cubicBezTo>
                    <a:cubicBezTo>
                      <a:pt x="23" y="21"/>
                      <a:pt x="23" y="21"/>
                      <a:pt x="23" y="21"/>
                    </a:cubicBezTo>
                    <a:cubicBezTo>
                      <a:pt x="22" y="24"/>
                      <a:pt x="22" y="24"/>
                      <a:pt x="22" y="24"/>
                    </a:cubicBezTo>
                    <a:cubicBezTo>
                      <a:pt x="21" y="27"/>
                      <a:pt x="21" y="27"/>
                      <a:pt x="21" y="27"/>
                    </a:cubicBezTo>
                    <a:cubicBezTo>
                      <a:pt x="21" y="32"/>
                      <a:pt x="21" y="32"/>
                      <a:pt x="21" y="32"/>
                    </a:cubicBezTo>
                    <a:cubicBezTo>
                      <a:pt x="20" y="38"/>
                      <a:pt x="20" y="38"/>
                      <a:pt x="20" y="38"/>
                    </a:cubicBezTo>
                    <a:cubicBezTo>
                      <a:pt x="18" y="45"/>
                      <a:pt x="18" y="45"/>
                      <a:pt x="18" y="45"/>
                    </a:cubicBezTo>
                    <a:cubicBezTo>
                      <a:pt x="16" y="49"/>
                      <a:pt x="16" y="49"/>
                      <a:pt x="16" y="49"/>
                    </a:cubicBezTo>
                    <a:cubicBezTo>
                      <a:pt x="13" y="53"/>
                      <a:pt x="13" y="53"/>
                      <a:pt x="13" y="53"/>
                    </a:cubicBezTo>
                    <a:cubicBezTo>
                      <a:pt x="12" y="57"/>
                      <a:pt x="12" y="57"/>
                      <a:pt x="12" y="57"/>
                    </a:cubicBezTo>
                    <a:cubicBezTo>
                      <a:pt x="10" y="60"/>
                      <a:pt x="10" y="60"/>
                      <a:pt x="10" y="60"/>
                    </a:cubicBezTo>
                    <a:cubicBezTo>
                      <a:pt x="5" y="61"/>
                      <a:pt x="5" y="61"/>
                      <a:pt x="5" y="61"/>
                    </a:cubicBezTo>
                    <a:cubicBezTo>
                      <a:pt x="1" y="63"/>
                      <a:pt x="1" y="63"/>
                      <a:pt x="1" y="63"/>
                    </a:cubicBezTo>
                    <a:cubicBezTo>
                      <a:pt x="1" y="68"/>
                      <a:pt x="1" y="68"/>
                      <a:pt x="1" y="68"/>
                    </a:cubicBezTo>
                    <a:cubicBezTo>
                      <a:pt x="1" y="73"/>
                      <a:pt x="1" y="73"/>
                      <a:pt x="1" y="73"/>
                    </a:cubicBezTo>
                    <a:cubicBezTo>
                      <a:pt x="0" y="79"/>
                      <a:pt x="0" y="79"/>
                      <a:pt x="0" y="79"/>
                    </a:cubicBezTo>
                    <a:lnTo>
                      <a:pt x="2" y="8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51" name="Freeform 23"/>
              <p:cNvSpPr>
                <a:spLocks/>
              </p:cNvSpPr>
              <p:nvPr/>
            </p:nvSpPr>
            <p:spPr bwMode="auto">
              <a:xfrm>
                <a:off x="9402763" y="3032125"/>
                <a:ext cx="1087437" cy="854075"/>
              </a:xfrm>
              <a:custGeom>
                <a:avLst/>
                <a:gdLst>
                  <a:gd name="T0" fmla="*/ 9 w 289"/>
                  <a:gd name="T1" fmla="*/ 146 h 227"/>
                  <a:gd name="T2" fmla="*/ 37 w 289"/>
                  <a:gd name="T3" fmla="*/ 147 h 227"/>
                  <a:gd name="T4" fmla="*/ 48 w 289"/>
                  <a:gd name="T5" fmla="*/ 155 h 227"/>
                  <a:gd name="T6" fmla="*/ 57 w 289"/>
                  <a:gd name="T7" fmla="*/ 152 h 227"/>
                  <a:gd name="T8" fmla="*/ 76 w 289"/>
                  <a:gd name="T9" fmla="*/ 150 h 227"/>
                  <a:gd name="T10" fmla="*/ 93 w 289"/>
                  <a:gd name="T11" fmla="*/ 150 h 227"/>
                  <a:gd name="T12" fmla="*/ 99 w 289"/>
                  <a:gd name="T13" fmla="*/ 160 h 227"/>
                  <a:gd name="T14" fmla="*/ 101 w 289"/>
                  <a:gd name="T15" fmla="*/ 175 h 227"/>
                  <a:gd name="T16" fmla="*/ 107 w 289"/>
                  <a:gd name="T17" fmla="*/ 184 h 227"/>
                  <a:gd name="T18" fmla="*/ 117 w 289"/>
                  <a:gd name="T19" fmla="*/ 189 h 227"/>
                  <a:gd name="T20" fmla="*/ 117 w 289"/>
                  <a:gd name="T21" fmla="*/ 200 h 227"/>
                  <a:gd name="T22" fmla="*/ 116 w 289"/>
                  <a:gd name="T23" fmla="*/ 212 h 227"/>
                  <a:gd name="T24" fmla="*/ 121 w 289"/>
                  <a:gd name="T25" fmla="*/ 222 h 227"/>
                  <a:gd name="T26" fmla="*/ 125 w 289"/>
                  <a:gd name="T27" fmla="*/ 227 h 227"/>
                  <a:gd name="T28" fmla="*/ 135 w 289"/>
                  <a:gd name="T29" fmla="*/ 221 h 227"/>
                  <a:gd name="T30" fmla="*/ 145 w 289"/>
                  <a:gd name="T31" fmla="*/ 220 h 227"/>
                  <a:gd name="T32" fmla="*/ 157 w 289"/>
                  <a:gd name="T33" fmla="*/ 215 h 227"/>
                  <a:gd name="T34" fmla="*/ 171 w 289"/>
                  <a:gd name="T35" fmla="*/ 211 h 227"/>
                  <a:gd name="T36" fmla="*/ 184 w 289"/>
                  <a:gd name="T37" fmla="*/ 207 h 227"/>
                  <a:gd name="T38" fmla="*/ 197 w 289"/>
                  <a:gd name="T39" fmla="*/ 205 h 227"/>
                  <a:gd name="T40" fmla="*/ 214 w 289"/>
                  <a:gd name="T41" fmla="*/ 203 h 227"/>
                  <a:gd name="T42" fmla="*/ 228 w 289"/>
                  <a:gd name="T43" fmla="*/ 192 h 227"/>
                  <a:gd name="T44" fmla="*/ 234 w 289"/>
                  <a:gd name="T45" fmla="*/ 176 h 227"/>
                  <a:gd name="T46" fmla="*/ 241 w 289"/>
                  <a:gd name="T47" fmla="*/ 164 h 227"/>
                  <a:gd name="T48" fmla="*/ 252 w 289"/>
                  <a:gd name="T49" fmla="*/ 155 h 227"/>
                  <a:gd name="T50" fmla="*/ 260 w 289"/>
                  <a:gd name="T51" fmla="*/ 142 h 227"/>
                  <a:gd name="T52" fmla="*/ 261 w 289"/>
                  <a:gd name="T53" fmla="*/ 125 h 227"/>
                  <a:gd name="T54" fmla="*/ 262 w 289"/>
                  <a:gd name="T55" fmla="*/ 117 h 227"/>
                  <a:gd name="T56" fmla="*/ 260 w 289"/>
                  <a:gd name="T57" fmla="*/ 106 h 227"/>
                  <a:gd name="T58" fmla="*/ 265 w 289"/>
                  <a:gd name="T59" fmla="*/ 95 h 227"/>
                  <a:gd name="T60" fmla="*/ 272 w 289"/>
                  <a:gd name="T61" fmla="*/ 94 h 227"/>
                  <a:gd name="T62" fmla="*/ 282 w 289"/>
                  <a:gd name="T63" fmla="*/ 92 h 227"/>
                  <a:gd name="T64" fmla="*/ 274 w 289"/>
                  <a:gd name="T65" fmla="*/ 74 h 227"/>
                  <a:gd name="T66" fmla="*/ 282 w 289"/>
                  <a:gd name="T67" fmla="*/ 66 h 227"/>
                  <a:gd name="T68" fmla="*/ 287 w 289"/>
                  <a:gd name="T69" fmla="*/ 54 h 227"/>
                  <a:gd name="T70" fmla="*/ 283 w 289"/>
                  <a:gd name="T71" fmla="*/ 43 h 227"/>
                  <a:gd name="T72" fmla="*/ 270 w 289"/>
                  <a:gd name="T73" fmla="*/ 39 h 227"/>
                  <a:gd name="T74" fmla="*/ 258 w 289"/>
                  <a:gd name="T75" fmla="*/ 40 h 227"/>
                  <a:gd name="T76" fmla="*/ 253 w 289"/>
                  <a:gd name="T77" fmla="*/ 32 h 227"/>
                  <a:gd name="T78" fmla="*/ 244 w 289"/>
                  <a:gd name="T79" fmla="*/ 25 h 227"/>
                  <a:gd name="T80" fmla="*/ 232 w 289"/>
                  <a:gd name="T81" fmla="*/ 24 h 227"/>
                  <a:gd name="T82" fmla="*/ 214 w 289"/>
                  <a:gd name="T83" fmla="*/ 13 h 227"/>
                  <a:gd name="T84" fmla="*/ 202 w 289"/>
                  <a:gd name="T85" fmla="*/ 10 h 227"/>
                  <a:gd name="T86" fmla="*/ 192 w 289"/>
                  <a:gd name="T87" fmla="*/ 13 h 227"/>
                  <a:gd name="T88" fmla="*/ 186 w 289"/>
                  <a:gd name="T89" fmla="*/ 3 h 227"/>
                  <a:gd name="T90" fmla="*/ 174 w 289"/>
                  <a:gd name="T91" fmla="*/ 0 h 227"/>
                  <a:gd name="T92" fmla="*/ 138 w 289"/>
                  <a:gd name="T93" fmla="*/ 22 h 227"/>
                  <a:gd name="T94" fmla="*/ 128 w 289"/>
                  <a:gd name="T95" fmla="*/ 19 h 227"/>
                  <a:gd name="T96" fmla="*/ 117 w 289"/>
                  <a:gd name="T97" fmla="*/ 19 h 227"/>
                  <a:gd name="T98" fmla="*/ 111 w 289"/>
                  <a:gd name="T99" fmla="*/ 28 h 227"/>
                  <a:gd name="T100" fmla="*/ 111 w 289"/>
                  <a:gd name="T101" fmla="*/ 43 h 227"/>
                  <a:gd name="T102" fmla="*/ 99 w 289"/>
                  <a:gd name="T103" fmla="*/ 47 h 227"/>
                  <a:gd name="T104" fmla="*/ 100 w 289"/>
                  <a:gd name="T105" fmla="*/ 61 h 227"/>
                  <a:gd name="T106" fmla="*/ 101 w 289"/>
                  <a:gd name="T107" fmla="*/ 74 h 227"/>
                  <a:gd name="T108" fmla="*/ 96 w 289"/>
                  <a:gd name="T109" fmla="*/ 83 h 227"/>
                  <a:gd name="T110" fmla="*/ 98 w 289"/>
                  <a:gd name="T111" fmla="*/ 94 h 227"/>
                  <a:gd name="T112" fmla="*/ 92 w 289"/>
                  <a:gd name="T113" fmla="*/ 106 h 227"/>
                  <a:gd name="T114" fmla="*/ 79 w 289"/>
                  <a:gd name="T115" fmla="*/ 116 h 227"/>
                  <a:gd name="T116" fmla="*/ 67 w 289"/>
                  <a:gd name="T117" fmla="*/ 110 h 227"/>
                  <a:gd name="T118" fmla="*/ 49 w 289"/>
                  <a:gd name="T119" fmla="*/ 110 h 227"/>
                  <a:gd name="T120" fmla="*/ 37 w 289"/>
                  <a:gd name="T121" fmla="*/ 115 h 227"/>
                  <a:gd name="T122" fmla="*/ 21 w 289"/>
                  <a:gd name="T123" fmla="*/ 117 h 227"/>
                  <a:gd name="T124" fmla="*/ 6 w 289"/>
                  <a:gd name="T125" fmla="*/ 132 h 2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89" h="227">
                    <a:moveTo>
                      <a:pt x="0" y="144"/>
                    </a:moveTo>
                    <a:cubicBezTo>
                      <a:pt x="1" y="146"/>
                      <a:pt x="1" y="146"/>
                      <a:pt x="1" y="146"/>
                    </a:cubicBezTo>
                    <a:cubicBezTo>
                      <a:pt x="9" y="146"/>
                      <a:pt x="9" y="146"/>
                      <a:pt x="9" y="146"/>
                    </a:cubicBezTo>
                    <a:cubicBezTo>
                      <a:pt x="17" y="146"/>
                      <a:pt x="17" y="146"/>
                      <a:pt x="17" y="146"/>
                    </a:cubicBezTo>
                    <a:cubicBezTo>
                      <a:pt x="26" y="147"/>
                      <a:pt x="26" y="147"/>
                      <a:pt x="26" y="147"/>
                    </a:cubicBezTo>
                    <a:cubicBezTo>
                      <a:pt x="37" y="147"/>
                      <a:pt x="37" y="147"/>
                      <a:pt x="37" y="147"/>
                    </a:cubicBezTo>
                    <a:cubicBezTo>
                      <a:pt x="43" y="150"/>
                      <a:pt x="43" y="150"/>
                      <a:pt x="43" y="150"/>
                    </a:cubicBezTo>
                    <a:cubicBezTo>
                      <a:pt x="45" y="153"/>
                      <a:pt x="45" y="153"/>
                      <a:pt x="45" y="153"/>
                    </a:cubicBezTo>
                    <a:cubicBezTo>
                      <a:pt x="48" y="155"/>
                      <a:pt x="48" y="155"/>
                      <a:pt x="48" y="155"/>
                    </a:cubicBezTo>
                    <a:cubicBezTo>
                      <a:pt x="52" y="155"/>
                      <a:pt x="52" y="155"/>
                      <a:pt x="52" y="155"/>
                    </a:cubicBezTo>
                    <a:cubicBezTo>
                      <a:pt x="54" y="154"/>
                      <a:pt x="54" y="154"/>
                      <a:pt x="54" y="154"/>
                    </a:cubicBezTo>
                    <a:cubicBezTo>
                      <a:pt x="54" y="154"/>
                      <a:pt x="55" y="152"/>
                      <a:pt x="57" y="152"/>
                    </a:cubicBezTo>
                    <a:cubicBezTo>
                      <a:pt x="58" y="152"/>
                      <a:pt x="63" y="152"/>
                      <a:pt x="64" y="152"/>
                    </a:cubicBezTo>
                    <a:cubicBezTo>
                      <a:pt x="66" y="152"/>
                      <a:pt x="68" y="150"/>
                      <a:pt x="69" y="150"/>
                    </a:cubicBezTo>
                    <a:cubicBezTo>
                      <a:pt x="70" y="150"/>
                      <a:pt x="76" y="150"/>
                      <a:pt x="76" y="150"/>
                    </a:cubicBezTo>
                    <a:cubicBezTo>
                      <a:pt x="76" y="150"/>
                      <a:pt x="81" y="149"/>
                      <a:pt x="82" y="149"/>
                    </a:cubicBezTo>
                    <a:cubicBezTo>
                      <a:pt x="83" y="149"/>
                      <a:pt x="88" y="149"/>
                      <a:pt x="88" y="149"/>
                    </a:cubicBezTo>
                    <a:cubicBezTo>
                      <a:pt x="93" y="150"/>
                      <a:pt x="93" y="150"/>
                      <a:pt x="93" y="150"/>
                    </a:cubicBezTo>
                    <a:cubicBezTo>
                      <a:pt x="95" y="153"/>
                      <a:pt x="95" y="153"/>
                      <a:pt x="95" y="153"/>
                    </a:cubicBezTo>
                    <a:cubicBezTo>
                      <a:pt x="97" y="155"/>
                      <a:pt x="97" y="155"/>
                      <a:pt x="97" y="155"/>
                    </a:cubicBezTo>
                    <a:cubicBezTo>
                      <a:pt x="99" y="160"/>
                      <a:pt x="99" y="160"/>
                      <a:pt x="99" y="160"/>
                    </a:cubicBezTo>
                    <a:cubicBezTo>
                      <a:pt x="100" y="166"/>
                      <a:pt x="100" y="166"/>
                      <a:pt x="100" y="166"/>
                    </a:cubicBezTo>
                    <a:cubicBezTo>
                      <a:pt x="100" y="171"/>
                      <a:pt x="100" y="171"/>
                      <a:pt x="100" y="171"/>
                    </a:cubicBezTo>
                    <a:cubicBezTo>
                      <a:pt x="101" y="175"/>
                      <a:pt x="101" y="175"/>
                      <a:pt x="101" y="175"/>
                    </a:cubicBezTo>
                    <a:cubicBezTo>
                      <a:pt x="102" y="178"/>
                      <a:pt x="102" y="178"/>
                      <a:pt x="102" y="178"/>
                    </a:cubicBezTo>
                    <a:cubicBezTo>
                      <a:pt x="104" y="181"/>
                      <a:pt x="104" y="181"/>
                      <a:pt x="104" y="181"/>
                    </a:cubicBezTo>
                    <a:cubicBezTo>
                      <a:pt x="107" y="184"/>
                      <a:pt x="107" y="184"/>
                      <a:pt x="107" y="184"/>
                    </a:cubicBezTo>
                    <a:cubicBezTo>
                      <a:pt x="110" y="186"/>
                      <a:pt x="110" y="186"/>
                      <a:pt x="110" y="186"/>
                    </a:cubicBezTo>
                    <a:cubicBezTo>
                      <a:pt x="113" y="187"/>
                      <a:pt x="113" y="187"/>
                      <a:pt x="113" y="187"/>
                    </a:cubicBezTo>
                    <a:cubicBezTo>
                      <a:pt x="117" y="189"/>
                      <a:pt x="117" y="189"/>
                      <a:pt x="117" y="189"/>
                    </a:cubicBezTo>
                    <a:cubicBezTo>
                      <a:pt x="118" y="192"/>
                      <a:pt x="118" y="192"/>
                      <a:pt x="118" y="192"/>
                    </a:cubicBezTo>
                    <a:cubicBezTo>
                      <a:pt x="117" y="196"/>
                      <a:pt x="117" y="196"/>
                      <a:pt x="117" y="196"/>
                    </a:cubicBezTo>
                    <a:cubicBezTo>
                      <a:pt x="117" y="200"/>
                      <a:pt x="117" y="200"/>
                      <a:pt x="117" y="200"/>
                    </a:cubicBezTo>
                    <a:cubicBezTo>
                      <a:pt x="116" y="203"/>
                      <a:pt x="116" y="203"/>
                      <a:pt x="116" y="203"/>
                    </a:cubicBezTo>
                    <a:cubicBezTo>
                      <a:pt x="116" y="208"/>
                      <a:pt x="116" y="208"/>
                      <a:pt x="116" y="208"/>
                    </a:cubicBezTo>
                    <a:cubicBezTo>
                      <a:pt x="116" y="212"/>
                      <a:pt x="116" y="212"/>
                      <a:pt x="116" y="212"/>
                    </a:cubicBezTo>
                    <a:cubicBezTo>
                      <a:pt x="117" y="216"/>
                      <a:pt x="117" y="216"/>
                      <a:pt x="117" y="216"/>
                    </a:cubicBezTo>
                    <a:cubicBezTo>
                      <a:pt x="118" y="218"/>
                      <a:pt x="118" y="218"/>
                      <a:pt x="118" y="218"/>
                    </a:cubicBezTo>
                    <a:cubicBezTo>
                      <a:pt x="121" y="222"/>
                      <a:pt x="121" y="222"/>
                      <a:pt x="121" y="222"/>
                    </a:cubicBezTo>
                    <a:cubicBezTo>
                      <a:pt x="121" y="225"/>
                      <a:pt x="121" y="225"/>
                      <a:pt x="121" y="225"/>
                    </a:cubicBezTo>
                    <a:cubicBezTo>
                      <a:pt x="121" y="227"/>
                      <a:pt x="121" y="227"/>
                      <a:pt x="121" y="227"/>
                    </a:cubicBezTo>
                    <a:cubicBezTo>
                      <a:pt x="125" y="227"/>
                      <a:pt x="125" y="227"/>
                      <a:pt x="125" y="227"/>
                    </a:cubicBezTo>
                    <a:cubicBezTo>
                      <a:pt x="131" y="227"/>
                      <a:pt x="131" y="227"/>
                      <a:pt x="131" y="227"/>
                    </a:cubicBezTo>
                    <a:cubicBezTo>
                      <a:pt x="132" y="224"/>
                      <a:pt x="132" y="224"/>
                      <a:pt x="132" y="224"/>
                    </a:cubicBezTo>
                    <a:cubicBezTo>
                      <a:pt x="135" y="221"/>
                      <a:pt x="135" y="221"/>
                      <a:pt x="135" y="221"/>
                    </a:cubicBezTo>
                    <a:cubicBezTo>
                      <a:pt x="139" y="219"/>
                      <a:pt x="139" y="219"/>
                      <a:pt x="139" y="219"/>
                    </a:cubicBezTo>
                    <a:cubicBezTo>
                      <a:pt x="141" y="221"/>
                      <a:pt x="141" y="221"/>
                      <a:pt x="141" y="221"/>
                    </a:cubicBezTo>
                    <a:cubicBezTo>
                      <a:pt x="141" y="221"/>
                      <a:pt x="144" y="221"/>
                      <a:pt x="145" y="220"/>
                    </a:cubicBezTo>
                    <a:cubicBezTo>
                      <a:pt x="145" y="220"/>
                      <a:pt x="147" y="219"/>
                      <a:pt x="147" y="219"/>
                    </a:cubicBezTo>
                    <a:cubicBezTo>
                      <a:pt x="153" y="217"/>
                      <a:pt x="153" y="217"/>
                      <a:pt x="153" y="217"/>
                    </a:cubicBezTo>
                    <a:cubicBezTo>
                      <a:pt x="157" y="215"/>
                      <a:pt x="157" y="215"/>
                      <a:pt x="157" y="215"/>
                    </a:cubicBezTo>
                    <a:cubicBezTo>
                      <a:pt x="160" y="213"/>
                      <a:pt x="160" y="213"/>
                      <a:pt x="160" y="213"/>
                    </a:cubicBezTo>
                    <a:cubicBezTo>
                      <a:pt x="166" y="212"/>
                      <a:pt x="166" y="212"/>
                      <a:pt x="166" y="212"/>
                    </a:cubicBezTo>
                    <a:cubicBezTo>
                      <a:pt x="171" y="211"/>
                      <a:pt x="171" y="211"/>
                      <a:pt x="171" y="211"/>
                    </a:cubicBezTo>
                    <a:cubicBezTo>
                      <a:pt x="175" y="209"/>
                      <a:pt x="175" y="209"/>
                      <a:pt x="175" y="209"/>
                    </a:cubicBezTo>
                    <a:cubicBezTo>
                      <a:pt x="178" y="208"/>
                      <a:pt x="178" y="208"/>
                      <a:pt x="178" y="208"/>
                    </a:cubicBezTo>
                    <a:cubicBezTo>
                      <a:pt x="184" y="207"/>
                      <a:pt x="184" y="207"/>
                      <a:pt x="184" y="207"/>
                    </a:cubicBezTo>
                    <a:cubicBezTo>
                      <a:pt x="189" y="206"/>
                      <a:pt x="189" y="206"/>
                      <a:pt x="189" y="206"/>
                    </a:cubicBezTo>
                    <a:cubicBezTo>
                      <a:pt x="193" y="205"/>
                      <a:pt x="193" y="205"/>
                      <a:pt x="193" y="205"/>
                    </a:cubicBezTo>
                    <a:cubicBezTo>
                      <a:pt x="197" y="205"/>
                      <a:pt x="197" y="205"/>
                      <a:pt x="197" y="205"/>
                    </a:cubicBezTo>
                    <a:cubicBezTo>
                      <a:pt x="204" y="205"/>
                      <a:pt x="204" y="205"/>
                      <a:pt x="204" y="205"/>
                    </a:cubicBezTo>
                    <a:cubicBezTo>
                      <a:pt x="209" y="205"/>
                      <a:pt x="209" y="205"/>
                      <a:pt x="209" y="205"/>
                    </a:cubicBezTo>
                    <a:cubicBezTo>
                      <a:pt x="214" y="203"/>
                      <a:pt x="214" y="203"/>
                      <a:pt x="214" y="203"/>
                    </a:cubicBezTo>
                    <a:cubicBezTo>
                      <a:pt x="214" y="203"/>
                      <a:pt x="220" y="200"/>
                      <a:pt x="220" y="200"/>
                    </a:cubicBezTo>
                    <a:cubicBezTo>
                      <a:pt x="220" y="199"/>
                      <a:pt x="225" y="196"/>
                      <a:pt x="225" y="196"/>
                    </a:cubicBezTo>
                    <a:cubicBezTo>
                      <a:pt x="228" y="192"/>
                      <a:pt x="228" y="192"/>
                      <a:pt x="228" y="192"/>
                    </a:cubicBezTo>
                    <a:cubicBezTo>
                      <a:pt x="230" y="186"/>
                      <a:pt x="230" y="186"/>
                      <a:pt x="230" y="186"/>
                    </a:cubicBezTo>
                    <a:cubicBezTo>
                      <a:pt x="232" y="180"/>
                      <a:pt x="232" y="180"/>
                      <a:pt x="232" y="180"/>
                    </a:cubicBezTo>
                    <a:cubicBezTo>
                      <a:pt x="234" y="176"/>
                      <a:pt x="234" y="176"/>
                      <a:pt x="234" y="176"/>
                    </a:cubicBezTo>
                    <a:cubicBezTo>
                      <a:pt x="236" y="172"/>
                      <a:pt x="236" y="172"/>
                      <a:pt x="236" y="172"/>
                    </a:cubicBezTo>
                    <a:cubicBezTo>
                      <a:pt x="239" y="169"/>
                      <a:pt x="239" y="169"/>
                      <a:pt x="239" y="169"/>
                    </a:cubicBezTo>
                    <a:cubicBezTo>
                      <a:pt x="241" y="164"/>
                      <a:pt x="241" y="164"/>
                      <a:pt x="241" y="164"/>
                    </a:cubicBezTo>
                    <a:cubicBezTo>
                      <a:pt x="242" y="159"/>
                      <a:pt x="242" y="159"/>
                      <a:pt x="242" y="159"/>
                    </a:cubicBezTo>
                    <a:cubicBezTo>
                      <a:pt x="245" y="155"/>
                      <a:pt x="245" y="155"/>
                      <a:pt x="245" y="155"/>
                    </a:cubicBezTo>
                    <a:cubicBezTo>
                      <a:pt x="252" y="155"/>
                      <a:pt x="252" y="155"/>
                      <a:pt x="252" y="155"/>
                    </a:cubicBezTo>
                    <a:cubicBezTo>
                      <a:pt x="254" y="151"/>
                      <a:pt x="254" y="151"/>
                      <a:pt x="254" y="151"/>
                    </a:cubicBezTo>
                    <a:cubicBezTo>
                      <a:pt x="257" y="146"/>
                      <a:pt x="257" y="146"/>
                      <a:pt x="257" y="146"/>
                    </a:cubicBezTo>
                    <a:cubicBezTo>
                      <a:pt x="260" y="142"/>
                      <a:pt x="260" y="142"/>
                      <a:pt x="260" y="142"/>
                    </a:cubicBezTo>
                    <a:cubicBezTo>
                      <a:pt x="260" y="142"/>
                      <a:pt x="260" y="139"/>
                      <a:pt x="260" y="137"/>
                    </a:cubicBezTo>
                    <a:cubicBezTo>
                      <a:pt x="260" y="136"/>
                      <a:pt x="262" y="129"/>
                      <a:pt x="262" y="129"/>
                    </a:cubicBezTo>
                    <a:cubicBezTo>
                      <a:pt x="261" y="125"/>
                      <a:pt x="261" y="125"/>
                      <a:pt x="261" y="125"/>
                    </a:cubicBezTo>
                    <a:cubicBezTo>
                      <a:pt x="259" y="123"/>
                      <a:pt x="259" y="123"/>
                      <a:pt x="259" y="123"/>
                    </a:cubicBezTo>
                    <a:cubicBezTo>
                      <a:pt x="260" y="118"/>
                      <a:pt x="260" y="118"/>
                      <a:pt x="260" y="118"/>
                    </a:cubicBezTo>
                    <a:cubicBezTo>
                      <a:pt x="262" y="117"/>
                      <a:pt x="262" y="117"/>
                      <a:pt x="262" y="117"/>
                    </a:cubicBezTo>
                    <a:cubicBezTo>
                      <a:pt x="262" y="112"/>
                      <a:pt x="262" y="112"/>
                      <a:pt x="262" y="112"/>
                    </a:cubicBezTo>
                    <a:cubicBezTo>
                      <a:pt x="259" y="111"/>
                      <a:pt x="259" y="111"/>
                      <a:pt x="259" y="111"/>
                    </a:cubicBezTo>
                    <a:cubicBezTo>
                      <a:pt x="259" y="111"/>
                      <a:pt x="260" y="107"/>
                      <a:pt x="260" y="106"/>
                    </a:cubicBezTo>
                    <a:cubicBezTo>
                      <a:pt x="260" y="105"/>
                      <a:pt x="262" y="101"/>
                      <a:pt x="262" y="101"/>
                    </a:cubicBezTo>
                    <a:cubicBezTo>
                      <a:pt x="263" y="100"/>
                      <a:pt x="263" y="100"/>
                      <a:pt x="263" y="100"/>
                    </a:cubicBezTo>
                    <a:cubicBezTo>
                      <a:pt x="263" y="100"/>
                      <a:pt x="263" y="96"/>
                      <a:pt x="265" y="95"/>
                    </a:cubicBezTo>
                    <a:cubicBezTo>
                      <a:pt x="266" y="94"/>
                      <a:pt x="268" y="94"/>
                      <a:pt x="268" y="94"/>
                    </a:cubicBezTo>
                    <a:cubicBezTo>
                      <a:pt x="270" y="94"/>
                      <a:pt x="270" y="94"/>
                      <a:pt x="270" y="94"/>
                    </a:cubicBezTo>
                    <a:cubicBezTo>
                      <a:pt x="272" y="94"/>
                      <a:pt x="272" y="94"/>
                      <a:pt x="272" y="94"/>
                    </a:cubicBezTo>
                    <a:cubicBezTo>
                      <a:pt x="278" y="94"/>
                      <a:pt x="278" y="94"/>
                      <a:pt x="278" y="94"/>
                    </a:cubicBezTo>
                    <a:cubicBezTo>
                      <a:pt x="281" y="94"/>
                      <a:pt x="281" y="94"/>
                      <a:pt x="281" y="94"/>
                    </a:cubicBezTo>
                    <a:cubicBezTo>
                      <a:pt x="282" y="92"/>
                      <a:pt x="282" y="92"/>
                      <a:pt x="282" y="92"/>
                    </a:cubicBezTo>
                    <a:cubicBezTo>
                      <a:pt x="277" y="87"/>
                      <a:pt x="277" y="87"/>
                      <a:pt x="277" y="87"/>
                    </a:cubicBezTo>
                    <a:cubicBezTo>
                      <a:pt x="277" y="87"/>
                      <a:pt x="274" y="83"/>
                      <a:pt x="273" y="82"/>
                    </a:cubicBezTo>
                    <a:cubicBezTo>
                      <a:pt x="273" y="81"/>
                      <a:pt x="274" y="74"/>
                      <a:pt x="274" y="74"/>
                    </a:cubicBezTo>
                    <a:cubicBezTo>
                      <a:pt x="275" y="67"/>
                      <a:pt x="275" y="67"/>
                      <a:pt x="275" y="67"/>
                    </a:cubicBezTo>
                    <a:cubicBezTo>
                      <a:pt x="278" y="66"/>
                      <a:pt x="278" y="66"/>
                      <a:pt x="278" y="66"/>
                    </a:cubicBezTo>
                    <a:cubicBezTo>
                      <a:pt x="282" y="66"/>
                      <a:pt x="282" y="66"/>
                      <a:pt x="282" y="66"/>
                    </a:cubicBezTo>
                    <a:cubicBezTo>
                      <a:pt x="282" y="62"/>
                      <a:pt x="282" y="62"/>
                      <a:pt x="282" y="62"/>
                    </a:cubicBezTo>
                    <a:cubicBezTo>
                      <a:pt x="284" y="57"/>
                      <a:pt x="284" y="57"/>
                      <a:pt x="284" y="57"/>
                    </a:cubicBezTo>
                    <a:cubicBezTo>
                      <a:pt x="287" y="54"/>
                      <a:pt x="287" y="54"/>
                      <a:pt x="287" y="54"/>
                    </a:cubicBezTo>
                    <a:cubicBezTo>
                      <a:pt x="289" y="51"/>
                      <a:pt x="289" y="51"/>
                      <a:pt x="289" y="51"/>
                    </a:cubicBezTo>
                    <a:cubicBezTo>
                      <a:pt x="289" y="46"/>
                      <a:pt x="289" y="46"/>
                      <a:pt x="289" y="46"/>
                    </a:cubicBezTo>
                    <a:cubicBezTo>
                      <a:pt x="283" y="43"/>
                      <a:pt x="283" y="43"/>
                      <a:pt x="283" y="43"/>
                    </a:cubicBezTo>
                    <a:cubicBezTo>
                      <a:pt x="279" y="41"/>
                      <a:pt x="279" y="41"/>
                      <a:pt x="279" y="41"/>
                    </a:cubicBezTo>
                    <a:cubicBezTo>
                      <a:pt x="274" y="39"/>
                      <a:pt x="274" y="39"/>
                      <a:pt x="274" y="39"/>
                    </a:cubicBezTo>
                    <a:cubicBezTo>
                      <a:pt x="274" y="39"/>
                      <a:pt x="271" y="39"/>
                      <a:pt x="270" y="39"/>
                    </a:cubicBezTo>
                    <a:cubicBezTo>
                      <a:pt x="270" y="39"/>
                      <a:pt x="265" y="39"/>
                      <a:pt x="265" y="39"/>
                    </a:cubicBezTo>
                    <a:cubicBezTo>
                      <a:pt x="262" y="39"/>
                      <a:pt x="262" y="39"/>
                      <a:pt x="262" y="39"/>
                    </a:cubicBezTo>
                    <a:cubicBezTo>
                      <a:pt x="258" y="40"/>
                      <a:pt x="258" y="40"/>
                      <a:pt x="258" y="40"/>
                    </a:cubicBezTo>
                    <a:cubicBezTo>
                      <a:pt x="255" y="40"/>
                      <a:pt x="255" y="40"/>
                      <a:pt x="255" y="40"/>
                    </a:cubicBezTo>
                    <a:cubicBezTo>
                      <a:pt x="254" y="37"/>
                      <a:pt x="254" y="37"/>
                      <a:pt x="254" y="37"/>
                    </a:cubicBezTo>
                    <a:cubicBezTo>
                      <a:pt x="253" y="32"/>
                      <a:pt x="253" y="32"/>
                      <a:pt x="253" y="32"/>
                    </a:cubicBezTo>
                    <a:cubicBezTo>
                      <a:pt x="249" y="29"/>
                      <a:pt x="249" y="29"/>
                      <a:pt x="249" y="29"/>
                    </a:cubicBezTo>
                    <a:cubicBezTo>
                      <a:pt x="247" y="26"/>
                      <a:pt x="247" y="26"/>
                      <a:pt x="247" y="26"/>
                    </a:cubicBezTo>
                    <a:cubicBezTo>
                      <a:pt x="244" y="25"/>
                      <a:pt x="244" y="25"/>
                      <a:pt x="244" y="25"/>
                    </a:cubicBezTo>
                    <a:cubicBezTo>
                      <a:pt x="244" y="25"/>
                      <a:pt x="241" y="24"/>
                      <a:pt x="240" y="24"/>
                    </a:cubicBezTo>
                    <a:cubicBezTo>
                      <a:pt x="239" y="24"/>
                      <a:pt x="235" y="24"/>
                      <a:pt x="235" y="24"/>
                    </a:cubicBezTo>
                    <a:cubicBezTo>
                      <a:pt x="232" y="24"/>
                      <a:pt x="232" y="24"/>
                      <a:pt x="232" y="24"/>
                    </a:cubicBezTo>
                    <a:cubicBezTo>
                      <a:pt x="228" y="22"/>
                      <a:pt x="228" y="22"/>
                      <a:pt x="228" y="22"/>
                    </a:cubicBezTo>
                    <a:cubicBezTo>
                      <a:pt x="220" y="18"/>
                      <a:pt x="220" y="18"/>
                      <a:pt x="220" y="18"/>
                    </a:cubicBezTo>
                    <a:cubicBezTo>
                      <a:pt x="214" y="13"/>
                      <a:pt x="214" y="13"/>
                      <a:pt x="214" y="13"/>
                    </a:cubicBezTo>
                    <a:cubicBezTo>
                      <a:pt x="210" y="10"/>
                      <a:pt x="210" y="10"/>
                      <a:pt x="210" y="10"/>
                    </a:cubicBezTo>
                    <a:cubicBezTo>
                      <a:pt x="210" y="10"/>
                      <a:pt x="207" y="10"/>
                      <a:pt x="206" y="10"/>
                    </a:cubicBezTo>
                    <a:cubicBezTo>
                      <a:pt x="206" y="10"/>
                      <a:pt x="202" y="10"/>
                      <a:pt x="202" y="10"/>
                    </a:cubicBezTo>
                    <a:cubicBezTo>
                      <a:pt x="201" y="13"/>
                      <a:pt x="201" y="13"/>
                      <a:pt x="201" y="13"/>
                    </a:cubicBezTo>
                    <a:cubicBezTo>
                      <a:pt x="198" y="13"/>
                      <a:pt x="198" y="13"/>
                      <a:pt x="198" y="13"/>
                    </a:cubicBezTo>
                    <a:cubicBezTo>
                      <a:pt x="192" y="13"/>
                      <a:pt x="192" y="13"/>
                      <a:pt x="192" y="13"/>
                    </a:cubicBezTo>
                    <a:cubicBezTo>
                      <a:pt x="188" y="8"/>
                      <a:pt x="188" y="8"/>
                      <a:pt x="188" y="8"/>
                    </a:cubicBezTo>
                    <a:cubicBezTo>
                      <a:pt x="187" y="6"/>
                      <a:pt x="187" y="6"/>
                      <a:pt x="187" y="6"/>
                    </a:cubicBezTo>
                    <a:cubicBezTo>
                      <a:pt x="186" y="3"/>
                      <a:pt x="186" y="3"/>
                      <a:pt x="186" y="3"/>
                    </a:cubicBezTo>
                    <a:cubicBezTo>
                      <a:pt x="183" y="1"/>
                      <a:pt x="183" y="1"/>
                      <a:pt x="183" y="1"/>
                    </a:cubicBezTo>
                    <a:cubicBezTo>
                      <a:pt x="178" y="0"/>
                      <a:pt x="178" y="0"/>
                      <a:pt x="178" y="0"/>
                    </a:cubicBezTo>
                    <a:cubicBezTo>
                      <a:pt x="174" y="0"/>
                      <a:pt x="174" y="0"/>
                      <a:pt x="174" y="0"/>
                    </a:cubicBezTo>
                    <a:cubicBezTo>
                      <a:pt x="166" y="6"/>
                      <a:pt x="166" y="6"/>
                      <a:pt x="166" y="6"/>
                    </a:cubicBezTo>
                    <a:cubicBezTo>
                      <a:pt x="151" y="16"/>
                      <a:pt x="151" y="16"/>
                      <a:pt x="151" y="16"/>
                    </a:cubicBezTo>
                    <a:cubicBezTo>
                      <a:pt x="138" y="22"/>
                      <a:pt x="138" y="22"/>
                      <a:pt x="138" y="22"/>
                    </a:cubicBezTo>
                    <a:cubicBezTo>
                      <a:pt x="132" y="24"/>
                      <a:pt x="132" y="24"/>
                      <a:pt x="132" y="24"/>
                    </a:cubicBezTo>
                    <a:cubicBezTo>
                      <a:pt x="128" y="26"/>
                      <a:pt x="128" y="26"/>
                      <a:pt x="128" y="26"/>
                    </a:cubicBezTo>
                    <a:cubicBezTo>
                      <a:pt x="128" y="19"/>
                      <a:pt x="128" y="19"/>
                      <a:pt x="128" y="19"/>
                    </a:cubicBezTo>
                    <a:cubicBezTo>
                      <a:pt x="128" y="19"/>
                      <a:pt x="125" y="16"/>
                      <a:pt x="124" y="16"/>
                    </a:cubicBezTo>
                    <a:cubicBezTo>
                      <a:pt x="123" y="16"/>
                      <a:pt x="120" y="16"/>
                      <a:pt x="120" y="16"/>
                    </a:cubicBezTo>
                    <a:cubicBezTo>
                      <a:pt x="117" y="19"/>
                      <a:pt x="117" y="19"/>
                      <a:pt x="117" y="19"/>
                    </a:cubicBezTo>
                    <a:cubicBezTo>
                      <a:pt x="113" y="21"/>
                      <a:pt x="113" y="21"/>
                      <a:pt x="113" y="21"/>
                    </a:cubicBezTo>
                    <a:cubicBezTo>
                      <a:pt x="110" y="22"/>
                      <a:pt x="110" y="22"/>
                      <a:pt x="110" y="22"/>
                    </a:cubicBezTo>
                    <a:cubicBezTo>
                      <a:pt x="111" y="28"/>
                      <a:pt x="111" y="28"/>
                      <a:pt x="111" y="28"/>
                    </a:cubicBezTo>
                    <a:cubicBezTo>
                      <a:pt x="112" y="33"/>
                      <a:pt x="112" y="33"/>
                      <a:pt x="112" y="33"/>
                    </a:cubicBezTo>
                    <a:cubicBezTo>
                      <a:pt x="112" y="39"/>
                      <a:pt x="112" y="39"/>
                      <a:pt x="112" y="39"/>
                    </a:cubicBezTo>
                    <a:cubicBezTo>
                      <a:pt x="111" y="43"/>
                      <a:pt x="111" y="43"/>
                      <a:pt x="111" y="43"/>
                    </a:cubicBezTo>
                    <a:cubicBezTo>
                      <a:pt x="107" y="45"/>
                      <a:pt x="107" y="45"/>
                      <a:pt x="107" y="45"/>
                    </a:cubicBezTo>
                    <a:cubicBezTo>
                      <a:pt x="103" y="45"/>
                      <a:pt x="103" y="45"/>
                      <a:pt x="103" y="45"/>
                    </a:cubicBezTo>
                    <a:cubicBezTo>
                      <a:pt x="99" y="47"/>
                      <a:pt x="99" y="47"/>
                      <a:pt x="99" y="47"/>
                    </a:cubicBezTo>
                    <a:cubicBezTo>
                      <a:pt x="98" y="51"/>
                      <a:pt x="98" y="51"/>
                      <a:pt x="98" y="51"/>
                    </a:cubicBezTo>
                    <a:cubicBezTo>
                      <a:pt x="98" y="58"/>
                      <a:pt x="98" y="58"/>
                      <a:pt x="98" y="58"/>
                    </a:cubicBezTo>
                    <a:cubicBezTo>
                      <a:pt x="100" y="61"/>
                      <a:pt x="100" y="61"/>
                      <a:pt x="100" y="61"/>
                    </a:cubicBezTo>
                    <a:cubicBezTo>
                      <a:pt x="101" y="66"/>
                      <a:pt x="101" y="66"/>
                      <a:pt x="101" y="66"/>
                    </a:cubicBezTo>
                    <a:cubicBezTo>
                      <a:pt x="101" y="70"/>
                      <a:pt x="101" y="70"/>
                      <a:pt x="101" y="70"/>
                    </a:cubicBezTo>
                    <a:cubicBezTo>
                      <a:pt x="101" y="74"/>
                      <a:pt x="101" y="74"/>
                      <a:pt x="101" y="74"/>
                    </a:cubicBezTo>
                    <a:cubicBezTo>
                      <a:pt x="97" y="76"/>
                      <a:pt x="97" y="76"/>
                      <a:pt x="97" y="76"/>
                    </a:cubicBezTo>
                    <a:cubicBezTo>
                      <a:pt x="95" y="80"/>
                      <a:pt x="95" y="80"/>
                      <a:pt x="95" y="80"/>
                    </a:cubicBezTo>
                    <a:cubicBezTo>
                      <a:pt x="96" y="83"/>
                      <a:pt x="96" y="83"/>
                      <a:pt x="96" y="83"/>
                    </a:cubicBezTo>
                    <a:cubicBezTo>
                      <a:pt x="98" y="84"/>
                      <a:pt x="98" y="84"/>
                      <a:pt x="98" y="84"/>
                    </a:cubicBezTo>
                    <a:cubicBezTo>
                      <a:pt x="99" y="88"/>
                      <a:pt x="99" y="88"/>
                      <a:pt x="99" y="88"/>
                    </a:cubicBezTo>
                    <a:cubicBezTo>
                      <a:pt x="98" y="94"/>
                      <a:pt x="98" y="94"/>
                      <a:pt x="98" y="94"/>
                    </a:cubicBezTo>
                    <a:cubicBezTo>
                      <a:pt x="98" y="98"/>
                      <a:pt x="98" y="98"/>
                      <a:pt x="98" y="98"/>
                    </a:cubicBezTo>
                    <a:cubicBezTo>
                      <a:pt x="98" y="98"/>
                      <a:pt x="97" y="100"/>
                      <a:pt x="97" y="101"/>
                    </a:cubicBezTo>
                    <a:cubicBezTo>
                      <a:pt x="96" y="103"/>
                      <a:pt x="92" y="106"/>
                      <a:pt x="92" y="106"/>
                    </a:cubicBezTo>
                    <a:cubicBezTo>
                      <a:pt x="87" y="109"/>
                      <a:pt x="87" y="109"/>
                      <a:pt x="87" y="109"/>
                    </a:cubicBezTo>
                    <a:cubicBezTo>
                      <a:pt x="82" y="113"/>
                      <a:pt x="82" y="113"/>
                      <a:pt x="82" y="113"/>
                    </a:cubicBezTo>
                    <a:cubicBezTo>
                      <a:pt x="79" y="116"/>
                      <a:pt x="79" y="116"/>
                      <a:pt x="79" y="116"/>
                    </a:cubicBezTo>
                    <a:cubicBezTo>
                      <a:pt x="76" y="112"/>
                      <a:pt x="76" y="112"/>
                      <a:pt x="76" y="112"/>
                    </a:cubicBezTo>
                    <a:cubicBezTo>
                      <a:pt x="76" y="112"/>
                      <a:pt x="73" y="110"/>
                      <a:pt x="71" y="110"/>
                    </a:cubicBezTo>
                    <a:cubicBezTo>
                      <a:pt x="70" y="110"/>
                      <a:pt x="67" y="110"/>
                      <a:pt x="67" y="110"/>
                    </a:cubicBezTo>
                    <a:cubicBezTo>
                      <a:pt x="59" y="110"/>
                      <a:pt x="59" y="110"/>
                      <a:pt x="59" y="110"/>
                    </a:cubicBezTo>
                    <a:cubicBezTo>
                      <a:pt x="53" y="109"/>
                      <a:pt x="53" y="109"/>
                      <a:pt x="53" y="109"/>
                    </a:cubicBezTo>
                    <a:cubicBezTo>
                      <a:pt x="49" y="110"/>
                      <a:pt x="49" y="110"/>
                      <a:pt x="49" y="110"/>
                    </a:cubicBezTo>
                    <a:cubicBezTo>
                      <a:pt x="47" y="113"/>
                      <a:pt x="47" y="113"/>
                      <a:pt x="47" y="113"/>
                    </a:cubicBezTo>
                    <a:cubicBezTo>
                      <a:pt x="43" y="115"/>
                      <a:pt x="43" y="115"/>
                      <a:pt x="43" y="115"/>
                    </a:cubicBezTo>
                    <a:cubicBezTo>
                      <a:pt x="37" y="115"/>
                      <a:pt x="37" y="115"/>
                      <a:pt x="37" y="115"/>
                    </a:cubicBezTo>
                    <a:cubicBezTo>
                      <a:pt x="32" y="116"/>
                      <a:pt x="32" y="116"/>
                      <a:pt x="32" y="116"/>
                    </a:cubicBezTo>
                    <a:cubicBezTo>
                      <a:pt x="26" y="117"/>
                      <a:pt x="26" y="117"/>
                      <a:pt x="26" y="117"/>
                    </a:cubicBezTo>
                    <a:cubicBezTo>
                      <a:pt x="21" y="117"/>
                      <a:pt x="21" y="117"/>
                      <a:pt x="21" y="117"/>
                    </a:cubicBezTo>
                    <a:cubicBezTo>
                      <a:pt x="21" y="117"/>
                      <a:pt x="18" y="117"/>
                      <a:pt x="18" y="118"/>
                    </a:cubicBezTo>
                    <a:cubicBezTo>
                      <a:pt x="17" y="119"/>
                      <a:pt x="14" y="120"/>
                      <a:pt x="13" y="122"/>
                    </a:cubicBezTo>
                    <a:cubicBezTo>
                      <a:pt x="13" y="125"/>
                      <a:pt x="6" y="132"/>
                      <a:pt x="6" y="132"/>
                    </a:cubicBezTo>
                    <a:cubicBezTo>
                      <a:pt x="6" y="132"/>
                      <a:pt x="2" y="137"/>
                      <a:pt x="1" y="139"/>
                    </a:cubicBezTo>
                    <a:cubicBezTo>
                      <a:pt x="0" y="140"/>
                      <a:pt x="0" y="144"/>
                      <a:pt x="0" y="144"/>
                    </a:cubicBez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</p:grpSp>
        <p:grpSp>
          <p:nvGrpSpPr>
            <p:cNvPr id="18" name="Grupo 17"/>
            <p:cNvGrpSpPr/>
            <p:nvPr/>
          </p:nvGrpSpPr>
          <p:grpSpPr>
            <a:xfrm>
              <a:off x="8905875" y="4635726"/>
              <a:ext cx="931862" cy="1101725"/>
              <a:chOff x="8737600" y="3878263"/>
              <a:chExt cx="931862" cy="1101725"/>
            </a:xfrm>
            <a:solidFill>
              <a:srgbClr val="0060AA"/>
            </a:solidFill>
          </p:grpSpPr>
          <p:sp>
            <p:nvSpPr>
              <p:cNvPr id="45" name="Freeform 19"/>
              <p:cNvSpPr>
                <a:spLocks/>
              </p:cNvSpPr>
              <p:nvPr/>
            </p:nvSpPr>
            <p:spPr bwMode="auto">
              <a:xfrm>
                <a:off x="9048750" y="3878263"/>
                <a:ext cx="620712" cy="384175"/>
              </a:xfrm>
              <a:custGeom>
                <a:avLst/>
                <a:gdLst>
                  <a:gd name="T0" fmla="*/ 17 w 391"/>
                  <a:gd name="T1" fmla="*/ 109 h 242"/>
                  <a:gd name="T2" fmla="*/ 15 w 391"/>
                  <a:gd name="T3" fmla="*/ 156 h 242"/>
                  <a:gd name="T4" fmla="*/ 0 w 391"/>
                  <a:gd name="T5" fmla="*/ 171 h 242"/>
                  <a:gd name="T6" fmla="*/ 12 w 391"/>
                  <a:gd name="T7" fmla="*/ 173 h 242"/>
                  <a:gd name="T8" fmla="*/ 22 w 391"/>
                  <a:gd name="T9" fmla="*/ 171 h 242"/>
                  <a:gd name="T10" fmla="*/ 36 w 391"/>
                  <a:gd name="T11" fmla="*/ 197 h 242"/>
                  <a:gd name="T12" fmla="*/ 55 w 391"/>
                  <a:gd name="T13" fmla="*/ 218 h 242"/>
                  <a:gd name="T14" fmla="*/ 88 w 391"/>
                  <a:gd name="T15" fmla="*/ 223 h 242"/>
                  <a:gd name="T16" fmla="*/ 124 w 391"/>
                  <a:gd name="T17" fmla="*/ 225 h 242"/>
                  <a:gd name="T18" fmla="*/ 147 w 391"/>
                  <a:gd name="T19" fmla="*/ 235 h 242"/>
                  <a:gd name="T20" fmla="*/ 190 w 391"/>
                  <a:gd name="T21" fmla="*/ 242 h 242"/>
                  <a:gd name="T22" fmla="*/ 195 w 391"/>
                  <a:gd name="T23" fmla="*/ 227 h 242"/>
                  <a:gd name="T24" fmla="*/ 218 w 391"/>
                  <a:gd name="T25" fmla="*/ 216 h 242"/>
                  <a:gd name="T26" fmla="*/ 235 w 391"/>
                  <a:gd name="T27" fmla="*/ 206 h 242"/>
                  <a:gd name="T28" fmla="*/ 259 w 391"/>
                  <a:gd name="T29" fmla="*/ 201 h 242"/>
                  <a:gd name="T30" fmla="*/ 294 w 391"/>
                  <a:gd name="T31" fmla="*/ 201 h 242"/>
                  <a:gd name="T32" fmla="*/ 306 w 391"/>
                  <a:gd name="T33" fmla="*/ 213 h 242"/>
                  <a:gd name="T34" fmla="*/ 325 w 391"/>
                  <a:gd name="T35" fmla="*/ 206 h 242"/>
                  <a:gd name="T36" fmla="*/ 344 w 391"/>
                  <a:gd name="T37" fmla="*/ 204 h 242"/>
                  <a:gd name="T38" fmla="*/ 363 w 391"/>
                  <a:gd name="T39" fmla="*/ 208 h 242"/>
                  <a:gd name="T40" fmla="*/ 372 w 391"/>
                  <a:gd name="T41" fmla="*/ 199 h 242"/>
                  <a:gd name="T42" fmla="*/ 384 w 391"/>
                  <a:gd name="T43" fmla="*/ 182 h 242"/>
                  <a:gd name="T44" fmla="*/ 391 w 391"/>
                  <a:gd name="T45" fmla="*/ 171 h 242"/>
                  <a:gd name="T46" fmla="*/ 384 w 391"/>
                  <a:gd name="T47" fmla="*/ 154 h 242"/>
                  <a:gd name="T48" fmla="*/ 365 w 391"/>
                  <a:gd name="T49" fmla="*/ 154 h 242"/>
                  <a:gd name="T50" fmla="*/ 363 w 391"/>
                  <a:gd name="T51" fmla="*/ 140 h 242"/>
                  <a:gd name="T52" fmla="*/ 320 w 391"/>
                  <a:gd name="T53" fmla="*/ 130 h 242"/>
                  <a:gd name="T54" fmla="*/ 316 w 391"/>
                  <a:gd name="T55" fmla="*/ 97 h 242"/>
                  <a:gd name="T56" fmla="*/ 299 w 391"/>
                  <a:gd name="T57" fmla="*/ 78 h 242"/>
                  <a:gd name="T58" fmla="*/ 294 w 391"/>
                  <a:gd name="T59" fmla="*/ 47 h 242"/>
                  <a:gd name="T60" fmla="*/ 285 w 391"/>
                  <a:gd name="T61" fmla="*/ 21 h 242"/>
                  <a:gd name="T62" fmla="*/ 226 w 391"/>
                  <a:gd name="T63" fmla="*/ 19 h 242"/>
                  <a:gd name="T64" fmla="*/ 207 w 391"/>
                  <a:gd name="T65" fmla="*/ 7 h 242"/>
                  <a:gd name="T66" fmla="*/ 190 w 391"/>
                  <a:gd name="T67" fmla="*/ 2 h 242"/>
                  <a:gd name="T68" fmla="*/ 145 w 391"/>
                  <a:gd name="T69" fmla="*/ 0 h 242"/>
                  <a:gd name="T70" fmla="*/ 119 w 391"/>
                  <a:gd name="T71" fmla="*/ 0 h 242"/>
                  <a:gd name="T72" fmla="*/ 93 w 391"/>
                  <a:gd name="T73" fmla="*/ 0 h 242"/>
                  <a:gd name="T74" fmla="*/ 72 w 391"/>
                  <a:gd name="T75" fmla="*/ 7 h 242"/>
                  <a:gd name="T76" fmla="*/ 45 w 391"/>
                  <a:gd name="T77" fmla="*/ 28 h 242"/>
                  <a:gd name="T78" fmla="*/ 27 w 391"/>
                  <a:gd name="T79" fmla="*/ 57 h 242"/>
                  <a:gd name="T80" fmla="*/ 17 w 391"/>
                  <a:gd name="T81" fmla="*/ 81 h 2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91" h="242">
                    <a:moveTo>
                      <a:pt x="17" y="81"/>
                    </a:moveTo>
                    <a:lnTo>
                      <a:pt x="17" y="109"/>
                    </a:lnTo>
                    <a:lnTo>
                      <a:pt x="15" y="133"/>
                    </a:lnTo>
                    <a:lnTo>
                      <a:pt x="15" y="156"/>
                    </a:lnTo>
                    <a:lnTo>
                      <a:pt x="5" y="168"/>
                    </a:lnTo>
                    <a:lnTo>
                      <a:pt x="0" y="171"/>
                    </a:lnTo>
                    <a:lnTo>
                      <a:pt x="5" y="173"/>
                    </a:lnTo>
                    <a:lnTo>
                      <a:pt x="12" y="173"/>
                    </a:lnTo>
                    <a:lnTo>
                      <a:pt x="17" y="168"/>
                    </a:lnTo>
                    <a:lnTo>
                      <a:pt x="22" y="171"/>
                    </a:lnTo>
                    <a:lnTo>
                      <a:pt x="31" y="185"/>
                    </a:lnTo>
                    <a:lnTo>
                      <a:pt x="36" y="197"/>
                    </a:lnTo>
                    <a:lnTo>
                      <a:pt x="41" y="211"/>
                    </a:lnTo>
                    <a:lnTo>
                      <a:pt x="55" y="218"/>
                    </a:lnTo>
                    <a:lnTo>
                      <a:pt x="72" y="220"/>
                    </a:lnTo>
                    <a:lnTo>
                      <a:pt x="88" y="223"/>
                    </a:lnTo>
                    <a:lnTo>
                      <a:pt x="107" y="223"/>
                    </a:lnTo>
                    <a:lnTo>
                      <a:pt x="124" y="225"/>
                    </a:lnTo>
                    <a:lnTo>
                      <a:pt x="131" y="230"/>
                    </a:lnTo>
                    <a:lnTo>
                      <a:pt x="147" y="235"/>
                    </a:lnTo>
                    <a:lnTo>
                      <a:pt x="171" y="239"/>
                    </a:lnTo>
                    <a:lnTo>
                      <a:pt x="190" y="242"/>
                    </a:lnTo>
                    <a:lnTo>
                      <a:pt x="195" y="235"/>
                    </a:lnTo>
                    <a:lnTo>
                      <a:pt x="195" y="227"/>
                    </a:lnTo>
                    <a:lnTo>
                      <a:pt x="199" y="218"/>
                    </a:lnTo>
                    <a:lnTo>
                      <a:pt x="218" y="216"/>
                    </a:lnTo>
                    <a:lnTo>
                      <a:pt x="228" y="216"/>
                    </a:lnTo>
                    <a:lnTo>
                      <a:pt x="235" y="206"/>
                    </a:lnTo>
                    <a:lnTo>
                      <a:pt x="242" y="201"/>
                    </a:lnTo>
                    <a:lnTo>
                      <a:pt x="259" y="201"/>
                    </a:lnTo>
                    <a:lnTo>
                      <a:pt x="280" y="201"/>
                    </a:lnTo>
                    <a:lnTo>
                      <a:pt x="294" y="201"/>
                    </a:lnTo>
                    <a:lnTo>
                      <a:pt x="299" y="211"/>
                    </a:lnTo>
                    <a:lnTo>
                      <a:pt x="306" y="213"/>
                    </a:lnTo>
                    <a:lnTo>
                      <a:pt x="313" y="213"/>
                    </a:lnTo>
                    <a:lnTo>
                      <a:pt x="325" y="206"/>
                    </a:lnTo>
                    <a:lnTo>
                      <a:pt x="334" y="204"/>
                    </a:lnTo>
                    <a:lnTo>
                      <a:pt x="344" y="204"/>
                    </a:lnTo>
                    <a:lnTo>
                      <a:pt x="356" y="204"/>
                    </a:lnTo>
                    <a:lnTo>
                      <a:pt x="363" y="208"/>
                    </a:lnTo>
                    <a:lnTo>
                      <a:pt x="370" y="208"/>
                    </a:lnTo>
                    <a:lnTo>
                      <a:pt x="372" y="199"/>
                    </a:lnTo>
                    <a:lnTo>
                      <a:pt x="377" y="190"/>
                    </a:lnTo>
                    <a:lnTo>
                      <a:pt x="384" y="182"/>
                    </a:lnTo>
                    <a:lnTo>
                      <a:pt x="387" y="175"/>
                    </a:lnTo>
                    <a:lnTo>
                      <a:pt x="391" y="171"/>
                    </a:lnTo>
                    <a:lnTo>
                      <a:pt x="391" y="159"/>
                    </a:lnTo>
                    <a:lnTo>
                      <a:pt x="384" y="154"/>
                    </a:lnTo>
                    <a:lnTo>
                      <a:pt x="375" y="154"/>
                    </a:lnTo>
                    <a:lnTo>
                      <a:pt x="365" y="154"/>
                    </a:lnTo>
                    <a:lnTo>
                      <a:pt x="361" y="152"/>
                    </a:lnTo>
                    <a:lnTo>
                      <a:pt x="363" y="140"/>
                    </a:lnTo>
                    <a:lnTo>
                      <a:pt x="363" y="130"/>
                    </a:lnTo>
                    <a:lnTo>
                      <a:pt x="320" y="130"/>
                    </a:lnTo>
                    <a:lnTo>
                      <a:pt x="316" y="114"/>
                    </a:lnTo>
                    <a:lnTo>
                      <a:pt x="316" y="97"/>
                    </a:lnTo>
                    <a:lnTo>
                      <a:pt x="308" y="85"/>
                    </a:lnTo>
                    <a:lnTo>
                      <a:pt x="299" y="78"/>
                    </a:lnTo>
                    <a:lnTo>
                      <a:pt x="297" y="69"/>
                    </a:lnTo>
                    <a:lnTo>
                      <a:pt x="294" y="47"/>
                    </a:lnTo>
                    <a:lnTo>
                      <a:pt x="294" y="31"/>
                    </a:lnTo>
                    <a:lnTo>
                      <a:pt x="285" y="21"/>
                    </a:lnTo>
                    <a:lnTo>
                      <a:pt x="271" y="19"/>
                    </a:lnTo>
                    <a:lnTo>
                      <a:pt x="226" y="19"/>
                    </a:lnTo>
                    <a:lnTo>
                      <a:pt x="214" y="12"/>
                    </a:lnTo>
                    <a:lnTo>
                      <a:pt x="207" y="7"/>
                    </a:lnTo>
                    <a:lnTo>
                      <a:pt x="197" y="5"/>
                    </a:lnTo>
                    <a:lnTo>
                      <a:pt x="190" y="2"/>
                    </a:lnTo>
                    <a:lnTo>
                      <a:pt x="169" y="0"/>
                    </a:lnTo>
                    <a:lnTo>
                      <a:pt x="145" y="0"/>
                    </a:lnTo>
                    <a:lnTo>
                      <a:pt x="135" y="0"/>
                    </a:lnTo>
                    <a:lnTo>
                      <a:pt x="119" y="0"/>
                    </a:lnTo>
                    <a:lnTo>
                      <a:pt x="107" y="0"/>
                    </a:lnTo>
                    <a:lnTo>
                      <a:pt x="93" y="0"/>
                    </a:lnTo>
                    <a:lnTo>
                      <a:pt x="86" y="0"/>
                    </a:lnTo>
                    <a:lnTo>
                      <a:pt x="72" y="7"/>
                    </a:lnTo>
                    <a:lnTo>
                      <a:pt x="60" y="17"/>
                    </a:lnTo>
                    <a:lnTo>
                      <a:pt x="45" y="28"/>
                    </a:lnTo>
                    <a:lnTo>
                      <a:pt x="43" y="40"/>
                    </a:lnTo>
                    <a:lnTo>
                      <a:pt x="27" y="57"/>
                    </a:lnTo>
                    <a:lnTo>
                      <a:pt x="22" y="66"/>
                    </a:lnTo>
                    <a:lnTo>
                      <a:pt x="17" y="81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46" name="Freeform 24"/>
              <p:cNvSpPr>
                <a:spLocks/>
              </p:cNvSpPr>
              <p:nvPr/>
            </p:nvSpPr>
            <p:spPr bwMode="auto">
              <a:xfrm>
                <a:off x="9124950" y="4213225"/>
                <a:ext cx="508000" cy="315913"/>
              </a:xfrm>
              <a:custGeom>
                <a:avLst/>
                <a:gdLst>
                  <a:gd name="T0" fmla="*/ 0 w 135"/>
                  <a:gd name="T1" fmla="*/ 15 h 84"/>
                  <a:gd name="T2" fmla="*/ 1 w 135"/>
                  <a:gd name="T3" fmla="*/ 26 h 84"/>
                  <a:gd name="T4" fmla="*/ 13 w 135"/>
                  <a:gd name="T5" fmla="*/ 27 h 84"/>
                  <a:gd name="T6" fmla="*/ 27 w 135"/>
                  <a:gd name="T7" fmla="*/ 28 h 84"/>
                  <a:gd name="T8" fmla="*/ 42 w 135"/>
                  <a:gd name="T9" fmla="*/ 33 h 84"/>
                  <a:gd name="T10" fmla="*/ 52 w 135"/>
                  <a:gd name="T11" fmla="*/ 36 h 84"/>
                  <a:gd name="T12" fmla="*/ 61 w 135"/>
                  <a:gd name="T13" fmla="*/ 39 h 84"/>
                  <a:gd name="T14" fmla="*/ 88 w 135"/>
                  <a:gd name="T15" fmla="*/ 62 h 84"/>
                  <a:gd name="T16" fmla="*/ 102 w 135"/>
                  <a:gd name="T17" fmla="*/ 62 h 84"/>
                  <a:gd name="T18" fmla="*/ 106 w 135"/>
                  <a:gd name="T19" fmla="*/ 67 h 84"/>
                  <a:gd name="T20" fmla="*/ 104 w 135"/>
                  <a:gd name="T21" fmla="*/ 74 h 84"/>
                  <a:gd name="T22" fmla="*/ 98 w 135"/>
                  <a:gd name="T23" fmla="*/ 82 h 84"/>
                  <a:gd name="T24" fmla="*/ 106 w 135"/>
                  <a:gd name="T25" fmla="*/ 84 h 84"/>
                  <a:gd name="T26" fmla="*/ 114 w 135"/>
                  <a:gd name="T27" fmla="*/ 76 h 84"/>
                  <a:gd name="T28" fmla="*/ 127 w 135"/>
                  <a:gd name="T29" fmla="*/ 67 h 84"/>
                  <a:gd name="T30" fmla="*/ 132 w 135"/>
                  <a:gd name="T31" fmla="*/ 55 h 84"/>
                  <a:gd name="T32" fmla="*/ 135 w 135"/>
                  <a:gd name="T33" fmla="*/ 40 h 84"/>
                  <a:gd name="T34" fmla="*/ 135 w 135"/>
                  <a:gd name="T35" fmla="*/ 24 h 84"/>
                  <a:gd name="T36" fmla="*/ 134 w 135"/>
                  <a:gd name="T37" fmla="*/ 9 h 84"/>
                  <a:gd name="T38" fmla="*/ 128 w 135"/>
                  <a:gd name="T39" fmla="*/ 0 h 84"/>
                  <a:gd name="T40" fmla="*/ 118 w 135"/>
                  <a:gd name="T41" fmla="*/ 2 h 84"/>
                  <a:gd name="T42" fmla="*/ 113 w 135"/>
                  <a:gd name="T43" fmla="*/ 5 h 84"/>
                  <a:gd name="T44" fmla="*/ 105 w 135"/>
                  <a:gd name="T45" fmla="*/ 5 h 84"/>
                  <a:gd name="T46" fmla="*/ 101 w 135"/>
                  <a:gd name="T47" fmla="*/ 1 h 84"/>
                  <a:gd name="T48" fmla="*/ 92 w 135"/>
                  <a:gd name="T49" fmla="*/ 1 h 84"/>
                  <a:gd name="T50" fmla="*/ 82 w 135"/>
                  <a:gd name="T51" fmla="*/ 2 h 84"/>
                  <a:gd name="T52" fmla="*/ 75 w 135"/>
                  <a:gd name="T53" fmla="*/ 8 h 84"/>
                  <a:gd name="T54" fmla="*/ 68 w 135"/>
                  <a:gd name="T55" fmla="*/ 10 h 84"/>
                  <a:gd name="T56" fmla="*/ 64 w 135"/>
                  <a:gd name="T57" fmla="*/ 17 h 84"/>
                  <a:gd name="T58" fmla="*/ 55 w 135"/>
                  <a:gd name="T59" fmla="*/ 17 h 84"/>
                  <a:gd name="T60" fmla="*/ 44 w 135"/>
                  <a:gd name="T61" fmla="*/ 16 h 84"/>
                  <a:gd name="T62" fmla="*/ 32 w 135"/>
                  <a:gd name="T63" fmla="*/ 12 h 84"/>
                  <a:gd name="T64" fmla="*/ 22 w 135"/>
                  <a:gd name="T65" fmla="*/ 10 h 84"/>
                  <a:gd name="T66" fmla="*/ 11 w 135"/>
                  <a:gd name="T67" fmla="*/ 9 h 84"/>
                  <a:gd name="T68" fmla="*/ 0 w 135"/>
                  <a:gd name="T69" fmla="*/ 9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35" h="84">
                    <a:moveTo>
                      <a:pt x="0" y="9"/>
                    </a:moveTo>
                    <a:cubicBezTo>
                      <a:pt x="0" y="15"/>
                      <a:pt x="0" y="15"/>
                      <a:pt x="0" y="15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6"/>
                      <a:pt x="1" y="26"/>
                      <a:pt x="1" y="26"/>
                    </a:cubicBezTo>
                    <a:cubicBezTo>
                      <a:pt x="6" y="27"/>
                      <a:pt x="6" y="27"/>
                      <a:pt x="6" y="27"/>
                    </a:cubicBezTo>
                    <a:cubicBezTo>
                      <a:pt x="13" y="27"/>
                      <a:pt x="13" y="27"/>
                      <a:pt x="13" y="27"/>
                    </a:cubicBezTo>
                    <a:cubicBezTo>
                      <a:pt x="20" y="27"/>
                      <a:pt x="20" y="27"/>
                      <a:pt x="20" y="27"/>
                    </a:cubicBezTo>
                    <a:cubicBezTo>
                      <a:pt x="27" y="28"/>
                      <a:pt x="27" y="28"/>
                      <a:pt x="27" y="28"/>
                    </a:cubicBezTo>
                    <a:cubicBezTo>
                      <a:pt x="36" y="30"/>
                      <a:pt x="36" y="30"/>
                      <a:pt x="36" y="30"/>
                    </a:cubicBezTo>
                    <a:cubicBezTo>
                      <a:pt x="42" y="33"/>
                      <a:pt x="42" y="33"/>
                      <a:pt x="42" y="33"/>
                    </a:cubicBezTo>
                    <a:cubicBezTo>
                      <a:pt x="46" y="34"/>
                      <a:pt x="46" y="34"/>
                      <a:pt x="46" y="34"/>
                    </a:cubicBezTo>
                    <a:cubicBezTo>
                      <a:pt x="52" y="36"/>
                      <a:pt x="52" y="36"/>
                      <a:pt x="52" y="36"/>
                    </a:cubicBezTo>
                    <a:cubicBezTo>
                      <a:pt x="57" y="37"/>
                      <a:pt x="57" y="37"/>
                      <a:pt x="57" y="37"/>
                    </a:cubicBezTo>
                    <a:cubicBezTo>
                      <a:pt x="61" y="39"/>
                      <a:pt x="61" y="39"/>
                      <a:pt x="61" y="39"/>
                    </a:cubicBezTo>
                    <a:cubicBezTo>
                      <a:pt x="84" y="61"/>
                      <a:pt x="84" y="61"/>
                      <a:pt x="84" y="61"/>
                    </a:cubicBezTo>
                    <a:cubicBezTo>
                      <a:pt x="88" y="62"/>
                      <a:pt x="88" y="62"/>
                      <a:pt x="88" y="62"/>
                    </a:cubicBezTo>
                    <a:cubicBezTo>
                      <a:pt x="95" y="62"/>
                      <a:pt x="95" y="62"/>
                      <a:pt x="95" y="62"/>
                    </a:cubicBezTo>
                    <a:cubicBezTo>
                      <a:pt x="102" y="62"/>
                      <a:pt x="102" y="62"/>
                      <a:pt x="102" y="62"/>
                    </a:cubicBezTo>
                    <a:cubicBezTo>
                      <a:pt x="102" y="62"/>
                      <a:pt x="104" y="61"/>
                      <a:pt x="104" y="63"/>
                    </a:cubicBezTo>
                    <a:cubicBezTo>
                      <a:pt x="105" y="65"/>
                      <a:pt x="106" y="67"/>
                      <a:pt x="106" y="67"/>
                    </a:cubicBezTo>
                    <a:cubicBezTo>
                      <a:pt x="105" y="71"/>
                      <a:pt x="105" y="71"/>
                      <a:pt x="105" y="71"/>
                    </a:cubicBezTo>
                    <a:cubicBezTo>
                      <a:pt x="104" y="74"/>
                      <a:pt x="104" y="74"/>
                      <a:pt x="104" y="74"/>
                    </a:cubicBezTo>
                    <a:cubicBezTo>
                      <a:pt x="100" y="78"/>
                      <a:pt x="100" y="78"/>
                      <a:pt x="100" y="78"/>
                    </a:cubicBezTo>
                    <a:cubicBezTo>
                      <a:pt x="98" y="82"/>
                      <a:pt x="98" y="82"/>
                      <a:pt x="98" y="82"/>
                    </a:cubicBezTo>
                    <a:cubicBezTo>
                      <a:pt x="102" y="83"/>
                      <a:pt x="102" y="83"/>
                      <a:pt x="102" y="83"/>
                    </a:cubicBezTo>
                    <a:cubicBezTo>
                      <a:pt x="106" y="84"/>
                      <a:pt x="106" y="84"/>
                      <a:pt x="106" y="84"/>
                    </a:cubicBezTo>
                    <a:cubicBezTo>
                      <a:pt x="109" y="81"/>
                      <a:pt x="109" y="81"/>
                      <a:pt x="109" y="81"/>
                    </a:cubicBezTo>
                    <a:cubicBezTo>
                      <a:pt x="114" y="76"/>
                      <a:pt x="114" y="76"/>
                      <a:pt x="114" y="76"/>
                    </a:cubicBezTo>
                    <a:cubicBezTo>
                      <a:pt x="119" y="72"/>
                      <a:pt x="119" y="72"/>
                      <a:pt x="119" y="72"/>
                    </a:cubicBezTo>
                    <a:cubicBezTo>
                      <a:pt x="127" y="67"/>
                      <a:pt x="127" y="67"/>
                      <a:pt x="127" y="67"/>
                    </a:cubicBezTo>
                    <a:cubicBezTo>
                      <a:pt x="127" y="67"/>
                      <a:pt x="130" y="65"/>
                      <a:pt x="130" y="64"/>
                    </a:cubicBezTo>
                    <a:cubicBezTo>
                      <a:pt x="130" y="63"/>
                      <a:pt x="132" y="55"/>
                      <a:pt x="132" y="55"/>
                    </a:cubicBezTo>
                    <a:cubicBezTo>
                      <a:pt x="134" y="48"/>
                      <a:pt x="134" y="48"/>
                      <a:pt x="134" y="48"/>
                    </a:cubicBezTo>
                    <a:cubicBezTo>
                      <a:pt x="135" y="40"/>
                      <a:pt x="135" y="40"/>
                      <a:pt x="135" y="40"/>
                    </a:cubicBezTo>
                    <a:cubicBezTo>
                      <a:pt x="135" y="33"/>
                      <a:pt x="135" y="33"/>
                      <a:pt x="135" y="33"/>
                    </a:cubicBezTo>
                    <a:cubicBezTo>
                      <a:pt x="135" y="24"/>
                      <a:pt x="135" y="24"/>
                      <a:pt x="135" y="24"/>
                    </a:cubicBezTo>
                    <a:cubicBezTo>
                      <a:pt x="135" y="24"/>
                      <a:pt x="135" y="18"/>
                      <a:pt x="135" y="17"/>
                    </a:cubicBezTo>
                    <a:cubicBezTo>
                      <a:pt x="135" y="16"/>
                      <a:pt x="134" y="9"/>
                      <a:pt x="134" y="9"/>
                    </a:cubicBezTo>
                    <a:cubicBezTo>
                      <a:pt x="133" y="5"/>
                      <a:pt x="133" y="5"/>
                      <a:pt x="133" y="5"/>
                    </a:cubicBezTo>
                    <a:cubicBezTo>
                      <a:pt x="128" y="0"/>
                      <a:pt x="128" y="0"/>
                      <a:pt x="128" y="0"/>
                    </a:cubicBezTo>
                    <a:cubicBezTo>
                      <a:pt x="123" y="0"/>
                      <a:pt x="123" y="0"/>
                      <a:pt x="123" y="0"/>
                    </a:cubicBezTo>
                    <a:cubicBezTo>
                      <a:pt x="118" y="2"/>
                      <a:pt x="118" y="2"/>
                      <a:pt x="118" y="2"/>
                    </a:cubicBezTo>
                    <a:cubicBezTo>
                      <a:pt x="116" y="4"/>
                      <a:pt x="116" y="4"/>
                      <a:pt x="116" y="4"/>
                    </a:cubicBezTo>
                    <a:cubicBezTo>
                      <a:pt x="113" y="5"/>
                      <a:pt x="113" y="5"/>
                      <a:pt x="113" y="5"/>
                    </a:cubicBezTo>
                    <a:cubicBezTo>
                      <a:pt x="108" y="6"/>
                      <a:pt x="108" y="6"/>
                      <a:pt x="108" y="6"/>
                    </a:cubicBezTo>
                    <a:cubicBezTo>
                      <a:pt x="105" y="5"/>
                      <a:pt x="105" y="5"/>
                      <a:pt x="105" y="5"/>
                    </a:cubicBezTo>
                    <a:cubicBezTo>
                      <a:pt x="103" y="3"/>
                      <a:pt x="103" y="3"/>
                      <a:pt x="103" y="3"/>
                    </a:cubicBezTo>
                    <a:cubicBezTo>
                      <a:pt x="101" y="1"/>
                      <a:pt x="101" y="1"/>
                      <a:pt x="101" y="1"/>
                    </a:cubicBezTo>
                    <a:cubicBezTo>
                      <a:pt x="96" y="1"/>
                      <a:pt x="96" y="1"/>
                      <a:pt x="96" y="1"/>
                    </a:cubicBezTo>
                    <a:cubicBezTo>
                      <a:pt x="92" y="1"/>
                      <a:pt x="92" y="1"/>
                      <a:pt x="92" y="1"/>
                    </a:cubicBezTo>
                    <a:cubicBezTo>
                      <a:pt x="86" y="2"/>
                      <a:pt x="86" y="2"/>
                      <a:pt x="86" y="2"/>
                    </a:cubicBezTo>
                    <a:cubicBezTo>
                      <a:pt x="82" y="2"/>
                      <a:pt x="82" y="2"/>
                      <a:pt x="82" y="2"/>
                    </a:cubicBezTo>
                    <a:cubicBezTo>
                      <a:pt x="78" y="6"/>
                      <a:pt x="78" y="6"/>
                      <a:pt x="78" y="6"/>
                    </a:cubicBezTo>
                    <a:cubicBezTo>
                      <a:pt x="75" y="8"/>
                      <a:pt x="75" y="8"/>
                      <a:pt x="75" y="8"/>
                    </a:cubicBezTo>
                    <a:cubicBezTo>
                      <a:pt x="70" y="8"/>
                      <a:pt x="70" y="8"/>
                      <a:pt x="70" y="8"/>
                    </a:cubicBezTo>
                    <a:cubicBezTo>
                      <a:pt x="68" y="10"/>
                      <a:pt x="68" y="10"/>
                      <a:pt x="68" y="10"/>
                    </a:cubicBezTo>
                    <a:cubicBezTo>
                      <a:pt x="65" y="14"/>
                      <a:pt x="65" y="14"/>
                      <a:pt x="65" y="14"/>
                    </a:cubicBezTo>
                    <a:cubicBezTo>
                      <a:pt x="64" y="17"/>
                      <a:pt x="64" y="17"/>
                      <a:pt x="64" y="17"/>
                    </a:cubicBezTo>
                    <a:cubicBezTo>
                      <a:pt x="60" y="17"/>
                      <a:pt x="60" y="17"/>
                      <a:pt x="60" y="17"/>
                    </a:cubicBezTo>
                    <a:cubicBezTo>
                      <a:pt x="55" y="17"/>
                      <a:pt x="55" y="17"/>
                      <a:pt x="55" y="17"/>
                    </a:cubicBezTo>
                    <a:cubicBezTo>
                      <a:pt x="51" y="16"/>
                      <a:pt x="51" y="16"/>
                      <a:pt x="51" y="16"/>
                    </a:cubicBezTo>
                    <a:cubicBezTo>
                      <a:pt x="44" y="16"/>
                      <a:pt x="44" y="16"/>
                      <a:pt x="44" y="16"/>
                    </a:cubicBezTo>
                    <a:cubicBezTo>
                      <a:pt x="38" y="14"/>
                      <a:pt x="38" y="14"/>
                      <a:pt x="38" y="14"/>
                    </a:cubicBezTo>
                    <a:cubicBezTo>
                      <a:pt x="32" y="12"/>
                      <a:pt x="32" y="12"/>
                      <a:pt x="32" y="12"/>
                    </a:cubicBezTo>
                    <a:cubicBezTo>
                      <a:pt x="27" y="11"/>
                      <a:pt x="27" y="11"/>
                      <a:pt x="27" y="11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19" y="10"/>
                      <a:pt x="19" y="10"/>
                      <a:pt x="19" y="10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5" y="8"/>
                      <a:pt x="5" y="8"/>
                      <a:pt x="5" y="8"/>
                    </a:cubicBezTo>
                    <a:lnTo>
                      <a:pt x="0" y="9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47" name="Freeform 25"/>
              <p:cNvSpPr>
                <a:spLocks/>
              </p:cNvSpPr>
              <p:nvPr/>
            </p:nvSpPr>
            <p:spPr bwMode="auto">
              <a:xfrm>
                <a:off x="8737600" y="4333875"/>
                <a:ext cx="769937" cy="646113"/>
              </a:xfrm>
              <a:custGeom>
                <a:avLst/>
                <a:gdLst>
                  <a:gd name="T0" fmla="*/ 7 w 205"/>
                  <a:gd name="T1" fmla="*/ 78 h 172"/>
                  <a:gd name="T2" fmla="*/ 16 w 205"/>
                  <a:gd name="T3" fmla="*/ 73 h 172"/>
                  <a:gd name="T4" fmla="*/ 25 w 205"/>
                  <a:gd name="T5" fmla="*/ 79 h 172"/>
                  <a:gd name="T6" fmla="*/ 39 w 205"/>
                  <a:gd name="T7" fmla="*/ 92 h 172"/>
                  <a:gd name="T8" fmla="*/ 41 w 205"/>
                  <a:gd name="T9" fmla="*/ 99 h 172"/>
                  <a:gd name="T10" fmla="*/ 49 w 205"/>
                  <a:gd name="T11" fmla="*/ 96 h 172"/>
                  <a:gd name="T12" fmla="*/ 55 w 205"/>
                  <a:gd name="T13" fmla="*/ 97 h 172"/>
                  <a:gd name="T14" fmla="*/ 60 w 205"/>
                  <a:gd name="T15" fmla="*/ 103 h 172"/>
                  <a:gd name="T16" fmla="*/ 69 w 205"/>
                  <a:gd name="T17" fmla="*/ 106 h 172"/>
                  <a:gd name="T18" fmla="*/ 77 w 205"/>
                  <a:gd name="T19" fmla="*/ 112 h 172"/>
                  <a:gd name="T20" fmla="*/ 85 w 205"/>
                  <a:gd name="T21" fmla="*/ 119 h 172"/>
                  <a:gd name="T22" fmla="*/ 93 w 205"/>
                  <a:gd name="T23" fmla="*/ 123 h 172"/>
                  <a:gd name="T24" fmla="*/ 99 w 205"/>
                  <a:gd name="T25" fmla="*/ 130 h 172"/>
                  <a:gd name="T26" fmla="*/ 106 w 205"/>
                  <a:gd name="T27" fmla="*/ 138 h 172"/>
                  <a:gd name="T28" fmla="*/ 113 w 205"/>
                  <a:gd name="T29" fmla="*/ 142 h 172"/>
                  <a:gd name="T30" fmla="*/ 115 w 205"/>
                  <a:gd name="T31" fmla="*/ 152 h 172"/>
                  <a:gd name="T32" fmla="*/ 109 w 205"/>
                  <a:gd name="T33" fmla="*/ 159 h 172"/>
                  <a:gd name="T34" fmla="*/ 111 w 205"/>
                  <a:gd name="T35" fmla="*/ 169 h 172"/>
                  <a:gd name="T36" fmla="*/ 123 w 205"/>
                  <a:gd name="T37" fmla="*/ 162 h 172"/>
                  <a:gd name="T38" fmla="*/ 131 w 205"/>
                  <a:gd name="T39" fmla="*/ 151 h 172"/>
                  <a:gd name="T40" fmla="*/ 136 w 205"/>
                  <a:gd name="T41" fmla="*/ 135 h 172"/>
                  <a:gd name="T42" fmla="*/ 139 w 205"/>
                  <a:gd name="T43" fmla="*/ 122 h 172"/>
                  <a:gd name="T44" fmla="*/ 145 w 205"/>
                  <a:gd name="T45" fmla="*/ 114 h 172"/>
                  <a:gd name="T46" fmla="*/ 153 w 205"/>
                  <a:gd name="T47" fmla="*/ 105 h 172"/>
                  <a:gd name="T48" fmla="*/ 157 w 205"/>
                  <a:gd name="T49" fmla="*/ 95 h 172"/>
                  <a:gd name="T50" fmla="*/ 165 w 205"/>
                  <a:gd name="T51" fmla="*/ 79 h 172"/>
                  <a:gd name="T52" fmla="*/ 172 w 205"/>
                  <a:gd name="T53" fmla="*/ 78 h 172"/>
                  <a:gd name="T54" fmla="*/ 176 w 205"/>
                  <a:gd name="T55" fmla="*/ 82 h 172"/>
                  <a:gd name="T56" fmla="*/ 182 w 205"/>
                  <a:gd name="T57" fmla="*/ 78 h 172"/>
                  <a:gd name="T58" fmla="*/ 186 w 205"/>
                  <a:gd name="T59" fmla="*/ 86 h 172"/>
                  <a:gd name="T60" fmla="*/ 179 w 205"/>
                  <a:gd name="T61" fmla="*/ 94 h 172"/>
                  <a:gd name="T62" fmla="*/ 169 w 205"/>
                  <a:gd name="T63" fmla="*/ 106 h 172"/>
                  <a:gd name="T64" fmla="*/ 160 w 205"/>
                  <a:gd name="T65" fmla="*/ 115 h 172"/>
                  <a:gd name="T66" fmla="*/ 148 w 205"/>
                  <a:gd name="T67" fmla="*/ 121 h 172"/>
                  <a:gd name="T68" fmla="*/ 145 w 205"/>
                  <a:gd name="T69" fmla="*/ 128 h 172"/>
                  <a:gd name="T70" fmla="*/ 151 w 205"/>
                  <a:gd name="T71" fmla="*/ 127 h 172"/>
                  <a:gd name="T72" fmla="*/ 163 w 205"/>
                  <a:gd name="T73" fmla="*/ 120 h 172"/>
                  <a:gd name="T74" fmla="*/ 175 w 205"/>
                  <a:gd name="T75" fmla="*/ 108 h 172"/>
                  <a:gd name="T76" fmla="*/ 189 w 205"/>
                  <a:gd name="T77" fmla="*/ 90 h 172"/>
                  <a:gd name="T78" fmla="*/ 199 w 205"/>
                  <a:gd name="T79" fmla="*/ 70 h 172"/>
                  <a:gd name="T80" fmla="*/ 205 w 205"/>
                  <a:gd name="T81" fmla="*/ 57 h 172"/>
                  <a:gd name="T82" fmla="*/ 198 w 205"/>
                  <a:gd name="T83" fmla="*/ 54 h 172"/>
                  <a:gd name="T84" fmla="*/ 200 w 205"/>
                  <a:gd name="T85" fmla="*/ 42 h 172"/>
                  <a:gd name="T86" fmla="*/ 203 w 205"/>
                  <a:gd name="T87" fmla="*/ 34 h 172"/>
                  <a:gd name="T88" fmla="*/ 188 w 205"/>
                  <a:gd name="T89" fmla="*/ 33 h 172"/>
                  <a:gd name="T90" fmla="*/ 176 w 205"/>
                  <a:gd name="T91" fmla="*/ 25 h 172"/>
                  <a:gd name="T92" fmla="*/ 167 w 205"/>
                  <a:gd name="T93" fmla="*/ 16 h 172"/>
                  <a:gd name="T94" fmla="*/ 153 w 205"/>
                  <a:gd name="T95" fmla="*/ 9 h 172"/>
                  <a:gd name="T96" fmla="*/ 135 w 205"/>
                  <a:gd name="T97" fmla="*/ 5 h 172"/>
                  <a:gd name="T98" fmla="*/ 112 w 205"/>
                  <a:gd name="T99" fmla="*/ 0 h 172"/>
                  <a:gd name="T100" fmla="*/ 89 w 205"/>
                  <a:gd name="T101" fmla="*/ 0 h 172"/>
                  <a:gd name="T102" fmla="*/ 79 w 205"/>
                  <a:gd name="T103" fmla="*/ 8 h 172"/>
                  <a:gd name="T104" fmla="*/ 66 w 205"/>
                  <a:gd name="T105" fmla="*/ 15 h 172"/>
                  <a:gd name="T106" fmla="*/ 56 w 205"/>
                  <a:gd name="T107" fmla="*/ 21 h 172"/>
                  <a:gd name="T108" fmla="*/ 2 w 205"/>
                  <a:gd name="T109" fmla="*/ 79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205" h="172">
                    <a:moveTo>
                      <a:pt x="2" y="79"/>
                    </a:moveTo>
                    <a:cubicBezTo>
                      <a:pt x="7" y="78"/>
                      <a:pt x="7" y="78"/>
                      <a:pt x="7" y="78"/>
                    </a:cubicBezTo>
                    <a:cubicBezTo>
                      <a:pt x="11" y="75"/>
                      <a:pt x="11" y="75"/>
                      <a:pt x="11" y="75"/>
                    </a:cubicBezTo>
                    <a:cubicBezTo>
                      <a:pt x="16" y="73"/>
                      <a:pt x="16" y="73"/>
                      <a:pt x="16" y="73"/>
                    </a:cubicBezTo>
                    <a:cubicBezTo>
                      <a:pt x="21" y="74"/>
                      <a:pt x="21" y="74"/>
                      <a:pt x="21" y="74"/>
                    </a:cubicBezTo>
                    <a:cubicBezTo>
                      <a:pt x="25" y="79"/>
                      <a:pt x="25" y="79"/>
                      <a:pt x="25" y="79"/>
                    </a:cubicBezTo>
                    <a:cubicBezTo>
                      <a:pt x="33" y="85"/>
                      <a:pt x="33" y="85"/>
                      <a:pt x="33" y="85"/>
                    </a:cubicBezTo>
                    <a:cubicBezTo>
                      <a:pt x="39" y="92"/>
                      <a:pt x="39" y="92"/>
                      <a:pt x="39" y="92"/>
                    </a:cubicBezTo>
                    <a:cubicBezTo>
                      <a:pt x="39" y="96"/>
                      <a:pt x="39" y="96"/>
                      <a:pt x="39" y="96"/>
                    </a:cubicBezTo>
                    <a:cubicBezTo>
                      <a:pt x="41" y="99"/>
                      <a:pt x="41" y="99"/>
                      <a:pt x="41" y="99"/>
                    </a:cubicBezTo>
                    <a:cubicBezTo>
                      <a:pt x="45" y="98"/>
                      <a:pt x="45" y="98"/>
                      <a:pt x="45" y="98"/>
                    </a:cubicBezTo>
                    <a:cubicBezTo>
                      <a:pt x="49" y="96"/>
                      <a:pt x="49" y="96"/>
                      <a:pt x="49" y="96"/>
                    </a:cubicBezTo>
                    <a:cubicBezTo>
                      <a:pt x="52" y="94"/>
                      <a:pt x="52" y="94"/>
                      <a:pt x="52" y="94"/>
                    </a:cubicBezTo>
                    <a:cubicBezTo>
                      <a:pt x="55" y="97"/>
                      <a:pt x="55" y="97"/>
                      <a:pt x="55" y="97"/>
                    </a:cubicBezTo>
                    <a:cubicBezTo>
                      <a:pt x="57" y="99"/>
                      <a:pt x="57" y="99"/>
                      <a:pt x="57" y="99"/>
                    </a:cubicBezTo>
                    <a:cubicBezTo>
                      <a:pt x="60" y="103"/>
                      <a:pt x="60" y="103"/>
                      <a:pt x="60" y="103"/>
                    </a:cubicBezTo>
                    <a:cubicBezTo>
                      <a:pt x="64" y="107"/>
                      <a:pt x="64" y="107"/>
                      <a:pt x="64" y="107"/>
                    </a:cubicBezTo>
                    <a:cubicBezTo>
                      <a:pt x="69" y="106"/>
                      <a:pt x="69" y="106"/>
                      <a:pt x="69" y="106"/>
                    </a:cubicBezTo>
                    <a:cubicBezTo>
                      <a:pt x="73" y="110"/>
                      <a:pt x="73" y="110"/>
                      <a:pt x="73" y="110"/>
                    </a:cubicBezTo>
                    <a:cubicBezTo>
                      <a:pt x="77" y="112"/>
                      <a:pt x="77" y="112"/>
                      <a:pt x="77" y="112"/>
                    </a:cubicBezTo>
                    <a:cubicBezTo>
                      <a:pt x="81" y="115"/>
                      <a:pt x="81" y="115"/>
                      <a:pt x="81" y="115"/>
                    </a:cubicBezTo>
                    <a:cubicBezTo>
                      <a:pt x="85" y="119"/>
                      <a:pt x="85" y="119"/>
                      <a:pt x="85" y="119"/>
                    </a:cubicBezTo>
                    <a:cubicBezTo>
                      <a:pt x="88" y="123"/>
                      <a:pt x="88" y="123"/>
                      <a:pt x="88" y="123"/>
                    </a:cubicBezTo>
                    <a:cubicBezTo>
                      <a:pt x="93" y="123"/>
                      <a:pt x="93" y="123"/>
                      <a:pt x="93" y="123"/>
                    </a:cubicBezTo>
                    <a:cubicBezTo>
                      <a:pt x="98" y="127"/>
                      <a:pt x="98" y="127"/>
                      <a:pt x="98" y="127"/>
                    </a:cubicBezTo>
                    <a:cubicBezTo>
                      <a:pt x="99" y="130"/>
                      <a:pt x="99" y="130"/>
                      <a:pt x="99" y="130"/>
                    </a:cubicBezTo>
                    <a:cubicBezTo>
                      <a:pt x="102" y="133"/>
                      <a:pt x="102" y="133"/>
                      <a:pt x="102" y="133"/>
                    </a:cubicBezTo>
                    <a:cubicBezTo>
                      <a:pt x="106" y="138"/>
                      <a:pt x="106" y="138"/>
                      <a:pt x="106" y="138"/>
                    </a:cubicBezTo>
                    <a:cubicBezTo>
                      <a:pt x="106" y="138"/>
                      <a:pt x="107" y="138"/>
                      <a:pt x="108" y="139"/>
                    </a:cubicBezTo>
                    <a:cubicBezTo>
                      <a:pt x="109" y="139"/>
                      <a:pt x="113" y="142"/>
                      <a:pt x="113" y="142"/>
                    </a:cubicBezTo>
                    <a:cubicBezTo>
                      <a:pt x="115" y="145"/>
                      <a:pt x="115" y="145"/>
                      <a:pt x="115" y="145"/>
                    </a:cubicBezTo>
                    <a:cubicBezTo>
                      <a:pt x="115" y="152"/>
                      <a:pt x="115" y="152"/>
                      <a:pt x="115" y="152"/>
                    </a:cubicBezTo>
                    <a:cubicBezTo>
                      <a:pt x="113" y="155"/>
                      <a:pt x="113" y="155"/>
                      <a:pt x="113" y="155"/>
                    </a:cubicBezTo>
                    <a:cubicBezTo>
                      <a:pt x="113" y="155"/>
                      <a:pt x="109" y="158"/>
                      <a:pt x="109" y="159"/>
                    </a:cubicBezTo>
                    <a:cubicBezTo>
                      <a:pt x="109" y="160"/>
                      <a:pt x="108" y="172"/>
                      <a:pt x="108" y="172"/>
                    </a:cubicBezTo>
                    <a:cubicBezTo>
                      <a:pt x="111" y="169"/>
                      <a:pt x="111" y="169"/>
                      <a:pt x="111" y="169"/>
                    </a:cubicBezTo>
                    <a:cubicBezTo>
                      <a:pt x="116" y="166"/>
                      <a:pt x="116" y="166"/>
                      <a:pt x="116" y="166"/>
                    </a:cubicBezTo>
                    <a:cubicBezTo>
                      <a:pt x="123" y="162"/>
                      <a:pt x="123" y="162"/>
                      <a:pt x="123" y="162"/>
                    </a:cubicBezTo>
                    <a:cubicBezTo>
                      <a:pt x="126" y="157"/>
                      <a:pt x="126" y="157"/>
                      <a:pt x="126" y="157"/>
                    </a:cubicBezTo>
                    <a:cubicBezTo>
                      <a:pt x="131" y="151"/>
                      <a:pt x="131" y="151"/>
                      <a:pt x="131" y="151"/>
                    </a:cubicBezTo>
                    <a:cubicBezTo>
                      <a:pt x="133" y="143"/>
                      <a:pt x="133" y="143"/>
                      <a:pt x="133" y="143"/>
                    </a:cubicBezTo>
                    <a:cubicBezTo>
                      <a:pt x="136" y="135"/>
                      <a:pt x="136" y="135"/>
                      <a:pt x="136" y="135"/>
                    </a:cubicBezTo>
                    <a:cubicBezTo>
                      <a:pt x="139" y="130"/>
                      <a:pt x="139" y="130"/>
                      <a:pt x="139" y="130"/>
                    </a:cubicBezTo>
                    <a:cubicBezTo>
                      <a:pt x="139" y="122"/>
                      <a:pt x="139" y="122"/>
                      <a:pt x="139" y="122"/>
                    </a:cubicBezTo>
                    <a:cubicBezTo>
                      <a:pt x="142" y="117"/>
                      <a:pt x="142" y="117"/>
                      <a:pt x="142" y="117"/>
                    </a:cubicBezTo>
                    <a:cubicBezTo>
                      <a:pt x="145" y="114"/>
                      <a:pt x="145" y="114"/>
                      <a:pt x="145" y="114"/>
                    </a:cubicBezTo>
                    <a:cubicBezTo>
                      <a:pt x="146" y="107"/>
                      <a:pt x="146" y="107"/>
                      <a:pt x="146" y="107"/>
                    </a:cubicBezTo>
                    <a:cubicBezTo>
                      <a:pt x="153" y="105"/>
                      <a:pt x="153" y="105"/>
                      <a:pt x="153" y="105"/>
                    </a:cubicBezTo>
                    <a:cubicBezTo>
                      <a:pt x="156" y="103"/>
                      <a:pt x="156" y="103"/>
                      <a:pt x="156" y="103"/>
                    </a:cubicBezTo>
                    <a:cubicBezTo>
                      <a:pt x="157" y="95"/>
                      <a:pt x="157" y="95"/>
                      <a:pt x="157" y="95"/>
                    </a:cubicBezTo>
                    <a:cubicBezTo>
                      <a:pt x="161" y="92"/>
                      <a:pt x="161" y="92"/>
                      <a:pt x="161" y="92"/>
                    </a:cubicBezTo>
                    <a:cubicBezTo>
                      <a:pt x="165" y="79"/>
                      <a:pt x="165" y="79"/>
                      <a:pt x="165" y="79"/>
                    </a:cubicBezTo>
                    <a:cubicBezTo>
                      <a:pt x="168" y="77"/>
                      <a:pt x="168" y="77"/>
                      <a:pt x="168" y="77"/>
                    </a:cubicBezTo>
                    <a:cubicBezTo>
                      <a:pt x="172" y="78"/>
                      <a:pt x="172" y="78"/>
                      <a:pt x="172" y="78"/>
                    </a:cubicBezTo>
                    <a:cubicBezTo>
                      <a:pt x="172" y="81"/>
                      <a:pt x="172" y="81"/>
                      <a:pt x="172" y="81"/>
                    </a:cubicBezTo>
                    <a:cubicBezTo>
                      <a:pt x="176" y="82"/>
                      <a:pt x="176" y="82"/>
                      <a:pt x="176" y="82"/>
                    </a:cubicBezTo>
                    <a:cubicBezTo>
                      <a:pt x="178" y="79"/>
                      <a:pt x="178" y="79"/>
                      <a:pt x="178" y="79"/>
                    </a:cubicBezTo>
                    <a:cubicBezTo>
                      <a:pt x="182" y="78"/>
                      <a:pt x="182" y="78"/>
                      <a:pt x="182" y="78"/>
                    </a:cubicBezTo>
                    <a:cubicBezTo>
                      <a:pt x="187" y="78"/>
                      <a:pt x="187" y="78"/>
                      <a:pt x="187" y="78"/>
                    </a:cubicBezTo>
                    <a:cubicBezTo>
                      <a:pt x="186" y="86"/>
                      <a:pt x="186" y="86"/>
                      <a:pt x="186" y="86"/>
                    </a:cubicBezTo>
                    <a:cubicBezTo>
                      <a:pt x="183" y="89"/>
                      <a:pt x="183" y="89"/>
                      <a:pt x="183" y="89"/>
                    </a:cubicBezTo>
                    <a:cubicBezTo>
                      <a:pt x="179" y="94"/>
                      <a:pt x="179" y="94"/>
                      <a:pt x="179" y="94"/>
                    </a:cubicBezTo>
                    <a:cubicBezTo>
                      <a:pt x="173" y="100"/>
                      <a:pt x="173" y="100"/>
                      <a:pt x="173" y="100"/>
                    </a:cubicBezTo>
                    <a:cubicBezTo>
                      <a:pt x="169" y="106"/>
                      <a:pt x="169" y="106"/>
                      <a:pt x="169" y="106"/>
                    </a:cubicBezTo>
                    <a:cubicBezTo>
                      <a:pt x="167" y="110"/>
                      <a:pt x="167" y="110"/>
                      <a:pt x="167" y="110"/>
                    </a:cubicBezTo>
                    <a:cubicBezTo>
                      <a:pt x="160" y="115"/>
                      <a:pt x="160" y="115"/>
                      <a:pt x="160" y="115"/>
                    </a:cubicBezTo>
                    <a:cubicBezTo>
                      <a:pt x="153" y="119"/>
                      <a:pt x="153" y="119"/>
                      <a:pt x="153" y="119"/>
                    </a:cubicBezTo>
                    <a:cubicBezTo>
                      <a:pt x="153" y="119"/>
                      <a:pt x="149" y="121"/>
                      <a:pt x="148" y="121"/>
                    </a:cubicBezTo>
                    <a:cubicBezTo>
                      <a:pt x="147" y="122"/>
                      <a:pt x="145" y="124"/>
                      <a:pt x="145" y="124"/>
                    </a:cubicBezTo>
                    <a:cubicBezTo>
                      <a:pt x="145" y="128"/>
                      <a:pt x="145" y="128"/>
                      <a:pt x="145" y="128"/>
                    </a:cubicBezTo>
                    <a:cubicBezTo>
                      <a:pt x="148" y="127"/>
                      <a:pt x="148" y="127"/>
                      <a:pt x="148" y="127"/>
                    </a:cubicBezTo>
                    <a:cubicBezTo>
                      <a:pt x="151" y="127"/>
                      <a:pt x="151" y="127"/>
                      <a:pt x="151" y="127"/>
                    </a:cubicBezTo>
                    <a:cubicBezTo>
                      <a:pt x="156" y="124"/>
                      <a:pt x="156" y="124"/>
                      <a:pt x="156" y="124"/>
                    </a:cubicBezTo>
                    <a:cubicBezTo>
                      <a:pt x="163" y="120"/>
                      <a:pt x="163" y="120"/>
                      <a:pt x="163" y="120"/>
                    </a:cubicBezTo>
                    <a:cubicBezTo>
                      <a:pt x="169" y="114"/>
                      <a:pt x="169" y="114"/>
                      <a:pt x="169" y="114"/>
                    </a:cubicBezTo>
                    <a:cubicBezTo>
                      <a:pt x="175" y="108"/>
                      <a:pt x="175" y="108"/>
                      <a:pt x="175" y="108"/>
                    </a:cubicBezTo>
                    <a:cubicBezTo>
                      <a:pt x="181" y="101"/>
                      <a:pt x="181" y="101"/>
                      <a:pt x="181" y="101"/>
                    </a:cubicBezTo>
                    <a:cubicBezTo>
                      <a:pt x="189" y="90"/>
                      <a:pt x="189" y="90"/>
                      <a:pt x="189" y="90"/>
                    </a:cubicBezTo>
                    <a:cubicBezTo>
                      <a:pt x="194" y="81"/>
                      <a:pt x="194" y="81"/>
                      <a:pt x="194" y="81"/>
                    </a:cubicBezTo>
                    <a:cubicBezTo>
                      <a:pt x="199" y="70"/>
                      <a:pt x="199" y="70"/>
                      <a:pt x="199" y="70"/>
                    </a:cubicBezTo>
                    <a:cubicBezTo>
                      <a:pt x="201" y="64"/>
                      <a:pt x="201" y="64"/>
                      <a:pt x="201" y="64"/>
                    </a:cubicBezTo>
                    <a:cubicBezTo>
                      <a:pt x="205" y="57"/>
                      <a:pt x="205" y="57"/>
                      <a:pt x="205" y="57"/>
                    </a:cubicBezTo>
                    <a:cubicBezTo>
                      <a:pt x="202" y="55"/>
                      <a:pt x="202" y="55"/>
                      <a:pt x="202" y="55"/>
                    </a:cubicBezTo>
                    <a:cubicBezTo>
                      <a:pt x="198" y="54"/>
                      <a:pt x="198" y="54"/>
                      <a:pt x="198" y="54"/>
                    </a:cubicBezTo>
                    <a:cubicBezTo>
                      <a:pt x="197" y="48"/>
                      <a:pt x="197" y="48"/>
                      <a:pt x="197" y="48"/>
                    </a:cubicBezTo>
                    <a:cubicBezTo>
                      <a:pt x="200" y="42"/>
                      <a:pt x="200" y="42"/>
                      <a:pt x="200" y="42"/>
                    </a:cubicBezTo>
                    <a:cubicBezTo>
                      <a:pt x="203" y="36"/>
                      <a:pt x="203" y="36"/>
                      <a:pt x="203" y="36"/>
                    </a:cubicBezTo>
                    <a:cubicBezTo>
                      <a:pt x="203" y="34"/>
                      <a:pt x="203" y="34"/>
                      <a:pt x="203" y="34"/>
                    </a:cubicBezTo>
                    <a:cubicBezTo>
                      <a:pt x="194" y="34"/>
                      <a:pt x="194" y="34"/>
                      <a:pt x="194" y="34"/>
                    </a:cubicBezTo>
                    <a:cubicBezTo>
                      <a:pt x="188" y="33"/>
                      <a:pt x="188" y="33"/>
                      <a:pt x="188" y="33"/>
                    </a:cubicBezTo>
                    <a:cubicBezTo>
                      <a:pt x="182" y="31"/>
                      <a:pt x="182" y="31"/>
                      <a:pt x="182" y="31"/>
                    </a:cubicBezTo>
                    <a:cubicBezTo>
                      <a:pt x="176" y="25"/>
                      <a:pt x="176" y="25"/>
                      <a:pt x="176" y="25"/>
                    </a:cubicBezTo>
                    <a:cubicBezTo>
                      <a:pt x="172" y="20"/>
                      <a:pt x="172" y="20"/>
                      <a:pt x="172" y="20"/>
                    </a:cubicBezTo>
                    <a:cubicBezTo>
                      <a:pt x="167" y="16"/>
                      <a:pt x="167" y="16"/>
                      <a:pt x="167" y="16"/>
                    </a:cubicBezTo>
                    <a:cubicBezTo>
                      <a:pt x="167" y="16"/>
                      <a:pt x="161" y="12"/>
                      <a:pt x="160" y="11"/>
                    </a:cubicBezTo>
                    <a:cubicBezTo>
                      <a:pt x="159" y="10"/>
                      <a:pt x="153" y="9"/>
                      <a:pt x="153" y="9"/>
                    </a:cubicBezTo>
                    <a:cubicBezTo>
                      <a:pt x="153" y="9"/>
                      <a:pt x="146" y="6"/>
                      <a:pt x="144" y="6"/>
                    </a:cubicBezTo>
                    <a:cubicBezTo>
                      <a:pt x="142" y="6"/>
                      <a:pt x="137" y="6"/>
                      <a:pt x="135" y="5"/>
                    </a:cubicBezTo>
                    <a:cubicBezTo>
                      <a:pt x="133" y="4"/>
                      <a:pt x="125" y="3"/>
                      <a:pt x="124" y="2"/>
                    </a:cubicBezTo>
                    <a:cubicBezTo>
                      <a:pt x="123" y="2"/>
                      <a:pt x="118" y="0"/>
                      <a:pt x="112" y="0"/>
                    </a:cubicBezTo>
                    <a:cubicBezTo>
                      <a:pt x="106" y="0"/>
                      <a:pt x="99" y="0"/>
                      <a:pt x="96" y="0"/>
                    </a:cubicBezTo>
                    <a:cubicBezTo>
                      <a:pt x="94" y="0"/>
                      <a:pt x="89" y="0"/>
                      <a:pt x="89" y="0"/>
                    </a:cubicBezTo>
                    <a:cubicBezTo>
                      <a:pt x="85" y="4"/>
                      <a:pt x="85" y="4"/>
                      <a:pt x="85" y="4"/>
                    </a:cubicBezTo>
                    <a:cubicBezTo>
                      <a:pt x="79" y="8"/>
                      <a:pt x="79" y="8"/>
                      <a:pt x="79" y="8"/>
                    </a:cubicBezTo>
                    <a:cubicBezTo>
                      <a:pt x="72" y="11"/>
                      <a:pt x="72" y="11"/>
                      <a:pt x="72" y="11"/>
                    </a:cubicBezTo>
                    <a:cubicBezTo>
                      <a:pt x="66" y="15"/>
                      <a:pt x="66" y="15"/>
                      <a:pt x="66" y="15"/>
                    </a:cubicBezTo>
                    <a:cubicBezTo>
                      <a:pt x="61" y="18"/>
                      <a:pt x="61" y="18"/>
                      <a:pt x="61" y="18"/>
                    </a:cubicBezTo>
                    <a:cubicBezTo>
                      <a:pt x="56" y="21"/>
                      <a:pt x="56" y="21"/>
                      <a:pt x="56" y="21"/>
                    </a:cubicBezTo>
                    <a:cubicBezTo>
                      <a:pt x="0" y="78"/>
                      <a:pt x="0" y="78"/>
                      <a:pt x="0" y="78"/>
                    </a:cubicBezTo>
                    <a:lnTo>
                      <a:pt x="2" y="79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</p:grpSp>
        <p:grpSp>
          <p:nvGrpSpPr>
            <p:cNvPr id="19" name="Grupo 18"/>
            <p:cNvGrpSpPr/>
            <p:nvPr/>
          </p:nvGrpSpPr>
          <p:grpSpPr>
            <a:xfrm>
              <a:off x="9842500" y="2476726"/>
              <a:ext cx="1330325" cy="1692275"/>
              <a:chOff x="9674225" y="1719263"/>
              <a:chExt cx="1330325" cy="1692275"/>
            </a:xfrm>
            <a:solidFill>
              <a:srgbClr val="0099FF"/>
            </a:solidFill>
          </p:grpSpPr>
          <p:sp>
            <p:nvSpPr>
              <p:cNvPr id="36" name="Freeform 14"/>
              <p:cNvSpPr>
                <a:spLocks/>
              </p:cNvSpPr>
              <p:nvPr/>
            </p:nvSpPr>
            <p:spPr bwMode="auto">
              <a:xfrm>
                <a:off x="9674225" y="1719263"/>
                <a:ext cx="631825" cy="892175"/>
              </a:xfrm>
              <a:custGeom>
                <a:avLst/>
                <a:gdLst>
                  <a:gd name="T0" fmla="*/ 65 w 168"/>
                  <a:gd name="T1" fmla="*/ 0 h 237"/>
                  <a:gd name="T2" fmla="*/ 74 w 168"/>
                  <a:gd name="T3" fmla="*/ 5 h 237"/>
                  <a:gd name="T4" fmla="*/ 85 w 168"/>
                  <a:gd name="T5" fmla="*/ 7 h 237"/>
                  <a:gd name="T6" fmla="*/ 95 w 168"/>
                  <a:gd name="T7" fmla="*/ 16 h 237"/>
                  <a:gd name="T8" fmla="*/ 100 w 168"/>
                  <a:gd name="T9" fmla="*/ 27 h 237"/>
                  <a:gd name="T10" fmla="*/ 94 w 168"/>
                  <a:gd name="T11" fmla="*/ 37 h 237"/>
                  <a:gd name="T12" fmla="*/ 93 w 168"/>
                  <a:gd name="T13" fmla="*/ 47 h 237"/>
                  <a:gd name="T14" fmla="*/ 100 w 168"/>
                  <a:gd name="T15" fmla="*/ 49 h 237"/>
                  <a:gd name="T16" fmla="*/ 108 w 168"/>
                  <a:gd name="T17" fmla="*/ 41 h 237"/>
                  <a:gd name="T18" fmla="*/ 114 w 168"/>
                  <a:gd name="T19" fmla="*/ 38 h 237"/>
                  <a:gd name="T20" fmla="*/ 127 w 168"/>
                  <a:gd name="T21" fmla="*/ 35 h 237"/>
                  <a:gd name="T22" fmla="*/ 134 w 168"/>
                  <a:gd name="T23" fmla="*/ 32 h 237"/>
                  <a:gd name="T24" fmla="*/ 145 w 168"/>
                  <a:gd name="T25" fmla="*/ 36 h 237"/>
                  <a:gd name="T26" fmla="*/ 155 w 168"/>
                  <a:gd name="T27" fmla="*/ 41 h 237"/>
                  <a:gd name="T28" fmla="*/ 168 w 168"/>
                  <a:gd name="T29" fmla="*/ 44 h 237"/>
                  <a:gd name="T30" fmla="*/ 164 w 168"/>
                  <a:gd name="T31" fmla="*/ 52 h 237"/>
                  <a:gd name="T32" fmla="*/ 157 w 168"/>
                  <a:gd name="T33" fmla="*/ 56 h 237"/>
                  <a:gd name="T34" fmla="*/ 146 w 168"/>
                  <a:gd name="T35" fmla="*/ 64 h 237"/>
                  <a:gd name="T36" fmla="*/ 139 w 168"/>
                  <a:gd name="T37" fmla="*/ 76 h 237"/>
                  <a:gd name="T38" fmla="*/ 141 w 168"/>
                  <a:gd name="T39" fmla="*/ 99 h 237"/>
                  <a:gd name="T40" fmla="*/ 136 w 168"/>
                  <a:gd name="T41" fmla="*/ 116 h 237"/>
                  <a:gd name="T42" fmla="*/ 135 w 168"/>
                  <a:gd name="T43" fmla="*/ 128 h 237"/>
                  <a:gd name="T44" fmla="*/ 139 w 168"/>
                  <a:gd name="T45" fmla="*/ 140 h 237"/>
                  <a:gd name="T46" fmla="*/ 130 w 168"/>
                  <a:gd name="T47" fmla="*/ 144 h 237"/>
                  <a:gd name="T48" fmla="*/ 119 w 168"/>
                  <a:gd name="T49" fmla="*/ 143 h 237"/>
                  <a:gd name="T50" fmla="*/ 110 w 168"/>
                  <a:gd name="T51" fmla="*/ 145 h 237"/>
                  <a:gd name="T52" fmla="*/ 100 w 168"/>
                  <a:gd name="T53" fmla="*/ 155 h 237"/>
                  <a:gd name="T54" fmla="*/ 88 w 168"/>
                  <a:gd name="T55" fmla="*/ 163 h 237"/>
                  <a:gd name="T56" fmla="*/ 71 w 168"/>
                  <a:gd name="T57" fmla="*/ 172 h 237"/>
                  <a:gd name="T58" fmla="*/ 67 w 168"/>
                  <a:gd name="T59" fmla="*/ 184 h 237"/>
                  <a:gd name="T60" fmla="*/ 61 w 168"/>
                  <a:gd name="T61" fmla="*/ 197 h 237"/>
                  <a:gd name="T62" fmla="*/ 59 w 168"/>
                  <a:gd name="T63" fmla="*/ 215 h 237"/>
                  <a:gd name="T64" fmla="*/ 62 w 168"/>
                  <a:gd name="T65" fmla="*/ 223 h 237"/>
                  <a:gd name="T66" fmla="*/ 58 w 168"/>
                  <a:gd name="T67" fmla="*/ 237 h 237"/>
                  <a:gd name="T68" fmla="*/ 49 w 168"/>
                  <a:gd name="T69" fmla="*/ 233 h 237"/>
                  <a:gd name="T70" fmla="*/ 45 w 168"/>
                  <a:gd name="T71" fmla="*/ 218 h 237"/>
                  <a:gd name="T72" fmla="*/ 36 w 168"/>
                  <a:gd name="T73" fmla="*/ 207 h 237"/>
                  <a:gd name="T74" fmla="*/ 40 w 168"/>
                  <a:gd name="T75" fmla="*/ 194 h 237"/>
                  <a:gd name="T76" fmla="*/ 48 w 168"/>
                  <a:gd name="T77" fmla="*/ 184 h 237"/>
                  <a:gd name="T78" fmla="*/ 46 w 168"/>
                  <a:gd name="T79" fmla="*/ 175 h 237"/>
                  <a:gd name="T80" fmla="*/ 28 w 168"/>
                  <a:gd name="T81" fmla="*/ 171 h 237"/>
                  <a:gd name="T82" fmla="*/ 19 w 168"/>
                  <a:gd name="T83" fmla="*/ 158 h 237"/>
                  <a:gd name="T84" fmla="*/ 23 w 168"/>
                  <a:gd name="T85" fmla="*/ 125 h 237"/>
                  <a:gd name="T86" fmla="*/ 20 w 168"/>
                  <a:gd name="T87" fmla="*/ 112 h 237"/>
                  <a:gd name="T88" fmla="*/ 1 w 168"/>
                  <a:gd name="T89" fmla="*/ 104 h 237"/>
                  <a:gd name="T90" fmla="*/ 7 w 168"/>
                  <a:gd name="T91" fmla="*/ 92 h 237"/>
                  <a:gd name="T92" fmla="*/ 21 w 168"/>
                  <a:gd name="T93" fmla="*/ 83 h 237"/>
                  <a:gd name="T94" fmla="*/ 33 w 168"/>
                  <a:gd name="T95" fmla="*/ 63 h 237"/>
                  <a:gd name="T96" fmla="*/ 44 w 168"/>
                  <a:gd name="T97" fmla="*/ 47 h 237"/>
                  <a:gd name="T98" fmla="*/ 47 w 168"/>
                  <a:gd name="T99" fmla="*/ 38 h 237"/>
                  <a:gd name="T100" fmla="*/ 49 w 168"/>
                  <a:gd name="T101" fmla="*/ 30 h 237"/>
                  <a:gd name="T102" fmla="*/ 54 w 168"/>
                  <a:gd name="T103" fmla="*/ 16 h 237"/>
                  <a:gd name="T104" fmla="*/ 58 w 168"/>
                  <a:gd name="T105" fmla="*/ 1 h 2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68" h="237">
                    <a:moveTo>
                      <a:pt x="59" y="0"/>
                    </a:moveTo>
                    <a:cubicBezTo>
                      <a:pt x="65" y="0"/>
                      <a:pt x="65" y="0"/>
                      <a:pt x="65" y="0"/>
                    </a:cubicBezTo>
                    <a:cubicBezTo>
                      <a:pt x="70" y="4"/>
                      <a:pt x="70" y="4"/>
                      <a:pt x="70" y="4"/>
                    </a:cubicBezTo>
                    <a:cubicBezTo>
                      <a:pt x="74" y="5"/>
                      <a:pt x="74" y="5"/>
                      <a:pt x="74" y="5"/>
                    </a:cubicBezTo>
                    <a:cubicBezTo>
                      <a:pt x="80" y="5"/>
                      <a:pt x="80" y="5"/>
                      <a:pt x="80" y="5"/>
                    </a:cubicBezTo>
                    <a:cubicBezTo>
                      <a:pt x="85" y="7"/>
                      <a:pt x="85" y="7"/>
                      <a:pt x="85" y="7"/>
                    </a:cubicBezTo>
                    <a:cubicBezTo>
                      <a:pt x="89" y="11"/>
                      <a:pt x="89" y="11"/>
                      <a:pt x="89" y="11"/>
                    </a:cubicBezTo>
                    <a:cubicBezTo>
                      <a:pt x="95" y="16"/>
                      <a:pt x="95" y="16"/>
                      <a:pt x="95" y="16"/>
                    </a:cubicBezTo>
                    <a:cubicBezTo>
                      <a:pt x="95" y="16"/>
                      <a:pt x="99" y="21"/>
                      <a:pt x="99" y="22"/>
                    </a:cubicBezTo>
                    <a:cubicBezTo>
                      <a:pt x="99" y="22"/>
                      <a:pt x="100" y="26"/>
                      <a:pt x="100" y="27"/>
                    </a:cubicBezTo>
                    <a:cubicBezTo>
                      <a:pt x="100" y="28"/>
                      <a:pt x="100" y="32"/>
                      <a:pt x="99" y="32"/>
                    </a:cubicBezTo>
                    <a:cubicBezTo>
                      <a:pt x="98" y="32"/>
                      <a:pt x="94" y="37"/>
                      <a:pt x="94" y="37"/>
                    </a:cubicBezTo>
                    <a:cubicBezTo>
                      <a:pt x="92" y="41"/>
                      <a:pt x="92" y="41"/>
                      <a:pt x="92" y="41"/>
                    </a:cubicBezTo>
                    <a:cubicBezTo>
                      <a:pt x="93" y="47"/>
                      <a:pt x="93" y="47"/>
                      <a:pt x="93" y="47"/>
                    </a:cubicBezTo>
                    <a:cubicBezTo>
                      <a:pt x="96" y="50"/>
                      <a:pt x="96" y="50"/>
                      <a:pt x="96" y="50"/>
                    </a:cubicBezTo>
                    <a:cubicBezTo>
                      <a:pt x="100" y="49"/>
                      <a:pt x="100" y="49"/>
                      <a:pt x="100" y="49"/>
                    </a:cubicBezTo>
                    <a:cubicBezTo>
                      <a:pt x="103" y="44"/>
                      <a:pt x="103" y="44"/>
                      <a:pt x="103" y="44"/>
                    </a:cubicBezTo>
                    <a:cubicBezTo>
                      <a:pt x="108" y="41"/>
                      <a:pt x="108" y="41"/>
                      <a:pt x="108" y="41"/>
                    </a:cubicBezTo>
                    <a:cubicBezTo>
                      <a:pt x="112" y="41"/>
                      <a:pt x="112" y="41"/>
                      <a:pt x="112" y="41"/>
                    </a:cubicBezTo>
                    <a:cubicBezTo>
                      <a:pt x="114" y="38"/>
                      <a:pt x="114" y="38"/>
                      <a:pt x="114" y="38"/>
                    </a:cubicBezTo>
                    <a:cubicBezTo>
                      <a:pt x="114" y="38"/>
                      <a:pt x="116" y="36"/>
                      <a:pt x="118" y="36"/>
                    </a:cubicBezTo>
                    <a:cubicBezTo>
                      <a:pt x="120" y="36"/>
                      <a:pt x="127" y="35"/>
                      <a:pt x="127" y="35"/>
                    </a:cubicBezTo>
                    <a:cubicBezTo>
                      <a:pt x="131" y="33"/>
                      <a:pt x="131" y="33"/>
                      <a:pt x="131" y="33"/>
                    </a:cubicBezTo>
                    <a:cubicBezTo>
                      <a:pt x="134" y="32"/>
                      <a:pt x="134" y="32"/>
                      <a:pt x="134" y="32"/>
                    </a:cubicBezTo>
                    <a:cubicBezTo>
                      <a:pt x="140" y="33"/>
                      <a:pt x="140" y="33"/>
                      <a:pt x="140" y="33"/>
                    </a:cubicBezTo>
                    <a:cubicBezTo>
                      <a:pt x="145" y="36"/>
                      <a:pt x="145" y="36"/>
                      <a:pt x="145" y="36"/>
                    </a:cubicBezTo>
                    <a:cubicBezTo>
                      <a:pt x="151" y="39"/>
                      <a:pt x="151" y="39"/>
                      <a:pt x="151" y="39"/>
                    </a:cubicBezTo>
                    <a:cubicBezTo>
                      <a:pt x="155" y="41"/>
                      <a:pt x="155" y="41"/>
                      <a:pt x="155" y="41"/>
                    </a:cubicBezTo>
                    <a:cubicBezTo>
                      <a:pt x="163" y="42"/>
                      <a:pt x="163" y="42"/>
                      <a:pt x="163" y="42"/>
                    </a:cubicBezTo>
                    <a:cubicBezTo>
                      <a:pt x="168" y="44"/>
                      <a:pt x="168" y="44"/>
                      <a:pt x="168" y="44"/>
                    </a:cubicBezTo>
                    <a:cubicBezTo>
                      <a:pt x="167" y="48"/>
                      <a:pt x="167" y="48"/>
                      <a:pt x="167" y="48"/>
                    </a:cubicBezTo>
                    <a:cubicBezTo>
                      <a:pt x="164" y="52"/>
                      <a:pt x="164" y="52"/>
                      <a:pt x="164" y="52"/>
                    </a:cubicBezTo>
                    <a:cubicBezTo>
                      <a:pt x="159" y="55"/>
                      <a:pt x="159" y="55"/>
                      <a:pt x="159" y="55"/>
                    </a:cubicBezTo>
                    <a:cubicBezTo>
                      <a:pt x="157" y="56"/>
                      <a:pt x="157" y="56"/>
                      <a:pt x="157" y="56"/>
                    </a:cubicBezTo>
                    <a:cubicBezTo>
                      <a:pt x="149" y="58"/>
                      <a:pt x="149" y="58"/>
                      <a:pt x="149" y="58"/>
                    </a:cubicBezTo>
                    <a:cubicBezTo>
                      <a:pt x="146" y="64"/>
                      <a:pt x="146" y="64"/>
                      <a:pt x="146" y="64"/>
                    </a:cubicBezTo>
                    <a:cubicBezTo>
                      <a:pt x="142" y="71"/>
                      <a:pt x="142" y="71"/>
                      <a:pt x="142" y="71"/>
                    </a:cubicBezTo>
                    <a:cubicBezTo>
                      <a:pt x="139" y="76"/>
                      <a:pt x="139" y="76"/>
                      <a:pt x="139" y="76"/>
                    </a:cubicBezTo>
                    <a:cubicBezTo>
                      <a:pt x="139" y="76"/>
                      <a:pt x="139" y="85"/>
                      <a:pt x="139" y="89"/>
                    </a:cubicBezTo>
                    <a:cubicBezTo>
                      <a:pt x="139" y="93"/>
                      <a:pt x="141" y="97"/>
                      <a:pt x="141" y="99"/>
                    </a:cubicBezTo>
                    <a:cubicBezTo>
                      <a:pt x="141" y="100"/>
                      <a:pt x="142" y="105"/>
                      <a:pt x="141" y="107"/>
                    </a:cubicBezTo>
                    <a:cubicBezTo>
                      <a:pt x="139" y="109"/>
                      <a:pt x="138" y="115"/>
                      <a:pt x="136" y="116"/>
                    </a:cubicBezTo>
                    <a:cubicBezTo>
                      <a:pt x="134" y="118"/>
                      <a:pt x="135" y="124"/>
                      <a:pt x="135" y="124"/>
                    </a:cubicBezTo>
                    <a:cubicBezTo>
                      <a:pt x="135" y="128"/>
                      <a:pt x="135" y="128"/>
                      <a:pt x="135" y="128"/>
                    </a:cubicBezTo>
                    <a:cubicBezTo>
                      <a:pt x="140" y="133"/>
                      <a:pt x="140" y="133"/>
                      <a:pt x="140" y="133"/>
                    </a:cubicBezTo>
                    <a:cubicBezTo>
                      <a:pt x="139" y="140"/>
                      <a:pt x="139" y="140"/>
                      <a:pt x="139" y="140"/>
                    </a:cubicBezTo>
                    <a:cubicBezTo>
                      <a:pt x="136" y="144"/>
                      <a:pt x="136" y="144"/>
                      <a:pt x="136" y="144"/>
                    </a:cubicBezTo>
                    <a:cubicBezTo>
                      <a:pt x="130" y="144"/>
                      <a:pt x="130" y="144"/>
                      <a:pt x="130" y="144"/>
                    </a:cubicBezTo>
                    <a:cubicBezTo>
                      <a:pt x="130" y="144"/>
                      <a:pt x="126" y="143"/>
                      <a:pt x="125" y="143"/>
                    </a:cubicBezTo>
                    <a:cubicBezTo>
                      <a:pt x="124" y="143"/>
                      <a:pt x="119" y="143"/>
                      <a:pt x="119" y="143"/>
                    </a:cubicBezTo>
                    <a:cubicBezTo>
                      <a:pt x="114" y="144"/>
                      <a:pt x="114" y="144"/>
                      <a:pt x="114" y="144"/>
                    </a:cubicBezTo>
                    <a:cubicBezTo>
                      <a:pt x="110" y="145"/>
                      <a:pt x="110" y="145"/>
                      <a:pt x="110" y="145"/>
                    </a:cubicBezTo>
                    <a:cubicBezTo>
                      <a:pt x="105" y="150"/>
                      <a:pt x="105" y="150"/>
                      <a:pt x="105" y="150"/>
                    </a:cubicBezTo>
                    <a:cubicBezTo>
                      <a:pt x="100" y="155"/>
                      <a:pt x="100" y="155"/>
                      <a:pt x="100" y="155"/>
                    </a:cubicBezTo>
                    <a:cubicBezTo>
                      <a:pt x="94" y="161"/>
                      <a:pt x="94" y="161"/>
                      <a:pt x="94" y="161"/>
                    </a:cubicBezTo>
                    <a:cubicBezTo>
                      <a:pt x="88" y="163"/>
                      <a:pt x="88" y="163"/>
                      <a:pt x="88" y="163"/>
                    </a:cubicBezTo>
                    <a:cubicBezTo>
                      <a:pt x="78" y="166"/>
                      <a:pt x="78" y="166"/>
                      <a:pt x="78" y="166"/>
                    </a:cubicBezTo>
                    <a:cubicBezTo>
                      <a:pt x="71" y="172"/>
                      <a:pt x="71" y="172"/>
                      <a:pt x="71" y="172"/>
                    </a:cubicBezTo>
                    <a:cubicBezTo>
                      <a:pt x="68" y="179"/>
                      <a:pt x="68" y="179"/>
                      <a:pt x="68" y="179"/>
                    </a:cubicBezTo>
                    <a:cubicBezTo>
                      <a:pt x="67" y="184"/>
                      <a:pt x="67" y="184"/>
                      <a:pt x="67" y="184"/>
                    </a:cubicBezTo>
                    <a:cubicBezTo>
                      <a:pt x="67" y="184"/>
                      <a:pt x="66" y="189"/>
                      <a:pt x="66" y="190"/>
                    </a:cubicBezTo>
                    <a:cubicBezTo>
                      <a:pt x="65" y="191"/>
                      <a:pt x="62" y="197"/>
                      <a:pt x="61" y="197"/>
                    </a:cubicBezTo>
                    <a:cubicBezTo>
                      <a:pt x="61" y="198"/>
                      <a:pt x="59" y="206"/>
                      <a:pt x="59" y="206"/>
                    </a:cubicBezTo>
                    <a:cubicBezTo>
                      <a:pt x="59" y="207"/>
                      <a:pt x="59" y="215"/>
                      <a:pt x="59" y="215"/>
                    </a:cubicBezTo>
                    <a:cubicBezTo>
                      <a:pt x="61" y="219"/>
                      <a:pt x="61" y="219"/>
                      <a:pt x="61" y="219"/>
                    </a:cubicBezTo>
                    <a:cubicBezTo>
                      <a:pt x="61" y="219"/>
                      <a:pt x="62" y="223"/>
                      <a:pt x="62" y="223"/>
                    </a:cubicBezTo>
                    <a:cubicBezTo>
                      <a:pt x="61" y="224"/>
                      <a:pt x="61" y="233"/>
                      <a:pt x="61" y="233"/>
                    </a:cubicBezTo>
                    <a:cubicBezTo>
                      <a:pt x="58" y="237"/>
                      <a:pt x="58" y="237"/>
                      <a:pt x="58" y="237"/>
                    </a:cubicBezTo>
                    <a:cubicBezTo>
                      <a:pt x="58" y="237"/>
                      <a:pt x="54" y="236"/>
                      <a:pt x="53" y="236"/>
                    </a:cubicBezTo>
                    <a:cubicBezTo>
                      <a:pt x="52" y="235"/>
                      <a:pt x="49" y="233"/>
                      <a:pt x="49" y="233"/>
                    </a:cubicBezTo>
                    <a:cubicBezTo>
                      <a:pt x="49" y="233"/>
                      <a:pt x="47" y="227"/>
                      <a:pt x="47" y="226"/>
                    </a:cubicBezTo>
                    <a:cubicBezTo>
                      <a:pt x="46" y="224"/>
                      <a:pt x="46" y="219"/>
                      <a:pt x="45" y="218"/>
                    </a:cubicBezTo>
                    <a:cubicBezTo>
                      <a:pt x="44" y="216"/>
                      <a:pt x="42" y="215"/>
                      <a:pt x="41" y="213"/>
                    </a:cubicBezTo>
                    <a:cubicBezTo>
                      <a:pt x="40" y="212"/>
                      <a:pt x="36" y="208"/>
                      <a:pt x="36" y="207"/>
                    </a:cubicBezTo>
                    <a:cubicBezTo>
                      <a:pt x="36" y="206"/>
                      <a:pt x="37" y="202"/>
                      <a:pt x="37" y="201"/>
                    </a:cubicBezTo>
                    <a:cubicBezTo>
                      <a:pt x="37" y="200"/>
                      <a:pt x="40" y="194"/>
                      <a:pt x="40" y="194"/>
                    </a:cubicBezTo>
                    <a:cubicBezTo>
                      <a:pt x="40" y="194"/>
                      <a:pt x="45" y="192"/>
                      <a:pt x="46" y="192"/>
                    </a:cubicBezTo>
                    <a:cubicBezTo>
                      <a:pt x="47" y="191"/>
                      <a:pt x="48" y="184"/>
                      <a:pt x="48" y="184"/>
                    </a:cubicBezTo>
                    <a:cubicBezTo>
                      <a:pt x="48" y="178"/>
                      <a:pt x="48" y="178"/>
                      <a:pt x="48" y="178"/>
                    </a:cubicBezTo>
                    <a:cubicBezTo>
                      <a:pt x="48" y="178"/>
                      <a:pt x="48" y="177"/>
                      <a:pt x="46" y="175"/>
                    </a:cubicBezTo>
                    <a:cubicBezTo>
                      <a:pt x="44" y="174"/>
                      <a:pt x="34" y="174"/>
                      <a:pt x="34" y="174"/>
                    </a:cubicBezTo>
                    <a:cubicBezTo>
                      <a:pt x="28" y="171"/>
                      <a:pt x="28" y="171"/>
                      <a:pt x="28" y="171"/>
                    </a:cubicBezTo>
                    <a:cubicBezTo>
                      <a:pt x="22" y="163"/>
                      <a:pt x="22" y="163"/>
                      <a:pt x="22" y="163"/>
                    </a:cubicBezTo>
                    <a:cubicBezTo>
                      <a:pt x="22" y="163"/>
                      <a:pt x="19" y="159"/>
                      <a:pt x="19" y="158"/>
                    </a:cubicBezTo>
                    <a:cubicBezTo>
                      <a:pt x="19" y="157"/>
                      <a:pt x="21" y="148"/>
                      <a:pt x="21" y="148"/>
                    </a:cubicBezTo>
                    <a:cubicBezTo>
                      <a:pt x="23" y="125"/>
                      <a:pt x="23" y="125"/>
                      <a:pt x="23" y="125"/>
                    </a:cubicBezTo>
                    <a:cubicBezTo>
                      <a:pt x="22" y="117"/>
                      <a:pt x="22" y="117"/>
                      <a:pt x="22" y="117"/>
                    </a:cubicBezTo>
                    <a:cubicBezTo>
                      <a:pt x="20" y="112"/>
                      <a:pt x="20" y="112"/>
                      <a:pt x="20" y="112"/>
                    </a:cubicBezTo>
                    <a:cubicBezTo>
                      <a:pt x="20" y="112"/>
                      <a:pt x="9" y="105"/>
                      <a:pt x="8" y="105"/>
                    </a:cubicBezTo>
                    <a:cubicBezTo>
                      <a:pt x="7" y="105"/>
                      <a:pt x="1" y="104"/>
                      <a:pt x="1" y="104"/>
                    </a:cubicBezTo>
                    <a:cubicBezTo>
                      <a:pt x="0" y="101"/>
                      <a:pt x="0" y="101"/>
                      <a:pt x="0" y="101"/>
                    </a:cubicBezTo>
                    <a:cubicBezTo>
                      <a:pt x="7" y="92"/>
                      <a:pt x="7" y="92"/>
                      <a:pt x="7" y="92"/>
                    </a:cubicBezTo>
                    <a:cubicBezTo>
                      <a:pt x="15" y="88"/>
                      <a:pt x="15" y="88"/>
                      <a:pt x="15" y="88"/>
                    </a:cubicBezTo>
                    <a:cubicBezTo>
                      <a:pt x="21" y="83"/>
                      <a:pt x="21" y="83"/>
                      <a:pt x="21" y="83"/>
                    </a:cubicBezTo>
                    <a:cubicBezTo>
                      <a:pt x="26" y="74"/>
                      <a:pt x="26" y="74"/>
                      <a:pt x="26" y="74"/>
                    </a:cubicBezTo>
                    <a:cubicBezTo>
                      <a:pt x="33" y="63"/>
                      <a:pt x="33" y="63"/>
                      <a:pt x="33" y="63"/>
                    </a:cubicBezTo>
                    <a:cubicBezTo>
                      <a:pt x="39" y="55"/>
                      <a:pt x="39" y="55"/>
                      <a:pt x="39" y="55"/>
                    </a:cubicBezTo>
                    <a:cubicBezTo>
                      <a:pt x="44" y="47"/>
                      <a:pt x="44" y="47"/>
                      <a:pt x="44" y="47"/>
                    </a:cubicBezTo>
                    <a:cubicBezTo>
                      <a:pt x="45" y="42"/>
                      <a:pt x="45" y="42"/>
                      <a:pt x="45" y="42"/>
                    </a:cubicBezTo>
                    <a:cubicBezTo>
                      <a:pt x="47" y="38"/>
                      <a:pt x="47" y="38"/>
                      <a:pt x="47" y="38"/>
                    </a:cubicBezTo>
                    <a:cubicBezTo>
                      <a:pt x="48" y="33"/>
                      <a:pt x="48" y="33"/>
                      <a:pt x="48" y="33"/>
                    </a:cubicBezTo>
                    <a:cubicBezTo>
                      <a:pt x="48" y="33"/>
                      <a:pt x="49" y="30"/>
                      <a:pt x="49" y="30"/>
                    </a:cubicBezTo>
                    <a:cubicBezTo>
                      <a:pt x="50" y="29"/>
                      <a:pt x="53" y="24"/>
                      <a:pt x="53" y="24"/>
                    </a:cubicBezTo>
                    <a:cubicBezTo>
                      <a:pt x="53" y="24"/>
                      <a:pt x="54" y="16"/>
                      <a:pt x="54" y="16"/>
                    </a:cubicBezTo>
                    <a:cubicBezTo>
                      <a:pt x="54" y="15"/>
                      <a:pt x="55" y="10"/>
                      <a:pt x="55" y="9"/>
                    </a:cubicBezTo>
                    <a:cubicBezTo>
                      <a:pt x="55" y="8"/>
                      <a:pt x="58" y="1"/>
                      <a:pt x="58" y="1"/>
                    </a:cubicBezTo>
                    <a:lnTo>
                      <a:pt x="59" y="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37" name="Freeform 27"/>
              <p:cNvSpPr>
                <a:spLocks/>
              </p:cNvSpPr>
              <p:nvPr/>
            </p:nvSpPr>
            <p:spPr bwMode="auto">
              <a:xfrm>
                <a:off x="9866313" y="2460625"/>
                <a:ext cx="871537" cy="950913"/>
              </a:xfrm>
              <a:custGeom>
                <a:avLst/>
                <a:gdLst>
                  <a:gd name="T0" fmla="*/ 4 w 232"/>
                  <a:gd name="T1" fmla="*/ 58 h 253"/>
                  <a:gd name="T2" fmla="*/ 17 w 232"/>
                  <a:gd name="T3" fmla="*/ 47 h 253"/>
                  <a:gd name="T4" fmla="*/ 27 w 232"/>
                  <a:gd name="T5" fmla="*/ 56 h 253"/>
                  <a:gd name="T6" fmla="*/ 41 w 232"/>
                  <a:gd name="T7" fmla="*/ 60 h 253"/>
                  <a:gd name="T8" fmla="*/ 58 w 232"/>
                  <a:gd name="T9" fmla="*/ 55 h 253"/>
                  <a:gd name="T10" fmla="*/ 72 w 232"/>
                  <a:gd name="T11" fmla="*/ 39 h 253"/>
                  <a:gd name="T12" fmla="*/ 73 w 232"/>
                  <a:gd name="T13" fmla="*/ 28 h 253"/>
                  <a:gd name="T14" fmla="*/ 79 w 232"/>
                  <a:gd name="T15" fmla="*/ 19 h 253"/>
                  <a:gd name="T16" fmla="*/ 92 w 232"/>
                  <a:gd name="T17" fmla="*/ 24 h 253"/>
                  <a:gd name="T18" fmla="*/ 111 w 232"/>
                  <a:gd name="T19" fmla="*/ 20 h 253"/>
                  <a:gd name="T20" fmla="*/ 129 w 232"/>
                  <a:gd name="T21" fmla="*/ 9 h 253"/>
                  <a:gd name="T22" fmla="*/ 143 w 232"/>
                  <a:gd name="T23" fmla="*/ 5 h 253"/>
                  <a:gd name="T24" fmla="*/ 146 w 232"/>
                  <a:gd name="T25" fmla="*/ 19 h 253"/>
                  <a:gd name="T26" fmla="*/ 163 w 232"/>
                  <a:gd name="T27" fmla="*/ 18 h 253"/>
                  <a:gd name="T28" fmla="*/ 177 w 232"/>
                  <a:gd name="T29" fmla="*/ 5 h 253"/>
                  <a:gd name="T30" fmla="*/ 188 w 232"/>
                  <a:gd name="T31" fmla="*/ 0 h 253"/>
                  <a:gd name="T32" fmla="*/ 200 w 232"/>
                  <a:gd name="T33" fmla="*/ 5 h 253"/>
                  <a:gd name="T34" fmla="*/ 213 w 232"/>
                  <a:gd name="T35" fmla="*/ 15 h 253"/>
                  <a:gd name="T36" fmla="*/ 218 w 232"/>
                  <a:gd name="T37" fmla="*/ 29 h 253"/>
                  <a:gd name="T38" fmla="*/ 224 w 232"/>
                  <a:gd name="T39" fmla="*/ 37 h 253"/>
                  <a:gd name="T40" fmla="*/ 216 w 232"/>
                  <a:gd name="T41" fmla="*/ 55 h 253"/>
                  <a:gd name="T42" fmla="*/ 219 w 232"/>
                  <a:gd name="T43" fmla="*/ 69 h 253"/>
                  <a:gd name="T44" fmla="*/ 232 w 232"/>
                  <a:gd name="T45" fmla="*/ 81 h 253"/>
                  <a:gd name="T46" fmla="*/ 216 w 232"/>
                  <a:gd name="T47" fmla="*/ 104 h 253"/>
                  <a:gd name="T48" fmla="*/ 206 w 232"/>
                  <a:gd name="T49" fmla="*/ 105 h 253"/>
                  <a:gd name="T50" fmla="*/ 195 w 232"/>
                  <a:gd name="T51" fmla="*/ 110 h 253"/>
                  <a:gd name="T52" fmla="*/ 193 w 232"/>
                  <a:gd name="T53" fmla="*/ 125 h 253"/>
                  <a:gd name="T54" fmla="*/ 191 w 232"/>
                  <a:gd name="T55" fmla="*/ 145 h 253"/>
                  <a:gd name="T56" fmla="*/ 191 w 232"/>
                  <a:gd name="T57" fmla="*/ 156 h 253"/>
                  <a:gd name="T58" fmla="*/ 192 w 232"/>
                  <a:gd name="T59" fmla="*/ 184 h 253"/>
                  <a:gd name="T60" fmla="*/ 193 w 232"/>
                  <a:gd name="T61" fmla="*/ 201 h 253"/>
                  <a:gd name="T62" fmla="*/ 188 w 232"/>
                  <a:gd name="T63" fmla="*/ 221 h 253"/>
                  <a:gd name="T64" fmla="*/ 187 w 232"/>
                  <a:gd name="T65" fmla="*/ 235 h 253"/>
                  <a:gd name="T66" fmla="*/ 175 w 232"/>
                  <a:gd name="T67" fmla="*/ 252 h 253"/>
                  <a:gd name="T68" fmla="*/ 164 w 232"/>
                  <a:gd name="T69" fmla="*/ 246 h 253"/>
                  <a:gd name="T70" fmla="*/ 157 w 232"/>
                  <a:gd name="T71" fmla="*/ 234 h 253"/>
                  <a:gd name="T72" fmla="*/ 161 w 232"/>
                  <a:gd name="T73" fmla="*/ 220 h 253"/>
                  <a:gd name="T74" fmla="*/ 172 w 232"/>
                  <a:gd name="T75" fmla="*/ 203 h 253"/>
                  <a:gd name="T76" fmla="*/ 157 w 232"/>
                  <a:gd name="T77" fmla="*/ 188 h 253"/>
                  <a:gd name="T78" fmla="*/ 137 w 232"/>
                  <a:gd name="T79" fmla="*/ 185 h 253"/>
                  <a:gd name="T80" fmla="*/ 127 w 232"/>
                  <a:gd name="T81" fmla="*/ 174 h 253"/>
                  <a:gd name="T82" fmla="*/ 111 w 232"/>
                  <a:gd name="T83" fmla="*/ 169 h 253"/>
                  <a:gd name="T84" fmla="*/ 92 w 232"/>
                  <a:gd name="T85" fmla="*/ 159 h 253"/>
                  <a:gd name="T86" fmla="*/ 77 w 232"/>
                  <a:gd name="T87" fmla="*/ 159 h 253"/>
                  <a:gd name="T88" fmla="*/ 69 w 232"/>
                  <a:gd name="T89" fmla="*/ 151 h 253"/>
                  <a:gd name="T90" fmla="*/ 54 w 232"/>
                  <a:gd name="T91" fmla="*/ 147 h 253"/>
                  <a:gd name="T92" fmla="*/ 31 w 232"/>
                  <a:gd name="T93" fmla="*/ 158 h 253"/>
                  <a:gd name="T94" fmla="*/ 13 w 232"/>
                  <a:gd name="T95" fmla="*/ 170 h 253"/>
                  <a:gd name="T96" fmla="*/ 9 w 232"/>
                  <a:gd name="T97" fmla="*/ 148 h 253"/>
                  <a:gd name="T98" fmla="*/ 6 w 232"/>
                  <a:gd name="T99" fmla="*/ 129 h 253"/>
                  <a:gd name="T100" fmla="*/ 5 w 232"/>
                  <a:gd name="T101" fmla="*/ 104 h 253"/>
                  <a:gd name="T102" fmla="*/ 8 w 232"/>
                  <a:gd name="T103" fmla="*/ 84 h 2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32" h="253">
                    <a:moveTo>
                      <a:pt x="0" y="73"/>
                    </a:moveTo>
                    <a:cubicBezTo>
                      <a:pt x="0" y="65"/>
                      <a:pt x="0" y="65"/>
                      <a:pt x="0" y="65"/>
                    </a:cubicBezTo>
                    <a:cubicBezTo>
                      <a:pt x="4" y="58"/>
                      <a:pt x="4" y="58"/>
                      <a:pt x="4" y="58"/>
                    </a:cubicBezTo>
                    <a:cubicBezTo>
                      <a:pt x="9" y="55"/>
                      <a:pt x="9" y="55"/>
                      <a:pt x="9" y="55"/>
                    </a:cubicBezTo>
                    <a:cubicBezTo>
                      <a:pt x="12" y="52"/>
                      <a:pt x="12" y="52"/>
                      <a:pt x="12" y="52"/>
                    </a:cubicBezTo>
                    <a:cubicBezTo>
                      <a:pt x="17" y="47"/>
                      <a:pt x="17" y="47"/>
                      <a:pt x="17" y="47"/>
                    </a:cubicBezTo>
                    <a:cubicBezTo>
                      <a:pt x="21" y="48"/>
                      <a:pt x="21" y="48"/>
                      <a:pt x="21" y="48"/>
                    </a:cubicBezTo>
                    <a:cubicBezTo>
                      <a:pt x="24" y="52"/>
                      <a:pt x="24" y="52"/>
                      <a:pt x="24" y="52"/>
                    </a:cubicBezTo>
                    <a:cubicBezTo>
                      <a:pt x="27" y="56"/>
                      <a:pt x="27" y="56"/>
                      <a:pt x="27" y="56"/>
                    </a:cubicBezTo>
                    <a:cubicBezTo>
                      <a:pt x="31" y="58"/>
                      <a:pt x="31" y="58"/>
                      <a:pt x="31" y="58"/>
                    </a:cubicBezTo>
                    <a:cubicBezTo>
                      <a:pt x="37" y="61"/>
                      <a:pt x="37" y="61"/>
                      <a:pt x="37" y="61"/>
                    </a:cubicBezTo>
                    <a:cubicBezTo>
                      <a:pt x="41" y="60"/>
                      <a:pt x="41" y="60"/>
                      <a:pt x="41" y="60"/>
                    </a:cubicBezTo>
                    <a:cubicBezTo>
                      <a:pt x="47" y="57"/>
                      <a:pt x="47" y="57"/>
                      <a:pt x="47" y="57"/>
                    </a:cubicBezTo>
                    <a:cubicBezTo>
                      <a:pt x="51" y="55"/>
                      <a:pt x="51" y="55"/>
                      <a:pt x="51" y="55"/>
                    </a:cubicBezTo>
                    <a:cubicBezTo>
                      <a:pt x="58" y="55"/>
                      <a:pt x="58" y="55"/>
                      <a:pt x="58" y="55"/>
                    </a:cubicBezTo>
                    <a:cubicBezTo>
                      <a:pt x="61" y="51"/>
                      <a:pt x="61" y="51"/>
                      <a:pt x="61" y="51"/>
                    </a:cubicBezTo>
                    <a:cubicBezTo>
                      <a:pt x="68" y="46"/>
                      <a:pt x="68" y="46"/>
                      <a:pt x="68" y="46"/>
                    </a:cubicBezTo>
                    <a:cubicBezTo>
                      <a:pt x="72" y="39"/>
                      <a:pt x="72" y="39"/>
                      <a:pt x="72" y="39"/>
                    </a:cubicBezTo>
                    <a:cubicBezTo>
                      <a:pt x="74" y="35"/>
                      <a:pt x="74" y="35"/>
                      <a:pt x="74" y="35"/>
                    </a:cubicBezTo>
                    <a:cubicBezTo>
                      <a:pt x="74" y="30"/>
                      <a:pt x="74" y="30"/>
                      <a:pt x="74" y="30"/>
                    </a:cubicBezTo>
                    <a:cubicBezTo>
                      <a:pt x="73" y="28"/>
                      <a:pt x="73" y="28"/>
                      <a:pt x="73" y="28"/>
                    </a:cubicBezTo>
                    <a:cubicBezTo>
                      <a:pt x="72" y="22"/>
                      <a:pt x="72" y="22"/>
                      <a:pt x="72" y="22"/>
                    </a:cubicBezTo>
                    <a:cubicBezTo>
                      <a:pt x="75" y="19"/>
                      <a:pt x="75" y="19"/>
                      <a:pt x="75" y="19"/>
                    </a:cubicBezTo>
                    <a:cubicBezTo>
                      <a:pt x="79" y="19"/>
                      <a:pt x="79" y="19"/>
                      <a:pt x="79" y="19"/>
                    </a:cubicBezTo>
                    <a:cubicBezTo>
                      <a:pt x="82" y="21"/>
                      <a:pt x="82" y="21"/>
                      <a:pt x="82" y="21"/>
                    </a:cubicBezTo>
                    <a:cubicBezTo>
                      <a:pt x="82" y="21"/>
                      <a:pt x="87" y="21"/>
                      <a:pt x="89" y="21"/>
                    </a:cubicBezTo>
                    <a:cubicBezTo>
                      <a:pt x="91" y="21"/>
                      <a:pt x="92" y="24"/>
                      <a:pt x="92" y="24"/>
                    </a:cubicBezTo>
                    <a:cubicBezTo>
                      <a:pt x="99" y="24"/>
                      <a:pt x="99" y="24"/>
                      <a:pt x="99" y="24"/>
                    </a:cubicBezTo>
                    <a:cubicBezTo>
                      <a:pt x="104" y="22"/>
                      <a:pt x="104" y="22"/>
                      <a:pt x="104" y="22"/>
                    </a:cubicBezTo>
                    <a:cubicBezTo>
                      <a:pt x="111" y="20"/>
                      <a:pt x="111" y="20"/>
                      <a:pt x="111" y="20"/>
                    </a:cubicBezTo>
                    <a:cubicBezTo>
                      <a:pt x="119" y="18"/>
                      <a:pt x="119" y="18"/>
                      <a:pt x="119" y="18"/>
                    </a:cubicBezTo>
                    <a:cubicBezTo>
                      <a:pt x="125" y="15"/>
                      <a:pt x="125" y="15"/>
                      <a:pt x="125" y="15"/>
                    </a:cubicBezTo>
                    <a:cubicBezTo>
                      <a:pt x="129" y="9"/>
                      <a:pt x="129" y="9"/>
                      <a:pt x="129" y="9"/>
                    </a:cubicBezTo>
                    <a:cubicBezTo>
                      <a:pt x="133" y="6"/>
                      <a:pt x="133" y="6"/>
                      <a:pt x="133" y="6"/>
                    </a:cubicBezTo>
                    <a:cubicBezTo>
                      <a:pt x="139" y="3"/>
                      <a:pt x="139" y="3"/>
                      <a:pt x="139" y="3"/>
                    </a:cubicBezTo>
                    <a:cubicBezTo>
                      <a:pt x="143" y="5"/>
                      <a:pt x="143" y="5"/>
                      <a:pt x="143" y="5"/>
                    </a:cubicBezTo>
                    <a:cubicBezTo>
                      <a:pt x="144" y="8"/>
                      <a:pt x="144" y="8"/>
                      <a:pt x="144" y="8"/>
                    </a:cubicBezTo>
                    <a:cubicBezTo>
                      <a:pt x="145" y="12"/>
                      <a:pt x="145" y="12"/>
                      <a:pt x="145" y="12"/>
                    </a:cubicBezTo>
                    <a:cubicBezTo>
                      <a:pt x="146" y="19"/>
                      <a:pt x="146" y="19"/>
                      <a:pt x="146" y="19"/>
                    </a:cubicBezTo>
                    <a:cubicBezTo>
                      <a:pt x="150" y="22"/>
                      <a:pt x="150" y="22"/>
                      <a:pt x="150" y="22"/>
                    </a:cubicBezTo>
                    <a:cubicBezTo>
                      <a:pt x="155" y="23"/>
                      <a:pt x="155" y="23"/>
                      <a:pt x="155" y="23"/>
                    </a:cubicBezTo>
                    <a:cubicBezTo>
                      <a:pt x="163" y="18"/>
                      <a:pt x="163" y="18"/>
                      <a:pt x="163" y="18"/>
                    </a:cubicBezTo>
                    <a:cubicBezTo>
                      <a:pt x="168" y="12"/>
                      <a:pt x="168" y="12"/>
                      <a:pt x="168" y="12"/>
                    </a:cubicBezTo>
                    <a:cubicBezTo>
                      <a:pt x="174" y="11"/>
                      <a:pt x="174" y="11"/>
                      <a:pt x="174" y="11"/>
                    </a:cubicBezTo>
                    <a:cubicBezTo>
                      <a:pt x="177" y="5"/>
                      <a:pt x="177" y="5"/>
                      <a:pt x="177" y="5"/>
                    </a:cubicBezTo>
                    <a:cubicBezTo>
                      <a:pt x="181" y="2"/>
                      <a:pt x="181" y="2"/>
                      <a:pt x="181" y="2"/>
                    </a:cubicBezTo>
                    <a:cubicBezTo>
                      <a:pt x="185" y="0"/>
                      <a:pt x="185" y="0"/>
                      <a:pt x="185" y="0"/>
                    </a:cubicBezTo>
                    <a:cubicBezTo>
                      <a:pt x="188" y="0"/>
                      <a:pt x="188" y="0"/>
                      <a:pt x="188" y="0"/>
                    </a:cubicBezTo>
                    <a:cubicBezTo>
                      <a:pt x="191" y="2"/>
                      <a:pt x="191" y="2"/>
                      <a:pt x="191" y="2"/>
                    </a:cubicBezTo>
                    <a:cubicBezTo>
                      <a:pt x="196" y="3"/>
                      <a:pt x="196" y="3"/>
                      <a:pt x="196" y="3"/>
                    </a:cubicBezTo>
                    <a:cubicBezTo>
                      <a:pt x="200" y="5"/>
                      <a:pt x="200" y="5"/>
                      <a:pt x="200" y="5"/>
                    </a:cubicBezTo>
                    <a:cubicBezTo>
                      <a:pt x="206" y="9"/>
                      <a:pt x="206" y="9"/>
                      <a:pt x="206" y="9"/>
                    </a:cubicBezTo>
                    <a:cubicBezTo>
                      <a:pt x="209" y="12"/>
                      <a:pt x="209" y="12"/>
                      <a:pt x="209" y="12"/>
                    </a:cubicBezTo>
                    <a:cubicBezTo>
                      <a:pt x="213" y="15"/>
                      <a:pt x="213" y="15"/>
                      <a:pt x="213" y="15"/>
                    </a:cubicBezTo>
                    <a:cubicBezTo>
                      <a:pt x="217" y="18"/>
                      <a:pt x="217" y="18"/>
                      <a:pt x="217" y="18"/>
                    </a:cubicBezTo>
                    <a:cubicBezTo>
                      <a:pt x="219" y="24"/>
                      <a:pt x="219" y="24"/>
                      <a:pt x="219" y="24"/>
                    </a:cubicBezTo>
                    <a:cubicBezTo>
                      <a:pt x="218" y="29"/>
                      <a:pt x="218" y="29"/>
                      <a:pt x="218" y="29"/>
                    </a:cubicBezTo>
                    <a:cubicBezTo>
                      <a:pt x="219" y="32"/>
                      <a:pt x="219" y="32"/>
                      <a:pt x="219" y="32"/>
                    </a:cubicBezTo>
                    <a:cubicBezTo>
                      <a:pt x="224" y="34"/>
                      <a:pt x="224" y="34"/>
                      <a:pt x="224" y="34"/>
                    </a:cubicBezTo>
                    <a:cubicBezTo>
                      <a:pt x="224" y="37"/>
                      <a:pt x="224" y="37"/>
                      <a:pt x="224" y="37"/>
                    </a:cubicBezTo>
                    <a:cubicBezTo>
                      <a:pt x="223" y="51"/>
                      <a:pt x="223" y="51"/>
                      <a:pt x="223" y="51"/>
                    </a:cubicBezTo>
                    <a:cubicBezTo>
                      <a:pt x="219" y="53"/>
                      <a:pt x="219" y="53"/>
                      <a:pt x="219" y="53"/>
                    </a:cubicBezTo>
                    <a:cubicBezTo>
                      <a:pt x="216" y="55"/>
                      <a:pt x="216" y="55"/>
                      <a:pt x="216" y="55"/>
                    </a:cubicBezTo>
                    <a:cubicBezTo>
                      <a:pt x="216" y="61"/>
                      <a:pt x="216" y="61"/>
                      <a:pt x="216" y="61"/>
                    </a:cubicBezTo>
                    <a:cubicBezTo>
                      <a:pt x="216" y="64"/>
                      <a:pt x="216" y="64"/>
                      <a:pt x="216" y="64"/>
                    </a:cubicBezTo>
                    <a:cubicBezTo>
                      <a:pt x="219" y="69"/>
                      <a:pt x="219" y="69"/>
                      <a:pt x="219" y="69"/>
                    </a:cubicBezTo>
                    <a:cubicBezTo>
                      <a:pt x="222" y="74"/>
                      <a:pt x="222" y="74"/>
                      <a:pt x="222" y="74"/>
                    </a:cubicBezTo>
                    <a:cubicBezTo>
                      <a:pt x="227" y="79"/>
                      <a:pt x="227" y="79"/>
                      <a:pt x="227" y="79"/>
                    </a:cubicBezTo>
                    <a:cubicBezTo>
                      <a:pt x="232" y="81"/>
                      <a:pt x="232" y="81"/>
                      <a:pt x="232" y="81"/>
                    </a:cubicBezTo>
                    <a:cubicBezTo>
                      <a:pt x="230" y="89"/>
                      <a:pt x="230" y="89"/>
                      <a:pt x="230" y="89"/>
                    </a:cubicBezTo>
                    <a:cubicBezTo>
                      <a:pt x="223" y="97"/>
                      <a:pt x="223" y="97"/>
                      <a:pt x="223" y="97"/>
                    </a:cubicBezTo>
                    <a:cubicBezTo>
                      <a:pt x="216" y="104"/>
                      <a:pt x="216" y="104"/>
                      <a:pt x="216" y="104"/>
                    </a:cubicBezTo>
                    <a:cubicBezTo>
                      <a:pt x="211" y="110"/>
                      <a:pt x="211" y="110"/>
                      <a:pt x="211" y="110"/>
                    </a:cubicBezTo>
                    <a:cubicBezTo>
                      <a:pt x="211" y="108"/>
                      <a:pt x="211" y="108"/>
                      <a:pt x="211" y="108"/>
                    </a:cubicBezTo>
                    <a:cubicBezTo>
                      <a:pt x="206" y="105"/>
                      <a:pt x="206" y="105"/>
                      <a:pt x="206" y="105"/>
                    </a:cubicBezTo>
                    <a:cubicBezTo>
                      <a:pt x="201" y="104"/>
                      <a:pt x="201" y="104"/>
                      <a:pt x="201" y="104"/>
                    </a:cubicBezTo>
                    <a:cubicBezTo>
                      <a:pt x="196" y="106"/>
                      <a:pt x="196" y="106"/>
                      <a:pt x="196" y="106"/>
                    </a:cubicBezTo>
                    <a:cubicBezTo>
                      <a:pt x="196" y="106"/>
                      <a:pt x="195" y="109"/>
                      <a:pt x="195" y="110"/>
                    </a:cubicBezTo>
                    <a:cubicBezTo>
                      <a:pt x="195" y="111"/>
                      <a:pt x="195" y="114"/>
                      <a:pt x="195" y="114"/>
                    </a:cubicBezTo>
                    <a:cubicBezTo>
                      <a:pt x="195" y="120"/>
                      <a:pt x="195" y="120"/>
                      <a:pt x="195" y="120"/>
                    </a:cubicBezTo>
                    <a:cubicBezTo>
                      <a:pt x="193" y="125"/>
                      <a:pt x="193" y="125"/>
                      <a:pt x="193" y="125"/>
                    </a:cubicBezTo>
                    <a:cubicBezTo>
                      <a:pt x="189" y="131"/>
                      <a:pt x="189" y="131"/>
                      <a:pt x="189" y="131"/>
                    </a:cubicBezTo>
                    <a:cubicBezTo>
                      <a:pt x="190" y="140"/>
                      <a:pt x="190" y="140"/>
                      <a:pt x="190" y="140"/>
                    </a:cubicBezTo>
                    <a:cubicBezTo>
                      <a:pt x="191" y="145"/>
                      <a:pt x="191" y="145"/>
                      <a:pt x="191" y="145"/>
                    </a:cubicBezTo>
                    <a:cubicBezTo>
                      <a:pt x="193" y="149"/>
                      <a:pt x="193" y="149"/>
                      <a:pt x="193" y="149"/>
                    </a:cubicBezTo>
                    <a:cubicBezTo>
                      <a:pt x="192" y="153"/>
                      <a:pt x="192" y="153"/>
                      <a:pt x="192" y="153"/>
                    </a:cubicBezTo>
                    <a:cubicBezTo>
                      <a:pt x="191" y="156"/>
                      <a:pt x="191" y="156"/>
                      <a:pt x="191" y="156"/>
                    </a:cubicBezTo>
                    <a:cubicBezTo>
                      <a:pt x="192" y="169"/>
                      <a:pt x="192" y="169"/>
                      <a:pt x="192" y="169"/>
                    </a:cubicBezTo>
                    <a:cubicBezTo>
                      <a:pt x="193" y="179"/>
                      <a:pt x="193" y="179"/>
                      <a:pt x="193" y="179"/>
                    </a:cubicBezTo>
                    <a:cubicBezTo>
                      <a:pt x="192" y="184"/>
                      <a:pt x="192" y="184"/>
                      <a:pt x="192" y="184"/>
                    </a:cubicBezTo>
                    <a:cubicBezTo>
                      <a:pt x="194" y="188"/>
                      <a:pt x="194" y="188"/>
                      <a:pt x="194" y="188"/>
                    </a:cubicBezTo>
                    <a:cubicBezTo>
                      <a:pt x="194" y="193"/>
                      <a:pt x="194" y="193"/>
                      <a:pt x="194" y="193"/>
                    </a:cubicBezTo>
                    <a:cubicBezTo>
                      <a:pt x="193" y="201"/>
                      <a:pt x="193" y="201"/>
                      <a:pt x="193" y="201"/>
                    </a:cubicBezTo>
                    <a:cubicBezTo>
                      <a:pt x="191" y="207"/>
                      <a:pt x="191" y="207"/>
                      <a:pt x="191" y="207"/>
                    </a:cubicBezTo>
                    <a:cubicBezTo>
                      <a:pt x="190" y="214"/>
                      <a:pt x="190" y="214"/>
                      <a:pt x="190" y="214"/>
                    </a:cubicBezTo>
                    <a:cubicBezTo>
                      <a:pt x="188" y="221"/>
                      <a:pt x="188" y="221"/>
                      <a:pt x="188" y="221"/>
                    </a:cubicBezTo>
                    <a:cubicBezTo>
                      <a:pt x="186" y="225"/>
                      <a:pt x="186" y="225"/>
                      <a:pt x="186" y="225"/>
                    </a:cubicBezTo>
                    <a:cubicBezTo>
                      <a:pt x="186" y="233"/>
                      <a:pt x="186" y="233"/>
                      <a:pt x="186" y="233"/>
                    </a:cubicBezTo>
                    <a:cubicBezTo>
                      <a:pt x="187" y="235"/>
                      <a:pt x="187" y="235"/>
                      <a:pt x="187" y="235"/>
                    </a:cubicBezTo>
                    <a:cubicBezTo>
                      <a:pt x="187" y="238"/>
                      <a:pt x="187" y="238"/>
                      <a:pt x="187" y="238"/>
                    </a:cubicBezTo>
                    <a:cubicBezTo>
                      <a:pt x="181" y="245"/>
                      <a:pt x="181" y="245"/>
                      <a:pt x="181" y="245"/>
                    </a:cubicBezTo>
                    <a:cubicBezTo>
                      <a:pt x="175" y="252"/>
                      <a:pt x="175" y="252"/>
                      <a:pt x="175" y="252"/>
                    </a:cubicBezTo>
                    <a:cubicBezTo>
                      <a:pt x="171" y="253"/>
                      <a:pt x="171" y="253"/>
                      <a:pt x="171" y="253"/>
                    </a:cubicBezTo>
                    <a:cubicBezTo>
                      <a:pt x="167" y="250"/>
                      <a:pt x="167" y="250"/>
                      <a:pt x="167" y="250"/>
                    </a:cubicBezTo>
                    <a:cubicBezTo>
                      <a:pt x="164" y="246"/>
                      <a:pt x="164" y="246"/>
                      <a:pt x="164" y="246"/>
                    </a:cubicBezTo>
                    <a:cubicBezTo>
                      <a:pt x="163" y="241"/>
                      <a:pt x="163" y="241"/>
                      <a:pt x="163" y="241"/>
                    </a:cubicBezTo>
                    <a:cubicBezTo>
                      <a:pt x="159" y="238"/>
                      <a:pt x="159" y="238"/>
                      <a:pt x="159" y="238"/>
                    </a:cubicBezTo>
                    <a:cubicBezTo>
                      <a:pt x="157" y="234"/>
                      <a:pt x="157" y="234"/>
                      <a:pt x="157" y="234"/>
                    </a:cubicBezTo>
                    <a:cubicBezTo>
                      <a:pt x="156" y="229"/>
                      <a:pt x="156" y="229"/>
                      <a:pt x="156" y="229"/>
                    </a:cubicBezTo>
                    <a:cubicBezTo>
                      <a:pt x="157" y="225"/>
                      <a:pt x="157" y="225"/>
                      <a:pt x="157" y="225"/>
                    </a:cubicBezTo>
                    <a:cubicBezTo>
                      <a:pt x="161" y="220"/>
                      <a:pt x="161" y="220"/>
                      <a:pt x="161" y="220"/>
                    </a:cubicBezTo>
                    <a:cubicBezTo>
                      <a:pt x="164" y="214"/>
                      <a:pt x="164" y="214"/>
                      <a:pt x="164" y="214"/>
                    </a:cubicBezTo>
                    <a:cubicBezTo>
                      <a:pt x="169" y="209"/>
                      <a:pt x="169" y="209"/>
                      <a:pt x="169" y="209"/>
                    </a:cubicBezTo>
                    <a:cubicBezTo>
                      <a:pt x="172" y="203"/>
                      <a:pt x="172" y="203"/>
                      <a:pt x="172" y="203"/>
                    </a:cubicBezTo>
                    <a:cubicBezTo>
                      <a:pt x="172" y="196"/>
                      <a:pt x="172" y="196"/>
                      <a:pt x="172" y="196"/>
                    </a:cubicBezTo>
                    <a:cubicBezTo>
                      <a:pt x="164" y="190"/>
                      <a:pt x="164" y="190"/>
                      <a:pt x="164" y="190"/>
                    </a:cubicBezTo>
                    <a:cubicBezTo>
                      <a:pt x="157" y="188"/>
                      <a:pt x="157" y="188"/>
                      <a:pt x="157" y="188"/>
                    </a:cubicBezTo>
                    <a:cubicBezTo>
                      <a:pt x="151" y="185"/>
                      <a:pt x="151" y="185"/>
                      <a:pt x="151" y="185"/>
                    </a:cubicBezTo>
                    <a:cubicBezTo>
                      <a:pt x="144" y="185"/>
                      <a:pt x="144" y="185"/>
                      <a:pt x="144" y="185"/>
                    </a:cubicBezTo>
                    <a:cubicBezTo>
                      <a:pt x="137" y="185"/>
                      <a:pt x="137" y="185"/>
                      <a:pt x="137" y="185"/>
                    </a:cubicBezTo>
                    <a:cubicBezTo>
                      <a:pt x="134" y="183"/>
                      <a:pt x="134" y="183"/>
                      <a:pt x="134" y="183"/>
                    </a:cubicBezTo>
                    <a:cubicBezTo>
                      <a:pt x="133" y="179"/>
                      <a:pt x="133" y="179"/>
                      <a:pt x="133" y="179"/>
                    </a:cubicBezTo>
                    <a:cubicBezTo>
                      <a:pt x="127" y="174"/>
                      <a:pt x="127" y="174"/>
                      <a:pt x="127" y="174"/>
                    </a:cubicBezTo>
                    <a:cubicBezTo>
                      <a:pt x="123" y="172"/>
                      <a:pt x="123" y="172"/>
                      <a:pt x="123" y="172"/>
                    </a:cubicBezTo>
                    <a:cubicBezTo>
                      <a:pt x="123" y="172"/>
                      <a:pt x="118" y="171"/>
                      <a:pt x="116" y="171"/>
                    </a:cubicBezTo>
                    <a:cubicBezTo>
                      <a:pt x="114" y="171"/>
                      <a:pt x="111" y="169"/>
                      <a:pt x="111" y="169"/>
                    </a:cubicBezTo>
                    <a:cubicBezTo>
                      <a:pt x="104" y="167"/>
                      <a:pt x="104" y="167"/>
                      <a:pt x="104" y="167"/>
                    </a:cubicBezTo>
                    <a:cubicBezTo>
                      <a:pt x="98" y="162"/>
                      <a:pt x="98" y="162"/>
                      <a:pt x="98" y="162"/>
                    </a:cubicBezTo>
                    <a:cubicBezTo>
                      <a:pt x="92" y="159"/>
                      <a:pt x="92" y="159"/>
                      <a:pt x="92" y="159"/>
                    </a:cubicBezTo>
                    <a:cubicBezTo>
                      <a:pt x="89" y="158"/>
                      <a:pt x="89" y="158"/>
                      <a:pt x="89" y="158"/>
                    </a:cubicBezTo>
                    <a:cubicBezTo>
                      <a:pt x="82" y="158"/>
                      <a:pt x="82" y="158"/>
                      <a:pt x="82" y="158"/>
                    </a:cubicBezTo>
                    <a:cubicBezTo>
                      <a:pt x="77" y="159"/>
                      <a:pt x="77" y="159"/>
                      <a:pt x="77" y="159"/>
                    </a:cubicBezTo>
                    <a:cubicBezTo>
                      <a:pt x="73" y="160"/>
                      <a:pt x="73" y="160"/>
                      <a:pt x="73" y="160"/>
                    </a:cubicBezTo>
                    <a:cubicBezTo>
                      <a:pt x="71" y="156"/>
                      <a:pt x="71" y="156"/>
                      <a:pt x="71" y="156"/>
                    </a:cubicBezTo>
                    <a:cubicBezTo>
                      <a:pt x="69" y="151"/>
                      <a:pt x="69" y="151"/>
                      <a:pt x="69" y="151"/>
                    </a:cubicBezTo>
                    <a:cubicBezTo>
                      <a:pt x="67" y="148"/>
                      <a:pt x="67" y="148"/>
                      <a:pt x="67" y="148"/>
                    </a:cubicBezTo>
                    <a:cubicBezTo>
                      <a:pt x="58" y="146"/>
                      <a:pt x="58" y="146"/>
                      <a:pt x="58" y="146"/>
                    </a:cubicBezTo>
                    <a:cubicBezTo>
                      <a:pt x="54" y="147"/>
                      <a:pt x="54" y="147"/>
                      <a:pt x="54" y="147"/>
                    </a:cubicBezTo>
                    <a:cubicBezTo>
                      <a:pt x="47" y="149"/>
                      <a:pt x="47" y="149"/>
                      <a:pt x="47" y="149"/>
                    </a:cubicBezTo>
                    <a:cubicBezTo>
                      <a:pt x="40" y="154"/>
                      <a:pt x="40" y="154"/>
                      <a:pt x="40" y="154"/>
                    </a:cubicBezTo>
                    <a:cubicBezTo>
                      <a:pt x="31" y="158"/>
                      <a:pt x="31" y="158"/>
                      <a:pt x="31" y="158"/>
                    </a:cubicBezTo>
                    <a:cubicBezTo>
                      <a:pt x="24" y="163"/>
                      <a:pt x="24" y="163"/>
                      <a:pt x="24" y="163"/>
                    </a:cubicBezTo>
                    <a:cubicBezTo>
                      <a:pt x="18" y="166"/>
                      <a:pt x="18" y="166"/>
                      <a:pt x="18" y="166"/>
                    </a:cubicBezTo>
                    <a:cubicBezTo>
                      <a:pt x="13" y="170"/>
                      <a:pt x="13" y="170"/>
                      <a:pt x="13" y="170"/>
                    </a:cubicBezTo>
                    <a:cubicBezTo>
                      <a:pt x="13" y="163"/>
                      <a:pt x="13" y="163"/>
                      <a:pt x="13" y="163"/>
                    </a:cubicBezTo>
                    <a:cubicBezTo>
                      <a:pt x="13" y="163"/>
                      <a:pt x="14" y="156"/>
                      <a:pt x="13" y="155"/>
                    </a:cubicBezTo>
                    <a:cubicBezTo>
                      <a:pt x="11" y="153"/>
                      <a:pt x="9" y="148"/>
                      <a:pt x="9" y="148"/>
                    </a:cubicBezTo>
                    <a:cubicBezTo>
                      <a:pt x="6" y="142"/>
                      <a:pt x="6" y="142"/>
                      <a:pt x="6" y="142"/>
                    </a:cubicBezTo>
                    <a:cubicBezTo>
                      <a:pt x="5" y="133"/>
                      <a:pt x="5" y="133"/>
                      <a:pt x="5" y="133"/>
                    </a:cubicBezTo>
                    <a:cubicBezTo>
                      <a:pt x="6" y="129"/>
                      <a:pt x="6" y="129"/>
                      <a:pt x="6" y="129"/>
                    </a:cubicBezTo>
                    <a:cubicBezTo>
                      <a:pt x="7" y="120"/>
                      <a:pt x="7" y="120"/>
                      <a:pt x="7" y="120"/>
                    </a:cubicBezTo>
                    <a:cubicBezTo>
                      <a:pt x="7" y="110"/>
                      <a:pt x="7" y="110"/>
                      <a:pt x="7" y="110"/>
                    </a:cubicBezTo>
                    <a:cubicBezTo>
                      <a:pt x="5" y="104"/>
                      <a:pt x="5" y="104"/>
                      <a:pt x="5" y="104"/>
                    </a:cubicBezTo>
                    <a:cubicBezTo>
                      <a:pt x="4" y="95"/>
                      <a:pt x="4" y="95"/>
                      <a:pt x="4" y="95"/>
                    </a:cubicBezTo>
                    <a:cubicBezTo>
                      <a:pt x="6" y="90"/>
                      <a:pt x="6" y="90"/>
                      <a:pt x="6" y="90"/>
                    </a:cubicBezTo>
                    <a:cubicBezTo>
                      <a:pt x="8" y="84"/>
                      <a:pt x="8" y="84"/>
                      <a:pt x="8" y="84"/>
                    </a:cubicBezTo>
                    <a:cubicBezTo>
                      <a:pt x="5" y="76"/>
                      <a:pt x="5" y="76"/>
                      <a:pt x="5" y="76"/>
                    </a:cubicBezTo>
                    <a:lnTo>
                      <a:pt x="0" y="73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38" name="Freeform 28"/>
              <p:cNvSpPr>
                <a:spLocks/>
              </p:cNvSpPr>
              <p:nvPr/>
            </p:nvSpPr>
            <p:spPr bwMode="auto">
              <a:xfrm>
                <a:off x="10696575" y="2551113"/>
                <a:ext cx="134937" cy="187325"/>
              </a:xfrm>
              <a:custGeom>
                <a:avLst/>
                <a:gdLst>
                  <a:gd name="T0" fmla="*/ 10 w 85"/>
                  <a:gd name="T1" fmla="*/ 2 h 118"/>
                  <a:gd name="T2" fmla="*/ 19 w 85"/>
                  <a:gd name="T3" fmla="*/ 9 h 118"/>
                  <a:gd name="T4" fmla="*/ 33 w 85"/>
                  <a:gd name="T5" fmla="*/ 14 h 118"/>
                  <a:gd name="T6" fmla="*/ 47 w 85"/>
                  <a:gd name="T7" fmla="*/ 21 h 118"/>
                  <a:gd name="T8" fmla="*/ 64 w 85"/>
                  <a:gd name="T9" fmla="*/ 31 h 118"/>
                  <a:gd name="T10" fmla="*/ 83 w 85"/>
                  <a:gd name="T11" fmla="*/ 50 h 118"/>
                  <a:gd name="T12" fmla="*/ 85 w 85"/>
                  <a:gd name="T13" fmla="*/ 52 h 118"/>
                  <a:gd name="T14" fmla="*/ 81 w 85"/>
                  <a:gd name="T15" fmla="*/ 61 h 118"/>
                  <a:gd name="T16" fmla="*/ 62 w 85"/>
                  <a:gd name="T17" fmla="*/ 85 h 118"/>
                  <a:gd name="T18" fmla="*/ 50 w 85"/>
                  <a:gd name="T19" fmla="*/ 99 h 118"/>
                  <a:gd name="T20" fmla="*/ 38 w 85"/>
                  <a:gd name="T21" fmla="*/ 116 h 118"/>
                  <a:gd name="T22" fmla="*/ 28 w 85"/>
                  <a:gd name="T23" fmla="*/ 118 h 118"/>
                  <a:gd name="T24" fmla="*/ 17 w 85"/>
                  <a:gd name="T25" fmla="*/ 116 h 118"/>
                  <a:gd name="T26" fmla="*/ 12 w 85"/>
                  <a:gd name="T27" fmla="*/ 109 h 118"/>
                  <a:gd name="T28" fmla="*/ 5 w 85"/>
                  <a:gd name="T29" fmla="*/ 99 h 118"/>
                  <a:gd name="T30" fmla="*/ 0 w 85"/>
                  <a:gd name="T31" fmla="*/ 90 h 118"/>
                  <a:gd name="T32" fmla="*/ 0 w 85"/>
                  <a:gd name="T33" fmla="*/ 80 h 118"/>
                  <a:gd name="T34" fmla="*/ 12 w 85"/>
                  <a:gd name="T35" fmla="*/ 78 h 118"/>
                  <a:gd name="T36" fmla="*/ 17 w 85"/>
                  <a:gd name="T37" fmla="*/ 64 h 118"/>
                  <a:gd name="T38" fmla="*/ 17 w 85"/>
                  <a:gd name="T39" fmla="*/ 43 h 118"/>
                  <a:gd name="T40" fmla="*/ 17 w 85"/>
                  <a:gd name="T41" fmla="*/ 26 h 118"/>
                  <a:gd name="T42" fmla="*/ 12 w 85"/>
                  <a:gd name="T43" fmla="*/ 16 h 118"/>
                  <a:gd name="T44" fmla="*/ 5 w 85"/>
                  <a:gd name="T45" fmla="*/ 9 h 118"/>
                  <a:gd name="T46" fmla="*/ 5 w 85"/>
                  <a:gd name="T47" fmla="*/ 0 h 118"/>
                  <a:gd name="T48" fmla="*/ 10 w 85"/>
                  <a:gd name="T49" fmla="*/ 2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5" h="118">
                    <a:moveTo>
                      <a:pt x="10" y="2"/>
                    </a:moveTo>
                    <a:lnTo>
                      <a:pt x="19" y="9"/>
                    </a:lnTo>
                    <a:lnTo>
                      <a:pt x="33" y="14"/>
                    </a:lnTo>
                    <a:lnTo>
                      <a:pt x="47" y="21"/>
                    </a:lnTo>
                    <a:lnTo>
                      <a:pt x="64" y="31"/>
                    </a:lnTo>
                    <a:lnTo>
                      <a:pt x="83" y="50"/>
                    </a:lnTo>
                    <a:lnTo>
                      <a:pt x="85" y="52"/>
                    </a:lnTo>
                    <a:lnTo>
                      <a:pt x="81" y="61"/>
                    </a:lnTo>
                    <a:lnTo>
                      <a:pt x="62" y="85"/>
                    </a:lnTo>
                    <a:lnTo>
                      <a:pt x="50" y="99"/>
                    </a:lnTo>
                    <a:lnTo>
                      <a:pt x="38" y="116"/>
                    </a:lnTo>
                    <a:lnTo>
                      <a:pt x="28" y="118"/>
                    </a:lnTo>
                    <a:lnTo>
                      <a:pt x="17" y="116"/>
                    </a:lnTo>
                    <a:lnTo>
                      <a:pt x="12" y="109"/>
                    </a:lnTo>
                    <a:lnTo>
                      <a:pt x="5" y="99"/>
                    </a:lnTo>
                    <a:lnTo>
                      <a:pt x="0" y="90"/>
                    </a:lnTo>
                    <a:lnTo>
                      <a:pt x="0" y="80"/>
                    </a:lnTo>
                    <a:lnTo>
                      <a:pt x="12" y="78"/>
                    </a:lnTo>
                    <a:lnTo>
                      <a:pt x="17" y="64"/>
                    </a:lnTo>
                    <a:lnTo>
                      <a:pt x="17" y="43"/>
                    </a:lnTo>
                    <a:lnTo>
                      <a:pt x="17" y="26"/>
                    </a:lnTo>
                    <a:lnTo>
                      <a:pt x="12" y="16"/>
                    </a:lnTo>
                    <a:lnTo>
                      <a:pt x="5" y="9"/>
                    </a:lnTo>
                    <a:lnTo>
                      <a:pt x="5" y="0"/>
                    </a:lnTo>
                    <a:lnTo>
                      <a:pt x="10" y="2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39" name="Freeform 29"/>
              <p:cNvSpPr>
                <a:spLocks/>
              </p:cNvSpPr>
              <p:nvPr/>
            </p:nvSpPr>
            <p:spPr bwMode="auto">
              <a:xfrm>
                <a:off x="10696575" y="2474913"/>
                <a:ext cx="263525" cy="139700"/>
              </a:xfrm>
              <a:custGeom>
                <a:avLst/>
                <a:gdLst>
                  <a:gd name="T0" fmla="*/ 0 w 166"/>
                  <a:gd name="T1" fmla="*/ 34 h 88"/>
                  <a:gd name="T2" fmla="*/ 10 w 166"/>
                  <a:gd name="T3" fmla="*/ 41 h 88"/>
                  <a:gd name="T4" fmla="*/ 21 w 166"/>
                  <a:gd name="T5" fmla="*/ 48 h 88"/>
                  <a:gd name="T6" fmla="*/ 36 w 166"/>
                  <a:gd name="T7" fmla="*/ 53 h 88"/>
                  <a:gd name="T8" fmla="*/ 47 w 166"/>
                  <a:gd name="T9" fmla="*/ 60 h 88"/>
                  <a:gd name="T10" fmla="*/ 57 w 166"/>
                  <a:gd name="T11" fmla="*/ 64 h 88"/>
                  <a:gd name="T12" fmla="*/ 66 w 166"/>
                  <a:gd name="T13" fmla="*/ 69 h 88"/>
                  <a:gd name="T14" fmla="*/ 78 w 166"/>
                  <a:gd name="T15" fmla="*/ 79 h 88"/>
                  <a:gd name="T16" fmla="*/ 88 w 166"/>
                  <a:gd name="T17" fmla="*/ 86 h 88"/>
                  <a:gd name="T18" fmla="*/ 100 w 166"/>
                  <a:gd name="T19" fmla="*/ 88 h 88"/>
                  <a:gd name="T20" fmla="*/ 109 w 166"/>
                  <a:gd name="T21" fmla="*/ 81 h 88"/>
                  <a:gd name="T22" fmla="*/ 126 w 166"/>
                  <a:gd name="T23" fmla="*/ 67 h 88"/>
                  <a:gd name="T24" fmla="*/ 140 w 166"/>
                  <a:gd name="T25" fmla="*/ 48 h 88"/>
                  <a:gd name="T26" fmla="*/ 152 w 166"/>
                  <a:gd name="T27" fmla="*/ 36 h 88"/>
                  <a:gd name="T28" fmla="*/ 159 w 166"/>
                  <a:gd name="T29" fmla="*/ 27 h 88"/>
                  <a:gd name="T30" fmla="*/ 163 w 166"/>
                  <a:gd name="T31" fmla="*/ 15 h 88"/>
                  <a:gd name="T32" fmla="*/ 166 w 166"/>
                  <a:gd name="T33" fmla="*/ 5 h 88"/>
                  <a:gd name="T34" fmla="*/ 149 w 166"/>
                  <a:gd name="T35" fmla="*/ 0 h 88"/>
                  <a:gd name="T36" fmla="*/ 135 w 166"/>
                  <a:gd name="T37" fmla="*/ 3 h 88"/>
                  <a:gd name="T38" fmla="*/ 126 w 166"/>
                  <a:gd name="T39" fmla="*/ 5 h 88"/>
                  <a:gd name="T40" fmla="*/ 118 w 166"/>
                  <a:gd name="T41" fmla="*/ 22 h 88"/>
                  <a:gd name="T42" fmla="*/ 107 w 166"/>
                  <a:gd name="T43" fmla="*/ 29 h 88"/>
                  <a:gd name="T44" fmla="*/ 90 w 166"/>
                  <a:gd name="T45" fmla="*/ 31 h 88"/>
                  <a:gd name="T46" fmla="*/ 73 w 166"/>
                  <a:gd name="T47" fmla="*/ 31 h 88"/>
                  <a:gd name="T48" fmla="*/ 57 w 166"/>
                  <a:gd name="T49" fmla="*/ 31 h 88"/>
                  <a:gd name="T50" fmla="*/ 45 w 166"/>
                  <a:gd name="T51" fmla="*/ 27 h 88"/>
                  <a:gd name="T52" fmla="*/ 36 w 166"/>
                  <a:gd name="T53" fmla="*/ 19 h 88"/>
                  <a:gd name="T54" fmla="*/ 28 w 166"/>
                  <a:gd name="T55" fmla="*/ 15 h 88"/>
                  <a:gd name="T56" fmla="*/ 19 w 166"/>
                  <a:gd name="T57" fmla="*/ 15 h 88"/>
                  <a:gd name="T58" fmla="*/ 10 w 166"/>
                  <a:gd name="T59" fmla="*/ 19 h 88"/>
                  <a:gd name="T60" fmla="*/ 2 w 166"/>
                  <a:gd name="T61" fmla="*/ 27 h 88"/>
                  <a:gd name="T62" fmla="*/ 0 w 166"/>
                  <a:gd name="T63" fmla="*/ 34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66" h="88">
                    <a:moveTo>
                      <a:pt x="0" y="34"/>
                    </a:moveTo>
                    <a:lnTo>
                      <a:pt x="10" y="41"/>
                    </a:lnTo>
                    <a:lnTo>
                      <a:pt x="21" y="48"/>
                    </a:lnTo>
                    <a:lnTo>
                      <a:pt x="36" y="53"/>
                    </a:lnTo>
                    <a:lnTo>
                      <a:pt x="47" y="60"/>
                    </a:lnTo>
                    <a:lnTo>
                      <a:pt x="57" y="64"/>
                    </a:lnTo>
                    <a:lnTo>
                      <a:pt x="66" y="69"/>
                    </a:lnTo>
                    <a:lnTo>
                      <a:pt x="78" y="79"/>
                    </a:lnTo>
                    <a:lnTo>
                      <a:pt x="88" y="86"/>
                    </a:lnTo>
                    <a:lnTo>
                      <a:pt x="100" y="88"/>
                    </a:lnTo>
                    <a:lnTo>
                      <a:pt x="109" y="81"/>
                    </a:lnTo>
                    <a:lnTo>
                      <a:pt x="126" y="67"/>
                    </a:lnTo>
                    <a:lnTo>
                      <a:pt x="140" y="48"/>
                    </a:lnTo>
                    <a:lnTo>
                      <a:pt x="152" y="36"/>
                    </a:lnTo>
                    <a:lnTo>
                      <a:pt x="159" y="27"/>
                    </a:lnTo>
                    <a:lnTo>
                      <a:pt x="163" y="15"/>
                    </a:lnTo>
                    <a:lnTo>
                      <a:pt x="166" y="5"/>
                    </a:lnTo>
                    <a:lnTo>
                      <a:pt x="149" y="0"/>
                    </a:lnTo>
                    <a:lnTo>
                      <a:pt x="135" y="3"/>
                    </a:lnTo>
                    <a:lnTo>
                      <a:pt x="126" y="5"/>
                    </a:lnTo>
                    <a:lnTo>
                      <a:pt x="118" y="22"/>
                    </a:lnTo>
                    <a:lnTo>
                      <a:pt x="107" y="29"/>
                    </a:lnTo>
                    <a:lnTo>
                      <a:pt x="90" y="31"/>
                    </a:lnTo>
                    <a:lnTo>
                      <a:pt x="73" y="31"/>
                    </a:lnTo>
                    <a:lnTo>
                      <a:pt x="57" y="31"/>
                    </a:lnTo>
                    <a:lnTo>
                      <a:pt x="45" y="27"/>
                    </a:lnTo>
                    <a:lnTo>
                      <a:pt x="36" y="19"/>
                    </a:lnTo>
                    <a:lnTo>
                      <a:pt x="28" y="15"/>
                    </a:lnTo>
                    <a:lnTo>
                      <a:pt x="19" y="15"/>
                    </a:lnTo>
                    <a:lnTo>
                      <a:pt x="10" y="19"/>
                    </a:lnTo>
                    <a:lnTo>
                      <a:pt x="2" y="27"/>
                    </a:lnTo>
                    <a:lnTo>
                      <a:pt x="0" y="34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40" name="Freeform 30"/>
              <p:cNvSpPr>
                <a:spLocks/>
              </p:cNvSpPr>
              <p:nvPr/>
            </p:nvSpPr>
            <p:spPr bwMode="auto">
              <a:xfrm>
                <a:off x="9910763" y="1885950"/>
                <a:ext cx="533400" cy="777875"/>
              </a:xfrm>
              <a:custGeom>
                <a:avLst/>
                <a:gdLst>
                  <a:gd name="T0" fmla="*/ 113 w 142"/>
                  <a:gd name="T1" fmla="*/ 0 h 207"/>
                  <a:gd name="T2" fmla="*/ 120 w 142"/>
                  <a:gd name="T3" fmla="*/ 4 h 207"/>
                  <a:gd name="T4" fmla="*/ 116 w 142"/>
                  <a:gd name="T5" fmla="*/ 11 h 207"/>
                  <a:gd name="T6" fmla="*/ 120 w 142"/>
                  <a:gd name="T7" fmla="*/ 20 h 207"/>
                  <a:gd name="T8" fmla="*/ 125 w 142"/>
                  <a:gd name="T9" fmla="*/ 31 h 207"/>
                  <a:gd name="T10" fmla="*/ 127 w 142"/>
                  <a:gd name="T11" fmla="*/ 42 h 207"/>
                  <a:gd name="T12" fmla="*/ 129 w 142"/>
                  <a:gd name="T13" fmla="*/ 70 h 207"/>
                  <a:gd name="T14" fmla="*/ 130 w 142"/>
                  <a:gd name="T15" fmla="*/ 82 h 207"/>
                  <a:gd name="T16" fmla="*/ 134 w 142"/>
                  <a:gd name="T17" fmla="*/ 97 h 207"/>
                  <a:gd name="T18" fmla="*/ 140 w 142"/>
                  <a:gd name="T19" fmla="*/ 104 h 207"/>
                  <a:gd name="T20" fmla="*/ 139 w 142"/>
                  <a:gd name="T21" fmla="*/ 112 h 207"/>
                  <a:gd name="T22" fmla="*/ 136 w 142"/>
                  <a:gd name="T23" fmla="*/ 124 h 207"/>
                  <a:gd name="T24" fmla="*/ 139 w 142"/>
                  <a:gd name="T25" fmla="*/ 134 h 207"/>
                  <a:gd name="T26" fmla="*/ 129 w 142"/>
                  <a:gd name="T27" fmla="*/ 144 h 207"/>
                  <a:gd name="T28" fmla="*/ 115 w 142"/>
                  <a:gd name="T29" fmla="*/ 155 h 207"/>
                  <a:gd name="T30" fmla="*/ 103 w 142"/>
                  <a:gd name="T31" fmla="*/ 166 h 207"/>
                  <a:gd name="T32" fmla="*/ 92 w 142"/>
                  <a:gd name="T33" fmla="*/ 169 h 207"/>
                  <a:gd name="T34" fmla="*/ 81 w 142"/>
                  <a:gd name="T35" fmla="*/ 171 h 207"/>
                  <a:gd name="T36" fmla="*/ 72 w 142"/>
                  <a:gd name="T37" fmla="*/ 168 h 207"/>
                  <a:gd name="T38" fmla="*/ 61 w 142"/>
                  <a:gd name="T39" fmla="*/ 167 h 207"/>
                  <a:gd name="T40" fmla="*/ 55 w 142"/>
                  <a:gd name="T41" fmla="*/ 174 h 207"/>
                  <a:gd name="T42" fmla="*/ 55 w 142"/>
                  <a:gd name="T43" fmla="*/ 184 h 207"/>
                  <a:gd name="T44" fmla="*/ 50 w 142"/>
                  <a:gd name="T45" fmla="*/ 194 h 207"/>
                  <a:gd name="T46" fmla="*/ 41 w 142"/>
                  <a:gd name="T47" fmla="*/ 199 h 207"/>
                  <a:gd name="T48" fmla="*/ 31 w 142"/>
                  <a:gd name="T49" fmla="*/ 205 h 207"/>
                  <a:gd name="T50" fmla="*/ 21 w 142"/>
                  <a:gd name="T51" fmla="*/ 205 h 207"/>
                  <a:gd name="T52" fmla="*/ 15 w 142"/>
                  <a:gd name="T53" fmla="*/ 200 h 207"/>
                  <a:gd name="T54" fmla="*/ 10 w 142"/>
                  <a:gd name="T55" fmla="*/ 195 h 207"/>
                  <a:gd name="T56" fmla="*/ 3 w 142"/>
                  <a:gd name="T57" fmla="*/ 188 h 207"/>
                  <a:gd name="T58" fmla="*/ 3 w 142"/>
                  <a:gd name="T59" fmla="*/ 175 h 207"/>
                  <a:gd name="T60" fmla="*/ 0 w 142"/>
                  <a:gd name="T61" fmla="*/ 162 h 207"/>
                  <a:gd name="T62" fmla="*/ 6 w 142"/>
                  <a:gd name="T63" fmla="*/ 151 h 207"/>
                  <a:gd name="T64" fmla="*/ 11 w 142"/>
                  <a:gd name="T65" fmla="*/ 135 h 207"/>
                  <a:gd name="T66" fmla="*/ 15 w 142"/>
                  <a:gd name="T67" fmla="*/ 127 h 207"/>
                  <a:gd name="T68" fmla="*/ 23 w 142"/>
                  <a:gd name="T69" fmla="*/ 123 h 207"/>
                  <a:gd name="T70" fmla="*/ 35 w 142"/>
                  <a:gd name="T71" fmla="*/ 119 h 207"/>
                  <a:gd name="T72" fmla="*/ 46 w 142"/>
                  <a:gd name="T73" fmla="*/ 108 h 207"/>
                  <a:gd name="T74" fmla="*/ 56 w 142"/>
                  <a:gd name="T75" fmla="*/ 104 h 207"/>
                  <a:gd name="T76" fmla="*/ 66 w 142"/>
                  <a:gd name="T77" fmla="*/ 104 h 207"/>
                  <a:gd name="T78" fmla="*/ 77 w 142"/>
                  <a:gd name="T79" fmla="*/ 102 h 207"/>
                  <a:gd name="T80" fmla="*/ 81 w 142"/>
                  <a:gd name="T81" fmla="*/ 89 h 207"/>
                  <a:gd name="T82" fmla="*/ 77 w 142"/>
                  <a:gd name="T83" fmla="*/ 81 h 207"/>
                  <a:gd name="T84" fmla="*/ 79 w 142"/>
                  <a:gd name="T85" fmla="*/ 70 h 207"/>
                  <a:gd name="T86" fmla="*/ 84 w 142"/>
                  <a:gd name="T87" fmla="*/ 62 h 207"/>
                  <a:gd name="T88" fmla="*/ 82 w 142"/>
                  <a:gd name="T89" fmla="*/ 50 h 207"/>
                  <a:gd name="T90" fmla="*/ 81 w 142"/>
                  <a:gd name="T91" fmla="*/ 36 h 207"/>
                  <a:gd name="T92" fmla="*/ 85 w 142"/>
                  <a:gd name="T93" fmla="*/ 25 h 207"/>
                  <a:gd name="T94" fmla="*/ 93 w 142"/>
                  <a:gd name="T95" fmla="*/ 17 h 207"/>
                  <a:gd name="T96" fmla="*/ 107 w 142"/>
                  <a:gd name="T97" fmla="*/ 6 h 2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42" h="207">
                    <a:moveTo>
                      <a:pt x="109" y="0"/>
                    </a:moveTo>
                    <a:cubicBezTo>
                      <a:pt x="113" y="0"/>
                      <a:pt x="113" y="0"/>
                      <a:pt x="113" y="0"/>
                    </a:cubicBezTo>
                    <a:cubicBezTo>
                      <a:pt x="118" y="2"/>
                      <a:pt x="118" y="2"/>
                      <a:pt x="118" y="2"/>
                    </a:cubicBezTo>
                    <a:cubicBezTo>
                      <a:pt x="120" y="4"/>
                      <a:pt x="120" y="4"/>
                      <a:pt x="120" y="4"/>
                    </a:cubicBezTo>
                    <a:cubicBezTo>
                      <a:pt x="117" y="7"/>
                      <a:pt x="117" y="7"/>
                      <a:pt x="117" y="7"/>
                    </a:cubicBezTo>
                    <a:cubicBezTo>
                      <a:pt x="116" y="11"/>
                      <a:pt x="116" y="11"/>
                      <a:pt x="116" y="11"/>
                    </a:cubicBezTo>
                    <a:cubicBezTo>
                      <a:pt x="117" y="15"/>
                      <a:pt x="117" y="15"/>
                      <a:pt x="117" y="15"/>
                    </a:cubicBezTo>
                    <a:cubicBezTo>
                      <a:pt x="120" y="20"/>
                      <a:pt x="120" y="20"/>
                      <a:pt x="120" y="20"/>
                    </a:cubicBezTo>
                    <a:cubicBezTo>
                      <a:pt x="123" y="26"/>
                      <a:pt x="123" y="26"/>
                      <a:pt x="123" y="26"/>
                    </a:cubicBezTo>
                    <a:cubicBezTo>
                      <a:pt x="125" y="31"/>
                      <a:pt x="125" y="31"/>
                      <a:pt x="125" y="31"/>
                    </a:cubicBezTo>
                    <a:cubicBezTo>
                      <a:pt x="125" y="36"/>
                      <a:pt x="125" y="36"/>
                      <a:pt x="125" y="36"/>
                    </a:cubicBezTo>
                    <a:cubicBezTo>
                      <a:pt x="127" y="42"/>
                      <a:pt x="127" y="42"/>
                      <a:pt x="127" y="42"/>
                    </a:cubicBezTo>
                    <a:cubicBezTo>
                      <a:pt x="127" y="53"/>
                      <a:pt x="127" y="53"/>
                      <a:pt x="127" y="53"/>
                    </a:cubicBezTo>
                    <a:cubicBezTo>
                      <a:pt x="129" y="70"/>
                      <a:pt x="129" y="70"/>
                      <a:pt x="129" y="70"/>
                    </a:cubicBezTo>
                    <a:cubicBezTo>
                      <a:pt x="129" y="77"/>
                      <a:pt x="129" y="77"/>
                      <a:pt x="129" y="77"/>
                    </a:cubicBezTo>
                    <a:cubicBezTo>
                      <a:pt x="130" y="82"/>
                      <a:pt x="130" y="82"/>
                      <a:pt x="130" y="82"/>
                    </a:cubicBezTo>
                    <a:cubicBezTo>
                      <a:pt x="132" y="92"/>
                      <a:pt x="132" y="92"/>
                      <a:pt x="132" y="92"/>
                    </a:cubicBezTo>
                    <a:cubicBezTo>
                      <a:pt x="134" y="97"/>
                      <a:pt x="134" y="97"/>
                      <a:pt x="134" y="97"/>
                    </a:cubicBezTo>
                    <a:cubicBezTo>
                      <a:pt x="135" y="101"/>
                      <a:pt x="135" y="101"/>
                      <a:pt x="135" y="101"/>
                    </a:cubicBezTo>
                    <a:cubicBezTo>
                      <a:pt x="140" y="104"/>
                      <a:pt x="140" y="104"/>
                      <a:pt x="140" y="104"/>
                    </a:cubicBezTo>
                    <a:cubicBezTo>
                      <a:pt x="142" y="108"/>
                      <a:pt x="142" y="108"/>
                      <a:pt x="142" y="108"/>
                    </a:cubicBezTo>
                    <a:cubicBezTo>
                      <a:pt x="142" y="108"/>
                      <a:pt x="141" y="111"/>
                      <a:pt x="139" y="112"/>
                    </a:cubicBezTo>
                    <a:cubicBezTo>
                      <a:pt x="138" y="112"/>
                      <a:pt x="136" y="117"/>
                      <a:pt x="136" y="117"/>
                    </a:cubicBezTo>
                    <a:cubicBezTo>
                      <a:pt x="136" y="124"/>
                      <a:pt x="136" y="124"/>
                      <a:pt x="136" y="124"/>
                    </a:cubicBezTo>
                    <a:cubicBezTo>
                      <a:pt x="138" y="129"/>
                      <a:pt x="138" y="129"/>
                      <a:pt x="138" y="129"/>
                    </a:cubicBezTo>
                    <a:cubicBezTo>
                      <a:pt x="139" y="134"/>
                      <a:pt x="139" y="134"/>
                      <a:pt x="139" y="134"/>
                    </a:cubicBezTo>
                    <a:cubicBezTo>
                      <a:pt x="137" y="139"/>
                      <a:pt x="137" y="139"/>
                      <a:pt x="137" y="139"/>
                    </a:cubicBezTo>
                    <a:cubicBezTo>
                      <a:pt x="129" y="144"/>
                      <a:pt x="129" y="144"/>
                      <a:pt x="129" y="144"/>
                    </a:cubicBezTo>
                    <a:cubicBezTo>
                      <a:pt x="121" y="150"/>
                      <a:pt x="121" y="150"/>
                      <a:pt x="121" y="150"/>
                    </a:cubicBezTo>
                    <a:cubicBezTo>
                      <a:pt x="115" y="155"/>
                      <a:pt x="115" y="155"/>
                      <a:pt x="115" y="155"/>
                    </a:cubicBezTo>
                    <a:cubicBezTo>
                      <a:pt x="109" y="162"/>
                      <a:pt x="109" y="162"/>
                      <a:pt x="109" y="162"/>
                    </a:cubicBezTo>
                    <a:cubicBezTo>
                      <a:pt x="103" y="166"/>
                      <a:pt x="103" y="166"/>
                      <a:pt x="103" y="166"/>
                    </a:cubicBezTo>
                    <a:cubicBezTo>
                      <a:pt x="96" y="166"/>
                      <a:pt x="96" y="166"/>
                      <a:pt x="96" y="166"/>
                    </a:cubicBezTo>
                    <a:cubicBezTo>
                      <a:pt x="92" y="169"/>
                      <a:pt x="92" y="169"/>
                      <a:pt x="92" y="169"/>
                    </a:cubicBezTo>
                    <a:cubicBezTo>
                      <a:pt x="87" y="171"/>
                      <a:pt x="87" y="171"/>
                      <a:pt x="87" y="171"/>
                    </a:cubicBezTo>
                    <a:cubicBezTo>
                      <a:pt x="81" y="171"/>
                      <a:pt x="81" y="171"/>
                      <a:pt x="81" y="171"/>
                    </a:cubicBezTo>
                    <a:cubicBezTo>
                      <a:pt x="77" y="170"/>
                      <a:pt x="77" y="170"/>
                      <a:pt x="77" y="170"/>
                    </a:cubicBezTo>
                    <a:cubicBezTo>
                      <a:pt x="72" y="168"/>
                      <a:pt x="72" y="168"/>
                      <a:pt x="72" y="168"/>
                    </a:cubicBezTo>
                    <a:cubicBezTo>
                      <a:pt x="65" y="167"/>
                      <a:pt x="65" y="167"/>
                      <a:pt x="65" y="167"/>
                    </a:cubicBezTo>
                    <a:cubicBezTo>
                      <a:pt x="61" y="167"/>
                      <a:pt x="61" y="167"/>
                      <a:pt x="61" y="167"/>
                    </a:cubicBezTo>
                    <a:cubicBezTo>
                      <a:pt x="58" y="170"/>
                      <a:pt x="58" y="170"/>
                      <a:pt x="58" y="170"/>
                    </a:cubicBezTo>
                    <a:cubicBezTo>
                      <a:pt x="55" y="174"/>
                      <a:pt x="55" y="174"/>
                      <a:pt x="55" y="174"/>
                    </a:cubicBezTo>
                    <a:cubicBezTo>
                      <a:pt x="55" y="180"/>
                      <a:pt x="55" y="180"/>
                      <a:pt x="55" y="180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3" y="190"/>
                      <a:pt x="53" y="190"/>
                      <a:pt x="53" y="190"/>
                    </a:cubicBezTo>
                    <a:cubicBezTo>
                      <a:pt x="50" y="194"/>
                      <a:pt x="50" y="194"/>
                      <a:pt x="50" y="194"/>
                    </a:cubicBezTo>
                    <a:cubicBezTo>
                      <a:pt x="46" y="198"/>
                      <a:pt x="46" y="198"/>
                      <a:pt x="46" y="198"/>
                    </a:cubicBezTo>
                    <a:cubicBezTo>
                      <a:pt x="41" y="199"/>
                      <a:pt x="41" y="199"/>
                      <a:pt x="41" y="199"/>
                    </a:cubicBezTo>
                    <a:cubicBezTo>
                      <a:pt x="36" y="202"/>
                      <a:pt x="36" y="202"/>
                      <a:pt x="36" y="202"/>
                    </a:cubicBezTo>
                    <a:cubicBezTo>
                      <a:pt x="31" y="205"/>
                      <a:pt x="31" y="205"/>
                      <a:pt x="31" y="205"/>
                    </a:cubicBezTo>
                    <a:cubicBezTo>
                      <a:pt x="26" y="207"/>
                      <a:pt x="26" y="207"/>
                      <a:pt x="26" y="207"/>
                    </a:cubicBezTo>
                    <a:cubicBezTo>
                      <a:pt x="26" y="207"/>
                      <a:pt x="24" y="205"/>
                      <a:pt x="21" y="205"/>
                    </a:cubicBezTo>
                    <a:cubicBezTo>
                      <a:pt x="18" y="204"/>
                      <a:pt x="18" y="204"/>
                      <a:pt x="18" y="204"/>
                    </a:cubicBezTo>
                    <a:cubicBezTo>
                      <a:pt x="15" y="200"/>
                      <a:pt x="15" y="200"/>
                      <a:pt x="15" y="200"/>
                    </a:cubicBezTo>
                    <a:cubicBezTo>
                      <a:pt x="13" y="197"/>
                      <a:pt x="13" y="197"/>
                      <a:pt x="13" y="197"/>
                    </a:cubicBezTo>
                    <a:cubicBezTo>
                      <a:pt x="10" y="195"/>
                      <a:pt x="10" y="195"/>
                      <a:pt x="10" y="195"/>
                    </a:cubicBezTo>
                    <a:cubicBezTo>
                      <a:pt x="4" y="195"/>
                      <a:pt x="4" y="195"/>
                      <a:pt x="4" y="195"/>
                    </a:cubicBezTo>
                    <a:cubicBezTo>
                      <a:pt x="3" y="188"/>
                      <a:pt x="3" y="188"/>
                      <a:pt x="3" y="188"/>
                    </a:cubicBezTo>
                    <a:cubicBezTo>
                      <a:pt x="3" y="182"/>
                      <a:pt x="3" y="182"/>
                      <a:pt x="3" y="182"/>
                    </a:cubicBezTo>
                    <a:cubicBezTo>
                      <a:pt x="3" y="175"/>
                      <a:pt x="3" y="175"/>
                      <a:pt x="3" y="175"/>
                    </a:cubicBezTo>
                    <a:cubicBezTo>
                      <a:pt x="1" y="170"/>
                      <a:pt x="1" y="170"/>
                      <a:pt x="1" y="170"/>
                    </a:cubicBezTo>
                    <a:cubicBezTo>
                      <a:pt x="0" y="162"/>
                      <a:pt x="0" y="162"/>
                      <a:pt x="0" y="162"/>
                    </a:cubicBezTo>
                    <a:cubicBezTo>
                      <a:pt x="3" y="156"/>
                      <a:pt x="3" y="156"/>
                      <a:pt x="3" y="156"/>
                    </a:cubicBezTo>
                    <a:cubicBezTo>
                      <a:pt x="6" y="151"/>
                      <a:pt x="6" y="151"/>
                      <a:pt x="6" y="151"/>
                    </a:cubicBezTo>
                    <a:cubicBezTo>
                      <a:pt x="9" y="143"/>
                      <a:pt x="9" y="143"/>
                      <a:pt x="9" y="143"/>
                    </a:cubicBezTo>
                    <a:cubicBezTo>
                      <a:pt x="11" y="135"/>
                      <a:pt x="11" y="135"/>
                      <a:pt x="11" y="135"/>
                    </a:cubicBezTo>
                    <a:cubicBezTo>
                      <a:pt x="12" y="130"/>
                      <a:pt x="12" y="130"/>
                      <a:pt x="12" y="130"/>
                    </a:cubicBezTo>
                    <a:cubicBezTo>
                      <a:pt x="15" y="127"/>
                      <a:pt x="15" y="127"/>
                      <a:pt x="15" y="127"/>
                    </a:cubicBezTo>
                    <a:cubicBezTo>
                      <a:pt x="19" y="125"/>
                      <a:pt x="19" y="125"/>
                      <a:pt x="19" y="125"/>
                    </a:cubicBezTo>
                    <a:cubicBezTo>
                      <a:pt x="23" y="123"/>
                      <a:pt x="23" y="123"/>
                      <a:pt x="23" y="123"/>
                    </a:cubicBezTo>
                    <a:cubicBezTo>
                      <a:pt x="28" y="121"/>
                      <a:pt x="28" y="121"/>
                      <a:pt x="28" y="121"/>
                    </a:cubicBezTo>
                    <a:cubicBezTo>
                      <a:pt x="35" y="119"/>
                      <a:pt x="35" y="119"/>
                      <a:pt x="35" y="119"/>
                    </a:cubicBezTo>
                    <a:cubicBezTo>
                      <a:pt x="41" y="113"/>
                      <a:pt x="41" y="113"/>
                      <a:pt x="41" y="113"/>
                    </a:cubicBezTo>
                    <a:cubicBezTo>
                      <a:pt x="46" y="108"/>
                      <a:pt x="46" y="108"/>
                      <a:pt x="46" y="108"/>
                    </a:cubicBezTo>
                    <a:cubicBezTo>
                      <a:pt x="50" y="105"/>
                      <a:pt x="50" y="105"/>
                      <a:pt x="50" y="105"/>
                    </a:cubicBezTo>
                    <a:cubicBezTo>
                      <a:pt x="56" y="104"/>
                      <a:pt x="56" y="104"/>
                      <a:pt x="56" y="104"/>
                    </a:cubicBezTo>
                    <a:cubicBezTo>
                      <a:pt x="61" y="103"/>
                      <a:pt x="61" y="103"/>
                      <a:pt x="61" y="103"/>
                    </a:cubicBezTo>
                    <a:cubicBezTo>
                      <a:pt x="66" y="104"/>
                      <a:pt x="66" y="104"/>
                      <a:pt x="66" y="104"/>
                    </a:cubicBezTo>
                    <a:cubicBezTo>
                      <a:pt x="71" y="104"/>
                      <a:pt x="71" y="104"/>
                      <a:pt x="71" y="104"/>
                    </a:cubicBezTo>
                    <a:cubicBezTo>
                      <a:pt x="77" y="102"/>
                      <a:pt x="77" y="102"/>
                      <a:pt x="77" y="102"/>
                    </a:cubicBezTo>
                    <a:cubicBezTo>
                      <a:pt x="80" y="96"/>
                      <a:pt x="80" y="96"/>
                      <a:pt x="80" y="96"/>
                    </a:cubicBezTo>
                    <a:cubicBezTo>
                      <a:pt x="81" y="89"/>
                      <a:pt x="81" y="89"/>
                      <a:pt x="81" y="89"/>
                    </a:cubicBezTo>
                    <a:cubicBezTo>
                      <a:pt x="79" y="85"/>
                      <a:pt x="79" y="85"/>
                      <a:pt x="79" y="85"/>
                    </a:cubicBezTo>
                    <a:cubicBezTo>
                      <a:pt x="77" y="81"/>
                      <a:pt x="77" y="81"/>
                      <a:pt x="77" y="81"/>
                    </a:cubicBezTo>
                    <a:cubicBezTo>
                      <a:pt x="78" y="75"/>
                      <a:pt x="78" y="75"/>
                      <a:pt x="78" y="75"/>
                    </a:cubicBezTo>
                    <a:cubicBezTo>
                      <a:pt x="79" y="70"/>
                      <a:pt x="79" y="70"/>
                      <a:pt x="79" y="70"/>
                    </a:cubicBezTo>
                    <a:cubicBezTo>
                      <a:pt x="81" y="66"/>
                      <a:pt x="81" y="66"/>
                      <a:pt x="81" y="66"/>
                    </a:cubicBezTo>
                    <a:cubicBezTo>
                      <a:pt x="84" y="62"/>
                      <a:pt x="84" y="62"/>
                      <a:pt x="84" y="62"/>
                    </a:cubicBezTo>
                    <a:cubicBezTo>
                      <a:pt x="82" y="57"/>
                      <a:pt x="82" y="57"/>
                      <a:pt x="82" y="57"/>
                    </a:cubicBezTo>
                    <a:cubicBezTo>
                      <a:pt x="82" y="50"/>
                      <a:pt x="82" y="50"/>
                      <a:pt x="82" y="50"/>
                    </a:cubicBezTo>
                    <a:cubicBezTo>
                      <a:pt x="81" y="42"/>
                      <a:pt x="81" y="42"/>
                      <a:pt x="81" y="42"/>
                    </a:cubicBezTo>
                    <a:cubicBezTo>
                      <a:pt x="81" y="36"/>
                      <a:pt x="81" y="36"/>
                      <a:pt x="81" y="36"/>
                    </a:cubicBezTo>
                    <a:cubicBezTo>
                      <a:pt x="82" y="30"/>
                      <a:pt x="82" y="30"/>
                      <a:pt x="82" y="30"/>
                    </a:cubicBezTo>
                    <a:cubicBezTo>
                      <a:pt x="85" y="25"/>
                      <a:pt x="85" y="25"/>
                      <a:pt x="85" y="25"/>
                    </a:cubicBezTo>
                    <a:cubicBezTo>
                      <a:pt x="88" y="18"/>
                      <a:pt x="88" y="18"/>
                      <a:pt x="88" y="18"/>
                    </a:cubicBezTo>
                    <a:cubicBezTo>
                      <a:pt x="93" y="17"/>
                      <a:pt x="93" y="17"/>
                      <a:pt x="93" y="17"/>
                    </a:cubicBezTo>
                    <a:cubicBezTo>
                      <a:pt x="103" y="11"/>
                      <a:pt x="103" y="11"/>
                      <a:pt x="103" y="11"/>
                    </a:cubicBezTo>
                    <a:cubicBezTo>
                      <a:pt x="107" y="6"/>
                      <a:pt x="107" y="6"/>
                      <a:pt x="107" y="6"/>
                    </a:cubicBezTo>
                    <a:lnTo>
                      <a:pt x="109" y="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41" name="Freeform 31"/>
              <p:cNvSpPr>
                <a:spLocks/>
              </p:cNvSpPr>
              <p:nvPr/>
            </p:nvSpPr>
            <p:spPr bwMode="auto">
              <a:xfrm>
                <a:off x="10372725" y="1885950"/>
                <a:ext cx="381000" cy="473075"/>
              </a:xfrm>
              <a:custGeom>
                <a:avLst/>
                <a:gdLst>
                  <a:gd name="T0" fmla="*/ 3 w 101"/>
                  <a:gd name="T1" fmla="*/ 0 h 126"/>
                  <a:gd name="T2" fmla="*/ 2 w 101"/>
                  <a:gd name="T3" fmla="*/ 5 h 126"/>
                  <a:gd name="T4" fmla="*/ 0 w 101"/>
                  <a:gd name="T5" fmla="*/ 8 h 126"/>
                  <a:gd name="T6" fmla="*/ 1 w 101"/>
                  <a:gd name="T7" fmla="*/ 14 h 126"/>
                  <a:gd name="T8" fmla="*/ 1 w 101"/>
                  <a:gd name="T9" fmla="*/ 16 h 126"/>
                  <a:gd name="T10" fmla="*/ 3 w 101"/>
                  <a:gd name="T11" fmla="*/ 19 h 126"/>
                  <a:gd name="T12" fmla="*/ 5 w 101"/>
                  <a:gd name="T13" fmla="*/ 23 h 126"/>
                  <a:gd name="T14" fmla="*/ 6 w 101"/>
                  <a:gd name="T15" fmla="*/ 26 h 126"/>
                  <a:gd name="T16" fmla="*/ 6 w 101"/>
                  <a:gd name="T17" fmla="*/ 31 h 126"/>
                  <a:gd name="T18" fmla="*/ 9 w 101"/>
                  <a:gd name="T19" fmla="*/ 36 h 126"/>
                  <a:gd name="T20" fmla="*/ 9 w 101"/>
                  <a:gd name="T21" fmla="*/ 41 h 126"/>
                  <a:gd name="T22" fmla="*/ 9 w 101"/>
                  <a:gd name="T23" fmla="*/ 48 h 126"/>
                  <a:gd name="T24" fmla="*/ 10 w 101"/>
                  <a:gd name="T25" fmla="*/ 54 h 126"/>
                  <a:gd name="T26" fmla="*/ 10 w 101"/>
                  <a:gd name="T27" fmla="*/ 62 h 126"/>
                  <a:gd name="T28" fmla="*/ 11 w 101"/>
                  <a:gd name="T29" fmla="*/ 70 h 126"/>
                  <a:gd name="T30" fmla="*/ 12 w 101"/>
                  <a:gd name="T31" fmla="*/ 78 h 126"/>
                  <a:gd name="T32" fmla="*/ 12 w 101"/>
                  <a:gd name="T33" fmla="*/ 84 h 126"/>
                  <a:gd name="T34" fmla="*/ 13 w 101"/>
                  <a:gd name="T35" fmla="*/ 89 h 126"/>
                  <a:gd name="T36" fmla="*/ 17 w 101"/>
                  <a:gd name="T37" fmla="*/ 97 h 126"/>
                  <a:gd name="T38" fmla="*/ 22 w 101"/>
                  <a:gd name="T39" fmla="*/ 99 h 126"/>
                  <a:gd name="T40" fmla="*/ 23 w 101"/>
                  <a:gd name="T41" fmla="*/ 103 h 126"/>
                  <a:gd name="T42" fmla="*/ 22 w 101"/>
                  <a:gd name="T43" fmla="*/ 108 h 126"/>
                  <a:gd name="T44" fmla="*/ 22 w 101"/>
                  <a:gd name="T45" fmla="*/ 112 h 126"/>
                  <a:gd name="T46" fmla="*/ 21 w 101"/>
                  <a:gd name="T47" fmla="*/ 116 h 126"/>
                  <a:gd name="T48" fmla="*/ 26 w 101"/>
                  <a:gd name="T49" fmla="*/ 117 h 126"/>
                  <a:gd name="T50" fmla="*/ 32 w 101"/>
                  <a:gd name="T51" fmla="*/ 116 h 126"/>
                  <a:gd name="T52" fmla="*/ 39 w 101"/>
                  <a:gd name="T53" fmla="*/ 116 h 126"/>
                  <a:gd name="T54" fmla="*/ 44 w 101"/>
                  <a:gd name="T55" fmla="*/ 116 h 126"/>
                  <a:gd name="T56" fmla="*/ 48 w 101"/>
                  <a:gd name="T57" fmla="*/ 117 h 126"/>
                  <a:gd name="T58" fmla="*/ 53 w 101"/>
                  <a:gd name="T59" fmla="*/ 121 h 126"/>
                  <a:gd name="T60" fmla="*/ 58 w 101"/>
                  <a:gd name="T61" fmla="*/ 126 h 126"/>
                  <a:gd name="T62" fmla="*/ 61 w 101"/>
                  <a:gd name="T63" fmla="*/ 125 h 126"/>
                  <a:gd name="T64" fmla="*/ 66 w 101"/>
                  <a:gd name="T65" fmla="*/ 121 h 126"/>
                  <a:gd name="T66" fmla="*/ 69 w 101"/>
                  <a:gd name="T67" fmla="*/ 117 h 126"/>
                  <a:gd name="T68" fmla="*/ 68 w 101"/>
                  <a:gd name="T69" fmla="*/ 113 h 126"/>
                  <a:gd name="T70" fmla="*/ 66 w 101"/>
                  <a:gd name="T71" fmla="*/ 110 h 126"/>
                  <a:gd name="T72" fmla="*/ 66 w 101"/>
                  <a:gd name="T73" fmla="*/ 104 h 126"/>
                  <a:gd name="T74" fmla="*/ 69 w 101"/>
                  <a:gd name="T75" fmla="*/ 97 h 126"/>
                  <a:gd name="T76" fmla="*/ 70 w 101"/>
                  <a:gd name="T77" fmla="*/ 90 h 126"/>
                  <a:gd name="T78" fmla="*/ 75 w 101"/>
                  <a:gd name="T79" fmla="*/ 82 h 126"/>
                  <a:gd name="T80" fmla="*/ 81 w 101"/>
                  <a:gd name="T81" fmla="*/ 74 h 126"/>
                  <a:gd name="T82" fmla="*/ 86 w 101"/>
                  <a:gd name="T83" fmla="*/ 66 h 126"/>
                  <a:gd name="T84" fmla="*/ 91 w 101"/>
                  <a:gd name="T85" fmla="*/ 58 h 126"/>
                  <a:gd name="T86" fmla="*/ 94 w 101"/>
                  <a:gd name="T87" fmla="*/ 51 h 126"/>
                  <a:gd name="T88" fmla="*/ 101 w 101"/>
                  <a:gd name="T89" fmla="*/ 47 h 126"/>
                  <a:gd name="T90" fmla="*/ 89 w 101"/>
                  <a:gd name="T91" fmla="*/ 36 h 126"/>
                  <a:gd name="T92" fmla="*/ 78 w 101"/>
                  <a:gd name="T93" fmla="*/ 28 h 126"/>
                  <a:gd name="T94" fmla="*/ 75 w 101"/>
                  <a:gd name="T95" fmla="*/ 24 h 126"/>
                  <a:gd name="T96" fmla="*/ 70 w 101"/>
                  <a:gd name="T97" fmla="*/ 21 h 126"/>
                  <a:gd name="T98" fmla="*/ 63 w 101"/>
                  <a:gd name="T99" fmla="*/ 18 h 126"/>
                  <a:gd name="T100" fmla="*/ 57 w 101"/>
                  <a:gd name="T101" fmla="*/ 13 h 126"/>
                  <a:gd name="T102" fmla="*/ 50 w 101"/>
                  <a:gd name="T103" fmla="*/ 8 h 126"/>
                  <a:gd name="T104" fmla="*/ 42 w 101"/>
                  <a:gd name="T105" fmla="*/ 5 h 126"/>
                  <a:gd name="T106" fmla="*/ 35 w 101"/>
                  <a:gd name="T107" fmla="*/ 1 h 126"/>
                  <a:gd name="T108" fmla="*/ 28 w 101"/>
                  <a:gd name="T109" fmla="*/ 1 h 126"/>
                  <a:gd name="T110" fmla="*/ 18 w 101"/>
                  <a:gd name="T111" fmla="*/ 1 h 126"/>
                  <a:gd name="T112" fmla="*/ 13 w 101"/>
                  <a:gd name="T113" fmla="*/ 1 h 126"/>
                  <a:gd name="T114" fmla="*/ 3 w 101"/>
                  <a:gd name="T115" fmla="*/ 0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01" h="126">
                    <a:moveTo>
                      <a:pt x="3" y="0"/>
                    </a:moveTo>
                    <a:cubicBezTo>
                      <a:pt x="2" y="5"/>
                      <a:pt x="2" y="5"/>
                      <a:pt x="2" y="5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6" y="26"/>
                      <a:pt x="6" y="26"/>
                      <a:pt x="6" y="26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9" y="36"/>
                      <a:pt x="9" y="36"/>
                      <a:pt x="9" y="36"/>
                    </a:cubicBezTo>
                    <a:cubicBezTo>
                      <a:pt x="9" y="41"/>
                      <a:pt x="9" y="41"/>
                      <a:pt x="9" y="41"/>
                    </a:cubicBezTo>
                    <a:cubicBezTo>
                      <a:pt x="9" y="48"/>
                      <a:pt x="9" y="48"/>
                      <a:pt x="9" y="48"/>
                    </a:cubicBezTo>
                    <a:cubicBezTo>
                      <a:pt x="10" y="54"/>
                      <a:pt x="10" y="54"/>
                      <a:pt x="10" y="54"/>
                    </a:cubicBezTo>
                    <a:cubicBezTo>
                      <a:pt x="10" y="62"/>
                      <a:pt x="10" y="62"/>
                      <a:pt x="10" y="62"/>
                    </a:cubicBezTo>
                    <a:cubicBezTo>
                      <a:pt x="11" y="70"/>
                      <a:pt x="11" y="70"/>
                      <a:pt x="11" y="70"/>
                    </a:cubicBezTo>
                    <a:cubicBezTo>
                      <a:pt x="12" y="78"/>
                      <a:pt x="12" y="78"/>
                      <a:pt x="12" y="78"/>
                    </a:cubicBezTo>
                    <a:cubicBezTo>
                      <a:pt x="12" y="84"/>
                      <a:pt x="12" y="84"/>
                      <a:pt x="12" y="84"/>
                    </a:cubicBezTo>
                    <a:cubicBezTo>
                      <a:pt x="12" y="84"/>
                      <a:pt x="13" y="87"/>
                      <a:pt x="13" y="89"/>
                    </a:cubicBezTo>
                    <a:cubicBezTo>
                      <a:pt x="14" y="92"/>
                      <a:pt x="17" y="97"/>
                      <a:pt x="17" y="97"/>
                    </a:cubicBezTo>
                    <a:cubicBezTo>
                      <a:pt x="22" y="99"/>
                      <a:pt x="22" y="99"/>
                      <a:pt x="22" y="99"/>
                    </a:cubicBezTo>
                    <a:cubicBezTo>
                      <a:pt x="23" y="103"/>
                      <a:pt x="23" y="103"/>
                      <a:pt x="23" y="103"/>
                    </a:cubicBezTo>
                    <a:cubicBezTo>
                      <a:pt x="22" y="108"/>
                      <a:pt x="22" y="108"/>
                      <a:pt x="22" y="108"/>
                    </a:cubicBezTo>
                    <a:cubicBezTo>
                      <a:pt x="22" y="108"/>
                      <a:pt x="23" y="110"/>
                      <a:pt x="22" y="112"/>
                    </a:cubicBezTo>
                    <a:cubicBezTo>
                      <a:pt x="20" y="113"/>
                      <a:pt x="21" y="116"/>
                      <a:pt x="21" y="116"/>
                    </a:cubicBezTo>
                    <a:cubicBezTo>
                      <a:pt x="26" y="117"/>
                      <a:pt x="26" y="117"/>
                      <a:pt x="26" y="117"/>
                    </a:cubicBezTo>
                    <a:cubicBezTo>
                      <a:pt x="32" y="116"/>
                      <a:pt x="32" y="116"/>
                      <a:pt x="32" y="116"/>
                    </a:cubicBezTo>
                    <a:cubicBezTo>
                      <a:pt x="39" y="116"/>
                      <a:pt x="39" y="116"/>
                      <a:pt x="39" y="116"/>
                    </a:cubicBezTo>
                    <a:cubicBezTo>
                      <a:pt x="44" y="116"/>
                      <a:pt x="44" y="116"/>
                      <a:pt x="44" y="116"/>
                    </a:cubicBezTo>
                    <a:cubicBezTo>
                      <a:pt x="48" y="117"/>
                      <a:pt x="48" y="117"/>
                      <a:pt x="48" y="117"/>
                    </a:cubicBezTo>
                    <a:cubicBezTo>
                      <a:pt x="53" y="121"/>
                      <a:pt x="53" y="121"/>
                      <a:pt x="53" y="121"/>
                    </a:cubicBezTo>
                    <a:cubicBezTo>
                      <a:pt x="58" y="126"/>
                      <a:pt x="58" y="126"/>
                      <a:pt x="58" y="126"/>
                    </a:cubicBezTo>
                    <a:cubicBezTo>
                      <a:pt x="61" y="125"/>
                      <a:pt x="61" y="125"/>
                      <a:pt x="61" y="125"/>
                    </a:cubicBezTo>
                    <a:cubicBezTo>
                      <a:pt x="66" y="121"/>
                      <a:pt x="66" y="121"/>
                      <a:pt x="66" y="121"/>
                    </a:cubicBezTo>
                    <a:cubicBezTo>
                      <a:pt x="69" y="117"/>
                      <a:pt x="69" y="117"/>
                      <a:pt x="69" y="117"/>
                    </a:cubicBezTo>
                    <a:cubicBezTo>
                      <a:pt x="68" y="113"/>
                      <a:pt x="68" y="113"/>
                      <a:pt x="68" y="113"/>
                    </a:cubicBezTo>
                    <a:cubicBezTo>
                      <a:pt x="66" y="110"/>
                      <a:pt x="66" y="110"/>
                      <a:pt x="66" y="110"/>
                    </a:cubicBezTo>
                    <a:cubicBezTo>
                      <a:pt x="66" y="104"/>
                      <a:pt x="66" y="104"/>
                      <a:pt x="66" y="104"/>
                    </a:cubicBezTo>
                    <a:cubicBezTo>
                      <a:pt x="69" y="97"/>
                      <a:pt x="69" y="97"/>
                      <a:pt x="69" y="97"/>
                    </a:cubicBezTo>
                    <a:cubicBezTo>
                      <a:pt x="70" y="90"/>
                      <a:pt x="70" y="90"/>
                      <a:pt x="70" y="90"/>
                    </a:cubicBezTo>
                    <a:cubicBezTo>
                      <a:pt x="75" y="82"/>
                      <a:pt x="75" y="82"/>
                      <a:pt x="75" y="82"/>
                    </a:cubicBezTo>
                    <a:cubicBezTo>
                      <a:pt x="81" y="74"/>
                      <a:pt x="81" y="74"/>
                      <a:pt x="81" y="74"/>
                    </a:cubicBezTo>
                    <a:cubicBezTo>
                      <a:pt x="86" y="66"/>
                      <a:pt x="86" y="66"/>
                      <a:pt x="86" y="66"/>
                    </a:cubicBezTo>
                    <a:cubicBezTo>
                      <a:pt x="91" y="58"/>
                      <a:pt x="91" y="58"/>
                      <a:pt x="91" y="58"/>
                    </a:cubicBezTo>
                    <a:cubicBezTo>
                      <a:pt x="94" y="51"/>
                      <a:pt x="94" y="51"/>
                      <a:pt x="94" y="51"/>
                    </a:cubicBezTo>
                    <a:cubicBezTo>
                      <a:pt x="101" y="47"/>
                      <a:pt x="101" y="47"/>
                      <a:pt x="101" y="47"/>
                    </a:cubicBezTo>
                    <a:cubicBezTo>
                      <a:pt x="89" y="36"/>
                      <a:pt x="89" y="36"/>
                      <a:pt x="89" y="36"/>
                    </a:cubicBezTo>
                    <a:cubicBezTo>
                      <a:pt x="78" y="28"/>
                      <a:pt x="78" y="28"/>
                      <a:pt x="78" y="28"/>
                    </a:cubicBezTo>
                    <a:cubicBezTo>
                      <a:pt x="75" y="24"/>
                      <a:pt x="75" y="24"/>
                      <a:pt x="75" y="24"/>
                    </a:cubicBezTo>
                    <a:cubicBezTo>
                      <a:pt x="75" y="24"/>
                      <a:pt x="71" y="21"/>
                      <a:pt x="70" y="21"/>
                    </a:cubicBezTo>
                    <a:cubicBezTo>
                      <a:pt x="68" y="21"/>
                      <a:pt x="63" y="18"/>
                      <a:pt x="63" y="18"/>
                    </a:cubicBezTo>
                    <a:cubicBezTo>
                      <a:pt x="57" y="13"/>
                      <a:pt x="57" y="13"/>
                      <a:pt x="57" y="13"/>
                    </a:cubicBezTo>
                    <a:cubicBezTo>
                      <a:pt x="50" y="8"/>
                      <a:pt x="50" y="8"/>
                      <a:pt x="50" y="8"/>
                    </a:cubicBezTo>
                    <a:cubicBezTo>
                      <a:pt x="42" y="5"/>
                      <a:pt x="42" y="5"/>
                      <a:pt x="42" y="5"/>
                    </a:cubicBezTo>
                    <a:cubicBezTo>
                      <a:pt x="35" y="1"/>
                      <a:pt x="35" y="1"/>
                      <a:pt x="35" y="1"/>
                    </a:cubicBezTo>
                    <a:cubicBezTo>
                      <a:pt x="28" y="1"/>
                      <a:pt x="28" y="1"/>
                      <a:pt x="2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3" y="1"/>
                      <a:pt x="13" y="1"/>
                      <a:pt x="13" y="1"/>
                    </a:cubicBezTo>
                    <a:lnTo>
                      <a:pt x="3" y="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42" name="Freeform 32"/>
              <p:cNvSpPr>
                <a:spLocks/>
              </p:cNvSpPr>
              <p:nvPr/>
            </p:nvSpPr>
            <p:spPr bwMode="auto">
              <a:xfrm>
                <a:off x="10658475" y="2084388"/>
                <a:ext cx="315912" cy="184150"/>
              </a:xfrm>
              <a:custGeom>
                <a:avLst/>
                <a:gdLst>
                  <a:gd name="T0" fmla="*/ 25 w 84"/>
                  <a:gd name="T1" fmla="*/ 0 h 49"/>
                  <a:gd name="T2" fmla="*/ 29 w 84"/>
                  <a:gd name="T3" fmla="*/ 0 h 49"/>
                  <a:gd name="T4" fmla="*/ 35 w 84"/>
                  <a:gd name="T5" fmla="*/ 2 h 49"/>
                  <a:gd name="T6" fmla="*/ 41 w 84"/>
                  <a:gd name="T7" fmla="*/ 5 h 49"/>
                  <a:gd name="T8" fmla="*/ 49 w 84"/>
                  <a:gd name="T9" fmla="*/ 5 h 49"/>
                  <a:gd name="T10" fmla="*/ 58 w 84"/>
                  <a:gd name="T11" fmla="*/ 5 h 49"/>
                  <a:gd name="T12" fmla="*/ 65 w 84"/>
                  <a:gd name="T13" fmla="*/ 5 h 49"/>
                  <a:gd name="T14" fmla="*/ 72 w 84"/>
                  <a:gd name="T15" fmla="*/ 6 h 49"/>
                  <a:gd name="T16" fmla="*/ 77 w 84"/>
                  <a:gd name="T17" fmla="*/ 9 h 49"/>
                  <a:gd name="T18" fmla="*/ 81 w 84"/>
                  <a:gd name="T19" fmla="*/ 13 h 49"/>
                  <a:gd name="T20" fmla="*/ 81 w 84"/>
                  <a:gd name="T21" fmla="*/ 17 h 49"/>
                  <a:gd name="T22" fmla="*/ 84 w 84"/>
                  <a:gd name="T23" fmla="*/ 24 h 49"/>
                  <a:gd name="T24" fmla="*/ 84 w 84"/>
                  <a:gd name="T25" fmla="*/ 29 h 49"/>
                  <a:gd name="T26" fmla="*/ 84 w 84"/>
                  <a:gd name="T27" fmla="*/ 37 h 49"/>
                  <a:gd name="T28" fmla="*/ 83 w 84"/>
                  <a:gd name="T29" fmla="*/ 40 h 49"/>
                  <a:gd name="T30" fmla="*/ 75 w 84"/>
                  <a:gd name="T31" fmla="*/ 40 h 49"/>
                  <a:gd name="T32" fmla="*/ 65 w 84"/>
                  <a:gd name="T33" fmla="*/ 40 h 49"/>
                  <a:gd name="T34" fmla="*/ 59 w 84"/>
                  <a:gd name="T35" fmla="*/ 37 h 49"/>
                  <a:gd name="T36" fmla="*/ 55 w 84"/>
                  <a:gd name="T37" fmla="*/ 36 h 49"/>
                  <a:gd name="T38" fmla="*/ 52 w 84"/>
                  <a:gd name="T39" fmla="*/ 37 h 49"/>
                  <a:gd name="T40" fmla="*/ 49 w 84"/>
                  <a:gd name="T41" fmla="*/ 41 h 49"/>
                  <a:gd name="T42" fmla="*/ 48 w 84"/>
                  <a:gd name="T43" fmla="*/ 44 h 49"/>
                  <a:gd name="T44" fmla="*/ 47 w 84"/>
                  <a:gd name="T45" fmla="*/ 49 h 49"/>
                  <a:gd name="T46" fmla="*/ 43 w 84"/>
                  <a:gd name="T47" fmla="*/ 49 h 49"/>
                  <a:gd name="T48" fmla="*/ 40 w 84"/>
                  <a:gd name="T49" fmla="*/ 45 h 49"/>
                  <a:gd name="T50" fmla="*/ 34 w 84"/>
                  <a:gd name="T51" fmla="*/ 46 h 49"/>
                  <a:gd name="T52" fmla="*/ 32 w 84"/>
                  <a:gd name="T53" fmla="*/ 46 h 49"/>
                  <a:gd name="T54" fmla="*/ 30 w 84"/>
                  <a:gd name="T55" fmla="*/ 43 h 49"/>
                  <a:gd name="T56" fmla="*/ 34 w 84"/>
                  <a:gd name="T57" fmla="*/ 36 h 49"/>
                  <a:gd name="T58" fmla="*/ 34 w 84"/>
                  <a:gd name="T59" fmla="*/ 31 h 49"/>
                  <a:gd name="T60" fmla="*/ 27 w 84"/>
                  <a:gd name="T61" fmla="*/ 30 h 49"/>
                  <a:gd name="T62" fmla="*/ 20 w 84"/>
                  <a:gd name="T63" fmla="*/ 31 h 49"/>
                  <a:gd name="T64" fmla="*/ 16 w 84"/>
                  <a:gd name="T65" fmla="*/ 34 h 49"/>
                  <a:gd name="T66" fmla="*/ 10 w 84"/>
                  <a:gd name="T67" fmla="*/ 38 h 49"/>
                  <a:gd name="T68" fmla="*/ 5 w 84"/>
                  <a:gd name="T69" fmla="*/ 39 h 49"/>
                  <a:gd name="T70" fmla="*/ 0 w 84"/>
                  <a:gd name="T71" fmla="*/ 38 h 49"/>
                  <a:gd name="T72" fmla="*/ 5 w 84"/>
                  <a:gd name="T73" fmla="*/ 31 h 49"/>
                  <a:gd name="T74" fmla="*/ 8 w 84"/>
                  <a:gd name="T75" fmla="*/ 25 h 49"/>
                  <a:gd name="T76" fmla="*/ 15 w 84"/>
                  <a:gd name="T77" fmla="*/ 14 h 49"/>
                  <a:gd name="T78" fmla="*/ 25 w 84"/>
                  <a:gd name="T79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84" h="49">
                    <a:moveTo>
                      <a:pt x="25" y="0"/>
                    </a:moveTo>
                    <a:cubicBezTo>
                      <a:pt x="29" y="0"/>
                      <a:pt x="29" y="0"/>
                      <a:pt x="29" y="0"/>
                    </a:cubicBezTo>
                    <a:cubicBezTo>
                      <a:pt x="35" y="2"/>
                      <a:pt x="35" y="2"/>
                      <a:pt x="35" y="2"/>
                    </a:cubicBezTo>
                    <a:cubicBezTo>
                      <a:pt x="41" y="5"/>
                      <a:pt x="41" y="5"/>
                      <a:pt x="41" y="5"/>
                    </a:cubicBezTo>
                    <a:cubicBezTo>
                      <a:pt x="49" y="5"/>
                      <a:pt x="49" y="5"/>
                      <a:pt x="49" y="5"/>
                    </a:cubicBezTo>
                    <a:cubicBezTo>
                      <a:pt x="58" y="5"/>
                      <a:pt x="58" y="5"/>
                      <a:pt x="58" y="5"/>
                    </a:cubicBezTo>
                    <a:cubicBezTo>
                      <a:pt x="65" y="5"/>
                      <a:pt x="65" y="5"/>
                      <a:pt x="65" y="5"/>
                    </a:cubicBezTo>
                    <a:cubicBezTo>
                      <a:pt x="72" y="6"/>
                      <a:pt x="72" y="6"/>
                      <a:pt x="72" y="6"/>
                    </a:cubicBezTo>
                    <a:cubicBezTo>
                      <a:pt x="77" y="9"/>
                      <a:pt x="77" y="9"/>
                      <a:pt x="77" y="9"/>
                    </a:cubicBezTo>
                    <a:cubicBezTo>
                      <a:pt x="81" y="13"/>
                      <a:pt x="81" y="13"/>
                      <a:pt x="81" y="13"/>
                    </a:cubicBezTo>
                    <a:cubicBezTo>
                      <a:pt x="81" y="17"/>
                      <a:pt x="81" y="17"/>
                      <a:pt x="81" y="17"/>
                    </a:cubicBezTo>
                    <a:cubicBezTo>
                      <a:pt x="84" y="24"/>
                      <a:pt x="84" y="24"/>
                      <a:pt x="84" y="24"/>
                    </a:cubicBezTo>
                    <a:cubicBezTo>
                      <a:pt x="84" y="29"/>
                      <a:pt x="84" y="29"/>
                      <a:pt x="84" y="29"/>
                    </a:cubicBezTo>
                    <a:cubicBezTo>
                      <a:pt x="84" y="37"/>
                      <a:pt x="84" y="37"/>
                      <a:pt x="84" y="37"/>
                    </a:cubicBezTo>
                    <a:cubicBezTo>
                      <a:pt x="83" y="40"/>
                      <a:pt x="83" y="40"/>
                      <a:pt x="83" y="40"/>
                    </a:cubicBezTo>
                    <a:cubicBezTo>
                      <a:pt x="75" y="40"/>
                      <a:pt x="75" y="40"/>
                      <a:pt x="75" y="40"/>
                    </a:cubicBezTo>
                    <a:cubicBezTo>
                      <a:pt x="65" y="40"/>
                      <a:pt x="65" y="40"/>
                      <a:pt x="65" y="40"/>
                    </a:cubicBezTo>
                    <a:cubicBezTo>
                      <a:pt x="59" y="37"/>
                      <a:pt x="59" y="37"/>
                      <a:pt x="59" y="37"/>
                    </a:cubicBezTo>
                    <a:cubicBezTo>
                      <a:pt x="55" y="36"/>
                      <a:pt x="55" y="36"/>
                      <a:pt x="55" y="36"/>
                    </a:cubicBezTo>
                    <a:cubicBezTo>
                      <a:pt x="52" y="37"/>
                      <a:pt x="52" y="37"/>
                      <a:pt x="52" y="37"/>
                    </a:cubicBezTo>
                    <a:cubicBezTo>
                      <a:pt x="49" y="41"/>
                      <a:pt x="49" y="41"/>
                      <a:pt x="49" y="41"/>
                    </a:cubicBezTo>
                    <a:cubicBezTo>
                      <a:pt x="48" y="44"/>
                      <a:pt x="48" y="44"/>
                      <a:pt x="48" y="44"/>
                    </a:cubicBezTo>
                    <a:cubicBezTo>
                      <a:pt x="47" y="49"/>
                      <a:pt x="47" y="49"/>
                      <a:pt x="47" y="49"/>
                    </a:cubicBezTo>
                    <a:cubicBezTo>
                      <a:pt x="43" y="49"/>
                      <a:pt x="43" y="49"/>
                      <a:pt x="43" y="49"/>
                    </a:cubicBezTo>
                    <a:cubicBezTo>
                      <a:pt x="40" y="45"/>
                      <a:pt x="40" y="45"/>
                      <a:pt x="40" y="45"/>
                    </a:cubicBezTo>
                    <a:cubicBezTo>
                      <a:pt x="34" y="46"/>
                      <a:pt x="34" y="46"/>
                      <a:pt x="34" y="46"/>
                    </a:cubicBezTo>
                    <a:cubicBezTo>
                      <a:pt x="32" y="46"/>
                      <a:pt x="32" y="46"/>
                      <a:pt x="32" y="46"/>
                    </a:cubicBezTo>
                    <a:cubicBezTo>
                      <a:pt x="30" y="43"/>
                      <a:pt x="30" y="43"/>
                      <a:pt x="30" y="43"/>
                    </a:cubicBezTo>
                    <a:cubicBezTo>
                      <a:pt x="34" y="36"/>
                      <a:pt x="34" y="36"/>
                      <a:pt x="34" y="36"/>
                    </a:cubicBezTo>
                    <a:cubicBezTo>
                      <a:pt x="34" y="31"/>
                      <a:pt x="34" y="31"/>
                      <a:pt x="34" y="31"/>
                    </a:cubicBezTo>
                    <a:cubicBezTo>
                      <a:pt x="27" y="30"/>
                      <a:pt x="27" y="30"/>
                      <a:pt x="27" y="30"/>
                    </a:cubicBezTo>
                    <a:cubicBezTo>
                      <a:pt x="20" y="31"/>
                      <a:pt x="20" y="31"/>
                      <a:pt x="20" y="31"/>
                    </a:cubicBezTo>
                    <a:cubicBezTo>
                      <a:pt x="16" y="34"/>
                      <a:pt x="16" y="34"/>
                      <a:pt x="16" y="34"/>
                    </a:cubicBezTo>
                    <a:cubicBezTo>
                      <a:pt x="10" y="38"/>
                      <a:pt x="10" y="38"/>
                      <a:pt x="10" y="38"/>
                    </a:cubicBezTo>
                    <a:cubicBezTo>
                      <a:pt x="10" y="38"/>
                      <a:pt x="6" y="39"/>
                      <a:pt x="5" y="39"/>
                    </a:cubicBezTo>
                    <a:cubicBezTo>
                      <a:pt x="4" y="39"/>
                      <a:pt x="0" y="40"/>
                      <a:pt x="0" y="38"/>
                    </a:cubicBezTo>
                    <a:cubicBezTo>
                      <a:pt x="0" y="37"/>
                      <a:pt x="5" y="31"/>
                      <a:pt x="5" y="31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15" y="14"/>
                      <a:pt x="15" y="14"/>
                      <a:pt x="15" y="14"/>
                    </a:cubicBezTo>
                    <a:lnTo>
                      <a:pt x="25" y="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43" name="Freeform 33"/>
              <p:cNvSpPr>
                <a:spLocks/>
              </p:cNvSpPr>
              <p:nvPr/>
            </p:nvSpPr>
            <p:spPr bwMode="auto">
              <a:xfrm>
                <a:off x="10641013" y="2208213"/>
                <a:ext cx="363537" cy="192088"/>
              </a:xfrm>
              <a:custGeom>
                <a:avLst/>
                <a:gdLst>
                  <a:gd name="T0" fmla="*/ 2 w 97"/>
                  <a:gd name="T1" fmla="*/ 13 h 51"/>
                  <a:gd name="T2" fmla="*/ 0 w 97"/>
                  <a:gd name="T3" fmla="*/ 19 h 51"/>
                  <a:gd name="T4" fmla="*/ 1 w 97"/>
                  <a:gd name="T5" fmla="*/ 23 h 51"/>
                  <a:gd name="T6" fmla="*/ 3 w 97"/>
                  <a:gd name="T7" fmla="*/ 27 h 51"/>
                  <a:gd name="T8" fmla="*/ 2 w 97"/>
                  <a:gd name="T9" fmla="*/ 33 h 51"/>
                  <a:gd name="T10" fmla="*/ 1 w 97"/>
                  <a:gd name="T11" fmla="*/ 37 h 51"/>
                  <a:gd name="T12" fmla="*/ 4 w 97"/>
                  <a:gd name="T13" fmla="*/ 39 h 51"/>
                  <a:gd name="T14" fmla="*/ 10 w 97"/>
                  <a:gd name="T15" fmla="*/ 39 h 51"/>
                  <a:gd name="T16" fmla="*/ 18 w 97"/>
                  <a:gd name="T17" fmla="*/ 38 h 51"/>
                  <a:gd name="T18" fmla="*/ 24 w 97"/>
                  <a:gd name="T19" fmla="*/ 33 h 51"/>
                  <a:gd name="T20" fmla="*/ 31 w 97"/>
                  <a:gd name="T21" fmla="*/ 29 h 51"/>
                  <a:gd name="T22" fmla="*/ 34 w 97"/>
                  <a:gd name="T23" fmla="*/ 28 h 51"/>
                  <a:gd name="T24" fmla="*/ 42 w 97"/>
                  <a:gd name="T25" fmla="*/ 29 h 51"/>
                  <a:gd name="T26" fmla="*/ 43 w 97"/>
                  <a:gd name="T27" fmla="*/ 34 h 51"/>
                  <a:gd name="T28" fmla="*/ 41 w 97"/>
                  <a:gd name="T29" fmla="*/ 37 h 51"/>
                  <a:gd name="T30" fmla="*/ 39 w 97"/>
                  <a:gd name="T31" fmla="*/ 45 h 51"/>
                  <a:gd name="T32" fmla="*/ 39 w 97"/>
                  <a:gd name="T33" fmla="*/ 48 h 51"/>
                  <a:gd name="T34" fmla="*/ 40 w 97"/>
                  <a:gd name="T35" fmla="*/ 50 h 51"/>
                  <a:gd name="T36" fmla="*/ 44 w 97"/>
                  <a:gd name="T37" fmla="*/ 51 h 51"/>
                  <a:gd name="T38" fmla="*/ 48 w 97"/>
                  <a:gd name="T39" fmla="*/ 47 h 51"/>
                  <a:gd name="T40" fmla="*/ 54 w 97"/>
                  <a:gd name="T41" fmla="*/ 42 h 51"/>
                  <a:gd name="T42" fmla="*/ 58 w 97"/>
                  <a:gd name="T43" fmla="*/ 42 h 51"/>
                  <a:gd name="T44" fmla="*/ 67 w 97"/>
                  <a:gd name="T45" fmla="*/ 41 h 51"/>
                  <a:gd name="T46" fmla="*/ 75 w 97"/>
                  <a:gd name="T47" fmla="*/ 39 h 51"/>
                  <a:gd name="T48" fmla="*/ 80 w 97"/>
                  <a:gd name="T49" fmla="*/ 34 h 51"/>
                  <a:gd name="T50" fmla="*/ 84 w 97"/>
                  <a:gd name="T51" fmla="*/ 31 h 51"/>
                  <a:gd name="T52" fmla="*/ 89 w 97"/>
                  <a:gd name="T53" fmla="*/ 30 h 51"/>
                  <a:gd name="T54" fmla="*/ 97 w 97"/>
                  <a:gd name="T55" fmla="*/ 30 h 51"/>
                  <a:gd name="T56" fmla="*/ 97 w 97"/>
                  <a:gd name="T57" fmla="*/ 25 h 51"/>
                  <a:gd name="T58" fmla="*/ 96 w 97"/>
                  <a:gd name="T59" fmla="*/ 19 h 51"/>
                  <a:gd name="T60" fmla="*/ 93 w 97"/>
                  <a:gd name="T61" fmla="*/ 14 h 51"/>
                  <a:gd name="T62" fmla="*/ 90 w 97"/>
                  <a:gd name="T63" fmla="*/ 12 h 51"/>
                  <a:gd name="T64" fmla="*/ 79 w 97"/>
                  <a:gd name="T65" fmla="*/ 10 h 51"/>
                  <a:gd name="T66" fmla="*/ 71 w 97"/>
                  <a:gd name="T67" fmla="*/ 10 h 51"/>
                  <a:gd name="T68" fmla="*/ 65 w 97"/>
                  <a:gd name="T69" fmla="*/ 10 h 51"/>
                  <a:gd name="T70" fmla="*/ 59 w 97"/>
                  <a:gd name="T71" fmla="*/ 10 h 51"/>
                  <a:gd name="T72" fmla="*/ 57 w 97"/>
                  <a:gd name="T73" fmla="*/ 14 h 51"/>
                  <a:gd name="T74" fmla="*/ 53 w 97"/>
                  <a:gd name="T75" fmla="*/ 19 h 51"/>
                  <a:gd name="T76" fmla="*/ 47 w 97"/>
                  <a:gd name="T77" fmla="*/ 20 h 51"/>
                  <a:gd name="T78" fmla="*/ 43 w 97"/>
                  <a:gd name="T79" fmla="*/ 17 h 51"/>
                  <a:gd name="T80" fmla="*/ 38 w 97"/>
                  <a:gd name="T81" fmla="*/ 18 h 51"/>
                  <a:gd name="T82" fmla="*/ 35 w 97"/>
                  <a:gd name="T83" fmla="*/ 19 h 51"/>
                  <a:gd name="T84" fmla="*/ 31 w 97"/>
                  <a:gd name="T85" fmla="*/ 17 h 51"/>
                  <a:gd name="T86" fmla="*/ 28 w 97"/>
                  <a:gd name="T87" fmla="*/ 12 h 51"/>
                  <a:gd name="T88" fmla="*/ 30 w 97"/>
                  <a:gd name="T89" fmla="*/ 5 h 51"/>
                  <a:gd name="T90" fmla="*/ 34 w 97"/>
                  <a:gd name="T91" fmla="*/ 0 h 51"/>
                  <a:gd name="T92" fmla="*/ 30 w 97"/>
                  <a:gd name="T93" fmla="*/ 0 h 51"/>
                  <a:gd name="T94" fmla="*/ 24 w 97"/>
                  <a:gd name="T95" fmla="*/ 3 h 51"/>
                  <a:gd name="T96" fmla="*/ 22 w 97"/>
                  <a:gd name="T97" fmla="*/ 7 h 51"/>
                  <a:gd name="T98" fmla="*/ 18 w 97"/>
                  <a:gd name="T99" fmla="*/ 9 h 51"/>
                  <a:gd name="T100" fmla="*/ 15 w 97"/>
                  <a:gd name="T101" fmla="*/ 9 h 51"/>
                  <a:gd name="T102" fmla="*/ 8 w 97"/>
                  <a:gd name="T103" fmla="*/ 10 h 51"/>
                  <a:gd name="T104" fmla="*/ 2 w 97"/>
                  <a:gd name="T105" fmla="*/ 13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97" h="51">
                    <a:moveTo>
                      <a:pt x="2" y="13"/>
                    </a:moveTo>
                    <a:cubicBezTo>
                      <a:pt x="0" y="19"/>
                      <a:pt x="0" y="19"/>
                      <a:pt x="0" y="19"/>
                    </a:cubicBezTo>
                    <a:cubicBezTo>
                      <a:pt x="1" y="23"/>
                      <a:pt x="1" y="23"/>
                      <a:pt x="1" y="23"/>
                    </a:cubicBezTo>
                    <a:cubicBezTo>
                      <a:pt x="3" y="27"/>
                      <a:pt x="3" y="27"/>
                      <a:pt x="3" y="27"/>
                    </a:cubicBezTo>
                    <a:cubicBezTo>
                      <a:pt x="2" y="33"/>
                      <a:pt x="2" y="33"/>
                      <a:pt x="2" y="33"/>
                    </a:cubicBezTo>
                    <a:cubicBezTo>
                      <a:pt x="1" y="37"/>
                      <a:pt x="1" y="37"/>
                      <a:pt x="1" y="37"/>
                    </a:cubicBezTo>
                    <a:cubicBezTo>
                      <a:pt x="4" y="39"/>
                      <a:pt x="4" y="39"/>
                      <a:pt x="4" y="39"/>
                    </a:cubicBezTo>
                    <a:cubicBezTo>
                      <a:pt x="10" y="39"/>
                      <a:pt x="10" y="39"/>
                      <a:pt x="10" y="39"/>
                    </a:cubicBezTo>
                    <a:cubicBezTo>
                      <a:pt x="18" y="38"/>
                      <a:pt x="18" y="38"/>
                      <a:pt x="18" y="38"/>
                    </a:cubicBezTo>
                    <a:cubicBezTo>
                      <a:pt x="24" y="33"/>
                      <a:pt x="24" y="33"/>
                      <a:pt x="24" y="33"/>
                    </a:cubicBezTo>
                    <a:cubicBezTo>
                      <a:pt x="31" y="29"/>
                      <a:pt x="31" y="29"/>
                      <a:pt x="31" y="29"/>
                    </a:cubicBezTo>
                    <a:cubicBezTo>
                      <a:pt x="34" y="28"/>
                      <a:pt x="34" y="28"/>
                      <a:pt x="34" y="28"/>
                    </a:cubicBezTo>
                    <a:cubicBezTo>
                      <a:pt x="42" y="29"/>
                      <a:pt x="42" y="29"/>
                      <a:pt x="42" y="29"/>
                    </a:cubicBezTo>
                    <a:cubicBezTo>
                      <a:pt x="43" y="34"/>
                      <a:pt x="43" y="34"/>
                      <a:pt x="43" y="34"/>
                    </a:cubicBezTo>
                    <a:cubicBezTo>
                      <a:pt x="41" y="37"/>
                      <a:pt x="41" y="37"/>
                      <a:pt x="41" y="37"/>
                    </a:cubicBezTo>
                    <a:cubicBezTo>
                      <a:pt x="39" y="45"/>
                      <a:pt x="39" y="45"/>
                      <a:pt x="39" y="45"/>
                    </a:cubicBezTo>
                    <a:cubicBezTo>
                      <a:pt x="39" y="48"/>
                      <a:pt x="39" y="48"/>
                      <a:pt x="39" y="48"/>
                    </a:cubicBezTo>
                    <a:cubicBezTo>
                      <a:pt x="40" y="50"/>
                      <a:pt x="40" y="50"/>
                      <a:pt x="40" y="50"/>
                    </a:cubicBezTo>
                    <a:cubicBezTo>
                      <a:pt x="44" y="51"/>
                      <a:pt x="44" y="51"/>
                      <a:pt x="44" y="51"/>
                    </a:cubicBezTo>
                    <a:cubicBezTo>
                      <a:pt x="48" y="47"/>
                      <a:pt x="48" y="47"/>
                      <a:pt x="48" y="47"/>
                    </a:cubicBezTo>
                    <a:cubicBezTo>
                      <a:pt x="54" y="42"/>
                      <a:pt x="54" y="42"/>
                      <a:pt x="54" y="42"/>
                    </a:cubicBezTo>
                    <a:cubicBezTo>
                      <a:pt x="58" y="42"/>
                      <a:pt x="58" y="42"/>
                      <a:pt x="58" y="42"/>
                    </a:cubicBezTo>
                    <a:cubicBezTo>
                      <a:pt x="67" y="41"/>
                      <a:pt x="67" y="41"/>
                      <a:pt x="67" y="41"/>
                    </a:cubicBezTo>
                    <a:cubicBezTo>
                      <a:pt x="75" y="39"/>
                      <a:pt x="75" y="39"/>
                      <a:pt x="75" y="39"/>
                    </a:cubicBezTo>
                    <a:cubicBezTo>
                      <a:pt x="80" y="34"/>
                      <a:pt x="80" y="34"/>
                      <a:pt x="80" y="34"/>
                    </a:cubicBezTo>
                    <a:cubicBezTo>
                      <a:pt x="84" y="31"/>
                      <a:pt x="84" y="31"/>
                      <a:pt x="84" y="31"/>
                    </a:cubicBezTo>
                    <a:cubicBezTo>
                      <a:pt x="89" y="30"/>
                      <a:pt x="89" y="30"/>
                      <a:pt x="89" y="30"/>
                    </a:cubicBezTo>
                    <a:cubicBezTo>
                      <a:pt x="97" y="30"/>
                      <a:pt x="97" y="30"/>
                      <a:pt x="97" y="30"/>
                    </a:cubicBezTo>
                    <a:cubicBezTo>
                      <a:pt x="97" y="25"/>
                      <a:pt x="97" y="25"/>
                      <a:pt x="97" y="25"/>
                    </a:cubicBezTo>
                    <a:cubicBezTo>
                      <a:pt x="97" y="25"/>
                      <a:pt x="97" y="19"/>
                      <a:pt x="96" y="19"/>
                    </a:cubicBezTo>
                    <a:cubicBezTo>
                      <a:pt x="94" y="19"/>
                      <a:pt x="93" y="14"/>
                      <a:pt x="93" y="14"/>
                    </a:cubicBezTo>
                    <a:cubicBezTo>
                      <a:pt x="90" y="12"/>
                      <a:pt x="90" y="12"/>
                      <a:pt x="90" y="12"/>
                    </a:cubicBezTo>
                    <a:cubicBezTo>
                      <a:pt x="79" y="10"/>
                      <a:pt x="79" y="10"/>
                      <a:pt x="79" y="10"/>
                    </a:cubicBezTo>
                    <a:cubicBezTo>
                      <a:pt x="71" y="10"/>
                      <a:pt x="71" y="10"/>
                      <a:pt x="71" y="10"/>
                    </a:cubicBezTo>
                    <a:cubicBezTo>
                      <a:pt x="65" y="10"/>
                      <a:pt x="65" y="10"/>
                      <a:pt x="65" y="10"/>
                    </a:cubicBezTo>
                    <a:cubicBezTo>
                      <a:pt x="59" y="10"/>
                      <a:pt x="59" y="10"/>
                      <a:pt x="59" y="10"/>
                    </a:cubicBezTo>
                    <a:cubicBezTo>
                      <a:pt x="57" y="14"/>
                      <a:pt x="57" y="14"/>
                      <a:pt x="57" y="14"/>
                    </a:cubicBezTo>
                    <a:cubicBezTo>
                      <a:pt x="53" y="19"/>
                      <a:pt x="53" y="19"/>
                      <a:pt x="53" y="19"/>
                    </a:cubicBezTo>
                    <a:cubicBezTo>
                      <a:pt x="47" y="20"/>
                      <a:pt x="47" y="20"/>
                      <a:pt x="47" y="20"/>
                    </a:cubicBezTo>
                    <a:cubicBezTo>
                      <a:pt x="43" y="17"/>
                      <a:pt x="43" y="17"/>
                      <a:pt x="43" y="17"/>
                    </a:cubicBezTo>
                    <a:cubicBezTo>
                      <a:pt x="38" y="18"/>
                      <a:pt x="38" y="18"/>
                      <a:pt x="38" y="18"/>
                    </a:cubicBezTo>
                    <a:cubicBezTo>
                      <a:pt x="35" y="19"/>
                      <a:pt x="35" y="19"/>
                      <a:pt x="35" y="19"/>
                    </a:cubicBezTo>
                    <a:cubicBezTo>
                      <a:pt x="31" y="17"/>
                      <a:pt x="31" y="17"/>
                      <a:pt x="31" y="17"/>
                    </a:cubicBezTo>
                    <a:cubicBezTo>
                      <a:pt x="28" y="12"/>
                      <a:pt x="28" y="12"/>
                      <a:pt x="28" y="12"/>
                    </a:cubicBezTo>
                    <a:cubicBezTo>
                      <a:pt x="30" y="5"/>
                      <a:pt x="30" y="5"/>
                      <a:pt x="30" y="5"/>
                    </a:cubicBezTo>
                    <a:cubicBezTo>
                      <a:pt x="34" y="0"/>
                      <a:pt x="34" y="0"/>
                      <a:pt x="34" y="0"/>
                    </a:cubicBezTo>
                    <a:cubicBezTo>
                      <a:pt x="30" y="0"/>
                      <a:pt x="30" y="0"/>
                      <a:pt x="30" y="0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8" y="10"/>
                      <a:pt x="8" y="10"/>
                      <a:pt x="8" y="10"/>
                    </a:cubicBezTo>
                    <a:lnTo>
                      <a:pt x="2" y="13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44" name="Freeform 34"/>
              <p:cNvSpPr>
                <a:spLocks/>
              </p:cNvSpPr>
              <p:nvPr/>
            </p:nvSpPr>
            <p:spPr bwMode="auto">
              <a:xfrm>
                <a:off x="10399713" y="2332038"/>
                <a:ext cx="604837" cy="196850"/>
              </a:xfrm>
              <a:custGeom>
                <a:avLst/>
                <a:gdLst>
                  <a:gd name="T0" fmla="*/ 12 w 381"/>
                  <a:gd name="T1" fmla="*/ 88 h 124"/>
                  <a:gd name="T2" fmla="*/ 16 w 381"/>
                  <a:gd name="T3" fmla="*/ 105 h 124"/>
                  <a:gd name="T4" fmla="*/ 24 w 381"/>
                  <a:gd name="T5" fmla="*/ 119 h 124"/>
                  <a:gd name="T6" fmla="*/ 35 w 381"/>
                  <a:gd name="T7" fmla="*/ 119 h 124"/>
                  <a:gd name="T8" fmla="*/ 47 w 381"/>
                  <a:gd name="T9" fmla="*/ 100 h 124"/>
                  <a:gd name="T10" fmla="*/ 66 w 381"/>
                  <a:gd name="T11" fmla="*/ 90 h 124"/>
                  <a:gd name="T12" fmla="*/ 90 w 381"/>
                  <a:gd name="T13" fmla="*/ 72 h 124"/>
                  <a:gd name="T14" fmla="*/ 114 w 381"/>
                  <a:gd name="T15" fmla="*/ 72 h 124"/>
                  <a:gd name="T16" fmla="*/ 137 w 381"/>
                  <a:gd name="T17" fmla="*/ 79 h 124"/>
                  <a:gd name="T18" fmla="*/ 163 w 381"/>
                  <a:gd name="T19" fmla="*/ 95 h 124"/>
                  <a:gd name="T20" fmla="*/ 185 w 381"/>
                  <a:gd name="T21" fmla="*/ 105 h 124"/>
                  <a:gd name="T22" fmla="*/ 206 w 381"/>
                  <a:gd name="T23" fmla="*/ 88 h 124"/>
                  <a:gd name="T24" fmla="*/ 227 w 381"/>
                  <a:gd name="T25" fmla="*/ 105 h 124"/>
                  <a:gd name="T26" fmla="*/ 253 w 381"/>
                  <a:gd name="T27" fmla="*/ 112 h 124"/>
                  <a:gd name="T28" fmla="*/ 291 w 381"/>
                  <a:gd name="T29" fmla="*/ 109 h 124"/>
                  <a:gd name="T30" fmla="*/ 303 w 381"/>
                  <a:gd name="T31" fmla="*/ 90 h 124"/>
                  <a:gd name="T32" fmla="*/ 322 w 381"/>
                  <a:gd name="T33" fmla="*/ 83 h 124"/>
                  <a:gd name="T34" fmla="*/ 348 w 381"/>
                  <a:gd name="T35" fmla="*/ 83 h 124"/>
                  <a:gd name="T36" fmla="*/ 365 w 381"/>
                  <a:gd name="T37" fmla="*/ 74 h 124"/>
                  <a:gd name="T38" fmla="*/ 374 w 381"/>
                  <a:gd name="T39" fmla="*/ 48 h 124"/>
                  <a:gd name="T40" fmla="*/ 381 w 381"/>
                  <a:gd name="T41" fmla="*/ 10 h 124"/>
                  <a:gd name="T42" fmla="*/ 358 w 381"/>
                  <a:gd name="T43" fmla="*/ 3 h 124"/>
                  <a:gd name="T44" fmla="*/ 341 w 381"/>
                  <a:gd name="T45" fmla="*/ 15 h 124"/>
                  <a:gd name="T46" fmla="*/ 322 w 381"/>
                  <a:gd name="T47" fmla="*/ 27 h 124"/>
                  <a:gd name="T48" fmla="*/ 296 w 381"/>
                  <a:gd name="T49" fmla="*/ 29 h 124"/>
                  <a:gd name="T50" fmla="*/ 272 w 381"/>
                  <a:gd name="T51" fmla="*/ 38 h 124"/>
                  <a:gd name="T52" fmla="*/ 260 w 381"/>
                  <a:gd name="T53" fmla="*/ 55 h 124"/>
                  <a:gd name="T54" fmla="*/ 239 w 381"/>
                  <a:gd name="T55" fmla="*/ 50 h 124"/>
                  <a:gd name="T56" fmla="*/ 234 w 381"/>
                  <a:gd name="T57" fmla="*/ 24 h 124"/>
                  <a:gd name="T58" fmla="*/ 239 w 381"/>
                  <a:gd name="T59" fmla="*/ 3 h 124"/>
                  <a:gd name="T60" fmla="*/ 223 w 381"/>
                  <a:gd name="T61" fmla="*/ 3 h 124"/>
                  <a:gd name="T62" fmla="*/ 199 w 381"/>
                  <a:gd name="T63" fmla="*/ 19 h 124"/>
                  <a:gd name="T64" fmla="*/ 170 w 381"/>
                  <a:gd name="T65" fmla="*/ 24 h 124"/>
                  <a:gd name="T66" fmla="*/ 152 w 381"/>
                  <a:gd name="T67" fmla="*/ 24 h 124"/>
                  <a:gd name="T68" fmla="*/ 123 w 381"/>
                  <a:gd name="T69" fmla="*/ 27 h 124"/>
                  <a:gd name="T70" fmla="*/ 99 w 381"/>
                  <a:gd name="T71" fmla="*/ 12 h 124"/>
                  <a:gd name="T72" fmla="*/ 78 w 381"/>
                  <a:gd name="T73" fmla="*/ 5 h 124"/>
                  <a:gd name="T74" fmla="*/ 26 w 381"/>
                  <a:gd name="T75" fmla="*/ 3 h 124"/>
                  <a:gd name="T76" fmla="*/ 31 w 381"/>
                  <a:gd name="T77" fmla="*/ 19 h 124"/>
                  <a:gd name="T78" fmla="*/ 35 w 381"/>
                  <a:gd name="T79" fmla="*/ 38 h 124"/>
                  <a:gd name="T80" fmla="*/ 21 w 381"/>
                  <a:gd name="T81" fmla="*/ 57 h 124"/>
                  <a:gd name="T82" fmla="*/ 0 w 381"/>
                  <a:gd name="T83" fmla="*/ 79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381" h="124">
                    <a:moveTo>
                      <a:pt x="0" y="79"/>
                    </a:moveTo>
                    <a:lnTo>
                      <a:pt x="12" y="88"/>
                    </a:lnTo>
                    <a:lnTo>
                      <a:pt x="16" y="98"/>
                    </a:lnTo>
                    <a:lnTo>
                      <a:pt x="16" y="105"/>
                    </a:lnTo>
                    <a:lnTo>
                      <a:pt x="24" y="114"/>
                    </a:lnTo>
                    <a:lnTo>
                      <a:pt x="24" y="119"/>
                    </a:lnTo>
                    <a:lnTo>
                      <a:pt x="26" y="124"/>
                    </a:lnTo>
                    <a:lnTo>
                      <a:pt x="35" y="119"/>
                    </a:lnTo>
                    <a:lnTo>
                      <a:pt x="40" y="112"/>
                    </a:lnTo>
                    <a:lnTo>
                      <a:pt x="47" y="100"/>
                    </a:lnTo>
                    <a:lnTo>
                      <a:pt x="59" y="100"/>
                    </a:lnTo>
                    <a:lnTo>
                      <a:pt x="66" y="90"/>
                    </a:lnTo>
                    <a:lnTo>
                      <a:pt x="76" y="81"/>
                    </a:lnTo>
                    <a:lnTo>
                      <a:pt x="90" y="72"/>
                    </a:lnTo>
                    <a:lnTo>
                      <a:pt x="102" y="69"/>
                    </a:lnTo>
                    <a:lnTo>
                      <a:pt x="114" y="72"/>
                    </a:lnTo>
                    <a:lnTo>
                      <a:pt x="125" y="76"/>
                    </a:lnTo>
                    <a:lnTo>
                      <a:pt x="137" y="79"/>
                    </a:lnTo>
                    <a:lnTo>
                      <a:pt x="149" y="86"/>
                    </a:lnTo>
                    <a:lnTo>
                      <a:pt x="163" y="95"/>
                    </a:lnTo>
                    <a:lnTo>
                      <a:pt x="173" y="105"/>
                    </a:lnTo>
                    <a:lnTo>
                      <a:pt x="185" y="105"/>
                    </a:lnTo>
                    <a:lnTo>
                      <a:pt x="197" y="95"/>
                    </a:lnTo>
                    <a:lnTo>
                      <a:pt x="206" y="88"/>
                    </a:lnTo>
                    <a:lnTo>
                      <a:pt x="215" y="95"/>
                    </a:lnTo>
                    <a:lnTo>
                      <a:pt x="227" y="105"/>
                    </a:lnTo>
                    <a:lnTo>
                      <a:pt x="239" y="107"/>
                    </a:lnTo>
                    <a:lnTo>
                      <a:pt x="253" y="112"/>
                    </a:lnTo>
                    <a:lnTo>
                      <a:pt x="275" y="112"/>
                    </a:lnTo>
                    <a:lnTo>
                      <a:pt x="291" y="109"/>
                    </a:lnTo>
                    <a:lnTo>
                      <a:pt x="296" y="105"/>
                    </a:lnTo>
                    <a:lnTo>
                      <a:pt x="303" y="90"/>
                    </a:lnTo>
                    <a:lnTo>
                      <a:pt x="313" y="86"/>
                    </a:lnTo>
                    <a:lnTo>
                      <a:pt x="322" y="83"/>
                    </a:lnTo>
                    <a:lnTo>
                      <a:pt x="336" y="83"/>
                    </a:lnTo>
                    <a:lnTo>
                      <a:pt x="348" y="83"/>
                    </a:lnTo>
                    <a:lnTo>
                      <a:pt x="360" y="83"/>
                    </a:lnTo>
                    <a:lnTo>
                      <a:pt x="365" y="74"/>
                    </a:lnTo>
                    <a:lnTo>
                      <a:pt x="369" y="62"/>
                    </a:lnTo>
                    <a:lnTo>
                      <a:pt x="374" y="48"/>
                    </a:lnTo>
                    <a:lnTo>
                      <a:pt x="381" y="27"/>
                    </a:lnTo>
                    <a:lnTo>
                      <a:pt x="381" y="10"/>
                    </a:lnTo>
                    <a:lnTo>
                      <a:pt x="372" y="5"/>
                    </a:lnTo>
                    <a:lnTo>
                      <a:pt x="358" y="3"/>
                    </a:lnTo>
                    <a:lnTo>
                      <a:pt x="348" y="10"/>
                    </a:lnTo>
                    <a:lnTo>
                      <a:pt x="341" y="15"/>
                    </a:lnTo>
                    <a:lnTo>
                      <a:pt x="332" y="22"/>
                    </a:lnTo>
                    <a:lnTo>
                      <a:pt x="322" y="27"/>
                    </a:lnTo>
                    <a:lnTo>
                      <a:pt x="308" y="29"/>
                    </a:lnTo>
                    <a:lnTo>
                      <a:pt x="296" y="29"/>
                    </a:lnTo>
                    <a:lnTo>
                      <a:pt x="287" y="34"/>
                    </a:lnTo>
                    <a:lnTo>
                      <a:pt x="272" y="38"/>
                    </a:lnTo>
                    <a:lnTo>
                      <a:pt x="268" y="45"/>
                    </a:lnTo>
                    <a:lnTo>
                      <a:pt x="260" y="55"/>
                    </a:lnTo>
                    <a:lnTo>
                      <a:pt x="246" y="57"/>
                    </a:lnTo>
                    <a:lnTo>
                      <a:pt x="239" y="50"/>
                    </a:lnTo>
                    <a:lnTo>
                      <a:pt x="234" y="38"/>
                    </a:lnTo>
                    <a:lnTo>
                      <a:pt x="234" y="24"/>
                    </a:lnTo>
                    <a:lnTo>
                      <a:pt x="237" y="10"/>
                    </a:lnTo>
                    <a:lnTo>
                      <a:pt x="239" y="3"/>
                    </a:lnTo>
                    <a:lnTo>
                      <a:pt x="232" y="0"/>
                    </a:lnTo>
                    <a:lnTo>
                      <a:pt x="223" y="3"/>
                    </a:lnTo>
                    <a:lnTo>
                      <a:pt x="213" y="10"/>
                    </a:lnTo>
                    <a:lnTo>
                      <a:pt x="199" y="19"/>
                    </a:lnTo>
                    <a:lnTo>
                      <a:pt x="189" y="27"/>
                    </a:lnTo>
                    <a:lnTo>
                      <a:pt x="170" y="24"/>
                    </a:lnTo>
                    <a:lnTo>
                      <a:pt x="163" y="24"/>
                    </a:lnTo>
                    <a:lnTo>
                      <a:pt x="152" y="24"/>
                    </a:lnTo>
                    <a:lnTo>
                      <a:pt x="137" y="24"/>
                    </a:lnTo>
                    <a:lnTo>
                      <a:pt x="123" y="27"/>
                    </a:lnTo>
                    <a:lnTo>
                      <a:pt x="109" y="24"/>
                    </a:lnTo>
                    <a:lnTo>
                      <a:pt x="99" y="12"/>
                    </a:lnTo>
                    <a:lnTo>
                      <a:pt x="88" y="5"/>
                    </a:lnTo>
                    <a:lnTo>
                      <a:pt x="78" y="5"/>
                    </a:lnTo>
                    <a:lnTo>
                      <a:pt x="57" y="3"/>
                    </a:lnTo>
                    <a:lnTo>
                      <a:pt x="26" y="3"/>
                    </a:lnTo>
                    <a:lnTo>
                      <a:pt x="28" y="12"/>
                    </a:lnTo>
                    <a:lnTo>
                      <a:pt x="31" y="19"/>
                    </a:lnTo>
                    <a:lnTo>
                      <a:pt x="35" y="31"/>
                    </a:lnTo>
                    <a:lnTo>
                      <a:pt x="35" y="38"/>
                    </a:lnTo>
                    <a:lnTo>
                      <a:pt x="28" y="48"/>
                    </a:lnTo>
                    <a:lnTo>
                      <a:pt x="21" y="57"/>
                    </a:lnTo>
                    <a:lnTo>
                      <a:pt x="12" y="64"/>
                    </a:lnTo>
                    <a:lnTo>
                      <a:pt x="0" y="79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</p:grpSp>
        <p:grpSp>
          <p:nvGrpSpPr>
            <p:cNvPr id="20" name="Grupo 19"/>
            <p:cNvGrpSpPr/>
            <p:nvPr/>
          </p:nvGrpSpPr>
          <p:grpSpPr>
            <a:xfrm>
              <a:off x="7269163" y="1814738"/>
              <a:ext cx="2798762" cy="1889125"/>
              <a:chOff x="7100888" y="1057275"/>
              <a:chExt cx="2798762" cy="1889125"/>
            </a:xfrm>
            <a:solidFill>
              <a:srgbClr val="FFC000"/>
            </a:solidFill>
          </p:grpSpPr>
          <p:sp>
            <p:nvSpPr>
              <p:cNvPr id="21" name="Freeform 9"/>
              <p:cNvSpPr>
                <a:spLocks/>
              </p:cNvSpPr>
              <p:nvPr/>
            </p:nvSpPr>
            <p:spPr bwMode="auto">
              <a:xfrm>
                <a:off x="7100888" y="2325688"/>
                <a:ext cx="673100" cy="376238"/>
              </a:xfrm>
              <a:custGeom>
                <a:avLst/>
                <a:gdLst>
                  <a:gd name="T0" fmla="*/ 5 w 179"/>
                  <a:gd name="T1" fmla="*/ 0 h 100"/>
                  <a:gd name="T2" fmla="*/ 85 w 179"/>
                  <a:gd name="T3" fmla="*/ 21 h 100"/>
                  <a:gd name="T4" fmla="*/ 100 w 179"/>
                  <a:gd name="T5" fmla="*/ 30 h 100"/>
                  <a:gd name="T6" fmla="*/ 179 w 179"/>
                  <a:gd name="T7" fmla="*/ 69 h 100"/>
                  <a:gd name="T8" fmla="*/ 178 w 179"/>
                  <a:gd name="T9" fmla="*/ 73 h 100"/>
                  <a:gd name="T10" fmla="*/ 170 w 179"/>
                  <a:gd name="T11" fmla="*/ 78 h 100"/>
                  <a:gd name="T12" fmla="*/ 162 w 179"/>
                  <a:gd name="T13" fmla="*/ 82 h 100"/>
                  <a:gd name="T14" fmla="*/ 158 w 179"/>
                  <a:gd name="T15" fmla="*/ 87 h 100"/>
                  <a:gd name="T16" fmla="*/ 150 w 179"/>
                  <a:gd name="T17" fmla="*/ 88 h 100"/>
                  <a:gd name="T18" fmla="*/ 143 w 179"/>
                  <a:gd name="T19" fmla="*/ 91 h 100"/>
                  <a:gd name="T20" fmla="*/ 138 w 179"/>
                  <a:gd name="T21" fmla="*/ 98 h 100"/>
                  <a:gd name="T22" fmla="*/ 134 w 179"/>
                  <a:gd name="T23" fmla="*/ 100 h 100"/>
                  <a:gd name="T24" fmla="*/ 129 w 179"/>
                  <a:gd name="T25" fmla="*/ 99 h 100"/>
                  <a:gd name="T26" fmla="*/ 122 w 179"/>
                  <a:gd name="T27" fmla="*/ 96 h 100"/>
                  <a:gd name="T28" fmla="*/ 111 w 179"/>
                  <a:gd name="T29" fmla="*/ 96 h 100"/>
                  <a:gd name="T30" fmla="*/ 94 w 179"/>
                  <a:gd name="T31" fmla="*/ 96 h 100"/>
                  <a:gd name="T32" fmla="*/ 85 w 179"/>
                  <a:gd name="T33" fmla="*/ 95 h 100"/>
                  <a:gd name="T34" fmla="*/ 84 w 179"/>
                  <a:gd name="T35" fmla="*/ 89 h 100"/>
                  <a:gd name="T36" fmla="*/ 83 w 179"/>
                  <a:gd name="T37" fmla="*/ 77 h 100"/>
                  <a:gd name="T38" fmla="*/ 85 w 179"/>
                  <a:gd name="T39" fmla="*/ 69 h 100"/>
                  <a:gd name="T40" fmla="*/ 85 w 179"/>
                  <a:gd name="T41" fmla="*/ 60 h 100"/>
                  <a:gd name="T42" fmla="*/ 84 w 179"/>
                  <a:gd name="T43" fmla="*/ 54 h 100"/>
                  <a:gd name="T44" fmla="*/ 76 w 179"/>
                  <a:gd name="T45" fmla="*/ 60 h 100"/>
                  <a:gd name="T46" fmla="*/ 66 w 179"/>
                  <a:gd name="T47" fmla="*/ 67 h 100"/>
                  <a:gd name="T48" fmla="*/ 59 w 179"/>
                  <a:gd name="T49" fmla="*/ 70 h 100"/>
                  <a:gd name="T50" fmla="*/ 42 w 179"/>
                  <a:gd name="T51" fmla="*/ 68 h 100"/>
                  <a:gd name="T52" fmla="*/ 41 w 179"/>
                  <a:gd name="T53" fmla="*/ 60 h 100"/>
                  <a:gd name="T54" fmla="*/ 33 w 179"/>
                  <a:gd name="T55" fmla="*/ 55 h 100"/>
                  <a:gd name="T56" fmla="*/ 28 w 179"/>
                  <a:gd name="T57" fmla="*/ 52 h 100"/>
                  <a:gd name="T58" fmla="*/ 21 w 179"/>
                  <a:gd name="T59" fmla="*/ 52 h 100"/>
                  <a:gd name="T60" fmla="*/ 23 w 179"/>
                  <a:gd name="T61" fmla="*/ 48 h 100"/>
                  <a:gd name="T62" fmla="*/ 23 w 179"/>
                  <a:gd name="T63" fmla="*/ 40 h 100"/>
                  <a:gd name="T64" fmla="*/ 18 w 179"/>
                  <a:gd name="T65" fmla="*/ 35 h 100"/>
                  <a:gd name="T66" fmla="*/ 11 w 179"/>
                  <a:gd name="T67" fmla="*/ 27 h 100"/>
                  <a:gd name="T68" fmla="*/ 5 w 179"/>
                  <a:gd name="T69" fmla="*/ 15 h 100"/>
                  <a:gd name="T70" fmla="*/ 0 w 179"/>
                  <a:gd name="T71" fmla="*/ 6 h 100"/>
                  <a:gd name="T72" fmla="*/ 0 w 179"/>
                  <a:gd name="T73" fmla="*/ 1 h 100"/>
                  <a:gd name="T74" fmla="*/ 5 w 179"/>
                  <a:gd name="T75" fmla="*/ 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79" h="100">
                    <a:moveTo>
                      <a:pt x="5" y="0"/>
                    </a:moveTo>
                    <a:cubicBezTo>
                      <a:pt x="5" y="0"/>
                      <a:pt x="45" y="18"/>
                      <a:pt x="85" y="21"/>
                    </a:cubicBezTo>
                    <a:cubicBezTo>
                      <a:pt x="93" y="27"/>
                      <a:pt x="100" y="30"/>
                      <a:pt x="100" y="30"/>
                    </a:cubicBezTo>
                    <a:cubicBezTo>
                      <a:pt x="100" y="30"/>
                      <a:pt x="164" y="65"/>
                      <a:pt x="179" y="69"/>
                    </a:cubicBezTo>
                    <a:cubicBezTo>
                      <a:pt x="178" y="73"/>
                      <a:pt x="178" y="73"/>
                      <a:pt x="178" y="73"/>
                    </a:cubicBezTo>
                    <a:cubicBezTo>
                      <a:pt x="170" y="78"/>
                      <a:pt x="170" y="78"/>
                      <a:pt x="170" y="78"/>
                    </a:cubicBezTo>
                    <a:cubicBezTo>
                      <a:pt x="162" y="82"/>
                      <a:pt x="162" y="82"/>
                      <a:pt x="162" y="82"/>
                    </a:cubicBezTo>
                    <a:cubicBezTo>
                      <a:pt x="158" y="87"/>
                      <a:pt x="158" y="87"/>
                      <a:pt x="158" y="87"/>
                    </a:cubicBezTo>
                    <a:cubicBezTo>
                      <a:pt x="150" y="88"/>
                      <a:pt x="150" y="88"/>
                      <a:pt x="150" y="88"/>
                    </a:cubicBezTo>
                    <a:cubicBezTo>
                      <a:pt x="143" y="91"/>
                      <a:pt x="143" y="91"/>
                      <a:pt x="143" y="91"/>
                    </a:cubicBezTo>
                    <a:cubicBezTo>
                      <a:pt x="138" y="98"/>
                      <a:pt x="138" y="98"/>
                      <a:pt x="138" y="98"/>
                    </a:cubicBezTo>
                    <a:cubicBezTo>
                      <a:pt x="134" y="100"/>
                      <a:pt x="134" y="100"/>
                      <a:pt x="134" y="100"/>
                    </a:cubicBezTo>
                    <a:cubicBezTo>
                      <a:pt x="129" y="99"/>
                      <a:pt x="129" y="99"/>
                      <a:pt x="129" y="99"/>
                    </a:cubicBezTo>
                    <a:cubicBezTo>
                      <a:pt x="122" y="96"/>
                      <a:pt x="122" y="96"/>
                      <a:pt x="122" y="96"/>
                    </a:cubicBezTo>
                    <a:cubicBezTo>
                      <a:pt x="111" y="96"/>
                      <a:pt x="111" y="96"/>
                      <a:pt x="111" y="96"/>
                    </a:cubicBezTo>
                    <a:cubicBezTo>
                      <a:pt x="94" y="96"/>
                      <a:pt x="94" y="96"/>
                      <a:pt x="94" y="96"/>
                    </a:cubicBezTo>
                    <a:cubicBezTo>
                      <a:pt x="85" y="95"/>
                      <a:pt x="85" y="95"/>
                      <a:pt x="85" y="95"/>
                    </a:cubicBezTo>
                    <a:cubicBezTo>
                      <a:pt x="84" y="89"/>
                      <a:pt x="84" y="89"/>
                      <a:pt x="84" y="89"/>
                    </a:cubicBezTo>
                    <a:cubicBezTo>
                      <a:pt x="83" y="77"/>
                      <a:pt x="83" y="77"/>
                      <a:pt x="83" y="77"/>
                    </a:cubicBezTo>
                    <a:cubicBezTo>
                      <a:pt x="85" y="69"/>
                      <a:pt x="85" y="69"/>
                      <a:pt x="85" y="69"/>
                    </a:cubicBezTo>
                    <a:cubicBezTo>
                      <a:pt x="85" y="60"/>
                      <a:pt x="85" y="60"/>
                      <a:pt x="85" y="60"/>
                    </a:cubicBezTo>
                    <a:cubicBezTo>
                      <a:pt x="84" y="54"/>
                      <a:pt x="84" y="54"/>
                      <a:pt x="84" y="54"/>
                    </a:cubicBezTo>
                    <a:cubicBezTo>
                      <a:pt x="76" y="60"/>
                      <a:pt x="76" y="60"/>
                      <a:pt x="76" y="60"/>
                    </a:cubicBezTo>
                    <a:cubicBezTo>
                      <a:pt x="66" y="67"/>
                      <a:pt x="66" y="67"/>
                      <a:pt x="66" y="67"/>
                    </a:cubicBezTo>
                    <a:cubicBezTo>
                      <a:pt x="59" y="70"/>
                      <a:pt x="59" y="70"/>
                      <a:pt x="59" y="70"/>
                    </a:cubicBezTo>
                    <a:cubicBezTo>
                      <a:pt x="42" y="68"/>
                      <a:pt x="42" y="68"/>
                      <a:pt x="42" y="68"/>
                    </a:cubicBezTo>
                    <a:cubicBezTo>
                      <a:pt x="41" y="60"/>
                      <a:pt x="41" y="60"/>
                      <a:pt x="41" y="60"/>
                    </a:cubicBezTo>
                    <a:cubicBezTo>
                      <a:pt x="33" y="55"/>
                      <a:pt x="33" y="55"/>
                      <a:pt x="33" y="55"/>
                    </a:cubicBezTo>
                    <a:cubicBezTo>
                      <a:pt x="28" y="52"/>
                      <a:pt x="28" y="52"/>
                      <a:pt x="28" y="52"/>
                    </a:cubicBezTo>
                    <a:cubicBezTo>
                      <a:pt x="21" y="52"/>
                      <a:pt x="21" y="52"/>
                      <a:pt x="21" y="52"/>
                    </a:cubicBezTo>
                    <a:cubicBezTo>
                      <a:pt x="23" y="48"/>
                      <a:pt x="23" y="48"/>
                      <a:pt x="23" y="48"/>
                    </a:cubicBezTo>
                    <a:cubicBezTo>
                      <a:pt x="23" y="40"/>
                      <a:pt x="23" y="40"/>
                      <a:pt x="23" y="40"/>
                    </a:cubicBezTo>
                    <a:cubicBezTo>
                      <a:pt x="18" y="35"/>
                      <a:pt x="18" y="35"/>
                      <a:pt x="18" y="35"/>
                    </a:cubicBezTo>
                    <a:cubicBezTo>
                      <a:pt x="11" y="27"/>
                      <a:pt x="11" y="27"/>
                      <a:pt x="11" y="27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5" y="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22" name="Freeform 10"/>
              <p:cNvSpPr>
                <a:spLocks/>
              </p:cNvSpPr>
              <p:nvPr/>
            </p:nvSpPr>
            <p:spPr bwMode="auto">
              <a:xfrm>
                <a:off x="7119938" y="1373188"/>
                <a:ext cx="1741487" cy="1196975"/>
              </a:xfrm>
              <a:custGeom>
                <a:avLst/>
                <a:gdLst>
                  <a:gd name="T0" fmla="*/ 87 w 463"/>
                  <a:gd name="T1" fmla="*/ 273 h 318"/>
                  <a:gd name="T2" fmla="*/ 185 w 463"/>
                  <a:gd name="T3" fmla="*/ 311 h 318"/>
                  <a:gd name="T4" fmla="*/ 215 w 463"/>
                  <a:gd name="T5" fmla="*/ 304 h 318"/>
                  <a:gd name="T6" fmla="*/ 235 w 463"/>
                  <a:gd name="T7" fmla="*/ 295 h 318"/>
                  <a:gd name="T8" fmla="*/ 252 w 463"/>
                  <a:gd name="T9" fmla="*/ 280 h 318"/>
                  <a:gd name="T10" fmla="*/ 290 w 463"/>
                  <a:gd name="T11" fmla="*/ 275 h 318"/>
                  <a:gd name="T12" fmla="*/ 319 w 463"/>
                  <a:gd name="T13" fmla="*/ 289 h 318"/>
                  <a:gd name="T14" fmla="*/ 405 w 463"/>
                  <a:gd name="T15" fmla="*/ 271 h 318"/>
                  <a:gd name="T16" fmla="*/ 404 w 463"/>
                  <a:gd name="T17" fmla="*/ 235 h 318"/>
                  <a:gd name="T18" fmla="*/ 453 w 463"/>
                  <a:gd name="T19" fmla="*/ 113 h 318"/>
                  <a:gd name="T20" fmla="*/ 409 w 463"/>
                  <a:gd name="T21" fmla="*/ 89 h 318"/>
                  <a:gd name="T22" fmla="*/ 393 w 463"/>
                  <a:gd name="T23" fmla="*/ 51 h 318"/>
                  <a:gd name="T24" fmla="*/ 367 w 463"/>
                  <a:gd name="T25" fmla="*/ 51 h 318"/>
                  <a:gd name="T26" fmla="*/ 352 w 463"/>
                  <a:gd name="T27" fmla="*/ 76 h 318"/>
                  <a:gd name="T28" fmla="*/ 335 w 463"/>
                  <a:gd name="T29" fmla="*/ 77 h 318"/>
                  <a:gd name="T30" fmla="*/ 321 w 463"/>
                  <a:gd name="T31" fmla="*/ 80 h 318"/>
                  <a:gd name="T32" fmla="*/ 312 w 463"/>
                  <a:gd name="T33" fmla="*/ 97 h 318"/>
                  <a:gd name="T34" fmla="*/ 297 w 463"/>
                  <a:gd name="T35" fmla="*/ 84 h 318"/>
                  <a:gd name="T36" fmla="*/ 292 w 463"/>
                  <a:gd name="T37" fmla="*/ 70 h 318"/>
                  <a:gd name="T38" fmla="*/ 289 w 463"/>
                  <a:gd name="T39" fmla="*/ 39 h 318"/>
                  <a:gd name="T40" fmla="*/ 280 w 463"/>
                  <a:gd name="T41" fmla="*/ 15 h 318"/>
                  <a:gd name="T42" fmla="*/ 266 w 463"/>
                  <a:gd name="T43" fmla="*/ 2 h 318"/>
                  <a:gd name="T44" fmla="*/ 255 w 463"/>
                  <a:gd name="T45" fmla="*/ 6 h 318"/>
                  <a:gd name="T46" fmla="*/ 240 w 463"/>
                  <a:gd name="T47" fmla="*/ 20 h 318"/>
                  <a:gd name="T48" fmla="*/ 222 w 463"/>
                  <a:gd name="T49" fmla="*/ 34 h 318"/>
                  <a:gd name="T50" fmla="*/ 209 w 463"/>
                  <a:gd name="T51" fmla="*/ 32 h 318"/>
                  <a:gd name="T52" fmla="*/ 196 w 463"/>
                  <a:gd name="T53" fmla="*/ 35 h 318"/>
                  <a:gd name="T54" fmla="*/ 182 w 463"/>
                  <a:gd name="T55" fmla="*/ 28 h 318"/>
                  <a:gd name="T56" fmla="*/ 166 w 463"/>
                  <a:gd name="T57" fmla="*/ 6 h 318"/>
                  <a:gd name="T58" fmla="*/ 155 w 463"/>
                  <a:gd name="T59" fmla="*/ 7 h 318"/>
                  <a:gd name="T60" fmla="*/ 144 w 463"/>
                  <a:gd name="T61" fmla="*/ 5 h 318"/>
                  <a:gd name="T62" fmla="*/ 118 w 463"/>
                  <a:gd name="T63" fmla="*/ 11 h 318"/>
                  <a:gd name="T64" fmla="*/ 99 w 463"/>
                  <a:gd name="T65" fmla="*/ 16 h 318"/>
                  <a:gd name="T66" fmla="*/ 107 w 463"/>
                  <a:gd name="T67" fmla="*/ 27 h 318"/>
                  <a:gd name="T68" fmla="*/ 117 w 463"/>
                  <a:gd name="T69" fmla="*/ 33 h 318"/>
                  <a:gd name="T70" fmla="*/ 114 w 463"/>
                  <a:gd name="T71" fmla="*/ 43 h 318"/>
                  <a:gd name="T72" fmla="*/ 100 w 463"/>
                  <a:gd name="T73" fmla="*/ 44 h 318"/>
                  <a:gd name="T74" fmla="*/ 98 w 463"/>
                  <a:gd name="T75" fmla="*/ 64 h 318"/>
                  <a:gd name="T76" fmla="*/ 106 w 463"/>
                  <a:gd name="T77" fmla="*/ 76 h 318"/>
                  <a:gd name="T78" fmla="*/ 109 w 463"/>
                  <a:gd name="T79" fmla="*/ 106 h 318"/>
                  <a:gd name="T80" fmla="*/ 104 w 463"/>
                  <a:gd name="T81" fmla="*/ 137 h 318"/>
                  <a:gd name="T82" fmla="*/ 101 w 463"/>
                  <a:gd name="T83" fmla="*/ 163 h 318"/>
                  <a:gd name="T84" fmla="*/ 83 w 463"/>
                  <a:gd name="T85" fmla="*/ 174 h 318"/>
                  <a:gd name="T86" fmla="*/ 70 w 463"/>
                  <a:gd name="T87" fmla="*/ 177 h 318"/>
                  <a:gd name="T88" fmla="*/ 42 w 463"/>
                  <a:gd name="T89" fmla="*/ 182 h 318"/>
                  <a:gd name="T90" fmla="*/ 21 w 463"/>
                  <a:gd name="T91" fmla="*/ 200 h 318"/>
                  <a:gd name="T92" fmla="*/ 13 w 463"/>
                  <a:gd name="T93" fmla="*/ 217 h 318"/>
                  <a:gd name="T94" fmla="*/ 8 w 463"/>
                  <a:gd name="T95" fmla="*/ 236 h 3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463" h="318">
                    <a:moveTo>
                      <a:pt x="0" y="245"/>
                    </a:moveTo>
                    <a:cubicBezTo>
                      <a:pt x="12" y="252"/>
                      <a:pt x="12" y="252"/>
                      <a:pt x="12" y="252"/>
                    </a:cubicBezTo>
                    <a:cubicBezTo>
                      <a:pt x="12" y="252"/>
                      <a:pt x="68" y="270"/>
                      <a:pt x="80" y="270"/>
                    </a:cubicBezTo>
                    <a:cubicBezTo>
                      <a:pt x="83" y="270"/>
                      <a:pt x="87" y="273"/>
                      <a:pt x="87" y="273"/>
                    </a:cubicBezTo>
                    <a:cubicBezTo>
                      <a:pt x="94" y="278"/>
                      <a:pt x="94" y="278"/>
                      <a:pt x="94" y="278"/>
                    </a:cubicBezTo>
                    <a:cubicBezTo>
                      <a:pt x="94" y="278"/>
                      <a:pt x="165" y="317"/>
                      <a:pt x="173" y="317"/>
                    </a:cubicBezTo>
                    <a:cubicBezTo>
                      <a:pt x="181" y="318"/>
                      <a:pt x="181" y="315"/>
                      <a:pt x="181" y="315"/>
                    </a:cubicBezTo>
                    <a:cubicBezTo>
                      <a:pt x="185" y="311"/>
                      <a:pt x="185" y="311"/>
                      <a:pt x="185" y="311"/>
                    </a:cubicBezTo>
                    <a:cubicBezTo>
                      <a:pt x="190" y="306"/>
                      <a:pt x="190" y="306"/>
                      <a:pt x="190" y="306"/>
                    </a:cubicBezTo>
                    <a:cubicBezTo>
                      <a:pt x="197" y="305"/>
                      <a:pt x="197" y="305"/>
                      <a:pt x="197" y="305"/>
                    </a:cubicBezTo>
                    <a:cubicBezTo>
                      <a:pt x="206" y="308"/>
                      <a:pt x="206" y="308"/>
                      <a:pt x="206" y="308"/>
                    </a:cubicBezTo>
                    <a:cubicBezTo>
                      <a:pt x="215" y="304"/>
                      <a:pt x="215" y="304"/>
                      <a:pt x="215" y="304"/>
                    </a:cubicBezTo>
                    <a:cubicBezTo>
                      <a:pt x="221" y="304"/>
                      <a:pt x="221" y="304"/>
                      <a:pt x="221" y="304"/>
                    </a:cubicBezTo>
                    <a:cubicBezTo>
                      <a:pt x="225" y="302"/>
                      <a:pt x="225" y="302"/>
                      <a:pt x="225" y="302"/>
                    </a:cubicBezTo>
                    <a:cubicBezTo>
                      <a:pt x="227" y="297"/>
                      <a:pt x="227" y="297"/>
                      <a:pt x="227" y="297"/>
                    </a:cubicBezTo>
                    <a:cubicBezTo>
                      <a:pt x="235" y="295"/>
                      <a:pt x="235" y="295"/>
                      <a:pt x="235" y="295"/>
                    </a:cubicBezTo>
                    <a:cubicBezTo>
                      <a:pt x="246" y="294"/>
                      <a:pt x="246" y="294"/>
                      <a:pt x="246" y="294"/>
                    </a:cubicBezTo>
                    <a:cubicBezTo>
                      <a:pt x="249" y="289"/>
                      <a:pt x="249" y="289"/>
                      <a:pt x="249" y="289"/>
                    </a:cubicBezTo>
                    <a:cubicBezTo>
                      <a:pt x="252" y="286"/>
                      <a:pt x="252" y="286"/>
                      <a:pt x="252" y="286"/>
                    </a:cubicBezTo>
                    <a:cubicBezTo>
                      <a:pt x="252" y="280"/>
                      <a:pt x="252" y="280"/>
                      <a:pt x="252" y="280"/>
                    </a:cubicBezTo>
                    <a:cubicBezTo>
                      <a:pt x="261" y="275"/>
                      <a:pt x="261" y="275"/>
                      <a:pt x="261" y="275"/>
                    </a:cubicBezTo>
                    <a:cubicBezTo>
                      <a:pt x="261" y="270"/>
                      <a:pt x="261" y="270"/>
                      <a:pt x="261" y="270"/>
                    </a:cubicBezTo>
                    <a:cubicBezTo>
                      <a:pt x="287" y="268"/>
                      <a:pt x="287" y="268"/>
                      <a:pt x="287" y="268"/>
                    </a:cubicBezTo>
                    <a:cubicBezTo>
                      <a:pt x="290" y="275"/>
                      <a:pt x="290" y="275"/>
                      <a:pt x="290" y="275"/>
                    </a:cubicBezTo>
                    <a:cubicBezTo>
                      <a:pt x="296" y="280"/>
                      <a:pt x="296" y="280"/>
                      <a:pt x="296" y="280"/>
                    </a:cubicBezTo>
                    <a:cubicBezTo>
                      <a:pt x="304" y="289"/>
                      <a:pt x="304" y="289"/>
                      <a:pt x="304" y="289"/>
                    </a:cubicBezTo>
                    <a:cubicBezTo>
                      <a:pt x="312" y="288"/>
                      <a:pt x="312" y="288"/>
                      <a:pt x="312" y="288"/>
                    </a:cubicBezTo>
                    <a:cubicBezTo>
                      <a:pt x="319" y="289"/>
                      <a:pt x="319" y="289"/>
                      <a:pt x="319" y="289"/>
                    </a:cubicBezTo>
                    <a:cubicBezTo>
                      <a:pt x="361" y="289"/>
                      <a:pt x="361" y="289"/>
                      <a:pt x="361" y="289"/>
                    </a:cubicBezTo>
                    <a:cubicBezTo>
                      <a:pt x="398" y="289"/>
                      <a:pt x="398" y="289"/>
                      <a:pt x="398" y="289"/>
                    </a:cubicBezTo>
                    <a:cubicBezTo>
                      <a:pt x="404" y="284"/>
                      <a:pt x="404" y="284"/>
                      <a:pt x="404" y="284"/>
                    </a:cubicBezTo>
                    <a:cubicBezTo>
                      <a:pt x="405" y="271"/>
                      <a:pt x="405" y="271"/>
                      <a:pt x="405" y="271"/>
                    </a:cubicBezTo>
                    <a:cubicBezTo>
                      <a:pt x="409" y="261"/>
                      <a:pt x="409" y="261"/>
                      <a:pt x="409" y="261"/>
                    </a:cubicBezTo>
                    <a:cubicBezTo>
                      <a:pt x="410" y="250"/>
                      <a:pt x="410" y="250"/>
                      <a:pt x="410" y="250"/>
                    </a:cubicBezTo>
                    <a:cubicBezTo>
                      <a:pt x="407" y="241"/>
                      <a:pt x="407" y="241"/>
                      <a:pt x="407" y="241"/>
                    </a:cubicBezTo>
                    <a:cubicBezTo>
                      <a:pt x="404" y="235"/>
                      <a:pt x="404" y="235"/>
                      <a:pt x="404" y="235"/>
                    </a:cubicBezTo>
                    <a:cubicBezTo>
                      <a:pt x="458" y="126"/>
                      <a:pt x="458" y="126"/>
                      <a:pt x="458" y="126"/>
                    </a:cubicBezTo>
                    <a:cubicBezTo>
                      <a:pt x="460" y="116"/>
                      <a:pt x="460" y="116"/>
                      <a:pt x="460" y="116"/>
                    </a:cubicBezTo>
                    <a:cubicBezTo>
                      <a:pt x="463" y="111"/>
                      <a:pt x="463" y="111"/>
                      <a:pt x="463" y="111"/>
                    </a:cubicBezTo>
                    <a:cubicBezTo>
                      <a:pt x="453" y="113"/>
                      <a:pt x="453" y="113"/>
                      <a:pt x="453" y="113"/>
                    </a:cubicBezTo>
                    <a:cubicBezTo>
                      <a:pt x="445" y="108"/>
                      <a:pt x="445" y="108"/>
                      <a:pt x="445" y="108"/>
                    </a:cubicBezTo>
                    <a:cubicBezTo>
                      <a:pt x="436" y="101"/>
                      <a:pt x="436" y="101"/>
                      <a:pt x="436" y="101"/>
                    </a:cubicBezTo>
                    <a:cubicBezTo>
                      <a:pt x="415" y="99"/>
                      <a:pt x="415" y="99"/>
                      <a:pt x="415" y="99"/>
                    </a:cubicBezTo>
                    <a:cubicBezTo>
                      <a:pt x="409" y="89"/>
                      <a:pt x="409" y="89"/>
                      <a:pt x="409" y="89"/>
                    </a:cubicBezTo>
                    <a:cubicBezTo>
                      <a:pt x="409" y="89"/>
                      <a:pt x="396" y="72"/>
                      <a:pt x="395" y="72"/>
                    </a:cubicBezTo>
                    <a:cubicBezTo>
                      <a:pt x="393" y="74"/>
                      <a:pt x="394" y="67"/>
                      <a:pt x="394" y="67"/>
                    </a:cubicBezTo>
                    <a:cubicBezTo>
                      <a:pt x="394" y="58"/>
                      <a:pt x="394" y="58"/>
                      <a:pt x="394" y="58"/>
                    </a:cubicBezTo>
                    <a:cubicBezTo>
                      <a:pt x="393" y="51"/>
                      <a:pt x="393" y="51"/>
                      <a:pt x="393" y="51"/>
                    </a:cubicBezTo>
                    <a:cubicBezTo>
                      <a:pt x="388" y="50"/>
                      <a:pt x="388" y="50"/>
                      <a:pt x="388" y="50"/>
                    </a:cubicBezTo>
                    <a:cubicBezTo>
                      <a:pt x="380" y="50"/>
                      <a:pt x="380" y="50"/>
                      <a:pt x="380" y="50"/>
                    </a:cubicBezTo>
                    <a:cubicBezTo>
                      <a:pt x="370" y="50"/>
                      <a:pt x="370" y="50"/>
                      <a:pt x="370" y="50"/>
                    </a:cubicBezTo>
                    <a:cubicBezTo>
                      <a:pt x="367" y="51"/>
                      <a:pt x="367" y="51"/>
                      <a:pt x="367" y="51"/>
                    </a:cubicBezTo>
                    <a:cubicBezTo>
                      <a:pt x="363" y="57"/>
                      <a:pt x="363" y="57"/>
                      <a:pt x="363" y="57"/>
                    </a:cubicBezTo>
                    <a:cubicBezTo>
                      <a:pt x="356" y="65"/>
                      <a:pt x="356" y="65"/>
                      <a:pt x="356" y="65"/>
                    </a:cubicBezTo>
                    <a:cubicBezTo>
                      <a:pt x="353" y="70"/>
                      <a:pt x="353" y="70"/>
                      <a:pt x="353" y="70"/>
                    </a:cubicBezTo>
                    <a:cubicBezTo>
                      <a:pt x="353" y="70"/>
                      <a:pt x="352" y="76"/>
                      <a:pt x="352" y="76"/>
                    </a:cubicBezTo>
                    <a:cubicBezTo>
                      <a:pt x="352" y="77"/>
                      <a:pt x="350" y="79"/>
                      <a:pt x="350" y="79"/>
                    </a:cubicBezTo>
                    <a:cubicBezTo>
                      <a:pt x="346" y="80"/>
                      <a:pt x="346" y="80"/>
                      <a:pt x="346" y="80"/>
                    </a:cubicBezTo>
                    <a:cubicBezTo>
                      <a:pt x="340" y="80"/>
                      <a:pt x="340" y="80"/>
                      <a:pt x="340" y="80"/>
                    </a:cubicBezTo>
                    <a:cubicBezTo>
                      <a:pt x="335" y="77"/>
                      <a:pt x="335" y="77"/>
                      <a:pt x="335" y="77"/>
                    </a:cubicBezTo>
                    <a:cubicBezTo>
                      <a:pt x="332" y="73"/>
                      <a:pt x="332" y="73"/>
                      <a:pt x="332" y="73"/>
                    </a:cubicBezTo>
                    <a:cubicBezTo>
                      <a:pt x="327" y="74"/>
                      <a:pt x="327" y="74"/>
                      <a:pt x="327" y="74"/>
                    </a:cubicBezTo>
                    <a:cubicBezTo>
                      <a:pt x="327" y="74"/>
                      <a:pt x="324" y="76"/>
                      <a:pt x="324" y="76"/>
                    </a:cubicBezTo>
                    <a:cubicBezTo>
                      <a:pt x="323" y="77"/>
                      <a:pt x="321" y="80"/>
                      <a:pt x="321" y="80"/>
                    </a:cubicBezTo>
                    <a:cubicBezTo>
                      <a:pt x="321" y="87"/>
                      <a:pt x="321" y="87"/>
                      <a:pt x="321" y="87"/>
                    </a:cubicBezTo>
                    <a:cubicBezTo>
                      <a:pt x="320" y="96"/>
                      <a:pt x="320" y="96"/>
                      <a:pt x="320" y="96"/>
                    </a:cubicBezTo>
                    <a:cubicBezTo>
                      <a:pt x="316" y="97"/>
                      <a:pt x="316" y="97"/>
                      <a:pt x="316" y="97"/>
                    </a:cubicBezTo>
                    <a:cubicBezTo>
                      <a:pt x="312" y="97"/>
                      <a:pt x="312" y="97"/>
                      <a:pt x="312" y="97"/>
                    </a:cubicBezTo>
                    <a:cubicBezTo>
                      <a:pt x="312" y="97"/>
                      <a:pt x="308" y="95"/>
                      <a:pt x="307" y="94"/>
                    </a:cubicBezTo>
                    <a:cubicBezTo>
                      <a:pt x="307" y="94"/>
                      <a:pt x="305" y="92"/>
                      <a:pt x="305" y="92"/>
                    </a:cubicBezTo>
                    <a:cubicBezTo>
                      <a:pt x="305" y="92"/>
                      <a:pt x="301" y="89"/>
                      <a:pt x="301" y="88"/>
                    </a:cubicBezTo>
                    <a:cubicBezTo>
                      <a:pt x="300" y="88"/>
                      <a:pt x="297" y="84"/>
                      <a:pt x="297" y="84"/>
                    </a:cubicBezTo>
                    <a:cubicBezTo>
                      <a:pt x="297" y="84"/>
                      <a:pt x="294" y="81"/>
                      <a:pt x="294" y="81"/>
                    </a:cubicBezTo>
                    <a:cubicBezTo>
                      <a:pt x="294" y="80"/>
                      <a:pt x="292" y="78"/>
                      <a:pt x="292" y="78"/>
                    </a:cubicBezTo>
                    <a:cubicBezTo>
                      <a:pt x="292" y="75"/>
                      <a:pt x="292" y="75"/>
                      <a:pt x="292" y="75"/>
                    </a:cubicBezTo>
                    <a:cubicBezTo>
                      <a:pt x="292" y="70"/>
                      <a:pt x="292" y="70"/>
                      <a:pt x="292" y="70"/>
                    </a:cubicBezTo>
                    <a:cubicBezTo>
                      <a:pt x="292" y="59"/>
                      <a:pt x="292" y="59"/>
                      <a:pt x="292" y="59"/>
                    </a:cubicBezTo>
                    <a:cubicBezTo>
                      <a:pt x="292" y="59"/>
                      <a:pt x="291" y="54"/>
                      <a:pt x="291" y="54"/>
                    </a:cubicBezTo>
                    <a:cubicBezTo>
                      <a:pt x="291" y="54"/>
                      <a:pt x="290" y="47"/>
                      <a:pt x="290" y="46"/>
                    </a:cubicBezTo>
                    <a:cubicBezTo>
                      <a:pt x="290" y="46"/>
                      <a:pt x="289" y="39"/>
                      <a:pt x="289" y="39"/>
                    </a:cubicBezTo>
                    <a:cubicBezTo>
                      <a:pt x="289" y="39"/>
                      <a:pt x="289" y="33"/>
                      <a:pt x="289" y="33"/>
                    </a:cubicBezTo>
                    <a:cubicBezTo>
                      <a:pt x="288" y="32"/>
                      <a:pt x="286" y="28"/>
                      <a:pt x="286" y="28"/>
                    </a:cubicBezTo>
                    <a:cubicBezTo>
                      <a:pt x="285" y="27"/>
                      <a:pt x="283" y="22"/>
                      <a:pt x="283" y="22"/>
                    </a:cubicBezTo>
                    <a:cubicBezTo>
                      <a:pt x="280" y="15"/>
                      <a:pt x="280" y="15"/>
                      <a:pt x="280" y="15"/>
                    </a:cubicBezTo>
                    <a:cubicBezTo>
                      <a:pt x="280" y="15"/>
                      <a:pt x="278" y="10"/>
                      <a:pt x="277" y="9"/>
                    </a:cubicBezTo>
                    <a:cubicBezTo>
                      <a:pt x="277" y="8"/>
                      <a:pt x="275" y="4"/>
                      <a:pt x="275" y="4"/>
                    </a:cubicBezTo>
                    <a:cubicBezTo>
                      <a:pt x="274" y="4"/>
                      <a:pt x="274" y="2"/>
                      <a:pt x="274" y="2"/>
                    </a:cubicBezTo>
                    <a:cubicBezTo>
                      <a:pt x="266" y="2"/>
                      <a:pt x="266" y="2"/>
                      <a:pt x="266" y="2"/>
                    </a:cubicBezTo>
                    <a:cubicBezTo>
                      <a:pt x="265" y="0"/>
                      <a:pt x="265" y="0"/>
                      <a:pt x="265" y="0"/>
                    </a:cubicBezTo>
                    <a:cubicBezTo>
                      <a:pt x="263" y="1"/>
                      <a:pt x="263" y="1"/>
                      <a:pt x="263" y="1"/>
                    </a:cubicBezTo>
                    <a:cubicBezTo>
                      <a:pt x="261" y="3"/>
                      <a:pt x="261" y="3"/>
                      <a:pt x="261" y="3"/>
                    </a:cubicBezTo>
                    <a:cubicBezTo>
                      <a:pt x="255" y="6"/>
                      <a:pt x="255" y="6"/>
                      <a:pt x="255" y="6"/>
                    </a:cubicBezTo>
                    <a:cubicBezTo>
                      <a:pt x="254" y="11"/>
                      <a:pt x="254" y="11"/>
                      <a:pt x="254" y="11"/>
                    </a:cubicBezTo>
                    <a:cubicBezTo>
                      <a:pt x="250" y="15"/>
                      <a:pt x="250" y="15"/>
                      <a:pt x="250" y="15"/>
                    </a:cubicBezTo>
                    <a:cubicBezTo>
                      <a:pt x="246" y="20"/>
                      <a:pt x="246" y="20"/>
                      <a:pt x="246" y="20"/>
                    </a:cubicBezTo>
                    <a:cubicBezTo>
                      <a:pt x="240" y="20"/>
                      <a:pt x="240" y="20"/>
                      <a:pt x="240" y="20"/>
                    </a:cubicBezTo>
                    <a:cubicBezTo>
                      <a:pt x="235" y="22"/>
                      <a:pt x="235" y="22"/>
                      <a:pt x="235" y="22"/>
                    </a:cubicBezTo>
                    <a:cubicBezTo>
                      <a:pt x="232" y="25"/>
                      <a:pt x="232" y="25"/>
                      <a:pt x="232" y="25"/>
                    </a:cubicBezTo>
                    <a:cubicBezTo>
                      <a:pt x="227" y="28"/>
                      <a:pt x="227" y="28"/>
                      <a:pt x="227" y="28"/>
                    </a:cubicBezTo>
                    <a:cubicBezTo>
                      <a:pt x="222" y="34"/>
                      <a:pt x="222" y="34"/>
                      <a:pt x="222" y="34"/>
                    </a:cubicBezTo>
                    <a:cubicBezTo>
                      <a:pt x="217" y="35"/>
                      <a:pt x="217" y="35"/>
                      <a:pt x="217" y="35"/>
                    </a:cubicBezTo>
                    <a:cubicBezTo>
                      <a:pt x="212" y="36"/>
                      <a:pt x="212" y="36"/>
                      <a:pt x="212" y="36"/>
                    </a:cubicBezTo>
                    <a:cubicBezTo>
                      <a:pt x="209" y="34"/>
                      <a:pt x="209" y="34"/>
                      <a:pt x="209" y="34"/>
                    </a:cubicBezTo>
                    <a:cubicBezTo>
                      <a:pt x="209" y="32"/>
                      <a:pt x="209" y="32"/>
                      <a:pt x="209" y="32"/>
                    </a:cubicBezTo>
                    <a:cubicBezTo>
                      <a:pt x="205" y="32"/>
                      <a:pt x="205" y="32"/>
                      <a:pt x="205" y="32"/>
                    </a:cubicBezTo>
                    <a:cubicBezTo>
                      <a:pt x="203" y="32"/>
                      <a:pt x="203" y="32"/>
                      <a:pt x="203" y="32"/>
                    </a:cubicBezTo>
                    <a:cubicBezTo>
                      <a:pt x="201" y="35"/>
                      <a:pt x="201" y="35"/>
                      <a:pt x="201" y="35"/>
                    </a:cubicBezTo>
                    <a:cubicBezTo>
                      <a:pt x="196" y="35"/>
                      <a:pt x="196" y="35"/>
                      <a:pt x="196" y="35"/>
                    </a:cubicBezTo>
                    <a:cubicBezTo>
                      <a:pt x="189" y="35"/>
                      <a:pt x="189" y="35"/>
                      <a:pt x="189" y="35"/>
                    </a:cubicBezTo>
                    <a:cubicBezTo>
                      <a:pt x="187" y="34"/>
                      <a:pt x="187" y="34"/>
                      <a:pt x="187" y="34"/>
                    </a:cubicBezTo>
                    <a:cubicBezTo>
                      <a:pt x="187" y="34"/>
                      <a:pt x="186" y="32"/>
                      <a:pt x="185" y="31"/>
                    </a:cubicBezTo>
                    <a:cubicBezTo>
                      <a:pt x="185" y="31"/>
                      <a:pt x="182" y="28"/>
                      <a:pt x="182" y="28"/>
                    </a:cubicBezTo>
                    <a:cubicBezTo>
                      <a:pt x="179" y="26"/>
                      <a:pt x="179" y="26"/>
                      <a:pt x="179" y="26"/>
                    </a:cubicBezTo>
                    <a:cubicBezTo>
                      <a:pt x="169" y="26"/>
                      <a:pt x="169" y="26"/>
                      <a:pt x="169" y="26"/>
                    </a:cubicBezTo>
                    <a:cubicBezTo>
                      <a:pt x="168" y="10"/>
                      <a:pt x="168" y="10"/>
                      <a:pt x="168" y="10"/>
                    </a:cubicBezTo>
                    <a:cubicBezTo>
                      <a:pt x="166" y="6"/>
                      <a:pt x="166" y="6"/>
                      <a:pt x="166" y="6"/>
                    </a:cubicBezTo>
                    <a:cubicBezTo>
                      <a:pt x="164" y="3"/>
                      <a:pt x="164" y="3"/>
                      <a:pt x="164" y="3"/>
                    </a:cubicBezTo>
                    <a:cubicBezTo>
                      <a:pt x="162" y="2"/>
                      <a:pt x="162" y="2"/>
                      <a:pt x="162" y="2"/>
                    </a:cubicBezTo>
                    <a:cubicBezTo>
                      <a:pt x="158" y="4"/>
                      <a:pt x="158" y="4"/>
                      <a:pt x="158" y="4"/>
                    </a:cubicBezTo>
                    <a:cubicBezTo>
                      <a:pt x="155" y="7"/>
                      <a:pt x="155" y="7"/>
                      <a:pt x="155" y="7"/>
                    </a:cubicBezTo>
                    <a:cubicBezTo>
                      <a:pt x="153" y="10"/>
                      <a:pt x="153" y="10"/>
                      <a:pt x="153" y="10"/>
                    </a:cubicBezTo>
                    <a:cubicBezTo>
                      <a:pt x="149" y="13"/>
                      <a:pt x="149" y="13"/>
                      <a:pt x="149" y="13"/>
                    </a:cubicBezTo>
                    <a:cubicBezTo>
                      <a:pt x="145" y="8"/>
                      <a:pt x="145" y="8"/>
                      <a:pt x="145" y="8"/>
                    </a:cubicBezTo>
                    <a:cubicBezTo>
                      <a:pt x="144" y="5"/>
                      <a:pt x="144" y="5"/>
                      <a:pt x="144" y="5"/>
                    </a:cubicBezTo>
                    <a:cubicBezTo>
                      <a:pt x="141" y="9"/>
                      <a:pt x="141" y="9"/>
                      <a:pt x="141" y="9"/>
                    </a:cubicBezTo>
                    <a:cubicBezTo>
                      <a:pt x="139" y="12"/>
                      <a:pt x="139" y="12"/>
                      <a:pt x="139" y="12"/>
                    </a:cubicBezTo>
                    <a:cubicBezTo>
                      <a:pt x="127" y="12"/>
                      <a:pt x="127" y="12"/>
                      <a:pt x="127" y="12"/>
                    </a:cubicBezTo>
                    <a:cubicBezTo>
                      <a:pt x="118" y="11"/>
                      <a:pt x="118" y="11"/>
                      <a:pt x="118" y="11"/>
                    </a:cubicBezTo>
                    <a:cubicBezTo>
                      <a:pt x="106" y="11"/>
                      <a:pt x="106" y="11"/>
                      <a:pt x="106" y="11"/>
                    </a:cubicBezTo>
                    <a:cubicBezTo>
                      <a:pt x="106" y="11"/>
                      <a:pt x="104" y="12"/>
                      <a:pt x="103" y="12"/>
                    </a:cubicBezTo>
                    <a:cubicBezTo>
                      <a:pt x="103" y="12"/>
                      <a:pt x="100" y="14"/>
                      <a:pt x="100" y="14"/>
                    </a:cubicBezTo>
                    <a:cubicBezTo>
                      <a:pt x="100" y="14"/>
                      <a:pt x="99" y="16"/>
                      <a:pt x="99" y="16"/>
                    </a:cubicBezTo>
                    <a:cubicBezTo>
                      <a:pt x="99" y="17"/>
                      <a:pt x="99" y="22"/>
                      <a:pt x="99" y="22"/>
                    </a:cubicBezTo>
                    <a:cubicBezTo>
                      <a:pt x="100" y="25"/>
                      <a:pt x="100" y="25"/>
                      <a:pt x="100" y="25"/>
                    </a:cubicBezTo>
                    <a:cubicBezTo>
                      <a:pt x="100" y="25"/>
                      <a:pt x="101" y="27"/>
                      <a:pt x="102" y="27"/>
                    </a:cubicBezTo>
                    <a:cubicBezTo>
                      <a:pt x="103" y="27"/>
                      <a:pt x="107" y="27"/>
                      <a:pt x="107" y="27"/>
                    </a:cubicBezTo>
                    <a:cubicBezTo>
                      <a:pt x="107" y="27"/>
                      <a:pt x="111" y="27"/>
                      <a:pt x="111" y="27"/>
                    </a:cubicBezTo>
                    <a:cubicBezTo>
                      <a:pt x="112" y="27"/>
                      <a:pt x="113" y="28"/>
                      <a:pt x="113" y="28"/>
                    </a:cubicBezTo>
                    <a:cubicBezTo>
                      <a:pt x="113" y="28"/>
                      <a:pt x="115" y="30"/>
                      <a:pt x="115" y="30"/>
                    </a:cubicBezTo>
                    <a:cubicBezTo>
                      <a:pt x="115" y="30"/>
                      <a:pt x="117" y="33"/>
                      <a:pt x="117" y="33"/>
                    </a:cubicBezTo>
                    <a:cubicBezTo>
                      <a:pt x="118" y="37"/>
                      <a:pt x="118" y="37"/>
                      <a:pt x="118" y="37"/>
                    </a:cubicBezTo>
                    <a:cubicBezTo>
                      <a:pt x="118" y="37"/>
                      <a:pt x="118" y="40"/>
                      <a:pt x="118" y="40"/>
                    </a:cubicBezTo>
                    <a:cubicBezTo>
                      <a:pt x="118" y="41"/>
                      <a:pt x="117" y="43"/>
                      <a:pt x="117" y="43"/>
                    </a:cubicBezTo>
                    <a:cubicBezTo>
                      <a:pt x="114" y="43"/>
                      <a:pt x="114" y="43"/>
                      <a:pt x="114" y="43"/>
                    </a:cubicBezTo>
                    <a:cubicBezTo>
                      <a:pt x="109" y="44"/>
                      <a:pt x="109" y="44"/>
                      <a:pt x="109" y="44"/>
                    </a:cubicBezTo>
                    <a:cubicBezTo>
                      <a:pt x="108" y="43"/>
                      <a:pt x="108" y="43"/>
                      <a:pt x="108" y="43"/>
                    </a:cubicBezTo>
                    <a:cubicBezTo>
                      <a:pt x="104" y="42"/>
                      <a:pt x="104" y="42"/>
                      <a:pt x="104" y="42"/>
                    </a:cubicBezTo>
                    <a:cubicBezTo>
                      <a:pt x="100" y="44"/>
                      <a:pt x="100" y="44"/>
                      <a:pt x="100" y="44"/>
                    </a:cubicBezTo>
                    <a:cubicBezTo>
                      <a:pt x="95" y="44"/>
                      <a:pt x="95" y="44"/>
                      <a:pt x="95" y="44"/>
                    </a:cubicBezTo>
                    <a:cubicBezTo>
                      <a:pt x="95" y="48"/>
                      <a:pt x="95" y="48"/>
                      <a:pt x="95" y="48"/>
                    </a:cubicBezTo>
                    <a:cubicBezTo>
                      <a:pt x="95" y="62"/>
                      <a:pt x="95" y="62"/>
                      <a:pt x="95" y="62"/>
                    </a:cubicBezTo>
                    <a:cubicBezTo>
                      <a:pt x="98" y="64"/>
                      <a:pt x="98" y="64"/>
                      <a:pt x="98" y="64"/>
                    </a:cubicBezTo>
                    <a:cubicBezTo>
                      <a:pt x="98" y="64"/>
                      <a:pt x="100" y="66"/>
                      <a:pt x="101" y="66"/>
                    </a:cubicBezTo>
                    <a:cubicBezTo>
                      <a:pt x="101" y="67"/>
                      <a:pt x="103" y="68"/>
                      <a:pt x="104" y="68"/>
                    </a:cubicBezTo>
                    <a:cubicBezTo>
                      <a:pt x="104" y="69"/>
                      <a:pt x="106" y="70"/>
                      <a:pt x="106" y="70"/>
                    </a:cubicBezTo>
                    <a:cubicBezTo>
                      <a:pt x="106" y="76"/>
                      <a:pt x="106" y="76"/>
                      <a:pt x="106" y="76"/>
                    </a:cubicBezTo>
                    <a:cubicBezTo>
                      <a:pt x="106" y="80"/>
                      <a:pt x="106" y="80"/>
                      <a:pt x="106" y="80"/>
                    </a:cubicBezTo>
                    <a:cubicBezTo>
                      <a:pt x="109" y="84"/>
                      <a:pt x="109" y="84"/>
                      <a:pt x="109" y="84"/>
                    </a:cubicBezTo>
                    <a:cubicBezTo>
                      <a:pt x="111" y="89"/>
                      <a:pt x="111" y="89"/>
                      <a:pt x="111" y="89"/>
                    </a:cubicBezTo>
                    <a:cubicBezTo>
                      <a:pt x="109" y="106"/>
                      <a:pt x="109" y="106"/>
                      <a:pt x="109" y="106"/>
                    </a:cubicBezTo>
                    <a:cubicBezTo>
                      <a:pt x="109" y="114"/>
                      <a:pt x="109" y="114"/>
                      <a:pt x="109" y="114"/>
                    </a:cubicBezTo>
                    <a:cubicBezTo>
                      <a:pt x="109" y="114"/>
                      <a:pt x="107" y="120"/>
                      <a:pt x="107" y="121"/>
                    </a:cubicBezTo>
                    <a:cubicBezTo>
                      <a:pt x="107" y="122"/>
                      <a:pt x="105" y="129"/>
                      <a:pt x="105" y="129"/>
                    </a:cubicBezTo>
                    <a:cubicBezTo>
                      <a:pt x="104" y="137"/>
                      <a:pt x="104" y="137"/>
                      <a:pt x="104" y="137"/>
                    </a:cubicBezTo>
                    <a:cubicBezTo>
                      <a:pt x="104" y="137"/>
                      <a:pt x="103" y="139"/>
                      <a:pt x="103" y="140"/>
                    </a:cubicBezTo>
                    <a:cubicBezTo>
                      <a:pt x="103" y="141"/>
                      <a:pt x="102" y="151"/>
                      <a:pt x="102" y="151"/>
                    </a:cubicBezTo>
                    <a:cubicBezTo>
                      <a:pt x="102" y="151"/>
                      <a:pt x="101" y="155"/>
                      <a:pt x="101" y="156"/>
                    </a:cubicBezTo>
                    <a:cubicBezTo>
                      <a:pt x="100" y="157"/>
                      <a:pt x="101" y="163"/>
                      <a:pt x="101" y="163"/>
                    </a:cubicBezTo>
                    <a:cubicBezTo>
                      <a:pt x="101" y="163"/>
                      <a:pt x="98" y="171"/>
                      <a:pt x="98" y="172"/>
                    </a:cubicBezTo>
                    <a:cubicBezTo>
                      <a:pt x="97" y="172"/>
                      <a:pt x="95" y="176"/>
                      <a:pt x="94" y="176"/>
                    </a:cubicBezTo>
                    <a:cubicBezTo>
                      <a:pt x="94" y="176"/>
                      <a:pt x="89" y="176"/>
                      <a:pt x="89" y="176"/>
                    </a:cubicBezTo>
                    <a:cubicBezTo>
                      <a:pt x="88" y="176"/>
                      <a:pt x="84" y="174"/>
                      <a:pt x="83" y="174"/>
                    </a:cubicBezTo>
                    <a:cubicBezTo>
                      <a:pt x="83" y="174"/>
                      <a:pt x="81" y="172"/>
                      <a:pt x="81" y="172"/>
                    </a:cubicBezTo>
                    <a:cubicBezTo>
                      <a:pt x="75" y="172"/>
                      <a:pt x="75" y="172"/>
                      <a:pt x="75" y="172"/>
                    </a:cubicBezTo>
                    <a:cubicBezTo>
                      <a:pt x="71" y="174"/>
                      <a:pt x="71" y="174"/>
                      <a:pt x="71" y="174"/>
                    </a:cubicBezTo>
                    <a:cubicBezTo>
                      <a:pt x="70" y="177"/>
                      <a:pt x="70" y="177"/>
                      <a:pt x="70" y="177"/>
                    </a:cubicBezTo>
                    <a:cubicBezTo>
                      <a:pt x="63" y="179"/>
                      <a:pt x="63" y="179"/>
                      <a:pt x="63" y="179"/>
                    </a:cubicBezTo>
                    <a:cubicBezTo>
                      <a:pt x="54" y="180"/>
                      <a:pt x="54" y="180"/>
                      <a:pt x="54" y="180"/>
                    </a:cubicBezTo>
                    <a:cubicBezTo>
                      <a:pt x="46" y="180"/>
                      <a:pt x="46" y="180"/>
                      <a:pt x="46" y="180"/>
                    </a:cubicBezTo>
                    <a:cubicBezTo>
                      <a:pt x="42" y="182"/>
                      <a:pt x="42" y="182"/>
                      <a:pt x="42" y="182"/>
                    </a:cubicBezTo>
                    <a:cubicBezTo>
                      <a:pt x="36" y="185"/>
                      <a:pt x="36" y="185"/>
                      <a:pt x="36" y="185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32" y="188"/>
                      <a:pt x="26" y="192"/>
                      <a:pt x="26" y="193"/>
                    </a:cubicBezTo>
                    <a:cubicBezTo>
                      <a:pt x="26" y="193"/>
                      <a:pt x="21" y="199"/>
                      <a:pt x="21" y="200"/>
                    </a:cubicBezTo>
                    <a:cubicBezTo>
                      <a:pt x="20" y="201"/>
                      <a:pt x="19" y="206"/>
                      <a:pt x="19" y="206"/>
                    </a:cubicBezTo>
                    <a:cubicBezTo>
                      <a:pt x="18" y="210"/>
                      <a:pt x="18" y="210"/>
                      <a:pt x="18" y="210"/>
                    </a:cubicBezTo>
                    <a:cubicBezTo>
                      <a:pt x="15" y="214"/>
                      <a:pt x="15" y="214"/>
                      <a:pt x="15" y="214"/>
                    </a:cubicBezTo>
                    <a:cubicBezTo>
                      <a:pt x="15" y="214"/>
                      <a:pt x="13" y="217"/>
                      <a:pt x="13" y="217"/>
                    </a:cubicBezTo>
                    <a:cubicBezTo>
                      <a:pt x="13" y="217"/>
                      <a:pt x="14" y="223"/>
                      <a:pt x="14" y="223"/>
                    </a:cubicBezTo>
                    <a:cubicBezTo>
                      <a:pt x="15" y="226"/>
                      <a:pt x="15" y="226"/>
                      <a:pt x="15" y="226"/>
                    </a:cubicBezTo>
                    <a:cubicBezTo>
                      <a:pt x="12" y="232"/>
                      <a:pt x="12" y="232"/>
                      <a:pt x="12" y="232"/>
                    </a:cubicBezTo>
                    <a:cubicBezTo>
                      <a:pt x="8" y="236"/>
                      <a:pt x="8" y="236"/>
                      <a:pt x="8" y="236"/>
                    </a:cubicBezTo>
                    <a:cubicBezTo>
                      <a:pt x="8" y="236"/>
                      <a:pt x="3" y="239"/>
                      <a:pt x="3" y="239"/>
                    </a:cubicBezTo>
                    <a:cubicBezTo>
                      <a:pt x="3" y="240"/>
                      <a:pt x="0" y="245"/>
                      <a:pt x="0" y="245"/>
                    </a:cubicBez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23" name="Freeform 11"/>
              <p:cNvSpPr>
                <a:spLocks/>
              </p:cNvSpPr>
              <p:nvPr/>
            </p:nvSpPr>
            <p:spPr bwMode="auto">
              <a:xfrm>
                <a:off x="8023225" y="1057275"/>
                <a:ext cx="563562" cy="658813"/>
              </a:xfrm>
              <a:custGeom>
                <a:avLst/>
                <a:gdLst>
                  <a:gd name="T0" fmla="*/ 11 w 150"/>
                  <a:gd name="T1" fmla="*/ 25 h 175"/>
                  <a:gd name="T2" fmla="*/ 19 w 150"/>
                  <a:gd name="T3" fmla="*/ 33 h 175"/>
                  <a:gd name="T4" fmla="*/ 34 w 150"/>
                  <a:gd name="T5" fmla="*/ 35 h 175"/>
                  <a:gd name="T6" fmla="*/ 42 w 150"/>
                  <a:gd name="T7" fmla="*/ 40 h 175"/>
                  <a:gd name="T8" fmla="*/ 50 w 150"/>
                  <a:gd name="T9" fmla="*/ 37 h 175"/>
                  <a:gd name="T10" fmla="*/ 55 w 150"/>
                  <a:gd name="T11" fmla="*/ 29 h 175"/>
                  <a:gd name="T12" fmla="*/ 71 w 150"/>
                  <a:gd name="T13" fmla="*/ 27 h 175"/>
                  <a:gd name="T14" fmla="*/ 80 w 150"/>
                  <a:gd name="T15" fmla="*/ 22 h 175"/>
                  <a:gd name="T16" fmla="*/ 90 w 150"/>
                  <a:gd name="T17" fmla="*/ 17 h 175"/>
                  <a:gd name="T18" fmla="*/ 102 w 150"/>
                  <a:gd name="T19" fmla="*/ 11 h 175"/>
                  <a:gd name="T20" fmla="*/ 107 w 150"/>
                  <a:gd name="T21" fmla="*/ 0 h 175"/>
                  <a:gd name="T22" fmla="*/ 120 w 150"/>
                  <a:gd name="T23" fmla="*/ 5 h 175"/>
                  <a:gd name="T24" fmla="*/ 116 w 150"/>
                  <a:gd name="T25" fmla="*/ 13 h 175"/>
                  <a:gd name="T26" fmla="*/ 121 w 150"/>
                  <a:gd name="T27" fmla="*/ 18 h 175"/>
                  <a:gd name="T28" fmla="*/ 129 w 150"/>
                  <a:gd name="T29" fmla="*/ 26 h 175"/>
                  <a:gd name="T30" fmla="*/ 130 w 150"/>
                  <a:gd name="T31" fmla="*/ 34 h 175"/>
                  <a:gd name="T32" fmla="*/ 125 w 150"/>
                  <a:gd name="T33" fmla="*/ 42 h 175"/>
                  <a:gd name="T34" fmla="*/ 123 w 150"/>
                  <a:gd name="T35" fmla="*/ 54 h 175"/>
                  <a:gd name="T36" fmla="*/ 122 w 150"/>
                  <a:gd name="T37" fmla="*/ 66 h 175"/>
                  <a:gd name="T38" fmla="*/ 125 w 150"/>
                  <a:gd name="T39" fmla="*/ 74 h 175"/>
                  <a:gd name="T40" fmla="*/ 127 w 150"/>
                  <a:gd name="T41" fmla="*/ 87 h 175"/>
                  <a:gd name="T42" fmla="*/ 137 w 150"/>
                  <a:gd name="T43" fmla="*/ 94 h 175"/>
                  <a:gd name="T44" fmla="*/ 147 w 150"/>
                  <a:gd name="T45" fmla="*/ 103 h 175"/>
                  <a:gd name="T46" fmla="*/ 150 w 150"/>
                  <a:gd name="T47" fmla="*/ 120 h 175"/>
                  <a:gd name="T48" fmla="*/ 146 w 150"/>
                  <a:gd name="T49" fmla="*/ 129 h 175"/>
                  <a:gd name="T50" fmla="*/ 126 w 150"/>
                  <a:gd name="T51" fmla="*/ 129 h 175"/>
                  <a:gd name="T52" fmla="*/ 116 w 150"/>
                  <a:gd name="T53" fmla="*/ 138 h 175"/>
                  <a:gd name="T54" fmla="*/ 114 w 150"/>
                  <a:gd name="T55" fmla="*/ 146 h 175"/>
                  <a:gd name="T56" fmla="*/ 110 w 150"/>
                  <a:gd name="T57" fmla="*/ 150 h 175"/>
                  <a:gd name="T58" fmla="*/ 107 w 150"/>
                  <a:gd name="T59" fmla="*/ 158 h 175"/>
                  <a:gd name="T60" fmla="*/ 102 w 150"/>
                  <a:gd name="T61" fmla="*/ 160 h 175"/>
                  <a:gd name="T62" fmla="*/ 98 w 150"/>
                  <a:gd name="T63" fmla="*/ 155 h 175"/>
                  <a:gd name="T64" fmla="*/ 89 w 150"/>
                  <a:gd name="T65" fmla="*/ 151 h 175"/>
                  <a:gd name="T66" fmla="*/ 81 w 150"/>
                  <a:gd name="T67" fmla="*/ 155 h 175"/>
                  <a:gd name="T68" fmla="*/ 74 w 150"/>
                  <a:gd name="T69" fmla="*/ 162 h 175"/>
                  <a:gd name="T70" fmla="*/ 72 w 150"/>
                  <a:gd name="T71" fmla="*/ 175 h 175"/>
                  <a:gd name="T72" fmla="*/ 63 w 150"/>
                  <a:gd name="T73" fmla="*/ 166 h 175"/>
                  <a:gd name="T74" fmla="*/ 58 w 150"/>
                  <a:gd name="T75" fmla="*/ 160 h 175"/>
                  <a:gd name="T76" fmla="*/ 61 w 150"/>
                  <a:gd name="T77" fmla="*/ 152 h 175"/>
                  <a:gd name="T78" fmla="*/ 57 w 150"/>
                  <a:gd name="T79" fmla="*/ 146 h 175"/>
                  <a:gd name="T80" fmla="*/ 56 w 150"/>
                  <a:gd name="T81" fmla="*/ 135 h 175"/>
                  <a:gd name="T82" fmla="*/ 55 w 150"/>
                  <a:gd name="T83" fmla="*/ 122 h 175"/>
                  <a:gd name="T84" fmla="*/ 52 w 150"/>
                  <a:gd name="T85" fmla="*/ 109 h 175"/>
                  <a:gd name="T86" fmla="*/ 47 w 150"/>
                  <a:gd name="T87" fmla="*/ 102 h 175"/>
                  <a:gd name="T88" fmla="*/ 43 w 150"/>
                  <a:gd name="T89" fmla="*/ 91 h 175"/>
                  <a:gd name="T90" fmla="*/ 39 w 150"/>
                  <a:gd name="T91" fmla="*/ 83 h 175"/>
                  <a:gd name="T92" fmla="*/ 33 w 150"/>
                  <a:gd name="T93" fmla="*/ 79 h 175"/>
                  <a:gd name="T94" fmla="*/ 29 w 150"/>
                  <a:gd name="T95" fmla="*/ 70 h 175"/>
                  <a:gd name="T96" fmla="*/ 19 w 150"/>
                  <a:gd name="T97" fmla="*/ 70 h 175"/>
                  <a:gd name="T98" fmla="*/ 13 w 150"/>
                  <a:gd name="T99" fmla="*/ 68 h 175"/>
                  <a:gd name="T100" fmla="*/ 10 w 150"/>
                  <a:gd name="T101" fmla="*/ 48 h 175"/>
                  <a:gd name="T102" fmla="*/ 14 w 150"/>
                  <a:gd name="T103" fmla="*/ 42 h 175"/>
                  <a:gd name="T104" fmla="*/ 9 w 150"/>
                  <a:gd name="T105" fmla="*/ 31 h 175"/>
                  <a:gd name="T106" fmla="*/ 1 w 150"/>
                  <a:gd name="T107" fmla="*/ 28 h 175"/>
                  <a:gd name="T108" fmla="*/ 1 w 150"/>
                  <a:gd name="T109" fmla="*/ 25 h 1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50" h="175">
                    <a:moveTo>
                      <a:pt x="1" y="25"/>
                    </a:moveTo>
                    <a:cubicBezTo>
                      <a:pt x="2" y="25"/>
                      <a:pt x="11" y="25"/>
                      <a:pt x="11" y="25"/>
                    </a:cubicBezTo>
                    <a:cubicBezTo>
                      <a:pt x="15" y="30"/>
                      <a:pt x="15" y="30"/>
                      <a:pt x="15" y="30"/>
                    </a:cubicBezTo>
                    <a:cubicBezTo>
                      <a:pt x="19" y="33"/>
                      <a:pt x="19" y="33"/>
                      <a:pt x="19" y="33"/>
                    </a:cubicBezTo>
                    <a:cubicBezTo>
                      <a:pt x="28" y="34"/>
                      <a:pt x="28" y="34"/>
                      <a:pt x="28" y="34"/>
                    </a:cubicBezTo>
                    <a:cubicBezTo>
                      <a:pt x="34" y="35"/>
                      <a:pt x="34" y="35"/>
                      <a:pt x="34" y="35"/>
                    </a:cubicBezTo>
                    <a:cubicBezTo>
                      <a:pt x="37" y="40"/>
                      <a:pt x="37" y="40"/>
                      <a:pt x="37" y="40"/>
                    </a:cubicBezTo>
                    <a:cubicBezTo>
                      <a:pt x="42" y="40"/>
                      <a:pt x="42" y="40"/>
                      <a:pt x="42" y="40"/>
                    </a:cubicBezTo>
                    <a:cubicBezTo>
                      <a:pt x="48" y="40"/>
                      <a:pt x="48" y="40"/>
                      <a:pt x="48" y="40"/>
                    </a:cubicBezTo>
                    <a:cubicBezTo>
                      <a:pt x="50" y="37"/>
                      <a:pt x="50" y="37"/>
                      <a:pt x="50" y="37"/>
                    </a:cubicBezTo>
                    <a:cubicBezTo>
                      <a:pt x="51" y="31"/>
                      <a:pt x="51" y="31"/>
                      <a:pt x="51" y="31"/>
                    </a:cubicBezTo>
                    <a:cubicBezTo>
                      <a:pt x="55" y="29"/>
                      <a:pt x="55" y="29"/>
                      <a:pt x="55" y="29"/>
                    </a:cubicBezTo>
                    <a:cubicBezTo>
                      <a:pt x="61" y="27"/>
                      <a:pt x="61" y="27"/>
                      <a:pt x="61" y="27"/>
                    </a:cubicBezTo>
                    <a:cubicBezTo>
                      <a:pt x="71" y="27"/>
                      <a:pt x="71" y="27"/>
                      <a:pt x="71" y="27"/>
                    </a:cubicBezTo>
                    <a:cubicBezTo>
                      <a:pt x="75" y="26"/>
                      <a:pt x="75" y="26"/>
                      <a:pt x="75" y="26"/>
                    </a:cubicBezTo>
                    <a:cubicBezTo>
                      <a:pt x="80" y="22"/>
                      <a:pt x="80" y="22"/>
                      <a:pt x="80" y="22"/>
                    </a:cubicBezTo>
                    <a:cubicBezTo>
                      <a:pt x="86" y="19"/>
                      <a:pt x="86" y="19"/>
                      <a:pt x="86" y="19"/>
                    </a:cubicBezTo>
                    <a:cubicBezTo>
                      <a:pt x="90" y="17"/>
                      <a:pt x="90" y="17"/>
                      <a:pt x="90" y="17"/>
                    </a:cubicBezTo>
                    <a:cubicBezTo>
                      <a:pt x="97" y="16"/>
                      <a:pt x="97" y="16"/>
                      <a:pt x="97" y="16"/>
                    </a:cubicBezTo>
                    <a:cubicBezTo>
                      <a:pt x="102" y="11"/>
                      <a:pt x="102" y="11"/>
                      <a:pt x="102" y="11"/>
                    </a:cubicBezTo>
                    <a:cubicBezTo>
                      <a:pt x="107" y="4"/>
                      <a:pt x="107" y="4"/>
                      <a:pt x="107" y="4"/>
                    </a:cubicBezTo>
                    <a:cubicBezTo>
                      <a:pt x="107" y="0"/>
                      <a:pt x="107" y="0"/>
                      <a:pt x="107" y="0"/>
                    </a:cubicBezTo>
                    <a:cubicBezTo>
                      <a:pt x="118" y="0"/>
                      <a:pt x="118" y="0"/>
                      <a:pt x="118" y="0"/>
                    </a:cubicBezTo>
                    <a:cubicBezTo>
                      <a:pt x="120" y="5"/>
                      <a:pt x="120" y="5"/>
                      <a:pt x="120" y="5"/>
                    </a:cubicBezTo>
                    <a:cubicBezTo>
                      <a:pt x="118" y="9"/>
                      <a:pt x="118" y="9"/>
                      <a:pt x="118" y="9"/>
                    </a:cubicBezTo>
                    <a:cubicBezTo>
                      <a:pt x="116" y="13"/>
                      <a:pt x="116" y="13"/>
                      <a:pt x="116" y="13"/>
                    </a:cubicBezTo>
                    <a:cubicBezTo>
                      <a:pt x="116" y="17"/>
                      <a:pt x="116" y="17"/>
                      <a:pt x="116" y="17"/>
                    </a:cubicBezTo>
                    <a:cubicBezTo>
                      <a:pt x="121" y="18"/>
                      <a:pt x="121" y="18"/>
                      <a:pt x="121" y="18"/>
                    </a:cubicBezTo>
                    <a:cubicBezTo>
                      <a:pt x="126" y="20"/>
                      <a:pt x="126" y="20"/>
                      <a:pt x="126" y="20"/>
                    </a:cubicBezTo>
                    <a:cubicBezTo>
                      <a:pt x="129" y="26"/>
                      <a:pt x="129" y="26"/>
                      <a:pt x="129" y="26"/>
                    </a:cubicBezTo>
                    <a:cubicBezTo>
                      <a:pt x="131" y="30"/>
                      <a:pt x="131" y="30"/>
                      <a:pt x="131" y="30"/>
                    </a:cubicBezTo>
                    <a:cubicBezTo>
                      <a:pt x="130" y="34"/>
                      <a:pt x="130" y="34"/>
                      <a:pt x="130" y="34"/>
                    </a:cubicBezTo>
                    <a:cubicBezTo>
                      <a:pt x="126" y="38"/>
                      <a:pt x="126" y="38"/>
                      <a:pt x="126" y="38"/>
                    </a:cubicBezTo>
                    <a:cubicBezTo>
                      <a:pt x="125" y="42"/>
                      <a:pt x="125" y="42"/>
                      <a:pt x="125" y="42"/>
                    </a:cubicBezTo>
                    <a:cubicBezTo>
                      <a:pt x="123" y="50"/>
                      <a:pt x="123" y="50"/>
                      <a:pt x="123" y="50"/>
                    </a:cubicBezTo>
                    <a:cubicBezTo>
                      <a:pt x="123" y="54"/>
                      <a:pt x="123" y="54"/>
                      <a:pt x="123" y="54"/>
                    </a:cubicBezTo>
                    <a:cubicBezTo>
                      <a:pt x="122" y="57"/>
                      <a:pt x="122" y="57"/>
                      <a:pt x="122" y="57"/>
                    </a:cubicBezTo>
                    <a:cubicBezTo>
                      <a:pt x="122" y="66"/>
                      <a:pt x="122" y="66"/>
                      <a:pt x="122" y="66"/>
                    </a:cubicBezTo>
                    <a:cubicBezTo>
                      <a:pt x="122" y="71"/>
                      <a:pt x="122" y="71"/>
                      <a:pt x="122" y="71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7" y="79"/>
                      <a:pt x="127" y="79"/>
                      <a:pt x="127" y="79"/>
                    </a:cubicBezTo>
                    <a:cubicBezTo>
                      <a:pt x="127" y="87"/>
                      <a:pt x="127" y="87"/>
                      <a:pt x="127" y="87"/>
                    </a:cubicBezTo>
                    <a:cubicBezTo>
                      <a:pt x="131" y="89"/>
                      <a:pt x="131" y="89"/>
                      <a:pt x="131" y="89"/>
                    </a:cubicBezTo>
                    <a:cubicBezTo>
                      <a:pt x="137" y="94"/>
                      <a:pt x="137" y="94"/>
                      <a:pt x="137" y="94"/>
                    </a:cubicBezTo>
                    <a:cubicBezTo>
                      <a:pt x="140" y="98"/>
                      <a:pt x="140" y="98"/>
                      <a:pt x="140" y="98"/>
                    </a:cubicBezTo>
                    <a:cubicBezTo>
                      <a:pt x="147" y="103"/>
                      <a:pt x="147" y="103"/>
                      <a:pt x="147" y="103"/>
                    </a:cubicBezTo>
                    <a:cubicBezTo>
                      <a:pt x="149" y="106"/>
                      <a:pt x="149" y="106"/>
                      <a:pt x="149" y="106"/>
                    </a:cubicBezTo>
                    <a:cubicBezTo>
                      <a:pt x="150" y="120"/>
                      <a:pt x="150" y="120"/>
                      <a:pt x="150" y="120"/>
                    </a:cubicBezTo>
                    <a:cubicBezTo>
                      <a:pt x="150" y="128"/>
                      <a:pt x="150" y="128"/>
                      <a:pt x="150" y="128"/>
                    </a:cubicBezTo>
                    <a:cubicBezTo>
                      <a:pt x="146" y="129"/>
                      <a:pt x="146" y="129"/>
                      <a:pt x="146" y="129"/>
                    </a:cubicBezTo>
                    <a:cubicBezTo>
                      <a:pt x="136" y="129"/>
                      <a:pt x="136" y="129"/>
                      <a:pt x="136" y="129"/>
                    </a:cubicBezTo>
                    <a:cubicBezTo>
                      <a:pt x="126" y="129"/>
                      <a:pt x="126" y="129"/>
                      <a:pt x="126" y="129"/>
                    </a:cubicBezTo>
                    <a:cubicBezTo>
                      <a:pt x="126" y="129"/>
                      <a:pt x="124" y="131"/>
                      <a:pt x="123" y="131"/>
                    </a:cubicBezTo>
                    <a:cubicBezTo>
                      <a:pt x="122" y="132"/>
                      <a:pt x="116" y="138"/>
                      <a:pt x="116" y="138"/>
                    </a:cubicBezTo>
                    <a:cubicBezTo>
                      <a:pt x="114" y="143"/>
                      <a:pt x="114" y="143"/>
                      <a:pt x="114" y="143"/>
                    </a:cubicBezTo>
                    <a:cubicBezTo>
                      <a:pt x="114" y="146"/>
                      <a:pt x="114" y="146"/>
                      <a:pt x="114" y="146"/>
                    </a:cubicBezTo>
                    <a:cubicBezTo>
                      <a:pt x="112" y="148"/>
                      <a:pt x="112" y="148"/>
                      <a:pt x="112" y="148"/>
                    </a:cubicBezTo>
                    <a:cubicBezTo>
                      <a:pt x="110" y="150"/>
                      <a:pt x="110" y="150"/>
                      <a:pt x="110" y="150"/>
                    </a:cubicBezTo>
                    <a:cubicBezTo>
                      <a:pt x="107" y="153"/>
                      <a:pt x="107" y="153"/>
                      <a:pt x="107" y="153"/>
                    </a:cubicBezTo>
                    <a:cubicBezTo>
                      <a:pt x="107" y="158"/>
                      <a:pt x="107" y="158"/>
                      <a:pt x="107" y="158"/>
                    </a:cubicBezTo>
                    <a:cubicBezTo>
                      <a:pt x="105" y="160"/>
                      <a:pt x="105" y="160"/>
                      <a:pt x="105" y="160"/>
                    </a:cubicBezTo>
                    <a:cubicBezTo>
                      <a:pt x="102" y="160"/>
                      <a:pt x="102" y="160"/>
                      <a:pt x="102" y="160"/>
                    </a:cubicBezTo>
                    <a:cubicBezTo>
                      <a:pt x="100" y="158"/>
                      <a:pt x="100" y="158"/>
                      <a:pt x="100" y="158"/>
                    </a:cubicBezTo>
                    <a:cubicBezTo>
                      <a:pt x="98" y="155"/>
                      <a:pt x="98" y="155"/>
                      <a:pt x="98" y="155"/>
                    </a:cubicBezTo>
                    <a:cubicBezTo>
                      <a:pt x="93" y="152"/>
                      <a:pt x="93" y="152"/>
                      <a:pt x="93" y="152"/>
                    </a:cubicBezTo>
                    <a:cubicBezTo>
                      <a:pt x="89" y="151"/>
                      <a:pt x="89" y="151"/>
                      <a:pt x="89" y="151"/>
                    </a:cubicBezTo>
                    <a:cubicBezTo>
                      <a:pt x="85" y="152"/>
                      <a:pt x="85" y="152"/>
                      <a:pt x="85" y="152"/>
                    </a:cubicBezTo>
                    <a:cubicBezTo>
                      <a:pt x="81" y="155"/>
                      <a:pt x="81" y="155"/>
                      <a:pt x="81" y="155"/>
                    </a:cubicBezTo>
                    <a:cubicBezTo>
                      <a:pt x="78" y="157"/>
                      <a:pt x="78" y="157"/>
                      <a:pt x="78" y="157"/>
                    </a:cubicBezTo>
                    <a:cubicBezTo>
                      <a:pt x="74" y="162"/>
                      <a:pt x="74" y="162"/>
                      <a:pt x="74" y="162"/>
                    </a:cubicBezTo>
                    <a:cubicBezTo>
                      <a:pt x="74" y="174"/>
                      <a:pt x="74" y="174"/>
                      <a:pt x="74" y="174"/>
                    </a:cubicBezTo>
                    <a:cubicBezTo>
                      <a:pt x="72" y="175"/>
                      <a:pt x="72" y="175"/>
                      <a:pt x="72" y="175"/>
                    </a:cubicBezTo>
                    <a:cubicBezTo>
                      <a:pt x="68" y="173"/>
                      <a:pt x="68" y="173"/>
                      <a:pt x="68" y="173"/>
                    </a:cubicBezTo>
                    <a:cubicBezTo>
                      <a:pt x="63" y="166"/>
                      <a:pt x="63" y="166"/>
                      <a:pt x="63" y="166"/>
                    </a:cubicBezTo>
                    <a:cubicBezTo>
                      <a:pt x="60" y="162"/>
                      <a:pt x="60" y="162"/>
                      <a:pt x="60" y="162"/>
                    </a:cubicBezTo>
                    <a:cubicBezTo>
                      <a:pt x="58" y="160"/>
                      <a:pt x="58" y="160"/>
                      <a:pt x="58" y="160"/>
                    </a:cubicBezTo>
                    <a:cubicBezTo>
                      <a:pt x="61" y="156"/>
                      <a:pt x="61" y="156"/>
                      <a:pt x="61" y="156"/>
                    </a:cubicBezTo>
                    <a:cubicBezTo>
                      <a:pt x="61" y="152"/>
                      <a:pt x="61" y="152"/>
                      <a:pt x="61" y="152"/>
                    </a:cubicBezTo>
                    <a:cubicBezTo>
                      <a:pt x="60" y="149"/>
                      <a:pt x="60" y="149"/>
                      <a:pt x="60" y="149"/>
                    </a:cubicBezTo>
                    <a:cubicBezTo>
                      <a:pt x="57" y="146"/>
                      <a:pt x="57" y="146"/>
                      <a:pt x="57" y="146"/>
                    </a:cubicBezTo>
                    <a:cubicBezTo>
                      <a:pt x="57" y="141"/>
                      <a:pt x="57" y="141"/>
                      <a:pt x="57" y="141"/>
                    </a:cubicBezTo>
                    <a:cubicBezTo>
                      <a:pt x="56" y="135"/>
                      <a:pt x="56" y="135"/>
                      <a:pt x="56" y="135"/>
                    </a:cubicBezTo>
                    <a:cubicBezTo>
                      <a:pt x="55" y="130"/>
                      <a:pt x="55" y="130"/>
                      <a:pt x="55" y="130"/>
                    </a:cubicBezTo>
                    <a:cubicBezTo>
                      <a:pt x="55" y="122"/>
                      <a:pt x="55" y="122"/>
                      <a:pt x="55" y="122"/>
                    </a:cubicBezTo>
                    <a:cubicBezTo>
                      <a:pt x="55" y="113"/>
                      <a:pt x="55" y="113"/>
                      <a:pt x="55" y="113"/>
                    </a:cubicBezTo>
                    <a:cubicBezTo>
                      <a:pt x="52" y="109"/>
                      <a:pt x="52" y="109"/>
                      <a:pt x="52" y="109"/>
                    </a:cubicBezTo>
                    <a:cubicBezTo>
                      <a:pt x="50" y="106"/>
                      <a:pt x="50" y="106"/>
                      <a:pt x="50" y="106"/>
                    </a:cubicBezTo>
                    <a:cubicBezTo>
                      <a:pt x="47" y="102"/>
                      <a:pt x="47" y="102"/>
                      <a:pt x="47" y="102"/>
                    </a:cubicBezTo>
                    <a:cubicBezTo>
                      <a:pt x="45" y="96"/>
                      <a:pt x="45" y="96"/>
                      <a:pt x="45" y="96"/>
                    </a:cubicBezTo>
                    <a:cubicBezTo>
                      <a:pt x="43" y="91"/>
                      <a:pt x="43" y="91"/>
                      <a:pt x="43" y="91"/>
                    </a:cubicBezTo>
                    <a:cubicBezTo>
                      <a:pt x="40" y="85"/>
                      <a:pt x="40" y="85"/>
                      <a:pt x="40" y="85"/>
                    </a:cubicBezTo>
                    <a:cubicBezTo>
                      <a:pt x="39" y="83"/>
                      <a:pt x="39" y="83"/>
                      <a:pt x="39" y="83"/>
                    </a:cubicBezTo>
                    <a:cubicBezTo>
                      <a:pt x="35" y="79"/>
                      <a:pt x="35" y="79"/>
                      <a:pt x="35" y="79"/>
                    </a:cubicBezTo>
                    <a:cubicBezTo>
                      <a:pt x="33" y="79"/>
                      <a:pt x="33" y="79"/>
                      <a:pt x="33" y="79"/>
                    </a:cubicBezTo>
                    <a:cubicBezTo>
                      <a:pt x="33" y="70"/>
                      <a:pt x="33" y="70"/>
                      <a:pt x="33" y="70"/>
                    </a:cubicBezTo>
                    <a:cubicBezTo>
                      <a:pt x="33" y="70"/>
                      <a:pt x="30" y="70"/>
                      <a:pt x="29" y="70"/>
                    </a:cubicBezTo>
                    <a:cubicBezTo>
                      <a:pt x="28" y="70"/>
                      <a:pt x="22" y="70"/>
                      <a:pt x="22" y="70"/>
                    </a:cubicBezTo>
                    <a:cubicBezTo>
                      <a:pt x="19" y="70"/>
                      <a:pt x="19" y="70"/>
                      <a:pt x="19" y="70"/>
                    </a:cubicBezTo>
                    <a:cubicBezTo>
                      <a:pt x="14" y="69"/>
                      <a:pt x="14" y="69"/>
                      <a:pt x="14" y="69"/>
                    </a:cubicBezTo>
                    <a:cubicBezTo>
                      <a:pt x="13" y="68"/>
                      <a:pt x="13" y="68"/>
                      <a:pt x="13" y="68"/>
                    </a:cubicBezTo>
                    <a:cubicBezTo>
                      <a:pt x="11" y="68"/>
                      <a:pt x="11" y="68"/>
                      <a:pt x="11" y="68"/>
                    </a:cubicBezTo>
                    <a:cubicBezTo>
                      <a:pt x="11" y="68"/>
                      <a:pt x="10" y="49"/>
                      <a:pt x="10" y="48"/>
                    </a:cubicBezTo>
                    <a:cubicBezTo>
                      <a:pt x="10" y="48"/>
                      <a:pt x="13" y="44"/>
                      <a:pt x="13" y="44"/>
                    </a:cubicBezTo>
                    <a:cubicBezTo>
                      <a:pt x="14" y="42"/>
                      <a:pt x="14" y="42"/>
                      <a:pt x="14" y="42"/>
                    </a:cubicBezTo>
                    <a:cubicBezTo>
                      <a:pt x="14" y="35"/>
                      <a:pt x="14" y="35"/>
                      <a:pt x="14" y="35"/>
                    </a:cubicBezTo>
                    <a:cubicBezTo>
                      <a:pt x="9" y="31"/>
                      <a:pt x="9" y="31"/>
                      <a:pt x="9" y="31"/>
                    </a:cubicBezTo>
                    <a:cubicBezTo>
                      <a:pt x="5" y="30"/>
                      <a:pt x="5" y="30"/>
                      <a:pt x="5" y="30"/>
                    </a:cubicBezTo>
                    <a:cubicBezTo>
                      <a:pt x="1" y="28"/>
                      <a:pt x="1" y="28"/>
                      <a:pt x="1" y="28"/>
                    </a:cubicBezTo>
                    <a:cubicBezTo>
                      <a:pt x="0" y="26"/>
                      <a:pt x="0" y="26"/>
                      <a:pt x="0" y="26"/>
                    </a:cubicBezTo>
                    <a:lnTo>
                      <a:pt x="1" y="25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24" name="Freeform 12"/>
              <p:cNvSpPr>
                <a:spLocks/>
              </p:cNvSpPr>
              <p:nvPr/>
            </p:nvSpPr>
            <p:spPr bwMode="auto">
              <a:xfrm>
                <a:off x="8609013" y="1331913"/>
                <a:ext cx="1260475" cy="1227138"/>
              </a:xfrm>
              <a:custGeom>
                <a:avLst/>
                <a:gdLst>
                  <a:gd name="T0" fmla="*/ 1 w 335"/>
                  <a:gd name="T1" fmla="*/ 62 h 326"/>
                  <a:gd name="T2" fmla="*/ 8 w 335"/>
                  <a:gd name="T3" fmla="*/ 84 h 326"/>
                  <a:gd name="T4" fmla="*/ 15 w 335"/>
                  <a:gd name="T5" fmla="*/ 97 h 326"/>
                  <a:gd name="T6" fmla="*/ 27 w 335"/>
                  <a:gd name="T7" fmla="*/ 106 h 326"/>
                  <a:gd name="T8" fmla="*/ 37 w 335"/>
                  <a:gd name="T9" fmla="*/ 106 h 326"/>
                  <a:gd name="T10" fmla="*/ 48 w 335"/>
                  <a:gd name="T11" fmla="*/ 113 h 326"/>
                  <a:gd name="T12" fmla="*/ 63 w 335"/>
                  <a:gd name="T13" fmla="*/ 118 h 326"/>
                  <a:gd name="T14" fmla="*/ 75 w 335"/>
                  <a:gd name="T15" fmla="*/ 118 h 326"/>
                  <a:gd name="T16" fmla="*/ 71 w 335"/>
                  <a:gd name="T17" fmla="*/ 126 h 326"/>
                  <a:gd name="T18" fmla="*/ 64 w 335"/>
                  <a:gd name="T19" fmla="*/ 142 h 326"/>
                  <a:gd name="T20" fmla="*/ 14 w 335"/>
                  <a:gd name="T21" fmla="*/ 248 h 326"/>
                  <a:gd name="T22" fmla="*/ 21 w 335"/>
                  <a:gd name="T23" fmla="*/ 260 h 326"/>
                  <a:gd name="T24" fmla="*/ 26 w 335"/>
                  <a:gd name="T25" fmla="*/ 272 h 326"/>
                  <a:gd name="T26" fmla="*/ 32 w 335"/>
                  <a:gd name="T27" fmla="*/ 288 h 326"/>
                  <a:gd name="T28" fmla="*/ 44 w 335"/>
                  <a:gd name="T29" fmla="*/ 307 h 326"/>
                  <a:gd name="T30" fmla="*/ 57 w 335"/>
                  <a:gd name="T31" fmla="*/ 317 h 326"/>
                  <a:gd name="T32" fmla="*/ 84 w 335"/>
                  <a:gd name="T33" fmla="*/ 321 h 326"/>
                  <a:gd name="T34" fmla="*/ 171 w 335"/>
                  <a:gd name="T35" fmla="*/ 324 h 326"/>
                  <a:gd name="T36" fmla="*/ 229 w 335"/>
                  <a:gd name="T37" fmla="*/ 326 h 326"/>
                  <a:gd name="T38" fmla="*/ 245 w 335"/>
                  <a:gd name="T39" fmla="*/ 300 h 326"/>
                  <a:gd name="T40" fmla="*/ 253 w 335"/>
                  <a:gd name="T41" fmla="*/ 281 h 326"/>
                  <a:gd name="T42" fmla="*/ 250 w 335"/>
                  <a:gd name="T43" fmla="*/ 266 h 326"/>
                  <a:gd name="T44" fmla="*/ 255 w 335"/>
                  <a:gd name="T45" fmla="*/ 251 h 326"/>
                  <a:gd name="T46" fmla="*/ 271 w 335"/>
                  <a:gd name="T47" fmla="*/ 240 h 326"/>
                  <a:gd name="T48" fmla="*/ 277 w 335"/>
                  <a:gd name="T49" fmla="*/ 223 h 326"/>
                  <a:gd name="T50" fmla="*/ 269 w 335"/>
                  <a:gd name="T51" fmla="*/ 215 h 326"/>
                  <a:gd name="T52" fmla="*/ 289 w 335"/>
                  <a:gd name="T53" fmla="*/ 190 h 326"/>
                  <a:gd name="T54" fmla="*/ 315 w 335"/>
                  <a:gd name="T55" fmla="*/ 159 h 326"/>
                  <a:gd name="T56" fmla="*/ 325 w 335"/>
                  <a:gd name="T57" fmla="*/ 136 h 326"/>
                  <a:gd name="T58" fmla="*/ 333 w 335"/>
                  <a:gd name="T59" fmla="*/ 110 h 326"/>
                  <a:gd name="T60" fmla="*/ 331 w 335"/>
                  <a:gd name="T61" fmla="*/ 97 h 326"/>
                  <a:gd name="T62" fmla="*/ 313 w 335"/>
                  <a:gd name="T63" fmla="*/ 92 h 326"/>
                  <a:gd name="T64" fmla="*/ 294 w 335"/>
                  <a:gd name="T65" fmla="*/ 89 h 326"/>
                  <a:gd name="T66" fmla="*/ 272 w 335"/>
                  <a:gd name="T67" fmla="*/ 108 h 326"/>
                  <a:gd name="T68" fmla="*/ 251 w 335"/>
                  <a:gd name="T69" fmla="*/ 122 h 326"/>
                  <a:gd name="T70" fmla="*/ 242 w 335"/>
                  <a:gd name="T71" fmla="*/ 123 h 326"/>
                  <a:gd name="T72" fmla="*/ 232 w 335"/>
                  <a:gd name="T73" fmla="*/ 121 h 326"/>
                  <a:gd name="T74" fmla="*/ 212 w 335"/>
                  <a:gd name="T75" fmla="*/ 112 h 326"/>
                  <a:gd name="T76" fmla="*/ 201 w 335"/>
                  <a:gd name="T77" fmla="*/ 102 h 326"/>
                  <a:gd name="T78" fmla="*/ 176 w 335"/>
                  <a:gd name="T79" fmla="*/ 112 h 326"/>
                  <a:gd name="T80" fmla="*/ 181 w 335"/>
                  <a:gd name="T81" fmla="*/ 103 h 326"/>
                  <a:gd name="T82" fmla="*/ 169 w 335"/>
                  <a:gd name="T83" fmla="*/ 95 h 326"/>
                  <a:gd name="T84" fmla="*/ 160 w 335"/>
                  <a:gd name="T85" fmla="*/ 78 h 326"/>
                  <a:gd name="T86" fmla="*/ 148 w 335"/>
                  <a:gd name="T87" fmla="*/ 53 h 326"/>
                  <a:gd name="T88" fmla="*/ 135 w 335"/>
                  <a:gd name="T89" fmla="*/ 33 h 326"/>
                  <a:gd name="T90" fmla="*/ 113 w 335"/>
                  <a:gd name="T91" fmla="*/ 21 h 326"/>
                  <a:gd name="T92" fmla="*/ 104 w 335"/>
                  <a:gd name="T93" fmla="*/ 3 h 326"/>
                  <a:gd name="T94" fmla="*/ 89 w 335"/>
                  <a:gd name="T95" fmla="*/ 1 h 326"/>
                  <a:gd name="T96" fmla="*/ 77 w 335"/>
                  <a:gd name="T97" fmla="*/ 3 h 326"/>
                  <a:gd name="T98" fmla="*/ 76 w 335"/>
                  <a:gd name="T99" fmla="*/ 16 h 326"/>
                  <a:gd name="T100" fmla="*/ 65 w 335"/>
                  <a:gd name="T101" fmla="*/ 18 h 326"/>
                  <a:gd name="T102" fmla="*/ 41 w 335"/>
                  <a:gd name="T103" fmla="*/ 17 h 326"/>
                  <a:gd name="T104" fmla="*/ 20 w 335"/>
                  <a:gd name="T105" fmla="*/ 28 h 326"/>
                  <a:gd name="T106" fmla="*/ 1 w 335"/>
                  <a:gd name="T107" fmla="*/ 36 h 3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335" h="326">
                    <a:moveTo>
                      <a:pt x="1" y="36"/>
                    </a:moveTo>
                    <a:cubicBezTo>
                      <a:pt x="0" y="54"/>
                      <a:pt x="0" y="54"/>
                      <a:pt x="0" y="54"/>
                    </a:cubicBezTo>
                    <a:cubicBezTo>
                      <a:pt x="1" y="62"/>
                      <a:pt x="1" y="62"/>
                      <a:pt x="1" y="62"/>
                    </a:cubicBezTo>
                    <a:cubicBezTo>
                      <a:pt x="1" y="62"/>
                      <a:pt x="2" y="74"/>
                      <a:pt x="2" y="75"/>
                    </a:cubicBezTo>
                    <a:cubicBezTo>
                      <a:pt x="2" y="76"/>
                      <a:pt x="4" y="81"/>
                      <a:pt x="4" y="81"/>
                    </a:cubicBezTo>
                    <a:cubicBezTo>
                      <a:pt x="8" y="84"/>
                      <a:pt x="8" y="84"/>
                      <a:pt x="8" y="84"/>
                    </a:cubicBezTo>
                    <a:cubicBezTo>
                      <a:pt x="10" y="87"/>
                      <a:pt x="10" y="87"/>
                      <a:pt x="10" y="87"/>
                    </a:cubicBezTo>
                    <a:cubicBezTo>
                      <a:pt x="12" y="93"/>
                      <a:pt x="12" y="93"/>
                      <a:pt x="12" y="93"/>
                    </a:cubicBezTo>
                    <a:cubicBezTo>
                      <a:pt x="15" y="97"/>
                      <a:pt x="15" y="97"/>
                      <a:pt x="15" y="97"/>
                    </a:cubicBezTo>
                    <a:cubicBezTo>
                      <a:pt x="19" y="101"/>
                      <a:pt x="19" y="101"/>
                      <a:pt x="19" y="101"/>
                    </a:cubicBezTo>
                    <a:cubicBezTo>
                      <a:pt x="23" y="105"/>
                      <a:pt x="23" y="105"/>
                      <a:pt x="23" y="105"/>
                    </a:cubicBezTo>
                    <a:cubicBezTo>
                      <a:pt x="27" y="106"/>
                      <a:pt x="27" y="106"/>
                      <a:pt x="27" y="106"/>
                    </a:cubicBezTo>
                    <a:cubicBezTo>
                      <a:pt x="32" y="106"/>
                      <a:pt x="32" y="106"/>
                      <a:pt x="32" y="106"/>
                    </a:cubicBezTo>
                    <a:cubicBezTo>
                      <a:pt x="33" y="107"/>
                      <a:pt x="33" y="107"/>
                      <a:pt x="33" y="107"/>
                    </a:cubicBezTo>
                    <a:cubicBezTo>
                      <a:pt x="37" y="106"/>
                      <a:pt x="37" y="106"/>
                      <a:pt x="37" y="106"/>
                    </a:cubicBezTo>
                    <a:cubicBezTo>
                      <a:pt x="41" y="106"/>
                      <a:pt x="41" y="106"/>
                      <a:pt x="41" y="106"/>
                    </a:cubicBezTo>
                    <a:cubicBezTo>
                      <a:pt x="44" y="108"/>
                      <a:pt x="44" y="108"/>
                      <a:pt x="44" y="108"/>
                    </a:cubicBezTo>
                    <a:cubicBezTo>
                      <a:pt x="48" y="113"/>
                      <a:pt x="48" y="113"/>
                      <a:pt x="48" y="113"/>
                    </a:cubicBezTo>
                    <a:cubicBezTo>
                      <a:pt x="53" y="115"/>
                      <a:pt x="53" y="115"/>
                      <a:pt x="53" y="115"/>
                    </a:cubicBezTo>
                    <a:cubicBezTo>
                      <a:pt x="58" y="118"/>
                      <a:pt x="58" y="118"/>
                      <a:pt x="58" y="118"/>
                    </a:cubicBezTo>
                    <a:cubicBezTo>
                      <a:pt x="63" y="118"/>
                      <a:pt x="63" y="118"/>
                      <a:pt x="63" y="118"/>
                    </a:cubicBezTo>
                    <a:cubicBezTo>
                      <a:pt x="66" y="116"/>
                      <a:pt x="66" y="116"/>
                      <a:pt x="66" y="116"/>
                    </a:cubicBezTo>
                    <a:cubicBezTo>
                      <a:pt x="70" y="115"/>
                      <a:pt x="70" y="115"/>
                      <a:pt x="70" y="115"/>
                    </a:cubicBezTo>
                    <a:cubicBezTo>
                      <a:pt x="75" y="118"/>
                      <a:pt x="75" y="118"/>
                      <a:pt x="75" y="118"/>
                    </a:cubicBezTo>
                    <a:cubicBezTo>
                      <a:pt x="74" y="121"/>
                      <a:pt x="74" y="121"/>
                      <a:pt x="74" y="121"/>
                    </a:cubicBezTo>
                    <a:cubicBezTo>
                      <a:pt x="74" y="125"/>
                      <a:pt x="74" y="125"/>
                      <a:pt x="74" y="125"/>
                    </a:cubicBezTo>
                    <a:cubicBezTo>
                      <a:pt x="71" y="126"/>
                      <a:pt x="71" y="126"/>
                      <a:pt x="71" y="126"/>
                    </a:cubicBezTo>
                    <a:cubicBezTo>
                      <a:pt x="69" y="132"/>
                      <a:pt x="69" y="132"/>
                      <a:pt x="69" y="132"/>
                    </a:cubicBezTo>
                    <a:cubicBezTo>
                      <a:pt x="67" y="138"/>
                      <a:pt x="67" y="138"/>
                      <a:pt x="67" y="138"/>
                    </a:cubicBezTo>
                    <a:cubicBezTo>
                      <a:pt x="64" y="142"/>
                      <a:pt x="64" y="142"/>
                      <a:pt x="64" y="142"/>
                    </a:cubicBezTo>
                    <a:cubicBezTo>
                      <a:pt x="59" y="155"/>
                      <a:pt x="59" y="155"/>
                      <a:pt x="59" y="155"/>
                    </a:cubicBezTo>
                    <a:cubicBezTo>
                      <a:pt x="14" y="245"/>
                      <a:pt x="14" y="245"/>
                      <a:pt x="14" y="245"/>
                    </a:cubicBezTo>
                    <a:cubicBezTo>
                      <a:pt x="14" y="248"/>
                      <a:pt x="14" y="248"/>
                      <a:pt x="14" y="248"/>
                    </a:cubicBezTo>
                    <a:cubicBezTo>
                      <a:pt x="18" y="252"/>
                      <a:pt x="18" y="252"/>
                      <a:pt x="18" y="252"/>
                    </a:cubicBezTo>
                    <a:cubicBezTo>
                      <a:pt x="18" y="256"/>
                      <a:pt x="18" y="256"/>
                      <a:pt x="18" y="256"/>
                    </a:cubicBezTo>
                    <a:cubicBezTo>
                      <a:pt x="18" y="256"/>
                      <a:pt x="21" y="259"/>
                      <a:pt x="21" y="260"/>
                    </a:cubicBezTo>
                    <a:cubicBezTo>
                      <a:pt x="21" y="261"/>
                      <a:pt x="21" y="266"/>
                      <a:pt x="21" y="266"/>
                    </a:cubicBezTo>
                    <a:cubicBezTo>
                      <a:pt x="24" y="269"/>
                      <a:pt x="24" y="269"/>
                      <a:pt x="24" y="269"/>
                    </a:cubicBezTo>
                    <a:cubicBezTo>
                      <a:pt x="26" y="272"/>
                      <a:pt x="26" y="272"/>
                      <a:pt x="26" y="272"/>
                    </a:cubicBezTo>
                    <a:cubicBezTo>
                      <a:pt x="28" y="278"/>
                      <a:pt x="28" y="278"/>
                      <a:pt x="28" y="278"/>
                    </a:cubicBezTo>
                    <a:cubicBezTo>
                      <a:pt x="31" y="282"/>
                      <a:pt x="31" y="282"/>
                      <a:pt x="31" y="282"/>
                    </a:cubicBezTo>
                    <a:cubicBezTo>
                      <a:pt x="32" y="288"/>
                      <a:pt x="32" y="288"/>
                      <a:pt x="32" y="288"/>
                    </a:cubicBezTo>
                    <a:cubicBezTo>
                      <a:pt x="32" y="298"/>
                      <a:pt x="32" y="298"/>
                      <a:pt x="32" y="298"/>
                    </a:cubicBezTo>
                    <a:cubicBezTo>
                      <a:pt x="38" y="302"/>
                      <a:pt x="38" y="302"/>
                      <a:pt x="38" y="302"/>
                    </a:cubicBezTo>
                    <a:cubicBezTo>
                      <a:pt x="44" y="307"/>
                      <a:pt x="44" y="307"/>
                      <a:pt x="44" y="307"/>
                    </a:cubicBezTo>
                    <a:cubicBezTo>
                      <a:pt x="48" y="312"/>
                      <a:pt x="48" y="312"/>
                      <a:pt x="48" y="312"/>
                    </a:cubicBezTo>
                    <a:cubicBezTo>
                      <a:pt x="54" y="316"/>
                      <a:pt x="54" y="316"/>
                      <a:pt x="54" y="316"/>
                    </a:cubicBezTo>
                    <a:cubicBezTo>
                      <a:pt x="57" y="317"/>
                      <a:pt x="57" y="317"/>
                      <a:pt x="57" y="317"/>
                    </a:cubicBezTo>
                    <a:cubicBezTo>
                      <a:pt x="67" y="318"/>
                      <a:pt x="67" y="318"/>
                      <a:pt x="67" y="318"/>
                    </a:cubicBezTo>
                    <a:cubicBezTo>
                      <a:pt x="81" y="319"/>
                      <a:pt x="81" y="319"/>
                      <a:pt x="81" y="319"/>
                    </a:cubicBezTo>
                    <a:cubicBezTo>
                      <a:pt x="84" y="321"/>
                      <a:pt x="84" y="321"/>
                      <a:pt x="84" y="321"/>
                    </a:cubicBezTo>
                    <a:cubicBezTo>
                      <a:pt x="118" y="322"/>
                      <a:pt x="118" y="322"/>
                      <a:pt x="118" y="322"/>
                    </a:cubicBezTo>
                    <a:cubicBezTo>
                      <a:pt x="150" y="322"/>
                      <a:pt x="150" y="322"/>
                      <a:pt x="150" y="322"/>
                    </a:cubicBezTo>
                    <a:cubicBezTo>
                      <a:pt x="171" y="324"/>
                      <a:pt x="171" y="324"/>
                      <a:pt x="171" y="324"/>
                    </a:cubicBezTo>
                    <a:cubicBezTo>
                      <a:pt x="192" y="324"/>
                      <a:pt x="192" y="324"/>
                      <a:pt x="192" y="324"/>
                    </a:cubicBezTo>
                    <a:cubicBezTo>
                      <a:pt x="220" y="325"/>
                      <a:pt x="220" y="325"/>
                      <a:pt x="220" y="325"/>
                    </a:cubicBezTo>
                    <a:cubicBezTo>
                      <a:pt x="229" y="326"/>
                      <a:pt x="229" y="326"/>
                      <a:pt x="229" y="326"/>
                    </a:cubicBezTo>
                    <a:cubicBezTo>
                      <a:pt x="232" y="318"/>
                      <a:pt x="232" y="318"/>
                      <a:pt x="232" y="318"/>
                    </a:cubicBezTo>
                    <a:cubicBezTo>
                      <a:pt x="239" y="306"/>
                      <a:pt x="239" y="306"/>
                      <a:pt x="239" y="306"/>
                    </a:cubicBezTo>
                    <a:cubicBezTo>
                      <a:pt x="239" y="306"/>
                      <a:pt x="245" y="301"/>
                      <a:pt x="245" y="300"/>
                    </a:cubicBezTo>
                    <a:cubicBezTo>
                      <a:pt x="246" y="300"/>
                      <a:pt x="250" y="296"/>
                      <a:pt x="250" y="296"/>
                    </a:cubicBezTo>
                    <a:cubicBezTo>
                      <a:pt x="252" y="288"/>
                      <a:pt x="252" y="288"/>
                      <a:pt x="252" y="288"/>
                    </a:cubicBezTo>
                    <a:cubicBezTo>
                      <a:pt x="253" y="281"/>
                      <a:pt x="253" y="281"/>
                      <a:pt x="253" y="281"/>
                    </a:cubicBezTo>
                    <a:cubicBezTo>
                      <a:pt x="252" y="276"/>
                      <a:pt x="252" y="276"/>
                      <a:pt x="252" y="276"/>
                    </a:cubicBezTo>
                    <a:cubicBezTo>
                      <a:pt x="249" y="273"/>
                      <a:pt x="249" y="273"/>
                      <a:pt x="249" y="273"/>
                    </a:cubicBezTo>
                    <a:cubicBezTo>
                      <a:pt x="250" y="266"/>
                      <a:pt x="250" y="266"/>
                      <a:pt x="250" y="266"/>
                    </a:cubicBezTo>
                    <a:cubicBezTo>
                      <a:pt x="253" y="262"/>
                      <a:pt x="253" y="262"/>
                      <a:pt x="253" y="262"/>
                    </a:cubicBezTo>
                    <a:cubicBezTo>
                      <a:pt x="254" y="256"/>
                      <a:pt x="254" y="256"/>
                      <a:pt x="254" y="256"/>
                    </a:cubicBezTo>
                    <a:cubicBezTo>
                      <a:pt x="255" y="251"/>
                      <a:pt x="255" y="251"/>
                      <a:pt x="255" y="251"/>
                    </a:cubicBezTo>
                    <a:cubicBezTo>
                      <a:pt x="255" y="251"/>
                      <a:pt x="257" y="250"/>
                      <a:pt x="259" y="249"/>
                    </a:cubicBezTo>
                    <a:cubicBezTo>
                      <a:pt x="260" y="248"/>
                      <a:pt x="266" y="243"/>
                      <a:pt x="266" y="243"/>
                    </a:cubicBezTo>
                    <a:cubicBezTo>
                      <a:pt x="271" y="240"/>
                      <a:pt x="271" y="240"/>
                      <a:pt x="271" y="240"/>
                    </a:cubicBezTo>
                    <a:cubicBezTo>
                      <a:pt x="273" y="237"/>
                      <a:pt x="273" y="237"/>
                      <a:pt x="273" y="237"/>
                    </a:cubicBezTo>
                    <a:cubicBezTo>
                      <a:pt x="277" y="230"/>
                      <a:pt x="277" y="230"/>
                      <a:pt x="277" y="230"/>
                    </a:cubicBezTo>
                    <a:cubicBezTo>
                      <a:pt x="277" y="223"/>
                      <a:pt x="277" y="223"/>
                      <a:pt x="277" y="223"/>
                    </a:cubicBezTo>
                    <a:cubicBezTo>
                      <a:pt x="277" y="217"/>
                      <a:pt x="277" y="217"/>
                      <a:pt x="277" y="217"/>
                    </a:cubicBezTo>
                    <a:cubicBezTo>
                      <a:pt x="274" y="217"/>
                      <a:pt x="274" y="217"/>
                      <a:pt x="274" y="217"/>
                    </a:cubicBezTo>
                    <a:cubicBezTo>
                      <a:pt x="269" y="215"/>
                      <a:pt x="269" y="215"/>
                      <a:pt x="269" y="215"/>
                    </a:cubicBezTo>
                    <a:cubicBezTo>
                      <a:pt x="268" y="210"/>
                      <a:pt x="268" y="210"/>
                      <a:pt x="268" y="210"/>
                    </a:cubicBezTo>
                    <a:cubicBezTo>
                      <a:pt x="274" y="203"/>
                      <a:pt x="274" y="203"/>
                      <a:pt x="274" y="203"/>
                    </a:cubicBezTo>
                    <a:cubicBezTo>
                      <a:pt x="289" y="190"/>
                      <a:pt x="289" y="190"/>
                      <a:pt x="289" y="190"/>
                    </a:cubicBezTo>
                    <a:cubicBezTo>
                      <a:pt x="297" y="186"/>
                      <a:pt x="297" y="186"/>
                      <a:pt x="297" y="186"/>
                    </a:cubicBezTo>
                    <a:cubicBezTo>
                      <a:pt x="303" y="178"/>
                      <a:pt x="303" y="178"/>
                      <a:pt x="303" y="178"/>
                    </a:cubicBezTo>
                    <a:cubicBezTo>
                      <a:pt x="315" y="159"/>
                      <a:pt x="315" y="159"/>
                      <a:pt x="315" y="159"/>
                    </a:cubicBezTo>
                    <a:cubicBezTo>
                      <a:pt x="323" y="148"/>
                      <a:pt x="323" y="148"/>
                      <a:pt x="323" y="148"/>
                    </a:cubicBezTo>
                    <a:cubicBezTo>
                      <a:pt x="323" y="140"/>
                      <a:pt x="323" y="140"/>
                      <a:pt x="323" y="140"/>
                    </a:cubicBezTo>
                    <a:cubicBezTo>
                      <a:pt x="325" y="136"/>
                      <a:pt x="325" y="136"/>
                      <a:pt x="325" y="136"/>
                    </a:cubicBezTo>
                    <a:cubicBezTo>
                      <a:pt x="328" y="130"/>
                      <a:pt x="328" y="130"/>
                      <a:pt x="328" y="130"/>
                    </a:cubicBezTo>
                    <a:cubicBezTo>
                      <a:pt x="332" y="122"/>
                      <a:pt x="332" y="122"/>
                      <a:pt x="332" y="122"/>
                    </a:cubicBezTo>
                    <a:cubicBezTo>
                      <a:pt x="333" y="110"/>
                      <a:pt x="333" y="110"/>
                      <a:pt x="333" y="110"/>
                    </a:cubicBezTo>
                    <a:cubicBezTo>
                      <a:pt x="335" y="107"/>
                      <a:pt x="335" y="107"/>
                      <a:pt x="335" y="107"/>
                    </a:cubicBezTo>
                    <a:cubicBezTo>
                      <a:pt x="335" y="100"/>
                      <a:pt x="335" y="100"/>
                      <a:pt x="335" y="100"/>
                    </a:cubicBezTo>
                    <a:cubicBezTo>
                      <a:pt x="331" y="97"/>
                      <a:pt x="331" y="97"/>
                      <a:pt x="331" y="97"/>
                    </a:cubicBezTo>
                    <a:cubicBezTo>
                      <a:pt x="324" y="97"/>
                      <a:pt x="324" y="97"/>
                      <a:pt x="324" y="97"/>
                    </a:cubicBezTo>
                    <a:cubicBezTo>
                      <a:pt x="322" y="93"/>
                      <a:pt x="322" y="93"/>
                      <a:pt x="322" y="93"/>
                    </a:cubicBezTo>
                    <a:cubicBezTo>
                      <a:pt x="322" y="93"/>
                      <a:pt x="314" y="92"/>
                      <a:pt x="313" y="92"/>
                    </a:cubicBezTo>
                    <a:cubicBezTo>
                      <a:pt x="312" y="91"/>
                      <a:pt x="307" y="91"/>
                      <a:pt x="307" y="91"/>
                    </a:cubicBezTo>
                    <a:cubicBezTo>
                      <a:pt x="300" y="90"/>
                      <a:pt x="300" y="90"/>
                      <a:pt x="300" y="90"/>
                    </a:cubicBezTo>
                    <a:cubicBezTo>
                      <a:pt x="294" y="89"/>
                      <a:pt x="294" y="89"/>
                      <a:pt x="294" y="89"/>
                    </a:cubicBezTo>
                    <a:cubicBezTo>
                      <a:pt x="290" y="90"/>
                      <a:pt x="290" y="90"/>
                      <a:pt x="290" y="90"/>
                    </a:cubicBezTo>
                    <a:cubicBezTo>
                      <a:pt x="287" y="92"/>
                      <a:pt x="287" y="92"/>
                      <a:pt x="287" y="92"/>
                    </a:cubicBezTo>
                    <a:cubicBezTo>
                      <a:pt x="272" y="108"/>
                      <a:pt x="272" y="108"/>
                      <a:pt x="272" y="108"/>
                    </a:cubicBezTo>
                    <a:cubicBezTo>
                      <a:pt x="264" y="119"/>
                      <a:pt x="264" y="119"/>
                      <a:pt x="264" y="119"/>
                    </a:cubicBezTo>
                    <a:cubicBezTo>
                      <a:pt x="258" y="122"/>
                      <a:pt x="258" y="122"/>
                      <a:pt x="258" y="122"/>
                    </a:cubicBezTo>
                    <a:cubicBezTo>
                      <a:pt x="251" y="122"/>
                      <a:pt x="251" y="122"/>
                      <a:pt x="251" y="122"/>
                    </a:cubicBezTo>
                    <a:cubicBezTo>
                      <a:pt x="247" y="120"/>
                      <a:pt x="247" y="120"/>
                      <a:pt x="247" y="120"/>
                    </a:cubicBezTo>
                    <a:cubicBezTo>
                      <a:pt x="244" y="120"/>
                      <a:pt x="244" y="120"/>
                      <a:pt x="244" y="120"/>
                    </a:cubicBezTo>
                    <a:cubicBezTo>
                      <a:pt x="242" y="123"/>
                      <a:pt x="242" y="123"/>
                      <a:pt x="242" y="123"/>
                    </a:cubicBezTo>
                    <a:cubicBezTo>
                      <a:pt x="240" y="126"/>
                      <a:pt x="240" y="126"/>
                      <a:pt x="240" y="126"/>
                    </a:cubicBezTo>
                    <a:cubicBezTo>
                      <a:pt x="236" y="124"/>
                      <a:pt x="236" y="124"/>
                      <a:pt x="236" y="124"/>
                    </a:cubicBezTo>
                    <a:cubicBezTo>
                      <a:pt x="232" y="121"/>
                      <a:pt x="232" y="121"/>
                      <a:pt x="232" y="121"/>
                    </a:cubicBezTo>
                    <a:cubicBezTo>
                      <a:pt x="220" y="119"/>
                      <a:pt x="220" y="119"/>
                      <a:pt x="220" y="119"/>
                    </a:cubicBezTo>
                    <a:cubicBezTo>
                      <a:pt x="220" y="119"/>
                      <a:pt x="217" y="117"/>
                      <a:pt x="216" y="117"/>
                    </a:cubicBezTo>
                    <a:cubicBezTo>
                      <a:pt x="215" y="116"/>
                      <a:pt x="212" y="112"/>
                      <a:pt x="212" y="112"/>
                    </a:cubicBezTo>
                    <a:cubicBezTo>
                      <a:pt x="209" y="104"/>
                      <a:pt x="209" y="104"/>
                      <a:pt x="209" y="104"/>
                    </a:cubicBezTo>
                    <a:cubicBezTo>
                      <a:pt x="207" y="102"/>
                      <a:pt x="207" y="102"/>
                      <a:pt x="207" y="102"/>
                    </a:cubicBezTo>
                    <a:cubicBezTo>
                      <a:pt x="201" y="102"/>
                      <a:pt x="201" y="102"/>
                      <a:pt x="201" y="102"/>
                    </a:cubicBezTo>
                    <a:cubicBezTo>
                      <a:pt x="194" y="107"/>
                      <a:pt x="194" y="107"/>
                      <a:pt x="194" y="107"/>
                    </a:cubicBezTo>
                    <a:cubicBezTo>
                      <a:pt x="187" y="110"/>
                      <a:pt x="187" y="110"/>
                      <a:pt x="187" y="110"/>
                    </a:cubicBezTo>
                    <a:cubicBezTo>
                      <a:pt x="176" y="112"/>
                      <a:pt x="176" y="112"/>
                      <a:pt x="176" y="112"/>
                    </a:cubicBezTo>
                    <a:cubicBezTo>
                      <a:pt x="173" y="109"/>
                      <a:pt x="173" y="109"/>
                      <a:pt x="173" y="109"/>
                    </a:cubicBezTo>
                    <a:cubicBezTo>
                      <a:pt x="175" y="104"/>
                      <a:pt x="175" y="104"/>
                      <a:pt x="175" y="104"/>
                    </a:cubicBezTo>
                    <a:cubicBezTo>
                      <a:pt x="181" y="103"/>
                      <a:pt x="181" y="103"/>
                      <a:pt x="181" y="103"/>
                    </a:cubicBezTo>
                    <a:cubicBezTo>
                      <a:pt x="181" y="100"/>
                      <a:pt x="181" y="100"/>
                      <a:pt x="181" y="100"/>
                    </a:cubicBezTo>
                    <a:cubicBezTo>
                      <a:pt x="173" y="99"/>
                      <a:pt x="173" y="99"/>
                      <a:pt x="173" y="99"/>
                    </a:cubicBezTo>
                    <a:cubicBezTo>
                      <a:pt x="173" y="99"/>
                      <a:pt x="170" y="95"/>
                      <a:pt x="169" y="95"/>
                    </a:cubicBezTo>
                    <a:cubicBezTo>
                      <a:pt x="168" y="94"/>
                      <a:pt x="164" y="89"/>
                      <a:pt x="164" y="89"/>
                    </a:cubicBezTo>
                    <a:cubicBezTo>
                      <a:pt x="163" y="83"/>
                      <a:pt x="163" y="83"/>
                      <a:pt x="163" y="83"/>
                    </a:cubicBezTo>
                    <a:cubicBezTo>
                      <a:pt x="160" y="78"/>
                      <a:pt x="160" y="78"/>
                      <a:pt x="160" y="78"/>
                    </a:cubicBezTo>
                    <a:cubicBezTo>
                      <a:pt x="152" y="68"/>
                      <a:pt x="152" y="68"/>
                      <a:pt x="152" y="68"/>
                    </a:cubicBezTo>
                    <a:cubicBezTo>
                      <a:pt x="152" y="68"/>
                      <a:pt x="151" y="62"/>
                      <a:pt x="150" y="60"/>
                    </a:cubicBezTo>
                    <a:cubicBezTo>
                      <a:pt x="149" y="58"/>
                      <a:pt x="148" y="54"/>
                      <a:pt x="148" y="53"/>
                    </a:cubicBezTo>
                    <a:cubicBezTo>
                      <a:pt x="148" y="51"/>
                      <a:pt x="145" y="47"/>
                      <a:pt x="143" y="46"/>
                    </a:cubicBezTo>
                    <a:cubicBezTo>
                      <a:pt x="142" y="45"/>
                      <a:pt x="141" y="39"/>
                      <a:pt x="140" y="37"/>
                    </a:cubicBezTo>
                    <a:cubicBezTo>
                      <a:pt x="139" y="36"/>
                      <a:pt x="135" y="33"/>
                      <a:pt x="135" y="33"/>
                    </a:cubicBezTo>
                    <a:cubicBezTo>
                      <a:pt x="127" y="28"/>
                      <a:pt x="127" y="28"/>
                      <a:pt x="127" y="28"/>
                    </a:cubicBezTo>
                    <a:cubicBezTo>
                      <a:pt x="120" y="23"/>
                      <a:pt x="120" y="23"/>
                      <a:pt x="120" y="23"/>
                    </a:cubicBezTo>
                    <a:cubicBezTo>
                      <a:pt x="120" y="23"/>
                      <a:pt x="114" y="22"/>
                      <a:pt x="113" y="21"/>
                    </a:cubicBezTo>
                    <a:cubicBezTo>
                      <a:pt x="112" y="20"/>
                      <a:pt x="107" y="18"/>
                      <a:pt x="106" y="17"/>
                    </a:cubicBezTo>
                    <a:cubicBezTo>
                      <a:pt x="106" y="16"/>
                      <a:pt x="105" y="10"/>
                      <a:pt x="105" y="10"/>
                    </a:cubicBezTo>
                    <a:cubicBezTo>
                      <a:pt x="104" y="3"/>
                      <a:pt x="104" y="3"/>
                      <a:pt x="104" y="3"/>
                    </a:cubicBezTo>
                    <a:cubicBezTo>
                      <a:pt x="101" y="0"/>
                      <a:pt x="101" y="0"/>
                      <a:pt x="101" y="0"/>
                    </a:cubicBezTo>
                    <a:cubicBezTo>
                      <a:pt x="101" y="0"/>
                      <a:pt x="96" y="0"/>
                      <a:pt x="95" y="0"/>
                    </a:cubicBezTo>
                    <a:cubicBezTo>
                      <a:pt x="95" y="0"/>
                      <a:pt x="89" y="1"/>
                      <a:pt x="89" y="1"/>
                    </a:cubicBezTo>
                    <a:cubicBezTo>
                      <a:pt x="86" y="4"/>
                      <a:pt x="86" y="4"/>
                      <a:pt x="86" y="4"/>
                    </a:cubicBezTo>
                    <a:cubicBezTo>
                      <a:pt x="80" y="4"/>
                      <a:pt x="80" y="4"/>
                      <a:pt x="80" y="4"/>
                    </a:cubicBezTo>
                    <a:cubicBezTo>
                      <a:pt x="77" y="3"/>
                      <a:pt x="77" y="3"/>
                      <a:pt x="77" y="3"/>
                    </a:cubicBezTo>
                    <a:cubicBezTo>
                      <a:pt x="76" y="6"/>
                      <a:pt x="76" y="6"/>
                      <a:pt x="76" y="6"/>
                    </a:cubicBezTo>
                    <a:cubicBezTo>
                      <a:pt x="76" y="11"/>
                      <a:pt x="76" y="11"/>
                      <a:pt x="76" y="11"/>
                    </a:cubicBezTo>
                    <a:cubicBezTo>
                      <a:pt x="76" y="16"/>
                      <a:pt x="76" y="16"/>
                      <a:pt x="76" y="16"/>
                    </a:cubicBezTo>
                    <a:cubicBezTo>
                      <a:pt x="76" y="18"/>
                      <a:pt x="76" y="18"/>
                      <a:pt x="76" y="18"/>
                    </a:cubicBezTo>
                    <a:cubicBezTo>
                      <a:pt x="69" y="18"/>
                      <a:pt x="69" y="18"/>
                      <a:pt x="69" y="18"/>
                    </a:cubicBezTo>
                    <a:cubicBezTo>
                      <a:pt x="65" y="18"/>
                      <a:pt x="65" y="18"/>
                      <a:pt x="65" y="18"/>
                    </a:cubicBezTo>
                    <a:cubicBezTo>
                      <a:pt x="54" y="17"/>
                      <a:pt x="54" y="17"/>
                      <a:pt x="54" y="17"/>
                    </a:cubicBezTo>
                    <a:cubicBezTo>
                      <a:pt x="48" y="18"/>
                      <a:pt x="48" y="18"/>
                      <a:pt x="48" y="18"/>
                    </a:cubicBezTo>
                    <a:cubicBezTo>
                      <a:pt x="48" y="18"/>
                      <a:pt x="42" y="17"/>
                      <a:pt x="41" y="17"/>
                    </a:cubicBezTo>
                    <a:cubicBezTo>
                      <a:pt x="39" y="18"/>
                      <a:pt x="33" y="22"/>
                      <a:pt x="33" y="22"/>
                    </a:cubicBezTo>
                    <a:cubicBezTo>
                      <a:pt x="26" y="25"/>
                      <a:pt x="26" y="25"/>
                      <a:pt x="26" y="25"/>
                    </a:cubicBezTo>
                    <a:cubicBezTo>
                      <a:pt x="20" y="28"/>
                      <a:pt x="20" y="28"/>
                      <a:pt x="20" y="28"/>
                    </a:cubicBezTo>
                    <a:cubicBezTo>
                      <a:pt x="9" y="31"/>
                      <a:pt x="9" y="31"/>
                      <a:pt x="9" y="31"/>
                    </a:cubicBezTo>
                    <a:cubicBezTo>
                      <a:pt x="4" y="35"/>
                      <a:pt x="4" y="35"/>
                      <a:pt x="4" y="35"/>
                    </a:cubicBezTo>
                    <a:lnTo>
                      <a:pt x="1" y="36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25" name="Freeform 13"/>
              <p:cNvSpPr>
                <a:spLocks/>
              </p:cNvSpPr>
              <p:nvPr/>
            </p:nvSpPr>
            <p:spPr bwMode="auto">
              <a:xfrm>
                <a:off x="9023350" y="1163638"/>
                <a:ext cx="469900" cy="525463"/>
              </a:xfrm>
              <a:custGeom>
                <a:avLst/>
                <a:gdLst>
                  <a:gd name="T0" fmla="*/ 2 w 125"/>
                  <a:gd name="T1" fmla="*/ 52 h 140"/>
                  <a:gd name="T2" fmla="*/ 10 w 125"/>
                  <a:gd name="T3" fmla="*/ 54 h 140"/>
                  <a:gd name="T4" fmla="*/ 14 w 125"/>
                  <a:gd name="T5" fmla="*/ 55 h 140"/>
                  <a:gd name="T6" fmla="*/ 19 w 125"/>
                  <a:gd name="T7" fmla="*/ 55 h 140"/>
                  <a:gd name="T8" fmla="*/ 21 w 125"/>
                  <a:gd name="T9" fmla="*/ 52 h 140"/>
                  <a:gd name="T10" fmla="*/ 26 w 125"/>
                  <a:gd name="T11" fmla="*/ 52 h 140"/>
                  <a:gd name="T12" fmla="*/ 31 w 125"/>
                  <a:gd name="T13" fmla="*/ 52 h 140"/>
                  <a:gd name="T14" fmla="*/ 36 w 125"/>
                  <a:gd name="T15" fmla="*/ 54 h 140"/>
                  <a:gd name="T16" fmla="*/ 40 w 125"/>
                  <a:gd name="T17" fmla="*/ 55 h 140"/>
                  <a:gd name="T18" fmla="*/ 46 w 125"/>
                  <a:gd name="T19" fmla="*/ 55 h 140"/>
                  <a:gd name="T20" fmla="*/ 53 w 125"/>
                  <a:gd name="T21" fmla="*/ 51 h 140"/>
                  <a:gd name="T22" fmla="*/ 56 w 125"/>
                  <a:gd name="T23" fmla="*/ 45 h 140"/>
                  <a:gd name="T24" fmla="*/ 61 w 125"/>
                  <a:gd name="T25" fmla="*/ 33 h 140"/>
                  <a:gd name="T26" fmla="*/ 68 w 125"/>
                  <a:gd name="T27" fmla="*/ 22 h 140"/>
                  <a:gd name="T28" fmla="*/ 74 w 125"/>
                  <a:gd name="T29" fmla="*/ 12 h 140"/>
                  <a:gd name="T30" fmla="*/ 80 w 125"/>
                  <a:gd name="T31" fmla="*/ 5 h 140"/>
                  <a:gd name="T32" fmla="*/ 85 w 125"/>
                  <a:gd name="T33" fmla="*/ 0 h 140"/>
                  <a:gd name="T34" fmla="*/ 90 w 125"/>
                  <a:gd name="T35" fmla="*/ 4 h 140"/>
                  <a:gd name="T36" fmla="*/ 93 w 125"/>
                  <a:gd name="T37" fmla="*/ 7 h 140"/>
                  <a:gd name="T38" fmla="*/ 93 w 125"/>
                  <a:gd name="T39" fmla="*/ 13 h 140"/>
                  <a:gd name="T40" fmla="*/ 94 w 125"/>
                  <a:gd name="T41" fmla="*/ 26 h 140"/>
                  <a:gd name="T42" fmla="*/ 95 w 125"/>
                  <a:gd name="T43" fmla="*/ 29 h 140"/>
                  <a:gd name="T44" fmla="*/ 97 w 125"/>
                  <a:gd name="T45" fmla="*/ 33 h 140"/>
                  <a:gd name="T46" fmla="*/ 99 w 125"/>
                  <a:gd name="T47" fmla="*/ 36 h 140"/>
                  <a:gd name="T48" fmla="*/ 100 w 125"/>
                  <a:gd name="T49" fmla="*/ 44 h 140"/>
                  <a:gd name="T50" fmla="*/ 102 w 125"/>
                  <a:gd name="T51" fmla="*/ 53 h 140"/>
                  <a:gd name="T52" fmla="*/ 104 w 125"/>
                  <a:gd name="T53" fmla="*/ 57 h 140"/>
                  <a:gd name="T54" fmla="*/ 108 w 125"/>
                  <a:gd name="T55" fmla="*/ 62 h 140"/>
                  <a:gd name="T56" fmla="*/ 113 w 125"/>
                  <a:gd name="T57" fmla="*/ 66 h 140"/>
                  <a:gd name="T58" fmla="*/ 119 w 125"/>
                  <a:gd name="T59" fmla="*/ 66 h 140"/>
                  <a:gd name="T60" fmla="*/ 122 w 125"/>
                  <a:gd name="T61" fmla="*/ 69 h 140"/>
                  <a:gd name="T62" fmla="*/ 125 w 125"/>
                  <a:gd name="T63" fmla="*/ 74 h 140"/>
                  <a:gd name="T64" fmla="*/ 124 w 125"/>
                  <a:gd name="T65" fmla="*/ 80 h 140"/>
                  <a:gd name="T66" fmla="*/ 121 w 125"/>
                  <a:gd name="T67" fmla="*/ 82 h 140"/>
                  <a:gd name="T68" fmla="*/ 112 w 125"/>
                  <a:gd name="T69" fmla="*/ 90 h 140"/>
                  <a:gd name="T70" fmla="*/ 105 w 125"/>
                  <a:gd name="T71" fmla="*/ 100 h 140"/>
                  <a:gd name="T72" fmla="*/ 98 w 125"/>
                  <a:gd name="T73" fmla="*/ 105 h 140"/>
                  <a:gd name="T74" fmla="*/ 92 w 125"/>
                  <a:gd name="T75" fmla="*/ 109 h 140"/>
                  <a:gd name="T76" fmla="*/ 87 w 125"/>
                  <a:gd name="T77" fmla="*/ 113 h 140"/>
                  <a:gd name="T78" fmla="*/ 84 w 125"/>
                  <a:gd name="T79" fmla="*/ 121 h 140"/>
                  <a:gd name="T80" fmla="*/ 80 w 125"/>
                  <a:gd name="T81" fmla="*/ 126 h 140"/>
                  <a:gd name="T82" fmla="*/ 76 w 125"/>
                  <a:gd name="T83" fmla="*/ 132 h 140"/>
                  <a:gd name="T84" fmla="*/ 74 w 125"/>
                  <a:gd name="T85" fmla="*/ 138 h 140"/>
                  <a:gd name="T86" fmla="*/ 72 w 125"/>
                  <a:gd name="T87" fmla="*/ 140 h 140"/>
                  <a:gd name="T88" fmla="*/ 66 w 125"/>
                  <a:gd name="T89" fmla="*/ 140 h 140"/>
                  <a:gd name="T90" fmla="*/ 64 w 125"/>
                  <a:gd name="T91" fmla="*/ 136 h 140"/>
                  <a:gd name="T92" fmla="*/ 60 w 125"/>
                  <a:gd name="T93" fmla="*/ 129 h 140"/>
                  <a:gd name="T94" fmla="*/ 56 w 125"/>
                  <a:gd name="T95" fmla="*/ 121 h 140"/>
                  <a:gd name="T96" fmla="*/ 52 w 125"/>
                  <a:gd name="T97" fmla="*/ 115 h 140"/>
                  <a:gd name="T98" fmla="*/ 47 w 125"/>
                  <a:gd name="T99" fmla="*/ 108 h 140"/>
                  <a:gd name="T100" fmla="*/ 44 w 125"/>
                  <a:gd name="T101" fmla="*/ 104 h 140"/>
                  <a:gd name="T102" fmla="*/ 43 w 125"/>
                  <a:gd name="T103" fmla="*/ 97 h 140"/>
                  <a:gd name="T104" fmla="*/ 39 w 125"/>
                  <a:gd name="T105" fmla="*/ 88 h 140"/>
                  <a:gd name="T106" fmla="*/ 34 w 125"/>
                  <a:gd name="T107" fmla="*/ 78 h 140"/>
                  <a:gd name="T108" fmla="*/ 30 w 125"/>
                  <a:gd name="T109" fmla="*/ 72 h 140"/>
                  <a:gd name="T110" fmla="*/ 23 w 125"/>
                  <a:gd name="T111" fmla="*/ 69 h 140"/>
                  <a:gd name="T112" fmla="*/ 16 w 125"/>
                  <a:gd name="T113" fmla="*/ 66 h 140"/>
                  <a:gd name="T114" fmla="*/ 9 w 125"/>
                  <a:gd name="T115" fmla="*/ 63 h 140"/>
                  <a:gd name="T116" fmla="*/ 4 w 125"/>
                  <a:gd name="T117" fmla="*/ 60 h 140"/>
                  <a:gd name="T118" fmla="*/ 0 w 125"/>
                  <a:gd name="T119" fmla="*/ 54 h 140"/>
                  <a:gd name="T120" fmla="*/ 2 w 125"/>
                  <a:gd name="T121" fmla="*/ 52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25" h="140">
                    <a:moveTo>
                      <a:pt x="2" y="52"/>
                    </a:moveTo>
                    <a:cubicBezTo>
                      <a:pt x="10" y="54"/>
                      <a:pt x="10" y="54"/>
                      <a:pt x="10" y="54"/>
                    </a:cubicBezTo>
                    <a:cubicBezTo>
                      <a:pt x="14" y="55"/>
                      <a:pt x="14" y="55"/>
                      <a:pt x="14" y="55"/>
                    </a:cubicBezTo>
                    <a:cubicBezTo>
                      <a:pt x="19" y="55"/>
                      <a:pt x="19" y="55"/>
                      <a:pt x="19" y="55"/>
                    </a:cubicBezTo>
                    <a:cubicBezTo>
                      <a:pt x="21" y="52"/>
                      <a:pt x="21" y="52"/>
                      <a:pt x="21" y="52"/>
                    </a:cubicBezTo>
                    <a:cubicBezTo>
                      <a:pt x="26" y="52"/>
                      <a:pt x="26" y="52"/>
                      <a:pt x="26" y="52"/>
                    </a:cubicBezTo>
                    <a:cubicBezTo>
                      <a:pt x="31" y="52"/>
                      <a:pt x="31" y="52"/>
                      <a:pt x="31" y="52"/>
                    </a:cubicBezTo>
                    <a:cubicBezTo>
                      <a:pt x="36" y="54"/>
                      <a:pt x="36" y="54"/>
                      <a:pt x="36" y="54"/>
                    </a:cubicBezTo>
                    <a:cubicBezTo>
                      <a:pt x="40" y="55"/>
                      <a:pt x="40" y="55"/>
                      <a:pt x="40" y="55"/>
                    </a:cubicBezTo>
                    <a:cubicBezTo>
                      <a:pt x="46" y="55"/>
                      <a:pt x="46" y="55"/>
                      <a:pt x="46" y="55"/>
                    </a:cubicBezTo>
                    <a:cubicBezTo>
                      <a:pt x="53" y="51"/>
                      <a:pt x="53" y="51"/>
                      <a:pt x="53" y="51"/>
                    </a:cubicBezTo>
                    <a:cubicBezTo>
                      <a:pt x="53" y="51"/>
                      <a:pt x="55" y="46"/>
                      <a:pt x="56" y="45"/>
                    </a:cubicBezTo>
                    <a:cubicBezTo>
                      <a:pt x="57" y="44"/>
                      <a:pt x="61" y="33"/>
                      <a:pt x="61" y="33"/>
                    </a:cubicBezTo>
                    <a:cubicBezTo>
                      <a:pt x="68" y="22"/>
                      <a:pt x="68" y="22"/>
                      <a:pt x="68" y="22"/>
                    </a:cubicBezTo>
                    <a:cubicBezTo>
                      <a:pt x="74" y="12"/>
                      <a:pt x="74" y="12"/>
                      <a:pt x="74" y="12"/>
                    </a:cubicBezTo>
                    <a:cubicBezTo>
                      <a:pt x="80" y="5"/>
                      <a:pt x="80" y="5"/>
                      <a:pt x="80" y="5"/>
                    </a:cubicBezTo>
                    <a:cubicBezTo>
                      <a:pt x="85" y="0"/>
                      <a:pt x="85" y="0"/>
                      <a:pt x="85" y="0"/>
                    </a:cubicBezTo>
                    <a:cubicBezTo>
                      <a:pt x="90" y="4"/>
                      <a:pt x="90" y="4"/>
                      <a:pt x="90" y="4"/>
                    </a:cubicBezTo>
                    <a:cubicBezTo>
                      <a:pt x="93" y="7"/>
                      <a:pt x="93" y="7"/>
                      <a:pt x="93" y="7"/>
                    </a:cubicBezTo>
                    <a:cubicBezTo>
                      <a:pt x="93" y="7"/>
                      <a:pt x="93" y="12"/>
                      <a:pt x="93" y="13"/>
                    </a:cubicBezTo>
                    <a:cubicBezTo>
                      <a:pt x="93" y="14"/>
                      <a:pt x="94" y="26"/>
                      <a:pt x="94" y="26"/>
                    </a:cubicBezTo>
                    <a:cubicBezTo>
                      <a:pt x="95" y="29"/>
                      <a:pt x="95" y="29"/>
                      <a:pt x="95" y="29"/>
                    </a:cubicBezTo>
                    <a:cubicBezTo>
                      <a:pt x="97" y="33"/>
                      <a:pt x="97" y="33"/>
                      <a:pt x="97" y="33"/>
                    </a:cubicBezTo>
                    <a:cubicBezTo>
                      <a:pt x="97" y="33"/>
                      <a:pt x="99" y="35"/>
                      <a:pt x="99" y="36"/>
                    </a:cubicBezTo>
                    <a:cubicBezTo>
                      <a:pt x="99" y="38"/>
                      <a:pt x="100" y="43"/>
                      <a:pt x="100" y="44"/>
                    </a:cubicBezTo>
                    <a:cubicBezTo>
                      <a:pt x="100" y="45"/>
                      <a:pt x="102" y="53"/>
                      <a:pt x="102" y="53"/>
                    </a:cubicBezTo>
                    <a:cubicBezTo>
                      <a:pt x="104" y="57"/>
                      <a:pt x="104" y="57"/>
                      <a:pt x="104" y="57"/>
                    </a:cubicBezTo>
                    <a:cubicBezTo>
                      <a:pt x="108" y="62"/>
                      <a:pt x="108" y="62"/>
                      <a:pt x="108" y="62"/>
                    </a:cubicBezTo>
                    <a:cubicBezTo>
                      <a:pt x="113" y="66"/>
                      <a:pt x="113" y="66"/>
                      <a:pt x="113" y="66"/>
                    </a:cubicBezTo>
                    <a:cubicBezTo>
                      <a:pt x="119" y="66"/>
                      <a:pt x="119" y="66"/>
                      <a:pt x="119" y="66"/>
                    </a:cubicBezTo>
                    <a:cubicBezTo>
                      <a:pt x="122" y="69"/>
                      <a:pt x="122" y="69"/>
                      <a:pt x="122" y="69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4" y="80"/>
                      <a:pt x="124" y="80"/>
                      <a:pt x="124" y="80"/>
                    </a:cubicBezTo>
                    <a:cubicBezTo>
                      <a:pt x="124" y="80"/>
                      <a:pt x="122" y="81"/>
                      <a:pt x="121" y="82"/>
                    </a:cubicBezTo>
                    <a:cubicBezTo>
                      <a:pt x="120" y="83"/>
                      <a:pt x="115" y="88"/>
                      <a:pt x="112" y="90"/>
                    </a:cubicBezTo>
                    <a:cubicBezTo>
                      <a:pt x="110" y="93"/>
                      <a:pt x="105" y="100"/>
                      <a:pt x="105" y="100"/>
                    </a:cubicBezTo>
                    <a:cubicBezTo>
                      <a:pt x="98" y="105"/>
                      <a:pt x="98" y="105"/>
                      <a:pt x="98" y="105"/>
                    </a:cubicBezTo>
                    <a:cubicBezTo>
                      <a:pt x="98" y="105"/>
                      <a:pt x="94" y="108"/>
                      <a:pt x="92" y="109"/>
                    </a:cubicBezTo>
                    <a:cubicBezTo>
                      <a:pt x="90" y="110"/>
                      <a:pt x="87" y="113"/>
                      <a:pt x="87" y="113"/>
                    </a:cubicBezTo>
                    <a:cubicBezTo>
                      <a:pt x="87" y="114"/>
                      <a:pt x="84" y="121"/>
                      <a:pt x="84" y="121"/>
                    </a:cubicBezTo>
                    <a:cubicBezTo>
                      <a:pt x="80" y="126"/>
                      <a:pt x="80" y="126"/>
                      <a:pt x="80" y="126"/>
                    </a:cubicBezTo>
                    <a:cubicBezTo>
                      <a:pt x="76" y="132"/>
                      <a:pt x="76" y="132"/>
                      <a:pt x="76" y="132"/>
                    </a:cubicBezTo>
                    <a:cubicBezTo>
                      <a:pt x="74" y="138"/>
                      <a:pt x="74" y="138"/>
                      <a:pt x="74" y="138"/>
                    </a:cubicBezTo>
                    <a:cubicBezTo>
                      <a:pt x="74" y="138"/>
                      <a:pt x="73" y="140"/>
                      <a:pt x="72" y="140"/>
                    </a:cubicBezTo>
                    <a:cubicBezTo>
                      <a:pt x="70" y="140"/>
                      <a:pt x="66" y="140"/>
                      <a:pt x="66" y="140"/>
                    </a:cubicBezTo>
                    <a:cubicBezTo>
                      <a:pt x="66" y="140"/>
                      <a:pt x="65" y="137"/>
                      <a:pt x="64" y="136"/>
                    </a:cubicBezTo>
                    <a:cubicBezTo>
                      <a:pt x="63" y="135"/>
                      <a:pt x="61" y="131"/>
                      <a:pt x="60" y="129"/>
                    </a:cubicBezTo>
                    <a:cubicBezTo>
                      <a:pt x="59" y="127"/>
                      <a:pt x="56" y="121"/>
                      <a:pt x="56" y="121"/>
                    </a:cubicBezTo>
                    <a:cubicBezTo>
                      <a:pt x="56" y="121"/>
                      <a:pt x="53" y="117"/>
                      <a:pt x="52" y="115"/>
                    </a:cubicBezTo>
                    <a:cubicBezTo>
                      <a:pt x="51" y="114"/>
                      <a:pt x="49" y="109"/>
                      <a:pt x="47" y="108"/>
                    </a:cubicBezTo>
                    <a:cubicBezTo>
                      <a:pt x="46" y="107"/>
                      <a:pt x="44" y="104"/>
                      <a:pt x="44" y="104"/>
                    </a:cubicBezTo>
                    <a:cubicBezTo>
                      <a:pt x="44" y="104"/>
                      <a:pt x="44" y="99"/>
                      <a:pt x="43" y="97"/>
                    </a:cubicBezTo>
                    <a:cubicBezTo>
                      <a:pt x="43" y="96"/>
                      <a:pt x="41" y="89"/>
                      <a:pt x="39" y="88"/>
                    </a:cubicBezTo>
                    <a:cubicBezTo>
                      <a:pt x="38" y="86"/>
                      <a:pt x="35" y="78"/>
                      <a:pt x="34" y="78"/>
                    </a:cubicBezTo>
                    <a:cubicBezTo>
                      <a:pt x="33" y="77"/>
                      <a:pt x="32" y="73"/>
                      <a:pt x="30" y="72"/>
                    </a:cubicBezTo>
                    <a:cubicBezTo>
                      <a:pt x="28" y="72"/>
                      <a:pt x="25" y="71"/>
                      <a:pt x="23" y="69"/>
                    </a:cubicBezTo>
                    <a:cubicBezTo>
                      <a:pt x="21" y="68"/>
                      <a:pt x="17" y="67"/>
                      <a:pt x="16" y="66"/>
                    </a:cubicBezTo>
                    <a:cubicBezTo>
                      <a:pt x="14" y="66"/>
                      <a:pt x="12" y="63"/>
                      <a:pt x="9" y="63"/>
                    </a:cubicBezTo>
                    <a:cubicBezTo>
                      <a:pt x="7" y="62"/>
                      <a:pt x="5" y="61"/>
                      <a:pt x="4" y="60"/>
                    </a:cubicBezTo>
                    <a:cubicBezTo>
                      <a:pt x="3" y="59"/>
                      <a:pt x="0" y="56"/>
                      <a:pt x="0" y="54"/>
                    </a:cubicBezTo>
                    <a:cubicBezTo>
                      <a:pt x="0" y="53"/>
                      <a:pt x="2" y="52"/>
                      <a:pt x="2" y="52"/>
                    </a:cubicBez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26" name="Freeform 15"/>
              <p:cNvSpPr>
                <a:spLocks/>
              </p:cNvSpPr>
              <p:nvPr/>
            </p:nvSpPr>
            <p:spPr bwMode="auto">
              <a:xfrm>
                <a:off x="7815263" y="2403475"/>
                <a:ext cx="666750" cy="542925"/>
              </a:xfrm>
              <a:custGeom>
                <a:avLst/>
                <a:gdLst>
                  <a:gd name="T0" fmla="*/ 145 w 177"/>
                  <a:gd name="T1" fmla="*/ 142 h 144"/>
                  <a:gd name="T2" fmla="*/ 126 w 177"/>
                  <a:gd name="T3" fmla="*/ 141 h 144"/>
                  <a:gd name="T4" fmla="*/ 117 w 177"/>
                  <a:gd name="T5" fmla="*/ 133 h 144"/>
                  <a:gd name="T6" fmla="*/ 105 w 177"/>
                  <a:gd name="T7" fmla="*/ 130 h 144"/>
                  <a:gd name="T8" fmla="*/ 96 w 177"/>
                  <a:gd name="T9" fmla="*/ 125 h 144"/>
                  <a:gd name="T10" fmla="*/ 91 w 177"/>
                  <a:gd name="T11" fmla="*/ 118 h 144"/>
                  <a:gd name="T12" fmla="*/ 84 w 177"/>
                  <a:gd name="T13" fmla="*/ 118 h 144"/>
                  <a:gd name="T14" fmla="*/ 77 w 177"/>
                  <a:gd name="T15" fmla="*/ 116 h 144"/>
                  <a:gd name="T16" fmla="*/ 70 w 177"/>
                  <a:gd name="T17" fmla="*/ 113 h 144"/>
                  <a:gd name="T18" fmla="*/ 56 w 177"/>
                  <a:gd name="T19" fmla="*/ 112 h 144"/>
                  <a:gd name="T20" fmla="*/ 44 w 177"/>
                  <a:gd name="T21" fmla="*/ 100 h 144"/>
                  <a:gd name="T22" fmla="*/ 37 w 177"/>
                  <a:gd name="T23" fmla="*/ 91 h 144"/>
                  <a:gd name="T24" fmla="*/ 35 w 177"/>
                  <a:gd name="T25" fmla="*/ 73 h 144"/>
                  <a:gd name="T26" fmla="*/ 32 w 177"/>
                  <a:gd name="T27" fmla="*/ 62 h 144"/>
                  <a:gd name="T28" fmla="*/ 35 w 177"/>
                  <a:gd name="T29" fmla="*/ 46 h 144"/>
                  <a:gd name="T30" fmla="*/ 28 w 177"/>
                  <a:gd name="T31" fmla="*/ 42 h 144"/>
                  <a:gd name="T32" fmla="*/ 7 w 177"/>
                  <a:gd name="T33" fmla="*/ 44 h 144"/>
                  <a:gd name="T34" fmla="*/ 0 w 177"/>
                  <a:gd name="T35" fmla="*/ 44 h 144"/>
                  <a:gd name="T36" fmla="*/ 5 w 177"/>
                  <a:gd name="T37" fmla="*/ 39 h 144"/>
                  <a:gd name="T38" fmla="*/ 15 w 177"/>
                  <a:gd name="T39" fmla="*/ 38 h 144"/>
                  <a:gd name="T40" fmla="*/ 30 w 177"/>
                  <a:gd name="T41" fmla="*/ 36 h 144"/>
                  <a:gd name="T42" fmla="*/ 43 w 177"/>
                  <a:gd name="T43" fmla="*/ 34 h 144"/>
                  <a:gd name="T44" fmla="*/ 49 w 177"/>
                  <a:gd name="T45" fmla="*/ 26 h 144"/>
                  <a:gd name="T46" fmla="*/ 65 w 177"/>
                  <a:gd name="T47" fmla="*/ 25 h 144"/>
                  <a:gd name="T48" fmla="*/ 71 w 177"/>
                  <a:gd name="T49" fmla="*/ 17 h 144"/>
                  <a:gd name="T50" fmla="*/ 74 w 177"/>
                  <a:gd name="T51" fmla="*/ 8 h 144"/>
                  <a:gd name="T52" fmla="*/ 81 w 177"/>
                  <a:gd name="T53" fmla="*/ 2 h 144"/>
                  <a:gd name="T54" fmla="*/ 88 w 177"/>
                  <a:gd name="T55" fmla="*/ 0 h 144"/>
                  <a:gd name="T56" fmla="*/ 100 w 177"/>
                  <a:gd name="T57" fmla="*/ 4 h 144"/>
                  <a:gd name="T58" fmla="*/ 112 w 177"/>
                  <a:gd name="T59" fmla="*/ 13 h 144"/>
                  <a:gd name="T60" fmla="*/ 120 w 177"/>
                  <a:gd name="T61" fmla="*/ 20 h 144"/>
                  <a:gd name="T62" fmla="*/ 126 w 177"/>
                  <a:gd name="T63" fmla="*/ 20 h 144"/>
                  <a:gd name="T64" fmla="*/ 132 w 177"/>
                  <a:gd name="T65" fmla="*/ 26 h 144"/>
                  <a:gd name="T66" fmla="*/ 132 w 177"/>
                  <a:gd name="T67" fmla="*/ 35 h 144"/>
                  <a:gd name="T68" fmla="*/ 132 w 177"/>
                  <a:gd name="T69" fmla="*/ 47 h 144"/>
                  <a:gd name="T70" fmla="*/ 132 w 177"/>
                  <a:gd name="T71" fmla="*/ 61 h 144"/>
                  <a:gd name="T72" fmla="*/ 132 w 177"/>
                  <a:gd name="T73" fmla="*/ 69 h 144"/>
                  <a:gd name="T74" fmla="*/ 133 w 177"/>
                  <a:gd name="T75" fmla="*/ 76 h 144"/>
                  <a:gd name="T76" fmla="*/ 143 w 177"/>
                  <a:gd name="T77" fmla="*/ 79 h 144"/>
                  <a:gd name="T78" fmla="*/ 165 w 177"/>
                  <a:gd name="T79" fmla="*/ 79 h 144"/>
                  <a:gd name="T80" fmla="*/ 172 w 177"/>
                  <a:gd name="T81" fmla="*/ 84 h 144"/>
                  <a:gd name="T82" fmla="*/ 175 w 177"/>
                  <a:gd name="T83" fmla="*/ 89 h 144"/>
                  <a:gd name="T84" fmla="*/ 171 w 177"/>
                  <a:gd name="T85" fmla="*/ 97 h 144"/>
                  <a:gd name="T86" fmla="*/ 177 w 177"/>
                  <a:gd name="T87" fmla="*/ 109 h 144"/>
                  <a:gd name="T88" fmla="*/ 175 w 177"/>
                  <a:gd name="T89" fmla="*/ 124 h 144"/>
                  <a:gd name="T90" fmla="*/ 156 w 177"/>
                  <a:gd name="T91" fmla="*/ 144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77" h="144">
                    <a:moveTo>
                      <a:pt x="156" y="144"/>
                    </a:moveTo>
                    <a:cubicBezTo>
                      <a:pt x="156" y="144"/>
                      <a:pt x="147" y="142"/>
                      <a:pt x="145" y="142"/>
                    </a:cubicBezTo>
                    <a:cubicBezTo>
                      <a:pt x="144" y="142"/>
                      <a:pt x="135" y="142"/>
                      <a:pt x="134" y="142"/>
                    </a:cubicBezTo>
                    <a:cubicBezTo>
                      <a:pt x="132" y="142"/>
                      <a:pt x="126" y="141"/>
                      <a:pt x="126" y="141"/>
                    </a:cubicBezTo>
                    <a:cubicBezTo>
                      <a:pt x="120" y="137"/>
                      <a:pt x="120" y="137"/>
                      <a:pt x="120" y="137"/>
                    </a:cubicBezTo>
                    <a:cubicBezTo>
                      <a:pt x="117" y="133"/>
                      <a:pt x="117" y="133"/>
                      <a:pt x="117" y="133"/>
                    </a:cubicBezTo>
                    <a:cubicBezTo>
                      <a:pt x="114" y="131"/>
                      <a:pt x="114" y="131"/>
                      <a:pt x="114" y="131"/>
                    </a:cubicBezTo>
                    <a:cubicBezTo>
                      <a:pt x="105" y="130"/>
                      <a:pt x="105" y="130"/>
                      <a:pt x="105" y="130"/>
                    </a:cubicBezTo>
                    <a:cubicBezTo>
                      <a:pt x="99" y="128"/>
                      <a:pt x="99" y="128"/>
                      <a:pt x="99" y="128"/>
                    </a:cubicBezTo>
                    <a:cubicBezTo>
                      <a:pt x="96" y="125"/>
                      <a:pt x="96" y="125"/>
                      <a:pt x="96" y="125"/>
                    </a:cubicBezTo>
                    <a:cubicBezTo>
                      <a:pt x="93" y="121"/>
                      <a:pt x="93" y="121"/>
                      <a:pt x="93" y="121"/>
                    </a:cubicBezTo>
                    <a:cubicBezTo>
                      <a:pt x="91" y="118"/>
                      <a:pt x="91" y="118"/>
                      <a:pt x="91" y="118"/>
                    </a:cubicBezTo>
                    <a:cubicBezTo>
                      <a:pt x="88" y="116"/>
                      <a:pt x="88" y="116"/>
                      <a:pt x="88" y="116"/>
                    </a:cubicBezTo>
                    <a:cubicBezTo>
                      <a:pt x="84" y="118"/>
                      <a:pt x="84" y="118"/>
                      <a:pt x="84" y="118"/>
                    </a:cubicBezTo>
                    <a:cubicBezTo>
                      <a:pt x="80" y="118"/>
                      <a:pt x="80" y="118"/>
                      <a:pt x="80" y="118"/>
                    </a:cubicBezTo>
                    <a:cubicBezTo>
                      <a:pt x="77" y="116"/>
                      <a:pt x="77" y="116"/>
                      <a:pt x="77" y="116"/>
                    </a:cubicBezTo>
                    <a:cubicBezTo>
                      <a:pt x="74" y="114"/>
                      <a:pt x="74" y="114"/>
                      <a:pt x="74" y="114"/>
                    </a:cubicBezTo>
                    <a:cubicBezTo>
                      <a:pt x="70" y="113"/>
                      <a:pt x="70" y="113"/>
                      <a:pt x="70" y="113"/>
                    </a:cubicBezTo>
                    <a:cubicBezTo>
                      <a:pt x="61" y="114"/>
                      <a:pt x="61" y="114"/>
                      <a:pt x="61" y="114"/>
                    </a:cubicBezTo>
                    <a:cubicBezTo>
                      <a:pt x="56" y="112"/>
                      <a:pt x="56" y="112"/>
                      <a:pt x="56" y="112"/>
                    </a:cubicBezTo>
                    <a:cubicBezTo>
                      <a:pt x="51" y="106"/>
                      <a:pt x="51" y="106"/>
                      <a:pt x="51" y="106"/>
                    </a:cubicBezTo>
                    <a:cubicBezTo>
                      <a:pt x="44" y="100"/>
                      <a:pt x="44" y="100"/>
                      <a:pt x="44" y="100"/>
                    </a:cubicBezTo>
                    <a:cubicBezTo>
                      <a:pt x="40" y="96"/>
                      <a:pt x="40" y="96"/>
                      <a:pt x="40" y="96"/>
                    </a:cubicBezTo>
                    <a:cubicBezTo>
                      <a:pt x="37" y="91"/>
                      <a:pt x="37" y="91"/>
                      <a:pt x="37" y="91"/>
                    </a:cubicBezTo>
                    <a:cubicBezTo>
                      <a:pt x="34" y="84"/>
                      <a:pt x="34" y="84"/>
                      <a:pt x="34" y="84"/>
                    </a:cubicBezTo>
                    <a:cubicBezTo>
                      <a:pt x="35" y="73"/>
                      <a:pt x="35" y="73"/>
                      <a:pt x="35" y="73"/>
                    </a:cubicBezTo>
                    <a:cubicBezTo>
                      <a:pt x="33" y="68"/>
                      <a:pt x="33" y="68"/>
                      <a:pt x="33" y="68"/>
                    </a:cubicBezTo>
                    <a:cubicBezTo>
                      <a:pt x="32" y="62"/>
                      <a:pt x="32" y="62"/>
                      <a:pt x="32" y="62"/>
                    </a:cubicBezTo>
                    <a:cubicBezTo>
                      <a:pt x="35" y="59"/>
                      <a:pt x="35" y="59"/>
                      <a:pt x="35" y="59"/>
                    </a:cubicBezTo>
                    <a:cubicBezTo>
                      <a:pt x="35" y="46"/>
                      <a:pt x="35" y="46"/>
                      <a:pt x="35" y="46"/>
                    </a:cubicBezTo>
                    <a:cubicBezTo>
                      <a:pt x="33" y="42"/>
                      <a:pt x="33" y="42"/>
                      <a:pt x="33" y="42"/>
                    </a:cubicBezTo>
                    <a:cubicBezTo>
                      <a:pt x="28" y="42"/>
                      <a:pt x="28" y="42"/>
                      <a:pt x="28" y="42"/>
                    </a:cubicBezTo>
                    <a:cubicBezTo>
                      <a:pt x="28" y="42"/>
                      <a:pt x="18" y="42"/>
                      <a:pt x="17" y="42"/>
                    </a:cubicBezTo>
                    <a:cubicBezTo>
                      <a:pt x="15" y="42"/>
                      <a:pt x="7" y="44"/>
                      <a:pt x="7" y="44"/>
                    </a:cubicBezTo>
                    <a:cubicBezTo>
                      <a:pt x="1" y="46"/>
                      <a:pt x="1" y="46"/>
                      <a:pt x="1" y="46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2" y="42"/>
                      <a:pt x="2" y="42"/>
                      <a:pt x="2" y="42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39"/>
                      <a:pt x="9" y="38"/>
                      <a:pt x="9" y="38"/>
                    </a:cubicBezTo>
                    <a:cubicBezTo>
                      <a:pt x="10" y="38"/>
                      <a:pt x="15" y="38"/>
                      <a:pt x="15" y="38"/>
                    </a:cubicBezTo>
                    <a:cubicBezTo>
                      <a:pt x="23" y="38"/>
                      <a:pt x="23" y="38"/>
                      <a:pt x="23" y="38"/>
                    </a:cubicBezTo>
                    <a:cubicBezTo>
                      <a:pt x="30" y="36"/>
                      <a:pt x="30" y="36"/>
                      <a:pt x="30" y="36"/>
                    </a:cubicBezTo>
                    <a:cubicBezTo>
                      <a:pt x="39" y="36"/>
                      <a:pt x="39" y="36"/>
                      <a:pt x="39" y="36"/>
                    </a:cubicBezTo>
                    <a:cubicBezTo>
                      <a:pt x="43" y="34"/>
                      <a:pt x="43" y="34"/>
                      <a:pt x="43" y="34"/>
                    </a:cubicBezTo>
                    <a:cubicBezTo>
                      <a:pt x="46" y="29"/>
                      <a:pt x="46" y="29"/>
                      <a:pt x="46" y="29"/>
                    </a:cubicBezTo>
                    <a:cubicBezTo>
                      <a:pt x="49" y="26"/>
                      <a:pt x="49" y="26"/>
                      <a:pt x="49" y="26"/>
                    </a:cubicBezTo>
                    <a:cubicBezTo>
                      <a:pt x="61" y="26"/>
                      <a:pt x="61" y="26"/>
                      <a:pt x="61" y="26"/>
                    </a:cubicBezTo>
                    <a:cubicBezTo>
                      <a:pt x="61" y="26"/>
                      <a:pt x="65" y="26"/>
                      <a:pt x="65" y="25"/>
                    </a:cubicBezTo>
                    <a:cubicBezTo>
                      <a:pt x="66" y="24"/>
                      <a:pt x="66" y="19"/>
                      <a:pt x="66" y="19"/>
                    </a:cubicBezTo>
                    <a:cubicBezTo>
                      <a:pt x="71" y="17"/>
                      <a:pt x="71" y="17"/>
                      <a:pt x="71" y="17"/>
                    </a:cubicBezTo>
                    <a:cubicBezTo>
                      <a:pt x="71" y="11"/>
                      <a:pt x="71" y="11"/>
                      <a:pt x="71" y="11"/>
                    </a:cubicBezTo>
                    <a:cubicBezTo>
                      <a:pt x="74" y="8"/>
                      <a:pt x="74" y="8"/>
                      <a:pt x="74" y="8"/>
                    </a:cubicBezTo>
                    <a:cubicBezTo>
                      <a:pt x="78" y="8"/>
                      <a:pt x="78" y="8"/>
                      <a:pt x="78" y="8"/>
                    </a:cubicBezTo>
                    <a:cubicBezTo>
                      <a:pt x="81" y="2"/>
                      <a:pt x="81" y="2"/>
                      <a:pt x="81" y="2"/>
                    </a:cubicBezTo>
                    <a:cubicBezTo>
                      <a:pt x="84" y="0"/>
                      <a:pt x="84" y="0"/>
                      <a:pt x="84" y="0"/>
                    </a:cubicBezTo>
                    <a:cubicBezTo>
                      <a:pt x="88" y="0"/>
                      <a:pt x="88" y="0"/>
                      <a:pt x="88" y="0"/>
                    </a:cubicBezTo>
                    <a:cubicBezTo>
                      <a:pt x="96" y="0"/>
                      <a:pt x="96" y="0"/>
                      <a:pt x="96" y="0"/>
                    </a:cubicBezTo>
                    <a:cubicBezTo>
                      <a:pt x="100" y="4"/>
                      <a:pt x="100" y="4"/>
                      <a:pt x="100" y="4"/>
                    </a:cubicBezTo>
                    <a:cubicBezTo>
                      <a:pt x="107" y="8"/>
                      <a:pt x="107" y="8"/>
                      <a:pt x="107" y="8"/>
                    </a:cubicBezTo>
                    <a:cubicBezTo>
                      <a:pt x="112" y="13"/>
                      <a:pt x="112" y="13"/>
                      <a:pt x="112" y="13"/>
                    </a:cubicBezTo>
                    <a:cubicBezTo>
                      <a:pt x="116" y="18"/>
                      <a:pt x="116" y="18"/>
                      <a:pt x="116" y="18"/>
                    </a:cubicBezTo>
                    <a:cubicBezTo>
                      <a:pt x="120" y="20"/>
                      <a:pt x="120" y="20"/>
                      <a:pt x="120" y="20"/>
                    </a:cubicBezTo>
                    <a:cubicBezTo>
                      <a:pt x="123" y="21"/>
                      <a:pt x="123" y="21"/>
                      <a:pt x="123" y="21"/>
                    </a:cubicBezTo>
                    <a:cubicBezTo>
                      <a:pt x="126" y="20"/>
                      <a:pt x="126" y="20"/>
                      <a:pt x="126" y="20"/>
                    </a:cubicBezTo>
                    <a:cubicBezTo>
                      <a:pt x="130" y="20"/>
                      <a:pt x="130" y="20"/>
                      <a:pt x="130" y="20"/>
                    </a:cubicBezTo>
                    <a:cubicBezTo>
                      <a:pt x="132" y="26"/>
                      <a:pt x="132" y="26"/>
                      <a:pt x="132" y="26"/>
                    </a:cubicBezTo>
                    <a:cubicBezTo>
                      <a:pt x="131" y="30"/>
                      <a:pt x="131" y="30"/>
                      <a:pt x="131" y="30"/>
                    </a:cubicBezTo>
                    <a:cubicBezTo>
                      <a:pt x="132" y="35"/>
                      <a:pt x="132" y="35"/>
                      <a:pt x="132" y="35"/>
                    </a:cubicBezTo>
                    <a:cubicBezTo>
                      <a:pt x="133" y="39"/>
                      <a:pt x="133" y="39"/>
                      <a:pt x="133" y="39"/>
                    </a:cubicBezTo>
                    <a:cubicBezTo>
                      <a:pt x="132" y="47"/>
                      <a:pt x="132" y="47"/>
                      <a:pt x="132" y="47"/>
                    </a:cubicBezTo>
                    <a:cubicBezTo>
                      <a:pt x="131" y="53"/>
                      <a:pt x="131" y="53"/>
                      <a:pt x="131" y="53"/>
                    </a:cubicBezTo>
                    <a:cubicBezTo>
                      <a:pt x="132" y="61"/>
                      <a:pt x="132" y="61"/>
                      <a:pt x="132" y="61"/>
                    </a:cubicBezTo>
                    <a:cubicBezTo>
                      <a:pt x="132" y="65"/>
                      <a:pt x="132" y="65"/>
                      <a:pt x="132" y="65"/>
                    </a:cubicBezTo>
                    <a:cubicBezTo>
                      <a:pt x="132" y="69"/>
                      <a:pt x="132" y="69"/>
                      <a:pt x="132" y="69"/>
                    </a:cubicBezTo>
                    <a:cubicBezTo>
                      <a:pt x="132" y="75"/>
                      <a:pt x="132" y="75"/>
                      <a:pt x="132" y="75"/>
                    </a:cubicBezTo>
                    <a:cubicBezTo>
                      <a:pt x="133" y="76"/>
                      <a:pt x="133" y="76"/>
                      <a:pt x="133" y="76"/>
                    </a:cubicBezTo>
                    <a:cubicBezTo>
                      <a:pt x="134" y="80"/>
                      <a:pt x="134" y="80"/>
                      <a:pt x="134" y="80"/>
                    </a:cubicBezTo>
                    <a:cubicBezTo>
                      <a:pt x="143" y="79"/>
                      <a:pt x="143" y="79"/>
                      <a:pt x="143" y="79"/>
                    </a:cubicBezTo>
                    <a:cubicBezTo>
                      <a:pt x="154" y="79"/>
                      <a:pt x="154" y="79"/>
                      <a:pt x="154" y="79"/>
                    </a:cubicBezTo>
                    <a:cubicBezTo>
                      <a:pt x="165" y="79"/>
                      <a:pt x="165" y="79"/>
                      <a:pt x="165" y="79"/>
                    </a:cubicBezTo>
                    <a:cubicBezTo>
                      <a:pt x="166" y="83"/>
                      <a:pt x="166" y="83"/>
                      <a:pt x="166" y="83"/>
                    </a:cubicBezTo>
                    <a:cubicBezTo>
                      <a:pt x="172" y="84"/>
                      <a:pt x="172" y="84"/>
                      <a:pt x="172" y="84"/>
                    </a:cubicBezTo>
                    <a:cubicBezTo>
                      <a:pt x="176" y="86"/>
                      <a:pt x="176" y="86"/>
                      <a:pt x="176" y="86"/>
                    </a:cubicBezTo>
                    <a:cubicBezTo>
                      <a:pt x="175" y="89"/>
                      <a:pt x="175" y="89"/>
                      <a:pt x="175" y="89"/>
                    </a:cubicBezTo>
                    <a:cubicBezTo>
                      <a:pt x="172" y="92"/>
                      <a:pt x="172" y="92"/>
                      <a:pt x="172" y="92"/>
                    </a:cubicBezTo>
                    <a:cubicBezTo>
                      <a:pt x="171" y="97"/>
                      <a:pt x="171" y="97"/>
                      <a:pt x="171" y="97"/>
                    </a:cubicBezTo>
                    <a:cubicBezTo>
                      <a:pt x="174" y="103"/>
                      <a:pt x="174" y="103"/>
                      <a:pt x="174" y="103"/>
                    </a:cubicBezTo>
                    <a:cubicBezTo>
                      <a:pt x="177" y="109"/>
                      <a:pt x="177" y="109"/>
                      <a:pt x="177" y="109"/>
                    </a:cubicBezTo>
                    <a:cubicBezTo>
                      <a:pt x="177" y="121"/>
                      <a:pt x="177" y="121"/>
                      <a:pt x="177" y="121"/>
                    </a:cubicBezTo>
                    <a:cubicBezTo>
                      <a:pt x="175" y="124"/>
                      <a:pt x="175" y="124"/>
                      <a:pt x="175" y="124"/>
                    </a:cubicBezTo>
                    <a:cubicBezTo>
                      <a:pt x="169" y="132"/>
                      <a:pt x="169" y="132"/>
                      <a:pt x="169" y="132"/>
                    </a:cubicBezTo>
                    <a:lnTo>
                      <a:pt x="156" y="144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9444038" y="2122488"/>
                <a:ext cx="455612" cy="796925"/>
              </a:xfrm>
              <a:custGeom>
                <a:avLst/>
                <a:gdLst>
                  <a:gd name="T0" fmla="*/ 61 w 121"/>
                  <a:gd name="T1" fmla="*/ 1 h 212"/>
                  <a:gd name="T2" fmla="*/ 74 w 121"/>
                  <a:gd name="T3" fmla="*/ 6 h 212"/>
                  <a:gd name="T4" fmla="*/ 79 w 121"/>
                  <a:gd name="T5" fmla="*/ 21 h 212"/>
                  <a:gd name="T6" fmla="*/ 77 w 121"/>
                  <a:gd name="T7" fmla="*/ 41 h 212"/>
                  <a:gd name="T8" fmla="*/ 73 w 121"/>
                  <a:gd name="T9" fmla="*/ 50 h 212"/>
                  <a:gd name="T10" fmla="*/ 80 w 121"/>
                  <a:gd name="T11" fmla="*/ 59 h 212"/>
                  <a:gd name="T12" fmla="*/ 87 w 121"/>
                  <a:gd name="T13" fmla="*/ 69 h 212"/>
                  <a:gd name="T14" fmla="*/ 101 w 121"/>
                  <a:gd name="T15" fmla="*/ 72 h 212"/>
                  <a:gd name="T16" fmla="*/ 101 w 121"/>
                  <a:gd name="T17" fmla="*/ 82 h 212"/>
                  <a:gd name="T18" fmla="*/ 93 w 121"/>
                  <a:gd name="T19" fmla="*/ 89 h 212"/>
                  <a:gd name="T20" fmla="*/ 91 w 121"/>
                  <a:gd name="T21" fmla="*/ 99 h 212"/>
                  <a:gd name="T22" fmla="*/ 98 w 121"/>
                  <a:gd name="T23" fmla="*/ 109 h 212"/>
                  <a:gd name="T24" fmla="*/ 101 w 121"/>
                  <a:gd name="T25" fmla="*/ 118 h 212"/>
                  <a:gd name="T26" fmla="*/ 106 w 121"/>
                  <a:gd name="T27" fmla="*/ 128 h 212"/>
                  <a:gd name="T28" fmla="*/ 113 w 121"/>
                  <a:gd name="T29" fmla="*/ 133 h 212"/>
                  <a:gd name="T30" fmla="*/ 121 w 121"/>
                  <a:gd name="T31" fmla="*/ 137 h 212"/>
                  <a:gd name="T32" fmla="*/ 113 w 121"/>
                  <a:gd name="T33" fmla="*/ 144 h 212"/>
                  <a:gd name="T34" fmla="*/ 107 w 121"/>
                  <a:gd name="T35" fmla="*/ 154 h 212"/>
                  <a:gd name="T36" fmla="*/ 106 w 121"/>
                  <a:gd name="T37" fmla="*/ 165 h 212"/>
                  <a:gd name="T38" fmla="*/ 112 w 121"/>
                  <a:gd name="T39" fmla="*/ 172 h 212"/>
                  <a:gd name="T40" fmla="*/ 110 w 121"/>
                  <a:gd name="T41" fmla="*/ 185 h 212"/>
                  <a:gd name="T42" fmla="*/ 111 w 121"/>
                  <a:gd name="T43" fmla="*/ 194 h 212"/>
                  <a:gd name="T44" fmla="*/ 107 w 121"/>
                  <a:gd name="T45" fmla="*/ 200 h 212"/>
                  <a:gd name="T46" fmla="*/ 88 w 121"/>
                  <a:gd name="T47" fmla="*/ 207 h 212"/>
                  <a:gd name="T48" fmla="*/ 73 w 121"/>
                  <a:gd name="T49" fmla="*/ 210 h 212"/>
                  <a:gd name="T50" fmla="*/ 65 w 121"/>
                  <a:gd name="T51" fmla="*/ 209 h 212"/>
                  <a:gd name="T52" fmla="*/ 56 w 121"/>
                  <a:gd name="T53" fmla="*/ 205 h 212"/>
                  <a:gd name="T54" fmla="*/ 47 w 121"/>
                  <a:gd name="T55" fmla="*/ 198 h 212"/>
                  <a:gd name="T56" fmla="*/ 36 w 121"/>
                  <a:gd name="T57" fmla="*/ 199 h 212"/>
                  <a:gd name="T58" fmla="*/ 28 w 121"/>
                  <a:gd name="T59" fmla="*/ 207 h 212"/>
                  <a:gd name="T60" fmla="*/ 18 w 121"/>
                  <a:gd name="T61" fmla="*/ 203 h 212"/>
                  <a:gd name="T62" fmla="*/ 10 w 121"/>
                  <a:gd name="T63" fmla="*/ 192 h 212"/>
                  <a:gd name="T64" fmla="*/ 2 w 121"/>
                  <a:gd name="T65" fmla="*/ 192 h 212"/>
                  <a:gd name="T66" fmla="*/ 0 w 121"/>
                  <a:gd name="T67" fmla="*/ 168 h 212"/>
                  <a:gd name="T68" fmla="*/ 6 w 121"/>
                  <a:gd name="T69" fmla="*/ 137 h 212"/>
                  <a:gd name="T70" fmla="*/ 13 w 121"/>
                  <a:gd name="T71" fmla="*/ 120 h 212"/>
                  <a:gd name="T72" fmla="*/ 16 w 121"/>
                  <a:gd name="T73" fmla="*/ 104 h 212"/>
                  <a:gd name="T74" fmla="*/ 28 w 121"/>
                  <a:gd name="T75" fmla="*/ 92 h 212"/>
                  <a:gd name="T76" fmla="*/ 34 w 121"/>
                  <a:gd name="T77" fmla="*/ 81 h 212"/>
                  <a:gd name="T78" fmla="*/ 36 w 121"/>
                  <a:gd name="T79" fmla="*/ 67 h 212"/>
                  <a:gd name="T80" fmla="*/ 35 w 121"/>
                  <a:gd name="T81" fmla="*/ 53 h 212"/>
                  <a:gd name="T82" fmla="*/ 44 w 121"/>
                  <a:gd name="T83" fmla="*/ 41 h 212"/>
                  <a:gd name="T84" fmla="*/ 55 w 121"/>
                  <a:gd name="T85" fmla="*/ 30 h 212"/>
                  <a:gd name="T86" fmla="*/ 60 w 121"/>
                  <a:gd name="T87" fmla="*/ 15 h 212"/>
                  <a:gd name="T88" fmla="*/ 56 w 121"/>
                  <a:gd name="T89" fmla="*/ 3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21" h="212">
                    <a:moveTo>
                      <a:pt x="54" y="0"/>
                    </a:moveTo>
                    <a:cubicBezTo>
                      <a:pt x="61" y="1"/>
                      <a:pt x="61" y="1"/>
                      <a:pt x="61" y="1"/>
                    </a:cubicBezTo>
                    <a:cubicBezTo>
                      <a:pt x="67" y="3"/>
                      <a:pt x="67" y="3"/>
                      <a:pt x="67" y="3"/>
                    </a:cubicBezTo>
                    <a:cubicBezTo>
                      <a:pt x="74" y="6"/>
                      <a:pt x="74" y="6"/>
                      <a:pt x="74" y="6"/>
                    </a:cubicBezTo>
                    <a:cubicBezTo>
                      <a:pt x="76" y="11"/>
                      <a:pt x="76" y="11"/>
                      <a:pt x="76" y="11"/>
                    </a:cubicBezTo>
                    <a:cubicBezTo>
                      <a:pt x="79" y="21"/>
                      <a:pt x="79" y="21"/>
                      <a:pt x="79" y="21"/>
                    </a:cubicBezTo>
                    <a:cubicBezTo>
                      <a:pt x="78" y="31"/>
                      <a:pt x="78" y="31"/>
                      <a:pt x="78" y="31"/>
                    </a:cubicBezTo>
                    <a:cubicBezTo>
                      <a:pt x="77" y="41"/>
                      <a:pt x="77" y="41"/>
                      <a:pt x="77" y="41"/>
                    </a:cubicBezTo>
                    <a:cubicBezTo>
                      <a:pt x="75" y="45"/>
                      <a:pt x="75" y="45"/>
                      <a:pt x="75" y="45"/>
                    </a:cubicBezTo>
                    <a:cubicBezTo>
                      <a:pt x="73" y="50"/>
                      <a:pt x="73" y="50"/>
                      <a:pt x="73" y="50"/>
                    </a:cubicBezTo>
                    <a:cubicBezTo>
                      <a:pt x="74" y="55"/>
                      <a:pt x="74" y="55"/>
                      <a:pt x="74" y="55"/>
                    </a:cubicBezTo>
                    <a:cubicBezTo>
                      <a:pt x="80" y="59"/>
                      <a:pt x="80" y="59"/>
                      <a:pt x="80" y="59"/>
                    </a:cubicBezTo>
                    <a:cubicBezTo>
                      <a:pt x="83" y="64"/>
                      <a:pt x="83" y="64"/>
                      <a:pt x="83" y="64"/>
                    </a:cubicBezTo>
                    <a:cubicBezTo>
                      <a:pt x="87" y="69"/>
                      <a:pt x="87" y="69"/>
                      <a:pt x="87" y="69"/>
                    </a:cubicBezTo>
                    <a:cubicBezTo>
                      <a:pt x="94" y="72"/>
                      <a:pt x="94" y="72"/>
                      <a:pt x="94" y="72"/>
                    </a:cubicBezTo>
                    <a:cubicBezTo>
                      <a:pt x="101" y="72"/>
                      <a:pt x="101" y="72"/>
                      <a:pt x="101" y="72"/>
                    </a:cubicBezTo>
                    <a:cubicBezTo>
                      <a:pt x="103" y="78"/>
                      <a:pt x="103" y="78"/>
                      <a:pt x="103" y="78"/>
                    </a:cubicBezTo>
                    <a:cubicBezTo>
                      <a:pt x="101" y="82"/>
                      <a:pt x="101" y="82"/>
                      <a:pt x="101" y="82"/>
                    </a:cubicBezTo>
                    <a:cubicBezTo>
                      <a:pt x="96" y="84"/>
                      <a:pt x="96" y="84"/>
                      <a:pt x="96" y="84"/>
                    </a:cubicBezTo>
                    <a:cubicBezTo>
                      <a:pt x="93" y="89"/>
                      <a:pt x="93" y="89"/>
                      <a:pt x="93" y="89"/>
                    </a:cubicBezTo>
                    <a:cubicBezTo>
                      <a:pt x="92" y="94"/>
                      <a:pt x="92" y="94"/>
                      <a:pt x="92" y="94"/>
                    </a:cubicBezTo>
                    <a:cubicBezTo>
                      <a:pt x="91" y="99"/>
                      <a:pt x="91" y="99"/>
                      <a:pt x="91" y="99"/>
                    </a:cubicBezTo>
                    <a:cubicBezTo>
                      <a:pt x="93" y="103"/>
                      <a:pt x="93" y="103"/>
                      <a:pt x="93" y="103"/>
                    </a:cubicBezTo>
                    <a:cubicBezTo>
                      <a:pt x="98" y="109"/>
                      <a:pt x="98" y="109"/>
                      <a:pt x="98" y="109"/>
                    </a:cubicBezTo>
                    <a:cubicBezTo>
                      <a:pt x="101" y="113"/>
                      <a:pt x="101" y="113"/>
                      <a:pt x="101" y="113"/>
                    </a:cubicBezTo>
                    <a:cubicBezTo>
                      <a:pt x="101" y="118"/>
                      <a:pt x="101" y="118"/>
                      <a:pt x="101" y="118"/>
                    </a:cubicBezTo>
                    <a:cubicBezTo>
                      <a:pt x="103" y="122"/>
                      <a:pt x="103" y="122"/>
                      <a:pt x="103" y="122"/>
                    </a:cubicBezTo>
                    <a:cubicBezTo>
                      <a:pt x="106" y="128"/>
                      <a:pt x="106" y="128"/>
                      <a:pt x="106" y="128"/>
                    </a:cubicBezTo>
                    <a:cubicBezTo>
                      <a:pt x="109" y="130"/>
                      <a:pt x="109" y="130"/>
                      <a:pt x="109" y="130"/>
                    </a:cubicBezTo>
                    <a:cubicBezTo>
                      <a:pt x="113" y="133"/>
                      <a:pt x="113" y="133"/>
                      <a:pt x="113" y="133"/>
                    </a:cubicBezTo>
                    <a:cubicBezTo>
                      <a:pt x="119" y="134"/>
                      <a:pt x="119" y="134"/>
                      <a:pt x="119" y="134"/>
                    </a:cubicBezTo>
                    <a:cubicBezTo>
                      <a:pt x="121" y="137"/>
                      <a:pt x="121" y="137"/>
                      <a:pt x="121" y="137"/>
                    </a:cubicBezTo>
                    <a:cubicBezTo>
                      <a:pt x="117" y="139"/>
                      <a:pt x="117" y="139"/>
                      <a:pt x="117" y="139"/>
                    </a:cubicBezTo>
                    <a:cubicBezTo>
                      <a:pt x="113" y="144"/>
                      <a:pt x="113" y="144"/>
                      <a:pt x="113" y="144"/>
                    </a:cubicBezTo>
                    <a:cubicBezTo>
                      <a:pt x="110" y="148"/>
                      <a:pt x="110" y="148"/>
                      <a:pt x="110" y="148"/>
                    </a:cubicBezTo>
                    <a:cubicBezTo>
                      <a:pt x="107" y="154"/>
                      <a:pt x="107" y="154"/>
                      <a:pt x="107" y="154"/>
                    </a:cubicBezTo>
                    <a:cubicBezTo>
                      <a:pt x="106" y="161"/>
                      <a:pt x="106" y="161"/>
                      <a:pt x="106" y="161"/>
                    </a:cubicBezTo>
                    <a:cubicBezTo>
                      <a:pt x="106" y="165"/>
                      <a:pt x="106" y="165"/>
                      <a:pt x="106" y="165"/>
                    </a:cubicBezTo>
                    <a:cubicBezTo>
                      <a:pt x="112" y="169"/>
                      <a:pt x="112" y="169"/>
                      <a:pt x="112" y="169"/>
                    </a:cubicBezTo>
                    <a:cubicBezTo>
                      <a:pt x="112" y="169"/>
                      <a:pt x="112" y="170"/>
                      <a:pt x="112" y="172"/>
                    </a:cubicBezTo>
                    <a:cubicBezTo>
                      <a:pt x="111" y="174"/>
                      <a:pt x="112" y="182"/>
                      <a:pt x="112" y="182"/>
                    </a:cubicBezTo>
                    <a:cubicBezTo>
                      <a:pt x="110" y="185"/>
                      <a:pt x="110" y="185"/>
                      <a:pt x="110" y="185"/>
                    </a:cubicBezTo>
                    <a:cubicBezTo>
                      <a:pt x="110" y="191"/>
                      <a:pt x="110" y="191"/>
                      <a:pt x="110" y="191"/>
                    </a:cubicBezTo>
                    <a:cubicBezTo>
                      <a:pt x="111" y="194"/>
                      <a:pt x="111" y="194"/>
                      <a:pt x="111" y="194"/>
                    </a:cubicBezTo>
                    <a:cubicBezTo>
                      <a:pt x="111" y="200"/>
                      <a:pt x="111" y="200"/>
                      <a:pt x="111" y="200"/>
                    </a:cubicBezTo>
                    <a:cubicBezTo>
                      <a:pt x="107" y="200"/>
                      <a:pt x="107" y="200"/>
                      <a:pt x="107" y="200"/>
                    </a:cubicBezTo>
                    <a:cubicBezTo>
                      <a:pt x="96" y="205"/>
                      <a:pt x="96" y="205"/>
                      <a:pt x="96" y="205"/>
                    </a:cubicBezTo>
                    <a:cubicBezTo>
                      <a:pt x="88" y="207"/>
                      <a:pt x="88" y="207"/>
                      <a:pt x="88" y="207"/>
                    </a:cubicBezTo>
                    <a:cubicBezTo>
                      <a:pt x="78" y="209"/>
                      <a:pt x="78" y="209"/>
                      <a:pt x="78" y="209"/>
                    </a:cubicBezTo>
                    <a:cubicBezTo>
                      <a:pt x="73" y="210"/>
                      <a:pt x="73" y="210"/>
                      <a:pt x="73" y="210"/>
                    </a:cubicBezTo>
                    <a:cubicBezTo>
                      <a:pt x="72" y="212"/>
                      <a:pt x="72" y="212"/>
                      <a:pt x="72" y="212"/>
                    </a:cubicBezTo>
                    <a:cubicBezTo>
                      <a:pt x="65" y="209"/>
                      <a:pt x="65" y="209"/>
                      <a:pt x="65" y="209"/>
                    </a:cubicBezTo>
                    <a:cubicBezTo>
                      <a:pt x="60" y="207"/>
                      <a:pt x="60" y="207"/>
                      <a:pt x="60" y="207"/>
                    </a:cubicBezTo>
                    <a:cubicBezTo>
                      <a:pt x="56" y="205"/>
                      <a:pt x="56" y="205"/>
                      <a:pt x="56" y="205"/>
                    </a:cubicBezTo>
                    <a:cubicBezTo>
                      <a:pt x="51" y="202"/>
                      <a:pt x="51" y="202"/>
                      <a:pt x="51" y="202"/>
                    </a:cubicBezTo>
                    <a:cubicBezTo>
                      <a:pt x="47" y="198"/>
                      <a:pt x="47" y="198"/>
                      <a:pt x="47" y="198"/>
                    </a:cubicBezTo>
                    <a:cubicBezTo>
                      <a:pt x="43" y="198"/>
                      <a:pt x="43" y="198"/>
                      <a:pt x="43" y="198"/>
                    </a:cubicBezTo>
                    <a:cubicBezTo>
                      <a:pt x="36" y="199"/>
                      <a:pt x="36" y="199"/>
                      <a:pt x="36" y="199"/>
                    </a:cubicBezTo>
                    <a:cubicBezTo>
                      <a:pt x="31" y="202"/>
                      <a:pt x="31" y="202"/>
                      <a:pt x="31" y="202"/>
                    </a:cubicBezTo>
                    <a:cubicBezTo>
                      <a:pt x="28" y="207"/>
                      <a:pt x="28" y="207"/>
                      <a:pt x="28" y="207"/>
                    </a:cubicBezTo>
                    <a:cubicBezTo>
                      <a:pt x="23" y="205"/>
                      <a:pt x="23" y="205"/>
                      <a:pt x="23" y="205"/>
                    </a:cubicBezTo>
                    <a:cubicBezTo>
                      <a:pt x="18" y="203"/>
                      <a:pt x="18" y="203"/>
                      <a:pt x="18" y="203"/>
                    </a:cubicBezTo>
                    <a:cubicBezTo>
                      <a:pt x="14" y="200"/>
                      <a:pt x="14" y="200"/>
                      <a:pt x="14" y="200"/>
                    </a:cubicBezTo>
                    <a:cubicBezTo>
                      <a:pt x="10" y="192"/>
                      <a:pt x="10" y="192"/>
                      <a:pt x="10" y="192"/>
                    </a:cubicBezTo>
                    <a:cubicBezTo>
                      <a:pt x="10" y="192"/>
                      <a:pt x="11" y="188"/>
                      <a:pt x="9" y="188"/>
                    </a:cubicBezTo>
                    <a:cubicBezTo>
                      <a:pt x="7" y="188"/>
                      <a:pt x="2" y="192"/>
                      <a:pt x="2" y="192"/>
                    </a:cubicBezTo>
                    <a:cubicBezTo>
                      <a:pt x="0" y="183"/>
                      <a:pt x="0" y="183"/>
                      <a:pt x="0" y="183"/>
                    </a:cubicBezTo>
                    <a:cubicBezTo>
                      <a:pt x="0" y="168"/>
                      <a:pt x="0" y="168"/>
                      <a:pt x="0" y="168"/>
                    </a:cubicBezTo>
                    <a:cubicBezTo>
                      <a:pt x="2" y="151"/>
                      <a:pt x="2" y="151"/>
                      <a:pt x="2" y="151"/>
                    </a:cubicBezTo>
                    <a:cubicBezTo>
                      <a:pt x="6" y="137"/>
                      <a:pt x="6" y="137"/>
                      <a:pt x="6" y="137"/>
                    </a:cubicBezTo>
                    <a:cubicBezTo>
                      <a:pt x="11" y="129"/>
                      <a:pt x="11" y="129"/>
                      <a:pt x="11" y="129"/>
                    </a:cubicBezTo>
                    <a:cubicBezTo>
                      <a:pt x="13" y="120"/>
                      <a:pt x="13" y="120"/>
                      <a:pt x="13" y="120"/>
                    </a:cubicBezTo>
                    <a:cubicBezTo>
                      <a:pt x="13" y="110"/>
                      <a:pt x="13" y="110"/>
                      <a:pt x="13" y="110"/>
                    </a:cubicBezTo>
                    <a:cubicBezTo>
                      <a:pt x="16" y="104"/>
                      <a:pt x="16" y="104"/>
                      <a:pt x="16" y="104"/>
                    </a:cubicBezTo>
                    <a:cubicBezTo>
                      <a:pt x="24" y="96"/>
                      <a:pt x="24" y="96"/>
                      <a:pt x="24" y="96"/>
                    </a:cubicBezTo>
                    <a:cubicBezTo>
                      <a:pt x="28" y="92"/>
                      <a:pt x="28" y="92"/>
                      <a:pt x="28" y="92"/>
                    </a:cubicBezTo>
                    <a:cubicBezTo>
                      <a:pt x="32" y="87"/>
                      <a:pt x="32" y="87"/>
                      <a:pt x="32" y="87"/>
                    </a:cubicBezTo>
                    <a:cubicBezTo>
                      <a:pt x="34" y="81"/>
                      <a:pt x="34" y="81"/>
                      <a:pt x="34" y="81"/>
                    </a:cubicBezTo>
                    <a:cubicBezTo>
                      <a:pt x="36" y="72"/>
                      <a:pt x="36" y="72"/>
                      <a:pt x="36" y="72"/>
                    </a:cubicBezTo>
                    <a:cubicBezTo>
                      <a:pt x="36" y="67"/>
                      <a:pt x="36" y="67"/>
                      <a:pt x="36" y="67"/>
                    </a:cubicBezTo>
                    <a:cubicBezTo>
                      <a:pt x="34" y="60"/>
                      <a:pt x="34" y="60"/>
                      <a:pt x="34" y="60"/>
                    </a:cubicBezTo>
                    <a:cubicBezTo>
                      <a:pt x="35" y="53"/>
                      <a:pt x="35" y="53"/>
                      <a:pt x="35" y="53"/>
                    </a:cubicBezTo>
                    <a:cubicBezTo>
                      <a:pt x="37" y="45"/>
                      <a:pt x="37" y="45"/>
                      <a:pt x="37" y="45"/>
                    </a:cubicBezTo>
                    <a:cubicBezTo>
                      <a:pt x="44" y="41"/>
                      <a:pt x="44" y="41"/>
                      <a:pt x="44" y="41"/>
                    </a:cubicBezTo>
                    <a:cubicBezTo>
                      <a:pt x="51" y="35"/>
                      <a:pt x="51" y="35"/>
                      <a:pt x="51" y="35"/>
                    </a:cubicBezTo>
                    <a:cubicBezTo>
                      <a:pt x="55" y="30"/>
                      <a:pt x="55" y="30"/>
                      <a:pt x="55" y="30"/>
                    </a:cubicBezTo>
                    <a:cubicBezTo>
                      <a:pt x="58" y="23"/>
                      <a:pt x="58" y="23"/>
                      <a:pt x="58" y="23"/>
                    </a:cubicBezTo>
                    <a:cubicBezTo>
                      <a:pt x="60" y="15"/>
                      <a:pt x="60" y="15"/>
                      <a:pt x="60" y="15"/>
                    </a:cubicBezTo>
                    <a:cubicBezTo>
                      <a:pt x="60" y="8"/>
                      <a:pt x="60" y="8"/>
                      <a:pt x="60" y="8"/>
                    </a:cubicBezTo>
                    <a:cubicBezTo>
                      <a:pt x="56" y="3"/>
                      <a:pt x="56" y="3"/>
                      <a:pt x="56" y="3"/>
                    </a:cubicBezTo>
                    <a:lnTo>
                      <a:pt x="54" y="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28" name="Freeform 35"/>
              <p:cNvSpPr>
                <a:spLocks/>
              </p:cNvSpPr>
              <p:nvPr/>
            </p:nvSpPr>
            <p:spPr bwMode="auto">
              <a:xfrm>
                <a:off x="9455150" y="1611313"/>
                <a:ext cx="184150" cy="138113"/>
              </a:xfrm>
              <a:custGeom>
                <a:avLst/>
                <a:gdLst>
                  <a:gd name="T0" fmla="*/ 2 w 49"/>
                  <a:gd name="T1" fmla="*/ 37 h 37"/>
                  <a:gd name="T2" fmla="*/ 5 w 49"/>
                  <a:gd name="T3" fmla="*/ 35 h 37"/>
                  <a:gd name="T4" fmla="*/ 9 w 49"/>
                  <a:gd name="T5" fmla="*/ 34 h 37"/>
                  <a:gd name="T6" fmla="*/ 11 w 49"/>
                  <a:gd name="T7" fmla="*/ 35 h 37"/>
                  <a:gd name="T8" fmla="*/ 14 w 49"/>
                  <a:gd name="T9" fmla="*/ 36 h 37"/>
                  <a:gd name="T10" fmla="*/ 17 w 49"/>
                  <a:gd name="T11" fmla="*/ 34 h 37"/>
                  <a:gd name="T12" fmla="*/ 20 w 49"/>
                  <a:gd name="T13" fmla="*/ 31 h 37"/>
                  <a:gd name="T14" fmla="*/ 23 w 49"/>
                  <a:gd name="T15" fmla="*/ 30 h 37"/>
                  <a:gd name="T16" fmla="*/ 27 w 49"/>
                  <a:gd name="T17" fmla="*/ 31 h 37"/>
                  <a:gd name="T18" fmla="*/ 29 w 49"/>
                  <a:gd name="T19" fmla="*/ 30 h 37"/>
                  <a:gd name="T20" fmla="*/ 33 w 49"/>
                  <a:gd name="T21" fmla="*/ 26 h 37"/>
                  <a:gd name="T22" fmla="*/ 39 w 49"/>
                  <a:gd name="T23" fmla="*/ 25 h 37"/>
                  <a:gd name="T24" fmla="*/ 43 w 49"/>
                  <a:gd name="T25" fmla="*/ 19 h 37"/>
                  <a:gd name="T26" fmla="*/ 47 w 49"/>
                  <a:gd name="T27" fmla="*/ 13 h 37"/>
                  <a:gd name="T28" fmla="*/ 48 w 49"/>
                  <a:gd name="T29" fmla="*/ 9 h 37"/>
                  <a:gd name="T30" fmla="*/ 49 w 49"/>
                  <a:gd name="T31" fmla="*/ 4 h 37"/>
                  <a:gd name="T32" fmla="*/ 41 w 49"/>
                  <a:gd name="T33" fmla="*/ 3 h 37"/>
                  <a:gd name="T34" fmla="*/ 36 w 49"/>
                  <a:gd name="T35" fmla="*/ 2 h 37"/>
                  <a:gd name="T36" fmla="*/ 29 w 49"/>
                  <a:gd name="T37" fmla="*/ 2 h 37"/>
                  <a:gd name="T38" fmla="*/ 26 w 49"/>
                  <a:gd name="T39" fmla="*/ 3 h 37"/>
                  <a:gd name="T40" fmla="*/ 20 w 49"/>
                  <a:gd name="T41" fmla="*/ 3 h 37"/>
                  <a:gd name="T42" fmla="*/ 15 w 49"/>
                  <a:gd name="T43" fmla="*/ 1 h 37"/>
                  <a:gd name="T44" fmla="*/ 10 w 49"/>
                  <a:gd name="T45" fmla="*/ 0 h 37"/>
                  <a:gd name="T46" fmla="*/ 5 w 49"/>
                  <a:gd name="T47" fmla="*/ 1 h 37"/>
                  <a:gd name="T48" fmla="*/ 3 w 49"/>
                  <a:gd name="T49" fmla="*/ 6 h 37"/>
                  <a:gd name="T50" fmla="*/ 2 w 49"/>
                  <a:gd name="T51" fmla="*/ 10 h 37"/>
                  <a:gd name="T52" fmla="*/ 2 w 49"/>
                  <a:gd name="T53" fmla="*/ 15 h 37"/>
                  <a:gd name="T54" fmla="*/ 2 w 49"/>
                  <a:gd name="T55" fmla="*/ 22 h 37"/>
                  <a:gd name="T56" fmla="*/ 0 w 49"/>
                  <a:gd name="T57" fmla="*/ 30 h 37"/>
                  <a:gd name="T58" fmla="*/ 0 w 49"/>
                  <a:gd name="T59" fmla="*/ 36 h 37"/>
                  <a:gd name="T60" fmla="*/ 2 w 49"/>
                  <a:gd name="T61" fmla="*/ 3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49" h="37">
                    <a:moveTo>
                      <a:pt x="2" y="37"/>
                    </a:moveTo>
                    <a:cubicBezTo>
                      <a:pt x="5" y="35"/>
                      <a:pt x="5" y="35"/>
                      <a:pt x="5" y="35"/>
                    </a:cubicBezTo>
                    <a:cubicBezTo>
                      <a:pt x="9" y="34"/>
                      <a:pt x="9" y="34"/>
                      <a:pt x="9" y="34"/>
                    </a:cubicBezTo>
                    <a:cubicBezTo>
                      <a:pt x="11" y="35"/>
                      <a:pt x="11" y="35"/>
                      <a:pt x="11" y="35"/>
                    </a:cubicBezTo>
                    <a:cubicBezTo>
                      <a:pt x="14" y="36"/>
                      <a:pt x="14" y="36"/>
                      <a:pt x="14" y="36"/>
                    </a:cubicBezTo>
                    <a:cubicBezTo>
                      <a:pt x="17" y="34"/>
                      <a:pt x="17" y="34"/>
                      <a:pt x="17" y="34"/>
                    </a:cubicBezTo>
                    <a:cubicBezTo>
                      <a:pt x="20" y="31"/>
                      <a:pt x="20" y="31"/>
                      <a:pt x="20" y="31"/>
                    </a:cubicBezTo>
                    <a:cubicBezTo>
                      <a:pt x="23" y="30"/>
                      <a:pt x="23" y="30"/>
                      <a:pt x="23" y="30"/>
                    </a:cubicBezTo>
                    <a:cubicBezTo>
                      <a:pt x="27" y="31"/>
                      <a:pt x="27" y="31"/>
                      <a:pt x="27" y="31"/>
                    </a:cubicBezTo>
                    <a:cubicBezTo>
                      <a:pt x="29" y="30"/>
                      <a:pt x="29" y="30"/>
                      <a:pt x="29" y="30"/>
                    </a:cubicBezTo>
                    <a:cubicBezTo>
                      <a:pt x="33" y="26"/>
                      <a:pt x="33" y="26"/>
                      <a:pt x="33" y="26"/>
                    </a:cubicBezTo>
                    <a:cubicBezTo>
                      <a:pt x="39" y="25"/>
                      <a:pt x="39" y="25"/>
                      <a:pt x="39" y="25"/>
                    </a:cubicBezTo>
                    <a:cubicBezTo>
                      <a:pt x="43" y="19"/>
                      <a:pt x="43" y="19"/>
                      <a:pt x="43" y="19"/>
                    </a:cubicBezTo>
                    <a:cubicBezTo>
                      <a:pt x="47" y="13"/>
                      <a:pt x="47" y="13"/>
                      <a:pt x="47" y="13"/>
                    </a:cubicBezTo>
                    <a:cubicBezTo>
                      <a:pt x="48" y="9"/>
                      <a:pt x="48" y="9"/>
                      <a:pt x="48" y="9"/>
                    </a:cubicBezTo>
                    <a:cubicBezTo>
                      <a:pt x="49" y="4"/>
                      <a:pt x="49" y="4"/>
                      <a:pt x="49" y="4"/>
                    </a:cubicBezTo>
                    <a:cubicBezTo>
                      <a:pt x="41" y="3"/>
                      <a:pt x="41" y="3"/>
                      <a:pt x="41" y="3"/>
                    </a:cubicBezTo>
                    <a:cubicBezTo>
                      <a:pt x="36" y="2"/>
                      <a:pt x="36" y="2"/>
                      <a:pt x="36" y="2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26" y="3"/>
                      <a:pt x="26" y="3"/>
                      <a:pt x="26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5"/>
                      <a:pt x="3" y="21"/>
                      <a:pt x="2" y="22"/>
                    </a:cubicBezTo>
                    <a:cubicBezTo>
                      <a:pt x="1" y="23"/>
                      <a:pt x="0" y="30"/>
                      <a:pt x="0" y="30"/>
                    </a:cubicBezTo>
                    <a:cubicBezTo>
                      <a:pt x="0" y="36"/>
                      <a:pt x="0" y="36"/>
                      <a:pt x="0" y="36"/>
                    </a:cubicBezTo>
                    <a:lnTo>
                      <a:pt x="2" y="37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29" name="Freeform 36"/>
              <p:cNvSpPr>
                <a:spLocks/>
              </p:cNvSpPr>
              <p:nvPr/>
            </p:nvSpPr>
            <p:spPr bwMode="auto">
              <a:xfrm>
                <a:off x="9523413" y="1570038"/>
                <a:ext cx="30162" cy="30163"/>
              </a:xfrm>
              <a:custGeom>
                <a:avLst/>
                <a:gdLst>
                  <a:gd name="T0" fmla="*/ 7 w 19"/>
                  <a:gd name="T1" fmla="*/ 19 h 19"/>
                  <a:gd name="T2" fmla="*/ 19 w 19"/>
                  <a:gd name="T3" fmla="*/ 9 h 19"/>
                  <a:gd name="T4" fmla="*/ 14 w 19"/>
                  <a:gd name="T5" fmla="*/ 0 h 19"/>
                  <a:gd name="T6" fmla="*/ 5 w 19"/>
                  <a:gd name="T7" fmla="*/ 2 h 19"/>
                  <a:gd name="T8" fmla="*/ 0 w 19"/>
                  <a:gd name="T9" fmla="*/ 11 h 19"/>
                  <a:gd name="T10" fmla="*/ 7 w 19"/>
                  <a:gd name="T11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9" h="19">
                    <a:moveTo>
                      <a:pt x="7" y="19"/>
                    </a:moveTo>
                    <a:lnTo>
                      <a:pt x="19" y="9"/>
                    </a:lnTo>
                    <a:lnTo>
                      <a:pt x="14" y="0"/>
                    </a:lnTo>
                    <a:lnTo>
                      <a:pt x="5" y="2"/>
                    </a:lnTo>
                    <a:lnTo>
                      <a:pt x="0" y="11"/>
                    </a:lnTo>
                    <a:lnTo>
                      <a:pt x="7" y="19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30" name="Freeform 37"/>
              <p:cNvSpPr>
                <a:spLocks/>
              </p:cNvSpPr>
              <p:nvPr/>
            </p:nvSpPr>
            <p:spPr bwMode="auto">
              <a:xfrm>
                <a:off x="9466263" y="1539875"/>
                <a:ext cx="53975" cy="41275"/>
              </a:xfrm>
              <a:custGeom>
                <a:avLst/>
                <a:gdLst>
                  <a:gd name="T0" fmla="*/ 14 w 14"/>
                  <a:gd name="T1" fmla="*/ 2 h 11"/>
                  <a:gd name="T2" fmla="*/ 12 w 14"/>
                  <a:gd name="T3" fmla="*/ 8 h 11"/>
                  <a:gd name="T4" fmla="*/ 11 w 14"/>
                  <a:gd name="T5" fmla="*/ 11 h 11"/>
                  <a:gd name="T6" fmla="*/ 7 w 14"/>
                  <a:gd name="T7" fmla="*/ 10 h 11"/>
                  <a:gd name="T8" fmla="*/ 0 w 14"/>
                  <a:gd name="T9" fmla="*/ 10 h 11"/>
                  <a:gd name="T10" fmla="*/ 2 w 14"/>
                  <a:gd name="T11" fmla="*/ 5 h 11"/>
                  <a:gd name="T12" fmla="*/ 7 w 14"/>
                  <a:gd name="T13" fmla="*/ 0 h 11"/>
                  <a:gd name="T14" fmla="*/ 14 w 14"/>
                  <a:gd name="T15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" h="11">
                    <a:moveTo>
                      <a:pt x="14" y="2"/>
                    </a:moveTo>
                    <a:cubicBezTo>
                      <a:pt x="12" y="8"/>
                      <a:pt x="12" y="8"/>
                      <a:pt x="12" y="8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8" y="10"/>
                      <a:pt x="7" y="10"/>
                    </a:cubicBezTo>
                    <a:cubicBezTo>
                      <a:pt x="6" y="10"/>
                      <a:pt x="0" y="10"/>
                      <a:pt x="0" y="10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7" y="0"/>
                      <a:pt x="7" y="0"/>
                      <a:pt x="7" y="0"/>
                    </a:cubicBezTo>
                    <a:lnTo>
                      <a:pt x="14" y="2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31" name="Freeform 38"/>
              <p:cNvSpPr>
                <a:spLocks/>
              </p:cNvSpPr>
              <p:nvPr/>
            </p:nvSpPr>
            <p:spPr bwMode="auto">
              <a:xfrm>
                <a:off x="9388475" y="1576388"/>
                <a:ext cx="44450" cy="57150"/>
              </a:xfrm>
              <a:custGeom>
                <a:avLst/>
                <a:gdLst>
                  <a:gd name="T0" fmla="*/ 16 w 28"/>
                  <a:gd name="T1" fmla="*/ 22 h 36"/>
                  <a:gd name="T2" fmla="*/ 2 w 28"/>
                  <a:gd name="T3" fmla="*/ 36 h 36"/>
                  <a:gd name="T4" fmla="*/ 0 w 28"/>
                  <a:gd name="T5" fmla="*/ 22 h 36"/>
                  <a:gd name="T6" fmla="*/ 4 w 28"/>
                  <a:gd name="T7" fmla="*/ 7 h 36"/>
                  <a:gd name="T8" fmla="*/ 16 w 28"/>
                  <a:gd name="T9" fmla="*/ 0 h 36"/>
                  <a:gd name="T10" fmla="*/ 28 w 28"/>
                  <a:gd name="T11" fmla="*/ 0 h 36"/>
                  <a:gd name="T12" fmla="*/ 28 w 28"/>
                  <a:gd name="T13" fmla="*/ 7 h 36"/>
                  <a:gd name="T14" fmla="*/ 23 w 28"/>
                  <a:gd name="T15" fmla="*/ 17 h 36"/>
                  <a:gd name="T16" fmla="*/ 16 w 28"/>
                  <a:gd name="T17" fmla="*/ 22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8" h="36">
                    <a:moveTo>
                      <a:pt x="16" y="22"/>
                    </a:moveTo>
                    <a:lnTo>
                      <a:pt x="2" y="36"/>
                    </a:lnTo>
                    <a:lnTo>
                      <a:pt x="0" y="22"/>
                    </a:lnTo>
                    <a:lnTo>
                      <a:pt x="4" y="7"/>
                    </a:lnTo>
                    <a:lnTo>
                      <a:pt x="16" y="0"/>
                    </a:lnTo>
                    <a:lnTo>
                      <a:pt x="28" y="0"/>
                    </a:lnTo>
                    <a:lnTo>
                      <a:pt x="28" y="7"/>
                    </a:lnTo>
                    <a:lnTo>
                      <a:pt x="23" y="17"/>
                    </a:lnTo>
                    <a:lnTo>
                      <a:pt x="16" y="22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32" name="Freeform 39"/>
              <p:cNvSpPr>
                <a:spLocks/>
              </p:cNvSpPr>
              <p:nvPr/>
            </p:nvSpPr>
            <p:spPr bwMode="auto">
              <a:xfrm>
                <a:off x="9312275" y="1652588"/>
                <a:ext cx="46037" cy="63500"/>
              </a:xfrm>
              <a:custGeom>
                <a:avLst/>
                <a:gdLst>
                  <a:gd name="T0" fmla="*/ 29 w 29"/>
                  <a:gd name="T1" fmla="*/ 9 h 40"/>
                  <a:gd name="T2" fmla="*/ 19 w 29"/>
                  <a:gd name="T3" fmla="*/ 21 h 40"/>
                  <a:gd name="T4" fmla="*/ 10 w 29"/>
                  <a:gd name="T5" fmla="*/ 35 h 40"/>
                  <a:gd name="T6" fmla="*/ 0 w 29"/>
                  <a:gd name="T7" fmla="*/ 40 h 40"/>
                  <a:gd name="T8" fmla="*/ 7 w 29"/>
                  <a:gd name="T9" fmla="*/ 23 h 40"/>
                  <a:gd name="T10" fmla="*/ 17 w 29"/>
                  <a:gd name="T11" fmla="*/ 4 h 40"/>
                  <a:gd name="T12" fmla="*/ 24 w 29"/>
                  <a:gd name="T13" fmla="*/ 0 h 40"/>
                  <a:gd name="T14" fmla="*/ 29 w 29"/>
                  <a:gd name="T15" fmla="*/ 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40">
                    <a:moveTo>
                      <a:pt x="29" y="9"/>
                    </a:moveTo>
                    <a:lnTo>
                      <a:pt x="19" y="21"/>
                    </a:lnTo>
                    <a:lnTo>
                      <a:pt x="10" y="35"/>
                    </a:lnTo>
                    <a:lnTo>
                      <a:pt x="0" y="40"/>
                    </a:lnTo>
                    <a:lnTo>
                      <a:pt x="7" y="23"/>
                    </a:lnTo>
                    <a:lnTo>
                      <a:pt x="17" y="4"/>
                    </a:lnTo>
                    <a:lnTo>
                      <a:pt x="24" y="0"/>
                    </a:lnTo>
                    <a:lnTo>
                      <a:pt x="29" y="9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33" name="Freeform 40"/>
              <p:cNvSpPr>
                <a:spLocks/>
              </p:cNvSpPr>
              <p:nvPr/>
            </p:nvSpPr>
            <p:spPr bwMode="auto">
              <a:xfrm>
                <a:off x="9402763" y="1655763"/>
                <a:ext cx="41275" cy="26988"/>
              </a:xfrm>
              <a:custGeom>
                <a:avLst/>
                <a:gdLst>
                  <a:gd name="T0" fmla="*/ 12 w 26"/>
                  <a:gd name="T1" fmla="*/ 2 h 17"/>
                  <a:gd name="T2" fmla="*/ 5 w 26"/>
                  <a:gd name="T3" fmla="*/ 5 h 17"/>
                  <a:gd name="T4" fmla="*/ 0 w 26"/>
                  <a:gd name="T5" fmla="*/ 12 h 17"/>
                  <a:gd name="T6" fmla="*/ 7 w 26"/>
                  <a:gd name="T7" fmla="*/ 14 h 17"/>
                  <a:gd name="T8" fmla="*/ 14 w 26"/>
                  <a:gd name="T9" fmla="*/ 17 h 17"/>
                  <a:gd name="T10" fmla="*/ 26 w 26"/>
                  <a:gd name="T11" fmla="*/ 10 h 17"/>
                  <a:gd name="T12" fmla="*/ 19 w 26"/>
                  <a:gd name="T13" fmla="*/ 0 h 17"/>
                  <a:gd name="T14" fmla="*/ 12 w 26"/>
                  <a:gd name="T15" fmla="*/ 2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6" h="17">
                    <a:moveTo>
                      <a:pt x="12" y="2"/>
                    </a:moveTo>
                    <a:lnTo>
                      <a:pt x="5" y="5"/>
                    </a:lnTo>
                    <a:lnTo>
                      <a:pt x="0" y="12"/>
                    </a:lnTo>
                    <a:lnTo>
                      <a:pt x="7" y="14"/>
                    </a:lnTo>
                    <a:lnTo>
                      <a:pt x="14" y="17"/>
                    </a:lnTo>
                    <a:lnTo>
                      <a:pt x="26" y="10"/>
                    </a:lnTo>
                    <a:lnTo>
                      <a:pt x="19" y="0"/>
                    </a:lnTo>
                    <a:lnTo>
                      <a:pt x="12" y="2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34" name="Freeform 41"/>
              <p:cNvSpPr>
                <a:spLocks/>
              </p:cNvSpPr>
              <p:nvPr/>
            </p:nvSpPr>
            <p:spPr bwMode="auto">
              <a:xfrm>
                <a:off x="9429750" y="1603375"/>
                <a:ext cx="19050" cy="22225"/>
              </a:xfrm>
              <a:custGeom>
                <a:avLst/>
                <a:gdLst>
                  <a:gd name="T0" fmla="*/ 0 w 12"/>
                  <a:gd name="T1" fmla="*/ 14 h 14"/>
                  <a:gd name="T2" fmla="*/ 9 w 12"/>
                  <a:gd name="T3" fmla="*/ 14 h 14"/>
                  <a:gd name="T4" fmla="*/ 12 w 12"/>
                  <a:gd name="T5" fmla="*/ 0 h 14"/>
                  <a:gd name="T6" fmla="*/ 2 w 12"/>
                  <a:gd name="T7" fmla="*/ 5 h 14"/>
                  <a:gd name="T8" fmla="*/ 0 w 12"/>
                  <a:gd name="T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4">
                    <a:moveTo>
                      <a:pt x="0" y="14"/>
                    </a:moveTo>
                    <a:lnTo>
                      <a:pt x="9" y="14"/>
                    </a:lnTo>
                    <a:lnTo>
                      <a:pt x="12" y="0"/>
                    </a:lnTo>
                    <a:lnTo>
                      <a:pt x="2" y="5"/>
                    </a:lnTo>
                    <a:lnTo>
                      <a:pt x="0" y="14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35" name="Freeform 42"/>
              <p:cNvSpPr>
                <a:spLocks/>
              </p:cNvSpPr>
              <p:nvPr/>
            </p:nvSpPr>
            <p:spPr bwMode="auto">
              <a:xfrm>
                <a:off x="9418638" y="1701800"/>
                <a:ext cx="22225" cy="25400"/>
              </a:xfrm>
              <a:custGeom>
                <a:avLst/>
                <a:gdLst>
                  <a:gd name="T0" fmla="*/ 14 w 14"/>
                  <a:gd name="T1" fmla="*/ 7 h 16"/>
                  <a:gd name="T2" fmla="*/ 11 w 14"/>
                  <a:gd name="T3" fmla="*/ 16 h 16"/>
                  <a:gd name="T4" fmla="*/ 2 w 14"/>
                  <a:gd name="T5" fmla="*/ 16 h 16"/>
                  <a:gd name="T6" fmla="*/ 0 w 14"/>
                  <a:gd name="T7" fmla="*/ 7 h 16"/>
                  <a:gd name="T8" fmla="*/ 2 w 14"/>
                  <a:gd name="T9" fmla="*/ 0 h 16"/>
                  <a:gd name="T10" fmla="*/ 9 w 14"/>
                  <a:gd name="T11" fmla="*/ 0 h 16"/>
                  <a:gd name="T12" fmla="*/ 14 w 14"/>
                  <a:gd name="T13" fmla="*/ 7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16">
                    <a:moveTo>
                      <a:pt x="14" y="7"/>
                    </a:moveTo>
                    <a:lnTo>
                      <a:pt x="11" y="16"/>
                    </a:lnTo>
                    <a:lnTo>
                      <a:pt x="2" y="16"/>
                    </a:lnTo>
                    <a:lnTo>
                      <a:pt x="0" y="7"/>
                    </a:lnTo>
                    <a:lnTo>
                      <a:pt x="2" y="0"/>
                    </a:lnTo>
                    <a:lnTo>
                      <a:pt x="9" y="0"/>
                    </a:lnTo>
                    <a:lnTo>
                      <a:pt x="14" y="7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</p:grpSp>
      </p:grpSp>
      <p:sp>
        <p:nvSpPr>
          <p:cNvPr id="55" name="CaixaDeTexto 54"/>
          <p:cNvSpPr txBox="1"/>
          <p:nvPr/>
        </p:nvSpPr>
        <p:spPr>
          <a:xfrm>
            <a:off x="445074" y="5943849"/>
            <a:ext cx="70564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t-BR" b="1" i="1" dirty="0">
                <a:solidFill>
                  <a:schemeClr val="accent1">
                    <a:lumMod val="50000"/>
                  </a:schemeClr>
                </a:solidFill>
              </a:rPr>
              <a:t>em %</a:t>
            </a:r>
          </a:p>
        </p:txBody>
      </p:sp>
      <p:sp>
        <p:nvSpPr>
          <p:cNvPr id="58" name="CaixaDeTexto 57"/>
          <p:cNvSpPr txBox="1"/>
          <p:nvPr/>
        </p:nvSpPr>
        <p:spPr>
          <a:xfrm>
            <a:off x="717552" y="2119851"/>
            <a:ext cx="2851148" cy="16312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2000" b="1" dirty="0">
                <a:solidFill>
                  <a:schemeClr val="bg1">
                    <a:lumMod val="50000"/>
                  </a:schemeClr>
                </a:solidFill>
              </a:rPr>
              <a:t>instituição que lembra quando pensa em </a:t>
            </a:r>
            <a:r>
              <a:rPr lang="pt-BR" sz="2000" b="1" dirty="0">
                <a:solidFill>
                  <a:srgbClr val="002060"/>
                </a:solidFill>
              </a:rPr>
              <a:t>ajuda no desenvolvimento das pequenas empresas no Brasil</a:t>
            </a:r>
          </a:p>
        </p:txBody>
      </p:sp>
      <p:sp>
        <p:nvSpPr>
          <p:cNvPr id="63" name="CaixaDeTexto 62"/>
          <p:cNvSpPr txBox="1"/>
          <p:nvPr/>
        </p:nvSpPr>
        <p:spPr>
          <a:xfrm>
            <a:off x="2409264" y="4513161"/>
            <a:ext cx="877163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t-BR" sz="2000" i="1" dirty="0">
                <a:solidFill>
                  <a:srgbClr val="0070C0"/>
                </a:solidFill>
              </a:rPr>
              <a:t>por UF</a:t>
            </a:r>
          </a:p>
        </p:txBody>
      </p:sp>
      <p:grpSp>
        <p:nvGrpSpPr>
          <p:cNvPr id="65" name="Group 4"/>
          <p:cNvGrpSpPr>
            <a:grpSpLocks noChangeAspect="1"/>
          </p:cNvGrpSpPr>
          <p:nvPr/>
        </p:nvGrpSpPr>
        <p:grpSpPr bwMode="auto">
          <a:xfrm>
            <a:off x="717552" y="6456363"/>
            <a:ext cx="217488" cy="304800"/>
            <a:chOff x="452" y="4067"/>
            <a:chExt cx="137" cy="192"/>
          </a:xfrm>
        </p:grpSpPr>
        <p:sp>
          <p:nvSpPr>
            <p:cNvPr id="66" name="Freeform 5"/>
            <p:cNvSpPr>
              <a:spLocks/>
            </p:cNvSpPr>
            <p:nvPr/>
          </p:nvSpPr>
          <p:spPr bwMode="auto">
            <a:xfrm>
              <a:off x="472" y="4077"/>
              <a:ext cx="117" cy="182"/>
            </a:xfrm>
            <a:custGeom>
              <a:avLst/>
              <a:gdLst>
                <a:gd name="T0" fmla="*/ 125 w 125"/>
                <a:gd name="T1" fmla="*/ 47 h 194"/>
                <a:gd name="T2" fmla="*/ 63 w 125"/>
                <a:gd name="T3" fmla="*/ 0 h 194"/>
                <a:gd name="T4" fmla="*/ 0 w 125"/>
                <a:gd name="T5" fmla="*/ 64 h 194"/>
                <a:gd name="T6" fmla="*/ 7 w 125"/>
                <a:gd name="T7" fmla="*/ 88 h 194"/>
                <a:gd name="T8" fmla="*/ 57 w 125"/>
                <a:gd name="T9" fmla="*/ 188 h 194"/>
                <a:gd name="T10" fmla="*/ 70 w 125"/>
                <a:gd name="T11" fmla="*/ 188 h 194"/>
                <a:gd name="T12" fmla="*/ 120 w 125"/>
                <a:gd name="T13" fmla="*/ 88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5" h="194">
                  <a:moveTo>
                    <a:pt x="125" y="47"/>
                  </a:moveTo>
                  <a:cubicBezTo>
                    <a:pt x="117" y="20"/>
                    <a:pt x="93" y="0"/>
                    <a:pt x="63" y="0"/>
                  </a:cubicBezTo>
                  <a:cubicBezTo>
                    <a:pt x="28" y="0"/>
                    <a:pt x="0" y="29"/>
                    <a:pt x="0" y="64"/>
                  </a:cubicBezTo>
                  <a:cubicBezTo>
                    <a:pt x="0" y="71"/>
                    <a:pt x="4" y="82"/>
                    <a:pt x="7" y="88"/>
                  </a:cubicBezTo>
                  <a:cubicBezTo>
                    <a:pt x="57" y="188"/>
                    <a:pt x="57" y="188"/>
                    <a:pt x="57" y="188"/>
                  </a:cubicBezTo>
                  <a:cubicBezTo>
                    <a:pt x="59" y="194"/>
                    <a:pt x="67" y="194"/>
                    <a:pt x="70" y="188"/>
                  </a:cubicBezTo>
                  <a:cubicBezTo>
                    <a:pt x="120" y="88"/>
                    <a:pt x="120" y="88"/>
                    <a:pt x="120" y="88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7" name="Freeform 6"/>
            <p:cNvSpPr>
              <a:spLocks noEditPoints="1"/>
            </p:cNvSpPr>
            <p:nvPr/>
          </p:nvSpPr>
          <p:spPr bwMode="auto">
            <a:xfrm>
              <a:off x="452" y="4067"/>
              <a:ext cx="127" cy="189"/>
            </a:xfrm>
            <a:custGeom>
              <a:avLst/>
              <a:gdLst>
                <a:gd name="T0" fmla="*/ 68 w 135"/>
                <a:gd name="T1" fmla="*/ 202 h 202"/>
                <a:gd name="T2" fmla="*/ 57 w 135"/>
                <a:gd name="T3" fmla="*/ 195 h 202"/>
                <a:gd name="T4" fmla="*/ 7 w 135"/>
                <a:gd name="T5" fmla="*/ 95 h 202"/>
                <a:gd name="T6" fmla="*/ 7 w 135"/>
                <a:gd name="T7" fmla="*/ 95 h 202"/>
                <a:gd name="T8" fmla="*/ 6 w 135"/>
                <a:gd name="T9" fmla="*/ 91 h 202"/>
                <a:gd name="T10" fmla="*/ 0 w 135"/>
                <a:gd name="T11" fmla="*/ 68 h 202"/>
                <a:gd name="T12" fmla="*/ 68 w 135"/>
                <a:gd name="T13" fmla="*/ 0 h 202"/>
                <a:gd name="T14" fmla="*/ 134 w 135"/>
                <a:gd name="T15" fmla="*/ 50 h 202"/>
                <a:gd name="T16" fmla="*/ 131 w 135"/>
                <a:gd name="T17" fmla="*/ 56 h 202"/>
                <a:gd name="T18" fmla="*/ 125 w 135"/>
                <a:gd name="T19" fmla="*/ 52 h 202"/>
                <a:gd name="T20" fmla="*/ 68 w 135"/>
                <a:gd name="T21" fmla="*/ 10 h 202"/>
                <a:gd name="T22" fmla="*/ 10 w 135"/>
                <a:gd name="T23" fmla="*/ 68 h 202"/>
                <a:gd name="T24" fmla="*/ 15 w 135"/>
                <a:gd name="T25" fmla="*/ 87 h 202"/>
                <a:gd name="T26" fmla="*/ 16 w 135"/>
                <a:gd name="T27" fmla="*/ 91 h 202"/>
                <a:gd name="T28" fmla="*/ 66 w 135"/>
                <a:gd name="T29" fmla="*/ 190 h 202"/>
                <a:gd name="T30" fmla="*/ 68 w 135"/>
                <a:gd name="T31" fmla="*/ 192 h 202"/>
                <a:gd name="T32" fmla="*/ 71 w 135"/>
                <a:gd name="T33" fmla="*/ 190 h 202"/>
                <a:gd name="T34" fmla="*/ 121 w 135"/>
                <a:gd name="T35" fmla="*/ 91 h 202"/>
                <a:gd name="T36" fmla="*/ 127 w 135"/>
                <a:gd name="T37" fmla="*/ 89 h 202"/>
                <a:gd name="T38" fmla="*/ 130 w 135"/>
                <a:gd name="T39" fmla="*/ 95 h 202"/>
                <a:gd name="T40" fmla="*/ 79 w 135"/>
                <a:gd name="T41" fmla="*/ 195 h 202"/>
                <a:gd name="T42" fmla="*/ 68 w 135"/>
                <a:gd name="T43" fmla="*/ 202 h 202"/>
                <a:gd name="T44" fmla="*/ 68 w 135"/>
                <a:gd name="T45" fmla="*/ 202 h 202"/>
                <a:gd name="T46" fmla="*/ 68 w 135"/>
                <a:gd name="T47" fmla="*/ 202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35" h="202">
                  <a:moveTo>
                    <a:pt x="68" y="202"/>
                  </a:moveTo>
                  <a:cubicBezTo>
                    <a:pt x="64" y="202"/>
                    <a:pt x="59" y="199"/>
                    <a:pt x="57" y="195"/>
                  </a:cubicBezTo>
                  <a:cubicBezTo>
                    <a:pt x="7" y="95"/>
                    <a:pt x="7" y="95"/>
                    <a:pt x="7" y="95"/>
                  </a:cubicBezTo>
                  <a:cubicBezTo>
                    <a:pt x="7" y="95"/>
                    <a:pt x="7" y="95"/>
                    <a:pt x="7" y="95"/>
                  </a:cubicBezTo>
                  <a:cubicBezTo>
                    <a:pt x="7" y="93"/>
                    <a:pt x="6" y="92"/>
                    <a:pt x="6" y="91"/>
                  </a:cubicBezTo>
                  <a:cubicBezTo>
                    <a:pt x="3" y="84"/>
                    <a:pt x="0" y="75"/>
                    <a:pt x="0" y="68"/>
                  </a:cubicBezTo>
                  <a:cubicBezTo>
                    <a:pt x="0" y="31"/>
                    <a:pt x="31" y="0"/>
                    <a:pt x="68" y="0"/>
                  </a:cubicBezTo>
                  <a:cubicBezTo>
                    <a:pt x="99" y="0"/>
                    <a:pt x="126" y="21"/>
                    <a:pt x="134" y="50"/>
                  </a:cubicBezTo>
                  <a:cubicBezTo>
                    <a:pt x="135" y="52"/>
                    <a:pt x="134" y="55"/>
                    <a:pt x="131" y="56"/>
                  </a:cubicBezTo>
                  <a:cubicBezTo>
                    <a:pt x="129" y="57"/>
                    <a:pt x="126" y="55"/>
                    <a:pt x="125" y="52"/>
                  </a:cubicBezTo>
                  <a:cubicBezTo>
                    <a:pt x="118" y="27"/>
                    <a:pt x="95" y="10"/>
                    <a:pt x="68" y="10"/>
                  </a:cubicBezTo>
                  <a:cubicBezTo>
                    <a:pt x="36" y="10"/>
                    <a:pt x="10" y="36"/>
                    <a:pt x="10" y="68"/>
                  </a:cubicBezTo>
                  <a:cubicBezTo>
                    <a:pt x="10" y="74"/>
                    <a:pt x="12" y="81"/>
                    <a:pt x="15" y="87"/>
                  </a:cubicBezTo>
                  <a:cubicBezTo>
                    <a:pt x="15" y="88"/>
                    <a:pt x="16" y="90"/>
                    <a:pt x="16" y="91"/>
                  </a:cubicBezTo>
                  <a:cubicBezTo>
                    <a:pt x="66" y="190"/>
                    <a:pt x="66" y="190"/>
                    <a:pt x="66" y="190"/>
                  </a:cubicBezTo>
                  <a:cubicBezTo>
                    <a:pt x="67" y="192"/>
                    <a:pt x="68" y="192"/>
                    <a:pt x="68" y="192"/>
                  </a:cubicBezTo>
                  <a:cubicBezTo>
                    <a:pt x="69" y="192"/>
                    <a:pt x="70" y="192"/>
                    <a:pt x="71" y="190"/>
                  </a:cubicBezTo>
                  <a:cubicBezTo>
                    <a:pt x="121" y="91"/>
                    <a:pt x="121" y="91"/>
                    <a:pt x="121" y="91"/>
                  </a:cubicBezTo>
                  <a:cubicBezTo>
                    <a:pt x="122" y="88"/>
                    <a:pt x="125" y="87"/>
                    <a:pt x="127" y="89"/>
                  </a:cubicBezTo>
                  <a:cubicBezTo>
                    <a:pt x="130" y="90"/>
                    <a:pt x="131" y="93"/>
                    <a:pt x="130" y="95"/>
                  </a:cubicBezTo>
                  <a:cubicBezTo>
                    <a:pt x="79" y="195"/>
                    <a:pt x="79" y="195"/>
                    <a:pt x="79" y="195"/>
                  </a:cubicBezTo>
                  <a:cubicBezTo>
                    <a:pt x="77" y="199"/>
                    <a:pt x="73" y="202"/>
                    <a:pt x="68" y="202"/>
                  </a:cubicBezTo>
                  <a:close/>
                  <a:moveTo>
                    <a:pt x="68" y="202"/>
                  </a:moveTo>
                  <a:cubicBezTo>
                    <a:pt x="68" y="202"/>
                    <a:pt x="68" y="202"/>
                    <a:pt x="68" y="202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8" name="Freeform 7"/>
            <p:cNvSpPr>
              <a:spLocks noEditPoints="1"/>
            </p:cNvSpPr>
            <p:nvPr/>
          </p:nvSpPr>
          <p:spPr bwMode="auto">
            <a:xfrm>
              <a:off x="490" y="4108"/>
              <a:ext cx="50" cy="75"/>
            </a:xfrm>
            <a:custGeom>
              <a:avLst/>
              <a:gdLst>
                <a:gd name="T0" fmla="*/ 0 w 53"/>
                <a:gd name="T1" fmla="*/ 22 h 80"/>
                <a:gd name="T2" fmla="*/ 3 w 53"/>
                <a:gd name="T3" fmla="*/ 12 h 80"/>
                <a:gd name="T4" fmla="*/ 12 w 53"/>
                <a:gd name="T5" fmla="*/ 3 h 80"/>
                <a:gd name="T6" fmla="*/ 27 w 53"/>
                <a:gd name="T7" fmla="*/ 0 h 80"/>
                <a:gd name="T8" fmla="*/ 40 w 53"/>
                <a:gd name="T9" fmla="*/ 3 h 80"/>
                <a:gd name="T10" fmla="*/ 50 w 53"/>
                <a:gd name="T11" fmla="*/ 11 h 80"/>
                <a:gd name="T12" fmla="*/ 53 w 53"/>
                <a:gd name="T13" fmla="*/ 21 h 80"/>
                <a:gd name="T14" fmla="*/ 51 w 53"/>
                <a:gd name="T15" fmla="*/ 29 h 80"/>
                <a:gd name="T16" fmla="*/ 47 w 53"/>
                <a:gd name="T17" fmla="*/ 35 h 80"/>
                <a:gd name="T18" fmla="*/ 38 w 53"/>
                <a:gd name="T19" fmla="*/ 43 h 80"/>
                <a:gd name="T20" fmla="*/ 35 w 53"/>
                <a:gd name="T21" fmla="*/ 46 h 80"/>
                <a:gd name="T22" fmla="*/ 33 w 53"/>
                <a:gd name="T23" fmla="*/ 48 h 80"/>
                <a:gd name="T24" fmla="*/ 32 w 53"/>
                <a:gd name="T25" fmla="*/ 50 h 80"/>
                <a:gd name="T26" fmla="*/ 31 w 53"/>
                <a:gd name="T27" fmla="*/ 54 h 80"/>
                <a:gd name="T28" fmla="*/ 25 w 53"/>
                <a:gd name="T29" fmla="*/ 60 h 80"/>
                <a:gd name="T30" fmla="*/ 20 w 53"/>
                <a:gd name="T31" fmla="*/ 58 h 80"/>
                <a:gd name="T32" fmla="*/ 19 w 53"/>
                <a:gd name="T33" fmla="*/ 52 h 80"/>
                <a:gd name="T34" fmla="*/ 20 w 53"/>
                <a:gd name="T35" fmla="*/ 45 h 80"/>
                <a:gd name="T36" fmla="*/ 24 w 53"/>
                <a:gd name="T37" fmla="*/ 39 h 80"/>
                <a:gd name="T38" fmla="*/ 30 w 53"/>
                <a:gd name="T39" fmla="*/ 33 h 80"/>
                <a:gd name="T40" fmla="*/ 35 w 53"/>
                <a:gd name="T41" fmla="*/ 29 h 80"/>
                <a:gd name="T42" fmla="*/ 37 w 53"/>
                <a:gd name="T43" fmla="*/ 25 h 80"/>
                <a:gd name="T44" fmla="*/ 38 w 53"/>
                <a:gd name="T45" fmla="*/ 21 h 80"/>
                <a:gd name="T46" fmla="*/ 35 w 53"/>
                <a:gd name="T47" fmla="*/ 14 h 80"/>
                <a:gd name="T48" fmla="*/ 27 w 53"/>
                <a:gd name="T49" fmla="*/ 11 h 80"/>
                <a:gd name="T50" fmla="*/ 18 w 53"/>
                <a:gd name="T51" fmla="*/ 14 h 80"/>
                <a:gd name="T52" fmla="*/ 14 w 53"/>
                <a:gd name="T53" fmla="*/ 23 h 80"/>
                <a:gd name="T54" fmla="*/ 7 w 53"/>
                <a:gd name="T55" fmla="*/ 29 h 80"/>
                <a:gd name="T56" fmla="*/ 2 w 53"/>
                <a:gd name="T57" fmla="*/ 27 h 80"/>
                <a:gd name="T58" fmla="*/ 0 w 53"/>
                <a:gd name="T59" fmla="*/ 22 h 80"/>
                <a:gd name="T60" fmla="*/ 26 w 53"/>
                <a:gd name="T61" fmla="*/ 80 h 80"/>
                <a:gd name="T62" fmla="*/ 20 w 53"/>
                <a:gd name="T63" fmla="*/ 78 h 80"/>
                <a:gd name="T64" fmla="*/ 18 w 53"/>
                <a:gd name="T65" fmla="*/ 72 h 80"/>
                <a:gd name="T66" fmla="*/ 20 w 53"/>
                <a:gd name="T67" fmla="*/ 67 h 80"/>
                <a:gd name="T68" fmla="*/ 26 w 53"/>
                <a:gd name="T69" fmla="*/ 64 h 80"/>
                <a:gd name="T70" fmla="*/ 31 w 53"/>
                <a:gd name="T71" fmla="*/ 67 h 80"/>
                <a:gd name="T72" fmla="*/ 34 w 53"/>
                <a:gd name="T73" fmla="*/ 72 h 80"/>
                <a:gd name="T74" fmla="*/ 31 w 53"/>
                <a:gd name="T75" fmla="*/ 78 h 80"/>
                <a:gd name="T76" fmla="*/ 26 w 53"/>
                <a:gd name="T77" fmla="*/ 80 h 80"/>
                <a:gd name="T78" fmla="*/ 26 w 53"/>
                <a:gd name="T79" fmla="*/ 80 h 80"/>
                <a:gd name="T80" fmla="*/ 26 w 53"/>
                <a:gd name="T81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3" h="80">
                  <a:moveTo>
                    <a:pt x="0" y="22"/>
                  </a:moveTo>
                  <a:cubicBezTo>
                    <a:pt x="0" y="19"/>
                    <a:pt x="1" y="15"/>
                    <a:pt x="3" y="12"/>
                  </a:cubicBezTo>
                  <a:cubicBezTo>
                    <a:pt x="5" y="9"/>
                    <a:pt x="8" y="6"/>
                    <a:pt x="12" y="3"/>
                  </a:cubicBezTo>
                  <a:cubicBezTo>
                    <a:pt x="17" y="1"/>
                    <a:pt x="21" y="0"/>
                    <a:pt x="27" y="0"/>
                  </a:cubicBezTo>
                  <a:cubicBezTo>
                    <a:pt x="32" y="0"/>
                    <a:pt x="37" y="1"/>
                    <a:pt x="40" y="3"/>
                  </a:cubicBezTo>
                  <a:cubicBezTo>
                    <a:pt x="44" y="5"/>
                    <a:pt x="47" y="7"/>
                    <a:pt x="50" y="11"/>
                  </a:cubicBezTo>
                  <a:cubicBezTo>
                    <a:pt x="52" y="14"/>
                    <a:pt x="53" y="17"/>
                    <a:pt x="53" y="21"/>
                  </a:cubicBezTo>
                  <a:cubicBezTo>
                    <a:pt x="53" y="24"/>
                    <a:pt x="52" y="27"/>
                    <a:pt x="51" y="29"/>
                  </a:cubicBezTo>
                  <a:cubicBezTo>
                    <a:pt x="50" y="31"/>
                    <a:pt x="48" y="33"/>
                    <a:pt x="47" y="35"/>
                  </a:cubicBezTo>
                  <a:cubicBezTo>
                    <a:pt x="45" y="37"/>
                    <a:pt x="42" y="39"/>
                    <a:pt x="38" y="43"/>
                  </a:cubicBezTo>
                  <a:cubicBezTo>
                    <a:pt x="36" y="44"/>
                    <a:pt x="35" y="45"/>
                    <a:pt x="35" y="46"/>
                  </a:cubicBezTo>
                  <a:cubicBezTo>
                    <a:pt x="34" y="47"/>
                    <a:pt x="33" y="48"/>
                    <a:pt x="33" y="48"/>
                  </a:cubicBezTo>
                  <a:cubicBezTo>
                    <a:pt x="33" y="49"/>
                    <a:pt x="32" y="50"/>
                    <a:pt x="32" y="50"/>
                  </a:cubicBezTo>
                  <a:cubicBezTo>
                    <a:pt x="32" y="51"/>
                    <a:pt x="32" y="52"/>
                    <a:pt x="31" y="54"/>
                  </a:cubicBezTo>
                  <a:cubicBezTo>
                    <a:pt x="31" y="58"/>
                    <a:pt x="29" y="60"/>
                    <a:pt x="25" y="60"/>
                  </a:cubicBezTo>
                  <a:cubicBezTo>
                    <a:pt x="23" y="60"/>
                    <a:pt x="22" y="59"/>
                    <a:pt x="20" y="58"/>
                  </a:cubicBezTo>
                  <a:cubicBezTo>
                    <a:pt x="19" y="57"/>
                    <a:pt x="19" y="55"/>
                    <a:pt x="19" y="52"/>
                  </a:cubicBezTo>
                  <a:cubicBezTo>
                    <a:pt x="19" y="49"/>
                    <a:pt x="19" y="47"/>
                    <a:pt x="20" y="45"/>
                  </a:cubicBezTo>
                  <a:cubicBezTo>
                    <a:pt x="21" y="43"/>
                    <a:pt x="22" y="41"/>
                    <a:pt x="24" y="39"/>
                  </a:cubicBezTo>
                  <a:cubicBezTo>
                    <a:pt x="25" y="37"/>
                    <a:pt x="27" y="35"/>
                    <a:pt x="30" y="33"/>
                  </a:cubicBezTo>
                  <a:cubicBezTo>
                    <a:pt x="32" y="31"/>
                    <a:pt x="34" y="30"/>
                    <a:pt x="35" y="29"/>
                  </a:cubicBezTo>
                  <a:cubicBezTo>
                    <a:pt x="36" y="28"/>
                    <a:pt x="36" y="27"/>
                    <a:pt x="37" y="25"/>
                  </a:cubicBezTo>
                  <a:cubicBezTo>
                    <a:pt x="38" y="24"/>
                    <a:pt x="38" y="23"/>
                    <a:pt x="38" y="21"/>
                  </a:cubicBezTo>
                  <a:cubicBezTo>
                    <a:pt x="38" y="18"/>
                    <a:pt x="37" y="16"/>
                    <a:pt x="35" y="14"/>
                  </a:cubicBezTo>
                  <a:cubicBezTo>
                    <a:pt x="33" y="12"/>
                    <a:pt x="30" y="11"/>
                    <a:pt x="27" y="11"/>
                  </a:cubicBezTo>
                  <a:cubicBezTo>
                    <a:pt x="23" y="11"/>
                    <a:pt x="20" y="12"/>
                    <a:pt x="18" y="14"/>
                  </a:cubicBezTo>
                  <a:cubicBezTo>
                    <a:pt x="17" y="16"/>
                    <a:pt x="15" y="19"/>
                    <a:pt x="14" y="23"/>
                  </a:cubicBezTo>
                  <a:cubicBezTo>
                    <a:pt x="13" y="27"/>
                    <a:pt x="10" y="29"/>
                    <a:pt x="7" y="29"/>
                  </a:cubicBezTo>
                  <a:cubicBezTo>
                    <a:pt x="5" y="29"/>
                    <a:pt x="3" y="28"/>
                    <a:pt x="2" y="27"/>
                  </a:cubicBezTo>
                  <a:cubicBezTo>
                    <a:pt x="1" y="25"/>
                    <a:pt x="0" y="24"/>
                    <a:pt x="0" y="22"/>
                  </a:cubicBezTo>
                  <a:close/>
                  <a:moveTo>
                    <a:pt x="26" y="80"/>
                  </a:moveTo>
                  <a:cubicBezTo>
                    <a:pt x="24" y="80"/>
                    <a:pt x="22" y="79"/>
                    <a:pt x="20" y="78"/>
                  </a:cubicBezTo>
                  <a:cubicBezTo>
                    <a:pt x="18" y="77"/>
                    <a:pt x="18" y="75"/>
                    <a:pt x="18" y="72"/>
                  </a:cubicBezTo>
                  <a:cubicBezTo>
                    <a:pt x="18" y="70"/>
                    <a:pt x="18" y="68"/>
                    <a:pt x="20" y="67"/>
                  </a:cubicBezTo>
                  <a:cubicBezTo>
                    <a:pt x="22" y="65"/>
                    <a:pt x="23" y="64"/>
                    <a:pt x="26" y="64"/>
                  </a:cubicBezTo>
                  <a:cubicBezTo>
                    <a:pt x="28" y="64"/>
                    <a:pt x="30" y="65"/>
                    <a:pt x="31" y="67"/>
                  </a:cubicBezTo>
                  <a:cubicBezTo>
                    <a:pt x="33" y="68"/>
                    <a:pt x="34" y="70"/>
                    <a:pt x="34" y="72"/>
                  </a:cubicBezTo>
                  <a:cubicBezTo>
                    <a:pt x="34" y="75"/>
                    <a:pt x="33" y="77"/>
                    <a:pt x="31" y="78"/>
                  </a:cubicBezTo>
                  <a:cubicBezTo>
                    <a:pt x="30" y="79"/>
                    <a:pt x="28" y="80"/>
                    <a:pt x="26" y="80"/>
                  </a:cubicBezTo>
                  <a:close/>
                  <a:moveTo>
                    <a:pt x="26" y="80"/>
                  </a:moveTo>
                  <a:cubicBezTo>
                    <a:pt x="26" y="80"/>
                    <a:pt x="26" y="80"/>
                    <a:pt x="26" y="8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69" name="CaixaDeTexto 68"/>
          <p:cNvSpPr txBox="1"/>
          <p:nvPr/>
        </p:nvSpPr>
        <p:spPr>
          <a:xfrm>
            <a:off x="963614" y="6450177"/>
            <a:ext cx="10247311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100" b="1" dirty="0">
                <a:solidFill>
                  <a:schemeClr val="bg1"/>
                </a:solidFill>
              </a:rPr>
              <a:t>p6. </a:t>
            </a:r>
            <a:r>
              <a:rPr lang="pt-BR" sz="1100" dirty="0">
                <a:solidFill>
                  <a:schemeClr val="bg1"/>
                </a:solidFill>
              </a:rPr>
              <a:t>Qual o primeiro nome de instituição / empresa que o(a) Sr.(a) lembra quando pensa em ajuda no desenvolvimento das pequenas empresas no Brasil? (RU- ESP)</a:t>
            </a:r>
          </a:p>
        </p:txBody>
      </p:sp>
      <p:graphicFrame>
        <p:nvGraphicFramePr>
          <p:cNvPr id="70" name="Tabela 69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32368137"/>
              </p:ext>
            </p:extLst>
          </p:nvPr>
        </p:nvGraphicFramePr>
        <p:xfrm>
          <a:off x="3969185" y="802657"/>
          <a:ext cx="2014237" cy="2118468"/>
        </p:xfrm>
        <a:graphic>
          <a:graphicData uri="http://schemas.openxmlformats.org/drawingml/2006/table">
            <a:tbl>
              <a:tblPr bandRow="1">
                <a:tableStyleId>{5C22544A-7EE6-4342-B048-85BDC9FD1C3A}</a:tableStyleId>
              </a:tblPr>
              <a:tblGrid>
                <a:gridCol w="2014237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</a:tblGrid>
              <a:tr h="353078">
                <a:tc>
                  <a:txBody>
                    <a:bodyPr/>
                    <a:lstStyle/>
                    <a:p>
                      <a:pPr algn="r"/>
                      <a:r>
                        <a:rPr lang="pt-BR" sz="1600" b="1" dirty="0">
                          <a:solidFill>
                            <a:srgbClr val="0070C0"/>
                          </a:solidFill>
                        </a:rPr>
                        <a:t>SEBRAE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53078">
                <a:tc>
                  <a:txBody>
                    <a:bodyPr/>
                    <a:lstStyle/>
                    <a:p>
                      <a:pPr algn="r" rtl="0" fontAlgn="t"/>
                      <a:r>
                        <a:rPr lang="pt-BR" sz="1600" b="0" i="0" u="none" strike="noStrike" dirty="0">
                          <a:solidFill>
                            <a:srgbClr val="3B3838"/>
                          </a:solidFill>
                          <a:effectLst/>
                          <a:latin typeface="Calibri" panose="020F0502020204030204" pitchFamily="34" charset="0"/>
                        </a:rPr>
                        <a:t>‘</a:t>
                      </a:r>
                      <a:r>
                        <a:rPr lang="pt-BR" sz="1600" b="0" i="0" u="none" strike="noStrike" dirty="0" err="1">
                          <a:solidFill>
                            <a:srgbClr val="3B3838"/>
                          </a:solidFill>
                          <a:effectLst/>
                          <a:latin typeface="Calibri" panose="020F0502020204030204" pitchFamily="34" charset="0"/>
                        </a:rPr>
                        <a:t>n.s.’|’s.r</a:t>
                      </a:r>
                      <a:r>
                        <a:rPr lang="pt-BR" sz="1600" b="0" i="0" u="none" strike="noStrike" dirty="0">
                          <a:solidFill>
                            <a:srgbClr val="3B3838"/>
                          </a:solidFill>
                          <a:effectLst/>
                          <a:latin typeface="Calibri" panose="020F0502020204030204" pitchFamily="34" charset="0"/>
                        </a:rPr>
                        <a:t>.’| ’não lembra 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53078">
                <a:tc>
                  <a:txBody>
                    <a:bodyPr/>
                    <a:lstStyle/>
                    <a:p>
                      <a:pPr algn="r" rtl="0" fontAlgn="t"/>
                      <a:r>
                        <a:rPr lang="pt-BR" sz="1600" b="0" i="0" u="none" strike="noStrike" dirty="0">
                          <a:solidFill>
                            <a:srgbClr val="3B3838"/>
                          </a:solidFill>
                          <a:effectLst/>
                          <a:latin typeface="Calibri" panose="020F0502020204030204" pitchFamily="34" charset="0"/>
                        </a:rPr>
                        <a:t>bancos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53078">
                <a:tc>
                  <a:txBody>
                    <a:bodyPr/>
                    <a:lstStyle/>
                    <a:p>
                      <a:pPr algn="r" rtl="0" fontAlgn="t"/>
                      <a:r>
                        <a:rPr lang="pt-BR" sz="1600" b="0" i="0" u="none" strike="noStrike" dirty="0">
                          <a:solidFill>
                            <a:srgbClr val="3B3838"/>
                          </a:solidFill>
                          <a:effectLst/>
                          <a:latin typeface="Calibri" panose="020F0502020204030204" pitchFamily="34" charset="0"/>
                        </a:rPr>
                        <a:t>SENAI | SESI | IEL | CNI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53078">
                <a:tc>
                  <a:txBody>
                    <a:bodyPr/>
                    <a:lstStyle/>
                    <a:p>
                      <a:pPr algn="r" rtl="0" fontAlgn="t"/>
                      <a:r>
                        <a:rPr lang="pt-BR" sz="1600" b="0" i="0" u="none" strike="noStrike" dirty="0">
                          <a:solidFill>
                            <a:srgbClr val="3B3838"/>
                          </a:solidFill>
                          <a:effectLst/>
                          <a:latin typeface="Calibri" panose="020F0502020204030204" pitchFamily="34" charset="0"/>
                        </a:rPr>
                        <a:t>SENAC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53078">
                <a:tc>
                  <a:txBody>
                    <a:bodyPr/>
                    <a:lstStyle/>
                    <a:p>
                      <a:pPr algn="r" rtl="0" fontAlgn="t"/>
                      <a:r>
                        <a:rPr lang="pt-BR" sz="1600" b="0" i="0" u="none" strike="noStrike" dirty="0">
                          <a:solidFill>
                            <a:srgbClr val="3B3838"/>
                          </a:solidFill>
                          <a:effectLst/>
                          <a:latin typeface="Calibri" panose="020F0502020204030204" pitchFamily="34" charset="0"/>
                        </a:rPr>
                        <a:t>outros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</a:tbl>
          </a:graphicData>
        </a:graphic>
      </p:graphicFrame>
      <p:graphicFrame>
        <p:nvGraphicFramePr>
          <p:cNvPr id="71" name="Tabela 70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337569526"/>
              </p:ext>
            </p:extLst>
          </p:nvPr>
        </p:nvGraphicFramePr>
        <p:xfrm>
          <a:off x="6014422" y="504970"/>
          <a:ext cx="4089855" cy="243000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71805">
                  <a:extLst>
                    <a:ext uri="{9D8B030D-6E8A-4147-A177-3AD203B41FA5}">
                      <a16:colId xmlns:a16="http://schemas.microsoft.com/office/drawing/2014/main" xmlns="" val="3415829805"/>
                    </a:ext>
                  </a:extLst>
                </a:gridCol>
                <a:gridCol w="371805">
                  <a:extLst>
                    <a:ext uri="{9D8B030D-6E8A-4147-A177-3AD203B41FA5}">
                      <a16:colId xmlns:a16="http://schemas.microsoft.com/office/drawing/2014/main" xmlns="" val="1778672223"/>
                    </a:ext>
                  </a:extLst>
                </a:gridCol>
                <a:gridCol w="371805">
                  <a:extLst>
                    <a:ext uri="{9D8B030D-6E8A-4147-A177-3AD203B41FA5}">
                      <a16:colId xmlns:a16="http://schemas.microsoft.com/office/drawing/2014/main" xmlns="" val="20003"/>
                    </a:ext>
                  </a:extLst>
                </a:gridCol>
                <a:gridCol w="371805">
                  <a:extLst>
                    <a:ext uri="{9D8B030D-6E8A-4147-A177-3AD203B41FA5}">
                      <a16:colId xmlns:a16="http://schemas.microsoft.com/office/drawing/2014/main" xmlns="" val="20004"/>
                    </a:ext>
                  </a:extLst>
                </a:gridCol>
                <a:gridCol w="371805">
                  <a:extLst>
                    <a:ext uri="{9D8B030D-6E8A-4147-A177-3AD203B41FA5}">
                      <a16:colId xmlns:a16="http://schemas.microsoft.com/office/drawing/2014/main" xmlns="" val="20005"/>
                    </a:ext>
                  </a:extLst>
                </a:gridCol>
                <a:gridCol w="371805">
                  <a:extLst>
                    <a:ext uri="{9D8B030D-6E8A-4147-A177-3AD203B41FA5}">
                      <a16:colId xmlns:a16="http://schemas.microsoft.com/office/drawing/2014/main" xmlns="" val="20006"/>
                    </a:ext>
                  </a:extLst>
                </a:gridCol>
                <a:gridCol w="371805">
                  <a:extLst>
                    <a:ext uri="{9D8B030D-6E8A-4147-A177-3AD203B41FA5}">
                      <a16:colId xmlns:a16="http://schemas.microsoft.com/office/drawing/2014/main" xmlns="" val="20007"/>
                    </a:ext>
                  </a:extLst>
                </a:gridCol>
                <a:gridCol w="371805">
                  <a:extLst>
                    <a:ext uri="{9D8B030D-6E8A-4147-A177-3AD203B41FA5}">
                      <a16:colId xmlns:a16="http://schemas.microsoft.com/office/drawing/2014/main" xmlns="" val="20008"/>
                    </a:ext>
                  </a:extLst>
                </a:gridCol>
                <a:gridCol w="371805">
                  <a:extLst>
                    <a:ext uri="{9D8B030D-6E8A-4147-A177-3AD203B41FA5}">
                      <a16:colId xmlns:a16="http://schemas.microsoft.com/office/drawing/2014/main" xmlns="" val="20009"/>
                    </a:ext>
                  </a:extLst>
                </a:gridCol>
                <a:gridCol w="371805">
                  <a:extLst>
                    <a:ext uri="{9D8B030D-6E8A-4147-A177-3AD203B41FA5}">
                      <a16:colId xmlns:a16="http://schemas.microsoft.com/office/drawing/2014/main" xmlns="" val="20010"/>
                    </a:ext>
                  </a:extLst>
                </a:gridCol>
                <a:gridCol w="371805">
                  <a:extLst>
                    <a:ext uri="{9D8B030D-6E8A-4147-A177-3AD203B41FA5}">
                      <a16:colId xmlns:a16="http://schemas.microsoft.com/office/drawing/2014/main" xmlns="" val="20011"/>
                    </a:ext>
                  </a:extLst>
                </a:gridCol>
              </a:tblGrid>
              <a:tr h="270000"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SC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RS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PR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SP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RJ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MG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ES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DF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GO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MS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MT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4138943772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43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460727012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39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2401780492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276988336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3449430304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</a:tbl>
          </a:graphicData>
        </a:graphic>
      </p:graphicFrame>
      <p:sp>
        <p:nvSpPr>
          <p:cNvPr id="72" name="CaixaDeTexto 71"/>
          <p:cNvSpPr txBox="1"/>
          <p:nvPr/>
        </p:nvSpPr>
        <p:spPr>
          <a:xfrm>
            <a:off x="5537014" y="2959186"/>
            <a:ext cx="553357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pt-BR" sz="1200" dirty="0">
                <a:solidFill>
                  <a:schemeClr val="tx2">
                    <a:lumMod val="75000"/>
                  </a:schemeClr>
                </a:solidFill>
              </a:rPr>
              <a:t>base: </a:t>
            </a:r>
          </a:p>
        </p:txBody>
      </p:sp>
      <p:graphicFrame>
        <p:nvGraphicFramePr>
          <p:cNvPr id="73" name="Tabela 7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039183646"/>
              </p:ext>
            </p:extLst>
          </p:nvPr>
        </p:nvGraphicFramePr>
        <p:xfrm>
          <a:off x="6033422" y="2924637"/>
          <a:ext cx="4074928" cy="360534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70448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370448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370448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  <a:gridCol w="370448">
                  <a:extLst>
                    <a:ext uri="{9D8B030D-6E8A-4147-A177-3AD203B41FA5}">
                      <a16:colId xmlns:a16="http://schemas.microsoft.com/office/drawing/2014/main" xmlns="" val="20003"/>
                    </a:ext>
                  </a:extLst>
                </a:gridCol>
                <a:gridCol w="370448">
                  <a:extLst>
                    <a:ext uri="{9D8B030D-6E8A-4147-A177-3AD203B41FA5}">
                      <a16:colId xmlns:a16="http://schemas.microsoft.com/office/drawing/2014/main" xmlns="" val="20004"/>
                    </a:ext>
                  </a:extLst>
                </a:gridCol>
                <a:gridCol w="370448">
                  <a:extLst>
                    <a:ext uri="{9D8B030D-6E8A-4147-A177-3AD203B41FA5}">
                      <a16:colId xmlns:a16="http://schemas.microsoft.com/office/drawing/2014/main" xmlns="" val="20005"/>
                    </a:ext>
                  </a:extLst>
                </a:gridCol>
                <a:gridCol w="370448">
                  <a:extLst>
                    <a:ext uri="{9D8B030D-6E8A-4147-A177-3AD203B41FA5}">
                      <a16:colId xmlns:a16="http://schemas.microsoft.com/office/drawing/2014/main" xmlns="" val="20006"/>
                    </a:ext>
                  </a:extLst>
                </a:gridCol>
                <a:gridCol w="370448">
                  <a:extLst>
                    <a:ext uri="{9D8B030D-6E8A-4147-A177-3AD203B41FA5}">
                      <a16:colId xmlns:a16="http://schemas.microsoft.com/office/drawing/2014/main" xmlns="" val="20007"/>
                    </a:ext>
                  </a:extLst>
                </a:gridCol>
                <a:gridCol w="370448">
                  <a:extLst>
                    <a:ext uri="{9D8B030D-6E8A-4147-A177-3AD203B41FA5}">
                      <a16:colId xmlns:a16="http://schemas.microsoft.com/office/drawing/2014/main" xmlns="" val="20008"/>
                    </a:ext>
                  </a:extLst>
                </a:gridCol>
                <a:gridCol w="370448">
                  <a:extLst>
                    <a:ext uri="{9D8B030D-6E8A-4147-A177-3AD203B41FA5}">
                      <a16:colId xmlns:a16="http://schemas.microsoft.com/office/drawing/2014/main" xmlns="" val="20009"/>
                    </a:ext>
                  </a:extLst>
                </a:gridCol>
                <a:gridCol w="370448">
                  <a:extLst>
                    <a:ext uri="{9D8B030D-6E8A-4147-A177-3AD203B41FA5}">
                      <a16:colId xmlns:a16="http://schemas.microsoft.com/office/drawing/2014/main" xmlns="" val="20010"/>
                    </a:ext>
                  </a:extLst>
                </a:gridCol>
              </a:tblGrid>
              <a:tr h="360534"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396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622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611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626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50" b="0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580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637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409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425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50" b="0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424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401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410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</a:tbl>
          </a:graphicData>
        </a:graphic>
      </p:graphicFrame>
      <p:graphicFrame>
        <p:nvGraphicFramePr>
          <p:cNvPr id="74" name="Tabela 7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473537637"/>
              </p:ext>
            </p:extLst>
          </p:nvPr>
        </p:nvGraphicFramePr>
        <p:xfrm>
          <a:off x="6035539" y="3309388"/>
          <a:ext cx="5932048" cy="2510319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70753">
                  <a:extLst>
                    <a:ext uri="{9D8B030D-6E8A-4147-A177-3AD203B41FA5}">
                      <a16:colId xmlns:a16="http://schemas.microsoft.com/office/drawing/2014/main" xmlns="" val="2508618538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xmlns="" val="3216808406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xmlns="" val="3511244442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xmlns="" val="20015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xmlns="" val="20016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xmlns="" val="20017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xmlns="" val="20018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xmlns="" val="20019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xmlns="" val="20020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xmlns="" val="20021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xmlns="" val="20022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xmlns="" val="20023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xmlns="" val="20024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xmlns="" val="20025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xmlns="" val="20026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xmlns="" val="20027"/>
                    </a:ext>
                  </a:extLst>
                </a:gridCol>
              </a:tblGrid>
              <a:tr h="466743"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SE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RN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PI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PE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PB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MA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CE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BA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AL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TO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AM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AC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PA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AP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RR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RO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4138943772"/>
                  </a:ext>
                </a:extLst>
              </a:tr>
              <a:tr h="340596"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460727012"/>
                  </a:ext>
                </a:extLst>
              </a:tr>
              <a:tr h="340596"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2401780492"/>
                  </a:ext>
                </a:extLst>
              </a:tr>
              <a:tr h="340596"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276988336"/>
                  </a:ext>
                </a:extLst>
              </a:tr>
              <a:tr h="340596"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3449430304"/>
                  </a:ext>
                </a:extLst>
              </a:tr>
              <a:tr h="340596"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40596"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</a:tbl>
          </a:graphicData>
        </a:graphic>
      </p:graphicFrame>
      <p:graphicFrame>
        <p:nvGraphicFramePr>
          <p:cNvPr id="75" name="Tabela 7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852338942"/>
              </p:ext>
            </p:extLst>
          </p:nvPr>
        </p:nvGraphicFramePr>
        <p:xfrm>
          <a:off x="3969185" y="3820417"/>
          <a:ext cx="2014237" cy="1966650"/>
        </p:xfrm>
        <a:graphic>
          <a:graphicData uri="http://schemas.openxmlformats.org/drawingml/2006/table">
            <a:tbl>
              <a:tblPr bandRow="1">
                <a:tableStyleId>{5C22544A-7EE6-4342-B048-85BDC9FD1C3A}</a:tableStyleId>
              </a:tblPr>
              <a:tblGrid>
                <a:gridCol w="2014237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</a:tblGrid>
              <a:tr h="335280">
                <a:tc>
                  <a:txBody>
                    <a:bodyPr/>
                    <a:lstStyle/>
                    <a:p>
                      <a:pPr algn="r"/>
                      <a:r>
                        <a:rPr lang="pt-BR" sz="1600" b="1" dirty="0">
                          <a:solidFill>
                            <a:srgbClr val="0070C0"/>
                          </a:solidFill>
                        </a:rPr>
                        <a:t>SEBRAE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26274">
                <a:tc>
                  <a:txBody>
                    <a:bodyPr/>
                    <a:lstStyle/>
                    <a:p>
                      <a:pPr algn="r" rtl="0" fontAlgn="t"/>
                      <a:r>
                        <a:rPr lang="pt-BR" sz="1600" b="0" i="0" u="none" strike="noStrike" dirty="0">
                          <a:solidFill>
                            <a:srgbClr val="3B3838"/>
                          </a:solidFill>
                          <a:effectLst/>
                          <a:latin typeface="Calibri" panose="020F0502020204030204" pitchFamily="34" charset="0"/>
                        </a:rPr>
                        <a:t>‘</a:t>
                      </a:r>
                      <a:r>
                        <a:rPr lang="pt-BR" sz="1600" b="0" i="0" u="none" strike="noStrike" dirty="0" err="1">
                          <a:solidFill>
                            <a:srgbClr val="3B3838"/>
                          </a:solidFill>
                          <a:effectLst/>
                          <a:latin typeface="Calibri" panose="020F0502020204030204" pitchFamily="34" charset="0"/>
                        </a:rPr>
                        <a:t>n.s.’|’s.r</a:t>
                      </a:r>
                      <a:r>
                        <a:rPr lang="pt-BR" sz="1600" b="0" i="0" u="none" strike="noStrike" dirty="0">
                          <a:solidFill>
                            <a:srgbClr val="3B3838"/>
                          </a:solidFill>
                          <a:effectLst/>
                          <a:latin typeface="Calibri" panose="020F0502020204030204" pitchFamily="34" charset="0"/>
                        </a:rPr>
                        <a:t>.’| ’não lembra 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26274">
                <a:tc>
                  <a:txBody>
                    <a:bodyPr/>
                    <a:lstStyle/>
                    <a:p>
                      <a:pPr algn="r" rtl="0" fontAlgn="t"/>
                      <a:r>
                        <a:rPr lang="pt-BR" sz="1600" b="0" i="0" u="none" strike="noStrike" dirty="0">
                          <a:solidFill>
                            <a:srgbClr val="3B3838"/>
                          </a:solidFill>
                          <a:effectLst/>
                          <a:latin typeface="Calibri" panose="020F0502020204030204" pitchFamily="34" charset="0"/>
                        </a:rPr>
                        <a:t>bancos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26274">
                <a:tc>
                  <a:txBody>
                    <a:bodyPr/>
                    <a:lstStyle/>
                    <a:p>
                      <a:pPr algn="r" rtl="0" fontAlgn="t"/>
                      <a:r>
                        <a:rPr lang="pt-BR" sz="1600" b="0" i="0" u="none" strike="noStrike" dirty="0">
                          <a:solidFill>
                            <a:srgbClr val="3B3838"/>
                          </a:solidFill>
                          <a:effectLst/>
                          <a:latin typeface="Calibri" panose="020F0502020204030204" pitchFamily="34" charset="0"/>
                        </a:rPr>
                        <a:t>SENAI | SESI | IEL | CNI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26274">
                <a:tc>
                  <a:txBody>
                    <a:bodyPr/>
                    <a:lstStyle/>
                    <a:p>
                      <a:pPr algn="r" rtl="0" fontAlgn="t"/>
                      <a:r>
                        <a:rPr lang="pt-BR" sz="1600" b="0" i="0" u="none" strike="noStrike" dirty="0">
                          <a:solidFill>
                            <a:srgbClr val="3B3838"/>
                          </a:solidFill>
                          <a:effectLst/>
                          <a:latin typeface="Calibri" panose="020F0502020204030204" pitchFamily="34" charset="0"/>
                        </a:rPr>
                        <a:t>SENAC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26274">
                <a:tc>
                  <a:txBody>
                    <a:bodyPr/>
                    <a:lstStyle/>
                    <a:p>
                      <a:pPr algn="r" rtl="0" fontAlgn="t"/>
                      <a:r>
                        <a:rPr lang="pt-BR" sz="1600" b="0" i="0" u="none" strike="noStrike" dirty="0">
                          <a:solidFill>
                            <a:srgbClr val="3B3838"/>
                          </a:solidFill>
                          <a:effectLst/>
                          <a:latin typeface="Calibri" panose="020F0502020204030204" pitchFamily="34" charset="0"/>
                        </a:rPr>
                        <a:t>outros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</a:tbl>
          </a:graphicData>
        </a:graphic>
      </p:graphicFrame>
      <p:sp>
        <p:nvSpPr>
          <p:cNvPr id="76" name="CaixaDeTexto 75"/>
          <p:cNvSpPr txBox="1"/>
          <p:nvPr/>
        </p:nvSpPr>
        <p:spPr>
          <a:xfrm>
            <a:off x="5537014" y="5819707"/>
            <a:ext cx="553357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pt-BR" sz="1200" dirty="0">
                <a:solidFill>
                  <a:schemeClr val="tx2">
                    <a:lumMod val="75000"/>
                  </a:schemeClr>
                </a:solidFill>
              </a:rPr>
              <a:t>base: </a:t>
            </a:r>
          </a:p>
        </p:txBody>
      </p:sp>
      <p:graphicFrame>
        <p:nvGraphicFramePr>
          <p:cNvPr id="77" name="Tabela 7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98430144"/>
              </p:ext>
            </p:extLst>
          </p:nvPr>
        </p:nvGraphicFramePr>
        <p:xfrm>
          <a:off x="6033426" y="5785158"/>
          <a:ext cx="5934160" cy="360534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70885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370885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370885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  <a:gridCol w="370885">
                  <a:extLst>
                    <a:ext uri="{9D8B030D-6E8A-4147-A177-3AD203B41FA5}">
                      <a16:colId xmlns:a16="http://schemas.microsoft.com/office/drawing/2014/main" xmlns="" val="20003"/>
                    </a:ext>
                  </a:extLst>
                </a:gridCol>
                <a:gridCol w="370885">
                  <a:extLst>
                    <a:ext uri="{9D8B030D-6E8A-4147-A177-3AD203B41FA5}">
                      <a16:colId xmlns:a16="http://schemas.microsoft.com/office/drawing/2014/main" xmlns="" val="20004"/>
                    </a:ext>
                  </a:extLst>
                </a:gridCol>
                <a:gridCol w="370885">
                  <a:extLst>
                    <a:ext uri="{9D8B030D-6E8A-4147-A177-3AD203B41FA5}">
                      <a16:colId xmlns:a16="http://schemas.microsoft.com/office/drawing/2014/main" xmlns="" val="20005"/>
                    </a:ext>
                  </a:extLst>
                </a:gridCol>
                <a:gridCol w="370885">
                  <a:extLst>
                    <a:ext uri="{9D8B030D-6E8A-4147-A177-3AD203B41FA5}">
                      <a16:colId xmlns:a16="http://schemas.microsoft.com/office/drawing/2014/main" xmlns="" val="20006"/>
                    </a:ext>
                  </a:extLst>
                </a:gridCol>
                <a:gridCol w="370885">
                  <a:extLst>
                    <a:ext uri="{9D8B030D-6E8A-4147-A177-3AD203B41FA5}">
                      <a16:colId xmlns:a16="http://schemas.microsoft.com/office/drawing/2014/main" xmlns="" val="20007"/>
                    </a:ext>
                  </a:extLst>
                </a:gridCol>
                <a:gridCol w="370885">
                  <a:extLst>
                    <a:ext uri="{9D8B030D-6E8A-4147-A177-3AD203B41FA5}">
                      <a16:colId xmlns:a16="http://schemas.microsoft.com/office/drawing/2014/main" xmlns="" val="20008"/>
                    </a:ext>
                  </a:extLst>
                </a:gridCol>
                <a:gridCol w="370885">
                  <a:extLst>
                    <a:ext uri="{9D8B030D-6E8A-4147-A177-3AD203B41FA5}">
                      <a16:colId xmlns:a16="http://schemas.microsoft.com/office/drawing/2014/main" xmlns="" val="20009"/>
                    </a:ext>
                  </a:extLst>
                </a:gridCol>
                <a:gridCol w="370885">
                  <a:extLst>
                    <a:ext uri="{9D8B030D-6E8A-4147-A177-3AD203B41FA5}">
                      <a16:colId xmlns:a16="http://schemas.microsoft.com/office/drawing/2014/main" xmlns="" val="20010"/>
                    </a:ext>
                  </a:extLst>
                </a:gridCol>
                <a:gridCol w="370885">
                  <a:extLst>
                    <a:ext uri="{9D8B030D-6E8A-4147-A177-3AD203B41FA5}">
                      <a16:colId xmlns:a16="http://schemas.microsoft.com/office/drawing/2014/main" xmlns="" val="20011"/>
                    </a:ext>
                  </a:extLst>
                </a:gridCol>
                <a:gridCol w="370885">
                  <a:extLst>
                    <a:ext uri="{9D8B030D-6E8A-4147-A177-3AD203B41FA5}">
                      <a16:colId xmlns:a16="http://schemas.microsoft.com/office/drawing/2014/main" xmlns="" val="20012"/>
                    </a:ext>
                  </a:extLst>
                </a:gridCol>
                <a:gridCol w="370885">
                  <a:extLst>
                    <a:ext uri="{9D8B030D-6E8A-4147-A177-3AD203B41FA5}">
                      <a16:colId xmlns:a16="http://schemas.microsoft.com/office/drawing/2014/main" xmlns="" val="203119777"/>
                    </a:ext>
                  </a:extLst>
                </a:gridCol>
                <a:gridCol w="370885">
                  <a:extLst>
                    <a:ext uri="{9D8B030D-6E8A-4147-A177-3AD203B41FA5}">
                      <a16:colId xmlns:a16="http://schemas.microsoft.com/office/drawing/2014/main" xmlns="" val="2134523536"/>
                    </a:ext>
                  </a:extLst>
                </a:gridCol>
                <a:gridCol w="370885">
                  <a:extLst>
                    <a:ext uri="{9D8B030D-6E8A-4147-A177-3AD203B41FA5}">
                      <a16:colId xmlns:a16="http://schemas.microsoft.com/office/drawing/2014/main" xmlns="" val="2399381869"/>
                    </a:ext>
                  </a:extLst>
                </a:gridCol>
              </a:tblGrid>
              <a:tr h="360534"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396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406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402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414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415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388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415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419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403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380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373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386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50" b="0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382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324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362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384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74936331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500"/>
                            </p:stCondLst>
                            <p:childTnLst>
                              <p:par>
                                <p:cTn id="14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0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500"/>
                            </p:stCondLst>
                            <p:childTnLst>
                              <p:par>
                                <p:cTn id="2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500"/>
                            </p:stCondLst>
                            <p:childTnLst>
                              <p:par>
                                <p:cTn id="34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6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1000"/>
                            </p:stCondLst>
                            <p:childTnLst>
                              <p:par>
                                <p:cTn id="3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3" grpId="0"/>
      <p:bldP spid="72" grpId="0"/>
      <p:bldP spid="76" grpId="0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4"/>
          <p:cNvGrpSpPr>
            <a:grpSpLocks noChangeAspect="1"/>
          </p:cNvGrpSpPr>
          <p:nvPr/>
        </p:nvGrpSpPr>
        <p:grpSpPr bwMode="auto">
          <a:xfrm>
            <a:off x="717408" y="634077"/>
            <a:ext cx="815138" cy="801966"/>
            <a:chOff x="1005" y="1639"/>
            <a:chExt cx="1052" cy="1035"/>
          </a:xfrm>
        </p:grpSpPr>
        <p:sp>
          <p:nvSpPr>
            <p:cNvPr id="3" name="Freeform 5"/>
            <p:cNvSpPr>
              <a:spLocks noEditPoints="1"/>
            </p:cNvSpPr>
            <p:nvPr/>
          </p:nvSpPr>
          <p:spPr bwMode="auto">
            <a:xfrm>
              <a:off x="1079" y="1689"/>
              <a:ext cx="978" cy="978"/>
            </a:xfrm>
            <a:custGeom>
              <a:avLst/>
              <a:gdLst>
                <a:gd name="T0" fmla="*/ 411 w 411"/>
                <a:gd name="T1" fmla="*/ 206 h 411"/>
                <a:gd name="T2" fmla="*/ 206 w 411"/>
                <a:gd name="T3" fmla="*/ 411 h 411"/>
                <a:gd name="T4" fmla="*/ 0 w 411"/>
                <a:gd name="T5" fmla="*/ 206 h 411"/>
                <a:gd name="T6" fmla="*/ 206 w 411"/>
                <a:gd name="T7" fmla="*/ 0 h 411"/>
                <a:gd name="T8" fmla="*/ 411 w 411"/>
                <a:gd name="T9" fmla="*/ 206 h 411"/>
                <a:gd name="T10" fmla="*/ 411 w 411"/>
                <a:gd name="T11" fmla="*/ 206 h 411"/>
                <a:gd name="T12" fmla="*/ 411 w 411"/>
                <a:gd name="T13" fmla="*/ 206 h 4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11" h="411">
                  <a:moveTo>
                    <a:pt x="411" y="206"/>
                  </a:moveTo>
                  <a:cubicBezTo>
                    <a:pt x="411" y="319"/>
                    <a:pt x="319" y="411"/>
                    <a:pt x="206" y="411"/>
                  </a:cubicBezTo>
                  <a:cubicBezTo>
                    <a:pt x="92" y="411"/>
                    <a:pt x="0" y="319"/>
                    <a:pt x="0" y="206"/>
                  </a:cubicBezTo>
                  <a:cubicBezTo>
                    <a:pt x="0" y="92"/>
                    <a:pt x="92" y="0"/>
                    <a:pt x="206" y="0"/>
                  </a:cubicBezTo>
                  <a:cubicBezTo>
                    <a:pt x="319" y="0"/>
                    <a:pt x="411" y="92"/>
                    <a:pt x="411" y="206"/>
                  </a:cubicBezTo>
                  <a:close/>
                  <a:moveTo>
                    <a:pt x="411" y="206"/>
                  </a:moveTo>
                  <a:cubicBezTo>
                    <a:pt x="411" y="206"/>
                    <a:pt x="411" y="206"/>
                    <a:pt x="411" y="206"/>
                  </a:cubicBezTo>
                </a:path>
              </a:pathLst>
            </a:custGeom>
            <a:solidFill>
              <a:srgbClr val="00CC99"/>
            </a:solidFill>
            <a:ln w="30163" cap="flat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" name="Freeform 6"/>
            <p:cNvSpPr>
              <a:spLocks noEditPoints="1"/>
            </p:cNvSpPr>
            <p:nvPr/>
          </p:nvSpPr>
          <p:spPr bwMode="auto">
            <a:xfrm>
              <a:off x="1079" y="1689"/>
              <a:ext cx="978" cy="978"/>
            </a:xfrm>
            <a:custGeom>
              <a:avLst/>
              <a:gdLst>
                <a:gd name="T0" fmla="*/ 411 w 411"/>
                <a:gd name="T1" fmla="*/ 206 h 411"/>
                <a:gd name="T2" fmla="*/ 206 w 411"/>
                <a:gd name="T3" fmla="*/ 411 h 411"/>
                <a:gd name="T4" fmla="*/ 0 w 411"/>
                <a:gd name="T5" fmla="*/ 206 h 411"/>
                <a:gd name="T6" fmla="*/ 206 w 411"/>
                <a:gd name="T7" fmla="*/ 0 h 411"/>
                <a:gd name="T8" fmla="*/ 411 w 411"/>
                <a:gd name="T9" fmla="*/ 206 h 411"/>
                <a:gd name="T10" fmla="*/ 411 w 411"/>
                <a:gd name="T11" fmla="*/ 206 h 411"/>
                <a:gd name="T12" fmla="*/ 411 w 411"/>
                <a:gd name="T13" fmla="*/ 206 h 4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11" h="411">
                  <a:moveTo>
                    <a:pt x="411" y="206"/>
                  </a:moveTo>
                  <a:cubicBezTo>
                    <a:pt x="411" y="319"/>
                    <a:pt x="319" y="411"/>
                    <a:pt x="206" y="411"/>
                  </a:cubicBezTo>
                  <a:cubicBezTo>
                    <a:pt x="92" y="411"/>
                    <a:pt x="0" y="319"/>
                    <a:pt x="0" y="206"/>
                  </a:cubicBezTo>
                  <a:cubicBezTo>
                    <a:pt x="0" y="92"/>
                    <a:pt x="92" y="0"/>
                    <a:pt x="206" y="0"/>
                  </a:cubicBezTo>
                  <a:cubicBezTo>
                    <a:pt x="319" y="0"/>
                    <a:pt x="411" y="92"/>
                    <a:pt x="411" y="206"/>
                  </a:cubicBezTo>
                  <a:close/>
                  <a:moveTo>
                    <a:pt x="411" y="206"/>
                  </a:moveTo>
                  <a:cubicBezTo>
                    <a:pt x="411" y="206"/>
                    <a:pt x="411" y="206"/>
                    <a:pt x="411" y="206"/>
                  </a:cubicBezTo>
                </a:path>
              </a:pathLst>
            </a:custGeom>
            <a:noFill/>
            <a:ln w="30163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" name="Freeform 7"/>
            <p:cNvSpPr>
              <a:spLocks noEditPoints="1"/>
            </p:cNvSpPr>
            <p:nvPr/>
          </p:nvSpPr>
          <p:spPr bwMode="auto">
            <a:xfrm>
              <a:off x="1455" y="2101"/>
              <a:ext cx="314" cy="316"/>
            </a:xfrm>
            <a:custGeom>
              <a:avLst/>
              <a:gdLst>
                <a:gd name="T0" fmla="*/ 66 w 132"/>
                <a:gd name="T1" fmla="*/ 133 h 133"/>
                <a:gd name="T2" fmla="*/ 132 w 132"/>
                <a:gd name="T3" fmla="*/ 67 h 133"/>
                <a:gd name="T4" fmla="*/ 66 w 132"/>
                <a:gd name="T5" fmla="*/ 0 h 133"/>
                <a:gd name="T6" fmla="*/ 0 w 132"/>
                <a:gd name="T7" fmla="*/ 67 h 133"/>
                <a:gd name="T8" fmla="*/ 66 w 132"/>
                <a:gd name="T9" fmla="*/ 133 h 133"/>
                <a:gd name="T10" fmla="*/ 66 w 132"/>
                <a:gd name="T11" fmla="*/ 133 h 133"/>
                <a:gd name="T12" fmla="*/ 66 w 132"/>
                <a:gd name="T13" fmla="*/ 133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2" h="133">
                  <a:moveTo>
                    <a:pt x="66" y="133"/>
                  </a:moveTo>
                  <a:cubicBezTo>
                    <a:pt x="103" y="133"/>
                    <a:pt x="132" y="103"/>
                    <a:pt x="132" y="67"/>
                  </a:cubicBezTo>
                  <a:cubicBezTo>
                    <a:pt x="132" y="30"/>
                    <a:pt x="103" y="0"/>
                    <a:pt x="66" y="0"/>
                  </a:cubicBezTo>
                  <a:cubicBezTo>
                    <a:pt x="30" y="0"/>
                    <a:pt x="0" y="30"/>
                    <a:pt x="0" y="67"/>
                  </a:cubicBezTo>
                  <a:cubicBezTo>
                    <a:pt x="0" y="103"/>
                    <a:pt x="30" y="133"/>
                    <a:pt x="66" y="133"/>
                  </a:cubicBezTo>
                  <a:close/>
                  <a:moveTo>
                    <a:pt x="66" y="133"/>
                  </a:moveTo>
                  <a:cubicBezTo>
                    <a:pt x="66" y="133"/>
                    <a:pt x="66" y="133"/>
                    <a:pt x="66" y="133"/>
                  </a:cubicBezTo>
                </a:path>
              </a:pathLst>
            </a:custGeom>
            <a:solidFill>
              <a:srgbClr val="FFFCDD"/>
            </a:solidFill>
            <a:ln w="30163" cap="flat">
              <a:solidFill>
                <a:srgbClr val="231F2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" name="Freeform 8"/>
            <p:cNvSpPr>
              <a:spLocks noEditPoints="1"/>
            </p:cNvSpPr>
            <p:nvPr/>
          </p:nvSpPr>
          <p:spPr bwMode="auto">
            <a:xfrm>
              <a:off x="1455" y="2101"/>
              <a:ext cx="314" cy="316"/>
            </a:xfrm>
            <a:custGeom>
              <a:avLst/>
              <a:gdLst>
                <a:gd name="T0" fmla="*/ 66 w 132"/>
                <a:gd name="T1" fmla="*/ 133 h 133"/>
                <a:gd name="T2" fmla="*/ 132 w 132"/>
                <a:gd name="T3" fmla="*/ 67 h 133"/>
                <a:gd name="T4" fmla="*/ 66 w 132"/>
                <a:gd name="T5" fmla="*/ 0 h 133"/>
                <a:gd name="T6" fmla="*/ 0 w 132"/>
                <a:gd name="T7" fmla="*/ 67 h 133"/>
                <a:gd name="T8" fmla="*/ 66 w 132"/>
                <a:gd name="T9" fmla="*/ 133 h 133"/>
                <a:gd name="T10" fmla="*/ 66 w 132"/>
                <a:gd name="T11" fmla="*/ 133 h 133"/>
                <a:gd name="T12" fmla="*/ 66 w 132"/>
                <a:gd name="T13" fmla="*/ 133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2" h="133">
                  <a:moveTo>
                    <a:pt x="66" y="133"/>
                  </a:moveTo>
                  <a:cubicBezTo>
                    <a:pt x="103" y="133"/>
                    <a:pt x="132" y="103"/>
                    <a:pt x="132" y="67"/>
                  </a:cubicBezTo>
                  <a:cubicBezTo>
                    <a:pt x="132" y="30"/>
                    <a:pt x="103" y="0"/>
                    <a:pt x="66" y="0"/>
                  </a:cubicBezTo>
                  <a:cubicBezTo>
                    <a:pt x="30" y="0"/>
                    <a:pt x="0" y="30"/>
                    <a:pt x="0" y="67"/>
                  </a:cubicBezTo>
                  <a:cubicBezTo>
                    <a:pt x="0" y="103"/>
                    <a:pt x="30" y="133"/>
                    <a:pt x="66" y="133"/>
                  </a:cubicBezTo>
                  <a:close/>
                  <a:moveTo>
                    <a:pt x="66" y="133"/>
                  </a:moveTo>
                  <a:cubicBezTo>
                    <a:pt x="66" y="133"/>
                    <a:pt x="66" y="133"/>
                    <a:pt x="66" y="133"/>
                  </a:cubicBezTo>
                </a:path>
              </a:pathLst>
            </a:custGeom>
            <a:noFill/>
            <a:ln w="30163" cap="flat">
              <a:solidFill>
                <a:srgbClr val="231F2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7" name="Freeform 9"/>
            <p:cNvSpPr>
              <a:spLocks/>
            </p:cNvSpPr>
            <p:nvPr/>
          </p:nvSpPr>
          <p:spPr bwMode="auto">
            <a:xfrm>
              <a:off x="1017" y="1653"/>
              <a:ext cx="476" cy="479"/>
            </a:xfrm>
            <a:custGeom>
              <a:avLst/>
              <a:gdLst>
                <a:gd name="T0" fmla="*/ 255 w 476"/>
                <a:gd name="T1" fmla="*/ 0 h 479"/>
                <a:gd name="T2" fmla="*/ 374 w 476"/>
                <a:gd name="T3" fmla="*/ 46 h 479"/>
                <a:gd name="T4" fmla="*/ 431 w 476"/>
                <a:gd name="T5" fmla="*/ 96 h 479"/>
                <a:gd name="T6" fmla="*/ 464 w 476"/>
                <a:gd name="T7" fmla="*/ 160 h 479"/>
                <a:gd name="T8" fmla="*/ 476 w 476"/>
                <a:gd name="T9" fmla="*/ 198 h 479"/>
                <a:gd name="T10" fmla="*/ 462 w 476"/>
                <a:gd name="T11" fmla="*/ 307 h 479"/>
                <a:gd name="T12" fmla="*/ 421 w 476"/>
                <a:gd name="T13" fmla="*/ 398 h 479"/>
                <a:gd name="T14" fmla="*/ 326 w 476"/>
                <a:gd name="T15" fmla="*/ 469 h 479"/>
                <a:gd name="T16" fmla="*/ 231 w 476"/>
                <a:gd name="T17" fmla="*/ 479 h 479"/>
                <a:gd name="T18" fmla="*/ 145 w 476"/>
                <a:gd name="T19" fmla="*/ 455 h 479"/>
                <a:gd name="T20" fmla="*/ 55 w 476"/>
                <a:gd name="T21" fmla="*/ 388 h 479"/>
                <a:gd name="T22" fmla="*/ 10 w 476"/>
                <a:gd name="T23" fmla="*/ 293 h 479"/>
                <a:gd name="T24" fmla="*/ 0 w 476"/>
                <a:gd name="T25" fmla="*/ 193 h 479"/>
                <a:gd name="T26" fmla="*/ 50 w 476"/>
                <a:gd name="T27" fmla="*/ 96 h 479"/>
                <a:gd name="T28" fmla="*/ 122 w 476"/>
                <a:gd name="T29" fmla="*/ 34 h 479"/>
                <a:gd name="T30" fmla="*/ 188 w 476"/>
                <a:gd name="T31" fmla="*/ 0 h 479"/>
                <a:gd name="T32" fmla="*/ 255 w 476"/>
                <a:gd name="T33" fmla="*/ 0 h 4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76" h="479">
                  <a:moveTo>
                    <a:pt x="255" y="0"/>
                  </a:moveTo>
                  <a:lnTo>
                    <a:pt x="374" y="46"/>
                  </a:lnTo>
                  <a:lnTo>
                    <a:pt x="431" y="96"/>
                  </a:lnTo>
                  <a:lnTo>
                    <a:pt x="464" y="160"/>
                  </a:lnTo>
                  <a:lnTo>
                    <a:pt x="476" y="198"/>
                  </a:lnTo>
                  <a:lnTo>
                    <a:pt x="462" y="307"/>
                  </a:lnTo>
                  <a:lnTo>
                    <a:pt x="421" y="398"/>
                  </a:lnTo>
                  <a:lnTo>
                    <a:pt x="326" y="469"/>
                  </a:lnTo>
                  <a:lnTo>
                    <a:pt x="231" y="479"/>
                  </a:lnTo>
                  <a:lnTo>
                    <a:pt x="145" y="455"/>
                  </a:lnTo>
                  <a:lnTo>
                    <a:pt x="55" y="388"/>
                  </a:lnTo>
                  <a:lnTo>
                    <a:pt x="10" y="293"/>
                  </a:lnTo>
                  <a:lnTo>
                    <a:pt x="0" y="193"/>
                  </a:lnTo>
                  <a:lnTo>
                    <a:pt x="50" y="96"/>
                  </a:lnTo>
                  <a:lnTo>
                    <a:pt x="122" y="34"/>
                  </a:lnTo>
                  <a:lnTo>
                    <a:pt x="188" y="0"/>
                  </a:lnTo>
                  <a:lnTo>
                    <a:pt x="255" y="0"/>
                  </a:lnTo>
                  <a:close/>
                </a:path>
              </a:pathLst>
            </a:custGeom>
            <a:solidFill>
              <a:srgbClr val="FFE8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8" name="Freeform 10"/>
            <p:cNvSpPr>
              <a:spLocks noEditPoints="1"/>
            </p:cNvSpPr>
            <p:nvPr/>
          </p:nvSpPr>
          <p:spPr bwMode="auto">
            <a:xfrm rot="10800000">
              <a:off x="1216" y="1960"/>
              <a:ext cx="64" cy="64"/>
            </a:xfrm>
            <a:custGeom>
              <a:avLst/>
              <a:gdLst>
                <a:gd name="T0" fmla="*/ 27 w 27"/>
                <a:gd name="T1" fmla="*/ 14 h 27"/>
                <a:gd name="T2" fmla="*/ 13 w 27"/>
                <a:gd name="T3" fmla="*/ 27 h 27"/>
                <a:gd name="T4" fmla="*/ 0 w 27"/>
                <a:gd name="T5" fmla="*/ 14 h 27"/>
                <a:gd name="T6" fmla="*/ 13 w 27"/>
                <a:gd name="T7" fmla="*/ 0 h 27"/>
                <a:gd name="T8" fmla="*/ 27 w 27"/>
                <a:gd name="T9" fmla="*/ 14 h 27"/>
                <a:gd name="T10" fmla="*/ 27 w 27"/>
                <a:gd name="T11" fmla="*/ 14 h 27"/>
                <a:gd name="T12" fmla="*/ 27 w 27"/>
                <a:gd name="T13" fmla="*/ 1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" h="27">
                  <a:moveTo>
                    <a:pt x="27" y="14"/>
                  </a:moveTo>
                  <a:cubicBezTo>
                    <a:pt x="27" y="21"/>
                    <a:pt x="21" y="27"/>
                    <a:pt x="13" y="27"/>
                  </a:cubicBezTo>
                  <a:cubicBezTo>
                    <a:pt x="6" y="27"/>
                    <a:pt x="0" y="21"/>
                    <a:pt x="0" y="14"/>
                  </a:cubicBezTo>
                  <a:cubicBezTo>
                    <a:pt x="0" y="6"/>
                    <a:pt x="6" y="0"/>
                    <a:pt x="13" y="0"/>
                  </a:cubicBezTo>
                  <a:cubicBezTo>
                    <a:pt x="21" y="0"/>
                    <a:pt x="27" y="6"/>
                    <a:pt x="27" y="14"/>
                  </a:cubicBezTo>
                  <a:close/>
                  <a:moveTo>
                    <a:pt x="27" y="14"/>
                  </a:moveTo>
                  <a:cubicBezTo>
                    <a:pt x="27" y="14"/>
                    <a:pt x="27" y="14"/>
                    <a:pt x="27" y="14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9" name="Freeform 11"/>
            <p:cNvSpPr>
              <a:spLocks noEditPoints="1"/>
            </p:cNvSpPr>
            <p:nvPr/>
          </p:nvSpPr>
          <p:spPr bwMode="auto">
            <a:xfrm rot="10800000">
              <a:off x="1216" y="1752"/>
              <a:ext cx="64" cy="172"/>
            </a:xfrm>
            <a:custGeom>
              <a:avLst/>
              <a:gdLst>
                <a:gd name="T0" fmla="*/ 20 w 27"/>
                <a:gd name="T1" fmla="*/ 20 h 72"/>
                <a:gd name="T2" fmla="*/ 20 w 27"/>
                <a:gd name="T3" fmla="*/ 6 h 72"/>
                <a:gd name="T4" fmla="*/ 19 w 27"/>
                <a:gd name="T5" fmla="*/ 3 h 72"/>
                <a:gd name="T6" fmla="*/ 13 w 27"/>
                <a:gd name="T7" fmla="*/ 0 h 72"/>
                <a:gd name="T8" fmla="*/ 7 w 27"/>
                <a:gd name="T9" fmla="*/ 3 h 72"/>
                <a:gd name="T10" fmla="*/ 7 w 27"/>
                <a:gd name="T11" fmla="*/ 6 h 72"/>
                <a:gd name="T12" fmla="*/ 7 w 27"/>
                <a:gd name="T13" fmla="*/ 20 h 72"/>
                <a:gd name="T14" fmla="*/ 1 w 27"/>
                <a:gd name="T15" fmla="*/ 56 h 72"/>
                <a:gd name="T16" fmla="*/ 1 w 27"/>
                <a:gd name="T17" fmla="*/ 63 h 72"/>
                <a:gd name="T18" fmla="*/ 11 w 27"/>
                <a:gd name="T19" fmla="*/ 72 h 72"/>
                <a:gd name="T20" fmla="*/ 16 w 27"/>
                <a:gd name="T21" fmla="*/ 72 h 72"/>
                <a:gd name="T22" fmla="*/ 26 w 27"/>
                <a:gd name="T23" fmla="*/ 63 h 72"/>
                <a:gd name="T24" fmla="*/ 26 w 27"/>
                <a:gd name="T25" fmla="*/ 56 h 72"/>
                <a:gd name="T26" fmla="*/ 20 w 27"/>
                <a:gd name="T27" fmla="*/ 20 h 72"/>
                <a:gd name="T28" fmla="*/ 20 w 27"/>
                <a:gd name="T29" fmla="*/ 20 h 72"/>
                <a:gd name="T30" fmla="*/ 20 w 27"/>
                <a:gd name="T31" fmla="*/ 2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7" h="72">
                  <a:moveTo>
                    <a:pt x="20" y="20"/>
                  </a:moveTo>
                  <a:cubicBezTo>
                    <a:pt x="20" y="6"/>
                    <a:pt x="20" y="6"/>
                    <a:pt x="20" y="6"/>
                  </a:cubicBezTo>
                  <a:cubicBezTo>
                    <a:pt x="20" y="5"/>
                    <a:pt x="20" y="5"/>
                    <a:pt x="19" y="3"/>
                  </a:cubicBezTo>
                  <a:cubicBezTo>
                    <a:pt x="18" y="1"/>
                    <a:pt x="16" y="0"/>
                    <a:pt x="13" y="0"/>
                  </a:cubicBezTo>
                  <a:cubicBezTo>
                    <a:pt x="11" y="0"/>
                    <a:pt x="9" y="1"/>
                    <a:pt x="7" y="3"/>
                  </a:cubicBezTo>
                  <a:cubicBezTo>
                    <a:pt x="7" y="4"/>
                    <a:pt x="7" y="5"/>
                    <a:pt x="7" y="6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7" y="32"/>
                    <a:pt x="3" y="44"/>
                    <a:pt x="1" y="56"/>
                  </a:cubicBezTo>
                  <a:cubicBezTo>
                    <a:pt x="0" y="58"/>
                    <a:pt x="0" y="60"/>
                    <a:pt x="1" y="63"/>
                  </a:cubicBezTo>
                  <a:cubicBezTo>
                    <a:pt x="2" y="68"/>
                    <a:pt x="6" y="72"/>
                    <a:pt x="11" y="72"/>
                  </a:cubicBezTo>
                  <a:cubicBezTo>
                    <a:pt x="16" y="72"/>
                    <a:pt x="16" y="72"/>
                    <a:pt x="16" y="72"/>
                  </a:cubicBezTo>
                  <a:cubicBezTo>
                    <a:pt x="21" y="72"/>
                    <a:pt x="25" y="68"/>
                    <a:pt x="26" y="63"/>
                  </a:cubicBezTo>
                  <a:cubicBezTo>
                    <a:pt x="27" y="60"/>
                    <a:pt x="27" y="58"/>
                    <a:pt x="26" y="56"/>
                  </a:cubicBezTo>
                  <a:cubicBezTo>
                    <a:pt x="23" y="44"/>
                    <a:pt x="20" y="32"/>
                    <a:pt x="20" y="20"/>
                  </a:cubicBezTo>
                  <a:close/>
                  <a:moveTo>
                    <a:pt x="20" y="20"/>
                  </a:moveTo>
                  <a:cubicBezTo>
                    <a:pt x="20" y="20"/>
                    <a:pt x="20" y="20"/>
                    <a:pt x="20" y="20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0" name="Freeform 12"/>
            <p:cNvSpPr>
              <a:spLocks noEditPoints="1"/>
            </p:cNvSpPr>
            <p:nvPr/>
          </p:nvSpPr>
          <p:spPr bwMode="auto">
            <a:xfrm>
              <a:off x="1005" y="1639"/>
              <a:ext cx="507" cy="504"/>
            </a:xfrm>
            <a:custGeom>
              <a:avLst/>
              <a:gdLst>
                <a:gd name="T0" fmla="*/ 213 w 213"/>
                <a:gd name="T1" fmla="*/ 106 h 212"/>
                <a:gd name="T2" fmla="*/ 106 w 213"/>
                <a:gd name="T3" fmla="*/ 0 h 212"/>
                <a:gd name="T4" fmla="*/ 0 w 213"/>
                <a:gd name="T5" fmla="*/ 106 h 212"/>
                <a:gd name="T6" fmla="*/ 106 w 213"/>
                <a:gd name="T7" fmla="*/ 212 h 212"/>
                <a:gd name="T8" fmla="*/ 177 w 213"/>
                <a:gd name="T9" fmla="*/ 204 h 212"/>
                <a:gd name="T10" fmla="*/ 205 w 213"/>
                <a:gd name="T11" fmla="*/ 145 h 212"/>
                <a:gd name="T12" fmla="*/ 213 w 213"/>
                <a:gd name="T13" fmla="*/ 106 h 212"/>
                <a:gd name="T14" fmla="*/ 197 w 213"/>
                <a:gd name="T15" fmla="*/ 126 h 212"/>
                <a:gd name="T16" fmla="*/ 156 w 213"/>
                <a:gd name="T17" fmla="*/ 174 h 212"/>
                <a:gd name="T18" fmla="*/ 106 w 213"/>
                <a:gd name="T19" fmla="*/ 200 h 212"/>
                <a:gd name="T20" fmla="*/ 13 w 213"/>
                <a:gd name="T21" fmla="*/ 107 h 212"/>
                <a:gd name="T22" fmla="*/ 106 w 213"/>
                <a:gd name="T23" fmla="*/ 14 h 212"/>
                <a:gd name="T24" fmla="*/ 199 w 213"/>
                <a:gd name="T25" fmla="*/ 107 h 212"/>
                <a:gd name="T26" fmla="*/ 197 w 213"/>
                <a:gd name="T27" fmla="*/ 126 h 212"/>
                <a:gd name="T28" fmla="*/ 197 w 213"/>
                <a:gd name="T29" fmla="*/ 126 h 212"/>
                <a:gd name="T30" fmla="*/ 197 w 213"/>
                <a:gd name="T31" fmla="*/ 126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13" h="212">
                  <a:moveTo>
                    <a:pt x="213" y="106"/>
                  </a:moveTo>
                  <a:cubicBezTo>
                    <a:pt x="213" y="48"/>
                    <a:pt x="165" y="0"/>
                    <a:pt x="106" y="0"/>
                  </a:cubicBezTo>
                  <a:cubicBezTo>
                    <a:pt x="48" y="0"/>
                    <a:pt x="0" y="48"/>
                    <a:pt x="0" y="106"/>
                  </a:cubicBezTo>
                  <a:cubicBezTo>
                    <a:pt x="0" y="165"/>
                    <a:pt x="48" y="212"/>
                    <a:pt x="106" y="212"/>
                  </a:cubicBezTo>
                  <a:cubicBezTo>
                    <a:pt x="145" y="212"/>
                    <a:pt x="165" y="212"/>
                    <a:pt x="177" y="204"/>
                  </a:cubicBezTo>
                  <a:cubicBezTo>
                    <a:pt x="187" y="196"/>
                    <a:pt x="191" y="186"/>
                    <a:pt x="205" y="145"/>
                  </a:cubicBezTo>
                  <a:cubicBezTo>
                    <a:pt x="210" y="133"/>
                    <a:pt x="213" y="120"/>
                    <a:pt x="213" y="106"/>
                  </a:cubicBezTo>
                  <a:close/>
                  <a:moveTo>
                    <a:pt x="197" y="126"/>
                  </a:moveTo>
                  <a:cubicBezTo>
                    <a:pt x="188" y="159"/>
                    <a:pt x="169" y="165"/>
                    <a:pt x="156" y="174"/>
                  </a:cubicBezTo>
                  <a:cubicBezTo>
                    <a:pt x="139" y="186"/>
                    <a:pt x="123" y="200"/>
                    <a:pt x="106" y="200"/>
                  </a:cubicBezTo>
                  <a:cubicBezTo>
                    <a:pt x="55" y="200"/>
                    <a:pt x="13" y="158"/>
                    <a:pt x="13" y="107"/>
                  </a:cubicBezTo>
                  <a:cubicBezTo>
                    <a:pt x="13" y="56"/>
                    <a:pt x="55" y="14"/>
                    <a:pt x="106" y="14"/>
                  </a:cubicBezTo>
                  <a:cubicBezTo>
                    <a:pt x="157" y="14"/>
                    <a:pt x="199" y="56"/>
                    <a:pt x="199" y="107"/>
                  </a:cubicBezTo>
                  <a:cubicBezTo>
                    <a:pt x="199" y="113"/>
                    <a:pt x="199" y="119"/>
                    <a:pt x="197" y="126"/>
                  </a:cubicBezTo>
                  <a:close/>
                  <a:moveTo>
                    <a:pt x="197" y="126"/>
                  </a:moveTo>
                  <a:cubicBezTo>
                    <a:pt x="197" y="126"/>
                    <a:pt x="197" y="126"/>
                    <a:pt x="197" y="126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" name="Freeform 13"/>
            <p:cNvSpPr>
              <a:spLocks/>
            </p:cNvSpPr>
            <p:nvPr/>
          </p:nvSpPr>
          <p:spPr bwMode="auto">
            <a:xfrm>
              <a:off x="1369" y="1975"/>
              <a:ext cx="583" cy="699"/>
            </a:xfrm>
            <a:custGeom>
              <a:avLst/>
              <a:gdLst>
                <a:gd name="T0" fmla="*/ 216 w 245"/>
                <a:gd name="T1" fmla="*/ 0 h 294"/>
                <a:gd name="T2" fmla="*/ 188 w 245"/>
                <a:gd name="T3" fmla="*/ 28 h 294"/>
                <a:gd name="T4" fmla="*/ 188 w 245"/>
                <a:gd name="T5" fmla="*/ 131 h 294"/>
                <a:gd name="T6" fmla="*/ 162 w 245"/>
                <a:gd name="T7" fmla="*/ 199 h 294"/>
                <a:gd name="T8" fmla="*/ 46 w 245"/>
                <a:gd name="T9" fmla="*/ 199 h 294"/>
                <a:gd name="T10" fmla="*/ 0 w 245"/>
                <a:gd name="T11" fmla="*/ 245 h 294"/>
                <a:gd name="T12" fmla="*/ 0 w 245"/>
                <a:gd name="T13" fmla="*/ 277 h 294"/>
                <a:gd name="T14" fmla="*/ 81 w 245"/>
                <a:gd name="T15" fmla="*/ 294 h 294"/>
                <a:gd name="T16" fmla="*/ 205 w 245"/>
                <a:gd name="T17" fmla="*/ 253 h 294"/>
                <a:gd name="T18" fmla="*/ 205 w 245"/>
                <a:gd name="T19" fmla="*/ 246 h 294"/>
                <a:gd name="T20" fmla="*/ 207 w 245"/>
                <a:gd name="T21" fmla="*/ 242 h 294"/>
                <a:gd name="T22" fmla="*/ 243 w 245"/>
                <a:gd name="T23" fmla="*/ 146 h 294"/>
                <a:gd name="T24" fmla="*/ 245 w 245"/>
                <a:gd name="T25" fmla="*/ 136 h 294"/>
                <a:gd name="T26" fmla="*/ 245 w 245"/>
                <a:gd name="T27" fmla="*/ 28 h 294"/>
                <a:gd name="T28" fmla="*/ 216 w 245"/>
                <a:gd name="T29" fmla="*/ 0 h 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45" h="294">
                  <a:moveTo>
                    <a:pt x="216" y="0"/>
                  </a:moveTo>
                  <a:cubicBezTo>
                    <a:pt x="201" y="0"/>
                    <a:pt x="188" y="13"/>
                    <a:pt x="188" y="28"/>
                  </a:cubicBezTo>
                  <a:cubicBezTo>
                    <a:pt x="188" y="131"/>
                    <a:pt x="188" y="131"/>
                    <a:pt x="188" y="131"/>
                  </a:cubicBezTo>
                  <a:cubicBezTo>
                    <a:pt x="162" y="199"/>
                    <a:pt x="162" y="199"/>
                    <a:pt x="162" y="199"/>
                  </a:cubicBezTo>
                  <a:cubicBezTo>
                    <a:pt x="46" y="199"/>
                    <a:pt x="46" y="199"/>
                    <a:pt x="46" y="199"/>
                  </a:cubicBezTo>
                  <a:cubicBezTo>
                    <a:pt x="20" y="199"/>
                    <a:pt x="0" y="219"/>
                    <a:pt x="0" y="245"/>
                  </a:cubicBezTo>
                  <a:cubicBezTo>
                    <a:pt x="0" y="277"/>
                    <a:pt x="0" y="277"/>
                    <a:pt x="0" y="277"/>
                  </a:cubicBezTo>
                  <a:cubicBezTo>
                    <a:pt x="25" y="288"/>
                    <a:pt x="52" y="294"/>
                    <a:pt x="81" y="294"/>
                  </a:cubicBezTo>
                  <a:cubicBezTo>
                    <a:pt x="127" y="294"/>
                    <a:pt x="170" y="279"/>
                    <a:pt x="205" y="253"/>
                  </a:cubicBezTo>
                  <a:cubicBezTo>
                    <a:pt x="205" y="246"/>
                    <a:pt x="205" y="246"/>
                    <a:pt x="205" y="246"/>
                  </a:cubicBezTo>
                  <a:cubicBezTo>
                    <a:pt x="205" y="245"/>
                    <a:pt x="206" y="243"/>
                    <a:pt x="207" y="242"/>
                  </a:cubicBezTo>
                  <a:cubicBezTo>
                    <a:pt x="243" y="146"/>
                    <a:pt x="243" y="146"/>
                    <a:pt x="243" y="146"/>
                  </a:cubicBezTo>
                  <a:cubicBezTo>
                    <a:pt x="244" y="143"/>
                    <a:pt x="245" y="139"/>
                    <a:pt x="245" y="136"/>
                  </a:cubicBezTo>
                  <a:cubicBezTo>
                    <a:pt x="245" y="28"/>
                    <a:pt x="245" y="28"/>
                    <a:pt x="245" y="28"/>
                  </a:cubicBezTo>
                  <a:cubicBezTo>
                    <a:pt x="245" y="13"/>
                    <a:pt x="232" y="0"/>
                    <a:pt x="216" y="0"/>
                  </a:cubicBezTo>
                  <a:close/>
                </a:path>
              </a:pathLst>
            </a:custGeom>
            <a:solidFill>
              <a:srgbClr val="FFFCDD"/>
            </a:solidFill>
            <a:ln w="30163" cap="flat">
              <a:solidFill>
                <a:srgbClr val="231F2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2" name="CaixaDeTexto 11"/>
          <p:cNvSpPr txBox="1"/>
          <p:nvPr/>
        </p:nvSpPr>
        <p:spPr>
          <a:xfrm>
            <a:off x="1615642" y="685071"/>
            <a:ext cx="205019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2000" b="1" dirty="0">
                <a:solidFill>
                  <a:schemeClr val="accent2">
                    <a:lumMod val="75000"/>
                  </a:schemeClr>
                </a:solidFill>
              </a:rPr>
              <a:t>primeira lembrança</a:t>
            </a:r>
            <a:endParaRPr lang="pt-BR" sz="2000" dirty="0">
              <a:solidFill>
                <a:schemeClr val="accent2">
                  <a:lumMod val="75000"/>
                </a:schemeClr>
              </a:solidFill>
            </a:endParaRPr>
          </a:p>
        </p:txBody>
      </p:sp>
      <p:grpSp>
        <p:nvGrpSpPr>
          <p:cNvPr id="15" name="Grupo 14"/>
          <p:cNvGrpSpPr/>
          <p:nvPr/>
        </p:nvGrpSpPr>
        <p:grpSpPr>
          <a:xfrm>
            <a:off x="582377" y="4114321"/>
            <a:ext cx="1605104" cy="1612938"/>
            <a:chOff x="7269163" y="1814738"/>
            <a:chExt cx="3903662" cy="3922713"/>
          </a:xfrm>
        </p:grpSpPr>
        <p:grpSp>
          <p:nvGrpSpPr>
            <p:cNvPr id="16" name="Grupo 15"/>
            <p:cNvGrpSpPr/>
            <p:nvPr/>
          </p:nvGrpSpPr>
          <p:grpSpPr>
            <a:xfrm>
              <a:off x="8496300" y="3102201"/>
              <a:ext cx="1563687" cy="1649413"/>
              <a:chOff x="8328025" y="2344738"/>
              <a:chExt cx="1563687" cy="1649413"/>
            </a:xfrm>
            <a:solidFill>
              <a:srgbClr val="009999"/>
            </a:solidFill>
          </p:grpSpPr>
          <p:sp>
            <p:nvSpPr>
              <p:cNvPr id="52" name="Freeform 16"/>
              <p:cNvSpPr>
                <a:spLocks/>
              </p:cNvSpPr>
              <p:nvPr/>
            </p:nvSpPr>
            <p:spPr bwMode="auto">
              <a:xfrm>
                <a:off x="8328025" y="2344738"/>
                <a:ext cx="1135062" cy="1044575"/>
              </a:xfrm>
              <a:custGeom>
                <a:avLst/>
                <a:gdLst>
                  <a:gd name="T0" fmla="*/ 84 w 302"/>
                  <a:gd name="T1" fmla="*/ 37 h 278"/>
                  <a:gd name="T2" fmla="*/ 89 w 302"/>
                  <a:gd name="T3" fmla="*/ 24 h 278"/>
                  <a:gd name="T4" fmla="*/ 90 w 302"/>
                  <a:gd name="T5" fmla="*/ 9 h 278"/>
                  <a:gd name="T6" fmla="*/ 92 w 302"/>
                  <a:gd name="T7" fmla="*/ 0 h 278"/>
                  <a:gd name="T8" fmla="*/ 96 w 302"/>
                  <a:gd name="T9" fmla="*/ 2 h 278"/>
                  <a:gd name="T10" fmla="*/ 99 w 302"/>
                  <a:gd name="T11" fmla="*/ 11 h 278"/>
                  <a:gd name="T12" fmla="*/ 103 w 302"/>
                  <a:gd name="T13" fmla="*/ 33 h 278"/>
                  <a:gd name="T14" fmla="*/ 128 w 302"/>
                  <a:gd name="T15" fmla="*/ 54 h 278"/>
                  <a:gd name="T16" fmla="*/ 172 w 302"/>
                  <a:gd name="T17" fmla="*/ 57 h 278"/>
                  <a:gd name="T18" fmla="*/ 302 w 302"/>
                  <a:gd name="T19" fmla="*/ 64 h 278"/>
                  <a:gd name="T20" fmla="*/ 299 w 302"/>
                  <a:gd name="T21" fmla="*/ 74 h 278"/>
                  <a:gd name="T22" fmla="*/ 291 w 302"/>
                  <a:gd name="T23" fmla="*/ 104 h 278"/>
                  <a:gd name="T24" fmla="*/ 293 w 302"/>
                  <a:gd name="T25" fmla="*/ 143 h 278"/>
                  <a:gd name="T26" fmla="*/ 284 w 302"/>
                  <a:gd name="T27" fmla="*/ 172 h 278"/>
                  <a:gd name="T28" fmla="*/ 278 w 302"/>
                  <a:gd name="T29" fmla="*/ 195 h 278"/>
                  <a:gd name="T30" fmla="*/ 266 w 302"/>
                  <a:gd name="T31" fmla="*/ 203 h 278"/>
                  <a:gd name="T32" fmla="*/ 260 w 302"/>
                  <a:gd name="T33" fmla="*/ 215 h 278"/>
                  <a:gd name="T34" fmla="*/ 249 w 302"/>
                  <a:gd name="T35" fmla="*/ 222 h 278"/>
                  <a:gd name="T36" fmla="*/ 237 w 302"/>
                  <a:gd name="T37" fmla="*/ 237 h 278"/>
                  <a:gd name="T38" fmla="*/ 227 w 302"/>
                  <a:gd name="T39" fmla="*/ 252 h 278"/>
                  <a:gd name="T40" fmla="*/ 222 w 302"/>
                  <a:gd name="T41" fmla="*/ 261 h 278"/>
                  <a:gd name="T42" fmla="*/ 224 w 302"/>
                  <a:gd name="T43" fmla="*/ 271 h 278"/>
                  <a:gd name="T44" fmla="*/ 224 w 302"/>
                  <a:gd name="T45" fmla="*/ 278 h 278"/>
                  <a:gd name="T46" fmla="*/ 213 w 302"/>
                  <a:gd name="T47" fmla="*/ 275 h 278"/>
                  <a:gd name="T48" fmla="*/ 213 w 302"/>
                  <a:gd name="T49" fmla="*/ 265 h 278"/>
                  <a:gd name="T50" fmla="*/ 205 w 302"/>
                  <a:gd name="T51" fmla="*/ 260 h 278"/>
                  <a:gd name="T52" fmla="*/ 198 w 302"/>
                  <a:gd name="T53" fmla="*/ 266 h 278"/>
                  <a:gd name="T54" fmla="*/ 185 w 302"/>
                  <a:gd name="T55" fmla="*/ 264 h 278"/>
                  <a:gd name="T56" fmla="*/ 169 w 302"/>
                  <a:gd name="T57" fmla="*/ 265 h 278"/>
                  <a:gd name="T58" fmla="*/ 156 w 302"/>
                  <a:gd name="T59" fmla="*/ 258 h 278"/>
                  <a:gd name="T60" fmla="*/ 137 w 302"/>
                  <a:gd name="T61" fmla="*/ 256 h 278"/>
                  <a:gd name="T62" fmla="*/ 124 w 302"/>
                  <a:gd name="T63" fmla="*/ 261 h 278"/>
                  <a:gd name="T64" fmla="*/ 118 w 302"/>
                  <a:gd name="T65" fmla="*/ 270 h 278"/>
                  <a:gd name="T66" fmla="*/ 110 w 302"/>
                  <a:gd name="T67" fmla="*/ 269 h 278"/>
                  <a:gd name="T68" fmla="*/ 100 w 302"/>
                  <a:gd name="T69" fmla="*/ 263 h 278"/>
                  <a:gd name="T70" fmla="*/ 89 w 302"/>
                  <a:gd name="T71" fmla="*/ 257 h 278"/>
                  <a:gd name="T72" fmla="*/ 85 w 302"/>
                  <a:gd name="T73" fmla="*/ 243 h 278"/>
                  <a:gd name="T74" fmla="*/ 88 w 302"/>
                  <a:gd name="T75" fmla="*/ 237 h 278"/>
                  <a:gd name="T76" fmla="*/ 89 w 302"/>
                  <a:gd name="T77" fmla="*/ 230 h 278"/>
                  <a:gd name="T78" fmla="*/ 39 w 302"/>
                  <a:gd name="T79" fmla="*/ 220 h 278"/>
                  <a:gd name="T80" fmla="*/ 35 w 302"/>
                  <a:gd name="T81" fmla="*/ 209 h 278"/>
                  <a:gd name="T82" fmla="*/ 31 w 302"/>
                  <a:gd name="T83" fmla="*/ 202 h 278"/>
                  <a:gd name="T84" fmla="*/ 37 w 302"/>
                  <a:gd name="T85" fmla="*/ 196 h 278"/>
                  <a:gd name="T86" fmla="*/ 34 w 302"/>
                  <a:gd name="T87" fmla="*/ 182 h 278"/>
                  <a:gd name="T88" fmla="*/ 28 w 302"/>
                  <a:gd name="T89" fmla="*/ 163 h 278"/>
                  <a:gd name="T90" fmla="*/ 46 w 302"/>
                  <a:gd name="T91" fmla="*/ 138 h 278"/>
                  <a:gd name="T92" fmla="*/ 43 w 302"/>
                  <a:gd name="T93" fmla="*/ 115 h 278"/>
                  <a:gd name="T94" fmla="*/ 43 w 302"/>
                  <a:gd name="T95" fmla="*/ 105 h 278"/>
                  <a:gd name="T96" fmla="*/ 41 w 302"/>
                  <a:gd name="T97" fmla="*/ 94 h 278"/>
                  <a:gd name="T98" fmla="*/ 24 w 302"/>
                  <a:gd name="T99" fmla="*/ 89 h 278"/>
                  <a:gd name="T100" fmla="*/ 3 w 302"/>
                  <a:gd name="T101" fmla="*/ 76 h 278"/>
                  <a:gd name="T102" fmla="*/ 2 w 302"/>
                  <a:gd name="T103" fmla="*/ 64 h 2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302" h="278">
                    <a:moveTo>
                      <a:pt x="2" y="36"/>
                    </a:moveTo>
                    <a:cubicBezTo>
                      <a:pt x="84" y="37"/>
                      <a:pt x="84" y="37"/>
                      <a:pt x="84" y="37"/>
                    </a:cubicBezTo>
                    <a:cubicBezTo>
                      <a:pt x="86" y="32"/>
                      <a:pt x="86" y="32"/>
                      <a:pt x="86" y="32"/>
                    </a:cubicBezTo>
                    <a:cubicBezTo>
                      <a:pt x="89" y="24"/>
                      <a:pt x="89" y="24"/>
                      <a:pt x="89" y="24"/>
                    </a:cubicBezTo>
                    <a:cubicBezTo>
                      <a:pt x="90" y="16"/>
                      <a:pt x="90" y="16"/>
                      <a:pt x="90" y="16"/>
                    </a:cubicBezTo>
                    <a:cubicBezTo>
                      <a:pt x="90" y="9"/>
                      <a:pt x="90" y="9"/>
                      <a:pt x="90" y="9"/>
                    </a:cubicBezTo>
                    <a:cubicBezTo>
                      <a:pt x="91" y="4"/>
                      <a:pt x="91" y="4"/>
                      <a:pt x="91" y="4"/>
                    </a:cubicBezTo>
                    <a:cubicBezTo>
                      <a:pt x="92" y="0"/>
                      <a:pt x="92" y="0"/>
                      <a:pt x="92" y="0"/>
                    </a:cubicBezTo>
                    <a:cubicBezTo>
                      <a:pt x="94" y="0"/>
                      <a:pt x="94" y="0"/>
                      <a:pt x="94" y="0"/>
                    </a:cubicBezTo>
                    <a:cubicBezTo>
                      <a:pt x="96" y="2"/>
                      <a:pt x="96" y="2"/>
                      <a:pt x="96" y="2"/>
                    </a:cubicBezTo>
                    <a:cubicBezTo>
                      <a:pt x="96" y="6"/>
                      <a:pt x="96" y="6"/>
                      <a:pt x="96" y="6"/>
                    </a:cubicBezTo>
                    <a:cubicBezTo>
                      <a:pt x="99" y="11"/>
                      <a:pt x="99" y="11"/>
                      <a:pt x="99" y="11"/>
                    </a:cubicBezTo>
                    <a:cubicBezTo>
                      <a:pt x="102" y="20"/>
                      <a:pt x="102" y="20"/>
                      <a:pt x="102" y="20"/>
                    </a:cubicBezTo>
                    <a:cubicBezTo>
                      <a:pt x="103" y="33"/>
                      <a:pt x="103" y="33"/>
                      <a:pt x="103" y="33"/>
                    </a:cubicBezTo>
                    <a:cubicBezTo>
                      <a:pt x="107" y="37"/>
                      <a:pt x="107" y="37"/>
                      <a:pt x="107" y="37"/>
                    </a:cubicBezTo>
                    <a:cubicBezTo>
                      <a:pt x="128" y="54"/>
                      <a:pt x="128" y="54"/>
                      <a:pt x="128" y="54"/>
                    </a:cubicBezTo>
                    <a:cubicBezTo>
                      <a:pt x="137" y="55"/>
                      <a:pt x="137" y="55"/>
                      <a:pt x="137" y="55"/>
                    </a:cubicBezTo>
                    <a:cubicBezTo>
                      <a:pt x="172" y="57"/>
                      <a:pt x="172" y="57"/>
                      <a:pt x="172" y="57"/>
                    </a:cubicBezTo>
                    <a:cubicBezTo>
                      <a:pt x="247" y="60"/>
                      <a:pt x="247" y="60"/>
                      <a:pt x="247" y="60"/>
                    </a:cubicBezTo>
                    <a:cubicBezTo>
                      <a:pt x="302" y="64"/>
                      <a:pt x="302" y="64"/>
                      <a:pt x="302" y="64"/>
                    </a:cubicBezTo>
                    <a:cubicBezTo>
                      <a:pt x="302" y="66"/>
                      <a:pt x="302" y="66"/>
                      <a:pt x="302" y="66"/>
                    </a:cubicBezTo>
                    <a:cubicBezTo>
                      <a:pt x="299" y="74"/>
                      <a:pt x="299" y="74"/>
                      <a:pt x="299" y="74"/>
                    </a:cubicBezTo>
                    <a:cubicBezTo>
                      <a:pt x="292" y="95"/>
                      <a:pt x="292" y="95"/>
                      <a:pt x="292" y="95"/>
                    </a:cubicBezTo>
                    <a:cubicBezTo>
                      <a:pt x="292" y="95"/>
                      <a:pt x="291" y="94"/>
                      <a:pt x="291" y="104"/>
                    </a:cubicBezTo>
                    <a:cubicBezTo>
                      <a:pt x="291" y="114"/>
                      <a:pt x="291" y="135"/>
                      <a:pt x="291" y="135"/>
                    </a:cubicBezTo>
                    <a:cubicBezTo>
                      <a:pt x="293" y="143"/>
                      <a:pt x="293" y="143"/>
                      <a:pt x="293" y="143"/>
                    </a:cubicBezTo>
                    <a:cubicBezTo>
                      <a:pt x="293" y="143"/>
                      <a:pt x="294" y="152"/>
                      <a:pt x="290" y="157"/>
                    </a:cubicBezTo>
                    <a:cubicBezTo>
                      <a:pt x="286" y="162"/>
                      <a:pt x="284" y="172"/>
                      <a:pt x="284" y="172"/>
                    </a:cubicBezTo>
                    <a:cubicBezTo>
                      <a:pt x="281" y="190"/>
                      <a:pt x="281" y="190"/>
                      <a:pt x="281" y="190"/>
                    </a:cubicBezTo>
                    <a:cubicBezTo>
                      <a:pt x="278" y="195"/>
                      <a:pt x="278" y="195"/>
                      <a:pt x="278" y="195"/>
                    </a:cubicBezTo>
                    <a:cubicBezTo>
                      <a:pt x="271" y="198"/>
                      <a:pt x="271" y="198"/>
                      <a:pt x="271" y="198"/>
                    </a:cubicBezTo>
                    <a:cubicBezTo>
                      <a:pt x="266" y="203"/>
                      <a:pt x="266" y="203"/>
                      <a:pt x="266" y="203"/>
                    </a:cubicBezTo>
                    <a:cubicBezTo>
                      <a:pt x="262" y="210"/>
                      <a:pt x="262" y="210"/>
                      <a:pt x="262" y="210"/>
                    </a:cubicBezTo>
                    <a:cubicBezTo>
                      <a:pt x="260" y="215"/>
                      <a:pt x="260" y="215"/>
                      <a:pt x="260" y="215"/>
                    </a:cubicBezTo>
                    <a:cubicBezTo>
                      <a:pt x="256" y="217"/>
                      <a:pt x="256" y="217"/>
                      <a:pt x="256" y="217"/>
                    </a:cubicBezTo>
                    <a:cubicBezTo>
                      <a:pt x="249" y="222"/>
                      <a:pt x="249" y="222"/>
                      <a:pt x="249" y="222"/>
                    </a:cubicBezTo>
                    <a:cubicBezTo>
                      <a:pt x="244" y="227"/>
                      <a:pt x="244" y="227"/>
                      <a:pt x="244" y="227"/>
                    </a:cubicBezTo>
                    <a:cubicBezTo>
                      <a:pt x="237" y="237"/>
                      <a:pt x="237" y="237"/>
                      <a:pt x="237" y="237"/>
                    </a:cubicBezTo>
                    <a:cubicBezTo>
                      <a:pt x="232" y="245"/>
                      <a:pt x="232" y="245"/>
                      <a:pt x="232" y="245"/>
                    </a:cubicBezTo>
                    <a:cubicBezTo>
                      <a:pt x="227" y="252"/>
                      <a:pt x="227" y="252"/>
                      <a:pt x="227" y="252"/>
                    </a:cubicBezTo>
                    <a:cubicBezTo>
                      <a:pt x="223" y="256"/>
                      <a:pt x="223" y="256"/>
                      <a:pt x="223" y="256"/>
                    </a:cubicBezTo>
                    <a:cubicBezTo>
                      <a:pt x="222" y="261"/>
                      <a:pt x="222" y="261"/>
                      <a:pt x="222" y="261"/>
                    </a:cubicBezTo>
                    <a:cubicBezTo>
                      <a:pt x="222" y="267"/>
                      <a:pt x="222" y="267"/>
                      <a:pt x="222" y="267"/>
                    </a:cubicBezTo>
                    <a:cubicBezTo>
                      <a:pt x="224" y="271"/>
                      <a:pt x="224" y="271"/>
                      <a:pt x="224" y="271"/>
                    </a:cubicBezTo>
                    <a:cubicBezTo>
                      <a:pt x="224" y="273"/>
                      <a:pt x="224" y="273"/>
                      <a:pt x="224" y="273"/>
                    </a:cubicBezTo>
                    <a:cubicBezTo>
                      <a:pt x="224" y="278"/>
                      <a:pt x="224" y="278"/>
                      <a:pt x="224" y="278"/>
                    </a:cubicBezTo>
                    <a:cubicBezTo>
                      <a:pt x="214" y="278"/>
                      <a:pt x="214" y="278"/>
                      <a:pt x="214" y="278"/>
                    </a:cubicBezTo>
                    <a:cubicBezTo>
                      <a:pt x="213" y="275"/>
                      <a:pt x="213" y="275"/>
                      <a:pt x="213" y="275"/>
                    </a:cubicBezTo>
                    <a:cubicBezTo>
                      <a:pt x="214" y="269"/>
                      <a:pt x="214" y="269"/>
                      <a:pt x="214" y="269"/>
                    </a:cubicBezTo>
                    <a:cubicBezTo>
                      <a:pt x="213" y="265"/>
                      <a:pt x="213" y="265"/>
                      <a:pt x="213" y="265"/>
                    </a:cubicBezTo>
                    <a:cubicBezTo>
                      <a:pt x="210" y="260"/>
                      <a:pt x="210" y="260"/>
                      <a:pt x="210" y="260"/>
                    </a:cubicBezTo>
                    <a:cubicBezTo>
                      <a:pt x="205" y="260"/>
                      <a:pt x="205" y="260"/>
                      <a:pt x="205" y="260"/>
                    </a:cubicBezTo>
                    <a:cubicBezTo>
                      <a:pt x="200" y="263"/>
                      <a:pt x="200" y="263"/>
                      <a:pt x="200" y="263"/>
                    </a:cubicBezTo>
                    <a:cubicBezTo>
                      <a:pt x="198" y="266"/>
                      <a:pt x="198" y="266"/>
                      <a:pt x="198" y="266"/>
                    </a:cubicBezTo>
                    <a:cubicBezTo>
                      <a:pt x="198" y="266"/>
                      <a:pt x="193" y="266"/>
                      <a:pt x="191" y="266"/>
                    </a:cubicBezTo>
                    <a:cubicBezTo>
                      <a:pt x="189" y="266"/>
                      <a:pt x="185" y="264"/>
                      <a:pt x="185" y="264"/>
                    </a:cubicBezTo>
                    <a:cubicBezTo>
                      <a:pt x="181" y="264"/>
                      <a:pt x="181" y="264"/>
                      <a:pt x="181" y="264"/>
                    </a:cubicBezTo>
                    <a:cubicBezTo>
                      <a:pt x="169" y="265"/>
                      <a:pt x="169" y="265"/>
                      <a:pt x="169" y="265"/>
                    </a:cubicBezTo>
                    <a:cubicBezTo>
                      <a:pt x="162" y="262"/>
                      <a:pt x="162" y="262"/>
                      <a:pt x="162" y="262"/>
                    </a:cubicBezTo>
                    <a:cubicBezTo>
                      <a:pt x="162" y="262"/>
                      <a:pt x="160" y="261"/>
                      <a:pt x="156" y="258"/>
                    </a:cubicBezTo>
                    <a:cubicBezTo>
                      <a:pt x="152" y="255"/>
                      <a:pt x="149" y="255"/>
                      <a:pt x="148" y="255"/>
                    </a:cubicBezTo>
                    <a:cubicBezTo>
                      <a:pt x="146" y="255"/>
                      <a:pt x="140" y="255"/>
                      <a:pt x="137" y="256"/>
                    </a:cubicBezTo>
                    <a:cubicBezTo>
                      <a:pt x="133" y="257"/>
                      <a:pt x="135" y="257"/>
                      <a:pt x="132" y="257"/>
                    </a:cubicBezTo>
                    <a:cubicBezTo>
                      <a:pt x="129" y="257"/>
                      <a:pt x="125" y="260"/>
                      <a:pt x="124" y="261"/>
                    </a:cubicBezTo>
                    <a:cubicBezTo>
                      <a:pt x="123" y="261"/>
                      <a:pt x="120" y="266"/>
                      <a:pt x="120" y="266"/>
                    </a:cubicBezTo>
                    <a:cubicBezTo>
                      <a:pt x="118" y="270"/>
                      <a:pt x="118" y="270"/>
                      <a:pt x="118" y="270"/>
                    </a:cubicBezTo>
                    <a:cubicBezTo>
                      <a:pt x="112" y="269"/>
                      <a:pt x="112" y="269"/>
                      <a:pt x="112" y="269"/>
                    </a:cubicBezTo>
                    <a:cubicBezTo>
                      <a:pt x="110" y="269"/>
                      <a:pt x="110" y="269"/>
                      <a:pt x="110" y="269"/>
                    </a:cubicBezTo>
                    <a:cubicBezTo>
                      <a:pt x="107" y="267"/>
                      <a:pt x="107" y="267"/>
                      <a:pt x="107" y="267"/>
                    </a:cubicBezTo>
                    <a:cubicBezTo>
                      <a:pt x="100" y="263"/>
                      <a:pt x="100" y="263"/>
                      <a:pt x="100" y="263"/>
                    </a:cubicBezTo>
                    <a:cubicBezTo>
                      <a:pt x="95" y="261"/>
                      <a:pt x="95" y="261"/>
                      <a:pt x="95" y="261"/>
                    </a:cubicBezTo>
                    <a:cubicBezTo>
                      <a:pt x="89" y="257"/>
                      <a:pt x="89" y="257"/>
                      <a:pt x="89" y="257"/>
                    </a:cubicBezTo>
                    <a:cubicBezTo>
                      <a:pt x="87" y="254"/>
                      <a:pt x="87" y="254"/>
                      <a:pt x="87" y="254"/>
                    </a:cubicBezTo>
                    <a:cubicBezTo>
                      <a:pt x="85" y="243"/>
                      <a:pt x="85" y="243"/>
                      <a:pt x="85" y="243"/>
                    </a:cubicBezTo>
                    <a:cubicBezTo>
                      <a:pt x="85" y="239"/>
                      <a:pt x="85" y="239"/>
                      <a:pt x="85" y="239"/>
                    </a:cubicBezTo>
                    <a:cubicBezTo>
                      <a:pt x="88" y="237"/>
                      <a:pt x="88" y="237"/>
                      <a:pt x="88" y="237"/>
                    </a:cubicBezTo>
                    <a:cubicBezTo>
                      <a:pt x="89" y="233"/>
                      <a:pt x="89" y="233"/>
                      <a:pt x="89" y="233"/>
                    </a:cubicBezTo>
                    <a:cubicBezTo>
                      <a:pt x="89" y="230"/>
                      <a:pt x="89" y="230"/>
                      <a:pt x="89" y="230"/>
                    </a:cubicBezTo>
                    <a:cubicBezTo>
                      <a:pt x="40" y="229"/>
                      <a:pt x="40" y="229"/>
                      <a:pt x="40" y="229"/>
                    </a:cubicBezTo>
                    <a:cubicBezTo>
                      <a:pt x="39" y="220"/>
                      <a:pt x="39" y="220"/>
                      <a:pt x="39" y="220"/>
                    </a:cubicBezTo>
                    <a:cubicBezTo>
                      <a:pt x="37" y="211"/>
                      <a:pt x="37" y="211"/>
                      <a:pt x="37" y="211"/>
                    </a:cubicBezTo>
                    <a:cubicBezTo>
                      <a:pt x="35" y="209"/>
                      <a:pt x="35" y="209"/>
                      <a:pt x="35" y="209"/>
                    </a:cubicBezTo>
                    <a:cubicBezTo>
                      <a:pt x="33" y="206"/>
                      <a:pt x="33" y="206"/>
                      <a:pt x="33" y="206"/>
                    </a:cubicBezTo>
                    <a:cubicBezTo>
                      <a:pt x="31" y="202"/>
                      <a:pt x="31" y="202"/>
                      <a:pt x="31" y="202"/>
                    </a:cubicBezTo>
                    <a:cubicBezTo>
                      <a:pt x="36" y="202"/>
                      <a:pt x="36" y="202"/>
                      <a:pt x="36" y="202"/>
                    </a:cubicBezTo>
                    <a:cubicBezTo>
                      <a:pt x="37" y="196"/>
                      <a:pt x="37" y="196"/>
                      <a:pt x="37" y="196"/>
                    </a:cubicBezTo>
                    <a:cubicBezTo>
                      <a:pt x="36" y="186"/>
                      <a:pt x="36" y="186"/>
                      <a:pt x="36" y="186"/>
                    </a:cubicBezTo>
                    <a:cubicBezTo>
                      <a:pt x="34" y="182"/>
                      <a:pt x="34" y="182"/>
                      <a:pt x="34" y="182"/>
                    </a:cubicBezTo>
                    <a:cubicBezTo>
                      <a:pt x="31" y="165"/>
                      <a:pt x="31" y="165"/>
                      <a:pt x="31" y="165"/>
                    </a:cubicBezTo>
                    <a:cubicBezTo>
                      <a:pt x="28" y="163"/>
                      <a:pt x="28" y="163"/>
                      <a:pt x="28" y="163"/>
                    </a:cubicBezTo>
                    <a:cubicBezTo>
                      <a:pt x="32" y="159"/>
                      <a:pt x="32" y="159"/>
                      <a:pt x="32" y="159"/>
                    </a:cubicBezTo>
                    <a:cubicBezTo>
                      <a:pt x="46" y="138"/>
                      <a:pt x="46" y="138"/>
                      <a:pt x="46" y="138"/>
                    </a:cubicBezTo>
                    <a:cubicBezTo>
                      <a:pt x="46" y="119"/>
                      <a:pt x="46" y="119"/>
                      <a:pt x="46" y="119"/>
                    </a:cubicBezTo>
                    <a:cubicBezTo>
                      <a:pt x="43" y="115"/>
                      <a:pt x="43" y="115"/>
                      <a:pt x="43" y="115"/>
                    </a:cubicBezTo>
                    <a:cubicBezTo>
                      <a:pt x="42" y="110"/>
                      <a:pt x="42" y="110"/>
                      <a:pt x="42" y="110"/>
                    </a:cubicBezTo>
                    <a:cubicBezTo>
                      <a:pt x="43" y="105"/>
                      <a:pt x="43" y="105"/>
                      <a:pt x="43" y="105"/>
                    </a:cubicBezTo>
                    <a:cubicBezTo>
                      <a:pt x="43" y="105"/>
                      <a:pt x="45" y="99"/>
                      <a:pt x="44" y="98"/>
                    </a:cubicBezTo>
                    <a:cubicBezTo>
                      <a:pt x="43" y="97"/>
                      <a:pt x="42" y="95"/>
                      <a:pt x="41" y="94"/>
                    </a:cubicBezTo>
                    <a:cubicBezTo>
                      <a:pt x="40" y="93"/>
                      <a:pt x="33" y="92"/>
                      <a:pt x="33" y="92"/>
                    </a:cubicBezTo>
                    <a:cubicBezTo>
                      <a:pt x="33" y="92"/>
                      <a:pt x="25" y="89"/>
                      <a:pt x="24" y="89"/>
                    </a:cubicBezTo>
                    <a:cubicBezTo>
                      <a:pt x="23" y="89"/>
                      <a:pt x="2" y="89"/>
                      <a:pt x="2" y="89"/>
                    </a:cubicBezTo>
                    <a:cubicBezTo>
                      <a:pt x="3" y="76"/>
                      <a:pt x="3" y="76"/>
                      <a:pt x="3" y="76"/>
                    </a:cubicBezTo>
                    <a:cubicBezTo>
                      <a:pt x="0" y="71"/>
                      <a:pt x="0" y="71"/>
                      <a:pt x="0" y="71"/>
                    </a:cubicBezTo>
                    <a:cubicBezTo>
                      <a:pt x="2" y="64"/>
                      <a:pt x="2" y="64"/>
                      <a:pt x="2" y="64"/>
                    </a:cubicBezTo>
                    <a:lnTo>
                      <a:pt x="2" y="36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53" name="Freeform 17"/>
              <p:cNvSpPr>
                <a:spLocks/>
              </p:cNvSpPr>
              <p:nvPr/>
            </p:nvSpPr>
            <p:spPr bwMode="auto">
              <a:xfrm>
                <a:off x="8677275" y="3325813"/>
                <a:ext cx="700087" cy="668338"/>
              </a:xfrm>
              <a:custGeom>
                <a:avLst/>
                <a:gdLst>
                  <a:gd name="T0" fmla="*/ 11 w 186"/>
                  <a:gd name="T1" fmla="*/ 16 h 178"/>
                  <a:gd name="T2" fmla="*/ 15 w 186"/>
                  <a:gd name="T3" fmla="*/ 28 h 178"/>
                  <a:gd name="T4" fmla="*/ 10 w 186"/>
                  <a:gd name="T5" fmla="*/ 42 h 178"/>
                  <a:gd name="T6" fmla="*/ 6 w 186"/>
                  <a:gd name="T7" fmla="*/ 56 h 178"/>
                  <a:gd name="T8" fmla="*/ 1 w 186"/>
                  <a:gd name="T9" fmla="*/ 66 h 178"/>
                  <a:gd name="T10" fmla="*/ 2 w 186"/>
                  <a:gd name="T11" fmla="*/ 77 h 178"/>
                  <a:gd name="T12" fmla="*/ 1 w 186"/>
                  <a:gd name="T13" fmla="*/ 87 h 178"/>
                  <a:gd name="T14" fmla="*/ 6 w 186"/>
                  <a:gd name="T15" fmla="*/ 100 h 178"/>
                  <a:gd name="T16" fmla="*/ 7 w 186"/>
                  <a:gd name="T17" fmla="*/ 120 h 178"/>
                  <a:gd name="T18" fmla="*/ 16 w 186"/>
                  <a:gd name="T19" fmla="*/ 128 h 178"/>
                  <a:gd name="T20" fmla="*/ 30 w 186"/>
                  <a:gd name="T21" fmla="*/ 129 h 178"/>
                  <a:gd name="T22" fmla="*/ 53 w 186"/>
                  <a:gd name="T23" fmla="*/ 130 h 178"/>
                  <a:gd name="T24" fmla="*/ 62 w 186"/>
                  <a:gd name="T25" fmla="*/ 136 h 178"/>
                  <a:gd name="T26" fmla="*/ 66 w 186"/>
                  <a:gd name="T27" fmla="*/ 149 h 178"/>
                  <a:gd name="T28" fmla="*/ 69 w 186"/>
                  <a:gd name="T29" fmla="*/ 158 h 178"/>
                  <a:gd name="T30" fmla="*/ 72 w 186"/>
                  <a:gd name="T31" fmla="*/ 168 h 178"/>
                  <a:gd name="T32" fmla="*/ 75 w 186"/>
                  <a:gd name="T33" fmla="*/ 178 h 178"/>
                  <a:gd name="T34" fmla="*/ 87 w 186"/>
                  <a:gd name="T35" fmla="*/ 175 h 178"/>
                  <a:gd name="T36" fmla="*/ 97 w 186"/>
                  <a:gd name="T37" fmla="*/ 173 h 178"/>
                  <a:gd name="T38" fmla="*/ 103 w 186"/>
                  <a:gd name="T39" fmla="*/ 177 h 178"/>
                  <a:gd name="T40" fmla="*/ 106 w 186"/>
                  <a:gd name="T41" fmla="*/ 166 h 178"/>
                  <a:gd name="T42" fmla="*/ 113 w 186"/>
                  <a:gd name="T43" fmla="*/ 158 h 178"/>
                  <a:gd name="T44" fmla="*/ 120 w 186"/>
                  <a:gd name="T45" fmla="*/ 148 h 178"/>
                  <a:gd name="T46" fmla="*/ 138 w 186"/>
                  <a:gd name="T47" fmla="*/ 137 h 178"/>
                  <a:gd name="T48" fmla="*/ 158 w 186"/>
                  <a:gd name="T49" fmla="*/ 120 h 178"/>
                  <a:gd name="T50" fmla="*/ 162 w 186"/>
                  <a:gd name="T51" fmla="*/ 110 h 178"/>
                  <a:gd name="T52" fmla="*/ 167 w 186"/>
                  <a:gd name="T53" fmla="*/ 97 h 178"/>
                  <a:gd name="T54" fmla="*/ 179 w 186"/>
                  <a:gd name="T55" fmla="*/ 81 h 178"/>
                  <a:gd name="T56" fmla="*/ 186 w 186"/>
                  <a:gd name="T57" fmla="*/ 76 h 178"/>
                  <a:gd name="T58" fmla="*/ 179 w 186"/>
                  <a:gd name="T59" fmla="*/ 55 h 178"/>
                  <a:gd name="T60" fmla="*/ 157 w 186"/>
                  <a:gd name="T61" fmla="*/ 45 h 178"/>
                  <a:gd name="T62" fmla="*/ 142 w 186"/>
                  <a:gd name="T63" fmla="*/ 40 h 178"/>
                  <a:gd name="T64" fmla="*/ 135 w 186"/>
                  <a:gd name="T65" fmla="*/ 29 h 178"/>
                  <a:gd name="T66" fmla="*/ 128 w 186"/>
                  <a:gd name="T67" fmla="*/ 22 h 178"/>
                  <a:gd name="T68" fmla="*/ 111 w 186"/>
                  <a:gd name="T69" fmla="*/ 21 h 178"/>
                  <a:gd name="T70" fmla="*/ 112 w 186"/>
                  <a:gd name="T71" fmla="*/ 12 h 178"/>
                  <a:gd name="T72" fmla="*/ 115 w 186"/>
                  <a:gd name="T73" fmla="*/ 4 h 178"/>
                  <a:gd name="T74" fmla="*/ 111 w 186"/>
                  <a:gd name="T75" fmla="*/ 6 h 178"/>
                  <a:gd name="T76" fmla="*/ 99 w 186"/>
                  <a:gd name="T77" fmla="*/ 8 h 178"/>
                  <a:gd name="T78" fmla="*/ 85 w 186"/>
                  <a:gd name="T79" fmla="*/ 9 h 178"/>
                  <a:gd name="T80" fmla="*/ 71 w 186"/>
                  <a:gd name="T81" fmla="*/ 8 h 178"/>
                  <a:gd name="T82" fmla="*/ 57 w 186"/>
                  <a:gd name="T83" fmla="*/ 1 h 178"/>
                  <a:gd name="T84" fmla="*/ 46 w 186"/>
                  <a:gd name="T85" fmla="*/ 1 h 178"/>
                  <a:gd name="T86" fmla="*/ 34 w 186"/>
                  <a:gd name="T87" fmla="*/ 6 h 178"/>
                  <a:gd name="T88" fmla="*/ 26 w 186"/>
                  <a:gd name="T89" fmla="*/ 14 h 178"/>
                  <a:gd name="T90" fmla="*/ 16 w 186"/>
                  <a:gd name="T91" fmla="*/ 13 h 1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86" h="178">
                    <a:moveTo>
                      <a:pt x="9" y="9"/>
                    </a:moveTo>
                    <a:cubicBezTo>
                      <a:pt x="11" y="16"/>
                      <a:pt x="11" y="16"/>
                      <a:pt x="11" y="16"/>
                    </a:cubicBezTo>
                    <a:cubicBezTo>
                      <a:pt x="11" y="16"/>
                      <a:pt x="14" y="21"/>
                      <a:pt x="14" y="22"/>
                    </a:cubicBezTo>
                    <a:cubicBezTo>
                      <a:pt x="15" y="23"/>
                      <a:pt x="15" y="28"/>
                      <a:pt x="15" y="28"/>
                    </a:cubicBezTo>
                    <a:cubicBezTo>
                      <a:pt x="10" y="34"/>
                      <a:pt x="10" y="34"/>
                      <a:pt x="10" y="34"/>
                    </a:cubicBezTo>
                    <a:cubicBezTo>
                      <a:pt x="10" y="42"/>
                      <a:pt x="10" y="42"/>
                      <a:pt x="10" y="42"/>
                    </a:cubicBezTo>
                    <a:cubicBezTo>
                      <a:pt x="10" y="42"/>
                      <a:pt x="11" y="48"/>
                      <a:pt x="11" y="49"/>
                    </a:cubicBezTo>
                    <a:cubicBezTo>
                      <a:pt x="11" y="50"/>
                      <a:pt x="6" y="56"/>
                      <a:pt x="6" y="56"/>
                    </a:cubicBezTo>
                    <a:cubicBezTo>
                      <a:pt x="1" y="61"/>
                      <a:pt x="1" y="61"/>
                      <a:pt x="1" y="61"/>
                    </a:cubicBezTo>
                    <a:cubicBezTo>
                      <a:pt x="1" y="66"/>
                      <a:pt x="1" y="66"/>
                      <a:pt x="1" y="66"/>
                    </a:cubicBezTo>
                    <a:cubicBezTo>
                      <a:pt x="5" y="71"/>
                      <a:pt x="5" y="71"/>
                      <a:pt x="5" y="71"/>
                    </a:cubicBezTo>
                    <a:cubicBezTo>
                      <a:pt x="2" y="77"/>
                      <a:pt x="2" y="77"/>
                      <a:pt x="2" y="77"/>
                    </a:cubicBezTo>
                    <a:cubicBezTo>
                      <a:pt x="2" y="77"/>
                      <a:pt x="0" y="80"/>
                      <a:pt x="0" y="81"/>
                    </a:cubicBezTo>
                    <a:cubicBezTo>
                      <a:pt x="0" y="82"/>
                      <a:pt x="1" y="85"/>
                      <a:pt x="1" y="87"/>
                    </a:cubicBezTo>
                    <a:cubicBezTo>
                      <a:pt x="1" y="88"/>
                      <a:pt x="4" y="94"/>
                      <a:pt x="4" y="95"/>
                    </a:cubicBezTo>
                    <a:cubicBezTo>
                      <a:pt x="4" y="96"/>
                      <a:pt x="6" y="100"/>
                      <a:pt x="6" y="100"/>
                    </a:cubicBezTo>
                    <a:cubicBezTo>
                      <a:pt x="6" y="108"/>
                      <a:pt x="6" y="108"/>
                      <a:pt x="6" y="108"/>
                    </a:cubicBezTo>
                    <a:cubicBezTo>
                      <a:pt x="7" y="120"/>
                      <a:pt x="7" y="120"/>
                      <a:pt x="7" y="120"/>
                    </a:cubicBezTo>
                    <a:cubicBezTo>
                      <a:pt x="7" y="127"/>
                      <a:pt x="7" y="127"/>
                      <a:pt x="7" y="127"/>
                    </a:cubicBezTo>
                    <a:cubicBezTo>
                      <a:pt x="16" y="128"/>
                      <a:pt x="16" y="128"/>
                      <a:pt x="16" y="128"/>
                    </a:cubicBezTo>
                    <a:cubicBezTo>
                      <a:pt x="18" y="129"/>
                      <a:pt x="18" y="129"/>
                      <a:pt x="18" y="129"/>
                    </a:cubicBezTo>
                    <a:cubicBezTo>
                      <a:pt x="30" y="129"/>
                      <a:pt x="30" y="129"/>
                      <a:pt x="30" y="129"/>
                    </a:cubicBezTo>
                    <a:cubicBezTo>
                      <a:pt x="44" y="128"/>
                      <a:pt x="44" y="128"/>
                      <a:pt x="44" y="128"/>
                    </a:cubicBezTo>
                    <a:cubicBezTo>
                      <a:pt x="53" y="130"/>
                      <a:pt x="53" y="130"/>
                      <a:pt x="53" y="130"/>
                    </a:cubicBezTo>
                    <a:cubicBezTo>
                      <a:pt x="59" y="132"/>
                      <a:pt x="59" y="132"/>
                      <a:pt x="59" y="132"/>
                    </a:cubicBezTo>
                    <a:cubicBezTo>
                      <a:pt x="62" y="136"/>
                      <a:pt x="62" y="136"/>
                      <a:pt x="62" y="136"/>
                    </a:cubicBezTo>
                    <a:cubicBezTo>
                      <a:pt x="65" y="141"/>
                      <a:pt x="65" y="141"/>
                      <a:pt x="65" y="141"/>
                    </a:cubicBezTo>
                    <a:cubicBezTo>
                      <a:pt x="66" y="149"/>
                      <a:pt x="66" y="149"/>
                      <a:pt x="66" y="149"/>
                    </a:cubicBezTo>
                    <a:cubicBezTo>
                      <a:pt x="66" y="156"/>
                      <a:pt x="66" y="156"/>
                      <a:pt x="66" y="156"/>
                    </a:cubicBezTo>
                    <a:cubicBezTo>
                      <a:pt x="69" y="158"/>
                      <a:pt x="69" y="158"/>
                      <a:pt x="69" y="158"/>
                    </a:cubicBezTo>
                    <a:cubicBezTo>
                      <a:pt x="71" y="162"/>
                      <a:pt x="71" y="162"/>
                      <a:pt x="71" y="162"/>
                    </a:cubicBezTo>
                    <a:cubicBezTo>
                      <a:pt x="72" y="168"/>
                      <a:pt x="72" y="168"/>
                      <a:pt x="72" y="168"/>
                    </a:cubicBezTo>
                    <a:cubicBezTo>
                      <a:pt x="73" y="175"/>
                      <a:pt x="73" y="175"/>
                      <a:pt x="73" y="175"/>
                    </a:cubicBezTo>
                    <a:cubicBezTo>
                      <a:pt x="75" y="178"/>
                      <a:pt x="75" y="178"/>
                      <a:pt x="75" y="178"/>
                    </a:cubicBezTo>
                    <a:cubicBezTo>
                      <a:pt x="83" y="178"/>
                      <a:pt x="83" y="178"/>
                      <a:pt x="83" y="178"/>
                    </a:cubicBezTo>
                    <a:cubicBezTo>
                      <a:pt x="87" y="175"/>
                      <a:pt x="87" y="175"/>
                      <a:pt x="87" y="175"/>
                    </a:cubicBezTo>
                    <a:cubicBezTo>
                      <a:pt x="91" y="173"/>
                      <a:pt x="91" y="173"/>
                      <a:pt x="91" y="173"/>
                    </a:cubicBezTo>
                    <a:cubicBezTo>
                      <a:pt x="97" y="173"/>
                      <a:pt x="97" y="173"/>
                      <a:pt x="97" y="173"/>
                    </a:cubicBezTo>
                    <a:cubicBezTo>
                      <a:pt x="99" y="176"/>
                      <a:pt x="99" y="176"/>
                      <a:pt x="99" y="176"/>
                    </a:cubicBezTo>
                    <a:cubicBezTo>
                      <a:pt x="103" y="177"/>
                      <a:pt x="103" y="177"/>
                      <a:pt x="103" y="177"/>
                    </a:cubicBezTo>
                    <a:cubicBezTo>
                      <a:pt x="105" y="174"/>
                      <a:pt x="105" y="174"/>
                      <a:pt x="105" y="174"/>
                    </a:cubicBezTo>
                    <a:cubicBezTo>
                      <a:pt x="106" y="166"/>
                      <a:pt x="106" y="166"/>
                      <a:pt x="106" y="166"/>
                    </a:cubicBezTo>
                    <a:cubicBezTo>
                      <a:pt x="112" y="162"/>
                      <a:pt x="112" y="162"/>
                      <a:pt x="112" y="162"/>
                    </a:cubicBezTo>
                    <a:cubicBezTo>
                      <a:pt x="113" y="158"/>
                      <a:pt x="113" y="158"/>
                      <a:pt x="113" y="158"/>
                    </a:cubicBezTo>
                    <a:cubicBezTo>
                      <a:pt x="116" y="153"/>
                      <a:pt x="116" y="153"/>
                      <a:pt x="116" y="153"/>
                    </a:cubicBezTo>
                    <a:cubicBezTo>
                      <a:pt x="120" y="148"/>
                      <a:pt x="120" y="148"/>
                      <a:pt x="120" y="148"/>
                    </a:cubicBezTo>
                    <a:cubicBezTo>
                      <a:pt x="133" y="142"/>
                      <a:pt x="133" y="142"/>
                      <a:pt x="133" y="142"/>
                    </a:cubicBezTo>
                    <a:cubicBezTo>
                      <a:pt x="138" y="137"/>
                      <a:pt x="138" y="137"/>
                      <a:pt x="138" y="137"/>
                    </a:cubicBezTo>
                    <a:cubicBezTo>
                      <a:pt x="146" y="130"/>
                      <a:pt x="146" y="130"/>
                      <a:pt x="146" y="130"/>
                    </a:cubicBezTo>
                    <a:cubicBezTo>
                      <a:pt x="158" y="120"/>
                      <a:pt x="158" y="120"/>
                      <a:pt x="158" y="120"/>
                    </a:cubicBezTo>
                    <a:cubicBezTo>
                      <a:pt x="158" y="120"/>
                      <a:pt x="158" y="116"/>
                      <a:pt x="159" y="115"/>
                    </a:cubicBezTo>
                    <a:cubicBezTo>
                      <a:pt x="159" y="114"/>
                      <a:pt x="162" y="110"/>
                      <a:pt x="162" y="110"/>
                    </a:cubicBezTo>
                    <a:cubicBezTo>
                      <a:pt x="163" y="104"/>
                      <a:pt x="163" y="104"/>
                      <a:pt x="163" y="104"/>
                    </a:cubicBezTo>
                    <a:cubicBezTo>
                      <a:pt x="167" y="97"/>
                      <a:pt x="167" y="97"/>
                      <a:pt x="167" y="97"/>
                    </a:cubicBezTo>
                    <a:cubicBezTo>
                      <a:pt x="174" y="88"/>
                      <a:pt x="174" y="88"/>
                      <a:pt x="174" y="88"/>
                    </a:cubicBezTo>
                    <a:cubicBezTo>
                      <a:pt x="179" y="81"/>
                      <a:pt x="179" y="81"/>
                      <a:pt x="179" y="81"/>
                    </a:cubicBezTo>
                    <a:cubicBezTo>
                      <a:pt x="184" y="77"/>
                      <a:pt x="184" y="77"/>
                      <a:pt x="184" y="77"/>
                    </a:cubicBezTo>
                    <a:cubicBezTo>
                      <a:pt x="186" y="76"/>
                      <a:pt x="186" y="76"/>
                      <a:pt x="186" y="76"/>
                    </a:cubicBezTo>
                    <a:cubicBezTo>
                      <a:pt x="186" y="57"/>
                      <a:pt x="186" y="57"/>
                      <a:pt x="186" y="57"/>
                    </a:cubicBezTo>
                    <a:cubicBezTo>
                      <a:pt x="179" y="55"/>
                      <a:pt x="179" y="55"/>
                      <a:pt x="179" y="55"/>
                    </a:cubicBezTo>
                    <a:cubicBezTo>
                      <a:pt x="169" y="52"/>
                      <a:pt x="169" y="52"/>
                      <a:pt x="169" y="52"/>
                    </a:cubicBezTo>
                    <a:cubicBezTo>
                      <a:pt x="169" y="52"/>
                      <a:pt x="159" y="46"/>
                      <a:pt x="157" y="45"/>
                    </a:cubicBezTo>
                    <a:cubicBezTo>
                      <a:pt x="156" y="44"/>
                      <a:pt x="151" y="42"/>
                      <a:pt x="150" y="41"/>
                    </a:cubicBezTo>
                    <a:cubicBezTo>
                      <a:pt x="149" y="40"/>
                      <a:pt x="144" y="40"/>
                      <a:pt x="142" y="40"/>
                    </a:cubicBezTo>
                    <a:cubicBezTo>
                      <a:pt x="140" y="40"/>
                      <a:pt x="137" y="40"/>
                      <a:pt x="135" y="39"/>
                    </a:cubicBezTo>
                    <a:cubicBezTo>
                      <a:pt x="134" y="38"/>
                      <a:pt x="135" y="29"/>
                      <a:pt x="135" y="29"/>
                    </a:cubicBezTo>
                    <a:cubicBezTo>
                      <a:pt x="135" y="29"/>
                      <a:pt x="130" y="27"/>
                      <a:pt x="129" y="26"/>
                    </a:cubicBezTo>
                    <a:cubicBezTo>
                      <a:pt x="128" y="25"/>
                      <a:pt x="130" y="23"/>
                      <a:pt x="128" y="22"/>
                    </a:cubicBezTo>
                    <a:cubicBezTo>
                      <a:pt x="126" y="21"/>
                      <a:pt x="121" y="21"/>
                      <a:pt x="119" y="21"/>
                    </a:cubicBezTo>
                    <a:cubicBezTo>
                      <a:pt x="117" y="21"/>
                      <a:pt x="111" y="21"/>
                      <a:pt x="111" y="21"/>
                    </a:cubicBezTo>
                    <a:cubicBezTo>
                      <a:pt x="109" y="15"/>
                      <a:pt x="109" y="15"/>
                      <a:pt x="109" y="15"/>
                    </a:cubicBezTo>
                    <a:cubicBezTo>
                      <a:pt x="112" y="12"/>
                      <a:pt x="112" y="12"/>
                      <a:pt x="112" y="12"/>
                    </a:cubicBezTo>
                    <a:cubicBezTo>
                      <a:pt x="113" y="8"/>
                      <a:pt x="113" y="8"/>
                      <a:pt x="113" y="8"/>
                    </a:cubicBezTo>
                    <a:cubicBezTo>
                      <a:pt x="115" y="4"/>
                      <a:pt x="115" y="4"/>
                      <a:pt x="115" y="4"/>
                    </a:cubicBezTo>
                    <a:cubicBezTo>
                      <a:pt x="112" y="5"/>
                      <a:pt x="112" y="5"/>
                      <a:pt x="112" y="5"/>
                    </a:cubicBezTo>
                    <a:cubicBezTo>
                      <a:pt x="111" y="6"/>
                      <a:pt x="111" y="6"/>
                      <a:pt x="111" y="6"/>
                    </a:cubicBezTo>
                    <a:cubicBezTo>
                      <a:pt x="105" y="8"/>
                      <a:pt x="105" y="8"/>
                      <a:pt x="105" y="8"/>
                    </a:cubicBezTo>
                    <a:cubicBezTo>
                      <a:pt x="99" y="8"/>
                      <a:pt x="99" y="8"/>
                      <a:pt x="99" y="8"/>
                    </a:cubicBezTo>
                    <a:cubicBezTo>
                      <a:pt x="99" y="8"/>
                      <a:pt x="93" y="8"/>
                      <a:pt x="92" y="8"/>
                    </a:cubicBezTo>
                    <a:cubicBezTo>
                      <a:pt x="91" y="8"/>
                      <a:pt x="85" y="9"/>
                      <a:pt x="85" y="9"/>
                    </a:cubicBezTo>
                    <a:cubicBezTo>
                      <a:pt x="85" y="9"/>
                      <a:pt x="80" y="9"/>
                      <a:pt x="78" y="9"/>
                    </a:cubicBezTo>
                    <a:cubicBezTo>
                      <a:pt x="76" y="9"/>
                      <a:pt x="73" y="9"/>
                      <a:pt x="71" y="8"/>
                    </a:cubicBezTo>
                    <a:cubicBezTo>
                      <a:pt x="69" y="7"/>
                      <a:pt x="66" y="6"/>
                      <a:pt x="65" y="5"/>
                    </a:cubicBezTo>
                    <a:cubicBezTo>
                      <a:pt x="64" y="5"/>
                      <a:pt x="57" y="1"/>
                      <a:pt x="57" y="1"/>
                    </a:cubicBezTo>
                    <a:cubicBezTo>
                      <a:pt x="57" y="1"/>
                      <a:pt x="55" y="0"/>
                      <a:pt x="53" y="0"/>
                    </a:cubicBezTo>
                    <a:cubicBezTo>
                      <a:pt x="52" y="0"/>
                      <a:pt x="47" y="1"/>
                      <a:pt x="46" y="1"/>
                    </a:cubicBezTo>
                    <a:cubicBezTo>
                      <a:pt x="45" y="1"/>
                      <a:pt x="38" y="3"/>
                      <a:pt x="38" y="3"/>
                    </a:cubicBezTo>
                    <a:cubicBezTo>
                      <a:pt x="34" y="6"/>
                      <a:pt x="34" y="6"/>
                      <a:pt x="34" y="6"/>
                    </a:cubicBezTo>
                    <a:cubicBezTo>
                      <a:pt x="30" y="9"/>
                      <a:pt x="30" y="9"/>
                      <a:pt x="30" y="9"/>
                    </a:cubicBezTo>
                    <a:cubicBezTo>
                      <a:pt x="26" y="14"/>
                      <a:pt x="26" y="14"/>
                      <a:pt x="26" y="14"/>
                    </a:cubicBezTo>
                    <a:cubicBezTo>
                      <a:pt x="22" y="14"/>
                      <a:pt x="22" y="14"/>
                      <a:pt x="22" y="14"/>
                    </a:cubicBezTo>
                    <a:cubicBezTo>
                      <a:pt x="22" y="14"/>
                      <a:pt x="18" y="13"/>
                      <a:pt x="16" y="13"/>
                    </a:cubicBezTo>
                    <a:cubicBezTo>
                      <a:pt x="15" y="13"/>
                      <a:pt x="9" y="9"/>
                      <a:pt x="9" y="9"/>
                    </a:cubicBez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54" name="Freeform 18"/>
              <p:cNvSpPr>
                <a:spLocks/>
              </p:cNvSpPr>
              <p:nvPr/>
            </p:nvSpPr>
            <p:spPr bwMode="auto">
              <a:xfrm>
                <a:off x="9185275" y="2878138"/>
                <a:ext cx="706437" cy="654050"/>
              </a:xfrm>
              <a:custGeom>
                <a:avLst/>
                <a:gdLst>
                  <a:gd name="T0" fmla="*/ 78 w 188"/>
                  <a:gd name="T1" fmla="*/ 3 h 174"/>
                  <a:gd name="T2" fmla="*/ 89 w 188"/>
                  <a:gd name="T3" fmla="*/ 8 h 174"/>
                  <a:gd name="T4" fmla="*/ 101 w 188"/>
                  <a:gd name="T5" fmla="*/ 15 h 174"/>
                  <a:gd name="T6" fmla="*/ 107 w 188"/>
                  <a:gd name="T7" fmla="*/ 4 h 174"/>
                  <a:gd name="T8" fmla="*/ 117 w 188"/>
                  <a:gd name="T9" fmla="*/ 9 h 174"/>
                  <a:gd name="T10" fmla="*/ 122 w 188"/>
                  <a:gd name="T11" fmla="*/ 14 h 174"/>
                  <a:gd name="T12" fmla="*/ 134 w 188"/>
                  <a:gd name="T13" fmla="*/ 14 h 174"/>
                  <a:gd name="T14" fmla="*/ 141 w 188"/>
                  <a:gd name="T15" fmla="*/ 18 h 174"/>
                  <a:gd name="T16" fmla="*/ 148 w 188"/>
                  <a:gd name="T17" fmla="*/ 15 h 174"/>
                  <a:gd name="T18" fmla="*/ 159 w 188"/>
                  <a:gd name="T19" fmla="*/ 10 h 174"/>
                  <a:gd name="T20" fmla="*/ 173 w 188"/>
                  <a:gd name="T21" fmla="*/ 7 h 174"/>
                  <a:gd name="T22" fmla="*/ 182 w 188"/>
                  <a:gd name="T23" fmla="*/ 6 h 174"/>
                  <a:gd name="T24" fmla="*/ 180 w 188"/>
                  <a:gd name="T25" fmla="*/ 17 h 174"/>
                  <a:gd name="T26" fmla="*/ 183 w 188"/>
                  <a:gd name="T27" fmla="*/ 37 h 174"/>
                  <a:gd name="T28" fmla="*/ 188 w 188"/>
                  <a:gd name="T29" fmla="*/ 42 h 174"/>
                  <a:gd name="T30" fmla="*/ 187 w 188"/>
                  <a:gd name="T31" fmla="*/ 54 h 174"/>
                  <a:gd name="T32" fmla="*/ 181 w 188"/>
                  <a:gd name="T33" fmla="*/ 51 h 174"/>
                  <a:gd name="T34" fmla="*/ 173 w 188"/>
                  <a:gd name="T35" fmla="*/ 50 h 174"/>
                  <a:gd name="T36" fmla="*/ 172 w 188"/>
                  <a:gd name="T37" fmla="*/ 57 h 174"/>
                  <a:gd name="T38" fmla="*/ 162 w 188"/>
                  <a:gd name="T39" fmla="*/ 59 h 174"/>
                  <a:gd name="T40" fmla="*/ 162 w 188"/>
                  <a:gd name="T41" fmla="*/ 72 h 174"/>
                  <a:gd name="T42" fmla="*/ 163 w 188"/>
                  <a:gd name="T43" fmla="*/ 77 h 174"/>
                  <a:gd name="T44" fmla="*/ 160 w 188"/>
                  <a:gd name="T45" fmla="*/ 81 h 174"/>
                  <a:gd name="T46" fmla="*/ 150 w 188"/>
                  <a:gd name="T47" fmla="*/ 88 h 174"/>
                  <a:gd name="T48" fmla="*/ 149 w 188"/>
                  <a:gd name="T49" fmla="*/ 99 h 174"/>
                  <a:gd name="T50" fmla="*/ 152 w 188"/>
                  <a:gd name="T51" fmla="*/ 105 h 174"/>
                  <a:gd name="T52" fmla="*/ 155 w 188"/>
                  <a:gd name="T53" fmla="*/ 112 h 174"/>
                  <a:gd name="T54" fmla="*/ 147 w 188"/>
                  <a:gd name="T55" fmla="*/ 119 h 174"/>
                  <a:gd name="T56" fmla="*/ 147 w 188"/>
                  <a:gd name="T57" fmla="*/ 126 h 174"/>
                  <a:gd name="T58" fmla="*/ 151 w 188"/>
                  <a:gd name="T59" fmla="*/ 129 h 174"/>
                  <a:gd name="T60" fmla="*/ 151 w 188"/>
                  <a:gd name="T61" fmla="*/ 138 h 174"/>
                  <a:gd name="T62" fmla="*/ 142 w 188"/>
                  <a:gd name="T63" fmla="*/ 143 h 174"/>
                  <a:gd name="T64" fmla="*/ 138 w 188"/>
                  <a:gd name="T65" fmla="*/ 150 h 174"/>
                  <a:gd name="T66" fmla="*/ 128 w 188"/>
                  <a:gd name="T67" fmla="*/ 147 h 174"/>
                  <a:gd name="T68" fmla="*/ 113 w 188"/>
                  <a:gd name="T69" fmla="*/ 146 h 174"/>
                  <a:gd name="T70" fmla="*/ 102 w 188"/>
                  <a:gd name="T71" fmla="*/ 149 h 174"/>
                  <a:gd name="T72" fmla="*/ 91 w 188"/>
                  <a:gd name="T73" fmla="*/ 151 h 174"/>
                  <a:gd name="T74" fmla="*/ 75 w 188"/>
                  <a:gd name="T75" fmla="*/ 154 h 174"/>
                  <a:gd name="T76" fmla="*/ 65 w 188"/>
                  <a:gd name="T77" fmla="*/ 164 h 174"/>
                  <a:gd name="T78" fmla="*/ 56 w 188"/>
                  <a:gd name="T79" fmla="*/ 174 h 174"/>
                  <a:gd name="T80" fmla="*/ 43 w 188"/>
                  <a:gd name="T81" fmla="*/ 167 h 174"/>
                  <a:gd name="T82" fmla="*/ 29 w 188"/>
                  <a:gd name="T83" fmla="*/ 160 h 174"/>
                  <a:gd name="T84" fmla="*/ 17 w 188"/>
                  <a:gd name="T85" fmla="*/ 153 h 174"/>
                  <a:gd name="T86" fmla="*/ 8 w 188"/>
                  <a:gd name="T87" fmla="*/ 148 h 174"/>
                  <a:gd name="T88" fmla="*/ 3 w 188"/>
                  <a:gd name="T89" fmla="*/ 141 h 174"/>
                  <a:gd name="T90" fmla="*/ 2 w 188"/>
                  <a:gd name="T91" fmla="*/ 131 h 174"/>
                  <a:gd name="T92" fmla="*/ 0 w 188"/>
                  <a:gd name="T93" fmla="*/ 117 h 174"/>
                  <a:gd name="T94" fmla="*/ 9 w 188"/>
                  <a:gd name="T95" fmla="*/ 106 h 174"/>
                  <a:gd name="T96" fmla="*/ 16 w 188"/>
                  <a:gd name="T97" fmla="*/ 95 h 174"/>
                  <a:gd name="T98" fmla="*/ 30 w 188"/>
                  <a:gd name="T99" fmla="*/ 82 h 174"/>
                  <a:gd name="T100" fmla="*/ 37 w 188"/>
                  <a:gd name="T101" fmla="*/ 76 h 174"/>
                  <a:gd name="T102" fmla="*/ 44 w 188"/>
                  <a:gd name="T103" fmla="*/ 63 h 174"/>
                  <a:gd name="T104" fmla="*/ 54 w 188"/>
                  <a:gd name="T105" fmla="*/ 56 h 174"/>
                  <a:gd name="T106" fmla="*/ 59 w 188"/>
                  <a:gd name="T107" fmla="*/ 39 h 174"/>
                  <a:gd name="T108" fmla="*/ 64 w 188"/>
                  <a:gd name="T109" fmla="*/ 25 h 174"/>
                  <a:gd name="T110" fmla="*/ 68 w 188"/>
                  <a:gd name="T111" fmla="*/ 9 h 174"/>
                  <a:gd name="T112" fmla="*/ 73 w 188"/>
                  <a:gd name="T113" fmla="*/ 0 h 1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88" h="174">
                    <a:moveTo>
                      <a:pt x="73" y="0"/>
                    </a:moveTo>
                    <a:cubicBezTo>
                      <a:pt x="78" y="3"/>
                      <a:pt x="78" y="3"/>
                      <a:pt x="78" y="3"/>
                    </a:cubicBezTo>
                    <a:cubicBezTo>
                      <a:pt x="84" y="7"/>
                      <a:pt x="84" y="7"/>
                      <a:pt x="84" y="7"/>
                    </a:cubicBezTo>
                    <a:cubicBezTo>
                      <a:pt x="89" y="8"/>
                      <a:pt x="89" y="8"/>
                      <a:pt x="89" y="8"/>
                    </a:cubicBezTo>
                    <a:cubicBezTo>
                      <a:pt x="95" y="13"/>
                      <a:pt x="95" y="13"/>
                      <a:pt x="95" y="13"/>
                    </a:cubicBezTo>
                    <a:cubicBezTo>
                      <a:pt x="101" y="15"/>
                      <a:pt x="101" y="15"/>
                      <a:pt x="101" y="15"/>
                    </a:cubicBezTo>
                    <a:cubicBezTo>
                      <a:pt x="102" y="7"/>
                      <a:pt x="102" y="7"/>
                      <a:pt x="102" y="7"/>
                    </a:cubicBezTo>
                    <a:cubicBezTo>
                      <a:pt x="107" y="4"/>
                      <a:pt x="107" y="4"/>
                      <a:pt x="107" y="4"/>
                    </a:cubicBezTo>
                    <a:cubicBezTo>
                      <a:pt x="116" y="4"/>
                      <a:pt x="116" y="4"/>
                      <a:pt x="116" y="4"/>
                    </a:cubicBezTo>
                    <a:cubicBezTo>
                      <a:pt x="117" y="9"/>
                      <a:pt x="117" y="9"/>
                      <a:pt x="117" y="9"/>
                    </a:cubicBezTo>
                    <a:cubicBezTo>
                      <a:pt x="118" y="14"/>
                      <a:pt x="118" y="14"/>
                      <a:pt x="118" y="14"/>
                    </a:cubicBezTo>
                    <a:cubicBezTo>
                      <a:pt x="122" y="14"/>
                      <a:pt x="122" y="14"/>
                      <a:pt x="122" y="14"/>
                    </a:cubicBezTo>
                    <a:cubicBezTo>
                      <a:pt x="129" y="14"/>
                      <a:pt x="129" y="14"/>
                      <a:pt x="129" y="14"/>
                    </a:cubicBezTo>
                    <a:cubicBezTo>
                      <a:pt x="134" y="14"/>
                      <a:pt x="134" y="14"/>
                      <a:pt x="134" y="14"/>
                    </a:cubicBezTo>
                    <a:cubicBezTo>
                      <a:pt x="139" y="17"/>
                      <a:pt x="139" y="17"/>
                      <a:pt x="139" y="17"/>
                    </a:cubicBezTo>
                    <a:cubicBezTo>
                      <a:pt x="141" y="18"/>
                      <a:pt x="141" y="18"/>
                      <a:pt x="141" y="18"/>
                    </a:cubicBezTo>
                    <a:cubicBezTo>
                      <a:pt x="148" y="18"/>
                      <a:pt x="148" y="18"/>
                      <a:pt x="148" y="18"/>
                    </a:cubicBezTo>
                    <a:cubicBezTo>
                      <a:pt x="148" y="15"/>
                      <a:pt x="148" y="15"/>
                      <a:pt x="148" y="15"/>
                    </a:cubicBezTo>
                    <a:cubicBezTo>
                      <a:pt x="154" y="13"/>
                      <a:pt x="154" y="13"/>
                      <a:pt x="154" y="13"/>
                    </a:cubicBezTo>
                    <a:cubicBezTo>
                      <a:pt x="159" y="10"/>
                      <a:pt x="159" y="10"/>
                      <a:pt x="159" y="10"/>
                    </a:cubicBezTo>
                    <a:cubicBezTo>
                      <a:pt x="166" y="9"/>
                      <a:pt x="166" y="9"/>
                      <a:pt x="166" y="9"/>
                    </a:cubicBezTo>
                    <a:cubicBezTo>
                      <a:pt x="173" y="7"/>
                      <a:pt x="173" y="7"/>
                      <a:pt x="173" y="7"/>
                    </a:cubicBezTo>
                    <a:cubicBezTo>
                      <a:pt x="178" y="6"/>
                      <a:pt x="178" y="6"/>
                      <a:pt x="178" y="6"/>
                    </a:cubicBezTo>
                    <a:cubicBezTo>
                      <a:pt x="182" y="6"/>
                      <a:pt x="182" y="6"/>
                      <a:pt x="182" y="6"/>
                    </a:cubicBezTo>
                    <a:cubicBezTo>
                      <a:pt x="182" y="16"/>
                      <a:pt x="182" y="16"/>
                      <a:pt x="182" y="16"/>
                    </a:cubicBezTo>
                    <a:cubicBezTo>
                      <a:pt x="180" y="17"/>
                      <a:pt x="180" y="17"/>
                      <a:pt x="180" y="17"/>
                    </a:cubicBezTo>
                    <a:cubicBezTo>
                      <a:pt x="181" y="34"/>
                      <a:pt x="181" y="34"/>
                      <a:pt x="181" y="34"/>
                    </a:cubicBezTo>
                    <a:cubicBezTo>
                      <a:pt x="183" y="37"/>
                      <a:pt x="183" y="37"/>
                      <a:pt x="183" y="37"/>
                    </a:cubicBezTo>
                    <a:cubicBezTo>
                      <a:pt x="186" y="41"/>
                      <a:pt x="186" y="41"/>
                      <a:pt x="186" y="41"/>
                    </a:cubicBezTo>
                    <a:cubicBezTo>
                      <a:pt x="188" y="42"/>
                      <a:pt x="188" y="42"/>
                      <a:pt x="188" y="42"/>
                    </a:cubicBezTo>
                    <a:cubicBezTo>
                      <a:pt x="188" y="52"/>
                      <a:pt x="188" y="52"/>
                      <a:pt x="188" y="52"/>
                    </a:cubicBezTo>
                    <a:cubicBezTo>
                      <a:pt x="187" y="54"/>
                      <a:pt x="187" y="54"/>
                      <a:pt x="187" y="54"/>
                    </a:cubicBezTo>
                    <a:cubicBezTo>
                      <a:pt x="184" y="54"/>
                      <a:pt x="184" y="54"/>
                      <a:pt x="184" y="54"/>
                    </a:cubicBezTo>
                    <a:cubicBezTo>
                      <a:pt x="181" y="51"/>
                      <a:pt x="181" y="51"/>
                      <a:pt x="181" y="51"/>
                    </a:cubicBezTo>
                    <a:cubicBezTo>
                      <a:pt x="177" y="49"/>
                      <a:pt x="177" y="49"/>
                      <a:pt x="177" y="49"/>
                    </a:cubicBezTo>
                    <a:cubicBezTo>
                      <a:pt x="173" y="50"/>
                      <a:pt x="173" y="50"/>
                      <a:pt x="173" y="50"/>
                    </a:cubicBezTo>
                    <a:cubicBezTo>
                      <a:pt x="172" y="54"/>
                      <a:pt x="172" y="54"/>
                      <a:pt x="172" y="54"/>
                    </a:cubicBezTo>
                    <a:cubicBezTo>
                      <a:pt x="172" y="57"/>
                      <a:pt x="172" y="57"/>
                      <a:pt x="172" y="57"/>
                    </a:cubicBezTo>
                    <a:cubicBezTo>
                      <a:pt x="166" y="58"/>
                      <a:pt x="166" y="58"/>
                      <a:pt x="166" y="58"/>
                    </a:cubicBezTo>
                    <a:cubicBezTo>
                      <a:pt x="162" y="59"/>
                      <a:pt x="162" y="59"/>
                      <a:pt x="162" y="59"/>
                    </a:cubicBezTo>
                    <a:cubicBezTo>
                      <a:pt x="162" y="63"/>
                      <a:pt x="162" y="63"/>
                      <a:pt x="162" y="63"/>
                    </a:cubicBezTo>
                    <a:cubicBezTo>
                      <a:pt x="162" y="72"/>
                      <a:pt x="162" y="72"/>
                      <a:pt x="162" y="72"/>
                    </a:cubicBezTo>
                    <a:cubicBezTo>
                      <a:pt x="163" y="75"/>
                      <a:pt x="163" y="75"/>
                      <a:pt x="163" y="75"/>
                    </a:cubicBezTo>
                    <a:cubicBezTo>
                      <a:pt x="163" y="77"/>
                      <a:pt x="163" y="77"/>
                      <a:pt x="163" y="77"/>
                    </a:cubicBezTo>
                    <a:cubicBezTo>
                      <a:pt x="164" y="81"/>
                      <a:pt x="164" y="81"/>
                      <a:pt x="164" y="81"/>
                    </a:cubicBezTo>
                    <a:cubicBezTo>
                      <a:pt x="160" y="81"/>
                      <a:pt x="160" y="81"/>
                      <a:pt x="160" y="81"/>
                    </a:cubicBezTo>
                    <a:cubicBezTo>
                      <a:pt x="154" y="82"/>
                      <a:pt x="154" y="82"/>
                      <a:pt x="154" y="82"/>
                    </a:cubicBezTo>
                    <a:cubicBezTo>
                      <a:pt x="150" y="88"/>
                      <a:pt x="150" y="88"/>
                      <a:pt x="150" y="88"/>
                    </a:cubicBezTo>
                    <a:cubicBezTo>
                      <a:pt x="149" y="94"/>
                      <a:pt x="149" y="94"/>
                      <a:pt x="149" y="94"/>
                    </a:cubicBezTo>
                    <a:cubicBezTo>
                      <a:pt x="149" y="99"/>
                      <a:pt x="149" y="99"/>
                      <a:pt x="149" y="99"/>
                    </a:cubicBezTo>
                    <a:cubicBezTo>
                      <a:pt x="150" y="103"/>
                      <a:pt x="150" y="103"/>
                      <a:pt x="150" y="103"/>
                    </a:cubicBezTo>
                    <a:cubicBezTo>
                      <a:pt x="152" y="105"/>
                      <a:pt x="152" y="105"/>
                      <a:pt x="152" y="105"/>
                    </a:cubicBezTo>
                    <a:cubicBezTo>
                      <a:pt x="154" y="109"/>
                      <a:pt x="154" y="109"/>
                      <a:pt x="154" y="109"/>
                    </a:cubicBezTo>
                    <a:cubicBezTo>
                      <a:pt x="155" y="112"/>
                      <a:pt x="155" y="112"/>
                      <a:pt x="155" y="112"/>
                    </a:cubicBezTo>
                    <a:cubicBezTo>
                      <a:pt x="151" y="115"/>
                      <a:pt x="151" y="115"/>
                      <a:pt x="151" y="115"/>
                    </a:cubicBezTo>
                    <a:cubicBezTo>
                      <a:pt x="147" y="119"/>
                      <a:pt x="147" y="119"/>
                      <a:pt x="147" y="119"/>
                    </a:cubicBezTo>
                    <a:cubicBezTo>
                      <a:pt x="146" y="122"/>
                      <a:pt x="146" y="122"/>
                      <a:pt x="146" y="122"/>
                    </a:cubicBezTo>
                    <a:cubicBezTo>
                      <a:pt x="147" y="126"/>
                      <a:pt x="147" y="126"/>
                      <a:pt x="147" y="126"/>
                    </a:cubicBezTo>
                    <a:cubicBezTo>
                      <a:pt x="150" y="127"/>
                      <a:pt x="150" y="127"/>
                      <a:pt x="150" y="127"/>
                    </a:cubicBezTo>
                    <a:cubicBezTo>
                      <a:pt x="151" y="129"/>
                      <a:pt x="151" y="129"/>
                      <a:pt x="151" y="129"/>
                    </a:cubicBezTo>
                    <a:cubicBezTo>
                      <a:pt x="151" y="135"/>
                      <a:pt x="151" y="135"/>
                      <a:pt x="151" y="135"/>
                    </a:cubicBezTo>
                    <a:cubicBezTo>
                      <a:pt x="151" y="138"/>
                      <a:pt x="151" y="138"/>
                      <a:pt x="151" y="138"/>
                    </a:cubicBezTo>
                    <a:cubicBezTo>
                      <a:pt x="147" y="141"/>
                      <a:pt x="147" y="141"/>
                      <a:pt x="147" y="141"/>
                    </a:cubicBezTo>
                    <a:cubicBezTo>
                      <a:pt x="142" y="143"/>
                      <a:pt x="142" y="143"/>
                      <a:pt x="142" y="143"/>
                    </a:cubicBezTo>
                    <a:cubicBezTo>
                      <a:pt x="139" y="147"/>
                      <a:pt x="139" y="147"/>
                      <a:pt x="139" y="147"/>
                    </a:cubicBezTo>
                    <a:cubicBezTo>
                      <a:pt x="138" y="150"/>
                      <a:pt x="138" y="150"/>
                      <a:pt x="138" y="150"/>
                    </a:cubicBezTo>
                    <a:cubicBezTo>
                      <a:pt x="134" y="148"/>
                      <a:pt x="134" y="148"/>
                      <a:pt x="134" y="148"/>
                    </a:cubicBezTo>
                    <a:cubicBezTo>
                      <a:pt x="128" y="147"/>
                      <a:pt x="128" y="147"/>
                      <a:pt x="128" y="147"/>
                    </a:cubicBezTo>
                    <a:cubicBezTo>
                      <a:pt x="121" y="147"/>
                      <a:pt x="121" y="147"/>
                      <a:pt x="121" y="147"/>
                    </a:cubicBezTo>
                    <a:cubicBezTo>
                      <a:pt x="113" y="146"/>
                      <a:pt x="113" y="146"/>
                      <a:pt x="113" y="146"/>
                    </a:cubicBezTo>
                    <a:cubicBezTo>
                      <a:pt x="113" y="146"/>
                      <a:pt x="109" y="147"/>
                      <a:pt x="108" y="147"/>
                    </a:cubicBezTo>
                    <a:cubicBezTo>
                      <a:pt x="107" y="147"/>
                      <a:pt x="102" y="149"/>
                      <a:pt x="102" y="149"/>
                    </a:cubicBezTo>
                    <a:cubicBezTo>
                      <a:pt x="98" y="152"/>
                      <a:pt x="98" y="152"/>
                      <a:pt x="98" y="152"/>
                    </a:cubicBezTo>
                    <a:cubicBezTo>
                      <a:pt x="91" y="151"/>
                      <a:pt x="91" y="151"/>
                      <a:pt x="91" y="151"/>
                    </a:cubicBezTo>
                    <a:cubicBezTo>
                      <a:pt x="81" y="153"/>
                      <a:pt x="81" y="153"/>
                      <a:pt x="81" y="153"/>
                    </a:cubicBezTo>
                    <a:cubicBezTo>
                      <a:pt x="81" y="153"/>
                      <a:pt x="76" y="154"/>
                      <a:pt x="75" y="154"/>
                    </a:cubicBezTo>
                    <a:cubicBezTo>
                      <a:pt x="74" y="154"/>
                      <a:pt x="70" y="158"/>
                      <a:pt x="70" y="158"/>
                    </a:cubicBezTo>
                    <a:cubicBezTo>
                      <a:pt x="65" y="164"/>
                      <a:pt x="65" y="164"/>
                      <a:pt x="65" y="164"/>
                    </a:cubicBezTo>
                    <a:cubicBezTo>
                      <a:pt x="62" y="168"/>
                      <a:pt x="62" y="168"/>
                      <a:pt x="62" y="168"/>
                    </a:cubicBezTo>
                    <a:cubicBezTo>
                      <a:pt x="56" y="174"/>
                      <a:pt x="56" y="174"/>
                      <a:pt x="56" y="174"/>
                    </a:cubicBezTo>
                    <a:cubicBezTo>
                      <a:pt x="50" y="170"/>
                      <a:pt x="50" y="170"/>
                      <a:pt x="50" y="170"/>
                    </a:cubicBezTo>
                    <a:cubicBezTo>
                      <a:pt x="43" y="167"/>
                      <a:pt x="43" y="167"/>
                      <a:pt x="43" y="167"/>
                    </a:cubicBezTo>
                    <a:cubicBezTo>
                      <a:pt x="43" y="167"/>
                      <a:pt x="39" y="164"/>
                      <a:pt x="38" y="164"/>
                    </a:cubicBezTo>
                    <a:cubicBezTo>
                      <a:pt x="36" y="164"/>
                      <a:pt x="30" y="160"/>
                      <a:pt x="29" y="160"/>
                    </a:cubicBezTo>
                    <a:cubicBezTo>
                      <a:pt x="28" y="160"/>
                      <a:pt x="23" y="157"/>
                      <a:pt x="23" y="157"/>
                    </a:cubicBezTo>
                    <a:cubicBezTo>
                      <a:pt x="22" y="156"/>
                      <a:pt x="20" y="154"/>
                      <a:pt x="17" y="153"/>
                    </a:cubicBezTo>
                    <a:cubicBezTo>
                      <a:pt x="14" y="152"/>
                      <a:pt x="11" y="151"/>
                      <a:pt x="11" y="151"/>
                    </a:cubicBezTo>
                    <a:cubicBezTo>
                      <a:pt x="8" y="148"/>
                      <a:pt x="8" y="148"/>
                      <a:pt x="8" y="148"/>
                    </a:cubicBezTo>
                    <a:cubicBezTo>
                      <a:pt x="8" y="144"/>
                      <a:pt x="8" y="144"/>
                      <a:pt x="8" y="144"/>
                    </a:cubicBezTo>
                    <a:cubicBezTo>
                      <a:pt x="3" y="141"/>
                      <a:pt x="3" y="141"/>
                      <a:pt x="3" y="141"/>
                    </a:cubicBezTo>
                    <a:cubicBezTo>
                      <a:pt x="2" y="136"/>
                      <a:pt x="2" y="136"/>
                      <a:pt x="2" y="136"/>
                    </a:cubicBezTo>
                    <a:cubicBezTo>
                      <a:pt x="2" y="131"/>
                      <a:pt x="2" y="131"/>
                      <a:pt x="2" y="131"/>
                    </a:cubicBezTo>
                    <a:cubicBezTo>
                      <a:pt x="1" y="126"/>
                      <a:pt x="1" y="126"/>
                      <a:pt x="1" y="126"/>
                    </a:cubicBezTo>
                    <a:cubicBezTo>
                      <a:pt x="0" y="117"/>
                      <a:pt x="0" y="117"/>
                      <a:pt x="0" y="117"/>
                    </a:cubicBezTo>
                    <a:cubicBezTo>
                      <a:pt x="4" y="108"/>
                      <a:pt x="4" y="108"/>
                      <a:pt x="4" y="108"/>
                    </a:cubicBezTo>
                    <a:cubicBezTo>
                      <a:pt x="9" y="106"/>
                      <a:pt x="9" y="106"/>
                      <a:pt x="9" y="106"/>
                    </a:cubicBezTo>
                    <a:cubicBezTo>
                      <a:pt x="13" y="101"/>
                      <a:pt x="13" y="101"/>
                      <a:pt x="13" y="101"/>
                    </a:cubicBezTo>
                    <a:cubicBezTo>
                      <a:pt x="16" y="95"/>
                      <a:pt x="16" y="95"/>
                      <a:pt x="16" y="95"/>
                    </a:cubicBezTo>
                    <a:cubicBezTo>
                      <a:pt x="25" y="84"/>
                      <a:pt x="25" y="84"/>
                      <a:pt x="25" y="84"/>
                    </a:cubicBezTo>
                    <a:cubicBezTo>
                      <a:pt x="30" y="82"/>
                      <a:pt x="30" y="82"/>
                      <a:pt x="30" y="82"/>
                    </a:cubicBezTo>
                    <a:cubicBezTo>
                      <a:pt x="36" y="80"/>
                      <a:pt x="36" y="80"/>
                      <a:pt x="36" y="80"/>
                    </a:cubicBezTo>
                    <a:cubicBezTo>
                      <a:pt x="37" y="76"/>
                      <a:pt x="37" y="76"/>
                      <a:pt x="37" y="76"/>
                    </a:cubicBezTo>
                    <a:cubicBezTo>
                      <a:pt x="40" y="69"/>
                      <a:pt x="40" y="69"/>
                      <a:pt x="40" y="69"/>
                    </a:cubicBezTo>
                    <a:cubicBezTo>
                      <a:pt x="44" y="63"/>
                      <a:pt x="44" y="63"/>
                      <a:pt x="44" y="63"/>
                    </a:cubicBezTo>
                    <a:cubicBezTo>
                      <a:pt x="49" y="61"/>
                      <a:pt x="49" y="61"/>
                      <a:pt x="49" y="61"/>
                    </a:cubicBezTo>
                    <a:cubicBezTo>
                      <a:pt x="54" y="56"/>
                      <a:pt x="54" y="56"/>
                      <a:pt x="54" y="56"/>
                    </a:cubicBezTo>
                    <a:cubicBezTo>
                      <a:pt x="56" y="51"/>
                      <a:pt x="56" y="51"/>
                      <a:pt x="56" y="51"/>
                    </a:cubicBezTo>
                    <a:cubicBezTo>
                      <a:pt x="59" y="39"/>
                      <a:pt x="59" y="39"/>
                      <a:pt x="59" y="39"/>
                    </a:cubicBezTo>
                    <a:cubicBezTo>
                      <a:pt x="62" y="32"/>
                      <a:pt x="62" y="32"/>
                      <a:pt x="62" y="32"/>
                    </a:cubicBezTo>
                    <a:cubicBezTo>
                      <a:pt x="64" y="25"/>
                      <a:pt x="64" y="25"/>
                      <a:pt x="64" y="25"/>
                    </a:cubicBezTo>
                    <a:cubicBezTo>
                      <a:pt x="64" y="25"/>
                      <a:pt x="64" y="21"/>
                      <a:pt x="65" y="19"/>
                    </a:cubicBezTo>
                    <a:cubicBezTo>
                      <a:pt x="67" y="16"/>
                      <a:pt x="67" y="10"/>
                      <a:pt x="68" y="9"/>
                    </a:cubicBezTo>
                    <a:cubicBezTo>
                      <a:pt x="69" y="9"/>
                      <a:pt x="71" y="3"/>
                      <a:pt x="71" y="3"/>
                    </a:cubicBezTo>
                    <a:lnTo>
                      <a:pt x="73" y="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</p:grpSp>
        <p:grpSp>
          <p:nvGrpSpPr>
            <p:cNvPr id="17" name="Grupo 16"/>
            <p:cNvGrpSpPr/>
            <p:nvPr/>
          </p:nvGrpSpPr>
          <p:grpSpPr>
            <a:xfrm>
              <a:off x="9383713" y="3789588"/>
              <a:ext cx="1304924" cy="1079501"/>
              <a:chOff x="9215438" y="3032125"/>
              <a:chExt cx="1304924" cy="1079501"/>
            </a:xfrm>
            <a:solidFill>
              <a:srgbClr val="ED7D31"/>
            </a:solidFill>
          </p:grpSpPr>
          <p:sp>
            <p:nvSpPr>
              <p:cNvPr id="48" name="Freeform 20"/>
              <p:cNvSpPr>
                <a:spLocks/>
              </p:cNvSpPr>
              <p:nvPr/>
            </p:nvSpPr>
            <p:spPr bwMode="auto">
              <a:xfrm>
                <a:off x="9215438" y="3595688"/>
                <a:ext cx="838200" cy="515938"/>
              </a:xfrm>
              <a:custGeom>
                <a:avLst/>
                <a:gdLst>
                  <a:gd name="T0" fmla="*/ 9 w 223"/>
                  <a:gd name="T1" fmla="*/ 69 h 137"/>
                  <a:gd name="T2" fmla="*/ 26 w 223"/>
                  <a:gd name="T3" fmla="*/ 69 h 137"/>
                  <a:gd name="T4" fmla="*/ 39 w 223"/>
                  <a:gd name="T5" fmla="*/ 71 h 137"/>
                  <a:gd name="T6" fmla="*/ 49 w 223"/>
                  <a:gd name="T7" fmla="*/ 76 h 137"/>
                  <a:gd name="T8" fmla="*/ 65 w 223"/>
                  <a:gd name="T9" fmla="*/ 76 h 137"/>
                  <a:gd name="T10" fmla="*/ 78 w 223"/>
                  <a:gd name="T11" fmla="*/ 77 h 137"/>
                  <a:gd name="T12" fmla="*/ 83 w 223"/>
                  <a:gd name="T13" fmla="*/ 83 h 137"/>
                  <a:gd name="T14" fmla="*/ 87 w 223"/>
                  <a:gd name="T15" fmla="*/ 89 h 137"/>
                  <a:gd name="T16" fmla="*/ 87 w 223"/>
                  <a:gd name="T17" fmla="*/ 98 h 137"/>
                  <a:gd name="T18" fmla="*/ 88 w 223"/>
                  <a:gd name="T19" fmla="*/ 105 h 137"/>
                  <a:gd name="T20" fmla="*/ 91 w 223"/>
                  <a:gd name="T21" fmla="*/ 109 h 137"/>
                  <a:gd name="T22" fmla="*/ 93 w 223"/>
                  <a:gd name="T23" fmla="*/ 115 h 137"/>
                  <a:gd name="T24" fmla="*/ 93 w 223"/>
                  <a:gd name="T25" fmla="*/ 123 h 137"/>
                  <a:gd name="T26" fmla="*/ 109 w 223"/>
                  <a:gd name="T27" fmla="*/ 124 h 137"/>
                  <a:gd name="T28" fmla="*/ 113 w 223"/>
                  <a:gd name="T29" fmla="*/ 127 h 137"/>
                  <a:gd name="T30" fmla="*/ 115 w 223"/>
                  <a:gd name="T31" fmla="*/ 134 h 137"/>
                  <a:gd name="T32" fmla="*/ 124 w 223"/>
                  <a:gd name="T33" fmla="*/ 136 h 137"/>
                  <a:gd name="T34" fmla="*/ 128 w 223"/>
                  <a:gd name="T35" fmla="*/ 136 h 137"/>
                  <a:gd name="T36" fmla="*/ 138 w 223"/>
                  <a:gd name="T37" fmla="*/ 127 h 137"/>
                  <a:gd name="T38" fmla="*/ 151 w 223"/>
                  <a:gd name="T39" fmla="*/ 118 h 137"/>
                  <a:gd name="T40" fmla="*/ 161 w 223"/>
                  <a:gd name="T41" fmla="*/ 109 h 137"/>
                  <a:gd name="T42" fmla="*/ 172 w 223"/>
                  <a:gd name="T43" fmla="*/ 105 h 137"/>
                  <a:gd name="T44" fmla="*/ 179 w 223"/>
                  <a:gd name="T45" fmla="*/ 100 h 137"/>
                  <a:gd name="T46" fmla="*/ 198 w 223"/>
                  <a:gd name="T47" fmla="*/ 96 h 137"/>
                  <a:gd name="T48" fmla="*/ 209 w 223"/>
                  <a:gd name="T49" fmla="*/ 90 h 137"/>
                  <a:gd name="T50" fmla="*/ 219 w 223"/>
                  <a:gd name="T51" fmla="*/ 88 h 137"/>
                  <a:gd name="T52" fmla="*/ 219 w 223"/>
                  <a:gd name="T53" fmla="*/ 82 h 137"/>
                  <a:gd name="T54" fmla="*/ 223 w 223"/>
                  <a:gd name="T55" fmla="*/ 73 h 137"/>
                  <a:gd name="T56" fmla="*/ 214 w 223"/>
                  <a:gd name="T57" fmla="*/ 70 h 137"/>
                  <a:gd name="T58" fmla="*/ 203 w 223"/>
                  <a:gd name="T59" fmla="*/ 72 h 137"/>
                  <a:gd name="T60" fmla="*/ 193 w 223"/>
                  <a:gd name="T61" fmla="*/ 76 h 137"/>
                  <a:gd name="T62" fmla="*/ 187 w 223"/>
                  <a:gd name="T63" fmla="*/ 81 h 137"/>
                  <a:gd name="T64" fmla="*/ 170 w 223"/>
                  <a:gd name="T65" fmla="*/ 81 h 137"/>
                  <a:gd name="T66" fmla="*/ 164 w 223"/>
                  <a:gd name="T67" fmla="*/ 74 h 137"/>
                  <a:gd name="T68" fmla="*/ 161 w 223"/>
                  <a:gd name="T69" fmla="*/ 65 h 137"/>
                  <a:gd name="T70" fmla="*/ 160 w 223"/>
                  <a:gd name="T71" fmla="*/ 51 h 137"/>
                  <a:gd name="T72" fmla="*/ 161 w 223"/>
                  <a:gd name="T73" fmla="*/ 42 h 137"/>
                  <a:gd name="T74" fmla="*/ 151 w 223"/>
                  <a:gd name="T75" fmla="*/ 39 h 137"/>
                  <a:gd name="T76" fmla="*/ 146 w 223"/>
                  <a:gd name="T77" fmla="*/ 26 h 137"/>
                  <a:gd name="T78" fmla="*/ 145 w 223"/>
                  <a:gd name="T79" fmla="*/ 14 h 137"/>
                  <a:gd name="T80" fmla="*/ 139 w 223"/>
                  <a:gd name="T81" fmla="*/ 5 h 137"/>
                  <a:gd name="T82" fmla="*/ 131 w 223"/>
                  <a:gd name="T83" fmla="*/ 6 h 137"/>
                  <a:gd name="T84" fmla="*/ 112 w 223"/>
                  <a:gd name="T85" fmla="*/ 7 h 137"/>
                  <a:gd name="T86" fmla="*/ 106 w 223"/>
                  <a:gd name="T87" fmla="*/ 12 h 137"/>
                  <a:gd name="T88" fmla="*/ 100 w 223"/>
                  <a:gd name="T89" fmla="*/ 13 h 137"/>
                  <a:gd name="T90" fmla="*/ 91 w 223"/>
                  <a:gd name="T91" fmla="*/ 6 h 137"/>
                  <a:gd name="T92" fmla="*/ 79 w 223"/>
                  <a:gd name="T93" fmla="*/ 2 h 137"/>
                  <a:gd name="T94" fmla="*/ 61 w 223"/>
                  <a:gd name="T95" fmla="*/ 0 h 137"/>
                  <a:gd name="T96" fmla="*/ 54 w 223"/>
                  <a:gd name="T97" fmla="*/ 2 h 137"/>
                  <a:gd name="T98" fmla="*/ 44 w 223"/>
                  <a:gd name="T99" fmla="*/ 10 h 137"/>
                  <a:gd name="T100" fmla="*/ 31 w 223"/>
                  <a:gd name="T101" fmla="*/ 22 h 137"/>
                  <a:gd name="T102" fmla="*/ 26 w 223"/>
                  <a:gd name="T103" fmla="*/ 33 h 137"/>
                  <a:gd name="T104" fmla="*/ 22 w 223"/>
                  <a:gd name="T105" fmla="*/ 43 h 137"/>
                  <a:gd name="T106" fmla="*/ 19 w 223"/>
                  <a:gd name="T107" fmla="*/ 52 h 137"/>
                  <a:gd name="T108" fmla="*/ 7 w 223"/>
                  <a:gd name="T109" fmla="*/ 61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223" h="137">
                    <a:moveTo>
                      <a:pt x="0" y="68"/>
                    </a:moveTo>
                    <a:cubicBezTo>
                      <a:pt x="9" y="69"/>
                      <a:pt x="9" y="69"/>
                      <a:pt x="9" y="69"/>
                    </a:cubicBezTo>
                    <a:cubicBezTo>
                      <a:pt x="18" y="69"/>
                      <a:pt x="18" y="69"/>
                      <a:pt x="18" y="69"/>
                    </a:cubicBezTo>
                    <a:cubicBezTo>
                      <a:pt x="26" y="69"/>
                      <a:pt x="26" y="69"/>
                      <a:pt x="26" y="69"/>
                    </a:cubicBezTo>
                    <a:cubicBezTo>
                      <a:pt x="33" y="70"/>
                      <a:pt x="33" y="70"/>
                      <a:pt x="33" y="70"/>
                    </a:cubicBezTo>
                    <a:cubicBezTo>
                      <a:pt x="39" y="71"/>
                      <a:pt x="39" y="71"/>
                      <a:pt x="39" y="71"/>
                    </a:cubicBezTo>
                    <a:cubicBezTo>
                      <a:pt x="45" y="75"/>
                      <a:pt x="45" y="75"/>
                      <a:pt x="45" y="75"/>
                    </a:cubicBezTo>
                    <a:cubicBezTo>
                      <a:pt x="49" y="76"/>
                      <a:pt x="49" y="76"/>
                      <a:pt x="49" y="76"/>
                    </a:cubicBezTo>
                    <a:cubicBezTo>
                      <a:pt x="58" y="76"/>
                      <a:pt x="58" y="76"/>
                      <a:pt x="58" y="76"/>
                    </a:cubicBezTo>
                    <a:cubicBezTo>
                      <a:pt x="65" y="76"/>
                      <a:pt x="65" y="76"/>
                      <a:pt x="65" y="76"/>
                    </a:cubicBezTo>
                    <a:cubicBezTo>
                      <a:pt x="74" y="76"/>
                      <a:pt x="74" y="76"/>
                      <a:pt x="74" y="76"/>
                    </a:cubicBezTo>
                    <a:cubicBezTo>
                      <a:pt x="78" y="77"/>
                      <a:pt x="78" y="77"/>
                      <a:pt x="78" y="77"/>
                    </a:cubicBezTo>
                    <a:cubicBezTo>
                      <a:pt x="80" y="80"/>
                      <a:pt x="80" y="80"/>
                      <a:pt x="80" y="80"/>
                    </a:cubicBezTo>
                    <a:cubicBezTo>
                      <a:pt x="83" y="83"/>
                      <a:pt x="83" y="83"/>
                      <a:pt x="83" y="83"/>
                    </a:cubicBezTo>
                    <a:cubicBezTo>
                      <a:pt x="85" y="86"/>
                      <a:pt x="85" y="86"/>
                      <a:pt x="85" y="86"/>
                    </a:cubicBezTo>
                    <a:cubicBezTo>
                      <a:pt x="87" y="89"/>
                      <a:pt x="87" y="89"/>
                      <a:pt x="87" y="89"/>
                    </a:cubicBezTo>
                    <a:cubicBezTo>
                      <a:pt x="87" y="94"/>
                      <a:pt x="87" y="94"/>
                      <a:pt x="87" y="94"/>
                    </a:cubicBezTo>
                    <a:cubicBezTo>
                      <a:pt x="87" y="98"/>
                      <a:pt x="87" y="98"/>
                      <a:pt x="87" y="98"/>
                    </a:cubicBezTo>
                    <a:cubicBezTo>
                      <a:pt x="87" y="102"/>
                      <a:pt x="87" y="102"/>
                      <a:pt x="87" y="102"/>
                    </a:cubicBezTo>
                    <a:cubicBezTo>
                      <a:pt x="88" y="105"/>
                      <a:pt x="88" y="105"/>
                      <a:pt x="88" y="105"/>
                    </a:cubicBezTo>
                    <a:cubicBezTo>
                      <a:pt x="90" y="106"/>
                      <a:pt x="90" y="106"/>
                      <a:pt x="90" y="106"/>
                    </a:cubicBezTo>
                    <a:cubicBezTo>
                      <a:pt x="91" y="109"/>
                      <a:pt x="91" y="109"/>
                      <a:pt x="91" y="109"/>
                    </a:cubicBezTo>
                    <a:cubicBezTo>
                      <a:pt x="93" y="112"/>
                      <a:pt x="93" y="112"/>
                      <a:pt x="93" y="112"/>
                    </a:cubicBezTo>
                    <a:cubicBezTo>
                      <a:pt x="93" y="115"/>
                      <a:pt x="93" y="115"/>
                      <a:pt x="93" y="115"/>
                    </a:cubicBezTo>
                    <a:cubicBezTo>
                      <a:pt x="93" y="120"/>
                      <a:pt x="93" y="120"/>
                      <a:pt x="93" y="120"/>
                    </a:cubicBezTo>
                    <a:cubicBezTo>
                      <a:pt x="93" y="123"/>
                      <a:pt x="93" y="123"/>
                      <a:pt x="93" y="123"/>
                    </a:cubicBezTo>
                    <a:cubicBezTo>
                      <a:pt x="100" y="124"/>
                      <a:pt x="100" y="124"/>
                      <a:pt x="100" y="124"/>
                    </a:cubicBezTo>
                    <a:cubicBezTo>
                      <a:pt x="109" y="124"/>
                      <a:pt x="109" y="124"/>
                      <a:pt x="109" y="124"/>
                    </a:cubicBezTo>
                    <a:cubicBezTo>
                      <a:pt x="112" y="124"/>
                      <a:pt x="112" y="124"/>
                      <a:pt x="112" y="124"/>
                    </a:cubicBezTo>
                    <a:cubicBezTo>
                      <a:pt x="113" y="127"/>
                      <a:pt x="113" y="127"/>
                      <a:pt x="113" y="127"/>
                    </a:cubicBezTo>
                    <a:cubicBezTo>
                      <a:pt x="114" y="132"/>
                      <a:pt x="114" y="132"/>
                      <a:pt x="114" y="132"/>
                    </a:cubicBezTo>
                    <a:cubicBezTo>
                      <a:pt x="115" y="134"/>
                      <a:pt x="115" y="134"/>
                      <a:pt x="115" y="134"/>
                    </a:cubicBezTo>
                    <a:cubicBezTo>
                      <a:pt x="119" y="134"/>
                      <a:pt x="119" y="134"/>
                      <a:pt x="119" y="134"/>
                    </a:cubicBezTo>
                    <a:cubicBezTo>
                      <a:pt x="124" y="136"/>
                      <a:pt x="124" y="136"/>
                      <a:pt x="124" y="136"/>
                    </a:cubicBezTo>
                    <a:cubicBezTo>
                      <a:pt x="125" y="137"/>
                      <a:pt x="125" y="137"/>
                      <a:pt x="125" y="137"/>
                    </a:cubicBezTo>
                    <a:cubicBezTo>
                      <a:pt x="128" y="136"/>
                      <a:pt x="128" y="136"/>
                      <a:pt x="128" y="136"/>
                    </a:cubicBezTo>
                    <a:cubicBezTo>
                      <a:pt x="131" y="131"/>
                      <a:pt x="131" y="131"/>
                      <a:pt x="131" y="131"/>
                    </a:cubicBezTo>
                    <a:cubicBezTo>
                      <a:pt x="138" y="127"/>
                      <a:pt x="138" y="127"/>
                      <a:pt x="138" y="127"/>
                    </a:cubicBezTo>
                    <a:cubicBezTo>
                      <a:pt x="138" y="127"/>
                      <a:pt x="141" y="125"/>
                      <a:pt x="141" y="124"/>
                    </a:cubicBezTo>
                    <a:cubicBezTo>
                      <a:pt x="142" y="123"/>
                      <a:pt x="151" y="118"/>
                      <a:pt x="151" y="118"/>
                    </a:cubicBezTo>
                    <a:cubicBezTo>
                      <a:pt x="157" y="112"/>
                      <a:pt x="157" y="112"/>
                      <a:pt x="157" y="112"/>
                    </a:cubicBezTo>
                    <a:cubicBezTo>
                      <a:pt x="161" y="109"/>
                      <a:pt x="161" y="109"/>
                      <a:pt x="161" y="109"/>
                    </a:cubicBezTo>
                    <a:cubicBezTo>
                      <a:pt x="167" y="107"/>
                      <a:pt x="167" y="107"/>
                      <a:pt x="167" y="107"/>
                    </a:cubicBezTo>
                    <a:cubicBezTo>
                      <a:pt x="172" y="105"/>
                      <a:pt x="172" y="105"/>
                      <a:pt x="172" y="105"/>
                    </a:cubicBezTo>
                    <a:cubicBezTo>
                      <a:pt x="175" y="105"/>
                      <a:pt x="175" y="105"/>
                      <a:pt x="175" y="105"/>
                    </a:cubicBezTo>
                    <a:cubicBezTo>
                      <a:pt x="179" y="100"/>
                      <a:pt x="179" y="100"/>
                      <a:pt x="179" y="100"/>
                    </a:cubicBezTo>
                    <a:cubicBezTo>
                      <a:pt x="195" y="100"/>
                      <a:pt x="195" y="100"/>
                      <a:pt x="195" y="100"/>
                    </a:cubicBezTo>
                    <a:cubicBezTo>
                      <a:pt x="198" y="96"/>
                      <a:pt x="198" y="96"/>
                      <a:pt x="198" y="96"/>
                    </a:cubicBezTo>
                    <a:cubicBezTo>
                      <a:pt x="205" y="91"/>
                      <a:pt x="205" y="91"/>
                      <a:pt x="205" y="91"/>
                    </a:cubicBezTo>
                    <a:cubicBezTo>
                      <a:pt x="209" y="90"/>
                      <a:pt x="209" y="90"/>
                      <a:pt x="209" y="90"/>
                    </a:cubicBezTo>
                    <a:cubicBezTo>
                      <a:pt x="215" y="89"/>
                      <a:pt x="215" y="89"/>
                      <a:pt x="215" y="89"/>
                    </a:cubicBezTo>
                    <a:cubicBezTo>
                      <a:pt x="219" y="88"/>
                      <a:pt x="219" y="88"/>
                      <a:pt x="219" y="88"/>
                    </a:cubicBezTo>
                    <a:cubicBezTo>
                      <a:pt x="219" y="85"/>
                      <a:pt x="219" y="85"/>
                      <a:pt x="219" y="85"/>
                    </a:cubicBezTo>
                    <a:cubicBezTo>
                      <a:pt x="219" y="82"/>
                      <a:pt x="219" y="82"/>
                      <a:pt x="219" y="82"/>
                    </a:cubicBezTo>
                    <a:cubicBezTo>
                      <a:pt x="223" y="79"/>
                      <a:pt x="223" y="79"/>
                      <a:pt x="223" y="79"/>
                    </a:cubicBezTo>
                    <a:cubicBezTo>
                      <a:pt x="223" y="73"/>
                      <a:pt x="223" y="73"/>
                      <a:pt x="223" y="73"/>
                    </a:cubicBezTo>
                    <a:cubicBezTo>
                      <a:pt x="218" y="73"/>
                      <a:pt x="218" y="73"/>
                      <a:pt x="218" y="73"/>
                    </a:cubicBezTo>
                    <a:cubicBezTo>
                      <a:pt x="214" y="70"/>
                      <a:pt x="214" y="70"/>
                      <a:pt x="214" y="70"/>
                    </a:cubicBezTo>
                    <a:cubicBezTo>
                      <a:pt x="208" y="70"/>
                      <a:pt x="208" y="70"/>
                      <a:pt x="208" y="70"/>
                    </a:cubicBezTo>
                    <a:cubicBezTo>
                      <a:pt x="203" y="72"/>
                      <a:pt x="203" y="72"/>
                      <a:pt x="203" y="72"/>
                    </a:cubicBezTo>
                    <a:cubicBezTo>
                      <a:pt x="198" y="74"/>
                      <a:pt x="198" y="74"/>
                      <a:pt x="198" y="74"/>
                    </a:cubicBezTo>
                    <a:cubicBezTo>
                      <a:pt x="193" y="76"/>
                      <a:pt x="193" y="76"/>
                      <a:pt x="193" y="76"/>
                    </a:cubicBezTo>
                    <a:cubicBezTo>
                      <a:pt x="188" y="78"/>
                      <a:pt x="188" y="78"/>
                      <a:pt x="188" y="78"/>
                    </a:cubicBezTo>
                    <a:cubicBezTo>
                      <a:pt x="188" y="78"/>
                      <a:pt x="188" y="81"/>
                      <a:pt x="187" y="81"/>
                    </a:cubicBezTo>
                    <a:cubicBezTo>
                      <a:pt x="186" y="81"/>
                      <a:pt x="178" y="81"/>
                      <a:pt x="178" y="81"/>
                    </a:cubicBezTo>
                    <a:cubicBezTo>
                      <a:pt x="170" y="81"/>
                      <a:pt x="170" y="81"/>
                      <a:pt x="170" y="81"/>
                    </a:cubicBezTo>
                    <a:cubicBezTo>
                      <a:pt x="167" y="80"/>
                      <a:pt x="167" y="80"/>
                      <a:pt x="167" y="80"/>
                    </a:cubicBezTo>
                    <a:cubicBezTo>
                      <a:pt x="164" y="74"/>
                      <a:pt x="164" y="74"/>
                      <a:pt x="164" y="74"/>
                    </a:cubicBezTo>
                    <a:cubicBezTo>
                      <a:pt x="163" y="70"/>
                      <a:pt x="163" y="70"/>
                      <a:pt x="163" y="70"/>
                    </a:cubicBezTo>
                    <a:cubicBezTo>
                      <a:pt x="163" y="70"/>
                      <a:pt x="161" y="66"/>
                      <a:pt x="161" y="65"/>
                    </a:cubicBezTo>
                    <a:cubicBezTo>
                      <a:pt x="160" y="64"/>
                      <a:pt x="160" y="58"/>
                      <a:pt x="160" y="58"/>
                    </a:cubicBezTo>
                    <a:cubicBezTo>
                      <a:pt x="160" y="51"/>
                      <a:pt x="160" y="51"/>
                      <a:pt x="160" y="51"/>
                    </a:cubicBezTo>
                    <a:cubicBezTo>
                      <a:pt x="160" y="47"/>
                      <a:pt x="160" y="47"/>
                      <a:pt x="160" y="47"/>
                    </a:cubicBezTo>
                    <a:cubicBezTo>
                      <a:pt x="161" y="42"/>
                      <a:pt x="161" y="42"/>
                      <a:pt x="161" y="42"/>
                    </a:cubicBezTo>
                    <a:cubicBezTo>
                      <a:pt x="157" y="41"/>
                      <a:pt x="157" y="41"/>
                      <a:pt x="157" y="41"/>
                    </a:cubicBezTo>
                    <a:cubicBezTo>
                      <a:pt x="157" y="41"/>
                      <a:pt x="152" y="41"/>
                      <a:pt x="151" y="39"/>
                    </a:cubicBezTo>
                    <a:cubicBezTo>
                      <a:pt x="150" y="37"/>
                      <a:pt x="147" y="33"/>
                      <a:pt x="147" y="32"/>
                    </a:cubicBezTo>
                    <a:cubicBezTo>
                      <a:pt x="147" y="31"/>
                      <a:pt x="146" y="28"/>
                      <a:pt x="146" y="26"/>
                    </a:cubicBezTo>
                    <a:cubicBezTo>
                      <a:pt x="146" y="24"/>
                      <a:pt x="145" y="21"/>
                      <a:pt x="145" y="19"/>
                    </a:cubicBezTo>
                    <a:cubicBezTo>
                      <a:pt x="145" y="16"/>
                      <a:pt x="145" y="15"/>
                      <a:pt x="145" y="14"/>
                    </a:cubicBezTo>
                    <a:cubicBezTo>
                      <a:pt x="145" y="13"/>
                      <a:pt x="143" y="8"/>
                      <a:pt x="143" y="8"/>
                    </a:cubicBezTo>
                    <a:cubicBezTo>
                      <a:pt x="139" y="5"/>
                      <a:pt x="139" y="5"/>
                      <a:pt x="139" y="5"/>
                    </a:cubicBezTo>
                    <a:cubicBezTo>
                      <a:pt x="134" y="5"/>
                      <a:pt x="134" y="5"/>
                      <a:pt x="134" y="5"/>
                    </a:cubicBezTo>
                    <a:cubicBezTo>
                      <a:pt x="131" y="6"/>
                      <a:pt x="131" y="6"/>
                      <a:pt x="131" y="6"/>
                    </a:cubicBezTo>
                    <a:cubicBezTo>
                      <a:pt x="122" y="7"/>
                      <a:pt x="122" y="7"/>
                      <a:pt x="122" y="7"/>
                    </a:cubicBezTo>
                    <a:cubicBezTo>
                      <a:pt x="112" y="7"/>
                      <a:pt x="112" y="7"/>
                      <a:pt x="112" y="7"/>
                    </a:cubicBezTo>
                    <a:cubicBezTo>
                      <a:pt x="108" y="8"/>
                      <a:pt x="108" y="8"/>
                      <a:pt x="108" y="8"/>
                    </a:cubicBezTo>
                    <a:cubicBezTo>
                      <a:pt x="106" y="12"/>
                      <a:pt x="106" y="12"/>
                      <a:pt x="106" y="12"/>
                    </a:cubicBezTo>
                    <a:cubicBezTo>
                      <a:pt x="105" y="15"/>
                      <a:pt x="105" y="15"/>
                      <a:pt x="105" y="15"/>
                    </a:cubicBezTo>
                    <a:cubicBezTo>
                      <a:pt x="100" y="13"/>
                      <a:pt x="100" y="13"/>
                      <a:pt x="100" y="13"/>
                    </a:cubicBezTo>
                    <a:cubicBezTo>
                      <a:pt x="94" y="10"/>
                      <a:pt x="94" y="10"/>
                      <a:pt x="94" y="10"/>
                    </a:cubicBezTo>
                    <a:cubicBezTo>
                      <a:pt x="91" y="6"/>
                      <a:pt x="91" y="6"/>
                      <a:pt x="91" y="6"/>
                    </a:cubicBezTo>
                    <a:cubicBezTo>
                      <a:pt x="91" y="6"/>
                      <a:pt x="89" y="3"/>
                      <a:pt x="87" y="2"/>
                    </a:cubicBezTo>
                    <a:cubicBezTo>
                      <a:pt x="85" y="2"/>
                      <a:pt x="82" y="2"/>
                      <a:pt x="79" y="2"/>
                    </a:cubicBezTo>
                    <a:cubicBezTo>
                      <a:pt x="76" y="2"/>
                      <a:pt x="67" y="2"/>
                      <a:pt x="67" y="2"/>
                    </a:cubicBezTo>
                    <a:cubicBezTo>
                      <a:pt x="61" y="0"/>
                      <a:pt x="61" y="0"/>
                      <a:pt x="61" y="0"/>
                    </a:cubicBezTo>
                    <a:cubicBezTo>
                      <a:pt x="57" y="0"/>
                      <a:pt x="57" y="0"/>
                      <a:pt x="57" y="0"/>
                    </a:cubicBezTo>
                    <a:cubicBezTo>
                      <a:pt x="54" y="2"/>
                      <a:pt x="54" y="2"/>
                      <a:pt x="54" y="2"/>
                    </a:cubicBezTo>
                    <a:cubicBezTo>
                      <a:pt x="48" y="5"/>
                      <a:pt x="48" y="5"/>
                      <a:pt x="48" y="5"/>
                    </a:cubicBezTo>
                    <a:cubicBezTo>
                      <a:pt x="44" y="10"/>
                      <a:pt x="44" y="10"/>
                      <a:pt x="44" y="10"/>
                    </a:cubicBezTo>
                    <a:cubicBezTo>
                      <a:pt x="37" y="15"/>
                      <a:pt x="37" y="15"/>
                      <a:pt x="37" y="15"/>
                    </a:cubicBezTo>
                    <a:cubicBezTo>
                      <a:pt x="31" y="22"/>
                      <a:pt x="31" y="22"/>
                      <a:pt x="31" y="22"/>
                    </a:cubicBezTo>
                    <a:cubicBezTo>
                      <a:pt x="30" y="27"/>
                      <a:pt x="30" y="27"/>
                      <a:pt x="30" y="27"/>
                    </a:cubicBezTo>
                    <a:cubicBezTo>
                      <a:pt x="26" y="33"/>
                      <a:pt x="26" y="33"/>
                      <a:pt x="26" y="33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2" y="43"/>
                      <a:pt x="22" y="43"/>
                      <a:pt x="22" y="43"/>
                    </a:cubicBezTo>
                    <a:cubicBezTo>
                      <a:pt x="22" y="47"/>
                      <a:pt x="22" y="47"/>
                      <a:pt x="22" y="47"/>
                    </a:cubicBezTo>
                    <a:cubicBezTo>
                      <a:pt x="19" y="52"/>
                      <a:pt x="19" y="52"/>
                      <a:pt x="19" y="52"/>
                    </a:cubicBezTo>
                    <a:cubicBezTo>
                      <a:pt x="13" y="56"/>
                      <a:pt x="13" y="56"/>
                      <a:pt x="13" y="56"/>
                    </a:cubicBezTo>
                    <a:cubicBezTo>
                      <a:pt x="7" y="61"/>
                      <a:pt x="7" y="61"/>
                      <a:pt x="7" y="61"/>
                    </a:cubicBezTo>
                    <a:lnTo>
                      <a:pt x="0" y="68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49" name="Freeform 21"/>
              <p:cNvSpPr>
                <a:spLocks/>
              </p:cNvSpPr>
              <p:nvPr/>
            </p:nvSpPr>
            <p:spPr bwMode="auto">
              <a:xfrm>
                <a:off x="10045700" y="3702050"/>
                <a:ext cx="346075" cy="198438"/>
              </a:xfrm>
              <a:custGeom>
                <a:avLst/>
                <a:gdLst>
                  <a:gd name="T0" fmla="*/ 0 w 92"/>
                  <a:gd name="T1" fmla="*/ 39 h 53"/>
                  <a:gd name="T2" fmla="*/ 8 w 92"/>
                  <a:gd name="T3" fmla="*/ 34 h 53"/>
                  <a:gd name="T4" fmla="*/ 13 w 92"/>
                  <a:gd name="T5" fmla="*/ 33 h 53"/>
                  <a:gd name="T6" fmla="*/ 23 w 92"/>
                  <a:gd name="T7" fmla="*/ 33 h 53"/>
                  <a:gd name="T8" fmla="*/ 29 w 92"/>
                  <a:gd name="T9" fmla="*/ 31 h 53"/>
                  <a:gd name="T10" fmla="*/ 33 w 92"/>
                  <a:gd name="T11" fmla="*/ 31 h 53"/>
                  <a:gd name="T12" fmla="*/ 37 w 92"/>
                  <a:gd name="T13" fmla="*/ 31 h 53"/>
                  <a:gd name="T14" fmla="*/ 44 w 92"/>
                  <a:gd name="T15" fmla="*/ 29 h 53"/>
                  <a:gd name="T16" fmla="*/ 49 w 92"/>
                  <a:gd name="T17" fmla="*/ 26 h 53"/>
                  <a:gd name="T18" fmla="*/ 52 w 92"/>
                  <a:gd name="T19" fmla="*/ 25 h 53"/>
                  <a:gd name="T20" fmla="*/ 56 w 92"/>
                  <a:gd name="T21" fmla="*/ 24 h 53"/>
                  <a:gd name="T22" fmla="*/ 58 w 92"/>
                  <a:gd name="T23" fmla="*/ 21 h 53"/>
                  <a:gd name="T24" fmla="*/ 62 w 92"/>
                  <a:gd name="T25" fmla="*/ 17 h 53"/>
                  <a:gd name="T26" fmla="*/ 63 w 92"/>
                  <a:gd name="T27" fmla="*/ 11 h 53"/>
                  <a:gd name="T28" fmla="*/ 64 w 92"/>
                  <a:gd name="T29" fmla="*/ 7 h 53"/>
                  <a:gd name="T30" fmla="*/ 64 w 92"/>
                  <a:gd name="T31" fmla="*/ 3 h 53"/>
                  <a:gd name="T32" fmla="*/ 69 w 92"/>
                  <a:gd name="T33" fmla="*/ 0 h 53"/>
                  <a:gd name="T34" fmla="*/ 71 w 92"/>
                  <a:gd name="T35" fmla="*/ 2 h 53"/>
                  <a:gd name="T36" fmla="*/ 72 w 92"/>
                  <a:gd name="T37" fmla="*/ 5 h 53"/>
                  <a:gd name="T38" fmla="*/ 76 w 92"/>
                  <a:gd name="T39" fmla="*/ 7 h 53"/>
                  <a:gd name="T40" fmla="*/ 81 w 92"/>
                  <a:gd name="T41" fmla="*/ 8 h 53"/>
                  <a:gd name="T42" fmla="*/ 88 w 92"/>
                  <a:gd name="T43" fmla="*/ 8 h 53"/>
                  <a:gd name="T44" fmla="*/ 90 w 92"/>
                  <a:gd name="T45" fmla="*/ 8 h 53"/>
                  <a:gd name="T46" fmla="*/ 91 w 92"/>
                  <a:gd name="T47" fmla="*/ 19 h 53"/>
                  <a:gd name="T48" fmla="*/ 92 w 92"/>
                  <a:gd name="T49" fmla="*/ 21 h 53"/>
                  <a:gd name="T50" fmla="*/ 92 w 92"/>
                  <a:gd name="T51" fmla="*/ 24 h 53"/>
                  <a:gd name="T52" fmla="*/ 89 w 92"/>
                  <a:gd name="T53" fmla="*/ 26 h 53"/>
                  <a:gd name="T54" fmla="*/ 84 w 92"/>
                  <a:gd name="T55" fmla="*/ 29 h 53"/>
                  <a:gd name="T56" fmla="*/ 82 w 92"/>
                  <a:gd name="T57" fmla="*/ 30 h 53"/>
                  <a:gd name="T58" fmla="*/ 77 w 92"/>
                  <a:gd name="T59" fmla="*/ 32 h 53"/>
                  <a:gd name="T60" fmla="*/ 73 w 92"/>
                  <a:gd name="T61" fmla="*/ 35 h 53"/>
                  <a:gd name="T62" fmla="*/ 71 w 92"/>
                  <a:gd name="T63" fmla="*/ 39 h 53"/>
                  <a:gd name="T64" fmla="*/ 68 w 92"/>
                  <a:gd name="T65" fmla="*/ 43 h 53"/>
                  <a:gd name="T66" fmla="*/ 67 w 92"/>
                  <a:gd name="T67" fmla="*/ 46 h 53"/>
                  <a:gd name="T68" fmla="*/ 67 w 92"/>
                  <a:gd name="T69" fmla="*/ 49 h 53"/>
                  <a:gd name="T70" fmla="*/ 61 w 92"/>
                  <a:gd name="T71" fmla="*/ 50 h 53"/>
                  <a:gd name="T72" fmla="*/ 51 w 92"/>
                  <a:gd name="T73" fmla="*/ 50 h 53"/>
                  <a:gd name="T74" fmla="*/ 43 w 92"/>
                  <a:gd name="T75" fmla="*/ 50 h 53"/>
                  <a:gd name="T76" fmla="*/ 41 w 92"/>
                  <a:gd name="T77" fmla="*/ 47 h 53"/>
                  <a:gd name="T78" fmla="*/ 41 w 92"/>
                  <a:gd name="T79" fmla="*/ 44 h 53"/>
                  <a:gd name="T80" fmla="*/ 36 w 92"/>
                  <a:gd name="T81" fmla="*/ 44 h 53"/>
                  <a:gd name="T82" fmla="*/ 33 w 92"/>
                  <a:gd name="T83" fmla="*/ 45 h 53"/>
                  <a:gd name="T84" fmla="*/ 33 w 92"/>
                  <a:gd name="T85" fmla="*/ 50 h 53"/>
                  <a:gd name="T86" fmla="*/ 31 w 92"/>
                  <a:gd name="T87" fmla="*/ 52 h 53"/>
                  <a:gd name="T88" fmla="*/ 22 w 92"/>
                  <a:gd name="T89" fmla="*/ 52 h 53"/>
                  <a:gd name="T90" fmla="*/ 18 w 92"/>
                  <a:gd name="T91" fmla="*/ 51 h 53"/>
                  <a:gd name="T92" fmla="*/ 13 w 92"/>
                  <a:gd name="T93" fmla="*/ 49 h 53"/>
                  <a:gd name="T94" fmla="*/ 10 w 92"/>
                  <a:gd name="T95" fmla="*/ 52 h 53"/>
                  <a:gd name="T96" fmla="*/ 8 w 92"/>
                  <a:gd name="T97" fmla="*/ 53 h 53"/>
                  <a:gd name="T98" fmla="*/ 6 w 92"/>
                  <a:gd name="T99" fmla="*/ 50 h 53"/>
                  <a:gd name="T100" fmla="*/ 8 w 92"/>
                  <a:gd name="T101" fmla="*/ 46 h 53"/>
                  <a:gd name="T102" fmla="*/ 7 w 92"/>
                  <a:gd name="T103" fmla="*/ 42 h 53"/>
                  <a:gd name="T104" fmla="*/ 4 w 92"/>
                  <a:gd name="T105" fmla="*/ 41 h 53"/>
                  <a:gd name="T106" fmla="*/ 0 w 92"/>
                  <a:gd name="T107" fmla="*/ 39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92" h="53">
                    <a:moveTo>
                      <a:pt x="0" y="39"/>
                    </a:moveTo>
                    <a:cubicBezTo>
                      <a:pt x="8" y="34"/>
                      <a:pt x="8" y="34"/>
                      <a:pt x="8" y="34"/>
                    </a:cubicBezTo>
                    <a:cubicBezTo>
                      <a:pt x="13" y="33"/>
                      <a:pt x="13" y="33"/>
                      <a:pt x="13" y="33"/>
                    </a:cubicBezTo>
                    <a:cubicBezTo>
                      <a:pt x="23" y="33"/>
                      <a:pt x="23" y="33"/>
                      <a:pt x="23" y="33"/>
                    </a:cubicBezTo>
                    <a:cubicBezTo>
                      <a:pt x="29" y="31"/>
                      <a:pt x="29" y="31"/>
                      <a:pt x="29" y="31"/>
                    </a:cubicBezTo>
                    <a:cubicBezTo>
                      <a:pt x="33" y="31"/>
                      <a:pt x="33" y="31"/>
                      <a:pt x="33" y="31"/>
                    </a:cubicBezTo>
                    <a:cubicBezTo>
                      <a:pt x="37" y="31"/>
                      <a:pt x="37" y="31"/>
                      <a:pt x="37" y="31"/>
                    </a:cubicBezTo>
                    <a:cubicBezTo>
                      <a:pt x="44" y="29"/>
                      <a:pt x="44" y="29"/>
                      <a:pt x="44" y="29"/>
                    </a:cubicBezTo>
                    <a:cubicBezTo>
                      <a:pt x="49" y="26"/>
                      <a:pt x="49" y="26"/>
                      <a:pt x="49" y="26"/>
                    </a:cubicBezTo>
                    <a:cubicBezTo>
                      <a:pt x="52" y="25"/>
                      <a:pt x="52" y="25"/>
                      <a:pt x="52" y="25"/>
                    </a:cubicBezTo>
                    <a:cubicBezTo>
                      <a:pt x="56" y="24"/>
                      <a:pt x="56" y="24"/>
                      <a:pt x="56" y="24"/>
                    </a:cubicBezTo>
                    <a:cubicBezTo>
                      <a:pt x="58" y="21"/>
                      <a:pt x="58" y="21"/>
                      <a:pt x="58" y="21"/>
                    </a:cubicBezTo>
                    <a:cubicBezTo>
                      <a:pt x="62" y="17"/>
                      <a:pt x="62" y="17"/>
                      <a:pt x="62" y="17"/>
                    </a:cubicBezTo>
                    <a:cubicBezTo>
                      <a:pt x="63" y="11"/>
                      <a:pt x="63" y="11"/>
                      <a:pt x="63" y="11"/>
                    </a:cubicBezTo>
                    <a:cubicBezTo>
                      <a:pt x="64" y="7"/>
                      <a:pt x="64" y="7"/>
                      <a:pt x="64" y="7"/>
                    </a:cubicBezTo>
                    <a:cubicBezTo>
                      <a:pt x="64" y="3"/>
                      <a:pt x="64" y="3"/>
                      <a:pt x="64" y="3"/>
                    </a:cubicBezTo>
                    <a:cubicBezTo>
                      <a:pt x="69" y="0"/>
                      <a:pt x="69" y="0"/>
                      <a:pt x="69" y="0"/>
                    </a:cubicBezTo>
                    <a:cubicBezTo>
                      <a:pt x="71" y="2"/>
                      <a:pt x="71" y="2"/>
                      <a:pt x="71" y="2"/>
                    </a:cubicBezTo>
                    <a:cubicBezTo>
                      <a:pt x="72" y="5"/>
                      <a:pt x="72" y="5"/>
                      <a:pt x="72" y="5"/>
                    </a:cubicBezTo>
                    <a:cubicBezTo>
                      <a:pt x="72" y="5"/>
                      <a:pt x="75" y="7"/>
                      <a:pt x="76" y="7"/>
                    </a:cubicBezTo>
                    <a:cubicBezTo>
                      <a:pt x="77" y="8"/>
                      <a:pt x="81" y="8"/>
                      <a:pt x="81" y="8"/>
                    </a:cubicBezTo>
                    <a:cubicBezTo>
                      <a:pt x="88" y="8"/>
                      <a:pt x="88" y="8"/>
                      <a:pt x="88" y="8"/>
                    </a:cubicBezTo>
                    <a:cubicBezTo>
                      <a:pt x="90" y="8"/>
                      <a:pt x="90" y="8"/>
                      <a:pt x="90" y="8"/>
                    </a:cubicBezTo>
                    <a:cubicBezTo>
                      <a:pt x="91" y="19"/>
                      <a:pt x="91" y="19"/>
                      <a:pt x="91" y="19"/>
                    </a:cubicBezTo>
                    <a:cubicBezTo>
                      <a:pt x="92" y="21"/>
                      <a:pt x="92" y="21"/>
                      <a:pt x="92" y="21"/>
                    </a:cubicBezTo>
                    <a:cubicBezTo>
                      <a:pt x="92" y="24"/>
                      <a:pt x="92" y="24"/>
                      <a:pt x="92" y="24"/>
                    </a:cubicBezTo>
                    <a:cubicBezTo>
                      <a:pt x="89" y="26"/>
                      <a:pt x="89" y="26"/>
                      <a:pt x="89" y="26"/>
                    </a:cubicBezTo>
                    <a:cubicBezTo>
                      <a:pt x="84" y="29"/>
                      <a:pt x="84" y="29"/>
                      <a:pt x="84" y="29"/>
                    </a:cubicBezTo>
                    <a:cubicBezTo>
                      <a:pt x="82" y="30"/>
                      <a:pt x="82" y="30"/>
                      <a:pt x="82" y="30"/>
                    </a:cubicBezTo>
                    <a:cubicBezTo>
                      <a:pt x="77" y="32"/>
                      <a:pt x="77" y="32"/>
                      <a:pt x="77" y="32"/>
                    </a:cubicBezTo>
                    <a:cubicBezTo>
                      <a:pt x="73" y="35"/>
                      <a:pt x="73" y="35"/>
                      <a:pt x="73" y="35"/>
                    </a:cubicBezTo>
                    <a:cubicBezTo>
                      <a:pt x="71" y="39"/>
                      <a:pt x="71" y="39"/>
                      <a:pt x="71" y="39"/>
                    </a:cubicBezTo>
                    <a:cubicBezTo>
                      <a:pt x="68" y="43"/>
                      <a:pt x="68" y="43"/>
                      <a:pt x="68" y="43"/>
                    </a:cubicBezTo>
                    <a:cubicBezTo>
                      <a:pt x="67" y="46"/>
                      <a:pt x="67" y="46"/>
                      <a:pt x="67" y="46"/>
                    </a:cubicBezTo>
                    <a:cubicBezTo>
                      <a:pt x="67" y="49"/>
                      <a:pt x="67" y="49"/>
                      <a:pt x="67" y="49"/>
                    </a:cubicBezTo>
                    <a:cubicBezTo>
                      <a:pt x="61" y="50"/>
                      <a:pt x="61" y="50"/>
                      <a:pt x="61" y="50"/>
                    </a:cubicBezTo>
                    <a:cubicBezTo>
                      <a:pt x="61" y="50"/>
                      <a:pt x="52" y="50"/>
                      <a:pt x="51" y="50"/>
                    </a:cubicBezTo>
                    <a:cubicBezTo>
                      <a:pt x="50" y="50"/>
                      <a:pt x="43" y="50"/>
                      <a:pt x="43" y="50"/>
                    </a:cubicBezTo>
                    <a:cubicBezTo>
                      <a:pt x="41" y="47"/>
                      <a:pt x="41" y="47"/>
                      <a:pt x="41" y="47"/>
                    </a:cubicBezTo>
                    <a:cubicBezTo>
                      <a:pt x="41" y="44"/>
                      <a:pt x="41" y="44"/>
                      <a:pt x="41" y="44"/>
                    </a:cubicBezTo>
                    <a:cubicBezTo>
                      <a:pt x="36" y="44"/>
                      <a:pt x="36" y="44"/>
                      <a:pt x="36" y="44"/>
                    </a:cubicBezTo>
                    <a:cubicBezTo>
                      <a:pt x="33" y="45"/>
                      <a:pt x="33" y="45"/>
                      <a:pt x="33" y="45"/>
                    </a:cubicBezTo>
                    <a:cubicBezTo>
                      <a:pt x="33" y="50"/>
                      <a:pt x="33" y="50"/>
                      <a:pt x="33" y="50"/>
                    </a:cubicBezTo>
                    <a:cubicBezTo>
                      <a:pt x="31" y="52"/>
                      <a:pt x="31" y="52"/>
                      <a:pt x="31" y="52"/>
                    </a:cubicBezTo>
                    <a:cubicBezTo>
                      <a:pt x="31" y="52"/>
                      <a:pt x="23" y="52"/>
                      <a:pt x="22" y="52"/>
                    </a:cubicBezTo>
                    <a:cubicBezTo>
                      <a:pt x="21" y="52"/>
                      <a:pt x="18" y="51"/>
                      <a:pt x="18" y="51"/>
                    </a:cubicBezTo>
                    <a:cubicBezTo>
                      <a:pt x="13" y="49"/>
                      <a:pt x="13" y="49"/>
                      <a:pt x="13" y="49"/>
                    </a:cubicBezTo>
                    <a:cubicBezTo>
                      <a:pt x="10" y="52"/>
                      <a:pt x="10" y="52"/>
                      <a:pt x="10" y="52"/>
                    </a:cubicBezTo>
                    <a:cubicBezTo>
                      <a:pt x="8" y="53"/>
                      <a:pt x="8" y="53"/>
                      <a:pt x="8" y="53"/>
                    </a:cubicBezTo>
                    <a:cubicBezTo>
                      <a:pt x="6" y="50"/>
                      <a:pt x="6" y="50"/>
                      <a:pt x="6" y="50"/>
                    </a:cubicBezTo>
                    <a:cubicBezTo>
                      <a:pt x="8" y="46"/>
                      <a:pt x="8" y="46"/>
                      <a:pt x="8" y="46"/>
                    </a:cubicBezTo>
                    <a:cubicBezTo>
                      <a:pt x="7" y="42"/>
                      <a:pt x="7" y="42"/>
                      <a:pt x="7" y="42"/>
                    </a:cubicBezTo>
                    <a:cubicBezTo>
                      <a:pt x="4" y="41"/>
                      <a:pt x="4" y="41"/>
                      <a:pt x="4" y="41"/>
                    </a:cubicBezTo>
                    <a:lnTo>
                      <a:pt x="0" y="39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50" name="Freeform 22"/>
              <p:cNvSpPr>
                <a:spLocks/>
              </p:cNvSpPr>
              <p:nvPr/>
            </p:nvSpPr>
            <p:spPr bwMode="auto">
              <a:xfrm>
                <a:off x="10325100" y="3405188"/>
                <a:ext cx="195262" cy="311150"/>
              </a:xfrm>
              <a:custGeom>
                <a:avLst/>
                <a:gdLst>
                  <a:gd name="T0" fmla="*/ 2 w 52"/>
                  <a:gd name="T1" fmla="*/ 80 h 83"/>
                  <a:gd name="T2" fmla="*/ 6 w 52"/>
                  <a:gd name="T3" fmla="*/ 82 h 83"/>
                  <a:gd name="T4" fmla="*/ 9 w 52"/>
                  <a:gd name="T5" fmla="*/ 83 h 83"/>
                  <a:gd name="T6" fmla="*/ 19 w 52"/>
                  <a:gd name="T7" fmla="*/ 82 h 83"/>
                  <a:gd name="T8" fmla="*/ 22 w 52"/>
                  <a:gd name="T9" fmla="*/ 79 h 83"/>
                  <a:gd name="T10" fmla="*/ 25 w 52"/>
                  <a:gd name="T11" fmla="*/ 76 h 83"/>
                  <a:gd name="T12" fmla="*/ 28 w 52"/>
                  <a:gd name="T13" fmla="*/ 72 h 83"/>
                  <a:gd name="T14" fmla="*/ 32 w 52"/>
                  <a:gd name="T15" fmla="*/ 67 h 83"/>
                  <a:gd name="T16" fmla="*/ 35 w 52"/>
                  <a:gd name="T17" fmla="*/ 62 h 83"/>
                  <a:gd name="T18" fmla="*/ 37 w 52"/>
                  <a:gd name="T19" fmla="*/ 59 h 83"/>
                  <a:gd name="T20" fmla="*/ 40 w 52"/>
                  <a:gd name="T21" fmla="*/ 52 h 83"/>
                  <a:gd name="T22" fmla="*/ 41 w 52"/>
                  <a:gd name="T23" fmla="*/ 46 h 83"/>
                  <a:gd name="T24" fmla="*/ 48 w 52"/>
                  <a:gd name="T25" fmla="*/ 43 h 83"/>
                  <a:gd name="T26" fmla="*/ 50 w 52"/>
                  <a:gd name="T27" fmla="*/ 40 h 83"/>
                  <a:gd name="T28" fmla="*/ 51 w 52"/>
                  <a:gd name="T29" fmla="*/ 32 h 83"/>
                  <a:gd name="T30" fmla="*/ 52 w 52"/>
                  <a:gd name="T31" fmla="*/ 21 h 83"/>
                  <a:gd name="T32" fmla="*/ 52 w 52"/>
                  <a:gd name="T33" fmla="*/ 13 h 83"/>
                  <a:gd name="T34" fmla="*/ 49 w 52"/>
                  <a:gd name="T35" fmla="*/ 7 h 83"/>
                  <a:gd name="T36" fmla="*/ 45 w 52"/>
                  <a:gd name="T37" fmla="*/ 4 h 83"/>
                  <a:gd name="T38" fmla="*/ 41 w 52"/>
                  <a:gd name="T39" fmla="*/ 1 h 83"/>
                  <a:gd name="T40" fmla="*/ 37 w 52"/>
                  <a:gd name="T41" fmla="*/ 0 h 83"/>
                  <a:gd name="T42" fmla="*/ 29 w 52"/>
                  <a:gd name="T43" fmla="*/ 0 h 83"/>
                  <a:gd name="T44" fmla="*/ 26 w 52"/>
                  <a:gd name="T45" fmla="*/ 1 h 83"/>
                  <a:gd name="T46" fmla="*/ 23 w 52"/>
                  <a:gd name="T47" fmla="*/ 3 h 83"/>
                  <a:gd name="T48" fmla="*/ 21 w 52"/>
                  <a:gd name="T49" fmla="*/ 5 h 83"/>
                  <a:gd name="T50" fmla="*/ 21 w 52"/>
                  <a:gd name="T51" fmla="*/ 9 h 83"/>
                  <a:gd name="T52" fmla="*/ 21 w 52"/>
                  <a:gd name="T53" fmla="*/ 13 h 83"/>
                  <a:gd name="T54" fmla="*/ 22 w 52"/>
                  <a:gd name="T55" fmla="*/ 17 h 83"/>
                  <a:gd name="T56" fmla="*/ 23 w 52"/>
                  <a:gd name="T57" fmla="*/ 21 h 83"/>
                  <a:gd name="T58" fmla="*/ 22 w 52"/>
                  <a:gd name="T59" fmla="*/ 24 h 83"/>
                  <a:gd name="T60" fmla="*/ 21 w 52"/>
                  <a:gd name="T61" fmla="*/ 27 h 83"/>
                  <a:gd name="T62" fmla="*/ 21 w 52"/>
                  <a:gd name="T63" fmla="*/ 32 h 83"/>
                  <a:gd name="T64" fmla="*/ 20 w 52"/>
                  <a:gd name="T65" fmla="*/ 38 h 83"/>
                  <a:gd name="T66" fmla="*/ 18 w 52"/>
                  <a:gd name="T67" fmla="*/ 45 h 83"/>
                  <a:gd name="T68" fmla="*/ 16 w 52"/>
                  <a:gd name="T69" fmla="*/ 49 h 83"/>
                  <a:gd name="T70" fmla="*/ 13 w 52"/>
                  <a:gd name="T71" fmla="*/ 53 h 83"/>
                  <a:gd name="T72" fmla="*/ 12 w 52"/>
                  <a:gd name="T73" fmla="*/ 57 h 83"/>
                  <a:gd name="T74" fmla="*/ 10 w 52"/>
                  <a:gd name="T75" fmla="*/ 60 h 83"/>
                  <a:gd name="T76" fmla="*/ 5 w 52"/>
                  <a:gd name="T77" fmla="*/ 61 h 83"/>
                  <a:gd name="T78" fmla="*/ 1 w 52"/>
                  <a:gd name="T79" fmla="*/ 63 h 83"/>
                  <a:gd name="T80" fmla="*/ 1 w 52"/>
                  <a:gd name="T81" fmla="*/ 68 h 83"/>
                  <a:gd name="T82" fmla="*/ 1 w 52"/>
                  <a:gd name="T83" fmla="*/ 73 h 83"/>
                  <a:gd name="T84" fmla="*/ 0 w 52"/>
                  <a:gd name="T85" fmla="*/ 79 h 83"/>
                  <a:gd name="T86" fmla="*/ 2 w 52"/>
                  <a:gd name="T87" fmla="*/ 80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52" h="83">
                    <a:moveTo>
                      <a:pt x="2" y="80"/>
                    </a:moveTo>
                    <a:cubicBezTo>
                      <a:pt x="6" y="82"/>
                      <a:pt x="6" y="82"/>
                      <a:pt x="6" y="82"/>
                    </a:cubicBezTo>
                    <a:cubicBezTo>
                      <a:pt x="9" y="83"/>
                      <a:pt x="9" y="83"/>
                      <a:pt x="9" y="83"/>
                    </a:cubicBezTo>
                    <a:cubicBezTo>
                      <a:pt x="19" y="82"/>
                      <a:pt x="19" y="82"/>
                      <a:pt x="19" y="82"/>
                    </a:cubicBezTo>
                    <a:cubicBezTo>
                      <a:pt x="22" y="79"/>
                      <a:pt x="22" y="79"/>
                      <a:pt x="22" y="79"/>
                    </a:cubicBezTo>
                    <a:cubicBezTo>
                      <a:pt x="25" y="76"/>
                      <a:pt x="25" y="76"/>
                      <a:pt x="25" y="76"/>
                    </a:cubicBezTo>
                    <a:cubicBezTo>
                      <a:pt x="28" y="72"/>
                      <a:pt x="28" y="72"/>
                      <a:pt x="28" y="72"/>
                    </a:cubicBezTo>
                    <a:cubicBezTo>
                      <a:pt x="32" y="67"/>
                      <a:pt x="32" y="67"/>
                      <a:pt x="32" y="67"/>
                    </a:cubicBezTo>
                    <a:cubicBezTo>
                      <a:pt x="35" y="62"/>
                      <a:pt x="35" y="62"/>
                      <a:pt x="35" y="62"/>
                    </a:cubicBezTo>
                    <a:cubicBezTo>
                      <a:pt x="37" y="59"/>
                      <a:pt x="37" y="59"/>
                      <a:pt x="37" y="59"/>
                    </a:cubicBezTo>
                    <a:cubicBezTo>
                      <a:pt x="40" y="52"/>
                      <a:pt x="40" y="52"/>
                      <a:pt x="40" y="52"/>
                    </a:cubicBezTo>
                    <a:cubicBezTo>
                      <a:pt x="41" y="46"/>
                      <a:pt x="41" y="46"/>
                      <a:pt x="41" y="46"/>
                    </a:cubicBezTo>
                    <a:cubicBezTo>
                      <a:pt x="48" y="43"/>
                      <a:pt x="48" y="43"/>
                      <a:pt x="48" y="43"/>
                    </a:cubicBezTo>
                    <a:cubicBezTo>
                      <a:pt x="48" y="43"/>
                      <a:pt x="50" y="41"/>
                      <a:pt x="50" y="40"/>
                    </a:cubicBezTo>
                    <a:cubicBezTo>
                      <a:pt x="50" y="39"/>
                      <a:pt x="51" y="32"/>
                      <a:pt x="51" y="32"/>
                    </a:cubicBezTo>
                    <a:cubicBezTo>
                      <a:pt x="52" y="21"/>
                      <a:pt x="52" y="21"/>
                      <a:pt x="52" y="21"/>
                    </a:cubicBezTo>
                    <a:cubicBezTo>
                      <a:pt x="52" y="13"/>
                      <a:pt x="52" y="13"/>
                      <a:pt x="52" y="13"/>
                    </a:cubicBezTo>
                    <a:cubicBezTo>
                      <a:pt x="49" y="7"/>
                      <a:pt x="49" y="7"/>
                      <a:pt x="49" y="7"/>
                    </a:cubicBezTo>
                    <a:cubicBezTo>
                      <a:pt x="45" y="4"/>
                      <a:pt x="45" y="4"/>
                      <a:pt x="45" y="4"/>
                    </a:cubicBezTo>
                    <a:cubicBezTo>
                      <a:pt x="41" y="1"/>
                      <a:pt x="41" y="1"/>
                      <a:pt x="41" y="1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3" y="3"/>
                      <a:pt x="23" y="3"/>
                      <a:pt x="23" y="3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1" y="9"/>
                      <a:pt x="21" y="9"/>
                      <a:pt x="21" y="9"/>
                    </a:cubicBezTo>
                    <a:cubicBezTo>
                      <a:pt x="21" y="13"/>
                      <a:pt x="21" y="13"/>
                      <a:pt x="21" y="13"/>
                    </a:cubicBezTo>
                    <a:cubicBezTo>
                      <a:pt x="22" y="17"/>
                      <a:pt x="22" y="17"/>
                      <a:pt x="22" y="17"/>
                    </a:cubicBezTo>
                    <a:cubicBezTo>
                      <a:pt x="23" y="21"/>
                      <a:pt x="23" y="21"/>
                      <a:pt x="23" y="21"/>
                    </a:cubicBezTo>
                    <a:cubicBezTo>
                      <a:pt x="22" y="24"/>
                      <a:pt x="22" y="24"/>
                      <a:pt x="22" y="24"/>
                    </a:cubicBezTo>
                    <a:cubicBezTo>
                      <a:pt x="21" y="27"/>
                      <a:pt x="21" y="27"/>
                      <a:pt x="21" y="27"/>
                    </a:cubicBezTo>
                    <a:cubicBezTo>
                      <a:pt x="21" y="32"/>
                      <a:pt x="21" y="32"/>
                      <a:pt x="21" y="32"/>
                    </a:cubicBezTo>
                    <a:cubicBezTo>
                      <a:pt x="20" y="38"/>
                      <a:pt x="20" y="38"/>
                      <a:pt x="20" y="38"/>
                    </a:cubicBezTo>
                    <a:cubicBezTo>
                      <a:pt x="18" y="45"/>
                      <a:pt x="18" y="45"/>
                      <a:pt x="18" y="45"/>
                    </a:cubicBezTo>
                    <a:cubicBezTo>
                      <a:pt x="16" y="49"/>
                      <a:pt x="16" y="49"/>
                      <a:pt x="16" y="49"/>
                    </a:cubicBezTo>
                    <a:cubicBezTo>
                      <a:pt x="13" y="53"/>
                      <a:pt x="13" y="53"/>
                      <a:pt x="13" y="53"/>
                    </a:cubicBezTo>
                    <a:cubicBezTo>
                      <a:pt x="12" y="57"/>
                      <a:pt x="12" y="57"/>
                      <a:pt x="12" y="57"/>
                    </a:cubicBezTo>
                    <a:cubicBezTo>
                      <a:pt x="10" y="60"/>
                      <a:pt x="10" y="60"/>
                      <a:pt x="10" y="60"/>
                    </a:cubicBezTo>
                    <a:cubicBezTo>
                      <a:pt x="5" y="61"/>
                      <a:pt x="5" y="61"/>
                      <a:pt x="5" y="61"/>
                    </a:cubicBezTo>
                    <a:cubicBezTo>
                      <a:pt x="1" y="63"/>
                      <a:pt x="1" y="63"/>
                      <a:pt x="1" y="63"/>
                    </a:cubicBezTo>
                    <a:cubicBezTo>
                      <a:pt x="1" y="68"/>
                      <a:pt x="1" y="68"/>
                      <a:pt x="1" y="68"/>
                    </a:cubicBezTo>
                    <a:cubicBezTo>
                      <a:pt x="1" y="73"/>
                      <a:pt x="1" y="73"/>
                      <a:pt x="1" y="73"/>
                    </a:cubicBezTo>
                    <a:cubicBezTo>
                      <a:pt x="0" y="79"/>
                      <a:pt x="0" y="79"/>
                      <a:pt x="0" y="79"/>
                    </a:cubicBezTo>
                    <a:lnTo>
                      <a:pt x="2" y="8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51" name="Freeform 23"/>
              <p:cNvSpPr>
                <a:spLocks/>
              </p:cNvSpPr>
              <p:nvPr/>
            </p:nvSpPr>
            <p:spPr bwMode="auto">
              <a:xfrm>
                <a:off x="9402763" y="3032125"/>
                <a:ext cx="1087437" cy="854075"/>
              </a:xfrm>
              <a:custGeom>
                <a:avLst/>
                <a:gdLst>
                  <a:gd name="T0" fmla="*/ 9 w 289"/>
                  <a:gd name="T1" fmla="*/ 146 h 227"/>
                  <a:gd name="T2" fmla="*/ 37 w 289"/>
                  <a:gd name="T3" fmla="*/ 147 h 227"/>
                  <a:gd name="T4" fmla="*/ 48 w 289"/>
                  <a:gd name="T5" fmla="*/ 155 h 227"/>
                  <a:gd name="T6" fmla="*/ 57 w 289"/>
                  <a:gd name="T7" fmla="*/ 152 h 227"/>
                  <a:gd name="T8" fmla="*/ 76 w 289"/>
                  <a:gd name="T9" fmla="*/ 150 h 227"/>
                  <a:gd name="T10" fmla="*/ 93 w 289"/>
                  <a:gd name="T11" fmla="*/ 150 h 227"/>
                  <a:gd name="T12" fmla="*/ 99 w 289"/>
                  <a:gd name="T13" fmla="*/ 160 h 227"/>
                  <a:gd name="T14" fmla="*/ 101 w 289"/>
                  <a:gd name="T15" fmla="*/ 175 h 227"/>
                  <a:gd name="T16" fmla="*/ 107 w 289"/>
                  <a:gd name="T17" fmla="*/ 184 h 227"/>
                  <a:gd name="T18" fmla="*/ 117 w 289"/>
                  <a:gd name="T19" fmla="*/ 189 h 227"/>
                  <a:gd name="T20" fmla="*/ 117 w 289"/>
                  <a:gd name="T21" fmla="*/ 200 h 227"/>
                  <a:gd name="T22" fmla="*/ 116 w 289"/>
                  <a:gd name="T23" fmla="*/ 212 h 227"/>
                  <a:gd name="T24" fmla="*/ 121 w 289"/>
                  <a:gd name="T25" fmla="*/ 222 h 227"/>
                  <a:gd name="T26" fmla="*/ 125 w 289"/>
                  <a:gd name="T27" fmla="*/ 227 h 227"/>
                  <a:gd name="T28" fmla="*/ 135 w 289"/>
                  <a:gd name="T29" fmla="*/ 221 h 227"/>
                  <a:gd name="T30" fmla="*/ 145 w 289"/>
                  <a:gd name="T31" fmla="*/ 220 h 227"/>
                  <a:gd name="T32" fmla="*/ 157 w 289"/>
                  <a:gd name="T33" fmla="*/ 215 h 227"/>
                  <a:gd name="T34" fmla="*/ 171 w 289"/>
                  <a:gd name="T35" fmla="*/ 211 h 227"/>
                  <a:gd name="T36" fmla="*/ 184 w 289"/>
                  <a:gd name="T37" fmla="*/ 207 h 227"/>
                  <a:gd name="T38" fmla="*/ 197 w 289"/>
                  <a:gd name="T39" fmla="*/ 205 h 227"/>
                  <a:gd name="T40" fmla="*/ 214 w 289"/>
                  <a:gd name="T41" fmla="*/ 203 h 227"/>
                  <a:gd name="T42" fmla="*/ 228 w 289"/>
                  <a:gd name="T43" fmla="*/ 192 h 227"/>
                  <a:gd name="T44" fmla="*/ 234 w 289"/>
                  <a:gd name="T45" fmla="*/ 176 h 227"/>
                  <a:gd name="T46" fmla="*/ 241 w 289"/>
                  <a:gd name="T47" fmla="*/ 164 h 227"/>
                  <a:gd name="T48" fmla="*/ 252 w 289"/>
                  <a:gd name="T49" fmla="*/ 155 h 227"/>
                  <a:gd name="T50" fmla="*/ 260 w 289"/>
                  <a:gd name="T51" fmla="*/ 142 h 227"/>
                  <a:gd name="T52" fmla="*/ 261 w 289"/>
                  <a:gd name="T53" fmla="*/ 125 h 227"/>
                  <a:gd name="T54" fmla="*/ 262 w 289"/>
                  <a:gd name="T55" fmla="*/ 117 h 227"/>
                  <a:gd name="T56" fmla="*/ 260 w 289"/>
                  <a:gd name="T57" fmla="*/ 106 h 227"/>
                  <a:gd name="T58" fmla="*/ 265 w 289"/>
                  <a:gd name="T59" fmla="*/ 95 h 227"/>
                  <a:gd name="T60" fmla="*/ 272 w 289"/>
                  <a:gd name="T61" fmla="*/ 94 h 227"/>
                  <a:gd name="T62" fmla="*/ 282 w 289"/>
                  <a:gd name="T63" fmla="*/ 92 h 227"/>
                  <a:gd name="T64" fmla="*/ 274 w 289"/>
                  <a:gd name="T65" fmla="*/ 74 h 227"/>
                  <a:gd name="T66" fmla="*/ 282 w 289"/>
                  <a:gd name="T67" fmla="*/ 66 h 227"/>
                  <a:gd name="T68" fmla="*/ 287 w 289"/>
                  <a:gd name="T69" fmla="*/ 54 h 227"/>
                  <a:gd name="T70" fmla="*/ 283 w 289"/>
                  <a:gd name="T71" fmla="*/ 43 h 227"/>
                  <a:gd name="T72" fmla="*/ 270 w 289"/>
                  <a:gd name="T73" fmla="*/ 39 h 227"/>
                  <a:gd name="T74" fmla="*/ 258 w 289"/>
                  <a:gd name="T75" fmla="*/ 40 h 227"/>
                  <a:gd name="T76" fmla="*/ 253 w 289"/>
                  <a:gd name="T77" fmla="*/ 32 h 227"/>
                  <a:gd name="T78" fmla="*/ 244 w 289"/>
                  <a:gd name="T79" fmla="*/ 25 h 227"/>
                  <a:gd name="T80" fmla="*/ 232 w 289"/>
                  <a:gd name="T81" fmla="*/ 24 h 227"/>
                  <a:gd name="T82" fmla="*/ 214 w 289"/>
                  <a:gd name="T83" fmla="*/ 13 h 227"/>
                  <a:gd name="T84" fmla="*/ 202 w 289"/>
                  <a:gd name="T85" fmla="*/ 10 h 227"/>
                  <a:gd name="T86" fmla="*/ 192 w 289"/>
                  <a:gd name="T87" fmla="*/ 13 h 227"/>
                  <a:gd name="T88" fmla="*/ 186 w 289"/>
                  <a:gd name="T89" fmla="*/ 3 h 227"/>
                  <a:gd name="T90" fmla="*/ 174 w 289"/>
                  <a:gd name="T91" fmla="*/ 0 h 227"/>
                  <a:gd name="T92" fmla="*/ 138 w 289"/>
                  <a:gd name="T93" fmla="*/ 22 h 227"/>
                  <a:gd name="T94" fmla="*/ 128 w 289"/>
                  <a:gd name="T95" fmla="*/ 19 h 227"/>
                  <a:gd name="T96" fmla="*/ 117 w 289"/>
                  <a:gd name="T97" fmla="*/ 19 h 227"/>
                  <a:gd name="T98" fmla="*/ 111 w 289"/>
                  <a:gd name="T99" fmla="*/ 28 h 227"/>
                  <a:gd name="T100" fmla="*/ 111 w 289"/>
                  <a:gd name="T101" fmla="*/ 43 h 227"/>
                  <a:gd name="T102" fmla="*/ 99 w 289"/>
                  <a:gd name="T103" fmla="*/ 47 h 227"/>
                  <a:gd name="T104" fmla="*/ 100 w 289"/>
                  <a:gd name="T105" fmla="*/ 61 h 227"/>
                  <a:gd name="T106" fmla="*/ 101 w 289"/>
                  <a:gd name="T107" fmla="*/ 74 h 227"/>
                  <a:gd name="T108" fmla="*/ 96 w 289"/>
                  <a:gd name="T109" fmla="*/ 83 h 227"/>
                  <a:gd name="T110" fmla="*/ 98 w 289"/>
                  <a:gd name="T111" fmla="*/ 94 h 227"/>
                  <a:gd name="T112" fmla="*/ 92 w 289"/>
                  <a:gd name="T113" fmla="*/ 106 h 227"/>
                  <a:gd name="T114" fmla="*/ 79 w 289"/>
                  <a:gd name="T115" fmla="*/ 116 h 227"/>
                  <a:gd name="T116" fmla="*/ 67 w 289"/>
                  <a:gd name="T117" fmla="*/ 110 h 227"/>
                  <a:gd name="T118" fmla="*/ 49 w 289"/>
                  <a:gd name="T119" fmla="*/ 110 h 227"/>
                  <a:gd name="T120" fmla="*/ 37 w 289"/>
                  <a:gd name="T121" fmla="*/ 115 h 227"/>
                  <a:gd name="T122" fmla="*/ 21 w 289"/>
                  <a:gd name="T123" fmla="*/ 117 h 227"/>
                  <a:gd name="T124" fmla="*/ 6 w 289"/>
                  <a:gd name="T125" fmla="*/ 132 h 2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89" h="227">
                    <a:moveTo>
                      <a:pt x="0" y="144"/>
                    </a:moveTo>
                    <a:cubicBezTo>
                      <a:pt x="1" y="146"/>
                      <a:pt x="1" y="146"/>
                      <a:pt x="1" y="146"/>
                    </a:cubicBezTo>
                    <a:cubicBezTo>
                      <a:pt x="9" y="146"/>
                      <a:pt x="9" y="146"/>
                      <a:pt x="9" y="146"/>
                    </a:cubicBezTo>
                    <a:cubicBezTo>
                      <a:pt x="17" y="146"/>
                      <a:pt x="17" y="146"/>
                      <a:pt x="17" y="146"/>
                    </a:cubicBezTo>
                    <a:cubicBezTo>
                      <a:pt x="26" y="147"/>
                      <a:pt x="26" y="147"/>
                      <a:pt x="26" y="147"/>
                    </a:cubicBezTo>
                    <a:cubicBezTo>
                      <a:pt x="37" y="147"/>
                      <a:pt x="37" y="147"/>
                      <a:pt x="37" y="147"/>
                    </a:cubicBezTo>
                    <a:cubicBezTo>
                      <a:pt x="43" y="150"/>
                      <a:pt x="43" y="150"/>
                      <a:pt x="43" y="150"/>
                    </a:cubicBezTo>
                    <a:cubicBezTo>
                      <a:pt x="45" y="153"/>
                      <a:pt x="45" y="153"/>
                      <a:pt x="45" y="153"/>
                    </a:cubicBezTo>
                    <a:cubicBezTo>
                      <a:pt x="48" y="155"/>
                      <a:pt x="48" y="155"/>
                      <a:pt x="48" y="155"/>
                    </a:cubicBezTo>
                    <a:cubicBezTo>
                      <a:pt x="52" y="155"/>
                      <a:pt x="52" y="155"/>
                      <a:pt x="52" y="155"/>
                    </a:cubicBezTo>
                    <a:cubicBezTo>
                      <a:pt x="54" y="154"/>
                      <a:pt x="54" y="154"/>
                      <a:pt x="54" y="154"/>
                    </a:cubicBezTo>
                    <a:cubicBezTo>
                      <a:pt x="54" y="154"/>
                      <a:pt x="55" y="152"/>
                      <a:pt x="57" y="152"/>
                    </a:cubicBezTo>
                    <a:cubicBezTo>
                      <a:pt x="58" y="152"/>
                      <a:pt x="63" y="152"/>
                      <a:pt x="64" y="152"/>
                    </a:cubicBezTo>
                    <a:cubicBezTo>
                      <a:pt x="66" y="152"/>
                      <a:pt x="68" y="150"/>
                      <a:pt x="69" y="150"/>
                    </a:cubicBezTo>
                    <a:cubicBezTo>
                      <a:pt x="70" y="150"/>
                      <a:pt x="76" y="150"/>
                      <a:pt x="76" y="150"/>
                    </a:cubicBezTo>
                    <a:cubicBezTo>
                      <a:pt x="76" y="150"/>
                      <a:pt x="81" y="149"/>
                      <a:pt x="82" y="149"/>
                    </a:cubicBezTo>
                    <a:cubicBezTo>
                      <a:pt x="83" y="149"/>
                      <a:pt x="88" y="149"/>
                      <a:pt x="88" y="149"/>
                    </a:cubicBezTo>
                    <a:cubicBezTo>
                      <a:pt x="93" y="150"/>
                      <a:pt x="93" y="150"/>
                      <a:pt x="93" y="150"/>
                    </a:cubicBezTo>
                    <a:cubicBezTo>
                      <a:pt x="95" y="153"/>
                      <a:pt x="95" y="153"/>
                      <a:pt x="95" y="153"/>
                    </a:cubicBezTo>
                    <a:cubicBezTo>
                      <a:pt x="97" y="155"/>
                      <a:pt x="97" y="155"/>
                      <a:pt x="97" y="155"/>
                    </a:cubicBezTo>
                    <a:cubicBezTo>
                      <a:pt x="99" y="160"/>
                      <a:pt x="99" y="160"/>
                      <a:pt x="99" y="160"/>
                    </a:cubicBezTo>
                    <a:cubicBezTo>
                      <a:pt x="100" y="166"/>
                      <a:pt x="100" y="166"/>
                      <a:pt x="100" y="166"/>
                    </a:cubicBezTo>
                    <a:cubicBezTo>
                      <a:pt x="100" y="171"/>
                      <a:pt x="100" y="171"/>
                      <a:pt x="100" y="171"/>
                    </a:cubicBezTo>
                    <a:cubicBezTo>
                      <a:pt x="101" y="175"/>
                      <a:pt x="101" y="175"/>
                      <a:pt x="101" y="175"/>
                    </a:cubicBezTo>
                    <a:cubicBezTo>
                      <a:pt x="102" y="178"/>
                      <a:pt x="102" y="178"/>
                      <a:pt x="102" y="178"/>
                    </a:cubicBezTo>
                    <a:cubicBezTo>
                      <a:pt x="104" y="181"/>
                      <a:pt x="104" y="181"/>
                      <a:pt x="104" y="181"/>
                    </a:cubicBezTo>
                    <a:cubicBezTo>
                      <a:pt x="107" y="184"/>
                      <a:pt x="107" y="184"/>
                      <a:pt x="107" y="184"/>
                    </a:cubicBezTo>
                    <a:cubicBezTo>
                      <a:pt x="110" y="186"/>
                      <a:pt x="110" y="186"/>
                      <a:pt x="110" y="186"/>
                    </a:cubicBezTo>
                    <a:cubicBezTo>
                      <a:pt x="113" y="187"/>
                      <a:pt x="113" y="187"/>
                      <a:pt x="113" y="187"/>
                    </a:cubicBezTo>
                    <a:cubicBezTo>
                      <a:pt x="117" y="189"/>
                      <a:pt x="117" y="189"/>
                      <a:pt x="117" y="189"/>
                    </a:cubicBezTo>
                    <a:cubicBezTo>
                      <a:pt x="118" y="192"/>
                      <a:pt x="118" y="192"/>
                      <a:pt x="118" y="192"/>
                    </a:cubicBezTo>
                    <a:cubicBezTo>
                      <a:pt x="117" y="196"/>
                      <a:pt x="117" y="196"/>
                      <a:pt x="117" y="196"/>
                    </a:cubicBezTo>
                    <a:cubicBezTo>
                      <a:pt x="117" y="200"/>
                      <a:pt x="117" y="200"/>
                      <a:pt x="117" y="200"/>
                    </a:cubicBezTo>
                    <a:cubicBezTo>
                      <a:pt x="116" y="203"/>
                      <a:pt x="116" y="203"/>
                      <a:pt x="116" y="203"/>
                    </a:cubicBezTo>
                    <a:cubicBezTo>
                      <a:pt x="116" y="208"/>
                      <a:pt x="116" y="208"/>
                      <a:pt x="116" y="208"/>
                    </a:cubicBezTo>
                    <a:cubicBezTo>
                      <a:pt x="116" y="212"/>
                      <a:pt x="116" y="212"/>
                      <a:pt x="116" y="212"/>
                    </a:cubicBezTo>
                    <a:cubicBezTo>
                      <a:pt x="117" y="216"/>
                      <a:pt x="117" y="216"/>
                      <a:pt x="117" y="216"/>
                    </a:cubicBezTo>
                    <a:cubicBezTo>
                      <a:pt x="118" y="218"/>
                      <a:pt x="118" y="218"/>
                      <a:pt x="118" y="218"/>
                    </a:cubicBezTo>
                    <a:cubicBezTo>
                      <a:pt x="121" y="222"/>
                      <a:pt x="121" y="222"/>
                      <a:pt x="121" y="222"/>
                    </a:cubicBezTo>
                    <a:cubicBezTo>
                      <a:pt x="121" y="225"/>
                      <a:pt x="121" y="225"/>
                      <a:pt x="121" y="225"/>
                    </a:cubicBezTo>
                    <a:cubicBezTo>
                      <a:pt x="121" y="227"/>
                      <a:pt x="121" y="227"/>
                      <a:pt x="121" y="227"/>
                    </a:cubicBezTo>
                    <a:cubicBezTo>
                      <a:pt x="125" y="227"/>
                      <a:pt x="125" y="227"/>
                      <a:pt x="125" y="227"/>
                    </a:cubicBezTo>
                    <a:cubicBezTo>
                      <a:pt x="131" y="227"/>
                      <a:pt x="131" y="227"/>
                      <a:pt x="131" y="227"/>
                    </a:cubicBezTo>
                    <a:cubicBezTo>
                      <a:pt x="132" y="224"/>
                      <a:pt x="132" y="224"/>
                      <a:pt x="132" y="224"/>
                    </a:cubicBezTo>
                    <a:cubicBezTo>
                      <a:pt x="135" y="221"/>
                      <a:pt x="135" y="221"/>
                      <a:pt x="135" y="221"/>
                    </a:cubicBezTo>
                    <a:cubicBezTo>
                      <a:pt x="139" y="219"/>
                      <a:pt x="139" y="219"/>
                      <a:pt x="139" y="219"/>
                    </a:cubicBezTo>
                    <a:cubicBezTo>
                      <a:pt x="141" y="221"/>
                      <a:pt x="141" y="221"/>
                      <a:pt x="141" y="221"/>
                    </a:cubicBezTo>
                    <a:cubicBezTo>
                      <a:pt x="141" y="221"/>
                      <a:pt x="144" y="221"/>
                      <a:pt x="145" y="220"/>
                    </a:cubicBezTo>
                    <a:cubicBezTo>
                      <a:pt x="145" y="220"/>
                      <a:pt x="147" y="219"/>
                      <a:pt x="147" y="219"/>
                    </a:cubicBezTo>
                    <a:cubicBezTo>
                      <a:pt x="153" y="217"/>
                      <a:pt x="153" y="217"/>
                      <a:pt x="153" y="217"/>
                    </a:cubicBezTo>
                    <a:cubicBezTo>
                      <a:pt x="157" y="215"/>
                      <a:pt x="157" y="215"/>
                      <a:pt x="157" y="215"/>
                    </a:cubicBezTo>
                    <a:cubicBezTo>
                      <a:pt x="160" y="213"/>
                      <a:pt x="160" y="213"/>
                      <a:pt x="160" y="213"/>
                    </a:cubicBezTo>
                    <a:cubicBezTo>
                      <a:pt x="166" y="212"/>
                      <a:pt x="166" y="212"/>
                      <a:pt x="166" y="212"/>
                    </a:cubicBezTo>
                    <a:cubicBezTo>
                      <a:pt x="171" y="211"/>
                      <a:pt x="171" y="211"/>
                      <a:pt x="171" y="211"/>
                    </a:cubicBezTo>
                    <a:cubicBezTo>
                      <a:pt x="175" y="209"/>
                      <a:pt x="175" y="209"/>
                      <a:pt x="175" y="209"/>
                    </a:cubicBezTo>
                    <a:cubicBezTo>
                      <a:pt x="178" y="208"/>
                      <a:pt x="178" y="208"/>
                      <a:pt x="178" y="208"/>
                    </a:cubicBezTo>
                    <a:cubicBezTo>
                      <a:pt x="184" y="207"/>
                      <a:pt x="184" y="207"/>
                      <a:pt x="184" y="207"/>
                    </a:cubicBezTo>
                    <a:cubicBezTo>
                      <a:pt x="189" y="206"/>
                      <a:pt x="189" y="206"/>
                      <a:pt x="189" y="206"/>
                    </a:cubicBezTo>
                    <a:cubicBezTo>
                      <a:pt x="193" y="205"/>
                      <a:pt x="193" y="205"/>
                      <a:pt x="193" y="205"/>
                    </a:cubicBezTo>
                    <a:cubicBezTo>
                      <a:pt x="197" y="205"/>
                      <a:pt x="197" y="205"/>
                      <a:pt x="197" y="205"/>
                    </a:cubicBezTo>
                    <a:cubicBezTo>
                      <a:pt x="204" y="205"/>
                      <a:pt x="204" y="205"/>
                      <a:pt x="204" y="205"/>
                    </a:cubicBezTo>
                    <a:cubicBezTo>
                      <a:pt x="209" y="205"/>
                      <a:pt x="209" y="205"/>
                      <a:pt x="209" y="205"/>
                    </a:cubicBezTo>
                    <a:cubicBezTo>
                      <a:pt x="214" y="203"/>
                      <a:pt x="214" y="203"/>
                      <a:pt x="214" y="203"/>
                    </a:cubicBezTo>
                    <a:cubicBezTo>
                      <a:pt x="214" y="203"/>
                      <a:pt x="220" y="200"/>
                      <a:pt x="220" y="200"/>
                    </a:cubicBezTo>
                    <a:cubicBezTo>
                      <a:pt x="220" y="199"/>
                      <a:pt x="225" y="196"/>
                      <a:pt x="225" y="196"/>
                    </a:cubicBezTo>
                    <a:cubicBezTo>
                      <a:pt x="228" y="192"/>
                      <a:pt x="228" y="192"/>
                      <a:pt x="228" y="192"/>
                    </a:cubicBezTo>
                    <a:cubicBezTo>
                      <a:pt x="230" y="186"/>
                      <a:pt x="230" y="186"/>
                      <a:pt x="230" y="186"/>
                    </a:cubicBezTo>
                    <a:cubicBezTo>
                      <a:pt x="232" y="180"/>
                      <a:pt x="232" y="180"/>
                      <a:pt x="232" y="180"/>
                    </a:cubicBezTo>
                    <a:cubicBezTo>
                      <a:pt x="234" y="176"/>
                      <a:pt x="234" y="176"/>
                      <a:pt x="234" y="176"/>
                    </a:cubicBezTo>
                    <a:cubicBezTo>
                      <a:pt x="236" y="172"/>
                      <a:pt x="236" y="172"/>
                      <a:pt x="236" y="172"/>
                    </a:cubicBezTo>
                    <a:cubicBezTo>
                      <a:pt x="239" y="169"/>
                      <a:pt x="239" y="169"/>
                      <a:pt x="239" y="169"/>
                    </a:cubicBezTo>
                    <a:cubicBezTo>
                      <a:pt x="241" y="164"/>
                      <a:pt x="241" y="164"/>
                      <a:pt x="241" y="164"/>
                    </a:cubicBezTo>
                    <a:cubicBezTo>
                      <a:pt x="242" y="159"/>
                      <a:pt x="242" y="159"/>
                      <a:pt x="242" y="159"/>
                    </a:cubicBezTo>
                    <a:cubicBezTo>
                      <a:pt x="245" y="155"/>
                      <a:pt x="245" y="155"/>
                      <a:pt x="245" y="155"/>
                    </a:cubicBezTo>
                    <a:cubicBezTo>
                      <a:pt x="252" y="155"/>
                      <a:pt x="252" y="155"/>
                      <a:pt x="252" y="155"/>
                    </a:cubicBezTo>
                    <a:cubicBezTo>
                      <a:pt x="254" y="151"/>
                      <a:pt x="254" y="151"/>
                      <a:pt x="254" y="151"/>
                    </a:cubicBezTo>
                    <a:cubicBezTo>
                      <a:pt x="257" y="146"/>
                      <a:pt x="257" y="146"/>
                      <a:pt x="257" y="146"/>
                    </a:cubicBezTo>
                    <a:cubicBezTo>
                      <a:pt x="260" y="142"/>
                      <a:pt x="260" y="142"/>
                      <a:pt x="260" y="142"/>
                    </a:cubicBezTo>
                    <a:cubicBezTo>
                      <a:pt x="260" y="142"/>
                      <a:pt x="260" y="139"/>
                      <a:pt x="260" y="137"/>
                    </a:cubicBezTo>
                    <a:cubicBezTo>
                      <a:pt x="260" y="136"/>
                      <a:pt x="262" y="129"/>
                      <a:pt x="262" y="129"/>
                    </a:cubicBezTo>
                    <a:cubicBezTo>
                      <a:pt x="261" y="125"/>
                      <a:pt x="261" y="125"/>
                      <a:pt x="261" y="125"/>
                    </a:cubicBezTo>
                    <a:cubicBezTo>
                      <a:pt x="259" y="123"/>
                      <a:pt x="259" y="123"/>
                      <a:pt x="259" y="123"/>
                    </a:cubicBezTo>
                    <a:cubicBezTo>
                      <a:pt x="260" y="118"/>
                      <a:pt x="260" y="118"/>
                      <a:pt x="260" y="118"/>
                    </a:cubicBezTo>
                    <a:cubicBezTo>
                      <a:pt x="262" y="117"/>
                      <a:pt x="262" y="117"/>
                      <a:pt x="262" y="117"/>
                    </a:cubicBezTo>
                    <a:cubicBezTo>
                      <a:pt x="262" y="112"/>
                      <a:pt x="262" y="112"/>
                      <a:pt x="262" y="112"/>
                    </a:cubicBezTo>
                    <a:cubicBezTo>
                      <a:pt x="259" y="111"/>
                      <a:pt x="259" y="111"/>
                      <a:pt x="259" y="111"/>
                    </a:cubicBezTo>
                    <a:cubicBezTo>
                      <a:pt x="259" y="111"/>
                      <a:pt x="260" y="107"/>
                      <a:pt x="260" y="106"/>
                    </a:cubicBezTo>
                    <a:cubicBezTo>
                      <a:pt x="260" y="105"/>
                      <a:pt x="262" y="101"/>
                      <a:pt x="262" y="101"/>
                    </a:cubicBezTo>
                    <a:cubicBezTo>
                      <a:pt x="263" y="100"/>
                      <a:pt x="263" y="100"/>
                      <a:pt x="263" y="100"/>
                    </a:cubicBezTo>
                    <a:cubicBezTo>
                      <a:pt x="263" y="100"/>
                      <a:pt x="263" y="96"/>
                      <a:pt x="265" y="95"/>
                    </a:cubicBezTo>
                    <a:cubicBezTo>
                      <a:pt x="266" y="94"/>
                      <a:pt x="268" y="94"/>
                      <a:pt x="268" y="94"/>
                    </a:cubicBezTo>
                    <a:cubicBezTo>
                      <a:pt x="270" y="94"/>
                      <a:pt x="270" y="94"/>
                      <a:pt x="270" y="94"/>
                    </a:cubicBezTo>
                    <a:cubicBezTo>
                      <a:pt x="272" y="94"/>
                      <a:pt x="272" y="94"/>
                      <a:pt x="272" y="94"/>
                    </a:cubicBezTo>
                    <a:cubicBezTo>
                      <a:pt x="278" y="94"/>
                      <a:pt x="278" y="94"/>
                      <a:pt x="278" y="94"/>
                    </a:cubicBezTo>
                    <a:cubicBezTo>
                      <a:pt x="281" y="94"/>
                      <a:pt x="281" y="94"/>
                      <a:pt x="281" y="94"/>
                    </a:cubicBezTo>
                    <a:cubicBezTo>
                      <a:pt x="282" y="92"/>
                      <a:pt x="282" y="92"/>
                      <a:pt x="282" y="92"/>
                    </a:cubicBezTo>
                    <a:cubicBezTo>
                      <a:pt x="277" y="87"/>
                      <a:pt x="277" y="87"/>
                      <a:pt x="277" y="87"/>
                    </a:cubicBezTo>
                    <a:cubicBezTo>
                      <a:pt x="277" y="87"/>
                      <a:pt x="274" y="83"/>
                      <a:pt x="273" y="82"/>
                    </a:cubicBezTo>
                    <a:cubicBezTo>
                      <a:pt x="273" y="81"/>
                      <a:pt x="274" y="74"/>
                      <a:pt x="274" y="74"/>
                    </a:cubicBezTo>
                    <a:cubicBezTo>
                      <a:pt x="275" y="67"/>
                      <a:pt x="275" y="67"/>
                      <a:pt x="275" y="67"/>
                    </a:cubicBezTo>
                    <a:cubicBezTo>
                      <a:pt x="278" y="66"/>
                      <a:pt x="278" y="66"/>
                      <a:pt x="278" y="66"/>
                    </a:cubicBezTo>
                    <a:cubicBezTo>
                      <a:pt x="282" y="66"/>
                      <a:pt x="282" y="66"/>
                      <a:pt x="282" y="66"/>
                    </a:cubicBezTo>
                    <a:cubicBezTo>
                      <a:pt x="282" y="62"/>
                      <a:pt x="282" y="62"/>
                      <a:pt x="282" y="62"/>
                    </a:cubicBezTo>
                    <a:cubicBezTo>
                      <a:pt x="284" y="57"/>
                      <a:pt x="284" y="57"/>
                      <a:pt x="284" y="57"/>
                    </a:cubicBezTo>
                    <a:cubicBezTo>
                      <a:pt x="287" y="54"/>
                      <a:pt x="287" y="54"/>
                      <a:pt x="287" y="54"/>
                    </a:cubicBezTo>
                    <a:cubicBezTo>
                      <a:pt x="289" y="51"/>
                      <a:pt x="289" y="51"/>
                      <a:pt x="289" y="51"/>
                    </a:cubicBezTo>
                    <a:cubicBezTo>
                      <a:pt x="289" y="46"/>
                      <a:pt x="289" y="46"/>
                      <a:pt x="289" y="46"/>
                    </a:cubicBezTo>
                    <a:cubicBezTo>
                      <a:pt x="283" y="43"/>
                      <a:pt x="283" y="43"/>
                      <a:pt x="283" y="43"/>
                    </a:cubicBezTo>
                    <a:cubicBezTo>
                      <a:pt x="279" y="41"/>
                      <a:pt x="279" y="41"/>
                      <a:pt x="279" y="41"/>
                    </a:cubicBezTo>
                    <a:cubicBezTo>
                      <a:pt x="274" y="39"/>
                      <a:pt x="274" y="39"/>
                      <a:pt x="274" y="39"/>
                    </a:cubicBezTo>
                    <a:cubicBezTo>
                      <a:pt x="274" y="39"/>
                      <a:pt x="271" y="39"/>
                      <a:pt x="270" y="39"/>
                    </a:cubicBezTo>
                    <a:cubicBezTo>
                      <a:pt x="270" y="39"/>
                      <a:pt x="265" y="39"/>
                      <a:pt x="265" y="39"/>
                    </a:cubicBezTo>
                    <a:cubicBezTo>
                      <a:pt x="262" y="39"/>
                      <a:pt x="262" y="39"/>
                      <a:pt x="262" y="39"/>
                    </a:cubicBezTo>
                    <a:cubicBezTo>
                      <a:pt x="258" y="40"/>
                      <a:pt x="258" y="40"/>
                      <a:pt x="258" y="40"/>
                    </a:cubicBezTo>
                    <a:cubicBezTo>
                      <a:pt x="255" y="40"/>
                      <a:pt x="255" y="40"/>
                      <a:pt x="255" y="40"/>
                    </a:cubicBezTo>
                    <a:cubicBezTo>
                      <a:pt x="254" y="37"/>
                      <a:pt x="254" y="37"/>
                      <a:pt x="254" y="37"/>
                    </a:cubicBezTo>
                    <a:cubicBezTo>
                      <a:pt x="253" y="32"/>
                      <a:pt x="253" y="32"/>
                      <a:pt x="253" y="32"/>
                    </a:cubicBezTo>
                    <a:cubicBezTo>
                      <a:pt x="249" y="29"/>
                      <a:pt x="249" y="29"/>
                      <a:pt x="249" y="29"/>
                    </a:cubicBezTo>
                    <a:cubicBezTo>
                      <a:pt x="247" y="26"/>
                      <a:pt x="247" y="26"/>
                      <a:pt x="247" y="26"/>
                    </a:cubicBezTo>
                    <a:cubicBezTo>
                      <a:pt x="244" y="25"/>
                      <a:pt x="244" y="25"/>
                      <a:pt x="244" y="25"/>
                    </a:cubicBezTo>
                    <a:cubicBezTo>
                      <a:pt x="244" y="25"/>
                      <a:pt x="241" y="24"/>
                      <a:pt x="240" y="24"/>
                    </a:cubicBezTo>
                    <a:cubicBezTo>
                      <a:pt x="239" y="24"/>
                      <a:pt x="235" y="24"/>
                      <a:pt x="235" y="24"/>
                    </a:cubicBezTo>
                    <a:cubicBezTo>
                      <a:pt x="232" y="24"/>
                      <a:pt x="232" y="24"/>
                      <a:pt x="232" y="24"/>
                    </a:cubicBezTo>
                    <a:cubicBezTo>
                      <a:pt x="228" y="22"/>
                      <a:pt x="228" y="22"/>
                      <a:pt x="228" y="22"/>
                    </a:cubicBezTo>
                    <a:cubicBezTo>
                      <a:pt x="220" y="18"/>
                      <a:pt x="220" y="18"/>
                      <a:pt x="220" y="18"/>
                    </a:cubicBezTo>
                    <a:cubicBezTo>
                      <a:pt x="214" y="13"/>
                      <a:pt x="214" y="13"/>
                      <a:pt x="214" y="13"/>
                    </a:cubicBezTo>
                    <a:cubicBezTo>
                      <a:pt x="210" y="10"/>
                      <a:pt x="210" y="10"/>
                      <a:pt x="210" y="10"/>
                    </a:cubicBezTo>
                    <a:cubicBezTo>
                      <a:pt x="210" y="10"/>
                      <a:pt x="207" y="10"/>
                      <a:pt x="206" y="10"/>
                    </a:cubicBezTo>
                    <a:cubicBezTo>
                      <a:pt x="206" y="10"/>
                      <a:pt x="202" y="10"/>
                      <a:pt x="202" y="10"/>
                    </a:cubicBezTo>
                    <a:cubicBezTo>
                      <a:pt x="201" y="13"/>
                      <a:pt x="201" y="13"/>
                      <a:pt x="201" y="13"/>
                    </a:cubicBezTo>
                    <a:cubicBezTo>
                      <a:pt x="198" y="13"/>
                      <a:pt x="198" y="13"/>
                      <a:pt x="198" y="13"/>
                    </a:cubicBezTo>
                    <a:cubicBezTo>
                      <a:pt x="192" y="13"/>
                      <a:pt x="192" y="13"/>
                      <a:pt x="192" y="13"/>
                    </a:cubicBezTo>
                    <a:cubicBezTo>
                      <a:pt x="188" y="8"/>
                      <a:pt x="188" y="8"/>
                      <a:pt x="188" y="8"/>
                    </a:cubicBezTo>
                    <a:cubicBezTo>
                      <a:pt x="187" y="6"/>
                      <a:pt x="187" y="6"/>
                      <a:pt x="187" y="6"/>
                    </a:cubicBezTo>
                    <a:cubicBezTo>
                      <a:pt x="186" y="3"/>
                      <a:pt x="186" y="3"/>
                      <a:pt x="186" y="3"/>
                    </a:cubicBezTo>
                    <a:cubicBezTo>
                      <a:pt x="183" y="1"/>
                      <a:pt x="183" y="1"/>
                      <a:pt x="183" y="1"/>
                    </a:cubicBezTo>
                    <a:cubicBezTo>
                      <a:pt x="178" y="0"/>
                      <a:pt x="178" y="0"/>
                      <a:pt x="178" y="0"/>
                    </a:cubicBezTo>
                    <a:cubicBezTo>
                      <a:pt x="174" y="0"/>
                      <a:pt x="174" y="0"/>
                      <a:pt x="174" y="0"/>
                    </a:cubicBezTo>
                    <a:cubicBezTo>
                      <a:pt x="166" y="6"/>
                      <a:pt x="166" y="6"/>
                      <a:pt x="166" y="6"/>
                    </a:cubicBezTo>
                    <a:cubicBezTo>
                      <a:pt x="151" y="16"/>
                      <a:pt x="151" y="16"/>
                      <a:pt x="151" y="16"/>
                    </a:cubicBezTo>
                    <a:cubicBezTo>
                      <a:pt x="138" y="22"/>
                      <a:pt x="138" y="22"/>
                      <a:pt x="138" y="22"/>
                    </a:cubicBezTo>
                    <a:cubicBezTo>
                      <a:pt x="132" y="24"/>
                      <a:pt x="132" y="24"/>
                      <a:pt x="132" y="24"/>
                    </a:cubicBezTo>
                    <a:cubicBezTo>
                      <a:pt x="128" y="26"/>
                      <a:pt x="128" y="26"/>
                      <a:pt x="128" y="26"/>
                    </a:cubicBezTo>
                    <a:cubicBezTo>
                      <a:pt x="128" y="19"/>
                      <a:pt x="128" y="19"/>
                      <a:pt x="128" y="19"/>
                    </a:cubicBezTo>
                    <a:cubicBezTo>
                      <a:pt x="128" y="19"/>
                      <a:pt x="125" y="16"/>
                      <a:pt x="124" y="16"/>
                    </a:cubicBezTo>
                    <a:cubicBezTo>
                      <a:pt x="123" y="16"/>
                      <a:pt x="120" y="16"/>
                      <a:pt x="120" y="16"/>
                    </a:cubicBezTo>
                    <a:cubicBezTo>
                      <a:pt x="117" y="19"/>
                      <a:pt x="117" y="19"/>
                      <a:pt x="117" y="19"/>
                    </a:cubicBezTo>
                    <a:cubicBezTo>
                      <a:pt x="113" y="21"/>
                      <a:pt x="113" y="21"/>
                      <a:pt x="113" y="21"/>
                    </a:cubicBezTo>
                    <a:cubicBezTo>
                      <a:pt x="110" y="22"/>
                      <a:pt x="110" y="22"/>
                      <a:pt x="110" y="22"/>
                    </a:cubicBezTo>
                    <a:cubicBezTo>
                      <a:pt x="111" y="28"/>
                      <a:pt x="111" y="28"/>
                      <a:pt x="111" y="28"/>
                    </a:cubicBezTo>
                    <a:cubicBezTo>
                      <a:pt x="112" y="33"/>
                      <a:pt x="112" y="33"/>
                      <a:pt x="112" y="33"/>
                    </a:cubicBezTo>
                    <a:cubicBezTo>
                      <a:pt x="112" y="39"/>
                      <a:pt x="112" y="39"/>
                      <a:pt x="112" y="39"/>
                    </a:cubicBezTo>
                    <a:cubicBezTo>
                      <a:pt x="111" y="43"/>
                      <a:pt x="111" y="43"/>
                      <a:pt x="111" y="43"/>
                    </a:cubicBezTo>
                    <a:cubicBezTo>
                      <a:pt x="107" y="45"/>
                      <a:pt x="107" y="45"/>
                      <a:pt x="107" y="45"/>
                    </a:cubicBezTo>
                    <a:cubicBezTo>
                      <a:pt x="103" y="45"/>
                      <a:pt x="103" y="45"/>
                      <a:pt x="103" y="45"/>
                    </a:cubicBezTo>
                    <a:cubicBezTo>
                      <a:pt x="99" y="47"/>
                      <a:pt x="99" y="47"/>
                      <a:pt x="99" y="47"/>
                    </a:cubicBezTo>
                    <a:cubicBezTo>
                      <a:pt x="98" y="51"/>
                      <a:pt x="98" y="51"/>
                      <a:pt x="98" y="51"/>
                    </a:cubicBezTo>
                    <a:cubicBezTo>
                      <a:pt x="98" y="58"/>
                      <a:pt x="98" y="58"/>
                      <a:pt x="98" y="58"/>
                    </a:cubicBezTo>
                    <a:cubicBezTo>
                      <a:pt x="100" y="61"/>
                      <a:pt x="100" y="61"/>
                      <a:pt x="100" y="61"/>
                    </a:cubicBezTo>
                    <a:cubicBezTo>
                      <a:pt x="101" y="66"/>
                      <a:pt x="101" y="66"/>
                      <a:pt x="101" y="66"/>
                    </a:cubicBezTo>
                    <a:cubicBezTo>
                      <a:pt x="101" y="70"/>
                      <a:pt x="101" y="70"/>
                      <a:pt x="101" y="70"/>
                    </a:cubicBezTo>
                    <a:cubicBezTo>
                      <a:pt x="101" y="74"/>
                      <a:pt x="101" y="74"/>
                      <a:pt x="101" y="74"/>
                    </a:cubicBezTo>
                    <a:cubicBezTo>
                      <a:pt x="97" y="76"/>
                      <a:pt x="97" y="76"/>
                      <a:pt x="97" y="76"/>
                    </a:cubicBezTo>
                    <a:cubicBezTo>
                      <a:pt x="95" y="80"/>
                      <a:pt x="95" y="80"/>
                      <a:pt x="95" y="80"/>
                    </a:cubicBezTo>
                    <a:cubicBezTo>
                      <a:pt x="96" y="83"/>
                      <a:pt x="96" y="83"/>
                      <a:pt x="96" y="83"/>
                    </a:cubicBezTo>
                    <a:cubicBezTo>
                      <a:pt x="98" y="84"/>
                      <a:pt x="98" y="84"/>
                      <a:pt x="98" y="84"/>
                    </a:cubicBezTo>
                    <a:cubicBezTo>
                      <a:pt x="99" y="88"/>
                      <a:pt x="99" y="88"/>
                      <a:pt x="99" y="88"/>
                    </a:cubicBezTo>
                    <a:cubicBezTo>
                      <a:pt x="98" y="94"/>
                      <a:pt x="98" y="94"/>
                      <a:pt x="98" y="94"/>
                    </a:cubicBezTo>
                    <a:cubicBezTo>
                      <a:pt x="98" y="98"/>
                      <a:pt x="98" y="98"/>
                      <a:pt x="98" y="98"/>
                    </a:cubicBezTo>
                    <a:cubicBezTo>
                      <a:pt x="98" y="98"/>
                      <a:pt x="97" y="100"/>
                      <a:pt x="97" y="101"/>
                    </a:cubicBezTo>
                    <a:cubicBezTo>
                      <a:pt x="96" y="103"/>
                      <a:pt x="92" y="106"/>
                      <a:pt x="92" y="106"/>
                    </a:cubicBezTo>
                    <a:cubicBezTo>
                      <a:pt x="87" y="109"/>
                      <a:pt x="87" y="109"/>
                      <a:pt x="87" y="109"/>
                    </a:cubicBezTo>
                    <a:cubicBezTo>
                      <a:pt x="82" y="113"/>
                      <a:pt x="82" y="113"/>
                      <a:pt x="82" y="113"/>
                    </a:cubicBezTo>
                    <a:cubicBezTo>
                      <a:pt x="79" y="116"/>
                      <a:pt x="79" y="116"/>
                      <a:pt x="79" y="116"/>
                    </a:cubicBezTo>
                    <a:cubicBezTo>
                      <a:pt x="76" y="112"/>
                      <a:pt x="76" y="112"/>
                      <a:pt x="76" y="112"/>
                    </a:cubicBezTo>
                    <a:cubicBezTo>
                      <a:pt x="76" y="112"/>
                      <a:pt x="73" y="110"/>
                      <a:pt x="71" y="110"/>
                    </a:cubicBezTo>
                    <a:cubicBezTo>
                      <a:pt x="70" y="110"/>
                      <a:pt x="67" y="110"/>
                      <a:pt x="67" y="110"/>
                    </a:cubicBezTo>
                    <a:cubicBezTo>
                      <a:pt x="59" y="110"/>
                      <a:pt x="59" y="110"/>
                      <a:pt x="59" y="110"/>
                    </a:cubicBezTo>
                    <a:cubicBezTo>
                      <a:pt x="53" y="109"/>
                      <a:pt x="53" y="109"/>
                      <a:pt x="53" y="109"/>
                    </a:cubicBezTo>
                    <a:cubicBezTo>
                      <a:pt x="49" y="110"/>
                      <a:pt x="49" y="110"/>
                      <a:pt x="49" y="110"/>
                    </a:cubicBezTo>
                    <a:cubicBezTo>
                      <a:pt x="47" y="113"/>
                      <a:pt x="47" y="113"/>
                      <a:pt x="47" y="113"/>
                    </a:cubicBezTo>
                    <a:cubicBezTo>
                      <a:pt x="43" y="115"/>
                      <a:pt x="43" y="115"/>
                      <a:pt x="43" y="115"/>
                    </a:cubicBezTo>
                    <a:cubicBezTo>
                      <a:pt x="37" y="115"/>
                      <a:pt x="37" y="115"/>
                      <a:pt x="37" y="115"/>
                    </a:cubicBezTo>
                    <a:cubicBezTo>
                      <a:pt x="32" y="116"/>
                      <a:pt x="32" y="116"/>
                      <a:pt x="32" y="116"/>
                    </a:cubicBezTo>
                    <a:cubicBezTo>
                      <a:pt x="26" y="117"/>
                      <a:pt x="26" y="117"/>
                      <a:pt x="26" y="117"/>
                    </a:cubicBezTo>
                    <a:cubicBezTo>
                      <a:pt x="21" y="117"/>
                      <a:pt x="21" y="117"/>
                      <a:pt x="21" y="117"/>
                    </a:cubicBezTo>
                    <a:cubicBezTo>
                      <a:pt x="21" y="117"/>
                      <a:pt x="18" y="117"/>
                      <a:pt x="18" y="118"/>
                    </a:cubicBezTo>
                    <a:cubicBezTo>
                      <a:pt x="17" y="119"/>
                      <a:pt x="14" y="120"/>
                      <a:pt x="13" y="122"/>
                    </a:cubicBezTo>
                    <a:cubicBezTo>
                      <a:pt x="13" y="125"/>
                      <a:pt x="6" y="132"/>
                      <a:pt x="6" y="132"/>
                    </a:cubicBezTo>
                    <a:cubicBezTo>
                      <a:pt x="6" y="132"/>
                      <a:pt x="2" y="137"/>
                      <a:pt x="1" y="139"/>
                    </a:cubicBezTo>
                    <a:cubicBezTo>
                      <a:pt x="0" y="140"/>
                      <a:pt x="0" y="144"/>
                      <a:pt x="0" y="144"/>
                    </a:cubicBez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</p:grpSp>
        <p:grpSp>
          <p:nvGrpSpPr>
            <p:cNvPr id="18" name="Grupo 17"/>
            <p:cNvGrpSpPr/>
            <p:nvPr/>
          </p:nvGrpSpPr>
          <p:grpSpPr>
            <a:xfrm>
              <a:off x="8905875" y="4635726"/>
              <a:ext cx="931862" cy="1101725"/>
              <a:chOff x="8737600" y="3878263"/>
              <a:chExt cx="931862" cy="1101725"/>
            </a:xfrm>
            <a:solidFill>
              <a:srgbClr val="0060AA"/>
            </a:solidFill>
          </p:grpSpPr>
          <p:sp>
            <p:nvSpPr>
              <p:cNvPr id="45" name="Freeform 19"/>
              <p:cNvSpPr>
                <a:spLocks/>
              </p:cNvSpPr>
              <p:nvPr/>
            </p:nvSpPr>
            <p:spPr bwMode="auto">
              <a:xfrm>
                <a:off x="9048750" y="3878263"/>
                <a:ext cx="620712" cy="384175"/>
              </a:xfrm>
              <a:custGeom>
                <a:avLst/>
                <a:gdLst>
                  <a:gd name="T0" fmla="*/ 17 w 391"/>
                  <a:gd name="T1" fmla="*/ 109 h 242"/>
                  <a:gd name="T2" fmla="*/ 15 w 391"/>
                  <a:gd name="T3" fmla="*/ 156 h 242"/>
                  <a:gd name="T4" fmla="*/ 0 w 391"/>
                  <a:gd name="T5" fmla="*/ 171 h 242"/>
                  <a:gd name="T6" fmla="*/ 12 w 391"/>
                  <a:gd name="T7" fmla="*/ 173 h 242"/>
                  <a:gd name="T8" fmla="*/ 22 w 391"/>
                  <a:gd name="T9" fmla="*/ 171 h 242"/>
                  <a:gd name="T10" fmla="*/ 36 w 391"/>
                  <a:gd name="T11" fmla="*/ 197 h 242"/>
                  <a:gd name="T12" fmla="*/ 55 w 391"/>
                  <a:gd name="T13" fmla="*/ 218 h 242"/>
                  <a:gd name="T14" fmla="*/ 88 w 391"/>
                  <a:gd name="T15" fmla="*/ 223 h 242"/>
                  <a:gd name="T16" fmla="*/ 124 w 391"/>
                  <a:gd name="T17" fmla="*/ 225 h 242"/>
                  <a:gd name="T18" fmla="*/ 147 w 391"/>
                  <a:gd name="T19" fmla="*/ 235 h 242"/>
                  <a:gd name="T20" fmla="*/ 190 w 391"/>
                  <a:gd name="T21" fmla="*/ 242 h 242"/>
                  <a:gd name="T22" fmla="*/ 195 w 391"/>
                  <a:gd name="T23" fmla="*/ 227 h 242"/>
                  <a:gd name="T24" fmla="*/ 218 w 391"/>
                  <a:gd name="T25" fmla="*/ 216 h 242"/>
                  <a:gd name="T26" fmla="*/ 235 w 391"/>
                  <a:gd name="T27" fmla="*/ 206 h 242"/>
                  <a:gd name="T28" fmla="*/ 259 w 391"/>
                  <a:gd name="T29" fmla="*/ 201 h 242"/>
                  <a:gd name="T30" fmla="*/ 294 w 391"/>
                  <a:gd name="T31" fmla="*/ 201 h 242"/>
                  <a:gd name="T32" fmla="*/ 306 w 391"/>
                  <a:gd name="T33" fmla="*/ 213 h 242"/>
                  <a:gd name="T34" fmla="*/ 325 w 391"/>
                  <a:gd name="T35" fmla="*/ 206 h 242"/>
                  <a:gd name="T36" fmla="*/ 344 w 391"/>
                  <a:gd name="T37" fmla="*/ 204 h 242"/>
                  <a:gd name="T38" fmla="*/ 363 w 391"/>
                  <a:gd name="T39" fmla="*/ 208 h 242"/>
                  <a:gd name="T40" fmla="*/ 372 w 391"/>
                  <a:gd name="T41" fmla="*/ 199 h 242"/>
                  <a:gd name="T42" fmla="*/ 384 w 391"/>
                  <a:gd name="T43" fmla="*/ 182 h 242"/>
                  <a:gd name="T44" fmla="*/ 391 w 391"/>
                  <a:gd name="T45" fmla="*/ 171 h 242"/>
                  <a:gd name="T46" fmla="*/ 384 w 391"/>
                  <a:gd name="T47" fmla="*/ 154 h 242"/>
                  <a:gd name="T48" fmla="*/ 365 w 391"/>
                  <a:gd name="T49" fmla="*/ 154 h 242"/>
                  <a:gd name="T50" fmla="*/ 363 w 391"/>
                  <a:gd name="T51" fmla="*/ 140 h 242"/>
                  <a:gd name="T52" fmla="*/ 320 w 391"/>
                  <a:gd name="T53" fmla="*/ 130 h 242"/>
                  <a:gd name="T54" fmla="*/ 316 w 391"/>
                  <a:gd name="T55" fmla="*/ 97 h 242"/>
                  <a:gd name="T56" fmla="*/ 299 w 391"/>
                  <a:gd name="T57" fmla="*/ 78 h 242"/>
                  <a:gd name="T58" fmla="*/ 294 w 391"/>
                  <a:gd name="T59" fmla="*/ 47 h 242"/>
                  <a:gd name="T60" fmla="*/ 285 w 391"/>
                  <a:gd name="T61" fmla="*/ 21 h 242"/>
                  <a:gd name="T62" fmla="*/ 226 w 391"/>
                  <a:gd name="T63" fmla="*/ 19 h 242"/>
                  <a:gd name="T64" fmla="*/ 207 w 391"/>
                  <a:gd name="T65" fmla="*/ 7 h 242"/>
                  <a:gd name="T66" fmla="*/ 190 w 391"/>
                  <a:gd name="T67" fmla="*/ 2 h 242"/>
                  <a:gd name="T68" fmla="*/ 145 w 391"/>
                  <a:gd name="T69" fmla="*/ 0 h 242"/>
                  <a:gd name="T70" fmla="*/ 119 w 391"/>
                  <a:gd name="T71" fmla="*/ 0 h 242"/>
                  <a:gd name="T72" fmla="*/ 93 w 391"/>
                  <a:gd name="T73" fmla="*/ 0 h 242"/>
                  <a:gd name="T74" fmla="*/ 72 w 391"/>
                  <a:gd name="T75" fmla="*/ 7 h 242"/>
                  <a:gd name="T76" fmla="*/ 45 w 391"/>
                  <a:gd name="T77" fmla="*/ 28 h 242"/>
                  <a:gd name="T78" fmla="*/ 27 w 391"/>
                  <a:gd name="T79" fmla="*/ 57 h 242"/>
                  <a:gd name="T80" fmla="*/ 17 w 391"/>
                  <a:gd name="T81" fmla="*/ 81 h 2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91" h="242">
                    <a:moveTo>
                      <a:pt x="17" y="81"/>
                    </a:moveTo>
                    <a:lnTo>
                      <a:pt x="17" y="109"/>
                    </a:lnTo>
                    <a:lnTo>
                      <a:pt x="15" y="133"/>
                    </a:lnTo>
                    <a:lnTo>
                      <a:pt x="15" y="156"/>
                    </a:lnTo>
                    <a:lnTo>
                      <a:pt x="5" y="168"/>
                    </a:lnTo>
                    <a:lnTo>
                      <a:pt x="0" y="171"/>
                    </a:lnTo>
                    <a:lnTo>
                      <a:pt x="5" y="173"/>
                    </a:lnTo>
                    <a:lnTo>
                      <a:pt x="12" y="173"/>
                    </a:lnTo>
                    <a:lnTo>
                      <a:pt x="17" y="168"/>
                    </a:lnTo>
                    <a:lnTo>
                      <a:pt x="22" y="171"/>
                    </a:lnTo>
                    <a:lnTo>
                      <a:pt x="31" y="185"/>
                    </a:lnTo>
                    <a:lnTo>
                      <a:pt x="36" y="197"/>
                    </a:lnTo>
                    <a:lnTo>
                      <a:pt x="41" y="211"/>
                    </a:lnTo>
                    <a:lnTo>
                      <a:pt x="55" y="218"/>
                    </a:lnTo>
                    <a:lnTo>
                      <a:pt x="72" y="220"/>
                    </a:lnTo>
                    <a:lnTo>
                      <a:pt x="88" y="223"/>
                    </a:lnTo>
                    <a:lnTo>
                      <a:pt x="107" y="223"/>
                    </a:lnTo>
                    <a:lnTo>
                      <a:pt x="124" y="225"/>
                    </a:lnTo>
                    <a:lnTo>
                      <a:pt x="131" y="230"/>
                    </a:lnTo>
                    <a:lnTo>
                      <a:pt x="147" y="235"/>
                    </a:lnTo>
                    <a:lnTo>
                      <a:pt x="171" y="239"/>
                    </a:lnTo>
                    <a:lnTo>
                      <a:pt x="190" y="242"/>
                    </a:lnTo>
                    <a:lnTo>
                      <a:pt x="195" y="235"/>
                    </a:lnTo>
                    <a:lnTo>
                      <a:pt x="195" y="227"/>
                    </a:lnTo>
                    <a:lnTo>
                      <a:pt x="199" y="218"/>
                    </a:lnTo>
                    <a:lnTo>
                      <a:pt x="218" y="216"/>
                    </a:lnTo>
                    <a:lnTo>
                      <a:pt x="228" y="216"/>
                    </a:lnTo>
                    <a:lnTo>
                      <a:pt x="235" y="206"/>
                    </a:lnTo>
                    <a:lnTo>
                      <a:pt x="242" y="201"/>
                    </a:lnTo>
                    <a:lnTo>
                      <a:pt x="259" y="201"/>
                    </a:lnTo>
                    <a:lnTo>
                      <a:pt x="280" y="201"/>
                    </a:lnTo>
                    <a:lnTo>
                      <a:pt x="294" y="201"/>
                    </a:lnTo>
                    <a:lnTo>
                      <a:pt x="299" y="211"/>
                    </a:lnTo>
                    <a:lnTo>
                      <a:pt x="306" y="213"/>
                    </a:lnTo>
                    <a:lnTo>
                      <a:pt x="313" y="213"/>
                    </a:lnTo>
                    <a:lnTo>
                      <a:pt x="325" y="206"/>
                    </a:lnTo>
                    <a:lnTo>
                      <a:pt x="334" y="204"/>
                    </a:lnTo>
                    <a:lnTo>
                      <a:pt x="344" y="204"/>
                    </a:lnTo>
                    <a:lnTo>
                      <a:pt x="356" y="204"/>
                    </a:lnTo>
                    <a:lnTo>
                      <a:pt x="363" y="208"/>
                    </a:lnTo>
                    <a:lnTo>
                      <a:pt x="370" y="208"/>
                    </a:lnTo>
                    <a:lnTo>
                      <a:pt x="372" y="199"/>
                    </a:lnTo>
                    <a:lnTo>
                      <a:pt x="377" y="190"/>
                    </a:lnTo>
                    <a:lnTo>
                      <a:pt x="384" y="182"/>
                    </a:lnTo>
                    <a:lnTo>
                      <a:pt x="387" y="175"/>
                    </a:lnTo>
                    <a:lnTo>
                      <a:pt x="391" y="171"/>
                    </a:lnTo>
                    <a:lnTo>
                      <a:pt x="391" y="159"/>
                    </a:lnTo>
                    <a:lnTo>
                      <a:pt x="384" y="154"/>
                    </a:lnTo>
                    <a:lnTo>
                      <a:pt x="375" y="154"/>
                    </a:lnTo>
                    <a:lnTo>
                      <a:pt x="365" y="154"/>
                    </a:lnTo>
                    <a:lnTo>
                      <a:pt x="361" y="152"/>
                    </a:lnTo>
                    <a:lnTo>
                      <a:pt x="363" y="140"/>
                    </a:lnTo>
                    <a:lnTo>
                      <a:pt x="363" y="130"/>
                    </a:lnTo>
                    <a:lnTo>
                      <a:pt x="320" y="130"/>
                    </a:lnTo>
                    <a:lnTo>
                      <a:pt x="316" y="114"/>
                    </a:lnTo>
                    <a:lnTo>
                      <a:pt x="316" y="97"/>
                    </a:lnTo>
                    <a:lnTo>
                      <a:pt x="308" y="85"/>
                    </a:lnTo>
                    <a:lnTo>
                      <a:pt x="299" y="78"/>
                    </a:lnTo>
                    <a:lnTo>
                      <a:pt x="297" y="69"/>
                    </a:lnTo>
                    <a:lnTo>
                      <a:pt x="294" y="47"/>
                    </a:lnTo>
                    <a:lnTo>
                      <a:pt x="294" y="31"/>
                    </a:lnTo>
                    <a:lnTo>
                      <a:pt x="285" y="21"/>
                    </a:lnTo>
                    <a:lnTo>
                      <a:pt x="271" y="19"/>
                    </a:lnTo>
                    <a:lnTo>
                      <a:pt x="226" y="19"/>
                    </a:lnTo>
                    <a:lnTo>
                      <a:pt x="214" y="12"/>
                    </a:lnTo>
                    <a:lnTo>
                      <a:pt x="207" y="7"/>
                    </a:lnTo>
                    <a:lnTo>
                      <a:pt x="197" y="5"/>
                    </a:lnTo>
                    <a:lnTo>
                      <a:pt x="190" y="2"/>
                    </a:lnTo>
                    <a:lnTo>
                      <a:pt x="169" y="0"/>
                    </a:lnTo>
                    <a:lnTo>
                      <a:pt x="145" y="0"/>
                    </a:lnTo>
                    <a:lnTo>
                      <a:pt x="135" y="0"/>
                    </a:lnTo>
                    <a:lnTo>
                      <a:pt x="119" y="0"/>
                    </a:lnTo>
                    <a:lnTo>
                      <a:pt x="107" y="0"/>
                    </a:lnTo>
                    <a:lnTo>
                      <a:pt x="93" y="0"/>
                    </a:lnTo>
                    <a:lnTo>
                      <a:pt x="86" y="0"/>
                    </a:lnTo>
                    <a:lnTo>
                      <a:pt x="72" y="7"/>
                    </a:lnTo>
                    <a:lnTo>
                      <a:pt x="60" y="17"/>
                    </a:lnTo>
                    <a:lnTo>
                      <a:pt x="45" y="28"/>
                    </a:lnTo>
                    <a:lnTo>
                      <a:pt x="43" y="40"/>
                    </a:lnTo>
                    <a:lnTo>
                      <a:pt x="27" y="57"/>
                    </a:lnTo>
                    <a:lnTo>
                      <a:pt x="22" y="66"/>
                    </a:lnTo>
                    <a:lnTo>
                      <a:pt x="17" y="81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46" name="Freeform 24"/>
              <p:cNvSpPr>
                <a:spLocks/>
              </p:cNvSpPr>
              <p:nvPr/>
            </p:nvSpPr>
            <p:spPr bwMode="auto">
              <a:xfrm>
                <a:off x="9124950" y="4213225"/>
                <a:ext cx="508000" cy="315913"/>
              </a:xfrm>
              <a:custGeom>
                <a:avLst/>
                <a:gdLst>
                  <a:gd name="T0" fmla="*/ 0 w 135"/>
                  <a:gd name="T1" fmla="*/ 15 h 84"/>
                  <a:gd name="T2" fmla="*/ 1 w 135"/>
                  <a:gd name="T3" fmla="*/ 26 h 84"/>
                  <a:gd name="T4" fmla="*/ 13 w 135"/>
                  <a:gd name="T5" fmla="*/ 27 h 84"/>
                  <a:gd name="T6" fmla="*/ 27 w 135"/>
                  <a:gd name="T7" fmla="*/ 28 h 84"/>
                  <a:gd name="T8" fmla="*/ 42 w 135"/>
                  <a:gd name="T9" fmla="*/ 33 h 84"/>
                  <a:gd name="T10" fmla="*/ 52 w 135"/>
                  <a:gd name="T11" fmla="*/ 36 h 84"/>
                  <a:gd name="T12" fmla="*/ 61 w 135"/>
                  <a:gd name="T13" fmla="*/ 39 h 84"/>
                  <a:gd name="T14" fmla="*/ 88 w 135"/>
                  <a:gd name="T15" fmla="*/ 62 h 84"/>
                  <a:gd name="T16" fmla="*/ 102 w 135"/>
                  <a:gd name="T17" fmla="*/ 62 h 84"/>
                  <a:gd name="T18" fmla="*/ 106 w 135"/>
                  <a:gd name="T19" fmla="*/ 67 h 84"/>
                  <a:gd name="T20" fmla="*/ 104 w 135"/>
                  <a:gd name="T21" fmla="*/ 74 h 84"/>
                  <a:gd name="T22" fmla="*/ 98 w 135"/>
                  <a:gd name="T23" fmla="*/ 82 h 84"/>
                  <a:gd name="T24" fmla="*/ 106 w 135"/>
                  <a:gd name="T25" fmla="*/ 84 h 84"/>
                  <a:gd name="T26" fmla="*/ 114 w 135"/>
                  <a:gd name="T27" fmla="*/ 76 h 84"/>
                  <a:gd name="T28" fmla="*/ 127 w 135"/>
                  <a:gd name="T29" fmla="*/ 67 h 84"/>
                  <a:gd name="T30" fmla="*/ 132 w 135"/>
                  <a:gd name="T31" fmla="*/ 55 h 84"/>
                  <a:gd name="T32" fmla="*/ 135 w 135"/>
                  <a:gd name="T33" fmla="*/ 40 h 84"/>
                  <a:gd name="T34" fmla="*/ 135 w 135"/>
                  <a:gd name="T35" fmla="*/ 24 h 84"/>
                  <a:gd name="T36" fmla="*/ 134 w 135"/>
                  <a:gd name="T37" fmla="*/ 9 h 84"/>
                  <a:gd name="T38" fmla="*/ 128 w 135"/>
                  <a:gd name="T39" fmla="*/ 0 h 84"/>
                  <a:gd name="T40" fmla="*/ 118 w 135"/>
                  <a:gd name="T41" fmla="*/ 2 h 84"/>
                  <a:gd name="T42" fmla="*/ 113 w 135"/>
                  <a:gd name="T43" fmla="*/ 5 h 84"/>
                  <a:gd name="T44" fmla="*/ 105 w 135"/>
                  <a:gd name="T45" fmla="*/ 5 h 84"/>
                  <a:gd name="T46" fmla="*/ 101 w 135"/>
                  <a:gd name="T47" fmla="*/ 1 h 84"/>
                  <a:gd name="T48" fmla="*/ 92 w 135"/>
                  <a:gd name="T49" fmla="*/ 1 h 84"/>
                  <a:gd name="T50" fmla="*/ 82 w 135"/>
                  <a:gd name="T51" fmla="*/ 2 h 84"/>
                  <a:gd name="T52" fmla="*/ 75 w 135"/>
                  <a:gd name="T53" fmla="*/ 8 h 84"/>
                  <a:gd name="T54" fmla="*/ 68 w 135"/>
                  <a:gd name="T55" fmla="*/ 10 h 84"/>
                  <a:gd name="T56" fmla="*/ 64 w 135"/>
                  <a:gd name="T57" fmla="*/ 17 h 84"/>
                  <a:gd name="T58" fmla="*/ 55 w 135"/>
                  <a:gd name="T59" fmla="*/ 17 h 84"/>
                  <a:gd name="T60" fmla="*/ 44 w 135"/>
                  <a:gd name="T61" fmla="*/ 16 h 84"/>
                  <a:gd name="T62" fmla="*/ 32 w 135"/>
                  <a:gd name="T63" fmla="*/ 12 h 84"/>
                  <a:gd name="T64" fmla="*/ 22 w 135"/>
                  <a:gd name="T65" fmla="*/ 10 h 84"/>
                  <a:gd name="T66" fmla="*/ 11 w 135"/>
                  <a:gd name="T67" fmla="*/ 9 h 84"/>
                  <a:gd name="T68" fmla="*/ 0 w 135"/>
                  <a:gd name="T69" fmla="*/ 9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35" h="84">
                    <a:moveTo>
                      <a:pt x="0" y="9"/>
                    </a:moveTo>
                    <a:cubicBezTo>
                      <a:pt x="0" y="15"/>
                      <a:pt x="0" y="15"/>
                      <a:pt x="0" y="15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6"/>
                      <a:pt x="1" y="26"/>
                      <a:pt x="1" y="26"/>
                    </a:cubicBezTo>
                    <a:cubicBezTo>
                      <a:pt x="6" y="27"/>
                      <a:pt x="6" y="27"/>
                      <a:pt x="6" y="27"/>
                    </a:cubicBezTo>
                    <a:cubicBezTo>
                      <a:pt x="13" y="27"/>
                      <a:pt x="13" y="27"/>
                      <a:pt x="13" y="27"/>
                    </a:cubicBezTo>
                    <a:cubicBezTo>
                      <a:pt x="20" y="27"/>
                      <a:pt x="20" y="27"/>
                      <a:pt x="20" y="27"/>
                    </a:cubicBezTo>
                    <a:cubicBezTo>
                      <a:pt x="27" y="28"/>
                      <a:pt x="27" y="28"/>
                      <a:pt x="27" y="28"/>
                    </a:cubicBezTo>
                    <a:cubicBezTo>
                      <a:pt x="36" y="30"/>
                      <a:pt x="36" y="30"/>
                      <a:pt x="36" y="30"/>
                    </a:cubicBezTo>
                    <a:cubicBezTo>
                      <a:pt x="42" y="33"/>
                      <a:pt x="42" y="33"/>
                      <a:pt x="42" y="33"/>
                    </a:cubicBezTo>
                    <a:cubicBezTo>
                      <a:pt x="46" y="34"/>
                      <a:pt x="46" y="34"/>
                      <a:pt x="46" y="34"/>
                    </a:cubicBezTo>
                    <a:cubicBezTo>
                      <a:pt x="52" y="36"/>
                      <a:pt x="52" y="36"/>
                      <a:pt x="52" y="36"/>
                    </a:cubicBezTo>
                    <a:cubicBezTo>
                      <a:pt x="57" y="37"/>
                      <a:pt x="57" y="37"/>
                      <a:pt x="57" y="37"/>
                    </a:cubicBezTo>
                    <a:cubicBezTo>
                      <a:pt x="61" y="39"/>
                      <a:pt x="61" y="39"/>
                      <a:pt x="61" y="39"/>
                    </a:cubicBezTo>
                    <a:cubicBezTo>
                      <a:pt x="84" y="61"/>
                      <a:pt x="84" y="61"/>
                      <a:pt x="84" y="61"/>
                    </a:cubicBezTo>
                    <a:cubicBezTo>
                      <a:pt x="88" y="62"/>
                      <a:pt x="88" y="62"/>
                      <a:pt x="88" y="62"/>
                    </a:cubicBezTo>
                    <a:cubicBezTo>
                      <a:pt x="95" y="62"/>
                      <a:pt x="95" y="62"/>
                      <a:pt x="95" y="62"/>
                    </a:cubicBezTo>
                    <a:cubicBezTo>
                      <a:pt x="102" y="62"/>
                      <a:pt x="102" y="62"/>
                      <a:pt x="102" y="62"/>
                    </a:cubicBezTo>
                    <a:cubicBezTo>
                      <a:pt x="102" y="62"/>
                      <a:pt x="104" y="61"/>
                      <a:pt x="104" y="63"/>
                    </a:cubicBezTo>
                    <a:cubicBezTo>
                      <a:pt x="105" y="65"/>
                      <a:pt x="106" y="67"/>
                      <a:pt x="106" y="67"/>
                    </a:cubicBezTo>
                    <a:cubicBezTo>
                      <a:pt x="105" y="71"/>
                      <a:pt x="105" y="71"/>
                      <a:pt x="105" y="71"/>
                    </a:cubicBezTo>
                    <a:cubicBezTo>
                      <a:pt x="104" y="74"/>
                      <a:pt x="104" y="74"/>
                      <a:pt x="104" y="74"/>
                    </a:cubicBezTo>
                    <a:cubicBezTo>
                      <a:pt x="100" y="78"/>
                      <a:pt x="100" y="78"/>
                      <a:pt x="100" y="78"/>
                    </a:cubicBezTo>
                    <a:cubicBezTo>
                      <a:pt x="98" y="82"/>
                      <a:pt x="98" y="82"/>
                      <a:pt x="98" y="82"/>
                    </a:cubicBezTo>
                    <a:cubicBezTo>
                      <a:pt x="102" y="83"/>
                      <a:pt x="102" y="83"/>
                      <a:pt x="102" y="83"/>
                    </a:cubicBezTo>
                    <a:cubicBezTo>
                      <a:pt x="106" y="84"/>
                      <a:pt x="106" y="84"/>
                      <a:pt x="106" y="84"/>
                    </a:cubicBezTo>
                    <a:cubicBezTo>
                      <a:pt x="109" y="81"/>
                      <a:pt x="109" y="81"/>
                      <a:pt x="109" y="81"/>
                    </a:cubicBezTo>
                    <a:cubicBezTo>
                      <a:pt x="114" y="76"/>
                      <a:pt x="114" y="76"/>
                      <a:pt x="114" y="76"/>
                    </a:cubicBezTo>
                    <a:cubicBezTo>
                      <a:pt x="119" y="72"/>
                      <a:pt x="119" y="72"/>
                      <a:pt x="119" y="72"/>
                    </a:cubicBezTo>
                    <a:cubicBezTo>
                      <a:pt x="127" y="67"/>
                      <a:pt x="127" y="67"/>
                      <a:pt x="127" y="67"/>
                    </a:cubicBezTo>
                    <a:cubicBezTo>
                      <a:pt x="127" y="67"/>
                      <a:pt x="130" y="65"/>
                      <a:pt x="130" y="64"/>
                    </a:cubicBezTo>
                    <a:cubicBezTo>
                      <a:pt x="130" y="63"/>
                      <a:pt x="132" y="55"/>
                      <a:pt x="132" y="55"/>
                    </a:cubicBezTo>
                    <a:cubicBezTo>
                      <a:pt x="134" y="48"/>
                      <a:pt x="134" y="48"/>
                      <a:pt x="134" y="48"/>
                    </a:cubicBezTo>
                    <a:cubicBezTo>
                      <a:pt x="135" y="40"/>
                      <a:pt x="135" y="40"/>
                      <a:pt x="135" y="40"/>
                    </a:cubicBezTo>
                    <a:cubicBezTo>
                      <a:pt x="135" y="33"/>
                      <a:pt x="135" y="33"/>
                      <a:pt x="135" y="33"/>
                    </a:cubicBezTo>
                    <a:cubicBezTo>
                      <a:pt x="135" y="24"/>
                      <a:pt x="135" y="24"/>
                      <a:pt x="135" y="24"/>
                    </a:cubicBezTo>
                    <a:cubicBezTo>
                      <a:pt x="135" y="24"/>
                      <a:pt x="135" y="18"/>
                      <a:pt x="135" y="17"/>
                    </a:cubicBezTo>
                    <a:cubicBezTo>
                      <a:pt x="135" y="16"/>
                      <a:pt x="134" y="9"/>
                      <a:pt x="134" y="9"/>
                    </a:cubicBezTo>
                    <a:cubicBezTo>
                      <a:pt x="133" y="5"/>
                      <a:pt x="133" y="5"/>
                      <a:pt x="133" y="5"/>
                    </a:cubicBezTo>
                    <a:cubicBezTo>
                      <a:pt x="128" y="0"/>
                      <a:pt x="128" y="0"/>
                      <a:pt x="128" y="0"/>
                    </a:cubicBezTo>
                    <a:cubicBezTo>
                      <a:pt x="123" y="0"/>
                      <a:pt x="123" y="0"/>
                      <a:pt x="123" y="0"/>
                    </a:cubicBezTo>
                    <a:cubicBezTo>
                      <a:pt x="118" y="2"/>
                      <a:pt x="118" y="2"/>
                      <a:pt x="118" y="2"/>
                    </a:cubicBezTo>
                    <a:cubicBezTo>
                      <a:pt x="116" y="4"/>
                      <a:pt x="116" y="4"/>
                      <a:pt x="116" y="4"/>
                    </a:cubicBezTo>
                    <a:cubicBezTo>
                      <a:pt x="113" y="5"/>
                      <a:pt x="113" y="5"/>
                      <a:pt x="113" y="5"/>
                    </a:cubicBezTo>
                    <a:cubicBezTo>
                      <a:pt x="108" y="6"/>
                      <a:pt x="108" y="6"/>
                      <a:pt x="108" y="6"/>
                    </a:cubicBezTo>
                    <a:cubicBezTo>
                      <a:pt x="105" y="5"/>
                      <a:pt x="105" y="5"/>
                      <a:pt x="105" y="5"/>
                    </a:cubicBezTo>
                    <a:cubicBezTo>
                      <a:pt x="103" y="3"/>
                      <a:pt x="103" y="3"/>
                      <a:pt x="103" y="3"/>
                    </a:cubicBezTo>
                    <a:cubicBezTo>
                      <a:pt x="101" y="1"/>
                      <a:pt x="101" y="1"/>
                      <a:pt x="101" y="1"/>
                    </a:cubicBezTo>
                    <a:cubicBezTo>
                      <a:pt x="96" y="1"/>
                      <a:pt x="96" y="1"/>
                      <a:pt x="96" y="1"/>
                    </a:cubicBezTo>
                    <a:cubicBezTo>
                      <a:pt x="92" y="1"/>
                      <a:pt x="92" y="1"/>
                      <a:pt x="92" y="1"/>
                    </a:cubicBezTo>
                    <a:cubicBezTo>
                      <a:pt x="86" y="2"/>
                      <a:pt x="86" y="2"/>
                      <a:pt x="86" y="2"/>
                    </a:cubicBezTo>
                    <a:cubicBezTo>
                      <a:pt x="82" y="2"/>
                      <a:pt x="82" y="2"/>
                      <a:pt x="82" y="2"/>
                    </a:cubicBezTo>
                    <a:cubicBezTo>
                      <a:pt x="78" y="6"/>
                      <a:pt x="78" y="6"/>
                      <a:pt x="78" y="6"/>
                    </a:cubicBezTo>
                    <a:cubicBezTo>
                      <a:pt x="75" y="8"/>
                      <a:pt x="75" y="8"/>
                      <a:pt x="75" y="8"/>
                    </a:cubicBezTo>
                    <a:cubicBezTo>
                      <a:pt x="70" y="8"/>
                      <a:pt x="70" y="8"/>
                      <a:pt x="70" y="8"/>
                    </a:cubicBezTo>
                    <a:cubicBezTo>
                      <a:pt x="68" y="10"/>
                      <a:pt x="68" y="10"/>
                      <a:pt x="68" y="10"/>
                    </a:cubicBezTo>
                    <a:cubicBezTo>
                      <a:pt x="65" y="14"/>
                      <a:pt x="65" y="14"/>
                      <a:pt x="65" y="14"/>
                    </a:cubicBezTo>
                    <a:cubicBezTo>
                      <a:pt x="64" y="17"/>
                      <a:pt x="64" y="17"/>
                      <a:pt x="64" y="17"/>
                    </a:cubicBezTo>
                    <a:cubicBezTo>
                      <a:pt x="60" y="17"/>
                      <a:pt x="60" y="17"/>
                      <a:pt x="60" y="17"/>
                    </a:cubicBezTo>
                    <a:cubicBezTo>
                      <a:pt x="55" y="17"/>
                      <a:pt x="55" y="17"/>
                      <a:pt x="55" y="17"/>
                    </a:cubicBezTo>
                    <a:cubicBezTo>
                      <a:pt x="51" y="16"/>
                      <a:pt x="51" y="16"/>
                      <a:pt x="51" y="16"/>
                    </a:cubicBezTo>
                    <a:cubicBezTo>
                      <a:pt x="44" y="16"/>
                      <a:pt x="44" y="16"/>
                      <a:pt x="44" y="16"/>
                    </a:cubicBezTo>
                    <a:cubicBezTo>
                      <a:pt x="38" y="14"/>
                      <a:pt x="38" y="14"/>
                      <a:pt x="38" y="14"/>
                    </a:cubicBezTo>
                    <a:cubicBezTo>
                      <a:pt x="32" y="12"/>
                      <a:pt x="32" y="12"/>
                      <a:pt x="32" y="12"/>
                    </a:cubicBezTo>
                    <a:cubicBezTo>
                      <a:pt x="27" y="11"/>
                      <a:pt x="27" y="11"/>
                      <a:pt x="27" y="11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19" y="10"/>
                      <a:pt x="19" y="10"/>
                      <a:pt x="19" y="10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5" y="8"/>
                      <a:pt x="5" y="8"/>
                      <a:pt x="5" y="8"/>
                    </a:cubicBezTo>
                    <a:lnTo>
                      <a:pt x="0" y="9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47" name="Freeform 25"/>
              <p:cNvSpPr>
                <a:spLocks/>
              </p:cNvSpPr>
              <p:nvPr/>
            </p:nvSpPr>
            <p:spPr bwMode="auto">
              <a:xfrm>
                <a:off x="8737600" y="4333875"/>
                <a:ext cx="769937" cy="646113"/>
              </a:xfrm>
              <a:custGeom>
                <a:avLst/>
                <a:gdLst>
                  <a:gd name="T0" fmla="*/ 7 w 205"/>
                  <a:gd name="T1" fmla="*/ 78 h 172"/>
                  <a:gd name="T2" fmla="*/ 16 w 205"/>
                  <a:gd name="T3" fmla="*/ 73 h 172"/>
                  <a:gd name="T4" fmla="*/ 25 w 205"/>
                  <a:gd name="T5" fmla="*/ 79 h 172"/>
                  <a:gd name="T6" fmla="*/ 39 w 205"/>
                  <a:gd name="T7" fmla="*/ 92 h 172"/>
                  <a:gd name="T8" fmla="*/ 41 w 205"/>
                  <a:gd name="T9" fmla="*/ 99 h 172"/>
                  <a:gd name="T10" fmla="*/ 49 w 205"/>
                  <a:gd name="T11" fmla="*/ 96 h 172"/>
                  <a:gd name="T12" fmla="*/ 55 w 205"/>
                  <a:gd name="T13" fmla="*/ 97 h 172"/>
                  <a:gd name="T14" fmla="*/ 60 w 205"/>
                  <a:gd name="T15" fmla="*/ 103 h 172"/>
                  <a:gd name="T16" fmla="*/ 69 w 205"/>
                  <a:gd name="T17" fmla="*/ 106 h 172"/>
                  <a:gd name="T18" fmla="*/ 77 w 205"/>
                  <a:gd name="T19" fmla="*/ 112 h 172"/>
                  <a:gd name="T20" fmla="*/ 85 w 205"/>
                  <a:gd name="T21" fmla="*/ 119 h 172"/>
                  <a:gd name="T22" fmla="*/ 93 w 205"/>
                  <a:gd name="T23" fmla="*/ 123 h 172"/>
                  <a:gd name="T24" fmla="*/ 99 w 205"/>
                  <a:gd name="T25" fmla="*/ 130 h 172"/>
                  <a:gd name="T26" fmla="*/ 106 w 205"/>
                  <a:gd name="T27" fmla="*/ 138 h 172"/>
                  <a:gd name="T28" fmla="*/ 113 w 205"/>
                  <a:gd name="T29" fmla="*/ 142 h 172"/>
                  <a:gd name="T30" fmla="*/ 115 w 205"/>
                  <a:gd name="T31" fmla="*/ 152 h 172"/>
                  <a:gd name="T32" fmla="*/ 109 w 205"/>
                  <a:gd name="T33" fmla="*/ 159 h 172"/>
                  <a:gd name="T34" fmla="*/ 111 w 205"/>
                  <a:gd name="T35" fmla="*/ 169 h 172"/>
                  <a:gd name="T36" fmla="*/ 123 w 205"/>
                  <a:gd name="T37" fmla="*/ 162 h 172"/>
                  <a:gd name="T38" fmla="*/ 131 w 205"/>
                  <a:gd name="T39" fmla="*/ 151 h 172"/>
                  <a:gd name="T40" fmla="*/ 136 w 205"/>
                  <a:gd name="T41" fmla="*/ 135 h 172"/>
                  <a:gd name="T42" fmla="*/ 139 w 205"/>
                  <a:gd name="T43" fmla="*/ 122 h 172"/>
                  <a:gd name="T44" fmla="*/ 145 w 205"/>
                  <a:gd name="T45" fmla="*/ 114 h 172"/>
                  <a:gd name="T46" fmla="*/ 153 w 205"/>
                  <a:gd name="T47" fmla="*/ 105 h 172"/>
                  <a:gd name="T48" fmla="*/ 157 w 205"/>
                  <a:gd name="T49" fmla="*/ 95 h 172"/>
                  <a:gd name="T50" fmla="*/ 165 w 205"/>
                  <a:gd name="T51" fmla="*/ 79 h 172"/>
                  <a:gd name="T52" fmla="*/ 172 w 205"/>
                  <a:gd name="T53" fmla="*/ 78 h 172"/>
                  <a:gd name="T54" fmla="*/ 176 w 205"/>
                  <a:gd name="T55" fmla="*/ 82 h 172"/>
                  <a:gd name="T56" fmla="*/ 182 w 205"/>
                  <a:gd name="T57" fmla="*/ 78 h 172"/>
                  <a:gd name="T58" fmla="*/ 186 w 205"/>
                  <a:gd name="T59" fmla="*/ 86 h 172"/>
                  <a:gd name="T60" fmla="*/ 179 w 205"/>
                  <a:gd name="T61" fmla="*/ 94 h 172"/>
                  <a:gd name="T62" fmla="*/ 169 w 205"/>
                  <a:gd name="T63" fmla="*/ 106 h 172"/>
                  <a:gd name="T64" fmla="*/ 160 w 205"/>
                  <a:gd name="T65" fmla="*/ 115 h 172"/>
                  <a:gd name="T66" fmla="*/ 148 w 205"/>
                  <a:gd name="T67" fmla="*/ 121 h 172"/>
                  <a:gd name="T68" fmla="*/ 145 w 205"/>
                  <a:gd name="T69" fmla="*/ 128 h 172"/>
                  <a:gd name="T70" fmla="*/ 151 w 205"/>
                  <a:gd name="T71" fmla="*/ 127 h 172"/>
                  <a:gd name="T72" fmla="*/ 163 w 205"/>
                  <a:gd name="T73" fmla="*/ 120 h 172"/>
                  <a:gd name="T74" fmla="*/ 175 w 205"/>
                  <a:gd name="T75" fmla="*/ 108 h 172"/>
                  <a:gd name="T76" fmla="*/ 189 w 205"/>
                  <a:gd name="T77" fmla="*/ 90 h 172"/>
                  <a:gd name="T78" fmla="*/ 199 w 205"/>
                  <a:gd name="T79" fmla="*/ 70 h 172"/>
                  <a:gd name="T80" fmla="*/ 205 w 205"/>
                  <a:gd name="T81" fmla="*/ 57 h 172"/>
                  <a:gd name="T82" fmla="*/ 198 w 205"/>
                  <a:gd name="T83" fmla="*/ 54 h 172"/>
                  <a:gd name="T84" fmla="*/ 200 w 205"/>
                  <a:gd name="T85" fmla="*/ 42 h 172"/>
                  <a:gd name="T86" fmla="*/ 203 w 205"/>
                  <a:gd name="T87" fmla="*/ 34 h 172"/>
                  <a:gd name="T88" fmla="*/ 188 w 205"/>
                  <a:gd name="T89" fmla="*/ 33 h 172"/>
                  <a:gd name="T90" fmla="*/ 176 w 205"/>
                  <a:gd name="T91" fmla="*/ 25 h 172"/>
                  <a:gd name="T92" fmla="*/ 167 w 205"/>
                  <a:gd name="T93" fmla="*/ 16 h 172"/>
                  <a:gd name="T94" fmla="*/ 153 w 205"/>
                  <a:gd name="T95" fmla="*/ 9 h 172"/>
                  <a:gd name="T96" fmla="*/ 135 w 205"/>
                  <a:gd name="T97" fmla="*/ 5 h 172"/>
                  <a:gd name="T98" fmla="*/ 112 w 205"/>
                  <a:gd name="T99" fmla="*/ 0 h 172"/>
                  <a:gd name="T100" fmla="*/ 89 w 205"/>
                  <a:gd name="T101" fmla="*/ 0 h 172"/>
                  <a:gd name="T102" fmla="*/ 79 w 205"/>
                  <a:gd name="T103" fmla="*/ 8 h 172"/>
                  <a:gd name="T104" fmla="*/ 66 w 205"/>
                  <a:gd name="T105" fmla="*/ 15 h 172"/>
                  <a:gd name="T106" fmla="*/ 56 w 205"/>
                  <a:gd name="T107" fmla="*/ 21 h 172"/>
                  <a:gd name="T108" fmla="*/ 2 w 205"/>
                  <a:gd name="T109" fmla="*/ 79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205" h="172">
                    <a:moveTo>
                      <a:pt x="2" y="79"/>
                    </a:moveTo>
                    <a:cubicBezTo>
                      <a:pt x="7" y="78"/>
                      <a:pt x="7" y="78"/>
                      <a:pt x="7" y="78"/>
                    </a:cubicBezTo>
                    <a:cubicBezTo>
                      <a:pt x="11" y="75"/>
                      <a:pt x="11" y="75"/>
                      <a:pt x="11" y="75"/>
                    </a:cubicBezTo>
                    <a:cubicBezTo>
                      <a:pt x="16" y="73"/>
                      <a:pt x="16" y="73"/>
                      <a:pt x="16" y="73"/>
                    </a:cubicBezTo>
                    <a:cubicBezTo>
                      <a:pt x="21" y="74"/>
                      <a:pt x="21" y="74"/>
                      <a:pt x="21" y="74"/>
                    </a:cubicBezTo>
                    <a:cubicBezTo>
                      <a:pt x="25" y="79"/>
                      <a:pt x="25" y="79"/>
                      <a:pt x="25" y="79"/>
                    </a:cubicBezTo>
                    <a:cubicBezTo>
                      <a:pt x="33" y="85"/>
                      <a:pt x="33" y="85"/>
                      <a:pt x="33" y="85"/>
                    </a:cubicBezTo>
                    <a:cubicBezTo>
                      <a:pt x="39" y="92"/>
                      <a:pt x="39" y="92"/>
                      <a:pt x="39" y="92"/>
                    </a:cubicBezTo>
                    <a:cubicBezTo>
                      <a:pt x="39" y="96"/>
                      <a:pt x="39" y="96"/>
                      <a:pt x="39" y="96"/>
                    </a:cubicBezTo>
                    <a:cubicBezTo>
                      <a:pt x="41" y="99"/>
                      <a:pt x="41" y="99"/>
                      <a:pt x="41" y="99"/>
                    </a:cubicBezTo>
                    <a:cubicBezTo>
                      <a:pt x="45" y="98"/>
                      <a:pt x="45" y="98"/>
                      <a:pt x="45" y="98"/>
                    </a:cubicBezTo>
                    <a:cubicBezTo>
                      <a:pt x="49" y="96"/>
                      <a:pt x="49" y="96"/>
                      <a:pt x="49" y="96"/>
                    </a:cubicBezTo>
                    <a:cubicBezTo>
                      <a:pt x="52" y="94"/>
                      <a:pt x="52" y="94"/>
                      <a:pt x="52" y="94"/>
                    </a:cubicBezTo>
                    <a:cubicBezTo>
                      <a:pt x="55" y="97"/>
                      <a:pt x="55" y="97"/>
                      <a:pt x="55" y="97"/>
                    </a:cubicBezTo>
                    <a:cubicBezTo>
                      <a:pt x="57" y="99"/>
                      <a:pt x="57" y="99"/>
                      <a:pt x="57" y="99"/>
                    </a:cubicBezTo>
                    <a:cubicBezTo>
                      <a:pt x="60" y="103"/>
                      <a:pt x="60" y="103"/>
                      <a:pt x="60" y="103"/>
                    </a:cubicBezTo>
                    <a:cubicBezTo>
                      <a:pt x="64" y="107"/>
                      <a:pt x="64" y="107"/>
                      <a:pt x="64" y="107"/>
                    </a:cubicBezTo>
                    <a:cubicBezTo>
                      <a:pt x="69" y="106"/>
                      <a:pt x="69" y="106"/>
                      <a:pt x="69" y="106"/>
                    </a:cubicBezTo>
                    <a:cubicBezTo>
                      <a:pt x="73" y="110"/>
                      <a:pt x="73" y="110"/>
                      <a:pt x="73" y="110"/>
                    </a:cubicBezTo>
                    <a:cubicBezTo>
                      <a:pt x="77" y="112"/>
                      <a:pt x="77" y="112"/>
                      <a:pt x="77" y="112"/>
                    </a:cubicBezTo>
                    <a:cubicBezTo>
                      <a:pt x="81" y="115"/>
                      <a:pt x="81" y="115"/>
                      <a:pt x="81" y="115"/>
                    </a:cubicBezTo>
                    <a:cubicBezTo>
                      <a:pt x="85" y="119"/>
                      <a:pt x="85" y="119"/>
                      <a:pt x="85" y="119"/>
                    </a:cubicBezTo>
                    <a:cubicBezTo>
                      <a:pt x="88" y="123"/>
                      <a:pt x="88" y="123"/>
                      <a:pt x="88" y="123"/>
                    </a:cubicBezTo>
                    <a:cubicBezTo>
                      <a:pt x="93" y="123"/>
                      <a:pt x="93" y="123"/>
                      <a:pt x="93" y="123"/>
                    </a:cubicBezTo>
                    <a:cubicBezTo>
                      <a:pt x="98" y="127"/>
                      <a:pt x="98" y="127"/>
                      <a:pt x="98" y="127"/>
                    </a:cubicBezTo>
                    <a:cubicBezTo>
                      <a:pt x="99" y="130"/>
                      <a:pt x="99" y="130"/>
                      <a:pt x="99" y="130"/>
                    </a:cubicBezTo>
                    <a:cubicBezTo>
                      <a:pt x="102" y="133"/>
                      <a:pt x="102" y="133"/>
                      <a:pt x="102" y="133"/>
                    </a:cubicBezTo>
                    <a:cubicBezTo>
                      <a:pt x="106" y="138"/>
                      <a:pt x="106" y="138"/>
                      <a:pt x="106" y="138"/>
                    </a:cubicBezTo>
                    <a:cubicBezTo>
                      <a:pt x="106" y="138"/>
                      <a:pt x="107" y="138"/>
                      <a:pt x="108" y="139"/>
                    </a:cubicBezTo>
                    <a:cubicBezTo>
                      <a:pt x="109" y="139"/>
                      <a:pt x="113" y="142"/>
                      <a:pt x="113" y="142"/>
                    </a:cubicBezTo>
                    <a:cubicBezTo>
                      <a:pt x="115" y="145"/>
                      <a:pt x="115" y="145"/>
                      <a:pt x="115" y="145"/>
                    </a:cubicBezTo>
                    <a:cubicBezTo>
                      <a:pt x="115" y="152"/>
                      <a:pt x="115" y="152"/>
                      <a:pt x="115" y="152"/>
                    </a:cubicBezTo>
                    <a:cubicBezTo>
                      <a:pt x="113" y="155"/>
                      <a:pt x="113" y="155"/>
                      <a:pt x="113" y="155"/>
                    </a:cubicBezTo>
                    <a:cubicBezTo>
                      <a:pt x="113" y="155"/>
                      <a:pt x="109" y="158"/>
                      <a:pt x="109" y="159"/>
                    </a:cubicBezTo>
                    <a:cubicBezTo>
                      <a:pt x="109" y="160"/>
                      <a:pt x="108" y="172"/>
                      <a:pt x="108" y="172"/>
                    </a:cubicBezTo>
                    <a:cubicBezTo>
                      <a:pt x="111" y="169"/>
                      <a:pt x="111" y="169"/>
                      <a:pt x="111" y="169"/>
                    </a:cubicBezTo>
                    <a:cubicBezTo>
                      <a:pt x="116" y="166"/>
                      <a:pt x="116" y="166"/>
                      <a:pt x="116" y="166"/>
                    </a:cubicBezTo>
                    <a:cubicBezTo>
                      <a:pt x="123" y="162"/>
                      <a:pt x="123" y="162"/>
                      <a:pt x="123" y="162"/>
                    </a:cubicBezTo>
                    <a:cubicBezTo>
                      <a:pt x="126" y="157"/>
                      <a:pt x="126" y="157"/>
                      <a:pt x="126" y="157"/>
                    </a:cubicBezTo>
                    <a:cubicBezTo>
                      <a:pt x="131" y="151"/>
                      <a:pt x="131" y="151"/>
                      <a:pt x="131" y="151"/>
                    </a:cubicBezTo>
                    <a:cubicBezTo>
                      <a:pt x="133" y="143"/>
                      <a:pt x="133" y="143"/>
                      <a:pt x="133" y="143"/>
                    </a:cubicBezTo>
                    <a:cubicBezTo>
                      <a:pt x="136" y="135"/>
                      <a:pt x="136" y="135"/>
                      <a:pt x="136" y="135"/>
                    </a:cubicBezTo>
                    <a:cubicBezTo>
                      <a:pt x="139" y="130"/>
                      <a:pt x="139" y="130"/>
                      <a:pt x="139" y="130"/>
                    </a:cubicBezTo>
                    <a:cubicBezTo>
                      <a:pt x="139" y="122"/>
                      <a:pt x="139" y="122"/>
                      <a:pt x="139" y="122"/>
                    </a:cubicBezTo>
                    <a:cubicBezTo>
                      <a:pt x="142" y="117"/>
                      <a:pt x="142" y="117"/>
                      <a:pt x="142" y="117"/>
                    </a:cubicBezTo>
                    <a:cubicBezTo>
                      <a:pt x="145" y="114"/>
                      <a:pt x="145" y="114"/>
                      <a:pt x="145" y="114"/>
                    </a:cubicBezTo>
                    <a:cubicBezTo>
                      <a:pt x="146" y="107"/>
                      <a:pt x="146" y="107"/>
                      <a:pt x="146" y="107"/>
                    </a:cubicBezTo>
                    <a:cubicBezTo>
                      <a:pt x="153" y="105"/>
                      <a:pt x="153" y="105"/>
                      <a:pt x="153" y="105"/>
                    </a:cubicBezTo>
                    <a:cubicBezTo>
                      <a:pt x="156" y="103"/>
                      <a:pt x="156" y="103"/>
                      <a:pt x="156" y="103"/>
                    </a:cubicBezTo>
                    <a:cubicBezTo>
                      <a:pt x="157" y="95"/>
                      <a:pt x="157" y="95"/>
                      <a:pt x="157" y="95"/>
                    </a:cubicBezTo>
                    <a:cubicBezTo>
                      <a:pt x="161" y="92"/>
                      <a:pt x="161" y="92"/>
                      <a:pt x="161" y="92"/>
                    </a:cubicBezTo>
                    <a:cubicBezTo>
                      <a:pt x="165" y="79"/>
                      <a:pt x="165" y="79"/>
                      <a:pt x="165" y="79"/>
                    </a:cubicBezTo>
                    <a:cubicBezTo>
                      <a:pt x="168" y="77"/>
                      <a:pt x="168" y="77"/>
                      <a:pt x="168" y="77"/>
                    </a:cubicBezTo>
                    <a:cubicBezTo>
                      <a:pt x="172" y="78"/>
                      <a:pt x="172" y="78"/>
                      <a:pt x="172" y="78"/>
                    </a:cubicBezTo>
                    <a:cubicBezTo>
                      <a:pt x="172" y="81"/>
                      <a:pt x="172" y="81"/>
                      <a:pt x="172" y="81"/>
                    </a:cubicBezTo>
                    <a:cubicBezTo>
                      <a:pt x="176" y="82"/>
                      <a:pt x="176" y="82"/>
                      <a:pt x="176" y="82"/>
                    </a:cubicBezTo>
                    <a:cubicBezTo>
                      <a:pt x="178" y="79"/>
                      <a:pt x="178" y="79"/>
                      <a:pt x="178" y="79"/>
                    </a:cubicBezTo>
                    <a:cubicBezTo>
                      <a:pt x="182" y="78"/>
                      <a:pt x="182" y="78"/>
                      <a:pt x="182" y="78"/>
                    </a:cubicBezTo>
                    <a:cubicBezTo>
                      <a:pt x="187" y="78"/>
                      <a:pt x="187" y="78"/>
                      <a:pt x="187" y="78"/>
                    </a:cubicBezTo>
                    <a:cubicBezTo>
                      <a:pt x="186" y="86"/>
                      <a:pt x="186" y="86"/>
                      <a:pt x="186" y="86"/>
                    </a:cubicBezTo>
                    <a:cubicBezTo>
                      <a:pt x="183" y="89"/>
                      <a:pt x="183" y="89"/>
                      <a:pt x="183" y="89"/>
                    </a:cubicBezTo>
                    <a:cubicBezTo>
                      <a:pt x="179" y="94"/>
                      <a:pt x="179" y="94"/>
                      <a:pt x="179" y="94"/>
                    </a:cubicBezTo>
                    <a:cubicBezTo>
                      <a:pt x="173" y="100"/>
                      <a:pt x="173" y="100"/>
                      <a:pt x="173" y="100"/>
                    </a:cubicBezTo>
                    <a:cubicBezTo>
                      <a:pt x="169" y="106"/>
                      <a:pt x="169" y="106"/>
                      <a:pt x="169" y="106"/>
                    </a:cubicBezTo>
                    <a:cubicBezTo>
                      <a:pt x="167" y="110"/>
                      <a:pt x="167" y="110"/>
                      <a:pt x="167" y="110"/>
                    </a:cubicBezTo>
                    <a:cubicBezTo>
                      <a:pt x="160" y="115"/>
                      <a:pt x="160" y="115"/>
                      <a:pt x="160" y="115"/>
                    </a:cubicBezTo>
                    <a:cubicBezTo>
                      <a:pt x="153" y="119"/>
                      <a:pt x="153" y="119"/>
                      <a:pt x="153" y="119"/>
                    </a:cubicBezTo>
                    <a:cubicBezTo>
                      <a:pt x="153" y="119"/>
                      <a:pt x="149" y="121"/>
                      <a:pt x="148" y="121"/>
                    </a:cubicBezTo>
                    <a:cubicBezTo>
                      <a:pt x="147" y="122"/>
                      <a:pt x="145" y="124"/>
                      <a:pt x="145" y="124"/>
                    </a:cubicBezTo>
                    <a:cubicBezTo>
                      <a:pt x="145" y="128"/>
                      <a:pt x="145" y="128"/>
                      <a:pt x="145" y="128"/>
                    </a:cubicBezTo>
                    <a:cubicBezTo>
                      <a:pt x="148" y="127"/>
                      <a:pt x="148" y="127"/>
                      <a:pt x="148" y="127"/>
                    </a:cubicBezTo>
                    <a:cubicBezTo>
                      <a:pt x="151" y="127"/>
                      <a:pt x="151" y="127"/>
                      <a:pt x="151" y="127"/>
                    </a:cubicBezTo>
                    <a:cubicBezTo>
                      <a:pt x="156" y="124"/>
                      <a:pt x="156" y="124"/>
                      <a:pt x="156" y="124"/>
                    </a:cubicBezTo>
                    <a:cubicBezTo>
                      <a:pt x="163" y="120"/>
                      <a:pt x="163" y="120"/>
                      <a:pt x="163" y="120"/>
                    </a:cubicBezTo>
                    <a:cubicBezTo>
                      <a:pt x="169" y="114"/>
                      <a:pt x="169" y="114"/>
                      <a:pt x="169" y="114"/>
                    </a:cubicBezTo>
                    <a:cubicBezTo>
                      <a:pt x="175" y="108"/>
                      <a:pt x="175" y="108"/>
                      <a:pt x="175" y="108"/>
                    </a:cubicBezTo>
                    <a:cubicBezTo>
                      <a:pt x="181" y="101"/>
                      <a:pt x="181" y="101"/>
                      <a:pt x="181" y="101"/>
                    </a:cubicBezTo>
                    <a:cubicBezTo>
                      <a:pt x="189" y="90"/>
                      <a:pt x="189" y="90"/>
                      <a:pt x="189" y="90"/>
                    </a:cubicBezTo>
                    <a:cubicBezTo>
                      <a:pt x="194" y="81"/>
                      <a:pt x="194" y="81"/>
                      <a:pt x="194" y="81"/>
                    </a:cubicBezTo>
                    <a:cubicBezTo>
                      <a:pt x="199" y="70"/>
                      <a:pt x="199" y="70"/>
                      <a:pt x="199" y="70"/>
                    </a:cubicBezTo>
                    <a:cubicBezTo>
                      <a:pt x="201" y="64"/>
                      <a:pt x="201" y="64"/>
                      <a:pt x="201" y="64"/>
                    </a:cubicBezTo>
                    <a:cubicBezTo>
                      <a:pt x="205" y="57"/>
                      <a:pt x="205" y="57"/>
                      <a:pt x="205" y="57"/>
                    </a:cubicBezTo>
                    <a:cubicBezTo>
                      <a:pt x="202" y="55"/>
                      <a:pt x="202" y="55"/>
                      <a:pt x="202" y="55"/>
                    </a:cubicBezTo>
                    <a:cubicBezTo>
                      <a:pt x="198" y="54"/>
                      <a:pt x="198" y="54"/>
                      <a:pt x="198" y="54"/>
                    </a:cubicBezTo>
                    <a:cubicBezTo>
                      <a:pt x="197" y="48"/>
                      <a:pt x="197" y="48"/>
                      <a:pt x="197" y="48"/>
                    </a:cubicBezTo>
                    <a:cubicBezTo>
                      <a:pt x="200" y="42"/>
                      <a:pt x="200" y="42"/>
                      <a:pt x="200" y="42"/>
                    </a:cubicBezTo>
                    <a:cubicBezTo>
                      <a:pt x="203" y="36"/>
                      <a:pt x="203" y="36"/>
                      <a:pt x="203" y="36"/>
                    </a:cubicBezTo>
                    <a:cubicBezTo>
                      <a:pt x="203" y="34"/>
                      <a:pt x="203" y="34"/>
                      <a:pt x="203" y="34"/>
                    </a:cubicBezTo>
                    <a:cubicBezTo>
                      <a:pt x="194" y="34"/>
                      <a:pt x="194" y="34"/>
                      <a:pt x="194" y="34"/>
                    </a:cubicBezTo>
                    <a:cubicBezTo>
                      <a:pt x="188" y="33"/>
                      <a:pt x="188" y="33"/>
                      <a:pt x="188" y="33"/>
                    </a:cubicBezTo>
                    <a:cubicBezTo>
                      <a:pt x="182" y="31"/>
                      <a:pt x="182" y="31"/>
                      <a:pt x="182" y="31"/>
                    </a:cubicBezTo>
                    <a:cubicBezTo>
                      <a:pt x="176" y="25"/>
                      <a:pt x="176" y="25"/>
                      <a:pt x="176" y="25"/>
                    </a:cubicBezTo>
                    <a:cubicBezTo>
                      <a:pt x="172" y="20"/>
                      <a:pt x="172" y="20"/>
                      <a:pt x="172" y="20"/>
                    </a:cubicBezTo>
                    <a:cubicBezTo>
                      <a:pt x="167" y="16"/>
                      <a:pt x="167" y="16"/>
                      <a:pt x="167" y="16"/>
                    </a:cubicBezTo>
                    <a:cubicBezTo>
                      <a:pt x="167" y="16"/>
                      <a:pt x="161" y="12"/>
                      <a:pt x="160" y="11"/>
                    </a:cubicBezTo>
                    <a:cubicBezTo>
                      <a:pt x="159" y="10"/>
                      <a:pt x="153" y="9"/>
                      <a:pt x="153" y="9"/>
                    </a:cubicBezTo>
                    <a:cubicBezTo>
                      <a:pt x="153" y="9"/>
                      <a:pt x="146" y="6"/>
                      <a:pt x="144" y="6"/>
                    </a:cubicBezTo>
                    <a:cubicBezTo>
                      <a:pt x="142" y="6"/>
                      <a:pt x="137" y="6"/>
                      <a:pt x="135" y="5"/>
                    </a:cubicBezTo>
                    <a:cubicBezTo>
                      <a:pt x="133" y="4"/>
                      <a:pt x="125" y="3"/>
                      <a:pt x="124" y="2"/>
                    </a:cubicBezTo>
                    <a:cubicBezTo>
                      <a:pt x="123" y="2"/>
                      <a:pt x="118" y="0"/>
                      <a:pt x="112" y="0"/>
                    </a:cubicBezTo>
                    <a:cubicBezTo>
                      <a:pt x="106" y="0"/>
                      <a:pt x="99" y="0"/>
                      <a:pt x="96" y="0"/>
                    </a:cubicBezTo>
                    <a:cubicBezTo>
                      <a:pt x="94" y="0"/>
                      <a:pt x="89" y="0"/>
                      <a:pt x="89" y="0"/>
                    </a:cubicBezTo>
                    <a:cubicBezTo>
                      <a:pt x="85" y="4"/>
                      <a:pt x="85" y="4"/>
                      <a:pt x="85" y="4"/>
                    </a:cubicBezTo>
                    <a:cubicBezTo>
                      <a:pt x="79" y="8"/>
                      <a:pt x="79" y="8"/>
                      <a:pt x="79" y="8"/>
                    </a:cubicBezTo>
                    <a:cubicBezTo>
                      <a:pt x="72" y="11"/>
                      <a:pt x="72" y="11"/>
                      <a:pt x="72" y="11"/>
                    </a:cubicBezTo>
                    <a:cubicBezTo>
                      <a:pt x="66" y="15"/>
                      <a:pt x="66" y="15"/>
                      <a:pt x="66" y="15"/>
                    </a:cubicBezTo>
                    <a:cubicBezTo>
                      <a:pt x="61" y="18"/>
                      <a:pt x="61" y="18"/>
                      <a:pt x="61" y="18"/>
                    </a:cubicBezTo>
                    <a:cubicBezTo>
                      <a:pt x="56" y="21"/>
                      <a:pt x="56" y="21"/>
                      <a:pt x="56" y="21"/>
                    </a:cubicBezTo>
                    <a:cubicBezTo>
                      <a:pt x="0" y="78"/>
                      <a:pt x="0" y="78"/>
                      <a:pt x="0" y="78"/>
                    </a:cubicBezTo>
                    <a:lnTo>
                      <a:pt x="2" y="79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</p:grpSp>
        <p:grpSp>
          <p:nvGrpSpPr>
            <p:cNvPr id="19" name="Grupo 18"/>
            <p:cNvGrpSpPr/>
            <p:nvPr/>
          </p:nvGrpSpPr>
          <p:grpSpPr>
            <a:xfrm>
              <a:off x="9842500" y="2476726"/>
              <a:ext cx="1330325" cy="1692275"/>
              <a:chOff x="9674225" y="1719263"/>
              <a:chExt cx="1330325" cy="1692275"/>
            </a:xfrm>
            <a:solidFill>
              <a:srgbClr val="0099FF"/>
            </a:solidFill>
          </p:grpSpPr>
          <p:sp>
            <p:nvSpPr>
              <p:cNvPr id="36" name="Freeform 14"/>
              <p:cNvSpPr>
                <a:spLocks/>
              </p:cNvSpPr>
              <p:nvPr/>
            </p:nvSpPr>
            <p:spPr bwMode="auto">
              <a:xfrm>
                <a:off x="9674225" y="1719263"/>
                <a:ext cx="631825" cy="892175"/>
              </a:xfrm>
              <a:custGeom>
                <a:avLst/>
                <a:gdLst>
                  <a:gd name="T0" fmla="*/ 65 w 168"/>
                  <a:gd name="T1" fmla="*/ 0 h 237"/>
                  <a:gd name="T2" fmla="*/ 74 w 168"/>
                  <a:gd name="T3" fmla="*/ 5 h 237"/>
                  <a:gd name="T4" fmla="*/ 85 w 168"/>
                  <a:gd name="T5" fmla="*/ 7 h 237"/>
                  <a:gd name="T6" fmla="*/ 95 w 168"/>
                  <a:gd name="T7" fmla="*/ 16 h 237"/>
                  <a:gd name="T8" fmla="*/ 100 w 168"/>
                  <a:gd name="T9" fmla="*/ 27 h 237"/>
                  <a:gd name="T10" fmla="*/ 94 w 168"/>
                  <a:gd name="T11" fmla="*/ 37 h 237"/>
                  <a:gd name="T12" fmla="*/ 93 w 168"/>
                  <a:gd name="T13" fmla="*/ 47 h 237"/>
                  <a:gd name="T14" fmla="*/ 100 w 168"/>
                  <a:gd name="T15" fmla="*/ 49 h 237"/>
                  <a:gd name="T16" fmla="*/ 108 w 168"/>
                  <a:gd name="T17" fmla="*/ 41 h 237"/>
                  <a:gd name="T18" fmla="*/ 114 w 168"/>
                  <a:gd name="T19" fmla="*/ 38 h 237"/>
                  <a:gd name="T20" fmla="*/ 127 w 168"/>
                  <a:gd name="T21" fmla="*/ 35 h 237"/>
                  <a:gd name="T22" fmla="*/ 134 w 168"/>
                  <a:gd name="T23" fmla="*/ 32 h 237"/>
                  <a:gd name="T24" fmla="*/ 145 w 168"/>
                  <a:gd name="T25" fmla="*/ 36 h 237"/>
                  <a:gd name="T26" fmla="*/ 155 w 168"/>
                  <a:gd name="T27" fmla="*/ 41 h 237"/>
                  <a:gd name="T28" fmla="*/ 168 w 168"/>
                  <a:gd name="T29" fmla="*/ 44 h 237"/>
                  <a:gd name="T30" fmla="*/ 164 w 168"/>
                  <a:gd name="T31" fmla="*/ 52 h 237"/>
                  <a:gd name="T32" fmla="*/ 157 w 168"/>
                  <a:gd name="T33" fmla="*/ 56 h 237"/>
                  <a:gd name="T34" fmla="*/ 146 w 168"/>
                  <a:gd name="T35" fmla="*/ 64 h 237"/>
                  <a:gd name="T36" fmla="*/ 139 w 168"/>
                  <a:gd name="T37" fmla="*/ 76 h 237"/>
                  <a:gd name="T38" fmla="*/ 141 w 168"/>
                  <a:gd name="T39" fmla="*/ 99 h 237"/>
                  <a:gd name="T40" fmla="*/ 136 w 168"/>
                  <a:gd name="T41" fmla="*/ 116 h 237"/>
                  <a:gd name="T42" fmla="*/ 135 w 168"/>
                  <a:gd name="T43" fmla="*/ 128 h 237"/>
                  <a:gd name="T44" fmla="*/ 139 w 168"/>
                  <a:gd name="T45" fmla="*/ 140 h 237"/>
                  <a:gd name="T46" fmla="*/ 130 w 168"/>
                  <a:gd name="T47" fmla="*/ 144 h 237"/>
                  <a:gd name="T48" fmla="*/ 119 w 168"/>
                  <a:gd name="T49" fmla="*/ 143 h 237"/>
                  <a:gd name="T50" fmla="*/ 110 w 168"/>
                  <a:gd name="T51" fmla="*/ 145 h 237"/>
                  <a:gd name="T52" fmla="*/ 100 w 168"/>
                  <a:gd name="T53" fmla="*/ 155 h 237"/>
                  <a:gd name="T54" fmla="*/ 88 w 168"/>
                  <a:gd name="T55" fmla="*/ 163 h 237"/>
                  <a:gd name="T56" fmla="*/ 71 w 168"/>
                  <a:gd name="T57" fmla="*/ 172 h 237"/>
                  <a:gd name="T58" fmla="*/ 67 w 168"/>
                  <a:gd name="T59" fmla="*/ 184 h 237"/>
                  <a:gd name="T60" fmla="*/ 61 w 168"/>
                  <a:gd name="T61" fmla="*/ 197 h 237"/>
                  <a:gd name="T62" fmla="*/ 59 w 168"/>
                  <a:gd name="T63" fmla="*/ 215 h 237"/>
                  <a:gd name="T64" fmla="*/ 62 w 168"/>
                  <a:gd name="T65" fmla="*/ 223 h 237"/>
                  <a:gd name="T66" fmla="*/ 58 w 168"/>
                  <a:gd name="T67" fmla="*/ 237 h 237"/>
                  <a:gd name="T68" fmla="*/ 49 w 168"/>
                  <a:gd name="T69" fmla="*/ 233 h 237"/>
                  <a:gd name="T70" fmla="*/ 45 w 168"/>
                  <a:gd name="T71" fmla="*/ 218 h 237"/>
                  <a:gd name="T72" fmla="*/ 36 w 168"/>
                  <a:gd name="T73" fmla="*/ 207 h 237"/>
                  <a:gd name="T74" fmla="*/ 40 w 168"/>
                  <a:gd name="T75" fmla="*/ 194 h 237"/>
                  <a:gd name="T76" fmla="*/ 48 w 168"/>
                  <a:gd name="T77" fmla="*/ 184 h 237"/>
                  <a:gd name="T78" fmla="*/ 46 w 168"/>
                  <a:gd name="T79" fmla="*/ 175 h 237"/>
                  <a:gd name="T80" fmla="*/ 28 w 168"/>
                  <a:gd name="T81" fmla="*/ 171 h 237"/>
                  <a:gd name="T82" fmla="*/ 19 w 168"/>
                  <a:gd name="T83" fmla="*/ 158 h 237"/>
                  <a:gd name="T84" fmla="*/ 23 w 168"/>
                  <a:gd name="T85" fmla="*/ 125 h 237"/>
                  <a:gd name="T86" fmla="*/ 20 w 168"/>
                  <a:gd name="T87" fmla="*/ 112 h 237"/>
                  <a:gd name="T88" fmla="*/ 1 w 168"/>
                  <a:gd name="T89" fmla="*/ 104 h 237"/>
                  <a:gd name="T90" fmla="*/ 7 w 168"/>
                  <a:gd name="T91" fmla="*/ 92 h 237"/>
                  <a:gd name="T92" fmla="*/ 21 w 168"/>
                  <a:gd name="T93" fmla="*/ 83 h 237"/>
                  <a:gd name="T94" fmla="*/ 33 w 168"/>
                  <a:gd name="T95" fmla="*/ 63 h 237"/>
                  <a:gd name="T96" fmla="*/ 44 w 168"/>
                  <a:gd name="T97" fmla="*/ 47 h 237"/>
                  <a:gd name="T98" fmla="*/ 47 w 168"/>
                  <a:gd name="T99" fmla="*/ 38 h 237"/>
                  <a:gd name="T100" fmla="*/ 49 w 168"/>
                  <a:gd name="T101" fmla="*/ 30 h 237"/>
                  <a:gd name="T102" fmla="*/ 54 w 168"/>
                  <a:gd name="T103" fmla="*/ 16 h 237"/>
                  <a:gd name="T104" fmla="*/ 58 w 168"/>
                  <a:gd name="T105" fmla="*/ 1 h 2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68" h="237">
                    <a:moveTo>
                      <a:pt x="59" y="0"/>
                    </a:moveTo>
                    <a:cubicBezTo>
                      <a:pt x="65" y="0"/>
                      <a:pt x="65" y="0"/>
                      <a:pt x="65" y="0"/>
                    </a:cubicBezTo>
                    <a:cubicBezTo>
                      <a:pt x="70" y="4"/>
                      <a:pt x="70" y="4"/>
                      <a:pt x="70" y="4"/>
                    </a:cubicBezTo>
                    <a:cubicBezTo>
                      <a:pt x="74" y="5"/>
                      <a:pt x="74" y="5"/>
                      <a:pt x="74" y="5"/>
                    </a:cubicBezTo>
                    <a:cubicBezTo>
                      <a:pt x="80" y="5"/>
                      <a:pt x="80" y="5"/>
                      <a:pt x="80" y="5"/>
                    </a:cubicBezTo>
                    <a:cubicBezTo>
                      <a:pt x="85" y="7"/>
                      <a:pt x="85" y="7"/>
                      <a:pt x="85" y="7"/>
                    </a:cubicBezTo>
                    <a:cubicBezTo>
                      <a:pt x="89" y="11"/>
                      <a:pt x="89" y="11"/>
                      <a:pt x="89" y="11"/>
                    </a:cubicBezTo>
                    <a:cubicBezTo>
                      <a:pt x="95" y="16"/>
                      <a:pt x="95" y="16"/>
                      <a:pt x="95" y="16"/>
                    </a:cubicBezTo>
                    <a:cubicBezTo>
                      <a:pt x="95" y="16"/>
                      <a:pt x="99" y="21"/>
                      <a:pt x="99" y="22"/>
                    </a:cubicBezTo>
                    <a:cubicBezTo>
                      <a:pt x="99" y="22"/>
                      <a:pt x="100" y="26"/>
                      <a:pt x="100" y="27"/>
                    </a:cubicBezTo>
                    <a:cubicBezTo>
                      <a:pt x="100" y="28"/>
                      <a:pt x="100" y="32"/>
                      <a:pt x="99" y="32"/>
                    </a:cubicBezTo>
                    <a:cubicBezTo>
                      <a:pt x="98" y="32"/>
                      <a:pt x="94" y="37"/>
                      <a:pt x="94" y="37"/>
                    </a:cubicBezTo>
                    <a:cubicBezTo>
                      <a:pt x="92" y="41"/>
                      <a:pt x="92" y="41"/>
                      <a:pt x="92" y="41"/>
                    </a:cubicBezTo>
                    <a:cubicBezTo>
                      <a:pt x="93" y="47"/>
                      <a:pt x="93" y="47"/>
                      <a:pt x="93" y="47"/>
                    </a:cubicBezTo>
                    <a:cubicBezTo>
                      <a:pt x="96" y="50"/>
                      <a:pt x="96" y="50"/>
                      <a:pt x="96" y="50"/>
                    </a:cubicBezTo>
                    <a:cubicBezTo>
                      <a:pt x="100" y="49"/>
                      <a:pt x="100" y="49"/>
                      <a:pt x="100" y="49"/>
                    </a:cubicBezTo>
                    <a:cubicBezTo>
                      <a:pt x="103" y="44"/>
                      <a:pt x="103" y="44"/>
                      <a:pt x="103" y="44"/>
                    </a:cubicBezTo>
                    <a:cubicBezTo>
                      <a:pt x="108" y="41"/>
                      <a:pt x="108" y="41"/>
                      <a:pt x="108" y="41"/>
                    </a:cubicBezTo>
                    <a:cubicBezTo>
                      <a:pt x="112" y="41"/>
                      <a:pt x="112" y="41"/>
                      <a:pt x="112" y="41"/>
                    </a:cubicBezTo>
                    <a:cubicBezTo>
                      <a:pt x="114" y="38"/>
                      <a:pt x="114" y="38"/>
                      <a:pt x="114" y="38"/>
                    </a:cubicBezTo>
                    <a:cubicBezTo>
                      <a:pt x="114" y="38"/>
                      <a:pt x="116" y="36"/>
                      <a:pt x="118" y="36"/>
                    </a:cubicBezTo>
                    <a:cubicBezTo>
                      <a:pt x="120" y="36"/>
                      <a:pt x="127" y="35"/>
                      <a:pt x="127" y="35"/>
                    </a:cubicBezTo>
                    <a:cubicBezTo>
                      <a:pt x="131" y="33"/>
                      <a:pt x="131" y="33"/>
                      <a:pt x="131" y="33"/>
                    </a:cubicBezTo>
                    <a:cubicBezTo>
                      <a:pt x="134" y="32"/>
                      <a:pt x="134" y="32"/>
                      <a:pt x="134" y="32"/>
                    </a:cubicBezTo>
                    <a:cubicBezTo>
                      <a:pt x="140" y="33"/>
                      <a:pt x="140" y="33"/>
                      <a:pt x="140" y="33"/>
                    </a:cubicBezTo>
                    <a:cubicBezTo>
                      <a:pt x="145" y="36"/>
                      <a:pt x="145" y="36"/>
                      <a:pt x="145" y="36"/>
                    </a:cubicBezTo>
                    <a:cubicBezTo>
                      <a:pt x="151" y="39"/>
                      <a:pt x="151" y="39"/>
                      <a:pt x="151" y="39"/>
                    </a:cubicBezTo>
                    <a:cubicBezTo>
                      <a:pt x="155" y="41"/>
                      <a:pt x="155" y="41"/>
                      <a:pt x="155" y="41"/>
                    </a:cubicBezTo>
                    <a:cubicBezTo>
                      <a:pt x="163" y="42"/>
                      <a:pt x="163" y="42"/>
                      <a:pt x="163" y="42"/>
                    </a:cubicBezTo>
                    <a:cubicBezTo>
                      <a:pt x="168" y="44"/>
                      <a:pt x="168" y="44"/>
                      <a:pt x="168" y="44"/>
                    </a:cubicBezTo>
                    <a:cubicBezTo>
                      <a:pt x="167" y="48"/>
                      <a:pt x="167" y="48"/>
                      <a:pt x="167" y="48"/>
                    </a:cubicBezTo>
                    <a:cubicBezTo>
                      <a:pt x="164" y="52"/>
                      <a:pt x="164" y="52"/>
                      <a:pt x="164" y="52"/>
                    </a:cubicBezTo>
                    <a:cubicBezTo>
                      <a:pt x="159" y="55"/>
                      <a:pt x="159" y="55"/>
                      <a:pt x="159" y="55"/>
                    </a:cubicBezTo>
                    <a:cubicBezTo>
                      <a:pt x="157" y="56"/>
                      <a:pt x="157" y="56"/>
                      <a:pt x="157" y="56"/>
                    </a:cubicBezTo>
                    <a:cubicBezTo>
                      <a:pt x="149" y="58"/>
                      <a:pt x="149" y="58"/>
                      <a:pt x="149" y="58"/>
                    </a:cubicBezTo>
                    <a:cubicBezTo>
                      <a:pt x="146" y="64"/>
                      <a:pt x="146" y="64"/>
                      <a:pt x="146" y="64"/>
                    </a:cubicBezTo>
                    <a:cubicBezTo>
                      <a:pt x="142" y="71"/>
                      <a:pt x="142" y="71"/>
                      <a:pt x="142" y="71"/>
                    </a:cubicBezTo>
                    <a:cubicBezTo>
                      <a:pt x="139" y="76"/>
                      <a:pt x="139" y="76"/>
                      <a:pt x="139" y="76"/>
                    </a:cubicBezTo>
                    <a:cubicBezTo>
                      <a:pt x="139" y="76"/>
                      <a:pt x="139" y="85"/>
                      <a:pt x="139" y="89"/>
                    </a:cubicBezTo>
                    <a:cubicBezTo>
                      <a:pt x="139" y="93"/>
                      <a:pt x="141" y="97"/>
                      <a:pt x="141" y="99"/>
                    </a:cubicBezTo>
                    <a:cubicBezTo>
                      <a:pt x="141" y="100"/>
                      <a:pt x="142" y="105"/>
                      <a:pt x="141" y="107"/>
                    </a:cubicBezTo>
                    <a:cubicBezTo>
                      <a:pt x="139" y="109"/>
                      <a:pt x="138" y="115"/>
                      <a:pt x="136" y="116"/>
                    </a:cubicBezTo>
                    <a:cubicBezTo>
                      <a:pt x="134" y="118"/>
                      <a:pt x="135" y="124"/>
                      <a:pt x="135" y="124"/>
                    </a:cubicBezTo>
                    <a:cubicBezTo>
                      <a:pt x="135" y="128"/>
                      <a:pt x="135" y="128"/>
                      <a:pt x="135" y="128"/>
                    </a:cubicBezTo>
                    <a:cubicBezTo>
                      <a:pt x="140" y="133"/>
                      <a:pt x="140" y="133"/>
                      <a:pt x="140" y="133"/>
                    </a:cubicBezTo>
                    <a:cubicBezTo>
                      <a:pt x="139" y="140"/>
                      <a:pt x="139" y="140"/>
                      <a:pt x="139" y="140"/>
                    </a:cubicBezTo>
                    <a:cubicBezTo>
                      <a:pt x="136" y="144"/>
                      <a:pt x="136" y="144"/>
                      <a:pt x="136" y="144"/>
                    </a:cubicBezTo>
                    <a:cubicBezTo>
                      <a:pt x="130" y="144"/>
                      <a:pt x="130" y="144"/>
                      <a:pt x="130" y="144"/>
                    </a:cubicBezTo>
                    <a:cubicBezTo>
                      <a:pt x="130" y="144"/>
                      <a:pt x="126" y="143"/>
                      <a:pt x="125" y="143"/>
                    </a:cubicBezTo>
                    <a:cubicBezTo>
                      <a:pt x="124" y="143"/>
                      <a:pt x="119" y="143"/>
                      <a:pt x="119" y="143"/>
                    </a:cubicBezTo>
                    <a:cubicBezTo>
                      <a:pt x="114" y="144"/>
                      <a:pt x="114" y="144"/>
                      <a:pt x="114" y="144"/>
                    </a:cubicBezTo>
                    <a:cubicBezTo>
                      <a:pt x="110" y="145"/>
                      <a:pt x="110" y="145"/>
                      <a:pt x="110" y="145"/>
                    </a:cubicBezTo>
                    <a:cubicBezTo>
                      <a:pt x="105" y="150"/>
                      <a:pt x="105" y="150"/>
                      <a:pt x="105" y="150"/>
                    </a:cubicBezTo>
                    <a:cubicBezTo>
                      <a:pt x="100" y="155"/>
                      <a:pt x="100" y="155"/>
                      <a:pt x="100" y="155"/>
                    </a:cubicBezTo>
                    <a:cubicBezTo>
                      <a:pt x="94" y="161"/>
                      <a:pt x="94" y="161"/>
                      <a:pt x="94" y="161"/>
                    </a:cubicBezTo>
                    <a:cubicBezTo>
                      <a:pt x="88" y="163"/>
                      <a:pt x="88" y="163"/>
                      <a:pt x="88" y="163"/>
                    </a:cubicBezTo>
                    <a:cubicBezTo>
                      <a:pt x="78" y="166"/>
                      <a:pt x="78" y="166"/>
                      <a:pt x="78" y="166"/>
                    </a:cubicBezTo>
                    <a:cubicBezTo>
                      <a:pt x="71" y="172"/>
                      <a:pt x="71" y="172"/>
                      <a:pt x="71" y="172"/>
                    </a:cubicBezTo>
                    <a:cubicBezTo>
                      <a:pt x="68" y="179"/>
                      <a:pt x="68" y="179"/>
                      <a:pt x="68" y="179"/>
                    </a:cubicBezTo>
                    <a:cubicBezTo>
                      <a:pt x="67" y="184"/>
                      <a:pt x="67" y="184"/>
                      <a:pt x="67" y="184"/>
                    </a:cubicBezTo>
                    <a:cubicBezTo>
                      <a:pt x="67" y="184"/>
                      <a:pt x="66" y="189"/>
                      <a:pt x="66" y="190"/>
                    </a:cubicBezTo>
                    <a:cubicBezTo>
                      <a:pt x="65" y="191"/>
                      <a:pt x="62" y="197"/>
                      <a:pt x="61" y="197"/>
                    </a:cubicBezTo>
                    <a:cubicBezTo>
                      <a:pt x="61" y="198"/>
                      <a:pt x="59" y="206"/>
                      <a:pt x="59" y="206"/>
                    </a:cubicBezTo>
                    <a:cubicBezTo>
                      <a:pt x="59" y="207"/>
                      <a:pt x="59" y="215"/>
                      <a:pt x="59" y="215"/>
                    </a:cubicBezTo>
                    <a:cubicBezTo>
                      <a:pt x="61" y="219"/>
                      <a:pt x="61" y="219"/>
                      <a:pt x="61" y="219"/>
                    </a:cubicBezTo>
                    <a:cubicBezTo>
                      <a:pt x="61" y="219"/>
                      <a:pt x="62" y="223"/>
                      <a:pt x="62" y="223"/>
                    </a:cubicBezTo>
                    <a:cubicBezTo>
                      <a:pt x="61" y="224"/>
                      <a:pt x="61" y="233"/>
                      <a:pt x="61" y="233"/>
                    </a:cubicBezTo>
                    <a:cubicBezTo>
                      <a:pt x="58" y="237"/>
                      <a:pt x="58" y="237"/>
                      <a:pt x="58" y="237"/>
                    </a:cubicBezTo>
                    <a:cubicBezTo>
                      <a:pt x="58" y="237"/>
                      <a:pt x="54" y="236"/>
                      <a:pt x="53" y="236"/>
                    </a:cubicBezTo>
                    <a:cubicBezTo>
                      <a:pt x="52" y="235"/>
                      <a:pt x="49" y="233"/>
                      <a:pt x="49" y="233"/>
                    </a:cubicBezTo>
                    <a:cubicBezTo>
                      <a:pt x="49" y="233"/>
                      <a:pt x="47" y="227"/>
                      <a:pt x="47" y="226"/>
                    </a:cubicBezTo>
                    <a:cubicBezTo>
                      <a:pt x="46" y="224"/>
                      <a:pt x="46" y="219"/>
                      <a:pt x="45" y="218"/>
                    </a:cubicBezTo>
                    <a:cubicBezTo>
                      <a:pt x="44" y="216"/>
                      <a:pt x="42" y="215"/>
                      <a:pt x="41" y="213"/>
                    </a:cubicBezTo>
                    <a:cubicBezTo>
                      <a:pt x="40" y="212"/>
                      <a:pt x="36" y="208"/>
                      <a:pt x="36" y="207"/>
                    </a:cubicBezTo>
                    <a:cubicBezTo>
                      <a:pt x="36" y="206"/>
                      <a:pt x="37" y="202"/>
                      <a:pt x="37" y="201"/>
                    </a:cubicBezTo>
                    <a:cubicBezTo>
                      <a:pt x="37" y="200"/>
                      <a:pt x="40" y="194"/>
                      <a:pt x="40" y="194"/>
                    </a:cubicBezTo>
                    <a:cubicBezTo>
                      <a:pt x="40" y="194"/>
                      <a:pt x="45" y="192"/>
                      <a:pt x="46" y="192"/>
                    </a:cubicBezTo>
                    <a:cubicBezTo>
                      <a:pt x="47" y="191"/>
                      <a:pt x="48" y="184"/>
                      <a:pt x="48" y="184"/>
                    </a:cubicBezTo>
                    <a:cubicBezTo>
                      <a:pt x="48" y="178"/>
                      <a:pt x="48" y="178"/>
                      <a:pt x="48" y="178"/>
                    </a:cubicBezTo>
                    <a:cubicBezTo>
                      <a:pt x="48" y="178"/>
                      <a:pt x="48" y="177"/>
                      <a:pt x="46" y="175"/>
                    </a:cubicBezTo>
                    <a:cubicBezTo>
                      <a:pt x="44" y="174"/>
                      <a:pt x="34" y="174"/>
                      <a:pt x="34" y="174"/>
                    </a:cubicBezTo>
                    <a:cubicBezTo>
                      <a:pt x="28" y="171"/>
                      <a:pt x="28" y="171"/>
                      <a:pt x="28" y="171"/>
                    </a:cubicBezTo>
                    <a:cubicBezTo>
                      <a:pt x="22" y="163"/>
                      <a:pt x="22" y="163"/>
                      <a:pt x="22" y="163"/>
                    </a:cubicBezTo>
                    <a:cubicBezTo>
                      <a:pt x="22" y="163"/>
                      <a:pt x="19" y="159"/>
                      <a:pt x="19" y="158"/>
                    </a:cubicBezTo>
                    <a:cubicBezTo>
                      <a:pt x="19" y="157"/>
                      <a:pt x="21" y="148"/>
                      <a:pt x="21" y="148"/>
                    </a:cubicBezTo>
                    <a:cubicBezTo>
                      <a:pt x="23" y="125"/>
                      <a:pt x="23" y="125"/>
                      <a:pt x="23" y="125"/>
                    </a:cubicBezTo>
                    <a:cubicBezTo>
                      <a:pt x="22" y="117"/>
                      <a:pt x="22" y="117"/>
                      <a:pt x="22" y="117"/>
                    </a:cubicBezTo>
                    <a:cubicBezTo>
                      <a:pt x="20" y="112"/>
                      <a:pt x="20" y="112"/>
                      <a:pt x="20" y="112"/>
                    </a:cubicBezTo>
                    <a:cubicBezTo>
                      <a:pt x="20" y="112"/>
                      <a:pt x="9" y="105"/>
                      <a:pt x="8" y="105"/>
                    </a:cubicBezTo>
                    <a:cubicBezTo>
                      <a:pt x="7" y="105"/>
                      <a:pt x="1" y="104"/>
                      <a:pt x="1" y="104"/>
                    </a:cubicBezTo>
                    <a:cubicBezTo>
                      <a:pt x="0" y="101"/>
                      <a:pt x="0" y="101"/>
                      <a:pt x="0" y="101"/>
                    </a:cubicBezTo>
                    <a:cubicBezTo>
                      <a:pt x="7" y="92"/>
                      <a:pt x="7" y="92"/>
                      <a:pt x="7" y="92"/>
                    </a:cubicBezTo>
                    <a:cubicBezTo>
                      <a:pt x="15" y="88"/>
                      <a:pt x="15" y="88"/>
                      <a:pt x="15" y="88"/>
                    </a:cubicBezTo>
                    <a:cubicBezTo>
                      <a:pt x="21" y="83"/>
                      <a:pt x="21" y="83"/>
                      <a:pt x="21" y="83"/>
                    </a:cubicBezTo>
                    <a:cubicBezTo>
                      <a:pt x="26" y="74"/>
                      <a:pt x="26" y="74"/>
                      <a:pt x="26" y="74"/>
                    </a:cubicBezTo>
                    <a:cubicBezTo>
                      <a:pt x="33" y="63"/>
                      <a:pt x="33" y="63"/>
                      <a:pt x="33" y="63"/>
                    </a:cubicBezTo>
                    <a:cubicBezTo>
                      <a:pt x="39" y="55"/>
                      <a:pt x="39" y="55"/>
                      <a:pt x="39" y="55"/>
                    </a:cubicBezTo>
                    <a:cubicBezTo>
                      <a:pt x="44" y="47"/>
                      <a:pt x="44" y="47"/>
                      <a:pt x="44" y="47"/>
                    </a:cubicBezTo>
                    <a:cubicBezTo>
                      <a:pt x="45" y="42"/>
                      <a:pt x="45" y="42"/>
                      <a:pt x="45" y="42"/>
                    </a:cubicBezTo>
                    <a:cubicBezTo>
                      <a:pt x="47" y="38"/>
                      <a:pt x="47" y="38"/>
                      <a:pt x="47" y="38"/>
                    </a:cubicBezTo>
                    <a:cubicBezTo>
                      <a:pt x="48" y="33"/>
                      <a:pt x="48" y="33"/>
                      <a:pt x="48" y="33"/>
                    </a:cubicBezTo>
                    <a:cubicBezTo>
                      <a:pt x="48" y="33"/>
                      <a:pt x="49" y="30"/>
                      <a:pt x="49" y="30"/>
                    </a:cubicBezTo>
                    <a:cubicBezTo>
                      <a:pt x="50" y="29"/>
                      <a:pt x="53" y="24"/>
                      <a:pt x="53" y="24"/>
                    </a:cubicBezTo>
                    <a:cubicBezTo>
                      <a:pt x="53" y="24"/>
                      <a:pt x="54" y="16"/>
                      <a:pt x="54" y="16"/>
                    </a:cubicBezTo>
                    <a:cubicBezTo>
                      <a:pt x="54" y="15"/>
                      <a:pt x="55" y="10"/>
                      <a:pt x="55" y="9"/>
                    </a:cubicBezTo>
                    <a:cubicBezTo>
                      <a:pt x="55" y="8"/>
                      <a:pt x="58" y="1"/>
                      <a:pt x="58" y="1"/>
                    </a:cubicBezTo>
                    <a:lnTo>
                      <a:pt x="59" y="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37" name="Freeform 27"/>
              <p:cNvSpPr>
                <a:spLocks/>
              </p:cNvSpPr>
              <p:nvPr/>
            </p:nvSpPr>
            <p:spPr bwMode="auto">
              <a:xfrm>
                <a:off x="9866313" y="2460625"/>
                <a:ext cx="871537" cy="950913"/>
              </a:xfrm>
              <a:custGeom>
                <a:avLst/>
                <a:gdLst>
                  <a:gd name="T0" fmla="*/ 4 w 232"/>
                  <a:gd name="T1" fmla="*/ 58 h 253"/>
                  <a:gd name="T2" fmla="*/ 17 w 232"/>
                  <a:gd name="T3" fmla="*/ 47 h 253"/>
                  <a:gd name="T4" fmla="*/ 27 w 232"/>
                  <a:gd name="T5" fmla="*/ 56 h 253"/>
                  <a:gd name="T6" fmla="*/ 41 w 232"/>
                  <a:gd name="T7" fmla="*/ 60 h 253"/>
                  <a:gd name="T8" fmla="*/ 58 w 232"/>
                  <a:gd name="T9" fmla="*/ 55 h 253"/>
                  <a:gd name="T10" fmla="*/ 72 w 232"/>
                  <a:gd name="T11" fmla="*/ 39 h 253"/>
                  <a:gd name="T12" fmla="*/ 73 w 232"/>
                  <a:gd name="T13" fmla="*/ 28 h 253"/>
                  <a:gd name="T14" fmla="*/ 79 w 232"/>
                  <a:gd name="T15" fmla="*/ 19 h 253"/>
                  <a:gd name="T16" fmla="*/ 92 w 232"/>
                  <a:gd name="T17" fmla="*/ 24 h 253"/>
                  <a:gd name="T18" fmla="*/ 111 w 232"/>
                  <a:gd name="T19" fmla="*/ 20 h 253"/>
                  <a:gd name="T20" fmla="*/ 129 w 232"/>
                  <a:gd name="T21" fmla="*/ 9 h 253"/>
                  <a:gd name="T22" fmla="*/ 143 w 232"/>
                  <a:gd name="T23" fmla="*/ 5 h 253"/>
                  <a:gd name="T24" fmla="*/ 146 w 232"/>
                  <a:gd name="T25" fmla="*/ 19 h 253"/>
                  <a:gd name="T26" fmla="*/ 163 w 232"/>
                  <a:gd name="T27" fmla="*/ 18 h 253"/>
                  <a:gd name="T28" fmla="*/ 177 w 232"/>
                  <a:gd name="T29" fmla="*/ 5 h 253"/>
                  <a:gd name="T30" fmla="*/ 188 w 232"/>
                  <a:gd name="T31" fmla="*/ 0 h 253"/>
                  <a:gd name="T32" fmla="*/ 200 w 232"/>
                  <a:gd name="T33" fmla="*/ 5 h 253"/>
                  <a:gd name="T34" fmla="*/ 213 w 232"/>
                  <a:gd name="T35" fmla="*/ 15 h 253"/>
                  <a:gd name="T36" fmla="*/ 218 w 232"/>
                  <a:gd name="T37" fmla="*/ 29 h 253"/>
                  <a:gd name="T38" fmla="*/ 224 w 232"/>
                  <a:gd name="T39" fmla="*/ 37 h 253"/>
                  <a:gd name="T40" fmla="*/ 216 w 232"/>
                  <a:gd name="T41" fmla="*/ 55 h 253"/>
                  <a:gd name="T42" fmla="*/ 219 w 232"/>
                  <a:gd name="T43" fmla="*/ 69 h 253"/>
                  <a:gd name="T44" fmla="*/ 232 w 232"/>
                  <a:gd name="T45" fmla="*/ 81 h 253"/>
                  <a:gd name="T46" fmla="*/ 216 w 232"/>
                  <a:gd name="T47" fmla="*/ 104 h 253"/>
                  <a:gd name="T48" fmla="*/ 206 w 232"/>
                  <a:gd name="T49" fmla="*/ 105 h 253"/>
                  <a:gd name="T50" fmla="*/ 195 w 232"/>
                  <a:gd name="T51" fmla="*/ 110 h 253"/>
                  <a:gd name="T52" fmla="*/ 193 w 232"/>
                  <a:gd name="T53" fmla="*/ 125 h 253"/>
                  <a:gd name="T54" fmla="*/ 191 w 232"/>
                  <a:gd name="T55" fmla="*/ 145 h 253"/>
                  <a:gd name="T56" fmla="*/ 191 w 232"/>
                  <a:gd name="T57" fmla="*/ 156 h 253"/>
                  <a:gd name="T58" fmla="*/ 192 w 232"/>
                  <a:gd name="T59" fmla="*/ 184 h 253"/>
                  <a:gd name="T60" fmla="*/ 193 w 232"/>
                  <a:gd name="T61" fmla="*/ 201 h 253"/>
                  <a:gd name="T62" fmla="*/ 188 w 232"/>
                  <a:gd name="T63" fmla="*/ 221 h 253"/>
                  <a:gd name="T64" fmla="*/ 187 w 232"/>
                  <a:gd name="T65" fmla="*/ 235 h 253"/>
                  <a:gd name="T66" fmla="*/ 175 w 232"/>
                  <a:gd name="T67" fmla="*/ 252 h 253"/>
                  <a:gd name="T68" fmla="*/ 164 w 232"/>
                  <a:gd name="T69" fmla="*/ 246 h 253"/>
                  <a:gd name="T70" fmla="*/ 157 w 232"/>
                  <a:gd name="T71" fmla="*/ 234 h 253"/>
                  <a:gd name="T72" fmla="*/ 161 w 232"/>
                  <a:gd name="T73" fmla="*/ 220 h 253"/>
                  <a:gd name="T74" fmla="*/ 172 w 232"/>
                  <a:gd name="T75" fmla="*/ 203 h 253"/>
                  <a:gd name="T76" fmla="*/ 157 w 232"/>
                  <a:gd name="T77" fmla="*/ 188 h 253"/>
                  <a:gd name="T78" fmla="*/ 137 w 232"/>
                  <a:gd name="T79" fmla="*/ 185 h 253"/>
                  <a:gd name="T80" fmla="*/ 127 w 232"/>
                  <a:gd name="T81" fmla="*/ 174 h 253"/>
                  <a:gd name="T82" fmla="*/ 111 w 232"/>
                  <a:gd name="T83" fmla="*/ 169 h 253"/>
                  <a:gd name="T84" fmla="*/ 92 w 232"/>
                  <a:gd name="T85" fmla="*/ 159 h 253"/>
                  <a:gd name="T86" fmla="*/ 77 w 232"/>
                  <a:gd name="T87" fmla="*/ 159 h 253"/>
                  <a:gd name="T88" fmla="*/ 69 w 232"/>
                  <a:gd name="T89" fmla="*/ 151 h 253"/>
                  <a:gd name="T90" fmla="*/ 54 w 232"/>
                  <a:gd name="T91" fmla="*/ 147 h 253"/>
                  <a:gd name="T92" fmla="*/ 31 w 232"/>
                  <a:gd name="T93" fmla="*/ 158 h 253"/>
                  <a:gd name="T94" fmla="*/ 13 w 232"/>
                  <a:gd name="T95" fmla="*/ 170 h 253"/>
                  <a:gd name="T96" fmla="*/ 9 w 232"/>
                  <a:gd name="T97" fmla="*/ 148 h 253"/>
                  <a:gd name="T98" fmla="*/ 6 w 232"/>
                  <a:gd name="T99" fmla="*/ 129 h 253"/>
                  <a:gd name="T100" fmla="*/ 5 w 232"/>
                  <a:gd name="T101" fmla="*/ 104 h 253"/>
                  <a:gd name="T102" fmla="*/ 8 w 232"/>
                  <a:gd name="T103" fmla="*/ 84 h 2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32" h="253">
                    <a:moveTo>
                      <a:pt x="0" y="73"/>
                    </a:moveTo>
                    <a:cubicBezTo>
                      <a:pt x="0" y="65"/>
                      <a:pt x="0" y="65"/>
                      <a:pt x="0" y="65"/>
                    </a:cubicBezTo>
                    <a:cubicBezTo>
                      <a:pt x="4" y="58"/>
                      <a:pt x="4" y="58"/>
                      <a:pt x="4" y="58"/>
                    </a:cubicBezTo>
                    <a:cubicBezTo>
                      <a:pt x="9" y="55"/>
                      <a:pt x="9" y="55"/>
                      <a:pt x="9" y="55"/>
                    </a:cubicBezTo>
                    <a:cubicBezTo>
                      <a:pt x="12" y="52"/>
                      <a:pt x="12" y="52"/>
                      <a:pt x="12" y="52"/>
                    </a:cubicBezTo>
                    <a:cubicBezTo>
                      <a:pt x="17" y="47"/>
                      <a:pt x="17" y="47"/>
                      <a:pt x="17" y="47"/>
                    </a:cubicBezTo>
                    <a:cubicBezTo>
                      <a:pt x="21" y="48"/>
                      <a:pt x="21" y="48"/>
                      <a:pt x="21" y="48"/>
                    </a:cubicBezTo>
                    <a:cubicBezTo>
                      <a:pt x="24" y="52"/>
                      <a:pt x="24" y="52"/>
                      <a:pt x="24" y="52"/>
                    </a:cubicBezTo>
                    <a:cubicBezTo>
                      <a:pt x="27" y="56"/>
                      <a:pt x="27" y="56"/>
                      <a:pt x="27" y="56"/>
                    </a:cubicBezTo>
                    <a:cubicBezTo>
                      <a:pt x="31" y="58"/>
                      <a:pt x="31" y="58"/>
                      <a:pt x="31" y="58"/>
                    </a:cubicBezTo>
                    <a:cubicBezTo>
                      <a:pt x="37" y="61"/>
                      <a:pt x="37" y="61"/>
                      <a:pt x="37" y="61"/>
                    </a:cubicBezTo>
                    <a:cubicBezTo>
                      <a:pt x="41" y="60"/>
                      <a:pt x="41" y="60"/>
                      <a:pt x="41" y="60"/>
                    </a:cubicBezTo>
                    <a:cubicBezTo>
                      <a:pt x="47" y="57"/>
                      <a:pt x="47" y="57"/>
                      <a:pt x="47" y="57"/>
                    </a:cubicBezTo>
                    <a:cubicBezTo>
                      <a:pt x="51" y="55"/>
                      <a:pt x="51" y="55"/>
                      <a:pt x="51" y="55"/>
                    </a:cubicBezTo>
                    <a:cubicBezTo>
                      <a:pt x="58" y="55"/>
                      <a:pt x="58" y="55"/>
                      <a:pt x="58" y="55"/>
                    </a:cubicBezTo>
                    <a:cubicBezTo>
                      <a:pt x="61" y="51"/>
                      <a:pt x="61" y="51"/>
                      <a:pt x="61" y="51"/>
                    </a:cubicBezTo>
                    <a:cubicBezTo>
                      <a:pt x="68" y="46"/>
                      <a:pt x="68" y="46"/>
                      <a:pt x="68" y="46"/>
                    </a:cubicBezTo>
                    <a:cubicBezTo>
                      <a:pt x="72" y="39"/>
                      <a:pt x="72" y="39"/>
                      <a:pt x="72" y="39"/>
                    </a:cubicBezTo>
                    <a:cubicBezTo>
                      <a:pt x="74" y="35"/>
                      <a:pt x="74" y="35"/>
                      <a:pt x="74" y="35"/>
                    </a:cubicBezTo>
                    <a:cubicBezTo>
                      <a:pt x="74" y="30"/>
                      <a:pt x="74" y="30"/>
                      <a:pt x="74" y="30"/>
                    </a:cubicBezTo>
                    <a:cubicBezTo>
                      <a:pt x="73" y="28"/>
                      <a:pt x="73" y="28"/>
                      <a:pt x="73" y="28"/>
                    </a:cubicBezTo>
                    <a:cubicBezTo>
                      <a:pt x="72" y="22"/>
                      <a:pt x="72" y="22"/>
                      <a:pt x="72" y="22"/>
                    </a:cubicBezTo>
                    <a:cubicBezTo>
                      <a:pt x="75" y="19"/>
                      <a:pt x="75" y="19"/>
                      <a:pt x="75" y="19"/>
                    </a:cubicBezTo>
                    <a:cubicBezTo>
                      <a:pt x="79" y="19"/>
                      <a:pt x="79" y="19"/>
                      <a:pt x="79" y="19"/>
                    </a:cubicBezTo>
                    <a:cubicBezTo>
                      <a:pt x="82" y="21"/>
                      <a:pt x="82" y="21"/>
                      <a:pt x="82" y="21"/>
                    </a:cubicBezTo>
                    <a:cubicBezTo>
                      <a:pt x="82" y="21"/>
                      <a:pt x="87" y="21"/>
                      <a:pt x="89" y="21"/>
                    </a:cubicBezTo>
                    <a:cubicBezTo>
                      <a:pt x="91" y="21"/>
                      <a:pt x="92" y="24"/>
                      <a:pt x="92" y="24"/>
                    </a:cubicBezTo>
                    <a:cubicBezTo>
                      <a:pt x="99" y="24"/>
                      <a:pt x="99" y="24"/>
                      <a:pt x="99" y="24"/>
                    </a:cubicBezTo>
                    <a:cubicBezTo>
                      <a:pt x="104" y="22"/>
                      <a:pt x="104" y="22"/>
                      <a:pt x="104" y="22"/>
                    </a:cubicBezTo>
                    <a:cubicBezTo>
                      <a:pt x="111" y="20"/>
                      <a:pt x="111" y="20"/>
                      <a:pt x="111" y="20"/>
                    </a:cubicBezTo>
                    <a:cubicBezTo>
                      <a:pt x="119" y="18"/>
                      <a:pt x="119" y="18"/>
                      <a:pt x="119" y="18"/>
                    </a:cubicBezTo>
                    <a:cubicBezTo>
                      <a:pt x="125" y="15"/>
                      <a:pt x="125" y="15"/>
                      <a:pt x="125" y="15"/>
                    </a:cubicBezTo>
                    <a:cubicBezTo>
                      <a:pt x="129" y="9"/>
                      <a:pt x="129" y="9"/>
                      <a:pt x="129" y="9"/>
                    </a:cubicBezTo>
                    <a:cubicBezTo>
                      <a:pt x="133" y="6"/>
                      <a:pt x="133" y="6"/>
                      <a:pt x="133" y="6"/>
                    </a:cubicBezTo>
                    <a:cubicBezTo>
                      <a:pt x="139" y="3"/>
                      <a:pt x="139" y="3"/>
                      <a:pt x="139" y="3"/>
                    </a:cubicBezTo>
                    <a:cubicBezTo>
                      <a:pt x="143" y="5"/>
                      <a:pt x="143" y="5"/>
                      <a:pt x="143" y="5"/>
                    </a:cubicBezTo>
                    <a:cubicBezTo>
                      <a:pt x="144" y="8"/>
                      <a:pt x="144" y="8"/>
                      <a:pt x="144" y="8"/>
                    </a:cubicBezTo>
                    <a:cubicBezTo>
                      <a:pt x="145" y="12"/>
                      <a:pt x="145" y="12"/>
                      <a:pt x="145" y="12"/>
                    </a:cubicBezTo>
                    <a:cubicBezTo>
                      <a:pt x="146" y="19"/>
                      <a:pt x="146" y="19"/>
                      <a:pt x="146" y="19"/>
                    </a:cubicBezTo>
                    <a:cubicBezTo>
                      <a:pt x="150" y="22"/>
                      <a:pt x="150" y="22"/>
                      <a:pt x="150" y="22"/>
                    </a:cubicBezTo>
                    <a:cubicBezTo>
                      <a:pt x="155" y="23"/>
                      <a:pt x="155" y="23"/>
                      <a:pt x="155" y="23"/>
                    </a:cubicBezTo>
                    <a:cubicBezTo>
                      <a:pt x="163" y="18"/>
                      <a:pt x="163" y="18"/>
                      <a:pt x="163" y="18"/>
                    </a:cubicBezTo>
                    <a:cubicBezTo>
                      <a:pt x="168" y="12"/>
                      <a:pt x="168" y="12"/>
                      <a:pt x="168" y="12"/>
                    </a:cubicBezTo>
                    <a:cubicBezTo>
                      <a:pt x="174" y="11"/>
                      <a:pt x="174" y="11"/>
                      <a:pt x="174" y="11"/>
                    </a:cubicBezTo>
                    <a:cubicBezTo>
                      <a:pt x="177" y="5"/>
                      <a:pt x="177" y="5"/>
                      <a:pt x="177" y="5"/>
                    </a:cubicBezTo>
                    <a:cubicBezTo>
                      <a:pt x="181" y="2"/>
                      <a:pt x="181" y="2"/>
                      <a:pt x="181" y="2"/>
                    </a:cubicBezTo>
                    <a:cubicBezTo>
                      <a:pt x="185" y="0"/>
                      <a:pt x="185" y="0"/>
                      <a:pt x="185" y="0"/>
                    </a:cubicBezTo>
                    <a:cubicBezTo>
                      <a:pt x="188" y="0"/>
                      <a:pt x="188" y="0"/>
                      <a:pt x="188" y="0"/>
                    </a:cubicBezTo>
                    <a:cubicBezTo>
                      <a:pt x="191" y="2"/>
                      <a:pt x="191" y="2"/>
                      <a:pt x="191" y="2"/>
                    </a:cubicBezTo>
                    <a:cubicBezTo>
                      <a:pt x="196" y="3"/>
                      <a:pt x="196" y="3"/>
                      <a:pt x="196" y="3"/>
                    </a:cubicBezTo>
                    <a:cubicBezTo>
                      <a:pt x="200" y="5"/>
                      <a:pt x="200" y="5"/>
                      <a:pt x="200" y="5"/>
                    </a:cubicBezTo>
                    <a:cubicBezTo>
                      <a:pt x="206" y="9"/>
                      <a:pt x="206" y="9"/>
                      <a:pt x="206" y="9"/>
                    </a:cubicBezTo>
                    <a:cubicBezTo>
                      <a:pt x="209" y="12"/>
                      <a:pt x="209" y="12"/>
                      <a:pt x="209" y="12"/>
                    </a:cubicBezTo>
                    <a:cubicBezTo>
                      <a:pt x="213" y="15"/>
                      <a:pt x="213" y="15"/>
                      <a:pt x="213" y="15"/>
                    </a:cubicBezTo>
                    <a:cubicBezTo>
                      <a:pt x="217" y="18"/>
                      <a:pt x="217" y="18"/>
                      <a:pt x="217" y="18"/>
                    </a:cubicBezTo>
                    <a:cubicBezTo>
                      <a:pt x="219" y="24"/>
                      <a:pt x="219" y="24"/>
                      <a:pt x="219" y="24"/>
                    </a:cubicBezTo>
                    <a:cubicBezTo>
                      <a:pt x="218" y="29"/>
                      <a:pt x="218" y="29"/>
                      <a:pt x="218" y="29"/>
                    </a:cubicBezTo>
                    <a:cubicBezTo>
                      <a:pt x="219" y="32"/>
                      <a:pt x="219" y="32"/>
                      <a:pt x="219" y="32"/>
                    </a:cubicBezTo>
                    <a:cubicBezTo>
                      <a:pt x="224" y="34"/>
                      <a:pt x="224" y="34"/>
                      <a:pt x="224" y="34"/>
                    </a:cubicBezTo>
                    <a:cubicBezTo>
                      <a:pt x="224" y="37"/>
                      <a:pt x="224" y="37"/>
                      <a:pt x="224" y="37"/>
                    </a:cubicBezTo>
                    <a:cubicBezTo>
                      <a:pt x="223" y="51"/>
                      <a:pt x="223" y="51"/>
                      <a:pt x="223" y="51"/>
                    </a:cubicBezTo>
                    <a:cubicBezTo>
                      <a:pt x="219" y="53"/>
                      <a:pt x="219" y="53"/>
                      <a:pt x="219" y="53"/>
                    </a:cubicBezTo>
                    <a:cubicBezTo>
                      <a:pt x="216" y="55"/>
                      <a:pt x="216" y="55"/>
                      <a:pt x="216" y="55"/>
                    </a:cubicBezTo>
                    <a:cubicBezTo>
                      <a:pt x="216" y="61"/>
                      <a:pt x="216" y="61"/>
                      <a:pt x="216" y="61"/>
                    </a:cubicBezTo>
                    <a:cubicBezTo>
                      <a:pt x="216" y="64"/>
                      <a:pt x="216" y="64"/>
                      <a:pt x="216" y="64"/>
                    </a:cubicBezTo>
                    <a:cubicBezTo>
                      <a:pt x="219" y="69"/>
                      <a:pt x="219" y="69"/>
                      <a:pt x="219" y="69"/>
                    </a:cubicBezTo>
                    <a:cubicBezTo>
                      <a:pt x="222" y="74"/>
                      <a:pt x="222" y="74"/>
                      <a:pt x="222" y="74"/>
                    </a:cubicBezTo>
                    <a:cubicBezTo>
                      <a:pt x="227" y="79"/>
                      <a:pt x="227" y="79"/>
                      <a:pt x="227" y="79"/>
                    </a:cubicBezTo>
                    <a:cubicBezTo>
                      <a:pt x="232" y="81"/>
                      <a:pt x="232" y="81"/>
                      <a:pt x="232" y="81"/>
                    </a:cubicBezTo>
                    <a:cubicBezTo>
                      <a:pt x="230" y="89"/>
                      <a:pt x="230" y="89"/>
                      <a:pt x="230" y="89"/>
                    </a:cubicBezTo>
                    <a:cubicBezTo>
                      <a:pt x="223" y="97"/>
                      <a:pt x="223" y="97"/>
                      <a:pt x="223" y="97"/>
                    </a:cubicBezTo>
                    <a:cubicBezTo>
                      <a:pt x="216" y="104"/>
                      <a:pt x="216" y="104"/>
                      <a:pt x="216" y="104"/>
                    </a:cubicBezTo>
                    <a:cubicBezTo>
                      <a:pt x="211" y="110"/>
                      <a:pt x="211" y="110"/>
                      <a:pt x="211" y="110"/>
                    </a:cubicBezTo>
                    <a:cubicBezTo>
                      <a:pt x="211" y="108"/>
                      <a:pt x="211" y="108"/>
                      <a:pt x="211" y="108"/>
                    </a:cubicBezTo>
                    <a:cubicBezTo>
                      <a:pt x="206" y="105"/>
                      <a:pt x="206" y="105"/>
                      <a:pt x="206" y="105"/>
                    </a:cubicBezTo>
                    <a:cubicBezTo>
                      <a:pt x="201" y="104"/>
                      <a:pt x="201" y="104"/>
                      <a:pt x="201" y="104"/>
                    </a:cubicBezTo>
                    <a:cubicBezTo>
                      <a:pt x="196" y="106"/>
                      <a:pt x="196" y="106"/>
                      <a:pt x="196" y="106"/>
                    </a:cubicBezTo>
                    <a:cubicBezTo>
                      <a:pt x="196" y="106"/>
                      <a:pt x="195" y="109"/>
                      <a:pt x="195" y="110"/>
                    </a:cubicBezTo>
                    <a:cubicBezTo>
                      <a:pt x="195" y="111"/>
                      <a:pt x="195" y="114"/>
                      <a:pt x="195" y="114"/>
                    </a:cubicBezTo>
                    <a:cubicBezTo>
                      <a:pt x="195" y="120"/>
                      <a:pt x="195" y="120"/>
                      <a:pt x="195" y="120"/>
                    </a:cubicBezTo>
                    <a:cubicBezTo>
                      <a:pt x="193" y="125"/>
                      <a:pt x="193" y="125"/>
                      <a:pt x="193" y="125"/>
                    </a:cubicBezTo>
                    <a:cubicBezTo>
                      <a:pt x="189" y="131"/>
                      <a:pt x="189" y="131"/>
                      <a:pt x="189" y="131"/>
                    </a:cubicBezTo>
                    <a:cubicBezTo>
                      <a:pt x="190" y="140"/>
                      <a:pt x="190" y="140"/>
                      <a:pt x="190" y="140"/>
                    </a:cubicBezTo>
                    <a:cubicBezTo>
                      <a:pt x="191" y="145"/>
                      <a:pt x="191" y="145"/>
                      <a:pt x="191" y="145"/>
                    </a:cubicBezTo>
                    <a:cubicBezTo>
                      <a:pt x="193" y="149"/>
                      <a:pt x="193" y="149"/>
                      <a:pt x="193" y="149"/>
                    </a:cubicBezTo>
                    <a:cubicBezTo>
                      <a:pt x="192" y="153"/>
                      <a:pt x="192" y="153"/>
                      <a:pt x="192" y="153"/>
                    </a:cubicBezTo>
                    <a:cubicBezTo>
                      <a:pt x="191" y="156"/>
                      <a:pt x="191" y="156"/>
                      <a:pt x="191" y="156"/>
                    </a:cubicBezTo>
                    <a:cubicBezTo>
                      <a:pt x="192" y="169"/>
                      <a:pt x="192" y="169"/>
                      <a:pt x="192" y="169"/>
                    </a:cubicBezTo>
                    <a:cubicBezTo>
                      <a:pt x="193" y="179"/>
                      <a:pt x="193" y="179"/>
                      <a:pt x="193" y="179"/>
                    </a:cubicBezTo>
                    <a:cubicBezTo>
                      <a:pt x="192" y="184"/>
                      <a:pt x="192" y="184"/>
                      <a:pt x="192" y="184"/>
                    </a:cubicBezTo>
                    <a:cubicBezTo>
                      <a:pt x="194" y="188"/>
                      <a:pt x="194" y="188"/>
                      <a:pt x="194" y="188"/>
                    </a:cubicBezTo>
                    <a:cubicBezTo>
                      <a:pt x="194" y="193"/>
                      <a:pt x="194" y="193"/>
                      <a:pt x="194" y="193"/>
                    </a:cubicBezTo>
                    <a:cubicBezTo>
                      <a:pt x="193" y="201"/>
                      <a:pt x="193" y="201"/>
                      <a:pt x="193" y="201"/>
                    </a:cubicBezTo>
                    <a:cubicBezTo>
                      <a:pt x="191" y="207"/>
                      <a:pt x="191" y="207"/>
                      <a:pt x="191" y="207"/>
                    </a:cubicBezTo>
                    <a:cubicBezTo>
                      <a:pt x="190" y="214"/>
                      <a:pt x="190" y="214"/>
                      <a:pt x="190" y="214"/>
                    </a:cubicBezTo>
                    <a:cubicBezTo>
                      <a:pt x="188" y="221"/>
                      <a:pt x="188" y="221"/>
                      <a:pt x="188" y="221"/>
                    </a:cubicBezTo>
                    <a:cubicBezTo>
                      <a:pt x="186" y="225"/>
                      <a:pt x="186" y="225"/>
                      <a:pt x="186" y="225"/>
                    </a:cubicBezTo>
                    <a:cubicBezTo>
                      <a:pt x="186" y="233"/>
                      <a:pt x="186" y="233"/>
                      <a:pt x="186" y="233"/>
                    </a:cubicBezTo>
                    <a:cubicBezTo>
                      <a:pt x="187" y="235"/>
                      <a:pt x="187" y="235"/>
                      <a:pt x="187" y="235"/>
                    </a:cubicBezTo>
                    <a:cubicBezTo>
                      <a:pt x="187" y="238"/>
                      <a:pt x="187" y="238"/>
                      <a:pt x="187" y="238"/>
                    </a:cubicBezTo>
                    <a:cubicBezTo>
                      <a:pt x="181" y="245"/>
                      <a:pt x="181" y="245"/>
                      <a:pt x="181" y="245"/>
                    </a:cubicBezTo>
                    <a:cubicBezTo>
                      <a:pt x="175" y="252"/>
                      <a:pt x="175" y="252"/>
                      <a:pt x="175" y="252"/>
                    </a:cubicBezTo>
                    <a:cubicBezTo>
                      <a:pt x="171" y="253"/>
                      <a:pt x="171" y="253"/>
                      <a:pt x="171" y="253"/>
                    </a:cubicBezTo>
                    <a:cubicBezTo>
                      <a:pt x="167" y="250"/>
                      <a:pt x="167" y="250"/>
                      <a:pt x="167" y="250"/>
                    </a:cubicBezTo>
                    <a:cubicBezTo>
                      <a:pt x="164" y="246"/>
                      <a:pt x="164" y="246"/>
                      <a:pt x="164" y="246"/>
                    </a:cubicBezTo>
                    <a:cubicBezTo>
                      <a:pt x="163" y="241"/>
                      <a:pt x="163" y="241"/>
                      <a:pt x="163" y="241"/>
                    </a:cubicBezTo>
                    <a:cubicBezTo>
                      <a:pt x="159" y="238"/>
                      <a:pt x="159" y="238"/>
                      <a:pt x="159" y="238"/>
                    </a:cubicBezTo>
                    <a:cubicBezTo>
                      <a:pt x="157" y="234"/>
                      <a:pt x="157" y="234"/>
                      <a:pt x="157" y="234"/>
                    </a:cubicBezTo>
                    <a:cubicBezTo>
                      <a:pt x="156" y="229"/>
                      <a:pt x="156" y="229"/>
                      <a:pt x="156" y="229"/>
                    </a:cubicBezTo>
                    <a:cubicBezTo>
                      <a:pt x="157" y="225"/>
                      <a:pt x="157" y="225"/>
                      <a:pt x="157" y="225"/>
                    </a:cubicBezTo>
                    <a:cubicBezTo>
                      <a:pt x="161" y="220"/>
                      <a:pt x="161" y="220"/>
                      <a:pt x="161" y="220"/>
                    </a:cubicBezTo>
                    <a:cubicBezTo>
                      <a:pt x="164" y="214"/>
                      <a:pt x="164" y="214"/>
                      <a:pt x="164" y="214"/>
                    </a:cubicBezTo>
                    <a:cubicBezTo>
                      <a:pt x="169" y="209"/>
                      <a:pt x="169" y="209"/>
                      <a:pt x="169" y="209"/>
                    </a:cubicBezTo>
                    <a:cubicBezTo>
                      <a:pt x="172" y="203"/>
                      <a:pt x="172" y="203"/>
                      <a:pt x="172" y="203"/>
                    </a:cubicBezTo>
                    <a:cubicBezTo>
                      <a:pt x="172" y="196"/>
                      <a:pt x="172" y="196"/>
                      <a:pt x="172" y="196"/>
                    </a:cubicBezTo>
                    <a:cubicBezTo>
                      <a:pt x="164" y="190"/>
                      <a:pt x="164" y="190"/>
                      <a:pt x="164" y="190"/>
                    </a:cubicBezTo>
                    <a:cubicBezTo>
                      <a:pt x="157" y="188"/>
                      <a:pt x="157" y="188"/>
                      <a:pt x="157" y="188"/>
                    </a:cubicBezTo>
                    <a:cubicBezTo>
                      <a:pt x="151" y="185"/>
                      <a:pt x="151" y="185"/>
                      <a:pt x="151" y="185"/>
                    </a:cubicBezTo>
                    <a:cubicBezTo>
                      <a:pt x="144" y="185"/>
                      <a:pt x="144" y="185"/>
                      <a:pt x="144" y="185"/>
                    </a:cubicBezTo>
                    <a:cubicBezTo>
                      <a:pt x="137" y="185"/>
                      <a:pt x="137" y="185"/>
                      <a:pt x="137" y="185"/>
                    </a:cubicBezTo>
                    <a:cubicBezTo>
                      <a:pt x="134" y="183"/>
                      <a:pt x="134" y="183"/>
                      <a:pt x="134" y="183"/>
                    </a:cubicBezTo>
                    <a:cubicBezTo>
                      <a:pt x="133" y="179"/>
                      <a:pt x="133" y="179"/>
                      <a:pt x="133" y="179"/>
                    </a:cubicBezTo>
                    <a:cubicBezTo>
                      <a:pt x="127" y="174"/>
                      <a:pt x="127" y="174"/>
                      <a:pt x="127" y="174"/>
                    </a:cubicBezTo>
                    <a:cubicBezTo>
                      <a:pt x="123" y="172"/>
                      <a:pt x="123" y="172"/>
                      <a:pt x="123" y="172"/>
                    </a:cubicBezTo>
                    <a:cubicBezTo>
                      <a:pt x="123" y="172"/>
                      <a:pt x="118" y="171"/>
                      <a:pt x="116" y="171"/>
                    </a:cubicBezTo>
                    <a:cubicBezTo>
                      <a:pt x="114" y="171"/>
                      <a:pt x="111" y="169"/>
                      <a:pt x="111" y="169"/>
                    </a:cubicBezTo>
                    <a:cubicBezTo>
                      <a:pt x="104" y="167"/>
                      <a:pt x="104" y="167"/>
                      <a:pt x="104" y="167"/>
                    </a:cubicBezTo>
                    <a:cubicBezTo>
                      <a:pt x="98" y="162"/>
                      <a:pt x="98" y="162"/>
                      <a:pt x="98" y="162"/>
                    </a:cubicBezTo>
                    <a:cubicBezTo>
                      <a:pt x="92" y="159"/>
                      <a:pt x="92" y="159"/>
                      <a:pt x="92" y="159"/>
                    </a:cubicBezTo>
                    <a:cubicBezTo>
                      <a:pt x="89" y="158"/>
                      <a:pt x="89" y="158"/>
                      <a:pt x="89" y="158"/>
                    </a:cubicBezTo>
                    <a:cubicBezTo>
                      <a:pt x="82" y="158"/>
                      <a:pt x="82" y="158"/>
                      <a:pt x="82" y="158"/>
                    </a:cubicBezTo>
                    <a:cubicBezTo>
                      <a:pt x="77" y="159"/>
                      <a:pt x="77" y="159"/>
                      <a:pt x="77" y="159"/>
                    </a:cubicBezTo>
                    <a:cubicBezTo>
                      <a:pt x="73" y="160"/>
                      <a:pt x="73" y="160"/>
                      <a:pt x="73" y="160"/>
                    </a:cubicBezTo>
                    <a:cubicBezTo>
                      <a:pt x="71" y="156"/>
                      <a:pt x="71" y="156"/>
                      <a:pt x="71" y="156"/>
                    </a:cubicBezTo>
                    <a:cubicBezTo>
                      <a:pt x="69" y="151"/>
                      <a:pt x="69" y="151"/>
                      <a:pt x="69" y="151"/>
                    </a:cubicBezTo>
                    <a:cubicBezTo>
                      <a:pt x="67" y="148"/>
                      <a:pt x="67" y="148"/>
                      <a:pt x="67" y="148"/>
                    </a:cubicBezTo>
                    <a:cubicBezTo>
                      <a:pt x="58" y="146"/>
                      <a:pt x="58" y="146"/>
                      <a:pt x="58" y="146"/>
                    </a:cubicBezTo>
                    <a:cubicBezTo>
                      <a:pt x="54" y="147"/>
                      <a:pt x="54" y="147"/>
                      <a:pt x="54" y="147"/>
                    </a:cubicBezTo>
                    <a:cubicBezTo>
                      <a:pt x="47" y="149"/>
                      <a:pt x="47" y="149"/>
                      <a:pt x="47" y="149"/>
                    </a:cubicBezTo>
                    <a:cubicBezTo>
                      <a:pt x="40" y="154"/>
                      <a:pt x="40" y="154"/>
                      <a:pt x="40" y="154"/>
                    </a:cubicBezTo>
                    <a:cubicBezTo>
                      <a:pt x="31" y="158"/>
                      <a:pt x="31" y="158"/>
                      <a:pt x="31" y="158"/>
                    </a:cubicBezTo>
                    <a:cubicBezTo>
                      <a:pt x="24" y="163"/>
                      <a:pt x="24" y="163"/>
                      <a:pt x="24" y="163"/>
                    </a:cubicBezTo>
                    <a:cubicBezTo>
                      <a:pt x="18" y="166"/>
                      <a:pt x="18" y="166"/>
                      <a:pt x="18" y="166"/>
                    </a:cubicBezTo>
                    <a:cubicBezTo>
                      <a:pt x="13" y="170"/>
                      <a:pt x="13" y="170"/>
                      <a:pt x="13" y="170"/>
                    </a:cubicBezTo>
                    <a:cubicBezTo>
                      <a:pt x="13" y="163"/>
                      <a:pt x="13" y="163"/>
                      <a:pt x="13" y="163"/>
                    </a:cubicBezTo>
                    <a:cubicBezTo>
                      <a:pt x="13" y="163"/>
                      <a:pt x="14" y="156"/>
                      <a:pt x="13" y="155"/>
                    </a:cubicBezTo>
                    <a:cubicBezTo>
                      <a:pt x="11" y="153"/>
                      <a:pt x="9" y="148"/>
                      <a:pt x="9" y="148"/>
                    </a:cubicBezTo>
                    <a:cubicBezTo>
                      <a:pt x="6" y="142"/>
                      <a:pt x="6" y="142"/>
                      <a:pt x="6" y="142"/>
                    </a:cubicBezTo>
                    <a:cubicBezTo>
                      <a:pt x="5" y="133"/>
                      <a:pt x="5" y="133"/>
                      <a:pt x="5" y="133"/>
                    </a:cubicBezTo>
                    <a:cubicBezTo>
                      <a:pt x="6" y="129"/>
                      <a:pt x="6" y="129"/>
                      <a:pt x="6" y="129"/>
                    </a:cubicBezTo>
                    <a:cubicBezTo>
                      <a:pt x="7" y="120"/>
                      <a:pt x="7" y="120"/>
                      <a:pt x="7" y="120"/>
                    </a:cubicBezTo>
                    <a:cubicBezTo>
                      <a:pt x="7" y="110"/>
                      <a:pt x="7" y="110"/>
                      <a:pt x="7" y="110"/>
                    </a:cubicBezTo>
                    <a:cubicBezTo>
                      <a:pt x="5" y="104"/>
                      <a:pt x="5" y="104"/>
                      <a:pt x="5" y="104"/>
                    </a:cubicBezTo>
                    <a:cubicBezTo>
                      <a:pt x="4" y="95"/>
                      <a:pt x="4" y="95"/>
                      <a:pt x="4" y="95"/>
                    </a:cubicBezTo>
                    <a:cubicBezTo>
                      <a:pt x="6" y="90"/>
                      <a:pt x="6" y="90"/>
                      <a:pt x="6" y="90"/>
                    </a:cubicBezTo>
                    <a:cubicBezTo>
                      <a:pt x="8" y="84"/>
                      <a:pt x="8" y="84"/>
                      <a:pt x="8" y="84"/>
                    </a:cubicBezTo>
                    <a:cubicBezTo>
                      <a:pt x="5" y="76"/>
                      <a:pt x="5" y="76"/>
                      <a:pt x="5" y="76"/>
                    </a:cubicBezTo>
                    <a:lnTo>
                      <a:pt x="0" y="73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38" name="Freeform 28"/>
              <p:cNvSpPr>
                <a:spLocks/>
              </p:cNvSpPr>
              <p:nvPr/>
            </p:nvSpPr>
            <p:spPr bwMode="auto">
              <a:xfrm>
                <a:off x="10696575" y="2551113"/>
                <a:ext cx="134937" cy="187325"/>
              </a:xfrm>
              <a:custGeom>
                <a:avLst/>
                <a:gdLst>
                  <a:gd name="T0" fmla="*/ 10 w 85"/>
                  <a:gd name="T1" fmla="*/ 2 h 118"/>
                  <a:gd name="T2" fmla="*/ 19 w 85"/>
                  <a:gd name="T3" fmla="*/ 9 h 118"/>
                  <a:gd name="T4" fmla="*/ 33 w 85"/>
                  <a:gd name="T5" fmla="*/ 14 h 118"/>
                  <a:gd name="T6" fmla="*/ 47 w 85"/>
                  <a:gd name="T7" fmla="*/ 21 h 118"/>
                  <a:gd name="T8" fmla="*/ 64 w 85"/>
                  <a:gd name="T9" fmla="*/ 31 h 118"/>
                  <a:gd name="T10" fmla="*/ 83 w 85"/>
                  <a:gd name="T11" fmla="*/ 50 h 118"/>
                  <a:gd name="T12" fmla="*/ 85 w 85"/>
                  <a:gd name="T13" fmla="*/ 52 h 118"/>
                  <a:gd name="T14" fmla="*/ 81 w 85"/>
                  <a:gd name="T15" fmla="*/ 61 h 118"/>
                  <a:gd name="T16" fmla="*/ 62 w 85"/>
                  <a:gd name="T17" fmla="*/ 85 h 118"/>
                  <a:gd name="T18" fmla="*/ 50 w 85"/>
                  <a:gd name="T19" fmla="*/ 99 h 118"/>
                  <a:gd name="T20" fmla="*/ 38 w 85"/>
                  <a:gd name="T21" fmla="*/ 116 h 118"/>
                  <a:gd name="T22" fmla="*/ 28 w 85"/>
                  <a:gd name="T23" fmla="*/ 118 h 118"/>
                  <a:gd name="T24" fmla="*/ 17 w 85"/>
                  <a:gd name="T25" fmla="*/ 116 h 118"/>
                  <a:gd name="T26" fmla="*/ 12 w 85"/>
                  <a:gd name="T27" fmla="*/ 109 h 118"/>
                  <a:gd name="T28" fmla="*/ 5 w 85"/>
                  <a:gd name="T29" fmla="*/ 99 h 118"/>
                  <a:gd name="T30" fmla="*/ 0 w 85"/>
                  <a:gd name="T31" fmla="*/ 90 h 118"/>
                  <a:gd name="T32" fmla="*/ 0 w 85"/>
                  <a:gd name="T33" fmla="*/ 80 h 118"/>
                  <a:gd name="T34" fmla="*/ 12 w 85"/>
                  <a:gd name="T35" fmla="*/ 78 h 118"/>
                  <a:gd name="T36" fmla="*/ 17 w 85"/>
                  <a:gd name="T37" fmla="*/ 64 h 118"/>
                  <a:gd name="T38" fmla="*/ 17 w 85"/>
                  <a:gd name="T39" fmla="*/ 43 h 118"/>
                  <a:gd name="T40" fmla="*/ 17 w 85"/>
                  <a:gd name="T41" fmla="*/ 26 h 118"/>
                  <a:gd name="T42" fmla="*/ 12 w 85"/>
                  <a:gd name="T43" fmla="*/ 16 h 118"/>
                  <a:gd name="T44" fmla="*/ 5 w 85"/>
                  <a:gd name="T45" fmla="*/ 9 h 118"/>
                  <a:gd name="T46" fmla="*/ 5 w 85"/>
                  <a:gd name="T47" fmla="*/ 0 h 118"/>
                  <a:gd name="T48" fmla="*/ 10 w 85"/>
                  <a:gd name="T49" fmla="*/ 2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5" h="118">
                    <a:moveTo>
                      <a:pt x="10" y="2"/>
                    </a:moveTo>
                    <a:lnTo>
                      <a:pt x="19" y="9"/>
                    </a:lnTo>
                    <a:lnTo>
                      <a:pt x="33" y="14"/>
                    </a:lnTo>
                    <a:lnTo>
                      <a:pt x="47" y="21"/>
                    </a:lnTo>
                    <a:lnTo>
                      <a:pt x="64" y="31"/>
                    </a:lnTo>
                    <a:lnTo>
                      <a:pt x="83" y="50"/>
                    </a:lnTo>
                    <a:lnTo>
                      <a:pt x="85" y="52"/>
                    </a:lnTo>
                    <a:lnTo>
                      <a:pt x="81" y="61"/>
                    </a:lnTo>
                    <a:lnTo>
                      <a:pt x="62" y="85"/>
                    </a:lnTo>
                    <a:lnTo>
                      <a:pt x="50" y="99"/>
                    </a:lnTo>
                    <a:lnTo>
                      <a:pt x="38" y="116"/>
                    </a:lnTo>
                    <a:lnTo>
                      <a:pt x="28" y="118"/>
                    </a:lnTo>
                    <a:lnTo>
                      <a:pt x="17" y="116"/>
                    </a:lnTo>
                    <a:lnTo>
                      <a:pt x="12" y="109"/>
                    </a:lnTo>
                    <a:lnTo>
                      <a:pt x="5" y="99"/>
                    </a:lnTo>
                    <a:lnTo>
                      <a:pt x="0" y="90"/>
                    </a:lnTo>
                    <a:lnTo>
                      <a:pt x="0" y="80"/>
                    </a:lnTo>
                    <a:lnTo>
                      <a:pt x="12" y="78"/>
                    </a:lnTo>
                    <a:lnTo>
                      <a:pt x="17" y="64"/>
                    </a:lnTo>
                    <a:lnTo>
                      <a:pt x="17" y="43"/>
                    </a:lnTo>
                    <a:lnTo>
                      <a:pt x="17" y="26"/>
                    </a:lnTo>
                    <a:lnTo>
                      <a:pt x="12" y="16"/>
                    </a:lnTo>
                    <a:lnTo>
                      <a:pt x="5" y="9"/>
                    </a:lnTo>
                    <a:lnTo>
                      <a:pt x="5" y="0"/>
                    </a:lnTo>
                    <a:lnTo>
                      <a:pt x="10" y="2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39" name="Freeform 29"/>
              <p:cNvSpPr>
                <a:spLocks/>
              </p:cNvSpPr>
              <p:nvPr/>
            </p:nvSpPr>
            <p:spPr bwMode="auto">
              <a:xfrm>
                <a:off x="10696575" y="2474913"/>
                <a:ext cx="263525" cy="139700"/>
              </a:xfrm>
              <a:custGeom>
                <a:avLst/>
                <a:gdLst>
                  <a:gd name="T0" fmla="*/ 0 w 166"/>
                  <a:gd name="T1" fmla="*/ 34 h 88"/>
                  <a:gd name="T2" fmla="*/ 10 w 166"/>
                  <a:gd name="T3" fmla="*/ 41 h 88"/>
                  <a:gd name="T4" fmla="*/ 21 w 166"/>
                  <a:gd name="T5" fmla="*/ 48 h 88"/>
                  <a:gd name="T6" fmla="*/ 36 w 166"/>
                  <a:gd name="T7" fmla="*/ 53 h 88"/>
                  <a:gd name="T8" fmla="*/ 47 w 166"/>
                  <a:gd name="T9" fmla="*/ 60 h 88"/>
                  <a:gd name="T10" fmla="*/ 57 w 166"/>
                  <a:gd name="T11" fmla="*/ 64 h 88"/>
                  <a:gd name="T12" fmla="*/ 66 w 166"/>
                  <a:gd name="T13" fmla="*/ 69 h 88"/>
                  <a:gd name="T14" fmla="*/ 78 w 166"/>
                  <a:gd name="T15" fmla="*/ 79 h 88"/>
                  <a:gd name="T16" fmla="*/ 88 w 166"/>
                  <a:gd name="T17" fmla="*/ 86 h 88"/>
                  <a:gd name="T18" fmla="*/ 100 w 166"/>
                  <a:gd name="T19" fmla="*/ 88 h 88"/>
                  <a:gd name="T20" fmla="*/ 109 w 166"/>
                  <a:gd name="T21" fmla="*/ 81 h 88"/>
                  <a:gd name="T22" fmla="*/ 126 w 166"/>
                  <a:gd name="T23" fmla="*/ 67 h 88"/>
                  <a:gd name="T24" fmla="*/ 140 w 166"/>
                  <a:gd name="T25" fmla="*/ 48 h 88"/>
                  <a:gd name="T26" fmla="*/ 152 w 166"/>
                  <a:gd name="T27" fmla="*/ 36 h 88"/>
                  <a:gd name="T28" fmla="*/ 159 w 166"/>
                  <a:gd name="T29" fmla="*/ 27 h 88"/>
                  <a:gd name="T30" fmla="*/ 163 w 166"/>
                  <a:gd name="T31" fmla="*/ 15 h 88"/>
                  <a:gd name="T32" fmla="*/ 166 w 166"/>
                  <a:gd name="T33" fmla="*/ 5 h 88"/>
                  <a:gd name="T34" fmla="*/ 149 w 166"/>
                  <a:gd name="T35" fmla="*/ 0 h 88"/>
                  <a:gd name="T36" fmla="*/ 135 w 166"/>
                  <a:gd name="T37" fmla="*/ 3 h 88"/>
                  <a:gd name="T38" fmla="*/ 126 w 166"/>
                  <a:gd name="T39" fmla="*/ 5 h 88"/>
                  <a:gd name="T40" fmla="*/ 118 w 166"/>
                  <a:gd name="T41" fmla="*/ 22 h 88"/>
                  <a:gd name="T42" fmla="*/ 107 w 166"/>
                  <a:gd name="T43" fmla="*/ 29 h 88"/>
                  <a:gd name="T44" fmla="*/ 90 w 166"/>
                  <a:gd name="T45" fmla="*/ 31 h 88"/>
                  <a:gd name="T46" fmla="*/ 73 w 166"/>
                  <a:gd name="T47" fmla="*/ 31 h 88"/>
                  <a:gd name="T48" fmla="*/ 57 w 166"/>
                  <a:gd name="T49" fmla="*/ 31 h 88"/>
                  <a:gd name="T50" fmla="*/ 45 w 166"/>
                  <a:gd name="T51" fmla="*/ 27 h 88"/>
                  <a:gd name="T52" fmla="*/ 36 w 166"/>
                  <a:gd name="T53" fmla="*/ 19 h 88"/>
                  <a:gd name="T54" fmla="*/ 28 w 166"/>
                  <a:gd name="T55" fmla="*/ 15 h 88"/>
                  <a:gd name="T56" fmla="*/ 19 w 166"/>
                  <a:gd name="T57" fmla="*/ 15 h 88"/>
                  <a:gd name="T58" fmla="*/ 10 w 166"/>
                  <a:gd name="T59" fmla="*/ 19 h 88"/>
                  <a:gd name="T60" fmla="*/ 2 w 166"/>
                  <a:gd name="T61" fmla="*/ 27 h 88"/>
                  <a:gd name="T62" fmla="*/ 0 w 166"/>
                  <a:gd name="T63" fmla="*/ 34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66" h="88">
                    <a:moveTo>
                      <a:pt x="0" y="34"/>
                    </a:moveTo>
                    <a:lnTo>
                      <a:pt x="10" y="41"/>
                    </a:lnTo>
                    <a:lnTo>
                      <a:pt x="21" y="48"/>
                    </a:lnTo>
                    <a:lnTo>
                      <a:pt x="36" y="53"/>
                    </a:lnTo>
                    <a:lnTo>
                      <a:pt x="47" y="60"/>
                    </a:lnTo>
                    <a:lnTo>
                      <a:pt x="57" y="64"/>
                    </a:lnTo>
                    <a:lnTo>
                      <a:pt x="66" y="69"/>
                    </a:lnTo>
                    <a:lnTo>
                      <a:pt x="78" y="79"/>
                    </a:lnTo>
                    <a:lnTo>
                      <a:pt x="88" y="86"/>
                    </a:lnTo>
                    <a:lnTo>
                      <a:pt x="100" y="88"/>
                    </a:lnTo>
                    <a:lnTo>
                      <a:pt x="109" y="81"/>
                    </a:lnTo>
                    <a:lnTo>
                      <a:pt x="126" y="67"/>
                    </a:lnTo>
                    <a:lnTo>
                      <a:pt x="140" y="48"/>
                    </a:lnTo>
                    <a:lnTo>
                      <a:pt x="152" y="36"/>
                    </a:lnTo>
                    <a:lnTo>
                      <a:pt x="159" y="27"/>
                    </a:lnTo>
                    <a:lnTo>
                      <a:pt x="163" y="15"/>
                    </a:lnTo>
                    <a:lnTo>
                      <a:pt x="166" y="5"/>
                    </a:lnTo>
                    <a:lnTo>
                      <a:pt x="149" y="0"/>
                    </a:lnTo>
                    <a:lnTo>
                      <a:pt x="135" y="3"/>
                    </a:lnTo>
                    <a:lnTo>
                      <a:pt x="126" y="5"/>
                    </a:lnTo>
                    <a:lnTo>
                      <a:pt x="118" y="22"/>
                    </a:lnTo>
                    <a:lnTo>
                      <a:pt x="107" y="29"/>
                    </a:lnTo>
                    <a:lnTo>
                      <a:pt x="90" y="31"/>
                    </a:lnTo>
                    <a:lnTo>
                      <a:pt x="73" y="31"/>
                    </a:lnTo>
                    <a:lnTo>
                      <a:pt x="57" y="31"/>
                    </a:lnTo>
                    <a:lnTo>
                      <a:pt x="45" y="27"/>
                    </a:lnTo>
                    <a:lnTo>
                      <a:pt x="36" y="19"/>
                    </a:lnTo>
                    <a:lnTo>
                      <a:pt x="28" y="15"/>
                    </a:lnTo>
                    <a:lnTo>
                      <a:pt x="19" y="15"/>
                    </a:lnTo>
                    <a:lnTo>
                      <a:pt x="10" y="19"/>
                    </a:lnTo>
                    <a:lnTo>
                      <a:pt x="2" y="27"/>
                    </a:lnTo>
                    <a:lnTo>
                      <a:pt x="0" y="34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40" name="Freeform 30"/>
              <p:cNvSpPr>
                <a:spLocks/>
              </p:cNvSpPr>
              <p:nvPr/>
            </p:nvSpPr>
            <p:spPr bwMode="auto">
              <a:xfrm>
                <a:off x="9910763" y="1885950"/>
                <a:ext cx="533400" cy="777875"/>
              </a:xfrm>
              <a:custGeom>
                <a:avLst/>
                <a:gdLst>
                  <a:gd name="T0" fmla="*/ 113 w 142"/>
                  <a:gd name="T1" fmla="*/ 0 h 207"/>
                  <a:gd name="T2" fmla="*/ 120 w 142"/>
                  <a:gd name="T3" fmla="*/ 4 h 207"/>
                  <a:gd name="T4" fmla="*/ 116 w 142"/>
                  <a:gd name="T5" fmla="*/ 11 h 207"/>
                  <a:gd name="T6" fmla="*/ 120 w 142"/>
                  <a:gd name="T7" fmla="*/ 20 h 207"/>
                  <a:gd name="T8" fmla="*/ 125 w 142"/>
                  <a:gd name="T9" fmla="*/ 31 h 207"/>
                  <a:gd name="T10" fmla="*/ 127 w 142"/>
                  <a:gd name="T11" fmla="*/ 42 h 207"/>
                  <a:gd name="T12" fmla="*/ 129 w 142"/>
                  <a:gd name="T13" fmla="*/ 70 h 207"/>
                  <a:gd name="T14" fmla="*/ 130 w 142"/>
                  <a:gd name="T15" fmla="*/ 82 h 207"/>
                  <a:gd name="T16" fmla="*/ 134 w 142"/>
                  <a:gd name="T17" fmla="*/ 97 h 207"/>
                  <a:gd name="T18" fmla="*/ 140 w 142"/>
                  <a:gd name="T19" fmla="*/ 104 h 207"/>
                  <a:gd name="T20" fmla="*/ 139 w 142"/>
                  <a:gd name="T21" fmla="*/ 112 h 207"/>
                  <a:gd name="T22" fmla="*/ 136 w 142"/>
                  <a:gd name="T23" fmla="*/ 124 h 207"/>
                  <a:gd name="T24" fmla="*/ 139 w 142"/>
                  <a:gd name="T25" fmla="*/ 134 h 207"/>
                  <a:gd name="T26" fmla="*/ 129 w 142"/>
                  <a:gd name="T27" fmla="*/ 144 h 207"/>
                  <a:gd name="T28" fmla="*/ 115 w 142"/>
                  <a:gd name="T29" fmla="*/ 155 h 207"/>
                  <a:gd name="T30" fmla="*/ 103 w 142"/>
                  <a:gd name="T31" fmla="*/ 166 h 207"/>
                  <a:gd name="T32" fmla="*/ 92 w 142"/>
                  <a:gd name="T33" fmla="*/ 169 h 207"/>
                  <a:gd name="T34" fmla="*/ 81 w 142"/>
                  <a:gd name="T35" fmla="*/ 171 h 207"/>
                  <a:gd name="T36" fmla="*/ 72 w 142"/>
                  <a:gd name="T37" fmla="*/ 168 h 207"/>
                  <a:gd name="T38" fmla="*/ 61 w 142"/>
                  <a:gd name="T39" fmla="*/ 167 h 207"/>
                  <a:gd name="T40" fmla="*/ 55 w 142"/>
                  <a:gd name="T41" fmla="*/ 174 h 207"/>
                  <a:gd name="T42" fmla="*/ 55 w 142"/>
                  <a:gd name="T43" fmla="*/ 184 h 207"/>
                  <a:gd name="T44" fmla="*/ 50 w 142"/>
                  <a:gd name="T45" fmla="*/ 194 h 207"/>
                  <a:gd name="T46" fmla="*/ 41 w 142"/>
                  <a:gd name="T47" fmla="*/ 199 h 207"/>
                  <a:gd name="T48" fmla="*/ 31 w 142"/>
                  <a:gd name="T49" fmla="*/ 205 h 207"/>
                  <a:gd name="T50" fmla="*/ 21 w 142"/>
                  <a:gd name="T51" fmla="*/ 205 h 207"/>
                  <a:gd name="T52" fmla="*/ 15 w 142"/>
                  <a:gd name="T53" fmla="*/ 200 h 207"/>
                  <a:gd name="T54" fmla="*/ 10 w 142"/>
                  <a:gd name="T55" fmla="*/ 195 h 207"/>
                  <a:gd name="T56" fmla="*/ 3 w 142"/>
                  <a:gd name="T57" fmla="*/ 188 h 207"/>
                  <a:gd name="T58" fmla="*/ 3 w 142"/>
                  <a:gd name="T59" fmla="*/ 175 h 207"/>
                  <a:gd name="T60" fmla="*/ 0 w 142"/>
                  <a:gd name="T61" fmla="*/ 162 h 207"/>
                  <a:gd name="T62" fmla="*/ 6 w 142"/>
                  <a:gd name="T63" fmla="*/ 151 h 207"/>
                  <a:gd name="T64" fmla="*/ 11 w 142"/>
                  <a:gd name="T65" fmla="*/ 135 h 207"/>
                  <a:gd name="T66" fmla="*/ 15 w 142"/>
                  <a:gd name="T67" fmla="*/ 127 h 207"/>
                  <a:gd name="T68" fmla="*/ 23 w 142"/>
                  <a:gd name="T69" fmla="*/ 123 h 207"/>
                  <a:gd name="T70" fmla="*/ 35 w 142"/>
                  <a:gd name="T71" fmla="*/ 119 h 207"/>
                  <a:gd name="T72" fmla="*/ 46 w 142"/>
                  <a:gd name="T73" fmla="*/ 108 h 207"/>
                  <a:gd name="T74" fmla="*/ 56 w 142"/>
                  <a:gd name="T75" fmla="*/ 104 h 207"/>
                  <a:gd name="T76" fmla="*/ 66 w 142"/>
                  <a:gd name="T77" fmla="*/ 104 h 207"/>
                  <a:gd name="T78" fmla="*/ 77 w 142"/>
                  <a:gd name="T79" fmla="*/ 102 h 207"/>
                  <a:gd name="T80" fmla="*/ 81 w 142"/>
                  <a:gd name="T81" fmla="*/ 89 h 207"/>
                  <a:gd name="T82" fmla="*/ 77 w 142"/>
                  <a:gd name="T83" fmla="*/ 81 h 207"/>
                  <a:gd name="T84" fmla="*/ 79 w 142"/>
                  <a:gd name="T85" fmla="*/ 70 h 207"/>
                  <a:gd name="T86" fmla="*/ 84 w 142"/>
                  <a:gd name="T87" fmla="*/ 62 h 207"/>
                  <a:gd name="T88" fmla="*/ 82 w 142"/>
                  <a:gd name="T89" fmla="*/ 50 h 207"/>
                  <a:gd name="T90" fmla="*/ 81 w 142"/>
                  <a:gd name="T91" fmla="*/ 36 h 207"/>
                  <a:gd name="T92" fmla="*/ 85 w 142"/>
                  <a:gd name="T93" fmla="*/ 25 h 207"/>
                  <a:gd name="T94" fmla="*/ 93 w 142"/>
                  <a:gd name="T95" fmla="*/ 17 h 207"/>
                  <a:gd name="T96" fmla="*/ 107 w 142"/>
                  <a:gd name="T97" fmla="*/ 6 h 2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42" h="207">
                    <a:moveTo>
                      <a:pt x="109" y="0"/>
                    </a:moveTo>
                    <a:cubicBezTo>
                      <a:pt x="113" y="0"/>
                      <a:pt x="113" y="0"/>
                      <a:pt x="113" y="0"/>
                    </a:cubicBezTo>
                    <a:cubicBezTo>
                      <a:pt x="118" y="2"/>
                      <a:pt x="118" y="2"/>
                      <a:pt x="118" y="2"/>
                    </a:cubicBezTo>
                    <a:cubicBezTo>
                      <a:pt x="120" y="4"/>
                      <a:pt x="120" y="4"/>
                      <a:pt x="120" y="4"/>
                    </a:cubicBezTo>
                    <a:cubicBezTo>
                      <a:pt x="117" y="7"/>
                      <a:pt x="117" y="7"/>
                      <a:pt x="117" y="7"/>
                    </a:cubicBezTo>
                    <a:cubicBezTo>
                      <a:pt x="116" y="11"/>
                      <a:pt x="116" y="11"/>
                      <a:pt x="116" y="11"/>
                    </a:cubicBezTo>
                    <a:cubicBezTo>
                      <a:pt x="117" y="15"/>
                      <a:pt x="117" y="15"/>
                      <a:pt x="117" y="15"/>
                    </a:cubicBezTo>
                    <a:cubicBezTo>
                      <a:pt x="120" y="20"/>
                      <a:pt x="120" y="20"/>
                      <a:pt x="120" y="20"/>
                    </a:cubicBezTo>
                    <a:cubicBezTo>
                      <a:pt x="123" y="26"/>
                      <a:pt x="123" y="26"/>
                      <a:pt x="123" y="26"/>
                    </a:cubicBezTo>
                    <a:cubicBezTo>
                      <a:pt x="125" y="31"/>
                      <a:pt x="125" y="31"/>
                      <a:pt x="125" y="31"/>
                    </a:cubicBezTo>
                    <a:cubicBezTo>
                      <a:pt x="125" y="36"/>
                      <a:pt x="125" y="36"/>
                      <a:pt x="125" y="36"/>
                    </a:cubicBezTo>
                    <a:cubicBezTo>
                      <a:pt x="127" y="42"/>
                      <a:pt x="127" y="42"/>
                      <a:pt x="127" y="42"/>
                    </a:cubicBezTo>
                    <a:cubicBezTo>
                      <a:pt x="127" y="53"/>
                      <a:pt x="127" y="53"/>
                      <a:pt x="127" y="53"/>
                    </a:cubicBezTo>
                    <a:cubicBezTo>
                      <a:pt x="129" y="70"/>
                      <a:pt x="129" y="70"/>
                      <a:pt x="129" y="70"/>
                    </a:cubicBezTo>
                    <a:cubicBezTo>
                      <a:pt x="129" y="77"/>
                      <a:pt x="129" y="77"/>
                      <a:pt x="129" y="77"/>
                    </a:cubicBezTo>
                    <a:cubicBezTo>
                      <a:pt x="130" y="82"/>
                      <a:pt x="130" y="82"/>
                      <a:pt x="130" y="82"/>
                    </a:cubicBezTo>
                    <a:cubicBezTo>
                      <a:pt x="132" y="92"/>
                      <a:pt x="132" y="92"/>
                      <a:pt x="132" y="92"/>
                    </a:cubicBezTo>
                    <a:cubicBezTo>
                      <a:pt x="134" y="97"/>
                      <a:pt x="134" y="97"/>
                      <a:pt x="134" y="97"/>
                    </a:cubicBezTo>
                    <a:cubicBezTo>
                      <a:pt x="135" y="101"/>
                      <a:pt x="135" y="101"/>
                      <a:pt x="135" y="101"/>
                    </a:cubicBezTo>
                    <a:cubicBezTo>
                      <a:pt x="140" y="104"/>
                      <a:pt x="140" y="104"/>
                      <a:pt x="140" y="104"/>
                    </a:cubicBezTo>
                    <a:cubicBezTo>
                      <a:pt x="142" y="108"/>
                      <a:pt x="142" y="108"/>
                      <a:pt x="142" y="108"/>
                    </a:cubicBezTo>
                    <a:cubicBezTo>
                      <a:pt x="142" y="108"/>
                      <a:pt x="141" y="111"/>
                      <a:pt x="139" y="112"/>
                    </a:cubicBezTo>
                    <a:cubicBezTo>
                      <a:pt x="138" y="112"/>
                      <a:pt x="136" y="117"/>
                      <a:pt x="136" y="117"/>
                    </a:cubicBezTo>
                    <a:cubicBezTo>
                      <a:pt x="136" y="124"/>
                      <a:pt x="136" y="124"/>
                      <a:pt x="136" y="124"/>
                    </a:cubicBezTo>
                    <a:cubicBezTo>
                      <a:pt x="138" y="129"/>
                      <a:pt x="138" y="129"/>
                      <a:pt x="138" y="129"/>
                    </a:cubicBezTo>
                    <a:cubicBezTo>
                      <a:pt x="139" y="134"/>
                      <a:pt x="139" y="134"/>
                      <a:pt x="139" y="134"/>
                    </a:cubicBezTo>
                    <a:cubicBezTo>
                      <a:pt x="137" y="139"/>
                      <a:pt x="137" y="139"/>
                      <a:pt x="137" y="139"/>
                    </a:cubicBezTo>
                    <a:cubicBezTo>
                      <a:pt x="129" y="144"/>
                      <a:pt x="129" y="144"/>
                      <a:pt x="129" y="144"/>
                    </a:cubicBezTo>
                    <a:cubicBezTo>
                      <a:pt x="121" y="150"/>
                      <a:pt x="121" y="150"/>
                      <a:pt x="121" y="150"/>
                    </a:cubicBezTo>
                    <a:cubicBezTo>
                      <a:pt x="115" y="155"/>
                      <a:pt x="115" y="155"/>
                      <a:pt x="115" y="155"/>
                    </a:cubicBezTo>
                    <a:cubicBezTo>
                      <a:pt x="109" y="162"/>
                      <a:pt x="109" y="162"/>
                      <a:pt x="109" y="162"/>
                    </a:cubicBezTo>
                    <a:cubicBezTo>
                      <a:pt x="103" y="166"/>
                      <a:pt x="103" y="166"/>
                      <a:pt x="103" y="166"/>
                    </a:cubicBezTo>
                    <a:cubicBezTo>
                      <a:pt x="96" y="166"/>
                      <a:pt x="96" y="166"/>
                      <a:pt x="96" y="166"/>
                    </a:cubicBezTo>
                    <a:cubicBezTo>
                      <a:pt x="92" y="169"/>
                      <a:pt x="92" y="169"/>
                      <a:pt x="92" y="169"/>
                    </a:cubicBezTo>
                    <a:cubicBezTo>
                      <a:pt x="87" y="171"/>
                      <a:pt x="87" y="171"/>
                      <a:pt x="87" y="171"/>
                    </a:cubicBezTo>
                    <a:cubicBezTo>
                      <a:pt x="81" y="171"/>
                      <a:pt x="81" y="171"/>
                      <a:pt x="81" y="171"/>
                    </a:cubicBezTo>
                    <a:cubicBezTo>
                      <a:pt x="77" y="170"/>
                      <a:pt x="77" y="170"/>
                      <a:pt x="77" y="170"/>
                    </a:cubicBezTo>
                    <a:cubicBezTo>
                      <a:pt x="72" y="168"/>
                      <a:pt x="72" y="168"/>
                      <a:pt x="72" y="168"/>
                    </a:cubicBezTo>
                    <a:cubicBezTo>
                      <a:pt x="65" y="167"/>
                      <a:pt x="65" y="167"/>
                      <a:pt x="65" y="167"/>
                    </a:cubicBezTo>
                    <a:cubicBezTo>
                      <a:pt x="61" y="167"/>
                      <a:pt x="61" y="167"/>
                      <a:pt x="61" y="167"/>
                    </a:cubicBezTo>
                    <a:cubicBezTo>
                      <a:pt x="58" y="170"/>
                      <a:pt x="58" y="170"/>
                      <a:pt x="58" y="170"/>
                    </a:cubicBezTo>
                    <a:cubicBezTo>
                      <a:pt x="55" y="174"/>
                      <a:pt x="55" y="174"/>
                      <a:pt x="55" y="174"/>
                    </a:cubicBezTo>
                    <a:cubicBezTo>
                      <a:pt x="55" y="180"/>
                      <a:pt x="55" y="180"/>
                      <a:pt x="55" y="180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3" y="190"/>
                      <a:pt x="53" y="190"/>
                      <a:pt x="53" y="190"/>
                    </a:cubicBezTo>
                    <a:cubicBezTo>
                      <a:pt x="50" y="194"/>
                      <a:pt x="50" y="194"/>
                      <a:pt x="50" y="194"/>
                    </a:cubicBezTo>
                    <a:cubicBezTo>
                      <a:pt x="46" y="198"/>
                      <a:pt x="46" y="198"/>
                      <a:pt x="46" y="198"/>
                    </a:cubicBezTo>
                    <a:cubicBezTo>
                      <a:pt x="41" y="199"/>
                      <a:pt x="41" y="199"/>
                      <a:pt x="41" y="199"/>
                    </a:cubicBezTo>
                    <a:cubicBezTo>
                      <a:pt x="36" y="202"/>
                      <a:pt x="36" y="202"/>
                      <a:pt x="36" y="202"/>
                    </a:cubicBezTo>
                    <a:cubicBezTo>
                      <a:pt x="31" y="205"/>
                      <a:pt x="31" y="205"/>
                      <a:pt x="31" y="205"/>
                    </a:cubicBezTo>
                    <a:cubicBezTo>
                      <a:pt x="26" y="207"/>
                      <a:pt x="26" y="207"/>
                      <a:pt x="26" y="207"/>
                    </a:cubicBezTo>
                    <a:cubicBezTo>
                      <a:pt x="26" y="207"/>
                      <a:pt x="24" y="205"/>
                      <a:pt x="21" y="205"/>
                    </a:cubicBezTo>
                    <a:cubicBezTo>
                      <a:pt x="18" y="204"/>
                      <a:pt x="18" y="204"/>
                      <a:pt x="18" y="204"/>
                    </a:cubicBezTo>
                    <a:cubicBezTo>
                      <a:pt x="15" y="200"/>
                      <a:pt x="15" y="200"/>
                      <a:pt x="15" y="200"/>
                    </a:cubicBezTo>
                    <a:cubicBezTo>
                      <a:pt x="13" y="197"/>
                      <a:pt x="13" y="197"/>
                      <a:pt x="13" y="197"/>
                    </a:cubicBezTo>
                    <a:cubicBezTo>
                      <a:pt x="10" y="195"/>
                      <a:pt x="10" y="195"/>
                      <a:pt x="10" y="195"/>
                    </a:cubicBezTo>
                    <a:cubicBezTo>
                      <a:pt x="4" y="195"/>
                      <a:pt x="4" y="195"/>
                      <a:pt x="4" y="195"/>
                    </a:cubicBezTo>
                    <a:cubicBezTo>
                      <a:pt x="3" y="188"/>
                      <a:pt x="3" y="188"/>
                      <a:pt x="3" y="188"/>
                    </a:cubicBezTo>
                    <a:cubicBezTo>
                      <a:pt x="3" y="182"/>
                      <a:pt x="3" y="182"/>
                      <a:pt x="3" y="182"/>
                    </a:cubicBezTo>
                    <a:cubicBezTo>
                      <a:pt x="3" y="175"/>
                      <a:pt x="3" y="175"/>
                      <a:pt x="3" y="175"/>
                    </a:cubicBezTo>
                    <a:cubicBezTo>
                      <a:pt x="1" y="170"/>
                      <a:pt x="1" y="170"/>
                      <a:pt x="1" y="170"/>
                    </a:cubicBezTo>
                    <a:cubicBezTo>
                      <a:pt x="0" y="162"/>
                      <a:pt x="0" y="162"/>
                      <a:pt x="0" y="162"/>
                    </a:cubicBezTo>
                    <a:cubicBezTo>
                      <a:pt x="3" y="156"/>
                      <a:pt x="3" y="156"/>
                      <a:pt x="3" y="156"/>
                    </a:cubicBezTo>
                    <a:cubicBezTo>
                      <a:pt x="6" y="151"/>
                      <a:pt x="6" y="151"/>
                      <a:pt x="6" y="151"/>
                    </a:cubicBezTo>
                    <a:cubicBezTo>
                      <a:pt x="9" y="143"/>
                      <a:pt x="9" y="143"/>
                      <a:pt x="9" y="143"/>
                    </a:cubicBezTo>
                    <a:cubicBezTo>
                      <a:pt x="11" y="135"/>
                      <a:pt x="11" y="135"/>
                      <a:pt x="11" y="135"/>
                    </a:cubicBezTo>
                    <a:cubicBezTo>
                      <a:pt x="12" y="130"/>
                      <a:pt x="12" y="130"/>
                      <a:pt x="12" y="130"/>
                    </a:cubicBezTo>
                    <a:cubicBezTo>
                      <a:pt x="15" y="127"/>
                      <a:pt x="15" y="127"/>
                      <a:pt x="15" y="127"/>
                    </a:cubicBezTo>
                    <a:cubicBezTo>
                      <a:pt x="19" y="125"/>
                      <a:pt x="19" y="125"/>
                      <a:pt x="19" y="125"/>
                    </a:cubicBezTo>
                    <a:cubicBezTo>
                      <a:pt x="23" y="123"/>
                      <a:pt x="23" y="123"/>
                      <a:pt x="23" y="123"/>
                    </a:cubicBezTo>
                    <a:cubicBezTo>
                      <a:pt x="28" y="121"/>
                      <a:pt x="28" y="121"/>
                      <a:pt x="28" y="121"/>
                    </a:cubicBezTo>
                    <a:cubicBezTo>
                      <a:pt x="35" y="119"/>
                      <a:pt x="35" y="119"/>
                      <a:pt x="35" y="119"/>
                    </a:cubicBezTo>
                    <a:cubicBezTo>
                      <a:pt x="41" y="113"/>
                      <a:pt x="41" y="113"/>
                      <a:pt x="41" y="113"/>
                    </a:cubicBezTo>
                    <a:cubicBezTo>
                      <a:pt x="46" y="108"/>
                      <a:pt x="46" y="108"/>
                      <a:pt x="46" y="108"/>
                    </a:cubicBezTo>
                    <a:cubicBezTo>
                      <a:pt x="50" y="105"/>
                      <a:pt x="50" y="105"/>
                      <a:pt x="50" y="105"/>
                    </a:cubicBezTo>
                    <a:cubicBezTo>
                      <a:pt x="56" y="104"/>
                      <a:pt x="56" y="104"/>
                      <a:pt x="56" y="104"/>
                    </a:cubicBezTo>
                    <a:cubicBezTo>
                      <a:pt x="61" y="103"/>
                      <a:pt x="61" y="103"/>
                      <a:pt x="61" y="103"/>
                    </a:cubicBezTo>
                    <a:cubicBezTo>
                      <a:pt x="66" y="104"/>
                      <a:pt x="66" y="104"/>
                      <a:pt x="66" y="104"/>
                    </a:cubicBezTo>
                    <a:cubicBezTo>
                      <a:pt x="71" y="104"/>
                      <a:pt x="71" y="104"/>
                      <a:pt x="71" y="104"/>
                    </a:cubicBezTo>
                    <a:cubicBezTo>
                      <a:pt x="77" y="102"/>
                      <a:pt x="77" y="102"/>
                      <a:pt x="77" y="102"/>
                    </a:cubicBezTo>
                    <a:cubicBezTo>
                      <a:pt x="80" y="96"/>
                      <a:pt x="80" y="96"/>
                      <a:pt x="80" y="96"/>
                    </a:cubicBezTo>
                    <a:cubicBezTo>
                      <a:pt x="81" y="89"/>
                      <a:pt x="81" y="89"/>
                      <a:pt x="81" y="89"/>
                    </a:cubicBezTo>
                    <a:cubicBezTo>
                      <a:pt x="79" y="85"/>
                      <a:pt x="79" y="85"/>
                      <a:pt x="79" y="85"/>
                    </a:cubicBezTo>
                    <a:cubicBezTo>
                      <a:pt x="77" y="81"/>
                      <a:pt x="77" y="81"/>
                      <a:pt x="77" y="81"/>
                    </a:cubicBezTo>
                    <a:cubicBezTo>
                      <a:pt x="78" y="75"/>
                      <a:pt x="78" y="75"/>
                      <a:pt x="78" y="75"/>
                    </a:cubicBezTo>
                    <a:cubicBezTo>
                      <a:pt x="79" y="70"/>
                      <a:pt x="79" y="70"/>
                      <a:pt x="79" y="70"/>
                    </a:cubicBezTo>
                    <a:cubicBezTo>
                      <a:pt x="81" y="66"/>
                      <a:pt x="81" y="66"/>
                      <a:pt x="81" y="66"/>
                    </a:cubicBezTo>
                    <a:cubicBezTo>
                      <a:pt x="84" y="62"/>
                      <a:pt x="84" y="62"/>
                      <a:pt x="84" y="62"/>
                    </a:cubicBezTo>
                    <a:cubicBezTo>
                      <a:pt x="82" y="57"/>
                      <a:pt x="82" y="57"/>
                      <a:pt x="82" y="57"/>
                    </a:cubicBezTo>
                    <a:cubicBezTo>
                      <a:pt x="82" y="50"/>
                      <a:pt x="82" y="50"/>
                      <a:pt x="82" y="50"/>
                    </a:cubicBezTo>
                    <a:cubicBezTo>
                      <a:pt x="81" y="42"/>
                      <a:pt x="81" y="42"/>
                      <a:pt x="81" y="42"/>
                    </a:cubicBezTo>
                    <a:cubicBezTo>
                      <a:pt x="81" y="36"/>
                      <a:pt x="81" y="36"/>
                      <a:pt x="81" y="36"/>
                    </a:cubicBezTo>
                    <a:cubicBezTo>
                      <a:pt x="82" y="30"/>
                      <a:pt x="82" y="30"/>
                      <a:pt x="82" y="30"/>
                    </a:cubicBezTo>
                    <a:cubicBezTo>
                      <a:pt x="85" y="25"/>
                      <a:pt x="85" y="25"/>
                      <a:pt x="85" y="25"/>
                    </a:cubicBezTo>
                    <a:cubicBezTo>
                      <a:pt x="88" y="18"/>
                      <a:pt x="88" y="18"/>
                      <a:pt x="88" y="18"/>
                    </a:cubicBezTo>
                    <a:cubicBezTo>
                      <a:pt x="93" y="17"/>
                      <a:pt x="93" y="17"/>
                      <a:pt x="93" y="17"/>
                    </a:cubicBezTo>
                    <a:cubicBezTo>
                      <a:pt x="103" y="11"/>
                      <a:pt x="103" y="11"/>
                      <a:pt x="103" y="11"/>
                    </a:cubicBezTo>
                    <a:cubicBezTo>
                      <a:pt x="107" y="6"/>
                      <a:pt x="107" y="6"/>
                      <a:pt x="107" y="6"/>
                    </a:cubicBezTo>
                    <a:lnTo>
                      <a:pt x="109" y="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41" name="Freeform 31"/>
              <p:cNvSpPr>
                <a:spLocks/>
              </p:cNvSpPr>
              <p:nvPr/>
            </p:nvSpPr>
            <p:spPr bwMode="auto">
              <a:xfrm>
                <a:off x="10372725" y="1885950"/>
                <a:ext cx="381000" cy="473075"/>
              </a:xfrm>
              <a:custGeom>
                <a:avLst/>
                <a:gdLst>
                  <a:gd name="T0" fmla="*/ 3 w 101"/>
                  <a:gd name="T1" fmla="*/ 0 h 126"/>
                  <a:gd name="T2" fmla="*/ 2 w 101"/>
                  <a:gd name="T3" fmla="*/ 5 h 126"/>
                  <a:gd name="T4" fmla="*/ 0 w 101"/>
                  <a:gd name="T5" fmla="*/ 8 h 126"/>
                  <a:gd name="T6" fmla="*/ 1 w 101"/>
                  <a:gd name="T7" fmla="*/ 14 h 126"/>
                  <a:gd name="T8" fmla="*/ 1 w 101"/>
                  <a:gd name="T9" fmla="*/ 16 h 126"/>
                  <a:gd name="T10" fmla="*/ 3 w 101"/>
                  <a:gd name="T11" fmla="*/ 19 h 126"/>
                  <a:gd name="T12" fmla="*/ 5 w 101"/>
                  <a:gd name="T13" fmla="*/ 23 h 126"/>
                  <a:gd name="T14" fmla="*/ 6 w 101"/>
                  <a:gd name="T15" fmla="*/ 26 h 126"/>
                  <a:gd name="T16" fmla="*/ 6 w 101"/>
                  <a:gd name="T17" fmla="*/ 31 h 126"/>
                  <a:gd name="T18" fmla="*/ 9 w 101"/>
                  <a:gd name="T19" fmla="*/ 36 h 126"/>
                  <a:gd name="T20" fmla="*/ 9 w 101"/>
                  <a:gd name="T21" fmla="*/ 41 h 126"/>
                  <a:gd name="T22" fmla="*/ 9 w 101"/>
                  <a:gd name="T23" fmla="*/ 48 h 126"/>
                  <a:gd name="T24" fmla="*/ 10 w 101"/>
                  <a:gd name="T25" fmla="*/ 54 h 126"/>
                  <a:gd name="T26" fmla="*/ 10 w 101"/>
                  <a:gd name="T27" fmla="*/ 62 h 126"/>
                  <a:gd name="T28" fmla="*/ 11 w 101"/>
                  <a:gd name="T29" fmla="*/ 70 h 126"/>
                  <a:gd name="T30" fmla="*/ 12 w 101"/>
                  <a:gd name="T31" fmla="*/ 78 h 126"/>
                  <a:gd name="T32" fmla="*/ 12 w 101"/>
                  <a:gd name="T33" fmla="*/ 84 h 126"/>
                  <a:gd name="T34" fmla="*/ 13 w 101"/>
                  <a:gd name="T35" fmla="*/ 89 h 126"/>
                  <a:gd name="T36" fmla="*/ 17 w 101"/>
                  <a:gd name="T37" fmla="*/ 97 h 126"/>
                  <a:gd name="T38" fmla="*/ 22 w 101"/>
                  <a:gd name="T39" fmla="*/ 99 h 126"/>
                  <a:gd name="T40" fmla="*/ 23 w 101"/>
                  <a:gd name="T41" fmla="*/ 103 h 126"/>
                  <a:gd name="T42" fmla="*/ 22 w 101"/>
                  <a:gd name="T43" fmla="*/ 108 h 126"/>
                  <a:gd name="T44" fmla="*/ 22 w 101"/>
                  <a:gd name="T45" fmla="*/ 112 h 126"/>
                  <a:gd name="T46" fmla="*/ 21 w 101"/>
                  <a:gd name="T47" fmla="*/ 116 h 126"/>
                  <a:gd name="T48" fmla="*/ 26 w 101"/>
                  <a:gd name="T49" fmla="*/ 117 h 126"/>
                  <a:gd name="T50" fmla="*/ 32 w 101"/>
                  <a:gd name="T51" fmla="*/ 116 h 126"/>
                  <a:gd name="T52" fmla="*/ 39 w 101"/>
                  <a:gd name="T53" fmla="*/ 116 h 126"/>
                  <a:gd name="T54" fmla="*/ 44 w 101"/>
                  <a:gd name="T55" fmla="*/ 116 h 126"/>
                  <a:gd name="T56" fmla="*/ 48 w 101"/>
                  <a:gd name="T57" fmla="*/ 117 h 126"/>
                  <a:gd name="T58" fmla="*/ 53 w 101"/>
                  <a:gd name="T59" fmla="*/ 121 h 126"/>
                  <a:gd name="T60" fmla="*/ 58 w 101"/>
                  <a:gd name="T61" fmla="*/ 126 h 126"/>
                  <a:gd name="T62" fmla="*/ 61 w 101"/>
                  <a:gd name="T63" fmla="*/ 125 h 126"/>
                  <a:gd name="T64" fmla="*/ 66 w 101"/>
                  <a:gd name="T65" fmla="*/ 121 h 126"/>
                  <a:gd name="T66" fmla="*/ 69 w 101"/>
                  <a:gd name="T67" fmla="*/ 117 h 126"/>
                  <a:gd name="T68" fmla="*/ 68 w 101"/>
                  <a:gd name="T69" fmla="*/ 113 h 126"/>
                  <a:gd name="T70" fmla="*/ 66 w 101"/>
                  <a:gd name="T71" fmla="*/ 110 h 126"/>
                  <a:gd name="T72" fmla="*/ 66 w 101"/>
                  <a:gd name="T73" fmla="*/ 104 h 126"/>
                  <a:gd name="T74" fmla="*/ 69 w 101"/>
                  <a:gd name="T75" fmla="*/ 97 h 126"/>
                  <a:gd name="T76" fmla="*/ 70 w 101"/>
                  <a:gd name="T77" fmla="*/ 90 h 126"/>
                  <a:gd name="T78" fmla="*/ 75 w 101"/>
                  <a:gd name="T79" fmla="*/ 82 h 126"/>
                  <a:gd name="T80" fmla="*/ 81 w 101"/>
                  <a:gd name="T81" fmla="*/ 74 h 126"/>
                  <a:gd name="T82" fmla="*/ 86 w 101"/>
                  <a:gd name="T83" fmla="*/ 66 h 126"/>
                  <a:gd name="T84" fmla="*/ 91 w 101"/>
                  <a:gd name="T85" fmla="*/ 58 h 126"/>
                  <a:gd name="T86" fmla="*/ 94 w 101"/>
                  <a:gd name="T87" fmla="*/ 51 h 126"/>
                  <a:gd name="T88" fmla="*/ 101 w 101"/>
                  <a:gd name="T89" fmla="*/ 47 h 126"/>
                  <a:gd name="T90" fmla="*/ 89 w 101"/>
                  <a:gd name="T91" fmla="*/ 36 h 126"/>
                  <a:gd name="T92" fmla="*/ 78 w 101"/>
                  <a:gd name="T93" fmla="*/ 28 h 126"/>
                  <a:gd name="T94" fmla="*/ 75 w 101"/>
                  <a:gd name="T95" fmla="*/ 24 h 126"/>
                  <a:gd name="T96" fmla="*/ 70 w 101"/>
                  <a:gd name="T97" fmla="*/ 21 h 126"/>
                  <a:gd name="T98" fmla="*/ 63 w 101"/>
                  <a:gd name="T99" fmla="*/ 18 h 126"/>
                  <a:gd name="T100" fmla="*/ 57 w 101"/>
                  <a:gd name="T101" fmla="*/ 13 h 126"/>
                  <a:gd name="T102" fmla="*/ 50 w 101"/>
                  <a:gd name="T103" fmla="*/ 8 h 126"/>
                  <a:gd name="T104" fmla="*/ 42 w 101"/>
                  <a:gd name="T105" fmla="*/ 5 h 126"/>
                  <a:gd name="T106" fmla="*/ 35 w 101"/>
                  <a:gd name="T107" fmla="*/ 1 h 126"/>
                  <a:gd name="T108" fmla="*/ 28 w 101"/>
                  <a:gd name="T109" fmla="*/ 1 h 126"/>
                  <a:gd name="T110" fmla="*/ 18 w 101"/>
                  <a:gd name="T111" fmla="*/ 1 h 126"/>
                  <a:gd name="T112" fmla="*/ 13 w 101"/>
                  <a:gd name="T113" fmla="*/ 1 h 126"/>
                  <a:gd name="T114" fmla="*/ 3 w 101"/>
                  <a:gd name="T115" fmla="*/ 0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01" h="126">
                    <a:moveTo>
                      <a:pt x="3" y="0"/>
                    </a:moveTo>
                    <a:cubicBezTo>
                      <a:pt x="2" y="5"/>
                      <a:pt x="2" y="5"/>
                      <a:pt x="2" y="5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6" y="26"/>
                      <a:pt x="6" y="26"/>
                      <a:pt x="6" y="26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9" y="36"/>
                      <a:pt x="9" y="36"/>
                      <a:pt x="9" y="36"/>
                    </a:cubicBezTo>
                    <a:cubicBezTo>
                      <a:pt x="9" y="41"/>
                      <a:pt x="9" y="41"/>
                      <a:pt x="9" y="41"/>
                    </a:cubicBezTo>
                    <a:cubicBezTo>
                      <a:pt x="9" y="48"/>
                      <a:pt x="9" y="48"/>
                      <a:pt x="9" y="48"/>
                    </a:cubicBezTo>
                    <a:cubicBezTo>
                      <a:pt x="10" y="54"/>
                      <a:pt x="10" y="54"/>
                      <a:pt x="10" y="54"/>
                    </a:cubicBezTo>
                    <a:cubicBezTo>
                      <a:pt x="10" y="62"/>
                      <a:pt x="10" y="62"/>
                      <a:pt x="10" y="62"/>
                    </a:cubicBezTo>
                    <a:cubicBezTo>
                      <a:pt x="11" y="70"/>
                      <a:pt x="11" y="70"/>
                      <a:pt x="11" y="70"/>
                    </a:cubicBezTo>
                    <a:cubicBezTo>
                      <a:pt x="12" y="78"/>
                      <a:pt x="12" y="78"/>
                      <a:pt x="12" y="78"/>
                    </a:cubicBezTo>
                    <a:cubicBezTo>
                      <a:pt x="12" y="84"/>
                      <a:pt x="12" y="84"/>
                      <a:pt x="12" y="84"/>
                    </a:cubicBezTo>
                    <a:cubicBezTo>
                      <a:pt x="12" y="84"/>
                      <a:pt x="13" y="87"/>
                      <a:pt x="13" y="89"/>
                    </a:cubicBezTo>
                    <a:cubicBezTo>
                      <a:pt x="14" y="92"/>
                      <a:pt x="17" y="97"/>
                      <a:pt x="17" y="97"/>
                    </a:cubicBezTo>
                    <a:cubicBezTo>
                      <a:pt x="22" y="99"/>
                      <a:pt x="22" y="99"/>
                      <a:pt x="22" y="99"/>
                    </a:cubicBezTo>
                    <a:cubicBezTo>
                      <a:pt x="23" y="103"/>
                      <a:pt x="23" y="103"/>
                      <a:pt x="23" y="103"/>
                    </a:cubicBezTo>
                    <a:cubicBezTo>
                      <a:pt x="22" y="108"/>
                      <a:pt x="22" y="108"/>
                      <a:pt x="22" y="108"/>
                    </a:cubicBezTo>
                    <a:cubicBezTo>
                      <a:pt x="22" y="108"/>
                      <a:pt x="23" y="110"/>
                      <a:pt x="22" y="112"/>
                    </a:cubicBezTo>
                    <a:cubicBezTo>
                      <a:pt x="20" y="113"/>
                      <a:pt x="21" y="116"/>
                      <a:pt x="21" y="116"/>
                    </a:cubicBezTo>
                    <a:cubicBezTo>
                      <a:pt x="26" y="117"/>
                      <a:pt x="26" y="117"/>
                      <a:pt x="26" y="117"/>
                    </a:cubicBezTo>
                    <a:cubicBezTo>
                      <a:pt x="32" y="116"/>
                      <a:pt x="32" y="116"/>
                      <a:pt x="32" y="116"/>
                    </a:cubicBezTo>
                    <a:cubicBezTo>
                      <a:pt x="39" y="116"/>
                      <a:pt x="39" y="116"/>
                      <a:pt x="39" y="116"/>
                    </a:cubicBezTo>
                    <a:cubicBezTo>
                      <a:pt x="44" y="116"/>
                      <a:pt x="44" y="116"/>
                      <a:pt x="44" y="116"/>
                    </a:cubicBezTo>
                    <a:cubicBezTo>
                      <a:pt x="48" y="117"/>
                      <a:pt x="48" y="117"/>
                      <a:pt x="48" y="117"/>
                    </a:cubicBezTo>
                    <a:cubicBezTo>
                      <a:pt x="53" y="121"/>
                      <a:pt x="53" y="121"/>
                      <a:pt x="53" y="121"/>
                    </a:cubicBezTo>
                    <a:cubicBezTo>
                      <a:pt x="58" y="126"/>
                      <a:pt x="58" y="126"/>
                      <a:pt x="58" y="126"/>
                    </a:cubicBezTo>
                    <a:cubicBezTo>
                      <a:pt x="61" y="125"/>
                      <a:pt x="61" y="125"/>
                      <a:pt x="61" y="125"/>
                    </a:cubicBezTo>
                    <a:cubicBezTo>
                      <a:pt x="66" y="121"/>
                      <a:pt x="66" y="121"/>
                      <a:pt x="66" y="121"/>
                    </a:cubicBezTo>
                    <a:cubicBezTo>
                      <a:pt x="69" y="117"/>
                      <a:pt x="69" y="117"/>
                      <a:pt x="69" y="117"/>
                    </a:cubicBezTo>
                    <a:cubicBezTo>
                      <a:pt x="68" y="113"/>
                      <a:pt x="68" y="113"/>
                      <a:pt x="68" y="113"/>
                    </a:cubicBezTo>
                    <a:cubicBezTo>
                      <a:pt x="66" y="110"/>
                      <a:pt x="66" y="110"/>
                      <a:pt x="66" y="110"/>
                    </a:cubicBezTo>
                    <a:cubicBezTo>
                      <a:pt x="66" y="104"/>
                      <a:pt x="66" y="104"/>
                      <a:pt x="66" y="104"/>
                    </a:cubicBezTo>
                    <a:cubicBezTo>
                      <a:pt x="69" y="97"/>
                      <a:pt x="69" y="97"/>
                      <a:pt x="69" y="97"/>
                    </a:cubicBezTo>
                    <a:cubicBezTo>
                      <a:pt x="70" y="90"/>
                      <a:pt x="70" y="90"/>
                      <a:pt x="70" y="90"/>
                    </a:cubicBezTo>
                    <a:cubicBezTo>
                      <a:pt x="75" y="82"/>
                      <a:pt x="75" y="82"/>
                      <a:pt x="75" y="82"/>
                    </a:cubicBezTo>
                    <a:cubicBezTo>
                      <a:pt x="81" y="74"/>
                      <a:pt x="81" y="74"/>
                      <a:pt x="81" y="74"/>
                    </a:cubicBezTo>
                    <a:cubicBezTo>
                      <a:pt x="86" y="66"/>
                      <a:pt x="86" y="66"/>
                      <a:pt x="86" y="66"/>
                    </a:cubicBezTo>
                    <a:cubicBezTo>
                      <a:pt x="91" y="58"/>
                      <a:pt x="91" y="58"/>
                      <a:pt x="91" y="58"/>
                    </a:cubicBezTo>
                    <a:cubicBezTo>
                      <a:pt x="94" y="51"/>
                      <a:pt x="94" y="51"/>
                      <a:pt x="94" y="51"/>
                    </a:cubicBezTo>
                    <a:cubicBezTo>
                      <a:pt x="101" y="47"/>
                      <a:pt x="101" y="47"/>
                      <a:pt x="101" y="47"/>
                    </a:cubicBezTo>
                    <a:cubicBezTo>
                      <a:pt x="89" y="36"/>
                      <a:pt x="89" y="36"/>
                      <a:pt x="89" y="36"/>
                    </a:cubicBezTo>
                    <a:cubicBezTo>
                      <a:pt x="78" y="28"/>
                      <a:pt x="78" y="28"/>
                      <a:pt x="78" y="28"/>
                    </a:cubicBezTo>
                    <a:cubicBezTo>
                      <a:pt x="75" y="24"/>
                      <a:pt x="75" y="24"/>
                      <a:pt x="75" y="24"/>
                    </a:cubicBezTo>
                    <a:cubicBezTo>
                      <a:pt x="75" y="24"/>
                      <a:pt x="71" y="21"/>
                      <a:pt x="70" y="21"/>
                    </a:cubicBezTo>
                    <a:cubicBezTo>
                      <a:pt x="68" y="21"/>
                      <a:pt x="63" y="18"/>
                      <a:pt x="63" y="18"/>
                    </a:cubicBezTo>
                    <a:cubicBezTo>
                      <a:pt x="57" y="13"/>
                      <a:pt x="57" y="13"/>
                      <a:pt x="57" y="13"/>
                    </a:cubicBezTo>
                    <a:cubicBezTo>
                      <a:pt x="50" y="8"/>
                      <a:pt x="50" y="8"/>
                      <a:pt x="50" y="8"/>
                    </a:cubicBezTo>
                    <a:cubicBezTo>
                      <a:pt x="42" y="5"/>
                      <a:pt x="42" y="5"/>
                      <a:pt x="42" y="5"/>
                    </a:cubicBezTo>
                    <a:cubicBezTo>
                      <a:pt x="35" y="1"/>
                      <a:pt x="35" y="1"/>
                      <a:pt x="35" y="1"/>
                    </a:cubicBezTo>
                    <a:cubicBezTo>
                      <a:pt x="28" y="1"/>
                      <a:pt x="28" y="1"/>
                      <a:pt x="2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3" y="1"/>
                      <a:pt x="13" y="1"/>
                      <a:pt x="13" y="1"/>
                    </a:cubicBezTo>
                    <a:lnTo>
                      <a:pt x="3" y="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42" name="Freeform 32"/>
              <p:cNvSpPr>
                <a:spLocks/>
              </p:cNvSpPr>
              <p:nvPr/>
            </p:nvSpPr>
            <p:spPr bwMode="auto">
              <a:xfrm>
                <a:off x="10658475" y="2084388"/>
                <a:ext cx="315912" cy="184150"/>
              </a:xfrm>
              <a:custGeom>
                <a:avLst/>
                <a:gdLst>
                  <a:gd name="T0" fmla="*/ 25 w 84"/>
                  <a:gd name="T1" fmla="*/ 0 h 49"/>
                  <a:gd name="T2" fmla="*/ 29 w 84"/>
                  <a:gd name="T3" fmla="*/ 0 h 49"/>
                  <a:gd name="T4" fmla="*/ 35 w 84"/>
                  <a:gd name="T5" fmla="*/ 2 h 49"/>
                  <a:gd name="T6" fmla="*/ 41 w 84"/>
                  <a:gd name="T7" fmla="*/ 5 h 49"/>
                  <a:gd name="T8" fmla="*/ 49 w 84"/>
                  <a:gd name="T9" fmla="*/ 5 h 49"/>
                  <a:gd name="T10" fmla="*/ 58 w 84"/>
                  <a:gd name="T11" fmla="*/ 5 h 49"/>
                  <a:gd name="T12" fmla="*/ 65 w 84"/>
                  <a:gd name="T13" fmla="*/ 5 h 49"/>
                  <a:gd name="T14" fmla="*/ 72 w 84"/>
                  <a:gd name="T15" fmla="*/ 6 h 49"/>
                  <a:gd name="T16" fmla="*/ 77 w 84"/>
                  <a:gd name="T17" fmla="*/ 9 h 49"/>
                  <a:gd name="T18" fmla="*/ 81 w 84"/>
                  <a:gd name="T19" fmla="*/ 13 h 49"/>
                  <a:gd name="T20" fmla="*/ 81 w 84"/>
                  <a:gd name="T21" fmla="*/ 17 h 49"/>
                  <a:gd name="T22" fmla="*/ 84 w 84"/>
                  <a:gd name="T23" fmla="*/ 24 h 49"/>
                  <a:gd name="T24" fmla="*/ 84 w 84"/>
                  <a:gd name="T25" fmla="*/ 29 h 49"/>
                  <a:gd name="T26" fmla="*/ 84 w 84"/>
                  <a:gd name="T27" fmla="*/ 37 h 49"/>
                  <a:gd name="T28" fmla="*/ 83 w 84"/>
                  <a:gd name="T29" fmla="*/ 40 h 49"/>
                  <a:gd name="T30" fmla="*/ 75 w 84"/>
                  <a:gd name="T31" fmla="*/ 40 h 49"/>
                  <a:gd name="T32" fmla="*/ 65 w 84"/>
                  <a:gd name="T33" fmla="*/ 40 h 49"/>
                  <a:gd name="T34" fmla="*/ 59 w 84"/>
                  <a:gd name="T35" fmla="*/ 37 h 49"/>
                  <a:gd name="T36" fmla="*/ 55 w 84"/>
                  <a:gd name="T37" fmla="*/ 36 h 49"/>
                  <a:gd name="T38" fmla="*/ 52 w 84"/>
                  <a:gd name="T39" fmla="*/ 37 h 49"/>
                  <a:gd name="T40" fmla="*/ 49 w 84"/>
                  <a:gd name="T41" fmla="*/ 41 h 49"/>
                  <a:gd name="T42" fmla="*/ 48 w 84"/>
                  <a:gd name="T43" fmla="*/ 44 h 49"/>
                  <a:gd name="T44" fmla="*/ 47 w 84"/>
                  <a:gd name="T45" fmla="*/ 49 h 49"/>
                  <a:gd name="T46" fmla="*/ 43 w 84"/>
                  <a:gd name="T47" fmla="*/ 49 h 49"/>
                  <a:gd name="T48" fmla="*/ 40 w 84"/>
                  <a:gd name="T49" fmla="*/ 45 h 49"/>
                  <a:gd name="T50" fmla="*/ 34 w 84"/>
                  <a:gd name="T51" fmla="*/ 46 h 49"/>
                  <a:gd name="T52" fmla="*/ 32 w 84"/>
                  <a:gd name="T53" fmla="*/ 46 h 49"/>
                  <a:gd name="T54" fmla="*/ 30 w 84"/>
                  <a:gd name="T55" fmla="*/ 43 h 49"/>
                  <a:gd name="T56" fmla="*/ 34 w 84"/>
                  <a:gd name="T57" fmla="*/ 36 h 49"/>
                  <a:gd name="T58" fmla="*/ 34 w 84"/>
                  <a:gd name="T59" fmla="*/ 31 h 49"/>
                  <a:gd name="T60" fmla="*/ 27 w 84"/>
                  <a:gd name="T61" fmla="*/ 30 h 49"/>
                  <a:gd name="T62" fmla="*/ 20 w 84"/>
                  <a:gd name="T63" fmla="*/ 31 h 49"/>
                  <a:gd name="T64" fmla="*/ 16 w 84"/>
                  <a:gd name="T65" fmla="*/ 34 h 49"/>
                  <a:gd name="T66" fmla="*/ 10 w 84"/>
                  <a:gd name="T67" fmla="*/ 38 h 49"/>
                  <a:gd name="T68" fmla="*/ 5 w 84"/>
                  <a:gd name="T69" fmla="*/ 39 h 49"/>
                  <a:gd name="T70" fmla="*/ 0 w 84"/>
                  <a:gd name="T71" fmla="*/ 38 h 49"/>
                  <a:gd name="T72" fmla="*/ 5 w 84"/>
                  <a:gd name="T73" fmla="*/ 31 h 49"/>
                  <a:gd name="T74" fmla="*/ 8 w 84"/>
                  <a:gd name="T75" fmla="*/ 25 h 49"/>
                  <a:gd name="T76" fmla="*/ 15 w 84"/>
                  <a:gd name="T77" fmla="*/ 14 h 49"/>
                  <a:gd name="T78" fmla="*/ 25 w 84"/>
                  <a:gd name="T79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84" h="49">
                    <a:moveTo>
                      <a:pt x="25" y="0"/>
                    </a:moveTo>
                    <a:cubicBezTo>
                      <a:pt x="29" y="0"/>
                      <a:pt x="29" y="0"/>
                      <a:pt x="29" y="0"/>
                    </a:cubicBezTo>
                    <a:cubicBezTo>
                      <a:pt x="35" y="2"/>
                      <a:pt x="35" y="2"/>
                      <a:pt x="35" y="2"/>
                    </a:cubicBezTo>
                    <a:cubicBezTo>
                      <a:pt x="41" y="5"/>
                      <a:pt x="41" y="5"/>
                      <a:pt x="41" y="5"/>
                    </a:cubicBezTo>
                    <a:cubicBezTo>
                      <a:pt x="49" y="5"/>
                      <a:pt x="49" y="5"/>
                      <a:pt x="49" y="5"/>
                    </a:cubicBezTo>
                    <a:cubicBezTo>
                      <a:pt x="58" y="5"/>
                      <a:pt x="58" y="5"/>
                      <a:pt x="58" y="5"/>
                    </a:cubicBezTo>
                    <a:cubicBezTo>
                      <a:pt x="65" y="5"/>
                      <a:pt x="65" y="5"/>
                      <a:pt x="65" y="5"/>
                    </a:cubicBezTo>
                    <a:cubicBezTo>
                      <a:pt x="72" y="6"/>
                      <a:pt x="72" y="6"/>
                      <a:pt x="72" y="6"/>
                    </a:cubicBezTo>
                    <a:cubicBezTo>
                      <a:pt x="77" y="9"/>
                      <a:pt x="77" y="9"/>
                      <a:pt x="77" y="9"/>
                    </a:cubicBezTo>
                    <a:cubicBezTo>
                      <a:pt x="81" y="13"/>
                      <a:pt x="81" y="13"/>
                      <a:pt x="81" y="13"/>
                    </a:cubicBezTo>
                    <a:cubicBezTo>
                      <a:pt x="81" y="17"/>
                      <a:pt x="81" y="17"/>
                      <a:pt x="81" y="17"/>
                    </a:cubicBezTo>
                    <a:cubicBezTo>
                      <a:pt x="84" y="24"/>
                      <a:pt x="84" y="24"/>
                      <a:pt x="84" y="24"/>
                    </a:cubicBezTo>
                    <a:cubicBezTo>
                      <a:pt x="84" y="29"/>
                      <a:pt x="84" y="29"/>
                      <a:pt x="84" y="29"/>
                    </a:cubicBezTo>
                    <a:cubicBezTo>
                      <a:pt x="84" y="37"/>
                      <a:pt x="84" y="37"/>
                      <a:pt x="84" y="37"/>
                    </a:cubicBezTo>
                    <a:cubicBezTo>
                      <a:pt x="83" y="40"/>
                      <a:pt x="83" y="40"/>
                      <a:pt x="83" y="40"/>
                    </a:cubicBezTo>
                    <a:cubicBezTo>
                      <a:pt x="75" y="40"/>
                      <a:pt x="75" y="40"/>
                      <a:pt x="75" y="40"/>
                    </a:cubicBezTo>
                    <a:cubicBezTo>
                      <a:pt x="65" y="40"/>
                      <a:pt x="65" y="40"/>
                      <a:pt x="65" y="40"/>
                    </a:cubicBezTo>
                    <a:cubicBezTo>
                      <a:pt x="59" y="37"/>
                      <a:pt x="59" y="37"/>
                      <a:pt x="59" y="37"/>
                    </a:cubicBezTo>
                    <a:cubicBezTo>
                      <a:pt x="55" y="36"/>
                      <a:pt x="55" y="36"/>
                      <a:pt x="55" y="36"/>
                    </a:cubicBezTo>
                    <a:cubicBezTo>
                      <a:pt x="52" y="37"/>
                      <a:pt x="52" y="37"/>
                      <a:pt x="52" y="37"/>
                    </a:cubicBezTo>
                    <a:cubicBezTo>
                      <a:pt x="49" y="41"/>
                      <a:pt x="49" y="41"/>
                      <a:pt x="49" y="41"/>
                    </a:cubicBezTo>
                    <a:cubicBezTo>
                      <a:pt x="48" y="44"/>
                      <a:pt x="48" y="44"/>
                      <a:pt x="48" y="44"/>
                    </a:cubicBezTo>
                    <a:cubicBezTo>
                      <a:pt x="47" y="49"/>
                      <a:pt x="47" y="49"/>
                      <a:pt x="47" y="49"/>
                    </a:cubicBezTo>
                    <a:cubicBezTo>
                      <a:pt x="43" y="49"/>
                      <a:pt x="43" y="49"/>
                      <a:pt x="43" y="49"/>
                    </a:cubicBezTo>
                    <a:cubicBezTo>
                      <a:pt x="40" y="45"/>
                      <a:pt x="40" y="45"/>
                      <a:pt x="40" y="45"/>
                    </a:cubicBezTo>
                    <a:cubicBezTo>
                      <a:pt x="34" y="46"/>
                      <a:pt x="34" y="46"/>
                      <a:pt x="34" y="46"/>
                    </a:cubicBezTo>
                    <a:cubicBezTo>
                      <a:pt x="32" y="46"/>
                      <a:pt x="32" y="46"/>
                      <a:pt x="32" y="46"/>
                    </a:cubicBezTo>
                    <a:cubicBezTo>
                      <a:pt x="30" y="43"/>
                      <a:pt x="30" y="43"/>
                      <a:pt x="30" y="43"/>
                    </a:cubicBezTo>
                    <a:cubicBezTo>
                      <a:pt x="34" y="36"/>
                      <a:pt x="34" y="36"/>
                      <a:pt x="34" y="36"/>
                    </a:cubicBezTo>
                    <a:cubicBezTo>
                      <a:pt x="34" y="31"/>
                      <a:pt x="34" y="31"/>
                      <a:pt x="34" y="31"/>
                    </a:cubicBezTo>
                    <a:cubicBezTo>
                      <a:pt x="27" y="30"/>
                      <a:pt x="27" y="30"/>
                      <a:pt x="27" y="30"/>
                    </a:cubicBezTo>
                    <a:cubicBezTo>
                      <a:pt x="20" y="31"/>
                      <a:pt x="20" y="31"/>
                      <a:pt x="20" y="31"/>
                    </a:cubicBezTo>
                    <a:cubicBezTo>
                      <a:pt x="16" y="34"/>
                      <a:pt x="16" y="34"/>
                      <a:pt x="16" y="34"/>
                    </a:cubicBezTo>
                    <a:cubicBezTo>
                      <a:pt x="10" y="38"/>
                      <a:pt x="10" y="38"/>
                      <a:pt x="10" y="38"/>
                    </a:cubicBezTo>
                    <a:cubicBezTo>
                      <a:pt x="10" y="38"/>
                      <a:pt x="6" y="39"/>
                      <a:pt x="5" y="39"/>
                    </a:cubicBezTo>
                    <a:cubicBezTo>
                      <a:pt x="4" y="39"/>
                      <a:pt x="0" y="40"/>
                      <a:pt x="0" y="38"/>
                    </a:cubicBezTo>
                    <a:cubicBezTo>
                      <a:pt x="0" y="37"/>
                      <a:pt x="5" y="31"/>
                      <a:pt x="5" y="31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15" y="14"/>
                      <a:pt x="15" y="14"/>
                      <a:pt x="15" y="14"/>
                    </a:cubicBezTo>
                    <a:lnTo>
                      <a:pt x="25" y="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43" name="Freeform 33"/>
              <p:cNvSpPr>
                <a:spLocks/>
              </p:cNvSpPr>
              <p:nvPr/>
            </p:nvSpPr>
            <p:spPr bwMode="auto">
              <a:xfrm>
                <a:off x="10641013" y="2208213"/>
                <a:ext cx="363537" cy="192088"/>
              </a:xfrm>
              <a:custGeom>
                <a:avLst/>
                <a:gdLst>
                  <a:gd name="T0" fmla="*/ 2 w 97"/>
                  <a:gd name="T1" fmla="*/ 13 h 51"/>
                  <a:gd name="T2" fmla="*/ 0 w 97"/>
                  <a:gd name="T3" fmla="*/ 19 h 51"/>
                  <a:gd name="T4" fmla="*/ 1 w 97"/>
                  <a:gd name="T5" fmla="*/ 23 h 51"/>
                  <a:gd name="T6" fmla="*/ 3 w 97"/>
                  <a:gd name="T7" fmla="*/ 27 h 51"/>
                  <a:gd name="T8" fmla="*/ 2 w 97"/>
                  <a:gd name="T9" fmla="*/ 33 h 51"/>
                  <a:gd name="T10" fmla="*/ 1 w 97"/>
                  <a:gd name="T11" fmla="*/ 37 h 51"/>
                  <a:gd name="T12" fmla="*/ 4 w 97"/>
                  <a:gd name="T13" fmla="*/ 39 h 51"/>
                  <a:gd name="T14" fmla="*/ 10 w 97"/>
                  <a:gd name="T15" fmla="*/ 39 h 51"/>
                  <a:gd name="T16" fmla="*/ 18 w 97"/>
                  <a:gd name="T17" fmla="*/ 38 h 51"/>
                  <a:gd name="T18" fmla="*/ 24 w 97"/>
                  <a:gd name="T19" fmla="*/ 33 h 51"/>
                  <a:gd name="T20" fmla="*/ 31 w 97"/>
                  <a:gd name="T21" fmla="*/ 29 h 51"/>
                  <a:gd name="T22" fmla="*/ 34 w 97"/>
                  <a:gd name="T23" fmla="*/ 28 h 51"/>
                  <a:gd name="T24" fmla="*/ 42 w 97"/>
                  <a:gd name="T25" fmla="*/ 29 h 51"/>
                  <a:gd name="T26" fmla="*/ 43 w 97"/>
                  <a:gd name="T27" fmla="*/ 34 h 51"/>
                  <a:gd name="T28" fmla="*/ 41 w 97"/>
                  <a:gd name="T29" fmla="*/ 37 h 51"/>
                  <a:gd name="T30" fmla="*/ 39 w 97"/>
                  <a:gd name="T31" fmla="*/ 45 h 51"/>
                  <a:gd name="T32" fmla="*/ 39 w 97"/>
                  <a:gd name="T33" fmla="*/ 48 h 51"/>
                  <a:gd name="T34" fmla="*/ 40 w 97"/>
                  <a:gd name="T35" fmla="*/ 50 h 51"/>
                  <a:gd name="T36" fmla="*/ 44 w 97"/>
                  <a:gd name="T37" fmla="*/ 51 h 51"/>
                  <a:gd name="T38" fmla="*/ 48 w 97"/>
                  <a:gd name="T39" fmla="*/ 47 h 51"/>
                  <a:gd name="T40" fmla="*/ 54 w 97"/>
                  <a:gd name="T41" fmla="*/ 42 h 51"/>
                  <a:gd name="T42" fmla="*/ 58 w 97"/>
                  <a:gd name="T43" fmla="*/ 42 h 51"/>
                  <a:gd name="T44" fmla="*/ 67 w 97"/>
                  <a:gd name="T45" fmla="*/ 41 h 51"/>
                  <a:gd name="T46" fmla="*/ 75 w 97"/>
                  <a:gd name="T47" fmla="*/ 39 h 51"/>
                  <a:gd name="T48" fmla="*/ 80 w 97"/>
                  <a:gd name="T49" fmla="*/ 34 h 51"/>
                  <a:gd name="T50" fmla="*/ 84 w 97"/>
                  <a:gd name="T51" fmla="*/ 31 h 51"/>
                  <a:gd name="T52" fmla="*/ 89 w 97"/>
                  <a:gd name="T53" fmla="*/ 30 h 51"/>
                  <a:gd name="T54" fmla="*/ 97 w 97"/>
                  <a:gd name="T55" fmla="*/ 30 h 51"/>
                  <a:gd name="T56" fmla="*/ 97 w 97"/>
                  <a:gd name="T57" fmla="*/ 25 h 51"/>
                  <a:gd name="T58" fmla="*/ 96 w 97"/>
                  <a:gd name="T59" fmla="*/ 19 h 51"/>
                  <a:gd name="T60" fmla="*/ 93 w 97"/>
                  <a:gd name="T61" fmla="*/ 14 h 51"/>
                  <a:gd name="T62" fmla="*/ 90 w 97"/>
                  <a:gd name="T63" fmla="*/ 12 h 51"/>
                  <a:gd name="T64" fmla="*/ 79 w 97"/>
                  <a:gd name="T65" fmla="*/ 10 h 51"/>
                  <a:gd name="T66" fmla="*/ 71 w 97"/>
                  <a:gd name="T67" fmla="*/ 10 h 51"/>
                  <a:gd name="T68" fmla="*/ 65 w 97"/>
                  <a:gd name="T69" fmla="*/ 10 h 51"/>
                  <a:gd name="T70" fmla="*/ 59 w 97"/>
                  <a:gd name="T71" fmla="*/ 10 h 51"/>
                  <a:gd name="T72" fmla="*/ 57 w 97"/>
                  <a:gd name="T73" fmla="*/ 14 h 51"/>
                  <a:gd name="T74" fmla="*/ 53 w 97"/>
                  <a:gd name="T75" fmla="*/ 19 h 51"/>
                  <a:gd name="T76" fmla="*/ 47 w 97"/>
                  <a:gd name="T77" fmla="*/ 20 h 51"/>
                  <a:gd name="T78" fmla="*/ 43 w 97"/>
                  <a:gd name="T79" fmla="*/ 17 h 51"/>
                  <a:gd name="T80" fmla="*/ 38 w 97"/>
                  <a:gd name="T81" fmla="*/ 18 h 51"/>
                  <a:gd name="T82" fmla="*/ 35 w 97"/>
                  <a:gd name="T83" fmla="*/ 19 h 51"/>
                  <a:gd name="T84" fmla="*/ 31 w 97"/>
                  <a:gd name="T85" fmla="*/ 17 h 51"/>
                  <a:gd name="T86" fmla="*/ 28 w 97"/>
                  <a:gd name="T87" fmla="*/ 12 h 51"/>
                  <a:gd name="T88" fmla="*/ 30 w 97"/>
                  <a:gd name="T89" fmla="*/ 5 h 51"/>
                  <a:gd name="T90" fmla="*/ 34 w 97"/>
                  <a:gd name="T91" fmla="*/ 0 h 51"/>
                  <a:gd name="T92" fmla="*/ 30 w 97"/>
                  <a:gd name="T93" fmla="*/ 0 h 51"/>
                  <a:gd name="T94" fmla="*/ 24 w 97"/>
                  <a:gd name="T95" fmla="*/ 3 h 51"/>
                  <a:gd name="T96" fmla="*/ 22 w 97"/>
                  <a:gd name="T97" fmla="*/ 7 h 51"/>
                  <a:gd name="T98" fmla="*/ 18 w 97"/>
                  <a:gd name="T99" fmla="*/ 9 h 51"/>
                  <a:gd name="T100" fmla="*/ 15 w 97"/>
                  <a:gd name="T101" fmla="*/ 9 h 51"/>
                  <a:gd name="T102" fmla="*/ 8 w 97"/>
                  <a:gd name="T103" fmla="*/ 10 h 51"/>
                  <a:gd name="T104" fmla="*/ 2 w 97"/>
                  <a:gd name="T105" fmla="*/ 13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97" h="51">
                    <a:moveTo>
                      <a:pt x="2" y="13"/>
                    </a:moveTo>
                    <a:cubicBezTo>
                      <a:pt x="0" y="19"/>
                      <a:pt x="0" y="19"/>
                      <a:pt x="0" y="19"/>
                    </a:cubicBezTo>
                    <a:cubicBezTo>
                      <a:pt x="1" y="23"/>
                      <a:pt x="1" y="23"/>
                      <a:pt x="1" y="23"/>
                    </a:cubicBezTo>
                    <a:cubicBezTo>
                      <a:pt x="3" y="27"/>
                      <a:pt x="3" y="27"/>
                      <a:pt x="3" y="27"/>
                    </a:cubicBezTo>
                    <a:cubicBezTo>
                      <a:pt x="2" y="33"/>
                      <a:pt x="2" y="33"/>
                      <a:pt x="2" y="33"/>
                    </a:cubicBezTo>
                    <a:cubicBezTo>
                      <a:pt x="1" y="37"/>
                      <a:pt x="1" y="37"/>
                      <a:pt x="1" y="37"/>
                    </a:cubicBezTo>
                    <a:cubicBezTo>
                      <a:pt x="4" y="39"/>
                      <a:pt x="4" y="39"/>
                      <a:pt x="4" y="39"/>
                    </a:cubicBezTo>
                    <a:cubicBezTo>
                      <a:pt x="10" y="39"/>
                      <a:pt x="10" y="39"/>
                      <a:pt x="10" y="39"/>
                    </a:cubicBezTo>
                    <a:cubicBezTo>
                      <a:pt x="18" y="38"/>
                      <a:pt x="18" y="38"/>
                      <a:pt x="18" y="38"/>
                    </a:cubicBezTo>
                    <a:cubicBezTo>
                      <a:pt x="24" y="33"/>
                      <a:pt x="24" y="33"/>
                      <a:pt x="24" y="33"/>
                    </a:cubicBezTo>
                    <a:cubicBezTo>
                      <a:pt x="31" y="29"/>
                      <a:pt x="31" y="29"/>
                      <a:pt x="31" y="29"/>
                    </a:cubicBezTo>
                    <a:cubicBezTo>
                      <a:pt x="34" y="28"/>
                      <a:pt x="34" y="28"/>
                      <a:pt x="34" y="28"/>
                    </a:cubicBezTo>
                    <a:cubicBezTo>
                      <a:pt x="42" y="29"/>
                      <a:pt x="42" y="29"/>
                      <a:pt x="42" y="29"/>
                    </a:cubicBezTo>
                    <a:cubicBezTo>
                      <a:pt x="43" y="34"/>
                      <a:pt x="43" y="34"/>
                      <a:pt x="43" y="34"/>
                    </a:cubicBezTo>
                    <a:cubicBezTo>
                      <a:pt x="41" y="37"/>
                      <a:pt x="41" y="37"/>
                      <a:pt x="41" y="37"/>
                    </a:cubicBezTo>
                    <a:cubicBezTo>
                      <a:pt x="39" y="45"/>
                      <a:pt x="39" y="45"/>
                      <a:pt x="39" y="45"/>
                    </a:cubicBezTo>
                    <a:cubicBezTo>
                      <a:pt x="39" y="48"/>
                      <a:pt x="39" y="48"/>
                      <a:pt x="39" y="48"/>
                    </a:cubicBezTo>
                    <a:cubicBezTo>
                      <a:pt x="40" y="50"/>
                      <a:pt x="40" y="50"/>
                      <a:pt x="40" y="50"/>
                    </a:cubicBezTo>
                    <a:cubicBezTo>
                      <a:pt x="44" y="51"/>
                      <a:pt x="44" y="51"/>
                      <a:pt x="44" y="51"/>
                    </a:cubicBezTo>
                    <a:cubicBezTo>
                      <a:pt x="48" y="47"/>
                      <a:pt x="48" y="47"/>
                      <a:pt x="48" y="47"/>
                    </a:cubicBezTo>
                    <a:cubicBezTo>
                      <a:pt x="54" y="42"/>
                      <a:pt x="54" y="42"/>
                      <a:pt x="54" y="42"/>
                    </a:cubicBezTo>
                    <a:cubicBezTo>
                      <a:pt x="58" y="42"/>
                      <a:pt x="58" y="42"/>
                      <a:pt x="58" y="42"/>
                    </a:cubicBezTo>
                    <a:cubicBezTo>
                      <a:pt x="67" y="41"/>
                      <a:pt x="67" y="41"/>
                      <a:pt x="67" y="41"/>
                    </a:cubicBezTo>
                    <a:cubicBezTo>
                      <a:pt x="75" y="39"/>
                      <a:pt x="75" y="39"/>
                      <a:pt x="75" y="39"/>
                    </a:cubicBezTo>
                    <a:cubicBezTo>
                      <a:pt x="80" y="34"/>
                      <a:pt x="80" y="34"/>
                      <a:pt x="80" y="34"/>
                    </a:cubicBezTo>
                    <a:cubicBezTo>
                      <a:pt x="84" y="31"/>
                      <a:pt x="84" y="31"/>
                      <a:pt x="84" y="31"/>
                    </a:cubicBezTo>
                    <a:cubicBezTo>
                      <a:pt x="89" y="30"/>
                      <a:pt x="89" y="30"/>
                      <a:pt x="89" y="30"/>
                    </a:cubicBezTo>
                    <a:cubicBezTo>
                      <a:pt x="97" y="30"/>
                      <a:pt x="97" y="30"/>
                      <a:pt x="97" y="30"/>
                    </a:cubicBezTo>
                    <a:cubicBezTo>
                      <a:pt x="97" y="25"/>
                      <a:pt x="97" y="25"/>
                      <a:pt x="97" y="25"/>
                    </a:cubicBezTo>
                    <a:cubicBezTo>
                      <a:pt x="97" y="25"/>
                      <a:pt x="97" y="19"/>
                      <a:pt x="96" y="19"/>
                    </a:cubicBezTo>
                    <a:cubicBezTo>
                      <a:pt x="94" y="19"/>
                      <a:pt x="93" y="14"/>
                      <a:pt x="93" y="14"/>
                    </a:cubicBezTo>
                    <a:cubicBezTo>
                      <a:pt x="90" y="12"/>
                      <a:pt x="90" y="12"/>
                      <a:pt x="90" y="12"/>
                    </a:cubicBezTo>
                    <a:cubicBezTo>
                      <a:pt x="79" y="10"/>
                      <a:pt x="79" y="10"/>
                      <a:pt x="79" y="10"/>
                    </a:cubicBezTo>
                    <a:cubicBezTo>
                      <a:pt x="71" y="10"/>
                      <a:pt x="71" y="10"/>
                      <a:pt x="71" y="10"/>
                    </a:cubicBezTo>
                    <a:cubicBezTo>
                      <a:pt x="65" y="10"/>
                      <a:pt x="65" y="10"/>
                      <a:pt x="65" y="10"/>
                    </a:cubicBezTo>
                    <a:cubicBezTo>
                      <a:pt x="59" y="10"/>
                      <a:pt x="59" y="10"/>
                      <a:pt x="59" y="10"/>
                    </a:cubicBezTo>
                    <a:cubicBezTo>
                      <a:pt x="57" y="14"/>
                      <a:pt x="57" y="14"/>
                      <a:pt x="57" y="14"/>
                    </a:cubicBezTo>
                    <a:cubicBezTo>
                      <a:pt x="53" y="19"/>
                      <a:pt x="53" y="19"/>
                      <a:pt x="53" y="19"/>
                    </a:cubicBezTo>
                    <a:cubicBezTo>
                      <a:pt x="47" y="20"/>
                      <a:pt x="47" y="20"/>
                      <a:pt x="47" y="20"/>
                    </a:cubicBezTo>
                    <a:cubicBezTo>
                      <a:pt x="43" y="17"/>
                      <a:pt x="43" y="17"/>
                      <a:pt x="43" y="17"/>
                    </a:cubicBezTo>
                    <a:cubicBezTo>
                      <a:pt x="38" y="18"/>
                      <a:pt x="38" y="18"/>
                      <a:pt x="38" y="18"/>
                    </a:cubicBezTo>
                    <a:cubicBezTo>
                      <a:pt x="35" y="19"/>
                      <a:pt x="35" y="19"/>
                      <a:pt x="35" y="19"/>
                    </a:cubicBezTo>
                    <a:cubicBezTo>
                      <a:pt x="31" y="17"/>
                      <a:pt x="31" y="17"/>
                      <a:pt x="31" y="17"/>
                    </a:cubicBezTo>
                    <a:cubicBezTo>
                      <a:pt x="28" y="12"/>
                      <a:pt x="28" y="12"/>
                      <a:pt x="28" y="12"/>
                    </a:cubicBezTo>
                    <a:cubicBezTo>
                      <a:pt x="30" y="5"/>
                      <a:pt x="30" y="5"/>
                      <a:pt x="30" y="5"/>
                    </a:cubicBezTo>
                    <a:cubicBezTo>
                      <a:pt x="34" y="0"/>
                      <a:pt x="34" y="0"/>
                      <a:pt x="34" y="0"/>
                    </a:cubicBezTo>
                    <a:cubicBezTo>
                      <a:pt x="30" y="0"/>
                      <a:pt x="30" y="0"/>
                      <a:pt x="30" y="0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8" y="10"/>
                      <a:pt x="8" y="10"/>
                      <a:pt x="8" y="10"/>
                    </a:cubicBezTo>
                    <a:lnTo>
                      <a:pt x="2" y="13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44" name="Freeform 34"/>
              <p:cNvSpPr>
                <a:spLocks/>
              </p:cNvSpPr>
              <p:nvPr/>
            </p:nvSpPr>
            <p:spPr bwMode="auto">
              <a:xfrm>
                <a:off x="10399713" y="2332038"/>
                <a:ext cx="604837" cy="196850"/>
              </a:xfrm>
              <a:custGeom>
                <a:avLst/>
                <a:gdLst>
                  <a:gd name="T0" fmla="*/ 12 w 381"/>
                  <a:gd name="T1" fmla="*/ 88 h 124"/>
                  <a:gd name="T2" fmla="*/ 16 w 381"/>
                  <a:gd name="T3" fmla="*/ 105 h 124"/>
                  <a:gd name="T4" fmla="*/ 24 w 381"/>
                  <a:gd name="T5" fmla="*/ 119 h 124"/>
                  <a:gd name="T6" fmla="*/ 35 w 381"/>
                  <a:gd name="T7" fmla="*/ 119 h 124"/>
                  <a:gd name="T8" fmla="*/ 47 w 381"/>
                  <a:gd name="T9" fmla="*/ 100 h 124"/>
                  <a:gd name="T10" fmla="*/ 66 w 381"/>
                  <a:gd name="T11" fmla="*/ 90 h 124"/>
                  <a:gd name="T12" fmla="*/ 90 w 381"/>
                  <a:gd name="T13" fmla="*/ 72 h 124"/>
                  <a:gd name="T14" fmla="*/ 114 w 381"/>
                  <a:gd name="T15" fmla="*/ 72 h 124"/>
                  <a:gd name="T16" fmla="*/ 137 w 381"/>
                  <a:gd name="T17" fmla="*/ 79 h 124"/>
                  <a:gd name="T18" fmla="*/ 163 w 381"/>
                  <a:gd name="T19" fmla="*/ 95 h 124"/>
                  <a:gd name="T20" fmla="*/ 185 w 381"/>
                  <a:gd name="T21" fmla="*/ 105 h 124"/>
                  <a:gd name="T22" fmla="*/ 206 w 381"/>
                  <a:gd name="T23" fmla="*/ 88 h 124"/>
                  <a:gd name="T24" fmla="*/ 227 w 381"/>
                  <a:gd name="T25" fmla="*/ 105 h 124"/>
                  <a:gd name="T26" fmla="*/ 253 w 381"/>
                  <a:gd name="T27" fmla="*/ 112 h 124"/>
                  <a:gd name="T28" fmla="*/ 291 w 381"/>
                  <a:gd name="T29" fmla="*/ 109 h 124"/>
                  <a:gd name="T30" fmla="*/ 303 w 381"/>
                  <a:gd name="T31" fmla="*/ 90 h 124"/>
                  <a:gd name="T32" fmla="*/ 322 w 381"/>
                  <a:gd name="T33" fmla="*/ 83 h 124"/>
                  <a:gd name="T34" fmla="*/ 348 w 381"/>
                  <a:gd name="T35" fmla="*/ 83 h 124"/>
                  <a:gd name="T36" fmla="*/ 365 w 381"/>
                  <a:gd name="T37" fmla="*/ 74 h 124"/>
                  <a:gd name="T38" fmla="*/ 374 w 381"/>
                  <a:gd name="T39" fmla="*/ 48 h 124"/>
                  <a:gd name="T40" fmla="*/ 381 w 381"/>
                  <a:gd name="T41" fmla="*/ 10 h 124"/>
                  <a:gd name="T42" fmla="*/ 358 w 381"/>
                  <a:gd name="T43" fmla="*/ 3 h 124"/>
                  <a:gd name="T44" fmla="*/ 341 w 381"/>
                  <a:gd name="T45" fmla="*/ 15 h 124"/>
                  <a:gd name="T46" fmla="*/ 322 w 381"/>
                  <a:gd name="T47" fmla="*/ 27 h 124"/>
                  <a:gd name="T48" fmla="*/ 296 w 381"/>
                  <a:gd name="T49" fmla="*/ 29 h 124"/>
                  <a:gd name="T50" fmla="*/ 272 w 381"/>
                  <a:gd name="T51" fmla="*/ 38 h 124"/>
                  <a:gd name="T52" fmla="*/ 260 w 381"/>
                  <a:gd name="T53" fmla="*/ 55 h 124"/>
                  <a:gd name="T54" fmla="*/ 239 w 381"/>
                  <a:gd name="T55" fmla="*/ 50 h 124"/>
                  <a:gd name="T56" fmla="*/ 234 w 381"/>
                  <a:gd name="T57" fmla="*/ 24 h 124"/>
                  <a:gd name="T58" fmla="*/ 239 w 381"/>
                  <a:gd name="T59" fmla="*/ 3 h 124"/>
                  <a:gd name="T60" fmla="*/ 223 w 381"/>
                  <a:gd name="T61" fmla="*/ 3 h 124"/>
                  <a:gd name="T62" fmla="*/ 199 w 381"/>
                  <a:gd name="T63" fmla="*/ 19 h 124"/>
                  <a:gd name="T64" fmla="*/ 170 w 381"/>
                  <a:gd name="T65" fmla="*/ 24 h 124"/>
                  <a:gd name="T66" fmla="*/ 152 w 381"/>
                  <a:gd name="T67" fmla="*/ 24 h 124"/>
                  <a:gd name="T68" fmla="*/ 123 w 381"/>
                  <a:gd name="T69" fmla="*/ 27 h 124"/>
                  <a:gd name="T70" fmla="*/ 99 w 381"/>
                  <a:gd name="T71" fmla="*/ 12 h 124"/>
                  <a:gd name="T72" fmla="*/ 78 w 381"/>
                  <a:gd name="T73" fmla="*/ 5 h 124"/>
                  <a:gd name="T74" fmla="*/ 26 w 381"/>
                  <a:gd name="T75" fmla="*/ 3 h 124"/>
                  <a:gd name="T76" fmla="*/ 31 w 381"/>
                  <a:gd name="T77" fmla="*/ 19 h 124"/>
                  <a:gd name="T78" fmla="*/ 35 w 381"/>
                  <a:gd name="T79" fmla="*/ 38 h 124"/>
                  <a:gd name="T80" fmla="*/ 21 w 381"/>
                  <a:gd name="T81" fmla="*/ 57 h 124"/>
                  <a:gd name="T82" fmla="*/ 0 w 381"/>
                  <a:gd name="T83" fmla="*/ 79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381" h="124">
                    <a:moveTo>
                      <a:pt x="0" y="79"/>
                    </a:moveTo>
                    <a:lnTo>
                      <a:pt x="12" y="88"/>
                    </a:lnTo>
                    <a:lnTo>
                      <a:pt x="16" y="98"/>
                    </a:lnTo>
                    <a:lnTo>
                      <a:pt x="16" y="105"/>
                    </a:lnTo>
                    <a:lnTo>
                      <a:pt x="24" y="114"/>
                    </a:lnTo>
                    <a:lnTo>
                      <a:pt x="24" y="119"/>
                    </a:lnTo>
                    <a:lnTo>
                      <a:pt x="26" y="124"/>
                    </a:lnTo>
                    <a:lnTo>
                      <a:pt x="35" y="119"/>
                    </a:lnTo>
                    <a:lnTo>
                      <a:pt x="40" y="112"/>
                    </a:lnTo>
                    <a:lnTo>
                      <a:pt x="47" y="100"/>
                    </a:lnTo>
                    <a:lnTo>
                      <a:pt x="59" y="100"/>
                    </a:lnTo>
                    <a:lnTo>
                      <a:pt x="66" y="90"/>
                    </a:lnTo>
                    <a:lnTo>
                      <a:pt x="76" y="81"/>
                    </a:lnTo>
                    <a:lnTo>
                      <a:pt x="90" y="72"/>
                    </a:lnTo>
                    <a:lnTo>
                      <a:pt x="102" y="69"/>
                    </a:lnTo>
                    <a:lnTo>
                      <a:pt x="114" y="72"/>
                    </a:lnTo>
                    <a:lnTo>
                      <a:pt x="125" y="76"/>
                    </a:lnTo>
                    <a:lnTo>
                      <a:pt x="137" y="79"/>
                    </a:lnTo>
                    <a:lnTo>
                      <a:pt x="149" y="86"/>
                    </a:lnTo>
                    <a:lnTo>
                      <a:pt x="163" y="95"/>
                    </a:lnTo>
                    <a:lnTo>
                      <a:pt x="173" y="105"/>
                    </a:lnTo>
                    <a:lnTo>
                      <a:pt x="185" y="105"/>
                    </a:lnTo>
                    <a:lnTo>
                      <a:pt x="197" y="95"/>
                    </a:lnTo>
                    <a:lnTo>
                      <a:pt x="206" y="88"/>
                    </a:lnTo>
                    <a:lnTo>
                      <a:pt x="215" y="95"/>
                    </a:lnTo>
                    <a:lnTo>
                      <a:pt x="227" y="105"/>
                    </a:lnTo>
                    <a:lnTo>
                      <a:pt x="239" y="107"/>
                    </a:lnTo>
                    <a:lnTo>
                      <a:pt x="253" y="112"/>
                    </a:lnTo>
                    <a:lnTo>
                      <a:pt x="275" y="112"/>
                    </a:lnTo>
                    <a:lnTo>
                      <a:pt x="291" y="109"/>
                    </a:lnTo>
                    <a:lnTo>
                      <a:pt x="296" y="105"/>
                    </a:lnTo>
                    <a:lnTo>
                      <a:pt x="303" y="90"/>
                    </a:lnTo>
                    <a:lnTo>
                      <a:pt x="313" y="86"/>
                    </a:lnTo>
                    <a:lnTo>
                      <a:pt x="322" y="83"/>
                    </a:lnTo>
                    <a:lnTo>
                      <a:pt x="336" y="83"/>
                    </a:lnTo>
                    <a:lnTo>
                      <a:pt x="348" y="83"/>
                    </a:lnTo>
                    <a:lnTo>
                      <a:pt x="360" y="83"/>
                    </a:lnTo>
                    <a:lnTo>
                      <a:pt x="365" y="74"/>
                    </a:lnTo>
                    <a:lnTo>
                      <a:pt x="369" y="62"/>
                    </a:lnTo>
                    <a:lnTo>
                      <a:pt x="374" y="48"/>
                    </a:lnTo>
                    <a:lnTo>
                      <a:pt x="381" y="27"/>
                    </a:lnTo>
                    <a:lnTo>
                      <a:pt x="381" y="10"/>
                    </a:lnTo>
                    <a:lnTo>
                      <a:pt x="372" y="5"/>
                    </a:lnTo>
                    <a:lnTo>
                      <a:pt x="358" y="3"/>
                    </a:lnTo>
                    <a:lnTo>
                      <a:pt x="348" y="10"/>
                    </a:lnTo>
                    <a:lnTo>
                      <a:pt x="341" y="15"/>
                    </a:lnTo>
                    <a:lnTo>
                      <a:pt x="332" y="22"/>
                    </a:lnTo>
                    <a:lnTo>
                      <a:pt x="322" y="27"/>
                    </a:lnTo>
                    <a:lnTo>
                      <a:pt x="308" y="29"/>
                    </a:lnTo>
                    <a:lnTo>
                      <a:pt x="296" y="29"/>
                    </a:lnTo>
                    <a:lnTo>
                      <a:pt x="287" y="34"/>
                    </a:lnTo>
                    <a:lnTo>
                      <a:pt x="272" y="38"/>
                    </a:lnTo>
                    <a:lnTo>
                      <a:pt x="268" y="45"/>
                    </a:lnTo>
                    <a:lnTo>
                      <a:pt x="260" y="55"/>
                    </a:lnTo>
                    <a:lnTo>
                      <a:pt x="246" y="57"/>
                    </a:lnTo>
                    <a:lnTo>
                      <a:pt x="239" y="50"/>
                    </a:lnTo>
                    <a:lnTo>
                      <a:pt x="234" y="38"/>
                    </a:lnTo>
                    <a:lnTo>
                      <a:pt x="234" y="24"/>
                    </a:lnTo>
                    <a:lnTo>
                      <a:pt x="237" y="10"/>
                    </a:lnTo>
                    <a:lnTo>
                      <a:pt x="239" y="3"/>
                    </a:lnTo>
                    <a:lnTo>
                      <a:pt x="232" y="0"/>
                    </a:lnTo>
                    <a:lnTo>
                      <a:pt x="223" y="3"/>
                    </a:lnTo>
                    <a:lnTo>
                      <a:pt x="213" y="10"/>
                    </a:lnTo>
                    <a:lnTo>
                      <a:pt x="199" y="19"/>
                    </a:lnTo>
                    <a:lnTo>
                      <a:pt x="189" y="27"/>
                    </a:lnTo>
                    <a:lnTo>
                      <a:pt x="170" y="24"/>
                    </a:lnTo>
                    <a:lnTo>
                      <a:pt x="163" y="24"/>
                    </a:lnTo>
                    <a:lnTo>
                      <a:pt x="152" y="24"/>
                    </a:lnTo>
                    <a:lnTo>
                      <a:pt x="137" y="24"/>
                    </a:lnTo>
                    <a:lnTo>
                      <a:pt x="123" y="27"/>
                    </a:lnTo>
                    <a:lnTo>
                      <a:pt x="109" y="24"/>
                    </a:lnTo>
                    <a:lnTo>
                      <a:pt x="99" y="12"/>
                    </a:lnTo>
                    <a:lnTo>
                      <a:pt x="88" y="5"/>
                    </a:lnTo>
                    <a:lnTo>
                      <a:pt x="78" y="5"/>
                    </a:lnTo>
                    <a:lnTo>
                      <a:pt x="57" y="3"/>
                    </a:lnTo>
                    <a:lnTo>
                      <a:pt x="26" y="3"/>
                    </a:lnTo>
                    <a:lnTo>
                      <a:pt x="28" y="12"/>
                    </a:lnTo>
                    <a:lnTo>
                      <a:pt x="31" y="19"/>
                    </a:lnTo>
                    <a:lnTo>
                      <a:pt x="35" y="31"/>
                    </a:lnTo>
                    <a:lnTo>
                      <a:pt x="35" y="38"/>
                    </a:lnTo>
                    <a:lnTo>
                      <a:pt x="28" y="48"/>
                    </a:lnTo>
                    <a:lnTo>
                      <a:pt x="21" y="57"/>
                    </a:lnTo>
                    <a:lnTo>
                      <a:pt x="12" y="64"/>
                    </a:lnTo>
                    <a:lnTo>
                      <a:pt x="0" y="79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</p:grpSp>
        <p:grpSp>
          <p:nvGrpSpPr>
            <p:cNvPr id="20" name="Grupo 19"/>
            <p:cNvGrpSpPr/>
            <p:nvPr/>
          </p:nvGrpSpPr>
          <p:grpSpPr>
            <a:xfrm>
              <a:off x="7269163" y="1814738"/>
              <a:ext cx="2798762" cy="1889125"/>
              <a:chOff x="7100888" y="1057275"/>
              <a:chExt cx="2798762" cy="1889125"/>
            </a:xfrm>
            <a:solidFill>
              <a:srgbClr val="FFC000"/>
            </a:solidFill>
          </p:grpSpPr>
          <p:sp>
            <p:nvSpPr>
              <p:cNvPr id="21" name="Freeform 9"/>
              <p:cNvSpPr>
                <a:spLocks/>
              </p:cNvSpPr>
              <p:nvPr/>
            </p:nvSpPr>
            <p:spPr bwMode="auto">
              <a:xfrm>
                <a:off x="7100888" y="2325688"/>
                <a:ext cx="673100" cy="376238"/>
              </a:xfrm>
              <a:custGeom>
                <a:avLst/>
                <a:gdLst>
                  <a:gd name="T0" fmla="*/ 5 w 179"/>
                  <a:gd name="T1" fmla="*/ 0 h 100"/>
                  <a:gd name="T2" fmla="*/ 85 w 179"/>
                  <a:gd name="T3" fmla="*/ 21 h 100"/>
                  <a:gd name="T4" fmla="*/ 100 w 179"/>
                  <a:gd name="T5" fmla="*/ 30 h 100"/>
                  <a:gd name="T6" fmla="*/ 179 w 179"/>
                  <a:gd name="T7" fmla="*/ 69 h 100"/>
                  <a:gd name="T8" fmla="*/ 178 w 179"/>
                  <a:gd name="T9" fmla="*/ 73 h 100"/>
                  <a:gd name="T10" fmla="*/ 170 w 179"/>
                  <a:gd name="T11" fmla="*/ 78 h 100"/>
                  <a:gd name="T12" fmla="*/ 162 w 179"/>
                  <a:gd name="T13" fmla="*/ 82 h 100"/>
                  <a:gd name="T14" fmla="*/ 158 w 179"/>
                  <a:gd name="T15" fmla="*/ 87 h 100"/>
                  <a:gd name="T16" fmla="*/ 150 w 179"/>
                  <a:gd name="T17" fmla="*/ 88 h 100"/>
                  <a:gd name="T18" fmla="*/ 143 w 179"/>
                  <a:gd name="T19" fmla="*/ 91 h 100"/>
                  <a:gd name="T20" fmla="*/ 138 w 179"/>
                  <a:gd name="T21" fmla="*/ 98 h 100"/>
                  <a:gd name="T22" fmla="*/ 134 w 179"/>
                  <a:gd name="T23" fmla="*/ 100 h 100"/>
                  <a:gd name="T24" fmla="*/ 129 w 179"/>
                  <a:gd name="T25" fmla="*/ 99 h 100"/>
                  <a:gd name="T26" fmla="*/ 122 w 179"/>
                  <a:gd name="T27" fmla="*/ 96 h 100"/>
                  <a:gd name="T28" fmla="*/ 111 w 179"/>
                  <a:gd name="T29" fmla="*/ 96 h 100"/>
                  <a:gd name="T30" fmla="*/ 94 w 179"/>
                  <a:gd name="T31" fmla="*/ 96 h 100"/>
                  <a:gd name="T32" fmla="*/ 85 w 179"/>
                  <a:gd name="T33" fmla="*/ 95 h 100"/>
                  <a:gd name="T34" fmla="*/ 84 w 179"/>
                  <a:gd name="T35" fmla="*/ 89 h 100"/>
                  <a:gd name="T36" fmla="*/ 83 w 179"/>
                  <a:gd name="T37" fmla="*/ 77 h 100"/>
                  <a:gd name="T38" fmla="*/ 85 w 179"/>
                  <a:gd name="T39" fmla="*/ 69 h 100"/>
                  <a:gd name="T40" fmla="*/ 85 w 179"/>
                  <a:gd name="T41" fmla="*/ 60 h 100"/>
                  <a:gd name="T42" fmla="*/ 84 w 179"/>
                  <a:gd name="T43" fmla="*/ 54 h 100"/>
                  <a:gd name="T44" fmla="*/ 76 w 179"/>
                  <a:gd name="T45" fmla="*/ 60 h 100"/>
                  <a:gd name="T46" fmla="*/ 66 w 179"/>
                  <a:gd name="T47" fmla="*/ 67 h 100"/>
                  <a:gd name="T48" fmla="*/ 59 w 179"/>
                  <a:gd name="T49" fmla="*/ 70 h 100"/>
                  <a:gd name="T50" fmla="*/ 42 w 179"/>
                  <a:gd name="T51" fmla="*/ 68 h 100"/>
                  <a:gd name="T52" fmla="*/ 41 w 179"/>
                  <a:gd name="T53" fmla="*/ 60 h 100"/>
                  <a:gd name="T54" fmla="*/ 33 w 179"/>
                  <a:gd name="T55" fmla="*/ 55 h 100"/>
                  <a:gd name="T56" fmla="*/ 28 w 179"/>
                  <a:gd name="T57" fmla="*/ 52 h 100"/>
                  <a:gd name="T58" fmla="*/ 21 w 179"/>
                  <a:gd name="T59" fmla="*/ 52 h 100"/>
                  <a:gd name="T60" fmla="*/ 23 w 179"/>
                  <a:gd name="T61" fmla="*/ 48 h 100"/>
                  <a:gd name="T62" fmla="*/ 23 w 179"/>
                  <a:gd name="T63" fmla="*/ 40 h 100"/>
                  <a:gd name="T64" fmla="*/ 18 w 179"/>
                  <a:gd name="T65" fmla="*/ 35 h 100"/>
                  <a:gd name="T66" fmla="*/ 11 w 179"/>
                  <a:gd name="T67" fmla="*/ 27 h 100"/>
                  <a:gd name="T68" fmla="*/ 5 w 179"/>
                  <a:gd name="T69" fmla="*/ 15 h 100"/>
                  <a:gd name="T70" fmla="*/ 0 w 179"/>
                  <a:gd name="T71" fmla="*/ 6 h 100"/>
                  <a:gd name="T72" fmla="*/ 0 w 179"/>
                  <a:gd name="T73" fmla="*/ 1 h 100"/>
                  <a:gd name="T74" fmla="*/ 5 w 179"/>
                  <a:gd name="T75" fmla="*/ 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79" h="100">
                    <a:moveTo>
                      <a:pt x="5" y="0"/>
                    </a:moveTo>
                    <a:cubicBezTo>
                      <a:pt x="5" y="0"/>
                      <a:pt x="45" y="18"/>
                      <a:pt x="85" y="21"/>
                    </a:cubicBezTo>
                    <a:cubicBezTo>
                      <a:pt x="93" y="27"/>
                      <a:pt x="100" y="30"/>
                      <a:pt x="100" y="30"/>
                    </a:cubicBezTo>
                    <a:cubicBezTo>
                      <a:pt x="100" y="30"/>
                      <a:pt x="164" y="65"/>
                      <a:pt x="179" y="69"/>
                    </a:cubicBezTo>
                    <a:cubicBezTo>
                      <a:pt x="178" y="73"/>
                      <a:pt x="178" y="73"/>
                      <a:pt x="178" y="73"/>
                    </a:cubicBezTo>
                    <a:cubicBezTo>
                      <a:pt x="170" y="78"/>
                      <a:pt x="170" y="78"/>
                      <a:pt x="170" y="78"/>
                    </a:cubicBezTo>
                    <a:cubicBezTo>
                      <a:pt x="162" y="82"/>
                      <a:pt x="162" y="82"/>
                      <a:pt x="162" y="82"/>
                    </a:cubicBezTo>
                    <a:cubicBezTo>
                      <a:pt x="158" y="87"/>
                      <a:pt x="158" y="87"/>
                      <a:pt x="158" y="87"/>
                    </a:cubicBezTo>
                    <a:cubicBezTo>
                      <a:pt x="150" y="88"/>
                      <a:pt x="150" y="88"/>
                      <a:pt x="150" y="88"/>
                    </a:cubicBezTo>
                    <a:cubicBezTo>
                      <a:pt x="143" y="91"/>
                      <a:pt x="143" y="91"/>
                      <a:pt x="143" y="91"/>
                    </a:cubicBezTo>
                    <a:cubicBezTo>
                      <a:pt x="138" y="98"/>
                      <a:pt x="138" y="98"/>
                      <a:pt x="138" y="98"/>
                    </a:cubicBezTo>
                    <a:cubicBezTo>
                      <a:pt x="134" y="100"/>
                      <a:pt x="134" y="100"/>
                      <a:pt x="134" y="100"/>
                    </a:cubicBezTo>
                    <a:cubicBezTo>
                      <a:pt x="129" y="99"/>
                      <a:pt x="129" y="99"/>
                      <a:pt x="129" y="99"/>
                    </a:cubicBezTo>
                    <a:cubicBezTo>
                      <a:pt x="122" y="96"/>
                      <a:pt x="122" y="96"/>
                      <a:pt x="122" y="96"/>
                    </a:cubicBezTo>
                    <a:cubicBezTo>
                      <a:pt x="111" y="96"/>
                      <a:pt x="111" y="96"/>
                      <a:pt x="111" y="96"/>
                    </a:cubicBezTo>
                    <a:cubicBezTo>
                      <a:pt x="94" y="96"/>
                      <a:pt x="94" y="96"/>
                      <a:pt x="94" y="96"/>
                    </a:cubicBezTo>
                    <a:cubicBezTo>
                      <a:pt x="85" y="95"/>
                      <a:pt x="85" y="95"/>
                      <a:pt x="85" y="95"/>
                    </a:cubicBezTo>
                    <a:cubicBezTo>
                      <a:pt x="84" y="89"/>
                      <a:pt x="84" y="89"/>
                      <a:pt x="84" y="89"/>
                    </a:cubicBezTo>
                    <a:cubicBezTo>
                      <a:pt x="83" y="77"/>
                      <a:pt x="83" y="77"/>
                      <a:pt x="83" y="77"/>
                    </a:cubicBezTo>
                    <a:cubicBezTo>
                      <a:pt x="85" y="69"/>
                      <a:pt x="85" y="69"/>
                      <a:pt x="85" y="69"/>
                    </a:cubicBezTo>
                    <a:cubicBezTo>
                      <a:pt x="85" y="60"/>
                      <a:pt x="85" y="60"/>
                      <a:pt x="85" y="60"/>
                    </a:cubicBezTo>
                    <a:cubicBezTo>
                      <a:pt x="84" y="54"/>
                      <a:pt x="84" y="54"/>
                      <a:pt x="84" y="54"/>
                    </a:cubicBezTo>
                    <a:cubicBezTo>
                      <a:pt x="76" y="60"/>
                      <a:pt x="76" y="60"/>
                      <a:pt x="76" y="60"/>
                    </a:cubicBezTo>
                    <a:cubicBezTo>
                      <a:pt x="66" y="67"/>
                      <a:pt x="66" y="67"/>
                      <a:pt x="66" y="67"/>
                    </a:cubicBezTo>
                    <a:cubicBezTo>
                      <a:pt x="59" y="70"/>
                      <a:pt x="59" y="70"/>
                      <a:pt x="59" y="70"/>
                    </a:cubicBezTo>
                    <a:cubicBezTo>
                      <a:pt x="42" y="68"/>
                      <a:pt x="42" y="68"/>
                      <a:pt x="42" y="68"/>
                    </a:cubicBezTo>
                    <a:cubicBezTo>
                      <a:pt x="41" y="60"/>
                      <a:pt x="41" y="60"/>
                      <a:pt x="41" y="60"/>
                    </a:cubicBezTo>
                    <a:cubicBezTo>
                      <a:pt x="33" y="55"/>
                      <a:pt x="33" y="55"/>
                      <a:pt x="33" y="55"/>
                    </a:cubicBezTo>
                    <a:cubicBezTo>
                      <a:pt x="28" y="52"/>
                      <a:pt x="28" y="52"/>
                      <a:pt x="28" y="52"/>
                    </a:cubicBezTo>
                    <a:cubicBezTo>
                      <a:pt x="21" y="52"/>
                      <a:pt x="21" y="52"/>
                      <a:pt x="21" y="52"/>
                    </a:cubicBezTo>
                    <a:cubicBezTo>
                      <a:pt x="23" y="48"/>
                      <a:pt x="23" y="48"/>
                      <a:pt x="23" y="48"/>
                    </a:cubicBezTo>
                    <a:cubicBezTo>
                      <a:pt x="23" y="40"/>
                      <a:pt x="23" y="40"/>
                      <a:pt x="23" y="40"/>
                    </a:cubicBezTo>
                    <a:cubicBezTo>
                      <a:pt x="18" y="35"/>
                      <a:pt x="18" y="35"/>
                      <a:pt x="18" y="35"/>
                    </a:cubicBezTo>
                    <a:cubicBezTo>
                      <a:pt x="11" y="27"/>
                      <a:pt x="11" y="27"/>
                      <a:pt x="11" y="27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5" y="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22" name="Freeform 10"/>
              <p:cNvSpPr>
                <a:spLocks/>
              </p:cNvSpPr>
              <p:nvPr/>
            </p:nvSpPr>
            <p:spPr bwMode="auto">
              <a:xfrm>
                <a:off x="7119938" y="1373188"/>
                <a:ext cx="1741487" cy="1196975"/>
              </a:xfrm>
              <a:custGeom>
                <a:avLst/>
                <a:gdLst>
                  <a:gd name="T0" fmla="*/ 87 w 463"/>
                  <a:gd name="T1" fmla="*/ 273 h 318"/>
                  <a:gd name="T2" fmla="*/ 185 w 463"/>
                  <a:gd name="T3" fmla="*/ 311 h 318"/>
                  <a:gd name="T4" fmla="*/ 215 w 463"/>
                  <a:gd name="T5" fmla="*/ 304 h 318"/>
                  <a:gd name="T6" fmla="*/ 235 w 463"/>
                  <a:gd name="T7" fmla="*/ 295 h 318"/>
                  <a:gd name="T8" fmla="*/ 252 w 463"/>
                  <a:gd name="T9" fmla="*/ 280 h 318"/>
                  <a:gd name="T10" fmla="*/ 290 w 463"/>
                  <a:gd name="T11" fmla="*/ 275 h 318"/>
                  <a:gd name="T12" fmla="*/ 319 w 463"/>
                  <a:gd name="T13" fmla="*/ 289 h 318"/>
                  <a:gd name="T14" fmla="*/ 405 w 463"/>
                  <a:gd name="T15" fmla="*/ 271 h 318"/>
                  <a:gd name="T16" fmla="*/ 404 w 463"/>
                  <a:gd name="T17" fmla="*/ 235 h 318"/>
                  <a:gd name="T18" fmla="*/ 453 w 463"/>
                  <a:gd name="T19" fmla="*/ 113 h 318"/>
                  <a:gd name="T20" fmla="*/ 409 w 463"/>
                  <a:gd name="T21" fmla="*/ 89 h 318"/>
                  <a:gd name="T22" fmla="*/ 393 w 463"/>
                  <a:gd name="T23" fmla="*/ 51 h 318"/>
                  <a:gd name="T24" fmla="*/ 367 w 463"/>
                  <a:gd name="T25" fmla="*/ 51 h 318"/>
                  <a:gd name="T26" fmla="*/ 352 w 463"/>
                  <a:gd name="T27" fmla="*/ 76 h 318"/>
                  <a:gd name="T28" fmla="*/ 335 w 463"/>
                  <a:gd name="T29" fmla="*/ 77 h 318"/>
                  <a:gd name="T30" fmla="*/ 321 w 463"/>
                  <a:gd name="T31" fmla="*/ 80 h 318"/>
                  <a:gd name="T32" fmla="*/ 312 w 463"/>
                  <a:gd name="T33" fmla="*/ 97 h 318"/>
                  <a:gd name="T34" fmla="*/ 297 w 463"/>
                  <a:gd name="T35" fmla="*/ 84 h 318"/>
                  <a:gd name="T36" fmla="*/ 292 w 463"/>
                  <a:gd name="T37" fmla="*/ 70 h 318"/>
                  <a:gd name="T38" fmla="*/ 289 w 463"/>
                  <a:gd name="T39" fmla="*/ 39 h 318"/>
                  <a:gd name="T40" fmla="*/ 280 w 463"/>
                  <a:gd name="T41" fmla="*/ 15 h 318"/>
                  <a:gd name="T42" fmla="*/ 266 w 463"/>
                  <a:gd name="T43" fmla="*/ 2 h 318"/>
                  <a:gd name="T44" fmla="*/ 255 w 463"/>
                  <a:gd name="T45" fmla="*/ 6 h 318"/>
                  <a:gd name="T46" fmla="*/ 240 w 463"/>
                  <a:gd name="T47" fmla="*/ 20 h 318"/>
                  <a:gd name="T48" fmla="*/ 222 w 463"/>
                  <a:gd name="T49" fmla="*/ 34 h 318"/>
                  <a:gd name="T50" fmla="*/ 209 w 463"/>
                  <a:gd name="T51" fmla="*/ 32 h 318"/>
                  <a:gd name="T52" fmla="*/ 196 w 463"/>
                  <a:gd name="T53" fmla="*/ 35 h 318"/>
                  <a:gd name="T54" fmla="*/ 182 w 463"/>
                  <a:gd name="T55" fmla="*/ 28 h 318"/>
                  <a:gd name="T56" fmla="*/ 166 w 463"/>
                  <a:gd name="T57" fmla="*/ 6 h 318"/>
                  <a:gd name="T58" fmla="*/ 155 w 463"/>
                  <a:gd name="T59" fmla="*/ 7 h 318"/>
                  <a:gd name="T60" fmla="*/ 144 w 463"/>
                  <a:gd name="T61" fmla="*/ 5 h 318"/>
                  <a:gd name="T62" fmla="*/ 118 w 463"/>
                  <a:gd name="T63" fmla="*/ 11 h 318"/>
                  <a:gd name="T64" fmla="*/ 99 w 463"/>
                  <a:gd name="T65" fmla="*/ 16 h 318"/>
                  <a:gd name="T66" fmla="*/ 107 w 463"/>
                  <a:gd name="T67" fmla="*/ 27 h 318"/>
                  <a:gd name="T68" fmla="*/ 117 w 463"/>
                  <a:gd name="T69" fmla="*/ 33 h 318"/>
                  <a:gd name="T70" fmla="*/ 114 w 463"/>
                  <a:gd name="T71" fmla="*/ 43 h 318"/>
                  <a:gd name="T72" fmla="*/ 100 w 463"/>
                  <a:gd name="T73" fmla="*/ 44 h 318"/>
                  <a:gd name="T74" fmla="*/ 98 w 463"/>
                  <a:gd name="T75" fmla="*/ 64 h 318"/>
                  <a:gd name="T76" fmla="*/ 106 w 463"/>
                  <a:gd name="T77" fmla="*/ 76 h 318"/>
                  <a:gd name="T78" fmla="*/ 109 w 463"/>
                  <a:gd name="T79" fmla="*/ 106 h 318"/>
                  <a:gd name="T80" fmla="*/ 104 w 463"/>
                  <a:gd name="T81" fmla="*/ 137 h 318"/>
                  <a:gd name="T82" fmla="*/ 101 w 463"/>
                  <a:gd name="T83" fmla="*/ 163 h 318"/>
                  <a:gd name="T84" fmla="*/ 83 w 463"/>
                  <a:gd name="T85" fmla="*/ 174 h 318"/>
                  <a:gd name="T86" fmla="*/ 70 w 463"/>
                  <a:gd name="T87" fmla="*/ 177 h 318"/>
                  <a:gd name="T88" fmla="*/ 42 w 463"/>
                  <a:gd name="T89" fmla="*/ 182 h 318"/>
                  <a:gd name="T90" fmla="*/ 21 w 463"/>
                  <a:gd name="T91" fmla="*/ 200 h 318"/>
                  <a:gd name="T92" fmla="*/ 13 w 463"/>
                  <a:gd name="T93" fmla="*/ 217 h 318"/>
                  <a:gd name="T94" fmla="*/ 8 w 463"/>
                  <a:gd name="T95" fmla="*/ 236 h 3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463" h="318">
                    <a:moveTo>
                      <a:pt x="0" y="245"/>
                    </a:moveTo>
                    <a:cubicBezTo>
                      <a:pt x="12" y="252"/>
                      <a:pt x="12" y="252"/>
                      <a:pt x="12" y="252"/>
                    </a:cubicBezTo>
                    <a:cubicBezTo>
                      <a:pt x="12" y="252"/>
                      <a:pt x="68" y="270"/>
                      <a:pt x="80" y="270"/>
                    </a:cubicBezTo>
                    <a:cubicBezTo>
                      <a:pt x="83" y="270"/>
                      <a:pt x="87" y="273"/>
                      <a:pt x="87" y="273"/>
                    </a:cubicBezTo>
                    <a:cubicBezTo>
                      <a:pt x="94" y="278"/>
                      <a:pt x="94" y="278"/>
                      <a:pt x="94" y="278"/>
                    </a:cubicBezTo>
                    <a:cubicBezTo>
                      <a:pt x="94" y="278"/>
                      <a:pt x="165" y="317"/>
                      <a:pt x="173" y="317"/>
                    </a:cubicBezTo>
                    <a:cubicBezTo>
                      <a:pt x="181" y="318"/>
                      <a:pt x="181" y="315"/>
                      <a:pt x="181" y="315"/>
                    </a:cubicBezTo>
                    <a:cubicBezTo>
                      <a:pt x="185" y="311"/>
                      <a:pt x="185" y="311"/>
                      <a:pt x="185" y="311"/>
                    </a:cubicBezTo>
                    <a:cubicBezTo>
                      <a:pt x="190" y="306"/>
                      <a:pt x="190" y="306"/>
                      <a:pt x="190" y="306"/>
                    </a:cubicBezTo>
                    <a:cubicBezTo>
                      <a:pt x="197" y="305"/>
                      <a:pt x="197" y="305"/>
                      <a:pt x="197" y="305"/>
                    </a:cubicBezTo>
                    <a:cubicBezTo>
                      <a:pt x="206" y="308"/>
                      <a:pt x="206" y="308"/>
                      <a:pt x="206" y="308"/>
                    </a:cubicBezTo>
                    <a:cubicBezTo>
                      <a:pt x="215" y="304"/>
                      <a:pt x="215" y="304"/>
                      <a:pt x="215" y="304"/>
                    </a:cubicBezTo>
                    <a:cubicBezTo>
                      <a:pt x="221" y="304"/>
                      <a:pt x="221" y="304"/>
                      <a:pt x="221" y="304"/>
                    </a:cubicBezTo>
                    <a:cubicBezTo>
                      <a:pt x="225" y="302"/>
                      <a:pt x="225" y="302"/>
                      <a:pt x="225" y="302"/>
                    </a:cubicBezTo>
                    <a:cubicBezTo>
                      <a:pt x="227" y="297"/>
                      <a:pt x="227" y="297"/>
                      <a:pt x="227" y="297"/>
                    </a:cubicBezTo>
                    <a:cubicBezTo>
                      <a:pt x="235" y="295"/>
                      <a:pt x="235" y="295"/>
                      <a:pt x="235" y="295"/>
                    </a:cubicBezTo>
                    <a:cubicBezTo>
                      <a:pt x="246" y="294"/>
                      <a:pt x="246" y="294"/>
                      <a:pt x="246" y="294"/>
                    </a:cubicBezTo>
                    <a:cubicBezTo>
                      <a:pt x="249" y="289"/>
                      <a:pt x="249" y="289"/>
                      <a:pt x="249" y="289"/>
                    </a:cubicBezTo>
                    <a:cubicBezTo>
                      <a:pt x="252" y="286"/>
                      <a:pt x="252" y="286"/>
                      <a:pt x="252" y="286"/>
                    </a:cubicBezTo>
                    <a:cubicBezTo>
                      <a:pt x="252" y="280"/>
                      <a:pt x="252" y="280"/>
                      <a:pt x="252" y="280"/>
                    </a:cubicBezTo>
                    <a:cubicBezTo>
                      <a:pt x="261" y="275"/>
                      <a:pt x="261" y="275"/>
                      <a:pt x="261" y="275"/>
                    </a:cubicBezTo>
                    <a:cubicBezTo>
                      <a:pt x="261" y="270"/>
                      <a:pt x="261" y="270"/>
                      <a:pt x="261" y="270"/>
                    </a:cubicBezTo>
                    <a:cubicBezTo>
                      <a:pt x="287" y="268"/>
                      <a:pt x="287" y="268"/>
                      <a:pt x="287" y="268"/>
                    </a:cubicBezTo>
                    <a:cubicBezTo>
                      <a:pt x="290" y="275"/>
                      <a:pt x="290" y="275"/>
                      <a:pt x="290" y="275"/>
                    </a:cubicBezTo>
                    <a:cubicBezTo>
                      <a:pt x="296" y="280"/>
                      <a:pt x="296" y="280"/>
                      <a:pt x="296" y="280"/>
                    </a:cubicBezTo>
                    <a:cubicBezTo>
                      <a:pt x="304" y="289"/>
                      <a:pt x="304" y="289"/>
                      <a:pt x="304" y="289"/>
                    </a:cubicBezTo>
                    <a:cubicBezTo>
                      <a:pt x="312" y="288"/>
                      <a:pt x="312" y="288"/>
                      <a:pt x="312" y="288"/>
                    </a:cubicBezTo>
                    <a:cubicBezTo>
                      <a:pt x="319" y="289"/>
                      <a:pt x="319" y="289"/>
                      <a:pt x="319" y="289"/>
                    </a:cubicBezTo>
                    <a:cubicBezTo>
                      <a:pt x="361" y="289"/>
                      <a:pt x="361" y="289"/>
                      <a:pt x="361" y="289"/>
                    </a:cubicBezTo>
                    <a:cubicBezTo>
                      <a:pt x="398" y="289"/>
                      <a:pt x="398" y="289"/>
                      <a:pt x="398" y="289"/>
                    </a:cubicBezTo>
                    <a:cubicBezTo>
                      <a:pt x="404" y="284"/>
                      <a:pt x="404" y="284"/>
                      <a:pt x="404" y="284"/>
                    </a:cubicBezTo>
                    <a:cubicBezTo>
                      <a:pt x="405" y="271"/>
                      <a:pt x="405" y="271"/>
                      <a:pt x="405" y="271"/>
                    </a:cubicBezTo>
                    <a:cubicBezTo>
                      <a:pt x="409" y="261"/>
                      <a:pt x="409" y="261"/>
                      <a:pt x="409" y="261"/>
                    </a:cubicBezTo>
                    <a:cubicBezTo>
                      <a:pt x="410" y="250"/>
                      <a:pt x="410" y="250"/>
                      <a:pt x="410" y="250"/>
                    </a:cubicBezTo>
                    <a:cubicBezTo>
                      <a:pt x="407" y="241"/>
                      <a:pt x="407" y="241"/>
                      <a:pt x="407" y="241"/>
                    </a:cubicBezTo>
                    <a:cubicBezTo>
                      <a:pt x="404" y="235"/>
                      <a:pt x="404" y="235"/>
                      <a:pt x="404" y="235"/>
                    </a:cubicBezTo>
                    <a:cubicBezTo>
                      <a:pt x="458" y="126"/>
                      <a:pt x="458" y="126"/>
                      <a:pt x="458" y="126"/>
                    </a:cubicBezTo>
                    <a:cubicBezTo>
                      <a:pt x="460" y="116"/>
                      <a:pt x="460" y="116"/>
                      <a:pt x="460" y="116"/>
                    </a:cubicBezTo>
                    <a:cubicBezTo>
                      <a:pt x="463" y="111"/>
                      <a:pt x="463" y="111"/>
                      <a:pt x="463" y="111"/>
                    </a:cubicBezTo>
                    <a:cubicBezTo>
                      <a:pt x="453" y="113"/>
                      <a:pt x="453" y="113"/>
                      <a:pt x="453" y="113"/>
                    </a:cubicBezTo>
                    <a:cubicBezTo>
                      <a:pt x="445" y="108"/>
                      <a:pt x="445" y="108"/>
                      <a:pt x="445" y="108"/>
                    </a:cubicBezTo>
                    <a:cubicBezTo>
                      <a:pt x="436" y="101"/>
                      <a:pt x="436" y="101"/>
                      <a:pt x="436" y="101"/>
                    </a:cubicBezTo>
                    <a:cubicBezTo>
                      <a:pt x="415" y="99"/>
                      <a:pt x="415" y="99"/>
                      <a:pt x="415" y="99"/>
                    </a:cubicBezTo>
                    <a:cubicBezTo>
                      <a:pt x="409" y="89"/>
                      <a:pt x="409" y="89"/>
                      <a:pt x="409" y="89"/>
                    </a:cubicBezTo>
                    <a:cubicBezTo>
                      <a:pt x="409" y="89"/>
                      <a:pt x="396" y="72"/>
                      <a:pt x="395" y="72"/>
                    </a:cubicBezTo>
                    <a:cubicBezTo>
                      <a:pt x="393" y="74"/>
                      <a:pt x="394" y="67"/>
                      <a:pt x="394" y="67"/>
                    </a:cubicBezTo>
                    <a:cubicBezTo>
                      <a:pt x="394" y="58"/>
                      <a:pt x="394" y="58"/>
                      <a:pt x="394" y="58"/>
                    </a:cubicBezTo>
                    <a:cubicBezTo>
                      <a:pt x="393" y="51"/>
                      <a:pt x="393" y="51"/>
                      <a:pt x="393" y="51"/>
                    </a:cubicBezTo>
                    <a:cubicBezTo>
                      <a:pt x="388" y="50"/>
                      <a:pt x="388" y="50"/>
                      <a:pt x="388" y="50"/>
                    </a:cubicBezTo>
                    <a:cubicBezTo>
                      <a:pt x="380" y="50"/>
                      <a:pt x="380" y="50"/>
                      <a:pt x="380" y="50"/>
                    </a:cubicBezTo>
                    <a:cubicBezTo>
                      <a:pt x="370" y="50"/>
                      <a:pt x="370" y="50"/>
                      <a:pt x="370" y="50"/>
                    </a:cubicBezTo>
                    <a:cubicBezTo>
                      <a:pt x="367" y="51"/>
                      <a:pt x="367" y="51"/>
                      <a:pt x="367" y="51"/>
                    </a:cubicBezTo>
                    <a:cubicBezTo>
                      <a:pt x="363" y="57"/>
                      <a:pt x="363" y="57"/>
                      <a:pt x="363" y="57"/>
                    </a:cubicBezTo>
                    <a:cubicBezTo>
                      <a:pt x="356" y="65"/>
                      <a:pt x="356" y="65"/>
                      <a:pt x="356" y="65"/>
                    </a:cubicBezTo>
                    <a:cubicBezTo>
                      <a:pt x="353" y="70"/>
                      <a:pt x="353" y="70"/>
                      <a:pt x="353" y="70"/>
                    </a:cubicBezTo>
                    <a:cubicBezTo>
                      <a:pt x="353" y="70"/>
                      <a:pt x="352" y="76"/>
                      <a:pt x="352" y="76"/>
                    </a:cubicBezTo>
                    <a:cubicBezTo>
                      <a:pt x="352" y="77"/>
                      <a:pt x="350" y="79"/>
                      <a:pt x="350" y="79"/>
                    </a:cubicBezTo>
                    <a:cubicBezTo>
                      <a:pt x="346" y="80"/>
                      <a:pt x="346" y="80"/>
                      <a:pt x="346" y="80"/>
                    </a:cubicBezTo>
                    <a:cubicBezTo>
                      <a:pt x="340" y="80"/>
                      <a:pt x="340" y="80"/>
                      <a:pt x="340" y="80"/>
                    </a:cubicBezTo>
                    <a:cubicBezTo>
                      <a:pt x="335" y="77"/>
                      <a:pt x="335" y="77"/>
                      <a:pt x="335" y="77"/>
                    </a:cubicBezTo>
                    <a:cubicBezTo>
                      <a:pt x="332" y="73"/>
                      <a:pt x="332" y="73"/>
                      <a:pt x="332" y="73"/>
                    </a:cubicBezTo>
                    <a:cubicBezTo>
                      <a:pt x="327" y="74"/>
                      <a:pt x="327" y="74"/>
                      <a:pt x="327" y="74"/>
                    </a:cubicBezTo>
                    <a:cubicBezTo>
                      <a:pt x="327" y="74"/>
                      <a:pt x="324" y="76"/>
                      <a:pt x="324" y="76"/>
                    </a:cubicBezTo>
                    <a:cubicBezTo>
                      <a:pt x="323" y="77"/>
                      <a:pt x="321" y="80"/>
                      <a:pt x="321" y="80"/>
                    </a:cubicBezTo>
                    <a:cubicBezTo>
                      <a:pt x="321" y="87"/>
                      <a:pt x="321" y="87"/>
                      <a:pt x="321" y="87"/>
                    </a:cubicBezTo>
                    <a:cubicBezTo>
                      <a:pt x="320" y="96"/>
                      <a:pt x="320" y="96"/>
                      <a:pt x="320" y="96"/>
                    </a:cubicBezTo>
                    <a:cubicBezTo>
                      <a:pt x="316" y="97"/>
                      <a:pt x="316" y="97"/>
                      <a:pt x="316" y="97"/>
                    </a:cubicBezTo>
                    <a:cubicBezTo>
                      <a:pt x="312" y="97"/>
                      <a:pt x="312" y="97"/>
                      <a:pt x="312" y="97"/>
                    </a:cubicBezTo>
                    <a:cubicBezTo>
                      <a:pt x="312" y="97"/>
                      <a:pt x="308" y="95"/>
                      <a:pt x="307" y="94"/>
                    </a:cubicBezTo>
                    <a:cubicBezTo>
                      <a:pt x="307" y="94"/>
                      <a:pt x="305" y="92"/>
                      <a:pt x="305" y="92"/>
                    </a:cubicBezTo>
                    <a:cubicBezTo>
                      <a:pt x="305" y="92"/>
                      <a:pt x="301" y="89"/>
                      <a:pt x="301" y="88"/>
                    </a:cubicBezTo>
                    <a:cubicBezTo>
                      <a:pt x="300" y="88"/>
                      <a:pt x="297" y="84"/>
                      <a:pt x="297" y="84"/>
                    </a:cubicBezTo>
                    <a:cubicBezTo>
                      <a:pt x="297" y="84"/>
                      <a:pt x="294" y="81"/>
                      <a:pt x="294" y="81"/>
                    </a:cubicBezTo>
                    <a:cubicBezTo>
                      <a:pt x="294" y="80"/>
                      <a:pt x="292" y="78"/>
                      <a:pt x="292" y="78"/>
                    </a:cubicBezTo>
                    <a:cubicBezTo>
                      <a:pt x="292" y="75"/>
                      <a:pt x="292" y="75"/>
                      <a:pt x="292" y="75"/>
                    </a:cubicBezTo>
                    <a:cubicBezTo>
                      <a:pt x="292" y="70"/>
                      <a:pt x="292" y="70"/>
                      <a:pt x="292" y="70"/>
                    </a:cubicBezTo>
                    <a:cubicBezTo>
                      <a:pt x="292" y="59"/>
                      <a:pt x="292" y="59"/>
                      <a:pt x="292" y="59"/>
                    </a:cubicBezTo>
                    <a:cubicBezTo>
                      <a:pt x="292" y="59"/>
                      <a:pt x="291" y="54"/>
                      <a:pt x="291" y="54"/>
                    </a:cubicBezTo>
                    <a:cubicBezTo>
                      <a:pt x="291" y="54"/>
                      <a:pt x="290" y="47"/>
                      <a:pt x="290" y="46"/>
                    </a:cubicBezTo>
                    <a:cubicBezTo>
                      <a:pt x="290" y="46"/>
                      <a:pt x="289" y="39"/>
                      <a:pt x="289" y="39"/>
                    </a:cubicBezTo>
                    <a:cubicBezTo>
                      <a:pt x="289" y="39"/>
                      <a:pt x="289" y="33"/>
                      <a:pt x="289" y="33"/>
                    </a:cubicBezTo>
                    <a:cubicBezTo>
                      <a:pt x="288" y="32"/>
                      <a:pt x="286" y="28"/>
                      <a:pt x="286" y="28"/>
                    </a:cubicBezTo>
                    <a:cubicBezTo>
                      <a:pt x="285" y="27"/>
                      <a:pt x="283" y="22"/>
                      <a:pt x="283" y="22"/>
                    </a:cubicBezTo>
                    <a:cubicBezTo>
                      <a:pt x="280" y="15"/>
                      <a:pt x="280" y="15"/>
                      <a:pt x="280" y="15"/>
                    </a:cubicBezTo>
                    <a:cubicBezTo>
                      <a:pt x="280" y="15"/>
                      <a:pt x="278" y="10"/>
                      <a:pt x="277" y="9"/>
                    </a:cubicBezTo>
                    <a:cubicBezTo>
                      <a:pt x="277" y="8"/>
                      <a:pt x="275" y="4"/>
                      <a:pt x="275" y="4"/>
                    </a:cubicBezTo>
                    <a:cubicBezTo>
                      <a:pt x="274" y="4"/>
                      <a:pt x="274" y="2"/>
                      <a:pt x="274" y="2"/>
                    </a:cubicBezTo>
                    <a:cubicBezTo>
                      <a:pt x="266" y="2"/>
                      <a:pt x="266" y="2"/>
                      <a:pt x="266" y="2"/>
                    </a:cubicBezTo>
                    <a:cubicBezTo>
                      <a:pt x="265" y="0"/>
                      <a:pt x="265" y="0"/>
                      <a:pt x="265" y="0"/>
                    </a:cubicBezTo>
                    <a:cubicBezTo>
                      <a:pt x="263" y="1"/>
                      <a:pt x="263" y="1"/>
                      <a:pt x="263" y="1"/>
                    </a:cubicBezTo>
                    <a:cubicBezTo>
                      <a:pt x="261" y="3"/>
                      <a:pt x="261" y="3"/>
                      <a:pt x="261" y="3"/>
                    </a:cubicBezTo>
                    <a:cubicBezTo>
                      <a:pt x="255" y="6"/>
                      <a:pt x="255" y="6"/>
                      <a:pt x="255" y="6"/>
                    </a:cubicBezTo>
                    <a:cubicBezTo>
                      <a:pt x="254" y="11"/>
                      <a:pt x="254" y="11"/>
                      <a:pt x="254" y="11"/>
                    </a:cubicBezTo>
                    <a:cubicBezTo>
                      <a:pt x="250" y="15"/>
                      <a:pt x="250" y="15"/>
                      <a:pt x="250" y="15"/>
                    </a:cubicBezTo>
                    <a:cubicBezTo>
                      <a:pt x="246" y="20"/>
                      <a:pt x="246" y="20"/>
                      <a:pt x="246" y="20"/>
                    </a:cubicBezTo>
                    <a:cubicBezTo>
                      <a:pt x="240" y="20"/>
                      <a:pt x="240" y="20"/>
                      <a:pt x="240" y="20"/>
                    </a:cubicBezTo>
                    <a:cubicBezTo>
                      <a:pt x="235" y="22"/>
                      <a:pt x="235" y="22"/>
                      <a:pt x="235" y="22"/>
                    </a:cubicBezTo>
                    <a:cubicBezTo>
                      <a:pt x="232" y="25"/>
                      <a:pt x="232" y="25"/>
                      <a:pt x="232" y="25"/>
                    </a:cubicBezTo>
                    <a:cubicBezTo>
                      <a:pt x="227" y="28"/>
                      <a:pt x="227" y="28"/>
                      <a:pt x="227" y="28"/>
                    </a:cubicBezTo>
                    <a:cubicBezTo>
                      <a:pt x="222" y="34"/>
                      <a:pt x="222" y="34"/>
                      <a:pt x="222" y="34"/>
                    </a:cubicBezTo>
                    <a:cubicBezTo>
                      <a:pt x="217" y="35"/>
                      <a:pt x="217" y="35"/>
                      <a:pt x="217" y="35"/>
                    </a:cubicBezTo>
                    <a:cubicBezTo>
                      <a:pt x="212" y="36"/>
                      <a:pt x="212" y="36"/>
                      <a:pt x="212" y="36"/>
                    </a:cubicBezTo>
                    <a:cubicBezTo>
                      <a:pt x="209" y="34"/>
                      <a:pt x="209" y="34"/>
                      <a:pt x="209" y="34"/>
                    </a:cubicBezTo>
                    <a:cubicBezTo>
                      <a:pt x="209" y="32"/>
                      <a:pt x="209" y="32"/>
                      <a:pt x="209" y="32"/>
                    </a:cubicBezTo>
                    <a:cubicBezTo>
                      <a:pt x="205" y="32"/>
                      <a:pt x="205" y="32"/>
                      <a:pt x="205" y="32"/>
                    </a:cubicBezTo>
                    <a:cubicBezTo>
                      <a:pt x="203" y="32"/>
                      <a:pt x="203" y="32"/>
                      <a:pt x="203" y="32"/>
                    </a:cubicBezTo>
                    <a:cubicBezTo>
                      <a:pt x="201" y="35"/>
                      <a:pt x="201" y="35"/>
                      <a:pt x="201" y="35"/>
                    </a:cubicBezTo>
                    <a:cubicBezTo>
                      <a:pt x="196" y="35"/>
                      <a:pt x="196" y="35"/>
                      <a:pt x="196" y="35"/>
                    </a:cubicBezTo>
                    <a:cubicBezTo>
                      <a:pt x="189" y="35"/>
                      <a:pt x="189" y="35"/>
                      <a:pt x="189" y="35"/>
                    </a:cubicBezTo>
                    <a:cubicBezTo>
                      <a:pt x="187" y="34"/>
                      <a:pt x="187" y="34"/>
                      <a:pt x="187" y="34"/>
                    </a:cubicBezTo>
                    <a:cubicBezTo>
                      <a:pt x="187" y="34"/>
                      <a:pt x="186" y="32"/>
                      <a:pt x="185" y="31"/>
                    </a:cubicBezTo>
                    <a:cubicBezTo>
                      <a:pt x="185" y="31"/>
                      <a:pt x="182" y="28"/>
                      <a:pt x="182" y="28"/>
                    </a:cubicBezTo>
                    <a:cubicBezTo>
                      <a:pt x="179" y="26"/>
                      <a:pt x="179" y="26"/>
                      <a:pt x="179" y="26"/>
                    </a:cubicBezTo>
                    <a:cubicBezTo>
                      <a:pt x="169" y="26"/>
                      <a:pt x="169" y="26"/>
                      <a:pt x="169" y="26"/>
                    </a:cubicBezTo>
                    <a:cubicBezTo>
                      <a:pt x="168" y="10"/>
                      <a:pt x="168" y="10"/>
                      <a:pt x="168" y="10"/>
                    </a:cubicBezTo>
                    <a:cubicBezTo>
                      <a:pt x="166" y="6"/>
                      <a:pt x="166" y="6"/>
                      <a:pt x="166" y="6"/>
                    </a:cubicBezTo>
                    <a:cubicBezTo>
                      <a:pt x="164" y="3"/>
                      <a:pt x="164" y="3"/>
                      <a:pt x="164" y="3"/>
                    </a:cubicBezTo>
                    <a:cubicBezTo>
                      <a:pt x="162" y="2"/>
                      <a:pt x="162" y="2"/>
                      <a:pt x="162" y="2"/>
                    </a:cubicBezTo>
                    <a:cubicBezTo>
                      <a:pt x="158" y="4"/>
                      <a:pt x="158" y="4"/>
                      <a:pt x="158" y="4"/>
                    </a:cubicBezTo>
                    <a:cubicBezTo>
                      <a:pt x="155" y="7"/>
                      <a:pt x="155" y="7"/>
                      <a:pt x="155" y="7"/>
                    </a:cubicBezTo>
                    <a:cubicBezTo>
                      <a:pt x="153" y="10"/>
                      <a:pt x="153" y="10"/>
                      <a:pt x="153" y="10"/>
                    </a:cubicBezTo>
                    <a:cubicBezTo>
                      <a:pt x="149" y="13"/>
                      <a:pt x="149" y="13"/>
                      <a:pt x="149" y="13"/>
                    </a:cubicBezTo>
                    <a:cubicBezTo>
                      <a:pt x="145" y="8"/>
                      <a:pt x="145" y="8"/>
                      <a:pt x="145" y="8"/>
                    </a:cubicBezTo>
                    <a:cubicBezTo>
                      <a:pt x="144" y="5"/>
                      <a:pt x="144" y="5"/>
                      <a:pt x="144" y="5"/>
                    </a:cubicBezTo>
                    <a:cubicBezTo>
                      <a:pt x="141" y="9"/>
                      <a:pt x="141" y="9"/>
                      <a:pt x="141" y="9"/>
                    </a:cubicBezTo>
                    <a:cubicBezTo>
                      <a:pt x="139" y="12"/>
                      <a:pt x="139" y="12"/>
                      <a:pt x="139" y="12"/>
                    </a:cubicBezTo>
                    <a:cubicBezTo>
                      <a:pt x="127" y="12"/>
                      <a:pt x="127" y="12"/>
                      <a:pt x="127" y="12"/>
                    </a:cubicBezTo>
                    <a:cubicBezTo>
                      <a:pt x="118" y="11"/>
                      <a:pt x="118" y="11"/>
                      <a:pt x="118" y="11"/>
                    </a:cubicBezTo>
                    <a:cubicBezTo>
                      <a:pt x="106" y="11"/>
                      <a:pt x="106" y="11"/>
                      <a:pt x="106" y="11"/>
                    </a:cubicBezTo>
                    <a:cubicBezTo>
                      <a:pt x="106" y="11"/>
                      <a:pt x="104" y="12"/>
                      <a:pt x="103" y="12"/>
                    </a:cubicBezTo>
                    <a:cubicBezTo>
                      <a:pt x="103" y="12"/>
                      <a:pt x="100" y="14"/>
                      <a:pt x="100" y="14"/>
                    </a:cubicBezTo>
                    <a:cubicBezTo>
                      <a:pt x="100" y="14"/>
                      <a:pt x="99" y="16"/>
                      <a:pt x="99" y="16"/>
                    </a:cubicBezTo>
                    <a:cubicBezTo>
                      <a:pt x="99" y="17"/>
                      <a:pt x="99" y="22"/>
                      <a:pt x="99" y="22"/>
                    </a:cubicBezTo>
                    <a:cubicBezTo>
                      <a:pt x="100" y="25"/>
                      <a:pt x="100" y="25"/>
                      <a:pt x="100" y="25"/>
                    </a:cubicBezTo>
                    <a:cubicBezTo>
                      <a:pt x="100" y="25"/>
                      <a:pt x="101" y="27"/>
                      <a:pt x="102" y="27"/>
                    </a:cubicBezTo>
                    <a:cubicBezTo>
                      <a:pt x="103" y="27"/>
                      <a:pt x="107" y="27"/>
                      <a:pt x="107" y="27"/>
                    </a:cubicBezTo>
                    <a:cubicBezTo>
                      <a:pt x="107" y="27"/>
                      <a:pt x="111" y="27"/>
                      <a:pt x="111" y="27"/>
                    </a:cubicBezTo>
                    <a:cubicBezTo>
                      <a:pt x="112" y="27"/>
                      <a:pt x="113" y="28"/>
                      <a:pt x="113" y="28"/>
                    </a:cubicBezTo>
                    <a:cubicBezTo>
                      <a:pt x="113" y="28"/>
                      <a:pt x="115" y="30"/>
                      <a:pt x="115" y="30"/>
                    </a:cubicBezTo>
                    <a:cubicBezTo>
                      <a:pt x="115" y="30"/>
                      <a:pt x="117" y="33"/>
                      <a:pt x="117" y="33"/>
                    </a:cubicBezTo>
                    <a:cubicBezTo>
                      <a:pt x="118" y="37"/>
                      <a:pt x="118" y="37"/>
                      <a:pt x="118" y="37"/>
                    </a:cubicBezTo>
                    <a:cubicBezTo>
                      <a:pt x="118" y="37"/>
                      <a:pt x="118" y="40"/>
                      <a:pt x="118" y="40"/>
                    </a:cubicBezTo>
                    <a:cubicBezTo>
                      <a:pt x="118" y="41"/>
                      <a:pt x="117" y="43"/>
                      <a:pt x="117" y="43"/>
                    </a:cubicBezTo>
                    <a:cubicBezTo>
                      <a:pt x="114" y="43"/>
                      <a:pt x="114" y="43"/>
                      <a:pt x="114" y="43"/>
                    </a:cubicBezTo>
                    <a:cubicBezTo>
                      <a:pt x="109" y="44"/>
                      <a:pt x="109" y="44"/>
                      <a:pt x="109" y="44"/>
                    </a:cubicBezTo>
                    <a:cubicBezTo>
                      <a:pt x="108" y="43"/>
                      <a:pt x="108" y="43"/>
                      <a:pt x="108" y="43"/>
                    </a:cubicBezTo>
                    <a:cubicBezTo>
                      <a:pt x="104" y="42"/>
                      <a:pt x="104" y="42"/>
                      <a:pt x="104" y="42"/>
                    </a:cubicBezTo>
                    <a:cubicBezTo>
                      <a:pt x="100" y="44"/>
                      <a:pt x="100" y="44"/>
                      <a:pt x="100" y="44"/>
                    </a:cubicBezTo>
                    <a:cubicBezTo>
                      <a:pt x="95" y="44"/>
                      <a:pt x="95" y="44"/>
                      <a:pt x="95" y="44"/>
                    </a:cubicBezTo>
                    <a:cubicBezTo>
                      <a:pt x="95" y="48"/>
                      <a:pt x="95" y="48"/>
                      <a:pt x="95" y="48"/>
                    </a:cubicBezTo>
                    <a:cubicBezTo>
                      <a:pt x="95" y="62"/>
                      <a:pt x="95" y="62"/>
                      <a:pt x="95" y="62"/>
                    </a:cubicBezTo>
                    <a:cubicBezTo>
                      <a:pt x="98" y="64"/>
                      <a:pt x="98" y="64"/>
                      <a:pt x="98" y="64"/>
                    </a:cubicBezTo>
                    <a:cubicBezTo>
                      <a:pt x="98" y="64"/>
                      <a:pt x="100" y="66"/>
                      <a:pt x="101" y="66"/>
                    </a:cubicBezTo>
                    <a:cubicBezTo>
                      <a:pt x="101" y="67"/>
                      <a:pt x="103" y="68"/>
                      <a:pt x="104" y="68"/>
                    </a:cubicBezTo>
                    <a:cubicBezTo>
                      <a:pt x="104" y="69"/>
                      <a:pt x="106" y="70"/>
                      <a:pt x="106" y="70"/>
                    </a:cubicBezTo>
                    <a:cubicBezTo>
                      <a:pt x="106" y="76"/>
                      <a:pt x="106" y="76"/>
                      <a:pt x="106" y="76"/>
                    </a:cubicBezTo>
                    <a:cubicBezTo>
                      <a:pt x="106" y="80"/>
                      <a:pt x="106" y="80"/>
                      <a:pt x="106" y="80"/>
                    </a:cubicBezTo>
                    <a:cubicBezTo>
                      <a:pt x="109" y="84"/>
                      <a:pt x="109" y="84"/>
                      <a:pt x="109" y="84"/>
                    </a:cubicBezTo>
                    <a:cubicBezTo>
                      <a:pt x="111" y="89"/>
                      <a:pt x="111" y="89"/>
                      <a:pt x="111" y="89"/>
                    </a:cubicBezTo>
                    <a:cubicBezTo>
                      <a:pt x="109" y="106"/>
                      <a:pt x="109" y="106"/>
                      <a:pt x="109" y="106"/>
                    </a:cubicBezTo>
                    <a:cubicBezTo>
                      <a:pt x="109" y="114"/>
                      <a:pt x="109" y="114"/>
                      <a:pt x="109" y="114"/>
                    </a:cubicBezTo>
                    <a:cubicBezTo>
                      <a:pt x="109" y="114"/>
                      <a:pt x="107" y="120"/>
                      <a:pt x="107" y="121"/>
                    </a:cubicBezTo>
                    <a:cubicBezTo>
                      <a:pt x="107" y="122"/>
                      <a:pt x="105" y="129"/>
                      <a:pt x="105" y="129"/>
                    </a:cubicBezTo>
                    <a:cubicBezTo>
                      <a:pt x="104" y="137"/>
                      <a:pt x="104" y="137"/>
                      <a:pt x="104" y="137"/>
                    </a:cubicBezTo>
                    <a:cubicBezTo>
                      <a:pt x="104" y="137"/>
                      <a:pt x="103" y="139"/>
                      <a:pt x="103" y="140"/>
                    </a:cubicBezTo>
                    <a:cubicBezTo>
                      <a:pt x="103" y="141"/>
                      <a:pt x="102" y="151"/>
                      <a:pt x="102" y="151"/>
                    </a:cubicBezTo>
                    <a:cubicBezTo>
                      <a:pt x="102" y="151"/>
                      <a:pt x="101" y="155"/>
                      <a:pt x="101" y="156"/>
                    </a:cubicBezTo>
                    <a:cubicBezTo>
                      <a:pt x="100" y="157"/>
                      <a:pt x="101" y="163"/>
                      <a:pt x="101" y="163"/>
                    </a:cubicBezTo>
                    <a:cubicBezTo>
                      <a:pt x="101" y="163"/>
                      <a:pt x="98" y="171"/>
                      <a:pt x="98" y="172"/>
                    </a:cubicBezTo>
                    <a:cubicBezTo>
                      <a:pt x="97" y="172"/>
                      <a:pt x="95" y="176"/>
                      <a:pt x="94" y="176"/>
                    </a:cubicBezTo>
                    <a:cubicBezTo>
                      <a:pt x="94" y="176"/>
                      <a:pt x="89" y="176"/>
                      <a:pt x="89" y="176"/>
                    </a:cubicBezTo>
                    <a:cubicBezTo>
                      <a:pt x="88" y="176"/>
                      <a:pt x="84" y="174"/>
                      <a:pt x="83" y="174"/>
                    </a:cubicBezTo>
                    <a:cubicBezTo>
                      <a:pt x="83" y="174"/>
                      <a:pt x="81" y="172"/>
                      <a:pt x="81" y="172"/>
                    </a:cubicBezTo>
                    <a:cubicBezTo>
                      <a:pt x="75" y="172"/>
                      <a:pt x="75" y="172"/>
                      <a:pt x="75" y="172"/>
                    </a:cubicBezTo>
                    <a:cubicBezTo>
                      <a:pt x="71" y="174"/>
                      <a:pt x="71" y="174"/>
                      <a:pt x="71" y="174"/>
                    </a:cubicBezTo>
                    <a:cubicBezTo>
                      <a:pt x="70" y="177"/>
                      <a:pt x="70" y="177"/>
                      <a:pt x="70" y="177"/>
                    </a:cubicBezTo>
                    <a:cubicBezTo>
                      <a:pt x="63" y="179"/>
                      <a:pt x="63" y="179"/>
                      <a:pt x="63" y="179"/>
                    </a:cubicBezTo>
                    <a:cubicBezTo>
                      <a:pt x="54" y="180"/>
                      <a:pt x="54" y="180"/>
                      <a:pt x="54" y="180"/>
                    </a:cubicBezTo>
                    <a:cubicBezTo>
                      <a:pt x="46" y="180"/>
                      <a:pt x="46" y="180"/>
                      <a:pt x="46" y="180"/>
                    </a:cubicBezTo>
                    <a:cubicBezTo>
                      <a:pt x="42" y="182"/>
                      <a:pt x="42" y="182"/>
                      <a:pt x="42" y="182"/>
                    </a:cubicBezTo>
                    <a:cubicBezTo>
                      <a:pt x="36" y="185"/>
                      <a:pt x="36" y="185"/>
                      <a:pt x="36" y="185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32" y="188"/>
                      <a:pt x="26" y="192"/>
                      <a:pt x="26" y="193"/>
                    </a:cubicBezTo>
                    <a:cubicBezTo>
                      <a:pt x="26" y="193"/>
                      <a:pt x="21" y="199"/>
                      <a:pt x="21" y="200"/>
                    </a:cubicBezTo>
                    <a:cubicBezTo>
                      <a:pt x="20" y="201"/>
                      <a:pt x="19" y="206"/>
                      <a:pt x="19" y="206"/>
                    </a:cubicBezTo>
                    <a:cubicBezTo>
                      <a:pt x="18" y="210"/>
                      <a:pt x="18" y="210"/>
                      <a:pt x="18" y="210"/>
                    </a:cubicBezTo>
                    <a:cubicBezTo>
                      <a:pt x="15" y="214"/>
                      <a:pt x="15" y="214"/>
                      <a:pt x="15" y="214"/>
                    </a:cubicBezTo>
                    <a:cubicBezTo>
                      <a:pt x="15" y="214"/>
                      <a:pt x="13" y="217"/>
                      <a:pt x="13" y="217"/>
                    </a:cubicBezTo>
                    <a:cubicBezTo>
                      <a:pt x="13" y="217"/>
                      <a:pt x="14" y="223"/>
                      <a:pt x="14" y="223"/>
                    </a:cubicBezTo>
                    <a:cubicBezTo>
                      <a:pt x="15" y="226"/>
                      <a:pt x="15" y="226"/>
                      <a:pt x="15" y="226"/>
                    </a:cubicBezTo>
                    <a:cubicBezTo>
                      <a:pt x="12" y="232"/>
                      <a:pt x="12" y="232"/>
                      <a:pt x="12" y="232"/>
                    </a:cubicBezTo>
                    <a:cubicBezTo>
                      <a:pt x="8" y="236"/>
                      <a:pt x="8" y="236"/>
                      <a:pt x="8" y="236"/>
                    </a:cubicBezTo>
                    <a:cubicBezTo>
                      <a:pt x="8" y="236"/>
                      <a:pt x="3" y="239"/>
                      <a:pt x="3" y="239"/>
                    </a:cubicBezTo>
                    <a:cubicBezTo>
                      <a:pt x="3" y="240"/>
                      <a:pt x="0" y="245"/>
                      <a:pt x="0" y="245"/>
                    </a:cubicBez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23" name="Freeform 11"/>
              <p:cNvSpPr>
                <a:spLocks/>
              </p:cNvSpPr>
              <p:nvPr/>
            </p:nvSpPr>
            <p:spPr bwMode="auto">
              <a:xfrm>
                <a:off x="8023225" y="1057275"/>
                <a:ext cx="563562" cy="658813"/>
              </a:xfrm>
              <a:custGeom>
                <a:avLst/>
                <a:gdLst>
                  <a:gd name="T0" fmla="*/ 11 w 150"/>
                  <a:gd name="T1" fmla="*/ 25 h 175"/>
                  <a:gd name="T2" fmla="*/ 19 w 150"/>
                  <a:gd name="T3" fmla="*/ 33 h 175"/>
                  <a:gd name="T4" fmla="*/ 34 w 150"/>
                  <a:gd name="T5" fmla="*/ 35 h 175"/>
                  <a:gd name="T6" fmla="*/ 42 w 150"/>
                  <a:gd name="T7" fmla="*/ 40 h 175"/>
                  <a:gd name="T8" fmla="*/ 50 w 150"/>
                  <a:gd name="T9" fmla="*/ 37 h 175"/>
                  <a:gd name="T10" fmla="*/ 55 w 150"/>
                  <a:gd name="T11" fmla="*/ 29 h 175"/>
                  <a:gd name="T12" fmla="*/ 71 w 150"/>
                  <a:gd name="T13" fmla="*/ 27 h 175"/>
                  <a:gd name="T14" fmla="*/ 80 w 150"/>
                  <a:gd name="T15" fmla="*/ 22 h 175"/>
                  <a:gd name="T16" fmla="*/ 90 w 150"/>
                  <a:gd name="T17" fmla="*/ 17 h 175"/>
                  <a:gd name="T18" fmla="*/ 102 w 150"/>
                  <a:gd name="T19" fmla="*/ 11 h 175"/>
                  <a:gd name="T20" fmla="*/ 107 w 150"/>
                  <a:gd name="T21" fmla="*/ 0 h 175"/>
                  <a:gd name="T22" fmla="*/ 120 w 150"/>
                  <a:gd name="T23" fmla="*/ 5 h 175"/>
                  <a:gd name="T24" fmla="*/ 116 w 150"/>
                  <a:gd name="T25" fmla="*/ 13 h 175"/>
                  <a:gd name="T26" fmla="*/ 121 w 150"/>
                  <a:gd name="T27" fmla="*/ 18 h 175"/>
                  <a:gd name="T28" fmla="*/ 129 w 150"/>
                  <a:gd name="T29" fmla="*/ 26 h 175"/>
                  <a:gd name="T30" fmla="*/ 130 w 150"/>
                  <a:gd name="T31" fmla="*/ 34 h 175"/>
                  <a:gd name="T32" fmla="*/ 125 w 150"/>
                  <a:gd name="T33" fmla="*/ 42 h 175"/>
                  <a:gd name="T34" fmla="*/ 123 w 150"/>
                  <a:gd name="T35" fmla="*/ 54 h 175"/>
                  <a:gd name="T36" fmla="*/ 122 w 150"/>
                  <a:gd name="T37" fmla="*/ 66 h 175"/>
                  <a:gd name="T38" fmla="*/ 125 w 150"/>
                  <a:gd name="T39" fmla="*/ 74 h 175"/>
                  <a:gd name="T40" fmla="*/ 127 w 150"/>
                  <a:gd name="T41" fmla="*/ 87 h 175"/>
                  <a:gd name="T42" fmla="*/ 137 w 150"/>
                  <a:gd name="T43" fmla="*/ 94 h 175"/>
                  <a:gd name="T44" fmla="*/ 147 w 150"/>
                  <a:gd name="T45" fmla="*/ 103 h 175"/>
                  <a:gd name="T46" fmla="*/ 150 w 150"/>
                  <a:gd name="T47" fmla="*/ 120 h 175"/>
                  <a:gd name="T48" fmla="*/ 146 w 150"/>
                  <a:gd name="T49" fmla="*/ 129 h 175"/>
                  <a:gd name="T50" fmla="*/ 126 w 150"/>
                  <a:gd name="T51" fmla="*/ 129 h 175"/>
                  <a:gd name="T52" fmla="*/ 116 w 150"/>
                  <a:gd name="T53" fmla="*/ 138 h 175"/>
                  <a:gd name="T54" fmla="*/ 114 w 150"/>
                  <a:gd name="T55" fmla="*/ 146 h 175"/>
                  <a:gd name="T56" fmla="*/ 110 w 150"/>
                  <a:gd name="T57" fmla="*/ 150 h 175"/>
                  <a:gd name="T58" fmla="*/ 107 w 150"/>
                  <a:gd name="T59" fmla="*/ 158 h 175"/>
                  <a:gd name="T60" fmla="*/ 102 w 150"/>
                  <a:gd name="T61" fmla="*/ 160 h 175"/>
                  <a:gd name="T62" fmla="*/ 98 w 150"/>
                  <a:gd name="T63" fmla="*/ 155 h 175"/>
                  <a:gd name="T64" fmla="*/ 89 w 150"/>
                  <a:gd name="T65" fmla="*/ 151 h 175"/>
                  <a:gd name="T66" fmla="*/ 81 w 150"/>
                  <a:gd name="T67" fmla="*/ 155 h 175"/>
                  <a:gd name="T68" fmla="*/ 74 w 150"/>
                  <a:gd name="T69" fmla="*/ 162 h 175"/>
                  <a:gd name="T70" fmla="*/ 72 w 150"/>
                  <a:gd name="T71" fmla="*/ 175 h 175"/>
                  <a:gd name="T72" fmla="*/ 63 w 150"/>
                  <a:gd name="T73" fmla="*/ 166 h 175"/>
                  <a:gd name="T74" fmla="*/ 58 w 150"/>
                  <a:gd name="T75" fmla="*/ 160 h 175"/>
                  <a:gd name="T76" fmla="*/ 61 w 150"/>
                  <a:gd name="T77" fmla="*/ 152 h 175"/>
                  <a:gd name="T78" fmla="*/ 57 w 150"/>
                  <a:gd name="T79" fmla="*/ 146 h 175"/>
                  <a:gd name="T80" fmla="*/ 56 w 150"/>
                  <a:gd name="T81" fmla="*/ 135 h 175"/>
                  <a:gd name="T82" fmla="*/ 55 w 150"/>
                  <a:gd name="T83" fmla="*/ 122 h 175"/>
                  <a:gd name="T84" fmla="*/ 52 w 150"/>
                  <a:gd name="T85" fmla="*/ 109 h 175"/>
                  <a:gd name="T86" fmla="*/ 47 w 150"/>
                  <a:gd name="T87" fmla="*/ 102 h 175"/>
                  <a:gd name="T88" fmla="*/ 43 w 150"/>
                  <a:gd name="T89" fmla="*/ 91 h 175"/>
                  <a:gd name="T90" fmla="*/ 39 w 150"/>
                  <a:gd name="T91" fmla="*/ 83 h 175"/>
                  <a:gd name="T92" fmla="*/ 33 w 150"/>
                  <a:gd name="T93" fmla="*/ 79 h 175"/>
                  <a:gd name="T94" fmla="*/ 29 w 150"/>
                  <a:gd name="T95" fmla="*/ 70 h 175"/>
                  <a:gd name="T96" fmla="*/ 19 w 150"/>
                  <a:gd name="T97" fmla="*/ 70 h 175"/>
                  <a:gd name="T98" fmla="*/ 13 w 150"/>
                  <a:gd name="T99" fmla="*/ 68 h 175"/>
                  <a:gd name="T100" fmla="*/ 10 w 150"/>
                  <a:gd name="T101" fmla="*/ 48 h 175"/>
                  <a:gd name="T102" fmla="*/ 14 w 150"/>
                  <a:gd name="T103" fmla="*/ 42 h 175"/>
                  <a:gd name="T104" fmla="*/ 9 w 150"/>
                  <a:gd name="T105" fmla="*/ 31 h 175"/>
                  <a:gd name="T106" fmla="*/ 1 w 150"/>
                  <a:gd name="T107" fmla="*/ 28 h 175"/>
                  <a:gd name="T108" fmla="*/ 1 w 150"/>
                  <a:gd name="T109" fmla="*/ 25 h 1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50" h="175">
                    <a:moveTo>
                      <a:pt x="1" y="25"/>
                    </a:moveTo>
                    <a:cubicBezTo>
                      <a:pt x="2" y="25"/>
                      <a:pt x="11" y="25"/>
                      <a:pt x="11" y="25"/>
                    </a:cubicBezTo>
                    <a:cubicBezTo>
                      <a:pt x="15" y="30"/>
                      <a:pt x="15" y="30"/>
                      <a:pt x="15" y="30"/>
                    </a:cubicBezTo>
                    <a:cubicBezTo>
                      <a:pt x="19" y="33"/>
                      <a:pt x="19" y="33"/>
                      <a:pt x="19" y="33"/>
                    </a:cubicBezTo>
                    <a:cubicBezTo>
                      <a:pt x="28" y="34"/>
                      <a:pt x="28" y="34"/>
                      <a:pt x="28" y="34"/>
                    </a:cubicBezTo>
                    <a:cubicBezTo>
                      <a:pt x="34" y="35"/>
                      <a:pt x="34" y="35"/>
                      <a:pt x="34" y="35"/>
                    </a:cubicBezTo>
                    <a:cubicBezTo>
                      <a:pt x="37" y="40"/>
                      <a:pt x="37" y="40"/>
                      <a:pt x="37" y="40"/>
                    </a:cubicBezTo>
                    <a:cubicBezTo>
                      <a:pt x="42" y="40"/>
                      <a:pt x="42" y="40"/>
                      <a:pt x="42" y="40"/>
                    </a:cubicBezTo>
                    <a:cubicBezTo>
                      <a:pt x="48" y="40"/>
                      <a:pt x="48" y="40"/>
                      <a:pt x="48" y="40"/>
                    </a:cubicBezTo>
                    <a:cubicBezTo>
                      <a:pt x="50" y="37"/>
                      <a:pt x="50" y="37"/>
                      <a:pt x="50" y="37"/>
                    </a:cubicBezTo>
                    <a:cubicBezTo>
                      <a:pt x="51" y="31"/>
                      <a:pt x="51" y="31"/>
                      <a:pt x="51" y="31"/>
                    </a:cubicBezTo>
                    <a:cubicBezTo>
                      <a:pt x="55" y="29"/>
                      <a:pt x="55" y="29"/>
                      <a:pt x="55" y="29"/>
                    </a:cubicBezTo>
                    <a:cubicBezTo>
                      <a:pt x="61" y="27"/>
                      <a:pt x="61" y="27"/>
                      <a:pt x="61" y="27"/>
                    </a:cubicBezTo>
                    <a:cubicBezTo>
                      <a:pt x="71" y="27"/>
                      <a:pt x="71" y="27"/>
                      <a:pt x="71" y="27"/>
                    </a:cubicBezTo>
                    <a:cubicBezTo>
                      <a:pt x="75" y="26"/>
                      <a:pt x="75" y="26"/>
                      <a:pt x="75" y="26"/>
                    </a:cubicBezTo>
                    <a:cubicBezTo>
                      <a:pt x="80" y="22"/>
                      <a:pt x="80" y="22"/>
                      <a:pt x="80" y="22"/>
                    </a:cubicBezTo>
                    <a:cubicBezTo>
                      <a:pt x="86" y="19"/>
                      <a:pt x="86" y="19"/>
                      <a:pt x="86" y="19"/>
                    </a:cubicBezTo>
                    <a:cubicBezTo>
                      <a:pt x="90" y="17"/>
                      <a:pt x="90" y="17"/>
                      <a:pt x="90" y="17"/>
                    </a:cubicBezTo>
                    <a:cubicBezTo>
                      <a:pt x="97" y="16"/>
                      <a:pt x="97" y="16"/>
                      <a:pt x="97" y="16"/>
                    </a:cubicBezTo>
                    <a:cubicBezTo>
                      <a:pt x="102" y="11"/>
                      <a:pt x="102" y="11"/>
                      <a:pt x="102" y="11"/>
                    </a:cubicBezTo>
                    <a:cubicBezTo>
                      <a:pt x="107" y="4"/>
                      <a:pt x="107" y="4"/>
                      <a:pt x="107" y="4"/>
                    </a:cubicBezTo>
                    <a:cubicBezTo>
                      <a:pt x="107" y="0"/>
                      <a:pt x="107" y="0"/>
                      <a:pt x="107" y="0"/>
                    </a:cubicBezTo>
                    <a:cubicBezTo>
                      <a:pt x="118" y="0"/>
                      <a:pt x="118" y="0"/>
                      <a:pt x="118" y="0"/>
                    </a:cubicBezTo>
                    <a:cubicBezTo>
                      <a:pt x="120" y="5"/>
                      <a:pt x="120" y="5"/>
                      <a:pt x="120" y="5"/>
                    </a:cubicBezTo>
                    <a:cubicBezTo>
                      <a:pt x="118" y="9"/>
                      <a:pt x="118" y="9"/>
                      <a:pt x="118" y="9"/>
                    </a:cubicBezTo>
                    <a:cubicBezTo>
                      <a:pt x="116" y="13"/>
                      <a:pt x="116" y="13"/>
                      <a:pt x="116" y="13"/>
                    </a:cubicBezTo>
                    <a:cubicBezTo>
                      <a:pt x="116" y="17"/>
                      <a:pt x="116" y="17"/>
                      <a:pt x="116" y="17"/>
                    </a:cubicBezTo>
                    <a:cubicBezTo>
                      <a:pt x="121" y="18"/>
                      <a:pt x="121" y="18"/>
                      <a:pt x="121" y="18"/>
                    </a:cubicBezTo>
                    <a:cubicBezTo>
                      <a:pt x="126" y="20"/>
                      <a:pt x="126" y="20"/>
                      <a:pt x="126" y="20"/>
                    </a:cubicBezTo>
                    <a:cubicBezTo>
                      <a:pt x="129" y="26"/>
                      <a:pt x="129" y="26"/>
                      <a:pt x="129" y="26"/>
                    </a:cubicBezTo>
                    <a:cubicBezTo>
                      <a:pt x="131" y="30"/>
                      <a:pt x="131" y="30"/>
                      <a:pt x="131" y="30"/>
                    </a:cubicBezTo>
                    <a:cubicBezTo>
                      <a:pt x="130" y="34"/>
                      <a:pt x="130" y="34"/>
                      <a:pt x="130" y="34"/>
                    </a:cubicBezTo>
                    <a:cubicBezTo>
                      <a:pt x="126" y="38"/>
                      <a:pt x="126" y="38"/>
                      <a:pt x="126" y="38"/>
                    </a:cubicBezTo>
                    <a:cubicBezTo>
                      <a:pt x="125" y="42"/>
                      <a:pt x="125" y="42"/>
                      <a:pt x="125" y="42"/>
                    </a:cubicBezTo>
                    <a:cubicBezTo>
                      <a:pt x="123" y="50"/>
                      <a:pt x="123" y="50"/>
                      <a:pt x="123" y="50"/>
                    </a:cubicBezTo>
                    <a:cubicBezTo>
                      <a:pt x="123" y="54"/>
                      <a:pt x="123" y="54"/>
                      <a:pt x="123" y="54"/>
                    </a:cubicBezTo>
                    <a:cubicBezTo>
                      <a:pt x="122" y="57"/>
                      <a:pt x="122" y="57"/>
                      <a:pt x="122" y="57"/>
                    </a:cubicBezTo>
                    <a:cubicBezTo>
                      <a:pt x="122" y="66"/>
                      <a:pt x="122" y="66"/>
                      <a:pt x="122" y="66"/>
                    </a:cubicBezTo>
                    <a:cubicBezTo>
                      <a:pt x="122" y="71"/>
                      <a:pt x="122" y="71"/>
                      <a:pt x="122" y="71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7" y="79"/>
                      <a:pt x="127" y="79"/>
                      <a:pt x="127" y="79"/>
                    </a:cubicBezTo>
                    <a:cubicBezTo>
                      <a:pt x="127" y="87"/>
                      <a:pt x="127" y="87"/>
                      <a:pt x="127" y="87"/>
                    </a:cubicBezTo>
                    <a:cubicBezTo>
                      <a:pt x="131" y="89"/>
                      <a:pt x="131" y="89"/>
                      <a:pt x="131" y="89"/>
                    </a:cubicBezTo>
                    <a:cubicBezTo>
                      <a:pt x="137" y="94"/>
                      <a:pt x="137" y="94"/>
                      <a:pt x="137" y="94"/>
                    </a:cubicBezTo>
                    <a:cubicBezTo>
                      <a:pt x="140" y="98"/>
                      <a:pt x="140" y="98"/>
                      <a:pt x="140" y="98"/>
                    </a:cubicBezTo>
                    <a:cubicBezTo>
                      <a:pt x="147" y="103"/>
                      <a:pt x="147" y="103"/>
                      <a:pt x="147" y="103"/>
                    </a:cubicBezTo>
                    <a:cubicBezTo>
                      <a:pt x="149" y="106"/>
                      <a:pt x="149" y="106"/>
                      <a:pt x="149" y="106"/>
                    </a:cubicBezTo>
                    <a:cubicBezTo>
                      <a:pt x="150" y="120"/>
                      <a:pt x="150" y="120"/>
                      <a:pt x="150" y="120"/>
                    </a:cubicBezTo>
                    <a:cubicBezTo>
                      <a:pt x="150" y="128"/>
                      <a:pt x="150" y="128"/>
                      <a:pt x="150" y="128"/>
                    </a:cubicBezTo>
                    <a:cubicBezTo>
                      <a:pt x="146" y="129"/>
                      <a:pt x="146" y="129"/>
                      <a:pt x="146" y="129"/>
                    </a:cubicBezTo>
                    <a:cubicBezTo>
                      <a:pt x="136" y="129"/>
                      <a:pt x="136" y="129"/>
                      <a:pt x="136" y="129"/>
                    </a:cubicBezTo>
                    <a:cubicBezTo>
                      <a:pt x="126" y="129"/>
                      <a:pt x="126" y="129"/>
                      <a:pt x="126" y="129"/>
                    </a:cubicBezTo>
                    <a:cubicBezTo>
                      <a:pt x="126" y="129"/>
                      <a:pt x="124" y="131"/>
                      <a:pt x="123" y="131"/>
                    </a:cubicBezTo>
                    <a:cubicBezTo>
                      <a:pt x="122" y="132"/>
                      <a:pt x="116" y="138"/>
                      <a:pt x="116" y="138"/>
                    </a:cubicBezTo>
                    <a:cubicBezTo>
                      <a:pt x="114" y="143"/>
                      <a:pt x="114" y="143"/>
                      <a:pt x="114" y="143"/>
                    </a:cubicBezTo>
                    <a:cubicBezTo>
                      <a:pt x="114" y="146"/>
                      <a:pt x="114" y="146"/>
                      <a:pt x="114" y="146"/>
                    </a:cubicBezTo>
                    <a:cubicBezTo>
                      <a:pt x="112" y="148"/>
                      <a:pt x="112" y="148"/>
                      <a:pt x="112" y="148"/>
                    </a:cubicBezTo>
                    <a:cubicBezTo>
                      <a:pt x="110" y="150"/>
                      <a:pt x="110" y="150"/>
                      <a:pt x="110" y="150"/>
                    </a:cubicBezTo>
                    <a:cubicBezTo>
                      <a:pt x="107" y="153"/>
                      <a:pt x="107" y="153"/>
                      <a:pt x="107" y="153"/>
                    </a:cubicBezTo>
                    <a:cubicBezTo>
                      <a:pt x="107" y="158"/>
                      <a:pt x="107" y="158"/>
                      <a:pt x="107" y="158"/>
                    </a:cubicBezTo>
                    <a:cubicBezTo>
                      <a:pt x="105" y="160"/>
                      <a:pt x="105" y="160"/>
                      <a:pt x="105" y="160"/>
                    </a:cubicBezTo>
                    <a:cubicBezTo>
                      <a:pt x="102" y="160"/>
                      <a:pt x="102" y="160"/>
                      <a:pt x="102" y="160"/>
                    </a:cubicBezTo>
                    <a:cubicBezTo>
                      <a:pt x="100" y="158"/>
                      <a:pt x="100" y="158"/>
                      <a:pt x="100" y="158"/>
                    </a:cubicBezTo>
                    <a:cubicBezTo>
                      <a:pt x="98" y="155"/>
                      <a:pt x="98" y="155"/>
                      <a:pt x="98" y="155"/>
                    </a:cubicBezTo>
                    <a:cubicBezTo>
                      <a:pt x="93" y="152"/>
                      <a:pt x="93" y="152"/>
                      <a:pt x="93" y="152"/>
                    </a:cubicBezTo>
                    <a:cubicBezTo>
                      <a:pt x="89" y="151"/>
                      <a:pt x="89" y="151"/>
                      <a:pt x="89" y="151"/>
                    </a:cubicBezTo>
                    <a:cubicBezTo>
                      <a:pt x="85" y="152"/>
                      <a:pt x="85" y="152"/>
                      <a:pt x="85" y="152"/>
                    </a:cubicBezTo>
                    <a:cubicBezTo>
                      <a:pt x="81" y="155"/>
                      <a:pt x="81" y="155"/>
                      <a:pt x="81" y="155"/>
                    </a:cubicBezTo>
                    <a:cubicBezTo>
                      <a:pt x="78" y="157"/>
                      <a:pt x="78" y="157"/>
                      <a:pt x="78" y="157"/>
                    </a:cubicBezTo>
                    <a:cubicBezTo>
                      <a:pt x="74" y="162"/>
                      <a:pt x="74" y="162"/>
                      <a:pt x="74" y="162"/>
                    </a:cubicBezTo>
                    <a:cubicBezTo>
                      <a:pt x="74" y="174"/>
                      <a:pt x="74" y="174"/>
                      <a:pt x="74" y="174"/>
                    </a:cubicBezTo>
                    <a:cubicBezTo>
                      <a:pt x="72" y="175"/>
                      <a:pt x="72" y="175"/>
                      <a:pt x="72" y="175"/>
                    </a:cubicBezTo>
                    <a:cubicBezTo>
                      <a:pt x="68" y="173"/>
                      <a:pt x="68" y="173"/>
                      <a:pt x="68" y="173"/>
                    </a:cubicBezTo>
                    <a:cubicBezTo>
                      <a:pt x="63" y="166"/>
                      <a:pt x="63" y="166"/>
                      <a:pt x="63" y="166"/>
                    </a:cubicBezTo>
                    <a:cubicBezTo>
                      <a:pt x="60" y="162"/>
                      <a:pt x="60" y="162"/>
                      <a:pt x="60" y="162"/>
                    </a:cubicBezTo>
                    <a:cubicBezTo>
                      <a:pt x="58" y="160"/>
                      <a:pt x="58" y="160"/>
                      <a:pt x="58" y="160"/>
                    </a:cubicBezTo>
                    <a:cubicBezTo>
                      <a:pt x="61" y="156"/>
                      <a:pt x="61" y="156"/>
                      <a:pt x="61" y="156"/>
                    </a:cubicBezTo>
                    <a:cubicBezTo>
                      <a:pt x="61" y="152"/>
                      <a:pt x="61" y="152"/>
                      <a:pt x="61" y="152"/>
                    </a:cubicBezTo>
                    <a:cubicBezTo>
                      <a:pt x="60" y="149"/>
                      <a:pt x="60" y="149"/>
                      <a:pt x="60" y="149"/>
                    </a:cubicBezTo>
                    <a:cubicBezTo>
                      <a:pt x="57" y="146"/>
                      <a:pt x="57" y="146"/>
                      <a:pt x="57" y="146"/>
                    </a:cubicBezTo>
                    <a:cubicBezTo>
                      <a:pt x="57" y="141"/>
                      <a:pt x="57" y="141"/>
                      <a:pt x="57" y="141"/>
                    </a:cubicBezTo>
                    <a:cubicBezTo>
                      <a:pt x="56" y="135"/>
                      <a:pt x="56" y="135"/>
                      <a:pt x="56" y="135"/>
                    </a:cubicBezTo>
                    <a:cubicBezTo>
                      <a:pt x="55" y="130"/>
                      <a:pt x="55" y="130"/>
                      <a:pt x="55" y="130"/>
                    </a:cubicBezTo>
                    <a:cubicBezTo>
                      <a:pt x="55" y="122"/>
                      <a:pt x="55" y="122"/>
                      <a:pt x="55" y="122"/>
                    </a:cubicBezTo>
                    <a:cubicBezTo>
                      <a:pt x="55" y="113"/>
                      <a:pt x="55" y="113"/>
                      <a:pt x="55" y="113"/>
                    </a:cubicBezTo>
                    <a:cubicBezTo>
                      <a:pt x="52" y="109"/>
                      <a:pt x="52" y="109"/>
                      <a:pt x="52" y="109"/>
                    </a:cubicBezTo>
                    <a:cubicBezTo>
                      <a:pt x="50" y="106"/>
                      <a:pt x="50" y="106"/>
                      <a:pt x="50" y="106"/>
                    </a:cubicBezTo>
                    <a:cubicBezTo>
                      <a:pt x="47" y="102"/>
                      <a:pt x="47" y="102"/>
                      <a:pt x="47" y="102"/>
                    </a:cubicBezTo>
                    <a:cubicBezTo>
                      <a:pt x="45" y="96"/>
                      <a:pt x="45" y="96"/>
                      <a:pt x="45" y="96"/>
                    </a:cubicBezTo>
                    <a:cubicBezTo>
                      <a:pt x="43" y="91"/>
                      <a:pt x="43" y="91"/>
                      <a:pt x="43" y="91"/>
                    </a:cubicBezTo>
                    <a:cubicBezTo>
                      <a:pt x="40" y="85"/>
                      <a:pt x="40" y="85"/>
                      <a:pt x="40" y="85"/>
                    </a:cubicBezTo>
                    <a:cubicBezTo>
                      <a:pt x="39" y="83"/>
                      <a:pt x="39" y="83"/>
                      <a:pt x="39" y="83"/>
                    </a:cubicBezTo>
                    <a:cubicBezTo>
                      <a:pt x="35" y="79"/>
                      <a:pt x="35" y="79"/>
                      <a:pt x="35" y="79"/>
                    </a:cubicBezTo>
                    <a:cubicBezTo>
                      <a:pt x="33" y="79"/>
                      <a:pt x="33" y="79"/>
                      <a:pt x="33" y="79"/>
                    </a:cubicBezTo>
                    <a:cubicBezTo>
                      <a:pt x="33" y="70"/>
                      <a:pt x="33" y="70"/>
                      <a:pt x="33" y="70"/>
                    </a:cubicBezTo>
                    <a:cubicBezTo>
                      <a:pt x="33" y="70"/>
                      <a:pt x="30" y="70"/>
                      <a:pt x="29" y="70"/>
                    </a:cubicBezTo>
                    <a:cubicBezTo>
                      <a:pt x="28" y="70"/>
                      <a:pt x="22" y="70"/>
                      <a:pt x="22" y="70"/>
                    </a:cubicBezTo>
                    <a:cubicBezTo>
                      <a:pt x="19" y="70"/>
                      <a:pt x="19" y="70"/>
                      <a:pt x="19" y="70"/>
                    </a:cubicBezTo>
                    <a:cubicBezTo>
                      <a:pt x="14" y="69"/>
                      <a:pt x="14" y="69"/>
                      <a:pt x="14" y="69"/>
                    </a:cubicBezTo>
                    <a:cubicBezTo>
                      <a:pt x="13" y="68"/>
                      <a:pt x="13" y="68"/>
                      <a:pt x="13" y="68"/>
                    </a:cubicBezTo>
                    <a:cubicBezTo>
                      <a:pt x="11" y="68"/>
                      <a:pt x="11" y="68"/>
                      <a:pt x="11" y="68"/>
                    </a:cubicBezTo>
                    <a:cubicBezTo>
                      <a:pt x="11" y="68"/>
                      <a:pt x="10" y="49"/>
                      <a:pt x="10" y="48"/>
                    </a:cubicBezTo>
                    <a:cubicBezTo>
                      <a:pt x="10" y="48"/>
                      <a:pt x="13" y="44"/>
                      <a:pt x="13" y="44"/>
                    </a:cubicBezTo>
                    <a:cubicBezTo>
                      <a:pt x="14" y="42"/>
                      <a:pt x="14" y="42"/>
                      <a:pt x="14" y="42"/>
                    </a:cubicBezTo>
                    <a:cubicBezTo>
                      <a:pt x="14" y="35"/>
                      <a:pt x="14" y="35"/>
                      <a:pt x="14" y="35"/>
                    </a:cubicBezTo>
                    <a:cubicBezTo>
                      <a:pt x="9" y="31"/>
                      <a:pt x="9" y="31"/>
                      <a:pt x="9" y="31"/>
                    </a:cubicBezTo>
                    <a:cubicBezTo>
                      <a:pt x="5" y="30"/>
                      <a:pt x="5" y="30"/>
                      <a:pt x="5" y="30"/>
                    </a:cubicBezTo>
                    <a:cubicBezTo>
                      <a:pt x="1" y="28"/>
                      <a:pt x="1" y="28"/>
                      <a:pt x="1" y="28"/>
                    </a:cubicBezTo>
                    <a:cubicBezTo>
                      <a:pt x="0" y="26"/>
                      <a:pt x="0" y="26"/>
                      <a:pt x="0" y="26"/>
                    </a:cubicBezTo>
                    <a:lnTo>
                      <a:pt x="1" y="25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24" name="Freeform 12"/>
              <p:cNvSpPr>
                <a:spLocks/>
              </p:cNvSpPr>
              <p:nvPr/>
            </p:nvSpPr>
            <p:spPr bwMode="auto">
              <a:xfrm>
                <a:off x="8609013" y="1331913"/>
                <a:ext cx="1260475" cy="1227138"/>
              </a:xfrm>
              <a:custGeom>
                <a:avLst/>
                <a:gdLst>
                  <a:gd name="T0" fmla="*/ 1 w 335"/>
                  <a:gd name="T1" fmla="*/ 62 h 326"/>
                  <a:gd name="T2" fmla="*/ 8 w 335"/>
                  <a:gd name="T3" fmla="*/ 84 h 326"/>
                  <a:gd name="T4" fmla="*/ 15 w 335"/>
                  <a:gd name="T5" fmla="*/ 97 h 326"/>
                  <a:gd name="T6" fmla="*/ 27 w 335"/>
                  <a:gd name="T7" fmla="*/ 106 h 326"/>
                  <a:gd name="T8" fmla="*/ 37 w 335"/>
                  <a:gd name="T9" fmla="*/ 106 h 326"/>
                  <a:gd name="T10" fmla="*/ 48 w 335"/>
                  <a:gd name="T11" fmla="*/ 113 h 326"/>
                  <a:gd name="T12" fmla="*/ 63 w 335"/>
                  <a:gd name="T13" fmla="*/ 118 h 326"/>
                  <a:gd name="T14" fmla="*/ 75 w 335"/>
                  <a:gd name="T15" fmla="*/ 118 h 326"/>
                  <a:gd name="T16" fmla="*/ 71 w 335"/>
                  <a:gd name="T17" fmla="*/ 126 h 326"/>
                  <a:gd name="T18" fmla="*/ 64 w 335"/>
                  <a:gd name="T19" fmla="*/ 142 h 326"/>
                  <a:gd name="T20" fmla="*/ 14 w 335"/>
                  <a:gd name="T21" fmla="*/ 248 h 326"/>
                  <a:gd name="T22" fmla="*/ 21 w 335"/>
                  <a:gd name="T23" fmla="*/ 260 h 326"/>
                  <a:gd name="T24" fmla="*/ 26 w 335"/>
                  <a:gd name="T25" fmla="*/ 272 h 326"/>
                  <a:gd name="T26" fmla="*/ 32 w 335"/>
                  <a:gd name="T27" fmla="*/ 288 h 326"/>
                  <a:gd name="T28" fmla="*/ 44 w 335"/>
                  <a:gd name="T29" fmla="*/ 307 h 326"/>
                  <a:gd name="T30" fmla="*/ 57 w 335"/>
                  <a:gd name="T31" fmla="*/ 317 h 326"/>
                  <a:gd name="T32" fmla="*/ 84 w 335"/>
                  <a:gd name="T33" fmla="*/ 321 h 326"/>
                  <a:gd name="T34" fmla="*/ 171 w 335"/>
                  <a:gd name="T35" fmla="*/ 324 h 326"/>
                  <a:gd name="T36" fmla="*/ 229 w 335"/>
                  <a:gd name="T37" fmla="*/ 326 h 326"/>
                  <a:gd name="T38" fmla="*/ 245 w 335"/>
                  <a:gd name="T39" fmla="*/ 300 h 326"/>
                  <a:gd name="T40" fmla="*/ 253 w 335"/>
                  <a:gd name="T41" fmla="*/ 281 h 326"/>
                  <a:gd name="T42" fmla="*/ 250 w 335"/>
                  <a:gd name="T43" fmla="*/ 266 h 326"/>
                  <a:gd name="T44" fmla="*/ 255 w 335"/>
                  <a:gd name="T45" fmla="*/ 251 h 326"/>
                  <a:gd name="T46" fmla="*/ 271 w 335"/>
                  <a:gd name="T47" fmla="*/ 240 h 326"/>
                  <a:gd name="T48" fmla="*/ 277 w 335"/>
                  <a:gd name="T49" fmla="*/ 223 h 326"/>
                  <a:gd name="T50" fmla="*/ 269 w 335"/>
                  <a:gd name="T51" fmla="*/ 215 h 326"/>
                  <a:gd name="T52" fmla="*/ 289 w 335"/>
                  <a:gd name="T53" fmla="*/ 190 h 326"/>
                  <a:gd name="T54" fmla="*/ 315 w 335"/>
                  <a:gd name="T55" fmla="*/ 159 h 326"/>
                  <a:gd name="T56" fmla="*/ 325 w 335"/>
                  <a:gd name="T57" fmla="*/ 136 h 326"/>
                  <a:gd name="T58" fmla="*/ 333 w 335"/>
                  <a:gd name="T59" fmla="*/ 110 h 326"/>
                  <a:gd name="T60" fmla="*/ 331 w 335"/>
                  <a:gd name="T61" fmla="*/ 97 h 326"/>
                  <a:gd name="T62" fmla="*/ 313 w 335"/>
                  <a:gd name="T63" fmla="*/ 92 h 326"/>
                  <a:gd name="T64" fmla="*/ 294 w 335"/>
                  <a:gd name="T65" fmla="*/ 89 h 326"/>
                  <a:gd name="T66" fmla="*/ 272 w 335"/>
                  <a:gd name="T67" fmla="*/ 108 h 326"/>
                  <a:gd name="T68" fmla="*/ 251 w 335"/>
                  <a:gd name="T69" fmla="*/ 122 h 326"/>
                  <a:gd name="T70" fmla="*/ 242 w 335"/>
                  <a:gd name="T71" fmla="*/ 123 h 326"/>
                  <a:gd name="T72" fmla="*/ 232 w 335"/>
                  <a:gd name="T73" fmla="*/ 121 h 326"/>
                  <a:gd name="T74" fmla="*/ 212 w 335"/>
                  <a:gd name="T75" fmla="*/ 112 h 326"/>
                  <a:gd name="T76" fmla="*/ 201 w 335"/>
                  <a:gd name="T77" fmla="*/ 102 h 326"/>
                  <a:gd name="T78" fmla="*/ 176 w 335"/>
                  <a:gd name="T79" fmla="*/ 112 h 326"/>
                  <a:gd name="T80" fmla="*/ 181 w 335"/>
                  <a:gd name="T81" fmla="*/ 103 h 326"/>
                  <a:gd name="T82" fmla="*/ 169 w 335"/>
                  <a:gd name="T83" fmla="*/ 95 h 326"/>
                  <a:gd name="T84" fmla="*/ 160 w 335"/>
                  <a:gd name="T85" fmla="*/ 78 h 326"/>
                  <a:gd name="T86" fmla="*/ 148 w 335"/>
                  <a:gd name="T87" fmla="*/ 53 h 326"/>
                  <a:gd name="T88" fmla="*/ 135 w 335"/>
                  <a:gd name="T89" fmla="*/ 33 h 326"/>
                  <a:gd name="T90" fmla="*/ 113 w 335"/>
                  <a:gd name="T91" fmla="*/ 21 h 326"/>
                  <a:gd name="T92" fmla="*/ 104 w 335"/>
                  <a:gd name="T93" fmla="*/ 3 h 326"/>
                  <a:gd name="T94" fmla="*/ 89 w 335"/>
                  <a:gd name="T95" fmla="*/ 1 h 326"/>
                  <a:gd name="T96" fmla="*/ 77 w 335"/>
                  <a:gd name="T97" fmla="*/ 3 h 326"/>
                  <a:gd name="T98" fmla="*/ 76 w 335"/>
                  <a:gd name="T99" fmla="*/ 16 h 326"/>
                  <a:gd name="T100" fmla="*/ 65 w 335"/>
                  <a:gd name="T101" fmla="*/ 18 h 326"/>
                  <a:gd name="T102" fmla="*/ 41 w 335"/>
                  <a:gd name="T103" fmla="*/ 17 h 326"/>
                  <a:gd name="T104" fmla="*/ 20 w 335"/>
                  <a:gd name="T105" fmla="*/ 28 h 326"/>
                  <a:gd name="T106" fmla="*/ 1 w 335"/>
                  <a:gd name="T107" fmla="*/ 36 h 3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335" h="326">
                    <a:moveTo>
                      <a:pt x="1" y="36"/>
                    </a:moveTo>
                    <a:cubicBezTo>
                      <a:pt x="0" y="54"/>
                      <a:pt x="0" y="54"/>
                      <a:pt x="0" y="54"/>
                    </a:cubicBezTo>
                    <a:cubicBezTo>
                      <a:pt x="1" y="62"/>
                      <a:pt x="1" y="62"/>
                      <a:pt x="1" y="62"/>
                    </a:cubicBezTo>
                    <a:cubicBezTo>
                      <a:pt x="1" y="62"/>
                      <a:pt x="2" y="74"/>
                      <a:pt x="2" y="75"/>
                    </a:cubicBezTo>
                    <a:cubicBezTo>
                      <a:pt x="2" y="76"/>
                      <a:pt x="4" y="81"/>
                      <a:pt x="4" y="81"/>
                    </a:cubicBezTo>
                    <a:cubicBezTo>
                      <a:pt x="8" y="84"/>
                      <a:pt x="8" y="84"/>
                      <a:pt x="8" y="84"/>
                    </a:cubicBezTo>
                    <a:cubicBezTo>
                      <a:pt x="10" y="87"/>
                      <a:pt x="10" y="87"/>
                      <a:pt x="10" y="87"/>
                    </a:cubicBezTo>
                    <a:cubicBezTo>
                      <a:pt x="12" y="93"/>
                      <a:pt x="12" y="93"/>
                      <a:pt x="12" y="93"/>
                    </a:cubicBezTo>
                    <a:cubicBezTo>
                      <a:pt x="15" y="97"/>
                      <a:pt x="15" y="97"/>
                      <a:pt x="15" y="97"/>
                    </a:cubicBezTo>
                    <a:cubicBezTo>
                      <a:pt x="19" y="101"/>
                      <a:pt x="19" y="101"/>
                      <a:pt x="19" y="101"/>
                    </a:cubicBezTo>
                    <a:cubicBezTo>
                      <a:pt x="23" y="105"/>
                      <a:pt x="23" y="105"/>
                      <a:pt x="23" y="105"/>
                    </a:cubicBezTo>
                    <a:cubicBezTo>
                      <a:pt x="27" y="106"/>
                      <a:pt x="27" y="106"/>
                      <a:pt x="27" y="106"/>
                    </a:cubicBezTo>
                    <a:cubicBezTo>
                      <a:pt x="32" y="106"/>
                      <a:pt x="32" y="106"/>
                      <a:pt x="32" y="106"/>
                    </a:cubicBezTo>
                    <a:cubicBezTo>
                      <a:pt x="33" y="107"/>
                      <a:pt x="33" y="107"/>
                      <a:pt x="33" y="107"/>
                    </a:cubicBezTo>
                    <a:cubicBezTo>
                      <a:pt x="37" y="106"/>
                      <a:pt x="37" y="106"/>
                      <a:pt x="37" y="106"/>
                    </a:cubicBezTo>
                    <a:cubicBezTo>
                      <a:pt x="41" y="106"/>
                      <a:pt x="41" y="106"/>
                      <a:pt x="41" y="106"/>
                    </a:cubicBezTo>
                    <a:cubicBezTo>
                      <a:pt x="44" y="108"/>
                      <a:pt x="44" y="108"/>
                      <a:pt x="44" y="108"/>
                    </a:cubicBezTo>
                    <a:cubicBezTo>
                      <a:pt x="48" y="113"/>
                      <a:pt x="48" y="113"/>
                      <a:pt x="48" y="113"/>
                    </a:cubicBezTo>
                    <a:cubicBezTo>
                      <a:pt x="53" y="115"/>
                      <a:pt x="53" y="115"/>
                      <a:pt x="53" y="115"/>
                    </a:cubicBezTo>
                    <a:cubicBezTo>
                      <a:pt x="58" y="118"/>
                      <a:pt x="58" y="118"/>
                      <a:pt x="58" y="118"/>
                    </a:cubicBezTo>
                    <a:cubicBezTo>
                      <a:pt x="63" y="118"/>
                      <a:pt x="63" y="118"/>
                      <a:pt x="63" y="118"/>
                    </a:cubicBezTo>
                    <a:cubicBezTo>
                      <a:pt x="66" y="116"/>
                      <a:pt x="66" y="116"/>
                      <a:pt x="66" y="116"/>
                    </a:cubicBezTo>
                    <a:cubicBezTo>
                      <a:pt x="70" y="115"/>
                      <a:pt x="70" y="115"/>
                      <a:pt x="70" y="115"/>
                    </a:cubicBezTo>
                    <a:cubicBezTo>
                      <a:pt x="75" y="118"/>
                      <a:pt x="75" y="118"/>
                      <a:pt x="75" y="118"/>
                    </a:cubicBezTo>
                    <a:cubicBezTo>
                      <a:pt x="74" y="121"/>
                      <a:pt x="74" y="121"/>
                      <a:pt x="74" y="121"/>
                    </a:cubicBezTo>
                    <a:cubicBezTo>
                      <a:pt x="74" y="125"/>
                      <a:pt x="74" y="125"/>
                      <a:pt x="74" y="125"/>
                    </a:cubicBezTo>
                    <a:cubicBezTo>
                      <a:pt x="71" y="126"/>
                      <a:pt x="71" y="126"/>
                      <a:pt x="71" y="126"/>
                    </a:cubicBezTo>
                    <a:cubicBezTo>
                      <a:pt x="69" y="132"/>
                      <a:pt x="69" y="132"/>
                      <a:pt x="69" y="132"/>
                    </a:cubicBezTo>
                    <a:cubicBezTo>
                      <a:pt x="67" y="138"/>
                      <a:pt x="67" y="138"/>
                      <a:pt x="67" y="138"/>
                    </a:cubicBezTo>
                    <a:cubicBezTo>
                      <a:pt x="64" y="142"/>
                      <a:pt x="64" y="142"/>
                      <a:pt x="64" y="142"/>
                    </a:cubicBezTo>
                    <a:cubicBezTo>
                      <a:pt x="59" y="155"/>
                      <a:pt x="59" y="155"/>
                      <a:pt x="59" y="155"/>
                    </a:cubicBezTo>
                    <a:cubicBezTo>
                      <a:pt x="14" y="245"/>
                      <a:pt x="14" y="245"/>
                      <a:pt x="14" y="245"/>
                    </a:cubicBezTo>
                    <a:cubicBezTo>
                      <a:pt x="14" y="248"/>
                      <a:pt x="14" y="248"/>
                      <a:pt x="14" y="248"/>
                    </a:cubicBezTo>
                    <a:cubicBezTo>
                      <a:pt x="18" y="252"/>
                      <a:pt x="18" y="252"/>
                      <a:pt x="18" y="252"/>
                    </a:cubicBezTo>
                    <a:cubicBezTo>
                      <a:pt x="18" y="256"/>
                      <a:pt x="18" y="256"/>
                      <a:pt x="18" y="256"/>
                    </a:cubicBezTo>
                    <a:cubicBezTo>
                      <a:pt x="18" y="256"/>
                      <a:pt x="21" y="259"/>
                      <a:pt x="21" y="260"/>
                    </a:cubicBezTo>
                    <a:cubicBezTo>
                      <a:pt x="21" y="261"/>
                      <a:pt x="21" y="266"/>
                      <a:pt x="21" y="266"/>
                    </a:cubicBezTo>
                    <a:cubicBezTo>
                      <a:pt x="24" y="269"/>
                      <a:pt x="24" y="269"/>
                      <a:pt x="24" y="269"/>
                    </a:cubicBezTo>
                    <a:cubicBezTo>
                      <a:pt x="26" y="272"/>
                      <a:pt x="26" y="272"/>
                      <a:pt x="26" y="272"/>
                    </a:cubicBezTo>
                    <a:cubicBezTo>
                      <a:pt x="28" y="278"/>
                      <a:pt x="28" y="278"/>
                      <a:pt x="28" y="278"/>
                    </a:cubicBezTo>
                    <a:cubicBezTo>
                      <a:pt x="31" y="282"/>
                      <a:pt x="31" y="282"/>
                      <a:pt x="31" y="282"/>
                    </a:cubicBezTo>
                    <a:cubicBezTo>
                      <a:pt x="32" y="288"/>
                      <a:pt x="32" y="288"/>
                      <a:pt x="32" y="288"/>
                    </a:cubicBezTo>
                    <a:cubicBezTo>
                      <a:pt x="32" y="298"/>
                      <a:pt x="32" y="298"/>
                      <a:pt x="32" y="298"/>
                    </a:cubicBezTo>
                    <a:cubicBezTo>
                      <a:pt x="38" y="302"/>
                      <a:pt x="38" y="302"/>
                      <a:pt x="38" y="302"/>
                    </a:cubicBezTo>
                    <a:cubicBezTo>
                      <a:pt x="44" y="307"/>
                      <a:pt x="44" y="307"/>
                      <a:pt x="44" y="307"/>
                    </a:cubicBezTo>
                    <a:cubicBezTo>
                      <a:pt x="48" y="312"/>
                      <a:pt x="48" y="312"/>
                      <a:pt x="48" y="312"/>
                    </a:cubicBezTo>
                    <a:cubicBezTo>
                      <a:pt x="54" y="316"/>
                      <a:pt x="54" y="316"/>
                      <a:pt x="54" y="316"/>
                    </a:cubicBezTo>
                    <a:cubicBezTo>
                      <a:pt x="57" y="317"/>
                      <a:pt x="57" y="317"/>
                      <a:pt x="57" y="317"/>
                    </a:cubicBezTo>
                    <a:cubicBezTo>
                      <a:pt x="67" y="318"/>
                      <a:pt x="67" y="318"/>
                      <a:pt x="67" y="318"/>
                    </a:cubicBezTo>
                    <a:cubicBezTo>
                      <a:pt x="81" y="319"/>
                      <a:pt x="81" y="319"/>
                      <a:pt x="81" y="319"/>
                    </a:cubicBezTo>
                    <a:cubicBezTo>
                      <a:pt x="84" y="321"/>
                      <a:pt x="84" y="321"/>
                      <a:pt x="84" y="321"/>
                    </a:cubicBezTo>
                    <a:cubicBezTo>
                      <a:pt x="118" y="322"/>
                      <a:pt x="118" y="322"/>
                      <a:pt x="118" y="322"/>
                    </a:cubicBezTo>
                    <a:cubicBezTo>
                      <a:pt x="150" y="322"/>
                      <a:pt x="150" y="322"/>
                      <a:pt x="150" y="322"/>
                    </a:cubicBezTo>
                    <a:cubicBezTo>
                      <a:pt x="171" y="324"/>
                      <a:pt x="171" y="324"/>
                      <a:pt x="171" y="324"/>
                    </a:cubicBezTo>
                    <a:cubicBezTo>
                      <a:pt x="192" y="324"/>
                      <a:pt x="192" y="324"/>
                      <a:pt x="192" y="324"/>
                    </a:cubicBezTo>
                    <a:cubicBezTo>
                      <a:pt x="220" y="325"/>
                      <a:pt x="220" y="325"/>
                      <a:pt x="220" y="325"/>
                    </a:cubicBezTo>
                    <a:cubicBezTo>
                      <a:pt x="229" y="326"/>
                      <a:pt x="229" y="326"/>
                      <a:pt x="229" y="326"/>
                    </a:cubicBezTo>
                    <a:cubicBezTo>
                      <a:pt x="232" y="318"/>
                      <a:pt x="232" y="318"/>
                      <a:pt x="232" y="318"/>
                    </a:cubicBezTo>
                    <a:cubicBezTo>
                      <a:pt x="239" y="306"/>
                      <a:pt x="239" y="306"/>
                      <a:pt x="239" y="306"/>
                    </a:cubicBezTo>
                    <a:cubicBezTo>
                      <a:pt x="239" y="306"/>
                      <a:pt x="245" y="301"/>
                      <a:pt x="245" y="300"/>
                    </a:cubicBezTo>
                    <a:cubicBezTo>
                      <a:pt x="246" y="300"/>
                      <a:pt x="250" y="296"/>
                      <a:pt x="250" y="296"/>
                    </a:cubicBezTo>
                    <a:cubicBezTo>
                      <a:pt x="252" y="288"/>
                      <a:pt x="252" y="288"/>
                      <a:pt x="252" y="288"/>
                    </a:cubicBezTo>
                    <a:cubicBezTo>
                      <a:pt x="253" y="281"/>
                      <a:pt x="253" y="281"/>
                      <a:pt x="253" y="281"/>
                    </a:cubicBezTo>
                    <a:cubicBezTo>
                      <a:pt x="252" y="276"/>
                      <a:pt x="252" y="276"/>
                      <a:pt x="252" y="276"/>
                    </a:cubicBezTo>
                    <a:cubicBezTo>
                      <a:pt x="249" y="273"/>
                      <a:pt x="249" y="273"/>
                      <a:pt x="249" y="273"/>
                    </a:cubicBezTo>
                    <a:cubicBezTo>
                      <a:pt x="250" y="266"/>
                      <a:pt x="250" y="266"/>
                      <a:pt x="250" y="266"/>
                    </a:cubicBezTo>
                    <a:cubicBezTo>
                      <a:pt x="253" y="262"/>
                      <a:pt x="253" y="262"/>
                      <a:pt x="253" y="262"/>
                    </a:cubicBezTo>
                    <a:cubicBezTo>
                      <a:pt x="254" y="256"/>
                      <a:pt x="254" y="256"/>
                      <a:pt x="254" y="256"/>
                    </a:cubicBezTo>
                    <a:cubicBezTo>
                      <a:pt x="255" y="251"/>
                      <a:pt x="255" y="251"/>
                      <a:pt x="255" y="251"/>
                    </a:cubicBezTo>
                    <a:cubicBezTo>
                      <a:pt x="255" y="251"/>
                      <a:pt x="257" y="250"/>
                      <a:pt x="259" y="249"/>
                    </a:cubicBezTo>
                    <a:cubicBezTo>
                      <a:pt x="260" y="248"/>
                      <a:pt x="266" y="243"/>
                      <a:pt x="266" y="243"/>
                    </a:cubicBezTo>
                    <a:cubicBezTo>
                      <a:pt x="271" y="240"/>
                      <a:pt x="271" y="240"/>
                      <a:pt x="271" y="240"/>
                    </a:cubicBezTo>
                    <a:cubicBezTo>
                      <a:pt x="273" y="237"/>
                      <a:pt x="273" y="237"/>
                      <a:pt x="273" y="237"/>
                    </a:cubicBezTo>
                    <a:cubicBezTo>
                      <a:pt x="277" y="230"/>
                      <a:pt x="277" y="230"/>
                      <a:pt x="277" y="230"/>
                    </a:cubicBezTo>
                    <a:cubicBezTo>
                      <a:pt x="277" y="223"/>
                      <a:pt x="277" y="223"/>
                      <a:pt x="277" y="223"/>
                    </a:cubicBezTo>
                    <a:cubicBezTo>
                      <a:pt x="277" y="217"/>
                      <a:pt x="277" y="217"/>
                      <a:pt x="277" y="217"/>
                    </a:cubicBezTo>
                    <a:cubicBezTo>
                      <a:pt x="274" y="217"/>
                      <a:pt x="274" y="217"/>
                      <a:pt x="274" y="217"/>
                    </a:cubicBezTo>
                    <a:cubicBezTo>
                      <a:pt x="269" y="215"/>
                      <a:pt x="269" y="215"/>
                      <a:pt x="269" y="215"/>
                    </a:cubicBezTo>
                    <a:cubicBezTo>
                      <a:pt x="268" y="210"/>
                      <a:pt x="268" y="210"/>
                      <a:pt x="268" y="210"/>
                    </a:cubicBezTo>
                    <a:cubicBezTo>
                      <a:pt x="274" y="203"/>
                      <a:pt x="274" y="203"/>
                      <a:pt x="274" y="203"/>
                    </a:cubicBezTo>
                    <a:cubicBezTo>
                      <a:pt x="289" y="190"/>
                      <a:pt x="289" y="190"/>
                      <a:pt x="289" y="190"/>
                    </a:cubicBezTo>
                    <a:cubicBezTo>
                      <a:pt x="297" y="186"/>
                      <a:pt x="297" y="186"/>
                      <a:pt x="297" y="186"/>
                    </a:cubicBezTo>
                    <a:cubicBezTo>
                      <a:pt x="303" y="178"/>
                      <a:pt x="303" y="178"/>
                      <a:pt x="303" y="178"/>
                    </a:cubicBezTo>
                    <a:cubicBezTo>
                      <a:pt x="315" y="159"/>
                      <a:pt x="315" y="159"/>
                      <a:pt x="315" y="159"/>
                    </a:cubicBezTo>
                    <a:cubicBezTo>
                      <a:pt x="323" y="148"/>
                      <a:pt x="323" y="148"/>
                      <a:pt x="323" y="148"/>
                    </a:cubicBezTo>
                    <a:cubicBezTo>
                      <a:pt x="323" y="140"/>
                      <a:pt x="323" y="140"/>
                      <a:pt x="323" y="140"/>
                    </a:cubicBezTo>
                    <a:cubicBezTo>
                      <a:pt x="325" y="136"/>
                      <a:pt x="325" y="136"/>
                      <a:pt x="325" y="136"/>
                    </a:cubicBezTo>
                    <a:cubicBezTo>
                      <a:pt x="328" y="130"/>
                      <a:pt x="328" y="130"/>
                      <a:pt x="328" y="130"/>
                    </a:cubicBezTo>
                    <a:cubicBezTo>
                      <a:pt x="332" y="122"/>
                      <a:pt x="332" y="122"/>
                      <a:pt x="332" y="122"/>
                    </a:cubicBezTo>
                    <a:cubicBezTo>
                      <a:pt x="333" y="110"/>
                      <a:pt x="333" y="110"/>
                      <a:pt x="333" y="110"/>
                    </a:cubicBezTo>
                    <a:cubicBezTo>
                      <a:pt x="335" y="107"/>
                      <a:pt x="335" y="107"/>
                      <a:pt x="335" y="107"/>
                    </a:cubicBezTo>
                    <a:cubicBezTo>
                      <a:pt x="335" y="100"/>
                      <a:pt x="335" y="100"/>
                      <a:pt x="335" y="100"/>
                    </a:cubicBezTo>
                    <a:cubicBezTo>
                      <a:pt x="331" y="97"/>
                      <a:pt x="331" y="97"/>
                      <a:pt x="331" y="97"/>
                    </a:cubicBezTo>
                    <a:cubicBezTo>
                      <a:pt x="324" y="97"/>
                      <a:pt x="324" y="97"/>
                      <a:pt x="324" y="97"/>
                    </a:cubicBezTo>
                    <a:cubicBezTo>
                      <a:pt x="322" y="93"/>
                      <a:pt x="322" y="93"/>
                      <a:pt x="322" y="93"/>
                    </a:cubicBezTo>
                    <a:cubicBezTo>
                      <a:pt x="322" y="93"/>
                      <a:pt x="314" y="92"/>
                      <a:pt x="313" y="92"/>
                    </a:cubicBezTo>
                    <a:cubicBezTo>
                      <a:pt x="312" y="91"/>
                      <a:pt x="307" y="91"/>
                      <a:pt x="307" y="91"/>
                    </a:cubicBezTo>
                    <a:cubicBezTo>
                      <a:pt x="300" y="90"/>
                      <a:pt x="300" y="90"/>
                      <a:pt x="300" y="90"/>
                    </a:cubicBezTo>
                    <a:cubicBezTo>
                      <a:pt x="294" y="89"/>
                      <a:pt x="294" y="89"/>
                      <a:pt x="294" y="89"/>
                    </a:cubicBezTo>
                    <a:cubicBezTo>
                      <a:pt x="290" y="90"/>
                      <a:pt x="290" y="90"/>
                      <a:pt x="290" y="90"/>
                    </a:cubicBezTo>
                    <a:cubicBezTo>
                      <a:pt x="287" y="92"/>
                      <a:pt x="287" y="92"/>
                      <a:pt x="287" y="92"/>
                    </a:cubicBezTo>
                    <a:cubicBezTo>
                      <a:pt x="272" y="108"/>
                      <a:pt x="272" y="108"/>
                      <a:pt x="272" y="108"/>
                    </a:cubicBezTo>
                    <a:cubicBezTo>
                      <a:pt x="264" y="119"/>
                      <a:pt x="264" y="119"/>
                      <a:pt x="264" y="119"/>
                    </a:cubicBezTo>
                    <a:cubicBezTo>
                      <a:pt x="258" y="122"/>
                      <a:pt x="258" y="122"/>
                      <a:pt x="258" y="122"/>
                    </a:cubicBezTo>
                    <a:cubicBezTo>
                      <a:pt x="251" y="122"/>
                      <a:pt x="251" y="122"/>
                      <a:pt x="251" y="122"/>
                    </a:cubicBezTo>
                    <a:cubicBezTo>
                      <a:pt x="247" y="120"/>
                      <a:pt x="247" y="120"/>
                      <a:pt x="247" y="120"/>
                    </a:cubicBezTo>
                    <a:cubicBezTo>
                      <a:pt x="244" y="120"/>
                      <a:pt x="244" y="120"/>
                      <a:pt x="244" y="120"/>
                    </a:cubicBezTo>
                    <a:cubicBezTo>
                      <a:pt x="242" y="123"/>
                      <a:pt x="242" y="123"/>
                      <a:pt x="242" y="123"/>
                    </a:cubicBezTo>
                    <a:cubicBezTo>
                      <a:pt x="240" y="126"/>
                      <a:pt x="240" y="126"/>
                      <a:pt x="240" y="126"/>
                    </a:cubicBezTo>
                    <a:cubicBezTo>
                      <a:pt x="236" y="124"/>
                      <a:pt x="236" y="124"/>
                      <a:pt x="236" y="124"/>
                    </a:cubicBezTo>
                    <a:cubicBezTo>
                      <a:pt x="232" y="121"/>
                      <a:pt x="232" y="121"/>
                      <a:pt x="232" y="121"/>
                    </a:cubicBezTo>
                    <a:cubicBezTo>
                      <a:pt x="220" y="119"/>
                      <a:pt x="220" y="119"/>
                      <a:pt x="220" y="119"/>
                    </a:cubicBezTo>
                    <a:cubicBezTo>
                      <a:pt x="220" y="119"/>
                      <a:pt x="217" y="117"/>
                      <a:pt x="216" y="117"/>
                    </a:cubicBezTo>
                    <a:cubicBezTo>
                      <a:pt x="215" y="116"/>
                      <a:pt x="212" y="112"/>
                      <a:pt x="212" y="112"/>
                    </a:cubicBezTo>
                    <a:cubicBezTo>
                      <a:pt x="209" y="104"/>
                      <a:pt x="209" y="104"/>
                      <a:pt x="209" y="104"/>
                    </a:cubicBezTo>
                    <a:cubicBezTo>
                      <a:pt x="207" y="102"/>
                      <a:pt x="207" y="102"/>
                      <a:pt x="207" y="102"/>
                    </a:cubicBezTo>
                    <a:cubicBezTo>
                      <a:pt x="201" y="102"/>
                      <a:pt x="201" y="102"/>
                      <a:pt x="201" y="102"/>
                    </a:cubicBezTo>
                    <a:cubicBezTo>
                      <a:pt x="194" y="107"/>
                      <a:pt x="194" y="107"/>
                      <a:pt x="194" y="107"/>
                    </a:cubicBezTo>
                    <a:cubicBezTo>
                      <a:pt x="187" y="110"/>
                      <a:pt x="187" y="110"/>
                      <a:pt x="187" y="110"/>
                    </a:cubicBezTo>
                    <a:cubicBezTo>
                      <a:pt x="176" y="112"/>
                      <a:pt x="176" y="112"/>
                      <a:pt x="176" y="112"/>
                    </a:cubicBezTo>
                    <a:cubicBezTo>
                      <a:pt x="173" y="109"/>
                      <a:pt x="173" y="109"/>
                      <a:pt x="173" y="109"/>
                    </a:cubicBezTo>
                    <a:cubicBezTo>
                      <a:pt x="175" y="104"/>
                      <a:pt x="175" y="104"/>
                      <a:pt x="175" y="104"/>
                    </a:cubicBezTo>
                    <a:cubicBezTo>
                      <a:pt x="181" y="103"/>
                      <a:pt x="181" y="103"/>
                      <a:pt x="181" y="103"/>
                    </a:cubicBezTo>
                    <a:cubicBezTo>
                      <a:pt x="181" y="100"/>
                      <a:pt x="181" y="100"/>
                      <a:pt x="181" y="100"/>
                    </a:cubicBezTo>
                    <a:cubicBezTo>
                      <a:pt x="173" y="99"/>
                      <a:pt x="173" y="99"/>
                      <a:pt x="173" y="99"/>
                    </a:cubicBezTo>
                    <a:cubicBezTo>
                      <a:pt x="173" y="99"/>
                      <a:pt x="170" y="95"/>
                      <a:pt x="169" y="95"/>
                    </a:cubicBezTo>
                    <a:cubicBezTo>
                      <a:pt x="168" y="94"/>
                      <a:pt x="164" y="89"/>
                      <a:pt x="164" y="89"/>
                    </a:cubicBezTo>
                    <a:cubicBezTo>
                      <a:pt x="163" y="83"/>
                      <a:pt x="163" y="83"/>
                      <a:pt x="163" y="83"/>
                    </a:cubicBezTo>
                    <a:cubicBezTo>
                      <a:pt x="160" y="78"/>
                      <a:pt x="160" y="78"/>
                      <a:pt x="160" y="78"/>
                    </a:cubicBezTo>
                    <a:cubicBezTo>
                      <a:pt x="152" y="68"/>
                      <a:pt x="152" y="68"/>
                      <a:pt x="152" y="68"/>
                    </a:cubicBezTo>
                    <a:cubicBezTo>
                      <a:pt x="152" y="68"/>
                      <a:pt x="151" y="62"/>
                      <a:pt x="150" y="60"/>
                    </a:cubicBezTo>
                    <a:cubicBezTo>
                      <a:pt x="149" y="58"/>
                      <a:pt x="148" y="54"/>
                      <a:pt x="148" y="53"/>
                    </a:cubicBezTo>
                    <a:cubicBezTo>
                      <a:pt x="148" y="51"/>
                      <a:pt x="145" y="47"/>
                      <a:pt x="143" y="46"/>
                    </a:cubicBezTo>
                    <a:cubicBezTo>
                      <a:pt x="142" y="45"/>
                      <a:pt x="141" y="39"/>
                      <a:pt x="140" y="37"/>
                    </a:cubicBezTo>
                    <a:cubicBezTo>
                      <a:pt x="139" y="36"/>
                      <a:pt x="135" y="33"/>
                      <a:pt x="135" y="33"/>
                    </a:cubicBezTo>
                    <a:cubicBezTo>
                      <a:pt x="127" y="28"/>
                      <a:pt x="127" y="28"/>
                      <a:pt x="127" y="28"/>
                    </a:cubicBezTo>
                    <a:cubicBezTo>
                      <a:pt x="120" y="23"/>
                      <a:pt x="120" y="23"/>
                      <a:pt x="120" y="23"/>
                    </a:cubicBezTo>
                    <a:cubicBezTo>
                      <a:pt x="120" y="23"/>
                      <a:pt x="114" y="22"/>
                      <a:pt x="113" y="21"/>
                    </a:cubicBezTo>
                    <a:cubicBezTo>
                      <a:pt x="112" y="20"/>
                      <a:pt x="107" y="18"/>
                      <a:pt x="106" y="17"/>
                    </a:cubicBezTo>
                    <a:cubicBezTo>
                      <a:pt x="106" y="16"/>
                      <a:pt x="105" y="10"/>
                      <a:pt x="105" y="10"/>
                    </a:cubicBezTo>
                    <a:cubicBezTo>
                      <a:pt x="104" y="3"/>
                      <a:pt x="104" y="3"/>
                      <a:pt x="104" y="3"/>
                    </a:cubicBezTo>
                    <a:cubicBezTo>
                      <a:pt x="101" y="0"/>
                      <a:pt x="101" y="0"/>
                      <a:pt x="101" y="0"/>
                    </a:cubicBezTo>
                    <a:cubicBezTo>
                      <a:pt x="101" y="0"/>
                      <a:pt x="96" y="0"/>
                      <a:pt x="95" y="0"/>
                    </a:cubicBezTo>
                    <a:cubicBezTo>
                      <a:pt x="95" y="0"/>
                      <a:pt x="89" y="1"/>
                      <a:pt x="89" y="1"/>
                    </a:cubicBezTo>
                    <a:cubicBezTo>
                      <a:pt x="86" y="4"/>
                      <a:pt x="86" y="4"/>
                      <a:pt x="86" y="4"/>
                    </a:cubicBezTo>
                    <a:cubicBezTo>
                      <a:pt x="80" y="4"/>
                      <a:pt x="80" y="4"/>
                      <a:pt x="80" y="4"/>
                    </a:cubicBezTo>
                    <a:cubicBezTo>
                      <a:pt x="77" y="3"/>
                      <a:pt x="77" y="3"/>
                      <a:pt x="77" y="3"/>
                    </a:cubicBezTo>
                    <a:cubicBezTo>
                      <a:pt x="76" y="6"/>
                      <a:pt x="76" y="6"/>
                      <a:pt x="76" y="6"/>
                    </a:cubicBezTo>
                    <a:cubicBezTo>
                      <a:pt x="76" y="11"/>
                      <a:pt x="76" y="11"/>
                      <a:pt x="76" y="11"/>
                    </a:cubicBezTo>
                    <a:cubicBezTo>
                      <a:pt x="76" y="16"/>
                      <a:pt x="76" y="16"/>
                      <a:pt x="76" y="16"/>
                    </a:cubicBezTo>
                    <a:cubicBezTo>
                      <a:pt x="76" y="18"/>
                      <a:pt x="76" y="18"/>
                      <a:pt x="76" y="18"/>
                    </a:cubicBezTo>
                    <a:cubicBezTo>
                      <a:pt x="69" y="18"/>
                      <a:pt x="69" y="18"/>
                      <a:pt x="69" y="18"/>
                    </a:cubicBezTo>
                    <a:cubicBezTo>
                      <a:pt x="65" y="18"/>
                      <a:pt x="65" y="18"/>
                      <a:pt x="65" y="18"/>
                    </a:cubicBezTo>
                    <a:cubicBezTo>
                      <a:pt x="54" y="17"/>
                      <a:pt x="54" y="17"/>
                      <a:pt x="54" y="17"/>
                    </a:cubicBezTo>
                    <a:cubicBezTo>
                      <a:pt x="48" y="18"/>
                      <a:pt x="48" y="18"/>
                      <a:pt x="48" y="18"/>
                    </a:cubicBezTo>
                    <a:cubicBezTo>
                      <a:pt x="48" y="18"/>
                      <a:pt x="42" y="17"/>
                      <a:pt x="41" y="17"/>
                    </a:cubicBezTo>
                    <a:cubicBezTo>
                      <a:pt x="39" y="18"/>
                      <a:pt x="33" y="22"/>
                      <a:pt x="33" y="22"/>
                    </a:cubicBezTo>
                    <a:cubicBezTo>
                      <a:pt x="26" y="25"/>
                      <a:pt x="26" y="25"/>
                      <a:pt x="26" y="25"/>
                    </a:cubicBezTo>
                    <a:cubicBezTo>
                      <a:pt x="20" y="28"/>
                      <a:pt x="20" y="28"/>
                      <a:pt x="20" y="28"/>
                    </a:cubicBezTo>
                    <a:cubicBezTo>
                      <a:pt x="9" y="31"/>
                      <a:pt x="9" y="31"/>
                      <a:pt x="9" y="31"/>
                    </a:cubicBezTo>
                    <a:cubicBezTo>
                      <a:pt x="4" y="35"/>
                      <a:pt x="4" y="35"/>
                      <a:pt x="4" y="35"/>
                    </a:cubicBezTo>
                    <a:lnTo>
                      <a:pt x="1" y="36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25" name="Freeform 13"/>
              <p:cNvSpPr>
                <a:spLocks/>
              </p:cNvSpPr>
              <p:nvPr/>
            </p:nvSpPr>
            <p:spPr bwMode="auto">
              <a:xfrm>
                <a:off x="9023350" y="1163638"/>
                <a:ext cx="469900" cy="525463"/>
              </a:xfrm>
              <a:custGeom>
                <a:avLst/>
                <a:gdLst>
                  <a:gd name="T0" fmla="*/ 2 w 125"/>
                  <a:gd name="T1" fmla="*/ 52 h 140"/>
                  <a:gd name="T2" fmla="*/ 10 w 125"/>
                  <a:gd name="T3" fmla="*/ 54 h 140"/>
                  <a:gd name="T4" fmla="*/ 14 w 125"/>
                  <a:gd name="T5" fmla="*/ 55 h 140"/>
                  <a:gd name="T6" fmla="*/ 19 w 125"/>
                  <a:gd name="T7" fmla="*/ 55 h 140"/>
                  <a:gd name="T8" fmla="*/ 21 w 125"/>
                  <a:gd name="T9" fmla="*/ 52 h 140"/>
                  <a:gd name="T10" fmla="*/ 26 w 125"/>
                  <a:gd name="T11" fmla="*/ 52 h 140"/>
                  <a:gd name="T12" fmla="*/ 31 w 125"/>
                  <a:gd name="T13" fmla="*/ 52 h 140"/>
                  <a:gd name="T14" fmla="*/ 36 w 125"/>
                  <a:gd name="T15" fmla="*/ 54 h 140"/>
                  <a:gd name="T16" fmla="*/ 40 w 125"/>
                  <a:gd name="T17" fmla="*/ 55 h 140"/>
                  <a:gd name="T18" fmla="*/ 46 w 125"/>
                  <a:gd name="T19" fmla="*/ 55 h 140"/>
                  <a:gd name="T20" fmla="*/ 53 w 125"/>
                  <a:gd name="T21" fmla="*/ 51 h 140"/>
                  <a:gd name="T22" fmla="*/ 56 w 125"/>
                  <a:gd name="T23" fmla="*/ 45 h 140"/>
                  <a:gd name="T24" fmla="*/ 61 w 125"/>
                  <a:gd name="T25" fmla="*/ 33 h 140"/>
                  <a:gd name="T26" fmla="*/ 68 w 125"/>
                  <a:gd name="T27" fmla="*/ 22 h 140"/>
                  <a:gd name="T28" fmla="*/ 74 w 125"/>
                  <a:gd name="T29" fmla="*/ 12 h 140"/>
                  <a:gd name="T30" fmla="*/ 80 w 125"/>
                  <a:gd name="T31" fmla="*/ 5 h 140"/>
                  <a:gd name="T32" fmla="*/ 85 w 125"/>
                  <a:gd name="T33" fmla="*/ 0 h 140"/>
                  <a:gd name="T34" fmla="*/ 90 w 125"/>
                  <a:gd name="T35" fmla="*/ 4 h 140"/>
                  <a:gd name="T36" fmla="*/ 93 w 125"/>
                  <a:gd name="T37" fmla="*/ 7 h 140"/>
                  <a:gd name="T38" fmla="*/ 93 w 125"/>
                  <a:gd name="T39" fmla="*/ 13 h 140"/>
                  <a:gd name="T40" fmla="*/ 94 w 125"/>
                  <a:gd name="T41" fmla="*/ 26 h 140"/>
                  <a:gd name="T42" fmla="*/ 95 w 125"/>
                  <a:gd name="T43" fmla="*/ 29 h 140"/>
                  <a:gd name="T44" fmla="*/ 97 w 125"/>
                  <a:gd name="T45" fmla="*/ 33 h 140"/>
                  <a:gd name="T46" fmla="*/ 99 w 125"/>
                  <a:gd name="T47" fmla="*/ 36 h 140"/>
                  <a:gd name="T48" fmla="*/ 100 w 125"/>
                  <a:gd name="T49" fmla="*/ 44 h 140"/>
                  <a:gd name="T50" fmla="*/ 102 w 125"/>
                  <a:gd name="T51" fmla="*/ 53 h 140"/>
                  <a:gd name="T52" fmla="*/ 104 w 125"/>
                  <a:gd name="T53" fmla="*/ 57 h 140"/>
                  <a:gd name="T54" fmla="*/ 108 w 125"/>
                  <a:gd name="T55" fmla="*/ 62 h 140"/>
                  <a:gd name="T56" fmla="*/ 113 w 125"/>
                  <a:gd name="T57" fmla="*/ 66 h 140"/>
                  <a:gd name="T58" fmla="*/ 119 w 125"/>
                  <a:gd name="T59" fmla="*/ 66 h 140"/>
                  <a:gd name="T60" fmla="*/ 122 w 125"/>
                  <a:gd name="T61" fmla="*/ 69 h 140"/>
                  <a:gd name="T62" fmla="*/ 125 w 125"/>
                  <a:gd name="T63" fmla="*/ 74 h 140"/>
                  <a:gd name="T64" fmla="*/ 124 w 125"/>
                  <a:gd name="T65" fmla="*/ 80 h 140"/>
                  <a:gd name="T66" fmla="*/ 121 w 125"/>
                  <a:gd name="T67" fmla="*/ 82 h 140"/>
                  <a:gd name="T68" fmla="*/ 112 w 125"/>
                  <a:gd name="T69" fmla="*/ 90 h 140"/>
                  <a:gd name="T70" fmla="*/ 105 w 125"/>
                  <a:gd name="T71" fmla="*/ 100 h 140"/>
                  <a:gd name="T72" fmla="*/ 98 w 125"/>
                  <a:gd name="T73" fmla="*/ 105 h 140"/>
                  <a:gd name="T74" fmla="*/ 92 w 125"/>
                  <a:gd name="T75" fmla="*/ 109 h 140"/>
                  <a:gd name="T76" fmla="*/ 87 w 125"/>
                  <a:gd name="T77" fmla="*/ 113 h 140"/>
                  <a:gd name="T78" fmla="*/ 84 w 125"/>
                  <a:gd name="T79" fmla="*/ 121 h 140"/>
                  <a:gd name="T80" fmla="*/ 80 w 125"/>
                  <a:gd name="T81" fmla="*/ 126 h 140"/>
                  <a:gd name="T82" fmla="*/ 76 w 125"/>
                  <a:gd name="T83" fmla="*/ 132 h 140"/>
                  <a:gd name="T84" fmla="*/ 74 w 125"/>
                  <a:gd name="T85" fmla="*/ 138 h 140"/>
                  <a:gd name="T86" fmla="*/ 72 w 125"/>
                  <a:gd name="T87" fmla="*/ 140 h 140"/>
                  <a:gd name="T88" fmla="*/ 66 w 125"/>
                  <a:gd name="T89" fmla="*/ 140 h 140"/>
                  <a:gd name="T90" fmla="*/ 64 w 125"/>
                  <a:gd name="T91" fmla="*/ 136 h 140"/>
                  <a:gd name="T92" fmla="*/ 60 w 125"/>
                  <a:gd name="T93" fmla="*/ 129 h 140"/>
                  <a:gd name="T94" fmla="*/ 56 w 125"/>
                  <a:gd name="T95" fmla="*/ 121 h 140"/>
                  <a:gd name="T96" fmla="*/ 52 w 125"/>
                  <a:gd name="T97" fmla="*/ 115 h 140"/>
                  <a:gd name="T98" fmla="*/ 47 w 125"/>
                  <a:gd name="T99" fmla="*/ 108 h 140"/>
                  <a:gd name="T100" fmla="*/ 44 w 125"/>
                  <a:gd name="T101" fmla="*/ 104 h 140"/>
                  <a:gd name="T102" fmla="*/ 43 w 125"/>
                  <a:gd name="T103" fmla="*/ 97 h 140"/>
                  <a:gd name="T104" fmla="*/ 39 w 125"/>
                  <a:gd name="T105" fmla="*/ 88 h 140"/>
                  <a:gd name="T106" fmla="*/ 34 w 125"/>
                  <a:gd name="T107" fmla="*/ 78 h 140"/>
                  <a:gd name="T108" fmla="*/ 30 w 125"/>
                  <a:gd name="T109" fmla="*/ 72 h 140"/>
                  <a:gd name="T110" fmla="*/ 23 w 125"/>
                  <a:gd name="T111" fmla="*/ 69 h 140"/>
                  <a:gd name="T112" fmla="*/ 16 w 125"/>
                  <a:gd name="T113" fmla="*/ 66 h 140"/>
                  <a:gd name="T114" fmla="*/ 9 w 125"/>
                  <a:gd name="T115" fmla="*/ 63 h 140"/>
                  <a:gd name="T116" fmla="*/ 4 w 125"/>
                  <a:gd name="T117" fmla="*/ 60 h 140"/>
                  <a:gd name="T118" fmla="*/ 0 w 125"/>
                  <a:gd name="T119" fmla="*/ 54 h 140"/>
                  <a:gd name="T120" fmla="*/ 2 w 125"/>
                  <a:gd name="T121" fmla="*/ 52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25" h="140">
                    <a:moveTo>
                      <a:pt x="2" y="52"/>
                    </a:moveTo>
                    <a:cubicBezTo>
                      <a:pt x="10" y="54"/>
                      <a:pt x="10" y="54"/>
                      <a:pt x="10" y="54"/>
                    </a:cubicBezTo>
                    <a:cubicBezTo>
                      <a:pt x="14" y="55"/>
                      <a:pt x="14" y="55"/>
                      <a:pt x="14" y="55"/>
                    </a:cubicBezTo>
                    <a:cubicBezTo>
                      <a:pt x="19" y="55"/>
                      <a:pt x="19" y="55"/>
                      <a:pt x="19" y="55"/>
                    </a:cubicBezTo>
                    <a:cubicBezTo>
                      <a:pt x="21" y="52"/>
                      <a:pt x="21" y="52"/>
                      <a:pt x="21" y="52"/>
                    </a:cubicBezTo>
                    <a:cubicBezTo>
                      <a:pt x="26" y="52"/>
                      <a:pt x="26" y="52"/>
                      <a:pt x="26" y="52"/>
                    </a:cubicBezTo>
                    <a:cubicBezTo>
                      <a:pt x="31" y="52"/>
                      <a:pt x="31" y="52"/>
                      <a:pt x="31" y="52"/>
                    </a:cubicBezTo>
                    <a:cubicBezTo>
                      <a:pt x="36" y="54"/>
                      <a:pt x="36" y="54"/>
                      <a:pt x="36" y="54"/>
                    </a:cubicBezTo>
                    <a:cubicBezTo>
                      <a:pt x="40" y="55"/>
                      <a:pt x="40" y="55"/>
                      <a:pt x="40" y="55"/>
                    </a:cubicBezTo>
                    <a:cubicBezTo>
                      <a:pt x="46" y="55"/>
                      <a:pt x="46" y="55"/>
                      <a:pt x="46" y="55"/>
                    </a:cubicBezTo>
                    <a:cubicBezTo>
                      <a:pt x="53" y="51"/>
                      <a:pt x="53" y="51"/>
                      <a:pt x="53" y="51"/>
                    </a:cubicBezTo>
                    <a:cubicBezTo>
                      <a:pt x="53" y="51"/>
                      <a:pt x="55" y="46"/>
                      <a:pt x="56" y="45"/>
                    </a:cubicBezTo>
                    <a:cubicBezTo>
                      <a:pt x="57" y="44"/>
                      <a:pt x="61" y="33"/>
                      <a:pt x="61" y="33"/>
                    </a:cubicBezTo>
                    <a:cubicBezTo>
                      <a:pt x="68" y="22"/>
                      <a:pt x="68" y="22"/>
                      <a:pt x="68" y="22"/>
                    </a:cubicBezTo>
                    <a:cubicBezTo>
                      <a:pt x="74" y="12"/>
                      <a:pt x="74" y="12"/>
                      <a:pt x="74" y="12"/>
                    </a:cubicBezTo>
                    <a:cubicBezTo>
                      <a:pt x="80" y="5"/>
                      <a:pt x="80" y="5"/>
                      <a:pt x="80" y="5"/>
                    </a:cubicBezTo>
                    <a:cubicBezTo>
                      <a:pt x="85" y="0"/>
                      <a:pt x="85" y="0"/>
                      <a:pt x="85" y="0"/>
                    </a:cubicBezTo>
                    <a:cubicBezTo>
                      <a:pt x="90" y="4"/>
                      <a:pt x="90" y="4"/>
                      <a:pt x="90" y="4"/>
                    </a:cubicBezTo>
                    <a:cubicBezTo>
                      <a:pt x="93" y="7"/>
                      <a:pt x="93" y="7"/>
                      <a:pt x="93" y="7"/>
                    </a:cubicBezTo>
                    <a:cubicBezTo>
                      <a:pt x="93" y="7"/>
                      <a:pt x="93" y="12"/>
                      <a:pt x="93" y="13"/>
                    </a:cubicBezTo>
                    <a:cubicBezTo>
                      <a:pt x="93" y="14"/>
                      <a:pt x="94" y="26"/>
                      <a:pt x="94" y="26"/>
                    </a:cubicBezTo>
                    <a:cubicBezTo>
                      <a:pt x="95" y="29"/>
                      <a:pt x="95" y="29"/>
                      <a:pt x="95" y="29"/>
                    </a:cubicBezTo>
                    <a:cubicBezTo>
                      <a:pt x="97" y="33"/>
                      <a:pt x="97" y="33"/>
                      <a:pt x="97" y="33"/>
                    </a:cubicBezTo>
                    <a:cubicBezTo>
                      <a:pt x="97" y="33"/>
                      <a:pt x="99" y="35"/>
                      <a:pt x="99" y="36"/>
                    </a:cubicBezTo>
                    <a:cubicBezTo>
                      <a:pt x="99" y="38"/>
                      <a:pt x="100" y="43"/>
                      <a:pt x="100" y="44"/>
                    </a:cubicBezTo>
                    <a:cubicBezTo>
                      <a:pt x="100" y="45"/>
                      <a:pt x="102" y="53"/>
                      <a:pt x="102" y="53"/>
                    </a:cubicBezTo>
                    <a:cubicBezTo>
                      <a:pt x="104" y="57"/>
                      <a:pt x="104" y="57"/>
                      <a:pt x="104" y="57"/>
                    </a:cubicBezTo>
                    <a:cubicBezTo>
                      <a:pt x="108" y="62"/>
                      <a:pt x="108" y="62"/>
                      <a:pt x="108" y="62"/>
                    </a:cubicBezTo>
                    <a:cubicBezTo>
                      <a:pt x="113" y="66"/>
                      <a:pt x="113" y="66"/>
                      <a:pt x="113" y="66"/>
                    </a:cubicBezTo>
                    <a:cubicBezTo>
                      <a:pt x="119" y="66"/>
                      <a:pt x="119" y="66"/>
                      <a:pt x="119" y="66"/>
                    </a:cubicBezTo>
                    <a:cubicBezTo>
                      <a:pt x="122" y="69"/>
                      <a:pt x="122" y="69"/>
                      <a:pt x="122" y="69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4" y="80"/>
                      <a:pt x="124" y="80"/>
                      <a:pt x="124" y="80"/>
                    </a:cubicBezTo>
                    <a:cubicBezTo>
                      <a:pt x="124" y="80"/>
                      <a:pt x="122" y="81"/>
                      <a:pt x="121" y="82"/>
                    </a:cubicBezTo>
                    <a:cubicBezTo>
                      <a:pt x="120" y="83"/>
                      <a:pt x="115" y="88"/>
                      <a:pt x="112" y="90"/>
                    </a:cubicBezTo>
                    <a:cubicBezTo>
                      <a:pt x="110" y="93"/>
                      <a:pt x="105" y="100"/>
                      <a:pt x="105" y="100"/>
                    </a:cubicBezTo>
                    <a:cubicBezTo>
                      <a:pt x="98" y="105"/>
                      <a:pt x="98" y="105"/>
                      <a:pt x="98" y="105"/>
                    </a:cubicBezTo>
                    <a:cubicBezTo>
                      <a:pt x="98" y="105"/>
                      <a:pt x="94" y="108"/>
                      <a:pt x="92" y="109"/>
                    </a:cubicBezTo>
                    <a:cubicBezTo>
                      <a:pt x="90" y="110"/>
                      <a:pt x="87" y="113"/>
                      <a:pt x="87" y="113"/>
                    </a:cubicBezTo>
                    <a:cubicBezTo>
                      <a:pt x="87" y="114"/>
                      <a:pt x="84" y="121"/>
                      <a:pt x="84" y="121"/>
                    </a:cubicBezTo>
                    <a:cubicBezTo>
                      <a:pt x="80" y="126"/>
                      <a:pt x="80" y="126"/>
                      <a:pt x="80" y="126"/>
                    </a:cubicBezTo>
                    <a:cubicBezTo>
                      <a:pt x="76" y="132"/>
                      <a:pt x="76" y="132"/>
                      <a:pt x="76" y="132"/>
                    </a:cubicBezTo>
                    <a:cubicBezTo>
                      <a:pt x="74" y="138"/>
                      <a:pt x="74" y="138"/>
                      <a:pt x="74" y="138"/>
                    </a:cubicBezTo>
                    <a:cubicBezTo>
                      <a:pt x="74" y="138"/>
                      <a:pt x="73" y="140"/>
                      <a:pt x="72" y="140"/>
                    </a:cubicBezTo>
                    <a:cubicBezTo>
                      <a:pt x="70" y="140"/>
                      <a:pt x="66" y="140"/>
                      <a:pt x="66" y="140"/>
                    </a:cubicBezTo>
                    <a:cubicBezTo>
                      <a:pt x="66" y="140"/>
                      <a:pt x="65" y="137"/>
                      <a:pt x="64" y="136"/>
                    </a:cubicBezTo>
                    <a:cubicBezTo>
                      <a:pt x="63" y="135"/>
                      <a:pt x="61" y="131"/>
                      <a:pt x="60" y="129"/>
                    </a:cubicBezTo>
                    <a:cubicBezTo>
                      <a:pt x="59" y="127"/>
                      <a:pt x="56" y="121"/>
                      <a:pt x="56" y="121"/>
                    </a:cubicBezTo>
                    <a:cubicBezTo>
                      <a:pt x="56" y="121"/>
                      <a:pt x="53" y="117"/>
                      <a:pt x="52" y="115"/>
                    </a:cubicBezTo>
                    <a:cubicBezTo>
                      <a:pt x="51" y="114"/>
                      <a:pt x="49" y="109"/>
                      <a:pt x="47" y="108"/>
                    </a:cubicBezTo>
                    <a:cubicBezTo>
                      <a:pt x="46" y="107"/>
                      <a:pt x="44" y="104"/>
                      <a:pt x="44" y="104"/>
                    </a:cubicBezTo>
                    <a:cubicBezTo>
                      <a:pt x="44" y="104"/>
                      <a:pt x="44" y="99"/>
                      <a:pt x="43" y="97"/>
                    </a:cubicBezTo>
                    <a:cubicBezTo>
                      <a:pt x="43" y="96"/>
                      <a:pt x="41" y="89"/>
                      <a:pt x="39" y="88"/>
                    </a:cubicBezTo>
                    <a:cubicBezTo>
                      <a:pt x="38" y="86"/>
                      <a:pt x="35" y="78"/>
                      <a:pt x="34" y="78"/>
                    </a:cubicBezTo>
                    <a:cubicBezTo>
                      <a:pt x="33" y="77"/>
                      <a:pt x="32" y="73"/>
                      <a:pt x="30" y="72"/>
                    </a:cubicBezTo>
                    <a:cubicBezTo>
                      <a:pt x="28" y="72"/>
                      <a:pt x="25" y="71"/>
                      <a:pt x="23" y="69"/>
                    </a:cubicBezTo>
                    <a:cubicBezTo>
                      <a:pt x="21" y="68"/>
                      <a:pt x="17" y="67"/>
                      <a:pt x="16" y="66"/>
                    </a:cubicBezTo>
                    <a:cubicBezTo>
                      <a:pt x="14" y="66"/>
                      <a:pt x="12" y="63"/>
                      <a:pt x="9" y="63"/>
                    </a:cubicBezTo>
                    <a:cubicBezTo>
                      <a:pt x="7" y="62"/>
                      <a:pt x="5" y="61"/>
                      <a:pt x="4" y="60"/>
                    </a:cubicBezTo>
                    <a:cubicBezTo>
                      <a:pt x="3" y="59"/>
                      <a:pt x="0" y="56"/>
                      <a:pt x="0" y="54"/>
                    </a:cubicBezTo>
                    <a:cubicBezTo>
                      <a:pt x="0" y="53"/>
                      <a:pt x="2" y="52"/>
                      <a:pt x="2" y="52"/>
                    </a:cubicBez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26" name="Freeform 15"/>
              <p:cNvSpPr>
                <a:spLocks/>
              </p:cNvSpPr>
              <p:nvPr/>
            </p:nvSpPr>
            <p:spPr bwMode="auto">
              <a:xfrm>
                <a:off x="7815263" y="2403475"/>
                <a:ext cx="666750" cy="542925"/>
              </a:xfrm>
              <a:custGeom>
                <a:avLst/>
                <a:gdLst>
                  <a:gd name="T0" fmla="*/ 145 w 177"/>
                  <a:gd name="T1" fmla="*/ 142 h 144"/>
                  <a:gd name="T2" fmla="*/ 126 w 177"/>
                  <a:gd name="T3" fmla="*/ 141 h 144"/>
                  <a:gd name="T4" fmla="*/ 117 w 177"/>
                  <a:gd name="T5" fmla="*/ 133 h 144"/>
                  <a:gd name="T6" fmla="*/ 105 w 177"/>
                  <a:gd name="T7" fmla="*/ 130 h 144"/>
                  <a:gd name="T8" fmla="*/ 96 w 177"/>
                  <a:gd name="T9" fmla="*/ 125 h 144"/>
                  <a:gd name="T10" fmla="*/ 91 w 177"/>
                  <a:gd name="T11" fmla="*/ 118 h 144"/>
                  <a:gd name="T12" fmla="*/ 84 w 177"/>
                  <a:gd name="T13" fmla="*/ 118 h 144"/>
                  <a:gd name="T14" fmla="*/ 77 w 177"/>
                  <a:gd name="T15" fmla="*/ 116 h 144"/>
                  <a:gd name="T16" fmla="*/ 70 w 177"/>
                  <a:gd name="T17" fmla="*/ 113 h 144"/>
                  <a:gd name="T18" fmla="*/ 56 w 177"/>
                  <a:gd name="T19" fmla="*/ 112 h 144"/>
                  <a:gd name="T20" fmla="*/ 44 w 177"/>
                  <a:gd name="T21" fmla="*/ 100 h 144"/>
                  <a:gd name="T22" fmla="*/ 37 w 177"/>
                  <a:gd name="T23" fmla="*/ 91 h 144"/>
                  <a:gd name="T24" fmla="*/ 35 w 177"/>
                  <a:gd name="T25" fmla="*/ 73 h 144"/>
                  <a:gd name="T26" fmla="*/ 32 w 177"/>
                  <a:gd name="T27" fmla="*/ 62 h 144"/>
                  <a:gd name="T28" fmla="*/ 35 w 177"/>
                  <a:gd name="T29" fmla="*/ 46 h 144"/>
                  <a:gd name="T30" fmla="*/ 28 w 177"/>
                  <a:gd name="T31" fmla="*/ 42 h 144"/>
                  <a:gd name="T32" fmla="*/ 7 w 177"/>
                  <a:gd name="T33" fmla="*/ 44 h 144"/>
                  <a:gd name="T34" fmla="*/ 0 w 177"/>
                  <a:gd name="T35" fmla="*/ 44 h 144"/>
                  <a:gd name="T36" fmla="*/ 5 w 177"/>
                  <a:gd name="T37" fmla="*/ 39 h 144"/>
                  <a:gd name="T38" fmla="*/ 15 w 177"/>
                  <a:gd name="T39" fmla="*/ 38 h 144"/>
                  <a:gd name="T40" fmla="*/ 30 w 177"/>
                  <a:gd name="T41" fmla="*/ 36 h 144"/>
                  <a:gd name="T42" fmla="*/ 43 w 177"/>
                  <a:gd name="T43" fmla="*/ 34 h 144"/>
                  <a:gd name="T44" fmla="*/ 49 w 177"/>
                  <a:gd name="T45" fmla="*/ 26 h 144"/>
                  <a:gd name="T46" fmla="*/ 65 w 177"/>
                  <a:gd name="T47" fmla="*/ 25 h 144"/>
                  <a:gd name="T48" fmla="*/ 71 w 177"/>
                  <a:gd name="T49" fmla="*/ 17 h 144"/>
                  <a:gd name="T50" fmla="*/ 74 w 177"/>
                  <a:gd name="T51" fmla="*/ 8 h 144"/>
                  <a:gd name="T52" fmla="*/ 81 w 177"/>
                  <a:gd name="T53" fmla="*/ 2 h 144"/>
                  <a:gd name="T54" fmla="*/ 88 w 177"/>
                  <a:gd name="T55" fmla="*/ 0 h 144"/>
                  <a:gd name="T56" fmla="*/ 100 w 177"/>
                  <a:gd name="T57" fmla="*/ 4 h 144"/>
                  <a:gd name="T58" fmla="*/ 112 w 177"/>
                  <a:gd name="T59" fmla="*/ 13 h 144"/>
                  <a:gd name="T60" fmla="*/ 120 w 177"/>
                  <a:gd name="T61" fmla="*/ 20 h 144"/>
                  <a:gd name="T62" fmla="*/ 126 w 177"/>
                  <a:gd name="T63" fmla="*/ 20 h 144"/>
                  <a:gd name="T64" fmla="*/ 132 w 177"/>
                  <a:gd name="T65" fmla="*/ 26 h 144"/>
                  <a:gd name="T66" fmla="*/ 132 w 177"/>
                  <a:gd name="T67" fmla="*/ 35 h 144"/>
                  <a:gd name="T68" fmla="*/ 132 w 177"/>
                  <a:gd name="T69" fmla="*/ 47 h 144"/>
                  <a:gd name="T70" fmla="*/ 132 w 177"/>
                  <a:gd name="T71" fmla="*/ 61 h 144"/>
                  <a:gd name="T72" fmla="*/ 132 w 177"/>
                  <a:gd name="T73" fmla="*/ 69 h 144"/>
                  <a:gd name="T74" fmla="*/ 133 w 177"/>
                  <a:gd name="T75" fmla="*/ 76 h 144"/>
                  <a:gd name="T76" fmla="*/ 143 w 177"/>
                  <a:gd name="T77" fmla="*/ 79 h 144"/>
                  <a:gd name="T78" fmla="*/ 165 w 177"/>
                  <a:gd name="T79" fmla="*/ 79 h 144"/>
                  <a:gd name="T80" fmla="*/ 172 w 177"/>
                  <a:gd name="T81" fmla="*/ 84 h 144"/>
                  <a:gd name="T82" fmla="*/ 175 w 177"/>
                  <a:gd name="T83" fmla="*/ 89 h 144"/>
                  <a:gd name="T84" fmla="*/ 171 w 177"/>
                  <a:gd name="T85" fmla="*/ 97 h 144"/>
                  <a:gd name="T86" fmla="*/ 177 w 177"/>
                  <a:gd name="T87" fmla="*/ 109 h 144"/>
                  <a:gd name="T88" fmla="*/ 175 w 177"/>
                  <a:gd name="T89" fmla="*/ 124 h 144"/>
                  <a:gd name="T90" fmla="*/ 156 w 177"/>
                  <a:gd name="T91" fmla="*/ 144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77" h="144">
                    <a:moveTo>
                      <a:pt x="156" y="144"/>
                    </a:moveTo>
                    <a:cubicBezTo>
                      <a:pt x="156" y="144"/>
                      <a:pt x="147" y="142"/>
                      <a:pt x="145" y="142"/>
                    </a:cubicBezTo>
                    <a:cubicBezTo>
                      <a:pt x="144" y="142"/>
                      <a:pt x="135" y="142"/>
                      <a:pt x="134" y="142"/>
                    </a:cubicBezTo>
                    <a:cubicBezTo>
                      <a:pt x="132" y="142"/>
                      <a:pt x="126" y="141"/>
                      <a:pt x="126" y="141"/>
                    </a:cubicBezTo>
                    <a:cubicBezTo>
                      <a:pt x="120" y="137"/>
                      <a:pt x="120" y="137"/>
                      <a:pt x="120" y="137"/>
                    </a:cubicBezTo>
                    <a:cubicBezTo>
                      <a:pt x="117" y="133"/>
                      <a:pt x="117" y="133"/>
                      <a:pt x="117" y="133"/>
                    </a:cubicBezTo>
                    <a:cubicBezTo>
                      <a:pt x="114" y="131"/>
                      <a:pt x="114" y="131"/>
                      <a:pt x="114" y="131"/>
                    </a:cubicBezTo>
                    <a:cubicBezTo>
                      <a:pt x="105" y="130"/>
                      <a:pt x="105" y="130"/>
                      <a:pt x="105" y="130"/>
                    </a:cubicBezTo>
                    <a:cubicBezTo>
                      <a:pt x="99" y="128"/>
                      <a:pt x="99" y="128"/>
                      <a:pt x="99" y="128"/>
                    </a:cubicBezTo>
                    <a:cubicBezTo>
                      <a:pt x="96" y="125"/>
                      <a:pt x="96" y="125"/>
                      <a:pt x="96" y="125"/>
                    </a:cubicBezTo>
                    <a:cubicBezTo>
                      <a:pt x="93" y="121"/>
                      <a:pt x="93" y="121"/>
                      <a:pt x="93" y="121"/>
                    </a:cubicBezTo>
                    <a:cubicBezTo>
                      <a:pt x="91" y="118"/>
                      <a:pt x="91" y="118"/>
                      <a:pt x="91" y="118"/>
                    </a:cubicBezTo>
                    <a:cubicBezTo>
                      <a:pt x="88" y="116"/>
                      <a:pt x="88" y="116"/>
                      <a:pt x="88" y="116"/>
                    </a:cubicBezTo>
                    <a:cubicBezTo>
                      <a:pt x="84" y="118"/>
                      <a:pt x="84" y="118"/>
                      <a:pt x="84" y="118"/>
                    </a:cubicBezTo>
                    <a:cubicBezTo>
                      <a:pt x="80" y="118"/>
                      <a:pt x="80" y="118"/>
                      <a:pt x="80" y="118"/>
                    </a:cubicBezTo>
                    <a:cubicBezTo>
                      <a:pt x="77" y="116"/>
                      <a:pt x="77" y="116"/>
                      <a:pt x="77" y="116"/>
                    </a:cubicBezTo>
                    <a:cubicBezTo>
                      <a:pt x="74" y="114"/>
                      <a:pt x="74" y="114"/>
                      <a:pt x="74" y="114"/>
                    </a:cubicBezTo>
                    <a:cubicBezTo>
                      <a:pt x="70" y="113"/>
                      <a:pt x="70" y="113"/>
                      <a:pt x="70" y="113"/>
                    </a:cubicBezTo>
                    <a:cubicBezTo>
                      <a:pt x="61" y="114"/>
                      <a:pt x="61" y="114"/>
                      <a:pt x="61" y="114"/>
                    </a:cubicBezTo>
                    <a:cubicBezTo>
                      <a:pt x="56" y="112"/>
                      <a:pt x="56" y="112"/>
                      <a:pt x="56" y="112"/>
                    </a:cubicBezTo>
                    <a:cubicBezTo>
                      <a:pt x="51" y="106"/>
                      <a:pt x="51" y="106"/>
                      <a:pt x="51" y="106"/>
                    </a:cubicBezTo>
                    <a:cubicBezTo>
                      <a:pt x="44" y="100"/>
                      <a:pt x="44" y="100"/>
                      <a:pt x="44" y="100"/>
                    </a:cubicBezTo>
                    <a:cubicBezTo>
                      <a:pt x="40" y="96"/>
                      <a:pt x="40" y="96"/>
                      <a:pt x="40" y="96"/>
                    </a:cubicBezTo>
                    <a:cubicBezTo>
                      <a:pt x="37" y="91"/>
                      <a:pt x="37" y="91"/>
                      <a:pt x="37" y="91"/>
                    </a:cubicBezTo>
                    <a:cubicBezTo>
                      <a:pt x="34" y="84"/>
                      <a:pt x="34" y="84"/>
                      <a:pt x="34" y="84"/>
                    </a:cubicBezTo>
                    <a:cubicBezTo>
                      <a:pt x="35" y="73"/>
                      <a:pt x="35" y="73"/>
                      <a:pt x="35" y="73"/>
                    </a:cubicBezTo>
                    <a:cubicBezTo>
                      <a:pt x="33" y="68"/>
                      <a:pt x="33" y="68"/>
                      <a:pt x="33" y="68"/>
                    </a:cubicBezTo>
                    <a:cubicBezTo>
                      <a:pt x="32" y="62"/>
                      <a:pt x="32" y="62"/>
                      <a:pt x="32" y="62"/>
                    </a:cubicBezTo>
                    <a:cubicBezTo>
                      <a:pt x="35" y="59"/>
                      <a:pt x="35" y="59"/>
                      <a:pt x="35" y="59"/>
                    </a:cubicBezTo>
                    <a:cubicBezTo>
                      <a:pt x="35" y="46"/>
                      <a:pt x="35" y="46"/>
                      <a:pt x="35" y="46"/>
                    </a:cubicBezTo>
                    <a:cubicBezTo>
                      <a:pt x="33" y="42"/>
                      <a:pt x="33" y="42"/>
                      <a:pt x="33" y="42"/>
                    </a:cubicBezTo>
                    <a:cubicBezTo>
                      <a:pt x="28" y="42"/>
                      <a:pt x="28" y="42"/>
                      <a:pt x="28" y="42"/>
                    </a:cubicBezTo>
                    <a:cubicBezTo>
                      <a:pt x="28" y="42"/>
                      <a:pt x="18" y="42"/>
                      <a:pt x="17" y="42"/>
                    </a:cubicBezTo>
                    <a:cubicBezTo>
                      <a:pt x="15" y="42"/>
                      <a:pt x="7" y="44"/>
                      <a:pt x="7" y="44"/>
                    </a:cubicBezTo>
                    <a:cubicBezTo>
                      <a:pt x="1" y="46"/>
                      <a:pt x="1" y="46"/>
                      <a:pt x="1" y="46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2" y="42"/>
                      <a:pt x="2" y="42"/>
                      <a:pt x="2" y="42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39"/>
                      <a:pt x="9" y="38"/>
                      <a:pt x="9" y="38"/>
                    </a:cubicBezTo>
                    <a:cubicBezTo>
                      <a:pt x="10" y="38"/>
                      <a:pt x="15" y="38"/>
                      <a:pt x="15" y="38"/>
                    </a:cubicBezTo>
                    <a:cubicBezTo>
                      <a:pt x="23" y="38"/>
                      <a:pt x="23" y="38"/>
                      <a:pt x="23" y="38"/>
                    </a:cubicBezTo>
                    <a:cubicBezTo>
                      <a:pt x="30" y="36"/>
                      <a:pt x="30" y="36"/>
                      <a:pt x="30" y="36"/>
                    </a:cubicBezTo>
                    <a:cubicBezTo>
                      <a:pt x="39" y="36"/>
                      <a:pt x="39" y="36"/>
                      <a:pt x="39" y="36"/>
                    </a:cubicBezTo>
                    <a:cubicBezTo>
                      <a:pt x="43" y="34"/>
                      <a:pt x="43" y="34"/>
                      <a:pt x="43" y="34"/>
                    </a:cubicBezTo>
                    <a:cubicBezTo>
                      <a:pt x="46" y="29"/>
                      <a:pt x="46" y="29"/>
                      <a:pt x="46" y="29"/>
                    </a:cubicBezTo>
                    <a:cubicBezTo>
                      <a:pt x="49" y="26"/>
                      <a:pt x="49" y="26"/>
                      <a:pt x="49" y="26"/>
                    </a:cubicBezTo>
                    <a:cubicBezTo>
                      <a:pt x="61" y="26"/>
                      <a:pt x="61" y="26"/>
                      <a:pt x="61" y="26"/>
                    </a:cubicBezTo>
                    <a:cubicBezTo>
                      <a:pt x="61" y="26"/>
                      <a:pt x="65" y="26"/>
                      <a:pt x="65" y="25"/>
                    </a:cubicBezTo>
                    <a:cubicBezTo>
                      <a:pt x="66" y="24"/>
                      <a:pt x="66" y="19"/>
                      <a:pt x="66" y="19"/>
                    </a:cubicBezTo>
                    <a:cubicBezTo>
                      <a:pt x="71" y="17"/>
                      <a:pt x="71" y="17"/>
                      <a:pt x="71" y="17"/>
                    </a:cubicBezTo>
                    <a:cubicBezTo>
                      <a:pt x="71" y="11"/>
                      <a:pt x="71" y="11"/>
                      <a:pt x="71" y="11"/>
                    </a:cubicBezTo>
                    <a:cubicBezTo>
                      <a:pt x="74" y="8"/>
                      <a:pt x="74" y="8"/>
                      <a:pt x="74" y="8"/>
                    </a:cubicBezTo>
                    <a:cubicBezTo>
                      <a:pt x="78" y="8"/>
                      <a:pt x="78" y="8"/>
                      <a:pt x="78" y="8"/>
                    </a:cubicBezTo>
                    <a:cubicBezTo>
                      <a:pt x="81" y="2"/>
                      <a:pt x="81" y="2"/>
                      <a:pt x="81" y="2"/>
                    </a:cubicBezTo>
                    <a:cubicBezTo>
                      <a:pt x="84" y="0"/>
                      <a:pt x="84" y="0"/>
                      <a:pt x="84" y="0"/>
                    </a:cubicBezTo>
                    <a:cubicBezTo>
                      <a:pt x="88" y="0"/>
                      <a:pt x="88" y="0"/>
                      <a:pt x="88" y="0"/>
                    </a:cubicBezTo>
                    <a:cubicBezTo>
                      <a:pt x="96" y="0"/>
                      <a:pt x="96" y="0"/>
                      <a:pt x="96" y="0"/>
                    </a:cubicBezTo>
                    <a:cubicBezTo>
                      <a:pt x="100" y="4"/>
                      <a:pt x="100" y="4"/>
                      <a:pt x="100" y="4"/>
                    </a:cubicBezTo>
                    <a:cubicBezTo>
                      <a:pt x="107" y="8"/>
                      <a:pt x="107" y="8"/>
                      <a:pt x="107" y="8"/>
                    </a:cubicBezTo>
                    <a:cubicBezTo>
                      <a:pt x="112" y="13"/>
                      <a:pt x="112" y="13"/>
                      <a:pt x="112" y="13"/>
                    </a:cubicBezTo>
                    <a:cubicBezTo>
                      <a:pt x="116" y="18"/>
                      <a:pt x="116" y="18"/>
                      <a:pt x="116" y="18"/>
                    </a:cubicBezTo>
                    <a:cubicBezTo>
                      <a:pt x="120" y="20"/>
                      <a:pt x="120" y="20"/>
                      <a:pt x="120" y="20"/>
                    </a:cubicBezTo>
                    <a:cubicBezTo>
                      <a:pt x="123" y="21"/>
                      <a:pt x="123" y="21"/>
                      <a:pt x="123" y="21"/>
                    </a:cubicBezTo>
                    <a:cubicBezTo>
                      <a:pt x="126" y="20"/>
                      <a:pt x="126" y="20"/>
                      <a:pt x="126" y="20"/>
                    </a:cubicBezTo>
                    <a:cubicBezTo>
                      <a:pt x="130" y="20"/>
                      <a:pt x="130" y="20"/>
                      <a:pt x="130" y="20"/>
                    </a:cubicBezTo>
                    <a:cubicBezTo>
                      <a:pt x="132" y="26"/>
                      <a:pt x="132" y="26"/>
                      <a:pt x="132" y="26"/>
                    </a:cubicBezTo>
                    <a:cubicBezTo>
                      <a:pt x="131" y="30"/>
                      <a:pt x="131" y="30"/>
                      <a:pt x="131" y="30"/>
                    </a:cubicBezTo>
                    <a:cubicBezTo>
                      <a:pt x="132" y="35"/>
                      <a:pt x="132" y="35"/>
                      <a:pt x="132" y="35"/>
                    </a:cubicBezTo>
                    <a:cubicBezTo>
                      <a:pt x="133" y="39"/>
                      <a:pt x="133" y="39"/>
                      <a:pt x="133" y="39"/>
                    </a:cubicBezTo>
                    <a:cubicBezTo>
                      <a:pt x="132" y="47"/>
                      <a:pt x="132" y="47"/>
                      <a:pt x="132" y="47"/>
                    </a:cubicBezTo>
                    <a:cubicBezTo>
                      <a:pt x="131" y="53"/>
                      <a:pt x="131" y="53"/>
                      <a:pt x="131" y="53"/>
                    </a:cubicBezTo>
                    <a:cubicBezTo>
                      <a:pt x="132" y="61"/>
                      <a:pt x="132" y="61"/>
                      <a:pt x="132" y="61"/>
                    </a:cubicBezTo>
                    <a:cubicBezTo>
                      <a:pt x="132" y="65"/>
                      <a:pt x="132" y="65"/>
                      <a:pt x="132" y="65"/>
                    </a:cubicBezTo>
                    <a:cubicBezTo>
                      <a:pt x="132" y="69"/>
                      <a:pt x="132" y="69"/>
                      <a:pt x="132" y="69"/>
                    </a:cubicBezTo>
                    <a:cubicBezTo>
                      <a:pt x="132" y="75"/>
                      <a:pt x="132" y="75"/>
                      <a:pt x="132" y="75"/>
                    </a:cubicBezTo>
                    <a:cubicBezTo>
                      <a:pt x="133" y="76"/>
                      <a:pt x="133" y="76"/>
                      <a:pt x="133" y="76"/>
                    </a:cubicBezTo>
                    <a:cubicBezTo>
                      <a:pt x="134" y="80"/>
                      <a:pt x="134" y="80"/>
                      <a:pt x="134" y="80"/>
                    </a:cubicBezTo>
                    <a:cubicBezTo>
                      <a:pt x="143" y="79"/>
                      <a:pt x="143" y="79"/>
                      <a:pt x="143" y="79"/>
                    </a:cubicBezTo>
                    <a:cubicBezTo>
                      <a:pt x="154" y="79"/>
                      <a:pt x="154" y="79"/>
                      <a:pt x="154" y="79"/>
                    </a:cubicBezTo>
                    <a:cubicBezTo>
                      <a:pt x="165" y="79"/>
                      <a:pt x="165" y="79"/>
                      <a:pt x="165" y="79"/>
                    </a:cubicBezTo>
                    <a:cubicBezTo>
                      <a:pt x="166" y="83"/>
                      <a:pt x="166" y="83"/>
                      <a:pt x="166" y="83"/>
                    </a:cubicBezTo>
                    <a:cubicBezTo>
                      <a:pt x="172" y="84"/>
                      <a:pt x="172" y="84"/>
                      <a:pt x="172" y="84"/>
                    </a:cubicBezTo>
                    <a:cubicBezTo>
                      <a:pt x="176" y="86"/>
                      <a:pt x="176" y="86"/>
                      <a:pt x="176" y="86"/>
                    </a:cubicBezTo>
                    <a:cubicBezTo>
                      <a:pt x="175" y="89"/>
                      <a:pt x="175" y="89"/>
                      <a:pt x="175" y="89"/>
                    </a:cubicBezTo>
                    <a:cubicBezTo>
                      <a:pt x="172" y="92"/>
                      <a:pt x="172" y="92"/>
                      <a:pt x="172" y="92"/>
                    </a:cubicBezTo>
                    <a:cubicBezTo>
                      <a:pt x="171" y="97"/>
                      <a:pt x="171" y="97"/>
                      <a:pt x="171" y="97"/>
                    </a:cubicBezTo>
                    <a:cubicBezTo>
                      <a:pt x="174" y="103"/>
                      <a:pt x="174" y="103"/>
                      <a:pt x="174" y="103"/>
                    </a:cubicBezTo>
                    <a:cubicBezTo>
                      <a:pt x="177" y="109"/>
                      <a:pt x="177" y="109"/>
                      <a:pt x="177" y="109"/>
                    </a:cubicBezTo>
                    <a:cubicBezTo>
                      <a:pt x="177" y="121"/>
                      <a:pt x="177" y="121"/>
                      <a:pt x="177" y="121"/>
                    </a:cubicBezTo>
                    <a:cubicBezTo>
                      <a:pt x="175" y="124"/>
                      <a:pt x="175" y="124"/>
                      <a:pt x="175" y="124"/>
                    </a:cubicBezTo>
                    <a:cubicBezTo>
                      <a:pt x="169" y="132"/>
                      <a:pt x="169" y="132"/>
                      <a:pt x="169" y="132"/>
                    </a:cubicBezTo>
                    <a:lnTo>
                      <a:pt x="156" y="144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9444038" y="2122488"/>
                <a:ext cx="455612" cy="796925"/>
              </a:xfrm>
              <a:custGeom>
                <a:avLst/>
                <a:gdLst>
                  <a:gd name="T0" fmla="*/ 61 w 121"/>
                  <a:gd name="T1" fmla="*/ 1 h 212"/>
                  <a:gd name="T2" fmla="*/ 74 w 121"/>
                  <a:gd name="T3" fmla="*/ 6 h 212"/>
                  <a:gd name="T4" fmla="*/ 79 w 121"/>
                  <a:gd name="T5" fmla="*/ 21 h 212"/>
                  <a:gd name="T6" fmla="*/ 77 w 121"/>
                  <a:gd name="T7" fmla="*/ 41 h 212"/>
                  <a:gd name="T8" fmla="*/ 73 w 121"/>
                  <a:gd name="T9" fmla="*/ 50 h 212"/>
                  <a:gd name="T10" fmla="*/ 80 w 121"/>
                  <a:gd name="T11" fmla="*/ 59 h 212"/>
                  <a:gd name="T12" fmla="*/ 87 w 121"/>
                  <a:gd name="T13" fmla="*/ 69 h 212"/>
                  <a:gd name="T14" fmla="*/ 101 w 121"/>
                  <a:gd name="T15" fmla="*/ 72 h 212"/>
                  <a:gd name="T16" fmla="*/ 101 w 121"/>
                  <a:gd name="T17" fmla="*/ 82 h 212"/>
                  <a:gd name="T18" fmla="*/ 93 w 121"/>
                  <a:gd name="T19" fmla="*/ 89 h 212"/>
                  <a:gd name="T20" fmla="*/ 91 w 121"/>
                  <a:gd name="T21" fmla="*/ 99 h 212"/>
                  <a:gd name="T22" fmla="*/ 98 w 121"/>
                  <a:gd name="T23" fmla="*/ 109 h 212"/>
                  <a:gd name="T24" fmla="*/ 101 w 121"/>
                  <a:gd name="T25" fmla="*/ 118 h 212"/>
                  <a:gd name="T26" fmla="*/ 106 w 121"/>
                  <a:gd name="T27" fmla="*/ 128 h 212"/>
                  <a:gd name="T28" fmla="*/ 113 w 121"/>
                  <a:gd name="T29" fmla="*/ 133 h 212"/>
                  <a:gd name="T30" fmla="*/ 121 w 121"/>
                  <a:gd name="T31" fmla="*/ 137 h 212"/>
                  <a:gd name="T32" fmla="*/ 113 w 121"/>
                  <a:gd name="T33" fmla="*/ 144 h 212"/>
                  <a:gd name="T34" fmla="*/ 107 w 121"/>
                  <a:gd name="T35" fmla="*/ 154 h 212"/>
                  <a:gd name="T36" fmla="*/ 106 w 121"/>
                  <a:gd name="T37" fmla="*/ 165 h 212"/>
                  <a:gd name="T38" fmla="*/ 112 w 121"/>
                  <a:gd name="T39" fmla="*/ 172 h 212"/>
                  <a:gd name="T40" fmla="*/ 110 w 121"/>
                  <a:gd name="T41" fmla="*/ 185 h 212"/>
                  <a:gd name="T42" fmla="*/ 111 w 121"/>
                  <a:gd name="T43" fmla="*/ 194 h 212"/>
                  <a:gd name="T44" fmla="*/ 107 w 121"/>
                  <a:gd name="T45" fmla="*/ 200 h 212"/>
                  <a:gd name="T46" fmla="*/ 88 w 121"/>
                  <a:gd name="T47" fmla="*/ 207 h 212"/>
                  <a:gd name="T48" fmla="*/ 73 w 121"/>
                  <a:gd name="T49" fmla="*/ 210 h 212"/>
                  <a:gd name="T50" fmla="*/ 65 w 121"/>
                  <a:gd name="T51" fmla="*/ 209 h 212"/>
                  <a:gd name="T52" fmla="*/ 56 w 121"/>
                  <a:gd name="T53" fmla="*/ 205 h 212"/>
                  <a:gd name="T54" fmla="*/ 47 w 121"/>
                  <a:gd name="T55" fmla="*/ 198 h 212"/>
                  <a:gd name="T56" fmla="*/ 36 w 121"/>
                  <a:gd name="T57" fmla="*/ 199 h 212"/>
                  <a:gd name="T58" fmla="*/ 28 w 121"/>
                  <a:gd name="T59" fmla="*/ 207 h 212"/>
                  <a:gd name="T60" fmla="*/ 18 w 121"/>
                  <a:gd name="T61" fmla="*/ 203 h 212"/>
                  <a:gd name="T62" fmla="*/ 10 w 121"/>
                  <a:gd name="T63" fmla="*/ 192 h 212"/>
                  <a:gd name="T64" fmla="*/ 2 w 121"/>
                  <a:gd name="T65" fmla="*/ 192 h 212"/>
                  <a:gd name="T66" fmla="*/ 0 w 121"/>
                  <a:gd name="T67" fmla="*/ 168 h 212"/>
                  <a:gd name="T68" fmla="*/ 6 w 121"/>
                  <a:gd name="T69" fmla="*/ 137 h 212"/>
                  <a:gd name="T70" fmla="*/ 13 w 121"/>
                  <a:gd name="T71" fmla="*/ 120 h 212"/>
                  <a:gd name="T72" fmla="*/ 16 w 121"/>
                  <a:gd name="T73" fmla="*/ 104 h 212"/>
                  <a:gd name="T74" fmla="*/ 28 w 121"/>
                  <a:gd name="T75" fmla="*/ 92 h 212"/>
                  <a:gd name="T76" fmla="*/ 34 w 121"/>
                  <a:gd name="T77" fmla="*/ 81 h 212"/>
                  <a:gd name="T78" fmla="*/ 36 w 121"/>
                  <a:gd name="T79" fmla="*/ 67 h 212"/>
                  <a:gd name="T80" fmla="*/ 35 w 121"/>
                  <a:gd name="T81" fmla="*/ 53 h 212"/>
                  <a:gd name="T82" fmla="*/ 44 w 121"/>
                  <a:gd name="T83" fmla="*/ 41 h 212"/>
                  <a:gd name="T84" fmla="*/ 55 w 121"/>
                  <a:gd name="T85" fmla="*/ 30 h 212"/>
                  <a:gd name="T86" fmla="*/ 60 w 121"/>
                  <a:gd name="T87" fmla="*/ 15 h 212"/>
                  <a:gd name="T88" fmla="*/ 56 w 121"/>
                  <a:gd name="T89" fmla="*/ 3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21" h="212">
                    <a:moveTo>
                      <a:pt x="54" y="0"/>
                    </a:moveTo>
                    <a:cubicBezTo>
                      <a:pt x="61" y="1"/>
                      <a:pt x="61" y="1"/>
                      <a:pt x="61" y="1"/>
                    </a:cubicBezTo>
                    <a:cubicBezTo>
                      <a:pt x="67" y="3"/>
                      <a:pt x="67" y="3"/>
                      <a:pt x="67" y="3"/>
                    </a:cubicBezTo>
                    <a:cubicBezTo>
                      <a:pt x="74" y="6"/>
                      <a:pt x="74" y="6"/>
                      <a:pt x="74" y="6"/>
                    </a:cubicBezTo>
                    <a:cubicBezTo>
                      <a:pt x="76" y="11"/>
                      <a:pt x="76" y="11"/>
                      <a:pt x="76" y="11"/>
                    </a:cubicBezTo>
                    <a:cubicBezTo>
                      <a:pt x="79" y="21"/>
                      <a:pt x="79" y="21"/>
                      <a:pt x="79" y="21"/>
                    </a:cubicBezTo>
                    <a:cubicBezTo>
                      <a:pt x="78" y="31"/>
                      <a:pt x="78" y="31"/>
                      <a:pt x="78" y="31"/>
                    </a:cubicBezTo>
                    <a:cubicBezTo>
                      <a:pt x="77" y="41"/>
                      <a:pt x="77" y="41"/>
                      <a:pt x="77" y="41"/>
                    </a:cubicBezTo>
                    <a:cubicBezTo>
                      <a:pt x="75" y="45"/>
                      <a:pt x="75" y="45"/>
                      <a:pt x="75" y="45"/>
                    </a:cubicBezTo>
                    <a:cubicBezTo>
                      <a:pt x="73" y="50"/>
                      <a:pt x="73" y="50"/>
                      <a:pt x="73" y="50"/>
                    </a:cubicBezTo>
                    <a:cubicBezTo>
                      <a:pt x="74" y="55"/>
                      <a:pt x="74" y="55"/>
                      <a:pt x="74" y="55"/>
                    </a:cubicBezTo>
                    <a:cubicBezTo>
                      <a:pt x="80" y="59"/>
                      <a:pt x="80" y="59"/>
                      <a:pt x="80" y="59"/>
                    </a:cubicBezTo>
                    <a:cubicBezTo>
                      <a:pt x="83" y="64"/>
                      <a:pt x="83" y="64"/>
                      <a:pt x="83" y="64"/>
                    </a:cubicBezTo>
                    <a:cubicBezTo>
                      <a:pt x="87" y="69"/>
                      <a:pt x="87" y="69"/>
                      <a:pt x="87" y="69"/>
                    </a:cubicBezTo>
                    <a:cubicBezTo>
                      <a:pt x="94" y="72"/>
                      <a:pt x="94" y="72"/>
                      <a:pt x="94" y="72"/>
                    </a:cubicBezTo>
                    <a:cubicBezTo>
                      <a:pt x="101" y="72"/>
                      <a:pt x="101" y="72"/>
                      <a:pt x="101" y="72"/>
                    </a:cubicBezTo>
                    <a:cubicBezTo>
                      <a:pt x="103" y="78"/>
                      <a:pt x="103" y="78"/>
                      <a:pt x="103" y="78"/>
                    </a:cubicBezTo>
                    <a:cubicBezTo>
                      <a:pt x="101" y="82"/>
                      <a:pt x="101" y="82"/>
                      <a:pt x="101" y="82"/>
                    </a:cubicBezTo>
                    <a:cubicBezTo>
                      <a:pt x="96" y="84"/>
                      <a:pt x="96" y="84"/>
                      <a:pt x="96" y="84"/>
                    </a:cubicBezTo>
                    <a:cubicBezTo>
                      <a:pt x="93" y="89"/>
                      <a:pt x="93" y="89"/>
                      <a:pt x="93" y="89"/>
                    </a:cubicBezTo>
                    <a:cubicBezTo>
                      <a:pt x="92" y="94"/>
                      <a:pt x="92" y="94"/>
                      <a:pt x="92" y="94"/>
                    </a:cubicBezTo>
                    <a:cubicBezTo>
                      <a:pt x="91" y="99"/>
                      <a:pt x="91" y="99"/>
                      <a:pt x="91" y="99"/>
                    </a:cubicBezTo>
                    <a:cubicBezTo>
                      <a:pt x="93" y="103"/>
                      <a:pt x="93" y="103"/>
                      <a:pt x="93" y="103"/>
                    </a:cubicBezTo>
                    <a:cubicBezTo>
                      <a:pt x="98" y="109"/>
                      <a:pt x="98" y="109"/>
                      <a:pt x="98" y="109"/>
                    </a:cubicBezTo>
                    <a:cubicBezTo>
                      <a:pt x="101" y="113"/>
                      <a:pt x="101" y="113"/>
                      <a:pt x="101" y="113"/>
                    </a:cubicBezTo>
                    <a:cubicBezTo>
                      <a:pt x="101" y="118"/>
                      <a:pt x="101" y="118"/>
                      <a:pt x="101" y="118"/>
                    </a:cubicBezTo>
                    <a:cubicBezTo>
                      <a:pt x="103" y="122"/>
                      <a:pt x="103" y="122"/>
                      <a:pt x="103" y="122"/>
                    </a:cubicBezTo>
                    <a:cubicBezTo>
                      <a:pt x="106" y="128"/>
                      <a:pt x="106" y="128"/>
                      <a:pt x="106" y="128"/>
                    </a:cubicBezTo>
                    <a:cubicBezTo>
                      <a:pt x="109" y="130"/>
                      <a:pt x="109" y="130"/>
                      <a:pt x="109" y="130"/>
                    </a:cubicBezTo>
                    <a:cubicBezTo>
                      <a:pt x="113" y="133"/>
                      <a:pt x="113" y="133"/>
                      <a:pt x="113" y="133"/>
                    </a:cubicBezTo>
                    <a:cubicBezTo>
                      <a:pt x="119" y="134"/>
                      <a:pt x="119" y="134"/>
                      <a:pt x="119" y="134"/>
                    </a:cubicBezTo>
                    <a:cubicBezTo>
                      <a:pt x="121" y="137"/>
                      <a:pt x="121" y="137"/>
                      <a:pt x="121" y="137"/>
                    </a:cubicBezTo>
                    <a:cubicBezTo>
                      <a:pt x="117" y="139"/>
                      <a:pt x="117" y="139"/>
                      <a:pt x="117" y="139"/>
                    </a:cubicBezTo>
                    <a:cubicBezTo>
                      <a:pt x="113" y="144"/>
                      <a:pt x="113" y="144"/>
                      <a:pt x="113" y="144"/>
                    </a:cubicBezTo>
                    <a:cubicBezTo>
                      <a:pt x="110" y="148"/>
                      <a:pt x="110" y="148"/>
                      <a:pt x="110" y="148"/>
                    </a:cubicBezTo>
                    <a:cubicBezTo>
                      <a:pt x="107" y="154"/>
                      <a:pt x="107" y="154"/>
                      <a:pt x="107" y="154"/>
                    </a:cubicBezTo>
                    <a:cubicBezTo>
                      <a:pt x="106" y="161"/>
                      <a:pt x="106" y="161"/>
                      <a:pt x="106" y="161"/>
                    </a:cubicBezTo>
                    <a:cubicBezTo>
                      <a:pt x="106" y="165"/>
                      <a:pt x="106" y="165"/>
                      <a:pt x="106" y="165"/>
                    </a:cubicBezTo>
                    <a:cubicBezTo>
                      <a:pt x="112" y="169"/>
                      <a:pt x="112" y="169"/>
                      <a:pt x="112" y="169"/>
                    </a:cubicBezTo>
                    <a:cubicBezTo>
                      <a:pt x="112" y="169"/>
                      <a:pt x="112" y="170"/>
                      <a:pt x="112" y="172"/>
                    </a:cubicBezTo>
                    <a:cubicBezTo>
                      <a:pt x="111" y="174"/>
                      <a:pt x="112" y="182"/>
                      <a:pt x="112" y="182"/>
                    </a:cubicBezTo>
                    <a:cubicBezTo>
                      <a:pt x="110" y="185"/>
                      <a:pt x="110" y="185"/>
                      <a:pt x="110" y="185"/>
                    </a:cubicBezTo>
                    <a:cubicBezTo>
                      <a:pt x="110" y="191"/>
                      <a:pt x="110" y="191"/>
                      <a:pt x="110" y="191"/>
                    </a:cubicBezTo>
                    <a:cubicBezTo>
                      <a:pt x="111" y="194"/>
                      <a:pt x="111" y="194"/>
                      <a:pt x="111" y="194"/>
                    </a:cubicBezTo>
                    <a:cubicBezTo>
                      <a:pt x="111" y="200"/>
                      <a:pt x="111" y="200"/>
                      <a:pt x="111" y="200"/>
                    </a:cubicBezTo>
                    <a:cubicBezTo>
                      <a:pt x="107" y="200"/>
                      <a:pt x="107" y="200"/>
                      <a:pt x="107" y="200"/>
                    </a:cubicBezTo>
                    <a:cubicBezTo>
                      <a:pt x="96" y="205"/>
                      <a:pt x="96" y="205"/>
                      <a:pt x="96" y="205"/>
                    </a:cubicBezTo>
                    <a:cubicBezTo>
                      <a:pt x="88" y="207"/>
                      <a:pt x="88" y="207"/>
                      <a:pt x="88" y="207"/>
                    </a:cubicBezTo>
                    <a:cubicBezTo>
                      <a:pt x="78" y="209"/>
                      <a:pt x="78" y="209"/>
                      <a:pt x="78" y="209"/>
                    </a:cubicBezTo>
                    <a:cubicBezTo>
                      <a:pt x="73" y="210"/>
                      <a:pt x="73" y="210"/>
                      <a:pt x="73" y="210"/>
                    </a:cubicBezTo>
                    <a:cubicBezTo>
                      <a:pt x="72" y="212"/>
                      <a:pt x="72" y="212"/>
                      <a:pt x="72" y="212"/>
                    </a:cubicBezTo>
                    <a:cubicBezTo>
                      <a:pt x="65" y="209"/>
                      <a:pt x="65" y="209"/>
                      <a:pt x="65" y="209"/>
                    </a:cubicBezTo>
                    <a:cubicBezTo>
                      <a:pt x="60" y="207"/>
                      <a:pt x="60" y="207"/>
                      <a:pt x="60" y="207"/>
                    </a:cubicBezTo>
                    <a:cubicBezTo>
                      <a:pt x="56" y="205"/>
                      <a:pt x="56" y="205"/>
                      <a:pt x="56" y="205"/>
                    </a:cubicBezTo>
                    <a:cubicBezTo>
                      <a:pt x="51" y="202"/>
                      <a:pt x="51" y="202"/>
                      <a:pt x="51" y="202"/>
                    </a:cubicBezTo>
                    <a:cubicBezTo>
                      <a:pt x="47" y="198"/>
                      <a:pt x="47" y="198"/>
                      <a:pt x="47" y="198"/>
                    </a:cubicBezTo>
                    <a:cubicBezTo>
                      <a:pt x="43" y="198"/>
                      <a:pt x="43" y="198"/>
                      <a:pt x="43" y="198"/>
                    </a:cubicBezTo>
                    <a:cubicBezTo>
                      <a:pt x="36" y="199"/>
                      <a:pt x="36" y="199"/>
                      <a:pt x="36" y="199"/>
                    </a:cubicBezTo>
                    <a:cubicBezTo>
                      <a:pt x="31" y="202"/>
                      <a:pt x="31" y="202"/>
                      <a:pt x="31" y="202"/>
                    </a:cubicBezTo>
                    <a:cubicBezTo>
                      <a:pt x="28" y="207"/>
                      <a:pt x="28" y="207"/>
                      <a:pt x="28" y="207"/>
                    </a:cubicBezTo>
                    <a:cubicBezTo>
                      <a:pt x="23" y="205"/>
                      <a:pt x="23" y="205"/>
                      <a:pt x="23" y="205"/>
                    </a:cubicBezTo>
                    <a:cubicBezTo>
                      <a:pt x="18" y="203"/>
                      <a:pt x="18" y="203"/>
                      <a:pt x="18" y="203"/>
                    </a:cubicBezTo>
                    <a:cubicBezTo>
                      <a:pt x="14" y="200"/>
                      <a:pt x="14" y="200"/>
                      <a:pt x="14" y="200"/>
                    </a:cubicBezTo>
                    <a:cubicBezTo>
                      <a:pt x="10" y="192"/>
                      <a:pt x="10" y="192"/>
                      <a:pt x="10" y="192"/>
                    </a:cubicBezTo>
                    <a:cubicBezTo>
                      <a:pt x="10" y="192"/>
                      <a:pt x="11" y="188"/>
                      <a:pt x="9" y="188"/>
                    </a:cubicBezTo>
                    <a:cubicBezTo>
                      <a:pt x="7" y="188"/>
                      <a:pt x="2" y="192"/>
                      <a:pt x="2" y="192"/>
                    </a:cubicBezTo>
                    <a:cubicBezTo>
                      <a:pt x="0" y="183"/>
                      <a:pt x="0" y="183"/>
                      <a:pt x="0" y="183"/>
                    </a:cubicBezTo>
                    <a:cubicBezTo>
                      <a:pt x="0" y="168"/>
                      <a:pt x="0" y="168"/>
                      <a:pt x="0" y="168"/>
                    </a:cubicBezTo>
                    <a:cubicBezTo>
                      <a:pt x="2" y="151"/>
                      <a:pt x="2" y="151"/>
                      <a:pt x="2" y="151"/>
                    </a:cubicBezTo>
                    <a:cubicBezTo>
                      <a:pt x="6" y="137"/>
                      <a:pt x="6" y="137"/>
                      <a:pt x="6" y="137"/>
                    </a:cubicBezTo>
                    <a:cubicBezTo>
                      <a:pt x="11" y="129"/>
                      <a:pt x="11" y="129"/>
                      <a:pt x="11" y="129"/>
                    </a:cubicBezTo>
                    <a:cubicBezTo>
                      <a:pt x="13" y="120"/>
                      <a:pt x="13" y="120"/>
                      <a:pt x="13" y="120"/>
                    </a:cubicBezTo>
                    <a:cubicBezTo>
                      <a:pt x="13" y="110"/>
                      <a:pt x="13" y="110"/>
                      <a:pt x="13" y="110"/>
                    </a:cubicBezTo>
                    <a:cubicBezTo>
                      <a:pt x="16" y="104"/>
                      <a:pt x="16" y="104"/>
                      <a:pt x="16" y="104"/>
                    </a:cubicBezTo>
                    <a:cubicBezTo>
                      <a:pt x="24" y="96"/>
                      <a:pt x="24" y="96"/>
                      <a:pt x="24" y="96"/>
                    </a:cubicBezTo>
                    <a:cubicBezTo>
                      <a:pt x="28" y="92"/>
                      <a:pt x="28" y="92"/>
                      <a:pt x="28" y="92"/>
                    </a:cubicBezTo>
                    <a:cubicBezTo>
                      <a:pt x="32" y="87"/>
                      <a:pt x="32" y="87"/>
                      <a:pt x="32" y="87"/>
                    </a:cubicBezTo>
                    <a:cubicBezTo>
                      <a:pt x="34" y="81"/>
                      <a:pt x="34" y="81"/>
                      <a:pt x="34" y="81"/>
                    </a:cubicBezTo>
                    <a:cubicBezTo>
                      <a:pt x="36" y="72"/>
                      <a:pt x="36" y="72"/>
                      <a:pt x="36" y="72"/>
                    </a:cubicBezTo>
                    <a:cubicBezTo>
                      <a:pt x="36" y="67"/>
                      <a:pt x="36" y="67"/>
                      <a:pt x="36" y="67"/>
                    </a:cubicBezTo>
                    <a:cubicBezTo>
                      <a:pt x="34" y="60"/>
                      <a:pt x="34" y="60"/>
                      <a:pt x="34" y="60"/>
                    </a:cubicBezTo>
                    <a:cubicBezTo>
                      <a:pt x="35" y="53"/>
                      <a:pt x="35" y="53"/>
                      <a:pt x="35" y="53"/>
                    </a:cubicBezTo>
                    <a:cubicBezTo>
                      <a:pt x="37" y="45"/>
                      <a:pt x="37" y="45"/>
                      <a:pt x="37" y="45"/>
                    </a:cubicBezTo>
                    <a:cubicBezTo>
                      <a:pt x="44" y="41"/>
                      <a:pt x="44" y="41"/>
                      <a:pt x="44" y="41"/>
                    </a:cubicBezTo>
                    <a:cubicBezTo>
                      <a:pt x="51" y="35"/>
                      <a:pt x="51" y="35"/>
                      <a:pt x="51" y="35"/>
                    </a:cubicBezTo>
                    <a:cubicBezTo>
                      <a:pt x="55" y="30"/>
                      <a:pt x="55" y="30"/>
                      <a:pt x="55" y="30"/>
                    </a:cubicBezTo>
                    <a:cubicBezTo>
                      <a:pt x="58" y="23"/>
                      <a:pt x="58" y="23"/>
                      <a:pt x="58" y="23"/>
                    </a:cubicBezTo>
                    <a:cubicBezTo>
                      <a:pt x="60" y="15"/>
                      <a:pt x="60" y="15"/>
                      <a:pt x="60" y="15"/>
                    </a:cubicBezTo>
                    <a:cubicBezTo>
                      <a:pt x="60" y="8"/>
                      <a:pt x="60" y="8"/>
                      <a:pt x="60" y="8"/>
                    </a:cubicBezTo>
                    <a:cubicBezTo>
                      <a:pt x="56" y="3"/>
                      <a:pt x="56" y="3"/>
                      <a:pt x="56" y="3"/>
                    </a:cubicBezTo>
                    <a:lnTo>
                      <a:pt x="54" y="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28" name="Freeform 35"/>
              <p:cNvSpPr>
                <a:spLocks/>
              </p:cNvSpPr>
              <p:nvPr/>
            </p:nvSpPr>
            <p:spPr bwMode="auto">
              <a:xfrm>
                <a:off x="9455150" y="1611313"/>
                <a:ext cx="184150" cy="138113"/>
              </a:xfrm>
              <a:custGeom>
                <a:avLst/>
                <a:gdLst>
                  <a:gd name="T0" fmla="*/ 2 w 49"/>
                  <a:gd name="T1" fmla="*/ 37 h 37"/>
                  <a:gd name="T2" fmla="*/ 5 w 49"/>
                  <a:gd name="T3" fmla="*/ 35 h 37"/>
                  <a:gd name="T4" fmla="*/ 9 w 49"/>
                  <a:gd name="T5" fmla="*/ 34 h 37"/>
                  <a:gd name="T6" fmla="*/ 11 w 49"/>
                  <a:gd name="T7" fmla="*/ 35 h 37"/>
                  <a:gd name="T8" fmla="*/ 14 w 49"/>
                  <a:gd name="T9" fmla="*/ 36 h 37"/>
                  <a:gd name="T10" fmla="*/ 17 w 49"/>
                  <a:gd name="T11" fmla="*/ 34 h 37"/>
                  <a:gd name="T12" fmla="*/ 20 w 49"/>
                  <a:gd name="T13" fmla="*/ 31 h 37"/>
                  <a:gd name="T14" fmla="*/ 23 w 49"/>
                  <a:gd name="T15" fmla="*/ 30 h 37"/>
                  <a:gd name="T16" fmla="*/ 27 w 49"/>
                  <a:gd name="T17" fmla="*/ 31 h 37"/>
                  <a:gd name="T18" fmla="*/ 29 w 49"/>
                  <a:gd name="T19" fmla="*/ 30 h 37"/>
                  <a:gd name="T20" fmla="*/ 33 w 49"/>
                  <a:gd name="T21" fmla="*/ 26 h 37"/>
                  <a:gd name="T22" fmla="*/ 39 w 49"/>
                  <a:gd name="T23" fmla="*/ 25 h 37"/>
                  <a:gd name="T24" fmla="*/ 43 w 49"/>
                  <a:gd name="T25" fmla="*/ 19 h 37"/>
                  <a:gd name="T26" fmla="*/ 47 w 49"/>
                  <a:gd name="T27" fmla="*/ 13 h 37"/>
                  <a:gd name="T28" fmla="*/ 48 w 49"/>
                  <a:gd name="T29" fmla="*/ 9 h 37"/>
                  <a:gd name="T30" fmla="*/ 49 w 49"/>
                  <a:gd name="T31" fmla="*/ 4 h 37"/>
                  <a:gd name="T32" fmla="*/ 41 w 49"/>
                  <a:gd name="T33" fmla="*/ 3 h 37"/>
                  <a:gd name="T34" fmla="*/ 36 w 49"/>
                  <a:gd name="T35" fmla="*/ 2 h 37"/>
                  <a:gd name="T36" fmla="*/ 29 w 49"/>
                  <a:gd name="T37" fmla="*/ 2 h 37"/>
                  <a:gd name="T38" fmla="*/ 26 w 49"/>
                  <a:gd name="T39" fmla="*/ 3 h 37"/>
                  <a:gd name="T40" fmla="*/ 20 w 49"/>
                  <a:gd name="T41" fmla="*/ 3 h 37"/>
                  <a:gd name="T42" fmla="*/ 15 w 49"/>
                  <a:gd name="T43" fmla="*/ 1 h 37"/>
                  <a:gd name="T44" fmla="*/ 10 w 49"/>
                  <a:gd name="T45" fmla="*/ 0 h 37"/>
                  <a:gd name="T46" fmla="*/ 5 w 49"/>
                  <a:gd name="T47" fmla="*/ 1 h 37"/>
                  <a:gd name="T48" fmla="*/ 3 w 49"/>
                  <a:gd name="T49" fmla="*/ 6 h 37"/>
                  <a:gd name="T50" fmla="*/ 2 w 49"/>
                  <a:gd name="T51" fmla="*/ 10 h 37"/>
                  <a:gd name="T52" fmla="*/ 2 w 49"/>
                  <a:gd name="T53" fmla="*/ 15 h 37"/>
                  <a:gd name="T54" fmla="*/ 2 w 49"/>
                  <a:gd name="T55" fmla="*/ 22 h 37"/>
                  <a:gd name="T56" fmla="*/ 0 w 49"/>
                  <a:gd name="T57" fmla="*/ 30 h 37"/>
                  <a:gd name="T58" fmla="*/ 0 w 49"/>
                  <a:gd name="T59" fmla="*/ 36 h 37"/>
                  <a:gd name="T60" fmla="*/ 2 w 49"/>
                  <a:gd name="T61" fmla="*/ 3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49" h="37">
                    <a:moveTo>
                      <a:pt x="2" y="37"/>
                    </a:moveTo>
                    <a:cubicBezTo>
                      <a:pt x="5" y="35"/>
                      <a:pt x="5" y="35"/>
                      <a:pt x="5" y="35"/>
                    </a:cubicBezTo>
                    <a:cubicBezTo>
                      <a:pt x="9" y="34"/>
                      <a:pt x="9" y="34"/>
                      <a:pt x="9" y="34"/>
                    </a:cubicBezTo>
                    <a:cubicBezTo>
                      <a:pt x="11" y="35"/>
                      <a:pt x="11" y="35"/>
                      <a:pt x="11" y="35"/>
                    </a:cubicBezTo>
                    <a:cubicBezTo>
                      <a:pt x="14" y="36"/>
                      <a:pt x="14" y="36"/>
                      <a:pt x="14" y="36"/>
                    </a:cubicBezTo>
                    <a:cubicBezTo>
                      <a:pt x="17" y="34"/>
                      <a:pt x="17" y="34"/>
                      <a:pt x="17" y="34"/>
                    </a:cubicBezTo>
                    <a:cubicBezTo>
                      <a:pt x="20" y="31"/>
                      <a:pt x="20" y="31"/>
                      <a:pt x="20" y="31"/>
                    </a:cubicBezTo>
                    <a:cubicBezTo>
                      <a:pt x="23" y="30"/>
                      <a:pt x="23" y="30"/>
                      <a:pt x="23" y="30"/>
                    </a:cubicBezTo>
                    <a:cubicBezTo>
                      <a:pt x="27" y="31"/>
                      <a:pt x="27" y="31"/>
                      <a:pt x="27" y="31"/>
                    </a:cubicBezTo>
                    <a:cubicBezTo>
                      <a:pt x="29" y="30"/>
                      <a:pt x="29" y="30"/>
                      <a:pt x="29" y="30"/>
                    </a:cubicBezTo>
                    <a:cubicBezTo>
                      <a:pt x="33" y="26"/>
                      <a:pt x="33" y="26"/>
                      <a:pt x="33" y="26"/>
                    </a:cubicBezTo>
                    <a:cubicBezTo>
                      <a:pt x="39" y="25"/>
                      <a:pt x="39" y="25"/>
                      <a:pt x="39" y="25"/>
                    </a:cubicBezTo>
                    <a:cubicBezTo>
                      <a:pt x="43" y="19"/>
                      <a:pt x="43" y="19"/>
                      <a:pt x="43" y="19"/>
                    </a:cubicBezTo>
                    <a:cubicBezTo>
                      <a:pt x="47" y="13"/>
                      <a:pt x="47" y="13"/>
                      <a:pt x="47" y="13"/>
                    </a:cubicBezTo>
                    <a:cubicBezTo>
                      <a:pt x="48" y="9"/>
                      <a:pt x="48" y="9"/>
                      <a:pt x="48" y="9"/>
                    </a:cubicBezTo>
                    <a:cubicBezTo>
                      <a:pt x="49" y="4"/>
                      <a:pt x="49" y="4"/>
                      <a:pt x="49" y="4"/>
                    </a:cubicBezTo>
                    <a:cubicBezTo>
                      <a:pt x="41" y="3"/>
                      <a:pt x="41" y="3"/>
                      <a:pt x="41" y="3"/>
                    </a:cubicBezTo>
                    <a:cubicBezTo>
                      <a:pt x="36" y="2"/>
                      <a:pt x="36" y="2"/>
                      <a:pt x="36" y="2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26" y="3"/>
                      <a:pt x="26" y="3"/>
                      <a:pt x="26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5"/>
                      <a:pt x="3" y="21"/>
                      <a:pt x="2" y="22"/>
                    </a:cubicBezTo>
                    <a:cubicBezTo>
                      <a:pt x="1" y="23"/>
                      <a:pt x="0" y="30"/>
                      <a:pt x="0" y="30"/>
                    </a:cubicBezTo>
                    <a:cubicBezTo>
                      <a:pt x="0" y="36"/>
                      <a:pt x="0" y="36"/>
                      <a:pt x="0" y="36"/>
                    </a:cubicBezTo>
                    <a:lnTo>
                      <a:pt x="2" y="37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29" name="Freeform 36"/>
              <p:cNvSpPr>
                <a:spLocks/>
              </p:cNvSpPr>
              <p:nvPr/>
            </p:nvSpPr>
            <p:spPr bwMode="auto">
              <a:xfrm>
                <a:off x="9523413" y="1570038"/>
                <a:ext cx="30162" cy="30163"/>
              </a:xfrm>
              <a:custGeom>
                <a:avLst/>
                <a:gdLst>
                  <a:gd name="T0" fmla="*/ 7 w 19"/>
                  <a:gd name="T1" fmla="*/ 19 h 19"/>
                  <a:gd name="T2" fmla="*/ 19 w 19"/>
                  <a:gd name="T3" fmla="*/ 9 h 19"/>
                  <a:gd name="T4" fmla="*/ 14 w 19"/>
                  <a:gd name="T5" fmla="*/ 0 h 19"/>
                  <a:gd name="T6" fmla="*/ 5 w 19"/>
                  <a:gd name="T7" fmla="*/ 2 h 19"/>
                  <a:gd name="T8" fmla="*/ 0 w 19"/>
                  <a:gd name="T9" fmla="*/ 11 h 19"/>
                  <a:gd name="T10" fmla="*/ 7 w 19"/>
                  <a:gd name="T11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9" h="19">
                    <a:moveTo>
                      <a:pt x="7" y="19"/>
                    </a:moveTo>
                    <a:lnTo>
                      <a:pt x="19" y="9"/>
                    </a:lnTo>
                    <a:lnTo>
                      <a:pt x="14" y="0"/>
                    </a:lnTo>
                    <a:lnTo>
                      <a:pt x="5" y="2"/>
                    </a:lnTo>
                    <a:lnTo>
                      <a:pt x="0" y="11"/>
                    </a:lnTo>
                    <a:lnTo>
                      <a:pt x="7" y="19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30" name="Freeform 37"/>
              <p:cNvSpPr>
                <a:spLocks/>
              </p:cNvSpPr>
              <p:nvPr/>
            </p:nvSpPr>
            <p:spPr bwMode="auto">
              <a:xfrm>
                <a:off x="9466263" y="1539875"/>
                <a:ext cx="53975" cy="41275"/>
              </a:xfrm>
              <a:custGeom>
                <a:avLst/>
                <a:gdLst>
                  <a:gd name="T0" fmla="*/ 14 w 14"/>
                  <a:gd name="T1" fmla="*/ 2 h 11"/>
                  <a:gd name="T2" fmla="*/ 12 w 14"/>
                  <a:gd name="T3" fmla="*/ 8 h 11"/>
                  <a:gd name="T4" fmla="*/ 11 w 14"/>
                  <a:gd name="T5" fmla="*/ 11 h 11"/>
                  <a:gd name="T6" fmla="*/ 7 w 14"/>
                  <a:gd name="T7" fmla="*/ 10 h 11"/>
                  <a:gd name="T8" fmla="*/ 0 w 14"/>
                  <a:gd name="T9" fmla="*/ 10 h 11"/>
                  <a:gd name="T10" fmla="*/ 2 w 14"/>
                  <a:gd name="T11" fmla="*/ 5 h 11"/>
                  <a:gd name="T12" fmla="*/ 7 w 14"/>
                  <a:gd name="T13" fmla="*/ 0 h 11"/>
                  <a:gd name="T14" fmla="*/ 14 w 14"/>
                  <a:gd name="T15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" h="11">
                    <a:moveTo>
                      <a:pt x="14" y="2"/>
                    </a:moveTo>
                    <a:cubicBezTo>
                      <a:pt x="12" y="8"/>
                      <a:pt x="12" y="8"/>
                      <a:pt x="12" y="8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8" y="10"/>
                      <a:pt x="7" y="10"/>
                    </a:cubicBezTo>
                    <a:cubicBezTo>
                      <a:pt x="6" y="10"/>
                      <a:pt x="0" y="10"/>
                      <a:pt x="0" y="10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7" y="0"/>
                      <a:pt x="7" y="0"/>
                      <a:pt x="7" y="0"/>
                    </a:cubicBezTo>
                    <a:lnTo>
                      <a:pt x="14" y="2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31" name="Freeform 38"/>
              <p:cNvSpPr>
                <a:spLocks/>
              </p:cNvSpPr>
              <p:nvPr/>
            </p:nvSpPr>
            <p:spPr bwMode="auto">
              <a:xfrm>
                <a:off x="9388475" y="1576388"/>
                <a:ext cx="44450" cy="57150"/>
              </a:xfrm>
              <a:custGeom>
                <a:avLst/>
                <a:gdLst>
                  <a:gd name="T0" fmla="*/ 16 w 28"/>
                  <a:gd name="T1" fmla="*/ 22 h 36"/>
                  <a:gd name="T2" fmla="*/ 2 w 28"/>
                  <a:gd name="T3" fmla="*/ 36 h 36"/>
                  <a:gd name="T4" fmla="*/ 0 w 28"/>
                  <a:gd name="T5" fmla="*/ 22 h 36"/>
                  <a:gd name="T6" fmla="*/ 4 w 28"/>
                  <a:gd name="T7" fmla="*/ 7 h 36"/>
                  <a:gd name="T8" fmla="*/ 16 w 28"/>
                  <a:gd name="T9" fmla="*/ 0 h 36"/>
                  <a:gd name="T10" fmla="*/ 28 w 28"/>
                  <a:gd name="T11" fmla="*/ 0 h 36"/>
                  <a:gd name="T12" fmla="*/ 28 w 28"/>
                  <a:gd name="T13" fmla="*/ 7 h 36"/>
                  <a:gd name="T14" fmla="*/ 23 w 28"/>
                  <a:gd name="T15" fmla="*/ 17 h 36"/>
                  <a:gd name="T16" fmla="*/ 16 w 28"/>
                  <a:gd name="T17" fmla="*/ 22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8" h="36">
                    <a:moveTo>
                      <a:pt x="16" y="22"/>
                    </a:moveTo>
                    <a:lnTo>
                      <a:pt x="2" y="36"/>
                    </a:lnTo>
                    <a:lnTo>
                      <a:pt x="0" y="22"/>
                    </a:lnTo>
                    <a:lnTo>
                      <a:pt x="4" y="7"/>
                    </a:lnTo>
                    <a:lnTo>
                      <a:pt x="16" y="0"/>
                    </a:lnTo>
                    <a:lnTo>
                      <a:pt x="28" y="0"/>
                    </a:lnTo>
                    <a:lnTo>
                      <a:pt x="28" y="7"/>
                    </a:lnTo>
                    <a:lnTo>
                      <a:pt x="23" y="17"/>
                    </a:lnTo>
                    <a:lnTo>
                      <a:pt x="16" y="22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32" name="Freeform 39"/>
              <p:cNvSpPr>
                <a:spLocks/>
              </p:cNvSpPr>
              <p:nvPr/>
            </p:nvSpPr>
            <p:spPr bwMode="auto">
              <a:xfrm>
                <a:off x="9312275" y="1652588"/>
                <a:ext cx="46037" cy="63500"/>
              </a:xfrm>
              <a:custGeom>
                <a:avLst/>
                <a:gdLst>
                  <a:gd name="T0" fmla="*/ 29 w 29"/>
                  <a:gd name="T1" fmla="*/ 9 h 40"/>
                  <a:gd name="T2" fmla="*/ 19 w 29"/>
                  <a:gd name="T3" fmla="*/ 21 h 40"/>
                  <a:gd name="T4" fmla="*/ 10 w 29"/>
                  <a:gd name="T5" fmla="*/ 35 h 40"/>
                  <a:gd name="T6" fmla="*/ 0 w 29"/>
                  <a:gd name="T7" fmla="*/ 40 h 40"/>
                  <a:gd name="T8" fmla="*/ 7 w 29"/>
                  <a:gd name="T9" fmla="*/ 23 h 40"/>
                  <a:gd name="T10" fmla="*/ 17 w 29"/>
                  <a:gd name="T11" fmla="*/ 4 h 40"/>
                  <a:gd name="T12" fmla="*/ 24 w 29"/>
                  <a:gd name="T13" fmla="*/ 0 h 40"/>
                  <a:gd name="T14" fmla="*/ 29 w 29"/>
                  <a:gd name="T15" fmla="*/ 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40">
                    <a:moveTo>
                      <a:pt x="29" y="9"/>
                    </a:moveTo>
                    <a:lnTo>
                      <a:pt x="19" y="21"/>
                    </a:lnTo>
                    <a:lnTo>
                      <a:pt x="10" y="35"/>
                    </a:lnTo>
                    <a:lnTo>
                      <a:pt x="0" y="40"/>
                    </a:lnTo>
                    <a:lnTo>
                      <a:pt x="7" y="23"/>
                    </a:lnTo>
                    <a:lnTo>
                      <a:pt x="17" y="4"/>
                    </a:lnTo>
                    <a:lnTo>
                      <a:pt x="24" y="0"/>
                    </a:lnTo>
                    <a:lnTo>
                      <a:pt x="29" y="9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33" name="Freeform 40"/>
              <p:cNvSpPr>
                <a:spLocks/>
              </p:cNvSpPr>
              <p:nvPr/>
            </p:nvSpPr>
            <p:spPr bwMode="auto">
              <a:xfrm>
                <a:off x="9402763" y="1655763"/>
                <a:ext cx="41275" cy="26988"/>
              </a:xfrm>
              <a:custGeom>
                <a:avLst/>
                <a:gdLst>
                  <a:gd name="T0" fmla="*/ 12 w 26"/>
                  <a:gd name="T1" fmla="*/ 2 h 17"/>
                  <a:gd name="T2" fmla="*/ 5 w 26"/>
                  <a:gd name="T3" fmla="*/ 5 h 17"/>
                  <a:gd name="T4" fmla="*/ 0 w 26"/>
                  <a:gd name="T5" fmla="*/ 12 h 17"/>
                  <a:gd name="T6" fmla="*/ 7 w 26"/>
                  <a:gd name="T7" fmla="*/ 14 h 17"/>
                  <a:gd name="T8" fmla="*/ 14 w 26"/>
                  <a:gd name="T9" fmla="*/ 17 h 17"/>
                  <a:gd name="T10" fmla="*/ 26 w 26"/>
                  <a:gd name="T11" fmla="*/ 10 h 17"/>
                  <a:gd name="T12" fmla="*/ 19 w 26"/>
                  <a:gd name="T13" fmla="*/ 0 h 17"/>
                  <a:gd name="T14" fmla="*/ 12 w 26"/>
                  <a:gd name="T15" fmla="*/ 2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6" h="17">
                    <a:moveTo>
                      <a:pt x="12" y="2"/>
                    </a:moveTo>
                    <a:lnTo>
                      <a:pt x="5" y="5"/>
                    </a:lnTo>
                    <a:lnTo>
                      <a:pt x="0" y="12"/>
                    </a:lnTo>
                    <a:lnTo>
                      <a:pt x="7" y="14"/>
                    </a:lnTo>
                    <a:lnTo>
                      <a:pt x="14" y="17"/>
                    </a:lnTo>
                    <a:lnTo>
                      <a:pt x="26" y="10"/>
                    </a:lnTo>
                    <a:lnTo>
                      <a:pt x="19" y="0"/>
                    </a:lnTo>
                    <a:lnTo>
                      <a:pt x="12" y="2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34" name="Freeform 41"/>
              <p:cNvSpPr>
                <a:spLocks/>
              </p:cNvSpPr>
              <p:nvPr/>
            </p:nvSpPr>
            <p:spPr bwMode="auto">
              <a:xfrm>
                <a:off x="9429750" y="1603375"/>
                <a:ext cx="19050" cy="22225"/>
              </a:xfrm>
              <a:custGeom>
                <a:avLst/>
                <a:gdLst>
                  <a:gd name="T0" fmla="*/ 0 w 12"/>
                  <a:gd name="T1" fmla="*/ 14 h 14"/>
                  <a:gd name="T2" fmla="*/ 9 w 12"/>
                  <a:gd name="T3" fmla="*/ 14 h 14"/>
                  <a:gd name="T4" fmla="*/ 12 w 12"/>
                  <a:gd name="T5" fmla="*/ 0 h 14"/>
                  <a:gd name="T6" fmla="*/ 2 w 12"/>
                  <a:gd name="T7" fmla="*/ 5 h 14"/>
                  <a:gd name="T8" fmla="*/ 0 w 12"/>
                  <a:gd name="T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4">
                    <a:moveTo>
                      <a:pt x="0" y="14"/>
                    </a:moveTo>
                    <a:lnTo>
                      <a:pt x="9" y="14"/>
                    </a:lnTo>
                    <a:lnTo>
                      <a:pt x="12" y="0"/>
                    </a:lnTo>
                    <a:lnTo>
                      <a:pt x="2" y="5"/>
                    </a:lnTo>
                    <a:lnTo>
                      <a:pt x="0" y="14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35" name="Freeform 42"/>
              <p:cNvSpPr>
                <a:spLocks/>
              </p:cNvSpPr>
              <p:nvPr/>
            </p:nvSpPr>
            <p:spPr bwMode="auto">
              <a:xfrm>
                <a:off x="9418638" y="1701800"/>
                <a:ext cx="22225" cy="25400"/>
              </a:xfrm>
              <a:custGeom>
                <a:avLst/>
                <a:gdLst>
                  <a:gd name="T0" fmla="*/ 14 w 14"/>
                  <a:gd name="T1" fmla="*/ 7 h 16"/>
                  <a:gd name="T2" fmla="*/ 11 w 14"/>
                  <a:gd name="T3" fmla="*/ 16 h 16"/>
                  <a:gd name="T4" fmla="*/ 2 w 14"/>
                  <a:gd name="T5" fmla="*/ 16 h 16"/>
                  <a:gd name="T6" fmla="*/ 0 w 14"/>
                  <a:gd name="T7" fmla="*/ 7 h 16"/>
                  <a:gd name="T8" fmla="*/ 2 w 14"/>
                  <a:gd name="T9" fmla="*/ 0 h 16"/>
                  <a:gd name="T10" fmla="*/ 9 w 14"/>
                  <a:gd name="T11" fmla="*/ 0 h 16"/>
                  <a:gd name="T12" fmla="*/ 14 w 14"/>
                  <a:gd name="T13" fmla="*/ 7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16">
                    <a:moveTo>
                      <a:pt x="14" y="7"/>
                    </a:moveTo>
                    <a:lnTo>
                      <a:pt x="11" y="16"/>
                    </a:lnTo>
                    <a:lnTo>
                      <a:pt x="2" y="16"/>
                    </a:lnTo>
                    <a:lnTo>
                      <a:pt x="0" y="7"/>
                    </a:lnTo>
                    <a:lnTo>
                      <a:pt x="2" y="0"/>
                    </a:lnTo>
                    <a:lnTo>
                      <a:pt x="9" y="0"/>
                    </a:lnTo>
                    <a:lnTo>
                      <a:pt x="14" y="7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</p:grpSp>
      </p:grpSp>
      <p:sp>
        <p:nvSpPr>
          <p:cNvPr id="55" name="CaixaDeTexto 54"/>
          <p:cNvSpPr txBox="1"/>
          <p:nvPr/>
        </p:nvSpPr>
        <p:spPr>
          <a:xfrm>
            <a:off x="445074" y="5943849"/>
            <a:ext cx="70564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t-BR" b="1" i="1" dirty="0">
                <a:solidFill>
                  <a:schemeClr val="accent1">
                    <a:lumMod val="50000"/>
                  </a:schemeClr>
                </a:solidFill>
              </a:rPr>
              <a:t>em %</a:t>
            </a:r>
          </a:p>
        </p:txBody>
      </p:sp>
      <p:sp>
        <p:nvSpPr>
          <p:cNvPr id="58" name="CaixaDeTexto 57"/>
          <p:cNvSpPr txBox="1"/>
          <p:nvPr/>
        </p:nvSpPr>
        <p:spPr>
          <a:xfrm>
            <a:off x="717552" y="2119851"/>
            <a:ext cx="3129658" cy="16312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2000" b="1" dirty="0">
                <a:solidFill>
                  <a:schemeClr val="bg1">
                    <a:lumMod val="50000"/>
                  </a:schemeClr>
                </a:solidFill>
              </a:rPr>
              <a:t>instituição que lembra quando pensa em </a:t>
            </a:r>
            <a:r>
              <a:rPr lang="pt-BR" sz="2000" b="1" dirty="0">
                <a:solidFill>
                  <a:srgbClr val="002060"/>
                </a:solidFill>
              </a:rPr>
              <a:t>ajuda no desenvolvimento das pequenas empresas no Brasil</a:t>
            </a:r>
          </a:p>
        </p:txBody>
      </p:sp>
      <p:sp>
        <p:nvSpPr>
          <p:cNvPr id="63" name="CaixaDeTexto 62"/>
          <p:cNvSpPr txBox="1"/>
          <p:nvPr/>
        </p:nvSpPr>
        <p:spPr>
          <a:xfrm>
            <a:off x="2409264" y="4513161"/>
            <a:ext cx="877163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t-BR" sz="2000" i="1" dirty="0">
                <a:solidFill>
                  <a:srgbClr val="0070C0"/>
                </a:solidFill>
              </a:rPr>
              <a:t>por UF</a:t>
            </a:r>
          </a:p>
        </p:txBody>
      </p:sp>
      <p:grpSp>
        <p:nvGrpSpPr>
          <p:cNvPr id="65" name="Group 4"/>
          <p:cNvGrpSpPr>
            <a:grpSpLocks noChangeAspect="1"/>
          </p:cNvGrpSpPr>
          <p:nvPr/>
        </p:nvGrpSpPr>
        <p:grpSpPr bwMode="auto">
          <a:xfrm>
            <a:off x="717552" y="6456363"/>
            <a:ext cx="217488" cy="304800"/>
            <a:chOff x="452" y="4067"/>
            <a:chExt cx="137" cy="192"/>
          </a:xfrm>
        </p:grpSpPr>
        <p:sp>
          <p:nvSpPr>
            <p:cNvPr id="66" name="Freeform 5"/>
            <p:cNvSpPr>
              <a:spLocks/>
            </p:cNvSpPr>
            <p:nvPr/>
          </p:nvSpPr>
          <p:spPr bwMode="auto">
            <a:xfrm>
              <a:off x="472" y="4077"/>
              <a:ext cx="117" cy="182"/>
            </a:xfrm>
            <a:custGeom>
              <a:avLst/>
              <a:gdLst>
                <a:gd name="T0" fmla="*/ 125 w 125"/>
                <a:gd name="T1" fmla="*/ 47 h 194"/>
                <a:gd name="T2" fmla="*/ 63 w 125"/>
                <a:gd name="T3" fmla="*/ 0 h 194"/>
                <a:gd name="T4" fmla="*/ 0 w 125"/>
                <a:gd name="T5" fmla="*/ 64 h 194"/>
                <a:gd name="T6" fmla="*/ 7 w 125"/>
                <a:gd name="T7" fmla="*/ 88 h 194"/>
                <a:gd name="T8" fmla="*/ 57 w 125"/>
                <a:gd name="T9" fmla="*/ 188 h 194"/>
                <a:gd name="T10" fmla="*/ 70 w 125"/>
                <a:gd name="T11" fmla="*/ 188 h 194"/>
                <a:gd name="T12" fmla="*/ 120 w 125"/>
                <a:gd name="T13" fmla="*/ 88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5" h="194">
                  <a:moveTo>
                    <a:pt x="125" y="47"/>
                  </a:moveTo>
                  <a:cubicBezTo>
                    <a:pt x="117" y="20"/>
                    <a:pt x="93" y="0"/>
                    <a:pt x="63" y="0"/>
                  </a:cubicBezTo>
                  <a:cubicBezTo>
                    <a:pt x="28" y="0"/>
                    <a:pt x="0" y="29"/>
                    <a:pt x="0" y="64"/>
                  </a:cubicBezTo>
                  <a:cubicBezTo>
                    <a:pt x="0" y="71"/>
                    <a:pt x="4" y="82"/>
                    <a:pt x="7" y="88"/>
                  </a:cubicBezTo>
                  <a:cubicBezTo>
                    <a:pt x="57" y="188"/>
                    <a:pt x="57" y="188"/>
                    <a:pt x="57" y="188"/>
                  </a:cubicBezTo>
                  <a:cubicBezTo>
                    <a:pt x="59" y="194"/>
                    <a:pt x="67" y="194"/>
                    <a:pt x="70" y="188"/>
                  </a:cubicBezTo>
                  <a:cubicBezTo>
                    <a:pt x="120" y="88"/>
                    <a:pt x="120" y="88"/>
                    <a:pt x="120" y="88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7" name="Freeform 6"/>
            <p:cNvSpPr>
              <a:spLocks noEditPoints="1"/>
            </p:cNvSpPr>
            <p:nvPr/>
          </p:nvSpPr>
          <p:spPr bwMode="auto">
            <a:xfrm>
              <a:off x="452" y="4067"/>
              <a:ext cx="127" cy="189"/>
            </a:xfrm>
            <a:custGeom>
              <a:avLst/>
              <a:gdLst>
                <a:gd name="T0" fmla="*/ 68 w 135"/>
                <a:gd name="T1" fmla="*/ 202 h 202"/>
                <a:gd name="T2" fmla="*/ 57 w 135"/>
                <a:gd name="T3" fmla="*/ 195 h 202"/>
                <a:gd name="T4" fmla="*/ 7 w 135"/>
                <a:gd name="T5" fmla="*/ 95 h 202"/>
                <a:gd name="T6" fmla="*/ 7 w 135"/>
                <a:gd name="T7" fmla="*/ 95 h 202"/>
                <a:gd name="T8" fmla="*/ 6 w 135"/>
                <a:gd name="T9" fmla="*/ 91 h 202"/>
                <a:gd name="T10" fmla="*/ 0 w 135"/>
                <a:gd name="T11" fmla="*/ 68 h 202"/>
                <a:gd name="T12" fmla="*/ 68 w 135"/>
                <a:gd name="T13" fmla="*/ 0 h 202"/>
                <a:gd name="T14" fmla="*/ 134 w 135"/>
                <a:gd name="T15" fmla="*/ 50 h 202"/>
                <a:gd name="T16" fmla="*/ 131 w 135"/>
                <a:gd name="T17" fmla="*/ 56 h 202"/>
                <a:gd name="T18" fmla="*/ 125 w 135"/>
                <a:gd name="T19" fmla="*/ 52 h 202"/>
                <a:gd name="T20" fmla="*/ 68 w 135"/>
                <a:gd name="T21" fmla="*/ 10 h 202"/>
                <a:gd name="T22" fmla="*/ 10 w 135"/>
                <a:gd name="T23" fmla="*/ 68 h 202"/>
                <a:gd name="T24" fmla="*/ 15 w 135"/>
                <a:gd name="T25" fmla="*/ 87 h 202"/>
                <a:gd name="T26" fmla="*/ 16 w 135"/>
                <a:gd name="T27" fmla="*/ 91 h 202"/>
                <a:gd name="T28" fmla="*/ 66 w 135"/>
                <a:gd name="T29" fmla="*/ 190 h 202"/>
                <a:gd name="T30" fmla="*/ 68 w 135"/>
                <a:gd name="T31" fmla="*/ 192 h 202"/>
                <a:gd name="T32" fmla="*/ 71 w 135"/>
                <a:gd name="T33" fmla="*/ 190 h 202"/>
                <a:gd name="T34" fmla="*/ 121 w 135"/>
                <a:gd name="T35" fmla="*/ 91 h 202"/>
                <a:gd name="T36" fmla="*/ 127 w 135"/>
                <a:gd name="T37" fmla="*/ 89 h 202"/>
                <a:gd name="T38" fmla="*/ 130 w 135"/>
                <a:gd name="T39" fmla="*/ 95 h 202"/>
                <a:gd name="T40" fmla="*/ 79 w 135"/>
                <a:gd name="T41" fmla="*/ 195 h 202"/>
                <a:gd name="T42" fmla="*/ 68 w 135"/>
                <a:gd name="T43" fmla="*/ 202 h 202"/>
                <a:gd name="T44" fmla="*/ 68 w 135"/>
                <a:gd name="T45" fmla="*/ 202 h 202"/>
                <a:gd name="T46" fmla="*/ 68 w 135"/>
                <a:gd name="T47" fmla="*/ 202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35" h="202">
                  <a:moveTo>
                    <a:pt x="68" y="202"/>
                  </a:moveTo>
                  <a:cubicBezTo>
                    <a:pt x="64" y="202"/>
                    <a:pt x="59" y="199"/>
                    <a:pt x="57" y="195"/>
                  </a:cubicBezTo>
                  <a:cubicBezTo>
                    <a:pt x="7" y="95"/>
                    <a:pt x="7" y="95"/>
                    <a:pt x="7" y="95"/>
                  </a:cubicBezTo>
                  <a:cubicBezTo>
                    <a:pt x="7" y="95"/>
                    <a:pt x="7" y="95"/>
                    <a:pt x="7" y="95"/>
                  </a:cubicBezTo>
                  <a:cubicBezTo>
                    <a:pt x="7" y="93"/>
                    <a:pt x="6" y="92"/>
                    <a:pt x="6" y="91"/>
                  </a:cubicBezTo>
                  <a:cubicBezTo>
                    <a:pt x="3" y="84"/>
                    <a:pt x="0" y="75"/>
                    <a:pt x="0" y="68"/>
                  </a:cubicBezTo>
                  <a:cubicBezTo>
                    <a:pt x="0" y="31"/>
                    <a:pt x="31" y="0"/>
                    <a:pt x="68" y="0"/>
                  </a:cubicBezTo>
                  <a:cubicBezTo>
                    <a:pt x="99" y="0"/>
                    <a:pt x="126" y="21"/>
                    <a:pt x="134" y="50"/>
                  </a:cubicBezTo>
                  <a:cubicBezTo>
                    <a:pt x="135" y="52"/>
                    <a:pt x="134" y="55"/>
                    <a:pt x="131" y="56"/>
                  </a:cubicBezTo>
                  <a:cubicBezTo>
                    <a:pt x="129" y="57"/>
                    <a:pt x="126" y="55"/>
                    <a:pt x="125" y="52"/>
                  </a:cubicBezTo>
                  <a:cubicBezTo>
                    <a:pt x="118" y="27"/>
                    <a:pt x="95" y="10"/>
                    <a:pt x="68" y="10"/>
                  </a:cubicBezTo>
                  <a:cubicBezTo>
                    <a:pt x="36" y="10"/>
                    <a:pt x="10" y="36"/>
                    <a:pt x="10" y="68"/>
                  </a:cubicBezTo>
                  <a:cubicBezTo>
                    <a:pt x="10" y="74"/>
                    <a:pt x="12" y="81"/>
                    <a:pt x="15" y="87"/>
                  </a:cubicBezTo>
                  <a:cubicBezTo>
                    <a:pt x="15" y="88"/>
                    <a:pt x="16" y="90"/>
                    <a:pt x="16" y="91"/>
                  </a:cubicBezTo>
                  <a:cubicBezTo>
                    <a:pt x="66" y="190"/>
                    <a:pt x="66" y="190"/>
                    <a:pt x="66" y="190"/>
                  </a:cubicBezTo>
                  <a:cubicBezTo>
                    <a:pt x="67" y="192"/>
                    <a:pt x="68" y="192"/>
                    <a:pt x="68" y="192"/>
                  </a:cubicBezTo>
                  <a:cubicBezTo>
                    <a:pt x="69" y="192"/>
                    <a:pt x="70" y="192"/>
                    <a:pt x="71" y="190"/>
                  </a:cubicBezTo>
                  <a:cubicBezTo>
                    <a:pt x="121" y="91"/>
                    <a:pt x="121" y="91"/>
                    <a:pt x="121" y="91"/>
                  </a:cubicBezTo>
                  <a:cubicBezTo>
                    <a:pt x="122" y="88"/>
                    <a:pt x="125" y="87"/>
                    <a:pt x="127" y="89"/>
                  </a:cubicBezTo>
                  <a:cubicBezTo>
                    <a:pt x="130" y="90"/>
                    <a:pt x="131" y="93"/>
                    <a:pt x="130" y="95"/>
                  </a:cubicBezTo>
                  <a:cubicBezTo>
                    <a:pt x="79" y="195"/>
                    <a:pt x="79" y="195"/>
                    <a:pt x="79" y="195"/>
                  </a:cubicBezTo>
                  <a:cubicBezTo>
                    <a:pt x="77" y="199"/>
                    <a:pt x="73" y="202"/>
                    <a:pt x="68" y="202"/>
                  </a:cubicBezTo>
                  <a:close/>
                  <a:moveTo>
                    <a:pt x="68" y="202"/>
                  </a:moveTo>
                  <a:cubicBezTo>
                    <a:pt x="68" y="202"/>
                    <a:pt x="68" y="202"/>
                    <a:pt x="68" y="202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8" name="Freeform 7"/>
            <p:cNvSpPr>
              <a:spLocks noEditPoints="1"/>
            </p:cNvSpPr>
            <p:nvPr/>
          </p:nvSpPr>
          <p:spPr bwMode="auto">
            <a:xfrm>
              <a:off x="490" y="4108"/>
              <a:ext cx="50" cy="75"/>
            </a:xfrm>
            <a:custGeom>
              <a:avLst/>
              <a:gdLst>
                <a:gd name="T0" fmla="*/ 0 w 53"/>
                <a:gd name="T1" fmla="*/ 22 h 80"/>
                <a:gd name="T2" fmla="*/ 3 w 53"/>
                <a:gd name="T3" fmla="*/ 12 h 80"/>
                <a:gd name="T4" fmla="*/ 12 w 53"/>
                <a:gd name="T5" fmla="*/ 3 h 80"/>
                <a:gd name="T6" fmla="*/ 27 w 53"/>
                <a:gd name="T7" fmla="*/ 0 h 80"/>
                <a:gd name="T8" fmla="*/ 40 w 53"/>
                <a:gd name="T9" fmla="*/ 3 h 80"/>
                <a:gd name="T10" fmla="*/ 50 w 53"/>
                <a:gd name="T11" fmla="*/ 11 h 80"/>
                <a:gd name="T12" fmla="*/ 53 w 53"/>
                <a:gd name="T13" fmla="*/ 21 h 80"/>
                <a:gd name="T14" fmla="*/ 51 w 53"/>
                <a:gd name="T15" fmla="*/ 29 h 80"/>
                <a:gd name="T16" fmla="*/ 47 w 53"/>
                <a:gd name="T17" fmla="*/ 35 h 80"/>
                <a:gd name="T18" fmla="*/ 38 w 53"/>
                <a:gd name="T19" fmla="*/ 43 h 80"/>
                <a:gd name="T20" fmla="*/ 35 w 53"/>
                <a:gd name="T21" fmla="*/ 46 h 80"/>
                <a:gd name="T22" fmla="*/ 33 w 53"/>
                <a:gd name="T23" fmla="*/ 48 h 80"/>
                <a:gd name="T24" fmla="*/ 32 w 53"/>
                <a:gd name="T25" fmla="*/ 50 h 80"/>
                <a:gd name="T26" fmla="*/ 31 w 53"/>
                <a:gd name="T27" fmla="*/ 54 h 80"/>
                <a:gd name="T28" fmla="*/ 25 w 53"/>
                <a:gd name="T29" fmla="*/ 60 h 80"/>
                <a:gd name="T30" fmla="*/ 20 w 53"/>
                <a:gd name="T31" fmla="*/ 58 h 80"/>
                <a:gd name="T32" fmla="*/ 19 w 53"/>
                <a:gd name="T33" fmla="*/ 52 h 80"/>
                <a:gd name="T34" fmla="*/ 20 w 53"/>
                <a:gd name="T35" fmla="*/ 45 h 80"/>
                <a:gd name="T36" fmla="*/ 24 w 53"/>
                <a:gd name="T37" fmla="*/ 39 h 80"/>
                <a:gd name="T38" fmla="*/ 30 w 53"/>
                <a:gd name="T39" fmla="*/ 33 h 80"/>
                <a:gd name="T40" fmla="*/ 35 w 53"/>
                <a:gd name="T41" fmla="*/ 29 h 80"/>
                <a:gd name="T42" fmla="*/ 37 w 53"/>
                <a:gd name="T43" fmla="*/ 25 h 80"/>
                <a:gd name="T44" fmla="*/ 38 w 53"/>
                <a:gd name="T45" fmla="*/ 21 h 80"/>
                <a:gd name="T46" fmla="*/ 35 w 53"/>
                <a:gd name="T47" fmla="*/ 14 h 80"/>
                <a:gd name="T48" fmla="*/ 27 w 53"/>
                <a:gd name="T49" fmla="*/ 11 h 80"/>
                <a:gd name="T50" fmla="*/ 18 w 53"/>
                <a:gd name="T51" fmla="*/ 14 h 80"/>
                <a:gd name="T52" fmla="*/ 14 w 53"/>
                <a:gd name="T53" fmla="*/ 23 h 80"/>
                <a:gd name="T54" fmla="*/ 7 w 53"/>
                <a:gd name="T55" fmla="*/ 29 h 80"/>
                <a:gd name="T56" fmla="*/ 2 w 53"/>
                <a:gd name="T57" fmla="*/ 27 h 80"/>
                <a:gd name="T58" fmla="*/ 0 w 53"/>
                <a:gd name="T59" fmla="*/ 22 h 80"/>
                <a:gd name="T60" fmla="*/ 26 w 53"/>
                <a:gd name="T61" fmla="*/ 80 h 80"/>
                <a:gd name="T62" fmla="*/ 20 w 53"/>
                <a:gd name="T63" fmla="*/ 78 h 80"/>
                <a:gd name="T64" fmla="*/ 18 w 53"/>
                <a:gd name="T65" fmla="*/ 72 h 80"/>
                <a:gd name="T66" fmla="*/ 20 w 53"/>
                <a:gd name="T67" fmla="*/ 67 h 80"/>
                <a:gd name="T68" fmla="*/ 26 w 53"/>
                <a:gd name="T69" fmla="*/ 64 h 80"/>
                <a:gd name="T70" fmla="*/ 31 w 53"/>
                <a:gd name="T71" fmla="*/ 67 h 80"/>
                <a:gd name="T72" fmla="*/ 34 w 53"/>
                <a:gd name="T73" fmla="*/ 72 h 80"/>
                <a:gd name="T74" fmla="*/ 31 w 53"/>
                <a:gd name="T75" fmla="*/ 78 h 80"/>
                <a:gd name="T76" fmla="*/ 26 w 53"/>
                <a:gd name="T77" fmla="*/ 80 h 80"/>
                <a:gd name="T78" fmla="*/ 26 w 53"/>
                <a:gd name="T79" fmla="*/ 80 h 80"/>
                <a:gd name="T80" fmla="*/ 26 w 53"/>
                <a:gd name="T81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3" h="80">
                  <a:moveTo>
                    <a:pt x="0" y="22"/>
                  </a:moveTo>
                  <a:cubicBezTo>
                    <a:pt x="0" y="19"/>
                    <a:pt x="1" y="15"/>
                    <a:pt x="3" y="12"/>
                  </a:cubicBezTo>
                  <a:cubicBezTo>
                    <a:pt x="5" y="9"/>
                    <a:pt x="8" y="6"/>
                    <a:pt x="12" y="3"/>
                  </a:cubicBezTo>
                  <a:cubicBezTo>
                    <a:pt x="17" y="1"/>
                    <a:pt x="21" y="0"/>
                    <a:pt x="27" y="0"/>
                  </a:cubicBezTo>
                  <a:cubicBezTo>
                    <a:pt x="32" y="0"/>
                    <a:pt x="37" y="1"/>
                    <a:pt x="40" y="3"/>
                  </a:cubicBezTo>
                  <a:cubicBezTo>
                    <a:pt x="44" y="5"/>
                    <a:pt x="47" y="7"/>
                    <a:pt x="50" y="11"/>
                  </a:cubicBezTo>
                  <a:cubicBezTo>
                    <a:pt x="52" y="14"/>
                    <a:pt x="53" y="17"/>
                    <a:pt x="53" y="21"/>
                  </a:cubicBezTo>
                  <a:cubicBezTo>
                    <a:pt x="53" y="24"/>
                    <a:pt x="52" y="27"/>
                    <a:pt x="51" y="29"/>
                  </a:cubicBezTo>
                  <a:cubicBezTo>
                    <a:pt x="50" y="31"/>
                    <a:pt x="48" y="33"/>
                    <a:pt x="47" y="35"/>
                  </a:cubicBezTo>
                  <a:cubicBezTo>
                    <a:pt x="45" y="37"/>
                    <a:pt x="42" y="39"/>
                    <a:pt x="38" y="43"/>
                  </a:cubicBezTo>
                  <a:cubicBezTo>
                    <a:pt x="36" y="44"/>
                    <a:pt x="35" y="45"/>
                    <a:pt x="35" y="46"/>
                  </a:cubicBezTo>
                  <a:cubicBezTo>
                    <a:pt x="34" y="47"/>
                    <a:pt x="33" y="48"/>
                    <a:pt x="33" y="48"/>
                  </a:cubicBezTo>
                  <a:cubicBezTo>
                    <a:pt x="33" y="49"/>
                    <a:pt x="32" y="50"/>
                    <a:pt x="32" y="50"/>
                  </a:cubicBezTo>
                  <a:cubicBezTo>
                    <a:pt x="32" y="51"/>
                    <a:pt x="32" y="52"/>
                    <a:pt x="31" y="54"/>
                  </a:cubicBezTo>
                  <a:cubicBezTo>
                    <a:pt x="31" y="58"/>
                    <a:pt x="29" y="60"/>
                    <a:pt x="25" y="60"/>
                  </a:cubicBezTo>
                  <a:cubicBezTo>
                    <a:pt x="23" y="60"/>
                    <a:pt x="22" y="59"/>
                    <a:pt x="20" y="58"/>
                  </a:cubicBezTo>
                  <a:cubicBezTo>
                    <a:pt x="19" y="57"/>
                    <a:pt x="19" y="55"/>
                    <a:pt x="19" y="52"/>
                  </a:cubicBezTo>
                  <a:cubicBezTo>
                    <a:pt x="19" y="49"/>
                    <a:pt x="19" y="47"/>
                    <a:pt x="20" y="45"/>
                  </a:cubicBezTo>
                  <a:cubicBezTo>
                    <a:pt x="21" y="43"/>
                    <a:pt x="22" y="41"/>
                    <a:pt x="24" y="39"/>
                  </a:cubicBezTo>
                  <a:cubicBezTo>
                    <a:pt x="25" y="37"/>
                    <a:pt x="27" y="35"/>
                    <a:pt x="30" y="33"/>
                  </a:cubicBezTo>
                  <a:cubicBezTo>
                    <a:pt x="32" y="31"/>
                    <a:pt x="34" y="30"/>
                    <a:pt x="35" y="29"/>
                  </a:cubicBezTo>
                  <a:cubicBezTo>
                    <a:pt x="36" y="28"/>
                    <a:pt x="36" y="27"/>
                    <a:pt x="37" y="25"/>
                  </a:cubicBezTo>
                  <a:cubicBezTo>
                    <a:pt x="38" y="24"/>
                    <a:pt x="38" y="23"/>
                    <a:pt x="38" y="21"/>
                  </a:cubicBezTo>
                  <a:cubicBezTo>
                    <a:pt x="38" y="18"/>
                    <a:pt x="37" y="16"/>
                    <a:pt x="35" y="14"/>
                  </a:cubicBezTo>
                  <a:cubicBezTo>
                    <a:pt x="33" y="12"/>
                    <a:pt x="30" y="11"/>
                    <a:pt x="27" y="11"/>
                  </a:cubicBezTo>
                  <a:cubicBezTo>
                    <a:pt x="23" y="11"/>
                    <a:pt x="20" y="12"/>
                    <a:pt x="18" y="14"/>
                  </a:cubicBezTo>
                  <a:cubicBezTo>
                    <a:pt x="17" y="16"/>
                    <a:pt x="15" y="19"/>
                    <a:pt x="14" y="23"/>
                  </a:cubicBezTo>
                  <a:cubicBezTo>
                    <a:pt x="13" y="27"/>
                    <a:pt x="10" y="29"/>
                    <a:pt x="7" y="29"/>
                  </a:cubicBezTo>
                  <a:cubicBezTo>
                    <a:pt x="5" y="29"/>
                    <a:pt x="3" y="28"/>
                    <a:pt x="2" y="27"/>
                  </a:cubicBezTo>
                  <a:cubicBezTo>
                    <a:pt x="1" y="25"/>
                    <a:pt x="0" y="24"/>
                    <a:pt x="0" y="22"/>
                  </a:cubicBezTo>
                  <a:close/>
                  <a:moveTo>
                    <a:pt x="26" y="80"/>
                  </a:moveTo>
                  <a:cubicBezTo>
                    <a:pt x="24" y="80"/>
                    <a:pt x="22" y="79"/>
                    <a:pt x="20" y="78"/>
                  </a:cubicBezTo>
                  <a:cubicBezTo>
                    <a:pt x="18" y="77"/>
                    <a:pt x="18" y="75"/>
                    <a:pt x="18" y="72"/>
                  </a:cubicBezTo>
                  <a:cubicBezTo>
                    <a:pt x="18" y="70"/>
                    <a:pt x="18" y="68"/>
                    <a:pt x="20" y="67"/>
                  </a:cubicBezTo>
                  <a:cubicBezTo>
                    <a:pt x="22" y="65"/>
                    <a:pt x="23" y="64"/>
                    <a:pt x="26" y="64"/>
                  </a:cubicBezTo>
                  <a:cubicBezTo>
                    <a:pt x="28" y="64"/>
                    <a:pt x="30" y="65"/>
                    <a:pt x="31" y="67"/>
                  </a:cubicBezTo>
                  <a:cubicBezTo>
                    <a:pt x="33" y="68"/>
                    <a:pt x="34" y="70"/>
                    <a:pt x="34" y="72"/>
                  </a:cubicBezTo>
                  <a:cubicBezTo>
                    <a:pt x="34" y="75"/>
                    <a:pt x="33" y="77"/>
                    <a:pt x="31" y="78"/>
                  </a:cubicBezTo>
                  <a:cubicBezTo>
                    <a:pt x="30" y="79"/>
                    <a:pt x="28" y="80"/>
                    <a:pt x="26" y="80"/>
                  </a:cubicBezTo>
                  <a:close/>
                  <a:moveTo>
                    <a:pt x="26" y="80"/>
                  </a:moveTo>
                  <a:cubicBezTo>
                    <a:pt x="26" y="80"/>
                    <a:pt x="26" y="80"/>
                    <a:pt x="26" y="8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69" name="CaixaDeTexto 68"/>
          <p:cNvSpPr txBox="1"/>
          <p:nvPr/>
        </p:nvSpPr>
        <p:spPr>
          <a:xfrm>
            <a:off x="963614" y="6450177"/>
            <a:ext cx="10247311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100" b="1" dirty="0">
                <a:solidFill>
                  <a:schemeClr val="bg1"/>
                </a:solidFill>
              </a:rPr>
              <a:t>p6. </a:t>
            </a:r>
            <a:r>
              <a:rPr lang="pt-BR" sz="1100" dirty="0">
                <a:solidFill>
                  <a:schemeClr val="bg1"/>
                </a:solidFill>
              </a:rPr>
              <a:t>Qual o primeiro nome de instituição / empresa que o(a) Sr.(a) lembra quando pensa em ajuda no desenvolvimento das pequenas empresas no Brasil? (RU- ESP)</a:t>
            </a:r>
          </a:p>
        </p:txBody>
      </p:sp>
      <p:graphicFrame>
        <p:nvGraphicFramePr>
          <p:cNvPr id="70" name="Tabela 69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014927959"/>
              </p:ext>
            </p:extLst>
          </p:nvPr>
        </p:nvGraphicFramePr>
        <p:xfrm>
          <a:off x="3969185" y="802657"/>
          <a:ext cx="2014237" cy="2118468"/>
        </p:xfrm>
        <a:graphic>
          <a:graphicData uri="http://schemas.openxmlformats.org/drawingml/2006/table">
            <a:tbl>
              <a:tblPr bandRow="1">
                <a:tableStyleId>{5C22544A-7EE6-4342-B048-85BDC9FD1C3A}</a:tableStyleId>
              </a:tblPr>
              <a:tblGrid>
                <a:gridCol w="2014237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</a:tblGrid>
              <a:tr h="353078">
                <a:tc>
                  <a:txBody>
                    <a:bodyPr/>
                    <a:lstStyle/>
                    <a:p>
                      <a:pPr algn="r"/>
                      <a:r>
                        <a:rPr lang="pt-BR" sz="1600" b="1" dirty="0">
                          <a:solidFill>
                            <a:srgbClr val="0070C0"/>
                          </a:solidFill>
                        </a:rPr>
                        <a:t>SEBRAE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53078">
                <a:tc>
                  <a:txBody>
                    <a:bodyPr/>
                    <a:lstStyle/>
                    <a:p>
                      <a:pPr algn="r" rtl="0" fontAlgn="t"/>
                      <a:r>
                        <a:rPr lang="pt-BR" sz="1600" b="0" i="0" u="none" strike="noStrike" dirty="0">
                          <a:solidFill>
                            <a:srgbClr val="3B3838"/>
                          </a:solidFill>
                          <a:effectLst/>
                          <a:latin typeface="Calibri" panose="020F0502020204030204" pitchFamily="34" charset="0"/>
                        </a:rPr>
                        <a:t>‘</a:t>
                      </a:r>
                      <a:r>
                        <a:rPr lang="pt-BR" sz="1600" b="0" i="0" u="none" strike="noStrike" dirty="0" err="1">
                          <a:solidFill>
                            <a:srgbClr val="3B3838"/>
                          </a:solidFill>
                          <a:effectLst/>
                          <a:latin typeface="Calibri" panose="020F0502020204030204" pitchFamily="34" charset="0"/>
                        </a:rPr>
                        <a:t>n.s.’|’s.r</a:t>
                      </a:r>
                      <a:r>
                        <a:rPr lang="pt-BR" sz="1600" b="0" i="0" u="none" strike="noStrike" dirty="0">
                          <a:solidFill>
                            <a:srgbClr val="3B3838"/>
                          </a:solidFill>
                          <a:effectLst/>
                          <a:latin typeface="Calibri" panose="020F0502020204030204" pitchFamily="34" charset="0"/>
                        </a:rPr>
                        <a:t>’| ’não lembra 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53078">
                <a:tc>
                  <a:txBody>
                    <a:bodyPr/>
                    <a:lstStyle/>
                    <a:p>
                      <a:pPr algn="r" rtl="0" fontAlgn="t"/>
                      <a:r>
                        <a:rPr lang="pt-BR" sz="1600" b="0" i="0" u="none" strike="noStrike" dirty="0">
                          <a:solidFill>
                            <a:srgbClr val="3B3838"/>
                          </a:solidFill>
                          <a:effectLst/>
                          <a:latin typeface="Calibri" panose="020F0502020204030204" pitchFamily="34" charset="0"/>
                        </a:rPr>
                        <a:t>bancos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53078">
                <a:tc>
                  <a:txBody>
                    <a:bodyPr/>
                    <a:lstStyle/>
                    <a:p>
                      <a:pPr algn="r" rtl="0" fontAlgn="t"/>
                      <a:r>
                        <a:rPr lang="pt-BR" sz="1600" b="0" i="0" u="none" strike="noStrike" dirty="0">
                          <a:solidFill>
                            <a:srgbClr val="3B3838"/>
                          </a:solidFill>
                          <a:effectLst/>
                          <a:latin typeface="Calibri" panose="020F0502020204030204" pitchFamily="34" charset="0"/>
                        </a:rPr>
                        <a:t>SENAI | SESI | IEL | CNI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53078">
                <a:tc>
                  <a:txBody>
                    <a:bodyPr/>
                    <a:lstStyle/>
                    <a:p>
                      <a:pPr algn="r" rtl="0" fontAlgn="t"/>
                      <a:r>
                        <a:rPr lang="pt-BR" sz="1600" b="0" i="0" u="none" strike="noStrike" dirty="0">
                          <a:solidFill>
                            <a:srgbClr val="3B3838"/>
                          </a:solidFill>
                          <a:effectLst/>
                          <a:latin typeface="Calibri" panose="020F0502020204030204" pitchFamily="34" charset="0"/>
                        </a:rPr>
                        <a:t>SENAC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53078">
                <a:tc>
                  <a:txBody>
                    <a:bodyPr/>
                    <a:lstStyle/>
                    <a:p>
                      <a:pPr algn="r" rtl="0" fontAlgn="t"/>
                      <a:r>
                        <a:rPr lang="pt-BR" sz="1600" b="0" i="0" u="none" strike="noStrike" dirty="0">
                          <a:solidFill>
                            <a:srgbClr val="3B3838"/>
                          </a:solidFill>
                          <a:effectLst/>
                          <a:latin typeface="Calibri" panose="020F0502020204030204" pitchFamily="34" charset="0"/>
                        </a:rPr>
                        <a:t>outros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</a:tbl>
          </a:graphicData>
        </a:graphic>
      </p:graphicFrame>
      <p:graphicFrame>
        <p:nvGraphicFramePr>
          <p:cNvPr id="71" name="Tabela 70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337569526"/>
              </p:ext>
            </p:extLst>
          </p:nvPr>
        </p:nvGraphicFramePr>
        <p:xfrm>
          <a:off x="6014422" y="504970"/>
          <a:ext cx="4089855" cy="243000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71805">
                  <a:extLst>
                    <a:ext uri="{9D8B030D-6E8A-4147-A177-3AD203B41FA5}">
                      <a16:colId xmlns:a16="http://schemas.microsoft.com/office/drawing/2014/main" xmlns="" val="3415829805"/>
                    </a:ext>
                  </a:extLst>
                </a:gridCol>
                <a:gridCol w="371805">
                  <a:extLst>
                    <a:ext uri="{9D8B030D-6E8A-4147-A177-3AD203B41FA5}">
                      <a16:colId xmlns:a16="http://schemas.microsoft.com/office/drawing/2014/main" xmlns="" val="1778672223"/>
                    </a:ext>
                  </a:extLst>
                </a:gridCol>
                <a:gridCol w="371805">
                  <a:extLst>
                    <a:ext uri="{9D8B030D-6E8A-4147-A177-3AD203B41FA5}">
                      <a16:colId xmlns:a16="http://schemas.microsoft.com/office/drawing/2014/main" xmlns="" val="20003"/>
                    </a:ext>
                  </a:extLst>
                </a:gridCol>
                <a:gridCol w="371805">
                  <a:extLst>
                    <a:ext uri="{9D8B030D-6E8A-4147-A177-3AD203B41FA5}">
                      <a16:colId xmlns:a16="http://schemas.microsoft.com/office/drawing/2014/main" xmlns="" val="20004"/>
                    </a:ext>
                  </a:extLst>
                </a:gridCol>
                <a:gridCol w="371805">
                  <a:extLst>
                    <a:ext uri="{9D8B030D-6E8A-4147-A177-3AD203B41FA5}">
                      <a16:colId xmlns:a16="http://schemas.microsoft.com/office/drawing/2014/main" xmlns="" val="20005"/>
                    </a:ext>
                  </a:extLst>
                </a:gridCol>
                <a:gridCol w="371805">
                  <a:extLst>
                    <a:ext uri="{9D8B030D-6E8A-4147-A177-3AD203B41FA5}">
                      <a16:colId xmlns:a16="http://schemas.microsoft.com/office/drawing/2014/main" xmlns="" val="20006"/>
                    </a:ext>
                  </a:extLst>
                </a:gridCol>
                <a:gridCol w="371805">
                  <a:extLst>
                    <a:ext uri="{9D8B030D-6E8A-4147-A177-3AD203B41FA5}">
                      <a16:colId xmlns:a16="http://schemas.microsoft.com/office/drawing/2014/main" xmlns="" val="20007"/>
                    </a:ext>
                  </a:extLst>
                </a:gridCol>
                <a:gridCol w="371805">
                  <a:extLst>
                    <a:ext uri="{9D8B030D-6E8A-4147-A177-3AD203B41FA5}">
                      <a16:colId xmlns:a16="http://schemas.microsoft.com/office/drawing/2014/main" xmlns="" val="20008"/>
                    </a:ext>
                  </a:extLst>
                </a:gridCol>
                <a:gridCol w="371805">
                  <a:extLst>
                    <a:ext uri="{9D8B030D-6E8A-4147-A177-3AD203B41FA5}">
                      <a16:colId xmlns:a16="http://schemas.microsoft.com/office/drawing/2014/main" xmlns="" val="20009"/>
                    </a:ext>
                  </a:extLst>
                </a:gridCol>
                <a:gridCol w="371805">
                  <a:extLst>
                    <a:ext uri="{9D8B030D-6E8A-4147-A177-3AD203B41FA5}">
                      <a16:colId xmlns:a16="http://schemas.microsoft.com/office/drawing/2014/main" xmlns="" val="20010"/>
                    </a:ext>
                  </a:extLst>
                </a:gridCol>
                <a:gridCol w="371805">
                  <a:extLst>
                    <a:ext uri="{9D8B030D-6E8A-4147-A177-3AD203B41FA5}">
                      <a16:colId xmlns:a16="http://schemas.microsoft.com/office/drawing/2014/main" xmlns="" val="20011"/>
                    </a:ext>
                  </a:extLst>
                </a:gridCol>
              </a:tblGrid>
              <a:tr h="270000"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SC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RS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PR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SP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RJ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MG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ES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DF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GO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MS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MT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4138943772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43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460727012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39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2401780492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276988336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3449430304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</a:tbl>
          </a:graphicData>
        </a:graphic>
      </p:graphicFrame>
      <p:sp>
        <p:nvSpPr>
          <p:cNvPr id="72" name="CaixaDeTexto 71"/>
          <p:cNvSpPr txBox="1"/>
          <p:nvPr/>
        </p:nvSpPr>
        <p:spPr>
          <a:xfrm>
            <a:off x="5537014" y="2959186"/>
            <a:ext cx="553357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pt-BR" sz="1200" dirty="0">
                <a:solidFill>
                  <a:schemeClr val="tx2">
                    <a:lumMod val="75000"/>
                  </a:schemeClr>
                </a:solidFill>
              </a:rPr>
              <a:t>base: </a:t>
            </a:r>
          </a:p>
        </p:txBody>
      </p:sp>
      <p:graphicFrame>
        <p:nvGraphicFramePr>
          <p:cNvPr id="73" name="Tabela 7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039183646"/>
              </p:ext>
            </p:extLst>
          </p:nvPr>
        </p:nvGraphicFramePr>
        <p:xfrm>
          <a:off x="6033422" y="2924637"/>
          <a:ext cx="4074928" cy="360534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70448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370448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370448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  <a:gridCol w="370448">
                  <a:extLst>
                    <a:ext uri="{9D8B030D-6E8A-4147-A177-3AD203B41FA5}">
                      <a16:colId xmlns:a16="http://schemas.microsoft.com/office/drawing/2014/main" xmlns="" val="20003"/>
                    </a:ext>
                  </a:extLst>
                </a:gridCol>
                <a:gridCol w="370448">
                  <a:extLst>
                    <a:ext uri="{9D8B030D-6E8A-4147-A177-3AD203B41FA5}">
                      <a16:colId xmlns:a16="http://schemas.microsoft.com/office/drawing/2014/main" xmlns="" val="20004"/>
                    </a:ext>
                  </a:extLst>
                </a:gridCol>
                <a:gridCol w="370448">
                  <a:extLst>
                    <a:ext uri="{9D8B030D-6E8A-4147-A177-3AD203B41FA5}">
                      <a16:colId xmlns:a16="http://schemas.microsoft.com/office/drawing/2014/main" xmlns="" val="20005"/>
                    </a:ext>
                  </a:extLst>
                </a:gridCol>
                <a:gridCol w="370448">
                  <a:extLst>
                    <a:ext uri="{9D8B030D-6E8A-4147-A177-3AD203B41FA5}">
                      <a16:colId xmlns:a16="http://schemas.microsoft.com/office/drawing/2014/main" xmlns="" val="20006"/>
                    </a:ext>
                  </a:extLst>
                </a:gridCol>
                <a:gridCol w="370448">
                  <a:extLst>
                    <a:ext uri="{9D8B030D-6E8A-4147-A177-3AD203B41FA5}">
                      <a16:colId xmlns:a16="http://schemas.microsoft.com/office/drawing/2014/main" xmlns="" val="20007"/>
                    </a:ext>
                  </a:extLst>
                </a:gridCol>
                <a:gridCol w="370448">
                  <a:extLst>
                    <a:ext uri="{9D8B030D-6E8A-4147-A177-3AD203B41FA5}">
                      <a16:colId xmlns:a16="http://schemas.microsoft.com/office/drawing/2014/main" xmlns="" val="20008"/>
                    </a:ext>
                  </a:extLst>
                </a:gridCol>
                <a:gridCol w="370448">
                  <a:extLst>
                    <a:ext uri="{9D8B030D-6E8A-4147-A177-3AD203B41FA5}">
                      <a16:colId xmlns:a16="http://schemas.microsoft.com/office/drawing/2014/main" xmlns="" val="20009"/>
                    </a:ext>
                  </a:extLst>
                </a:gridCol>
                <a:gridCol w="370448">
                  <a:extLst>
                    <a:ext uri="{9D8B030D-6E8A-4147-A177-3AD203B41FA5}">
                      <a16:colId xmlns:a16="http://schemas.microsoft.com/office/drawing/2014/main" xmlns="" val="20010"/>
                    </a:ext>
                  </a:extLst>
                </a:gridCol>
              </a:tblGrid>
              <a:tr h="360534"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396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622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611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626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50" b="0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580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637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409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425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50" b="0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424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401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410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</a:tbl>
          </a:graphicData>
        </a:graphic>
      </p:graphicFrame>
      <p:graphicFrame>
        <p:nvGraphicFramePr>
          <p:cNvPr id="74" name="Tabela 7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473537637"/>
              </p:ext>
            </p:extLst>
          </p:nvPr>
        </p:nvGraphicFramePr>
        <p:xfrm>
          <a:off x="6035539" y="3309388"/>
          <a:ext cx="5932048" cy="2510319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70753">
                  <a:extLst>
                    <a:ext uri="{9D8B030D-6E8A-4147-A177-3AD203B41FA5}">
                      <a16:colId xmlns:a16="http://schemas.microsoft.com/office/drawing/2014/main" xmlns="" val="2508618538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xmlns="" val="3216808406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xmlns="" val="3511244442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xmlns="" val="20015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xmlns="" val="20016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xmlns="" val="20017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xmlns="" val="20018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xmlns="" val="20019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xmlns="" val="20020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xmlns="" val="20021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xmlns="" val="20022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xmlns="" val="20023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xmlns="" val="20024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xmlns="" val="20025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xmlns="" val="20026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xmlns="" val="20027"/>
                    </a:ext>
                  </a:extLst>
                </a:gridCol>
              </a:tblGrid>
              <a:tr h="466743"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SE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RN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PI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PE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PB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MA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CE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BA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AL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TO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AM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AC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PA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AP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RR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RO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4138943772"/>
                  </a:ext>
                </a:extLst>
              </a:tr>
              <a:tr h="340596"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460727012"/>
                  </a:ext>
                </a:extLst>
              </a:tr>
              <a:tr h="340596"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2401780492"/>
                  </a:ext>
                </a:extLst>
              </a:tr>
              <a:tr h="340596"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276988336"/>
                  </a:ext>
                </a:extLst>
              </a:tr>
              <a:tr h="340596"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3449430304"/>
                  </a:ext>
                </a:extLst>
              </a:tr>
              <a:tr h="340596"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40596"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</a:tbl>
          </a:graphicData>
        </a:graphic>
      </p:graphicFrame>
      <p:graphicFrame>
        <p:nvGraphicFramePr>
          <p:cNvPr id="75" name="Tabela 7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430288585"/>
              </p:ext>
            </p:extLst>
          </p:nvPr>
        </p:nvGraphicFramePr>
        <p:xfrm>
          <a:off x="3969185" y="3820417"/>
          <a:ext cx="2014237" cy="1966650"/>
        </p:xfrm>
        <a:graphic>
          <a:graphicData uri="http://schemas.openxmlformats.org/drawingml/2006/table">
            <a:tbl>
              <a:tblPr bandRow="1">
                <a:tableStyleId>{5C22544A-7EE6-4342-B048-85BDC9FD1C3A}</a:tableStyleId>
              </a:tblPr>
              <a:tblGrid>
                <a:gridCol w="2014237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</a:tblGrid>
              <a:tr h="335280">
                <a:tc>
                  <a:txBody>
                    <a:bodyPr/>
                    <a:lstStyle/>
                    <a:p>
                      <a:pPr algn="r"/>
                      <a:r>
                        <a:rPr lang="pt-BR" sz="1600" b="1" dirty="0">
                          <a:solidFill>
                            <a:srgbClr val="0070C0"/>
                          </a:solidFill>
                        </a:rPr>
                        <a:t>SEBRAE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26274">
                <a:tc>
                  <a:txBody>
                    <a:bodyPr/>
                    <a:lstStyle/>
                    <a:p>
                      <a:pPr algn="r" rtl="0" fontAlgn="t"/>
                      <a:r>
                        <a:rPr lang="pt-BR" sz="1600" b="0" i="0" u="none" strike="noStrike" dirty="0">
                          <a:solidFill>
                            <a:srgbClr val="3B3838"/>
                          </a:solidFill>
                          <a:effectLst/>
                          <a:latin typeface="Calibri" panose="020F0502020204030204" pitchFamily="34" charset="0"/>
                        </a:rPr>
                        <a:t>‘</a:t>
                      </a:r>
                      <a:r>
                        <a:rPr lang="pt-BR" sz="1600" b="0" i="0" u="none" strike="noStrike" dirty="0" err="1">
                          <a:solidFill>
                            <a:srgbClr val="3B3838"/>
                          </a:solidFill>
                          <a:effectLst/>
                          <a:latin typeface="Calibri" panose="020F0502020204030204" pitchFamily="34" charset="0"/>
                        </a:rPr>
                        <a:t>n.s.’|’s.r</a:t>
                      </a:r>
                      <a:r>
                        <a:rPr lang="pt-BR" sz="1600" b="0" i="0" u="none" strike="noStrike" dirty="0">
                          <a:solidFill>
                            <a:srgbClr val="3B3838"/>
                          </a:solidFill>
                          <a:effectLst/>
                          <a:latin typeface="Calibri" panose="020F0502020204030204" pitchFamily="34" charset="0"/>
                        </a:rPr>
                        <a:t>’| ’não lembra 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26274">
                <a:tc>
                  <a:txBody>
                    <a:bodyPr/>
                    <a:lstStyle/>
                    <a:p>
                      <a:pPr algn="r" rtl="0" fontAlgn="t"/>
                      <a:r>
                        <a:rPr lang="pt-BR" sz="1600" b="0" i="0" u="none" strike="noStrike" dirty="0">
                          <a:solidFill>
                            <a:srgbClr val="3B3838"/>
                          </a:solidFill>
                          <a:effectLst/>
                          <a:latin typeface="Calibri" panose="020F0502020204030204" pitchFamily="34" charset="0"/>
                        </a:rPr>
                        <a:t>bancos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26274">
                <a:tc>
                  <a:txBody>
                    <a:bodyPr/>
                    <a:lstStyle/>
                    <a:p>
                      <a:pPr algn="r" rtl="0" fontAlgn="t"/>
                      <a:r>
                        <a:rPr lang="pt-BR" sz="1600" b="0" i="0" u="none" strike="noStrike" dirty="0">
                          <a:solidFill>
                            <a:srgbClr val="3B3838"/>
                          </a:solidFill>
                          <a:effectLst/>
                          <a:latin typeface="Calibri" panose="020F0502020204030204" pitchFamily="34" charset="0"/>
                        </a:rPr>
                        <a:t>SENAI | SESI | IEL | CNI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26274">
                <a:tc>
                  <a:txBody>
                    <a:bodyPr/>
                    <a:lstStyle/>
                    <a:p>
                      <a:pPr algn="r" rtl="0" fontAlgn="t"/>
                      <a:r>
                        <a:rPr lang="pt-BR" sz="1600" b="0" i="0" u="none" strike="noStrike" dirty="0">
                          <a:solidFill>
                            <a:srgbClr val="3B3838"/>
                          </a:solidFill>
                          <a:effectLst/>
                          <a:latin typeface="Calibri" panose="020F0502020204030204" pitchFamily="34" charset="0"/>
                        </a:rPr>
                        <a:t>SENAC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26274">
                <a:tc>
                  <a:txBody>
                    <a:bodyPr/>
                    <a:lstStyle/>
                    <a:p>
                      <a:pPr algn="r" rtl="0" fontAlgn="t"/>
                      <a:r>
                        <a:rPr lang="pt-BR" sz="1600" b="0" i="0" u="none" strike="noStrike" dirty="0">
                          <a:solidFill>
                            <a:srgbClr val="3B3838"/>
                          </a:solidFill>
                          <a:effectLst/>
                          <a:latin typeface="Calibri" panose="020F0502020204030204" pitchFamily="34" charset="0"/>
                        </a:rPr>
                        <a:t>outros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</a:tbl>
          </a:graphicData>
        </a:graphic>
      </p:graphicFrame>
      <p:sp>
        <p:nvSpPr>
          <p:cNvPr id="76" name="CaixaDeTexto 75"/>
          <p:cNvSpPr txBox="1"/>
          <p:nvPr/>
        </p:nvSpPr>
        <p:spPr>
          <a:xfrm>
            <a:off x="5537014" y="5819707"/>
            <a:ext cx="553357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pt-BR" sz="1200" dirty="0">
                <a:solidFill>
                  <a:schemeClr val="tx2">
                    <a:lumMod val="75000"/>
                  </a:schemeClr>
                </a:solidFill>
              </a:rPr>
              <a:t>base: </a:t>
            </a:r>
          </a:p>
        </p:txBody>
      </p:sp>
      <p:graphicFrame>
        <p:nvGraphicFramePr>
          <p:cNvPr id="77" name="Tabela 7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98430144"/>
              </p:ext>
            </p:extLst>
          </p:nvPr>
        </p:nvGraphicFramePr>
        <p:xfrm>
          <a:off x="6033426" y="5785158"/>
          <a:ext cx="5934160" cy="360534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70885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370885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370885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  <a:gridCol w="370885">
                  <a:extLst>
                    <a:ext uri="{9D8B030D-6E8A-4147-A177-3AD203B41FA5}">
                      <a16:colId xmlns:a16="http://schemas.microsoft.com/office/drawing/2014/main" xmlns="" val="20003"/>
                    </a:ext>
                  </a:extLst>
                </a:gridCol>
                <a:gridCol w="370885">
                  <a:extLst>
                    <a:ext uri="{9D8B030D-6E8A-4147-A177-3AD203B41FA5}">
                      <a16:colId xmlns:a16="http://schemas.microsoft.com/office/drawing/2014/main" xmlns="" val="20004"/>
                    </a:ext>
                  </a:extLst>
                </a:gridCol>
                <a:gridCol w="370885">
                  <a:extLst>
                    <a:ext uri="{9D8B030D-6E8A-4147-A177-3AD203B41FA5}">
                      <a16:colId xmlns:a16="http://schemas.microsoft.com/office/drawing/2014/main" xmlns="" val="20005"/>
                    </a:ext>
                  </a:extLst>
                </a:gridCol>
                <a:gridCol w="370885">
                  <a:extLst>
                    <a:ext uri="{9D8B030D-6E8A-4147-A177-3AD203B41FA5}">
                      <a16:colId xmlns:a16="http://schemas.microsoft.com/office/drawing/2014/main" xmlns="" val="20006"/>
                    </a:ext>
                  </a:extLst>
                </a:gridCol>
                <a:gridCol w="370885">
                  <a:extLst>
                    <a:ext uri="{9D8B030D-6E8A-4147-A177-3AD203B41FA5}">
                      <a16:colId xmlns:a16="http://schemas.microsoft.com/office/drawing/2014/main" xmlns="" val="20007"/>
                    </a:ext>
                  </a:extLst>
                </a:gridCol>
                <a:gridCol w="370885">
                  <a:extLst>
                    <a:ext uri="{9D8B030D-6E8A-4147-A177-3AD203B41FA5}">
                      <a16:colId xmlns:a16="http://schemas.microsoft.com/office/drawing/2014/main" xmlns="" val="20008"/>
                    </a:ext>
                  </a:extLst>
                </a:gridCol>
                <a:gridCol w="370885">
                  <a:extLst>
                    <a:ext uri="{9D8B030D-6E8A-4147-A177-3AD203B41FA5}">
                      <a16:colId xmlns:a16="http://schemas.microsoft.com/office/drawing/2014/main" xmlns="" val="20009"/>
                    </a:ext>
                  </a:extLst>
                </a:gridCol>
                <a:gridCol w="370885">
                  <a:extLst>
                    <a:ext uri="{9D8B030D-6E8A-4147-A177-3AD203B41FA5}">
                      <a16:colId xmlns:a16="http://schemas.microsoft.com/office/drawing/2014/main" xmlns="" val="20010"/>
                    </a:ext>
                  </a:extLst>
                </a:gridCol>
                <a:gridCol w="370885">
                  <a:extLst>
                    <a:ext uri="{9D8B030D-6E8A-4147-A177-3AD203B41FA5}">
                      <a16:colId xmlns:a16="http://schemas.microsoft.com/office/drawing/2014/main" xmlns="" val="20011"/>
                    </a:ext>
                  </a:extLst>
                </a:gridCol>
                <a:gridCol w="370885">
                  <a:extLst>
                    <a:ext uri="{9D8B030D-6E8A-4147-A177-3AD203B41FA5}">
                      <a16:colId xmlns:a16="http://schemas.microsoft.com/office/drawing/2014/main" xmlns="" val="20012"/>
                    </a:ext>
                  </a:extLst>
                </a:gridCol>
                <a:gridCol w="370885">
                  <a:extLst>
                    <a:ext uri="{9D8B030D-6E8A-4147-A177-3AD203B41FA5}">
                      <a16:colId xmlns:a16="http://schemas.microsoft.com/office/drawing/2014/main" xmlns="" val="203119777"/>
                    </a:ext>
                  </a:extLst>
                </a:gridCol>
                <a:gridCol w="370885">
                  <a:extLst>
                    <a:ext uri="{9D8B030D-6E8A-4147-A177-3AD203B41FA5}">
                      <a16:colId xmlns:a16="http://schemas.microsoft.com/office/drawing/2014/main" xmlns="" val="2134523536"/>
                    </a:ext>
                  </a:extLst>
                </a:gridCol>
                <a:gridCol w="370885">
                  <a:extLst>
                    <a:ext uri="{9D8B030D-6E8A-4147-A177-3AD203B41FA5}">
                      <a16:colId xmlns:a16="http://schemas.microsoft.com/office/drawing/2014/main" xmlns="" val="2399381869"/>
                    </a:ext>
                  </a:extLst>
                </a:gridCol>
              </a:tblGrid>
              <a:tr h="360534"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396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406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402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414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415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388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415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419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403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380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373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386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50" b="0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382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324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362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384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</a:tbl>
          </a:graphicData>
        </a:graphic>
      </p:graphicFrame>
      <p:sp>
        <p:nvSpPr>
          <p:cNvPr id="80" name="Retângulo 79"/>
          <p:cNvSpPr/>
          <p:nvPr/>
        </p:nvSpPr>
        <p:spPr>
          <a:xfrm>
            <a:off x="3704352" y="419100"/>
            <a:ext cx="8487647" cy="5889625"/>
          </a:xfrm>
          <a:prstGeom prst="rect">
            <a:avLst/>
          </a:prstGeom>
          <a:solidFill>
            <a:srgbClr val="FFFFFF">
              <a:alpha val="89804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82" name="CaixaDeTexto 81"/>
          <p:cNvSpPr txBox="1"/>
          <p:nvPr/>
        </p:nvSpPr>
        <p:spPr>
          <a:xfrm>
            <a:off x="4858570" y="2035307"/>
            <a:ext cx="1714772" cy="835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2400" b="1" dirty="0">
                <a:solidFill>
                  <a:schemeClr val="bg1">
                    <a:lumMod val="50000"/>
                  </a:schemeClr>
                </a:solidFill>
              </a:rPr>
              <a:t>maiores lembranças</a:t>
            </a:r>
            <a:endParaRPr lang="pt-BR" sz="2400" dirty="0">
              <a:solidFill>
                <a:schemeClr val="accent5">
                  <a:lumMod val="50000"/>
                </a:schemeClr>
              </a:solidFill>
            </a:endParaRPr>
          </a:p>
        </p:txBody>
      </p:sp>
      <p:sp>
        <p:nvSpPr>
          <p:cNvPr id="83" name="CaixaDeTexto 82"/>
          <p:cNvSpPr txBox="1"/>
          <p:nvPr/>
        </p:nvSpPr>
        <p:spPr>
          <a:xfrm>
            <a:off x="4858570" y="4728556"/>
            <a:ext cx="1714772" cy="835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2400" b="1" dirty="0">
                <a:solidFill>
                  <a:schemeClr val="bg1">
                    <a:lumMod val="50000"/>
                  </a:schemeClr>
                </a:solidFill>
              </a:rPr>
              <a:t>menores lembranças</a:t>
            </a:r>
            <a:endParaRPr lang="pt-BR" sz="2400" dirty="0">
              <a:solidFill>
                <a:schemeClr val="accent5">
                  <a:lumMod val="50000"/>
                </a:schemeClr>
              </a:solidFill>
            </a:endParaRPr>
          </a:p>
        </p:txBody>
      </p:sp>
      <p:grpSp>
        <p:nvGrpSpPr>
          <p:cNvPr id="84" name="Group 4"/>
          <p:cNvGrpSpPr>
            <a:grpSpLocks noChangeAspect="1"/>
          </p:cNvGrpSpPr>
          <p:nvPr/>
        </p:nvGrpSpPr>
        <p:grpSpPr bwMode="auto">
          <a:xfrm>
            <a:off x="4958292" y="1570206"/>
            <a:ext cx="529816" cy="517967"/>
            <a:chOff x="2005" y="3016"/>
            <a:chExt cx="939" cy="918"/>
          </a:xfrm>
          <a:solidFill>
            <a:srgbClr val="92D050"/>
          </a:solidFill>
        </p:grpSpPr>
        <p:sp>
          <p:nvSpPr>
            <p:cNvPr id="85" name="Freeform 5"/>
            <p:cNvSpPr>
              <a:spLocks noEditPoints="1"/>
            </p:cNvSpPr>
            <p:nvPr/>
          </p:nvSpPr>
          <p:spPr bwMode="auto">
            <a:xfrm>
              <a:off x="2022" y="3409"/>
              <a:ext cx="201" cy="493"/>
            </a:xfrm>
            <a:custGeom>
              <a:avLst/>
              <a:gdLst>
                <a:gd name="T0" fmla="*/ 321 w 334"/>
                <a:gd name="T1" fmla="*/ 820 h 820"/>
                <a:gd name="T2" fmla="*/ 13 w 334"/>
                <a:gd name="T3" fmla="*/ 820 h 820"/>
                <a:gd name="T4" fmla="*/ 0 w 334"/>
                <a:gd name="T5" fmla="*/ 807 h 820"/>
                <a:gd name="T6" fmla="*/ 0 w 334"/>
                <a:gd name="T7" fmla="*/ 12 h 820"/>
                <a:gd name="T8" fmla="*/ 13 w 334"/>
                <a:gd name="T9" fmla="*/ 0 h 820"/>
                <a:gd name="T10" fmla="*/ 321 w 334"/>
                <a:gd name="T11" fmla="*/ 0 h 820"/>
                <a:gd name="T12" fmla="*/ 334 w 334"/>
                <a:gd name="T13" fmla="*/ 12 h 820"/>
                <a:gd name="T14" fmla="*/ 334 w 334"/>
                <a:gd name="T15" fmla="*/ 807 h 820"/>
                <a:gd name="T16" fmla="*/ 321 w 334"/>
                <a:gd name="T17" fmla="*/ 820 h 820"/>
                <a:gd name="T18" fmla="*/ 321 w 334"/>
                <a:gd name="T19" fmla="*/ 820 h 820"/>
                <a:gd name="T20" fmla="*/ 321 w 334"/>
                <a:gd name="T21" fmla="*/ 820 h 8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4" h="820">
                  <a:moveTo>
                    <a:pt x="321" y="820"/>
                  </a:moveTo>
                  <a:cubicBezTo>
                    <a:pt x="13" y="820"/>
                    <a:pt x="13" y="820"/>
                    <a:pt x="13" y="820"/>
                  </a:cubicBezTo>
                  <a:cubicBezTo>
                    <a:pt x="6" y="820"/>
                    <a:pt x="0" y="814"/>
                    <a:pt x="0" y="807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6"/>
                    <a:pt x="6" y="0"/>
                    <a:pt x="13" y="0"/>
                  </a:cubicBezTo>
                  <a:cubicBezTo>
                    <a:pt x="321" y="0"/>
                    <a:pt x="321" y="0"/>
                    <a:pt x="321" y="0"/>
                  </a:cubicBezTo>
                  <a:cubicBezTo>
                    <a:pt x="328" y="0"/>
                    <a:pt x="334" y="6"/>
                    <a:pt x="334" y="12"/>
                  </a:cubicBezTo>
                  <a:cubicBezTo>
                    <a:pt x="334" y="807"/>
                    <a:pt x="334" y="807"/>
                    <a:pt x="334" y="807"/>
                  </a:cubicBezTo>
                  <a:cubicBezTo>
                    <a:pt x="334" y="814"/>
                    <a:pt x="328" y="820"/>
                    <a:pt x="321" y="820"/>
                  </a:cubicBezTo>
                  <a:close/>
                  <a:moveTo>
                    <a:pt x="321" y="820"/>
                  </a:moveTo>
                  <a:cubicBezTo>
                    <a:pt x="321" y="820"/>
                    <a:pt x="321" y="820"/>
                    <a:pt x="321" y="82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86" name="Freeform 6"/>
            <p:cNvSpPr>
              <a:spLocks noEditPoints="1"/>
            </p:cNvSpPr>
            <p:nvPr/>
          </p:nvSpPr>
          <p:spPr bwMode="auto">
            <a:xfrm>
              <a:off x="2005" y="3016"/>
              <a:ext cx="939" cy="918"/>
            </a:xfrm>
            <a:custGeom>
              <a:avLst/>
              <a:gdLst>
                <a:gd name="T0" fmla="*/ 911 w 1562"/>
                <a:gd name="T1" fmla="*/ 66 h 1527"/>
                <a:gd name="T2" fmla="*/ 691 w 1562"/>
                <a:gd name="T3" fmla="*/ 39 h 1527"/>
                <a:gd name="T4" fmla="*/ 670 w 1562"/>
                <a:gd name="T5" fmla="*/ 67 h 1527"/>
                <a:gd name="T6" fmla="*/ 670 w 1562"/>
                <a:gd name="T7" fmla="*/ 342 h 1527"/>
                <a:gd name="T8" fmla="*/ 539 w 1562"/>
                <a:gd name="T9" fmla="*/ 576 h 1527"/>
                <a:gd name="T10" fmla="*/ 402 w 1562"/>
                <a:gd name="T11" fmla="*/ 644 h 1527"/>
                <a:gd name="T12" fmla="*/ 400 w 1562"/>
                <a:gd name="T13" fmla="*/ 645 h 1527"/>
                <a:gd name="T14" fmla="*/ 384 w 1562"/>
                <a:gd name="T15" fmla="*/ 650 h 1527"/>
                <a:gd name="T16" fmla="*/ 337 w 1562"/>
                <a:gd name="T17" fmla="*/ 624 h 1527"/>
                <a:gd name="T18" fmla="*/ 54 w 1562"/>
                <a:gd name="T19" fmla="*/ 624 h 1527"/>
                <a:gd name="T20" fmla="*/ 0 w 1562"/>
                <a:gd name="T21" fmla="*/ 678 h 1527"/>
                <a:gd name="T22" fmla="*/ 0 w 1562"/>
                <a:gd name="T23" fmla="*/ 1448 h 1527"/>
                <a:gd name="T24" fmla="*/ 54 w 1562"/>
                <a:gd name="T25" fmla="*/ 1502 h 1527"/>
                <a:gd name="T26" fmla="*/ 338 w 1562"/>
                <a:gd name="T27" fmla="*/ 1502 h 1527"/>
                <a:gd name="T28" fmla="*/ 390 w 1562"/>
                <a:gd name="T29" fmla="*/ 1460 h 1527"/>
                <a:gd name="T30" fmla="*/ 542 w 1562"/>
                <a:gd name="T31" fmla="*/ 1527 h 1527"/>
                <a:gd name="T32" fmla="*/ 1214 w 1562"/>
                <a:gd name="T33" fmla="*/ 1527 h 1527"/>
                <a:gd name="T34" fmla="*/ 1464 w 1562"/>
                <a:gd name="T35" fmla="*/ 1322 h 1527"/>
                <a:gd name="T36" fmla="*/ 1549 w 1562"/>
                <a:gd name="T37" fmla="*/ 777 h 1527"/>
                <a:gd name="T38" fmla="*/ 1467 w 1562"/>
                <a:gd name="T39" fmla="*/ 573 h 1527"/>
                <a:gd name="T40" fmla="*/ 1346 w 1562"/>
                <a:gd name="T41" fmla="*/ 534 h 1527"/>
                <a:gd name="T42" fmla="*/ 996 w 1562"/>
                <a:gd name="T43" fmla="*/ 534 h 1527"/>
                <a:gd name="T44" fmla="*/ 996 w 1562"/>
                <a:gd name="T45" fmla="*/ 279 h 1527"/>
                <a:gd name="T46" fmla="*/ 911 w 1562"/>
                <a:gd name="T47" fmla="*/ 66 h 1527"/>
                <a:gd name="T48" fmla="*/ 333 w 1562"/>
                <a:gd name="T49" fmla="*/ 1444 h 1527"/>
                <a:gd name="T50" fmla="*/ 58 w 1562"/>
                <a:gd name="T51" fmla="*/ 1444 h 1527"/>
                <a:gd name="T52" fmla="*/ 58 w 1562"/>
                <a:gd name="T53" fmla="*/ 682 h 1527"/>
                <a:gd name="T54" fmla="*/ 333 w 1562"/>
                <a:gd name="T55" fmla="*/ 682 h 1527"/>
                <a:gd name="T56" fmla="*/ 333 w 1562"/>
                <a:gd name="T57" fmla="*/ 1444 h 1527"/>
                <a:gd name="T58" fmla="*/ 1346 w 1562"/>
                <a:gd name="T59" fmla="*/ 592 h 1527"/>
                <a:gd name="T60" fmla="*/ 1433 w 1562"/>
                <a:gd name="T61" fmla="*/ 620 h 1527"/>
                <a:gd name="T62" fmla="*/ 1492 w 1562"/>
                <a:gd name="T63" fmla="*/ 768 h 1527"/>
                <a:gd name="T64" fmla="*/ 1406 w 1562"/>
                <a:gd name="T65" fmla="*/ 1313 h 1527"/>
                <a:gd name="T66" fmla="*/ 1406 w 1562"/>
                <a:gd name="T67" fmla="*/ 1314 h 1527"/>
                <a:gd name="T68" fmla="*/ 1214 w 1562"/>
                <a:gd name="T69" fmla="*/ 1468 h 1527"/>
                <a:gd name="T70" fmla="*/ 542 w 1562"/>
                <a:gd name="T71" fmla="*/ 1468 h 1527"/>
                <a:gd name="T72" fmla="*/ 392 w 1562"/>
                <a:gd name="T73" fmla="*/ 1318 h 1527"/>
                <a:gd name="T74" fmla="*/ 392 w 1562"/>
                <a:gd name="T75" fmla="*/ 709 h 1527"/>
                <a:gd name="T76" fmla="*/ 418 w 1562"/>
                <a:gd name="T77" fmla="*/ 700 h 1527"/>
                <a:gd name="T78" fmla="*/ 571 w 1562"/>
                <a:gd name="T79" fmla="*/ 624 h 1527"/>
                <a:gd name="T80" fmla="*/ 728 w 1562"/>
                <a:gd name="T81" fmla="*/ 342 h 1527"/>
                <a:gd name="T82" fmla="*/ 728 w 1562"/>
                <a:gd name="T83" fmla="*/ 90 h 1527"/>
                <a:gd name="T84" fmla="*/ 877 w 1562"/>
                <a:gd name="T85" fmla="*/ 113 h 1527"/>
                <a:gd name="T86" fmla="*/ 939 w 1562"/>
                <a:gd name="T87" fmla="*/ 279 h 1527"/>
                <a:gd name="T88" fmla="*/ 939 w 1562"/>
                <a:gd name="T89" fmla="*/ 563 h 1527"/>
                <a:gd name="T90" fmla="*/ 968 w 1562"/>
                <a:gd name="T91" fmla="*/ 592 h 1527"/>
                <a:gd name="T92" fmla="*/ 1346 w 1562"/>
                <a:gd name="T93" fmla="*/ 592 h 1527"/>
                <a:gd name="T94" fmla="*/ 1346 w 1562"/>
                <a:gd name="T95" fmla="*/ 592 h 1527"/>
                <a:gd name="T96" fmla="*/ 1346 w 1562"/>
                <a:gd name="T97" fmla="*/ 592 h 15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562" h="1527">
                  <a:moveTo>
                    <a:pt x="911" y="66"/>
                  </a:moveTo>
                  <a:cubicBezTo>
                    <a:pt x="820" y="0"/>
                    <a:pt x="696" y="38"/>
                    <a:pt x="691" y="39"/>
                  </a:cubicBezTo>
                  <a:cubicBezTo>
                    <a:pt x="678" y="43"/>
                    <a:pt x="670" y="55"/>
                    <a:pt x="670" y="67"/>
                  </a:cubicBezTo>
                  <a:cubicBezTo>
                    <a:pt x="670" y="342"/>
                    <a:pt x="670" y="342"/>
                    <a:pt x="670" y="342"/>
                  </a:cubicBezTo>
                  <a:cubicBezTo>
                    <a:pt x="670" y="435"/>
                    <a:pt x="626" y="513"/>
                    <a:pt x="539" y="576"/>
                  </a:cubicBezTo>
                  <a:cubicBezTo>
                    <a:pt x="471" y="624"/>
                    <a:pt x="402" y="644"/>
                    <a:pt x="402" y="644"/>
                  </a:cubicBezTo>
                  <a:cubicBezTo>
                    <a:pt x="401" y="644"/>
                    <a:pt x="401" y="645"/>
                    <a:pt x="400" y="645"/>
                  </a:cubicBezTo>
                  <a:cubicBezTo>
                    <a:pt x="384" y="650"/>
                    <a:pt x="384" y="650"/>
                    <a:pt x="384" y="650"/>
                  </a:cubicBezTo>
                  <a:cubicBezTo>
                    <a:pt x="374" y="635"/>
                    <a:pt x="357" y="624"/>
                    <a:pt x="337" y="624"/>
                  </a:cubicBezTo>
                  <a:cubicBezTo>
                    <a:pt x="54" y="624"/>
                    <a:pt x="54" y="624"/>
                    <a:pt x="54" y="624"/>
                  </a:cubicBezTo>
                  <a:cubicBezTo>
                    <a:pt x="24" y="624"/>
                    <a:pt x="0" y="648"/>
                    <a:pt x="0" y="678"/>
                  </a:cubicBezTo>
                  <a:cubicBezTo>
                    <a:pt x="0" y="1448"/>
                    <a:pt x="0" y="1448"/>
                    <a:pt x="0" y="1448"/>
                  </a:cubicBezTo>
                  <a:cubicBezTo>
                    <a:pt x="0" y="1478"/>
                    <a:pt x="24" y="1502"/>
                    <a:pt x="54" y="1502"/>
                  </a:cubicBezTo>
                  <a:cubicBezTo>
                    <a:pt x="338" y="1502"/>
                    <a:pt x="338" y="1502"/>
                    <a:pt x="338" y="1502"/>
                  </a:cubicBezTo>
                  <a:cubicBezTo>
                    <a:pt x="363" y="1502"/>
                    <a:pt x="385" y="1484"/>
                    <a:pt x="390" y="1460"/>
                  </a:cubicBezTo>
                  <a:cubicBezTo>
                    <a:pt x="428" y="1501"/>
                    <a:pt x="482" y="1527"/>
                    <a:pt x="542" y="1527"/>
                  </a:cubicBezTo>
                  <a:cubicBezTo>
                    <a:pt x="1214" y="1527"/>
                    <a:pt x="1214" y="1527"/>
                    <a:pt x="1214" y="1527"/>
                  </a:cubicBezTo>
                  <a:cubicBezTo>
                    <a:pt x="1356" y="1527"/>
                    <a:pt x="1448" y="1452"/>
                    <a:pt x="1464" y="1322"/>
                  </a:cubicBezTo>
                  <a:cubicBezTo>
                    <a:pt x="1549" y="777"/>
                    <a:pt x="1549" y="777"/>
                    <a:pt x="1549" y="777"/>
                  </a:cubicBezTo>
                  <a:cubicBezTo>
                    <a:pt x="1562" y="698"/>
                    <a:pt x="1530" y="618"/>
                    <a:pt x="1467" y="573"/>
                  </a:cubicBezTo>
                  <a:cubicBezTo>
                    <a:pt x="1431" y="548"/>
                    <a:pt x="1389" y="534"/>
                    <a:pt x="1346" y="534"/>
                  </a:cubicBezTo>
                  <a:cubicBezTo>
                    <a:pt x="996" y="534"/>
                    <a:pt x="996" y="534"/>
                    <a:pt x="996" y="534"/>
                  </a:cubicBezTo>
                  <a:cubicBezTo>
                    <a:pt x="996" y="279"/>
                    <a:pt x="996" y="279"/>
                    <a:pt x="996" y="279"/>
                  </a:cubicBezTo>
                  <a:cubicBezTo>
                    <a:pt x="996" y="180"/>
                    <a:pt x="968" y="108"/>
                    <a:pt x="911" y="66"/>
                  </a:cubicBezTo>
                  <a:close/>
                  <a:moveTo>
                    <a:pt x="333" y="1444"/>
                  </a:moveTo>
                  <a:cubicBezTo>
                    <a:pt x="58" y="1444"/>
                    <a:pt x="58" y="1444"/>
                    <a:pt x="58" y="1444"/>
                  </a:cubicBezTo>
                  <a:cubicBezTo>
                    <a:pt x="58" y="682"/>
                    <a:pt x="58" y="682"/>
                    <a:pt x="58" y="682"/>
                  </a:cubicBezTo>
                  <a:cubicBezTo>
                    <a:pt x="333" y="682"/>
                    <a:pt x="333" y="682"/>
                    <a:pt x="333" y="682"/>
                  </a:cubicBezTo>
                  <a:lnTo>
                    <a:pt x="333" y="1444"/>
                  </a:lnTo>
                  <a:close/>
                  <a:moveTo>
                    <a:pt x="1346" y="592"/>
                  </a:moveTo>
                  <a:cubicBezTo>
                    <a:pt x="1377" y="592"/>
                    <a:pt x="1407" y="602"/>
                    <a:pt x="1433" y="620"/>
                  </a:cubicBezTo>
                  <a:cubicBezTo>
                    <a:pt x="1478" y="653"/>
                    <a:pt x="1501" y="711"/>
                    <a:pt x="1492" y="768"/>
                  </a:cubicBezTo>
                  <a:cubicBezTo>
                    <a:pt x="1406" y="1313"/>
                    <a:pt x="1406" y="1313"/>
                    <a:pt x="1406" y="1313"/>
                  </a:cubicBezTo>
                  <a:cubicBezTo>
                    <a:pt x="1406" y="1314"/>
                    <a:pt x="1406" y="1314"/>
                    <a:pt x="1406" y="1314"/>
                  </a:cubicBezTo>
                  <a:cubicBezTo>
                    <a:pt x="1391" y="1441"/>
                    <a:pt x="1293" y="1468"/>
                    <a:pt x="1214" y="1468"/>
                  </a:cubicBezTo>
                  <a:cubicBezTo>
                    <a:pt x="542" y="1468"/>
                    <a:pt x="542" y="1468"/>
                    <a:pt x="542" y="1468"/>
                  </a:cubicBezTo>
                  <a:cubicBezTo>
                    <a:pt x="459" y="1468"/>
                    <a:pt x="392" y="1401"/>
                    <a:pt x="392" y="1318"/>
                  </a:cubicBezTo>
                  <a:cubicBezTo>
                    <a:pt x="392" y="709"/>
                    <a:pt x="392" y="709"/>
                    <a:pt x="392" y="709"/>
                  </a:cubicBezTo>
                  <a:cubicBezTo>
                    <a:pt x="418" y="700"/>
                    <a:pt x="418" y="700"/>
                    <a:pt x="418" y="700"/>
                  </a:cubicBezTo>
                  <a:cubicBezTo>
                    <a:pt x="428" y="697"/>
                    <a:pt x="499" y="676"/>
                    <a:pt x="571" y="624"/>
                  </a:cubicBezTo>
                  <a:cubicBezTo>
                    <a:pt x="674" y="551"/>
                    <a:pt x="728" y="454"/>
                    <a:pt x="728" y="342"/>
                  </a:cubicBezTo>
                  <a:cubicBezTo>
                    <a:pt x="728" y="90"/>
                    <a:pt x="728" y="90"/>
                    <a:pt x="728" y="90"/>
                  </a:cubicBezTo>
                  <a:cubicBezTo>
                    <a:pt x="762" y="84"/>
                    <a:pt x="828" y="78"/>
                    <a:pt x="877" y="113"/>
                  </a:cubicBezTo>
                  <a:cubicBezTo>
                    <a:pt x="918" y="143"/>
                    <a:pt x="939" y="199"/>
                    <a:pt x="939" y="279"/>
                  </a:cubicBezTo>
                  <a:cubicBezTo>
                    <a:pt x="939" y="563"/>
                    <a:pt x="939" y="563"/>
                    <a:pt x="939" y="563"/>
                  </a:cubicBezTo>
                  <a:cubicBezTo>
                    <a:pt x="939" y="579"/>
                    <a:pt x="952" y="592"/>
                    <a:pt x="968" y="592"/>
                  </a:cubicBezTo>
                  <a:cubicBezTo>
                    <a:pt x="1346" y="592"/>
                    <a:pt x="1346" y="592"/>
                    <a:pt x="1346" y="592"/>
                  </a:cubicBezTo>
                  <a:close/>
                  <a:moveTo>
                    <a:pt x="1346" y="592"/>
                  </a:moveTo>
                  <a:cubicBezTo>
                    <a:pt x="1346" y="592"/>
                    <a:pt x="1346" y="592"/>
                    <a:pt x="1346" y="59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grpSp>
        <p:nvGrpSpPr>
          <p:cNvPr id="87" name="Group 4"/>
          <p:cNvGrpSpPr>
            <a:grpSpLocks noChangeAspect="1"/>
          </p:cNvGrpSpPr>
          <p:nvPr/>
        </p:nvGrpSpPr>
        <p:grpSpPr bwMode="auto">
          <a:xfrm rot="10800000">
            <a:off x="4958292" y="4196071"/>
            <a:ext cx="529816" cy="517967"/>
            <a:chOff x="2005" y="3016"/>
            <a:chExt cx="939" cy="918"/>
          </a:xfrm>
          <a:solidFill>
            <a:srgbClr val="C00000"/>
          </a:solidFill>
        </p:grpSpPr>
        <p:sp>
          <p:nvSpPr>
            <p:cNvPr id="88" name="Freeform 5"/>
            <p:cNvSpPr>
              <a:spLocks noEditPoints="1"/>
            </p:cNvSpPr>
            <p:nvPr/>
          </p:nvSpPr>
          <p:spPr bwMode="auto">
            <a:xfrm>
              <a:off x="2022" y="3409"/>
              <a:ext cx="201" cy="493"/>
            </a:xfrm>
            <a:custGeom>
              <a:avLst/>
              <a:gdLst>
                <a:gd name="T0" fmla="*/ 321 w 334"/>
                <a:gd name="T1" fmla="*/ 820 h 820"/>
                <a:gd name="T2" fmla="*/ 13 w 334"/>
                <a:gd name="T3" fmla="*/ 820 h 820"/>
                <a:gd name="T4" fmla="*/ 0 w 334"/>
                <a:gd name="T5" fmla="*/ 807 h 820"/>
                <a:gd name="T6" fmla="*/ 0 w 334"/>
                <a:gd name="T7" fmla="*/ 12 h 820"/>
                <a:gd name="T8" fmla="*/ 13 w 334"/>
                <a:gd name="T9" fmla="*/ 0 h 820"/>
                <a:gd name="T10" fmla="*/ 321 w 334"/>
                <a:gd name="T11" fmla="*/ 0 h 820"/>
                <a:gd name="T12" fmla="*/ 334 w 334"/>
                <a:gd name="T13" fmla="*/ 12 h 820"/>
                <a:gd name="T14" fmla="*/ 334 w 334"/>
                <a:gd name="T15" fmla="*/ 807 h 820"/>
                <a:gd name="T16" fmla="*/ 321 w 334"/>
                <a:gd name="T17" fmla="*/ 820 h 820"/>
                <a:gd name="T18" fmla="*/ 321 w 334"/>
                <a:gd name="T19" fmla="*/ 820 h 820"/>
                <a:gd name="T20" fmla="*/ 321 w 334"/>
                <a:gd name="T21" fmla="*/ 820 h 8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4" h="820">
                  <a:moveTo>
                    <a:pt x="321" y="820"/>
                  </a:moveTo>
                  <a:cubicBezTo>
                    <a:pt x="13" y="820"/>
                    <a:pt x="13" y="820"/>
                    <a:pt x="13" y="820"/>
                  </a:cubicBezTo>
                  <a:cubicBezTo>
                    <a:pt x="6" y="820"/>
                    <a:pt x="0" y="814"/>
                    <a:pt x="0" y="807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6"/>
                    <a:pt x="6" y="0"/>
                    <a:pt x="13" y="0"/>
                  </a:cubicBezTo>
                  <a:cubicBezTo>
                    <a:pt x="321" y="0"/>
                    <a:pt x="321" y="0"/>
                    <a:pt x="321" y="0"/>
                  </a:cubicBezTo>
                  <a:cubicBezTo>
                    <a:pt x="328" y="0"/>
                    <a:pt x="334" y="6"/>
                    <a:pt x="334" y="12"/>
                  </a:cubicBezTo>
                  <a:cubicBezTo>
                    <a:pt x="334" y="807"/>
                    <a:pt x="334" y="807"/>
                    <a:pt x="334" y="807"/>
                  </a:cubicBezTo>
                  <a:cubicBezTo>
                    <a:pt x="334" y="814"/>
                    <a:pt x="328" y="820"/>
                    <a:pt x="321" y="820"/>
                  </a:cubicBezTo>
                  <a:close/>
                  <a:moveTo>
                    <a:pt x="321" y="820"/>
                  </a:moveTo>
                  <a:cubicBezTo>
                    <a:pt x="321" y="820"/>
                    <a:pt x="321" y="820"/>
                    <a:pt x="321" y="82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89" name="Freeform 6"/>
            <p:cNvSpPr>
              <a:spLocks noEditPoints="1"/>
            </p:cNvSpPr>
            <p:nvPr/>
          </p:nvSpPr>
          <p:spPr bwMode="auto">
            <a:xfrm>
              <a:off x="2005" y="3016"/>
              <a:ext cx="939" cy="918"/>
            </a:xfrm>
            <a:custGeom>
              <a:avLst/>
              <a:gdLst>
                <a:gd name="T0" fmla="*/ 911 w 1562"/>
                <a:gd name="T1" fmla="*/ 66 h 1527"/>
                <a:gd name="T2" fmla="*/ 691 w 1562"/>
                <a:gd name="T3" fmla="*/ 39 h 1527"/>
                <a:gd name="T4" fmla="*/ 670 w 1562"/>
                <a:gd name="T5" fmla="*/ 67 h 1527"/>
                <a:gd name="T6" fmla="*/ 670 w 1562"/>
                <a:gd name="T7" fmla="*/ 342 h 1527"/>
                <a:gd name="T8" fmla="*/ 539 w 1562"/>
                <a:gd name="T9" fmla="*/ 576 h 1527"/>
                <a:gd name="T10" fmla="*/ 402 w 1562"/>
                <a:gd name="T11" fmla="*/ 644 h 1527"/>
                <a:gd name="T12" fmla="*/ 400 w 1562"/>
                <a:gd name="T13" fmla="*/ 645 h 1527"/>
                <a:gd name="T14" fmla="*/ 384 w 1562"/>
                <a:gd name="T15" fmla="*/ 650 h 1527"/>
                <a:gd name="T16" fmla="*/ 337 w 1562"/>
                <a:gd name="T17" fmla="*/ 624 h 1527"/>
                <a:gd name="T18" fmla="*/ 54 w 1562"/>
                <a:gd name="T19" fmla="*/ 624 h 1527"/>
                <a:gd name="T20" fmla="*/ 0 w 1562"/>
                <a:gd name="T21" fmla="*/ 678 h 1527"/>
                <a:gd name="T22" fmla="*/ 0 w 1562"/>
                <a:gd name="T23" fmla="*/ 1448 h 1527"/>
                <a:gd name="T24" fmla="*/ 54 w 1562"/>
                <a:gd name="T25" fmla="*/ 1502 h 1527"/>
                <a:gd name="T26" fmla="*/ 338 w 1562"/>
                <a:gd name="T27" fmla="*/ 1502 h 1527"/>
                <a:gd name="T28" fmla="*/ 390 w 1562"/>
                <a:gd name="T29" fmla="*/ 1460 h 1527"/>
                <a:gd name="T30" fmla="*/ 542 w 1562"/>
                <a:gd name="T31" fmla="*/ 1527 h 1527"/>
                <a:gd name="T32" fmla="*/ 1214 w 1562"/>
                <a:gd name="T33" fmla="*/ 1527 h 1527"/>
                <a:gd name="T34" fmla="*/ 1464 w 1562"/>
                <a:gd name="T35" fmla="*/ 1322 h 1527"/>
                <a:gd name="T36" fmla="*/ 1549 w 1562"/>
                <a:gd name="T37" fmla="*/ 777 h 1527"/>
                <a:gd name="T38" fmla="*/ 1467 w 1562"/>
                <a:gd name="T39" fmla="*/ 573 h 1527"/>
                <a:gd name="T40" fmla="*/ 1346 w 1562"/>
                <a:gd name="T41" fmla="*/ 534 h 1527"/>
                <a:gd name="T42" fmla="*/ 996 w 1562"/>
                <a:gd name="T43" fmla="*/ 534 h 1527"/>
                <a:gd name="T44" fmla="*/ 996 w 1562"/>
                <a:gd name="T45" fmla="*/ 279 h 1527"/>
                <a:gd name="T46" fmla="*/ 911 w 1562"/>
                <a:gd name="T47" fmla="*/ 66 h 1527"/>
                <a:gd name="T48" fmla="*/ 333 w 1562"/>
                <a:gd name="T49" fmla="*/ 1444 h 1527"/>
                <a:gd name="T50" fmla="*/ 58 w 1562"/>
                <a:gd name="T51" fmla="*/ 1444 h 1527"/>
                <a:gd name="T52" fmla="*/ 58 w 1562"/>
                <a:gd name="T53" fmla="*/ 682 h 1527"/>
                <a:gd name="T54" fmla="*/ 333 w 1562"/>
                <a:gd name="T55" fmla="*/ 682 h 1527"/>
                <a:gd name="T56" fmla="*/ 333 w 1562"/>
                <a:gd name="T57" fmla="*/ 1444 h 1527"/>
                <a:gd name="T58" fmla="*/ 1346 w 1562"/>
                <a:gd name="T59" fmla="*/ 592 h 1527"/>
                <a:gd name="T60" fmla="*/ 1433 w 1562"/>
                <a:gd name="T61" fmla="*/ 620 h 1527"/>
                <a:gd name="T62" fmla="*/ 1492 w 1562"/>
                <a:gd name="T63" fmla="*/ 768 h 1527"/>
                <a:gd name="T64" fmla="*/ 1406 w 1562"/>
                <a:gd name="T65" fmla="*/ 1313 h 1527"/>
                <a:gd name="T66" fmla="*/ 1406 w 1562"/>
                <a:gd name="T67" fmla="*/ 1314 h 1527"/>
                <a:gd name="T68" fmla="*/ 1214 w 1562"/>
                <a:gd name="T69" fmla="*/ 1468 h 1527"/>
                <a:gd name="T70" fmla="*/ 542 w 1562"/>
                <a:gd name="T71" fmla="*/ 1468 h 1527"/>
                <a:gd name="T72" fmla="*/ 392 w 1562"/>
                <a:gd name="T73" fmla="*/ 1318 h 1527"/>
                <a:gd name="T74" fmla="*/ 392 w 1562"/>
                <a:gd name="T75" fmla="*/ 709 h 1527"/>
                <a:gd name="T76" fmla="*/ 418 w 1562"/>
                <a:gd name="T77" fmla="*/ 700 h 1527"/>
                <a:gd name="T78" fmla="*/ 571 w 1562"/>
                <a:gd name="T79" fmla="*/ 624 h 1527"/>
                <a:gd name="T80" fmla="*/ 728 w 1562"/>
                <a:gd name="T81" fmla="*/ 342 h 1527"/>
                <a:gd name="T82" fmla="*/ 728 w 1562"/>
                <a:gd name="T83" fmla="*/ 90 h 1527"/>
                <a:gd name="T84" fmla="*/ 877 w 1562"/>
                <a:gd name="T85" fmla="*/ 113 h 1527"/>
                <a:gd name="T86" fmla="*/ 939 w 1562"/>
                <a:gd name="T87" fmla="*/ 279 h 1527"/>
                <a:gd name="T88" fmla="*/ 939 w 1562"/>
                <a:gd name="T89" fmla="*/ 563 h 1527"/>
                <a:gd name="T90" fmla="*/ 968 w 1562"/>
                <a:gd name="T91" fmla="*/ 592 h 1527"/>
                <a:gd name="T92" fmla="*/ 1346 w 1562"/>
                <a:gd name="T93" fmla="*/ 592 h 1527"/>
                <a:gd name="T94" fmla="*/ 1346 w 1562"/>
                <a:gd name="T95" fmla="*/ 592 h 1527"/>
                <a:gd name="T96" fmla="*/ 1346 w 1562"/>
                <a:gd name="T97" fmla="*/ 592 h 15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562" h="1527">
                  <a:moveTo>
                    <a:pt x="911" y="66"/>
                  </a:moveTo>
                  <a:cubicBezTo>
                    <a:pt x="820" y="0"/>
                    <a:pt x="696" y="38"/>
                    <a:pt x="691" y="39"/>
                  </a:cubicBezTo>
                  <a:cubicBezTo>
                    <a:pt x="678" y="43"/>
                    <a:pt x="670" y="55"/>
                    <a:pt x="670" y="67"/>
                  </a:cubicBezTo>
                  <a:cubicBezTo>
                    <a:pt x="670" y="342"/>
                    <a:pt x="670" y="342"/>
                    <a:pt x="670" y="342"/>
                  </a:cubicBezTo>
                  <a:cubicBezTo>
                    <a:pt x="670" y="435"/>
                    <a:pt x="626" y="513"/>
                    <a:pt x="539" y="576"/>
                  </a:cubicBezTo>
                  <a:cubicBezTo>
                    <a:pt x="471" y="624"/>
                    <a:pt x="402" y="644"/>
                    <a:pt x="402" y="644"/>
                  </a:cubicBezTo>
                  <a:cubicBezTo>
                    <a:pt x="401" y="644"/>
                    <a:pt x="401" y="645"/>
                    <a:pt x="400" y="645"/>
                  </a:cubicBezTo>
                  <a:cubicBezTo>
                    <a:pt x="384" y="650"/>
                    <a:pt x="384" y="650"/>
                    <a:pt x="384" y="650"/>
                  </a:cubicBezTo>
                  <a:cubicBezTo>
                    <a:pt x="374" y="635"/>
                    <a:pt x="357" y="624"/>
                    <a:pt x="337" y="624"/>
                  </a:cubicBezTo>
                  <a:cubicBezTo>
                    <a:pt x="54" y="624"/>
                    <a:pt x="54" y="624"/>
                    <a:pt x="54" y="624"/>
                  </a:cubicBezTo>
                  <a:cubicBezTo>
                    <a:pt x="24" y="624"/>
                    <a:pt x="0" y="648"/>
                    <a:pt x="0" y="678"/>
                  </a:cubicBezTo>
                  <a:cubicBezTo>
                    <a:pt x="0" y="1448"/>
                    <a:pt x="0" y="1448"/>
                    <a:pt x="0" y="1448"/>
                  </a:cubicBezTo>
                  <a:cubicBezTo>
                    <a:pt x="0" y="1478"/>
                    <a:pt x="24" y="1502"/>
                    <a:pt x="54" y="1502"/>
                  </a:cubicBezTo>
                  <a:cubicBezTo>
                    <a:pt x="338" y="1502"/>
                    <a:pt x="338" y="1502"/>
                    <a:pt x="338" y="1502"/>
                  </a:cubicBezTo>
                  <a:cubicBezTo>
                    <a:pt x="363" y="1502"/>
                    <a:pt x="385" y="1484"/>
                    <a:pt x="390" y="1460"/>
                  </a:cubicBezTo>
                  <a:cubicBezTo>
                    <a:pt x="428" y="1501"/>
                    <a:pt x="482" y="1527"/>
                    <a:pt x="542" y="1527"/>
                  </a:cubicBezTo>
                  <a:cubicBezTo>
                    <a:pt x="1214" y="1527"/>
                    <a:pt x="1214" y="1527"/>
                    <a:pt x="1214" y="1527"/>
                  </a:cubicBezTo>
                  <a:cubicBezTo>
                    <a:pt x="1356" y="1527"/>
                    <a:pt x="1448" y="1452"/>
                    <a:pt x="1464" y="1322"/>
                  </a:cubicBezTo>
                  <a:cubicBezTo>
                    <a:pt x="1549" y="777"/>
                    <a:pt x="1549" y="777"/>
                    <a:pt x="1549" y="777"/>
                  </a:cubicBezTo>
                  <a:cubicBezTo>
                    <a:pt x="1562" y="698"/>
                    <a:pt x="1530" y="618"/>
                    <a:pt x="1467" y="573"/>
                  </a:cubicBezTo>
                  <a:cubicBezTo>
                    <a:pt x="1431" y="548"/>
                    <a:pt x="1389" y="534"/>
                    <a:pt x="1346" y="534"/>
                  </a:cubicBezTo>
                  <a:cubicBezTo>
                    <a:pt x="996" y="534"/>
                    <a:pt x="996" y="534"/>
                    <a:pt x="996" y="534"/>
                  </a:cubicBezTo>
                  <a:cubicBezTo>
                    <a:pt x="996" y="279"/>
                    <a:pt x="996" y="279"/>
                    <a:pt x="996" y="279"/>
                  </a:cubicBezTo>
                  <a:cubicBezTo>
                    <a:pt x="996" y="180"/>
                    <a:pt x="968" y="108"/>
                    <a:pt x="911" y="66"/>
                  </a:cubicBezTo>
                  <a:close/>
                  <a:moveTo>
                    <a:pt x="333" y="1444"/>
                  </a:moveTo>
                  <a:cubicBezTo>
                    <a:pt x="58" y="1444"/>
                    <a:pt x="58" y="1444"/>
                    <a:pt x="58" y="1444"/>
                  </a:cubicBezTo>
                  <a:cubicBezTo>
                    <a:pt x="58" y="682"/>
                    <a:pt x="58" y="682"/>
                    <a:pt x="58" y="682"/>
                  </a:cubicBezTo>
                  <a:cubicBezTo>
                    <a:pt x="333" y="682"/>
                    <a:pt x="333" y="682"/>
                    <a:pt x="333" y="682"/>
                  </a:cubicBezTo>
                  <a:lnTo>
                    <a:pt x="333" y="1444"/>
                  </a:lnTo>
                  <a:close/>
                  <a:moveTo>
                    <a:pt x="1346" y="592"/>
                  </a:moveTo>
                  <a:cubicBezTo>
                    <a:pt x="1377" y="592"/>
                    <a:pt x="1407" y="602"/>
                    <a:pt x="1433" y="620"/>
                  </a:cubicBezTo>
                  <a:cubicBezTo>
                    <a:pt x="1478" y="653"/>
                    <a:pt x="1501" y="711"/>
                    <a:pt x="1492" y="768"/>
                  </a:cubicBezTo>
                  <a:cubicBezTo>
                    <a:pt x="1406" y="1313"/>
                    <a:pt x="1406" y="1313"/>
                    <a:pt x="1406" y="1313"/>
                  </a:cubicBezTo>
                  <a:cubicBezTo>
                    <a:pt x="1406" y="1314"/>
                    <a:pt x="1406" y="1314"/>
                    <a:pt x="1406" y="1314"/>
                  </a:cubicBezTo>
                  <a:cubicBezTo>
                    <a:pt x="1391" y="1441"/>
                    <a:pt x="1293" y="1468"/>
                    <a:pt x="1214" y="1468"/>
                  </a:cubicBezTo>
                  <a:cubicBezTo>
                    <a:pt x="542" y="1468"/>
                    <a:pt x="542" y="1468"/>
                    <a:pt x="542" y="1468"/>
                  </a:cubicBezTo>
                  <a:cubicBezTo>
                    <a:pt x="459" y="1468"/>
                    <a:pt x="392" y="1401"/>
                    <a:pt x="392" y="1318"/>
                  </a:cubicBezTo>
                  <a:cubicBezTo>
                    <a:pt x="392" y="709"/>
                    <a:pt x="392" y="709"/>
                    <a:pt x="392" y="709"/>
                  </a:cubicBezTo>
                  <a:cubicBezTo>
                    <a:pt x="418" y="700"/>
                    <a:pt x="418" y="700"/>
                    <a:pt x="418" y="700"/>
                  </a:cubicBezTo>
                  <a:cubicBezTo>
                    <a:pt x="428" y="697"/>
                    <a:pt x="499" y="676"/>
                    <a:pt x="571" y="624"/>
                  </a:cubicBezTo>
                  <a:cubicBezTo>
                    <a:pt x="674" y="551"/>
                    <a:pt x="728" y="454"/>
                    <a:pt x="728" y="342"/>
                  </a:cubicBezTo>
                  <a:cubicBezTo>
                    <a:pt x="728" y="90"/>
                    <a:pt x="728" y="90"/>
                    <a:pt x="728" y="90"/>
                  </a:cubicBezTo>
                  <a:cubicBezTo>
                    <a:pt x="762" y="84"/>
                    <a:pt x="828" y="78"/>
                    <a:pt x="877" y="113"/>
                  </a:cubicBezTo>
                  <a:cubicBezTo>
                    <a:pt x="918" y="143"/>
                    <a:pt x="939" y="199"/>
                    <a:pt x="939" y="279"/>
                  </a:cubicBezTo>
                  <a:cubicBezTo>
                    <a:pt x="939" y="563"/>
                    <a:pt x="939" y="563"/>
                    <a:pt x="939" y="563"/>
                  </a:cubicBezTo>
                  <a:cubicBezTo>
                    <a:pt x="939" y="579"/>
                    <a:pt x="952" y="592"/>
                    <a:pt x="968" y="592"/>
                  </a:cubicBezTo>
                  <a:cubicBezTo>
                    <a:pt x="1346" y="592"/>
                    <a:pt x="1346" y="592"/>
                    <a:pt x="1346" y="592"/>
                  </a:cubicBezTo>
                  <a:close/>
                  <a:moveTo>
                    <a:pt x="1346" y="592"/>
                  </a:moveTo>
                  <a:cubicBezTo>
                    <a:pt x="1346" y="592"/>
                    <a:pt x="1346" y="592"/>
                    <a:pt x="1346" y="59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graphicFrame>
        <p:nvGraphicFramePr>
          <p:cNvPr id="90" name="Tabela 89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789497596"/>
              </p:ext>
            </p:extLst>
          </p:nvPr>
        </p:nvGraphicFramePr>
        <p:xfrm>
          <a:off x="11213902" y="3394321"/>
          <a:ext cx="370753" cy="72000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70753">
                  <a:extLst>
                    <a:ext uri="{9D8B030D-6E8A-4147-A177-3AD203B41FA5}">
                      <a16:colId xmlns:a16="http://schemas.microsoft.com/office/drawing/2014/main" xmlns="" val="20025"/>
                    </a:ext>
                  </a:extLst>
                </a:gridCol>
              </a:tblGrid>
              <a:tr h="360000"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RR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28575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4138943772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63</a:t>
                      </a:r>
                      <a:endParaRPr lang="pt-BR" sz="2400" b="1" dirty="0">
                        <a:solidFill>
                          <a:srgbClr val="0070C0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460727012"/>
                  </a:ext>
                </a:extLst>
              </a:tr>
            </a:tbl>
          </a:graphicData>
        </a:graphic>
      </p:graphicFrame>
      <p:graphicFrame>
        <p:nvGraphicFramePr>
          <p:cNvPr id="91" name="Tabela 90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042808818"/>
              </p:ext>
            </p:extLst>
          </p:nvPr>
        </p:nvGraphicFramePr>
        <p:xfrm>
          <a:off x="8647017" y="419100"/>
          <a:ext cx="371805" cy="72000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71805">
                  <a:extLst>
                    <a:ext uri="{9D8B030D-6E8A-4147-A177-3AD203B41FA5}">
                      <a16:colId xmlns:a16="http://schemas.microsoft.com/office/drawing/2014/main" xmlns="" val="20008"/>
                    </a:ext>
                  </a:extLst>
                </a:gridCol>
              </a:tblGrid>
              <a:tr h="360000"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DF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4138943772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61</a:t>
                      </a:r>
                      <a:endParaRPr lang="pt-BR" sz="2400" b="1" dirty="0">
                        <a:solidFill>
                          <a:srgbClr val="0070C0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460727012"/>
                  </a:ext>
                </a:extLst>
              </a:tr>
            </a:tbl>
          </a:graphicData>
        </a:graphic>
      </p:graphicFrame>
      <p:graphicFrame>
        <p:nvGraphicFramePr>
          <p:cNvPr id="92" name="Tabela 9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800068987"/>
              </p:ext>
            </p:extLst>
          </p:nvPr>
        </p:nvGraphicFramePr>
        <p:xfrm>
          <a:off x="7565077" y="1322327"/>
          <a:ext cx="750584" cy="1453506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750584">
                  <a:extLst>
                    <a:ext uri="{9D8B030D-6E8A-4147-A177-3AD203B41FA5}">
                      <a16:colId xmlns:a16="http://schemas.microsoft.com/office/drawing/2014/main" xmlns="" val="20008"/>
                    </a:ext>
                  </a:extLst>
                </a:gridCol>
              </a:tblGrid>
              <a:tr h="726753">
                <a:tc>
                  <a:txBody>
                    <a:bodyPr/>
                    <a:lstStyle/>
                    <a:p>
                      <a:pPr algn="ctr" fontAlgn="b"/>
                      <a:r>
                        <a:rPr lang="pt-BR" sz="32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RR</a:t>
                      </a:r>
                      <a:endParaRPr lang="pt-BR" sz="32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11414" marR="11414" marT="1141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4138943772"/>
                  </a:ext>
                </a:extLst>
              </a:tr>
              <a:tr h="726753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3200" b="1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63</a:t>
                      </a:r>
                      <a:endParaRPr lang="pt-BR" sz="4800" b="1" dirty="0">
                        <a:solidFill>
                          <a:srgbClr val="0070C0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89734" marR="89734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4F1F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460727012"/>
                  </a:ext>
                </a:extLst>
              </a:tr>
            </a:tbl>
          </a:graphicData>
        </a:graphic>
      </p:graphicFrame>
      <p:graphicFrame>
        <p:nvGraphicFramePr>
          <p:cNvPr id="93" name="Tabela 9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10770059"/>
              </p:ext>
            </p:extLst>
          </p:nvPr>
        </p:nvGraphicFramePr>
        <p:xfrm>
          <a:off x="8384635" y="1329679"/>
          <a:ext cx="1496922" cy="1453506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748461">
                  <a:extLst>
                    <a:ext uri="{9D8B030D-6E8A-4147-A177-3AD203B41FA5}">
                      <a16:colId xmlns:a16="http://schemas.microsoft.com/office/drawing/2014/main" xmlns="" val="20025"/>
                    </a:ext>
                  </a:extLst>
                </a:gridCol>
                <a:gridCol w="748461">
                  <a:extLst>
                    <a:ext uri="{9D8B030D-6E8A-4147-A177-3AD203B41FA5}">
                      <a16:colId xmlns:a16="http://schemas.microsoft.com/office/drawing/2014/main" xmlns="" val="20026"/>
                    </a:ext>
                  </a:extLst>
                </a:gridCol>
              </a:tblGrid>
              <a:tr h="726753">
                <a:tc>
                  <a:txBody>
                    <a:bodyPr/>
                    <a:lstStyle/>
                    <a:p>
                      <a:pPr algn="ctr" fontAlgn="b"/>
                      <a:r>
                        <a:rPr lang="pt-BR" sz="32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AP</a:t>
                      </a:r>
                      <a:endParaRPr lang="pt-BR" sz="32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11414" marR="11414" marT="1141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32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DF</a:t>
                      </a:r>
                      <a:endParaRPr lang="pt-BR" sz="32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11414" marR="11414" marT="1141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4138943772"/>
                  </a:ext>
                </a:extLst>
              </a:tr>
              <a:tr h="726753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3200" b="1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62</a:t>
                      </a:r>
                      <a:endParaRPr lang="pt-BR" sz="4800" b="1" dirty="0">
                        <a:solidFill>
                          <a:srgbClr val="0070C0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89734" marR="89734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3200" b="1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56</a:t>
                      </a:r>
                      <a:endParaRPr lang="pt-BR" sz="4800" b="1" dirty="0">
                        <a:solidFill>
                          <a:srgbClr val="0070C0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89734" marR="89734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460727012"/>
                  </a:ext>
                </a:extLst>
              </a:tr>
            </a:tbl>
          </a:graphicData>
        </a:graphic>
      </p:graphicFrame>
      <p:graphicFrame>
        <p:nvGraphicFramePr>
          <p:cNvPr id="94" name="Tabela 9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12249074"/>
              </p:ext>
            </p:extLst>
          </p:nvPr>
        </p:nvGraphicFramePr>
        <p:xfrm>
          <a:off x="9734506" y="437233"/>
          <a:ext cx="371805" cy="72000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71805">
                  <a:extLst>
                    <a:ext uri="{9D8B030D-6E8A-4147-A177-3AD203B41FA5}">
                      <a16:colId xmlns:a16="http://schemas.microsoft.com/office/drawing/2014/main" xmlns="" val="20008"/>
                    </a:ext>
                  </a:extLst>
                </a:gridCol>
              </a:tblGrid>
              <a:tr h="360000"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MT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4138943772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43</a:t>
                      </a:r>
                      <a:endParaRPr lang="pt-BR" sz="2400" b="1" dirty="0">
                        <a:solidFill>
                          <a:srgbClr val="0070C0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460727012"/>
                  </a:ext>
                </a:extLst>
              </a:tr>
            </a:tbl>
          </a:graphicData>
        </a:graphic>
      </p:graphicFrame>
      <p:graphicFrame>
        <p:nvGraphicFramePr>
          <p:cNvPr id="95" name="Tabela 9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51300966"/>
              </p:ext>
            </p:extLst>
          </p:nvPr>
        </p:nvGraphicFramePr>
        <p:xfrm>
          <a:off x="11593405" y="3378149"/>
          <a:ext cx="371805" cy="72000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71805">
                  <a:extLst>
                    <a:ext uri="{9D8B030D-6E8A-4147-A177-3AD203B41FA5}">
                      <a16:colId xmlns:a16="http://schemas.microsoft.com/office/drawing/2014/main" xmlns="" val="20008"/>
                    </a:ext>
                  </a:extLst>
                </a:gridCol>
              </a:tblGrid>
              <a:tr h="360000"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RO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4138943772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43</a:t>
                      </a:r>
                      <a:endParaRPr lang="pt-BR" sz="2400" b="1" dirty="0">
                        <a:solidFill>
                          <a:srgbClr val="0070C0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460727012"/>
                  </a:ext>
                </a:extLst>
              </a:tr>
            </a:tbl>
          </a:graphicData>
        </a:graphic>
      </p:graphicFrame>
      <p:graphicFrame>
        <p:nvGraphicFramePr>
          <p:cNvPr id="96" name="Tabela 9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583217098"/>
              </p:ext>
            </p:extLst>
          </p:nvPr>
        </p:nvGraphicFramePr>
        <p:xfrm>
          <a:off x="9356766" y="427563"/>
          <a:ext cx="371805" cy="72000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71805">
                  <a:extLst>
                    <a:ext uri="{9D8B030D-6E8A-4147-A177-3AD203B41FA5}">
                      <a16:colId xmlns:a16="http://schemas.microsoft.com/office/drawing/2014/main" xmlns="" val="20008"/>
                    </a:ext>
                  </a:extLst>
                </a:gridCol>
              </a:tblGrid>
              <a:tr h="360000"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MS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28575" cap="flat" cmpd="sng" algn="ctr">
                      <a:solidFill>
                        <a:srgbClr val="00B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4138943772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43</a:t>
                      </a:r>
                      <a:endParaRPr lang="pt-BR" sz="2400" b="1" dirty="0">
                        <a:solidFill>
                          <a:srgbClr val="0070C0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00B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460727012"/>
                  </a:ext>
                </a:extLst>
              </a:tr>
            </a:tbl>
          </a:graphicData>
        </a:graphic>
      </p:graphicFrame>
      <p:graphicFrame>
        <p:nvGraphicFramePr>
          <p:cNvPr id="97" name="Tabela 9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732063141"/>
              </p:ext>
            </p:extLst>
          </p:nvPr>
        </p:nvGraphicFramePr>
        <p:xfrm>
          <a:off x="7562650" y="3889920"/>
          <a:ext cx="750584" cy="1453506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750584">
                  <a:extLst>
                    <a:ext uri="{9D8B030D-6E8A-4147-A177-3AD203B41FA5}">
                      <a16:colId xmlns:a16="http://schemas.microsoft.com/office/drawing/2014/main" xmlns="" val="20008"/>
                    </a:ext>
                  </a:extLst>
                </a:gridCol>
              </a:tblGrid>
              <a:tr h="726753">
                <a:tc>
                  <a:txBody>
                    <a:bodyPr/>
                    <a:lstStyle/>
                    <a:p>
                      <a:pPr algn="ctr" fontAlgn="b"/>
                      <a:r>
                        <a:rPr lang="pt-BR" sz="32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MT</a:t>
                      </a:r>
                      <a:endParaRPr lang="pt-BR" sz="32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11414" marR="11414" marT="1141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4138943772"/>
                  </a:ext>
                </a:extLst>
              </a:tr>
              <a:tr h="726753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3200" b="1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36</a:t>
                      </a:r>
                      <a:endParaRPr lang="pt-BR" sz="4800" b="1" dirty="0">
                        <a:solidFill>
                          <a:srgbClr val="0070C0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89734" marR="89734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4F1F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460727012"/>
                  </a:ext>
                </a:extLst>
              </a:tr>
            </a:tbl>
          </a:graphicData>
        </a:graphic>
      </p:graphicFrame>
      <p:graphicFrame>
        <p:nvGraphicFramePr>
          <p:cNvPr id="98" name="Tabela 9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080784874"/>
              </p:ext>
            </p:extLst>
          </p:nvPr>
        </p:nvGraphicFramePr>
        <p:xfrm>
          <a:off x="8382208" y="3897272"/>
          <a:ext cx="1496922" cy="1453506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748461">
                  <a:extLst>
                    <a:ext uri="{9D8B030D-6E8A-4147-A177-3AD203B41FA5}">
                      <a16:colId xmlns:a16="http://schemas.microsoft.com/office/drawing/2014/main" xmlns="" val="20025"/>
                    </a:ext>
                  </a:extLst>
                </a:gridCol>
                <a:gridCol w="748461">
                  <a:extLst>
                    <a:ext uri="{9D8B030D-6E8A-4147-A177-3AD203B41FA5}">
                      <a16:colId xmlns:a16="http://schemas.microsoft.com/office/drawing/2014/main" xmlns="" val="20026"/>
                    </a:ext>
                  </a:extLst>
                </a:gridCol>
              </a:tblGrid>
              <a:tr h="726753">
                <a:tc>
                  <a:txBody>
                    <a:bodyPr/>
                    <a:lstStyle/>
                    <a:p>
                      <a:pPr algn="ctr" fontAlgn="b"/>
                      <a:r>
                        <a:rPr lang="pt-BR" sz="32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MS</a:t>
                      </a:r>
                      <a:endParaRPr lang="pt-BR" sz="32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11414" marR="11414" marT="1141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28575" cap="flat" cmpd="sng" algn="ctr">
                      <a:solidFill>
                        <a:srgbClr val="00B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32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RO</a:t>
                      </a:r>
                      <a:endParaRPr lang="pt-BR" sz="32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11414" marR="11414" marT="1141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28575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4138943772"/>
                  </a:ext>
                </a:extLst>
              </a:tr>
              <a:tr h="726753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3200" b="1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43</a:t>
                      </a:r>
                      <a:endParaRPr lang="pt-BR" sz="4800" b="1" dirty="0">
                        <a:solidFill>
                          <a:srgbClr val="0070C0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89734" marR="89734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00B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3200" b="1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43</a:t>
                      </a:r>
                      <a:endParaRPr lang="pt-BR" sz="4800" b="1" dirty="0">
                        <a:solidFill>
                          <a:srgbClr val="0070C0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89734" marR="89734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460727012"/>
                  </a:ext>
                </a:extLst>
              </a:tr>
            </a:tbl>
          </a:graphicData>
        </a:graphic>
      </p:graphicFrame>
      <p:graphicFrame>
        <p:nvGraphicFramePr>
          <p:cNvPr id="99" name="Tabela 9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023712056"/>
              </p:ext>
            </p:extLst>
          </p:nvPr>
        </p:nvGraphicFramePr>
        <p:xfrm>
          <a:off x="10839805" y="3386068"/>
          <a:ext cx="370753" cy="72000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70753">
                  <a:extLst>
                    <a:ext uri="{9D8B030D-6E8A-4147-A177-3AD203B41FA5}">
                      <a16:colId xmlns:a16="http://schemas.microsoft.com/office/drawing/2014/main" xmlns="" val="20025"/>
                    </a:ext>
                  </a:extLst>
                </a:gridCol>
              </a:tblGrid>
              <a:tr h="360000"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AP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4138943772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62</a:t>
                      </a:r>
                      <a:endParaRPr lang="pt-BR" sz="2400" b="1" dirty="0">
                        <a:solidFill>
                          <a:srgbClr val="0070C0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460727012"/>
                  </a:ext>
                </a:extLst>
              </a:tr>
            </a:tbl>
          </a:graphicData>
        </a:graphic>
      </p:graphicFrame>
      <p:grpSp>
        <p:nvGrpSpPr>
          <p:cNvPr id="100" name="Grupo 99"/>
          <p:cNvGrpSpPr/>
          <p:nvPr/>
        </p:nvGrpSpPr>
        <p:grpSpPr>
          <a:xfrm>
            <a:off x="5997560" y="349916"/>
            <a:ext cx="6022143" cy="3845539"/>
            <a:chOff x="13624950" y="-2165780"/>
            <a:chExt cx="6022143" cy="3845539"/>
          </a:xfrm>
        </p:grpSpPr>
        <p:sp>
          <p:nvSpPr>
            <p:cNvPr id="101" name="Retângulo 100"/>
            <p:cNvSpPr/>
            <p:nvPr/>
          </p:nvSpPr>
          <p:spPr>
            <a:xfrm>
              <a:off x="18450636" y="886007"/>
              <a:ext cx="1196457" cy="793752"/>
            </a:xfrm>
            <a:prstGeom prst="rect">
              <a:avLst/>
            </a:prstGeom>
            <a:solidFill>
              <a:srgbClr val="FFFFFF">
                <a:alpha val="89804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2" name="Retângulo 101"/>
            <p:cNvSpPr/>
            <p:nvPr/>
          </p:nvSpPr>
          <p:spPr>
            <a:xfrm>
              <a:off x="16231634" y="-2137807"/>
              <a:ext cx="398464" cy="793752"/>
            </a:xfrm>
            <a:prstGeom prst="rect">
              <a:avLst/>
            </a:prstGeom>
            <a:solidFill>
              <a:srgbClr val="FFFFFF">
                <a:alpha val="89804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3" name="Retângulo 102"/>
            <p:cNvSpPr/>
            <p:nvPr/>
          </p:nvSpPr>
          <p:spPr>
            <a:xfrm>
              <a:off x="14368328" y="-2165780"/>
              <a:ext cx="398464" cy="793752"/>
            </a:xfrm>
            <a:prstGeom prst="rect">
              <a:avLst/>
            </a:prstGeom>
            <a:solidFill>
              <a:srgbClr val="FFFFFF">
                <a:alpha val="89804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4" name="Retângulo 103"/>
            <p:cNvSpPr/>
            <p:nvPr/>
          </p:nvSpPr>
          <p:spPr>
            <a:xfrm>
              <a:off x="13624950" y="-2137807"/>
              <a:ext cx="398464" cy="793752"/>
            </a:xfrm>
            <a:prstGeom prst="rect">
              <a:avLst/>
            </a:prstGeom>
            <a:solidFill>
              <a:srgbClr val="FFFFFF">
                <a:alpha val="89804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5" name="Retângulo 104"/>
            <p:cNvSpPr/>
            <p:nvPr/>
          </p:nvSpPr>
          <p:spPr>
            <a:xfrm>
              <a:off x="16975012" y="-2089731"/>
              <a:ext cx="1078498" cy="762262"/>
            </a:xfrm>
            <a:prstGeom prst="rect">
              <a:avLst/>
            </a:prstGeom>
            <a:solidFill>
              <a:srgbClr val="FFFFFF">
                <a:alpha val="89804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</p:spTree>
    <p:extLst>
      <p:ext uri="{BB962C8B-B14F-4D97-AF65-F5344CB8AC3E}">
        <p14:creationId xmlns:p14="http://schemas.microsoft.com/office/powerpoint/2010/main" val="354091471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42" presetClass="path" presetSubtype="0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8.33333E-7 2.59259E-6 L 0.05924 0.18819 " pathEditMode="relative" rAng="0" ptsTypes="AA">
                                      <p:cBhvr>
                                        <p:cTn id="9" dur="800" fill="hold"/>
                                        <p:tgtEl>
                                          <p:spTgt spid="9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956" y="9398"/>
                                    </p:animMotion>
                                  </p:childTnLst>
                                </p:cTn>
                              </p:par>
                              <p:par>
                                <p:cTn id="10" presetID="42" presetClass="path" presetSubtype="0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16667E-6 -3.7037E-6 L -0.28334 -0.2449 " pathEditMode="relative" rAng="0" ptsTypes="AA">
                                      <p:cBhvr>
                                        <p:cTn id="11" dur="800" fill="hold"/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4167" y="-12245"/>
                                    </p:animMotion>
                                  </p:childTnLst>
                                </p:cTn>
                              </p:par>
                              <p:par>
                                <p:cTn id="12" presetID="42" presetClass="path" presetSubtype="0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125E-6 -4.81481E-6 L -0.18659 -0.24629 " pathEditMode="relative" rAng="0" ptsTypes="AA">
                                      <p:cBhvr>
                                        <p:cTn id="13" dur="8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9336" y="-12315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800"/>
                            </p:stCondLst>
                            <p:childTnLst>
                              <p:par>
                                <p:cTn id="15" presetID="6" presetClass="emph" presetSubtype="0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500" fill="hold"/>
                                        <p:tgtEl>
                                          <p:spTgt spid="9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6" presetClass="emph" presetSubtype="0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8" dur="500" fill="hold"/>
                                        <p:tgtEl>
                                          <p:spTgt spid="9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9" presetID="6" presetClass="emph" presetSubtype="0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20" dur="500" fill="hold"/>
                                        <p:tgtEl>
                                          <p:spTgt spid="9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21" presetID="10" presetClass="exit" presetSubtype="0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" presetID="10" presetClass="exit" presetSubtype="0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5" dur="5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0" presetClass="exit" presetSubtype="0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8" dur="5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" presetID="10" presetClass="entr" presetSubtype="0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10" presetClass="entr" presetSubtype="0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10" presetClass="entr" presetSubtype="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10" presetClass="entr" presetSubtype="0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1600"/>
                            </p:stCondLst>
                            <p:childTnLst>
                              <p:par>
                                <p:cTn id="49" presetID="42" presetClass="path" presetSubtype="0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16667E-6 1.11111E-6 L -0.18477 0.13079 " pathEditMode="relative" rAng="0" ptsTypes="AA">
                                      <p:cBhvr>
                                        <p:cTn id="50" dur="8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9245" y="6528"/>
                                    </p:animMotion>
                                  </p:childTnLst>
                                </p:cTn>
                              </p:par>
                              <p:par>
                                <p:cTn id="51" presetID="42" presetClass="path" presetSubtype="0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29167E-6 -4.81481E-6 L -0.06627 0.56158 " pathEditMode="relative" rAng="0" ptsTypes="AA">
                                      <p:cBhvr>
                                        <p:cTn id="52" dur="800" fill="hold"/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320" y="28079"/>
                                    </p:animMotion>
                                  </p:childTnLst>
                                </p:cTn>
                              </p:par>
                              <p:par>
                                <p:cTn id="53" presetID="42" presetClass="path" presetSubtype="0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875E-6 -3.7037E-6 L -0.16484 0.5551 " pathEditMode="relative" rAng="0" ptsTypes="AA">
                                      <p:cBhvr>
                                        <p:cTn id="54" dur="800" fill="hold"/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8242" y="27755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2400"/>
                            </p:stCondLst>
                            <p:childTnLst>
                              <p:par>
                                <p:cTn id="56" presetID="6" presetClass="emph" presetSubtype="0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57" dur="500" fill="hold"/>
                                        <p:tgtEl>
                                          <p:spTgt spid="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58" presetID="6" presetClass="emph" presetSubtype="0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59" dur="500" fill="hold"/>
                                        <p:tgtEl>
                                          <p:spTgt spid="9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60" presetID="6" presetClass="emph" presetSubtype="0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1" dur="500" fill="hold"/>
                                        <p:tgtEl>
                                          <p:spTgt spid="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62" presetID="10" presetClass="exit" presetSubtype="0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3" dur="5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5" presetID="10" presetClass="exit" presetSubtype="0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6" dur="500"/>
                                        <p:tgtEl>
                                          <p:spTgt spid="9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8" presetID="10" presetClass="exit" presetSubtype="0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9" dur="5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1" presetID="10" presetClass="entr" presetSubtype="0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3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4" presetID="10" presetClass="entr" presetSubtype="0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" presetID="10" presetClass="entr" presetSubtype="0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9" dur="50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0" grpId="0" animBg="1"/>
      <p:bldP spid="82" grpId="0"/>
      <p:bldP spid="83" grpId="0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CaixaDeTexto 12"/>
          <p:cNvSpPr txBox="1"/>
          <p:nvPr/>
        </p:nvSpPr>
        <p:spPr>
          <a:xfrm>
            <a:off x="2014731" y="2170877"/>
            <a:ext cx="1691606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4800" b="1" dirty="0">
                <a:solidFill>
                  <a:schemeClr val="accent2">
                    <a:lumMod val="75000"/>
                  </a:schemeClr>
                </a:solidFill>
              </a:rPr>
              <a:t>76</a:t>
            </a:r>
            <a:r>
              <a:rPr lang="pt-BR" sz="4000" b="1" dirty="0">
                <a:solidFill>
                  <a:schemeClr val="accent2">
                    <a:lumMod val="75000"/>
                  </a:schemeClr>
                </a:solidFill>
              </a:rPr>
              <a:t>%</a:t>
            </a:r>
            <a:endParaRPr lang="pt-BR" sz="4800" dirty="0">
              <a:solidFill>
                <a:schemeClr val="accent2">
                  <a:lumMod val="75000"/>
                </a:schemeClr>
              </a:solidFill>
            </a:endParaRPr>
          </a:p>
        </p:txBody>
      </p:sp>
      <p:sp>
        <p:nvSpPr>
          <p:cNvPr id="14" name="CaixaDeTexto 13"/>
          <p:cNvSpPr txBox="1"/>
          <p:nvPr/>
        </p:nvSpPr>
        <p:spPr>
          <a:xfrm>
            <a:off x="746504" y="1503019"/>
            <a:ext cx="3007811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2000" dirty="0"/>
              <a:t>citaram espontaneamente o</a:t>
            </a:r>
            <a:r>
              <a:rPr lang="pt-BR" sz="2000" b="1" dirty="0"/>
              <a:t> SEBRAE</a:t>
            </a:r>
            <a:r>
              <a:rPr lang="pt-BR" sz="2000" dirty="0"/>
              <a:t> </a:t>
            </a:r>
            <a:r>
              <a:rPr lang="pt-BR" sz="1200" dirty="0"/>
              <a:t>(P3, P4, P5 ou P6)</a:t>
            </a:r>
          </a:p>
        </p:txBody>
      </p:sp>
      <p:sp>
        <p:nvSpPr>
          <p:cNvPr id="15" name="CaixaDeTexto 14"/>
          <p:cNvSpPr txBox="1"/>
          <p:nvPr/>
        </p:nvSpPr>
        <p:spPr>
          <a:xfrm>
            <a:off x="4748302" y="2194282"/>
            <a:ext cx="1691606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4800" b="1" dirty="0">
                <a:solidFill>
                  <a:schemeClr val="accent2">
                    <a:lumMod val="75000"/>
                  </a:schemeClr>
                </a:solidFill>
              </a:rPr>
              <a:t>22</a:t>
            </a:r>
            <a:r>
              <a:rPr lang="pt-BR" sz="4000" b="1" dirty="0">
                <a:solidFill>
                  <a:schemeClr val="accent2">
                    <a:lumMod val="75000"/>
                  </a:schemeClr>
                </a:solidFill>
              </a:rPr>
              <a:t>%</a:t>
            </a:r>
            <a:endParaRPr lang="pt-BR" sz="4800" dirty="0">
              <a:solidFill>
                <a:schemeClr val="accent2">
                  <a:lumMod val="75000"/>
                </a:schemeClr>
              </a:solidFill>
            </a:endParaRPr>
          </a:p>
        </p:txBody>
      </p:sp>
      <p:sp>
        <p:nvSpPr>
          <p:cNvPr id="16" name="CaixaDeTexto 15"/>
          <p:cNvSpPr txBox="1"/>
          <p:nvPr/>
        </p:nvSpPr>
        <p:spPr>
          <a:xfrm>
            <a:off x="4139213" y="1519556"/>
            <a:ext cx="2200041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2000" b="1" dirty="0"/>
              <a:t>conhece </a:t>
            </a:r>
            <a:r>
              <a:rPr lang="pt-BR" sz="2000" dirty="0"/>
              <a:t>/ já ouviu falar do Sebrae</a:t>
            </a:r>
          </a:p>
        </p:txBody>
      </p:sp>
      <p:sp>
        <p:nvSpPr>
          <p:cNvPr id="17" name="CaixaDeTexto 16"/>
          <p:cNvSpPr txBox="1"/>
          <p:nvPr/>
        </p:nvSpPr>
        <p:spPr>
          <a:xfrm>
            <a:off x="6055010" y="2561282"/>
            <a:ext cx="101035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4800" b="1" dirty="0">
                <a:solidFill>
                  <a:srgbClr val="C00000"/>
                </a:solidFill>
              </a:rPr>
              <a:t>2</a:t>
            </a:r>
            <a:r>
              <a:rPr lang="pt-BR" sz="4000" b="1" dirty="0">
                <a:solidFill>
                  <a:srgbClr val="C00000"/>
                </a:solidFill>
              </a:rPr>
              <a:t>%</a:t>
            </a:r>
            <a:endParaRPr lang="pt-BR" sz="4800" dirty="0">
              <a:solidFill>
                <a:srgbClr val="C00000"/>
              </a:solidFill>
            </a:endParaRPr>
          </a:p>
        </p:txBody>
      </p:sp>
      <p:grpSp>
        <p:nvGrpSpPr>
          <p:cNvPr id="23" name="Group 4"/>
          <p:cNvGrpSpPr>
            <a:grpSpLocks noChangeAspect="1"/>
          </p:cNvGrpSpPr>
          <p:nvPr/>
        </p:nvGrpSpPr>
        <p:grpSpPr bwMode="auto">
          <a:xfrm>
            <a:off x="717552" y="6456363"/>
            <a:ext cx="217488" cy="304800"/>
            <a:chOff x="452" y="4067"/>
            <a:chExt cx="137" cy="192"/>
          </a:xfrm>
        </p:grpSpPr>
        <p:sp>
          <p:nvSpPr>
            <p:cNvPr id="24" name="Freeform 5"/>
            <p:cNvSpPr>
              <a:spLocks/>
            </p:cNvSpPr>
            <p:nvPr/>
          </p:nvSpPr>
          <p:spPr bwMode="auto">
            <a:xfrm>
              <a:off x="472" y="4077"/>
              <a:ext cx="117" cy="182"/>
            </a:xfrm>
            <a:custGeom>
              <a:avLst/>
              <a:gdLst>
                <a:gd name="T0" fmla="*/ 125 w 125"/>
                <a:gd name="T1" fmla="*/ 47 h 194"/>
                <a:gd name="T2" fmla="*/ 63 w 125"/>
                <a:gd name="T3" fmla="*/ 0 h 194"/>
                <a:gd name="T4" fmla="*/ 0 w 125"/>
                <a:gd name="T5" fmla="*/ 64 h 194"/>
                <a:gd name="T6" fmla="*/ 7 w 125"/>
                <a:gd name="T7" fmla="*/ 88 h 194"/>
                <a:gd name="T8" fmla="*/ 57 w 125"/>
                <a:gd name="T9" fmla="*/ 188 h 194"/>
                <a:gd name="T10" fmla="*/ 70 w 125"/>
                <a:gd name="T11" fmla="*/ 188 h 194"/>
                <a:gd name="T12" fmla="*/ 120 w 125"/>
                <a:gd name="T13" fmla="*/ 88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5" h="194">
                  <a:moveTo>
                    <a:pt x="125" y="47"/>
                  </a:moveTo>
                  <a:cubicBezTo>
                    <a:pt x="117" y="20"/>
                    <a:pt x="93" y="0"/>
                    <a:pt x="63" y="0"/>
                  </a:cubicBezTo>
                  <a:cubicBezTo>
                    <a:pt x="28" y="0"/>
                    <a:pt x="0" y="29"/>
                    <a:pt x="0" y="64"/>
                  </a:cubicBezTo>
                  <a:cubicBezTo>
                    <a:pt x="0" y="71"/>
                    <a:pt x="4" y="82"/>
                    <a:pt x="7" y="88"/>
                  </a:cubicBezTo>
                  <a:cubicBezTo>
                    <a:pt x="57" y="188"/>
                    <a:pt x="57" y="188"/>
                    <a:pt x="57" y="188"/>
                  </a:cubicBezTo>
                  <a:cubicBezTo>
                    <a:pt x="59" y="194"/>
                    <a:pt x="67" y="194"/>
                    <a:pt x="70" y="188"/>
                  </a:cubicBezTo>
                  <a:cubicBezTo>
                    <a:pt x="120" y="88"/>
                    <a:pt x="120" y="88"/>
                    <a:pt x="120" y="88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5" name="Freeform 6"/>
            <p:cNvSpPr>
              <a:spLocks noEditPoints="1"/>
            </p:cNvSpPr>
            <p:nvPr/>
          </p:nvSpPr>
          <p:spPr bwMode="auto">
            <a:xfrm>
              <a:off x="452" y="4067"/>
              <a:ext cx="127" cy="189"/>
            </a:xfrm>
            <a:custGeom>
              <a:avLst/>
              <a:gdLst>
                <a:gd name="T0" fmla="*/ 68 w 135"/>
                <a:gd name="T1" fmla="*/ 202 h 202"/>
                <a:gd name="T2" fmla="*/ 57 w 135"/>
                <a:gd name="T3" fmla="*/ 195 h 202"/>
                <a:gd name="T4" fmla="*/ 7 w 135"/>
                <a:gd name="T5" fmla="*/ 95 h 202"/>
                <a:gd name="T6" fmla="*/ 7 w 135"/>
                <a:gd name="T7" fmla="*/ 95 h 202"/>
                <a:gd name="T8" fmla="*/ 6 w 135"/>
                <a:gd name="T9" fmla="*/ 91 h 202"/>
                <a:gd name="T10" fmla="*/ 0 w 135"/>
                <a:gd name="T11" fmla="*/ 68 h 202"/>
                <a:gd name="T12" fmla="*/ 68 w 135"/>
                <a:gd name="T13" fmla="*/ 0 h 202"/>
                <a:gd name="T14" fmla="*/ 134 w 135"/>
                <a:gd name="T15" fmla="*/ 50 h 202"/>
                <a:gd name="T16" fmla="*/ 131 w 135"/>
                <a:gd name="T17" fmla="*/ 56 h 202"/>
                <a:gd name="T18" fmla="*/ 125 w 135"/>
                <a:gd name="T19" fmla="*/ 52 h 202"/>
                <a:gd name="T20" fmla="*/ 68 w 135"/>
                <a:gd name="T21" fmla="*/ 10 h 202"/>
                <a:gd name="T22" fmla="*/ 10 w 135"/>
                <a:gd name="T23" fmla="*/ 68 h 202"/>
                <a:gd name="T24" fmla="*/ 15 w 135"/>
                <a:gd name="T25" fmla="*/ 87 h 202"/>
                <a:gd name="T26" fmla="*/ 16 w 135"/>
                <a:gd name="T27" fmla="*/ 91 h 202"/>
                <a:gd name="T28" fmla="*/ 66 w 135"/>
                <a:gd name="T29" fmla="*/ 190 h 202"/>
                <a:gd name="T30" fmla="*/ 68 w 135"/>
                <a:gd name="T31" fmla="*/ 192 h 202"/>
                <a:gd name="T32" fmla="*/ 71 w 135"/>
                <a:gd name="T33" fmla="*/ 190 h 202"/>
                <a:gd name="T34" fmla="*/ 121 w 135"/>
                <a:gd name="T35" fmla="*/ 91 h 202"/>
                <a:gd name="T36" fmla="*/ 127 w 135"/>
                <a:gd name="T37" fmla="*/ 89 h 202"/>
                <a:gd name="T38" fmla="*/ 130 w 135"/>
                <a:gd name="T39" fmla="*/ 95 h 202"/>
                <a:gd name="T40" fmla="*/ 79 w 135"/>
                <a:gd name="T41" fmla="*/ 195 h 202"/>
                <a:gd name="T42" fmla="*/ 68 w 135"/>
                <a:gd name="T43" fmla="*/ 202 h 202"/>
                <a:gd name="T44" fmla="*/ 68 w 135"/>
                <a:gd name="T45" fmla="*/ 202 h 202"/>
                <a:gd name="T46" fmla="*/ 68 w 135"/>
                <a:gd name="T47" fmla="*/ 202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35" h="202">
                  <a:moveTo>
                    <a:pt x="68" y="202"/>
                  </a:moveTo>
                  <a:cubicBezTo>
                    <a:pt x="64" y="202"/>
                    <a:pt x="59" y="199"/>
                    <a:pt x="57" y="195"/>
                  </a:cubicBezTo>
                  <a:cubicBezTo>
                    <a:pt x="7" y="95"/>
                    <a:pt x="7" y="95"/>
                    <a:pt x="7" y="95"/>
                  </a:cubicBezTo>
                  <a:cubicBezTo>
                    <a:pt x="7" y="95"/>
                    <a:pt x="7" y="95"/>
                    <a:pt x="7" y="95"/>
                  </a:cubicBezTo>
                  <a:cubicBezTo>
                    <a:pt x="7" y="93"/>
                    <a:pt x="6" y="92"/>
                    <a:pt x="6" y="91"/>
                  </a:cubicBezTo>
                  <a:cubicBezTo>
                    <a:pt x="3" y="84"/>
                    <a:pt x="0" y="75"/>
                    <a:pt x="0" y="68"/>
                  </a:cubicBezTo>
                  <a:cubicBezTo>
                    <a:pt x="0" y="31"/>
                    <a:pt x="31" y="0"/>
                    <a:pt x="68" y="0"/>
                  </a:cubicBezTo>
                  <a:cubicBezTo>
                    <a:pt x="99" y="0"/>
                    <a:pt x="126" y="21"/>
                    <a:pt x="134" y="50"/>
                  </a:cubicBezTo>
                  <a:cubicBezTo>
                    <a:pt x="135" y="52"/>
                    <a:pt x="134" y="55"/>
                    <a:pt x="131" y="56"/>
                  </a:cubicBezTo>
                  <a:cubicBezTo>
                    <a:pt x="129" y="57"/>
                    <a:pt x="126" y="55"/>
                    <a:pt x="125" y="52"/>
                  </a:cubicBezTo>
                  <a:cubicBezTo>
                    <a:pt x="118" y="27"/>
                    <a:pt x="95" y="10"/>
                    <a:pt x="68" y="10"/>
                  </a:cubicBezTo>
                  <a:cubicBezTo>
                    <a:pt x="36" y="10"/>
                    <a:pt x="10" y="36"/>
                    <a:pt x="10" y="68"/>
                  </a:cubicBezTo>
                  <a:cubicBezTo>
                    <a:pt x="10" y="74"/>
                    <a:pt x="12" y="81"/>
                    <a:pt x="15" y="87"/>
                  </a:cubicBezTo>
                  <a:cubicBezTo>
                    <a:pt x="15" y="88"/>
                    <a:pt x="16" y="90"/>
                    <a:pt x="16" y="91"/>
                  </a:cubicBezTo>
                  <a:cubicBezTo>
                    <a:pt x="66" y="190"/>
                    <a:pt x="66" y="190"/>
                    <a:pt x="66" y="190"/>
                  </a:cubicBezTo>
                  <a:cubicBezTo>
                    <a:pt x="67" y="192"/>
                    <a:pt x="68" y="192"/>
                    <a:pt x="68" y="192"/>
                  </a:cubicBezTo>
                  <a:cubicBezTo>
                    <a:pt x="69" y="192"/>
                    <a:pt x="70" y="192"/>
                    <a:pt x="71" y="190"/>
                  </a:cubicBezTo>
                  <a:cubicBezTo>
                    <a:pt x="121" y="91"/>
                    <a:pt x="121" y="91"/>
                    <a:pt x="121" y="91"/>
                  </a:cubicBezTo>
                  <a:cubicBezTo>
                    <a:pt x="122" y="88"/>
                    <a:pt x="125" y="87"/>
                    <a:pt x="127" y="89"/>
                  </a:cubicBezTo>
                  <a:cubicBezTo>
                    <a:pt x="130" y="90"/>
                    <a:pt x="131" y="93"/>
                    <a:pt x="130" y="95"/>
                  </a:cubicBezTo>
                  <a:cubicBezTo>
                    <a:pt x="79" y="195"/>
                    <a:pt x="79" y="195"/>
                    <a:pt x="79" y="195"/>
                  </a:cubicBezTo>
                  <a:cubicBezTo>
                    <a:pt x="77" y="199"/>
                    <a:pt x="73" y="202"/>
                    <a:pt x="68" y="202"/>
                  </a:cubicBezTo>
                  <a:close/>
                  <a:moveTo>
                    <a:pt x="68" y="202"/>
                  </a:moveTo>
                  <a:cubicBezTo>
                    <a:pt x="68" y="202"/>
                    <a:pt x="68" y="202"/>
                    <a:pt x="68" y="202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6" name="Freeform 7"/>
            <p:cNvSpPr>
              <a:spLocks noEditPoints="1"/>
            </p:cNvSpPr>
            <p:nvPr/>
          </p:nvSpPr>
          <p:spPr bwMode="auto">
            <a:xfrm>
              <a:off x="490" y="4108"/>
              <a:ext cx="50" cy="75"/>
            </a:xfrm>
            <a:custGeom>
              <a:avLst/>
              <a:gdLst>
                <a:gd name="T0" fmla="*/ 0 w 53"/>
                <a:gd name="T1" fmla="*/ 22 h 80"/>
                <a:gd name="T2" fmla="*/ 3 w 53"/>
                <a:gd name="T3" fmla="*/ 12 h 80"/>
                <a:gd name="T4" fmla="*/ 12 w 53"/>
                <a:gd name="T5" fmla="*/ 3 h 80"/>
                <a:gd name="T6" fmla="*/ 27 w 53"/>
                <a:gd name="T7" fmla="*/ 0 h 80"/>
                <a:gd name="T8" fmla="*/ 40 w 53"/>
                <a:gd name="T9" fmla="*/ 3 h 80"/>
                <a:gd name="T10" fmla="*/ 50 w 53"/>
                <a:gd name="T11" fmla="*/ 11 h 80"/>
                <a:gd name="T12" fmla="*/ 53 w 53"/>
                <a:gd name="T13" fmla="*/ 21 h 80"/>
                <a:gd name="T14" fmla="*/ 51 w 53"/>
                <a:gd name="T15" fmla="*/ 29 h 80"/>
                <a:gd name="T16" fmla="*/ 47 w 53"/>
                <a:gd name="T17" fmla="*/ 35 h 80"/>
                <a:gd name="T18" fmla="*/ 38 w 53"/>
                <a:gd name="T19" fmla="*/ 43 h 80"/>
                <a:gd name="T20" fmla="*/ 35 w 53"/>
                <a:gd name="T21" fmla="*/ 46 h 80"/>
                <a:gd name="T22" fmla="*/ 33 w 53"/>
                <a:gd name="T23" fmla="*/ 48 h 80"/>
                <a:gd name="T24" fmla="*/ 32 w 53"/>
                <a:gd name="T25" fmla="*/ 50 h 80"/>
                <a:gd name="T26" fmla="*/ 31 w 53"/>
                <a:gd name="T27" fmla="*/ 54 h 80"/>
                <a:gd name="T28" fmla="*/ 25 w 53"/>
                <a:gd name="T29" fmla="*/ 60 h 80"/>
                <a:gd name="T30" fmla="*/ 20 w 53"/>
                <a:gd name="T31" fmla="*/ 58 h 80"/>
                <a:gd name="T32" fmla="*/ 19 w 53"/>
                <a:gd name="T33" fmla="*/ 52 h 80"/>
                <a:gd name="T34" fmla="*/ 20 w 53"/>
                <a:gd name="T35" fmla="*/ 45 h 80"/>
                <a:gd name="T36" fmla="*/ 24 w 53"/>
                <a:gd name="T37" fmla="*/ 39 h 80"/>
                <a:gd name="T38" fmla="*/ 30 w 53"/>
                <a:gd name="T39" fmla="*/ 33 h 80"/>
                <a:gd name="T40" fmla="*/ 35 w 53"/>
                <a:gd name="T41" fmla="*/ 29 h 80"/>
                <a:gd name="T42" fmla="*/ 37 w 53"/>
                <a:gd name="T43" fmla="*/ 25 h 80"/>
                <a:gd name="T44" fmla="*/ 38 w 53"/>
                <a:gd name="T45" fmla="*/ 21 h 80"/>
                <a:gd name="T46" fmla="*/ 35 w 53"/>
                <a:gd name="T47" fmla="*/ 14 h 80"/>
                <a:gd name="T48" fmla="*/ 27 w 53"/>
                <a:gd name="T49" fmla="*/ 11 h 80"/>
                <a:gd name="T50" fmla="*/ 18 w 53"/>
                <a:gd name="T51" fmla="*/ 14 h 80"/>
                <a:gd name="T52" fmla="*/ 14 w 53"/>
                <a:gd name="T53" fmla="*/ 23 h 80"/>
                <a:gd name="T54" fmla="*/ 7 w 53"/>
                <a:gd name="T55" fmla="*/ 29 h 80"/>
                <a:gd name="T56" fmla="*/ 2 w 53"/>
                <a:gd name="T57" fmla="*/ 27 h 80"/>
                <a:gd name="T58" fmla="*/ 0 w 53"/>
                <a:gd name="T59" fmla="*/ 22 h 80"/>
                <a:gd name="T60" fmla="*/ 26 w 53"/>
                <a:gd name="T61" fmla="*/ 80 h 80"/>
                <a:gd name="T62" fmla="*/ 20 w 53"/>
                <a:gd name="T63" fmla="*/ 78 h 80"/>
                <a:gd name="T64" fmla="*/ 18 w 53"/>
                <a:gd name="T65" fmla="*/ 72 h 80"/>
                <a:gd name="T66" fmla="*/ 20 w 53"/>
                <a:gd name="T67" fmla="*/ 67 h 80"/>
                <a:gd name="T68" fmla="*/ 26 w 53"/>
                <a:gd name="T69" fmla="*/ 64 h 80"/>
                <a:gd name="T70" fmla="*/ 31 w 53"/>
                <a:gd name="T71" fmla="*/ 67 h 80"/>
                <a:gd name="T72" fmla="*/ 34 w 53"/>
                <a:gd name="T73" fmla="*/ 72 h 80"/>
                <a:gd name="T74" fmla="*/ 31 w 53"/>
                <a:gd name="T75" fmla="*/ 78 h 80"/>
                <a:gd name="T76" fmla="*/ 26 w 53"/>
                <a:gd name="T77" fmla="*/ 80 h 80"/>
                <a:gd name="T78" fmla="*/ 26 w 53"/>
                <a:gd name="T79" fmla="*/ 80 h 80"/>
                <a:gd name="T80" fmla="*/ 26 w 53"/>
                <a:gd name="T81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3" h="80">
                  <a:moveTo>
                    <a:pt x="0" y="22"/>
                  </a:moveTo>
                  <a:cubicBezTo>
                    <a:pt x="0" y="19"/>
                    <a:pt x="1" y="15"/>
                    <a:pt x="3" y="12"/>
                  </a:cubicBezTo>
                  <a:cubicBezTo>
                    <a:pt x="5" y="9"/>
                    <a:pt x="8" y="6"/>
                    <a:pt x="12" y="3"/>
                  </a:cubicBezTo>
                  <a:cubicBezTo>
                    <a:pt x="17" y="1"/>
                    <a:pt x="21" y="0"/>
                    <a:pt x="27" y="0"/>
                  </a:cubicBezTo>
                  <a:cubicBezTo>
                    <a:pt x="32" y="0"/>
                    <a:pt x="37" y="1"/>
                    <a:pt x="40" y="3"/>
                  </a:cubicBezTo>
                  <a:cubicBezTo>
                    <a:pt x="44" y="5"/>
                    <a:pt x="47" y="7"/>
                    <a:pt x="50" y="11"/>
                  </a:cubicBezTo>
                  <a:cubicBezTo>
                    <a:pt x="52" y="14"/>
                    <a:pt x="53" y="17"/>
                    <a:pt x="53" y="21"/>
                  </a:cubicBezTo>
                  <a:cubicBezTo>
                    <a:pt x="53" y="24"/>
                    <a:pt x="52" y="27"/>
                    <a:pt x="51" y="29"/>
                  </a:cubicBezTo>
                  <a:cubicBezTo>
                    <a:pt x="50" y="31"/>
                    <a:pt x="48" y="33"/>
                    <a:pt x="47" y="35"/>
                  </a:cubicBezTo>
                  <a:cubicBezTo>
                    <a:pt x="45" y="37"/>
                    <a:pt x="42" y="39"/>
                    <a:pt x="38" y="43"/>
                  </a:cubicBezTo>
                  <a:cubicBezTo>
                    <a:pt x="36" y="44"/>
                    <a:pt x="35" y="45"/>
                    <a:pt x="35" y="46"/>
                  </a:cubicBezTo>
                  <a:cubicBezTo>
                    <a:pt x="34" y="47"/>
                    <a:pt x="33" y="48"/>
                    <a:pt x="33" y="48"/>
                  </a:cubicBezTo>
                  <a:cubicBezTo>
                    <a:pt x="33" y="49"/>
                    <a:pt x="32" y="50"/>
                    <a:pt x="32" y="50"/>
                  </a:cubicBezTo>
                  <a:cubicBezTo>
                    <a:pt x="32" y="51"/>
                    <a:pt x="32" y="52"/>
                    <a:pt x="31" y="54"/>
                  </a:cubicBezTo>
                  <a:cubicBezTo>
                    <a:pt x="31" y="58"/>
                    <a:pt x="29" y="60"/>
                    <a:pt x="25" y="60"/>
                  </a:cubicBezTo>
                  <a:cubicBezTo>
                    <a:pt x="23" y="60"/>
                    <a:pt x="22" y="59"/>
                    <a:pt x="20" y="58"/>
                  </a:cubicBezTo>
                  <a:cubicBezTo>
                    <a:pt x="19" y="57"/>
                    <a:pt x="19" y="55"/>
                    <a:pt x="19" y="52"/>
                  </a:cubicBezTo>
                  <a:cubicBezTo>
                    <a:pt x="19" y="49"/>
                    <a:pt x="19" y="47"/>
                    <a:pt x="20" y="45"/>
                  </a:cubicBezTo>
                  <a:cubicBezTo>
                    <a:pt x="21" y="43"/>
                    <a:pt x="22" y="41"/>
                    <a:pt x="24" y="39"/>
                  </a:cubicBezTo>
                  <a:cubicBezTo>
                    <a:pt x="25" y="37"/>
                    <a:pt x="27" y="35"/>
                    <a:pt x="30" y="33"/>
                  </a:cubicBezTo>
                  <a:cubicBezTo>
                    <a:pt x="32" y="31"/>
                    <a:pt x="34" y="30"/>
                    <a:pt x="35" y="29"/>
                  </a:cubicBezTo>
                  <a:cubicBezTo>
                    <a:pt x="36" y="28"/>
                    <a:pt x="36" y="27"/>
                    <a:pt x="37" y="25"/>
                  </a:cubicBezTo>
                  <a:cubicBezTo>
                    <a:pt x="38" y="24"/>
                    <a:pt x="38" y="23"/>
                    <a:pt x="38" y="21"/>
                  </a:cubicBezTo>
                  <a:cubicBezTo>
                    <a:pt x="38" y="18"/>
                    <a:pt x="37" y="16"/>
                    <a:pt x="35" y="14"/>
                  </a:cubicBezTo>
                  <a:cubicBezTo>
                    <a:pt x="33" y="12"/>
                    <a:pt x="30" y="11"/>
                    <a:pt x="27" y="11"/>
                  </a:cubicBezTo>
                  <a:cubicBezTo>
                    <a:pt x="23" y="11"/>
                    <a:pt x="20" y="12"/>
                    <a:pt x="18" y="14"/>
                  </a:cubicBezTo>
                  <a:cubicBezTo>
                    <a:pt x="17" y="16"/>
                    <a:pt x="15" y="19"/>
                    <a:pt x="14" y="23"/>
                  </a:cubicBezTo>
                  <a:cubicBezTo>
                    <a:pt x="13" y="27"/>
                    <a:pt x="10" y="29"/>
                    <a:pt x="7" y="29"/>
                  </a:cubicBezTo>
                  <a:cubicBezTo>
                    <a:pt x="5" y="29"/>
                    <a:pt x="3" y="28"/>
                    <a:pt x="2" y="27"/>
                  </a:cubicBezTo>
                  <a:cubicBezTo>
                    <a:pt x="1" y="25"/>
                    <a:pt x="0" y="24"/>
                    <a:pt x="0" y="22"/>
                  </a:cubicBezTo>
                  <a:close/>
                  <a:moveTo>
                    <a:pt x="26" y="80"/>
                  </a:moveTo>
                  <a:cubicBezTo>
                    <a:pt x="24" y="80"/>
                    <a:pt x="22" y="79"/>
                    <a:pt x="20" y="78"/>
                  </a:cubicBezTo>
                  <a:cubicBezTo>
                    <a:pt x="18" y="77"/>
                    <a:pt x="18" y="75"/>
                    <a:pt x="18" y="72"/>
                  </a:cubicBezTo>
                  <a:cubicBezTo>
                    <a:pt x="18" y="70"/>
                    <a:pt x="18" y="68"/>
                    <a:pt x="20" y="67"/>
                  </a:cubicBezTo>
                  <a:cubicBezTo>
                    <a:pt x="22" y="65"/>
                    <a:pt x="23" y="64"/>
                    <a:pt x="26" y="64"/>
                  </a:cubicBezTo>
                  <a:cubicBezTo>
                    <a:pt x="28" y="64"/>
                    <a:pt x="30" y="65"/>
                    <a:pt x="31" y="67"/>
                  </a:cubicBezTo>
                  <a:cubicBezTo>
                    <a:pt x="33" y="68"/>
                    <a:pt x="34" y="70"/>
                    <a:pt x="34" y="72"/>
                  </a:cubicBezTo>
                  <a:cubicBezTo>
                    <a:pt x="34" y="75"/>
                    <a:pt x="33" y="77"/>
                    <a:pt x="31" y="78"/>
                  </a:cubicBezTo>
                  <a:cubicBezTo>
                    <a:pt x="30" y="79"/>
                    <a:pt x="28" y="80"/>
                    <a:pt x="26" y="80"/>
                  </a:cubicBezTo>
                  <a:close/>
                  <a:moveTo>
                    <a:pt x="26" y="80"/>
                  </a:moveTo>
                  <a:cubicBezTo>
                    <a:pt x="26" y="80"/>
                    <a:pt x="26" y="80"/>
                    <a:pt x="26" y="8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27" name="CaixaDeTexto 26"/>
          <p:cNvSpPr txBox="1"/>
          <p:nvPr/>
        </p:nvSpPr>
        <p:spPr>
          <a:xfrm>
            <a:off x="963614" y="6450177"/>
            <a:ext cx="9790111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100" b="1" dirty="0">
                <a:solidFill>
                  <a:schemeClr val="bg1"/>
                </a:solidFill>
              </a:rPr>
              <a:t>p7.</a:t>
            </a:r>
            <a:r>
              <a:rPr lang="pt-BR" sz="1100" dirty="0">
                <a:solidFill>
                  <a:schemeClr val="bg1"/>
                </a:solidFill>
              </a:rPr>
              <a:t> O(A) Sr.(a) já ouviu falar sobre o Sebrae ou está ouvindo esse nome pela primeira vez?</a:t>
            </a:r>
          </a:p>
        </p:txBody>
      </p:sp>
      <p:sp>
        <p:nvSpPr>
          <p:cNvPr id="28" name="CaixaDeTexto 27"/>
          <p:cNvSpPr txBox="1"/>
          <p:nvPr/>
        </p:nvSpPr>
        <p:spPr>
          <a:xfrm>
            <a:off x="420689" y="224659"/>
            <a:ext cx="4494211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2800" b="1" dirty="0">
                <a:solidFill>
                  <a:schemeClr val="accent2">
                    <a:lumMod val="75000"/>
                  </a:schemeClr>
                </a:solidFill>
              </a:rPr>
              <a:t>conhecimento da instituição</a:t>
            </a:r>
            <a:endParaRPr lang="pt-BR" sz="2800" dirty="0">
              <a:solidFill>
                <a:schemeClr val="accent2">
                  <a:lumMod val="75000"/>
                </a:schemeClr>
              </a:solidFill>
            </a:endParaRPr>
          </a:p>
        </p:txBody>
      </p:sp>
      <p:sp>
        <p:nvSpPr>
          <p:cNvPr id="30" name="Espaço Reservado para Conteúdo 2"/>
          <p:cNvSpPr txBox="1">
            <a:spLocks/>
          </p:cNvSpPr>
          <p:nvPr/>
        </p:nvSpPr>
        <p:spPr>
          <a:xfrm>
            <a:off x="8012869" y="1078275"/>
            <a:ext cx="3686189" cy="1388700"/>
          </a:xfrm>
          <a:prstGeom prst="rect">
            <a:avLst/>
          </a:prstGeom>
        </p:spPr>
        <p:txBody>
          <a:bodyPr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Clr>
                <a:schemeClr val="bg2">
                  <a:lumMod val="90000"/>
                </a:schemeClr>
              </a:buClr>
            </a:pPr>
            <a:r>
              <a:rPr lang="pt-BR" sz="1600" dirty="0">
                <a:solidFill>
                  <a:schemeClr val="accent5">
                    <a:lumMod val="50000"/>
                  </a:schemeClr>
                </a:solidFill>
              </a:rPr>
              <a:t>considerando-se os empreendedores que citaram o Sebrae espontaneamente e os que conheciam a instituição(ou tinham ouvido falar), alcança-se a quase totalidade desse universo (98%)</a:t>
            </a:r>
          </a:p>
        </p:txBody>
      </p:sp>
      <p:graphicFrame>
        <p:nvGraphicFramePr>
          <p:cNvPr id="11" name="Gráfico 10"/>
          <p:cNvGraphicFramePr/>
          <p:nvPr>
            <p:extLst>
              <p:ext uri="{D42A27DB-BD31-4B8C-83A1-F6EECF244321}">
                <p14:modId xmlns:p14="http://schemas.microsoft.com/office/powerpoint/2010/main" val="481108683"/>
              </p:ext>
            </p:extLst>
          </p:nvPr>
        </p:nvGraphicFramePr>
        <p:xfrm>
          <a:off x="5594105" y="4100706"/>
          <a:ext cx="4480645" cy="181031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19" name="Triângulo isósceles 18"/>
          <p:cNvSpPr/>
          <p:nvPr/>
        </p:nvSpPr>
        <p:spPr>
          <a:xfrm rot="10800000">
            <a:off x="6191405" y="4467355"/>
            <a:ext cx="368780" cy="191620"/>
          </a:xfrm>
          <a:prstGeom prst="triangle">
            <a:avLst/>
          </a:prstGeom>
          <a:solidFill>
            <a:schemeClr val="bg1"/>
          </a:solidFill>
          <a:ln>
            <a:solidFill>
              <a:srgbClr val="FF5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graphicFrame>
        <p:nvGraphicFramePr>
          <p:cNvPr id="36" name="Gráfico 35"/>
          <p:cNvGraphicFramePr/>
          <p:nvPr>
            <p:extLst>
              <p:ext uri="{D42A27DB-BD31-4B8C-83A1-F6EECF244321}">
                <p14:modId xmlns:p14="http://schemas.microsoft.com/office/powerpoint/2010/main" val="595842472"/>
              </p:ext>
            </p:extLst>
          </p:nvPr>
        </p:nvGraphicFramePr>
        <p:xfrm>
          <a:off x="650051" y="2667234"/>
          <a:ext cx="5404959" cy="82381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21" name="Espaço Reservado para Conteúdo 2"/>
          <p:cNvSpPr txBox="1">
            <a:spLocks/>
          </p:cNvSpPr>
          <p:nvPr/>
        </p:nvSpPr>
        <p:spPr>
          <a:xfrm>
            <a:off x="8012869" y="2723744"/>
            <a:ext cx="3686189" cy="1445556"/>
          </a:xfrm>
          <a:prstGeom prst="rect">
            <a:avLst/>
          </a:prstGeom>
        </p:spPr>
        <p:txBody>
          <a:bodyPr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Clr>
                <a:schemeClr val="bg2">
                  <a:lumMod val="90000"/>
                </a:schemeClr>
              </a:buClr>
            </a:pPr>
            <a:r>
              <a:rPr lang="pt-BR" sz="1600" dirty="0">
                <a:solidFill>
                  <a:schemeClr val="accent5">
                    <a:lumMod val="50000"/>
                  </a:schemeClr>
                </a:solidFill>
              </a:rPr>
              <a:t>resultado esse idêntico ao apurado na pesquisa de 2015 e confirmando um certo distanciamento ainda dos empreendedores apenas com o ensino fundamental </a:t>
            </a:r>
          </a:p>
        </p:txBody>
      </p:sp>
      <p:grpSp>
        <p:nvGrpSpPr>
          <p:cNvPr id="20" name="Group 4"/>
          <p:cNvGrpSpPr>
            <a:grpSpLocks noChangeAspect="1"/>
          </p:cNvGrpSpPr>
          <p:nvPr/>
        </p:nvGrpSpPr>
        <p:grpSpPr bwMode="auto">
          <a:xfrm>
            <a:off x="935040" y="3603058"/>
            <a:ext cx="1567763" cy="715211"/>
            <a:chOff x="6156" y="288"/>
            <a:chExt cx="1210" cy="552"/>
          </a:xfrm>
        </p:grpSpPr>
        <p:sp>
          <p:nvSpPr>
            <p:cNvPr id="22" name="Oval 5"/>
            <p:cNvSpPr>
              <a:spLocks noChangeArrowheads="1"/>
            </p:cNvSpPr>
            <p:nvPr/>
          </p:nvSpPr>
          <p:spPr bwMode="auto">
            <a:xfrm>
              <a:off x="7091" y="486"/>
              <a:ext cx="275" cy="275"/>
            </a:xfrm>
            <a:prstGeom prst="ellipse">
              <a:avLst/>
            </a:prstGeom>
            <a:solidFill>
              <a:srgbClr val="995E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9" name="Freeform 6"/>
            <p:cNvSpPr>
              <a:spLocks/>
            </p:cNvSpPr>
            <p:nvPr/>
          </p:nvSpPr>
          <p:spPr bwMode="auto">
            <a:xfrm>
              <a:off x="6589" y="486"/>
              <a:ext cx="639" cy="275"/>
            </a:xfrm>
            <a:custGeom>
              <a:avLst/>
              <a:gdLst>
                <a:gd name="T0" fmla="*/ 78 w 639"/>
                <a:gd name="T1" fmla="*/ 0 h 275"/>
                <a:gd name="T2" fmla="*/ 13 w 639"/>
                <a:gd name="T3" fmla="*/ 37 h 275"/>
                <a:gd name="T4" fmla="*/ 88 w 639"/>
                <a:gd name="T5" fmla="*/ 82 h 275"/>
                <a:gd name="T6" fmla="*/ 23 w 639"/>
                <a:gd name="T7" fmla="*/ 113 h 275"/>
                <a:gd name="T8" fmla="*/ 22 w 639"/>
                <a:gd name="T9" fmla="*/ 266 h 275"/>
                <a:gd name="T10" fmla="*/ 0 w 639"/>
                <a:gd name="T11" fmla="*/ 275 h 275"/>
                <a:gd name="T12" fmla="*/ 639 w 639"/>
                <a:gd name="T13" fmla="*/ 275 h 275"/>
                <a:gd name="T14" fmla="*/ 639 w 639"/>
                <a:gd name="T15" fmla="*/ 0 h 275"/>
                <a:gd name="T16" fmla="*/ 78 w 639"/>
                <a:gd name="T17" fmla="*/ 0 h 2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39" h="275">
                  <a:moveTo>
                    <a:pt x="78" y="0"/>
                  </a:moveTo>
                  <a:lnTo>
                    <a:pt x="13" y="37"/>
                  </a:lnTo>
                  <a:lnTo>
                    <a:pt x="88" y="82"/>
                  </a:lnTo>
                  <a:lnTo>
                    <a:pt x="23" y="113"/>
                  </a:lnTo>
                  <a:lnTo>
                    <a:pt x="22" y="266"/>
                  </a:lnTo>
                  <a:lnTo>
                    <a:pt x="0" y="275"/>
                  </a:lnTo>
                  <a:lnTo>
                    <a:pt x="639" y="275"/>
                  </a:lnTo>
                  <a:lnTo>
                    <a:pt x="639" y="0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rgbClr val="995E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1" name="Freeform 7"/>
            <p:cNvSpPr>
              <a:spLocks noEditPoints="1"/>
            </p:cNvSpPr>
            <p:nvPr/>
          </p:nvSpPr>
          <p:spPr bwMode="auto">
            <a:xfrm>
              <a:off x="6156" y="387"/>
              <a:ext cx="544" cy="453"/>
            </a:xfrm>
            <a:custGeom>
              <a:avLst/>
              <a:gdLst>
                <a:gd name="T0" fmla="*/ 544 w 544"/>
                <a:gd name="T1" fmla="*/ 101 h 453"/>
                <a:gd name="T2" fmla="*/ 350 w 544"/>
                <a:gd name="T3" fmla="*/ 0 h 453"/>
                <a:gd name="T4" fmla="*/ 272 w 544"/>
                <a:gd name="T5" fmla="*/ 40 h 453"/>
                <a:gd name="T6" fmla="*/ 194 w 544"/>
                <a:gd name="T7" fmla="*/ 0 h 453"/>
                <a:gd name="T8" fmla="*/ 0 w 544"/>
                <a:gd name="T9" fmla="*/ 101 h 453"/>
                <a:gd name="T10" fmla="*/ 78 w 544"/>
                <a:gd name="T11" fmla="*/ 141 h 453"/>
                <a:gd name="T12" fmla="*/ 0 w 544"/>
                <a:gd name="T13" fmla="*/ 181 h 453"/>
                <a:gd name="T14" fmla="*/ 78 w 544"/>
                <a:gd name="T15" fmla="*/ 221 h 453"/>
                <a:gd name="T16" fmla="*/ 78 w 544"/>
                <a:gd name="T17" fmla="*/ 376 h 453"/>
                <a:gd name="T18" fmla="*/ 272 w 544"/>
                <a:gd name="T19" fmla="*/ 453 h 453"/>
                <a:gd name="T20" fmla="*/ 466 w 544"/>
                <a:gd name="T21" fmla="*/ 376 h 453"/>
                <a:gd name="T22" fmla="*/ 466 w 544"/>
                <a:gd name="T23" fmla="*/ 221 h 453"/>
                <a:gd name="T24" fmla="*/ 544 w 544"/>
                <a:gd name="T25" fmla="*/ 181 h 453"/>
                <a:gd name="T26" fmla="*/ 466 w 544"/>
                <a:gd name="T27" fmla="*/ 141 h 453"/>
                <a:gd name="T28" fmla="*/ 544 w 544"/>
                <a:gd name="T29" fmla="*/ 101 h 453"/>
                <a:gd name="T30" fmla="*/ 350 w 544"/>
                <a:gd name="T31" fmla="*/ 26 h 453"/>
                <a:gd name="T32" fmla="*/ 494 w 544"/>
                <a:gd name="T33" fmla="*/ 101 h 453"/>
                <a:gd name="T34" fmla="*/ 441 w 544"/>
                <a:gd name="T35" fmla="*/ 128 h 453"/>
                <a:gd name="T36" fmla="*/ 297 w 544"/>
                <a:gd name="T37" fmla="*/ 53 h 453"/>
                <a:gd name="T38" fmla="*/ 350 w 544"/>
                <a:gd name="T39" fmla="*/ 26 h 453"/>
                <a:gd name="T40" fmla="*/ 50 w 544"/>
                <a:gd name="T41" fmla="*/ 101 h 453"/>
                <a:gd name="T42" fmla="*/ 194 w 544"/>
                <a:gd name="T43" fmla="*/ 26 h 453"/>
                <a:gd name="T44" fmla="*/ 247 w 544"/>
                <a:gd name="T45" fmla="*/ 53 h 453"/>
                <a:gd name="T46" fmla="*/ 102 w 544"/>
                <a:gd name="T47" fmla="*/ 128 h 453"/>
                <a:gd name="T48" fmla="*/ 50 w 544"/>
                <a:gd name="T49" fmla="*/ 101 h 453"/>
                <a:gd name="T50" fmla="*/ 50 w 544"/>
                <a:gd name="T51" fmla="*/ 181 h 453"/>
                <a:gd name="T52" fmla="*/ 102 w 544"/>
                <a:gd name="T53" fmla="*/ 153 h 453"/>
                <a:gd name="T54" fmla="*/ 247 w 544"/>
                <a:gd name="T55" fmla="*/ 228 h 453"/>
                <a:gd name="T56" fmla="*/ 194 w 544"/>
                <a:gd name="T57" fmla="*/ 256 h 453"/>
                <a:gd name="T58" fmla="*/ 50 w 544"/>
                <a:gd name="T59" fmla="*/ 181 h 453"/>
                <a:gd name="T60" fmla="*/ 261 w 544"/>
                <a:gd name="T61" fmla="*/ 424 h 453"/>
                <a:gd name="T62" fmla="*/ 101 w 544"/>
                <a:gd name="T63" fmla="*/ 360 h 453"/>
                <a:gd name="T64" fmla="*/ 101 w 544"/>
                <a:gd name="T65" fmla="*/ 233 h 453"/>
                <a:gd name="T66" fmla="*/ 194 w 544"/>
                <a:gd name="T67" fmla="*/ 281 h 453"/>
                <a:gd name="T68" fmla="*/ 261 w 544"/>
                <a:gd name="T69" fmla="*/ 247 h 453"/>
                <a:gd name="T70" fmla="*/ 261 w 544"/>
                <a:gd name="T71" fmla="*/ 424 h 453"/>
                <a:gd name="T72" fmla="*/ 261 w 544"/>
                <a:gd name="T73" fmla="*/ 424 h 453"/>
                <a:gd name="T74" fmla="*/ 127 w 544"/>
                <a:gd name="T75" fmla="*/ 141 h 453"/>
                <a:gd name="T76" fmla="*/ 272 w 544"/>
                <a:gd name="T77" fmla="*/ 66 h 453"/>
                <a:gd name="T78" fmla="*/ 417 w 544"/>
                <a:gd name="T79" fmla="*/ 141 h 453"/>
                <a:gd name="T80" fmla="*/ 272 w 544"/>
                <a:gd name="T81" fmla="*/ 215 h 453"/>
                <a:gd name="T82" fmla="*/ 127 w 544"/>
                <a:gd name="T83" fmla="*/ 141 h 453"/>
                <a:gd name="T84" fmla="*/ 444 w 544"/>
                <a:gd name="T85" fmla="*/ 360 h 453"/>
                <a:gd name="T86" fmla="*/ 283 w 544"/>
                <a:gd name="T87" fmla="*/ 424 h 453"/>
                <a:gd name="T88" fmla="*/ 283 w 544"/>
                <a:gd name="T89" fmla="*/ 247 h 453"/>
                <a:gd name="T90" fmla="*/ 350 w 544"/>
                <a:gd name="T91" fmla="*/ 281 h 453"/>
                <a:gd name="T92" fmla="*/ 444 w 544"/>
                <a:gd name="T93" fmla="*/ 233 h 453"/>
                <a:gd name="T94" fmla="*/ 444 w 544"/>
                <a:gd name="T95" fmla="*/ 360 h 453"/>
                <a:gd name="T96" fmla="*/ 494 w 544"/>
                <a:gd name="T97" fmla="*/ 181 h 453"/>
                <a:gd name="T98" fmla="*/ 350 w 544"/>
                <a:gd name="T99" fmla="*/ 256 h 453"/>
                <a:gd name="T100" fmla="*/ 297 w 544"/>
                <a:gd name="T101" fmla="*/ 228 h 453"/>
                <a:gd name="T102" fmla="*/ 441 w 544"/>
                <a:gd name="T103" fmla="*/ 153 h 453"/>
                <a:gd name="T104" fmla="*/ 494 w 544"/>
                <a:gd name="T105" fmla="*/ 181 h 4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44" h="453">
                  <a:moveTo>
                    <a:pt x="544" y="101"/>
                  </a:moveTo>
                  <a:lnTo>
                    <a:pt x="350" y="0"/>
                  </a:lnTo>
                  <a:lnTo>
                    <a:pt x="272" y="40"/>
                  </a:lnTo>
                  <a:lnTo>
                    <a:pt x="194" y="0"/>
                  </a:lnTo>
                  <a:lnTo>
                    <a:pt x="0" y="101"/>
                  </a:lnTo>
                  <a:lnTo>
                    <a:pt x="78" y="141"/>
                  </a:lnTo>
                  <a:lnTo>
                    <a:pt x="0" y="181"/>
                  </a:lnTo>
                  <a:lnTo>
                    <a:pt x="78" y="221"/>
                  </a:lnTo>
                  <a:lnTo>
                    <a:pt x="78" y="376"/>
                  </a:lnTo>
                  <a:lnTo>
                    <a:pt x="272" y="453"/>
                  </a:lnTo>
                  <a:lnTo>
                    <a:pt x="466" y="376"/>
                  </a:lnTo>
                  <a:lnTo>
                    <a:pt x="466" y="221"/>
                  </a:lnTo>
                  <a:lnTo>
                    <a:pt x="544" y="181"/>
                  </a:lnTo>
                  <a:lnTo>
                    <a:pt x="466" y="141"/>
                  </a:lnTo>
                  <a:lnTo>
                    <a:pt x="544" y="101"/>
                  </a:lnTo>
                  <a:close/>
                  <a:moveTo>
                    <a:pt x="350" y="26"/>
                  </a:moveTo>
                  <a:lnTo>
                    <a:pt x="494" y="101"/>
                  </a:lnTo>
                  <a:lnTo>
                    <a:pt x="441" y="128"/>
                  </a:lnTo>
                  <a:lnTo>
                    <a:pt x="297" y="53"/>
                  </a:lnTo>
                  <a:lnTo>
                    <a:pt x="350" y="26"/>
                  </a:lnTo>
                  <a:close/>
                  <a:moveTo>
                    <a:pt x="50" y="101"/>
                  </a:moveTo>
                  <a:lnTo>
                    <a:pt x="194" y="26"/>
                  </a:lnTo>
                  <a:lnTo>
                    <a:pt x="247" y="53"/>
                  </a:lnTo>
                  <a:lnTo>
                    <a:pt x="102" y="128"/>
                  </a:lnTo>
                  <a:lnTo>
                    <a:pt x="50" y="101"/>
                  </a:lnTo>
                  <a:close/>
                  <a:moveTo>
                    <a:pt x="50" y="181"/>
                  </a:moveTo>
                  <a:lnTo>
                    <a:pt x="102" y="153"/>
                  </a:lnTo>
                  <a:lnTo>
                    <a:pt x="247" y="228"/>
                  </a:lnTo>
                  <a:lnTo>
                    <a:pt x="194" y="256"/>
                  </a:lnTo>
                  <a:lnTo>
                    <a:pt x="50" y="181"/>
                  </a:lnTo>
                  <a:close/>
                  <a:moveTo>
                    <a:pt x="261" y="424"/>
                  </a:moveTo>
                  <a:lnTo>
                    <a:pt x="101" y="360"/>
                  </a:lnTo>
                  <a:lnTo>
                    <a:pt x="101" y="233"/>
                  </a:lnTo>
                  <a:lnTo>
                    <a:pt x="194" y="281"/>
                  </a:lnTo>
                  <a:lnTo>
                    <a:pt x="261" y="247"/>
                  </a:lnTo>
                  <a:lnTo>
                    <a:pt x="261" y="424"/>
                  </a:lnTo>
                  <a:lnTo>
                    <a:pt x="261" y="424"/>
                  </a:lnTo>
                  <a:close/>
                  <a:moveTo>
                    <a:pt x="127" y="141"/>
                  </a:moveTo>
                  <a:lnTo>
                    <a:pt x="272" y="66"/>
                  </a:lnTo>
                  <a:lnTo>
                    <a:pt x="417" y="141"/>
                  </a:lnTo>
                  <a:lnTo>
                    <a:pt x="272" y="215"/>
                  </a:lnTo>
                  <a:lnTo>
                    <a:pt x="127" y="141"/>
                  </a:lnTo>
                  <a:close/>
                  <a:moveTo>
                    <a:pt x="444" y="360"/>
                  </a:moveTo>
                  <a:lnTo>
                    <a:pt x="283" y="424"/>
                  </a:lnTo>
                  <a:lnTo>
                    <a:pt x="283" y="247"/>
                  </a:lnTo>
                  <a:lnTo>
                    <a:pt x="350" y="281"/>
                  </a:lnTo>
                  <a:lnTo>
                    <a:pt x="444" y="233"/>
                  </a:lnTo>
                  <a:lnTo>
                    <a:pt x="444" y="360"/>
                  </a:lnTo>
                  <a:close/>
                  <a:moveTo>
                    <a:pt x="494" y="181"/>
                  </a:moveTo>
                  <a:lnTo>
                    <a:pt x="350" y="256"/>
                  </a:lnTo>
                  <a:lnTo>
                    <a:pt x="297" y="228"/>
                  </a:lnTo>
                  <a:lnTo>
                    <a:pt x="441" y="153"/>
                  </a:lnTo>
                  <a:lnTo>
                    <a:pt x="494" y="181"/>
                  </a:lnTo>
                  <a:close/>
                </a:path>
              </a:pathLst>
            </a:custGeom>
            <a:solidFill>
              <a:srgbClr val="F267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2" name="Freeform 8"/>
            <p:cNvSpPr>
              <a:spLocks/>
            </p:cNvSpPr>
            <p:nvPr/>
          </p:nvSpPr>
          <p:spPr bwMode="auto">
            <a:xfrm>
              <a:off x="6503" y="353"/>
              <a:ext cx="28" cy="30"/>
            </a:xfrm>
            <a:custGeom>
              <a:avLst/>
              <a:gdLst>
                <a:gd name="T0" fmla="*/ 124 w 149"/>
                <a:gd name="T1" fmla="*/ 14 h 161"/>
                <a:gd name="T2" fmla="*/ 62 w 149"/>
                <a:gd name="T3" fmla="*/ 24 h 161"/>
                <a:gd name="T4" fmla="*/ 14 w 149"/>
                <a:gd name="T5" fmla="*/ 89 h 161"/>
                <a:gd name="T6" fmla="*/ 24 w 149"/>
                <a:gd name="T7" fmla="*/ 152 h 161"/>
                <a:gd name="T8" fmla="*/ 50 w 149"/>
                <a:gd name="T9" fmla="*/ 161 h 161"/>
                <a:gd name="T10" fmla="*/ 87 w 149"/>
                <a:gd name="T11" fmla="*/ 142 h 161"/>
                <a:gd name="T12" fmla="*/ 134 w 149"/>
                <a:gd name="T13" fmla="*/ 77 h 161"/>
                <a:gd name="T14" fmla="*/ 124 w 149"/>
                <a:gd name="T15" fmla="*/ 14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9" h="161">
                  <a:moveTo>
                    <a:pt x="124" y="14"/>
                  </a:moveTo>
                  <a:cubicBezTo>
                    <a:pt x="104" y="0"/>
                    <a:pt x="76" y="4"/>
                    <a:pt x="62" y="24"/>
                  </a:cubicBezTo>
                  <a:cubicBezTo>
                    <a:pt x="14" y="89"/>
                    <a:pt x="14" y="89"/>
                    <a:pt x="14" y="89"/>
                  </a:cubicBezTo>
                  <a:cubicBezTo>
                    <a:pt x="0" y="109"/>
                    <a:pt x="4" y="137"/>
                    <a:pt x="24" y="152"/>
                  </a:cubicBezTo>
                  <a:cubicBezTo>
                    <a:pt x="32" y="158"/>
                    <a:pt x="41" y="161"/>
                    <a:pt x="50" y="161"/>
                  </a:cubicBezTo>
                  <a:cubicBezTo>
                    <a:pt x="64" y="161"/>
                    <a:pt x="78" y="154"/>
                    <a:pt x="87" y="142"/>
                  </a:cubicBezTo>
                  <a:cubicBezTo>
                    <a:pt x="134" y="77"/>
                    <a:pt x="134" y="77"/>
                    <a:pt x="134" y="77"/>
                  </a:cubicBezTo>
                  <a:cubicBezTo>
                    <a:pt x="149" y="57"/>
                    <a:pt x="144" y="29"/>
                    <a:pt x="124" y="14"/>
                  </a:cubicBezTo>
                  <a:close/>
                </a:path>
              </a:pathLst>
            </a:custGeom>
            <a:solidFill>
              <a:srgbClr val="995E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3" name="Freeform 9"/>
            <p:cNvSpPr>
              <a:spLocks/>
            </p:cNvSpPr>
            <p:nvPr/>
          </p:nvSpPr>
          <p:spPr bwMode="auto">
            <a:xfrm>
              <a:off x="6326" y="353"/>
              <a:ext cx="28" cy="30"/>
            </a:xfrm>
            <a:custGeom>
              <a:avLst/>
              <a:gdLst>
                <a:gd name="T0" fmla="*/ 134 w 149"/>
                <a:gd name="T1" fmla="*/ 90 h 161"/>
                <a:gd name="T2" fmla="*/ 87 w 149"/>
                <a:gd name="T3" fmla="*/ 25 h 161"/>
                <a:gd name="T4" fmla="*/ 24 w 149"/>
                <a:gd name="T5" fmla="*/ 15 h 161"/>
                <a:gd name="T6" fmla="*/ 14 w 149"/>
                <a:gd name="T7" fmla="*/ 77 h 161"/>
                <a:gd name="T8" fmla="*/ 62 w 149"/>
                <a:gd name="T9" fmla="*/ 143 h 161"/>
                <a:gd name="T10" fmla="*/ 98 w 149"/>
                <a:gd name="T11" fmla="*/ 161 h 161"/>
                <a:gd name="T12" fmla="*/ 125 w 149"/>
                <a:gd name="T13" fmla="*/ 153 h 161"/>
                <a:gd name="T14" fmla="*/ 134 w 149"/>
                <a:gd name="T15" fmla="*/ 90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9" h="161">
                  <a:moveTo>
                    <a:pt x="134" y="90"/>
                  </a:moveTo>
                  <a:cubicBezTo>
                    <a:pt x="87" y="25"/>
                    <a:pt x="87" y="25"/>
                    <a:pt x="87" y="25"/>
                  </a:cubicBezTo>
                  <a:cubicBezTo>
                    <a:pt x="72" y="5"/>
                    <a:pt x="44" y="0"/>
                    <a:pt x="24" y="15"/>
                  </a:cubicBezTo>
                  <a:cubicBezTo>
                    <a:pt x="4" y="29"/>
                    <a:pt x="0" y="57"/>
                    <a:pt x="14" y="77"/>
                  </a:cubicBezTo>
                  <a:cubicBezTo>
                    <a:pt x="62" y="143"/>
                    <a:pt x="62" y="143"/>
                    <a:pt x="62" y="143"/>
                  </a:cubicBezTo>
                  <a:cubicBezTo>
                    <a:pt x="71" y="155"/>
                    <a:pt x="84" y="161"/>
                    <a:pt x="98" y="161"/>
                  </a:cubicBezTo>
                  <a:cubicBezTo>
                    <a:pt x="107" y="161"/>
                    <a:pt x="117" y="159"/>
                    <a:pt x="125" y="153"/>
                  </a:cubicBezTo>
                  <a:cubicBezTo>
                    <a:pt x="145" y="138"/>
                    <a:pt x="149" y="110"/>
                    <a:pt x="134" y="90"/>
                  </a:cubicBezTo>
                  <a:close/>
                </a:path>
              </a:pathLst>
            </a:custGeom>
            <a:solidFill>
              <a:srgbClr val="995E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4" name="Freeform 10"/>
            <p:cNvSpPr>
              <a:spLocks/>
            </p:cNvSpPr>
            <p:nvPr/>
          </p:nvSpPr>
          <p:spPr bwMode="auto">
            <a:xfrm>
              <a:off x="6420" y="288"/>
              <a:ext cx="17" cy="32"/>
            </a:xfrm>
            <a:custGeom>
              <a:avLst/>
              <a:gdLst>
                <a:gd name="T0" fmla="*/ 45 w 90"/>
                <a:gd name="T1" fmla="*/ 0 h 171"/>
                <a:gd name="T2" fmla="*/ 0 w 90"/>
                <a:gd name="T3" fmla="*/ 45 h 171"/>
                <a:gd name="T4" fmla="*/ 0 w 90"/>
                <a:gd name="T5" fmla="*/ 126 h 171"/>
                <a:gd name="T6" fmla="*/ 45 w 90"/>
                <a:gd name="T7" fmla="*/ 171 h 171"/>
                <a:gd name="T8" fmla="*/ 90 w 90"/>
                <a:gd name="T9" fmla="*/ 126 h 171"/>
                <a:gd name="T10" fmla="*/ 90 w 90"/>
                <a:gd name="T11" fmla="*/ 45 h 171"/>
                <a:gd name="T12" fmla="*/ 45 w 90"/>
                <a:gd name="T13" fmla="*/ 0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0" h="171">
                  <a:moveTo>
                    <a:pt x="45" y="0"/>
                  </a:moveTo>
                  <a:cubicBezTo>
                    <a:pt x="20" y="0"/>
                    <a:pt x="0" y="20"/>
                    <a:pt x="0" y="45"/>
                  </a:cubicBezTo>
                  <a:cubicBezTo>
                    <a:pt x="0" y="126"/>
                    <a:pt x="0" y="126"/>
                    <a:pt x="0" y="126"/>
                  </a:cubicBezTo>
                  <a:cubicBezTo>
                    <a:pt x="0" y="151"/>
                    <a:pt x="20" y="171"/>
                    <a:pt x="45" y="171"/>
                  </a:cubicBezTo>
                  <a:cubicBezTo>
                    <a:pt x="70" y="171"/>
                    <a:pt x="90" y="151"/>
                    <a:pt x="90" y="126"/>
                  </a:cubicBezTo>
                  <a:cubicBezTo>
                    <a:pt x="90" y="45"/>
                    <a:pt x="90" y="45"/>
                    <a:pt x="90" y="45"/>
                  </a:cubicBezTo>
                  <a:cubicBezTo>
                    <a:pt x="90" y="20"/>
                    <a:pt x="70" y="0"/>
                    <a:pt x="45" y="0"/>
                  </a:cubicBezTo>
                  <a:close/>
                </a:path>
              </a:pathLst>
            </a:custGeom>
            <a:solidFill>
              <a:srgbClr val="995E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5" name="Freeform 11"/>
            <p:cNvSpPr>
              <a:spLocks/>
            </p:cNvSpPr>
            <p:nvPr/>
          </p:nvSpPr>
          <p:spPr bwMode="auto">
            <a:xfrm>
              <a:off x="6298" y="351"/>
              <a:ext cx="262" cy="234"/>
            </a:xfrm>
            <a:custGeom>
              <a:avLst/>
              <a:gdLst>
                <a:gd name="T0" fmla="*/ 55 w 262"/>
                <a:gd name="T1" fmla="*/ 166 h 234"/>
                <a:gd name="T2" fmla="*/ 48 w 262"/>
                <a:gd name="T3" fmla="*/ 208 h 234"/>
                <a:gd name="T4" fmla="*/ 96 w 262"/>
                <a:gd name="T5" fmla="*/ 234 h 234"/>
                <a:gd name="T6" fmla="*/ 125 w 262"/>
                <a:gd name="T7" fmla="*/ 220 h 234"/>
                <a:gd name="T8" fmla="*/ 134 w 262"/>
                <a:gd name="T9" fmla="*/ 220 h 234"/>
                <a:gd name="T10" fmla="*/ 165 w 262"/>
                <a:gd name="T11" fmla="*/ 234 h 234"/>
                <a:gd name="T12" fmla="*/ 211 w 262"/>
                <a:gd name="T13" fmla="*/ 210 h 234"/>
                <a:gd name="T14" fmla="*/ 206 w 262"/>
                <a:gd name="T15" fmla="*/ 175 h 234"/>
                <a:gd name="T16" fmla="*/ 206 w 262"/>
                <a:gd name="T17" fmla="*/ 161 h 234"/>
                <a:gd name="T18" fmla="*/ 262 w 262"/>
                <a:gd name="T19" fmla="*/ 104 h 234"/>
                <a:gd name="T20" fmla="*/ 262 w 262"/>
                <a:gd name="T21" fmla="*/ 97 h 234"/>
                <a:gd name="T22" fmla="*/ 175 w 262"/>
                <a:gd name="T23" fmla="*/ 76 h 234"/>
                <a:gd name="T24" fmla="*/ 131 w 262"/>
                <a:gd name="T25" fmla="*/ 0 h 234"/>
                <a:gd name="T26" fmla="*/ 119 w 262"/>
                <a:gd name="T27" fmla="*/ 3 h 234"/>
                <a:gd name="T28" fmla="*/ 85 w 262"/>
                <a:gd name="T29" fmla="*/ 84 h 234"/>
                <a:gd name="T30" fmla="*/ 3 w 262"/>
                <a:gd name="T31" fmla="*/ 84 h 234"/>
                <a:gd name="T32" fmla="*/ 0 w 262"/>
                <a:gd name="T33" fmla="*/ 93 h 234"/>
                <a:gd name="T34" fmla="*/ 3 w 262"/>
                <a:gd name="T35" fmla="*/ 108 h 234"/>
                <a:gd name="T36" fmla="*/ 55 w 262"/>
                <a:gd name="T37" fmla="*/ 166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62" h="234">
                  <a:moveTo>
                    <a:pt x="55" y="166"/>
                  </a:moveTo>
                  <a:lnTo>
                    <a:pt x="48" y="208"/>
                  </a:lnTo>
                  <a:lnTo>
                    <a:pt x="96" y="234"/>
                  </a:lnTo>
                  <a:lnTo>
                    <a:pt x="125" y="220"/>
                  </a:lnTo>
                  <a:lnTo>
                    <a:pt x="134" y="220"/>
                  </a:lnTo>
                  <a:lnTo>
                    <a:pt x="165" y="234"/>
                  </a:lnTo>
                  <a:lnTo>
                    <a:pt x="211" y="210"/>
                  </a:lnTo>
                  <a:lnTo>
                    <a:pt x="206" y="175"/>
                  </a:lnTo>
                  <a:lnTo>
                    <a:pt x="206" y="161"/>
                  </a:lnTo>
                  <a:lnTo>
                    <a:pt x="262" y="104"/>
                  </a:lnTo>
                  <a:lnTo>
                    <a:pt x="262" y="97"/>
                  </a:lnTo>
                  <a:lnTo>
                    <a:pt x="175" y="76"/>
                  </a:lnTo>
                  <a:lnTo>
                    <a:pt x="131" y="0"/>
                  </a:lnTo>
                  <a:lnTo>
                    <a:pt x="119" y="3"/>
                  </a:lnTo>
                  <a:lnTo>
                    <a:pt x="85" y="84"/>
                  </a:lnTo>
                  <a:lnTo>
                    <a:pt x="3" y="84"/>
                  </a:lnTo>
                  <a:lnTo>
                    <a:pt x="0" y="93"/>
                  </a:lnTo>
                  <a:lnTo>
                    <a:pt x="3" y="108"/>
                  </a:lnTo>
                  <a:lnTo>
                    <a:pt x="55" y="166"/>
                  </a:lnTo>
                  <a:close/>
                </a:path>
              </a:pathLst>
            </a:custGeom>
            <a:solidFill>
              <a:srgbClr val="FEBD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7" name="Freeform 12"/>
            <p:cNvSpPr>
              <a:spLocks/>
            </p:cNvSpPr>
            <p:nvPr/>
          </p:nvSpPr>
          <p:spPr bwMode="auto">
            <a:xfrm>
              <a:off x="6386" y="560"/>
              <a:ext cx="86" cy="30"/>
            </a:xfrm>
            <a:custGeom>
              <a:avLst/>
              <a:gdLst>
                <a:gd name="T0" fmla="*/ 238 w 459"/>
                <a:gd name="T1" fmla="*/ 93 h 157"/>
                <a:gd name="T2" fmla="*/ 361 w 459"/>
                <a:gd name="T3" fmla="*/ 157 h 157"/>
                <a:gd name="T4" fmla="*/ 459 w 459"/>
                <a:gd name="T5" fmla="*/ 107 h 157"/>
                <a:gd name="T6" fmla="*/ 280 w 459"/>
                <a:gd name="T7" fmla="*/ 13 h 157"/>
                <a:gd name="T8" fmla="*/ 228 w 459"/>
                <a:gd name="T9" fmla="*/ 0 h 157"/>
                <a:gd name="T10" fmla="*/ 176 w 459"/>
                <a:gd name="T11" fmla="*/ 13 h 157"/>
                <a:gd name="T12" fmla="*/ 0 w 459"/>
                <a:gd name="T13" fmla="*/ 105 h 157"/>
                <a:gd name="T14" fmla="*/ 97 w 459"/>
                <a:gd name="T15" fmla="*/ 156 h 157"/>
                <a:gd name="T16" fmla="*/ 218 w 459"/>
                <a:gd name="T17" fmla="*/ 93 h 157"/>
                <a:gd name="T18" fmla="*/ 238 w 459"/>
                <a:gd name="T19" fmla="*/ 93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59" h="157">
                  <a:moveTo>
                    <a:pt x="238" y="93"/>
                  </a:moveTo>
                  <a:cubicBezTo>
                    <a:pt x="361" y="157"/>
                    <a:pt x="361" y="157"/>
                    <a:pt x="361" y="157"/>
                  </a:cubicBezTo>
                  <a:cubicBezTo>
                    <a:pt x="459" y="107"/>
                    <a:pt x="459" y="107"/>
                    <a:pt x="459" y="107"/>
                  </a:cubicBezTo>
                  <a:cubicBezTo>
                    <a:pt x="280" y="13"/>
                    <a:pt x="280" y="13"/>
                    <a:pt x="280" y="13"/>
                  </a:cubicBezTo>
                  <a:cubicBezTo>
                    <a:pt x="264" y="5"/>
                    <a:pt x="246" y="0"/>
                    <a:pt x="228" y="0"/>
                  </a:cubicBezTo>
                  <a:cubicBezTo>
                    <a:pt x="210" y="0"/>
                    <a:pt x="192" y="5"/>
                    <a:pt x="176" y="13"/>
                  </a:cubicBezTo>
                  <a:cubicBezTo>
                    <a:pt x="0" y="105"/>
                    <a:pt x="0" y="105"/>
                    <a:pt x="0" y="105"/>
                  </a:cubicBezTo>
                  <a:cubicBezTo>
                    <a:pt x="97" y="156"/>
                    <a:pt x="97" y="156"/>
                    <a:pt x="97" y="156"/>
                  </a:cubicBezTo>
                  <a:cubicBezTo>
                    <a:pt x="218" y="93"/>
                    <a:pt x="218" y="93"/>
                    <a:pt x="218" y="93"/>
                  </a:cubicBezTo>
                  <a:cubicBezTo>
                    <a:pt x="224" y="89"/>
                    <a:pt x="232" y="89"/>
                    <a:pt x="238" y="93"/>
                  </a:cubicBezTo>
                  <a:close/>
                </a:path>
              </a:pathLst>
            </a:custGeom>
            <a:solidFill>
              <a:srgbClr val="F267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8" name="Freeform 13"/>
            <p:cNvSpPr>
              <a:spLocks/>
            </p:cNvSpPr>
            <p:nvPr/>
          </p:nvSpPr>
          <p:spPr bwMode="auto">
            <a:xfrm>
              <a:off x="6287" y="344"/>
              <a:ext cx="283" cy="221"/>
            </a:xfrm>
            <a:custGeom>
              <a:avLst/>
              <a:gdLst>
                <a:gd name="T0" fmla="*/ 311 w 1518"/>
                <a:gd name="T1" fmla="*/ 918 h 1182"/>
                <a:gd name="T2" fmla="*/ 317 w 1518"/>
                <a:gd name="T3" fmla="*/ 938 h 1182"/>
                <a:gd name="T4" fmla="*/ 284 w 1518"/>
                <a:gd name="T5" fmla="*/ 1134 h 1182"/>
                <a:gd name="T6" fmla="*/ 367 w 1518"/>
                <a:gd name="T7" fmla="*/ 1178 h 1182"/>
                <a:gd name="T8" fmla="*/ 405 w 1518"/>
                <a:gd name="T9" fmla="*/ 953 h 1182"/>
                <a:gd name="T10" fmla="*/ 373 w 1518"/>
                <a:gd name="T11" fmla="*/ 854 h 1182"/>
                <a:gd name="T12" fmla="*/ 104 w 1518"/>
                <a:gd name="T13" fmla="*/ 592 h 1182"/>
                <a:gd name="T14" fmla="*/ 99 w 1518"/>
                <a:gd name="T15" fmla="*/ 569 h 1182"/>
                <a:gd name="T16" fmla="*/ 117 w 1518"/>
                <a:gd name="T17" fmla="*/ 554 h 1182"/>
                <a:gd name="T18" fmla="*/ 488 w 1518"/>
                <a:gd name="T19" fmla="*/ 500 h 1182"/>
                <a:gd name="T20" fmla="*/ 573 w 1518"/>
                <a:gd name="T21" fmla="*/ 438 h 1182"/>
                <a:gd name="T22" fmla="*/ 739 w 1518"/>
                <a:gd name="T23" fmla="*/ 102 h 1182"/>
                <a:gd name="T24" fmla="*/ 759 w 1518"/>
                <a:gd name="T25" fmla="*/ 89 h 1182"/>
                <a:gd name="T26" fmla="*/ 779 w 1518"/>
                <a:gd name="T27" fmla="*/ 102 h 1182"/>
                <a:gd name="T28" fmla="*/ 779 w 1518"/>
                <a:gd name="T29" fmla="*/ 102 h 1182"/>
                <a:gd name="T30" fmla="*/ 945 w 1518"/>
                <a:gd name="T31" fmla="*/ 438 h 1182"/>
                <a:gd name="T32" fmla="*/ 1030 w 1518"/>
                <a:gd name="T33" fmla="*/ 500 h 1182"/>
                <a:gd name="T34" fmla="*/ 1401 w 1518"/>
                <a:gd name="T35" fmla="*/ 554 h 1182"/>
                <a:gd name="T36" fmla="*/ 1419 w 1518"/>
                <a:gd name="T37" fmla="*/ 569 h 1182"/>
                <a:gd name="T38" fmla="*/ 1414 w 1518"/>
                <a:gd name="T39" fmla="*/ 592 h 1182"/>
                <a:gd name="T40" fmla="*/ 1145 w 1518"/>
                <a:gd name="T41" fmla="*/ 854 h 1182"/>
                <a:gd name="T42" fmla="*/ 1112 w 1518"/>
                <a:gd name="T43" fmla="*/ 953 h 1182"/>
                <a:gd name="T44" fmla="*/ 1152 w 1518"/>
                <a:gd name="T45" fmla="*/ 1182 h 1182"/>
                <a:gd name="T46" fmla="*/ 1235 w 1518"/>
                <a:gd name="T47" fmla="*/ 1139 h 1182"/>
                <a:gd name="T48" fmla="*/ 1201 w 1518"/>
                <a:gd name="T49" fmla="*/ 938 h 1182"/>
                <a:gd name="T50" fmla="*/ 1207 w 1518"/>
                <a:gd name="T51" fmla="*/ 918 h 1182"/>
                <a:gd name="T52" fmla="*/ 1476 w 1518"/>
                <a:gd name="T53" fmla="*/ 656 h 1182"/>
                <a:gd name="T54" fmla="*/ 1505 w 1518"/>
                <a:gd name="T55" fmla="*/ 541 h 1182"/>
                <a:gd name="T56" fmla="*/ 1414 w 1518"/>
                <a:gd name="T57" fmla="*/ 465 h 1182"/>
                <a:gd name="T58" fmla="*/ 1042 w 1518"/>
                <a:gd name="T59" fmla="*/ 411 h 1182"/>
                <a:gd name="T60" fmla="*/ 1026 w 1518"/>
                <a:gd name="T61" fmla="*/ 399 h 1182"/>
                <a:gd name="T62" fmla="*/ 859 w 1518"/>
                <a:gd name="T63" fmla="*/ 62 h 1182"/>
                <a:gd name="T64" fmla="*/ 759 w 1518"/>
                <a:gd name="T65" fmla="*/ 0 h 1182"/>
                <a:gd name="T66" fmla="*/ 659 w 1518"/>
                <a:gd name="T67" fmla="*/ 62 h 1182"/>
                <a:gd name="T68" fmla="*/ 492 w 1518"/>
                <a:gd name="T69" fmla="*/ 399 h 1182"/>
                <a:gd name="T70" fmla="*/ 475 w 1518"/>
                <a:gd name="T71" fmla="*/ 411 h 1182"/>
                <a:gd name="T72" fmla="*/ 104 w 1518"/>
                <a:gd name="T73" fmla="*/ 465 h 1182"/>
                <a:gd name="T74" fmla="*/ 13 w 1518"/>
                <a:gd name="T75" fmla="*/ 541 h 1182"/>
                <a:gd name="T76" fmla="*/ 42 w 1518"/>
                <a:gd name="T77" fmla="*/ 656 h 1182"/>
                <a:gd name="T78" fmla="*/ 311 w 1518"/>
                <a:gd name="T79" fmla="*/ 918 h 1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518" h="1182">
                  <a:moveTo>
                    <a:pt x="311" y="918"/>
                  </a:moveTo>
                  <a:cubicBezTo>
                    <a:pt x="316" y="923"/>
                    <a:pt x="318" y="931"/>
                    <a:pt x="317" y="938"/>
                  </a:cubicBezTo>
                  <a:cubicBezTo>
                    <a:pt x="284" y="1134"/>
                    <a:pt x="284" y="1134"/>
                    <a:pt x="284" y="1134"/>
                  </a:cubicBezTo>
                  <a:cubicBezTo>
                    <a:pt x="367" y="1178"/>
                    <a:pt x="367" y="1178"/>
                    <a:pt x="367" y="1178"/>
                  </a:cubicBezTo>
                  <a:cubicBezTo>
                    <a:pt x="405" y="953"/>
                    <a:pt x="405" y="953"/>
                    <a:pt x="405" y="953"/>
                  </a:cubicBezTo>
                  <a:cubicBezTo>
                    <a:pt x="412" y="917"/>
                    <a:pt x="400" y="880"/>
                    <a:pt x="373" y="854"/>
                  </a:cubicBezTo>
                  <a:cubicBezTo>
                    <a:pt x="104" y="592"/>
                    <a:pt x="104" y="592"/>
                    <a:pt x="104" y="592"/>
                  </a:cubicBezTo>
                  <a:cubicBezTo>
                    <a:pt x="95" y="583"/>
                    <a:pt x="97" y="573"/>
                    <a:pt x="99" y="569"/>
                  </a:cubicBezTo>
                  <a:cubicBezTo>
                    <a:pt x="100" y="565"/>
                    <a:pt x="104" y="556"/>
                    <a:pt x="117" y="554"/>
                  </a:cubicBezTo>
                  <a:cubicBezTo>
                    <a:pt x="488" y="500"/>
                    <a:pt x="488" y="500"/>
                    <a:pt x="488" y="500"/>
                  </a:cubicBezTo>
                  <a:cubicBezTo>
                    <a:pt x="525" y="494"/>
                    <a:pt x="556" y="472"/>
                    <a:pt x="573" y="438"/>
                  </a:cubicBezTo>
                  <a:cubicBezTo>
                    <a:pt x="739" y="102"/>
                    <a:pt x="739" y="102"/>
                    <a:pt x="739" y="102"/>
                  </a:cubicBezTo>
                  <a:cubicBezTo>
                    <a:pt x="744" y="90"/>
                    <a:pt x="755" y="89"/>
                    <a:pt x="759" y="89"/>
                  </a:cubicBezTo>
                  <a:cubicBezTo>
                    <a:pt x="763" y="89"/>
                    <a:pt x="773" y="90"/>
                    <a:pt x="779" y="102"/>
                  </a:cubicBezTo>
                  <a:cubicBezTo>
                    <a:pt x="779" y="102"/>
                    <a:pt x="779" y="102"/>
                    <a:pt x="779" y="102"/>
                  </a:cubicBezTo>
                  <a:cubicBezTo>
                    <a:pt x="945" y="438"/>
                    <a:pt x="945" y="438"/>
                    <a:pt x="945" y="438"/>
                  </a:cubicBezTo>
                  <a:cubicBezTo>
                    <a:pt x="962" y="472"/>
                    <a:pt x="993" y="494"/>
                    <a:pt x="1030" y="500"/>
                  </a:cubicBezTo>
                  <a:cubicBezTo>
                    <a:pt x="1401" y="554"/>
                    <a:pt x="1401" y="554"/>
                    <a:pt x="1401" y="554"/>
                  </a:cubicBezTo>
                  <a:cubicBezTo>
                    <a:pt x="1414" y="556"/>
                    <a:pt x="1418" y="565"/>
                    <a:pt x="1419" y="569"/>
                  </a:cubicBezTo>
                  <a:cubicBezTo>
                    <a:pt x="1421" y="573"/>
                    <a:pt x="1423" y="583"/>
                    <a:pt x="1414" y="592"/>
                  </a:cubicBezTo>
                  <a:cubicBezTo>
                    <a:pt x="1145" y="854"/>
                    <a:pt x="1145" y="854"/>
                    <a:pt x="1145" y="854"/>
                  </a:cubicBezTo>
                  <a:cubicBezTo>
                    <a:pt x="1118" y="880"/>
                    <a:pt x="1106" y="917"/>
                    <a:pt x="1112" y="953"/>
                  </a:cubicBezTo>
                  <a:cubicBezTo>
                    <a:pt x="1152" y="1182"/>
                    <a:pt x="1152" y="1182"/>
                    <a:pt x="1152" y="1182"/>
                  </a:cubicBezTo>
                  <a:cubicBezTo>
                    <a:pt x="1235" y="1139"/>
                    <a:pt x="1235" y="1139"/>
                    <a:pt x="1235" y="1139"/>
                  </a:cubicBezTo>
                  <a:cubicBezTo>
                    <a:pt x="1201" y="938"/>
                    <a:pt x="1201" y="938"/>
                    <a:pt x="1201" y="938"/>
                  </a:cubicBezTo>
                  <a:cubicBezTo>
                    <a:pt x="1200" y="931"/>
                    <a:pt x="1202" y="923"/>
                    <a:pt x="1207" y="918"/>
                  </a:cubicBezTo>
                  <a:cubicBezTo>
                    <a:pt x="1476" y="656"/>
                    <a:pt x="1476" y="656"/>
                    <a:pt x="1476" y="656"/>
                  </a:cubicBezTo>
                  <a:cubicBezTo>
                    <a:pt x="1507" y="626"/>
                    <a:pt x="1518" y="582"/>
                    <a:pt x="1505" y="541"/>
                  </a:cubicBezTo>
                  <a:cubicBezTo>
                    <a:pt x="1491" y="500"/>
                    <a:pt x="1457" y="471"/>
                    <a:pt x="1414" y="465"/>
                  </a:cubicBezTo>
                  <a:cubicBezTo>
                    <a:pt x="1042" y="411"/>
                    <a:pt x="1042" y="411"/>
                    <a:pt x="1042" y="411"/>
                  </a:cubicBezTo>
                  <a:cubicBezTo>
                    <a:pt x="1035" y="410"/>
                    <a:pt x="1029" y="405"/>
                    <a:pt x="1026" y="399"/>
                  </a:cubicBezTo>
                  <a:cubicBezTo>
                    <a:pt x="859" y="62"/>
                    <a:pt x="859" y="62"/>
                    <a:pt x="859" y="62"/>
                  </a:cubicBezTo>
                  <a:cubicBezTo>
                    <a:pt x="840" y="24"/>
                    <a:pt x="802" y="0"/>
                    <a:pt x="759" y="0"/>
                  </a:cubicBezTo>
                  <a:cubicBezTo>
                    <a:pt x="716" y="0"/>
                    <a:pt x="678" y="24"/>
                    <a:pt x="659" y="62"/>
                  </a:cubicBezTo>
                  <a:cubicBezTo>
                    <a:pt x="492" y="399"/>
                    <a:pt x="492" y="399"/>
                    <a:pt x="492" y="399"/>
                  </a:cubicBezTo>
                  <a:cubicBezTo>
                    <a:pt x="489" y="405"/>
                    <a:pt x="483" y="410"/>
                    <a:pt x="475" y="411"/>
                  </a:cubicBezTo>
                  <a:cubicBezTo>
                    <a:pt x="104" y="465"/>
                    <a:pt x="104" y="465"/>
                    <a:pt x="104" y="465"/>
                  </a:cubicBezTo>
                  <a:cubicBezTo>
                    <a:pt x="61" y="471"/>
                    <a:pt x="27" y="500"/>
                    <a:pt x="13" y="541"/>
                  </a:cubicBezTo>
                  <a:cubicBezTo>
                    <a:pt x="0" y="582"/>
                    <a:pt x="11" y="626"/>
                    <a:pt x="42" y="656"/>
                  </a:cubicBezTo>
                  <a:lnTo>
                    <a:pt x="311" y="918"/>
                  </a:lnTo>
                  <a:close/>
                </a:path>
              </a:pathLst>
            </a:custGeom>
            <a:solidFill>
              <a:srgbClr val="F267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9" name="Rectangle 14"/>
            <p:cNvSpPr>
              <a:spLocks noChangeArrowheads="1"/>
            </p:cNvSpPr>
            <p:nvPr/>
          </p:nvSpPr>
          <p:spPr bwMode="auto">
            <a:xfrm>
              <a:off x="6723" y="537"/>
              <a:ext cx="18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0" name="Freeform 15"/>
            <p:cNvSpPr>
              <a:spLocks/>
            </p:cNvSpPr>
            <p:nvPr/>
          </p:nvSpPr>
          <p:spPr bwMode="auto">
            <a:xfrm>
              <a:off x="6755" y="557"/>
              <a:ext cx="54" cy="57"/>
            </a:xfrm>
            <a:custGeom>
              <a:avLst/>
              <a:gdLst>
                <a:gd name="T0" fmla="*/ 3 w 288"/>
                <a:gd name="T1" fmla="*/ 102 h 307"/>
                <a:gd name="T2" fmla="*/ 0 w 288"/>
                <a:gd name="T3" fmla="*/ 6 h 307"/>
                <a:gd name="T4" fmla="*/ 82 w 288"/>
                <a:gd name="T5" fmla="*/ 6 h 307"/>
                <a:gd name="T6" fmla="*/ 86 w 288"/>
                <a:gd name="T7" fmla="*/ 48 h 307"/>
                <a:gd name="T8" fmla="*/ 88 w 288"/>
                <a:gd name="T9" fmla="*/ 48 h 307"/>
                <a:gd name="T10" fmla="*/ 181 w 288"/>
                <a:gd name="T11" fmla="*/ 0 h 307"/>
                <a:gd name="T12" fmla="*/ 288 w 288"/>
                <a:gd name="T13" fmla="*/ 129 h 307"/>
                <a:gd name="T14" fmla="*/ 288 w 288"/>
                <a:gd name="T15" fmla="*/ 307 h 307"/>
                <a:gd name="T16" fmla="*/ 195 w 288"/>
                <a:gd name="T17" fmla="*/ 307 h 307"/>
                <a:gd name="T18" fmla="*/ 195 w 288"/>
                <a:gd name="T19" fmla="*/ 141 h 307"/>
                <a:gd name="T20" fmla="*/ 147 w 288"/>
                <a:gd name="T21" fmla="*/ 75 h 307"/>
                <a:gd name="T22" fmla="*/ 100 w 288"/>
                <a:gd name="T23" fmla="*/ 110 h 307"/>
                <a:gd name="T24" fmla="*/ 96 w 288"/>
                <a:gd name="T25" fmla="*/ 134 h 307"/>
                <a:gd name="T26" fmla="*/ 96 w 288"/>
                <a:gd name="T27" fmla="*/ 307 h 307"/>
                <a:gd name="T28" fmla="*/ 3 w 288"/>
                <a:gd name="T29" fmla="*/ 307 h 307"/>
                <a:gd name="T30" fmla="*/ 3 w 288"/>
                <a:gd name="T31" fmla="*/ 102 h 3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8" h="307">
                  <a:moveTo>
                    <a:pt x="3" y="102"/>
                  </a:moveTo>
                  <a:cubicBezTo>
                    <a:pt x="3" y="65"/>
                    <a:pt x="2" y="33"/>
                    <a:pt x="0" y="6"/>
                  </a:cubicBezTo>
                  <a:cubicBezTo>
                    <a:pt x="82" y="6"/>
                    <a:pt x="82" y="6"/>
                    <a:pt x="82" y="6"/>
                  </a:cubicBezTo>
                  <a:cubicBezTo>
                    <a:pt x="86" y="48"/>
                    <a:pt x="86" y="48"/>
                    <a:pt x="86" y="48"/>
                  </a:cubicBezTo>
                  <a:cubicBezTo>
                    <a:pt x="88" y="48"/>
                    <a:pt x="88" y="48"/>
                    <a:pt x="88" y="48"/>
                  </a:cubicBezTo>
                  <a:cubicBezTo>
                    <a:pt x="100" y="29"/>
                    <a:pt x="131" y="0"/>
                    <a:pt x="181" y="0"/>
                  </a:cubicBezTo>
                  <a:cubicBezTo>
                    <a:pt x="242" y="0"/>
                    <a:pt x="288" y="40"/>
                    <a:pt x="288" y="129"/>
                  </a:cubicBezTo>
                  <a:cubicBezTo>
                    <a:pt x="288" y="307"/>
                    <a:pt x="288" y="307"/>
                    <a:pt x="288" y="307"/>
                  </a:cubicBezTo>
                  <a:cubicBezTo>
                    <a:pt x="195" y="307"/>
                    <a:pt x="195" y="307"/>
                    <a:pt x="195" y="307"/>
                  </a:cubicBezTo>
                  <a:cubicBezTo>
                    <a:pt x="195" y="141"/>
                    <a:pt x="195" y="141"/>
                    <a:pt x="195" y="141"/>
                  </a:cubicBezTo>
                  <a:cubicBezTo>
                    <a:pt x="195" y="102"/>
                    <a:pt x="181" y="75"/>
                    <a:pt x="147" y="75"/>
                  </a:cubicBezTo>
                  <a:cubicBezTo>
                    <a:pt x="122" y="75"/>
                    <a:pt x="106" y="93"/>
                    <a:pt x="100" y="110"/>
                  </a:cubicBezTo>
                  <a:cubicBezTo>
                    <a:pt x="98" y="116"/>
                    <a:pt x="96" y="125"/>
                    <a:pt x="96" y="134"/>
                  </a:cubicBezTo>
                  <a:cubicBezTo>
                    <a:pt x="96" y="307"/>
                    <a:pt x="96" y="307"/>
                    <a:pt x="96" y="307"/>
                  </a:cubicBezTo>
                  <a:cubicBezTo>
                    <a:pt x="3" y="307"/>
                    <a:pt x="3" y="307"/>
                    <a:pt x="3" y="307"/>
                  </a:cubicBezTo>
                  <a:lnTo>
                    <a:pt x="3" y="10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1" name="Freeform 16"/>
            <p:cNvSpPr>
              <a:spLocks/>
            </p:cNvSpPr>
            <p:nvPr/>
          </p:nvSpPr>
          <p:spPr bwMode="auto">
            <a:xfrm>
              <a:off x="6818" y="532"/>
              <a:ext cx="39" cy="82"/>
            </a:xfrm>
            <a:custGeom>
              <a:avLst/>
              <a:gdLst>
                <a:gd name="T0" fmla="*/ 39 w 210"/>
                <a:gd name="T1" fmla="*/ 443 h 443"/>
                <a:gd name="T2" fmla="*/ 39 w 210"/>
                <a:gd name="T3" fmla="*/ 211 h 443"/>
                <a:gd name="T4" fmla="*/ 0 w 210"/>
                <a:gd name="T5" fmla="*/ 211 h 443"/>
                <a:gd name="T6" fmla="*/ 0 w 210"/>
                <a:gd name="T7" fmla="*/ 142 h 443"/>
                <a:gd name="T8" fmla="*/ 39 w 210"/>
                <a:gd name="T9" fmla="*/ 142 h 443"/>
                <a:gd name="T10" fmla="*/ 39 w 210"/>
                <a:gd name="T11" fmla="*/ 131 h 443"/>
                <a:gd name="T12" fmla="*/ 77 w 210"/>
                <a:gd name="T13" fmla="*/ 30 h 443"/>
                <a:gd name="T14" fmla="*/ 160 w 210"/>
                <a:gd name="T15" fmla="*/ 0 h 443"/>
                <a:gd name="T16" fmla="*/ 210 w 210"/>
                <a:gd name="T17" fmla="*/ 6 h 443"/>
                <a:gd name="T18" fmla="*/ 206 w 210"/>
                <a:gd name="T19" fmla="*/ 78 h 443"/>
                <a:gd name="T20" fmla="*/ 176 w 210"/>
                <a:gd name="T21" fmla="*/ 74 h 443"/>
                <a:gd name="T22" fmla="*/ 132 w 210"/>
                <a:gd name="T23" fmla="*/ 127 h 443"/>
                <a:gd name="T24" fmla="*/ 132 w 210"/>
                <a:gd name="T25" fmla="*/ 142 h 443"/>
                <a:gd name="T26" fmla="*/ 193 w 210"/>
                <a:gd name="T27" fmla="*/ 142 h 443"/>
                <a:gd name="T28" fmla="*/ 193 w 210"/>
                <a:gd name="T29" fmla="*/ 211 h 443"/>
                <a:gd name="T30" fmla="*/ 133 w 210"/>
                <a:gd name="T31" fmla="*/ 211 h 443"/>
                <a:gd name="T32" fmla="*/ 133 w 210"/>
                <a:gd name="T33" fmla="*/ 443 h 443"/>
                <a:gd name="T34" fmla="*/ 39 w 210"/>
                <a:gd name="T35" fmla="*/ 443 h 4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10" h="443">
                  <a:moveTo>
                    <a:pt x="39" y="443"/>
                  </a:moveTo>
                  <a:cubicBezTo>
                    <a:pt x="39" y="211"/>
                    <a:pt x="39" y="211"/>
                    <a:pt x="39" y="211"/>
                  </a:cubicBezTo>
                  <a:cubicBezTo>
                    <a:pt x="0" y="211"/>
                    <a:pt x="0" y="211"/>
                    <a:pt x="0" y="211"/>
                  </a:cubicBezTo>
                  <a:cubicBezTo>
                    <a:pt x="0" y="142"/>
                    <a:pt x="0" y="142"/>
                    <a:pt x="0" y="142"/>
                  </a:cubicBezTo>
                  <a:cubicBezTo>
                    <a:pt x="39" y="142"/>
                    <a:pt x="39" y="142"/>
                    <a:pt x="39" y="142"/>
                  </a:cubicBezTo>
                  <a:cubicBezTo>
                    <a:pt x="39" y="131"/>
                    <a:pt x="39" y="131"/>
                    <a:pt x="39" y="131"/>
                  </a:cubicBezTo>
                  <a:cubicBezTo>
                    <a:pt x="39" y="94"/>
                    <a:pt x="50" y="54"/>
                    <a:pt x="77" y="30"/>
                  </a:cubicBezTo>
                  <a:cubicBezTo>
                    <a:pt x="100" y="8"/>
                    <a:pt x="133" y="0"/>
                    <a:pt x="160" y="0"/>
                  </a:cubicBezTo>
                  <a:cubicBezTo>
                    <a:pt x="181" y="0"/>
                    <a:pt x="197" y="2"/>
                    <a:pt x="210" y="6"/>
                  </a:cubicBezTo>
                  <a:cubicBezTo>
                    <a:pt x="206" y="78"/>
                    <a:pt x="206" y="78"/>
                    <a:pt x="206" y="78"/>
                  </a:cubicBezTo>
                  <a:cubicBezTo>
                    <a:pt x="198" y="75"/>
                    <a:pt x="188" y="74"/>
                    <a:pt x="176" y="74"/>
                  </a:cubicBezTo>
                  <a:cubicBezTo>
                    <a:pt x="145" y="74"/>
                    <a:pt x="132" y="98"/>
                    <a:pt x="132" y="127"/>
                  </a:cubicBezTo>
                  <a:cubicBezTo>
                    <a:pt x="132" y="142"/>
                    <a:pt x="132" y="142"/>
                    <a:pt x="132" y="142"/>
                  </a:cubicBezTo>
                  <a:cubicBezTo>
                    <a:pt x="193" y="142"/>
                    <a:pt x="193" y="142"/>
                    <a:pt x="193" y="142"/>
                  </a:cubicBezTo>
                  <a:cubicBezTo>
                    <a:pt x="193" y="211"/>
                    <a:pt x="193" y="211"/>
                    <a:pt x="193" y="211"/>
                  </a:cubicBezTo>
                  <a:cubicBezTo>
                    <a:pt x="133" y="211"/>
                    <a:pt x="133" y="211"/>
                    <a:pt x="133" y="211"/>
                  </a:cubicBezTo>
                  <a:cubicBezTo>
                    <a:pt x="133" y="443"/>
                    <a:pt x="133" y="443"/>
                    <a:pt x="133" y="443"/>
                  </a:cubicBezTo>
                  <a:lnTo>
                    <a:pt x="39" y="44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2" name="Freeform 17"/>
            <p:cNvSpPr>
              <a:spLocks noEditPoints="1"/>
            </p:cNvSpPr>
            <p:nvPr/>
          </p:nvSpPr>
          <p:spPr bwMode="auto">
            <a:xfrm>
              <a:off x="6858" y="557"/>
              <a:ext cx="59" cy="59"/>
            </a:xfrm>
            <a:custGeom>
              <a:avLst/>
              <a:gdLst>
                <a:gd name="T0" fmla="*/ 314 w 314"/>
                <a:gd name="T1" fmla="*/ 154 h 314"/>
                <a:gd name="T2" fmla="*/ 156 w 314"/>
                <a:gd name="T3" fmla="*/ 314 h 314"/>
                <a:gd name="T4" fmla="*/ 0 w 314"/>
                <a:gd name="T5" fmla="*/ 159 h 314"/>
                <a:gd name="T6" fmla="*/ 161 w 314"/>
                <a:gd name="T7" fmla="*/ 0 h 314"/>
                <a:gd name="T8" fmla="*/ 314 w 314"/>
                <a:gd name="T9" fmla="*/ 154 h 314"/>
                <a:gd name="T10" fmla="*/ 97 w 314"/>
                <a:gd name="T11" fmla="*/ 157 h 314"/>
                <a:gd name="T12" fmla="*/ 158 w 314"/>
                <a:gd name="T13" fmla="*/ 247 h 314"/>
                <a:gd name="T14" fmla="*/ 218 w 314"/>
                <a:gd name="T15" fmla="*/ 157 h 314"/>
                <a:gd name="T16" fmla="*/ 158 w 314"/>
                <a:gd name="T17" fmla="*/ 66 h 314"/>
                <a:gd name="T18" fmla="*/ 97 w 314"/>
                <a:gd name="T19" fmla="*/ 157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14" h="314">
                  <a:moveTo>
                    <a:pt x="314" y="154"/>
                  </a:moveTo>
                  <a:cubicBezTo>
                    <a:pt x="314" y="264"/>
                    <a:pt x="236" y="314"/>
                    <a:pt x="156" y="314"/>
                  </a:cubicBezTo>
                  <a:cubicBezTo>
                    <a:pt x="68" y="314"/>
                    <a:pt x="0" y="256"/>
                    <a:pt x="0" y="159"/>
                  </a:cubicBezTo>
                  <a:cubicBezTo>
                    <a:pt x="0" y="62"/>
                    <a:pt x="64" y="0"/>
                    <a:pt x="161" y="0"/>
                  </a:cubicBezTo>
                  <a:cubicBezTo>
                    <a:pt x="253" y="0"/>
                    <a:pt x="314" y="63"/>
                    <a:pt x="314" y="154"/>
                  </a:cubicBezTo>
                  <a:close/>
                  <a:moveTo>
                    <a:pt x="97" y="157"/>
                  </a:moveTo>
                  <a:cubicBezTo>
                    <a:pt x="97" y="208"/>
                    <a:pt x="118" y="247"/>
                    <a:pt x="158" y="247"/>
                  </a:cubicBezTo>
                  <a:cubicBezTo>
                    <a:pt x="194" y="247"/>
                    <a:pt x="218" y="211"/>
                    <a:pt x="218" y="157"/>
                  </a:cubicBezTo>
                  <a:cubicBezTo>
                    <a:pt x="218" y="112"/>
                    <a:pt x="201" y="66"/>
                    <a:pt x="158" y="66"/>
                  </a:cubicBezTo>
                  <a:cubicBezTo>
                    <a:pt x="113" y="66"/>
                    <a:pt x="97" y="112"/>
                    <a:pt x="97" y="15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3" name="Freeform 18"/>
            <p:cNvSpPr>
              <a:spLocks/>
            </p:cNvSpPr>
            <p:nvPr/>
          </p:nvSpPr>
          <p:spPr bwMode="auto">
            <a:xfrm>
              <a:off x="6927" y="557"/>
              <a:ext cx="35" cy="57"/>
            </a:xfrm>
            <a:custGeom>
              <a:avLst/>
              <a:gdLst>
                <a:gd name="T0" fmla="*/ 2 w 187"/>
                <a:gd name="T1" fmla="*/ 106 h 307"/>
                <a:gd name="T2" fmla="*/ 0 w 187"/>
                <a:gd name="T3" fmla="*/ 6 h 307"/>
                <a:gd name="T4" fmla="*/ 81 w 187"/>
                <a:gd name="T5" fmla="*/ 6 h 307"/>
                <a:gd name="T6" fmla="*/ 84 w 187"/>
                <a:gd name="T7" fmla="*/ 62 h 307"/>
                <a:gd name="T8" fmla="*/ 86 w 187"/>
                <a:gd name="T9" fmla="*/ 62 h 307"/>
                <a:gd name="T10" fmla="*/ 167 w 187"/>
                <a:gd name="T11" fmla="*/ 0 h 307"/>
                <a:gd name="T12" fmla="*/ 187 w 187"/>
                <a:gd name="T13" fmla="*/ 1 h 307"/>
                <a:gd name="T14" fmla="*/ 187 w 187"/>
                <a:gd name="T15" fmla="*/ 89 h 307"/>
                <a:gd name="T16" fmla="*/ 162 w 187"/>
                <a:gd name="T17" fmla="*/ 86 h 307"/>
                <a:gd name="T18" fmla="*/ 98 w 187"/>
                <a:gd name="T19" fmla="*/ 134 h 307"/>
                <a:gd name="T20" fmla="*/ 96 w 187"/>
                <a:gd name="T21" fmla="*/ 155 h 307"/>
                <a:gd name="T22" fmla="*/ 96 w 187"/>
                <a:gd name="T23" fmla="*/ 307 h 307"/>
                <a:gd name="T24" fmla="*/ 2 w 187"/>
                <a:gd name="T25" fmla="*/ 307 h 307"/>
                <a:gd name="T26" fmla="*/ 2 w 187"/>
                <a:gd name="T27" fmla="*/ 106 h 3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87" h="307">
                  <a:moveTo>
                    <a:pt x="2" y="106"/>
                  </a:moveTo>
                  <a:cubicBezTo>
                    <a:pt x="2" y="61"/>
                    <a:pt x="1" y="32"/>
                    <a:pt x="0" y="6"/>
                  </a:cubicBezTo>
                  <a:cubicBezTo>
                    <a:pt x="81" y="6"/>
                    <a:pt x="81" y="6"/>
                    <a:pt x="81" y="6"/>
                  </a:cubicBezTo>
                  <a:cubicBezTo>
                    <a:pt x="84" y="62"/>
                    <a:pt x="84" y="62"/>
                    <a:pt x="84" y="62"/>
                  </a:cubicBezTo>
                  <a:cubicBezTo>
                    <a:pt x="86" y="62"/>
                    <a:pt x="86" y="62"/>
                    <a:pt x="86" y="62"/>
                  </a:cubicBezTo>
                  <a:cubicBezTo>
                    <a:pt x="101" y="18"/>
                    <a:pt x="138" y="0"/>
                    <a:pt x="167" y="0"/>
                  </a:cubicBezTo>
                  <a:cubicBezTo>
                    <a:pt x="176" y="0"/>
                    <a:pt x="180" y="0"/>
                    <a:pt x="187" y="1"/>
                  </a:cubicBezTo>
                  <a:cubicBezTo>
                    <a:pt x="187" y="89"/>
                    <a:pt x="187" y="89"/>
                    <a:pt x="187" y="89"/>
                  </a:cubicBezTo>
                  <a:cubicBezTo>
                    <a:pt x="180" y="88"/>
                    <a:pt x="172" y="86"/>
                    <a:pt x="162" y="86"/>
                  </a:cubicBezTo>
                  <a:cubicBezTo>
                    <a:pt x="127" y="86"/>
                    <a:pt x="104" y="105"/>
                    <a:pt x="98" y="134"/>
                  </a:cubicBezTo>
                  <a:cubicBezTo>
                    <a:pt x="97" y="140"/>
                    <a:pt x="96" y="147"/>
                    <a:pt x="96" y="155"/>
                  </a:cubicBezTo>
                  <a:cubicBezTo>
                    <a:pt x="96" y="307"/>
                    <a:pt x="96" y="307"/>
                    <a:pt x="96" y="307"/>
                  </a:cubicBezTo>
                  <a:cubicBezTo>
                    <a:pt x="2" y="307"/>
                    <a:pt x="2" y="307"/>
                    <a:pt x="2" y="307"/>
                  </a:cubicBezTo>
                  <a:lnTo>
                    <a:pt x="2" y="10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4" name="Freeform 19"/>
            <p:cNvSpPr>
              <a:spLocks/>
            </p:cNvSpPr>
            <p:nvPr/>
          </p:nvSpPr>
          <p:spPr bwMode="auto">
            <a:xfrm>
              <a:off x="6971" y="557"/>
              <a:ext cx="85" cy="57"/>
            </a:xfrm>
            <a:custGeom>
              <a:avLst/>
              <a:gdLst>
                <a:gd name="T0" fmla="*/ 2 w 457"/>
                <a:gd name="T1" fmla="*/ 102 h 307"/>
                <a:gd name="T2" fmla="*/ 0 w 457"/>
                <a:gd name="T3" fmla="*/ 6 h 307"/>
                <a:gd name="T4" fmla="*/ 79 w 457"/>
                <a:gd name="T5" fmla="*/ 6 h 307"/>
                <a:gd name="T6" fmla="*/ 83 w 457"/>
                <a:gd name="T7" fmla="*/ 47 h 307"/>
                <a:gd name="T8" fmla="*/ 85 w 457"/>
                <a:gd name="T9" fmla="*/ 47 h 307"/>
                <a:gd name="T10" fmla="*/ 176 w 457"/>
                <a:gd name="T11" fmla="*/ 0 h 307"/>
                <a:gd name="T12" fmla="*/ 258 w 457"/>
                <a:gd name="T13" fmla="*/ 51 h 307"/>
                <a:gd name="T14" fmla="*/ 259 w 457"/>
                <a:gd name="T15" fmla="*/ 51 h 307"/>
                <a:gd name="T16" fmla="*/ 298 w 457"/>
                <a:gd name="T17" fmla="*/ 14 h 307"/>
                <a:gd name="T18" fmla="*/ 356 w 457"/>
                <a:gd name="T19" fmla="*/ 0 h 307"/>
                <a:gd name="T20" fmla="*/ 457 w 457"/>
                <a:gd name="T21" fmla="*/ 130 h 307"/>
                <a:gd name="T22" fmla="*/ 457 w 457"/>
                <a:gd name="T23" fmla="*/ 307 h 307"/>
                <a:gd name="T24" fmla="*/ 366 w 457"/>
                <a:gd name="T25" fmla="*/ 307 h 307"/>
                <a:gd name="T26" fmla="*/ 366 w 457"/>
                <a:gd name="T27" fmla="*/ 144 h 307"/>
                <a:gd name="T28" fmla="*/ 322 w 457"/>
                <a:gd name="T29" fmla="*/ 75 h 307"/>
                <a:gd name="T30" fmla="*/ 279 w 457"/>
                <a:gd name="T31" fmla="*/ 107 h 307"/>
                <a:gd name="T32" fmla="*/ 275 w 457"/>
                <a:gd name="T33" fmla="*/ 131 h 307"/>
                <a:gd name="T34" fmla="*/ 275 w 457"/>
                <a:gd name="T35" fmla="*/ 307 h 307"/>
                <a:gd name="T36" fmla="*/ 184 w 457"/>
                <a:gd name="T37" fmla="*/ 307 h 307"/>
                <a:gd name="T38" fmla="*/ 184 w 457"/>
                <a:gd name="T39" fmla="*/ 139 h 307"/>
                <a:gd name="T40" fmla="*/ 141 w 457"/>
                <a:gd name="T41" fmla="*/ 75 h 307"/>
                <a:gd name="T42" fmla="*/ 97 w 457"/>
                <a:gd name="T43" fmla="*/ 109 h 307"/>
                <a:gd name="T44" fmla="*/ 93 w 457"/>
                <a:gd name="T45" fmla="*/ 132 h 307"/>
                <a:gd name="T46" fmla="*/ 93 w 457"/>
                <a:gd name="T47" fmla="*/ 307 h 307"/>
                <a:gd name="T48" fmla="*/ 2 w 457"/>
                <a:gd name="T49" fmla="*/ 307 h 307"/>
                <a:gd name="T50" fmla="*/ 2 w 457"/>
                <a:gd name="T51" fmla="*/ 102 h 3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457" h="307">
                  <a:moveTo>
                    <a:pt x="2" y="102"/>
                  </a:moveTo>
                  <a:cubicBezTo>
                    <a:pt x="2" y="65"/>
                    <a:pt x="1" y="33"/>
                    <a:pt x="0" y="6"/>
                  </a:cubicBezTo>
                  <a:cubicBezTo>
                    <a:pt x="79" y="6"/>
                    <a:pt x="79" y="6"/>
                    <a:pt x="79" y="6"/>
                  </a:cubicBezTo>
                  <a:cubicBezTo>
                    <a:pt x="83" y="47"/>
                    <a:pt x="83" y="47"/>
                    <a:pt x="83" y="47"/>
                  </a:cubicBezTo>
                  <a:cubicBezTo>
                    <a:pt x="85" y="47"/>
                    <a:pt x="85" y="47"/>
                    <a:pt x="85" y="47"/>
                  </a:cubicBezTo>
                  <a:cubicBezTo>
                    <a:pt x="98" y="28"/>
                    <a:pt x="124" y="0"/>
                    <a:pt x="176" y="0"/>
                  </a:cubicBezTo>
                  <a:cubicBezTo>
                    <a:pt x="215" y="0"/>
                    <a:pt x="245" y="19"/>
                    <a:pt x="258" y="51"/>
                  </a:cubicBezTo>
                  <a:cubicBezTo>
                    <a:pt x="259" y="51"/>
                    <a:pt x="259" y="51"/>
                    <a:pt x="259" y="51"/>
                  </a:cubicBezTo>
                  <a:cubicBezTo>
                    <a:pt x="271" y="35"/>
                    <a:pt x="284" y="23"/>
                    <a:pt x="298" y="14"/>
                  </a:cubicBezTo>
                  <a:cubicBezTo>
                    <a:pt x="315" y="5"/>
                    <a:pt x="333" y="0"/>
                    <a:pt x="356" y="0"/>
                  </a:cubicBezTo>
                  <a:cubicBezTo>
                    <a:pt x="413" y="0"/>
                    <a:pt x="457" y="40"/>
                    <a:pt x="457" y="130"/>
                  </a:cubicBezTo>
                  <a:cubicBezTo>
                    <a:pt x="457" y="307"/>
                    <a:pt x="457" y="307"/>
                    <a:pt x="457" y="307"/>
                  </a:cubicBezTo>
                  <a:cubicBezTo>
                    <a:pt x="366" y="307"/>
                    <a:pt x="366" y="307"/>
                    <a:pt x="366" y="307"/>
                  </a:cubicBezTo>
                  <a:cubicBezTo>
                    <a:pt x="366" y="144"/>
                    <a:pt x="366" y="144"/>
                    <a:pt x="366" y="144"/>
                  </a:cubicBezTo>
                  <a:cubicBezTo>
                    <a:pt x="366" y="100"/>
                    <a:pt x="352" y="75"/>
                    <a:pt x="322" y="75"/>
                  </a:cubicBezTo>
                  <a:cubicBezTo>
                    <a:pt x="300" y="75"/>
                    <a:pt x="285" y="90"/>
                    <a:pt x="279" y="107"/>
                  </a:cubicBezTo>
                  <a:cubicBezTo>
                    <a:pt x="276" y="114"/>
                    <a:pt x="275" y="124"/>
                    <a:pt x="275" y="131"/>
                  </a:cubicBezTo>
                  <a:cubicBezTo>
                    <a:pt x="275" y="307"/>
                    <a:pt x="275" y="307"/>
                    <a:pt x="275" y="307"/>
                  </a:cubicBezTo>
                  <a:cubicBezTo>
                    <a:pt x="184" y="307"/>
                    <a:pt x="184" y="307"/>
                    <a:pt x="184" y="307"/>
                  </a:cubicBezTo>
                  <a:cubicBezTo>
                    <a:pt x="184" y="139"/>
                    <a:pt x="184" y="139"/>
                    <a:pt x="184" y="139"/>
                  </a:cubicBezTo>
                  <a:cubicBezTo>
                    <a:pt x="184" y="101"/>
                    <a:pt x="170" y="75"/>
                    <a:pt x="141" y="75"/>
                  </a:cubicBezTo>
                  <a:cubicBezTo>
                    <a:pt x="117" y="75"/>
                    <a:pt x="103" y="93"/>
                    <a:pt x="97" y="109"/>
                  </a:cubicBezTo>
                  <a:cubicBezTo>
                    <a:pt x="94" y="116"/>
                    <a:pt x="93" y="125"/>
                    <a:pt x="93" y="132"/>
                  </a:cubicBezTo>
                  <a:cubicBezTo>
                    <a:pt x="93" y="307"/>
                    <a:pt x="93" y="307"/>
                    <a:pt x="93" y="307"/>
                  </a:cubicBezTo>
                  <a:cubicBezTo>
                    <a:pt x="2" y="307"/>
                    <a:pt x="2" y="307"/>
                    <a:pt x="2" y="307"/>
                  </a:cubicBezTo>
                  <a:lnTo>
                    <a:pt x="2" y="10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5" name="Freeform 20"/>
            <p:cNvSpPr>
              <a:spLocks noEditPoints="1"/>
            </p:cNvSpPr>
            <p:nvPr/>
          </p:nvSpPr>
          <p:spPr bwMode="auto">
            <a:xfrm>
              <a:off x="7067" y="557"/>
              <a:ext cx="51" cy="59"/>
            </a:xfrm>
            <a:custGeom>
              <a:avLst/>
              <a:gdLst>
                <a:gd name="T0" fmla="*/ 191 w 275"/>
                <a:gd name="T1" fmla="*/ 307 h 314"/>
                <a:gd name="T2" fmla="*/ 185 w 275"/>
                <a:gd name="T3" fmla="*/ 277 h 314"/>
                <a:gd name="T4" fmla="*/ 183 w 275"/>
                <a:gd name="T5" fmla="*/ 277 h 314"/>
                <a:gd name="T6" fmla="*/ 97 w 275"/>
                <a:gd name="T7" fmla="*/ 314 h 314"/>
                <a:gd name="T8" fmla="*/ 0 w 275"/>
                <a:gd name="T9" fmla="*/ 222 h 314"/>
                <a:gd name="T10" fmla="*/ 176 w 275"/>
                <a:gd name="T11" fmla="*/ 107 h 314"/>
                <a:gd name="T12" fmla="*/ 176 w 275"/>
                <a:gd name="T13" fmla="*/ 102 h 314"/>
                <a:gd name="T14" fmla="*/ 122 w 275"/>
                <a:gd name="T15" fmla="*/ 64 h 314"/>
                <a:gd name="T16" fmla="*/ 39 w 275"/>
                <a:gd name="T17" fmla="*/ 86 h 314"/>
                <a:gd name="T18" fmla="*/ 21 w 275"/>
                <a:gd name="T19" fmla="*/ 26 h 314"/>
                <a:gd name="T20" fmla="*/ 138 w 275"/>
                <a:gd name="T21" fmla="*/ 0 h 314"/>
                <a:gd name="T22" fmla="*/ 271 w 275"/>
                <a:gd name="T23" fmla="*/ 130 h 314"/>
                <a:gd name="T24" fmla="*/ 271 w 275"/>
                <a:gd name="T25" fmla="*/ 234 h 314"/>
                <a:gd name="T26" fmla="*/ 275 w 275"/>
                <a:gd name="T27" fmla="*/ 307 h 314"/>
                <a:gd name="T28" fmla="*/ 191 w 275"/>
                <a:gd name="T29" fmla="*/ 307 h 314"/>
                <a:gd name="T30" fmla="*/ 180 w 275"/>
                <a:gd name="T31" fmla="*/ 165 h 314"/>
                <a:gd name="T32" fmla="*/ 92 w 275"/>
                <a:gd name="T33" fmla="*/ 213 h 314"/>
                <a:gd name="T34" fmla="*/ 129 w 275"/>
                <a:gd name="T35" fmla="*/ 248 h 314"/>
                <a:gd name="T36" fmla="*/ 178 w 275"/>
                <a:gd name="T37" fmla="*/ 214 h 314"/>
                <a:gd name="T38" fmla="*/ 180 w 275"/>
                <a:gd name="T39" fmla="*/ 198 h 314"/>
                <a:gd name="T40" fmla="*/ 180 w 275"/>
                <a:gd name="T41" fmla="*/ 165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75" h="314">
                  <a:moveTo>
                    <a:pt x="191" y="307"/>
                  </a:moveTo>
                  <a:cubicBezTo>
                    <a:pt x="185" y="277"/>
                    <a:pt x="185" y="277"/>
                    <a:pt x="185" y="277"/>
                  </a:cubicBezTo>
                  <a:cubicBezTo>
                    <a:pt x="183" y="277"/>
                    <a:pt x="183" y="277"/>
                    <a:pt x="183" y="277"/>
                  </a:cubicBezTo>
                  <a:cubicBezTo>
                    <a:pt x="164" y="301"/>
                    <a:pt x="133" y="314"/>
                    <a:pt x="97" y="314"/>
                  </a:cubicBezTo>
                  <a:cubicBezTo>
                    <a:pt x="36" y="314"/>
                    <a:pt x="0" y="270"/>
                    <a:pt x="0" y="222"/>
                  </a:cubicBezTo>
                  <a:cubicBezTo>
                    <a:pt x="0" y="144"/>
                    <a:pt x="70" y="106"/>
                    <a:pt x="176" y="107"/>
                  </a:cubicBezTo>
                  <a:cubicBezTo>
                    <a:pt x="176" y="102"/>
                    <a:pt x="176" y="102"/>
                    <a:pt x="176" y="102"/>
                  </a:cubicBezTo>
                  <a:cubicBezTo>
                    <a:pt x="176" y="86"/>
                    <a:pt x="168" y="64"/>
                    <a:pt x="122" y="64"/>
                  </a:cubicBezTo>
                  <a:cubicBezTo>
                    <a:pt x="91" y="64"/>
                    <a:pt x="58" y="74"/>
                    <a:pt x="39" y="86"/>
                  </a:cubicBezTo>
                  <a:cubicBezTo>
                    <a:pt x="21" y="26"/>
                    <a:pt x="21" y="26"/>
                    <a:pt x="21" y="26"/>
                  </a:cubicBezTo>
                  <a:cubicBezTo>
                    <a:pt x="42" y="14"/>
                    <a:pt x="84" y="0"/>
                    <a:pt x="138" y="0"/>
                  </a:cubicBezTo>
                  <a:cubicBezTo>
                    <a:pt x="239" y="0"/>
                    <a:pt x="271" y="59"/>
                    <a:pt x="271" y="130"/>
                  </a:cubicBezTo>
                  <a:cubicBezTo>
                    <a:pt x="271" y="234"/>
                    <a:pt x="271" y="234"/>
                    <a:pt x="271" y="234"/>
                  </a:cubicBezTo>
                  <a:cubicBezTo>
                    <a:pt x="271" y="263"/>
                    <a:pt x="272" y="291"/>
                    <a:pt x="275" y="307"/>
                  </a:cubicBezTo>
                  <a:lnTo>
                    <a:pt x="191" y="307"/>
                  </a:lnTo>
                  <a:close/>
                  <a:moveTo>
                    <a:pt x="180" y="165"/>
                  </a:moveTo>
                  <a:cubicBezTo>
                    <a:pt x="130" y="165"/>
                    <a:pt x="92" y="176"/>
                    <a:pt x="92" y="213"/>
                  </a:cubicBezTo>
                  <a:cubicBezTo>
                    <a:pt x="92" y="237"/>
                    <a:pt x="108" y="248"/>
                    <a:pt x="129" y="248"/>
                  </a:cubicBezTo>
                  <a:cubicBezTo>
                    <a:pt x="152" y="248"/>
                    <a:pt x="172" y="233"/>
                    <a:pt x="178" y="214"/>
                  </a:cubicBezTo>
                  <a:cubicBezTo>
                    <a:pt x="179" y="209"/>
                    <a:pt x="180" y="203"/>
                    <a:pt x="180" y="198"/>
                  </a:cubicBezTo>
                  <a:lnTo>
                    <a:pt x="180" y="16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6" name="Freeform 21"/>
            <p:cNvSpPr>
              <a:spLocks/>
            </p:cNvSpPr>
            <p:nvPr/>
          </p:nvSpPr>
          <p:spPr bwMode="auto">
            <a:xfrm>
              <a:off x="7128" y="557"/>
              <a:ext cx="45" cy="81"/>
            </a:xfrm>
            <a:custGeom>
              <a:avLst/>
              <a:gdLst>
                <a:gd name="T0" fmla="*/ 243 w 244"/>
                <a:gd name="T1" fmla="*/ 300 h 433"/>
                <a:gd name="T2" fmla="*/ 174 w 244"/>
                <a:gd name="T3" fmla="*/ 313 h 433"/>
                <a:gd name="T4" fmla="*/ 163 w 244"/>
                <a:gd name="T5" fmla="*/ 335 h 433"/>
                <a:gd name="T6" fmla="*/ 207 w 244"/>
                <a:gd name="T7" fmla="*/ 379 h 433"/>
                <a:gd name="T8" fmla="*/ 133 w 244"/>
                <a:gd name="T9" fmla="*/ 433 h 433"/>
                <a:gd name="T10" fmla="*/ 83 w 244"/>
                <a:gd name="T11" fmla="*/ 421 h 433"/>
                <a:gd name="T12" fmla="*/ 95 w 244"/>
                <a:gd name="T13" fmla="*/ 386 h 433"/>
                <a:gd name="T14" fmla="*/ 129 w 244"/>
                <a:gd name="T15" fmla="*/ 396 h 433"/>
                <a:gd name="T16" fmla="*/ 150 w 244"/>
                <a:gd name="T17" fmla="*/ 380 h 433"/>
                <a:gd name="T18" fmla="*/ 103 w 244"/>
                <a:gd name="T19" fmla="*/ 358 h 433"/>
                <a:gd name="T20" fmla="*/ 126 w 244"/>
                <a:gd name="T21" fmla="*/ 311 h 433"/>
                <a:gd name="T22" fmla="*/ 0 w 244"/>
                <a:gd name="T23" fmla="*/ 160 h 433"/>
                <a:gd name="T24" fmla="*/ 173 w 244"/>
                <a:gd name="T25" fmla="*/ 0 h 433"/>
                <a:gd name="T26" fmla="*/ 244 w 244"/>
                <a:gd name="T27" fmla="*/ 11 h 433"/>
                <a:gd name="T28" fmla="*/ 229 w 244"/>
                <a:gd name="T29" fmla="*/ 81 h 433"/>
                <a:gd name="T30" fmla="*/ 177 w 244"/>
                <a:gd name="T31" fmla="*/ 72 h 433"/>
                <a:gd name="T32" fmla="*/ 96 w 244"/>
                <a:gd name="T33" fmla="*/ 156 h 433"/>
                <a:gd name="T34" fmla="*/ 179 w 244"/>
                <a:gd name="T35" fmla="*/ 240 h 433"/>
                <a:gd name="T36" fmla="*/ 232 w 244"/>
                <a:gd name="T37" fmla="*/ 231 h 433"/>
                <a:gd name="T38" fmla="*/ 243 w 244"/>
                <a:gd name="T39" fmla="*/ 300 h 4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44" h="433">
                  <a:moveTo>
                    <a:pt x="243" y="300"/>
                  </a:moveTo>
                  <a:cubicBezTo>
                    <a:pt x="229" y="306"/>
                    <a:pt x="204" y="312"/>
                    <a:pt x="174" y="313"/>
                  </a:cubicBezTo>
                  <a:cubicBezTo>
                    <a:pt x="163" y="335"/>
                    <a:pt x="163" y="335"/>
                    <a:pt x="163" y="335"/>
                  </a:cubicBezTo>
                  <a:cubicBezTo>
                    <a:pt x="186" y="337"/>
                    <a:pt x="207" y="354"/>
                    <a:pt x="207" y="379"/>
                  </a:cubicBezTo>
                  <a:cubicBezTo>
                    <a:pt x="207" y="419"/>
                    <a:pt x="172" y="433"/>
                    <a:pt x="133" y="433"/>
                  </a:cubicBezTo>
                  <a:cubicBezTo>
                    <a:pt x="113" y="433"/>
                    <a:pt x="95" y="428"/>
                    <a:pt x="83" y="421"/>
                  </a:cubicBezTo>
                  <a:cubicBezTo>
                    <a:pt x="95" y="386"/>
                    <a:pt x="95" y="386"/>
                    <a:pt x="95" y="386"/>
                  </a:cubicBezTo>
                  <a:cubicBezTo>
                    <a:pt x="106" y="392"/>
                    <a:pt x="119" y="396"/>
                    <a:pt x="129" y="396"/>
                  </a:cubicBezTo>
                  <a:cubicBezTo>
                    <a:pt x="140" y="396"/>
                    <a:pt x="151" y="392"/>
                    <a:pt x="150" y="380"/>
                  </a:cubicBezTo>
                  <a:cubicBezTo>
                    <a:pt x="150" y="368"/>
                    <a:pt x="137" y="360"/>
                    <a:pt x="103" y="358"/>
                  </a:cubicBezTo>
                  <a:cubicBezTo>
                    <a:pt x="126" y="311"/>
                    <a:pt x="126" y="311"/>
                    <a:pt x="126" y="311"/>
                  </a:cubicBezTo>
                  <a:cubicBezTo>
                    <a:pt x="48" y="299"/>
                    <a:pt x="0" y="243"/>
                    <a:pt x="0" y="160"/>
                  </a:cubicBezTo>
                  <a:cubicBezTo>
                    <a:pt x="0" y="72"/>
                    <a:pt x="61" y="0"/>
                    <a:pt x="173" y="0"/>
                  </a:cubicBezTo>
                  <a:cubicBezTo>
                    <a:pt x="197" y="0"/>
                    <a:pt x="224" y="4"/>
                    <a:pt x="244" y="11"/>
                  </a:cubicBezTo>
                  <a:cubicBezTo>
                    <a:pt x="229" y="81"/>
                    <a:pt x="229" y="81"/>
                    <a:pt x="229" y="81"/>
                  </a:cubicBezTo>
                  <a:cubicBezTo>
                    <a:pt x="218" y="76"/>
                    <a:pt x="202" y="72"/>
                    <a:pt x="177" y="72"/>
                  </a:cubicBezTo>
                  <a:cubicBezTo>
                    <a:pt x="128" y="72"/>
                    <a:pt x="96" y="107"/>
                    <a:pt x="96" y="156"/>
                  </a:cubicBezTo>
                  <a:cubicBezTo>
                    <a:pt x="96" y="211"/>
                    <a:pt x="133" y="240"/>
                    <a:pt x="179" y="240"/>
                  </a:cubicBezTo>
                  <a:cubicBezTo>
                    <a:pt x="201" y="240"/>
                    <a:pt x="218" y="237"/>
                    <a:pt x="232" y="231"/>
                  </a:cubicBezTo>
                  <a:lnTo>
                    <a:pt x="243" y="30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7" name="Freeform 22"/>
            <p:cNvSpPr>
              <a:spLocks noEditPoints="1"/>
            </p:cNvSpPr>
            <p:nvPr/>
          </p:nvSpPr>
          <p:spPr bwMode="auto">
            <a:xfrm>
              <a:off x="7180" y="535"/>
              <a:ext cx="51" cy="81"/>
            </a:xfrm>
            <a:custGeom>
              <a:avLst/>
              <a:gdLst>
                <a:gd name="T0" fmla="*/ 191 w 275"/>
                <a:gd name="T1" fmla="*/ 427 h 434"/>
                <a:gd name="T2" fmla="*/ 185 w 275"/>
                <a:gd name="T3" fmla="*/ 397 h 434"/>
                <a:gd name="T4" fmla="*/ 183 w 275"/>
                <a:gd name="T5" fmla="*/ 397 h 434"/>
                <a:gd name="T6" fmla="*/ 97 w 275"/>
                <a:gd name="T7" fmla="*/ 434 h 434"/>
                <a:gd name="T8" fmla="*/ 0 w 275"/>
                <a:gd name="T9" fmla="*/ 342 h 434"/>
                <a:gd name="T10" fmla="*/ 177 w 275"/>
                <a:gd name="T11" fmla="*/ 227 h 434"/>
                <a:gd name="T12" fmla="*/ 177 w 275"/>
                <a:gd name="T13" fmla="*/ 222 h 434"/>
                <a:gd name="T14" fmla="*/ 122 w 275"/>
                <a:gd name="T15" fmla="*/ 184 h 434"/>
                <a:gd name="T16" fmla="*/ 39 w 275"/>
                <a:gd name="T17" fmla="*/ 206 h 434"/>
                <a:gd name="T18" fmla="*/ 21 w 275"/>
                <a:gd name="T19" fmla="*/ 146 h 434"/>
                <a:gd name="T20" fmla="*/ 138 w 275"/>
                <a:gd name="T21" fmla="*/ 120 h 434"/>
                <a:gd name="T22" fmla="*/ 271 w 275"/>
                <a:gd name="T23" fmla="*/ 250 h 434"/>
                <a:gd name="T24" fmla="*/ 271 w 275"/>
                <a:gd name="T25" fmla="*/ 354 h 434"/>
                <a:gd name="T26" fmla="*/ 275 w 275"/>
                <a:gd name="T27" fmla="*/ 427 h 434"/>
                <a:gd name="T28" fmla="*/ 191 w 275"/>
                <a:gd name="T29" fmla="*/ 427 h 434"/>
                <a:gd name="T30" fmla="*/ 52 w 275"/>
                <a:gd name="T31" fmla="*/ 84 h 434"/>
                <a:gd name="T32" fmla="*/ 102 w 275"/>
                <a:gd name="T33" fmla="*/ 3 h 434"/>
                <a:gd name="T34" fmla="*/ 142 w 275"/>
                <a:gd name="T35" fmla="*/ 16 h 434"/>
                <a:gd name="T36" fmla="*/ 168 w 275"/>
                <a:gd name="T37" fmla="*/ 28 h 434"/>
                <a:gd name="T38" fmla="*/ 184 w 275"/>
                <a:gd name="T39" fmla="*/ 0 h 434"/>
                <a:gd name="T40" fmla="*/ 227 w 275"/>
                <a:gd name="T41" fmla="*/ 0 h 434"/>
                <a:gd name="T42" fmla="*/ 177 w 275"/>
                <a:gd name="T43" fmla="*/ 80 h 434"/>
                <a:gd name="T44" fmla="*/ 134 w 275"/>
                <a:gd name="T45" fmla="*/ 66 h 434"/>
                <a:gd name="T46" fmla="*/ 111 w 275"/>
                <a:gd name="T47" fmla="*/ 56 h 434"/>
                <a:gd name="T48" fmla="*/ 96 w 275"/>
                <a:gd name="T49" fmla="*/ 84 h 434"/>
                <a:gd name="T50" fmla="*/ 52 w 275"/>
                <a:gd name="T51" fmla="*/ 84 h 434"/>
                <a:gd name="T52" fmla="*/ 180 w 275"/>
                <a:gd name="T53" fmla="*/ 285 h 434"/>
                <a:gd name="T54" fmla="*/ 92 w 275"/>
                <a:gd name="T55" fmla="*/ 333 h 434"/>
                <a:gd name="T56" fmla="*/ 129 w 275"/>
                <a:gd name="T57" fmla="*/ 368 h 434"/>
                <a:gd name="T58" fmla="*/ 178 w 275"/>
                <a:gd name="T59" fmla="*/ 334 h 434"/>
                <a:gd name="T60" fmla="*/ 180 w 275"/>
                <a:gd name="T61" fmla="*/ 318 h 434"/>
                <a:gd name="T62" fmla="*/ 180 w 275"/>
                <a:gd name="T63" fmla="*/ 285 h 4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75" h="434">
                  <a:moveTo>
                    <a:pt x="191" y="427"/>
                  </a:moveTo>
                  <a:cubicBezTo>
                    <a:pt x="185" y="397"/>
                    <a:pt x="185" y="397"/>
                    <a:pt x="185" y="397"/>
                  </a:cubicBezTo>
                  <a:cubicBezTo>
                    <a:pt x="183" y="397"/>
                    <a:pt x="183" y="397"/>
                    <a:pt x="183" y="397"/>
                  </a:cubicBezTo>
                  <a:cubicBezTo>
                    <a:pt x="164" y="421"/>
                    <a:pt x="133" y="434"/>
                    <a:pt x="97" y="434"/>
                  </a:cubicBezTo>
                  <a:cubicBezTo>
                    <a:pt x="36" y="434"/>
                    <a:pt x="0" y="390"/>
                    <a:pt x="0" y="342"/>
                  </a:cubicBezTo>
                  <a:cubicBezTo>
                    <a:pt x="0" y="264"/>
                    <a:pt x="70" y="226"/>
                    <a:pt x="177" y="227"/>
                  </a:cubicBezTo>
                  <a:cubicBezTo>
                    <a:pt x="177" y="222"/>
                    <a:pt x="177" y="222"/>
                    <a:pt x="177" y="222"/>
                  </a:cubicBezTo>
                  <a:cubicBezTo>
                    <a:pt x="177" y="206"/>
                    <a:pt x="168" y="184"/>
                    <a:pt x="122" y="184"/>
                  </a:cubicBezTo>
                  <a:cubicBezTo>
                    <a:pt x="91" y="184"/>
                    <a:pt x="58" y="194"/>
                    <a:pt x="39" y="206"/>
                  </a:cubicBezTo>
                  <a:cubicBezTo>
                    <a:pt x="21" y="146"/>
                    <a:pt x="21" y="146"/>
                    <a:pt x="21" y="146"/>
                  </a:cubicBezTo>
                  <a:cubicBezTo>
                    <a:pt x="42" y="134"/>
                    <a:pt x="84" y="120"/>
                    <a:pt x="138" y="120"/>
                  </a:cubicBezTo>
                  <a:cubicBezTo>
                    <a:pt x="239" y="120"/>
                    <a:pt x="271" y="179"/>
                    <a:pt x="271" y="250"/>
                  </a:cubicBezTo>
                  <a:cubicBezTo>
                    <a:pt x="271" y="354"/>
                    <a:pt x="271" y="354"/>
                    <a:pt x="271" y="354"/>
                  </a:cubicBezTo>
                  <a:cubicBezTo>
                    <a:pt x="271" y="383"/>
                    <a:pt x="272" y="411"/>
                    <a:pt x="275" y="427"/>
                  </a:cubicBezTo>
                  <a:lnTo>
                    <a:pt x="191" y="427"/>
                  </a:lnTo>
                  <a:close/>
                  <a:moveTo>
                    <a:pt x="52" y="84"/>
                  </a:moveTo>
                  <a:cubicBezTo>
                    <a:pt x="50" y="32"/>
                    <a:pt x="71" y="3"/>
                    <a:pt x="102" y="3"/>
                  </a:cubicBezTo>
                  <a:cubicBezTo>
                    <a:pt x="117" y="3"/>
                    <a:pt x="130" y="10"/>
                    <a:pt x="142" y="16"/>
                  </a:cubicBezTo>
                  <a:cubicBezTo>
                    <a:pt x="152" y="22"/>
                    <a:pt x="161" y="28"/>
                    <a:pt x="168" y="28"/>
                  </a:cubicBezTo>
                  <a:cubicBezTo>
                    <a:pt x="178" y="28"/>
                    <a:pt x="183" y="22"/>
                    <a:pt x="184" y="0"/>
                  </a:cubicBezTo>
                  <a:cubicBezTo>
                    <a:pt x="227" y="0"/>
                    <a:pt x="227" y="0"/>
                    <a:pt x="227" y="0"/>
                  </a:cubicBezTo>
                  <a:cubicBezTo>
                    <a:pt x="229" y="57"/>
                    <a:pt x="209" y="80"/>
                    <a:pt x="177" y="80"/>
                  </a:cubicBezTo>
                  <a:cubicBezTo>
                    <a:pt x="159" y="80"/>
                    <a:pt x="147" y="73"/>
                    <a:pt x="134" y="66"/>
                  </a:cubicBezTo>
                  <a:cubicBezTo>
                    <a:pt x="123" y="60"/>
                    <a:pt x="119" y="56"/>
                    <a:pt x="111" y="56"/>
                  </a:cubicBezTo>
                  <a:cubicBezTo>
                    <a:pt x="102" y="56"/>
                    <a:pt x="97" y="66"/>
                    <a:pt x="96" y="84"/>
                  </a:cubicBezTo>
                  <a:lnTo>
                    <a:pt x="52" y="84"/>
                  </a:lnTo>
                  <a:close/>
                  <a:moveTo>
                    <a:pt x="180" y="285"/>
                  </a:moveTo>
                  <a:cubicBezTo>
                    <a:pt x="130" y="285"/>
                    <a:pt x="92" y="296"/>
                    <a:pt x="92" y="333"/>
                  </a:cubicBezTo>
                  <a:cubicBezTo>
                    <a:pt x="92" y="357"/>
                    <a:pt x="108" y="368"/>
                    <a:pt x="129" y="368"/>
                  </a:cubicBezTo>
                  <a:cubicBezTo>
                    <a:pt x="153" y="368"/>
                    <a:pt x="172" y="353"/>
                    <a:pt x="178" y="334"/>
                  </a:cubicBezTo>
                  <a:cubicBezTo>
                    <a:pt x="179" y="329"/>
                    <a:pt x="180" y="323"/>
                    <a:pt x="180" y="318"/>
                  </a:cubicBezTo>
                  <a:lnTo>
                    <a:pt x="180" y="28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8" name="Freeform 23"/>
            <p:cNvSpPr>
              <a:spLocks noEditPoints="1"/>
            </p:cNvSpPr>
            <p:nvPr/>
          </p:nvSpPr>
          <p:spPr bwMode="auto">
            <a:xfrm>
              <a:off x="7241" y="557"/>
              <a:ext cx="59" cy="59"/>
            </a:xfrm>
            <a:custGeom>
              <a:avLst/>
              <a:gdLst>
                <a:gd name="T0" fmla="*/ 315 w 315"/>
                <a:gd name="T1" fmla="*/ 154 h 314"/>
                <a:gd name="T2" fmla="*/ 156 w 315"/>
                <a:gd name="T3" fmla="*/ 314 h 314"/>
                <a:gd name="T4" fmla="*/ 0 w 315"/>
                <a:gd name="T5" fmla="*/ 159 h 314"/>
                <a:gd name="T6" fmla="*/ 161 w 315"/>
                <a:gd name="T7" fmla="*/ 0 h 314"/>
                <a:gd name="T8" fmla="*/ 315 w 315"/>
                <a:gd name="T9" fmla="*/ 154 h 314"/>
                <a:gd name="T10" fmla="*/ 97 w 315"/>
                <a:gd name="T11" fmla="*/ 157 h 314"/>
                <a:gd name="T12" fmla="*/ 159 w 315"/>
                <a:gd name="T13" fmla="*/ 247 h 314"/>
                <a:gd name="T14" fmla="*/ 218 w 315"/>
                <a:gd name="T15" fmla="*/ 157 h 314"/>
                <a:gd name="T16" fmla="*/ 159 w 315"/>
                <a:gd name="T17" fmla="*/ 66 h 314"/>
                <a:gd name="T18" fmla="*/ 97 w 315"/>
                <a:gd name="T19" fmla="*/ 157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15" h="314">
                  <a:moveTo>
                    <a:pt x="315" y="154"/>
                  </a:moveTo>
                  <a:cubicBezTo>
                    <a:pt x="315" y="264"/>
                    <a:pt x="237" y="314"/>
                    <a:pt x="156" y="314"/>
                  </a:cubicBezTo>
                  <a:cubicBezTo>
                    <a:pt x="68" y="314"/>
                    <a:pt x="0" y="256"/>
                    <a:pt x="0" y="159"/>
                  </a:cubicBezTo>
                  <a:cubicBezTo>
                    <a:pt x="0" y="62"/>
                    <a:pt x="64" y="0"/>
                    <a:pt x="161" y="0"/>
                  </a:cubicBezTo>
                  <a:cubicBezTo>
                    <a:pt x="253" y="0"/>
                    <a:pt x="315" y="63"/>
                    <a:pt x="315" y="154"/>
                  </a:cubicBezTo>
                  <a:close/>
                  <a:moveTo>
                    <a:pt x="97" y="157"/>
                  </a:moveTo>
                  <a:cubicBezTo>
                    <a:pt x="97" y="208"/>
                    <a:pt x="119" y="247"/>
                    <a:pt x="159" y="247"/>
                  </a:cubicBezTo>
                  <a:cubicBezTo>
                    <a:pt x="195" y="247"/>
                    <a:pt x="218" y="211"/>
                    <a:pt x="218" y="157"/>
                  </a:cubicBezTo>
                  <a:cubicBezTo>
                    <a:pt x="218" y="112"/>
                    <a:pt x="201" y="66"/>
                    <a:pt x="159" y="66"/>
                  </a:cubicBezTo>
                  <a:cubicBezTo>
                    <a:pt x="114" y="66"/>
                    <a:pt x="97" y="112"/>
                    <a:pt x="97" y="15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9" name="Freeform 24"/>
            <p:cNvSpPr>
              <a:spLocks noEditPoints="1"/>
            </p:cNvSpPr>
            <p:nvPr/>
          </p:nvSpPr>
          <p:spPr bwMode="auto">
            <a:xfrm>
              <a:off x="6720" y="647"/>
              <a:ext cx="53" cy="59"/>
            </a:xfrm>
            <a:custGeom>
              <a:avLst/>
              <a:gdLst>
                <a:gd name="T0" fmla="*/ 90 w 287"/>
                <a:gd name="T1" fmla="*/ 187 h 314"/>
                <a:gd name="T2" fmla="*/ 174 w 287"/>
                <a:gd name="T3" fmla="*/ 245 h 314"/>
                <a:gd name="T4" fmla="*/ 258 w 287"/>
                <a:gd name="T5" fmla="*/ 232 h 314"/>
                <a:gd name="T6" fmla="*/ 270 w 287"/>
                <a:gd name="T7" fmla="*/ 296 h 314"/>
                <a:gd name="T8" fmla="*/ 161 w 287"/>
                <a:gd name="T9" fmla="*/ 314 h 314"/>
                <a:gd name="T10" fmla="*/ 0 w 287"/>
                <a:gd name="T11" fmla="*/ 161 h 314"/>
                <a:gd name="T12" fmla="*/ 152 w 287"/>
                <a:gd name="T13" fmla="*/ 0 h 314"/>
                <a:gd name="T14" fmla="*/ 287 w 287"/>
                <a:gd name="T15" fmla="*/ 151 h 314"/>
                <a:gd name="T16" fmla="*/ 283 w 287"/>
                <a:gd name="T17" fmla="*/ 187 h 314"/>
                <a:gd name="T18" fmla="*/ 90 w 287"/>
                <a:gd name="T19" fmla="*/ 187 h 314"/>
                <a:gd name="T20" fmla="*/ 200 w 287"/>
                <a:gd name="T21" fmla="*/ 123 h 314"/>
                <a:gd name="T22" fmla="*/ 147 w 287"/>
                <a:gd name="T23" fmla="*/ 62 h 314"/>
                <a:gd name="T24" fmla="*/ 89 w 287"/>
                <a:gd name="T25" fmla="*/ 123 h 314"/>
                <a:gd name="T26" fmla="*/ 200 w 287"/>
                <a:gd name="T27" fmla="*/ 123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87" h="314">
                  <a:moveTo>
                    <a:pt x="90" y="187"/>
                  </a:moveTo>
                  <a:cubicBezTo>
                    <a:pt x="93" y="226"/>
                    <a:pt x="131" y="245"/>
                    <a:pt x="174" y="245"/>
                  </a:cubicBezTo>
                  <a:cubicBezTo>
                    <a:pt x="206" y="245"/>
                    <a:pt x="232" y="240"/>
                    <a:pt x="258" y="232"/>
                  </a:cubicBezTo>
                  <a:cubicBezTo>
                    <a:pt x="270" y="296"/>
                    <a:pt x="270" y="296"/>
                    <a:pt x="270" y="296"/>
                  </a:cubicBezTo>
                  <a:cubicBezTo>
                    <a:pt x="239" y="308"/>
                    <a:pt x="202" y="314"/>
                    <a:pt x="161" y="314"/>
                  </a:cubicBezTo>
                  <a:cubicBezTo>
                    <a:pt x="59" y="314"/>
                    <a:pt x="0" y="255"/>
                    <a:pt x="0" y="161"/>
                  </a:cubicBezTo>
                  <a:cubicBezTo>
                    <a:pt x="0" y="85"/>
                    <a:pt x="48" y="0"/>
                    <a:pt x="152" y="0"/>
                  </a:cubicBezTo>
                  <a:cubicBezTo>
                    <a:pt x="250" y="0"/>
                    <a:pt x="287" y="76"/>
                    <a:pt x="287" y="151"/>
                  </a:cubicBezTo>
                  <a:cubicBezTo>
                    <a:pt x="287" y="167"/>
                    <a:pt x="285" y="181"/>
                    <a:pt x="283" y="187"/>
                  </a:cubicBezTo>
                  <a:lnTo>
                    <a:pt x="90" y="187"/>
                  </a:lnTo>
                  <a:close/>
                  <a:moveTo>
                    <a:pt x="200" y="123"/>
                  </a:moveTo>
                  <a:cubicBezTo>
                    <a:pt x="200" y="101"/>
                    <a:pt x="190" y="62"/>
                    <a:pt x="147" y="62"/>
                  </a:cubicBezTo>
                  <a:cubicBezTo>
                    <a:pt x="107" y="62"/>
                    <a:pt x="91" y="98"/>
                    <a:pt x="89" y="123"/>
                  </a:cubicBezTo>
                  <a:lnTo>
                    <a:pt x="200" y="12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0" name="Freeform 25"/>
            <p:cNvSpPr>
              <a:spLocks/>
            </p:cNvSpPr>
            <p:nvPr/>
          </p:nvSpPr>
          <p:spPr bwMode="auto">
            <a:xfrm>
              <a:off x="6775" y="648"/>
              <a:ext cx="59" cy="57"/>
            </a:xfrm>
            <a:custGeom>
              <a:avLst/>
              <a:gdLst>
                <a:gd name="T0" fmla="*/ 108 w 316"/>
                <a:gd name="T1" fmla="*/ 0 h 301"/>
                <a:gd name="T2" fmla="*/ 137 w 316"/>
                <a:gd name="T3" fmla="*/ 50 h 301"/>
                <a:gd name="T4" fmla="*/ 162 w 316"/>
                <a:gd name="T5" fmla="*/ 95 h 301"/>
                <a:gd name="T6" fmla="*/ 163 w 316"/>
                <a:gd name="T7" fmla="*/ 95 h 301"/>
                <a:gd name="T8" fmla="*/ 186 w 316"/>
                <a:gd name="T9" fmla="*/ 49 h 301"/>
                <a:gd name="T10" fmla="*/ 213 w 316"/>
                <a:gd name="T11" fmla="*/ 0 h 301"/>
                <a:gd name="T12" fmla="*/ 314 w 316"/>
                <a:gd name="T13" fmla="*/ 0 h 301"/>
                <a:gd name="T14" fmla="*/ 215 w 316"/>
                <a:gd name="T15" fmla="*/ 144 h 301"/>
                <a:gd name="T16" fmla="*/ 316 w 316"/>
                <a:gd name="T17" fmla="*/ 301 h 301"/>
                <a:gd name="T18" fmla="*/ 210 w 316"/>
                <a:gd name="T19" fmla="*/ 301 h 301"/>
                <a:gd name="T20" fmla="*/ 180 w 316"/>
                <a:gd name="T21" fmla="*/ 247 h 301"/>
                <a:gd name="T22" fmla="*/ 156 w 316"/>
                <a:gd name="T23" fmla="*/ 201 h 301"/>
                <a:gd name="T24" fmla="*/ 154 w 316"/>
                <a:gd name="T25" fmla="*/ 201 h 301"/>
                <a:gd name="T26" fmla="*/ 132 w 316"/>
                <a:gd name="T27" fmla="*/ 247 h 301"/>
                <a:gd name="T28" fmla="*/ 103 w 316"/>
                <a:gd name="T29" fmla="*/ 301 h 301"/>
                <a:gd name="T30" fmla="*/ 0 w 316"/>
                <a:gd name="T31" fmla="*/ 301 h 301"/>
                <a:gd name="T32" fmla="*/ 103 w 316"/>
                <a:gd name="T33" fmla="*/ 148 h 301"/>
                <a:gd name="T34" fmla="*/ 3 w 316"/>
                <a:gd name="T35" fmla="*/ 0 h 301"/>
                <a:gd name="T36" fmla="*/ 108 w 316"/>
                <a:gd name="T37" fmla="*/ 0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16" h="301">
                  <a:moveTo>
                    <a:pt x="108" y="0"/>
                  </a:moveTo>
                  <a:cubicBezTo>
                    <a:pt x="137" y="50"/>
                    <a:pt x="137" y="50"/>
                    <a:pt x="137" y="50"/>
                  </a:cubicBezTo>
                  <a:cubicBezTo>
                    <a:pt x="146" y="65"/>
                    <a:pt x="154" y="81"/>
                    <a:pt x="162" y="95"/>
                  </a:cubicBezTo>
                  <a:cubicBezTo>
                    <a:pt x="163" y="95"/>
                    <a:pt x="163" y="95"/>
                    <a:pt x="163" y="95"/>
                  </a:cubicBezTo>
                  <a:cubicBezTo>
                    <a:pt x="171" y="79"/>
                    <a:pt x="178" y="63"/>
                    <a:pt x="186" y="49"/>
                  </a:cubicBezTo>
                  <a:cubicBezTo>
                    <a:pt x="213" y="0"/>
                    <a:pt x="213" y="0"/>
                    <a:pt x="213" y="0"/>
                  </a:cubicBezTo>
                  <a:cubicBezTo>
                    <a:pt x="314" y="0"/>
                    <a:pt x="314" y="0"/>
                    <a:pt x="314" y="0"/>
                  </a:cubicBezTo>
                  <a:cubicBezTo>
                    <a:pt x="215" y="144"/>
                    <a:pt x="215" y="144"/>
                    <a:pt x="215" y="144"/>
                  </a:cubicBezTo>
                  <a:cubicBezTo>
                    <a:pt x="316" y="301"/>
                    <a:pt x="316" y="301"/>
                    <a:pt x="316" y="301"/>
                  </a:cubicBezTo>
                  <a:cubicBezTo>
                    <a:pt x="210" y="301"/>
                    <a:pt x="210" y="301"/>
                    <a:pt x="210" y="301"/>
                  </a:cubicBezTo>
                  <a:cubicBezTo>
                    <a:pt x="180" y="247"/>
                    <a:pt x="180" y="247"/>
                    <a:pt x="180" y="247"/>
                  </a:cubicBezTo>
                  <a:cubicBezTo>
                    <a:pt x="171" y="232"/>
                    <a:pt x="164" y="217"/>
                    <a:pt x="156" y="201"/>
                  </a:cubicBezTo>
                  <a:cubicBezTo>
                    <a:pt x="154" y="201"/>
                    <a:pt x="154" y="201"/>
                    <a:pt x="154" y="201"/>
                  </a:cubicBezTo>
                  <a:cubicBezTo>
                    <a:pt x="147" y="217"/>
                    <a:pt x="139" y="232"/>
                    <a:pt x="132" y="247"/>
                  </a:cubicBezTo>
                  <a:cubicBezTo>
                    <a:pt x="103" y="301"/>
                    <a:pt x="103" y="301"/>
                    <a:pt x="103" y="301"/>
                  </a:cubicBezTo>
                  <a:cubicBezTo>
                    <a:pt x="0" y="301"/>
                    <a:pt x="0" y="301"/>
                    <a:pt x="0" y="301"/>
                  </a:cubicBezTo>
                  <a:cubicBezTo>
                    <a:pt x="103" y="148"/>
                    <a:pt x="103" y="148"/>
                    <a:pt x="103" y="148"/>
                  </a:cubicBezTo>
                  <a:cubicBezTo>
                    <a:pt x="3" y="0"/>
                    <a:pt x="3" y="0"/>
                    <a:pt x="3" y="0"/>
                  </a:cubicBezTo>
                  <a:lnTo>
                    <a:pt x="10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1" name="Freeform 26"/>
            <p:cNvSpPr>
              <a:spLocks/>
            </p:cNvSpPr>
            <p:nvPr/>
          </p:nvSpPr>
          <p:spPr bwMode="auto">
            <a:xfrm>
              <a:off x="6838" y="632"/>
              <a:ext cx="37" cy="74"/>
            </a:xfrm>
            <a:custGeom>
              <a:avLst/>
              <a:gdLst>
                <a:gd name="T0" fmla="*/ 132 w 199"/>
                <a:gd name="T1" fmla="*/ 0 h 393"/>
                <a:gd name="T2" fmla="*/ 132 w 199"/>
                <a:gd name="T3" fmla="*/ 86 h 393"/>
                <a:gd name="T4" fmla="*/ 199 w 199"/>
                <a:gd name="T5" fmla="*/ 86 h 393"/>
                <a:gd name="T6" fmla="*/ 199 w 199"/>
                <a:gd name="T7" fmla="*/ 155 h 393"/>
                <a:gd name="T8" fmla="*/ 132 w 199"/>
                <a:gd name="T9" fmla="*/ 155 h 393"/>
                <a:gd name="T10" fmla="*/ 132 w 199"/>
                <a:gd name="T11" fmla="*/ 264 h 393"/>
                <a:gd name="T12" fmla="*/ 169 w 199"/>
                <a:gd name="T13" fmla="*/ 317 h 393"/>
                <a:gd name="T14" fmla="*/ 197 w 199"/>
                <a:gd name="T15" fmla="*/ 314 h 393"/>
                <a:gd name="T16" fmla="*/ 197 w 199"/>
                <a:gd name="T17" fmla="*/ 385 h 393"/>
                <a:gd name="T18" fmla="*/ 137 w 199"/>
                <a:gd name="T19" fmla="*/ 393 h 393"/>
                <a:gd name="T20" fmla="*/ 66 w 199"/>
                <a:gd name="T21" fmla="*/ 367 h 393"/>
                <a:gd name="T22" fmla="*/ 41 w 199"/>
                <a:gd name="T23" fmla="*/ 278 h 393"/>
                <a:gd name="T24" fmla="*/ 41 w 199"/>
                <a:gd name="T25" fmla="*/ 155 h 393"/>
                <a:gd name="T26" fmla="*/ 0 w 199"/>
                <a:gd name="T27" fmla="*/ 155 h 393"/>
                <a:gd name="T28" fmla="*/ 0 w 199"/>
                <a:gd name="T29" fmla="*/ 86 h 393"/>
                <a:gd name="T30" fmla="*/ 41 w 199"/>
                <a:gd name="T31" fmla="*/ 86 h 393"/>
                <a:gd name="T32" fmla="*/ 41 w 199"/>
                <a:gd name="T33" fmla="*/ 21 h 393"/>
                <a:gd name="T34" fmla="*/ 132 w 199"/>
                <a:gd name="T35" fmla="*/ 0 h 3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99" h="393">
                  <a:moveTo>
                    <a:pt x="132" y="0"/>
                  </a:moveTo>
                  <a:cubicBezTo>
                    <a:pt x="132" y="86"/>
                    <a:pt x="132" y="86"/>
                    <a:pt x="132" y="86"/>
                  </a:cubicBezTo>
                  <a:cubicBezTo>
                    <a:pt x="199" y="86"/>
                    <a:pt x="199" y="86"/>
                    <a:pt x="199" y="86"/>
                  </a:cubicBezTo>
                  <a:cubicBezTo>
                    <a:pt x="199" y="155"/>
                    <a:pt x="199" y="155"/>
                    <a:pt x="199" y="155"/>
                  </a:cubicBezTo>
                  <a:cubicBezTo>
                    <a:pt x="132" y="155"/>
                    <a:pt x="132" y="155"/>
                    <a:pt x="132" y="155"/>
                  </a:cubicBezTo>
                  <a:cubicBezTo>
                    <a:pt x="132" y="264"/>
                    <a:pt x="132" y="264"/>
                    <a:pt x="132" y="264"/>
                  </a:cubicBezTo>
                  <a:cubicBezTo>
                    <a:pt x="132" y="300"/>
                    <a:pt x="141" y="317"/>
                    <a:pt x="169" y="317"/>
                  </a:cubicBezTo>
                  <a:cubicBezTo>
                    <a:pt x="181" y="317"/>
                    <a:pt x="190" y="316"/>
                    <a:pt x="197" y="314"/>
                  </a:cubicBezTo>
                  <a:cubicBezTo>
                    <a:pt x="197" y="385"/>
                    <a:pt x="197" y="385"/>
                    <a:pt x="197" y="385"/>
                  </a:cubicBezTo>
                  <a:cubicBezTo>
                    <a:pt x="185" y="390"/>
                    <a:pt x="163" y="393"/>
                    <a:pt x="137" y="393"/>
                  </a:cubicBezTo>
                  <a:cubicBezTo>
                    <a:pt x="106" y="393"/>
                    <a:pt x="81" y="383"/>
                    <a:pt x="66" y="367"/>
                  </a:cubicBezTo>
                  <a:cubicBezTo>
                    <a:pt x="49" y="350"/>
                    <a:pt x="41" y="321"/>
                    <a:pt x="41" y="278"/>
                  </a:cubicBezTo>
                  <a:cubicBezTo>
                    <a:pt x="41" y="155"/>
                    <a:pt x="41" y="155"/>
                    <a:pt x="41" y="155"/>
                  </a:cubicBezTo>
                  <a:cubicBezTo>
                    <a:pt x="0" y="155"/>
                    <a:pt x="0" y="155"/>
                    <a:pt x="0" y="155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41" y="86"/>
                    <a:pt x="41" y="86"/>
                    <a:pt x="41" y="86"/>
                  </a:cubicBezTo>
                  <a:cubicBezTo>
                    <a:pt x="41" y="21"/>
                    <a:pt x="41" y="21"/>
                    <a:pt x="41" y="21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2" name="Freeform 27"/>
            <p:cNvSpPr>
              <a:spLocks/>
            </p:cNvSpPr>
            <p:nvPr/>
          </p:nvSpPr>
          <p:spPr bwMode="auto">
            <a:xfrm>
              <a:off x="6885" y="647"/>
              <a:ext cx="35" cy="58"/>
            </a:xfrm>
            <a:custGeom>
              <a:avLst/>
              <a:gdLst>
                <a:gd name="T0" fmla="*/ 2 w 187"/>
                <a:gd name="T1" fmla="*/ 106 h 308"/>
                <a:gd name="T2" fmla="*/ 0 w 187"/>
                <a:gd name="T3" fmla="*/ 7 h 308"/>
                <a:gd name="T4" fmla="*/ 81 w 187"/>
                <a:gd name="T5" fmla="*/ 7 h 308"/>
                <a:gd name="T6" fmla="*/ 84 w 187"/>
                <a:gd name="T7" fmla="*/ 62 h 308"/>
                <a:gd name="T8" fmla="*/ 86 w 187"/>
                <a:gd name="T9" fmla="*/ 62 h 308"/>
                <a:gd name="T10" fmla="*/ 167 w 187"/>
                <a:gd name="T11" fmla="*/ 0 h 308"/>
                <a:gd name="T12" fmla="*/ 187 w 187"/>
                <a:gd name="T13" fmla="*/ 2 h 308"/>
                <a:gd name="T14" fmla="*/ 187 w 187"/>
                <a:gd name="T15" fmla="*/ 90 h 308"/>
                <a:gd name="T16" fmla="*/ 162 w 187"/>
                <a:gd name="T17" fmla="*/ 87 h 308"/>
                <a:gd name="T18" fmla="*/ 98 w 187"/>
                <a:gd name="T19" fmla="*/ 134 h 308"/>
                <a:gd name="T20" fmla="*/ 96 w 187"/>
                <a:gd name="T21" fmla="*/ 155 h 308"/>
                <a:gd name="T22" fmla="*/ 96 w 187"/>
                <a:gd name="T23" fmla="*/ 308 h 308"/>
                <a:gd name="T24" fmla="*/ 2 w 187"/>
                <a:gd name="T25" fmla="*/ 308 h 308"/>
                <a:gd name="T26" fmla="*/ 2 w 187"/>
                <a:gd name="T27" fmla="*/ 106 h 3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87" h="308">
                  <a:moveTo>
                    <a:pt x="2" y="106"/>
                  </a:moveTo>
                  <a:cubicBezTo>
                    <a:pt x="2" y="62"/>
                    <a:pt x="1" y="33"/>
                    <a:pt x="0" y="7"/>
                  </a:cubicBezTo>
                  <a:cubicBezTo>
                    <a:pt x="81" y="7"/>
                    <a:pt x="81" y="7"/>
                    <a:pt x="81" y="7"/>
                  </a:cubicBezTo>
                  <a:cubicBezTo>
                    <a:pt x="84" y="62"/>
                    <a:pt x="84" y="62"/>
                    <a:pt x="84" y="62"/>
                  </a:cubicBezTo>
                  <a:cubicBezTo>
                    <a:pt x="86" y="62"/>
                    <a:pt x="86" y="62"/>
                    <a:pt x="86" y="62"/>
                  </a:cubicBezTo>
                  <a:cubicBezTo>
                    <a:pt x="102" y="19"/>
                    <a:pt x="138" y="0"/>
                    <a:pt x="167" y="0"/>
                  </a:cubicBezTo>
                  <a:cubicBezTo>
                    <a:pt x="176" y="0"/>
                    <a:pt x="180" y="0"/>
                    <a:pt x="187" y="2"/>
                  </a:cubicBezTo>
                  <a:cubicBezTo>
                    <a:pt x="187" y="90"/>
                    <a:pt x="187" y="90"/>
                    <a:pt x="187" y="90"/>
                  </a:cubicBezTo>
                  <a:cubicBezTo>
                    <a:pt x="180" y="88"/>
                    <a:pt x="172" y="87"/>
                    <a:pt x="162" y="87"/>
                  </a:cubicBezTo>
                  <a:cubicBezTo>
                    <a:pt x="127" y="87"/>
                    <a:pt x="104" y="106"/>
                    <a:pt x="98" y="134"/>
                  </a:cubicBezTo>
                  <a:cubicBezTo>
                    <a:pt x="97" y="141"/>
                    <a:pt x="96" y="148"/>
                    <a:pt x="96" y="155"/>
                  </a:cubicBezTo>
                  <a:cubicBezTo>
                    <a:pt x="96" y="308"/>
                    <a:pt x="96" y="308"/>
                    <a:pt x="96" y="308"/>
                  </a:cubicBezTo>
                  <a:cubicBezTo>
                    <a:pt x="2" y="308"/>
                    <a:pt x="2" y="308"/>
                    <a:pt x="2" y="308"/>
                  </a:cubicBezTo>
                  <a:lnTo>
                    <a:pt x="2" y="10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3" name="Freeform 28"/>
            <p:cNvSpPr>
              <a:spLocks noEditPoints="1"/>
            </p:cNvSpPr>
            <p:nvPr/>
          </p:nvSpPr>
          <p:spPr bwMode="auto">
            <a:xfrm>
              <a:off x="6924" y="647"/>
              <a:ext cx="52" cy="59"/>
            </a:xfrm>
            <a:custGeom>
              <a:avLst/>
              <a:gdLst>
                <a:gd name="T0" fmla="*/ 191 w 275"/>
                <a:gd name="T1" fmla="*/ 308 h 315"/>
                <a:gd name="T2" fmla="*/ 185 w 275"/>
                <a:gd name="T3" fmla="*/ 278 h 315"/>
                <a:gd name="T4" fmla="*/ 183 w 275"/>
                <a:gd name="T5" fmla="*/ 278 h 315"/>
                <a:gd name="T6" fmla="*/ 97 w 275"/>
                <a:gd name="T7" fmla="*/ 315 h 315"/>
                <a:gd name="T8" fmla="*/ 0 w 275"/>
                <a:gd name="T9" fmla="*/ 223 h 315"/>
                <a:gd name="T10" fmla="*/ 177 w 275"/>
                <a:gd name="T11" fmla="*/ 107 h 315"/>
                <a:gd name="T12" fmla="*/ 177 w 275"/>
                <a:gd name="T13" fmla="*/ 103 h 315"/>
                <a:gd name="T14" fmla="*/ 122 w 275"/>
                <a:gd name="T15" fmla="*/ 64 h 315"/>
                <a:gd name="T16" fmla="*/ 39 w 275"/>
                <a:gd name="T17" fmla="*/ 87 h 315"/>
                <a:gd name="T18" fmla="*/ 21 w 275"/>
                <a:gd name="T19" fmla="*/ 27 h 315"/>
                <a:gd name="T20" fmla="*/ 138 w 275"/>
                <a:gd name="T21" fmla="*/ 0 h 315"/>
                <a:gd name="T22" fmla="*/ 271 w 275"/>
                <a:gd name="T23" fmla="*/ 130 h 315"/>
                <a:gd name="T24" fmla="*/ 271 w 275"/>
                <a:gd name="T25" fmla="*/ 235 h 315"/>
                <a:gd name="T26" fmla="*/ 275 w 275"/>
                <a:gd name="T27" fmla="*/ 308 h 315"/>
                <a:gd name="T28" fmla="*/ 191 w 275"/>
                <a:gd name="T29" fmla="*/ 308 h 315"/>
                <a:gd name="T30" fmla="*/ 180 w 275"/>
                <a:gd name="T31" fmla="*/ 166 h 315"/>
                <a:gd name="T32" fmla="*/ 92 w 275"/>
                <a:gd name="T33" fmla="*/ 213 h 315"/>
                <a:gd name="T34" fmla="*/ 129 w 275"/>
                <a:gd name="T35" fmla="*/ 249 h 315"/>
                <a:gd name="T36" fmla="*/ 178 w 275"/>
                <a:gd name="T37" fmla="*/ 215 h 315"/>
                <a:gd name="T38" fmla="*/ 180 w 275"/>
                <a:gd name="T39" fmla="*/ 199 h 315"/>
                <a:gd name="T40" fmla="*/ 180 w 275"/>
                <a:gd name="T41" fmla="*/ 166 h 3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75" h="315">
                  <a:moveTo>
                    <a:pt x="191" y="308"/>
                  </a:moveTo>
                  <a:cubicBezTo>
                    <a:pt x="185" y="278"/>
                    <a:pt x="185" y="278"/>
                    <a:pt x="185" y="278"/>
                  </a:cubicBezTo>
                  <a:cubicBezTo>
                    <a:pt x="183" y="278"/>
                    <a:pt x="183" y="278"/>
                    <a:pt x="183" y="278"/>
                  </a:cubicBezTo>
                  <a:cubicBezTo>
                    <a:pt x="164" y="302"/>
                    <a:pt x="133" y="315"/>
                    <a:pt x="97" y="315"/>
                  </a:cubicBezTo>
                  <a:cubicBezTo>
                    <a:pt x="36" y="315"/>
                    <a:pt x="0" y="271"/>
                    <a:pt x="0" y="223"/>
                  </a:cubicBezTo>
                  <a:cubicBezTo>
                    <a:pt x="0" y="144"/>
                    <a:pt x="70" y="107"/>
                    <a:pt x="177" y="107"/>
                  </a:cubicBezTo>
                  <a:cubicBezTo>
                    <a:pt x="177" y="103"/>
                    <a:pt x="177" y="103"/>
                    <a:pt x="177" y="103"/>
                  </a:cubicBezTo>
                  <a:cubicBezTo>
                    <a:pt x="177" y="87"/>
                    <a:pt x="168" y="64"/>
                    <a:pt x="122" y="64"/>
                  </a:cubicBezTo>
                  <a:cubicBezTo>
                    <a:pt x="91" y="64"/>
                    <a:pt x="58" y="75"/>
                    <a:pt x="39" y="87"/>
                  </a:cubicBezTo>
                  <a:cubicBezTo>
                    <a:pt x="21" y="27"/>
                    <a:pt x="21" y="27"/>
                    <a:pt x="21" y="27"/>
                  </a:cubicBezTo>
                  <a:cubicBezTo>
                    <a:pt x="42" y="15"/>
                    <a:pt x="84" y="0"/>
                    <a:pt x="138" y="0"/>
                  </a:cubicBezTo>
                  <a:cubicBezTo>
                    <a:pt x="239" y="0"/>
                    <a:pt x="271" y="59"/>
                    <a:pt x="271" y="130"/>
                  </a:cubicBezTo>
                  <a:cubicBezTo>
                    <a:pt x="271" y="235"/>
                    <a:pt x="271" y="235"/>
                    <a:pt x="271" y="235"/>
                  </a:cubicBezTo>
                  <a:cubicBezTo>
                    <a:pt x="271" y="264"/>
                    <a:pt x="272" y="291"/>
                    <a:pt x="275" y="308"/>
                  </a:cubicBezTo>
                  <a:lnTo>
                    <a:pt x="191" y="308"/>
                  </a:lnTo>
                  <a:close/>
                  <a:moveTo>
                    <a:pt x="180" y="166"/>
                  </a:moveTo>
                  <a:cubicBezTo>
                    <a:pt x="130" y="165"/>
                    <a:pt x="92" y="177"/>
                    <a:pt x="92" y="213"/>
                  </a:cubicBezTo>
                  <a:cubicBezTo>
                    <a:pt x="92" y="237"/>
                    <a:pt x="108" y="249"/>
                    <a:pt x="129" y="249"/>
                  </a:cubicBezTo>
                  <a:cubicBezTo>
                    <a:pt x="153" y="249"/>
                    <a:pt x="172" y="234"/>
                    <a:pt x="178" y="215"/>
                  </a:cubicBezTo>
                  <a:cubicBezTo>
                    <a:pt x="179" y="210"/>
                    <a:pt x="180" y="204"/>
                    <a:pt x="180" y="199"/>
                  </a:cubicBezTo>
                  <a:lnTo>
                    <a:pt x="180" y="16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graphicFrame>
        <p:nvGraphicFramePr>
          <p:cNvPr id="5" name="Gráfico 4"/>
          <p:cNvGraphicFramePr/>
          <p:nvPr>
            <p:extLst>
              <p:ext uri="{D42A27DB-BD31-4B8C-83A1-F6EECF244321}">
                <p14:modId xmlns:p14="http://schemas.microsoft.com/office/powerpoint/2010/main" val="2803022022"/>
              </p:ext>
            </p:extLst>
          </p:nvPr>
        </p:nvGraphicFramePr>
        <p:xfrm>
          <a:off x="842171" y="4381757"/>
          <a:ext cx="4461404" cy="187207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18" name="CaixaDeTexto 17"/>
          <p:cNvSpPr txBox="1"/>
          <p:nvPr/>
        </p:nvSpPr>
        <p:spPr>
          <a:xfrm>
            <a:off x="6018851" y="3398834"/>
            <a:ext cx="1609120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b="1" dirty="0">
                <a:solidFill>
                  <a:srgbClr val="C00000"/>
                </a:solidFill>
              </a:rPr>
              <a:t>não conhece, esta é a 1ª vez que ouve falar</a:t>
            </a:r>
          </a:p>
        </p:txBody>
      </p:sp>
    </p:spTree>
    <p:extLst>
      <p:ext uri="{BB962C8B-B14F-4D97-AF65-F5344CB8AC3E}">
        <p14:creationId xmlns:p14="http://schemas.microsoft.com/office/powerpoint/2010/main" val="405553858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8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8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8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8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8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8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8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8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1800"/>
                            </p:stCondLst>
                            <p:childTnLst>
                              <p:par>
                                <p:cTn id="3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" dur="8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3" dur="8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4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6" dur="8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7" dur="8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500"/>
                            </p:stCondLst>
                            <p:childTnLst>
                              <p:par>
                                <p:cTn id="44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1000"/>
                            </p:stCondLst>
                            <p:childTnLst>
                              <p:par>
                                <p:cTn id="4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0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>
                            <p:stCondLst>
                              <p:cond delay="500"/>
                            </p:stCondLst>
                            <p:childTnLst>
                              <p:par>
                                <p:cTn id="5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0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/>
      <p:bldP spid="14" grpId="0"/>
      <p:bldP spid="15" grpId="0"/>
      <p:bldP spid="16" grpId="0"/>
      <p:bldP spid="17" grpId="0"/>
      <p:bldP spid="30" grpId="0"/>
      <p:bldGraphic spid="11" grpId="0">
        <p:bldAsOne/>
      </p:bldGraphic>
      <p:bldP spid="19" grpId="0" animBg="1"/>
      <p:bldGraphic spid="36" grpId="0">
        <p:bldAsOne/>
      </p:bldGraphic>
      <p:bldP spid="21" grpId="0"/>
      <p:bldGraphic spid="5" grpId="0">
        <p:bldAsOne/>
      </p:bldGraphic>
      <p:bldP spid="18" grpId="0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3" name="Group 4"/>
          <p:cNvGrpSpPr>
            <a:grpSpLocks noChangeAspect="1"/>
          </p:cNvGrpSpPr>
          <p:nvPr/>
        </p:nvGrpSpPr>
        <p:grpSpPr bwMode="auto">
          <a:xfrm>
            <a:off x="717552" y="6456363"/>
            <a:ext cx="217488" cy="304800"/>
            <a:chOff x="452" y="4067"/>
            <a:chExt cx="137" cy="192"/>
          </a:xfrm>
        </p:grpSpPr>
        <p:sp>
          <p:nvSpPr>
            <p:cNvPr id="24" name="Freeform 5"/>
            <p:cNvSpPr>
              <a:spLocks/>
            </p:cNvSpPr>
            <p:nvPr/>
          </p:nvSpPr>
          <p:spPr bwMode="auto">
            <a:xfrm>
              <a:off x="472" y="4077"/>
              <a:ext cx="117" cy="182"/>
            </a:xfrm>
            <a:custGeom>
              <a:avLst/>
              <a:gdLst>
                <a:gd name="T0" fmla="*/ 125 w 125"/>
                <a:gd name="T1" fmla="*/ 47 h 194"/>
                <a:gd name="T2" fmla="*/ 63 w 125"/>
                <a:gd name="T3" fmla="*/ 0 h 194"/>
                <a:gd name="T4" fmla="*/ 0 w 125"/>
                <a:gd name="T5" fmla="*/ 64 h 194"/>
                <a:gd name="T6" fmla="*/ 7 w 125"/>
                <a:gd name="T7" fmla="*/ 88 h 194"/>
                <a:gd name="T8" fmla="*/ 57 w 125"/>
                <a:gd name="T9" fmla="*/ 188 h 194"/>
                <a:gd name="T10" fmla="*/ 70 w 125"/>
                <a:gd name="T11" fmla="*/ 188 h 194"/>
                <a:gd name="T12" fmla="*/ 120 w 125"/>
                <a:gd name="T13" fmla="*/ 88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5" h="194">
                  <a:moveTo>
                    <a:pt x="125" y="47"/>
                  </a:moveTo>
                  <a:cubicBezTo>
                    <a:pt x="117" y="20"/>
                    <a:pt x="93" y="0"/>
                    <a:pt x="63" y="0"/>
                  </a:cubicBezTo>
                  <a:cubicBezTo>
                    <a:pt x="28" y="0"/>
                    <a:pt x="0" y="29"/>
                    <a:pt x="0" y="64"/>
                  </a:cubicBezTo>
                  <a:cubicBezTo>
                    <a:pt x="0" y="71"/>
                    <a:pt x="4" y="82"/>
                    <a:pt x="7" y="88"/>
                  </a:cubicBezTo>
                  <a:cubicBezTo>
                    <a:pt x="57" y="188"/>
                    <a:pt x="57" y="188"/>
                    <a:pt x="57" y="188"/>
                  </a:cubicBezTo>
                  <a:cubicBezTo>
                    <a:pt x="59" y="194"/>
                    <a:pt x="67" y="194"/>
                    <a:pt x="70" y="188"/>
                  </a:cubicBezTo>
                  <a:cubicBezTo>
                    <a:pt x="120" y="88"/>
                    <a:pt x="120" y="88"/>
                    <a:pt x="120" y="88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5" name="Freeform 6"/>
            <p:cNvSpPr>
              <a:spLocks noEditPoints="1"/>
            </p:cNvSpPr>
            <p:nvPr/>
          </p:nvSpPr>
          <p:spPr bwMode="auto">
            <a:xfrm>
              <a:off x="452" y="4067"/>
              <a:ext cx="127" cy="189"/>
            </a:xfrm>
            <a:custGeom>
              <a:avLst/>
              <a:gdLst>
                <a:gd name="T0" fmla="*/ 68 w 135"/>
                <a:gd name="T1" fmla="*/ 202 h 202"/>
                <a:gd name="T2" fmla="*/ 57 w 135"/>
                <a:gd name="T3" fmla="*/ 195 h 202"/>
                <a:gd name="T4" fmla="*/ 7 w 135"/>
                <a:gd name="T5" fmla="*/ 95 h 202"/>
                <a:gd name="T6" fmla="*/ 7 w 135"/>
                <a:gd name="T7" fmla="*/ 95 h 202"/>
                <a:gd name="T8" fmla="*/ 6 w 135"/>
                <a:gd name="T9" fmla="*/ 91 h 202"/>
                <a:gd name="T10" fmla="*/ 0 w 135"/>
                <a:gd name="T11" fmla="*/ 68 h 202"/>
                <a:gd name="T12" fmla="*/ 68 w 135"/>
                <a:gd name="T13" fmla="*/ 0 h 202"/>
                <a:gd name="T14" fmla="*/ 134 w 135"/>
                <a:gd name="T15" fmla="*/ 50 h 202"/>
                <a:gd name="T16" fmla="*/ 131 w 135"/>
                <a:gd name="T17" fmla="*/ 56 h 202"/>
                <a:gd name="T18" fmla="*/ 125 w 135"/>
                <a:gd name="T19" fmla="*/ 52 h 202"/>
                <a:gd name="T20" fmla="*/ 68 w 135"/>
                <a:gd name="T21" fmla="*/ 10 h 202"/>
                <a:gd name="T22" fmla="*/ 10 w 135"/>
                <a:gd name="T23" fmla="*/ 68 h 202"/>
                <a:gd name="T24" fmla="*/ 15 w 135"/>
                <a:gd name="T25" fmla="*/ 87 h 202"/>
                <a:gd name="T26" fmla="*/ 16 w 135"/>
                <a:gd name="T27" fmla="*/ 91 h 202"/>
                <a:gd name="T28" fmla="*/ 66 w 135"/>
                <a:gd name="T29" fmla="*/ 190 h 202"/>
                <a:gd name="T30" fmla="*/ 68 w 135"/>
                <a:gd name="T31" fmla="*/ 192 h 202"/>
                <a:gd name="T32" fmla="*/ 71 w 135"/>
                <a:gd name="T33" fmla="*/ 190 h 202"/>
                <a:gd name="T34" fmla="*/ 121 w 135"/>
                <a:gd name="T35" fmla="*/ 91 h 202"/>
                <a:gd name="T36" fmla="*/ 127 w 135"/>
                <a:gd name="T37" fmla="*/ 89 h 202"/>
                <a:gd name="T38" fmla="*/ 130 w 135"/>
                <a:gd name="T39" fmla="*/ 95 h 202"/>
                <a:gd name="T40" fmla="*/ 79 w 135"/>
                <a:gd name="T41" fmla="*/ 195 h 202"/>
                <a:gd name="T42" fmla="*/ 68 w 135"/>
                <a:gd name="T43" fmla="*/ 202 h 202"/>
                <a:gd name="T44" fmla="*/ 68 w 135"/>
                <a:gd name="T45" fmla="*/ 202 h 202"/>
                <a:gd name="T46" fmla="*/ 68 w 135"/>
                <a:gd name="T47" fmla="*/ 202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35" h="202">
                  <a:moveTo>
                    <a:pt x="68" y="202"/>
                  </a:moveTo>
                  <a:cubicBezTo>
                    <a:pt x="64" y="202"/>
                    <a:pt x="59" y="199"/>
                    <a:pt x="57" y="195"/>
                  </a:cubicBezTo>
                  <a:cubicBezTo>
                    <a:pt x="7" y="95"/>
                    <a:pt x="7" y="95"/>
                    <a:pt x="7" y="95"/>
                  </a:cubicBezTo>
                  <a:cubicBezTo>
                    <a:pt x="7" y="95"/>
                    <a:pt x="7" y="95"/>
                    <a:pt x="7" y="95"/>
                  </a:cubicBezTo>
                  <a:cubicBezTo>
                    <a:pt x="7" y="93"/>
                    <a:pt x="6" y="92"/>
                    <a:pt x="6" y="91"/>
                  </a:cubicBezTo>
                  <a:cubicBezTo>
                    <a:pt x="3" y="84"/>
                    <a:pt x="0" y="75"/>
                    <a:pt x="0" y="68"/>
                  </a:cubicBezTo>
                  <a:cubicBezTo>
                    <a:pt x="0" y="31"/>
                    <a:pt x="31" y="0"/>
                    <a:pt x="68" y="0"/>
                  </a:cubicBezTo>
                  <a:cubicBezTo>
                    <a:pt x="99" y="0"/>
                    <a:pt x="126" y="21"/>
                    <a:pt x="134" y="50"/>
                  </a:cubicBezTo>
                  <a:cubicBezTo>
                    <a:pt x="135" y="52"/>
                    <a:pt x="134" y="55"/>
                    <a:pt x="131" y="56"/>
                  </a:cubicBezTo>
                  <a:cubicBezTo>
                    <a:pt x="129" y="57"/>
                    <a:pt x="126" y="55"/>
                    <a:pt x="125" y="52"/>
                  </a:cubicBezTo>
                  <a:cubicBezTo>
                    <a:pt x="118" y="27"/>
                    <a:pt x="95" y="10"/>
                    <a:pt x="68" y="10"/>
                  </a:cubicBezTo>
                  <a:cubicBezTo>
                    <a:pt x="36" y="10"/>
                    <a:pt x="10" y="36"/>
                    <a:pt x="10" y="68"/>
                  </a:cubicBezTo>
                  <a:cubicBezTo>
                    <a:pt x="10" y="74"/>
                    <a:pt x="12" y="81"/>
                    <a:pt x="15" y="87"/>
                  </a:cubicBezTo>
                  <a:cubicBezTo>
                    <a:pt x="15" y="88"/>
                    <a:pt x="16" y="90"/>
                    <a:pt x="16" y="91"/>
                  </a:cubicBezTo>
                  <a:cubicBezTo>
                    <a:pt x="66" y="190"/>
                    <a:pt x="66" y="190"/>
                    <a:pt x="66" y="190"/>
                  </a:cubicBezTo>
                  <a:cubicBezTo>
                    <a:pt x="67" y="192"/>
                    <a:pt x="68" y="192"/>
                    <a:pt x="68" y="192"/>
                  </a:cubicBezTo>
                  <a:cubicBezTo>
                    <a:pt x="69" y="192"/>
                    <a:pt x="70" y="192"/>
                    <a:pt x="71" y="190"/>
                  </a:cubicBezTo>
                  <a:cubicBezTo>
                    <a:pt x="121" y="91"/>
                    <a:pt x="121" y="91"/>
                    <a:pt x="121" y="91"/>
                  </a:cubicBezTo>
                  <a:cubicBezTo>
                    <a:pt x="122" y="88"/>
                    <a:pt x="125" y="87"/>
                    <a:pt x="127" y="89"/>
                  </a:cubicBezTo>
                  <a:cubicBezTo>
                    <a:pt x="130" y="90"/>
                    <a:pt x="131" y="93"/>
                    <a:pt x="130" y="95"/>
                  </a:cubicBezTo>
                  <a:cubicBezTo>
                    <a:pt x="79" y="195"/>
                    <a:pt x="79" y="195"/>
                    <a:pt x="79" y="195"/>
                  </a:cubicBezTo>
                  <a:cubicBezTo>
                    <a:pt x="77" y="199"/>
                    <a:pt x="73" y="202"/>
                    <a:pt x="68" y="202"/>
                  </a:cubicBezTo>
                  <a:close/>
                  <a:moveTo>
                    <a:pt x="68" y="202"/>
                  </a:moveTo>
                  <a:cubicBezTo>
                    <a:pt x="68" y="202"/>
                    <a:pt x="68" y="202"/>
                    <a:pt x="68" y="202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6" name="Freeform 7"/>
            <p:cNvSpPr>
              <a:spLocks noEditPoints="1"/>
            </p:cNvSpPr>
            <p:nvPr/>
          </p:nvSpPr>
          <p:spPr bwMode="auto">
            <a:xfrm>
              <a:off x="490" y="4108"/>
              <a:ext cx="50" cy="75"/>
            </a:xfrm>
            <a:custGeom>
              <a:avLst/>
              <a:gdLst>
                <a:gd name="T0" fmla="*/ 0 w 53"/>
                <a:gd name="T1" fmla="*/ 22 h 80"/>
                <a:gd name="T2" fmla="*/ 3 w 53"/>
                <a:gd name="T3" fmla="*/ 12 h 80"/>
                <a:gd name="T4" fmla="*/ 12 w 53"/>
                <a:gd name="T5" fmla="*/ 3 h 80"/>
                <a:gd name="T6" fmla="*/ 27 w 53"/>
                <a:gd name="T7" fmla="*/ 0 h 80"/>
                <a:gd name="T8" fmla="*/ 40 w 53"/>
                <a:gd name="T9" fmla="*/ 3 h 80"/>
                <a:gd name="T10" fmla="*/ 50 w 53"/>
                <a:gd name="T11" fmla="*/ 11 h 80"/>
                <a:gd name="T12" fmla="*/ 53 w 53"/>
                <a:gd name="T13" fmla="*/ 21 h 80"/>
                <a:gd name="T14" fmla="*/ 51 w 53"/>
                <a:gd name="T15" fmla="*/ 29 h 80"/>
                <a:gd name="T16" fmla="*/ 47 w 53"/>
                <a:gd name="T17" fmla="*/ 35 h 80"/>
                <a:gd name="T18" fmla="*/ 38 w 53"/>
                <a:gd name="T19" fmla="*/ 43 h 80"/>
                <a:gd name="T20" fmla="*/ 35 w 53"/>
                <a:gd name="T21" fmla="*/ 46 h 80"/>
                <a:gd name="T22" fmla="*/ 33 w 53"/>
                <a:gd name="T23" fmla="*/ 48 h 80"/>
                <a:gd name="T24" fmla="*/ 32 w 53"/>
                <a:gd name="T25" fmla="*/ 50 h 80"/>
                <a:gd name="T26" fmla="*/ 31 w 53"/>
                <a:gd name="T27" fmla="*/ 54 h 80"/>
                <a:gd name="T28" fmla="*/ 25 w 53"/>
                <a:gd name="T29" fmla="*/ 60 h 80"/>
                <a:gd name="T30" fmla="*/ 20 w 53"/>
                <a:gd name="T31" fmla="*/ 58 h 80"/>
                <a:gd name="T32" fmla="*/ 19 w 53"/>
                <a:gd name="T33" fmla="*/ 52 h 80"/>
                <a:gd name="T34" fmla="*/ 20 w 53"/>
                <a:gd name="T35" fmla="*/ 45 h 80"/>
                <a:gd name="T36" fmla="*/ 24 w 53"/>
                <a:gd name="T37" fmla="*/ 39 h 80"/>
                <a:gd name="T38" fmla="*/ 30 w 53"/>
                <a:gd name="T39" fmla="*/ 33 h 80"/>
                <a:gd name="T40" fmla="*/ 35 w 53"/>
                <a:gd name="T41" fmla="*/ 29 h 80"/>
                <a:gd name="T42" fmla="*/ 37 w 53"/>
                <a:gd name="T43" fmla="*/ 25 h 80"/>
                <a:gd name="T44" fmla="*/ 38 w 53"/>
                <a:gd name="T45" fmla="*/ 21 h 80"/>
                <a:gd name="T46" fmla="*/ 35 w 53"/>
                <a:gd name="T47" fmla="*/ 14 h 80"/>
                <a:gd name="T48" fmla="*/ 27 w 53"/>
                <a:gd name="T49" fmla="*/ 11 h 80"/>
                <a:gd name="T50" fmla="*/ 18 w 53"/>
                <a:gd name="T51" fmla="*/ 14 h 80"/>
                <a:gd name="T52" fmla="*/ 14 w 53"/>
                <a:gd name="T53" fmla="*/ 23 h 80"/>
                <a:gd name="T54" fmla="*/ 7 w 53"/>
                <a:gd name="T55" fmla="*/ 29 h 80"/>
                <a:gd name="T56" fmla="*/ 2 w 53"/>
                <a:gd name="T57" fmla="*/ 27 h 80"/>
                <a:gd name="T58" fmla="*/ 0 w 53"/>
                <a:gd name="T59" fmla="*/ 22 h 80"/>
                <a:gd name="T60" fmla="*/ 26 w 53"/>
                <a:gd name="T61" fmla="*/ 80 h 80"/>
                <a:gd name="T62" fmla="*/ 20 w 53"/>
                <a:gd name="T63" fmla="*/ 78 h 80"/>
                <a:gd name="T64" fmla="*/ 18 w 53"/>
                <a:gd name="T65" fmla="*/ 72 h 80"/>
                <a:gd name="T66" fmla="*/ 20 w 53"/>
                <a:gd name="T67" fmla="*/ 67 h 80"/>
                <a:gd name="T68" fmla="*/ 26 w 53"/>
                <a:gd name="T69" fmla="*/ 64 h 80"/>
                <a:gd name="T70" fmla="*/ 31 w 53"/>
                <a:gd name="T71" fmla="*/ 67 h 80"/>
                <a:gd name="T72" fmla="*/ 34 w 53"/>
                <a:gd name="T73" fmla="*/ 72 h 80"/>
                <a:gd name="T74" fmla="*/ 31 w 53"/>
                <a:gd name="T75" fmla="*/ 78 h 80"/>
                <a:gd name="T76" fmla="*/ 26 w 53"/>
                <a:gd name="T77" fmla="*/ 80 h 80"/>
                <a:gd name="T78" fmla="*/ 26 w 53"/>
                <a:gd name="T79" fmla="*/ 80 h 80"/>
                <a:gd name="T80" fmla="*/ 26 w 53"/>
                <a:gd name="T81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3" h="80">
                  <a:moveTo>
                    <a:pt x="0" y="22"/>
                  </a:moveTo>
                  <a:cubicBezTo>
                    <a:pt x="0" y="19"/>
                    <a:pt x="1" y="15"/>
                    <a:pt x="3" y="12"/>
                  </a:cubicBezTo>
                  <a:cubicBezTo>
                    <a:pt x="5" y="9"/>
                    <a:pt x="8" y="6"/>
                    <a:pt x="12" y="3"/>
                  </a:cubicBezTo>
                  <a:cubicBezTo>
                    <a:pt x="17" y="1"/>
                    <a:pt x="21" y="0"/>
                    <a:pt x="27" y="0"/>
                  </a:cubicBezTo>
                  <a:cubicBezTo>
                    <a:pt x="32" y="0"/>
                    <a:pt x="37" y="1"/>
                    <a:pt x="40" y="3"/>
                  </a:cubicBezTo>
                  <a:cubicBezTo>
                    <a:pt x="44" y="5"/>
                    <a:pt x="47" y="7"/>
                    <a:pt x="50" y="11"/>
                  </a:cubicBezTo>
                  <a:cubicBezTo>
                    <a:pt x="52" y="14"/>
                    <a:pt x="53" y="17"/>
                    <a:pt x="53" y="21"/>
                  </a:cubicBezTo>
                  <a:cubicBezTo>
                    <a:pt x="53" y="24"/>
                    <a:pt x="52" y="27"/>
                    <a:pt x="51" y="29"/>
                  </a:cubicBezTo>
                  <a:cubicBezTo>
                    <a:pt x="50" y="31"/>
                    <a:pt x="48" y="33"/>
                    <a:pt x="47" y="35"/>
                  </a:cubicBezTo>
                  <a:cubicBezTo>
                    <a:pt x="45" y="37"/>
                    <a:pt x="42" y="39"/>
                    <a:pt x="38" y="43"/>
                  </a:cubicBezTo>
                  <a:cubicBezTo>
                    <a:pt x="36" y="44"/>
                    <a:pt x="35" y="45"/>
                    <a:pt x="35" y="46"/>
                  </a:cubicBezTo>
                  <a:cubicBezTo>
                    <a:pt x="34" y="47"/>
                    <a:pt x="33" y="48"/>
                    <a:pt x="33" y="48"/>
                  </a:cubicBezTo>
                  <a:cubicBezTo>
                    <a:pt x="33" y="49"/>
                    <a:pt x="32" y="50"/>
                    <a:pt x="32" y="50"/>
                  </a:cubicBezTo>
                  <a:cubicBezTo>
                    <a:pt x="32" y="51"/>
                    <a:pt x="32" y="52"/>
                    <a:pt x="31" y="54"/>
                  </a:cubicBezTo>
                  <a:cubicBezTo>
                    <a:pt x="31" y="58"/>
                    <a:pt x="29" y="60"/>
                    <a:pt x="25" y="60"/>
                  </a:cubicBezTo>
                  <a:cubicBezTo>
                    <a:pt x="23" y="60"/>
                    <a:pt x="22" y="59"/>
                    <a:pt x="20" y="58"/>
                  </a:cubicBezTo>
                  <a:cubicBezTo>
                    <a:pt x="19" y="57"/>
                    <a:pt x="19" y="55"/>
                    <a:pt x="19" y="52"/>
                  </a:cubicBezTo>
                  <a:cubicBezTo>
                    <a:pt x="19" y="49"/>
                    <a:pt x="19" y="47"/>
                    <a:pt x="20" y="45"/>
                  </a:cubicBezTo>
                  <a:cubicBezTo>
                    <a:pt x="21" y="43"/>
                    <a:pt x="22" y="41"/>
                    <a:pt x="24" y="39"/>
                  </a:cubicBezTo>
                  <a:cubicBezTo>
                    <a:pt x="25" y="37"/>
                    <a:pt x="27" y="35"/>
                    <a:pt x="30" y="33"/>
                  </a:cubicBezTo>
                  <a:cubicBezTo>
                    <a:pt x="32" y="31"/>
                    <a:pt x="34" y="30"/>
                    <a:pt x="35" y="29"/>
                  </a:cubicBezTo>
                  <a:cubicBezTo>
                    <a:pt x="36" y="28"/>
                    <a:pt x="36" y="27"/>
                    <a:pt x="37" y="25"/>
                  </a:cubicBezTo>
                  <a:cubicBezTo>
                    <a:pt x="38" y="24"/>
                    <a:pt x="38" y="23"/>
                    <a:pt x="38" y="21"/>
                  </a:cubicBezTo>
                  <a:cubicBezTo>
                    <a:pt x="38" y="18"/>
                    <a:pt x="37" y="16"/>
                    <a:pt x="35" y="14"/>
                  </a:cubicBezTo>
                  <a:cubicBezTo>
                    <a:pt x="33" y="12"/>
                    <a:pt x="30" y="11"/>
                    <a:pt x="27" y="11"/>
                  </a:cubicBezTo>
                  <a:cubicBezTo>
                    <a:pt x="23" y="11"/>
                    <a:pt x="20" y="12"/>
                    <a:pt x="18" y="14"/>
                  </a:cubicBezTo>
                  <a:cubicBezTo>
                    <a:pt x="17" y="16"/>
                    <a:pt x="15" y="19"/>
                    <a:pt x="14" y="23"/>
                  </a:cubicBezTo>
                  <a:cubicBezTo>
                    <a:pt x="13" y="27"/>
                    <a:pt x="10" y="29"/>
                    <a:pt x="7" y="29"/>
                  </a:cubicBezTo>
                  <a:cubicBezTo>
                    <a:pt x="5" y="29"/>
                    <a:pt x="3" y="28"/>
                    <a:pt x="2" y="27"/>
                  </a:cubicBezTo>
                  <a:cubicBezTo>
                    <a:pt x="1" y="25"/>
                    <a:pt x="0" y="24"/>
                    <a:pt x="0" y="22"/>
                  </a:cubicBezTo>
                  <a:close/>
                  <a:moveTo>
                    <a:pt x="26" y="80"/>
                  </a:moveTo>
                  <a:cubicBezTo>
                    <a:pt x="24" y="80"/>
                    <a:pt x="22" y="79"/>
                    <a:pt x="20" y="78"/>
                  </a:cubicBezTo>
                  <a:cubicBezTo>
                    <a:pt x="18" y="77"/>
                    <a:pt x="18" y="75"/>
                    <a:pt x="18" y="72"/>
                  </a:cubicBezTo>
                  <a:cubicBezTo>
                    <a:pt x="18" y="70"/>
                    <a:pt x="18" y="68"/>
                    <a:pt x="20" y="67"/>
                  </a:cubicBezTo>
                  <a:cubicBezTo>
                    <a:pt x="22" y="65"/>
                    <a:pt x="23" y="64"/>
                    <a:pt x="26" y="64"/>
                  </a:cubicBezTo>
                  <a:cubicBezTo>
                    <a:pt x="28" y="64"/>
                    <a:pt x="30" y="65"/>
                    <a:pt x="31" y="67"/>
                  </a:cubicBezTo>
                  <a:cubicBezTo>
                    <a:pt x="33" y="68"/>
                    <a:pt x="34" y="70"/>
                    <a:pt x="34" y="72"/>
                  </a:cubicBezTo>
                  <a:cubicBezTo>
                    <a:pt x="34" y="75"/>
                    <a:pt x="33" y="77"/>
                    <a:pt x="31" y="78"/>
                  </a:cubicBezTo>
                  <a:cubicBezTo>
                    <a:pt x="30" y="79"/>
                    <a:pt x="28" y="80"/>
                    <a:pt x="26" y="80"/>
                  </a:cubicBezTo>
                  <a:close/>
                  <a:moveTo>
                    <a:pt x="26" y="80"/>
                  </a:moveTo>
                  <a:cubicBezTo>
                    <a:pt x="26" y="80"/>
                    <a:pt x="26" y="80"/>
                    <a:pt x="26" y="8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27" name="CaixaDeTexto 26"/>
          <p:cNvSpPr txBox="1"/>
          <p:nvPr/>
        </p:nvSpPr>
        <p:spPr>
          <a:xfrm>
            <a:off x="963614" y="6450177"/>
            <a:ext cx="9790111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100" b="1" dirty="0">
                <a:solidFill>
                  <a:schemeClr val="bg1"/>
                </a:solidFill>
              </a:rPr>
              <a:t>p7.</a:t>
            </a:r>
            <a:r>
              <a:rPr lang="pt-BR" sz="1100" dirty="0">
                <a:solidFill>
                  <a:schemeClr val="bg1"/>
                </a:solidFill>
              </a:rPr>
              <a:t> O(A) Sr.(a) já ouviu falar sobre o Sebrae ou está ouvindo esse nome pela primeira vez?</a:t>
            </a:r>
          </a:p>
        </p:txBody>
      </p:sp>
      <p:sp>
        <p:nvSpPr>
          <p:cNvPr id="28" name="CaixaDeTexto 27"/>
          <p:cNvSpPr txBox="1"/>
          <p:nvPr/>
        </p:nvSpPr>
        <p:spPr>
          <a:xfrm>
            <a:off x="420689" y="224659"/>
            <a:ext cx="4494211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2800" b="1" dirty="0">
                <a:solidFill>
                  <a:schemeClr val="accent2">
                    <a:lumMod val="75000"/>
                  </a:schemeClr>
                </a:solidFill>
              </a:rPr>
              <a:t>conhecimento da instituição</a:t>
            </a:r>
            <a:endParaRPr lang="pt-BR" sz="2800" dirty="0">
              <a:solidFill>
                <a:schemeClr val="accent2">
                  <a:lumMod val="75000"/>
                </a:schemeClr>
              </a:solidFill>
            </a:endParaRPr>
          </a:p>
        </p:txBody>
      </p:sp>
      <p:graphicFrame>
        <p:nvGraphicFramePr>
          <p:cNvPr id="13" name="Tabela 1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359348284"/>
              </p:ext>
            </p:extLst>
          </p:nvPr>
        </p:nvGraphicFramePr>
        <p:xfrm>
          <a:off x="5772870" y="2104116"/>
          <a:ext cx="891580" cy="2277558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891580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</a:tblGrid>
              <a:tr h="759186"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50" b="0" u="none" strike="noStrike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</a:rPr>
                        <a:t>6.467</a:t>
                      </a:r>
                      <a:endParaRPr lang="pt-BR" sz="1050" b="0" i="0" u="none" strike="noStrike" dirty="0">
                        <a:solidFill>
                          <a:schemeClr val="bg2">
                            <a:lumMod val="50000"/>
                          </a:schemeClr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759186"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1050" b="0" u="none" strike="noStrike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</a:rPr>
                        <a:t>3.895</a:t>
                      </a:r>
                      <a:endParaRPr lang="pt-BR" sz="1050" b="0" i="0" u="none" strike="noStrike" dirty="0">
                        <a:solidFill>
                          <a:schemeClr val="bg2">
                            <a:lumMod val="50000"/>
                          </a:schemeClr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759186"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1050" b="0" u="none" strike="noStrike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</a:rPr>
                        <a:t>1.428</a:t>
                      </a:r>
                      <a:endParaRPr lang="pt-BR" sz="1050" b="0" i="0" u="none" strike="noStrike" dirty="0">
                        <a:solidFill>
                          <a:schemeClr val="bg2">
                            <a:lumMod val="50000"/>
                          </a:schemeClr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</a:tbl>
          </a:graphicData>
        </a:graphic>
      </p:graphicFrame>
      <p:sp>
        <p:nvSpPr>
          <p:cNvPr id="14" name="CaixaDeTexto 13"/>
          <p:cNvSpPr txBox="1"/>
          <p:nvPr/>
        </p:nvSpPr>
        <p:spPr>
          <a:xfrm>
            <a:off x="817564" y="1320493"/>
            <a:ext cx="1150123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pt-BR" sz="2000" i="1" dirty="0">
                <a:solidFill>
                  <a:srgbClr val="016FAC"/>
                </a:solidFill>
              </a:rPr>
              <a:t>por porte</a:t>
            </a:r>
          </a:p>
        </p:txBody>
      </p:sp>
      <p:cxnSp>
        <p:nvCxnSpPr>
          <p:cNvPr id="15" name="Conector reto 14"/>
          <p:cNvCxnSpPr/>
          <p:nvPr/>
        </p:nvCxnSpPr>
        <p:spPr>
          <a:xfrm>
            <a:off x="2162688" y="1546730"/>
            <a:ext cx="3932331" cy="0"/>
          </a:xfrm>
          <a:prstGeom prst="line">
            <a:avLst/>
          </a:prstGeom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sp>
        <p:nvSpPr>
          <p:cNvPr id="42" name="CaixaDeTexto 41"/>
          <p:cNvSpPr txBox="1"/>
          <p:nvPr/>
        </p:nvSpPr>
        <p:spPr>
          <a:xfrm>
            <a:off x="7503470" y="1326007"/>
            <a:ext cx="1893467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pt-BR" sz="2000" i="1" dirty="0">
                <a:solidFill>
                  <a:srgbClr val="016FAC"/>
                </a:solidFill>
              </a:rPr>
              <a:t>por classificação</a:t>
            </a:r>
          </a:p>
        </p:txBody>
      </p:sp>
      <p:cxnSp>
        <p:nvCxnSpPr>
          <p:cNvPr id="43" name="Conector reto 42"/>
          <p:cNvCxnSpPr/>
          <p:nvPr/>
        </p:nvCxnSpPr>
        <p:spPr>
          <a:xfrm>
            <a:off x="9519370" y="1550134"/>
            <a:ext cx="1370840" cy="0"/>
          </a:xfrm>
          <a:prstGeom prst="line">
            <a:avLst/>
          </a:prstGeom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grpSp>
        <p:nvGrpSpPr>
          <p:cNvPr id="45" name="Group 4"/>
          <p:cNvGrpSpPr>
            <a:grpSpLocks noChangeAspect="1"/>
          </p:cNvGrpSpPr>
          <p:nvPr/>
        </p:nvGrpSpPr>
        <p:grpSpPr bwMode="auto">
          <a:xfrm>
            <a:off x="7589435" y="1973038"/>
            <a:ext cx="541450" cy="356738"/>
            <a:chOff x="5297" y="3307"/>
            <a:chExt cx="384" cy="253"/>
          </a:xfrm>
        </p:grpSpPr>
        <p:sp>
          <p:nvSpPr>
            <p:cNvPr id="46" name="Freeform 5"/>
            <p:cNvSpPr>
              <a:spLocks noEditPoints="1"/>
            </p:cNvSpPr>
            <p:nvPr/>
          </p:nvSpPr>
          <p:spPr bwMode="auto">
            <a:xfrm>
              <a:off x="5304" y="3315"/>
              <a:ext cx="90" cy="137"/>
            </a:xfrm>
            <a:custGeom>
              <a:avLst/>
              <a:gdLst>
                <a:gd name="T0" fmla="*/ 0 w 90"/>
                <a:gd name="T1" fmla="*/ 120 h 137"/>
                <a:gd name="T2" fmla="*/ 41 w 90"/>
                <a:gd name="T3" fmla="*/ 0 h 137"/>
                <a:gd name="T4" fmla="*/ 90 w 90"/>
                <a:gd name="T5" fmla="*/ 17 h 137"/>
                <a:gd name="T6" fmla="*/ 49 w 90"/>
                <a:gd name="T7" fmla="*/ 137 h 137"/>
                <a:gd name="T8" fmla="*/ 0 w 90"/>
                <a:gd name="T9" fmla="*/ 120 h 137"/>
                <a:gd name="T10" fmla="*/ 0 w 90"/>
                <a:gd name="T11" fmla="*/ 120 h 137"/>
                <a:gd name="T12" fmla="*/ 0 w 90"/>
                <a:gd name="T13" fmla="*/ 12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0" h="137">
                  <a:moveTo>
                    <a:pt x="0" y="120"/>
                  </a:moveTo>
                  <a:lnTo>
                    <a:pt x="41" y="0"/>
                  </a:lnTo>
                  <a:lnTo>
                    <a:pt x="90" y="17"/>
                  </a:lnTo>
                  <a:lnTo>
                    <a:pt x="49" y="137"/>
                  </a:lnTo>
                  <a:lnTo>
                    <a:pt x="0" y="120"/>
                  </a:lnTo>
                  <a:close/>
                  <a:moveTo>
                    <a:pt x="0" y="120"/>
                  </a:moveTo>
                  <a:lnTo>
                    <a:pt x="0" y="120"/>
                  </a:lnTo>
                  <a:close/>
                </a:path>
              </a:pathLst>
            </a:custGeom>
            <a:solidFill>
              <a:srgbClr val="94A4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7" name="Freeform 6"/>
            <p:cNvSpPr>
              <a:spLocks noEditPoints="1"/>
            </p:cNvSpPr>
            <p:nvPr/>
          </p:nvSpPr>
          <p:spPr bwMode="auto">
            <a:xfrm>
              <a:off x="5304" y="3315"/>
              <a:ext cx="90" cy="137"/>
            </a:xfrm>
            <a:custGeom>
              <a:avLst/>
              <a:gdLst>
                <a:gd name="T0" fmla="*/ 0 w 90"/>
                <a:gd name="T1" fmla="*/ 120 h 137"/>
                <a:gd name="T2" fmla="*/ 41 w 90"/>
                <a:gd name="T3" fmla="*/ 0 h 137"/>
                <a:gd name="T4" fmla="*/ 90 w 90"/>
                <a:gd name="T5" fmla="*/ 17 h 137"/>
                <a:gd name="T6" fmla="*/ 49 w 90"/>
                <a:gd name="T7" fmla="*/ 137 h 137"/>
                <a:gd name="T8" fmla="*/ 0 w 90"/>
                <a:gd name="T9" fmla="*/ 120 h 137"/>
                <a:gd name="T10" fmla="*/ 0 w 90"/>
                <a:gd name="T11" fmla="*/ 120 h 137"/>
                <a:gd name="T12" fmla="*/ 0 w 90"/>
                <a:gd name="T13" fmla="*/ 12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0" h="137">
                  <a:moveTo>
                    <a:pt x="0" y="120"/>
                  </a:moveTo>
                  <a:lnTo>
                    <a:pt x="41" y="0"/>
                  </a:lnTo>
                  <a:lnTo>
                    <a:pt x="90" y="17"/>
                  </a:lnTo>
                  <a:lnTo>
                    <a:pt x="49" y="137"/>
                  </a:lnTo>
                  <a:lnTo>
                    <a:pt x="0" y="120"/>
                  </a:lnTo>
                  <a:moveTo>
                    <a:pt x="0" y="120"/>
                  </a:moveTo>
                  <a:lnTo>
                    <a:pt x="0" y="12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8" name="Freeform 7"/>
            <p:cNvSpPr>
              <a:spLocks noEditPoints="1"/>
            </p:cNvSpPr>
            <p:nvPr/>
          </p:nvSpPr>
          <p:spPr bwMode="auto">
            <a:xfrm>
              <a:off x="5297" y="3307"/>
              <a:ext cx="263" cy="152"/>
            </a:xfrm>
            <a:custGeom>
              <a:avLst/>
              <a:gdLst>
                <a:gd name="T0" fmla="*/ 545 w 1078"/>
                <a:gd name="T1" fmla="*/ 74 h 622"/>
                <a:gd name="T2" fmla="*/ 525 w 1078"/>
                <a:gd name="T3" fmla="*/ 84 h 622"/>
                <a:gd name="T4" fmla="*/ 447 w 1078"/>
                <a:gd name="T5" fmla="*/ 88 h 622"/>
                <a:gd name="T6" fmla="*/ 415 w 1078"/>
                <a:gd name="T7" fmla="*/ 77 h 622"/>
                <a:gd name="T8" fmla="*/ 409 w 1078"/>
                <a:gd name="T9" fmla="*/ 74 h 622"/>
                <a:gd name="T10" fmla="*/ 208 w 1078"/>
                <a:gd name="T11" fmla="*/ 5 h 622"/>
                <a:gd name="T12" fmla="*/ 171 w 1078"/>
                <a:gd name="T13" fmla="*/ 23 h 622"/>
                <a:gd name="T14" fmla="*/ 3 w 1078"/>
                <a:gd name="T15" fmla="*/ 514 h 622"/>
                <a:gd name="T16" fmla="*/ 4 w 1078"/>
                <a:gd name="T17" fmla="*/ 536 h 622"/>
                <a:gd name="T18" fmla="*/ 21 w 1078"/>
                <a:gd name="T19" fmla="*/ 551 h 622"/>
                <a:gd name="T20" fmla="*/ 221 w 1078"/>
                <a:gd name="T21" fmla="*/ 620 h 622"/>
                <a:gd name="T22" fmla="*/ 230 w 1078"/>
                <a:gd name="T23" fmla="*/ 622 h 622"/>
                <a:gd name="T24" fmla="*/ 258 w 1078"/>
                <a:gd name="T25" fmla="*/ 602 h 622"/>
                <a:gd name="T26" fmla="*/ 417 w 1078"/>
                <a:gd name="T27" fmla="*/ 139 h 622"/>
                <a:gd name="T28" fmla="*/ 428 w 1078"/>
                <a:gd name="T29" fmla="*/ 143 h 622"/>
                <a:gd name="T30" fmla="*/ 551 w 1078"/>
                <a:gd name="T31" fmla="*/ 136 h 622"/>
                <a:gd name="T32" fmla="*/ 571 w 1078"/>
                <a:gd name="T33" fmla="*/ 126 h 622"/>
                <a:gd name="T34" fmla="*/ 648 w 1078"/>
                <a:gd name="T35" fmla="*/ 122 h 622"/>
                <a:gd name="T36" fmla="*/ 1017 w 1078"/>
                <a:gd name="T37" fmla="*/ 249 h 622"/>
                <a:gd name="T38" fmla="*/ 991 w 1078"/>
                <a:gd name="T39" fmla="*/ 292 h 622"/>
                <a:gd name="T40" fmla="*/ 922 w 1078"/>
                <a:gd name="T41" fmla="*/ 293 h 622"/>
                <a:gd name="T42" fmla="*/ 757 w 1078"/>
                <a:gd name="T43" fmla="*/ 236 h 622"/>
                <a:gd name="T44" fmla="*/ 734 w 1078"/>
                <a:gd name="T45" fmla="*/ 238 h 622"/>
                <a:gd name="T46" fmla="*/ 720 w 1078"/>
                <a:gd name="T47" fmla="*/ 256 h 622"/>
                <a:gd name="T48" fmla="*/ 624 w 1078"/>
                <a:gd name="T49" fmla="*/ 382 h 622"/>
                <a:gd name="T50" fmla="*/ 454 w 1078"/>
                <a:gd name="T51" fmla="*/ 384 h 622"/>
                <a:gd name="T52" fmla="*/ 418 w 1078"/>
                <a:gd name="T53" fmla="*/ 402 h 622"/>
                <a:gd name="T54" fmla="*/ 436 w 1078"/>
                <a:gd name="T55" fmla="*/ 439 h 622"/>
                <a:gd name="T56" fmla="*/ 544 w 1078"/>
                <a:gd name="T57" fmla="*/ 459 h 622"/>
                <a:gd name="T58" fmla="*/ 651 w 1078"/>
                <a:gd name="T59" fmla="*/ 433 h 622"/>
                <a:gd name="T60" fmla="*/ 765 w 1078"/>
                <a:gd name="T61" fmla="*/ 300 h 622"/>
                <a:gd name="T62" fmla="*/ 902 w 1078"/>
                <a:gd name="T63" fmla="*/ 347 h 622"/>
                <a:gd name="T64" fmla="*/ 1024 w 1078"/>
                <a:gd name="T65" fmla="*/ 340 h 622"/>
                <a:gd name="T66" fmla="*/ 1078 w 1078"/>
                <a:gd name="T67" fmla="*/ 230 h 622"/>
                <a:gd name="T68" fmla="*/ 1058 w 1078"/>
                <a:gd name="T69" fmla="*/ 202 h 622"/>
                <a:gd name="T70" fmla="*/ 667 w 1078"/>
                <a:gd name="T71" fmla="*/ 67 h 622"/>
                <a:gd name="T72" fmla="*/ 545 w 1078"/>
                <a:gd name="T73" fmla="*/ 74 h 622"/>
                <a:gd name="T74" fmla="*/ 213 w 1078"/>
                <a:gd name="T75" fmla="*/ 556 h 622"/>
                <a:gd name="T76" fmla="*/ 67 w 1078"/>
                <a:gd name="T77" fmla="*/ 506 h 622"/>
                <a:gd name="T78" fmla="*/ 216 w 1078"/>
                <a:gd name="T79" fmla="*/ 70 h 622"/>
                <a:gd name="T80" fmla="*/ 362 w 1078"/>
                <a:gd name="T81" fmla="*/ 119 h 622"/>
                <a:gd name="T82" fmla="*/ 213 w 1078"/>
                <a:gd name="T83" fmla="*/ 556 h 622"/>
                <a:gd name="T84" fmla="*/ 213 w 1078"/>
                <a:gd name="T85" fmla="*/ 556 h 622"/>
                <a:gd name="T86" fmla="*/ 213 w 1078"/>
                <a:gd name="T87" fmla="*/ 556 h 6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078" h="622">
                  <a:moveTo>
                    <a:pt x="545" y="74"/>
                  </a:moveTo>
                  <a:cubicBezTo>
                    <a:pt x="525" y="84"/>
                    <a:pt x="525" y="84"/>
                    <a:pt x="525" y="84"/>
                  </a:cubicBezTo>
                  <a:cubicBezTo>
                    <a:pt x="501" y="96"/>
                    <a:pt x="473" y="97"/>
                    <a:pt x="447" y="88"/>
                  </a:cubicBezTo>
                  <a:cubicBezTo>
                    <a:pt x="415" y="77"/>
                    <a:pt x="415" y="77"/>
                    <a:pt x="415" y="77"/>
                  </a:cubicBezTo>
                  <a:cubicBezTo>
                    <a:pt x="413" y="76"/>
                    <a:pt x="411" y="75"/>
                    <a:pt x="409" y="74"/>
                  </a:cubicBezTo>
                  <a:cubicBezTo>
                    <a:pt x="208" y="5"/>
                    <a:pt x="208" y="5"/>
                    <a:pt x="208" y="5"/>
                  </a:cubicBezTo>
                  <a:cubicBezTo>
                    <a:pt x="193" y="0"/>
                    <a:pt x="176" y="8"/>
                    <a:pt x="171" y="23"/>
                  </a:cubicBezTo>
                  <a:cubicBezTo>
                    <a:pt x="3" y="514"/>
                    <a:pt x="3" y="514"/>
                    <a:pt x="3" y="514"/>
                  </a:cubicBezTo>
                  <a:cubicBezTo>
                    <a:pt x="0" y="522"/>
                    <a:pt x="1" y="530"/>
                    <a:pt x="4" y="536"/>
                  </a:cubicBezTo>
                  <a:cubicBezTo>
                    <a:pt x="7" y="543"/>
                    <a:pt x="13" y="549"/>
                    <a:pt x="21" y="551"/>
                  </a:cubicBezTo>
                  <a:cubicBezTo>
                    <a:pt x="221" y="620"/>
                    <a:pt x="221" y="620"/>
                    <a:pt x="221" y="620"/>
                  </a:cubicBezTo>
                  <a:cubicBezTo>
                    <a:pt x="224" y="621"/>
                    <a:pt x="228" y="622"/>
                    <a:pt x="230" y="622"/>
                  </a:cubicBezTo>
                  <a:cubicBezTo>
                    <a:pt x="243" y="622"/>
                    <a:pt x="254" y="614"/>
                    <a:pt x="258" y="602"/>
                  </a:cubicBezTo>
                  <a:cubicBezTo>
                    <a:pt x="417" y="139"/>
                    <a:pt x="417" y="139"/>
                    <a:pt x="417" y="139"/>
                  </a:cubicBezTo>
                  <a:cubicBezTo>
                    <a:pt x="428" y="143"/>
                    <a:pt x="428" y="143"/>
                    <a:pt x="428" y="143"/>
                  </a:cubicBezTo>
                  <a:cubicBezTo>
                    <a:pt x="468" y="157"/>
                    <a:pt x="513" y="155"/>
                    <a:pt x="551" y="136"/>
                  </a:cubicBezTo>
                  <a:cubicBezTo>
                    <a:pt x="571" y="126"/>
                    <a:pt x="571" y="126"/>
                    <a:pt x="571" y="126"/>
                  </a:cubicBezTo>
                  <a:cubicBezTo>
                    <a:pt x="595" y="115"/>
                    <a:pt x="623" y="113"/>
                    <a:pt x="648" y="122"/>
                  </a:cubicBezTo>
                  <a:cubicBezTo>
                    <a:pt x="1017" y="249"/>
                    <a:pt x="1017" y="249"/>
                    <a:pt x="1017" y="249"/>
                  </a:cubicBezTo>
                  <a:cubicBezTo>
                    <a:pt x="1013" y="264"/>
                    <a:pt x="1005" y="282"/>
                    <a:pt x="991" y="292"/>
                  </a:cubicBezTo>
                  <a:cubicBezTo>
                    <a:pt x="976" y="303"/>
                    <a:pt x="952" y="303"/>
                    <a:pt x="922" y="293"/>
                  </a:cubicBezTo>
                  <a:cubicBezTo>
                    <a:pt x="757" y="236"/>
                    <a:pt x="757" y="236"/>
                    <a:pt x="757" y="236"/>
                  </a:cubicBezTo>
                  <a:cubicBezTo>
                    <a:pt x="749" y="234"/>
                    <a:pt x="741" y="234"/>
                    <a:pt x="734" y="238"/>
                  </a:cubicBezTo>
                  <a:cubicBezTo>
                    <a:pt x="727" y="242"/>
                    <a:pt x="722" y="249"/>
                    <a:pt x="720" y="256"/>
                  </a:cubicBezTo>
                  <a:cubicBezTo>
                    <a:pt x="719" y="257"/>
                    <a:pt x="697" y="342"/>
                    <a:pt x="624" y="382"/>
                  </a:cubicBezTo>
                  <a:cubicBezTo>
                    <a:pt x="578" y="406"/>
                    <a:pt x="521" y="407"/>
                    <a:pt x="454" y="384"/>
                  </a:cubicBezTo>
                  <a:cubicBezTo>
                    <a:pt x="439" y="379"/>
                    <a:pt x="423" y="387"/>
                    <a:pt x="418" y="402"/>
                  </a:cubicBezTo>
                  <a:cubicBezTo>
                    <a:pt x="413" y="417"/>
                    <a:pt x="421" y="434"/>
                    <a:pt x="436" y="439"/>
                  </a:cubicBezTo>
                  <a:cubicBezTo>
                    <a:pt x="474" y="452"/>
                    <a:pt x="510" y="459"/>
                    <a:pt x="544" y="459"/>
                  </a:cubicBezTo>
                  <a:cubicBezTo>
                    <a:pt x="583" y="459"/>
                    <a:pt x="619" y="450"/>
                    <a:pt x="651" y="433"/>
                  </a:cubicBezTo>
                  <a:cubicBezTo>
                    <a:pt x="716" y="398"/>
                    <a:pt x="750" y="337"/>
                    <a:pt x="765" y="300"/>
                  </a:cubicBezTo>
                  <a:cubicBezTo>
                    <a:pt x="902" y="347"/>
                    <a:pt x="902" y="347"/>
                    <a:pt x="902" y="347"/>
                  </a:cubicBezTo>
                  <a:cubicBezTo>
                    <a:pt x="951" y="364"/>
                    <a:pt x="992" y="362"/>
                    <a:pt x="1024" y="340"/>
                  </a:cubicBezTo>
                  <a:cubicBezTo>
                    <a:pt x="1075" y="304"/>
                    <a:pt x="1077" y="233"/>
                    <a:pt x="1078" y="230"/>
                  </a:cubicBezTo>
                  <a:cubicBezTo>
                    <a:pt x="1078" y="217"/>
                    <a:pt x="1070" y="206"/>
                    <a:pt x="1058" y="202"/>
                  </a:cubicBezTo>
                  <a:cubicBezTo>
                    <a:pt x="667" y="67"/>
                    <a:pt x="667" y="67"/>
                    <a:pt x="667" y="67"/>
                  </a:cubicBezTo>
                  <a:cubicBezTo>
                    <a:pt x="627" y="53"/>
                    <a:pt x="583" y="56"/>
                    <a:pt x="545" y="74"/>
                  </a:cubicBezTo>
                  <a:close/>
                  <a:moveTo>
                    <a:pt x="213" y="556"/>
                  </a:moveTo>
                  <a:cubicBezTo>
                    <a:pt x="67" y="506"/>
                    <a:pt x="67" y="506"/>
                    <a:pt x="67" y="506"/>
                  </a:cubicBezTo>
                  <a:cubicBezTo>
                    <a:pt x="216" y="70"/>
                    <a:pt x="216" y="70"/>
                    <a:pt x="216" y="70"/>
                  </a:cubicBezTo>
                  <a:cubicBezTo>
                    <a:pt x="362" y="119"/>
                    <a:pt x="362" y="119"/>
                    <a:pt x="362" y="119"/>
                  </a:cubicBezTo>
                  <a:lnTo>
                    <a:pt x="213" y="556"/>
                  </a:lnTo>
                  <a:close/>
                  <a:moveTo>
                    <a:pt x="213" y="556"/>
                  </a:moveTo>
                  <a:cubicBezTo>
                    <a:pt x="213" y="556"/>
                    <a:pt x="213" y="556"/>
                    <a:pt x="213" y="556"/>
                  </a:cubicBezTo>
                </a:path>
              </a:pathLst>
            </a:custGeom>
            <a:solidFill>
              <a:srgbClr val="2C2F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9" name="Freeform 8"/>
            <p:cNvSpPr>
              <a:spLocks noEditPoints="1"/>
            </p:cNvSpPr>
            <p:nvPr/>
          </p:nvSpPr>
          <p:spPr bwMode="auto">
            <a:xfrm>
              <a:off x="5571" y="3316"/>
              <a:ext cx="102" cy="137"/>
            </a:xfrm>
            <a:custGeom>
              <a:avLst/>
              <a:gdLst>
                <a:gd name="T0" fmla="*/ 55 w 102"/>
                <a:gd name="T1" fmla="*/ 137 h 137"/>
                <a:gd name="T2" fmla="*/ 0 w 102"/>
                <a:gd name="T3" fmla="*/ 23 h 137"/>
                <a:gd name="T4" fmla="*/ 46 w 102"/>
                <a:gd name="T5" fmla="*/ 0 h 137"/>
                <a:gd name="T6" fmla="*/ 102 w 102"/>
                <a:gd name="T7" fmla="*/ 114 h 137"/>
                <a:gd name="T8" fmla="*/ 55 w 102"/>
                <a:gd name="T9" fmla="*/ 137 h 137"/>
                <a:gd name="T10" fmla="*/ 55 w 102"/>
                <a:gd name="T11" fmla="*/ 137 h 137"/>
                <a:gd name="T12" fmla="*/ 55 w 102"/>
                <a:gd name="T13" fmla="*/ 137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2" h="137">
                  <a:moveTo>
                    <a:pt x="55" y="137"/>
                  </a:moveTo>
                  <a:lnTo>
                    <a:pt x="0" y="23"/>
                  </a:lnTo>
                  <a:lnTo>
                    <a:pt x="46" y="0"/>
                  </a:lnTo>
                  <a:lnTo>
                    <a:pt x="102" y="114"/>
                  </a:lnTo>
                  <a:lnTo>
                    <a:pt x="55" y="137"/>
                  </a:lnTo>
                  <a:close/>
                  <a:moveTo>
                    <a:pt x="55" y="137"/>
                  </a:moveTo>
                  <a:lnTo>
                    <a:pt x="55" y="137"/>
                  </a:lnTo>
                  <a:close/>
                </a:path>
              </a:pathLst>
            </a:custGeom>
            <a:solidFill>
              <a:srgbClr val="E64C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0" name="Freeform 9"/>
            <p:cNvSpPr>
              <a:spLocks noEditPoints="1"/>
            </p:cNvSpPr>
            <p:nvPr/>
          </p:nvSpPr>
          <p:spPr bwMode="auto">
            <a:xfrm>
              <a:off x="5571" y="3316"/>
              <a:ext cx="102" cy="137"/>
            </a:xfrm>
            <a:custGeom>
              <a:avLst/>
              <a:gdLst>
                <a:gd name="T0" fmla="*/ 55 w 102"/>
                <a:gd name="T1" fmla="*/ 137 h 137"/>
                <a:gd name="T2" fmla="*/ 0 w 102"/>
                <a:gd name="T3" fmla="*/ 23 h 137"/>
                <a:gd name="T4" fmla="*/ 46 w 102"/>
                <a:gd name="T5" fmla="*/ 0 h 137"/>
                <a:gd name="T6" fmla="*/ 102 w 102"/>
                <a:gd name="T7" fmla="*/ 114 h 137"/>
                <a:gd name="T8" fmla="*/ 55 w 102"/>
                <a:gd name="T9" fmla="*/ 137 h 137"/>
                <a:gd name="T10" fmla="*/ 55 w 102"/>
                <a:gd name="T11" fmla="*/ 137 h 137"/>
                <a:gd name="T12" fmla="*/ 55 w 102"/>
                <a:gd name="T13" fmla="*/ 137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2" h="137">
                  <a:moveTo>
                    <a:pt x="55" y="137"/>
                  </a:moveTo>
                  <a:lnTo>
                    <a:pt x="0" y="23"/>
                  </a:lnTo>
                  <a:lnTo>
                    <a:pt x="46" y="0"/>
                  </a:lnTo>
                  <a:lnTo>
                    <a:pt x="102" y="114"/>
                  </a:lnTo>
                  <a:lnTo>
                    <a:pt x="55" y="137"/>
                  </a:lnTo>
                  <a:moveTo>
                    <a:pt x="55" y="137"/>
                  </a:moveTo>
                  <a:lnTo>
                    <a:pt x="55" y="13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1" name="Freeform 10"/>
            <p:cNvSpPr>
              <a:spLocks noEditPoints="1"/>
            </p:cNvSpPr>
            <p:nvPr/>
          </p:nvSpPr>
          <p:spPr bwMode="auto">
            <a:xfrm>
              <a:off x="5371" y="3309"/>
              <a:ext cx="310" cy="251"/>
            </a:xfrm>
            <a:custGeom>
              <a:avLst/>
              <a:gdLst>
                <a:gd name="T0" fmla="*/ 940 w 1268"/>
                <a:gd name="T1" fmla="*/ 646 h 1028"/>
                <a:gd name="T2" fmla="*/ 366 w 1268"/>
                <a:gd name="T3" fmla="*/ 967 h 1028"/>
                <a:gd name="T4" fmla="*/ 337 w 1268"/>
                <a:gd name="T5" fmla="*/ 909 h 1028"/>
                <a:gd name="T6" fmla="*/ 541 w 1268"/>
                <a:gd name="T7" fmla="*/ 809 h 1028"/>
                <a:gd name="T8" fmla="*/ 516 w 1268"/>
                <a:gd name="T9" fmla="*/ 757 h 1028"/>
                <a:gd name="T10" fmla="*/ 216 w 1268"/>
                <a:gd name="T11" fmla="*/ 904 h 1028"/>
                <a:gd name="T12" fmla="*/ 171 w 1268"/>
                <a:gd name="T13" fmla="*/ 864 h 1028"/>
                <a:gd name="T14" fmla="*/ 263 w 1268"/>
                <a:gd name="T15" fmla="*/ 808 h 1028"/>
                <a:gd name="T16" fmla="*/ 493 w 1268"/>
                <a:gd name="T17" fmla="*/ 663 h 1028"/>
                <a:gd name="T18" fmla="*/ 237 w 1268"/>
                <a:gd name="T19" fmla="*/ 756 h 1028"/>
                <a:gd name="T20" fmla="*/ 125 w 1268"/>
                <a:gd name="T21" fmla="*/ 811 h 1028"/>
                <a:gd name="T22" fmla="*/ 82 w 1268"/>
                <a:gd name="T23" fmla="*/ 797 h 1028"/>
                <a:gd name="T24" fmla="*/ 133 w 1268"/>
                <a:gd name="T25" fmla="*/ 736 h 1028"/>
                <a:gd name="T26" fmla="*/ 227 w 1268"/>
                <a:gd name="T27" fmla="*/ 690 h 1028"/>
                <a:gd name="T28" fmla="*/ 409 w 1268"/>
                <a:gd name="T29" fmla="*/ 568 h 1028"/>
                <a:gd name="T30" fmla="*/ 188 w 1268"/>
                <a:gd name="T31" fmla="*/ 644 h 1028"/>
                <a:gd name="T32" fmla="*/ 64 w 1268"/>
                <a:gd name="T33" fmla="*/ 668 h 1028"/>
                <a:gd name="T34" fmla="*/ 79 w 1268"/>
                <a:gd name="T35" fmla="*/ 625 h 1028"/>
                <a:gd name="T36" fmla="*/ 232 w 1268"/>
                <a:gd name="T37" fmla="*/ 518 h 1028"/>
                <a:gd name="T38" fmla="*/ 54 w 1268"/>
                <a:gd name="T39" fmla="*/ 573 h 1028"/>
                <a:gd name="T40" fmla="*/ 12 w 1268"/>
                <a:gd name="T41" fmla="*/ 694 h 1028"/>
                <a:gd name="T42" fmla="*/ 30 w 1268"/>
                <a:gd name="T43" fmla="*/ 822 h 1028"/>
                <a:gd name="T44" fmla="*/ 111 w 1268"/>
                <a:gd name="T45" fmla="*/ 872 h 1028"/>
                <a:gd name="T46" fmla="*/ 202 w 1268"/>
                <a:gd name="T47" fmla="*/ 965 h 1028"/>
                <a:gd name="T48" fmla="*/ 262 w 1268"/>
                <a:gd name="T49" fmla="*/ 946 h 1028"/>
                <a:gd name="T50" fmla="*/ 352 w 1268"/>
                <a:gd name="T51" fmla="*/ 1028 h 1028"/>
                <a:gd name="T52" fmla="*/ 756 w 1268"/>
                <a:gd name="T53" fmla="*/ 840 h 1028"/>
                <a:gd name="T54" fmla="*/ 1061 w 1268"/>
                <a:gd name="T55" fmla="*/ 613 h 1028"/>
                <a:gd name="T56" fmla="*/ 1261 w 1268"/>
                <a:gd name="T57" fmla="*/ 483 h 1028"/>
                <a:gd name="T58" fmla="*/ 1016 w 1268"/>
                <a:gd name="T59" fmla="*/ 2 h 1028"/>
                <a:gd name="T60" fmla="*/ 803 w 1268"/>
                <a:gd name="T61" fmla="*/ 97 h 1028"/>
                <a:gd name="T62" fmla="*/ 1009 w 1268"/>
                <a:gd name="T63" fmla="*/ 583 h 1028"/>
                <a:gd name="T64" fmla="*/ 1196 w 1268"/>
                <a:gd name="T65" fmla="*/ 483 h 1028"/>
                <a:gd name="T66" fmla="*/ 855 w 1268"/>
                <a:gd name="T67" fmla="*/ 136 h 1028"/>
                <a:gd name="T68" fmla="*/ 993 w 1268"/>
                <a:gd name="T69" fmla="*/ 69 h 10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268" h="1028">
                  <a:moveTo>
                    <a:pt x="1009" y="583"/>
                  </a:moveTo>
                  <a:cubicBezTo>
                    <a:pt x="940" y="646"/>
                    <a:pt x="940" y="646"/>
                    <a:pt x="940" y="646"/>
                  </a:cubicBezTo>
                  <a:cubicBezTo>
                    <a:pt x="877" y="703"/>
                    <a:pt x="807" y="752"/>
                    <a:pt x="731" y="789"/>
                  </a:cubicBezTo>
                  <a:cubicBezTo>
                    <a:pt x="366" y="967"/>
                    <a:pt x="366" y="967"/>
                    <a:pt x="366" y="967"/>
                  </a:cubicBezTo>
                  <a:cubicBezTo>
                    <a:pt x="350" y="975"/>
                    <a:pt x="330" y="968"/>
                    <a:pt x="322" y="952"/>
                  </a:cubicBezTo>
                  <a:cubicBezTo>
                    <a:pt x="314" y="936"/>
                    <a:pt x="321" y="917"/>
                    <a:pt x="337" y="909"/>
                  </a:cubicBezTo>
                  <a:cubicBezTo>
                    <a:pt x="342" y="906"/>
                    <a:pt x="342" y="906"/>
                    <a:pt x="342" y="906"/>
                  </a:cubicBezTo>
                  <a:cubicBezTo>
                    <a:pt x="541" y="809"/>
                    <a:pt x="541" y="809"/>
                    <a:pt x="541" y="809"/>
                  </a:cubicBezTo>
                  <a:cubicBezTo>
                    <a:pt x="556" y="802"/>
                    <a:pt x="562" y="784"/>
                    <a:pt x="555" y="770"/>
                  </a:cubicBezTo>
                  <a:cubicBezTo>
                    <a:pt x="548" y="756"/>
                    <a:pt x="531" y="750"/>
                    <a:pt x="516" y="757"/>
                  </a:cubicBezTo>
                  <a:cubicBezTo>
                    <a:pt x="316" y="854"/>
                    <a:pt x="316" y="854"/>
                    <a:pt x="316" y="854"/>
                  </a:cubicBezTo>
                  <a:cubicBezTo>
                    <a:pt x="216" y="904"/>
                    <a:pt x="216" y="904"/>
                    <a:pt x="216" y="904"/>
                  </a:cubicBezTo>
                  <a:cubicBezTo>
                    <a:pt x="200" y="912"/>
                    <a:pt x="180" y="905"/>
                    <a:pt x="172" y="888"/>
                  </a:cubicBezTo>
                  <a:cubicBezTo>
                    <a:pt x="169" y="881"/>
                    <a:pt x="168" y="872"/>
                    <a:pt x="171" y="864"/>
                  </a:cubicBezTo>
                  <a:cubicBezTo>
                    <a:pt x="174" y="856"/>
                    <a:pt x="180" y="849"/>
                    <a:pt x="187" y="845"/>
                  </a:cubicBezTo>
                  <a:cubicBezTo>
                    <a:pt x="263" y="808"/>
                    <a:pt x="263" y="808"/>
                    <a:pt x="263" y="808"/>
                  </a:cubicBezTo>
                  <a:cubicBezTo>
                    <a:pt x="480" y="702"/>
                    <a:pt x="480" y="702"/>
                    <a:pt x="480" y="702"/>
                  </a:cubicBezTo>
                  <a:cubicBezTo>
                    <a:pt x="494" y="695"/>
                    <a:pt x="500" y="678"/>
                    <a:pt x="493" y="663"/>
                  </a:cubicBezTo>
                  <a:cubicBezTo>
                    <a:pt x="486" y="649"/>
                    <a:pt x="469" y="643"/>
                    <a:pt x="455" y="650"/>
                  </a:cubicBezTo>
                  <a:cubicBezTo>
                    <a:pt x="237" y="756"/>
                    <a:pt x="237" y="756"/>
                    <a:pt x="237" y="756"/>
                  </a:cubicBezTo>
                  <a:cubicBezTo>
                    <a:pt x="229" y="760"/>
                    <a:pt x="229" y="760"/>
                    <a:pt x="229" y="760"/>
                  </a:cubicBezTo>
                  <a:cubicBezTo>
                    <a:pt x="125" y="811"/>
                    <a:pt x="125" y="811"/>
                    <a:pt x="125" y="811"/>
                  </a:cubicBezTo>
                  <a:cubicBezTo>
                    <a:pt x="118" y="815"/>
                    <a:pt x="109" y="816"/>
                    <a:pt x="101" y="813"/>
                  </a:cubicBezTo>
                  <a:cubicBezTo>
                    <a:pt x="92" y="810"/>
                    <a:pt x="86" y="804"/>
                    <a:pt x="82" y="797"/>
                  </a:cubicBezTo>
                  <a:cubicBezTo>
                    <a:pt x="74" y="781"/>
                    <a:pt x="81" y="761"/>
                    <a:pt x="97" y="753"/>
                  </a:cubicBezTo>
                  <a:cubicBezTo>
                    <a:pt x="133" y="736"/>
                    <a:pt x="133" y="736"/>
                    <a:pt x="133" y="736"/>
                  </a:cubicBezTo>
                  <a:cubicBezTo>
                    <a:pt x="206" y="700"/>
                    <a:pt x="206" y="700"/>
                    <a:pt x="206" y="700"/>
                  </a:cubicBezTo>
                  <a:cubicBezTo>
                    <a:pt x="227" y="690"/>
                    <a:pt x="227" y="690"/>
                    <a:pt x="227" y="690"/>
                  </a:cubicBezTo>
                  <a:cubicBezTo>
                    <a:pt x="395" y="607"/>
                    <a:pt x="395" y="607"/>
                    <a:pt x="395" y="607"/>
                  </a:cubicBezTo>
                  <a:cubicBezTo>
                    <a:pt x="410" y="600"/>
                    <a:pt x="416" y="583"/>
                    <a:pt x="409" y="568"/>
                  </a:cubicBezTo>
                  <a:cubicBezTo>
                    <a:pt x="402" y="554"/>
                    <a:pt x="384" y="548"/>
                    <a:pt x="370" y="555"/>
                  </a:cubicBezTo>
                  <a:cubicBezTo>
                    <a:pt x="188" y="644"/>
                    <a:pt x="188" y="644"/>
                    <a:pt x="188" y="644"/>
                  </a:cubicBezTo>
                  <a:cubicBezTo>
                    <a:pt x="108" y="683"/>
                    <a:pt x="108" y="683"/>
                    <a:pt x="108" y="683"/>
                  </a:cubicBezTo>
                  <a:cubicBezTo>
                    <a:pt x="92" y="691"/>
                    <a:pt x="72" y="685"/>
                    <a:pt x="64" y="668"/>
                  </a:cubicBezTo>
                  <a:cubicBezTo>
                    <a:pt x="60" y="661"/>
                    <a:pt x="60" y="652"/>
                    <a:pt x="63" y="644"/>
                  </a:cubicBezTo>
                  <a:cubicBezTo>
                    <a:pt x="66" y="635"/>
                    <a:pt x="71" y="629"/>
                    <a:pt x="79" y="625"/>
                  </a:cubicBezTo>
                  <a:cubicBezTo>
                    <a:pt x="218" y="557"/>
                    <a:pt x="218" y="557"/>
                    <a:pt x="218" y="557"/>
                  </a:cubicBezTo>
                  <a:cubicBezTo>
                    <a:pt x="233" y="550"/>
                    <a:pt x="239" y="533"/>
                    <a:pt x="232" y="518"/>
                  </a:cubicBezTo>
                  <a:cubicBezTo>
                    <a:pt x="225" y="504"/>
                    <a:pt x="207" y="498"/>
                    <a:pt x="193" y="505"/>
                  </a:cubicBezTo>
                  <a:cubicBezTo>
                    <a:pt x="54" y="573"/>
                    <a:pt x="54" y="573"/>
                    <a:pt x="54" y="573"/>
                  </a:cubicBezTo>
                  <a:cubicBezTo>
                    <a:pt x="32" y="584"/>
                    <a:pt x="16" y="602"/>
                    <a:pt x="8" y="625"/>
                  </a:cubicBezTo>
                  <a:cubicBezTo>
                    <a:pt x="0" y="648"/>
                    <a:pt x="2" y="672"/>
                    <a:pt x="12" y="694"/>
                  </a:cubicBezTo>
                  <a:cubicBezTo>
                    <a:pt x="19" y="707"/>
                    <a:pt x="28" y="719"/>
                    <a:pt x="40" y="727"/>
                  </a:cubicBezTo>
                  <a:cubicBezTo>
                    <a:pt x="20" y="753"/>
                    <a:pt x="15" y="790"/>
                    <a:pt x="30" y="822"/>
                  </a:cubicBezTo>
                  <a:cubicBezTo>
                    <a:pt x="41" y="844"/>
                    <a:pt x="60" y="860"/>
                    <a:pt x="82" y="868"/>
                  </a:cubicBezTo>
                  <a:cubicBezTo>
                    <a:pt x="92" y="871"/>
                    <a:pt x="101" y="872"/>
                    <a:pt x="111" y="872"/>
                  </a:cubicBezTo>
                  <a:cubicBezTo>
                    <a:pt x="111" y="887"/>
                    <a:pt x="114" y="901"/>
                    <a:pt x="120" y="914"/>
                  </a:cubicBezTo>
                  <a:cubicBezTo>
                    <a:pt x="136" y="946"/>
                    <a:pt x="168" y="965"/>
                    <a:pt x="202" y="965"/>
                  </a:cubicBezTo>
                  <a:cubicBezTo>
                    <a:pt x="215" y="965"/>
                    <a:pt x="228" y="962"/>
                    <a:pt x="241" y="956"/>
                  </a:cubicBezTo>
                  <a:cubicBezTo>
                    <a:pt x="262" y="946"/>
                    <a:pt x="262" y="946"/>
                    <a:pt x="262" y="946"/>
                  </a:cubicBezTo>
                  <a:cubicBezTo>
                    <a:pt x="263" y="957"/>
                    <a:pt x="266" y="967"/>
                    <a:pt x="270" y="977"/>
                  </a:cubicBezTo>
                  <a:cubicBezTo>
                    <a:pt x="286" y="1009"/>
                    <a:pt x="318" y="1028"/>
                    <a:pt x="352" y="1028"/>
                  </a:cubicBezTo>
                  <a:cubicBezTo>
                    <a:pt x="365" y="1028"/>
                    <a:pt x="379" y="1025"/>
                    <a:pt x="391" y="1019"/>
                  </a:cubicBezTo>
                  <a:cubicBezTo>
                    <a:pt x="756" y="840"/>
                    <a:pt x="756" y="840"/>
                    <a:pt x="756" y="840"/>
                  </a:cubicBezTo>
                  <a:cubicBezTo>
                    <a:pt x="838" y="800"/>
                    <a:pt x="913" y="749"/>
                    <a:pt x="979" y="688"/>
                  </a:cubicBezTo>
                  <a:cubicBezTo>
                    <a:pt x="1061" y="613"/>
                    <a:pt x="1061" y="613"/>
                    <a:pt x="1061" y="613"/>
                  </a:cubicBezTo>
                  <a:cubicBezTo>
                    <a:pt x="1248" y="521"/>
                    <a:pt x="1248" y="521"/>
                    <a:pt x="1248" y="521"/>
                  </a:cubicBezTo>
                  <a:cubicBezTo>
                    <a:pt x="1262" y="514"/>
                    <a:pt x="1268" y="497"/>
                    <a:pt x="1261" y="483"/>
                  </a:cubicBezTo>
                  <a:cubicBezTo>
                    <a:pt x="1033" y="17"/>
                    <a:pt x="1033" y="17"/>
                    <a:pt x="1033" y="17"/>
                  </a:cubicBezTo>
                  <a:cubicBezTo>
                    <a:pt x="1029" y="10"/>
                    <a:pt x="1023" y="5"/>
                    <a:pt x="1016" y="2"/>
                  </a:cubicBezTo>
                  <a:cubicBezTo>
                    <a:pt x="1009" y="0"/>
                    <a:pt x="1001" y="0"/>
                    <a:pt x="994" y="4"/>
                  </a:cubicBezTo>
                  <a:cubicBezTo>
                    <a:pt x="803" y="97"/>
                    <a:pt x="803" y="97"/>
                    <a:pt x="803" y="97"/>
                  </a:cubicBezTo>
                  <a:cubicBezTo>
                    <a:pt x="789" y="104"/>
                    <a:pt x="783" y="121"/>
                    <a:pt x="790" y="136"/>
                  </a:cubicBezTo>
                  <a:lnTo>
                    <a:pt x="1009" y="583"/>
                  </a:lnTo>
                  <a:close/>
                  <a:moveTo>
                    <a:pt x="993" y="69"/>
                  </a:moveTo>
                  <a:cubicBezTo>
                    <a:pt x="1196" y="483"/>
                    <a:pt x="1196" y="483"/>
                    <a:pt x="1196" y="483"/>
                  </a:cubicBezTo>
                  <a:cubicBezTo>
                    <a:pt x="1057" y="551"/>
                    <a:pt x="1057" y="551"/>
                    <a:pt x="1057" y="551"/>
                  </a:cubicBezTo>
                  <a:cubicBezTo>
                    <a:pt x="855" y="136"/>
                    <a:pt x="855" y="136"/>
                    <a:pt x="855" y="136"/>
                  </a:cubicBezTo>
                  <a:lnTo>
                    <a:pt x="993" y="69"/>
                  </a:lnTo>
                  <a:close/>
                  <a:moveTo>
                    <a:pt x="993" y="69"/>
                  </a:moveTo>
                  <a:cubicBezTo>
                    <a:pt x="993" y="69"/>
                    <a:pt x="993" y="69"/>
                    <a:pt x="993" y="69"/>
                  </a:cubicBezTo>
                </a:path>
              </a:pathLst>
            </a:custGeom>
            <a:solidFill>
              <a:srgbClr val="2C2F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grpSp>
        <p:nvGrpSpPr>
          <p:cNvPr id="52" name="Grupo 51"/>
          <p:cNvGrpSpPr/>
          <p:nvPr/>
        </p:nvGrpSpPr>
        <p:grpSpPr>
          <a:xfrm>
            <a:off x="7693777" y="3218949"/>
            <a:ext cx="377171" cy="377171"/>
            <a:chOff x="6271617" y="-2179332"/>
            <a:chExt cx="1684338" cy="1684338"/>
          </a:xfrm>
        </p:grpSpPr>
        <p:sp>
          <p:nvSpPr>
            <p:cNvPr id="53" name="AutoShape 12"/>
            <p:cNvSpPr>
              <a:spLocks noChangeAspect="1" noChangeArrowheads="1" noTextEdit="1"/>
            </p:cNvSpPr>
            <p:nvPr/>
          </p:nvSpPr>
          <p:spPr bwMode="auto">
            <a:xfrm>
              <a:off x="6271617" y="-2179332"/>
              <a:ext cx="1684338" cy="16827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4" name="Oval 14"/>
            <p:cNvSpPr>
              <a:spLocks noChangeArrowheads="1"/>
            </p:cNvSpPr>
            <p:nvPr/>
          </p:nvSpPr>
          <p:spPr bwMode="auto">
            <a:xfrm>
              <a:off x="6304955" y="-2144407"/>
              <a:ext cx="1616075" cy="1614488"/>
            </a:xfrm>
            <a:prstGeom prst="ellipse">
              <a:avLst/>
            </a:prstGeom>
            <a:solidFill>
              <a:srgbClr val="FF75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5" name="Freeform 15"/>
            <p:cNvSpPr>
              <a:spLocks/>
            </p:cNvSpPr>
            <p:nvPr/>
          </p:nvSpPr>
          <p:spPr bwMode="auto">
            <a:xfrm>
              <a:off x="6654205" y="-1795157"/>
              <a:ext cx="917575" cy="915988"/>
            </a:xfrm>
            <a:custGeom>
              <a:avLst/>
              <a:gdLst>
                <a:gd name="T0" fmla="*/ 578 w 578"/>
                <a:gd name="T1" fmla="*/ 98 h 577"/>
                <a:gd name="T2" fmla="*/ 480 w 578"/>
                <a:gd name="T3" fmla="*/ 0 h 577"/>
                <a:gd name="T4" fmla="*/ 289 w 578"/>
                <a:gd name="T5" fmla="*/ 190 h 577"/>
                <a:gd name="T6" fmla="*/ 98 w 578"/>
                <a:gd name="T7" fmla="*/ 0 h 577"/>
                <a:gd name="T8" fmla="*/ 0 w 578"/>
                <a:gd name="T9" fmla="*/ 98 h 577"/>
                <a:gd name="T10" fmla="*/ 191 w 578"/>
                <a:gd name="T11" fmla="*/ 289 h 577"/>
                <a:gd name="T12" fmla="*/ 0 w 578"/>
                <a:gd name="T13" fmla="*/ 479 h 577"/>
                <a:gd name="T14" fmla="*/ 98 w 578"/>
                <a:gd name="T15" fmla="*/ 577 h 577"/>
                <a:gd name="T16" fmla="*/ 289 w 578"/>
                <a:gd name="T17" fmla="*/ 387 h 577"/>
                <a:gd name="T18" fmla="*/ 480 w 578"/>
                <a:gd name="T19" fmla="*/ 577 h 577"/>
                <a:gd name="T20" fmla="*/ 578 w 578"/>
                <a:gd name="T21" fmla="*/ 479 h 577"/>
                <a:gd name="T22" fmla="*/ 387 w 578"/>
                <a:gd name="T23" fmla="*/ 289 h 577"/>
                <a:gd name="T24" fmla="*/ 578 w 578"/>
                <a:gd name="T25" fmla="*/ 98 h 5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78" h="577">
                  <a:moveTo>
                    <a:pt x="578" y="98"/>
                  </a:moveTo>
                  <a:lnTo>
                    <a:pt x="480" y="0"/>
                  </a:lnTo>
                  <a:lnTo>
                    <a:pt x="289" y="190"/>
                  </a:lnTo>
                  <a:lnTo>
                    <a:pt x="98" y="0"/>
                  </a:lnTo>
                  <a:lnTo>
                    <a:pt x="0" y="98"/>
                  </a:lnTo>
                  <a:lnTo>
                    <a:pt x="191" y="289"/>
                  </a:lnTo>
                  <a:lnTo>
                    <a:pt x="0" y="479"/>
                  </a:lnTo>
                  <a:lnTo>
                    <a:pt x="98" y="577"/>
                  </a:lnTo>
                  <a:lnTo>
                    <a:pt x="289" y="387"/>
                  </a:lnTo>
                  <a:lnTo>
                    <a:pt x="480" y="577"/>
                  </a:lnTo>
                  <a:lnTo>
                    <a:pt x="578" y="479"/>
                  </a:lnTo>
                  <a:lnTo>
                    <a:pt x="387" y="289"/>
                  </a:lnTo>
                  <a:lnTo>
                    <a:pt x="578" y="98"/>
                  </a:ln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6" name="Freeform 16"/>
            <p:cNvSpPr>
              <a:spLocks noEditPoints="1"/>
            </p:cNvSpPr>
            <p:nvPr/>
          </p:nvSpPr>
          <p:spPr bwMode="auto">
            <a:xfrm>
              <a:off x="6271617" y="-2177744"/>
              <a:ext cx="1684338" cy="1682750"/>
            </a:xfrm>
            <a:custGeom>
              <a:avLst/>
              <a:gdLst>
                <a:gd name="T0" fmla="*/ 1191 w 2382"/>
                <a:gd name="T1" fmla="*/ 2382 h 2382"/>
                <a:gd name="T2" fmla="*/ 349 w 2382"/>
                <a:gd name="T3" fmla="*/ 2033 h 2382"/>
                <a:gd name="T4" fmla="*/ 0 w 2382"/>
                <a:gd name="T5" fmla="*/ 1191 h 2382"/>
                <a:gd name="T6" fmla="*/ 349 w 2382"/>
                <a:gd name="T7" fmla="*/ 349 h 2382"/>
                <a:gd name="T8" fmla="*/ 1191 w 2382"/>
                <a:gd name="T9" fmla="*/ 0 h 2382"/>
                <a:gd name="T10" fmla="*/ 2033 w 2382"/>
                <a:gd name="T11" fmla="*/ 349 h 2382"/>
                <a:gd name="T12" fmla="*/ 2382 w 2382"/>
                <a:gd name="T13" fmla="*/ 1191 h 2382"/>
                <a:gd name="T14" fmla="*/ 2033 w 2382"/>
                <a:gd name="T15" fmla="*/ 2033 h 2382"/>
                <a:gd name="T16" fmla="*/ 1191 w 2382"/>
                <a:gd name="T17" fmla="*/ 2382 h 2382"/>
                <a:gd name="T18" fmla="*/ 1191 w 2382"/>
                <a:gd name="T19" fmla="*/ 95 h 2382"/>
                <a:gd name="T20" fmla="*/ 95 w 2382"/>
                <a:gd name="T21" fmla="*/ 1191 h 2382"/>
                <a:gd name="T22" fmla="*/ 1191 w 2382"/>
                <a:gd name="T23" fmla="*/ 2287 h 2382"/>
                <a:gd name="T24" fmla="*/ 2287 w 2382"/>
                <a:gd name="T25" fmla="*/ 1191 h 2382"/>
                <a:gd name="T26" fmla="*/ 1191 w 2382"/>
                <a:gd name="T27" fmla="*/ 95 h 23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382" h="2382">
                  <a:moveTo>
                    <a:pt x="1191" y="2382"/>
                  </a:moveTo>
                  <a:cubicBezTo>
                    <a:pt x="873" y="2382"/>
                    <a:pt x="574" y="2258"/>
                    <a:pt x="349" y="2033"/>
                  </a:cubicBezTo>
                  <a:cubicBezTo>
                    <a:pt x="124" y="1808"/>
                    <a:pt x="0" y="1509"/>
                    <a:pt x="0" y="1191"/>
                  </a:cubicBezTo>
                  <a:cubicBezTo>
                    <a:pt x="0" y="873"/>
                    <a:pt x="124" y="574"/>
                    <a:pt x="349" y="349"/>
                  </a:cubicBezTo>
                  <a:cubicBezTo>
                    <a:pt x="574" y="124"/>
                    <a:pt x="873" y="0"/>
                    <a:pt x="1191" y="0"/>
                  </a:cubicBezTo>
                  <a:cubicBezTo>
                    <a:pt x="1509" y="0"/>
                    <a:pt x="1808" y="124"/>
                    <a:pt x="2033" y="349"/>
                  </a:cubicBezTo>
                  <a:cubicBezTo>
                    <a:pt x="2258" y="574"/>
                    <a:pt x="2382" y="873"/>
                    <a:pt x="2382" y="1191"/>
                  </a:cubicBezTo>
                  <a:cubicBezTo>
                    <a:pt x="2382" y="1509"/>
                    <a:pt x="2258" y="1808"/>
                    <a:pt x="2033" y="2033"/>
                  </a:cubicBezTo>
                  <a:cubicBezTo>
                    <a:pt x="1808" y="2258"/>
                    <a:pt x="1509" y="2382"/>
                    <a:pt x="1191" y="2382"/>
                  </a:cubicBezTo>
                  <a:close/>
                  <a:moveTo>
                    <a:pt x="1191" y="95"/>
                  </a:moveTo>
                  <a:cubicBezTo>
                    <a:pt x="587" y="95"/>
                    <a:pt x="95" y="587"/>
                    <a:pt x="95" y="1191"/>
                  </a:cubicBezTo>
                  <a:cubicBezTo>
                    <a:pt x="95" y="1795"/>
                    <a:pt x="587" y="2287"/>
                    <a:pt x="1191" y="2287"/>
                  </a:cubicBezTo>
                  <a:cubicBezTo>
                    <a:pt x="1795" y="2287"/>
                    <a:pt x="2287" y="1795"/>
                    <a:pt x="2287" y="1191"/>
                  </a:cubicBezTo>
                  <a:cubicBezTo>
                    <a:pt x="2287" y="587"/>
                    <a:pt x="1795" y="95"/>
                    <a:pt x="1191" y="95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7" name="Freeform 17"/>
            <p:cNvSpPr>
              <a:spLocks noEditPoints="1"/>
            </p:cNvSpPr>
            <p:nvPr/>
          </p:nvSpPr>
          <p:spPr bwMode="auto">
            <a:xfrm>
              <a:off x="6617692" y="-1831669"/>
              <a:ext cx="990600" cy="989013"/>
            </a:xfrm>
            <a:custGeom>
              <a:avLst/>
              <a:gdLst>
                <a:gd name="T0" fmla="*/ 1129 w 1402"/>
                <a:gd name="T1" fmla="*/ 1397 h 1402"/>
                <a:gd name="T2" fmla="*/ 1095 w 1402"/>
                <a:gd name="T3" fmla="*/ 1384 h 1402"/>
                <a:gd name="T4" fmla="*/ 701 w 1402"/>
                <a:gd name="T5" fmla="*/ 989 h 1402"/>
                <a:gd name="T6" fmla="*/ 307 w 1402"/>
                <a:gd name="T7" fmla="*/ 1384 h 1402"/>
                <a:gd name="T8" fmla="*/ 240 w 1402"/>
                <a:gd name="T9" fmla="*/ 1384 h 1402"/>
                <a:gd name="T10" fmla="*/ 18 w 1402"/>
                <a:gd name="T11" fmla="*/ 1162 h 1402"/>
                <a:gd name="T12" fmla="*/ 18 w 1402"/>
                <a:gd name="T13" fmla="*/ 1095 h 1402"/>
                <a:gd name="T14" fmla="*/ 413 w 1402"/>
                <a:gd name="T15" fmla="*/ 701 h 1402"/>
                <a:gd name="T16" fmla="*/ 18 w 1402"/>
                <a:gd name="T17" fmla="*/ 307 h 1402"/>
                <a:gd name="T18" fmla="*/ 18 w 1402"/>
                <a:gd name="T19" fmla="*/ 240 h 1402"/>
                <a:gd name="T20" fmla="*/ 240 w 1402"/>
                <a:gd name="T21" fmla="*/ 18 h 1402"/>
                <a:gd name="T22" fmla="*/ 307 w 1402"/>
                <a:gd name="T23" fmla="*/ 18 h 1402"/>
                <a:gd name="T24" fmla="*/ 701 w 1402"/>
                <a:gd name="T25" fmla="*/ 413 h 1402"/>
                <a:gd name="T26" fmla="*/ 1095 w 1402"/>
                <a:gd name="T27" fmla="*/ 18 h 1402"/>
                <a:gd name="T28" fmla="*/ 1162 w 1402"/>
                <a:gd name="T29" fmla="*/ 18 h 1402"/>
                <a:gd name="T30" fmla="*/ 1384 w 1402"/>
                <a:gd name="T31" fmla="*/ 240 h 1402"/>
                <a:gd name="T32" fmla="*/ 1384 w 1402"/>
                <a:gd name="T33" fmla="*/ 307 h 1402"/>
                <a:gd name="T34" fmla="*/ 989 w 1402"/>
                <a:gd name="T35" fmla="*/ 701 h 1402"/>
                <a:gd name="T36" fmla="*/ 1384 w 1402"/>
                <a:gd name="T37" fmla="*/ 1095 h 1402"/>
                <a:gd name="T38" fmla="*/ 1384 w 1402"/>
                <a:gd name="T39" fmla="*/ 1162 h 1402"/>
                <a:gd name="T40" fmla="*/ 1162 w 1402"/>
                <a:gd name="T41" fmla="*/ 1384 h 1402"/>
                <a:gd name="T42" fmla="*/ 1129 w 1402"/>
                <a:gd name="T43" fmla="*/ 1397 h 1402"/>
                <a:gd name="T44" fmla="*/ 701 w 1402"/>
                <a:gd name="T45" fmla="*/ 875 h 1402"/>
                <a:gd name="T46" fmla="*/ 735 w 1402"/>
                <a:gd name="T47" fmla="*/ 889 h 1402"/>
                <a:gd name="T48" fmla="*/ 1129 w 1402"/>
                <a:gd name="T49" fmla="*/ 1283 h 1402"/>
                <a:gd name="T50" fmla="*/ 1283 w 1402"/>
                <a:gd name="T51" fmla="*/ 1129 h 1402"/>
                <a:gd name="T52" fmla="*/ 889 w 1402"/>
                <a:gd name="T53" fmla="*/ 735 h 1402"/>
                <a:gd name="T54" fmla="*/ 889 w 1402"/>
                <a:gd name="T55" fmla="*/ 667 h 1402"/>
                <a:gd name="T56" fmla="*/ 1283 w 1402"/>
                <a:gd name="T57" fmla="*/ 273 h 1402"/>
                <a:gd name="T58" fmla="*/ 1129 w 1402"/>
                <a:gd name="T59" fmla="*/ 119 h 1402"/>
                <a:gd name="T60" fmla="*/ 735 w 1402"/>
                <a:gd name="T61" fmla="*/ 513 h 1402"/>
                <a:gd name="T62" fmla="*/ 667 w 1402"/>
                <a:gd name="T63" fmla="*/ 513 h 1402"/>
                <a:gd name="T64" fmla="*/ 273 w 1402"/>
                <a:gd name="T65" fmla="*/ 119 h 1402"/>
                <a:gd name="T66" fmla="*/ 119 w 1402"/>
                <a:gd name="T67" fmla="*/ 273 h 1402"/>
                <a:gd name="T68" fmla="*/ 513 w 1402"/>
                <a:gd name="T69" fmla="*/ 667 h 1402"/>
                <a:gd name="T70" fmla="*/ 513 w 1402"/>
                <a:gd name="T71" fmla="*/ 735 h 1402"/>
                <a:gd name="T72" fmla="*/ 119 w 1402"/>
                <a:gd name="T73" fmla="*/ 1129 h 1402"/>
                <a:gd name="T74" fmla="*/ 273 w 1402"/>
                <a:gd name="T75" fmla="*/ 1283 h 1402"/>
                <a:gd name="T76" fmla="*/ 667 w 1402"/>
                <a:gd name="T77" fmla="*/ 889 h 1402"/>
                <a:gd name="T78" fmla="*/ 701 w 1402"/>
                <a:gd name="T79" fmla="*/ 875 h 14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402" h="1402">
                  <a:moveTo>
                    <a:pt x="1129" y="1397"/>
                  </a:moveTo>
                  <a:cubicBezTo>
                    <a:pt x="1117" y="1397"/>
                    <a:pt x="1104" y="1393"/>
                    <a:pt x="1095" y="1384"/>
                  </a:cubicBezTo>
                  <a:cubicBezTo>
                    <a:pt x="701" y="989"/>
                    <a:pt x="701" y="989"/>
                    <a:pt x="701" y="989"/>
                  </a:cubicBezTo>
                  <a:cubicBezTo>
                    <a:pt x="307" y="1384"/>
                    <a:pt x="307" y="1384"/>
                    <a:pt x="307" y="1384"/>
                  </a:cubicBezTo>
                  <a:cubicBezTo>
                    <a:pt x="288" y="1402"/>
                    <a:pt x="258" y="1402"/>
                    <a:pt x="240" y="1384"/>
                  </a:cubicBezTo>
                  <a:cubicBezTo>
                    <a:pt x="18" y="1162"/>
                    <a:pt x="18" y="1162"/>
                    <a:pt x="18" y="1162"/>
                  </a:cubicBezTo>
                  <a:cubicBezTo>
                    <a:pt x="0" y="1144"/>
                    <a:pt x="0" y="1114"/>
                    <a:pt x="18" y="1095"/>
                  </a:cubicBezTo>
                  <a:cubicBezTo>
                    <a:pt x="413" y="701"/>
                    <a:pt x="413" y="701"/>
                    <a:pt x="413" y="701"/>
                  </a:cubicBezTo>
                  <a:cubicBezTo>
                    <a:pt x="18" y="307"/>
                    <a:pt x="18" y="307"/>
                    <a:pt x="18" y="307"/>
                  </a:cubicBezTo>
                  <a:cubicBezTo>
                    <a:pt x="0" y="288"/>
                    <a:pt x="0" y="258"/>
                    <a:pt x="18" y="240"/>
                  </a:cubicBezTo>
                  <a:cubicBezTo>
                    <a:pt x="240" y="18"/>
                    <a:pt x="240" y="18"/>
                    <a:pt x="240" y="18"/>
                  </a:cubicBezTo>
                  <a:cubicBezTo>
                    <a:pt x="258" y="0"/>
                    <a:pt x="288" y="0"/>
                    <a:pt x="307" y="18"/>
                  </a:cubicBezTo>
                  <a:cubicBezTo>
                    <a:pt x="701" y="413"/>
                    <a:pt x="701" y="413"/>
                    <a:pt x="701" y="413"/>
                  </a:cubicBezTo>
                  <a:cubicBezTo>
                    <a:pt x="1095" y="18"/>
                    <a:pt x="1095" y="18"/>
                    <a:pt x="1095" y="18"/>
                  </a:cubicBezTo>
                  <a:cubicBezTo>
                    <a:pt x="1114" y="0"/>
                    <a:pt x="1144" y="0"/>
                    <a:pt x="1162" y="18"/>
                  </a:cubicBezTo>
                  <a:cubicBezTo>
                    <a:pt x="1384" y="240"/>
                    <a:pt x="1384" y="240"/>
                    <a:pt x="1384" y="240"/>
                  </a:cubicBezTo>
                  <a:cubicBezTo>
                    <a:pt x="1402" y="258"/>
                    <a:pt x="1402" y="288"/>
                    <a:pt x="1384" y="307"/>
                  </a:cubicBezTo>
                  <a:cubicBezTo>
                    <a:pt x="989" y="701"/>
                    <a:pt x="989" y="701"/>
                    <a:pt x="989" y="701"/>
                  </a:cubicBezTo>
                  <a:cubicBezTo>
                    <a:pt x="1384" y="1095"/>
                    <a:pt x="1384" y="1095"/>
                    <a:pt x="1384" y="1095"/>
                  </a:cubicBezTo>
                  <a:cubicBezTo>
                    <a:pt x="1402" y="1114"/>
                    <a:pt x="1402" y="1144"/>
                    <a:pt x="1384" y="1162"/>
                  </a:cubicBezTo>
                  <a:cubicBezTo>
                    <a:pt x="1162" y="1384"/>
                    <a:pt x="1162" y="1384"/>
                    <a:pt x="1162" y="1384"/>
                  </a:cubicBezTo>
                  <a:cubicBezTo>
                    <a:pt x="1153" y="1393"/>
                    <a:pt x="1141" y="1397"/>
                    <a:pt x="1129" y="1397"/>
                  </a:cubicBezTo>
                  <a:close/>
                  <a:moveTo>
                    <a:pt x="701" y="875"/>
                  </a:moveTo>
                  <a:cubicBezTo>
                    <a:pt x="713" y="875"/>
                    <a:pt x="725" y="880"/>
                    <a:pt x="735" y="889"/>
                  </a:cubicBezTo>
                  <a:cubicBezTo>
                    <a:pt x="1129" y="1283"/>
                    <a:pt x="1129" y="1283"/>
                    <a:pt x="1129" y="1283"/>
                  </a:cubicBezTo>
                  <a:cubicBezTo>
                    <a:pt x="1283" y="1129"/>
                    <a:pt x="1283" y="1129"/>
                    <a:pt x="1283" y="1129"/>
                  </a:cubicBezTo>
                  <a:cubicBezTo>
                    <a:pt x="889" y="735"/>
                    <a:pt x="889" y="735"/>
                    <a:pt x="889" y="735"/>
                  </a:cubicBezTo>
                  <a:cubicBezTo>
                    <a:pt x="870" y="716"/>
                    <a:pt x="870" y="686"/>
                    <a:pt x="889" y="667"/>
                  </a:cubicBezTo>
                  <a:cubicBezTo>
                    <a:pt x="1283" y="273"/>
                    <a:pt x="1283" y="273"/>
                    <a:pt x="1283" y="273"/>
                  </a:cubicBezTo>
                  <a:cubicBezTo>
                    <a:pt x="1129" y="119"/>
                    <a:pt x="1129" y="119"/>
                    <a:pt x="1129" y="119"/>
                  </a:cubicBezTo>
                  <a:cubicBezTo>
                    <a:pt x="735" y="513"/>
                    <a:pt x="735" y="513"/>
                    <a:pt x="735" y="513"/>
                  </a:cubicBezTo>
                  <a:cubicBezTo>
                    <a:pt x="716" y="532"/>
                    <a:pt x="686" y="532"/>
                    <a:pt x="667" y="513"/>
                  </a:cubicBezTo>
                  <a:cubicBezTo>
                    <a:pt x="273" y="119"/>
                    <a:pt x="273" y="119"/>
                    <a:pt x="273" y="119"/>
                  </a:cubicBezTo>
                  <a:cubicBezTo>
                    <a:pt x="119" y="273"/>
                    <a:pt x="119" y="273"/>
                    <a:pt x="119" y="273"/>
                  </a:cubicBezTo>
                  <a:cubicBezTo>
                    <a:pt x="513" y="667"/>
                    <a:pt x="513" y="667"/>
                    <a:pt x="513" y="667"/>
                  </a:cubicBezTo>
                  <a:cubicBezTo>
                    <a:pt x="532" y="686"/>
                    <a:pt x="532" y="716"/>
                    <a:pt x="513" y="735"/>
                  </a:cubicBezTo>
                  <a:cubicBezTo>
                    <a:pt x="119" y="1129"/>
                    <a:pt x="119" y="1129"/>
                    <a:pt x="119" y="1129"/>
                  </a:cubicBezTo>
                  <a:cubicBezTo>
                    <a:pt x="273" y="1283"/>
                    <a:pt x="273" y="1283"/>
                    <a:pt x="273" y="1283"/>
                  </a:cubicBezTo>
                  <a:cubicBezTo>
                    <a:pt x="667" y="889"/>
                    <a:pt x="667" y="889"/>
                    <a:pt x="667" y="889"/>
                  </a:cubicBezTo>
                  <a:cubicBezTo>
                    <a:pt x="677" y="880"/>
                    <a:pt x="689" y="875"/>
                    <a:pt x="701" y="875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8" name="Freeform 18"/>
            <p:cNvSpPr>
              <a:spLocks/>
            </p:cNvSpPr>
            <p:nvPr/>
          </p:nvSpPr>
          <p:spPr bwMode="auto">
            <a:xfrm>
              <a:off x="7727355" y="-1425269"/>
              <a:ext cx="119063" cy="358775"/>
            </a:xfrm>
            <a:custGeom>
              <a:avLst/>
              <a:gdLst>
                <a:gd name="T0" fmla="*/ 54 w 168"/>
                <a:gd name="T1" fmla="*/ 509 h 509"/>
                <a:gd name="T2" fmla="*/ 37 w 168"/>
                <a:gd name="T3" fmla="*/ 506 h 509"/>
                <a:gd name="T4" fmla="*/ 9 w 168"/>
                <a:gd name="T5" fmla="*/ 446 h 509"/>
                <a:gd name="T6" fmla="*/ 63 w 168"/>
                <a:gd name="T7" fmla="*/ 53 h 509"/>
                <a:gd name="T8" fmla="*/ 106 w 168"/>
                <a:gd name="T9" fmla="*/ 2 h 509"/>
                <a:gd name="T10" fmla="*/ 157 w 168"/>
                <a:gd name="T11" fmla="*/ 45 h 509"/>
                <a:gd name="T12" fmla="*/ 98 w 168"/>
                <a:gd name="T13" fmla="*/ 478 h 509"/>
                <a:gd name="T14" fmla="*/ 54 w 168"/>
                <a:gd name="T15" fmla="*/ 509 h 5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8" h="509">
                  <a:moveTo>
                    <a:pt x="54" y="509"/>
                  </a:moveTo>
                  <a:cubicBezTo>
                    <a:pt x="48" y="509"/>
                    <a:pt x="43" y="508"/>
                    <a:pt x="37" y="506"/>
                  </a:cubicBezTo>
                  <a:cubicBezTo>
                    <a:pt x="13" y="497"/>
                    <a:pt x="0" y="470"/>
                    <a:pt x="9" y="446"/>
                  </a:cubicBezTo>
                  <a:cubicBezTo>
                    <a:pt x="54" y="321"/>
                    <a:pt x="73" y="185"/>
                    <a:pt x="63" y="53"/>
                  </a:cubicBezTo>
                  <a:cubicBezTo>
                    <a:pt x="61" y="27"/>
                    <a:pt x="80" y="4"/>
                    <a:pt x="106" y="2"/>
                  </a:cubicBezTo>
                  <a:cubicBezTo>
                    <a:pt x="132" y="0"/>
                    <a:pt x="155" y="19"/>
                    <a:pt x="157" y="45"/>
                  </a:cubicBezTo>
                  <a:cubicBezTo>
                    <a:pt x="168" y="191"/>
                    <a:pt x="148" y="341"/>
                    <a:pt x="98" y="478"/>
                  </a:cubicBezTo>
                  <a:cubicBezTo>
                    <a:pt x="91" y="497"/>
                    <a:pt x="73" y="509"/>
                    <a:pt x="54" y="509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9" name="Freeform 19"/>
            <p:cNvSpPr>
              <a:spLocks/>
            </p:cNvSpPr>
            <p:nvPr/>
          </p:nvSpPr>
          <p:spPr bwMode="auto">
            <a:xfrm>
              <a:off x="7735292" y="-1588782"/>
              <a:ext cx="84138" cy="101600"/>
            </a:xfrm>
            <a:custGeom>
              <a:avLst/>
              <a:gdLst>
                <a:gd name="T0" fmla="*/ 66 w 118"/>
                <a:gd name="T1" fmla="*/ 144 h 144"/>
                <a:gd name="T2" fmla="*/ 20 w 118"/>
                <a:gd name="T3" fmla="*/ 109 h 144"/>
                <a:gd name="T4" fmla="*/ 8 w 118"/>
                <a:gd name="T5" fmla="*/ 68 h 144"/>
                <a:gd name="T6" fmla="*/ 38 w 118"/>
                <a:gd name="T7" fmla="*/ 8 h 144"/>
                <a:gd name="T8" fmla="*/ 98 w 118"/>
                <a:gd name="T9" fmla="*/ 39 h 144"/>
                <a:gd name="T10" fmla="*/ 111 w 118"/>
                <a:gd name="T11" fmla="*/ 84 h 144"/>
                <a:gd name="T12" fmla="*/ 78 w 118"/>
                <a:gd name="T13" fmla="*/ 142 h 144"/>
                <a:gd name="T14" fmla="*/ 66 w 118"/>
                <a:gd name="T15" fmla="*/ 1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8" h="144">
                  <a:moveTo>
                    <a:pt x="66" y="144"/>
                  </a:moveTo>
                  <a:cubicBezTo>
                    <a:pt x="45" y="144"/>
                    <a:pt x="26" y="130"/>
                    <a:pt x="20" y="109"/>
                  </a:cubicBezTo>
                  <a:cubicBezTo>
                    <a:pt x="16" y="95"/>
                    <a:pt x="12" y="81"/>
                    <a:pt x="8" y="68"/>
                  </a:cubicBezTo>
                  <a:cubicBezTo>
                    <a:pt x="0" y="43"/>
                    <a:pt x="13" y="16"/>
                    <a:pt x="38" y="8"/>
                  </a:cubicBezTo>
                  <a:cubicBezTo>
                    <a:pt x="63" y="0"/>
                    <a:pt x="90" y="14"/>
                    <a:pt x="98" y="39"/>
                  </a:cubicBezTo>
                  <a:cubicBezTo>
                    <a:pt x="103" y="54"/>
                    <a:pt x="107" y="69"/>
                    <a:pt x="111" y="84"/>
                  </a:cubicBezTo>
                  <a:cubicBezTo>
                    <a:pt x="118" y="109"/>
                    <a:pt x="104" y="135"/>
                    <a:pt x="78" y="142"/>
                  </a:cubicBezTo>
                  <a:cubicBezTo>
                    <a:pt x="74" y="143"/>
                    <a:pt x="70" y="144"/>
                    <a:pt x="66" y="144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graphicFrame>
        <p:nvGraphicFramePr>
          <p:cNvPr id="60" name="Gráfico 59"/>
          <p:cNvGraphicFramePr/>
          <p:nvPr>
            <p:extLst>
              <p:ext uri="{D42A27DB-BD31-4B8C-83A1-F6EECF244321}">
                <p14:modId xmlns:p14="http://schemas.microsoft.com/office/powerpoint/2010/main" val="3549111615"/>
              </p:ext>
            </p:extLst>
          </p:nvPr>
        </p:nvGraphicFramePr>
        <p:xfrm>
          <a:off x="1871457" y="1974176"/>
          <a:ext cx="3956082" cy="251665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77" name="Retângulo 76"/>
          <p:cNvSpPr/>
          <p:nvPr/>
        </p:nvSpPr>
        <p:spPr>
          <a:xfrm>
            <a:off x="1641503" y="4855566"/>
            <a:ext cx="3125215" cy="3385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pt-BR" sz="1600" b="1" dirty="0"/>
              <a:t>citou o </a:t>
            </a:r>
            <a:r>
              <a:rPr lang="pt-BR" sz="1600" b="1" dirty="0">
                <a:solidFill>
                  <a:srgbClr val="0070C0"/>
                </a:solidFill>
              </a:rPr>
              <a:t>Sebrae</a:t>
            </a:r>
            <a:r>
              <a:rPr lang="pt-BR" sz="1600" b="1" dirty="0"/>
              <a:t> espontaneamente</a:t>
            </a:r>
          </a:p>
        </p:txBody>
      </p:sp>
      <p:sp>
        <p:nvSpPr>
          <p:cNvPr id="97" name="Retângulo 96"/>
          <p:cNvSpPr/>
          <p:nvPr/>
        </p:nvSpPr>
        <p:spPr>
          <a:xfrm>
            <a:off x="1651430" y="5216443"/>
            <a:ext cx="2591641" cy="3385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fontAlgn="t"/>
            <a:r>
              <a:rPr lang="pt-BR" sz="1600" b="1" dirty="0"/>
              <a:t>conhece / já ouviu falar</a:t>
            </a:r>
            <a:endParaRPr lang="pt-BR" sz="1600" b="1" dirty="0">
              <a:solidFill>
                <a:srgbClr val="000000"/>
              </a:solidFill>
            </a:endParaRPr>
          </a:p>
        </p:txBody>
      </p:sp>
      <p:sp>
        <p:nvSpPr>
          <p:cNvPr id="117" name="Retângulo 116"/>
          <p:cNvSpPr/>
          <p:nvPr/>
        </p:nvSpPr>
        <p:spPr>
          <a:xfrm>
            <a:off x="1649008" y="5637732"/>
            <a:ext cx="3265892" cy="3385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fontAlgn="t"/>
            <a:r>
              <a:rPr lang="pt-BR" sz="1600" b="1" dirty="0"/>
              <a:t>não conhece / 1ª vez que ouve falar</a:t>
            </a:r>
            <a:endParaRPr lang="pt-BR" sz="1600" b="1" dirty="0">
              <a:solidFill>
                <a:srgbClr val="000000"/>
              </a:solidFill>
            </a:endParaRPr>
          </a:p>
        </p:txBody>
      </p:sp>
      <p:grpSp>
        <p:nvGrpSpPr>
          <p:cNvPr id="140" name="Grupo 139"/>
          <p:cNvGrpSpPr/>
          <p:nvPr/>
        </p:nvGrpSpPr>
        <p:grpSpPr>
          <a:xfrm>
            <a:off x="1187112" y="2302714"/>
            <a:ext cx="825156" cy="369332"/>
            <a:chOff x="1003688" y="2691022"/>
            <a:chExt cx="825156" cy="369332"/>
          </a:xfrm>
        </p:grpSpPr>
        <p:grpSp>
          <p:nvGrpSpPr>
            <p:cNvPr id="69" name="Grupo 68"/>
            <p:cNvGrpSpPr/>
            <p:nvPr/>
          </p:nvGrpSpPr>
          <p:grpSpPr>
            <a:xfrm>
              <a:off x="1003688" y="2756042"/>
              <a:ext cx="249673" cy="236529"/>
              <a:chOff x="1207620" y="5194355"/>
              <a:chExt cx="653544" cy="569821"/>
            </a:xfrm>
          </p:grpSpPr>
          <p:sp>
            <p:nvSpPr>
              <p:cNvPr id="70" name="Forma livre 69"/>
              <p:cNvSpPr/>
              <p:nvPr/>
            </p:nvSpPr>
            <p:spPr>
              <a:xfrm>
                <a:off x="1243013" y="5205413"/>
                <a:ext cx="590550" cy="176212"/>
              </a:xfrm>
              <a:custGeom>
                <a:avLst/>
                <a:gdLst>
                  <a:gd name="connsiteX0" fmla="*/ 0 w 590550"/>
                  <a:gd name="connsiteY0" fmla="*/ 161925 h 176212"/>
                  <a:gd name="connsiteX1" fmla="*/ 76200 w 590550"/>
                  <a:gd name="connsiteY1" fmla="*/ 0 h 176212"/>
                  <a:gd name="connsiteX2" fmla="*/ 509587 w 590550"/>
                  <a:gd name="connsiteY2" fmla="*/ 9525 h 176212"/>
                  <a:gd name="connsiteX3" fmla="*/ 590550 w 590550"/>
                  <a:gd name="connsiteY3" fmla="*/ 176212 h 176212"/>
                  <a:gd name="connsiteX4" fmla="*/ 0 w 590550"/>
                  <a:gd name="connsiteY4" fmla="*/ 161925 h 176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90550" h="176212">
                    <a:moveTo>
                      <a:pt x="0" y="161925"/>
                    </a:moveTo>
                    <a:lnTo>
                      <a:pt x="76200" y="0"/>
                    </a:lnTo>
                    <a:lnTo>
                      <a:pt x="509587" y="9525"/>
                    </a:lnTo>
                    <a:lnTo>
                      <a:pt x="590550" y="176212"/>
                    </a:lnTo>
                    <a:lnTo>
                      <a:pt x="0" y="161925"/>
                    </a:lnTo>
                    <a:close/>
                  </a:path>
                </a:pathLst>
              </a:custGeom>
              <a:solidFill>
                <a:srgbClr val="92D05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pic>
            <p:nvPicPr>
              <p:cNvPr id="71" name="Imagem 70"/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207620" y="5194355"/>
                <a:ext cx="653544" cy="569821"/>
              </a:xfrm>
              <a:prstGeom prst="rect">
                <a:avLst/>
              </a:prstGeom>
            </p:spPr>
          </p:pic>
        </p:grpSp>
        <p:sp>
          <p:nvSpPr>
            <p:cNvPr id="9" name="Retângulo 8"/>
            <p:cNvSpPr/>
            <p:nvPr/>
          </p:nvSpPr>
          <p:spPr>
            <a:xfrm>
              <a:off x="1269075" y="2691022"/>
              <a:ext cx="559769" cy="36933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r" fontAlgn="b"/>
              <a:r>
                <a:rPr lang="pt-BR" b="1" dirty="0">
                  <a:solidFill>
                    <a:schemeClr val="accent5">
                      <a:lumMod val="50000"/>
                    </a:schemeClr>
                  </a:solidFill>
                </a:rPr>
                <a:t>MEI</a:t>
              </a:r>
            </a:p>
          </p:txBody>
        </p:sp>
      </p:grpSp>
      <p:grpSp>
        <p:nvGrpSpPr>
          <p:cNvPr id="141" name="Grupo 140"/>
          <p:cNvGrpSpPr/>
          <p:nvPr/>
        </p:nvGrpSpPr>
        <p:grpSpPr>
          <a:xfrm>
            <a:off x="1157291" y="3013017"/>
            <a:ext cx="854977" cy="419947"/>
            <a:chOff x="973867" y="3401325"/>
            <a:chExt cx="854977" cy="419947"/>
          </a:xfrm>
        </p:grpSpPr>
        <p:grpSp>
          <p:nvGrpSpPr>
            <p:cNvPr id="61" name="Grupo 60"/>
            <p:cNvGrpSpPr/>
            <p:nvPr/>
          </p:nvGrpSpPr>
          <p:grpSpPr>
            <a:xfrm>
              <a:off x="973867" y="3401325"/>
              <a:ext cx="309315" cy="336085"/>
              <a:chOff x="1989894" y="4905662"/>
              <a:chExt cx="829550" cy="829550"/>
            </a:xfrm>
          </p:grpSpPr>
          <p:sp>
            <p:nvSpPr>
              <p:cNvPr id="62" name="Retângulo 61"/>
              <p:cNvSpPr/>
              <p:nvPr/>
            </p:nvSpPr>
            <p:spPr>
              <a:xfrm>
                <a:off x="2168521" y="5104525"/>
                <a:ext cx="56251" cy="94592"/>
              </a:xfrm>
              <a:prstGeom prst="rect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63" name="Retângulo 62"/>
              <p:cNvSpPr/>
              <p:nvPr/>
            </p:nvSpPr>
            <p:spPr>
              <a:xfrm>
                <a:off x="2303082" y="5104525"/>
                <a:ext cx="56251" cy="94592"/>
              </a:xfrm>
              <a:prstGeom prst="rect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64" name="Retângulo 63"/>
              <p:cNvSpPr/>
              <p:nvPr/>
            </p:nvSpPr>
            <p:spPr>
              <a:xfrm>
                <a:off x="2439824" y="5104525"/>
                <a:ext cx="56251" cy="94592"/>
              </a:xfrm>
              <a:prstGeom prst="rect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65" name="Retângulo 64"/>
              <p:cNvSpPr/>
              <p:nvPr/>
            </p:nvSpPr>
            <p:spPr>
              <a:xfrm>
                <a:off x="2583199" y="5104525"/>
                <a:ext cx="56251" cy="94592"/>
              </a:xfrm>
              <a:prstGeom prst="rect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66" name="Forma livre 65"/>
              <p:cNvSpPr/>
              <p:nvPr/>
            </p:nvSpPr>
            <p:spPr>
              <a:xfrm>
                <a:off x="2085975" y="5305425"/>
                <a:ext cx="90488" cy="361950"/>
              </a:xfrm>
              <a:custGeom>
                <a:avLst/>
                <a:gdLst>
                  <a:gd name="connsiteX0" fmla="*/ 85725 w 90488"/>
                  <a:gd name="connsiteY0" fmla="*/ 352425 h 361950"/>
                  <a:gd name="connsiteX1" fmla="*/ 90488 w 90488"/>
                  <a:gd name="connsiteY1" fmla="*/ 0 h 361950"/>
                  <a:gd name="connsiteX2" fmla="*/ 0 w 90488"/>
                  <a:gd name="connsiteY2" fmla="*/ 0 h 361950"/>
                  <a:gd name="connsiteX3" fmla="*/ 0 w 90488"/>
                  <a:gd name="connsiteY3" fmla="*/ 361950 h 361950"/>
                  <a:gd name="connsiteX4" fmla="*/ 85725 w 90488"/>
                  <a:gd name="connsiteY4" fmla="*/ 352425 h 361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0488" h="361950">
                    <a:moveTo>
                      <a:pt x="85725" y="352425"/>
                    </a:moveTo>
                    <a:cubicBezTo>
                      <a:pt x="87313" y="234950"/>
                      <a:pt x="88900" y="117475"/>
                      <a:pt x="90488" y="0"/>
                    </a:cubicBezTo>
                    <a:lnTo>
                      <a:pt x="0" y="0"/>
                    </a:lnTo>
                    <a:lnTo>
                      <a:pt x="0" y="361950"/>
                    </a:lnTo>
                    <a:lnTo>
                      <a:pt x="85725" y="352425"/>
                    </a:ln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67" name="Forma livre 66"/>
              <p:cNvSpPr/>
              <p:nvPr/>
            </p:nvSpPr>
            <p:spPr>
              <a:xfrm>
                <a:off x="2634623" y="5305425"/>
                <a:ext cx="90488" cy="361950"/>
              </a:xfrm>
              <a:custGeom>
                <a:avLst/>
                <a:gdLst>
                  <a:gd name="connsiteX0" fmla="*/ 85725 w 90488"/>
                  <a:gd name="connsiteY0" fmla="*/ 352425 h 361950"/>
                  <a:gd name="connsiteX1" fmla="*/ 90488 w 90488"/>
                  <a:gd name="connsiteY1" fmla="*/ 0 h 361950"/>
                  <a:gd name="connsiteX2" fmla="*/ 0 w 90488"/>
                  <a:gd name="connsiteY2" fmla="*/ 0 h 361950"/>
                  <a:gd name="connsiteX3" fmla="*/ 0 w 90488"/>
                  <a:gd name="connsiteY3" fmla="*/ 361950 h 361950"/>
                  <a:gd name="connsiteX4" fmla="*/ 85725 w 90488"/>
                  <a:gd name="connsiteY4" fmla="*/ 352425 h 361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0488" h="361950">
                    <a:moveTo>
                      <a:pt x="85725" y="352425"/>
                    </a:moveTo>
                    <a:cubicBezTo>
                      <a:pt x="87313" y="234950"/>
                      <a:pt x="88900" y="117475"/>
                      <a:pt x="90488" y="0"/>
                    </a:cubicBezTo>
                    <a:lnTo>
                      <a:pt x="0" y="0"/>
                    </a:lnTo>
                    <a:lnTo>
                      <a:pt x="0" y="361950"/>
                    </a:lnTo>
                    <a:lnTo>
                      <a:pt x="85725" y="352425"/>
                    </a:ln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pic>
            <p:nvPicPr>
              <p:cNvPr id="68" name="Imagem 67"/>
              <p:cNvPicPr>
                <a:picLocks noChangeAspect="1"/>
              </p:cNvPicPr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1989894" y="4905662"/>
                <a:ext cx="829550" cy="829550"/>
              </a:xfrm>
              <a:prstGeom prst="rect">
                <a:avLst/>
              </a:prstGeom>
            </p:spPr>
          </p:pic>
        </p:grpSp>
        <p:sp>
          <p:nvSpPr>
            <p:cNvPr id="120" name="Retângulo 119"/>
            <p:cNvSpPr/>
            <p:nvPr/>
          </p:nvSpPr>
          <p:spPr>
            <a:xfrm>
              <a:off x="1329989" y="3451940"/>
              <a:ext cx="498855" cy="36933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r" fontAlgn="b"/>
              <a:r>
                <a:rPr lang="pt-BR" b="1" dirty="0">
                  <a:solidFill>
                    <a:schemeClr val="accent5">
                      <a:lumMod val="50000"/>
                    </a:schemeClr>
                  </a:solidFill>
                </a:rPr>
                <a:t>ME</a:t>
              </a:r>
            </a:p>
          </p:txBody>
        </p:sp>
      </p:grpSp>
      <p:grpSp>
        <p:nvGrpSpPr>
          <p:cNvPr id="142" name="Grupo 141"/>
          <p:cNvGrpSpPr/>
          <p:nvPr/>
        </p:nvGrpSpPr>
        <p:grpSpPr>
          <a:xfrm>
            <a:off x="1171289" y="3773237"/>
            <a:ext cx="840979" cy="414705"/>
            <a:chOff x="987865" y="4161545"/>
            <a:chExt cx="840979" cy="414705"/>
          </a:xfrm>
        </p:grpSpPr>
        <p:grpSp>
          <p:nvGrpSpPr>
            <p:cNvPr id="72" name="Grupo 71"/>
            <p:cNvGrpSpPr/>
            <p:nvPr/>
          </p:nvGrpSpPr>
          <p:grpSpPr>
            <a:xfrm>
              <a:off x="987865" y="4161545"/>
              <a:ext cx="281319" cy="381940"/>
              <a:chOff x="2947662" y="4678526"/>
              <a:chExt cx="846138" cy="1057275"/>
            </a:xfrm>
          </p:grpSpPr>
          <p:sp>
            <p:nvSpPr>
              <p:cNvPr id="73" name="Retângulo 72"/>
              <p:cNvSpPr/>
              <p:nvPr/>
            </p:nvSpPr>
            <p:spPr>
              <a:xfrm>
                <a:off x="3019100" y="4854739"/>
                <a:ext cx="530550" cy="720561"/>
              </a:xfrm>
              <a:prstGeom prst="rect">
                <a:avLst/>
              </a:prstGeom>
              <a:solidFill>
                <a:srgbClr val="00999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grpSp>
            <p:nvGrpSpPr>
              <p:cNvPr id="74" name="Group 13"/>
              <p:cNvGrpSpPr>
                <a:grpSpLocks noChangeAspect="1"/>
              </p:cNvGrpSpPr>
              <p:nvPr/>
            </p:nvGrpSpPr>
            <p:grpSpPr bwMode="auto">
              <a:xfrm>
                <a:off x="2947662" y="4678526"/>
                <a:ext cx="846138" cy="1057275"/>
                <a:chOff x="-489" y="3132"/>
                <a:chExt cx="533" cy="666"/>
              </a:xfrm>
            </p:grpSpPr>
            <p:sp>
              <p:nvSpPr>
                <p:cNvPr id="75" name="Freeform 14"/>
                <p:cNvSpPr>
                  <a:spLocks noEditPoints="1"/>
                </p:cNvSpPr>
                <p:nvPr/>
              </p:nvSpPr>
              <p:spPr bwMode="auto">
                <a:xfrm>
                  <a:off x="-444" y="3243"/>
                  <a:ext cx="488" cy="555"/>
                </a:xfrm>
                <a:custGeom>
                  <a:avLst/>
                  <a:gdLst>
                    <a:gd name="T0" fmla="*/ 1010 w 1201"/>
                    <a:gd name="T1" fmla="*/ 1147 h 1365"/>
                    <a:gd name="T2" fmla="*/ 819 w 1201"/>
                    <a:gd name="T3" fmla="*/ 1283 h 1365"/>
                    <a:gd name="T4" fmla="*/ 710 w 1201"/>
                    <a:gd name="T5" fmla="*/ 1147 h 1365"/>
                    <a:gd name="T6" fmla="*/ 874 w 1201"/>
                    <a:gd name="T7" fmla="*/ 27 h 1365"/>
                    <a:gd name="T8" fmla="*/ 0 w 1201"/>
                    <a:gd name="T9" fmla="*/ 27 h 1365"/>
                    <a:gd name="T10" fmla="*/ 1119 w 1201"/>
                    <a:gd name="T11" fmla="*/ 1365 h 1365"/>
                    <a:gd name="T12" fmla="*/ 710 w 1201"/>
                    <a:gd name="T13" fmla="*/ 55 h 1365"/>
                    <a:gd name="T14" fmla="*/ 710 w 1201"/>
                    <a:gd name="T15" fmla="*/ 219 h 1365"/>
                    <a:gd name="T16" fmla="*/ 819 w 1201"/>
                    <a:gd name="T17" fmla="*/ 273 h 1365"/>
                    <a:gd name="T18" fmla="*/ 710 w 1201"/>
                    <a:gd name="T19" fmla="*/ 273 h 1365"/>
                    <a:gd name="T20" fmla="*/ 819 w 1201"/>
                    <a:gd name="T21" fmla="*/ 655 h 1365"/>
                    <a:gd name="T22" fmla="*/ 710 w 1201"/>
                    <a:gd name="T23" fmla="*/ 710 h 1365"/>
                    <a:gd name="T24" fmla="*/ 710 w 1201"/>
                    <a:gd name="T25" fmla="*/ 874 h 1365"/>
                    <a:gd name="T26" fmla="*/ 819 w 1201"/>
                    <a:gd name="T27" fmla="*/ 928 h 1365"/>
                    <a:gd name="T28" fmla="*/ 710 w 1201"/>
                    <a:gd name="T29" fmla="*/ 928 h 1365"/>
                    <a:gd name="T30" fmla="*/ 55 w 1201"/>
                    <a:gd name="T31" fmla="*/ 1147 h 1365"/>
                    <a:gd name="T32" fmla="*/ 164 w 1201"/>
                    <a:gd name="T33" fmla="*/ 1092 h 1365"/>
                    <a:gd name="T34" fmla="*/ 164 w 1201"/>
                    <a:gd name="T35" fmla="*/ 928 h 1365"/>
                    <a:gd name="T36" fmla="*/ 55 w 1201"/>
                    <a:gd name="T37" fmla="*/ 874 h 1365"/>
                    <a:gd name="T38" fmla="*/ 164 w 1201"/>
                    <a:gd name="T39" fmla="*/ 874 h 1365"/>
                    <a:gd name="T40" fmla="*/ 55 w 1201"/>
                    <a:gd name="T41" fmla="*/ 492 h 1365"/>
                    <a:gd name="T42" fmla="*/ 164 w 1201"/>
                    <a:gd name="T43" fmla="*/ 437 h 1365"/>
                    <a:gd name="T44" fmla="*/ 164 w 1201"/>
                    <a:gd name="T45" fmla="*/ 273 h 1365"/>
                    <a:gd name="T46" fmla="*/ 55 w 1201"/>
                    <a:gd name="T47" fmla="*/ 219 h 1365"/>
                    <a:gd name="T48" fmla="*/ 164 w 1201"/>
                    <a:gd name="T49" fmla="*/ 219 h 1365"/>
                    <a:gd name="T50" fmla="*/ 218 w 1201"/>
                    <a:gd name="T51" fmla="*/ 1147 h 1365"/>
                    <a:gd name="T52" fmla="*/ 328 w 1201"/>
                    <a:gd name="T53" fmla="*/ 1092 h 1365"/>
                    <a:gd name="T54" fmla="*/ 328 w 1201"/>
                    <a:gd name="T55" fmla="*/ 928 h 1365"/>
                    <a:gd name="T56" fmla="*/ 218 w 1201"/>
                    <a:gd name="T57" fmla="*/ 874 h 1365"/>
                    <a:gd name="T58" fmla="*/ 328 w 1201"/>
                    <a:gd name="T59" fmla="*/ 874 h 1365"/>
                    <a:gd name="T60" fmla="*/ 218 w 1201"/>
                    <a:gd name="T61" fmla="*/ 492 h 1365"/>
                    <a:gd name="T62" fmla="*/ 328 w 1201"/>
                    <a:gd name="T63" fmla="*/ 437 h 1365"/>
                    <a:gd name="T64" fmla="*/ 328 w 1201"/>
                    <a:gd name="T65" fmla="*/ 273 h 1365"/>
                    <a:gd name="T66" fmla="*/ 218 w 1201"/>
                    <a:gd name="T67" fmla="*/ 219 h 1365"/>
                    <a:gd name="T68" fmla="*/ 328 w 1201"/>
                    <a:gd name="T69" fmla="*/ 219 h 1365"/>
                    <a:gd name="T70" fmla="*/ 382 w 1201"/>
                    <a:gd name="T71" fmla="*/ 1147 h 1365"/>
                    <a:gd name="T72" fmla="*/ 491 w 1201"/>
                    <a:gd name="T73" fmla="*/ 1092 h 1365"/>
                    <a:gd name="T74" fmla="*/ 491 w 1201"/>
                    <a:gd name="T75" fmla="*/ 928 h 1365"/>
                    <a:gd name="T76" fmla="*/ 382 w 1201"/>
                    <a:gd name="T77" fmla="*/ 874 h 1365"/>
                    <a:gd name="T78" fmla="*/ 491 w 1201"/>
                    <a:gd name="T79" fmla="*/ 874 h 1365"/>
                    <a:gd name="T80" fmla="*/ 382 w 1201"/>
                    <a:gd name="T81" fmla="*/ 492 h 1365"/>
                    <a:gd name="T82" fmla="*/ 491 w 1201"/>
                    <a:gd name="T83" fmla="*/ 437 h 1365"/>
                    <a:gd name="T84" fmla="*/ 491 w 1201"/>
                    <a:gd name="T85" fmla="*/ 273 h 1365"/>
                    <a:gd name="T86" fmla="*/ 382 w 1201"/>
                    <a:gd name="T87" fmla="*/ 219 h 1365"/>
                    <a:gd name="T88" fmla="*/ 491 w 1201"/>
                    <a:gd name="T89" fmla="*/ 219 h 1365"/>
                    <a:gd name="T90" fmla="*/ 546 w 1201"/>
                    <a:gd name="T91" fmla="*/ 1147 h 1365"/>
                    <a:gd name="T92" fmla="*/ 655 w 1201"/>
                    <a:gd name="T93" fmla="*/ 1092 h 1365"/>
                    <a:gd name="T94" fmla="*/ 655 w 1201"/>
                    <a:gd name="T95" fmla="*/ 928 h 1365"/>
                    <a:gd name="T96" fmla="*/ 546 w 1201"/>
                    <a:gd name="T97" fmla="*/ 874 h 1365"/>
                    <a:gd name="T98" fmla="*/ 655 w 1201"/>
                    <a:gd name="T99" fmla="*/ 874 h 1365"/>
                    <a:gd name="T100" fmla="*/ 546 w 1201"/>
                    <a:gd name="T101" fmla="*/ 492 h 1365"/>
                    <a:gd name="T102" fmla="*/ 655 w 1201"/>
                    <a:gd name="T103" fmla="*/ 437 h 1365"/>
                    <a:gd name="T104" fmla="*/ 655 w 1201"/>
                    <a:gd name="T105" fmla="*/ 273 h 1365"/>
                    <a:gd name="T106" fmla="*/ 546 w 1201"/>
                    <a:gd name="T107" fmla="*/ 219 h 1365"/>
                    <a:gd name="T108" fmla="*/ 655 w 1201"/>
                    <a:gd name="T109" fmla="*/ 219 h 1365"/>
                    <a:gd name="T110" fmla="*/ 874 w 1201"/>
                    <a:gd name="T111" fmla="*/ 1283 h 1365"/>
                    <a:gd name="T112" fmla="*/ 941 w 1201"/>
                    <a:gd name="T113" fmla="*/ 1263 h 1365"/>
                    <a:gd name="T114" fmla="*/ 1063 w 1201"/>
                    <a:gd name="T115" fmla="*/ 1244 h 1365"/>
                    <a:gd name="T116" fmla="*/ 1147 w 1201"/>
                    <a:gd name="T117" fmla="*/ 1283 h 1365"/>
                    <a:gd name="T118" fmla="*/ 1119 w 1201"/>
                    <a:gd name="T119" fmla="*/ 1311 h 13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1201" h="1365">
                      <a:moveTo>
                        <a:pt x="1119" y="1202"/>
                      </a:moveTo>
                      <a:cubicBezTo>
                        <a:pt x="1115" y="1202"/>
                        <a:pt x="1110" y="1202"/>
                        <a:pt x="1105" y="1203"/>
                      </a:cubicBezTo>
                      <a:cubicBezTo>
                        <a:pt x="1087" y="1169"/>
                        <a:pt x="1051" y="1147"/>
                        <a:pt x="1010" y="1147"/>
                      </a:cubicBezTo>
                      <a:cubicBezTo>
                        <a:pt x="970" y="1147"/>
                        <a:pt x="934" y="1169"/>
                        <a:pt x="915" y="1203"/>
                      </a:cubicBezTo>
                      <a:cubicBezTo>
                        <a:pt x="910" y="1202"/>
                        <a:pt x="906" y="1202"/>
                        <a:pt x="901" y="1202"/>
                      </a:cubicBezTo>
                      <a:cubicBezTo>
                        <a:pt x="856" y="1202"/>
                        <a:pt x="819" y="1238"/>
                        <a:pt x="819" y="1283"/>
                      </a:cubicBezTo>
                      <a:cubicBezTo>
                        <a:pt x="819" y="1293"/>
                        <a:pt x="821" y="1302"/>
                        <a:pt x="824" y="1311"/>
                      </a:cubicBezTo>
                      <a:cubicBezTo>
                        <a:pt x="710" y="1311"/>
                        <a:pt x="710" y="1311"/>
                        <a:pt x="710" y="1311"/>
                      </a:cubicBezTo>
                      <a:cubicBezTo>
                        <a:pt x="710" y="1147"/>
                        <a:pt x="710" y="1147"/>
                        <a:pt x="710" y="1147"/>
                      </a:cubicBezTo>
                      <a:cubicBezTo>
                        <a:pt x="846" y="1147"/>
                        <a:pt x="846" y="1147"/>
                        <a:pt x="846" y="1147"/>
                      </a:cubicBezTo>
                      <a:cubicBezTo>
                        <a:pt x="861" y="1147"/>
                        <a:pt x="874" y="1135"/>
                        <a:pt x="874" y="1120"/>
                      </a:cubicBezTo>
                      <a:cubicBezTo>
                        <a:pt x="874" y="27"/>
                        <a:pt x="874" y="27"/>
                        <a:pt x="874" y="27"/>
                      </a:cubicBezTo>
                      <a:cubicBezTo>
                        <a:pt x="874" y="12"/>
                        <a:pt x="861" y="0"/>
                        <a:pt x="846" y="0"/>
                      </a:cubicBezTo>
                      <a:cubicBezTo>
                        <a:pt x="27" y="0"/>
                        <a:pt x="27" y="0"/>
                        <a:pt x="27" y="0"/>
                      </a:cubicBezTo>
                      <a:cubicBezTo>
                        <a:pt x="12" y="0"/>
                        <a:pt x="0" y="12"/>
                        <a:pt x="0" y="27"/>
                      </a:cubicBezTo>
                      <a:cubicBezTo>
                        <a:pt x="0" y="1338"/>
                        <a:pt x="0" y="1338"/>
                        <a:pt x="0" y="1338"/>
                      </a:cubicBezTo>
                      <a:cubicBezTo>
                        <a:pt x="0" y="1353"/>
                        <a:pt x="12" y="1365"/>
                        <a:pt x="27" y="1365"/>
                      </a:cubicBezTo>
                      <a:cubicBezTo>
                        <a:pt x="1119" y="1365"/>
                        <a:pt x="1119" y="1365"/>
                        <a:pt x="1119" y="1365"/>
                      </a:cubicBezTo>
                      <a:cubicBezTo>
                        <a:pt x="1165" y="1365"/>
                        <a:pt x="1201" y="1329"/>
                        <a:pt x="1201" y="1283"/>
                      </a:cubicBezTo>
                      <a:cubicBezTo>
                        <a:pt x="1201" y="1238"/>
                        <a:pt x="1165" y="1202"/>
                        <a:pt x="1119" y="1202"/>
                      </a:cubicBezTo>
                      <a:close/>
                      <a:moveTo>
                        <a:pt x="710" y="55"/>
                      </a:moveTo>
                      <a:cubicBezTo>
                        <a:pt x="819" y="55"/>
                        <a:pt x="819" y="55"/>
                        <a:pt x="819" y="55"/>
                      </a:cubicBezTo>
                      <a:cubicBezTo>
                        <a:pt x="819" y="219"/>
                        <a:pt x="819" y="219"/>
                        <a:pt x="819" y="219"/>
                      </a:cubicBezTo>
                      <a:cubicBezTo>
                        <a:pt x="710" y="219"/>
                        <a:pt x="710" y="219"/>
                        <a:pt x="710" y="219"/>
                      </a:cubicBezTo>
                      <a:lnTo>
                        <a:pt x="710" y="55"/>
                      </a:lnTo>
                      <a:close/>
                      <a:moveTo>
                        <a:pt x="710" y="273"/>
                      </a:moveTo>
                      <a:cubicBezTo>
                        <a:pt x="819" y="273"/>
                        <a:pt x="819" y="273"/>
                        <a:pt x="819" y="273"/>
                      </a:cubicBezTo>
                      <a:cubicBezTo>
                        <a:pt x="819" y="437"/>
                        <a:pt x="819" y="437"/>
                        <a:pt x="819" y="437"/>
                      </a:cubicBezTo>
                      <a:cubicBezTo>
                        <a:pt x="710" y="437"/>
                        <a:pt x="710" y="437"/>
                        <a:pt x="710" y="437"/>
                      </a:cubicBezTo>
                      <a:lnTo>
                        <a:pt x="710" y="273"/>
                      </a:lnTo>
                      <a:close/>
                      <a:moveTo>
                        <a:pt x="710" y="492"/>
                      </a:moveTo>
                      <a:cubicBezTo>
                        <a:pt x="819" y="492"/>
                        <a:pt x="819" y="492"/>
                        <a:pt x="819" y="492"/>
                      </a:cubicBezTo>
                      <a:cubicBezTo>
                        <a:pt x="819" y="655"/>
                        <a:pt x="819" y="655"/>
                        <a:pt x="819" y="655"/>
                      </a:cubicBezTo>
                      <a:cubicBezTo>
                        <a:pt x="710" y="655"/>
                        <a:pt x="710" y="655"/>
                        <a:pt x="710" y="655"/>
                      </a:cubicBezTo>
                      <a:lnTo>
                        <a:pt x="710" y="492"/>
                      </a:lnTo>
                      <a:close/>
                      <a:moveTo>
                        <a:pt x="710" y="710"/>
                      </a:moveTo>
                      <a:cubicBezTo>
                        <a:pt x="819" y="710"/>
                        <a:pt x="819" y="710"/>
                        <a:pt x="819" y="710"/>
                      </a:cubicBezTo>
                      <a:cubicBezTo>
                        <a:pt x="819" y="874"/>
                        <a:pt x="819" y="874"/>
                        <a:pt x="819" y="874"/>
                      </a:cubicBezTo>
                      <a:cubicBezTo>
                        <a:pt x="710" y="874"/>
                        <a:pt x="710" y="874"/>
                        <a:pt x="710" y="874"/>
                      </a:cubicBezTo>
                      <a:lnTo>
                        <a:pt x="710" y="710"/>
                      </a:lnTo>
                      <a:close/>
                      <a:moveTo>
                        <a:pt x="710" y="928"/>
                      </a:moveTo>
                      <a:cubicBezTo>
                        <a:pt x="819" y="928"/>
                        <a:pt x="819" y="928"/>
                        <a:pt x="819" y="928"/>
                      </a:cubicBezTo>
                      <a:cubicBezTo>
                        <a:pt x="819" y="1092"/>
                        <a:pt x="819" y="1092"/>
                        <a:pt x="819" y="1092"/>
                      </a:cubicBezTo>
                      <a:cubicBezTo>
                        <a:pt x="710" y="1092"/>
                        <a:pt x="710" y="1092"/>
                        <a:pt x="710" y="1092"/>
                      </a:cubicBezTo>
                      <a:lnTo>
                        <a:pt x="710" y="928"/>
                      </a:lnTo>
                      <a:close/>
                      <a:moveTo>
                        <a:pt x="164" y="1311"/>
                      </a:moveTo>
                      <a:cubicBezTo>
                        <a:pt x="55" y="1311"/>
                        <a:pt x="55" y="1311"/>
                        <a:pt x="55" y="1311"/>
                      </a:cubicBezTo>
                      <a:cubicBezTo>
                        <a:pt x="55" y="1147"/>
                        <a:pt x="55" y="1147"/>
                        <a:pt x="55" y="1147"/>
                      </a:cubicBezTo>
                      <a:cubicBezTo>
                        <a:pt x="164" y="1147"/>
                        <a:pt x="164" y="1147"/>
                        <a:pt x="164" y="1147"/>
                      </a:cubicBezTo>
                      <a:lnTo>
                        <a:pt x="164" y="1311"/>
                      </a:lnTo>
                      <a:close/>
                      <a:moveTo>
                        <a:pt x="164" y="1092"/>
                      </a:moveTo>
                      <a:cubicBezTo>
                        <a:pt x="55" y="1092"/>
                        <a:pt x="55" y="1092"/>
                        <a:pt x="55" y="1092"/>
                      </a:cubicBezTo>
                      <a:cubicBezTo>
                        <a:pt x="55" y="928"/>
                        <a:pt x="55" y="928"/>
                        <a:pt x="55" y="928"/>
                      </a:cubicBezTo>
                      <a:cubicBezTo>
                        <a:pt x="164" y="928"/>
                        <a:pt x="164" y="928"/>
                        <a:pt x="164" y="928"/>
                      </a:cubicBezTo>
                      <a:lnTo>
                        <a:pt x="164" y="1092"/>
                      </a:lnTo>
                      <a:close/>
                      <a:moveTo>
                        <a:pt x="164" y="874"/>
                      </a:moveTo>
                      <a:cubicBezTo>
                        <a:pt x="55" y="874"/>
                        <a:pt x="55" y="874"/>
                        <a:pt x="55" y="874"/>
                      </a:cubicBezTo>
                      <a:cubicBezTo>
                        <a:pt x="55" y="710"/>
                        <a:pt x="55" y="710"/>
                        <a:pt x="55" y="710"/>
                      </a:cubicBezTo>
                      <a:cubicBezTo>
                        <a:pt x="164" y="710"/>
                        <a:pt x="164" y="710"/>
                        <a:pt x="164" y="710"/>
                      </a:cubicBezTo>
                      <a:lnTo>
                        <a:pt x="164" y="874"/>
                      </a:lnTo>
                      <a:close/>
                      <a:moveTo>
                        <a:pt x="164" y="655"/>
                      </a:moveTo>
                      <a:cubicBezTo>
                        <a:pt x="55" y="655"/>
                        <a:pt x="55" y="655"/>
                        <a:pt x="55" y="655"/>
                      </a:cubicBezTo>
                      <a:cubicBezTo>
                        <a:pt x="55" y="492"/>
                        <a:pt x="55" y="492"/>
                        <a:pt x="55" y="492"/>
                      </a:cubicBezTo>
                      <a:cubicBezTo>
                        <a:pt x="164" y="492"/>
                        <a:pt x="164" y="492"/>
                        <a:pt x="164" y="492"/>
                      </a:cubicBezTo>
                      <a:lnTo>
                        <a:pt x="164" y="655"/>
                      </a:lnTo>
                      <a:close/>
                      <a:moveTo>
                        <a:pt x="164" y="437"/>
                      </a:moveTo>
                      <a:cubicBezTo>
                        <a:pt x="55" y="437"/>
                        <a:pt x="55" y="437"/>
                        <a:pt x="55" y="437"/>
                      </a:cubicBezTo>
                      <a:cubicBezTo>
                        <a:pt x="55" y="273"/>
                        <a:pt x="55" y="273"/>
                        <a:pt x="55" y="273"/>
                      </a:cubicBezTo>
                      <a:cubicBezTo>
                        <a:pt x="164" y="273"/>
                        <a:pt x="164" y="273"/>
                        <a:pt x="164" y="273"/>
                      </a:cubicBezTo>
                      <a:lnTo>
                        <a:pt x="164" y="437"/>
                      </a:lnTo>
                      <a:close/>
                      <a:moveTo>
                        <a:pt x="164" y="219"/>
                      </a:moveTo>
                      <a:cubicBezTo>
                        <a:pt x="55" y="219"/>
                        <a:pt x="55" y="219"/>
                        <a:pt x="55" y="219"/>
                      </a:cubicBezTo>
                      <a:cubicBezTo>
                        <a:pt x="55" y="55"/>
                        <a:pt x="55" y="55"/>
                        <a:pt x="55" y="55"/>
                      </a:cubicBezTo>
                      <a:cubicBezTo>
                        <a:pt x="164" y="55"/>
                        <a:pt x="164" y="55"/>
                        <a:pt x="164" y="55"/>
                      </a:cubicBezTo>
                      <a:lnTo>
                        <a:pt x="164" y="219"/>
                      </a:lnTo>
                      <a:close/>
                      <a:moveTo>
                        <a:pt x="328" y="1311"/>
                      </a:moveTo>
                      <a:cubicBezTo>
                        <a:pt x="218" y="1311"/>
                        <a:pt x="218" y="1311"/>
                        <a:pt x="218" y="1311"/>
                      </a:cubicBezTo>
                      <a:cubicBezTo>
                        <a:pt x="218" y="1147"/>
                        <a:pt x="218" y="1147"/>
                        <a:pt x="218" y="1147"/>
                      </a:cubicBezTo>
                      <a:cubicBezTo>
                        <a:pt x="328" y="1147"/>
                        <a:pt x="328" y="1147"/>
                        <a:pt x="328" y="1147"/>
                      </a:cubicBezTo>
                      <a:lnTo>
                        <a:pt x="328" y="1311"/>
                      </a:lnTo>
                      <a:close/>
                      <a:moveTo>
                        <a:pt x="328" y="1092"/>
                      </a:moveTo>
                      <a:cubicBezTo>
                        <a:pt x="218" y="1092"/>
                        <a:pt x="218" y="1092"/>
                        <a:pt x="218" y="1092"/>
                      </a:cubicBezTo>
                      <a:cubicBezTo>
                        <a:pt x="218" y="928"/>
                        <a:pt x="218" y="928"/>
                        <a:pt x="218" y="928"/>
                      </a:cubicBezTo>
                      <a:cubicBezTo>
                        <a:pt x="328" y="928"/>
                        <a:pt x="328" y="928"/>
                        <a:pt x="328" y="928"/>
                      </a:cubicBezTo>
                      <a:lnTo>
                        <a:pt x="328" y="1092"/>
                      </a:lnTo>
                      <a:close/>
                      <a:moveTo>
                        <a:pt x="328" y="874"/>
                      </a:moveTo>
                      <a:cubicBezTo>
                        <a:pt x="218" y="874"/>
                        <a:pt x="218" y="874"/>
                        <a:pt x="218" y="874"/>
                      </a:cubicBezTo>
                      <a:cubicBezTo>
                        <a:pt x="218" y="710"/>
                        <a:pt x="218" y="710"/>
                        <a:pt x="218" y="710"/>
                      </a:cubicBezTo>
                      <a:cubicBezTo>
                        <a:pt x="328" y="710"/>
                        <a:pt x="328" y="710"/>
                        <a:pt x="328" y="710"/>
                      </a:cubicBezTo>
                      <a:lnTo>
                        <a:pt x="328" y="874"/>
                      </a:lnTo>
                      <a:close/>
                      <a:moveTo>
                        <a:pt x="328" y="655"/>
                      </a:moveTo>
                      <a:cubicBezTo>
                        <a:pt x="218" y="655"/>
                        <a:pt x="218" y="655"/>
                        <a:pt x="218" y="655"/>
                      </a:cubicBezTo>
                      <a:cubicBezTo>
                        <a:pt x="218" y="492"/>
                        <a:pt x="218" y="492"/>
                        <a:pt x="218" y="492"/>
                      </a:cubicBezTo>
                      <a:cubicBezTo>
                        <a:pt x="328" y="492"/>
                        <a:pt x="328" y="492"/>
                        <a:pt x="328" y="492"/>
                      </a:cubicBezTo>
                      <a:lnTo>
                        <a:pt x="328" y="655"/>
                      </a:lnTo>
                      <a:close/>
                      <a:moveTo>
                        <a:pt x="328" y="437"/>
                      </a:moveTo>
                      <a:cubicBezTo>
                        <a:pt x="218" y="437"/>
                        <a:pt x="218" y="437"/>
                        <a:pt x="218" y="437"/>
                      </a:cubicBezTo>
                      <a:cubicBezTo>
                        <a:pt x="218" y="273"/>
                        <a:pt x="218" y="273"/>
                        <a:pt x="218" y="273"/>
                      </a:cubicBezTo>
                      <a:cubicBezTo>
                        <a:pt x="328" y="273"/>
                        <a:pt x="328" y="273"/>
                        <a:pt x="328" y="273"/>
                      </a:cubicBezTo>
                      <a:lnTo>
                        <a:pt x="328" y="437"/>
                      </a:lnTo>
                      <a:close/>
                      <a:moveTo>
                        <a:pt x="328" y="219"/>
                      </a:moveTo>
                      <a:cubicBezTo>
                        <a:pt x="218" y="219"/>
                        <a:pt x="218" y="219"/>
                        <a:pt x="218" y="219"/>
                      </a:cubicBezTo>
                      <a:cubicBezTo>
                        <a:pt x="218" y="55"/>
                        <a:pt x="218" y="55"/>
                        <a:pt x="218" y="55"/>
                      </a:cubicBezTo>
                      <a:cubicBezTo>
                        <a:pt x="328" y="55"/>
                        <a:pt x="328" y="55"/>
                        <a:pt x="328" y="55"/>
                      </a:cubicBezTo>
                      <a:lnTo>
                        <a:pt x="328" y="219"/>
                      </a:lnTo>
                      <a:close/>
                      <a:moveTo>
                        <a:pt x="491" y="1311"/>
                      </a:moveTo>
                      <a:cubicBezTo>
                        <a:pt x="382" y="1311"/>
                        <a:pt x="382" y="1311"/>
                        <a:pt x="382" y="1311"/>
                      </a:cubicBezTo>
                      <a:cubicBezTo>
                        <a:pt x="382" y="1147"/>
                        <a:pt x="382" y="1147"/>
                        <a:pt x="382" y="1147"/>
                      </a:cubicBezTo>
                      <a:cubicBezTo>
                        <a:pt x="491" y="1147"/>
                        <a:pt x="491" y="1147"/>
                        <a:pt x="491" y="1147"/>
                      </a:cubicBezTo>
                      <a:lnTo>
                        <a:pt x="491" y="1311"/>
                      </a:lnTo>
                      <a:close/>
                      <a:moveTo>
                        <a:pt x="491" y="1092"/>
                      </a:moveTo>
                      <a:cubicBezTo>
                        <a:pt x="382" y="1092"/>
                        <a:pt x="382" y="1092"/>
                        <a:pt x="382" y="1092"/>
                      </a:cubicBezTo>
                      <a:cubicBezTo>
                        <a:pt x="382" y="928"/>
                        <a:pt x="382" y="928"/>
                        <a:pt x="382" y="928"/>
                      </a:cubicBezTo>
                      <a:cubicBezTo>
                        <a:pt x="491" y="928"/>
                        <a:pt x="491" y="928"/>
                        <a:pt x="491" y="928"/>
                      </a:cubicBezTo>
                      <a:lnTo>
                        <a:pt x="491" y="1092"/>
                      </a:lnTo>
                      <a:close/>
                      <a:moveTo>
                        <a:pt x="491" y="874"/>
                      </a:moveTo>
                      <a:cubicBezTo>
                        <a:pt x="382" y="874"/>
                        <a:pt x="382" y="874"/>
                        <a:pt x="382" y="874"/>
                      </a:cubicBezTo>
                      <a:cubicBezTo>
                        <a:pt x="382" y="710"/>
                        <a:pt x="382" y="710"/>
                        <a:pt x="382" y="710"/>
                      </a:cubicBezTo>
                      <a:cubicBezTo>
                        <a:pt x="491" y="710"/>
                        <a:pt x="491" y="710"/>
                        <a:pt x="491" y="710"/>
                      </a:cubicBezTo>
                      <a:lnTo>
                        <a:pt x="491" y="874"/>
                      </a:lnTo>
                      <a:close/>
                      <a:moveTo>
                        <a:pt x="491" y="655"/>
                      </a:moveTo>
                      <a:cubicBezTo>
                        <a:pt x="382" y="655"/>
                        <a:pt x="382" y="655"/>
                        <a:pt x="382" y="655"/>
                      </a:cubicBezTo>
                      <a:cubicBezTo>
                        <a:pt x="382" y="492"/>
                        <a:pt x="382" y="492"/>
                        <a:pt x="382" y="492"/>
                      </a:cubicBezTo>
                      <a:cubicBezTo>
                        <a:pt x="491" y="492"/>
                        <a:pt x="491" y="492"/>
                        <a:pt x="491" y="492"/>
                      </a:cubicBezTo>
                      <a:lnTo>
                        <a:pt x="491" y="655"/>
                      </a:lnTo>
                      <a:close/>
                      <a:moveTo>
                        <a:pt x="491" y="437"/>
                      </a:moveTo>
                      <a:cubicBezTo>
                        <a:pt x="382" y="437"/>
                        <a:pt x="382" y="437"/>
                        <a:pt x="382" y="437"/>
                      </a:cubicBezTo>
                      <a:cubicBezTo>
                        <a:pt x="382" y="273"/>
                        <a:pt x="382" y="273"/>
                        <a:pt x="382" y="273"/>
                      </a:cubicBezTo>
                      <a:cubicBezTo>
                        <a:pt x="491" y="273"/>
                        <a:pt x="491" y="273"/>
                        <a:pt x="491" y="273"/>
                      </a:cubicBezTo>
                      <a:lnTo>
                        <a:pt x="491" y="437"/>
                      </a:lnTo>
                      <a:close/>
                      <a:moveTo>
                        <a:pt x="491" y="219"/>
                      </a:moveTo>
                      <a:cubicBezTo>
                        <a:pt x="382" y="219"/>
                        <a:pt x="382" y="219"/>
                        <a:pt x="382" y="219"/>
                      </a:cubicBezTo>
                      <a:cubicBezTo>
                        <a:pt x="382" y="55"/>
                        <a:pt x="382" y="55"/>
                        <a:pt x="382" y="55"/>
                      </a:cubicBezTo>
                      <a:cubicBezTo>
                        <a:pt x="491" y="55"/>
                        <a:pt x="491" y="55"/>
                        <a:pt x="491" y="55"/>
                      </a:cubicBezTo>
                      <a:lnTo>
                        <a:pt x="491" y="219"/>
                      </a:lnTo>
                      <a:close/>
                      <a:moveTo>
                        <a:pt x="655" y="1311"/>
                      </a:moveTo>
                      <a:cubicBezTo>
                        <a:pt x="546" y="1311"/>
                        <a:pt x="546" y="1311"/>
                        <a:pt x="546" y="1311"/>
                      </a:cubicBezTo>
                      <a:cubicBezTo>
                        <a:pt x="546" y="1147"/>
                        <a:pt x="546" y="1147"/>
                        <a:pt x="546" y="1147"/>
                      </a:cubicBezTo>
                      <a:cubicBezTo>
                        <a:pt x="655" y="1147"/>
                        <a:pt x="655" y="1147"/>
                        <a:pt x="655" y="1147"/>
                      </a:cubicBezTo>
                      <a:lnTo>
                        <a:pt x="655" y="1311"/>
                      </a:lnTo>
                      <a:close/>
                      <a:moveTo>
                        <a:pt x="655" y="1092"/>
                      </a:moveTo>
                      <a:cubicBezTo>
                        <a:pt x="546" y="1092"/>
                        <a:pt x="546" y="1092"/>
                        <a:pt x="546" y="1092"/>
                      </a:cubicBezTo>
                      <a:cubicBezTo>
                        <a:pt x="546" y="928"/>
                        <a:pt x="546" y="928"/>
                        <a:pt x="546" y="928"/>
                      </a:cubicBezTo>
                      <a:cubicBezTo>
                        <a:pt x="655" y="928"/>
                        <a:pt x="655" y="928"/>
                        <a:pt x="655" y="928"/>
                      </a:cubicBezTo>
                      <a:lnTo>
                        <a:pt x="655" y="1092"/>
                      </a:lnTo>
                      <a:close/>
                      <a:moveTo>
                        <a:pt x="655" y="874"/>
                      </a:moveTo>
                      <a:cubicBezTo>
                        <a:pt x="546" y="874"/>
                        <a:pt x="546" y="874"/>
                        <a:pt x="546" y="874"/>
                      </a:cubicBezTo>
                      <a:cubicBezTo>
                        <a:pt x="546" y="710"/>
                        <a:pt x="546" y="710"/>
                        <a:pt x="546" y="710"/>
                      </a:cubicBezTo>
                      <a:cubicBezTo>
                        <a:pt x="655" y="710"/>
                        <a:pt x="655" y="710"/>
                        <a:pt x="655" y="710"/>
                      </a:cubicBezTo>
                      <a:lnTo>
                        <a:pt x="655" y="874"/>
                      </a:lnTo>
                      <a:close/>
                      <a:moveTo>
                        <a:pt x="655" y="655"/>
                      </a:moveTo>
                      <a:cubicBezTo>
                        <a:pt x="546" y="655"/>
                        <a:pt x="546" y="655"/>
                        <a:pt x="546" y="655"/>
                      </a:cubicBezTo>
                      <a:cubicBezTo>
                        <a:pt x="546" y="492"/>
                        <a:pt x="546" y="492"/>
                        <a:pt x="546" y="492"/>
                      </a:cubicBezTo>
                      <a:cubicBezTo>
                        <a:pt x="655" y="492"/>
                        <a:pt x="655" y="492"/>
                        <a:pt x="655" y="492"/>
                      </a:cubicBezTo>
                      <a:lnTo>
                        <a:pt x="655" y="655"/>
                      </a:lnTo>
                      <a:close/>
                      <a:moveTo>
                        <a:pt x="655" y="437"/>
                      </a:moveTo>
                      <a:cubicBezTo>
                        <a:pt x="546" y="437"/>
                        <a:pt x="546" y="437"/>
                        <a:pt x="546" y="437"/>
                      </a:cubicBezTo>
                      <a:cubicBezTo>
                        <a:pt x="546" y="273"/>
                        <a:pt x="546" y="273"/>
                        <a:pt x="546" y="273"/>
                      </a:cubicBezTo>
                      <a:cubicBezTo>
                        <a:pt x="655" y="273"/>
                        <a:pt x="655" y="273"/>
                        <a:pt x="655" y="273"/>
                      </a:cubicBezTo>
                      <a:lnTo>
                        <a:pt x="655" y="437"/>
                      </a:lnTo>
                      <a:close/>
                      <a:moveTo>
                        <a:pt x="655" y="219"/>
                      </a:moveTo>
                      <a:cubicBezTo>
                        <a:pt x="546" y="219"/>
                        <a:pt x="546" y="219"/>
                        <a:pt x="546" y="219"/>
                      </a:cubicBezTo>
                      <a:cubicBezTo>
                        <a:pt x="546" y="55"/>
                        <a:pt x="546" y="55"/>
                        <a:pt x="546" y="55"/>
                      </a:cubicBezTo>
                      <a:cubicBezTo>
                        <a:pt x="655" y="55"/>
                        <a:pt x="655" y="55"/>
                        <a:pt x="655" y="55"/>
                      </a:cubicBezTo>
                      <a:lnTo>
                        <a:pt x="655" y="219"/>
                      </a:lnTo>
                      <a:close/>
                      <a:moveTo>
                        <a:pt x="1119" y="1311"/>
                      </a:moveTo>
                      <a:cubicBezTo>
                        <a:pt x="901" y="1311"/>
                        <a:pt x="901" y="1311"/>
                        <a:pt x="901" y="1311"/>
                      </a:cubicBezTo>
                      <a:cubicBezTo>
                        <a:pt x="886" y="1311"/>
                        <a:pt x="874" y="1299"/>
                        <a:pt x="874" y="1283"/>
                      </a:cubicBezTo>
                      <a:cubicBezTo>
                        <a:pt x="874" y="1268"/>
                        <a:pt x="886" y="1256"/>
                        <a:pt x="901" y="1256"/>
                      </a:cubicBezTo>
                      <a:cubicBezTo>
                        <a:pt x="906" y="1256"/>
                        <a:pt x="911" y="1258"/>
                        <a:pt x="916" y="1261"/>
                      </a:cubicBezTo>
                      <a:cubicBezTo>
                        <a:pt x="923" y="1265"/>
                        <a:pt x="933" y="1266"/>
                        <a:pt x="941" y="1263"/>
                      </a:cubicBezTo>
                      <a:cubicBezTo>
                        <a:pt x="949" y="1260"/>
                        <a:pt x="955" y="1252"/>
                        <a:pt x="957" y="1244"/>
                      </a:cubicBezTo>
                      <a:cubicBezTo>
                        <a:pt x="963" y="1219"/>
                        <a:pt x="985" y="1202"/>
                        <a:pt x="1010" y="1202"/>
                      </a:cubicBezTo>
                      <a:cubicBezTo>
                        <a:pt x="1036" y="1202"/>
                        <a:pt x="1058" y="1219"/>
                        <a:pt x="1063" y="1244"/>
                      </a:cubicBezTo>
                      <a:cubicBezTo>
                        <a:pt x="1065" y="1252"/>
                        <a:pt x="1071" y="1260"/>
                        <a:pt x="1080" y="1263"/>
                      </a:cubicBezTo>
                      <a:cubicBezTo>
                        <a:pt x="1088" y="1266"/>
                        <a:pt x="1097" y="1265"/>
                        <a:pt x="1105" y="1261"/>
                      </a:cubicBezTo>
                      <a:cubicBezTo>
                        <a:pt x="1122" y="1249"/>
                        <a:pt x="1147" y="1263"/>
                        <a:pt x="1147" y="1283"/>
                      </a:cubicBezTo>
                      <a:cubicBezTo>
                        <a:pt x="1147" y="1299"/>
                        <a:pt x="1135" y="1311"/>
                        <a:pt x="1119" y="1311"/>
                      </a:cubicBezTo>
                      <a:close/>
                      <a:moveTo>
                        <a:pt x="1119" y="1311"/>
                      </a:moveTo>
                      <a:cubicBezTo>
                        <a:pt x="1119" y="1311"/>
                        <a:pt x="1119" y="1311"/>
                        <a:pt x="1119" y="1311"/>
                      </a:cubicBezTo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pt-BR"/>
                </a:p>
              </p:txBody>
            </p:sp>
            <p:sp>
              <p:nvSpPr>
                <p:cNvPr id="76" name="Freeform 15"/>
                <p:cNvSpPr>
                  <a:spLocks/>
                </p:cNvSpPr>
                <p:nvPr/>
              </p:nvSpPr>
              <p:spPr bwMode="auto">
                <a:xfrm>
                  <a:off x="-489" y="3132"/>
                  <a:ext cx="444" cy="664"/>
                </a:xfrm>
                <a:custGeom>
                  <a:avLst/>
                  <a:gdLst>
                    <a:gd name="T0" fmla="*/ 1065 w 1092"/>
                    <a:gd name="T1" fmla="*/ 164 h 1632"/>
                    <a:gd name="T2" fmla="*/ 873 w 1092"/>
                    <a:gd name="T3" fmla="*/ 164 h 1632"/>
                    <a:gd name="T4" fmla="*/ 873 w 1092"/>
                    <a:gd name="T5" fmla="*/ 82 h 1632"/>
                    <a:gd name="T6" fmla="*/ 846 w 1092"/>
                    <a:gd name="T7" fmla="*/ 55 h 1632"/>
                    <a:gd name="T8" fmla="*/ 655 w 1092"/>
                    <a:gd name="T9" fmla="*/ 55 h 1632"/>
                    <a:gd name="T10" fmla="*/ 655 w 1092"/>
                    <a:gd name="T11" fmla="*/ 27 h 1632"/>
                    <a:gd name="T12" fmla="*/ 628 w 1092"/>
                    <a:gd name="T13" fmla="*/ 0 h 1632"/>
                    <a:gd name="T14" fmla="*/ 464 w 1092"/>
                    <a:gd name="T15" fmla="*/ 0 h 1632"/>
                    <a:gd name="T16" fmla="*/ 437 w 1092"/>
                    <a:gd name="T17" fmla="*/ 27 h 1632"/>
                    <a:gd name="T18" fmla="*/ 437 w 1092"/>
                    <a:gd name="T19" fmla="*/ 55 h 1632"/>
                    <a:gd name="T20" fmla="*/ 245 w 1092"/>
                    <a:gd name="T21" fmla="*/ 55 h 1632"/>
                    <a:gd name="T22" fmla="*/ 218 w 1092"/>
                    <a:gd name="T23" fmla="*/ 82 h 1632"/>
                    <a:gd name="T24" fmla="*/ 218 w 1092"/>
                    <a:gd name="T25" fmla="*/ 164 h 1632"/>
                    <a:gd name="T26" fmla="*/ 27 w 1092"/>
                    <a:gd name="T27" fmla="*/ 164 h 1632"/>
                    <a:gd name="T28" fmla="*/ 0 w 1092"/>
                    <a:gd name="T29" fmla="*/ 191 h 1632"/>
                    <a:gd name="T30" fmla="*/ 0 w 1092"/>
                    <a:gd name="T31" fmla="*/ 1509 h 1632"/>
                    <a:gd name="T32" fmla="*/ 0 w 1092"/>
                    <a:gd name="T33" fmla="*/ 1570 h 1632"/>
                    <a:gd name="T34" fmla="*/ 0 w 1092"/>
                    <a:gd name="T35" fmla="*/ 1604 h 1632"/>
                    <a:gd name="T36" fmla="*/ 27 w 1092"/>
                    <a:gd name="T37" fmla="*/ 1632 h 1632"/>
                    <a:gd name="T38" fmla="*/ 54 w 1092"/>
                    <a:gd name="T39" fmla="*/ 1604 h 1632"/>
                    <a:gd name="T40" fmla="*/ 54 w 1092"/>
                    <a:gd name="T41" fmla="*/ 1570 h 1632"/>
                    <a:gd name="T42" fmla="*/ 54 w 1092"/>
                    <a:gd name="T43" fmla="*/ 1509 h 1632"/>
                    <a:gd name="T44" fmla="*/ 54 w 1092"/>
                    <a:gd name="T45" fmla="*/ 218 h 1632"/>
                    <a:gd name="T46" fmla="*/ 245 w 1092"/>
                    <a:gd name="T47" fmla="*/ 218 h 1632"/>
                    <a:gd name="T48" fmla="*/ 273 w 1092"/>
                    <a:gd name="T49" fmla="*/ 191 h 1632"/>
                    <a:gd name="T50" fmla="*/ 273 w 1092"/>
                    <a:gd name="T51" fmla="*/ 109 h 1632"/>
                    <a:gd name="T52" fmla="*/ 464 w 1092"/>
                    <a:gd name="T53" fmla="*/ 109 h 1632"/>
                    <a:gd name="T54" fmla="*/ 491 w 1092"/>
                    <a:gd name="T55" fmla="*/ 82 h 1632"/>
                    <a:gd name="T56" fmla="*/ 491 w 1092"/>
                    <a:gd name="T57" fmla="*/ 55 h 1632"/>
                    <a:gd name="T58" fmla="*/ 600 w 1092"/>
                    <a:gd name="T59" fmla="*/ 55 h 1632"/>
                    <a:gd name="T60" fmla="*/ 600 w 1092"/>
                    <a:gd name="T61" fmla="*/ 82 h 1632"/>
                    <a:gd name="T62" fmla="*/ 628 w 1092"/>
                    <a:gd name="T63" fmla="*/ 109 h 1632"/>
                    <a:gd name="T64" fmla="*/ 819 w 1092"/>
                    <a:gd name="T65" fmla="*/ 109 h 1632"/>
                    <a:gd name="T66" fmla="*/ 819 w 1092"/>
                    <a:gd name="T67" fmla="*/ 164 h 1632"/>
                    <a:gd name="T68" fmla="*/ 355 w 1092"/>
                    <a:gd name="T69" fmla="*/ 164 h 1632"/>
                    <a:gd name="T70" fmla="*/ 327 w 1092"/>
                    <a:gd name="T71" fmla="*/ 191 h 1632"/>
                    <a:gd name="T72" fmla="*/ 355 w 1092"/>
                    <a:gd name="T73" fmla="*/ 218 h 1632"/>
                    <a:gd name="T74" fmla="*/ 1037 w 1092"/>
                    <a:gd name="T75" fmla="*/ 218 h 1632"/>
                    <a:gd name="T76" fmla="*/ 1037 w 1092"/>
                    <a:gd name="T77" fmla="*/ 1351 h 1632"/>
                    <a:gd name="T78" fmla="*/ 1065 w 1092"/>
                    <a:gd name="T79" fmla="*/ 1378 h 1632"/>
                    <a:gd name="T80" fmla="*/ 1092 w 1092"/>
                    <a:gd name="T81" fmla="*/ 1351 h 1632"/>
                    <a:gd name="T82" fmla="*/ 1092 w 1092"/>
                    <a:gd name="T83" fmla="*/ 191 h 1632"/>
                    <a:gd name="T84" fmla="*/ 1065 w 1092"/>
                    <a:gd name="T85" fmla="*/ 164 h 16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1092" h="1632">
                      <a:moveTo>
                        <a:pt x="1065" y="164"/>
                      </a:moveTo>
                      <a:cubicBezTo>
                        <a:pt x="873" y="164"/>
                        <a:pt x="873" y="164"/>
                        <a:pt x="873" y="164"/>
                      </a:cubicBezTo>
                      <a:cubicBezTo>
                        <a:pt x="873" y="82"/>
                        <a:pt x="873" y="82"/>
                        <a:pt x="873" y="82"/>
                      </a:cubicBezTo>
                      <a:cubicBezTo>
                        <a:pt x="873" y="67"/>
                        <a:pt x="861" y="55"/>
                        <a:pt x="846" y="55"/>
                      </a:cubicBezTo>
                      <a:cubicBezTo>
                        <a:pt x="655" y="55"/>
                        <a:pt x="655" y="55"/>
                        <a:pt x="655" y="55"/>
                      </a:cubicBezTo>
                      <a:cubicBezTo>
                        <a:pt x="655" y="27"/>
                        <a:pt x="655" y="27"/>
                        <a:pt x="655" y="27"/>
                      </a:cubicBezTo>
                      <a:cubicBezTo>
                        <a:pt x="655" y="12"/>
                        <a:pt x="643" y="0"/>
                        <a:pt x="628" y="0"/>
                      </a:cubicBezTo>
                      <a:cubicBezTo>
                        <a:pt x="464" y="0"/>
                        <a:pt x="464" y="0"/>
                        <a:pt x="464" y="0"/>
                      </a:cubicBezTo>
                      <a:cubicBezTo>
                        <a:pt x="449" y="0"/>
                        <a:pt x="437" y="12"/>
                        <a:pt x="437" y="27"/>
                      </a:cubicBezTo>
                      <a:cubicBezTo>
                        <a:pt x="437" y="55"/>
                        <a:pt x="437" y="55"/>
                        <a:pt x="437" y="55"/>
                      </a:cubicBezTo>
                      <a:cubicBezTo>
                        <a:pt x="245" y="55"/>
                        <a:pt x="245" y="55"/>
                        <a:pt x="245" y="55"/>
                      </a:cubicBezTo>
                      <a:cubicBezTo>
                        <a:pt x="230" y="55"/>
                        <a:pt x="218" y="67"/>
                        <a:pt x="218" y="82"/>
                      </a:cubicBezTo>
                      <a:cubicBezTo>
                        <a:pt x="218" y="164"/>
                        <a:pt x="218" y="164"/>
                        <a:pt x="218" y="164"/>
                      </a:cubicBezTo>
                      <a:cubicBezTo>
                        <a:pt x="27" y="164"/>
                        <a:pt x="27" y="164"/>
                        <a:pt x="27" y="164"/>
                      </a:cubicBezTo>
                      <a:cubicBezTo>
                        <a:pt x="12" y="164"/>
                        <a:pt x="0" y="176"/>
                        <a:pt x="0" y="191"/>
                      </a:cubicBezTo>
                      <a:cubicBezTo>
                        <a:pt x="0" y="1509"/>
                        <a:pt x="0" y="1509"/>
                        <a:pt x="0" y="1509"/>
                      </a:cubicBezTo>
                      <a:cubicBezTo>
                        <a:pt x="0" y="1570"/>
                        <a:pt x="0" y="1570"/>
                        <a:pt x="0" y="1570"/>
                      </a:cubicBezTo>
                      <a:cubicBezTo>
                        <a:pt x="0" y="1604"/>
                        <a:pt x="0" y="1604"/>
                        <a:pt x="0" y="1604"/>
                      </a:cubicBezTo>
                      <a:cubicBezTo>
                        <a:pt x="0" y="1619"/>
                        <a:pt x="12" y="1632"/>
                        <a:pt x="27" y="1632"/>
                      </a:cubicBezTo>
                      <a:cubicBezTo>
                        <a:pt x="42" y="1632"/>
                        <a:pt x="54" y="1619"/>
                        <a:pt x="54" y="1604"/>
                      </a:cubicBezTo>
                      <a:cubicBezTo>
                        <a:pt x="54" y="1570"/>
                        <a:pt x="54" y="1570"/>
                        <a:pt x="54" y="1570"/>
                      </a:cubicBezTo>
                      <a:cubicBezTo>
                        <a:pt x="54" y="1509"/>
                        <a:pt x="54" y="1509"/>
                        <a:pt x="54" y="1509"/>
                      </a:cubicBezTo>
                      <a:cubicBezTo>
                        <a:pt x="54" y="218"/>
                        <a:pt x="54" y="218"/>
                        <a:pt x="54" y="218"/>
                      </a:cubicBezTo>
                      <a:cubicBezTo>
                        <a:pt x="245" y="218"/>
                        <a:pt x="245" y="218"/>
                        <a:pt x="245" y="218"/>
                      </a:cubicBezTo>
                      <a:cubicBezTo>
                        <a:pt x="261" y="218"/>
                        <a:pt x="273" y="206"/>
                        <a:pt x="273" y="191"/>
                      </a:cubicBezTo>
                      <a:cubicBezTo>
                        <a:pt x="273" y="109"/>
                        <a:pt x="273" y="109"/>
                        <a:pt x="273" y="109"/>
                      </a:cubicBezTo>
                      <a:cubicBezTo>
                        <a:pt x="464" y="109"/>
                        <a:pt x="464" y="109"/>
                        <a:pt x="464" y="109"/>
                      </a:cubicBezTo>
                      <a:cubicBezTo>
                        <a:pt x="479" y="109"/>
                        <a:pt x="491" y="97"/>
                        <a:pt x="491" y="82"/>
                      </a:cubicBezTo>
                      <a:cubicBezTo>
                        <a:pt x="491" y="55"/>
                        <a:pt x="491" y="55"/>
                        <a:pt x="491" y="55"/>
                      </a:cubicBezTo>
                      <a:cubicBezTo>
                        <a:pt x="600" y="55"/>
                        <a:pt x="600" y="55"/>
                        <a:pt x="600" y="55"/>
                      </a:cubicBezTo>
                      <a:cubicBezTo>
                        <a:pt x="600" y="82"/>
                        <a:pt x="600" y="82"/>
                        <a:pt x="600" y="82"/>
                      </a:cubicBezTo>
                      <a:cubicBezTo>
                        <a:pt x="600" y="97"/>
                        <a:pt x="613" y="109"/>
                        <a:pt x="628" y="109"/>
                      </a:cubicBezTo>
                      <a:cubicBezTo>
                        <a:pt x="819" y="109"/>
                        <a:pt x="819" y="109"/>
                        <a:pt x="819" y="109"/>
                      </a:cubicBezTo>
                      <a:cubicBezTo>
                        <a:pt x="819" y="164"/>
                        <a:pt x="819" y="164"/>
                        <a:pt x="819" y="164"/>
                      </a:cubicBezTo>
                      <a:cubicBezTo>
                        <a:pt x="355" y="164"/>
                        <a:pt x="355" y="164"/>
                        <a:pt x="355" y="164"/>
                      </a:cubicBezTo>
                      <a:cubicBezTo>
                        <a:pt x="340" y="164"/>
                        <a:pt x="327" y="176"/>
                        <a:pt x="327" y="191"/>
                      </a:cubicBezTo>
                      <a:cubicBezTo>
                        <a:pt x="327" y="206"/>
                        <a:pt x="340" y="218"/>
                        <a:pt x="355" y="218"/>
                      </a:cubicBezTo>
                      <a:cubicBezTo>
                        <a:pt x="1037" y="218"/>
                        <a:pt x="1037" y="218"/>
                        <a:pt x="1037" y="218"/>
                      </a:cubicBezTo>
                      <a:cubicBezTo>
                        <a:pt x="1037" y="1351"/>
                        <a:pt x="1037" y="1351"/>
                        <a:pt x="1037" y="1351"/>
                      </a:cubicBezTo>
                      <a:cubicBezTo>
                        <a:pt x="1037" y="1366"/>
                        <a:pt x="1050" y="1378"/>
                        <a:pt x="1065" y="1378"/>
                      </a:cubicBezTo>
                      <a:cubicBezTo>
                        <a:pt x="1080" y="1378"/>
                        <a:pt x="1092" y="1366"/>
                        <a:pt x="1092" y="1351"/>
                      </a:cubicBezTo>
                      <a:cubicBezTo>
                        <a:pt x="1092" y="191"/>
                        <a:pt x="1092" y="191"/>
                        <a:pt x="1092" y="191"/>
                      </a:cubicBezTo>
                      <a:cubicBezTo>
                        <a:pt x="1092" y="176"/>
                        <a:pt x="1080" y="164"/>
                        <a:pt x="1065" y="164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pt-BR"/>
                </a:p>
              </p:txBody>
            </p:sp>
          </p:grpSp>
        </p:grpSp>
        <p:sp>
          <p:nvSpPr>
            <p:cNvPr id="121" name="Retângulo 120"/>
            <p:cNvSpPr/>
            <p:nvPr/>
          </p:nvSpPr>
          <p:spPr>
            <a:xfrm>
              <a:off x="1285104" y="4206918"/>
              <a:ext cx="543740" cy="36933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r" fontAlgn="b"/>
              <a:r>
                <a:rPr lang="pt-BR" b="1" dirty="0">
                  <a:solidFill>
                    <a:schemeClr val="accent5">
                      <a:lumMod val="50000"/>
                    </a:schemeClr>
                  </a:solidFill>
                </a:rPr>
                <a:t>EPP</a:t>
              </a:r>
            </a:p>
          </p:txBody>
        </p:sp>
      </p:grpSp>
      <p:graphicFrame>
        <p:nvGraphicFramePr>
          <p:cNvPr id="122" name="Gráfico 121"/>
          <p:cNvGraphicFramePr/>
          <p:nvPr>
            <p:extLst>
              <p:ext uri="{D42A27DB-BD31-4B8C-83A1-F6EECF244321}">
                <p14:modId xmlns:p14="http://schemas.microsoft.com/office/powerpoint/2010/main" val="1518051699"/>
              </p:ext>
            </p:extLst>
          </p:nvPr>
        </p:nvGraphicFramePr>
        <p:xfrm>
          <a:off x="7478400" y="2152817"/>
          <a:ext cx="3409950" cy="283024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126" name="Retângulo 125"/>
          <p:cNvSpPr/>
          <p:nvPr/>
        </p:nvSpPr>
        <p:spPr>
          <a:xfrm>
            <a:off x="7516138" y="2310727"/>
            <a:ext cx="822533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r" fontAlgn="b"/>
            <a:r>
              <a:rPr lang="pt-BR" b="1" dirty="0">
                <a:solidFill>
                  <a:schemeClr val="accent5">
                    <a:lumMod val="50000"/>
                  </a:schemeClr>
                </a:solidFill>
              </a:rPr>
              <a:t>cliente</a:t>
            </a:r>
          </a:p>
        </p:txBody>
      </p:sp>
      <p:sp>
        <p:nvSpPr>
          <p:cNvPr id="134" name="Retângulo 133"/>
          <p:cNvSpPr/>
          <p:nvPr/>
        </p:nvSpPr>
        <p:spPr>
          <a:xfrm>
            <a:off x="7589435" y="3595265"/>
            <a:ext cx="1236108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fontAlgn="b"/>
            <a:r>
              <a:rPr lang="pt-BR" b="1" dirty="0">
                <a:solidFill>
                  <a:schemeClr val="accent5">
                    <a:lumMod val="50000"/>
                  </a:schemeClr>
                </a:solidFill>
              </a:rPr>
              <a:t>não cliente</a:t>
            </a:r>
          </a:p>
        </p:txBody>
      </p:sp>
      <p:sp>
        <p:nvSpPr>
          <p:cNvPr id="136" name="Retângulo 135"/>
          <p:cNvSpPr/>
          <p:nvPr/>
        </p:nvSpPr>
        <p:spPr>
          <a:xfrm>
            <a:off x="1145014" y="4962814"/>
            <a:ext cx="410824" cy="161122"/>
          </a:xfrm>
          <a:prstGeom prst="rect">
            <a:avLst/>
          </a:prstGeom>
          <a:solidFill>
            <a:srgbClr val="92D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37" name="Retângulo 136"/>
          <p:cNvSpPr/>
          <p:nvPr/>
        </p:nvSpPr>
        <p:spPr>
          <a:xfrm>
            <a:off x="1145014" y="5305159"/>
            <a:ext cx="410824" cy="161122"/>
          </a:xfrm>
          <a:prstGeom prst="rect">
            <a:avLst/>
          </a:prstGeom>
          <a:solidFill>
            <a:srgbClr val="ED7D3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38" name="Retângulo 137"/>
          <p:cNvSpPr/>
          <p:nvPr/>
        </p:nvSpPr>
        <p:spPr>
          <a:xfrm>
            <a:off x="1145014" y="5699662"/>
            <a:ext cx="410824" cy="161122"/>
          </a:xfrm>
          <a:prstGeom prst="rect">
            <a:avLst/>
          </a:prstGeom>
          <a:solidFill>
            <a:srgbClr val="C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graphicFrame>
        <p:nvGraphicFramePr>
          <p:cNvPr id="139" name="Tabela 13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217055053"/>
              </p:ext>
            </p:extLst>
          </p:nvPr>
        </p:nvGraphicFramePr>
        <p:xfrm>
          <a:off x="10857596" y="2459716"/>
          <a:ext cx="891580" cy="199308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891580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</a:tblGrid>
              <a:tr h="664360"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50" b="0" u="none" strike="noStrike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</a:rPr>
                        <a:t>7.034</a:t>
                      </a:r>
                      <a:endParaRPr lang="pt-BR" sz="1050" b="0" i="0" u="none" strike="noStrike" dirty="0">
                        <a:solidFill>
                          <a:schemeClr val="bg2">
                            <a:lumMod val="50000"/>
                          </a:schemeClr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664360"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t-BR" sz="1050" b="0" i="0" u="none" strike="noStrike" dirty="0">
                        <a:solidFill>
                          <a:schemeClr val="bg2">
                            <a:lumMod val="50000"/>
                          </a:schemeClr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664360"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1050" b="0" u="none" strike="noStrike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</a:rPr>
                        <a:t>4.756</a:t>
                      </a:r>
                      <a:endParaRPr lang="pt-BR" sz="1050" b="0" i="0" u="none" strike="noStrike" dirty="0">
                        <a:solidFill>
                          <a:schemeClr val="bg2">
                            <a:lumMod val="50000"/>
                          </a:schemeClr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</a:tbl>
          </a:graphicData>
        </a:graphic>
      </p:graphicFrame>
      <p:sp>
        <p:nvSpPr>
          <p:cNvPr id="78" name="Espaço Reservado para Conteúdo 2"/>
          <p:cNvSpPr txBox="1">
            <a:spLocks/>
          </p:cNvSpPr>
          <p:nvPr/>
        </p:nvSpPr>
        <p:spPr>
          <a:xfrm>
            <a:off x="6510056" y="5086491"/>
            <a:ext cx="4793330" cy="1315313"/>
          </a:xfrm>
          <a:prstGeom prst="rect">
            <a:avLst/>
          </a:prstGeom>
        </p:spPr>
        <p:txBody>
          <a:bodyPr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Clr>
                <a:schemeClr val="bg2">
                  <a:lumMod val="90000"/>
                </a:schemeClr>
              </a:buClr>
            </a:pPr>
            <a:r>
              <a:rPr lang="pt-BR" sz="1600" dirty="0">
                <a:solidFill>
                  <a:schemeClr val="accent5">
                    <a:lumMod val="50000"/>
                  </a:schemeClr>
                </a:solidFill>
              </a:rPr>
              <a:t>independentemente do porte das empresas ou mesmo de uma relação com a instituição, os percentuais apurados quanto ao conhecimento sobre o Sebrae são sempre muito elevados </a:t>
            </a:r>
          </a:p>
        </p:txBody>
      </p:sp>
    </p:spTree>
    <p:extLst>
      <p:ext uri="{BB962C8B-B14F-4D97-AF65-F5344CB8AC3E}">
        <p14:creationId xmlns:p14="http://schemas.microsoft.com/office/powerpoint/2010/main" val="205238360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1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500"/>
                            </p:stCondLst>
                            <p:childTnLst>
                              <p:par>
                                <p:cTn id="14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1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000"/>
                            </p:stCondLst>
                            <p:childTnLst>
                              <p:par>
                                <p:cTn id="2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9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1500"/>
                            </p:stCondLst>
                            <p:childTnLst>
                              <p:par>
                                <p:cTn id="31" presetID="2" presetClass="entr" presetSubtype="4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7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7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4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70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70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4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700" fill="hold"/>
                                        <p:tgtEl>
                                          <p:spTgt spid="1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700" fill="hold"/>
                                        <p:tgtEl>
                                          <p:spTgt spid="1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4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700" fill="hold"/>
                                        <p:tgtEl>
                                          <p:spTgt spid="1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700" fill="hold"/>
                                        <p:tgtEl>
                                          <p:spTgt spid="1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700" fill="hold"/>
                                        <p:tgtEl>
                                          <p:spTgt spid="1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700" fill="hold"/>
                                        <p:tgtEl>
                                          <p:spTgt spid="1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7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7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2200"/>
                            </p:stCondLst>
                            <p:childTnLst>
                              <p:par>
                                <p:cTn id="56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2700"/>
                            </p:stCondLst>
                            <p:childTnLst>
                              <p:par>
                                <p:cTn id="6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2" presetClass="entr" presetSubtype="1" decel="10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9" presetID="2" presetClass="entr" presetSubtype="1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2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500"/>
                            </p:stCondLst>
                            <p:childTnLst>
                              <p:par>
                                <p:cTn id="74" presetID="2" presetClass="entr" presetSubtype="4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6" dur="8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7" dur="8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8" presetID="2" presetClass="entr" presetSubtype="4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0" dur="8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1" dur="8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2" presetID="2" presetClass="entr" presetSubtype="4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4" dur="800" fill="hold"/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5" dur="800" fill="hold"/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6" presetID="2" presetClass="entr" presetSubtype="4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8" dur="800" fill="hold"/>
                                        <p:tgtEl>
                                          <p:spTgt spid="1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9" dur="800" fill="hold"/>
                                        <p:tgtEl>
                                          <p:spTgt spid="1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0" fill="hold">
                            <p:stCondLst>
                              <p:cond delay="1300"/>
                            </p:stCondLst>
                            <p:childTnLst>
                              <p:par>
                                <p:cTn id="9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3" dur="5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1800"/>
                            </p:stCondLst>
                            <p:childTnLst>
                              <p:par>
                                <p:cTn id="9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7" dur="500"/>
                                        <p:tgtEl>
                                          <p:spTgt spid="1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/>
      <p:bldP spid="42" grpId="0"/>
      <p:bldGraphic spid="60" grpId="0">
        <p:bldAsOne/>
      </p:bldGraphic>
      <p:bldP spid="77" grpId="0"/>
      <p:bldP spid="97" grpId="0"/>
      <p:bldP spid="117" grpId="0"/>
      <p:bldGraphic spid="122" grpId="0">
        <p:bldAsOne/>
      </p:bldGraphic>
      <p:bldP spid="126" grpId="0"/>
      <p:bldP spid="134" grpId="0"/>
      <p:bldP spid="136" grpId="0" animBg="1"/>
      <p:bldP spid="137" grpId="0" animBg="1"/>
      <p:bldP spid="138" grpId="0" animBg="1"/>
      <p:bldP spid="78" grpId="0"/>
    </p:bld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3" name="Group 4"/>
          <p:cNvGrpSpPr>
            <a:grpSpLocks noChangeAspect="1"/>
          </p:cNvGrpSpPr>
          <p:nvPr/>
        </p:nvGrpSpPr>
        <p:grpSpPr bwMode="auto">
          <a:xfrm>
            <a:off x="717552" y="6456363"/>
            <a:ext cx="217488" cy="304800"/>
            <a:chOff x="452" y="4067"/>
            <a:chExt cx="137" cy="192"/>
          </a:xfrm>
        </p:grpSpPr>
        <p:sp>
          <p:nvSpPr>
            <p:cNvPr id="24" name="Freeform 5"/>
            <p:cNvSpPr>
              <a:spLocks/>
            </p:cNvSpPr>
            <p:nvPr/>
          </p:nvSpPr>
          <p:spPr bwMode="auto">
            <a:xfrm>
              <a:off x="472" y="4077"/>
              <a:ext cx="117" cy="182"/>
            </a:xfrm>
            <a:custGeom>
              <a:avLst/>
              <a:gdLst>
                <a:gd name="T0" fmla="*/ 125 w 125"/>
                <a:gd name="T1" fmla="*/ 47 h 194"/>
                <a:gd name="T2" fmla="*/ 63 w 125"/>
                <a:gd name="T3" fmla="*/ 0 h 194"/>
                <a:gd name="T4" fmla="*/ 0 w 125"/>
                <a:gd name="T5" fmla="*/ 64 h 194"/>
                <a:gd name="T6" fmla="*/ 7 w 125"/>
                <a:gd name="T7" fmla="*/ 88 h 194"/>
                <a:gd name="T8" fmla="*/ 57 w 125"/>
                <a:gd name="T9" fmla="*/ 188 h 194"/>
                <a:gd name="T10" fmla="*/ 70 w 125"/>
                <a:gd name="T11" fmla="*/ 188 h 194"/>
                <a:gd name="T12" fmla="*/ 120 w 125"/>
                <a:gd name="T13" fmla="*/ 88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5" h="194">
                  <a:moveTo>
                    <a:pt x="125" y="47"/>
                  </a:moveTo>
                  <a:cubicBezTo>
                    <a:pt x="117" y="20"/>
                    <a:pt x="93" y="0"/>
                    <a:pt x="63" y="0"/>
                  </a:cubicBezTo>
                  <a:cubicBezTo>
                    <a:pt x="28" y="0"/>
                    <a:pt x="0" y="29"/>
                    <a:pt x="0" y="64"/>
                  </a:cubicBezTo>
                  <a:cubicBezTo>
                    <a:pt x="0" y="71"/>
                    <a:pt x="4" y="82"/>
                    <a:pt x="7" y="88"/>
                  </a:cubicBezTo>
                  <a:cubicBezTo>
                    <a:pt x="57" y="188"/>
                    <a:pt x="57" y="188"/>
                    <a:pt x="57" y="188"/>
                  </a:cubicBezTo>
                  <a:cubicBezTo>
                    <a:pt x="59" y="194"/>
                    <a:pt x="67" y="194"/>
                    <a:pt x="70" y="188"/>
                  </a:cubicBezTo>
                  <a:cubicBezTo>
                    <a:pt x="120" y="88"/>
                    <a:pt x="120" y="88"/>
                    <a:pt x="120" y="88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5" name="Freeform 6"/>
            <p:cNvSpPr>
              <a:spLocks noEditPoints="1"/>
            </p:cNvSpPr>
            <p:nvPr/>
          </p:nvSpPr>
          <p:spPr bwMode="auto">
            <a:xfrm>
              <a:off x="452" y="4067"/>
              <a:ext cx="127" cy="189"/>
            </a:xfrm>
            <a:custGeom>
              <a:avLst/>
              <a:gdLst>
                <a:gd name="T0" fmla="*/ 68 w 135"/>
                <a:gd name="T1" fmla="*/ 202 h 202"/>
                <a:gd name="T2" fmla="*/ 57 w 135"/>
                <a:gd name="T3" fmla="*/ 195 h 202"/>
                <a:gd name="T4" fmla="*/ 7 w 135"/>
                <a:gd name="T5" fmla="*/ 95 h 202"/>
                <a:gd name="T6" fmla="*/ 7 w 135"/>
                <a:gd name="T7" fmla="*/ 95 h 202"/>
                <a:gd name="T8" fmla="*/ 6 w 135"/>
                <a:gd name="T9" fmla="*/ 91 h 202"/>
                <a:gd name="T10" fmla="*/ 0 w 135"/>
                <a:gd name="T11" fmla="*/ 68 h 202"/>
                <a:gd name="T12" fmla="*/ 68 w 135"/>
                <a:gd name="T13" fmla="*/ 0 h 202"/>
                <a:gd name="T14" fmla="*/ 134 w 135"/>
                <a:gd name="T15" fmla="*/ 50 h 202"/>
                <a:gd name="T16" fmla="*/ 131 w 135"/>
                <a:gd name="T17" fmla="*/ 56 h 202"/>
                <a:gd name="T18" fmla="*/ 125 w 135"/>
                <a:gd name="T19" fmla="*/ 52 h 202"/>
                <a:gd name="T20" fmla="*/ 68 w 135"/>
                <a:gd name="T21" fmla="*/ 10 h 202"/>
                <a:gd name="T22" fmla="*/ 10 w 135"/>
                <a:gd name="T23" fmla="*/ 68 h 202"/>
                <a:gd name="T24" fmla="*/ 15 w 135"/>
                <a:gd name="T25" fmla="*/ 87 h 202"/>
                <a:gd name="T26" fmla="*/ 16 w 135"/>
                <a:gd name="T27" fmla="*/ 91 h 202"/>
                <a:gd name="T28" fmla="*/ 66 w 135"/>
                <a:gd name="T29" fmla="*/ 190 h 202"/>
                <a:gd name="T30" fmla="*/ 68 w 135"/>
                <a:gd name="T31" fmla="*/ 192 h 202"/>
                <a:gd name="T32" fmla="*/ 71 w 135"/>
                <a:gd name="T33" fmla="*/ 190 h 202"/>
                <a:gd name="T34" fmla="*/ 121 w 135"/>
                <a:gd name="T35" fmla="*/ 91 h 202"/>
                <a:gd name="T36" fmla="*/ 127 w 135"/>
                <a:gd name="T37" fmla="*/ 89 h 202"/>
                <a:gd name="T38" fmla="*/ 130 w 135"/>
                <a:gd name="T39" fmla="*/ 95 h 202"/>
                <a:gd name="T40" fmla="*/ 79 w 135"/>
                <a:gd name="T41" fmla="*/ 195 h 202"/>
                <a:gd name="T42" fmla="*/ 68 w 135"/>
                <a:gd name="T43" fmla="*/ 202 h 202"/>
                <a:gd name="T44" fmla="*/ 68 w 135"/>
                <a:gd name="T45" fmla="*/ 202 h 202"/>
                <a:gd name="T46" fmla="*/ 68 w 135"/>
                <a:gd name="T47" fmla="*/ 202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35" h="202">
                  <a:moveTo>
                    <a:pt x="68" y="202"/>
                  </a:moveTo>
                  <a:cubicBezTo>
                    <a:pt x="64" y="202"/>
                    <a:pt x="59" y="199"/>
                    <a:pt x="57" y="195"/>
                  </a:cubicBezTo>
                  <a:cubicBezTo>
                    <a:pt x="7" y="95"/>
                    <a:pt x="7" y="95"/>
                    <a:pt x="7" y="95"/>
                  </a:cubicBezTo>
                  <a:cubicBezTo>
                    <a:pt x="7" y="95"/>
                    <a:pt x="7" y="95"/>
                    <a:pt x="7" y="95"/>
                  </a:cubicBezTo>
                  <a:cubicBezTo>
                    <a:pt x="7" y="93"/>
                    <a:pt x="6" y="92"/>
                    <a:pt x="6" y="91"/>
                  </a:cubicBezTo>
                  <a:cubicBezTo>
                    <a:pt x="3" y="84"/>
                    <a:pt x="0" y="75"/>
                    <a:pt x="0" y="68"/>
                  </a:cubicBezTo>
                  <a:cubicBezTo>
                    <a:pt x="0" y="31"/>
                    <a:pt x="31" y="0"/>
                    <a:pt x="68" y="0"/>
                  </a:cubicBezTo>
                  <a:cubicBezTo>
                    <a:pt x="99" y="0"/>
                    <a:pt x="126" y="21"/>
                    <a:pt x="134" y="50"/>
                  </a:cubicBezTo>
                  <a:cubicBezTo>
                    <a:pt x="135" y="52"/>
                    <a:pt x="134" y="55"/>
                    <a:pt x="131" y="56"/>
                  </a:cubicBezTo>
                  <a:cubicBezTo>
                    <a:pt x="129" y="57"/>
                    <a:pt x="126" y="55"/>
                    <a:pt x="125" y="52"/>
                  </a:cubicBezTo>
                  <a:cubicBezTo>
                    <a:pt x="118" y="27"/>
                    <a:pt x="95" y="10"/>
                    <a:pt x="68" y="10"/>
                  </a:cubicBezTo>
                  <a:cubicBezTo>
                    <a:pt x="36" y="10"/>
                    <a:pt x="10" y="36"/>
                    <a:pt x="10" y="68"/>
                  </a:cubicBezTo>
                  <a:cubicBezTo>
                    <a:pt x="10" y="74"/>
                    <a:pt x="12" y="81"/>
                    <a:pt x="15" y="87"/>
                  </a:cubicBezTo>
                  <a:cubicBezTo>
                    <a:pt x="15" y="88"/>
                    <a:pt x="16" y="90"/>
                    <a:pt x="16" y="91"/>
                  </a:cubicBezTo>
                  <a:cubicBezTo>
                    <a:pt x="66" y="190"/>
                    <a:pt x="66" y="190"/>
                    <a:pt x="66" y="190"/>
                  </a:cubicBezTo>
                  <a:cubicBezTo>
                    <a:pt x="67" y="192"/>
                    <a:pt x="68" y="192"/>
                    <a:pt x="68" y="192"/>
                  </a:cubicBezTo>
                  <a:cubicBezTo>
                    <a:pt x="69" y="192"/>
                    <a:pt x="70" y="192"/>
                    <a:pt x="71" y="190"/>
                  </a:cubicBezTo>
                  <a:cubicBezTo>
                    <a:pt x="121" y="91"/>
                    <a:pt x="121" y="91"/>
                    <a:pt x="121" y="91"/>
                  </a:cubicBezTo>
                  <a:cubicBezTo>
                    <a:pt x="122" y="88"/>
                    <a:pt x="125" y="87"/>
                    <a:pt x="127" y="89"/>
                  </a:cubicBezTo>
                  <a:cubicBezTo>
                    <a:pt x="130" y="90"/>
                    <a:pt x="131" y="93"/>
                    <a:pt x="130" y="95"/>
                  </a:cubicBezTo>
                  <a:cubicBezTo>
                    <a:pt x="79" y="195"/>
                    <a:pt x="79" y="195"/>
                    <a:pt x="79" y="195"/>
                  </a:cubicBezTo>
                  <a:cubicBezTo>
                    <a:pt x="77" y="199"/>
                    <a:pt x="73" y="202"/>
                    <a:pt x="68" y="202"/>
                  </a:cubicBezTo>
                  <a:close/>
                  <a:moveTo>
                    <a:pt x="68" y="202"/>
                  </a:moveTo>
                  <a:cubicBezTo>
                    <a:pt x="68" y="202"/>
                    <a:pt x="68" y="202"/>
                    <a:pt x="68" y="202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6" name="Freeform 7"/>
            <p:cNvSpPr>
              <a:spLocks noEditPoints="1"/>
            </p:cNvSpPr>
            <p:nvPr/>
          </p:nvSpPr>
          <p:spPr bwMode="auto">
            <a:xfrm>
              <a:off x="490" y="4108"/>
              <a:ext cx="50" cy="75"/>
            </a:xfrm>
            <a:custGeom>
              <a:avLst/>
              <a:gdLst>
                <a:gd name="T0" fmla="*/ 0 w 53"/>
                <a:gd name="T1" fmla="*/ 22 h 80"/>
                <a:gd name="T2" fmla="*/ 3 w 53"/>
                <a:gd name="T3" fmla="*/ 12 h 80"/>
                <a:gd name="T4" fmla="*/ 12 w 53"/>
                <a:gd name="T5" fmla="*/ 3 h 80"/>
                <a:gd name="T6" fmla="*/ 27 w 53"/>
                <a:gd name="T7" fmla="*/ 0 h 80"/>
                <a:gd name="T8" fmla="*/ 40 w 53"/>
                <a:gd name="T9" fmla="*/ 3 h 80"/>
                <a:gd name="T10" fmla="*/ 50 w 53"/>
                <a:gd name="T11" fmla="*/ 11 h 80"/>
                <a:gd name="T12" fmla="*/ 53 w 53"/>
                <a:gd name="T13" fmla="*/ 21 h 80"/>
                <a:gd name="T14" fmla="*/ 51 w 53"/>
                <a:gd name="T15" fmla="*/ 29 h 80"/>
                <a:gd name="T16" fmla="*/ 47 w 53"/>
                <a:gd name="T17" fmla="*/ 35 h 80"/>
                <a:gd name="T18" fmla="*/ 38 w 53"/>
                <a:gd name="T19" fmla="*/ 43 h 80"/>
                <a:gd name="T20" fmla="*/ 35 w 53"/>
                <a:gd name="T21" fmla="*/ 46 h 80"/>
                <a:gd name="T22" fmla="*/ 33 w 53"/>
                <a:gd name="T23" fmla="*/ 48 h 80"/>
                <a:gd name="T24" fmla="*/ 32 w 53"/>
                <a:gd name="T25" fmla="*/ 50 h 80"/>
                <a:gd name="T26" fmla="*/ 31 w 53"/>
                <a:gd name="T27" fmla="*/ 54 h 80"/>
                <a:gd name="T28" fmla="*/ 25 w 53"/>
                <a:gd name="T29" fmla="*/ 60 h 80"/>
                <a:gd name="T30" fmla="*/ 20 w 53"/>
                <a:gd name="T31" fmla="*/ 58 h 80"/>
                <a:gd name="T32" fmla="*/ 19 w 53"/>
                <a:gd name="T33" fmla="*/ 52 h 80"/>
                <a:gd name="T34" fmla="*/ 20 w 53"/>
                <a:gd name="T35" fmla="*/ 45 h 80"/>
                <a:gd name="T36" fmla="*/ 24 w 53"/>
                <a:gd name="T37" fmla="*/ 39 h 80"/>
                <a:gd name="T38" fmla="*/ 30 w 53"/>
                <a:gd name="T39" fmla="*/ 33 h 80"/>
                <a:gd name="T40" fmla="*/ 35 w 53"/>
                <a:gd name="T41" fmla="*/ 29 h 80"/>
                <a:gd name="T42" fmla="*/ 37 w 53"/>
                <a:gd name="T43" fmla="*/ 25 h 80"/>
                <a:gd name="T44" fmla="*/ 38 w 53"/>
                <a:gd name="T45" fmla="*/ 21 h 80"/>
                <a:gd name="T46" fmla="*/ 35 w 53"/>
                <a:gd name="T47" fmla="*/ 14 h 80"/>
                <a:gd name="T48" fmla="*/ 27 w 53"/>
                <a:gd name="T49" fmla="*/ 11 h 80"/>
                <a:gd name="T50" fmla="*/ 18 w 53"/>
                <a:gd name="T51" fmla="*/ 14 h 80"/>
                <a:gd name="T52" fmla="*/ 14 w 53"/>
                <a:gd name="T53" fmla="*/ 23 h 80"/>
                <a:gd name="T54" fmla="*/ 7 w 53"/>
                <a:gd name="T55" fmla="*/ 29 h 80"/>
                <a:gd name="T56" fmla="*/ 2 w 53"/>
                <a:gd name="T57" fmla="*/ 27 h 80"/>
                <a:gd name="T58" fmla="*/ 0 w 53"/>
                <a:gd name="T59" fmla="*/ 22 h 80"/>
                <a:gd name="T60" fmla="*/ 26 w 53"/>
                <a:gd name="T61" fmla="*/ 80 h 80"/>
                <a:gd name="T62" fmla="*/ 20 w 53"/>
                <a:gd name="T63" fmla="*/ 78 h 80"/>
                <a:gd name="T64" fmla="*/ 18 w 53"/>
                <a:gd name="T65" fmla="*/ 72 h 80"/>
                <a:gd name="T66" fmla="*/ 20 w 53"/>
                <a:gd name="T67" fmla="*/ 67 h 80"/>
                <a:gd name="T68" fmla="*/ 26 w 53"/>
                <a:gd name="T69" fmla="*/ 64 h 80"/>
                <a:gd name="T70" fmla="*/ 31 w 53"/>
                <a:gd name="T71" fmla="*/ 67 h 80"/>
                <a:gd name="T72" fmla="*/ 34 w 53"/>
                <a:gd name="T73" fmla="*/ 72 h 80"/>
                <a:gd name="T74" fmla="*/ 31 w 53"/>
                <a:gd name="T75" fmla="*/ 78 h 80"/>
                <a:gd name="T76" fmla="*/ 26 w 53"/>
                <a:gd name="T77" fmla="*/ 80 h 80"/>
                <a:gd name="T78" fmla="*/ 26 w 53"/>
                <a:gd name="T79" fmla="*/ 80 h 80"/>
                <a:gd name="T80" fmla="*/ 26 w 53"/>
                <a:gd name="T81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3" h="80">
                  <a:moveTo>
                    <a:pt x="0" y="22"/>
                  </a:moveTo>
                  <a:cubicBezTo>
                    <a:pt x="0" y="19"/>
                    <a:pt x="1" y="15"/>
                    <a:pt x="3" y="12"/>
                  </a:cubicBezTo>
                  <a:cubicBezTo>
                    <a:pt x="5" y="9"/>
                    <a:pt x="8" y="6"/>
                    <a:pt x="12" y="3"/>
                  </a:cubicBezTo>
                  <a:cubicBezTo>
                    <a:pt x="17" y="1"/>
                    <a:pt x="21" y="0"/>
                    <a:pt x="27" y="0"/>
                  </a:cubicBezTo>
                  <a:cubicBezTo>
                    <a:pt x="32" y="0"/>
                    <a:pt x="37" y="1"/>
                    <a:pt x="40" y="3"/>
                  </a:cubicBezTo>
                  <a:cubicBezTo>
                    <a:pt x="44" y="5"/>
                    <a:pt x="47" y="7"/>
                    <a:pt x="50" y="11"/>
                  </a:cubicBezTo>
                  <a:cubicBezTo>
                    <a:pt x="52" y="14"/>
                    <a:pt x="53" y="17"/>
                    <a:pt x="53" y="21"/>
                  </a:cubicBezTo>
                  <a:cubicBezTo>
                    <a:pt x="53" y="24"/>
                    <a:pt x="52" y="27"/>
                    <a:pt x="51" y="29"/>
                  </a:cubicBezTo>
                  <a:cubicBezTo>
                    <a:pt x="50" y="31"/>
                    <a:pt x="48" y="33"/>
                    <a:pt x="47" y="35"/>
                  </a:cubicBezTo>
                  <a:cubicBezTo>
                    <a:pt x="45" y="37"/>
                    <a:pt x="42" y="39"/>
                    <a:pt x="38" y="43"/>
                  </a:cubicBezTo>
                  <a:cubicBezTo>
                    <a:pt x="36" y="44"/>
                    <a:pt x="35" y="45"/>
                    <a:pt x="35" y="46"/>
                  </a:cubicBezTo>
                  <a:cubicBezTo>
                    <a:pt x="34" y="47"/>
                    <a:pt x="33" y="48"/>
                    <a:pt x="33" y="48"/>
                  </a:cubicBezTo>
                  <a:cubicBezTo>
                    <a:pt x="33" y="49"/>
                    <a:pt x="32" y="50"/>
                    <a:pt x="32" y="50"/>
                  </a:cubicBezTo>
                  <a:cubicBezTo>
                    <a:pt x="32" y="51"/>
                    <a:pt x="32" y="52"/>
                    <a:pt x="31" y="54"/>
                  </a:cubicBezTo>
                  <a:cubicBezTo>
                    <a:pt x="31" y="58"/>
                    <a:pt x="29" y="60"/>
                    <a:pt x="25" y="60"/>
                  </a:cubicBezTo>
                  <a:cubicBezTo>
                    <a:pt x="23" y="60"/>
                    <a:pt x="22" y="59"/>
                    <a:pt x="20" y="58"/>
                  </a:cubicBezTo>
                  <a:cubicBezTo>
                    <a:pt x="19" y="57"/>
                    <a:pt x="19" y="55"/>
                    <a:pt x="19" y="52"/>
                  </a:cubicBezTo>
                  <a:cubicBezTo>
                    <a:pt x="19" y="49"/>
                    <a:pt x="19" y="47"/>
                    <a:pt x="20" y="45"/>
                  </a:cubicBezTo>
                  <a:cubicBezTo>
                    <a:pt x="21" y="43"/>
                    <a:pt x="22" y="41"/>
                    <a:pt x="24" y="39"/>
                  </a:cubicBezTo>
                  <a:cubicBezTo>
                    <a:pt x="25" y="37"/>
                    <a:pt x="27" y="35"/>
                    <a:pt x="30" y="33"/>
                  </a:cubicBezTo>
                  <a:cubicBezTo>
                    <a:pt x="32" y="31"/>
                    <a:pt x="34" y="30"/>
                    <a:pt x="35" y="29"/>
                  </a:cubicBezTo>
                  <a:cubicBezTo>
                    <a:pt x="36" y="28"/>
                    <a:pt x="36" y="27"/>
                    <a:pt x="37" y="25"/>
                  </a:cubicBezTo>
                  <a:cubicBezTo>
                    <a:pt x="38" y="24"/>
                    <a:pt x="38" y="23"/>
                    <a:pt x="38" y="21"/>
                  </a:cubicBezTo>
                  <a:cubicBezTo>
                    <a:pt x="38" y="18"/>
                    <a:pt x="37" y="16"/>
                    <a:pt x="35" y="14"/>
                  </a:cubicBezTo>
                  <a:cubicBezTo>
                    <a:pt x="33" y="12"/>
                    <a:pt x="30" y="11"/>
                    <a:pt x="27" y="11"/>
                  </a:cubicBezTo>
                  <a:cubicBezTo>
                    <a:pt x="23" y="11"/>
                    <a:pt x="20" y="12"/>
                    <a:pt x="18" y="14"/>
                  </a:cubicBezTo>
                  <a:cubicBezTo>
                    <a:pt x="17" y="16"/>
                    <a:pt x="15" y="19"/>
                    <a:pt x="14" y="23"/>
                  </a:cubicBezTo>
                  <a:cubicBezTo>
                    <a:pt x="13" y="27"/>
                    <a:pt x="10" y="29"/>
                    <a:pt x="7" y="29"/>
                  </a:cubicBezTo>
                  <a:cubicBezTo>
                    <a:pt x="5" y="29"/>
                    <a:pt x="3" y="28"/>
                    <a:pt x="2" y="27"/>
                  </a:cubicBezTo>
                  <a:cubicBezTo>
                    <a:pt x="1" y="25"/>
                    <a:pt x="0" y="24"/>
                    <a:pt x="0" y="22"/>
                  </a:cubicBezTo>
                  <a:close/>
                  <a:moveTo>
                    <a:pt x="26" y="80"/>
                  </a:moveTo>
                  <a:cubicBezTo>
                    <a:pt x="24" y="80"/>
                    <a:pt x="22" y="79"/>
                    <a:pt x="20" y="78"/>
                  </a:cubicBezTo>
                  <a:cubicBezTo>
                    <a:pt x="18" y="77"/>
                    <a:pt x="18" y="75"/>
                    <a:pt x="18" y="72"/>
                  </a:cubicBezTo>
                  <a:cubicBezTo>
                    <a:pt x="18" y="70"/>
                    <a:pt x="18" y="68"/>
                    <a:pt x="20" y="67"/>
                  </a:cubicBezTo>
                  <a:cubicBezTo>
                    <a:pt x="22" y="65"/>
                    <a:pt x="23" y="64"/>
                    <a:pt x="26" y="64"/>
                  </a:cubicBezTo>
                  <a:cubicBezTo>
                    <a:pt x="28" y="64"/>
                    <a:pt x="30" y="65"/>
                    <a:pt x="31" y="67"/>
                  </a:cubicBezTo>
                  <a:cubicBezTo>
                    <a:pt x="33" y="68"/>
                    <a:pt x="34" y="70"/>
                    <a:pt x="34" y="72"/>
                  </a:cubicBezTo>
                  <a:cubicBezTo>
                    <a:pt x="34" y="75"/>
                    <a:pt x="33" y="77"/>
                    <a:pt x="31" y="78"/>
                  </a:cubicBezTo>
                  <a:cubicBezTo>
                    <a:pt x="30" y="79"/>
                    <a:pt x="28" y="80"/>
                    <a:pt x="26" y="80"/>
                  </a:cubicBezTo>
                  <a:close/>
                  <a:moveTo>
                    <a:pt x="26" y="80"/>
                  </a:moveTo>
                  <a:cubicBezTo>
                    <a:pt x="26" y="80"/>
                    <a:pt x="26" y="80"/>
                    <a:pt x="26" y="8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27" name="CaixaDeTexto 26"/>
          <p:cNvSpPr txBox="1"/>
          <p:nvPr/>
        </p:nvSpPr>
        <p:spPr>
          <a:xfrm>
            <a:off x="963614" y="6450177"/>
            <a:ext cx="9790111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100" b="1" dirty="0">
                <a:solidFill>
                  <a:schemeClr val="bg1"/>
                </a:solidFill>
              </a:rPr>
              <a:t>p7.</a:t>
            </a:r>
            <a:r>
              <a:rPr lang="pt-BR" sz="1100" dirty="0">
                <a:solidFill>
                  <a:schemeClr val="bg1"/>
                </a:solidFill>
              </a:rPr>
              <a:t> O(A) Sr.(a) já ouviu falar sobre o Sebrae ou está ouvindo esse nome pela primeira vez?</a:t>
            </a:r>
          </a:p>
        </p:txBody>
      </p:sp>
      <p:sp>
        <p:nvSpPr>
          <p:cNvPr id="28" name="CaixaDeTexto 27"/>
          <p:cNvSpPr txBox="1"/>
          <p:nvPr/>
        </p:nvSpPr>
        <p:spPr>
          <a:xfrm>
            <a:off x="420689" y="224659"/>
            <a:ext cx="4494211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2800" b="1" dirty="0">
                <a:solidFill>
                  <a:schemeClr val="accent2">
                    <a:lumMod val="75000"/>
                  </a:schemeClr>
                </a:solidFill>
              </a:rPr>
              <a:t>conhecimento da instituição</a:t>
            </a:r>
            <a:endParaRPr lang="pt-BR" sz="2800" dirty="0">
              <a:solidFill>
                <a:schemeClr val="accent2">
                  <a:lumMod val="75000"/>
                </a:schemeClr>
              </a:solidFill>
            </a:endParaRPr>
          </a:p>
        </p:txBody>
      </p:sp>
      <p:grpSp>
        <p:nvGrpSpPr>
          <p:cNvPr id="9" name="Grupo 14"/>
          <p:cNvGrpSpPr/>
          <p:nvPr/>
        </p:nvGrpSpPr>
        <p:grpSpPr>
          <a:xfrm>
            <a:off x="581763" y="2511686"/>
            <a:ext cx="1605104" cy="1612938"/>
            <a:chOff x="7269163" y="1814738"/>
            <a:chExt cx="3903662" cy="3922713"/>
          </a:xfrm>
        </p:grpSpPr>
        <p:grpSp>
          <p:nvGrpSpPr>
            <p:cNvPr id="10" name="Grupo 15"/>
            <p:cNvGrpSpPr/>
            <p:nvPr/>
          </p:nvGrpSpPr>
          <p:grpSpPr>
            <a:xfrm>
              <a:off x="8496300" y="3102201"/>
              <a:ext cx="1563687" cy="1649413"/>
              <a:chOff x="8328025" y="2344738"/>
              <a:chExt cx="1563687" cy="1649413"/>
            </a:xfrm>
            <a:solidFill>
              <a:srgbClr val="009999"/>
            </a:solidFill>
          </p:grpSpPr>
          <p:sp>
            <p:nvSpPr>
              <p:cNvPr id="52" name="Freeform 16"/>
              <p:cNvSpPr>
                <a:spLocks/>
              </p:cNvSpPr>
              <p:nvPr/>
            </p:nvSpPr>
            <p:spPr bwMode="auto">
              <a:xfrm>
                <a:off x="8328025" y="2344738"/>
                <a:ext cx="1135062" cy="1044575"/>
              </a:xfrm>
              <a:custGeom>
                <a:avLst/>
                <a:gdLst>
                  <a:gd name="T0" fmla="*/ 84 w 302"/>
                  <a:gd name="T1" fmla="*/ 37 h 278"/>
                  <a:gd name="T2" fmla="*/ 89 w 302"/>
                  <a:gd name="T3" fmla="*/ 24 h 278"/>
                  <a:gd name="T4" fmla="*/ 90 w 302"/>
                  <a:gd name="T5" fmla="*/ 9 h 278"/>
                  <a:gd name="T6" fmla="*/ 92 w 302"/>
                  <a:gd name="T7" fmla="*/ 0 h 278"/>
                  <a:gd name="T8" fmla="*/ 96 w 302"/>
                  <a:gd name="T9" fmla="*/ 2 h 278"/>
                  <a:gd name="T10" fmla="*/ 99 w 302"/>
                  <a:gd name="T11" fmla="*/ 11 h 278"/>
                  <a:gd name="T12" fmla="*/ 103 w 302"/>
                  <a:gd name="T13" fmla="*/ 33 h 278"/>
                  <a:gd name="T14" fmla="*/ 128 w 302"/>
                  <a:gd name="T15" fmla="*/ 54 h 278"/>
                  <a:gd name="T16" fmla="*/ 172 w 302"/>
                  <a:gd name="T17" fmla="*/ 57 h 278"/>
                  <a:gd name="T18" fmla="*/ 302 w 302"/>
                  <a:gd name="T19" fmla="*/ 64 h 278"/>
                  <a:gd name="T20" fmla="*/ 299 w 302"/>
                  <a:gd name="T21" fmla="*/ 74 h 278"/>
                  <a:gd name="T22" fmla="*/ 291 w 302"/>
                  <a:gd name="T23" fmla="*/ 104 h 278"/>
                  <a:gd name="T24" fmla="*/ 293 w 302"/>
                  <a:gd name="T25" fmla="*/ 143 h 278"/>
                  <a:gd name="T26" fmla="*/ 284 w 302"/>
                  <a:gd name="T27" fmla="*/ 172 h 278"/>
                  <a:gd name="T28" fmla="*/ 278 w 302"/>
                  <a:gd name="T29" fmla="*/ 195 h 278"/>
                  <a:gd name="T30" fmla="*/ 266 w 302"/>
                  <a:gd name="T31" fmla="*/ 203 h 278"/>
                  <a:gd name="T32" fmla="*/ 260 w 302"/>
                  <a:gd name="T33" fmla="*/ 215 h 278"/>
                  <a:gd name="T34" fmla="*/ 249 w 302"/>
                  <a:gd name="T35" fmla="*/ 222 h 278"/>
                  <a:gd name="T36" fmla="*/ 237 w 302"/>
                  <a:gd name="T37" fmla="*/ 237 h 278"/>
                  <a:gd name="T38" fmla="*/ 227 w 302"/>
                  <a:gd name="T39" fmla="*/ 252 h 278"/>
                  <a:gd name="T40" fmla="*/ 222 w 302"/>
                  <a:gd name="T41" fmla="*/ 261 h 278"/>
                  <a:gd name="T42" fmla="*/ 224 w 302"/>
                  <a:gd name="T43" fmla="*/ 271 h 278"/>
                  <a:gd name="T44" fmla="*/ 224 w 302"/>
                  <a:gd name="T45" fmla="*/ 278 h 278"/>
                  <a:gd name="T46" fmla="*/ 213 w 302"/>
                  <a:gd name="T47" fmla="*/ 275 h 278"/>
                  <a:gd name="T48" fmla="*/ 213 w 302"/>
                  <a:gd name="T49" fmla="*/ 265 h 278"/>
                  <a:gd name="T50" fmla="*/ 205 w 302"/>
                  <a:gd name="T51" fmla="*/ 260 h 278"/>
                  <a:gd name="T52" fmla="*/ 198 w 302"/>
                  <a:gd name="T53" fmla="*/ 266 h 278"/>
                  <a:gd name="T54" fmla="*/ 185 w 302"/>
                  <a:gd name="T55" fmla="*/ 264 h 278"/>
                  <a:gd name="T56" fmla="*/ 169 w 302"/>
                  <a:gd name="T57" fmla="*/ 265 h 278"/>
                  <a:gd name="T58" fmla="*/ 156 w 302"/>
                  <a:gd name="T59" fmla="*/ 258 h 278"/>
                  <a:gd name="T60" fmla="*/ 137 w 302"/>
                  <a:gd name="T61" fmla="*/ 256 h 278"/>
                  <a:gd name="T62" fmla="*/ 124 w 302"/>
                  <a:gd name="T63" fmla="*/ 261 h 278"/>
                  <a:gd name="T64" fmla="*/ 118 w 302"/>
                  <a:gd name="T65" fmla="*/ 270 h 278"/>
                  <a:gd name="T66" fmla="*/ 110 w 302"/>
                  <a:gd name="T67" fmla="*/ 269 h 278"/>
                  <a:gd name="T68" fmla="*/ 100 w 302"/>
                  <a:gd name="T69" fmla="*/ 263 h 278"/>
                  <a:gd name="T70" fmla="*/ 89 w 302"/>
                  <a:gd name="T71" fmla="*/ 257 h 278"/>
                  <a:gd name="T72" fmla="*/ 85 w 302"/>
                  <a:gd name="T73" fmla="*/ 243 h 278"/>
                  <a:gd name="T74" fmla="*/ 88 w 302"/>
                  <a:gd name="T75" fmla="*/ 237 h 278"/>
                  <a:gd name="T76" fmla="*/ 89 w 302"/>
                  <a:gd name="T77" fmla="*/ 230 h 278"/>
                  <a:gd name="T78" fmla="*/ 39 w 302"/>
                  <a:gd name="T79" fmla="*/ 220 h 278"/>
                  <a:gd name="T80" fmla="*/ 35 w 302"/>
                  <a:gd name="T81" fmla="*/ 209 h 278"/>
                  <a:gd name="T82" fmla="*/ 31 w 302"/>
                  <a:gd name="T83" fmla="*/ 202 h 278"/>
                  <a:gd name="T84" fmla="*/ 37 w 302"/>
                  <a:gd name="T85" fmla="*/ 196 h 278"/>
                  <a:gd name="T86" fmla="*/ 34 w 302"/>
                  <a:gd name="T87" fmla="*/ 182 h 278"/>
                  <a:gd name="T88" fmla="*/ 28 w 302"/>
                  <a:gd name="T89" fmla="*/ 163 h 278"/>
                  <a:gd name="T90" fmla="*/ 46 w 302"/>
                  <a:gd name="T91" fmla="*/ 138 h 278"/>
                  <a:gd name="T92" fmla="*/ 43 w 302"/>
                  <a:gd name="T93" fmla="*/ 115 h 278"/>
                  <a:gd name="T94" fmla="*/ 43 w 302"/>
                  <a:gd name="T95" fmla="*/ 105 h 278"/>
                  <a:gd name="T96" fmla="*/ 41 w 302"/>
                  <a:gd name="T97" fmla="*/ 94 h 278"/>
                  <a:gd name="T98" fmla="*/ 24 w 302"/>
                  <a:gd name="T99" fmla="*/ 89 h 278"/>
                  <a:gd name="T100" fmla="*/ 3 w 302"/>
                  <a:gd name="T101" fmla="*/ 76 h 278"/>
                  <a:gd name="T102" fmla="*/ 2 w 302"/>
                  <a:gd name="T103" fmla="*/ 64 h 2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302" h="278">
                    <a:moveTo>
                      <a:pt x="2" y="36"/>
                    </a:moveTo>
                    <a:cubicBezTo>
                      <a:pt x="84" y="37"/>
                      <a:pt x="84" y="37"/>
                      <a:pt x="84" y="37"/>
                    </a:cubicBezTo>
                    <a:cubicBezTo>
                      <a:pt x="86" y="32"/>
                      <a:pt x="86" y="32"/>
                      <a:pt x="86" y="32"/>
                    </a:cubicBezTo>
                    <a:cubicBezTo>
                      <a:pt x="89" y="24"/>
                      <a:pt x="89" y="24"/>
                      <a:pt x="89" y="24"/>
                    </a:cubicBezTo>
                    <a:cubicBezTo>
                      <a:pt x="90" y="16"/>
                      <a:pt x="90" y="16"/>
                      <a:pt x="90" y="16"/>
                    </a:cubicBezTo>
                    <a:cubicBezTo>
                      <a:pt x="90" y="9"/>
                      <a:pt x="90" y="9"/>
                      <a:pt x="90" y="9"/>
                    </a:cubicBezTo>
                    <a:cubicBezTo>
                      <a:pt x="91" y="4"/>
                      <a:pt x="91" y="4"/>
                      <a:pt x="91" y="4"/>
                    </a:cubicBezTo>
                    <a:cubicBezTo>
                      <a:pt x="92" y="0"/>
                      <a:pt x="92" y="0"/>
                      <a:pt x="92" y="0"/>
                    </a:cubicBezTo>
                    <a:cubicBezTo>
                      <a:pt x="94" y="0"/>
                      <a:pt x="94" y="0"/>
                      <a:pt x="94" y="0"/>
                    </a:cubicBezTo>
                    <a:cubicBezTo>
                      <a:pt x="96" y="2"/>
                      <a:pt x="96" y="2"/>
                      <a:pt x="96" y="2"/>
                    </a:cubicBezTo>
                    <a:cubicBezTo>
                      <a:pt x="96" y="6"/>
                      <a:pt x="96" y="6"/>
                      <a:pt x="96" y="6"/>
                    </a:cubicBezTo>
                    <a:cubicBezTo>
                      <a:pt x="99" y="11"/>
                      <a:pt x="99" y="11"/>
                      <a:pt x="99" y="11"/>
                    </a:cubicBezTo>
                    <a:cubicBezTo>
                      <a:pt x="102" y="20"/>
                      <a:pt x="102" y="20"/>
                      <a:pt x="102" y="20"/>
                    </a:cubicBezTo>
                    <a:cubicBezTo>
                      <a:pt x="103" y="33"/>
                      <a:pt x="103" y="33"/>
                      <a:pt x="103" y="33"/>
                    </a:cubicBezTo>
                    <a:cubicBezTo>
                      <a:pt x="107" y="37"/>
                      <a:pt x="107" y="37"/>
                      <a:pt x="107" y="37"/>
                    </a:cubicBezTo>
                    <a:cubicBezTo>
                      <a:pt x="128" y="54"/>
                      <a:pt x="128" y="54"/>
                      <a:pt x="128" y="54"/>
                    </a:cubicBezTo>
                    <a:cubicBezTo>
                      <a:pt x="137" y="55"/>
                      <a:pt x="137" y="55"/>
                      <a:pt x="137" y="55"/>
                    </a:cubicBezTo>
                    <a:cubicBezTo>
                      <a:pt x="172" y="57"/>
                      <a:pt x="172" y="57"/>
                      <a:pt x="172" y="57"/>
                    </a:cubicBezTo>
                    <a:cubicBezTo>
                      <a:pt x="247" y="60"/>
                      <a:pt x="247" y="60"/>
                      <a:pt x="247" y="60"/>
                    </a:cubicBezTo>
                    <a:cubicBezTo>
                      <a:pt x="302" y="64"/>
                      <a:pt x="302" y="64"/>
                      <a:pt x="302" y="64"/>
                    </a:cubicBezTo>
                    <a:cubicBezTo>
                      <a:pt x="302" y="66"/>
                      <a:pt x="302" y="66"/>
                      <a:pt x="302" y="66"/>
                    </a:cubicBezTo>
                    <a:cubicBezTo>
                      <a:pt x="299" y="74"/>
                      <a:pt x="299" y="74"/>
                      <a:pt x="299" y="74"/>
                    </a:cubicBezTo>
                    <a:cubicBezTo>
                      <a:pt x="292" y="95"/>
                      <a:pt x="292" y="95"/>
                      <a:pt x="292" y="95"/>
                    </a:cubicBezTo>
                    <a:cubicBezTo>
                      <a:pt x="292" y="95"/>
                      <a:pt x="291" y="94"/>
                      <a:pt x="291" y="104"/>
                    </a:cubicBezTo>
                    <a:cubicBezTo>
                      <a:pt x="291" y="114"/>
                      <a:pt x="291" y="135"/>
                      <a:pt x="291" y="135"/>
                    </a:cubicBezTo>
                    <a:cubicBezTo>
                      <a:pt x="293" y="143"/>
                      <a:pt x="293" y="143"/>
                      <a:pt x="293" y="143"/>
                    </a:cubicBezTo>
                    <a:cubicBezTo>
                      <a:pt x="293" y="143"/>
                      <a:pt x="294" y="152"/>
                      <a:pt x="290" y="157"/>
                    </a:cubicBezTo>
                    <a:cubicBezTo>
                      <a:pt x="286" y="162"/>
                      <a:pt x="284" y="172"/>
                      <a:pt x="284" y="172"/>
                    </a:cubicBezTo>
                    <a:cubicBezTo>
                      <a:pt x="281" y="190"/>
                      <a:pt x="281" y="190"/>
                      <a:pt x="281" y="190"/>
                    </a:cubicBezTo>
                    <a:cubicBezTo>
                      <a:pt x="278" y="195"/>
                      <a:pt x="278" y="195"/>
                      <a:pt x="278" y="195"/>
                    </a:cubicBezTo>
                    <a:cubicBezTo>
                      <a:pt x="271" y="198"/>
                      <a:pt x="271" y="198"/>
                      <a:pt x="271" y="198"/>
                    </a:cubicBezTo>
                    <a:cubicBezTo>
                      <a:pt x="266" y="203"/>
                      <a:pt x="266" y="203"/>
                      <a:pt x="266" y="203"/>
                    </a:cubicBezTo>
                    <a:cubicBezTo>
                      <a:pt x="262" y="210"/>
                      <a:pt x="262" y="210"/>
                      <a:pt x="262" y="210"/>
                    </a:cubicBezTo>
                    <a:cubicBezTo>
                      <a:pt x="260" y="215"/>
                      <a:pt x="260" y="215"/>
                      <a:pt x="260" y="215"/>
                    </a:cubicBezTo>
                    <a:cubicBezTo>
                      <a:pt x="256" y="217"/>
                      <a:pt x="256" y="217"/>
                      <a:pt x="256" y="217"/>
                    </a:cubicBezTo>
                    <a:cubicBezTo>
                      <a:pt x="249" y="222"/>
                      <a:pt x="249" y="222"/>
                      <a:pt x="249" y="222"/>
                    </a:cubicBezTo>
                    <a:cubicBezTo>
                      <a:pt x="244" y="227"/>
                      <a:pt x="244" y="227"/>
                      <a:pt x="244" y="227"/>
                    </a:cubicBezTo>
                    <a:cubicBezTo>
                      <a:pt x="237" y="237"/>
                      <a:pt x="237" y="237"/>
                      <a:pt x="237" y="237"/>
                    </a:cubicBezTo>
                    <a:cubicBezTo>
                      <a:pt x="232" y="245"/>
                      <a:pt x="232" y="245"/>
                      <a:pt x="232" y="245"/>
                    </a:cubicBezTo>
                    <a:cubicBezTo>
                      <a:pt x="227" y="252"/>
                      <a:pt x="227" y="252"/>
                      <a:pt x="227" y="252"/>
                    </a:cubicBezTo>
                    <a:cubicBezTo>
                      <a:pt x="223" y="256"/>
                      <a:pt x="223" y="256"/>
                      <a:pt x="223" y="256"/>
                    </a:cubicBezTo>
                    <a:cubicBezTo>
                      <a:pt x="222" y="261"/>
                      <a:pt x="222" y="261"/>
                      <a:pt x="222" y="261"/>
                    </a:cubicBezTo>
                    <a:cubicBezTo>
                      <a:pt x="222" y="267"/>
                      <a:pt x="222" y="267"/>
                      <a:pt x="222" y="267"/>
                    </a:cubicBezTo>
                    <a:cubicBezTo>
                      <a:pt x="224" y="271"/>
                      <a:pt x="224" y="271"/>
                      <a:pt x="224" y="271"/>
                    </a:cubicBezTo>
                    <a:cubicBezTo>
                      <a:pt x="224" y="273"/>
                      <a:pt x="224" y="273"/>
                      <a:pt x="224" y="273"/>
                    </a:cubicBezTo>
                    <a:cubicBezTo>
                      <a:pt x="224" y="278"/>
                      <a:pt x="224" y="278"/>
                      <a:pt x="224" y="278"/>
                    </a:cubicBezTo>
                    <a:cubicBezTo>
                      <a:pt x="214" y="278"/>
                      <a:pt x="214" y="278"/>
                      <a:pt x="214" y="278"/>
                    </a:cubicBezTo>
                    <a:cubicBezTo>
                      <a:pt x="213" y="275"/>
                      <a:pt x="213" y="275"/>
                      <a:pt x="213" y="275"/>
                    </a:cubicBezTo>
                    <a:cubicBezTo>
                      <a:pt x="214" y="269"/>
                      <a:pt x="214" y="269"/>
                      <a:pt x="214" y="269"/>
                    </a:cubicBezTo>
                    <a:cubicBezTo>
                      <a:pt x="213" y="265"/>
                      <a:pt x="213" y="265"/>
                      <a:pt x="213" y="265"/>
                    </a:cubicBezTo>
                    <a:cubicBezTo>
                      <a:pt x="210" y="260"/>
                      <a:pt x="210" y="260"/>
                      <a:pt x="210" y="260"/>
                    </a:cubicBezTo>
                    <a:cubicBezTo>
                      <a:pt x="205" y="260"/>
                      <a:pt x="205" y="260"/>
                      <a:pt x="205" y="260"/>
                    </a:cubicBezTo>
                    <a:cubicBezTo>
                      <a:pt x="200" y="263"/>
                      <a:pt x="200" y="263"/>
                      <a:pt x="200" y="263"/>
                    </a:cubicBezTo>
                    <a:cubicBezTo>
                      <a:pt x="198" y="266"/>
                      <a:pt x="198" y="266"/>
                      <a:pt x="198" y="266"/>
                    </a:cubicBezTo>
                    <a:cubicBezTo>
                      <a:pt x="198" y="266"/>
                      <a:pt x="193" y="266"/>
                      <a:pt x="191" y="266"/>
                    </a:cubicBezTo>
                    <a:cubicBezTo>
                      <a:pt x="189" y="266"/>
                      <a:pt x="185" y="264"/>
                      <a:pt x="185" y="264"/>
                    </a:cubicBezTo>
                    <a:cubicBezTo>
                      <a:pt x="181" y="264"/>
                      <a:pt x="181" y="264"/>
                      <a:pt x="181" y="264"/>
                    </a:cubicBezTo>
                    <a:cubicBezTo>
                      <a:pt x="169" y="265"/>
                      <a:pt x="169" y="265"/>
                      <a:pt x="169" y="265"/>
                    </a:cubicBezTo>
                    <a:cubicBezTo>
                      <a:pt x="162" y="262"/>
                      <a:pt x="162" y="262"/>
                      <a:pt x="162" y="262"/>
                    </a:cubicBezTo>
                    <a:cubicBezTo>
                      <a:pt x="162" y="262"/>
                      <a:pt x="160" y="261"/>
                      <a:pt x="156" y="258"/>
                    </a:cubicBezTo>
                    <a:cubicBezTo>
                      <a:pt x="152" y="255"/>
                      <a:pt x="149" y="255"/>
                      <a:pt x="148" y="255"/>
                    </a:cubicBezTo>
                    <a:cubicBezTo>
                      <a:pt x="146" y="255"/>
                      <a:pt x="140" y="255"/>
                      <a:pt x="137" y="256"/>
                    </a:cubicBezTo>
                    <a:cubicBezTo>
                      <a:pt x="133" y="257"/>
                      <a:pt x="135" y="257"/>
                      <a:pt x="132" y="257"/>
                    </a:cubicBezTo>
                    <a:cubicBezTo>
                      <a:pt x="129" y="257"/>
                      <a:pt x="125" y="260"/>
                      <a:pt x="124" y="261"/>
                    </a:cubicBezTo>
                    <a:cubicBezTo>
                      <a:pt x="123" y="261"/>
                      <a:pt x="120" y="266"/>
                      <a:pt x="120" y="266"/>
                    </a:cubicBezTo>
                    <a:cubicBezTo>
                      <a:pt x="118" y="270"/>
                      <a:pt x="118" y="270"/>
                      <a:pt x="118" y="270"/>
                    </a:cubicBezTo>
                    <a:cubicBezTo>
                      <a:pt x="112" y="269"/>
                      <a:pt x="112" y="269"/>
                      <a:pt x="112" y="269"/>
                    </a:cubicBezTo>
                    <a:cubicBezTo>
                      <a:pt x="110" y="269"/>
                      <a:pt x="110" y="269"/>
                      <a:pt x="110" y="269"/>
                    </a:cubicBezTo>
                    <a:cubicBezTo>
                      <a:pt x="107" y="267"/>
                      <a:pt x="107" y="267"/>
                      <a:pt x="107" y="267"/>
                    </a:cubicBezTo>
                    <a:cubicBezTo>
                      <a:pt x="100" y="263"/>
                      <a:pt x="100" y="263"/>
                      <a:pt x="100" y="263"/>
                    </a:cubicBezTo>
                    <a:cubicBezTo>
                      <a:pt x="95" y="261"/>
                      <a:pt x="95" y="261"/>
                      <a:pt x="95" y="261"/>
                    </a:cubicBezTo>
                    <a:cubicBezTo>
                      <a:pt x="89" y="257"/>
                      <a:pt x="89" y="257"/>
                      <a:pt x="89" y="257"/>
                    </a:cubicBezTo>
                    <a:cubicBezTo>
                      <a:pt x="87" y="254"/>
                      <a:pt x="87" y="254"/>
                      <a:pt x="87" y="254"/>
                    </a:cubicBezTo>
                    <a:cubicBezTo>
                      <a:pt x="85" y="243"/>
                      <a:pt x="85" y="243"/>
                      <a:pt x="85" y="243"/>
                    </a:cubicBezTo>
                    <a:cubicBezTo>
                      <a:pt x="85" y="239"/>
                      <a:pt x="85" y="239"/>
                      <a:pt x="85" y="239"/>
                    </a:cubicBezTo>
                    <a:cubicBezTo>
                      <a:pt x="88" y="237"/>
                      <a:pt x="88" y="237"/>
                      <a:pt x="88" y="237"/>
                    </a:cubicBezTo>
                    <a:cubicBezTo>
                      <a:pt x="89" y="233"/>
                      <a:pt x="89" y="233"/>
                      <a:pt x="89" y="233"/>
                    </a:cubicBezTo>
                    <a:cubicBezTo>
                      <a:pt x="89" y="230"/>
                      <a:pt x="89" y="230"/>
                      <a:pt x="89" y="230"/>
                    </a:cubicBezTo>
                    <a:cubicBezTo>
                      <a:pt x="40" y="229"/>
                      <a:pt x="40" y="229"/>
                      <a:pt x="40" y="229"/>
                    </a:cubicBezTo>
                    <a:cubicBezTo>
                      <a:pt x="39" y="220"/>
                      <a:pt x="39" y="220"/>
                      <a:pt x="39" y="220"/>
                    </a:cubicBezTo>
                    <a:cubicBezTo>
                      <a:pt x="37" y="211"/>
                      <a:pt x="37" y="211"/>
                      <a:pt x="37" y="211"/>
                    </a:cubicBezTo>
                    <a:cubicBezTo>
                      <a:pt x="35" y="209"/>
                      <a:pt x="35" y="209"/>
                      <a:pt x="35" y="209"/>
                    </a:cubicBezTo>
                    <a:cubicBezTo>
                      <a:pt x="33" y="206"/>
                      <a:pt x="33" y="206"/>
                      <a:pt x="33" y="206"/>
                    </a:cubicBezTo>
                    <a:cubicBezTo>
                      <a:pt x="31" y="202"/>
                      <a:pt x="31" y="202"/>
                      <a:pt x="31" y="202"/>
                    </a:cubicBezTo>
                    <a:cubicBezTo>
                      <a:pt x="36" y="202"/>
                      <a:pt x="36" y="202"/>
                      <a:pt x="36" y="202"/>
                    </a:cubicBezTo>
                    <a:cubicBezTo>
                      <a:pt x="37" y="196"/>
                      <a:pt x="37" y="196"/>
                      <a:pt x="37" y="196"/>
                    </a:cubicBezTo>
                    <a:cubicBezTo>
                      <a:pt x="36" y="186"/>
                      <a:pt x="36" y="186"/>
                      <a:pt x="36" y="186"/>
                    </a:cubicBezTo>
                    <a:cubicBezTo>
                      <a:pt x="34" y="182"/>
                      <a:pt x="34" y="182"/>
                      <a:pt x="34" y="182"/>
                    </a:cubicBezTo>
                    <a:cubicBezTo>
                      <a:pt x="31" y="165"/>
                      <a:pt x="31" y="165"/>
                      <a:pt x="31" y="165"/>
                    </a:cubicBezTo>
                    <a:cubicBezTo>
                      <a:pt x="28" y="163"/>
                      <a:pt x="28" y="163"/>
                      <a:pt x="28" y="163"/>
                    </a:cubicBezTo>
                    <a:cubicBezTo>
                      <a:pt x="32" y="159"/>
                      <a:pt x="32" y="159"/>
                      <a:pt x="32" y="159"/>
                    </a:cubicBezTo>
                    <a:cubicBezTo>
                      <a:pt x="46" y="138"/>
                      <a:pt x="46" y="138"/>
                      <a:pt x="46" y="138"/>
                    </a:cubicBezTo>
                    <a:cubicBezTo>
                      <a:pt x="46" y="119"/>
                      <a:pt x="46" y="119"/>
                      <a:pt x="46" y="119"/>
                    </a:cubicBezTo>
                    <a:cubicBezTo>
                      <a:pt x="43" y="115"/>
                      <a:pt x="43" y="115"/>
                      <a:pt x="43" y="115"/>
                    </a:cubicBezTo>
                    <a:cubicBezTo>
                      <a:pt x="42" y="110"/>
                      <a:pt x="42" y="110"/>
                      <a:pt x="42" y="110"/>
                    </a:cubicBezTo>
                    <a:cubicBezTo>
                      <a:pt x="43" y="105"/>
                      <a:pt x="43" y="105"/>
                      <a:pt x="43" y="105"/>
                    </a:cubicBezTo>
                    <a:cubicBezTo>
                      <a:pt x="43" y="105"/>
                      <a:pt x="45" y="99"/>
                      <a:pt x="44" y="98"/>
                    </a:cubicBezTo>
                    <a:cubicBezTo>
                      <a:pt x="43" y="97"/>
                      <a:pt x="42" y="95"/>
                      <a:pt x="41" y="94"/>
                    </a:cubicBezTo>
                    <a:cubicBezTo>
                      <a:pt x="40" y="93"/>
                      <a:pt x="33" y="92"/>
                      <a:pt x="33" y="92"/>
                    </a:cubicBezTo>
                    <a:cubicBezTo>
                      <a:pt x="33" y="92"/>
                      <a:pt x="25" y="89"/>
                      <a:pt x="24" y="89"/>
                    </a:cubicBezTo>
                    <a:cubicBezTo>
                      <a:pt x="23" y="89"/>
                      <a:pt x="2" y="89"/>
                      <a:pt x="2" y="89"/>
                    </a:cubicBezTo>
                    <a:cubicBezTo>
                      <a:pt x="3" y="76"/>
                      <a:pt x="3" y="76"/>
                      <a:pt x="3" y="76"/>
                    </a:cubicBezTo>
                    <a:cubicBezTo>
                      <a:pt x="0" y="71"/>
                      <a:pt x="0" y="71"/>
                      <a:pt x="0" y="71"/>
                    </a:cubicBezTo>
                    <a:cubicBezTo>
                      <a:pt x="2" y="64"/>
                      <a:pt x="2" y="64"/>
                      <a:pt x="2" y="64"/>
                    </a:cubicBezTo>
                    <a:lnTo>
                      <a:pt x="2" y="36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53" name="Freeform 17"/>
              <p:cNvSpPr>
                <a:spLocks/>
              </p:cNvSpPr>
              <p:nvPr/>
            </p:nvSpPr>
            <p:spPr bwMode="auto">
              <a:xfrm>
                <a:off x="8677275" y="3325813"/>
                <a:ext cx="700087" cy="668338"/>
              </a:xfrm>
              <a:custGeom>
                <a:avLst/>
                <a:gdLst>
                  <a:gd name="T0" fmla="*/ 11 w 186"/>
                  <a:gd name="T1" fmla="*/ 16 h 178"/>
                  <a:gd name="T2" fmla="*/ 15 w 186"/>
                  <a:gd name="T3" fmla="*/ 28 h 178"/>
                  <a:gd name="T4" fmla="*/ 10 w 186"/>
                  <a:gd name="T5" fmla="*/ 42 h 178"/>
                  <a:gd name="T6" fmla="*/ 6 w 186"/>
                  <a:gd name="T7" fmla="*/ 56 h 178"/>
                  <a:gd name="T8" fmla="*/ 1 w 186"/>
                  <a:gd name="T9" fmla="*/ 66 h 178"/>
                  <a:gd name="T10" fmla="*/ 2 w 186"/>
                  <a:gd name="T11" fmla="*/ 77 h 178"/>
                  <a:gd name="T12" fmla="*/ 1 w 186"/>
                  <a:gd name="T13" fmla="*/ 87 h 178"/>
                  <a:gd name="T14" fmla="*/ 6 w 186"/>
                  <a:gd name="T15" fmla="*/ 100 h 178"/>
                  <a:gd name="T16" fmla="*/ 7 w 186"/>
                  <a:gd name="T17" fmla="*/ 120 h 178"/>
                  <a:gd name="T18" fmla="*/ 16 w 186"/>
                  <a:gd name="T19" fmla="*/ 128 h 178"/>
                  <a:gd name="T20" fmla="*/ 30 w 186"/>
                  <a:gd name="T21" fmla="*/ 129 h 178"/>
                  <a:gd name="T22" fmla="*/ 53 w 186"/>
                  <a:gd name="T23" fmla="*/ 130 h 178"/>
                  <a:gd name="T24" fmla="*/ 62 w 186"/>
                  <a:gd name="T25" fmla="*/ 136 h 178"/>
                  <a:gd name="T26" fmla="*/ 66 w 186"/>
                  <a:gd name="T27" fmla="*/ 149 h 178"/>
                  <a:gd name="T28" fmla="*/ 69 w 186"/>
                  <a:gd name="T29" fmla="*/ 158 h 178"/>
                  <a:gd name="T30" fmla="*/ 72 w 186"/>
                  <a:gd name="T31" fmla="*/ 168 h 178"/>
                  <a:gd name="T32" fmla="*/ 75 w 186"/>
                  <a:gd name="T33" fmla="*/ 178 h 178"/>
                  <a:gd name="T34" fmla="*/ 87 w 186"/>
                  <a:gd name="T35" fmla="*/ 175 h 178"/>
                  <a:gd name="T36" fmla="*/ 97 w 186"/>
                  <a:gd name="T37" fmla="*/ 173 h 178"/>
                  <a:gd name="T38" fmla="*/ 103 w 186"/>
                  <a:gd name="T39" fmla="*/ 177 h 178"/>
                  <a:gd name="T40" fmla="*/ 106 w 186"/>
                  <a:gd name="T41" fmla="*/ 166 h 178"/>
                  <a:gd name="T42" fmla="*/ 113 w 186"/>
                  <a:gd name="T43" fmla="*/ 158 h 178"/>
                  <a:gd name="T44" fmla="*/ 120 w 186"/>
                  <a:gd name="T45" fmla="*/ 148 h 178"/>
                  <a:gd name="T46" fmla="*/ 138 w 186"/>
                  <a:gd name="T47" fmla="*/ 137 h 178"/>
                  <a:gd name="T48" fmla="*/ 158 w 186"/>
                  <a:gd name="T49" fmla="*/ 120 h 178"/>
                  <a:gd name="T50" fmla="*/ 162 w 186"/>
                  <a:gd name="T51" fmla="*/ 110 h 178"/>
                  <a:gd name="T52" fmla="*/ 167 w 186"/>
                  <a:gd name="T53" fmla="*/ 97 h 178"/>
                  <a:gd name="T54" fmla="*/ 179 w 186"/>
                  <a:gd name="T55" fmla="*/ 81 h 178"/>
                  <a:gd name="T56" fmla="*/ 186 w 186"/>
                  <a:gd name="T57" fmla="*/ 76 h 178"/>
                  <a:gd name="T58" fmla="*/ 179 w 186"/>
                  <a:gd name="T59" fmla="*/ 55 h 178"/>
                  <a:gd name="T60" fmla="*/ 157 w 186"/>
                  <a:gd name="T61" fmla="*/ 45 h 178"/>
                  <a:gd name="T62" fmla="*/ 142 w 186"/>
                  <a:gd name="T63" fmla="*/ 40 h 178"/>
                  <a:gd name="T64" fmla="*/ 135 w 186"/>
                  <a:gd name="T65" fmla="*/ 29 h 178"/>
                  <a:gd name="T66" fmla="*/ 128 w 186"/>
                  <a:gd name="T67" fmla="*/ 22 h 178"/>
                  <a:gd name="T68" fmla="*/ 111 w 186"/>
                  <a:gd name="T69" fmla="*/ 21 h 178"/>
                  <a:gd name="T70" fmla="*/ 112 w 186"/>
                  <a:gd name="T71" fmla="*/ 12 h 178"/>
                  <a:gd name="T72" fmla="*/ 115 w 186"/>
                  <a:gd name="T73" fmla="*/ 4 h 178"/>
                  <a:gd name="T74" fmla="*/ 111 w 186"/>
                  <a:gd name="T75" fmla="*/ 6 h 178"/>
                  <a:gd name="T76" fmla="*/ 99 w 186"/>
                  <a:gd name="T77" fmla="*/ 8 h 178"/>
                  <a:gd name="T78" fmla="*/ 85 w 186"/>
                  <a:gd name="T79" fmla="*/ 9 h 178"/>
                  <a:gd name="T80" fmla="*/ 71 w 186"/>
                  <a:gd name="T81" fmla="*/ 8 h 178"/>
                  <a:gd name="T82" fmla="*/ 57 w 186"/>
                  <a:gd name="T83" fmla="*/ 1 h 178"/>
                  <a:gd name="T84" fmla="*/ 46 w 186"/>
                  <a:gd name="T85" fmla="*/ 1 h 178"/>
                  <a:gd name="T86" fmla="*/ 34 w 186"/>
                  <a:gd name="T87" fmla="*/ 6 h 178"/>
                  <a:gd name="T88" fmla="*/ 26 w 186"/>
                  <a:gd name="T89" fmla="*/ 14 h 178"/>
                  <a:gd name="T90" fmla="*/ 16 w 186"/>
                  <a:gd name="T91" fmla="*/ 13 h 1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86" h="178">
                    <a:moveTo>
                      <a:pt x="9" y="9"/>
                    </a:moveTo>
                    <a:cubicBezTo>
                      <a:pt x="11" y="16"/>
                      <a:pt x="11" y="16"/>
                      <a:pt x="11" y="16"/>
                    </a:cubicBezTo>
                    <a:cubicBezTo>
                      <a:pt x="11" y="16"/>
                      <a:pt x="14" y="21"/>
                      <a:pt x="14" y="22"/>
                    </a:cubicBezTo>
                    <a:cubicBezTo>
                      <a:pt x="15" y="23"/>
                      <a:pt x="15" y="28"/>
                      <a:pt x="15" y="28"/>
                    </a:cubicBezTo>
                    <a:cubicBezTo>
                      <a:pt x="10" y="34"/>
                      <a:pt x="10" y="34"/>
                      <a:pt x="10" y="34"/>
                    </a:cubicBezTo>
                    <a:cubicBezTo>
                      <a:pt x="10" y="42"/>
                      <a:pt x="10" y="42"/>
                      <a:pt x="10" y="42"/>
                    </a:cubicBezTo>
                    <a:cubicBezTo>
                      <a:pt x="10" y="42"/>
                      <a:pt x="11" y="48"/>
                      <a:pt x="11" y="49"/>
                    </a:cubicBezTo>
                    <a:cubicBezTo>
                      <a:pt x="11" y="50"/>
                      <a:pt x="6" y="56"/>
                      <a:pt x="6" y="56"/>
                    </a:cubicBezTo>
                    <a:cubicBezTo>
                      <a:pt x="1" y="61"/>
                      <a:pt x="1" y="61"/>
                      <a:pt x="1" y="61"/>
                    </a:cubicBezTo>
                    <a:cubicBezTo>
                      <a:pt x="1" y="66"/>
                      <a:pt x="1" y="66"/>
                      <a:pt x="1" y="66"/>
                    </a:cubicBezTo>
                    <a:cubicBezTo>
                      <a:pt x="5" y="71"/>
                      <a:pt x="5" y="71"/>
                      <a:pt x="5" y="71"/>
                    </a:cubicBezTo>
                    <a:cubicBezTo>
                      <a:pt x="2" y="77"/>
                      <a:pt x="2" y="77"/>
                      <a:pt x="2" y="77"/>
                    </a:cubicBezTo>
                    <a:cubicBezTo>
                      <a:pt x="2" y="77"/>
                      <a:pt x="0" y="80"/>
                      <a:pt x="0" y="81"/>
                    </a:cubicBezTo>
                    <a:cubicBezTo>
                      <a:pt x="0" y="82"/>
                      <a:pt x="1" y="85"/>
                      <a:pt x="1" y="87"/>
                    </a:cubicBezTo>
                    <a:cubicBezTo>
                      <a:pt x="1" y="88"/>
                      <a:pt x="4" y="94"/>
                      <a:pt x="4" y="95"/>
                    </a:cubicBezTo>
                    <a:cubicBezTo>
                      <a:pt x="4" y="96"/>
                      <a:pt x="6" y="100"/>
                      <a:pt x="6" y="100"/>
                    </a:cubicBezTo>
                    <a:cubicBezTo>
                      <a:pt x="6" y="108"/>
                      <a:pt x="6" y="108"/>
                      <a:pt x="6" y="108"/>
                    </a:cubicBezTo>
                    <a:cubicBezTo>
                      <a:pt x="7" y="120"/>
                      <a:pt x="7" y="120"/>
                      <a:pt x="7" y="120"/>
                    </a:cubicBezTo>
                    <a:cubicBezTo>
                      <a:pt x="7" y="127"/>
                      <a:pt x="7" y="127"/>
                      <a:pt x="7" y="127"/>
                    </a:cubicBezTo>
                    <a:cubicBezTo>
                      <a:pt x="16" y="128"/>
                      <a:pt x="16" y="128"/>
                      <a:pt x="16" y="128"/>
                    </a:cubicBezTo>
                    <a:cubicBezTo>
                      <a:pt x="18" y="129"/>
                      <a:pt x="18" y="129"/>
                      <a:pt x="18" y="129"/>
                    </a:cubicBezTo>
                    <a:cubicBezTo>
                      <a:pt x="30" y="129"/>
                      <a:pt x="30" y="129"/>
                      <a:pt x="30" y="129"/>
                    </a:cubicBezTo>
                    <a:cubicBezTo>
                      <a:pt x="44" y="128"/>
                      <a:pt x="44" y="128"/>
                      <a:pt x="44" y="128"/>
                    </a:cubicBezTo>
                    <a:cubicBezTo>
                      <a:pt x="53" y="130"/>
                      <a:pt x="53" y="130"/>
                      <a:pt x="53" y="130"/>
                    </a:cubicBezTo>
                    <a:cubicBezTo>
                      <a:pt x="59" y="132"/>
                      <a:pt x="59" y="132"/>
                      <a:pt x="59" y="132"/>
                    </a:cubicBezTo>
                    <a:cubicBezTo>
                      <a:pt x="62" y="136"/>
                      <a:pt x="62" y="136"/>
                      <a:pt x="62" y="136"/>
                    </a:cubicBezTo>
                    <a:cubicBezTo>
                      <a:pt x="65" y="141"/>
                      <a:pt x="65" y="141"/>
                      <a:pt x="65" y="141"/>
                    </a:cubicBezTo>
                    <a:cubicBezTo>
                      <a:pt x="66" y="149"/>
                      <a:pt x="66" y="149"/>
                      <a:pt x="66" y="149"/>
                    </a:cubicBezTo>
                    <a:cubicBezTo>
                      <a:pt x="66" y="156"/>
                      <a:pt x="66" y="156"/>
                      <a:pt x="66" y="156"/>
                    </a:cubicBezTo>
                    <a:cubicBezTo>
                      <a:pt x="69" y="158"/>
                      <a:pt x="69" y="158"/>
                      <a:pt x="69" y="158"/>
                    </a:cubicBezTo>
                    <a:cubicBezTo>
                      <a:pt x="71" y="162"/>
                      <a:pt x="71" y="162"/>
                      <a:pt x="71" y="162"/>
                    </a:cubicBezTo>
                    <a:cubicBezTo>
                      <a:pt x="72" y="168"/>
                      <a:pt x="72" y="168"/>
                      <a:pt x="72" y="168"/>
                    </a:cubicBezTo>
                    <a:cubicBezTo>
                      <a:pt x="73" y="175"/>
                      <a:pt x="73" y="175"/>
                      <a:pt x="73" y="175"/>
                    </a:cubicBezTo>
                    <a:cubicBezTo>
                      <a:pt x="75" y="178"/>
                      <a:pt x="75" y="178"/>
                      <a:pt x="75" y="178"/>
                    </a:cubicBezTo>
                    <a:cubicBezTo>
                      <a:pt x="83" y="178"/>
                      <a:pt x="83" y="178"/>
                      <a:pt x="83" y="178"/>
                    </a:cubicBezTo>
                    <a:cubicBezTo>
                      <a:pt x="87" y="175"/>
                      <a:pt x="87" y="175"/>
                      <a:pt x="87" y="175"/>
                    </a:cubicBezTo>
                    <a:cubicBezTo>
                      <a:pt x="91" y="173"/>
                      <a:pt x="91" y="173"/>
                      <a:pt x="91" y="173"/>
                    </a:cubicBezTo>
                    <a:cubicBezTo>
                      <a:pt x="97" y="173"/>
                      <a:pt x="97" y="173"/>
                      <a:pt x="97" y="173"/>
                    </a:cubicBezTo>
                    <a:cubicBezTo>
                      <a:pt x="99" y="176"/>
                      <a:pt x="99" y="176"/>
                      <a:pt x="99" y="176"/>
                    </a:cubicBezTo>
                    <a:cubicBezTo>
                      <a:pt x="103" y="177"/>
                      <a:pt x="103" y="177"/>
                      <a:pt x="103" y="177"/>
                    </a:cubicBezTo>
                    <a:cubicBezTo>
                      <a:pt x="105" y="174"/>
                      <a:pt x="105" y="174"/>
                      <a:pt x="105" y="174"/>
                    </a:cubicBezTo>
                    <a:cubicBezTo>
                      <a:pt x="106" y="166"/>
                      <a:pt x="106" y="166"/>
                      <a:pt x="106" y="166"/>
                    </a:cubicBezTo>
                    <a:cubicBezTo>
                      <a:pt x="112" y="162"/>
                      <a:pt x="112" y="162"/>
                      <a:pt x="112" y="162"/>
                    </a:cubicBezTo>
                    <a:cubicBezTo>
                      <a:pt x="113" y="158"/>
                      <a:pt x="113" y="158"/>
                      <a:pt x="113" y="158"/>
                    </a:cubicBezTo>
                    <a:cubicBezTo>
                      <a:pt x="116" y="153"/>
                      <a:pt x="116" y="153"/>
                      <a:pt x="116" y="153"/>
                    </a:cubicBezTo>
                    <a:cubicBezTo>
                      <a:pt x="120" y="148"/>
                      <a:pt x="120" y="148"/>
                      <a:pt x="120" y="148"/>
                    </a:cubicBezTo>
                    <a:cubicBezTo>
                      <a:pt x="133" y="142"/>
                      <a:pt x="133" y="142"/>
                      <a:pt x="133" y="142"/>
                    </a:cubicBezTo>
                    <a:cubicBezTo>
                      <a:pt x="138" y="137"/>
                      <a:pt x="138" y="137"/>
                      <a:pt x="138" y="137"/>
                    </a:cubicBezTo>
                    <a:cubicBezTo>
                      <a:pt x="146" y="130"/>
                      <a:pt x="146" y="130"/>
                      <a:pt x="146" y="130"/>
                    </a:cubicBezTo>
                    <a:cubicBezTo>
                      <a:pt x="158" y="120"/>
                      <a:pt x="158" y="120"/>
                      <a:pt x="158" y="120"/>
                    </a:cubicBezTo>
                    <a:cubicBezTo>
                      <a:pt x="158" y="120"/>
                      <a:pt x="158" y="116"/>
                      <a:pt x="159" y="115"/>
                    </a:cubicBezTo>
                    <a:cubicBezTo>
                      <a:pt x="159" y="114"/>
                      <a:pt x="162" y="110"/>
                      <a:pt x="162" y="110"/>
                    </a:cubicBezTo>
                    <a:cubicBezTo>
                      <a:pt x="163" y="104"/>
                      <a:pt x="163" y="104"/>
                      <a:pt x="163" y="104"/>
                    </a:cubicBezTo>
                    <a:cubicBezTo>
                      <a:pt x="167" y="97"/>
                      <a:pt x="167" y="97"/>
                      <a:pt x="167" y="97"/>
                    </a:cubicBezTo>
                    <a:cubicBezTo>
                      <a:pt x="174" y="88"/>
                      <a:pt x="174" y="88"/>
                      <a:pt x="174" y="88"/>
                    </a:cubicBezTo>
                    <a:cubicBezTo>
                      <a:pt x="179" y="81"/>
                      <a:pt x="179" y="81"/>
                      <a:pt x="179" y="81"/>
                    </a:cubicBezTo>
                    <a:cubicBezTo>
                      <a:pt x="184" y="77"/>
                      <a:pt x="184" y="77"/>
                      <a:pt x="184" y="77"/>
                    </a:cubicBezTo>
                    <a:cubicBezTo>
                      <a:pt x="186" y="76"/>
                      <a:pt x="186" y="76"/>
                      <a:pt x="186" y="76"/>
                    </a:cubicBezTo>
                    <a:cubicBezTo>
                      <a:pt x="186" y="57"/>
                      <a:pt x="186" y="57"/>
                      <a:pt x="186" y="57"/>
                    </a:cubicBezTo>
                    <a:cubicBezTo>
                      <a:pt x="179" y="55"/>
                      <a:pt x="179" y="55"/>
                      <a:pt x="179" y="55"/>
                    </a:cubicBezTo>
                    <a:cubicBezTo>
                      <a:pt x="169" y="52"/>
                      <a:pt x="169" y="52"/>
                      <a:pt x="169" y="52"/>
                    </a:cubicBezTo>
                    <a:cubicBezTo>
                      <a:pt x="169" y="52"/>
                      <a:pt x="159" y="46"/>
                      <a:pt x="157" y="45"/>
                    </a:cubicBezTo>
                    <a:cubicBezTo>
                      <a:pt x="156" y="44"/>
                      <a:pt x="151" y="42"/>
                      <a:pt x="150" y="41"/>
                    </a:cubicBezTo>
                    <a:cubicBezTo>
                      <a:pt x="149" y="40"/>
                      <a:pt x="144" y="40"/>
                      <a:pt x="142" y="40"/>
                    </a:cubicBezTo>
                    <a:cubicBezTo>
                      <a:pt x="140" y="40"/>
                      <a:pt x="137" y="40"/>
                      <a:pt x="135" y="39"/>
                    </a:cubicBezTo>
                    <a:cubicBezTo>
                      <a:pt x="134" y="38"/>
                      <a:pt x="135" y="29"/>
                      <a:pt x="135" y="29"/>
                    </a:cubicBezTo>
                    <a:cubicBezTo>
                      <a:pt x="135" y="29"/>
                      <a:pt x="130" y="27"/>
                      <a:pt x="129" y="26"/>
                    </a:cubicBezTo>
                    <a:cubicBezTo>
                      <a:pt x="128" y="25"/>
                      <a:pt x="130" y="23"/>
                      <a:pt x="128" y="22"/>
                    </a:cubicBezTo>
                    <a:cubicBezTo>
                      <a:pt x="126" y="21"/>
                      <a:pt x="121" y="21"/>
                      <a:pt x="119" y="21"/>
                    </a:cubicBezTo>
                    <a:cubicBezTo>
                      <a:pt x="117" y="21"/>
                      <a:pt x="111" y="21"/>
                      <a:pt x="111" y="21"/>
                    </a:cubicBezTo>
                    <a:cubicBezTo>
                      <a:pt x="109" y="15"/>
                      <a:pt x="109" y="15"/>
                      <a:pt x="109" y="15"/>
                    </a:cubicBezTo>
                    <a:cubicBezTo>
                      <a:pt x="112" y="12"/>
                      <a:pt x="112" y="12"/>
                      <a:pt x="112" y="12"/>
                    </a:cubicBezTo>
                    <a:cubicBezTo>
                      <a:pt x="113" y="8"/>
                      <a:pt x="113" y="8"/>
                      <a:pt x="113" y="8"/>
                    </a:cubicBezTo>
                    <a:cubicBezTo>
                      <a:pt x="115" y="4"/>
                      <a:pt x="115" y="4"/>
                      <a:pt x="115" y="4"/>
                    </a:cubicBezTo>
                    <a:cubicBezTo>
                      <a:pt x="112" y="5"/>
                      <a:pt x="112" y="5"/>
                      <a:pt x="112" y="5"/>
                    </a:cubicBezTo>
                    <a:cubicBezTo>
                      <a:pt x="111" y="6"/>
                      <a:pt x="111" y="6"/>
                      <a:pt x="111" y="6"/>
                    </a:cubicBezTo>
                    <a:cubicBezTo>
                      <a:pt x="105" y="8"/>
                      <a:pt x="105" y="8"/>
                      <a:pt x="105" y="8"/>
                    </a:cubicBezTo>
                    <a:cubicBezTo>
                      <a:pt x="99" y="8"/>
                      <a:pt x="99" y="8"/>
                      <a:pt x="99" y="8"/>
                    </a:cubicBezTo>
                    <a:cubicBezTo>
                      <a:pt x="99" y="8"/>
                      <a:pt x="93" y="8"/>
                      <a:pt x="92" y="8"/>
                    </a:cubicBezTo>
                    <a:cubicBezTo>
                      <a:pt x="91" y="8"/>
                      <a:pt x="85" y="9"/>
                      <a:pt x="85" y="9"/>
                    </a:cubicBezTo>
                    <a:cubicBezTo>
                      <a:pt x="85" y="9"/>
                      <a:pt x="80" y="9"/>
                      <a:pt x="78" y="9"/>
                    </a:cubicBezTo>
                    <a:cubicBezTo>
                      <a:pt x="76" y="9"/>
                      <a:pt x="73" y="9"/>
                      <a:pt x="71" y="8"/>
                    </a:cubicBezTo>
                    <a:cubicBezTo>
                      <a:pt x="69" y="7"/>
                      <a:pt x="66" y="6"/>
                      <a:pt x="65" y="5"/>
                    </a:cubicBezTo>
                    <a:cubicBezTo>
                      <a:pt x="64" y="5"/>
                      <a:pt x="57" y="1"/>
                      <a:pt x="57" y="1"/>
                    </a:cubicBezTo>
                    <a:cubicBezTo>
                      <a:pt x="57" y="1"/>
                      <a:pt x="55" y="0"/>
                      <a:pt x="53" y="0"/>
                    </a:cubicBezTo>
                    <a:cubicBezTo>
                      <a:pt x="52" y="0"/>
                      <a:pt x="47" y="1"/>
                      <a:pt x="46" y="1"/>
                    </a:cubicBezTo>
                    <a:cubicBezTo>
                      <a:pt x="45" y="1"/>
                      <a:pt x="38" y="3"/>
                      <a:pt x="38" y="3"/>
                    </a:cubicBezTo>
                    <a:cubicBezTo>
                      <a:pt x="34" y="6"/>
                      <a:pt x="34" y="6"/>
                      <a:pt x="34" y="6"/>
                    </a:cubicBezTo>
                    <a:cubicBezTo>
                      <a:pt x="30" y="9"/>
                      <a:pt x="30" y="9"/>
                      <a:pt x="30" y="9"/>
                    </a:cubicBezTo>
                    <a:cubicBezTo>
                      <a:pt x="26" y="14"/>
                      <a:pt x="26" y="14"/>
                      <a:pt x="26" y="14"/>
                    </a:cubicBezTo>
                    <a:cubicBezTo>
                      <a:pt x="22" y="14"/>
                      <a:pt x="22" y="14"/>
                      <a:pt x="22" y="14"/>
                    </a:cubicBezTo>
                    <a:cubicBezTo>
                      <a:pt x="22" y="14"/>
                      <a:pt x="18" y="13"/>
                      <a:pt x="16" y="13"/>
                    </a:cubicBezTo>
                    <a:cubicBezTo>
                      <a:pt x="15" y="13"/>
                      <a:pt x="9" y="9"/>
                      <a:pt x="9" y="9"/>
                    </a:cubicBez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54" name="Freeform 18"/>
              <p:cNvSpPr>
                <a:spLocks/>
              </p:cNvSpPr>
              <p:nvPr/>
            </p:nvSpPr>
            <p:spPr bwMode="auto">
              <a:xfrm>
                <a:off x="9185275" y="2878138"/>
                <a:ext cx="706437" cy="654050"/>
              </a:xfrm>
              <a:custGeom>
                <a:avLst/>
                <a:gdLst>
                  <a:gd name="T0" fmla="*/ 78 w 188"/>
                  <a:gd name="T1" fmla="*/ 3 h 174"/>
                  <a:gd name="T2" fmla="*/ 89 w 188"/>
                  <a:gd name="T3" fmla="*/ 8 h 174"/>
                  <a:gd name="T4" fmla="*/ 101 w 188"/>
                  <a:gd name="T5" fmla="*/ 15 h 174"/>
                  <a:gd name="T6" fmla="*/ 107 w 188"/>
                  <a:gd name="T7" fmla="*/ 4 h 174"/>
                  <a:gd name="T8" fmla="*/ 117 w 188"/>
                  <a:gd name="T9" fmla="*/ 9 h 174"/>
                  <a:gd name="T10" fmla="*/ 122 w 188"/>
                  <a:gd name="T11" fmla="*/ 14 h 174"/>
                  <a:gd name="T12" fmla="*/ 134 w 188"/>
                  <a:gd name="T13" fmla="*/ 14 h 174"/>
                  <a:gd name="T14" fmla="*/ 141 w 188"/>
                  <a:gd name="T15" fmla="*/ 18 h 174"/>
                  <a:gd name="T16" fmla="*/ 148 w 188"/>
                  <a:gd name="T17" fmla="*/ 15 h 174"/>
                  <a:gd name="T18" fmla="*/ 159 w 188"/>
                  <a:gd name="T19" fmla="*/ 10 h 174"/>
                  <a:gd name="T20" fmla="*/ 173 w 188"/>
                  <a:gd name="T21" fmla="*/ 7 h 174"/>
                  <a:gd name="T22" fmla="*/ 182 w 188"/>
                  <a:gd name="T23" fmla="*/ 6 h 174"/>
                  <a:gd name="T24" fmla="*/ 180 w 188"/>
                  <a:gd name="T25" fmla="*/ 17 h 174"/>
                  <a:gd name="T26" fmla="*/ 183 w 188"/>
                  <a:gd name="T27" fmla="*/ 37 h 174"/>
                  <a:gd name="T28" fmla="*/ 188 w 188"/>
                  <a:gd name="T29" fmla="*/ 42 h 174"/>
                  <a:gd name="T30" fmla="*/ 187 w 188"/>
                  <a:gd name="T31" fmla="*/ 54 h 174"/>
                  <a:gd name="T32" fmla="*/ 181 w 188"/>
                  <a:gd name="T33" fmla="*/ 51 h 174"/>
                  <a:gd name="T34" fmla="*/ 173 w 188"/>
                  <a:gd name="T35" fmla="*/ 50 h 174"/>
                  <a:gd name="T36" fmla="*/ 172 w 188"/>
                  <a:gd name="T37" fmla="*/ 57 h 174"/>
                  <a:gd name="T38" fmla="*/ 162 w 188"/>
                  <a:gd name="T39" fmla="*/ 59 h 174"/>
                  <a:gd name="T40" fmla="*/ 162 w 188"/>
                  <a:gd name="T41" fmla="*/ 72 h 174"/>
                  <a:gd name="T42" fmla="*/ 163 w 188"/>
                  <a:gd name="T43" fmla="*/ 77 h 174"/>
                  <a:gd name="T44" fmla="*/ 160 w 188"/>
                  <a:gd name="T45" fmla="*/ 81 h 174"/>
                  <a:gd name="T46" fmla="*/ 150 w 188"/>
                  <a:gd name="T47" fmla="*/ 88 h 174"/>
                  <a:gd name="T48" fmla="*/ 149 w 188"/>
                  <a:gd name="T49" fmla="*/ 99 h 174"/>
                  <a:gd name="T50" fmla="*/ 152 w 188"/>
                  <a:gd name="T51" fmla="*/ 105 h 174"/>
                  <a:gd name="T52" fmla="*/ 155 w 188"/>
                  <a:gd name="T53" fmla="*/ 112 h 174"/>
                  <a:gd name="T54" fmla="*/ 147 w 188"/>
                  <a:gd name="T55" fmla="*/ 119 h 174"/>
                  <a:gd name="T56" fmla="*/ 147 w 188"/>
                  <a:gd name="T57" fmla="*/ 126 h 174"/>
                  <a:gd name="T58" fmla="*/ 151 w 188"/>
                  <a:gd name="T59" fmla="*/ 129 h 174"/>
                  <a:gd name="T60" fmla="*/ 151 w 188"/>
                  <a:gd name="T61" fmla="*/ 138 h 174"/>
                  <a:gd name="T62" fmla="*/ 142 w 188"/>
                  <a:gd name="T63" fmla="*/ 143 h 174"/>
                  <a:gd name="T64" fmla="*/ 138 w 188"/>
                  <a:gd name="T65" fmla="*/ 150 h 174"/>
                  <a:gd name="T66" fmla="*/ 128 w 188"/>
                  <a:gd name="T67" fmla="*/ 147 h 174"/>
                  <a:gd name="T68" fmla="*/ 113 w 188"/>
                  <a:gd name="T69" fmla="*/ 146 h 174"/>
                  <a:gd name="T70" fmla="*/ 102 w 188"/>
                  <a:gd name="T71" fmla="*/ 149 h 174"/>
                  <a:gd name="T72" fmla="*/ 91 w 188"/>
                  <a:gd name="T73" fmla="*/ 151 h 174"/>
                  <a:gd name="T74" fmla="*/ 75 w 188"/>
                  <a:gd name="T75" fmla="*/ 154 h 174"/>
                  <a:gd name="T76" fmla="*/ 65 w 188"/>
                  <a:gd name="T77" fmla="*/ 164 h 174"/>
                  <a:gd name="T78" fmla="*/ 56 w 188"/>
                  <a:gd name="T79" fmla="*/ 174 h 174"/>
                  <a:gd name="T80" fmla="*/ 43 w 188"/>
                  <a:gd name="T81" fmla="*/ 167 h 174"/>
                  <a:gd name="T82" fmla="*/ 29 w 188"/>
                  <a:gd name="T83" fmla="*/ 160 h 174"/>
                  <a:gd name="T84" fmla="*/ 17 w 188"/>
                  <a:gd name="T85" fmla="*/ 153 h 174"/>
                  <a:gd name="T86" fmla="*/ 8 w 188"/>
                  <a:gd name="T87" fmla="*/ 148 h 174"/>
                  <a:gd name="T88" fmla="*/ 3 w 188"/>
                  <a:gd name="T89" fmla="*/ 141 h 174"/>
                  <a:gd name="T90" fmla="*/ 2 w 188"/>
                  <a:gd name="T91" fmla="*/ 131 h 174"/>
                  <a:gd name="T92" fmla="*/ 0 w 188"/>
                  <a:gd name="T93" fmla="*/ 117 h 174"/>
                  <a:gd name="T94" fmla="*/ 9 w 188"/>
                  <a:gd name="T95" fmla="*/ 106 h 174"/>
                  <a:gd name="T96" fmla="*/ 16 w 188"/>
                  <a:gd name="T97" fmla="*/ 95 h 174"/>
                  <a:gd name="T98" fmla="*/ 30 w 188"/>
                  <a:gd name="T99" fmla="*/ 82 h 174"/>
                  <a:gd name="T100" fmla="*/ 37 w 188"/>
                  <a:gd name="T101" fmla="*/ 76 h 174"/>
                  <a:gd name="T102" fmla="*/ 44 w 188"/>
                  <a:gd name="T103" fmla="*/ 63 h 174"/>
                  <a:gd name="T104" fmla="*/ 54 w 188"/>
                  <a:gd name="T105" fmla="*/ 56 h 174"/>
                  <a:gd name="T106" fmla="*/ 59 w 188"/>
                  <a:gd name="T107" fmla="*/ 39 h 174"/>
                  <a:gd name="T108" fmla="*/ 64 w 188"/>
                  <a:gd name="T109" fmla="*/ 25 h 174"/>
                  <a:gd name="T110" fmla="*/ 68 w 188"/>
                  <a:gd name="T111" fmla="*/ 9 h 174"/>
                  <a:gd name="T112" fmla="*/ 73 w 188"/>
                  <a:gd name="T113" fmla="*/ 0 h 1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88" h="174">
                    <a:moveTo>
                      <a:pt x="73" y="0"/>
                    </a:moveTo>
                    <a:cubicBezTo>
                      <a:pt x="78" y="3"/>
                      <a:pt x="78" y="3"/>
                      <a:pt x="78" y="3"/>
                    </a:cubicBezTo>
                    <a:cubicBezTo>
                      <a:pt x="84" y="7"/>
                      <a:pt x="84" y="7"/>
                      <a:pt x="84" y="7"/>
                    </a:cubicBezTo>
                    <a:cubicBezTo>
                      <a:pt x="89" y="8"/>
                      <a:pt x="89" y="8"/>
                      <a:pt x="89" y="8"/>
                    </a:cubicBezTo>
                    <a:cubicBezTo>
                      <a:pt x="95" y="13"/>
                      <a:pt x="95" y="13"/>
                      <a:pt x="95" y="13"/>
                    </a:cubicBezTo>
                    <a:cubicBezTo>
                      <a:pt x="101" y="15"/>
                      <a:pt x="101" y="15"/>
                      <a:pt x="101" y="15"/>
                    </a:cubicBezTo>
                    <a:cubicBezTo>
                      <a:pt x="102" y="7"/>
                      <a:pt x="102" y="7"/>
                      <a:pt x="102" y="7"/>
                    </a:cubicBezTo>
                    <a:cubicBezTo>
                      <a:pt x="107" y="4"/>
                      <a:pt x="107" y="4"/>
                      <a:pt x="107" y="4"/>
                    </a:cubicBezTo>
                    <a:cubicBezTo>
                      <a:pt x="116" y="4"/>
                      <a:pt x="116" y="4"/>
                      <a:pt x="116" y="4"/>
                    </a:cubicBezTo>
                    <a:cubicBezTo>
                      <a:pt x="117" y="9"/>
                      <a:pt x="117" y="9"/>
                      <a:pt x="117" y="9"/>
                    </a:cubicBezTo>
                    <a:cubicBezTo>
                      <a:pt x="118" y="14"/>
                      <a:pt x="118" y="14"/>
                      <a:pt x="118" y="14"/>
                    </a:cubicBezTo>
                    <a:cubicBezTo>
                      <a:pt x="122" y="14"/>
                      <a:pt x="122" y="14"/>
                      <a:pt x="122" y="14"/>
                    </a:cubicBezTo>
                    <a:cubicBezTo>
                      <a:pt x="129" y="14"/>
                      <a:pt x="129" y="14"/>
                      <a:pt x="129" y="14"/>
                    </a:cubicBezTo>
                    <a:cubicBezTo>
                      <a:pt x="134" y="14"/>
                      <a:pt x="134" y="14"/>
                      <a:pt x="134" y="14"/>
                    </a:cubicBezTo>
                    <a:cubicBezTo>
                      <a:pt x="139" y="17"/>
                      <a:pt x="139" y="17"/>
                      <a:pt x="139" y="17"/>
                    </a:cubicBezTo>
                    <a:cubicBezTo>
                      <a:pt x="141" y="18"/>
                      <a:pt x="141" y="18"/>
                      <a:pt x="141" y="18"/>
                    </a:cubicBezTo>
                    <a:cubicBezTo>
                      <a:pt x="148" y="18"/>
                      <a:pt x="148" y="18"/>
                      <a:pt x="148" y="18"/>
                    </a:cubicBezTo>
                    <a:cubicBezTo>
                      <a:pt x="148" y="15"/>
                      <a:pt x="148" y="15"/>
                      <a:pt x="148" y="15"/>
                    </a:cubicBezTo>
                    <a:cubicBezTo>
                      <a:pt x="154" y="13"/>
                      <a:pt x="154" y="13"/>
                      <a:pt x="154" y="13"/>
                    </a:cubicBezTo>
                    <a:cubicBezTo>
                      <a:pt x="159" y="10"/>
                      <a:pt x="159" y="10"/>
                      <a:pt x="159" y="10"/>
                    </a:cubicBezTo>
                    <a:cubicBezTo>
                      <a:pt x="166" y="9"/>
                      <a:pt x="166" y="9"/>
                      <a:pt x="166" y="9"/>
                    </a:cubicBezTo>
                    <a:cubicBezTo>
                      <a:pt x="173" y="7"/>
                      <a:pt x="173" y="7"/>
                      <a:pt x="173" y="7"/>
                    </a:cubicBezTo>
                    <a:cubicBezTo>
                      <a:pt x="178" y="6"/>
                      <a:pt x="178" y="6"/>
                      <a:pt x="178" y="6"/>
                    </a:cubicBezTo>
                    <a:cubicBezTo>
                      <a:pt x="182" y="6"/>
                      <a:pt x="182" y="6"/>
                      <a:pt x="182" y="6"/>
                    </a:cubicBezTo>
                    <a:cubicBezTo>
                      <a:pt x="182" y="16"/>
                      <a:pt x="182" y="16"/>
                      <a:pt x="182" y="16"/>
                    </a:cubicBezTo>
                    <a:cubicBezTo>
                      <a:pt x="180" y="17"/>
                      <a:pt x="180" y="17"/>
                      <a:pt x="180" y="17"/>
                    </a:cubicBezTo>
                    <a:cubicBezTo>
                      <a:pt x="181" y="34"/>
                      <a:pt x="181" y="34"/>
                      <a:pt x="181" y="34"/>
                    </a:cubicBezTo>
                    <a:cubicBezTo>
                      <a:pt x="183" y="37"/>
                      <a:pt x="183" y="37"/>
                      <a:pt x="183" y="37"/>
                    </a:cubicBezTo>
                    <a:cubicBezTo>
                      <a:pt x="186" y="41"/>
                      <a:pt x="186" y="41"/>
                      <a:pt x="186" y="41"/>
                    </a:cubicBezTo>
                    <a:cubicBezTo>
                      <a:pt x="188" y="42"/>
                      <a:pt x="188" y="42"/>
                      <a:pt x="188" y="42"/>
                    </a:cubicBezTo>
                    <a:cubicBezTo>
                      <a:pt x="188" y="52"/>
                      <a:pt x="188" y="52"/>
                      <a:pt x="188" y="52"/>
                    </a:cubicBezTo>
                    <a:cubicBezTo>
                      <a:pt x="187" y="54"/>
                      <a:pt x="187" y="54"/>
                      <a:pt x="187" y="54"/>
                    </a:cubicBezTo>
                    <a:cubicBezTo>
                      <a:pt x="184" y="54"/>
                      <a:pt x="184" y="54"/>
                      <a:pt x="184" y="54"/>
                    </a:cubicBezTo>
                    <a:cubicBezTo>
                      <a:pt x="181" y="51"/>
                      <a:pt x="181" y="51"/>
                      <a:pt x="181" y="51"/>
                    </a:cubicBezTo>
                    <a:cubicBezTo>
                      <a:pt x="177" y="49"/>
                      <a:pt x="177" y="49"/>
                      <a:pt x="177" y="49"/>
                    </a:cubicBezTo>
                    <a:cubicBezTo>
                      <a:pt x="173" y="50"/>
                      <a:pt x="173" y="50"/>
                      <a:pt x="173" y="50"/>
                    </a:cubicBezTo>
                    <a:cubicBezTo>
                      <a:pt x="172" y="54"/>
                      <a:pt x="172" y="54"/>
                      <a:pt x="172" y="54"/>
                    </a:cubicBezTo>
                    <a:cubicBezTo>
                      <a:pt x="172" y="57"/>
                      <a:pt x="172" y="57"/>
                      <a:pt x="172" y="57"/>
                    </a:cubicBezTo>
                    <a:cubicBezTo>
                      <a:pt x="166" y="58"/>
                      <a:pt x="166" y="58"/>
                      <a:pt x="166" y="58"/>
                    </a:cubicBezTo>
                    <a:cubicBezTo>
                      <a:pt x="162" y="59"/>
                      <a:pt x="162" y="59"/>
                      <a:pt x="162" y="59"/>
                    </a:cubicBezTo>
                    <a:cubicBezTo>
                      <a:pt x="162" y="63"/>
                      <a:pt x="162" y="63"/>
                      <a:pt x="162" y="63"/>
                    </a:cubicBezTo>
                    <a:cubicBezTo>
                      <a:pt x="162" y="72"/>
                      <a:pt x="162" y="72"/>
                      <a:pt x="162" y="72"/>
                    </a:cubicBezTo>
                    <a:cubicBezTo>
                      <a:pt x="163" y="75"/>
                      <a:pt x="163" y="75"/>
                      <a:pt x="163" y="75"/>
                    </a:cubicBezTo>
                    <a:cubicBezTo>
                      <a:pt x="163" y="77"/>
                      <a:pt x="163" y="77"/>
                      <a:pt x="163" y="77"/>
                    </a:cubicBezTo>
                    <a:cubicBezTo>
                      <a:pt x="164" y="81"/>
                      <a:pt x="164" y="81"/>
                      <a:pt x="164" y="81"/>
                    </a:cubicBezTo>
                    <a:cubicBezTo>
                      <a:pt x="160" y="81"/>
                      <a:pt x="160" y="81"/>
                      <a:pt x="160" y="81"/>
                    </a:cubicBezTo>
                    <a:cubicBezTo>
                      <a:pt x="154" y="82"/>
                      <a:pt x="154" y="82"/>
                      <a:pt x="154" y="82"/>
                    </a:cubicBezTo>
                    <a:cubicBezTo>
                      <a:pt x="150" y="88"/>
                      <a:pt x="150" y="88"/>
                      <a:pt x="150" y="88"/>
                    </a:cubicBezTo>
                    <a:cubicBezTo>
                      <a:pt x="149" y="94"/>
                      <a:pt x="149" y="94"/>
                      <a:pt x="149" y="94"/>
                    </a:cubicBezTo>
                    <a:cubicBezTo>
                      <a:pt x="149" y="99"/>
                      <a:pt x="149" y="99"/>
                      <a:pt x="149" y="99"/>
                    </a:cubicBezTo>
                    <a:cubicBezTo>
                      <a:pt x="150" y="103"/>
                      <a:pt x="150" y="103"/>
                      <a:pt x="150" y="103"/>
                    </a:cubicBezTo>
                    <a:cubicBezTo>
                      <a:pt x="152" y="105"/>
                      <a:pt x="152" y="105"/>
                      <a:pt x="152" y="105"/>
                    </a:cubicBezTo>
                    <a:cubicBezTo>
                      <a:pt x="154" y="109"/>
                      <a:pt x="154" y="109"/>
                      <a:pt x="154" y="109"/>
                    </a:cubicBezTo>
                    <a:cubicBezTo>
                      <a:pt x="155" y="112"/>
                      <a:pt x="155" y="112"/>
                      <a:pt x="155" y="112"/>
                    </a:cubicBezTo>
                    <a:cubicBezTo>
                      <a:pt x="151" y="115"/>
                      <a:pt x="151" y="115"/>
                      <a:pt x="151" y="115"/>
                    </a:cubicBezTo>
                    <a:cubicBezTo>
                      <a:pt x="147" y="119"/>
                      <a:pt x="147" y="119"/>
                      <a:pt x="147" y="119"/>
                    </a:cubicBezTo>
                    <a:cubicBezTo>
                      <a:pt x="146" y="122"/>
                      <a:pt x="146" y="122"/>
                      <a:pt x="146" y="122"/>
                    </a:cubicBezTo>
                    <a:cubicBezTo>
                      <a:pt x="147" y="126"/>
                      <a:pt x="147" y="126"/>
                      <a:pt x="147" y="126"/>
                    </a:cubicBezTo>
                    <a:cubicBezTo>
                      <a:pt x="150" y="127"/>
                      <a:pt x="150" y="127"/>
                      <a:pt x="150" y="127"/>
                    </a:cubicBezTo>
                    <a:cubicBezTo>
                      <a:pt x="151" y="129"/>
                      <a:pt x="151" y="129"/>
                      <a:pt x="151" y="129"/>
                    </a:cubicBezTo>
                    <a:cubicBezTo>
                      <a:pt x="151" y="135"/>
                      <a:pt x="151" y="135"/>
                      <a:pt x="151" y="135"/>
                    </a:cubicBezTo>
                    <a:cubicBezTo>
                      <a:pt x="151" y="138"/>
                      <a:pt x="151" y="138"/>
                      <a:pt x="151" y="138"/>
                    </a:cubicBezTo>
                    <a:cubicBezTo>
                      <a:pt x="147" y="141"/>
                      <a:pt x="147" y="141"/>
                      <a:pt x="147" y="141"/>
                    </a:cubicBezTo>
                    <a:cubicBezTo>
                      <a:pt x="142" y="143"/>
                      <a:pt x="142" y="143"/>
                      <a:pt x="142" y="143"/>
                    </a:cubicBezTo>
                    <a:cubicBezTo>
                      <a:pt x="139" y="147"/>
                      <a:pt x="139" y="147"/>
                      <a:pt x="139" y="147"/>
                    </a:cubicBezTo>
                    <a:cubicBezTo>
                      <a:pt x="138" y="150"/>
                      <a:pt x="138" y="150"/>
                      <a:pt x="138" y="150"/>
                    </a:cubicBezTo>
                    <a:cubicBezTo>
                      <a:pt x="134" y="148"/>
                      <a:pt x="134" y="148"/>
                      <a:pt x="134" y="148"/>
                    </a:cubicBezTo>
                    <a:cubicBezTo>
                      <a:pt x="128" y="147"/>
                      <a:pt x="128" y="147"/>
                      <a:pt x="128" y="147"/>
                    </a:cubicBezTo>
                    <a:cubicBezTo>
                      <a:pt x="121" y="147"/>
                      <a:pt x="121" y="147"/>
                      <a:pt x="121" y="147"/>
                    </a:cubicBezTo>
                    <a:cubicBezTo>
                      <a:pt x="113" y="146"/>
                      <a:pt x="113" y="146"/>
                      <a:pt x="113" y="146"/>
                    </a:cubicBezTo>
                    <a:cubicBezTo>
                      <a:pt x="113" y="146"/>
                      <a:pt x="109" y="147"/>
                      <a:pt x="108" y="147"/>
                    </a:cubicBezTo>
                    <a:cubicBezTo>
                      <a:pt x="107" y="147"/>
                      <a:pt x="102" y="149"/>
                      <a:pt x="102" y="149"/>
                    </a:cubicBezTo>
                    <a:cubicBezTo>
                      <a:pt x="98" y="152"/>
                      <a:pt x="98" y="152"/>
                      <a:pt x="98" y="152"/>
                    </a:cubicBezTo>
                    <a:cubicBezTo>
                      <a:pt x="91" y="151"/>
                      <a:pt x="91" y="151"/>
                      <a:pt x="91" y="151"/>
                    </a:cubicBezTo>
                    <a:cubicBezTo>
                      <a:pt x="81" y="153"/>
                      <a:pt x="81" y="153"/>
                      <a:pt x="81" y="153"/>
                    </a:cubicBezTo>
                    <a:cubicBezTo>
                      <a:pt x="81" y="153"/>
                      <a:pt x="76" y="154"/>
                      <a:pt x="75" y="154"/>
                    </a:cubicBezTo>
                    <a:cubicBezTo>
                      <a:pt x="74" y="154"/>
                      <a:pt x="70" y="158"/>
                      <a:pt x="70" y="158"/>
                    </a:cubicBezTo>
                    <a:cubicBezTo>
                      <a:pt x="65" y="164"/>
                      <a:pt x="65" y="164"/>
                      <a:pt x="65" y="164"/>
                    </a:cubicBezTo>
                    <a:cubicBezTo>
                      <a:pt x="62" y="168"/>
                      <a:pt x="62" y="168"/>
                      <a:pt x="62" y="168"/>
                    </a:cubicBezTo>
                    <a:cubicBezTo>
                      <a:pt x="56" y="174"/>
                      <a:pt x="56" y="174"/>
                      <a:pt x="56" y="174"/>
                    </a:cubicBezTo>
                    <a:cubicBezTo>
                      <a:pt x="50" y="170"/>
                      <a:pt x="50" y="170"/>
                      <a:pt x="50" y="170"/>
                    </a:cubicBezTo>
                    <a:cubicBezTo>
                      <a:pt x="43" y="167"/>
                      <a:pt x="43" y="167"/>
                      <a:pt x="43" y="167"/>
                    </a:cubicBezTo>
                    <a:cubicBezTo>
                      <a:pt x="43" y="167"/>
                      <a:pt x="39" y="164"/>
                      <a:pt x="38" y="164"/>
                    </a:cubicBezTo>
                    <a:cubicBezTo>
                      <a:pt x="36" y="164"/>
                      <a:pt x="30" y="160"/>
                      <a:pt x="29" y="160"/>
                    </a:cubicBezTo>
                    <a:cubicBezTo>
                      <a:pt x="28" y="160"/>
                      <a:pt x="23" y="157"/>
                      <a:pt x="23" y="157"/>
                    </a:cubicBezTo>
                    <a:cubicBezTo>
                      <a:pt x="22" y="156"/>
                      <a:pt x="20" y="154"/>
                      <a:pt x="17" y="153"/>
                    </a:cubicBezTo>
                    <a:cubicBezTo>
                      <a:pt x="14" y="152"/>
                      <a:pt x="11" y="151"/>
                      <a:pt x="11" y="151"/>
                    </a:cubicBezTo>
                    <a:cubicBezTo>
                      <a:pt x="8" y="148"/>
                      <a:pt x="8" y="148"/>
                      <a:pt x="8" y="148"/>
                    </a:cubicBezTo>
                    <a:cubicBezTo>
                      <a:pt x="8" y="144"/>
                      <a:pt x="8" y="144"/>
                      <a:pt x="8" y="144"/>
                    </a:cubicBezTo>
                    <a:cubicBezTo>
                      <a:pt x="3" y="141"/>
                      <a:pt x="3" y="141"/>
                      <a:pt x="3" y="141"/>
                    </a:cubicBezTo>
                    <a:cubicBezTo>
                      <a:pt x="2" y="136"/>
                      <a:pt x="2" y="136"/>
                      <a:pt x="2" y="136"/>
                    </a:cubicBezTo>
                    <a:cubicBezTo>
                      <a:pt x="2" y="131"/>
                      <a:pt x="2" y="131"/>
                      <a:pt x="2" y="131"/>
                    </a:cubicBezTo>
                    <a:cubicBezTo>
                      <a:pt x="1" y="126"/>
                      <a:pt x="1" y="126"/>
                      <a:pt x="1" y="126"/>
                    </a:cubicBezTo>
                    <a:cubicBezTo>
                      <a:pt x="0" y="117"/>
                      <a:pt x="0" y="117"/>
                      <a:pt x="0" y="117"/>
                    </a:cubicBezTo>
                    <a:cubicBezTo>
                      <a:pt x="4" y="108"/>
                      <a:pt x="4" y="108"/>
                      <a:pt x="4" y="108"/>
                    </a:cubicBezTo>
                    <a:cubicBezTo>
                      <a:pt x="9" y="106"/>
                      <a:pt x="9" y="106"/>
                      <a:pt x="9" y="106"/>
                    </a:cubicBezTo>
                    <a:cubicBezTo>
                      <a:pt x="13" y="101"/>
                      <a:pt x="13" y="101"/>
                      <a:pt x="13" y="101"/>
                    </a:cubicBezTo>
                    <a:cubicBezTo>
                      <a:pt x="16" y="95"/>
                      <a:pt x="16" y="95"/>
                      <a:pt x="16" y="95"/>
                    </a:cubicBezTo>
                    <a:cubicBezTo>
                      <a:pt x="25" y="84"/>
                      <a:pt x="25" y="84"/>
                      <a:pt x="25" y="84"/>
                    </a:cubicBezTo>
                    <a:cubicBezTo>
                      <a:pt x="30" y="82"/>
                      <a:pt x="30" y="82"/>
                      <a:pt x="30" y="82"/>
                    </a:cubicBezTo>
                    <a:cubicBezTo>
                      <a:pt x="36" y="80"/>
                      <a:pt x="36" y="80"/>
                      <a:pt x="36" y="80"/>
                    </a:cubicBezTo>
                    <a:cubicBezTo>
                      <a:pt x="37" y="76"/>
                      <a:pt x="37" y="76"/>
                      <a:pt x="37" y="76"/>
                    </a:cubicBezTo>
                    <a:cubicBezTo>
                      <a:pt x="40" y="69"/>
                      <a:pt x="40" y="69"/>
                      <a:pt x="40" y="69"/>
                    </a:cubicBezTo>
                    <a:cubicBezTo>
                      <a:pt x="44" y="63"/>
                      <a:pt x="44" y="63"/>
                      <a:pt x="44" y="63"/>
                    </a:cubicBezTo>
                    <a:cubicBezTo>
                      <a:pt x="49" y="61"/>
                      <a:pt x="49" y="61"/>
                      <a:pt x="49" y="61"/>
                    </a:cubicBezTo>
                    <a:cubicBezTo>
                      <a:pt x="54" y="56"/>
                      <a:pt x="54" y="56"/>
                      <a:pt x="54" y="56"/>
                    </a:cubicBezTo>
                    <a:cubicBezTo>
                      <a:pt x="56" y="51"/>
                      <a:pt x="56" y="51"/>
                      <a:pt x="56" y="51"/>
                    </a:cubicBezTo>
                    <a:cubicBezTo>
                      <a:pt x="59" y="39"/>
                      <a:pt x="59" y="39"/>
                      <a:pt x="59" y="39"/>
                    </a:cubicBezTo>
                    <a:cubicBezTo>
                      <a:pt x="62" y="32"/>
                      <a:pt x="62" y="32"/>
                      <a:pt x="62" y="32"/>
                    </a:cubicBezTo>
                    <a:cubicBezTo>
                      <a:pt x="64" y="25"/>
                      <a:pt x="64" y="25"/>
                      <a:pt x="64" y="25"/>
                    </a:cubicBezTo>
                    <a:cubicBezTo>
                      <a:pt x="64" y="25"/>
                      <a:pt x="64" y="21"/>
                      <a:pt x="65" y="19"/>
                    </a:cubicBezTo>
                    <a:cubicBezTo>
                      <a:pt x="67" y="16"/>
                      <a:pt x="67" y="10"/>
                      <a:pt x="68" y="9"/>
                    </a:cubicBezTo>
                    <a:cubicBezTo>
                      <a:pt x="69" y="9"/>
                      <a:pt x="71" y="3"/>
                      <a:pt x="71" y="3"/>
                    </a:cubicBezTo>
                    <a:lnTo>
                      <a:pt x="73" y="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</p:grpSp>
        <p:grpSp>
          <p:nvGrpSpPr>
            <p:cNvPr id="11" name="Grupo 16"/>
            <p:cNvGrpSpPr/>
            <p:nvPr/>
          </p:nvGrpSpPr>
          <p:grpSpPr>
            <a:xfrm>
              <a:off x="9383713" y="3789588"/>
              <a:ext cx="1304924" cy="1079501"/>
              <a:chOff x="9215438" y="3032125"/>
              <a:chExt cx="1304924" cy="1079501"/>
            </a:xfrm>
            <a:solidFill>
              <a:srgbClr val="ED7D31"/>
            </a:solidFill>
          </p:grpSpPr>
          <p:sp>
            <p:nvSpPr>
              <p:cNvPr id="48" name="Freeform 20"/>
              <p:cNvSpPr>
                <a:spLocks/>
              </p:cNvSpPr>
              <p:nvPr/>
            </p:nvSpPr>
            <p:spPr bwMode="auto">
              <a:xfrm>
                <a:off x="9215438" y="3595688"/>
                <a:ext cx="838200" cy="515938"/>
              </a:xfrm>
              <a:custGeom>
                <a:avLst/>
                <a:gdLst>
                  <a:gd name="T0" fmla="*/ 9 w 223"/>
                  <a:gd name="T1" fmla="*/ 69 h 137"/>
                  <a:gd name="T2" fmla="*/ 26 w 223"/>
                  <a:gd name="T3" fmla="*/ 69 h 137"/>
                  <a:gd name="T4" fmla="*/ 39 w 223"/>
                  <a:gd name="T5" fmla="*/ 71 h 137"/>
                  <a:gd name="T6" fmla="*/ 49 w 223"/>
                  <a:gd name="T7" fmla="*/ 76 h 137"/>
                  <a:gd name="T8" fmla="*/ 65 w 223"/>
                  <a:gd name="T9" fmla="*/ 76 h 137"/>
                  <a:gd name="T10" fmla="*/ 78 w 223"/>
                  <a:gd name="T11" fmla="*/ 77 h 137"/>
                  <a:gd name="T12" fmla="*/ 83 w 223"/>
                  <a:gd name="T13" fmla="*/ 83 h 137"/>
                  <a:gd name="T14" fmla="*/ 87 w 223"/>
                  <a:gd name="T15" fmla="*/ 89 h 137"/>
                  <a:gd name="T16" fmla="*/ 87 w 223"/>
                  <a:gd name="T17" fmla="*/ 98 h 137"/>
                  <a:gd name="T18" fmla="*/ 88 w 223"/>
                  <a:gd name="T19" fmla="*/ 105 h 137"/>
                  <a:gd name="T20" fmla="*/ 91 w 223"/>
                  <a:gd name="T21" fmla="*/ 109 h 137"/>
                  <a:gd name="T22" fmla="*/ 93 w 223"/>
                  <a:gd name="T23" fmla="*/ 115 h 137"/>
                  <a:gd name="T24" fmla="*/ 93 w 223"/>
                  <a:gd name="T25" fmla="*/ 123 h 137"/>
                  <a:gd name="T26" fmla="*/ 109 w 223"/>
                  <a:gd name="T27" fmla="*/ 124 h 137"/>
                  <a:gd name="T28" fmla="*/ 113 w 223"/>
                  <a:gd name="T29" fmla="*/ 127 h 137"/>
                  <a:gd name="T30" fmla="*/ 115 w 223"/>
                  <a:gd name="T31" fmla="*/ 134 h 137"/>
                  <a:gd name="T32" fmla="*/ 124 w 223"/>
                  <a:gd name="T33" fmla="*/ 136 h 137"/>
                  <a:gd name="T34" fmla="*/ 128 w 223"/>
                  <a:gd name="T35" fmla="*/ 136 h 137"/>
                  <a:gd name="T36" fmla="*/ 138 w 223"/>
                  <a:gd name="T37" fmla="*/ 127 h 137"/>
                  <a:gd name="T38" fmla="*/ 151 w 223"/>
                  <a:gd name="T39" fmla="*/ 118 h 137"/>
                  <a:gd name="T40" fmla="*/ 161 w 223"/>
                  <a:gd name="T41" fmla="*/ 109 h 137"/>
                  <a:gd name="T42" fmla="*/ 172 w 223"/>
                  <a:gd name="T43" fmla="*/ 105 h 137"/>
                  <a:gd name="T44" fmla="*/ 179 w 223"/>
                  <a:gd name="T45" fmla="*/ 100 h 137"/>
                  <a:gd name="T46" fmla="*/ 198 w 223"/>
                  <a:gd name="T47" fmla="*/ 96 h 137"/>
                  <a:gd name="T48" fmla="*/ 209 w 223"/>
                  <a:gd name="T49" fmla="*/ 90 h 137"/>
                  <a:gd name="T50" fmla="*/ 219 w 223"/>
                  <a:gd name="T51" fmla="*/ 88 h 137"/>
                  <a:gd name="T52" fmla="*/ 219 w 223"/>
                  <a:gd name="T53" fmla="*/ 82 h 137"/>
                  <a:gd name="T54" fmla="*/ 223 w 223"/>
                  <a:gd name="T55" fmla="*/ 73 h 137"/>
                  <a:gd name="T56" fmla="*/ 214 w 223"/>
                  <a:gd name="T57" fmla="*/ 70 h 137"/>
                  <a:gd name="T58" fmla="*/ 203 w 223"/>
                  <a:gd name="T59" fmla="*/ 72 h 137"/>
                  <a:gd name="T60" fmla="*/ 193 w 223"/>
                  <a:gd name="T61" fmla="*/ 76 h 137"/>
                  <a:gd name="T62" fmla="*/ 187 w 223"/>
                  <a:gd name="T63" fmla="*/ 81 h 137"/>
                  <a:gd name="T64" fmla="*/ 170 w 223"/>
                  <a:gd name="T65" fmla="*/ 81 h 137"/>
                  <a:gd name="T66" fmla="*/ 164 w 223"/>
                  <a:gd name="T67" fmla="*/ 74 h 137"/>
                  <a:gd name="T68" fmla="*/ 161 w 223"/>
                  <a:gd name="T69" fmla="*/ 65 h 137"/>
                  <a:gd name="T70" fmla="*/ 160 w 223"/>
                  <a:gd name="T71" fmla="*/ 51 h 137"/>
                  <a:gd name="T72" fmla="*/ 161 w 223"/>
                  <a:gd name="T73" fmla="*/ 42 h 137"/>
                  <a:gd name="T74" fmla="*/ 151 w 223"/>
                  <a:gd name="T75" fmla="*/ 39 h 137"/>
                  <a:gd name="T76" fmla="*/ 146 w 223"/>
                  <a:gd name="T77" fmla="*/ 26 h 137"/>
                  <a:gd name="T78" fmla="*/ 145 w 223"/>
                  <a:gd name="T79" fmla="*/ 14 h 137"/>
                  <a:gd name="T80" fmla="*/ 139 w 223"/>
                  <a:gd name="T81" fmla="*/ 5 h 137"/>
                  <a:gd name="T82" fmla="*/ 131 w 223"/>
                  <a:gd name="T83" fmla="*/ 6 h 137"/>
                  <a:gd name="T84" fmla="*/ 112 w 223"/>
                  <a:gd name="T85" fmla="*/ 7 h 137"/>
                  <a:gd name="T86" fmla="*/ 106 w 223"/>
                  <a:gd name="T87" fmla="*/ 12 h 137"/>
                  <a:gd name="T88" fmla="*/ 100 w 223"/>
                  <a:gd name="T89" fmla="*/ 13 h 137"/>
                  <a:gd name="T90" fmla="*/ 91 w 223"/>
                  <a:gd name="T91" fmla="*/ 6 h 137"/>
                  <a:gd name="T92" fmla="*/ 79 w 223"/>
                  <a:gd name="T93" fmla="*/ 2 h 137"/>
                  <a:gd name="T94" fmla="*/ 61 w 223"/>
                  <a:gd name="T95" fmla="*/ 0 h 137"/>
                  <a:gd name="T96" fmla="*/ 54 w 223"/>
                  <a:gd name="T97" fmla="*/ 2 h 137"/>
                  <a:gd name="T98" fmla="*/ 44 w 223"/>
                  <a:gd name="T99" fmla="*/ 10 h 137"/>
                  <a:gd name="T100" fmla="*/ 31 w 223"/>
                  <a:gd name="T101" fmla="*/ 22 h 137"/>
                  <a:gd name="T102" fmla="*/ 26 w 223"/>
                  <a:gd name="T103" fmla="*/ 33 h 137"/>
                  <a:gd name="T104" fmla="*/ 22 w 223"/>
                  <a:gd name="T105" fmla="*/ 43 h 137"/>
                  <a:gd name="T106" fmla="*/ 19 w 223"/>
                  <a:gd name="T107" fmla="*/ 52 h 137"/>
                  <a:gd name="T108" fmla="*/ 7 w 223"/>
                  <a:gd name="T109" fmla="*/ 61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223" h="137">
                    <a:moveTo>
                      <a:pt x="0" y="68"/>
                    </a:moveTo>
                    <a:cubicBezTo>
                      <a:pt x="9" y="69"/>
                      <a:pt x="9" y="69"/>
                      <a:pt x="9" y="69"/>
                    </a:cubicBezTo>
                    <a:cubicBezTo>
                      <a:pt x="18" y="69"/>
                      <a:pt x="18" y="69"/>
                      <a:pt x="18" y="69"/>
                    </a:cubicBezTo>
                    <a:cubicBezTo>
                      <a:pt x="26" y="69"/>
                      <a:pt x="26" y="69"/>
                      <a:pt x="26" y="69"/>
                    </a:cubicBezTo>
                    <a:cubicBezTo>
                      <a:pt x="33" y="70"/>
                      <a:pt x="33" y="70"/>
                      <a:pt x="33" y="70"/>
                    </a:cubicBezTo>
                    <a:cubicBezTo>
                      <a:pt x="39" y="71"/>
                      <a:pt x="39" y="71"/>
                      <a:pt x="39" y="71"/>
                    </a:cubicBezTo>
                    <a:cubicBezTo>
                      <a:pt x="45" y="75"/>
                      <a:pt x="45" y="75"/>
                      <a:pt x="45" y="75"/>
                    </a:cubicBezTo>
                    <a:cubicBezTo>
                      <a:pt x="49" y="76"/>
                      <a:pt x="49" y="76"/>
                      <a:pt x="49" y="76"/>
                    </a:cubicBezTo>
                    <a:cubicBezTo>
                      <a:pt x="58" y="76"/>
                      <a:pt x="58" y="76"/>
                      <a:pt x="58" y="76"/>
                    </a:cubicBezTo>
                    <a:cubicBezTo>
                      <a:pt x="65" y="76"/>
                      <a:pt x="65" y="76"/>
                      <a:pt x="65" y="76"/>
                    </a:cubicBezTo>
                    <a:cubicBezTo>
                      <a:pt x="74" y="76"/>
                      <a:pt x="74" y="76"/>
                      <a:pt x="74" y="76"/>
                    </a:cubicBezTo>
                    <a:cubicBezTo>
                      <a:pt x="78" y="77"/>
                      <a:pt x="78" y="77"/>
                      <a:pt x="78" y="77"/>
                    </a:cubicBezTo>
                    <a:cubicBezTo>
                      <a:pt x="80" y="80"/>
                      <a:pt x="80" y="80"/>
                      <a:pt x="80" y="80"/>
                    </a:cubicBezTo>
                    <a:cubicBezTo>
                      <a:pt x="83" y="83"/>
                      <a:pt x="83" y="83"/>
                      <a:pt x="83" y="83"/>
                    </a:cubicBezTo>
                    <a:cubicBezTo>
                      <a:pt x="85" y="86"/>
                      <a:pt x="85" y="86"/>
                      <a:pt x="85" y="86"/>
                    </a:cubicBezTo>
                    <a:cubicBezTo>
                      <a:pt x="87" y="89"/>
                      <a:pt x="87" y="89"/>
                      <a:pt x="87" y="89"/>
                    </a:cubicBezTo>
                    <a:cubicBezTo>
                      <a:pt x="87" y="94"/>
                      <a:pt x="87" y="94"/>
                      <a:pt x="87" y="94"/>
                    </a:cubicBezTo>
                    <a:cubicBezTo>
                      <a:pt x="87" y="98"/>
                      <a:pt x="87" y="98"/>
                      <a:pt x="87" y="98"/>
                    </a:cubicBezTo>
                    <a:cubicBezTo>
                      <a:pt x="87" y="102"/>
                      <a:pt x="87" y="102"/>
                      <a:pt x="87" y="102"/>
                    </a:cubicBezTo>
                    <a:cubicBezTo>
                      <a:pt x="88" y="105"/>
                      <a:pt x="88" y="105"/>
                      <a:pt x="88" y="105"/>
                    </a:cubicBezTo>
                    <a:cubicBezTo>
                      <a:pt x="90" y="106"/>
                      <a:pt x="90" y="106"/>
                      <a:pt x="90" y="106"/>
                    </a:cubicBezTo>
                    <a:cubicBezTo>
                      <a:pt x="91" y="109"/>
                      <a:pt x="91" y="109"/>
                      <a:pt x="91" y="109"/>
                    </a:cubicBezTo>
                    <a:cubicBezTo>
                      <a:pt x="93" y="112"/>
                      <a:pt x="93" y="112"/>
                      <a:pt x="93" y="112"/>
                    </a:cubicBezTo>
                    <a:cubicBezTo>
                      <a:pt x="93" y="115"/>
                      <a:pt x="93" y="115"/>
                      <a:pt x="93" y="115"/>
                    </a:cubicBezTo>
                    <a:cubicBezTo>
                      <a:pt x="93" y="120"/>
                      <a:pt x="93" y="120"/>
                      <a:pt x="93" y="120"/>
                    </a:cubicBezTo>
                    <a:cubicBezTo>
                      <a:pt x="93" y="123"/>
                      <a:pt x="93" y="123"/>
                      <a:pt x="93" y="123"/>
                    </a:cubicBezTo>
                    <a:cubicBezTo>
                      <a:pt x="100" y="124"/>
                      <a:pt x="100" y="124"/>
                      <a:pt x="100" y="124"/>
                    </a:cubicBezTo>
                    <a:cubicBezTo>
                      <a:pt x="109" y="124"/>
                      <a:pt x="109" y="124"/>
                      <a:pt x="109" y="124"/>
                    </a:cubicBezTo>
                    <a:cubicBezTo>
                      <a:pt x="112" y="124"/>
                      <a:pt x="112" y="124"/>
                      <a:pt x="112" y="124"/>
                    </a:cubicBezTo>
                    <a:cubicBezTo>
                      <a:pt x="113" y="127"/>
                      <a:pt x="113" y="127"/>
                      <a:pt x="113" y="127"/>
                    </a:cubicBezTo>
                    <a:cubicBezTo>
                      <a:pt x="114" y="132"/>
                      <a:pt x="114" y="132"/>
                      <a:pt x="114" y="132"/>
                    </a:cubicBezTo>
                    <a:cubicBezTo>
                      <a:pt x="115" y="134"/>
                      <a:pt x="115" y="134"/>
                      <a:pt x="115" y="134"/>
                    </a:cubicBezTo>
                    <a:cubicBezTo>
                      <a:pt x="119" y="134"/>
                      <a:pt x="119" y="134"/>
                      <a:pt x="119" y="134"/>
                    </a:cubicBezTo>
                    <a:cubicBezTo>
                      <a:pt x="124" y="136"/>
                      <a:pt x="124" y="136"/>
                      <a:pt x="124" y="136"/>
                    </a:cubicBezTo>
                    <a:cubicBezTo>
                      <a:pt x="125" y="137"/>
                      <a:pt x="125" y="137"/>
                      <a:pt x="125" y="137"/>
                    </a:cubicBezTo>
                    <a:cubicBezTo>
                      <a:pt x="128" y="136"/>
                      <a:pt x="128" y="136"/>
                      <a:pt x="128" y="136"/>
                    </a:cubicBezTo>
                    <a:cubicBezTo>
                      <a:pt x="131" y="131"/>
                      <a:pt x="131" y="131"/>
                      <a:pt x="131" y="131"/>
                    </a:cubicBezTo>
                    <a:cubicBezTo>
                      <a:pt x="138" y="127"/>
                      <a:pt x="138" y="127"/>
                      <a:pt x="138" y="127"/>
                    </a:cubicBezTo>
                    <a:cubicBezTo>
                      <a:pt x="138" y="127"/>
                      <a:pt x="141" y="125"/>
                      <a:pt x="141" y="124"/>
                    </a:cubicBezTo>
                    <a:cubicBezTo>
                      <a:pt x="142" y="123"/>
                      <a:pt x="151" y="118"/>
                      <a:pt x="151" y="118"/>
                    </a:cubicBezTo>
                    <a:cubicBezTo>
                      <a:pt x="157" y="112"/>
                      <a:pt x="157" y="112"/>
                      <a:pt x="157" y="112"/>
                    </a:cubicBezTo>
                    <a:cubicBezTo>
                      <a:pt x="161" y="109"/>
                      <a:pt x="161" y="109"/>
                      <a:pt x="161" y="109"/>
                    </a:cubicBezTo>
                    <a:cubicBezTo>
                      <a:pt x="167" y="107"/>
                      <a:pt x="167" y="107"/>
                      <a:pt x="167" y="107"/>
                    </a:cubicBezTo>
                    <a:cubicBezTo>
                      <a:pt x="172" y="105"/>
                      <a:pt x="172" y="105"/>
                      <a:pt x="172" y="105"/>
                    </a:cubicBezTo>
                    <a:cubicBezTo>
                      <a:pt x="175" y="105"/>
                      <a:pt x="175" y="105"/>
                      <a:pt x="175" y="105"/>
                    </a:cubicBezTo>
                    <a:cubicBezTo>
                      <a:pt x="179" y="100"/>
                      <a:pt x="179" y="100"/>
                      <a:pt x="179" y="100"/>
                    </a:cubicBezTo>
                    <a:cubicBezTo>
                      <a:pt x="195" y="100"/>
                      <a:pt x="195" y="100"/>
                      <a:pt x="195" y="100"/>
                    </a:cubicBezTo>
                    <a:cubicBezTo>
                      <a:pt x="198" y="96"/>
                      <a:pt x="198" y="96"/>
                      <a:pt x="198" y="96"/>
                    </a:cubicBezTo>
                    <a:cubicBezTo>
                      <a:pt x="205" y="91"/>
                      <a:pt x="205" y="91"/>
                      <a:pt x="205" y="91"/>
                    </a:cubicBezTo>
                    <a:cubicBezTo>
                      <a:pt x="209" y="90"/>
                      <a:pt x="209" y="90"/>
                      <a:pt x="209" y="90"/>
                    </a:cubicBezTo>
                    <a:cubicBezTo>
                      <a:pt x="215" y="89"/>
                      <a:pt x="215" y="89"/>
                      <a:pt x="215" y="89"/>
                    </a:cubicBezTo>
                    <a:cubicBezTo>
                      <a:pt x="219" y="88"/>
                      <a:pt x="219" y="88"/>
                      <a:pt x="219" y="88"/>
                    </a:cubicBezTo>
                    <a:cubicBezTo>
                      <a:pt x="219" y="85"/>
                      <a:pt x="219" y="85"/>
                      <a:pt x="219" y="85"/>
                    </a:cubicBezTo>
                    <a:cubicBezTo>
                      <a:pt x="219" y="82"/>
                      <a:pt x="219" y="82"/>
                      <a:pt x="219" y="82"/>
                    </a:cubicBezTo>
                    <a:cubicBezTo>
                      <a:pt x="223" y="79"/>
                      <a:pt x="223" y="79"/>
                      <a:pt x="223" y="79"/>
                    </a:cubicBezTo>
                    <a:cubicBezTo>
                      <a:pt x="223" y="73"/>
                      <a:pt x="223" y="73"/>
                      <a:pt x="223" y="73"/>
                    </a:cubicBezTo>
                    <a:cubicBezTo>
                      <a:pt x="218" y="73"/>
                      <a:pt x="218" y="73"/>
                      <a:pt x="218" y="73"/>
                    </a:cubicBezTo>
                    <a:cubicBezTo>
                      <a:pt x="214" y="70"/>
                      <a:pt x="214" y="70"/>
                      <a:pt x="214" y="70"/>
                    </a:cubicBezTo>
                    <a:cubicBezTo>
                      <a:pt x="208" y="70"/>
                      <a:pt x="208" y="70"/>
                      <a:pt x="208" y="70"/>
                    </a:cubicBezTo>
                    <a:cubicBezTo>
                      <a:pt x="203" y="72"/>
                      <a:pt x="203" y="72"/>
                      <a:pt x="203" y="72"/>
                    </a:cubicBezTo>
                    <a:cubicBezTo>
                      <a:pt x="198" y="74"/>
                      <a:pt x="198" y="74"/>
                      <a:pt x="198" y="74"/>
                    </a:cubicBezTo>
                    <a:cubicBezTo>
                      <a:pt x="193" y="76"/>
                      <a:pt x="193" y="76"/>
                      <a:pt x="193" y="76"/>
                    </a:cubicBezTo>
                    <a:cubicBezTo>
                      <a:pt x="188" y="78"/>
                      <a:pt x="188" y="78"/>
                      <a:pt x="188" y="78"/>
                    </a:cubicBezTo>
                    <a:cubicBezTo>
                      <a:pt x="188" y="78"/>
                      <a:pt x="188" y="81"/>
                      <a:pt x="187" y="81"/>
                    </a:cubicBezTo>
                    <a:cubicBezTo>
                      <a:pt x="186" y="81"/>
                      <a:pt x="178" y="81"/>
                      <a:pt x="178" y="81"/>
                    </a:cubicBezTo>
                    <a:cubicBezTo>
                      <a:pt x="170" y="81"/>
                      <a:pt x="170" y="81"/>
                      <a:pt x="170" y="81"/>
                    </a:cubicBezTo>
                    <a:cubicBezTo>
                      <a:pt x="167" y="80"/>
                      <a:pt x="167" y="80"/>
                      <a:pt x="167" y="80"/>
                    </a:cubicBezTo>
                    <a:cubicBezTo>
                      <a:pt x="164" y="74"/>
                      <a:pt x="164" y="74"/>
                      <a:pt x="164" y="74"/>
                    </a:cubicBezTo>
                    <a:cubicBezTo>
                      <a:pt x="163" y="70"/>
                      <a:pt x="163" y="70"/>
                      <a:pt x="163" y="70"/>
                    </a:cubicBezTo>
                    <a:cubicBezTo>
                      <a:pt x="163" y="70"/>
                      <a:pt x="161" y="66"/>
                      <a:pt x="161" y="65"/>
                    </a:cubicBezTo>
                    <a:cubicBezTo>
                      <a:pt x="160" y="64"/>
                      <a:pt x="160" y="58"/>
                      <a:pt x="160" y="58"/>
                    </a:cubicBezTo>
                    <a:cubicBezTo>
                      <a:pt x="160" y="51"/>
                      <a:pt x="160" y="51"/>
                      <a:pt x="160" y="51"/>
                    </a:cubicBezTo>
                    <a:cubicBezTo>
                      <a:pt x="160" y="47"/>
                      <a:pt x="160" y="47"/>
                      <a:pt x="160" y="47"/>
                    </a:cubicBezTo>
                    <a:cubicBezTo>
                      <a:pt x="161" y="42"/>
                      <a:pt x="161" y="42"/>
                      <a:pt x="161" y="42"/>
                    </a:cubicBezTo>
                    <a:cubicBezTo>
                      <a:pt x="157" y="41"/>
                      <a:pt x="157" y="41"/>
                      <a:pt x="157" y="41"/>
                    </a:cubicBezTo>
                    <a:cubicBezTo>
                      <a:pt x="157" y="41"/>
                      <a:pt x="152" y="41"/>
                      <a:pt x="151" y="39"/>
                    </a:cubicBezTo>
                    <a:cubicBezTo>
                      <a:pt x="150" y="37"/>
                      <a:pt x="147" y="33"/>
                      <a:pt x="147" y="32"/>
                    </a:cubicBezTo>
                    <a:cubicBezTo>
                      <a:pt x="147" y="31"/>
                      <a:pt x="146" y="28"/>
                      <a:pt x="146" y="26"/>
                    </a:cubicBezTo>
                    <a:cubicBezTo>
                      <a:pt x="146" y="24"/>
                      <a:pt x="145" y="21"/>
                      <a:pt x="145" y="19"/>
                    </a:cubicBezTo>
                    <a:cubicBezTo>
                      <a:pt x="145" y="16"/>
                      <a:pt x="145" y="15"/>
                      <a:pt x="145" y="14"/>
                    </a:cubicBezTo>
                    <a:cubicBezTo>
                      <a:pt x="145" y="13"/>
                      <a:pt x="143" y="8"/>
                      <a:pt x="143" y="8"/>
                    </a:cubicBezTo>
                    <a:cubicBezTo>
                      <a:pt x="139" y="5"/>
                      <a:pt x="139" y="5"/>
                      <a:pt x="139" y="5"/>
                    </a:cubicBezTo>
                    <a:cubicBezTo>
                      <a:pt x="134" y="5"/>
                      <a:pt x="134" y="5"/>
                      <a:pt x="134" y="5"/>
                    </a:cubicBezTo>
                    <a:cubicBezTo>
                      <a:pt x="131" y="6"/>
                      <a:pt x="131" y="6"/>
                      <a:pt x="131" y="6"/>
                    </a:cubicBezTo>
                    <a:cubicBezTo>
                      <a:pt x="122" y="7"/>
                      <a:pt x="122" y="7"/>
                      <a:pt x="122" y="7"/>
                    </a:cubicBezTo>
                    <a:cubicBezTo>
                      <a:pt x="112" y="7"/>
                      <a:pt x="112" y="7"/>
                      <a:pt x="112" y="7"/>
                    </a:cubicBezTo>
                    <a:cubicBezTo>
                      <a:pt x="108" y="8"/>
                      <a:pt x="108" y="8"/>
                      <a:pt x="108" y="8"/>
                    </a:cubicBezTo>
                    <a:cubicBezTo>
                      <a:pt x="106" y="12"/>
                      <a:pt x="106" y="12"/>
                      <a:pt x="106" y="12"/>
                    </a:cubicBezTo>
                    <a:cubicBezTo>
                      <a:pt x="105" y="15"/>
                      <a:pt x="105" y="15"/>
                      <a:pt x="105" y="15"/>
                    </a:cubicBezTo>
                    <a:cubicBezTo>
                      <a:pt x="100" y="13"/>
                      <a:pt x="100" y="13"/>
                      <a:pt x="100" y="13"/>
                    </a:cubicBezTo>
                    <a:cubicBezTo>
                      <a:pt x="94" y="10"/>
                      <a:pt x="94" y="10"/>
                      <a:pt x="94" y="10"/>
                    </a:cubicBezTo>
                    <a:cubicBezTo>
                      <a:pt x="91" y="6"/>
                      <a:pt x="91" y="6"/>
                      <a:pt x="91" y="6"/>
                    </a:cubicBezTo>
                    <a:cubicBezTo>
                      <a:pt x="91" y="6"/>
                      <a:pt x="89" y="3"/>
                      <a:pt x="87" y="2"/>
                    </a:cubicBezTo>
                    <a:cubicBezTo>
                      <a:pt x="85" y="2"/>
                      <a:pt x="82" y="2"/>
                      <a:pt x="79" y="2"/>
                    </a:cubicBezTo>
                    <a:cubicBezTo>
                      <a:pt x="76" y="2"/>
                      <a:pt x="67" y="2"/>
                      <a:pt x="67" y="2"/>
                    </a:cubicBezTo>
                    <a:cubicBezTo>
                      <a:pt x="61" y="0"/>
                      <a:pt x="61" y="0"/>
                      <a:pt x="61" y="0"/>
                    </a:cubicBezTo>
                    <a:cubicBezTo>
                      <a:pt x="57" y="0"/>
                      <a:pt x="57" y="0"/>
                      <a:pt x="57" y="0"/>
                    </a:cubicBezTo>
                    <a:cubicBezTo>
                      <a:pt x="54" y="2"/>
                      <a:pt x="54" y="2"/>
                      <a:pt x="54" y="2"/>
                    </a:cubicBezTo>
                    <a:cubicBezTo>
                      <a:pt x="48" y="5"/>
                      <a:pt x="48" y="5"/>
                      <a:pt x="48" y="5"/>
                    </a:cubicBezTo>
                    <a:cubicBezTo>
                      <a:pt x="44" y="10"/>
                      <a:pt x="44" y="10"/>
                      <a:pt x="44" y="10"/>
                    </a:cubicBezTo>
                    <a:cubicBezTo>
                      <a:pt x="37" y="15"/>
                      <a:pt x="37" y="15"/>
                      <a:pt x="37" y="15"/>
                    </a:cubicBezTo>
                    <a:cubicBezTo>
                      <a:pt x="31" y="22"/>
                      <a:pt x="31" y="22"/>
                      <a:pt x="31" y="22"/>
                    </a:cubicBezTo>
                    <a:cubicBezTo>
                      <a:pt x="30" y="27"/>
                      <a:pt x="30" y="27"/>
                      <a:pt x="30" y="27"/>
                    </a:cubicBezTo>
                    <a:cubicBezTo>
                      <a:pt x="26" y="33"/>
                      <a:pt x="26" y="33"/>
                      <a:pt x="26" y="33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2" y="43"/>
                      <a:pt x="22" y="43"/>
                      <a:pt x="22" y="43"/>
                    </a:cubicBezTo>
                    <a:cubicBezTo>
                      <a:pt x="22" y="47"/>
                      <a:pt x="22" y="47"/>
                      <a:pt x="22" y="47"/>
                    </a:cubicBezTo>
                    <a:cubicBezTo>
                      <a:pt x="19" y="52"/>
                      <a:pt x="19" y="52"/>
                      <a:pt x="19" y="52"/>
                    </a:cubicBezTo>
                    <a:cubicBezTo>
                      <a:pt x="13" y="56"/>
                      <a:pt x="13" y="56"/>
                      <a:pt x="13" y="56"/>
                    </a:cubicBezTo>
                    <a:cubicBezTo>
                      <a:pt x="7" y="61"/>
                      <a:pt x="7" y="61"/>
                      <a:pt x="7" y="61"/>
                    </a:cubicBezTo>
                    <a:lnTo>
                      <a:pt x="0" y="68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49" name="Freeform 21"/>
              <p:cNvSpPr>
                <a:spLocks/>
              </p:cNvSpPr>
              <p:nvPr/>
            </p:nvSpPr>
            <p:spPr bwMode="auto">
              <a:xfrm>
                <a:off x="10045700" y="3702050"/>
                <a:ext cx="346075" cy="198438"/>
              </a:xfrm>
              <a:custGeom>
                <a:avLst/>
                <a:gdLst>
                  <a:gd name="T0" fmla="*/ 0 w 92"/>
                  <a:gd name="T1" fmla="*/ 39 h 53"/>
                  <a:gd name="T2" fmla="*/ 8 w 92"/>
                  <a:gd name="T3" fmla="*/ 34 h 53"/>
                  <a:gd name="T4" fmla="*/ 13 w 92"/>
                  <a:gd name="T5" fmla="*/ 33 h 53"/>
                  <a:gd name="T6" fmla="*/ 23 w 92"/>
                  <a:gd name="T7" fmla="*/ 33 h 53"/>
                  <a:gd name="T8" fmla="*/ 29 w 92"/>
                  <a:gd name="T9" fmla="*/ 31 h 53"/>
                  <a:gd name="T10" fmla="*/ 33 w 92"/>
                  <a:gd name="T11" fmla="*/ 31 h 53"/>
                  <a:gd name="T12" fmla="*/ 37 w 92"/>
                  <a:gd name="T13" fmla="*/ 31 h 53"/>
                  <a:gd name="T14" fmla="*/ 44 w 92"/>
                  <a:gd name="T15" fmla="*/ 29 h 53"/>
                  <a:gd name="T16" fmla="*/ 49 w 92"/>
                  <a:gd name="T17" fmla="*/ 26 h 53"/>
                  <a:gd name="T18" fmla="*/ 52 w 92"/>
                  <a:gd name="T19" fmla="*/ 25 h 53"/>
                  <a:gd name="T20" fmla="*/ 56 w 92"/>
                  <a:gd name="T21" fmla="*/ 24 h 53"/>
                  <a:gd name="T22" fmla="*/ 58 w 92"/>
                  <a:gd name="T23" fmla="*/ 21 h 53"/>
                  <a:gd name="T24" fmla="*/ 62 w 92"/>
                  <a:gd name="T25" fmla="*/ 17 h 53"/>
                  <a:gd name="T26" fmla="*/ 63 w 92"/>
                  <a:gd name="T27" fmla="*/ 11 h 53"/>
                  <a:gd name="T28" fmla="*/ 64 w 92"/>
                  <a:gd name="T29" fmla="*/ 7 h 53"/>
                  <a:gd name="T30" fmla="*/ 64 w 92"/>
                  <a:gd name="T31" fmla="*/ 3 h 53"/>
                  <a:gd name="T32" fmla="*/ 69 w 92"/>
                  <a:gd name="T33" fmla="*/ 0 h 53"/>
                  <a:gd name="T34" fmla="*/ 71 w 92"/>
                  <a:gd name="T35" fmla="*/ 2 h 53"/>
                  <a:gd name="T36" fmla="*/ 72 w 92"/>
                  <a:gd name="T37" fmla="*/ 5 h 53"/>
                  <a:gd name="T38" fmla="*/ 76 w 92"/>
                  <a:gd name="T39" fmla="*/ 7 h 53"/>
                  <a:gd name="T40" fmla="*/ 81 w 92"/>
                  <a:gd name="T41" fmla="*/ 8 h 53"/>
                  <a:gd name="T42" fmla="*/ 88 w 92"/>
                  <a:gd name="T43" fmla="*/ 8 h 53"/>
                  <a:gd name="T44" fmla="*/ 90 w 92"/>
                  <a:gd name="T45" fmla="*/ 8 h 53"/>
                  <a:gd name="T46" fmla="*/ 91 w 92"/>
                  <a:gd name="T47" fmla="*/ 19 h 53"/>
                  <a:gd name="T48" fmla="*/ 92 w 92"/>
                  <a:gd name="T49" fmla="*/ 21 h 53"/>
                  <a:gd name="T50" fmla="*/ 92 w 92"/>
                  <a:gd name="T51" fmla="*/ 24 h 53"/>
                  <a:gd name="T52" fmla="*/ 89 w 92"/>
                  <a:gd name="T53" fmla="*/ 26 h 53"/>
                  <a:gd name="T54" fmla="*/ 84 w 92"/>
                  <a:gd name="T55" fmla="*/ 29 h 53"/>
                  <a:gd name="T56" fmla="*/ 82 w 92"/>
                  <a:gd name="T57" fmla="*/ 30 h 53"/>
                  <a:gd name="T58" fmla="*/ 77 w 92"/>
                  <a:gd name="T59" fmla="*/ 32 h 53"/>
                  <a:gd name="T60" fmla="*/ 73 w 92"/>
                  <a:gd name="T61" fmla="*/ 35 h 53"/>
                  <a:gd name="T62" fmla="*/ 71 w 92"/>
                  <a:gd name="T63" fmla="*/ 39 h 53"/>
                  <a:gd name="T64" fmla="*/ 68 w 92"/>
                  <a:gd name="T65" fmla="*/ 43 h 53"/>
                  <a:gd name="T66" fmla="*/ 67 w 92"/>
                  <a:gd name="T67" fmla="*/ 46 h 53"/>
                  <a:gd name="T68" fmla="*/ 67 w 92"/>
                  <a:gd name="T69" fmla="*/ 49 h 53"/>
                  <a:gd name="T70" fmla="*/ 61 w 92"/>
                  <a:gd name="T71" fmla="*/ 50 h 53"/>
                  <a:gd name="T72" fmla="*/ 51 w 92"/>
                  <a:gd name="T73" fmla="*/ 50 h 53"/>
                  <a:gd name="T74" fmla="*/ 43 w 92"/>
                  <a:gd name="T75" fmla="*/ 50 h 53"/>
                  <a:gd name="T76" fmla="*/ 41 w 92"/>
                  <a:gd name="T77" fmla="*/ 47 h 53"/>
                  <a:gd name="T78" fmla="*/ 41 w 92"/>
                  <a:gd name="T79" fmla="*/ 44 h 53"/>
                  <a:gd name="T80" fmla="*/ 36 w 92"/>
                  <a:gd name="T81" fmla="*/ 44 h 53"/>
                  <a:gd name="T82" fmla="*/ 33 w 92"/>
                  <a:gd name="T83" fmla="*/ 45 h 53"/>
                  <a:gd name="T84" fmla="*/ 33 w 92"/>
                  <a:gd name="T85" fmla="*/ 50 h 53"/>
                  <a:gd name="T86" fmla="*/ 31 w 92"/>
                  <a:gd name="T87" fmla="*/ 52 h 53"/>
                  <a:gd name="T88" fmla="*/ 22 w 92"/>
                  <a:gd name="T89" fmla="*/ 52 h 53"/>
                  <a:gd name="T90" fmla="*/ 18 w 92"/>
                  <a:gd name="T91" fmla="*/ 51 h 53"/>
                  <a:gd name="T92" fmla="*/ 13 w 92"/>
                  <a:gd name="T93" fmla="*/ 49 h 53"/>
                  <a:gd name="T94" fmla="*/ 10 w 92"/>
                  <a:gd name="T95" fmla="*/ 52 h 53"/>
                  <a:gd name="T96" fmla="*/ 8 w 92"/>
                  <a:gd name="T97" fmla="*/ 53 h 53"/>
                  <a:gd name="T98" fmla="*/ 6 w 92"/>
                  <a:gd name="T99" fmla="*/ 50 h 53"/>
                  <a:gd name="T100" fmla="*/ 8 w 92"/>
                  <a:gd name="T101" fmla="*/ 46 h 53"/>
                  <a:gd name="T102" fmla="*/ 7 w 92"/>
                  <a:gd name="T103" fmla="*/ 42 h 53"/>
                  <a:gd name="T104" fmla="*/ 4 w 92"/>
                  <a:gd name="T105" fmla="*/ 41 h 53"/>
                  <a:gd name="T106" fmla="*/ 0 w 92"/>
                  <a:gd name="T107" fmla="*/ 39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92" h="53">
                    <a:moveTo>
                      <a:pt x="0" y="39"/>
                    </a:moveTo>
                    <a:cubicBezTo>
                      <a:pt x="8" y="34"/>
                      <a:pt x="8" y="34"/>
                      <a:pt x="8" y="34"/>
                    </a:cubicBezTo>
                    <a:cubicBezTo>
                      <a:pt x="13" y="33"/>
                      <a:pt x="13" y="33"/>
                      <a:pt x="13" y="33"/>
                    </a:cubicBezTo>
                    <a:cubicBezTo>
                      <a:pt x="23" y="33"/>
                      <a:pt x="23" y="33"/>
                      <a:pt x="23" y="33"/>
                    </a:cubicBezTo>
                    <a:cubicBezTo>
                      <a:pt x="29" y="31"/>
                      <a:pt x="29" y="31"/>
                      <a:pt x="29" y="31"/>
                    </a:cubicBezTo>
                    <a:cubicBezTo>
                      <a:pt x="33" y="31"/>
                      <a:pt x="33" y="31"/>
                      <a:pt x="33" y="31"/>
                    </a:cubicBezTo>
                    <a:cubicBezTo>
                      <a:pt x="37" y="31"/>
                      <a:pt x="37" y="31"/>
                      <a:pt x="37" y="31"/>
                    </a:cubicBezTo>
                    <a:cubicBezTo>
                      <a:pt x="44" y="29"/>
                      <a:pt x="44" y="29"/>
                      <a:pt x="44" y="29"/>
                    </a:cubicBezTo>
                    <a:cubicBezTo>
                      <a:pt x="49" y="26"/>
                      <a:pt x="49" y="26"/>
                      <a:pt x="49" y="26"/>
                    </a:cubicBezTo>
                    <a:cubicBezTo>
                      <a:pt x="52" y="25"/>
                      <a:pt x="52" y="25"/>
                      <a:pt x="52" y="25"/>
                    </a:cubicBezTo>
                    <a:cubicBezTo>
                      <a:pt x="56" y="24"/>
                      <a:pt x="56" y="24"/>
                      <a:pt x="56" y="24"/>
                    </a:cubicBezTo>
                    <a:cubicBezTo>
                      <a:pt x="58" y="21"/>
                      <a:pt x="58" y="21"/>
                      <a:pt x="58" y="21"/>
                    </a:cubicBezTo>
                    <a:cubicBezTo>
                      <a:pt x="62" y="17"/>
                      <a:pt x="62" y="17"/>
                      <a:pt x="62" y="17"/>
                    </a:cubicBezTo>
                    <a:cubicBezTo>
                      <a:pt x="63" y="11"/>
                      <a:pt x="63" y="11"/>
                      <a:pt x="63" y="11"/>
                    </a:cubicBezTo>
                    <a:cubicBezTo>
                      <a:pt x="64" y="7"/>
                      <a:pt x="64" y="7"/>
                      <a:pt x="64" y="7"/>
                    </a:cubicBezTo>
                    <a:cubicBezTo>
                      <a:pt x="64" y="3"/>
                      <a:pt x="64" y="3"/>
                      <a:pt x="64" y="3"/>
                    </a:cubicBezTo>
                    <a:cubicBezTo>
                      <a:pt x="69" y="0"/>
                      <a:pt x="69" y="0"/>
                      <a:pt x="69" y="0"/>
                    </a:cubicBezTo>
                    <a:cubicBezTo>
                      <a:pt x="71" y="2"/>
                      <a:pt x="71" y="2"/>
                      <a:pt x="71" y="2"/>
                    </a:cubicBezTo>
                    <a:cubicBezTo>
                      <a:pt x="72" y="5"/>
                      <a:pt x="72" y="5"/>
                      <a:pt x="72" y="5"/>
                    </a:cubicBezTo>
                    <a:cubicBezTo>
                      <a:pt x="72" y="5"/>
                      <a:pt x="75" y="7"/>
                      <a:pt x="76" y="7"/>
                    </a:cubicBezTo>
                    <a:cubicBezTo>
                      <a:pt x="77" y="8"/>
                      <a:pt x="81" y="8"/>
                      <a:pt x="81" y="8"/>
                    </a:cubicBezTo>
                    <a:cubicBezTo>
                      <a:pt x="88" y="8"/>
                      <a:pt x="88" y="8"/>
                      <a:pt x="88" y="8"/>
                    </a:cubicBezTo>
                    <a:cubicBezTo>
                      <a:pt x="90" y="8"/>
                      <a:pt x="90" y="8"/>
                      <a:pt x="90" y="8"/>
                    </a:cubicBezTo>
                    <a:cubicBezTo>
                      <a:pt x="91" y="19"/>
                      <a:pt x="91" y="19"/>
                      <a:pt x="91" y="19"/>
                    </a:cubicBezTo>
                    <a:cubicBezTo>
                      <a:pt x="92" y="21"/>
                      <a:pt x="92" y="21"/>
                      <a:pt x="92" y="21"/>
                    </a:cubicBezTo>
                    <a:cubicBezTo>
                      <a:pt x="92" y="24"/>
                      <a:pt x="92" y="24"/>
                      <a:pt x="92" y="24"/>
                    </a:cubicBezTo>
                    <a:cubicBezTo>
                      <a:pt x="89" y="26"/>
                      <a:pt x="89" y="26"/>
                      <a:pt x="89" y="26"/>
                    </a:cubicBezTo>
                    <a:cubicBezTo>
                      <a:pt x="84" y="29"/>
                      <a:pt x="84" y="29"/>
                      <a:pt x="84" y="29"/>
                    </a:cubicBezTo>
                    <a:cubicBezTo>
                      <a:pt x="82" y="30"/>
                      <a:pt x="82" y="30"/>
                      <a:pt x="82" y="30"/>
                    </a:cubicBezTo>
                    <a:cubicBezTo>
                      <a:pt x="77" y="32"/>
                      <a:pt x="77" y="32"/>
                      <a:pt x="77" y="32"/>
                    </a:cubicBezTo>
                    <a:cubicBezTo>
                      <a:pt x="73" y="35"/>
                      <a:pt x="73" y="35"/>
                      <a:pt x="73" y="35"/>
                    </a:cubicBezTo>
                    <a:cubicBezTo>
                      <a:pt x="71" y="39"/>
                      <a:pt x="71" y="39"/>
                      <a:pt x="71" y="39"/>
                    </a:cubicBezTo>
                    <a:cubicBezTo>
                      <a:pt x="68" y="43"/>
                      <a:pt x="68" y="43"/>
                      <a:pt x="68" y="43"/>
                    </a:cubicBezTo>
                    <a:cubicBezTo>
                      <a:pt x="67" y="46"/>
                      <a:pt x="67" y="46"/>
                      <a:pt x="67" y="46"/>
                    </a:cubicBezTo>
                    <a:cubicBezTo>
                      <a:pt x="67" y="49"/>
                      <a:pt x="67" y="49"/>
                      <a:pt x="67" y="49"/>
                    </a:cubicBezTo>
                    <a:cubicBezTo>
                      <a:pt x="61" y="50"/>
                      <a:pt x="61" y="50"/>
                      <a:pt x="61" y="50"/>
                    </a:cubicBezTo>
                    <a:cubicBezTo>
                      <a:pt x="61" y="50"/>
                      <a:pt x="52" y="50"/>
                      <a:pt x="51" y="50"/>
                    </a:cubicBezTo>
                    <a:cubicBezTo>
                      <a:pt x="50" y="50"/>
                      <a:pt x="43" y="50"/>
                      <a:pt x="43" y="50"/>
                    </a:cubicBezTo>
                    <a:cubicBezTo>
                      <a:pt x="41" y="47"/>
                      <a:pt x="41" y="47"/>
                      <a:pt x="41" y="47"/>
                    </a:cubicBezTo>
                    <a:cubicBezTo>
                      <a:pt x="41" y="44"/>
                      <a:pt x="41" y="44"/>
                      <a:pt x="41" y="44"/>
                    </a:cubicBezTo>
                    <a:cubicBezTo>
                      <a:pt x="36" y="44"/>
                      <a:pt x="36" y="44"/>
                      <a:pt x="36" y="44"/>
                    </a:cubicBezTo>
                    <a:cubicBezTo>
                      <a:pt x="33" y="45"/>
                      <a:pt x="33" y="45"/>
                      <a:pt x="33" y="45"/>
                    </a:cubicBezTo>
                    <a:cubicBezTo>
                      <a:pt x="33" y="50"/>
                      <a:pt x="33" y="50"/>
                      <a:pt x="33" y="50"/>
                    </a:cubicBezTo>
                    <a:cubicBezTo>
                      <a:pt x="31" y="52"/>
                      <a:pt x="31" y="52"/>
                      <a:pt x="31" y="52"/>
                    </a:cubicBezTo>
                    <a:cubicBezTo>
                      <a:pt x="31" y="52"/>
                      <a:pt x="23" y="52"/>
                      <a:pt x="22" y="52"/>
                    </a:cubicBezTo>
                    <a:cubicBezTo>
                      <a:pt x="21" y="52"/>
                      <a:pt x="18" y="51"/>
                      <a:pt x="18" y="51"/>
                    </a:cubicBezTo>
                    <a:cubicBezTo>
                      <a:pt x="13" y="49"/>
                      <a:pt x="13" y="49"/>
                      <a:pt x="13" y="49"/>
                    </a:cubicBezTo>
                    <a:cubicBezTo>
                      <a:pt x="10" y="52"/>
                      <a:pt x="10" y="52"/>
                      <a:pt x="10" y="52"/>
                    </a:cubicBezTo>
                    <a:cubicBezTo>
                      <a:pt x="8" y="53"/>
                      <a:pt x="8" y="53"/>
                      <a:pt x="8" y="53"/>
                    </a:cubicBezTo>
                    <a:cubicBezTo>
                      <a:pt x="6" y="50"/>
                      <a:pt x="6" y="50"/>
                      <a:pt x="6" y="50"/>
                    </a:cubicBezTo>
                    <a:cubicBezTo>
                      <a:pt x="8" y="46"/>
                      <a:pt x="8" y="46"/>
                      <a:pt x="8" y="46"/>
                    </a:cubicBezTo>
                    <a:cubicBezTo>
                      <a:pt x="7" y="42"/>
                      <a:pt x="7" y="42"/>
                      <a:pt x="7" y="42"/>
                    </a:cubicBezTo>
                    <a:cubicBezTo>
                      <a:pt x="4" y="41"/>
                      <a:pt x="4" y="41"/>
                      <a:pt x="4" y="41"/>
                    </a:cubicBezTo>
                    <a:lnTo>
                      <a:pt x="0" y="39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50" name="Freeform 22"/>
              <p:cNvSpPr>
                <a:spLocks/>
              </p:cNvSpPr>
              <p:nvPr/>
            </p:nvSpPr>
            <p:spPr bwMode="auto">
              <a:xfrm>
                <a:off x="10325100" y="3405188"/>
                <a:ext cx="195262" cy="311150"/>
              </a:xfrm>
              <a:custGeom>
                <a:avLst/>
                <a:gdLst>
                  <a:gd name="T0" fmla="*/ 2 w 52"/>
                  <a:gd name="T1" fmla="*/ 80 h 83"/>
                  <a:gd name="T2" fmla="*/ 6 w 52"/>
                  <a:gd name="T3" fmla="*/ 82 h 83"/>
                  <a:gd name="T4" fmla="*/ 9 w 52"/>
                  <a:gd name="T5" fmla="*/ 83 h 83"/>
                  <a:gd name="T6" fmla="*/ 19 w 52"/>
                  <a:gd name="T7" fmla="*/ 82 h 83"/>
                  <a:gd name="T8" fmla="*/ 22 w 52"/>
                  <a:gd name="T9" fmla="*/ 79 h 83"/>
                  <a:gd name="T10" fmla="*/ 25 w 52"/>
                  <a:gd name="T11" fmla="*/ 76 h 83"/>
                  <a:gd name="T12" fmla="*/ 28 w 52"/>
                  <a:gd name="T13" fmla="*/ 72 h 83"/>
                  <a:gd name="T14" fmla="*/ 32 w 52"/>
                  <a:gd name="T15" fmla="*/ 67 h 83"/>
                  <a:gd name="T16" fmla="*/ 35 w 52"/>
                  <a:gd name="T17" fmla="*/ 62 h 83"/>
                  <a:gd name="T18" fmla="*/ 37 w 52"/>
                  <a:gd name="T19" fmla="*/ 59 h 83"/>
                  <a:gd name="T20" fmla="*/ 40 w 52"/>
                  <a:gd name="T21" fmla="*/ 52 h 83"/>
                  <a:gd name="T22" fmla="*/ 41 w 52"/>
                  <a:gd name="T23" fmla="*/ 46 h 83"/>
                  <a:gd name="T24" fmla="*/ 48 w 52"/>
                  <a:gd name="T25" fmla="*/ 43 h 83"/>
                  <a:gd name="T26" fmla="*/ 50 w 52"/>
                  <a:gd name="T27" fmla="*/ 40 h 83"/>
                  <a:gd name="T28" fmla="*/ 51 w 52"/>
                  <a:gd name="T29" fmla="*/ 32 h 83"/>
                  <a:gd name="T30" fmla="*/ 52 w 52"/>
                  <a:gd name="T31" fmla="*/ 21 h 83"/>
                  <a:gd name="T32" fmla="*/ 52 w 52"/>
                  <a:gd name="T33" fmla="*/ 13 h 83"/>
                  <a:gd name="T34" fmla="*/ 49 w 52"/>
                  <a:gd name="T35" fmla="*/ 7 h 83"/>
                  <a:gd name="T36" fmla="*/ 45 w 52"/>
                  <a:gd name="T37" fmla="*/ 4 h 83"/>
                  <a:gd name="T38" fmla="*/ 41 w 52"/>
                  <a:gd name="T39" fmla="*/ 1 h 83"/>
                  <a:gd name="T40" fmla="*/ 37 w 52"/>
                  <a:gd name="T41" fmla="*/ 0 h 83"/>
                  <a:gd name="T42" fmla="*/ 29 w 52"/>
                  <a:gd name="T43" fmla="*/ 0 h 83"/>
                  <a:gd name="T44" fmla="*/ 26 w 52"/>
                  <a:gd name="T45" fmla="*/ 1 h 83"/>
                  <a:gd name="T46" fmla="*/ 23 w 52"/>
                  <a:gd name="T47" fmla="*/ 3 h 83"/>
                  <a:gd name="T48" fmla="*/ 21 w 52"/>
                  <a:gd name="T49" fmla="*/ 5 h 83"/>
                  <a:gd name="T50" fmla="*/ 21 w 52"/>
                  <a:gd name="T51" fmla="*/ 9 h 83"/>
                  <a:gd name="T52" fmla="*/ 21 w 52"/>
                  <a:gd name="T53" fmla="*/ 13 h 83"/>
                  <a:gd name="T54" fmla="*/ 22 w 52"/>
                  <a:gd name="T55" fmla="*/ 17 h 83"/>
                  <a:gd name="T56" fmla="*/ 23 w 52"/>
                  <a:gd name="T57" fmla="*/ 21 h 83"/>
                  <a:gd name="T58" fmla="*/ 22 w 52"/>
                  <a:gd name="T59" fmla="*/ 24 h 83"/>
                  <a:gd name="T60" fmla="*/ 21 w 52"/>
                  <a:gd name="T61" fmla="*/ 27 h 83"/>
                  <a:gd name="T62" fmla="*/ 21 w 52"/>
                  <a:gd name="T63" fmla="*/ 32 h 83"/>
                  <a:gd name="T64" fmla="*/ 20 w 52"/>
                  <a:gd name="T65" fmla="*/ 38 h 83"/>
                  <a:gd name="T66" fmla="*/ 18 w 52"/>
                  <a:gd name="T67" fmla="*/ 45 h 83"/>
                  <a:gd name="T68" fmla="*/ 16 w 52"/>
                  <a:gd name="T69" fmla="*/ 49 h 83"/>
                  <a:gd name="T70" fmla="*/ 13 w 52"/>
                  <a:gd name="T71" fmla="*/ 53 h 83"/>
                  <a:gd name="T72" fmla="*/ 12 w 52"/>
                  <a:gd name="T73" fmla="*/ 57 h 83"/>
                  <a:gd name="T74" fmla="*/ 10 w 52"/>
                  <a:gd name="T75" fmla="*/ 60 h 83"/>
                  <a:gd name="T76" fmla="*/ 5 w 52"/>
                  <a:gd name="T77" fmla="*/ 61 h 83"/>
                  <a:gd name="T78" fmla="*/ 1 w 52"/>
                  <a:gd name="T79" fmla="*/ 63 h 83"/>
                  <a:gd name="T80" fmla="*/ 1 w 52"/>
                  <a:gd name="T81" fmla="*/ 68 h 83"/>
                  <a:gd name="T82" fmla="*/ 1 w 52"/>
                  <a:gd name="T83" fmla="*/ 73 h 83"/>
                  <a:gd name="T84" fmla="*/ 0 w 52"/>
                  <a:gd name="T85" fmla="*/ 79 h 83"/>
                  <a:gd name="T86" fmla="*/ 2 w 52"/>
                  <a:gd name="T87" fmla="*/ 80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52" h="83">
                    <a:moveTo>
                      <a:pt x="2" y="80"/>
                    </a:moveTo>
                    <a:cubicBezTo>
                      <a:pt x="6" y="82"/>
                      <a:pt x="6" y="82"/>
                      <a:pt x="6" y="82"/>
                    </a:cubicBezTo>
                    <a:cubicBezTo>
                      <a:pt x="9" y="83"/>
                      <a:pt x="9" y="83"/>
                      <a:pt x="9" y="83"/>
                    </a:cubicBezTo>
                    <a:cubicBezTo>
                      <a:pt x="19" y="82"/>
                      <a:pt x="19" y="82"/>
                      <a:pt x="19" y="82"/>
                    </a:cubicBezTo>
                    <a:cubicBezTo>
                      <a:pt x="22" y="79"/>
                      <a:pt x="22" y="79"/>
                      <a:pt x="22" y="79"/>
                    </a:cubicBezTo>
                    <a:cubicBezTo>
                      <a:pt x="25" y="76"/>
                      <a:pt x="25" y="76"/>
                      <a:pt x="25" y="76"/>
                    </a:cubicBezTo>
                    <a:cubicBezTo>
                      <a:pt x="28" y="72"/>
                      <a:pt x="28" y="72"/>
                      <a:pt x="28" y="72"/>
                    </a:cubicBezTo>
                    <a:cubicBezTo>
                      <a:pt x="32" y="67"/>
                      <a:pt x="32" y="67"/>
                      <a:pt x="32" y="67"/>
                    </a:cubicBezTo>
                    <a:cubicBezTo>
                      <a:pt x="35" y="62"/>
                      <a:pt x="35" y="62"/>
                      <a:pt x="35" y="62"/>
                    </a:cubicBezTo>
                    <a:cubicBezTo>
                      <a:pt x="37" y="59"/>
                      <a:pt x="37" y="59"/>
                      <a:pt x="37" y="59"/>
                    </a:cubicBezTo>
                    <a:cubicBezTo>
                      <a:pt x="40" y="52"/>
                      <a:pt x="40" y="52"/>
                      <a:pt x="40" y="52"/>
                    </a:cubicBezTo>
                    <a:cubicBezTo>
                      <a:pt x="41" y="46"/>
                      <a:pt x="41" y="46"/>
                      <a:pt x="41" y="46"/>
                    </a:cubicBezTo>
                    <a:cubicBezTo>
                      <a:pt x="48" y="43"/>
                      <a:pt x="48" y="43"/>
                      <a:pt x="48" y="43"/>
                    </a:cubicBezTo>
                    <a:cubicBezTo>
                      <a:pt x="48" y="43"/>
                      <a:pt x="50" y="41"/>
                      <a:pt x="50" y="40"/>
                    </a:cubicBezTo>
                    <a:cubicBezTo>
                      <a:pt x="50" y="39"/>
                      <a:pt x="51" y="32"/>
                      <a:pt x="51" y="32"/>
                    </a:cubicBezTo>
                    <a:cubicBezTo>
                      <a:pt x="52" y="21"/>
                      <a:pt x="52" y="21"/>
                      <a:pt x="52" y="21"/>
                    </a:cubicBezTo>
                    <a:cubicBezTo>
                      <a:pt x="52" y="13"/>
                      <a:pt x="52" y="13"/>
                      <a:pt x="52" y="13"/>
                    </a:cubicBezTo>
                    <a:cubicBezTo>
                      <a:pt x="49" y="7"/>
                      <a:pt x="49" y="7"/>
                      <a:pt x="49" y="7"/>
                    </a:cubicBezTo>
                    <a:cubicBezTo>
                      <a:pt x="45" y="4"/>
                      <a:pt x="45" y="4"/>
                      <a:pt x="45" y="4"/>
                    </a:cubicBezTo>
                    <a:cubicBezTo>
                      <a:pt x="41" y="1"/>
                      <a:pt x="41" y="1"/>
                      <a:pt x="41" y="1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3" y="3"/>
                      <a:pt x="23" y="3"/>
                      <a:pt x="23" y="3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1" y="9"/>
                      <a:pt x="21" y="9"/>
                      <a:pt x="21" y="9"/>
                    </a:cubicBezTo>
                    <a:cubicBezTo>
                      <a:pt x="21" y="13"/>
                      <a:pt x="21" y="13"/>
                      <a:pt x="21" y="13"/>
                    </a:cubicBezTo>
                    <a:cubicBezTo>
                      <a:pt x="22" y="17"/>
                      <a:pt x="22" y="17"/>
                      <a:pt x="22" y="17"/>
                    </a:cubicBezTo>
                    <a:cubicBezTo>
                      <a:pt x="23" y="21"/>
                      <a:pt x="23" y="21"/>
                      <a:pt x="23" y="21"/>
                    </a:cubicBezTo>
                    <a:cubicBezTo>
                      <a:pt x="22" y="24"/>
                      <a:pt x="22" y="24"/>
                      <a:pt x="22" y="24"/>
                    </a:cubicBezTo>
                    <a:cubicBezTo>
                      <a:pt x="21" y="27"/>
                      <a:pt x="21" y="27"/>
                      <a:pt x="21" y="27"/>
                    </a:cubicBezTo>
                    <a:cubicBezTo>
                      <a:pt x="21" y="32"/>
                      <a:pt x="21" y="32"/>
                      <a:pt x="21" y="32"/>
                    </a:cubicBezTo>
                    <a:cubicBezTo>
                      <a:pt x="20" y="38"/>
                      <a:pt x="20" y="38"/>
                      <a:pt x="20" y="38"/>
                    </a:cubicBezTo>
                    <a:cubicBezTo>
                      <a:pt x="18" y="45"/>
                      <a:pt x="18" y="45"/>
                      <a:pt x="18" y="45"/>
                    </a:cubicBezTo>
                    <a:cubicBezTo>
                      <a:pt x="16" y="49"/>
                      <a:pt x="16" y="49"/>
                      <a:pt x="16" y="49"/>
                    </a:cubicBezTo>
                    <a:cubicBezTo>
                      <a:pt x="13" y="53"/>
                      <a:pt x="13" y="53"/>
                      <a:pt x="13" y="53"/>
                    </a:cubicBezTo>
                    <a:cubicBezTo>
                      <a:pt x="12" y="57"/>
                      <a:pt x="12" y="57"/>
                      <a:pt x="12" y="57"/>
                    </a:cubicBezTo>
                    <a:cubicBezTo>
                      <a:pt x="10" y="60"/>
                      <a:pt x="10" y="60"/>
                      <a:pt x="10" y="60"/>
                    </a:cubicBezTo>
                    <a:cubicBezTo>
                      <a:pt x="5" y="61"/>
                      <a:pt x="5" y="61"/>
                      <a:pt x="5" y="61"/>
                    </a:cubicBezTo>
                    <a:cubicBezTo>
                      <a:pt x="1" y="63"/>
                      <a:pt x="1" y="63"/>
                      <a:pt x="1" y="63"/>
                    </a:cubicBezTo>
                    <a:cubicBezTo>
                      <a:pt x="1" y="68"/>
                      <a:pt x="1" y="68"/>
                      <a:pt x="1" y="68"/>
                    </a:cubicBezTo>
                    <a:cubicBezTo>
                      <a:pt x="1" y="73"/>
                      <a:pt x="1" y="73"/>
                      <a:pt x="1" y="73"/>
                    </a:cubicBezTo>
                    <a:cubicBezTo>
                      <a:pt x="0" y="79"/>
                      <a:pt x="0" y="79"/>
                      <a:pt x="0" y="79"/>
                    </a:cubicBezTo>
                    <a:lnTo>
                      <a:pt x="2" y="8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51" name="Freeform 23"/>
              <p:cNvSpPr>
                <a:spLocks/>
              </p:cNvSpPr>
              <p:nvPr/>
            </p:nvSpPr>
            <p:spPr bwMode="auto">
              <a:xfrm>
                <a:off x="9402763" y="3032125"/>
                <a:ext cx="1087437" cy="854075"/>
              </a:xfrm>
              <a:custGeom>
                <a:avLst/>
                <a:gdLst>
                  <a:gd name="T0" fmla="*/ 9 w 289"/>
                  <a:gd name="T1" fmla="*/ 146 h 227"/>
                  <a:gd name="T2" fmla="*/ 37 w 289"/>
                  <a:gd name="T3" fmla="*/ 147 h 227"/>
                  <a:gd name="T4" fmla="*/ 48 w 289"/>
                  <a:gd name="T5" fmla="*/ 155 h 227"/>
                  <a:gd name="T6" fmla="*/ 57 w 289"/>
                  <a:gd name="T7" fmla="*/ 152 h 227"/>
                  <a:gd name="T8" fmla="*/ 76 w 289"/>
                  <a:gd name="T9" fmla="*/ 150 h 227"/>
                  <a:gd name="T10" fmla="*/ 93 w 289"/>
                  <a:gd name="T11" fmla="*/ 150 h 227"/>
                  <a:gd name="T12" fmla="*/ 99 w 289"/>
                  <a:gd name="T13" fmla="*/ 160 h 227"/>
                  <a:gd name="T14" fmla="*/ 101 w 289"/>
                  <a:gd name="T15" fmla="*/ 175 h 227"/>
                  <a:gd name="T16" fmla="*/ 107 w 289"/>
                  <a:gd name="T17" fmla="*/ 184 h 227"/>
                  <a:gd name="T18" fmla="*/ 117 w 289"/>
                  <a:gd name="T19" fmla="*/ 189 h 227"/>
                  <a:gd name="T20" fmla="*/ 117 w 289"/>
                  <a:gd name="T21" fmla="*/ 200 h 227"/>
                  <a:gd name="T22" fmla="*/ 116 w 289"/>
                  <a:gd name="T23" fmla="*/ 212 h 227"/>
                  <a:gd name="T24" fmla="*/ 121 w 289"/>
                  <a:gd name="T25" fmla="*/ 222 h 227"/>
                  <a:gd name="T26" fmla="*/ 125 w 289"/>
                  <a:gd name="T27" fmla="*/ 227 h 227"/>
                  <a:gd name="T28" fmla="*/ 135 w 289"/>
                  <a:gd name="T29" fmla="*/ 221 h 227"/>
                  <a:gd name="T30" fmla="*/ 145 w 289"/>
                  <a:gd name="T31" fmla="*/ 220 h 227"/>
                  <a:gd name="T32" fmla="*/ 157 w 289"/>
                  <a:gd name="T33" fmla="*/ 215 h 227"/>
                  <a:gd name="T34" fmla="*/ 171 w 289"/>
                  <a:gd name="T35" fmla="*/ 211 h 227"/>
                  <a:gd name="T36" fmla="*/ 184 w 289"/>
                  <a:gd name="T37" fmla="*/ 207 h 227"/>
                  <a:gd name="T38" fmla="*/ 197 w 289"/>
                  <a:gd name="T39" fmla="*/ 205 h 227"/>
                  <a:gd name="T40" fmla="*/ 214 w 289"/>
                  <a:gd name="T41" fmla="*/ 203 h 227"/>
                  <a:gd name="T42" fmla="*/ 228 w 289"/>
                  <a:gd name="T43" fmla="*/ 192 h 227"/>
                  <a:gd name="T44" fmla="*/ 234 w 289"/>
                  <a:gd name="T45" fmla="*/ 176 h 227"/>
                  <a:gd name="T46" fmla="*/ 241 w 289"/>
                  <a:gd name="T47" fmla="*/ 164 h 227"/>
                  <a:gd name="T48" fmla="*/ 252 w 289"/>
                  <a:gd name="T49" fmla="*/ 155 h 227"/>
                  <a:gd name="T50" fmla="*/ 260 w 289"/>
                  <a:gd name="T51" fmla="*/ 142 h 227"/>
                  <a:gd name="T52" fmla="*/ 261 w 289"/>
                  <a:gd name="T53" fmla="*/ 125 h 227"/>
                  <a:gd name="T54" fmla="*/ 262 w 289"/>
                  <a:gd name="T55" fmla="*/ 117 h 227"/>
                  <a:gd name="T56" fmla="*/ 260 w 289"/>
                  <a:gd name="T57" fmla="*/ 106 h 227"/>
                  <a:gd name="T58" fmla="*/ 265 w 289"/>
                  <a:gd name="T59" fmla="*/ 95 h 227"/>
                  <a:gd name="T60" fmla="*/ 272 w 289"/>
                  <a:gd name="T61" fmla="*/ 94 h 227"/>
                  <a:gd name="T62" fmla="*/ 282 w 289"/>
                  <a:gd name="T63" fmla="*/ 92 h 227"/>
                  <a:gd name="T64" fmla="*/ 274 w 289"/>
                  <a:gd name="T65" fmla="*/ 74 h 227"/>
                  <a:gd name="T66" fmla="*/ 282 w 289"/>
                  <a:gd name="T67" fmla="*/ 66 h 227"/>
                  <a:gd name="T68" fmla="*/ 287 w 289"/>
                  <a:gd name="T69" fmla="*/ 54 h 227"/>
                  <a:gd name="T70" fmla="*/ 283 w 289"/>
                  <a:gd name="T71" fmla="*/ 43 h 227"/>
                  <a:gd name="T72" fmla="*/ 270 w 289"/>
                  <a:gd name="T73" fmla="*/ 39 h 227"/>
                  <a:gd name="T74" fmla="*/ 258 w 289"/>
                  <a:gd name="T75" fmla="*/ 40 h 227"/>
                  <a:gd name="T76" fmla="*/ 253 w 289"/>
                  <a:gd name="T77" fmla="*/ 32 h 227"/>
                  <a:gd name="T78" fmla="*/ 244 w 289"/>
                  <a:gd name="T79" fmla="*/ 25 h 227"/>
                  <a:gd name="T80" fmla="*/ 232 w 289"/>
                  <a:gd name="T81" fmla="*/ 24 h 227"/>
                  <a:gd name="T82" fmla="*/ 214 w 289"/>
                  <a:gd name="T83" fmla="*/ 13 h 227"/>
                  <a:gd name="T84" fmla="*/ 202 w 289"/>
                  <a:gd name="T85" fmla="*/ 10 h 227"/>
                  <a:gd name="T86" fmla="*/ 192 w 289"/>
                  <a:gd name="T87" fmla="*/ 13 h 227"/>
                  <a:gd name="T88" fmla="*/ 186 w 289"/>
                  <a:gd name="T89" fmla="*/ 3 h 227"/>
                  <a:gd name="T90" fmla="*/ 174 w 289"/>
                  <a:gd name="T91" fmla="*/ 0 h 227"/>
                  <a:gd name="T92" fmla="*/ 138 w 289"/>
                  <a:gd name="T93" fmla="*/ 22 h 227"/>
                  <a:gd name="T94" fmla="*/ 128 w 289"/>
                  <a:gd name="T95" fmla="*/ 19 h 227"/>
                  <a:gd name="T96" fmla="*/ 117 w 289"/>
                  <a:gd name="T97" fmla="*/ 19 h 227"/>
                  <a:gd name="T98" fmla="*/ 111 w 289"/>
                  <a:gd name="T99" fmla="*/ 28 h 227"/>
                  <a:gd name="T100" fmla="*/ 111 w 289"/>
                  <a:gd name="T101" fmla="*/ 43 h 227"/>
                  <a:gd name="T102" fmla="*/ 99 w 289"/>
                  <a:gd name="T103" fmla="*/ 47 h 227"/>
                  <a:gd name="T104" fmla="*/ 100 w 289"/>
                  <a:gd name="T105" fmla="*/ 61 h 227"/>
                  <a:gd name="T106" fmla="*/ 101 w 289"/>
                  <a:gd name="T107" fmla="*/ 74 h 227"/>
                  <a:gd name="T108" fmla="*/ 96 w 289"/>
                  <a:gd name="T109" fmla="*/ 83 h 227"/>
                  <a:gd name="T110" fmla="*/ 98 w 289"/>
                  <a:gd name="T111" fmla="*/ 94 h 227"/>
                  <a:gd name="T112" fmla="*/ 92 w 289"/>
                  <a:gd name="T113" fmla="*/ 106 h 227"/>
                  <a:gd name="T114" fmla="*/ 79 w 289"/>
                  <a:gd name="T115" fmla="*/ 116 h 227"/>
                  <a:gd name="T116" fmla="*/ 67 w 289"/>
                  <a:gd name="T117" fmla="*/ 110 h 227"/>
                  <a:gd name="T118" fmla="*/ 49 w 289"/>
                  <a:gd name="T119" fmla="*/ 110 h 227"/>
                  <a:gd name="T120" fmla="*/ 37 w 289"/>
                  <a:gd name="T121" fmla="*/ 115 h 227"/>
                  <a:gd name="T122" fmla="*/ 21 w 289"/>
                  <a:gd name="T123" fmla="*/ 117 h 227"/>
                  <a:gd name="T124" fmla="*/ 6 w 289"/>
                  <a:gd name="T125" fmla="*/ 132 h 2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89" h="227">
                    <a:moveTo>
                      <a:pt x="0" y="144"/>
                    </a:moveTo>
                    <a:cubicBezTo>
                      <a:pt x="1" y="146"/>
                      <a:pt x="1" y="146"/>
                      <a:pt x="1" y="146"/>
                    </a:cubicBezTo>
                    <a:cubicBezTo>
                      <a:pt x="9" y="146"/>
                      <a:pt x="9" y="146"/>
                      <a:pt x="9" y="146"/>
                    </a:cubicBezTo>
                    <a:cubicBezTo>
                      <a:pt x="17" y="146"/>
                      <a:pt x="17" y="146"/>
                      <a:pt x="17" y="146"/>
                    </a:cubicBezTo>
                    <a:cubicBezTo>
                      <a:pt x="26" y="147"/>
                      <a:pt x="26" y="147"/>
                      <a:pt x="26" y="147"/>
                    </a:cubicBezTo>
                    <a:cubicBezTo>
                      <a:pt x="37" y="147"/>
                      <a:pt x="37" y="147"/>
                      <a:pt x="37" y="147"/>
                    </a:cubicBezTo>
                    <a:cubicBezTo>
                      <a:pt x="43" y="150"/>
                      <a:pt x="43" y="150"/>
                      <a:pt x="43" y="150"/>
                    </a:cubicBezTo>
                    <a:cubicBezTo>
                      <a:pt x="45" y="153"/>
                      <a:pt x="45" y="153"/>
                      <a:pt x="45" y="153"/>
                    </a:cubicBezTo>
                    <a:cubicBezTo>
                      <a:pt x="48" y="155"/>
                      <a:pt x="48" y="155"/>
                      <a:pt x="48" y="155"/>
                    </a:cubicBezTo>
                    <a:cubicBezTo>
                      <a:pt x="52" y="155"/>
                      <a:pt x="52" y="155"/>
                      <a:pt x="52" y="155"/>
                    </a:cubicBezTo>
                    <a:cubicBezTo>
                      <a:pt x="54" y="154"/>
                      <a:pt x="54" y="154"/>
                      <a:pt x="54" y="154"/>
                    </a:cubicBezTo>
                    <a:cubicBezTo>
                      <a:pt x="54" y="154"/>
                      <a:pt x="55" y="152"/>
                      <a:pt x="57" y="152"/>
                    </a:cubicBezTo>
                    <a:cubicBezTo>
                      <a:pt x="58" y="152"/>
                      <a:pt x="63" y="152"/>
                      <a:pt x="64" y="152"/>
                    </a:cubicBezTo>
                    <a:cubicBezTo>
                      <a:pt x="66" y="152"/>
                      <a:pt x="68" y="150"/>
                      <a:pt x="69" y="150"/>
                    </a:cubicBezTo>
                    <a:cubicBezTo>
                      <a:pt x="70" y="150"/>
                      <a:pt x="76" y="150"/>
                      <a:pt x="76" y="150"/>
                    </a:cubicBezTo>
                    <a:cubicBezTo>
                      <a:pt x="76" y="150"/>
                      <a:pt x="81" y="149"/>
                      <a:pt x="82" y="149"/>
                    </a:cubicBezTo>
                    <a:cubicBezTo>
                      <a:pt x="83" y="149"/>
                      <a:pt x="88" y="149"/>
                      <a:pt x="88" y="149"/>
                    </a:cubicBezTo>
                    <a:cubicBezTo>
                      <a:pt x="93" y="150"/>
                      <a:pt x="93" y="150"/>
                      <a:pt x="93" y="150"/>
                    </a:cubicBezTo>
                    <a:cubicBezTo>
                      <a:pt x="95" y="153"/>
                      <a:pt x="95" y="153"/>
                      <a:pt x="95" y="153"/>
                    </a:cubicBezTo>
                    <a:cubicBezTo>
                      <a:pt x="97" y="155"/>
                      <a:pt x="97" y="155"/>
                      <a:pt x="97" y="155"/>
                    </a:cubicBezTo>
                    <a:cubicBezTo>
                      <a:pt x="99" y="160"/>
                      <a:pt x="99" y="160"/>
                      <a:pt x="99" y="160"/>
                    </a:cubicBezTo>
                    <a:cubicBezTo>
                      <a:pt x="100" y="166"/>
                      <a:pt x="100" y="166"/>
                      <a:pt x="100" y="166"/>
                    </a:cubicBezTo>
                    <a:cubicBezTo>
                      <a:pt x="100" y="171"/>
                      <a:pt x="100" y="171"/>
                      <a:pt x="100" y="171"/>
                    </a:cubicBezTo>
                    <a:cubicBezTo>
                      <a:pt x="101" y="175"/>
                      <a:pt x="101" y="175"/>
                      <a:pt x="101" y="175"/>
                    </a:cubicBezTo>
                    <a:cubicBezTo>
                      <a:pt x="102" y="178"/>
                      <a:pt x="102" y="178"/>
                      <a:pt x="102" y="178"/>
                    </a:cubicBezTo>
                    <a:cubicBezTo>
                      <a:pt x="104" y="181"/>
                      <a:pt x="104" y="181"/>
                      <a:pt x="104" y="181"/>
                    </a:cubicBezTo>
                    <a:cubicBezTo>
                      <a:pt x="107" y="184"/>
                      <a:pt x="107" y="184"/>
                      <a:pt x="107" y="184"/>
                    </a:cubicBezTo>
                    <a:cubicBezTo>
                      <a:pt x="110" y="186"/>
                      <a:pt x="110" y="186"/>
                      <a:pt x="110" y="186"/>
                    </a:cubicBezTo>
                    <a:cubicBezTo>
                      <a:pt x="113" y="187"/>
                      <a:pt x="113" y="187"/>
                      <a:pt x="113" y="187"/>
                    </a:cubicBezTo>
                    <a:cubicBezTo>
                      <a:pt x="117" y="189"/>
                      <a:pt x="117" y="189"/>
                      <a:pt x="117" y="189"/>
                    </a:cubicBezTo>
                    <a:cubicBezTo>
                      <a:pt x="118" y="192"/>
                      <a:pt x="118" y="192"/>
                      <a:pt x="118" y="192"/>
                    </a:cubicBezTo>
                    <a:cubicBezTo>
                      <a:pt x="117" y="196"/>
                      <a:pt x="117" y="196"/>
                      <a:pt x="117" y="196"/>
                    </a:cubicBezTo>
                    <a:cubicBezTo>
                      <a:pt x="117" y="200"/>
                      <a:pt x="117" y="200"/>
                      <a:pt x="117" y="200"/>
                    </a:cubicBezTo>
                    <a:cubicBezTo>
                      <a:pt x="116" y="203"/>
                      <a:pt x="116" y="203"/>
                      <a:pt x="116" y="203"/>
                    </a:cubicBezTo>
                    <a:cubicBezTo>
                      <a:pt x="116" y="208"/>
                      <a:pt x="116" y="208"/>
                      <a:pt x="116" y="208"/>
                    </a:cubicBezTo>
                    <a:cubicBezTo>
                      <a:pt x="116" y="212"/>
                      <a:pt x="116" y="212"/>
                      <a:pt x="116" y="212"/>
                    </a:cubicBezTo>
                    <a:cubicBezTo>
                      <a:pt x="117" y="216"/>
                      <a:pt x="117" y="216"/>
                      <a:pt x="117" y="216"/>
                    </a:cubicBezTo>
                    <a:cubicBezTo>
                      <a:pt x="118" y="218"/>
                      <a:pt x="118" y="218"/>
                      <a:pt x="118" y="218"/>
                    </a:cubicBezTo>
                    <a:cubicBezTo>
                      <a:pt x="121" y="222"/>
                      <a:pt x="121" y="222"/>
                      <a:pt x="121" y="222"/>
                    </a:cubicBezTo>
                    <a:cubicBezTo>
                      <a:pt x="121" y="225"/>
                      <a:pt x="121" y="225"/>
                      <a:pt x="121" y="225"/>
                    </a:cubicBezTo>
                    <a:cubicBezTo>
                      <a:pt x="121" y="227"/>
                      <a:pt x="121" y="227"/>
                      <a:pt x="121" y="227"/>
                    </a:cubicBezTo>
                    <a:cubicBezTo>
                      <a:pt x="125" y="227"/>
                      <a:pt x="125" y="227"/>
                      <a:pt x="125" y="227"/>
                    </a:cubicBezTo>
                    <a:cubicBezTo>
                      <a:pt x="131" y="227"/>
                      <a:pt x="131" y="227"/>
                      <a:pt x="131" y="227"/>
                    </a:cubicBezTo>
                    <a:cubicBezTo>
                      <a:pt x="132" y="224"/>
                      <a:pt x="132" y="224"/>
                      <a:pt x="132" y="224"/>
                    </a:cubicBezTo>
                    <a:cubicBezTo>
                      <a:pt x="135" y="221"/>
                      <a:pt x="135" y="221"/>
                      <a:pt x="135" y="221"/>
                    </a:cubicBezTo>
                    <a:cubicBezTo>
                      <a:pt x="139" y="219"/>
                      <a:pt x="139" y="219"/>
                      <a:pt x="139" y="219"/>
                    </a:cubicBezTo>
                    <a:cubicBezTo>
                      <a:pt x="141" y="221"/>
                      <a:pt x="141" y="221"/>
                      <a:pt x="141" y="221"/>
                    </a:cubicBezTo>
                    <a:cubicBezTo>
                      <a:pt x="141" y="221"/>
                      <a:pt x="144" y="221"/>
                      <a:pt x="145" y="220"/>
                    </a:cubicBezTo>
                    <a:cubicBezTo>
                      <a:pt x="145" y="220"/>
                      <a:pt x="147" y="219"/>
                      <a:pt x="147" y="219"/>
                    </a:cubicBezTo>
                    <a:cubicBezTo>
                      <a:pt x="153" y="217"/>
                      <a:pt x="153" y="217"/>
                      <a:pt x="153" y="217"/>
                    </a:cubicBezTo>
                    <a:cubicBezTo>
                      <a:pt x="157" y="215"/>
                      <a:pt x="157" y="215"/>
                      <a:pt x="157" y="215"/>
                    </a:cubicBezTo>
                    <a:cubicBezTo>
                      <a:pt x="160" y="213"/>
                      <a:pt x="160" y="213"/>
                      <a:pt x="160" y="213"/>
                    </a:cubicBezTo>
                    <a:cubicBezTo>
                      <a:pt x="166" y="212"/>
                      <a:pt x="166" y="212"/>
                      <a:pt x="166" y="212"/>
                    </a:cubicBezTo>
                    <a:cubicBezTo>
                      <a:pt x="171" y="211"/>
                      <a:pt x="171" y="211"/>
                      <a:pt x="171" y="211"/>
                    </a:cubicBezTo>
                    <a:cubicBezTo>
                      <a:pt x="175" y="209"/>
                      <a:pt x="175" y="209"/>
                      <a:pt x="175" y="209"/>
                    </a:cubicBezTo>
                    <a:cubicBezTo>
                      <a:pt x="178" y="208"/>
                      <a:pt x="178" y="208"/>
                      <a:pt x="178" y="208"/>
                    </a:cubicBezTo>
                    <a:cubicBezTo>
                      <a:pt x="184" y="207"/>
                      <a:pt x="184" y="207"/>
                      <a:pt x="184" y="207"/>
                    </a:cubicBezTo>
                    <a:cubicBezTo>
                      <a:pt x="189" y="206"/>
                      <a:pt x="189" y="206"/>
                      <a:pt x="189" y="206"/>
                    </a:cubicBezTo>
                    <a:cubicBezTo>
                      <a:pt x="193" y="205"/>
                      <a:pt x="193" y="205"/>
                      <a:pt x="193" y="205"/>
                    </a:cubicBezTo>
                    <a:cubicBezTo>
                      <a:pt x="197" y="205"/>
                      <a:pt x="197" y="205"/>
                      <a:pt x="197" y="205"/>
                    </a:cubicBezTo>
                    <a:cubicBezTo>
                      <a:pt x="204" y="205"/>
                      <a:pt x="204" y="205"/>
                      <a:pt x="204" y="205"/>
                    </a:cubicBezTo>
                    <a:cubicBezTo>
                      <a:pt x="209" y="205"/>
                      <a:pt x="209" y="205"/>
                      <a:pt x="209" y="205"/>
                    </a:cubicBezTo>
                    <a:cubicBezTo>
                      <a:pt x="214" y="203"/>
                      <a:pt x="214" y="203"/>
                      <a:pt x="214" y="203"/>
                    </a:cubicBezTo>
                    <a:cubicBezTo>
                      <a:pt x="214" y="203"/>
                      <a:pt x="220" y="200"/>
                      <a:pt x="220" y="200"/>
                    </a:cubicBezTo>
                    <a:cubicBezTo>
                      <a:pt x="220" y="199"/>
                      <a:pt x="225" y="196"/>
                      <a:pt x="225" y="196"/>
                    </a:cubicBezTo>
                    <a:cubicBezTo>
                      <a:pt x="228" y="192"/>
                      <a:pt x="228" y="192"/>
                      <a:pt x="228" y="192"/>
                    </a:cubicBezTo>
                    <a:cubicBezTo>
                      <a:pt x="230" y="186"/>
                      <a:pt x="230" y="186"/>
                      <a:pt x="230" y="186"/>
                    </a:cubicBezTo>
                    <a:cubicBezTo>
                      <a:pt x="232" y="180"/>
                      <a:pt x="232" y="180"/>
                      <a:pt x="232" y="180"/>
                    </a:cubicBezTo>
                    <a:cubicBezTo>
                      <a:pt x="234" y="176"/>
                      <a:pt x="234" y="176"/>
                      <a:pt x="234" y="176"/>
                    </a:cubicBezTo>
                    <a:cubicBezTo>
                      <a:pt x="236" y="172"/>
                      <a:pt x="236" y="172"/>
                      <a:pt x="236" y="172"/>
                    </a:cubicBezTo>
                    <a:cubicBezTo>
                      <a:pt x="239" y="169"/>
                      <a:pt x="239" y="169"/>
                      <a:pt x="239" y="169"/>
                    </a:cubicBezTo>
                    <a:cubicBezTo>
                      <a:pt x="241" y="164"/>
                      <a:pt x="241" y="164"/>
                      <a:pt x="241" y="164"/>
                    </a:cubicBezTo>
                    <a:cubicBezTo>
                      <a:pt x="242" y="159"/>
                      <a:pt x="242" y="159"/>
                      <a:pt x="242" y="159"/>
                    </a:cubicBezTo>
                    <a:cubicBezTo>
                      <a:pt x="245" y="155"/>
                      <a:pt x="245" y="155"/>
                      <a:pt x="245" y="155"/>
                    </a:cubicBezTo>
                    <a:cubicBezTo>
                      <a:pt x="252" y="155"/>
                      <a:pt x="252" y="155"/>
                      <a:pt x="252" y="155"/>
                    </a:cubicBezTo>
                    <a:cubicBezTo>
                      <a:pt x="254" y="151"/>
                      <a:pt x="254" y="151"/>
                      <a:pt x="254" y="151"/>
                    </a:cubicBezTo>
                    <a:cubicBezTo>
                      <a:pt x="257" y="146"/>
                      <a:pt x="257" y="146"/>
                      <a:pt x="257" y="146"/>
                    </a:cubicBezTo>
                    <a:cubicBezTo>
                      <a:pt x="260" y="142"/>
                      <a:pt x="260" y="142"/>
                      <a:pt x="260" y="142"/>
                    </a:cubicBezTo>
                    <a:cubicBezTo>
                      <a:pt x="260" y="142"/>
                      <a:pt x="260" y="139"/>
                      <a:pt x="260" y="137"/>
                    </a:cubicBezTo>
                    <a:cubicBezTo>
                      <a:pt x="260" y="136"/>
                      <a:pt x="262" y="129"/>
                      <a:pt x="262" y="129"/>
                    </a:cubicBezTo>
                    <a:cubicBezTo>
                      <a:pt x="261" y="125"/>
                      <a:pt x="261" y="125"/>
                      <a:pt x="261" y="125"/>
                    </a:cubicBezTo>
                    <a:cubicBezTo>
                      <a:pt x="259" y="123"/>
                      <a:pt x="259" y="123"/>
                      <a:pt x="259" y="123"/>
                    </a:cubicBezTo>
                    <a:cubicBezTo>
                      <a:pt x="260" y="118"/>
                      <a:pt x="260" y="118"/>
                      <a:pt x="260" y="118"/>
                    </a:cubicBezTo>
                    <a:cubicBezTo>
                      <a:pt x="262" y="117"/>
                      <a:pt x="262" y="117"/>
                      <a:pt x="262" y="117"/>
                    </a:cubicBezTo>
                    <a:cubicBezTo>
                      <a:pt x="262" y="112"/>
                      <a:pt x="262" y="112"/>
                      <a:pt x="262" y="112"/>
                    </a:cubicBezTo>
                    <a:cubicBezTo>
                      <a:pt x="259" y="111"/>
                      <a:pt x="259" y="111"/>
                      <a:pt x="259" y="111"/>
                    </a:cubicBezTo>
                    <a:cubicBezTo>
                      <a:pt x="259" y="111"/>
                      <a:pt x="260" y="107"/>
                      <a:pt x="260" y="106"/>
                    </a:cubicBezTo>
                    <a:cubicBezTo>
                      <a:pt x="260" y="105"/>
                      <a:pt x="262" y="101"/>
                      <a:pt x="262" y="101"/>
                    </a:cubicBezTo>
                    <a:cubicBezTo>
                      <a:pt x="263" y="100"/>
                      <a:pt x="263" y="100"/>
                      <a:pt x="263" y="100"/>
                    </a:cubicBezTo>
                    <a:cubicBezTo>
                      <a:pt x="263" y="100"/>
                      <a:pt x="263" y="96"/>
                      <a:pt x="265" y="95"/>
                    </a:cubicBezTo>
                    <a:cubicBezTo>
                      <a:pt x="266" y="94"/>
                      <a:pt x="268" y="94"/>
                      <a:pt x="268" y="94"/>
                    </a:cubicBezTo>
                    <a:cubicBezTo>
                      <a:pt x="270" y="94"/>
                      <a:pt x="270" y="94"/>
                      <a:pt x="270" y="94"/>
                    </a:cubicBezTo>
                    <a:cubicBezTo>
                      <a:pt x="272" y="94"/>
                      <a:pt x="272" y="94"/>
                      <a:pt x="272" y="94"/>
                    </a:cubicBezTo>
                    <a:cubicBezTo>
                      <a:pt x="278" y="94"/>
                      <a:pt x="278" y="94"/>
                      <a:pt x="278" y="94"/>
                    </a:cubicBezTo>
                    <a:cubicBezTo>
                      <a:pt x="281" y="94"/>
                      <a:pt x="281" y="94"/>
                      <a:pt x="281" y="94"/>
                    </a:cubicBezTo>
                    <a:cubicBezTo>
                      <a:pt x="282" y="92"/>
                      <a:pt x="282" y="92"/>
                      <a:pt x="282" y="92"/>
                    </a:cubicBezTo>
                    <a:cubicBezTo>
                      <a:pt x="277" y="87"/>
                      <a:pt x="277" y="87"/>
                      <a:pt x="277" y="87"/>
                    </a:cubicBezTo>
                    <a:cubicBezTo>
                      <a:pt x="277" y="87"/>
                      <a:pt x="274" y="83"/>
                      <a:pt x="273" y="82"/>
                    </a:cubicBezTo>
                    <a:cubicBezTo>
                      <a:pt x="273" y="81"/>
                      <a:pt x="274" y="74"/>
                      <a:pt x="274" y="74"/>
                    </a:cubicBezTo>
                    <a:cubicBezTo>
                      <a:pt x="275" y="67"/>
                      <a:pt x="275" y="67"/>
                      <a:pt x="275" y="67"/>
                    </a:cubicBezTo>
                    <a:cubicBezTo>
                      <a:pt x="278" y="66"/>
                      <a:pt x="278" y="66"/>
                      <a:pt x="278" y="66"/>
                    </a:cubicBezTo>
                    <a:cubicBezTo>
                      <a:pt x="282" y="66"/>
                      <a:pt x="282" y="66"/>
                      <a:pt x="282" y="66"/>
                    </a:cubicBezTo>
                    <a:cubicBezTo>
                      <a:pt x="282" y="62"/>
                      <a:pt x="282" y="62"/>
                      <a:pt x="282" y="62"/>
                    </a:cubicBezTo>
                    <a:cubicBezTo>
                      <a:pt x="284" y="57"/>
                      <a:pt x="284" y="57"/>
                      <a:pt x="284" y="57"/>
                    </a:cubicBezTo>
                    <a:cubicBezTo>
                      <a:pt x="287" y="54"/>
                      <a:pt x="287" y="54"/>
                      <a:pt x="287" y="54"/>
                    </a:cubicBezTo>
                    <a:cubicBezTo>
                      <a:pt x="289" y="51"/>
                      <a:pt x="289" y="51"/>
                      <a:pt x="289" y="51"/>
                    </a:cubicBezTo>
                    <a:cubicBezTo>
                      <a:pt x="289" y="46"/>
                      <a:pt x="289" y="46"/>
                      <a:pt x="289" y="46"/>
                    </a:cubicBezTo>
                    <a:cubicBezTo>
                      <a:pt x="283" y="43"/>
                      <a:pt x="283" y="43"/>
                      <a:pt x="283" y="43"/>
                    </a:cubicBezTo>
                    <a:cubicBezTo>
                      <a:pt x="279" y="41"/>
                      <a:pt x="279" y="41"/>
                      <a:pt x="279" y="41"/>
                    </a:cubicBezTo>
                    <a:cubicBezTo>
                      <a:pt x="274" y="39"/>
                      <a:pt x="274" y="39"/>
                      <a:pt x="274" y="39"/>
                    </a:cubicBezTo>
                    <a:cubicBezTo>
                      <a:pt x="274" y="39"/>
                      <a:pt x="271" y="39"/>
                      <a:pt x="270" y="39"/>
                    </a:cubicBezTo>
                    <a:cubicBezTo>
                      <a:pt x="270" y="39"/>
                      <a:pt x="265" y="39"/>
                      <a:pt x="265" y="39"/>
                    </a:cubicBezTo>
                    <a:cubicBezTo>
                      <a:pt x="262" y="39"/>
                      <a:pt x="262" y="39"/>
                      <a:pt x="262" y="39"/>
                    </a:cubicBezTo>
                    <a:cubicBezTo>
                      <a:pt x="258" y="40"/>
                      <a:pt x="258" y="40"/>
                      <a:pt x="258" y="40"/>
                    </a:cubicBezTo>
                    <a:cubicBezTo>
                      <a:pt x="255" y="40"/>
                      <a:pt x="255" y="40"/>
                      <a:pt x="255" y="40"/>
                    </a:cubicBezTo>
                    <a:cubicBezTo>
                      <a:pt x="254" y="37"/>
                      <a:pt x="254" y="37"/>
                      <a:pt x="254" y="37"/>
                    </a:cubicBezTo>
                    <a:cubicBezTo>
                      <a:pt x="253" y="32"/>
                      <a:pt x="253" y="32"/>
                      <a:pt x="253" y="32"/>
                    </a:cubicBezTo>
                    <a:cubicBezTo>
                      <a:pt x="249" y="29"/>
                      <a:pt x="249" y="29"/>
                      <a:pt x="249" y="29"/>
                    </a:cubicBezTo>
                    <a:cubicBezTo>
                      <a:pt x="247" y="26"/>
                      <a:pt x="247" y="26"/>
                      <a:pt x="247" y="26"/>
                    </a:cubicBezTo>
                    <a:cubicBezTo>
                      <a:pt x="244" y="25"/>
                      <a:pt x="244" y="25"/>
                      <a:pt x="244" y="25"/>
                    </a:cubicBezTo>
                    <a:cubicBezTo>
                      <a:pt x="244" y="25"/>
                      <a:pt x="241" y="24"/>
                      <a:pt x="240" y="24"/>
                    </a:cubicBezTo>
                    <a:cubicBezTo>
                      <a:pt x="239" y="24"/>
                      <a:pt x="235" y="24"/>
                      <a:pt x="235" y="24"/>
                    </a:cubicBezTo>
                    <a:cubicBezTo>
                      <a:pt x="232" y="24"/>
                      <a:pt x="232" y="24"/>
                      <a:pt x="232" y="24"/>
                    </a:cubicBezTo>
                    <a:cubicBezTo>
                      <a:pt x="228" y="22"/>
                      <a:pt x="228" y="22"/>
                      <a:pt x="228" y="22"/>
                    </a:cubicBezTo>
                    <a:cubicBezTo>
                      <a:pt x="220" y="18"/>
                      <a:pt x="220" y="18"/>
                      <a:pt x="220" y="18"/>
                    </a:cubicBezTo>
                    <a:cubicBezTo>
                      <a:pt x="214" y="13"/>
                      <a:pt x="214" y="13"/>
                      <a:pt x="214" y="13"/>
                    </a:cubicBezTo>
                    <a:cubicBezTo>
                      <a:pt x="210" y="10"/>
                      <a:pt x="210" y="10"/>
                      <a:pt x="210" y="10"/>
                    </a:cubicBezTo>
                    <a:cubicBezTo>
                      <a:pt x="210" y="10"/>
                      <a:pt x="207" y="10"/>
                      <a:pt x="206" y="10"/>
                    </a:cubicBezTo>
                    <a:cubicBezTo>
                      <a:pt x="206" y="10"/>
                      <a:pt x="202" y="10"/>
                      <a:pt x="202" y="10"/>
                    </a:cubicBezTo>
                    <a:cubicBezTo>
                      <a:pt x="201" y="13"/>
                      <a:pt x="201" y="13"/>
                      <a:pt x="201" y="13"/>
                    </a:cubicBezTo>
                    <a:cubicBezTo>
                      <a:pt x="198" y="13"/>
                      <a:pt x="198" y="13"/>
                      <a:pt x="198" y="13"/>
                    </a:cubicBezTo>
                    <a:cubicBezTo>
                      <a:pt x="192" y="13"/>
                      <a:pt x="192" y="13"/>
                      <a:pt x="192" y="13"/>
                    </a:cubicBezTo>
                    <a:cubicBezTo>
                      <a:pt x="188" y="8"/>
                      <a:pt x="188" y="8"/>
                      <a:pt x="188" y="8"/>
                    </a:cubicBezTo>
                    <a:cubicBezTo>
                      <a:pt x="187" y="6"/>
                      <a:pt x="187" y="6"/>
                      <a:pt x="187" y="6"/>
                    </a:cubicBezTo>
                    <a:cubicBezTo>
                      <a:pt x="186" y="3"/>
                      <a:pt x="186" y="3"/>
                      <a:pt x="186" y="3"/>
                    </a:cubicBezTo>
                    <a:cubicBezTo>
                      <a:pt x="183" y="1"/>
                      <a:pt x="183" y="1"/>
                      <a:pt x="183" y="1"/>
                    </a:cubicBezTo>
                    <a:cubicBezTo>
                      <a:pt x="178" y="0"/>
                      <a:pt x="178" y="0"/>
                      <a:pt x="178" y="0"/>
                    </a:cubicBezTo>
                    <a:cubicBezTo>
                      <a:pt x="174" y="0"/>
                      <a:pt x="174" y="0"/>
                      <a:pt x="174" y="0"/>
                    </a:cubicBezTo>
                    <a:cubicBezTo>
                      <a:pt x="166" y="6"/>
                      <a:pt x="166" y="6"/>
                      <a:pt x="166" y="6"/>
                    </a:cubicBezTo>
                    <a:cubicBezTo>
                      <a:pt x="151" y="16"/>
                      <a:pt x="151" y="16"/>
                      <a:pt x="151" y="16"/>
                    </a:cubicBezTo>
                    <a:cubicBezTo>
                      <a:pt x="138" y="22"/>
                      <a:pt x="138" y="22"/>
                      <a:pt x="138" y="22"/>
                    </a:cubicBezTo>
                    <a:cubicBezTo>
                      <a:pt x="132" y="24"/>
                      <a:pt x="132" y="24"/>
                      <a:pt x="132" y="24"/>
                    </a:cubicBezTo>
                    <a:cubicBezTo>
                      <a:pt x="128" y="26"/>
                      <a:pt x="128" y="26"/>
                      <a:pt x="128" y="26"/>
                    </a:cubicBezTo>
                    <a:cubicBezTo>
                      <a:pt x="128" y="19"/>
                      <a:pt x="128" y="19"/>
                      <a:pt x="128" y="19"/>
                    </a:cubicBezTo>
                    <a:cubicBezTo>
                      <a:pt x="128" y="19"/>
                      <a:pt x="125" y="16"/>
                      <a:pt x="124" y="16"/>
                    </a:cubicBezTo>
                    <a:cubicBezTo>
                      <a:pt x="123" y="16"/>
                      <a:pt x="120" y="16"/>
                      <a:pt x="120" y="16"/>
                    </a:cubicBezTo>
                    <a:cubicBezTo>
                      <a:pt x="117" y="19"/>
                      <a:pt x="117" y="19"/>
                      <a:pt x="117" y="19"/>
                    </a:cubicBezTo>
                    <a:cubicBezTo>
                      <a:pt x="113" y="21"/>
                      <a:pt x="113" y="21"/>
                      <a:pt x="113" y="21"/>
                    </a:cubicBezTo>
                    <a:cubicBezTo>
                      <a:pt x="110" y="22"/>
                      <a:pt x="110" y="22"/>
                      <a:pt x="110" y="22"/>
                    </a:cubicBezTo>
                    <a:cubicBezTo>
                      <a:pt x="111" y="28"/>
                      <a:pt x="111" y="28"/>
                      <a:pt x="111" y="28"/>
                    </a:cubicBezTo>
                    <a:cubicBezTo>
                      <a:pt x="112" y="33"/>
                      <a:pt x="112" y="33"/>
                      <a:pt x="112" y="33"/>
                    </a:cubicBezTo>
                    <a:cubicBezTo>
                      <a:pt x="112" y="39"/>
                      <a:pt x="112" y="39"/>
                      <a:pt x="112" y="39"/>
                    </a:cubicBezTo>
                    <a:cubicBezTo>
                      <a:pt x="111" y="43"/>
                      <a:pt x="111" y="43"/>
                      <a:pt x="111" y="43"/>
                    </a:cubicBezTo>
                    <a:cubicBezTo>
                      <a:pt x="107" y="45"/>
                      <a:pt x="107" y="45"/>
                      <a:pt x="107" y="45"/>
                    </a:cubicBezTo>
                    <a:cubicBezTo>
                      <a:pt x="103" y="45"/>
                      <a:pt x="103" y="45"/>
                      <a:pt x="103" y="45"/>
                    </a:cubicBezTo>
                    <a:cubicBezTo>
                      <a:pt x="99" y="47"/>
                      <a:pt x="99" y="47"/>
                      <a:pt x="99" y="47"/>
                    </a:cubicBezTo>
                    <a:cubicBezTo>
                      <a:pt x="98" y="51"/>
                      <a:pt x="98" y="51"/>
                      <a:pt x="98" y="51"/>
                    </a:cubicBezTo>
                    <a:cubicBezTo>
                      <a:pt x="98" y="58"/>
                      <a:pt x="98" y="58"/>
                      <a:pt x="98" y="58"/>
                    </a:cubicBezTo>
                    <a:cubicBezTo>
                      <a:pt x="100" y="61"/>
                      <a:pt x="100" y="61"/>
                      <a:pt x="100" y="61"/>
                    </a:cubicBezTo>
                    <a:cubicBezTo>
                      <a:pt x="101" y="66"/>
                      <a:pt x="101" y="66"/>
                      <a:pt x="101" y="66"/>
                    </a:cubicBezTo>
                    <a:cubicBezTo>
                      <a:pt x="101" y="70"/>
                      <a:pt x="101" y="70"/>
                      <a:pt x="101" y="70"/>
                    </a:cubicBezTo>
                    <a:cubicBezTo>
                      <a:pt x="101" y="74"/>
                      <a:pt x="101" y="74"/>
                      <a:pt x="101" y="74"/>
                    </a:cubicBezTo>
                    <a:cubicBezTo>
                      <a:pt x="97" y="76"/>
                      <a:pt x="97" y="76"/>
                      <a:pt x="97" y="76"/>
                    </a:cubicBezTo>
                    <a:cubicBezTo>
                      <a:pt x="95" y="80"/>
                      <a:pt x="95" y="80"/>
                      <a:pt x="95" y="80"/>
                    </a:cubicBezTo>
                    <a:cubicBezTo>
                      <a:pt x="96" y="83"/>
                      <a:pt x="96" y="83"/>
                      <a:pt x="96" y="83"/>
                    </a:cubicBezTo>
                    <a:cubicBezTo>
                      <a:pt x="98" y="84"/>
                      <a:pt x="98" y="84"/>
                      <a:pt x="98" y="84"/>
                    </a:cubicBezTo>
                    <a:cubicBezTo>
                      <a:pt x="99" y="88"/>
                      <a:pt x="99" y="88"/>
                      <a:pt x="99" y="88"/>
                    </a:cubicBezTo>
                    <a:cubicBezTo>
                      <a:pt x="98" y="94"/>
                      <a:pt x="98" y="94"/>
                      <a:pt x="98" y="94"/>
                    </a:cubicBezTo>
                    <a:cubicBezTo>
                      <a:pt x="98" y="98"/>
                      <a:pt x="98" y="98"/>
                      <a:pt x="98" y="98"/>
                    </a:cubicBezTo>
                    <a:cubicBezTo>
                      <a:pt x="98" y="98"/>
                      <a:pt x="97" y="100"/>
                      <a:pt x="97" y="101"/>
                    </a:cubicBezTo>
                    <a:cubicBezTo>
                      <a:pt x="96" y="103"/>
                      <a:pt x="92" y="106"/>
                      <a:pt x="92" y="106"/>
                    </a:cubicBezTo>
                    <a:cubicBezTo>
                      <a:pt x="87" y="109"/>
                      <a:pt x="87" y="109"/>
                      <a:pt x="87" y="109"/>
                    </a:cubicBezTo>
                    <a:cubicBezTo>
                      <a:pt x="82" y="113"/>
                      <a:pt x="82" y="113"/>
                      <a:pt x="82" y="113"/>
                    </a:cubicBezTo>
                    <a:cubicBezTo>
                      <a:pt x="79" y="116"/>
                      <a:pt x="79" y="116"/>
                      <a:pt x="79" y="116"/>
                    </a:cubicBezTo>
                    <a:cubicBezTo>
                      <a:pt x="76" y="112"/>
                      <a:pt x="76" y="112"/>
                      <a:pt x="76" y="112"/>
                    </a:cubicBezTo>
                    <a:cubicBezTo>
                      <a:pt x="76" y="112"/>
                      <a:pt x="73" y="110"/>
                      <a:pt x="71" y="110"/>
                    </a:cubicBezTo>
                    <a:cubicBezTo>
                      <a:pt x="70" y="110"/>
                      <a:pt x="67" y="110"/>
                      <a:pt x="67" y="110"/>
                    </a:cubicBezTo>
                    <a:cubicBezTo>
                      <a:pt x="59" y="110"/>
                      <a:pt x="59" y="110"/>
                      <a:pt x="59" y="110"/>
                    </a:cubicBezTo>
                    <a:cubicBezTo>
                      <a:pt x="53" y="109"/>
                      <a:pt x="53" y="109"/>
                      <a:pt x="53" y="109"/>
                    </a:cubicBezTo>
                    <a:cubicBezTo>
                      <a:pt x="49" y="110"/>
                      <a:pt x="49" y="110"/>
                      <a:pt x="49" y="110"/>
                    </a:cubicBezTo>
                    <a:cubicBezTo>
                      <a:pt x="47" y="113"/>
                      <a:pt x="47" y="113"/>
                      <a:pt x="47" y="113"/>
                    </a:cubicBezTo>
                    <a:cubicBezTo>
                      <a:pt x="43" y="115"/>
                      <a:pt x="43" y="115"/>
                      <a:pt x="43" y="115"/>
                    </a:cubicBezTo>
                    <a:cubicBezTo>
                      <a:pt x="37" y="115"/>
                      <a:pt x="37" y="115"/>
                      <a:pt x="37" y="115"/>
                    </a:cubicBezTo>
                    <a:cubicBezTo>
                      <a:pt x="32" y="116"/>
                      <a:pt x="32" y="116"/>
                      <a:pt x="32" y="116"/>
                    </a:cubicBezTo>
                    <a:cubicBezTo>
                      <a:pt x="26" y="117"/>
                      <a:pt x="26" y="117"/>
                      <a:pt x="26" y="117"/>
                    </a:cubicBezTo>
                    <a:cubicBezTo>
                      <a:pt x="21" y="117"/>
                      <a:pt x="21" y="117"/>
                      <a:pt x="21" y="117"/>
                    </a:cubicBezTo>
                    <a:cubicBezTo>
                      <a:pt x="21" y="117"/>
                      <a:pt x="18" y="117"/>
                      <a:pt x="18" y="118"/>
                    </a:cubicBezTo>
                    <a:cubicBezTo>
                      <a:pt x="17" y="119"/>
                      <a:pt x="14" y="120"/>
                      <a:pt x="13" y="122"/>
                    </a:cubicBezTo>
                    <a:cubicBezTo>
                      <a:pt x="13" y="125"/>
                      <a:pt x="6" y="132"/>
                      <a:pt x="6" y="132"/>
                    </a:cubicBezTo>
                    <a:cubicBezTo>
                      <a:pt x="6" y="132"/>
                      <a:pt x="2" y="137"/>
                      <a:pt x="1" y="139"/>
                    </a:cubicBezTo>
                    <a:cubicBezTo>
                      <a:pt x="0" y="140"/>
                      <a:pt x="0" y="144"/>
                      <a:pt x="0" y="144"/>
                    </a:cubicBez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</p:grpSp>
        <p:grpSp>
          <p:nvGrpSpPr>
            <p:cNvPr id="12" name="Grupo 17"/>
            <p:cNvGrpSpPr/>
            <p:nvPr/>
          </p:nvGrpSpPr>
          <p:grpSpPr>
            <a:xfrm>
              <a:off x="8905875" y="4635726"/>
              <a:ext cx="931862" cy="1101725"/>
              <a:chOff x="8737600" y="3878263"/>
              <a:chExt cx="931862" cy="1101725"/>
            </a:xfrm>
            <a:solidFill>
              <a:srgbClr val="0060AA"/>
            </a:solidFill>
          </p:grpSpPr>
          <p:sp>
            <p:nvSpPr>
              <p:cNvPr id="45" name="Freeform 19"/>
              <p:cNvSpPr>
                <a:spLocks/>
              </p:cNvSpPr>
              <p:nvPr/>
            </p:nvSpPr>
            <p:spPr bwMode="auto">
              <a:xfrm>
                <a:off x="9048750" y="3878263"/>
                <a:ext cx="620712" cy="384175"/>
              </a:xfrm>
              <a:custGeom>
                <a:avLst/>
                <a:gdLst>
                  <a:gd name="T0" fmla="*/ 17 w 391"/>
                  <a:gd name="T1" fmla="*/ 109 h 242"/>
                  <a:gd name="T2" fmla="*/ 15 w 391"/>
                  <a:gd name="T3" fmla="*/ 156 h 242"/>
                  <a:gd name="T4" fmla="*/ 0 w 391"/>
                  <a:gd name="T5" fmla="*/ 171 h 242"/>
                  <a:gd name="T6" fmla="*/ 12 w 391"/>
                  <a:gd name="T7" fmla="*/ 173 h 242"/>
                  <a:gd name="T8" fmla="*/ 22 w 391"/>
                  <a:gd name="T9" fmla="*/ 171 h 242"/>
                  <a:gd name="T10" fmla="*/ 36 w 391"/>
                  <a:gd name="T11" fmla="*/ 197 h 242"/>
                  <a:gd name="T12" fmla="*/ 55 w 391"/>
                  <a:gd name="T13" fmla="*/ 218 h 242"/>
                  <a:gd name="T14" fmla="*/ 88 w 391"/>
                  <a:gd name="T15" fmla="*/ 223 h 242"/>
                  <a:gd name="T16" fmla="*/ 124 w 391"/>
                  <a:gd name="T17" fmla="*/ 225 h 242"/>
                  <a:gd name="T18" fmla="*/ 147 w 391"/>
                  <a:gd name="T19" fmla="*/ 235 h 242"/>
                  <a:gd name="T20" fmla="*/ 190 w 391"/>
                  <a:gd name="T21" fmla="*/ 242 h 242"/>
                  <a:gd name="T22" fmla="*/ 195 w 391"/>
                  <a:gd name="T23" fmla="*/ 227 h 242"/>
                  <a:gd name="T24" fmla="*/ 218 w 391"/>
                  <a:gd name="T25" fmla="*/ 216 h 242"/>
                  <a:gd name="T26" fmla="*/ 235 w 391"/>
                  <a:gd name="T27" fmla="*/ 206 h 242"/>
                  <a:gd name="T28" fmla="*/ 259 w 391"/>
                  <a:gd name="T29" fmla="*/ 201 h 242"/>
                  <a:gd name="T30" fmla="*/ 294 w 391"/>
                  <a:gd name="T31" fmla="*/ 201 h 242"/>
                  <a:gd name="T32" fmla="*/ 306 w 391"/>
                  <a:gd name="T33" fmla="*/ 213 h 242"/>
                  <a:gd name="T34" fmla="*/ 325 w 391"/>
                  <a:gd name="T35" fmla="*/ 206 h 242"/>
                  <a:gd name="T36" fmla="*/ 344 w 391"/>
                  <a:gd name="T37" fmla="*/ 204 h 242"/>
                  <a:gd name="T38" fmla="*/ 363 w 391"/>
                  <a:gd name="T39" fmla="*/ 208 h 242"/>
                  <a:gd name="T40" fmla="*/ 372 w 391"/>
                  <a:gd name="T41" fmla="*/ 199 h 242"/>
                  <a:gd name="T42" fmla="*/ 384 w 391"/>
                  <a:gd name="T43" fmla="*/ 182 h 242"/>
                  <a:gd name="T44" fmla="*/ 391 w 391"/>
                  <a:gd name="T45" fmla="*/ 171 h 242"/>
                  <a:gd name="T46" fmla="*/ 384 w 391"/>
                  <a:gd name="T47" fmla="*/ 154 h 242"/>
                  <a:gd name="T48" fmla="*/ 365 w 391"/>
                  <a:gd name="T49" fmla="*/ 154 h 242"/>
                  <a:gd name="T50" fmla="*/ 363 w 391"/>
                  <a:gd name="T51" fmla="*/ 140 h 242"/>
                  <a:gd name="T52" fmla="*/ 320 w 391"/>
                  <a:gd name="T53" fmla="*/ 130 h 242"/>
                  <a:gd name="T54" fmla="*/ 316 w 391"/>
                  <a:gd name="T55" fmla="*/ 97 h 242"/>
                  <a:gd name="T56" fmla="*/ 299 w 391"/>
                  <a:gd name="T57" fmla="*/ 78 h 242"/>
                  <a:gd name="T58" fmla="*/ 294 w 391"/>
                  <a:gd name="T59" fmla="*/ 47 h 242"/>
                  <a:gd name="T60" fmla="*/ 285 w 391"/>
                  <a:gd name="T61" fmla="*/ 21 h 242"/>
                  <a:gd name="T62" fmla="*/ 226 w 391"/>
                  <a:gd name="T63" fmla="*/ 19 h 242"/>
                  <a:gd name="T64" fmla="*/ 207 w 391"/>
                  <a:gd name="T65" fmla="*/ 7 h 242"/>
                  <a:gd name="T66" fmla="*/ 190 w 391"/>
                  <a:gd name="T67" fmla="*/ 2 h 242"/>
                  <a:gd name="T68" fmla="*/ 145 w 391"/>
                  <a:gd name="T69" fmla="*/ 0 h 242"/>
                  <a:gd name="T70" fmla="*/ 119 w 391"/>
                  <a:gd name="T71" fmla="*/ 0 h 242"/>
                  <a:gd name="T72" fmla="*/ 93 w 391"/>
                  <a:gd name="T73" fmla="*/ 0 h 242"/>
                  <a:gd name="T74" fmla="*/ 72 w 391"/>
                  <a:gd name="T75" fmla="*/ 7 h 242"/>
                  <a:gd name="T76" fmla="*/ 45 w 391"/>
                  <a:gd name="T77" fmla="*/ 28 h 242"/>
                  <a:gd name="T78" fmla="*/ 27 w 391"/>
                  <a:gd name="T79" fmla="*/ 57 h 242"/>
                  <a:gd name="T80" fmla="*/ 17 w 391"/>
                  <a:gd name="T81" fmla="*/ 81 h 2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91" h="242">
                    <a:moveTo>
                      <a:pt x="17" y="81"/>
                    </a:moveTo>
                    <a:lnTo>
                      <a:pt x="17" y="109"/>
                    </a:lnTo>
                    <a:lnTo>
                      <a:pt x="15" y="133"/>
                    </a:lnTo>
                    <a:lnTo>
                      <a:pt x="15" y="156"/>
                    </a:lnTo>
                    <a:lnTo>
                      <a:pt x="5" y="168"/>
                    </a:lnTo>
                    <a:lnTo>
                      <a:pt x="0" y="171"/>
                    </a:lnTo>
                    <a:lnTo>
                      <a:pt x="5" y="173"/>
                    </a:lnTo>
                    <a:lnTo>
                      <a:pt x="12" y="173"/>
                    </a:lnTo>
                    <a:lnTo>
                      <a:pt x="17" y="168"/>
                    </a:lnTo>
                    <a:lnTo>
                      <a:pt x="22" y="171"/>
                    </a:lnTo>
                    <a:lnTo>
                      <a:pt x="31" y="185"/>
                    </a:lnTo>
                    <a:lnTo>
                      <a:pt x="36" y="197"/>
                    </a:lnTo>
                    <a:lnTo>
                      <a:pt x="41" y="211"/>
                    </a:lnTo>
                    <a:lnTo>
                      <a:pt x="55" y="218"/>
                    </a:lnTo>
                    <a:lnTo>
                      <a:pt x="72" y="220"/>
                    </a:lnTo>
                    <a:lnTo>
                      <a:pt x="88" y="223"/>
                    </a:lnTo>
                    <a:lnTo>
                      <a:pt x="107" y="223"/>
                    </a:lnTo>
                    <a:lnTo>
                      <a:pt x="124" y="225"/>
                    </a:lnTo>
                    <a:lnTo>
                      <a:pt x="131" y="230"/>
                    </a:lnTo>
                    <a:lnTo>
                      <a:pt x="147" y="235"/>
                    </a:lnTo>
                    <a:lnTo>
                      <a:pt x="171" y="239"/>
                    </a:lnTo>
                    <a:lnTo>
                      <a:pt x="190" y="242"/>
                    </a:lnTo>
                    <a:lnTo>
                      <a:pt x="195" y="235"/>
                    </a:lnTo>
                    <a:lnTo>
                      <a:pt x="195" y="227"/>
                    </a:lnTo>
                    <a:lnTo>
                      <a:pt x="199" y="218"/>
                    </a:lnTo>
                    <a:lnTo>
                      <a:pt x="218" y="216"/>
                    </a:lnTo>
                    <a:lnTo>
                      <a:pt x="228" y="216"/>
                    </a:lnTo>
                    <a:lnTo>
                      <a:pt x="235" y="206"/>
                    </a:lnTo>
                    <a:lnTo>
                      <a:pt x="242" y="201"/>
                    </a:lnTo>
                    <a:lnTo>
                      <a:pt x="259" y="201"/>
                    </a:lnTo>
                    <a:lnTo>
                      <a:pt x="280" y="201"/>
                    </a:lnTo>
                    <a:lnTo>
                      <a:pt x="294" y="201"/>
                    </a:lnTo>
                    <a:lnTo>
                      <a:pt x="299" y="211"/>
                    </a:lnTo>
                    <a:lnTo>
                      <a:pt x="306" y="213"/>
                    </a:lnTo>
                    <a:lnTo>
                      <a:pt x="313" y="213"/>
                    </a:lnTo>
                    <a:lnTo>
                      <a:pt x="325" y="206"/>
                    </a:lnTo>
                    <a:lnTo>
                      <a:pt x="334" y="204"/>
                    </a:lnTo>
                    <a:lnTo>
                      <a:pt x="344" y="204"/>
                    </a:lnTo>
                    <a:lnTo>
                      <a:pt x="356" y="204"/>
                    </a:lnTo>
                    <a:lnTo>
                      <a:pt x="363" y="208"/>
                    </a:lnTo>
                    <a:lnTo>
                      <a:pt x="370" y="208"/>
                    </a:lnTo>
                    <a:lnTo>
                      <a:pt x="372" y="199"/>
                    </a:lnTo>
                    <a:lnTo>
                      <a:pt x="377" y="190"/>
                    </a:lnTo>
                    <a:lnTo>
                      <a:pt x="384" y="182"/>
                    </a:lnTo>
                    <a:lnTo>
                      <a:pt x="387" y="175"/>
                    </a:lnTo>
                    <a:lnTo>
                      <a:pt x="391" y="171"/>
                    </a:lnTo>
                    <a:lnTo>
                      <a:pt x="391" y="159"/>
                    </a:lnTo>
                    <a:lnTo>
                      <a:pt x="384" y="154"/>
                    </a:lnTo>
                    <a:lnTo>
                      <a:pt x="375" y="154"/>
                    </a:lnTo>
                    <a:lnTo>
                      <a:pt x="365" y="154"/>
                    </a:lnTo>
                    <a:lnTo>
                      <a:pt x="361" y="152"/>
                    </a:lnTo>
                    <a:lnTo>
                      <a:pt x="363" y="140"/>
                    </a:lnTo>
                    <a:lnTo>
                      <a:pt x="363" y="130"/>
                    </a:lnTo>
                    <a:lnTo>
                      <a:pt x="320" y="130"/>
                    </a:lnTo>
                    <a:lnTo>
                      <a:pt x="316" y="114"/>
                    </a:lnTo>
                    <a:lnTo>
                      <a:pt x="316" y="97"/>
                    </a:lnTo>
                    <a:lnTo>
                      <a:pt x="308" y="85"/>
                    </a:lnTo>
                    <a:lnTo>
                      <a:pt x="299" y="78"/>
                    </a:lnTo>
                    <a:lnTo>
                      <a:pt x="297" y="69"/>
                    </a:lnTo>
                    <a:lnTo>
                      <a:pt x="294" y="47"/>
                    </a:lnTo>
                    <a:lnTo>
                      <a:pt x="294" y="31"/>
                    </a:lnTo>
                    <a:lnTo>
                      <a:pt x="285" y="21"/>
                    </a:lnTo>
                    <a:lnTo>
                      <a:pt x="271" y="19"/>
                    </a:lnTo>
                    <a:lnTo>
                      <a:pt x="226" y="19"/>
                    </a:lnTo>
                    <a:lnTo>
                      <a:pt x="214" y="12"/>
                    </a:lnTo>
                    <a:lnTo>
                      <a:pt x="207" y="7"/>
                    </a:lnTo>
                    <a:lnTo>
                      <a:pt x="197" y="5"/>
                    </a:lnTo>
                    <a:lnTo>
                      <a:pt x="190" y="2"/>
                    </a:lnTo>
                    <a:lnTo>
                      <a:pt x="169" y="0"/>
                    </a:lnTo>
                    <a:lnTo>
                      <a:pt x="145" y="0"/>
                    </a:lnTo>
                    <a:lnTo>
                      <a:pt x="135" y="0"/>
                    </a:lnTo>
                    <a:lnTo>
                      <a:pt x="119" y="0"/>
                    </a:lnTo>
                    <a:lnTo>
                      <a:pt x="107" y="0"/>
                    </a:lnTo>
                    <a:lnTo>
                      <a:pt x="93" y="0"/>
                    </a:lnTo>
                    <a:lnTo>
                      <a:pt x="86" y="0"/>
                    </a:lnTo>
                    <a:lnTo>
                      <a:pt x="72" y="7"/>
                    </a:lnTo>
                    <a:lnTo>
                      <a:pt x="60" y="17"/>
                    </a:lnTo>
                    <a:lnTo>
                      <a:pt x="45" y="28"/>
                    </a:lnTo>
                    <a:lnTo>
                      <a:pt x="43" y="40"/>
                    </a:lnTo>
                    <a:lnTo>
                      <a:pt x="27" y="57"/>
                    </a:lnTo>
                    <a:lnTo>
                      <a:pt x="22" y="66"/>
                    </a:lnTo>
                    <a:lnTo>
                      <a:pt x="17" y="81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46" name="Freeform 24"/>
              <p:cNvSpPr>
                <a:spLocks/>
              </p:cNvSpPr>
              <p:nvPr/>
            </p:nvSpPr>
            <p:spPr bwMode="auto">
              <a:xfrm>
                <a:off x="9124950" y="4213225"/>
                <a:ext cx="508000" cy="315913"/>
              </a:xfrm>
              <a:custGeom>
                <a:avLst/>
                <a:gdLst>
                  <a:gd name="T0" fmla="*/ 0 w 135"/>
                  <a:gd name="T1" fmla="*/ 15 h 84"/>
                  <a:gd name="T2" fmla="*/ 1 w 135"/>
                  <a:gd name="T3" fmla="*/ 26 h 84"/>
                  <a:gd name="T4" fmla="*/ 13 w 135"/>
                  <a:gd name="T5" fmla="*/ 27 h 84"/>
                  <a:gd name="T6" fmla="*/ 27 w 135"/>
                  <a:gd name="T7" fmla="*/ 28 h 84"/>
                  <a:gd name="T8" fmla="*/ 42 w 135"/>
                  <a:gd name="T9" fmla="*/ 33 h 84"/>
                  <a:gd name="T10" fmla="*/ 52 w 135"/>
                  <a:gd name="T11" fmla="*/ 36 h 84"/>
                  <a:gd name="T12" fmla="*/ 61 w 135"/>
                  <a:gd name="T13" fmla="*/ 39 h 84"/>
                  <a:gd name="T14" fmla="*/ 88 w 135"/>
                  <a:gd name="T15" fmla="*/ 62 h 84"/>
                  <a:gd name="T16" fmla="*/ 102 w 135"/>
                  <a:gd name="T17" fmla="*/ 62 h 84"/>
                  <a:gd name="T18" fmla="*/ 106 w 135"/>
                  <a:gd name="T19" fmla="*/ 67 h 84"/>
                  <a:gd name="T20" fmla="*/ 104 w 135"/>
                  <a:gd name="T21" fmla="*/ 74 h 84"/>
                  <a:gd name="T22" fmla="*/ 98 w 135"/>
                  <a:gd name="T23" fmla="*/ 82 h 84"/>
                  <a:gd name="T24" fmla="*/ 106 w 135"/>
                  <a:gd name="T25" fmla="*/ 84 h 84"/>
                  <a:gd name="T26" fmla="*/ 114 w 135"/>
                  <a:gd name="T27" fmla="*/ 76 h 84"/>
                  <a:gd name="T28" fmla="*/ 127 w 135"/>
                  <a:gd name="T29" fmla="*/ 67 h 84"/>
                  <a:gd name="T30" fmla="*/ 132 w 135"/>
                  <a:gd name="T31" fmla="*/ 55 h 84"/>
                  <a:gd name="T32" fmla="*/ 135 w 135"/>
                  <a:gd name="T33" fmla="*/ 40 h 84"/>
                  <a:gd name="T34" fmla="*/ 135 w 135"/>
                  <a:gd name="T35" fmla="*/ 24 h 84"/>
                  <a:gd name="T36" fmla="*/ 134 w 135"/>
                  <a:gd name="T37" fmla="*/ 9 h 84"/>
                  <a:gd name="T38" fmla="*/ 128 w 135"/>
                  <a:gd name="T39" fmla="*/ 0 h 84"/>
                  <a:gd name="T40" fmla="*/ 118 w 135"/>
                  <a:gd name="T41" fmla="*/ 2 h 84"/>
                  <a:gd name="T42" fmla="*/ 113 w 135"/>
                  <a:gd name="T43" fmla="*/ 5 h 84"/>
                  <a:gd name="T44" fmla="*/ 105 w 135"/>
                  <a:gd name="T45" fmla="*/ 5 h 84"/>
                  <a:gd name="T46" fmla="*/ 101 w 135"/>
                  <a:gd name="T47" fmla="*/ 1 h 84"/>
                  <a:gd name="T48" fmla="*/ 92 w 135"/>
                  <a:gd name="T49" fmla="*/ 1 h 84"/>
                  <a:gd name="T50" fmla="*/ 82 w 135"/>
                  <a:gd name="T51" fmla="*/ 2 h 84"/>
                  <a:gd name="T52" fmla="*/ 75 w 135"/>
                  <a:gd name="T53" fmla="*/ 8 h 84"/>
                  <a:gd name="T54" fmla="*/ 68 w 135"/>
                  <a:gd name="T55" fmla="*/ 10 h 84"/>
                  <a:gd name="T56" fmla="*/ 64 w 135"/>
                  <a:gd name="T57" fmla="*/ 17 h 84"/>
                  <a:gd name="T58" fmla="*/ 55 w 135"/>
                  <a:gd name="T59" fmla="*/ 17 h 84"/>
                  <a:gd name="T60" fmla="*/ 44 w 135"/>
                  <a:gd name="T61" fmla="*/ 16 h 84"/>
                  <a:gd name="T62" fmla="*/ 32 w 135"/>
                  <a:gd name="T63" fmla="*/ 12 h 84"/>
                  <a:gd name="T64" fmla="*/ 22 w 135"/>
                  <a:gd name="T65" fmla="*/ 10 h 84"/>
                  <a:gd name="T66" fmla="*/ 11 w 135"/>
                  <a:gd name="T67" fmla="*/ 9 h 84"/>
                  <a:gd name="T68" fmla="*/ 0 w 135"/>
                  <a:gd name="T69" fmla="*/ 9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35" h="84">
                    <a:moveTo>
                      <a:pt x="0" y="9"/>
                    </a:moveTo>
                    <a:cubicBezTo>
                      <a:pt x="0" y="15"/>
                      <a:pt x="0" y="15"/>
                      <a:pt x="0" y="15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6"/>
                      <a:pt x="1" y="26"/>
                      <a:pt x="1" y="26"/>
                    </a:cubicBezTo>
                    <a:cubicBezTo>
                      <a:pt x="6" y="27"/>
                      <a:pt x="6" y="27"/>
                      <a:pt x="6" y="27"/>
                    </a:cubicBezTo>
                    <a:cubicBezTo>
                      <a:pt x="13" y="27"/>
                      <a:pt x="13" y="27"/>
                      <a:pt x="13" y="27"/>
                    </a:cubicBezTo>
                    <a:cubicBezTo>
                      <a:pt x="20" y="27"/>
                      <a:pt x="20" y="27"/>
                      <a:pt x="20" y="27"/>
                    </a:cubicBezTo>
                    <a:cubicBezTo>
                      <a:pt x="27" y="28"/>
                      <a:pt x="27" y="28"/>
                      <a:pt x="27" y="28"/>
                    </a:cubicBezTo>
                    <a:cubicBezTo>
                      <a:pt x="36" y="30"/>
                      <a:pt x="36" y="30"/>
                      <a:pt x="36" y="30"/>
                    </a:cubicBezTo>
                    <a:cubicBezTo>
                      <a:pt x="42" y="33"/>
                      <a:pt x="42" y="33"/>
                      <a:pt x="42" y="33"/>
                    </a:cubicBezTo>
                    <a:cubicBezTo>
                      <a:pt x="46" y="34"/>
                      <a:pt x="46" y="34"/>
                      <a:pt x="46" y="34"/>
                    </a:cubicBezTo>
                    <a:cubicBezTo>
                      <a:pt x="52" y="36"/>
                      <a:pt x="52" y="36"/>
                      <a:pt x="52" y="36"/>
                    </a:cubicBezTo>
                    <a:cubicBezTo>
                      <a:pt x="57" y="37"/>
                      <a:pt x="57" y="37"/>
                      <a:pt x="57" y="37"/>
                    </a:cubicBezTo>
                    <a:cubicBezTo>
                      <a:pt x="61" y="39"/>
                      <a:pt x="61" y="39"/>
                      <a:pt x="61" y="39"/>
                    </a:cubicBezTo>
                    <a:cubicBezTo>
                      <a:pt x="84" y="61"/>
                      <a:pt x="84" y="61"/>
                      <a:pt x="84" y="61"/>
                    </a:cubicBezTo>
                    <a:cubicBezTo>
                      <a:pt x="88" y="62"/>
                      <a:pt x="88" y="62"/>
                      <a:pt x="88" y="62"/>
                    </a:cubicBezTo>
                    <a:cubicBezTo>
                      <a:pt x="95" y="62"/>
                      <a:pt x="95" y="62"/>
                      <a:pt x="95" y="62"/>
                    </a:cubicBezTo>
                    <a:cubicBezTo>
                      <a:pt x="102" y="62"/>
                      <a:pt x="102" y="62"/>
                      <a:pt x="102" y="62"/>
                    </a:cubicBezTo>
                    <a:cubicBezTo>
                      <a:pt x="102" y="62"/>
                      <a:pt x="104" y="61"/>
                      <a:pt x="104" y="63"/>
                    </a:cubicBezTo>
                    <a:cubicBezTo>
                      <a:pt x="105" y="65"/>
                      <a:pt x="106" y="67"/>
                      <a:pt x="106" y="67"/>
                    </a:cubicBezTo>
                    <a:cubicBezTo>
                      <a:pt x="105" y="71"/>
                      <a:pt x="105" y="71"/>
                      <a:pt x="105" y="71"/>
                    </a:cubicBezTo>
                    <a:cubicBezTo>
                      <a:pt x="104" y="74"/>
                      <a:pt x="104" y="74"/>
                      <a:pt x="104" y="74"/>
                    </a:cubicBezTo>
                    <a:cubicBezTo>
                      <a:pt x="100" y="78"/>
                      <a:pt x="100" y="78"/>
                      <a:pt x="100" y="78"/>
                    </a:cubicBezTo>
                    <a:cubicBezTo>
                      <a:pt x="98" y="82"/>
                      <a:pt x="98" y="82"/>
                      <a:pt x="98" y="82"/>
                    </a:cubicBezTo>
                    <a:cubicBezTo>
                      <a:pt x="102" y="83"/>
                      <a:pt x="102" y="83"/>
                      <a:pt x="102" y="83"/>
                    </a:cubicBezTo>
                    <a:cubicBezTo>
                      <a:pt x="106" y="84"/>
                      <a:pt x="106" y="84"/>
                      <a:pt x="106" y="84"/>
                    </a:cubicBezTo>
                    <a:cubicBezTo>
                      <a:pt x="109" y="81"/>
                      <a:pt x="109" y="81"/>
                      <a:pt x="109" y="81"/>
                    </a:cubicBezTo>
                    <a:cubicBezTo>
                      <a:pt x="114" y="76"/>
                      <a:pt x="114" y="76"/>
                      <a:pt x="114" y="76"/>
                    </a:cubicBezTo>
                    <a:cubicBezTo>
                      <a:pt x="119" y="72"/>
                      <a:pt x="119" y="72"/>
                      <a:pt x="119" y="72"/>
                    </a:cubicBezTo>
                    <a:cubicBezTo>
                      <a:pt x="127" y="67"/>
                      <a:pt x="127" y="67"/>
                      <a:pt x="127" y="67"/>
                    </a:cubicBezTo>
                    <a:cubicBezTo>
                      <a:pt x="127" y="67"/>
                      <a:pt x="130" y="65"/>
                      <a:pt x="130" y="64"/>
                    </a:cubicBezTo>
                    <a:cubicBezTo>
                      <a:pt x="130" y="63"/>
                      <a:pt x="132" y="55"/>
                      <a:pt x="132" y="55"/>
                    </a:cubicBezTo>
                    <a:cubicBezTo>
                      <a:pt x="134" y="48"/>
                      <a:pt x="134" y="48"/>
                      <a:pt x="134" y="48"/>
                    </a:cubicBezTo>
                    <a:cubicBezTo>
                      <a:pt x="135" y="40"/>
                      <a:pt x="135" y="40"/>
                      <a:pt x="135" y="40"/>
                    </a:cubicBezTo>
                    <a:cubicBezTo>
                      <a:pt x="135" y="33"/>
                      <a:pt x="135" y="33"/>
                      <a:pt x="135" y="33"/>
                    </a:cubicBezTo>
                    <a:cubicBezTo>
                      <a:pt x="135" y="24"/>
                      <a:pt x="135" y="24"/>
                      <a:pt x="135" y="24"/>
                    </a:cubicBezTo>
                    <a:cubicBezTo>
                      <a:pt x="135" y="24"/>
                      <a:pt x="135" y="18"/>
                      <a:pt x="135" y="17"/>
                    </a:cubicBezTo>
                    <a:cubicBezTo>
                      <a:pt x="135" y="16"/>
                      <a:pt x="134" y="9"/>
                      <a:pt x="134" y="9"/>
                    </a:cubicBezTo>
                    <a:cubicBezTo>
                      <a:pt x="133" y="5"/>
                      <a:pt x="133" y="5"/>
                      <a:pt x="133" y="5"/>
                    </a:cubicBezTo>
                    <a:cubicBezTo>
                      <a:pt x="128" y="0"/>
                      <a:pt x="128" y="0"/>
                      <a:pt x="128" y="0"/>
                    </a:cubicBezTo>
                    <a:cubicBezTo>
                      <a:pt x="123" y="0"/>
                      <a:pt x="123" y="0"/>
                      <a:pt x="123" y="0"/>
                    </a:cubicBezTo>
                    <a:cubicBezTo>
                      <a:pt x="118" y="2"/>
                      <a:pt x="118" y="2"/>
                      <a:pt x="118" y="2"/>
                    </a:cubicBezTo>
                    <a:cubicBezTo>
                      <a:pt x="116" y="4"/>
                      <a:pt x="116" y="4"/>
                      <a:pt x="116" y="4"/>
                    </a:cubicBezTo>
                    <a:cubicBezTo>
                      <a:pt x="113" y="5"/>
                      <a:pt x="113" y="5"/>
                      <a:pt x="113" y="5"/>
                    </a:cubicBezTo>
                    <a:cubicBezTo>
                      <a:pt x="108" y="6"/>
                      <a:pt x="108" y="6"/>
                      <a:pt x="108" y="6"/>
                    </a:cubicBezTo>
                    <a:cubicBezTo>
                      <a:pt x="105" y="5"/>
                      <a:pt x="105" y="5"/>
                      <a:pt x="105" y="5"/>
                    </a:cubicBezTo>
                    <a:cubicBezTo>
                      <a:pt x="103" y="3"/>
                      <a:pt x="103" y="3"/>
                      <a:pt x="103" y="3"/>
                    </a:cubicBezTo>
                    <a:cubicBezTo>
                      <a:pt x="101" y="1"/>
                      <a:pt x="101" y="1"/>
                      <a:pt x="101" y="1"/>
                    </a:cubicBezTo>
                    <a:cubicBezTo>
                      <a:pt x="96" y="1"/>
                      <a:pt x="96" y="1"/>
                      <a:pt x="96" y="1"/>
                    </a:cubicBezTo>
                    <a:cubicBezTo>
                      <a:pt x="92" y="1"/>
                      <a:pt x="92" y="1"/>
                      <a:pt x="92" y="1"/>
                    </a:cubicBezTo>
                    <a:cubicBezTo>
                      <a:pt x="86" y="2"/>
                      <a:pt x="86" y="2"/>
                      <a:pt x="86" y="2"/>
                    </a:cubicBezTo>
                    <a:cubicBezTo>
                      <a:pt x="82" y="2"/>
                      <a:pt x="82" y="2"/>
                      <a:pt x="82" y="2"/>
                    </a:cubicBezTo>
                    <a:cubicBezTo>
                      <a:pt x="78" y="6"/>
                      <a:pt x="78" y="6"/>
                      <a:pt x="78" y="6"/>
                    </a:cubicBezTo>
                    <a:cubicBezTo>
                      <a:pt x="75" y="8"/>
                      <a:pt x="75" y="8"/>
                      <a:pt x="75" y="8"/>
                    </a:cubicBezTo>
                    <a:cubicBezTo>
                      <a:pt x="70" y="8"/>
                      <a:pt x="70" y="8"/>
                      <a:pt x="70" y="8"/>
                    </a:cubicBezTo>
                    <a:cubicBezTo>
                      <a:pt x="68" y="10"/>
                      <a:pt x="68" y="10"/>
                      <a:pt x="68" y="10"/>
                    </a:cubicBezTo>
                    <a:cubicBezTo>
                      <a:pt x="65" y="14"/>
                      <a:pt x="65" y="14"/>
                      <a:pt x="65" y="14"/>
                    </a:cubicBezTo>
                    <a:cubicBezTo>
                      <a:pt x="64" y="17"/>
                      <a:pt x="64" y="17"/>
                      <a:pt x="64" y="17"/>
                    </a:cubicBezTo>
                    <a:cubicBezTo>
                      <a:pt x="60" y="17"/>
                      <a:pt x="60" y="17"/>
                      <a:pt x="60" y="17"/>
                    </a:cubicBezTo>
                    <a:cubicBezTo>
                      <a:pt x="55" y="17"/>
                      <a:pt x="55" y="17"/>
                      <a:pt x="55" y="17"/>
                    </a:cubicBezTo>
                    <a:cubicBezTo>
                      <a:pt x="51" y="16"/>
                      <a:pt x="51" y="16"/>
                      <a:pt x="51" y="16"/>
                    </a:cubicBezTo>
                    <a:cubicBezTo>
                      <a:pt x="44" y="16"/>
                      <a:pt x="44" y="16"/>
                      <a:pt x="44" y="16"/>
                    </a:cubicBezTo>
                    <a:cubicBezTo>
                      <a:pt x="38" y="14"/>
                      <a:pt x="38" y="14"/>
                      <a:pt x="38" y="14"/>
                    </a:cubicBezTo>
                    <a:cubicBezTo>
                      <a:pt x="32" y="12"/>
                      <a:pt x="32" y="12"/>
                      <a:pt x="32" y="12"/>
                    </a:cubicBezTo>
                    <a:cubicBezTo>
                      <a:pt x="27" y="11"/>
                      <a:pt x="27" y="11"/>
                      <a:pt x="27" y="11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19" y="10"/>
                      <a:pt x="19" y="10"/>
                      <a:pt x="19" y="10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5" y="8"/>
                      <a:pt x="5" y="8"/>
                      <a:pt x="5" y="8"/>
                    </a:cubicBezTo>
                    <a:lnTo>
                      <a:pt x="0" y="9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47" name="Freeform 25"/>
              <p:cNvSpPr>
                <a:spLocks/>
              </p:cNvSpPr>
              <p:nvPr/>
            </p:nvSpPr>
            <p:spPr bwMode="auto">
              <a:xfrm>
                <a:off x="8737600" y="4333875"/>
                <a:ext cx="769937" cy="646113"/>
              </a:xfrm>
              <a:custGeom>
                <a:avLst/>
                <a:gdLst>
                  <a:gd name="T0" fmla="*/ 7 w 205"/>
                  <a:gd name="T1" fmla="*/ 78 h 172"/>
                  <a:gd name="T2" fmla="*/ 16 w 205"/>
                  <a:gd name="T3" fmla="*/ 73 h 172"/>
                  <a:gd name="T4" fmla="*/ 25 w 205"/>
                  <a:gd name="T5" fmla="*/ 79 h 172"/>
                  <a:gd name="T6" fmla="*/ 39 w 205"/>
                  <a:gd name="T7" fmla="*/ 92 h 172"/>
                  <a:gd name="T8" fmla="*/ 41 w 205"/>
                  <a:gd name="T9" fmla="*/ 99 h 172"/>
                  <a:gd name="T10" fmla="*/ 49 w 205"/>
                  <a:gd name="T11" fmla="*/ 96 h 172"/>
                  <a:gd name="T12" fmla="*/ 55 w 205"/>
                  <a:gd name="T13" fmla="*/ 97 h 172"/>
                  <a:gd name="T14" fmla="*/ 60 w 205"/>
                  <a:gd name="T15" fmla="*/ 103 h 172"/>
                  <a:gd name="T16" fmla="*/ 69 w 205"/>
                  <a:gd name="T17" fmla="*/ 106 h 172"/>
                  <a:gd name="T18" fmla="*/ 77 w 205"/>
                  <a:gd name="T19" fmla="*/ 112 h 172"/>
                  <a:gd name="T20" fmla="*/ 85 w 205"/>
                  <a:gd name="T21" fmla="*/ 119 h 172"/>
                  <a:gd name="T22" fmla="*/ 93 w 205"/>
                  <a:gd name="T23" fmla="*/ 123 h 172"/>
                  <a:gd name="T24" fmla="*/ 99 w 205"/>
                  <a:gd name="T25" fmla="*/ 130 h 172"/>
                  <a:gd name="T26" fmla="*/ 106 w 205"/>
                  <a:gd name="T27" fmla="*/ 138 h 172"/>
                  <a:gd name="T28" fmla="*/ 113 w 205"/>
                  <a:gd name="T29" fmla="*/ 142 h 172"/>
                  <a:gd name="T30" fmla="*/ 115 w 205"/>
                  <a:gd name="T31" fmla="*/ 152 h 172"/>
                  <a:gd name="T32" fmla="*/ 109 w 205"/>
                  <a:gd name="T33" fmla="*/ 159 h 172"/>
                  <a:gd name="T34" fmla="*/ 111 w 205"/>
                  <a:gd name="T35" fmla="*/ 169 h 172"/>
                  <a:gd name="T36" fmla="*/ 123 w 205"/>
                  <a:gd name="T37" fmla="*/ 162 h 172"/>
                  <a:gd name="T38" fmla="*/ 131 w 205"/>
                  <a:gd name="T39" fmla="*/ 151 h 172"/>
                  <a:gd name="T40" fmla="*/ 136 w 205"/>
                  <a:gd name="T41" fmla="*/ 135 h 172"/>
                  <a:gd name="T42" fmla="*/ 139 w 205"/>
                  <a:gd name="T43" fmla="*/ 122 h 172"/>
                  <a:gd name="T44" fmla="*/ 145 w 205"/>
                  <a:gd name="T45" fmla="*/ 114 h 172"/>
                  <a:gd name="T46" fmla="*/ 153 w 205"/>
                  <a:gd name="T47" fmla="*/ 105 h 172"/>
                  <a:gd name="T48" fmla="*/ 157 w 205"/>
                  <a:gd name="T49" fmla="*/ 95 h 172"/>
                  <a:gd name="T50" fmla="*/ 165 w 205"/>
                  <a:gd name="T51" fmla="*/ 79 h 172"/>
                  <a:gd name="T52" fmla="*/ 172 w 205"/>
                  <a:gd name="T53" fmla="*/ 78 h 172"/>
                  <a:gd name="T54" fmla="*/ 176 w 205"/>
                  <a:gd name="T55" fmla="*/ 82 h 172"/>
                  <a:gd name="T56" fmla="*/ 182 w 205"/>
                  <a:gd name="T57" fmla="*/ 78 h 172"/>
                  <a:gd name="T58" fmla="*/ 186 w 205"/>
                  <a:gd name="T59" fmla="*/ 86 h 172"/>
                  <a:gd name="T60" fmla="*/ 179 w 205"/>
                  <a:gd name="T61" fmla="*/ 94 h 172"/>
                  <a:gd name="T62" fmla="*/ 169 w 205"/>
                  <a:gd name="T63" fmla="*/ 106 h 172"/>
                  <a:gd name="T64" fmla="*/ 160 w 205"/>
                  <a:gd name="T65" fmla="*/ 115 h 172"/>
                  <a:gd name="T66" fmla="*/ 148 w 205"/>
                  <a:gd name="T67" fmla="*/ 121 h 172"/>
                  <a:gd name="T68" fmla="*/ 145 w 205"/>
                  <a:gd name="T69" fmla="*/ 128 h 172"/>
                  <a:gd name="T70" fmla="*/ 151 w 205"/>
                  <a:gd name="T71" fmla="*/ 127 h 172"/>
                  <a:gd name="T72" fmla="*/ 163 w 205"/>
                  <a:gd name="T73" fmla="*/ 120 h 172"/>
                  <a:gd name="T74" fmla="*/ 175 w 205"/>
                  <a:gd name="T75" fmla="*/ 108 h 172"/>
                  <a:gd name="T76" fmla="*/ 189 w 205"/>
                  <a:gd name="T77" fmla="*/ 90 h 172"/>
                  <a:gd name="T78" fmla="*/ 199 w 205"/>
                  <a:gd name="T79" fmla="*/ 70 h 172"/>
                  <a:gd name="T80" fmla="*/ 205 w 205"/>
                  <a:gd name="T81" fmla="*/ 57 h 172"/>
                  <a:gd name="T82" fmla="*/ 198 w 205"/>
                  <a:gd name="T83" fmla="*/ 54 h 172"/>
                  <a:gd name="T84" fmla="*/ 200 w 205"/>
                  <a:gd name="T85" fmla="*/ 42 h 172"/>
                  <a:gd name="T86" fmla="*/ 203 w 205"/>
                  <a:gd name="T87" fmla="*/ 34 h 172"/>
                  <a:gd name="T88" fmla="*/ 188 w 205"/>
                  <a:gd name="T89" fmla="*/ 33 h 172"/>
                  <a:gd name="T90" fmla="*/ 176 w 205"/>
                  <a:gd name="T91" fmla="*/ 25 h 172"/>
                  <a:gd name="T92" fmla="*/ 167 w 205"/>
                  <a:gd name="T93" fmla="*/ 16 h 172"/>
                  <a:gd name="T94" fmla="*/ 153 w 205"/>
                  <a:gd name="T95" fmla="*/ 9 h 172"/>
                  <a:gd name="T96" fmla="*/ 135 w 205"/>
                  <a:gd name="T97" fmla="*/ 5 h 172"/>
                  <a:gd name="T98" fmla="*/ 112 w 205"/>
                  <a:gd name="T99" fmla="*/ 0 h 172"/>
                  <a:gd name="T100" fmla="*/ 89 w 205"/>
                  <a:gd name="T101" fmla="*/ 0 h 172"/>
                  <a:gd name="T102" fmla="*/ 79 w 205"/>
                  <a:gd name="T103" fmla="*/ 8 h 172"/>
                  <a:gd name="T104" fmla="*/ 66 w 205"/>
                  <a:gd name="T105" fmla="*/ 15 h 172"/>
                  <a:gd name="T106" fmla="*/ 56 w 205"/>
                  <a:gd name="T107" fmla="*/ 21 h 172"/>
                  <a:gd name="T108" fmla="*/ 2 w 205"/>
                  <a:gd name="T109" fmla="*/ 79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205" h="172">
                    <a:moveTo>
                      <a:pt x="2" y="79"/>
                    </a:moveTo>
                    <a:cubicBezTo>
                      <a:pt x="7" y="78"/>
                      <a:pt x="7" y="78"/>
                      <a:pt x="7" y="78"/>
                    </a:cubicBezTo>
                    <a:cubicBezTo>
                      <a:pt x="11" y="75"/>
                      <a:pt x="11" y="75"/>
                      <a:pt x="11" y="75"/>
                    </a:cubicBezTo>
                    <a:cubicBezTo>
                      <a:pt x="16" y="73"/>
                      <a:pt x="16" y="73"/>
                      <a:pt x="16" y="73"/>
                    </a:cubicBezTo>
                    <a:cubicBezTo>
                      <a:pt x="21" y="74"/>
                      <a:pt x="21" y="74"/>
                      <a:pt x="21" y="74"/>
                    </a:cubicBezTo>
                    <a:cubicBezTo>
                      <a:pt x="25" y="79"/>
                      <a:pt x="25" y="79"/>
                      <a:pt x="25" y="79"/>
                    </a:cubicBezTo>
                    <a:cubicBezTo>
                      <a:pt x="33" y="85"/>
                      <a:pt x="33" y="85"/>
                      <a:pt x="33" y="85"/>
                    </a:cubicBezTo>
                    <a:cubicBezTo>
                      <a:pt x="39" y="92"/>
                      <a:pt x="39" y="92"/>
                      <a:pt x="39" y="92"/>
                    </a:cubicBezTo>
                    <a:cubicBezTo>
                      <a:pt x="39" y="96"/>
                      <a:pt x="39" y="96"/>
                      <a:pt x="39" y="96"/>
                    </a:cubicBezTo>
                    <a:cubicBezTo>
                      <a:pt x="41" y="99"/>
                      <a:pt x="41" y="99"/>
                      <a:pt x="41" y="99"/>
                    </a:cubicBezTo>
                    <a:cubicBezTo>
                      <a:pt x="45" y="98"/>
                      <a:pt x="45" y="98"/>
                      <a:pt x="45" y="98"/>
                    </a:cubicBezTo>
                    <a:cubicBezTo>
                      <a:pt x="49" y="96"/>
                      <a:pt x="49" y="96"/>
                      <a:pt x="49" y="96"/>
                    </a:cubicBezTo>
                    <a:cubicBezTo>
                      <a:pt x="52" y="94"/>
                      <a:pt x="52" y="94"/>
                      <a:pt x="52" y="94"/>
                    </a:cubicBezTo>
                    <a:cubicBezTo>
                      <a:pt x="55" y="97"/>
                      <a:pt x="55" y="97"/>
                      <a:pt x="55" y="97"/>
                    </a:cubicBezTo>
                    <a:cubicBezTo>
                      <a:pt x="57" y="99"/>
                      <a:pt x="57" y="99"/>
                      <a:pt x="57" y="99"/>
                    </a:cubicBezTo>
                    <a:cubicBezTo>
                      <a:pt x="60" y="103"/>
                      <a:pt x="60" y="103"/>
                      <a:pt x="60" y="103"/>
                    </a:cubicBezTo>
                    <a:cubicBezTo>
                      <a:pt x="64" y="107"/>
                      <a:pt x="64" y="107"/>
                      <a:pt x="64" y="107"/>
                    </a:cubicBezTo>
                    <a:cubicBezTo>
                      <a:pt x="69" y="106"/>
                      <a:pt x="69" y="106"/>
                      <a:pt x="69" y="106"/>
                    </a:cubicBezTo>
                    <a:cubicBezTo>
                      <a:pt x="73" y="110"/>
                      <a:pt x="73" y="110"/>
                      <a:pt x="73" y="110"/>
                    </a:cubicBezTo>
                    <a:cubicBezTo>
                      <a:pt x="77" y="112"/>
                      <a:pt x="77" y="112"/>
                      <a:pt x="77" y="112"/>
                    </a:cubicBezTo>
                    <a:cubicBezTo>
                      <a:pt x="81" y="115"/>
                      <a:pt x="81" y="115"/>
                      <a:pt x="81" y="115"/>
                    </a:cubicBezTo>
                    <a:cubicBezTo>
                      <a:pt x="85" y="119"/>
                      <a:pt x="85" y="119"/>
                      <a:pt x="85" y="119"/>
                    </a:cubicBezTo>
                    <a:cubicBezTo>
                      <a:pt x="88" y="123"/>
                      <a:pt x="88" y="123"/>
                      <a:pt x="88" y="123"/>
                    </a:cubicBezTo>
                    <a:cubicBezTo>
                      <a:pt x="93" y="123"/>
                      <a:pt x="93" y="123"/>
                      <a:pt x="93" y="123"/>
                    </a:cubicBezTo>
                    <a:cubicBezTo>
                      <a:pt x="98" y="127"/>
                      <a:pt x="98" y="127"/>
                      <a:pt x="98" y="127"/>
                    </a:cubicBezTo>
                    <a:cubicBezTo>
                      <a:pt x="99" y="130"/>
                      <a:pt x="99" y="130"/>
                      <a:pt x="99" y="130"/>
                    </a:cubicBezTo>
                    <a:cubicBezTo>
                      <a:pt x="102" y="133"/>
                      <a:pt x="102" y="133"/>
                      <a:pt x="102" y="133"/>
                    </a:cubicBezTo>
                    <a:cubicBezTo>
                      <a:pt x="106" y="138"/>
                      <a:pt x="106" y="138"/>
                      <a:pt x="106" y="138"/>
                    </a:cubicBezTo>
                    <a:cubicBezTo>
                      <a:pt x="106" y="138"/>
                      <a:pt x="107" y="138"/>
                      <a:pt x="108" y="139"/>
                    </a:cubicBezTo>
                    <a:cubicBezTo>
                      <a:pt x="109" y="139"/>
                      <a:pt x="113" y="142"/>
                      <a:pt x="113" y="142"/>
                    </a:cubicBezTo>
                    <a:cubicBezTo>
                      <a:pt x="115" y="145"/>
                      <a:pt x="115" y="145"/>
                      <a:pt x="115" y="145"/>
                    </a:cubicBezTo>
                    <a:cubicBezTo>
                      <a:pt x="115" y="152"/>
                      <a:pt x="115" y="152"/>
                      <a:pt x="115" y="152"/>
                    </a:cubicBezTo>
                    <a:cubicBezTo>
                      <a:pt x="113" y="155"/>
                      <a:pt x="113" y="155"/>
                      <a:pt x="113" y="155"/>
                    </a:cubicBezTo>
                    <a:cubicBezTo>
                      <a:pt x="113" y="155"/>
                      <a:pt x="109" y="158"/>
                      <a:pt x="109" y="159"/>
                    </a:cubicBezTo>
                    <a:cubicBezTo>
                      <a:pt x="109" y="160"/>
                      <a:pt x="108" y="172"/>
                      <a:pt x="108" y="172"/>
                    </a:cubicBezTo>
                    <a:cubicBezTo>
                      <a:pt x="111" y="169"/>
                      <a:pt x="111" y="169"/>
                      <a:pt x="111" y="169"/>
                    </a:cubicBezTo>
                    <a:cubicBezTo>
                      <a:pt x="116" y="166"/>
                      <a:pt x="116" y="166"/>
                      <a:pt x="116" y="166"/>
                    </a:cubicBezTo>
                    <a:cubicBezTo>
                      <a:pt x="123" y="162"/>
                      <a:pt x="123" y="162"/>
                      <a:pt x="123" y="162"/>
                    </a:cubicBezTo>
                    <a:cubicBezTo>
                      <a:pt x="126" y="157"/>
                      <a:pt x="126" y="157"/>
                      <a:pt x="126" y="157"/>
                    </a:cubicBezTo>
                    <a:cubicBezTo>
                      <a:pt x="131" y="151"/>
                      <a:pt x="131" y="151"/>
                      <a:pt x="131" y="151"/>
                    </a:cubicBezTo>
                    <a:cubicBezTo>
                      <a:pt x="133" y="143"/>
                      <a:pt x="133" y="143"/>
                      <a:pt x="133" y="143"/>
                    </a:cubicBezTo>
                    <a:cubicBezTo>
                      <a:pt x="136" y="135"/>
                      <a:pt x="136" y="135"/>
                      <a:pt x="136" y="135"/>
                    </a:cubicBezTo>
                    <a:cubicBezTo>
                      <a:pt x="139" y="130"/>
                      <a:pt x="139" y="130"/>
                      <a:pt x="139" y="130"/>
                    </a:cubicBezTo>
                    <a:cubicBezTo>
                      <a:pt x="139" y="122"/>
                      <a:pt x="139" y="122"/>
                      <a:pt x="139" y="122"/>
                    </a:cubicBezTo>
                    <a:cubicBezTo>
                      <a:pt x="142" y="117"/>
                      <a:pt x="142" y="117"/>
                      <a:pt x="142" y="117"/>
                    </a:cubicBezTo>
                    <a:cubicBezTo>
                      <a:pt x="145" y="114"/>
                      <a:pt x="145" y="114"/>
                      <a:pt x="145" y="114"/>
                    </a:cubicBezTo>
                    <a:cubicBezTo>
                      <a:pt x="146" y="107"/>
                      <a:pt x="146" y="107"/>
                      <a:pt x="146" y="107"/>
                    </a:cubicBezTo>
                    <a:cubicBezTo>
                      <a:pt x="153" y="105"/>
                      <a:pt x="153" y="105"/>
                      <a:pt x="153" y="105"/>
                    </a:cubicBezTo>
                    <a:cubicBezTo>
                      <a:pt x="156" y="103"/>
                      <a:pt x="156" y="103"/>
                      <a:pt x="156" y="103"/>
                    </a:cubicBezTo>
                    <a:cubicBezTo>
                      <a:pt x="157" y="95"/>
                      <a:pt x="157" y="95"/>
                      <a:pt x="157" y="95"/>
                    </a:cubicBezTo>
                    <a:cubicBezTo>
                      <a:pt x="161" y="92"/>
                      <a:pt x="161" y="92"/>
                      <a:pt x="161" y="92"/>
                    </a:cubicBezTo>
                    <a:cubicBezTo>
                      <a:pt x="165" y="79"/>
                      <a:pt x="165" y="79"/>
                      <a:pt x="165" y="79"/>
                    </a:cubicBezTo>
                    <a:cubicBezTo>
                      <a:pt x="168" y="77"/>
                      <a:pt x="168" y="77"/>
                      <a:pt x="168" y="77"/>
                    </a:cubicBezTo>
                    <a:cubicBezTo>
                      <a:pt x="172" y="78"/>
                      <a:pt x="172" y="78"/>
                      <a:pt x="172" y="78"/>
                    </a:cubicBezTo>
                    <a:cubicBezTo>
                      <a:pt x="172" y="81"/>
                      <a:pt x="172" y="81"/>
                      <a:pt x="172" y="81"/>
                    </a:cubicBezTo>
                    <a:cubicBezTo>
                      <a:pt x="176" y="82"/>
                      <a:pt x="176" y="82"/>
                      <a:pt x="176" y="82"/>
                    </a:cubicBezTo>
                    <a:cubicBezTo>
                      <a:pt x="178" y="79"/>
                      <a:pt x="178" y="79"/>
                      <a:pt x="178" y="79"/>
                    </a:cubicBezTo>
                    <a:cubicBezTo>
                      <a:pt x="182" y="78"/>
                      <a:pt x="182" y="78"/>
                      <a:pt x="182" y="78"/>
                    </a:cubicBezTo>
                    <a:cubicBezTo>
                      <a:pt x="187" y="78"/>
                      <a:pt x="187" y="78"/>
                      <a:pt x="187" y="78"/>
                    </a:cubicBezTo>
                    <a:cubicBezTo>
                      <a:pt x="186" y="86"/>
                      <a:pt x="186" y="86"/>
                      <a:pt x="186" y="86"/>
                    </a:cubicBezTo>
                    <a:cubicBezTo>
                      <a:pt x="183" y="89"/>
                      <a:pt x="183" y="89"/>
                      <a:pt x="183" y="89"/>
                    </a:cubicBezTo>
                    <a:cubicBezTo>
                      <a:pt x="179" y="94"/>
                      <a:pt x="179" y="94"/>
                      <a:pt x="179" y="94"/>
                    </a:cubicBezTo>
                    <a:cubicBezTo>
                      <a:pt x="173" y="100"/>
                      <a:pt x="173" y="100"/>
                      <a:pt x="173" y="100"/>
                    </a:cubicBezTo>
                    <a:cubicBezTo>
                      <a:pt x="169" y="106"/>
                      <a:pt x="169" y="106"/>
                      <a:pt x="169" y="106"/>
                    </a:cubicBezTo>
                    <a:cubicBezTo>
                      <a:pt x="167" y="110"/>
                      <a:pt x="167" y="110"/>
                      <a:pt x="167" y="110"/>
                    </a:cubicBezTo>
                    <a:cubicBezTo>
                      <a:pt x="160" y="115"/>
                      <a:pt x="160" y="115"/>
                      <a:pt x="160" y="115"/>
                    </a:cubicBezTo>
                    <a:cubicBezTo>
                      <a:pt x="153" y="119"/>
                      <a:pt x="153" y="119"/>
                      <a:pt x="153" y="119"/>
                    </a:cubicBezTo>
                    <a:cubicBezTo>
                      <a:pt x="153" y="119"/>
                      <a:pt x="149" y="121"/>
                      <a:pt x="148" y="121"/>
                    </a:cubicBezTo>
                    <a:cubicBezTo>
                      <a:pt x="147" y="122"/>
                      <a:pt x="145" y="124"/>
                      <a:pt x="145" y="124"/>
                    </a:cubicBezTo>
                    <a:cubicBezTo>
                      <a:pt x="145" y="128"/>
                      <a:pt x="145" y="128"/>
                      <a:pt x="145" y="128"/>
                    </a:cubicBezTo>
                    <a:cubicBezTo>
                      <a:pt x="148" y="127"/>
                      <a:pt x="148" y="127"/>
                      <a:pt x="148" y="127"/>
                    </a:cubicBezTo>
                    <a:cubicBezTo>
                      <a:pt x="151" y="127"/>
                      <a:pt x="151" y="127"/>
                      <a:pt x="151" y="127"/>
                    </a:cubicBezTo>
                    <a:cubicBezTo>
                      <a:pt x="156" y="124"/>
                      <a:pt x="156" y="124"/>
                      <a:pt x="156" y="124"/>
                    </a:cubicBezTo>
                    <a:cubicBezTo>
                      <a:pt x="163" y="120"/>
                      <a:pt x="163" y="120"/>
                      <a:pt x="163" y="120"/>
                    </a:cubicBezTo>
                    <a:cubicBezTo>
                      <a:pt x="169" y="114"/>
                      <a:pt x="169" y="114"/>
                      <a:pt x="169" y="114"/>
                    </a:cubicBezTo>
                    <a:cubicBezTo>
                      <a:pt x="175" y="108"/>
                      <a:pt x="175" y="108"/>
                      <a:pt x="175" y="108"/>
                    </a:cubicBezTo>
                    <a:cubicBezTo>
                      <a:pt x="181" y="101"/>
                      <a:pt x="181" y="101"/>
                      <a:pt x="181" y="101"/>
                    </a:cubicBezTo>
                    <a:cubicBezTo>
                      <a:pt x="189" y="90"/>
                      <a:pt x="189" y="90"/>
                      <a:pt x="189" y="90"/>
                    </a:cubicBezTo>
                    <a:cubicBezTo>
                      <a:pt x="194" y="81"/>
                      <a:pt x="194" y="81"/>
                      <a:pt x="194" y="81"/>
                    </a:cubicBezTo>
                    <a:cubicBezTo>
                      <a:pt x="199" y="70"/>
                      <a:pt x="199" y="70"/>
                      <a:pt x="199" y="70"/>
                    </a:cubicBezTo>
                    <a:cubicBezTo>
                      <a:pt x="201" y="64"/>
                      <a:pt x="201" y="64"/>
                      <a:pt x="201" y="64"/>
                    </a:cubicBezTo>
                    <a:cubicBezTo>
                      <a:pt x="205" y="57"/>
                      <a:pt x="205" y="57"/>
                      <a:pt x="205" y="57"/>
                    </a:cubicBezTo>
                    <a:cubicBezTo>
                      <a:pt x="202" y="55"/>
                      <a:pt x="202" y="55"/>
                      <a:pt x="202" y="55"/>
                    </a:cubicBezTo>
                    <a:cubicBezTo>
                      <a:pt x="198" y="54"/>
                      <a:pt x="198" y="54"/>
                      <a:pt x="198" y="54"/>
                    </a:cubicBezTo>
                    <a:cubicBezTo>
                      <a:pt x="197" y="48"/>
                      <a:pt x="197" y="48"/>
                      <a:pt x="197" y="48"/>
                    </a:cubicBezTo>
                    <a:cubicBezTo>
                      <a:pt x="200" y="42"/>
                      <a:pt x="200" y="42"/>
                      <a:pt x="200" y="42"/>
                    </a:cubicBezTo>
                    <a:cubicBezTo>
                      <a:pt x="203" y="36"/>
                      <a:pt x="203" y="36"/>
                      <a:pt x="203" y="36"/>
                    </a:cubicBezTo>
                    <a:cubicBezTo>
                      <a:pt x="203" y="34"/>
                      <a:pt x="203" y="34"/>
                      <a:pt x="203" y="34"/>
                    </a:cubicBezTo>
                    <a:cubicBezTo>
                      <a:pt x="194" y="34"/>
                      <a:pt x="194" y="34"/>
                      <a:pt x="194" y="34"/>
                    </a:cubicBezTo>
                    <a:cubicBezTo>
                      <a:pt x="188" y="33"/>
                      <a:pt x="188" y="33"/>
                      <a:pt x="188" y="33"/>
                    </a:cubicBezTo>
                    <a:cubicBezTo>
                      <a:pt x="182" y="31"/>
                      <a:pt x="182" y="31"/>
                      <a:pt x="182" y="31"/>
                    </a:cubicBezTo>
                    <a:cubicBezTo>
                      <a:pt x="176" y="25"/>
                      <a:pt x="176" y="25"/>
                      <a:pt x="176" y="25"/>
                    </a:cubicBezTo>
                    <a:cubicBezTo>
                      <a:pt x="172" y="20"/>
                      <a:pt x="172" y="20"/>
                      <a:pt x="172" y="20"/>
                    </a:cubicBezTo>
                    <a:cubicBezTo>
                      <a:pt x="167" y="16"/>
                      <a:pt x="167" y="16"/>
                      <a:pt x="167" y="16"/>
                    </a:cubicBezTo>
                    <a:cubicBezTo>
                      <a:pt x="167" y="16"/>
                      <a:pt x="161" y="12"/>
                      <a:pt x="160" y="11"/>
                    </a:cubicBezTo>
                    <a:cubicBezTo>
                      <a:pt x="159" y="10"/>
                      <a:pt x="153" y="9"/>
                      <a:pt x="153" y="9"/>
                    </a:cubicBezTo>
                    <a:cubicBezTo>
                      <a:pt x="153" y="9"/>
                      <a:pt x="146" y="6"/>
                      <a:pt x="144" y="6"/>
                    </a:cubicBezTo>
                    <a:cubicBezTo>
                      <a:pt x="142" y="6"/>
                      <a:pt x="137" y="6"/>
                      <a:pt x="135" y="5"/>
                    </a:cubicBezTo>
                    <a:cubicBezTo>
                      <a:pt x="133" y="4"/>
                      <a:pt x="125" y="3"/>
                      <a:pt x="124" y="2"/>
                    </a:cubicBezTo>
                    <a:cubicBezTo>
                      <a:pt x="123" y="2"/>
                      <a:pt x="118" y="0"/>
                      <a:pt x="112" y="0"/>
                    </a:cubicBezTo>
                    <a:cubicBezTo>
                      <a:pt x="106" y="0"/>
                      <a:pt x="99" y="0"/>
                      <a:pt x="96" y="0"/>
                    </a:cubicBezTo>
                    <a:cubicBezTo>
                      <a:pt x="94" y="0"/>
                      <a:pt x="89" y="0"/>
                      <a:pt x="89" y="0"/>
                    </a:cubicBezTo>
                    <a:cubicBezTo>
                      <a:pt x="85" y="4"/>
                      <a:pt x="85" y="4"/>
                      <a:pt x="85" y="4"/>
                    </a:cubicBezTo>
                    <a:cubicBezTo>
                      <a:pt x="79" y="8"/>
                      <a:pt x="79" y="8"/>
                      <a:pt x="79" y="8"/>
                    </a:cubicBezTo>
                    <a:cubicBezTo>
                      <a:pt x="72" y="11"/>
                      <a:pt x="72" y="11"/>
                      <a:pt x="72" y="11"/>
                    </a:cubicBezTo>
                    <a:cubicBezTo>
                      <a:pt x="66" y="15"/>
                      <a:pt x="66" y="15"/>
                      <a:pt x="66" y="15"/>
                    </a:cubicBezTo>
                    <a:cubicBezTo>
                      <a:pt x="61" y="18"/>
                      <a:pt x="61" y="18"/>
                      <a:pt x="61" y="18"/>
                    </a:cubicBezTo>
                    <a:cubicBezTo>
                      <a:pt x="56" y="21"/>
                      <a:pt x="56" y="21"/>
                      <a:pt x="56" y="21"/>
                    </a:cubicBezTo>
                    <a:cubicBezTo>
                      <a:pt x="0" y="78"/>
                      <a:pt x="0" y="78"/>
                      <a:pt x="0" y="78"/>
                    </a:cubicBezTo>
                    <a:lnTo>
                      <a:pt x="2" y="79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</p:grpSp>
        <p:grpSp>
          <p:nvGrpSpPr>
            <p:cNvPr id="13" name="Grupo 18"/>
            <p:cNvGrpSpPr/>
            <p:nvPr/>
          </p:nvGrpSpPr>
          <p:grpSpPr>
            <a:xfrm>
              <a:off x="9842500" y="2476726"/>
              <a:ext cx="1330325" cy="1692275"/>
              <a:chOff x="9674225" y="1719263"/>
              <a:chExt cx="1330325" cy="1692275"/>
            </a:xfrm>
            <a:solidFill>
              <a:srgbClr val="0099FF"/>
            </a:solidFill>
          </p:grpSpPr>
          <p:sp>
            <p:nvSpPr>
              <p:cNvPr id="36" name="Freeform 14"/>
              <p:cNvSpPr>
                <a:spLocks/>
              </p:cNvSpPr>
              <p:nvPr/>
            </p:nvSpPr>
            <p:spPr bwMode="auto">
              <a:xfrm>
                <a:off x="9674225" y="1719263"/>
                <a:ext cx="631825" cy="892175"/>
              </a:xfrm>
              <a:custGeom>
                <a:avLst/>
                <a:gdLst>
                  <a:gd name="T0" fmla="*/ 65 w 168"/>
                  <a:gd name="T1" fmla="*/ 0 h 237"/>
                  <a:gd name="T2" fmla="*/ 74 w 168"/>
                  <a:gd name="T3" fmla="*/ 5 h 237"/>
                  <a:gd name="T4" fmla="*/ 85 w 168"/>
                  <a:gd name="T5" fmla="*/ 7 h 237"/>
                  <a:gd name="T6" fmla="*/ 95 w 168"/>
                  <a:gd name="T7" fmla="*/ 16 h 237"/>
                  <a:gd name="T8" fmla="*/ 100 w 168"/>
                  <a:gd name="T9" fmla="*/ 27 h 237"/>
                  <a:gd name="T10" fmla="*/ 94 w 168"/>
                  <a:gd name="T11" fmla="*/ 37 h 237"/>
                  <a:gd name="T12" fmla="*/ 93 w 168"/>
                  <a:gd name="T13" fmla="*/ 47 h 237"/>
                  <a:gd name="T14" fmla="*/ 100 w 168"/>
                  <a:gd name="T15" fmla="*/ 49 h 237"/>
                  <a:gd name="T16" fmla="*/ 108 w 168"/>
                  <a:gd name="T17" fmla="*/ 41 h 237"/>
                  <a:gd name="T18" fmla="*/ 114 w 168"/>
                  <a:gd name="T19" fmla="*/ 38 h 237"/>
                  <a:gd name="T20" fmla="*/ 127 w 168"/>
                  <a:gd name="T21" fmla="*/ 35 h 237"/>
                  <a:gd name="T22" fmla="*/ 134 w 168"/>
                  <a:gd name="T23" fmla="*/ 32 h 237"/>
                  <a:gd name="T24" fmla="*/ 145 w 168"/>
                  <a:gd name="T25" fmla="*/ 36 h 237"/>
                  <a:gd name="T26" fmla="*/ 155 w 168"/>
                  <a:gd name="T27" fmla="*/ 41 h 237"/>
                  <a:gd name="T28" fmla="*/ 168 w 168"/>
                  <a:gd name="T29" fmla="*/ 44 h 237"/>
                  <a:gd name="T30" fmla="*/ 164 w 168"/>
                  <a:gd name="T31" fmla="*/ 52 h 237"/>
                  <a:gd name="T32" fmla="*/ 157 w 168"/>
                  <a:gd name="T33" fmla="*/ 56 h 237"/>
                  <a:gd name="T34" fmla="*/ 146 w 168"/>
                  <a:gd name="T35" fmla="*/ 64 h 237"/>
                  <a:gd name="T36" fmla="*/ 139 w 168"/>
                  <a:gd name="T37" fmla="*/ 76 h 237"/>
                  <a:gd name="T38" fmla="*/ 141 w 168"/>
                  <a:gd name="T39" fmla="*/ 99 h 237"/>
                  <a:gd name="T40" fmla="*/ 136 w 168"/>
                  <a:gd name="T41" fmla="*/ 116 h 237"/>
                  <a:gd name="T42" fmla="*/ 135 w 168"/>
                  <a:gd name="T43" fmla="*/ 128 h 237"/>
                  <a:gd name="T44" fmla="*/ 139 w 168"/>
                  <a:gd name="T45" fmla="*/ 140 h 237"/>
                  <a:gd name="T46" fmla="*/ 130 w 168"/>
                  <a:gd name="T47" fmla="*/ 144 h 237"/>
                  <a:gd name="T48" fmla="*/ 119 w 168"/>
                  <a:gd name="T49" fmla="*/ 143 h 237"/>
                  <a:gd name="T50" fmla="*/ 110 w 168"/>
                  <a:gd name="T51" fmla="*/ 145 h 237"/>
                  <a:gd name="T52" fmla="*/ 100 w 168"/>
                  <a:gd name="T53" fmla="*/ 155 h 237"/>
                  <a:gd name="T54" fmla="*/ 88 w 168"/>
                  <a:gd name="T55" fmla="*/ 163 h 237"/>
                  <a:gd name="T56" fmla="*/ 71 w 168"/>
                  <a:gd name="T57" fmla="*/ 172 h 237"/>
                  <a:gd name="T58" fmla="*/ 67 w 168"/>
                  <a:gd name="T59" fmla="*/ 184 h 237"/>
                  <a:gd name="T60" fmla="*/ 61 w 168"/>
                  <a:gd name="T61" fmla="*/ 197 h 237"/>
                  <a:gd name="T62" fmla="*/ 59 w 168"/>
                  <a:gd name="T63" fmla="*/ 215 h 237"/>
                  <a:gd name="T64" fmla="*/ 62 w 168"/>
                  <a:gd name="T65" fmla="*/ 223 h 237"/>
                  <a:gd name="T66" fmla="*/ 58 w 168"/>
                  <a:gd name="T67" fmla="*/ 237 h 237"/>
                  <a:gd name="T68" fmla="*/ 49 w 168"/>
                  <a:gd name="T69" fmla="*/ 233 h 237"/>
                  <a:gd name="T70" fmla="*/ 45 w 168"/>
                  <a:gd name="T71" fmla="*/ 218 h 237"/>
                  <a:gd name="T72" fmla="*/ 36 w 168"/>
                  <a:gd name="T73" fmla="*/ 207 h 237"/>
                  <a:gd name="T74" fmla="*/ 40 w 168"/>
                  <a:gd name="T75" fmla="*/ 194 h 237"/>
                  <a:gd name="T76" fmla="*/ 48 w 168"/>
                  <a:gd name="T77" fmla="*/ 184 h 237"/>
                  <a:gd name="T78" fmla="*/ 46 w 168"/>
                  <a:gd name="T79" fmla="*/ 175 h 237"/>
                  <a:gd name="T80" fmla="*/ 28 w 168"/>
                  <a:gd name="T81" fmla="*/ 171 h 237"/>
                  <a:gd name="T82" fmla="*/ 19 w 168"/>
                  <a:gd name="T83" fmla="*/ 158 h 237"/>
                  <a:gd name="T84" fmla="*/ 23 w 168"/>
                  <a:gd name="T85" fmla="*/ 125 h 237"/>
                  <a:gd name="T86" fmla="*/ 20 w 168"/>
                  <a:gd name="T87" fmla="*/ 112 h 237"/>
                  <a:gd name="T88" fmla="*/ 1 w 168"/>
                  <a:gd name="T89" fmla="*/ 104 h 237"/>
                  <a:gd name="T90" fmla="*/ 7 w 168"/>
                  <a:gd name="T91" fmla="*/ 92 h 237"/>
                  <a:gd name="T92" fmla="*/ 21 w 168"/>
                  <a:gd name="T93" fmla="*/ 83 h 237"/>
                  <a:gd name="T94" fmla="*/ 33 w 168"/>
                  <a:gd name="T95" fmla="*/ 63 h 237"/>
                  <a:gd name="T96" fmla="*/ 44 w 168"/>
                  <a:gd name="T97" fmla="*/ 47 h 237"/>
                  <a:gd name="T98" fmla="*/ 47 w 168"/>
                  <a:gd name="T99" fmla="*/ 38 h 237"/>
                  <a:gd name="T100" fmla="*/ 49 w 168"/>
                  <a:gd name="T101" fmla="*/ 30 h 237"/>
                  <a:gd name="T102" fmla="*/ 54 w 168"/>
                  <a:gd name="T103" fmla="*/ 16 h 237"/>
                  <a:gd name="T104" fmla="*/ 58 w 168"/>
                  <a:gd name="T105" fmla="*/ 1 h 2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68" h="237">
                    <a:moveTo>
                      <a:pt x="59" y="0"/>
                    </a:moveTo>
                    <a:cubicBezTo>
                      <a:pt x="65" y="0"/>
                      <a:pt x="65" y="0"/>
                      <a:pt x="65" y="0"/>
                    </a:cubicBezTo>
                    <a:cubicBezTo>
                      <a:pt x="70" y="4"/>
                      <a:pt x="70" y="4"/>
                      <a:pt x="70" y="4"/>
                    </a:cubicBezTo>
                    <a:cubicBezTo>
                      <a:pt x="74" y="5"/>
                      <a:pt x="74" y="5"/>
                      <a:pt x="74" y="5"/>
                    </a:cubicBezTo>
                    <a:cubicBezTo>
                      <a:pt x="80" y="5"/>
                      <a:pt x="80" y="5"/>
                      <a:pt x="80" y="5"/>
                    </a:cubicBezTo>
                    <a:cubicBezTo>
                      <a:pt x="85" y="7"/>
                      <a:pt x="85" y="7"/>
                      <a:pt x="85" y="7"/>
                    </a:cubicBezTo>
                    <a:cubicBezTo>
                      <a:pt x="89" y="11"/>
                      <a:pt x="89" y="11"/>
                      <a:pt x="89" y="11"/>
                    </a:cubicBezTo>
                    <a:cubicBezTo>
                      <a:pt x="95" y="16"/>
                      <a:pt x="95" y="16"/>
                      <a:pt x="95" y="16"/>
                    </a:cubicBezTo>
                    <a:cubicBezTo>
                      <a:pt x="95" y="16"/>
                      <a:pt x="99" y="21"/>
                      <a:pt x="99" y="22"/>
                    </a:cubicBezTo>
                    <a:cubicBezTo>
                      <a:pt x="99" y="22"/>
                      <a:pt x="100" y="26"/>
                      <a:pt x="100" y="27"/>
                    </a:cubicBezTo>
                    <a:cubicBezTo>
                      <a:pt x="100" y="28"/>
                      <a:pt x="100" y="32"/>
                      <a:pt x="99" y="32"/>
                    </a:cubicBezTo>
                    <a:cubicBezTo>
                      <a:pt x="98" y="32"/>
                      <a:pt x="94" y="37"/>
                      <a:pt x="94" y="37"/>
                    </a:cubicBezTo>
                    <a:cubicBezTo>
                      <a:pt x="92" y="41"/>
                      <a:pt x="92" y="41"/>
                      <a:pt x="92" y="41"/>
                    </a:cubicBezTo>
                    <a:cubicBezTo>
                      <a:pt x="93" y="47"/>
                      <a:pt x="93" y="47"/>
                      <a:pt x="93" y="47"/>
                    </a:cubicBezTo>
                    <a:cubicBezTo>
                      <a:pt x="96" y="50"/>
                      <a:pt x="96" y="50"/>
                      <a:pt x="96" y="50"/>
                    </a:cubicBezTo>
                    <a:cubicBezTo>
                      <a:pt x="100" y="49"/>
                      <a:pt x="100" y="49"/>
                      <a:pt x="100" y="49"/>
                    </a:cubicBezTo>
                    <a:cubicBezTo>
                      <a:pt x="103" y="44"/>
                      <a:pt x="103" y="44"/>
                      <a:pt x="103" y="44"/>
                    </a:cubicBezTo>
                    <a:cubicBezTo>
                      <a:pt x="108" y="41"/>
                      <a:pt x="108" y="41"/>
                      <a:pt x="108" y="41"/>
                    </a:cubicBezTo>
                    <a:cubicBezTo>
                      <a:pt x="112" y="41"/>
                      <a:pt x="112" y="41"/>
                      <a:pt x="112" y="41"/>
                    </a:cubicBezTo>
                    <a:cubicBezTo>
                      <a:pt x="114" y="38"/>
                      <a:pt x="114" y="38"/>
                      <a:pt x="114" y="38"/>
                    </a:cubicBezTo>
                    <a:cubicBezTo>
                      <a:pt x="114" y="38"/>
                      <a:pt x="116" y="36"/>
                      <a:pt x="118" y="36"/>
                    </a:cubicBezTo>
                    <a:cubicBezTo>
                      <a:pt x="120" y="36"/>
                      <a:pt x="127" y="35"/>
                      <a:pt x="127" y="35"/>
                    </a:cubicBezTo>
                    <a:cubicBezTo>
                      <a:pt x="131" y="33"/>
                      <a:pt x="131" y="33"/>
                      <a:pt x="131" y="33"/>
                    </a:cubicBezTo>
                    <a:cubicBezTo>
                      <a:pt x="134" y="32"/>
                      <a:pt x="134" y="32"/>
                      <a:pt x="134" y="32"/>
                    </a:cubicBezTo>
                    <a:cubicBezTo>
                      <a:pt x="140" y="33"/>
                      <a:pt x="140" y="33"/>
                      <a:pt x="140" y="33"/>
                    </a:cubicBezTo>
                    <a:cubicBezTo>
                      <a:pt x="145" y="36"/>
                      <a:pt x="145" y="36"/>
                      <a:pt x="145" y="36"/>
                    </a:cubicBezTo>
                    <a:cubicBezTo>
                      <a:pt x="151" y="39"/>
                      <a:pt x="151" y="39"/>
                      <a:pt x="151" y="39"/>
                    </a:cubicBezTo>
                    <a:cubicBezTo>
                      <a:pt x="155" y="41"/>
                      <a:pt x="155" y="41"/>
                      <a:pt x="155" y="41"/>
                    </a:cubicBezTo>
                    <a:cubicBezTo>
                      <a:pt x="163" y="42"/>
                      <a:pt x="163" y="42"/>
                      <a:pt x="163" y="42"/>
                    </a:cubicBezTo>
                    <a:cubicBezTo>
                      <a:pt x="168" y="44"/>
                      <a:pt x="168" y="44"/>
                      <a:pt x="168" y="44"/>
                    </a:cubicBezTo>
                    <a:cubicBezTo>
                      <a:pt x="167" y="48"/>
                      <a:pt x="167" y="48"/>
                      <a:pt x="167" y="48"/>
                    </a:cubicBezTo>
                    <a:cubicBezTo>
                      <a:pt x="164" y="52"/>
                      <a:pt x="164" y="52"/>
                      <a:pt x="164" y="52"/>
                    </a:cubicBezTo>
                    <a:cubicBezTo>
                      <a:pt x="159" y="55"/>
                      <a:pt x="159" y="55"/>
                      <a:pt x="159" y="55"/>
                    </a:cubicBezTo>
                    <a:cubicBezTo>
                      <a:pt x="157" y="56"/>
                      <a:pt x="157" y="56"/>
                      <a:pt x="157" y="56"/>
                    </a:cubicBezTo>
                    <a:cubicBezTo>
                      <a:pt x="149" y="58"/>
                      <a:pt x="149" y="58"/>
                      <a:pt x="149" y="58"/>
                    </a:cubicBezTo>
                    <a:cubicBezTo>
                      <a:pt x="146" y="64"/>
                      <a:pt x="146" y="64"/>
                      <a:pt x="146" y="64"/>
                    </a:cubicBezTo>
                    <a:cubicBezTo>
                      <a:pt x="142" y="71"/>
                      <a:pt x="142" y="71"/>
                      <a:pt x="142" y="71"/>
                    </a:cubicBezTo>
                    <a:cubicBezTo>
                      <a:pt x="139" y="76"/>
                      <a:pt x="139" y="76"/>
                      <a:pt x="139" y="76"/>
                    </a:cubicBezTo>
                    <a:cubicBezTo>
                      <a:pt x="139" y="76"/>
                      <a:pt x="139" y="85"/>
                      <a:pt x="139" y="89"/>
                    </a:cubicBezTo>
                    <a:cubicBezTo>
                      <a:pt x="139" y="93"/>
                      <a:pt x="141" y="97"/>
                      <a:pt x="141" y="99"/>
                    </a:cubicBezTo>
                    <a:cubicBezTo>
                      <a:pt x="141" y="100"/>
                      <a:pt x="142" y="105"/>
                      <a:pt x="141" y="107"/>
                    </a:cubicBezTo>
                    <a:cubicBezTo>
                      <a:pt x="139" y="109"/>
                      <a:pt x="138" y="115"/>
                      <a:pt x="136" y="116"/>
                    </a:cubicBezTo>
                    <a:cubicBezTo>
                      <a:pt x="134" y="118"/>
                      <a:pt x="135" y="124"/>
                      <a:pt x="135" y="124"/>
                    </a:cubicBezTo>
                    <a:cubicBezTo>
                      <a:pt x="135" y="128"/>
                      <a:pt x="135" y="128"/>
                      <a:pt x="135" y="128"/>
                    </a:cubicBezTo>
                    <a:cubicBezTo>
                      <a:pt x="140" y="133"/>
                      <a:pt x="140" y="133"/>
                      <a:pt x="140" y="133"/>
                    </a:cubicBezTo>
                    <a:cubicBezTo>
                      <a:pt x="139" y="140"/>
                      <a:pt x="139" y="140"/>
                      <a:pt x="139" y="140"/>
                    </a:cubicBezTo>
                    <a:cubicBezTo>
                      <a:pt x="136" y="144"/>
                      <a:pt x="136" y="144"/>
                      <a:pt x="136" y="144"/>
                    </a:cubicBezTo>
                    <a:cubicBezTo>
                      <a:pt x="130" y="144"/>
                      <a:pt x="130" y="144"/>
                      <a:pt x="130" y="144"/>
                    </a:cubicBezTo>
                    <a:cubicBezTo>
                      <a:pt x="130" y="144"/>
                      <a:pt x="126" y="143"/>
                      <a:pt x="125" y="143"/>
                    </a:cubicBezTo>
                    <a:cubicBezTo>
                      <a:pt x="124" y="143"/>
                      <a:pt x="119" y="143"/>
                      <a:pt x="119" y="143"/>
                    </a:cubicBezTo>
                    <a:cubicBezTo>
                      <a:pt x="114" y="144"/>
                      <a:pt x="114" y="144"/>
                      <a:pt x="114" y="144"/>
                    </a:cubicBezTo>
                    <a:cubicBezTo>
                      <a:pt x="110" y="145"/>
                      <a:pt x="110" y="145"/>
                      <a:pt x="110" y="145"/>
                    </a:cubicBezTo>
                    <a:cubicBezTo>
                      <a:pt x="105" y="150"/>
                      <a:pt x="105" y="150"/>
                      <a:pt x="105" y="150"/>
                    </a:cubicBezTo>
                    <a:cubicBezTo>
                      <a:pt x="100" y="155"/>
                      <a:pt x="100" y="155"/>
                      <a:pt x="100" y="155"/>
                    </a:cubicBezTo>
                    <a:cubicBezTo>
                      <a:pt x="94" y="161"/>
                      <a:pt x="94" y="161"/>
                      <a:pt x="94" y="161"/>
                    </a:cubicBezTo>
                    <a:cubicBezTo>
                      <a:pt x="88" y="163"/>
                      <a:pt x="88" y="163"/>
                      <a:pt x="88" y="163"/>
                    </a:cubicBezTo>
                    <a:cubicBezTo>
                      <a:pt x="78" y="166"/>
                      <a:pt x="78" y="166"/>
                      <a:pt x="78" y="166"/>
                    </a:cubicBezTo>
                    <a:cubicBezTo>
                      <a:pt x="71" y="172"/>
                      <a:pt x="71" y="172"/>
                      <a:pt x="71" y="172"/>
                    </a:cubicBezTo>
                    <a:cubicBezTo>
                      <a:pt x="68" y="179"/>
                      <a:pt x="68" y="179"/>
                      <a:pt x="68" y="179"/>
                    </a:cubicBezTo>
                    <a:cubicBezTo>
                      <a:pt x="67" y="184"/>
                      <a:pt x="67" y="184"/>
                      <a:pt x="67" y="184"/>
                    </a:cubicBezTo>
                    <a:cubicBezTo>
                      <a:pt x="67" y="184"/>
                      <a:pt x="66" y="189"/>
                      <a:pt x="66" y="190"/>
                    </a:cubicBezTo>
                    <a:cubicBezTo>
                      <a:pt x="65" y="191"/>
                      <a:pt x="62" y="197"/>
                      <a:pt x="61" y="197"/>
                    </a:cubicBezTo>
                    <a:cubicBezTo>
                      <a:pt x="61" y="198"/>
                      <a:pt x="59" y="206"/>
                      <a:pt x="59" y="206"/>
                    </a:cubicBezTo>
                    <a:cubicBezTo>
                      <a:pt x="59" y="207"/>
                      <a:pt x="59" y="215"/>
                      <a:pt x="59" y="215"/>
                    </a:cubicBezTo>
                    <a:cubicBezTo>
                      <a:pt x="61" y="219"/>
                      <a:pt x="61" y="219"/>
                      <a:pt x="61" y="219"/>
                    </a:cubicBezTo>
                    <a:cubicBezTo>
                      <a:pt x="61" y="219"/>
                      <a:pt x="62" y="223"/>
                      <a:pt x="62" y="223"/>
                    </a:cubicBezTo>
                    <a:cubicBezTo>
                      <a:pt x="61" y="224"/>
                      <a:pt x="61" y="233"/>
                      <a:pt x="61" y="233"/>
                    </a:cubicBezTo>
                    <a:cubicBezTo>
                      <a:pt x="58" y="237"/>
                      <a:pt x="58" y="237"/>
                      <a:pt x="58" y="237"/>
                    </a:cubicBezTo>
                    <a:cubicBezTo>
                      <a:pt x="58" y="237"/>
                      <a:pt x="54" y="236"/>
                      <a:pt x="53" y="236"/>
                    </a:cubicBezTo>
                    <a:cubicBezTo>
                      <a:pt x="52" y="235"/>
                      <a:pt x="49" y="233"/>
                      <a:pt x="49" y="233"/>
                    </a:cubicBezTo>
                    <a:cubicBezTo>
                      <a:pt x="49" y="233"/>
                      <a:pt x="47" y="227"/>
                      <a:pt x="47" y="226"/>
                    </a:cubicBezTo>
                    <a:cubicBezTo>
                      <a:pt x="46" y="224"/>
                      <a:pt x="46" y="219"/>
                      <a:pt x="45" y="218"/>
                    </a:cubicBezTo>
                    <a:cubicBezTo>
                      <a:pt x="44" y="216"/>
                      <a:pt x="42" y="215"/>
                      <a:pt x="41" y="213"/>
                    </a:cubicBezTo>
                    <a:cubicBezTo>
                      <a:pt x="40" y="212"/>
                      <a:pt x="36" y="208"/>
                      <a:pt x="36" y="207"/>
                    </a:cubicBezTo>
                    <a:cubicBezTo>
                      <a:pt x="36" y="206"/>
                      <a:pt x="37" y="202"/>
                      <a:pt x="37" y="201"/>
                    </a:cubicBezTo>
                    <a:cubicBezTo>
                      <a:pt x="37" y="200"/>
                      <a:pt x="40" y="194"/>
                      <a:pt x="40" y="194"/>
                    </a:cubicBezTo>
                    <a:cubicBezTo>
                      <a:pt x="40" y="194"/>
                      <a:pt x="45" y="192"/>
                      <a:pt x="46" y="192"/>
                    </a:cubicBezTo>
                    <a:cubicBezTo>
                      <a:pt x="47" y="191"/>
                      <a:pt x="48" y="184"/>
                      <a:pt x="48" y="184"/>
                    </a:cubicBezTo>
                    <a:cubicBezTo>
                      <a:pt x="48" y="178"/>
                      <a:pt x="48" y="178"/>
                      <a:pt x="48" y="178"/>
                    </a:cubicBezTo>
                    <a:cubicBezTo>
                      <a:pt x="48" y="178"/>
                      <a:pt x="48" y="177"/>
                      <a:pt x="46" y="175"/>
                    </a:cubicBezTo>
                    <a:cubicBezTo>
                      <a:pt x="44" y="174"/>
                      <a:pt x="34" y="174"/>
                      <a:pt x="34" y="174"/>
                    </a:cubicBezTo>
                    <a:cubicBezTo>
                      <a:pt x="28" y="171"/>
                      <a:pt x="28" y="171"/>
                      <a:pt x="28" y="171"/>
                    </a:cubicBezTo>
                    <a:cubicBezTo>
                      <a:pt x="22" y="163"/>
                      <a:pt x="22" y="163"/>
                      <a:pt x="22" y="163"/>
                    </a:cubicBezTo>
                    <a:cubicBezTo>
                      <a:pt x="22" y="163"/>
                      <a:pt x="19" y="159"/>
                      <a:pt x="19" y="158"/>
                    </a:cubicBezTo>
                    <a:cubicBezTo>
                      <a:pt x="19" y="157"/>
                      <a:pt x="21" y="148"/>
                      <a:pt x="21" y="148"/>
                    </a:cubicBezTo>
                    <a:cubicBezTo>
                      <a:pt x="23" y="125"/>
                      <a:pt x="23" y="125"/>
                      <a:pt x="23" y="125"/>
                    </a:cubicBezTo>
                    <a:cubicBezTo>
                      <a:pt x="22" y="117"/>
                      <a:pt x="22" y="117"/>
                      <a:pt x="22" y="117"/>
                    </a:cubicBezTo>
                    <a:cubicBezTo>
                      <a:pt x="20" y="112"/>
                      <a:pt x="20" y="112"/>
                      <a:pt x="20" y="112"/>
                    </a:cubicBezTo>
                    <a:cubicBezTo>
                      <a:pt x="20" y="112"/>
                      <a:pt x="9" y="105"/>
                      <a:pt x="8" y="105"/>
                    </a:cubicBezTo>
                    <a:cubicBezTo>
                      <a:pt x="7" y="105"/>
                      <a:pt x="1" y="104"/>
                      <a:pt x="1" y="104"/>
                    </a:cubicBezTo>
                    <a:cubicBezTo>
                      <a:pt x="0" y="101"/>
                      <a:pt x="0" y="101"/>
                      <a:pt x="0" y="101"/>
                    </a:cubicBezTo>
                    <a:cubicBezTo>
                      <a:pt x="7" y="92"/>
                      <a:pt x="7" y="92"/>
                      <a:pt x="7" y="92"/>
                    </a:cubicBezTo>
                    <a:cubicBezTo>
                      <a:pt x="15" y="88"/>
                      <a:pt x="15" y="88"/>
                      <a:pt x="15" y="88"/>
                    </a:cubicBezTo>
                    <a:cubicBezTo>
                      <a:pt x="21" y="83"/>
                      <a:pt x="21" y="83"/>
                      <a:pt x="21" y="83"/>
                    </a:cubicBezTo>
                    <a:cubicBezTo>
                      <a:pt x="26" y="74"/>
                      <a:pt x="26" y="74"/>
                      <a:pt x="26" y="74"/>
                    </a:cubicBezTo>
                    <a:cubicBezTo>
                      <a:pt x="33" y="63"/>
                      <a:pt x="33" y="63"/>
                      <a:pt x="33" y="63"/>
                    </a:cubicBezTo>
                    <a:cubicBezTo>
                      <a:pt x="39" y="55"/>
                      <a:pt x="39" y="55"/>
                      <a:pt x="39" y="55"/>
                    </a:cubicBezTo>
                    <a:cubicBezTo>
                      <a:pt x="44" y="47"/>
                      <a:pt x="44" y="47"/>
                      <a:pt x="44" y="47"/>
                    </a:cubicBezTo>
                    <a:cubicBezTo>
                      <a:pt x="45" y="42"/>
                      <a:pt x="45" y="42"/>
                      <a:pt x="45" y="42"/>
                    </a:cubicBezTo>
                    <a:cubicBezTo>
                      <a:pt x="47" y="38"/>
                      <a:pt x="47" y="38"/>
                      <a:pt x="47" y="38"/>
                    </a:cubicBezTo>
                    <a:cubicBezTo>
                      <a:pt x="48" y="33"/>
                      <a:pt x="48" y="33"/>
                      <a:pt x="48" y="33"/>
                    </a:cubicBezTo>
                    <a:cubicBezTo>
                      <a:pt x="48" y="33"/>
                      <a:pt x="49" y="30"/>
                      <a:pt x="49" y="30"/>
                    </a:cubicBezTo>
                    <a:cubicBezTo>
                      <a:pt x="50" y="29"/>
                      <a:pt x="53" y="24"/>
                      <a:pt x="53" y="24"/>
                    </a:cubicBezTo>
                    <a:cubicBezTo>
                      <a:pt x="53" y="24"/>
                      <a:pt x="54" y="16"/>
                      <a:pt x="54" y="16"/>
                    </a:cubicBezTo>
                    <a:cubicBezTo>
                      <a:pt x="54" y="15"/>
                      <a:pt x="55" y="10"/>
                      <a:pt x="55" y="9"/>
                    </a:cubicBezTo>
                    <a:cubicBezTo>
                      <a:pt x="55" y="8"/>
                      <a:pt x="58" y="1"/>
                      <a:pt x="58" y="1"/>
                    </a:cubicBezTo>
                    <a:lnTo>
                      <a:pt x="59" y="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37" name="Freeform 27"/>
              <p:cNvSpPr>
                <a:spLocks/>
              </p:cNvSpPr>
              <p:nvPr/>
            </p:nvSpPr>
            <p:spPr bwMode="auto">
              <a:xfrm>
                <a:off x="9866313" y="2460625"/>
                <a:ext cx="871537" cy="950913"/>
              </a:xfrm>
              <a:custGeom>
                <a:avLst/>
                <a:gdLst>
                  <a:gd name="T0" fmla="*/ 4 w 232"/>
                  <a:gd name="T1" fmla="*/ 58 h 253"/>
                  <a:gd name="T2" fmla="*/ 17 w 232"/>
                  <a:gd name="T3" fmla="*/ 47 h 253"/>
                  <a:gd name="T4" fmla="*/ 27 w 232"/>
                  <a:gd name="T5" fmla="*/ 56 h 253"/>
                  <a:gd name="T6" fmla="*/ 41 w 232"/>
                  <a:gd name="T7" fmla="*/ 60 h 253"/>
                  <a:gd name="T8" fmla="*/ 58 w 232"/>
                  <a:gd name="T9" fmla="*/ 55 h 253"/>
                  <a:gd name="T10" fmla="*/ 72 w 232"/>
                  <a:gd name="T11" fmla="*/ 39 h 253"/>
                  <a:gd name="T12" fmla="*/ 73 w 232"/>
                  <a:gd name="T13" fmla="*/ 28 h 253"/>
                  <a:gd name="T14" fmla="*/ 79 w 232"/>
                  <a:gd name="T15" fmla="*/ 19 h 253"/>
                  <a:gd name="T16" fmla="*/ 92 w 232"/>
                  <a:gd name="T17" fmla="*/ 24 h 253"/>
                  <a:gd name="T18" fmla="*/ 111 w 232"/>
                  <a:gd name="T19" fmla="*/ 20 h 253"/>
                  <a:gd name="T20" fmla="*/ 129 w 232"/>
                  <a:gd name="T21" fmla="*/ 9 h 253"/>
                  <a:gd name="T22" fmla="*/ 143 w 232"/>
                  <a:gd name="T23" fmla="*/ 5 h 253"/>
                  <a:gd name="T24" fmla="*/ 146 w 232"/>
                  <a:gd name="T25" fmla="*/ 19 h 253"/>
                  <a:gd name="T26" fmla="*/ 163 w 232"/>
                  <a:gd name="T27" fmla="*/ 18 h 253"/>
                  <a:gd name="T28" fmla="*/ 177 w 232"/>
                  <a:gd name="T29" fmla="*/ 5 h 253"/>
                  <a:gd name="T30" fmla="*/ 188 w 232"/>
                  <a:gd name="T31" fmla="*/ 0 h 253"/>
                  <a:gd name="T32" fmla="*/ 200 w 232"/>
                  <a:gd name="T33" fmla="*/ 5 h 253"/>
                  <a:gd name="T34" fmla="*/ 213 w 232"/>
                  <a:gd name="T35" fmla="*/ 15 h 253"/>
                  <a:gd name="T36" fmla="*/ 218 w 232"/>
                  <a:gd name="T37" fmla="*/ 29 h 253"/>
                  <a:gd name="T38" fmla="*/ 224 w 232"/>
                  <a:gd name="T39" fmla="*/ 37 h 253"/>
                  <a:gd name="T40" fmla="*/ 216 w 232"/>
                  <a:gd name="T41" fmla="*/ 55 h 253"/>
                  <a:gd name="T42" fmla="*/ 219 w 232"/>
                  <a:gd name="T43" fmla="*/ 69 h 253"/>
                  <a:gd name="T44" fmla="*/ 232 w 232"/>
                  <a:gd name="T45" fmla="*/ 81 h 253"/>
                  <a:gd name="T46" fmla="*/ 216 w 232"/>
                  <a:gd name="T47" fmla="*/ 104 h 253"/>
                  <a:gd name="T48" fmla="*/ 206 w 232"/>
                  <a:gd name="T49" fmla="*/ 105 h 253"/>
                  <a:gd name="T50" fmla="*/ 195 w 232"/>
                  <a:gd name="T51" fmla="*/ 110 h 253"/>
                  <a:gd name="T52" fmla="*/ 193 w 232"/>
                  <a:gd name="T53" fmla="*/ 125 h 253"/>
                  <a:gd name="T54" fmla="*/ 191 w 232"/>
                  <a:gd name="T55" fmla="*/ 145 h 253"/>
                  <a:gd name="T56" fmla="*/ 191 w 232"/>
                  <a:gd name="T57" fmla="*/ 156 h 253"/>
                  <a:gd name="T58" fmla="*/ 192 w 232"/>
                  <a:gd name="T59" fmla="*/ 184 h 253"/>
                  <a:gd name="T60" fmla="*/ 193 w 232"/>
                  <a:gd name="T61" fmla="*/ 201 h 253"/>
                  <a:gd name="T62" fmla="*/ 188 w 232"/>
                  <a:gd name="T63" fmla="*/ 221 h 253"/>
                  <a:gd name="T64" fmla="*/ 187 w 232"/>
                  <a:gd name="T65" fmla="*/ 235 h 253"/>
                  <a:gd name="T66" fmla="*/ 175 w 232"/>
                  <a:gd name="T67" fmla="*/ 252 h 253"/>
                  <a:gd name="T68" fmla="*/ 164 w 232"/>
                  <a:gd name="T69" fmla="*/ 246 h 253"/>
                  <a:gd name="T70" fmla="*/ 157 w 232"/>
                  <a:gd name="T71" fmla="*/ 234 h 253"/>
                  <a:gd name="T72" fmla="*/ 161 w 232"/>
                  <a:gd name="T73" fmla="*/ 220 h 253"/>
                  <a:gd name="T74" fmla="*/ 172 w 232"/>
                  <a:gd name="T75" fmla="*/ 203 h 253"/>
                  <a:gd name="T76" fmla="*/ 157 w 232"/>
                  <a:gd name="T77" fmla="*/ 188 h 253"/>
                  <a:gd name="T78" fmla="*/ 137 w 232"/>
                  <a:gd name="T79" fmla="*/ 185 h 253"/>
                  <a:gd name="T80" fmla="*/ 127 w 232"/>
                  <a:gd name="T81" fmla="*/ 174 h 253"/>
                  <a:gd name="T82" fmla="*/ 111 w 232"/>
                  <a:gd name="T83" fmla="*/ 169 h 253"/>
                  <a:gd name="T84" fmla="*/ 92 w 232"/>
                  <a:gd name="T85" fmla="*/ 159 h 253"/>
                  <a:gd name="T86" fmla="*/ 77 w 232"/>
                  <a:gd name="T87" fmla="*/ 159 h 253"/>
                  <a:gd name="T88" fmla="*/ 69 w 232"/>
                  <a:gd name="T89" fmla="*/ 151 h 253"/>
                  <a:gd name="T90" fmla="*/ 54 w 232"/>
                  <a:gd name="T91" fmla="*/ 147 h 253"/>
                  <a:gd name="T92" fmla="*/ 31 w 232"/>
                  <a:gd name="T93" fmla="*/ 158 h 253"/>
                  <a:gd name="T94" fmla="*/ 13 w 232"/>
                  <a:gd name="T95" fmla="*/ 170 h 253"/>
                  <a:gd name="T96" fmla="*/ 9 w 232"/>
                  <a:gd name="T97" fmla="*/ 148 h 253"/>
                  <a:gd name="T98" fmla="*/ 6 w 232"/>
                  <a:gd name="T99" fmla="*/ 129 h 253"/>
                  <a:gd name="T100" fmla="*/ 5 w 232"/>
                  <a:gd name="T101" fmla="*/ 104 h 253"/>
                  <a:gd name="T102" fmla="*/ 8 w 232"/>
                  <a:gd name="T103" fmla="*/ 84 h 2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32" h="253">
                    <a:moveTo>
                      <a:pt x="0" y="73"/>
                    </a:moveTo>
                    <a:cubicBezTo>
                      <a:pt x="0" y="65"/>
                      <a:pt x="0" y="65"/>
                      <a:pt x="0" y="65"/>
                    </a:cubicBezTo>
                    <a:cubicBezTo>
                      <a:pt x="4" y="58"/>
                      <a:pt x="4" y="58"/>
                      <a:pt x="4" y="58"/>
                    </a:cubicBezTo>
                    <a:cubicBezTo>
                      <a:pt x="9" y="55"/>
                      <a:pt x="9" y="55"/>
                      <a:pt x="9" y="55"/>
                    </a:cubicBezTo>
                    <a:cubicBezTo>
                      <a:pt x="12" y="52"/>
                      <a:pt x="12" y="52"/>
                      <a:pt x="12" y="52"/>
                    </a:cubicBezTo>
                    <a:cubicBezTo>
                      <a:pt x="17" y="47"/>
                      <a:pt x="17" y="47"/>
                      <a:pt x="17" y="47"/>
                    </a:cubicBezTo>
                    <a:cubicBezTo>
                      <a:pt x="21" y="48"/>
                      <a:pt x="21" y="48"/>
                      <a:pt x="21" y="48"/>
                    </a:cubicBezTo>
                    <a:cubicBezTo>
                      <a:pt x="24" y="52"/>
                      <a:pt x="24" y="52"/>
                      <a:pt x="24" y="52"/>
                    </a:cubicBezTo>
                    <a:cubicBezTo>
                      <a:pt x="27" y="56"/>
                      <a:pt x="27" y="56"/>
                      <a:pt x="27" y="56"/>
                    </a:cubicBezTo>
                    <a:cubicBezTo>
                      <a:pt x="31" y="58"/>
                      <a:pt x="31" y="58"/>
                      <a:pt x="31" y="58"/>
                    </a:cubicBezTo>
                    <a:cubicBezTo>
                      <a:pt x="37" y="61"/>
                      <a:pt x="37" y="61"/>
                      <a:pt x="37" y="61"/>
                    </a:cubicBezTo>
                    <a:cubicBezTo>
                      <a:pt x="41" y="60"/>
                      <a:pt x="41" y="60"/>
                      <a:pt x="41" y="60"/>
                    </a:cubicBezTo>
                    <a:cubicBezTo>
                      <a:pt x="47" y="57"/>
                      <a:pt x="47" y="57"/>
                      <a:pt x="47" y="57"/>
                    </a:cubicBezTo>
                    <a:cubicBezTo>
                      <a:pt x="51" y="55"/>
                      <a:pt x="51" y="55"/>
                      <a:pt x="51" y="55"/>
                    </a:cubicBezTo>
                    <a:cubicBezTo>
                      <a:pt x="58" y="55"/>
                      <a:pt x="58" y="55"/>
                      <a:pt x="58" y="55"/>
                    </a:cubicBezTo>
                    <a:cubicBezTo>
                      <a:pt x="61" y="51"/>
                      <a:pt x="61" y="51"/>
                      <a:pt x="61" y="51"/>
                    </a:cubicBezTo>
                    <a:cubicBezTo>
                      <a:pt x="68" y="46"/>
                      <a:pt x="68" y="46"/>
                      <a:pt x="68" y="46"/>
                    </a:cubicBezTo>
                    <a:cubicBezTo>
                      <a:pt x="72" y="39"/>
                      <a:pt x="72" y="39"/>
                      <a:pt x="72" y="39"/>
                    </a:cubicBezTo>
                    <a:cubicBezTo>
                      <a:pt x="74" y="35"/>
                      <a:pt x="74" y="35"/>
                      <a:pt x="74" y="35"/>
                    </a:cubicBezTo>
                    <a:cubicBezTo>
                      <a:pt x="74" y="30"/>
                      <a:pt x="74" y="30"/>
                      <a:pt x="74" y="30"/>
                    </a:cubicBezTo>
                    <a:cubicBezTo>
                      <a:pt x="73" y="28"/>
                      <a:pt x="73" y="28"/>
                      <a:pt x="73" y="28"/>
                    </a:cubicBezTo>
                    <a:cubicBezTo>
                      <a:pt x="72" y="22"/>
                      <a:pt x="72" y="22"/>
                      <a:pt x="72" y="22"/>
                    </a:cubicBezTo>
                    <a:cubicBezTo>
                      <a:pt x="75" y="19"/>
                      <a:pt x="75" y="19"/>
                      <a:pt x="75" y="19"/>
                    </a:cubicBezTo>
                    <a:cubicBezTo>
                      <a:pt x="79" y="19"/>
                      <a:pt x="79" y="19"/>
                      <a:pt x="79" y="19"/>
                    </a:cubicBezTo>
                    <a:cubicBezTo>
                      <a:pt x="82" y="21"/>
                      <a:pt x="82" y="21"/>
                      <a:pt x="82" y="21"/>
                    </a:cubicBezTo>
                    <a:cubicBezTo>
                      <a:pt x="82" y="21"/>
                      <a:pt x="87" y="21"/>
                      <a:pt x="89" y="21"/>
                    </a:cubicBezTo>
                    <a:cubicBezTo>
                      <a:pt x="91" y="21"/>
                      <a:pt x="92" y="24"/>
                      <a:pt x="92" y="24"/>
                    </a:cubicBezTo>
                    <a:cubicBezTo>
                      <a:pt x="99" y="24"/>
                      <a:pt x="99" y="24"/>
                      <a:pt x="99" y="24"/>
                    </a:cubicBezTo>
                    <a:cubicBezTo>
                      <a:pt x="104" y="22"/>
                      <a:pt x="104" y="22"/>
                      <a:pt x="104" y="22"/>
                    </a:cubicBezTo>
                    <a:cubicBezTo>
                      <a:pt x="111" y="20"/>
                      <a:pt x="111" y="20"/>
                      <a:pt x="111" y="20"/>
                    </a:cubicBezTo>
                    <a:cubicBezTo>
                      <a:pt x="119" y="18"/>
                      <a:pt x="119" y="18"/>
                      <a:pt x="119" y="18"/>
                    </a:cubicBezTo>
                    <a:cubicBezTo>
                      <a:pt x="125" y="15"/>
                      <a:pt x="125" y="15"/>
                      <a:pt x="125" y="15"/>
                    </a:cubicBezTo>
                    <a:cubicBezTo>
                      <a:pt x="129" y="9"/>
                      <a:pt x="129" y="9"/>
                      <a:pt x="129" y="9"/>
                    </a:cubicBezTo>
                    <a:cubicBezTo>
                      <a:pt x="133" y="6"/>
                      <a:pt x="133" y="6"/>
                      <a:pt x="133" y="6"/>
                    </a:cubicBezTo>
                    <a:cubicBezTo>
                      <a:pt x="139" y="3"/>
                      <a:pt x="139" y="3"/>
                      <a:pt x="139" y="3"/>
                    </a:cubicBezTo>
                    <a:cubicBezTo>
                      <a:pt x="143" y="5"/>
                      <a:pt x="143" y="5"/>
                      <a:pt x="143" y="5"/>
                    </a:cubicBezTo>
                    <a:cubicBezTo>
                      <a:pt x="144" y="8"/>
                      <a:pt x="144" y="8"/>
                      <a:pt x="144" y="8"/>
                    </a:cubicBezTo>
                    <a:cubicBezTo>
                      <a:pt x="145" y="12"/>
                      <a:pt x="145" y="12"/>
                      <a:pt x="145" y="12"/>
                    </a:cubicBezTo>
                    <a:cubicBezTo>
                      <a:pt x="146" y="19"/>
                      <a:pt x="146" y="19"/>
                      <a:pt x="146" y="19"/>
                    </a:cubicBezTo>
                    <a:cubicBezTo>
                      <a:pt x="150" y="22"/>
                      <a:pt x="150" y="22"/>
                      <a:pt x="150" y="22"/>
                    </a:cubicBezTo>
                    <a:cubicBezTo>
                      <a:pt x="155" y="23"/>
                      <a:pt x="155" y="23"/>
                      <a:pt x="155" y="23"/>
                    </a:cubicBezTo>
                    <a:cubicBezTo>
                      <a:pt x="163" y="18"/>
                      <a:pt x="163" y="18"/>
                      <a:pt x="163" y="18"/>
                    </a:cubicBezTo>
                    <a:cubicBezTo>
                      <a:pt x="168" y="12"/>
                      <a:pt x="168" y="12"/>
                      <a:pt x="168" y="12"/>
                    </a:cubicBezTo>
                    <a:cubicBezTo>
                      <a:pt x="174" y="11"/>
                      <a:pt x="174" y="11"/>
                      <a:pt x="174" y="11"/>
                    </a:cubicBezTo>
                    <a:cubicBezTo>
                      <a:pt x="177" y="5"/>
                      <a:pt x="177" y="5"/>
                      <a:pt x="177" y="5"/>
                    </a:cubicBezTo>
                    <a:cubicBezTo>
                      <a:pt x="181" y="2"/>
                      <a:pt x="181" y="2"/>
                      <a:pt x="181" y="2"/>
                    </a:cubicBezTo>
                    <a:cubicBezTo>
                      <a:pt x="185" y="0"/>
                      <a:pt x="185" y="0"/>
                      <a:pt x="185" y="0"/>
                    </a:cubicBezTo>
                    <a:cubicBezTo>
                      <a:pt x="188" y="0"/>
                      <a:pt x="188" y="0"/>
                      <a:pt x="188" y="0"/>
                    </a:cubicBezTo>
                    <a:cubicBezTo>
                      <a:pt x="191" y="2"/>
                      <a:pt x="191" y="2"/>
                      <a:pt x="191" y="2"/>
                    </a:cubicBezTo>
                    <a:cubicBezTo>
                      <a:pt x="196" y="3"/>
                      <a:pt x="196" y="3"/>
                      <a:pt x="196" y="3"/>
                    </a:cubicBezTo>
                    <a:cubicBezTo>
                      <a:pt x="200" y="5"/>
                      <a:pt x="200" y="5"/>
                      <a:pt x="200" y="5"/>
                    </a:cubicBezTo>
                    <a:cubicBezTo>
                      <a:pt x="206" y="9"/>
                      <a:pt x="206" y="9"/>
                      <a:pt x="206" y="9"/>
                    </a:cubicBezTo>
                    <a:cubicBezTo>
                      <a:pt x="209" y="12"/>
                      <a:pt x="209" y="12"/>
                      <a:pt x="209" y="12"/>
                    </a:cubicBezTo>
                    <a:cubicBezTo>
                      <a:pt x="213" y="15"/>
                      <a:pt x="213" y="15"/>
                      <a:pt x="213" y="15"/>
                    </a:cubicBezTo>
                    <a:cubicBezTo>
                      <a:pt x="217" y="18"/>
                      <a:pt x="217" y="18"/>
                      <a:pt x="217" y="18"/>
                    </a:cubicBezTo>
                    <a:cubicBezTo>
                      <a:pt x="219" y="24"/>
                      <a:pt x="219" y="24"/>
                      <a:pt x="219" y="24"/>
                    </a:cubicBezTo>
                    <a:cubicBezTo>
                      <a:pt x="218" y="29"/>
                      <a:pt x="218" y="29"/>
                      <a:pt x="218" y="29"/>
                    </a:cubicBezTo>
                    <a:cubicBezTo>
                      <a:pt x="219" y="32"/>
                      <a:pt x="219" y="32"/>
                      <a:pt x="219" y="32"/>
                    </a:cubicBezTo>
                    <a:cubicBezTo>
                      <a:pt x="224" y="34"/>
                      <a:pt x="224" y="34"/>
                      <a:pt x="224" y="34"/>
                    </a:cubicBezTo>
                    <a:cubicBezTo>
                      <a:pt x="224" y="37"/>
                      <a:pt x="224" y="37"/>
                      <a:pt x="224" y="37"/>
                    </a:cubicBezTo>
                    <a:cubicBezTo>
                      <a:pt x="223" y="51"/>
                      <a:pt x="223" y="51"/>
                      <a:pt x="223" y="51"/>
                    </a:cubicBezTo>
                    <a:cubicBezTo>
                      <a:pt x="219" y="53"/>
                      <a:pt x="219" y="53"/>
                      <a:pt x="219" y="53"/>
                    </a:cubicBezTo>
                    <a:cubicBezTo>
                      <a:pt x="216" y="55"/>
                      <a:pt x="216" y="55"/>
                      <a:pt x="216" y="55"/>
                    </a:cubicBezTo>
                    <a:cubicBezTo>
                      <a:pt x="216" y="61"/>
                      <a:pt x="216" y="61"/>
                      <a:pt x="216" y="61"/>
                    </a:cubicBezTo>
                    <a:cubicBezTo>
                      <a:pt x="216" y="64"/>
                      <a:pt x="216" y="64"/>
                      <a:pt x="216" y="64"/>
                    </a:cubicBezTo>
                    <a:cubicBezTo>
                      <a:pt x="219" y="69"/>
                      <a:pt x="219" y="69"/>
                      <a:pt x="219" y="69"/>
                    </a:cubicBezTo>
                    <a:cubicBezTo>
                      <a:pt x="222" y="74"/>
                      <a:pt x="222" y="74"/>
                      <a:pt x="222" y="74"/>
                    </a:cubicBezTo>
                    <a:cubicBezTo>
                      <a:pt x="227" y="79"/>
                      <a:pt x="227" y="79"/>
                      <a:pt x="227" y="79"/>
                    </a:cubicBezTo>
                    <a:cubicBezTo>
                      <a:pt x="232" y="81"/>
                      <a:pt x="232" y="81"/>
                      <a:pt x="232" y="81"/>
                    </a:cubicBezTo>
                    <a:cubicBezTo>
                      <a:pt x="230" y="89"/>
                      <a:pt x="230" y="89"/>
                      <a:pt x="230" y="89"/>
                    </a:cubicBezTo>
                    <a:cubicBezTo>
                      <a:pt x="223" y="97"/>
                      <a:pt x="223" y="97"/>
                      <a:pt x="223" y="97"/>
                    </a:cubicBezTo>
                    <a:cubicBezTo>
                      <a:pt x="216" y="104"/>
                      <a:pt x="216" y="104"/>
                      <a:pt x="216" y="104"/>
                    </a:cubicBezTo>
                    <a:cubicBezTo>
                      <a:pt x="211" y="110"/>
                      <a:pt x="211" y="110"/>
                      <a:pt x="211" y="110"/>
                    </a:cubicBezTo>
                    <a:cubicBezTo>
                      <a:pt x="211" y="108"/>
                      <a:pt x="211" y="108"/>
                      <a:pt x="211" y="108"/>
                    </a:cubicBezTo>
                    <a:cubicBezTo>
                      <a:pt x="206" y="105"/>
                      <a:pt x="206" y="105"/>
                      <a:pt x="206" y="105"/>
                    </a:cubicBezTo>
                    <a:cubicBezTo>
                      <a:pt x="201" y="104"/>
                      <a:pt x="201" y="104"/>
                      <a:pt x="201" y="104"/>
                    </a:cubicBezTo>
                    <a:cubicBezTo>
                      <a:pt x="196" y="106"/>
                      <a:pt x="196" y="106"/>
                      <a:pt x="196" y="106"/>
                    </a:cubicBezTo>
                    <a:cubicBezTo>
                      <a:pt x="196" y="106"/>
                      <a:pt x="195" y="109"/>
                      <a:pt x="195" y="110"/>
                    </a:cubicBezTo>
                    <a:cubicBezTo>
                      <a:pt x="195" y="111"/>
                      <a:pt x="195" y="114"/>
                      <a:pt x="195" y="114"/>
                    </a:cubicBezTo>
                    <a:cubicBezTo>
                      <a:pt x="195" y="120"/>
                      <a:pt x="195" y="120"/>
                      <a:pt x="195" y="120"/>
                    </a:cubicBezTo>
                    <a:cubicBezTo>
                      <a:pt x="193" y="125"/>
                      <a:pt x="193" y="125"/>
                      <a:pt x="193" y="125"/>
                    </a:cubicBezTo>
                    <a:cubicBezTo>
                      <a:pt x="189" y="131"/>
                      <a:pt x="189" y="131"/>
                      <a:pt x="189" y="131"/>
                    </a:cubicBezTo>
                    <a:cubicBezTo>
                      <a:pt x="190" y="140"/>
                      <a:pt x="190" y="140"/>
                      <a:pt x="190" y="140"/>
                    </a:cubicBezTo>
                    <a:cubicBezTo>
                      <a:pt x="191" y="145"/>
                      <a:pt x="191" y="145"/>
                      <a:pt x="191" y="145"/>
                    </a:cubicBezTo>
                    <a:cubicBezTo>
                      <a:pt x="193" y="149"/>
                      <a:pt x="193" y="149"/>
                      <a:pt x="193" y="149"/>
                    </a:cubicBezTo>
                    <a:cubicBezTo>
                      <a:pt x="192" y="153"/>
                      <a:pt x="192" y="153"/>
                      <a:pt x="192" y="153"/>
                    </a:cubicBezTo>
                    <a:cubicBezTo>
                      <a:pt x="191" y="156"/>
                      <a:pt x="191" y="156"/>
                      <a:pt x="191" y="156"/>
                    </a:cubicBezTo>
                    <a:cubicBezTo>
                      <a:pt x="192" y="169"/>
                      <a:pt x="192" y="169"/>
                      <a:pt x="192" y="169"/>
                    </a:cubicBezTo>
                    <a:cubicBezTo>
                      <a:pt x="193" y="179"/>
                      <a:pt x="193" y="179"/>
                      <a:pt x="193" y="179"/>
                    </a:cubicBezTo>
                    <a:cubicBezTo>
                      <a:pt x="192" y="184"/>
                      <a:pt x="192" y="184"/>
                      <a:pt x="192" y="184"/>
                    </a:cubicBezTo>
                    <a:cubicBezTo>
                      <a:pt x="194" y="188"/>
                      <a:pt x="194" y="188"/>
                      <a:pt x="194" y="188"/>
                    </a:cubicBezTo>
                    <a:cubicBezTo>
                      <a:pt x="194" y="193"/>
                      <a:pt x="194" y="193"/>
                      <a:pt x="194" y="193"/>
                    </a:cubicBezTo>
                    <a:cubicBezTo>
                      <a:pt x="193" y="201"/>
                      <a:pt x="193" y="201"/>
                      <a:pt x="193" y="201"/>
                    </a:cubicBezTo>
                    <a:cubicBezTo>
                      <a:pt x="191" y="207"/>
                      <a:pt x="191" y="207"/>
                      <a:pt x="191" y="207"/>
                    </a:cubicBezTo>
                    <a:cubicBezTo>
                      <a:pt x="190" y="214"/>
                      <a:pt x="190" y="214"/>
                      <a:pt x="190" y="214"/>
                    </a:cubicBezTo>
                    <a:cubicBezTo>
                      <a:pt x="188" y="221"/>
                      <a:pt x="188" y="221"/>
                      <a:pt x="188" y="221"/>
                    </a:cubicBezTo>
                    <a:cubicBezTo>
                      <a:pt x="186" y="225"/>
                      <a:pt x="186" y="225"/>
                      <a:pt x="186" y="225"/>
                    </a:cubicBezTo>
                    <a:cubicBezTo>
                      <a:pt x="186" y="233"/>
                      <a:pt x="186" y="233"/>
                      <a:pt x="186" y="233"/>
                    </a:cubicBezTo>
                    <a:cubicBezTo>
                      <a:pt x="187" y="235"/>
                      <a:pt x="187" y="235"/>
                      <a:pt x="187" y="235"/>
                    </a:cubicBezTo>
                    <a:cubicBezTo>
                      <a:pt x="187" y="238"/>
                      <a:pt x="187" y="238"/>
                      <a:pt x="187" y="238"/>
                    </a:cubicBezTo>
                    <a:cubicBezTo>
                      <a:pt x="181" y="245"/>
                      <a:pt x="181" y="245"/>
                      <a:pt x="181" y="245"/>
                    </a:cubicBezTo>
                    <a:cubicBezTo>
                      <a:pt x="175" y="252"/>
                      <a:pt x="175" y="252"/>
                      <a:pt x="175" y="252"/>
                    </a:cubicBezTo>
                    <a:cubicBezTo>
                      <a:pt x="171" y="253"/>
                      <a:pt x="171" y="253"/>
                      <a:pt x="171" y="253"/>
                    </a:cubicBezTo>
                    <a:cubicBezTo>
                      <a:pt x="167" y="250"/>
                      <a:pt x="167" y="250"/>
                      <a:pt x="167" y="250"/>
                    </a:cubicBezTo>
                    <a:cubicBezTo>
                      <a:pt x="164" y="246"/>
                      <a:pt x="164" y="246"/>
                      <a:pt x="164" y="246"/>
                    </a:cubicBezTo>
                    <a:cubicBezTo>
                      <a:pt x="163" y="241"/>
                      <a:pt x="163" y="241"/>
                      <a:pt x="163" y="241"/>
                    </a:cubicBezTo>
                    <a:cubicBezTo>
                      <a:pt x="159" y="238"/>
                      <a:pt x="159" y="238"/>
                      <a:pt x="159" y="238"/>
                    </a:cubicBezTo>
                    <a:cubicBezTo>
                      <a:pt x="157" y="234"/>
                      <a:pt x="157" y="234"/>
                      <a:pt x="157" y="234"/>
                    </a:cubicBezTo>
                    <a:cubicBezTo>
                      <a:pt x="156" y="229"/>
                      <a:pt x="156" y="229"/>
                      <a:pt x="156" y="229"/>
                    </a:cubicBezTo>
                    <a:cubicBezTo>
                      <a:pt x="157" y="225"/>
                      <a:pt x="157" y="225"/>
                      <a:pt x="157" y="225"/>
                    </a:cubicBezTo>
                    <a:cubicBezTo>
                      <a:pt x="161" y="220"/>
                      <a:pt x="161" y="220"/>
                      <a:pt x="161" y="220"/>
                    </a:cubicBezTo>
                    <a:cubicBezTo>
                      <a:pt x="164" y="214"/>
                      <a:pt x="164" y="214"/>
                      <a:pt x="164" y="214"/>
                    </a:cubicBezTo>
                    <a:cubicBezTo>
                      <a:pt x="169" y="209"/>
                      <a:pt x="169" y="209"/>
                      <a:pt x="169" y="209"/>
                    </a:cubicBezTo>
                    <a:cubicBezTo>
                      <a:pt x="172" y="203"/>
                      <a:pt x="172" y="203"/>
                      <a:pt x="172" y="203"/>
                    </a:cubicBezTo>
                    <a:cubicBezTo>
                      <a:pt x="172" y="196"/>
                      <a:pt x="172" y="196"/>
                      <a:pt x="172" y="196"/>
                    </a:cubicBezTo>
                    <a:cubicBezTo>
                      <a:pt x="164" y="190"/>
                      <a:pt x="164" y="190"/>
                      <a:pt x="164" y="190"/>
                    </a:cubicBezTo>
                    <a:cubicBezTo>
                      <a:pt x="157" y="188"/>
                      <a:pt x="157" y="188"/>
                      <a:pt x="157" y="188"/>
                    </a:cubicBezTo>
                    <a:cubicBezTo>
                      <a:pt x="151" y="185"/>
                      <a:pt x="151" y="185"/>
                      <a:pt x="151" y="185"/>
                    </a:cubicBezTo>
                    <a:cubicBezTo>
                      <a:pt x="144" y="185"/>
                      <a:pt x="144" y="185"/>
                      <a:pt x="144" y="185"/>
                    </a:cubicBezTo>
                    <a:cubicBezTo>
                      <a:pt x="137" y="185"/>
                      <a:pt x="137" y="185"/>
                      <a:pt x="137" y="185"/>
                    </a:cubicBezTo>
                    <a:cubicBezTo>
                      <a:pt x="134" y="183"/>
                      <a:pt x="134" y="183"/>
                      <a:pt x="134" y="183"/>
                    </a:cubicBezTo>
                    <a:cubicBezTo>
                      <a:pt x="133" y="179"/>
                      <a:pt x="133" y="179"/>
                      <a:pt x="133" y="179"/>
                    </a:cubicBezTo>
                    <a:cubicBezTo>
                      <a:pt x="127" y="174"/>
                      <a:pt x="127" y="174"/>
                      <a:pt x="127" y="174"/>
                    </a:cubicBezTo>
                    <a:cubicBezTo>
                      <a:pt x="123" y="172"/>
                      <a:pt x="123" y="172"/>
                      <a:pt x="123" y="172"/>
                    </a:cubicBezTo>
                    <a:cubicBezTo>
                      <a:pt x="123" y="172"/>
                      <a:pt x="118" y="171"/>
                      <a:pt x="116" y="171"/>
                    </a:cubicBezTo>
                    <a:cubicBezTo>
                      <a:pt x="114" y="171"/>
                      <a:pt x="111" y="169"/>
                      <a:pt x="111" y="169"/>
                    </a:cubicBezTo>
                    <a:cubicBezTo>
                      <a:pt x="104" y="167"/>
                      <a:pt x="104" y="167"/>
                      <a:pt x="104" y="167"/>
                    </a:cubicBezTo>
                    <a:cubicBezTo>
                      <a:pt x="98" y="162"/>
                      <a:pt x="98" y="162"/>
                      <a:pt x="98" y="162"/>
                    </a:cubicBezTo>
                    <a:cubicBezTo>
                      <a:pt x="92" y="159"/>
                      <a:pt x="92" y="159"/>
                      <a:pt x="92" y="159"/>
                    </a:cubicBezTo>
                    <a:cubicBezTo>
                      <a:pt x="89" y="158"/>
                      <a:pt x="89" y="158"/>
                      <a:pt x="89" y="158"/>
                    </a:cubicBezTo>
                    <a:cubicBezTo>
                      <a:pt x="82" y="158"/>
                      <a:pt x="82" y="158"/>
                      <a:pt x="82" y="158"/>
                    </a:cubicBezTo>
                    <a:cubicBezTo>
                      <a:pt x="77" y="159"/>
                      <a:pt x="77" y="159"/>
                      <a:pt x="77" y="159"/>
                    </a:cubicBezTo>
                    <a:cubicBezTo>
                      <a:pt x="73" y="160"/>
                      <a:pt x="73" y="160"/>
                      <a:pt x="73" y="160"/>
                    </a:cubicBezTo>
                    <a:cubicBezTo>
                      <a:pt x="71" y="156"/>
                      <a:pt x="71" y="156"/>
                      <a:pt x="71" y="156"/>
                    </a:cubicBezTo>
                    <a:cubicBezTo>
                      <a:pt x="69" y="151"/>
                      <a:pt x="69" y="151"/>
                      <a:pt x="69" y="151"/>
                    </a:cubicBezTo>
                    <a:cubicBezTo>
                      <a:pt x="67" y="148"/>
                      <a:pt x="67" y="148"/>
                      <a:pt x="67" y="148"/>
                    </a:cubicBezTo>
                    <a:cubicBezTo>
                      <a:pt x="58" y="146"/>
                      <a:pt x="58" y="146"/>
                      <a:pt x="58" y="146"/>
                    </a:cubicBezTo>
                    <a:cubicBezTo>
                      <a:pt x="54" y="147"/>
                      <a:pt x="54" y="147"/>
                      <a:pt x="54" y="147"/>
                    </a:cubicBezTo>
                    <a:cubicBezTo>
                      <a:pt x="47" y="149"/>
                      <a:pt x="47" y="149"/>
                      <a:pt x="47" y="149"/>
                    </a:cubicBezTo>
                    <a:cubicBezTo>
                      <a:pt x="40" y="154"/>
                      <a:pt x="40" y="154"/>
                      <a:pt x="40" y="154"/>
                    </a:cubicBezTo>
                    <a:cubicBezTo>
                      <a:pt x="31" y="158"/>
                      <a:pt x="31" y="158"/>
                      <a:pt x="31" y="158"/>
                    </a:cubicBezTo>
                    <a:cubicBezTo>
                      <a:pt x="24" y="163"/>
                      <a:pt x="24" y="163"/>
                      <a:pt x="24" y="163"/>
                    </a:cubicBezTo>
                    <a:cubicBezTo>
                      <a:pt x="18" y="166"/>
                      <a:pt x="18" y="166"/>
                      <a:pt x="18" y="166"/>
                    </a:cubicBezTo>
                    <a:cubicBezTo>
                      <a:pt x="13" y="170"/>
                      <a:pt x="13" y="170"/>
                      <a:pt x="13" y="170"/>
                    </a:cubicBezTo>
                    <a:cubicBezTo>
                      <a:pt x="13" y="163"/>
                      <a:pt x="13" y="163"/>
                      <a:pt x="13" y="163"/>
                    </a:cubicBezTo>
                    <a:cubicBezTo>
                      <a:pt x="13" y="163"/>
                      <a:pt x="14" y="156"/>
                      <a:pt x="13" y="155"/>
                    </a:cubicBezTo>
                    <a:cubicBezTo>
                      <a:pt x="11" y="153"/>
                      <a:pt x="9" y="148"/>
                      <a:pt x="9" y="148"/>
                    </a:cubicBezTo>
                    <a:cubicBezTo>
                      <a:pt x="6" y="142"/>
                      <a:pt x="6" y="142"/>
                      <a:pt x="6" y="142"/>
                    </a:cubicBezTo>
                    <a:cubicBezTo>
                      <a:pt x="5" y="133"/>
                      <a:pt x="5" y="133"/>
                      <a:pt x="5" y="133"/>
                    </a:cubicBezTo>
                    <a:cubicBezTo>
                      <a:pt x="6" y="129"/>
                      <a:pt x="6" y="129"/>
                      <a:pt x="6" y="129"/>
                    </a:cubicBezTo>
                    <a:cubicBezTo>
                      <a:pt x="7" y="120"/>
                      <a:pt x="7" y="120"/>
                      <a:pt x="7" y="120"/>
                    </a:cubicBezTo>
                    <a:cubicBezTo>
                      <a:pt x="7" y="110"/>
                      <a:pt x="7" y="110"/>
                      <a:pt x="7" y="110"/>
                    </a:cubicBezTo>
                    <a:cubicBezTo>
                      <a:pt x="5" y="104"/>
                      <a:pt x="5" y="104"/>
                      <a:pt x="5" y="104"/>
                    </a:cubicBezTo>
                    <a:cubicBezTo>
                      <a:pt x="4" y="95"/>
                      <a:pt x="4" y="95"/>
                      <a:pt x="4" y="95"/>
                    </a:cubicBezTo>
                    <a:cubicBezTo>
                      <a:pt x="6" y="90"/>
                      <a:pt x="6" y="90"/>
                      <a:pt x="6" y="90"/>
                    </a:cubicBezTo>
                    <a:cubicBezTo>
                      <a:pt x="8" y="84"/>
                      <a:pt x="8" y="84"/>
                      <a:pt x="8" y="84"/>
                    </a:cubicBezTo>
                    <a:cubicBezTo>
                      <a:pt x="5" y="76"/>
                      <a:pt x="5" y="76"/>
                      <a:pt x="5" y="76"/>
                    </a:cubicBezTo>
                    <a:lnTo>
                      <a:pt x="0" y="73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38" name="Freeform 28"/>
              <p:cNvSpPr>
                <a:spLocks/>
              </p:cNvSpPr>
              <p:nvPr/>
            </p:nvSpPr>
            <p:spPr bwMode="auto">
              <a:xfrm>
                <a:off x="10696575" y="2551113"/>
                <a:ext cx="134937" cy="187325"/>
              </a:xfrm>
              <a:custGeom>
                <a:avLst/>
                <a:gdLst>
                  <a:gd name="T0" fmla="*/ 10 w 85"/>
                  <a:gd name="T1" fmla="*/ 2 h 118"/>
                  <a:gd name="T2" fmla="*/ 19 w 85"/>
                  <a:gd name="T3" fmla="*/ 9 h 118"/>
                  <a:gd name="T4" fmla="*/ 33 w 85"/>
                  <a:gd name="T5" fmla="*/ 14 h 118"/>
                  <a:gd name="T6" fmla="*/ 47 w 85"/>
                  <a:gd name="T7" fmla="*/ 21 h 118"/>
                  <a:gd name="T8" fmla="*/ 64 w 85"/>
                  <a:gd name="T9" fmla="*/ 31 h 118"/>
                  <a:gd name="T10" fmla="*/ 83 w 85"/>
                  <a:gd name="T11" fmla="*/ 50 h 118"/>
                  <a:gd name="T12" fmla="*/ 85 w 85"/>
                  <a:gd name="T13" fmla="*/ 52 h 118"/>
                  <a:gd name="T14" fmla="*/ 81 w 85"/>
                  <a:gd name="T15" fmla="*/ 61 h 118"/>
                  <a:gd name="T16" fmla="*/ 62 w 85"/>
                  <a:gd name="T17" fmla="*/ 85 h 118"/>
                  <a:gd name="T18" fmla="*/ 50 w 85"/>
                  <a:gd name="T19" fmla="*/ 99 h 118"/>
                  <a:gd name="T20" fmla="*/ 38 w 85"/>
                  <a:gd name="T21" fmla="*/ 116 h 118"/>
                  <a:gd name="T22" fmla="*/ 28 w 85"/>
                  <a:gd name="T23" fmla="*/ 118 h 118"/>
                  <a:gd name="T24" fmla="*/ 17 w 85"/>
                  <a:gd name="T25" fmla="*/ 116 h 118"/>
                  <a:gd name="T26" fmla="*/ 12 w 85"/>
                  <a:gd name="T27" fmla="*/ 109 h 118"/>
                  <a:gd name="T28" fmla="*/ 5 w 85"/>
                  <a:gd name="T29" fmla="*/ 99 h 118"/>
                  <a:gd name="T30" fmla="*/ 0 w 85"/>
                  <a:gd name="T31" fmla="*/ 90 h 118"/>
                  <a:gd name="T32" fmla="*/ 0 w 85"/>
                  <a:gd name="T33" fmla="*/ 80 h 118"/>
                  <a:gd name="T34" fmla="*/ 12 w 85"/>
                  <a:gd name="T35" fmla="*/ 78 h 118"/>
                  <a:gd name="T36" fmla="*/ 17 w 85"/>
                  <a:gd name="T37" fmla="*/ 64 h 118"/>
                  <a:gd name="T38" fmla="*/ 17 w 85"/>
                  <a:gd name="T39" fmla="*/ 43 h 118"/>
                  <a:gd name="T40" fmla="*/ 17 w 85"/>
                  <a:gd name="T41" fmla="*/ 26 h 118"/>
                  <a:gd name="T42" fmla="*/ 12 w 85"/>
                  <a:gd name="T43" fmla="*/ 16 h 118"/>
                  <a:gd name="T44" fmla="*/ 5 w 85"/>
                  <a:gd name="T45" fmla="*/ 9 h 118"/>
                  <a:gd name="T46" fmla="*/ 5 w 85"/>
                  <a:gd name="T47" fmla="*/ 0 h 118"/>
                  <a:gd name="T48" fmla="*/ 10 w 85"/>
                  <a:gd name="T49" fmla="*/ 2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5" h="118">
                    <a:moveTo>
                      <a:pt x="10" y="2"/>
                    </a:moveTo>
                    <a:lnTo>
                      <a:pt x="19" y="9"/>
                    </a:lnTo>
                    <a:lnTo>
                      <a:pt x="33" y="14"/>
                    </a:lnTo>
                    <a:lnTo>
                      <a:pt x="47" y="21"/>
                    </a:lnTo>
                    <a:lnTo>
                      <a:pt x="64" y="31"/>
                    </a:lnTo>
                    <a:lnTo>
                      <a:pt x="83" y="50"/>
                    </a:lnTo>
                    <a:lnTo>
                      <a:pt x="85" y="52"/>
                    </a:lnTo>
                    <a:lnTo>
                      <a:pt x="81" y="61"/>
                    </a:lnTo>
                    <a:lnTo>
                      <a:pt x="62" y="85"/>
                    </a:lnTo>
                    <a:lnTo>
                      <a:pt x="50" y="99"/>
                    </a:lnTo>
                    <a:lnTo>
                      <a:pt x="38" y="116"/>
                    </a:lnTo>
                    <a:lnTo>
                      <a:pt x="28" y="118"/>
                    </a:lnTo>
                    <a:lnTo>
                      <a:pt x="17" y="116"/>
                    </a:lnTo>
                    <a:lnTo>
                      <a:pt x="12" y="109"/>
                    </a:lnTo>
                    <a:lnTo>
                      <a:pt x="5" y="99"/>
                    </a:lnTo>
                    <a:lnTo>
                      <a:pt x="0" y="90"/>
                    </a:lnTo>
                    <a:lnTo>
                      <a:pt x="0" y="80"/>
                    </a:lnTo>
                    <a:lnTo>
                      <a:pt x="12" y="78"/>
                    </a:lnTo>
                    <a:lnTo>
                      <a:pt x="17" y="64"/>
                    </a:lnTo>
                    <a:lnTo>
                      <a:pt x="17" y="43"/>
                    </a:lnTo>
                    <a:lnTo>
                      <a:pt x="17" y="26"/>
                    </a:lnTo>
                    <a:lnTo>
                      <a:pt x="12" y="16"/>
                    </a:lnTo>
                    <a:lnTo>
                      <a:pt x="5" y="9"/>
                    </a:lnTo>
                    <a:lnTo>
                      <a:pt x="5" y="0"/>
                    </a:lnTo>
                    <a:lnTo>
                      <a:pt x="10" y="2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39" name="Freeform 29"/>
              <p:cNvSpPr>
                <a:spLocks/>
              </p:cNvSpPr>
              <p:nvPr/>
            </p:nvSpPr>
            <p:spPr bwMode="auto">
              <a:xfrm>
                <a:off x="10696575" y="2474913"/>
                <a:ext cx="263525" cy="139700"/>
              </a:xfrm>
              <a:custGeom>
                <a:avLst/>
                <a:gdLst>
                  <a:gd name="T0" fmla="*/ 0 w 166"/>
                  <a:gd name="T1" fmla="*/ 34 h 88"/>
                  <a:gd name="T2" fmla="*/ 10 w 166"/>
                  <a:gd name="T3" fmla="*/ 41 h 88"/>
                  <a:gd name="T4" fmla="*/ 21 w 166"/>
                  <a:gd name="T5" fmla="*/ 48 h 88"/>
                  <a:gd name="T6" fmla="*/ 36 w 166"/>
                  <a:gd name="T7" fmla="*/ 53 h 88"/>
                  <a:gd name="T8" fmla="*/ 47 w 166"/>
                  <a:gd name="T9" fmla="*/ 60 h 88"/>
                  <a:gd name="T10" fmla="*/ 57 w 166"/>
                  <a:gd name="T11" fmla="*/ 64 h 88"/>
                  <a:gd name="T12" fmla="*/ 66 w 166"/>
                  <a:gd name="T13" fmla="*/ 69 h 88"/>
                  <a:gd name="T14" fmla="*/ 78 w 166"/>
                  <a:gd name="T15" fmla="*/ 79 h 88"/>
                  <a:gd name="T16" fmla="*/ 88 w 166"/>
                  <a:gd name="T17" fmla="*/ 86 h 88"/>
                  <a:gd name="T18" fmla="*/ 100 w 166"/>
                  <a:gd name="T19" fmla="*/ 88 h 88"/>
                  <a:gd name="T20" fmla="*/ 109 w 166"/>
                  <a:gd name="T21" fmla="*/ 81 h 88"/>
                  <a:gd name="T22" fmla="*/ 126 w 166"/>
                  <a:gd name="T23" fmla="*/ 67 h 88"/>
                  <a:gd name="T24" fmla="*/ 140 w 166"/>
                  <a:gd name="T25" fmla="*/ 48 h 88"/>
                  <a:gd name="T26" fmla="*/ 152 w 166"/>
                  <a:gd name="T27" fmla="*/ 36 h 88"/>
                  <a:gd name="T28" fmla="*/ 159 w 166"/>
                  <a:gd name="T29" fmla="*/ 27 h 88"/>
                  <a:gd name="T30" fmla="*/ 163 w 166"/>
                  <a:gd name="T31" fmla="*/ 15 h 88"/>
                  <a:gd name="T32" fmla="*/ 166 w 166"/>
                  <a:gd name="T33" fmla="*/ 5 h 88"/>
                  <a:gd name="T34" fmla="*/ 149 w 166"/>
                  <a:gd name="T35" fmla="*/ 0 h 88"/>
                  <a:gd name="T36" fmla="*/ 135 w 166"/>
                  <a:gd name="T37" fmla="*/ 3 h 88"/>
                  <a:gd name="T38" fmla="*/ 126 w 166"/>
                  <a:gd name="T39" fmla="*/ 5 h 88"/>
                  <a:gd name="T40" fmla="*/ 118 w 166"/>
                  <a:gd name="T41" fmla="*/ 22 h 88"/>
                  <a:gd name="T42" fmla="*/ 107 w 166"/>
                  <a:gd name="T43" fmla="*/ 29 h 88"/>
                  <a:gd name="T44" fmla="*/ 90 w 166"/>
                  <a:gd name="T45" fmla="*/ 31 h 88"/>
                  <a:gd name="T46" fmla="*/ 73 w 166"/>
                  <a:gd name="T47" fmla="*/ 31 h 88"/>
                  <a:gd name="T48" fmla="*/ 57 w 166"/>
                  <a:gd name="T49" fmla="*/ 31 h 88"/>
                  <a:gd name="T50" fmla="*/ 45 w 166"/>
                  <a:gd name="T51" fmla="*/ 27 h 88"/>
                  <a:gd name="T52" fmla="*/ 36 w 166"/>
                  <a:gd name="T53" fmla="*/ 19 h 88"/>
                  <a:gd name="T54" fmla="*/ 28 w 166"/>
                  <a:gd name="T55" fmla="*/ 15 h 88"/>
                  <a:gd name="T56" fmla="*/ 19 w 166"/>
                  <a:gd name="T57" fmla="*/ 15 h 88"/>
                  <a:gd name="T58" fmla="*/ 10 w 166"/>
                  <a:gd name="T59" fmla="*/ 19 h 88"/>
                  <a:gd name="T60" fmla="*/ 2 w 166"/>
                  <a:gd name="T61" fmla="*/ 27 h 88"/>
                  <a:gd name="T62" fmla="*/ 0 w 166"/>
                  <a:gd name="T63" fmla="*/ 34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66" h="88">
                    <a:moveTo>
                      <a:pt x="0" y="34"/>
                    </a:moveTo>
                    <a:lnTo>
                      <a:pt x="10" y="41"/>
                    </a:lnTo>
                    <a:lnTo>
                      <a:pt x="21" y="48"/>
                    </a:lnTo>
                    <a:lnTo>
                      <a:pt x="36" y="53"/>
                    </a:lnTo>
                    <a:lnTo>
                      <a:pt x="47" y="60"/>
                    </a:lnTo>
                    <a:lnTo>
                      <a:pt x="57" y="64"/>
                    </a:lnTo>
                    <a:lnTo>
                      <a:pt x="66" y="69"/>
                    </a:lnTo>
                    <a:lnTo>
                      <a:pt x="78" y="79"/>
                    </a:lnTo>
                    <a:lnTo>
                      <a:pt x="88" y="86"/>
                    </a:lnTo>
                    <a:lnTo>
                      <a:pt x="100" y="88"/>
                    </a:lnTo>
                    <a:lnTo>
                      <a:pt x="109" y="81"/>
                    </a:lnTo>
                    <a:lnTo>
                      <a:pt x="126" y="67"/>
                    </a:lnTo>
                    <a:lnTo>
                      <a:pt x="140" y="48"/>
                    </a:lnTo>
                    <a:lnTo>
                      <a:pt x="152" y="36"/>
                    </a:lnTo>
                    <a:lnTo>
                      <a:pt x="159" y="27"/>
                    </a:lnTo>
                    <a:lnTo>
                      <a:pt x="163" y="15"/>
                    </a:lnTo>
                    <a:lnTo>
                      <a:pt x="166" y="5"/>
                    </a:lnTo>
                    <a:lnTo>
                      <a:pt x="149" y="0"/>
                    </a:lnTo>
                    <a:lnTo>
                      <a:pt x="135" y="3"/>
                    </a:lnTo>
                    <a:lnTo>
                      <a:pt x="126" y="5"/>
                    </a:lnTo>
                    <a:lnTo>
                      <a:pt x="118" y="22"/>
                    </a:lnTo>
                    <a:lnTo>
                      <a:pt x="107" y="29"/>
                    </a:lnTo>
                    <a:lnTo>
                      <a:pt x="90" y="31"/>
                    </a:lnTo>
                    <a:lnTo>
                      <a:pt x="73" y="31"/>
                    </a:lnTo>
                    <a:lnTo>
                      <a:pt x="57" y="31"/>
                    </a:lnTo>
                    <a:lnTo>
                      <a:pt x="45" y="27"/>
                    </a:lnTo>
                    <a:lnTo>
                      <a:pt x="36" y="19"/>
                    </a:lnTo>
                    <a:lnTo>
                      <a:pt x="28" y="15"/>
                    </a:lnTo>
                    <a:lnTo>
                      <a:pt x="19" y="15"/>
                    </a:lnTo>
                    <a:lnTo>
                      <a:pt x="10" y="19"/>
                    </a:lnTo>
                    <a:lnTo>
                      <a:pt x="2" y="27"/>
                    </a:lnTo>
                    <a:lnTo>
                      <a:pt x="0" y="34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40" name="Freeform 30"/>
              <p:cNvSpPr>
                <a:spLocks/>
              </p:cNvSpPr>
              <p:nvPr/>
            </p:nvSpPr>
            <p:spPr bwMode="auto">
              <a:xfrm>
                <a:off x="9910763" y="1885950"/>
                <a:ext cx="533400" cy="777875"/>
              </a:xfrm>
              <a:custGeom>
                <a:avLst/>
                <a:gdLst>
                  <a:gd name="T0" fmla="*/ 113 w 142"/>
                  <a:gd name="T1" fmla="*/ 0 h 207"/>
                  <a:gd name="T2" fmla="*/ 120 w 142"/>
                  <a:gd name="T3" fmla="*/ 4 h 207"/>
                  <a:gd name="T4" fmla="*/ 116 w 142"/>
                  <a:gd name="T5" fmla="*/ 11 h 207"/>
                  <a:gd name="T6" fmla="*/ 120 w 142"/>
                  <a:gd name="T7" fmla="*/ 20 h 207"/>
                  <a:gd name="T8" fmla="*/ 125 w 142"/>
                  <a:gd name="T9" fmla="*/ 31 h 207"/>
                  <a:gd name="T10" fmla="*/ 127 w 142"/>
                  <a:gd name="T11" fmla="*/ 42 h 207"/>
                  <a:gd name="T12" fmla="*/ 129 w 142"/>
                  <a:gd name="T13" fmla="*/ 70 h 207"/>
                  <a:gd name="T14" fmla="*/ 130 w 142"/>
                  <a:gd name="T15" fmla="*/ 82 h 207"/>
                  <a:gd name="T16" fmla="*/ 134 w 142"/>
                  <a:gd name="T17" fmla="*/ 97 h 207"/>
                  <a:gd name="T18" fmla="*/ 140 w 142"/>
                  <a:gd name="T19" fmla="*/ 104 h 207"/>
                  <a:gd name="T20" fmla="*/ 139 w 142"/>
                  <a:gd name="T21" fmla="*/ 112 h 207"/>
                  <a:gd name="T22" fmla="*/ 136 w 142"/>
                  <a:gd name="T23" fmla="*/ 124 h 207"/>
                  <a:gd name="T24" fmla="*/ 139 w 142"/>
                  <a:gd name="T25" fmla="*/ 134 h 207"/>
                  <a:gd name="T26" fmla="*/ 129 w 142"/>
                  <a:gd name="T27" fmla="*/ 144 h 207"/>
                  <a:gd name="T28" fmla="*/ 115 w 142"/>
                  <a:gd name="T29" fmla="*/ 155 h 207"/>
                  <a:gd name="T30" fmla="*/ 103 w 142"/>
                  <a:gd name="T31" fmla="*/ 166 h 207"/>
                  <a:gd name="T32" fmla="*/ 92 w 142"/>
                  <a:gd name="T33" fmla="*/ 169 h 207"/>
                  <a:gd name="T34" fmla="*/ 81 w 142"/>
                  <a:gd name="T35" fmla="*/ 171 h 207"/>
                  <a:gd name="T36" fmla="*/ 72 w 142"/>
                  <a:gd name="T37" fmla="*/ 168 h 207"/>
                  <a:gd name="T38" fmla="*/ 61 w 142"/>
                  <a:gd name="T39" fmla="*/ 167 h 207"/>
                  <a:gd name="T40" fmla="*/ 55 w 142"/>
                  <a:gd name="T41" fmla="*/ 174 h 207"/>
                  <a:gd name="T42" fmla="*/ 55 w 142"/>
                  <a:gd name="T43" fmla="*/ 184 h 207"/>
                  <a:gd name="T44" fmla="*/ 50 w 142"/>
                  <a:gd name="T45" fmla="*/ 194 h 207"/>
                  <a:gd name="T46" fmla="*/ 41 w 142"/>
                  <a:gd name="T47" fmla="*/ 199 h 207"/>
                  <a:gd name="T48" fmla="*/ 31 w 142"/>
                  <a:gd name="T49" fmla="*/ 205 h 207"/>
                  <a:gd name="T50" fmla="*/ 21 w 142"/>
                  <a:gd name="T51" fmla="*/ 205 h 207"/>
                  <a:gd name="T52" fmla="*/ 15 w 142"/>
                  <a:gd name="T53" fmla="*/ 200 h 207"/>
                  <a:gd name="T54" fmla="*/ 10 w 142"/>
                  <a:gd name="T55" fmla="*/ 195 h 207"/>
                  <a:gd name="T56" fmla="*/ 3 w 142"/>
                  <a:gd name="T57" fmla="*/ 188 h 207"/>
                  <a:gd name="T58" fmla="*/ 3 w 142"/>
                  <a:gd name="T59" fmla="*/ 175 h 207"/>
                  <a:gd name="T60" fmla="*/ 0 w 142"/>
                  <a:gd name="T61" fmla="*/ 162 h 207"/>
                  <a:gd name="T62" fmla="*/ 6 w 142"/>
                  <a:gd name="T63" fmla="*/ 151 h 207"/>
                  <a:gd name="T64" fmla="*/ 11 w 142"/>
                  <a:gd name="T65" fmla="*/ 135 h 207"/>
                  <a:gd name="T66" fmla="*/ 15 w 142"/>
                  <a:gd name="T67" fmla="*/ 127 h 207"/>
                  <a:gd name="T68" fmla="*/ 23 w 142"/>
                  <a:gd name="T69" fmla="*/ 123 h 207"/>
                  <a:gd name="T70" fmla="*/ 35 w 142"/>
                  <a:gd name="T71" fmla="*/ 119 h 207"/>
                  <a:gd name="T72" fmla="*/ 46 w 142"/>
                  <a:gd name="T73" fmla="*/ 108 h 207"/>
                  <a:gd name="T74" fmla="*/ 56 w 142"/>
                  <a:gd name="T75" fmla="*/ 104 h 207"/>
                  <a:gd name="T76" fmla="*/ 66 w 142"/>
                  <a:gd name="T77" fmla="*/ 104 h 207"/>
                  <a:gd name="T78" fmla="*/ 77 w 142"/>
                  <a:gd name="T79" fmla="*/ 102 h 207"/>
                  <a:gd name="T80" fmla="*/ 81 w 142"/>
                  <a:gd name="T81" fmla="*/ 89 h 207"/>
                  <a:gd name="T82" fmla="*/ 77 w 142"/>
                  <a:gd name="T83" fmla="*/ 81 h 207"/>
                  <a:gd name="T84" fmla="*/ 79 w 142"/>
                  <a:gd name="T85" fmla="*/ 70 h 207"/>
                  <a:gd name="T86" fmla="*/ 84 w 142"/>
                  <a:gd name="T87" fmla="*/ 62 h 207"/>
                  <a:gd name="T88" fmla="*/ 82 w 142"/>
                  <a:gd name="T89" fmla="*/ 50 h 207"/>
                  <a:gd name="T90" fmla="*/ 81 w 142"/>
                  <a:gd name="T91" fmla="*/ 36 h 207"/>
                  <a:gd name="T92" fmla="*/ 85 w 142"/>
                  <a:gd name="T93" fmla="*/ 25 h 207"/>
                  <a:gd name="T94" fmla="*/ 93 w 142"/>
                  <a:gd name="T95" fmla="*/ 17 h 207"/>
                  <a:gd name="T96" fmla="*/ 107 w 142"/>
                  <a:gd name="T97" fmla="*/ 6 h 2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42" h="207">
                    <a:moveTo>
                      <a:pt x="109" y="0"/>
                    </a:moveTo>
                    <a:cubicBezTo>
                      <a:pt x="113" y="0"/>
                      <a:pt x="113" y="0"/>
                      <a:pt x="113" y="0"/>
                    </a:cubicBezTo>
                    <a:cubicBezTo>
                      <a:pt x="118" y="2"/>
                      <a:pt x="118" y="2"/>
                      <a:pt x="118" y="2"/>
                    </a:cubicBezTo>
                    <a:cubicBezTo>
                      <a:pt x="120" y="4"/>
                      <a:pt x="120" y="4"/>
                      <a:pt x="120" y="4"/>
                    </a:cubicBezTo>
                    <a:cubicBezTo>
                      <a:pt x="117" y="7"/>
                      <a:pt x="117" y="7"/>
                      <a:pt x="117" y="7"/>
                    </a:cubicBezTo>
                    <a:cubicBezTo>
                      <a:pt x="116" y="11"/>
                      <a:pt x="116" y="11"/>
                      <a:pt x="116" y="11"/>
                    </a:cubicBezTo>
                    <a:cubicBezTo>
                      <a:pt x="117" y="15"/>
                      <a:pt x="117" y="15"/>
                      <a:pt x="117" y="15"/>
                    </a:cubicBezTo>
                    <a:cubicBezTo>
                      <a:pt x="120" y="20"/>
                      <a:pt x="120" y="20"/>
                      <a:pt x="120" y="20"/>
                    </a:cubicBezTo>
                    <a:cubicBezTo>
                      <a:pt x="123" y="26"/>
                      <a:pt x="123" y="26"/>
                      <a:pt x="123" y="26"/>
                    </a:cubicBezTo>
                    <a:cubicBezTo>
                      <a:pt x="125" y="31"/>
                      <a:pt x="125" y="31"/>
                      <a:pt x="125" y="31"/>
                    </a:cubicBezTo>
                    <a:cubicBezTo>
                      <a:pt x="125" y="36"/>
                      <a:pt x="125" y="36"/>
                      <a:pt x="125" y="36"/>
                    </a:cubicBezTo>
                    <a:cubicBezTo>
                      <a:pt x="127" y="42"/>
                      <a:pt x="127" y="42"/>
                      <a:pt x="127" y="42"/>
                    </a:cubicBezTo>
                    <a:cubicBezTo>
                      <a:pt x="127" y="53"/>
                      <a:pt x="127" y="53"/>
                      <a:pt x="127" y="53"/>
                    </a:cubicBezTo>
                    <a:cubicBezTo>
                      <a:pt x="129" y="70"/>
                      <a:pt x="129" y="70"/>
                      <a:pt x="129" y="70"/>
                    </a:cubicBezTo>
                    <a:cubicBezTo>
                      <a:pt x="129" y="77"/>
                      <a:pt x="129" y="77"/>
                      <a:pt x="129" y="77"/>
                    </a:cubicBezTo>
                    <a:cubicBezTo>
                      <a:pt x="130" y="82"/>
                      <a:pt x="130" y="82"/>
                      <a:pt x="130" y="82"/>
                    </a:cubicBezTo>
                    <a:cubicBezTo>
                      <a:pt x="132" y="92"/>
                      <a:pt x="132" y="92"/>
                      <a:pt x="132" y="92"/>
                    </a:cubicBezTo>
                    <a:cubicBezTo>
                      <a:pt x="134" y="97"/>
                      <a:pt x="134" y="97"/>
                      <a:pt x="134" y="97"/>
                    </a:cubicBezTo>
                    <a:cubicBezTo>
                      <a:pt x="135" y="101"/>
                      <a:pt x="135" y="101"/>
                      <a:pt x="135" y="101"/>
                    </a:cubicBezTo>
                    <a:cubicBezTo>
                      <a:pt x="140" y="104"/>
                      <a:pt x="140" y="104"/>
                      <a:pt x="140" y="104"/>
                    </a:cubicBezTo>
                    <a:cubicBezTo>
                      <a:pt x="142" y="108"/>
                      <a:pt x="142" y="108"/>
                      <a:pt x="142" y="108"/>
                    </a:cubicBezTo>
                    <a:cubicBezTo>
                      <a:pt x="142" y="108"/>
                      <a:pt x="141" y="111"/>
                      <a:pt x="139" y="112"/>
                    </a:cubicBezTo>
                    <a:cubicBezTo>
                      <a:pt x="138" y="112"/>
                      <a:pt x="136" y="117"/>
                      <a:pt x="136" y="117"/>
                    </a:cubicBezTo>
                    <a:cubicBezTo>
                      <a:pt x="136" y="124"/>
                      <a:pt x="136" y="124"/>
                      <a:pt x="136" y="124"/>
                    </a:cubicBezTo>
                    <a:cubicBezTo>
                      <a:pt x="138" y="129"/>
                      <a:pt x="138" y="129"/>
                      <a:pt x="138" y="129"/>
                    </a:cubicBezTo>
                    <a:cubicBezTo>
                      <a:pt x="139" y="134"/>
                      <a:pt x="139" y="134"/>
                      <a:pt x="139" y="134"/>
                    </a:cubicBezTo>
                    <a:cubicBezTo>
                      <a:pt x="137" y="139"/>
                      <a:pt x="137" y="139"/>
                      <a:pt x="137" y="139"/>
                    </a:cubicBezTo>
                    <a:cubicBezTo>
                      <a:pt x="129" y="144"/>
                      <a:pt x="129" y="144"/>
                      <a:pt x="129" y="144"/>
                    </a:cubicBezTo>
                    <a:cubicBezTo>
                      <a:pt x="121" y="150"/>
                      <a:pt x="121" y="150"/>
                      <a:pt x="121" y="150"/>
                    </a:cubicBezTo>
                    <a:cubicBezTo>
                      <a:pt x="115" y="155"/>
                      <a:pt x="115" y="155"/>
                      <a:pt x="115" y="155"/>
                    </a:cubicBezTo>
                    <a:cubicBezTo>
                      <a:pt x="109" y="162"/>
                      <a:pt x="109" y="162"/>
                      <a:pt x="109" y="162"/>
                    </a:cubicBezTo>
                    <a:cubicBezTo>
                      <a:pt x="103" y="166"/>
                      <a:pt x="103" y="166"/>
                      <a:pt x="103" y="166"/>
                    </a:cubicBezTo>
                    <a:cubicBezTo>
                      <a:pt x="96" y="166"/>
                      <a:pt x="96" y="166"/>
                      <a:pt x="96" y="166"/>
                    </a:cubicBezTo>
                    <a:cubicBezTo>
                      <a:pt x="92" y="169"/>
                      <a:pt x="92" y="169"/>
                      <a:pt x="92" y="169"/>
                    </a:cubicBezTo>
                    <a:cubicBezTo>
                      <a:pt x="87" y="171"/>
                      <a:pt x="87" y="171"/>
                      <a:pt x="87" y="171"/>
                    </a:cubicBezTo>
                    <a:cubicBezTo>
                      <a:pt x="81" y="171"/>
                      <a:pt x="81" y="171"/>
                      <a:pt x="81" y="171"/>
                    </a:cubicBezTo>
                    <a:cubicBezTo>
                      <a:pt x="77" y="170"/>
                      <a:pt x="77" y="170"/>
                      <a:pt x="77" y="170"/>
                    </a:cubicBezTo>
                    <a:cubicBezTo>
                      <a:pt x="72" y="168"/>
                      <a:pt x="72" y="168"/>
                      <a:pt x="72" y="168"/>
                    </a:cubicBezTo>
                    <a:cubicBezTo>
                      <a:pt x="65" y="167"/>
                      <a:pt x="65" y="167"/>
                      <a:pt x="65" y="167"/>
                    </a:cubicBezTo>
                    <a:cubicBezTo>
                      <a:pt x="61" y="167"/>
                      <a:pt x="61" y="167"/>
                      <a:pt x="61" y="167"/>
                    </a:cubicBezTo>
                    <a:cubicBezTo>
                      <a:pt x="58" y="170"/>
                      <a:pt x="58" y="170"/>
                      <a:pt x="58" y="170"/>
                    </a:cubicBezTo>
                    <a:cubicBezTo>
                      <a:pt x="55" y="174"/>
                      <a:pt x="55" y="174"/>
                      <a:pt x="55" y="174"/>
                    </a:cubicBezTo>
                    <a:cubicBezTo>
                      <a:pt x="55" y="180"/>
                      <a:pt x="55" y="180"/>
                      <a:pt x="55" y="180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3" y="190"/>
                      <a:pt x="53" y="190"/>
                      <a:pt x="53" y="190"/>
                    </a:cubicBezTo>
                    <a:cubicBezTo>
                      <a:pt x="50" y="194"/>
                      <a:pt x="50" y="194"/>
                      <a:pt x="50" y="194"/>
                    </a:cubicBezTo>
                    <a:cubicBezTo>
                      <a:pt x="46" y="198"/>
                      <a:pt x="46" y="198"/>
                      <a:pt x="46" y="198"/>
                    </a:cubicBezTo>
                    <a:cubicBezTo>
                      <a:pt x="41" y="199"/>
                      <a:pt x="41" y="199"/>
                      <a:pt x="41" y="199"/>
                    </a:cubicBezTo>
                    <a:cubicBezTo>
                      <a:pt x="36" y="202"/>
                      <a:pt x="36" y="202"/>
                      <a:pt x="36" y="202"/>
                    </a:cubicBezTo>
                    <a:cubicBezTo>
                      <a:pt x="31" y="205"/>
                      <a:pt x="31" y="205"/>
                      <a:pt x="31" y="205"/>
                    </a:cubicBezTo>
                    <a:cubicBezTo>
                      <a:pt x="26" y="207"/>
                      <a:pt x="26" y="207"/>
                      <a:pt x="26" y="207"/>
                    </a:cubicBezTo>
                    <a:cubicBezTo>
                      <a:pt x="26" y="207"/>
                      <a:pt x="24" y="205"/>
                      <a:pt x="21" y="205"/>
                    </a:cubicBezTo>
                    <a:cubicBezTo>
                      <a:pt x="18" y="204"/>
                      <a:pt x="18" y="204"/>
                      <a:pt x="18" y="204"/>
                    </a:cubicBezTo>
                    <a:cubicBezTo>
                      <a:pt x="15" y="200"/>
                      <a:pt x="15" y="200"/>
                      <a:pt x="15" y="200"/>
                    </a:cubicBezTo>
                    <a:cubicBezTo>
                      <a:pt x="13" y="197"/>
                      <a:pt x="13" y="197"/>
                      <a:pt x="13" y="197"/>
                    </a:cubicBezTo>
                    <a:cubicBezTo>
                      <a:pt x="10" y="195"/>
                      <a:pt x="10" y="195"/>
                      <a:pt x="10" y="195"/>
                    </a:cubicBezTo>
                    <a:cubicBezTo>
                      <a:pt x="4" y="195"/>
                      <a:pt x="4" y="195"/>
                      <a:pt x="4" y="195"/>
                    </a:cubicBezTo>
                    <a:cubicBezTo>
                      <a:pt x="3" y="188"/>
                      <a:pt x="3" y="188"/>
                      <a:pt x="3" y="188"/>
                    </a:cubicBezTo>
                    <a:cubicBezTo>
                      <a:pt x="3" y="182"/>
                      <a:pt x="3" y="182"/>
                      <a:pt x="3" y="182"/>
                    </a:cubicBezTo>
                    <a:cubicBezTo>
                      <a:pt x="3" y="175"/>
                      <a:pt x="3" y="175"/>
                      <a:pt x="3" y="175"/>
                    </a:cubicBezTo>
                    <a:cubicBezTo>
                      <a:pt x="1" y="170"/>
                      <a:pt x="1" y="170"/>
                      <a:pt x="1" y="170"/>
                    </a:cubicBezTo>
                    <a:cubicBezTo>
                      <a:pt x="0" y="162"/>
                      <a:pt x="0" y="162"/>
                      <a:pt x="0" y="162"/>
                    </a:cubicBezTo>
                    <a:cubicBezTo>
                      <a:pt x="3" y="156"/>
                      <a:pt x="3" y="156"/>
                      <a:pt x="3" y="156"/>
                    </a:cubicBezTo>
                    <a:cubicBezTo>
                      <a:pt x="6" y="151"/>
                      <a:pt x="6" y="151"/>
                      <a:pt x="6" y="151"/>
                    </a:cubicBezTo>
                    <a:cubicBezTo>
                      <a:pt x="9" y="143"/>
                      <a:pt x="9" y="143"/>
                      <a:pt x="9" y="143"/>
                    </a:cubicBezTo>
                    <a:cubicBezTo>
                      <a:pt x="11" y="135"/>
                      <a:pt x="11" y="135"/>
                      <a:pt x="11" y="135"/>
                    </a:cubicBezTo>
                    <a:cubicBezTo>
                      <a:pt x="12" y="130"/>
                      <a:pt x="12" y="130"/>
                      <a:pt x="12" y="130"/>
                    </a:cubicBezTo>
                    <a:cubicBezTo>
                      <a:pt x="15" y="127"/>
                      <a:pt x="15" y="127"/>
                      <a:pt x="15" y="127"/>
                    </a:cubicBezTo>
                    <a:cubicBezTo>
                      <a:pt x="19" y="125"/>
                      <a:pt x="19" y="125"/>
                      <a:pt x="19" y="125"/>
                    </a:cubicBezTo>
                    <a:cubicBezTo>
                      <a:pt x="23" y="123"/>
                      <a:pt x="23" y="123"/>
                      <a:pt x="23" y="123"/>
                    </a:cubicBezTo>
                    <a:cubicBezTo>
                      <a:pt x="28" y="121"/>
                      <a:pt x="28" y="121"/>
                      <a:pt x="28" y="121"/>
                    </a:cubicBezTo>
                    <a:cubicBezTo>
                      <a:pt x="35" y="119"/>
                      <a:pt x="35" y="119"/>
                      <a:pt x="35" y="119"/>
                    </a:cubicBezTo>
                    <a:cubicBezTo>
                      <a:pt x="41" y="113"/>
                      <a:pt x="41" y="113"/>
                      <a:pt x="41" y="113"/>
                    </a:cubicBezTo>
                    <a:cubicBezTo>
                      <a:pt x="46" y="108"/>
                      <a:pt x="46" y="108"/>
                      <a:pt x="46" y="108"/>
                    </a:cubicBezTo>
                    <a:cubicBezTo>
                      <a:pt x="50" y="105"/>
                      <a:pt x="50" y="105"/>
                      <a:pt x="50" y="105"/>
                    </a:cubicBezTo>
                    <a:cubicBezTo>
                      <a:pt x="56" y="104"/>
                      <a:pt x="56" y="104"/>
                      <a:pt x="56" y="104"/>
                    </a:cubicBezTo>
                    <a:cubicBezTo>
                      <a:pt x="61" y="103"/>
                      <a:pt x="61" y="103"/>
                      <a:pt x="61" y="103"/>
                    </a:cubicBezTo>
                    <a:cubicBezTo>
                      <a:pt x="66" y="104"/>
                      <a:pt x="66" y="104"/>
                      <a:pt x="66" y="104"/>
                    </a:cubicBezTo>
                    <a:cubicBezTo>
                      <a:pt x="71" y="104"/>
                      <a:pt x="71" y="104"/>
                      <a:pt x="71" y="104"/>
                    </a:cubicBezTo>
                    <a:cubicBezTo>
                      <a:pt x="77" y="102"/>
                      <a:pt x="77" y="102"/>
                      <a:pt x="77" y="102"/>
                    </a:cubicBezTo>
                    <a:cubicBezTo>
                      <a:pt x="80" y="96"/>
                      <a:pt x="80" y="96"/>
                      <a:pt x="80" y="96"/>
                    </a:cubicBezTo>
                    <a:cubicBezTo>
                      <a:pt x="81" y="89"/>
                      <a:pt x="81" y="89"/>
                      <a:pt x="81" y="89"/>
                    </a:cubicBezTo>
                    <a:cubicBezTo>
                      <a:pt x="79" y="85"/>
                      <a:pt x="79" y="85"/>
                      <a:pt x="79" y="85"/>
                    </a:cubicBezTo>
                    <a:cubicBezTo>
                      <a:pt x="77" y="81"/>
                      <a:pt x="77" y="81"/>
                      <a:pt x="77" y="81"/>
                    </a:cubicBezTo>
                    <a:cubicBezTo>
                      <a:pt x="78" y="75"/>
                      <a:pt x="78" y="75"/>
                      <a:pt x="78" y="75"/>
                    </a:cubicBezTo>
                    <a:cubicBezTo>
                      <a:pt x="79" y="70"/>
                      <a:pt x="79" y="70"/>
                      <a:pt x="79" y="70"/>
                    </a:cubicBezTo>
                    <a:cubicBezTo>
                      <a:pt x="81" y="66"/>
                      <a:pt x="81" y="66"/>
                      <a:pt x="81" y="66"/>
                    </a:cubicBezTo>
                    <a:cubicBezTo>
                      <a:pt x="84" y="62"/>
                      <a:pt x="84" y="62"/>
                      <a:pt x="84" y="62"/>
                    </a:cubicBezTo>
                    <a:cubicBezTo>
                      <a:pt x="82" y="57"/>
                      <a:pt x="82" y="57"/>
                      <a:pt x="82" y="57"/>
                    </a:cubicBezTo>
                    <a:cubicBezTo>
                      <a:pt x="82" y="50"/>
                      <a:pt x="82" y="50"/>
                      <a:pt x="82" y="50"/>
                    </a:cubicBezTo>
                    <a:cubicBezTo>
                      <a:pt x="81" y="42"/>
                      <a:pt x="81" y="42"/>
                      <a:pt x="81" y="42"/>
                    </a:cubicBezTo>
                    <a:cubicBezTo>
                      <a:pt x="81" y="36"/>
                      <a:pt x="81" y="36"/>
                      <a:pt x="81" y="36"/>
                    </a:cubicBezTo>
                    <a:cubicBezTo>
                      <a:pt x="82" y="30"/>
                      <a:pt x="82" y="30"/>
                      <a:pt x="82" y="30"/>
                    </a:cubicBezTo>
                    <a:cubicBezTo>
                      <a:pt x="85" y="25"/>
                      <a:pt x="85" y="25"/>
                      <a:pt x="85" y="25"/>
                    </a:cubicBezTo>
                    <a:cubicBezTo>
                      <a:pt x="88" y="18"/>
                      <a:pt x="88" y="18"/>
                      <a:pt x="88" y="18"/>
                    </a:cubicBezTo>
                    <a:cubicBezTo>
                      <a:pt x="93" y="17"/>
                      <a:pt x="93" y="17"/>
                      <a:pt x="93" y="17"/>
                    </a:cubicBezTo>
                    <a:cubicBezTo>
                      <a:pt x="103" y="11"/>
                      <a:pt x="103" y="11"/>
                      <a:pt x="103" y="11"/>
                    </a:cubicBezTo>
                    <a:cubicBezTo>
                      <a:pt x="107" y="6"/>
                      <a:pt x="107" y="6"/>
                      <a:pt x="107" y="6"/>
                    </a:cubicBezTo>
                    <a:lnTo>
                      <a:pt x="109" y="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41" name="Freeform 31"/>
              <p:cNvSpPr>
                <a:spLocks/>
              </p:cNvSpPr>
              <p:nvPr/>
            </p:nvSpPr>
            <p:spPr bwMode="auto">
              <a:xfrm>
                <a:off x="10372725" y="1885950"/>
                <a:ext cx="381000" cy="473075"/>
              </a:xfrm>
              <a:custGeom>
                <a:avLst/>
                <a:gdLst>
                  <a:gd name="T0" fmla="*/ 3 w 101"/>
                  <a:gd name="T1" fmla="*/ 0 h 126"/>
                  <a:gd name="T2" fmla="*/ 2 w 101"/>
                  <a:gd name="T3" fmla="*/ 5 h 126"/>
                  <a:gd name="T4" fmla="*/ 0 w 101"/>
                  <a:gd name="T5" fmla="*/ 8 h 126"/>
                  <a:gd name="T6" fmla="*/ 1 w 101"/>
                  <a:gd name="T7" fmla="*/ 14 h 126"/>
                  <a:gd name="T8" fmla="*/ 1 w 101"/>
                  <a:gd name="T9" fmla="*/ 16 h 126"/>
                  <a:gd name="T10" fmla="*/ 3 w 101"/>
                  <a:gd name="T11" fmla="*/ 19 h 126"/>
                  <a:gd name="T12" fmla="*/ 5 w 101"/>
                  <a:gd name="T13" fmla="*/ 23 h 126"/>
                  <a:gd name="T14" fmla="*/ 6 w 101"/>
                  <a:gd name="T15" fmla="*/ 26 h 126"/>
                  <a:gd name="T16" fmla="*/ 6 w 101"/>
                  <a:gd name="T17" fmla="*/ 31 h 126"/>
                  <a:gd name="T18" fmla="*/ 9 w 101"/>
                  <a:gd name="T19" fmla="*/ 36 h 126"/>
                  <a:gd name="T20" fmla="*/ 9 w 101"/>
                  <a:gd name="T21" fmla="*/ 41 h 126"/>
                  <a:gd name="T22" fmla="*/ 9 w 101"/>
                  <a:gd name="T23" fmla="*/ 48 h 126"/>
                  <a:gd name="T24" fmla="*/ 10 w 101"/>
                  <a:gd name="T25" fmla="*/ 54 h 126"/>
                  <a:gd name="T26" fmla="*/ 10 w 101"/>
                  <a:gd name="T27" fmla="*/ 62 h 126"/>
                  <a:gd name="T28" fmla="*/ 11 w 101"/>
                  <a:gd name="T29" fmla="*/ 70 h 126"/>
                  <a:gd name="T30" fmla="*/ 12 w 101"/>
                  <a:gd name="T31" fmla="*/ 78 h 126"/>
                  <a:gd name="T32" fmla="*/ 12 w 101"/>
                  <a:gd name="T33" fmla="*/ 84 h 126"/>
                  <a:gd name="T34" fmla="*/ 13 w 101"/>
                  <a:gd name="T35" fmla="*/ 89 h 126"/>
                  <a:gd name="T36" fmla="*/ 17 w 101"/>
                  <a:gd name="T37" fmla="*/ 97 h 126"/>
                  <a:gd name="T38" fmla="*/ 22 w 101"/>
                  <a:gd name="T39" fmla="*/ 99 h 126"/>
                  <a:gd name="T40" fmla="*/ 23 w 101"/>
                  <a:gd name="T41" fmla="*/ 103 h 126"/>
                  <a:gd name="T42" fmla="*/ 22 w 101"/>
                  <a:gd name="T43" fmla="*/ 108 h 126"/>
                  <a:gd name="T44" fmla="*/ 22 w 101"/>
                  <a:gd name="T45" fmla="*/ 112 h 126"/>
                  <a:gd name="T46" fmla="*/ 21 w 101"/>
                  <a:gd name="T47" fmla="*/ 116 h 126"/>
                  <a:gd name="T48" fmla="*/ 26 w 101"/>
                  <a:gd name="T49" fmla="*/ 117 h 126"/>
                  <a:gd name="T50" fmla="*/ 32 w 101"/>
                  <a:gd name="T51" fmla="*/ 116 h 126"/>
                  <a:gd name="T52" fmla="*/ 39 w 101"/>
                  <a:gd name="T53" fmla="*/ 116 h 126"/>
                  <a:gd name="T54" fmla="*/ 44 w 101"/>
                  <a:gd name="T55" fmla="*/ 116 h 126"/>
                  <a:gd name="T56" fmla="*/ 48 w 101"/>
                  <a:gd name="T57" fmla="*/ 117 h 126"/>
                  <a:gd name="T58" fmla="*/ 53 w 101"/>
                  <a:gd name="T59" fmla="*/ 121 h 126"/>
                  <a:gd name="T60" fmla="*/ 58 w 101"/>
                  <a:gd name="T61" fmla="*/ 126 h 126"/>
                  <a:gd name="T62" fmla="*/ 61 w 101"/>
                  <a:gd name="T63" fmla="*/ 125 h 126"/>
                  <a:gd name="T64" fmla="*/ 66 w 101"/>
                  <a:gd name="T65" fmla="*/ 121 h 126"/>
                  <a:gd name="T66" fmla="*/ 69 w 101"/>
                  <a:gd name="T67" fmla="*/ 117 h 126"/>
                  <a:gd name="T68" fmla="*/ 68 w 101"/>
                  <a:gd name="T69" fmla="*/ 113 h 126"/>
                  <a:gd name="T70" fmla="*/ 66 w 101"/>
                  <a:gd name="T71" fmla="*/ 110 h 126"/>
                  <a:gd name="T72" fmla="*/ 66 w 101"/>
                  <a:gd name="T73" fmla="*/ 104 h 126"/>
                  <a:gd name="T74" fmla="*/ 69 w 101"/>
                  <a:gd name="T75" fmla="*/ 97 h 126"/>
                  <a:gd name="T76" fmla="*/ 70 w 101"/>
                  <a:gd name="T77" fmla="*/ 90 h 126"/>
                  <a:gd name="T78" fmla="*/ 75 w 101"/>
                  <a:gd name="T79" fmla="*/ 82 h 126"/>
                  <a:gd name="T80" fmla="*/ 81 w 101"/>
                  <a:gd name="T81" fmla="*/ 74 h 126"/>
                  <a:gd name="T82" fmla="*/ 86 w 101"/>
                  <a:gd name="T83" fmla="*/ 66 h 126"/>
                  <a:gd name="T84" fmla="*/ 91 w 101"/>
                  <a:gd name="T85" fmla="*/ 58 h 126"/>
                  <a:gd name="T86" fmla="*/ 94 w 101"/>
                  <a:gd name="T87" fmla="*/ 51 h 126"/>
                  <a:gd name="T88" fmla="*/ 101 w 101"/>
                  <a:gd name="T89" fmla="*/ 47 h 126"/>
                  <a:gd name="T90" fmla="*/ 89 w 101"/>
                  <a:gd name="T91" fmla="*/ 36 h 126"/>
                  <a:gd name="T92" fmla="*/ 78 w 101"/>
                  <a:gd name="T93" fmla="*/ 28 h 126"/>
                  <a:gd name="T94" fmla="*/ 75 w 101"/>
                  <a:gd name="T95" fmla="*/ 24 h 126"/>
                  <a:gd name="T96" fmla="*/ 70 w 101"/>
                  <a:gd name="T97" fmla="*/ 21 h 126"/>
                  <a:gd name="T98" fmla="*/ 63 w 101"/>
                  <a:gd name="T99" fmla="*/ 18 h 126"/>
                  <a:gd name="T100" fmla="*/ 57 w 101"/>
                  <a:gd name="T101" fmla="*/ 13 h 126"/>
                  <a:gd name="T102" fmla="*/ 50 w 101"/>
                  <a:gd name="T103" fmla="*/ 8 h 126"/>
                  <a:gd name="T104" fmla="*/ 42 w 101"/>
                  <a:gd name="T105" fmla="*/ 5 h 126"/>
                  <a:gd name="T106" fmla="*/ 35 w 101"/>
                  <a:gd name="T107" fmla="*/ 1 h 126"/>
                  <a:gd name="T108" fmla="*/ 28 w 101"/>
                  <a:gd name="T109" fmla="*/ 1 h 126"/>
                  <a:gd name="T110" fmla="*/ 18 w 101"/>
                  <a:gd name="T111" fmla="*/ 1 h 126"/>
                  <a:gd name="T112" fmla="*/ 13 w 101"/>
                  <a:gd name="T113" fmla="*/ 1 h 126"/>
                  <a:gd name="T114" fmla="*/ 3 w 101"/>
                  <a:gd name="T115" fmla="*/ 0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01" h="126">
                    <a:moveTo>
                      <a:pt x="3" y="0"/>
                    </a:moveTo>
                    <a:cubicBezTo>
                      <a:pt x="2" y="5"/>
                      <a:pt x="2" y="5"/>
                      <a:pt x="2" y="5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6" y="26"/>
                      <a:pt x="6" y="26"/>
                      <a:pt x="6" y="26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9" y="36"/>
                      <a:pt x="9" y="36"/>
                      <a:pt x="9" y="36"/>
                    </a:cubicBezTo>
                    <a:cubicBezTo>
                      <a:pt x="9" y="41"/>
                      <a:pt x="9" y="41"/>
                      <a:pt x="9" y="41"/>
                    </a:cubicBezTo>
                    <a:cubicBezTo>
                      <a:pt x="9" y="48"/>
                      <a:pt x="9" y="48"/>
                      <a:pt x="9" y="48"/>
                    </a:cubicBezTo>
                    <a:cubicBezTo>
                      <a:pt x="10" y="54"/>
                      <a:pt x="10" y="54"/>
                      <a:pt x="10" y="54"/>
                    </a:cubicBezTo>
                    <a:cubicBezTo>
                      <a:pt x="10" y="62"/>
                      <a:pt x="10" y="62"/>
                      <a:pt x="10" y="62"/>
                    </a:cubicBezTo>
                    <a:cubicBezTo>
                      <a:pt x="11" y="70"/>
                      <a:pt x="11" y="70"/>
                      <a:pt x="11" y="70"/>
                    </a:cubicBezTo>
                    <a:cubicBezTo>
                      <a:pt x="12" y="78"/>
                      <a:pt x="12" y="78"/>
                      <a:pt x="12" y="78"/>
                    </a:cubicBezTo>
                    <a:cubicBezTo>
                      <a:pt x="12" y="84"/>
                      <a:pt x="12" y="84"/>
                      <a:pt x="12" y="84"/>
                    </a:cubicBezTo>
                    <a:cubicBezTo>
                      <a:pt x="12" y="84"/>
                      <a:pt x="13" y="87"/>
                      <a:pt x="13" y="89"/>
                    </a:cubicBezTo>
                    <a:cubicBezTo>
                      <a:pt x="14" y="92"/>
                      <a:pt x="17" y="97"/>
                      <a:pt x="17" y="97"/>
                    </a:cubicBezTo>
                    <a:cubicBezTo>
                      <a:pt x="22" y="99"/>
                      <a:pt x="22" y="99"/>
                      <a:pt x="22" y="99"/>
                    </a:cubicBezTo>
                    <a:cubicBezTo>
                      <a:pt x="23" y="103"/>
                      <a:pt x="23" y="103"/>
                      <a:pt x="23" y="103"/>
                    </a:cubicBezTo>
                    <a:cubicBezTo>
                      <a:pt x="22" y="108"/>
                      <a:pt x="22" y="108"/>
                      <a:pt x="22" y="108"/>
                    </a:cubicBezTo>
                    <a:cubicBezTo>
                      <a:pt x="22" y="108"/>
                      <a:pt x="23" y="110"/>
                      <a:pt x="22" y="112"/>
                    </a:cubicBezTo>
                    <a:cubicBezTo>
                      <a:pt x="20" y="113"/>
                      <a:pt x="21" y="116"/>
                      <a:pt x="21" y="116"/>
                    </a:cubicBezTo>
                    <a:cubicBezTo>
                      <a:pt x="26" y="117"/>
                      <a:pt x="26" y="117"/>
                      <a:pt x="26" y="117"/>
                    </a:cubicBezTo>
                    <a:cubicBezTo>
                      <a:pt x="32" y="116"/>
                      <a:pt x="32" y="116"/>
                      <a:pt x="32" y="116"/>
                    </a:cubicBezTo>
                    <a:cubicBezTo>
                      <a:pt x="39" y="116"/>
                      <a:pt x="39" y="116"/>
                      <a:pt x="39" y="116"/>
                    </a:cubicBezTo>
                    <a:cubicBezTo>
                      <a:pt x="44" y="116"/>
                      <a:pt x="44" y="116"/>
                      <a:pt x="44" y="116"/>
                    </a:cubicBezTo>
                    <a:cubicBezTo>
                      <a:pt x="48" y="117"/>
                      <a:pt x="48" y="117"/>
                      <a:pt x="48" y="117"/>
                    </a:cubicBezTo>
                    <a:cubicBezTo>
                      <a:pt x="53" y="121"/>
                      <a:pt x="53" y="121"/>
                      <a:pt x="53" y="121"/>
                    </a:cubicBezTo>
                    <a:cubicBezTo>
                      <a:pt x="58" y="126"/>
                      <a:pt x="58" y="126"/>
                      <a:pt x="58" y="126"/>
                    </a:cubicBezTo>
                    <a:cubicBezTo>
                      <a:pt x="61" y="125"/>
                      <a:pt x="61" y="125"/>
                      <a:pt x="61" y="125"/>
                    </a:cubicBezTo>
                    <a:cubicBezTo>
                      <a:pt x="66" y="121"/>
                      <a:pt x="66" y="121"/>
                      <a:pt x="66" y="121"/>
                    </a:cubicBezTo>
                    <a:cubicBezTo>
                      <a:pt x="69" y="117"/>
                      <a:pt x="69" y="117"/>
                      <a:pt x="69" y="117"/>
                    </a:cubicBezTo>
                    <a:cubicBezTo>
                      <a:pt x="68" y="113"/>
                      <a:pt x="68" y="113"/>
                      <a:pt x="68" y="113"/>
                    </a:cubicBezTo>
                    <a:cubicBezTo>
                      <a:pt x="66" y="110"/>
                      <a:pt x="66" y="110"/>
                      <a:pt x="66" y="110"/>
                    </a:cubicBezTo>
                    <a:cubicBezTo>
                      <a:pt x="66" y="104"/>
                      <a:pt x="66" y="104"/>
                      <a:pt x="66" y="104"/>
                    </a:cubicBezTo>
                    <a:cubicBezTo>
                      <a:pt x="69" y="97"/>
                      <a:pt x="69" y="97"/>
                      <a:pt x="69" y="97"/>
                    </a:cubicBezTo>
                    <a:cubicBezTo>
                      <a:pt x="70" y="90"/>
                      <a:pt x="70" y="90"/>
                      <a:pt x="70" y="90"/>
                    </a:cubicBezTo>
                    <a:cubicBezTo>
                      <a:pt x="75" y="82"/>
                      <a:pt x="75" y="82"/>
                      <a:pt x="75" y="82"/>
                    </a:cubicBezTo>
                    <a:cubicBezTo>
                      <a:pt x="81" y="74"/>
                      <a:pt x="81" y="74"/>
                      <a:pt x="81" y="74"/>
                    </a:cubicBezTo>
                    <a:cubicBezTo>
                      <a:pt x="86" y="66"/>
                      <a:pt x="86" y="66"/>
                      <a:pt x="86" y="66"/>
                    </a:cubicBezTo>
                    <a:cubicBezTo>
                      <a:pt x="91" y="58"/>
                      <a:pt x="91" y="58"/>
                      <a:pt x="91" y="58"/>
                    </a:cubicBezTo>
                    <a:cubicBezTo>
                      <a:pt x="94" y="51"/>
                      <a:pt x="94" y="51"/>
                      <a:pt x="94" y="51"/>
                    </a:cubicBezTo>
                    <a:cubicBezTo>
                      <a:pt x="101" y="47"/>
                      <a:pt x="101" y="47"/>
                      <a:pt x="101" y="47"/>
                    </a:cubicBezTo>
                    <a:cubicBezTo>
                      <a:pt x="89" y="36"/>
                      <a:pt x="89" y="36"/>
                      <a:pt x="89" y="36"/>
                    </a:cubicBezTo>
                    <a:cubicBezTo>
                      <a:pt x="78" y="28"/>
                      <a:pt x="78" y="28"/>
                      <a:pt x="78" y="28"/>
                    </a:cubicBezTo>
                    <a:cubicBezTo>
                      <a:pt x="75" y="24"/>
                      <a:pt x="75" y="24"/>
                      <a:pt x="75" y="24"/>
                    </a:cubicBezTo>
                    <a:cubicBezTo>
                      <a:pt x="75" y="24"/>
                      <a:pt x="71" y="21"/>
                      <a:pt x="70" y="21"/>
                    </a:cubicBezTo>
                    <a:cubicBezTo>
                      <a:pt x="68" y="21"/>
                      <a:pt x="63" y="18"/>
                      <a:pt x="63" y="18"/>
                    </a:cubicBezTo>
                    <a:cubicBezTo>
                      <a:pt x="57" y="13"/>
                      <a:pt x="57" y="13"/>
                      <a:pt x="57" y="13"/>
                    </a:cubicBezTo>
                    <a:cubicBezTo>
                      <a:pt x="50" y="8"/>
                      <a:pt x="50" y="8"/>
                      <a:pt x="50" y="8"/>
                    </a:cubicBezTo>
                    <a:cubicBezTo>
                      <a:pt x="42" y="5"/>
                      <a:pt x="42" y="5"/>
                      <a:pt x="42" y="5"/>
                    </a:cubicBezTo>
                    <a:cubicBezTo>
                      <a:pt x="35" y="1"/>
                      <a:pt x="35" y="1"/>
                      <a:pt x="35" y="1"/>
                    </a:cubicBezTo>
                    <a:cubicBezTo>
                      <a:pt x="28" y="1"/>
                      <a:pt x="28" y="1"/>
                      <a:pt x="2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3" y="1"/>
                      <a:pt x="13" y="1"/>
                      <a:pt x="13" y="1"/>
                    </a:cubicBezTo>
                    <a:lnTo>
                      <a:pt x="3" y="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42" name="Freeform 32"/>
              <p:cNvSpPr>
                <a:spLocks/>
              </p:cNvSpPr>
              <p:nvPr/>
            </p:nvSpPr>
            <p:spPr bwMode="auto">
              <a:xfrm>
                <a:off x="10658475" y="2084388"/>
                <a:ext cx="315912" cy="184150"/>
              </a:xfrm>
              <a:custGeom>
                <a:avLst/>
                <a:gdLst>
                  <a:gd name="T0" fmla="*/ 25 w 84"/>
                  <a:gd name="T1" fmla="*/ 0 h 49"/>
                  <a:gd name="T2" fmla="*/ 29 w 84"/>
                  <a:gd name="T3" fmla="*/ 0 h 49"/>
                  <a:gd name="T4" fmla="*/ 35 w 84"/>
                  <a:gd name="T5" fmla="*/ 2 h 49"/>
                  <a:gd name="T6" fmla="*/ 41 w 84"/>
                  <a:gd name="T7" fmla="*/ 5 h 49"/>
                  <a:gd name="T8" fmla="*/ 49 w 84"/>
                  <a:gd name="T9" fmla="*/ 5 h 49"/>
                  <a:gd name="T10" fmla="*/ 58 w 84"/>
                  <a:gd name="T11" fmla="*/ 5 h 49"/>
                  <a:gd name="T12" fmla="*/ 65 w 84"/>
                  <a:gd name="T13" fmla="*/ 5 h 49"/>
                  <a:gd name="T14" fmla="*/ 72 w 84"/>
                  <a:gd name="T15" fmla="*/ 6 h 49"/>
                  <a:gd name="T16" fmla="*/ 77 w 84"/>
                  <a:gd name="T17" fmla="*/ 9 h 49"/>
                  <a:gd name="T18" fmla="*/ 81 w 84"/>
                  <a:gd name="T19" fmla="*/ 13 h 49"/>
                  <a:gd name="T20" fmla="*/ 81 w 84"/>
                  <a:gd name="T21" fmla="*/ 17 h 49"/>
                  <a:gd name="T22" fmla="*/ 84 w 84"/>
                  <a:gd name="T23" fmla="*/ 24 h 49"/>
                  <a:gd name="T24" fmla="*/ 84 w 84"/>
                  <a:gd name="T25" fmla="*/ 29 h 49"/>
                  <a:gd name="T26" fmla="*/ 84 w 84"/>
                  <a:gd name="T27" fmla="*/ 37 h 49"/>
                  <a:gd name="T28" fmla="*/ 83 w 84"/>
                  <a:gd name="T29" fmla="*/ 40 h 49"/>
                  <a:gd name="T30" fmla="*/ 75 w 84"/>
                  <a:gd name="T31" fmla="*/ 40 h 49"/>
                  <a:gd name="T32" fmla="*/ 65 w 84"/>
                  <a:gd name="T33" fmla="*/ 40 h 49"/>
                  <a:gd name="T34" fmla="*/ 59 w 84"/>
                  <a:gd name="T35" fmla="*/ 37 h 49"/>
                  <a:gd name="T36" fmla="*/ 55 w 84"/>
                  <a:gd name="T37" fmla="*/ 36 h 49"/>
                  <a:gd name="T38" fmla="*/ 52 w 84"/>
                  <a:gd name="T39" fmla="*/ 37 h 49"/>
                  <a:gd name="T40" fmla="*/ 49 w 84"/>
                  <a:gd name="T41" fmla="*/ 41 h 49"/>
                  <a:gd name="T42" fmla="*/ 48 w 84"/>
                  <a:gd name="T43" fmla="*/ 44 h 49"/>
                  <a:gd name="T44" fmla="*/ 47 w 84"/>
                  <a:gd name="T45" fmla="*/ 49 h 49"/>
                  <a:gd name="T46" fmla="*/ 43 w 84"/>
                  <a:gd name="T47" fmla="*/ 49 h 49"/>
                  <a:gd name="T48" fmla="*/ 40 w 84"/>
                  <a:gd name="T49" fmla="*/ 45 h 49"/>
                  <a:gd name="T50" fmla="*/ 34 w 84"/>
                  <a:gd name="T51" fmla="*/ 46 h 49"/>
                  <a:gd name="T52" fmla="*/ 32 w 84"/>
                  <a:gd name="T53" fmla="*/ 46 h 49"/>
                  <a:gd name="T54" fmla="*/ 30 w 84"/>
                  <a:gd name="T55" fmla="*/ 43 h 49"/>
                  <a:gd name="T56" fmla="*/ 34 w 84"/>
                  <a:gd name="T57" fmla="*/ 36 h 49"/>
                  <a:gd name="T58" fmla="*/ 34 w 84"/>
                  <a:gd name="T59" fmla="*/ 31 h 49"/>
                  <a:gd name="T60" fmla="*/ 27 w 84"/>
                  <a:gd name="T61" fmla="*/ 30 h 49"/>
                  <a:gd name="T62" fmla="*/ 20 w 84"/>
                  <a:gd name="T63" fmla="*/ 31 h 49"/>
                  <a:gd name="T64" fmla="*/ 16 w 84"/>
                  <a:gd name="T65" fmla="*/ 34 h 49"/>
                  <a:gd name="T66" fmla="*/ 10 w 84"/>
                  <a:gd name="T67" fmla="*/ 38 h 49"/>
                  <a:gd name="T68" fmla="*/ 5 w 84"/>
                  <a:gd name="T69" fmla="*/ 39 h 49"/>
                  <a:gd name="T70" fmla="*/ 0 w 84"/>
                  <a:gd name="T71" fmla="*/ 38 h 49"/>
                  <a:gd name="T72" fmla="*/ 5 w 84"/>
                  <a:gd name="T73" fmla="*/ 31 h 49"/>
                  <a:gd name="T74" fmla="*/ 8 w 84"/>
                  <a:gd name="T75" fmla="*/ 25 h 49"/>
                  <a:gd name="T76" fmla="*/ 15 w 84"/>
                  <a:gd name="T77" fmla="*/ 14 h 49"/>
                  <a:gd name="T78" fmla="*/ 25 w 84"/>
                  <a:gd name="T79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84" h="49">
                    <a:moveTo>
                      <a:pt x="25" y="0"/>
                    </a:moveTo>
                    <a:cubicBezTo>
                      <a:pt x="29" y="0"/>
                      <a:pt x="29" y="0"/>
                      <a:pt x="29" y="0"/>
                    </a:cubicBezTo>
                    <a:cubicBezTo>
                      <a:pt x="35" y="2"/>
                      <a:pt x="35" y="2"/>
                      <a:pt x="35" y="2"/>
                    </a:cubicBezTo>
                    <a:cubicBezTo>
                      <a:pt x="41" y="5"/>
                      <a:pt x="41" y="5"/>
                      <a:pt x="41" y="5"/>
                    </a:cubicBezTo>
                    <a:cubicBezTo>
                      <a:pt x="49" y="5"/>
                      <a:pt x="49" y="5"/>
                      <a:pt x="49" y="5"/>
                    </a:cubicBezTo>
                    <a:cubicBezTo>
                      <a:pt x="58" y="5"/>
                      <a:pt x="58" y="5"/>
                      <a:pt x="58" y="5"/>
                    </a:cubicBezTo>
                    <a:cubicBezTo>
                      <a:pt x="65" y="5"/>
                      <a:pt x="65" y="5"/>
                      <a:pt x="65" y="5"/>
                    </a:cubicBezTo>
                    <a:cubicBezTo>
                      <a:pt x="72" y="6"/>
                      <a:pt x="72" y="6"/>
                      <a:pt x="72" y="6"/>
                    </a:cubicBezTo>
                    <a:cubicBezTo>
                      <a:pt x="77" y="9"/>
                      <a:pt x="77" y="9"/>
                      <a:pt x="77" y="9"/>
                    </a:cubicBezTo>
                    <a:cubicBezTo>
                      <a:pt x="81" y="13"/>
                      <a:pt x="81" y="13"/>
                      <a:pt x="81" y="13"/>
                    </a:cubicBezTo>
                    <a:cubicBezTo>
                      <a:pt x="81" y="17"/>
                      <a:pt x="81" y="17"/>
                      <a:pt x="81" y="17"/>
                    </a:cubicBezTo>
                    <a:cubicBezTo>
                      <a:pt x="84" y="24"/>
                      <a:pt x="84" y="24"/>
                      <a:pt x="84" y="24"/>
                    </a:cubicBezTo>
                    <a:cubicBezTo>
                      <a:pt x="84" y="29"/>
                      <a:pt x="84" y="29"/>
                      <a:pt x="84" y="29"/>
                    </a:cubicBezTo>
                    <a:cubicBezTo>
                      <a:pt x="84" y="37"/>
                      <a:pt x="84" y="37"/>
                      <a:pt x="84" y="37"/>
                    </a:cubicBezTo>
                    <a:cubicBezTo>
                      <a:pt x="83" y="40"/>
                      <a:pt x="83" y="40"/>
                      <a:pt x="83" y="40"/>
                    </a:cubicBezTo>
                    <a:cubicBezTo>
                      <a:pt x="75" y="40"/>
                      <a:pt x="75" y="40"/>
                      <a:pt x="75" y="40"/>
                    </a:cubicBezTo>
                    <a:cubicBezTo>
                      <a:pt x="65" y="40"/>
                      <a:pt x="65" y="40"/>
                      <a:pt x="65" y="40"/>
                    </a:cubicBezTo>
                    <a:cubicBezTo>
                      <a:pt x="59" y="37"/>
                      <a:pt x="59" y="37"/>
                      <a:pt x="59" y="37"/>
                    </a:cubicBezTo>
                    <a:cubicBezTo>
                      <a:pt x="55" y="36"/>
                      <a:pt x="55" y="36"/>
                      <a:pt x="55" y="36"/>
                    </a:cubicBezTo>
                    <a:cubicBezTo>
                      <a:pt x="52" y="37"/>
                      <a:pt x="52" y="37"/>
                      <a:pt x="52" y="37"/>
                    </a:cubicBezTo>
                    <a:cubicBezTo>
                      <a:pt x="49" y="41"/>
                      <a:pt x="49" y="41"/>
                      <a:pt x="49" y="41"/>
                    </a:cubicBezTo>
                    <a:cubicBezTo>
                      <a:pt x="48" y="44"/>
                      <a:pt x="48" y="44"/>
                      <a:pt x="48" y="44"/>
                    </a:cubicBezTo>
                    <a:cubicBezTo>
                      <a:pt x="47" y="49"/>
                      <a:pt x="47" y="49"/>
                      <a:pt x="47" y="49"/>
                    </a:cubicBezTo>
                    <a:cubicBezTo>
                      <a:pt x="43" y="49"/>
                      <a:pt x="43" y="49"/>
                      <a:pt x="43" y="49"/>
                    </a:cubicBezTo>
                    <a:cubicBezTo>
                      <a:pt x="40" y="45"/>
                      <a:pt x="40" y="45"/>
                      <a:pt x="40" y="45"/>
                    </a:cubicBezTo>
                    <a:cubicBezTo>
                      <a:pt x="34" y="46"/>
                      <a:pt x="34" y="46"/>
                      <a:pt x="34" y="46"/>
                    </a:cubicBezTo>
                    <a:cubicBezTo>
                      <a:pt x="32" y="46"/>
                      <a:pt x="32" y="46"/>
                      <a:pt x="32" y="46"/>
                    </a:cubicBezTo>
                    <a:cubicBezTo>
                      <a:pt x="30" y="43"/>
                      <a:pt x="30" y="43"/>
                      <a:pt x="30" y="43"/>
                    </a:cubicBezTo>
                    <a:cubicBezTo>
                      <a:pt x="34" y="36"/>
                      <a:pt x="34" y="36"/>
                      <a:pt x="34" y="36"/>
                    </a:cubicBezTo>
                    <a:cubicBezTo>
                      <a:pt x="34" y="31"/>
                      <a:pt x="34" y="31"/>
                      <a:pt x="34" y="31"/>
                    </a:cubicBezTo>
                    <a:cubicBezTo>
                      <a:pt x="27" y="30"/>
                      <a:pt x="27" y="30"/>
                      <a:pt x="27" y="30"/>
                    </a:cubicBezTo>
                    <a:cubicBezTo>
                      <a:pt x="20" y="31"/>
                      <a:pt x="20" y="31"/>
                      <a:pt x="20" y="31"/>
                    </a:cubicBezTo>
                    <a:cubicBezTo>
                      <a:pt x="16" y="34"/>
                      <a:pt x="16" y="34"/>
                      <a:pt x="16" y="34"/>
                    </a:cubicBezTo>
                    <a:cubicBezTo>
                      <a:pt x="10" y="38"/>
                      <a:pt x="10" y="38"/>
                      <a:pt x="10" y="38"/>
                    </a:cubicBezTo>
                    <a:cubicBezTo>
                      <a:pt x="10" y="38"/>
                      <a:pt x="6" y="39"/>
                      <a:pt x="5" y="39"/>
                    </a:cubicBezTo>
                    <a:cubicBezTo>
                      <a:pt x="4" y="39"/>
                      <a:pt x="0" y="40"/>
                      <a:pt x="0" y="38"/>
                    </a:cubicBezTo>
                    <a:cubicBezTo>
                      <a:pt x="0" y="37"/>
                      <a:pt x="5" y="31"/>
                      <a:pt x="5" y="31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15" y="14"/>
                      <a:pt x="15" y="14"/>
                      <a:pt x="15" y="14"/>
                    </a:cubicBezTo>
                    <a:lnTo>
                      <a:pt x="25" y="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43" name="Freeform 33"/>
              <p:cNvSpPr>
                <a:spLocks/>
              </p:cNvSpPr>
              <p:nvPr/>
            </p:nvSpPr>
            <p:spPr bwMode="auto">
              <a:xfrm>
                <a:off x="10641013" y="2208213"/>
                <a:ext cx="363537" cy="192088"/>
              </a:xfrm>
              <a:custGeom>
                <a:avLst/>
                <a:gdLst>
                  <a:gd name="T0" fmla="*/ 2 w 97"/>
                  <a:gd name="T1" fmla="*/ 13 h 51"/>
                  <a:gd name="T2" fmla="*/ 0 w 97"/>
                  <a:gd name="T3" fmla="*/ 19 h 51"/>
                  <a:gd name="T4" fmla="*/ 1 w 97"/>
                  <a:gd name="T5" fmla="*/ 23 h 51"/>
                  <a:gd name="T6" fmla="*/ 3 w 97"/>
                  <a:gd name="T7" fmla="*/ 27 h 51"/>
                  <a:gd name="T8" fmla="*/ 2 w 97"/>
                  <a:gd name="T9" fmla="*/ 33 h 51"/>
                  <a:gd name="T10" fmla="*/ 1 w 97"/>
                  <a:gd name="T11" fmla="*/ 37 h 51"/>
                  <a:gd name="T12" fmla="*/ 4 w 97"/>
                  <a:gd name="T13" fmla="*/ 39 h 51"/>
                  <a:gd name="T14" fmla="*/ 10 w 97"/>
                  <a:gd name="T15" fmla="*/ 39 h 51"/>
                  <a:gd name="T16" fmla="*/ 18 w 97"/>
                  <a:gd name="T17" fmla="*/ 38 h 51"/>
                  <a:gd name="T18" fmla="*/ 24 w 97"/>
                  <a:gd name="T19" fmla="*/ 33 h 51"/>
                  <a:gd name="T20" fmla="*/ 31 w 97"/>
                  <a:gd name="T21" fmla="*/ 29 h 51"/>
                  <a:gd name="T22" fmla="*/ 34 w 97"/>
                  <a:gd name="T23" fmla="*/ 28 h 51"/>
                  <a:gd name="T24" fmla="*/ 42 w 97"/>
                  <a:gd name="T25" fmla="*/ 29 h 51"/>
                  <a:gd name="T26" fmla="*/ 43 w 97"/>
                  <a:gd name="T27" fmla="*/ 34 h 51"/>
                  <a:gd name="T28" fmla="*/ 41 w 97"/>
                  <a:gd name="T29" fmla="*/ 37 h 51"/>
                  <a:gd name="T30" fmla="*/ 39 w 97"/>
                  <a:gd name="T31" fmla="*/ 45 h 51"/>
                  <a:gd name="T32" fmla="*/ 39 w 97"/>
                  <a:gd name="T33" fmla="*/ 48 h 51"/>
                  <a:gd name="T34" fmla="*/ 40 w 97"/>
                  <a:gd name="T35" fmla="*/ 50 h 51"/>
                  <a:gd name="T36" fmla="*/ 44 w 97"/>
                  <a:gd name="T37" fmla="*/ 51 h 51"/>
                  <a:gd name="T38" fmla="*/ 48 w 97"/>
                  <a:gd name="T39" fmla="*/ 47 h 51"/>
                  <a:gd name="T40" fmla="*/ 54 w 97"/>
                  <a:gd name="T41" fmla="*/ 42 h 51"/>
                  <a:gd name="T42" fmla="*/ 58 w 97"/>
                  <a:gd name="T43" fmla="*/ 42 h 51"/>
                  <a:gd name="T44" fmla="*/ 67 w 97"/>
                  <a:gd name="T45" fmla="*/ 41 h 51"/>
                  <a:gd name="T46" fmla="*/ 75 w 97"/>
                  <a:gd name="T47" fmla="*/ 39 h 51"/>
                  <a:gd name="T48" fmla="*/ 80 w 97"/>
                  <a:gd name="T49" fmla="*/ 34 h 51"/>
                  <a:gd name="T50" fmla="*/ 84 w 97"/>
                  <a:gd name="T51" fmla="*/ 31 h 51"/>
                  <a:gd name="T52" fmla="*/ 89 w 97"/>
                  <a:gd name="T53" fmla="*/ 30 h 51"/>
                  <a:gd name="T54" fmla="*/ 97 w 97"/>
                  <a:gd name="T55" fmla="*/ 30 h 51"/>
                  <a:gd name="T56" fmla="*/ 97 w 97"/>
                  <a:gd name="T57" fmla="*/ 25 h 51"/>
                  <a:gd name="T58" fmla="*/ 96 w 97"/>
                  <a:gd name="T59" fmla="*/ 19 h 51"/>
                  <a:gd name="T60" fmla="*/ 93 w 97"/>
                  <a:gd name="T61" fmla="*/ 14 h 51"/>
                  <a:gd name="T62" fmla="*/ 90 w 97"/>
                  <a:gd name="T63" fmla="*/ 12 h 51"/>
                  <a:gd name="T64" fmla="*/ 79 w 97"/>
                  <a:gd name="T65" fmla="*/ 10 h 51"/>
                  <a:gd name="T66" fmla="*/ 71 w 97"/>
                  <a:gd name="T67" fmla="*/ 10 h 51"/>
                  <a:gd name="T68" fmla="*/ 65 w 97"/>
                  <a:gd name="T69" fmla="*/ 10 h 51"/>
                  <a:gd name="T70" fmla="*/ 59 w 97"/>
                  <a:gd name="T71" fmla="*/ 10 h 51"/>
                  <a:gd name="T72" fmla="*/ 57 w 97"/>
                  <a:gd name="T73" fmla="*/ 14 h 51"/>
                  <a:gd name="T74" fmla="*/ 53 w 97"/>
                  <a:gd name="T75" fmla="*/ 19 h 51"/>
                  <a:gd name="T76" fmla="*/ 47 w 97"/>
                  <a:gd name="T77" fmla="*/ 20 h 51"/>
                  <a:gd name="T78" fmla="*/ 43 w 97"/>
                  <a:gd name="T79" fmla="*/ 17 h 51"/>
                  <a:gd name="T80" fmla="*/ 38 w 97"/>
                  <a:gd name="T81" fmla="*/ 18 h 51"/>
                  <a:gd name="T82" fmla="*/ 35 w 97"/>
                  <a:gd name="T83" fmla="*/ 19 h 51"/>
                  <a:gd name="T84" fmla="*/ 31 w 97"/>
                  <a:gd name="T85" fmla="*/ 17 h 51"/>
                  <a:gd name="T86" fmla="*/ 28 w 97"/>
                  <a:gd name="T87" fmla="*/ 12 h 51"/>
                  <a:gd name="T88" fmla="*/ 30 w 97"/>
                  <a:gd name="T89" fmla="*/ 5 h 51"/>
                  <a:gd name="T90" fmla="*/ 34 w 97"/>
                  <a:gd name="T91" fmla="*/ 0 h 51"/>
                  <a:gd name="T92" fmla="*/ 30 w 97"/>
                  <a:gd name="T93" fmla="*/ 0 h 51"/>
                  <a:gd name="T94" fmla="*/ 24 w 97"/>
                  <a:gd name="T95" fmla="*/ 3 h 51"/>
                  <a:gd name="T96" fmla="*/ 22 w 97"/>
                  <a:gd name="T97" fmla="*/ 7 h 51"/>
                  <a:gd name="T98" fmla="*/ 18 w 97"/>
                  <a:gd name="T99" fmla="*/ 9 h 51"/>
                  <a:gd name="T100" fmla="*/ 15 w 97"/>
                  <a:gd name="T101" fmla="*/ 9 h 51"/>
                  <a:gd name="T102" fmla="*/ 8 w 97"/>
                  <a:gd name="T103" fmla="*/ 10 h 51"/>
                  <a:gd name="T104" fmla="*/ 2 w 97"/>
                  <a:gd name="T105" fmla="*/ 13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97" h="51">
                    <a:moveTo>
                      <a:pt x="2" y="13"/>
                    </a:moveTo>
                    <a:cubicBezTo>
                      <a:pt x="0" y="19"/>
                      <a:pt x="0" y="19"/>
                      <a:pt x="0" y="19"/>
                    </a:cubicBezTo>
                    <a:cubicBezTo>
                      <a:pt x="1" y="23"/>
                      <a:pt x="1" y="23"/>
                      <a:pt x="1" y="23"/>
                    </a:cubicBezTo>
                    <a:cubicBezTo>
                      <a:pt x="3" y="27"/>
                      <a:pt x="3" y="27"/>
                      <a:pt x="3" y="27"/>
                    </a:cubicBezTo>
                    <a:cubicBezTo>
                      <a:pt x="2" y="33"/>
                      <a:pt x="2" y="33"/>
                      <a:pt x="2" y="33"/>
                    </a:cubicBezTo>
                    <a:cubicBezTo>
                      <a:pt x="1" y="37"/>
                      <a:pt x="1" y="37"/>
                      <a:pt x="1" y="37"/>
                    </a:cubicBezTo>
                    <a:cubicBezTo>
                      <a:pt x="4" y="39"/>
                      <a:pt x="4" y="39"/>
                      <a:pt x="4" y="39"/>
                    </a:cubicBezTo>
                    <a:cubicBezTo>
                      <a:pt x="10" y="39"/>
                      <a:pt x="10" y="39"/>
                      <a:pt x="10" y="39"/>
                    </a:cubicBezTo>
                    <a:cubicBezTo>
                      <a:pt x="18" y="38"/>
                      <a:pt x="18" y="38"/>
                      <a:pt x="18" y="38"/>
                    </a:cubicBezTo>
                    <a:cubicBezTo>
                      <a:pt x="24" y="33"/>
                      <a:pt x="24" y="33"/>
                      <a:pt x="24" y="33"/>
                    </a:cubicBezTo>
                    <a:cubicBezTo>
                      <a:pt x="31" y="29"/>
                      <a:pt x="31" y="29"/>
                      <a:pt x="31" y="29"/>
                    </a:cubicBezTo>
                    <a:cubicBezTo>
                      <a:pt x="34" y="28"/>
                      <a:pt x="34" y="28"/>
                      <a:pt x="34" y="28"/>
                    </a:cubicBezTo>
                    <a:cubicBezTo>
                      <a:pt x="42" y="29"/>
                      <a:pt x="42" y="29"/>
                      <a:pt x="42" y="29"/>
                    </a:cubicBezTo>
                    <a:cubicBezTo>
                      <a:pt x="43" y="34"/>
                      <a:pt x="43" y="34"/>
                      <a:pt x="43" y="34"/>
                    </a:cubicBezTo>
                    <a:cubicBezTo>
                      <a:pt x="41" y="37"/>
                      <a:pt x="41" y="37"/>
                      <a:pt x="41" y="37"/>
                    </a:cubicBezTo>
                    <a:cubicBezTo>
                      <a:pt x="39" y="45"/>
                      <a:pt x="39" y="45"/>
                      <a:pt x="39" y="45"/>
                    </a:cubicBezTo>
                    <a:cubicBezTo>
                      <a:pt x="39" y="48"/>
                      <a:pt x="39" y="48"/>
                      <a:pt x="39" y="48"/>
                    </a:cubicBezTo>
                    <a:cubicBezTo>
                      <a:pt x="40" y="50"/>
                      <a:pt x="40" y="50"/>
                      <a:pt x="40" y="50"/>
                    </a:cubicBezTo>
                    <a:cubicBezTo>
                      <a:pt x="44" y="51"/>
                      <a:pt x="44" y="51"/>
                      <a:pt x="44" y="51"/>
                    </a:cubicBezTo>
                    <a:cubicBezTo>
                      <a:pt x="48" y="47"/>
                      <a:pt x="48" y="47"/>
                      <a:pt x="48" y="47"/>
                    </a:cubicBezTo>
                    <a:cubicBezTo>
                      <a:pt x="54" y="42"/>
                      <a:pt x="54" y="42"/>
                      <a:pt x="54" y="42"/>
                    </a:cubicBezTo>
                    <a:cubicBezTo>
                      <a:pt x="58" y="42"/>
                      <a:pt x="58" y="42"/>
                      <a:pt x="58" y="42"/>
                    </a:cubicBezTo>
                    <a:cubicBezTo>
                      <a:pt x="67" y="41"/>
                      <a:pt x="67" y="41"/>
                      <a:pt x="67" y="41"/>
                    </a:cubicBezTo>
                    <a:cubicBezTo>
                      <a:pt x="75" y="39"/>
                      <a:pt x="75" y="39"/>
                      <a:pt x="75" y="39"/>
                    </a:cubicBezTo>
                    <a:cubicBezTo>
                      <a:pt x="80" y="34"/>
                      <a:pt x="80" y="34"/>
                      <a:pt x="80" y="34"/>
                    </a:cubicBezTo>
                    <a:cubicBezTo>
                      <a:pt x="84" y="31"/>
                      <a:pt x="84" y="31"/>
                      <a:pt x="84" y="31"/>
                    </a:cubicBezTo>
                    <a:cubicBezTo>
                      <a:pt x="89" y="30"/>
                      <a:pt x="89" y="30"/>
                      <a:pt x="89" y="30"/>
                    </a:cubicBezTo>
                    <a:cubicBezTo>
                      <a:pt x="97" y="30"/>
                      <a:pt x="97" y="30"/>
                      <a:pt x="97" y="30"/>
                    </a:cubicBezTo>
                    <a:cubicBezTo>
                      <a:pt x="97" y="25"/>
                      <a:pt x="97" y="25"/>
                      <a:pt x="97" y="25"/>
                    </a:cubicBezTo>
                    <a:cubicBezTo>
                      <a:pt x="97" y="25"/>
                      <a:pt x="97" y="19"/>
                      <a:pt x="96" y="19"/>
                    </a:cubicBezTo>
                    <a:cubicBezTo>
                      <a:pt x="94" y="19"/>
                      <a:pt x="93" y="14"/>
                      <a:pt x="93" y="14"/>
                    </a:cubicBezTo>
                    <a:cubicBezTo>
                      <a:pt x="90" y="12"/>
                      <a:pt x="90" y="12"/>
                      <a:pt x="90" y="12"/>
                    </a:cubicBezTo>
                    <a:cubicBezTo>
                      <a:pt x="79" y="10"/>
                      <a:pt x="79" y="10"/>
                      <a:pt x="79" y="10"/>
                    </a:cubicBezTo>
                    <a:cubicBezTo>
                      <a:pt x="71" y="10"/>
                      <a:pt x="71" y="10"/>
                      <a:pt x="71" y="10"/>
                    </a:cubicBezTo>
                    <a:cubicBezTo>
                      <a:pt x="65" y="10"/>
                      <a:pt x="65" y="10"/>
                      <a:pt x="65" y="10"/>
                    </a:cubicBezTo>
                    <a:cubicBezTo>
                      <a:pt x="59" y="10"/>
                      <a:pt x="59" y="10"/>
                      <a:pt x="59" y="10"/>
                    </a:cubicBezTo>
                    <a:cubicBezTo>
                      <a:pt x="57" y="14"/>
                      <a:pt x="57" y="14"/>
                      <a:pt x="57" y="14"/>
                    </a:cubicBezTo>
                    <a:cubicBezTo>
                      <a:pt x="53" y="19"/>
                      <a:pt x="53" y="19"/>
                      <a:pt x="53" y="19"/>
                    </a:cubicBezTo>
                    <a:cubicBezTo>
                      <a:pt x="47" y="20"/>
                      <a:pt x="47" y="20"/>
                      <a:pt x="47" y="20"/>
                    </a:cubicBezTo>
                    <a:cubicBezTo>
                      <a:pt x="43" y="17"/>
                      <a:pt x="43" y="17"/>
                      <a:pt x="43" y="17"/>
                    </a:cubicBezTo>
                    <a:cubicBezTo>
                      <a:pt x="38" y="18"/>
                      <a:pt x="38" y="18"/>
                      <a:pt x="38" y="18"/>
                    </a:cubicBezTo>
                    <a:cubicBezTo>
                      <a:pt x="35" y="19"/>
                      <a:pt x="35" y="19"/>
                      <a:pt x="35" y="19"/>
                    </a:cubicBezTo>
                    <a:cubicBezTo>
                      <a:pt x="31" y="17"/>
                      <a:pt x="31" y="17"/>
                      <a:pt x="31" y="17"/>
                    </a:cubicBezTo>
                    <a:cubicBezTo>
                      <a:pt x="28" y="12"/>
                      <a:pt x="28" y="12"/>
                      <a:pt x="28" y="12"/>
                    </a:cubicBezTo>
                    <a:cubicBezTo>
                      <a:pt x="30" y="5"/>
                      <a:pt x="30" y="5"/>
                      <a:pt x="30" y="5"/>
                    </a:cubicBezTo>
                    <a:cubicBezTo>
                      <a:pt x="34" y="0"/>
                      <a:pt x="34" y="0"/>
                      <a:pt x="34" y="0"/>
                    </a:cubicBezTo>
                    <a:cubicBezTo>
                      <a:pt x="30" y="0"/>
                      <a:pt x="30" y="0"/>
                      <a:pt x="30" y="0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8" y="10"/>
                      <a:pt x="8" y="10"/>
                      <a:pt x="8" y="10"/>
                    </a:cubicBezTo>
                    <a:lnTo>
                      <a:pt x="2" y="13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44" name="Freeform 34"/>
              <p:cNvSpPr>
                <a:spLocks/>
              </p:cNvSpPr>
              <p:nvPr/>
            </p:nvSpPr>
            <p:spPr bwMode="auto">
              <a:xfrm>
                <a:off x="10399713" y="2332038"/>
                <a:ext cx="604837" cy="196850"/>
              </a:xfrm>
              <a:custGeom>
                <a:avLst/>
                <a:gdLst>
                  <a:gd name="T0" fmla="*/ 12 w 381"/>
                  <a:gd name="T1" fmla="*/ 88 h 124"/>
                  <a:gd name="T2" fmla="*/ 16 w 381"/>
                  <a:gd name="T3" fmla="*/ 105 h 124"/>
                  <a:gd name="T4" fmla="*/ 24 w 381"/>
                  <a:gd name="T5" fmla="*/ 119 h 124"/>
                  <a:gd name="T6" fmla="*/ 35 w 381"/>
                  <a:gd name="T7" fmla="*/ 119 h 124"/>
                  <a:gd name="T8" fmla="*/ 47 w 381"/>
                  <a:gd name="T9" fmla="*/ 100 h 124"/>
                  <a:gd name="T10" fmla="*/ 66 w 381"/>
                  <a:gd name="T11" fmla="*/ 90 h 124"/>
                  <a:gd name="T12" fmla="*/ 90 w 381"/>
                  <a:gd name="T13" fmla="*/ 72 h 124"/>
                  <a:gd name="T14" fmla="*/ 114 w 381"/>
                  <a:gd name="T15" fmla="*/ 72 h 124"/>
                  <a:gd name="T16" fmla="*/ 137 w 381"/>
                  <a:gd name="T17" fmla="*/ 79 h 124"/>
                  <a:gd name="T18" fmla="*/ 163 w 381"/>
                  <a:gd name="T19" fmla="*/ 95 h 124"/>
                  <a:gd name="T20" fmla="*/ 185 w 381"/>
                  <a:gd name="T21" fmla="*/ 105 h 124"/>
                  <a:gd name="T22" fmla="*/ 206 w 381"/>
                  <a:gd name="T23" fmla="*/ 88 h 124"/>
                  <a:gd name="T24" fmla="*/ 227 w 381"/>
                  <a:gd name="T25" fmla="*/ 105 h 124"/>
                  <a:gd name="T26" fmla="*/ 253 w 381"/>
                  <a:gd name="T27" fmla="*/ 112 h 124"/>
                  <a:gd name="T28" fmla="*/ 291 w 381"/>
                  <a:gd name="T29" fmla="*/ 109 h 124"/>
                  <a:gd name="T30" fmla="*/ 303 w 381"/>
                  <a:gd name="T31" fmla="*/ 90 h 124"/>
                  <a:gd name="T32" fmla="*/ 322 w 381"/>
                  <a:gd name="T33" fmla="*/ 83 h 124"/>
                  <a:gd name="T34" fmla="*/ 348 w 381"/>
                  <a:gd name="T35" fmla="*/ 83 h 124"/>
                  <a:gd name="T36" fmla="*/ 365 w 381"/>
                  <a:gd name="T37" fmla="*/ 74 h 124"/>
                  <a:gd name="T38" fmla="*/ 374 w 381"/>
                  <a:gd name="T39" fmla="*/ 48 h 124"/>
                  <a:gd name="T40" fmla="*/ 381 w 381"/>
                  <a:gd name="T41" fmla="*/ 10 h 124"/>
                  <a:gd name="T42" fmla="*/ 358 w 381"/>
                  <a:gd name="T43" fmla="*/ 3 h 124"/>
                  <a:gd name="T44" fmla="*/ 341 w 381"/>
                  <a:gd name="T45" fmla="*/ 15 h 124"/>
                  <a:gd name="T46" fmla="*/ 322 w 381"/>
                  <a:gd name="T47" fmla="*/ 27 h 124"/>
                  <a:gd name="T48" fmla="*/ 296 w 381"/>
                  <a:gd name="T49" fmla="*/ 29 h 124"/>
                  <a:gd name="T50" fmla="*/ 272 w 381"/>
                  <a:gd name="T51" fmla="*/ 38 h 124"/>
                  <a:gd name="T52" fmla="*/ 260 w 381"/>
                  <a:gd name="T53" fmla="*/ 55 h 124"/>
                  <a:gd name="T54" fmla="*/ 239 w 381"/>
                  <a:gd name="T55" fmla="*/ 50 h 124"/>
                  <a:gd name="T56" fmla="*/ 234 w 381"/>
                  <a:gd name="T57" fmla="*/ 24 h 124"/>
                  <a:gd name="T58" fmla="*/ 239 w 381"/>
                  <a:gd name="T59" fmla="*/ 3 h 124"/>
                  <a:gd name="T60" fmla="*/ 223 w 381"/>
                  <a:gd name="T61" fmla="*/ 3 h 124"/>
                  <a:gd name="T62" fmla="*/ 199 w 381"/>
                  <a:gd name="T63" fmla="*/ 19 h 124"/>
                  <a:gd name="T64" fmla="*/ 170 w 381"/>
                  <a:gd name="T65" fmla="*/ 24 h 124"/>
                  <a:gd name="T66" fmla="*/ 152 w 381"/>
                  <a:gd name="T67" fmla="*/ 24 h 124"/>
                  <a:gd name="T68" fmla="*/ 123 w 381"/>
                  <a:gd name="T69" fmla="*/ 27 h 124"/>
                  <a:gd name="T70" fmla="*/ 99 w 381"/>
                  <a:gd name="T71" fmla="*/ 12 h 124"/>
                  <a:gd name="T72" fmla="*/ 78 w 381"/>
                  <a:gd name="T73" fmla="*/ 5 h 124"/>
                  <a:gd name="T74" fmla="*/ 26 w 381"/>
                  <a:gd name="T75" fmla="*/ 3 h 124"/>
                  <a:gd name="T76" fmla="*/ 31 w 381"/>
                  <a:gd name="T77" fmla="*/ 19 h 124"/>
                  <a:gd name="T78" fmla="*/ 35 w 381"/>
                  <a:gd name="T79" fmla="*/ 38 h 124"/>
                  <a:gd name="T80" fmla="*/ 21 w 381"/>
                  <a:gd name="T81" fmla="*/ 57 h 124"/>
                  <a:gd name="T82" fmla="*/ 0 w 381"/>
                  <a:gd name="T83" fmla="*/ 79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381" h="124">
                    <a:moveTo>
                      <a:pt x="0" y="79"/>
                    </a:moveTo>
                    <a:lnTo>
                      <a:pt x="12" y="88"/>
                    </a:lnTo>
                    <a:lnTo>
                      <a:pt x="16" y="98"/>
                    </a:lnTo>
                    <a:lnTo>
                      <a:pt x="16" y="105"/>
                    </a:lnTo>
                    <a:lnTo>
                      <a:pt x="24" y="114"/>
                    </a:lnTo>
                    <a:lnTo>
                      <a:pt x="24" y="119"/>
                    </a:lnTo>
                    <a:lnTo>
                      <a:pt x="26" y="124"/>
                    </a:lnTo>
                    <a:lnTo>
                      <a:pt x="35" y="119"/>
                    </a:lnTo>
                    <a:lnTo>
                      <a:pt x="40" y="112"/>
                    </a:lnTo>
                    <a:lnTo>
                      <a:pt x="47" y="100"/>
                    </a:lnTo>
                    <a:lnTo>
                      <a:pt x="59" y="100"/>
                    </a:lnTo>
                    <a:lnTo>
                      <a:pt x="66" y="90"/>
                    </a:lnTo>
                    <a:lnTo>
                      <a:pt x="76" y="81"/>
                    </a:lnTo>
                    <a:lnTo>
                      <a:pt x="90" y="72"/>
                    </a:lnTo>
                    <a:lnTo>
                      <a:pt x="102" y="69"/>
                    </a:lnTo>
                    <a:lnTo>
                      <a:pt x="114" y="72"/>
                    </a:lnTo>
                    <a:lnTo>
                      <a:pt x="125" y="76"/>
                    </a:lnTo>
                    <a:lnTo>
                      <a:pt x="137" y="79"/>
                    </a:lnTo>
                    <a:lnTo>
                      <a:pt x="149" y="86"/>
                    </a:lnTo>
                    <a:lnTo>
                      <a:pt x="163" y="95"/>
                    </a:lnTo>
                    <a:lnTo>
                      <a:pt x="173" y="105"/>
                    </a:lnTo>
                    <a:lnTo>
                      <a:pt x="185" y="105"/>
                    </a:lnTo>
                    <a:lnTo>
                      <a:pt x="197" y="95"/>
                    </a:lnTo>
                    <a:lnTo>
                      <a:pt x="206" y="88"/>
                    </a:lnTo>
                    <a:lnTo>
                      <a:pt x="215" y="95"/>
                    </a:lnTo>
                    <a:lnTo>
                      <a:pt x="227" y="105"/>
                    </a:lnTo>
                    <a:lnTo>
                      <a:pt x="239" y="107"/>
                    </a:lnTo>
                    <a:lnTo>
                      <a:pt x="253" y="112"/>
                    </a:lnTo>
                    <a:lnTo>
                      <a:pt x="275" y="112"/>
                    </a:lnTo>
                    <a:lnTo>
                      <a:pt x="291" y="109"/>
                    </a:lnTo>
                    <a:lnTo>
                      <a:pt x="296" y="105"/>
                    </a:lnTo>
                    <a:lnTo>
                      <a:pt x="303" y="90"/>
                    </a:lnTo>
                    <a:lnTo>
                      <a:pt x="313" y="86"/>
                    </a:lnTo>
                    <a:lnTo>
                      <a:pt x="322" y="83"/>
                    </a:lnTo>
                    <a:lnTo>
                      <a:pt x="336" y="83"/>
                    </a:lnTo>
                    <a:lnTo>
                      <a:pt x="348" y="83"/>
                    </a:lnTo>
                    <a:lnTo>
                      <a:pt x="360" y="83"/>
                    </a:lnTo>
                    <a:lnTo>
                      <a:pt x="365" y="74"/>
                    </a:lnTo>
                    <a:lnTo>
                      <a:pt x="369" y="62"/>
                    </a:lnTo>
                    <a:lnTo>
                      <a:pt x="374" y="48"/>
                    </a:lnTo>
                    <a:lnTo>
                      <a:pt x="381" y="27"/>
                    </a:lnTo>
                    <a:lnTo>
                      <a:pt x="381" y="10"/>
                    </a:lnTo>
                    <a:lnTo>
                      <a:pt x="372" y="5"/>
                    </a:lnTo>
                    <a:lnTo>
                      <a:pt x="358" y="3"/>
                    </a:lnTo>
                    <a:lnTo>
                      <a:pt x="348" y="10"/>
                    </a:lnTo>
                    <a:lnTo>
                      <a:pt x="341" y="15"/>
                    </a:lnTo>
                    <a:lnTo>
                      <a:pt x="332" y="22"/>
                    </a:lnTo>
                    <a:lnTo>
                      <a:pt x="322" y="27"/>
                    </a:lnTo>
                    <a:lnTo>
                      <a:pt x="308" y="29"/>
                    </a:lnTo>
                    <a:lnTo>
                      <a:pt x="296" y="29"/>
                    </a:lnTo>
                    <a:lnTo>
                      <a:pt x="287" y="34"/>
                    </a:lnTo>
                    <a:lnTo>
                      <a:pt x="272" y="38"/>
                    </a:lnTo>
                    <a:lnTo>
                      <a:pt x="268" y="45"/>
                    </a:lnTo>
                    <a:lnTo>
                      <a:pt x="260" y="55"/>
                    </a:lnTo>
                    <a:lnTo>
                      <a:pt x="246" y="57"/>
                    </a:lnTo>
                    <a:lnTo>
                      <a:pt x="239" y="50"/>
                    </a:lnTo>
                    <a:lnTo>
                      <a:pt x="234" y="38"/>
                    </a:lnTo>
                    <a:lnTo>
                      <a:pt x="234" y="24"/>
                    </a:lnTo>
                    <a:lnTo>
                      <a:pt x="237" y="10"/>
                    </a:lnTo>
                    <a:lnTo>
                      <a:pt x="239" y="3"/>
                    </a:lnTo>
                    <a:lnTo>
                      <a:pt x="232" y="0"/>
                    </a:lnTo>
                    <a:lnTo>
                      <a:pt x="223" y="3"/>
                    </a:lnTo>
                    <a:lnTo>
                      <a:pt x="213" y="10"/>
                    </a:lnTo>
                    <a:lnTo>
                      <a:pt x="199" y="19"/>
                    </a:lnTo>
                    <a:lnTo>
                      <a:pt x="189" y="27"/>
                    </a:lnTo>
                    <a:lnTo>
                      <a:pt x="170" y="24"/>
                    </a:lnTo>
                    <a:lnTo>
                      <a:pt x="163" y="24"/>
                    </a:lnTo>
                    <a:lnTo>
                      <a:pt x="152" y="24"/>
                    </a:lnTo>
                    <a:lnTo>
                      <a:pt x="137" y="24"/>
                    </a:lnTo>
                    <a:lnTo>
                      <a:pt x="123" y="27"/>
                    </a:lnTo>
                    <a:lnTo>
                      <a:pt x="109" y="24"/>
                    </a:lnTo>
                    <a:lnTo>
                      <a:pt x="99" y="12"/>
                    </a:lnTo>
                    <a:lnTo>
                      <a:pt x="88" y="5"/>
                    </a:lnTo>
                    <a:lnTo>
                      <a:pt x="78" y="5"/>
                    </a:lnTo>
                    <a:lnTo>
                      <a:pt x="57" y="3"/>
                    </a:lnTo>
                    <a:lnTo>
                      <a:pt x="26" y="3"/>
                    </a:lnTo>
                    <a:lnTo>
                      <a:pt x="28" y="12"/>
                    </a:lnTo>
                    <a:lnTo>
                      <a:pt x="31" y="19"/>
                    </a:lnTo>
                    <a:lnTo>
                      <a:pt x="35" y="31"/>
                    </a:lnTo>
                    <a:lnTo>
                      <a:pt x="35" y="38"/>
                    </a:lnTo>
                    <a:lnTo>
                      <a:pt x="28" y="48"/>
                    </a:lnTo>
                    <a:lnTo>
                      <a:pt x="21" y="57"/>
                    </a:lnTo>
                    <a:lnTo>
                      <a:pt x="12" y="64"/>
                    </a:lnTo>
                    <a:lnTo>
                      <a:pt x="0" y="79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</p:grpSp>
        <p:grpSp>
          <p:nvGrpSpPr>
            <p:cNvPr id="14" name="Grupo 19"/>
            <p:cNvGrpSpPr/>
            <p:nvPr/>
          </p:nvGrpSpPr>
          <p:grpSpPr>
            <a:xfrm>
              <a:off x="7269163" y="1814738"/>
              <a:ext cx="2798762" cy="1889125"/>
              <a:chOff x="7100888" y="1057275"/>
              <a:chExt cx="2798762" cy="1889125"/>
            </a:xfrm>
            <a:solidFill>
              <a:srgbClr val="FFC000"/>
            </a:solidFill>
          </p:grpSpPr>
          <p:sp>
            <p:nvSpPr>
              <p:cNvPr id="15" name="Freeform 9"/>
              <p:cNvSpPr>
                <a:spLocks/>
              </p:cNvSpPr>
              <p:nvPr/>
            </p:nvSpPr>
            <p:spPr bwMode="auto">
              <a:xfrm>
                <a:off x="7100888" y="2325688"/>
                <a:ext cx="673100" cy="376238"/>
              </a:xfrm>
              <a:custGeom>
                <a:avLst/>
                <a:gdLst>
                  <a:gd name="T0" fmla="*/ 5 w 179"/>
                  <a:gd name="T1" fmla="*/ 0 h 100"/>
                  <a:gd name="T2" fmla="*/ 85 w 179"/>
                  <a:gd name="T3" fmla="*/ 21 h 100"/>
                  <a:gd name="T4" fmla="*/ 100 w 179"/>
                  <a:gd name="T5" fmla="*/ 30 h 100"/>
                  <a:gd name="T6" fmla="*/ 179 w 179"/>
                  <a:gd name="T7" fmla="*/ 69 h 100"/>
                  <a:gd name="T8" fmla="*/ 178 w 179"/>
                  <a:gd name="T9" fmla="*/ 73 h 100"/>
                  <a:gd name="T10" fmla="*/ 170 w 179"/>
                  <a:gd name="T11" fmla="*/ 78 h 100"/>
                  <a:gd name="T12" fmla="*/ 162 w 179"/>
                  <a:gd name="T13" fmla="*/ 82 h 100"/>
                  <a:gd name="T14" fmla="*/ 158 w 179"/>
                  <a:gd name="T15" fmla="*/ 87 h 100"/>
                  <a:gd name="T16" fmla="*/ 150 w 179"/>
                  <a:gd name="T17" fmla="*/ 88 h 100"/>
                  <a:gd name="T18" fmla="*/ 143 w 179"/>
                  <a:gd name="T19" fmla="*/ 91 h 100"/>
                  <a:gd name="T20" fmla="*/ 138 w 179"/>
                  <a:gd name="T21" fmla="*/ 98 h 100"/>
                  <a:gd name="T22" fmla="*/ 134 w 179"/>
                  <a:gd name="T23" fmla="*/ 100 h 100"/>
                  <a:gd name="T24" fmla="*/ 129 w 179"/>
                  <a:gd name="T25" fmla="*/ 99 h 100"/>
                  <a:gd name="T26" fmla="*/ 122 w 179"/>
                  <a:gd name="T27" fmla="*/ 96 h 100"/>
                  <a:gd name="T28" fmla="*/ 111 w 179"/>
                  <a:gd name="T29" fmla="*/ 96 h 100"/>
                  <a:gd name="T30" fmla="*/ 94 w 179"/>
                  <a:gd name="T31" fmla="*/ 96 h 100"/>
                  <a:gd name="T32" fmla="*/ 85 w 179"/>
                  <a:gd name="T33" fmla="*/ 95 h 100"/>
                  <a:gd name="T34" fmla="*/ 84 w 179"/>
                  <a:gd name="T35" fmla="*/ 89 h 100"/>
                  <a:gd name="T36" fmla="*/ 83 w 179"/>
                  <a:gd name="T37" fmla="*/ 77 h 100"/>
                  <a:gd name="T38" fmla="*/ 85 w 179"/>
                  <a:gd name="T39" fmla="*/ 69 h 100"/>
                  <a:gd name="T40" fmla="*/ 85 w 179"/>
                  <a:gd name="T41" fmla="*/ 60 h 100"/>
                  <a:gd name="T42" fmla="*/ 84 w 179"/>
                  <a:gd name="T43" fmla="*/ 54 h 100"/>
                  <a:gd name="T44" fmla="*/ 76 w 179"/>
                  <a:gd name="T45" fmla="*/ 60 h 100"/>
                  <a:gd name="T46" fmla="*/ 66 w 179"/>
                  <a:gd name="T47" fmla="*/ 67 h 100"/>
                  <a:gd name="T48" fmla="*/ 59 w 179"/>
                  <a:gd name="T49" fmla="*/ 70 h 100"/>
                  <a:gd name="T50" fmla="*/ 42 w 179"/>
                  <a:gd name="T51" fmla="*/ 68 h 100"/>
                  <a:gd name="T52" fmla="*/ 41 w 179"/>
                  <a:gd name="T53" fmla="*/ 60 h 100"/>
                  <a:gd name="T54" fmla="*/ 33 w 179"/>
                  <a:gd name="T55" fmla="*/ 55 h 100"/>
                  <a:gd name="T56" fmla="*/ 28 w 179"/>
                  <a:gd name="T57" fmla="*/ 52 h 100"/>
                  <a:gd name="T58" fmla="*/ 21 w 179"/>
                  <a:gd name="T59" fmla="*/ 52 h 100"/>
                  <a:gd name="T60" fmla="*/ 23 w 179"/>
                  <a:gd name="T61" fmla="*/ 48 h 100"/>
                  <a:gd name="T62" fmla="*/ 23 w 179"/>
                  <a:gd name="T63" fmla="*/ 40 h 100"/>
                  <a:gd name="T64" fmla="*/ 18 w 179"/>
                  <a:gd name="T65" fmla="*/ 35 h 100"/>
                  <a:gd name="T66" fmla="*/ 11 w 179"/>
                  <a:gd name="T67" fmla="*/ 27 h 100"/>
                  <a:gd name="T68" fmla="*/ 5 w 179"/>
                  <a:gd name="T69" fmla="*/ 15 h 100"/>
                  <a:gd name="T70" fmla="*/ 0 w 179"/>
                  <a:gd name="T71" fmla="*/ 6 h 100"/>
                  <a:gd name="T72" fmla="*/ 0 w 179"/>
                  <a:gd name="T73" fmla="*/ 1 h 100"/>
                  <a:gd name="T74" fmla="*/ 5 w 179"/>
                  <a:gd name="T75" fmla="*/ 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79" h="100">
                    <a:moveTo>
                      <a:pt x="5" y="0"/>
                    </a:moveTo>
                    <a:cubicBezTo>
                      <a:pt x="5" y="0"/>
                      <a:pt x="45" y="18"/>
                      <a:pt x="85" y="21"/>
                    </a:cubicBezTo>
                    <a:cubicBezTo>
                      <a:pt x="93" y="27"/>
                      <a:pt x="100" y="30"/>
                      <a:pt x="100" y="30"/>
                    </a:cubicBezTo>
                    <a:cubicBezTo>
                      <a:pt x="100" y="30"/>
                      <a:pt x="164" y="65"/>
                      <a:pt x="179" y="69"/>
                    </a:cubicBezTo>
                    <a:cubicBezTo>
                      <a:pt x="178" y="73"/>
                      <a:pt x="178" y="73"/>
                      <a:pt x="178" y="73"/>
                    </a:cubicBezTo>
                    <a:cubicBezTo>
                      <a:pt x="170" y="78"/>
                      <a:pt x="170" y="78"/>
                      <a:pt x="170" y="78"/>
                    </a:cubicBezTo>
                    <a:cubicBezTo>
                      <a:pt x="162" y="82"/>
                      <a:pt x="162" y="82"/>
                      <a:pt x="162" y="82"/>
                    </a:cubicBezTo>
                    <a:cubicBezTo>
                      <a:pt x="158" y="87"/>
                      <a:pt x="158" y="87"/>
                      <a:pt x="158" y="87"/>
                    </a:cubicBezTo>
                    <a:cubicBezTo>
                      <a:pt x="150" y="88"/>
                      <a:pt x="150" y="88"/>
                      <a:pt x="150" y="88"/>
                    </a:cubicBezTo>
                    <a:cubicBezTo>
                      <a:pt x="143" y="91"/>
                      <a:pt x="143" y="91"/>
                      <a:pt x="143" y="91"/>
                    </a:cubicBezTo>
                    <a:cubicBezTo>
                      <a:pt x="138" y="98"/>
                      <a:pt x="138" y="98"/>
                      <a:pt x="138" y="98"/>
                    </a:cubicBezTo>
                    <a:cubicBezTo>
                      <a:pt x="134" y="100"/>
                      <a:pt x="134" y="100"/>
                      <a:pt x="134" y="100"/>
                    </a:cubicBezTo>
                    <a:cubicBezTo>
                      <a:pt x="129" y="99"/>
                      <a:pt x="129" y="99"/>
                      <a:pt x="129" y="99"/>
                    </a:cubicBezTo>
                    <a:cubicBezTo>
                      <a:pt x="122" y="96"/>
                      <a:pt x="122" y="96"/>
                      <a:pt x="122" y="96"/>
                    </a:cubicBezTo>
                    <a:cubicBezTo>
                      <a:pt x="111" y="96"/>
                      <a:pt x="111" y="96"/>
                      <a:pt x="111" y="96"/>
                    </a:cubicBezTo>
                    <a:cubicBezTo>
                      <a:pt x="94" y="96"/>
                      <a:pt x="94" y="96"/>
                      <a:pt x="94" y="96"/>
                    </a:cubicBezTo>
                    <a:cubicBezTo>
                      <a:pt x="85" y="95"/>
                      <a:pt x="85" y="95"/>
                      <a:pt x="85" y="95"/>
                    </a:cubicBezTo>
                    <a:cubicBezTo>
                      <a:pt x="84" y="89"/>
                      <a:pt x="84" y="89"/>
                      <a:pt x="84" y="89"/>
                    </a:cubicBezTo>
                    <a:cubicBezTo>
                      <a:pt x="83" y="77"/>
                      <a:pt x="83" y="77"/>
                      <a:pt x="83" y="77"/>
                    </a:cubicBezTo>
                    <a:cubicBezTo>
                      <a:pt x="85" y="69"/>
                      <a:pt x="85" y="69"/>
                      <a:pt x="85" y="69"/>
                    </a:cubicBezTo>
                    <a:cubicBezTo>
                      <a:pt x="85" y="60"/>
                      <a:pt x="85" y="60"/>
                      <a:pt x="85" y="60"/>
                    </a:cubicBezTo>
                    <a:cubicBezTo>
                      <a:pt x="84" y="54"/>
                      <a:pt x="84" y="54"/>
                      <a:pt x="84" y="54"/>
                    </a:cubicBezTo>
                    <a:cubicBezTo>
                      <a:pt x="76" y="60"/>
                      <a:pt x="76" y="60"/>
                      <a:pt x="76" y="60"/>
                    </a:cubicBezTo>
                    <a:cubicBezTo>
                      <a:pt x="66" y="67"/>
                      <a:pt x="66" y="67"/>
                      <a:pt x="66" y="67"/>
                    </a:cubicBezTo>
                    <a:cubicBezTo>
                      <a:pt x="59" y="70"/>
                      <a:pt x="59" y="70"/>
                      <a:pt x="59" y="70"/>
                    </a:cubicBezTo>
                    <a:cubicBezTo>
                      <a:pt x="42" y="68"/>
                      <a:pt x="42" y="68"/>
                      <a:pt x="42" y="68"/>
                    </a:cubicBezTo>
                    <a:cubicBezTo>
                      <a:pt x="41" y="60"/>
                      <a:pt x="41" y="60"/>
                      <a:pt x="41" y="60"/>
                    </a:cubicBezTo>
                    <a:cubicBezTo>
                      <a:pt x="33" y="55"/>
                      <a:pt x="33" y="55"/>
                      <a:pt x="33" y="55"/>
                    </a:cubicBezTo>
                    <a:cubicBezTo>
                      <a:pt x="28" y="52"/>
                      <a:pt x="28" y="52"/>
                      <a:pt x="28" y="52"/>
                    </a:cubicBezTo>
                    <a:cubicBezTo>
                      <a:pt x="21" y="52"/>
                      <a:pt x="21" y="52"/>
                      <a:pt x="21" y="52"/>
                    </a:cubicBezTo>
                    <a:cubicBezTo>
                      <a:pt x="23" y="48"/>
                      <a:pt x="23" y="48"/>
                      <a:pt x="23" y="48"/>
                    </a:cubicBezTo>
                    <a:cubicBezTo>
                      <a:pt x="23" y="40"/>
                      <a:pt x="23" y="40"/>
                      <a:pt x="23" y="40"/>
                    </a:cubicBezTo>
                    <a:cubicBezTo>
                      <a:pt x="18" y="35"/>
                      <a:pt x="18" y="35"/>
                      <a:pt x="18" y="35"/>
                    </a:cubicBezTo>
                    <a:cubicBezTo>
                      <a:pt x="11" y="27"/>
                      <a:pt x="11" y="27"/>
                      <a:pt x="11" y="27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5" y="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16" name="Freeform 10"/>
              <p:cNvSpPr>
                <a:spLocks/>
              </p:cNvSpPr>
              <p:nvPr/>
            </p:nvSpPr>
            <p:spPr bwMode="auto">
              <a:xfrm>
                <a:off x="7119938" y="1373188"/>
                <a:ext cx="1741487" cy="1196975"/>
              </a:xfrm>
              <a:custGeom>
                <a:avLst/>
                <a:gdLst>
                  <a:gd name="T0" fmla="*/ 87 w 463"/>
                  <a:gd name="T1" fmla="*/ 273 h 318"/>
                  <a:gd name="T2" fmla="*/ 185 w 463"/>
                  <a:gd name="T3" fmla="*/ 311 h 318"/>
                  <a:gd name="T4" fmla="*/ 215 w 463"/>
                  <a:gd name="T5" fmla="*/ 304 h 318"/>
                  <a:gd name="T6" fmla="*/ 235 w 463"/>
                  <a:gd name="T7" fmla="*/ 295 h 318"/>
                  <a:gd name="T8" fmla="*/ 252 w 463"/>
                  <a:gd name="T9" fmla="*/ 280 h 318"/>
                  <a:gd name="T10" fmla="*/ 290 w 463"/>
                  <a:gd name="T11" fmla="*/ 275 h 318"/>
                  <a:gd name="T12" fmla="*/ 319 w 463"/>
                  <a:gd name="T13" fmla="*/ 289 h 318"/>
                  <a:gd name="T14" fmla="*/ 405 w 463"/>
                  <a:gd name="T15" fmla="*/ 271 h 318"/>
                  <a:gd name="T16" fmla="*/ 404 w 463"/>
                  <a:gd name="T17" fmla="*/ 235 h 318"/>
                  <a:gd name="T18" fmla="*/ 453 w 463"/>
                  <a:gd name="T19" fmla="*/ 113 h 318"/>
                  <a:gd name="T20" fmla="*/ 409 w 463"/>
                  <a:gd name="T21" fmla="*/ 89 h 318"/>
                  <a:gd name="T22" fmla="*/ 393 w 463"/>
                  <a:gd name="T23" fmla="*/ 51 h 318"/>
                  <a:gd name="T24" fmla="*/ 367 w 463"/>
                  <a:gd name="T25" fmla="*/ 51 h 318"/>
                  <a:gd name="T26" fmla="*/ 352 w 463"/>
                  <a:gd name="T27" fmla="*/ 76 h 318"/>
                  <a:gd name="T28" fmla="*/ 335 w 463"/>
                  <a:gd name="T29" fmla="*/ 77 h 318"/>
                  <a:gd name="T30" fmla="*/ 321 w 463"/>
                  <a:gd name="T31" fmla="*/ 80 h 318"/>
                  <a:gd name="T32" fmla="*/ 312 w 463"/>
                  <a:gd name="T33" fmla="*/ 97 h 318"/>
                  <a:gd name="T34" fmla="*/ 297 w 463"/>
                  <a:gd name="T35" fmla="*/ 84 h 318"/>
                  <a:gd name="T36" fmla="*/ 292 w 463"/>
                  <a:gd name="T37" fmla="*/ 70 h 318"/>
                  <a:gd name="T38" fmla="*/ 289 w 463"/>
                  <a:gd name="T39" fmla="*/ 39 h 318"/>
                  <a:gd name="T40" fmla="*/ 280 w 463"/>
                  <a:gd name="T41" fmla="*/ 15 h 318"/>
                  <a:gd name="T42" fmla="*/ 266 w 463"/>
                  <a:gd name="T43" fmla="*/ 2 h 318"/>
                  <a:gd name="T44" fmla="*/ 255 w 463"/>
                  <a:gd name="T45" fmla="*/ 6 h 318"/>
                  <a:gd name="T46" fmla="*/ 240 w 463"/>
                  <a:gd name="T47" fmla="*/ 20 h 318"/>
                  <a:gd name="T48" fmla="*/ 222 w 463"/>
                  <a:gd name="T49" fmla="*/ 34 h 318"/>
                  <a:gd name="T50" fmla="*/ 209 w 463"/>
                  <a:gd name="T51" fmla="*/ 32 h 318"/>
                  <a:gd name="T52" fmla="*/ 196 w 463"/>
                  <a:gd name="T53" fmla="*/ 35 h 318"/>
                  <a:gd name="T54" fmla="*/ 182 w 463"/>
                  <a:gd name="T55" fmla="*/ 28 h 318"/>
                  <a:gd name="T56" fmla="*/ 166 w 463"/>
                  <a:gd name="T57" fmla="*/ 6 h 318"/>
                  <a:gd name="T58" fmla="*/ 155 w 463"/>
                  <a:gd name="T59" fmla="*/ 7 h 318"/>
                  <a:gd name="T60" fmla="*/ 144 w 463"/>
                  <a:gd name="T61" fmla="*/ 5 h 318"/>
                  <a:gd name="T62" fmla="*/ 118 w 463"/>
                  <a:gd name="T63" fmla="*/ 11 h 318"/>
                  <a:gd name="T64" fmla="*/ 99 w 463"/>
                  <a:gd name="T65" fmla="*/ 16 h 318"/>
                  <a:gd name="T66" fmla="*/ 107 w 463"/>
                  <a:gd name="T67" fmla="*/ 27 h 318"/>
                  <a:gd name="T68" fmla="*/ 117 w 463"/>
                  <a:gd name="T69" fmla="*/ 33 h 318"/>
                  <a:gd name="T70" fmla="*/ 114 w 463"/>
                  <a:gd name="T71" fmla="*/ 43 h 318"/>
                  <a:gd name="T72" fmla="*/ 100 w 463"/>
                  <a:gd name="T73" fmla="*/ 44 h 318"/>
                  <a:gd name="T74" fmla="*/ 98 w 463"/>
                  <a:gd name="T75" fmla="*/ 64 h 318"/>
                  <a:gd name="T76" fmla="*/ 106 w 463"/>
                  <a:gd name="T77" fmla="*/ 76 h 318"/>
                  <a:gd name="T78" fmla="*/ 109 w 463"/>
                  <a:gd name="T79" fmla="*/ 106 h 318"/>
                  <a:gd name="T80" fmla="*/ 104 w 463"/>
                  <a:gd name="T81" fmla="*/ 137 h 318"/>
                  <a:gd name="T82" fmla="*/ 101 w 463"/>
                  <a:gd name="T83" fmla="*/ 163 h 318"/>
                  <a:gd name="T84" fmla="*/ 83 w 463"/>
                  <a:gd name="T85" fmla="*/ 174 h 318"/>
                  <a:gd name="T86" fmla="*/ 70 w 463"/>
                  <a:gd name="T87" fmla="*/ 177 h 318"/>
                  <a:gd name="T88" fmla="*/ 42 w 463"/>
                  <a:gd name="T89" fmla="*/ 182 h 318"/>
                  <a:gd name="T90" fmla="*/ 21 w 463"/>
                  <a:gd name="T91" fmla="*/ 200 h 318"/>
                  <a:gd name="T92" fmla="*/ 13 w 463"/>
                  <a:gd name="T93" fmla="*/ 217 h 318"/>
                  <a:gd name="T94" fmla="*/ 8 w 463"/>
                  <a:gd name="T95" fmla="*/ 236 h 3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463" h="318">
                    <a:moveTo>
                      <a:pt x="0" y="245"/>
                    </a:moveTo>
                    <a:cubicBezTo>
                      <a:pt x="12" y="252"/>
                      <a:pt x="12" y="252"/>
                      <a:pt x="12" y="252"/>
                    </a:cubicBezTo>
                    <a:cubicBezTo>
                      <a:pt x="12" y="252"/>
                      <a:pt x="68" y="270"/>
                      <a:pt x="80" y="270"/>
                    </a:cubicBezTo>
                    <a:cubicBezTo>
                      <a:pt x="83" y="270"/>
                      <a:pt x="87" y="273"/>
                      <a:pt x="87" y="273"/>
                    </a:cubicBezTo>
                    <a:cubicBezTo>
                      <a:pt x="94" y="278"/>
                      <a:pt x="94" y="278"/>
                      <a:pt x="94" y="278"/>
                    </a:cubicBezTo>
                    <a:cubicBezTo>
                      <a:pt x="94" y="278"/>
                      <a:pt x="165" y="317"/>
                      <a:pt x="173" y="317"/>
                    </a:cubicBezTo>
                    <a:cubicBezTo>
                      <a:pt x="181" y="318"/>
                      <a:pt x="181" y="315"/>
                      <a:pt x="181" y="315"/>
                    </a:cubicBezTo>
                    <a:cubicBezTo>
                      <a:pt x="185" y="311"/>
                      <a:pt x="185" y="311"/>
                      <a:pt x="185" y="311"/>
                    </a:cubicBezTo>
                    <a:cubicBezTo>
                      <a:pt x="190" y="306"/>
                      <a:pt x="190" y="306"/>
                      <a:pt x="190" y="306"/>
                    </a:cubicBezTo>
                    <a:cubicBezTo>
                      <a:pt x="197" y="305"/>
                      <a:pt x="197" y="305"/>
                      <a:pt x="197" y="305"/>
                    </a:cubicBezTo>
                    <a:cubicBezTo>
                      <a:pt x="206" y="308"/>
                      <a:pt x="206" y="308"/>
                      <a:pt x="206" y="308"/>
                    </a:cubicBezTo>
                    <a:cubicBezTo>
                      <a:pt x="215" y="304"/>
                      <a:pt x="215" y="304"/>
                      <a:pt x="215" y="304"/>
                    </a:cubicBezTo>
                    <a:cubicBezTo>
                      <a:pt x="221" y="304"/>
                      <a:pt x="221" y="304"/>
                      <a:pt x="221" y="304"/>
                    </a:cubicBezTo>
                    <a:cubicBezTo>
                      <a:pt x="225" y="302"/>
                      <a:pt x="225" y="302"/>
                      <a:pt x="225" y="302"/>
                    </a:cubicBezTo>
                    <a:cubicBezTo>
                      <a:pt x="227" y="297"/>
                      <a:pt x="227" y="297"/>
                      <a:pt x="227" y="297"/>
                    </a:cubicBezTo>
                    <a:cubicBezTo>
                      <a:pt x="235" y="295"/>
                      <a:pt x="235" y="295"/>
                      <a:pt x="235" y="295"/>
                    </a:cubicBezTo>
                    <a:cubicBezTo>
                      <a:pt x="246" y="294"/>
                      <a:pt x="246" y="294"/>
                      <a:pt x="246" y="294"/>
                    </a:cubicBezTo>
                    <a:cubicBezTo>
                      <a:pt x="249" y="289"/>
                      <a:pt x="249" y="289"/>
                      <a:pt x="249" y="289"/>
                    </a:cubicBezTo>
                    <a:cubicBezTo>
                      <a:pt x="252" y="286"/>
                      <a:pt x="252" y="286"/>
                      <a:pt x="252" y="286"/>
                    </a:cubicBezTo>
                    <a:cubicBezTo>
                      <a:pt x="252" y="280"/>
                      <a:pt x="252" y="280"/>
                      <a:pt x="252" y="280"/>
                    </a:cubicBezTo>
                    <a:cubicBezTo>
                      <a:pt x="261" y="275"/>
                      <a:pt x="261" y="275"/>
                      <a:pt x="261" y="275"/>
                    </a:cubicBezTo>
                    <a:cubicBezTo>
                      <a:pt x="261" y="270"/>
                      <a:pt x="261" y="270"/>
                      <a:pt x="261" y="270"/>
                    </a:cubicBezTo>
                    <a:cubicBezTo>
                      <a:pt x="287" y="268"/>
                      <a:pt x="287" y="268"/>
                      <a:pt x="287" y="268"/>
                    </a:cubicBezTo>
                    <a:cubicBezTo>
                      <a:pt x="290" y="275"/>
                      <a:pt x="290" y="275"/>
                      <a:pt x="290" y="275"/>
                    </a:cubicBezTo>
                    <a:cubicBezTo>
                      <a:pt x="296" y="280"/>
                      <a:pt x="296" y="280"/>
                      <a:pt x="296" y="280"/>
                    </a:cubicBezTo>
                    <a:cubicBezTo>
                      <a:pt x="304" y="289"/>
                      <a:pt x="304" y="289"/>
                      <a:pt x="304" y="289"/>
                    </a:cubicBezTo>
                    <a:cubicBezTo>
                      <a:pt x="312" y="288"/>
                      <a:pt x="312" y="288"/>
                      <a:pt x="312" y="288"/>
                    </a:cubicBezTo>
                    <a:cubicBezTo>
                      <a:pt x="319" y="289"/>
                      <a:pt x="319" y="289"/>
                      <a:pt x="319" y="289"/>
                    </a:cubicBezTo>
                    <a:cubicBezTo>
                      <a:pt x="361" y="289"/>
                      <a:pt x="361" y="289"/>
                      <a:pt x="361" y="289"/>
                    </a:cubicBezTo>
                    <a:cubicBezTo>
                      <a:pt x="398" y="289"/>
                      <a:pt x="398" y="289"/>
                      <a:pt x="398" y="289"/>
                    </a:cubicBezTo>
                    <a:cubicBezTo>
                      <a:pt x="404" y="284"/>
                      <a:pt x="404" y="284"/>
                      <a:pt x="404" y="284"/>
                    </a:cubicBezTo>
                    <a:cubicBezTo>
                      <a:pt x="405" y="271"/>
                      <a:pt x="405" y="271"/>
                      <a:pt x="405" y="271"/>
                    </a:cubicBezTo>
                    <a:cubicBezTo>
                      <a:pt x="409" y="261"/>
                      <a:pt x="409" y="261"/>
                      <a:pt x="409" y="261"/>
                    </a:cubicBezTo>
                    <a:cubicBezTo>
                      <a:pt x="410" y="250"/>
                      <a:pt x="410" y="250"/>
                      <a:pt x="410" y="250"/>
                    </a:cubicBezTo>
                    <a:cubicBezTo>
                      <a:pt x="407" y="241"/>
                      <a:pt x="407" y="241"/>
                      <a:pt x="407" y="241"/>
                    </a:cubicBezTo>
                    <a:cubicBezTo>
                      <a:pt x="404" y="235"/>
                      <a:pt x="404" y="235"/>
                      <a:pt x="404" y="235"/>
                    </a:cubicBezTo>
                    <a:cubicBezTo>
                      <a:pt x="458" y="126"/>
                      <a:pt x="458" y="126"/>
                      <a:pt x="458" y="126"/>
                    </a:cubicBezTo>
                    <a:cubicBezTo>
                      <a:pt x="460" y="116"/>
                      <a:pt x="460" y="116"/>
                      <a:pt x="460" y="116"/>
                    </a:cubicBezTo>
                    <a:cubicBezTo>
                      <a:pt x="463" y="111"/>
                      <a:pt x="463" y="111"/>
                      <a:pt x="463" y="111"/>
                    </a:cubicBezTo>
                    <a:cubicBezTo>
                      <a:pt x="453" y="113"/>
                      <a:pt x="453" y="113"/>
                      <a:pt x="453" y="113"/>
                    </a:cubicBezTo>
                    <a:cubicBezTo>
                      <a:pt x="445" y="108"/>
                      <a:pt x="445" y="108"/>
                      <a:pt x="445" y="108"/>
                    </a:cubicBezTo>
                    <a:cubicBezTo>
                      <a:pt x="436" y="101"/>
                      <a:pt x="436" y="101"/>
                      <a:pt x="436" y="101"/>
                    </a:cubicBezTo>
                    <a:cubicBezTo>
                      <a:pt x="415" y="99"/>
                      <a:pt x="415" y="99"/>
                      <a:pt x="415" y="99"/>
                    </a:cubicBezTo>
                    <a:cubicBezTo>
                      <a:pt x="409" y="89"/>
                      <a:pt x="409" y="89"/>
                      <a:pt x="409" y="89"/>
                    </a:cubicBezTo>
                    <a:cubicBezTo>
                      <a:pt x="409" y="89"/>
                      <a:pt x="396" y="72"/>
                      <a:pt x="395" y="72"/>
                    </a:cubicBezTo>
                    <a:cubicBezTo>
                      <a:pt x="393" y="74"/>
                      <a:pt x="394" y="67"/>
                      <a:pt x="394" y="67"/>
                    </a:cubicBezTo>
                    <a:cubicBezTo>
                      <a:pt x="394" y="58"/>
                      <a:pt x="394" y="58"/>
                      <a:pt x="394" y="58"/>
                    </a:cubicBezTo>
                    <a:cubicBezTo>
                      <a:pt x="393" y="51"/>
                      <a:pt x="393" y="51"/>
                      <a:pt x="393" y="51"/>
                    </a:cubicBezTo>
                    <a:cubicBezTo>
                      <a:pt x="388" y="50"/>
                      <a:pt x="388" y="50"/>
                      <a:pt x="388" y="50"/>
                    </a:cubicBezTo>
                    <a:cubicBezTo>
                      <a:pt x="380" y="50"/>
                      <a:pt x="380" y="50"/>
                      <a:pt x="380" y="50"/>
                    </a:cubicBezTo>
                    <a:cubicBezTo>
                      <a:pt x="370" y="50"/>
                      <a:pt x="370" y="50"/>
                      <a:pt x="370" y="50"/>
                    </a:cubicBezTo>
                    <a:cubicBezTo>
                      <a:pt x="367" y="51"/>
                      <a:pt x="367" y="51"/>
                      <a:pt x="367" y="51"/>
                    </a:cubicBezTo>
                    <a:cubicBezTo>
                      <a:pt x="363" y="57"/>
                      <a:pt x="363" y="57"/>
                      <a:pt x="363" y="57"/>
                    </a:cubicBezTo>
                    <a:cubicBezTo>
                      <a:pt x="356" y="65"/>
                      <a:pt x="356" y="65"/>
                      <a:pt x="356" y="65"/>
                    </a:cubicBezTo>
                    <a:cubicBezTo>
                      <a:pt x="353" y="70"/>
                      <a:pt x="353" y="70"/>
                      <a:pt x="353" y="70"/>
                    </a:cubicBezTo>
                    <a:cubicBezTo>
                      <a:pt x="353" y="70"/>
                      <a:pt x="352" y="76"/>
                      <a:pt x="352" y="76"/>
                    </a:cubicBezTo>
                    <a:cubicBezTo>
                      <a:pt x="352" y="77"/>
                      <a:pt x="350" y="79"/>
                      <a:pt x="350" y="79"/>
                    </a:cubicBezTo>
                    <a:cubicBezTo>
                      <a:pt x="346" y="80"/>
                      <a:pt x="346" y="80"/>
                      <a:pt x="346" y="80"/>
                    </a:cubicBezTo>
                    <a:cubicBezTo>
                      <a:pt x="340" y="80"/>
                      <a:pt x="340" y="80"/>
                      <a:pt x="340" y="80"/>
                    </a:cubicBezTo>
                    <a:cubicBezTo>
                      <a:pt x="335" y="77"/>
                      <a:pt x="335" y="77"/>
                      <a:pt x="335" y="77"/>
                    </a:cubicBezTo>
                    <a:cubicBezTo>
                      <a:pt x="332" y="73"/>
                      <a:pt x="332" y="73"/>
                      <a:pt x="332" y="73"/>
                    </a:cubicBezTo>
                    <a:cubicBezTo>
                      <a:pt x="327" y="74"/>
                      <a:pt x="327" y="74"/>
                      <a:pt x="327" y="74"/>
                    </a:cubicBezTo>
                    <a:cubicBezTo>
                      <a:pt x="327" y="74"/>
                      <a:pt x="324" y="76"/>
                      <a:pt x="324" y="76"/>
                    </a:cubicBezTo>
                    <a:cubicBezTo>
                      <a:pt x="323" y="77"/>
                      <a:pt x="321" y="80"/>
                      <a:pt x="321" y="80"/>
                    </a:cubicBezTo>
                    <a:cubicBezTo>
                      <a:pt x="321" y="87"/>
                      <a:pt x="321" y="87"/>
                      <a:pt x="321" y="87"/>
                    </a:cubicBezTo>
                    <a:cubicBezTo>
                      <a:pt x="320" y="96"/>
                      <a:pt x="320" y="96"/>
                      <a:pt x="320" y="96"/>
                    </a:cubicBezTo>
                    <a:cubicBezTo>
                      <a:pt x="316" y="97"/>
                      <a:pt x="316" y="97"/>
                      <a:pt x="316" y="97"/>
                    </a:cubicBezTo>
                    <a:cubicBezTo>
                      <a:pt x="312" y="97"/>
                      <a:pt x="312" y="97"/>
                      <a:pt x="312" y="97"/>
                    </a:cubicBezTo>
                    <a:cubicBezTo>
                      <a:pt x="312" y="97"/>
                      <a:pt x="308" y="95"/>
                      <a:pt x="307" y="94"/>
                    </a:cubicBezTo>
                    <a:cubicBezTo>
                      <a:pt x="307" y="94"/>
                      <a:pt x="305" y="92"/>
                      <a:pt x="305" y="92"/>
                    </a:cubicBezTo>
                    <a:cubicBezTo>
                      <a:pt x="305" y="92"/>
                      <a:pt x="301" y="89"/>
                      <a:pt x="301" y="88"/>
                    </a:cubicBezTo>
                    <a:cubicBezTo>
                      <a:pt x="300" y="88"/>
                      <a:pt x="297" y="84"/>
                      <a:pt x="297" y="84"/>
                    </a:cubicBezTo>
                    <a:cubicBezTo>
                      <a:pt x="297" y="84"/>
                      <a:pt x="294" y="81"/>
                      <a:pt x="294" y="81"/>
                    </a:cubicBezTo>
                    <a:cubicBezTo>
                      <a:pt x="294" y="80"/>
                      <a:pt x="292" y="78"/>
                      <a:pt x="292" y="78"/>
                    </a:cubicBezTo>
                    <a:cubicBezTo>
                      <a:pt x="292" y="75"/>
                      <a:pt x="292" y="75"/>
                      <a:pt x="292" y="75"/>
                    </a:cubicBezTo>
                    <a:cubicBezTo>
                      <a:pt x="292" y="70"/>
                      <a:pt x="292" y="70"/>
                      <a:pt x="292" y="70"/>
                    </a:cubicBezTo>
                    <a:cubicBezTo>
                      <a:pt x="292" y="59"/>
                      <a:pt x="292" y="59"/>
                      <a:pt x="292" y="59"/>
                    </a:cubicBezTo>
                    <a:cubicBezTo>
                      <a:pt x="292" y="59"/>
                      <a:pt x="291" y="54"/>
                      <a:pt x="291" y="54"/>
                    </a:cubicBezTo>
                    <a:cubicBezTo>
                      <a:pt x="291" y="54"/>
                      <a:pt x="290" y="47"/>
                      <a:pt x="290" y="46"/>
                    </a:cubicBezTo>
                    <a:cubicBezTo>
                      <a:pt x="290" y="46"/>
                      <a:pt x="289" y="39"/>
                      <a:pt x="289" y="39"/>
                    </a:cubicBezTo>
                    <a:cubicBezTo>
                      <a:pt x="289" y="39"/>
                      <a:pt x="289" y="33"/>
                      <a:pt x="289" y="33"/>
                    </a:cubicBezTo>
                    <a:cubicBezTo>
                      <a:pt x="288" y="32"/>
                      <a:pt x="286" y="28"/>
                      <a:pt x="286" y="28"/>
                    </a:cubicBezTo>
                    <a:cubicBezTo>
                      <a:pt x="285" y="27"/>
                      <a:pt x="283" y="22"/>
                      <a:pt x="283" y="22"/>
                    </a:cubicBezTo>
                    <a:cubicBezTo>
                      <a:pt x="280" y="15"/>
                      <a:pt x="280" y="15"/>
                      <a:pt x="280" y="15"/>
                    </a:cubicBezTo>
                    <a:cubicBezTo>
                      <a:pt x="280" y="15"/>
                      <a:pt x="278" y="10"/>
                      <a:pt x="277" y="9"/>
                    </a:cubicBezTo>
                    <a:cubicBezTo>
                      <a:pt x="277" y="8"/>
                      <a:pt x="275" y="4"/>
                      <a:pt x="275" y="4"/>
                    </a:cubicBezTo>
                    <a:cubicBezTo>
                      <a:pt x="274" y="4"/>
                      <a:pt x="274" y="2"/>
                      <a:pt x="274" y="2"/>
                    </a:cubicBezTo>
                    <a:cubicBezTo>
                      <a:pt x="266" y="2"/>
                      <a:pt x="266" y="2"/>
                      <a:pt x="266" y="2"/>
                    </a:cubicBezTo>
                    <a:cubicBezTo>
                      <a:pt x="265" y="0"/>
                      <a:pt x="265" y="0"/>
                      <a:pt x="265" y="0"/>
                    </a:cubicBezTo>
                    <a:cubicBezTo>
                      <a:pt x="263" y="1"/>
                      <a:pt x="263" y="1"/>
                      <a:pt x="263" y="1"/>
                    </a:cubicBezTo>
                    <a:cubicBezTo>
                      <a:pt x="261" y="3"/>
                      <a:pt x="261" y="3"/>
                      <a:pt x="261" y="3"/>
                    </a:cubicBezTo>
                    <a:cubicBezTo>
                      <a:pt x="255" y="6"/>
                      <a:pt x="255" y="6"/>
                      <a:pt x="255" y="6"/>
                    </a:cubicBezTo>
                    <a:cubicBezTo>
                      <a:pt x="254" y="11"/>
                      <a:pt x="254" y="11"/>
                      <a:pt x="254" y="11"/>
                    </a:cubicBezTo>
                    <a:cubicBezTo>
                      <a:pt x="250" y="15"/>
                      <a:pt x="250" y="15"/>
                      <a:pt x="250" y="15"/>
                    </a:cubicBezTo>
                    <a:cubicBezTo>
                      <a:pt x="246" y="20"/>
                      <a:pt x="246" y="20"/>
                      <a:pt x="246" y="20"/>
                    </a:cubicBezTo>
                    <a:cubicBezTo>
                      <a:pt x="240" y="20"/>
                      <a:pt x="240" y="20"/>
                      <a:pt x="240" y="20"/>
                    </a:cubicBezTo>
                    <a:cubicBezTo>
                      <a:pt x="235" y="22"/>
                      <a:pt x="235" y="22"/>
                      <a:pt x="235" y="22"/>
                    </a:cubicBezTo>
                    <a:cubicBezTo>
                      <a:pt x="232" y="25"/>
                      <a:pt x="232" y="25"/>
                      <a:pt x="232" y="25"/>
                    </a:cubicBezTo>
                    <a:cubicBezTo>
                      <a:pt x="227" y="28"/>
                      <a:pt x="227" y="28"/>
                      <a:pt x="227" y="28"/>
                    </a:cubicBezTo>
                    <a:cubicBezTo>
                      <a:pt x="222" y="34"/>
                      <a:pt x="222" y="34"/>
                      <a:pt x="222" y="34"/>
                    </a:cubicBezTo>
                    <a:cubicBezTo>
                      <a:pt x="217" y="35"/>
                      <a:pt x="217" y="35"/>
                      <a:pt x="217" y="35"/>
                    </a:cubicBezTo>
                    <a:cubicBezTo>
                      <a:pt x="212" y="36"/>
                      <a:pt x="212" y="36"/>
                      <a:pt x="212" y="36"/>
                    </a:cubicBezTo>
                    <a:cubicBezTo>
                      <a:pt x="209" y="34"/>
                      <a:pt x="209" y="34"/>
                      <a:pt x="209" y="34"/>
                    </a:cubicBezTo>
                    <a:cubicBezTo>
                      <a:pt x="209" y="32"/>
                      <a:pt x="209" y="32"/>
                      <a:pt x="209" y="32"/>
                    </a:cubicBezTo>
                    <a:cubicBezTo>
                      <a:pt x="205" y="32"/>
                      <a:pt x="205" y="32"/>
                      <a:pt x="205" y="32"/>
                    </a:cubicBezTo>
                    <a:cubicBezTo>
                      <a:pt x="203" y="32"/>
                      <a:pt x="203" y="32"/>
                      <a:pt x="203" y="32"/>
                    </a:cubicBezTo>
                    <a:cubicBezTo>
                      <a:pt x="201" y="35"/>
                      <a:pt x="201" y="35"/>
                      <a:pt x="201" y="35"/>
                    </a:cubicBezTo>
                    <a:cubicBezTo>
                      <a:pt x="196" y="35"/>
                      <a:pt x="196" y="35"/>
                      <a:pt x="196" y="35"/>
                    </a:cubicBezTo>
                    <a:cubicBezTo>
                      <a:pt x="189" y="35"/>
                      <a:pt x="189" y="35"/>
                      <a:pt x="189" y="35"/>
                    </a:cubicBezTo>
                    <a:cubicBezTo>
                      <a:pt x="187" y="34"/>
                      <a:pt x="187" y="34"/>
                      <a:pt x="187" y="34"/>
                    </a:cubicBezTo>
                    <a:cubicBezTo>
                      <a:pt x="187" y="34"/>
                      <a:pt x="186" y="32"/>
                      <a:pt x="185" y="31"/>
                    </a:cubicBezTo>
                    <a:cubicBezTo>
                      <a:pt x="185" y="31"/>
                      <a:pt x="182" y="28"/>
                      <a:pt x="182" y="28"/>
                    </a:cubicBezTo>
                    <a:cubicBezTo>
                      <a:pt x="179" y="26"/>
                      <a:pt x="179" y="26"/>
                      <a:pt x="179" y="26"/>
                    </a:cubicBezTo>
                    <a:cubicBezTo>
                      <a:pt x="169" y="26"/>
                      <a:pt x="169" y="26"/>
                      <a:pt x="169" y="26"/>
                    </a:cubicBezTo>
                    <a:cubicBezTo>
                      <a:pt x="168" y="10"/>
                      <a:pt x="168" y="10"/>
                      <a:pt x="168" y="10"/>
                    </a:cubicBezTo>
                    <a:cubicBezTo>
                      <a:pt x="166" y="6"/>
                      <a:pt x="166" y="6"/>
                      <a:pt x="166" y="6"/>
                    </a:cubicBezTo>
                    <a:cubicBezTo>
                      <a:pt x="164" y="3"/>
                      <a:pt x="164" y="3"/>
                      <a:pt x="164" y="3"/>
                    </a:cubicBezTo>
                    <a:cubicBezTo>
                      <a:pt x="162" y="2"/>
                      <a:pt x="162" y="2"/>
                      <a:pt x="162" y="2"/>
                    </a:cubicBezTo>
                    <a:cubicBezTo>
                      <a:pt x="158" y="4"/>
                      <a:pt x="158" y="4"/>
                      <a:pt x="158" y="4"/>
                    </a:cubicBezTo>
                    <a:cubicBezTo>
                      <a:pt x="155" y="7"/>
                      <a:pt x="155" y="7"/>
                      <a:pt x="155" y="7"/>
                    </a:cubicBezTo>
                    <a:cubicBezTo>
                      <a:pt x="153" y="10"/>
                      <a:pt x="153" y="10"/>
                      <a:pt x="153" y="10"/>
                    </a:cubicBezTo>
                    <a:cubicBezTo>
                      <a:pt x="149" y="13"/>
                      <a:pt x="149" y="13"/>
                      <a:pt x="149" y="13"/>
                    </a:cubicBezTo>
                    <a:cubicBezTo>
                      <a:pt x="145" y="8"/>
                      <a:pt x="145" y="8"/>
                      <a:pt x="145" y="8"/>
                    </a:cubicBezTo>
                    <a:cubicBezTo>
                      <a:pt x="144" y="5"/>
                      <a:pt x="144" y="5"/>
                      <a:pt x="144" y="5"/>
                    </a:cubicBezTo>
                    <a:cubicBezTo>
                      <a:pt x="141" y="9"/>
                      <a:pt x="141" y="9"/>
                      <a:pt x="141" y="9"/>
                    </a:cubicBezTo>
                    <a:cubicBezTo>
                      <a:pt x="139" y="12"/>
                      <a:pt x="139" y="12"/>
                      <a:pt x="139" y="12"/>
                    </a:cubicBezTo>
                    <a:cubicBezTo>
                      <a:pt x="127" y="12"/>
                      <a:pt x="127" y="12"/>
                      <a:pt x="127" y="12"/>
                    </a:cubicBezTo>
                    <a:cubicBezTo>
                      <a:pt x="118" y="11"/>
                      <a:pt x="118" y="11"/>
                      <a:pt x="118" y="11"/>
                    </a:cubicBezTo>
                    <a:cubicBezTo>
                      <a:pt x="106" y="11"/>
                      <a:pt x="106" y="11"/>
                      <a:pt x="106" y="11"/>
                    </a:cubicBezTo>
                    <a:cubicBezTo>
                      <a:pt x="106" y="11"/>
                      <a:pt x="104" y="12"/>
                      <a:pt x="103" y="12"/>
                    </a:cubicBezTo>
                    <a:cubicBezTo>
                      <a:pt x="103" y="12"/>
                      <a:pt x="100" y="14"/>
                      <a:pt x="100" y="14"/>
                    </a:cubicBezTo>
                    <a:cubicBezTo>
                      <a:pt x="100" y="14"/>
                      <a:pt x="99" y="16"/>
                      <a:pt x="99" y="16"/>
                    </a:cubicBezTo>
                    <a:cubicBezTo>
                      <a:pt x="99" y="17"/>
                      <a:pt x="99" y="22"/>
                      <a:pt x="99" y="22"/>
                    </a:cubicBezTo>
                    <a:cubicBezTo>
                      <a:pt x="100" y="25"/>
                      <a:pt x="100" y="25"/>
                      <a:pt x="100" y="25"/>
                    </a:cubicBezTo>
                    <a:cubicBezTo>
                      <a:pt x="100" y="25"/>
                      <a:pt x="101" y="27"/>
                      <a:pt x="102" y="27"/>
                    </a:cubicBezTo>
                    <a:cubicBezTo>
                      <a:pt x="103" y="27"/>
                      <a:pt x="107" y="27"/>
                      <a:pt x="107" y="27"/>
                    </a:cubicBezTo>
                    <a:cubicBezTo>
                      <a:pt x="107" y="27"/>
                      <a:pt x="111" y="27"/>
                      <a:pt x="111" y="27"/>
                    </a:cubicBezTo>
                    <a:cubicBezTo>
                      <a:pt x="112" y="27"/>
                      <a:pt x="113" y="28"/>
                      <a:pt x="113" y="28"/>
                    </a:cubicBezTo>
                    <a:cubicBezTo>
                      <a:pt x="113" y="28"/>
                      <a:pt x="115" y="30"/>
                      <a:pt x="115" y="30"/>
                    </a:cubicBezTo>
                    <a:cubicBezTo>
                      <a:pt x="115" y="30"/>
                      <a:pt x="117" y="33"/>
                      <a:pt x="117" y="33"/>
                    </a:cubicBezTo>
                    <a:cubicBezTo>
                      <a:pt x="118" y="37"/>
                      <a:pt x="118" y="37"/>
                      <a:pt x="118" y="37"/>
                    </a:cubicBezTo>
                    <a:cubicBezTo>
                      <a:pt x="118" y="37"/>
                      <a:pt x="118" y="40"/>
                      <a:pt x="118" y="40"/>
                    </a:cubicBezTo>
                    <a:cubicBezTo>
                      <a:pt x="118" y="41"/>
                      <a:pt x="117" y="43"/>
                      <a:pt x="117" y="43"/>
                    </a:cubicBezTo>
                    <a:cubicBezTo>
                      <a:pt x="114" y="43"/>
                      <a:pt x="114" y="43"/>
                      <a:pt x="114" y="43"/>
                    </a:cubicBezTo>
                    <a:cubicBezTo>
                      <a:pt x="109" y="44"/>
                      <a:pt x="109" y="44"/>
                      <a:pt x="109" y="44"/>
                    </a:cubicBezTo>
                    <a:cubicBezTo>
                      <a:pt x="108" y="43"/>
                      <a:pt x="108" y="43"/>
                      <a:pt x="108" y="43"/>
                    </a:cubicBezTo>
                    <a:cubicBezTo>
                      <a:pt x="104" y="42"/>
                      <a:pt x="104" y="42"/>
                      <a:pt x="104" y="42"/>
                    </a:cubicBezTo>
                    <a:cubicBezTo>
                      <a:pt x="100" y="44"/>
                      <a:pt x="100" y="44"/>
                      <a:pt x="100" y="44"/>
                    </a:cubicBezTo>
                    <a:cubicBezTo>
                      <a:pt x="95" y="44"/>
                      <a:pt x="95" y="44"/>
                      <a:pt x="95" y="44"/>
                    </a:cubicBezTo>
                    <a:cubicBezTo>
                      <a:pt x="95" y="48"/>
                      <a:pt x="95" y="48"/>
                      <a:pt x="95" y="48"/>
                    </a:cubicBezTo>
                    <a:cubicBezTo>
                      <a:pt x="95" y="62"/>
                      <a:pt x="95" y="62"/>
                      <a:pt x="95" y="62"/>
                    </a:cubicBezTo>
                    <a:cubicBezTo>
                      <a:pt x="98" y="64"/>
                      <a:pt x="98" y="64"/>
                      <a:pt x="98" y="64"/>
                    </a:cubicBezTo>
                    <a:cubicBezTo>
                      <a:pt x="98" y="64"/>
                      <a:pt x="100" y="66"/>
                      <a:pt x="101" y="66"/>
                    </a:cubicBezTo>
                    <a:cubicBezTo>
                      <a:pt x="101" y="67"/>
                      <a:pt x="103" y="68"/>
                      <a:pt x="104" y="68"/>
                    </a:cubicBezTo>
                    <a:cubicBezTo>
                      <a:pt x="104" y="69"/>
                      <a:pt x="106" y="70"/>
                      <a:pt x="106" y="70"/>
                    </a:cubicBezTo>
                    <a:cubicBezTo>
                      <a:pt x="106" y="76"/>
                      <a:pt x="106" y="76"/>
                      <a:pt x="106" y="76"/>
                    </a:cubicBezTo>
                    <a:cubicBezTo>
                      <a:pt x="106" y="80"/>
                      <a:pt x="106" y="80"/>
                      <a:pt x="106" y="80"/>
                    </a:cubicBezTo>
                    <a:cubicBezTo>
                      <a:pt x="109" y="84"/>
                      <a:pt x="109" y="84"/>
                      <a:pt x="109" y="84"/>
                    </a:cubicBezTo>
                    <a:cubicBezTo>
                      <a:pt x="111" y="89"/>
                      <a:pt x="111" y="89"/>
                      <a:pt x="111" y="89"/>
                    </a:cubicBezTo>
                    <a:cubicBezTo>
                      <a:pt x="109" y="106"/>
                      <a:pt x="109" y="106"/>
                      <a:pt x="109" y="106"/>
                    </a:cubicBezTo>
                    <a:cubicBezTo>
                      <a:pt x="109" y="114"/>
                      <a:pt x="109" y="114"/>
                      <a:pt x="109" y="114"/>
                    </a:cubicBezTo>
                    <a:cubicBezTo>
                      <a:pt x="109" y="114"/>
                      <a:pt x="107" y="120"/>
                      <a:pt x="107" y="121"/>
                    </a:cubicBezTo>
                    <a:cubicBezTo>
                      <a:pt x="107" y="122"/>
                      <a:pt x="105" y="129"/>
                      <a:pt x="105" y="129"/>
                    </a:cubicBezTo>
                    <a:cubicBezTo>
                      <a:pt x="104" y="137"/>
                      <a:pt x="104" y="137"/>
                      <a:pt x="104" y="137"/>
                    </a:cubicBezTo>
                    <a:cubicBezTo>
                      <a:pt x="104" y="137"/>
                      <a:pt x="103" y="139"/>
                      <a:pt x="103" y="140"/>
                    </a:cubicBezTo>
                    <a:cubicBezTo>
                      <a:pt x="103" y="141"/>
                      <a:pt x="102" y="151"/>
                      <a:pt x="102" y="151"/>
                    </a:cubicBezTo>
                    <a:cubicBezTo>
                      <a:pt x="102" y="151"/>
                      <a:pt x="101" y="155"/>
                      <a:pt x="101" y="156"/>
                    </a:cubicBezTo>
                    <a:cubicBezTo>
                      <a:pt x="100" y="157"/>
                      <a:pt x="101" y="163"/>
                      <a:pt x="101" y="163"/>
                    </a:cubicBezTo>
                    <a:cubicBezTo>
                      <a:pt x="101" y="163"/>
                      <a:pt x="98" y="171"/>
                      <a:pt x="98" y="172"/>
                    </a:cubicBezTo>
                    <a:cubicBezTo>
                      <a:pt x="97" y="172"/>
                      <a:pt x="95" y="176"/>
                      <a:pt x="94" y="176"/>
                    </a:cubicBezTo>
                    <a:cubicBezTo>
                      <a:pt x="94" y="176"/>
                      <a:pt x="89" y="176"/>
                      <a:pt x="89" y="176"/>
                    </a:cubicBezTo>
                    <a:cubicBezTo>
                      <a:pt x="88" y="176"/>
                      <a:pt x="84" y="174"/>
                      <a:pt x="83" y="174"/>
                    </a:cubicBezTo>
                    <a:cubicBezTo>
                      <a:pt x="83" y="174"/>
                      <a:pt x="81" y="172"/>
                      <a:pt x="81" y="172"/>
                    </a:cubicBezTo>
                    <a:cubicBezTo>
                      <a:pt x="75" y="172"/>
                      <a:pt x="75" y="172"/>
                      <a:pt x="75" y="172"/>
                    </a:cubicBezTo>
                    <a:cubicBezTo>
                      <a:pt x="71" y="174"/>
                      <a:pt x="71" y="174"/>
                      <a:pt x="71" y="174"/>
                    </a:cubicBezTo>
                    <a:cubicBezTo>
                      <a:pt x="70" y="177"/>
                      <a:pt x="70" y="177"/>
                      <a:pt x="70" y="177"/>
                    </a:cubicBezTo>
                    <a:cubicBezTo>
                      <a:pt x="63" y="179"/>
                      <a:pt x="63" y="179"/>
                      <a:pt x="63" y="179"/>
                    </a:cubicBezTo>
                    <a:cubicBezTo>
                      <a:pt x="54" y="180"/>
                      <a:pt x="54" y="180"/>
                      <a:pt x="54" y="180"/>
                    </a:cubicBezTo>
                    <a:cubicBezTo>
                      <a:pt x="46" y="180"/>
                      <a:pt x="46" y="180"/>
                      <a:pt x="46" y="180"/>
                    </a:cubicBezTo>
                    <a:cubicBezTo>
                      <a:pt x="42" y="182"/>
                      <a:pt x="42" y="182"/>
                      <a:pt x="42" y="182"/>
                    </a:cubicBezTo>
                    <a:cubicBezTo>
                      <a:pt x="36" y="185"/>
                      <a:pt x="36" y="185"/>
                      <a:pt x="36" y="185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32" y="188"/>
                      <a:pt x="26" y="192"/>
                      <a:pt x="26" y="193"/>
                    </a:cubicBezTo>
                    <a:cubicBezTo>
                      <a:pt x="26" y="193"/>
                      <a:pt x="21" y="199"/>
                      <a:pt x="21" y="200"/>
                    </a:cubicBezTo>
                    <a:cubicBezTo>
                      <a:pt x="20" y="201"/>
                      <a:pt x="19" y="206"/>
                      <a:pt x="19" y="206"/>
                    </a:cubicBezTo>
                    <a:cubicBezTo>
                      <a:pt x="18" y="210"/>
                      <a:pt x="18" y="210"/>
                      <a:pt x="18" y="210"/>
                    </a:cubicBezTo>
                    <a:cubicBezTo>
                      <a:pt x="15" y="214"/>
                      <a:pt x="15" y="214"/>
                      <a:pt x="15" y="214"/>
                    </a:cubicBezTo>
                    <a:cubicBezTo>
                      <a:pt x="15" y="214"/>
                      <a:pt x="13" y="217"/>
                      <a:pt x="13" y="217"/>
                    </a:cubicBezTo>
                    <a:cubicBezTo>
                      <a:pt x="13" y="217"/>
                      <a:pt x="14" y="223"/>
                      <a:pt x="14" y="223"/>
                    </a:cubicBezTo>
                    <a:cubicBezTo>
                      <a:pt x="15" y="226"/>
                      <a:pt x="15" y="226"/>
                      <a:pt x="15" y="226"/>
                    </a:cubicBezTo>
                    <a:cubicBezTo>
                      <a:pt x="12" y="232"/>
                      <a:pt x="12" y="232"/>
                      <a:pt x="12" y="232"/>
                    </a:cubicBezTo>
                    <a:cubicBezTo>
                      <a:pt x="8" y="236"/>
                      <a:pt x="8" y="236"/>
                      <a:pt x="8" y="236"/>
                    </a:cubicBezTo>
                    <a:cubicBezTo>
                      <a:pt x="8" y="236"/>
                      <a:pt x="3" y="239"/>
                      <a:pt x="3" y="239"/>
                    </a:cubicBezTo>
                    <a:cubicBezTo>
                      <a:pt x="3" y="240"/>
                      <a:pt x="0" y="245"/>
                      <a:pt x="0" y="245"/>
                    </a:cubicBez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17" name="Freeform 11"/>
              <p:cNvSpPr>
                <a:spLocks/>
              </p:cNvSpPr>
              <p:nvPr/>
            </p:nvSpPr>
            <p:spPr bwMode="auto">
              <a:xfrm>
                <a:off x="8023225" y="1057275"/>
                <a:ext cx="563562" cy="658813"/>
              </a:xfrm>
              <a:custGeom>
                <a:avLst/>
                <a:gdLst>
                  <a:gd name="T0" fmla="*/ 11 w 150"/>
                  <a:gd name="T1" fmla="*/ 25 h 175"/>
                  <a:gd name="T2" fmla="*/ 19 w 150"/>
                  <a:gd name="T3" fmla="*/ 33 h 175"/>
                  <a:gd name="T4" fmla="*/ 34 w 150"/>
                  <a:gd name="T5" fmla="*/ 35 h 175"/>
                  <a:gd name="T6" fmla="*/ 42 w 150"/>
                  <a:gd name="T7" fmla="*/ 40 h 175"/>
                  <a:gd name="T8" fmla="*/ 50 w 150"/>
                  <a:gd name="T9" fmla="*/ 37 h 175"/>
                  <a:gd name="T10" fmla="*/ 55 w 150"/>
                  <a:gd name="T11" fmla="*/ 29 h 175"/>
                  <a:gd name="T12" fmla="*/ 71 w 150"/>
                  <a:gd name="T13" fmla="*/ 27 h 175"/>
                  <a:gd name="T14" fmla="*/ 80 w 150"/>
                  <a:gd name="T15" fmla="*/ 22 h 175"/>
                  <a:gd name="T16" fmla="*/ 90 w 150"/>
                  <a:gd name="T17" fmla="*/ 17 h 175"/>
                  <a:gd name="T18" fmla="*/ 102 w 150"/>
                  <a:gd name="T19" fmla="*/ 11 h 175"/>
                  <a:gd name="T20" fmla="*/ 107 w 150"/>
                  <a:gd name="T21" fmla="*/ 0 h 175"/>
                  <a:gd name="T22" fmla="*/ 120 w 150"/>
                  <a:gd name="T23" fmla="*/ 5 h 175"/>
                  <a:gd name="T24" fmla="*/ 116 w 150"/>
                  <a:gd name="T25" fmla="*/ 13 h 175"/>
                  <a:gd name="T26" fmla="*/ 121 w 150"/>
                  <a:gd name="T27" fmla="*/ 18 h 175"/>
                  <a:gd name="T28" fmla="*/ 129 w 150"/>
                  <a:gd name="T29" fmla="*/ 26 h 175"/>
                  <a:gd name="T30" fmla="*/ 130 w 150"/>
                  <a:gd name="T31" fmla="*/ 34 h 175"/>
                  <a:gd name="T32" fmla="*/ 125 w 150"/>
                  <a:gd name="T33" fmla="*/ 42 h 175"/>
                  <a:gd name="T34" fmla="*/ 123 w 150"/>
                  <a:gd name="T35" fmla="*/ 54 h 175"/>
                  <a:gd name="T36" fmla="*/ 122 w 150"/>
                  <a:gd name="T37" fmla="*/ 66 h 175"/>
                  <a:gd name="T38" fmla="*/ 125 w 150"/>
                  <a:gd name="T39" fmla="*/ 74 h 175"/>
                  <a:gd name="T40" fmla="*/ 127 w 150"/>
                  <a:gd name="T41" fmla="*/ 87 h 175"/>
                  <a:gd name="T42" fmla="*/ 137 w 150"/>
                  <a:gd name="T43" fmla="*/ 94 h 175"/>
                  <a:gd name="T44" fmla="*/ 147 w 150"/>
                  <a:gd name="T45" fmla="*/ 103 h 175"/>
                  <a:gd name="T46" fmla="*/ 150 w 150"/>
                  <a:gd name="T47" fmla="*/ 120 h 175"/>
                  <a:gd name="T48" fmla="*/ 146 w 150"/>
                  <a:gd name="T49" fmla="*/ 129 h 175"/>
                  <a:gd name="T50" fmla="*/ 126 w 150"/>
                  <a:gd name="T51" fmla="*/ 129 h 175"/>
                  <a:gd name="T52" fmla="*/ 116 w 150"/>
                  <a:gd name="T53" fmla="*/ 138 h 175"/>
                  <a:gd name="T54" fmla="*/ 114 w 150"/>
                  <a:gd name="T55" fmla="*/ 146 h 175"/>
                  <a:gd name="T56" fmla="*/ 110 w 150"/>
                  <a:gd name="T57" fmla="*/ 150 h 175"/>
                  <a:gd name="T58" fmla="*/ 107 w 150"/>
                  <a:gd name="T59" fmla="*/ 158 h 175"/>
                  <a:gd name="T60" fmla="*/ 102 w 150"/>
                  <a:gd name="T61" fmla="*/ 160 h 175"/>
                  <a:gd name="T62" fmla="*/ 98 w 150"/>
                  <a:gd name="T63" fmla="*/ 155 h 175"/>
                  <a:gd name="T64" fmla="*/ 89 w 150"/>
                  <a:gd name="T65" fmla="*/ 151 h 175"/>
                  <a:gd name="T66" fmla="*/ 81 w 150"/>
                  <a:gd name="T67" fmla="*/ 155 h 175"/>
                  <a:gd name="T68" fmla="*/ 74 w 150"/>
                  <a:gd name="T69" fmla="*/ 162 h 175"/>
                  <a:gd name="T70" fmla="*/ 72 w 150"/>
                  <a:gd name="T71" fmla="*/ 175 h 175"/>
                  <a:gd name="T72" fmla="*/ 63 w 150"/>
                  <a:gd name="T73" fmla="*/ 166 h 175"/>
                  <a:gd name="T74" fmla="*/ 58 w 150"/>
                  <a:gd name="T75" fmla="*/ 160 h 175"/>
                  <a:gd name="T76" fmla="*/ 61 w 150"/>
                  <a:gd name="T77" fmla="*/ 152 h 175"/>
                  <a:gd name="T78" fmla="*/ 57 w 150"/>
                  <a:gd name="T79" fmla="*/ 146 h 175"/>
                  <a:gd name="T80" fmla="*/ 56 w 150"/>
                  <a:gd name="T81" fmla="*/ 135 h 175"/>
                  <a:gd name="T82" fmla="*/ 55 w 150"/>
                  <a:gd name="T83" fmla="*/ 122 h 175"/>
                  <a:gd name="T84" fmla="*/ 52 w 150"/>
                  <a:gd name="T85" fmla="*/ 109 h 175"/>
                  <a:gd name="T86" fmla="*/ 47 w 150"/>
                  <a:gd name="T87" fmla="*/ 102 h 175"/>
                  <a:gd name="T88" fmla="*/ 43 w 150"/>
                  <a:gd name="T89" fmla="*/ 91 h 175"/>
                  <a:gd name="T90" fmla="*/ 39 w 150"/>
                  <a:gd name="T91" fmla="*/ 83 h 175"/>
                  <a:gd name="T92" fmla="*/ 33 w 150"/>
                  <a:gd name="T93" fmla="*/ 79 h 175"/>
                  <a:gd name="T94" fmla="*/ 29 w 150"/>
                  <a:gd name="T95" fmla="*/ 70 h 175"/>
                  <a:gd name="T96" fmla="*/ 19 w 150"/>
                  <a:gd name="T97" fmla="*/ 70 h 175"/>
                  <a:gd name="T98" fmla="*/ 13 w 150"/>
                  <a:gd name="T99" fmla="*/ 68 h 175"/>
                  <a:gd name="T100" fmla="*/ 10 w 150"/>
                  <a:gd name="T101" fmla="*/ 48 h 175"/>
                  <a:gd name="T102" fmla="*/ 14 w 150"/>
                  <a:gd name="T103" fmla="*/ 42 h 175"/>
                  <a:gd name="T104" fmla="*/ 9 w 150"/>
                  <a:gd name="T105" fmla="*/ 31 h 175"/>
                  <a:gd name="T106" fmla="*/ 1 w 150"/>
                  <a:gd name="T107" fmla="*/ 28 h 175"/>
                  <a:gd name="T108" fmla="*/ 1 w 150"/>
                  <a:gd name="T109" fmla="*/ 25 h 1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50" h="175">
                    <a:moveTo>
                      <a:pt x="1" y="25"/>
                    </a:moveTo>
                    <a:cubicBezTo>
                      <a:pt x="2" y="25"/>
                      <a:pt x="11" y="25"/>
                      <a:pt x="11" y="25"/>
                    </a:cubicBezTo>
                    <a:cubicBezTo>
                      <a:pt x="15" y="30"/>
                      <a:pt x="15" y="30"/>
                      <a:pt x="15" y="30"/>
                    </a:cubicBezTo>
                    <a:cubicBezTo>
                      <a:pt x="19" y="33"/>
                      <a:pt x="19" y="33"/>
                      <a:pt x="19" y="33"/>
                    </a:cubicBezTo>
                    <a:cubicBezTo>
                      <a:pt x="28" y="34"/>
                      <a:pt x="28" y="34"/>
                      <a:pt x="28" y="34"/>
                    </a:cubicBezTo>
                    <a:cubicBezTo>
                      <a:pt x="34" y="35"/>
                      <a:pt x="34" y="35"/>
                      <a:pt x="34" y="35"/>
                    </a:cubicBezTo>
                    <a:cubicBezTo>
                      <a:pt x="37" y="40"/>
                      <a:pt x="37" y="40"/>
                      <a:pt x="37" y="40"/>
                    </a:cubicBezTo>
                    <a:cubicBezTo>
                      <a:pt x="42" y="40"/>
                      <a:pt x="42" y="40"/>
                      <a:pt x="42" y="40"/>
                    </a:cubicBezTo>
                    <a:cubicBezTo>
                      <a:pt x="48" y="40"/>
                      <a:pt x="48" y="40"/>
                      <a:pt x="48" y="40"/>
                    </a:cubicBezTo>
                    <a:cubicBezTo>
                      <a:pt x="50" y="37"/>
                      <a:pt x="50" y="37"/>
                      <a:pt x="50" y="37"/>
                    </a:cubicBezTo>
                    <a:cubicBezTo>
                      <a:pt x="51" y="31"/>
                      <a:pt x="51" y="31"/>
                      <a:pt x="51" y="31"/>
                    </a:cubicBezTo>
                    <a:cubicBezTo>
                      <a:pt x="55" y="29"/>
                      <a:pt x="55" y="29"/>
                      <a:pt x="55" y="29"/>
                    </a:cubicBezTo>
                    <a:cubicBezTo>
                      <a:pt x="61" y="27"/>
                      <a:pt x="61" y="27"/>
                      <a:pt x="61" y="27"/>
                    </a:cubicBezTo>
                    <a:cubicBezTo>
                      <a:pt x="71" y="27"/>
                      <a:pt x="71" y="27"/>
                      <a:pt x="71" y="27"/>
                    </a:cubicBezTo>
                    <a:cubicBezTo>
                      <a:pt x="75" y="26"/>
                      <a:pt x="75" y="26"/>
                      <a:pt x="75" y="26"/>
                    </a:cubicBezTo>
                    <a:cubicBezTo>
                      <a:pt x="80" y="22"/>
                      <a:pt x="80" y="22"/>
                      <a:pt x="80" y="22"/>
                    </a:cubicBezTo>
                    <a:cubicBezTo>
                      <a:pt x="86" y="19"/>
                      <a:pt x="86" y="19"/>
                      <a:pt x="86" y="19"/>
                    </a:cubicBezTo>
                    <a:cubicBezTo>
                      <a:pt x="90" y="17"/>
                      <a:pt x="90" y="17"/>
                      <a:pt x="90" y="17"/>
                    </a:cubicBezTo>
                    <a:cubicBezTo>
                      <a:pt x="97" y="16"/>
                      <a:pt x="97" y="16"/>
                      <a:pt x="97" y="16"/>
                    </a:cubicBezTo>
                    <a:cubicBezTo>
                      <a:pt x="102" y="11"/>
                      <a:pt x="102" y="11"/>
                      <a:pt x="102" y="11"/>
                    </a:cubicBezTo>
                    <a:cubicBezTo>
                      <a:pt x="107" y="4"/>
                      <a:pt x="107" y="4"/>
                      <a:pt x="107" y="4"/>
                    </a:cubicBezTo>
                    <a:cubicBezTo>
                      <a:pt x="107" y="0"/>
                      <a:pt x="107" y="0"/>
                      <a:pt x="107" y="0"/>
                    </a:cubicBezTo>
                    <a:cubicBezTo>
                      <a:pt x="118" y="0"/>
                      <a:pt x="118" y="0"/>
                      <a:pt x="118" y="0"/>
                    </a:cubicBezTo>
                    <a:cubicBezTo>
                      <a:pt x="120" y="5"/>
                      <a:pt x="120" y="5"/>
                      <a:pt x="120" y="5"/>
                    </a:cubicBezTo>
                    <a:cubicBezTo>
                      <a:pt x="118" y="9"/>
                      <a:pt x="118" y="9"/>
                      <a:pt x="118" y="9"/>
                    </a:cubicBezTo>
                    <a:cubicBezTo>
                      <a:pt x="116" y="13"/>
                      <a:pt x="116" y="13"/>
                      <a:pt x="116" y="13"/>
                    </a:cubicBezTo>
                    <a:cubicBezTo>
                      <a:pt x="116" y="17"/>
                      <a:pt x="116" y="17"/>
                      <a:pt x="116" y="17"/>
                    </a:cubicBezTo>
                    <a:cubicBezTo>
                      <a:pt x="121" y="18"/>
                      <a:pt x="121" y="18"/>
                      <a:pt x="121" y="18"/>
                    </a:cubicBezTo>
                    <a:cubicBezTo>
                      <a:pt x="126" y="20"/>
                      <a:pt x="126" y="20"/>
                      <a:pt x="126" y="20"/>
                    </a:cubicBezTo>
                    <a:cubicBezTo>
                      <a:pt x="129" y="26"/>
                      <a:pt x="129" y="26"/>
                      <a:pt x="129" y="26"/>
                    </a:cubicBezTo>
                    <a:cubicBezTo>
                      <a:pt x="131" y="30"/>
                      <a:pt x="131" y="30"/>
                      <a:pt x="131" y="30"/>
                    </a:cubicBezTo>
                    <a:cubicBezTo>
                      <a:pt x="130" y="34"/>
                      <a:pt x="130" y="34"/>
                      <a:pt x="130" y="34"/>
                    </a:cubicBezTo>
                    <a:cubicBezTo>
                      <a:pt x="126" y="38"/>
                      <a:pt x="126" y="38"/>
                      <a:pt x="126" y="38"/>
                    </a:cubicBezTo>
                    <a:cubicBezTo>
                      <a:pt x="125" y="42"/>
                      <a:pt x="125" y="42"/>
                      <a:pt x="125" y="42"/>
                    </a:cubicBezTo>
                    <a:cubicBezTo>
                      <a:pt x="123" y="50"/>
                      <a:pt x="123" y="50"/>
                      <a:pt x="123" y="50"/>
                    </a:cubicBezTo>
                    <a:cubicBezTo>
                      <a:pt x="123" y="54"/>
                      <a:pt x="123" y="54"/>
                      <a:pt x="123" y="54"/>
                    </a:cubicBezTo>
                    <a:cubicBezTo>
                      <a:pt x="122" y="57"/>
                      <a:pt x="122" y="57"/>
                      <a:pt x="122" y="57"/>
                    </a:cubicBezTo>
                    <a:cubicBezTo>
                      <a:pt x="122" y="66"/>
                      <a:pt x="122" y="66"/>
                      <a:pt x="122" y="66"/>
                    </a:cubicBezTo>
                    <a:cubicBezTo>
                      <a:pt x="122" y="71"/>
                      <a:pt x="122" y="71"/>
                      <a:pt x="122" y="71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7" y="79"/>
                      <a:pt x="127" y="79"/>
                      <a:pt x="127" y="79"/>
                    </a:cubicBezTo>
                    <a:cubicBezTo>
                      <a:pt x="127" y="87"/>
                      <a:pt x="127" y="87"/>
                      <a:pt x="127" y="87"/>
                    </a:cubicBezTo>
                    <a:cubicBezTo>
                      <a:pt x="131" y="89"/>
                      <a:pt x="131" y="89"/>
                      <a:pt x="131" y="89"/>
                    </a:cubicBezTo>
                    <a:cubicBezTo>
                      <a:pt x="137" y="94"/>
                      <a:pt x="137" y="94"/>
                      <a:pt x="137" y="94"/>
                    </a:cubicBezTo>
                    <a:cubicBezTo>
                      <a:pt x="140" y="98"/>
                      <a:pt x="140" y="98"/>
                      <a:pt x="140" y="98"/>
                    </a:cubicBezTo>
                    <a:cubicBezTo>
                      <a:pt x="147" y="103"/>
                      <a:pt x="147" y="103"/>
                      <a:pt x="147" y="103"/>
                    </a:cubicBezTo>
                    <a:cubicBezTo>
                      <a:pt x="149" y="106"/>
                      <a:pt x="149" y="106"/>
                      <a:pt x="149" y="106"/>
                    </a:cubicBezTo>
                    <a:cubicBezTo>
                      <a:pt x="150" y="120"/>
                      <a:pt x="150" y="120"/>
                      <a:pt x="150" y="120"/>
                    </a:cubicBezTo>
                    <a:cubicBezTo>
                      <a:pt x="150" y="128"/>
                      <a:pt x="150" y="128"/>
                      <a:pt x="150" y="128"/>
                    </a:cubicBezTo>
                    <a:cubicBezTo>
                      <a:pt x="146" y="129"/>
                      <a:pt x="146" y="129"/>
                      <a:pt x="146" y="129"/>
                    </a:cubicBezTo>
                    <a:cubicBezTo>
                      <a:pt x="136" y="129"/>
                      <a:pt x="136" y="129"/>
                      <a:pt x="136" y="129"/>
                    </a:cubicBezTo>
                    <a:cubicBezTo>
                      <a:pt x="126" y="129"/>
                      <a:pt x="126" y="129"/>
                      <a:pt x="126" y="129"/>
                    </a:cubicBezTo>
                    <a:cubicBezTo>
                      <a:pt x="126" y="129"/>
                      <a:pt x="124" y="131"/>
                      <a:pt x="123" y="131"/>
                    </a:cubicBezTo>
                    <a:cubicBezTo>
                      <a:pt x="122" y="132"/>
                      <a:pt x="116" y="138"/>
                      <a:pt x="116" y="138"/>
                    </a:cubicBezTo>
                    <a:cubicBezTo>
                      <a:pt x="114" y="143"/>
                      <a:pt x="114" y="143"/>
                      <a:pt x="114" y="143"/>
                    </a:cubicBezTo>
                    <a:cubicBezTo>
                      <a:pt x="114" y="146"/>
                      <a:pt x="114" y="146"/>
                      <a:pt x="114" y="146"/>
                    </a:cubicBezTo>
                    <a:cubicBezTo>
                      <a:pt x="112" y="148"/>
                      <a:pt x="112" y="148"/>
                      <a:pt x="112" y="148"/>
                    </a:cubicBezTo>
                    <a:cubicBezTo>
                      <a:pt x="110" y="150"/>
                      <a:pt x="110" y="150"/>
                      <a:pt x="110" y="150"/>
                    </a:cubicBezTo>
                    <a:cubicBezTo>
                      <a:pt x="107" y="153"/>
                      <a:pt x="107" y="153"/>
                      <a:pt x="107" y="153"/>
                    </a:cubicBezTo>
                    <a:cubicBezTo>
                      <a:pt x="107" y="158"/>
                      <a:pt x="107" y="158"/>
                      <a:pt x="107" y="158"/>
                    </a:cubicBezTo>
                    <a:cubicBezTo>
                      <a:pt x="105" y="160"/>
                      <a:pt x="105" y="160"/>
                      <a:pt x="105" y="160"/>
                    </a:cubicBezTo>
                    <a:cubicBezTo>
                      <a:pt x="102" y="160"/>
                      <a:pt x="102" y="160"/>
                      <a:pt x="102" y="160"/>
                    </a:cubicBezTo>
                    <a:cubicBezTo>
                      <a:pt x="100" y="158"/>
                      <a:pt x="100" y="158"/>
                      <a:pt x="100" y="158"/>
                    </a:cubicBezTo>
                    <a:cubicBezTo>
                      <a:pt x="98" y="155"/>
                      <a:pt x="98" y="155"/>
                      <a:pt x="98" y="155"/>
                    </a:cubicBezTo>
                    <a:cubicBezTo>
                      <a:pt x="93" y="152"/>
                      <a:pt x="93" y="152"/>
                      <a:pt x="93" y="152"/>
                    </a:cubicBezTo>
                    <a:cubicBezTo>
                      <a:pt x="89" y="151"/>
                      <a:pt x="89" y="151"/>
                      <a:pt x="89" y="151"/>
                    </a:cubicBezTo>
                    <a:cubicBezTo>
                      <a:pt x="85" y="152"/>
                      <a:pt x="85" y="152"/>
                      <a:pt x="85" y="152"/>
                    </a:cubicBezTo>
                    <a:cubicBezTo>
                      <a:pt x="81" y="155"/>
                      <a:pt x="81" y="155"/>
                      <a:pt x="81" y="155"/>
                    </a:cubicBezTo>
                    <a:cubicBezTo>
                      <a:pt x="78" y="157"/>
                      <a:pt x="78" y="157"/>
                      <a:pt x="78" y="157"/>
                    </a:cubicBezTo>
                    <a:cubicBezTo>
                      <a:pt x="74" y="162"/>
                      <a:pt x="74" y="162"/>
                      <a:pt x="74" y="162"/>
                    </a:cubicBezTo>
                    <a:cubicBezTo>
                      <a:pt x="74" y="174"/>
                      <a:pt x="74" y="174"/>
                      <a:pt x="74" y="174"/>
                    </a:cubicBezTo>
                    <a:cubicBezTo>
                      <a:pt x="72" y="175"/>
                      <a:pt x="72" y="175"/>
                      <a:pt x="72" y="175"/>
                    </a:cubicBezTo>
                    <a:cubicBezTo>
                      <a:pt x="68" y="173"/>
                      <a:pt x="68" y="173"/>
                      <a:pt x="68" y="173"/>
                    </a:cubicBezTo>
                    <a:cubicBezTo>
                      <a:pt x="63" y="166"/>
                      <a:pt x="63" y="166"/>
                      <a:pt x="63" y="166"/>
                    </a:cubicBezTo>
                    <a:cubicBezTo>
                      <a:pt x="60" y="162"/>
                      <a:pt x="60" y="162"/>
                      <a:pt x="60" y="162"/>
                    </a:cubicBezTo>
                    <a:cubicBezTo>
                      <a:pt x="58" y="160"/>
                      <a:pt x="58" y="160"/>
                      <a:pt x="58" y="160"/>
                    </a:cubicBezTo>
                    <a:cubicBezTo>
                      <a:pt x="61" y="156"/>
                      <a:pt x="61" y="156"/>
                      <a:pt x="61" y="156"/>
                    </a:cubicBezTo>
                    <a:cubicBezTo>
                      <a:pt x="61" y="152"/>
                      <a:pt x="61" y="152"/>
                      <a:pt x="61" y="152"/>
                    </a:cubicBezTo>
                    <a:cubicBezTo>
                      <a:pt x="60" y="149"/>
                      <a:pt x="60" y="149"/>
                      <a:pt x="60" y="149"/>
                    </a:cubicBezTo>
                    <a:cubicBezTo>
                      <a:pt x="57" y="146"/>
                      <a:pt x="57" y="146"/>
                      <a:pt x="57" y="146"/>
                    </a:cubicBezTo>
                    <a:cubicBezTo>
                      <a:pt x="57" y="141"/>
                      <a:pt x="57" y="141"/>
                      <a:pt x="57" y="141"/>
                    </a:cubicBezTo>
                    <a:cubicBezTo>
                      <a:pt x="56" y="135"/>
                      <a:pt x="56" y="135"/>
                      <a:pt x="56" y="135"/>
                    </a:cubicBezTo>
                    <a:cubicBezTo>
                      <a:pt x="55" y="130"/>
                      <a:pt x="55" y="130"/>
                      <a:pt x="55" y="130"/>
                    </a:cubicBezTo>
                    <a:cubicBezTo>
                      <a:pt x="55" y="122"/>
                      <a:pt x="55" y="122"/>
                      <a:pt x="55" y="122"/>
                    </a:cubicBezTo>
                    <a:cubicBezTo>
                      <a:pt x="55" y="113"/>
                      <a:pt x="55" y="113"/>
                      <a:pt x="55" y="113"/>
                    </a:cubicBezTo>
                    <a:cubicBezTo>
                      <a:pt x="52" y="109"/>
                      <a:pt x="52" y="109"/>
                      <a:pt x="52" y="109"/>
                    </a:cubicBezTo>
                    <a:cubicBezTo>
                      <a:pt x="50" y="106"/>
                      <a:pt x="50" y="106"/>
                      <a:pt x="50" y="106"/>
                    </a:cubicBezTo>
                    <a:cubicBezTo>
                      <a:pt x="47" y="102"/>
                      <a:pt x="47" y="102"/>
                      <a:pt x="47" y="102"/>
                    </a:cubicBezTo>
                    <a:cubicBezTo>
                      <a:pt x="45" y="96"/>
                      <a:pt x="45" y="96"/>
                      <a:pt x="45" y="96"/>
                    </a:cubicBezTo>
                    <a:cubicBezTo>
                      <a:pt x="43" y="91"/>
                      <a:pt x="43" y="91"/>
                      <a:pt x="43" y="91"/>
                    </a:cubicBezTo>
                    <a:cubicBezTo>
                      <a:pt x="40" y="85"/>
                      <a:pt x="40" y="85"/>
                      <a:pt x="40" y="85"/>
                    </a:cubicBezTo>
                    <a:cubicBezTo>
                      <a:pt x="39" y="83"/>
                      <a:pt x="39" y="83"/>
                      <a:pt x="39" y="83"/>
                    </a:cubicBezTo>
                    <a:cubicBezTo>
                      <a:pt x="35" y="79"/>
                      <a:pt x="35" y="79"/>
                      <a:pt x="35" y="79"/>
                    </a:cubicBezTo>
                    <a:cubicBezTo>
                      <a:pt x="33" y="79"/>
                      <a:pt x="33" y="79"/>
                      <a:pt x="33" y="79"/>
                    </a:cubicBezTo>
                    <a:cubicBezTo>
                      <a:pt x="33" y="70"/>
                      <a:pt x="33" y="70"/>
                      <a:pt x="33" y="70"/>
                    </a:cubicBezTo>
                    <a:cubicBezTo>
                      <a:pt x="33" y="70"/>
                      <a:pt x="30" y="70"/>
                      <a:pt x="29" y="70"/>
                    </a:cubicBezTo>
                    <a:cubicBezTo>
                      <a:pt x="28" y="70"/>
                      <a:pt x="22" y="70"/>
                      <a:pt x="22" y="70"/>
                    </a:cubicBezTo>
                    <a:cubicBezTo>
                      <a:pt x="19" y="70"/>
                      <a:pt x="19" y="70"/>
                      <a:pt x="19" y="70"/>
                    </a:cubicBezTo>
                    <a:cubicBezTo>
                      <a:pt x="14" y="69"/>
                      <a:pt x="14" y="69"/>
                      <a:pt x="14" y="69"/>
                    </a:cubicBezTo>
                    <a:cubicBezTo>
                      <a:pt x="13" y="68"/>
                      <a:pt x="13" y="68"/>
                      <a:pt x="13" y="68"/>
                    </a:cubicBezTo>
                    <a:cubicBezTo>
                      <a:pt x="11" y="68"/>
                      <a:pt x="11" y="68"/>
                      <a:pt x="11" y="68"/>
                    </a:cubicBezTo>
                    <a:cubicBezTo>
                      <a:pt x="11" y="68"/>
                      <a:pt x="10" y="49"/>
                      <a:pt x="10" y="48"/>
                    </a:cubicBezTo>
                    <a:cubicBezTo>
                      <a:pt x="10" y="48"/>
                      <a:pt x="13" y="44"/>
                      <a:pt x="13" y="44"/>
                    </a:cubicBezTo>
                    <a:cubicBezTo>
                      <a:pt x="14" y="42"/>
                      <a:pt x="14" y="42"/>
                      <a:pt x="14" y="42"/>
                    </a:cubicBezTo>
                    <a:cubicBezTo>
                      <a:pt x="14" y="35"/>
                      <a:pt x="14" y="35"/>
                      <a:pt x="14" y="35"/>
                    </a:cubicBezTo>
                    <a:cubicBezTo>
                      <a:pt x="9" y="31"/>
                      <a:pt x="9" y="31"/>
                      <a:pt x="9" y="31"/>
                    </a:cubicBezTo>
                    <a:cubicBezTo>
                      <a:pt x="5" y="30"/>
                      <a:pt x="5" y="30"/>
                      <a:pt x="5" y="30"/>
                    </a:cubicBezTo>
                    <a:cubicBezTo>
                      <a:pt x="1" y="28"/>
                      <a:pt x="1" y="28"/>
                      <a:pt x="1" y="28"/>
                    </a:cubicBezTo>
                    <a:cubicBezTo>
                      <a:pt x="0" y="26"/>
                      <a:pt x="0" y="26"/>
                      <a:pt x="0" y="26"/>
                    </a:cubicBezTo>
                    <a:lnTo>
                      <a:pt x="1" y="25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18" name="Freeform 12"/>
              <p:cNvSpPr>
                <a:spLocks/>
              </p:cNvSpPr>
              <p:nvPr/>
            </p:nvSpPr>
            <p:spPr bwMode="auto">
              <a:xfrm>
                <a:off x="8609013" y="1331913"/>
                <a:ext cx="1260475" cy="1227138"/>
              </a:xfrm>
              <a:custGeom>
                <a:avLst/>
                <a:gdLst>
                  <a:gd name="T0" fmla="*/ 1 w 335"/>
                  <a:gd name="T1" fmla="*/ 62 h 326"/>
                  <a:gd name="T2" fmla="*/ 8 w 335"/>
                  <a:gd name="T3" fmla="*/ 84 h 326"/>
                  <a:gd name="T4" fmla="*/ 15 w 335"/>
                  <a:gd name="T5" fmla="*/ 97 h 326"/>
                  <a:gd name="T6" fmla="*/ 27 w 335"/>
                  <a:gd name="T7" fmla="*/ 106 h 326"/>
                  <a:gd name="T8" fmla="*/ 37 w 335"/>
                  <a:gd name="T9" fmla="*/ 106 h 326"/>
                  <a:gd name="T10" fmla="*/ 48 w 335"/>
                  <a:gd name="T11" fmla="*/ 113 h 326"/>
                  <a:gd name="T12" fmla="*/ 63 w 335"/>
                  <a:gd name="T13" fmla="*/ 118 h 326"/>
                  <a:gd name="T14" fmla="*/ 75 w 335"/>
                  <a:gd name="T15" fmla="*/ 118 h 326"/>
                  <a:gd name="T16" fmla="*/ 71 w 335"/>
                  <a:gd name="T17" fmla="*/ 126 h 326"/>
                  <a:gd name="T18" fmla="*/ 64 w 335"/>
                  <a:gd name="T19" fmla="*/ 142 h 326"/>
                  <a:gd name="T20" fmla="*/ 14 w 335"/>
                  <a:gd name="T21" fmla="*/ 248 h 326"/>
                  <a:gd name="T22" fmla="*/ 21 w 335"/>
                  <a:gd name="T23" fmla="*/ 260 h 326"/>
                  <a:gd name="T24" fmla="*/ 26 w 335"/>
                  <a:gd name="T25" fmla="*/ 272 h 326"/>
                  <a:gd name="T26" fmla="*/ 32 w 335"/>
                  <a:gd name="T27" fmla="*/ 288 h 326"/>
                  <a:gd name="T28" fmla="*/ 44 w 335"/>
                  <a:gd name="T29" fmla="*/ 307 h 326"/>
                  <a:gd name="T30" fmla="*/ 57 w 335"/>
                  <a:gd name="T31" fmla="*/ 317 h 326"/>
                  <a:gd name="T32" fmla="*/ 84 w 335"/>
                  <a:gd name="T33" fmla="*/ 321 h 326"/>
                  <a:gd name="T34" fmla="*/ 171 w 335"/>
                  <a:gd name="T35" fmla="*/ 324 h 326"/>
                  <a:gd name="T36" fmla="*/ 229 w 335"/>
                  <a:gd name="T37" fmla="*/ 326 h 326"/>
                  <a:gd name="T38" fmla="*/ 245 w 335"/>
                  <a:gd name="T39" fmla="*/ 300 h 326"/>
                  <a:gd name="T40" fmla="*/ 253 w 335"/>
                  <a:gd name="T41" fmla="*/ 281 h 326"/>
                  <a:gd name="T42" fmla="*/ 250 w 335"/>
                  <a:gd name="T43" fmla="*/ 266 h 326"/>
                  <a:gd name="T44" fmla="*/ 255 w 335"/>
                  <a:gd name="T45" fmla="*/ 251 h 326"/>
                  <a:gd name="T46" fmla="*/ 271 w 335"/>
                  <a:gd name="T47" fmla="*/ 240 h 326"/>
                  <a:gd name="T48" fmla="*/ 277 w 335"/>
                  <a:gd name="T49" fmla="*/ 223 h 326"/>
                  <a:gd name="T50" fmla="*/ 269 w 335"/>
                  <a:gd name="T51" fmla="*/ 215 h 326"/>
                  <a:gd name="T52" fmla="*/ 289 w 335"/>
                  <a:gd name="T53" fmla="*/ 190 h 326"/>
                  <a:gd name="T54" fmla="*/ 315 w 335"/>
                  <a:gd name="T55" fmla="*/ 159 h 326"/>
                  <a:gd name="T56" fmla="*/ 325 w 335"/>
                  <a:gd name="T57" fmla="*/ 136 h 326"/>
                  <a:gd name="T58" fmla="*/ 333 w 335"/>
                  <a:gd name="T59" fmla="*/ 110 h 326"/>
                  <a:gd name="T60" fmla="*/ 331 w 335"/>
                  <a:gd name="T61" fmla="*/ 97 h 326"/>
                  <a:gd name="T62" fmla="*/ 313 w 335"/>
                  <a:gd name="T63" fmla="*/ 92 h 326"/>
                  <a:gd name="T64" fmla="*/ 294 w 335"/>
                  <a:gd name="T65" fmla="*/ 89 h 326"/>
                  <a:gd name="T66" fmla="*/ 272 w 335"/>
                  <a:gd name="T67" fmla="*/ 108 h 326"/>
                  <a:gd name="T68" fmla="*/ 251 w 335"/>
                  <a:gd name="T69" fmla="*/ 122 h 326"/>
                  <a:gd name="T70" fmla="*/ 242 w 335"/>
                  <a:gd name="T71" fmla="*/ 123 h 326"/>
                  <a:gd name="T72" fmla="*/ 232 w 335"/>
                  <a:gd name="T73" fmla="*/ 121 h 326"/>
                  <a:gd name="T74" fmla="*/ 212 w 335"/>
                  <a:gd name="T75" fmla="*/ 112 h 326"/>
                  <a:gd name="T76" fmla="*/ 201 w 335"/>
                  <a:gd name="T77" fmla="*/ 102 h 326"/>
                  <a:gd name="T78" fmla="*/ 176 w 335"/>
                  <a:gd name="T79" fmla="*/ 112 h 326"/>
                  <a:gd name="T80" fmla="*/ 181 w 335"/>
                  <a:gd name="T81" fmla="*/ 103 h 326"/>
                  <a:gd name="T82" fmla="*/ 169 w 335"/>
                  <a:gd name="T83" fmla="*/ 95 h 326"/>
                  <a:gd name="T84" fmla="*/ 160 w 335"/>
                  <a:gd name="T85" fmla="*/ 78 h 326"/>
                  <a:gd name="T86" fmla="*/ 148 w 335"/>
                  <a:gd name="T87" fmla="*/ 53 h 326"/>
                  <a:gd name="T88" fmla="*/ 135 w 335"/>
                  <a:gd name="T89" fmla="*/ 33 h 326"/>
                  <a:gd name="T90" fmla="*/ 113 w 335"/>
                  <a:gd name="T91" fmla="*/ 21 h 326"/>
                  <a:gd name="T92" fmla="*/ 104 w 335"/>
                  <a:gd name="T93" fmla="*/ 3 h 326"/>
                  <a:gd name="T94" fmla="*/ 89 w 335"/>
                  <a:gd name="T95" fmla="*/ 1 h 326"/>
                  <a:gd name="T96" fmla="*/ 77 w 335"/>
                  <a:gd name="T97" fmla="*/ 3 h 326"/>
                  <a:gd name="T98" fmla="*/ 76 w 335"/>
                  <a:gd name="T99" fmla="*/ 16 h 326"/>
                  <a:gd name="T100" fmla="*/ 65 w 335"/>
                  <a:gd name="T101" fmla="*/ 18 h 326"/>
                  <a:gd name="T102" fmla="*/ 41 w 335"/>
                  <a:gd name="T103" fmla="*/ 17 h 326"/>
                  <a:gd name="T104" fmla="*/ 20 w 335"/>
                  <a:gd name="T105" fmla="*/ 28 h 326"/>
                  <a:gd name="T106" fmla="*/ 1 w 335"/>
                  <a:gd name="T107" fmla="*/ 36 h 3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335" h="326">
                    <a:moveTo>
                      <a:pt x="1" y="36"/>
                    </a:moveTo>
                    <a:cubicBezTo>
                      <a:pt x="0" y="54"/>
                      <a:pt x="0" y="54"/>
                      <a:pt x="0" y="54"/>
                    </a:cubicBezTo>
                    <a:cubicBezTo>
                      <a:pt x="1" y="62"/>
                      <a:pt x="1" y="62"/>
                      <a:pt x="1" y="62"/>
                    </a:cubicBezTo>
                    <a:cubicBezTo>
                      <a:pt x="1" y="62"/>
                      <a:pt x="2" y="74"/>
                      <a:pt x="2" y="75"/>
                    </a:cubicBezTo>
                    <a:cubicBezTo>
                      <a:pt x="2" y="76"/>
                      <a:pt x="4" y="81"/>
                      <a:pt x="4" y="81"/>
                    </a:cubicBezTo>
                    <a:cubicBezTo>
                      <a:pt x="8" y="84"/>
                      <a:pt x="8" y="84"/>
                      <a:pt x="8" y="84"/>
                    </a:cubicBezTo>
                    <a:cubicBezTo>
                      <a:pt x="10" y="87"/>
                      <a:pt x="10" y="87"/>
                      <a:pt x="10" y="87"/>
                    </a:cubicBezTo>
                    <a:cubicBezTo>
                      <a:pt x="12" y="93"/>
                      <a:pt x="12" y="93"/>
                      <a:pt x="12" y="93"/>
                    </a:cubicBezTo>
                    <a:cubicBezTo>
                      <a:pt x="15" y="97"/>
                      <a:pt x="15" y="97"/>
                      <a:pt x="15" y="97"/>
                    </a:cubicBezTo>
                    <a:cubicBezTo>
                      <a:pt x="19" y="101"/>
                      <a:pt x="19" y="101"/>
                      <a:pt x="19" y="101"/>
                    </a:cubicBezTo>
                    <a:cubicBezTo>
                      <a:pt x="23" y="105"/>
                      <a:pt x="23" y="105"/>
                      <a:pt x="23" y="105"/>
                    </a:cubicBezTo>
                    <a:cubicBezTo>
                      <a:pt x="27" y="106"/>
                      <a:pt x="27" y="106"/>
                      <a:pt x="27" y="106"/>
                    </a:cubicBezTo>
                    <a:cubicBezTo>
                      <a:pt x="32" y="106"/>
                      <a:pt x="32" y="106"/>
                      <a:pt x="32" y="106"/>
                    </a:cubicBezTo>
                    <a:cubicBezTo>
                      <a:pt x="33" y="107"/>
                      <a:pt x="33" y="107"/>
                      <a:pt x="33" y="107"/>
                    </a:cubicBezTo>
                    <a:cubicBezTo>
                      <a:pt x="37" y="106"/>
                      <a:pt x="37" y="106"/>
                      <a:pt x="37" y="106"/>
                    </a:cubicBezTo>
                    <a:cubicBezTo>
                      <a:pt x="41" y="106"/>
                      <a:pt x="41" y="106"/>
                      <a:pt x="41" y="106"/>
                    </a:cubicBezTo>
                    <a:cubicBezTo>
                      <a:pt x="44" y="108"/>
                      <a:pt x="44" y="108"/>
                      <a:pt x="44" y="108"/>
                    </a:cubicBezTo>
                    <a:cubicBezTo>
                      <a:pt x="48" y="113"/>
                      <a:pt x="48" y="113"/>
                      <a:pt x="48" y="113"/>
                    </a:cubicBezTo>
                    <a:cubicBezTo>
                      <a:pt x="53" y="115"/>
                      <a:pt x="53" y="115"/>
                      <a:pt x="53" y="115"/>
                    </a:cubicBezTo>
                    <a:cubicBezTo>
                      <a:pt x="58" y="118"/>
                      <a:pt x="58" y="118"/>
                      <a:pt x="58" y="118"/>
                    </a:cubicBezTo>
                    <a:cubicBezTo>
                      <a:pt x="63" y="118"/>
                      <a:pt x="63" y="118"/>
                      <a:pt x="63" y="118"/>
                    </a:cubicBezTo>
                    <a:cubicBezTo>
                      <a:pt x="66" y="116"/>
                      <a:pt x="66" y="116"/>
                      <a:pt x="66" y="116"/>
                    </a:cubicBezTo>
                    <a:cubicBezTo>
                      <a:pt x="70" y="115"/>
                      <a:pt x="70" y="115"/>
                      <a:pt x="70" y="115"/>
                    </a:cubicBezTo>
                    <a:cubicBezTo>
                      <a:pt x="75" y="118"/>
                      <a:pt x="75" y="118"/>
                      <a:pt x="75" y="118"/>
                    </a:cubicBezTo>
                    <a:cubicBezTo>
                      <a:pt x="74" y="121"/>
                      <a:pt x="74" y="121"/>
                      <a:pt x="74" y="121"/>
                    </a:cubicBezTo>
                    <a:cubicBezTo>
                      <a:pt x="74" y="125"/>
                      <a:pt x="74" y="125"/>
                      <a:pt x="74" y="125"/>
                    </a:cubicBezTo>
                    <a:cubicBezTo>
                      <a:pt x="71" y="126"/>
                      <a:pt x="71" y="126"/>
                      <a:pt x="71" y="126"/>
                    </a:cubicBezTo>
                    <a:cubicBezTo>
                      <a:pt x="69" y="132"/>
                      <a:pt x="69" y="132"/>
                      <a:pt x="69" y="132"/>
                    </a:cubicBezTo>
                    <a:cubicBezTo>
                      <a:pt x="67" y="138"/>
                      <a:pt x="67" y="138"/>
                      <a:pt x="67" y="138"/>
                    </a:cubicBezTo>
                    <a:cubicBezTo>
                      <a:pt x="64" y="142"/>
                      <a:pt x="64" y="142"/>
                      <a:pt x="64" y="142"/>
                    </a:cubicBezTo>
                    <a:cubicBezTo>
                      <a:pt x="59" y="155"/>
                      <a:pt x="59" y="155"/>
                      <a:pt x="59" y="155"/>
                    </a:cubicBezTo>
                    <a:cubicBezTo>
                      <a:pt x="14" y="245"/>
                      <a:pt x="14" y="245"/>
                      <a:pt x="14" y="245"/>
                    </a:cubicBezTo>
                    <a:cubicBezTo>
                      <a:pt x="14" y="248"/>
                      <a:pt x="14" y="248"/>
                      <a:pt x="14" y="248"/>
                    </a:cubicBezTo>
                    <a:cubicBezTo>
                      <a:pt x="18" y="252"/>
                      <a:pt x="18" y="252"/>
                      <a:pt x="18" y="252"/>
                    </a:cubicBezTo>
                    <a:cubicBezTo>
                      <a:pt x="18" y="256"/>
                      <a:pt x="18" y="256"/>
                      <a:pt x="18" y="256"/>
                    </a:cubicBezTo>
                    <a:cubicBezTo>
                      <a:pt x="18" y="256"/>
                      <a:pt x="21" y="259"/>
                      <a:pt x="21" y="260"/>
                    </a:cubicBezTo>
                    <a:cubicBezTo>
                      <a:pt x="21" y="261"/>
                      <a:pt x="21" y="266"/>
                      <a:pt x="21" y="266"/>
                    </a:cubicBezTo>
                    <a:cubicBezTo>
                      <a:pt x="24" y="269"/>
                      <a:pt x="24" y="269"/>
                      <a:pt x="24" y="269"/>
                    </a:cubicBezTo>
                    <a:cubicBezTo>
                      <a:pt x="26" y="272"/>
                      <a:pt x="26" y="272"/>
                      <a:pt x="26" y="272"/>
                    </a:cubicBezTo>
                    <a:cubicBezTo>
                      <a:pt x="28" y="278"/>
                      <a:pt x="28" y="278"/>
                      <a:pt x="28" y="278"/>
                    </a:cubicBezTo>
                    <a:cubicBezTo>
                      <a:pt x="31" y="282"/>
                      <a:pt x="31" y="282"/>
                      <a:pt x="31" y="282"/>
                    </a:cubicBezTo>
                    <a:cubicBezTo>
                      <a:pt x="32" y="288"/>
                      <a:pt x="32" y="288"/>
                      <a:pt x="32" y="288"/>
                    </a:cubicBezTo>
                    <a:cubicBezTo>
                      <a:pt x="32" y="298"/>
                      <a:pt x="32" y="298"/>
                      <a:pt x="32" y="298"/>
                    </a:cubicBezTo>
                    <a:cubicBezTo>
                      <a:pt x="38" y="302"/>
                      <a:pt x="38" y="302"/>
                      <a:pt x="38" y="302"/>
                    </a:cubicBezTo>
                    <a:cubicBezTo>
                      <a:pt x="44" y="307"/>
                      <a:pt x="44" y="307"/>
                      <a:pt x="44" y="307"/>
                    </a:cubicBezTo>
                    <a:cubicBezTo>
                      <a:pt x="48" y="312"/>
                      <a:pt x="48" y="312"/>
                      <a:pt x="48" y="312"/>
                    </a:cubicBezTo>
                    <a:cubicBezTo>
                      <a:pt x="54" y="316"/>
                      <a:pt x="54" y="316"/>
                      <a:pt x="54" y="316"/>
                    </a:cubicBezTo>
                    <a:cubicBezTo>
                      <a:pt x="57" y="317"/>
                      <a:pt x="57" y="317"/>
                      <a:pt x="57" y="317"/>
                    </a:cubicBezTo>
                    <a:cubicBezTo>
                      <a:pt x="67" y="318"/>
                      <a:pt x="67" y="318"/>
                      <a:pt x="67" y="318"/>
                    </a:cubicBezTo>
                    <a:cubicBezTo>
                      <a:pt x="81" y="319"/>
                      <a:pt x="81" y="319"/>
                      <a:pt x="81" y="319"/>
                    </a:cubicBezTo>
                    <a:cubicBezTo>
                      <a:pt x="84" y="321"/>
                      <a:pt x="84" y="321"/>
                      <a:pt x="84" y="321"/>
                    </a:cubicBezTo>
                    <a:cubicBezTo>
                      <a:pt x="118" y="322"/>
                      <a:pt x="118" y="322"/>
                      <a:pt x="118" y="322"/>
                    </a:cubicBezTo>
                    <a:cubicBezTo>
                      <a:pt x="150" y="322"/>
                      <a:pt x="150" y="322"/>
                      <a:pt x="150" y="322"/>
                    </a:cubicBezTo>
                    <a:cubicBezTo>
                      <a:pt x="171" y="324"/>
                      <a:pt x="171" y="324"/>
                      <a:pt x="171" y="324"/>
                    </a:cubicBezTo>
                    <a:cubicBezTo>
                      <a:pt x="192" y="324"/>
                      <a:pt x="192" y="324"/>
                      <a:pt x="192" y="324"/>
                    </a:cubicBezTo>
                    <a:cubicBezTo>
                      <a:pt x="220" y="325"/>
                      <a:pt x="220" y="325"/>
                      <a:pt x="220" y="325"/>
                    </a:cubicBezTo>
                    <a:cubicBezTo>
                      <a:pt x="229" y="326"/>
                      <a:pt x="229" y="326"/>
                      <a:pt x="229" y="326"/>
                    </a:cubicBezTo>
                    <a:cubicBezTo>
                      <a:pt x="232" y="318"/>
                      <a:pt x="232" y="318"/>
                      <a:pt x="232" y="318"/>
                    </a:cubicBezTo>
                    <a:cubicBezTo>
                      <a:pt x="239" y="306"/>
                      <a:pt x="239" y="306"/>
                      <a:pt x="239" y="306"/>
                    </a:cubicBezTo>
                    <a:cubicBezTo>
                      <a:pt x="239" y="306"/>
                      <a:pt x="245" y="301"/>
                      <a:pt x="245" y="300"/>
                    </a:cubicBezTo>
                    <a:cubicBezTo>
                      <a:pt x="246" y="300"/>
                      <a:pt x="250" y="296"/>
                      <a:pt x="250" y="296"/>
                    </a:cubicBezTo>
                    <a:cubicBezTo>
                      <a:pt x="252" y="288"/>
                      <a:pt x="252" y="288"/>
                      <a:pt x="252" y="288"/>
                    </a:cubicBezTo>
                    <a:cubicBezTo>
                      <a:pt x="253" y="281"/>
                      <a:pt x="253" y="281"/>
                      <a:pt x="253" y="281"/>
                    </a:cubicBezTo>
                    <a:cubicBezTo>
                      <a:pt x="252" y="276"/>
                      <a:pt x="252" y="276"/>
                      <a:pt x="252" y="276"/>
                    </a:cubicBezTo>
                    <a:cubicBezTo>
                      <a:pt x="249" y="273"/>
                      <a:pt x="249" y="273"/>
                      <a:pt x="249" y="273"/>
                    </a:cubicBezTo>
                    <a:cubicBezTo>
                      <a:pt x="250" y="266"/>
                      <a:pt x="250" y="266"/>
                      <a:pt x="250" y="266"/>
                    </a:cubicBezTo>
                    <a:cubicBezTo>
                      <a:pt x="253" y="262"/>
                      <a:pt x="253" y="262"/>
                      <a:pt x="253" y="262"/>
                    </a:cubicBezTo>
                    <a:cubicBezTo>
                      <a:pt x="254" y="256"/>
                      <a:pt x="254" y="256"/>
                      <a:pt x="254" y="256"/>
                    </a:cubicBezTo>
                    <a:cubicBezTo>
                      <a:pt x="255" y="251"/>
                      <a:pt x="255" y="251"/>
                      <a:pt x="255" y="251"/>
                    </a:cubicBezTo>
                    <a:cubicBezTo>
                      <a:pt x="255" y="251"/>
                      <a:pt x="257" y="250"/>
                      <a:pt x="259" y="249"/>
                    </a:cubicBezTo>
                    <a:cubicBezTo>
                      <a:pt x="260" y="248"/>
                      <a:pt x="266" y="243"/>
                      <a:pt x="266" y="243"/>
                    </a:cubicBezTo>
                    <a:cubicBezTo>
                      <a:pt x="271" y="240"/>
                      <a:pt x="271" y="240"/>
                      <a:pt x="271" y="240"/>
                    </a:cubicBezTo>
                    <a:cubicBezTo>
                      <a:pt x="273" y="237"/>
                      <a:pt x="273" y="237"/>
                      <a:pt x="273" y="237"/>
                    </a:cubicBezTo>
                    <a:cubicBezTo>
                      <a:pt x="277" y="230"/>
                      <a:pt x="277" y="230"/>
                      <a:pt x="277" y="230"/>
                    </a:cubicBezTo>
                    <a:cubicBezTo>
                      <a:pt x="277" y="223"/>
                      <a:pt x="277" y="223"/>
                      <a:pt x="277" y="223"/>
                    </a:cubicBezTo>
                    <a:cubicBezTo>
                      <a:pt x="277" y="217"/>
                      <a:pt x="277" y="217"/>
                      <a:pt x="277" y="217"/>
                    </a:cubicBezTo>
                    <a:cubicBezTo>
                      <a:pt x="274" y="217"/>
                      <a:pt x="274" y="217"/>
                      <a:pt x="274" y="217"/>
                    </a:cubicBezTo>
                    <a:cubicBezTo>
                      <a:pt x="269" y="215"/>
                      <a:pt x="269" y="215"/>
                      <a:pt x="269" y="215"/>
                    </a:cubicBezTo>
                    <a:cubicBezTo>
                      <a:pt x="268" y="210"/>
                      <a:pt x="268" y="210"/>
                      <a:pt x="268" y="210"/>
                    </a:cubicBezTo>
                    <a:cubicBezTo>
                      <a:pt x="274" y="203"/>
                      <a:pt x="274" y="203"/>
                      <a:pt x="274" y="203"/>
                    </a:cubicBezTo>
                    <a:cubicBezTo>
                      <a:pt x="289" y="190"/>
                      <a:pt x="289" y="190"/>
                      <a:pt x="289" y="190"/>
                    </a:cubicBezTo>
                    <a:cubicBezTo>
                      <a:pt x="297" y="186"/>
                      <a:pt x="297" y="186"/>
                      <a:pt x="297" y="186"/>
                    </a:cubicBezTo>
                    <a:cubicBezTo>
                      <a:pt x="303" y="178"/>
                      <a:pt x="303" y="178"/>
                      <a:pt x="303" y="178"/>
                    </a:cubicBezTo>
                    <a:cubicBezTo>
                      <a:pt x="315" y="159"/>
                      <a:pt x="315" y="159"/>
                      <a:pt x="315" y="159"/>
                    </a:cubicBezTo>
                    <a:cubicBezTo>
                      <a:pt x="323" y="148"/>
                      <a:pt x="323" y="148"/>
                      <a:pt x="323" y="148"/>
                    </a:cubicBezTo>
                    <a:cubicBezTo>
                      <a:pt x="323" y="140"/>
                      <a:pt x="323" y="140"/>
                      <a:pt x="323" y="140"/>
                    </a:cubicBezTo>
                    <a:cubicBezTo>
                      <a:pt x="325" y="136"/>
                      <a:pt x="325" y="136"/>
                      <a:pt x="325" y="136"/>
                    </a:cubicBezTo>
                    <a:cubicBezTo>
                      <a:pt x="328" y="130"/>
                      <a:pt x="328" y="130"/>
                      <a:pt x="328" y="130"/>
                    </a:cubicBezTo>
                    <a:cubicBezTo>
                      <a:pt x="332" y="122"/>
                      <a:pt x="332" y="122"/>
                      <a:pt x="332" y="122"/>
                    </a:cubicBezTo>
                    <a:cubicBezTo>
                      <a:pt x="333" y="110"/>
                      <a:pt x="333" y="110"/>
                      <a:pt x="333" y="110"/>
                    </a:cubicBezTo>
                    <a:cubicBezTo>
                      <a:pt x="335" y="107"/>
                      <a:pt x="335" y="107"/>
                      <a:pt x="335" y="107"/>
                    </a:cubicBezTo>
                    <a:cubicBezTo>
                      <a:pt x="335" y="100"/>
                      <a:pt x="335" y="100"/>
                      <a:pt x="335" y="100"/>
                    </a:cubicBezTo>
                    <a:cubicBezTo>
                      <a:pt x="331" y="97"/>
                      <a:pt x="331" y="97"/>
                      <a:pt x="331" y="97"/>
                    </a:cubicBezTo>
                    <a:cubicBezTo>
                      <a:pt x="324" y="97"/>
                      <a:pt x="324" y="97"/>
                      <a:pt x="324" y="97"/>
                    </a:cubicBezTo>
                    <a:cubicBezTo>
                      <a:pt x="322" y="93"/>
                      <a:pt x="322" y="93"/>
                      <a:pt x="322" y="93"/>
                    </a:cubicBezTo>
                    <a:cubicBezTo>
                      <a:pt x="322" y="93"/>
                      <a:pt x="314" y="92"/>
                      <a:pt x="313" y="92"/>
                    </a:cubicBezTo>
                    <a:cubicBezTo>
                      <a:pt x="312" y="91"/>
                      <a:pt x="307" y="91"/>
                      <a:pt x="307" y="91"/>
                    </a:cubicBezTo>
                    <a:cubicBezTo>
                      <a:pt x="300" y="90"/>
                      <a:pt x="300" y="90"/>
                      <a:pt x="300" y="90"/>
                    </a:cubicBezTo>
                    <a:cubicBezTo>
                      <a:pt x="294" y="89"/>
                      <a:pt x="294" y="89"/>
                      <a:pt x="294" y="89"/>
                    </a:cubicBezTo>
                    <a:cubicBezTo>
                      <a:pt x="290" y="90"/>
                      <a:pt x="290" y="90"/>
                      <a:pt x="290" y="90"/>
                    </a:cubicBezTo>
                    <a:cubicBezTo>
                      <a:pt x="287" y="92"/>
                      <a:pt x="287" y="92"/>
                      <a:pt x="287" y="92"/>
                    </a:cubicBezTo>
                    <a:cubicBezTo>
                      <a:pt x="272" y="108"/>
                      <a:pt x="272" y="108"/>
                      <a:pt x="272" y="108"/>
                    </a:cubicBezTo>
                    <a:cubicBezTo>
                      <a:pt x="264" y="119"/>
                      <a:pt x="264" y="119"/>
                      <a:pt x="264" y="119"/>
                    </a:cubicBezTo>
                    <a:cubicBezTo>
                      <a:pt x="258" y="122"/>
                      <a:pt x="258" y="122"/>
                      <a:pt x="258" y="122"/>
                    </a:cubicBezTo>
                    <a:cubicBezTo>
                      <a:pt x="251" y="122"/>
                      <a:pt x="251" y="122"/>
                      <a:pt x="251" y="122"/>
                    </a:cubicBezTo>
                    <a:cubicBezTo>
                      <a:pt x="247" y="120"/>
                      <a:pt x="247" y="120"/>
                      <a:pt x="247" y="120"/>
                    </a:cubicBezTo>
                    <a:cubicBezTo>
                      <a:pt x="244" y="120"/>
                      <a:pt x="244" y="120"/>
                      <a:pt x="244" y="120"/>
                    </a:cubicBezTo>
                    <a:cubicBezTo>
                      <a:pt x="242" y="123"/>
                      <a:pt x="242" y="123"/>
                      <a:pt x="242" y="123"/>
                    </a:cubicBezTo>
                    <a:cubicBezTo>
                      <a:pt x="240" y="126"/>
                      <a:pt x="240" y="126"/>
                      <a:pt x="240" y="126"/>
                    </a:cubicBezTo>
                    <a:cubicBezTo>
                      <a:pt x="236" y="124"/>
                      <a:pt x="236" y="124"/>
                      <a:pt x="236" y="124"/>
                    </a:cubicBezTo>
                    <a:cubicBezTo>
                      <a:pt x="232" y="121"/>
                      <a:pt x="232" y="121"/>
                      <a:pt x="232" y="121"/>
                    </a:cubicBezTo>
                    <a:cubicBezTo>
                      <a:pt x="220" y="119"/>
                      <a:pt x="220" y="119"/>
                      <a:pt x="220" y="119"/>
                    </a:cubicBezTo>
                    <a:cubicBezTo>
                      <a:pt x="220" y="119"/>
                      <a:pt x="217" y="117"/>
                      <a:pt x="216" y="117"/>
                    </a:cubicBezTo>
                    <a:cubicBezTo>
                      <a:pt x="215" y="116"/>
                      <a:pt x="212" y="112"/>
                      <a:pt x="212" y="112"/>
                    </a:cubicBezTo>
                    <a:cubicBezTo>
                      <a:pt x="209" y="104"/>
                      <a:pt x="209" y="104"/>
                      <a:pt x="209" y="104"/>
                    </a:cubicBezTo>
                    <a:cubicBezTo>
                      <a:pt x="207" y="102"/>
                      <a:pt x="207" y="102"/>
                      <a:pt x="207" y="102"/>
                    </a:cubicBezTo>
                    <a:cubicBezTo>
                      <a:pt x="201" y="102"/>
                      <a:pt x="201" y="102"/>
                      <a:pt x="201" y="102"/>
                    </a:cubicBezTo>
                    <a:cubicBezTo>
                      <a:pt x="194" y="107"/>
                      <a:pt x="194" y="107"/>
                      <a:pt x="194" y="107"/>
                    </a:cubicBezTo>
                    <a:cubicBezTo>
                      <a:pt x="187" y="110"/>
                      <a:pt x="187" y="110"/>
                      <a:pt x="187" y="110"/>
                    </a:cubicBezTo>
                    <a:cubicBezTo>
                      <a:pt x="176" y="112"/>
                      <a:pt x="176" y="112"/>
                      <a:pt x="176" y="112"/>
                    </a:cubicBezTo>
                    <a:cubicBezTo>
                      <a:pt x="173" y="109"/>
                      <a:pt x="173" y="109"/>
                      <a:pt x="173" y="109"/>
                    </a:cubicBezTo>
                    <a:cubicBezTo>
                      <a:pt x="175" y="104"/>
                      <a:pt x="175" y="104"/>
                      <a:pt x="175" y="104"/>
                    </a:cubicBezTo>
                    <a:cubicBezTo>
                      <a:pt x="181" y="103"/>
                      <a:pt x="181" y="103"/>
                      <a:pt x="181" y="103"/>
                    </a:cubicBezTo>
                    <a:cubicBezTo>
                      <a:pt x="181" y="100"/>
                      <a:pt x="181" y="100"/>
                      <a:pt x="181" y="100"/>
                    </a:cubicBezTo>
                    <a:cubicBezTo>
                      <a:pt x="173" y="99"/>
                      <a:pt x="173" y="99"/>
                      <a:pt x="173" y="99"/>
                    </a:cubicBezTo>
                    <a:cubicBezTo>
                      <a:pt x="173" y="99"/>
                      <a:pt x="170" y="95"/>
                      <a:pt x="169" y="95"/>
                    </a:cubicBezTo>
                    <a:cubicBezTo>
                      <a:pt x="168" y="94"/>
                      <a:pt x="164" y="89"/>
                      <a:pt x="164" y="89"/>
                    </a:cubicBezTo>
                    <a:cubicBezTo>
                      <a:pt x="163" y="83"/>
                      <a:pt x="163" y="83"/>
                      <a:pt x="163" y="83"/>
                    </a:cubicBezTo>
                    <a:cubicBezTo>
                      <a:pt x="160" y="78"/>
                      <a:pt x="160" y="78"/>
                      <a:pt x="160" y="78"/>
                    </a:cubicBezTo>
                    <a:cubicBezTo>
                      <a:pt x="152" y="68"/>
                      <a:pt x="152" y="68"/>
                      <a:pt x="152" y="68"/>
                    </a:cubicBezTo>
                    <a:cubicBezTo>
                      <a:pt x="152" y="68"/>
                      <a:pt x="151" y="62"/>
                      <a:pt x="150" y="60"/>
                    </a:cubicBezTo>
                    <a:cubicBezTo>
                      <a:pt x="149" y="58"/>
                      <a:pt x="148" y="54"/>
                      <a:pt x="148" y="53"/>
                    </a:cubicBezTo>
                    <a:cubicBezTo>
                      <a:pt x="148" y="51"/>
                      <a:pt x="145" y="47"/>
                      <a:pt x="143" y="46"/>
                    </a:cubicBezTo>
                    <a:cubicBezTo>
                      <a:pt x="142" y="45"/>
                      <a:pt x="141" y="39"/>
                      <a:pt x="140" y="37"/>
                    </a:cubicBezTo>
                    <a:cubicBezTo>
                      <a:pt x="139" y="36"/>
                      <a:pt x="135" y="33"/>
                      <a:pt x="135" y="33"/>
                    </a:cubicBezTo>
                    <a:cubicBezTo>
                      <a:pt x="127" y="28"/>
                      <a:pt x="127" y="28"/>
                      <a:pt x="127" y="28"/>
                    </a:cubicBezTo>
                    <a:cubicBezTo>
                      <a:pt x="120" y="23"/>
                      <a:pt x="120" y="23"/>
                      <a:pt x="120" y="23"/>
                    </a:cubicBezTo>
                    <a:cubicBezTo>
                      <a:pt x="120" y="23"/>
                      <a:pt x="114" y="22"/>
                      <a:pt x="113" y="21"/>
                    </a:cubicBezTo>
                    <a:cubicBezTo>
                      <a:pt x="112" y="20"/>
                      <a:pt x="107" y="18"/>
                      <a:pt x="106" y="17"/>
                    </a:cubicBezTo>
                    <a:cubicBezTo>
                      <a:pt x="106" y="16"/>
                      <a:pt x="105" y="10"/>
                      <a:pt x="105" y="10"/>
                    </a:cubicBezTo>
                    <a:cubicBezTo>
                      <a:pt x="104" y="3"/>
                      <a:pt x="104" y="3"/>
                      <a:pt x="104" y="3"/>
                    </a:cubicBezTo>
                    <a:cubicBezTo>
                      <a:pt x="101" y="0"/>
                      <a:pt x="101" y="0"/>
                      <a:pt x="101" y="0"/>
                    </a:cubicBezTo>
                    <a:cubicBezTo>
                      <a:pt x="101" y="0"/>
                      <a:pt x="96" y="0"/>
                      <a:pt x="95" y="0"/>
                    </a:cubicBezTo>
                    <a:cubicBezTo>
                      <a:pt x="95" y="0"/>
                      <a:pt x="89" y="1"/>
                      <a:pt x="89" y="1"/>
                    </a:cubicBezTo>
                    <a:cubicBezTo>
                      <a:pt x="86" y="4"/>
                      <a:pt x="86" y="4"/>
                      <a:pt x="86" y="4"/>
                    </a:cubicBezTo>
                    <a:cubicBezTo>
                      <a:pt x="80" y="4"/>
                      <a:pt x="80" y="4"/>
                      <a:pt x="80" y="4"/>
                    </a:cubicBezTo>
                    <a:cubicBezTo>
                      <a:pt x="77" y="3"/>
                      <a:pt x="77" y="3"/>
                      <a:pt x="77" y="3"/>
                    </a:cubicBezTo>
                    <a:cubicBezTo>
                      <a:pt x="76" y="6"/>
                      <a:pt x="76" y="6"/>
                      <a:pt x="76" y="6"/>
                    </a:cubicBezTo>
                    <a:cubicBezTo>
                      <a:pt x="76" y="11"/>
                      <a:pt x="76" y="11"/>
                      <a:pt x="76" y="11"/>
                    </a:cubicBezTo>
                    <a:cubicBezTo>
                      <a:pt x="76" y="16"/>
                      <a:pt x="76" y="16"/>
                      <a:pt x="76" y="16"/>
                    </a:cubicBezTo>
                    <a:cubicBezTo>
                      <a:pt x="76" y="18"/>
                      <a:pt x="76" y="18"/>
                      <a:pt x="76" y="18"/>
                    </a:cubicBezTo>
                    <a:cubicBezTo>
                      <a:pt x="69" y="18"/>
                      <a:pt x="69" y="18"/>
                      <a:pt x="69" y="18"/>
                    </a:cubicBezTo>
                    <a:cubicBezTo>
                      <a:pt x="65" y="18"/>
                      <a:pt x="65" y="18"/>
                      <a:pt x="65" y="18"/>
                    </a:cubicBezTo>
                    <a:cubicBezTo>
                      <a:pt x="54" y="17"/>
                      <a:pt x="54" y="17"/>
                      <a:pt x="54" y="17"/>
                    </a:cubicBezTo>
                    <a:cubicBezTo>
                      <a:pt x="48" y="18"/>
                      <a:pt x="48" y="18"/>
                      <a:pt x="48" y="18"/>
                    </a:cubicBezTo>
                    <a:cubicBezTo>
                      <a:pt x="48" y="18"/>
                      <a:pt x="42" y="17"/>
                      <a:pt x="41" y="17"/>
                    </a:cubicBezTo>
                    <a:cubicBezTo>
                      <a:pt x="39" y="18"/>
                      <a:pt x="33" y="22"/>
                      <a:pt x="33" y="22"/>
                    </a:cubicBezTo>
                    <a:cubicBezTo>
                      <a:pt x="26" y="25"/>
                      <a:pt x="26" y="25"/>
                      <a:pt x="26" y="25"/>
                    </a:cubicBezTo>
                    <a:cubicBezTo>
                      <a:pt x="20" y="28"/>
                      <a:pt x="20" y="28"/>
                      <a:pt x="20" y="28"/>
                    </a:cubicBezTo>
                    <a:cubicBezTo>
                      <a:pt x="9" y="31"/>
                      <a:pt x="9" y="31"/>
                      <a:pt x="9" y="31"/>
                    </a:cubicBezTo>
                    <a:cubicBezTo>
                      <a:pt x="4" y="35"/>
                      <a:pt x="4" y="35"/>
                      <a:pt x="4" y="35"/>
                    </a:cubicBezTo>
                    <a:lnTo>
                      <a:pt x="1" y="36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19" name="Freeform 13"/>
              <p:cNvSpPr>
                <a:spLocks/>
              </p:cNvSpPr>
              <p:nvPr/>
            </p:nvSpPr>
            <p:spPr bwMode="auto">
              <a:xfrm>
                <a:off x="9023350" y="1163638"/>
                <a:ext cx="469900" cy="525463"/>
              </a:xfrm>
              <a:custGeom>
                <a:avLst/>
                <a:gdLst>
                  <a:gd name="T0" fmla="*/ 2 w 125"/>
                  <a:gd name="T1" fmla="*/ 52 h 140"/>
                  <a:gd name="T2" fmla="*/ 10 w 125"/>
                  <a:gd name="T3" fmla="*/ 54 h 140"/>
                  <a:gd name="T4" fmla="*/ 14 w 125"/>
                  <a:gd name="T5" fmla="*/ 55 h 140"/>
                  <a:gd name="T6" fmla="*/ 19 w 125"/>
                  <a:gd name="T7" fmla="*/ 55 h 140"/>
                  <a:gd name="T8" fmla="*/ 21 w 125"/>
                  <a:gd name="T9" fmla="*/ 52 h 140"/>
                  <a:gd name="T10" fmla="*/ 26 w 125"/>
                  <a:gd name="T11" fmla="*/ 52 h 140"/>
                  <a:gd name="T12" fmla="*/ 31 w 125"/>
                  <a:gd name="T13" fmla="*/ 52 h 140"/>
                  <a:gd name="T14" fmla="*/ 36 w 125"/>
                  <a:gd name="T15" fmla="*/ 54 h 140"/>
                  <a:gd name="T16" fmla="*/ 40 w 125"/>
                  <a:gd name="T17" fmla="*/ 55 h 140"/>
                  <a:gd name="T18" fmla="*/ 46 w 125"/>
                  <a:gd name="T19" fmla="*/ 55 h 140"/>
                  <a:gd name="T20" fmla="*/ 53 w 125"/>
                  <a:gd name="T21" fmla="*/ 51 h 140"/>
                  <a:gd name="T22" fmla="*/ 56 w 125"/>
                  <a:gd name="T23" fmla="*/ 45 h 140"/>
                  <a:gd name="T24" fmla="*/ 61 w 125"/>
                  <a:gd name="T25" fmla="*/ 33 h 140"/>
                  <a:gd name="T26" fmla="*/ 68 w 125"/>
                  <a:gd name="T27" fmla="*/ 22 h 140"/>
                  <a:gd name="T28" fmla="*/ 74 w 125"/>
                  <a:gd name="T29" fmla="*/ 12 h 140"/>
                  <a:gd name="T30" fmla="*/ 80 w 125"/>
                  <a:gd name="T31" fmla="*/ 5 h 140"/>
                  <a:gd name="T32" fmla="*/ 85 w 125"/>
                  <a:gd name="T33" fmla="*/ 0 h 140"/>
                  <a:gd name="T34" fmla="*/ 90 w 125"/>
                  <a:gd name="T35" fmla="*/ 4 h 140"/>
                  <a:gd name="T36" fmla="*/ 93 w 125"/>
                  <a:gd name="T37" fmla="*/ 7 h 140"/>
                  <a:gd name="T38" fmla="*/ 93 w 125"/>
                  <a:gd name="T39" fmla="*/ 13 h 140"/>
                  <a:gd name="T40" fmla="*/ 94 w 125"/>
                  <a:gd name="T41" fmla="*/ 26 h 140"/>
                  <a:gd name="T42" fmla="*/ 95 w 125"/>
                  <a:gd name="T43" fmla="*/ 29 h 140"/>
                  <a:gd name="T44" fmla="*/ 97 w 125"/>
                  <a:gd name="T45" fmla="*/ 33 h 140"/>
                  <a:gd name="T46" fmla="*/ 99 w 125"/>
                  <a:gd name="T47" fmla="*/ 36 h 140"/>
                  <a:gd name="T48" fmla="*/ 100 w 125"/>
                  <a:gd name="T49" fmla="*/ 44 h 140"/>
                  <a:gd name="T50" fmla="*/ 102 w 125"/>
                  <a:gd name="T51" fmla="*/ 53 h 140"/>
                  <a:gd name="T52" fmla="*/ 104 w 125"/>
                  <a:gd name="T53" fmla="*/ 57 h 140"/>
                  <a:gd name="T54" fmla="*/ 108 w 125"/>
                  <a:gd name="T55" fmla="*/ 62 h 140"/>
                  <a:gd name="T56" fmla="*/ 113 w 125"/>
                  <a:gd name="T57" fmla="*/ 66 h 140"/>
                  <a:gd name="T58" fmla="*/ 119 w 125"/>
                  <a:gd name="T59" fmla="*/ 66 h 140"/>
                  <a:gd name="T60" fmla="*/ 122 w 125"/>
                  <a:gd name="T61" fmla="*/ 69 h 140"/>
                  <a:gd name="T62" fmla="*/ 125 w 125"/>
                  <a:gd name="T63" fmla="*/ 74 h 140"/>
                  <a:gd name="T64" fmla="*/ 124 w 125"/>
                  <a:gd name="T65" fmla="*/ 80 h 140"/>
                  <a:gd name="T66" fmla="*/ 121 w 125"/>
                  <a:gd name="T67" fmla="*/ 82 h 140"/>
                  <a:gd name="T68" fmla="*/ 112 w 125"/>
                  <a:gd name="T69" fmla="*/ 90 h 140"/>
                  <a:gd name="T70" fmla="*/ 105 w 125"/>
                  <a:gd name="T71" fmla="*/ 100 h 140"/>
                  <a:gd name="T72" fmla="*/ 98 w 125"/>
                  <a:gd name="T73" fmla="*/ 105 h 140"/>
                  <a:gd name="T74" fmla="*/ 92 w 125"/>
                  <a:gd name="T75" fmla="*/ 109 h 140"/>
                  <a:gd name="T76" fmla="*/ 87 w 125"/>
                  <a:gd name="T77" fmla="*/ 113 h 140"/>
                  <a:gd name="T78" fmla="*/ 84 w 125"/>
                  <a:gd name="T79" fmla="*/ 121 h 140"/>
                  <a:gd name="T80" fmla="*/ 80 w 125"/>
                  <a:gd name="T81" fmla="*/ 126 h 140"/>
                  <a:gd name="T82" fmla="*/ 76 w 125"/>
                  <a:gd name="T83" fmla="*/ 132 h 140"/>
                  <a:gd name="T84" fmla="*/ 74 w 125"/>
                  <a:gd name="T85" fmla="*/ 138 h 140"/>
                  <a:gd name="T86" fmla="*/ 72 w 125"/>
                  <a:gd name="T87" fmla="*/ 140 h 140"/>
                  <a:gd name="T88" fmla="*/ 66 w 125"/>
                  <a:gd name="T89" fmla="*/ 140 h 140"/>
                  <a:gd name="T90" fmla="*/ 64 w 125"/>
                  <a:gd name="T91" fmla="*/ 136 h 140"/>
                  <a:gd name="T92" fmla="*/ 60 w 125"/>
                  <a:gd name="T93" fmla="*/ 129 h 140"/>
                  <a:gd name="T94" fmla="*/ 56 w 125"/>
                  <a:gd name="T95" fmla="*/ 121 h 140"/>
                  <a:gd name="T96" fmla="*/ 52 w 125"/>
                  <a:gd name="T97" fmla="*/ 115 h 140"/>
                  <a:gd name="T98" fmla="*/ 47 w 125"/>
                  <a:gd name="T99" fmla="*/ 108 h 140"/>
                  <a:gd name="T100" fmla="*/ 44 w 125"/>
                  <a:gd name="T101" fmla="*/ 104 h 140"/>
                  <a:gd name="T102" fmla="*/ 43 w 125"/>
                  <a:gd name="T103" fmla="*/ 97 h 140"/>
                  <a:gd name="T104" fmla="*/ 39 w 125"/>
                  <a:gd name="T105" fmla="*/ 88 h 140"/>
                  <a:gd name="T106" fmla="*/ 34 w 125"/>
                  <a:gd name="T107" fmla="*/ 78 h 140"/>
                  <a:gd name="T108" fmla="*/ 30 w 125"/>
                  <a:gd name="T109" fmla="*/ 72 h 140"/>
                  <a:gd name="T110" fmla="*/ 23 w 125"/>
                  <a:gd name="T111" fmla="*/ 69 h 140"/>
                  <a:gd name="T112" fmla="*/ 16 w 125"/>
                  <a:gd name="T113" fmla="*/ 66 h 140"/>
                  <a:gd name="T114" fmla="*/ 9 w 125"/>
                  <a:gd name="T115" fmla="*/ 63 h 140"/>
                  <a:gd name="T116" fmla="*/ 4 w 125"/>
                  <a:gd name="T117" fmla="*/ 60 h 140"/>
                  <a:gd name="T118" fmla="*/ 0 w 125"/>
                  <a:gd name="T119" fmla="*/ 54 h 140"/>
                  <a:gd name="T120" fmla="*/ 2 w 125"/>
                  <a:gd name="T121" fmla="*/ 52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25" h="140">
                    <a:moveTo>
                      <a:pt x="2" y="52"/>
                    </a:moveTo>
                    <a:cubicBezTo>
                      <a:pt x="10" y="54"/>
                      <a:pt x="10" y="54"/>
                      <a:pt x="10" y="54"/>
                    </a:cubicBezTo>
                    <a:cubicBezTo>
                      <a:pt x="14" y="55"/>
                      <a:pt x="14" y="55"/>
                      <a:pt x="14" y="55"/>
                    </a:cubicBezTo>
                    <a:cubicBezTo>
                      <a:pt x="19" y="55"/>
                      <a:pt x="19" y="55"/>
                      <a:pt x="19" y="55"/>
                    </a:cubicBezTo>
                    <a:cubicBezTo>
                      <a:pt x="21" y="52"/>
                      <a:pt x="21" y="52"/>
                      <a:pt x="21" y="52"/>
                    </a:cubicBezTo>
                    <a:cubicBezTo>
                      <a:pt x="26" y="52"/>
                      <a:pt x="26" y="52"/>
                      <a:pt x="26" y="52"/>
                    </a:cubicBezTo>
                    <a:cubicBezTo>
                      <a:pt x="31" y="52"/>
                      <a:pt x="31" y="52"/>
                      <a:pt x="31" y="52"/>
                    </a:cubicBezTo>
                    <a:cubicBezTo>
                      <a:pt x="36" y="54"/>
                      <a:pt x="36" y="54"/>
                      <a:pt x="36" y="54"/>
                    </a:cubicBezTo>
                    <a:cubicBezTo>
                      <a:pt x="40" y="55"/>
                      <a:pt x="40" y="55"/>
                      <a:pt x="40" y="55"/>
                    </a:cubicBezTo>
                    <a:cubicBezTo>
                      <a:pt x="46" y="55"/>
                      <a:pt x="46" y="55"/>
                      <a:pt x="46" y="55"/>
                    </a:cubicBezTo>
                    <a:cubicBezTo>
                      <a:pt x="53" y="51"/>
                      <a:pt x="53" y="51"/>
                      <a:pt x="53" y="51"/>
                    </a:cubicBezTo>
                    <a:cubicBezTo>
                      <a:pt x="53" y="51"/>
                      <a:pt x="55" y="46"/>
                      <a:pt x="56" y="45"/>
                    </a:cubicBezTo>
                    <a:cubicBezTo>
                      <a:pt x="57" y="44"/>
                      <a:pt x="61" y="33"/>
                      <a:pt x="61" y="33"/>
                    </a:cubicBezTo>
                    <a:cubicBezTo>
                      <a:pt x="68" y="22"/>
                      <a:pt x="68" y="22"/>
                      <a:pt x="68" y="22"/>
                    </a:cubicBezTo>
                    <a:cubicBezTo>
                      <a:pt x="74" y="12"/>
                      <a:pt x="74" y="12"/>
                      <a:pt x="74" y="12"/>
                    </a:cubicBezTo>
                    <a:cubicBezTo>
                      <a:pt x="80" y="5"/>
                      <a:pt x="80" y="5"/>
                      <a:pt x="80" y="5"/>
                    </a:cubicBezTo>
                    <a:cubicBezTo>
                      <a:pt x="85" y="0"/>
                      <a:pt x="85" y="0"/>
                      <a:pt x="85" y="0"/>
                    </a:cubicBezTo>
                    <a:cubicBezTo>
                      <a:pt x="90" y="4"/>
                      <a:pt x="90" y="4"/>
                      <a:pt x="90" y="4"/>
                    </a:cubicBezTo>
                    <a:cubicBezTo>
                      <a:pt x="93" y="7"/>
                      <a:pt x="93" y="7"/>
                      <a:pt x="93" y="7"/>
                    </a:cubicBezTo>
                    <a:cubicBezTo>
                      <a:pt x="93" y="7"/>
                      <a:pt x="93" y="12"/>
                      <a:pt x="93" y="13"/>
                    </a:cubicBezTo>
                    <a:cubicBezTo>
                      <a:pt x="93" y="14"/>
                      <a:pt x="94" y="26"/>
                      <a:pt x="94" y="26"/>
                    </a:cubicBezTo>
                    <a:cubicBezTo>
                      <a:pt x="95" y="29"/>
                      <a:pt x="95" y="29"/>
                      <a:pt x="95" y="29"/>
                    </a:cubicBezTo>
                    <a:cubicBezTo>
                      <a:pt x="97" y="33"/>
                      <a:pt x="97" y="33"/>
                      <a:pt x="97" y="33"/>
                    </a:cubicBezTo>
                    <a:cubicBezTo>
                      <a:pt x="97" y="33"/>
                      <a:pt x="99" y="35"/>
                      <a:pt x="99" y="36"/>
                    </a:cubicBezTo>
                    <a:cubicBezTo>
                      <a:pt x="99" y="38"/>
                      <a:pt x="100" y="43"/>
                      <a:pt x="100" y="44"/>
                    </a:cubicBezTo>
                    <a:cubicBezTo>
                      <a:pt x="100" y="45"/>
                      <a:pt x="102" y="53"/>
                      <a:pt x="102" y="53"/>
                    </a:cubicBezTo>
                    <a:cubicBezTo>
                      <a:pt x="104" y="57"/>
                      <a:pt x="104" y="57"/>
                      <a:pt x="104" y="57"/>
                    </a:cubicBezTo>
                    <a:cubicBezTo>
                      <a:pt x="108" y="62"/>
                      <a:pt x="108" y="62"/>
                      <a:pt x="108" y="62"/>
                    </a:cubicBezTo>
                    <a:cubicBezTo>
                      <a:pt x="113" y="66"/>
                      <a:pt x="113" y="66"/>
                      <a:pt x="113" y="66"/>
                    </a:cubicBezTo>
                    <a:cubicBezTo>
                      <a:pt x="119" y="66"/>
                      <a:pt x="119" y="66"/>
                      <a:pt x="119" y="66"/>
                    </a:cubicBezTo>
                    <a:cubicBezTo>
                      <a:pt x="122" y="69"/>
                      <a:pt x="122" y="69"/>
                      <a:pt x="122" y="69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4" y="80"/>
                      <a:pt x="124" y="80"/>
                      <a:pt x="124" y="80"/>
                    </a:cubicBezTo>
                    <a:cubicBezTo>
                      <a:pt x="124" y="80"/>
                      <a:pt x="122" y="81"/>
                      <a:pt x="121" y="82"/>
                    </a:cubicBezTo>
                    <a:cubicBezTo>
                      <a:pt x="120" y="83"/>
                      <a:pt x="115" y="88"/>
                      <a:pt x="112" y="90"/>
                    </a:cubicBezTo>
                    <a:cubicBezTo>
                      <a:pt x="110" y="93"/>
                      <a:pt x="105" y="100"/>
                      <a:pt x="105" y="100"/>
                    </a:cubicBezTo>
                    <a:cubicBezTo>
                      <a:pt x="98" y="105"/>
                      <a:pt x="98" y="105"/>
                      <a:pt x="98" y="105"/>
                    </a:cubicBezTo>
                    <a:cubicBezTo>
                      <a:pt x="98" y="105"/>
                      <a:pt x="94" y="108"/>
                      <a:pt x="92" y="109"/>
                    </a:cubicBezTo>
                    <a:cubicBezTo>
                      <a:pt x="90" y="110"/>
                      <a:pt x="87" y="113"/>
                      <a:pt x="87" y="113"/>
                    </a:cubicBezTo>
                    <a:cubicBezTo>
                      <a:pt x="87" y="114"/>
                      <a:pt x="84" y="121"/>
                      <a:pt x="84" y="121"/>
                    </a:cubicBezTo>
                    <a:cubicBezTo>
                      <a:pt x="80" y="126"/>
                      <a:pt x="80" y="126"/>
                      <a:pt x="80" y="126"/>
                    </a:cubicBezTo>
                    <a:cubicBezTo>
                      <a:pt x="76" y="132"/>
                      <a:pt x="76" y="132"/>
                      <a:pt x="76" y="132"/>
                    </a:cubicBezTo>
                    <a:cubicBezTo>
                      <a:pt x="74" y="138"/>
                      <a:pt x="74" y="138"/>
                      <a:pt x="74" y="138"/>
                    </a:cubicBezTo>
                    <a:cubicBezTo>
                      <a:pt x="74" y="138"/>
                      <a:pt x="73" y="140"/>
                      <a:pt x="72" y="140"/>
                    </a:cubicBezTo>
                    <a:cubicBezTo>
                      <a:pt x="70" y="140"/>
                      <a:pt x="66" y="140"/>
                      <a:pt x="66" y="140"/>
                    </a:cubicBezTo>
                    <a:cubicBezTo>
                      <a:pt x="66" y="140"/>
                      <a:pt x="65" y="137"/>
                      <a:pt x="64" y="136"/>
                    </a:cubicBezTo>
                    <a:cubicBezTo>
                      <a:pt x="63" y="135"/>
                      <a:pt x="61" y="131"/>
                      <a:pt x="60" y="129"/>
                    </a:cubicBezTo>
                    <a:cubicBezTo>
                      <a:pt x="59" y="127"/>
                      <a:pt x="56" y="121"/>
                      <a:pt x="56" y="121"/>
                    </a:cubicBezTo>
                    <a:cubicBezTo>
                      <a:pt x="56" y="121"/>
                      <a:pt x="53" y="117"/>
                      <a:pt x="52" y="115"/>
                    </a:cubicBezTo>
                    <a:cubicBezTo>
                      <a:pt x="51" y="114"/>
                      <a:pt x="49" y="109"/>
                      <a:pt x="47" y="108"/>
                    </a:cubicBezTo>
                    <a:cubicBezTo>
                      <a:pt x="46" y="107"/>
                      <a:pt x="44" y="104"/>
                      <a:pt x="44" y="104"/>
                    </a:cubicBezTo>
                    <a:cubicBezTo>
                      <a:pt x="44" y="104"/>
                      <a:pt x="44" y="99"/>
                      <a:pt x="43" y="97"/>
                    </a:cubicBezTo>
                    <a:cubicBezTo>
                      <a:pt x="43" y="96"/>
                      <a:pt x="41" y="89"/>
                      <a:pt x="39" y="88"/>
                    </a:cubicBezTo>
                    <a:cubicBezTo>
                      <a:pt x="38" y="86"/>
                      <a:pt x="35" y="78"/>
                      <a:pt x="34" y="78"/>
                    </a:cubicBezTo>
                    <a:cubicBezTo>
                      <a:pt x="33" y="77"/>
                      <a:pt x="32" y="73"/>
                      <a:pt x="30" y="72"/>
                    </a:cubicBezTo>
                    <a:cubicBezTo>
                      <a:pt x="28" y="72"/>
                      <a:pt x="25" y="71"/>
                      <a:pt x="23" y="69"/>
                    </a:cubicBezTo>
                    <a:cubicBezTo>
                      <a:pt x="21" y="68"/>
                      <a:pt x="17" y="67"/>
                      <a:pt x="16" y="66"/>
                    </a:cubicBezTo>
                    <a:cubicBezTo>
                      <a:pt x="14" y="66"/>
                      <a:pt x="12" y="63"/>
                      <a:pt x="9" y="63"/>
                    </a:cubicBezTo>
                    <a:cubicBezTo>
                      <a:pt x="7" y="62"/>
                      <a:pt x="5" y="61"/>
                      <a:pt x="4" y="60"/>
                    </a:cubicBezTo>
                    <a:cubicBezTo>
                      <a:pt x="3" y="59"/>
                      <a:pt x="0" y="56"/>
                      <a:pt x="0" y="54"/>
                    </a:cubicBezTo>
                    <a:cubicBezTo>
                      <a:pt x="0" y="53"/>
                      <a:pt x="2" y="52"/>
                      <a:pt x="2" y="52"/>
                    </a:cubicBez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20" name="Freeform 15"/>
              <p:cNvSpPr>
                <a:spLocks/>
              </p:cNvSpPr>
              <p:nvPr/>
            </p:nvSpPr>
            <p:spPr bwMode="auto">
              <a:xfrm>
                <a:off x="7815263" y="2403475"/>
                <a:ext cx="666750" cy="542925"/>
              </a:xfrm>
              <a:custGeom>
                <a:avLst/>
                <a:gdLst>
                  <a:gd name="T0" fmla="*/ 145 w 177"/>
                  <a:gd name="T1" fmla="*/ 142 h 144"/>
                  <a:gd name="T2" fmla="*/ 126 w 177"/>
                  <a:gd name="T3" fmla="*/ 141 h 144"/>
                  <a:gd name="T4" fmla="*/ 117 w 177"/>
                  <a:gd name="T5" fmla="*/ 133 h 144"/>
                  <a:gd name="T6" fmla="*/ 105 w 177"/>
                  <a:gd name="T7" fmla="*/ 130 h 144"/>
                  <a:gd name="T8" fmla="*/ 96 w 177"/>
                  <a:gd name="T9" fmla="*/ 125 h 144"/>
                  <a:gd name="T10" fmla="*/ 91 w 177"/>
                  <a:gd name="T11" fmla="*/ 118 h 144"/>
                  <a:gd name="T12" fmla="*/ 84 w 177"/>
                  <a:gd name="T13" fmla="*/ 118 h 144"/>
                  <a:gd name="T14" fmla="*/ 77 w 177"/>
                  <a:gd name="T15" fmla="*/ 116 h 144"/>
                  <a:gd name="T16" fmla="*/ 70 w 177"/>
                  <a:gd name="T17" fmla="*/ 113 h 144"/>
                  <a:gd name="T18" fmla="*/ 56 w 177"/>
                  <a:gd name="T19" fmla="*/ 112 h 144"/>
                  <a:gd name="T20" fmla="*/ 44 w 177"/>
                  <a:gd name="T21" fmla="*/ 100 h 144"/>
                  <a:gd name="T22" fmla="*/ 37 w 177"/>
                  <a:gd name="T23" fmla="*/ 91 h 144"/>
                  <a:gd name="T24" fmla="*/ 35 w 177"/>
                  <a:gd name="T25" fmla="*/ 73 h 144"/>
                  <a:gd name="T26" fmla="*/ 32 w 177"/>
                  <a:gd name="T27" fmla="*/ 62 h 144"/>
                  <a:gd name="T28" fmla="*/ 35 w 177"/>
                  <a:gd name="T29" fmla="*/ 46 h 144"/>
                  <a:gd name="T30" fmla="*/ 28 w 177"/>
                  <a:gd name="T31" fmla="*/ 42 h 144"/>
                  <a:gd name="T32" fmla="*/ 7 w 177"/>
                  <a:gd name="T33" fmla="*/ 44 h 144"/>
                  <a:gd name="T34" fmla="*/ 0 w 177"/>
                  <a:gd name="T35" fmla="*/ 44 h 144"/>
                  <a:gd name="T36" fmla="*/ 5 w 177"/>
                  <a:gd name="T37" fmla="*/ 39 h 144"/>
                  <a:gd name="T38" fmla="*/ 15 w 177"/>
                  <a:gd name="T39" fmla="*/ 38 h 144"/>
                  <a:gd name="T40" fmla="*/ 30 w 177"/>
                  <a:gd name="T41" fmla="*/ 36 h 144"/>
                  <a:gd name="T42" fmla="*/ 43 w 177"/>
                  <a:gd name="T43" fmla="*/ 34 h 144"/>
                  <a:gd name="T44" fmla="*/ 49 w 177"/>
                  <a:gd name="T45" fmla="*/ 26 h 144"/>
                  <a:gd name="T46" fmla="*/ 65 w 177"/>
                  <a:gd name="T47" fmla="*/ 25 h 144"/>
                  <a:gd name="T48" fmla="*/ 71 w 177"/>
                  <a:gd name="T49" fmla="*/ 17 h 144"/>
                  <a:gd name="T50" fmla="*/ 74 w 177"/>
                  <a:gd name="T51" fmla="*/ 8 h 144"/>
                  <a:gd name="T52" fmla="*/ 81 w 177"/>
                  <a:gd name="T53" fmla="*/ 2 h 144"/>
                  <a:gd name="T54" fmla="*/ 88 w 177"/>
                  <a:gd name="T55" fmla="*/ 0 h 144"/>
                  <a:gd name="T56" fmla="*/ 100 w 177"/>
                  <a:gd name="T57" fmla="*/ 4 h 144"/>
                  <a:gd name="T58" fmla="*/ 112 w 177"/>
                  <a:gd name="T59" fmla="*/ 13 h 144"/>
                  <a:gd name="T60" fmla="*/ 120 w 177"/>
                  <a:gd name="T61" fmla="*/ 20 h 144"/>
                  <a:gd name="T62" fmla="*/ 126 w 177"/>
                  <a:gd name="T63" fmla="*/ 20 h 144"/>
                  <a:gd name="T64" fmla="*/ 132 w 177"/>
                  <a:gd name="T65" fmla="*/ 26 h 144"/>
                  <a:gd name="T66" fmla="*/ 132 w 177"/>
                  <a:gd name="T67" fmla="*/ 35 h 144"/>
                  <a:gd name="T68" fmla="*/ 132 w 177"/>
                  <a:gd name="T69" fmla="*/ 47 h 144"/>
                  <a:gd name="T70" fmla="*/ 132 w 177"/>
                  <a:gd name="T71" fmla="*/ 61 h 144"/>
                  <a:gd name="T72" fmla="*/ 132 w 177"/>
                  <a:gd name="T73" fmla="*/ 69 h 144"/>
                  <a:gd name="T74" fmla="*/ 133 w 177"/>
                  <a:gd name="T75" fmla="*/ 76 h 144"/>
                  <a:gd name="T76" fmla="*/ 143 w 177"/>
                  <a:gd name="T77" fmla="*/ 79 h 144"/>
                  <a:gd name="T78" fmla="*/ 165 w 177"/>
                  <a:gd name="T79" fmla="*/ 79 h 144"/>
                  <a:gd name="T80" fmla="*/ 172 w 177"/>
                  <a:gd name="T81" fmla="*/ 84 h 144"/>
                  <a:gd name="T82" fmla="*/ 175 w 177"/>
                  <a:gd name="T83" fmla="*/ 89 h 144"/>
                  <a:gd name="T84" fmla="*/ 171 w 177"/>
                  <a:gd name="T85" fmla="*/ 97 h 144"/>
                  <a:gd name="T86" fmla="*/ 177 w 177"/>
                  <a:gd name="T87" fmla="*/ 109 h 144"/>
                  <a:gd name="T88" fmla="*/ 175 w 177"/>
                  <a:gd name="T89" fmla="*/ 124 h 144"/>
                  <a:gd name="T90" fmla="*/ 156 w 177"/>
                  <a:gd name="T91" fmla="*/ 144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77" h="144">
                    <a:moveTo>
                      <a:pt x="156" y="144"/>
                    </a:moveTo>
                    <a:cubicBezTo>
                      <a:pt x="156" y="144"/>
                      <a:pt x="147" y="142"/>
                      <a:pt x="145" y="142"/>
                    </a:cubicBezTo>
                    <a:cubicBezTo>
                      <a:pt x="144" y="142"/>
                      <a:pt x="135" y="142"/>
                      <a:pt x="134" y="142"/>
                    </a:cubicBezTo>
                    <a:cubicBezTo>
                      <a:pt x="132" y="142"/>
                      <a:pt x="126" y="141"/>
                      <a:pt x="126" y="141"/>
                    </a:cubicBezTo>
                    <a:cubicBezTo>
                      <a:pt x="120" y="137"/>
                      <a:pt x="120" y="137"/>
                      <a:pt x="120" y="137"/>
                    </a:cubicBezTo>
                    <a:cubicBezTo>
                      <a:pt x="117" y="133"/>
                      <a:pt x="117" y="133"/>
                      <a:pt x="117" y="133"/>
                    </a:cubicBezTo>
                    <a:cubicBezTo>
                      <a:pt x="114" y="131"/>
                      <a:pt x="114" y="131"/>
                      <a:pt x="114" y="131"/>
                    </a:cubicBezTo>
                    <a:cubicBezTo>
                      <a:pt x="105" y="130"/>
                      <a:pt x="105" y="130"/>
                      <a:pt x="105" y="130"/>
                    </a:cubicBezTo>
                    <a:cubicBezTo>
                      <a:pt x="99" y="128"/>
                      <a:pt x="99" y="128"/>
                      <a:pt x="99" y="128"/>
                    </a:cubicBezTo>
                    <a:cubicBezTo>
                      <a:pt x="96" y="125"/>
                      <a:pt x="96" y="125"/>
                      <a:pt x="96" y="125"/>
                    </a:cubicBezTo>
                    <a:cubicBezTo>
                      <a:pt x="93" y="121"/>
                      <a:pt x="93" y="121"/>
                      <a:pt x="93" y="121"/>
                    </a:cubicBezTo>
                    <a:cubicBezTo>
                      <a:pt x="91" y="118"/>
                      <a:pt x="91" y="118"/>
                      <a:pt x="91" y="118"/>
                    </a:cubicBezTo>
                    <a:cubicBezTo>
                      <a:pt x="88" y="116"/>
                      <a:pt x="88" y="116"/>
                      <a:pt x="88" y="116"/>
                    </a:cubicBezTo>
                    <a:cubicBezTo>
                      <a:pt x="84" y="118"/>
                      <a:pt x="84" y="118"/>
                      <a:pt x="84" y="118"/>
                    </a:cubicBezTo>
                    <a:cubicBezTo>
                      <a:pt x="80" y="118"/>
                      <a:pt x="80" y="118"/>
                      <a:pt x="80" y="118"/>
                    </a:cubicBezTo>
                    <a:cubicBezTo>
                      <a:pt x="77" y="116"/>
                      <a:pt x="77" y="116"/>
                      <a:pt x="77" y="116"/>
                    </a:cubicBezTo>
                    <a:cubicBezTo>
                      <a:pt x="74" y="114"/>
                      <a:pt x="74" y="114"/>
                      <a:pt x="74" y="114"/>
                    </a:cubicBezTo>
                    <a:cubicBezTo>
                      <a:pt x="70" y="113"/>
                      <a:pt x="70" y="113"/>
                      <a:pt x="70" y="113"/>
                    </a:cubicBezTo>
                    <a:cubicBezTo>
                      <a:pt x="61" y="114"/>
                      <a:pt x="61" y="114"/>
                      <a:pt x="61" y="114"/>
                    </a:cubicBezTo>
                    <a:cubicBezTo>
                      <a:pt x="56" y="112"/>
                      <a:pt x="56" y="112"/>
                      <a:pt x="56" y="112"/>
                    </a:cubicBezTo>
                    <a:cubicBezTo>
                      <a:pt x="51" y="106"/>
                      <a:pt x="51" y="106"/>
                      <a:pt x="51" y="106"/>
                    </a:cubicBezTo>
                    <a:cubicBezTo>
                      <a:pt x="44" y="100"/>
                      <a:pt x="44" y="100"/>
                      <a:pt x="44" y="100"/>
                    </a:cubicBezTo>
                    <a:cubicBezTo>
                      <a:pt x="40" y="96"/>
                      <a:pt x="40" y="96"/>
                      <a:pt x="40" y="96"/>
                    </a:cubicBezTo>
                    <a:cubicBezTo>
                      <a:pt x="37" y="91"/>
                      <a:pt x="37" y="91"/>
                      <a:pt x="37" y="91"/>
                    </a:cubicBezTo>
                    <a:cubicBezTo>
                      <a:pt x="34" y="84"/>
                      <a:pt x="34" y="84"/>
                      <a:pt x="34" y="84"/>
                    </a:cubicBezTo>
                    <a:cubicBezTo>
                      <a:pt x="35" y="73"/>
                      <a:pt x="35" y="73"/>
                      <a:pt x="35" y="73"/>
                    </a:cubicBezTo>
                    <a:cubicBezTo>
                      <a:pt x="33" y="68"/>
                      <a:pt x="33" y="68"/>
                      <a:pt x="33" y="68"/>
                    </a:cubicBezTo>
                    <a:cubicBezTo>
                      <a:pt x="32" y="62"/>
                      <a:pt x="32" y="62"/>
                      <a:pt x="32" y="62"/>
                    </a:cubicBezTo>
                    <a:cubicBezTo>
                      <a:pt x="35" y="59"/>
                      <a:pt x="35" y="59"/>
                      <a:pt x="35" y="59"/>
                    </a:cubicBezTo>
                    <a:cubicBezTo>
                      <a:pt x="35" y="46"/>
                      <a:pt x="35" y="46"/>
                      <a:pt x="35" y="46"/>
                    </a:cubicBezTo>
                    <a:cubicBezTo>
                      <a:pt x="33" y="42"/>
                      <a:pt x="33" y="42"/>
                      <a:pt x="33" y="42"/>
                    </a:cubicBezTo>
                    <a:cubicBezTo>
                      <a:pt x="28" y="42"/>
                      <a:pt x="28" y="42"/>
                      <a:pt x="28" y="42"/>
                    </a:cubicBezTo>
                    <a:cubicBezTo>
                      <a:pt x="28" y="42"/>
                      <a:pt x="18" y="42"/>
                      <a:pt x="17" y="42"/>
                    </a:cubicBezTo>
                    <a:cubicBezTo>
                      <a:pt x="15" y="42"/>
                      <a:pt x="7" y="44"/>
                      <a:pt x="7" y="44"/>
                    </a:cubicBezTo>
                    <a:cubicBezTo>
                      <a:pt x="1" y="46"/>
                      <a:pt x="1" y="46"/>
                      <a:pt x="1" y="46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2" y="42"/>
                      <a:pt x="2" y="42"/>
                      <a:pt x="2" y="42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39"/>
                      <a:pt x="9" y="38"/>
                      <a:pt x="9" y="38"/>
                    </a:cubicBezTo>
                    <a:cubicBezTo>
                      <a:pt x="10" y="38"/>
                      <a:pt x="15" y="38"/>
                      <a:pt x="15" y="38"/>
                    </a:cubicBezTo>
                    <a:cubicBezTo>
                      <a:pt x="23" y="38"/>
                      <a:pt x="23" y="38"/>
                      <a:pt x="23" y="38"/>
                    </a:cubicBezTo>
                    <a:cubicBezTo>
                      <a:pt x="30" y="36"/>
                      <a:pt x="30" y="36"/>
                      <a:pt x="30" y="36"/>
                    </a:cubicBezTo>
                    <a:cubicBezTo>
                      <a:pt x="39" y="36"/>
                      <a:pt x="39" y="36"/>
                      <a:pt x="39" y="36"/>
                    </a:cubicBezTo>
                    <a:cubicBezTo>
                      <a:pt x="43" y="34"/>
                      <a:pt x="43" y="34"/>
                      <a:pt x="43" y="34"/>
                    </a:cubicBezTo>
                    <a:cubicBezTo>
                      <a:pt x="46" y="29"/>
                      <a:pt x="46" y="29"/>
                      <a:pt x="46" y="29"/>
                    </a:cubicBezTo>
                    <a:cubicBezTo>
                      <a:pt x="49" y="26"/>
                      <a:pt x="49" y="26"/>
                      <a:pt x="49" y="26"/>
                    </a:cubicBezTo>
                    <a:cubicBezTo>
                      <a:pt x="61" y="26"/>
                      <a:pt x="61" y="26"/>
                      <a:pt x="61" y="26"/>
                    </a:cubicBezTo>
                    <a:cubicBezTo>
                      <a:pt x="61" y="26"/>
                      <a:pt x="65" y="26"/>
                      <a:pt x="65" y="25"/>
                    </a:cubicBezTo>
                    <a:cubicBezTo>
                      <a:pt x="66" y="24"/>
                      <a:pt x="66" y="19"/>
                      <a:pt x="66" y="19"/>
                    </a:cubicBezTo>
                    <a:cubicBezTo>
                      <a:pt x="71" y="17"/>
                      <a:pt x="71" y="17"/>
                      <a:pt x="71" y="17"/>
                    </a:cubicBezTo>
                    <a:cubicBezTo>
                      <a:pt x="71" y="11"/>
                      <a:pt x="71" y="11"/>
                      <a:pt x="71" y="11"/>
                    </a:cubicBezTo>
                    <a:cubicBezTo>
                      <a:pt x="74" y="8"/>
                      <a:pt x="74" y="8"/>
                      <a:pt x="74" y="8"/>
                    </a:cubicBezTo>
                    <a:cubicBezTo>
                      <a:pt x="78" y="8"/>
                      <a:pt x="78" y="8"/>
                      <a:pt x="78" y="8"/>
                    </a:cubicBezTo>
                    <a:cubicBezTo>
                      <a:pt x="81" y="2"/>
                      <a:pt x="81" y="2"/>
                      <a:pt x="81" y="2"/>
                    </a:cubicBezTo>
                    <a:cubicBezTo>
                      <a:pt x="84" y="0"/>
                      <a:pt x="84" y="0"/>
                      <a:pt x="84" y="0"/>
                    </a:cubicBezTo>
                    <a:cubicBezTo>
                      <a:pt x="88" y="0"/>
                      <a:pt x="88" y="0"/>
                      <a:pt x="88" y="0"/>
                    </a:cubicBezTo>
                    <a:cubicBezTo>
                      <a:pt x="96" y="0"/>
                      <a:pt x="96" y="0"/>
                      <a:pt x="96" y="0"/>
                    </a:cubicBezTo>
                    <a:cubicBezTo>
                      <a:pt x="100" y="4"/>
                      <a:pt x="100" y="4"/>
                      <a:pt x="100" y="4"/>
                    </a:cubicBezTo>
                    <a:cubicBezTo>
                      <a:pt x="107" y="8"/>
                      <a:pt x="107" y="8"/>
                      <a:pt x="107" y="8"/>
                    </a:cubicBezTo>
                    <a:cubicBezTo>
                      <a:pt x="112" y="13"/>
                      <a:pt x="112" y="13"/>
                      <a:pt x="112" y="13"/>
                    </a:cubicBezTo>
                    <a:cubicBezTo>
                      <a:pt x="116" y="18"/>
                      <a:pt x="116" y="18"/>
                      <a:pt x="116" y="18"/>
                    </a:cubicBezTo>
                    <a:cubicBezTo>
                      <a:pt x="120" y="20"/>
                      <a:pt x="120" y="20"/>
                      <a:pt x="120" y="20"/>
                    </a:cubicBezTo>
                    <a:cubicBezTo>
                      <a:pt x="123" y="21"/>
                      <a:pt x="123" y="21"/>
                      <a:pt x="123" y="21"/>
                    </a:cubicBezTo>
                    <a:cubicBezTo>
                      <a:pt x="126" y="20"/>
                      <a:pt x="126" y="20"/>
                      <a:pt x="126" y="20"/>
                    </a:cubicBezTo>
                    <a:cubicBezTo>
                      <a:pt x="130" y="20"/>
                      <a:pt x="130" y="20"/>
                      <a:pt x="130" y="20"/>
                    </a:cubicBezTo>
                    <a:cubicBezTo>
                      <a:pt x="132" y="26"/>
                      <a:pt x="132" y="26"/>
                      <a:pt x="132" y="26"/>
                    </a:cubicBezTo>
                    <a:cubicBezTo>
                      <a:pt x="131" y="30"/>
                      <a:pt x="131" y="30"/>
                      <a:pt x="131" y="30"/>
                    </a:cubicBezTo>
                    <a:cubicBezTo>
                      <a:pt x="132" y="35"/>
                      <a:pt x="132" y="35"/>
                      <a:pt x="132" y="35"/>
                    </a:cubicBezTo>
                    <a:cubicBezTo>
                      <a:pt x="133" y="39"/>
                      <a:pt x="133" y="39"/>
                      <a:pt x="133" y="39"/>
                    </a:cubicBezTo>
                    <a:cubicBezTo>
                      <a:pt x="132" y="47"/>
                      <a:pt x="132" y="47"/>
                      <a:pt x="132" y="47"/>
                    </a:cubicBezTo>
                    <a:cubicBezTo>
                      <a:pt x="131" y="53"/>
                      <a:pt x="131" y="53"/>
                      <a:pt x="131" y="53"/>
                    </a:cubicBezTo>
                    <a:cubicBezTo>
                      <a:pt x="132" y="61"/>
                      <a:pt x="132" y="61"/>
                      <a:pt x="132" y="61"/>
                    </a:cubicBezTo>
                    <a:cubicBezTo>
                      <a:pt x="132" y="65"/>
                      <a:pt x="132" y="65"/>
                      <a:pt x="132" y="65"/>
                    </a:cubicBezTo>
                    <a:cubicBezTo>
                      <a:pt x="132" y="69"/>
                      <a:pt x="132" y="69"/>
                      <a:pt x="132" y="69"/>
                    </a:cubicBezTo>
                    <a:cubicBezTo>
                      <a:pt x="132" y="75"/>
                      <a:pt x="132" y="75"/>
                      <a:pt x="132" y="75"/>
                    </a:cubicBezTo>
                    <a:cubicBezTo>
                      <a:pt x="133" y="76"/>
                      <a:pt x="133" y="76"/>
                      <a:pt x="133" y="76"/>
                    </a:cubicBezTo>
                    <a:cubicBezTo>
                      <a:pt x="134" y="80"/>
                      <a:pt x="134" y="80"/>
                      <a:pt x="134" y="80"/>
                    </a:cubicBezTo>
                    <a:cubicBezTo>
                      <a:pt x="143" y="79"/>
                      <a:pt x="143" y="79"/>
                      <a:pt x="143" y="79"/>
                    </a:cubicBezTo>
                    <a:cubicBezTo>
                      <a:pt x="154" y="79"/>
                      <a:pt x="154" y="79"/>
                      <a:pt x="154" y="79"/>
                    </a:cubicBezTo>
                    <a:cubicBezTo>
                      <a:pt x="165" y="79"/>
                      <a:pt x="165" y="79"/>
                      <a:pt x="165" y="79"/>
                    </a:cubicBezTo>
                    <a:cubicBezTo>
                      <a:pt x="166" y="83"/>
                      <a:pt x="166" y="83"/>
                      <a:pt x="166" y="83"/>
                    </a:cubicBezTo>
                    <a:cubicBezTo>
                      <a:pt x="172" y="84"/>
                      <a:pt x="172" y="84"/>
                      <a:pt x="172" y="84"/>
                    </a:cubicBezTo>
                    <a:cubicBezTo>
                      <a:pt x="176" y="86"/>
                      <a:pt x="176" y="86"/>
                      <a:pt x="176" y="86"/>
                    </a:cubicBezTo>
                    <a:cubicBezTo>
                      <a:pt x="175" y="89"/>
                      <a:pt x="175" y="89"/>
                      <a:pt x="175" y="89"/>
                    </a:cubicBezTo>
                    <a:cubicBezTo>
                      <a:pt x="172" y="92"/>
                      <a:pt x="172" y="92"/>
                      <a:pt x="172" y="92"/>
                    </a:cubicBezTo>
                    <a:cubicBezTo>
                      <a:pt x="171" y="97"/>
                      <a:pt x="171" y="97"/>
                      <a:pt x="171" y="97"/>
                    </a:cubicBezTo>
                    <a:cubicBezTo>
                      <a:pt x="174" y="103"/>
                      <a:pt x="174" y="103"/>
                      <a:pt x="174" y="103"/>
                    </a:cubicBezTo>
                    <a:cubicBezTo>
                      <a:pt x="177" y="109"/>
                      <a:pt x="177" y="109"/>
                      <a:pt x="177" y="109"/>
                    </a:cubicBezTo>
                    <a:cubicBezTo>
                      <a:pt x="177" y="121"/>
                      <a:pt x="177" y="121"/>
                      <a:pt x="177" y="121"/>
                    </a:cubicBezTo>
                    <a:cubicBezTo>
                      <a:pt x="175" y="124"/>
                      <a:pt x="175" y="124"/>
                      <a:pt x="175" y="124"/>
                    </a:cubicBezTo>
                    <a:cubicBezTo>
                      <a:pt x="169" y="132"/>
                      <a:pt x="169" y="132"/>
                      <a:pt x="169" y="132"/>
                    </a:cubicBezTo>
                    <a:lnTo>
                      <a:pt x="156" y="144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21" name="Freeform 26"/>
              <p:cNvSpPr>
                <a:spLocks/>
              </p:cNvSpPr>
              <p:nvPr/>
            </p:nvSpPr>
            <p:spPr bwMode="auto">
              <a:xfrm>
                <a:off x="9444038" y="2122488"/>
                <a:ext cx="455612" cy="796925"/>
              </a:xfrm>
              <a:custGeom>
                <a:avLst/>
                <a:gdLst>
                  <a:gd name="T0" fmla="*/ 61 w 121"/>
                  <a:gd name="T1" fmla="*/ 1 h 212"/>
                  <a:gd name="T2" fmla="*/ 74 w 121"/>
                  <a:gd name="T3" fmla="*/ 6 h 212"/>
                  <a:gd name="T4" fmla="*/ 79 w 121"/>
                  <a:gd name="T5" fmla="*/ 21 h 212"/>
                  <a:gd name="T6" fmla="*/ 77 w 121"/>
                  <a:gd name="T7" fmla="*/ 41 h 212"/>
                  <a:gd name="T8" fmla="*/ 73 w 121"/>
                  <a:gd name="T9" fmla="*/ 50 h 212"/>
                  <a:gd name="T10" fmla="*/ 80 w 121"/>
                  <a:gd name="T11" fmla="*/ 59 h 212"/>
                  <a:gd name="T12" fmla="*/ 87 w 121"/>
                  <a:gd name="T13" fmla="*/ 69 h 212"/>
                  <a:gd name="T14" fmla="*/ 101 w 121"/>
                  <a:gd name="T15" fmla="*/ 72 h 212"/>
                  <a:gd name="T16" fmla="*/ 101 w 121"/>
                  <a:gd name="T17" fmla="*/ 82 h 212"/>
                  <a:gd name="T18" fmla="*/ 93 w 121"/>
                  <a:gd name="T19" fmla="*/ 89 h 212"/>
                  <a:gd name="T20" fmla="*/ 91 w 121"/>
                  <a:gd name="T21" fmla="*/ 99 h 212"/>
                  <a:gd name="T22" fmla="*/ 98 w 121"/>
                  <a:gd name="T23" fmla="*/ 109 h 212"/>
                  <a:gd name="T24" fmla="*/ 101 w 121"/>
                  <a:gd name="T25" fmla="*/ 118 h 212"/>
                  <a:gd name="T26" fmla="*/ 106 w 121"/>
                  <a:gd name="T27" fmla="*/ 128 h 212"/>
                  <a:gd name="T28" fmla="*/ 113 w 121"/>
                  <a:gd name="T29" fmla="*/ 133 h 212"/>
                  <a:gd name="T30" fmla="*/ 121 w 121"/>
                  <a:gd name="T31" fmla="*/ 137 h 212"/>
                  <a:gd name="T32" fmla="*/ 113 w 121"/>
                  <a:gd name="T33" fmla="*/ 144 h 212"/>
                  <a:gd name="T34" fmla="*/ 107 w 121"/>
                  <a:gd name="T35" fmla="*/ 154 h 212"/>
                  <a:gd name="T36" fmla="*/ 106 w 121"/>
                  <a:gd name="T37" fmla="*/ 165 h 212"/>
                  <a:gd name="T38" fmla="*/ 112 w 121"/>
                  <a:gd name="T39" fmla="*/ 172 h 212"/>
                  <a:gd name="T40" fmla="*/ 110 w 121"/>
                  <a:gd name="T41" fmla="*/ 185 h 212"/>
                  <a:gd name="T42" fmla="*/ 111 w 121"/>
                  <a:gd name="T43" fmla="*/ 194 h 212"/>
                  <a:gd name="T44" fmla="*/ 107 w 121"/>
                  <a:gd name="T45" fmla="*/ 200 h 212"/>
                  <a:gd name="T46" fmla="*/ 88 w 121"/>
                  <a:gd name="T47" fmla="*/ 207 h 212"/>
                  <a:gd name="T48" fmla="*/ 73 w 121"/>
                  <a:gd name="T49" fmla="*/ 210 h 212"/>
                  <a:gd name="T50" fmla="*/ 65 w 121"/>
                  <a:gd name="T51" fmla="*/ 209 h 212"/>
                  <a:gd name="T52" fmla="*/ 56 w 121"/>
                  <a:gd name="T53" fmla="*/ 205 h 212"/>
                  <a:gd name="T54" fmla="*/ 47 w 121"/>
                  <a:gd name="T55" fmla="*/ 198 h 212"/>
                  <a:gd name="T56" fmla="*/ 36 w 121"/>
                  <a:gd name="T57" fmla="*/ 199 h 212"/>
                  <a:gd name="T58" fmla="*/ 28 w 121"/>
                  <a:gd name="T59" fmla="*/ 207 h 212"/>
                  <a:gd name="T60" fmla="*/ 18 w 121"/>
                  <a:gd name="T61" fmla="*/ 203 h 212"/>
                  <a:gd name="T62" fmla="*/ 10 w 121"/>
                  <a:gd name="T63" fmla="*/ 192 h 212"/>
                  <a:gd name="T64" fmla="*/ 2 w 121"/>
                  <a:gd name="T65" fmla="*/ 192 h 212"/>
                  <a:gd name="T66" fmla="*/ 0 w 121"/>
                  <a:gd name="T67" fmla="*/ 168 h 212"/>
                  <a:gd name="T68" fmla="*/ 6 w 121"/>
                  <a:gd name="T69" fmla="*/ 137 h 212"/>
                  <a:gd name="T70" fmla="*/ 13 w 121"/>
                  <a:gd name="T71" fmla="*/ 120 h 212"/>
                  <a:gd name="T72" fmla="*/ 16 w 121"/>
                  <a:gd name="T73" fmla="*/ 104 h 212"/>
                  <a:gd name="T74" fmla="*/ 28 w 121"/>
                  <a:gd name="T75" fmla="*/ 92 h 212"/>
                  <a:gd name="T76" fmla="*/ 34 w 121"/>
                  <a:gd name="T77" fmla="*/ 81 h 212"/>
                  <a:gd name="T78" fmla="*/ 36 w 121"/>
                  <a:gd name="T79" fmla="*/ 67 h 212"/>
                  <a:gd name="T80" fmla="*/ 35 w 121"/>
                  <a:gd name="T81" fmla="*/ 53 h 212"/>
                  <a:gd name="T82" fmla="*/ 44 w 121"/>
                  <a:gd name="T83" fmla="*/ 41 h 212"/>
                  <a:gd name="T84" fmla="*/ 55 w 121"/>
                  <a:gd name="T85" fmla="*/ 30 h 212"/>
                  <a:gd name="T86" fmla="*/ 60 w 121"/>
                  <a:gd name="T87" fmla="*/ 15 h 212"/>
                  <a:gd name="T88" fmla="*/ 56 w 121"/>
                  <a:gd name="T89" fmla="*/ 3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21" h="212">
                    <a:moveTo>
                      <a:pt x="54" y="0"/>
                    </a:moveTo>
                    <a:cubicBezTo>
                      <a:pt x="61" y="1"/>
                      <a:pt x="61" y="1"/>
                      <a:pt x="61" y="1"/>
                    </a:cubicBezTo>
                    <a:cubicBezTo>
                      <a:pt x="67" y="3"/>
                      <a:pt x="67" y="3"/>
                      <a:pt x="67" y="3"/>
                    </a:cubicBezTo>
                    <a:cubicBezTo>
                      <a:pt x="74" y="6"/>
                      <a:pt x="74" y="6"/>
                      <a:pt x="74" y="6"/>
                    </a:cubicBezTo>
                    <a:cubicBezTo>
                      <a:pt x="76" y="11"/>
                      <a:pt x="76" y="11"/>
                      <a:pt x="76" y="11"/>
                    </a:cubicBezTo>
                    <a:cubicBezTo>
                      <a:pt x="79" y="21"/>
                      <a:pt x="79" y="21"/>
                      <a:pt x="79" y="21"/>
                    </a:cubicBezTo>
                    <a:cubicBezTo>
                      <a:pt x="78" y="31"/>
                      <a:pt x="78" y="31"/>
                      <a:pt x="78" y="31"/>
                    </a:cubicBezTo>
                    <a:cubicBezTo>
                      <a:pt x="77" y="41"/>
                      <a:pt x="77" y="41"/>
                      <a:pt x="77" y="41"/>
                    </a:cubicBezTo>
                    <a:cubicBezTo>
                      <a:pt x="75" y="45"/>
                      <a:pt x="75" y="45"/>
                      <a:pt x="75" y="45"/>
                    </a:cubicBezTo>
                    <a:cubicBezTo>
                      <a:pt x="73" y="50"/>
                      <a:pt x="73" y="50"/>
                      <a:pt x="73" y="50"/>
                    </a:cubicBezTo>
                    <a:cubicBezTo>
                      <a:pt x="74" y="55"/>
                      <a:pt x="74" y="55"/>
                      <a:pt x="74" y="55"/>
                    </a:cubicBezTo>
                    <a:cubicBezTo>
                      <a:pt x="80" y="59"/>
                      <a:pt x="80" y="59"/>
                      <a:pt x="80" y="59"/>
                    </a:cubicBezTo>
                    <a:cubicBezTo>
                      <a:pt x="83" y="64"/>
                      <a:pt x="83" y="64"/>
                      <a:pt x="83" y="64"/>
                    </a:cubicBezTo>
                    <a:cubicBezTo>
                      <a:pt x="87" y="69"/>
                      <a:pt x="87" y="69"/>
                      <a:pt x="87" y="69"/>
                    </a:cubicBezTo>
                    <a:cubicBezTo>
                      <a:pt x="94" y="72"/>
                      <a:pt x="94" y="72"/>
                      <a:pt x="94" y="72"/>
                    </a:cubicBezTo>
                    <a:cubicBezTo>
                      <a:pt x="101" y="72"/>
                      <a:pt x="101" y="72"/>
                      <a:pt x="101" y="72"/>
                    </a:cubicBezTo>
                    <a:cubicBezTo>
                      <a:pt x="103" y="78"/>
                      <a:pt x="103" y="78"/>
                      <a:pt x="103" y="78"/>
                    </a:cubicBezTo>
                    <a:cubicBezTo>
                      <a:pt x="101" y="82"/>
                      <a:pt x="101" y="82"/>
                      <a:pt x="101" y="82"/>
                    </a:cubicBezTo>
                    <a:cubicBezTo>
                      <a:pt x="96" y="84"/>
                      <a:pt x="96" y="84"/>
                      <a:pt x="96" y="84"/>
                    </a:cubicBezTo>
                    <a:cubicBezTo>
                      <a:pt x="93" y="89"/>
                      <a:pt x="93" y="89"/>
                      <a:pt x="93" y="89"/>
                    </a:cubicBezTo>
                    <a:cubicBezTo>
                      <a:pt x="92" y="94"/>
                      <a:pt x="92" y="94"/>
                      <a:pt x="92" y="94"/>
                    </a:cubicBezTo>
                    <a:cubicBezTo>
                      <a:pt x="91" y="99"/>
                      <a:pt x="91" y="99"/>
                      <a:pt x="91" y="99"/>
                    </a:cubicBezTo>
                    <a:cubicBezTo>
                      <a:pt x="93" y="103"/>
                      <a:pt x="93" y="103"/>
                      <a:pt x="93" y="103"/>
                    </a:cubicBezTo>
                    <a:cubicBezTo>
                      <a:pt x="98" y="109"/>
                      <a:pt x="98" y="109"/>
                      <a:pt x="98" y="109"/>
                    </a:cubicBezTo>
                    <a:cubicBezTo>
                      <a:pt x="101" y="113"/>
                      <a:pt x="101" y="113"/>
                      <a:pt x="101" y="113"/>
                    </a:cubicBezTo>
                    <a:cubicBezTo>
                      <a:pt x="101" y="118"/>
                      <a:pt x="101" y="118"/>
                      <a:pt x="101" y="118"/>
                    </a:cubicBezTo>
                    <a:cubicBezTo>
                      <a:pt x="103" y="122"/>
                      <a:pt x="103" y="122"/>
                      <a:pt x="103" y="122"/>
                    </a:cubicBezTo>
                    <a:cubicBezTo>
                      <a:pt x="106" y="128"/>
                      <a:pt x="106" y="128"/>
                      <a:pt x="106" y="128"/>
                    </a:cubicBezTo>
                    <a:cubicBezTo>
                      <a:pt x="109" y="130"/>
                      <a:pt x="109" y="130"/>
                      <a:pt x="109" y="130"/>
                    </a:cubicBezTo>
                    <a:cubicBezTo>
                      <a:pt x="113" y="133"/>
                      <a:pt x="113" y="133"/>
                      <a:pt x="113" y="133"/>
                    </a:cubicBezTo>
                    <a:cubicBezTo>
                      <a:pt x="119" y="134"/>
                      <a:pt x="119" y="134"/>
                      <a:pt x="119" y="134"/>
                    </a:cubicBezTo>
                    <a:cubicBezTo>
                      <a:pt x="121" y="137"/>
                      <a:pt x="121" y="137"/>
                      <a:pt x="121" y="137"/>
                    </a:cubicBezTo>
                    <a:cubicBezTo>
                      <a:pt x="117" y="139"/>
                      <a:pt x="117" y="139"/>
                      <a:pt x="117" y="139"/>
                    </a:cubicBezTo>
                    <a:cubicBezTo>
                      <a:pt x="113" y="144"/>
                      <a:pt x="113" y="144"/>
                      <a:pt x="113" y="144"/>
                    </a:cubicBezTo>
                    <a:cubicBezTo>
                      <a:pt x="110" y="148"/>
                      <a:pt x="110" y="148"/>
                      <a:pt x="110" y="148"/>
                    </a:cubicBezTo>
                    <a:cubicBezTo>
                      <a:pt x="107" y="154"/>
                      <a:pt x="107" y="154"/>
                      <a:pt x="107" y="154"/>
                    </a:cubicBezTo>
                    <a:cubicBezTo>
                      <a:pt x="106" y="161"/>
                      <a:pt x="106" y="161"/>
                      <a:pt x="106" y="161"/>
                    </a:cubicBezTo>
                    <a:cubicBezTo>
                      <a:pt x="106" y="165"/>
                      <a:pt x="106" y="165"/>
                      <a:pt x="106" y="165"/>
                    </a:cubicBezTo>
                    <a:cubicBezTo>
                      <a:pt x="112" y="169"/>
                      <a:pt x="112" y="169"/>
                      <a:pt x="112" y="169"/>
                    </a:cubicBezTo>
                    <a:cubicBezTo>
                      <a:pt x="112" y="169"/>
                      <a:pt x="112" y="170"/>
                      <a:pt x="112" y="172"/>
                    </a:cubicBezTo>
                    <a:cubicBezTo>
                      <a:pt x="111" y="174"/>
                      <a:pt x="112" y="182"/>
                      <a:pt x="112" y="182"/>
                    </a:cubicBezTo>
                    <a:cubicBezTo>
                      <a:pt x="110" y="185"/>
                      <a:pt x="110" y="185"/>
                      <a:pt x="110" y="185"/>
                    </a:cubicBezTo>
                    <a:cubicBezTo>
                      <a:pt x="110" y="191"/>
                      <a:pt x="110" y="191"/>
                      <a:pt x="110" y="191"/>
                    </a:cubicBezTo>
                    <a:cubicBezTo>
                      <a:pt x="111" y="194"/>
                      <a:pt x="111" y="194"/>
                      <a:pt x="111" y="194"/>
                    </a:cubicBezTo>
                    <a:cubicBezTo>
                      <a:pt x="111" y="200"/>
                      <a:pt x="111" y="200"/>
                      <a:pt x="111" y="200"/>
                    </a:cubicBezTo>
                    <a:cubicBezTo>
                      <a:pt x="107" y="200"/>
                      <a:pt x="107" y="200"/>
                      <a:pt x="107" y="200"/>
                    </a:cubicBezTo>
                    <a:cubicBezTo>
                      <a:pt x="96" y="205"/>
                      <a:pt x="96" y="205"/>
                      <a:pt x="96" y="205"/>
                    </a:cubicBezTo>
                    <a:cubicBezTo>
                      <a:pt x="88" y="207"/>
                      <a:pt x="88" y="207"/>
                      <a:pt x="88" y="207"/>
                    </a:cubicBezTo>
                    <a:cubicBezTo>
                      <a:pt x="78" y="209"/>
                      <a:pt x="78" y="209"/>
                      <a:pt x="78" y="209"/>
                    </a:cubicBezTo>
                    <a:cubicBezTo>
                      <a:pt x="73" y="210"/>
                      <a:pt x="73" y="210"/>
                      <a:pt x="73" y="210"/>
                    </a:cubicBezTo>
                    <a:cubicBezTo>
                      <a:pt x="72" y="212"/>
                      <a:pt x="72" y="212"/>
                      <a:pt x="72" y="212"/>
                    </a:cubicBezTo>
                    <a:cubicBezTo>
                      <a:pt x="65" y="209"/>
                      <a:pt x="65" y="209"/>
                      <a:pt x="65" y="209"/>
                    </a:cubicBezTo>
                    <a:cubicBezTo>
                      <a:pt x="60" y="207"/>
                      <a:pt x="60" y="207"/>
                      <a:pt x="60" y="207"/>
                    </a:cubicBezTo>
                    <a:cubicBezTo>
                      <a:pt x="56" y="205"/>
                      <a:pt x="56" y="205"/>
                      <a:pt x="56" y="205"/>
                    </a:cubicBezTo>
                    <a:cubicBezTo>
                      <a:pt x="51" y="202"/>
                      <a:pt x="51" y="202"/>
                      <a:pt x="51" y="202"/>
                    </a:cubicBezTo>
                    <a:cubicBezTo>
                      <a:pt x="47" y="198"/>
                      <a:pt x="47" y="198"/>
                      <a:pt x="47" y="198"/>
                    </a:cubicBezTo>
                    <a:cubicBezTo>
                      <a:pt x="43" y="198"/>
                      <a:pt x="43" y="198"/>
                      <a:pt x="43" y="198"/>
                    </a:cubicBezTo>
                    <a:cubicBezTo>
                      <a:pt x="36" y="199"/>
                      <a:pt x="36" y="199"/>
                      <a:pt x="36" y="199"/>
                    </a:cubicBezTo>
                    <a:cubicBezTo>
                      <a:pt x="31" y="202"/>
                      <a:pt x="31" y="202"/>
                      <a:pt x="31" y="202"/>
                    </a:cubicBezTo>
                    <a:cubicBezTo>
                      <a:pt x="28" y="207"/>
                      <a:pt x="28" y="207"/>
                      <a:pt x="28" y="207"/>
                    </a:cubicBezTo>
                    <a:cubicBezTo>
                      <a:pt x="23" y="205"/>
                      <a:pt x="23" y="205"/>
                      <a:pt x="23" y="205"/>
                    </a:cubicBezTo>
                    <a:cubicBezTo>
                      <a:pt x="18" y="203"/>
                      <a:pt x="18" y="203"/>
                      <a:pt x="18" y="203"/>
                    </a:cubicBezTo>
                    <a:cubicBezTo>
                      <a:pt x="14" y="200"/>
                      <a:pt x="14" y="200"/>
                      <a:pt x="14" y="200"/>
                    </a:cubicBezTo>
                    <a:cubicBezTo>
                      <a:pt x="10" y="192"/>
                      <a:pt x="10" y="192"/>
                      <a:pt x="10" y="192"/>
                    </a:cubicBezTo>
                    <a:cubicBezTo>
                      <a:pt x="10" y="192"/>
                      <a:pt x="11" y="188"/>
                      <a:pt x="9" y="188"/>
                    </a:cubicBezTo>
                    <a:cubicBezTo>
                      <a:pt x="7" y="188"/>
                      <a:pt x="2" y="192"/>
                      <a:pt x="2" y="192"/>
                    </a:cubicBezTo>
                    <a:cubicBezTo>
                      <a:pt x="0" y="183"/>
                      <a:pt x="0" y="183"/>
                      <a:pt x="0" y="183"/>
                    </a:cubicBezTo>
                    <a:cubicBezTo>
                      <a:pt x="0" y="168"/>
                      <a:pt x="0" y="168"/>
                      <a:pt x="0" y="168"/>
                    </a:cubicBezTo>
                    <a:cubicBezTo>
                      <a:pt x="2" y="151"/>
                      <a:pt x="2" y="151"/>
                      <a:pt x="2" y="151"/>
                    </a:cubicBezTo>
                    <a:cubicBezTo>
                      <a:pt x="6" y="137"/>
                      <a:pt x="6" y="137"/>
                      <a:pt x="6" y="137"/>
                    </a:cubicBezTo>
                    <a:cubicBezTo>
                      <a:pt x="11" y="129"/>
                      <a:pt x="11" y="129"/>
                      <a:pt x="11" y="129"/>
                    </a:cubicBezTo>
                    <a:cubicBezTo>
                      <a:pt x="13" y="120"/>
                      <a:pt x="13" y="120"/>
                      <a:pt x="13" y="120"/>
                    </a:cubicBezTo>
                    <a:cubicBezTo>
                      <a:pt x="13" y="110"/>
                      <a:pt x="13" y="110"/>
                      <a:pt x="13" y="110"/>
                    </a:cubicBezTo>
                    <a:cubicBezTo>
                      <a:pt x="16" y="104"/>
                      <a:pt x="16" y="104"/>
                      <a:pt x="16" y="104"/>
                    </a:cubicBezTo>
                    <a:cubicBezTo>
                      <a:pt x="24" y="96"/>
                      <a:pt x="24" y="96"/>
                      <a:pt x="24" y="96"/>
                    </a:cubicBezTo>
                    <a:cubicBezTo>
                      <a:pt x="28" y="92"/>
                      <a:pt x="28" y="92"/>
                      <a:pt x="28" y="92"/>
                    </a:cubicBezTo>
                    <a:cubicBezTo>
                      <a:pt x="32" y="87"/>
                      <a:pt x="32" y="87"/>
                      <a:pt x="32" y="87"/>
                    </a:cubicBezTo>
                    <a:cubicBezTo>
                      <a:pt x="34" y="81"/>
                      <a:pt x="34" y="81"/>
                      <a:pt x="34" y="81"/>
                    </a:cubicBezTo>
                    <a:cubicBezTo>
                      <a:pt x="36" y="72"/>
                      <a:pt x="36" y="72"/>
                      <a:pt x="36" y="72"/>
                    </a:cubicBezTo>
                    <a:cubicBezTo>
                      <a:pt x="36" y="67"/>
                      <a:pt x="36" y="67"/>
                      <a:pt x="36" y="67"/>
                    </a:cubicBezTo>
                    <a:cubicBezTo>
                      <a:pt x="34" y="60"/>
                      <a:pt x="34" y="60"/>
                      <a:pt x="34" y="60"/>
                    </a:cubicBezTo>
                    <a:cubicBezTo>
                      <a:pt x="35" y="53"/>
                      <a:pt x="35" y="53"/>
                      <a:pt x="35" y="53"/>
                    </a:cubicBezTo>
                    <a:cubicBezTo>
                      <a:pt x="37" y="45"/>
                      <a:pt x="37" y="45"/>
                      <a:pt x="37" y="45"/>
                    </a:cubicBezTo>
                    <a:cubicBezTo>
                      <a:pt x="44" y="41"/>
                      <a:pt x="44" y="41"/>
                      <a:pt x="44" y="41"/>
                    </a:cubicBezTo>
                    <a:cubicBezTo>
                      <a:pt x="51" y="35"/>
                      <a:pt x="51" y="35"/>
                      <a:pt x="51" y="35"/>
                    </a:cubicBezTo>
                    <a:cubicBezTo>
                      <a:pt x="55" y="30"/>
                      <a:pt x="55" y="30"/>
                      <a:pt x="55" y="30"/>
                    </a:cubicBezTo>
                    <a:cubicBezTo>
                      <a:pt x="58" y="23"/>
                      <a:pt x="58" y="23"/>
                      <a:pt x="58" y="23"/>
                    </a:cubicBezTo>
                    <a:cubicBezTo>
                      <a:pt x="60" y="15"/>
                      <a:pt x="60" y="15"/>
                      <a:pt x="60" y="15"/>
                    </a:cubicBezTo>
                    <a:cubicBezTo>
                      <a:pt x="60" y="8"/>
                      <a:pt x="60" y="8"/>
                      <a:pt x="60" y="8"/>
                    </a:cubicBezTo>
                    <a:cubicBezTo>
                      <a:pt x="56" y="3"/>
                      <a:pt x="56" y="3"/>
                      <a:pt x="56" y="3"/>
                    </a:cubicBezTo>
                    <a:lnTo>
                      <a:pt x="54" y="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22" name="Freeform 35"/>
              <p:cNvSpPr>
                <a:spLocks/>
              </p:cNvSpPr>
              <p:nvPr/>
            </p:nvSpPr>
            <p:spPr bwMode="auto">
              <a:xfrm>
                <a:off x="9455150" y="1611313"/>
                <a:ext cx="184150" cy="138113"/>
              </a:xfrm>
              <a:custGeom>
                <a:avLst/>
                <a:gdLst>
                  <a:gd name="T0" fmla="*/ 2 w 49"/>
                  <a:gd name="T1" fmla="*/ 37 h 37"/>
                  <a:gd name="T2" fmla="*/ 5 w 49"/>
                  <a:gd name="T3" fmla="*/ 35 h 37"/>
                  <a:gd name="T4" fmla="*/ 9 w 49"/>
                  <a:gd name="T5" fmla="*/ 34 h 37"/>
                  <a:gd name="T6" fmla="*/ 11 w 49"/>
                  <a:gd name="T7" fmla="*/ 35 h 37"/>
                  <a:gd name="T8" fmla="*/ 14 w 49"/>
                  <a:gd name="T9" fmla="*/ 36 h 37"/>
                  <a:gd name="T10" fmla="*/ 17 w 49"/>
                  <a:gd name="T11" fmla="*/ 34 h 37"/>
                  <a:gd name="T12" fmla="*/ 20 w 49"/>
                  <a:gd name="T13" fmla="*/ 31 h 37"/>
                  <a:gd name="T14" fmla="*/ 23 w 49"/>
                  <a:gd name="T15" fmla="*/ 30 h 37"/>
                  <a:gd name="T16" fmla="*/ 27 w 49"/>
                  <a:gd name="T17" fmla="*/ 31 h 37"/>
                  <a:gd name="T18" fmla="*/ 29 w 49"/>
                  <a:gd name="T19" fmla="*/ 30 h 37"/>
                  <a:gd name="T20" fmla="*/ 33 w 49"/>
                  <a:gd name="T21" fmla="*/ 26 h 37"/>
                  <a:gd name="T22" fmla="*/ 39 w 49"/>
                  <a:gd name="T23" fmla="*/ 25 h 37"/>
                  <a:gd name="T24" fmla="*/ 43 w 49"/>
                  <a:gd name="T25" fmla="*/ 19 h 37"/>
                  <a:gd name="T26" fmla="*/ 47 w 49"/>
                  <a:gd name="T27" fmla="*/ 13 h 37"/>
                  <a:gd name="T28" fmla="*/ 48 w 49"/>
                  <a:gd name="T29" fmla="*/ 9 h 37"/>
                  <a:gd name="T30" fmla="*/ 49 w 49"/>
                  <a:gd name="T31" fmla="*/ 4 h 37"/>
                  <a:gd name="T32" fmla="*/ 41 w 49"/>
                  <a:gd name="T33" fmla="*/ 3 h 37"/>
                  <a:gd name="T34" fmla="*/ 36 w 49"/>
                  <a:gd name="T35" fmla="*/ 2 h 37"/>
                  <a:gd name="T36" fmla="*/ 29 w 49"/>
                  <a:gd name="T37" fmla="*/ 2 h 37"/>
                  <a:gd name="T38" fmla="*/ 26 w 49"/>
                  <a:gd name="T39" fmla="*/ 3 h 37"/>
                  <a:gd name="T40" fmla="*/ 20 w 49"/>
                  <a:gd name="T41" fmla="*/ 3 h 37"/>
                  <a:gd name="T42" fmla="*/ 15 w 49"/>
                  <a:gd name="T43" fmla="*/ 1 h 37"/>
                  <a:gd name="T44" fmla="*/ 10 w 49"/>
                  <a:gd name="T45" fmla="*/ 0 h 37"/>
                  <a:gd name="T46" fmla="*/ 5 w 49"/>
                  <a:gd name="T47" fmla="*/ 1 h 37"/>
                  <a:gd name="T48" fmla="*/ 3 w 49"/>
                  <a:gd name="T49" fmla="*/ 6 h 37"/>
                  <a:gd name="T50" fmla="*/ 2 w 49"/>
                  <a:gd name="T51" fmla="*/ 10 h 37"/>
                  <a:gd name="T52" fmla="*/ 2 w 49"/>
                  <a:gd name="T53" fmla="*/ 15 h 37"/>
                  <a:gd name="T54" fmla="*/ 2 w 49"/>
                  <a:gd name="T55" fmla="*/ 22 h 37"/>
                  <a:gd name="T56" fmla="*/ 0 w 49"/>
                  <a:gd name="T57" fmla="*/ 30 h 37"/>
                  <a:gd name="T58" fmla="*/ 0 w 49"/>
                  <a:gd name="T59" fmla="*/ 36 h 37"/>
                  <a:gd name="T60" fmla="*/ 2 w 49"/>
                  <a:gd name="T61" fmla="*/ 3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49" h="37">
                    <a:moveTo>
                      <a:pt x="2" y="37"/>
                    </a:moveTo>
                    <a:cubicBezTo>
                      <a:pt x="5" y="35"/>
                      <a:pt x="5" y="35"/>
                      <a:pt x="5" y="35"/>
                    </a:cubicBezTo>
                    <a:cubicBezTo>
                      <a:pt x="9" y="34"/>
                      <a:pt x="9" y="34"/>
                      <a:pt x="9" y="34"/>
                    </a:cubicBezTo>
                    <a:cubicBezTo>
                      <a:pt x="11" y="35"/>
                      <a:pt x="11" y="35"/>
                      <a:pt x="11" y="35"/>
                    </a:cubicBezTo>
                    <a:cubicBezTo>
                      <a:pt x="14" y="36"/>
                      <a:pt x="14" y="36"/>
                      <a:pt x="14" y="36"/>
                    </a:cubicBezTo>
                    <a:cubicBezTo>
                      <a:pt x="17" y="34"/>
                      <a:pt x="17" y="34"/>
                      <a:pt x="17" y="34"/>
                    </a:cubicBezTo>
                    <a:cubicBezTo>
                      <a:pt x="20" y="31"/>
                      <a:pt x="20" y="31"/>
                      <a:pt x="20" y="31"/>
                    </a:cubicBezTo>
                    <a:cubicBezTo>
                      <a:pt x="23" y="30"/>
                      <a:pt x="23" y="30"/>
                      <a:pt x="23" y="30"/>
                    </a:cubicBezTo>
                    <a:cubicBezTo>
                      <a:pt x="27" y="31"/>
                      <a:pt x="27" y="31"/>
                      <a:pt x="27" y="31"/>
                    </a:cubicBezTo>
                    <a:cubicBezTo>
                      <a:pt x="29" y="30"/>
                      <a:pt x="29" y="30"/>
                      <a:pt x="29" y="30"/>
                    </a:cubicBezTo>
                    <a:cubicBezTo>
                      <a:pt x="33" y="26"/>
                      <a:pt x="33" y="26"/>
                      <a:pt x="33" y="26"/>
                    </a:cubicBezTo>
                    <a:cubicBezTo>
                      <a:pt x="39" y="25"/>
                      <a:pt x="39" y="25"/>
                      <a:pt x="39" y="25"/>
                    </a:cubicBezTo>
                    <a:cubicBezTo>
                      <a:pt x="43" y="19"/>
                      <a:pt x="43" y="19"/>
                      <a:pt x="43" y="19"/>
                    </a:cubicBezTo>
                    <a:cubicBezTo>
                      <a:pt x="47" y="13"/>
                      <a:pt x="47" y="13"/>
                      <a:pt x="47" y="13"/>
                    </a:cubicBezTo>
                    <a:cubicBezTo>
                      <a:pt x="48" y="9"/>
                      <a:pt x="48" y="9"/>
                      <a:pt x="48" y="9"/>
                    </a:cubicBezTo>
                    <a:cubicBezTo>
                      <a:pt x="49" y="4"/>
                      <a:pt x="49" y="4"/>
                      <a:pt x="49" y="4"/>
                    </a:cubicBezTo>
                    <a:cubicBezTo>
                      <a:pt x="41" y="3"/>
                      <a:pt x="41" y="3"/>
                      <a:pt x="41" y="3"/>
                    </a:cubicBezTo>
                    <a:cubicBezTo>
                      <a:pt x="36" y="2"/>
                      <a:pt x="36" y="2"/>
                      <a:pt x="36" y="2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26" y="3"/>
                      <a:pt x="26" y="3"/>
                      <a:pt x="26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5"/>
                      <a:pt x="3" y="21"/>
                      <a:pt x="2" y="22"/>
                    </a:cubicBezTo>
                    <a:cubicBezTo>
                      <a:pt x="1" y="23"/>
                      <a:pt x="0" y="30"/>
                      <a:pt x="0" y="30"/>
                    </a:cubicBezTo>
                    <a:cubicBezTo>
                      <a:pt x="0" y="36"/>
                      <a:pt x="0" y="36"/>
                      <a:pt x="0" y="36"/>
                    </a:cubicBezTo>
                    <a:lnTo>
                      <a:pt x="2" y="37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29" name="Freeform 36"/>
              <p:cNvSpPr>
                <a:spLocks/>
              </p:cNvSpPr>
              <p:nvPr/>
            </p:nvSpPr>
            <p:spPr bwMode="auto">
              <a:xfrm>
                <a:off x="9523413" y="1570038"/>
                <a:ext cx="30162" cy="30163"/>
              </a:xfrm>
              <a:custGeom>
                <a:avLst/>
                <a:gdLst>
                  <a:gd name="T0" fmla="*/ 7 w 19"/>
                  <a:gd name="T1" fmla="*/ 19 h 19"/>
                  <a:gd name="T2" fmla="*/ 19 w 19"/>
                  <a:gd name="T3" fmla="*/ 9 h 19"/>
                  <a:gd name="T4" fmla="*/ 14 w 19"/>
                  <a:gd name="T5" fmla="*/ 0 h 19"/>
                  <a:gd name="T6" fmla="*/ 5 w 19"/>
                  <a:gd name="T7" fmla="*/ 2 h 19"/>
                  <a:gd name="T8" fmla="*/ 0 w 19"/>
                  <a:gd name="T9" fmla="*/ 11 h 19"/>
                  <a:gd name="T10" fmla="*/ 7 w 19"/>
                  <a:gd name="T11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9" h="19">
                    <a:moveTo>
                      <a:pt x="7" y="19"/>
                    </a:moveTo>
                    <a:lnTo>
                      <a:pt x="19" y="9"/>
                    </a:lnTo>
                    <a:lnTo>
                      <a:pt x="14" y="0"/>
                    </a:lnTo>
                    <a:lnTo>
                      <a:pt x="5" y="2"/>
                    </a:lnTo>
                    <a:lnTo>
                      <a:pt x="0" y="11"/>
                    </a:lnTo>
                    <a:lnTo>
                      <a:pt x="7" y="19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30" name="Freeform 37"/>
              <p:cNvSpPr>
                <a:spLocks/>
              </p:cNvSpPr>
              <p:nvPr/>
            </p:nvSpPr>
            <p:spPr bwMode="auto">
              <a:xfrm>
                <a:off x="9466263" y="1539875"/>
                <a:ext cx="53975" cy="41275"/>
              </a:xfrm>
              <a:custGeom>
                <a:avLst/>
                <a:gdLst>
                  <a:gd name="T0" fmla="*/ 14 w 14"/>
                  <a:gd name="T1" fmla="*/ 2 h 11"/>
                  <a:gd name="T2" fmla="*/ 12 w 14"/>
                  <a:gd name="T3" fmla="*/ 8 h 11"/>
                  <a:gd name="T4" fmla="*/ 11 w 14"/>
                  <a:gd name="T5" fmla="*/ 11 h 11"/>
                  <a:gd name="T6" fmla="*/ 7 w 14"/>
                  <a:gd name="T7" fmla="*/ 10 h 11"/>
                  <a:gd name="T8" fmla="*/ 0 w 14"/>
                  <a:gd name="T9" fmla="*/ 10 h 11"/>
                  <a:gd name="T10" fmla="*/ 2 w 14"/>
                  <a:gd name="T11" fmla="*/ 5 h 11"/>
                  <a:gd name="T12" fmla="*/ 7 w 14"/>
                  <a:gd name="T13" fmla="*/ 0 h 11"/>
                  <a:gd name="T14" fmla="*/ 14 w 14"/>
                  <a:gd name="T15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" h="11">
                    <a:moveTo>
                      <a:pt x="14" y="2"/>
                    </a:moveTo>
                    <a:cubicBezTo>
                      <a:pt x="12" y="8"/>
                      <a:pt x="12" y="8"/>
                      <a:pt x="12" y="8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8" y="10"/>
                      <a:pt x="7" y="10"/>
                    </a:cubicBezTo>
                    <a:cubicBezTo>
                      <a:pt x="6" y="10"/>
                      <a:pt x="0" y="10"/>
                      <a:pt x="0" y="10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7" y="0"/>
                      <a:pt x="7" y="0"/>
                      <a:pt x="7" y="0"/>
                    </a:cubicBezTo>
                    <a:lnTo>
                      <a:pt x="14" y="2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31" name="Freeform 38"/>
              <p:cNvSpPr>
                <a:spLocks/>
              </p:cNvSpPr>
              <p:nvPr/>
            </p:nvSpPr>
            <p:spPr bwMode="auto">
              <a:xfrm>
                <a:off x="9388475" y="1576388"/>
                <a:ext cx="44450" cy="57150"/>
              </a:xfrm>
              <a:custGeom>
                <a:avLst/>
                <a:gdLst>
                  <a:gd name="T0" fmla="*/ 16 w 28"/>
                  <a:gd name="T1" fmla="*/ 22 h 36"/>
                  <a:gd name="T2" fmla="*/ 2 w 28"/>
                  <a:gd name="T3" fmla="*/ 36 h 36"/>
                  <a:gd name="T4" fmla="*/ 0 w 28"/>
                  <a:gd name="T5" fmla="*/ 22 h 36"/>
                  <a:gd name="T6" fmla="*/ 4 w 28"/>
                  <a:gd name="T7" fmla="*/ 7 h 36"/>
                  <a:gd name="T8" fmla="*/ 16 w 28"/>
                  <a:gd name="T9" fmla="*/ 0 h 36"/>
                  <a:gd name="T10" fmla="*/ 28 w 28"/>
                  <a:gd name="T11" fmla="*/ 0 h 36"/>
                  <a:gd name="T12" fmla="*/ 28 w 28"/>
                  <a:gd name="T13" fmla="*/ 7 h 36"/>
                  <a:gd name="T14" fmla="*/ 23 w 28"/>
                  <a:gd name="T15" fmla="*/ 17 h 36"/>
                  <a:gd name="T16" fmla="*/ 16 w 28"/>
                  <a:gd name="T17" fmla="*/ 22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8" h="36">
                    <a:moveTo>
                      <a:pt x="16" y="22"/>
                    </a:moveTo>
                    <a:lnTo>
                      <a:pt x="2" y="36"/>
                    </a:lnTo>
                    <a:lnTo>
                      <a:pt x="0" y="22"/>
                    </a:lnTo>
                    <a:lnTo>
                      <a:pt x="4" y="7"/>
                    </a:lnTo>
                    <a:lnTo>
                      <a:pt x="16" y="0"/>
                    </a:lnTo>
                    <a:lnTo>
                      <a:pt x="28" y="0"/>
                    </a:lnTo>
                    <a:lnTo>
                      <a:pt x="28" y="7"/>
                    </a:lnTo>
                    <a:lnTo>
                      <a:pt x="23" y="17"/>
                    </a:lnTo>
                    <a:lnTo>
                      <a:pt x="16" y="22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32" name="Freeform 39"/>
              <p:cNvSpPr>
                <a:spLocks/>
              </p:cNvSpPr>
              <p:nvPr/>
            </p:nvSpPr>
            <p:spPr bwMode="auto">
              <a:xfrm>
                <a:off x="9312275" y="1652588"/>
                <a:ext cx="46037" cy="63500"/>
              </a:xfrm>
              <a:custGeom>
                <a:avLst/>
                <a:gdLst>
                  <a:gd name="T0" fmla="*/ 29 w 29"/>
                  <a:gd name="T1" fmla="*/ 9 h 40"/>
                  <a:gd name="T2" fmla="*/ 19 w 29"/>
                  <a:gd name="T3" fmla="*/ 21 h 40"/>
                  <a:gd name="T4" fmla="*/ 10 w 29"/>
                  <a:gd name="T5" fmla="*/ 35 h 40"/>
                  <a:gd name="T6" fmla="*/ 0 w 29"/>
                  <a:gd name="T7" fmla="*/ 40 h 40"/>
                  <a:gd name="T8" fmla="*/ 7 w 29"/>
                  <a:gd name="T9" fmla="*/ 23 h 40"/>
                  <a:gd name="T10" fmla="*/ 17 w 29"/>
                  <a:gd name="T11" fmla="*/ 4 h 40"/>
                  <a:gd name="T12" fmla="*/ 24 w 29"/>
                  <a:gd name="T13" fmla="*/ 0 h 40"/>
                  <a:gd name="T14" fmla="*/ 29 w 29"/>
                  <a:gd name="T15" fmla="*/ 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40">
                    <a:moveTo>
                      <a:pt x="29" y="9"/>
                    </a:moveTo>
                    <a:lnTo>
                      <a:pt x="19" y="21"/>
                    </a:lnTo>
                    <a:lnTo>
                      <a:pt x="10" y="35"/>
                    </a:lnTo>
                    <a:lnTo>
                      <a:pt x="0" y="40"/>
                    </a:lnTo>
                    <a:lnTo>
                      <a:pt x="7" y="23"/>
                    </a:lnTo>
                    <a:lnTo>
                      <a:pt x="17" y="4"/>
                    </a:lnTo>
                    <a:lnTo>
                      <a:pt x="24" y="0"/>
                    </a:lnTo>
                    <a:lnTo>
                      <a:pt x="29" y="9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33" name="Freeform 40"/>
              <p:cNvSpPr>
                <a:spLocks/>
              </p:cNvSpPr>
              <p:nvPr/>
            </p:nvSpPr>
            <p:spPr bwMode="auto">
              <a:xfrm>
                <a:off x="9402763" y="1655763"/>
                <a:ext cx="41275" cy="26988"/>
              </a:xfrm>
              <a:custGeom>
                <a:avLst/>
                <a:gdLst>
                  <a:gd name="T0" fmla="*/ 12 w 26"/>
                  <a:gd name="T1" fmla="*/ 2 h 17"/>
                  <a:gd name="T2" fmla="*/ 5 w 26"/>
                  <a:gd name="T3" fmla="*/ 5 h 17"/>
                  <a:gd name="T4" fmla="*/ 0 w 26"/>
                  <a:gd name="T5" fmla="*/ 12 h 17"/>
                  <a:gd name="T6" fmla="*/ 7 w 26"/>
                  <a:gd name="T7" fmla="*/ 14 h 17"/>
                  <a:gd name="T8" fmla="*/ 14 w 26"/>
                  <a:gd name="T9" fmla="*/ 17 h 17"/>
                  <a:gd name="T10" fmla="*/ 26 w 26"/>
                  <a:gd name="T11" fmla="*/ 10 h 17"/>
                  <a:gd name="T12" fmla="*/ 19 w 26"/>
                  <a:gd name="T13" fmla="*/ 0 h 17"/>
                  <a:gd name="T14" fmla="*/ 12 w 26"/>
                  <a:gd name="T15" fmla="*/ 2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6" h="17">
                    <a:moveTo>
                      <a:pt x="12" y="2"/>
                    </a:moveTo>
                    <a:lnTo>
                      <a:pt x="5" y="5"/>
                    </a:lnTo>
                    <a:lnTo>
                      <a:pt x="0" y="12"/>
                    </a:lnTo>
                    <a:lnTo>
                      <a:pt x="7" y="14"/>
                    </a:lnTo>
                    <a:lnTo>
                      <a:pt x="14" y="17"/>
                    </a:lnTo>
                    <a:lnTo>
                      <a:pt x="26" y="10"/>
                    </a:lnTo>
                    <a:lnTo>
                      <a:pt x="19" y="0"/>
                    </a:lnTo>
                    <a:lnTo>
                      <a:pt x="12" y="2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34" name="Freeform 41"/>
              <p:cNvSpPr>
                <a:spLocks/>
              </p:cNvSpPr>
              <p:nvPr/>
            </p:nvSpPr>
            <p:spPr bwMode="auto">
              <a:xfrm>
                <a:off x="9429750" y="1603375"/>
                <a:ext cx="19050" cy="22225"/>
              </a:xfrm>
              <a:custGeom>
                <a:avLst/>
                <a:gdLst>
                  <a:gd name="T0" fmla="*/ 0 w 12"/>
                  <a:gd name="T1" fmla="*/ 14 h 14"/>
                  <a:gd name="T2" fmla="*/ 9 w 12"/>
                  <a:gd name="T3" fmla="*/ 14 h 14"/>
                  <a:gd name="T4" fmla="*/ 12 w 12"/>
                  <a:gd name="T5" fmla="*/ 0 h 14"/>
                  <a:gd name="T6" fmla="*/ 2 w 12"/>
                  <a:gd name="T7" fmla="*/ 5 h 14"/>
                  <a:gd name="T8" fmla="*/ 0 w 12"/>
                  <a:gd name="T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4">
                    <a:moveTo>
                      <a:pt x="0" y="14"/>
                    </a:moveTo>
                    <a:lnTo>
                      <a:pt x="9" y="14"/>
                    </a:lnTo>
                    <a:lnTo>
                      <a:pt x="12" y="0"/>
                    </a:lnTo>
                    <a:lnTo>
                      <a:pt x="2" y="5"/>
                    </a:lnTo>
                    <a:lnTo>
                      <a:pt x="0" y="14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35" name="Freeform 42"/>
              <p:cNvSpPr>
                <a:spLocks/>
              </p:cNvSpPr>
              <p:nvPr/>
            </p:nvSpPr>
            <p:spPr bwMode="auto">
              <a:xfrm>
                <a:off x="9418638" y="1701800"/>
                <a:ext cx="22225" cy="25400"/>
              </a:xfrm>
              <a:custGeom>
                <a:avLst/>
                <a:gdLst>
                  <a:gd name="T0" fmla="*/ 14 w 14"/>
                  <a:gd name="T1" fmla="*/ 7 h 16"/>
                  <a:gd name="T2" fmla="*/ 11 w 14"/>
                  <a:gd name="T3" fmla="*/ 16 h 16"/>
                  <a:gd name="T4" fmla="*/ 2 w 14"/>
                  <a:gd name="T5" fmla="*/ 16 h 16"/>
                  <a:gd name="T6" fmla="*/ 0 w 14"/>
                  <a:gd name="T7" fmla="*/ 7 h 16"/>
                  <a:gd name="T8" fmla="*/ 2 w 14"/>
                  <a:gd name="T9" fmla="*/ 0 h 16"/>
                  <a:gd name="T10" fmla="*/ 9 w 14"/>
                  <a:gd name="T11" fmla="*/ 0 h 16"/>
                  <a:gd name="T12" fmla="*/ 14 w 14"/>
                  <a:gd name="T13" fmla="*/ 7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16">
                    <a:moveTo>
                      <a:pt x="14" y="7"/>
                    </a:moveTo>
                    <a:lnTo>
                      <a:pt x="11" y="16"/>
                    </a:lnTo>
                    <a:lnTo>
                      <a:pt x="2" y="16"/>
                    </a:lnTo>
                    <a:lnTo>
                      <a:pt x="0" y="7"/>
                    </a:lnTo>
                    <a:lnTo>
                      <a:pt x="2" y="0"/>
                    </a:lnTo>
                    <a:lnTo>
                      <a:pt x="9" y="0"/>
                    </a:lnTo>
                    <a:lnTo>
                      <a:pt x="14" y="7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</p:grpSp>
      </p:grpSp>
      <p:sp>
        <p:nvSpPr>
          <p:cNvPr id="55" name="CaixaDeTexto 54"/>
          <p:cNvSpPr txBox="1"/>
          <p:nvPr/>
        </p:nvSpPr>
        <p:spPr>
          <a:xfrm>
            <a:off x="933657" y="4308320"/>
            <a:ext cx="877163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t-BR" sz="2000" i="1" dirty="0">
                <a:solidFill>
                  <a:srgbClr val="0070C0"/>
                </a:solidFill>
              </a:rPr>
              <a:t>por UF</a:t>
            </a:r>
          </a:p>
        </p:txBody>
      </p:sp>
      <p:graphicFrame>
        <p:nvGraphicFramePr>
          <p:cNvPr id="56" name="Tabela 5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37497822"/>
              </p:ext>
            </p:extLst>
          </p:nvPr>
        </p:nvGraphicFramePr>
        <p:xfrm>
          <a:off x="2489163" y="1692416"/>
          <a:ext cx="3095079" cy="1166771"/>
        </p:xfrm>
        <a:graphic>
          <a:graphicData uri="http://schemas.openxmlformats.org/drawingml/2006/table">
            <a:tbl>
              <a:tblPr bandRow="1">
                <a:tableStyleId>{5C22544A-7EE6-4342-B048-85BDC9FD1C3A}</a:tableStyleId>
              </a:tblPr>
              <a:tblGrid>
                <a:gridCol w="3095079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</a:tblGrid>
              <a:tr h="335280">
                <a:tc>
                  <a:txBody>
                    <a:bodyPr/>
                    <a:lstStyle/>
                    <a:p>
                      <a:pPr algn="r"/>
                      <a:r>
                        <a:rPr lang="pt-BR" sz="1600" b="0" u="none" strike="noStrike" dirty="0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citou o </a:t>
                      </a:r>
                      <a:r>
                        <a:rPr lang="pt-BR" sz="1600" b="1" dirty="0">
                          <a:solidFill>
                            <a:srgbClr val="0070C0"/>
                          </a:solidFill>
                          <a:latin typeface="+mn-lt"/>
                        </a:rPr>
                        <a:t>Sebrae</a:t>
                      </a:r>
                      <a:r>
                        <a:rPr lang="pt-BR" sz="1600" b="0" dirty="0">
                          <a:solidFill>
                            <a:schemeClr val="tx1"/>
                          </a:solidFill>
                          <a:latin typeface="+mn-lt"/>
                        </a:rPr>
                        <a:t> espontaneamente</a:t>
                      </a:r>
                    </a:p>
                  </a:txBody>
                  <a:tcPr anchor="ctr">
                    <a:lnL w="12700" cmpd="sng">
                      <a:noFill/>
                    </a:lnL>
                    <a:lnR w="76200" cap="flat" cmpd="sng" algn="ctr">
                      <a:solidFill>
                        <a:srgbClr val="92D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34286">
                <a:tc>
                  <a:txBody>
                    <a:bodyPr/>
                    <a:lstStyle/>
                    <a:p>
                      <a:pPr algn="r" fontAlgn="t"/>
                      <a:r>
                        <a:rPr lang="pt-BR" sz="1600" u="none" strike="noStrike" dirty="0">
                          <a:effectLst/>
                          <a:latin typeface="+mn-lt"/>
                        </a:rPr>
                        <a:t>conhece / já ouviu falar  </a:t>
                      </a:r>
                      <a:endParaRPr lang="pt-BR" sz="16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7620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497205">
                <a:tc>
                  <a:txBody>
                    <a:bodyPr/>
                    <a:lstStyle/>
                    <a:p>
                      <a:pPr algn="r" fontAlgn="t"/>
                      <a:r>
                        <a:rPr lang="pt-BR" sz="1600" u="none" strike="noStrike" dirty="0">
                          <a:effectLst/>
                          <a:latin typeface="+mn-lt"/>
                        </a:rPr>
                        <a:t>não conhece/  1ª</a:t>
                      </a:r>
                      <a:r>
                        <a:rPr lang="pt-BR" sz="1600" u="none" strike="noStrike" baseline="0" dirty="0">
                          <a:effectLst/>
                          <a:latin typeface="+mn-lt"/>
                        </a:rPr>
                        <a:t> </a:t>
                      </a:r>
                      <a:r>
                        <a:rPr lang="pt-BR" sz="1600" u="none" strike="noStrike" dirty="0">
                          <a:effectLst/>
                          <a:latin typeface="+mn-lt"/>
                        </a:rPr>
                        <a:t>vez que ouve falar</a:t>
                      </a:r>
                      <a:endParaRPr lang="pt-BR" sz="16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762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</a:tbl>
          </a:graphicData>
        </a:graphic>
      </p:graphicFrame>
      <p:graphicFrame>
        <p:nvGraphicFramePr>
          <p:cNvPr id="57" name="Tabela 5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00253771"/>
              </p:ext>
            </p:extLst>
          </p:nvPr>
        </p:nvGraphicFramePr>
        <p:xfrm>
          <a:off x="5666079" y="1234827"/>
          <a:ext cx="4089855" cy="1617173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71805">
                  <a:extLst>
                    <a:ext uri="{9D8B030D-6E8A-4147-A177-3AD203B41FA5}">
                      <a16:colId xmlns:a16="http://schemas.microsoft.com/office/drawing/2014/main" xmlns="" val="3415829805"/>
                    </a:ext>
                  </a:extLst>
                </a:gridCol>
                <a:gridCol w="371805">
                  <a:extLst>
                    <a:ext uri="{9D8B030D-6E8A-4147-A177-3AD203B41FA5}">
                      <a16:colId xmlns:a16="http://schemas.microsoft.com/office/drawing/2014/main" xmlns="" val="1778672223"/>
                    </a:ext>
                  </a:extLst>
                </a:gridCol>
                <a:gridCol w="371805">
                  <a:extLst>
                    <a:ext uri="{9D8B030D-6E8A-4147-A177-3AD203B41FA5}">
                      <a16:colId xmlns:a16="http://schemas.microsoft.com/office/drawing/2014/main" xmlns="" val="20003"/>
                    </a:ext>
                  </a:extLst>
                </a:gridCol>
                <a:gridCol w="371805">
                  <a:extLst>
                    <a:ext uri="{9D8B030D-6E8A-4147-A177-3AD203B41FA5}">
                      <a16:colId xmlns:a16="http://schemas.microsoft.com/office/drawing/2014/main" xmlns="" val="20004"/>
                    </a:ext>
                  </a:extLst>
                </a:gridCol>
                <a:gridCol w="371805">
                  <a:extLst>
                    <a:ext uri="{9D8B030D-6E8A-4147-A177-3AD203B41FA5}">
                      <a16:colId xmlns:a16="http://schemas.microsoft.com/office/drawing/2014/main" xmlns="" val="20005"/>
                    </a:ext>
                  </a:extLst>
                </a:gridCol>
                <a:gridCol w="371805">
                  <a:extLst>
                    <a:ext uri="{9D8B030D-6E8A-4147-A177-3AD203B41FA5}">
                      <a16:colId xmlns:a16="http://schemas.microsoft.com/office/drawing/2014/main" xmlns="" val="20006"/>
                    </a:ext>
                  </a:extLst>
                </a:gridCol>
                <a:gridCol w="371805">
                  <a:extLst>
                    <a:ext uri="{9D8B030D-6E8A-4147-A177-3AD203B41FA5}">
                      <a16:colId xmlns:a16="http://schemas.microsoft.com/office/drawing/2014/main" xmlns="" val="20007"/>
                    </a:ext>
                  </a:extLst>
                </a:gridCol>
                <a:gridCol w="371805">
                  <a:extLst>
                    <a:ext uri="{9D8B030D-6E8A-4147-A177-3AD203B41FA5}">
                      <a16:colId xmlns:a16="http://schemas.microsoft.com/office/drawing/2014/main" xmlns="" val="20008"/>
                    </a:ext>
                  </a:extLst>
                </a:gridCol>
                <a:gridCol w="371805">
                  <a:extLst>
                    <a:ext uri="{9D8B030D-6E8A-4147-A177-3AD203B41FA5}">
                      <a16:colId xmlns:a16="http://schemas.microsoft.com/office/drawing/2014/main" xmlns="" val="20009"/>
                    </a:ext>
                  </a:extLst>
                </a:gridCol>
                <a:gridCol w="371805">
                  <a:extLst>
                    <a:ext uri="{9D8B030D-6E8A-4147-A177-3AD203B41FA5}">
                      <a16:colId xmlns:a16="http://schemas.microsoft.com/office/drawing/2014/main" xmlns="" val="20010"/>
                    </a:ext>
                  </a:extLst>
                </a:gridCol>
                <a:gridCol w="371805">
                  <a:extLst>
                    <a:ext uri="{9D8B030D-6E8A-4147-A177-3AD203B41FA5}">
                      <a16:colId xmlns:a16="http://schemas.microsoft.com/office/drawing/2014/main" xmlns="" val="20011"/>
                    </a:ext>
                  </a:extLst>
                </a:gridCol>
              </a:tblGrid>
              <a:tr h="472970"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SC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RS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PR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SP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RJ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MG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ES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DF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GO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MS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MT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4138943772"/>
                  </a:ext>
                </a:extLst>
              </a:tr>
              <a:tr h="330572">
                <a:tc>
                  <a:txBody>
                    <a:bodyPr/>
                    <a:lstStyle/>
                    <a:p>
                      <a:pPr algn="ctr" fontAlgn="b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72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460727012"/>
                  </a:ext>
                </a:extLst>
              </a:tr>
              <a:tr h="330572">
                <a:tc>
                  <a:txBody>
                    <a:bodyPr/>
                    <a:lstStyle/>
                    <a:p>
                      <a:pPr algn="ctr" fontAlgn="b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25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2401780492"/>
                  </a:ext>
                </a:extLst>
              </a:tr>
              <a:tr h="483059">
                <a:tc>
                  <a:txBody>
                    <a:bodyPr/>
                    <a:lstStyle/>
                    <a:p>
                      <a:pPr algn="ctr" fontAlgn="b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276988336"/>
                  </a:ext>
                </a:extLst>
              </a:tr>
            </a:tbl>
          </a:graphicData>
        </a:graphic>
      </p:graphicFrame>
      <p:sp>
        <p:nvSpPr>
          <p:cNvPr id="58" name="CaixaDeTexto 57"/>
          <p:cNvSpPr txBox="1"/>
          <p:nvPr/>
        </p:nvSpPr>
        <p:spPr>
          <a:xfrm>
            <a:off x="5220731" y="2950925"/>
            <a:ext cx="521297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pt-BR" sz="1100" dirty="0">
                <a:solidFill>
                  <a:schemeClr val="bg1">
                    <a:lumMod val="50000"/>
                  </a:schemeClr>
                </a:solidFill>
              </a:rPr>
              <a:t>base: </a:t>
            </a:r>
          </a:p>
        </p:txBody>
      </p:sp>
      <p:graphicFrame>
        <p:nvGraphicFramePr>
          <p:cNvPr id="59" name="Tabela 5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030039043"/>
              </p:ext>
            </p:extLst>
          </p:nvPr>
        </p:nvGraphicFramePr>
        <p:xfrm>
          <a:off x="5685079" y="2906324"/>
          <a:ext cx="4074928" cy="360534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70448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370448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370448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  <a:gridCol w="370448">
                  <a:extLst>
                    <a:ext uri="{9D8B030D-6E8A-4147-A177-3AD203B41FA5}">
                      <a16:colId xmlns:a16="http://schemas.microsoft.com/office/drawing/2014/main" xmlns="" val="20003"/>
                    </a:ext>
                  </a:extLst>
                </a:gridCol>
                <a:gridCol w="370448">
                  <a:extLst>
                    <a:ext uri="{9D8B030D-6E8A-4147-A177-3AD203B41FA5}">
                      <a16:colId xmlns:a16="http://schemas.microsoft.com/office/drawing/2014/main" xmlns="" val="20004"/>
                    </a:ext>
                  </a:extLst>
                </a:gridCol>
                <a:gridCol w="370448">
                  <a:extLst>
                    <a:ext uri="{9D8B030D-6E8A-4147-A177-3AD203B41FA5}">
                      <a16:colId xmlns:a16="http://schemas.microsoft.com/office/drawing/2014/main" xmlns="" val="20005"/>
                    </a:ext>
                  </a:extLst>
                </a:gridCol>
                <a:gridCol w="370448">
                  <a:extLst>
                    <a:ext uri="{9D8B030D-6E8A-4147-A177-3AD203B41FA5}">
                      <a16:colId xmlns:a16="http://schemas.microsoft.com/office/drawing/2014/main" xmlns="" val="20006"/>
                    </a:ext>
                  </a:extLst>
                </a:gridCol>
                <a:gridCol w="370448">
                  <a:extLst>
                    <a:ext uri="{9D8B030D-6E8A-4147-A177-3AD203B41FA5}">
                      <a16:colId xmlns:a16="http://schemas.microsoft.com/office/drawing/2014/main" xmlns="" val="20007"/>
                    </a:ext>
                  </a:extLst>
                </a:gridCol>
                <a:gridCol w="370448">
                  <a:extLst>
                    <a:ext uri="{9D8B030D-6E8A-4147-A177-3AD203B41FA5}">
                      <a16:colId xmlns:a16="http://schemas.microsoft.com/office/drawing/2014/main" xmlns="" val="20008"/>
                    </a:ext>
                  </a:extLst>
                </a:gridCol>
                <a:gridCol w="370448">
                  <a:extLst>
                    <a:ext uri="{9D8B030D-6E8A-4147-A177-3AD203B41FA5}">
                      <a16:colId xmlns:a16="http://schemas.microsoft.com/office/drawing/2014/main" xmlns="" val="20009"/>
                    </a:ext>
                  </a:extLst>
                </a:gridCol>
                <a:gridCol w="370448">
                  <a:extLst>
                    <a:ext uri="{9D8B030D-6E8A-4147-A177-3AD203B41FA5}">
                      <a16:colId xmlns:a16="http://schemas.microsoft.com/office/drawing/2014/main" xmlns="" val="20010"/>
                    </a:ext>
                  </a:extLst>
                </a:gridCol>
              </a:tblGrid>
              <a:tr h="360534"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00" u="none" strike="noStrike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</a:rPr>
                        <a:t>396</a:t>
                      </a:r>
                      <a:endParaRPr lang="pt-BR" sz="1000" b="0" i="0" u="none" strike="noStrike" dirty="0">
                        <a:solidFill>
                          <a:schemeClr val="bg1">
                            <a:lumMod val="50000"/>
                          </a:schemeClr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531" marR="5531" marT="5531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00" u="none" strike="noStrike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</a:rPr>
                        <a:t>622</a:t>
                      </a:r>
                      <a:endParaRPr lang="pt-BR" sz="1000" b="0" i="0" u="none" strike="noStrike" dirty="0">
                        <a:solidFill>
                          <a:schemeClr val="bg1">
                            <a:lumMod val="50000"/>
                          </a:schemeClr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531" marR="5531" marT="5531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00" u="none" strike="noStrike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</a:rPr>
                        <a:t>611</a:t>
                      </a:r>
                      <a:endParaRPr lang="pt-BR" sz="1000" b="0" i="0" u="none" strike="noStrike" dirty="0">
                        <a:solidFill>
                          <a:schemeClr val="bg1">
                            <a:lumMod val="50000"/>
                          </a:schemeClr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531" marR="5531" marT="5531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00" u="none" strike="noStrike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</a:rPr>
                        <a:t>626</a:t>
                      </a:r>
                      <a:endParaRPr lang="pt-BR" sz="1000" b="0" i="0" u="none" strike="noStrike" dirty="0">
                        <a:solidFill>
                          <a:schemeClr val="bg1">
                            <a:lumMod val="50000"/>
                          </a:schemeClr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531" marR="5531" marT="5531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00" u="none" strike="noStrike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</a:rPr>
                        <a:t>580</a:t>
                      </a:r>
                      <a:endParaRPr lang="pt-BR" sz="1000" b="0" i="0" u="none" strike="noStrike" dirty="0">
                        <a:solidFill>
                          <a:schemeClr val="bg1">
                            <a:lumMod val="50000"/>
                          </a:schemeClr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531" marR="5531" marT="5531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00" u="none" strike="noStrike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</a:rPr>
                        <a:t>637</a:t>
                      </a:r>
                      <a:endParaRPr lang="pt-BR" sz="1000" b="0" i="0" u="none" strike="noStrike" dirty="0">
                        <a:solidFill>
                          <a:schemeClr val="bg1">
                            <a:lumMod val="50000"/>
                          </a:schemeClr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531" marR="5531" marT="5531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00" u="none" strike="noStrike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</a:rPr>
                        <a:t>409</a:t>
                      </a:r>
                      <a:endParaRPr lang="pt-BR" sz="1000" b="0" i="0" u="none" strike="noStrike" dirty="0">
                        <a:solidFill>
                          <a:schemeClr val="bg1">
                            <a:lumMod val="50000"/>
                          </a:schemeClr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531" marR="5531" marT="5531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00" u="none" strike="noStrike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</a:rPr>
                        <a:t>425</a:t>
                      </a:r>
                      <a:endParaRPr lang="pt-BR" sz="1000" b="0" i="0" u="none" strike="noStrike" dirty="0">
                        <a:solidFill>
                          <a:schemeClr val="bg1">
                            <a:lumMod val="50000"/>
                          </a:schemeClr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531" marR="5531" marT="5531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00" u="none" strike="noStrike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</a:rPr>
                        <a:t>424</a:t>
                      </a:r>
                      <a:endParaRPr lang="pt-BR" sz="1000" b="0" i="0" u="none" strike="noStrike" dirty="0">
                        <a:solidFill>
                          <a:schemeClr val="bg1">
                            <a:lumMod val="50000"/>
                          </a:schemeClr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531" marR="5531" marT="5531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00" u="none" strike="noStrike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</a:rPr>
                        <a:t>401</a:t>
                      </a:r>
                      <a:endParaRPr lang="pt-BR" sz="1000" b="0" i="0" u="none" strike="noStrike" dirty="0">
                        <a:solidFill>
                          <a:schemeClr val="bg1">
                            <a:lumMod val="50000"/>
                          </a:schemeClr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531" marR="5531" marT="5531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00" u="none" strike="noStrike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</a:rPr>
                        <a:t>410</a:t>
                      </a:r>
                      <a:endParaRPr lang="pt-BR" sz="1000" b="0" i="0" u="none" strike="noStrike" dirty="0">
                        <a:solidFill>
                          <a:schemeClr val="bg1">
                            <a:lumMod val="50000"/>
                          </a:schemeClr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531" marR="5531" marT="5531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</a:tbl>
          </a:graphicData>
        </a:graphic>
      </p:graphicFrame>
      <p:graphicFrame>
        <p:nvGraphicFramePr>
          <p:cNvPr id="60" name="Tabela 59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172930326"/>
              </p:ext>
            </p:extLst>
          </p:nvPr>
        </p:nvGraphicFramePr>
        <p:xfrm>
          <a:off x="5687196" y="3533107"/>
          <a:ext cx="5932048" cy="1409098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70753">
                  <a:extLst>
                    <a:ext uri="{9D8B030D-6E8A-4147-A177-3AD203B41FA5}">
                      <a16:colId xmlns:a16="http://schemas.microsoft.com/office/drawing/2014/main" xmlns="" val="2508618538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xmlns="" val="3216808406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xmlns="" val="3511244442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xmlns="" val="20015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xmlns="" val="20016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xmlns="" val="20017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xmlns="" val="20018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xmlns="" val="20019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xmlns="" val="20020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xmlns="" val="20021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xmlns="" val="20022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xmlns="" val="20023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xmlns="" val="20024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xmlns="" val="20025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xmlns="" val="20026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xmlns="" val="20027"/>
                    </a:ext>
                  </a:extLst>
                </a:gridCol>
              </a:tblGrid>
              <a:tr h="285936"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SE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RN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PI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PE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PB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MA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CE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BA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AL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TO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AM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AC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PA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AP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RR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RO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4138943772"/>
                  </a:ext>
                </a:extLst>
              </a:tr>
              <a:tr h="316748">
                <a:tc>
                  <a:txBody>
                    <a:bodyPr/>
                    <a:lstStyle/>
                    <a:p>
                      <a:pPr algn="ctr" fontAlgn="b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460727012"/>
                  </a:ext>
                </a:extLst>
              </a:tr>
              <a:tr h="316748">
                <a:tc>
                  <a:txBody>
                    <a:bodyPr/>
                    <a:lstStyle/>
                    <a:p>
                      <a:pPr algn="ctr" fontAlgn="b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2401780492"/>
                  </a:ext>
                </a:extLst>
              </a:tr>
              <a:tr h="489666">
                <a:tc>
                  <a:txBody>
                    <a:bodyPr/>
                    <a:lstStyle/>
                    <a:p>
                      <a:pPr algn="ctr" fontAlgn="b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276988336"/>
                  </a:ext>
                </a:extLst>
              </a:tr>
            </a:tbl>
          </a:graphicData>
        </a:graphic>
      </p:graphicFrame>
      <p:graphicFrame>
        <p:nvGraphicFramePr>
          <p:cNvPr id="61" name="Tabela 60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756249518"/>
              </p:ext>
            </p:extLst>
          </p:nvPr>
        </p:nvGraphicFramePr>
        <p:xfrm>
          <a:off x="2540000" y="3803725"/>
          <a:ext cx="3044242" cy="1149546"/>
        </p:xfrm>
        <a:graphic>
          <a:graphicData uri="http://schemas.openxmlformats.org/drawingml/2006/table">
            <a:tbl>
              <a:tblPr bandRow="1">
                <a:tableStyleId>{5C22544A-7EE6-4342-B048-85BDC9FD1C3A}</a:tableStyleId>
              </a:tblPr>
              <a:tblGrid>
                <a:gridCol w="3044242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</a:tblGrid>
              <a:tr h="335280">
                <a:tc>
                  <a:txBody>
                    <a:bodyPr/>
                    <a:lstStyle/>
                    <a:p>
                      <a:pPr algn="r"/>
                      <a:r>
                        <a:rPr lang="pt-BR" sz="1600" b="0" u="none" strike="noStrike" dirty="0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citou o </a:t>
                      </a:r>
                      <a:r>
                        <a:rPr lang="pt-BR" sz="1600" b="1" dirty="0">
                          <a:solidFill>
                            <a:srgbClr val="0070C0"/>
                          </a:solidFill>
                          <a:latin typeface="+mn-lt"/>
                        </a:rPr>
                        <a:t>Sebrae</a:t>
                      </a:r>
                      <a:r>
                        <a:rPr lang="pt-BR" sz="1600" b="0" dirty="0">
                          <a:solidFill>
                            <a:schemeClr val="tx1"/>
                          </a:solidFill>
                          <a:latin typeface="+mn-lt"/>
                        </a:rPr>
                        <a:t> espontaneamente</a:t>
                      </a:r>
                    </a:p>
                  </a:txBody>
                  <a:tcPr anchor="ctr">
                    <a:lnL w="12700" cmpd="sng">
                      <a:noFill/>
                    </a:lnL>
                    <a:lnR w="76200" cap="flat" cmpd="sng" algn="ctr">
                      <a:solidFill>
                        <a:srgbClr val="92D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17061">
                <a:tc>
                  <a:txBody>
                    <a:bodyPr/>
                    <a:lstStyle/>
                    <a:p>
                      <a:pPr algn="r" fontAlgn="t"/>
                      <a:r>
                        <a:rPr lang="pt-BR" sz="1600" u="none" strike="noStrike" dirty="0">
                          <a:effectLst/>
                          <a:latin typeface="+mn-lt"/>
                        </a:rPr>
                        <a:t>conhece / já ouviu falar</a:t>
                      </a:r>
                      <a:endParaRPr lang="pt-BR" sz="16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7620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497205">
                <a:tc>
                  <a:txBody>
                    <a:bodyPr/>
                    <a:lstStyle/>
                    <a:p>
                      <a:pPr algn="r" fontAlgn="t"/>
                      <a:r>
                        <a:rPr lang="pt-BR" sz="1600" u="none" strike="noStrike" dirty="0">
                          <a:effectLst/>
                          <a:latin typeface="+mn-lt"/>
                        </a:rPr>
                        <a:t>não conhece/ 1ª</a:t>
                      </a:r>
                      <a:r>
                        <a:rPr lang="pt-BR" sz="1600" u="none" strike="noStrike" baseline="0" dirty="0">
                          <a:effectLst/>
                          <a:latin typeface="+mn-lt"/>
                        </a:rPr>
                        <a:t> </a:t>
                      </a:r>
                      <a:r>
                        <a:rPr lang="pt-BR" sz="1600" u="none" strike="noStrike" dirty="0">
                          <a:effectLst/>
                          <a:latin typeface="+mn-lt"/>
                        </a:rPr>
                        <a:t>vez que ouve falar</a:t>
                      </a:r>
                      <a:endParaRPr lang="pt-BR" sz="16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762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</a:tbl>
          </a:graphicData>
        </a:graphic>
      </p:graphicFrame>
      <p:sp>
        <p:nvSpPr>
          <p:cNvPr id="62" name="CaixaDeTexto 61"/>
          <p:cNvSpPr txBox="1"/>
          <p:nvPr/>
        </p:nvSpPr>
        <p:spPr>
          <a:xfrm>
            <a:off x="5188671" y="4972905"/>
            <a:ext cx="553357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pt-BR" sz="1200" dirty="0">
                <a:solidFill>
                  <a:schemeClr val="bg1">
                    <a:lumMod val="50000"/>
                  </a:schemeClr>
                </a:solidFill>
              </a:rPr>
              <a:t>base: </a:t>
            </a:r>
          </a:p>
        </p:txBody>
      </p:sp>
      <p:graphicFrame>
        <p:nvGraphicFramePr>
          <p:cNvPr id="63" name="Tabela 6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103649682"/>
              </p:ext>
            </p:extLst>
          </p:nvPr>
        </p:nvGraphicFramePr>
        <p:xfrm>
          <a:off x="5685083" y="4938356"/>
          <a:ext cx="5934160" cy="360534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70885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370885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370885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  <a:gridCol w="370885">
                  <a:extLst>
                    <a:ext uri="{9D8B030D-6E8A-4147-A177-3AD203B41FA5}">
                      <a16:colId xmlns:a16="http://schemas.microsoft.com/office/drawing/2014/main" xmlns="" val="20003"/>
                    </a:ext>
                  </a:extLst>
                </a:gridCol>
                <a:gridCol w="370885">
                  <a:extLst>
                    <a:ext uri="{9D8B030D-6E8A-4147-A177-3AD203B41FA5}">
                      <a16:colId xmlns:a16="http://schemas.microsoft.com/office/drawing/2014/main" xmlns="" val="20004"/>
                    </a:ext>
                  </a:extLst>
                </a:gridCol>
                <a:gridCol w="370885">
                  <a:extLst>
                    <a:ext uri="{9D8B030D-6E8A-4147-A177-3AD203B41FA5}">
                      <a16:colId xmlns:a16="http://schemas.microsoft.com/office/drawing/2014/main" xmlns="" val="20005"/>
                    </a:ext>
                  </a:extLst>
                </a:gridCol>
                <a:gridCol w="370885">
                  <a:extLst>
                    <a:ext uri="{9D8B030D-6E8A-4147-A177-3AD203B41FA5}">
                      <a16:colId xmlns:a16="http://schemas.microsoft.com/office/drawing/2014/main" xmlns="" val="20006"/>
                    </a:ext>
                  </a:extLst>
                </a:gridCol>
                <a:gridCol w="370885">
                  <a:extLst>
                    <a:ext uri="{9D8B030D-6E8A-4147-A177-3AD203B41FA5}">
                      <a16:colId xmlns:a16="http://schemas.microsoft.com/office/drawing/2014/main" xmlns="" val="20007"/>
                    </a:ext>
                  </a:extLst>
                </a:gridCol>
                <a:gridCol w="370885">
                  <a:extLst>
                    <a:ext uri="{9D8B030D-6E8A-4147-A177-3AD203B41FA5}">
                      <a16:colId xmlns:a16="http://schemas.microsoft.com/office/drawing/2014/main" xmlns="" val="20008"/>
                    </a:ext>
                  </a:extLst>
                </a:gridCol>
                <a:gridCol w="370885">
                  <a:extLst>
                    <a:ext uri="{9D8B030D-6E8A-4147-A177-3AD203B41FA5}">
                      <a16:colId xmlns:a16="http://schemas.microsoft.com/office/drawing/2014/main" xmlns="" val="20009"/>
                    </a:ext>
                  </a:extLst>
                </a:gridCol>
                <a:gridCol w="370885">
                  <a:extLst>
                    <a:ext uri="{9D8B030D-6E8A-4147-A177-3AD203B41FA5}">
                      <a16:colId xmlns:a16="http://schemas.microsoft.com/office/drawing/2014/main" xmlns="" val="20010"/>
                    </a:ext>
                  </a:extLst>
                </a:gridCol>
                <a:gridCol w="370885">
                  <a:extLst>
                    <a:ext uri="{9D8B030D-6E8A-4147-A177-3AD203B41FA5}">
                      <a16:colId xmlns:a16="http://schemas.microsoft.com/office/drawing/2014/main" xmlns="" val="20011"/>
                    </a:ext>
                  </a:extLst>
                </a:gridCol>
                <a:gridCol w="370885">
                  <a:extLst>
                    <a:ext uri="{9D8B030D-6E8A-4147-A177-3AD203B41FA5}">
                      <a16:colId xmlns:a16="http://schemas.microsoft.com/office/drawing/2014/main" xmlns="" val="20012"/>
                    </a:ext>
                  </a:extLst>
                </a:gridCol>
                <a:gridCol w="370885">
                  <a:extLst>
                    <a:ext uri="{9D8B030D-6E8A-4147-A177-3AD203B41FA5}">
                      <a16:colId xmlns:a16="http://schemas.microsoft.com/office/drawing/2014/main" xmlns="" val="203119777"/>
                    </a:ext>
                  </a:extLst>
                </a:gridCol>
                <a:gridCol w="370885">
                  <a:extLst>
                    <a:ext uri="{9D8B030D-6E8A-4147-A177-3AD203B41FA5}">
                      <a16:colId xmlns:a16="http://schemas.microsoft.com/office/drawing/2014/main" xmlns="" val="2134523536"/>
                    </a:ext>
                  </a:extLst>
                </a:gridCol>
                <a:gridCol w="370885">
                  <a:extLst>
                    <a:ext uri="{9D8B030D-6E8A-4147-A177-3AD203B41FA5}">
                      <a16:colId xmlns:a16="http://schemas.microsoft.com/office/drawing/2014/main" xmlns="" val="2399381869"/>
                    </a:ext>
                  </a:extLst>
                </a:gridCol>
              </a:tblGrid>
              <a:tr h="360534"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00" u="none" strike="noStrike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</a:rPr>
                        <a:t>396</a:t>
                      </a:r>
                      <a:endParaRPr lang="pt-BR" sz="1000" b="0" i="0" u="none" strike="noStrike" dirty="0">
                        <a:solidFill>
                          <a:schemeClr val="bg1">
                            <a:lumMod val="50000"/>
                          </a:schemeClr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531" marR="5531" marT="5531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00" u="none" strike="noStrike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</a:rPr>
                        <a:t>406</a:t>
                      </a:r>
                      <a:endParaRPr lang="pt-BR" sz="1000" b="0" i="0" u="none" strike="noStrike" dirty="0">
                        <a:solidFill>
                          <a:schemeClr val="bg1">
                            <a:lumMod val="50000"/>
                          </a:schemeClr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531" marR="5531" marT="5531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00" u="none" strike="noStrike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</a:rPr>
                        <a:t>402</a:t>
                      </a:r>
                      <a:endParaRPr lang="pt-BR" sz="1000" b="0" i="0" u="none" strike="noStrike" dirty="0">
                        <a:solidFill>
                          <a:schemeClr val="bg1">
                            <a:lumMod val="50000"/>
                          </a:schemeClr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531" marR="5531" marT="5531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00" u="none" strike="noStrike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</a:rPr>
                        <a:t>414</a:t>
                      </a:r>
                      <a:endParaRPr lang="pt-BR" sz="1000" b="0" i="0" u="none" strike="noStrike" dirty="0">
                        <a:solidFill>
                          <a:schemeClr val="bg1">
                            <a:lumMod val="50000"/>
                          </a:schemeClr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531" marR="5531" marT="5531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00" u="none" strike="noStrike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</a:rPr>
                        <a:t>415</a:t>
                      </a:r>
                      <a:endParaRPr lang="pt-BR" sz="1000" b="0" i="0" u="none" strike="noStrike" dirty="0">
                        <a:solidFill>
                          <a:schemeClr val="bg1">
                            <a:lumMod val="50000"/>
                          </a:schemeClr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531" marR="5531" marT="5531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00" u="none" strike="noStrike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</a:rPr>
                        <a:t>388</a:t>
                      </a:r>
                      <a:endParaRPr lang="pt-BR" sz="1000" b="0" i="0" u="none" strike="noStrike" dirty="0">
                        <a:solidFill>
                          <a:schemeClr val="bg1">
                            <a:lumMod val="50000"/>
                          </a:schemeClr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531" marR="5531" marT="5531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00" u="none" strike="noStrike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</a:rPr>
                        <a:t>415</a:t>
                      </a:r>
                      <a:endParaRPr lang="pt-BR" sz="1000" b="0" i="0" u="none" strike="noStrike" dirty="0">
                        <a:solidFill>
                          <a:schemeClr val="bg1">
                            <a:lumMod val="50000"/>
                          </a:schemeClr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531" marR="5531" marT="5531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00" u="none" strike="noStrike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</a:rPr>
                        <a:t>419</a:t>
                      </a:r>
                      <a:endParaRPr lang="pt-BR" sz="1000" b="0" i="0" u="none" strike="noStrike" dirty="0">
                        <a:solidFill>
                          <a:schemeClr val="bg1">
                            <a:lumMod val="50000"/>
                          </a:schemeClr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531" marR="5531" marT="5531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00" u="none" strike="noStrike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</a:rPr>
                        <a:t>403</a:t>
                      </a:r>
                      <a:endParaRPr lang="pt-BR" sz="1000" b="0" i="0" u="none" strike="noStrike" dirty="0">
                        <a:solidFill>
                          <a:schemeClr val="bg1">
                            <a:lumMod val="50000"/>
                          </a:schemeClr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531" marR="5531" marT="5531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00" u="none" strike="noStrike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</a:rPr>
                        <a:t>380</a:t>
                      </a:r>
                      <a:endParaRPr lang="pt-BR" sz="1000" b="0" i="0" u="none" strike="noStrike" dirty="0">
                        <a:solidFill>
                          <a:schemeClr val="bg1">
                            <a:lumMod val="50000"/>
                          </a:schemeClr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531" marR="5531" marT="5531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00" u="none" strike="noStrike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</a:rPr>
                        <a:t>373</a:t>
                      </a:r>
                      <a:endParaRPr lang="pt-BR" sz="1000" b="0" i="0" u="none" strike="noStrike" dirty="0">
                        <a:solidFill>
                          <a:schemeClr val="bg1">
                            <a:lumMod val="50000"/>
                          </a:schemeClr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531" marR="5531" marT="5531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00" u="none" strike="noStrike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</a:rPr>
                        <a:t>386</a:t>
                      </a:r>
                      <a:endParaRPr lang="pt-BR" sz="1000" b="0" i="0" u="none" strike="noStrike" dirty="0">
                        <a:solidFill>
                          <a:schemeClr val="bg1">
                            <a:lumMod val="50000"/>
                          </a:schemeClr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531" marR="5531" marT="5531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00" u="none" strike="noStrike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</a:rPr>
                        <a:t>382</a:t>
                      </a:r>
                      <a:endParaRPr lang="pt-BR" sz="1000" b="0" i="0" u="none" strike="noStrike" dirty="0">
                        <a:solidFill>
                          <a:schemeClr val="bg1">
                            <a:lumMod val="50000"/>
                          </a:schemeClr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531" marR="5531" marT="5531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00" u="none" strike="noStrike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</a:rPr>
                        <a:t>324</a:t>
                      </a:r>
                      <a:endParaRPr lang="pt-BR" sz="1000" b="0" i="0" u="none" strike="noStrike" dirty="0">
                        <a:solidFill>
                          <a:schemeClr val="bg1">
                            <a:lumMod val="50000"/>
                          </a:schemeClr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531" marR="5531" marT="5531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00" u="none" strike="noStrike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</a:rPr>
                        <a:t>362</a:t>
                      </a:r>
                      <a:endParaRPr lang="pt-BR" sz="1000" b="0" i="0" u="none" strike="noStrike" dirty="0">
                        <a:solidFill>
                          <a:schemeClr val="bg1">
                            <a:lumMod val="50000"/>
                          </a:schemeClr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531" marR="5531" marT="5531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00" u="none" strike="noStrike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</a:rPr>
                        <a:t>384</a:t>
                      </a:r>
                      <a:endParaRPr lang="pt-BR" sz="1000" b="0" i="0" u="none" strike="noStrike" dirty="0">
                        <a:solidFill>
                          <a:schemeClr val="bg1">
                            <a:lumMod val="50000"/>
                          </a:schemeClr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531" marR="5531" marT="5531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</a:tbl>
          </a:graphicData>
        </a:graphic>
      </p:graphicFrame>
      <p:grpSp>
        <p:nvGrpSpPr>
          <p:cNvPr id="64" name="+info"/>
          <p:cNvGrpSpPr/>
          <p:nvPr/>
        </p:nvGrpSpPr>
        <p:grpSpPr>
          <a:xfrm>
            <a:off x="11269378" y="5967417"/>
            <a:ext cx="687313" cy="266523"/>
            <a:chOff x="1403657" y="5709442"/>
            <a:chExt cx="687313" cy="266523"/>
          </a:xfrm>
        </p:grpSpPr>
        <p:grpSp>
          <p:nvGrpSpPr>
            <p:cNvPr id="65" name="Grupo 67"/>
            <p:cNvGrpSpPr/>
            <p:nvPr/>
          </p:nvGrpSpPr>
          <p:grpSpPr>
            <a:xfrm>
              <a:off x="1403657" y="5709442"/>
              <a:ext cx="266523" cy="266523"/>
              <a:chOff x="2112783" y="5153205"/>
              <a:chExt cx="318908" cy="318908"/>
            </a:xfrm>
            <a:solidFill>
              <a:schemeClr val="accent1"/>
            </a:solidFill>
          </p:grpSpPr>
          <p:sp>
            <p:nvSpPr>
              <p:cNvPr id="67" name="Elipse 66"/>
              <p:cNvSpPr/>
              <p:nvPr/>
            </p:nvSpPr>
            <p:spPr>
              <a:xfrm>
                <a:off x="2149987" y="5190985"/>
                <a:ext cx="243170" cy="243168"/>
              </a:xfrm>
              <a:prstGeom prst="ellipse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grpSp>
            <p:nvGrpSpPr>
              <p:cNvPr id="68" name="Group 4"/>
              <p:cNvGrpSpPr>
                <a:grpSpLocks noChangeAspect="1"/>
              </p:cNvGrpSpPr>
              <p:nvPr/>
            </p:nvGrpSpPr>
            <p:grpSpPr bwMode="auto">
              <a:xfrm>
                <a:off x="2112783" y="5153205"/>
                <a:ext cx="318908" cy="318908"/>
                <a:chOff x="514" y="2184"/>
                <a:chExt cx="1773" cy="1773"/>
              </a:xfrm>
              <a:grpFill/>
            </p:grpSpPr>
            <p:sp>
              <p:nvSpPr>
                <p:cNvPr id="69" name="Freeform 5"/>
                <p:cNvSpPr>
                  <a:spLocks noEditPoints="1"/>
                </p:cNvSpPr>
                <p:nvPr/>
              </p:nvSpPr>
              <p:spPr bwMode="auto">
                <a:xfrm>
                  <a:off x="514" y="2184"/>
                  <a:ext cx="1773" cy="1773"/>
                </a:xfrm>
                <a:custGeom>
                  <a:avLst/>
                  <a:gdLst>
                    <a:gd name="T0" fmla="*/ 3049 w 3572"/>
                    <a:gd name="T1" fmla="*/ 523 h 3572"/>
                    <a:gd name="T2" fmla="*/ 1786 w 3572"/>
                    <a:gd name="T3" fmla="*/ 0 h 3572"/>
                    <a:gd name="T4" fmla="*/ 523 w 3572"/>
                    <a:gd name="T5" fmla="*/ 523 h 3572"/>
                    <a:gd name="T6" fmla="*/ 0 w 3572"/>
                    <a:gd name="T7" fmla="*/ 1786 h 3572"/>
                    <a:gd name="T8" fmla="*/ 523 w 3572"/>
                    <a:gd name="T9" fmla="*/ 3049 h 3572"/>
                    <a:gd name="T10" fmla="*/ 1786 w 3572"/>
                    <a:gd name="T11" fmla="*/ 3572 h 3572"/>
                    <a:gd name="T12" fmla="*/ 3049 w 3572"/>
                    <a:gd name="T13" fmla="*/ 3049 h 3572"/>
                    <a:gd name="T14" fmla="*/ 3572 w 3572"/>
                    <a:gd name="T15" fmla="*/ 1786 h 3572"/>
                    <a:gd name="T16" fmla="*/ 3049 w 3572"/>
                    <a:gd name="T17" fmla="*/ 523 h 3572"/>
                    <a:gd name="T18" fmla="*/ 1786 w 3572"/>
                    <a:gd name="T19" fmla="*/ 3430 h 3572"/>
                    <a:gd name="T20" fmla="*/ 142 w 3572"/>
                    <a:gd name="T21" fmla="*/ 1786 h 3572"/>
                    <a:gd name="T22" fmla="*/ 1786 w 3572"/>
                    <a:gd name="T23" fmla="*/ 142 h 3572"/>
                    <a:gd name="T24" fmla="*/ 3430 w 3572"/>
                    <a:gd name="T25" fmla="*/ 1786 h 3572"/>
                    <a:gd name="T26" fmla="*/ 1786 w 3572"/>
                    <a:gd name="T27" fmla="*/ 3430 h 35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3572" h="3572">
                      <a:moveTo>
                        <a:pt x="3049" y="523"/>
                      </a:moveTo>
                      <a:cubicBezTo>
                        <a:pt x="2711" y="186"/>
                        <a:pt x="2263" y="0"/>
                        <a:pt x="1786" y="0"/>
                      </a:cubicBezTo>
                      <a:cubicBezTo>
                        <a:pt x="1309" y="0"/>
                        <a:pt x="861" y="186"/>
                        <a:pt x="523" y="523"/>
                      </a:cubicBezTo>
                      <a:cubicBezTo>
                        <a:pt x="186" y="861"/>
                        <a:pt x="0" y="1309"/>
                        <a:pt x="0" y="1786"/>
                      </a:cubicBezTo>
                      <a:cubicBezTo>
                        <a:pt x="0" y="2263"/>
                        <a:pt x="186" y="2711"/>
                        <a:pt x="523" y="3049"/>
                      </a:cubicBezTo>
                      <a:cubicBezTo>
                        <a:pt x="861" y="3386"/>
                        <a:pt x="1309" y="3572"/>
                        <a:pt x="1786" y="3572"/>
                      </a:cubicBezTo>
                      <a:cubicBezTo>
                        <a:pt x="2263" y="3572"/>
                        <a:pt x="2711" y="3386"/>
                        <a:pt x="3049" y="3049"/>
                      </a:cubicBezTo>
                      <a:cubicBezTo>
                        <a:pt x="3386" y="2711"/>
                        <a:pt x="3572" y="2263"/>
                        <a:pt x="3572" y="1786"/>
                      </a:cubicBezTo>
                      <a:cubicBezTo>
                        <a:pt x="3572" y="1309"/>
                        <a:pt x="3386" y="861"/>
                        <a:pt x="3049" y="523"/>
                      </a:cubicBezTo>
                      <a:close/>
                      <a:moveTo>
                        <a:pt x="1786" y="3430"/>
                      </a:moveTo>
                      <a:cubicBezTo>
                        <a:pt x="880" y="3430"/>
                        <a:pt x="142" y="2692"/>
                        <a:pt x="142" y="1786"/>
                      </a:cubicBezTo>
                      <a:cubicBezTo>
                        <a:pt x="142" y="880"/>
                        <a:pt x="880" y="142"/>
                        <a:pt x="1786" y="142"/>
                      </a:cubicBezTo>
                      <a:cubicBezTo>
                        <a:pt x="2692" y="142"/>
                        <a:pt x="3430" y="880"/>
                        <a:pt x="3430" y="1786"/>
                      </a:cubicBezTo>
                      <a:cubicBezTo>
                        <a:pt x="3430" y="2692"/>
                        <a:pt x="2692" y="3430"/>
                        <a:pt x="1786" y="343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pt-BR"/>
                </a:p>
              </p:txBody>
            </p:sp>
            <p:sp>
              <p:nvSpPr>
                <p:cNvPr id="70" name="Freeform 6"/>
                <p:cNvSpPr>
                  <a:spLocks noEditPoints="1"/>
                </p:cNvSpPr>
                <p:nvPr/>
              </p:nvSpPr>
              <p:spPr bwMode="auto">
                <a:xfrm>
                  <a:off x="705" y="2374"/>
                  <a:ext cx="1392" cy="1392"/>
                </a:xfrm>
                <a:custGeom>
                  <a:avLst/>
                  <a:gdLst>
                    <a:gd name="T0" fmla="*/ 1402 w 2804"/>
                    <a:gd name="T1" fmla="*/ 0 h 2804"/>
                    <a:gd name="T2" fmla="*/ 0 w 2804"/>
                    <a:gd name="T3" fmla="*/ 1402 h 2804"/>
                    <a:gd name="T4" fmla="*/ 1402 w 2804"/>
                    <a:gd name="T5" fmla="*/ 2804 h 2804"/>
                    <a:gd name="T6" fmla="*/ 2804 w 2804"/>
                    <a:gd name="T7" fmla="*/ 1402 h 2804"/>
                    <a:gd name="T8" fmla="*/ 1402 w 2804"/>
                    <a:gd name="T9" fmla="*/ 0 h 2804"/>
                    <a:gd name="T10" fmla="*/ 1402 w 2804"/>
                    <a:gd name="T11" fmla="*/ 2661 h 2804"/>
                    <a:gd name="T12" fmla="*/ 143 w 2804"/>
                    <a:gd name="T13" fmla="*/ 1402 h 2804"/>
                    <a:gd name="T14" fmla="*/ 1402 w 2804"/>
                    <a:gd name="T15" fmla="*/ 143 h 2804"/>
                    <a:gd name="T16" fmla="*/ 2661 w 2804"/>
                    <a:gd name="T17" fmla="*/ 1402 h 2804"/>
                    <a:gd name="T18" fmla="*/ 1402 w 2804"/>
                    <a:gd name="T19" fmla="*/ 2661 h 280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804" h="2804">
                      <a:moveTo>
                        <a:pt x="1402" y="0"/>
                      </a:moveTo>
                      <a:cubicBezTo>
                        <a:pt x="629" y="0"/>
                        <a:pt x="0" y="629"/>
                        <a:pt x="0" y="1402"/>
                      </a:cubicBezTo>
                      <a:cubicBezTo>
                        <a:pt x="0" y="2175"/>
                        <a:pt x="629" y="2804"/>
                        <a:pt x="1402" y="2804"/>
                      </a:cubicBezTo>
                      <a:cubicBezTo>
                        <a:pt x="2175" y="2804"/>
                        <a:pt x="2804" y="2175"/>
                        <a:pt x="2804" y="1402"/>
                      </a:cubicBezTo>
                      <a:cubicBezTo>
                        <a:pt x="2804" y="629"/>
                        <a:pt x="2175" y="0"/>
                        <a:pt x="1402" y="0"/>
                      </a:cubicBezTo>
                      <a:close/>
                      <a:moveTo>
                        <a:pt x="1402" y="2661"/>
                      </a:moveTo>
                      <a:cubicBezTo>
                        <a:pt x="708" y="2661"/>
                        <a:pt x="143" y="2096"/>
                        <a:pt x="143" y="1402"/>
                      </a:cubicBezTo>
                      <a:cubicBezTo>
                        <a:pt x="143" y="708"/>
                        <a:pt x="708" y="143"/>
                        <a:pt x="1402" y="143"/>
                      </a:cubicBezTo>
                      <a:cubicBezTo>
                        <a:pt x="2096" y="143"/>
                        <a:pt x="2661" y="708"/>
                        <a:pt x="2661" y="1402"/>
                      </a:cubicBezTo>
                      <a:cubicBezTo>
                        <a:pt x="2661" y="2096"/>
                        <a:pt x="2096" y="2661"/>
                        <a:pt x="1402" y="266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pt-BR"/>
                </a:p>
              </p:txBody>
            </p:sp>
            <p:sp>
              <p:nvSpPr>
                <p:cNvPr id="71" name="Freeform 7"/>
                <p:cNvSpPr>
                  <a:spLocks noEditPoints="1"/>
                </p:cNvSpPr>
                <p:nvPr/>
              </p:nvSpPr>
              <p:spPr bwMode="auto">
                <a:xfrm>
                  <a:off x="1256" y="2537"/>
                  <a:ext cx="290" cy="290"/>
                </a:xfrm>
                <a:custGeom>
                  <a:avLst/>
                  <a:gdLst>
                    <a:gd name="T0" fmla="*/ 292 w 584"/>
                    <a:gd name="T1" fmla="*/ 0 h 583"/>
                    <a:gd name="T2" fmla="*/ 0 w 584"/>
                    <a:gd name="T3" fmla="*/ 291 h 583"/>
                    <a:gd name="T4" fmla="*/ 292 w 584"/>
                    <a:gd name="T5" fmla="*/ 583 h 583"/>
                    <a:gd name="T6" fmla="*/ 584 w 584"/>
                    <a:gd name="T7" fmla="*/ 291 h 583"/>
                    <a:gd name="T8" fmla="*/ 292 w 584"/>
                    <a:gd name="T9" fmla="*/ 0 h 583"/>
                    <a:gd name="T10" fmla="*/ 292 w 584"/>
                    <a:gd name="T11" fmla="*/ 441 h 583"/>
                    <a:gd name="T12" fmla="*/ 143 w 584"/>
                    <a:gd name="T13" fmla="*/ 291 h 583"/>
                    <a:gd name="T14" fmla="*/ 292 w 584"/>
                    <a:gd name="T15" fmla="*/ 142 h 583"/>
                    <a:gd name="T16" fmla="*/ 441 w 584"/>
                    <a:gd name="T17" fmla="*/ 291 h 583"/>
                    <a:gd name="T18" fmla="*/ 292 w 584"/>
                    <a:gd name="T19" fmla="*/ 441 h 5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584" h="583">
                      <a:moveTo>
                        <a:pt x="292" y="0"/>
                      </a:moveTo>
                      <a:cubicBezTo>
                        <a:pt x="131" y="0"/>
                        <a:pt x="0" y="131"/>
                        <a:pt x="0" y="291"/>
                      </a:cubicBezTo>
                      <a:cubicBezTo>
                        <a:pt x="0" y="452"/>
                        <a:pt x="131" y="583"/>
                        <a:pt x="292" y="583"/>
                      </a:cubicBezTo>
                      <a:cubicBezTo>
                        <a:pt x="453" y="583"/>
                        <a:pt x="584" y="452"/>
                        <a:pt x="584" y="291"/>
                      </a:cubicBezTo>
                      <a:cubicBezTo>
                        <a:pt x="584" y="131"/>
                        <a:pt x="453" y="0"/>
                        <a:pt x="292" y="0"/>
                      </a:cubicBezTo>
                      <a:close/>
                      <a:moveTo>
                        <a:pt x="292" y="441"/>
                      </a:moveTo>
                      <a:cubicBezTo>
                        <a:pt x="210" y="441"/>
                        <a:pt x="143" y="374"/>
                        <a:pt x="143" y="291"/>
                      </a:cubicBezTo>
                      <a:cubicBezTo>
                        <a:pt x="143" y="209"/>
                        <a:pt x="210" y="142"/>
                        <a:pt x="292" y="142"/>
                      </a:cubicBezTo>
                      <a:cubicBezTo>
                        <a:pt x="374" y="142"/>
                        <a:pt x="441" y="209"/>
                        <a:pt x="441" y="291"/>
                      </a:cubicBezTo>
                      <a:cubicBezTo>
                        <a:pt x="441" y="374"/>
                        <a:pt x="374" y="441"/>
                        <a:pt x="292" y="44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pt-BR"/>
                </a:p>
              </p:txBody>
            </p:sp>
            <p:sp>
              <p:nvSpPr>
                <p:cNvPr id="72" name="Freeform 8"/>
                <p:cNvSpPr>
                  <a:spLocks noEditPoints="1"/>
                </p:cNvSpPr>
                <p:nvPr/>
              </p:nvSpPr>
              <p:spPr bwMode="auto">
                <a:xfrm>
                  <a:off x="1256" y="2878"/>
                  <a:ext cx="290" cy="715"/>
                </a:xfrm>
                <a:custGeom>
                  <a:avLst/>
                  <a:gdLst>
                    <a:gd name="T0" fmla="*/ 417 w 584"/>
                    <a:gd name="T1" fmla="*/ 0 h 1440"/>
                    <a:gd name="T2" fmla="*/ 167 w 584"/>
                    <a:gd name="T3" fmla="*/ 0 h 1440"/>
                    <a:gd name="T4" fmla="*/ 0 w 584"/>
                    <a:gd name="T5" fmla="*/ 167 h 1440"/>
                    <a:gd name="T6" fmla="*/ 0 w 584"/>
                    <a:gd name="T7" fmla="*/ 1273 h 1440"/>
                    <a:gd name="T8" fmla="*/ 167 w 584"/>
                    <a:gd name="T9" fmla="*/ 1440 h 1440"/>
                    <a:gd name="T10" fmla="*/ 417 w 584"/>
                    <a:gd name="T11" fmla="*/ 1440 h 1440"/>
                    <a:gd name="T12" fmla="*/ 584 w 584"/>
                    <a:gd name="T13" fmla="*/ 1273 h 1440"/>
                    <a:gd name="T14" fmla="*/ 584 w 584"/>
                    <a:gd name="T15" fmla="*/ 167 h 1440"/>
                    <a:gd name="T16" fmla="*/ 417 w 584"/>
                    <a:gd name="T17" fmla="*/ 0 h 1440"/>
                    <a:gd name="T18" fmla="*/ 441 w 584"/>
                    <a:gd name="T19" fmla="*/ 1273 h 1440"/>
                    <a:gd name="T20" fmla="*/ 417 w 584"/>
                    <a:gd name="T21" fmla="*/ 1298 h 1440"/>
                    <a:gd name="T22" fmla="*/ 167 w 584"/>
                    <a:gd name="T23" fmla="*/ 1298 h 1440"/>
                    <a:gd name="T24" fmla="*/ 143 w 584"/>
                    <a:gd name="T25" fmla="*/ 1273 h 1440"/>
                    <a:gd name="T26" fmla="*/ 143 w 584"/>
                    <a:gd name="T27" fmla="*/ 167 h 1440"/>
                    <a:gd name="T28" fmla="*/ 167 w 584"/>
                    <a:gd name="T29" fmla="*/ 142 h 1440"/>
                    <a:gd name="T30" fmla="*/ 417 w 584"/>
                    <a:gd name="T31" fmla="*/ 142 h 1440"/>
                    <a:gd name="T32" fmla="*/ 441 w 584"/>
                    <a:gd name="T33" fmla="*/ 167 h 1440"/>
                    <a:gd name="T34" fmla="*/ 441 w 584"/>
                    <a:gd name="T35" fmla="*/ 1273 h 14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584" h="1440">
                      <a:moveTo>
                        <a:pt x="417" y="0"/>
                      </a:moveTo>
                      <a:cubicBezTo>
                        <a:pt x="167" y="0"/>
                        <a:pt x="167" y="0"/>
                        <a:pt x="167" y="0"/>
                      </a:cubicBezTo>
                      <a:cubicBezTo>
                        <a:pt x="75" y="0"/>
                        <a:pt x="0" y="75"/>
                        <a:pt x="0" y="167"/>
                      </a:cubicBezTo>
                      <a:cubicBezTo>
                        <a:pt x="0" y="1273"/>
                        <a:pt x="0" y="1273"/>
                        <a:pt x="0" y="1273"/>
                      </a:cubicBezTo>
                      <a:cubicBezTo>
                        <a:pt x="0" y="1365"/>
                        <a:pt x="75" y="1440"/>
                        <a:pt x="167" y="1440"/>
                      </a:cubicBezTo>
                      <a:cubicBezTo>
                        <a:pt x="417" y="1440"/>
                        <a:pt x="417" y="1440"/>
                        <a:pt x="417" y="1440"/>
                      </a:cubicBezTo>
                      <a:cubicBezTo>
                        <a:pt x="509" y="1440"/>
                        <a:pt x="584" y="1365"/>
                        <a:pt x="584" y="1273"/>
                      </a:cubicBezTo>
                      <a:cubicBezTo>
                        <a:pt x="584" y="167"/>
                        <a:pt x="584" y="167"/>
                        <a:pt x="584" y="167"/>
                      </a:cubicBezTo>
                      <a:cubicBezTo>
                        <a:pt x="584" y="75"/>
                        <a:pt x="509" y="0"/>
                        <a:pt x="417" y="0"/>
                      </a:cubicBezTo>
                      <a:close/>
                      <a:moveTo>
                        <a:pt x="441" y="1273"/>
                      </a:moveTo>
                      <a:cubicBezTo>
                        <a:pt x="441" y="1287"/>
                        <a:pt x="430" y="1298"/>
                        <a:pt x="417" y="1298"/>
                      </a:cubicBezTo>
                      <a:cubicBezTo>
                        <a:pt x="167" y="1298"/>
                        <a:pt x="167" y="1298"/>
                        <a:pt x="167" y="1298"/>
                      </a:cubicBezTo>
                      <a:cubicBezTo>
                        <a:pt x="154" y="1298"/>
                        <a:pt x="143" y="1287"/>
                        <a:pt x="143" y="1273"/>
                      </a:cubicBezTo>
                      <a:cubicBezTo>
                        <a:pt x="143" y="167"/>
                        <a:pt x="143" y="167"/>
                        <a:pt x="143" y="167"/>
                      </a:cubicBezTo>
                      <a:cubicBezTo>
                        <a:pt x="143" y="153"/>
                        <a:pt x="154" y="142"/>
                        <a:pt x="167" y="142"/>
                      </a:cubicBezTo>
                      <a:cubicBezTo>
                        <a:pt x="417" y="142"/>
                        <a:pt x="417" y="142"/>
                        <a:pt x="417" y="142"/>
                      </a:cubicBezTo>
                      <a:cubicBezTo>
                        <a:pt x="430" y="142"/>
                        <a:pt x="441" y="153"/>
                        <a:pt x="441" y="167"/>
                      </a:cubicBezTo>
                      <a:lnTo>
                        <a:pt x="441" y="127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pt-BR"/>
                </a:p>
              </p:txBody>
            </p:sp>
            <p:sp>
              <p:nvSpPr>
                <p:cNvPr id="73" name="Freeform 9"/>
                <p:cNvSpPr>
                  <a:spLocks/>
                </p:cNvSpPr>
                <p:nvPr/>
              </p:nvSpPr>
              <p:spPr bwMode="auto">
                <a:xfrm>
                  <a:off x="1754" y="2779"/>
                  <a:ext cx="249" cy="719"/>
                </a:xfrm>
                <a:custGeom>
                  <a:avLst/>
                  <a:gdLst>
                    <a:gd name="T0" fmla="*/ 348 w 500"/>
                    <a:gd name="T1" fmla="*/ 49 h 1447"/>
                    <a:gd name="T2" fmla="*/ 252 w 500"/>
                    <a:gd name="T3" fmla="*/ 17 h 1447"/>
                    <a:gd name="T4" fmla="*/ 221 w 500"/>
                    <a:gd name="T5" fmla="*/ 113 h 1447"/>
                    <a:gd name="T6" fmla="*/ 28 w 500"/>
                    <a:gd name="T7" fmla="*/ 1326 h 1447"/>
                    <a:gd name="T8" fmla="*/ 28 w 500"/>
                    <a:gd name="T9" fmla="*/ 1426 h 1447"/>
                    <a:gd name="T10" fmla="*/ 78 w 500"/>
                    <a:gd name="T11" fmla="*/ 1447 h 1447"/>
                    <a:gd name="T12" fmla="*/ 128 w 500"/>
                    <a:gd name="T13" fmla="*/ 1426 h 1447"/>
                    <a:gd name="T14" fmla="*/ 463 w 500"/>
                    <a:gd name="T15" fmla="*/ 765 h 1447"/>
                    <a:gd name="T16" fmla="*/ 348 w 500"/>
                    <a:gd name="T17" fmla="*/ 49 h 14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500" h="1447">
                      <a:moveTo>
                        <a:pt x="348" y="49"/>
                      </a:moveTo>
                      <a:cubicBezTo>
                        <a:pt x="330" y="14"/>
                        <a:pt x="287" y="0"/>
                        <a:pt x="252" y="17"/>
                      </a:cubicBezTo>
                      <a:cubicBezTo>
                        <a:pt x="217" y="35"/>
                        <a:pt x="203" y="78"/>
                        <a:pt x="221" y="113"/>
                      </a:cubicBezTo>
                      <a:cubicBezTo>
                        <a:pt x="426" y="517"/>
                        <a:pt x="348" y="1005"/>
                        <a:pt x="28" y="1326"/>
                      </a:cubicBezTo>
                      <a:cubicBezTo>
                        <a:pt x="0" y="1353"/>
                        <a:pt x="0" y="1398"/>
                        <a:pt x="28" y="1426"/>
                      </a:cubicBezTo>
                      <a:cubicBezTo>
                        <a:pt x="41" y="1440"/>
                        <a:pt x="60" y="1447"/>
                        <a:pt x="78" y="1447"/>
                      </a:cubicBezTo>
                      <a:cubicBezTo>
                        <a:pt x="96" y="1447"/>
                        <a:pt x="114" y="1440"/>
                        <a:pt x="128" y="1426"/>
                      </a:cubicBezTo>
                      <a:cubicBezTo>
                        <a:pt x="309" y="1245"/>
                        <a:pt x="425" y="1017"/>
                        <a:pt x="463" y="765"/>
                      </a:cubicBezTo>
                      <a:cubicBezTo>
                        <a:pt x="500" y="518"/>
                        <a:pt x="460" y="270"/>
                        <a:pt x="348" y="4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pt-BR"/>
                </a:p>
              </p:txBody>
            </p:sp>
            <p:sp>
              <p:nvSpPr>
                <p:cNvPr id="74" name="Freeform 10"/>
                <p:cNvSpPr>
                  <a:spLocks/>
                </p:cNvSpPr>
                <p:nvPr/>
              </p:nvSpPr>
              <p:spPr bwMode="auto">
                <a:xfrm>
                  <a:off x="1754" y="2639"/>
                  <a:ext cx="99" cy="96"/>
                </a:xfrm>
                <a:custGeom>
                  <a:avLst/>
                  <a:gdLst>
                    <a:gd name="T0" fmla="*/ 171 w 198"/>
                    <a:gd name="T1" fmla="*/ 73 h 192"/>
                    <a:gd name="T2" fmla="*/ 128 w 198"/>
                    <a:gd name="T3" fmla="*/ 28 h 192"/>
                    <a:gd name="T4" fmla="*/ 28 w 198"/>
                    <a:gd name="T5" fmla="*/ 28 h 192"/>
                    <a:gd name="T6" fmla="*/ 28 w 198"/>
                    <a:gd name="T7" fmla="*/ 128 h 192"/>
                    <a:gd name="T8" fmla="*/ 66 w 198"/>
                    <a:gd name="T9" fmla="*/ 169 h 192"/>
                    <a:gd name="T10" fmla="*/ 119 w 198"/>
                    <a:gd name="T11" fmla="*/ 192 h 192"/>
                    <a:gd name="T12" fmla="*/ 166 w 198"/>
                    <a:gd name="T13" fmla="*/ 174 h 192"/>
                    <a:gd name="T14" fmla="*/ 171 w 198"/>
                    <a:gd name="T15" fmla="*/ 73 h 1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98" h="192">
                      <a:moveTo>
                        <a:pt x="171" y="73"/>
                      </a:moveTo>
                      <a:cubicBezTo>
                        <a:pt x="157" y="58"/>
                        <a:pt x="143" y="43"/>
                        <a:pt x="128" y="28"/>
                      </a:cubicBezTo>
                      <a:cubicBezTo>
                        <a:pt x="100" y="0"/>
                        <a:pt x="55" y="0"/>
                        <a:pt x="28" y="28"/>
                      </a:cubicBezTo>
                      <a:cubicBezTo>
                        <a:pt x="0" y="56"/>
                        <a:pt x="0" y="101"/>
                        <a:pt x="28" y="128"/>
                      </a:cubicBezTo>
                      <a:cubicBezTo>
                        <a:pt x="41" y="141"/>
                        <a:pt x="53" y="155"/>
                        <a:pt x="66" y="169"/>
                      </a:cubicBezTo>
                      <a:cubicBezTo>
                        <a:pt x="80" y="184"/>
                        <a:pt x="99" y="192"/>
                        <a:pt x="119" y="192"/>
                      </a:cubicBezTo>
                      <a:cubicBezTo>
                        <a:pt x="135" y="192"/>
                        <a:pt x="153" y="186"/>
                        <a:pt x="166" y="174"/>
                      </a:cubicBezTo>
                      <a:cubicBezTo>
                        <a:pt x="195" y="147"/>
                        <a:pt x="198" y="103"/>
                        <a:pt x="171" y="7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pt-BR"/>
                </a:p>
              </p:txBody>
            </p:sp>
          </p:grpSp>
        </p:grpSp>
        <p:sp>
          <p:nvSpPr>
            <p:cNvPr id="66" name="CaixaDeTexto 65"/>
            <p:cNvSpPr txBox="1"/>
            <p:nvPr/>
          </p:nvSpPr>
          <p:spPr>
            <a:xfrm>
              <a:off x="1604940" y="5714355"/>
              <a:ext cx="486030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pt-BR" sz="1050" b="1" dirty="0">
                  <a:solidFill>
                    <a:srgbClr val="4071AC"/>
                  </a:solidFill>
                </a:rPr>
                <a:t>+</a:t>
              </a:r>
              <a:r>
                <a:rPr lang="pt-BR" sz="1050" b="1" dirty="0" err="1">
                  <a:solidFill>
                    <a:srgbClr val="4071AC"/>
                  </a:solidFill>
                </a:rPr>
                <a:t>info</a:t>
              </a:r>
              <a:endParaRPr lang="pt-BR" sz="1050" b="1" dirty="0">
                <a:solidFill>
                  <a:srgbClr val="4071AC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43731055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2" restart="whenNotActive" fill="hold" evtFilter="cancelBubble" nodeType="interactiveSeq">
                <p:stCondLst>
                  <p:cond evt="onClick" delay="0">
                    <p:tgtEl>
                      <p:spTgt spid="6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" fill="hold">
                      <p:stCondLst>
                        <p:cond delay="0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0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3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6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9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4"/>
                  </p:tgtEl>
                </p:cond>
              </p:nextCondLst>
            </p:seq>
          </p:childTnLst>
        </p:cTn>
      </p:par>
    </p:tnLst>
    <p:bldLst>
      <p:bldP spid="55" grpId="0"/>
      <p:bldP spid="58" grpId="0"/>
      <p:bldP spid="58" grpId="1"/>
      <p:bldP spid="62" grpId="0"/>
      <p:bldP spid="62" grpId="1"/>
    </p:bld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1" name="Gráfico 60"/>
          <p:cNvGraphicFramePr/>
          <p:nvPr>
            <p:extLst>
              <p:ext uri="{D42A27DB-BD31-4B8C-83A1-F6EECF244321}">
                <p14:modId xmlns:p14="http://schemas.microsoft.com/office/powerpoint/2010/main" val="2623134619"/>
              </p:ext>
            </p:extLst>
          </p:nvPr>
        </p:nvGraphicFramePr>
        <p:xfrm>
          <a:off x="2900791" y="1217918"/>
          <a:ext cx="1970148" cy="18333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66" name="Gráfico 65"/>
          <p:cNvGraphicFramePr/>
          <p:nvPr>
            <p:extLst>
              <p:ext uri="{D42A27DB-BD31-4B8C-83A1-F6EECF244321}">
                <p14:modId xmlns:p14="http://schemas.microsoft.com/office/powerpoint/2010/main" val="3080021229"/>
              </p:ext>
            </p:extLst>
          </p:nvPr>
        </p:nvGraphicFramePr>
        <p:xfrm>
          <a:off x="1036016" y="3099471"/>
          <a:ext cx="6665957" cy="298346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5" name="Gráfico 4"/>
          <p:cNvGraphicFramePr/>
          <p:nvPr>
            <p:extLst>
              <p:ext uri="{D42A27DB-BD31-4B8C-83A1-F6EECF244321}">
                <p14:modId xmlns:p14="http://schemas.microsoft.com/office/powerpoint/2010/main" val="2073159906"/>
              </p:ext>
            </p:extLst>
          </p:nvPr>
        </p:nvGraphicFramePr>
        <p:xfrm>
          <a:off x="839743" y="3075348"/>
          <a:ext cx="6665957" cy="298346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60" name="Gráfico 59"/>
          <p:cNvGraphicFramePr/>
          <p:nvPr>
            <p:extLst>
              <p:ext uri="{D42A27DB-BD31-4B8C-83A1-F6EECF244321}">
                <p14:modId xmlns:p14="http://schemas.microsoft.com/office/powerpoint/2010/main" val="59626030"/>
              </p:ext>
            </p:extLst>
          </p:nvPr>
        </p:nvGraphicFramePr>
        <p:xfrm>
          <a:off x="2726693" y="1055912"/>
          <a:ext cx="2318344" cy="215732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pSp>
        <p:nvGrpSpPr>
          <p:cNvPr id="26" name="Group 4"/>
          <p:cNvGrpSpPr>
            <a:grpSpLocks noChangeAspect="1"/>
          </p:cNvGrpSpPr>
          <p:nvPr/>
        </p:nvGrpSpPr>
        <p:grpSpPr bwMode="auto">
          <a:xfrm>
            <a:off x="717552" y="6456363"/>
            <a:ext cx="217488" cy="304800"/>
            <a:chOff x="452" y="4067"/>
            <a:chExt cx="137" cy="192"/>
          </a:xfrm>
        </p:grpSpPr>
        <p:sp>
          <p:nvSpPr>
            <p:cNvPr id="27" name="Freeform 5"/>
            <p:cNvSpPr>
              <a:spLocks/>
            </p:cNvSpPr>
            <p:nvPr/>
          </p:nvSpPr>
          <p:spPr bwMode="auto">
            <a:xfrm>
              <a:off x="472" y="4077"/>
              <a:ext cx="117" cy="182"/>
            </a:xfrm>
            <a:custGeom>
              <a:avLst/>
              <a:gdLst>
                <a:gd name="T0" fmla="*/ 125 w 125"/>
                <a:gd name="T1" fmla="*/ 47 h 194"/>
                <a:gd name="T2" fmla="*/ 63 w 125"/>
                <a:gd name="T3" fmla="*/ 0 h 194"/>
                <a:gd name="T4" fmla="*/ 0 w 125"/>
                <a:gd name="T5" fmla="*/ 64 h 194"/>
                <a:gd name="T6" fmla="*/ 7 w 125"/>
                <a:gd name="T7" fmla="*/ 88 h 194"/>
                <a:gd name="T8" fmla="*/ 57 w 125"/>
                <a:gd name="T9" fmla="*/ 188 h 194"/>
                <a:gd name="T10" fmla="*/ 70 w 125"/>
                <a:gd name="T11" fmla="*/ 188 h 194"/>
                <a:gd name="T12" fmla="*/ 120 w 125"/>
                <a:gd name="T13" fmla="*/ 88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5" h="194">
                  <a:moveTo>
                    <a:pt x="125" y="47"/>
                  </a:moveTo>
                  <a:cubicBezTo>
                    <a:pt x="117" y="20"/>
                    <a:pt x="93" y="0"/>
                    <a:pt x="63" y="0"/>
                  </a:cubicBezTo>
                  <a:cubicBezTo>
                    <a:pt x="28" y="0"/>
                    <a:pt x="0" y="29"/>
                    <a:pt x="0" y="64"/>
                  </a:cubicBezTo>
                  <a:cubicBezTo>
                    <a:pt x="0" y="71"/>
                    <a:pt x="4" y="82"/>
                    <a:pt x="7" y="88"/>
                  </a:cubicBezTo>
                  <a:cubicBezTo>
                    <a:pt x="57" y="188"/>
                    <a:pt x="57" y="188"/>
                    <a:pt x="57" y="188"/>
                  </a:cubicBezTo>
                  <a:cubicBezTo>
                    <a:pt x="59" y="194"/>
                    <a:pt x="67" y="194"/>
                    <a:pt x="70" y="188"/>
                  </a:cubicBezTo>
                  <a:cubicBezTo>
                    <a:pt x="120" y="88"/>
                    <a:pt x="120" y="88"/>
                    <a:pt x="120" y="88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8" name="Freeform 6"/>
            <p:cNvSpPr>
              <a:spLocks noEditPoints="1"/>
            </p:cNvSpPr>
            <p:nvPr/>
          </p:nvSpPr>
          <p:spPr bwMode="auto">
            <a:xfrm>
              <a:off x="452" y="4067"/>
              <a:ext cx="127" cy="189"/>
            </a:xfrm>
            <a:custGeom>
              <a:avLst/>
              <a:gdLst>
                <a:gd name="T0" fmla="*/ 68 w 135"/>
                <a:gd name="T1" fmla="*/ 202 h 202"/>
                <a:gd name="T2" fmla="*/ 57 w 135"/>
                <a:gd name="T3" fmla="*/ 195 h 202"/>
                <a:gd name="T4" fmla="*/ 7 w 135"/>
                <a:gd name="T5" fmla="*/ 95 h 202"/>
                <a:gd name="T6" fmla="*/ 7 w 135"/>
                <a:gd name="T7" fmla="*/ 95 h 202"/>
                <a:gd name="T8" fmla="*/ 6 w 135"/>
                <a:gd name="T9" fmla="*/ 91 h 202"/>
                <a:gd name="T10" fmla="*/ 0 w 135"/>
                <a:gd name="T11" fmla="*/ 68 h 202"/>
                <a:gd name="T12" fmla="*/ 68 w 135"/>
                <a:gd name="T13" fmla="*/ 0 h 202"/>
                <a:gd name="T14" fmla="*/ 134 w 135"/>
                <a:gd name="T15" fmla="*/ 50 h 202"/>
                <a:gd name="T16" fmla="*/ 131 w 135"/>
                <a:gd name="T17" fmla="*/ 56 h 202"/>
                <a:gd name="T18" fmla="*/ 125 w 135"/>
                <a:gd name="T19" fmla="*/ 52 h 202"/>
                <a:gd name="T20" fmla="*/ 68 w 135"/>
                <a:gd name="T21" fmla="*/ 10 h 202"/>
                <a:gd name="T22" fmla="*/ 10 w 135"/>
                <a:gd name="T23" fmla="*/ 68 h 202"/>
                <a:gd name="T24" fmla="*/ 15 w 135"/>
                <a:gd name="T25" fmla="*/ 87 h 202"/>
                <a:gd name="T26" fmla="*/ 16 w 135"/>
                <a:gd name="T27" fmla="*/ 91 h 202"/>
                <a:gd name="T28" fmla="*/ 66 w 135"/>
                <a:gd name="T29" fmla="*/ 190 h 202"/>
                <a:gd name="T30" fmla="*/ 68 w 135"/>
                <a:gd name="T31" fmla="*/ 192 h 202"/>
                <a:gd name="T32" fmla="*/ 71 w 135"/>
                <a:gd name="T33" fmla="*/ 190 h 202"/>
                <a:gd name="T34" fmla="*/ 121 w 135"/>
                <a:gd name="T35" fmla="*/ 91 h 202"/>
                <a:gd name="T36" fmla="*/ 127 w 135"/>
                <a:gd name="T37" fmla="*/ 89 h 202"/>
                <a:gd name="T38" fmla="*/ 130 w 135"/>
                <a:gd name="T39" fmla="*/ 95 h 202"/>
                <a:gd name="T40" fmla="*/ 79 w 135"/>
                <a:gd name="T41" fmla="*/ 195 h 202"/>
                <a:gd name="T42" fmla="*/ 68 w 135"/>
                <a:gd name="T43" fmla="*/ 202 h 202"/>
                <a:gd name="T44" fmla="*/ 68 w 135"/>
                <a:gd name="T45" fmla="*/ 202 h 202"/>
                <a:gd name="T46" fmla="*/ 68 w 135"/>
                <a:gd name="T47" fmla="*/ 202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35" h="202">
                  <a:moveTo>
                    <a:pt x="68" y="202"/>
                  </a:moveTo>
                  <a:cubicBezTo>
                    <a:pt x="64" y="202"/>
                    <a:pt x="59" y="199"/>
                    <a:pt x="57" y="195"/>
                  </a:cubicBezTo>
                  <a:cubicBezTo>
                    <a:pt x="7" y="95"/>
                    <a:pt x="7" y="95"/>
                    <a:pt x="7" y="95"/>
                  </a:cubicBezTo>
                  <a:cubicBezTo>
                    <a:pt x="7" y="95"/>
                    <a:pt x="7" y="95"/>
                    <a:pt x="7" y="95"/>
                  </a:cubicBezTo>
                  <a:cubicBezTo>
                    <a:pt x="7" y="93"/>
                    <a:pt x="6" y="92"/>
                    <a:pt x="6" y="91"/>
                  </a:cubicBezTo>
                  <a:cubicBezTo>
                    <a:pt x="3" y="84"/>
                    <a:pt x="0" y="75"/>
                    <a:pt x="0" y="68"/>
                  </a:cubicBezTo>
                  <a:cubicBezTo>
                    <a:pt x="0" y="31"/>
                    <a:pt x="31" y="0"/>
                    <a:pt x="68" y="0"/>
                  </a:cubicBezTo>
                  <a:cubicBezTo>
                    <a:pt x="99" y="0"/>
                    <a:pt x="126" y="21"/>
                    <a:pt x="134" y="50"/>
                  </a:cubicBezTo>
                  <a:cubicBezTo>
                    <a:pt x="135" y="52"/>
                    <a:pt x="134" y="55"/>
                    <a:pt x="131" y="56"/>
                  </a:cubicBezTo>
                  <a:cubicBezTo>
                    <a:pt x="129" y="57"/>
                    <a:pt x="126" y="55"/>
                    <a:pt x="125" y="52"/>
                  </a:cubicBezTo>
                  <a:cubicBezTo>
                    <a:pt x="118" y="27"/>
                    <a:pt x="95" y="10"/>
                    <a:pt x="68" y="10"/>
                  </a:cubicBezTo>
                  <a:cubicBezTo>
                    <a:pt x="36" y="10"/>
                    <a:pt x="10" y="36"/>
                    <a:pt x="10" y="68"/>
                  </a:cubicBezTo>
                  <a:cubicBezTo>
                    <a:pt x="10" y="74"/>
                    <a:pt x="12" y="81"/>
                    <a:pt x="15" y="87"/>
                  </a:cubicBezTo>
                  <a:cubicBezTo>
                    <a:pt x="15" y="88"/>
                    <a:pt x="16" y="90"/>
                    <a:pt x="16" y="91"/>
                  </a:cubicBezTo>
                  <a:cubicBezTo>
                    <a:pt x="66" y="190"/>
                    <a:pt x="66" y="190"/>
                    <a:pt x="66" y="190"/>
                  </a:cubicBezTo>
                  <a:cubicBezTo>
                    <a:pt x="67" y="192"/>
                    <a:pt x="68" y="192"/>
                    <a:pt x="68" y="192"/>
                  </a:cubicBezTo>
                  <a:cubicBezTo>
                    <a:pt x="69" y="192"/>
                    <a:pt x="70" y="192"/>
                    <a:pt x="71" y="190"/>
                  </a:cubicBezTo>
                  <a:cubicBezTo>
                    <a:pt x="121" y="91"/>
                    <a:pt x="121" y="91"/>
                    <a:pt x="121" y="91"/>
                  </a:cubicBezTo>
                  <a:cubicBezTo>
                    <a:pt x="122" y="88"/>
                    <a:pt x="125" y="87"/>
                    <a:pt x="127" y="89"/>
                  </a:cubicBezTo>
                  <a:cubicBezTo>
                    <a:pt x="130" y="90"/>
                    <a:pt x="131" y="93"/>
                    <a:pt x="130" y="95"/>
                  </a:cubicBezTo>
                  <a:cubicBezTo>
                    <a:pt x="79" y="195"/>
                    <a:pt x="79" y="195"/>
                    <a:pt x="79" y="195"/>
                  </a:cubicBezTo>
                  <a:cubicBezTo>
                    <a:pt x="77" y="199"/>
                    <a:pt x="73" y="202"/>
                    <a:pt x="68" y="202"/>
                  </a:cubicBezTo>
                  <a:close/>
                  <a:moveTo>
                    <a:pt x="68" y="202"/>
                  </a:moveTo>
                  <a:cubicBezTo>
                    <a:pt x="68" y="202"/>
                    <a:pt x="68" y="202"/>
                    <a:pt x="68" y="202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9" name="Freeform 7"/>
            <p:cNvSpPr>
              <a:spLocks noEditPoints="1"/>
            </p:cNvSpPr>
            <p:nvPr/>
          </p:nvSpPr>
          <p:spPr bwMode="auto">
            <a:xfrm>
              <a:off x="490" y="4108"/>
              <a:ext cx="50" cy="75"/>
            </a:xfrm>
            <a:custGeom>
              <a:avLst/>
              <a:gdLst>
                <a:gd name="T0" fmla="*/ 0 w 53"/>
                <a:gd name="T1" fmla="*/ 22 h 80"/>
                <a:gd name="T2" fmla="*/ 3 w 53"/>
                <a:gd name="T3" fmla="*/ 12 h 80"/>
                <a:gd name="T4" fmla="*/ 12 w 53"/>
                <a:gd name="T5" fmla="*/ 3 h 80"/>
                <a:gd name="T6" fmla="*/ 27 w 53"/>
                <a:gd name="T7" fmla="*/ 0 h 80"/>
                <a:gd name="T8" fmla="*/ 40 w 53"/>
                <a:gd name="T9" fmla="*/ 3 h 80"/>
                <a:gd name="T10" fmla="*/ 50 w 53"/>
                <a:gd name="T11" fmla="*/ 11 h 80"/>
                <a:gd name="T12" fmla="*/ 53 w 53"/>
                <a:gd name="T13" fmla="*/ 21 h 80"/>
                <a:gd name="T14" fmla="*/ 51 w 53"/>
                <a:gd name="T15" fmla="*/ 29 h 80"/>
                <a:gd name="T16" fmla="*/ 47 w 53"/>
                <a:gd name="T17" fmla="*/ 35 h 80"/>
                <a:gd name="T18" fmla="*/ 38 w 53"/>
                <a:gd name="T19" fmla="*/ 43 h 80"/>
                <a:gd name="T20" fmla="*/ 35 w 53"/>
                <a:gd name="T21" fmla="*/ 46 h 80"/>
                <a:gd name="T22" fmla="*/ 33 w 53"/>
                <a:gd name="T23" fmla="*/ 48 h 80"/>
                <a:gd name="T24" fmla="*/ 32 w 53"/>
                <a:gd name="T25" fmla="*/ 50 h 80"/>
                <a:gd name="T26" fmla="*/ 31 w 53"/>
                <a:gd name="T27" fmla="*/ 54 h 80"/>
                <a:gd name="T28" fmla="*/ 25 w 53"/>
                <a:gd name="T29" fmla="*/ 60 h 80"/>
                <a:gd name="T30" fmla="*/ 20 w 53"/>
                <a:gd name="T31" fmla="*/ 58 h 80"/>
                <a:gd name="T32" fmla="*/ 19 w 53"/>
                <a:gd name="T33" fmla="*/ 52 h 80"/>
                <a:gd name="T34" fmla="*/ 20 w 53"/>
                <a:gd name="T35" fmla="*/ 45 h 80"/>
                <a:gd name="T36" fmla="*/ 24 w 53"/>
                <a:gd name="T37" fmla="*/ 39 h 80"/>
                <a:gd name="T38" fmla="*/ 30 w 53"/>
                <a:gd name="T39" fmla="*/ 33 h 80"/>
                <a:gd name="T40" fmla="*/ 35 w 53"/>
                <a:gd name="T41" fmla="*/ 29 h 80"/>
                <a:gd name="T42" fmla="*/ 37 w 53"/>
                <a:gd name="T43" fmla="*/ 25 h 80"/>
                <a:gd name="T44" fmla="*/ 38 w 53"/>
                <a:gd name="T45" fmla="*/ 21 h 80"/>
                <a:gd name="T46" fmla="*/ 35 w 53"/>
                <a:gd name="T47" fmla="*/ 14 h 80"/>
                <a:gd name="T48" fmla="*/ 27 w 53"/>
                <a:gd name="T49" fmla="*/ 11 h 80"/>
                <a:gd name="T50" fmla="*/ 18 w 53"/>
                <a:gd name="T51" fmla="*/ 14 h 80"/>
                <a:gd name="T52" fmla="*/ 14 w 53"/>
                <a:gd name="T53" fmla="*/ 23 h 80"/>
                <a:gd name="T54" fmla="*/ 7 w 53"/>
                <a:gd name="T55" fmla="*/ 29 h 80"/>
                <a:gd name="T56" fmla="*/ 2 w 53"/>
                <a:gd name="T57" fmla="*/ 27 h 80"/>
                <a:gd name="T58" fmla="*/ 0 w 53"/>
                <a:gd name="T59" fmla="*/ 22 h 80"/>
                <a:gd name="T60" fmla="*/ 26 w 53"/>
                <a:gd name="T61" fmla="*/ 80 h 80"/>
                <a:gd name="T62" fmla="*/ 20 w 53"/>
                <a:gd name="T63" fmla="*/ 78 h 80"/>
                <a:gd name="T64" fmla="*/ 18 w 53"/>
                <a:gd name="T65" fmla="*/ 72 h 80"/>
                <a:gd name="T66" fmla="*/ 20 w 53"/>
                <a:gd name="T67" fmla="*/ 67 h 80"/>
                <a:gd name="T68" fmla="*/ 26 w 53"/>
                <a:gd name="T69" fmla="*/ 64 h 80"/>
                <a:gd name="T70" fmla="*/ 31 w 53"/>
                <a:gd name="T71" fmla="*/ 67 h 80"/>
                <a:gd name="T72" fmla="*/ 34 w 53"/>
                <a:gd name="T73" fmla="*/ 72 h 80"/>
                <a:gd name="T74" fmla="*/ 31 w 53"/>
                <a:gd name="T75" fmla="*/ 78 h 80"/>
                <a:gd name="T76" fmla="*/ 26 w 53"/>
                <a:gd name="T77" fmla="*/ 80 h 80"/>
                <a:gd name="T78" fmla="*/ 26 w 53"/>
                <a:gd name="T79" fmla="*/ 80 h 80"/>
                <a:gd name="T80" fmla="*/ 26 w 53"/>
                <a:gd name="T81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3" h="80">
                  <a:moveTo>
                    <a:pt x="0" y="22"/>
                  </a:moveTo>
                  <a:cubicBezTo>
                    <a:pt x="0" y="19"/>
                    <a:pt x="1" y="15"/>
                    <a:pt x="3" y="12"/>
                  </a:cubicBezTo>
                  <a:cubicBezTo>
                    <a:pt x="5" y="9"/>
                    <a:pt x="8" y="6"/>
                    <a:pt x="12" y="3"/>
                  </a:cubicBezTo>
                  <a:cubicBezTo>
                    <a:pt x="17" y="1"/>
                    <a:pt x="21" y="0"/>
                    <a:pt x="27" y="0"/>
                  </a:cubicBezTo>
                  <a:cubicBezTo>
                    <a:pt x="32" y="0"/>
                    <a:pt x="37" y="1"/>
                    <a:pt x="40" y="3"/>
                  </a:cubicBezTo>
                  <a:cubicBezTo>
                    <a:pt x="44" y="5"/>
                    <a:pt x="47" y="7"/>
                    <a:pt x="50" y="11"/>
                  </a:cubicBezTo>
                  <a:cubicBezTo>
                    <a:pt x="52" y="14"/>
                    <a:pt x="53" y="17"/>
                    <a:pt x="53" y="21"/>
                  </a:cubicBezTo>
                  <a:cubicBezTo>
                    <a:pt x="53" y="24"/>
                    <a:pt x="52" y="27"/>
                    <a:pt x="51" y="29"/>
                  </a:cubicBezTo>
                  <a:cubicBezTo>
                    <a:pt x="50" y="31"/>
                    <a:pt x="48" y="33"/>
                    <a:pt x="47" y="35"/>
                  </a:cubicBezTo>
                  <a:cubicBezTo>
                    <a:pt x="45" y="37"/>
                    <a:pt x="42" y="39"/>
                    <a:pt x="38" y="43"/>
                  </a:cubicBezTo>
                  <a:cubicBezTo>
                    <a:pt x="36" y="44"/>
                    <a:pt x="35" y="45"/>
                    <a:pt x="35" y="46"/>
                  </a:cubicBezTo>
                  <a:cubicBezTo>
                    <a:pt x="34" y="47"/>
                    <a:pt x="33" y="48"/>
                    <a:pt x="33" y="48"/>
                  </a:cubicBezTo>
                  <a:cubicBezTo>
                    <a:pt x="33" y="49"/>
                    <a:pt x="32" y="50"/>
                    <a:pt x="32" y="50"/>
                  </a:cubicBezTo>
                  <a:cubicBezTo>
                    <a:pt x="32" y="51"/>
                    <a:pt x="32" y="52"/>
                    <a:pt x="31" y="54"/>
                  </a:cubicBezTo>
                  <a:cubicBezTo>
                    <a:pt x="31" y="58"/>
                    <a:pt x="29" y="60"/>
                    <a:pt x="25" y="60"/>
                  </a:cubicBezTo>
                  <a:cubicBezTo>
                    <a:pt x="23" y="60"/>
                    <a:pt x="22" y="59"/>
                    <a:pt x="20" y="58"/>
                  </a:cubicBezTo>
                  <a:cubicBezTo>
                    <a:pt x="19" y="57"/>
                    <a:pt x="19" y="55"/>
                    <a:pt x="19" y="52"/>
                  </a:cubicBezTo>
                  <a:cubicBezTo>
                    <a:pt x="19" y="49"/>
                    <a:pt x="19" y="47"/>
                    <a:pt x="20" y="45"/>
                  </a:cubicBezTo>
                  <a:cubicBezTo>
                    <a:pt x="21" y="43"/>
                    <a:pt x="22" y="41"/>
                    <a:pt x="24" y="39"/>
                  </a:cubicBezTo>
                  <a:cubicBezTo>
                    <a:pt x="25" y="37"/>
                    <a:pt x="27" y="35"/>
                    <a:pt x="30" y="33"/>
                  </a:cubicBezTo>
                  <a:cubicBezTo>
                    <a:pt x="32" y="31"/>
                    <a:pt x="34" y="30"/>
                    <a:pt x="35" y="29"/>
                  </a:cubicBezTo>
                  <a:cubicBezTo>
                    <a:pt x="36" y="28"/>
                    <a:pt x="36" y="27"/>
                    <a:pt x="37" y="25"/>
                  </a:cubicBezTo>
                  <a:cubicBezTo>
                    <a:pt x="38" y="24"/>
                    <a:pt x="38" y="23"/>
                    <a:pt x="38" y="21"/>
                  </a:cubicBezTo>
                  <a:cubicBezTo>
                    <a:pt x="38" y="18"/>
                    <a:pt x="37" y="16"/>
                    <a:pt x="35" y="14"/>
                  </a:cubicBezTo>
                  <a:cubicBezTo>
                    <a:pt x="33" y="12"/>
                    <a:pt x="30" y="11"/>
                    <a:pt x="27" y="11"/>
                  </a:cubicBezTo>
                  <a:cubicBezTo>
                    <a:pt x="23" y="11"/>
                    <a:pt x="20" y="12"/>
                    <a:pt x="18" y="14"/>
                  </a:cubicBezTo>
                  <a:cubicBezTo>
                    <a:pt x="17" y="16"/>
                    <a:pt x="15" y="19"/>
                    <a:pt x="14" y="23"/>
                  </a:cubicBezTo>
                  <a:cubicBezTo>
                    <a:pt x="13" y="27"/>
                    <a:pt x="10" y="29"/>
                    <a:pt x="7" y="29"/>
                  </a:cubicBezTo>
                  <a:cubicBezTo>
                    <a:pt x="5" y="29"/>
                    <a:pt x="3" y="28"/>
                    <a:pt x="2" y="27"/>
                  </a:cubicBezTo>
                  <a:cubicBezTo>
                    <a:pt x="1" y="25"/>
                    <a:pt x="0" y="24"/>
                    <a:pt x="0" y="22"/>
                  </a:cubicBezTo>
                  <a:close/>
                  <a:moveTo>
                    <a:pt x="26" y="80"/>
                  </a:moveTo>
                  <a:cubicBezTo>
                    <a:pt x="24" y="80"/>
                    <a:pt x="22" y="79"/>
                    <a:pt x="20" y="78"/>
                  </a:cubicBezTo>
                  <a:cubicBezTo>
                    <a:pt x="18" y="77"/>
                    <a:pt x="18" y="75"/>
                    <a:pt x="18" y="72"/>
                  </a:cubicBezTo>
                  <a:cubicBezTo>
                    <a:pt x="18" y="70"/>
                    <a:pt x="18" y="68"/>
                    <a:pt x="20" y="67"/>
                  </a:cubicBezTo>
                  <a:cubicBezTo>
                    <a:pt x="22" y="65"/>
                    <a:pt x="23" y="64"/>
                    <a:pt x="26" y="64"/>
                  </a:cubicBezTo>
                  <a:cubicBezTo>
                    <a:pt x="28" y="64"/>
                    <a:pt x="30" y="65"/>
                    <a:pt x="31" y="67"/>
                  </a:cubicBezTo>
                  <a:cubicBezTo>
                    <a:pt x="33" y="68"/>
                    <a:pt x="34" y="70"/>
                    <a:pt x="34" y="72"/>
                  </a:cubicBezTo>
                  <a:cubicBezTo>
                    <a:pt x="34" y="75"/>
                    <a:pt x="33" y="77"/>
                    <a:pt x="31" y="78"/>
                  </a:cubicBezTo>
                  <a:cubicBezTo>
                    <a:pt x="30" y="79"/>
                    <a:pt x="28" y="80"/>
                    <a:pt x="26" y="80"/>
                  </a:cubicBezTo>
                  <a:close/>
                  <a:moveTo>
                    <a:pt x="26" y="80"/>
                  </a:moveTo>
                  <a:cubicBezTo>
                    <a:pt x="26" y="80"/>
                    <a:pt x="26" y="80"/>
                    <a:pt x="26" y="8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30" name="CaixaDeTexto 29"/>
          <p:cNvSpPr txBox="1"/>
          <p:nvPr/>
        </p:nvSpPr>
        <p:spPr>
          <a:xfrm>
            <a:off x="963614" y="6450177"/>
            <a:ext cx="1051262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100" b="1" dirty="0">
                <a:solidFill>
                  <a:schemeClr val="bg1"/>
                </a:solidFill>
              </a:rPr>
              <a:t>p8</a:t>
            </a:r>
            <a:r>
              <a:rPr lang="pt-BR" sz="1100" dirty="0">
                <a:solidFill>
                  <a:schemeClr val="bg1"/>
                </a:solidFill>
              </a:rPr>
              <a:t>.Em uma escala onde 0 significa que o(a) Sr.(a) tem uma imagem muito negativa e 10 uma imagem muito positiva, que nota daria para a imagem que o(a) Sr.(a) tem do Sebrae?</a:t>
            </a:r>
          </a:p>
        </p:txBody>
      </p:sp>
      <p:sp>
        <p:nvSpPr>
          <p:cNvPr id="39" name="CaixaDeTexto 38"/>
          <p:cNvSpPr txBox="1"/>
          <p:nvPr/>
        </p:nvSpPr>
        <p:spPr>
          <a:xfrm>
            <a:off x="420689" y="224659"/>
            <a:ext cx="4494211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2800" b="1" dirty="0">
                <a:solidFill>
                  <a:schemeClr val="accent2">
                    <a:lumMod val="75000"/>
                  </a:schemeClr>
                </a:solidFill>
              </a:rPr>
              <a:t>imagem</a:t>
            </a:r>
            <a:endParaRPr lang="pt-BR" sz="2800" dirty="0">
              <a:solidFill>
                <a:schemeClr val="accent2">
                  <a:lumMod val="75000"/>
                </a:schemeClr>
              </a:solidFill>
            </a:endParaRPr>
          </a:p>
        </p:txBody>
      </p:sp>
      <p:sp>
        <p:nvSpPr>
          <p:cNvPr id="41" name="CaixaDeTexto 40"/>
          <p:cNvSpPr txBox="1"/>
          <p:nvPr/>
        </p:nvSpPr>
        <p:spPr>
          <a:xfrm>
            <a:off x="1686712" y="1694335"/>
            <a:ext cx="99615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2000" b="1" dirty="0">
                <a:solidFill>
                  <a:schemeClr val="accent1">
                    <a:lumMod val="50000"/>
                  </a:schemeClr>
                </a:solidFill>
              </a:rPr>
              <a:t>média geral</a:t>
            </a:r>
          </a:p>
        </p:txBody>
      </p:sp>
      <p:sp>
        <p:nvSpPr>
          <p:cNvPr id="42" name="CaixaDeTexto 41"/>
          <p:cNvSpPr txBox="1"/>
          <p:nvPr/>
        </p:nvSpPr>
        <p:spPr>
          <a:xfrm>
            <a:off x="4914770" y="1743205"/>
            <a:ext cx="123303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600" b="1" dirty="0">
                <a:solidFill>
                  <a:schemeClr val="accent4">
                    <a:lumMod val="50000"/>
                  </a:schemeClr>
                </a:solidFill>
              </a:rPr>
              <a:t>2015</a:t>
            </a:r>
            <a:r>
              <a:rPr lang="pt-BR" b="1" dirty="0">
                <a:solidFill>
                  <a:schemeClr val="accent1">
                    <a:lumMod val="50000"/>
                  </a:schemeClr>
                </a:solidFill>
              </a:rPr>
              <a:t> – 8,11</a:t>
            </a:r>
          </a:p>
        </p:txBody>
      </p:sp>
      <p:sp>
        <p:nvSpPr>
          <p:cNvPr id="43" name="CaixaDeTexto 42"/>
          <p:cNvSpPr txBox="1"/>
          <p:nvPr/>
        </p:nvSpPr>
        <p:spPr>
          <a:xfrm>
            <a:off x="4914770" y="2134572"/>
            <a:ext cx="123303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t-BR" sz="1600" b="1" dirty="0">
                <a:solidFill>
                  <a:schemeClr val="accent4">
                    <a:lumMod val="50000"/>
                  </a:schemeClr>
                </a:solidFill>
              </a:rPr>
              <a:t>2014</a:t>
            </a:r>
            <a:r>
              <a:rPr lang="pt-BR" b="1" dirty="0">
                <a:solidFill>
                  <a:schemeClr val="accent1">
                    <a:lumMod val="50000"/>
                  </a:schemeClr>
                </a:solidFill>
              </a:rPr>
              <a:t> – 8,04</a:t>
            </a:r>
          </a:p>
        </p:txBody>
      </p:sp>
      <p:sp>
        <p:nvSpPr>
          <p:cNvPr id="44" name="Freeform 18"/>
          <p:cNvSpPr>
            <a:spLocks noEditPoints="1"/>
          </p:cNvSpPr>
          <p:nvPr/>
        </p:nvSpPr>
        <p:spPr bwMode="auto">
          <a:xfrm rot="5400000" flipH="1">
            <a:off x="637318" y="2272641"/>
            <a:ext cx="250471" cy="334337"/>
          </a:xfrm>
          <a:custGeom>
            <a:avLst/>
            <a:gdLst>
              <a:gd name="T0" fmla="*/ 105 w 128"/>
              <a:gd name="T1" fmla="*/ 23 h 172"/>
              <a:gd name="T2" fmla="*/ 23 w 128"/>
              <a:gd name="T3" fmla="*/ 23 h 172"/>
              <a:gd name="T4" fmla="*/ 18 w 128"/>
              <a:gd name="T5" fmla="*/ 105 h 172"/>
              <a:gd name="T6" fmla="*/ 64 w 128"/>
              <a:gd name="T7" fmla="*/ 172 h 172"/>
              <a:gd name="T8" fmla="*/ 111 w 128"/>
              <a:gd name="T9" fmla="*/ 105 h 172"/>
              <a:gd name="T10" fmla="*/ 105 w 128"/>
              <a:gd name="T11" fmla="*/ 23 h 172"/>
              <a:gd name="T12" fmla="*/ 65 w 128"/>
              <a:gd name="T13" fmla="*/ 82 h 172"/>
              <a:gd name="T14" fmla="*/ 46 w 128"/>
              <a:gd name="T15" fmla="*/ 63 h 172"/>
              <a:gd name="T16" fmla="*/ 65 w 128"/>
              <a:gd name="T17" fmla="*/ 44 h 172"/>
              <a:gd name="T18" fmla="*/ 84 w 128"/>
              <a:gd name="T19" fmla="*/ 63 h 172"/>
              <a:gd name="T20" fmla="*/ 65 w 128"/>
              <a:gd name="T21" fmla="*/ 82 h 172"/>
              <a:gd name="T22" fmla="*/ 65 w 128"/>
              <a:gd name="T23" fmla="*/ 82 h 172"/>
              <a:gd name="T24" fmla="*/ 65 w 128"/>
              <a:gd name="T25" fmla="*/ 82 h 1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28" h="172">
                <a:moveTo>
                  <a:pt x="105" y="23"/>
                </a:moveTo>
                <a:cubicBezTo>
                  <a:pt x="83" y="0"/>
                  <a:pt x="46" y="0"/>
                  <a:pt x="23" y="23"/>
                </a:cubicBezTo>
                <a:cubicBezTo>
                  <a:pt x="3" y="43"/>
                  <a:pt x="0" y="82"/>
                  <a:pt x="18" y="105"/>
                </a:cubicBezTo>
                <a:cubicBezTo>
                  <a:pt x="64" y="172"/>
                  <a:pt x="64" y="172"/>
                  <a:pt x="64" y="172"/>
                </a:cubicBezTo>
                <a:cubicBezTo>
                  <a:pt x="111" y="105"/>
                  <a:pt x="111" y="105"/>
                  <a:pt x="111" y="105"/>
                </a:cubicBezTo>
                <a:cubicBezTo>
                  <a:pt x="128" y="82"/>
                  <a:pt x="126" y="43"/>
                  <a:pt x="105" y="23"/>
                </a:cubicBezTo>
                <a:close/>
                <a:moveTo>
                  <a:pt x="65" y="82"/>
                </a:moveTo>
                <a:cubicBezTo>
                  <a:pt x="54" y="82"/>
                  <a:pt x="46" y="74"/>
                  <a:pt x="46" y="63"/>
                </a:cubicBezTo>
                <a:cubicBezTo>
                  <a:pt x="46" y="53"/>
                  <a:pt x="54" y="44"/>
                  <a:pt x="65" y="44"/>
                </a:cubicBezTo>
                <a:cubicBezTo>
                  <a:pt x="75" y="44"/>
                  <a:pt x="84" y="53"/>
                  <a:pt x="84" y="63"/>
                </a:cubicBezTo>
                <a:cubicBezTo>
                  <a:pt x="84" y="74"/>
                  <a:pt x="75" y="82"/>
                  <a:pt x="65" y="82"/>
                </a:cubicBezTo>
                <a:close/>
                <a:moveTo>
                  <a:pt x="65" y="82"/>
                </a:moveTo>
                <a:cubicBezTo>
                  <a:pt x="65" y="82"/>
                  <a:pt x="65" y="82"/>
                  <a:pt x="65" y="82"/>
                </a:cubicBezTo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pt-BR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pt-BR" dirty="0"/>
          </a:p>
        </p:txBody>
      </p:sp>
      <p:grpSp>
        <p:nvGrpSpPr>
          <p:cNvPr id="45" name="Grupo 50"/>
          <p:cNvGrpSpPr/>
          <p:nvPr/>
        </p:nvGrpSpPr>
        <p:grpSpPr>
          <a:xfrm flipH="1">
            <a:off x="374194" y="1364644"/>
            <a:ext cx="221191" cy="4354703"/>
            <a:chOff x="10796321" y="1250156"/>
            <a:chExt cx="551915" cy="4354703"/>
          </a:xfrm>
        </p:grpSpPr>
        <p:grpSp>
          <p:nvGrpSpPr>
            <p:cNvPr id="46" name="Grupo 51"/>
            <p:cNvGrpSpPr/>
            <p:nvPr/>
          </p:nvGrpSpPr>
          <p:grpSpPr>
            <a:xfrm>
              <a:off x="10864049" y="1643920"/>
              <a:ext cx="484187" cy="3529148"/>
              <a:chOff x="11330875" y="1683805"/>
              <a:chExt cx="484187" cy="3529148"/>
            </a:xfrm>
          </p:grpSpPr>
          <p:sp>
            <p:nvSpPr>
              <p:cNvPr id="49" name="Line 6"/>
              <p:cNvSpPr>
                <a:spLocks noChangeShapeType="1"/>
              </p:cNvSpPr>
              <p:nvPr/>
            </p:nvSpPr>
            <p:spPr bwMode="auto">
              <a:xfrm>
                <a:off x="11330875" y="3447653"/>
                <a:ext cx="484187" cy="0"/>
              </a:xfrm>
              <a:prstGeom prst="line">
                <a:avLst/>
              </a:prstGeom>
              <a:noFill/>
              <a:ln w="61913" cap="flat">
                <a:solidFill>
                  <a:srgbClr val="C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50" name="Line 7"/>
              <p:cNvSpPr>
                <a:spLocks noChangeShapeType="1"/>
              </p:cNvSpPr>
              <p:nvPr/>
            </p:nvSpPr>
            <p:spPr bwMode="auto">
              <a:xfrm>
                <a:off x="11330875" y="2390378"/>
                <a:ext cx="314325" cy="0"/>
              </a:xfrm>
              <a:prstGeom prst="line">
                <a:avLst/>
              </a:prstGeom>
              <a:noFill/>
              <a:ln w="61913" cap="flat">
                <a:solidFill>
                  <a:srgbClr val="FFC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51" name="Line 8"/>
              <p:cNvSpPr>
                <a:spLocks noChangeShapeType="1"/>
              </p:cNvSpPr>
              <p:nvPr/>
            </p:nvSpPr>
            <p:spPr bwMode="auto">
              <a:xfrm>
                <a:off x="11330875" y="2744390"/>
                <a:ext cx="314325" cy="0"/>
              </a:xfrm>
              <a:prstGeom prst="line">
                <a:avLst/>
              </a:prstGeom>
              <a:noFill/>
              <a:ln w="61913" cap="flat">
                <a:solidFill>
                  <a:schemeClr val="accent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52" name="Line 9"/>
              <p:cNvSpPr>
                <a:spLocks noChangeShapeType="1"/>
              </p:cNvSpPr>
              <p:nvPr/>
            </p:nvSpPr>
            <p:spPr bwMode="auto">
              <a:xfrm>
                <a:off x="11330875" y="3098403"/>
                <a:ext cx="314325" cy="0"/>
              </a:xfrm>
              <a:prstGeom prst="line">
                <a:avLst/>
              </a:prstGeom>
              <a:noFill/>
              <a:ln w="61913" cap="flat">
                <a:solidFill>
                  <a:srgbClr val="C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53" name="Line 10"/>
              <p:cNvSpPr>
                <a:spLocks noChangeShapeType="1"/>
              </p:cNvSpPr>
              <p:nvPr/>
            </p:nvSpPr>
            <p:spPr bwMode="auto">
              <a:xfrm>
                <a:off x="11330875" y="4858940"/>
                <a:ext cx="314325" cy="0"/>
              </a:xfrm>
              <a:prstGeom prst="line">
                <a:avLst/>
              </a:prstGeom>
              <a:noFill/>
              <a:ln w="61913" cap="flat">
                <a:solidFill>
                  <a:srgbClr val="C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54" name="Line 11"/>
              <p:cNvSpPr>
                <a:spLocks noChangeShapeType="1"/>
              </p:cNvSpPr>
              <p:nvPr/>
            </p:nvSpPr>
            <p:spPr bwMode="auto">
              <a:xfrm>
                <a:off x="11330875" y="5212953"/>
                <a:ext cx="484187" cy="0"/>
              </a:xfrm>
              <a:prstGeom prst="line">
                <a:avLst/>
              </a:prstGeom>
              <a:noFill/>
              <a:ln w="61913" cap="flat">
                <a:solidFill>
                  <a:srgbClr val="C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55" name="Line 12"/>
              <p:cNvSpPr>
                <a:spLocks noChangeShapeType="1"/>
              </p:cNvSpPr>
              <p:nvPr/>
            </p:nvSpPr>
            <p:spPr bwMode="auto">
              <a:xfrm>
                <a:off x="11330875" y="3801665"/>
                <a:ext cx="314325" cy="0"/>
              </a:xfrm>
              <a:prstGeom prst="line">
                <a:avLst/>
              </a:prstGeom>
              <a:noFill/>
              <a:ln w="61913" cap="flat">
                <a:solidFill>
                  <a:srgbClr val="C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56" name="Line 13"/>
              <p:cNvSpPr>
                <a:spLocks noChangeShapeType="1"/>
              </p:cNvSpPr>
              <p:nvPr/>
            </p:nvSpPr>
            <p:spPr bwMode="auto">
              <a:xfrm>
                <a:off x="11330875" y="4155678"/>
                <a:ext cx="314325" cy="0"/>
              </a:xfrm>
              <a:prstGeom prst="line">
                <a:avLst/>
              </a:prstGeom>
              <a:noFill/>
              <a:ln w="61913" cap="flat">
                <a:solidFill>
                  <a:srgbClr val="C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57" name="Line 14"/>
              <p:cNvSpPr>
                <a:spLocks noChangeShapeType="1"/>
              </p:cNvSpPr>
              <p:nvPr/>
            </p:nvSpPr>
            <p:spPr bwMode="auto">
              <a:xfrm>
                <a:off x="11330875" y="4509690"/>
                <a:ext cx="314325" cy="0"/>
              </a:xfrm>
              <a:prstGeom prst="line">
                <a:avLst/>
              </a:prstGeom>
              <a:noFill/>
              <a:ln w="61913" cap="flat">
                <a:solidFill>
                  <a:srgbClr val="C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58" name="Line 7"/>
              <p:cNvSpPr>
                <a:spLocks noChangeShapeType="1"/>
              </p:cNvSpPr>
              <p:nvPr/>
            </p:nvSpPr>
            <p:spPr bwMode="auto">
              <a:xfrm>
                <a:off x="11330875" y="1683805"/>
                <a:ext cx="484187" cy="0"/>
              </a:xfrm>
              <a:prstGeom prst="line">
                <a:avLst/>
              </a:prstGeom>
              <a:noFill/>
              <a:ln w="61913" cap="flat">
                <a:solidFill>
                  <a:srgbClr val="00B05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59" name="Line 8"/>
              <p:cNvSpPr>
                <a:spLocks noChangeShapeType="1"/>
              </p:cNvSpPr>
              <p:nvPr/>
            </p:nvSpPr>
            <p:spPr bwMode="auto">
              <a:xfrm>
                <a:off x="11330875" y="2037817"/>
                <a:ext cx="314325" cy="0"/>
              </a:xfrm>
              <a:prstGeom prst="line">
                <a:avLst/>
              </a:prstGeom>
              <a:noFill/>
              <a:ln w="61913" cap="flat">
                <a:solidFill>
                  <a:srgbClr val="00B05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</p:grpSp>
        <p:sp>
          <p:nvSpPr>
            <p:cNvPr id="47" name="Freeform 22"/>
            <p:cNvSpPr>
              <a:spLocks noEditPoints="1"/>
            </p:cNvSpPr>
            <p:nvPr/>
          </p:nvSpPr>
          <p:spPr bwMode="auto">
            <a:xfrm flipH="1">
              <a:off x="10796321" y="1250156"/>
              <a:ext cx="533112" cy="242381"/>
            </a:xfrm>
            <a:custGeom>
              <a:avLst/>
              <a:gdLst>
                <a:gd name="T0" fmla="*/ 1568 w 1569"/>
                <a:gd name="T1" fmla="*/ 752 h 1544"/>
                <a:gd name="T2" fmla="*/ 1350 w 1569"/>
                <a:gd name="T3" fmla="*/ 534 h 1544"/>
                <a:gd name="T4" fmla="*/ 1012 w 1569"/>
                <a:gd name="T5" fmla="*/ 534 h 1544"/>
                <a:gd name="T6" fmla="*/ 1012 w 1569"/>
                <a:gd name="T7" fmla="*/ 290 h 1544"/>
                <a:gd name="T8" fmla="*/ 922 w 1569"/>
                <a:gd name="T9" fmla="*/ 69 h 1544"/>
                <a:gd name="T10" fmla="*/ 693 w 1569"/>
                <a:gd name="T11" fmla="*/ 41 h 1544"/>
                <a:gd name="T12" fmla="*/ 666 w 1569"/>
                <a:gd name="T13" fmla="*/ 79 h 1544"/>
                <a:gd name="T14" fmla="*/ 666 w 1569"/>
                <a:gd name="T15" fmla="*/ 352 h 1544"/>
                <a:gd name="T16" fmla="*/ 405 w 1569"/>
                <a:gd name="T17" fmla="*/ 644 h 1544"/>
                <a:gd name="T18" fmla="*/ 397 w 1569"/>
                <a:gd name="T19" fmla="*/ 648 h 1544"/>
                <a:gd name="T20" fmla="*/ 296 w 1569"/>
                <a:gd name="T21" fmla="*/ 585 h 1544"/>
                <a:gd name="T22" fmla="*/ 113 w 1569"/>
                <a:gd name="T23" fmla="*/ 585 h 1544"/>
                <a:gd name="T24" fmla="*/ 0 w 1569"/>
                <a:gd name="T25" fmla="*/ 698 h 1544"/>
                <a:gd name="T26" fmla="*/ 0 w 1569"/>
                <a:gd name="T27" fmla="*/ 1363 h 1544"/>
                <a:gd name="T28" fmla="*/ 113 w 1569"/>
                <a:gd name="T29" fmla="*/ 1476 h 1544"/>
                <a:gd name="T30" fmla="*/ 219 w 1569"/>
                <a:gd name="T31" fmla="*/ 1476 h 1544"/>
                <a:gd name="T32" fmla="*/ 258 w 1569"/>
                <a:gd name="T33" fmla="*/ 1436 h 1544"/>
                <a:gd name="T34" fmla="*/ 219 w 1569"/>
                <a:gd name="T35" fmla="*/ 1397 h 1544"/>
                <a:gd name="T36" fmla="*/ 113 w 1569"/>
                <a:gd name="T37" fmla="*/ 1397 h 1544"/>
                <a:gd name="T38" fmla="*/ 78 w 1569"/>
                <a:gd name="T39" fmla="*/ 1363 h 1544"/>
                <a:gd name="T40" fmla="*/ 78 w 1569"/>
                <a:gd name="T41" fmla="*/ 698 h 1544"/>
                <a:gd name="T42" fmla="*/ 113 w 1569"/>
                <a:gd name="T43" fmla="*/ 664 h 1544"/>
                <a:gd name="T44" fmla="*/ 296 w 1569"/>
                <a:gd name="T45" fmla="*/ 664 h 1544"/>
                <a:gd name="T46" fmla="*/ 330 w 1569"/>
                <a:gd name="T47" fmla="*/ 698 h 1544"/>
                <a:gd name="T48" fmla="*/ 330 w 1569"/>
                <a:gd name="T49" fmla="*/ 1325 h 1544"/>
                <a:gd name="T50" fmla="*/ 549 w 1569"/>
                <a:gd name="T51" fmla="*/ 1544 h 1544"/>
                <a:gd name="T52" fmla="*/ 1218 w 1569"/>
                <a:gd name="T53" fmla="*/ 1544 h 1544"/>
                <a:gd name="T54" fmla="*/ 1478 w 1569"/>
                <a:gd name="T55" fmla="*/ 1332 h 1544"/>
                <a:gd name="T56" fmla="*/ 1568 w 1569"/>
                <a:gd name="T57" fmla="*/ 765 h 1544"/>
                <a:gd name="T58" fmla="*/ 1569 w 1569"/>
                <a:gd name="T59" fmla="*/ 759 h 1544"/>
                <a:gd name="T60" fmla="*/ 1569 w 1569"/>
                <a:gd name="T61" fmla="*/ 752 h 1544"/>
                <a:gd name="T62" fmla="*/ 1568 w 1569"/>
                <a:gd name="T63" fmla="*/ 752 h 1544"/>
                <a:gd name="T64" fmla="*/ 1490 w 1569"/>
                <a:gd name="T65" fmla="*/ 756 h 1544"/>
                <a:gd name="T66" fmla="*/ 1400 w 1569"/>
                <a:gd name="T67" fmla="*/ 1320 h 1544"/>
                <a:gd name="T68" fmla="*/ 1218 w 1569"/>
                <a:gd name="T69" fmla="*/ 1465 h 1544"/>
                <a:gd name="T70" fmla="*/ 549 w 1569"/>
                <a:gd name="T71" fmla="*/ 1465 h 1544"/>
                <a:gd name="T72" fmla="*/ 409 w 1569"/>
                <a:gd name="T73" fmla="*/ 1325 h 1544"/>
                <a:gd name="T74" fmla="*/ 409 w 1569"/>
                <a:gd name="T75" fmla="*/ 720 h 1544"/>
                <a:gd name="T76" fmla="*/ 427 w 1569"/>
                <a:gd name="T77" fmla="*/ 720 h 1544"/>
                <a:gd name="T78" fmla="*/ 744 w 1569"/>
                <a:gd name="T79" fmla="*/ 352 h 1544"/>
                <a:gd name="T80" fmla="*/ 744 w 1569"/>
                <a:gd name="T81" fmla="*/ 110 h 1544"/>
                <a:gd name="T82" fmla="*/ 876 w 1569"/>
                <a:gd name="T83" fmla="*/ 132 h 1544"/>
                <a:gd name="T84" fmla="*/ 933 w 1569"/>
                <a:gd name="T85" fmla="*/ 290 h 1544"/>
                <a:gd name="T86" fmla="*/ 933 w 1569"/>
                <a:gd name="T87" fmla="*/ 573 h 1544"/>
                <a:gd name="T88" fmla="*/ 973 w 1569"/>
                <a:gd name="T89" fmla="*/ 612 h 1544"/>
                <a:gd name="T90" fmla="*/ 1350 w 1569"/>
                <a:gd name="T91" fmla="*/ 612 h 1544"/>
                <a:gd name="T92" fmla="*/ 1490 w 1569"/>
                <a:gd name="T93" fmla="*/ 752 h 1544"/>
                <a:gd name="T94" fmla="*/ 1490 w 1569"/>
                <a:gd name="T95" fmla="*/ 756 h 1544"/>
                <a:gd name="T96" fmla="*/ 1490 w 1569"/>
                <a:gd name="T97" fmla="*/ 756 h 1544"/>
                <a:gd name="T98" fmla="*/ 1490 w 1569"/>
                <a:gd name="T99" fmla="*/ 756 h 15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569" h="1544">
                  <a:moveTo>
                    <a:pt x="1568" y="752"/>
                  </a:moveTo>
                  <a:cubicBezTo>
                    <a:pt x="1568" y="632"/>
                    <a:pt x="1470" y="534"/>
                    <a:pt x="1350" y="534"/>
                  </a:cubicBezTo>
                  <a:cubicBezTo>
                    <a:pt x="1012" y="534"/>
                    <a:pt x="1012" y="534"/>
                    <a:pt x="1012" y="534"/>
                  </a:cubicBezTo>
                  <a:cubicBezTo>
                    <a:pt x="1012" y="290"/>
                    <a:pt x="1012" y="290"/>
                    <a:pt x="1012" y="290"/>
                  </a:cubicBezTo>
                  <a:cubicBezTo>
                    <a:pt x="1012" y="187"/>
                    <a:pt x="982" y="113"/>
                    <a:pt x="922" y="69"/>
                  </a:cubicBezTo>
                  <a:cubicBezTo>
                    <a:pt x="828" y="0"/>
                    <a:pt x="699" y="40"/>
                    <a:pt x="693" y="41"/>
                  </a:cubicBezTo>
                  <a:cubicBezTo>
                    <a:pt x="677" y="47"/>
                    <a:pt x="666" y="62"/>
                    <a:pt x="666" y="79"/>
                  </a:cubicBezTo>
                  <a:cubicBezTo>
                    <a:pt x="666" y="352"/>
                    <a:pt x="666" y="352"/>
                    <a:pt x="666" y="352"/>
                  </a:cubicBezTo>
                  <a:cubicBezTo>
                    <a:pt x="666" y="568"/>
                    <a:pt x="416" y="641"/>
                    <a:pt x="405" y="644"/>
                  </a:cubicBezTo>
                  <a:cubicBezTo>
                    <a:pt x="402" y="645"/>
                    <a:pt x="399" y="646"/>
                    <a:pt x="397" y="648"/>
                  </a:cubicBezTo>
                  <a:cubicBezTo>
                    <a:pt x="378" y="611"/>
                    <a:pt x="340" y="585"/>
                    <a:pt x="296" y="585"/>
                  </a:cubicBezTo>
                  <a:cubicBezTo>
                    <a:pt x="113" y="585"/>
                    <a:pt x="113" y="585"/>
                    <a:pt x="113" y="585"/>
                  </a:cubicBezTo>
                  <a:cubicBezTo>
                    <a:pt x="51" y="585"/>
                    <a:pt x="0" y="636"/>
                    <a:pt x="0" y="698"/>
                  </a:cubicBezTo>
                  <a:cubicBezTo>
                    <a:pt x="0" y="1363"/>
                    <a:pt x="0" y="1363"/>
                    <a:pt x="0" y="1363"/>
                  </a:cubicBezTo>
                  <a:cubicBezTo>
                    <a:pt x="0" y="1425"/>
                    <a:pt x="51" y="1476"/>
                    <a:pt x="113" y="1476"/>
                  </a:cubicBezTo>
                  <a:cubicBezTo>
                    <a:pt x="219" y="1476"/>
                    <a:pt x="219" y="1476"/>
                    <a:pt x="219" y="1476"/>
                  </a:cubicBezTo>
                  <a:cubicBezTo>
                    <a:pt x="240" y="1476"/>
                    <a:pt x="258" y="1458"/>
                    <a:pt x="258" y="1436"/>
                  </a:cubicBezTo>
                  <a:cubicBezTo>
                    <a:pt x="258" y="1415"/>
                    <a:pt x="240" y="1397"/>
                    <a:pt x="219" y="1397"/>
                  </a:cubicBezTo>
                  <a:cubicBezTo>
                    <a:pt x="113" y="1397"/>
                    <a:pt x="113" y="1397"/>
                    <a:pt x="113" y="1397"/>
                  </a:cubicBezTo>
                  <a:cubicBezTo>
                    <a:pt x="94" y="1397"/>
                    <a:pt x="78" y="1382"/>
                    <a:pt x="78" y="1363"/>
                  </a:cubicBezTo>
                  <a:cubicBezTo>
                    <a:pt x="78" y="698"/>
                    <a:pt x="78" y="698"/>
                    <a:pt x="78" y="698"/>
                  </a:cubicBezTo>
                  <a:cubicBezTo>
                    <a:pt x="78" y="679"/>
                    <a:pt x="94" y="664"/>
                    <a:pt x="113" y="664"/>
                  </a:cubicBezTo>
                  <a:cubicBezTo>
                    <a:pt x="296" y="664"/>
                    <a:pt x="296" y="664"/>
                    <a:pt x="296" y="664"/>
                  </a:cubicBezTo>
                  <a:cubicBezTo>
                    <a:pt x="315" y="664"/>
                    <a:pt x="330" y="679"/>
                    <a:pt x="330" y="698"/>
                  </a:cubicBezTo>
                  <a:cubicBezTo>
                    <a:pt x="330" y="1325"/>
                    <a:pt x="330" y="1325"/>
                    <a:pt x="330" y="1325"/>
                  </a:cubicBezTo>
                  <a:cubicBezTo>
                    <a:pt x="330" y="1446"/>
                    <a:pt x="428" y="1544"/>
                    <a:pt x="549" y="1544"/>
                  </a:cubicBezTo>
                  <a:cubicBezTo>
                    <a:pt x="1218" y="1544"/>
                    <a:pt x="1218" y="1544"/>
                    <a:pt x="1218" y="1544"/>
                  </a:cubicBezTo>
                  <a:cubicBezTo>
                    <a:pt x="1367" y="1544"/>
                    <a:pt x="1461" y="1466"/>
                    <a:pt x="1478" y="1332"/>
                  </a:cubicBezTo>
                  <a:cubicBezTo>
                    <a:pt x="1568" y="765"/>
                    <a:pt x="1568" y="765"/>
                    <a:pt x="1568" y="765"/>
                  </a:cubicBezTo>
                  <a:cubicBezTo>
                    <a:pt x="1568" y="763"/>
                    <a:pt x="1569" y="761"/>
                    <a:pt x="1569" y="759"/>
                  </a:cubicBezTo>
                  <a:cubicBezTo>
                    <a:pt x="1569" y="752"/>
                    <a:pt x="1569" y="752"/>
                    <a:pt x="1569" y="752"/>
                  </a:cubicBezTo>
                  <a:lnTo>
                    <a:pt x="1568" y="752"/>
                  </a:lnTo>
                  <a:close/>
                  <a:moveTo>
                    <a:pt x="1490" y="756"/>
                  </a:moveTo>
                  <a:cubicBezTo>
                    <a:pt x="1400" y="1320"/>
                    <a:pt x="1400" y="1320"/>
                    <a:pt x="1400" y="1320"/>
                  </a:cubicBezTo>
                  <a:cubicBezTo>
                    <a:pt x="1388" y="1416"/>
                    <a:pt x="1327" y="1465"/>
                    <a:pt x="1218" y="1465"/>
                  </a:cubicBezTo>
                  <a:cubicBezTo>
                    <a:pt x="549" y="1465"/>
                    <a:pt x="549" y="1465"/>
                    <a:pt x="549" y="1465"/>
                  </a:cubicBezTo>
                  <a:cubicBezTo>
                    <a:pt x="472" y="1465"/>
                    <a:pt x="409" y="1403"/>
                    <a:pt x="409" y="1325"/>
                  </a:cubicBezTo>
                  <a:cubicBezTo>
                    <a:pt x="409" y="720"/>
                    <a:pt x="409" y="720"/>
                    <a:pt x="409" y="720"/>
                  </a:cubicBezTo>
                  <a:cubicBezTo>
                    <a:pt x="414" y="721"/>
                    <a:pt x="420" y="721"/>
                    <a:pt x="427" y="720"/>
                  </a:cubicBezTo>
                  <a:cubicBezTo>
                    <a:pt x="440" y="716"/>
                    <a:pt x="744" y="628"/>
                    <a:pt x="744" y="352"/>
                  </a:cubicBezTo>
                  <a:cubicBezTo>
                    <a:pt x="744" y="110"/>
                    <a:pt x="744" y="110"/>
                    <a:pt x="744" y="110"/>
                  </a:cubicBezTo>
                  <a:cubicBezTo>
                    <a:pt x="778" y="105"/>
                    <a:pt x="835" y="102"/>
                    <a:pt x="876" y="132"/>
                  </a:cubicBezTo>
                  <a:cubicBezTo>
                    <a:pt x="914" y="160"/>
                    <a:pt x="933" y="213"/>
                    <a:pt x="933" y="290"/>
                  </a:cubicBezTo>
                  <a:cubicBezTo>
                    <a:pt x="933" y="573"/>
                    <a:pt x="933" y="573"/>
                    <a:pt x="933" y="573"/>
                  </a:cubicBezTo>
                  <a:cubicBezTo>
                    <a:pt x="933" y="595"/>
                    <a:pt x="951" y="612"/>
                    <a:pt x="973" y="612"/>
                  </a:cubicBezTo>
                  <a:cubicBezTo>
                    <a:pt x="1350" y="612"/>
                    <a:pt x="1350" y="612"/>
                    <a:pt x="1350" y="612"/>
                  </a:cubicBezTo>
                  <a:cubicBezTo>
                    <a:pt x="1427" y="612"/>
                    <a:pt x="1490" y="675"/>
                    <a:pt x="1490" y="752"/>
                  </a:cubicBezTo>
                  <a:cubicBezTo>
                    <a:pt x="1490" y="756"/>
                    <a:pt x="1490" y="756"/>
                    <a:pt x="1490" y="756"/>
                  </a:cubicBezTo>
                  <a:close/>
                  <a:moveTo>
                    <a:pt x="1490" y="756"/>
                  </a:moveTo>
                  <a:cubicBezTo>
                    <a:pt x="1490" y="756"/>
                    <a:pt x="1490" y="756"/>
                    <a:pt x="1490" y="756"/>
                  </a:cubicBezTo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pt-B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pt-BR"/>
            </a:p>
          </p:txBody>
        </p:sp>
        <p:sp>
          <p:nvSpPr>
            <p:cNvPr id="48" name="Freeform 22"/>
            <p:cNvSpPr>
              <a:spLocks noEditPoints="1"/>
            </p:cNvSpPr>
            <p:nvPr/>
          </p:nvSpPr>
          <p:spPr bwMode="auto">
            <a:xfrm flipH="1" flipV="1">
              <a:off x="10796321" y="5365463"/>
              <a:ext cx="533111" cy="239396"/>
            </a:xfrm>
            <a:custGeom>
              <a:avLst/>
              <a:gdLst>
                <a:gd name="T0" fmla="*/ 1568 w 1569"/>
                <a:gd name="T1" fmla="*/ 752 h 1544"/>
                <a:gd name="T2" fmla="*/ 1350 w 1569"/>
                <a:gd name="T3" fmla="*/ 534 h 1544"/>
                <a:gd name="T4" fmla="*/ 1012 w 1569"/>
                <a:gd name="T5" fmla="*/ 534 h 1544"/>
                <a:gd name="T6" fmla="*/ 1012 w 1569"/>
                <a:gd name="T7" fmla="*/ 290 h 1544"/>
                <a:gd name="T8" fmla="*/ 922 w 1569"/>
                <a:gd name="T9" fmla="*/ 69 h 1544"/>
                <a:gd name="T10" fmla="*/ 693 w 1569"/>
                <a:gd name="T11" fmla="*/ 41 h 1544"/>
                <a:gd name="T12" fmla="*/ 666 w 1569"/>
                <a:gd name="T13" fmla="*/ 79 h 1544"/>
                <a:gd name="T14" fmla="*/ 666 w 1569"/>
                <a:gd name="T15" fmla="*/ 352 h 1544"/>
                <a:gd name="T16" fmla="*/ 405 w 1569"/>
                <a:gd name="T17" fmla="*/ 644 h 1544"/>
                <a:gd name="T18" fmla="*/ 397 w 1569"/>
                <a:gd name="T19" fmla="*/ 648 h 1544"/>
                <a:gd name="T20" fmla="*/ 296 w 1569"/>
                <a:gd name="T21" fmla="*/ 585 h 1544"/>
                <a:gd name="T22" fmla="*/ 113 w 1569"/>
                <a:gd name="T23" fmla="*/ 585 h 1544"/>
                <a:gd name="T24" fmla="*/ 0 w 1569"/>
                <a:gd name="T25" fmla="*/ 698 h 1544"/>
                <a:gd name="T26" fmla="*/ 0 w 1569"/>
                <a:gd name="T27" fmla="*/ 1363 h 1544"/>
                <a:gd name="T28" fmla="*/ 113 w 1569"/>
                <a:gd name="T29" fmla="*/ 1476 h 1544"/>
                <a:gd name="T30" fmla="*/ 219 w 1569"/>
                <a:gd name="T31" fmla="*/ 1476 h 1544"/>
                <a:gd name="T32" fmla="*/ 258 w 1569"/>
                <a:gd name="T33" fmla="*/ 1436 h 1544"/>
                <a:gd name="T34" fmla="*/ 219 w 1569"/>
                <a:gd name="T35" fmla="*/ 1397 h 1544"/>
                <a:gd name="T36" fmla="*/ 113 w 1569"/>
                <a:gd name="T37" fmla="*/ 1397 h 1544"/>
                <a:gd name="T38" fmla="*/ 78 w 1569"/>
                <a:gd name="T39" fmla="*/ 1363 h 1544"/>
                <a:gd name="T40" fmla="*/ 78 w 1569"/>
                <a:gd name="T41" fmla="*/ 698 h 1544"/>
                <a:gd name="T42" fmla="*/ 113 w 1569"/>
                <a:gd name="T43" fmla="*/ 664 h 1544"/>
                <a:gd name="T44" fmla="*/ 296 w 1569"/>
                <a:gd name="T45" fmla="*/ 664 h 1544"/>
                <a:gd name="T46" fmla="*/ 330 w 1569"/>
                <a:gd name="T47" fmla="*/ 698 h 1544"/>
                <a:gd name="T48" fmla="*/ 330 w 1569"/>
                <a:gd name="T49" fmla="*/ 1325 h 1544"/>
                <a:gd name="T50" fmla="*/ 549 w 1569"/>
                <a:gd name="T51" fmla="*/ 1544 h 1544"/>
                <a:gd name="T52" fmla="*/ 1218 w 1569"/>
                <a:gd name="T53" fmla="*/ 1544 h 1544"/>
                <a:gd name="T54" fmla="*/ 1478 w 1569"/>
                <a:gd name="T55" fmla="*/ 1332 h 1544"/>
                <a:gd name="T56" fmla="*/ 1568 w 1569"/>
                <a:gd name="T57" fmla="*/ 765 h 1544"/>
                <a:gd name="T58" fmla="*/ 1569 w 1569"/>
                <a:gd name="T59" fmla="*/ 759 h 1544"/>
                <a:gd name="T60" fmla="*/ 1569 w 1569"/>
                <a:gd name="T61" fmla="*/ 752 h 1544"/>
                <a:gd name="T62" fmla="*/ 1568 w 1569"/>
                <a:gd name="T63" fmla="*/ 752 h 1544"/>
                <a:gd name="T64" fmla="*/ 1490 w 1569"/>
                <a:gd name="T65" fmla="*/ 756 h 1544"/>
                <a:gd name="T66" fmla="*/ 1400 w 1569"/>
                <a:gd name="T67" fmla="*/ 1320 h 1544"/>
                <a:gd name="T68" fmla="*/ 1218 w 1569"/>
                <a:gd name="T69" fmla="*/ 1465 h 1544"/>
                <a:gd name="T70" fmla="*/ 549 w 1569"/>
                <a:gd name="T71" fmla="*/ 1465 h 1544"/>
                <a:gd name="T72" fmla="*/ 409 w 1569"/>
                <a:gd name="T73" fmla="*/ 1325 h 1544"/>
                <a:gd name="T74" fmla="*/ 409 w 1569"/>
                <a:gd name="T75" fmla="*/ 720 h 1544"/>
                <a:gd name="T76" fmla="*/ 427 w 1569"/>
                <a:gd name="T77" fmla="*/ 720 h 1544"/>
                <a:gd name="T78" fmla="*/ 744 w 1569"/>
                <a:gd name="T79" fmla="*/ 352 h 1544"/>
                <a:gd name="T80" fmla="*/ 744 w 1569"/>
                <a:gd name="T81" fmla="*/ 110 h 1544"/>
                <a:gd name="T82" fmla="*/ 876 w 1569"/>
                <a:gd name="T83" fmla="*/ 132 h 1544"/>
                <a:gd name="T84" fmla="*/ 933 w 1569"/>
                <a:gd name="T85" fmla="*/ 290 h 1544"/>
                <a:gd name="T86" fmla="*/ 933 w 1569"/>
                <a:gd name="T87" fmla="*/ 573 h 1544"/>
                <a:gd name="T88" fmla="*/ 973 w 1569"/>
                <a:gd name="T89" fmla="*/ 612 h 1544"/>
                <a:gd name="T90" fmla="*/ 1350 w 1569"/>
                <a:gd name="T91" fmla="*/ 612 h 1544"/>
                <a:gd name="T92" fmla="*/ 1490 w 1569"/>
                <a:gd name="T93" fmla="*/ 752 h 1544"/>
                <a:gd name="T94" fmla="*/ 1490 w 1569"/>
                <a:gd name="T95" fmla="*/ 756 h 1544"/>
                <a:gd name="T96" fmla="*/ 1490 w 1569"/>
                <a:gd name="T97" fmla="*/ 756 h 1544"/>
                <a:gd name="T98" fmla="*/ 1490 w 1569"/>
                <a:gd name="T99" fmla="*/ 756 h 15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569" h="1544">
                  <a:moveTo>
                    <a:pt x="1568" y="752"/>
                  </a:moveTo>
                  <a:cubicBezTo>
                    <a:pt x="1568" y="632"/>
                    <a:pt x="1470" y="534"/>
                    <a:pt x="1350" y="534"/>
                  </a:cubicBezTo>
                  <a:cubicBezTo>
                    <a:pt x="1012" y="534"/>
                    <a:pt x="1012" y="534"/>
                    <a:pt x="1012" y="534"/>
                  </a:cubicBezTo>
                  <a:cubicBezTo>
                    <a:pt x="1012" y="290"/>
                    <a:pt x="1012" y="290"/>
                    <a:pt x="1012" y="290"/>
                  </a:cubicBezTo>
                  <a:cubicBezTo>
                    <a:pt x="1012" y="187"/>
                    <a:pt x="982" y="113"/>
                    <a:pt x="922" y="69"/>
                  </a:cubicBezTo>
                  <a:cubicBezTo>
                    <a:pt x="828" y="0"/>
                    <a:pt x="699" y="40"/>
                    <a:pt x="693" y="41"/>
                  </a:cubicBezTo>
                  <a:cubicBezTo>
                    <a:pt x="677" y="47"/>
                    <a:pt x="666" y="62"/>
                    <a:pt x="666" y="79"/>
                  </a:cubicBezTo>
                  <a:cubicBezTo>
                    <a:pt x="666" y="352"/>
                    <a:pt x="666" y="352"/>
                    <a:pt x="666" y="352"/>
                  </a:cubicBezTo>
                  <a:cubicBezTo>
                    <a:pt x="666" y="568"/>
                    <a:pt x="416" y="641"/>
                    <a:pt x="405" y="644"/>
                  </a:cubicBezTo>
                  <a:cubicBezTo>
                    <a:pt x="402" y="645"/>
                    <a:pt x="399" y="646"/>
                    <a:pt x="397" y="648"/>
                  </a:cubicBezTo>
                  <a:cubicBezTo>
                    <a:pt x="378" y="611"/>
                    <a:pt x="340" y="585"/>
                    <a:pt x="296" y="585"/>
                  </a:cubicBezTo>
                  <a:cubicBezTo>
                    <a:pt x="113" y="585"/>
                    <a:pt x="113" y="585"/>
                    <a:pt x="113" y="585"/>
                  </a:cubicBezTo>
                  <a:cubicBezTo>
                    <a:pt x="51" y="585"/>
                    <a:pt x="0" y="636"/>
                    <a:pt x="0" y="698"/>
                  </a:cubicBezTo>
                  <a:cubicBezTo>
                    <a:pt x="0" y="1363"/>
                    <a:pt x="0" y="1363"/>
                    <a:pt x="0" y="1363"/>
                  </a:cubicBezTo>
                  <a:cubicBezTo>
                    <a:pt x="0" y="1425"/>
                    <a:pt x="51" y="1476"/>
                    <a:pt x="113" y="1476"/>
                  </a:cubicBezTo>
                  <a:cubicBezTo>
                    <a:pt x="219" y="1476"/>
                    <a:pt x="219" y="1476"/>
                    <a:pt x="219" y="1476"/>
                  </a:cubicBezTo>
                  <a:cubicBezTo>
                    <a:pt x="240" y="1476"/>
                    <a:pt x="258" y="1458"/>
                    <a:pt x="258" y="1436"/>
                  </a:cubicBezTo>
                  <a:cubicBezTo>
                    <a:pt x="258" y="1415"/>
                    <a:pt x="240" y="1397"/>
                    <a:pt x="219" y="1397"/>
                  </a:cubicBezTo>
                  <a:cubicBezTo>
                    <a:pt x="113" y="1397"/>
                    <a:pt x="113" y="1397"/>
                    <a:pt x="113" y="1397"/>
                  </a:cubicBezTo>
                  <a:cubicBezTo>
                    <a:pt x="94" y="1397"/>
                    <a:pt x="78" y="1382"/>
                    <a:pt x="78" y="1363"/>
                  </a:cubicBezTo>
                  <a:cubicBezTo>
                    <a:pt x="78" y="698"/>
                    <a:pt x="78" y="698"/>
                    <a:pt x="78" y="698"/>
                  </a:cubicBezTo>
                  <a:cubicBezTo>
                    <a:pt x="78" y="679"/>
                    <a:pt x="94" y="664"/>
                    <a:pt x="113" y="664"/>
                  </a:cubicBezTo>
                  <a:cubicBezTo>
                    <a:pt x="296" y="664"/>
                    <a:pt x="296" y="664"/>
                    <a:pt x="296" y="664"/>
                  </a:cubicBezTo>
                  <a:cubicBezTo>
                    <a:pt x="315" y="664"/>
                    <a:pt x="330" y="679"/>
                    <a:pt x="330" y="698"/>
                  </a:cubicBezTo>
                  <a:cubicBezTo>
                    <a:pt x="330" y="1325"/>
                    <a:pt x="330" y="1325"/>
                    <a:pt x="330" y="1325"/>
                  </a:cubicBezTo>
                  <a:cubicBezTo>
                    <a:pt x="330" y="1446"/>
                    <a:pt x="428" y="1544"/>
                    <a:pt x="549" y="1544"/>
                  </a:cubicBezTo>
                  <a:cubicBezTo>
                    <a:pt x="1218" y="1544"/>
                    <a:pt x="1218" y="1544"/>
                    <a:pt x="1218" y="1544"/>
                  </a:cubicBezTo>
                  <a:cubicBezTo>
                    <a:pt x="1367" y="1544"/>
                    <a:pt x="1461" y="1466"/>
                    <a:pt x="1478" y="1332"/>
                  </a:cubicBezTo>
                  <a:cubicBezTo>
                    <a:pt x="1568" y="765"/>
                    <a:pt x="1568" y="765"/>
                    <a:pt x="1568" y="765"/>
                  </a:cubicBezTo>
                  <a:cubicBezTo>
                    <a:pt x="1568" y="763"/>
                    <a:pt x="1569" y="761"/>
                    <a:pt x="1569" y="759"/>
                  </a:cubicBezTo>
                  <a:cubicBezTo>
                    <a:pt x="1569" y="752"/>
                    <a:pt x="1569" y="752"/>
                    <a:pt x="1569" y="752"/>
                  </a:cubicBezTo>
                  <a:lnTo>
                    <a:pt x="1568" y="752"/>
                  </a:lnTo>
                  <a:close/>
                  <a:moveTo>
                    <a:pt x="1490" y="756"/>
                  </a:moveTo>
                  <a:cubicBezTo>
                    <a:pt x="1400" y="1320"/>
                    <a:pt x="1400" y="1320"/>
                    <a:pt x="1400" y="1320"/>
                  </a:cubicBezTo>
                  <a:cubicBezTo>
                    <a:pt x="1388" y="1416"/>
                    <a:pt x="1327" y="1465"/>
                    <a:pt x="1218" y="1465"/>
                  </a:cubicBezTo>
                  <a:cubicBezTo>
                    <a:pt x="549" y="1465"/>
                    <a:pt x="549" y="1465"/>
                    <a:pt x="549" y="1465"/>
                  </a:cubicBezTo>
                  <a:cubicBezTo>
                    <a:pt x="472" y="1465"/>
                    <a:pt x="409" y="1403"/>
                    <a:pt x="409" y="1325"/>
                  </a:cubicBezTo>
                  <a:cubicBezTo>
                    <a:pt x="409" y="720"/>
                    <a:pt x="409" y="720"/>
                    <a:pt x="409" y="720"/>
                  </a:cubicBezTo>
                  <a:cubicBezTo>
                    <a:pt x="414" y="721"/>
                    <a:pt x="420" y="721"/>
                    <a:pt x="427" y="720"/>
                  </a:cubicBezTo>
                  <a:cubicBezTo>
                    <a:pt x="440" y="716"/>
                    <a:pt x="744" y="628"/>
                    <a:pt x="744" y="352"/>
                  </a:cubicBezTo>
                  <a:cubicBezTo>
                    <a:pt x="744" y="110"/>
                    <a:pt x="744" y="110"/>
                    <a:pt x="744" y="110"/>
                  </a:cubicBezTo>
                  <a:cubicBezTo>
                    <a:pt x="778" y="105"/>
                    <a:pt x="835" y="102"/>
                    <a:pt x="876" y="132"/>
                  </a:cubicBezTo>
                  <a:cubicBezTo>
                    <a:pt x="914" y="160"/>
                    <a:pt x="933" y="213"/>
                    <a:pt x="933" y="290"/>
                  </a:cubicBezTo>
                  <a:cubicBezTo>
                    <a:pt x="933" y="573"/>
                    <a:pt x="933" y="573"/>
                    <a:pt x="933" y="573"/>
                  </a:cubicBezTo>
                  <a:cubicBezTo>
                    <a:pt x="933" y="595"/>
                    <a:pt x="951" y="612"/>
                    <a:pt x="973" y="612"/>
                  </a:cubicBezTo>
                  <a:cubicBezTo>
                    <a:pt x="1350" y="612"/>
                    <a:pt x="1350" y="612"/>
                    <a:pt x="1350" y="612"/>
                  </a:cubicBezTo>
                  <a:cubicBezTo>
                    <a:pt x="1427" y="612"/>
                    <a:pt x="1490" y="675"/>
                    <a:pt x="1490" y="752"/>
                  </a:cubicBezTo>
                  <a:cubicBezTo>
                    <a:pt x="1490" y="756"/>
                    <a:pt x="1490" y="756"/>
                    <a:pt x="1490" y="756"/>
                  </a:cubicBezTo>
                  <a:close/>
                  <a:moveTo>
                    <a:pt x="1490" y="756"/>
                  </a:moveTo>
                  <a:cubicBezTo>
                    <a:pt x="1490" y="756"/>
                    <a:pt x="1490" y="756"/>
                    <a:pt x="1490" y="756"/>
                  </a:cubicBezTo>
                </a:path>
              </a:pathLst>
            </a:custGeom>
            <a:solidFill>
              <a:srgbClr val="C0000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pt-B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pt-BR"/>
            </a:p>
          </p:txBody>
        </p:sp>
      </p:grpSp>
      <p:sp>
        <p:nvSpPr>
          <p:cNvPr id="62" name="CaixaDeTexto 61"/>
          <p:cNvSpPr txBox="1"/>
          <p:nvPr/>
        </p:nvSpPr>
        <p:spPr>
          <a:xfrm>
            <a:off x="3245305" y="1700232"/>
            <a:ext cx="128112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t-BR" sz="4800" b="1" dirty="0">
                <a:solidFill>
                  <a:schemeClr val="bg2">
                    <a:lumMod val="50000"/>
                  </a:schemeClr>
                </a:solidFill>
              </a:rPr>
              <a:t>8,34</a:t>
            </a:r>
          </a:p>
        </p:txBody>
      </p:sp>
      <p:cxnSp>
        <p:nvCxnSpPr>
          <p:cNvPr id="63" name="Conector reto 62"/>
          <p:cNvCxnSpPr/>
          <p:nvPr/>
        </p:nvCxnSpPr>
        <p:spPr>
          <a:xfrm>
            <a:off x="5045037" y="1758408"/>
            <a:ext cx="363954" cy="0"/>
          </a:xfrm>
          <a:prstGeom prst="line">
            <a:avLst/>
          </a:prstGeom>
          <a:ln w="57150">
            <a:solidFill>
              <a:srgbClr val="FECF8A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4" name="Conector reto 63"/>
          <p:cNvCxnSpPr/>
          <p:nvPr/>
        </p:nvCxnSpPr>
        <p:spPr>
          <a:xfrm>
            <a:off x="5045037" y="2157432"/>
            <a:ext cx="363954" cy="0"/>
          </a:xfrm>
          <a:prstGeom prst="line">
            <a:avLst/>
          </a:prstGeom>
          <a:ln w="57150">
            <a:solidFill>
              <a:srgbClr val="FEE79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5" name="Espaço Reservado para Conteúdo 2"/>
          <p:cNvSpPr txBox="1">
            <a:spLocks/>
          </p:cNvSpPr>
          <p:nvPr/>
        </p:nvSpPr>
        <p:spPr>
          <a:xfrm>
            <a:off x="7899399" y="1440292"/>
            <a:ext cx="3732823" cy="961929"/>
          </a:xfrm>
          <a:prstGeom prst="rect">
            <a:avLst/>
          </a:prstGeom>
        </p:spPr>
        <p:txBody>
          <a:bodyPr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Clr>
                <a:schemeClr val="bg2">
                  <a:lumMod val="90000"/>
                </a:schemeClr>
              </a:buClr>
            </a:pPr>
            <a:r>
              <a:rPr lang="pt-BR" sz="1600" dirty="0">
                <a:solidFill>
                  <a:schemeClr val="accent5">
                    <a:lumMod val="50000"/>
                  </a:schemeClr>
                </a:solidFill>
              </a:rPr>
              <a:t>a imagem do Sebrae é muito positiva, alcançado uma nota equivalente a 8,34, superando inclusive as avaliações de anos anteriores</a:t>
            </a:r>
          </a:p>
        </p:txBody>
      </p:sp>
      <p:grpSp>
        <p:nvGrpSpPr>
          <p:cNvPr id="69" name="disparo historico"/>
          <p:cNvGrpSpPr/>
          <p:nvPr/>
        </p:nvGrpSpPr>
        <p:grpSpPr>
          <a:xfrm>
            <a:off x="10988580" y="5533027"/>
            <a:ext cx="1069593" cy="497735"/>
            <a:chOff x="10807700" y="5128364"/>
            <a:chExt cx="1069593" cy="497735"/>
          </a:xfrm>
        </p:grpSpPr>
        <p:sp>
          <p:nvSpPr>
            <p:cNvPr id="70" name="Espaço Reservado para Conteúdo 2"/>
            <p:cNvSpPr txBox="1">
              <a:spLocks/>
            </p:cNvSpPr>
            <p:nvPr/>
          </p:nvSpPr>
          <p:spPr>
            <a:xfrm>
              <a:off x="11076410" y="5128364"/>
              <a:ext cx="800883" cy="376784"/>
            </a:xfrm>
            <a:prstGeom prst="rect">
              <a:avLst/>
            </a:prstGeom>
          </p:spPr>
          <p:txBody>
            <a:bodyPr/>
            <a:lstStyle>
              <a:lvl1pPr marL="228600" indent="-228600" algn="l" defTabSz="914400" rtl="0" eaLnBrk="1" latinLnBrk="0" hangingPunct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400" kern="1200">
                  <a:solidFill>
                    <a:srgbClr val="002060"/>
                  </a:solidFill>
                  <a:latin typeface="Arial Narrow" panose="020B0606020202030204" pitchFamily="34" charset="0"/>
                  <a:ea typeface="+mn-ea"/>
                  <a:cs typeface="+mn-cs"/>
                </a:defRPr>
              </a:lvl1pPr>
              <a:lvl2pPr marL="685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 kern="1200">
                  <a:solidFill>
                    <a:srgbClr val="002060"/>
                  </a:solidFill>
                  <a:latin typeface="Arial Narrow" panose="020B0606020202030204" pitchFamily="34" charset="0"/>
                  <a:ea typeface="+mn-ea"/>
                  <a:cs typeface="+mn-cs"/>
                </a:defRPr>
              </a:lvl2pPr>
              <a:lvl3pPr marL="1143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 kern="1200">
                  <a:solidFill>
                    <a:srgbClr val="002060"/>
                  </a:solidFill>
                  <a:latin typeface="Arial Narrow" panose="020B0606020202030204" pitchFamily="34" charset="0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 kern="1200">
                  <a:solidFill>
                    <a:srgbClr val="002060"/>
                  </a:solidFill>
                  <a:latin typeface="Arial Narrow" panose="020B0606020202030204" pitchFamily="34" charset="0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 kern="1200">
                  <a:solidFill>
                    <a:srgbClr val="002060"/>
                  </a:solidFill>
                  <a:latin typeface="Arial Narrow" panose="020B0606020202030204" pitchFamily="34" charset="0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lnSpc>
                  <a:spcPct val="100000"/>
                </a:lnSpc>
                <a:buNone/>
              </a:pPr>
              <a:r>
                <a:rPr lang="pt-BR" sz="1200" b="1" dirty="0">
                  <a:solidFill>
                    <a:schemeClr val="accent1">
                      <a:lumMod val="75000"/>
                    </a:schemeClr>
                  </a:solidFill>
                  <a:latin typeface="+mn-lt"/>
                </a:rPr>
                <a:t>ver histórico</a:t>
              </a:r>
            </a:p>
          </p:txBody>
        </p:sp>
        <p:pic>
          <p:nvPicPr>
            <p:cNvPr id="71" name="Imagem 70"/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10900443" y="5223781"/>
              <a:ext cx="222928" cy="295539"/>
            </a:xfrm>
            <a:prstGeom prst="rect">
              <a:avLst/>
            </a:prstGeom>
          </p:spPr>
        </p:pic>
        <p:sp>
          <p:nvSpPr>
            <p:cNvPr id="72" name="Retângulo 71"/>
            <p:cNvSpPr/>
            <p:nvPr/>
          </p:nvSpPr>
          <p:spPr>
            <a:xfrm>
              <a:off x="10807700" y="5140272"/>
              <a:ext cx="1037126" cy="485827"/>
            </a:xfrm>
            <a:prstGeom prst="rect">
              <a:avLst/>
            </a:prstGeom>
            <a:solidFill>
              <a:srgbClr val="FFFFFF">
                <a:alpha val="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sp>
        <p:nvSpPr>
          <p:cNvPr id="67" name="CaixaDeTexto 66"/>
          <p:cNvSpPr txBox="1"/>
          <p:nvPr/>
        </p:nvSpPr>
        <p:spPr>
          <a:xfrm>
            <a:off x="194117" y="6016971"/>
            <a:ext cx="553357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pt-BR" sz="1200" dirty="0">
                <a:solidFill>
                  <a:schemeClr val="tx2">
                    <a:lumMod val="75000"/>
                  </a:schemeClr>
                </a:solidFill>
              </a:rPr>
              <a:t>base: </a:t>
            </a:r>
          </a:p>
        </p:txBody>
      </p:sp>
      <p:graphicFrame>
        <p:nvGraphicFramePr>
          <p:cNvPr id="68" name="Tabela 6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177659352"/>
              </p:ext>
            </p:extLst>
          </p:nvPr>
        </p:nvGraphicFramePr>
        <p:xfrm>
          <a:off x="690525" y="6014077"/>
          <a:ext cx="370448" cy="282786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70448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</a:tblGrid>
              <a:tr h="282786">
                <a:tc>
                  <a:txBody>
                    <a:bodyPr/>
                    <a:lstStyle/>
                    <a:p>
                      <a:pPr algn="ctr" fontAlgn="b"/>
                      <a:r>
                        <a:rPr lang="pt-BR" sz="80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11.522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</a:tbl>
          </a:graphicData>
        </a:graphic>
      </p:graphicFrame>
      <p:sp>
        <p:nvSpPr>
          <p:cNvPr id="73" name="Espaço Reservado para Conteúdo 2"/>
          <p:cNvSpPr txBox="1">
            <a:spLocks/>
          </p:cNvSpPr>
          <p:nvPr/>
        </p:nvSpPr>
        <p:spPr>
          <a:xfrm>
            <a:off x="7970683" y="4816436"/>
            <a:ext cx="3576834" cy="716591"/>
          </a:xfrm>
          <a:prstGeom prst="rect">
            <a:avLst/>
          </a:prstGeom>
        </p:spPr>
        <p:txBody>
          <a:bodyPr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Clr>
                <a:schemeClr val="bg2">
                  <a:lumMod val="90000"/>
                </a:schemeClr>
              </a:buClr>
            </a:pPr>
            <a:r>
              <a:rPr lang="pt-BR" sz="1600" dirty="0">
                <a:solidFill>
                  <a:schemeClr val="accent5">
                    <a:lumMod val="50000"/>
                  </a:schemeClr>
                </a:solidFill>
              </a:rPr>
              <a:t>a variação com relação à 2015 é de +3%, apesar do patamar já bastante elevado</a:t>
            </a:r>
          </a:p>
        </p:txBody>
      </p:sp>
      <p:sp>
        <p:nvSpPr>
          <p:cNvPr id="74" name="Espaço Reservado para Conteúdo 2"/>
          <p:cNvSpPr txBox="1">
            <a:spLocks/>
          </p:cNvSpPr>
          <p:nvPr/>
        </p:nvSpPr>
        <p:spPr>
          <a:xfrm>
            <a:off x="7899400" y="2559028"/>
            <a:ext cx="3917462" cy="961929"/>
          </a:xfrm>
          <a:prstGeom prst="rect">
            <a:avLst/>
          </a:prstGeom>
        </p:spPr>
        <p:txBody>
          <a:bodyPr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Clr>
                <a:schemeClr val="bg2">
                  <a:lumMod val="90000"/>
                </a:schemeClr>
              </a:buClr>
            </a:pPr>
            <a:r>
              <a:rPr lang="pt-BR" sz="1600" dirty="0">
                <a:solidFill>
                  <a:schemeClr val="accent5">
                    <a:lumMod val="50000"/>
                  </a:schemeClr>
                </a:solidFill>
              </a:rPr>
              <a:t>mais de um terço dos entrevistados (35%) deu a nota máxima (10), confirmando a positiva imagem do Sebrae perante esse público</a:t>
            </a:r>
          </a:p>
        </p:txBody>
      </p:sp>
      <p:grpSp>
        <p:nvGrpSpPr>
          <p:cNvPr id="121" name="Group 4"/>
          <p:cNvGrpSpPr>
            <a:grpSpLocks noChangeAspect="1"/>
          </p:cNvGrpSpPr>
          <p:nvPr/>
        </p:nvGrpSpPr>
        <p:grpSpPr bwMode="auto">
          <a:xfrm>
            <a:off x="8845727" y="4025783"/>
            <a:ext cx="524768" cy="524769"/>
            <a:chOff x="4671" y="1726"/>
            <a:chExt cx="509" cy="509"/>
          </a:xfrm>
          <a:solidFill>
            <a:srgbClr val="92D050"/>
          </a:solidFill>
        </p:grpSpPr>
        <p:sp>
          <p:nvSpPr>
            <p:cNvPr id="122" name="Freeform 5"/>
            <p:cNvSpPr>
              <a:spLocks noEditPoints="1"/>
            </p:cNvSpPr>
            <p:nvPr/>
          </p:nvSpPr>
          <p:spPr bwMode="auto">
            <a:xfrm>
              <a:off x="4813" y="1833"/>
              <a:ext cx="222" cy="247"/>
            </a:xfrm>
            <a:custGeom>
              <a:avLst/>
              <a:gdLst>
                <a:gd name="T0" fmla="*/ 238 w 479"/>
                <a:gd name="T1" fmla="*/ 534 h 534"/>
                <a:gd name="T2" fmla="*/ 241 w 479"/>
                <a:gd name="T3" fmla="*/ 534 h 534"/>
                <a:gd name="T4" fmla="*/ 445 w 479"/>
                <a:gd name="T5" fmla="*/ 213 h 534"/>
                <a:gd name="T6" fmla="*/ 239 w 479"/>
                <a:gd name="T7" fmla="*/ 3 h 534"/>
                <a:gd name="T8" fmla="*/ 34 w 479"/>
                <a:gd name="T9" fmla="*/ 213 h 534"/>
                <a:gd name="T10" fmla="*/ 238 w 479"/>
                <a:gd name="T11" fmla="*/ 534 h 534"/>
                <a:gd name="T12" fmla="*/ 238 w 479"/>
                <a:gd name="T13" fmla="*/ 534 h 534"/>
                <a:gd name="T14" fmla="*/ 238 w 479"/>
                <a:gd name="T15" fmla="*/ 534 h 5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79" h="534">
                  <a:moveTo>
                    <a:pt x="238" y="534"/>
                  </a:moveTo>
                  <a:cubicBezTo>
                    <a:pt x="241" y="534"/>
                    <a:pt x="241" y="534"/>
                    <a:pt x="241" y="534"/>
                  </a:cubicBezTo>
                  <a:cubicBezTo>
                    <a:pt x="479" y="532"/>
                    <a:pt x="445" y="213"/>
                    <a:pt x="445" y="213"/>
                  </a:cubicBezTo>
                  <a:cubicBezTo>
                    <a:pt x="435" y="0"/>
                    <a:pt x="257" y="2"/>
                    <a:pt x="239" y="3"/>
                  </a:cubicBezTo>
                  <a:cubicBezTo>
                    <a:pt x="222" y="2"/>
                    <a:pt x="44" y="0"/>
                    <a:pt x="34" y="213"/>
                  </a:cubicBezTo>
                  <a:cubicBezTo>
                    <a:pt x="34" y="214"/>
                    <a:pt x="0" y="532"/>
                    <a:pt x="238" y="534"/>
                  </a:cubicBezTo>
                  <a:close/>
                  <a:moveTo>
                    <a:pt x="238" y="534"/>
                  </a:moveTo>
                  <a:cubicBezTo>
                    <a:pt x="238" y="534"/>
                    <a:pt x="238" y="534"/>
                    <a:pt x="238" y="534"/>
                  </a:cubicBezTo>
                </a:path>
              </a:pathLst>
            </a:custGeom>
            <a:no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3" name="Freeform 6"/>
            <p:cNvSpPr>
              <a:spLocks noEditPoints="1"/>
            </p:cNvSpPr>
            <p:nvPr/>
          </p:nvSpPr>
          <p:spPr bwMode="auto">
            <a:xfrm>
              <a:off x="4671" y="1726"/>
              <a:ext cx="509" cy="509"/>
            </a:xfrm>
            <a:custGeom>
              <a:avLst/>
              <a:gdLst>
                <a:gd name="T0" fmla="*/ 549 w 1098"/>
                <a:gd name="T1" fmla="*/ 0 h 1098"/>
                <a:gd name="T2" fmla="*/ 0 w 1098"/>
                <a:gd name="T3" fmla="*/ 549 h 1098"/>
                <a:gd name="T4" fmla="*/ 148 w 1098"/>
                <a:gd name="T5" fmla="*/ 923 h 1098"/>
                <a:gd name="T6" fmla="*/ 155 w 1098"/>
                <a:gd name="T7" fmla="*/ 930 h 1098"/>
                <a:gd name="T8" fmla="*/ 549 w 1098"/>
                <a:gd name="T9" fmla="*/ 1098 h 1098"/>
                <a:gd name="T10" fmla="*/ 1098 w 1098"/>
                <a:gd name="T11" fmla="*/ 549 h 1098"/>
                <a:gd name="T12" fmla="*/ 549 w 1098"/>
                <a:gd name="T13" fmla="*/ 0 h 1098"/>
                <a:gd name="T14" fmla="*/ 228 w 1098"/>
                <a:gd name="T15" fmla="*/ 920 h 1098"/>
                <a:gd name="T16" fmla="*/ 448 w 1098"/>
                <a:gd name="T17" fmla="*/ 774 h 1098"/>
                <a:gd name="T18" fmla="*/ 541 w 1098"/>
                <a:gd name="T19" fmla="*/ 794 h 1098"/>
                <a:gd name="T20" fmla="*/ 548 w 1098"/>
                <a:gd name="T21" fmla="*/ 794 h 1098"/>
                <a:gd name="T22" fmla="*/ 648 w 1098"/>
                <a:gd name="T23" fmla="*/ 771 h 1098"/>
                <a:gd name="T24" fmla="*/ 869 w 1098"/>
                <a:gd name="T25" fmla="*/ 920 h 1098"/>
                <a:gd name="T26" fmla="*/ 549 w 1098"/>
                <a:gd name="T27" fmla="*/ 1040 h 1098"/>
                <a:gd name="T28" fmla="*/ 228 w 1098"/>
                <a:gd name="T29" fmla="*/ 920 h 1098"/>
                <a:gd name="T30" fmla="*/ 546 w 1098"/>
                <a:gd name="T31" fmla="*/ 736 h 1098"/>
                <a:gd name="T32" fmla="*/ 544 w 1098"/>
                <a:gd name="T33" fmla="*/ 736 h 1098"/>
                <a:gd name="T34" fmla="*/ 425 w 1098"/>
                <a:gd name="T35" fmla="*/ 686 h 1098"/>
                <a:gd name="T36" fmla="*/ 368 w 1098"/>
                <a:gd name="T37" fmla="*/ 447 h 1098"/>
                <a:gd name="T38" fmla="*/ 368 w 1098"/>
                <a:gd name="T39" fmla="*/ 445 h 1098"/>
                <a:gd name="T40" fmla="*/ 540 w 1098"/>
                <a:gd name="T41" fmla="*/ 262 h 1098"/>
                <a:gd name="T42" fmla="*/ 550 w 1098"/>
                <a:gd name="T43" fmla="*/ 262 h 1098"/>
                <a:gd name="T44" fmla="*/ 721 w 1098"/>
                <a:gd name="T45" fmla="*/ 445 h 1098"/>
                <a:gd name="T46" fmla="*/ 721 w 1098"/>
                <a:gd name="T47" fmla="*/ 447 h 1098"/>
                <a:gd name="T48" fmla="*/ 664 w 1098"/>
                <a:gd name="T49" fmla="*/ 686 h 1098"/>
                <a:gd name="T50" fmla="*/ 546 w 1098"/>
                <a:gd name="T51" fmla="*/ 736 h 1098"/>
                <a:gd name="T52" fmla="*/ 916 w 1098"/>
                <a:gd name="T53" fmla="*/ 874 h 1098"/>
                <a:gd name="T54" fmla="*/ 698 w 1098"/>
                <a:gd name="T55" fmla="*/ 737 h 1098"/>
                <a:gd name="T56" fmla="*/ 698 w 1098"/>
                <a:gd name="T57" fmla="*/ 739 h 1098"/>
                <a:gd name="T58" fmla="*/ 694 w 1098"/>
                <a:gd name="T59" fmla="*/ 739 h 1098"/>
                <a:gd name="T60" fmla="*/ 708 w 1098"/>
                <a:gd name="T61" fmla="*/ 725 h 1098"/>
                <a:gd name="T62" fmla="*/ 779 w 1098"/>
                <a:gd name="T63" fmla="*/ 442 h 1098"/>
                <a:gd name="T64" fmla="*/ 549 w 1098"/>
                <a:gd name="T65" fmla="*/ 204 h 1098"/>
                <a:gd name="T66" fmla="*/ 539 w 1098"/>
                <a:gd name="T67" fmla="*/ 204 h 1098"/>
                <a:gd name="T68" fmla="*/ 310 w 1098"/>
                <a:gd name="T69" fmla="*/ 441 h 1098"/>
                <a:gd name="T70" fmla="*/ 381 w 1098"/>
                <a:gd name="T71" fmla="*/ 725 h 1098"/>
                <a:gd name="T72" fmla="*/ 398 w 1098"/>
                <a:gd name="T73" fmla="*/ 742 h 1098"/>
                <a:gd name="T74" fmla="*/ 181 w 1098"/>
                <a:gd name="T75" fmla="*/ 874 h 1098"/>
                <a:gd name="T76" fmla="*/ 58 w 1098"/>
                <a:gd name="T77" fmla="*/ 549 h 1098"/>
                <a:gd name="T78" fmla="*/ 549 w 1098"/>
                <a:gd name="T79" fmla="*/ 58 h 1098"/>
                <a:gd name="T80" fmla="*/ 1040 w 1098"/>
                <a:gd name="T81" fmla="*/ 549 h 1098"/>
                <a:gd name="T82" fmla="*/ 916 w 1098"/>
                <a:gd name="T83" fmla="*/ 874 h 1098"/>
                <a:gd name="T84" fmla="*/ 916 w 1098"/>
                <a:gd name="T85" fmla="*/ 874 h 1098"/>
                <a:gd name="T86" fmla="*/ 916 w 1098"/>
                <a:gd name="T87" fmla="*/ 874 h 10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098" h="1098">
                  <a:moveTo>
                    <a:pt x="549" y="0"/>
                  </a:moveTo>
                  <a:cubicBezTo>
                    <a:pt x="246" y="0"/>
                    <a:pt x="0" y="246"/>
                    <a:pt x="0" y="549"/>
                  </a:cubicBezTo>
                  <a:cubicBezTo>
                    <a:pt x="0" y="693"/>
                    <a:pt x="56" y="825"/>
                    <a:pt x="148" y="923"/>
                  </a:cubicBezTo>
                  <a:cubicBezTo>
                    <a:pt x="150" y="926"/>
                    <a:pt x="152" y="928"/>
                    <a:pt x="155" y="930"/>
                  </a:cubicBezTo>
                  <a:cubicBezTo>
                    <a:pt x="254" y="1034"/>
                    <a:pt x="395" y="1098"/>
                    <a:pt x="549" y="1098"/>
                  </a:cubicBezTo>
                  <a:cubicBezTo>
                    <a:pt x="852" y="1098"/>
                    <a:pt x="1098" y="852"/>
                    <a:pt x="1098" y="549"/>
                  </a:cubicBezTo>
                  <a:cubicBezTo>
                    <a:pt x="1098" y="246"/>
                    <a:pt x="852" y="0"/>
                    <a:pt x="549" y="0"/>
                  </a:cubicBezTo>
                  <a:close/>
                  <a:moveTo>
                    <a:pt x="228" y="920"/>
                  </a:moveTo>
                  <a:cubicBezTo>
                    <a:pt x="378" y="872"/>
                    <a:pt x="430" y="812"/>
                    <a:pt x="448" y="774"/>
                  </a:cubicBezTo>
                  <a:cubicBezTo>
                    <a:pt x="476" y="787"/>
                    <a:pt x="507" y="793"/>
                    <a:pt x="541" y="794"/>
                  </a:cubicBezTo>
                  <a:cubicBezTo>
                    <a:pt x="548" y="794"/>
                    <a:pt x="548" y="794"/>
                    <a:pt x="548" y="794"/>
                  </a:cubicBezTo>
                  <a:cubicBezTo>
                    <a:pt x="585" y="793"/>
                    <a:pt x="619" y="785"/>
                    <a:pt x="648" y="771"/>
                  </a:cubicBezTo>
                  <a:cubicBezTo>
                    <a:pt x="665" y="809"/>
                    <a:pt x="716" y="870"/>
                    <a:pt x="869" y="920"/>
                  </a:cubicBezTo>
                  <a:cubicBezTo>
                    <a:pt x="783" y="995"/>
                    <a:pt x="671" y="1040"/>
                    <a:pt x="549" y="1040"/>
                  </a:cubicBezTo>
                  <a:cubicBezTo>
                    <a:pt x="427" y="1040"/>
                    <a:pt x="315" y="995"/>
                    <a:pt x="228" y="920"/>
                  </a:cubicBezTo>
                  <a:close/>
                  <a:moveTo>
                    <a:pt x="546" y="736"/>
                  </a:moveTo>
                  <a:cubicBezTo>
                    <a:pt x="544" y="736"/>
                    <a:pt x="544" y="736"/>
                    <a:pt x="544" y="736"/>
                  </a:cubicBezTo>
                  <a:cubicBezTo>
                    <a:pt x="493" y="735"/>
                    <a:pt x="454" y="719"/>
                    <a:pt x="425" y="686"/>
                  </a:cubicBezTo>
                  <a:cubicBezTo>
                    <a:pt x="352" y="604"/>
                    <a:pt x="368" y="448"/>
                    <a:pt x="368" y="447"/>
                  </a:cubicBezTo>
                  <a:cubicBezTo>
                    <a:pt x="368" y="445"/>
                    <a:pt x="368" y="445"/>
                    <a:pt x="368" y="445"/>
                  </a:cubicBezTo>
                  <a:cubicBezTo>
                    <a:pt x="376" y="275"/>
                    <a:pt x="501" y="262"/>
                    <a:pt x="540" y="262"/>
                  </a:cubicBezTo>
                  <a:cubicBezTo>
                    <a:pt x="550" y="262"/>
                    <a:pt x="550" y="262"/>
                    <a:pt x="550" y="262"/>
                  </a:cubicBezTo>
                  <a:cubicBezTo>
                    <a:pt x="588" y="262"/>
                    <a:pt x="713" y="275"/>
                    <a:pt x="721" y="445"/>
                  </a:cubicBezTo>
                  <a:cubicBezTo>
                    <a:pt x="721" y="447"/>
                    <a:pt x="721" y="447"/>
                    <a:pt x="721" y="447"/>
                  </a:cubicBezTo>
                  <a:cubicBezTo>
                    <a:pt x="722" y="448"/>
                    <a:pt x="737" y="604"/>
                    <a:pt x="664" y="686"/>
                  </a:cubicBezTo>
                  <a:cubicBezTo>
                    <a:pt x="635" y="719"/>
                    <a:pt x="596" y="735"/>
                    <a:pt x="546" y="736"/>
                  </a:cubicBezTo>
                  <a:close/>
                  <a:moveTo>
                    <a:pt x="916" y="874"/>
                  </a:moveTo>
                  <a:cubicBezTo>
                    <a:pt x="705" y="813"/>
                    <a:pt x="698" y="738"/>
                    <a:pt x="698" y="737"/>
                  </a:cubicBezTo>
                  <a:cubicBezTo>
                    <a:pt x="698" y="739"/>
                    <a:pt x="698" y="739"/>
                    <a:pt x="698" y="739"/>
                  </a:cubicBezTo>
                  <a:cubicBezTo>
                    <a:pt x="694" y="739"/>
                    <a:pt x="694" y="739"/>
                    <a:pt x="694" y="739"/>
                  </a:cubicBezTo>
                  <a:cubicBezTo>
                    <a:pt x="699" y="734"/>
                    <a:pt x="703" y="730"/>
                    <a:pt x="708" y="725"/>
                  </a:cubicBezTo>
                  <a:cubicBezTo>
                    <a:pt x="795" y="627"/>
                    <a:pt x="780" y="458"/>
                    <a:pt x="779" y="442"/>
                  </a:cubicBezTo>
                  <a:cubicBezTo>
                    <a:pt x="771" y="266"/>
                    <a:pt x="650" y="204"/>
                    <a:pt x="549" y="204"/>
                  </a:cubicBezTo>
                  <a:cubicBezTo>
                    <a:pt x="539" y="204"/>
                    <a:pt x="539" y="204"/>
                    <a:pt x="539" y="204"/>
                  </a:cubicBezTo>
                  <a:cubicBezTo>
                    <a:pt x="439" y="204"/>
                    <a:pt x="318" y="266"/>
                    <a:pt x="310" y="441"/>
                  </a:cubicBezTo>
                  <a:cubicBezTo>
                    <a:pt x="308" y="457"/>
                    <a:pt x="293" y="626"/>
                    <a:pt x="381" y="725"/>
                  </a:cubicBezTo>
                  <a:cubicBezTo>
                    <a:pt x="387" y="731"/>
                    <a:pt x="393" y="737"/>
                    <a:pt x="398" y="742"/>
                  </a:cubicBezTo>
                  <a:cubicBezTo>
                    <a:pt x="394" y="758"/>
                    <a:pt x="362" y="821"/>
                    <a:pt x="181" y="874"/>
                  </a:cubicBezTo>
                  <a:cubicBezTo>
                    <a:pt x="104" y="787"/>
                    <a:pt x="58" y="674"/>
                    <a:pt x="58" y="549"/>
                  </a:cubicBezTo>
                  <a:cubicBezTo>
                    <a:pt x="58" y="278"/>
                    <a:pt x="278" y="58"/>
                    <a:pt x="549" y="58"/>
                  </a:cubicBezTo>
                  <a:cubicBezTo>
                    <a:pt x="820" y="58"/>
                    <a:pt x="1040" y="278"/>
                    <a:pt x="1040" y="549"/>
                  </a:cubicBezTo>
                  <a:cubicBezTo>
                    <a:pt x="1040" y="674"/>
                    <a:pt x="993" y="788"/>
                    <a:pt x="916" y="874"/>
                  </a:cubicBezTo>
                  <a:close/>
                  <a:moveTo>
                    <a:pt x="916" y="874"/>
                  </a:moveTo>
                  <a:cubicBezTo>
                    <a:pt x="916" y="874"/>
                    <a:pt x="916" y="874"/>
                    <a:pt x="916" y="87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grpSp>
        <p:nvGrpSpPr>
          <p:cNvPr id="124" name="Group 4"/>
          <p:cNvGrpSpPr>
            <a:grpSpLocks noChangeAspect="1"/>
          </p:cNvGrpSpPr>
          <p:nvPr/>
        </p:nvGrpSpPr>
        <p:grpSpPr bwMode="auto">
          <a:xfrm>
            <a:off x="9519466" y="4025783"/>
            <a:ext cx="524768" cy="524769"/>
            <a:chOff x="4671" y="1726"/>
            <a:chExt cx="509" cy="509"/>
          </a:xfrm>
          <a:solidFill>
            <a:schemeClr val="bg1">
              <a:lumMod val="50000"/>
            </a:schemeClr>
          </a:solidFill>
        </p:grpSpPr>
        <p:sp>
          <p:nvSpPr>
            <p:cNvPr id="125" name="Freeform 5"/>
            <p:cNvSpPr>
              <a:spLocks noEditPoints="1"/>
            </p:cNvSpPr>
            <p:nvPr/>
          </p:nvSpPr>
          <p:spPr bwMode="auto">
            <a:xfrm>
              <a:off x="4813" y="1833"/>
              <a:ext cx="222" cy="247"/>
            </a:xfrm>
            <a:custGeom>
              <a:avLst/>
              <a:gdLst>
                <a:gd name="T0" fmla="*/ 238 w 479"/>
                <a:gd name="T1" fmla="*/ 534 h 534"/>
                <a:gd name="T2" fmla="*/ 241 w 479"/>
                <a:gd name="T3" fmla="*/ 534 h 534"/>
                <a:gd name="T4" fmla="*/ 445 w 479"/>
                <a:gd name="T5" fmla="*/ 213 h 534"/>
                <a:gd name="T6" fmla="*/ 239 w 479"/>
                <a:gd name="T7" fmla="*/ 3 h 534"/>
                <a:gd name="T8" fmla="*/ 34 w 479"/>
                <a:gd name="T9" fmla="*/ 213 h 534"/>
                <a:gd name="T10" fmla="*/ 238 w 479"/>
                <a:gd name="T11" fmla="*/ 534 h 534"/>
                <a:gd name="T12" fmla="*/ 238 w 479"/>
                <a:gd name="T13" fmla="*/ 534 h 534"/>
                <a:gd name="T14" fmla="*/ 238 w 479"/>
                <a:gd name="T15" fmla="*/ 534 h 5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79" h="534">
                  <a:moveTo>
                    <a:pt x="238" y="534"/>
                  </a:moveTo>
                  <a:cubicBezTo>
                    <a:pt x="241" y="534"/>
                    <a:pt x="241" y="534"/>
                    <a:pt x="241" y="534"/>
                  </a:cubicBezTo>
                  <a:cubicBezTo>
                    <a:pt x="479" y="532"/>
                    <a:pt x="445" y="213"/>
                    <a:pt x="445" y="213"/>
                  </a:cubicBezTo>
                  <a:cubicBezTo>
                    <a:pt x="435" y="0"/>
                    <a:pt x="257" y="2"/>
                    <a:pt x="239" y="3"/>
                  </a:cubicBezTo>
                  <a:cubicBezTo>
                    <a:pt x="222" y="2"/>
                    <a:pt x="44" y="0"/>
                    <a:pt x="34" y="213"/>
                  </a:cubicBezTo>
                  <a:cubicBezTo>
                    <a:pt x="34" y="214"/>
                    <a:pt x="0" y="532"/>
                    <a:pt x="238" y="534"/>
                  </a:cubicBezTo>
                  <a:close/>
                  <a:moveTo>
                    <a:pt x="238" y="534"/>
                  </a:moveTo>
                  <a:cubicBezTo>
                    <a:pt x="238" y="534"/>
                    <a:pt x="238" y="534"/>
                    <a:pt x="238" y="534"/>
                  </a:cubicBezTo>
                </a:path>
              </a:pathLst>
            </a:custGeom>
            <a:no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6" name="Freeform 6"/>
            <p:cNvSpPr>
              <a:spLocks noEditPoints="1"/>
            </p:cNvSpPr>
            <p:nvPr/>
          </p:nvSpPr>
          <p:spPr bwMode="auto">
            <a:xfrm>
              <a:off x="4671" y="1726"/>
              <a:ext cx="509" cy="509"/>
            </a:xfrm>
            <a:custGeom>
              <a:avLst/>
              <a:gdLst>
                <a:gd name="T0" fmla="*/ 549 w 1098"/>
                <a:gd name="T1" fmla="*/ 0 h 1098"/>
                <a:gd name="T2" fmla="*/ 0 w 1098"/>
                <a:gd name="T3" fmla="*/ 549 h 1098"/>
                <a:gd name="T4" fmla="*/ 148 w 1098"/>
                <a:gd name="T5" fmla="*/ 923 h 1098"/>
                <a:gd name="T6" fmla="*/ 155 w 1098"/>
                <a:gd name="T7" fmla="*/ 930 h 1098"/>
                <a:gd name="T8" fmla="*/ 549 w 1098"/>
                <a:gd name="T9" fmla="*/ 1098 h 1098"/>
                <a:gd name="T10" fmla="*/ 1098 w 1098"/>
                <a:gd name="T11" fmla="*/ 549 h 1098"/>
                <a:gd name="T12" fmla="*/ 549 w 1098"/>
                <a:gd name="T13" fmla="*/ 0 h 1098"/>
                <a:gd name="T14" fmla="*/ 228 w 1098"/>
                <a:gd name="T15" fmla="*/ 920 h 1098"/>
                <a:gd name="T16" fmla="*/ 448 w 1098"/>
                <a:gd name="T17" fmla="*/ 774 h 1098"/>
                <a:gd name="T18" fmla="*/ 541 w 1098"/>
                <a:gd name="T19" fmla="*/ 794 h 1098"/>
                <a:gd name="T20" fmla="*/ 548 w 1098"/>
                <a:gd name="T21" fmla="*/ 794 h 1098"/>
                <a:gd name="T22" fmla="*/ 648 w 1098"/>
                <a:gd name="T23" fmla="*/ 771 h 1098"/>
                <a:gd name="T24" fmla="*/ 869 w 1098"/>
                <a:gd name="T25" fmla="*/ 920 h 1098"/>
                <a:gd name="T26" fmla="*/ 549 w 1098"/>
                <a:gd name="T27" fmla="*/ 1040 h 1098"/>
                <a:gd name="T28" fmla="*/ 228 w 1098"/>
                <a:gd name="T29" fmla="*/ 920 h 1098"/>
                <a:gd name="T30" fmla="*/ 546 w 1098"/>
                <a:gd name="T31" fmla="*/ 736 h 1098"/>
                <a:gd name="T32" fmla="*/ 544 w 1098"/>
                <a:gd name="T33" fmla="*/ 736 h 1098"/>
                <a:gd name="T34" fmla="*/ 425 w 1098"/>
                <a:gd name="T35" fmla="*/ 686 h 1098"/>
                <a:gd name="T36" fmla="*/ 368 w 1098"/>
                <a:gd name="T37" fmla="*/ 447 h 1098"/>
                <a:gd name="T38" fmla="*/ 368 w 1098"/>
                <a:gd name="T39" fmla="*/ 445 h 1098"/>
                <a:gd name="T40" fmla="*/ 540 w 1098"/>
                <a:gd name="T41" fmla="*/ 262 h 1098"/>
                <a:gd name="T42" fmla="*/ 550 w 1098"/>
                <a:gd name="T43" fmla="*/ 262 h 1098"/>
                <a:gd name="T44" fmla="*/ 721 w 1098"/>
                <a:gd name="T45" fmla="*/ 445 h 1098"/>
                <a:gd name="T46" fmla="*/ 721 w 1098"/>
                <a:gd name="T47" fmla="*/ 447 h 1098"/>
                <a:gd name="T48" fmla="*/ 664 w 1098"/>
                <a:gd name="T49" fmla="*/ 686 h 1098"/>
                <a:gd name="T50" fmla="*/ 546 w 1098"/>
                <a:gd name="T51" fmla="*/ 736 h 1098"/>
                <a:gd name="T52" fmla="*/ 916 w 1098"/>
                <a:gd name="T53" fmla="*/ 874 h 1098"/>
                <a:gd name="T54" fmla="*/ 698 w 1098"/>
                <a:gd name="T55" fmla="*/ 737 h 1098"/>
                <a:gd name="T56" fmla="*/ 698 w 1098"/>
                <a:gd name="T57" fmla="*/ 739 h 1098"/>
                <a:gd name="T58" fmla="*/ 694 w 1098"/>
                <a:gd name="T59" fmla="*/ 739 h 1098"/>
                <a:gd name="T60" fmla="*/ 708 w 1098"/>
                <a:gd name="T61" fmla="*/ 725 h 1098"/>
                <a:gd name="T62" fmla="*/ 779 w 1098"/>
                <a:gd name="T63" fmla="*/ 442 h 1098"/>
                <a:gd name="T64" fmla="*/ 549 w 1098"/>
                <a:gd name="T65" fmla="*/ 204 h 1098"/>
                <a:gd name="T66" fmla="*/ 539 w 1098"/>
                <a:gd name="T67" fmla="*/ 204 h 1098"/>
                <a:gd name="T68" fmla="*/ 310 w 1098"/>
                <a:gd name="T69" fmla="*/ 441 h 1098"/>
                <a:gd name="T70" fmla="*/ 381 w 1098"/>
                <a:gd name="T71" fmla="*/ 725 h 1098"/>
                <a:gd name="T72" fmla="*/ 398 w 1098"/>
                <a:gd name="T73" fmla="*/ 742 h 1098"/>
                <a:gd name="T74" fmla="*/ 181 w 1098"/>
                <a:gd name="T75" fmla="*/ 874 h 1098"/>
                <a:gd name="T76" fmla="*/ 58 w 1098"/>
                <a:gd name="T77" fmla="*/ 549 h 1098"/>
                <a:gd name="T78" fmla="*/ 549 w 1098"/>
                <a:gd name="T79" fmla="*/ 58 h 1098"/>
                <a:gd name="T80" fmla="*/ 1040 w 1098"/>
                <a:gd name="T81" fmla="*/ 549 h 1098"/>
                <a:gd name="T82" fmla="*/ 916 w 1098"/>
                <a:gd name="T83" fmla="*/ 874 h 1098"/>
                <a:gd name="T84" fmla="*/ 916 w 1098"/>
                <a:gd name="T85" fmla="*/ 874 h 1098"/>
                <a:gd name="T86" fmla="*/ 916 w 1098"/>
                <a:gd name="T87" fmla="*/ 874 h 10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098" h="1098">
                  <a:moveTo>
                    <a:pt x="549" y="0"/>
                  </a:moveTo>
                  <a:cubicBezTo>
                    <a:pt x="246" y="0"/>
                    <a:pt x="0" y="246"/>
                    <a:pt x="0" y="549"/>
                  </a:cubicBezTo>
                  <a:cubicBezTo>
                    <a:pt x="0" y="693"/>
                    <a:pt x="56" y="825"/>
                    <a:pt x="148" y="923"/>
                  </a:cubicBezTo>
                  <a:cubicBezTo>
                    <a:pt x="150" y="926"/>
                    <a:pt x="152" y="928"/>
                    <a:pt x="155" y="930"/>
                  </a:cubicBezTo>
                  <a:cubicBezTo>
                    <a:pt x="254" y="1034"/>
                    <a:pt x="395" y="1098"/>
                    <a:pt x="549" y="1098"/>
                  </a:cubicBezTo>
                  <a:cubicBezTo>
                    <a:pt x="852" y="1098"/>
                    <a:pt x="1098" y="852"/>
                    <a:pt x="1098" y="549"/>
                  </a:cubicBezTo>
                  <a:cubicBezTo>
                    <a:pt x="1098" y="246"/>
                    <a:pt x="852" y="0"/>
                    <a:pt x="549" y="0"/>
                  </a:cubicBezTo>
                  <a:close/>
                  <a:moveTo>
                    <a:pt x="228" y="920"/>
                  </a:moveTo>
                  <a:cubicBezTo>
                    <a:pt x="378" y="872"/>
                    <a:pt x="430" y="812"/>
                    <a:pt x="448" y="774"/>
                  </a:cubicBezTo>
                  <a:cubicBezTo>
                    <a:pt x="476" y="787"/>
                    <a:pt x="507" y="793"/>
                    <a:pt x="541" y="794"/>
                  </a:cubicBezTo>
                  <a:cubicBezTo>
                    <a:pt x="548" y="794"/>
                    <a:pt x="548" y="794"/>
                    <a:pt x="548" y="794"/>
                  </a:cubicBezTo>
                  <a:cubicBezTo>
                    <a:pt x="585" y="793"/>
                    <a:pt x="619" y="785"/>
                    <a:pt x="648" y="771"/>
                  </a:cubicBezTo>
                  <a:cubicBezTo>
                    <a:pt x="665" y="809"/>
                    <a:pt x="716" y="870"/>
                    <a:pt x="869" y="920"/>
                  </a:cubicBezTo>
                  <a:cubicBezTo>
                    <a:pt x="783" y="995"/>
                    <a:pt x="671" y="1040"/>
                    <a:pt x="549" y="1040"/>
                  </a:cubicBezTo>
                  <a:cubicBezTo>
                    <a:pt x="427" y="1040"/>
                    <a:pt x="315" y="995"/>
                    <a:pt x="228" y="920"/>
                  </a:cubicBezTo>
                  <a:close/>
                  <a:moveTo>
                    <a:pt x="546" y="736"/>
                  </a:moveTo>
                  <a:cubicBezTo>
                    <a:pt x="544" y="736"/>
                    <a:pt x="544" y="736"/>
                    <a:pt x="544" y="736"/>
                  </a:cubicBezTo>
                  <a:cubicBezTo>
                    <a:pt x="493" y="735"/>
                    <a:pt x="454" y="719"/>
                    <a:pt x="425" y="686"/>
                  </a:cubicBezTo>
                  <a:cubicBezTo>
                    <a:pt x="352" y="604"/>
                    <a:pt x="368" y="448"/>
                    <a:pt x="368" y="447"/>
                  </a:cubicBezTo>
                  <a:cubicBezTo>
                    <a:pt x="368" y="445"/>
                    <a:pt x="368" y="445"/>
                    <a:pt x="368" y="445"/>
                  </a:cubicBezTo>
                  <a:cubicBezTo>
                    <a:pt x="376" y="275"/>
                    <a:pt x="501" y="262"/>
                    <a:pt x="540" y="262"/>
                  </a:cubicBezTo>
                  <a:cubicBezTo>
                    <a:pt x="550" y="262"/>
                    <a:pt x="550" y="262"/>
                    <a:pt x="550" y="262"/>
                  </a:cubicBezTo>
                  <a:cubicBezTo>
                    <a:pt x="588" y="262"/>
                    <a:pt x="713" y="275"/>
                    <a:pt x="721" y="445"/>
                  </a:cubicBezTo>
                  <a:cubicBezTo>
                    <a:pt x="721" y="447"/>
                    <a:pt x="721" y="447"/>
                    <a:pt x="721" y="447"/>
                  </a:cubicBezTo>
                  <a:cubicBezTo>
                    <a:pt x="722" y="448"/>
                    <a:pt x="737" y="604"/>
                    <a:pt x="664" y="686"/>
                  </a:cubicBezTo>
                  <a:cubicBezTo>
                    <a:pt x="635" y="719"/>
                    <a:pt x="596" y="735"/>
                    <a:pt x="546" y="736"/>
                  </a:cubicBezTo>
                  <a:close/>
                  <a:moveTo>
                    <a:pt x="916" y="874"/>
                  </a:moveTo>
                  <a:cubicBezTo>
                    <a:pt x="705" y="813"/>
                    <a:pt x="698" y="738"/>
                    <a:pt x="698" y="737"/>
                  </a:cubicBezTo>
                  <a:cubicBezTo>
                    <a:pt x="698" y="739"/>
                    <a:pt x="698" y="739"/>
                    <a:pt x="698" y="739"/>
                  </a:cubicBezTo>
                  <a:cubicBezTo>
                    <a:pt x="694" y="739"/>
                    <a:pt x="694" y="739"/>
                    <a:pt x="694" y="739"/>
                  </a:cubicBezTo>
                  <a:cubicBezTo>
                    <a:pt x="699" y="734"/>
                    <a:pt x="703" y="730"/>
                    <a:pt x="708" y="725"/>
                  </a:cubicBezTo>
                  <a:cubicBezTo>
                    <a:pt x="795" y="627"/>
                    <a:pt x="780" y="458"/>
                    <a:pt x="779" y="442"/>
                  </a:cubicBezTo>
                  <a:cubicBezTo>
                    <a:pt x="771" y="266"/>
                    <a:pt x="650" y="204"/>
                    <a:pt x="549" y="204"/>
                  </a:cubicBezTo>
                  <a:cubicBezTo>
                    <a:pt x="539" y="204"/>
                    <a:pt x="539" y="204"/>
                    <a:pt x="539" y="204"/>
                  </a:cubicBezTo>
                  <a:cubicBezTo>
                    <a:pt x="439" y="204"/>
                    <a:pt x="318" y="266"/>
                    <a:pt x="310" y="441"/>
                  </a:cubicBezTo>
                  <a:cubicBezTo>
                    <a:pt x="308" y="457"/>
                    <a:pt x="293" y="626"/>
                    <a:pt x="381" y="725"/>
                  </a:cubicBezTo>
                  <a:cubicBezTo>
                    <a:pt x="387" y="731"/>
                    <a:pt x="393" y="737"/>
                    <a:pt x="398" y="742"/>
                  </a:cubicBezTo>
                  <a:cubicBezTo>
                    <a:pt x="394" y="758"/>
                    <a:pt x="362" y="821"/>
                    <a:pt x="181" y="874"/>
                  </a:cubicBezTo>
                  <a:cubicBezTo>
                    <a:pt x="104" y="787"/>
                    <a:pt x="58" y="674"/>
                    <a:pt x="58" y="549"/>
                  </a:cubicBezTo>
                  <a:cubicBezTo>
                    <a:pt x="58" y="278"/>
                    <a:pt x="278" y="58"/>
                    <a:pt x="549" y="58"/>
                  </a:cubicBezTo>
                  <a:cubicBezTo>
                    <a:pt x="820" y="58"/>
                    <a:pt x="1040" y="278"/>
                    <a:pt x="1040" y="549"/>
                  </a:cubicBezTo>
                  <a:cubicBezTo>
                    <a:pt x="1040" y="674"/>
                    <a:pt x="993" y="788"/>
                    <a:pt x="916" y="874"/>
                  </a:cubicBezTo>
                  <a:close/>
                  <a:moveTo>
                    <a:pt x="916" y="874"/>
                  </a:moveTo>
                  <a:cubicBezTo>
                    <a:pt x="916" y="874"/>
                    <a:pt x="916" y="874"/>
                    <a:pt x="916" y="87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27" name="Freeform 6"/>
          <p:cNvSpPr>
            <a:spLocks noEditPoints="1"/>
          </p:cNvSpPr>
          <p:nvPr/>
        </p:nvSpPr>
        <p:spPr bwMode="auto">
          <a:xfrm>
            <a:off x="10193205" y="4025783"/>
            <a:ext cx="524768" cy="524769"/>
          </a:xfrm>
          <a:custGeom>
            <a:avLst/>
            <a:gdLst>
              <a:gd name="T0" fmla="*/ 549 w 1098"/>
              <a:gd name="T1" fmla="*/ 0 h 1098"/>
              <a:gd name="T2" fmla="*/ 0 w 1098"/>
              <a:gd name="T3" fmla="*/ 549 h 1098"/>
              <a:gd name="T4" fmla="*/ 148 w 1098"/>
              <a:gd name="T5" fmla="*/ 923 h 1098"/>
              <a:gd name="T6" fmla="*/ 155 w 1098"/>
              <a:gd name="T7" fmla="*/ 930 h 1098"/>
              <a:gd name="T8" fmla="*/ 549 w 1098"/>
              <a:gd name="T9" fmla="*/ 1098 h 1098"/>
              <a:gd name="T10" fmla="*/ 1098 w 1098"/>
              <a:gd name="T11" fmla="*/ 549 h 1098"/>
              <a:gd name="T12" fmla="*/ 549 w 1098"/>
              <a:gd name="T13" fmla="*/ 0 h 1098"/>
              <a:gd name="T14" fmla="*/ 228 w 1098"/>
              <a:gd name="T15" fmla="*/ 920 h 1098"/>
              <a:gd name="T16" fmla="*/ 448 w 1098"/>
              <a:gd name="T17" fmla="*/ 774 h 1098"/>
              <a:gd name="T18" fmla="*/ 541 w 1098"/>
              <a:gd name="T19" fmla="*/ 794 h 1098"/>
              <a:gd name="T20" fmla="*/ 548 w 1098"/>
              <a:gd name="T21" fmla="*/ 794 h 1098"/>
              <a:gd name="T22" fmla="*/ 648 w 1098"/>
              <a:gd name="T23" fmla="*/ 771 h 1098"/>
              <a:gd name="T24" fmla="*/ 869 w 1098"/>
              <a:gd name="T25" fmla="*/ 920 h 1098"/>
              <a:gd name="T26" fmla="*/ 549 w 1098"/>
              <a:gd name="T27" fmla="*/ 1040 h 1098"/>
              <a:gd name="T28" fmla="*/ 228 w 1098"/>
              <a:gd name="T29" fmla="*/ 920 h 1098"/>
              <a:gd name="T30" fmla="*/ 546 w 1098"/>
              <a:gd name="T31" fmla="*/ 736 h 1098"/>
              <a:gd name="T32" fmla="*/ 544 w 1098"/>
              <a:gd name="T33" fmla="*/ 736 h 1098"/>
              <a:gd name="T34" fmla="*/ 425 w 1098"/>
              <a:gd name="T35" fmla="*/ 686 h 1098"/>
              <a:gd name="T36" fmla="*/ 368 w 1098"/>
              <a:gd name="T37" fmla="*/ 447 h 1098"/>
              <a:gd name="T38" fmla="*/ 368 w 1098"/>
              <a:gd name="T39" fmla="*/ 445 h 1098"/>
              <a:gd name="T40" fmla="*/ 540 w 1098"/>
              <a:gd name="T41" fmla="*/ 262 h 1098"/>
              <a:gd name="T42" fmla="*/ 550 w 1098"/>
              <a:gd name="T43" fmla="*/ 262 h 1098"/>
              <a:gd name="T44" fmla="*/ 721 w 1098"/>
              <a:gd name="T45" fmla="*/ 445 h 1098"/>
              <a:gd name="T46" fmla="*/ 721 w 1098"/>
              <a:gd name="T47" fmla="*/ 447 h 1098"/>
              <a:gd name="T48" fmla="*/ 664 w 1098"/>
              <a:gd name="T49" fmla="*/ 686 h 1098"/>
              <a:gd name="T50" fmla="*/ 546 w 1098"/>
              <a:gd name="T51" fmla="*/ 736 h 1098"/>
              <a:gd name="T52" fmla="*/ 916 w 1098"/>
              <a:gd name="T53" fmla="*/ 874 h 1098"/>
              <a:gd name="T54" fmla="*/ 698 w 1098"/>
              <a:gd name="T55" fmla="*/ 737 h 1098"/>
              <a:gd name="T56" fmla="*/ 698 w 1098"/>
              <a:gd name="T57" fmla="*/ 739 h 1098"/>
              <a:gd name="T58" fmla="*/ 694 w 1098"/>
              <a:gd name="T59" fmla="*/ 739 h 1098"/>
              <a:gd name="T60" fmla="*/ 708 w 1098"/>
              <a:gd name="T61" fmla="*/ 725 h 1098"/>
              <a:gd name="T62" fmla="*/ 779 w 1098"/>
              <a:gd name="T63" fmla="*/ 442 h 1098"/>
              <a:gd name="T64" fmla="*/ 549 w 1098"/>
              <a:gd name="T65" fmla="*/ 204 h 1098"/>
              <a:gd name="T66" fmla="*/ 539 w 1098"/>
              <a:gd name="T67" fmla="*/ 204 h 1098"/>
              <a:gd name="T68" fmla="*/ 310 w 1098"/>
              <a:gd name="T69" fmla="*/ 441 h 1098"/>
              <a:gd name="T70" fmla="*/ 381 w 1098"/>
              <a:gd name="T71" fmla="*/ 725 h 1098"/>
              <a:gd name="T72" fmla="*/ 398 w 1098"/>
              <a:gd name="T73" fmla="*/ 742 h 1098"/>
              <a:gd name="T74" fmla="*/ 181 w 1098"/>
              <a:gd name="T75" fmla="*/ 874 h 1098"/>
              <a:gd name="T76" fmla="*/ 58 w 1098"/>
              <a:gd name="T77" fmla="*/ 549 h 1098"/>
              <a:gd name="T78" fmla="*/ 549 w 1098"/>
              <a:gd name="T79" fmla="*/ 58 h 1098"/>
              <a:gd name="T80" fmla="*/ 1040 w 1098"/>
              <a:gd name="T81" fmla="*/ 549 h 1098"/>
              <a:gd name="T82" fmla="*/ 916 w 1098"/>
              <a:gd name="T83" fmla="*/ 874 h 1098"/>
              <a:gd name="T84" fmla="*/ 916 w 1098"/>
              <a:gd name="T85" fmla="*/ 874 h 1098"/>
              <a:gd name="T86" fmla="*/ 916 w 1098"/>
              <a:gd name="T87" fmla="*/ 874 h 10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098" h="1098">
                <a:moveTo>
                  <a:pt x="549" y="0"/>
                </a:moveTo>
                <a:cubicBezTo>
                  <a:pt x="246" y="0"/>
                  <a:pt x="0" y="246"/>
                  <a:pt x="0" y="549"/>
                </a:cubicBezTo>
                <a:cubicBezTo>
                  <a:pt x="0" y="693"/>
                  <a:pt x="56" y="825"/>
                  <a:pt x="148" y="923"/>
                </a:cubicBezTo>
                <a:cubicBezTo>
                  <a:pt x="150" y="926"/>
                  <a:pt x="152" y="928"/>
                  <a:pt x="155" y="930"/>
                </a:cubicBezTo>
                <a:cubicBezTo>
                  <a:pt x="254" y="1034"/>
                  <a:pt x="395" y="1098"/>
                  <a:pt x="549" y="1098"/>
                </a:cubicBezTo>
                <a:cubicBezTo>
                  <a:pt x="852" y="1098"/>
                  <a:pt x="1098" y="852"/>
                  <a:pt x="1098" y="549"/>
                </a:cubicBezTo>
                <a:cubicBezTo>
                  <a:pt x="1098" y="246"/>
                  <a:pt x="852" y="0"/>
                  <a:pt x="549" y="0"/>
                </a:cubicBezTo>
                <a:close/>
                <a:moveTo>
                  <a:pt x="228" y="920"/>
                </a:moveTo>
                <a:cubicBezTo>
                  <a:pt x="378" y="872"/>
                  <a:pt x="430" y="812"/>
                  <a:pt x="448" y="774"/>
                </a:cubicBezTo>
                <a:cubicBezTo>
                  <a:pt x="476" y="787"/>
                  <a:pt x="507" y="793"/>
                  <a:pt x="541" y="794"/>
                </a:cubicBezTo>
                <a:cubicBezTo>
                  <a:pt x="548" y="794"/>
                  <a:pt x="548" y="794"/>
                  <a:pt x="548" y="794"/>
                </a:cubicBezTo>
                <a:cubicBezTo>
                  <a:pt x="585" y="793"/>
                  <a:pt x="619" y="785"/>
                  <a:pt x="648" y="771"/>
                </a:cubicBezTo>
                <a:cubicBezTo>
                  <a:pt x="665" y="809"/>
                  <a:pt x="716" y="870"/>
                  <a:pt x="869" y="920"/>
                </a:cubicBezTo>
                <a:cubicBezTo>
                  <a:pt x="783" y="995"/>
                  <a:pt x="671" y="1040"/>
                  <a:pt x="549" y="1040"/>
                </a:cubicBezTo>
                <a:cubicBezTo>
                  <a:pt x="427" y="1040"/>
                  <a:pt x="315" y="995"/>
                  <a:pt x="228" y="920"/>
                </a:cubicBezTo>
                <a:close/>
                <a:moveTo>
                  <a:pt x="546" y="736"/>
                </a:moveTo>
                <a:cubicBezTo>
                  <a:pt x="544" y="736"/>
                  <a:pt x="544" y="736"/>
                  <a:pt x="544" y="736"/>
                </a:cubicBezTo>
                <a:cubicBezTo>
                  <a:pt x="493" y="735"/>
                  <a:pt x="454" y="719"/>
                  <a:pt x="425" y="686"/>
                </a:cubicBezTo>
                <a:cubicBezTo>
                  <a:pt x="352" y="604"/>
                  <a:pt x="368" y="448"/>
                  <a:pt x="368" y="447"/>
                </a:cubicBezTo>
                <a:cubicBezTo>
                  <a:pt x="368" y="445"/>
                  <a:pt x="368" y="445"/>
                  <a:pt x="368" y="445"/>
                </a:cubicBezTo>
                <a:cubicBezTo>
                  <a:pt x="376" y="275"/>
                  <a:pt x="501" y="262"/>
                  <a:pt x="540" y="262"/>
                </a:cubicBezTo>
                <a:cubicBezTo>
                  <a:pt x="550" y="262"/>
                  <a:pt x="550" y="262"/>
                  <a:pt x="550" y="262"/>
                </a:cubicBezTo>
                <a:cubicBezTo>
                  <a:pt x="588" y="262"/>
                  <a:pt x="713" y="275"/>
                  <a:pt x="721" y="445"/>
                </a:cubicBezTo>
                <a:cubicBezTo>
                  <a:pt x="721" y="447"/>
                  <a:pt x="721" y="447"/>
                  <a:pt x="721" y="447"/>
                </a:cubicBezTo>
                <a:cubicBezTo>
                  <a:pt x="722" y="448"/>
                  <a:pt x="737" y="604"/>
                  <a:pt x="664" y="686"/>
                </a:cubicBezTo>
                <a:cubicBezTo>
                  <a:pt x="635" y="719"/>
                  <a:pt x="596" y="735"/>
                  <a:pt x="546" y="736"/>
                </a:cubicBezTo>
                <a:close/>
                <a:moveTo>
                  <a:pt x="916" y="874"/>
                </a:moveTo>
                <a:cubicBezTo>
                  <a:pt x="705" y="813"/>
                  <a:pt x="698" y="738"/>
                  <a:pt x="698" y="737"/>
                </a:cubicBezTo>
                <a:cubicBezTo>
                  <a:pt x="698" y="739"/>
                  <a:pt x="698" y="739"/>
                  <a:pt x="698" y="739"/>
                </a:cubicBezTo>
                <a:cubicBezTo>
                  <a:pt x="694" y="739"/>
                  <a:pt x="694" y="739"/>
                  <a:pt x="694" y="739"/>
                </a:cubicBezTo>
                <a:cubicBezTo>
                  <a:pt x="699" y="734"/>
                  <a:pt x="703" y="730"/>
                  <a:pt x="708" y="725"/>
                </a:cubicBezTo>
                <a:cubicBezTo>
                  <a:pt x="795" y="627"/>
                  <a:pt x="780" y="458"/>
                  <a:pt x="779" y="442"/>
                </a:cubicBezTo>
                <a:cubicBezTo>
                  <a:pt x="771" y="266"/>
                  <a:pt x="650" y="204"/>
                  <a:pt x="549" y="204"/>
                </a:cubicBezTo>
                <a:cubicBezTo>
                  <a:pt x="539" y="204"/>
                  <a:pt x="539" y="204"/>
                  <a:pt x="539" y="204"/>
                </a:cubicBezTo>
                <a:cubicBezTo>
                  <a:pt x="439" y="204"/>
                  <a:pt x="318" y="266"/>
                  <a:pt x="310" y="441"/>
                </a:cubicBezTo>
                <a:cubicBezTo>
                  <a:pt x="308" y="457"/>
                  <a:pt x="293" y="626"/>
                  <a:pt x="381" y="725"/>
                </a:cubicBezTo>
                <a:cubicBezTo>
                  <a:pt x="387" y="731"/>
                  <a:pt x="393" y="737"/>
                  <a:pt x="398" y="742"/>
                </a:cubicBezTo>
                <a:cubicBezTo>
                  <a:pt x="394" y="758"/>
                  <a:pt x="362" y="821"/>
                  <a:pt x="181" y="874"/>
                </a:cubicBezTo>
                <a:cubicBezTo>
                  <a:pt x="104" y="787"/>
                  <a:pt x="58" y="674"/>
                  <a:pt x="58" y="549"/>
                </a:cubicBezTo>
                <a:cubicBezTo>
                  <a:pt x="58" y="278"/>
                  <a:pt x="278" y="58"/>
                  <a:pt x="549" y="58"/>
                </a:cubicBezTo>
                <a:cubicBezTo>
                  <a:pt x="820" y="58"/>
                  <a:pt x="1040" y="278"/>
                  <a:pt x="1040" y="549"/>
                </a:cubicBezTo>
                <a:cubicBezTo>
                  <a:pt x="1040" y="674"/>
                  <a:pt x="993" y="788"/>
                  <a:pt x="916" y="874"/>
                </a:cubicBezTo>
                <a:close/>
                <a:moveTo>
                  <a:pt x="916" y="874"/>
                </a:moveTo>
                <a:cubicBezTo>
                  <a:pt x="916" y="874"/>
                  <a:pt x="916" y="874"/>
                  <a:pt x="916" y="874"/>
                </a:cubicBezTo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112696474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1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7" dur="20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2000"/>
                            </p:stCondLst>
                            <p:childTnLst>
                              <p:par>
                                <p:cTn id="13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500"/>
                            </p:stCondLst>
                            <p:childTnLst>
                              <p:par>
                                <p:cTn id="18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3000"/>
                            </p:stCondLst>
                            <p:childTnLst>
                              <p:par>
                                <p:cTn id="2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3500"/>
                            </p:stCondLst>
                            <p:childTnLst>
                              <p:par>
                                <p:cTn id="27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9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2" presetClass="entr" presetSubtype="2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0" fill="hold"/>
                                        <p:tgtEl>
                                          <p:spTgt spid="1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0" fill="hold"/>
                                        <p:tgtEl>
                                          <p:spTgt spid="1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2" decel="100000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0" fill="hold"/>
                                        <p:tgtEl>
                                          <p:spTgt spid="1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0" fill="hold"/>
                                        <p:tgtEl>
                                          <p:spTgt spid="1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2" decel="100000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0" fill="hold"/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0" fill="hold"/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55" restart="whenNotActive" fill="hold" evtFilter="cancelBubble" nodeType="interactiveSeq">
                <p:stCondLst>
                  <p:cond evt="onClick" delay="0">
                    <p:tgtEl>
                      <p:spTgt spid="6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6" fill="hold">
                      <p:stCondLst>
                        <p:cond delay="0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0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9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71" dur="20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4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7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8" fill="hold">
                      <p:stCondLst>
                        <p:cond delay="indefinite"/>
                      </p:stCondLst>
                      <p:childTnLst>
                        <p:par>
                          <p:cTn id="79" fill="hold">
                            <p:stCondLst>
                              <p:cond delay="0"/>
                            </p:stCondLst>
                            <p:childTnLst>
                              <p:par>
                                <p:cTn id="80" presetID="22" presetClass="exit" presetSubtype="1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up)">
                                      <p:cBhvr>
                                        <p:cTn id="81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3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5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7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9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1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3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4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6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7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9"/>
                  </p:tgtEl>
                </p:cond>
              </p:nextCondLst>
            </p:seq>
          </p:childTnLst>
        </p:cTn>
      </p:par>
    </p:tnLst>
    <p:bldLst>
      <p:bldGraphic spid="61" grpId="0">
        <p:bldAsOne/>
      </p:bldGraphic>
      <p:bldGraphic spid="66" grpId="0">
        <p:bldAsOne/>
      </p:bldGraphic>
      <p:bldGraphic spid="66" grpId="1">
        <p:bldAsOne/>
      </p:bldGraphic>
      <p:bldGraphic spid="5" grpId="0">
        <p:bldAsOne/>
      </p:bldGraphic>
      <p:bldGraphic spid="60" grpId="0">
        <p:bldAsOne/>
      </p:bldGraphic>
      <p:bldGraphic spid="60" grpId="1">
        <p:bldAsOne/>
      </p:bldGraphic>
      <p:bldP spid="41" grpId="0"/>
      <p:bldP spid="42" grpId="0"/>
      <p:bldP spid="42" grpId="1"/>
      <p:bldP spid="43" grpId="0"/>
      <p:bldP spid="43" grpId="1"/>
      <p:bldP spid="44" grpId="0" animBg="1"/>
      <p:bldP spid="62" grpId="0"/>
      <p:bldP spid="65" grpId="0"/>
      <p:bldP spid="67" grpId="0"/>
      <p:bldP spid="67" grpId="1"/>
      <p:bldP spid="73" grpId="0"/>
      <p:bldP spid="74" grpId="0"/>
      <p:bldP spid="127" grpId="0" animBg="1"/>
    </p:bld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0" name="Gráfico 39"/>
          <p:cNvGraphicFramePr/>
          <p:nvPr>
            <p:extLst>
              <p:ext uri="{D42A27DB-BD31-4B8C-83A1-F6EECF244321}">
                <p14:modId xmlns:p14="http://schemas.microsoft.com/office/powerpoint/2010/main" val="836299885"/>
              </p:ext>
            </p:extLst>
          </p:nvPr>
        </p:nvGraphicFramePr>
        <p:xfrm>
          <a:off x="6147132" y="3858399"/>
          <a:ext cx="1718044" cy="159871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27" name="Gráfico 26"/>
          <p:cNvGraphicFramePr/>
          <p:nvPr>
            <p:extLst>
              <p:ext uri="{D42A27DB-BD31-4B8C-83A1-F6EECF244321}">
                <p14:modId xmlns:p14="http://schemas.microsoft.com/office/powerpoint/2010/main" val="1225695121"/>
              </p:ext>
            </p:extLst>
          </p:nvPr>
        </p:nvGraphicFramePr>
        <p:xfrm>
          <a:off x="4229604" y="3858399"/>
          <a:ext cx="1718044" cy="159871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24" name="Gráfico 23"/>
          <p:cNvGraphicFramePr/>
          <p:nvPr>
            <p:extLst>
              <p:ext uri="{D42A27DB-BD31-4B8C-83A1-F6EECF244321}">
                <p14:modId xmlns:p14="http://schemas.microsoft.com/office/powerpoint/2010/main" val="1586217197"/>
              </p:ext>
            </p:extLst>
          </p:nvPr>
        </p:nvGraphicFramePr>
        <p:xfrm>
          <a:off x="2355745" y="3858399"/>
          <a:ext cx="1718044" cy="159871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21" name="Gráfico 20"/>
          <p:cNvGraphicFramePr/>
          <p:nvPr>
            <p:extLst>
              <p:ext uri="{D42A27DB-BD31-4B8C-83A1-F6EECF244321}">
                <p14:modId xmlns:p14="http://schemas.microsoft.com/office/powerpoint/2010/main" val="3922315682"/>
              </p:ext>
            </p:extLst>
          </p:nvPr>
        </p:nvGraphicFramePr>
        <p:xfrm>
          <a:off x="4390145" y="1072033"/>
          <a:ext cx="1718044" cy="159871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graphicFrame>
        <p:nvGraphicFramePr>
          <p:cNvPr id="59" name="Gráfico 58"/>
          <p:cNvGraphicFramePr/>
          <p:nvPr>
            <p:extLst>
              <p:ext uri="{D42A27DB-BD31-4B8C-83A1-F6EECF244321}">
                <p14:modId xmlns:p14="http://schemas.microsoft.com/office/powerpoint/2010/main" val="974180875"/>
              </p:ext>
            </p:extLst>
          </p:nvPr>
        </p:nvGraphicFramePr>
        <p:xfrm>
          <a:off x="2282198" y="942027"/>
          <a:ext cx="1856948" cy="184244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graphicFrame>
        <p:nvGraphicFramePr>
          <p:cNvPr id="60" name="Gráfico 59"/>
          <p:cNvGraphicFramePr/>
          <p:nvPr>
            <p:extLst>
              <p:ext uri="{D42A27DB-BD31-4B8C-83A1-F6EECF244321}">
                <p14:modId xmlns:p14="http://schemas.microsoft.com/office/powerpoint/2010/main" val="1442302925"/>
              </p:ext>
            </p:extLst>
          </p:nvPr>
        </p:nvGraphicFramePr>
        <p:xfrm>
          <a:off x="4320693" y="956656"/>
          <a:ext cx="1856948" cy="184244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  <p:graphicFrame>
        <p:nvGraphicFramePr>
          <p:cNvPr id="64" name="Gráfico 63"/>
          <p:cNvGraphicFramePr/>
          <p:nvPr>
            <p:extLst>
              <p:ext uri="{D42A27DB-BD31-4B8C-83A1-F6EECF244321}">
                <p14:modId xmlns:p14="http://schemas.microsoft.com/office/powerpoint/2010/main" val="2663731105"/>
              </p:ext>
            </p:extLst>
          </p:nvPr>
        </p:nvGraphicFramePr>
        <p:xfrm>
          <a:off x="2283273" y="3735419"/>
          <a:ext cx="1856948" cy="184244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9"/>
          </a:graphicData>
        </a:graphic>
      </p:graphicFrame>
      <p:graphicFrame>
        <p:nvGraphicFramePr>
          <p:cNvPr id="65" name="Gráfico 64"/>
          <p:cNvGraphicFramePr/>
          <p:nvPr>
            <p:extLst>
              <p:ext uri="{D42A27DB-BD31-4B8C-83A1-F6EECF244321}">
                <p14:modId xmlns:p14="http://schemas.microsoft.com/office/powerpoint/2010/main" val="3496712218"/>
              </p:ext>
            </p:extLst>
          </p:nvPr>
        </p:nvGraphicFramePr>
        <p:xfrm>
          <a:off x="4160152" y="3735419"/>
          <a:ext cx="1856948" cy="184244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0"/>
          </a:graphicData>
        </a:graphic>
      </p:graphicFrame>
      <p:graphicFrame>
        <p:nvGraphicFramePr>
          <p:cNvPr id="66" name="Gráfico 65"/>
          <p:cNvGraphicFramePr/>
          <p:nvPr>
            <p:extLst>
              <p:ext uri="{D42A27DB-BD31-4B8C-83A1-F6EECF244321}">
                <p14:modId xmlns:p14="http://schemas.microsoft.com/office/powerpoint/2010/main" val="1449383358"/>
              </p:ext>
            </p:extLst>
          </p:nvPr>
        </p:nvGraphicFramePr>
        <p:xfrm>
          <a:off x="6077679" y="3735418"/>
          <a:ext cx="1856948" cy="184244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1"/>
          </a:graphicData>
        </a:graphic>
      </p:graphicFrame>
      <p:graphicFrame>
        <p:nvGraphicFramePr>
          <p:cNvPr id="2" name="Gráfico 1"/>
          <p:cNvGraphicFramePr/>
          <p:nvPr>
            <p:extLst>
              <p:ext uri="{D42A27DB-BD31-4B8C-83A1-F6EECF244321}">
                <p14:modId xmlns:p14="http://schemas.microsoft.com/office/powerpoint/2010/main" val="4089791471"/>
              </p:ext>
            </p:extLst>
          </p:nvPr>
        </p:nvGraphicFramePr>
        <p:xfrm>
          <a:off x="2342675" y="1072033"/>
          <a:ext cx="1718044" cy="159871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2"/>
          </a:graphicData>
        </a:graphic>
      </p:graphicFrame>
      <p:sp>
        <p:nvSpPr>
          <p:cNvPr id="3" name="CaixaDeTexto 2"/>
          <p:cNvSpPr txBox="1"/>
          <p:nvPr/>
        </p:nvSpPr>
        <p:spPr>
          <a:xfrm>
            <a:off x="2698996" y="1506775"/>
            <a:ext cx="1005404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pt-BR" sz="3600" b="1" dirty="0">
                <a:solidFill>
                  <a:schemeClr val="accent1">
                    <a:lumMod val="50000"/>
                  </a:schemeClr>
                </a:solidFill>
              </a:rPr>
              <a:t>8,51</a:t>
            </a:r>
          </a:p>
        </p:txBody>
      </p:sp>
      <p:sp>
        <p:nvSpPr>
          <p:cNvPr id="4" name="CaixaDeTexto 3"/>
          <p:cNvSpPr txBox="1"/>
          <p:nvPr/>
        </p:nvSpPr>
        <p:spPr>
          <a:xfrm>
            <a:off x="2723232" y="728318"/>
            <a:ext cx="897297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pt-BR" sz="2000" b="1" dirty="0">
                <a:solidFill>
                  <a:schemeClr val="accent1">
                    <a:lumMod val="50000"/>
                  </a:schemeClr>
                </a:solidFill>
              </a:rPr>
              <a:t>cliente</a:t>
            </a:r>
          </a:p>
        </p:txBody>
      </p:sp>
      <p:sp>
        <p:nvSpPr>
          <p:cNvPr id="22" name="CaixaDeTexto 21"/>
          <p:cNvSpPr txBox="1"/>
          <p:nvPr/>
        </p:nvSpPr>
        <p:spPr>
          <a:xfrm>
            <a:off x="4746465" y="1506775"/>
            <a:ext cx="1005404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pt-BR" sz="3600" b="1" dirty="0">
                <a:solidFill>
                  <a:schemeClr val="accent1">
                    <a:lumMod val="50000"/>
                  </a:schemeClr>
                </a:solidFill>
              </a:rPr>
              <a:t>8,31</a:t>
            </a:r>
          </a:p>
        </p:txBody>
      </p:sp>
      <p:sp>
        <p:nvSpPr>
          <p:cNvPr id="23" name="CaixaDeTexto 22"/>
          <p:cNvSpPr txBox="1"/>
          <p:nvPr/>
        </p:nvSpPr>
        <p:spPr>
          <a:xfrm>
            <a:off x="4525443" y="728318"/>
            <a:ext cx="1387816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pt-BR" sz="2000" b="1" dirty="0">
                <a:solidFill>
                  <a:schemeClr val="accent1">
                    <a:lumMod val="50000"/>
                  </a:schemeClr>
                </a:solidFill>
              </a:rPr>
              <a:t>não cliente</a:t>
            </a:r>
          </a:p>
        </p:txBody>
      </p:sp>
      <p:sp>
        <p:nvSpPr>
          <p:cNvPr id="25" name="CaixaDeTexto 24"/>
          <p:cNvSpPr txBox="1"/>
          <p:nvPr/>
        </p:nvSpPr>
        <p:spPr>
          <a:xfrm>
            <a:off x="2712065" y="4293141"/>
            <a:ext cx="1005404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pt-BR" sz="3600" b="1" dirty="0">
                <a:solidFill>
                  <a:schemeClr val="accent1">
                    <a:lumMod val="50000"/>
                  </a:schemeClr>
                </a:solidFill>
              </a:rPr>
              <a:t>8,62</a:t>
            </a:r>
          </a:p>
        </p:txBody>
      </p:sp>
      <p:sp>
        <p:nvSpPr>
          <p:cNvPr id="26" name="CaixaDeTexto 25"/>
          <p:cNvSpPr txBox="1"/>
          <p:nvPr/>
        </p:nvSpPr>
        <p:spPr>
          <a:xfrm>
            <a:off x="2883426" y="3536447"/>
            <a:ext cx="603050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pt-BR" sz="2000" b="1" dirty="0">
                <a:solidFill>
                  <a:schemeClr val="accent1">
                    <a:lumMod val="50000"/>
                  </a:schemeClr>
                </a:solidFill>
              </a:rPr>
              <a:t>MEI</a:t>
            </a:r>
          </a:p>
        </p:txBody>
      </p:sp>
      <p:sp>
        <p:nvSpPr>
          <p:cNvPr id="28" name="CaixaDeTexto 27"/>
          <p:cNvSpPr txBox="1"/>
          <p:nvPr/>
        </p:nvSpPr>
        <p:spPr>
          <a:xfrm>
            <a:off x="4585924" y="4293141"/>
            <a:ext cx="1005404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pt-BR" sz="3600" b="1" dirty="0">
                <a:solidFill>
                  <a:schemeClr val="accent1">
                    <a:lumMod val="50000"/>
                  </a:schemeClr>
                </a:solidFill>
              </a:rPr>
              <a:t>8,01</a:t>
            </a:r>
          </a:p>
        </p:txBody>
      </p:sp>
      <p:sp>
        <p:nvSpPr>
          <p:cNvPr id="29" name="CaixaDeTexto 28"/>
          <p:cNvSpPr txBox="1"/>
          <p:nvPr/>
        </p:nvSpPr>
        <p:spPr>
          <a:xfrm>
            <a:off x="4791750" y="3536447"/>
            <a:ext cx="534121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pt-BR" sz="2000" b="1" dirty="0">
                <a:solidFill>
                  <a:schemeClr val="accent1">
                    <a:lumMod val="50000"/>
                  </a:schemeClr>
                </a:solidFill>
              </a:rPr>
              <a:t>ME</a:t>
            </a:r>
          </a:p>
        </p:txBody>
      </p:sp>
      <p:sp>
        <p:nvSpPr>
          <p:cNvPr id="30" name="Elipse 29"/>
          <p:cNvSpPr/>
          <p:nvPr/>
        </p:nvSpPr>
        <p:spPr>
          <a:xfrm>
            <a:off x="715245" y="4144718"/>
            <a:ext cx="1047049" cy="1047049"/>
          </a:xfrm>
          <a:prstGeom prst="ellipse">
            <a:avLst/>
          </a:prstGeom>
          <a:solidFill>
            <a:schemeClr val="bg1"/>
          </a:solidFill>
          <a:ln w="28575">
            <a:solidFill>
              <a:schemeClr val="accent4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u="sng"/>
          </a:p>
        </p:txBody>
      </p:sp>
      <p:sp>
        <p:nvSpPr>
          <p:cNvPr id="31" name="Título 1"/>
          <p:cNvSpPr txBox="1">
            <a:spLocks/>
          </p:cNvSpPr>
          <p:nvPr/>
        </p:nvSpPr>
        <p:spPr>
          <a:xfrm>
            <a:off x="753345" y="3556302"/>
            <a:ext cx="868093" cy="353343"/>
          </a:xfrm>
          <a:prstGeom prst="rect">
            <a:avLst/>
          </a:prstGeom>
        </p:spPr>
        <p:txBody>
          <a:bodyPr/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pt-BR" sz="2000" b="1" i="1" dirty="0">
                <a:solidFill>
                  <a:schemeClr val="accent3">
                    <a:lumMod val="75000"/>
                  </a:schemeClr>
                </a:solidFill>
                <a:latin typeface="+mn-lt"/>
              </a:rPr>
              <a:t>porte</a:t>
            </a:r>
          </a:p>
        </p:txBody>
      </p:sp>
      <p:cxnSp>
        <p:nvCxnSpPr>
          <p:cNvPr id="32" name="Conector reto 31"/>
          <p:cNvCxnSpPr/>
          <p:nvPr/>
        </p:nvCxnSpPr>
        <p:spPr>
          <a:xfrm>
            <a:off x="603222" y="3497256"/>
            <a:ext cx="7077618" cy="0"/>
          </a:xfrm>
          <a:prstGeom prst="line">
            <a:avLst/>
          </a:prstGeom>
          <a:ln>
            <a:prstDash val="sysDot"/>
          </a:ln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sp>
        <p:nvSpPr>
          <p:cNvPr id="33" name="Elipse 32"/>
          <p:cNvSpPr/>
          <p:nvPr/>
        </p:nvSpPr>
        <p:spPr>
          <a:xfrm>
            <a:off x="603222" y="1446541"/>
            <a:ext cx="1047049" cy="1047049"/>
          </a:xfrm>
          <a:prstGeom prst="ellipse">
            <a:avLst/>
          </a:prstGeom>
          <a:solidFill>
            <a:schemeClr val="bg1"/>
          </a:solidFill>
          <a:ln w="28575">
            <a:solidFill>
              <a:schemeClr val="accent4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u="sng"/>
          </a:p>
        </p:txBody>
      </p:sp>
      <p:sp>
        <p:nvSpPr>
          <p:cNvPr id="34" name="Título 1"/>
          <p:cNvSpPr txBox="1">
            <a:spLocks/>
          </p:cNvSpPr>
          <p:nvPr/>
        </p:nvSpPr>
        <p:spPr>
          <a:xfrm>
            <a:off x="368302" y="989580"/>
            <a:ext cx="1634241" cy="426621"/>
          </a:xfrm>
          <a:prstGeom prst="rect">
            <a:avLst/>
          </a:prstGeom>
        </p:spPr>
        <p:txBody>
          <a:bodyPr/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pt-BR" sz="2000" b="1" i="1" dirty="0">
                <a:solidFill>
                  <a:schemeClr val="accent3">
                    <a:lumMod val="75000"/>
                  </a:schemeClr>
                </a:solidFill>
                <a:latin typeface="+mn-lt"/>
              </a:rPr>
              <a:t>classificação</a:t>
            </a:r>
          </a:p>
        </p:txBody>
      </p:sp>
      <p:pic>
        <p:nvPicPr>
          <p:cNvPr id="36" name="Imagem 35"/>
          <p:cNvPicPr>
            <a:picLocks noChangeAspect="1"/>
          </p:cNvPicPr>
          <p:nvPr/>
        </p:nvPicPr>
        <p:blipFill>
          <a:blip r:embed="rId13"/>
          <a:stretch>
            <a:fillRect/>
          </a:stretch>
        </p:blipFill>
        <p:spPr>
          <a:xfrm>
            <a:off x="863379" y="4259305"/>
            <a:ext cx="776592" cy="801168"/>
          </a:xfrm>
          <a:prstGeom prst="rect">
            <a:avLst/>
          </a:prstGeom>
        </p:spPr>
      </p:pic>
      <p:pic>
        <p:nvPicPr>
          <p:cNvPr id="37" name="Imagem 36"/>
          <p:cNvPicPr>
            <a:picLocks noChangeAspect="1"/>
          </p:cNvPicPr>
          <p:nvPr/>
        </p:nvPicPr>
        <p:blipFill>
          <a:blip r:embed="rId14"/>
          <a:stretch>
            <a:fillRect/>
          </a:stretch>
        </p:blipFill>
        <p:spPr>
          <a:xfrm>
            <a:off x="759862" y="1636743"/>
            <a:ext cx="733768" cy="683004"/>
          </a:xfrm>
          <a:prstGeom prst="rect">
            <a:avLst/>
          </a:prstGeom>
        </p:spPr>
      </p:pic>
      <p:sp>
        <p:nvSpPr>
          <p:cNvPr id="41" name="CaixaDeTexto 40"/>
          <p:cNvSpPr txBox="1"/>
          <p:nvPr/>
        </p:nvSpPr>
        <p:spPr>
          <a:xfrm>
            <a:off x="6503451" y="4293141"/>
            <a:ext cx="1005404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pt-BR" sz="3600" b="1" dirty="0">
                <a:solidFill>
                  <a:schemeClr val="accent1">
                    <a:lumMod val="50000"/>
                  </a:schemeClr>
                </a:solidFill>
              </a:rPr>
              <a:t>7,89</a:t>
            </a:r>
          </a:p>
        </p:txBody>
      </p:sp>
      <p:sp>
        <p:nvSpPr>
          <p:cNvPr id="42" name="CaixaDeTexto 41"/>
          <p:cNvSpPr txBox="1"/>
          <p:nvPr/>
        </p:nvSpPr>
        <p:spPr>
          <a:xfrm>
            <a:off x="6685232" y="3536447"/>
            <a:ext cx="58221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pt-BR" sz="2000" b="1" dirty="0">
                <a:solidFill>
                  <a:schemeClr val="accent1">
                    <a:lumMod val="50000"/>
                  </a:schemeClr>
                </a:solidFill>
              </a:rPr>
              <a:t>EPP</a:t>
            </a:r>
          </a:p>
        </p:txBody>
      </p:sp>
      <p:sp>
        <p:nvSpPr>
          <p:cNvPr id="43" name="CaixaDeTexto 42"/>
          <p:cNvSpPr txBox="1"/>
          <p:nvPr/>
        </p:nvSpPr>
        <p:spPr>
          <a:xfrm>
            <a:off x="420689" y="224659"/>
            <a:ext cx="4494211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2800" b="1" dirty="0">
                <a:solidFill>
                  <a:schemeClr val="accent2">
                    <a:lumMod val="75000"/>
                  </a:schemeClr>
                </a:solidFill>
              </a:rPr>
              <a:t>imagem</a:t>
            </a:r>
            <a:endParaRPr lang="pt-BR" sz="2800" dirty="0">
              <a:solidFill>
                <a:schemeClr val="accent2">
                  <a:lumMod val="75000"/>
                </a:schemeClr>
              </a:solidFill>
            </a:endParaRPr>
          </a:p>
        </p:txBody>
      </p:sp>
      <p:grpSp>
        <p:nvGrpSpPr>
          <p:cNvPr id="44" name="Group 4"/>
          <p:cNvGrpSpPr>
            <a:grpSpLocks noChangeAspect="1"/>
          </p:cNvGrpSpPr>
          <p:nvPr/>
        </p:nvGrpSpPr>
        <p:grpSpPr bwMode="auto">
          <a:xfrm>
            <a:off x="717552" y="6456363"/>
            <a:ext cx="217488" cy="304800"/>
            <a:chOff x="452" y="4067"/>
            <a:chExt cx="137" cy="192"/>
          </a:xfrm>
        </p:grpSpPr>
        <p:sp>
          <p:nvSpPr>
            <p:cNvPr id="45" name="Freeform 5"/>
            <p:cNvSpPr>
              <a:spLocks/>
            </p:cNvSpPr>
            <p:nvPr/>
          </p:nvSpPr>
          <p:spPr bwMode="auto">
            <a:xfrm>
              <a:off x="472" y="4077"/>
              <a:ext cx="117" cy="182"/>
            </a:xfrm>
            <a:custGeom>
              <a:avLst/>
              <a:gdLst>
                <a:gd name="T0" fmla="*/ 125 w 125"/>
                <a:gd name="T1" fmla="*/ 47 h 194"/>
                <a:gd name="T2" fmla="*/ 63 w 125"/>
                <a:gd name="T3" fmla="*/ 0 h 194"/>
                <a:gd name="T4" fmla="*/ 0 w 125"/>
                <a:gd name="T5" fmla="*/ 64 h 194"/>
                <a:gd name="T6" fmla="*/ 7 w 125"/>
                <a:gd name="T7" fmla="*/ 88 h 194"/>
                <a:gd name="T8" fmla="*/ 57 w 125"/>
                <a:gd name="T9" fmla="*/ 188 h 194"/>
                <a:gd name="T10" fmla="*/ 70 w 125"/>
                <a:gd name="T11" fmla="*/ 188 h 194"/>
                <a:gd name="T12" fmla="*/ 120 w 125"/>
                <a:gd name="T13" fmla="*/ 88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5" h="194">
                  <a:moveTo>
                    <a:pt x="125" y="47"/>
                  </a:moveTo>
                  <a:cubicBezTo>
                    <a:pt x="117" y="20"/>
                    <a:pt x="93" y="0"/>
                    <a:pt x="63" y="0"/>
                  </a:cubicBezTo>
                  <a:cubicBezTo>
                    <a:pt x="28" y="0"/>
                    <a:pt x="0" y="29"/>
                    <a:pt x="0" y="64"/>
                  </a:cubicBezTo>
                  <a:cubicBezTo>
                    <a:pt x="0" y="71"/>
                    <a:pt x="4" y="82"/>
                    <a:pt x="7" y="88"/>
                  </a:cubicBezTo>
                  <a:cubicBezTo>
                    <a:pt x="57" y="188"/>
                    <a:pt x="57" y="188"/>
                    <a:pt x="57" y="188"/>
                  </a:cubicBezTo>
                  <a:cubicBezTo>
                    <a:pt x="59" y="194"/>
                    <a:pt x="67" y="194"/>
                    <a:pt x="70" y="188"/>
                  </a:cubicBezTo>
                  <a:cubicBezTo>
                    <a:pt x="120" y="88"/>
                    <a:pt x="120" y="88"/>
                    <a:pt x="120" y="88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6" name="Freeform 6"/>
            <p:cNvSpPr>
              <a:spLocks noEditPoints="1"/>
            </p:cNvSpPr>
            <p:nvPr/>
          </p:nvSpPr>
          <p:spPr bwMode="auto">
            <a:xfrm>
              <a:off x="452" y="4067"/>
              <a:ext cx="127" cy="189"/>
            </a:xfrm>
            <a:custGeom>
              <a:avLst/>
              <a:gdLst>
                <a:gd name="T0" fmla="*/ 68 w 135"/>
                <a:gd name="T1" fmla="*/ 202 h 202"/>
                <a:gd name="T2" fmla="*/ 57 w 135"/>
                <a:gd name="T3" fmla="*/ 195 h 202"/>
                <a:gd name="T4" fmla="*/ 7 w 135"/>
                <a:gd name="T5" fmla="*/ 95 h 202"/>
                <a:gd name="T6" fmla="*/ 7 w 135"/>
                <a:gd name="T7" fmla="*/ 95 h 202"/>
                <a:gd name="T8" fmla="*/ 6 w 135"/>
                <a:gd name="T9" fmla="*/ 91 h 202"/>
                <a:gd name="T10" fmla="*/ 0 w 135"/>
                <a:gd name="T11" fmla="*/ 68 h 202"/>
                <a:gd name="T12" fmla="*/ 68 w 135"/>
                <a:gd name="T13" fmla="*/ 0 h 202"/>
                <a:gd name="T14" fmla="*/ 134 w 135"/>
                <a:gd name="T15" fmla="*/ 50 h 202"/>
                <a:gd name="T16" fmla="*/ 131 w 135"/>
                <a:gd name="T17" fmla="*/ 56 h 202"/>
                <a:gd name="T18" fmla="*/ 125 w 135"/>
                <a:gd name="T19" fmla="*/ 52 h 202"/>
                <a:gd name="T20" fmla="*/ 68 w 135"/>
                <a:gd name="T21" fmla="*/ 10 h 202"/>
                <a:gd name="T22" fmla="*/ 10 w 135"/>
                <a:gd name="T23" fmla="*/ 68 h 202"/>
                <a:gd name="T24" fmla="*/ 15 w 135"/>
                <a:gd name="T25" fmla="*/ 87 h 202"/>
                <a:gd name="T26" fmla="*/ 16 w 135"/>
                <a:gd name="T27" fmla="*/ 91 h 202"/>
                <a:gd name="T28" fmla="*/ 66 w 135"/>
                <a:gd name="T29" fmla="*/ 190 h 202"/>
                <a:gd name="T30" fmla="*/ 68 w 135"/>
                <a:gd name="T31" fmla="*/ 192 h 202"/>
                <a:gd name="T32" fmla="*/ 71 w 135"/>
                <a:gd name="T33" fmla="*/ 190 h 202"/>
                <a:gd name="T34" fmla="*/ 121 w 135"/>
                <a:gd name="T35" fmla="*/ 91 h 202"/>
                <a:gd name="T36" fmla="*/ 127 w 135"/>
                <a:gd name="T37" fmla="*/ 89 h 202"/>
                <a:gd name="T38" fmla="*/ 130 w 135"/>
                <a:gd name="T39" fmla="*/ 95 h 202"/>
                <a:gd name="T40" fmla="*/ 79 w 135"/>
                <a:gd name="T41" fmla="*/ 195 h 202"/>
                <a:gd name="T42" fmla="*/ 68 w 135"/>
                <a:gd name="T43" fmla="*/ 202 h 202"/>
                <a:gd name="T44" fmla="*/ 68 w 135"/>
                <a:gd name="T45" fmla="*/ 202 h 202"/>
                <a:gd name="T46" fmla="*/ 68 w 135"/>
                <a:gd name="T47" fmla="*/ 202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35" h="202">
                  <a:moveTo>
                    <a:pt x="68" y="202"/>
                  </a:moveTo>
                  <a:cubicBezTo>
                    <a:pt x="64" y="202"/>
                    <a:pt x="59" y="199"/>
                    <a:pt x="57" y="195"/>
                  </a:cubicBezTo>
                  <a:cubicBezTo>
                    <a:pt x="7" y="95"/>
                    <a:pt x="7" y="95"/>
                    <a:pt x="7" y="95"/>
                  </a:cubicBezTo>
                  <a:cubicBezTo>
                    <a:pt x="7" y="95"/>
                    <a:pt x="7" y="95"/>
                    <a:pt x="7" y="95"/>
                  </a:cubicBezTo>
                  <a:cubicBezTo>
                    <a:pt x="7" y="93"/>
                    <a:pt x="6" y="92"/>
                    <a:pt x="6" y="91"/>
                  </a:cubicBezTo>
                  <a:cubicBezTo>
                    <a:pt x="3" y="84"/>
                    <a:pt x="0" y="75"/>
                    <a:pt x="0" y="68"/>
                  </a:cubicBezTo>
                  <a:cubicBezTo>
                    <a:pt x="0" y="31"/>
                    <a:pt x="31" y="0"/>
                    <a:pt x="68" y="0"/>
                  </a:cubicBezTo>
                  <a:cubicBezTo>
                    <a:pt x="99" y="0"/>
                    <a:pt x="126" y="21"/>
                    <a:pt x="134" y="50"/>
                  </a:cubicBezTo>
                  <a:cubicBezTo>
                    <a:pt x="135" y="52"/>
                    <a:pt x="134" y="55"/>
                    <a:pt x="131" y="56"/>
                  </a:cubicBezTo>
                  <a:cubicBezTo>
                    <a:pt x="129" y="57"/>
                    <a:pt x="126" y="55"/>
                    <a:pt x="125" y="52"/>
                  </a:cubicBezTo>
                  <a:cubicBezTo>
                    <a:pt x="118" y="27"/>
                    <a:pt x="95" y="10"/>
                    <a:pt x="68" y="10"/>
                  </a:cubicBezTo>
                  <a:cubicBezTo>
                    <a:pt x="36" y="10"/>
                    <a:pt x="10" y="36"/>
                    <a:pt x="10" y="68"/>
                  </a:cubicBezTo>
                  <a:cubicBezTo>
                    <a:pt x="10" y="74"/>
                    <a:pt x="12" y="81"/>
                    <a:pt x="15" y="87"/>
                  </a:cubicBezTo>
                  <a:cubicBezTo>
                    <a:pt x="15" y="88"/>
                    <a:pt x="16" y="90"/>
                    <a:pt x="16" y="91"/>
                  </a:cubicBezTo>
                  <a:cubicBezTo>
                    <a:pt x="66" y="190"/>
                    <a:pt x="66" y="190"/>
                    <a:pt x="66" y="190"/>
                  </a:cubicBezTo>
                  <a:cubicBezTo>
                    <a:pt x="67" y="192"/>
                    <a:pt x="68" y="192"/>
                    <a:pt x="68" y="192"/>
                  </a:cubicBezTo>
                  <a:cubicBezTo>
                    <a:pt x="69" y="192"/>
                    <a:pt x="70" y="192"/>
                    <a:pt x="71" y="190"/>
                  </a:cubicBezTo>
                  <a:cubicBezTo>
                    <a:pt x="121" y="91"/>
                    <a:pt x="121" y="91"/>
                    <a:pt x="121" y="91"/>
                  </a:cubicBezTo>
                  <a:cubicBezTo>
                    <a:pt x="122" y="88"/>
                    <a:pt x="125" y="87"/>
                    <a:pt x="127" y="89"/>
                  </a:cubicBezTo>
                  <a:cubicBezTo>
                    <a:pt x="130" y="90"/>
                    <a:pt x="131" y="93"/>
                    <a:pt x="130" y="95"/>
                  </a:cubicBezTo>
                  <a:cubicBezTo>
                    <a:pt x="79" y="195"/>
                    <a:pt x="79" y="195"/>
                    <a:pt x="79" y="195"/>
                  </a:cubicBezTo>
                  <a:cubicBezTo>
                    <a:pt x="77" y="199"/>
                    <a:pt x="73" y="202"/>
                    <a:pt x="68" y="202"/>
                  </a:cubicBezTo>
                  <a:close/>
                  <a:moveTo>
                    <a:pt x="68" y="202"/>
                  </a:moveTo>
                  <a:cubicBezTo>
                    <a:pt x="68" y="202"/>
                    <a:pt x="68" y="202"/>
                    <a:pt x="68" y="202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7" name="Freeform 7"/>
            <p:cNvSpPr>
              <a:spLocks noEditPoints="1"/>
            </p:cNvSpPr>
            <p:nvPr/>
          </p:nvSpPr>
          <p:spPr bwMode="auto">
            <a:xfrm>
              <a:off x="490" y="4108"/>
              <a:ext cx="50" cy="75"/>
            </a:xfrm>
            <a:custGeom>
              <a:avLst/>
              <a:gdLst>
                <a:gd name="T0" fmla="*/ 0 w 53"/>
                <a:gd name="T1" fmla="*/ 22 h 80"/>
                <a:gd name="T2" fmla="*/ 3 w 53"/>
                <a:gd name="T3" fmla="*/ 12 h 80"/>
                <a:gd name="T4" fmla="*/ 12 w 53"/>
                <a:gd name="T5" fmla="*/ 3 h 80"/>
                <a:gd name="T6" fmla="*/ 27 w 53"/>
                <a:gd name="T7" fmla="*/ 0 h 80"/>
                <a:gd name="T8" fmla="*/ 40 w 53"/>
                <a:gd name="T9" fmla="*/ 3 h 80"/>
                <a:gd name="T10" fmla="*/ 50 w 53"/>
                <a:gd name="T11" fmla="*/ 11 h 80"/>
                <a:gd name="T12" fmla="*/ 53 w 53"/>
                <a:gd name="T13" fmla="*/ 21 h 80"/>
                <a:gd name="T14" fmla="*/ 51 w 53"/>
                <a:gd name="T15" fmla="*/ 29 h 80"/>
                <a:gd name="T16" fmla="*/ 47 w 53"/>
                <a:gd name="T17" fmla="*/ 35 h 80"/>
                <a:gd name="T18" fmla="*/ 38 w 53"/>
                <a:gd name="T19" fmla="*/ 43 h 80"/>
                <a:gd name="T20" fmla="*/ 35 w 53"/>
                <a:gd name="T21" fmla="*/ 46 h 80"/>
                <a:gd name="T22" fmla="*/ 33 w 53"/>
                <a:gd name="T23" fmla="*/ 48 h 80"/>
                <a:gd name="T24" fmla="*/ 32 w 53"/>
                <a:gd name="T25" fmla="*/ 50 h 80"/>
                <a:gd name="T26" fmla="*/ 31 w 53"/>
                <a:gd name="T27" fmla="*/ 54 h 80"/>
                <a:gd name="T28" fmla="*/ 25 w 53"/>
                <a:gd name="T29" fmla="*/ 60 h 80"/>
                <a:gd name="T30" fmla="*/ 20 w 53"/>
                <a:gd name="T31" fmla="*/ 58 h 80"/>
                <a:gd name="T32" fmla="*/ 19 w 53"/>
                <a:gd name="T33" fmla="*/ 52 h 80"/>
                <a:gd name="T34" fmla="*/ 20 w 53"/>
                <a:gd name="T35" fmla="*/ 45 h 80"/>
                <a:gd name="T36" fmla="*/ 24 w 53"/>
                <a:gd name="T37" fmla="*/ 39 h 80"/>
                <a:gd name="T38" fmla="*/ 30 w 53"/>
                <a:gd name="T39" fmla="*/ 33 h 80"/>
                <a:gd name="T40" fmla="*/ 35 w 53"/>
                <a:gd name="T41" fmla="*/ 29 h 80"/>
                <a:gd name="T42" fmla="*/ 37 w 53"/>
                <a:gd name="T43" fmla="*/ 25 h 80"/>
                <a:gd name="T44" fmla="*/ 38 w 53"/>
                <a:gd name="T45" fmla="*/ 21 h 80"/>
                <a:gd name="T46" fmla="*/ 35 w 53"/>
                <a:gd name="T47" fmla="*/ 14 h 80"/>
                <a:gd name="T48" fmla="*/ 27 w 53"/>
                <a:gd name="T49" fmla="*/ 11 h 80"/>
                <a:gd name="T50" fmla="*/ 18 w 53"/>
                <a:gd name="T51" fmla="*/ 14 h 80"/>
                <a:gd name="T52" fmla="*/ 14 w 53"/>
                <a:gd name="T53" fmla="*/ 23 h 80"/>
                <a:gd name="T54" fmla="*/ 7 w 53"/>
                <a:gd name="T55" fmla="*/ 29 h 80"/>
                <a:gd name="T56" fmla="*/ 2 w 53"/>
                <a:gd name="T57" fmla="*/ 27 h 80"/>
                <a:gd name="T58" fmla="*/ 0 w 53"/>
                <a:gd name="T59" fmla="*/ 22 h 80"/>
                <a:gd name="T60" fmla="*/ 26 w 53"/>
                <a:gd name="T61" fmla="*/ 80 h 80"/>
                <a:gd name="T62" fmla="*/ 20 w 53"/>
                <a:gd name="T63" fmla="*/ 78 h 80"/>
                <a:gd name="T64" fmla="*/ 18 w 53"/>
                <a:gd name="T65" fmla="*/ 72 h 80"/>
                <a:gd name="T66" fmla="*/ 20 w 53"/>
                <a:gd name="T67" fmla="*/ 67 h 80"/>
                <a:gd name="T68" fmla="*/ 26 w 53"/>
                <a:gd name="T69" fmla="*/ 64 h 80"/>
                <a:gd name="T70" fmla="*/ 31 w 53"/>
                <a:gd name="T71" fmla="*/ 67 h 80"/>
                <a:gd name="T72" fmla="*/ 34 w 53"/>
                <a:gd name="T73" fmla="*/ 72 h 80"/>
                <a:gd name="T74" fmla="*/ 31 w 53"/>
                <a:gd name="T75" fmla="*/ 78 h 80"/>
                <a:gd name="T76" fmla="*/ 26 w 53"/>
                <a:gd name="T77" fmla="*/ 80 h 80"/>
                <a:gd name="T78" fmla="*/ 26 w 53"/>
                <a:gd name="T79" fmla="*/ 80 h 80"/>
                <a:gd name="T80" fmla="*/ 26 w 53"/>
                <a:gd name="T81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3" h="80">
                  <a:moveTo>
                    <a:pt x="0" y="22"/>
                  </a:moveTo>
                  <a:cubicBezTo>
                    <a:pt x="0" y="19"/>
                    <a:pt x="1" y="15"/>
                    <a:pt x="3" y="12"/>
                  </a:cubicBezTo>
                  <a:cubicBezTo>
                    <a:pt x="5" y="9"/>
                    <a:pt x="8" y="6"/>
                    <a:pt x="12" y="3"/>
                  </a:cubicBezTo>
                  <a:cubicBezTo>
                    <a:pt x="17" y="1"/>
                    <a:pt x="21" y="0"/>
                    <a:pt x="27" y="0"/>
                  </a:cubicBezTo>
                  <a:cubicBezTo>
                    <a:pt x="32" y="0"/>
                    <a:pt x="37" y="1"/>
                    <a:pt x="40" y="3"/>
                  </a:cubicBezTo>
                  <a:cubicBezTo>
                    <a:pt x="44" y="5"/>
                    <a:pt x="47" y="7"/>
                    <a:pt x="50" y="11"/>
                  </a:cubicBezTo>
                  <a:cubicBezTo>
                    <a:pt x="52" y="14"/>
                    <a:pt x="53" y="17"/>
                    <a:pt x="53" y="21"/>
                  </a:cubicBezTo>
                  <a:cubicBezTo>
                    <a:pt x="53" y="24"/>
                    <a:pt x="52" y="27"/>
                    <a:pt x="51" y="29"/>
                  </a:cubicBezTo>
                  <a:cubicBezTo>
                    <a:pt x="50" y="31"/>
                    <a:pt x="48" y="33"/>
                    <a:pt x="47" y="35"/>
                  </a:cubicBezTo>
                  <a:cubicBezTo>
                    <a:pt x="45" y="37"/>
                    <a:pt x="42" y="39"/>
                    <a:pt x="38" y="43"/>
                  </a:cubicBezTo>
                  <a:cubicBezTo>
                    <a:pt x="36" y="44"/>
                    <a:pt x="35" y="45"/>
                    <a:pt x="35" y="46"/>
                  </a:cubicBezTo>
                  <a:cubicBezTo>
                    <a:pt x="34" y="47"/>
                    <a:pt x="33" y="48"/>
                    <a:pt x="33" y="48"/>
                  </a:cubicBezTo>
                  <a:cubicBezTo>
                    <a:pt x="33" y="49"/>
                    <a:pt x="32" y="50"/>
                    <a:pt x="32" y="50"/>
                  </a:cubicBezTo>
                  <a:cubicBezTo>
                    <a:pt x="32" y="51"/>
                    <a:pt x="32" y="52"/>
                    <a:pt x="31" y="54"/>
                  </a:cubicBezTo>
                  <a:cubicBezTo>
                    <a:pt x="31" y="58"/>
                    <a:pt x="29" y="60"/>
                    <a:pt x="25" y="60"/>
                  </a:cubicBezTo>
                  <a:cubicBezTo>
                    <a:pt x="23" y="60"/>
                    <a:pt x="22" y="59"/>
                    <a:pt x="20" y="58"/>
                  </a:cubicBezTo>
                  <a:cubicBezTo>
                    <a:pt x="19" y="57"/>
                    <a:pt x="19" y="55"/>
                    <a:pt x="19" y="52"/>
                  </a:cubicBezTo>
                  <a:cubicBezTo>
                    <a:pt x="19" y="49"/>
                    <a:pt x="19" y="47"/>
                    <a:pt x="20" y="45"/>
                  </a:cubicBezTo>
                  <a:cubicBezTo>
                    <a:pt x="21" y="43"/>
                    <a:pt x="22" y="41"/>
                    <a:pt x="24" y="39"/>
                  </a:cubicBezTo>
                  <a:cubicBezTo>
                    <a:pt x="25" y="37"/>
                    <a:pt x="27" y="35"/>
                    <a:pt x="30" y="33"/>
                  </a:cubicBezTo>
                  <a:cubicBezTo>
                    <a:pt x="32" y="31"/>
                    <a:pt x="34" y="30"/>
                    <a:pt x="35" y="29"/>
                  </a:cubicBezTo>
                  <a:cubicBezTo>
                    <a:pt x="36" y="28"/>
                    <a:pt x="36" y="27"/>
                    <a:pt x="37" y="25"/>
                  </a:cubicBezTo>
                  <a:cubicBezTo>
                    <a:pt x="38" y="24"/>
                    <a:pt x="38" y="23"/>
                    <a:pt x="38" y="21"/>
                  </a:cubicBezTo>
                  <a:cubicBezTo>
                    <a:pt x="38" y="18"/>
                    <a:pt x="37" y="16"/>
                    <a:pt x="35" y="14"/>
                  </a:cubicBezTo>
                  <a:cubicBezTo>
                    <a:pt x="33" y="12"/>
                    <a:pt x="30" y="11"/>
                    <a:pt x="27" y="11"/>
                  </a:cubicBezTo>
                  <a:cubicBezTo>
                    <a:pt x="23" y="11"/>
                    <a:pt x="20" y="12"/>
                    <a:pt x="18" y="14"/>
                  </a:cubicBezTo>
                  <a:cubicBezTo>
                    <a:pt x="17" y="16"/>
                    <a:pt x="15" y="19"/>
                    <a:pt x="14" y="23"/>
                  </a:cubicBezTo>
                  <a:cubicBezTo>
                    <a:pt x="13" y="27"/>
                    <a:pt x="10" y="29"/>
                    <a:pt x="7" y="29"/>
                  </a:cubicBezTo>
                  <a:cubicBezTo>
                    <a:pt x="5" y="29"/>
                    <a:pt x="3" y="28"/>
                    <a:pt x="2" y="27"/>
                  </a:cubicBezTo>
                  <a:cubicBezTo>
                    <a:pt x="1" y="25"/>
                    <a:pt x="0" y="24"/>
                    <a:pt x="0" y="22"/>
                  </a:cubicBezTo>
                  <a:close/>
                  <a:moveTo>
                    <a:pt x="26" y="80"/>
                  </a:moveTo>
                  <a:cubicBezTo>
                    <a:pt x="24" y="80"/>
                    <a:pt x="22" y="79"/>
                    <a:pt x="20" y="78"/>
                  </a:cubicBezTo>
                  <a:cubicBezTo>
                    <a:pt x="18" y="77"/>
                    <a:pt x="18" y="75"/>
                    <a:pt x="18" y="72"/>
                  </a:cubicBezTo>
                  <a:cubicBezTo>
                    <a:pt x="18" y="70"/>
                    <a:pt x="18" y="68"/>
                    <a:pt x="20" y="67"/>
                  </a:cubicBezTo>
                  <a:cubicBezTo>
                    <a:pt x="22" y="65"/>
                    <a:pt x="23" y="64"/>
                    <a:pt x="26" y="64"/>
                  </a:cubicBezTo>
                  <a:cubicBezTo>
                    <a:pt x="28" y="64"/>
                    <a:pt x="30" y="65"/>
                    <a:pt x="31" y="67"/>
                  </a:cubicBezTo>
                  <a:cubicBezTo>
                    <a:pt x="33" y="68"/>
                    <a:pt x="34" y="70"/>
                    <a:pt x="34" y="72"/>
                  </a:cubicBezTo>
                  <a:cubicBezTo>
                    <a:pt x="34" y="75"/>
                    <a:pt x="33" y="77"/>
                    <a:pt x="31" y="78"/>
                  </a:cubicBezTo>
                  <a:cubicBezTo>
                    <a:pt x="30" y="79"/>
                    <a:pt x="28" y="80"/>
                    <a:pt x="26" y="80"/>
                  </a:cubicBezTo>
                  <a:close/>
                  <a:moveTo>
                    <a:pt x="26" y="80"/>
                  </a:moveTo>
                  <a:cubicBezTo>
                    <a:pt x="26" y="80"/>
                    <a:pt x="26" y="80"/>
                    <a:pt x="26" y="8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48" name="CaixaDeTexto 47"/>
          <p:cNvSpPr txBox="1"/>
          <p:nvPr/>
        </p:nvSpPr>
        <p:spPr>
          <a:xfrm>
            <a:off x="963614" y="6450177"/>
            <a:ext cx="1051262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100" b="1" dirty="0">
                <a:solidFill>
                  <a:schemeClr val="bg1"/>
                </a:solidFill>
              </a:rPr>
              <a:t>p8</a:t>
            </a:r>
            <a:r>
              <a:rPr lang="pt-BR" sz="1100" dirty="0">
                <a:solidFill>
                  <a:schemeClr val="bg1"/>
                </a:solidFill>
              </a:rPr>
              <a:t>.Em uma escala onde 0 significa que o(a) Sr.(a) tem uma imagem muito negativa e 10 uma imagem muito positiva, que nota daria para a imagem que o(a) Sr.(a) tem do Sebrae?</a:t>
            </a:r>
          </a:p>
        </p:txBody>
      </p:sp>
      <p:sp>
        <p:nvSpPr>
          <p:cNvPr id="35" name="CaixaDeTexto 34"/>
          <p:cNvSpPr txBox="1"/>
          <p:nvPr/>
        </p:nvSpPr>
        <p:spPr>
          <a:xfrm>
            <a:off x="2954397" y="2670995"/>
            <a:ext cx="511680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pt-BR" sz="1100" b="1" dirty="0">
                <a:solidFill>
                  <a:schemeClr val="bg1">
                    <a:lumMod val="50000"/>
                  </a:schemeClr>
                </a:solidFill>
              </a:rPr>
              <a:t>6.963</a:t>
            </a:r>
          </a:p>
        </p:txBody>
      </p:sp>
      <p:sp>
        <p:nvSpPr>
          <p:cNvPr id="38" name="CaixaDeTexto 37"/>
          <p:cNvSpPr txBox="1"/>
          <p:nvPr/>
        </p:nvSpPr>
        <p:spPr>
          <a:xfrm>
            <a:off x="5001870" y="2670995"/>
            <a:ext cx="511679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pt-BR" sz="1100" b="1" dirty="0">
                <a:solidFill>
                  <a:schemeClr val="bg1">
                    <a:lumMod val="50000"/>
                  </a:schemeClr>
                </a:solidFill>
              </a:rPr>
              <a:t>4.559</a:t>
            </a:r>
          </a:p>
        </p:txBody>
      </p:sp>
      <p:sp>
        <p:nvSpPr>
          <p:cNvPr id="39" name="CaixaDeTexto 38"/>
          <p:cNvSpPr txBox="1"/>
          <p:nvPr/>
        </p:nvSpPr>
        <p:spPr>
          <a:xfrm>
            <a:off x="2899954" y="5455598"/>
            <a:ext cx="511680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pt-BR" sz="1100" b="1" dirty="0">
                <a:solidFill>
                  <a:schemeClr val="bg1">
                    <a:lumMod val="50000"/>
                  </a:schemeClr>
                </a:solidFill>
              </a:rPr>
              <a:t>6.313</a:t>
            </a:r>
          </a:p>
        </p:txBody>
      </p:sp>
      <p:sp>
        <p:nvSpPr>
          <p:cNvPr id="49" name="CaixaDeTexto 48"/>
          <p:cNvSpPr txBox="1"/>
          <p:nvPr/>
        </p:nvSpPr>
        <p:spPr>
          <a:xfrm>
            <a:off x="4773816" y="5455598"/>
            <a:ext cx="511679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pt-BR" sz="1100" b="1" dirty="0">
                <a:solidFill>
                  <a:schemeClr val="bg1">
                    <a:lumMod val="50000"/>
                  </a:schemeClr>
                </a:solidFill>
              </a:rPr>
              <a:t>3.805</a:t>
            </a:r>
          </a:p>
        </p:txBody>
      </p:sp>
      <p:sp>
        <p:nvSpPr>
          <p:cNvPr id="50" name="CaixaDeTexto 49"/>
          <p:cNvSpPr txBox="1"/>
          <p:nvPr/>
        </p:nvSpPr>
        <p:spPr>
          <a:xfrm>
            <a:off x="6808962" y="5455598"/>
            <a:ext cx="511680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pt-BR" sz="1100" b="1" dirty="0">
                <a:solidFill>
                  <a:schemeClr val="bg1">
                    <a:lumMod val="50000"/>
                  </a:schemeClr>
                </a:solidFill>
              </a:rPr>
              <a:t>1.404</a:t>
            </a:r>
          </a:p>
        </p:txBody>
      </p:sp>
      <p:sp>
        <p:nvSpPr>
          <p:cNvPr id="51" name="Espaço Reservado para Conteúdo 2"/>
          <p:cNvSpPr txBox="1">
            <a:spLocks/>
          </p:cNvSpPr>
          <p:nvPr/>
        </p:nvSpPr>
        <p:spPr>
          <a:xfrm>
            <a:off x="6624000" y="1070956"/>
            <a:ext cx="4939482" cy="977652"/>
          </a:xfrm>
          <a:prstGeom prst="rect">
            <a:avLst/>
          </a:prstGeom>
        </p:spPr>
        <p:txBody>
          <a:bodyPr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Clr>
                <a:schemeClr val="bg2">
                  <a:lumMod val="90000"/>
                </a:schemeClr>
              </a:buClr>
            </a:pPr>
            <a:r>
              <a:rPr lang="pt-BR" sz="1600" dirty="0">
                <a:solidFill>
                  <a:schemeClr val="accent5">
                    <a:lumMod val="50000"/>
                  </a:schemeClr>
                </a:solidFill>
              </a:rPr>
              <a:t>positivo as notas da imagem do Sebrae serem mais elevadas para os ‘clientes’, sinalizando o reconhecimento da qualidade dos serviços</a:t>
            </a:r>
          </a:p>
        </p:txBody>
      </p:sp>
      <p:sp>
        <p:nvSpPr>
          <p:cNvPr id="52" name="Espaço Reservado para Conteúdo 2"/>
          <p:cNvSpPr txBox="1">
            <a:spLocks/>
          </p:cNvSpPr>
          <p:nvPr/>
        </p:nvSpPr>
        <p:spPr>
          <a:xfrm>
            <a:off x="7995207" y="3322137"/>
            <a:ext cx="3873724" cy="1450366"/>
          </a:xfrm>
          <a:prstGeom prst="rect">
            <a:avLst/>
          </a:prstGeom>
        </p:spPr>
        <p:txBody>
          <a:bodyPr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Clr>
                <a:schemeClr val="bg2">
                  <a:lumMod val="90000"/>
                </a:schemeClr>
              </a:buClr>
            </a:pPr>
            <a:r>
              <a:rPr lang="pt-BR" sz="1600" dirty="0">
                <a:solidFill>
                  <a:schemeClr val="accent5">
                    <a:lumMod val="50000"/>
                  </a:schemeClr>
                </a:solidFill>
              </a:rPr>
              <a:t>a avaliação da imagem ainda tende a diminuir quanto maior o porte das empresas, conforme também apurado nos anos anteriores, mas esse </a:t>
            </a:r>
            <a:r>
              <a:rPr lang="pt-BR" sz="1600" i="1" dirty="0">
                <a:solidFill>
                  <a:schemeClr val="accent5">
                    <a:lumMod val="50000"/>
                  </a:schemeClr>
                </a:solidFill>
              </a:rPr>
              <a:t>gap</a:t>
            </a:r>
            <a:r>
              <a:rPr lang="pt-BR" sz="1600" dirty="0">
                <a:solidFill>
                  <a:schemeClr val="accent5">
                    <a:lumMod val="50000"/>
                  </a:schemeClr>
                </a:solidFill>
              </a:rPr>
              <a:t> já vem se reduzindo, e de forma consistente</a:t>
            </a:r>
          </a:p>
        </p:txBody>
      </p:sp>
      <p:grpSp>
        <p:nvGrpSpPr>
          <p:cNvPr id="71" name="disparo historico"/>
          <p:cNvGrpSpPr/>
          <p:nvPr/>
        </p:nvGrpSpPr>
        <p:grpSpPr>
          <a:xfrm>
            <a:off x="753345" y="5702399"/>
            <a:ext cx="1069593" cy="497735"/>
            <a:chOff x="10807700" y="5128364"/>
            <a:chExt cx="1069593" cy="497735"/>
          </a:xfrm>
        </p:grpSpPr>
        <p:sp>
          <p:nvSpPr>
            <p:cNvPr id="72" name="Espaço Reservado para Conteúdo 2"/>
            <p:cNvSpPr txBox="1">
              <a:spLocks/>
            </p:cNvSpPr>
            <p:nvPr/>
          </p:nvSpPr>
          <p:spPr>
            <a:xfrm>
              <a:off x="11076410" y="5128364"/>
              <a:ext cx="800883" cy="376784"/>
            </a:xfrm>
            <a:prstGeom prst="rect">
              <a:avLst/>
            </a:prstGeom>
          </p:spPr>
          <p:txBody>
            <a:bodyPr/>
            <a:lstStyle>
              <a:lvl1pPr marL="228600" indent="-228600" algn="l" defTabSz="914400" rtl="0" eaLnBrk="1" latinLnBrk="0" hangingPunct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400" kern="1200">
                  <a:solidFill>
                    <a:srgbClr val="002060"/>
                  </a:solidFill>
                  <a:latin typeface="Arial Narrow" panose="020B0606020202030204" pitchFamily="34" charset="0"/>
                  <a:ea typeface="+mn-ea"/>
                  <a:cs typeface="+mn-cs"/>
                </a:defRPr>
              </a:lvl1pPr>
              <a:lvl2pPr marL="685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 kern="1200">
                  <a:solidFill>
                    <a:srgbClr val="002060"/>
                  </a:solidFill>
                  <a:latin typeface="Arial Narrow" panose="020B0606020202030204" pitchFamily="34" charset="0"/>
                  <a:ea typeface="+mn-ea"/>
                  <a:cs typeface="+mn-cs"/>
                </a:defRPr>
              </a:lvl2pPr>
              <a:lvl3pPr marL="1143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 kern="1200">
                  <a:solidFill>
                    <a:srgbClr val="002060"/>
                  </a:solidFill>
                  <a:latin typeface="Arial Narrow" panose="020B0606020202030204" pitchFamily="34" charset="0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 kern="1200">
                  <a:solidFill>
                    <a:srgbClr val="002060"/>
                  </a:solidFill>
                  <a:latin typeface="Arial Narrow" panose="020B0606020202030204" pitchFamily="34" charset="0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 kern="1200">
                  <a:solidFill>
                    <a:srgbClr val="002060"/>
                  </a:solidFill>
                  <a:latin typeface="Arial Narrow" panose="020B0606020202030204" pitchFamily="34" charset="0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lnSpc>
                  <a:spcPct val="100000"/>
                </a:lnSpc>
                <a:buNone/>
              </a:pPr>
              <a:r>
                <a:rPr lang="pt-BR" sz="1200" b="1" dirty="0">
                  <a:solidFill>
                    <a:schemeClr val="accent1">
                      <a:lumMod val="75000"/>
                    </a:schemeClr>
                  </a:solidFill>
                  <a:latin typeface="+mn-lt"/>
                </a:rPr>
                <a:t>ver histórico</a:t>
              </a:r>
            </a:p>
          </p:txBody>
        </p:sp>
        <p:pic>
          <p:nvPicPr>
            <p:cNvPr id="73" name="Imagem 72"/>
            <p:cNvPicPr>
              <a:picLocks noChangeAspect="1"/>
            </p:cNvPicPr>
            <p:nvPr/>
          </p:nvPicPr>
          <p:blipFill>
            <a:blip r:embed="rId15"/>
            <a:stretch>
              <a:fillRect/>
            </a:stretch>
          </p:blipFill>
          <p:spPr>
            <a:xfrm>
              <a:off x="10900443" y="5223781"/>
              <a:ext cx="222928" cy="295539"/>
            </a:xfrm>
            <a:prstGeom prst="rect">
              <a:avLst/>
            </a:prstGeom>
          </p:spPr>
        </p:pic>
        <p:sp>
          <p:nvSpPr>
            <p:cNvPr id="74" name="Retângulo 73"/>
            <p:cNvSpPr/>
            <p:nvPr/>
          </p:nvSpPr>
          <p:spPr>
            <a:xfrm>
              <a:off x="10807700" y="5140272"/>
              <a:ext cx="1037126" cy="485827"/>
            </a:xfrm>
            <a:prstGeom prst="rect">
              <a:avLst/>
            </a:prstGeom>
            <a:solidFill>
              <a:srgbClr val="FFFFFF">
                <a:alpha val="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aphicFrame>
        <p:nvGraphicFramePr>
          <p:cNvPr id="9" name="Tabela 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686870009"/>
              </p:ext>
            </p:extLst>
          </p:nvPr>
        </p:nvGraphicFramePr>
        <p:xfrm>
          <a:off x="2514582" y="2870487"/>
          <a:ext cx="1391310" cy="5486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95655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695655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274320">
                <a:tc>
                  <a:txBody>
                    <a:bodyPr/>
                    <a:lstStyle/>
                    <a:p>
                      <a:pPr algn="ctr"/>
                      <a:r>
                        <a:rPr lang="pt-BR" sz="1200" dirty="0">
                          <a:solidFill>
                            <a:schemeClr val="bg2">
                              <a:lumMod val="50000"/>
                            </a:schemeClr>
                          </a:solidFill>
                        </a:rPr>
                        <a:t>2015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ap="flat" cmpd="sng" algn="ctr">
                      <a:solidFill>
                        <a:srgbClr val="FECF8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BR" sz="1200" dirty="0">
                          <a:solidFill>
                            <a:schemeClr val="bg2">
                              <a:lumMod val="50000"/>
                            </a:schemeClr>
                          </a:solidFill>
                        </a:rPr>
                        <a:t>2014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ap="flat" cmpd="sng" algn="ctr">
                      <a:solidFill>
                        <a:srgbClr val="FEE79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274320">
                <a:tc>
                  <a:txBody>
                    <a:bodyPr/>
                    <a:lstStyle/>
                    <a:p>
                      <a:pPr algn="ctr"/>
                      <a:r>
                        <a:rPr lang="pt-BR" sz="1200" b="1" dirty="0">
                          <a:solidFill>
                            <a:schemeClr val="bg2">
                              <a:lumMod val="50000"/>
                            </a:schemeClr>
                          </a:solidFill>
                        </a:rPr>
                        <a:t>8,54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38100" cap="flat" cmpd="sng" algn="ctr">
                      <a:solidFill>
                        <a:srgbClr val="FECF8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BR" sz="1200" b="1" dirty="0">
                          <a:solidFill>
                            <a:schemeClr val="bg2">
                              <a:lumMod val="50000"/>
                            </a:schemeClr>
                          </a:solidFill>
                        </a:rPr>
                        <a:t>8,36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38100" cap="flat" cmpd="sng" algn="ctr">
                      <a:solidFill>
                        <a:srgbClr val="FEE79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</a:tbl>
          </a:graphicData>
        </a:graphic>
      </p:graphicFrame>
      <p:graphicFrame>
        <p:nvGraphicFramePr>
          <p:cNvPr id="75" name="Tabela 7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518653417"/>
              </p:ext>
            </p:extLst>
          </p:nvPr>
        </p:nvGraphicFramePr>
        <p:xfrm>
          <a:off x="4592699" y="2870487"/>
          <a:ext cx="1391310" cy="5486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95655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695655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274320">
                <a:tc>
                  <a:txBody>
                    <a:bodyPr/>
                    <a:lstStyle/>
                    <a:p>
                      <a:pPr algn="ctr"/>
                      <a:r>
                        <a:rPr lang="pt-BR" sz="1200" dirty="0">
                          <a:solidFill>
                            <a:schemeClr val="bg2">
                              <a:lumMod val="50000"/>
                            </a:schemeClr>
                          </a:solidFill>
                        </a:rPr>
                        <a:t>2015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ap="flat" cmpd="sng" algn="ctr">
                      <a:solidFill>
                        <a:srgbClr val="FECF8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BR" sz="1200" dirty="0">
                          <a:solidFill>
                            <a:schemeClr val="bg2">
                              <a:lumMod val="50000"/>
                            </a:schemeClr>
                          </a:solidFill>
                        </a:rPr>
                        <a:t>2014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ap="flat" cmpd="sng" algn="ctr">
                      <a:solidFill>
                        <a:srgbClr val="FEE79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274320">
                <a:tc>
                  <a:txBody>
                    <a:bodyPr/>
                    <a:lstStyle/>
                    <a:p>
                      <a:pPr algn="ctr"/>
                      <a:r>
                        <a:rPr lang="pt-BR" sz="1200" b="1" dirty="0">
                          <a:solidFill>
                            <a:schemeClr val="bg2">
                              <a:lumMod val="50000"/>
                            </a:schemeClr>
                          </a:solidFill>
                        </a:rPr>
                        <a:t>8,00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38100" cap="flat" cmpd="sng" algn="ctr">
                      <a:solidFill>
                        <a:srgbClr val="FECF8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BR" sz="1200" b="1" dirty="0">
                          <a:solidFill>
                            <a:schemeClr val="bg2">
                              <a:lumMod val="50000"/>
                            </a:schemeClr>
                          </a:solidFill>
                        </a:rPr>
                        <a:t>7,94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38100" cap="flat" cmpd="sng" algn="ctr">
                      <a:solidFill>
                        <a:srgbClr val="FEE79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</a:tbl>
          </a:graphicData>
        </a:graphic>
      </p:graphicFrame>
      <p:graphicFrame>
        <p:nvGraphicFramePr>
          <p:cNvPr id="76" name="Tabela 7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075066670"/>
              </p:ext>
            </p:extLst>
          </p:nvPr>
        </p:nvGraphicFramePr>
        <p:xfrm>
          <a:off x="2456998" y="5704584"/>
          <a:ext cx="1391310" cy="5486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95655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695655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274320">
                <a:tc>
                  <a:txBody>
                    <a:bodyPr/>
                    <a:lstStyle/>
                    <a:p>
                      <a:pPr algn="ctr"/>
                      <a:r>
                        <a:rPr lang="pt-BR" sz="1200" dirty="0">
                          <a:solidFill>
                            <a:schemeClr val="bg2">
                              <a:lumMod val="50000"/>
                            </a:schemeClr>
                          </a:solidFill>
                        </a:rPr>
                        <a:t>2015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ap="flat" cmpd="sng" algn="ctr">
                      <a:solidFill>
                        <a:srgbClr val="FECF8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BR" sz="1200" dirty="0">
                          <a:solidFill>
                            <a:schemeClr val="bg2">
                              <a:lumMod val="50000"/>
                            </a:schemeClr>
                          </a:solidFill>
                        </a:rPr>
                        <a:t>2014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ap="flat" cmpd="sng" algn="ctr">
                      <a:solidFill>
                        <a:srgbClr val="FEE79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274320">
                <a:tc>
                  <a:txBody>
                    <a:bodyPr/>
                    <a:lstStyle/>
                    <a:p>
                      <a:pPr algn="ctr"/>
                      <a:r>
                        <a:rPr lang="pt-BR" sz="1200" b="1" dirty="0">
                          <a:solidFill>
                            <a:schemeClr val="bg2">
                              <a:lumMod val="50000"/>
                            </a:schemeClr>
                          </a:solidFill>
                        </a:rPr>
                        <a:t>8,47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38100" cap="flat" cmpd="sng" algn="ctr">
                      <a:solidFill>
                        <a:srgbClr val="FECF8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BR" sz="1200" b="1" dirty="0">
                          <a:solidFill>
                            <a:schemeClr val="bg2">
                              <a:lumMod val="50000"/>
                            </a:schemeClr>
                          </a:solidFill>
                        </a:rPr>
                        <a:t>8,43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38100" cap="flat" cmpd="sng" algn="ctr">
                      <a:solidFill>
                        <a:srgbClr val="FEE79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</a:tbl>
          </a:graphicData>
        </a:graphic>
      </p:graphicFrame>
      <p:graphicFrame>
        <p:nvGraphicFramePr>
          <p:cNvPr id="77" name="Tabela 7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953549643"/>
              </p:ext>
            </p:extLst>
          </p:nvPr>
        </p:nvGraphicFramePr>
        <p:xfrm>
          <a:off x="4447614" y="5687828"/>
          <a:ext cx="1391310" cy="5486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95655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695655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274320">
                <a:tc>
                  <a:txBody>
                    <a:bodyPr/>
                    <a:lstStyle/>
                    <a:p>
                      <a:pPr algn="ctr"/>
                      <a:r>
                        <a:rPr lang="pt-BR" sz="1200" dirty="0">
                          <a:solidFill>
                            <a:schemeClr val="bg2">
                              <a:lumMod val="50000"/>
                            </a:schemeClr>
                          </a:solidFill>
                        </a:rPr>
                        <a:t>2015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ap="flat" cmpd="sng" algn="ctr">
                      <a:solidFill>
                        <a:srgbClr val="FECF8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BR" sz="1200" dirty="0">
                          <a:solidFill>
                            <a:schemeClr val="bg2">
                              <a:lumMod val="50000"/>
                            </a:schemeClr>
                          </a:solidFill>
                        </a:rPr>
                        <a:t>2014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ap="flat" cmpd="sng" algn="ctr">
                      <a:solidFill>
                        <a:srgbClr val="FEE79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274320">
                <a:tc>
                  <a:txBody>
                    <a:bodyPr/>
                    <a:lstStyle/>
                    <a:p>
                      <a:pPr algn="ctr"/>
                      <a:r>
                        <a:rPr lang="pt-BR" sz="1200" b="1" dirty="0">
                          <a:solidFill>
                            <a:schemeClr val="bg2">
                              <a:lumMod val="50000"/>
                            </a:schemeClr>
                          </a:solidFill>
                        </a:rPr>
                        <a:t>7,76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38100" cap="flat" cmpd="sng" algn="ctr">
                      <a:solidFill>
                        <a:srgbClr val="FECF8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BR" sz="1200" b="1" dirty="0">
                          <a:solidFill>
                            <a:schemeClr val="bg2">
                              <a:lumMod val="50000"/>
                            </a:schemeClr>
                          </a:solidFill>
                        </a:rPr>
                        <a:t>7,69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38100" cap="flat" cmpd="sng" algn="ctr">
                      <a:solidFill>
                        <a:srgbClr val="FEE79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</a:tbl>
          </a:graphicData>
        </a:graphic>
      </p:graphicFrame>
      <p:graphicFrame>
        <p:nvGraphicFramePr>
          <p:cNvPr id="78" name="Tabela 7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53747127"/>
              </p:ext>
            </p:extLst>
          </p:nvPr>
        </p:nvGraphicFramePr>
        <p:xfrm>
          <a:off x="6389080" y="5687828"/>
          <a:ext cx="1391310" cy="5486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95655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695655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274320">
                <a:tc>
                  <a:txBody>
                    <a:bodyPr/>
                    <a:lstStyle/>
                    <a:p>
                      <a:pPr algn="ctr"/>
                      <a:r>
                        <a:rPr lang="pt-BR" sz="1200" dirty="0">
                          <a:solidFill>
                            <a:schemeClr val="bg2">
                              <a:lumMod val="50000"/>
                            </a:schemeClr>
                          </a:solidFill>
                        </a:rPr>
                        <a:t>2015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ap="flat" cmpd="sng" algn="ctr">
                      <a:solidFill>
                        <a:srgbClr val="FECF8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BR" sz="1200" dirty="0">
                          <a:solidFill>
                            <a:schemeClr val="bg2">
                              <a:lumMod val="50000"/>
                            </a:schemeClr>
                          </a:solidFill>
                        </a:rPr>
                        <a:t>2014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ap="flat" cmpd="sng" algn="ctr">
                      <a:solidFill>
                        <a:srgbClr val="FEE79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274320">
                <a:tc>
                  <a:txBody>
                    <a:bodyPr/>
                    <a:lstStyle/>
                    <a:p>
                      <a:pPr algn="ctr"/>
                      <a:r>
                        <a:rPr lang="pt-BR" sz="1200" b="1" dirty="0">
                          <a:solidFill>
                            <a:schemeClr val="bg2">
                              <a:lumMod val="50000"/>
                            </a:schemeClr>
                          </a:solidFill>
                        </a:rPr>
                        <a:t>7,65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38100" cap="flat" cmpd="sng" algn="ctr">
                      <a:solidFill>
                        <a:srgbClr val="FECF8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BR" sz="1200" b="1" dirty="0">
                          <a:solidFill>
                            <a:schemeClr val="bg2">
                              <a:lumMod val="50000"/>
                            </a:schemeClr>
                          </a:solidFill>
                        </a:rPr>
                        <a:t>7,54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38100" cap="flat" cmpd="sng" algn="ctr">
                      <a:solidFill>
                        <a:srgbClr val="FEE79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</a:tbl>
          </a:graphicData>
        </a:graphic>
      </p:graphicFrame>
      <p:sp>
        <p:nvSpPr>
          <p:cNvPr id="53" name="Espaço Reservado para Conteúdo 2"/>
          <p:cNvSpPr txBox="1">
            <a:spLocks/>
          </p:cNvSpPr>
          <p:nvPr/>
        </p:nvSpPr>
        <p:spPr>
          <a:xfrm>
            <a:off x="6624000" y="2072699"/>
            <a:ext cx="4939482" cy="1186395"/>
          </a:xfrm>
          <a:prstGeom prst="rect">
            <a:avLst/>
          </a:prstGeom>
        </p:spPr>
        <p:txBody>
          <a:bodyPr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Clr>
                <a:schemeClr val="bg2">
                  <a:lumMod val="90000"/>
                </a:schemeClr>
              </a:buClr>
            </a:pPr>
            <a:r>
              <a:rPr lang="pt-BR" sz="1600" dirty="0">
                <a:solidFill>
                  <a:schemeClr val="accent5">
                    <a:lumMod val="50000"/>
                  </a:schemeClr>
                </a:solidFill>
              </a:rPr>
              <a:t>por outro lado, a ótima avaliação dos não clientes sinaliza um ótimo trabalho da comunicação, bem como uma considerável oportunidade para avançar junto a esse público </a:t>
            </a:r>
          </a:p>
        </p:txBody>
      </p:sp>
      <p:graphicFrame>
        <p:nvGraphicFramePr>
          <p:cNvPr id="5" name="Tabela 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790905483"/>
              </p:ext>
            </p:extLst>
          </p:nvPr>
        </p:nvGraphicFramePr>
        <p:xfrm>
          <a:off x="8904665" y="4989434"/>
          <a:ext cx="2336800" cy="1032883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168400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1168400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359944"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1" u="none" strike="noStrike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</a:rPr>
                        <a:t>2016</a:t>
                      </a:r>
                      <a:endParaRPr lang="pt-BR" sz="1200" b="1" i="0" u="none" strike="noStrike" dirty="0">
                        <a:solidFill>
                          <a:schemeClr val="bg2">
                            <a:lumMod val="50000"/>
                          </a:schemeClr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1" u="none" strike="noStrike" dirty="0">
                          <a:solidFill>
                            <a:srgbClr val="C00000"/>
                          </a:solidFill>
                          <a:effectLst/>
                        </a:rPr>
                        <a:t>-8%</a:t>
                      </a:r>
                      <a:endParaRPr lang="pt-BR" sz="1800" b="1" i="0" u="none" strike="noStrike" dirty="0">
                        <a:solidFill>
                          <a:srgbClr val="C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44294"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1" u="none" strike="noStrike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</a:rPr>
                        <a:t>2015</a:t>
                      </a:r>
                      <a:endParaRPr lang="pt-BR" sz="1200" b="1" i="0" u="none" strike="noStrike" dirty="0">
                        <a:solidFill>
                          <a:schemeClr val="bg2">
                            <a:lumMod val="50000"/>
                          </a:schemeClr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1" u="none" strike="noStrike" dirty="0">
                          <a:solidFill>
                            <a:srgbClr val="C00000"/>
                          </a:solidFill>
                          <a:effectLst/>
                        </a:rPr>
                        <a:t>-10%</a:t>
                      </a:r>
                      <a:endParaRPr lang="pt-BR" sz="1800" b="1" i="0" u="none" strike="noStrike" dirty="0">
                        <a:solidFill>
                          <a:srgbClr val="C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28645"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1" u="none" strike="noStrike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</a:rPr>
                        <a:t>2014</a:t>
                      </a:r>
                      <a:endParaRPr lang="pt-BR" sz="1200" b="1" i="0" u="none" strike="noStrike" dirty="0">
                        <a:solidFill>
                          <a:schemeClr val="bg2">
                            <a:lumMod val="50000"/>
                          </a:schemeClr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1" u="none" strike="noStrike" dirty="0">
                          <a:solidFill>
                            <a:srgbClr val="C00000"/>
                          </a:solidFill>
                          <a:effectLst/>
                        </a:rPr>
                        <a:t>-11%</a:t>
                      </a:r>
                      <a:endParaRPr lang="pt-BR" sz="1800" b="1" i="0" u="none" strike="noStrike" dirty="0">
                        <a:solidFill>
                          <a:srgbClr val="C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</a:tbl>
          </a:graphicData>
        </a:graphic>
      </p:graphicFrame>
      <p:sp>
        <p:nvSpPr>
          <p:cNvPr id="61" name="CaixaDeTexto 60"/>
          <p:cNvSpPr txBox="1"/>
          <p:nvPr/>
        </p:nvSpPr>
        <p:spPr>
          <a:xfrm>
            <a:off x="8956808" y="4681657"/>
            <a:ext cx="2736917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400" b="1" dirty="0">
                <a:solidFill>
                  <a:srgbClr val="C00000"/>
                </a:solidFill>
              </a:rPr>
              <a:t>variação entre MEI e EPP</a:t>
            </a:r>
          </a:p>
        </p:txBody>
      </p:sp>
    </p:spTree>
    <p:extLst>
      <p:ext uri="{BB962C8B-B14F-4D97-AF65-F5344CB8AC3E}">
        <p14:creationId xmlns:p14="http://schemas.microsoft.com/office/powerpoint/2010/main" val="100129720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1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17" dur="6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100"/>
                            </p:stCondLst>
                            <p:childTnLst>
                              <p:par>
                                <p:cTn id="1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1600"/>
                            </p:stCondLst>
                            <p:childTnLst>
                              <p:par>
                                <p:cTn id="2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1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33" dur="6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600"/>
                            </p:stCondLst>
                            <p:childTnLst>
                              <p:par>
                                <p:cTn id="3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1100"/>
                            </p:stCondLst>
                            <p:childTnLst>
                              <p:par>
                                <p:cTn id="4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9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500"/>
                            </p:stCondLst>
                            <p:childTnLst>
                              <p:par>
                                <p:cTn id="5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9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1000"/>
                            </p:stCondLst>
                            <p:childTnLst>
                              <p:par>
                                <p:cTn id="61" presetID="21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63" dur="6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1600"/>
                            </p:stCondLst>
                            <p:childTnLst>
                              <p:par>
                                <p:cTn id="6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0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2100"/>
                            </p:stCondLst>
                            <p:childTnLst>
                              <p:par>
                                <p:cTn id="72" presetID="21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74" dur="6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2700"/>
                            </p:stCondLst>
                            <p:childTnLst>
                              <p:par>
                                <p:cTn id="7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8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1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3200"/>
                            </p:stCondLst>
                            <p:childTnLst>
                              <p:par>
                                <p:cTn id="83" presetID="21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85" dur="6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6" fill="hold">
                            <p:stCondLst>
                              <p:cond delay="3800"/>
                            </p:stCondLst>
                            <p:childTnLst>
                              <p:par>
                                <p:cTn id="8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9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2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3" fill="hold">
                            <p:stCondLst>
                              <p:cond delay="4300"/>
                            </p:stCondLst>
                            <p:childTnLst>
                              <p:par>
                                <p:cTn id="9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6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9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2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8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>
                            <p:stCondLst>
                              <p:cond delay="4800"/>
                            </p:stCondLst>
                            <p:childTnLst>
                              <p:par>
                                <p:cTn id="11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2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3" fill="hold">
                            <p:stCondLst>
                              <p:cond delay="5300"/>
                            </p:stCondLst>
                            <p:childTnLst>
                              <p:par>
                                <p:cTn id="114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6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7" fill="hold">
                      <p:stCondLst>
                        <p:cond delay="indefinite"/>
                      </p:stCondLst>
                      <p:childTnLst>
                        <p:par>
                          <p:cTn id="118" fill="hold">
                            <p:stCondLst>
                              <p:cond delay="0"/>
                            </p:stCondLst>
                            <p:childTnLst>
                              <p:par>
                                <p:cTn id="11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1" dur="8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2" dur="8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3" fill="hold">
                            <p:stCondLst>
                              <p:cond delay="800"/>
                            </p:stCondLst>
                            <p:childTnLst>
                              <p:par>
                                <p:cTn id="124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6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27" restart="whenNotActive" fill="hold" evtFilter="cancelBubble" nodeType="interactiveSeq">
                <p:stCondLst>
                  <p:cond evt="onClick" delay="0">
                    <p:tgtEl>
                      <p:spTgt spid="7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28" fill="hold">
                      <p:stCondLst>
                        <p:cond delay="indefinite"/>
                      </p:stCondLst>
                      <p:childTnLst>
                        <p:par>
                          <p:cTn id="129" fill="hold">
                            <p:stCondLst>
                              <p:cond delay="0"/>
                            </p:stCondLst>
                            <p:childTnLst>
                              <p:par>
                                <p:cTn id="13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2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5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8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1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4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0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3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6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9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0" fill="hold">
                      <p:stCondLst>
                        <p:cond delay="indefinite"/>
                      </p:stCondLst>
                      <p:childTnLst>
                        <p:par>
                          <p:cTn id="161" fill="hold">
                            <p:stCondLst>
                              <p:cond delay="0"/>
                            </p:stCondLst>
                            <p:childTnLst>
                              <p:par>
                                <p:cTn id="162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63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5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66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8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69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1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72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4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75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7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78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0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81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3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84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6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87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9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90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1"/>
                  </p:tgtEl>
                </p:cond>
              </p:nextCondLst>
            </p:seq>
          </p:childTnLst>
        </p:cTn>
      </p:par>
    </p:tnLst>
    <p:bldLst>
      <p:bldGraphic spid="40" grpId="0">
        <p:bldAsOne/>
      </p:bldGraphic>
      <p:bldGraphic spid="27" grpId="0">
        <p:bldAsOne/>
      </p:bldGraphic>
      <p:bldGraphic spid="24" grpId="0">
        <p:bldAsOne/>
      </p:bldGraphic>
      <p:bldGraphic spid="21" grpId="0">
        <p:bldAsOne/>
      </p:bldGraphic>
      <p:bldGraphic spid="59" grpId="0">
        <p:bldAsOne/>
      </p:bldGraphic>
      <p:bldGraphic spid="59" grpId="1">
        <p:bldAsOne/>
      </p:bldGraphic>
      <p:bldGraphic spid="60" grpId="0">
        <p:bldAsOne/>
      </p:bldGraphic>
      <p:bldGraphic spid="60" grpId="1">
        <p:bldAsOne/>
      </p:bldGraphic>
      <p:bldGraphic spid="64" grpId="0">
        <p:bldAsOne/>
      </p:bldGraphic>
      <p:bldGraphic spid="64" grpId="1">
        <p:bldAsOne/>
      </p:bldGraphic>
      <p:bldGraphic spid="65" grpId="0">
        <p:bldAsOne/>
      </p:bldGraphic>
      <p:bldGraphic spid="65" grpId="1">
        <p:bldAsOne/>
      </p:bldGraphic>
      <p:bldGraphic spid="66" grpId="0">
        <p:bldAsOne/>
      </p:bldGraphic>
      <p:bldGraphic spid="66" grpId="1">
        <p:bldAsOne/>
      </p:bldGraphic>
      <p:bldGraphic spid="2" grpId="0">
        <p:bldAsOne/>
      </p:bldGraphic>
      <p:bldP spid="3" grpId="0"/>
      <p:bldP spid="4" grpId="0"/>
      <p:bldP spid="22" grpId="0"/>
      <p:bldP spid="23" grpId="0"/>
      <p:bldP spid="25" grpId="0"/>
      <p:bldP spid="26" grpId="0"/>
      <p:bldP spid="28" grpId="0"/>
      <p:bldP spid="29" grpId="0"/>
      <p:bldP spid="30" grpId="0" animBg="1"/>
      <p:bldP spid="31" grpId="0"/>
      <p:bldP spid="33" grpId="0" animBg="1"/>
      <p:bldP spid="34" grpId="0"/>
      <p:bldP spid="41" grpId="0"/>
      <p:bldP spid="42" grpId="0"/>
      <p:bldP spid="35" grpId="0"/>
      <p:bldP spid="38" grpId="0"/>
      <p:bldP spid="39" grpId="0"/>
      <p:bldP spid="49" grpId="0"/>
      <p:bldP spid="50" grpId="0"/>
      <p:bldP spid="51" grpId="0"/>
      <p:bldP spid="52" grpId="0"/>
      <p:bldP spid="53" grpId="0"/>
      <p:bldP spid="61" grpId="0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CaixaDeTexto 17"/>
          <p:cNvSpPr txBox="1"/>
          <p:nvPr/>
        </p:nvSpPr>
        <p:spPr>
          <a:xfrm>
            <a:off x="9458983" y="2639811"/>
            <a:ext cx="2508230" cy="147732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t-BR" dirty="0"/>
              <a:t>o estudo obedeceu aos códigos de ética da:</a:t>
            </a:r>
          </a:p>
          <a:p>
            <a:pPr algn="ctr"/>
            <a:r>
              <a:rPr lang="pt-BR" b="1" dirty="0"/>
              <a:t>ABEP, ESOMAR </a:t>
            </a:r>
            <a:r>
              <a:rPr lang="pt-BR" dirty="0"/>
              <a:t>e à norma ABNT NBR </a:t>
            </a:r>
            <a:r>
              <a:rPr lang="pt-BR" b="1" dirty="0"/>
              <a:t>ISO 20.252:2012</a:t>
            </a:r>
          </a:p>
        </p:txBody>
      </p:sp>
      <p:sp>
        <p:nvSpPr>
          <p:cNvPr id="19" name="Retângulo de cantos arredondados 18"/>
          <p:cNvSpPr/>
          <p:nvPr/>
        </p:nvSpPr>
        <p:spPr>
          <a:xfrm>
            <a:off x="9336859" y="2293293"/>
            <a:ext cx="2734297" cy="2097606"/>
          </a:xfrm>
          <a:prstGeom prst="roundRect">
            <a:avLst/>
          </a:prstGeom>
          <a:noFill/>
          <a:ln>
            <a:solidFill>
              <a:srgbClr val="F7941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21" name="Retângulo 20"/>
          <p:cNvSpPr/>
          <p:nvPr/>
        </p:nvSpPr>
        <p:spPr>
          <a:xfrm>
            <a:off x="3965783" y="746958"/>
            <a:ext cx="8061460" cy="70788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pt-BR" sz="4000" b="1" dirty="0">
                <a:solidFill>
                  <a:schemeClr val="accent1">
                    <a:lumMod val="50000"/>
                  </a:schemeClr>
                </a:solidFill>
              </a:rPr>
              <a:t>11.790 entrevistas</a:t>
            </a:r>
            <a:endParaRPr lang="pt-BR" sz="2800" b="1" dirty="0">
              <a:solidFill>
                <a:schemeClr val="accent1">
                  <a:lumMod val="50000"/>
                </a:schemeClr>
              </a:solidFill>
            </a:endParaRPr>
          </a:p>
        </p:txBody>
      </p:sp>
      <p:sp>
        <p:nvSpPr>
          <p:cNvPr id="22" name="CaixaDeTexto 21"/>
          <p:cNvSpPr txBox="1"/>
          <p:nvPr/>
        </p:nvSpPr>
        <p:spPr>
          <a:xfrm>
            <a:off x="618464" y="3393666"/>
            <a:ext cx="2331027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t-BR" sz="2800" b="1" dirty="0">
                <a:solidFill>
                  <a:srgbClr val="ED7D31"/>
                </a:solidFill>
              </a:rPr>
              <a:t>pesquisa quantitativa</a:t>
            </a:r>
          </a:p>
        </p:txBody>
      </p:sp>
      <p:sp>
        <p:nvSpPr>
          <p:cNvPr id="24" name="CaixaDeTexto 23"/>
          <p:cNvSpPr txBox="1"/>
          <p:nvPr/>
        </p:nvSpPr>
        <p:spPr>
          <a:xfrm>
            <a:off x="3965783" y="1575326"/>
            <a:ext cx="4678088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b="1" dirty="0"/>
              <a:t>pesquisa junto a empreendedores do Brasil (clientes e não clientes do Sebrae)</a:t>
            </a:r>
          </a:p>
        </p:txBody>
      </p:sp>
      <p:sp>
        <p:nvSpPr>
          <p:cNvPr id="26" name="CaixaDeTexto 25"/>
          <p:cNvSpPr txBox="1"/>
          <p:nvPr/>
        </p:nvSpPr>
        <p:spPr>
          <a:xfrm>
            <a:off x="3972407" y="2343456"/>
            <a:ext cx="483745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dirty="0"/>
              <a:t>de diferentes portes de empresas: MEI, ME &amp; EPP </a:t>
            </a:r>
          </a:p>
        </p:txBody>
      </p:sp>
      <p:sp>
        <p:nvSpPr>
          <p:cNvPr id="27" name="CaixaDeTexto 26"/>
          <p:cNvSpPr txBox="1"/>
          <p:nvPr/>
        </p:nvSpPr>
        <p:spPr>
          <a:xfrm>
            <a:off x="3986348" y="2786063"/>
            <a:ext cx="469704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dirty="0"/>
              <a:t>entrevistas realizadas entre setembro / 2016 e novembro / 2016 </a:t>
            </a:r>
          </a:p>
        </p:txBody>
      </p:sp>
      <p:sp>
        <p:nvSpPr>
          <p:cNvPr id="29" name="CaixaDeTexto 28"/>
          <p:cNvSpPr txBox="1"/>
          <p:nvPr/>
        </p:nvSpPr>
        <p:spPr>
          <a:xfrm>
            <a:off x="3965783" y="3561820"/>
            <a:ext cx="484407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dirty="0"/>
              <a:t>utilizada a metodologia quantitativa,  com entrevistas por telefone (CATI)</a:t>
            </a:r>
          </a:p>
        </p:txBody>
      </p:sp>
      <p:sp>
        <p:nvSpPr>
          <p:cNvPr id="30" name="CaixaDeTexto 29"/>
          <p:cNvSpPr txBox="1"/>
          <p:nvPr/>
        </p:nvSpPr>
        <p:spPr>
          <a:xfrm>
            <a:off x="3965783" y="4415945"/>
            <a:ext cx="4487192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dirty="0"/>
              <a:t>aplicação de um questionário específico a uma amostra por perfil</a:t>
            </a:r>
          </a:p>
        </p:txBody>
      </p:sp>
      <p:grpSp>
        <p:nvGrpSpPr>
          <p:cNvPr id="35" name="Group 4"/>
          <p:cNvGrpSpPr>
            <a:grpSpLocks noChangeAspect="1"/>
          </p:cNvGrpSpPr>
          <p:nvPr/>
        </p:nvGrpSpPr>
        <p:grpSpPr bwMode="auto">
          <a:xfrm>
            <a:off x="1282426" y="2452688"/>
            <a:ext cx="974725" cy="936625"/>
            <a:chOff x="933" y="1545"/>
            <a:chExt cx="614" cy="590"/>
          </a:xfrm>
          <a:solidFill>
            <a:srgbClr val="015B97"/>
          </a:solidFill>
        </p:grpSpPr>
        <p:sp>
          <p:nvSpPr>
            <p:cNvPr id="37" name="Freeform 5"/>
            <p:cNvSpPr>
              <a:spLocks noEditPoints="1"/>
            </p:cNvSpPr>
            <p:nvPr/>
          </p:nvSpPr>
          <p:spPr bwMode="auto">
            <a:xfrm>
              <a:off x="1197" y="1770"/>
              <a:ext cx="106" cy="107"/>
            </a:xfrm>
            <a:custGeom>
              <a:avLst/>
              <a:gdLst>
                <a:gd name="T0" fmla="*/ 48 w 96"/>
                <a:gd name="T1" fmla="*/ 0 h 97"/>
                <a:gd name="T2" fmla="*/ 0 w 96"/>
                <a:gd name="T3" fmla="*/ 48 h 97"/>
                <a:gd name="T4" fmla="*/ 48 w 96"/>
                <a:gd name="T5" fmla="*/ 97 h 97"/>
                <a:gd name="T6" fmla="*/ 96 w 96"/>
                <a:gd name="T7" fmla="*/ 48 h 97"/>
                <a:gd name="T8" fmla="*/ 48 w 96"/>
                <a:gd name="T9" fmla="*/ 0 h 97"/>
                <a:gd name="T10" fmla="*/ 48 w 96"/>
                <a:gd name="T11" fmla="*/ 60 h 97"/>
                <a:gd name="T12" fmla="*/ 36 w 96"/>
                <a:gd name="T13" fmla="*/ 48 h 97"/>
                <a:gd name="T14" fmla="*/ 48 w 96"/>
                <a:gd name="T15" fmla="*/ 37 h 97"/>
                <a:gd name="T16" fmla="*/ 60 w 96"/>
                <a:gd name="T17" fmla="*/ 48 h 97"/>
                <a:gd name="T18" fmla="*/ 48 w 96"/>
                <a:gd name="T19" fmla="*/ 60 h 97"/>
                <a:gd name="T20" fmla="*/ 48 w 96"/>
                <a:gd name="T21" fmla="*/ 60 h 97"/>
                <a:gd name="T22" fmla="*/ 48 w 96"/>
                <a:gd name="T23" fmla="*/ 6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6" h="97">
                  <a:moveTo>
                    <a:pt x="48" y="0"/>
                  </a:moveTo>
                  <a:cubicBezTo>
                    <a:pt x="21" y="0"/>
                    <a:pt x="0" y="22"/>
                    <a:pt x="0" y="48"/>
                  </a:cubicBezTo>
                  <a:cubicBezTo>
                    <a:pt x="0" y="75"/>
                    <a:pt x="21" y="97"/>
                    <a:pt x="48" y="97"/>
                  </a:cubicBezTo>
                  <a:cubicBezTo>
                    <a:pt x="75" y="97"/>
                    <a:pt x="96" y="75"/>
                    <a:pt x="96" y="48"/>
                  </a:cubicBezTo>
                  <a:cubicBezTo>
                    <a:pt x="96" y="22"/>
                    <a:pt x="75" y="0"/>
                    <a:pt x="48" y="0"/>
                  </a:cubicBezTo>
                  <a:close/>
                  <a:moveTo>
                    <a:pt x="48" y="60"/>
                  </a:moveTo>
                  <a:cubicBezTo>
                    <a:pt x="41" y="60"/>
                    <a:pt x="36" y="55"/>
                    <a:pt x="36" y="48"/>
                  </a:cubicBezTo>
                  <a:cubicBezTo>
                    <a:pt x="36" y="42"/>
                    <a:pt x="41" y="37"/>
                    <a:pt x="48" y="37"/>
                  </a:cubicBezTo>
                  <a:cubicBezTo>
                    <a:pt x="55" y="37"/>
                    <a:pt x="60" y="42"/>
                    <a:pt x="60" y="48"/>
                  </a:cubicBezTo>
                  <a:cubicBezTo>
                    <a:pt x="60" y="55"/>
                    <a:pt x="55" y="60"/>
                    <a:pt x="48" y="60"/>
                  </a:cubicBezTo>
                  <a:close/>
                  <a:moveTo>
                    <a:pt x="48" y="60"/>
                  </a:moveTo>
                  <a:cubicBezTo>
                    <a:pt x="48" y="60"/>
                    <a:pt x="48" y="60"/>
                    <a:pt x="48" y="60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8" name="Freeform 6"/>
            <p:cNvSpPr>
              <a:spLocks noEditPoints="1"/>
            </p:cNvSpPr>
            <p:nvPr/>
          </p:nvSpPr>
          <p:spPr bwMode="auto">
            <a:xfrm>
              <a:off x="1061" y="1663"/>
              <a:ext cx="210" cy="207"/>
            </a:xfrm>
            <a:custGeom>
              <a:avLst/>
              <a:gdLst>
                <a:gd name="T0" fmla="*/ 183 w 190"/>
                <a:gd name="T1" fmla="*/ 7 h 188"/>
                <a:gd name="T2" fmla="*/ 157 w 190"/>
                <a:gd name="T3" fmla="*/ 7 h 188"/>
                <a:gd name="T4" fmla="*/ 7 w 190"/>
                <a:gd name="T5" fmla="*/ 157 h 188"/>
                <a:gd name="T6" fmla="*/ 7 w 190"/>
                <a:gd name="T7" fmla="*/ 183 h 188"/>
                <a:gd name="T8" fmla="*/ 20 w 190"/>
                <a:gd name="T9" fmla="*/ 188 h 188"/>
                <a:gd name="T10" fmla="*/ 33 w 190"/>
                <a:gd name="T11" fmla="*/ 183 h 188"/>
                <a:gd name="T12" fmla="*/ 183 w 190"/>
                <a:gd name="T13" fmla="*/ 33 h 188"/>
                <a:gd name="T14" fmla="*/ 183 w 190"/>
                <a:gd name="T15" fmla="*/ 7 h 188"/>
                <a:gd name="T16" fmla="*/ 183 w 190"/>
                <a:gd name="T17" fmla="*/ 7 h 188"/>
                <a:gd name="T18" fmla="*/ 183 w 190"/>
                <a:gd name="T19" fmla="*/ 7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0" h="188">
                  <a:moveTo>
                    <a:pt x="183" y="7"/>
                  </a:moveTo>
                  <a:cubicBezTo>
                    <a:pt x="176" y="0"/>
                    <a:pt x="164" y="0"/>
                    <a:pt x="157" y="7"/>
                  </a:cubicBezTo>
                  <a:cubicBezTo>
                    <a:pt x="7" y="157"/>
                    <a:pt x="7" y="157"/>
                    <a:pt x="7" y="157"/>
                  </a:cubicBezTo>
                  <a:cubicBezTo>
                    <a:pt x="0" y="164"/>
                    <a:pt x="0" y="176"/>
                    <a:pt x="7" y="183"/>
                  </a:cubicBezTo>
                  <a:cubicBezTo>
                    <a:pt x="11" y="187"/>
                    <a:pt x="15" y="188"/>
                    <a:pt x="20" y="188"/>
                  </a:cubicBezTo>
                  <a:cubicBezTo>
                    <a:pt x="25" y="188"/>
                    <a:pt x="29" y="187"/>
                    <a:pt x="33" y="183"/>
                  </a:cubicBezTo>
                  <a:cubicBezTo>
                    <a:pt x="183" y="33"/>
                    <a:pt x="183" y="33"/>
                    <a:pt x="183" y="33"/>
                  </a:cubicBezTo>
                  <a:cubicBezTo>
                    <a:pt x="190" y="26"/>
                    <a:pt x="190" y="14"/>
                    <a:pt x="183" y="7"/>
                  </a:cubicBezTo>
                  <a:close/>
                  <a:moveTo>
                    <a:pt x="183" y="7"/>
                  </a:moveTo>
                  <a:cubicBezTo>
                    <a:pt x="183" y="7"/>
                    <a:pt x="183" y="7"/>
                    <a:pt x="183" y="7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9" name="Freeform 7"/>
            <p:cNvSpPr>
              <a:spLocks noEditPoints="1"/>
            </p:cNvSpPr>
            <p:nvPr/>
          </p:nvSpPr>
          <p:spPr bwMode="auto">
            <a:xfrm>
              <a:off x="1047" y="1649"/>
              <a:ext cx="106" cy="106"/>
            </a:xfrm>
            <a:custGeom>
              <a:avLst/>
              <a:gdLst>
                <a:gd name="T0" fmla="*/ 96 w 96"/>
                <a:gd name="T1" fmla="*/ 48 h 96"/>
                <a:gd name="T2" fmla="*/ 48 w 96"/>
                <a:gd name="T3" fmla="*/ 0 h 96"/>
                <a:gd name="T4" fmla="*/ 0 w 96"/>
                <a:gd name="T5" fmla="*/ 48 h 96"/>
                <a:gd name="T6" fmla="*/ 48 w 96"/>
                <a:gd name="T7" fmla="*/ 96 h 96"/>
                <a:gd name="T8" fmla="*/ 96 w 96"/>
                <a:gd name="T9" fmla="*/ 48 h 96"/>
                <a:gd name="T10" fmla="*/ 36 w 96"/>
                <a:gd name="T11" fmla="*/ 48 h 96"/>
                <a:gd name="T12" fmla="*/ 48 w 96"/>
                <a:gd name="T13" fmla="*/ 36 h 96"/>
                <a:gd name="T14" fmla="*/ 60 w 96"/>
                <a:gd name="T15" fmla="*/ 48 h 96"/>
                <a:gd name="T16" fmla="*/ 48 w 96"/>
                <a:gd name="T17" fmla="*/ 60 h 96"/>
                <a:gd name="T18" fmla="*/ 36 w 96"/>
                <a:gd name="T19" fmla="*/ 48 h 96"/>
                <a:gd name="T20" fmla="*/ 36 w 96"/>
                <a:gd name="T21" fmla="*/ 48 h 96"/>
                <a:gd name="T22" fmla="*/ 36 w 96"/>
                <a:gd name="T23" fmla="*/ 48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6" h="96">
                  <a:moveTo>
                    <a:pt x="96" y="48"/>
                  </a:moveTo>
                  <a:cubicBezTo>
                    <a:pt x="96" y="21"/>
                    <a:pt x="75" y="0"/>
                    <a:pt x="48" y="0"/>
                  </a:cubicBezTo>
                  <a:cubicBezTo>
                    <a:pt x="22" y="0"/>
                    <a:pt x="0" y="21"/>
                    <a:pt x="0" y="48"/>
                  </a:cubicBezTo>
                  <a:cubicBezTo>
                    <a:pt x="0" y="75"/>
                    <a:pt x="22" y="96"/>
                    <a:pt x="48" y="96"/>
                  </a:cubicBezTo>
                  <a:cubicBezTo>
                    <a:pt x="75" y="96"/>
                    <a:pt x="96" y="75"/>
                    <a:pt x="96" y="48"/>
                  </a:cubicBezTo>
                  <a:close/>
                  <a:moveTo>
                    <a:pt x="36" y="48"/>
                  </a:moveTo>
                  <a:cubicBezTo>
                    <a:pt x="36" y="42"/>
                    <a:pt x="42" y="36"/>
                    <a:pt x="48" y="36"/>
                  </a:cubicBezTo>
                  <a:cubicBezTo>
                    <a:pt x="55" y="36"/>
                    <a:pt x="60" y="42"/>
                    <a:pt x="60" y="48"/>
                  </a:cubicBezTo>
                  <a:cubicBezTo>
                    <a:pt x="60" y="55"/>
                    <a:pt x="55" y="60"/>
                    <a:pt x="48" y="60"/>
                  </a:cubicBezTo>
                  <a:cubicBezTo>
                    <a:pt x="42" y="60"/>
                    <a:pt x="36" y="55"/>
                    <a:pt x="36" y="48"/>
                  </a:cubicBezTo>
                  <a:close/>
                  <a:moveTo>
                    <a:pt x="36" y="48"/>
                  </a:moveTo>
                  <a:cubicBezTo>
                    <a:pt x="36" y="48"/>
                    <a:pt x="36" y="48"/>
                    <a:pt x="36" y="48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0" name="Freeform 8"/>
            <p:cNvSpPr>
              <a:spLocks noEditPoints="1"/>
            </p:cNvSpPr>
            <p:nvPr/>
          </p:nvSpPr>
          <p:spPr bwMode="auto">
            <a:xfrm>
              <a:off x="933" y="1545"/>
              <a:ext cx="614" cy="590"/>
            </a:xfrm>
            <a:custGeom>
              <a:avLst/>
              <a:gdLst>
                <a:gd name="T0" fmla="*/ 549 w 556"/>
                <a:gd name="T1" fmla="*/ 461 h 535"/>
                <a:gd name="T2" fmla="*/ 443 w 556"/>
                <a:gd name="T3" fmla="*/ 355 h 535"/>
                <a:gd name="T4" fmla="*/ 417 w 556"/>
                <a:gd name="T5" fmla="*/ 355 h 535"/>
                <a:gd name="T6" fmla="*/ 409 w 556"/>
                <a:gd name="T7" fmla="*/ 363 h 535"/>
                <a:gd name="T8" fmla="*/ 370 w 556"/>
                <a:gd name="T9" fmla="*/ 325 h 535"/>
                <a:gd name="T10" fmla="*/ 416 w 556"/>
                <a:gd name="T11" fmla="*/ 198 h 535"/>
                <a:gd name="T12" fmla="*/ 358 w 556"/>
                <a:gd name="T13" fmla="*/ 58 h 535"/>
                <a:gd name="T14" fmla="*/ 218 w 556"/>
                <a:gd name="T15" fmla="*/ 0 h 535"/>
                <a:gd name="T16" fmla="*/ 77 w 556"/>
                <a:gd name="T17" fmla="*/ 58 h 535"/>
                <a:gd name="T18" fmla="*/ 77 w 556"/>
                <a:gd name="T19" fmla="*/ 338 h 535"/>
                <a:gd name="T20" fmla="*/ 218 w 556"/>
                <a:gd name="T21" fmla="*/ 396 h 535"/>
                <a:gd name="T22" fmla="*/ 345 w 556"/>
                <a:gd name="T23" fmla="*/ 351 h 535"/>
                <a:gd name="T24" fmla="*/ 383 w 556"/>
                <a:gd name="T25" fmla="*/ 389 h 535"/>
                <a:gd name="T26" fmla="*/ 375 w 556"/>
                <a:gd name="T27" fmla="*/ 397 h 535"/>
                <a:gd name="T28" fmla="*/ 369 w 556"/>
                <a:gd name="T29" fmla="*/ 410 h 535"/>
                <a:gd name="T30" fmla="*/ 375 w 556"/>
                <a:gd name="T31" fmla="*/ 423 h 535"/>
                <a:gd name="T32" fmla="*/ 481 w 556"/>
                <a:gd name="T33" fmla="*/ 529 h 535"/>
                <a:gd name="T34" fmla="*/ 494 w 556"/>
                <a:gd name="T35" fmla="*/ 535 h 535"/>
                <a:gd name="T36" fmla="*/ 507 w 556"/>
                <a:gd name="T37" fmla="*/ 529 h 535"/>
                <a:gd name="T38" fmla="*/ 549 w 556"/>
                <a:gd name="T39" fmla="*/ 487 h 535"/>
                <a:gd name="T40" fmla="*/ 549 w 556"/>
                <a:gd name="T41" fmla="*/ 461 h 535"/>
                <a:gd name="T42" fmla="*/ 103 w 556"/>
                <a:gd name="T43" fmla="*/ 313 h 535"/>
                <a:gd name="T44" fmla="*/ 103 w 556"/>
                <a:gd name="T45" fmla="*/ 83 h 535"/>
                <a:gd name="T46" fmla="*/ 218 w 556"/>
                <a:gd name="T47" fmla="*/ 36 h 535"/>
                <a:gd name="T48" fmla="*/ 332 w 556"/>
                <a:gd name="T49" fmla="*/ 83 h 535"/>
                <a:gd name="T50" fmla="*/ 380 w 556"/>
                <a:gd name="T51" fmla="*/ 198 h 535"/>
                <a:gd name="T52" fmla="*/ 332 w 556"/>
                <a:gd name="T53" fmla="*/ 313 h 535"/>
                <a:gd name="T54" fmla="*/ 218 w 556"/>
                <a:gd name="T55" fmla="*/ 360 h 535"/>
                <a:gd name="T56" fmla="*/ 103 w 556"/>
                <a:gd name="T57" fmla="*/ 313 h 535"/>
                <a:gd name="T58" fmla="*/ 430 w 556"/>
                <a:gd name="T59" fmla="*/ 394 h 535"/>
                <a:gd name="T60" fmla="*/ 511 w 556"/>
                <a:gd name="T61" fmla="*/ 474 h 535"/>
                <a:gd name="T62" fmla="*/ 494 w 556"/>
                <a:gd name="T63" fmla="*/ 491 h 535"/>
                <a:gd name="T64" fmla="*/ 413 w 556"/>
                <a:gd name="T65" fmla="*/ 410 h 535"/>
                <a:gd name="T66" fmla="*/ 430 w 556"/>
                <a:gd name="T67" fmla="*/ 394 h 535"/>
                <a:gd name="T68" fmla="*/ 430 w 556"/>
                <a:gd name="T69" fmla="*/ 394 h 535"/>
                <a:gd name="T70" fmla="*/ 430 w 556"/>
                <a:gd name="T71" fmla="*/ 394 h 5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556" h="535">
                  <a:moveTo>
                    <a:pt x="549" y="461"/>
                  </a:moveTo>
                  <a:cubicBezTo>
                    <a:pt x="443" y="355"/>
                    <a:pt x="443" y="355"/>
                    <a:pt x="443" y="355"/>
                  </a:cubicBezTo>
                  <a:cubicBezTo>
                    <a:pt x="436" y="348"/>
                    <a:pt x="424" y="348"/>
                    <a:pt x="417" y="355"/>
                  </a:cubicBezTo>
                  <a:cubicBezTo>
                    <a:pt x="409" y="363"/>
                    <a:pt x="409" y="363"/>
                    <a:pt x="409" y="363"/>
                  </a:cubicBezTo>
                  <a:cubicBezTo>
                    <a:pt x="370" y="325"/>
                    <a:pt x="370" y="325"/>
                    <a:pt x="370" y="325"/>
                  </a:cubicBezTo>
                  <a:cubicBezTo>
                    <a:pt x="400" y="289"/>
                    <a:pt x="416" y="245"/>
                    <a:pt x="416" y="198"/>
                  </a:cubicBezTo>
                  <a:cubicBezTo>
                    <a:pt x="416" y="145"/>
                    <a:pt x="396" y="95"/>
                    <a:pt x="358" y="58"/>
                  </a:cubicBezTo>
                  <a:cubicBezTo>
                    <a:pt x="321" y="20"/>
                    <a:pt x="271" y="0"/>
                    <a:pt x="218" y="0"/>
                  </a:cubicBezTo>
                  <a:cubicBezTo>
                    <a:pt x="165" y="0"/>
                    <a:pt x="115" y="20"/>
                    <a:pt x="77" y="58"/>
                  </a:cubicBezTo>
                  <a:cubicBezTo>
                    <a:pt x="0" y="135"/>
                    <a:pt x="0" y="261"/>
                    <a:pt x="77" y="338"/>
                  </a:cubicBezTo>
                  <a:cubicBezTo>
                    <a:pt x="115" y="376"/>
                    <a:pt x="165" y="396"/>
                    <a:pt x="218" y="396"/>
                  </a:cubicBezTo>
                  <a:cubicBezTo>
                    <a:pt x="265" y="396"/>
                    <a:pt x="309" y="380"/>
                    <a:pt x="345" y="351"/>
                  </a:cubicBezTo>
                  <a:cubicBezTo>
                    <a:pt x="383" y="389"/>
                    <a:pt x="383" y="389"/>
                    <a:pt x="383" y="389"/>
                  </a:cubicBezTo>
                  <a:cubicBezTo>
                    <a:pt x="375" y="397"/>
                    <a:pt x="375" y="397"/>
                    <a:pt x="375" y="397"/>
                  </a:cubicBezTo>
                  <a:cubicBezTo>
                    <a:pt x="371" y="401"/>
                    <a:pt x="369" y="405"/>
                    <a:pt x="369" y="410"/>
                  </a:cubicBezTo>
                  <a:cubicBezTo>
                    <a:pt x="369" y="415"/>
                    <a:pt x="371" y="420"/>
                    <a:pt x="375" y="423"/>
                  </a:cubicBezTo>
                  <a:cubicBezTo>
                    <a:pt x="481" y="529"/>
                    <a:pt x="481" y="529"/>
                    <a:pt x="481" y="529"/>
                  </a:cubicBezTo>
                  <a:cubicBezTo>
                    <a:pt x="485" y="533"/>
                    <a:pt x="489" y="535"/>
                    <a:pt x="494" y="535"/>
                  </a:cubicBezTo>
                  <a:cubicBezTo>
                    <a:pt x="498" y="535"/>
                    <a:pt x="503" y="533"/>
                    <a:pt x="507" y="529"/>
                  </a:cubicBezTo>
                  <a:cubicBezTo>
                    <a:pt x="549" y="487"/>
                    <a:pt x="549" y="487"/>
                    <a:pt x="549" y="487"/>
                  </a:cubicBezTo>
                  <a:cubicBezTo>
                    <a:pt x="556" y="480"/>
                    <a:pt x="556" y="468"/>
                    <a:pt x="549" y="461"/>
                  </a:cubicBezTo>
                  <a:close/>
                  <a:moveTo>
                    <a:pt x="103" y="313"/>
                  </a:moveTo>
                  <a:cubicBezTo>
                    <a:pt x="40" y="249"/>
                    <a:pt x="40" y="147"/>
                    <a:pt x="103" y="83"/>
                  </a:cubicBezTo>
                  <a:cubicBezTo>
                    <a:pt x="134" y="53"/>
                    <a:pt x="175" y="36"/>
                    <a:pt x="218" y="36"/>
                  </a:cubicBezTo>
                  <a:cubicBezTo>
                    <a:pt x="261" y="36"/>
                    <a:pt x="302" y="53"/>
                    <a:pt x="332" y="83"/>
                  </a:cubicBezTo>
                  <a:cubicBezTo>
                    <a:pt x="363" y="114"/>
                    <a:pt x="380" y="155"/>
                    <a:pt x="380" y="198"/>
                  </a:cubicBezTo>
                  <a:cubicBezTo>
                    <a:pt x="380" y="241"/>
                    <a:pt x="363" y="282"/>
                    <a:pt x="332" y="313"/>
                  </a:cubicBezTo>
                  <a:cubicBezTo>
                    <a:pt x="302" y="343"/>
                    <a:pt x="261" y="360"/>
                    <a:pt x="218" y="360"/>
                  </a:cubicBezTo>
                  <a:cubicBezTo>
                    <a:pt x="175" y="360"/>
                    <a:pt x="134" y="343"/>
                    <a:pt x="103" y="313"/>
                  </a:cubicBezTo>
                  <a:close/>
                  <a:moveTo>
                    <a:pt x="430" y="394"/>
                  </a:moveTo>
                  <a:cubicBezTo>
                    <a:pt x="511" y="474"/>
                    <a:pt x="511" y="474"/>
                    <a:pt x="511" y="474"/>
                  </a:cubicBezTo>
                  <a:cubicBezTo>
                    <a:pt x="494" y="491"/>
                    <a:pt x="494" y="491"/>
                    <a:pt x="494" y="491"/>
                  </a:cubicBezTo>
                  <a:cubicBezTo>
                    <a:pt x="413" y="410"/>
                    <a:pt x="413" y="410"/>
                    <a:pt x="413" y="410"/>
                  </a:cubicBezTo>
                  <a:lnTo>
                    <a:pt x="430" y="394"/>
                  </a:lnTo>
                  <a:close/>
                  <a:moveTo>
                    <a:pt x="430" y="394"/>
                  </a:moveTo>
                  <a:cubicBezTo>
                    <a:pt x="430" y="394"/>
                    <a:pt x="430" y="394"/>
                    <a:pt x="430" y="39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23" name="CaixaDeTexto 22"/>
          <p:cNvSpPr txBox="1"/>
          <p:nvPr/>
        </p:nvSpPr>
        <p:spPr>
          <a:xfrm>
            <a:off x="3965782" y="5242117"/>
            <a:ext cx="76823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dirty="0"/>
              <a:t>a margem de erro para os resultados gerais é de +/- 1%</a:t>
            </a:r>
          </a:p>
        </p:txBody>
      </p:sp>
      <p:sp>
        <p:nvSpPr>
          <p:cNvPr id="17" name="CaixaDeTexto 16"/>
          <p:cNvSpPr txBox="1"/>
          <p:nvPr/>
        </p:nvSpPr>
        <p:spPr>
          <a:xfrm>
            <a:off x="3965781" y="5777057"/>
            <a:ext cx="7682315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600" dirty="0"/>
              <a:t>r</a:t>
            </a:r>
            <a:r>
              <a:rPr lang="pt-BR" sz="1600" dirty="0" smtClean="0"/>
              <a:t>esultados são ponderados considerando universo de empresas por porte e cliente segundo a UF</a:t>
            </a:r>
            <a:endParaRPr lang="pt-BR" sz="1600" dirty="0"/>
          </a:p>
        </p:txBody>
      </p:sp>
    </p:spTree>
    <p:extLst>
      <p:ext uri="{BB962C8B-B14F-4D97-AF65-F5344CB8AC3E}">
        <p14:creationId xmlns:p14="http://schemas.microsoft.com/office/powerpoint/2010/main" val="245845431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grpId="0" nodeType="withEffect" p14:presetBounceEnd="28571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28571">
                                          <p:cBhvr additive="base">
                                            <p:cTn id="7" dur="35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28571">
                                          <p:cBhvr additive="base">
                                            <p:cTn id="8" dur="35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9" fill="hold">
                                <p:stCondLst>
                                  <p:cond delay="350"/>
                                </p:stCondLst>
                                <p:childTnLst>
                                  <p:par>
                                    <p:cTn id="10" presetID="2" presetClass="entr" presetSubtype="8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3" dur="5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6" dur="500"/>
                                            <p:tgtEl>
                                              <p:spTgt spid="24"/>
                                            </p:tgtEl>
                                          </p:cBhvr>
                                        </p:animEffect>
                                      </p:childTnLst>
                                      <p:subTnLst>
                                        <p:animClr clrSpc="rgb" dir="cw">
                                          <p:cBhvr override="childStyle">
                                            <p:cTn dur="1" fill="hold" display="0" masterRel="nextClick" afterEffect="1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ppt_c</p:attrName>
                                            </p:attrNameLst>
                                          </p:cBhvr>
                                          <p:to>
                                            <a:schemeClr val="bg2"/>
                                          </p:to>
                                        </p:animClr>
                                      </p:sub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7" fill="hold">
                          <p:stCondLst>
                            <p:cond delay="indefinite"/>
                          </p:stCondLst>
                          <p:childTnLst>
                            <p:par>
                              <p:cTn id="18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9" presetID="10" presetClass="entr" presetSubtype="0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1" dur="500"/>
                                            <p:tgtEl>
                                              <p:spTgt spid="26"/>
                                            </p:tgtEl>
                                          </p:cBhvr>
                                        </p:animEffect>
                                      </p:childTnLst>
                                      <p:subTnLst>
                                        <p:animClr clrSpc="rgb" dir="cw">
                                          <p:cBhvr override="childStyle">
                                            <p:cTn dur="1" fill="hold" display="0" masterRel="nextClick" afterEffect="1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ppt_c</p:attrName>
                                            </p:attrNameLst>
                                          </p:cBhvr>
                                          <p:to>
                                            <a:schemeClr val="bg2"/>
                                          </p:to>
                                        </p:animClr>
                                      </p:sub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22" fill="hold">
                          <p:stCondLst>
                            <p:cond delay="indefinite"/>
                          </p:stCondLst>
                          <p:childTnLst>
                            <p:par>
                              <p:cTn id="23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4" presetID="10" presetClass="entr" presetSubtype="0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6" dur="500"/>
                                            <p:tgtEl>
                                              <p:spTgt spid="27"/>
                                            </p:tgtEl>
                                          </p:cBhvr>
                                        </p:animEffect>
                                      </p:childTnLst>
                                      <p:subTnLst>
                                        <p:animClr clrSpc="rgb" dir="cw">
                                          <p:cBhvr override="childStyle">
                                            <p:cTn dur="1" fill="hold" display="0" masterRel="nextClick" afterEffect="1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ppt_c</p:attrName>
                                            </p:attrNameLst>
                                          </p:cBhvr>
                                          <p:to>
                                            <a:schemeClr val="bg2"/>
                                          </p:to>
                                        </p:animClr>
                                      </p:sub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27" fill="hold">
                          <p:stCondLst>
                            <p:cond delay="indefinite"/>
                          </p:stCondLst>
                          <p:childTnLst>
                            <p:par>
                              <p:cTn id="28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9" presetID="10" presetClass="entr" presetSubtype="0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1" dur="500"/>
                                            <p:tgtEl>
                                              <p:spTgt spid="29"/>
                                            </p:tgtEl>
                                          </p:cBhvr>
                                        </p:animEffect>
                                      </p:childTnLst>
                                      <p:subTnLst>
                                        <p:animClr clrSpc="rgb" dir="cw">
                                          <p:cBhvr override="childStyle">
                                            <p:cTn dur="1" fill="hold" display="0" masterRel="nextClick" afterEffect="1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ppt_c</p:attrName>
                                            </p:attrNameLst>
                                          </p:cBhvr>
                                          <p:to>
                                            <a:schemeClr val="bg2"/>
                                          </p:to>
                                        </p:animClr>
                                      </p:sub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32" fill="hold">
                          <p:stCondLst>
                            <p:cond delay="indefinite"/>
                          </p:stCondLst>
                          <p:childTnLst>
                            <p:par>
                              <p:cTn id="33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4" presetID="10" presetClass="entr" presetSubtype="0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6" dur="500"/>
                                            <p:tgtEl>
                                              <p:spTgt spid="30"/>
                                            </p:tgtEl>
                                          </p:cBhvr>
                                        </p:animEffect>
                                      </p:childTnLst>
                                      <p:subTnLst>
                                        <p:animClr clrSpc="rgb" dir="cw">
                                          <p:cBhvr override="childStyle">
                                            <p:cTn dur="1" fill="hold" display="0" masterRel="nextClick" afterEffect="1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ppt_c</p:attrName>
                                            </p:attrNameLst>
                                          </p:cBhvr>
                                          <p:to>
                                            <a:schemeClr val="bg2"/>
                                          </p:to>
                                        </p:animClr>
                                      </p:sub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37" fill="hold">
                          <p:stCondLst>
                            <p:cond delay="indefinite"/>
                          </p:stCondLst>
                          <p:childTnLst>
                            <p:par>
                              <p:cTn id="38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9" presetID="10" presetClass="entr" presetSubtype="0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1" dur="500"/>
                                            <p:tgtEl>
                                              <p:spTgt spid="23"/>
                                            </p:tgtEl>
                                          </p:cBhvr>
                                        </p:animEffect>
                                      </p:childTnLst>
                                      <p:subTnLst>
                                        <p:animClr clrSpc="rgb" dir="cw">
                                          <p:cBhvr override="childStyle">
                                            <p:cTn dur="1" fill="hold" display="0" masterRel="nextClick" afterEffect="1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ppt_c</p:attrName>
                                            </p:attrNameLst>
                                          </p:cBhvr>
                                          <p:to>
                                            <a:schemeClr val="bg2"/>
                                          </p:to>
                                        </p:animClr>
                                      </p:sub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42" fill="hold">
                          <p:stCondLst>
                            <p:cond delay="indefinite"/>
                          </p:stCondLst>
                          <p:childTnLst>
                            <p:par>
                              <p:cTn id="43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4" presetID="2" presetClass="entr" presetSubtype="2" fill="hold" grpId="0" nodeType="click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46" dur="5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47" dur="5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48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49" presetID="21" presetClass="entr" presetSubtype="1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heel(1)">
                                          <p:cBhvr>
                                            <p:cTn id="51" dur="500"/>
                                            <p:tgtEl>
                                              <p:spTgt spid="1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52" fill="hold">
                          <p:stCondLst>
                            <p:cond delay="indefinite"/>
                          </p:stCondLst>
                          <p:childTnLst>
                            <p:par>
                              <p:cTn id="53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4" presetID="10" presetClass="entr" presetSubtype="0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6" dur="500"/>
                                            <p:tgtEl>
                                              <p:spTgt spid="17"/>
                                            </p:tgtEl>
                                          </p:cBhvr>
                                        </p:animEffect>
                                      </p:childTnLst>
                                      <p:subTnLst>
                                        <p:animClr clrSpc="rgb" dir="cw">
                                          <p:cBhvr override="childStyle">
                                            <p:cTn dur="1" fill="hold" display="0" masterRel="nextClick" afterEffect="1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ppt_c</p:attrName>
                                            </p:attrNameLst>
                                          </p:cBhvr>
                                          <p:to>
                                            <a:schemeClr val="bg2"/>
                                          </p:to>
                                        </p:animClr>
                                      </p:sub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8" grpId="0"/>
          <p:bldP spid="19" grpId="0" animBg="1"/>
          <p:bldP spid="21" grpId="0"/>
          <p:bldP spid="22" grpId="0"/>
          <p:bldP spid="24" grpId="0"/>
          <p:bldP spid="26" grpId="0"/>
          <p:bldP spid="27" grpId="0"/>
          <p:bldP spid="29" grpId="0"/>
          <p:bldP spid="30" grpId="0"/>
          <p:bldP spid="23" grpId="0"/>
          <p:bldP spid="17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35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35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9" fill="hold">
                                <p:stCondLst>
                                  <p:cond delay="350"/>
                                </p:stCondLst>
                                <p:childTnLst>
                                  <p:par>
                                    <p:cTn id="10" presetID="2" presetClass="entr" presetSubtype="8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3" dur="5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6" dur="500"/>
                                            <p:tgtEl>
                                              <p:spTgt spid="24"/>
                                            </p:tgtEl>
                                          </p:cBhvr>
                                        </p:animEffect>
                                      </p:childTnLst>
                                      <p:subTnLst>
                                        <p:animClr clrSpc="rgb" dir="cw">
                                          <p:cBhvr override="childStyle">
                                            <p:cTn dur="1" fill="hold" display="0" masterRel="nextClick" afterEffect="1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ppt_c</p:attrName>
                                            </p:attrNameLst>
                                          </p:cBhvr>
                                          <p:to>
                                            <a:schemeClr val="bg2"/>
                                          </p:to>
                                        </p:animClr>
                                      </p:sub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7" fill="hold">
                          <p:stCondLst>
                            <p:cond delay="indefinite"/>
                          </p:stCondLst>
                          <p:childTnLst>
                            <p:par>
                              <p:cTn id="18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9" presetID="10" presetClass="entr" presetSubtype="0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1" dur="500"/>
                                            <p:tgtEl>
                                              <p:spTgt spid="26"/>
                                            </p:tgtEl>
                                          </p:cBhvr>
                                        </p:animEffect>
                                      </p:childTnLst>
                                      <p:subTnLst>
                                        <p:animClr clrSpc="rgb" dir="cw">
                                          <p:cBhvr override="childStyle">
                                            <p:cTn dur="1" fill="hold" display="0" masterRel="nextClick" afterEffect="1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ppt_c</p:attrName>
                                            </p:attrNameLst>
                                          </p:cBhvr>
                                          <p:to>
                                            <a:schemeClr val="bg2"/>
                                          </p:to>
                                        </p:animClr>
                                      </p:sub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22" fill="hold">
                          <p:stCondLst>
                            <p:cond delay="indefinite"/>
                          </p:stCondLst>
                          <p:childTnLst>
                            <p:par>
                              <p:cTn id="23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4" presetID="10" presetClass="entr" presetSubtype="0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6" dur="500"/>
                                            <p:tgtEl>
                                              <p:spTgt spid="27"/>
                                            </p:tgtEl>
                                          </p:cBhvr>
                                        </p:animEffect>
                                      </p:childTnLst>
                                      <p:subTnLst>
                                        <p:animClr clrSpc="rgb" dir="cw">
                                          <p:cBhvr override="childStyle">
                                            <p:cTn dur="1" fill="hold" display="0" masterRel="nextClick" afterEffect="1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ppt_c</p:attrName>
                                            </p:attrNameLst>
                                          </p:cBhvr>
                                          <p:to>
                                            <a:schemeClr val="bg2"/>
                                          </p:to>
                                        </p:animClr>
                                      </p:sub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27" fill="hold">
                          <p:stCondLst>
                            <p:cond delay="indefinite"/>
                          </p:stCondLst>
                          <p:childTnLst>
                            <p:par>
                              <p:cTn id="28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9" presetID="10" presetClass="entr" presetSubtype="0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1" dur="500"/>
                                            <p:tgtEl>
                                              <p:spTgt spid="29"/>
                                            </p:tgtEl>
                                          </p:cBhvr>
                                        </p:animEffect>
                                      </p:childTnLst>
                                      <p:subTnLst>
                                        <p:animClr clrSpc="rgb" dir="cw">
                                          <p:cBhvr override="childStyle">
                                            <p:cTn dur="1" fill="hold" display="0" masterRel="nextClick" afterEffect="1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ppt_c</p:attrName>
                                            </p:attrNameLst>
                                          </p:cBhvr>
                                          <p:to>
                                            <a:schemeClr val="bg2"/>
                                          </p:to>
                                        </p:animClr>
                                      </p:sub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32" fill="hold">
                          <p:stCondLst>
                            <p:cond delay="indefinite"/>
                          </p:stCondLst>
                          <p:childTnLst>
                            <p:par>
                              <p:cTn id="33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4" presetID="10" presetClass="entr" presetSubtype="0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6" dur="500"/>
                                            <p:tgtEl>
                                              <p:spTgt spid="30"/>
                                            </p:tgtEl>
                                          </p:cBhvr>
                                        </p:animEffect>
                                      </p:childTnLst>
                                      <p:subTnLst>
                                        <p:animClr clrSpc="rgb" dir="cw">
                                          <p:cBhvr override="childStyle">
                                            <p:cTn dur="1" fill="hold" display="0" masterRel="nextClick" afterEffect="1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ppt_c</p:attrName>
                                            </p:attrNameLst>
                                          </p:cBhvr>
                                          <p:to>
                                            <a:schemeClr val="bg2"/>
                                          </p:to>
                                        </p:animClr>
                                      </p:sub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37" fill="hold">
                          <p:stCondLst>
                            <p:cond delay="indefinite"/>
                          </p:stCondLst>
                          <p:childTnLst>
                            <p:par>
                              <p:cTn id="38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9" presetID="10" presetClass="entr" presetSubtype="0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1" dur="500"/>
                                            <p:tgtEl>
                                              <p:spTgt spid="23"/>
                                            </p:tgtEl>
                                          </p:cBhvr>
                                        </p:animEffect>
                                      </p:childTnLst>
                                      <p:subTnLst>
                                        <p:animClr clrSpc="rgb" dir="cw">
                                          <p:cBhvr override="childStyle">
                                            <p:cTn dur="1" fill="hold" display="0" masterRel="nextClick" afterEffect="1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ppt_c</p:attrName>
                                            </p:attrNameLst>
                                          </p:cBhvr>
                                          <p:to>
                                            <a:schemeClr val="bg2"/>
                                          </p:to>
                                        </p:animClr>
                                      </p:sub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42" fill="hold">
                          <p:stCondLst>
                            <p:cond delay="indefinite"/>
                          </p:stCondLst>
                          <p:childTnLst>
                            <p:par>
                              <p:cTn id="43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4" presetID="2" presetClass="entr" presetSubtype="2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6" dur="5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48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49" presetID="21" presetClass="entr" presetSubtype="1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heel(1)">
                                          <p:cBhvr>
                                            <p:cTn id="51" dur="500"/>
                                            <p:tgtEl>
                                              <p:spTgt spid="1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52" fill="hold">
                          <p:stCondLst>
                            <p:cond delay="indefinite"/>
                          </p:stCondLst>
                          <p:childTnLst>
                            <p:par>
                              <p:cTn id="53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4" presetID="10" presetClass="entr" presetSubtype="0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6" dur="500"/>
                                            <p:tgtEl>
                                              <p:spTgt spid="17"/>
                                            </p:tgtEl>
                                          </p:cBhvr>
                                        </p:animEffect>
                                      </p:childTnLst>
                                      <p:subTnLst>
                                        <p:animClr clrSpc="rgb" dir="cw">
                                          <p:cBhvr override="childStyle">
                                            <p:cTn dur="1" fill="hold" display="0" masterRel="nextClick" afterEffect="1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ppt_c</p:attrName>
                                            </p:attrNameLst>
                                          </p:cBhvr>
                                          <p:to>
                                            <a:schemeClr val="bg2"/>
                                          </p:to>
                                        </p:animClr>
                                      </p:sub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8" grpId="0"/>
          <p:bldP spid="19" grpId="0" animBg="1"/>
          <p:bldP spid="21" grpId="0"/>
          <p:bldP spid="22" grpId="0"/>
          <p:bldP spid="24" grpId="0"/>
          <p:bldP spid="26" grpId="0"/>
          <p:bldP spid="27" grpId="0"/>
          <p:bldP spid="29" grpId="0"/>
          <p:bldP spid="30" grpId="0"/>
          <p:bldP spid="23" grpId="0"/>
          <p:bldP spid="17" grpId="0"/>
        </p:bldLst>
      </p:timing>
    </mc:Fallback>
  </mc:AlternateContent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aixaDeTexto 2"/>
          <p:cNvSpPr txBox="1"/>
          <p:nvPr/>
        </p:nvSpPr>
        <p:spPr>
          <a:xfrm>
            <a:off x="420689" y="224659"/>
            <a:ext cx="4494211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2800" b="1" dirty="0">
                <a:solidFill>
                  <a:schemeClr val="accent2">
                    <a:lumMod val="75000"/>
                  </a:schemeClr>
                </a:solidFill>
              </a:rPr>
              <a:t>imagem</a:t>
            </a:r>
            <a:endParaRPr lang="pt-BR" sz="2800" dirty="0">
              <a:solidFill>
                <a:schemeClr val="accent2">
                  <a:lumMod val="75000"/>
                </a:schemeClr>
              </a:solidFill>
            </a:endParaRPr>
          </a:p>
        </p:txBody>
      </p:sp>
      <p:grpSp>
        <p:nvGrpSpPr>
          <p:cNvPr id="4" name="Group 4"/>
          <p:cNvGrpSpPr>
            <a:grpSpLocks noChangeAspect="1"/>
          </p:cNvGrpSpPr>
          <p:nvPr/>
        </p:nvGrpSpPr>
        <p:grpSpPr bwMode="auto">
          <a:xfrm>
            <a:off x="8674443" y="1273884"/>
            <a:ext cx="1567763" cy="715211"/>
            <a:chOff x="6156" y="288"/>
            <a:chExt cx="1210" cy="552"/>
          </a:xfrm>
        </p:grpSpPr>
        <p:sp>
          <p:nvSpPr>
            <p:cNvPr id="5" name="Oval 5"/>
            <p:cNvSpPr>
              <a:spLocks noChangeArrowheads="1"/>
            </p:cNvSpPr>
            <p:nvPr/>
          </p:nvSpPr>
          <p:spPr bwMode="auto">
            <a:xfrm>
              <a:off x="7091" y="486"/>
              <a:ext cx="275" cy="275"/>
            </a:xfrm>
            <a:prstGeom prst="ellipse">
              <a:avLst/>
            </a:prstGeom>
            <a:solidFill>
              <a:srgbClr val="995E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" name="Freeform 6"/>
            <p:cNvSpPr>
              <a:spLocks/>
            </p:cNvSpPr>
            <p:nvPr/>
          </p:nvSpPr>
          <p:spPr bwMode="auto">
            <a:xfrm>
              <a:off x="6589" y="486"/>
              <a:ext cx="639" cy="275"/>
            </a:xfrm>
            <a:custGeom>
              <a:avLst/>
              <a:gdLst>
                <a:gd name="T0" fmla="*/ 78 w 639"/>
                <a:gd name="T1" fmla="*/ 0 h 275"/>
                <a:gd name="T2" fmla="*/ 13 w 639"/>
                <a:gd name="T3" fmla="*/ 37 h 275"/>
                <a:gd name="T4" fmla="*/ 88 w 639"/>
                <a:gd name="T5" fmla="*/ 82 h 275"/>
                <a:gd name="T6" fmla="*/ 23 w 639"/>
                <a:gd name="T7" fmla="*/ 113 h 275"/>
                <a:gd name="T8" fmla="*/ 22 w 639"/>
                <a:gd name="T9" fmla="*/ 266 h 275"/>
                <a:gd name="T10" fmla="*/ 0 w 639"/>
                <a:gd name="T11" fmla="*/ 275 h 275"/>
                <a:gd name="T12" fmla="*/ 639 w 639"/>
                <a:gd name="T13" fmla="*/ 275 h 275"/>
                <a:gd name="T14" fmla="*/ 639 w 639"/>
                <a:gd name="T15" fmla="*/ 0 h 275"/>
                <a:gd name="T16" fmla="*/ 78 w 639"/>
                <a:gd name="T17" fmla="*/ 0 h 2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39" h="275">
                  <a:moveTo>
                    <a:pt x="78" y="0"/>
                  </a:moveTo>
                  <a:lnTo>
                    <a:pt x="13" y="37"/>
                  </a:lnTo>
                  <a:lnTo>
                    <a:pt x="88" y="82"/>
                  </a:lnTo>
                  <a:lnTo>
                    <a:pt x="23" y="113"/>
                  </a:lnTo>
                  <a:lnTo>
                    <a:pt x="22" y="266"/>
                  </a:lnTo>
                  <a:lnTo>
                    <a:pt x="0" y="275"/>
                  </a:lnTo>
                  <a:lnTo>
                    <a:pt x="639" y="275"/>
                  </a:lnTo>
                  <a:lnTo>
                    <a:pt x="639" y="0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rgbClr val="995E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7" name="Freeform 7"/>
            <p:cNvSpPr>
              <a:spLocks noEditPoints="1"/>
            </p:cNvSpPr>
            <p:nvPr/>
          </p:nvSpPr>
          <p:spPr bwMode="auto">
            <a:xfrm>
              <a:off x="6156" y="387"/>
              <a:ext cx="544" cy="453"/>
            </a:xfrm>
            <a:custGeom>
              <a:avLst/>
              <a:gdLst>
                <a:gd name="T0" fmla="*/ 544 w 544"/>
                <a:gd name="T1" fmla="*/ 101 h 453"/>
                <a:gd name="T2" fmla="*/ 350 w 544"/>
                <a:gd name="T3" fmla="*/ 0 h 453"/>
                <a:gd name="T4" fmla="*/ 272 w 544"/>
                <a:gd name="T5" fmla="*/ 40 h 453"/>
                <a:gd name="T6" fmla="*/ 194 w 544"/>
                <a:gd name="T7" fmla="*/ 0 h 453"/>
                <a:gd name="T8" fmla="*/ 0 w 544"/>
                <a:gd name="T9" fmla="*/ 101 h 453"/>
                <a:gd name="T10" fmla="*/ 78 w 544"/>
                <a:gd name="T11" fmla="*/ 141 h 453"/>
                <a:gd name="T12" fmla="*/ 0 w 544"/>
                <a:gd name="T13" fmla="*/ 181 h 453"/>
                <a:gd name="T14" fmla="*/ 78 w 544"/>
                <a:gd name="T15" fmla="*/ 221 h 453"/>
                <a:gd name="T16" fmla="*/ 78 w 544"/>
                <a:gd name="T17" fmla="*/ 376 h 453"/>
                <a:gd name="T18" fmla="*/ 272 w 544"/>
                <a:gd name="T19" fmla="*/ 453 h 453"/>
                <a:gd name="T20" fmla="*/ 466 w 544"/>
                <a:gd name="T21" fmla="*/ 376 h 453"/>
                <a:gd name="T22" fmla="*/ 466 w 544"/>
                <a:gd name="T23" fmla="*/ 221 h 453"/>
                <a:gd name="T24" fmla="*/ 544 w 544"/>
                <a:gd name="T25" fmla="*/ 181 h 453"/>
                <a:gd name="T26" fmla="*/ 466 w 544"/>
                <a:gd name="T27" fmla="*/ 141 h 453"/>
                <a:gd name="T28" fmla="*/ 544 w 544"/>
                <a:gd name="T29" fmla="*/ 101 h 453"/>
                <a:gd name="T30" fmla="*/ 350 w 544"/>
                <a:gd name="T31" fmla="*/ 26 h 453"/>
                <a:gd name="T32" fmla="*/ 494 w 544"/>
                <a:gd name="T33" fmla="*/ 101 h 453"/>
                <a:gd name="T34" fmla="*/ 441 w 544"/>
                <a:gd name="T35" fmla="*/ 128 h 453"/>
                <a:gd name="T36" fmla="*/ 297 w 544"/>
                <a:gd name="T37" fmla="*/ 53 h 453"/>
                <a:gd name="T38" fmla="*/ 350 w 544"/>
                <a:gd name="T39" fmla="*/ 26 h 453"/>
                <a:gd name="T40" fmla="*/ 50 w 544"/>
                <a:gd name="T41" fmla="*/ 101 h 453"/>
                <a:gd name="T42" fmla="*/ 194 w 544"/>
                <a:gd name="T43" fmla="*/ 26 h 453"/>
                <a:gd name="T44" fmla="*/ 247 w 544"/>
                <a:gd name="T45" fmla="*/ 53 h 453"/>
                <a:gd name="T46" fmla="*/ 102 w 544"/>
                <a:gd name="T47" fmla="*/ 128 h 453"/>
                <a:gd name="T48" fmla="*/ 50 w 544"/>
                <a:gd name="T49" fmla="*/ 101 h 453"/>
                <a:gd name="T50" fmla="*/ 50 w 544"/>
                <a:gd name="T51" fmla="*/ 181 h 453"/>
                <a:gd name="T52" fmla="*/ 102 w 544"/>
                <a:gd name="T53" fmla="*/ 153 h 453"/>
                <a:gd name="T54" fmla="*/ 247 w 544"/>
                <a:gd name="T55" fmla="*/ 228 h 453"/>
                <a:gd name="T56" fmla="*/ 194 w 544"/>
                <a:gd name="T57" fmla="*/ 256 h 453"/>
                <a:gd name="T58" fmla="*/ 50 w 544"/>
                <a:gd name="T59" fmla="*/ 181 h 453"/>
                <a:gd name="T60" fmla="*/ 261 w 544"/>
                <a:gd name="T61" fmla="*/ 424 h 453"/>
                <a:gd name="T62" fmla="*/ 101 w 544"/>
                <a:gd name="T63" fmla="*/ 360 h 453"/>
                <a:gd name="T64" fmla="*/ 101 w 544"/>
                <a:gd name="T65" fmla="*/ 233 h 453"/>
                <a:gd name="T66" fmla="*/ 194 w 544"/>
                <a:gd name="T67" fmla="*/ 281 h 453"/>
                <a:gd name="T68" fmla="*/ 261 w 544"/>
                <a:gd name="T69" fmla="*/ 247 h 453"/>
                <a:gd name="T70" fmla="*/ 261 w 544"/>
                <a:gd name="T71" fmla="*/ 424 h 453"/>
                <a:gd name="T72" fmla="*/ 261 w 544"/>
                <a:gd name="T73" fmla="*/ 424 h 453"/>
                <a:gd name="T74" fmla="*/ 127 w 544"/>
                <a:gd name="T75" fmla="*/ 141 h 453"/>
                <a:gd name="T76" fmla="*/ 272 w 544"/>
                <a:gd name="T77" fmla="*/ 66 h 453"/>
                <a:gd name="T78" fmla="*/ 417 w 544"/>
                <a:gd name="T79" fmla="*/ 141 h 453"/>
                <a:gd name="T80" fmla="*/ 272 w 544"/>
                <a:gd name="T81" fmla="*/ 215 h 453"/>
                <a:gd name="T82" fmla="*/ 127 w 544"/>
                <a:gd name="T83" fmla="*/ 141 h 453"/>
                <a:gd name="T84" fmla="*/ 444 w 544"/>
                <a:gd name="T85" fmla="*/ 360 h 453"/>
                <a:gd name="T86" fmla="*/ 283 w 544"/>
                <a:gd name="T87" fmla="*/ 424 h 453"/>
                <a:gd name="T88" fmla="*/ 283 w 544"/>
                <a:gd name="T89" fmla="*/ 247 h 453"/>
                <a:gd name="T90" fmla="*/ 350 w 544"/>
                <a:gd name="T91" fmla="*/ 281 h 453"/>
                <a:gd name="T92" fmla="*/ 444 w 544"/>
                <a:gd name="T93" fmla="*/ 233 h 453"/>
                <a:gd name="T94" fmla="*/ 444 w 544"/>
                <a:gd name="T95" fmla="*/ 360 h 453"/>
                <a:gd name="T96" fmla="*/ 494 w 544"/>
                <a:gd name="T97" fmla="*/ 181 h 453"/>
                <a:gd name="T98" fmla="*/ 350 w 544"/>
                <a:gd name="T99" fmla="*/ 256 h 453"/>
                <a:gd name="T100" fmla="*/ 297 w 544"/>
                <a:gd name="T101" fmla="*/ 228 h 453"/>
                <a:gd name="T102" fmla="*/ 441 w 544"/>
                <a:gd name="T103" fmla="*/ 153 h 453"/>
                <a:gd name="T104" fmla="*/ 494 w 544"/>
                <a:gd name="T105" fmla="*/ 181 h 4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44" h="453">
                  <a:moveTo>
                    <a:pt x="544" y="101"/>
                  </a:moveTo>
                  <a:lnTo>
                    <a:pt x="350" y="0"/>
                  </a:lnTo>
                  <a:lnTo>
                    <a:pt x="272" y="40"/>
                  </a:lnTo>
                  <a:lnTo>
                    <a:pt x="194" y="0"/>
                  </a:lnTo>
                  <a:lnTo>
                    <a:pt x="0" y="101"/>
                  </a:lnTo>
                  <a:lnTo>
                    <a:pt x="78" y="141"/>
                  </a:lnTo>
                  <a:lnTo>
                    <a:pt x="0" y="181"/>
                  </a:lnTo>
                  <a:lnTo>
                    <a:pt x="78" y="221"/>
                  </a:lnTo>
                  <a:lnTo>
                    <a:pt x="78" y="376"/>
                  </a:lnTo>
                  <a:lnTo>
                    <a:pt x="272" y="453"/>
                  </a:lnTo>
                  <a:lnTo>
                    <a:pt x="466" y="376"/>
                  </a:lnTo>
                  <a:lnTo>
                    <a:pt x="466" y="221"/>
                  </a:lnTo>
                  <a:lnTo>
                    <a:pt x="544" y="181"/>
                  </a:lnTo>
                  <a:lnTo>
                    <a:pt x="466" y="141"/>
                  </a:lnTo>
                  <a:lnTo>
                    <a:pt x="544" y="101"/>
                  </a:lnTo>
                  <a:close/>
                  <a:moveTo>
                    <a:pt x="350" y="26"/>
                  </a:moveTo>
                  <a:lnTo>
                    <a:pt x="494" y="101"/>
                  </a:lnTo>
                  <a:lnTo>
                    <a:pt x="441" y="128"/>
                  </a:lnTo>
                  <a:lnTo>
                    <a:pt x="297" y="53"/>
                  </a:lnTo>
                  <a:lnTo>
                    <a:pt x="350" y="26"/>
                  </a:lnTo>
                  <a:close/>
                  <a:moveTo>
                    <a:pt x="50" y="101"/>
                  </a:moveTo>
                  <a:lnTo>
                    <a:pt x="194" y="26"/>
                  </a:lnTo>
                  <a:lnTo>
                    <a:pt x="247" y="53"/>
                  </a:lnTo>
                  <a:lnTo>
                    <a:pt x="102" y="128"/>
                  </a:lnTo>
                  <a:lnTo>
                    <a:pt x="50" y="101"/>
                  </a:lnTo>
                  <a:close/>
                  <a:moveTo>
                    <a:pt x="50" y="181"/>
                  </a:moveTo>
                  <a:lnTo>
                    <a:pt x="102" y="153"/>
                  </a:lnTo>
                  <a:lnTo>
                    <a:pt x="247" y="228"/>
                  </a:lnTo>
                  <a:lnTo>
                    <a:pt x="194" y="256"/>
                  </a:lnTo>
                  <a:lnTo>
                    <a:pt x="50" y="181"/>
                  </a:lnTo>
                  <a:close/>
                  <a:moveTo>
                    <a:pt x="261" y="424"/>
                  </a:moveTo>
                  <a:lnTo>
                    <a:pt x="101" y="360"/>
                  </a:lnTo>
                  <a:lnTo>
                    <a:pt x="101" y="233"/>
                  </a:lnTo>
                  <a:lnTo>
                    <a:pt x="194" y="281"/>
                  </a:lnTo>
                  <a:lnTo>
                    <a:pt x="261" y="247"/>
                  </a:lnTo>
                  <a:lnTo>
                    <a:pt x="261" y="424"/>
                  </a:lnTo>
                  <a:lnTo>
                    <a:pt x="261" y="424"/>
                  </a:lnTo>
                  <a:close/>
                  <a:moveTo>
                    <a:pt x="127" y="141"/>
                  </a:moveTo>
                  <a:lnTo>
                    <a:pt x="272" y="66"/>
                  </a:lnTo>
                  <a:lnTo>
                    <a:pt x="417" y="141"/>
                  </a:lnTo>
                  <a:lnTo>
                    <a:pt x="272" y="215"/>
                  </a:lnTo>
                  <a:lnTo>
                    <a:pt x="127" y="141"/>
                  </a:lnTo>
                  <a:close/>
                  <a:moveTo>
                    <a:pt x="444" y="360"/>
                  </a:moveTo>
                  <a:lnTo>
                    <a:pt x="283" y="424"/>
                  </a:lnTo>
                  <a:lnTo>
                    <a:pt x="283" y="247"/>
                  </a:lnTo>
                  <a:lnTo>
                    <a:pt x="350" y="281"/>
                  </a:lnTo>
                  <a:lnTo>
                    <a:pt x="444" y="233"/>
                  </a:lnTo>
                  <a:lnTo>
                    <a:pt x="444" y="360"/>
                  </a:lnTo>
                  <a:close/>
                  <a:moveTo>
                    <a:pt x="494" y="181"/>
                  </a:moveTo>
                  <a:lnTo>
                    <a:pt x="350" y="256"/>
                  </a:lnTo>
                  <a:lnTo>
                    <a:pt x="297" y="228"/>
                  </a:lnTo>
                  <a:lnTo>
                    <a:pt x="441" y="153"/>
                  </a:lnTo>
                  <a:lnTo>
                    <a:pt x="494" y="181"/>
                  </a:lnTo>
                  <a:close/>
                </a:path>
              </a:pathLst>
            </a:custGeom>
            <a:solidFill>
              <a:srgbClr val="F267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8" name="Freeform 8"/>
            <p:cNvSpPr>
              <a:spLocks/>
            </p:cNvSpPr>
            <p:nvPr/>
          </p:nvSpPr>
          <p:spPr bwMode="auto">
            <a:xfrm>
              <a:off x="6503" y="353"/>
              <a:ext cx="28" cy="30"/>
            </a:xfrm>
            <a:custGeom>
              <a:avLst/>
              <a:gdLst>
                <a:gd name="T0" fmla="*/ 124 w 149"/>
                <a:gd name="T1" fmla="*/ 14 h 161"/>
                <a:gd name="T2" fmla="*/ 62 w 149"/>
                <a:gd name="T3" fmla="*/ 24 h 161"/>
                <a:gd name="T4" fmla="*/ 14 w 149"/>
                <a:gd name="T5" fmla="*/ 89 h 161"/>
                <a:gd name="T6" fmla="*/ 24 w 149"/>
                <a:gd name="T7" fmla="*/ 152 h 161"/>
                <a:gd name="T8" fmla="*/ 50 w 149"/>
                <a:gd name="T9" fmla="*/ 161 h 161"/>
                <a:gd name="T10" fmla="*/ 87 w 149"/>
                <a:gd name="T11" fmla="*/ 142 h 161"/>
                <a:gd name="T12" fmla="*/ 134 w 149"/>
                <a:gd name="T13" fmla="*/ 77 h 161"/>
                <a:gd name="T14" fmla="*/ 124 w 149"/>
                <a:gd name="T15" fmla="*/ 14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9" h="161">
                  <a:moveTo>
                    <a:pt x="124" y="14"/>
                  </a:moveTo>
                  <a:cubicBezTo>
                    <a:pt x="104" y="0"/>
                    <a:pt x="76" y="4"/>
                    <a:pt x="62" y="24"/>
                  </a:cubicBezTo>
                  <a:cubicBezTo>
                    <a:pt x="14" y="89"/>
                    <a:pt x="14" y="89"/>
                    <a:pt x="14" y="89"/>
                  </a:cubicBezTo>
                  <a:cubicBezTo>
                    <a:pt x="0" y="109"/>
                    <a:pt x="4" y="137"/>
                    <a:pt x="24" y="152"/>
                  </a:cubicBezTo>
                  <a:cubicBezTo>
                    <a:pt x="32" y="158"/>
                    <a:pt x="41" y="161"/>
                    <a:pt x="50" y="161"/>
                  </a:cubicBezTo>
                  <a:cubicBezTo>
                    <a:pt x="64" y="161"/>
                    <a:pt x="78" y="154"/>
                    <a:pt x="87" y="142"/>
                  </a:cubicBezTo>
                  <a:cubicBezTo>
                    <a:pt x="134" y="77"/>
                    <a:pt x="134" y="77"/>
                    <a:pt x="134" y="77"/>
                  </a:cubicBezTo>
                  <a:cubicBezTo>
                    <a:pt x="149" y="57"/>
                    <a:pt x="144" y="29"/>
                    <a:pt x="124" y="14"/>
                  </a:cubicBezTo>
                  <a:close/>
                </a:path>
              </a:pathLst>
            </a:custGeom>
            <a:solidFill>
              <a:srgbClr val="995E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9" name="Freeform 9"/>
            <p:cNvSpPr>
              <a:spLocks/>
            </p:cNvSpPr>
            <p:nvPr/>
          </p:nvSpPr>
          <p:spPr bwMode="auto">
            <a:xfrm>
              <a:off x="6326" y="353"/>
              <a:ext cx="28" cy="30"/>
            </a:xfrm>
            <a:custGeom>
              <a:avLst/>
              <a:gdLst>
                <a:gd name="T0" fmla="*/ 134 w 149"/>
                <a:gd name="T1" fmla="*/ 90 h 161"/>
                <a:gd name="T2" fmla="*/ 87 w 149"/>
                <a:gd name="T3" fmla="*/ 25 h 161"/>
                <a:gd name="T4" fmla="*/ 24 w 149"/>
                <a:gd name="T5" fmla="*/ 15 h 161"/>
                <a:gd name="T6" fmla="*/ 14 w 149"/>
                <a:gd name="T7" fmla="*/ 77 h 161"/>
                <a:gd name="T8" fmla="*/ 62 w 149"/>
                <a:gd name="T9" fmla="*/ 143 h 161"/>
                <a:gd name="T10" fmla="*/ 98 w 149"/>
                <a:gd name="T11" fmla="*/ 161 h 161"/>
                <a:gd name="T12" fmla="*/ 125 w 149"/>
                <a:gd name="T13" fmla="*/ 153 h 161"/>
                <a:gd name="T14" fmla="*/ 134 w 149"/>
                <a:gd name="T15" fmla="*/ 90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9" h="161">
                  <a:moveTo>
                    <a:pt x="134" y="90"/>
                  </a:moveTo>
                  <a:cubicBezTo>
                    <a:pt x="87" y="25"/>
                    <a:pt x="87" y="25"/>
                    <a:pt x="87" y="25"/>
                  </a:cubicBezTo>
                  <a:cubicBezTo>
                    <a:pt x="72" y="5"/>
                    <a:pt x="44" y="0"/>
                    <a:pt x="24" y="15"/>
                  </a:cubicBezTo>
                  <a:cubicBezTo>
                    <a:pt x="4" y="29"/>
                    <a:pt x="0" y="57"/>
                    <a:pt x="14" y="77"/>
                  </a:cubicBezTo>
                  <a:cubicBezTo>
                    <a:pt x="62" y="143"/>
                    <a:pt x="62" y="143"/>
                    <a:pt x="62" y="143"/>
                  </a:cubicBezTo>
                  <a:cubicBezTo>
                    <a:pt x="71" y="155"/>
                    <a:pt x="84" y="161"/>
                    <a:pt x="98" y="161"/>
                  </a:cubicBezTo>
                  <a:cubicBezTo>
                    <a:pt x="107" y="161"/>
                    <a:pt x="117" y="159"/>
                    <a:pt x="125" y="153"/>
                  </a:cubicBezTo>
                  <a:cubicBezTo>
                    <a:pt x="145" y="138"/>
                    <a:pt x="149" y="110"/>
                    <a:pt x="134" y="90"/>
                  </a:cubicBezTo>
                  <a:close/>
                </a:path>
              </a:pathLst>
            </a:custGeom>
            <a:solidFill>
              <a:srgbClr val="995E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0" name="Freeform 10"/>
            <p:cNvSpPr>
              <a:spLocks/>
            </p:cNvSpPr>
            <p:nvPr/>
          </p:nvSpPr>
          <p:spPr bwMode="auto">
            <a:xfrm>
              <a:off x="6420" y="288"/>
              <a:ext cx="17" cy="32"/>
            </a:xfrm>
            <a:custGeom>
              <a:avLst/>
              <a:gdLst>
                <a:gd name="T0" fmla="*/ 45 w 90"/>
                <a:gd name="T1" fmla="*/ 0 h 171"/>
                <a:gd name="T2" fmla="*/ 0 w 90"/>
                <a:gd name="T3" fmla="*/ 45 h 171"/>
                <a:gd name="T4" fmla="*/ 0 w 90"/>
                <a:gd name="T5" fmla="*/ 126 h 171"/>
                <a:gd name="T6" fmla="*/ 45 w 90"/>
                <a:gd name="T7" fmla="*/ 171 h 171"/>
                <a:gd name="T8" fmla="*/ 90 w 90"/>
                <a:gd name="T9" fmla="*/ 126 h 171"/>
                <a:gd name="T10" fmla="*/ 90 w 90"/>
                <a:gd name="T11" fmla="*/ 45 h 171"/>
                <a:gd name="T12" fmla="*/ 45 w 90"/>
                <a:gd name="T13" fmla="*/ 0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0" h="171">
                  <a:moveTo>
                    <a:pt x="45" y="0"/>
                  </a:moveTo>
                  <a:cubicBezTo>
                    <a:pt x="20" y="0"/>
                    <a:pt x="0" y="20"/>
                    <a:pt x="0" y="45"/>
                  </a:cubicBezTo>
                  <a:cubicBezTo>
                    <a:pt x="0" y="126"/>
                    <a:pt x="0" y="126"/>
                    <a:pt x="0" y="126"/>
                  </a:cubicBezTo>
                  <a:cubicBezTo>
                    <a:pt x="0" y="151"/>
                    <a:pt x="20" y="171"/>
                    <a:pt x="45" y="171"/>
                  </a:cubicBezTo>
                  <a:cubicBezTo>
                    <a:pt x="70" y="171"/>
                    <a:pt x="90" y="151"/>
                    <a:pt x="90" y="126"/>
                  </a:cubicBezTo>
                  <a:cubicBezTo>
                    <a:pt x="90" y="45"/>
                    <a:pt x="90" y="45"/>
                    <a:pt x="90" y="45"/>
                  </a:cubicBezTo>
                  <a:cubicBezTo>
                    <a:pt x="90" y="20"/>
                    <a:pt x="70" y="0"/>
                    <a:pt x="45" y="0"/>
                  </a:cubicBezTo>
                  <a:close/>
                </a:path>
              </a:pathLst>
            </a:custGeom>
            <a:solidFill>
              <a:srgbClr val="995E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" name="Freeform 11"/>
            <p:cNvSpPr>
              <a:spLocks/>
            </p:cNvSpPr>
            <p:nvPr/>
          </p:nvSpPr>
          <p:spPr bwMode="auto">
            <a:xfrm>
              <a:off x="6298" y="351"/>
              <a:ext cx="262" cy="234"/>
            </a:xfrm>
            <a:custGeom>
              <a:avLst/>
              <a:gdLst>
                <a:gd name="T0" fmla="*/ 55 w 262"/>
                <a:gd name="T1" fmla="*/ 166 h 234"/>
                <a:gd name="T2" fmla="*/ 48 w 262"/>
                <a:gd name="T3" fmla="*/ 208 h 234"/>
                <a:gd name="T4" fmla="*/ 96 w 262"/>
                <a:gd name="T5" fmla="*/ 234 h 234"/>
                <a:gd name="T6" fmla="*/ 125 w 262"/>
                <a:gd name="T7" fmla="*/ 220 h 234"/>
                <a:gd name="T8" fmla="*/ 134 w 262"/>
                <a:gd name="T9" fmla="*/ 220 h 234"/>
                <a:gd name="T10" fmla="*/ 165 w 262"/>
                <a:gd name="T11" fmla="*/ 234 h 234"/>
                <a:gd name="T12" fmla="*/ 211 w 262"/>
                <a:gd name="T13" fmla="*/ 210 h 234"/>
                <a:gd name="T14" fmla="*/ 206 w 262"/>
                <a:gd name="T15" fmla="*/ 175 h 234"/>
                <a:gd name="T16" fmla="*/ 206 w 262"/>
                <a:gd name="T17" fmla="*/ 161 h 234"/>
                <a:gd name="T18" fmla="*/ 262 w 262"/>
                <a:gd name="T19" fmla="*/ 104 h 234"/>
                <a:gd name="T20" fmla="*/ 262 w 262"/>
                <a:gd name="T21" fmla="*/ 97 h 234"/>
                <a:gd name="T22" fmla="*/ 175 w 262"/>
                <a:gd name="T23" fmla="*/ 76 h 234"/>
                <a:gd name="T24" fmla="*/ 131 w 262"/>
                <a:gd name="T25" fmla="*/ 0 h 234"/>
                <a:gd name="T26" fmla="*/ 119 w 262"/>
                <a:gd name="T27" fmla="*/ 3 h 234"/>
                <a:gd name="T28" fmla="*/ 85 w 262"/>
                <a:gd name="T29" fmla="*/ 84 h 234"/>
                <a:gd name="T30" fmla="*/ 3 w 262"/>
                <a:gd name="T31" fmla="*/ 84 h 234"/>
                <a:gd name="T32" fmla="*/ 0 w 262"/>
                <a:gd name="T33" fmla="*/ 93 h 234"/>
                <a:gd name="T34" fmla="*/ 3 w 262"/>
                <a:gd name="T35" fmla="*/ 108 h 234"/>
                <a:gd name="T36" fmla="*/ 55 w 262"/>
                <a:gd name="T37" fmla="*/ 166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62" h="234">
                  <a:moveTo>
                    <a:pt x="55" y="166"/>
                  </a:moveTo>
                  <a:lnTo>
                    <a:pt x="48" y="208"/>
                  </a:lnTo>
                  <a:lnTo>
                    <a:pt x="96" y="234"/>
                  </a:lnTo>
                  <a:lnTo>
                    <a:pt x="125" y="220"/>
                  </a:lnTo>
                  <a:lnTo>
                    <a:pt x="134" y="220"/>
                  </a:lnTo>
                  <a:lnTo>
                    <a:pt x="165" y="234"/>
                  </a:lnTo>
                  <a:lnTo>
                    <a:pt x="211" y="210"/>
                  </a:lnTo>
                  <a:lnTo>
                    <a:pt x="206" y="175"/>
                  </a:lnTo>
                  <a:lnTo>
                    <a:pt x="206" y="161"/>
                  </a:lnTo>
                  <a:lnTo>
                    <a:pt x="262" y="104"/>
                  </a:lnTo>
                  <a:lnTo>
                    <a:pt x="262" y="97"/>
                  </a:lnTo>
                  <a:lnTo>
                    <a:pt x="175" y="76"/>
                  </a:lnTo>
                  <a:lnTo>
                    <a:pt x="131" y="0"/>
                  </a:lnTo>
                  <a:lnTo>
                    <a:pt x="119" y="3"/>
                  </a:lnTo>
                  <a:lnTo>
                    <a:pt x="85" y="84"/>
                  </a:lnTo>
                  <a:lnTo>
                    <a:pt x="3" y="84"/>
                  </a:lnTo>
                  <a:lnTo>
                    <a:pt x="0" y="93"/>
                  </a:lnTo>
                  <a:lnTo>
                    <a:pt x="3" y="108"/>
                  </a:lnTo>
                  <a:lnTo>
                    <a:pt x="55" y="166"/>
                  </a:lnTo>
                  <a:close/>
                </a:path>
              </a:pathLst>
            </a:custGeom>
            <a:solidFill>
              <a:srgbClr val="FEBD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" name="Freeform 12"/>
            <p:cNvSpPr>
              <a:spLocks/>
            </p:cNvSpPr>
            <p:nvPr/>
          </p:nvSpPr>
          <p:spPr bwMode="auto">
            <a:xfrm>
              <a:off x="6386" y="560"/>
              <a:ext cx="86" cy="30"/>
            </a:xfrm>
            <a:custGeom>
              <a:avLst/>
              <a:gdLst>
                <a:gd name="T0" fmla="*/ 238 w 459"/>
                <a:gd name="T1" fmla="*/ 93 h 157"/>
                <a:gd name="T2" fmla="*/ 361 w 459"/>
                <a:gd name="T3" fmla="*/ 157 h 157"/>
                <a:gd name="T4" fmla="*/ 459 w 459"/>
                <a:gd name="T5" fmla="*/ 107 h 157"/>
                <a:gd name="T6" fmla="*/ 280 w 459"/>
                <a:gd name="T7" fmla="*/ 13 h 157"/>
                <a:gd name="T8" fmla="*/ 228 w 459"/>
                <a:gd name="T9" fmla="*/ 0 h 157"/>
                <a:gd name="T10" fmla="*/ 176 w 459"/>
                <a:gd name="T11" fmla="*/ 13 h 157"/>
                <a:gd name="T12" fmla="*/ 0 w 459"/>
                <a:gd name="T13" fmla="*/ 105 h 157"/>
                <a:gd name="T14" fmla="*/ 97 w 459"/>
                <a:gd name="T15" fmla="*/ 156 h 157"/>
                <a:gd name="T16" fmla="*/ 218 w 459"/>
                <a:gd name="T17" fmla="*/ 93 h 157"/>
                <a:gd name="T18" fmla="*/ 238 w 459"/>
                <a:gd name="T19" fmla="*/ 93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59" h="157">
                  <a:moveTo>
                    <a:pt x="238" y="93"/>
                  </a:moveTo>
                  <a:cubicBezTo>
                    <a:pt x="361" y="157"/>
                    <a:pt x="361" y="157"/>
                    <a:pt x="361" y="157"/>
                  </a:cubicBezTo>
                  <a:cubicBezTo>
                    <a:pt x="459" y="107"/>
                    <a:pt x="459" y="107"/>
                    <a:pt x="459" y="107"/>
                  </a:cubicBezTo>
                  <a:cubicBezTo>
                    <a:pt x="280" y="13"/>
                    <a:pt x="280" y="13"/>
                    <a:pt x="280" y="13"/>
                  </a:cubicBezTo>
                  <a:cubicBezTo>
                    <a:pt x="264" y="5"/>
                    <a:pt x="246" y="0"/>
                    <a:pt x="228" y="0"/>
                  </a:cubicBezTo>
                  <a:cubicBezTo>
                    <a:pt x="210" y="0"/>
                    <a:pt x="192" y="5"/>
                    <a:pt x="176" y="13"/>
                  </a:cubicBezTo>
                  <a:cubicBezTo>
                    <a:pt x="0" y="105"/>
                    <a:pt x="0" y="105"/>
                    <a:pt x="0" y="105"/>
                  </a:cubicBezTo>
                  <a:cubicBezTo>
                    <a:pt x="97" y="156"/>
                    <a:pt x="97" y="156"/>
                    <a:pt x="97" y="156"/>
                  </a:cubicBezTo>
                  <a:cubicBezTo>
                    <a:pt x="218" y="93"/>
                    <a:pt x="218" y="93"/>
                    <a:pt x="218" y="93"/>
                  </a:cubicBezTo>
                  <a:cubicBezTo>
                    <a:pt x="224" y="89"/>
                    <a:pt x="232" y="89"/>
                    <a:pt x="238" y="93"/>
                  </a:cubicBezTo>
                  <a:close/>
                </a:path>
              </a:pathLst>
            </a:custGeom>
            <a:solidFill>
              <a:srgbClr val="F267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3" name="Freeform 13"/>
            <p:cNvSpPr>
              <a:spLocks/>
            </p:cNvSpPr>
            <p:nvPr/>
          </p:nvSpPr>
          <p:spPr bwMode="auto">
            <a:xfrm>
              <a:off x="6287" y="344"/>
              <a:ext cx="283" cy="221"/>
            </a:xfrm>
            <a:custGeom>
              <a:avLst/>
              <a:gdLst>
                <a:gd name="T0" fmla="*/ 311 w 1518"/>
                <a:gd name="T1" fmla="*/ 918 h 1182"/>
                <a:gd name="T2" fmla="*/ 317 w 1518"/>
                <a:gd name="T3" fmla="*/ 938 h 1182"/>
                <a:gd name="T4" fmla="*/ 284 w 1518"/>
                <a:gd name="T5" fmla="*/ 1134 h 1182"/>
                <a:gd name="T6" fmla="*/ 367 w 1518"/>
                <a:gd name="T7" fmla="*/ 1178 h 1182"/>
                <a:gd name="T8" fmla="*/ 405 w 1518"/>
                <a:gd name="T9" fmla="*/ 953 h 1182"/>
                <a:gd name="T10" fmla="*/ 373 w 1518"/>
                <a:gd name="T11" fmla="*/ 854 h 1182"/>
                <a:gd name="T12" fmla="*/ 104 w 1518"/>
                <a:gd name="T13" fmla="*/ 592 h 1182"/>
                <a:gd name="T14" fmla="*/ 99 w 1518"/>
                <a:gd name="T15" fmla="*/ 569 h 1182"/>
                <a:gd name="T16" fmla="*/ 117 w 1518"/>
                <a:gd name="T17" fmla="*/ 554 h 1182"/>
                <a:gd name="T18" fmla="*/ 488 w 1518"/>
                <a:gd name="T19" fmla="*/ 500 h 1182"/>
                <a:gd name="T20" fmla="*/ 573 w 1518"/>
                <a:gd name="T21" fmla="*/ 438 h 1182"/>
                <a:gd name="T22" fmla="*/ 739 w 1518"/>
                <a:gd name="T23" fmla="*/ 102 h 1182"/>
                <a:gd name="T24" fmla="*/ 759 w 1518"/>
                <a:gd name="T25" fmla="*/ 89 h 1182"/>
                <a:gd name="T26" fmla="*/ 779 w 1518"/>
                <a:gd name="T27" fmla="*/ 102 h 1182"/>
                <a:gd name="T28" fmla="*/ 779 w 1518"/>
                <a:gd name="T29" fmla="*/ 102 h 1182"/>
                <a:gd name="T30" fmla="*/ 945 w 1518"/>
                <a:gd name="T31" fmla="*/ 438 h 1182"/>
                <a:gd name="T32" fmla="*/ 1030 w 1518"/>
                <a:gd name="T33" fmla="*/ 500 h 1182"/>
                <a:gd name="T34" fmla="*/ 1401 w 1518"/>
                <a:gd name="T35" fmla="*/ 554 h 1182"/>
                <a:gd name="T36" fmla="*/ 1419 w 1518"/>
                <a:gd name="T37" fmla="*/ 569 h 1182"/>
                <a:gd name="T38" fmla="*/ 1414 w 1518"/>
                <a:gd name="T39" fmla="*/ 592 h 1182"/>
                <a:gd name="T40" fmla="*/ 1145 w 1518"/>
                <a:gd name="T41" fmla="*/ 854 h 1182"/>
                <a:gd name="T42" fmla="*/ 1112 w 1518"/>
                <a:gd name="T43" fmla="*/ 953 h 1182"/>
                <a:gd name="T44" fmla="*/ 1152 w 1518"/>
                <a:gd name="T45" fmla="*/ 1182 h 1182"/>
                <a:gd name="T46" fmla="*/ 1235 w 1518"/>
                <a:gd name="T47" fmla="*/ 1139 h 1182"/>
                <a:gd name="T48" fmla="*/ 1201 w 1518"/>
                <a:gd name="T49" fmla="*/ 938 h 1182"/>
                <a:gd name="T50" fmla="*/ 1207 w 1518"/>
                <a:gd name="T51" fmla="*/ 918 h 1182"/>
                <a:gd name="T52" fmla="*/ 1476 w 1518"/>
                <a:gd name="T53" fmla="*/ 656 h 1182"/>
                <a:gd name="T54" fmla="*/ 1505 w 1518"/>
                <a:gd name="T55" fmla="*/ 541 h 1182"/>
                <a:gd name="T56" fmla="*/ 1414 w 1518"/>
                <a:gd name="T57" fmla="*/ 465 h 1182"/>
                <a:gd name="T58" fmla="*/ 1042 w 1518"/>
                <a:gd name="T59" fmla="*/ 411 h 1182"/>
                <a:gd name="T60" fmla="*/ 1026 w 1518"/>
                <a:gd name="T61" fmla="*/ 399 h 1182"/>
                <a:gd name="T62" fmla="*/ 859 w 1518"/>
                <a:gd name="T63" fmla="*/ 62 h 1182"/>
                <a:gd name="T64" fmla="*/ 759 w 1518"/>
                <a:gd name="T65" fmla="*/ 0 h 1182"/>
                <a:gd name="T66" fmla="*/ 659 w 1518"/>
                <a:gd name="T67" fmla="*/ 62 h 1182"/>
                <a:gd name="T68" fmla="*/ 492 w 1518"/>
                <a:gd name="T69" fmla="*/ 399 h 1182"/>
                <a:gd name="T70" fmla="*/ 475 w 1518"/>
                <a:gd name="T71" fmla="*/ 411 h 1182"/>
                <a:gd name="T72" fmla="*/ 104 w 1518"/>
                <a:gd name="T73" fmla="*/ 465 h 1182"/>
                <a:gd name="T74" fmla="*/ 13 w 1518"/>
                <a:gd name="T75" fmla="*/ 541 h 1182"/>
                <a:gd name="T76" fmla="*/ 42 w 1518"/>
                <a:gd name="T77" fmla="*/ 656 h 1182"/>
                <a:gd name="T78" fmla="*/ 311 w 1518"/>
                <a:gd name="T79" fmla="*/ 918 h 1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518" h="1182">
                  <a:moveTo>
                    <a:pt x="311" y="918"/>
                  </a:moveTo>
                  <a:cubicBezTo>
                    <a:pt x="316" y="923"/>
                    <a:pt x="318" y="931"/>
                    <a:pt x="317" y="938"/>
                  </a:cubicBezTo>
                  <a:cubicBezTo>
                    <a:pt x="284" y="1134"/>
                    <a:pt x="284" y="1134"/>
                    <a:pt x="284" y="1134"/>
                  </a:cubicBezTo>
                  <a:cubicBezTo>
                    <a:pt x="367" y="1178"/>
                    <a:pt x="367" y="1178"/>
                    <a:pt x="367" y="1178"/>
                  </a:cubicBezTo>
                  <a:cubicBezTo>
                    <a:pt x="405" y="953"/>
                    <a:pt x="405" y="953"/>
                    <a:pt x="405" y="953"/>
                  </a:cubicBezTo>
                  <a:cubicBezTo>
                    <a:pt x="412" y="917"/>
                    <a:pt x="400" y="880"/>
                    <a:pt x="373" y="854"/>
                  </a:cubicBezTo>
                  <a:cubicBezTo>
                    <a:pt x="104" y="592"/>
                    <a:pt x="104" y="592"/>
                    <a:pt x="104" y="592"/>
                  </a:cubicBezTo>
                  <a:cubicBezTo>
                    <a:pt x="95" y="583"/>
                    <a:pt x="97" y="573"/>
                    <a:pt x="99" y="569"/>
                  </a:cubicBezTo>
                  <a:cubicBezTo>
                    <a:pt x="100" y="565"/>
                    <a:pt x="104" y="556"/>
                    <a:pt x="117" y="554"/>
                  </a:cubicBezTo>
                  <a:cubicBezTo>
                    <a:pt x="488" y="500"/>
                    <a:pt x="488" y="500"/>
                    <a:pt x="488" y="500"/>
                  </a:cubicBezTo>
                  <a:cubicBezTo>
                    <a:pt x="525" y="494"/>
                    <a:pt x="556" y="472"/>
                    <a:pt x="573" y="438"/>
                  </a:cubicBezTo>
                  <a:cubicBezTo>
                    <a:pt x="739" y="102"/>
                    <a:pt x="739" y="102"/>
                    <a:pt x="739" y="102"/>
                  </a:cubicBezTo>
                  <a:cubicBezTo>
                    <a:pt x="744" y="90"/>
                    <a:pt x="755" y="89"/>
                    <a:pt x="759" y="89"/>
                  </a:cubicBezTo>
                  <a:cubicBezTo>
                    <a:pt x="763" y="89"/>
                    <a:pt x="773" y="90"/>
                    <a:pt x="779" y="102"/>
                  </a:cubicBezTo>
                  <a:cubicBezTo>
                    <a:pt x="779" y="102"/>
                    <a:pt x="779" y="102"/>
                    <a:pt x="779" y="102"/>
                  </a:cubicBezTo>
                  <a:cubicBezTo>
                    <a:pt x="945" y="438"/>
                    <a:pt x="945" y="438"/>
                    <a:pt x="945" y="438"/>
                  </a:cubicBezTo>
                  <a:cubicBezTo>
                    <a:pt x="962" y="472"/>
                    <a:pt x="993" y="494"/>
                    <a:pt x="1030" y="500"/>
                  </a:cubicBezTo>
                  <a:cubicBezTo>
                    <a:pt x="1401" y="554"/>
                    <a:pt x="1401" y="554"/>
                    <a:pt x="1401" y="554"/>
                  </a:cubicBezTo>
                  <a:cubicBezTo>
                    <a:pt x="1414" y="556"/>
                    <a:pt x="1418" y="565"/>
                    <a:pt x="1419" y="569"/>
                  </a:cubicBezTo>
                  <a:cubicBezTo>
                    <a:pt x="1421" y="573"/>
                    <a:pt x="1423" y="583"/>
                    <a:pt x="1414" y="592"/>
                  </a:cubicBezTo>
                  <a:cubicBezTo>
                    <a:pt x="1145" y="854"/>
                    <a:pt x="1145" y="854"/>
                    <a:pt x="1145" y="854"/>
                  </a:cubicBezTo>
                  <a:cubicBezTo>
                    <a:pt x="1118" y="880"/>
                    <a:pt x="1106" y="917"/>
                    <a:pt x="1112" y="953"/>
                  </a:cubicBezTo>
                  <a:cubicBezTo>
                    <a:pt x="1152" y="1182"/>
                    <a:pt x="1152" y="1182"/>
                    <a:pt x="1152" y="1182"/>
                  </a:cubicBezTo>
                  <a:cubicBezTo>
                    <a:pt x="1235" y="1139"/>
                    <a:pt x="1235" y="1139"/>
                    <a:pt x="1235" y="1139"/>
                  </a:cubicBezTo>
                  <a:cubicBezTo>
                    <a:pt x="1201" y="938"/>
                    <a:pt x="1201" y="938"/>
                    <a:pt x="1201" y="938"/>
                  </a:cubicBezTo>
                  <a:cubicBezTo>
                    <a:pt x="1200" y="931"/>
                    <a:pt x="1202" y="923"/>
                    <a:pt x="1207" y="918"/>
                  </a:cubicBezTo>
                  <a:cubicBezTo>
                    <a:pt x="1476" y="656"/>
                    <a:pt x="1476" y="656"/>
                    <a:pt x="1476" y="656"/>
                  </a:cubicBezTo>
                  <a:cubicBezTo>
                    <a:pt x="1507" y="626"/>
                    <a:pt x="1518" y="582"/>
                    <a:pt x="1505" y="541"/>
                  </a:cubicBezTo>
                  <a:cubicBezTo>
                    <a:pt x="1491" y="500"/>
                    <a:pt x="1457" y="471"/>
                    <a:pt x="1414" y="465"/>
                  </a:cubicBezTo>
                  <a:cubicBezTo>
                    <a:pt x="1042" y="411"/>
                    <a:pt x="1042" y="411"/>
                    <a:pt x="1042" y="411"/>
                  </a:cubicBezTo>
                  <a:cubicBezTo>
                    <a:pt x="1035" y="410"/>
                    <a:pt x="1029" y="405"/>
                    <a:pt x="1026" y="399"/>
                  </a:cubicBezTo>
                  <a:cubicBezTo>
                    <a:pt x="859" y="62"/>
                    <a:pt x="859" y="62"/>
                    <a:pt x="859" y="62"/>
                  </a:cubicBezTo>
                  <a:cubicBezTo>
                    <a:pt x="840" y="24"/>
                    <a:pt x="802" y="0"/>
                    <a:pt x="759" y="0"/>
                  </a:cubicBezTo>
                  <a:cubicBezTo>
                    <a:pt x="716" y="0"/>
                    <a:pt x="678" y="24"/>
                    <a:pt x="659" y="62"/>
                  </a:cubicBezTo>
                  <a:cubicBezTo>
                    <a:pt x="492" y="399"/>
                    <a:pt x="492" y="399"/>
                    <a:pt x="492" y="399"/>
                  </a:cubicBezTo>
                  <a:cubicBezTo>
                    <a:pt x="489" y="405"/>
                    <a:pt x="483" y="410"/>
                    <a:pt x="475" y="411"/>
                  </a:cubicBezTo>
                  <a:cubicBezTo>
                    <a:pt x="104" y="465"/>
                    <a:pt x="104" y="465"/>
                    <a:pt x="104" y="465"/>
                  </a:cubicBezTo>
                  <a:cubicBezTo>
                    <a:pt x="61" y="471"/>
                    <a:pt x="27" y="500"/>
                    <a:pt x="13" y="541"/>
                  </a:cubicBezTo>
                  <a:cubicBezTo>
                    <a:pt x="0" y="582"/>
                    <a:pt x="11" y="626"/>
                    <a:pt x="42" y="656"/>
                  </a:cubicBezTo>
                  <a:lnTo>
                    <a:pt x="311" y="918"/>
                  </a:lnTo>
                  <a:close/>
                </a:path>
              </a:pathLst>
            </a:custGeom>
            <a:solidFill>
              <a:srgbClr val="F267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4" name="Rectangle 14"/>
            <p:cNvSpPr>
              <a:spLocks noChangeArrowheads="1"/>
            </p:cNvSpPr>
            <p:nvPr/>
          </p:nvSpPr>
          <p:spPr bwMode="auto">
            <a:xfrm>
              <a:off x="6723" y="537"/>
              <a:ext cx="18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5" name="Freeform 15"/>
            <p:cNvSpPr>
              <a:spLocks/>
            </p:cNvSpPr>
            <p:nvPr/>
          </p:nvSpPr>
          <p:spPr bwMode="auto">
            <a:xfrm>
              <a:off x="6755" y="557"/>
              <a:ext cx="54" cy="57"/>
            </a:xfrm>
            <a:custGeom>
              <a:avLst/>
              <a:gdLst>
                <a:gd name="T0" fmla="*/ 3 w 288"/>
                <a:gd name="T1" fmla="*/ 102 h 307"/>
                <a:gd name="T2" fmla="*/ 0 w 288"/>
                <a:gd name="T3" fmla="*/ 6 h 307"/>
                <a:gd name="T4" fmla="*/ 82 w 288"/>
                <a:gd name="T5" fmla="*/ 6 h 307"/>
                <a:gd name="T6" fmla="*/ 86 w 288"/>
                <a:gd name="T7" fmla="*/ 48 h 307"/>
                <a:gd name="T8" fmla="*/ 88 w 288"/>
                <a:gd name="T9" fmla="*/ 48 h 307"/>
                <a:gd name="T10" fmla="*/ 181 w 288"/>
                <a:gd name="T11" fmla="*/ 0 h 307"/>
                <a:gd name="T12" fmla="*/ 288 w 288"/>
                <a:gd name="T13" fmla="*/ 129 h 307"/>
                <a:gd name="T14" fmla="*/ 288 w 288"/>
                <a:gd name="T15" fmla="*/ 307 h 307"/>
                <a:gd name="T16" fmla="*/ 195 w 288"/>
                <a:gd name="T17" fmla="*/ 307 h 307"/>
                <a:gd name="T18" fmla="*/ 195 w 288"/>
                <a:gd name="T19" fmla="*/ 141 h 307"/>
                <a:gd name="T20" fmla="*/ 147 w 288"/>
                <a:gd name="T21" fmla="*/ 75 h 307"/>
                <a:gd name="T22" fmla="*/ 100 w 288"/>
                <a:gd name="T23" fmla="*/ 110 h 307"/>
                <a:gd name="T24" fmla="*/ 96 w 288"/>
                <a:gd name="T25" fmla="*/ 134 h 307"/>
                <a:gd name="T26" fmla="*/ 96 w 288"/>
                <a:gd name="T27" fmla="*/ 307 h 307"/>
                <a:gd name="T28" fmla="*/ 3 w 288"/>
                <a:gd name="T29" fmla="*/ 307 h 307"/>
                <a:gd name="T30" fmla="*/ 3 w 288"/>
                <a:gd name="T31" fmla="*/ 102 h 3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8" h="307">
                  <a:moveTo>
                    <a:pt x="3" y="102"/>
                  </a:moveTo>
                  <a:cubicBezTo>
                    <a:pt x="3" y="65"/>
                    <a:pt x="2" y="33"/>
                    <a:pt x="0" y="6"/>
                  </a:cubicBezTo>
                  <a:cubicBezTo>
                    <a:pt x="82" y="6"/>
                    <a:pt x="82" y="6"/>
                    <a:pt x="82" y="6"/>
                  </a:cubicBezTo>
                  <a:cubicBezTo>
                    <a:pt x="86" y="48"/>
                    <a:pt x="86" y="48"/>
                    <a:pt x="86" y="48"/>
                  </a:cubicBezTo>
                  <a:cubicBezTo>
                    <a:pt x="88" y="48"/>
                    <a:pt x="88" y="48"/>
                    <a:pt x="88" y="48"/>
                  </a:cubicBezTo>
                  <a:cubicBezTo>
                    <a:pt x="100" y="29"/>
                    <a:pt x="131" y="0"/>
                    <a:pt x="181" y="0"/>
                  </a:cubicBezTo>
                  <a:cubicBezTo>
                    <a:pt x="242" y="0"/>
                    <a:pt x="288" y="40"/>
                    <a:pt x="288" y="129"/>
                  </a:cubicBezTo>
                  <a:cubicBezTo>
                    <a:pt x="288" y="307"/>
                    <a:pt x="288" y="307"/>
                    <a:pt x="288" y="307"/>
                  </a:cubicBezTo>
                  <a:cubicBezTo>
                    <a:pt x="195" y="307"/>
                    <a:pt x="195" y="307"/>
                    <a:pt x="195" y="307"/>
                  </a:cubicBezTo>
                  <a:cubicBezTo>
                    <a:pt x="195" y="141"/>
                    <a:pt x="195" y="141"/>
                    <a:pt x="195" y="141"/>
                  </a:cubicBezTo>
                  <a:cubicBezTo>
                    <a:pt x="195" y="102"/>
                    <a:pt x="181" y="75"/>
                    <a:pt x="147" y="75"/>
                  </a:cubicBezTo>
                  <a:cubicBezTo>
                    <a:pt x="122" y="75"/>
                    <a:pt x="106" y="93"/>
                    <a:pt x="100" y="110"/>
                  </a:cubicBezTo>
                  <a:cubicBezTo>
                    <a:pt x="98" y="116"/>
                    <a:pt x="96" y="125"/>
                    <a:pt x="96" y="134"/>
                  </a:cubicBezTo>
                  <a:cubicBezTo>
                    <a:pt x="96" y="307"/>
                    <a:pt x="96" y="307"/>
                    <a:pt x="96" y="307"/>
                  </a:cubicBezTo>
                  <a:cubicBezTo>
                    <a:pt x="3" y="307"/>
                    <a:pt x="3" y="307"/>
                    <a:pt x="3" y="307"/>
                  </a:cubicBezTo>
                  <a:lnTo>
                    <a:pt x="3" y="10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6" name="Freeform 16"/>
            <p:cNvSpPr>
              <a:spLocks/>
            </p:cNvSpPr>
            <p:nvPr/>
          </p:nvSpPr>
          <p:spPr bwMode="auto">
            <a:xfrm>
              <a:off x="6818" y="532"/>
              <a:ext cx="39" cy="82"/>
            </a:xfrm>
            <a:custGeom>
              <a:avLst/>
              <a:gdLst>
                <a:gd name="T0" fmla="*/ 39 w 210"/>
                <a:gd name="T1" fmla="*/ 443 h 443"/>
                <a:gd name="T2" fmla="*/ 39 w 210"/>
                <a:gd name="T3" fmla="*/ 211 h 443"/>
                <a:gd name="T4" fmla="*/ 0 w 210"/>
                <a:gd name="T5" fmla="*/ 211 h 443"/>
                <a:gd name="T6" fmla="*/ 0 w 210"/>
                <a:gd name="T7" fmla="*/ 142 h 443"/>
                <a:gd name="T8" fmla="*/ 39 w 210"/>
                <a:gd name="T9" fmla="*/ 142 h 443"/>
                <a:gd name="T10" fmla="*/ 39 w 210"/>
                <a:gd name="T11" fmla="*/ 131 h 443"/>
                <a:gd name="T12" fmla="*/ 77 w 210"/>
                <a:gd name="T13" fmla="*/ 30 h 443"/>
                <a:gd name="T14" fmla="*/ 160 w 210"/>
                <a:gd name="T15" fmla="*/ 0 h 443"/>
                <a:gd name="T16" fmla="*/ 210 w 210"/>
                <a:gd name="T17" fmla="*/ 6 h 443"/>
                <a:gd name="T18" fmla="*/ 206 w 210"/>
                <a:gd name="T19" fmla="*/ 78 h 443"/>
                <a:gd name="T20" fmla="*/ 176 w 210"/>
                <a:gd name="T21" fmla="*/ 74 h 443"/>
                <a:gd name="T22" fmla="*/ 132 w 210"/>
                <a:gd name="T23" fmla="*/ 127 h 443"/>
                <a:gd name="T24" fmla="*/ 132 w 210"/>
                <a:gd name="T25" fmla="*/ 142 h 443"/>
                <a:gd name="T26" fmla="*/ 193 w 210"/>
                <a:gd name="T27" fmla="*/ 142 h 443"/>
                <a:gd name="T28" fmla="*/ 193 w 210"/>
                <a:gd name="T29" fmla="*/ 211 h 443"/>
                <a:gd name="T30" fmla="*/ 133 w 210"/>
                <a:gd name="T31" fmla="*/ 211 h 443"/>
                <a:gd name="T32" fmla="*/ 133 w 210"/>
                <a:gd name="T33" fmla="*/ 443 h 443"/>
                <a:gd name="T34" fmla="*/ 39 w 210"/>
                <a:gd name="T35" fmla="*/ 443 h 4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10" h="443">
                  <a:moveTo>
                    <a:pt x="39" y="443"/>
                  </a:moveTo>
                  <a:cubicBezTo>
                    <a:pt x="39" y="211"/>
                    <a:pt x="39" y="211"/>
                    <a:pt x="39" y="211"/>
                  </a:cubicBezTo>
                  <a:cubicBezTo>
                    <a:pt x="0" y="211"/>
                    <a:pt x="0" y="211"/>
                    <a:pt x="0" y="211"/>
                  </a:cubicBezTo>
                  <a:cubicBezTo>
                    <a:pt x="0" y="142"/>
                    <a:pt x="0" y="142"/>
                    <a:pt x="0" y="142"/>
                  </a:cubicBezTo>
                  <a:cubicBezTo>
                    <a:pt x="39" y="142"/>
                    <a:pt x="39" y="142"/>
                    <a:pt x="39" y="142"/>
                  </a:cubicBezTo>
                  <a:cubicBezTo>
                    <a:pt x="39" y="131"/>
                    <a:pt x="39" y="131"/>
                    <a:pt x="39" y="131"/>
                  </a:cubicBezTo>
                  <a:cubicBezTo>
                    <a:pt x="39" y="94"/>
                    <a:pt x="50" y="54"/>
                    <a:pt x="77" y="30"/>
                  </a:cubicBezTo>
                  <a:cubicBezTo>
                    <a:pt x="100" y="8"/>
                    <a:pt x="133" y="0"/>
                    <a:pt x="160" y="0"/>
                  </a:cubicBezTo>
                  <a:cubicBezTo>
                    <a:pt x="181" y="0"/>
                    <a:pt x="197" y="2"/>
                    <a:pt x="210" y="6"/>
                  </a:cubicBezTo>
                  <a:cubicBezTo>
                    <a:pt x="206" y="78"/>
                    <a:pt x="206" y="78"/>
                    <a:pt x="206" y="78"/>
                  </a:cubicBezTo>
                  <a:cubicBezTo>
                    <a:pt x="198" y="75"/>
                    <a:pt x="188" y="74"/>
                    <a:pt x="176" y="74"/>
                  </a:cubicBezTo>
                  <a:cubicBezTo>
                    <a:pt x="145" y="74"/>
                    <a:pt x="132" y="98"/>
                    <a:pt x="132" y="127"/>
                  </a:cubicBezTo>
                  <a:cubicBezTo>
                    <a:pt x="132" y="142"/>
                    <a:pt x="132" y="142"/>
                    <a:pt x="132" y="142"/>
                  </a:cubicBezTo>
                  <a:cubicBezTo>
                    <a:pt x="193" y="142"/>
                    <a:pt x="193" y="142"/>
                    <a:pt x="193" y="142"/>
                  </a:cubicBezTo>
                  <a:cubicBezTo>
                    <a:pt x="193" y="211"/>
                    <a:pt x="193" y="211"/>
                    <a:pt x="193" y="211"/>
                  </a:cubicBezTo>
                  <a:cubicBezTo>
                    <a:pt x="133" y="211"/>
                    <a:pt x="133" y="211"/>
                    <a:pt x="133" y="211"/>
                  </a:cubicBezTo>
                  <a:cubicBezTo>
                    <a:pt x="133" y="443"/>
                    <a:pt x="133" y="443"/>
                    <a:pt x="133" y="443"/>
                  </a:cubicBezTo>
                  <a:lnTo>
                    <a:pt x="39" y="44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7" name="Freeform 17"/>
            <p:cNvSpPr>
              <a:spLocks noEditPoints="1"/>
            </p:cNvSpPr>
            <p:nvPr/>
          </p:nvSpPr>
          <p:spPr bwMode="auto">
            <a:xfrm>
              <a:off x="6858" y="557"/>
              <a:ext cx="59" cy="59"/>
            </a:xfrm>
            <a:custGeom>
              <a:avLst/>
              <a:gdLst>
                <a:gd name="T0" fmla="*/ 314 w 314"/>
                <a:gd name="T1" fmla="*/ 154 h 314"/>
                <a:gd name="T2" fmla="*/ 156 w 314"/>
                <a:gd name="T3" fmla="*/ 314 h 314"/>
                <a:gd name="T4" fmla="*/ 0 w 314"/>
                <a:gd name="T5" fmla="*/ 159 h 314"/>
                <a:gd name="T6" fmla="*/ 161 w 314"/>
                <a:gd name="T7" fmla="*/ 0 h 314"/>
                <a:gd name="T8" fmla="*/ 314 w 314"/>
                <a:gd name="T9" fmla="*/ 154 h 314"/>
                <a:gd name="T10" fmla="*/ 97 w 314"/>
                <a:gd name="T11" fmla="*/ 157 h 314"/>
                <a:gd name="T12" fmla="*/ 158 w 314"/>
                <a:gd name="T13" fmla="*/ 247 h 314"/>
                <a:gd name="T14" fmla="*/ 218 w 314"/>
                <a:gd name="T15" fmla="*/ 157 h 314"/>
                <a:gd name="T16" fmla="*/ 158 w 314"/>
                <a:gd name="T17" fmla="*/ 66 h 314"/>
                <a:gd name="T18" fmla="*/ 97 w 314"/>
                <a:gd name="T19" fmla="*/ 157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14" h="314">
                  <a:moveTo>
                    <a:pt x="314" y="154"/>
                  </a:moveTo>
                  <a:cubicBezTo>
                    <a:pt x="314" y="264"/>
                    <a:pt x="236" y="314"/>
                    <a:pt x="156" y="314"/>
                  </a:cubicBezTo>
                  <a:cubicBezTo>
                    <a:pt x="68" y="314"/>
                    <a:pt x="0" y="256"/>
                    <a:pt x="0" y="159"/>
                  </a:cubicBezTo>
                  <a:cubicBezTo>
                    <a:pt x="0" y="62"/>
                    <a:pt x="64" y="0"/>
                    <a:pt x="161" y="0"/>
                  </a:cubicBezTo>
                  <a:cubicBezTo>
                    <a:pt x="253" y="0"/>
                    <a:pt x="314" y="63"/>
                    <a:pt x="314" y="154"/>
                  </a:cubicBezTo>
                  <a:close/>
                  <a:moveTo>
                    <a:pt x="97" y="157"/>
                  </a:moveTo>
                  <a:cubicBezTo>
                    <a:pt x="97" y="208"/>
                    <a:pt x="118" y="247"/>
                    <a:pt x="158" y="247"/>
                  </a:cubicBezTo>
                  <a:cubicBezTo>
                    <a:pt x="194" y="247"/>
                    <a:pt x="218" y="211"/>
                    <a:pt x="218" y="157"/>
                  </a:cubicBezTo>
                  <a:cubicBezTo>
                    <a:pt x="218" y="112"/>
                    <a:pt x="201" y="66"/>
                    <a:pt x="158" y="66"/>
                  </a:cubicBezTo>
                  <a:cubicBezTo>
                    <a:pt x="113" y="66"/>
                    <a:pt x="97" y="112"/>
                    <a:pt x="97" y="15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8" name="Freeform 18"/>
            <p:cNvSpPr>
              <a:spLocks/>
            </p:cNvSpPr>
            <p:nvPr/>
          </p:nvSpPr>
          <p:spPr bwMode="auto">
            <a:xfrm>
              <a:off x="6927" y="557"/>
              <a:ext cx="35" cy="57"/>
            </a:xfrm>
            <a:custGeom>
              <a:avLst/>
              <a:gdLst>
                <a:gd name="T0" fmla="*/ 2 w 187"/>
                <a:gd name="T1" fmla="*/ 106 h 307"/>
                <a:gd name="T2" fmla="*/ 0 w 187"/>
                <a:gd name="T3" fmla="*/ 6 h 307"/>
                <a:gd name="T4" fmla="*/ 81 w 187"/>
                <a:gd name="T5" fmla="*/ 6 h 307"/>
                <a:gd name="T6" fmla="*/ 84 w 187"/>
                <a:gd name="T7" fmla="*/ 62 h 307"/>
                <a:gd name="T8" fmla="*/ 86 w 187"/>
                <a:gd name="T9" fmla="*/ 62 h 307"/>
                <a:gd name="T10" fmla="*/ 167 w 187"/>
                <a:gd name="T11" fmla="*/ 0 h 307"/>
                <a:gd name="T12" fmla="*/ 187 w 187"/>
                <a:gd name="T13" fmla="*/ 1 h 307"/>
                <a:gd name="T14" fmla="*/ 187 w 187"/>
                <a:gd name="T15" fmla="*/ 89 h 307"/>
                <a:gd name="T16" fmla="*/ 162 w 187"/>
                <a:gd name="T17" fmla="*/ 86 h 307"/>
                <a:gd name="T18" fmla="*/ 98 w 187"/>
                <a:gd name="T19" fmla="*/ 134 h 307"/>
                <a:gd name="T20" fmla="*/ 96 w 187"/>
                <a:gd name="T21" fmla="*/ 155 h 307"/>
                <a:gd name="T22" fmla="*/ 96 w 187"/>
                <a:gd name="T23" fmla="*/ 307 h 307"/>
                <a:gd name="T24" fmla="*/ 2 w 187"/>
                <a:gd name="T25" fmla="*/ 307 h 307"/>
                <a:gd name="T26" fmla="*/ 2 w 187"/>
                <a:gd name="T27" fmla="*/ 106 h 3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87" h="307">
                  <a:moveTo>
                    <a:pt x="2" y="106"/>
                  </a:moveTo>
                  <a:cubicBezTo>
                    <a:pt x="2" y="61"/>
                    <a:pt x="1" y="32"/>
                    <a:pt x="0" y="6"/>
                  </a:cubicBezTo>
                  <a:cubicBezTo>
                    <a:pt x="81" y="6"/>
                    <a:pt x="81" y="6"/>
                    <a:pt x="81" y="6"/>
                  </a:cubicBezTo>
                  <a:cubicBezTo>
                    <a:pt x="84" y="62"/>
                    <a:pt x="84" y="62"/>
                    <a:pt x="84" y="62"/>
                  </a:cubicBezTo>
                  <a:cubicBezTo>
                    <a:pt x="86" y="62"/>
                    <a:pt x="86" y="62"/>
                    <a:pt x="86" y="62"/>
                  </a:cubicBezTo>
                  <a:cubicBezTo>
                    <a:pt x="101" y="18"/>
                    <a:pt x="138" y="0"/>
                    <a:pt x="167" y="0"/>
                  </a:cubicBezTo>
                  <a:cubicBezTo>
                    <a:pt x="176" y="0"/>
                    <a:pt x="180" y="0"/>
                    <a:pt x="187" y="1"/>
                  </a:cubicBezTo>
                  <a:cubicBezTo>
                    <a:pt x="187" y="89"/>
                    <a:pt x="187" y="89"/>
                    <a:pt x="187" y="89"/>
                  </a:cubicBezTo>
                  <a:cubicBezTo>
                    <a:pt x="180" y="88"/>
                    <a:pt x="172" y="86"/>
                    <a:pt x="162" y="86"/>
                  </a:cubicBezTo>
                  <a:cubicBezTo>
                    <a:pt x="127" y="86"/>
                    <a:pt x="104" y="105"/>
                    <a:pt x="98" y="134"/>
                  </a:cubicBezTo>
                  <a:cubicBezTo>
                    <a:pt x="97" y="140"/>
                    <a:pt x="96" y="147"/>
                    <a:pt x="96" y="155"/>
                  </a:cubicBezTo>
                  <a:cubicBezTo>
                    <a:pt x="96" y="307"/>
                    <a:pt x="96" y="307"/>
                    <a:pt x="96" y="307"/>
                  </a:cubicBezTo>
                  <a:cubicBezTo>
                    <a:pt x="2" y="307"/>
                    <a:pt x="2" y="307"/>
                    <a:pt x="2" y="307"/>
                  </a:cubicBezTo>
                  <a:lnTo>
                    <a:pt x="2" y="10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9" name="Freeform 19"/>
            <p:cNvSpPr>
              <a:spLocks/>
            </p:cNvSpPr>
            <p:nvPr/>
          </p:nvSpPr>
          <p:spPr bwMode="auto">
            <a:xfrm>
              <a:off x="6971" y="557"/>
              <a:ext cx="85" cy="57"/>
            </a:xfrm>
            <a:custGeom>
              <a:avLst/>
              <a:gdLst>
                <a:gd name="T0" fmla="*/ 2 w 457"/>
                <a:gd name="T1" fmla="*/ 102 h 307"/>
                <a:gd name="T2" fmla="*/ 0 w 457"/>
                <a:gd name="T3" fmla="*/ 6 h 307"/>
                <a:gd name="T4" fmla="*/ 79 w 457"/>
                <a:gd name="T5" fmla="*/ 6 h 307"/>
                <a:gd name="T6" fmla="*/ 83 w 457"/>
                <a:gd name="T7" fmla="*/ 47 h 307"/>
                <a:gd name="T8" fmla="*/ 85 w 457"/>
                <a:gd name="T9" fmla="*/ 47 h 307"/>
                <a:gd name="T10" fmla="*/ 176 w 457"/>
                <a:gd name="T11" fmla="*/ 0 h 307"/>
                <a:gd name="T12" fmla="*/ 258 w 457"/>
                <a:gd name="T13" fmla="*/ 51 h 307"/>
                <a:gd name="T14" fmla="*/ 259 w 457"/>
                <a:gd name="T15" fmla="*/ 51 h 307"/>
                <a:gd name="T16" fmla="*/ 298 w 457"/>
                <a:gd name="T17" fmla="*/ 14 h 307"/>
                <a:gd name="T18" fmla="*/ 356 w 457"/>
                <a:gd name="T19" fmla="*/ 0 h 307"/>
                <a:gd name="T20" fmla="*/ 457 w 457"/>
                <a:gd name="T21" fmla="*/ 130 h 307"/>
                <a:gd name="T22" fmla="*/ 457 w 457"/>
                <a:gd name="T23" fmla="*/ 307 h 307"/>
                <a:gd name="T24" fmla="*/ 366 w 457"/>
                <a:gd name="T25" fmla="*/ 307 h 307"/>
                <a:gd name="T26" fmla="*/ 366 w 457"/>
                <a:gd name="T27" fmla="*/ 144 h 307"/>
                <a:gd name="T28" fmla="*/ 322 w 457"/>
                <a:gd name="T29" fmla="*/ 75 h 307"/>
                <a:gd name="T30" fmla="*/ 279 w 457"/>
                <a:gd name="T31" fmla="*/ 107 h 307"/>
                <a:gd name="T32" fmla="*/ 275 w 457"/>
                <a:gd name="T33" fmla="*/ 131 h 307"/>
                <a:gd name="T34" fmla="*/ 275 w 457"/>
                <a:gd name="T35" fmla="*/ 307 h 307"/>
                <a:gd name="T36" fmla="*/ 184 w 457"/>
                <a:gd name="T37" fmla="*/ 307 h 307"/>
                <a:gd name="T38" fmla="*/ 184 w 457"/>
                <a:gd name="T39" fmla="*/ 139 h 307"/>
                <a:gd name="T40" fmla="*/ 141 w 457"/>
                <a:gd name="T41" fmla="*/ 75 h 307"/>
                <a:gd name="T42" fmla="*/ 97 w 457"/>
                <a:gd name="T43" fmla="*/ 109 h 307"/>
                <a:gd name="T44" fmla="*/ 93 w 457"/>
                <a:gd name="T45" fmla="*/ 132 h 307"/>
                <a:gd name="T46" fmla="*/ 93 w 457"/>
                <a:gd name="T47" fmla="*/ 307 h 307"/>
                <a:gd name="T48" fmla="*/ 2 w 457"/>
                <a:gd name="T49" fmla="*/ 307 h 307"/>
                <a:gd name="T50" fmla="*/ 2 w 457"/>
                <a:gd name="T51" fmla="*/ 102 h 3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457" h="307">
                  <a:moveTo>
                    <a:pt x="2" y="102"/>
                  </a:moveTo>
                  <a:cubicBezTo>
                    <a:pt x="2" y="65"/>
                    <a:pt x="1" y="33"/>
                    <a:pt x="0" y="6"/>
                  </a:cubicBezTo>
                  <a:cubicBezTo>
                    <a:pt x="79" y="6"/>
                    <a:pt x="79" y="6"/>
                    <a:pt x="79" y="6"/>
                  </a:cubicBezTo>
                  <a:cubicBezTo>
                    <a:pt x="83" y="47"/>
                    <a:pt x="83" y="47"/>
                    <a:pt x="83" y="47"/>
                  </a:cubicBezTo>
                  <a:cubicBezTo>
                    <a:pt x="85" y="47"/>
                    <a:pt x="85" y="47"/>
                    <a:pt x="85" y="47"/>
                  </a:cubicBezTo>
                  <a:cubicBezTo>
                    <a:pt x="98" y="28"/>
                    <a:pt x="124" y="0"/>
                    <a:pt x="176" y="0"/>
                  </a:cubicBezTo>
                  <a:cubicBezTo>
                    <a:pt x="215" y="0"/>
                    <a:pt x="245" y="19"/>
                    <a:pt x="258" y="51"/>
                  </a:cubicBezTo>
                  <a:cubicBezTo>
                    <a:pt x="259" y="51"/>
                    <a:pt x="259" y="51"/>
                    <a:pt x="259" y="51"/>
                  </a:cubicBezTo>
                  <a:cubicBezTo>
                    <a:pt x="271" y="35"/>
                    <a:pt x="284" y="23"/>
                    <a:pt x="298" y="14"/>
                  </a:cubicBezTo>
                  <a:cubicBezTo>
                    <a:pt x="315" y="5"/>
                    <a:pt x="333" y="0"/>
                    <a:pt x="356" y="0"/>
                  </a:cubicBezTo>
                  <a:cubicBezTo>
                    <a:pt x="413" y="0"/>
                    <a:pt x="457" y="40"/>
                    <a:pt x="457" y="130"/>
                  </a:cubicBezTo>
                  <a:cubicBezTo>
                    <a:pt x="457" y="307"/>
                    <a:pt x="457" y="307"/>
                    <a:pt x="457" y="307"/>
                  </a:cubicBezTo>
                  <a:cubicBezTo>
                    <a:pt x="366" y="307"/>
                    <a:pt x="366" y="307"/>
                    <a:pt x="366" y="307"/>
                  </a:cubicBezTo>
                  <a:cubicBezTo>
                    <a:pt x="366" y="144"/>
                    <a:pt x="366" y="144"/>
                    <a:pt x="366" y="144"/>
                  </a:cubicBezTo>
                  <a:cubicBezTo>
                    <a:pt x="366" y="100"/>
                    <a:pt x="352" y="75"/>
                    <a:pt x="322" y="75"/>
                  </a:cubicBezTo>
                  <a:cubicBezTo>
                    <a:pt x="300" y="75"/>
                    <a:pt x="285" y="90"/>
                    <a:pt x="279" y="107"/>
                  </a:cubicBezTo>
                  <a:cubicBezTo>
                    <a:pt x="276" y="114"/>
                    <a:pt x="275" y="124"/>
                    <a:pt x="275" y="131"/>
                  </a:cubicBezTo>
                  <a:cubicBezTo>
                    <a:pt x="275" y="307"/>
                    <a:pt x="275" y="307"/>
                    <a:pt x="275" y="307"/>
                  </a:cubicBezTo>
                  <a:cubicBezTo>
                    <a:pt x="184" y="307"/>
                    <a:pt x="184" y="307"/>
                    <a:pt x="184" y="307"/>
                  </a:cubicBezTo>
                  <a:cubicBezTo>
                    <a:pt x="184" y="139"/>
                    <a:pt x="184" y="139"/>
                    <a:pt x="184" y="139"/>
                  </a:cubicBezTo>
                  <a:cubicBezTo>
                    <a:pt x="184" y="101"/>
                    <a:pt x="170" y="75"/>
                    <a:pt x="141" y="75"/>
                  </a:cubicBezTo>
                  <a:cubicBezTo>
                    <a:pt x="117" y="75"/>
                    <a:pt x="103" y="93"/>
                    <a:pt x="97" y="109"/>
                  </a:cubicBezTo>
                  <a:cubicBezTo>
                    <a:pt x="94" y="116"/>
                    <a:pt x="93" y="125"/>
                    <a:pt x="93" y="132"/>
                  </a:cubicBezTo>
                  <a:cubicBezTo>
                    <a:pt x="93" y="307"/>
                    <a:pt x="93" y="307"/>
                    <a:pt x="93" y="307"/>
                  </a:cubicBezTo>
                  <a:cubicBezTo>
                    <a:pt x="2" y="307"/>
                    <a:pt x="2" y="307"/>
                    <a:pt x="2" y="307"/>
                  </a:cubicBezTo>
                  <a:lnTo>
                    <a:pt x="2" y="10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0" name="Freeform 20"/>
            <p:cNvSpPr>
              <a:spLocks noEditPoints="1"/>
            </p:cNvSpPr>
            <p:nvPr/>
          </p:nvSpPr>
          <p:spPr bwMode="auto">
            <a:xfrm>
              <a:off x="7067" y="557"/>
              <a:ext cx="51" cy="59"/>
            </a:xfrm>
            <a:custGeom>
              <a:avLst/>
              <a:gdLst>
                <a:gd name="T0" fmla="*/ 191 w 275"/>
                <a:gd name="T1" fmla="*/ 307 h 314"/>
                <a:gd name="T2" fmla="*/ 185 w 275"/>
                <a:gd name="T3" fmla="*/ 277 h 314"/>
                <a:gd name="T4" fmla="*/ 183 w 275"/>
                <a:gd name="T5" fmla="*/ 277 h 314"/>
                <a:gd name="T6" fmla="*/ 97 w 275"/>
                <a:gd name="T7" fmla="*/ 314 h 314"/>
                <a:gd name="T8" fmla="*/ 0 w 275"/>
                <a:gd name="T9" fmla="*/ 222 h 314"/>
                <a:gd name="T10" fmla="*/ 176 w 275"/>
                <a:gd name="T11" fmla="*/ 107 h 314"/>
                <a:gd name="T12" fmla="*/ 176 w 275"/>
                <a:gd name="T13" fmla="*/ 102 h 314"/>
                <a:gd name="T14" fmla="*/ 122 w 275"/>
                <a:gd name="T15" fmla="*/ 64 h 314"/>
                <a:gd name="T16" fmla="*/ 39 w 275"/>
                <a:gd name="T17" fmla="*/ 86 h 314"/>
                <a:gd name="T18" fmla="*/ 21 w 275"/>
                <a:gd name="T19" fmla="*/ 26 h 314"/>
                <a:gd name="T20" fmla="*/ 138 w 275"/>
                <a:gd name="T21" fmla="*/ 0 h 314"/>
                <a:gd name="T22" fmla="*/ 271 w 275"/>
                <a:gd name="T23" fmla="*/ 130 h 314"/>
                <a:gd name="T24" fmla="*/ 271 w 275"/>
                <a:gd name="T25" fmla="*/ 234 h 314"/>
                <a:gd name="T26" fmla="*/ 275 w 275"/>
                <a:gd name="T27" fmla="*/ 307 h 314"/>
                <a:gd name="T28" fmla="*/ 191 w 275"/>
                <a:gd name="T29" fmla="*/ 307 h 314"/>
                <a:gd name="T30" fmla="*/ 180 w 275"/>
                <a:gd name="T31" fmla="*/ 165 h 314"/>
                <a:gd name="T32" fmla="*/ 92 w 275"/>
                <a:gd name="T33" fmla="*/ 213 h 314"/>
                <a:gd name="T34" fmla="*/ 129 w 275"/>
                <a:gd name="T35" fmla="*/ 248 h 314"/>
                <a:gd name="T36" fmla="*/ 178 w 275"/>
                <a:gd name="T37" fmla="*/ 214 h 314"/>
                <a:gd name="T38" fmla="*/ 180 w 275"/>
                <a:gd name="T39" fmla="*/ 198 h 314"/>
                <a:gd name="T40" fmla="*/ 180 w 275"/>
                <a:gd name="T41" fmla="*/ 165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75" h="314">
                  <a:moveTo>
                    <a:pt x="191" y="307"/>
                  </a:moveTo>
                  <a:cubicBezTo>
                    <a:pt x="185" y="277"/>
                    <a:pt x="185" y="277"/>
                    <a:pt x="185" y="277"/>
                  </a:cubicBezTo>
                  <a:cubicBezTo>
                    <a:pt x="183" y="277"/>
                    <a:pt x="183" y="277"/>
                    <a:pt x="183" y="277"/>
                  </a:cubicBezTo>
                  <a:cubicBezTo>
                    <a:pt x="164" y="301"/>
                    <a:pt x="133" y="314"/>
                    <a:pt x="97" y="314"/>
                  </a:cubicBezTo>
                  <a:cubicBezTo>
                    <a:pt x="36" y="314"/>
                    <a:pt x="0" y="270"/>
                    <a:pt x="0" y="222"/>
                  </a:cubicBezTo>
                  <a:cubicBezTo>
                    <a:pt x="0" y="144"/>
                    <a:pt x="70" y="106"/>
                    <a:pt x="176" y="107"/>
                  </a:cubicBezTo>
                  <a:cubicBezTo>
                    <a:pt x="176" y="102"/>
                    <a:pt x="176" y="102"/>
                    <a:pt x="176" y="102"/>
                  </a:cubicBezTo>
                  <a:cubicBezTo>
                    <a:pt x="176" y="86"/>
                    <a:pt x="168" y="64"/>
                    <a:pt x="122" y="64"/>
                  </a:cubicBezTo>
                  <a:cubicBezTo>
                    <a:pt x="91" y="64"/>
                    <a:pt x="58" y="74"/>
                    <a:pt x="39" y="86"/>
                  </a:cubicBezTo>
                  <a:cubicBezTo>
                    <a:pt x="21" y="26"/>
                    <a:pt x="21" y="26"/>
                    <a:pt x="21" y="26"/>
                  </a:cubicBezTo>
                  <a:cubicBezTo>
                    <a:pt x="42" y="14"/>
                    <a:pt x="84" y="0"/>
                    <a:pt x="138" y="0"/>
                  </a:cubicBezTo>
                  <a:cubicBezTo>
                    <a:pt x="239" y="0"/>
                    <a:pt x="271" y="59"/>
                    <a:pt x="271" y="130"/>
                  </a:cubicBezTo>
                  <a:cubicBezTo>
                    <a:pt x="271" y="234"/>
                    <a:pt x="271" y="234"/>
                    <a:pt x="271" y="234"/>
                  </a:cubicBezTo>
                  <a:cubicBezTo>
                    <a:pt x="271" y="263"/>
                    <a:pt x="272" y="291"/>
                    <a:pt x="275" y="307"/>
                  </a:cubicBezTo>
                  <a:lnTo>
                    <a:pt x="191" y="307"/>
                  </a:lnTo>
                  <a:close/>
                  <a:moveTo>
                    <a:pt x="180" y="165"/>
                  </a:moveTo>
                  <a:cubicBezTo>
                    <a:pt x="130" y="165"/>
                    <a:pt x="92" y="176"/>
                    <a:pt x="92" y="213"/>
                  </a:cubicBezTo>
                  <a:cubicBezTo>
                    <a:pt x="92" y="237"/>
                    <a:pt x="108" y="248"/>
                    <a:pt x="129" y="248"/>
                  </a:cubicBezTo>
                  <a:cubicBezTo>
                    <a:pt x="152" y="248"/>
                    <a:pt x="172" y="233"/>
                    <a:pt x="178" y="214"/>
                  </a:cubicBezTo>
                  <a:cubicBezTo>
                    <a:pt x="179" y="209"/>
                    <a:pt x="180" y="203"/>
                    <a:pt x="180" y="198"/>
                  </a:cubicBezTo>
                  <a:lnTo>
                    <a:pt x="180" y="16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1" name="Freeform 21"/>
            <p:cNvSpPr>
              <a:spLocks/>
            </p:cNvSpPr>
            <p:nvPr/>
          </p:nvSpPr>
          <p:spPr bwMode="auto">
            <a:xfrm>
              <a:off x="7128" y="557"/>
              <a:ext cx="45" cy="81"/>
            </a:xfrm>
            <a:custGeom>
              <a:avLst/>
              <a:gdLst>
                <a:gd name="T0" fmla="*/ 243 w 244"/>
                <a:gd name="T1" fmla="*/ 300 h 433"/>
                <a:gd name="T2" fmla="*/ 174 w 244"/>
                <a:gd name="T3" fmla="*/ 313 h 433"/>
                <a:gd name="T4" fmla="*/ 163 w 244"/>
                <a:gd name="T5" fmla="*/ 335 h 433"/>
                <a:gd name="T6" fmla="*/ 207 w 244"/>
                <a:gd name="T7" fmla="*/ 379 h 433"/>
                <a:gd name="T8" fmla="*/ 133 w 244"/>
                <a:gd name="T9" fmla="*/ 433 h 433"/>
                <a:gd name="T10" fmla="*/ 83 w 244"/>
                <a:gd name="T11" fmla="*/ 421 h 433"/>
                <a:gd name="T12" fmla="*/ 95 w 244"/>
                <a:gd name="T13" fmla="*/ 386 h 433"/>
                <a:gd name="T14" fmla="*/ 129 w 244"/>
                <a:gd name="T15" fmla="*/ 396 h 433"/>
                <a:gd name="T16" fmla="*/ 150 w 244"/>
                <a:gd name="T17" fmla="*/ 380 h 433"/>
                <a:gd name="T18" fmla="*/ 103 w 244"/>
                <a:gd name="T19" fmla="*/ 358 h 433"/>
                <a:gd name="T20" fmla="*/ 126 w 244"/>
                <a:gd name="T21" fmla="*/ 311 h 433"/>
                <a:gd name="T22" fmla="*/ 0 w 244"/>
                <a:gd name="T23" fmla="*/ 160 h 433"/>
                <a:gd name="T24" fmla="*/ 173 w 244"/>
                <a:gd name="T25" fmla="*/ 0 h 433"/>
                <a:gd name="T26" fmla="*/ 244 w 244"/>
                <a:gd name="T27" fmla="*/ 11 h 433"/>
                <a:gd name="T28" fmla="*/ 229 w 244"/>
                <a:gd name="T29" fmla="*/ 81 h 433"/>
                <a:gd name="T30" fmla="*/ 177 w 244"/>
                <a:gd name="T31" fmla="*/ 72 h 433"/>
                <a:gd name="T32" fmla="*/ 96 w 244"/>
                <a:gd name="T33" fmla="*/ 156 h 433"/>
                <a:gd name="T34" fmla="*/ 179 w 244"/>
                <a:gd name="T35" fmla="*/ 240 h 433"/>
                <a:gd name="T36" fmla="*/ 232 w 244"/>
                <a:gd name="T37" fmla="*/ 231 h 433"/>
                <a:gd name="T38" fmla="*/ 243 w 244"/>
                <a:gd name="T39" fmla="*/ 300 h 4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44" h="433">
                  <a:moveTo>
                    <a:pt x="243" y="300"/>
                  </a:moveTo>
                  <a:cubicBezTo>
                    <a:pt x="229" y="306"/>
                    <a:pt x="204" y="312"/>
                    <a:pt x="174" y="313"/>
                  </a:cubicBezTo>
                  <a:cubicBezTo>
                    <a:pt x="163" y="335"/>
                    <a:pt x="163" y="335"/>
                    <a:pt x="163" y="335"/>
                  </a:cubicBezTo>
                  <a:cubicBezTo>
                    <a:pt x="186" y="337"/>
                    <a:pt x="207" y="354"/>
                    <a:pt x="207" y="379"/>
                  </a:cubicBezTo>
                  <a:cubicBezTo>
                    <a:pt x="207" y="419"/>
                    <a:pt x="172" y="433"/>
                    <a:pt x="133" y="433"/>
                  </a:cubicBezTo>
                  <a:cubicBezTo>
                    <a:pt x="113" y="433"/>
                    <a:pt x="95" y="428"/>
                    <a:pt x="83" y="421"/>
                  </a:cubicBezTo>
                  <a:cubicBezTo>
                    <a:pt x="95" y="386"/>
                    <a:pt x="95" y="386"/>
                    <a:pt x="95" y="386"/>
                  </a:cubicBezTo>
                  <a:cubicBezTo>
                    <a:pt x="106" y="392"/>
                    <a:pt x="119" y="396"/>
                    <a:pt x="129" y="396"/>
                  </a:cubicBezTo>
                  <a:cubicBezTo>
                    <a:pt x="140" y="396"/>
                    <a:pt x="151" y="392"/>
                    <a:pt x="150" y="380"/>
                  </a:cubicBezTo>
                  <a:cubicBezTo>
                    <a:pt x="150" y="368"/>
                    <a:pt x="137" y="360"/>
                    <a:pt x="103" y="358"/>
                  </a:cubicBezTo>
                  <a:cubicBezTo>
                    <a:pt x="126" y="311"/>
                    <a:pt x="126" y="311"/>
                    <a:pt x="126" y="311"/>
                  </a:cubicBezTo>
                  <a:cubicBezTo>
                    <a:pt x="48" y="299"/>
                    <a:pt x="0" y="243"/>
                    <a:pt x="0" y="160"/>
                  </a:cubicBezTo>
                  <a:cubicBezTo>
                    <a:pt x="0" y="72"/>
                    <a:pt x="61" y="0"/>
                    <a:pt x="173" y="0"/>
                  </a:cubicBezTo>
                  <a:cubicBezTo>
                    <a:pt x="197" y="0"/>
                    <a:pt x="224" y="4"/>
                    <a:pt x="244" y="11"/>
                  </a:cubicBezTo>
                  <a:cubicBezTo>
                    <a:pt x="229" y="81"/>
                    <a:pt x="229" y="81"/>
                    <a:pt x="229" y="81"/>
                  </a:cubicBezTo>
                  <a:cubicBezTo>
                    <a:pt x="218" y="76"/>
                    <a:pt x="202" y="72"/>
                    <a:pt x="177" y="72"/>
                  </a:cubicBezTo>
                  <a:cubicBezTo>
                    <a:pt x="128" y="72"/>
                    <a:pt x="96" y="107"/>
                    <a:pt x="96" y="156"/>
                  </a:cubicBezTo>
                  <a:cubicBezTo>
                    <a:pt x="96" y="211"/>
                    <a:pt x="133" y="240"/>
                    <a:pt x="179" y="240"/>
                  </a:cubicBezTo>
                  <a:cubicBezTo>
                    <a:pt x="201" y="240"/>
                    <a:pt x="218" y="237"/>
                    <a:pt x="232" y="231"/>
                  </a:cubicBezTo>
                  <a:lnTo>
                    <a:pt x="243" y="30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2" name="Freeform 22"/>
            <p:cNvSpPr>
              <a:spLocks noEditPoints="1"/>
            </p:cNvSpPr>
            <p:nvPr/>
          </p:nvSpPr>
          <p:spPr bwMode="auto">
            <a:xfrm>
              <a:off x="7180" y="535"/>
              <a:ext cx="51" cy="81"/>
            </a:xfrm>
            <a:custGeom>
              <a:avLst/>
              <a:gdLst>
                <a:gd name="T0" fmla="*/ 191 w 275"/>
                <a:gd name="T1" fmla="*/ 427 h 434"/>
                <a:gd name="T2" fmla="*/ 185 w 275"/>
                <a:gd name="T3" fmla="*/ 397 h 434"/>
                <a:gd name="T4" fmla="*/ 183 w 275"/>
                <a:gd name="T5" fmla="*/ 397 h 434"/>
                <a:gd name="T6" fmla="*/ 97 w 275"/>
                <a:gd name="T7" fmla="*/ 434 h 434"/>
                <a:gd name="T8" fmla="*/ 0 w 275"/>
                <a:gd name="T9" fmla="*/ 342 h 434"/>
                <a:gd name="T10" fmla="*/ 177 w 275"/>
                <a:gd name="T11" fmla="*/ 227 h 434"/>
                <a:gd name="T12" fmla="*/ 177 w 275"/>
                <a:gd name="T13" fmla="*/ 222 h 434"/>
                <a:gd name="T14" fmla="*/ 122 w 275"/>
                <a:gd name="T15" fmla="*/ 184 h 434"/>
                <a:gd name="T16" fmla="*/ 39 w 275"/>
                <a:gd name="T17" fmla="*/ 206 h 434"/>
                <a:gd name="T18" fmla="*/ 21 w 275"/>
                <a:gd name="T19" fmla="*/ 146 h 434"/>
                <a:gd name="T20" fmla="*/ 138 w 275"/>
                <a:gd name="T21" fmla="*/ 120 h 434"/>
                <a:gd name="T22" fmla="*/ 271 w 275"/>
                <a:gd name="T23" fmla="*/ 250 h 434"/>
                <a:gd name="T24" fmla="*/ 271 w 275"/>
                <a:gd name="T25" fmla="*/ 354 h 434"/>
                <a:gd name="T26" fmla="*/ 275 w 275"/>
                <a:gd name="T27" fmla="*/ 427 h 434"/>
                <a:gd name="T28" fmla="*/ 191 w 275"/>
                <a:gd name="T29" fmla="*/ 427 h 434"/>
                <a:gd name="T30" fmla="*/ 52 w 275"/>
                <a:gd name="T31" fmla="*/ 84 h 434"/>
                <a:gd name="T32" fmla="*/ 102 w 275"/>
                <a:gd name="T33" fmla="*/ 3 h 434"/>
                <a:gd name="T34" fmla="*/ 142 w 275"/>
                <a:gd name="T35" fmla="*/ 16 h 434"/>
                <a:gd name="T36" fmla="*/ 168 w 275"/>
                <a:gd name="T37" fmla="*/ 28 h 434"/>
                <a:gd name="T38" fmla="*/ 184 w 275"/>
                <a:gd name="T39" fmla="*/ 0 h 434"/>
                <a:gd name="T40" fmla="*/ 227 w 275"/>
                <a:gd name="T41" fmla="*/ 0 h 434"/>
                <a:gd name="T42" fmla="*/ 177 w 275"/>
                <a:gd name="T43" fmla="*/ 80 h 434"/>
                <a:gd name="T44" fmla="*/ 134 w 275"/>
                <a:gd name="T45" fmla="*/ 66 h 434"/>
                <a:gd name="T46" fmla="*/ 111 w 275"/>
                <a:gd name="T47" fmla="*/ 56 h 434"/>
                <a:gd name="T48" fmla="*/ 96 w 275"/>
                <a:gd name="T49" fmla="*/ 84 h 434"/>
                <a:gd name="T50" fmla="*/ 52 w 275"/>
                <a:gd name="T51" fmla="*/ 84 h 434"/>
                <a:gd name="T52" fmla="*/ 180 w 275"/>
                <a:gd name="T53" fmla="*/ 285 h 434"/>
                <a:gd name="T54" fmla="*/ 92 w 275"/>
                <a:gd name="T55" fmla="*/ 333 h 434"/>
                <a:gd name="T56" fmla="*/ 129 w 275"/>
                <a:gd name="T57" fmla="*/ 368 h 434"/>
                <a:gd name="T58" fmla="*/ 178 w 275"/>
                <a:gd name="T59" fmla="*/ 334 h 434"/>
                <a:gd name="T60" fmla="*/ 180 w 275"/>
                <a:gd name="T61" fmla="*/ 318 h 434"/>
                <a:gd name="T62" fmla="*/ 180 w 275"/>
                <a:gd name="T63" fmla="*/ 285 h 4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75" h="434">
                  <a:moveTo>
                    <a:pt x="191" y="427"/>
                  </a:moveTo>
                  <a:cubicBezTo>
                    <a:pt x="185" y="397"/>
                    <a:pt x="185" y="397"/>
                    <a:pt x="185" y="397"/>
                  </a:cubicBezTo>
                  <a:cubicBezTo>
                    <a:pt x="183" y="397"/>
                    <a:pt x="183" y="397"/>
                    <a:pt x="183" y="397"/>
                  </a:cubicBezTo>
                  <a:cubicBezTo>
                    <a:pt x="164" y="421"/>
                    <a:pt x="133" y="434"/>
                    <a:pt x="97" y="434"/>
                  </a:cubicBezTo>
                  <a:cubicBezTo>
                    <a:pt x="36" y="434"/>
                    <a:pt x="0" y="390"/>
                    <a:pt x="0" y="342"/>
                  </a:cubicBezTo>
                  <a:cubicBezTo>
                    <a:pt x="0" y="264"/>
                    <a:pt x="70" y="226"/>
                    <a:pt x="177" y="227"/>
                  </a:cubicBezTo>
                  <a:cubicBezTo>
                    <a:pt x="177" y="222"/>
                    <a:pt x="177" y="222"/>
                    <a:pt x="177" y="222"/>
                  </a:cubicBezTo>
                  <a:cubicBezTo>
                    <a:pt x="177" y="206"/>
                    <a:pt x="168" y="184"/>
                    <a:pt x="122" y="184"/>
                  </a:cubicBezTo>
                  <a:cubicBezTo>
                    <a:pt x="91" y="184"/>
                    <a:pt x="58" y="194"/>
                    <a:pt x="39" y="206"/>
                  </a:cubicBezTo>
                  <a:cubicBezTo>
                    <a:pt x="21" y="146"/>
                    <a:pt x="21" y="146"/>
                    <a:pt x="21" y="146"/>
                  </a:cubicBezTo>
                  <a:cubicBezTo>
                    <a:pt x="42" y="134"/>
                    <a:pt x="84" y="120"/>
                    <a:pt x="138" y="120"/>
                  </a:cubicBezTo>
                  <a:cubicBezTo>
                    <a:pt x="239" y="120"/>
                    <a:pt x="271" y="179"/>
                    <a:pt x="271" y="250"/>
                  </a:cubicBezTo>
                  <a:cubicBezTo>
                    <a:pt x="271" y="354"/>
                    <a:pt x="271" y="354"/>
                    <a:pt x="271" y="354"/>
                  </a:cubicBezTo>
                  <a:cubicBezTo>
                    <a:pt x="271" y="383"/>
                    <a:pt x="272" y="411"/>
                    <a:pt x="275" y="427"/>
                  </a:cubicBezTo>
                  <a:lnTo>
                    <a:pt x="191" y="427"/>
                  </a:lnTo>
                  <a:close/>
                  <a:moveTo>
                    <a:pt x="52" y="84"/>
                  </a:moveTo>
                  <a:cubicBezTo>
                    <a:pt x="50" y="32"/>
                    <a:pt x="71" y="3"/>
                    <a:pt x="102" y="3"/>
                  </a:cubicBezTo>
                  <a:cubicBezTo>
                    <a:pt x="117" y="3"/>
                    <a:pt x="130" y="10"/>
                    <a:pt x="142" y="16"/>
                  </a:cubicBezTo>
                  <a:cubicBezTo>
                    <a:pt x="152" y="22"/>
                    <a:pt x="161" y="28"/>
                    <a:pt x="168" y="28"/>
                  </a:cubicBezTo>
                  <a:cubicBezTo>
                    <a:pt x="178" y="28"/>
                    <a:pt x="183" y="22"/>
                    <a:pt x="184" y="0"/>
                  </a:cubicBezTo>
                  <a:cubicBezTo>
                    <a:pt x="227" y="0"/>
                    <a:pt x="227" y="0"/>
                    <a:pt x="227" y="0"/>
                  </a:cubicBezTo>
                  <a:cubicBezTo>
                    <a:pt x="229" y="57"/>
                    <a:pt x="209" y="80"/>
                    <a:pt x="177" y="80"/>
                  </a:cubicBezTo>
                  <a:cubicBezTo>
                    <a:pt x="159" y="80"/>
                    <a:pt x="147" y="73"/>
                    <a:pt x="134" y="66"/>
                  </a:cubicBezTo>
                  <a:cubicBezTo>
                    <a:pt x="123" y="60"/>
                    <a:pt x="119" y="56"/>
                    <a:pt x="111" y="56"/>
                  </a:cubicBezTo>
                  <a:cubicBezTo>
                    <a:pt x="102" y="56"/>
                    <a:pt x="97" y="66"/>
                    <a:pt x="96" y="84"/>
                  </a:cubicBezTo>
                  <a:lnTo>
                    <a:pt x="52" y="84"/>
                  </a:lnTo>
                  <a:close/>
                  <a:moveTo>
                    <a:pt x="180" y="285"/>
                  </a:moveTo>
                  <a:cubicBezTo>
                    <a:pt x="130" y="285"/>
                    <a:pt x="92" y="296"/>
                    <a:pt x="92" y="333"/>
                  </a:cubicBezTo>
                  <a:cubicBezTo>
                    <a:pt x="92" y="357"/>
                    <a:pt x="108" y="368"/>
                    <a:pt x="129" y="368"/>
                  </a:cubicBezTo>
                  <a:cubicBezTo>
                    <a:pt x="153" y="368"/>
                    <a:pt x="172" y="353"/>
                    <a:pt x="178" y="334"/>
                  </a:cubicBezTo>
                  <a:cubicBezTo>
                    <a:pt x="179" y="329"/>
                    <a:pt x="180" y="323"/>
                    <a:pt x="180" y="318"/>
                  </a:cubicBezTo>
                  <a:lnTo>
                    <a:pt x="180" y="28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3" name="Freeform 23"/>
            <p:cNvSpPr>
              <a:spLocks noEditPoints="1"/>
            </p:cNvSpPr>
            <p:nvPr/>
          </p:nvSpPr>
          <p:spPr bwMode="auto">
            <a:xfrm>
              <a:off x="7241" y="557"/>
              <a:ext cx="59" cy="59"/>
            </a:xfrm>
            <a:custGeom>
              <a:avLst/>
              <a:gdLst>
                <a:gd name="T0" fmla="*/ 315 w 315"/>
                <a:gd name="T1" fmla="*/ 154 h 314"/>
                <a:gd name="T2" fmla="*/ 156 w 315"/>
                <a:gd name="T3" fmla="*/ 314 h 314"/>
                <a:gd name="T4" fmla="*/ 0 w 315"/>
                <a:gd name="T5" fmla="*/ 159 h 314"/>
                <a:gd name="T6" fmla="*/ 161 w 315"/>
                <a:gd name="T7" fmla="*/ 0 h 314"/>
                <a:gd name="T8" fmla="*/ 315 w 315"/>
                <a:gd name="T9" fmla="*/ 154 h 314"/>
                <a:gd name="T10" fmla="*/ 97 w 315"/>
                <a:gd name="T11" fmla="*/ 157 h 314"/>
                <a:gd name="T12" fmla="*/ 159 w 315"/>
                <a:gd name="T13" fmla="*/ 247 h 314"/>
                <a:gd name="T14" fmla="*/ 218 w 315"/>
                <a:gd name="T15" fmla="*/ 157 h 314"/>
                <a:gd name="T16" fmla="*/ 159 w 315"/>
                <a:gd name="T17" fmla="*/ 66 h 314"/>
                <a:gd name="T18" fmla="*/ 97 w 315"/>
                <a:gd name="T19" fmla="*/ 157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15" h="314">
                  <a:moveTo>
                    <a:pt x="315" y="154"/>
                  </a:moveTo>
                  <a:cubicBezTo>
                    <a:pt x="315" y="264"/>
                    <a:pt x="237" y="314"/>
                    <a:pt x="156" y="314"/>
                  </a:cubicBezTo>
                  <a:cubicBezTo>
                    <a:pt x="68" y="314"/>
                    <a:pt x="0" y="256"/>
                    <a:pt x="0" y="159"/>
                  </a:cubicBezTo>
                  <a:cubicBezTo>
                    <a:pt x="0" y="62"/>
                    <a:pt x="64" y="0"/>
                    <a:pt x="161" y="0"/>
                  </a:cubicBezTo>
                  <a:cubicBezTo>
                    <a:pt x="253" y="0"/>
                    <a:pt x="315" y="63"/>
                    <a:pt x="315" y="154"/>
                  </a:cubicBezTo>
                  <a:close/>
                  <a:moveTo>
                    <a:pt x="97" y="157"/>
                  </a:moveTo>
                  <a:cubicBezTo>
                    <a:pt x="97" y="208"/>
                    <a:pt x="119" y="247"/>
                    <a:pt x="159" y="247"/>
                  </a:cubicBezTo>
                  <a:cubicBezTo>
                    <a:pt x="195" y="247"/>
                    <a:pt x="218" y="211"/>
                    <a:pt x="218" y="157"/>
                  </a:cubicBezTo>
                  <a:cubicBezTo>
                    <a:pt x="218" y="112"/>
                    <a:pt x="201" y="66"/>
                    <a:pt x="159" y="66"/>
                  </a:cubicBezTo>
                  <a:cubicBezTo>
                    <a:pt x="114" y="66"/>
                    <a:pt x="97" y="112"/>
                    <a:pt x="97" y="15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4" name="Freeform 24"/>
            <p:cNvSpPr>
              <a:spLocks noEditPoints="1"/>
            </p:cNvSpPr>
            <p:nvPr/>
          </p:nvSpPr>
          <p:spPr bwMode="auto">
            <a:xfrm>
              <a:off x="6720" y="647"/>
              <a:ext cx="53" cy="59"/>
            </a:xfrm>
            <a:custGeom>
              <a:avLst/>
              <a:gdLst>
                <a:gd name="T0" fmla="*/ 90 w 287"/>
                <a:gd name="T1" fmla="*/ 187 h 314"/>
                <a:gd name="T2" fmla="*/ 174 w 287"/>
                <a:gd name="T3" fmla="*/ 245 h 314"/>
                <a:gd name="T4" fmla="*/ 258 w 287"/>
                <a:gd name="T5" fmla="*/ 232 h 314"/>
                <a:gd name="T6" fmla="*/ 270 w 287"/>
                <a:gd name="T7" fmla="*/ 296 h 314"/>
                <a:gd name="T8" fmla="*/ 161 w 287"/>
                <a:gd name="T9" fmla="*/ 314 h 314"/>
                <a:gd name="T10" fmla="*/ 0 w 287"/>
                <a:gd name="T11" fmla="*/ 161 h 314"/>
                <a:gd name="T12" fmla="*/ 152 w 287"/>
                <a:gd name="T13" fmla="*/ 0 h 314"/>
                <a:gd name="T14" fmla="*/ 287 w 287"/>
                <a:gd name="T15" fmla="*/ 151 h 314"/>
                <a:gd name="T16" fmla="*/ 283 w 287"/>
                <a:gd name="T17" fmla="*/ 187 h 314"/>
                <a:gd name="T18" fmla="*/ 90 w 287"/>
                <a:gd name="T19" fmla="*/ 187 h 314"/>
                <a:gd name="T20" fmla="*/ 200 w 287"/>
                <a:gd name="T21" fmla="*/ 123 h 314"/>
                <a:gd name="T22" fmla="*/ 147 w 287"/>
                <a:gd name="T23" fmla="*/ 62 h 314"/>
                <a:gd name="T24" fmla="*/ 89 w 287"/>
                <a:gd name="T25" fmla="*/ 123 h 314"/>
                <a:gd name="T26" fmla="*/ 200 w 287"/>
                <a:gd name="T27" fmla="*/ 123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87" h="314">
                  <a:moveTo>
                    <a:pt x="90" y="187"/>
                  </a:moveTo>
                  <a:cubicBezTo>
                    <a:pt x="93" y="226"/>
                    <a:pt x="131" y="245"/>
                    <a:pt x="174" y="245"/>
                  </a:cubicBezTo>
                  <a:cubicBezTo>
                    <a:pt x="206" y="245"/>
                    <a:pt x="232" y="240"/>
                    <a:pt x="258" y="232"/>
                  </a:cubicBezTo>
                  <a:cubicBezTo>
                    <a:pt x="270" y="296"/>
                    <a:pt x="270" y="296"/>
                    <a:pt x="270" y="296"/>
                  </a:cubicBezTo>
                  <a:cubicBezTo>
                    <a:pt x="239" y="308"/>
                    <a:pt x="202" y="314"/>
                    <a:pt x="161" y="314"/>
                  </a:cubicBezTo>
                  <a:cubicBezTo>
                    <a:pt x="59" y="314"/>
                    <a:pt x="0" y="255"/>
                    <a:pt x="0" y="161"/>
                  </a:cubicBezTo>
                  <a:cubicBezTo>
                    <a:pt x="0" y="85"/>
                    <a:pt x="48" y="0"/>
                    <a:pt x="152" y="0"/>
                  </a:cubicBezTo>
                  <a:cubicBezTo>
                    <a:pt x="250" y="0"/>
                    <a:pt x="287" y="76"/>
                    <a:pt x="287" y="151"/>
                  </a:cubicBezTo>
                  <a:cubicBezTo>
                    <a:pt x="287" y="167"/>
                    <a:pt x="285" y="181"/>
                    <a:pt x="283" y="187"/>
                  </a:cubicBezTo>
                  <a:lnTo>
                    <a:pt x="90" y="187"/>
                  </a:lnTo>
                  <a:close/>
                  <a:moveTo>
                    <a:pt x="200" y="123"/>
                  </a:moveTo>
                  <a:cubicBezTo>
                    <a:pt x="200" y="101"/>
                    <a:pt x="190" y="62"/>
                    <a:pt x="147" y="62"/>
                  </a:cubicBezTo>
                  <a:cubicBezTo>
                    <a:pt x="107" y="62"/>
                    <a:pt x="91" y="98"/>
                    <a:pt x="89" y="123"/>
                  </a:cubicBezTo>
                  <a:lnTo>
                    <a:pt x="200" y="12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5" name="Freeform 25"/>
            <p:cNvSpPr>
              <a:spLocks/>
            </p:cNvSpPr>
            <p:nvPr/>
          </p:nvSpPr>
          <p:spPr bwMode="auto">
            <a:xfrm>
              <a:off x="6775" y="648"/>
              <a:ext cx="59" cy="57"/>
            </a:xfrm>
            <a:custGeom>
              <a:avLst/>
              <a:gdLst>
                <a:gd name="T0" fmla="*/ 108 w 316"/>
                <a:gd name="T1" fmla="*/ 0 h 301"/>
                <a:gd name="T2" fmla="*/ 137 w 316"/>
                <a:gd name="T3" fmla="*/ 50 h 301"/>
                <a:gd name="T4" fmla="*/ 162 w 316"/>
                <a:gd name="T5" fmla="*/ 95 h 301"/>
                <a:gd name="T6" fmla="*/ 163 w 316"/>
                <a:gd name="T7" fmla="*/ 95 h 301"/>
                <a:gd name="T8" fmla="*/ 186 w 316"/>
                <a:gd name="T9" fmla="*/ 49 h 301"/>
                <a:gd name="T10" fmla="*/ 213 w 316"/>
                <a:gd name="T11" fmla="*/ 0 h 301"/>
                <a:gd name="T12" fmla="*/ 314 w 316"/>
                <a:gd name="T13" fmla="*/ 0 h 301"/>
                <a:gd name="T14" fmla="*/ 215 w 316"/>
                <a:gd name="T15" fmla="*/ 144 h 301"/>
                <a:gd name="T16" fmla="*/ 316 w 316"/>
                <a:gd name="T17" fmla="*/ 301 h 301"/>
                <a:gd name="T18" fmla="*/ 210 w 316"/>
                <a:gd name="T19" fmla="*/ 301 h 301"/>
                <a:gd name="T20" fmla="*/ 180 w 316"/>
                <a:gd name="T21" fmla="*/ 247 h 301"/>
                <a:gd name="T22" fmla="*/ 156 w 316"/>
                <a:gd name="T23" fmla="*/ 201 h 301"/>
                <a:gd name="T24" fmla="*/ 154 w 316"/>
                <a:gd name="T25" fmla="*/ 201 h 301"/>
                <a:gd name="T26" fmla="*/ 132 w 316"/>
                <a:gd name="T27" fmla="*/ 247 h 301"/>
                <a:gd name="T28" fmla="*/ 103 w 316"/>
                <a:gd name="T29" fmla="*/ 301 h 301"/>
                <a:gd name="T30" fmla="*/ 0 w 316"/>
                <a:gd name="T31" fmla="*/ 301 h 301"/>
                <a:gd name="T32" fmla="*/ 103 w 316"/>
                <a:gd name="T33" fmla="*/ 148 h 301"/>
                <a:gd name="T34" fmla="*/ 3 w 316"/>
                <a:gd name="T35" fmla="*/ 0 h 301"/>
                <a:gd name="T36" fmla="*/ 108 w 316"/>
                <a:gd name="T37" fmla="*/ 0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16" h="301">
                  <a:moveTo>
                    <a:pt x="108" y="0"/>
                  </a:moveTo>
                  <a:cubicBezTo>
                    <a:pt x="137" y="50"/>
                    <a:pt x="137" y="50"/>
                    <a:pt x="137" y="50"/>
                  </a:cubicBezTo>
                  <a:cubicBezTo>
                    <a:pt x="146" y="65"/>
                    <a:pt x="154" y="81"/>
                    <a:pt x="162" y="95"/>
                  </a:cubicBezTo>
                  <a:cubicBezTo>
                    <a:pt x="163" y="95"/>
                    <a:pt x="163" y="95"/>
                    <a:pt x="163" y="95"/>
                  </a:cubicBezTo>
                  <a:cubicBezTo>
                    <a:pt x="171" y="79"/>
                    <a:pt x="178" y="63"/>
                    <a:pt x="186" y="49"/>
                  </a:cubicBezTo>
                  <a:cubicBezTo>
                    <a:pt x="213" y="0"/>
                    <a:pt x="213" y="0"/>
                    <a:pt x="213" y="0"/>
                  </a:cubicBezTo>
                  <a:cubicBezTo>
                    <a:pt x="314" y="0"/>
                    <a:pt x="314" y="0"/>
                    <a:pt x="314" y="0"/>
                  </a:cubicBezTo>
                  <a:cubicBezTo>
                    <a:pt x="215" y="144"/>
                    <a:pt x="215" y="144"/>
                    <a:pt x="215" y="144"/>
                  </a:cubicBezTo>
                  <a:cubicBezTo>
                    <a:pt x="316" y="301"/>
                    <a:pt x="316" y="301"/>
                    <a:pt x="316" y="301"/>
                  </a:cubicBezTo>
                  <a:cubicBezTo>
                    <a:pt x="210" y="301"/>
                    <a:pt x="210" y="301"/>
                    <a:pt x="210" y="301"/>
                  </a:cubicBezTo>
                  <a:cubicBezTo>
                    <a:pt x="180" y="247"/>
                    <a:pt x="180" y="247"/>
                    <a:pt x="180" y="247"/>
                  </a:cubicBezTo>
                  <a:cubicBezTo>
                    <a:pt x="171" y="232"/>
                    <a:pt x="164" y="217"/>
                    <a:pt x="156" y="201"/>
                  </a:cubicBezTo>
                  <a:cubicBezTo>
                    <a:pt x="154" y="201"/>
                    <a:pt x="154" y="201"/>
                    <a:pt x="154" y="201"/>
                  </a:cubicBezTo>
                  <a:cubicBezTo>
                    <a:pt x="147" y="217"/>
                    <a:pt x="139" y="232"/>
                    <a:pt x="132" y="247"/>
                  </a:cubicBezTo>
                  <a:cubicBezTo>
                    <a:pt x="103" y="301"/>
                    <a:pt x="103" y="301"/>
                    <a:pt x="103" y="301"/>
                  </a:cubicBezTo>
                  <a:cubicBezTo>
                    <a:pt x="0" y="301"/>
                    <a:pt x="0" y="301"/>
                    <a:pt x="0" y="301"/>
                  </a:cubicBezTo>
                  <a:cubicBezTo>
                    <a:pt x="103" y="148"/>
                    <a:pt x="103" y="148"/>
                    <a:pt x="103" y="148"/>
                  </a:cubicBezTo>
                  <a:cubicBezTo>
                    <a:pt x="3" y="0"/>
                    <a:pt x="3" y="0"/>
                    <a:pt x="3" y="0"/>
                  </a:cubicBezTo>
                  <a:lnTo>
                    <a:pt x="10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6" name="Freeform 26"/>
            <p:cNvSpPr>
              <a:spLocks/>
            </p:cNvSpPr>
            <p:nvPr/>
          </p:nvSpPr>
          <p:spPr bwMode="auto">
            <a:xfrm>
              <a:off x="6838" y="632"/>
              <a:ext cx="37" cy="74"/>
            </a:xfrm>
            <a:custGeom>
              <a:avLst/>
              <a:gdLst>
                <a:gd name="T0" fmla="*/ 132 w 199"/>
                <a:gd name="T1" fmla="*/ 0 h 393"/>
                <a:gd name="T2" fmla="*/ 132 w 199"/>
                <a:gd name="T3" fmla="*/ 86 h 393"/>
                <a:gd name="T4" fmla="*/ 199 w 199"/>
                <a:gd name="T5" fmla="*/ 86 h 393"/>
                <a:gd name="T6" fmla="*/ 199 w 199"/>
                <a:gd name="T7" fmla="*/ 155 h 393"/>
                <a:gd name="T8" fmla="*/ 132 w 199"/>
                <a:gd name="T9" fmla="*/ 155 h 393"/>
                <a:gd name="T10" fmla="*/ 132 w 199"/>
                <a:gd name="T11" fmla="*/ 264 h 393"/>
                <a:gd name="T12" fmla="*/ 169 w 199"/>
                <a:gd name="T13" fmla="*/ 317 h 393"/>
                <a:gd name="T14" fmla="*/ 197 w 199"/>
                <a:gd name="T15" fmla="*/ 314 h 393"/>
                <a:gd name="T16" fmla="*/ 197 w 199"/>
                <a:gd name="T17" fmla="*/ 385 h 393"/>
                <a:gd name="T18" fmla="*/ 137 w 199"/>
                <a:gd name="T19" fmla="*/ 393 h 393"/>
                <a:gd name="T20" fmla="*/ 66 w 199"/>
                <a:gd name="T21" fmla="*/ 367 h 393"/>
                <a:gd name="T22" fmla="*/ 41 w 199"/>
                <a:gd name="T23" fmla="*/ 278 h 393"/>
                <a:gd name="T24" fmla="*/ 41 w 199"/>
                <a:gd name="T25" fmla="*/ 155 h 393"/>
                <a:gd name="T26" fmla="*/ 0 w 199"/>
                <a:gd name="T27" fmla="*/ 155 h 393"/>
                <a:gd name="T28" fmla="*/ 0 w 199"/>
                <a:gd name="T29" fmla="*/ 86 h 393"/>
                <a:gd name="T30" fmla="*/ 41 w 199"/>
                <a:gd name="T31" fmla="*/ 86 h 393"/>
                <a:gd name="T32" fmla="*/ 41 w 199"/>
                <a:gd name="T33" fmla="*/ 21 h 393"/>
                <a:gd name="T34" fmla="*/ 132 w 199"/>
                <a:gd name="T35" fmla="*/ 0 h 3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99" h="393">
                  <a:moveTo>
                    <a:pt x="132" y="0"/>
                  </a:moveTo>
                  <a:cubicBezTo>
                    <a:pt x="132" y="86"/>
                    <a:pt x="132" y="86"/>
                    <a:pt x="132" y="86"/>
                  </a:cubicBezTo>
                  <a:cubicBezTo>
                    <a:pt x="199" y="86"/>
                    <a:pt x="199" y="86"/>
                    <a:pt x="199" y="86"/>
                  </a:cubicBezTo>
                  <a:cubicBezTo>
                    <a:pt x="199" y="155"/>
                    <a:pt x="199" y="155"/>
                    <a:pt x="199" y="155"/>
                  </a:cubicBezTo>
                  <a:cubicBezTo>
                    <a:pt x="132" y="155"/>
                    <a:pt x="132" y="155"/>
                    <a:pt x="132" y="155"/>
                  </a:cubicBezTo>
                  <a:cubicBezTo>
                    <a:pt x="132" y="264"/>
                    <a:pt x="132" y="264"/>
                    <a:pt x="132" y="264"/>
                  </a:cubicBezTo>
                  <a:cubicBezTo>
                    <a:pt x="132" y="300"/>
                    <a:pt x="141" y="317"/>
                    <a:pt x="169" y="317"/>
                  </a:cubicBezTo>
                  <a:cubicBezTo>
                    <a:pt x="181" y="317"/>
                    <a:pt x="190" y="316"/>
                    <a:pt x="197" y="314"/>
                  </a:cubicBezTo>
                  <a:cubicBezTo>
                    <a:pt x="197" y="385"/>
                    <a:pt x="197" y="385"/>
                    <a:pt x="197" y="385"/>
                  </a:cubicBezTo>
                  <a:cubicBezTo>
                    <a:pt x="185" y="390"/>
                    <a:pt x="163" y="393"/>
                    <a:pt x="137" y="393"/>
                  </a:cubicBezTo>
                  <a:cubicBezTo>
                    <a:pt x="106" y="393"/>
                    <a:pt x="81" y="383"/>
                    <a:pt x="66" y="367"/>
                  </a:cubicBezTo>
                  <a:cubicBezTo>
                    <a:pt x="49" y="350"/>
                    <a:pt x="41" y="321"/>
                    <a:pt x="41" y="278"/>
                  </a:cubicBezTo>
                  <a:cubicBezTo>
                    <a:pt x="41" y="155"/>
                    <a:pt x="41" y="155"/>
                    <a:pt x="41" y="155"/>
                  </a:cubicBezTo>
                  <a:cubicBezTo>
                    <a:pt x="0" y="155"/>
                    <a:pt x="0" y="155"/>
                    <a:pt x="0" y="155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41" y="86"/>
                    <a:pt x="41" y="86"/>
                    <a:pt x="41" y="86"/>
                  </a:cubicBezTo>
                  <a:cubicBezTo>
                    <a:pt x="41" y="21"/>
                    <a:pt x="41" y="21"/>
                    <a:pt x="41" y="21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7" name="Freeform 27"/>
            <p:cNvSpPr>
              <a:spLocks/>
            </p:cNvSpPr>
            <p:nvPr/>
          </p:nvSpPr>
          <p:spPr bwMode="auto">
            <a:xfrm>
              <a:off x="6885" y="647"/>
              <a:ext cx="35" cy="58"/>
            </a:xfrm>
            <a:custGeom>
              <a:avLst/>
              <a:gdLst>
                <a:gd name="T0" fmla="*/ 2 w 187"/>
                <a:gd name="T1" fmla="*/ 106 h 308"/>
                <a:gd name="T2" fmla="*/ 0 w 187"/>
                <a:gd name="T3" fmla="*/ 7 h 308"/>
                <a:gd name="T4" fmla="*/ 81 w 187"/>
                <a:gd name="T5" fmla="*/ 7 h 308"/>
                <a:gd name="T6" fmla="*/ 84 w 187"/>
                <a:gd name="T7" fmla="*/ 62 h 308"/>
                <a:gd name="T8" fmla="*/ 86 w 187"/>
                <a:gd name="T9" fmla="*/ 62 h 308"/>
                <a:gd name="T10" fmla="*/ 167 w 187"/>
                <a:gd name="T11" fmla="*/ 0 h 308"/>
                <a:gd name="T12" fmla="*/ 187 w 187"/>
                <a:gd name="T13" fmla="*/ 2 h 308"/>
                <a:gd name="T14" fmla="*/ 187 w 187"/>
                <a:gd name="T15" fmla="*/ 90 h 308"/>
                <a:gd name="T16" fmla="*/ 162 w 187"/>
                <a:gd name="T17" fmla="*/ 87 h 308"/>
                <a:gd name="T18" fmla="*/ 98 w 187"/>
                <a:gd name="T19" fmla="*/ 134 h 308"/>
                <a:gd name="T20" fmla="*/ 96 w 187"/>
                <a:gd name="T21" fmla="*/ 155 h 308"/>
                <a:gd name="T22" fmla="*/ 96 w 187"/>
                <a:gd name="T23" fmla="*/ 308 h 308"/>
                <a:gd name="T24" fmla="*/ 2 w 187"/>
                <a:gd name="T25" fmla="*/ 308 h 308"/>
                <a:gd name="T26" fmla="*/ 2 w 187"/>
                <a:gd name="T27" fmla="*/ 106 h 3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87" h="308">
                  <a:moveTo>
                    <a:pt x="2" y="106"/>
                  </a:moveTo>
                  <a:cubicBezTo>
                    <a:pt x="2" y="62"/>
                    <a:pt x="1" y="33"/>
                    <a:pt x="0" y="7"/>
                  </a:cubicBezTo>
                  <a:cubicBezTo>
                    <a:pt x="81" y="7"/>
                    <a:pt x="81" y="7"/>
                    <a:pt x="81" y="7"/>
                  </a:cubicBezTo>
                  <a:cubicBezTo>
                    <a:pt x="84" y="62"/>
                    <a:pt x="84" y="62"/>
                    <a:pt x="84" y="62"/>
                  </a:cubicBezTo>
                  <a:cubicBezTo>
                    <a:pt x="86" y="62"/>
                    <a:pt x="86" y="62"/>
                    <a:pt x="86" y="62"/>
                  </a:cubicBezTo>
                  <a:cubicBezTo>
                    <a:pt x="102" y="19"/>
                    <a:pt x="138" y="0"/>
                    <a:pt x="167" y="0"/>
                  </a:cubicBezTo>
                  <a:cubicBezTo>
                    <a:pt x="176" y="0"/>
                    <a:pt x="180" y="0"/>
                    <a:pt x="187" y="2"/>
                  </a:cubicBezTo>
                  <a:cubicBezTo>
                    <a:pt x="187" y="90"/>
                    <a:pt x="187" y="90"/>
                    <a:pt x="187" y="90"/>
                  </a:cubicBezTo>
                  <a:cubicBezTo>
                    <a:pt x="180" y="88"/>
                    <a:pt x="172" y="87"/>
                    <a:pt x="162" y="87"/>
                  </a:cubicBezTo>
                  <a:cubicBezTo>
                    <a:pt x="127" y="87"/>
                    <a:pt x="104" y="106"/>
                    <a:pt x="98" y="134"/>
                  </a:cubicBezTo>
                  <a:cubicBezTo>
                    <a:pt x="97" y="141"/>
                    <a:pt x="96" y="148"/>
                    <a:pt x="96" y="155"/>
                  </a:cubicBezTo>
                  <a:cubicBezTo>
                    <a:pt x="96" y="308"/>
                    <a:pt x="96" y="308"/>
                    <a:pt x="96" y="308"/>
                  </a:cubicBezTo>
                  <a:cubicBezTo>
                    <a:pt x="2" y="308"/>
                    <a:pt x="2" y="308"/>
                    <a:pt x="2" y="308"/>
                  </a:cubicBezTo>
                  <a:lnTo>
                    <a:pt x="2" y="10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8" name="Freeform 28"/>
            <p:cNvSpPr>
              <a:spLocks noEditPoints="1"/>
            </p:cNvSpPr>
            <p:nvPr/>
          </p:nvSpPr>
          <p:spPr bwMode="auto">
            <a:xfrm>
              <a:off x="6924" y="647"/>
              <a:ext cx="52" cy="59"/>
            </a:xfrm>
            <a:custGeom>
              <a:avLst/>
              <a:gdLst>
                <a:gd name="T0" fmla="*/ 191 w 275"/>
                <a:gd name="T1" fmla="*/ 308 h 315"/>
                <a:gd name="T2" fmla="*/ 185 w 275"/>
                <a:gd name="T3" fmla="*/ 278 h 315"/>
                <a:gd name="T4" fmla="*/ 183 w 275"/>
                <a:gd name="T5" fmla="*/ 278 h 315"/>
                <a:gd name="T6" fmla="*/ 97 w 275"/>
                <a:gd name="T7" fmla="*/ 315 h 315"/>
                <a:gd name="T8" fmla="*/ 0 w 275"/>
                <a:gd name="T9" fmla="*/ 223 h 315"/>
                <a:gd name="T10" fmla="*/ 177 w 275"/>
                <a:gd name="T11" fmla="*/ 107 h 315"/>
                <a:gd name="T12" fmla="*/ 177 w 275"/>
                <a:gd name="T13" fmla="*/ 103 h 315"/>
                <a:gd name="T14" fmla="*/ 122 w 275"/>
                <a:gd name="T15" fmla="*/ 64 h 315"/>
                <a:gd name="T16" fmla="*/ 39 w 275"/>
                <a:gd name="T17" fmla="*/ 87 h 315"/>
                <a:gd name="T18" fmla="*/ 21 w 275"/>
                <a:gd name="T19" fmla="*/ 27 h 315"/>
                <a:gd name="T20" fmla="*/ 138 w 275"/>
                <a:gd name="T21" fmla="*/ 0 h 315"/>
                <a:gd name="T22" fmla="*/ 271 w 275"/>
                <a:gd name="T23" fmla="*/ 130 h 315"/>
                <a:gd name="T24" fmla="*/ 271 w 275"/>
                <a:gd name="T25" fmla="*/ 235 h 315"/>
                <a:gd name="T26" fmla="*/ 275 w 275"/>
                <a:gd name="T27" fmla="*/ 308 h 315"/>
                <a:gd name="T28" fmla="*/ 191 w 275"/>
                <a:gd name="T29" fmla="*/ 308 h 315"/>
                <a:gd name="T30" fmla="*/ 180 w 275"/>
                <a:gd name="T31" fmla="*/ 166 h 315"/>
                <a:gd name="T32" fmla="*/ 92 w 275"/>
                <a:gd name="T33" fmla="*/ 213 h 315"/>
                <a:gd name="T34" fmla="*/ 129 w 275"/>
                <a:gd name="T35" fmla="*/ 249 h 315"/>
                <a:gd name="T36" fmla="*/ 178 w 275"/>
                <a:gd name="T37" fmla="*/ 215 h 315"/>
                <a:gd name="T38" fmla="*/ 180 w 275"/>
                <a:gd name="T39" fmla="*/ 199 h 315"/>
                <a:gd name="T40" fmla="*/ 180 w 275"/>
                <a:gd name="T41" fmla="*/ 166 h 3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75" h="315">
                  <a:moveTo>
                    <a:pt x="191" y="308"/>
                  </a:moveTo>
                  <a:cubicBezTo>
                    <a:pt x="185" y="278"/>
                    <a:pt x="185" y="278"/>
                    <a:pt x="185" y="278"/>
                  </a:cubicBezTo>
                  <a:cubicBezTo>
                    <a:pt x="183" y="278"/>
                    <a:pt x="183" y="278"/>
                    <a:pt x="183" y="278"/>
                  </a:cubicBezTo>
                  <a:cubicBezTo>
                    <a:pt x="164" y="302"/>
                    <a:pt x="133" y="315"/>
                    <a:pt x="97" y="315"/>
                  </a:cubicBezTo>
                  <a:cubicBezTo>
                    <a:pt x="36" y="315"/>
                    <a:pt x="0" y="271"/>
                    <a:pt x="0" y="223"/>
                  </a:cubicBezTo>
                  <a:cubicBezTo>
                    <a:pt x="0" y="144"/>
                    <a:pt x="70" y="107"/>
                    <a:pt x="177" y="107"/>
                  </a:cubicBezTo>
                  <a:cubicBezTo>
                    <a:pt x="177" y="103"/>
                    <a:pt x="177" y="103"/>
                    <a:pt x="177" y="103"/>
                  </a:cubicBezTo>
                  <a:cubicBezTo>
                    <a:pt x="177" y="87"/>
                    <a:pt x="168" y="64"/>
                    <a:pt x="122" y="64"/>
                  </a:cubicBezTo>
                  <a:cubicBezTo>
                    <a:pt x="91" y="64"/>
                    <a:pt x="58" y="75"/>
                    <a:pt x="39" y="87"/>
                  </a:cubicBezTo>
                  <a:cubicBezTo>
                    <a:pt x="21" y="27"/>
                    <a:pt x="21" y="27"/>
                    <a:pt x="21" y="27"/>
                  </a:cubicBezTo>
                  <a:cubicBezTo>
                    <a:pt x="42" y="15"/>
                    <a:pt x="84" y="0"/>
                    <a:pt x="138" y="0"/>
                  </a:cubicBezTo>
                  <a:cubicBezTo>
                    <a:pt x="239" y="0"/>
                    <a:pt x="271" y="59"/>
                    <a:pt x="271" y="130"/>
                  </a:cubicBezTo>
                  <a:cubicBezTo>
                    <a:pt x="271" y="235"/>
                    <a:pt x="271" y="235"/>
                    <a:pt x="271" y="235"/>
                  </a:cubicBezTo>
                  <a:cubicBezTo>
                    <a:pt x="271" y="264"/>
                    <a:pt x="272" y="291"/>
                    <a:pt x="275" y="308"/>
                  </a:cubicBezTo>
                  <a:lnTo>
                    <a:pt x="191" y="308"/>
                  </a:lnTo>
                  <a:close/>
                  <a:moveTo>
                    <a:pt x="180" y="166"/>
                  </a:moveTo>
                  <a:cubicBezTo>
                    <a:pt x="130" y="165"/>
                    <a:pt x="92" y="177"/>
                    <a:pt x="92" y="213"/>
                  </a:cubicBezTo>
                  <a:cubicBezTo>
                    <a:pt x="92" y="237"/>
                    <a:pt x="108" y="249"/>
                    <a:pt x="129" y="249"/>
                  </a:cubicBezTo>
                  <a:cubicBezTo>
                    <a:pt x="153" y="249"/>
                    <a:pt x="172" y="234"/>
                    <a:pt x="178" y="215"/>
                  </a:cubicBezTo>
                  <a:cubicBezTo>
                    <a:pt x="179" y="210"/>
                    <a:pt x="180" y="204"/>
                    <a:pt x="180" y="199"/>
                  </a:cubicBezTo>
                  <a:lnTo>
                    <a:pt x="180" y="16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grpSp>
        <p:nvGrpSpPr>
          <p:cNvPr id="32" name="Group 4"/>
          <p:cNvGrpSpPr>
            <a:grpSpLocks noChangeAspect="1"/>
          </p:cNvGrpSpPr>
          <p:nvPr/>
        </p:nvGrpSpPr>
        <p:grpSpPr bwMode="auto">
          <a:xfrm>
            <a:off x="717552" y="6456363"/>
            <a:ext cx="217488" cy="304800"/>
            <a:chOff x="452" y="4067"/>
            <a:chExt cx="137" cy="192"/>
          </a:xfrm>
        </p:grpSpPr>
        <p:sp>
          <p:nvSpPr>
            <p:cNvPr id="33" name="Freeform 5"/>
            <p:cNvSpPr>
              <a:spLocks/>
            </p:cNvSpPr>
            <p:nvPr/>
          </p:nvSpPr>
          <p:spPr bwMode="auto">
            <a:xfrm>
              <a:off x="472" y="4077"/>
              <a:ext cx="117" cy="182"/>
            </a:xfrm>
            <a:custGeom>
              <a:avLst/>
              <a:gdLst>
                <a:gd name="T0" fmla="*/ 125 w 125"/>
                <a:gd name="T1" fmla="*/ 47 h 194"/>
                <a:gd name="T2" fmla="*/ 63 w 125"/>
                <a:gd name="T3" fmla="*/ 0 h 194"/>
                <a:gd name="T4" fmla="*/ 0 w 125"/>
                <a:gd name="T5" fmla="*/ 64 h 194"/>
                <a:gd name="T6" fmla="*/ 7 w 125"/>
                <a:gd name="T7" fmla="*/ 88 h 194"/>
                <a:gd name="T8" fmla="*/ 57 w 125"/>
                <a:gd name="T9" fmla="*/ 188 h 194"/>
                <a:gd name="T10" fmla="*/ 70 w 125"/>
                <a:gd name="T11" fmla="*/ 188 h 194"/>
                <a:gd name="T12" fmla="*/ 120 w 125"/>
                <a:gd name="T13" fmla="*/ 88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5" h="194">
                  <a:moveTo>
                    <a:pt x="125" y="47"/>
                  </a:moveTo>
                  <a:cubicBezTo>
                    <a:pt x="117" y="20"/>
                    <a:pt x="93" y="0"/>
                    <a:pt x="63" y="0"/>
                  </a:cubicBezTo>
                  <a:cubicBezTo>
                    <a:pt x="28" y="0"/>
                    <a:pt x="0" y="29"/>
                    <a:pt x="0" y="64"/>
                  </a:cubicBezTo>
                  <a:cubicBezTo>
                    <a:pt x="0" y="71"/>
                    <a:pt x="4" y="82"/>
                    <a:pt x="7" y="88"/>
                  </a:cubicBezTo>
                  <a:cubicBezTo>
                    <a:pt x="57" y="188"/>
                    <a:pt x="57" y="188"/>
                    <a:pt x="57" y="188"/>
                  </a:cubicBezTo>
                  <a:cubicBezTo>
                    <a:pt x="59" y="194"/>
                    <a:pt x="67" y="194"/>
                    <a:pt x="70" y="188"/>
                  </a:cubicBezTo>
                  <a:cubicBezTo>
                    <a:pt x="120" y="88"/>
                    <a:pt x="120" y="88"/>
                    <a:pt x="120" y="88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4" name="Freeform 6"/>
            <p:cNvSpPr>
              <a:spLocks noEditPoints="1"/>
            </p:cNvSpPr>
            <p:nvPr/>
          </p:nvSpPr>
          <p:spPr bwMode="auto">
            <a:xfrm>
              <a:off x="452" y="4067"/>
              <a:ext cx="127" cy="189"/>
            </a:xfrm>
            <a:custGeom>
              <a:avLst/>
              <a:gdLst>
                <a:gd name="T0" fmla="*/ 68 w 135"/>
                <a:gd name="T1" fmla="*/ 202 h 202"/>
                <a:gd name="T2" fmla="*/ 57 w 135"/>
                <a:gd name="T3" fmla="*/ 195 h 202"/>
                <a:gd name="T4" fmla="*/ 7 w 135"/>
                <a:gd name="T5" fmla="*/ 95 h 202"/>
                <a:gd name="T6" fmla="*/ 7 w 135"/>
                <a:gd name="T7" fmla="*/ 95 h 202"/>
                <a:gd name="T8" fmla="*/ 6 w 135"/>
                <a:gd name="T9" fmla="*/ 91 h 202"/>
                <a:gd name="T10" fmla="*/ 0 w 135"/>
                <a:gd name="T11" fmla="*/ 68 h 202"/>
                <a:gd name="T12" fmla="*/ 68 w 135"/>
                <a:gd name="T13" fmla="*/ 0 h 202"/>
                <a:gd name="T14" fmla="*/ 134 w 135"/>
                <a:gd name="T15" fmla="*/ 50 h 202"/>
                <a:gd name="T16" fmla="*/ 131 w 135"/>
                <a:gd name="T17" fmla="*/ 56 h 202"/>
                <a:gd name="T18" fmla="*/ 125 w 135"/>
                <a:gd name="T19" fmla="*/ 52 h 202"/>
                <a:gd name="T20" fmla="*/ 68 w 135"/>
                <a:gd name="T21" fmla="*/ 10 h 202"/>
                <a:gd name="T22" fmla="*/ 10 w 135"/>
                <a:gd name="T23" fmla="*/ 68 h 202"/>
                <a:gd name="T24" fmla="*/ 15 w 135"/>
                <a:gd name="T25" fmla="*/ 87 h 202"/>
                <a:gd name="T26" fmla="*/ 16 w 135"/>
                <a:gd name="T27" fmla="*/ 91 h 202"/>
                <a:gd name="T28" fmla="*/ 66 w 135"/>
                <a:gd name="T29" fmla="*/ 190 h 202"/>
                <a:gd name="T30" fmla="*/ 68 w 135"/>
                <a:gd name="T31" fmla="*/ 192 h 202"/>
                <a:gd name="T32" fmla="*/ 71 w 135"/>
                <a:gd name="T33" fmla="*/ 190 h 202"/>
                <a:gd name="T34" fmla="*/ 121 w 135"/>
                <a:gd name="T35" fmla="*/ 91 h 202"/>
                <a:gd name="T36" fmla="*/ 127 w 135"/>
                <a:gd name="T37" fmla="*/ 89 h 202"/>
                <a:gd name="T38" fmla="*/ 130 w 135"/>
                <a:gd name="T39" fmla="*/ 95 h 202"/>
                <a:gd name="T40" fmla="*/ 79 w 135"/>
                <a:gd name="T41" fmla="*/ 195 h 202"/>
                <a:gd name="T42" fmla="*/ 68 w 135"/>
                <a:gd name="T43" fmla="*/ 202 h 202"/>
                <a:gd name="T44" fmla="*/ 68 w 135"/>
                <a:gd name="T45" fmla="*/ 202 h 202"/>
                <a:gd name="T46" fmla="*/ 68 w 135"/>
                <a:gd name="T47" fmla="*/ 202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35" h="202">
                  <a:moveTo>
                    <a:pt x="68" y="202"/>
                  </a:moveTo>
                  <a:cubicBezTo>
                    <a:pt x="64" y="202"/>
                    <a:pt x="59" y="199"/>
                    <a:pt x="57" y="195"/>
                  </a:cubicBezTo>
                  <a:cubicBezTo>
                    <a:pt x="7" y="95"/>
                    <a:pt x="7" y="95"/>
                    <a:pt x="7" y="95"/>
                  </a:cubicBezTo>
                  <a:cubicBezTo>
                    <a:pt x="7" y="95"/>
                    <a:pt x="7" y="95"/>
                    <a:pt x="7" y="95"/>
                  </a:cubicBezTo>
                  <a:cubicBezTo>
                    <a:pt x="7" y="93"/>
                    <a:pt x="6" y="92"/>
                    <a:pt x="6" y="91"/>
                  </a:cubicBezTo>
                  <a:cubicBezTo>
                    <a:pt x="3" y="84"/>
                    <a:pt x="0" y="75"/>
                    <a:pt x="0" y="68"/>
                  </a:cubicBezTo>
                  <a:cubicBezTo>
                    <a:pt x="0" y="31"/>
                    <a:pt x="31" y="0"/>
                    <a:pt x="68" y="0"/>
                  </a:cubicBezTo>
                  <a:cubicBezTo>
                    <a:pt x="99" y="0"/>
                    <a:pt x="126" y="21"/>
                    <a:pt x="134" y="50"/>
                  </a:cubicBezTo>
                  <a:cubicBezTo>
                    <a:pt x="135" y="52"/>
                    <a:pt x="134" y="55"/>
                    <a:pt x="131" y="56"/>
                  </a:cubicBezTo>
                  <a:cubicBezTo>
                    <a:pt x="129" y="57"/>
                    <a:pt x="126" y="55"/>
                    <a:pt x="125" y="52"/>
                  </a:cubicBezTo>
                  <a:cubicBezTo>
                    <a:pt x="118" y="27"/>
                    <a:pt x="95" y="10"/>
                    <a:pt x="68" y="10"/>
                  </a:cubicBezTo>
                  <a:cubicBezTo>
                    <a:pt x="36" y="10"/>
                    <a:pt x="10" y="36"/>
                    <a:pt x="10" y="68"/>
                  </a:cubicBezTo>
                  <a:cubicBezTo>
                    <a:pt x="10" y="74"/>
                    <a:pt x="12" y="81"/>
                    <a:pt x="15" y="87"/>
                  </a:cubicBezTo>
                  <a:cubicBezTo>
                    <a:pt x="15" y="88"/>
                    <a:pt x="16" y="90"/>
                    <a:pt x="16" y="91"/>
                  </a:cubicBezTo>
                  <a:cubicBezTo>
                    <a:pt x="66" y="190"/>
                    <a:pt x="66" y="190"/>
                    <a:pt x="66" y="190"/>
                  </a:cubicBezTo>
                  <a:cubicBezTo>
                    <a:pt x="67" y="192"/>
                    <a:pt x="68" y="192"/>
                    <a:pt x="68" y="192"/>
                  </a:cubicBezTo>
                  <a:cubicBezTo>
                    <a:pt x="69" y="192"/>
                    <a:pt x="70" y="192"/>
                    <a:pt x="71" y="190"/>
                  </a:cubicBezTo>
                  <a:cubicBezTo>
                    <a:pt x="121" y="91"/>
                    <a:pt x="121" y="91"/>
                    <a:pt x="121" y="91"/>
                  </a:cubicBezTo>
                  <a:cubicBezTo>
                    <a:pt x="122" y="88"/>
                    <a:pt x="125" y="87"/>
                    <a:pt x="127" y="89"/>
                  </a:cubicBezTo>
                  <a:cubicBezTo>
                    <a:pt x="130" y="90"/>
                    <a:pt x="131" y="93"/>
                    <a:pt x="130" y="95"/>
                  </a:cubicBezTo>
                  <a:cubicBezTo>
                    <a:pt x="79" y="195"/>
                    <a:pt x="79" y="195"/>
                    <a:pt x="79" y="195"/>
                  </a:cubicBezTo>
                  <a:cubicBezTo>
                    <a:pt x="77" y="199"/>
                    <a:pt x="73" y="202"/>
                    <a:pt x="68" y="202"/>
                  </a:cubicBezTo>
                  <a:close/>
                  <a:moveTo>
                    <a:pt x="68" y="202"/>
                  </a:moveTo>
                  <a:cubicBezTo>
                    <a:pt x="68" y="202"/>
                    <a:pt x="68" y="202"/>
                    <a:pt x="68" y="202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5" name="Freeform 7"/>
            <p:cNvSpPr>
              <a:spLocks noEditPoints="1"/>
            </p:cNvSpPr>
            <p:nvPr/>
          </p:nvSpPr>
          <p:spPr bwMode="auto">
            <a:xfrm>
              <a:off x="490" y="4108"/>
              <a:ext cx="50" cy="75"/>
            </a:xfrm>
            <a:custGeom>
              <a:avLst/>
              <a:gdLst>
                <a:gd name="T0" fmla="*/ 0 w 53"/>
                <a:gd name="T1" fmla="*/ 22 h 80"/>
                <a:gd name="T2" fmla="*/ 3 w 53"/>
                <a:gd name="T3" fmla="*/ 12 h 80"/>
                <a:gd name="T4" fmla="*/ 12 w 53"/>
                <a:gd name="T5" fmla="*/ 3 h 80"/>
                <a:gd name="T6" fmla="*/ 27 w 53"/>
                <a:gd name="T7" fmla="*/ 0 h 80"/>
                <a:gd name="T8" fmla="*/ 40 w 53"/>
                <a:gd name="T9" fmla="*/ 3 h 80"/>
                <a:gd name="T10" fmla="*/ 50 w 53"/>
                <a:gd name="T11" fmla="*/ 11 h 80"/>
                <a:gd name="T12" fmla="*/ 53 w 53"/>
                <a:gd name="T13" fmla="*/ 21 h 80"/>
                <a:gd name="T14" fmla="*/ 51 w 53"/>
                <a:gd name="T15" fmla="*/ 29 h 80"/>
                <a:gd name="T16" fmla="*/ 47 w 53"/>
                <a:gd name="T17" fmla="*/ 35 h 80"/>
                <a:gd name="T18" fmla="*/ 38 w 53"/>
                <a:gd name="T19" fmla="*/ 43 h 80"/>
                <a:gd name="T20" fmla="*/ 35 w 53"/>
                <a:gd name="T21" fmla="*/ 46 h 80"/>
                <a:gd name="T22" fmla="*/ 33 w 53"/>
                <a:gd name="T23" fmla="*/ 48 h 80"/>
                <a:gd name="T24" fmla="*/ 32 w 53"/>
                <a:gd name="T25" fmla="*/ 50 h 80"/>
                <a:gd name="T26" fmla="*/ 31 w 53"/>
                <a:gd name="T27" fmla="*/ 54 h 80"/>
                <a:gd name="T28" fmla="*/ 25 w 53"/>
                <a:gd name="T29" fmla="*/ 60 h 80"/>
                <a:gd name="T30" fmla="*/ 20 w 53"/>
                <a:gd name="T31" fmla="*/ 58 h 80"/>
                <a:gd name="T32" fmla="*/ 19 w 53"/>
                <a:gd name="T33" fmla="*/ 52 h 80"/>
                <a:gd name="T34" fmla="*/ 20 w 53"/>
                <a:gd name="T35" fmla="*/ 45 h 80"/>
                <a:gd name="T36" fmla="*/ 24 w 53"/>
                <a:gd name="T37" fmla="*/ 39 h 80"/>
                <a:gd name="T38" fmla="*/ 30 w 53"/>
                <a:gd name="T39" fmla="*/ 33 h 80"/>
                <a:gd name="T40" fmla="*/ 35 w 53"/>
                <a:gd name="T41" fmla="*/ 29 h 80"/>
                <a:gd name="T42" fmla="*/ 37 w 53"/>
                <a:gd name="T43" fmla="*/ 25 h 80"/>
                <a:gd name="T44" fmla="*/ 38 w 53"/>
                <a:gd name="T45" fmla="*/ 21 h 80"/>
                <a:gd name="T46" fmla="*/ 35 w 53"/>
                <a:gd name="T47" fmla="*/ 14 h 80"/>
                <a:gd name="T48" fmla="*/ 27 w 53"/>
                <a:gd name="T49" fmla="*/ 11 h 80"/>
                <a:gd name="T50" fmla="*/ 18 w 53"/>
                <a:gd name="T51" fmla="*/ 14 h 80"/>
                <a:gd name="T52" fmla="*/ 14 w 53"/>
                <a:gd name="T53" fmla="*/ 23 h 80"/>
                <a:gd name="T54" fmla="*/ 7 w 53"/>
                <a:gd name="T55" fmla="*/ 29 h 80"/>
                <a:gd name="T56" fmla="*/ 2 w 53"/>
                <a:gd name="T57" fmla="*/ 27 h 80"/>
                <a:gd name="T58" fmla="*/ 0 w 53"/>
                <a:gd name="T59" fmla="*/ 22 h 80"/>
                <a:gd name="T60" fmla="*/ 26 w 53"/>
                <a:gd name="T61" fmla="*/ 80 h 80"/>
                <a:gd name="T62" fmla="*/ 20 w 53"/>
                <a:gd name="T63" fmla="*/ 78 h 80"/>
                <a:gd name="T64" fmla="*/ 18 w 53"/>
                <a:gd name="T65" fmla="*/ 72 h 80"/>
                <a:gd name="T66" fmla="*/ 20 w 53"/>
                <a:gd name="T67" fmla="*/ 67 h 80"/>
                <a:gd name="T68" fmla="*/ 26 w 53"/>
                <a:gd name="T69" fmla="*/ 64 h 80"/>
                <a:gd name="T70" fmla="*/ 31 w 53"/>
                <a:gd name="T71" fmla="*/ 67 h 80"/>
                <a:gd name="T72" fmla="*/ 34 w 53"/>
                <a:gd name="T73" fmla="*/ 72 h 80"/>
                <a:gd name="T74" fmla="*/ 31 w 53"/>
                <a:gd name="T75" fmla="*/ 78 h 80"/>
                <a:gd name="T76" fmla="*/ 26 w 53"/>
                <a:gd name="T77" fmla="*/ 80 h 80"/>
                <a:gd name="T78" fmla="*/ 26 w 53"/>
                <a:gd name="T79" fmla="*/ 80 h 80"/>
                <a:gd name="T80" fmla="*/ 26 w 53"/>
                <a:gd name="T81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3" h="80">
                  <a:moveTo>
                    <a:pt x="0" y="22"/>
                  </a:moveTo>
                  <a:cubicBezTo>
                    <a:pt x="0" y="19"/>
                    <a:pt x="1" y="15"/>
                    <a:pt x="3" y="12"/>
                  </a:cubicBezTo>
                  <a:cubicBezTo>
                    <a:pt x="5" y="9"/>
                    <a:pt x="8" y="6"/>
                    <a:pt x="12" y="3"/>
                  </a:cubicBezTo>
                  <a:cubicBezTo>
                    <a:pt x="17" y="1"/>
                    <a:pt x="21" y="0"/>
                    <a:pt x="27" y="0"/>
                  </a:cubicBezTo>
                  <a:cubicBezTo>
                    <a:pt x="32" y="0"/>
                    <a:pt x="37" y="1"/>
                    <a:pt x="40" y="3"/>
                  </a:cubicBezTo>
                  <a:cubicBezTo>
                    <a:pt x="44" y="5"/>
                    <a:pt x="47" y="7"/>
                    <a:pt x="50" y="11"/>
                  </a:cubicBezTo>
                  <a:cubicBezTo>
                    <a:pt x="52" y="14"/>
                    <a:pt x="53" y="17"/>
                    <a:pt x="53" y="21"/>
                  </a:cubicBezTo>
                  <a:cubicBezTo>
                    <a:pt x="53" y="24"/>
                    <a:pt x="52" y="27"/>
                    <a:pt x="51" y="29"/>
                  </a:cubicBezTo>
                  <a:cubicBezTo>
                    <a:pt x="50" y="31"/>
                    <a:pt x="48" y="33"/>
                    <a:pt x="47" y="35"/>
                  </a:cubicBezTo>
                  <a:cubicBezTo>
                    <a:pt x="45" y="37"/>
                    <a:pt x="42" y="39"/>
                    <a:pt x="38" y="43"/>
                  </a:cubicBezTo>
                  <a:cubicBezTo>
                    <a:pt x="36" y="44"/>
                    <a:pt x="35" y="45"/>
                    <a:pt x="35" y="46"/>
                  </a:cubicBezTo>
                  <a:cubicBezTo>
                    <a:pt x="34" y="47"/>
                    <a:pt x="33" y="48"/>
                    <a:pt x="33" y="48"/>
                  </a:cubicBezTo>
                  <a:cubicBezTo>
                    <a:pt x="33" y="49"/>
                    <a:pt x="32" y="50"/>
                    <a:pt x="32" y="50"/>
                  </a:cubicBezTo>
                  <a:cubicBezTo>
                    <a:pt x="32" y="51"/>
                    <a:pt x="32" y="52"/>
                    <a:pt x="31" y="54"/>
                  </a:cubicBezTo>
                  <a:cubicBezTo>
                    <a:pt x="31" y="58"/>
                    <a:pt x="29" y="60"/>
                    <a:pt x="25" y="60"/>
                  </a:cubicBezTo>
                  <a:cubicBezTo>
                    <a:pt x="23" y="60"/>
                    <a:pt x="22" y="59"/>
                    <a:pt x="20" y="58"/>
                  </a:cubicBezTo>
                  <a:cubicBezTo>
                    <a:pt x="19" y="57"/>
                    <a:pt x="19" y="55"/>
                    <a:pt x="19" y="52"/>
                  </a:cubicBezTo>
                  <a:cubicBezTo>
                    <a:pt x="19" y="49"/>
                    <a:pt x="19" y="47"/>
                    <a:pt x="20" y="45"/>
                  </a:cubicBezTo>
                  <a:cubicBezTo>
                    <a:pt x="21" y="43"/>
                    <a:pt x="22" y="41"/>
                    <a:pt x="24" y="39"/>
                  </a:cubicBezTo>
                  <a:cubicBezTo>
                    <a:pt x="25" y="37"/>
                    <a:pt x="27" y="35"/>
                    <a:pt x="30" y="33"/>
                  </a:cubicBezTo>
                  <a:cubicBezTo>
                    <a:pt x="32" y="31"/>
                    <a:pt x="34" y="30"/>
                    <a:pt x="35" y="29"/>
                  </a:cubicBezTo>
                  <a:cubicBezTo>
                    <a:pt x="36" y="28"/>
                    <a:pt x="36" y="27"/>
                    <a:pt x="37" y="25"/>
                  </a:cubicBezTo>
                  <a:cubicBezTo>
                    <a:pt x="38" y="24"/>
                    <a:pt x="38" y="23"/>
                    <a:pt x="38" y="21"/>
                  </a:cubicBezTo>
                  <a:cubicBezTo>
                    <a:pt x="38" y="18"/>
                    <a:pt x="37" y="16"/>
                    <a:pt x="35" y="14"/>
                  </a:cubicBezTo>
                  <a:cubicBezTo>
                    <a:pt x="33" y="12"/>
                    <a:pt x="30" y="11"/>
                    <a:pt x="27" y="11"/>
                  </a:cubicBezTo>
                  <a:cubicBezTo>
                    <a:pt x="23" y="11"/>
                    <a:pt x="20" y="12"/>
                    <a:pt x="18" y="14"/>
                  </a:cubicBezTo>
                  <a:cubicBezTo>
                    <a:pt x="17" y="16"/>
                    <a:pt x="15" y="19"/>
                    <a:pt x="14" y="23"/>
                  </a:cubicBezTo>
                  <a:cubicBezTo>
                    <a:pt x="13" y="27"/>
                    <a:pt x="10" y="29"/>
                    <a:pt x="7" y="29"/>
                  </a:cubicBezTo>
                  <a:cubicBezTo>
                    <a:pt x="5" y="29"/>
                    <a:pt x="3" y="28"/>
                    <a:pt x="2" y="27"/>
                  </a:cubicBezTo>
                  <a:cubicBezTo>
                    <a:pt x="1" y="25"/>
                    <a:pt x="0" y="24"/>
                    <a:pt x="0" y="22"/>
                  </a:cubicBezTo>
                  <a:close/>
                  <a:moveTo>
                    <a:pt x="26" y="80"/>
                  </a:moveTo>
                  <a:cubicBezTo>
                    <a:pt x="24" y="80"/>
                    <a:pt x="22" y="79"/>
                    <a:pt x="20" y="78"/>
                  </a:cubicBezTo>
                  <a:cubicBezTo>
                    <a:pt x="18" y="77"/>
                    <a:pt x="18" y="75"/>
                    <a:pt x="18" y="72"/>
                  </a:cubicBezTo>
                  <a:cubicBezTo>
                    <a:pt x="18" y="70"/>
                    <a:pt x="18" y="68"/>
                    <a:pt x="20" y="67"/>
                  </a:cubicBezTo>
                  <a:cubicBezTo>
                    <a:pt x="22" y="65"/>
                    <a:pt x="23" y="64"/>
                    <a:pt x="26" y="64"/>
                  </a:cubicBezTo>
                  <a:cubicBezTo>
                    <a:pt x="28" y="64"/>
                    <a:pt x="30" y="65"/>
                    <a:pt x="31" y="67"/>
                  </a:cubicBezTo>
                  <a:cubicBezTo>
                    <a:pt x="33" y="68"/>
                    <a:pt x="34" y="70"/>
                    <a:pt x="34" y="72"/>
                  </a:cubicBezTo>
                  <a:cubicBezTo>
                    <a:pt x="34" y="75"/>
                    <a:pt x="33" y="77"/>
                    <a:pt x="31" y="78"/>
                  </a:cubicBezTo>
                  <a:cubicBezTo>
                    <a:pt x="30" y="79"/>
                    <a:pt x="28" y="80"/>
                    <a:pt x="26" y="80"/>
                  </a:cubicBezTo>
                  <a:close/>
                  <a:moveTo>
                    <a:pt x="26" y="80"/>
                  </a:moveTo>
                  <a:cubicBezTo>
                    <a:pt x="26" y="80"/>
                    <a:pt x="26" y="80"/>
                    <a:pt x="26" y="8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36" name="CaixaDeTexto 35"/>
          <p:cNvSpPr txBox="1"/>
          <p:nvPr/>
        </p:nvSpPr>
        <p:spPr>
          <a:xfrm>
            <a:off x="963614" y="6450177"/>
            <a:ext cx="1051262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100" b="1" dirty="0">
                <a:solidFill>
                  <a:schemeClr val="bg1"/>
                </a:solidFill>
              </a:rPr>
              <a:t>p8</a:t>
            </a:r>
            <a:r>
              <a:rPr lang="pt-BR" sz="1100" dirty="0">
                <a:solidFill>
                  <a:schemeClr val="bg1"/>
                </a:solidFill>
              </a:rPr>
              <a:t>.Em uma escala onde 0 significa que o(a) Sr.(a) tem uma imagem muito negativa e 10 uma imagem muito positiva, que nota daria para a imagem que o(a) Sr.(a) tem do Sebrae?</a:t>
            </a:r>
          </a:p>
        </p:txBody>
      </p:sp>
      <p:sp>
        <p:nvSpPr>
          <p:cNvPr id="37" name="Espaço Reservado para Conteúdo 2"/>
          <p:cNvSpPr txBox="1">
            <a:spLocks/>
          </p:cNvSpPr>
          <p:nvPr/>
        </p:nvSpPr>
        <p:spPr>
          <a:xfrm>
            <a:off x="717552" y="1150839"/>
            <a:ext cx="4939482" cy="1186395"/>
          </a:xfrm>
          <a:prstGeom prst="rect">
            <a:avLst/>
          </a:prstGeom>
        </p:spPr>
        <p:txBody>
          <a:bodyPr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Clr>
                <a:schemeClr val="bg2">
                  <a:lumMod val="90000"/>
                </a:schemeClr>
              </a:buClr>
            </a:pPr>
            <a:r>
              <a:rPr lang="pt-BR" sz="1600" dirty="0">
                <a:solidFill>
                  <a:schemeClr val="accent5">
                    <a:lumMod val="50000"/>
                  </a:schemeClr>
                </a:solidFill>
              </a:rPr>
              <a:t>nos diferentes critérios de segmentação considerados existe uma variação bastante reduzida com relação à avaliação da imagem do Sebrae, o que sinaliza uma forte homogeneidade </a:t>
            </a:r>
          </a:p>
        </p:txBody>
      </p:sp>
      <p:graphicFrame>
        <p:nvGraphicFramePr>
          <p:cNvPr id="41" name="Gráfico 40"/>
          <p:cNvGraphicFramePr/>
          <p:nvPr>
            <p:extLst>
              <p:ext uri="{D42A27DB-BD31-4B8C-83A1-F6EECF244321}">
                <p14:modId xmlns:p14="http://schemas.microsoft.com/office/powerpoint/2010/main" val="548412833"/>
              </p:ext>
            </p:extLst>
          </p:nvPr>
        </p:nvGraphicFramePr>
        <p:xfrm>
          <a:off x="857252" y="3124239"/>
          <a:ext cx="3625056" cy="277782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42" name="Gráfico 41"/>
          <p:cNvGraphicFramePr/>
          <p:nvPr>
            <p:extLst>
              <p:ext uri="{D42A27DB-BD31-4B8C-83A1-F6EECF244321}">
                <p14:modId xmlns:p14="http://schemas.microsoft.com/office/powerpoint/2010/main" val="88878836"/>
              </p:ext>
            </p:extLst>
          </p:nvPr>
        </p:nvGraphicFramePr>
        <p:xfrm>
          <a:off x="4914900" y="3136393"/>
          <a:ext cx="3048000" cy="257387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43" name="Gráfico 42"/>
          <p:cNvGraphicFramePr/>
          <p:nvPr>
            <p:extLst>
              <p:ext uri="{D42A27DB-BD31-4B8C-83A1-F6EECF244321}">
                <p14:modId xmlns:p14="http://schemas.microsoft.com/office/powerpoint/2010/main" val="3422339171"/>
              </p:ext>
            </p:extLst>
          </p:nvPr>
        </p:nvGraphicFramePr>
        <p:xfrm>
          <a:off x="8264283" y="3124437"/>
          <a:ext cx="3629640" cy="27745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44" name="CaixaDeTexto 43"/>
          <p:cNvSpPr txBox="1"/>
          <p:nvPr/>
        </p:nvSpPr>
        <p:spPr>
          <a:xfrm>
            <a:off x="1042782" y="2716656"/>
            <a:ext cx="253191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pt-BR" sz="2000" i="1" dirty="0">
                <a:solidFill>
                  <a:srgbClr val="016FAC"/>
                </a:solidFill>
              </a:rPr>
              <a:t>por tempo de empresa</a:t>
            </a:r>
          </a:p>
        </p:txBody>
      </p:sp>
      <p:cxnSp>
        <p:nvCxnSpPr>
          <p:cNvPr id="45" name="Conector reto 44"/>
          <p:cNvCxnSpPr/>
          <p:nvPr/>
        </p:nvCxnSpPr>
        <p:spPr>
          <a:xfrm>
            <a:off x="3572930" y="2942893"/>
            <a:ext cx="694270" cy="0"/>
          </a:xfrm>
          <a:prstGeom prst="line">
            <a:avLst/>
          </a:prstGeom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sp>
        <p:nvSpPr>
          <p:cNvPr id="47" name="CaixaDeTexto 46"/>
          <p:cNvSpPr txBox="1"/>
          <p:nvPr/>
        </p:nvSpPr>
        <p:spPr>
          <a:xfrm>
            <a:off x="5268798" y="2716656"/>
            <a:ext cx="1905778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t-BR" sz="2000" i="1" dirty="0">
                <a:solidFill>
                  <a:srgbClr val="016FAC"/>
                </a:solidFill>
              </a:rPr>
              <a:t>por escolaridade</a:t>
            </a:r>
          </a:p>
        </p:txBody>
      </p:sp>
      <p:cxnSp>
        <p:nvCxnSpPr>
          <p:cNvPr id="48" name="Conector reto 47"/>
          <p:cNvCxnSpPr/>
          <p:nvPr/>
        </p:nvCxnSpPr>
        <p:spPr>
          <a:xfrm>
            <a:off x="7268630" y="2942893"/>
            <a:ext cx="438456" cy="0"/>
          </a:xfrm>
          <a:prstGeom prst="line">
            <a:avLst/>
          </a:prstGeom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sp>
        <p:nvSpPr>
          <p:cNvPr id="50" name="CaixaDeTexto 49"/>
          <p:cNvSpPr txBox="1"/>
          <p:nvPr/>
        </p:nvSpPr>
        <p:spPr>
          <a:xfrm>
            <a:off x="8447541" y="2716656"/>
            <a:ext cx="1168910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t-BR" sz="2000" i="1" dirty="0">
                <a:solidFill>
                  <a:srgbClr val="016FAC"/>
                </a:solidFill>
              </a:rPr>
              <a:t>por idade</a:t>
            </a:r>
          </a:p>
        </p:txBody>
      </p:sp>
      <p:cxnSp>
        <p:nvCxnSpPr>
          <p:cNvPr id="51" name="Conector reto 50"/>
          <p:cNvCxnSpPr/>
          <p:nvPr/>
        </p:nvCxnSpPr>
        <p:spPr>
          <a:xfrm>
            <a:off x="9744714" y="2942893"/>
            <a:ext cx="1895743" cy="0"/>
          </a:xfrm>
          <a:prstGeom prst="line">
            <a:avLst/>
          </a:prstGeom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402596293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2" presetClass="entr" presetSubtype="1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1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4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1" decel="10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1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500"/>
                            </p:stCondLst>
                            <p:childTnLst>
                              <p:par>
                                <p:cTn id="36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8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1" decel="10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1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500"/>
                            </p:stCondLst>
                            <p:childTnLst>
                              <p:par>
                                <p:cTn id="50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2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7" grpId="0"/>
      <p:bldGraphic spid="41" grpId="0">
        <p:bldAsOne/>
      </p:bldGraphic>
      <p:bldGraphic spid="42" grpId="0">
        <p:bldAsOne/>
      </p:bldGraphic>
      <p:bldGraphic spid="43" grpId="0">
        <p:bldAsOne/>
      </p:bldGraphic>
      <p:bldP spid="44" grpId="0"/>
      <p:bldP spid="47" grpId="0"/>
      <p:bldP spid="50" grpId="0"/>
    </p:bld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" name="CaixaDeTexto 42"/>
          <p:cNvSpPr txBox="1"/>
          <p:nvPr/>
        </p:nvSpPr>
        <p:spPr>
          <a:xfrm>
            <a:off x="420689" y="224659"/>
            <a:ext cx="4494211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2800" b="1" dirty="0">
                <a:solidFill>
                  <a:schemeClr val="accent2">
                    <a:lumMod val="75000"/>
                  </a:schemeClr>
                </a:solidFill>
              </a:rPr>
              <a:t>imagem</a:t>
            </a:r>
            <a:endParaRPr lang="pt-BR" sz="2800" dirty="0">
              <a:solidFill>
                <a:schemeClr val="accent2">
                  <a:lumMod val="75000"/>
                </a:schemeClr>
              </a:solidFill>
            </a:endParaRPr>
          </a:p>
        </p:txBody>
      </p:sp>
      <p:grpSp>
        <p:nvGrpSpPr>
          <p:cNvPr id="44" name="Group 4"/>
          <p:cNvGrpSpPr>
            <a:grpSpLocks noChangeAspect="1"/>
          </p:cNvGrpSpPr>
          <p:nvPr/>
        </p:nvGrpSpPr>
        <p:grpSpPr bwMode="auto">
          <a:xfrm>
            <a:off x="717552" y="6456363"/>
            <a:ext cx="217488" cy="304800"/>
            <a:chOff x="452" y="4067"/>
            <a:chExt cx="137" cy="192"/>
          </a:xfrm>
        </p:grpSpPr>
        <p:sp>
          <p:nvSpPr>
            <p:cNvPr id="45" name="Freeform 5"/>
            <p:cNvSpPr>
              <a:spLocks/>
            </p:cNvSpPr>
            <p:nvPr/>
          </p:nvSpPr>
          <p:spPr bwMode="auto">
            <a:xfrm>
              <a:off x="472" y="4077"/>
              <a:ext cx="117" cy="182"/>
            </a:xfrm>
            <a:custGeom>
              <a:avLst/>
              <a:gdLst>
                <a:gd name="T0" fmla="*/ 125 w 125"/>
                <a:gd name="T1" fmla="*/ 47 h 194"/>
                <a:gd name="T2" fmla="*/ 63 w 125"/>
                <a:gd name="T3" fmla="*/ 0 h 194"/>
                <a:gd name="T4" fmla="*/ 0 w 125"/>
                <a:gd name="T5" fmla="*/ 64 h 194"/>
                <a:gd name="T6" fmla="*/ 7 w 125"/>
                <a:gd name="T7" fmla="*/ 88 h 194"/>
                <a:gd name="T8" fmla="*/ 57 w 125"/>
                <a:gd name="T9" fmla="*/ 188 h 194"/>
                <a:gd name="T10" fmla="*/ 70 w 125"/>
                <a:gd name="T11" fmla="*/ 188 h 194"/>
                <a:gd name="T12" fmla="*/ 120 w 125"/>
                <a:gd name="T13" fmla="*/ 88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5" h="194">
                  <a:moveTo>
                    <a:pt x="125" y="47"/>
                  </a:moveTo>
                  <a:cubicBezTo>
                    <a:pt x="117" y="20"/>
                    <a:pt x="93" y="0"/>
                    <a:pt x="63" y="0"/>
                  </a:cubicBezTo>
                  <a:cubicBezTo>
                    <a:pt x="28" y="0"/>
                    <a:pt x="0" y="29"/>
                    <a:pt x="0" y="64"/>
                  </a:cubicBezTo>
                  <a:cubicBezTo>
                    <a:pt x="0" y="71"/>
                    <a:pt x="4" y="82"/>
                    <a:pt x="7" y="88"/>
                  </a:cubicBezTo>
                  <a:cubicBezTo>
                    <a:pt x="57" y="188"/>
                    <a:pt x="57" y="188"/>
                    <a:pt x="57" y="188"/>
                  </a:cubicBezTo>
                  <a:cubicBezTo>
                    <a:pt x="59" y="194"/>
                    <a:pt x="67" y="194"/>
                    <a:pt x="70" y="188"/>
                  </a:cubicBezTo>
                  <a:cubicBezTo>
                    <a:pt x="120" y="88"/>
                    <a:pt x="120" y="88"/>
                    <a:pt x="120" y="88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6" name="Freeform 6"/>
            <p:cNvSpPr>
              <a:spLocks noEditPoints="1"/>
            </p:cNvSpPr>
            <p:nvPr/>
          </p:nvSpPr>
          <p:spPr bwMode="auto">
            <a:xfrm>
              <a:off x="452" y="4067"/>
              <a:ext cx="127" cy="189"/>
            </a:xfrm>
            <a:custGeom>
              <a:avLst/>
              <a:gdLst>
                <a:gd name="T0" fmla="*/ 68 w 135"/>
                <a:gd name="T1" fmla="*/ 202 h 202"/>
                <a:gd name="T2" fmla="*/ 57 w 135"/>
                <a:gd name="T3" fmla="*/ 195 h 202"/>
                <a:gd name="T4" fmla="*/ 7 w 135"/>
                <a:gd name="T5" fmla="*/ 95 h 202"/>
                <a:gd name="T6" fmla="*/ 7 w 135"/>
                <a:gd name="T7" fmla="*/ 95 h 202"/>
                <a:gd name="T8" fmla="*/ 6 w 135"/>
                <a:gd name="T9" fmla="*/ 91 h 202"/>
                <a:gd name="T10" fmla="*/ 0 w 135"/>
                <a:gd name="T11" fmla="*/ 68 h 202"/>
                <a:gd name="T12" fmla="*/ 68 w 135"/>
                <a:gd name="T13" fmla="*/ 0 h 202"/>
                <a:gd name="T14" fmla="*/ 134 w 135"/>
                <a:gd name="T15" fmla="*/ 50 h 202"/>
                <a:gd name="T16" fmla="*/ 131 w 135"/>
                <a:gd name="T17" fmla="*/ 56 h 202"/>
                <a:gd name="T18" fmla="*/ 125 w 135"/>
                <a:gd name="T19" fmla="*/ 52 h 202"/>
                <a:gd name="T20" fmla="*/ 68 w 135"/>
                <a:gd name="T21" fmla="*/ 10 h 202"/>
                <a:gd name="T22" fmla="*/ 10 w 135"/>
                <a:gd name="T23" fmla="*/ 68 h 202"/>
                <a:gd name="T24" fmla="*/ 15 w 135"/>
                <a:gd name="T25" fmla="*/ 87 h 202"/>
                <a:gd name="T26" fmla="*/ 16 w 135"/>
                <a:gd name="T27" fmla="*/ 91 h 202"/>
                <a:gd name="T28" fmla="*/ 66 w 135"/>
                <a:gd name="T29" fmla="*/ 190 h 202"/>
                <a:gd name="T30" fmla="*/ 68 w 135"/>
                <a:gd name="T31" fmla="*/ 192 h 202"/>
                <a:gd name="T32" fmla="*/ 71 w 135"/>
                <a:gd name="T33" fmla="*/ 190 h 202"/>
                <a:gd name="T34" fmla="*/ 121 w 135"/>
                <a:gd name="T35" fmla="*/ 91 h 202"/>
                <a:gd name="T36" fmla="*/ 127 w 135"/>
                <a:gd name="T37" fmla="*/ 89 h 202"/>
                <a:gd name="T38" fmla="*/ 130 w 135"/>
                <a:gd name="T39" fmla="*/ 95 h 202"/>
                <a:gd name="T40" fmla="*/ 79 w 135"/>
                <a:gd name="T41" fmla="*/ 195 h 202"/>
                <a:gd name="T42" fmla="*/ 68 w 135"/>
                <a:gd name="T43" fmla="*/ 202 h 202"/>
                <a:gd name="T44" fmla="*/ 68 w 135"/>
                <a:gd name="T45" fmla="*/ 202 h 202"/>
                <a:gd name="T46" fmla="*/ 68 w 135"/>
                <a:gd name="T47" fmla="*/ 202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35" h="202">
                  <a:moveTo>
                    <a:pt x="68" y="202"/>
                  </a:moveTo>
                  <a:cubicBezTo>
                    <a:pt x="64" y="202"/>
                    <a:pt x="59" y="199"/>
                    <a:pt x="57" y="195"/>
                  </a:cubicBezTo>
                  <a:cubicBezTo>
                    <a:pt x="7" y="95"/>
                    <a:pt x="7" y="95"/>
                    <a:pt x="7" y="95"/>
                  </a:cubicBezTo>
                  <a:cubicBezTo>
                    <a:pt x="7" y="95"/>
                    <a:pt x="7" y="95"/>
                    <a:pt x="7" y="95"/>
                  </a:cubicBezTo>
                  <a:cubicBezTo>
                    <a:pt x="7" y="93"/>
                    <a:pt x="6" y="92"/>
                    <a:pt x="6" y="91"/>
                  </a:cubicBezTo>
                  <a:cubicBezTo>
                    <a:pt x="3" y="84"/>
                    <a:pt x="0" y="75"/>
                    <a:pt x="0" y="68"/>
                  </a:cubicBezTo>
                  <a:cubicBezTo>
                    <a:pt x="0" y="31"/>
                    <a:pt x="31" y="0"/>
                    <a:pt x="68" y="0"/>
                  </a:cubicBezTo>
                  <a:cubicBezTo>
                    <a:pt x="99" y="0"/>
                    <a:pt x="126" y="21"/>
                    <a:pt x="134" y="50"/>
                  </a:cubicBezTo>
                  <a:cubicBezTo>
                    <a:pt x="135" y="52"/>
                    <a:pt x="134" y="55"/>
                    <a:pt x="131" y="56"/>
                  </a:cubicBezTo>
                  <a:cubicBezTo>
                    <a:pt x="129" y="57"/>
                    <a:pt x="126" y="55"/>
                    <a:pt x="125" y="52"/>
                  </a:cubicBezTo>
                  <a:cubicBezTo>
                    <a:pt x="118" y="27"/>
                    <a:pt x="95" y="10"/>
                    <a:pt x="68" y="10"/>
                  </a:cubicBezTo>
                  <a:cubicBezTo>
                    <a:pt x="36" y="10"/>
                    <a:pt x="10" y="36"/>
                    <a:pt x="10" y="68"/>
                  </a:cubicBezTo>
                  <a:cubicBezTo>
                    <a:pt x="10" y="74"/>
                    <a:pt x="12" y="81"/>
                    <a:pt x="15" y="87"/>
                  </a:cubicBezTo>
                  <a:cubicBezTo>
                    <a:pt x="15" y="88"/>
                    <a:pt x="16" y="90"/>
                    <a:pt x="16" y="91"/>
                  </a:cubicBezTo>
                  <a:cubicBezTo>
                    <a:pt x="66" y="190"/>
                    <a:pt x="66" y="190"/>
                    <a:pt x="66" y="190"/>
                  </a:cubicBezTo>
                  <a:cubicBezTo>
                    <a:pt x="67" y="192"/>
                    <a:pt x="68" y="192"/>
                    <a:pt x="68" y="192"/>
                  </a:cubicBezTo>
                  <a:cubicBezTo>
                    <a:pt x="69" y="192"/>
                    <a:pt x="70" y="192"/>
                    <a:pt x="71" y="190"/>
                  </a:cubicBezTo>
                  <a:cubicBezTo>
                    <a:pt x="121" y="91"/>
                    <a:pt x="121" y="91"/>
                    <a:pt x="121" y="91"/>
                  </a:cubicBezTo>
                  <a:cubicBezTo>
                    <a:pt x="122" y="88"/>
                    <a:pt x="125" y="87"/>
                    <a:pt x="127" y="89"/>
                  </a:cubicBezTo>
                  <a:cubicBezTo>
                    <a:pt x="130" y="90"/>
                    <a:pt x="131" y="93"/>
                    <a:pt x="130" y="95"/>
                  </a:cubicBezTo>
                  <a:cubicBezTo>
                    <a:pt x="79" y="195"/>
                    <a:pt x="79" y="195"/>
                    <a:pt x="79" y="195"/>
                  </a:cubicBezTo>
                  <a:cubicBezTo>
                    <a:pt x="77" y="199"/>
                    <a:pt x="73" y="202"/>
                    <a:pt x="68" y="202"/>
                  </a:cubicBezTo>
                  <a:close/>
                  <a:moveTo>
                    <a:pt x="68" y="202"/>
                  </a:moveTo>
                  <a:cubicBezTo>
                    <a:pt x="68" y="202"/>
                    <a:pt x="68" y="202"/>
                    <a:pt x="68" y="202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7" name="Freeform 7"/>
            <p:cNvSpPr>
              <a:spLocks noEditPoints="1"/>
            </p:cNvSpPr>
            <p:nvPr/>
          </p:nvSpPr>
          <p:spPr bwMode="auto">
            <a:xfrm>
              <a:off x="490" y="4108"/>
              <a:ext cx="50" cy="75"/>
            </a:xfrm>
            <a:custGeom>
              <a:avLst/>
              <a:gdLst>
                <a:gd name="T0" fmla="*/ 0 w 53"/>
                <a:gd name="T1" fmla="*/ 22 h 80"/>
                <a:gd name="T2" fmla="*/ 3 w 53"/>
                <a:gd name="T3" fmla="*/ 12 h 80"/>
                <a:gd name="T4" fmla="*/ 12 w 53"/>
                <a:gd name="T5" fmla="*/ 3 h 80"/>
                <a:gd name="T6" fmla="*/ 27 w 53"/>
                <a:gd name="T7" fmla="*/ 0 h 80"/>
                <a:gd name="T8" fmla="*/ 40 w 53"/>
                <a:gd name="T9" fmla="*/ 3 h 80"/>
                <a:gd name="T10" fmla="*/ 50 w 53"/>
                <a:gd name="T11" fmla="*/ 11 h 80"/>
                <a:gd name="T12" fmla="*/ 53 w 53"/>
                <a:gd name="T13" fmla="*/ 21 h 80"/>
                <a:gd name="T14" fmla="*/ 51 w 53"/>
                <a:gd name="T15" fmla="*/ 29 h 80"/>
                <a:gd name="T16" fmla="*/ 47 w 53"/>
                <a:gd name="T17" fmla="*/ 35 h 80"/>
                <a:gd name="T18" fmla="*/ 38 w 53"/>
                <a:gd name="T19" fmla="*/ 43 h 80"/>
                <a:gd name="T20" fmla="*/ 35 w 53"/>
                <a:gd name="T21" fmla="*/ 46 h 80"/>
                <a:gd name="T22" fmla="*/ 33 w 53"/>
                <a:gd name="T23" fmla="*/ 48 h 80"/>
                <a:gd name="T24" fmla="*/ 32 w 53"/>
                <a:gd name="T25" fmla="*/ 50 h 80"/>
                <a:gd name="T26" fmla="*/ 31 w 53"/>
                <a:gd name="T27" fmla="*/ 54 h 80"/>
                <a:gd name="T28" fmla="*/ 25 w 53"/>
                <a:gd name="T29" fmla="*/ 60 h 80"/>
                <a:gd name="T30" fmla="*/ 20 w 53"/>
                <a:gd name="T31" fmla="*/ 58 h 80"/>
                <a:gd name="T32" fmla="*/ 19 w 53"/>
                <a:gd name="T33" fmla="*/ 52 h 80"/>
                <a:gd name="T34" fmla="*/ 20 w 53"/>
                <a:gd name="T35" fmla="*/ 45 h 80"/>
                <a:gd name="T36" fmla="*/ 24 w 53"/>
                <a:gd name="T37" fmla="*/ 39 h 80"/>
                <a:gd name="T38" fmla="*/ 30 w 53"/>
                <a:gd name="T39" fmla="*/ 33 h 80"/>
                <a:gd name="T40" fmla="*/ 35 w 53"/>
                <a:gd name="T41" fmla="*/ 29 h 80"/>
                <a:gd name="T42" fmla="*/ 37 w 53"/>
                <a:gd name="T43" fmla="*/ 25 h 80"/>
                <a:gd name="T44" fmla="*/ 38 w 53"/>
                <a:gd name="T45" fmla="*/ 21 h 80"/>
                <a:gd name="T46" fmla="*/ 35 w 53"/>
                <a:gd name="T47" fmla="*/ 14 h 80"/>
                <a:gd name="T48" fmla="*/ 27 w 53"/>
                <a:gd name="T49" fmla="*/ 11 h 80"/>
                <a:gd name="T50" fmla="*/ 18 w 53"/>
                <a:gd name="T51" fmla="*/ 14 h 80"/>
                <a:gd name="T52" fmla="*/ 14 w 53"/>
                <a:gd name="T53" fmla="*/ 23 h 80"/>
                <a:gd name="T54" fmla="*/ 7 w 53"/>
                <a:gd name="T55" fmla="*/ 29 h 80"/>
                <a:gd name="T56" fmla="*/ 2 w 53"/>
                <a:gd name="T57" fmla="*/ 27 h 80"/>
                <a:gd name="T58" fmla="*/ 0 w 53"/>
                <a:gd name="T59" fmla="*/ 22 h 80"/>
                <a:gd name="T60" fmla="*/ 26 w 53"/>
                <a:gd name="T61" fmla="*/ 80 h 80"/>
                <a:gd name="T62" fmla="*/ 20 w 53"/>
                <a:gd name="T63" fmla="*/ 78 h 80"/>
                <a:gd name="T64" fmla="*/ 18 w 53"/>
                <a:gd name="T65" fmla="*/ 72 h 80"/>
                <a:gd name="T66" fmla="*/ 20 w 53"/>
                <a:gd name="T67" fmla="*/ 67 h 80"/>
                <a:gd name="T68" fmla="*/ 26 w 53"/>
                <a:gd name="T69" fmla="*/ 64 h 80"/>
                <a:gd name="T70" fmla="*/ 31 w 53"/>
                <a:gd name="T71" fmla="*/ 67 h 80"/>
                <a:gd name="T72" fmla="*/ 34 w 53"/>
                <a:gd name="T73" fmla="*/ 72 h 80"/>
                <a:gd name="T74" fmla="*/ 31 w 53"/>
                <a:gd name="T75" fmla="*/ 78 h 80"/>
                <a:gd name="T76" fmla="*/ 26 w 53"/>
                <a:gd name="T77" fmla="*/ 80 h 80"/>
                <a:gd name="T78" fmla="*/ 26 w 53"/>
                <a:gd name="T79" fmla="*/ 80 h 80"/>
                <a:gd name="T80" fmla="*/ 26 w 53"/>
                <a:gd name="T81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3" h="80">
                  <a:moveTo>
                    <a:pt x="0" y="22"/>
                  </a:moveTo>
                  <a:cubicBezTo>
                    <a:pt x="0" y="19"/>
                    <a:pt x="1" y="15"/>
                    <a:pt x="3" y="12"/>
                  </a:cubicBezTo>
                  <a:cubicBezTo>
                    <a:pt x="5" y="9"/>
                    <a:pt x="8" y="6"/>
                    <a:pt x="12" y="3"/>
                  </a:cubicBezTo>
                  <a:cubicBezTo>
                    <a:pt x="17" y="1"/>
                    <a:pt x="21" y="0"/>
                    <a:pt x="27" y="0"/>
                  </a:cubicBezTo>
                  <a:cubicBezTo>
                    <a:pt x="32" y="0"/>
                    <a:pt x="37" y="1"/>
                    <a:pt x="40" y="3"/>
                  </a:cubicBezTo>
                  <a:cubicBezTo>
                    <a:pt x="44" y="5"/>
                    <a:pt x="47" y="7"/>
                    <a:pt x="50" y="11"/>
                  </a:cubicBezTo>
                  <a:cubicBezTo>
                    <a:pt x="52" y="14"/>
                    <a:pt x="53" y="17"/>
                    <a:pt x="53" y="21"/>
                  </a:cubicBezTo>
                  <a:cubicBezTo>
                    <a:pt x="53" y="24"/>
                    <a:pt x="52" y="27"/>
                    <a:pt x="51" y="29"/>
                  </a:cubicBezTo>
                  <a:cubicBezTo>
                    <a:pt x="50" y="31"/>
                    <a:pt x="48" y="33"/>
                    <a:pt x="47" y="35"/>
                  </a:cubicBezTo>
                  <a:cubicBezTo>
                    <a:pt x="45" y="37"/>
                    <a:pt x="42" y="39"/>
                    <a:pt x="38" y="43"/>
                  </a:cubicBezTo>
                  <a:cubicBezTo>
                    <a:pt x="36" y="44"/>
                    <a:pt x="35" y="45"/>
                    <a:pt x="35" y="46"/>
                  </a:cubicBezTo>
                  <a:cubicBezTo>
                    <a:pt x="34" y="47"/>
                    <a:pt x="33" y="48"/>
                    <a:pt x="33" y="48"/>
                  </a:cubicBezTo>
                  <a:cubicBezTo>
                    <a:pt x="33" y="49"/>
                    <a:pt x="32" y="50"/>
                    <a:pt x="32" y="50"/>
                  </a:cubicBezTo>
                  <a:cubicBezTo>
                    <a:pt x="32" y="51"/>
                    <a:pt x="32" y="52"/>
                    <a:pt x="31" y="54"/>
                  </a:cubicBezTo>
                  <a:cubicBezTo>
                    <a:pt x="31" y="58"/>
                    <a:pt x="29" y="60"/>
                    <a:pt x="25" y="60"/>
                  </a:cubicBezTo>
                  <a:cubicBezTo>
                    <a:pt x="23" y="60"/>
                    <a:pt x="22" y="59"/>
                    <a:pt x="20" y="58"/>
                  </a:cubicBezTo>
                  <a:cubicBezTo>
                    <a:pt x="19" y="57"/>
                    <a:pt x="19" y="55"/>
                    <a:pt x="19" y="52"/>
                  </a:cubicBezTo>
                  <a:cubicBezTo>
                    <a:pt x="19" y="49"/>
                    <a:pt x="19" y="47"/>
                    <a:pt x="20" y="45"/>
                  </a:cubicBezTo>
                  <a:cubicBezTo>
                    <a:pt x="21" y="43"/>
                    <a:pt x="22" y="41"/>
                    <a:pt x="24" y="39"/>
                  </a:cubicBezTo>
                  <a:cubicBezTo>
                    <a:pt x="25" y="37"/>
                    <a:pt x="27" y="35"/>
                    <a:pt x="30" y="33"/>
                  </a:cubicBezTo>
                  <a:cubicBezTo>
                    <a:pt x="32" y="31"/>
                    <a:pt x="34" y="30"/>
                    <a:pt x="35" y="29"/>
                  </a:cubicBezTo>
                  <a:cubicBezTo>
                    <a:pt x="36" y="28"/>
                    <a:pt x="36" y="27"/>
                    <a:pt x="37" y="25"/>
                  </a:cubicBezTo>
                  <a:cubicBezTo>
                    <a:pt x="38" y="24"/>
                    <a:pt x="38" y="23"/>
                    <a:pt x="38" y="21"/>
                  </a:cubicBezTo>
                  <a:cubicBezTo>
                    <a:pt x="38" y="18"/>
                    <a:pt x="37" y="16"/>
                    <a:pt x="35" y="14"/>
                  </a:cubicBezTo>
                  <a:cubicBezTo>
                    <a:pt x="33" y="12"/>
                    <a:pt x="30" y="11"/>
                    <a:pt x="27" y="11"/>
                  </a:cubicBezTo>
                  <a:cubicBezTo>
                    <a:pt x="23" y="11"/>
                    <a:pt x="20" y="12"/>
                    <a:pt x="18" y="14"/>
                  </a:cubicBezTo>
                  <a:cubicBezTo>
                    <a:pt x="17" y="16"/>
                    <a:pt x="15" y="19"/>
                    <a:pt x="14" y="23"/>
                  </a:cubicBezTo>
                  <a:cubicBezTo>
                    <a:pt x="13" y="27"/>
                    <a:pt x="10" y="29"/>
                    <a:pt x="7" y="29"/>
                  </a:cubicBezTo>
                  <a:cubicBezTo>
                    <a:pt x="5" y="29"/>
                    <a:pt x="3" y="28"/>
                    <a:pt x="2" y="27"/>
                  </a:cubicBezTo>
                  <a:cubicBezTo>
                    <a:pt x="1" y="25"/>
                    <a:pt x="0" y="24"/>
                    <a:pt x="0" y="22"/>
                  </a:cubicBezTo>
                  <a:close/>
                  <a:moveTo>
                    <a:pt x="26" y="80"/>
                  </a:moveTo>
                  <a:cubicBezTo>
                    <a:pt x="24" y="80"/>
                    <a:pt x="22" y="79"/>
                    <a:pt x="20" y="78"/>
                  </a:cubicBezTo>
                  <a:cubicBezTo>
                    <a:pt x="18" y="77"/>
                    <a:pt x="18" y="75"/>
                    <a:pt x="18" y="72"/>
                  </a:cubicBezTo>
                  <a:cubicBezTo>
                    <a:pt x="18" y="70"/>
                    <a:pt x="18" y="68"/>
                    <a:pt x="20" y="67"/>
                  </a:cubicBezTo>
                  <a:cubicBezTo>
                    <a:pt x="22" y="65"/>
                    <a:pt x="23" y="64"/>
                    <a:pt x="26" y="64"/>
                  </a:cubicBezTo>
                  <a:cubicBezTo>
                    <a:pt x="28" y="64"/>
                    <a:pt x="30" y="65"/>
                    <a:pt x="31" y="67"/>
                  </a:cubicBezTo>
                  <a:cubicBezTo>
                    <a:pt x="33" y="68"/>
                    <a:pt x="34" y="70"/>
                    <a:pt x="34" y="72"/>
                  </a:cubicBezTo>
                  <a:cubicBezTo>
                    <a:pt x="34" y="75"/>
                    <a:pt x="33" y="77"/>
                    <a:pt x="31" y="78"/>
                  </a:cubicBezTo>
                  <a:cubicBezTo>
                    <a:pt x="30" y="79"/>
                    <a:pt x="28" y="80"/>
                    <a:pt x="26" y="80"/>
                  </a:cubicBezTo>
                  <a:close/>
                  <a:moveTo>
                    <a:pt x="26" y="80"/>
                  </a:moveTo>
                  <a:cubicBezTo>
                    <a:pt x="26" y="80"/>
                    <a:pt x="26" y="80"/>
                    <a:pt x="26" y="8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48" name="CaixaDeTexto 47"/>
          <p:cNvSpPr txBox="1"/>
          <p:nvPr/>
        </p:nvSpPr>
        <p:spPr>
          <a:xfrm>
            <a:off x="963614" y="6450177"/>
            <a:ext cx="1051262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100" b="1" dirty="0">
                <a:solidFill>
                  <a:schemeClr val="bg1"/>
                </a:solidFill>
              </a:rPr>
              <a:t>p8</a:t>
            </a:r>
            <a:r>
              <a:rPr lang="pt-BR" sz="1100" dirty="0">
                <a:solidFill>
                  <a:schemeClr val="bg1"/>
                </a:solidFill>
              </a:rPr>
              <a:t>.Em uma escala onde 0 significa que o(a) Sr.(a) tem uma imagem muito negativa e 10 uma imagem muito positiva, que nota daria para a imagem que o(a) Sr.(a) tem do Sebrae?</a:t>
            </a:r>
          </a:p>
        </p:txBody>
      </p:sp>
      <p:grpSp>
        <p:nvGrpSpPr>
          <p:cNvPr id="35" name="Grupo 73"/>
          <p:cNvGrpSpPr/>
          <p:nvPr/>
        </p:nvGrpSpPr>
        <p:grpSpPr>
          <a:xfrm>
            <a:off x="4734793" y="962320"/>
            <a:ext cx="693090" cy="696473"/>
            <a:chOff x="7269163" y="1814738"/>
            <a:chExt cx="3903662" cy="3922713"/>
          </a:xfrm>
        </p:grpSpPr>
        <p:grpSp>
          <p:nvGrpSpPr>
            <p:cNvPr id="38" name="Grupo 74"/>
            <p:cNvGrpSpPr/>
            <p:nvPr/>
          </p:nvGrpSpPr>
          <p:grpSpPr>
            <a:xfrm>
              <a:off x="8496300" y="3102201"/>
              <a:ext cx="1563687" cy="1649413"/>
              <a:chOff x="8328025" y="2344738"/>
              <a:chExt cx="1563687" cy="1649413"/>
            </a:xfrm>
            <a:solidFill>
              <a:srgbClr val="009999"/>
            </a:solidFill>
          </p:grpSpPr>
          <p:sp>
            <p:nvSpPr>
              <p:cNvPr id="83" name="Freeform 16"/>
              <p:cNvSpPr>
                <a:spLocks/>
              </p:cNvSpPr>
              <p:nvPr/>
            </p:nvSpPr>
            <p:spPr bwMode="auto">
              <a:xfrm>
                <a:off x="8328025" y="2344738"/>
                <a:ext cx="1135062" cy="1044575"/>
              </a:xfrm>
              <a:custGeom>
                <a:avLst/>
                <a:gdLst>
                  <a:gd name="T0" fmla="*/ 84 w 302"/>
                  <a:gd name="T1" fmla="*/ 37 h 278"/>
                  <a:gd name="T2" fmla="*/ 89 w 302"/>
                  <a:gd name="T3" fmla="*/ 24 h 278"/>
                  <a:gd name="T4" fmla="*/ 90 w 302"/>
                  <a:gd name="T5" fmla="*/ 9 h 278"/>
                  <a:gd name="T6" fmla="*/ 92 w 302"/>
                  <a:gd name="T7" fmla="*/ 0 h 278"/>
                  <a:gd name="T8" fmla="*/ 96 w 302"/>
                  <a:gd name="T9" fmla="*/ 2 h 278"/>
                  <a:gd name="T10" fmla="*/ 99 w 302"/>
                  <a:gd name="T11" fmla="*/ 11 h 278"/>
                  <a:gd name="T12" fmla="*/ 103 w 302"/>
                  <a:gd name="T13" fmla="*/ 33 h 278"/>
                  <a:gd name="T14" fmla="*/ 128 w 302"/>
                  <a:gd name="T15" fmla="*/ 54 h 278"/>
                  <a:gd name="T16" fmla="*/ 172 w 302"/>
                  <a:gd name="T17" fmla="*/ 57 h 278"/>
                  <a:gd name="T18" fmla="*/ 302 w 302"/>
                  <a:gd name="T19" fmla="*/ 64 h 278"/>
                  <a:gd name="T20" fmla="*/ 299 w 302"/>
                  <a:gd name="T21" fmla="*/ 74 h 278"/>
                  <a:gd name="T22" fmla="*/ 291 w 302"/>
                  <a:gd name="T23" fmla="*/ 104 h 278"/>
                  <a:gd name="T24" fmla="*/ 293 w 302"/>
                  <a:gd name="T25" fmla="*/ 143 h 278"/>
                  <a:gd name="T26" fmla="*/ 284 w 302"/>
                  <a:gd name="T27" fmla="*/ 172 h 278"/>
                  <a:gd name="T28" fmla="*/ 278 w 302"/>
                  <a:gd name="T29" fmla="*/ 195 h 278"/>
                  <a:gd name="T30" fmla="*/ 266 w 302"/>
                  <a:gd name="T31" fmla="*/ 203 h 278"/>
                  <a:gd name="T32" fmla="*/ 260 w 302"/>
                  <a:gd name="T33" fmla="*/ 215 h 278"/>
                  <a:gd name="T34" fmla="*/ 249 w 302"/>
                  <a:gd name="T35" fmla="*/ 222 h 278"/>
                  <a:gd name="T36" fmla="*/ 237 w 302"/>
                  <a:gd name="T37" fmla="*/ 237 h 278"/>
                  <a:gd name="T38" fmla="*/ 227 w 302"/>
                  <a:gd name="T39" fmla="*/ 252 h 278"/>
                  <a:gd name="T40" fmla="*/ 222 w 302"/>
                  <a:gd name="T41" fmla="*/ 261 h 278"/>
                  <a:gd name="T42" fmla="*/ 224 w 302"/>
                  <a:gd name="T43" fmla="*/ 271 h 278"/>
                  <a:gd name="T44" fmla="*/ 224 w 302"/>
                  <a:gd name="T45" fmla="*/ 278 h 278"/>
                  <a:gd name="T46" fmla="*/ 213 w 302"/>
                  <a:gd name="T47" fmla="*/ 275 h 278"/>
                  <a:gd name="T48" fmla="*/ 213 w 302"/>
                  <a:gd name="T49" fmla="*/ 265 h 278"/>
                  <a:gd name="T50" fmla="*/ 205 w 302"/>
                  <a:gd name="T51" fmla="*/ 260 h 278"/>
                  <a:gd name="T52" fmla="*/ 198 w 302"/>
                  <a:gd name="T53" fmla="*/ 266 h 278"/>
                  <a:gd name="T54" fmla="*/ 185 w 302"/>
                  <a:gd name="T55" fmla="*/ 264 h 278"/>
                  <a:gd name="T56" fmla="*/ 169 w 302"/>
                  <a:gd name="T57" fmla="*/ 265 h 278"/>
                  <a:gd name="T58" fmla="*/ 156 w 302"/>
                  <a:gd name="T59" fmla="*/ 258 h 278"/>
                  <a:gd name="T60" fmla="*/ 137 w 302"/>
                  <a:gd name="T61" fmla="*/ 256 h 278"/>
                  <a:gd name="T62" fmla="*/ 124 w 302"/>
                  <a:gd name="T63" fmla="*/ 261 h 278"/>
                  <a:gd name="T64" fmla="*/ 118 w 302"/>
                  <a:gd name="T65" fmla="*/ 270 h 278"/>
                  <a:gd name="T66" fmla="*/ 110 w 302"/>
                  <a:gd name="T67" fmla="*/ 269 h 278"/>
                  <a:gd name="T68" fmla="*/ 100 w 302"/>
                  <a:gd name="T69" fmla="*/ 263 h 278"/>
                  <a:gd name="T70" fmla="*/ 89 w 302"/>
                  <a:gd name="T71" fmla="*/ 257 h 278"/>
                  <a:gd name="T72" fmla="*/ 85 w 302"/>
                  <a:gd name="T73" fmla="*/ 243 h 278"/>
                  <a:gd name="T74" fmla="*/ 88 w 302"/>
                  <a:gd name="T75" fmla="*/ 237 h 278"/>
                  <a:gd name="T76" fmla="*/ 89 w 302"/>
                  <a:gd name="T77" fmla="*/ 230 h 278"/>
                  <a:gd name="T78" fmla="*/ 39 w 302"/>
                  <a:gd name="T79" fmla="*/ 220 h 278"/>
                  <a:gd name="T80" fmla="*/ 35 w 302"/>
                  <a:gd name="T81" fmla="*/ 209 h 278"/>
                  <a:gd name="T82" fmla="*/ 31 w 302"/>
                  <a:gd name="T83" fmla="*/ 202 h 278"/>
                  <a:gd name="T84" fmla="*/ 37 w 302"/>
                  <a:gd name="T85" fmla="*/ 196 h 278"/>
                  <a:gd name="T86" fmla="*/ 34 w 302"/>
                  <a:gd name="T87" fmla="*/ 182 h 278"/>
                  <a:gd name="T88" fmla="*/ 28 w 302"/>
                  <a:gd name="T89" fmla="*/ 163 h 278"/>
                  <a:gd name="T90" fmla="*/ 46 w 302"/>
                  <a:gd name="T91" fmla="*/ 138 h 278"/>
                  <a:gd name="T92" fmla="*/ 43 w 302"/>
                  <a:gd name="T93" fmla="*/ 115 h 278"/>
                  <a:gd name="T94" fmla="*/ 43 w 302"/>
                  <a:gd name="T95" fmla="*/ 105 h 278"/>
                  <a:gd name="T96" fmla="*/ 41 w 302"/>
                  <a:gd name="T97" fmla="*/ 94 h 278"/>
                  <a:gd name="T98" fmla="*/ 24 w 302"/>
                  <a:gd name="T99" fmla="*/ 89 h 278"/>
                  <a:gd name="T100" fmla="*/ 3 w 302"/>
                  <a:gd name="T101" fmla="*/ 76 h 278"/>
                  <a:gd name="T102" fmla="*/ 2 w 302"/>
                  <a:gd name="T103" fmla="*/ 64 h 2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302" h="278">
                    <a:moveTo>
                      <a:pt x="2" y="36"/>
                    </a:moveTo>
                    <a:cubicBezTo>
                      <a:pt x="84" y="37"/>
                      <a:pt x="84" y="37"/>
                      <a:pt x="84" y="37"/>
                    </a:cubicBezTo>
                    <a:cubicBezTo>
                      <a:pt x="86" y="32"/>
                      <a:pt x="86" y="32"/>
                      <a:pt x="86" y="32"/>
                    </a:cubicBezTo>
                    <a:cubicBezTo>
                      <a:pt x="89" y="24"/>
                      <a:pt x="89" y="24"/>
                      <a:pt x="89" y="24"/>
                    </a:cubicBezTo>
                    <a:cubicBezTo>
                      <a:pt x="90" y="16"/>
                      <a:pt x="90" y="16"/>
                      <a:pt x="90" y="16"/>
                    </a:cubicBezTo>
                    <a:cubicBezTo>
                      <a:pt x="90" y="9"/>
                      <a:pt x="90" y="9"/>
                      <a:pt x="90" y="9"/>
                    </a:cubicBezTo>
                    <a:cubicBezTo>
                      <a:pt x="91" y="4"/>
                      <a:pt x="91" y="4"/>
                      <a:pt x="91" y="4"/>
                    </a:cubicBezTo>
                    <a:cubicBezTo>
                      <a:pt x="92" y="0"/>
                      <a:pt x="92" y="0"/>
                      <a:pt x="92" y="0"/>
                    </a:cubicBezTo>
                    <a:cubicBezTo>
                      <a:pt x="94" y="0"/>
                      <a:pt x="94" y="0"/>
                      <a:pt x="94" y="0"/>
                    </a:cubicBezTo>
                    <a:cubicBezTo>
                      <a:pt x="96" y="2"/>
                      <a:pt x="96" y="2"/>
                      <a:pt x="96" y="2"/>
                    </a:cubicBezTo>
                    <a:cubicBezTo>
                      <a:pt x="96" y="6"/>
                      <a:pt x="96" y="6"/>
                      <a:pt x="96" y="6"/>
                    </a:cubicBezTo>
                    <a:cubicBezTo>
                      <a:pt x="99" y="11"/>
                      <a:pt x="99" y="11"/>
                      <a:pt x="99" y="11"/>
                    </a:cubicBezTo>
                    <a:cubicBezTo>
                      <a:pt x="102" y="20"/>
                      <a:pt x="102" y="20"/>
                      <a:pt x="102" y="20"/>
                    </a:cubicBezTo>
                    <a:cubicBezTo>
                      <a:pt x="103" y="33"/>
                      <a:pt x="103" y="33"/>
                      <a:pt x="103" y="33"/>
                    </a:cubicBezTo>
                    <a:cubicBezTo>
                      <a:pt x="107" y="37"/>
                      <a:pt x="107" y="37"/>
                      <a:pt x="107" y="37"/>
                    </a:cubicBezTo>
                    <a:cubicBezTo>
                      <a:pt x="128" y="54"/>
                      <a:pt x="128" y="54"/>
                      <a:pt x="128" y="54"/>
                    </a:cubicBezTo>
                    <a:cubicBezTo>
                      <a:pt x="137" y="55"/>
                      <a:pt x="137" y="55"/>
                      <a:pt x="137" y="55"/>
                    </a:cubicBezTo>
                    <a:cubicBezTo>
                      <a:pt x="172" y="57"/>
                      <a:pt x="172" y="57"/>
                      <a:pt x="172" y="57"/>
                    </a:cubicBezTo>
                    <a:cubicBezTo>
                      <a:pt x="247" y="60"/>
                      <a:pt x="247" y="60"/>
                      <a:pt x="247" y="60"/>
                    </a:cubicBezTo>
                    <a:cubicBezTo>
                      <a:pt x="302" y="64"/>
                      <a:pt x="302" y="64"/>
                      <a:pt x="302" y="64"/>
                    </a:cubicBezTo>
                    <a:cubicBezTo>
                      <a:pt x="302" y="66"/>
                      <a:pt x="302" y="66"/>
                      <a:pt x="302" y="66"/>
                    </a:cubicBezTo>
                    <a:cubicBezTo>
                      <a:pt x="299" y="74"/>
                      <a:pt x="299" y="74"/>
                      <a:pt x="299" y="74"/>
                    </a:cubicBezTo>
                    <a:cubicBezTo>
                      <a:pt x="292" y="95"/>
                      <a:pt x="292" y="95"/>
                      <a:pt x="292" y="95"/>
                    </a:cubicBezTo>
                    <a:cubicBezTo>
                      <a:pt x="292" y="95"/>
                      <a:pt x="291" y="94"/>
                      <a:pt x="291" y="104"/>
                    </a:cubicBezTo>
                    <a:cubicBezTo>
                      <a:pt x="291" y="114"/>
                      <a:pt x="291" y="135"/>
                      <a:pt x="291" y="135"/>
                    </a:cubicBezTo>
                    <a:cubicBezTo>
                      <a:pt x="293" y="143"/>
                      <a:pt x="293" y="143"/>
                      <a:pt x="293" y="143"/>
                    </a:cubicBezTo>
                    <a:cubicBezTo>
                      <a:pt x="293" y="143"/>
                      <a:pt x="294" y="152"/>
                      <a:pt x="290" y="157"/>
                    </a:cubicBezTo>
                    <a:cubicBezTo>
                      <a:pt x="286" y="162"/>
                      <a:pt x="284" y="172"/>
                      <a:pt x="284" y="172"/>
                    </a:cubicBezTo>
                    <a:cubicBezTo>
                      <a:pt x="281" y="190"/>
                      <a:pt x="281" y="190"/>
                      <a:pt x="281" y="190"/>
                    </a:cubicBezTo>
                    <a:cubicBezTo>
                      <a:pt x="278" y="195"/>
                      <a:pt x="278" y="195"/>
                      <a:pt x="278" y="195"/>
                    </a:cubicBezTo>
                    <a:cubicBezTo>
                      <a:pt x="271" y="198"/>
                      <a:pt x="271" y="198"/>
                      <a:pt x="271" y="198"/>
                    </a:cubicBezTo>
                    <a:cubicBezTo>
                      <a:pt x="266" y="203"/>
                      <a:pt x="266" y="203"/>
                      <a:pt x="266" y="203"/>
                    </a:cubicBezTo>
                    <a:cubicBezTo>
                      <a:pt x="262" y="210"/>
                      <a:pt x="262" y="210"/>
                      <a:pt x="262" y="210"/>
                    </a:cubicBezTo>
                    <a:cubicBezTo>
                      <a:pt x="260" y="215"/>
                      <a:pt x="260" y="215"/>
                      <a:pt x="260" y="215"/>
                    </a:cubicBezTo>
                    <a:cubicBezTo>
                      <a:pt x="256" y="217"/>
                      <a:pt x="256" y="217"/>
                      <a:pt x="256" y="217"/>
                    </a:cubicBezTo>
                    <a:cubicBezTo>
                      <a:pt x="249" y="222"/>
                      <a:pt x="249" y="222"/>
                      <a:pt x="249" y="222"/>
                    </a:cubicBezTo>
                    <a:cubicBezTo>
                      <a:pt x="244" y="227"/>
                      <a:pt x="244" y="227"/>
                      <a:pt x="244" y="227"/>
                    </a:cubicBezTo>
                    <a:cubicBezTo>
                      <a:pt x="237" y="237"/>
                      <a:pt x="237" y="237"/>
                      <a:pt x="237" y="237"/>
                    </a:cubicBezTo>
                    <a:cubicBezTo>
                      <a:pt x="232" y="245"/>
                      <a:pt x="232" y="245"/>
                      <a:pt x="232" y="245"/>
                    </a:cubicBezTo>
                    <a:cubicBezTo>
                      <a:pt x="227" y="252"/>
                      <a:pt x="227" y="252"/>
                      <a:pt x="227" y="252"/>
                    </a:cubicBezTo>
                    <a:cubicBezTo>
                      <a:pt x="223" y="256"/>
                      <a:pt x="223" y="256"/>
                      <a:pt x="223" y="256"/>
                    </a:cubicBezTo>
                    <a:cubicBezTo>
                      <a:pt x="222" y="261"/>
                      <a:pt x="222" y="261"/>
                      <a:pt x="222" y="261"/>
                    </a:cubicBezTo>
                    <a:cubicBezTo>
                      <a:pt x="222" y="267"/>
                      <a:pt x="222" y="267"/>
                      <a:pt x="222" y="267"/>
                    </a:cubicBezTo>
                    <a:cubicBezTo>
                      <a:pt x="224" y="271"/>
                      <a:pt x="224" y="271"/>
                      <a:pt x="224" y="271"/>
                    </a:cubicBezTo>
                    <a:cubicBezTo>
                      <a:pt x="224" y="273"/>
                      <a:pt x="224" y="273"/>
                      <a:pt x="224" y="273"/>
                    </a:cubicBezTo>
                    <a:cubicBezTo>
                      <a:pt x="224" y="278"/>
                      <a:pt x="224" y="278"/>
                      <a:pt x="224" y="278"/>
                    </a:cubicBezTo>
                    <a:cubicBezTo>
                      <a:pt x="214" y="278"/>
                      <a:pt x="214" y="278"/>
                      <a:pt x="214" y="278"/>
                    </a:cubicBezTo>
                    <a:cubicBezTo>
                      <a:pt x="213" y="275"/>
                      <a:pt x="213" y="275"/>
                      <a:pt x="213" y="275"/>
                    </a:cubicBezTo>
                    <a:cubicBezTo>
                      <a:pt x="214" y="269"/>
                      <a:pt x="214" y="269"/>
                      <a:pt x="214" y="269"/>
                    </a:cubicBezTo>
                    <a:cubicBezTo>
                      <a:pt x="213" y="265"/>
                      <a:pt x="213" y="265"/>
                      <a:pt x="213" y="265"/>
                    </a:cubicBezTo>
                    <a:cubicBezTo>
                      <a:pt x="210" y="260"/>
                      <a:pt x="210" y="260"/>
                      <a:pt x="210" y="260"/>
                    </a:cubicBezTo>
                    <a:cubicBezTo>
                      <a:pt x="205" y="260"/>
                      <a:pt x="205" y="260"/>
                      <a:pt x="205" y="260"/>
                    </a:cubicBezTo>
                    <a:cubicBezTo>
                      <a:pt x="200" y="263"/>
                      <a:pt x="200" y="263"/>
                      <a:pt x="200" y="263"/>
                    </a:cubicBezTo>
                    <a:cubicBezTo>
                      <a:pt x="198" y="266"/>
                      <a:pt x="198" y="266"/>
                      <a:pt x="198" y="266"/>
                    </a:cubicBezTo>
                    <a:cubicBezTo>
                      <a:pt x="198" y="266"/>
                      <a:pt x="193" y="266"/>
                      <a:pt x="191" y="266"/>
                    </a:cubicBezTo>
                    <a:cubicBezTo>
                      <a:pt x="189" y="266"/>
                      <a:pt x="185" y="264"/>
                      <a:pt x="185" y="264"/>
                    </a:cubicBezTo>
                    <a:cubicBezTo>
                      <a:pt x="181" y="264"/>
                      <a:pt x="181" y="264"/>
                      <a:pt x="181" y="264"/>
                    </a:cubicBezTo>
                    <a:cubicBezTo>
                      <a:pt x="169" y="265"/>
                      <a:pt x="169" y="265"/>
                      <a:pt x="169" y="265"/>
                    </a:cubicBezTo>
                    <a:cubicBezTo>
                      <a:pt x="162" y="262"/>
                      <a:pt x="162" y="262"/>
                      <a:pt x="162" y="262"/>
                    </a:cubicBezTo>
                    <a:cubicBezTo>
                      <a:pt x="162" y="262"/>
                      <a:pt x="160" y="261"/>
                      <a:pt x="156" y="258"/>
                    </a:cubicBezTo>
                    <a:cubicBezTo>
                      <a:pt x="152" y="255"/>
                      <a:pt x="149" y="255"/>
                      <a:pt x="148" y="255"/>
                    </a:cubicBezTo>
                    <a:cubicBezTo>
                      <a:pt x="146" y="255"/>
                      <a:pt x="140" y="255"/>
                      <a:pt x="137" y="256"/>
                    </a:cubicBezTo>
                    <a:cubicBezTo>
                      <a:pt x="133" y="257"/>
                      <a:pt x="135" y="257"/>
                      <a:pt x="132" y="257"/>
                    </a:cubicBezTo>
                    <a:cubicBezTo>
                      <a:pt x="129" y="257"/>
                      <a:pt x="125" y="260"/>
                      <a:pt x="124" y="261"/>
                    </a:cubicBezTo>
                    <a:cubicBezTo>
                      <a:pt x="123" y="261"/>
                      <a:pt x="120" y="266"/>
                      <a:pt x="120" y="266"/>
                    </a:cubicBezTo>
                    <a:cubicBezTo>
                      <a:pt x="118" y="270"/>
                      <a:pt x="118" y="270"/>
                      <a:pt x="118" y="270"/>
                    </a:cubicBezTo>
                    <a:cubicBezTo>
                      <a:pt x="112" y="269"/>
                      <a:pt x="112" y="269"/>
                      <a:pt x="112" y="269"/>
                    </a:cubicBezTo>
                    <a:cubicBezTo>
                      <a:pt x="110" y="269"/>
                      <a:pt x="110" y="269"/>
                      <a:pt x="110" y="269"/>
                    </a:cubicBezTo>
                    <a:cubicBezTo>
                      <a:pt x="107" y="267"/>
                      <a:pt x="107" y="267"/>
                      <a:pt x="107" y="267"/>
                    </a:cubicBezTo>
                    <a:cubicBezTo>
                      <a:pt x="100" y="263"/>
                      <a:pt x="100" y="263"/>
                      <a:pt x="100" y="263"/>
                    </a:cubicBezTo>
                    <a:cubicBezTo>
                      <a:pt x="95" y="261"/>
                      <a:pt x="95" y="261"/>
                      <a:pt x="95" y="261"/>
                    </a:cubicBezTo>
                    <a:cubicBezTo>
                      <a:pt x="89" y="257"/>
                      <a:pt x="89" y="257"/>
                      <a:pt x="89" y="257"/>
                    </a:cubicBezTo>
                    <a:cubicBezTo>
                      <a:pt x="87" y="254"/>
                      <a:pt x="87" y="254"/>
                      <a:pt x="87" y="254"/>
                    </a:cubicBezTo>
                    <a:cubicBezTo>
                      <a:pt x="85" y="243"/>
                      <a:pt x="85" y="243"/>
                      <a:pt x="85" y="243"/>
                    </a:cubicBezTo>
                    <a:cubicBezTo>
                      <a:pt x="85" y="239"/>
                      <a:pt x="85" y="239"/>
                      <a:pt x="85" y="239"/>
                    </a:cubicBezTo>
                    <a:cubicBezTo>
                      <a:pt x="88" y="237"/>
                      <a:pt x="88" y="237"/>
                      <a:pt x="88" y="237"/>
                    </a:cubicBezTo>
                    <a:cubicBezTo>
                      <a:pt x="89" y="233"/>
                      <a:pt x="89" y="233"/>
                      <a:pt x="89" y="233"/>
                    </a:cubicBezTo>
                    <a:cubicBezTo>
                      <a:pt x="89" y="230"/>
                      <a:pt x="89" y="230"/>
                      <a:pt x="89" y="230"/>
                    </a:cubicBezTo>
                    <a:cubicBezTo>
                      <a:pt x="40" y="229"/>
                      <a:pt x="40" y="229"/>
                      <a:pt x="40" y="229"/>
                    </a:cubicBezTo>
                    <a:cubicBezTo>
                      <a:pt x="39" y="220"/>
                      <a:pt x="39" y="220"/>
                      <a:pt x="39" y="220"/>
                    </a:cubicBezTo>
                    <a:cubicBezTo>
                      <a:pt x="37" y="211"/>
                      <a:pt x="37" y="211"/>
                      <a:pt x="37" y="211"/>
                    </a:cubicBezTo>
                    <a:cubicBezTo>
                      <a:pt x="35" y="209"/>
                      <a:pt x="35" y="209"/>
                      <a:pt x="35" y="209"/>
                    </a:cubicBezTo>
                    <a:cubicBezTo>
                      <a:pt x="33" y="206"/>
                      <a:pt x="33" y="206"/>
                      <a:pt x="33" y="206"/>
                    </a:cubicBezTo>
                    <a:cubicBezTo>
                      <a:pt x="31" y="202"/>
                      <a:pt x="31" y="202"/>
                      <a:pt x="31" y="202"/>
                    </a:cubicBezTo>
                    <a:cubicBezTo>
                      <a:pt x="36" y="202"/>
                      <a:pt x="36" y="202"/>
                      <a:pt x="36" y="202"/>
                    </a:cubicBezTo>
                    <a:cubicBezTo>
                      <a:pt x="37" y="196"/>
                      <a:pt x="37" y="196"/>
                      <a:pt x="37" y="196"/>
                    </a:cubicBezTo>
                    <a:cubicBezTo>
                      <a:pt x="36" y="186"/>
                      <a:pt x="36" y="186"/>
                      <a:pt x="36" y="186"/>
                    </a:cubicBezTo>
                    <a:cubicBezTo>
                      <a:pt x="34" y="182"/>
                      <a:pt x="34" y="182"/>
                      <a:pt x="34" y="182"/>
                    </a:cubicBezTo>
                    <a:cubicBezTo>
                      <a:pt x="31" y="165"/>
                      <a:pt x="31" y="165"/>
                      <a:pt x="31" y="165"/>
                    </a:cubicBezTo>
                    <a:cubicBezTo>
                      <a:pt x="28" y="163"/>
                      <a:pt x="28" y="163"/>
                      <a:pt x="28" y="163"/>
                    </a:cubicBezTo>
                    <a:cubicBezTo>
                      <a:pt x="32" y="159"/>
                      <a:pt x="32" y="159"/>
                      <a:pt x="32" y="159"/>
                    </a:cubicBezTo>
                    <a:cubicBezTo>
                      <a:pt x="46" y="138"/>
                      <a:pt x="46" y="138"/>
                      <a:pt x="46" y="138"/>
                    </a:cubicBezTo>
                    <a:cubicBezTo>
                      <a:pt x="46" y="119"/>
                      <a:pt x="46" y="119"/>
                      <a:pt x="46" y="119"/>
                    </a:cubicBezTo>
                    <a:cubicBezTo>
                      <a:pt x="43" y="115"/>
                      <a:pt x="43" y="115"/>
                      <a:pt x="43" y="115"/>
                    </a:cubicBezTo>
                    <a:cubicBezTo>
                      <a:pt x="42" y="110"/>
                      <a:pt x="42" y="110"/>
                      <a:pt x="42" y="110"/>
                    </a:cubicBezTo>
                    <a:cubicBezTo>
                      <a:pt x="43" y="105"/>
                      <a:pt x="43" y="105"/>
                      <a:pt x="43" y="105"/>
                    </a:cubicBezTo>
                    <a:cubicBezTo>
                      <a:pt x="43" y="105"/>
                      <a:pt x="45" y="99"/>
                      <a:pt x="44" y="98"/>
                    </a:cubicBezTo>
                    <a:cubicBezTo>
                      <a:pt x="43" y="97"/>
                      <a:pt x="42" y="95"/>
                      <a:pt x="41" y="94"/>
                    </a:cubicBezTo>
                    <a:cubicBezTo>
                      <a:pt x="40" y="93"/>
                      <a:pt x="33" y="92"/>
                      <a:pt x="33" y="92"/>
                    </a:cubicBezTo>
                    <a:cubicBezTo>
                      <a:pt x="33" y="92"/>
                      <a:pt x="25" y="89"/>
                      <a:pt x="24" y="89"/>
                    </a:cubicBezTo>
                    <a:cubicBezTo>
                      <a:pt x="23" y="89"/>
                      <a:pt x="2" y="89"/>
                      <a:pt x="2" y="89"/>
                    </a:cubicBezTo>
                    <a:cubicBezTo>
                      <a:pt x="3" y="76"/>
                      <a:pt x="3" y="76"/>
                      <a:pt x="3" y="76"/>
                    </a:cubicBezTo>
                    <a:cubicBezTo>
                      <a:pt x="0" y="71"/>
                      <a:pt x="0" y="71"/>
                      <a:pt x="0" y="71"/>
                    </a:cubicBezTo>
                    <a:cubicBezTo>
                      <a:pt x="2" y="64"/>
                      <a:pt x="2" y="64"/>
                      <a:pt x="2" y="64"/>
                    </a:cubicBezTo>
                    <a:lnTo>
                      <a:pt x="2" y="36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84" name="Freeform 17"/>
              <p:cNvSpPr>
                <a:spLocks/>
              </p:cNvSpPr>
              <p:nvPr/>
            </p:nvSpPr>
            <p:spPr bwMode="auto">
              <a:xfrm>
                <a:off x="8677275" y="3325813"/>
                <a:ext cx="700087" cy="668338"/>
              </a:xfrm>
              <a:custGeom>
                <a:avLst/>
                <a:gdLst>
                  <a:gd name="T0" fmla="*/ 11 w 186"/>
                  <a:gd name="T1" fmla="*/ 16 h 178"/>
                  <a:gd name="T2" fmla="*/ 15 w 186"/>
                  <a:gd name="T3" fmla="*/ 28 h 178"/>
                  <a:gd name="T4" fmla="*/ 10 w 186"/>
                  <a:gd name="T5" fmla="*/ 42 h 178"/>
                  <a:gd name="T6" fmla="*/ 6 w 186"/>
                  <a:gd name="T7" fmla="*/ 56 h 178"/>
                  <a:gd name="T8" fmla="*/ 1 w 186"/>
                  <a:gd name="T9" fmla="*/ 66 h 178"/>
                  <a:gd name="T10" fmla="*/ 2 w 186"/>
                  <a:gd name="T11" fmla="*/ 77 h 178"/>
                  <a:gd name="T12" fmla="*/ 1 w 186"/>
                  <a:gd name="T13" fmla="*/ 87 h 178"/>
                  <a:gd name="T14" fmla="*/ 6 w 186"/>
                  <a:gd name="T15" fmla="*/ 100 h 178"/>
                  <a:gd name="T16" fmla="*/ 7 w 186"/>
                  <a:gd name="T17" fmla="*/ 120 h 178"/>
                  <a:gd name="T18" fmla="*/ 16 w 186"/>
                  <a:gd name="T19" fmla="*/ 128 h 178"/>
                  <a:gd name="T20" fmla="*/ 30 w 186"/>
                  <a:gd name="T21" fmla="*/ 129 h 178"/>
                  <a:gd name="T22" fmla="*/ 53 w 186"/>
                  <a:gd name="T23" fmla="*/ 130 h 178"/>
                  <a:gd name="T24" fmla="*/ 62 w 186"/>
                  <a:gd name="T25" fmla="*/ 136 h 178"/>
                  <a:gd name="T26" fmla="*/ 66 w 186"/>
                  <a:gd name="T27" fmla="*/ 149 h 178"/>
                  <a:gd name="T28" fmla="*/ 69 w 186"/>
                  <a:gd name="T29" fmla="*/ 158 h 178"/>
                  <a:gd name="T30" fmla="*/ 72 w 186"/>
                  <a:gd name="T31" fmla="*/ 168 h 178"/>
                  <a:gd name="T32" fmla="*/ 75 w 186"/>
                  <a:gd name="T33" fmla="*/ 178 h 178"/>
                  <a:gd name="T34" fmla="*/ 87 w 186"/>
                  <a:gd name="T35" fmla="*/ 175 h 178"/>
                  <a:gd name="T36" fmla="*/ 97 w 186"/>
                  <a:gd name="T37" fmla="*/ 173 h 178"/>
                  <a:gd name="T38" fmla="*/ 103 w 186"/>
                  <a:gd name="T39" fmla="*/ 177 h 178"/>
                  <a:gd name="T40" fmla="*/ 106 w 186"/>
                  <a:gd name="T41" fmla="*/ 166 h 178"/>
                  <a:gd name="T42" fmla="*/ 113 w 186"/>
                  <a:gd name="T43" fmla="*/ 158 h 178"/>
                  <a:gd name="T44" fmla="*/ 120 w 186"/>
                  <a:gd name="T45" fmla="*/ 148 h 178"/>
                  <a:gd name="T46" fmla="*/ 138 w 186"/>
                  <a:gd name="T47" fmla="*/ 137 h 178"/>
                  <a:gd name="T48" fmla="*/ 158 w 186"/>
                  <a:gd name="T49" fmla="*/ 120 h 178"/>
                  <a:gd name="T50" fmla="*/ 162 w 186"/>
                  <a:gd name="T51" fmla="*/ 110 h 178"/>
                  <a:gd name="T52" fmla="*/ 167 w 186"/>
                  <a:gd name="T53" fmla="*/ 97 h 178"/>
                  <a:gd name="T54" fmla="*/ 179 w 186"/>
                  <a:gd name="T55" fmla="*/ 81 h 178"/>
                  <a:gd name="T56" fmla="*/ 186 w 186"/>
                  <a:gd name="T57" fmla="*/ 76 h 178"/>
                  <a:gd name="T58" fmla="*/ 179 w 186"/>
                  <a:gd name="T59" fmla="*/ 55 h 178"/>
                  <a:gd name="T60" fmla="*/ 157 w 186"/>
                  <a:gd name="T61" fmla="*/ 45 h 178"/>
                  <a:gd name="T62" fmla="*/ 142 w 186"/>
                  <a:gd name="T63" fmla="*/ 40 h 178"/>
                  <a:gd name="T64" fmla="*/ 135 w 186"/>
                  <a:gd name="T65" fmla="*/ 29 h 178"/>
                  <a:gd name="T66" fmla="*/ 128 w 186"/>
                  <a:gd name="T67" fmla="*/ 22 h 178"/>
                  <a:gd name="T68" fmla="*/ 111 w 186"/>
                  <a:gd name="T69" fmla="*/ 21 h 178"/>
                  <a:gd name="T70" fmla="*/ 112 w 186"/>
                  <a:gd name="T71" fmla="*/ 12 h 178"/>
                  <a:gd name="T72" fmla="*/ 115 w 186"/>
                  <a:gd name="T73" fmla="*/ 4 h 178"/>
                  <a:gd name="T74" fmla="*/ 111 w 186"/>
                  <a:gd name="T75" fmla="*/ 6 h 178"/>
                  <a:gd name="T76" fmla="*/ 99 w 186"/>
                  <a:gd name="T77" fmla="*/ 8 h 178"/>
                  <a:gd name="T78" fmla="*/ 85 w 186"/>
                  <a:gd name="T79" fmla="*/ 9 h 178"/>
                  <a:gd name="T80" fmla="*/ 71 w 186"/>
                  <a:gd name="T81" fmla="*/ 8 h 178"/>
                  <a:gd name="T82" fmla="*/ 57 w 186"/>
                  <a:gd name="T83" fmla="*/ 1 h 178"/>
                  <a:gd name="T84" fmla="*/ 46 w 186"/>
                  <a:gd name="T85" fmla="*/ 1 h 178"/>
                  <a:gd name="T86" fmla="*/ 34 w 186"/>
                  <a:gd name="T87" fmla="*/ 6 h 178"/>
                  <a:gd name="T88" fmla="*/ 26 w 186"/>
                  <a:gd name="T89" fmla="*/ 14 h 178"/>
                  <a:gd name="T90" fmla="*/ 16 w 186"/>
                  <a:gd name="T91" fmla="*/ 13 h 1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86" h="178">
                    <a:moveTo>
                      <a:pt x="9" y="9"/>
                    </a:moveTo>
                    <a:cubicBezTo>
                      <a:pt x="11" y="16"/>
                      <a:pt x="11" y="16"/>
                      <a:pt x="11" y="16"/>
                    </a:cubicBezTo>
                    <a:cubicBezTo>
                      <a:pt x="11" y="16"/>
                      <a:pt x="14" y="21"/>
                      <a:pt x="14" y="22"/>
                    </a:cubicBezTo>
                    <a:cubicBezTo>
                      <a:pt x="15" y="23"/>
                      <a:pt x="15" y="28"/>
                      <a:pt x="15" y="28"/>
                    </a:cubicBezTo>
                    <a:cubicBezTo>
                      <a:pt x="10" y="34"/>
                      <a:pt x="10" y="34"/>
                      <a:pt x="10" y="34"/>
                    </a:cubicBezTo>
                    <a:cubicBezTo>
                      <a:pt x="10" y="42"/>
                      <a:pt x="10" y="42"/>
                      <a:pt x="10" y="42"/>
                    </a:cubicBezTo>
                    <a:cubicBezTo>
                      <a:pt x="10" y="42"/>
                      <a:pt x="11" y="48"/>
                      <a:pt x="11" y="49"/>
                    </a:cubicBezTo>
                    <a:cubicBezTo>
                      <a:pt x="11" y="50"/>
                      <a:pt x="6" y="56"/>
                      <a:pt x="6" y="56"/>
                    </a:cubicBezTo>
                    <a:cubicBezTo>
                      <a:pt x="1" y="61"/>
                      <a:pt x="1" y="61"/>
                      <a:pt x="1" y="61"/>
                    </a:cubicBezTo>
                    <a:cubicBezTo>
                      <a:pt x="1" y="66"/>
                      <a:pt x="1" y="66"/>
                      <a:pt x="1" y="66"/>
                    </a:cubicBezTo>
                    <a:cubicBezTo>
                      <a:pt x="5" y="71"/>
                      <a:pt x="5" y="71"/>
                      <a:pt x="5" y="71"/>
                    </a:cubicBezTo>
                    <a:cubicBezTo>
                      <a:pt x="2" y="77"/>
                      <a:pt x="2" y="77"/>
                      <a:pt x="2" y="77"/>
                    </a:cubicBezTo>
                    <a:cubicBezTo>
                      <a:pt x="2" y="77"/>
                      <a:pt x="0" y="80"/>
                      <a:pt x="0" y="81"/>
                    </a:cubicBezTo>
                    <a:cubicBezTo>
                      <a:pt x="0" y="82"/>
                      <a:pt x="1" y="85"/>
                      <a:pt x="1" y="87"/>
                    </a:cubicBezTo>
                    <a:cubicBezTo>
                      <a:pt x="1" y="88"/>
                      <a:pt x="4" y="94"/>
                      <a:pt x="4" y="95"/>
                    </a:cubicBezTo>
                    <a:cubicBezTo>
                      <a:pt x="4" y="96"/>
                      <a:pt x="6" y="100"/>
                      <a:pt x="6" y="100"/>
                    </a:cubicBezTo>
                    <a:cubicBezTo>
                      <a:pt x="6" y="108"/>
                      <a:pt x="6" y="108"/>
                      <a:pt x="6" y="108"/>
                    </a:cubicBezTo>
                    <a:cubicBezTo>
                      <a:pt x="7" y="120"/>
                      <a:pt x="7" y="120"/>
                      <a:pt x="7" y="120"/>
                    </a:cubicBezTo>
                    <a:cubicBezTo>
                      <a:pt x="7" y="127"/>
                      <a:pt x="7" y="127"/>
                      <a:pt x="7" y="127"/>
                    </a:cubicBezTo>
                    <a:cubicBezTo>
                      <a:pt x="16" y="128"/>
                      <a:pt x="16" y="128"/>
                      <a:pt x="16" y="128"/>
                    </a:cubicBezTo>
                    <a:cubicBezTo>
                      <a:pt x="18" y="129"/>
                      <a:pt x="18" y="129"/>
                      <a:pt x="18" y="129"/>
                    </a:cubicBezTo>
                    <a:cubicBezTo>
                      <a:pt x="30" y="129"/>
                      <a:pt x="30" y="129"/>
                      <a:pt x="30" y="129"/>
                    </a:cubicBezTo>
                    <a:cubicBezTo>
                      <a:pt x="44" y="128"/>
                      <a:pt x="44" y="128"/>
                      <a:pt x="44" y="128"/>
                    </a:cubicBezTo>
                    <a:cubicBezTo>
                      <a:pt x="53" y="130"/>
                      <a:pt x="53" y="130"/>
                      <a:pt x="53" y="130"/>
                    </a:cubicBezTo>
                    <a:cubicBezTo>
                      <a:pt x="59" y="132"/>
                      <a:pt x="59" y="132"/>
                      <a:pt x="59" y="132"/>
                    </a:cubicBezTo>
                    <a:cubicBezTo>
                      <a:pt x="62" y="136"/>
                      <a:pt x="62" y="136"/>
                      <a:pt x="62" y="136"/>
                    </a:cubicBezTo>
                    <a:cubicBezTo>
                      <a:pt x="65" y="141"/>
                      <a:pt x="65" y="141"/>
                      <a:pt x="65" y="141"/>
                    </a:cubicBezTo>
                    <a:cubicBezTo>
                      <a:pt x="66" y="149"/>
                      <a:pt x="66" y="149"/>
                      <a:pt x="66" y="149"/>
                    </a:cubicBezTo>
                    <a:cubicBezTo>
                      <a:pt x="66" y="156"/>
                      <a:pt x="66" y="156"/>
                      <a:pt x="66" y="156"/>
                    </a:cubicBezTo>
                    <a:cubicBezTo>
                      <a:pt x="69" y="158"/>
                      <a:pt x="69" y="158"/>
                      <a:pt x="69" y="158"/>
                    </a:cubicBezTo>
                    <a:cubicBezTo>
                      <a:pt x="71" y="162"/>
                      <a:pt x="71" y="162"/>
                      <a:pt x="71" y="162"/>
                    </a:cubicBezTo>
                    <a:cubicBezTo>
                      <a:pt x="72" y="168"/>
                      <a:pt x="72" y="168"/>
                      <a:pt x="72" y="168"/>
                    </a:cubicBezTo>
                    <a:cubicBezTo>
                      <a:pt x="73" y="175"/>
                      <a:pt x="73" y="175"/>
                      <a:pt x="73" y="175"/>
                    </a:cubicBezTo>
                    <a:cubicBezTo>
                      <a:pt x="75" y="178"/>
                      <a:pt x="75" y="178"/>
                      <a:pt x="75" y="178"/>
                    </a:cubicBezTo>
                    <a:cubicBezTo>
                      <a:pt x="83" y="178"/>
                      <a:pt x="83" y="178"/>
                      <a:pt x="83" y="178"/>
                    </a:cubicBezTo>
                    <a:cubicBezTo>
                      <a:pt x="87" y="175"/>
                      <a:pt x="87" y="175"/>
                      <a:pt x="87" y="175"/>
                    </a:cubicBezTo>
                    <a:cubicBezTo>
                      <a:pt x="91" y="173"/>
                      <a:pt x="91" y="173"/>
                      <a:pt x="91" y="173"/>
                    </a:cubicBezTo>
                    <a:cubicBezTo>
                      <a:pt x="97" y="173"/>
                      <a:pt x="97" y="173"/>
                      <a:pt x="97" y="173"/>
                    </a:cubicBezTo>
                    <a:cubicBezTo>
                      <a:pt x="99" y="176"/>
                      <a:pt x="99" y="176"/>
                      <a:pt x="99" y="176"/>
                    </a:cubicBezTo>
                    <a:cubicBezTo>
                      <a:pt x="103" y="177"/>
                      <a:pt x="103" y="177"/>
                      <a:pt x="103" y="177"/>
                    </a:cubicBezTo>
                    <a:cubicBezTo>
                      <a:pt x="105" y="174"/>
                      <a:pt x="105" y="174"/>
                      <a:pt x="105" y="174"/>
                    </a:cubicBezTo>
                    <a:cubicBezTo>
                      <a:pt x="106" y="166"/>
                      <a:pt x="106" y="166"/>
                      <a:pt x="106" y="166"/>
                    </a:cubicBezTo>
                    <a:cubicBezTo>
                      <a:pt x="112" y="162"/>
                      <a:pt x="112" y="162"/>
                      <a:pt x="112" y="162"/>
                    </a:cubicBezTo>
                    <a:cubicBezTo>
                      <a:pt x="113" y="158"/>
                      <a:pt x="113" y="158"/>
                      <a:pt x="113" y="158"/>
                    </a:cubicBezTo>
                    <a:cubicBezTo>
                      <a:pt x="116" y="153"/>
                      <a:pt x="116" y="153"/>
                      <a:pt x="116" y="153"/>
                    </a:cubicBezTo>
                    <a:cubicBezTo>
                      <a:pt x="120" y="148"/>
                      <a:pt x="120" y="148"/>
                      <a:pt x="120" y="148"/>
                    </a:cubicBezTo>
                    <a:cubicBezTo>
                      <a:pt x="133" y="142"/>
                      <a:pt x="133" y="142"/>
                      <a:pt x="133" y="142"/>
                    </a:cubicBezTo>
                    <a:cubicBezTo>
                      <a:pt x="138" y="137"/>
                      <a:pt x="138" y="137"/>
                      <a:pt x="138" y="137"/>
                    </a:cubicBezTo>
                    <a:cubicBezTo>
                      <a:pt x="146" y="130"/>
                      <a:pt x="146" y="130"/>
                      <a:pt x="146" y="130"/>
                    </a:cubicBezTo>
                    <a:cubicBezTo>
                      <a:pt x="158" y="120"/>
                      <a:pt x="158" y="120"/>
                      <a:pt x="158" y="120"/>
                    </a:cubicBezTo>
                    <a:cubicBezTo>
                      <a:pt x="158" y="120"/>
                      <a:pt x="158" y="116"/>
                      <a:pt x="159" y="115"/>
                    </a:cubicBezTo>
                    <a:cubicBezTo>
                      <a:pt x="159" y="114"/>
                      <a:pt x="162" y="110"/>
                      <a:pt x="162" y="110"/>
                    </a:cubicBezTo>
                    <a:cubicBezTo>
                      <a:pt x="163" y="104"/>
                      <a:pt x="163" y="104"/>
                      <a:pt x="163" y="104"/>
                    </a:cubicBezTo>
                    <a:cubicBezTo>
                      <a:pt x="167" y="97"/>
                      <a:pt x="167" y="97"/>
                      <a:pt x="167" y="97"/>
                    </a:cubicBezTo>
                    <a:cubicBezTo>
                      <a:pt x="174" y="88"/>
                      <a:pt x="174" y="88"/>
                      <a:pt x="174" y="88"/>
                    </a:cubicBezTo>
                    <a:cubicBezTo>
                      <a:pt x="179" y="81"/>
                      <a:pt x="179" y="81"/>
                      <a:pt x="179" y="81"/>
                    </a:cubicBezTo>
                    <a:cubicBezTo>
                      <a:pt x="184" y="77"/>
                      <a:pt x="184" y="77"/>
                      <a:pt x="184" y="77"/>
                    </a:cubicBezTo>
                    <a:cubicBezTo>
                      <a:pt x="186" y="76"/>
                      <a:pt x="186" y="76"/>
                      <a:pt x="186" y="76"/>
                    </a:cubicBezTo>
                    <a:cubicBezTo>
                      <a:pt x="186" y="57"/>
                      <a:pt x="186" y="57"/>
                      <a:pt x="186" y="57"/>
                    </a:cubicBezTo>
                    <a:cubicBezTo>
                      <a:pt x="179" y="55"/>
                      <a:pt x="179" y="55"/>
                      <a:pt x="179" y="55"/>
                    </a:cubicBezTo>
                    <a:cubicBezTo>
                      <a:pt x="169" y="52"/>
                      <a:pt x="169" y="52"/>
                      <a:pt x="169" y="52"/>
                    </a:cubicBezTo>
                    <a:cubicBezTo>
                      <a:pt x="169" y="52"/>
                      <a:pt x="159" y="46"/>
                      <a:pt x="157" y="45"/>
                    </a:cubicBezTo>
                    <a:cubicBezTo>
                      <a:pt x="156" y="44"/>
                      <a:pt x="151" y="42"/>
                      <a:pt x="150" y="41"/>
                    </a:cubicBezTo>
                    <a:cubicBezTo>
                      <a:pt x="149" y="40"/>
                      <a:pt x="144" y="40"/>
                      <a:pt x="142" y="40"/>
                    </a:cubicBezTo>
                    <a:cubicBezTo>
                      <a:pt x="140" y="40"/>
                      <a:pt x="137" y="40"/>
                      <a:pt x="135" y="39"/>
                    </a:cubicBezTo>
                    <a:cubicBezTo>
                      <a:pt x="134" y="38"/>
                      <a:pt x="135" y="29"/>
                      <a:pt x="135" y="29"/>
                    </a:cubicBezTo>
                    <a:cubicBezTo>
                      <a:pt x="135" y="29"/>
                      <a:pt x="130" y="27"/>
                      <a:pt x="129" y="26"/>
                    </a:cubicBezTo>
                    <a:cubicBezTo>
                      <a:pt x="128" y="25"/>
                      <a:pt x="130" y="23"/>
                      <a:pt x="128" y="22"/>
                    </a:cubicBezTo>
                    <a:cubicBezTo>
                      <a:pt x="126" y="21"/>
                      <a:pt x="121" y="21"/>
                      <a:pt x="119" y="21"/>
                    </a:cubicBezTo>
                    <a:cubicBezTo>
                      <a:pt x="117" y="21"/>
                      <a:pt x="111" y="21"/>
                      <a:pt x="111" y="21"/>
                    </a:cubicBezTo>
                    <a:cubicBezTo>
                      <a:pt x="109" y="15"/>
                      <a:pt x="109" y="15"/>
                      <a:pt x="109" y="15"/>
                    </a:cubicBezTo>
                    <a:cubicBezTo>
                      <a:pt x="112" y="12"/>
                      <a:pt x="112" y="12"/>
                      <a:pt x="112" y="12"/>
                    </a:cubicBezTo>
                    <a:cubicBezTo>
                      <a:pt x="113" y="8"/>
                      <a:pt x="113" y="8"/>
                      <a:pt x="113" y="8"/>
                    </a:cubicBezTo>
                    <a:cubicBezTo>
                      <a:pt x="115" y="4"/>
                      <a:pt x="115" y="4"/>
                      <a:pt x="115" y="4"/>
                    </a:cubicBezTo>
                    <a:cubicBezTo>
                      <a:pt x="112" y="5"/>
                      <a:pt x="112" y="5"/>
                      <a:pt x="112" y="5"/>
                    </a:cubicBezTo>
                    <a:cubicBezTo>
                      <a:pt x="111" y="6"/>
                      <a:pt x="111" y="6"/>
                      <a:pt x="111" y="6"/>
                    </a:cubicBezTo>
                    <a:cubicBezTo>
                      <a:pt x="105" y="8"/>
                      <a:pt x="105" y="8"/>
                      <a:pt x="105" y="8"/>
                    </a:cubicBezTo>
                    <a:cubicBezTo>
                      <a:pt x="99" y="8"/>
                      <a:pt x="99" y="8"/>
                      <a:pt x="99" y="8"/>
                    </a:cubicBezTo>
                    <a:cubicBezTo>
                      <a:pt x="99" y="8"/>
                      <a:pt x="93" y="8"/>
                      <a:pt x="92" y="8"/>
                    </a:cubicBezTo>
                    <a:cubicBezTo>
                      <a:pt x="91" y="8"/>
                      <a:pt x="85" y="9"/>
                      <a:pt x="85" y="9"/>
                    </a:cubicBezTo>
                    <a:cubicBezTo>
                      <a:pt x="85" y="9"/>
                      <a:pt x="80" y="9"/>
                      <a:pt x="78" y="9"/>
                    </a:cubicBezTo>
                    <a:cubicBezTo>
                      <a:pt x="76" y="9"/>
                      <a:pt x="73" y="9"/>
                      <a:pt x="71" y="8"/>
                    </a:cubicBezTo>
                    <a:cubicBezTo>
                      <a:pt x="69" y="7"/>
                      <a:pt x="66" y="6"/>
                      <a:pt x="65" y="5"/>
                    </a:cubicBezTo>
                    <a:cubicBezTo>
                      <a:pt x="64" y="5"/>
                      <a:pt x="57" y="1"/>
                      <a:pt x="57" y="1"/>
                    </a:cubicBezTo>
                    <a:cubicBezTo>
                      <a:pt x="57" y="1"/>
                      <a:pt x="55" y="0"/>
                      <a:pt x="53" y="0"/>
                    </a:cubicBezTo>
                    <a:cubicBezTo>
                      <a:pt x="52" y="0"/>
                      <a:pt x="47" y="1"/>
                      <a:pt x="46" y="1"/>
                    </a:cubicBezTo>
                    <a:cubicBezTo>
                      <a:pt x="45" y="1"/>
                      <a:pt x="38" y="3"/>
                      <a:pt x="38" y="3"/>
                    </a:cubicBezTo>
                    <a:cubicBezTo>
                      <a:pt x="34" y="6"/>
                      <a:pt x="34" y="6"/>
                      <a:pt x="34" y="6"/>
                    </a:cubicBezTo>
                    <a:cubicBezTo>
                      <a:pt x="30" y="9"/>
                      <a:pt x="30" y="9"/>
                      <a:pt x="30" y="9"/>
                    </a:cubicBezTo>
                    <a:cubicBezTo>
                      <a:pt x="26" y="14"/>
                      <a:pt x="26" y="14"/>
                      <a:pt x="26" y="14"/>
                    </a:cubicBezTo>
                    <a:cubicBezTo>
                      <a:pt x="22" y="14"/>
                      <a:pt x="22" y="14"/>
                      <a:pt x="22" y="14"/>
                    </a:cubicBezTo>
                    <a:cubicBezTo>
                      <a:pt x="22" y="14"/>
                      <a:pt x="18" y="13"/>
                      <a:pt x="16" y="13"/>
                    </a:cubicBezTo>
                    <a:cubicBezTo>
                      <a:pt x="15" y="13"/>
                      <a:pt x="9" y="9"/>
                      <a:pt x="9" y="9"/>
                    </a:cubicBez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85" name="Freeform 18"/>
              <p:cNvSpPr>
                <a:spLocks/>
              </p:cNvSpPr>
              <p:nvPr/>
            </p:nvSpPr>
            <p:spPr bwMode="auto">
              <a:xfrm>
                <a:off x="9185275" y="2878138"/>
                <a:ext cx="706437" cy="654050"/>
              </a:xfrm>
              <a:custGeom>
                <a:avLst/>
                <a:gdLst>
                  <a:gd name="T0" fmla="*/ 78 w 188"/>
                  <a:gd name="T1" fmla="*/ 3 h 174"/>
                  <a:gd name="T2" fmla="*/ 89 w 188"/>
                  <a:gd name="T3" fmla="*/ 8 h 174"/>
                  <a:gd name="T4" fmla="*/ 101 w 188"/>
                  <a:gd name="T5" fmla="*/ 15 h 174"/>
                  <a:gd name="T6" fmla="*/ 107 w 188"/>
                  <a:gd name="T7" fmla="*/ 4 h 174"/>
                  <a:gd name="T8" fmla="*/ 117 w 188"/>
                  <a:gd name="T9" fmla="*/ 9 h 174"/>
                  <a:gd name="T10" fmla="*/ 122 w 188"/>
                  <a:gd name="T11" fmla="*/ 14 h 174"/>
                  <a:gd name="T12" fmla="*/ 134 w 188"/>
                  <a:gd name="T13" fmla="*/ 14 h 174"/>
                  <a:gd name="T14" fmla="*/ 141 w 188"/>
                  <a:gd name="T15" fmla="*/ 18 h 174"/>
                  <a:gd name="T16" fmla="*/ 148 w 188"/>
                  <a:gd name="T17" fmla="*/ 15 h 174"/>
                  <a:gd name="T18" fmla="*/ 159 w 188"/>
                  <a:gd name="T19" fmla="*/ 10 h 174"/>
                  <a:gd name="T20" fmla="*/ 173 w 188"/>
                  <a:gd name="T21" fmla="*/ 7 h 174"/>
                  <a:gd name="T22" fmla="*/ 182 w 188"/>
                  <a:gd name="T23" fmla="*/ 6 h 174"/>
                  <a:gd name="T24" fmla="*/ 180 w 188"/>
                  <a:gd name="T25" fmla="*/ 17 h 174"/>
                  <a:gd name="T26" fmla="*/ 183 w 188"/>
                  <a:gd name="T27" fmla="*/ 37 h 174"/>
                  <a:gd name="T28" fmla="*/ 188 w 188"/>
                  <a:gd name="T29" fmla="*/ 42 h 174"/>
                  <a:gd name="T30" fmla="*/ 187 w 188"/>
                  <a:gd name="T31" fmla="*/ 54 h 174"/>
                  <a:gd name="T32" fmla="*/ 181 w 188"/>
                  <a:gd name="T33" fmla="*/ 51 h 174"/>
                  <a:gd name="T34" fmla="*/ 173 w 188"/>
                  <a:gd name="T35" fmla="*/ 50 h 174"/>
                  <a:gd name="T36" fmla="*/ 172 w 188"/>
                  <a:gd name="T37" fmla="*/ 57 h 174"/>
                  <a:gd name="T38" fmla="*/ 162 w 188"/>
                  <a:gd name="T39" fmla="*/ 59 h 174"/>
                  <a:gd name="T40" fmla="*/ 162 w 188"/>
                  <a:gd name="T41" fmla="*/ 72 h 174"/>
                  <a:gd name="T42" fmla="*/ 163 w 188"/>
                  <a:gd name="T43" fmla="*/ 77 h 174"/>
                  <a:gd name="T44" fmla="*/ 160 w 188"/>
                  <a:gd name="T45" fmla="*/ 81 h 174"/>
                  <a:gd name="T46" fmla="*/ 150 w 188"/>
                  <a:gd name="T47" fmla="*/ 88 h 174"/>
                  <a:gd name="T48" fmla="*/ 149 w 188"/>
                  <a:gd name="T49" fmla="*/ 99 h 174"/>
                  <a:gd name="T50" fmla="*/ 152 w 188"/>
                  <a:gd name="T51" fmla="*/ 105 h 174"/>
                  <a:gd name="T52" fmla="*/ 155 w 188"/>
                  <a:gd name="T53" fmla="*/ 112 h 174"/>
                  <a:gd name="T54" fmla="*/ 147 w 188"/>
                  <a:gd name="T55" fmla="*/ 119 h 174"/>
                  <a:gd name="T56" fmla="*/ 147 w 188"/>
                  <a:gd name="T57" fmla="*/ 126 h 174"/>
                  <a:gd name="T58" fmla="*/ 151 w 188"/>
                  <a:gd name="T59" fmla="*/ 129 h 174"/>
                  <a:gd name="T60" fmla="*/ 151 w 188"/>
                  <a:gd name="T61" fmla="*/ 138 h 174"/>
                  <a:gd name="T62" fmla="*/ 142 w 188"/>
                  <a:gd name="T63" fmla="*/ 143 h 174"/>
                  <a:gd name="T64" fmla="*/ 138 w 188"/>
                  <a:gd name="T65" fmla="*/ 150 h 174"/>
                  <a:gd name="T66" fmla="*/ 128 w 188"/>
                  <a:gd name="T67" fmla="*/ 147 h 174"/>
                  <a:gd name="T68" fmla="*/ 113 w 188"/>
                  <a:gd name="T69" fmla="*/ 146 h 174"/>
                  <a:gd name="T70" fmla="*/ 102 w 188"/>
                  <a:gd name="T71" fmla="*/ 149 h 174"/>
                  <a:gd name="T72" fmla="*/ 91 w 188"/>
                  <a:gd name="T73" fmla="*/ 151 h 174"/>
                  <a:gd name="T74" fmla="*/ 75 w 188"/>
                  <a:gd name="T75" fmla="*/ 154 h 174"/>
                  <a:gd name="T76" fmla="*/ 65 w 188"/>
                  <a:gd name="T77" fmla="*/ 164 h 174"/>
                  <a:gd name="T78" fmla="*/ 56 w 188"/>
                  <a:gd name="T79" fmla="*/ 174 h 174"/>
                  <a:gd name="T80" fmla="*/ 43 w 188"/>
                  <a:gd name="T81" fmla="*/ 167 h 174"/>
                  <a:gd name="T82" fmla="*/ 29 w 188"/>
                  <a:gd name="T83" fmla="*/ 160 h 174"/>
                  <a:gd name="T84" fmla="*/ 17 w 188"/>
                  <a:gd name="T85" fmla="*/ 153 h 174"/>
                  <a:gd name="T86" fmla="*/ 8 w 188"/>
                  <a:gd name="T87" fmla="*/ 148 h 174"/>
                  <a:gd name="T88" fmla="*/ 3 w 188"/>
                  <a:gd name="T89" fmla="*/ 141 h 174"/>
                  <a:gd name="T90" fmla="*/ 2 w 188"/>
                  <a:gd name="T91" fmla="*/ 131 h 174"/>
                  <a:gd name="T92" fmla="*/ 0 w 188"/>
                  <a:gd name="T93" fmla="*/ 117 h 174"/>
                  <a:gd name="T94" fmla="*/ 9 w 188"/>
                  <a:gd name="T95" fmla="*/ 106 h 174"/>
                  <a:gd name="T96" fmla="*/ 16 w 188"/>
                  <a:gd name="T97" fmla="*/ 95 h 174"/>
                  <a:gd name="T98" fmla="*/ 30 w 188"/>
                  <a:gd name="T99" fmla="*/ 82 h 174"/>
                  <a:gd name="T100" fmla="*/ 37 w 188"/>
                  <a:gd name="T101" fmla="*/ 76 h 174"/>
                  <a:gd name="T102" fmla="*/ 44 w 188"/>
                  <a:gd name="T103" fmla="*/ 63 h 174"/>
                  <a:gd name="T104" fmla="*/ 54 w 188"/>
                  <a:gd name="T105" fmla="*/ 56 h 174"/>
                  <a:gd name="T106" fmla="*/ 59 w 188"/>
                  <a:gd name="T107" fmla="*/ 39 h 174"/>
                  <a:gd name="T108" fmla="*/ 64 w 188"/>
                  <a:gd name="T109" fmla="*/ 25 h 174"/>
                  <a:gd name="T110" fmla="*/ 68 w 188"/>
                  <a:gd name="T111" fmla="*/ 9 h 174"/>
                  <a:gd name="T112" fmla="*/ 73 w 188"/>
                  <a:gd name="T113" fmla="*/ 0 h 1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88" h="174">
                    <a:moveTo>
                      <a:pt x="73" y="0"/>
                    </a:moveTo>
                    <a:cubicBezTo>
                      <a:pt x="78" y="3"/>
                      <a:pt x="78" y="3"/>
                      <a:pt x="78" y="3"/>
                    </a:cubicBezTo>
                    <a:cubicBezTo>
                      <a:pt x="84" y="7"/>
                      <a:pt x="84" y="7"/>
                      <a:pt x="84" y="7"/>
                    </a:cubicBezTo>
                    <a:cubicBezTo>
                      <a:pt x="89" y="8"/>
                      <a:pt x="89" y="8"/>
                      <a:pt x="89" y="8"/>
                    </a:cubicBezTo>
                    <a:cubicBezTo>
                      <a:pt x="95" y="13"/>
                      <a:pt x="95" y="13"/>
                      <a:pt x="95" y="13"/>
                    </a:cubicBezTo>
                    <a:cubicBezTo>
                      <a:pt x="101" y="15"/>
                      <a:pt x="101" y="15"/>
                      <a:pt x="101" y="15"/>
                    </a:cubicBezTo>
                    <a:cubicBezTo>
                      <a:pt x="102" y="7"/>
                      <a:pt x="102" y="7"/>
                      <a:pt x="102" y="7"/>
                    </a:cubicBezTo>
                    <a:cubicBezTo>
                      <a:pt x="107" y="4"/>
                      <a:pt x="107" y="4"/>
                      <a:pt x="107" y="4"/>
                    </a:cubicBezTo>
                    <a:cubicBezTo>
                      <a:pt x="116" y="4"/>
                      <a:pt x="116" y="4"/>
                      <a:pt x="116" y="4"/>
                    </a:cubicBezTo>
                    <a:cubicBezTo>
                      <a:pt x="117" y="9"/>
                      <a:pt x="117" y="9"/>
                      <a:pt x="117" y="9"/>
                    </a:cubicBezTo>
                    <a:cubicBezTo>
                      <a:pt x="118" y="14"/>
                      <a:pt x="118" y="14"/>
                      <a:pt x="118" y="14"/>
                    </a:cubicBezTo>
                    <a:cubicBezTo>
                      <a:pt x="122" y="14"/>
                      <a:pt x="122" y="14"/>
                      <a:pt x="122" y="14"/>
                    </a:cubicBezTo>
                    <a:cubicBezTo>
                      <a:pt x="129" y="14"/>
                      <a:pt x="129" y="14"/>
                      <a:pt x="129" y="14"/>
                    </a:cubicBezTo>
                    <a:cubicBezTo>
                      <a:pt x="134" y="14"/>
                      <a:pt x="134" y="14"/>
                      <a:pt x="134" y="14"/>
                    </a:cubicBezTo>
                    <a:cubicBezTo>
                      <a:pt x="139" y="17"/>
                      <a:pt x="139" y="17"/>
                      <a:pt x="139" y="17"/>
                    </a:cubicBezTo>
                    <a:cubicBezTo>
                      <a:pt x="141" y="18"/>
                      <a:pt x="141" y="18"/>
                      <a:pt x="141" y="18"/>
                    </a:cubicBezTo>
                    <a:cubicBezTo>
                      <a:pt x="148" y="18"/>
                      <a:pt x="148" y="18"/>
                      <a:pt x="148" y="18"/>
                    </a:cubicBezTo>
                    <a:cubicBezTo>
                      <a:pt x="148" y="15"/>
                      <a:pt x="148" y="15"/>
                      <a:pt x="148" y="15"/>
                    </a:cubicBezTo>
                    <a:cubicBezTo>
                      <a:pt x="154" y="13"/>
                      <a:pt x="154" y="13"/>
                      <a:pt x="154" y="13"/>
                    </a:cubicBezTo>
                    <a:cubicBezTo>
                      <a:pt x="159" y="10"/>
                      <a:pt x="159" y="10"/>
                      <a:pt x="159" y="10"/>
                    </a:cubicBezTo>
                    <a:cubicBezTo>
                      <a:pt x="166" y="9"/>
                      <a:pt x="166" y="9"/>
                      <a:pt x="166" y="9"/>
                    </a:cubicBezTo>
                    <a:cubicBezTo>
                      <a:pt x="173" y="7"/>
                      <a:pt x="173" y="7"/>
                      <a:pt x="173" y="7"/>
                    </a:cubicBezTo>
                    <a:cubicBezTo>
                      <a:pt x="178" y="6"/>
                      <a:pt x="178" y="6"/>
                      <a:pt x="178" y="6"/>
                    </a:cubicBezTo>
                    <a:cubicBezTo>
                      <a:pt x="182" y="6"/>
                      <a:pt x="182" y="6"/>
                      <a:pt x="182" y="6"/>
                    </a:cubicBezTo>
                    <a:cubicBezTo>
                      <a:pt x="182" y="16"/>
                      <a:pt x="182" y="16"/>
                      <a:pt x="182" y="16"/>
                    </a:cubicBezTo>
                    <a:cubicBezTo>
                      <a:pt x="180" y="17"/>
                      <a:pt x="180" y="17"/>
                      <a:pt x="180" y="17"/>
                    </a:cubicBezTo>
                    <a:cubicBezTo>
                      <a:pt x="181" y="34"/>
                      <a:pt x="181" y="34"/>
                      <a:pt x="181" y="34"/>
                    </a:cubicBezTo>
                    <a:cubicBezTo>
                      <a:pt x="183" y="37"/>
                      <a:pt x="183" y="37"/>
                      <a:pt x="183" y="37"/>
                    </a:cubicBezTo>
                    <a:cubicBezTo>
                      <a:pt x="186" y="41"/>
                      <a:pt x="186" y="41"/>
                      <a:pt x="186" y="41"/>
                    </a:cubicBezTo>
                    <a:cubicBezTo>
                      <a:pt x="188" y="42"/>
                      <a:pt x="188" y="42"/>
                      <a:pt x="188" y="42"/>
                    </a:cubicBezTo>
                    <a:cubicBezTo>
                      <a:pt x="188" y="52"/>
                      <a:pt x="188" y="52"/>
                      <a:pt x="188" y="52"/>
                    </a:cubicBezTo>
                    <a:cubicBezTo>
                      <a:pt x="187" y="54"/>
                      <a:pt x="187" y="54"/>
                      <a:pt x="187" y="54"/>
                    </a:cubicBezTo>
                    <a:cubicBezTo>
                      <a:pt x="184" y="54"/>
                      <a:pt x="184" y="54"/>
                      <a:pt x="184" y="54"/>
                    </a:cubicBezTo>
                    <a:cubicBezTo>
                      <a:pt x="181" y="51"/>
                      <a:pt x="181" y="51"/>
                      <a:pt x="181" y="51"/>
                    </a:cubicBezTo>
                    <a:cubicBezTo>
                      <a:pt x="177" y="49"/>
                      <a:pt x="177" y="49"/>
                      <a:pt x="177" y="49"/>
                    </a:cubicBezTo>
                    <a:cubicBezTo>
                      <a:pt x="173" y="50"/>
                      <a:pt x="173" y="50"/>
                      <a:pt x="173" y="50"/>
                    </a:cubicBezTo>
                    <a:cubicBezTo>
                      <a:pt x="172" y="54"/>
                      <a:pt x="172" y="54"/>
                      <a:pt x="172" y="54"/>
                    </a:cubicBezTo>
                    <a:cubicBezTo>
                      <a:pt x="172" y="57"/>
                      <a:pt x="172" y="57"/>
                      <a:pt x="172" y="57"/>
                    </a:cubicBezTo>
                    <a:cubicBezTo>
                      <a:pt x="166" y="58"/>
                      <a:pt x="166" y="58"/>
                      <a:pt x="166" y="58"/>
                    </a:cubicBezTo>
                    <a:cubicBezTo>
                      <a:pt x="162" y="59"/>
                      <a:pt x="162" y="59"/>
                      <a:pt x="162" y="59"/>
                    </a:cubicBezTo>
                    <a:cubicBezTo>
                      <a:pt x="162" y="63"/>
                      <a:pt x="162" y="63"/>
                      <a:pt x="162" y="63"/>
                    </a:cubicBezTo>
                    <a:cubicBezTo>
                      <a:pt x="162" y="72"/>
                      <a:pt x="162" y="72"/>
                      <a:pt x="162" y="72"/>
                    </a:cubicBezTo>
                    <a:cubicBezTo>
                      <a:pt x="163" y="75"/>
                      <a:pt x="163" y="75"/>
                      <a:pt x="163" y="75"/>
                    </a:cubicBezTo>
                    <a:cubicBezTo>
                      <a:pt x="163" y="77"/>
                      <a:pt x="163" y="77"/>
                      <a:pt x="163" y="77"/>
                    </a:cubicBezTo>
                    <a:cubicBezTo>
                      <a:pt x="164" y="81"/>
                      <a:pt x="164" y="81"/>
                      <a:pt x="164" y="81"/>
                    </a:cubicBezTo>
                    <a:cubicBezTo>
                      <a:pt x="160" y="81"/>
                      <a:pt x="160" y="81"/>
                      <a:pt x="160" y="81"/>
                    </a:cubicBezTo>
                    <a:cubicBezTo>
                      <a:pt x="154" y="82"/>
                      <a:pt x="154" y="82"/>
                      <a:pt x="154" y="82"/>
                    </a:cubicBezTo>
                    <a:cubicBezTo>
                      <a:pt x="150" y="88"/>
                      <a:pt x="150" y="88"/>
                      <a:pt x="150" y="88"/>
                    </a:cubicBezTo>
                    <a:cubicBezTo>
                      <a:pt x="149" y="94"/>
                      <a:pt x="149" y="94"/>
                      <a:pt x="149" y="94"/>
                    </a:cubicBezTo>
                    <a:cubicBezTo>
                      <a:pt x="149" y="99"/>
                      <a:pt x="149" y="99"/>
                      <a:pt x="149" y="99"/>
                    </a:cubicBezTo>
                    <a:cubicBezTo>
                      <a:pt x="150" y="103"/>
                      <a:pt x="150" y="103"/>
                      <a:pt x="150" y="103"/>
                    </a:cubicBezTo>
                    <a:cubicBezTo>
                      <a:pt x="152" y="105"/>
                      <a:pt x="152" y="105"/>
                      <a:pt x="152" y="105"/>
                    </a:cubicBezTo>
                    <a:cubicBezTo>
                      <a:pt x="154" y="109"/>
                      <a:pt x="154" y="109"/>
                      <a:pt x="154" y="109"/>
                    </a:cubicBezTo>
                    <a:cubicBezTo>
                      <a:pt x="155" y="112"/>
                      <a:pt x="155" y="112"/>
                      <a:pt x="155" y="112"/>
                    </a:cubicBezTo>
                    <a:cubicBezTo>
                      <a:pt x="151" y="115"/>
                      <a:pt x="151" y="115"/>
                      <a:pt x="151" y="115"/>
                    </a:cubicBezTo>
                    <a:cubicBezTo>
                      <a:pt x="147" y="119"/>
                      <a:pt x="147" y="119"/>
                      <a:pt x="147" y="119"/>
                    </a:cubicBezTo>
                    <a:cubicBezTo>
                      <a:pt x="146" y="122"/>
                      <a:pt x="146" y="122"/>
                      <a:pt x="146" y="122"/>
                    </a:cubicBezTo>
                    <a:cubicBezTo>
                      <a:pt x="147" y="126"/>
                      <a:pt x="147" y="126"/>
                      <a:pt x="147" y="126"/>
                    </a:cubicBezTo>
                    <a:cubicBezTo>
                      <a:pt x="150" y="127"/>
                      <a:pt x="150" y="127"/>
                      <a:pt x="150" y="127"/>
                    </a:cubicBezTo>
                    <a:cubicBezTo>
                      <a:pt x="151" y="129"/>
                      <a:pt x="151" y="129"/>
                      <a:pt x="151" y="129"/>
                    </a:cubicBezTo>
                    <a:cubicBezTo>
                      <a:pt x="151" y="135"/>
                      <a:pt x="151" y="135"/>
                      <a:pt x="151" y="135"/>
                    </a:cubicBezTo>
                    <a:cubicBezTo>
                      <a:pt x="151" y="138"/>
                      <a:pt x="151" y="138"/>
                      <a:pt x="151" y="138"/>
                    </a:cubicBezTo>
                    <a:cubicBezTo>
                      <a:pt x="147" y="141"/>
                      <a:pt x="147" y="141"/>
                      <a:pt x="147" y="141"/>
                    </a:cubicBezTo>
                    <a:cubicBezTo>
                      <a:pt x="142" y="143"/>
                      <a:pt x="142" y="143"/>
                      <a:pt x="142" y="143"/>
                    </a:cubicBezTo>
                    <a:cubicBezTo>
                      <a:pt x="139" y="147"/>
                      <a:pt x="139" y="147"/>
                      <a:pt x="139" y="147"/>
                    </a:cubicBezTo>
                    <a:cubicBezTo>
                      <a:pt x="138" y="150"/>
                      <a:pt x="138" y="150"/>
                      <a:pt x="138" y="150"/>
                    </a:cubicBezTo>
                    <a:cubicBezTo>
                      <a:pt x="134" y="148"/>
                      <a:pt x="134" y="148"/>
                      <a:pt x="134" y="148"/>
                    </a:cubicBezTo>
                    <a:cubicBezTo>
                      <a:pt x="128" y="147"/>
                      <a:pt x="128" y="147"/>
                      <a:pt x="128" y="147"/>
                    </a:cubicBezTo>
                    <a:cubicBezTo>
                      <a:pt x="121" y="147"/>
                      <a:pt x="121" y="147"/>
                      <a:pt x="121" y="147"/>
                    </a:cubicBezTo>
                    <a:cubicBezTo>
                      <a:pt x="113" y="146"/>
                      <a:pt x="113" y="146"/>
                      <a:pt x="113" y="146"/>
                    </a:cubicBezTo>
                    <a:cubicBezTo>
                      <a:pt x="113" y="146"/>
                      <a:pt x="109" y="147"/>
                      <a:pt x="108" y="147"/>
                    </a:cubicBezTo>
                    <a:cubicBezTo>
                      <a:pt x="107" y="147"/>
                      <a:pt x="102" y="149"/>
                      <a:pt x="102" y="149"/>
                    </a:cubicBezTo>
                    <a:cubicBezTo>
                      <a:pt x="98" y="152"/>
                      <a:pt x="98" y="152"/>
                      <a:pt x="98" y="152"/>
                    </a:cubicBezTo>
                    <a:cubicBezTo>
                      <a:pt x="91" y="151"/>
                      <a:pt x="91" y="151"/>
                      <a:pt x="91" y="151"/>
                    </a:cubicBezTo>
                    <a:cubicBezTo>
                      <a:pt x="81" y="153"/>
                      <a:pt x="81" y="153"/>
                      <a:pt x="81" y="153"/>
                    </a:cubicBezTo>
                    <a:cubicBezTo>
                      <a:pt x="81" y="153"/>
                      <a:pt x="76" y="154"/>
                      <a:pt x="75" y="154"/>
                    </a:cubicBezTo>
                    <a:cubicBezTo>
                      <a:pt x="74" y="154"/>
                      <a:pt x="70" y="158"/>
                      <a:pt x="70" y="158"/>
                    </a:cubicBezTo>
                    <a:cubicBezTo>
                      <a:pt x="65" y="164"/>
                      <a:pt x="65" y="164"/>
                      <a:pt x="65" y="164"/>
                    </a:cubicBezTo>
                    <a:cubicBezTo>
                      <a:pt x="62" y="168"/>
                      <a:pt x="62" y="168"/>
                      <a:pt x="62" y="168"/>
                    </a:cubicBezTo>
                    <a:cubicBezTo>
                      <a:pt x="56" y="174"/>
                      <a:pt x="56" y="174"/>
                      <a:pt x="56" y="174"/>
                    </a:cubicBezTo>
                    <a:cubicBezTo>
                      <a:pt x="50" y="170"/>
                      <a:pt x="50" y="170"/>
                      <a:pt x="50" y="170"/>
                    </a:cubicBezTo>
                    <a:cubicBezTo>
                      <a:pt x="43" y="167"/>
                      <a:pt x="43" y="167"/>
                      <a:pt x="43" y="167"/>
                    </a:cubicBezTo>
                    <a:cubicBezTo>
                      <a:pt x="43" y="167"/>
                      <a:pt x="39" y="164"/>
                      <a:pt x="38" y="164"/>
                    </a:cubicBezTo>
                    <a:cubicBezTo>
                      <a:pt x="36" y="164"/>
                      <a:pt x="30" y="160"/>
                      <a:pt x="29" y="160"/>
                    </a:cubicBezTo>
                    <a:cubicBezTo>
                      <a:pt x="28" y="160"/>
                      <a:pt x="23" y="157"/>
                      <a:pt x="23" y="157"/>
                    </a:cubicBezTo>
                    <a:cubicBezTo>
                      <a:pt x="22" y="156"/>
                      <a:pt x="20" y="154"/>
                      <a:pt x="17" y="153"/>
                    </a:cubicBezTo>
                    <a:cubicBezTo>
                      <a:pt x="14" y="152"/>
                      <a:pt x="11" y="151"/>
                      <a:pt x="11" y="151"/>
                    </a:cubicBezTo>
                    <a:cubicBezTo>
                      <a:pt x="8" y="148"/>
                      <a:pt x="8" y="148"/>
                      <a:pt x="8" y="148"/>
                    </a:cubicBezTo>
                    <a:cubicBezTo>
                      <a:pt x="8" y="144"/>
                      <a:pt x="8" y="144"/>
                      <a:pt x="8" y="144"/>
                    </a:cubicBezTo>
                    <a:cubicBezTo>
                      <a:pt x="3" y="141"/>
                      <a:pt x="3" y="141"/>
                      <a:pt x="3" y="141"/>
                    </a:cubicBezTo>
                    <a:cubicBezTo>
                      <a:pt x="2" y="136"/>
                      <a:pt x="2" y="136"/>
                      <a:pt x="2" y="136"/>
                    </a:cubicBezTo>
                    <a:cubicBezTo>
                      <a:pt x="2" y="131"/>
                      <a:pt x="2" y="131"/>
                      <a:pt x="2" y="131"/>
                    </a:cubicBezTo>
                    <a:cubicBezTo>
                      <a:pt x="1" y="126"/>
                      <a:pt x="1" y="126"/>
                      <a:pt x="1" y="126"/>
                    </a:cubicBezTo>
                    <a:cubicBezTo>
                      <a:pt x="0" y="117"/>
                      <a:pt x="0" y="117"/>
                      <a:pt x="0" y="117"/>
                    </a:cubicBezTo>
                    <a:cubicBezTo>
                      <a:pt x="4" y="108"/>
                      <a:pt x="4" y="108"/>
                      <a:pt x="4" y="108"/>
                    </a:cubicBezTo>
                    <a:cubicBezTo>
                      <a:pt x="9" y="106"/>
                      <a:pt x="9" y="106"/>
                      <a:pt x="9" y="106"/>
                    </a:cubicBezTo>
                    <a:cubicBezTo>
                      <a:pt x="13" y="101"/>
                      <a:pt x="13" y="101"/>
                      <a:pt x="13" y="101"/>
                    </a:cubicBezTo>
                    <a:cubicBezTo>
                      <a:pt x="16" y="95"/>
                      <a:pt x="16" y="95"/>
                      <a:pt x="16" y="95"/>
                    </a:cubicBezTo>
                    <a:cubicBezTo>
                      <a:pt x="25" y="84"/>
                      <a:pt x="25" y="84"/>
                      <a:pt x="25" y="84"/>
                    </a:cubicBezTo>
                    <a:cubicBezTo>
                      <a:pt x="30" y="82"/>
                      <a:pt x="30" y="82"/>
                      <a:pt x="30" y="82"/>
                    </a:cubicBezTo>
                    <a:cubicBezTo>
                      <a:pt x="36" y="80"/>
                      <a:pt x="36" y="80"/>
                      <a:pt x="36" y="80"/>
                    </a:cubicBezTo>
                    <a:cubicBezTo>
                      <a:pt x="37" y="76"/>
                      <a:pt x="37" y="76"/>
                      <a:pt x="37" y="76"/>
                    </a:cubicBezTo>
                    <a:cubicBezTo>
                      <a:pt x="40" y="69"/>
                      <a:pt x="40" y="69"/>
                      <a:pt x="40" y="69"/>
                    </a:cubicBezTo>
                    <a:cubicBezTo>
                      <a:pt x="44" y="63"/>
                      <a:pt x="44" y="63"/>
                      <a:pt x="44" y="63"/>
                    </a:cubicBezTo>
                    <a:cubicBezTo>
                      <a:pt x="49" y="61"/>
                      <a:pt x="49" y="61"/>
                      <a:pt x="49" y="61"/>
                    </a:cubicBezTo>
                    <a:cubicBezTo>
                      <a:pt x="54" y="56"/>
                      <a:pt x="54" y="56"/>
                      <a:pt x="54" y="56"/>
                    </a:cubicBezTo>
                    <a:cubicBezTo>
                      <a:pt x="56" y="51"/>
                      <a:pt x="56" y="51"/>
                      <a:pt x="56" y="51"/>
                    </a:cubicBezTo>
                    <a:cubicBezTo>
                      <a:pt x="59" y="39"/>
                      <a:pt x="59" y="39"/>
                      <a:pt x="59" y="39"/>
                    </a:cubicBezTo>
                    <a:cubicBezTo>
                      <a:pt x="62" y="32"/>
                      <a:pt x="62" y="32"/>
                      <a:pt x="62" y="32"/>
                    </a:cubicBezTo>
                    <a:cubicBezTo>
                      <a:pt x="64" y="25"/>
                      <a:pt x="64" y="25"/>
                      <a:pt x="64" y="25"/>
                    </a:cubicBezTo>
                    <a:cubicBezTo>
                      <a:pt x="64" y="25"/>
                      <a:pt x="64" y="21"/>
                      <a:pt x="65" y="19"/>
                    </a:cubicBezTo>
                    <a:cubicBezTo>
                      <a:pt x="67" y="16"/>
                      <a:pt x="67" y="10"/>
                      <a:pt x="68" y="9"/>
                    </a:cubicBezTo>
                    <a:cubicBezTo>
                      <a:pt x="69" y="9"/>
                      <a:pt x="71" y="3"/>
                      <a:pt x="71" y="3"/>
                    </a:cubicBezTo>
                    <a:lnTo>
                      <a:pt x="73" y="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</p:grpSp>
        <p:grpSp>
          <p:nvGrpSpPr>
            <p:cNvPr id="39" name="Grupo 75"/>
            <p:cNvGrpSpPr/>
            <p:nvPr/>
          </p:nvGrpSpPr>
          <p:grpSpPr>
            <a:xfrm>
              <a:off x="9383713" y="3789588"/>
              <a:ext cx="1304924" cy="1079501"/>
              <a:chOff x="9215438" y="3032125"/>
              <a:chExt cx="1304924" cy="1079501"/>
            </a:xfrm>
            <a:solidFill>
              <a:srgbClr val="ED7D31"/>
            </a:solidFill>
          </p:grpSpPr>
          <p:sp>
            <p:nvSpPr>
              <p:cNvPr id="79" name="Freeform 20"/>
              <p:cNvSpPr>
                <a:spLocks/>
              </p:cNvSpPr>
              <p:nvPr/>
            </p:nvSpPr>
            <p:spPr bwMode="auto">
              <a:xfrm>
                <a:off x="9215438" y="3595688"/>
                <a:ext cx="838200" cy="515938"/>
              </a:xfrm>
              <a:custGeom>
                <a:avLst/>
                <a:gdLst>
                  <a:gd name="T0" fmla="*/ 9 w 223"/>
                  <a:gd name="T1" fmla="*/ 69 h 137"/>
                  <a:gd name="T2" fmla="*/ 26 w 223"/>
                  <a:gd name="T3" fmla="*/ 69 h 137"/>
                  <a:gd name="T4" fmla="*/ 39 w 223"/>
                  <a:gd name="T5" fmla="*/ 71 h 137"/>
                  <a:gd name="T6" fmla="*/ 49 w 223"/>
                  <a:gd name="T7" fmla="*/ 76 h 137"/>
                  <a:gd name="T8" fmla="*/ 65 w 223"/>
                  <a:gd name="T9" fmla="*/ 76 h 137"/>
                  <a:gd name="T10" fmla="*/ 78 w 223"/>
                  <a:gd name="T11" fmla="*/ 77 h 137"/>
                  <a:gd name="T12" fmla="*/ 83 w 223"/>
                  <a:gd name="T13" fmla="*/ 83 h 137"/>
                  <a:gd name="T14" fmla="*/ 87 w 223"/>
                  <a:gd name="T15" fmla="*/ 89 h 137"/>
                  <a:gd name="T16" fmla="*/ 87 w 223"/>
                  <a:gd name="T17" fmla="*/ 98 h 137"/>
                  <a:gd name="T18" fmla="*/ 88 w 223"/>
                  <a:gd name="T19" fmla="*/ 105 h 137"/>
                  <a:gd name="T20" fmla="*/ 91 w 223"/>
                  <a:gd name="T21" fmla="*/ 109 h 137"/>
                  <a:gd name="T22" fmla="*/ 93 w 223"/>
                  <a:gd name="T23" fmla="*/ 115 h 137"/>
                  <a:gd name="T24" fmla="*/ 93 w 223"/>
                  <a:gd name="T25" fmla="*/ 123 h 137"/>
                  <a:gd name="T26" fmla="*/ 109 w 223"/>
                  <a:gd name="T27" fmla="*/ 124 h 137"/>
                  <a:gd name="T28" fmla="*/ 113 w 223"/>
                  <a:gd name="T29" fmla="*/ 127 h 137"/>
                  <a:gd name="T30" fmla="*/ 115 w 223"/>
                  <a:gd name="T31" fmla="*/ 134 h 137"/>
                  <a:gd name="T32" fmla="*/ 124 w 223"/>
                  <a:gd name="T33" fmla="*/ 136 h 137"/>
                  <a:gd name="T34" fmla="*/ 128 w 223"/>
                  <a:gd name="T35" fmla="*/ 136 h 137"/>
                  <a:gd name="T36" fmla="*/ 138 w 223"/>
                  <a:gd name="T37" fmla="*/ 127 h 137"/>
                  <a:gd name="T38" fmla="*/ 151 w 223"/>
                  <a:gd name="T39" fmla="*/ 118 h 137"/>
                  <a:gd name="T40" fmla="*/ 161 w 223"/>
                  <a:gd name="T41" fmla="*/ 109 h 137"/>
                  <a:gd name="T42" fmla="*/ 172 w 223"/>
                  <a:gd name="T43" fmla="*/ 105 h 137"/>
                  <a:gd name="T44" fmla="*/ 179 w 223"/>
                  <a:gd name="T45" fmla="*/ 100 h 137"/>
                  <a:gd name="T46" fmla="*/ 198 w 223"/>
                  <a:gd name="T47" fmla="*/ 96 h 137"/>
                  <a:gd name="T48" fmla="*/ 209 w 223"/>
                  <a:gd name="T49" fmla="*/ 90 h 137"/>
                  <a:gd name="T50" fmla="*/ 219 w 223"/>
                  <a:gd name="T51" fmla="*/ 88 h 137"/>
                  <a:gd name="T52" fmla="*/ 219 w 223"/>
                  <a:gd name="T53" fmla="*/ 82 h 137"/>
                  <a:gd name="T54" fmla="*/ 223 w 223"/>
                  <a:gd name="T55" fmla="*/ 73 h 137"/>
                  <a:gd name="T56" fmla="*/ 214 w 223"/>
                  <a:gd name="T57" fmla="*/ 70 h 137"/>
                  <a:gd name="T58" fmla="*/ 203 w 223"/>
                  <a:gd name="T59" fmla="*/ 72 h 137"/>
                  <a:gd name="T60" fmla="*/ 193 w 223"/>
                  <a:gd name="T61" fmla="*/ 76 h 137"/>
                  <a:gd name="T62" fmla="*/ 187 w 223"/>
                  <a:gd name="T63" fmla="*/ 81 h 137"/>
                  <a:gd name="T64" fmla="*/ 170 w 223"/>
                  <a:gd name="T65" fmla="*/ 81 h 137"/>
                  <a:gd name="T66" fmla="*/ 164 w 223"/>
                  <a:gd name="T67" fmla="*/ 74 h 137"/>
                  <a:gd name="T68" fmla="*/ 161 w 223"/>
                  <a:gd name="T69" fmla="*/ 65 h 137"/>
                  <a:gd name="T70" fmla="*/ 160 w 223"/>
                  <a:gd name="T71" fmla="*/ 51 h 137"/>
                  <a:gd name="T72" fmla="*/ 161 w 223"/>
                  <a:gd name="T73" fmla="*/ 42 h 137"/>
                  <a:gd name="T74" fmla="*/ 151 w 223"/>
                  <a:gd name="T75" fmla="*/ 39 h 137"/>
                  <a:gd name="T76" fmla="*/ 146 w 223"/>
                  <a:gd name="T77" fmla="*/ 26 h 137"/>
                  <a:gd name="T78" fmla="*/ 145 w 223"/>
                  <a:gd name="T79" fmla="*/ 14 h 137"/>
                  <a:gd name="T80" fmla="*/ 139 w 223"/>
                  <a:gd name="T81" fmla="*/ 5 h 137"/>
                  <a:gd name="T82" fmla="*/ 131 w 223"/>
                  <a:gd name="T83" fmla="*/ 6 h 137"/>
                  <a:gd name="T84" fmla="*/ 112 w 223"/>
                  <a:gd name="T85" fmla="*/ 7 h 137"/>
                  <a:gd name="T86" fmla="*/ 106 w 223"/>
                  <a:gd name="T87" fmla="*/ 12 h 137"/>
                  <a:gd name="T88" fmla="*/ 100 w 223"/>
                  <a:gd name="T89" fmla="*/ 13 h 137"/>
                  <a:gd name="T90" fmla="*/ 91 w 223"/>
                  <a:gd name="T91" fmla="*/ 6 h 137"/>
                  <a:gd name="T92" fmla="*/ 79 w 223"/>
                  <a:gd name="T93" fmla="*/ 2 h 137"/>
                  <a:gd name="T94" fmla="*/ 61 w 223"/>
                  <a:gd name="T95" fmla="*/ 0 h 137"/>
                  <a:gd name="T96" fmla="*/ 54 w 223"/>
                  <a:gd name="T97" fmla="*/ 2 h 137"/>
                  <a:gd name="T98" fmla="*/ 44 w 223"/>
                  <a:gd name="T99" fmla="*/ 10 h 137"/>
                  <a:gd name="T100" fmla="*/ 31 w 223"/>
                  <a:gd name="T101" fmla="*/ 22 h 137"/>
                  <a:gd name="T102" fmla="*/ 26 w 223"/>
                  <a:gd name="T103" fmla="*/ 33 h 137"/>
                  <a:gd name="T104" fmla="*/ 22 w 223"/>
                  <a:gd name="T105" fmla="*/ 43 h 137"/>
                  <a:gd name="T106" fmla="*/ 19 w 223"/>
                  <a:gd name="T107" fmla="*/ 52 h 137"/>
                  <a:gd name="T108" fmla="*/ 7 w 223"/>
                  <a:gd name="T109" fmla="*/ 61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223" h="137">
                    <a:moveTo>
                      <a:pt x="0" y="68"/>
                    </a:moveTo>
                    <a:cubicBezTo>
                      <a:pt x="9" y="69"/>
                      <a:pt x="9" y="69"/>
                      <a:pt x="9" y="69"/>
                    </a:cubicBezTo>
                    <a:cubicBezTo>
                      <a:pt x="18" y="69"/>
                      <a:pt x="18" y="69"/>
                      <a:pt x="18" y="69"/>
                    </a:cubicBezTo>
                    <a:cubicBezTo>
                      <a:pt x="26" y="69"/>
                      <a:pt x="26" y="69"/>
                      <a:pt x="26" y="69"/>
                    </a:cubicBezTo>
                    <a:cubicBezTo>
                      <a:pt x="33" y="70"/>
                      <a:pt x="33" y="70"/>
                      <a:pt x="33" y="70"/>
                    </a:cubicBezTo>
                    <a:cubicBezTo>
                      <a:pt x="39" y="71"/>
                      <a:pt x="39" y="71"/>
                      <a:pt x="39" y="71"/>
                    </a:cubicBezTo>
                    <a:cubicBezTo>
                      <a:pt x="45" y="75"/>
                      <a:pt x="45" y="75"/>
                      <a:pt x="45" y="75"/>
                    </a:cubicBezTo>
                    <a:cubicBezTo>
                      <a:pt x="49" y="76"/>
                      <a:pt x="49" y="76"/>
                      <a:pt x="49" y="76"/>
                    </a:cubicBezTo>
                    <a:cubicBezTo>
                      <a:pt x="58" y="76"/>
                      <a:pt x="58" y="76"/>
                      <a:pt x="58" y="76"/>
                    </a:cubicBezTo>
                    <a:cubicBezTo>
                      <a:pt x="65" y="76"/>
                      <a:pt x="65" y="76"/>
                      <a:pt x="65" y="76"/>
                    </a:cubicBezTo>
                    <a:cubicBezTo>
                      <a:pt x="74" y="76"/>
                      <a:pt x="74" y="76"/>
                      <a:pt x="74" y="76"/>
                    </a:cubicBezTo>
                    <a:cubicBezTo>
                      <a:pt x="78" y="77"/>
                      <a:pt x="78" y="77"/>
                      <a:pt x="78" y="77"/>
                    </a:cubicBezTo>
                    <a:cubicBezTo>
                      <a:pt x="80" y="80"/>
                      <a:pt x="80" y="80"/>
                      <a:pt x="80" y="80"/>
                    </a:cubicBezTo>
                    <a:cubicBezTo>
                      <a:pt x="83" y="83"/>
                      <a:pt x="83" y="83"/>
                      <a:pt x="83" y="83"/>
                    </a:cubicBezTo>
                    <a:cubicBezTo>
                      <a:pt x="85" y="86"/>
                      <a:pt x="85" y="86"/>
                      <a:pt x="85" y="86"/>
                    </a:cubicBezTo>
                    <a:cubicBezTo>
                      <a:pt x="87" y="89"/>
                      <a:pt x="87" y="89"/>
                      <a:pt x="87" y="89"/>
                    </a:cubicBezTo>
                    <a:cubicBezTo>
                      <a:pt x="87" y="94"/>
                      <a:pt x="87" y="94"/>
                      <a:pt x="87" y="94"/>
                    </a:cubicBezTo>
                    <a:cubicBezTo>
                      <a:pt x="87" y="98"/>
                      <a:pt x="87" y="98"/>
                      <a:pt x="87" y="98"/>
                    </a:cubicBezTo>
                    <a:cubicBezTo>
                      <a:pt x="87" y="102"/>
                      <a:pt x="87" y="102"/>
                      <a:pt x="87" y="102"/>
                    </a:cubicBezTo>
                    <a:cubicBezTo>
                      <a:pt x="88" y="105"/>
                      <a:pt x="88" y="105"/>
                      <a:pt x="88" y="105"/>
                    </a:cubicBezTo>
                    <a:cubicBezTo>
                      <a:pt x="90" y="106"/>
                      <a:pt x="90" y="106"/>
                      <a:pt x="90" y="106"/>
                    </a:cubicBezTo>
                    <a:cubicBezTo>
                      <a:pt x="91" y="109"/>
                      <a:pt x="91" y="109"/>
                      <a:pt x="91" y="109"/>
                    </a:cubicBezTo>
                    <a:cubicBezTo>
                      <a:pt x="93" y="112"/>
                      <a:pt x="93" y="112"/>
                      <a:pt x="93" y="112"/>
                    </a:cubicBezTo>
                    <a:cubicBezTo>
                      <a:pt x="93" y="115"/>
                      <a:pt x="93" y="115"/>
                      <a:pt x="93" y="115"/>
                    </a:cubicBezTo>
                    <a:cubicBezTo>
                      <a:pt x="93" y="120"/>
                      <a:pt x="93" y="120"/>
                      <a:pt x="93" y="120"/>
                    </a:cubicBezTo>
                    <a:cubicBezTo>
                      <a:pt x="93" y="123"/>
                      <a:pt x="93" y="123"/>
                      <a:pt x="93" y="123"/>
                    </a:cubicBezTo>
                    <a:cubicBezTo>
                      <a:pt x="100" y="124"/>
                      <a:pt x="100" y="124"/>
                      <a:pt x="100" y="124"/>
                    </a:cubicBezTo>
                    <a:cubicBezTo>
                      <a:pt x="109" y="124"/>
                      <a:pt x="109" y="124"/>
                      <a:pt x="109" y="124"/>
                    </a:cubicBezTo>
                    <a:cubicBezTo>
                      <a:pt x="112" y="124"/>
                      <a:pt x="112" y="124"/>
                      <a:pt x="112" y="124"/>
                    </a:cubicBezTo>
                    <a:cubicBezTo>
                      <a:pt x="113" y="127"/>
                      <a:pt x="113" y="127"/>
                      <a:pt x="113" y="127"/>
                    </a:cubicBezTo>
                    <a:cubicBezTo>
                      <a:pt x="114" y="132"/>
                      <a:pt x="114" y="132"/>
                      <a:pt x="114" y="132"/>
                    </a:cubicBezTo>
                    <a:cubicBezTo>
                      <a:pt x="115" y="134"/>
                      <a:pt x="115" y="134"/>
                      <a:pt x="115" y="134"/>
                    </a:cubicBezTo>
                    <a:cubicBezTo>
                      <a:pt x="119" y="134"/>
                      <a:pt x="119" y="134"/>
                      <a:pt x="119" y="134"/>
                    </a:cubicBezTo>
                    <a:cubicBezTo>
                      <a:pt x="124" y="136"/>
                      <a:pt x="124" y="136"/>
                      <a:pt x="124" y="136"/>
                    </a:cubicBezTo>
                    <a:cubicBezTo>
                      <a:pt x="125" y="137"/>
                      <a:pt x="125" y="137"/>
                      <a:pt x="125" y="137"/>
                    </a:cubicBezTo>
                    <a:cubicBezTo>
                      <a:pt x="128" y="136"/>
                      <a:pt x="128" y="136"/>
                      <a:pt x="128" y="136"/>
                    </a:cubicBezTo>
                    <a:cubicBezTo>
                      <a:pt x="131" y="131"/>
                      <a:pt x="131" y="131"/>
                      <a:pt x="131" y="131"/>
                    </a:cubicBezTo>
                    <a:cubicBezTo>
                      <a:pt x="138" y="127"/>
                      <a:pt x="138" y="127"/>
                      <a:pt x="138" y="127"/>
                    </a:cubicBezTo>
                    <a:cubicBezTo>
                      <a:pt x="138" y="127"/>
                      <a:pt x="141" y="125"/>
                      <a:pt x="141" y="124"/>
                    </a:cubicBezTo>
                    <a:cubicBezTo>
                      <a:pt x="142" y="123"/>
                      <a:pt x="151" y="118"/>
                      <a:pt x="151" y="118"/>
                    </a:cubicBezTo>
                    <a:cubicBezTo>
                      <a:pt x="157" y="112"/>
                      <a:pt x="157" y="112"/>
                      <a:pt x="157" y="112"/>
                    </a:cubicBezTo>
                    <a:cubicBezTo>
                      <a:pt x="161" y="109"/>
                      <a:pt x="161" y="109"/>
                      <a:pt x="161" y="109"/>
                    </a:cubicBezTo>
                    <a:cubicBezTo>
                      <a:pt x="167" y="107"/>
                      <a:pt x="167" y="107"/>
                      <a:pt x="167" y="107"/>
                    </a:cubicBezTo>
                    <a:cubicBezTo>
                      <a:pt x="172" y="105"/>
                      <a:pt x="172" y="105"/>
                      <a:pt x="172" y="105"/>
                    </a:cubicBezTo>
                    <a:cubicBezTo>
                      <a:pt x="175" y="105"/>
                      <a:pt x="175" y="105"/>
                      <a:pt x="175" y="105"/>
                    </a:cubicBezTo>
                    <a:cubicBezTo>
                      <a:pt x="179" y="100"/>
                      <a:pt x="179" y="100"/>
                      <a:pt x="179" y="100"/>
                    </a:cubicBezTo>
                    <a:cubicBezTo>
                      <a:pt x="195" y="100"/>
                      <a:pt x="195" y="100"/>
                      <a:pt x="195" y="100"/>
                    </a:cubicBezTo>
                    <a:cubicBezTo>
                      <a:pt x="198" y="96"/>
                      <a:pt x="198" y="96"/>
                      <a:pt x="198" y="96"/>
                    </a:cubicBezTo>
                    <a:cubicBezTo>
                      <a:pt x="205" y="91"/>
                      <a:pt x="205" y="91"/>
                      <a:pt x="205" y="91"/>
                    </a:cubicBezTo>
                    <a:cubicBezTo>
                      <a:pt x="209" y="90"/>
                      <a:pt x="209" y="90"/>
                      <a:pt x="209" y="90"/>
                    </a:cubicBezTo>
                    <a:cubicBezTo>
                      <a:pt x="215" y="89"/>
                      <a:pt x="215" y="89"/>
                      <a:pt x="215" y="89"/>
                    </a:cubicBezTo>
                    <a:cubicBezTo>
                      <a:pt x="219" y="88"/>
                      <a:pt x="219" y="88"/>
                      <a:pt x="219" y="88"/>
                    </a:cubicBezTo>
                    <a:cubicBezTo>
                      <a:pt x="219" y="85"/>
                      <a:pt x="219" y="85"/>
                      <a:pt x="219" y="85"/>
                    </a:cubicBezTo>
                    <a:cubicBezTo>
                      <a:pt x="219" y="82"/>
                      <a:pt x="219" y="82"/>
                      <a:pt x="219" y="82"/>
                    </a:cubicBezTo>
                    <a:cubicBezTo>
                      <a:pt x="223" y="79"/>
                      <a:pt x="223" y="79"/>
                      <a:pt x="223" y="79"/>
                    </a:cubicBezTo>
                    <a:cubicBezTo>
                      <a:pt x="223" y="73"/>
                      <a:pt x="223" y="73"/>
                      <a:pt x="223" y="73"/>
                    </a:cubicBezTo>
                    <a:cubicBezTo>
                      <a:pt x="218" y="73"/>
                      <a:pt x="218" y="73"/>
                      <a:pt x="218" y="73"/>
                    </a:cubicBezTo>
                    <a:cubicBezTo>
                      <a:pt x="214" y="70"/>
                      <a:pt x="214" y="70"/>
                      <a:pt x="214" y="70"/>
                    </a:cubicBezTo>
                    <a:cubicBezTo>
                      <a:pt x="208" y="70"/>
                      <a:pt x="208" y="70"/>
                      <a:pt x="208" y="70"/>
                    </a:cubicBezTo>
                    <a:cubicBezTo>
                      <a:pt x="203" y="72"/>
                      <a:pt x="203" y="72"/>
                      <a:pt x="203" y="72"/>
                    </a:cubicBezTo>
                    <a:cubicBezTo>
                      <a:pt x="198" y="74"/>
                      <a:pt x="198" y="74"/>
                      <a:pt x="198" y="74"/>
                    </a:cubicBezTo>
                    <a:cubicBezTo>
                      <a:pt x="193" y="76"/>
                      <a:pt x="193" y="76"/>
                      <a:pt x="193" y="76"/>
                    </a:cubicBezTo>
                    <a:cubicBezTo>
                      <a:pt x="188" y="78"/>
                      <a:pt x="188" y="78"/>
                      <a:pt x="188" y="78"/>
                    </a:cubicBezTo>
                    <a:cubicBezTo>
                      <a:pt x="188" y="78"/>
                      <a:pt x="188" y="81"/>
                      <a:pt x="187" y="81"/>
                    </a:cubicBezTo>
                    <a:cubicBezTo>
                      <a:pt x="186" y="81"/>
                      <a:pt x="178" y="81"/>
                      <a:pt x="178" y="81"/>
                    </a:cubicBezTo>
                    <a:cubicBezTo>
                      <a:pt x="170" y="81"/>
                      <a:pt x="170" y="81"/>
                      <a:pt x="170" y="81"/>
                    </a:cubicBezTo>
                    <a:cubicBezTo>
                      <a:pt x="167" y="80"/>
                      <a:pt x="167" y="80"/>
                      <a:pt x="167" y="80"/>
                    </a:cubicBezTo>
                    <a:cubicBezTo>
                      <a:pt x="164" y="74"/>
                      <a:pt x="164" y="74"/>
                      <a:pt x="164" y="74"/>
                    </a:cubicBezTo>
                    <a:cubicBezTo>
                      <a:pt x="163" y="70"/>
                      <a:pt x="163" y="70"/>
                      <a:pt x="163" y="70"/>
                    </a:cubicBezTo>
                    <a:cubicBezTo>
                      <a:pt x="163" y="70"/>
                      <a:pt x="161" y="66"/>
                      <a:pt x="161" y="65"/>
                    </a:cubicBezTo>
                    <a:cubicBezTo>
                      <a:pt x="160" y="64"/>
                      <a:pt x="160" y="58"/>
                      <a:pt x="160" y="58"/>
                    </a:cubicBezTo>
                    <a:cubicBezTo>
                      <a:pt x="160" y="51"/>
                      <a:pt x="160" y="51"/>
                      <a:pt x="160" y="51"/>
                    </a:cubicBezTo>
                    <a:cubicBezTo>
                      <a:pt x="160" y="47"/>
                      <a:pt x="160" y="47"/>
                      <a:pt x="160" y="47"/>
                    </a:cubicBezTo>
                    <a:cubicBezTo>
                      <a:pt x="161" y="42"/>
                      <a:pt x="161" y="42"/>
                      <a:pt x="161" y="42"/>
                    </a:cubicBezTo>
                    <a:cubicBezTo>
                      <a:pt x="157" y="41"/>
                      <a:pt x="157" y="41"/>
                      <a:pt x="157" y="41"/>
                    </a:cubicBezTo>
                    <a:cubicBezTo>
                      <a:pt x="157" y="41"/>
                      <a:pt x="152" y="41"/>
                      <a:pt x="151" y="39"/>
                    </a:cubicBezTo>
                    <a:cubicBezTo>
                      <a:pt x="150" y="37"/>
                      <a:pt x="147" y="33"/>
                      <a:pt x="147" y="32"/>
                    </a:cubicBezTo>
                    <a:cubicBezTo>
                      <a:pt x="147" y="31"/>
                      <a:pt x="146" y="28"/>
                      <a:pt x="146" y="26"/>
                    </a:cubicBezTo>
                    <a:cubicBezTo>
                      <a:pt x="146" y="24"/>
                      <a:pt x="145" y="21"/>
                      <a:pt x="145" y="19"/>
                    </a:cubicBezTo>
                    <a:cubicBezTo>
                      <a:pt x="145" y="16"/>
                      <a:pt x="145" y="15"/>
                      <a:pt x="145" y="14"/>
                    </a:cubicBezTo>
                    <a:cubicBezTo>
                      <a:pt x="145" y="13"/>
                      <a:pt x="143" y="8"/>
                      <a:pt x="143" y="8"/>
                    </a:cubicBezTo>
                    <a:cubicBezTo>
                      <a:pt x="139" y="5"/>
                      <a:pt x="139" y="5"/>
                      <a:pt x="139" y="5"/>
                    </a:cubicBezTo>
                    <a:cubicBezTo>
                      <a:pt x="134" y="5"/>
                      <a:pt x="134" y="5"/>
                      <a:pt x="134" y="5"/>
                    </a:cubicBezTo>
                    <a:cubicBezTo>
                      <a:pt x="131" y="6"/>
                      <a:pt x="131" y="6"/>
                      <a:pt x="131" y="6"/>
                    </a:cubicBezTo>
                    <a:cubicBezTo>
                      <a:pt x="122" y="7"/>
                      <a:pt x="122" y="7"/>
                      <a:pt x="122" y="7"/>
                    </a:cubicBezTo>
                    <a:cubicBezTo>
                      <a:pt x="112" y="7"/>
                      <a:pt x="112" y="7"/>
                      <a:pt x="112" y="7"/>
                    </a:cubicBezTo>
                    <a:cubicBezTo>
                      <a:pt x="108" y="8"/>
                      <a:pt x="108" y="8"/>
                      <a:pt x="108" y="8"/>
                    </a:cubicBezTo>
                    <a:cubicBezTo>
                      <a:pt x="106" y="12"/>
                      <a:pt x="106" y="12"/>
                      <a:pt x="106" y="12"/>
                    </a:cubicBezTo>
                    <a:cubicBezTo>
                      <a:pt x="105" y="15"/>
                      <a:pt x="105" y="15"/>
                      <a:pt x="105" y="15"/>
                    </a:cubicBezTo>
                    <a:cubicBezTo>
                      <a:pt x="100" y="13"/>
                      <a:pt x="100" y="13"/>
                      <a:pt x="100" y="13"/>
                    </a:cubicBezTo>
                    <a:cubicBezTo>
                      <a:pt x="94" y="10"/>
                      <a:pt x="94" y="10"/>
                      <a:pt x="94" y="10"/>
                    </a:cubicBezTo>
                    <a:cubicBezTo>
                      <a:pt x="91" y="6"/>
                      <a:pt x="91" y="6"/>
                      <a:pt x="91" y="6"/>
                    </a:cubicBezTo>
                    <a:cubicBezTo>
                      <a:pt x="91" y="6"/>
                      <a:pt x="89" y="3"/>
                      <a:pt x="87" y="2"/>
                    </a:cubicBezTo>
                    <a:cubicBezTo>
                      <a:pt x="85" y="2"/>
                      <a:pt x="82" y="2"/>
                      <a:pt x="79" y="2"/>
                    </a:cubicBezTo>
                    <a:cubicBezTo>
                      <a:pt x="76" y="2"/>
                      <a:pt x="67" y="2"/>
                      <a:pt x="67" y="2"/>
                    </a:cubicBezTo>
                    <a:cubicBezTo>
                      <a:pt x="61" y="0"/>
                      <a:pt x="61" y="0"/>
                      <a:pt x="61" y="0"/>
                    </a:cubicBezTo>
                    <a:cubicBezTo>
                      <a:pt x="57" y="0"/>
                      <a:pt x="57" y="0"/>
                      <a:pt x="57" y="0"/>
                    </a:cubicBezTo>
                    <a:cubicBezTo>
                      <a:pt x="54" y="2"/>
                      <a:pt x="54" y="2"/>
                      <a:pt x="54" y="2"/>
                    </a:cubicBezTo>
                    <a:cubicBezTo>
                      <a:pt x="48" y="5"/>
                      <a:pt x="48" y="5"/>
                      <a:pt x="48" y="5"/>
                    </a:cubicBezTo>
                    <a:cubicBezTo>
                      <a:pt x="44" y="10"/>
                      <a:pt x="44" y="10"/>
                      <a:pt x="44" y="10"/>
                    </a:cubicBezTo>
                    <a:cubicBezTo>
                      <a:pt x="37" y="15"/>
                      <a:pt x="37" y="15"/>
                      <a:pt x="37" y="15"/>
                    </a:cubicBezTo>
                    <a:cubicBezTo>
                      <a:pt x="31" y="22"/>
                      <a:pt x="31" y="22"/>
                      <a:pt x="31" y="22"/>
                    </a:cubicBezTo>
                    <a:cubicBezTo>
                      <a:pt x="30" y="27"/>
                      <a:pt x="30" y="27"/>
                      <a:pt x="30" y="27"/>
                    </a:cubicBezTo>
                    <a:cubicBezTo>
                      <a:pt x="26" y="33"/>
                      <a:pt x="26" y="33"/>
                      <a:pt x="26" y="33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2" y="43"/>
                      <a:pt x="22" y="43"/>
                      <a:pt x="22" y="43"/>
                    </a:cubicBezTo>
                    <a:cubicBezTo>
                      <a:pt x="22" y="47"/>
                      <a:pt x="22" y="47"/>
                      <a:pt x="22" y="47"/>
                    </a:cubicBezTo>
                    <a:cubicBezTo>
                      <a:pt x="19" y="52"/>
                      <a:pt x="19" y="52"/>
                      <a:pt x="19" y="52"/>
                    </a:cubicBezTo>
                    <a:cubicBezTo>
                      <a:pt x="13" y="56"/>
                      <a:pt x="13" y="56"/>
                      <a:pt x="13" y="56"/>
                    </a:cubicBezTo>
                    <a:cubicBezTo>
                      <a:pt x="7" y="61"/>
                      <a:pt x="7" y="61"/>
                      <a:pt x="7" y="61"/>
                    </a:cubicBezTo>
                    <a:lnTo>
                      <a:pt x="0" y="68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80" name="Freeform 21"/>
              <p:cNvSpPr>
                <a:spLocks/>
              </p:cNvSpPr>
              <p:nvPr/>
            </p:nvSpPr>
            <p:spPr bwMode="auto">
              <a:xfrm>
                <a:off x="10045700" y="3702050"/>
                <a:ext cx="346075" cy="198438"/>
              </a:xfrm>
              <a:custGeom>
                <a:avLst/>
                <a:gdLst>
                  <a:gd name="T0" fmla="*/ 0 w 92"/>
                  <a:gd name="T1" fmla="*/ 39 h 53"/>
                  <a:gd name="T2" fmla="*/ 8 w 92"/>
                  <a:gd name="T3" fmla="*/ 34 h 53"/>
                  <a:gd name="T4" fmla="*/ 13 w 92"/>
                  <a:gd name="T5" fmla="*/ 33 h 53"/>
                  <a:gd name="T6" fmla="*/ 23 w 92"/>
                  <a:gd name="T7" fmla="*/ 33 h 53"/>
                  <a:gd name="T8" fmla="*/ 29 w 92"/>
                  <a:gd name="T9" fmla="*/ 31 h 53"/>
                  <a:gd name="T10" fmla="*/ 33 w 92"/>
                  <a:gd name="T11" fmla="*/ 31 h 53"/>
                  <a:gd name="T12" fmla="*/ 37 w 92"/>
                  <a:gd name="T13" fmla="*/ 31 h 53"/>
                  <a:gd name="T14" fmla="*/ 44 w 92"/>
                  <a:gd name="T15" fmla="*/ 29 h 53"/>
                  <a:gd name="T16" fmla="*/ 49 w 92"/>
                  <a:gd name="T17" fmla="*/ 26 h 53"/>
                  <a:gd name="T18" fmla="*/ 52 w 92"/>
                  <a:gd name="T19" fmla="*/ 25 h 53"/>
                  <a:gd name="T20" fmla="*/ 56 w 92"/>
                  <a:gd name="T21" fmla="*/ 24 h 53"/>
                  <a:gd name="T22" fmla="*/ 58 w 92"/>
                  <a:gd name="T23" fmla="*/ 21 h 53"/>
                  <a:gd name="T24" fmla="*/ 62 w 92"/>
                  <a:gd name="T25" fmla="*/ 17 h 53"/>
                  <a:gd name="T26" fmla="*/ 63 w 92"/>
                  <a:gd name="T27" fmla="*/ 11 h 53"/>
                  <a:gd name="T28" fmla="*/ 64 w 92"/>
                  <a:gd name="T29" fmla="*/ 7 h 53"/>
                  <a:gd name="T30" fmla="*/ 64 w 92"/>
                  <a:gd name="T31" fmla="*/ 3 h 53"/>
                  <a:gd name="T32" fmla="*/ 69 w 92"/>
                  <a:gd name="T33" fmla="*/ 0 h 53"/>
                  <a:gd name="T34" fmla="*/ 71 w 92"/>
                  <a:gd name="T35" fmla="*/ 2 h 53"/>
                  <a:gd name="T36" fmla="*/ 72 w 92"/>
                  <a:gd name="T37" fmla="*/ 5 h 53"/>
                  <a:gd name="T38" fmla="*/ 76 w 92"/>
                  <a:gd name="T39" fmla="*/ 7 h 53"/>
                  <a:gd name="T40" fmla="*/ 81 w 92"/>
                  <a:gd name="T41" fmla="*/ 8 h 53"/>
                  <a:gd name="T42" fmla="*/ 88 w 92"/>
                  <a:gd name="T43" fmla="*/ 8 h 53"/>
                  <a:gd name="T44" fmla="*/ 90 w 92"/>
                  <a:gd name="T45" fmla="*/ 8 h 53"/>
                  <a:gd name="T46" fmla="*/ 91 w 92"/>
                  <a:gd name="T47" fmla="*/ 19 h 53"/>
                  <a:gd name="T48" fmla="*/ 92 w 92"/>
                  <a:gd name="T49" fmla="*/ 21 h 53"/>
                  <a:gd name="T50" fmla="*/ 92 w 92"/>
                  <a:gd name="T51" fmla="*/ 24 h 53"/>
                  <a:gd name="T52" fmla="*/ 89 w 92"/>
                  <a:gd name="T53" fmla="*/ 26 h 53"/>
                  <a:gd name="T54" fmla="*/ 84 w 92"/>
                  <a:gd name="T55" fmla="*/ 29 h 53"/>
                  <a:gd name="T56" fmla="*/ 82 w 92"/>
                  <a:gd name="T57" fmla="*/ 30 h 53"/>
                  <a:gd name="T58" fmla="*/ 77 w 92"/>
                  <a:gd name="T59" fmla="*/ 32 h 53"/>
                  <a:gd name="T60" fmla="*/ 73 w 92"/>
                  <a:gd name="T61" fmla="*/ 35 h 53"/>
                  <a:gd name="T62" fmla="*/ 71 w 92"/>
                  <a:gd name="T63" fmla="*/ 39 h 53"/>
                  <a:gd name="T64" fmla="*/ 68 w 92"/>
                  <a:gd name="T65" fmla="*/ 43 h 53"/>
                  <a:gd name="T66" fmla="*/ 67 w 92"/>
                  <a:gd name="T67" fmla="*/ 46 h 53"/>
                  <a:gd name="T68" fmla="*/ 67 w 92"/>
                  <a:gd name="T69" fmla="*/ 49 h 53"/>
                  <a:gd name="T70" fmla="*/ 61 w 92"/>
                  <a:gd name="T71" fmla="*/ 50 h 53"/>
                  <a:gd name="T72" fmla="*/ 51 w 92"/>
                  <a:gd name="T73" fmla="*/ 50 h 53"/>
                  <a:gd name="T74" fmla="*/ 43 w 92"/>
                  <a:gd name="T75" fmla="*/ 50 h 53"/>
                  <a:gd name="T76" fmla="*/ 41 w 92"/>
                  <a:gd name="T77" fmla="*/ 47 h 53"/>
                  <a:gd name="T78" fmla="*/ 41 w 92"/>
                  <a:gd name="T79" fmla="*/ 44 h 53"/>
                  <a:gd name="T80" fmla="*/ 36 w 92"/>
                  <a:gd name="T81" fmla="*/ 44 h 53"/>
                  <a:gd name="T82" fmla="*/ 33 w 92"/>
                  <a:gd name="T83" fmla="*/ 45 h 53"/>
                  <a:gd name="T84" fmla="*/ 33 w 92"/>
                  <a:gd name="T85" fmla="*/ 50 h 53"/>
                  <a:gd name="T86" fmla="*/ 31 w 92"/>
                  <a:gd name="T87" fmla="*/ 52 h 53"/>
                  <a:gd name="T88" fmla="*/ 22 w 92"/>
                  <a:gd name="T89" fmla="*/ 52 h 53"/>
                  <a:gd name="T90" fmla="*/ 18 w 92"/>
                  <a:gd name="T91" fmla="*/ 51 h 53"/>
                  <a:gd name="T92" fmla="*/ 13 w 92"/>
                  <a:gd name="T93" fmla="*/ 49 h 53"/>
                  <a:gd name="T94" fmla="*/ 10 w 92"/>
                  <a:gd name="T95" fmla="*/ 52 h 53"/>
                  <a:gd name="T96" fmla="*/ 8 w 92"/>
                  <a:gd name="T97" fmla="*/ 53 h 53"/>
                  <a:gd name="T98" fmla="*/ 6 w 92"/>
                  <a:gd name="T99" fmla="*/ 50 h 53"/>
                  <a:gd name="T100" fmla="*/ 8 w 92"/>
                  <a:gd name="T101" fmla="*/ 46 h 53"/>
                  <a:gd name="T102" fmla="*/ 7 w 92"/>
                  <a:gd name="T103" fmla="*/ 42 h 53"/>
                  <a:gd name="T104" fmla="*/ 4 w 92"/>
                  <a:gd name="T105" fmla="*/ 41 h 53"/>
                  <a:gd name="T106" fmla="*/ 0 w 92"/>
                  <a:gd name="T107" fmla="*/ 39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92" h="53">
                    <a:moveTo>
                      <a:pt x="0" y="39"/>
                    </a:moveTo>
                    <a:cubicBezTo>
                      <a:pt x="8" y="34"/>
                      <a:pt x="8" y="34"/>
                      <a:pt x="8" y="34"/>
                    </a:cubicBezTo>
                    <a:cubicBezTo>
                      <a:pt x="13" y="33"/>
                      <a:pt x="13" y="33"/>
                      <a:pt x="13" y="33"/>
                    </a:cubicBezTo>
                    <a:cubicBezTo>
                      <a:pt x="23" y="33"/>
                      <a:pt x="23" y="33"/>
                      <a:pt x="23" y="33"/>
                    </a:cubicBezTo>
                    <a:cubicBezTo>
                      <a:pt x="29" y="31"/>
                      <a:pt x="29" y="31"/>
                      <a:pt x="29" y="31"/>
                    </a:cubicBezTo>
                    <a:cubicBezTo>
                      <a:pt x="33" y="31"/>
                      <a:pt x="33" y="31"/>
                      <a:pt x="33" y="31"/>
                    </a:cubicBezTo>
                    <a:cubicBezTo>
                      <a:pt x="37" y="31"/>
                      <a:pt x="37" y="31"/>
                      <a:pt x="37" y="31"/>
                    </a:cubicBezTo>
                    <a:cubicBezTo>
                      <a:pt x="44" y="29"/>
                      <a:pt x="44" y="29"/>
                      <a:pt x="44" y="29"/>
                    </a:cubicBezTo>
                    <a:cubicBezTo>
                      <a:pt x="49" y="26"/>
                      <a:pt x="49" y="26"/>
                      <a:pt x="49" y="26"/>
                    </a:cubicBezTo>
                    <a:cubicBezTo>
                      <a:pt x="52" y="25"/>
                      <a:pt x="52" y="25"/>
                      <a:pt x="52" y="25"/>
                    </a:cubicBezTo>
                    <a:cubicBezTo>
                      <a:pt x="56" y="24"/>
                      <a:pt x="56" y="24"/>
                      <a:pt x="56" y="24"/>
                    </a:cubicBezTo>
                    <a:cubicBezTo>
                      <a:pt x="58" y="21"/>
                      <a:pt x="58" y="21"/>
                      <a:pt x="58" y="21"/>
                    </a:cubicBezTo>
                    <a:cubicBezTo>
                      <a:pt x="62" y="17"/>
                      <a:pt x="62" y="17"/>
                      <a:pt x="62" y="17"/>
                    </a:cubicBezTo>
                    <a:cubicBezTo>
                      <a:pt x="63" y="11"/>
                      <a:pt x="63" y="11"/>
                      <a:pt x="63" y="11"/>
                    </a:cubicBezTo>
                    <a:cubicBezTo>
                      <a:pt x="64" y="7"/>
                      <a:pt x="64" y="7"/>
                      <a:pt x="64" y="7"/>
                    </a:cubicBezTo>
                    <a:cubicBezTo>
                      <a:pt x="64" y="3"/>
                      <a:pt x="64" y="3"/>
                      <a:pt x="64" y="3"/>
                    </a:cubicBezTo>
                    <a:cubicBezTo>
                      <a:pt x="69" y="0"/>
                      <a:pt x="69" y="0"/>
                      <a:pt x="69" y="0"/>
                    </a:cubicBezTo>
                    <a:cubicBezTo>
                      <a:pt x="71" y="2"/>
                      <a:pt x="71" y="2"/>
                      <a:pt x="71" y="2"/>
                    </a:cubicBezTo>
                    <a:cubicBezTo>
                      <a:pt x="72" y="5"/>
                      <a:pt x="72" y="5"/>
                      <a:pt x="72" y="5"/>
                    </a:cubicBezTo>
                    <a:cubicBezTo>
                      <a:pt x="72" y="5"/>
                      <a:pt x="75" y="7"/>
                      <a:pt x="76" y="7"/>
                    </a:cubicBezTo>
                    <a:cubicBezTo>
                      <a:pt x="77" y="8"/>
                      <a:pt x="81" y="8"/>
                      <a:pt x="81" y="8"/>
                    </a:cubicBezTo>
                    <a:cubicBezTo>
                      <a:pt x="88" y="8"/>
                      <a:pt x="88" y="8"/>
                      <a:pt x="88" y="8"/>
                    </a:cubicBezTo>
                    <a:cubicBezTo>
                      <a:pt x="90" y="8"/>
                      <a:pt x="90" y="8"/>
                      <a:pt x="90" y="8"/>
                    </a:cubicBezTo>
                    <a:cubicBezTo>
                      <a:pt x="91" y="19"/>
                      <a:pt x="91" y="19"/>
                      <a:pt x="91" y="19"/>
                    </a:cubicBezTo>
                    <a:cubicBezTo>
                      <a:pt x="92" y="21"/>
                      <a:pt x="92" y="21"/>
                      <a:pt x="92" y="21"/>
                    </a:cubicBezTo>
                    <a:cubicBezTo>
                      <a:pt x="92" y="24"/>
                      <a:pt x="92" y="24"/>
                      <a:pt x="92" y="24"/>
                    </a:cubicBezTo>
                    <a:cubicBezTo>
                      <a:pt x="89" y="26"/>
                      <a:pt x="89" y="26"/>
                      <a:pt x="89" y="26"/>
                    </a:cubicBezTo>
                    <a:cubicBezTo>
                      <a:pt x="84" y="29"/>
                      <a:pt x="84" y="29"/>
                      <a:pt x="84" y="29"/>
                    </a:cubicBezTo>
                    <a:cubicBezTo>
                      <a:pt x="82" y="30"/>
                      <a:pt x="82" y="30"/>
                      <a:pt x="82" y="30"/>
                    </a:cubicBezTo>
                    <a:cubicBezTo>
                      <a:pt x="77" y="32"/>
                      <a:pt x="77" y="32"/>
                      <a:pt x="77" y="32"/>
                    </a:cubicBezTo>
                    <a:cubicBezTo>
                      <a:pt x="73" y="35"/>
                      <a:pt x="73" y="35"/>
                      <a:pt x="73" y="35"/>
                    </a:cubicBezTo>
                    <a:cubicBezTo>
                      <a:pt x="71" y="39"/>
                      <a:pt x="71" y="39"/>
                      <a:pt x="71" y="39"/>
                    </a:cubicBezTo>
                    <a:cubicBezTo>
                      <a:pt x="68" y="43"/>
                      <a:pt x="68" y="43"/>
                      <a:pt x="68" y="43"/>
                    </a:cubicBezTo>
                    <a:cubicBezTo>
                      <a:pt x="67" y="46"/>
                      <a:pt x="67" y="46"/>
                      <a:pt x="67" y="46"/>
                    </a:cubicBezTo>
                    <a:cubicBezTo>
                      <a:pt x="67" y="49"/>
                      <a:pt x="67" y="49"/>
                      <a:pt x="67" y="49"/>
                    </a:cubicBezTo>
                    <a:cubicBezTo>
                      <a:pt x="61" y="50"/>
                      <a:pt x="61" y="50"/>
                      <a:pt x="61" y="50"/>
                    </a:cubicBezTo>
                    <a:cubicBezTo>
                      <a:pt x="61" y="50"/>
                      <a:pt x="52" y="50"/>
                      <a:pt x="51" y="50"/>
                    </a:cubicBezTo>
                    <a:cubicBezTo>
                      <a:pt x="50" y="50"/>
                      <a:pt x="43" y="50"/>
                      <a:pt x="43" y="50"/>
                    </a:cubicBezTo>
                    <a:cubicBezTo>
                      <a:pt x="41" y="47"/>
                      <a:pt x="41" y="47"/>
                      <a:pt x="41" y="47"/>
                    </a:cubicBezTo>
                    <a:cubicBezTo>
                      <a:pt x="41" y="44"/>
                      <a:pt x="41" y="44"/>
                      <a:pt x="41" y="44"/>
                    </a:cubicBezTo>
                    <a:cubicBezTo>
                      <a:pt x="36" y="44"/>
                      <a:pt x="36" y="44"/>
                      <a:pt x="36" y="44"/>
                    </a:cubicBezTo>
                    <a:cubicBezTo>
                      <a:pt x="33" y="45"/>
                      <a:pt x="33" y="45"/>
                      <a:pt x="33" y="45"/>
                    </a:cubicBezTo>
                    <a:cubicBezTo>
                      <a:pt x="33" y="50"/>
                      <a:pt x="33" y="50"/>
                      <a:pt x="33" y="50"/>
                    </a:cubicBezTo>
                    <a:cubicBezTo>
                      <a:pt x="31" y="52"/>
                      <a:pt x="31" y="52"/>
                      <a:pt x="31" y="52"/>
                    </a:cubicBezTo>
                    <a:cubicBezTo>
                      <a:pt x="31" y="52"/>
                      <a:pt x="23" y="52"/>
                      <a:pt x="22" y="52"/>
                    </a:cubicBezTo>
                    <a:cubicBezTo>
                      <a:pt x="21" y="52"/>
                      <a:pt x="18" y="51"/>
                      <a:pt x="18" y="51"/>
                    </a:cubicBezTo>
                    <a:cubicBezTo>
                      <a:pt x="13" y="49"/>
                      <a:pt x="13" y="49"/>
                      <a:pt x="13" y="49"/>
                    </a:cubicBezTo>
                    <a:cubicBezTo>
                      <a:pt x="10" y="52"/>
                      <a:pt x="10" y="52"/>
                      <a:pt x="10" y="52"/>
                    </a:cubicBezTo>
                    <a:cubicBezTo>
                      <a:pt x="8" y="53"/>
                      <a:pt x="8" y="53"/>
                      <a:pt x="8" y="53"/>
                    </a:cubicBezTo>
                    <a:cubicBezTo>
                      <a:pt x="6" y="50"/>
                      <a:pt x="6" y="50"/>
                      <a:pt x="6" y="50"/>
                    </a:cubicBezTo>
                    <a:cubicBezTo>
                      <a:pt x="8" y="46"/>
                      <a:pt x="8" y="46"/>
                      <a:pt x="8" y="46"/>
                    </a:cubicBezTo>
                    <a:cubicBezTo>
                      <a:pt x="7" y="42"/>
                      <a:pt x="7" y="42"/>
                      <a:pt x="7" y="42"/>
                    </a:cubicBezTo>
                    <a:cubicBezTo>
                      <a:pt x="4" y="41"/>
                      <a:pt x="4" y="41"/>
                      <a:pt x="4" y="41"/>
                    </a:cubicBezTo>
                    <a:lnTo>
                      <a:pt x="0" y="39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81" name="Freeform 22"/>
              <p:cNvSpPr>
                <a:spLocks/>
              </p:cNvSpPr>
              <p:nvPr/>
            </p:nvSpPr>
            <p:spPr bwMode="auto">
              <a:xfrm>
                <a:off x="10325100" y="3405188"/>
                <a:ext cx="195262" cy="311150"/>
              </a:xfrm>
              <a:custGeom>
                <a:avLst/>
                <a:gdLst>
                  <a:gd name="T0" fmla="*/ 2 w 52"/>
                  <a:gd name="T1" fmla="*/ 80 h 83"/>
                  <a:gd name="T2" fmla="*/ 6 w 52"/>
                  <a:gd name="T3" fmla="*/ 82 h 83"/>
                  <a:gd name="T4" fmla="*/ 9 w 52"/>
                  <a:gd name="T5" fmla="*/ 83 h 83"/>
                  <a:gd name="T6" fmla="*/ 19 w 52"/>
                  <a:gd name="T7" fmla="*/ 82 h 83"/>
                  <a:gd name="T8" fmla="*/ 22 w 52"/>
                  <a:gd name="T9" fmla="*/ 79 h 83"/>
                  <a:gd name="T10" fmla="*/ 25 w 52"/>
                  <a:gd name="T11" fmla="*/ 76 h 83"/>
                  <a:gd name="T12" fmla="*/ 28 w 52"/>
                  <a:gd name="T13" fmla="*/ 72 h 83"/>
                  <a:gd name="T14" fmla="*/ 32 w 52"/>
                  <a:gd name="T15" fmla="*/ 67 h 83"/>
                  <a:gd name="T16" fmla="*/ 35 w 52"/>
                  <a:gd name="T17" fmla="*/ 62 h 83"/>
                  <a:gd name="T18" fmla="*/ 37 w 52"/>
                  <a:gd name="T19" fmla="*/ 59 h 83"/>
                  <a:gd name="T20" fmla="*/ 40 w 52"/>
                  <a:gd name="T21" fmla="*/ 52 h 83"/>
                  <a:gd name="T22" fmla="*/ 41 w 52"/>
                  <a:gd name="T23" fmla="*/ 46 h 83"/>
                  <a:gd name="T24" fmla="*/ 48 w 52"/>
                  <a:gd name="T25" fmla="*/ 43 h 83"/>
                  <a:gd name="T26" fmla="*/ 50 w 52"/>
                  <a:gd name="T27" fmla="*/ 40 h 83"/>
                  <a:gd name="T28" fmla="*/ 51 w 52"/>
                  <a:gd name="T29" fmla="*/ 32 h 83"/>
                  <a:gd name="T30" fmla="*/ 52 w 52"/>
                  <a:gd name="T31" fmla="*/ 21 h 83"/>
                  <a:gd name="T32" fmla="*/ 52 w 52"/>
                  <a:gd name="T33" fmla="*/ 13 h 83"/>
                  <a:gd name="T34" fmla="*/ 49 w 52"/>
                  <a:gd name="T35" fmla="*/ 7 h 83"/>
                  <a:gd name="T36" fmla="*/ 45 w 52"/>
                  <a:gd name="T37" fmla="*/ 4 h 83"/>
                  <a:gd name="T38" fmla="*/ 41 w 52"/>
                  <a:gd name="T39" fmla="*/ 1 h 83"/>
                  <a:gd name="T40" fmla="*/ 37 w 52"/>
                  <a:gd name="T41" fmla="*/ 0 h 83"/>
                  <a:gd name="T42" fmla="*/ 29 w 52"/>
                  <a:gd name="T43" fmla="*/ 0 h 83"/>
                  <a:gd name="T44" fmla="*/ 26 w 52"/>
                  <a:gd name="T45" fmla="*/ 1 h 83"/>
                  <a:gd name="T46" fmla="*/ 23 w 52"/>
                  <a:gd name="T47" fmla="*/ 3 h 83"/>
                  <a:gd name="T48" fmla="*/ 21 w 52"/>
                  <a:gd name="T49" fmla="*/ 5 h 83"/>
                  <a:gd name="T50" fmla="*/ 21 w 52"/>
                  <a:gd name="T51" fmla="*/ 9 h 83"/>
                  <a:gd name="T52" fmla="*/ 21 w 52"/>
                  <a:gd name="T53" fmla="*/ 13 h 83"/>
                  <a:gd name="T54" fmla="*/ 22 w 52"/>
                  <a:gd name="T55" fmla="*/ 17 h 83"/>
                  <a:gd name="T56" fmla="*/ 23 w 52"/>
                  <a:gd name="T57" fmla="*/ 21 h 83"/>
                  <a:gd name="T58" fmla="*/ 22 w 52"/>
                  <a:gd name="T59" fmla="*/ 24 h 83"/>
                  <a:gd name="T60" fmla="*/ 21 w 52"/>
                  <a:gd name="T61" fmla="*/ 27 h 83"/>
                  <a:gd name="T62" fmla="*/ 21 w 52"/>
                  <a:gd name="T63" fmla="*/ 32 h 83"/>
                  <a:gd name="T64" fmla="*/ 20 w 52"/>
                  <a:gd name="T65" fmla="*/ 38 h 83"/>
                  <a:gd name="T66" fmla="*/ 18 w 52"/>
                  <a:gd name="T67" fmla="*/ 45 h 83"/>
                  <a:gd name="T68" fmla="*/ 16 w 52"/>
                  <a:gd name="T69" fmla="*/ 49 h 83"/>
                  <a:gd name="T70" fmla="*/ 13 w 52"/>
                  <a:gd name="T71" fmla="*/ 53 h 83"/>
                  <a:gd name="T72" fmla="*/ 12 w 52"/>
                  <a:gd name="T73" fmla="*/ 57 h 83"/>
                  <a:gd name="T74" fmla="*/ 10 w 52"/>
                  <a:gd name="T75" fmla="*/ 60 h 83"/>
                  <a:gd name="T76" fmla="*/ 5 w 52"/>
                  <a:gd name="T77" fmla="*/ 61 h 83"/>
                  <a:gd name="T78" fmla="*/ 1 w 52"/>
                  <a:gd name="T79" fmla="*/ 63 h 83"/>
                  <a:gd name="T80" fmla="*/ 1 w 52"/>
                  <a:gd name="T81" fmla="*/ 68 h 83"/>
                  <a:gd name="T82" fmla="*/ 1 w 52"/>
                  <a:gd name="T83" fmla="*/ 73 h 83"/>
                  <a:gd name="T84" fmla="*/ 0 w 52"/>
                  <a:gd name="T85" fmla="*/ 79 h 83"/>
                  <a:gd name="T86" fmla="*/ 2 w 52"/>
                  <a:gd name="T87" fmla="*/ 80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52" h="83">
                    <a:moveTo>
                      <a:pt x="2" y="80"/>
                    </a:moveTo>
                    <a:cubicBezTo>
                      <a:pt x="6" y="82"/>
                      <a:pt x="6" y="82"/>
                      <a:pt x="6" y="82"/>
                    </a:cubicBezTo>
                    <a:cubicBezTo>
                      <a:pt x="9" y="83"/>
                      <a:pt x="9" y="83"/>
                      <a:pt x="9" y="83"/>
                    </a:cubicBezTo>
                    <a:cubicBezTo>
                      <a:pt x="19" y="82"/>
                      <a:pt x="19" y="82"/>
                      <a:pt x="19" y="82"/>
                    </a:cubicBezTo>
                    <a:cubicBezTo>
                      <a:pt x="22" y="79"/>
                      <a:pt x="22" y="79"/>
                      <a:pt x="22" y="79"/>
                    </a:cubicBezTo>
                    <a:cubicBezTo>
                      <a:pt x="25" y="76"/>
                      <a:pt x="25" y="76"/>
                      <a:pt x="25" y="76"/>
                    </a:cubicBezTo>
                    <a:cubicBezTo>
                      <a:pt x="28" y="72"/>
                      <a:pt x="28" y="72"/>
                      <a:pt x="28" y="72"/>
                    </a:cubicBezTo>
                    <a:cubicBezTo>
                      <a:pt x="32" y="67"/>
                      <a:pt x="32" y="67"/>
                      <a:pt x="32" y="67"/>
                    </a:cubicBezTo>
                    <a:cubicBezTo>
                      <a:pt x="35" y="62"/>
                      <a:pt x="35" y="62"/>
                      <a:pt x="35" y="62"/>
                    </a:cubicBezTo>
                    <a:cubicBezTo>
                      <a:pt x="37" y="59"/>
                      <a:pt x="37" y="59"/>
                      <a:pt x="37" y="59"/>
                    </a:cubicBezTo>
                    <a:cubicBezTo>
                      <a:pt x="40" y="52"/>
                      <a:pt x="40" y="52"/>
                      <a:pt x="40" y="52"/>
                    </a:cubicBezTo>
                    <a:cubicBezTo>
                      <a:pt x="41" y="46"/>
                      <a:pt x="41" y="46"/>
                      <a:pt x="41" y="46"/>
                    </a:cubicBezTo>
                    <a:cubicBezTo>
                      <a:pt x="48" y="43"/>
                      <a:pt x="48" y="43"/>
                      <a:pt x="48" y="43"/>
                    </a:cubicBezTo>
                    <a:cubicBezTo>
                      <a:pt x="48" y="43"/>
                      <a:pt x="50" y="41"/>
                      <a:pt x="50" y="40"/>
                    </a:cubicBezTo>
                    <a:cubicBezTo>
                      <a:pt x="50" y="39"/>
                      <a:pt x="51" y="32"/>
                      <a:pt x="51" y="32"/>
                    </a:cubicBezTo>
                    <a:cubicBezTo>
                      <a:pt x="52" y="21"/>
                      <a:pt x="52" y="21"/>
                      <a:pt x="52" y="21"/>
                    </a:cubicBezTo>
                    <a:cubicBezTo>
                      <a:pt x="52" y="13"/>
                      <a:pt x="52" y="13"/>
                      <a:pt x="52" y="13"/>
                    </a:cubicBezTo>
                    <a:cubicBezTo>
                      <a:pt x="49" y="7"/>
                      <a:pt x="49" y="7"/>
                      <a:pt x="49" y="7"/>
                    </a:cubicBezTo>
                    <a:cubicBezTo>
                      <a:pt x="45" y="4"/>
                      <a:pt x="45" y="4"/>
                      <a:pt x="45" y="4"/>
                    </a:cubicBezTo>
                    <a:cubicBezTo>
                      <a:pt x="41" y="1"/>
                      <a:pt x="41" y="1"/>
                      <a:pt x="41" y="1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3" y="3"/>
                      <a:pt x="23" y="3"/>
                      <a:pt x="23" y="3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1" y="9"/>
                      <a:pt x="21" y="9"/>
                      <a:pt x="21" y="9"/>
                    </a:cubicBezTo>
                    <a:cubicBezTo>
                      <a:pt x="21" y="13"/>
                      <a:pt x="21" y="13"/>
                      <a:pt x="21" y="13"/>
                    </a:cubicBezTo>
                    <a:cubicBezTo>
                      <a:pt x="22" y="17"/>
                      <a:pt x="22" y="17"/>
                      <a:pt x="22" y="17"/>
                    </a:cubicBezTo>
                    <a:cubicBezTo>
                      <a:pt x="23" y="21"/>
                      <a:pt x="23" y="21"/>
                      <a:pt x="23" y="21"/>
                    </a:cubicBezTo>
                    <a:cubicBezTo>
                      <a:pt x="22" y="24"/>
                      <a:pt x="22" y="24"/>
                      <a:pt x="22" y="24"/>
                    </a:cubicBezTo>
                    <a:cubicBezTo>
                      <a:pt x="21" y="27"/>
                      <a:pt x="21" y="27"/>
                      <a:pt x="21" y="27"/>
                    </a:cubicBezTo>
                    <a:cubicBezTo>
                      <a:pt x="21" y="32"/>
                      <a:pt x="21" y="32"/>
                      <a:pt x="21" y="32"/>
                    </a:cubicBezTo>
                    <a:cubicBezTo>
                      <a:pt x="20" y="38"/>
                      <a:pt x="20" y="38"/>
                      <a:pt x="20" y="38"/>
                    </a:cubicBezTo>
                    <a:cubicBezTo>
                      <a:pt x="18" y="45"/>
                      <a:pt x="18" y="45"/>
                      <a:pt x="18" y="45"/>
                    </a:cubicBezTo>
                    <a:cubicBezTo>
                      <a:pt x="16" y="49"/>
                      <a:pt x="16" y="49"/>
                      <a:pt x="16" y="49"/>
                    </a:cubicBezTo>
                    <a:cubicBezTo>
                      <a:pt x="13" y="53"/>
                      <a:pt x="13" y="53"/>
                      <a:pt x="13" y="53"/>
                    </a:cubicBezTo>
                    <a:cubicBezTo>
                      <a:pt x="12" y="57"/>
                      <a:pt x="12" y="57"/>
                      <a:pt x="12" y="57"/>
                    </a:cubicBezTo>
                    <a:cubicBezTo>
                      <a:pt x="10" y="60"/>
                      <a:pt x="10" y="60"/>
                      <a:pt x="10" y="60"/>
                    </a:cubicBezTo>
                    <a:cubicBezTo>
                      <a:pt x="5" y="61"/>
                      <a:pt x="5" y="61"/>
                      <a:pt x="5" y="61"/>
                    </a:cubicBezTo>
                    <a:cubicBezTo>
                      <a:pt x="1" y="63"/>
                      <a:pt x="1" y="63"/>
                      <a:pt x="1" y="63"/>
                    </a:cubicBezTo>
                    <a:cubicBezTo>
                      <a:pt x="1" y="68"/>
                      <a:pt x="1" y="68"/>
                      <a:pt x="1" y="68"/>
                    </a:cubicBezTo>
                    <a:cubicBezTo>
                      <a:pt x="1" y="73"/>
                      <a:pt x="1" y="73"/>
                      <a:pt x="1" y="73"/>
                    </a:cubicBezTo>
                    <a:cubicBezTo>
                      <a:pt x="0" y="79"/>
                      <a:pt x="0" y="79"/>
                      <a:pt x="0" y="79"/>
                    </a:cubicBezTo>
                    <a:lnTo>
                      <a:pt x="2" y="8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82" name="Freeform 23"/>
              <p:cNvSpPr>
                <a:spLocks/>
              </p:cNvSpPr>
              <p:nvPr/>
            </p:nvSpPr>
            <p:spPr bwMode="auto">
              <a:xfrm>
                <a:off x="9402763" y="3032125"/>
                <a:ext cx="1087437" cy="854075"/>
              </a:xfrm>
              <a:custGeom>
                <a:avLst/>
                <a:gdLst>
                  <a:gd name="T0" fmla="*/ 9 w 289"/>
                  <a:gd name="T1" fmla="*/ 146 h 227"/>
                  <a:gd name="T2" fmla="*/ 37 w 289"/>
                  <a:gd name="T3" fmla="*/ 147 h 227"/>
                  <a:gd name="T4" fmla="*/ 48 w 289"/>
                  <a:gd name="T5" fmla="*/ 155 h 227"/>
                  <a:gd name="T6" fmla="*/ 57 w 289"/>
                  <a:gd name="T7" fmla="*/ 152 h 227"/>
                  <a:gd name="T8" fmla="*/ 76 w 289"/>
                  <a:gd name="T9" fmla="*/ 150 h 227"/>
                  <a:gd name="T10" fmla="*/ 93 w 289"/>
                  <a:gd name="T11" fmla="*/ 150 h 227"/>
                  <a:gd name="T12" fmla="*/ 99 w 289"/>
                  <a:gd name="T13" fmla="*/ 160 h 227"/>
                  <a:gd name="T14" fmla="*/ 101 w 289"/>
                  <a:gd name="T15" fmla="*/ 175 h 227"/>
                  <a:gd name="T16" fmla="*/ 107 w 289"/>
                  <a:gd name="T17" fmla="*/ 184 h 227"/>
                  <a:gd name="T18" fmla="*/ 117 w 289"/>
                  <a:gd name="T19" fmla="*/ 189 h 227"/>
                  <a:gd name="T20" fmla="*/ 117 w 289"/>
                  <a:gd name="T21" fmla="*/ 200 h 227"/>
                  <a:gd name="T22" fmla="*/ 116 w 289"/>
                  <a:gd name="T23" fmla="*/ 212 h 227"/>
                  <a:gd name="T24" fmla="*/ 121 w 289"/>
                  <a:gd name="T25" fmla="*/ 222 h 227"/>
                  <a:gd name="T26" fmla="*/ 125 w 289"/>
                  <a:gd name="T27" fmla="*/ 227 h 227"/>
                  <a:gd name="T28" fmla="*/ 135 w 289"/>
                  <a:gd name="T29" fmla="*/ 221 h 227"/>
                  <a:gd name="T30" fmla="*/ 145 w 289"/>
                  <a:gd name="T31" fmla="*/ 220 h 227"/>
                  <a:gd name="T32" fmla="*/ 157 w 289"/>
                  <a:gd name="T33" fmla="*/ 215 h 227"/>
                  <a:gd name="T34" fmla="*/ 171 w 289"/>
                  <a:gd name="T35" fmla="*/ 211 h 227"/>
                  <a:gd name="T36" fmla="*/ 184 w 289"/>
                  <a:gd name="T37" fmla="*/ 207 h 227"/>
                  <a:gd name="T38" fmla="*/ 197 w 289"/>
                  <a:gd name="T39" fmla="*/ 205 h 227"/>
                  <a:gd name="T40" fmla="*/ 214 w 289"/>
                  <a:gd name="T41" fmla="*/ 203 h 227"/>
                  <a:gd name="T42" fmla="*/ 228 w 289"/>
                  <a:gd name="T43" fmla="*/ 192 h 227"/>
                  <a:gd name="T44" fmla="*/ 234 w 289"/>
                  <a:gd name="T45" fmla="*/ 176 h 227"/>
                  <a:gd name="T46" fmla="*/ 241 w 289"/>
                  <a:gd name="T47" fmla="*/ 164 h 227"/>
                  <a:gd name="T48" fmla="*/ 252 w 289"/>
                  <a:gd name="T49" fmla="*/ 155 h 227"/>
                  <a:gd name="T50" fmla="*/ 260 w 289"/>
                  <a:gd name="T51" fmla="*/ 142 h 227"/>
                  <a:gd name="T52" fmla="*/ 261 w 289"/>
                  <a:gd name="T53" fmla="*/ 125 h 227"/>
                  <a:gd name="T54" fmla="*/ 262 w 289"/>
                  <a:gd name="T55" fmla="*/ 117 h 227"/>
                  <a:gd name="T56" fmla="*/ 260 w 289"/>
                  <a:gd name="T57" fmla="*/ 106 h 227"/>
                  <a:gd name="T58" fmla="*/ 265 w 289"/>
                  <a:gd name="T59" fmla="*/ 95 h 227"/>
                  <a:gd name="T60" fmla="*/ 272 w 289"/>
                  <a:gd name="T61" fmla="*/ 94 h 227"/>
                  <a:gd name="T62" fmla="*/ 282 w 289"/>
                  <a:gd name="T63" fmla="*/ 92 h 227"/>
                  <a:gd name="T64" fmla="*/ 274 w 289"/>
                  <a:gd name="T65" fmla="*/ 74 h 227"/>
                  <a:gd name="T66" fmla="*/ 282 w 289"/>
                  <a:gd name="T67" fmla="*/ 66 h 227"/>
                  <a:gd name="T68" fmla="*/ 287 w 289"/>
                  <a:gd name="T69" fmla="*/ 54 h 227"/>
                  <a:gd name="T70" fmla="*/ 283 w 289"/>
                  <a:gd name="T71" fmla="*/ 43 h 227"/>
                  <a:gd name="T72" fmla="*/ 270 w 289"/>
                  <a:gd name="T73" fmla="*/ 39 h 227"/>
                  <a:gd name="T74" fmla="*/ 258 w 289"/>
                  <a:gd name="T75" fmla="*/ 40 h 227"/>
                  <a:gd name="T76" fmla="*/ 253 w 289"/>
                  <a:gd name="T77" fmla="*/ 32 h 227"/>
                  <a:gd name="T78" fmla="*/ 244 w 289"/>
                  <a:gd name="T79" fmla="*/ 25 h 227"/>
                  <a:gd name="T80" fmla="*/ 232 w 289"/>
                  <a:gd name="T81" fmla="*/ 24 h 227"/>
                  <a:gd name="T82" fmla="*/ 214 w 289"/>
                  <a:gd name="T83" fmla="*/ 13 h 227"/>
                  <a:gd name="T84" fmla="*/ 202 w 289"/>
                  <a:gd name="T85" fmla="*/ 10 h 227"/>
                  <a:gd name="T86" fmla="*/ 192 w 289"/>
                  <a:gd name="T87" fmla="*/ 13 h 227"/>
                  <a:gd name="T88" fmla="*/ 186 w 289"/>
                  <a:gd name="T89" fmla="*/ 3 h 227"/>
                  <a:gd name="T90" fmla="*/ 174 w 289"/>
                  <a:gd name="T91" fmla="*/ 0 h 227"/>
                  <a:gd name="T92" fmla="*/ 138 w 289"/>
                  <a:gd name="T93" fmla="*/ 22 h 227"/>
                  <a:gd name="T94" fmla="*/ 128 w 289"/>
                  <a:gd name="T95" fmla="*/ 19 h 227"/>
                  <a:gd name="T96" fmla="*/ 117 w 289"/>
                  <a:gd name="T97" fmla="*/ 19 h 227"/>
                  <a:gd name="T98" fmla="*/ 111 w 289"/>
                  <a:gd name="T99" fmla="*/ 28 h 227"/>
                  <a:gd name="T100" fmla="*/ 111 w 289"/>
                  <a:gd name="T101" fmla="*/ 43 h 227"/>
                  <a:gd name="T102" fmla="*/ 99 w 289"/>
                  <a:gd name="T103" fmla="*/ 47 h 227"/>
                  <a:gd name="T104" fmla="*/ 100 w 289"/>
                  <a:gd name="T105" fmla="*/ 61 h 227"/>
                  <a:gd name="T106" fmla="*/ 101 w 289"/>
                  <a:gd name="T107" fmla="*/ 74 h 227"/>
                  <a:gd name="T108" fmla="*/ 96 w 289"/>
                  <a:gd name="T109" fmla="*/ 83 h 227"/>
                  <a:gd name="T110" fmla="*/ 98 w 289"/>
                  <a:gd name="T111" fmla="*/ 94 h 227"/>
                  <a:gd name="T112" fmla="*/ 92 w 289"/>
                  <a:gd name="T113" fmla="*/ 106 h 227"/>
                  <a:gd name="T114" fmla="*/ 79 w 289"/>
                  <a:gd name="T115" fmla="*/ 116 h 227"/>
                  <a:gd name="T116" fmla="*/ 67 w 289"/>
                  <a:gd name="T117" fmla="*/ 110 h 227"/>
                  <a:gd name="T118" fmla="*/ 49 w 289"/>
                  <a:gd name="T119" fmla="*/ 110 h 227"/>
                  <a:gd name="T120" fmla="*/ 37 w 289"/>
                  <a:gd name="T121" fmla="*/ 115 h 227"/>
                  <a:gd name="T122" fmla="*/ 21 w 289"/>
                  <a:gd name="T123" fmla="*/ 117 h 227"/>
                  <a:gd name="T124" fmla="*/ 6 w 289"/>
                  <a:gd name="T125" fmla="*/ 132 h 2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89" h="227">
                    <a:moveTo>
                      <a:pt x="0" y="144"/>
                    </a:moveTo>
                    <a:cubicBezTo>
                      <a:pt x="1" y="146"/>
                      <a:pt x="1" y="146"/>
                      <a:pt x="1" y="146"/>
                    </a:cubicBezTo>
                    <a:cubicBezTo>
                      <a:pt x="9" y="146"/>
                      <a:pt x="9" y="146"/>
                      <a:pt x="9" y="146"/>
                    </a:cubicBezTo>
                    <a:cubicBezTo>
                      <a:pt x="17" y="146"/>
                      <a:pt x="17" y="146"/>
                      <a:pt x="17" y="146"/>
                    </a:cubicBezTo>
                    <a:cubicBezTo>
                      <a:pt x="26" y="147"/>
                      <a:pt x="26" y="147"/>
                      <a:pt x="26" y="147"/>
                    </a:cubicBezTo>
                    <a:cubicBezTo>
                      <a:pt x="37" y="147"/>
                      <a:pt x="37" y="147"/>
                      <a:pt x="37" y="147"/>
                    </a:cubicBezTo>
                    <a:cubicBezTo>
                      <a:pt x="43" y="150"/>
                      <a:pt x="43" y="150"/>
                      <a:pt x="43" y="150"/>
                    </a:cubicBezTo>
                    <a:cubicBezTo>
                      <a:pt x="45" y="153"/>
                      <a:pt x="45" y="153"/>
                      <a:pt x="45" y="153"/>
                    </a:cubicBezTo>
                    <a:cubicBezTo>
                      <a:pt x="48" y="155"/>
                      <a:pt x="48" y="155"/>
                      <a:pt x="48" y="155"/>
                    </a:cubicBezTo>
                    <a:cubicBezTo>
                      <a:pt x="52" y="155"/>
                      <a:pt x="52" y="155"/>
                      <a:pt x="52" y="155"/>
                    </a:cubicBezTo>
                    <a:cubicBezTo>
                      <a:pt x="54" y="154"/>
                      <a:pt x="54" y="154"/>
                      <a:pt x="54" y="154"/>
                    </a:cubicBezTo>
                    <a:cubicBezTo>
                      <a:pt x="54" y="154"/>
                      <a:pt x="55" y="152"/>
                      <a:pt x="57" y="152"/>
                    </a:cubicBezTo>
                    <a:cubicBezTo>
                      <a:pt x="58" y="152"/>
                      <a:pt x="63" y="152"/>
                      <a:pt x="64" y="152"/>
                    </a:cubicBezTo>
                    <a:cubicBezTo>
                      <a:pt x="66" y="152"/>
                      <a:pt x="68" y="150"/>
                      <a:pt x="69" y="150"/>
                    </a:cubicBezTo>
                    <a:cubicBezTo>
                      <a:pt x="70" y="150"/>
                      <a:pt x="76" y="150"/>
                      <a:pt x="76" y="150"/>
                    </a:cubicBezTo>
                    <a:cubicBezTo>
                      <a:pt x="76" y="150"/>
                      <a:pt x="81" y="149"/>
                      <a:pt x="82" y="149"/>
                    </a:cubicBezTo>
                    <a:cubicBezTo>
                      <a:pt x="83" y="149"/>
                      <a:pt x="88" y="149"/>
                      <a:pt x="88" y="149"/>
                    </a:cubicBezTo>
                    <a:cubicBezTo>
                      <a:pt x="93" y="150"/>
                      <a:pt x="93" y="150"/>
                      <a:pt x="93" y="150"/>
                    </a:cubicBezTo>
                    <a:cubicBezTo>
                      <a:pt x="95" y="153"/>
                      <a:pt x="95" y="153"/>
                      <a:pt x="95" y="153"/>
                    </a:cubicBezTo>
                    <a:cubicBezTo>
                      <a:pt x="97" y="155"/>
                      <a:pt x="97" y="155"/>
                      <a:pt x="97" y="155"/>
                    </a:cubicBezTo>
                    <a:cubicBezTo>
                      <a:pt x="99" y="160"/>
                      <a:pt x="99" y="160"/>
                      <a:pt x="99" y="160"/>
                    </a:cubicBezTo>
                    <a:cubicBezTo>
                      <a:pt x="100" y="166"/>
                      <a:pt x="100" y="166"/>
                      <a:pt x="100" y="166"/>
                    </a:cubicBezTo>
                    <a:cubicBezTo>
                      <a:pt x="100" y="171"/>
                      <a:pt x="100" y="171"/>
                      <a:pt x="100" y="171"/>
                    </a:cubicBezTo>
                    <a:cubicBezTo>
                      <a:pt x="101" y="175"/>
                      <a:pt x="101" y="175"/>
                      <a:pt x="101" y="175"/>
                    </a:cubicBezTo>
                    <a:cubicBezTo>
                      <a:pt x="102" y="178"/>
                      <a:pt x="102" y="178"/>
                      <a:pt x="102" y="178"/>
                    </a:cubicBezTo>
                    <a:cubicBezTo>
                      <a:pt x="104" y="181"/>
                      <a:pt x="104" y="181"/>
                      <a:pt x="104" y="181"/>
                    </a:cubicBezTo>
                    <a:cubicBezTo>
                      <a:pt x="107" y="184"/>
                      <a:pt x="107" y="184"/>
                      <a:pt x="107" y="184"/>
                    </a:cubicBezTo>
                    <a:cubicBezTo>
                      <a:pt x="110" y="186"/>
                      <a:pt x="110" y="186"/>
                      <a:pt x="110" y="186"/>
                    </a:cubicBezTo>
                    <a:cubicBezTo>
                      <a:pt x="113" y="187"/>
                      <a:pt x="113" y="187"/>
                      <a:pt x="113" y="187"/>
                    </a:cubicBezTo>
                    <a:cubicBezTo>
                      <a:pt x="117" y="189"/>
                      <a:pt x="117" y="189"/>
                      <a:pt x="117" y="189"/>
                    </a:cubicBezTo>
                    <a:cubicBezTo>
                      <a:pt x="118" y="192"/>
                      <a:pt x="118" y="192"/>
                      <a:pt x="118" y="192"/>
                    </a:cubicBezTo>
                    <a:cubicBezTo>
                      <a:pt x="117" y="196"/>
                      <a:pt x="117" y="196"/>
                      <a:pt x="117" y="196"/>
                    </a:cubicBezTo>
                    <a:cubicBezTo>
                      <a:pt x="117" y="200"/>
                      <a:pt x="117" y="200"/>
                      <a:pt x="117" y="200"/>
                    </a:cubicBezTo>
                    <a:cubicBezTo>
                      <a:pt x="116" y="203"/>
                      <a:pt x="116" y="203"/>
                      <a:pt x="116" y="203"/>
                    </a:cubicBezTo>
                    <a:cubicBezTo>
                      <a:pt x="116" y="208"/>
                      <a:pt x="116" y="208"/>
                      <a:pt x="116" y="208"/>
                    </a:cubicBezTo>
                    <a:cubicBezTo>
                      <a:pt x="116" y="212"/>
                      <a:pt x="116" y="212"/>
                      <a:pt x="116" y="212"/>
                    </a:cubicBezTo>
                    <a:cubicBezTo>
                      <a:pt x="117" y="216"/>
                      <a:pt x="117" y="216"/>
                      <a:pt x="117" y="216"/>
                    </a:cubicBezTo>
                    <a:cubicBezTo>
                      <a:pt x="118" y="218"/>
                      <a:pt x="118" y="218"/>
                      <a:pt x="118" y="218"/>
                    </a:cubicBezTo>
                    <a:cubicBezTo>
                      <a:pt x="121" y="222"/>
                      <a:pt x="121" y="222"/>
                      <a:pt x="121" y="222"/>
                    </a:cubicBezTo>
                    <a:cubicBezTo>
                      <a:pt x="121" y="225"/>
                      <a:pt x="121" y="225"/>
                      <a:pt x="121" y="225"/>
                    </a:cubicBezTo>
                    <a:cubicBezTo>
                      <a:pt x="121" y="227"/>
                      <a:pt x="121" y="227"/>
                      <a:pt x="121" y="227"/>
                    </a:cubicBezTo>
                    <a:cubicBezTo>
                      <a:pt x="125" y="227"/>
                      <a:pt x="125" y="227"/>
                      <a:pt x="125" y="227"/>
                    </a:cubicBezTo>
                    <a:cubicBezTo>
                      <a:pt x="131" y="227"/>
                      <a:pt x="131" y="227"/>
                      <a:pt x="131" y="227"/>
                    </a:cubicBezTo>
                    <a:cubicBezTo>
                      <a:pt x="132" y="224"/>
                      <a:pt x="132" y="224"/>
                      <a:pt x="132" y="224"/>
                    </a:cubicBezTo>
                    <a:cubicBezTo>
                      <a:pt x="135" y="221"/>
                      <a:pt x="135" y="221"/>
                      <a:pt x="135" y="221"/>
                    </a:cubicBezTo>
                    <a:cubicBezTo>
                      <a:pt x="139" y="219"/>
                      <a:pt x="139" y="219"/>
                      <a:pt x="139" y="219"/>
                    </a:cubicBezTo>
                    <a:cubicBezTo>
                      <a:pt x="141" y="221"/>
                      <a:pt x="141" y="221"/>
                      <a:pt x="141" y="221"/>
                    </a:cubicBezTo>
                    <a:cubicBezTo>
                      <a:pt x="141" y="221"/>
                      <a:pt x="144" y="221"/>
                      <a:pt x="145" y="220"/>
                    </a:cubicBezTo>
                    <a:cubicBezTo>
                      <a:pt x="145" y="220"/>
                      <a:pt x="147" y="219"/>
                      <a:pt x="147" y="219"/>
                    </a:cubicBezTo>
                    <a:cubicBezTo>
                      <a:pt x="153" y="217"/>
                      <a:pt x="153" y="217"/>
                      <a:pt x="153" y="217"/>
                    </a:cubicBezTo>
                    <a:cubicBezTo>
                      <a:pt x="157" y="215"/>
                      <a:pt x="157" y="215"/>
                      <a:pt x="157" y="215"/>
                    </a:cubicBezTo>
                    <a:cubicBezTo>
                      <a:pt x="160" y="213"/>
                      <a:pt x="160" y="213"/>
                      <a:pt x="160" y="213"/>
                    </a:cubicBezTo>
                    <a:cubicBezTo>
                      <a:pt x="166" y="212"/>
                      <a:pt x="166" y="212"/>
                      <a:pt x="166" y="212"/>
                    </a:cubicBezTo>
                    <a:cubicBezTo>
                      <a:pt x="171" y="211"/>
                      <a:pt x="171" y="211"/>
                      <a:pt x="171" y="211"/>
                    </a:cubicBezTo>
                    <a:cubicBezTo>
                      <a:pt x="175" y="209"/>
                      <a:pt x="175" y="209"/>
                      <a:pt x="175" y="209"/>
                    </a:cubicBezTo>
                    <a:cubicBezTo>
                      <a:pt x="178" y="208"/>
                      <a:pt x="178" y="208"/>
                      <a:pt x="178" y="208"/>
                    </a:cubicBezTo>
                    <a:cubicBezTo>
                      <a:pt x="184" y="207"/>
                      <a:pt x="184" y="207"/>
                      <a:pt x="184" y="207"/>
                    </a:cubicBezTo>
                    <a:cubicBezTo>
                      <a:pt x="189" y="206"/>
                      <a:pt x="189" y="206"/>
                      <a:pt x="189" y="206"/>
                    </a:cubicBezTo>
                    <a:cubicBezTo>
                      <a:pt x="193" y="205"/>
                      <a:pt x="193" y="205"/>
                      <a:pt x="193" y="205"/>
                    </a:cubicBezTo>
                    <a:cubicBezTo>
                      <a:pt x="197" y="205"/>
                      <a:pt x="197" y="205"/>
                      <a:pt x="197" y="205"/>
                    </a:cubicBezTo>
                    <a:cubicBezTo>
                      <a:pt x="204" y="205"/>
                      <a:pt x="204" y="205"/>
                      <a:pt x="204" y="205"/>
                    </a:cubicBezTo>
                    <a:cubicBezTo>
                      <a:pt x="209" y="205"/>
                      <a:pt x="209" y="205"/>
                      <a:pt x="209" y="205"/>
                    </a:cubicBezTo>
                    <a:cubicBezTo>
                      <a:pt x="214" y="203"/>
                      <a:pt x="214" y="203"/>
                      <a:pt x="214" y="203"/>
                    </a:cubicBezTo>
                    <a:cubicBezTo>
                      <a:pt x="214" y="203"/>
                      <a:pt x="220" y="200"/>
                      <a:pt x="220" y="200"/>
                    </a:cubicBezTo>
                    <a:cubicBezTo>
                      <a:pt x="220" y="199"/>
                      <a:pt x="225" y="196"/>
                      <a:pt x="225" y="196"/>
                    </a:cubicBezTo>
                    <a:cubicBezTo>
                      <a:pt x="228" y="192"/>
                      <a:pt x="228" y="192"/>
                      <a:pt x="228" y="192"/>
                    </a:cubicBezTo>
                    <a:cubicBezTo>
                      <a:pt x="230" y="186"/>
                      <a:pt x="230" y="186"/>
                      <a:pt x="230" y="186"/>
                    </a:cubicBezTo>
                    <a:cubicBezTo>
                      <a:pt x="232" y="180"/>
                      <a:pt x="232" y="180"/>
                      <a:pt x="232" y="180"/>
                    </a:cubicBezTo>
                    <a:cubicBezTo>
                      <a:pt x="234" y="176"/>
                      <a:pt x="234" y="176"/>
                      <a:pt x="234" y="176"/>
                    </a:cubicBezTo>
                    <a:cubicBezTo>
                      <a:pt x="236" y="172"/>
                      <a:pt x="236" y="172"/>
                      <a:pt x="236" y="172"/>
                    </a:cubicBezTo>
                    <a:cubicBezTo>
                      <a:pt x="239" y="169"/>
                      <a:pt x="239" y="169"/>
                      <a:pt x="239" y="169"/>
                    </a:cubicBezTo>
                    <a:cubicBezTo>
                      <a:pt x="241" y="164"/>
                      <a:pt x="241" y="164"/>
                      <a:pt x="241" y="164"/>
                    </a:cubicBezTo>
                    <a:cubicBezTo>
                      <a:pt x="242" y="159"/>
                      <a:pt x="242" y="159"/>
                      <a:pt x="242" y="159"/>
                    </a:cubicBezTo>
                    <a:cubicBezTo>
                      <a:pt x="245" y="155"/>
                      <a:pt x="245" y="155"/>
                      <a:pt x="245" y="155"/>
                    </a:cubicBezTo>
                    <a:cubicBezTo>
                      <a:pt x="252" y="155"/>
                      <a:pt x="252" y="155"/>
                      <a:pt x="252" y="155"/>
                    </a:cubicBezTo>
                    <a:cubicBezTo>
                      <a:pt x="254" y="151"/>
                      <a:pt x="254" y="151"/>
                      <a:pt x="254" y="151"/>
                    </a:cubicBezTo>
                    <a:cubicBezTo>
                      <a:pt x="257" y="146"/>
                      <a:pt x="257" y="146"/>
                      <a:pt x="257" y="146"/>
                    </a:cubicBezTo>
                    <a:cubicBezTo>
                      <a:pt x="260" y="142"/>
                      <a:pt x="260" y="142"/>
                      <a:pt x="260" y="142"/>
                    </a:cubicBezTo>
                    <a:cubicBezTo>
                      <a:pt x="260" y="142"/>
                      <a:pt x="260" y="139"/>
                      <a:pt x="260" y="137"/>
                    </a:cubicBezTo>
                    <a:cubicBezTo>
                      <a:pt x="260" y="136"/>
                      <a:pt x="262" y="129"/>
                      <a:pt x="262" y="129"/>
                    </a:cubicBezTo>
                    <a:cubicBezTo>
                      <a:pt x="261" y="125"/>
                      <a:pt x="261" y="125"/>
                      <a:pt x="261" y="125"/>
                    </a:cubicBezTo>
                    <a:cubicBezTo>
                      <a:pt x="259" y="123"/>
                      <a:pt x="259" y="123"/>
                      <a:pt x="259" y="123"/>
                    </a:cubicBezTo>
                    <a:cubicBezTo>
                      <a:pt x="260" y="118"/>
                      <a:pt x="260" y="118"/>
                      <a:pt x="260" y="118"/>
                    </a:cubicBezTo>
                    <a:cubicBezTo>
                      <a:pt x="262" y="117"/>
                      <a:pt x="262" y="117"/>
                      <a:pt x="262" y="117"/>
                    </a:cubicBezTo>
                    <a:cubicBezTo>
                      <a:pt x="262" y="112"/>
                      <a:pt x="262" y="112"/>
                      <a:pt x="262" y="112"/>
                    </a:cubicBezTo>
                    <a:cubicBezTo>
                      <a:pt x="259" y="111"/>
                      <a:pt x="259" y="111"/>
                      <a:pt x="259" y="111"/>
                    </a:cubicBezTo>
                    <a:cubicBezTo>
                      <a:pt x="259" y="111"/>
                      <a:pt x="260" y="107"/>
                      <a:pt x="260" y="106"/>
                    </a:cubicBezTo>
                    <a:cubicBezTo>
                      <a:pt x="260" y="105"/>
                      <a:pt x="262" y="101"/>
                      <a:pt x="262" y="101"/>
                    </a:cubicBezTo>
                    <a:cubicBezTo>
                      <a:pt x="263" y="100"/>
                      <a:pt x="263" y="100"/>
                      <a:pt x="263" y="100"/>
                    </a:cubicBezTo>
                    <a:cubicBezTo>
                      <a:pt x="263" y="100"/>
                      <a:pt x="263" y="96"/>
                      <a:pt x="265" y="95"/>
                    </a:cubicBezTo>
                    <a:cubicBezTo>
                      <a:pt x="266" y="94"/>
                      <a:pt x="268" y="94"/>
                      <a:pt x="268" y="94"/>
                    </a:cubicBezTo>
                    <a:cubicBezTo>
                      <a:pt x="270" y="94"/>
                      <a:pt x="270" y="94"/>
                      <a:pt x="270" y="94"/>
                    </a:cubicBezTo>
                    <a:cubicBezTo>
                      <a:pt x="272" y="94"/>
                      <a:pt x="272" y="94"/>
                      <a:pt x="272" y="94"/>
                    </a:cubicBezTo>
                    <a:cubicBezTo>
                      <a:pt x="278" y="94"/>
                      <a:pt x="278" y="94"/>
                      <a:pt x="278" y="94"/>
                    </a:cubicBezTo>
                    <a:cubicBezTo>
                      <a:pt x="281" y="94"/>
                      <a:pt x="281" y="94"/>
                      <a:pt x="281" y="94"/>
                    </a:cubicBezTo>
                    <a:cubicBezTo>
                      <a:pt x="282" y="92"/>
                      <a:pt x="282" y="92"/>
                      <a:pt x="282" y="92"/>
                    </a:cubicBezTo>
                    <a:cubicBezTo>
                      <a:pt x="277" y="87"/>
                      <a:pt x="277" y="87"/>
                      <a:pt x="277" y="87"/>
                    </a:cubicBezTo>
                    <a:cubicBezTo>
                      <a:pt x="277" y="87"/>
                      <a:pt x="274" y="83"/>
                      <a:pt x="273" y="82"/>
                    </a:cubicBezTo>
                    <a:cubicBezTo>
                      <a:pt x="273" y="81"/>
                      <a:pt x="274" y="74"/>
                      <a:pt x="274" y="74"/>
                    </a:cubicBezTo>
                    <a:cubicBezTo>
                      <a:pt x="275" y="67"/>
                      <a:pt x="275" y="67"/>
                      <a:pt x="275" y="67"/>
                    </a:cubicBezTo>
                    <a:cubicBezTo>
                      <a:pt x="278" y="66"/>
                      <a:pt x="278" y="66"/>
                      <a:pt x="278" y="66"/>
                    </a:cubicBezTo>
                    <a:cubicBezTo>
                      <a:pt x="282" y="66"/>
                      <a:pt x="282" y="66"/>
                      <a:pt x="282" y="66"/>
                    </a:cubicBezTo>
                    <a:cubicBezTo>
                      <a:pt x="282" y="62"/>
                      <a:pt x="282" y="62"/>
                      <a:pt x="282" y="62"/>
                    </a:cubicBezTo>
                    <a:cubicBezTo>
                      <a:pt x="284" y="57"/>
                      <a:pt x="284" y="57"/>
                      <a:pt x="284" y="57"/>
                    </a:cubicBezTo>
                    <a:cubicBezTo>
                      <a:pt x="287" y="54"/>
                      <a:pt x="287" y="54"/>
                      <a:pt x="287" y="54"/>
                    </a:cubicBezTo>
                    <a:cubicBezTo>
                      <a:pt x="289" y="51"/>
                      <a:pt x="289" y="51"/>
                      <a:pt x="289" y="51"/>
                    </a:cubicBezTo>
                    <a:cubicBezTo>
                      <a:pt x="289" y="46"/>
                      <a:pt x="289" y="46"/>
                      <a:pt x="289" y="46"/>
                    </a:cubicBezTo>
                    <a:cubicBezTo>
                      <a:pt x="283" y="43"/>
                      <a:pt x="283" y="43"/>
                      <a:pt x="283" y="43"/>
                    </a:cubicBezTo>
                    <a:cubicBezTo>
                      <a:pt x="279" y="41"/>
                      <a:pt x="279" y="41"/>
                      <a:pt x="279" y="41"/>
                    </a:cubicBezTo>
                    <a:cubicBezTo>
                      <a:pt x="274" y="39"/>
                      <a:pt x="274" y="39"/>
                      <a:pt x="274" y="39"/>
                    </a:cubicBezTo>
                    <a:cubicBezTo>
                      <a:pt x="274" y="39"/>
                      <a:pt x="271" y="39"/>
                      <a:pt x="270" y="39"/>
                    </a:cubicBezTo>
                    <a:cubicBezTo>
                      <a:pt x="270" y="39"/>
                      <a:pt x="265" y="39"/>
                      <a:pt x="265" y="39"/>
                    </a:cubicBezTo>
                    <a:cubicBezTo>
                      <a:pt x="262" y="39"/>
                      <a:pt x="262" y="39"/>
                      <a:pt x="262" y="39"/>
                    </a:cubicBezTo>
                    <a:cubicBezTo>
                      <a:pt x="258" y="40"/>
                      <a:pt x="258" y="40"/>
                      <a:pt x="258" y="40"/>
                    </a:cubicBezTo>
                    <a:cubicBezTo>
                      <a:pt x="255" y="40"/>
                      <a:pt x="255" y="40"/>
                      <a:pt x="255" y="40"/>
                    </a:cubicBezTo>
                    <a:cubicBezTo>
                      <a:pt x="254" y="37"/>
                      <a:pt x="254" y="37"/>
                      <a:pt x="254" y="37"/>
                    </a:cubicBezTo>
                    <a:cubicBezTo>
                      <a:pt x="253" y="32"/>
                      <a:pt x="253" y="32"/>
                      <a:pt x="253" y="32"/>
                    </a:cubicBezTo>
                    <a:cubicBezTo>
                      <a:pt x="249" y="29"/>
                      <a:pt x="249" y="29"/>
                      <a:pt x="249" y="29"/>
                    </a:cubicBezTo>
                    <a:cubicBezTo>
                      <a:pt x="247" y="26"/>
                      <a:pt x="247" y="26"/>
                      <a:pt x="247" y="26"/>
                    </a:cubicBezTo>
                    <a:cubicBezTo>
                      <a:pt x="244" y="25"/>
                      <a:pt x="244" y="25"/>
                      <a:pt x="244" y="25"/>
                    </a:cubicBezTo>
                    <a:cubicBezTo>
                      <a:pt x="244" y="25"/>
                      <a:pt x="241" y="24"/>
                      <a:pt x="240" y="24"/>
                    </a:cubicBezTo>
                    <a:cubicBezTo>
                      <a:pt x="239" y="24"/>
                      <a:pt x="235" y="24"/>
                      <a:pt x="235" y="24"/>
                    </a:cubicBezTo>
                    <a:cubicBezTo>
                      <a:pt x="232" y="24"/>
                      <a:pt x="232" y="24"/>
                      <a:pt x="232" y="24"/>
                    </a:cubicBezTo>
                    <a:cubicBezTo>
                      <a:pt x="228" y="22"/>
                      <a:pt x="228" y="22"/>
                      <a:pt x="228" y="22"/>
                    </a:cubicBezTo>
                    <a:cubicBezTo>
                      <a:pt x="220" y="18"/>
                      <a:pt x="220" y="18"/>
                      <a:pt x="220" y="18"/>
                    </a:cubicBezTo>
                    <a:cubicBezTo>
                      <a:pt x="214" y="13"/>
                      <a:pt x="214" y="13"/>
                      <a:pt x="214" y="13"/>
                    </a:cubicBezTo>
                    <a:cubicBezTo>
                      <a:pt x="210" y="10"/>
                      <a:pt x="210" y="10"/>
                      <a:pt x="210" y="10"/>
                    </a:cubicBezTo>
                    <a:cubicBezTo>
                      <a:pt x="210" y="10"/>
                      <a:pt x="207" y="10"/>
                      <a:pt x="206" y="10"/>
                    </a:cubicBezTo>
                    <a:cubicBezTo>
                      <a:pt x="206" y="10"/>
                      <a:pt x="202" y="10"/>
                      <a:pt x="202" y="10"/>
                    </a:cubicBezTo>
                    <a:cubicBezTo>
                      <a:pt x="201" y="13"/>
                      <a:pt x="201" y="13"/>
                      <a:pt x="201" y="13"/>
                    </a:cubicBezTo>
                    <a:cubicBezTo>
                      <a:pt x="198" y="13"/>
                      <a:pt x="198" y="13"/>
                      <a:pt x="198" y="13"/>
                    </a:cubicBezTo>
                    <a:cubicBezTo>
                      <a:pt x="192" y="13"/>
                      <a:pt x="192" y="13"/>
                      <a:pt x="192" y="13"/>
                    </a:cubicBezTo>
                    <a:cubicBezTo>
                      <a:pt x="188" y="8"/>
                      <a:pt x="188" y="8"/>
                      <a:pt x="188" y="8"/>
                    </a:cubicBezTo>
                    <a:cubicBezTo>
                      <a:pt x="187" y="6"/>
                      <a:pt x="187" y="6"/>
                      <a:pt x="187" y="6"/>
                    </a:cubicBezTo>
                    <a:cubicBezTo>
                      <a:pt x="186" y="3"/>
                      <a:pt x="186" y="3"/>
                      <a:pt x="186" y="3"/>
                    </a:cubicBezTo>
                    <a:cubicBezTo>
                      <a:pt x="183" y="1"/>
                      <a:pt x="183" y="1"/>
                      <a:pt x="183" y="1"/>
                    </a:cubicBezTo>
                    <a:cubicBezTo>
                      <a:pt x="178" y="0"/>
                      <a:pt x="178" y="0"/>
                      <a:pt x="178" y="0"/>
                    </a:cubicBezTo>
                    <a:cubicBezTo>
                      <a:pt x="174" y="0"/>
                      <a:pt x="174" y="0"/>
                      <a:pt x="174" y="0"/>
                    </a:cubicBezTo>
                    <a:cubicBezTo>
                      <a:pt x="166" y="6"/>
                      <a:pt x="166" y="6"/>
                      <a:pt x="166" y="6"/>
                    </a:cubicBezTo>
                    <a:cubicBezTo>
                      <a:pt x="151" y="16"/>
                      <a:pt x="151" y="16"/>
                      <a:pt x="151" y="16"/>
                    </a:cubicBezTo>
                    <a:cubicBezTo>
                      <a:pt x="138" y="22"/>
                      <a:pt x="138" y="22"/>
                      <a:pt x="138" y="22"/>
                    </a:cubicBezTo>
                    <a:cubicBezTo>
                      <a:pt x="132" y="24"/>
                      <a:pt x="132" y="24"/>
                      <a:pt x="132" y="24"/>
                    </a:cubicBezTo>
                    <a:cubicBezTo>
                      <a:pt x="128" y="26"/>
                      <a:pt x="128" y="26"/>
                      <a:pt x="128" y="26"/>
                    </a:cubicBezTo>
                    <a:cubicBezTo>
                      <a:pt x="128" y="19"/>
                      <a:pt x="128" y="19"/>
                      <a:pt x="128" y="19"/>
                    </a:cubicBezTo>
                    <a:cubicBezTo>
                      <a:pt x="128" y="19"/>
                      <a:pt x="125" y="16"/>
                      <a:pt x="124" y="16"/>
                    </a:cubicBezTo>
                    <a:cubicBezTo>
                      <a:pt x="123" y="16"/>
                      <a:pt x="120" y="16"/>
                      <a:pt x="120" y="16"/>
                    </a:cubicBezTo>
                    <a:cubicBezTo>
                      <a:pt x="117" y="19"/>
                      <a:pt x="117" y="19"/>
                      <a:pt x="117" y="19"/>
                    </a:cubicBezTo>
                    <a:cubicBezTo>
                      <a:pt x="113" y="21"/>
                      <a:pt x="113" y="21"/>
                      <a:pt x="113" y="21"/>
                    </a:cubicBezTo>
                    <a:cubicBezTo>
                      <a:pt x="110" y="22"/>
                      <a:pt x="110" y="22"/>
                      <a:pt x="110" y="22"/>
                    </a:cubicBezTo>
                    <a:cubicBezTo>
                      <a:pt x="111" y="28"/>
                      <a:pt x="111" y="28"/>
                      <a:pt x="111" y="28"/>
                    </a:cubicBezTo>
                    <a:cubicBezTo>
                      <a:pt x="112" y="33"/>
                      <a:pt x="112" y="33"/>
                      <a:pt x="112" y="33"/>
                    </a:cubicBezTo>
                    <a:cubicBezTo>
                      <a:pt x="112" y="39"/>
                      <a:pt x="112" y="39"/>
                      <a:pt x="112" y="39"/>
                    </a:cubicBezTo>
                    <a:cubicBezTo>
                      <a:pt x="111" y="43"/>
                      <a:pt x="111" y="43"/>
                      <a:pt x="111" y="43"/>
                    </a:cubicBezTo>
                    <a:cubicBezTo>
                      <a:pt x="107" y="45"/>
                      <a:pt x="107" y="45"/>
                      <a:pt x="107" y="45"/>
                    </a:cubicBezTo>
                    <a:cubicBezTo>
                      <a:pt x="103" y="45"/>
                      <a:pt x="103" y="45"/>
                      <a:pt x="103" y="45"/>
                    </a:cubicBezTo>
                    <a:cubicBezTo>
                      <a:pt x="99" y="47"/>
                      <a:pt x="99" y="47"/>
                      <a:pt x="99" y="47"/>
                    </a:cubicBezTo>
                    <a:cubicBezTo>
                      <a:pt x="98" y="51"/>
                      <a:pt x="98" y="51"/>
                      <a:pt x="98" y="51"/>
                    </a:cubicBezTo>
                    <a:cubicBezTo>
                      <a:pt x="98" y="58"/>
                      <a:pt x="98" y="58"/>
                      <a:pt x="98" y="58"/>
                    </a:cubicBezTo>
                    <a:cubicBezTo>
                      <a:pt x="100" y="61"/>
                      <a:pt x="100" y="61"/>
                      <a:pt x="100" y="61"/>
                    </a:cubicBezTo>
                    <a:cubicBezTo>
                      <a:pt x="101" y="66"/>
                      <a:pt x="101" y="66"/>
                      <a:pt x="101" y="66"/>
                    </a:cubicBezTo>
                    <a:cubicBezTo>
                      <a:pt x="101" y="70"/>
                      <a:pt x="101" y="70"/>
                      <a:pt x="101" y="70"/>
                    </a:cubicBezTo>
                    <a:cubicBezTo>
                      <a:pt x="101" y="74"/>
                      <a:pt x="101" y="74"/>
                      <a:pt x="101" y="74"/>
                    </a:cubicBezTo>
                    <a:cubicBezTo>
                      <a:pt x="97" y="76"/>
                      <a:pt x="97" y="76"/>
                      <a:pt x="97" y="76"/>
                    </a:cubicBezTo>
                    <a:cubicBezTo>
                      <a:pt x="95" y="80"/>
                      <a:pt x="95" y="80"/>
                      <a:pt x="95" y="80"/>
                    </a:cubicBezTo>
                    <a:cubicBezTo>
                      <a:pt x="96" y="83"/>
                      <a:pt x="96" y="83"/>
                      <a:pt x="96" y="83"/>
                    </a:cubicBezTo>
                    <a:cubicBezTo>
                      <a:pt x="98" y="84"/>
                      <a:pt x="98" y="84"/>
                      <a:pt x="98" y="84"/>
                    </a:cubicBezTo>
                    <a:cubicBezTo>
                      <a:pt x="99" y="88"/>
                      <a:pt x="99" y="88"/>
                      <a:pt x="99" y="88"/>
                    </a:cubicBezTo>
                    <a:cubicBezTo>
                      <a:pt x="98" y="94"/>
                      <a:pt x="98" y="94"/>
                      <a:pt x="98" y="94"/>
                    </a:cubicBezTo>
                    <a:cubicBezTo>
                      <a:pt x="98" y="98"/>
                      <a:pt x="98" y="98"/>
                      <a:pt x="98" y="98"/>
                    </a:cubicBezTo>
                    <a:cubicBezTo>
                      <a:pt x="98" y="98"/>
                      <a:pt x="97" y="100"/>
                      <a:pt x="97" y="101"/>
                    </a:cubicBezTo>
                    <a:cubicBezTo>
                      <a:pt x="96" y="103"/>
                      <a:pt x="92" y="106"/>
                      <a:pt x="92" y="106"/>
                    </a:cubicBezTo>
                    <a:cubicBezTo>
                      <a:pt x="87" y="109"/>
                      <a:pt x="87" y="109"/>
                      <a:pt x="87" y="109"/>
                    </a:cubicBezTo>
                    <a:cubicBezTo>
                      <a:pt x="82" y="113"/>
                      <a:pt x="82" y="113"/>
                      <a:pt x="82" y="113"/>
                    </a:cubicBezTo>
                    <a:cubicBezTo>
                      <a:pt x="79" y="116"/>
                      <a:pt x="79" y="116"/>
                      <a:pt x="79" y="116"/>
                    </a:cubicBezTo>
                    <a:cubicBezTo>
                      <a:pt x="76" y="112"/>
                      <a:pt x="76" y="112"/>
                      <a:pt x="76" y="112"/>
                    </a:cubicBezTo>
                    <a:cubicBezTo>
                      <a:pt x="76" y="112"/>
                      <a:pt x="73" y="110"/>
                      <a:pt x="71" y="110"/>
                    </a:cubicBezTo>
                    <a:cubicBezTo>
                      <a:pt x="70" y="110"/>
                      <a:pt x="67" y="110"/>
                      <a:pt x="67" y="110"/>
                    </a:cubicBezTo>
                    <a:cubicBezTo>
                      <a:pt x="59" y="110"/>
                      <a:pt x="59" y="110"/>
                      <a:pt x="59" y="110"/>
                    </a:cubicBezTo>
                    <a:cubicBezTo>
                      <a:pt x="53" y="109"/>
                      <a:pt x="53" y="109"/>
                      <a:pt x="53" y="109"/>
                    </a:cubicBezTo>
                    <a:cubicBezTo>
                      <a:pt x="49" y="110"/>
                      <a:pt x="49" y="110"/>
                      <a:pt x="49" y="110"/>
                    </a:cubicBezTo>
                    <a:cubicBezTo>
                      <a:pt x="47" y="113"/>
                      <a:pt x="47" y="113"/>
                      <a:pt x="47" y="113"/>
                    </a:cubicBezTo>
                    <a:cubicBezTo>
                      <a:pt x="43" y="115"/>
                      <a:pt x="43" y="115"/>
                      <a:pt x="43" y="115"/>
                    </a:cubicBezTo>
                    <a:cubicBezTo>
                      <a:pt x="37" y="115"/>
                      <a:pt x="37" y="115"/>
                      <a:pt x="37" y="115"/>
                    </a:cubicBezTo>
                    <a:cubicBezTo>
                      <a:pt x="32" y="116"/>
                      <a:pt x="32" y="116"/>
                      <a:pt x="32" y="116"/>
                    </a:cubicBezTo>
                    <a:cubicBezTo>
                      <a:pt x="26" y="117"/>
                      <a:pt x="26" y="117"/>
                      <a:pt x="26" y="117"/>
                    </a:cubicBezTo>
                    <a:cubicBezTo>
                      <a:pt x="21" y="117"/>
                      <a:pt x="21" y="117"/>
                      <a:pt x="21" y="117"/>
                    </a:cubicBezTo>
                    <a:cubicBezTo>
                      <a:pt x="21" y="117"/>
                      <a:pt x="18" y="117"/>
                      <a:pt x="18" y="118"/>
                    </a:cubicBezTo>
                    <a:cubicBezTo>
                      <a:pt x="17" y="119"/>
                      <a:pt x="14" y="120"/>
                      <a:pt x="13" y="122"/>
                    </a:cubicBezTo>
                    <a:cubicBezTo>
                      <a:pt x="13" y="125"/>
                      <a:pt x="6" y="132"/>
                      <a:pt x="6" y="132"/>
                    </a:cubicBezTo>
                    <a:cubicBezTo>
                      <a:pt x="6" y="132"/>
                      <a:pt x="2" y="137"/>
                      <a:pt x="1" y="139"/>
                    </a:cubicBezTo>
                    <a:cubicBezTo>
                      <a:pt x="0" y="140"/>
                      <a:pt x="0" y="144"/>
                      <a:pt x="0" y="144"/>
                    </a:cubicBez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</p:grpSp>
        <p:grpSp>
          <p:nvGrpSpPr>
            <p:cNvPr id="49" name="Grupo 76"/>
            <p:cNvGrpSpPr/>
            <p:nvPr/>
          </p:nvGrpSpPr>
          <p:grpSpPr>
            <a:xfrm>
              <a:off x="8905875" y="4635726"/>
              <a:ext cx="931862" cy="1101725"/>
              <a:chOff x="8737600" y="3878263"/>
              <a:chExt cx="931862" cy="1101725"/>
            </a:xfrm>
            <a:solidFill>
              <a:srgbClr val="0060AA"/>
            </a:solidFill>
          </p:grpSpPr>
          <p:sp>
            <p:nvSpPr>
              <p:cNvPr id="76" name="Freeform 19"/>
              <p:cNvSpPr>
                <a:spLocks/>
              </p:cNvSpPr>
              <p:nvPr/>
            </p:nvSpPr>
            <p:spPr bwMode="auto">
              <a:xfrm>
                <a:off x="9048750" y="3878263"/>
                <a:ext cx="620712" cy="384175"/>
              </a:xfrm>
              <a:custGeom>
                <a:avLst/>
                <a:gdLst>
                  <a:gd name="T0" fmla="*/ 17 w 391"/>
                  <a:gd name="T1" fmla="*/ 109 h 242"/>
                  <a:gd name="T2" fmla="*/ 15 w 391"/>
                  <a:gd name="T3" fmla="*/ 156 h 242"/>
                  <a:gd name="T4" fmla="*/ 0 w 391"/>
                  <a:gd name="T5" fmla="*/ 171 h 242"/>
                  <a:gd name="T6" fmla="*/ 12 w 391"/>
                  <a:gd name="T7" fmla="*/ 173 h 242"/>
                  <a:gd name="T8" fmla="*/ 22 w 391"/>
                  <a:gd name="T9" fmla="*/ 171 h 242"/>
                  <a:gd name="T10" fmla="*/ 36 w 391"/>
                  <a:gd name="T11" fmla="*/ 197 h 242"/>
                  <a:gd name="T12" fmla="*/ 55 w 391"/>
                  <a:gd name="T13" fmla="*/ 218 h 242"/>
                  <a:gd name="T14" fmla="*/ 88 w 391"/>
                  <a:gd name="T15" fmla="*/ 223 h 242"/>
                  <a:gd name="T16" fmla="*/ 124 w 391"/>
                  <a:gd name="T17" fmla="*/ 225 h 242"/>
                  <a:gd name="T18" fmla="*/ 147 w 391"/>
                  <a:gd name="T19" fmla="*/ 235 h 242"/>
                  <a:gd name="T20" fmla="*/ 190 w 391"/>
                  <a:gd name="T21" fmla="*/ 242 h 242"/>
                  <a:gd name="T22" fmla="*/ 195 w 391"/>
                  <a:gd name="T23" fmla="*/ 227 h 242"/>
                  <a:gd name="T24" fmla="*/ 218 w 391"/>
                  <a:gd name="T25" fmla="*/ 216 h 242"/>
                  <a:gd name="T26" fmla="*/ 235 w 391"/>
                  <a:gd name="T27" fmla="*/ 206 h 242"/>
                  <a:gd name="T28" fmla="*/ 259 w 391"/>
                  <a:gd name="T29" fmla="*/ 201 h 242"/>
                  <a:gd name="T30" fmla="*/ 294 w 391"/>
                  <a:gd name="T31" fmla="*/ 201 h 242"/>
                  <a:gd name="T32" fmla="*/ 306 w 391"/>
                  <a:gd name="T33" fmla="*/ 213 h 242"/>
                  <a:gd name="T34" fmla="*/ 325 w 391"/>
                  <a:gd name="T35" fmla="*/ 206 h 242"/>
                  <a:gd name="T36" fmla="*/ 344 w 391"/>
                  <a:gd name="T37" fmla="*/ 204 h 242"/>
                  <a:gd name="T38" fmla="*/ 363 w 391"/>
                  <a:gd name="T39" fmla="*/ 208 h 242"/>
                  <a:gd name="T40" fmla="*/ 372 w 391"/>
                  <a:gd name="T41" fmla="*/ 199 h 242"/>
                  <a:gd name="T42" fmla="*/ 384 w 391"/>
                  <a:gd name="T43" fmla="*/ 182 h 242"/>
                  <a:gd name="T44" fmla="*/ 391 w 391"/>
                  <a:gd name="T45" fmla="*/ 171 h 242"/>
                  <a:gd name="T46" fmla="*/ 384 w 391"/>
                  <a:gd name="T47" fmla="*/ 154 h 242"/>
                  <a:gd name="T48" fmla="*/ 365 w 391"/>
                  <a:gd name="T49" fmla="*/ 154 h 242"/>
                  <a:gd name="T50" fmla="*/ 363 w 391"/>
                  <a:gd name="T51" fmla="*/ 140 h 242"/>
                  <a:gd name="T52" fmla="*/ 320 w 391"/>
                  <a:gd name="T53" fmla="*/ 130 h 242"/>
                  <a:gd name="T54" fmla="*/ 316 w 391"/>
                  <a:gd name="T55" fmla="*/ 97 h 242"/>
                  <a:gd name="T56" fmla="*/ 299 w 391"/>
                  <a:gd name="T57" fmla="*/ 78 h 242"/>
                  <a:gd name="T58" fmla="*/ 294 w 391"/>
                  <a:gd name="T59" fmla="*/ 47 h 242"/>
                  <a:gd name="T60" fmla="*/ 285 w 391"/>
                  <a:gd name="T61" fmla="*/ 21 h 242"/>
                  <a:gd name="T62" fmla="*/ 226 w 391"/>
                  <a:gd name="T63" fmla="*/ 19 h 242"/>
                  <a:gd name="T64" fmla="*/ 207 w 391"/>
                  <a:gd name="T65" fmla="*/ 7 h 242"/>
                  <a:gd name="T66" fmla="*/ 190 w 391"/>
                  <a:gd name="T67" fmla="*/ 2 h 242"/>
                  <a:gd name="T68" fmla="*/ 145 w 391"/>
                  <a:gd name="T69" fmla="*/ 0 h 242"/>
                  <a:gd name="T70" fmla="*/ 119 w 391"/>
                  <a:gd name="T71" fmla="*/ 0 h 242"/>
                  <a:gd name="T72" fmla="*/ 93 w 391"/>
                  <a:gd name="T73" fmla="*/ 0 h 242"/>
                  <a:gd name="T74" fmla="*/ 72 w 391"/>
                  <a:gd name="T75" fmla="*/ 7 h 242"/>
                  <a:gd name="T76" fmla="*/ 45 w 391"/>
                  <a:gd name="T77" fmla="*/ 28 h 242"/>
                  <a:gd name="T78" fmla="*/ 27 w 391"/>
                  <a:gd name="T79" fmla="*/ 57 h 242"/>
                  <a:gd name="T80" fmla="*/ 17 w 391"/>
                  <a:gd name="T81" fmla="*/ 81 h 2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91" h="242">
                    <a:moveTo>
                      <a:pt x="17" y="81"/>
                    </a:moveTo>
                    <a:lnTo>
                      <a:pt x="17" y="109"/>
                    </a:lnTo>
                    <a:lnTo>
                      <a:pt x="15" y="133"/>
                    </a:lnTo>
                    <a:lnTo>
                      <a:pt x="15" y="156"/>
                    </a:lnTo>
                    <a:lnTo>
                      <a:pt x="5" y="168"/>
                    </a:lnTo>
                    <a:lnTo>
                      <a:pt x="0" y="171"/>
                    </a:lnTo>
                    <a:lnTo>
                      <a:pt x="5" y="173"/>
                    </a:lnTo>
                    <a:lnTo>
                      <a:pt x="12" y="173"/>
                    </a:lnTo>
                    <a:lnTo>
                      <a:pt x="17" y="168"/>
                    </a:lnTo>
                    <a:lnTo>
                      <a:pt x="22" y="171"/>
                    </a:lnTo>
                    <a:lnTo>
                      <a:pt x="31" y="185"/>
                    </a:lnTo>
                    <a:lnTo>
                      <a:pt x="36" y="197"/>
                    </a:lnTo>
                    <a:lnTo>
                      <a:pt x="41" y="211"/>
                    </a:lnTo>
                    <a:lnTo>
                      <a:pt x="55" y="218"/>
                    </a:lnTo>
                    <a:lnTo>
                      <a:pt x="72" y="220"/>
                    </a:lnTo>
                    <a:lnTo>
                      <a:pt x="88" y="223"/>
                    </a:lnTo>
                    <a:lnTo>
                      <a:pt x="107" y="223"/>
                    </a:lnTo>
                    <a:lnTo>
                      <a:pt x="124" y="225"/>
                    </a:lnTo>
                    <a:lnTo>
                      <a:pt x="131" y="230"/>
                    </a:lnTo>
                    <a:lnTo>
                      <a:pt x="147" y="235"/>
                    </a:lnTo>
                    <a:lnTo>
                      <a:pt x="171" y="239"/>
                    </a:lnTo>
                    <a:lnTo>
                      <a:pt x="190" y="242"/>
                    </a:lnTo>
                    <a:lnTo>
                      <a:pt x="195" y="235"/>
                    </a:lnTo>
                    <a:lnTo>
                      <a:pt x="195" y="227"/>
                    </a:lnTo>
                    <a:lnTo>
                      <a:pt x="199" y="218"/>
                    </a:lnTo>
                    <a:lnTo>
                      <a:pt x="218" y="216"/>
                    </a:lnTo>
                    <a:lnTo>
                      <a:pt x="228" y="216"/>
                    </a:lnTo>
                    <a:lnTo>
                      <a:pt x="235" y="206"/>
                    </a:lnTo>
                    <a:lnTo>
                      <a:pt x="242" y="201"/>
                    </a:lnTo>
                    <a:lnTo>
                      <a:pt x="259" y="201"/>
                    </a:lnTo>
                    <a:lnTo>
                      <a:pt x="280" y="201"/>
                    </a:lnTo>
                    <a:lnTo>
                      <a:pt x="294" y="201"/>
                    </a:lnTo>
                    <a:lnTo>
                      <a:pt x="299" y="211"/>
                    </a:lnTo>
                    <a:lnTo>
                      <a:pt x="306" y="213"/>
                    </a:lnTo>
                    <a:lnTo>
                      <a:pt x="313" y="213"/>
                    </a:lnTo>
                    <a:lnTo>
                      <a:pt x="325" y="206"/>
                    </a:lnTo>
                    <a:lnTo>
                      <a:pt x="334" y="204"/>
                    </a:lnTo>
                    <a:lnTo>
                      <a:pt x="344" y="204"/>
                    </a:lnTo>
                    <a:lnTo>
                      <a:pt x="356" y="204"/>
                    </a:lnTo>
                    <a:lnTo>
                      <a:pt x="363" y="208"/>
                    </a:lnTo>
                    <a:lnTo>
                      <a:pt x="370" y="208"/>
                    </a:lnTo>
                    <a:lnTo>
                      <a:pt x="372" y="199"/>
                    </a:lnTo>
                    <a:lnTo>
                      <a:pt x="377" y="190"/>
                    </a:lnTo>
                    <a:lnTo>
                      <a:pt x="384" y="182"/>
                    </a:lnTo>
                    <a:lnTo>
                      <a:pt x="387" y="175"/>
                    </a:lnTo>
                    <a:lnTo>
                      <a:pt x="391" y="171"/>
                    </a:lnTo>
                    <a:lnTo>
                      <a:pt x="391" y="159"/>
                    </a:lnTo>
                    <a:lnTo>
                      <a:pt x="384" y="154"/>
                    </a:lnTo>
                    <a:lnTo>
                      <a:pt x="375" y="154"/>
                    </a:lnTo>
                    <a:lnTo>
                      <a:pt x="365" y="154"/>
                    </a:lnTo>
                    <a:lnTo>
                      <a:pt x="361" y="152"/>
                    </a:lnTo>
                    <a:lnTo>
                      <a:pt x="363" y="140"/>
                    </a:lnTo>
                    <a:lnTo>
                      <a:pt x="363" y="130"/>
                    </a:lnTo>
                    <a:lnTo>
                      <a:pt x="320" y="130"/>
                    </a:lnTo>
                    <a:lnTo>
                      <a:pt x="316" y="114"/>
                    </a:lnTo>
                    <a:lnTo>
                      <a:pt x="316" y="97"/>
                    </a:lnTo>
                    <a:lnTo>
                      <a:pt x="308" y="85"/>
                    </a:lnTo>
                    <a:lnTo>
                      <a:pt x="299" y="78"/>
                    </a:lnTo>
                    <a:lnTo>
                      <a:pt x="297" y="69"/>
                    </a:lnTo>
                    <a:lnTo>
                      <a:pt x="294" y="47"/>
                    </a:lnTo>
                    <a:lnTo>
                      <a:pt x="294" y="31"/>
                    </a:lnTo>
                    <a:lnTo>
                      <a:pt x="285" y="21"/>
                    </a:lnTo>
                    <a:lnTo>
                      <a:pt x="271" y="19"/>
                    </a:lnTo>
                    <a:lnTo>
                      <a:pt x="226" y="19"/>
                    </a:lnTo>
                    <a:lnTo>
                      <a:pt x="214" y="12"/>
                    </a:lnTo>
                    <a:lnTo>
                      <a:pt x="207" y="7"/>
                    </a:lnTo>
                    <a:lnTo>
                      <a:pt x="197" y="5"/>
                    </a:lnTo>
                    <a:lnTo>
                      <a:pt x="190" y="2"/>
                    </a:lnTo>
                    <a:lnTo>
                      <a:pt x="169" y="0"/>
                    </a:lnTo>
                    <a:lnTo>
                      <a:pt x="145" y="0"/>
                    </a:lnTo>
                    <a:lnTo>
                      <a:pt x="135" y="0"/>
                    </a:lnTo>
                    <a:lnTo>
                      <a:pt x="119" y="0"/>
                    </a:lnTo>
                    <a:lnTo>
                      <a:pt x="107" y="0"/>
                    </a:lnTo>
                    <a:lnTo>
                      <a:pt x="93" y="0"/>
                    </a:lnTo>
                    <a:lnTo>
                      <a:pt x="86" y="0"/>
                    </a:lnTo>
                    <a:lnTo>
                      <a:pt x="72" y="7"/>
                    </a:lnTo>
                    <a:lnTo>
                      <a:pt x="60" y="17"/>
                    </a:lnTo>
                    <a:lnTo>
                      <a:pt x="45" y="28"/>
                    </a:lnTo>
                    <a:lnTo>
                      <a:pt x="43" y="40"/>
                    </a:lnTo>
                    <a:lnTo>
                      <a:pt x="27" y="57"/>
                    </a:lnTo>
                    <a:lnTo>
                      <a:pt x="22" y="66"/>
                    </a:lnTo>
                    <a:lnTo>
                      <a:pt x="17" y="81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77" name="Freeform 24"/>
              <p:cNvSpPr>
                <a:spLocks/>
              </p:cNvSpPr>
              <p:nvPr/>
            </p:nvSpPr>
            <p:spPr bwMode="auto">
              <a:xfrm>
                <a:off x="9124950" y="4213225"/>
                <a:ext cx="508000" cy="315913"/>
              </a:xfrm>
              <a:custGeom>
                <a:avLst/>
                <a:gdLst>
                  <a:gd name="T0" fmla="*/ 0 w 135"/>
                  <a:gd name="T1" fmla="*/ 15 h 84"/>
                  <a:gd name="T2" fmla="*/ 1 w 135"/>
                  <a:gd name="T3" fmla="*/ 26 h 84"/>
                  <a:gd name="T4" fmla="*/ 13 w 135"/>
                  <a:gd name="T5" fmla="*/ 27 h 84"/>
                  <a:gd name="T6" fmla="*/ 27 w 135"/>
                  <a:gd name="T7" fmla="*/ 28 h 84"/>
                  <a:gd name="T8" fmla="*/ 42 w 135"/>
                  <a:gd name="T9" fmla="*/ 33 h 84"/>
                  <a:gd name="T10" fmla="*/ 52 w 135"/>
                  <a:gd name="T11" fmla="*/ 36 h 84"/>
                  <a:gd name="T12" fmla="*/ 61 w 135"/>
                  <a:gd name="T13" fmla="*/ 39 h 84"/>
                  <a:gd name="T14" fmla="*/ 88 w 135"/>
                  <a:gd name="T15" fmla="*/ 62 h 84"/>
                  <a:gd name="T16" fmla="*/ 102 w 135"/>
                  <a:gd name="T17" fmla="*/ 62 h 84"/>
                  <a:gd name="T18" fmla="*/ 106 w 135"/>
                  <a:gd name="T19" fmla="*/ 67 h 84"/>
                  <a:gd name="T20" fmla="*/ 104 w 135"/>
                  <a:gd name="T21" fmla="*/ 74 h 84"/>
                  <a:gd name="T22" fmla="*/ 98 w 135"/>
                  <a:gd name="T23" fmla="*/ 82 h 84"/>
                  <a:gd name="T24" fmla="*/ 106 w 135"/>
                  <a:gd name="T25" fmla="*/ 84 h 84"/>
                  <a:gd name="T26" fmla="*/ 114 w 135"/>
                  <a:gd name="T27" fmla="*/ 76 h 84"/>
                  <a:gd name="T28" fmla="*/ 127 w 135"/>
                  <a:gd name="T29" fmla="*/ 67 h 84"/>
                  <a:gd name="T30" fmla="*/ 132 w 135"/>
                  <a:gd name="T31" fmla="*/ 55 h 84"/>
                  <a:gd name="T32" fmla="*/ 135 w 135"/>
                  <a:gd name="T33" fmla="*/ 40 h 84"/>
                  <a:gd name="T34" fmla="*/ 135 w 135"/>
                  <a:gd name="T35" fmla="*/ 24 h 84"/>
                  <a:gd name="T36" fmla="*/ 134 w 135"/>
                  <a:gd name="T37" fmla="*/ 9 h 84"/>
                  <a:gd name="T38" fmla="*/ 128 w 135"/>
                  <a:gd name="T39" fmla="*/ 0 h 84"/>
                  <a:gd name="T40" fmla="*/ 118 w 135"/>
                  <a:gd name="T41" fmla="*/ 2 h 84"/>
                  <a:gd name="T42" fmla="*/ 113 w 135"/>
                  <a:gd name="T43" fmla="*/ 5 h 84"/>
                  <a:gd name="T44" fmla="*/ 105 w 135"/>
                  <a:gd name="T45" fmla="*/ 5 h 84"/>
                  <a:gd name="T46" fmla="*/ 101 w 135"/>
                  <a:gd name="T47" fmla="*/ 1 h 84"/>
                  <a:gd name="T48" fmla="*/ 92 w 135"/>
                  <a:gd name="T49" fmla="*/ 1 h 84"/>
                  <a:gd name="T50" fmla="*/ 82 w 135"/>
                  <a:gd name="T51" fmla="*/ 2 h 84"/>
                  <a:gd name="T52" fmla="*/ 75 w 135"/>
                  <a:gd name="T53" fmla="*/ 8 h 84"/>
                  <a:gd name="T54" fmla="*/ 68 w 135"/>
                  <a:gd name="T55" fmla="*/ 10 h 84"/>
                  <a:gd name="T56" fmla="*/ 64 w 135"/>
                  <a:gd name="T57" fmla="*/ 17 h 84"/>
                  <a:gd name="T58" fmla="*/ 55 w 135"/>
                  <a:gd name="T59" fmla="*/ 17 h 84"/>
                  <a:gd name="T60" fmla="*/ 44 w 135"/>
                  <a:gd name="T61" fmla="*/ 16 h 84"/>
                  <a:gd name="T62" fmla="*/ 32 w 135"/>
                  <a:gd name="T63" fmla="*/ 12 h 84"/>
                  <a:gd name="T64" fmla="*/ 22 w 135"/>
                  <a:gd name="T65" fmla="*/ 10 h 84"/>
                  <a:gd name="T66" fmla="*/ 11 w 135"/>
                  <a:gd name="T67" fmla="*/ 9 h 84"/>
                  <a:gd name="T68" fmla="*/ 0 w 135"/>
                  <a:gd name="T69" fmla="*/ 9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35" h="84">
                    <a:moveTo>
                      <a:pt x="0" y="9"/>
                    </a:moveTo>
                    <a:cubicBezTo>
                      <a:pt x="0" y="15"/>
                      <a:pt x="0" y="15"/>
                      <a:pt x="0" y="15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6"/>
                      <a:pt x="1" y="26"/>
                      <a:pt x="1" y="26"/>
                    </a:cubicBezTo>
                    <a:cubicBezTo>
                      <a:pt x="6" y="27"/>
                      <a:pt x="6" y="27"/>
                      <a:pt x="6" y="27"/>
                    </a:cubicBezTo>
                    <a:cubicBezTo>
                      <a:pt x="13" y="27"/>
                      <a:pt x="13" y="27"/>
                      <a:pt x="13" y="27"/>
                    </a:cubicBezTo>
                    <a:cubicBezTo>
                      <a:pt x="20" y="27"/>
                      <a:pt x="20" y="27"/>
                      <a:pt x="20" y="27"/>
                    </a:cubicBezTo>
                    <a:cubicBezTo>
                      <a:pt x="27" y="28"/>
                      <a:pt x="27" y="28"/>
                      <a:pt x="27" y="28"/>
                    </a:cubicBezTo>
                    <a:cubicBezTo>
                      <a:pt x="36" y="30"/>
                      <a:pt x="36" y="30"/>
                      <a:pt x="36" y="30"/>
                    </a:cubicBezTo>
                    <a:cubicBezTo>
                      <a:pt x="42" y="33"/>
                      <a:pt x="42" y="33"/>
                      <a:pt x="42" y="33"/>
                    </a:cubicBezTo>
                    <a:cubicBezTo>
                      <a:pt x="46" y="34"/>
                      <a:pt x="46" y="34"/>
                      <a:pt x="46" y="34"/>
                    </a:cubicBezTo>
                    <a:cubicBezTo>
                      <a:pt x="52" y="36"/>
                      <a:pt x="52" y="36"/>
                      <a:pt x="52" y="36"/>
                    </a:cubicBezTo>
                    <a:cubicBezTo>
                      <a:pt x="57" y="37"/>
                      <a:pt x="57" y="37"/>
                      <a:pt x="57" y="37"/>
                    </a:cubicBezTo>
                    <a:cubicBezTo>
                      <a:pt x="61" y="39"/>
                      <a:pt x="61" y="39"/>
                      <a:pt x="61" y="39"/>
                    </a:cubicBezTo>
                    <a:cubicBezTo>
                      <a:pt x="84" y="61"/>
                      <a:pt x="84" y="61"/>
                      <a:pt x="84" y="61"/>
                    </a:cubicBezTo>
                    <a:cubicBezTo>
                      <a:pt x="88" y="62"/>
                      <a:pt x="88" y="62"/>
                      <a:pt x="88" y="62"/>
                    </a:cubicBezTo>
                    <a:cubicBezTo>
                      <a:pt x="95" y="62"/>
                      <a:pt x="95" y="62"/>
                      <a:pt x="95" y="62"/>
                    </a:cubicBezTo>
                    <a:cubicBezTo>
                      <a:pt x="102" y="62"/>
                      <a:pt x="102" y="62"/>
                      <a:pt x="102" y="62"/>
                    </a:cubicBezTo>
                    <a:cubicBezTo>
                      <a:pt x="102" y="62"/>
                      <a:pt x="104" y="61"/>
                      <a:pt x="104" y="63"/>
                    </a:cubicBezTo>
                    <a:cubicBezTo>
                      <a:pt x="105" y="65"/>
                      <a:pt x="106" y="67"/>
                      <a:pt x="106" y="67"/>
                    </a:cubicBezTo>
                    <a:cubicBezTo>
                      <a:pt x="105" y="71"/>
                      <a:pt x="105" y="71"/>
                      <a:pt x="105" y="71"/>
                    </a:cubicBezTo>
                    <a:cubicBezTo>
                      <a:pt x="104" y="74"/>
                      <a:pt x="104" y="74"/>
                      <a:pt x="104" y="74"/>
                    </a:cubicBezTo>
                    <a:cubicBezTo>
                      <a:pt x="100" y="78"/>
                      <a:pt x="100" y="78"/>
                      <a:pt x="100" y="78"/>
                    </a:cubicBezTo>
                    <a:cubicBezTo>
                      <a:pt x="98" y="82"/>
                      <a:pt x="98" y="82"/>
                      <a:pt x="98" y="82"/>
                    </a:cubicBezTo>
                    <a:cubicBezTo>
                      <a:pt x="102" y="83"/>
                      <a:pt x="102" y="83"/>
                      <a:pt x="102" y="83"/>
                    </a:cubicBezTo>
                    <a:cubicBezTo>
                      <a:pt x="106" y="84"/>
                      <a:pt x="106" y="84"/>
                      <a:pt x="106" y="84"/>
                    </a:cubicBezTo>
                    <a:cubicBezTo>
                      <a:pt x="109" y="81"/>
                      <a:pt x="109" y="81"/>
                      <a:pt x="109" y="81"/>
                    </a:cubicBezTo>
                    <a:cubicBezTo>
                      <a:pt x="114" y="76"/>
                      <a:pt x="114" y="76"/>
                      <a:pt x="114" y="76"/>
                    </a:cubicBezTo>
                    <a:cubicBezTo>
                      <a:pt x="119" y="72"/>
                      <a:pt x="119" y="72"/>
                      <a:pt x="119" y="72"/>
                    </a:cubicBezTo>
                    <a:cubicBezTo>
                      <a:pt x="127" y="67"/>
                      <a:pt x="127" y="67"/>
                      <a:pt x="127" y="67"/>
                    </a:cubicBezTo>
                    <a:cubicBezTo>
                      <a:pt x="127" y="67"/>
                      <a:pt x="130" y="65"/>
                      <a:pt x="130" y="64"/>
                    </a:cubicBezTo>
                    <a:cubicBezTo>
                      <a:pt x="130" y="63"/>
                      <a:pt x="132" y="55"/>
                      <a:pt x="132" y="55"/>
                    </a:cubicBezTo>
                    <a:cubicBezTo>
                      <a:pt x="134" y="48"/>
                      <a:pt x="134" y="48"/>
                      <a:pt x="134" y="48"/>
                    </a:cubicBezTo>
                    <a:cubicBezTo>
                      <a:pt x="135" y="40"/>
                      <a:pt x="135" y="40"/>
                      <a:pt x="135" y="40"/>
                    </a:cubicBezTo>
                    <a:cubicBezTo>
                      <a:pt x="135" y="33"/>
                      <a:pt x="135" y="33"/>
                      <a:pt x="135" y="33"/>
                    </a:cubicBezTo>
                    <a:cubicBezTo>
                      <a:pt x="135" y="24"/>
                      <a:pt x="135" y="24"/>
                      <a:pt x="135" y="24"/>
                    </a:cubicBezTo>
                    <a:cubicBezTo>
                      <a:pt x="135" y="24"/>
                      <a:pt x="135" y="18"/>
                      <a:pt x="135" y="17"/>
                    </a:cubicBezTo>
                    <a:cubicBezTo>
                      <a:pt x="135" y="16"/>
                      <a:pt x="134" y="9"/>
                      <a:pt x="134" y="9"/>
                    </a:cubicBezTo>
                    <a:cubicBezTo>
                      <a:pt x="133" y="5"/>
                      <a:pt x="133" y="5"/>
                      <a:pt x="133" y="5"/>
                    </a:cubicBezTo>
                    <a:cubicBezTo>
                      <a:pt x="128" y="0"/>
                      <a:pt x="128" y="0"/>
                      <a:pt x="128" y="0"/>
                    </a:cubicBezTo>
                    <a:cubicBezTo>
                      <a:pt x="123" y="0"/>
                      <a:pt x="123" y="0"/>
                      <a:pt x="123" y="0"/>
                    </a:cubicBezTo>
                    <a:cubicBezTo>
                      <a:pt x="118" y="2"/>
                      <a:pt x="118" y="2"/>
                      <a:pt x="118" y="2"/>
                    </a:cubicBezTo>
                    <a:cubicBezTo>
                      <a:pt x="116" y="4"/>
                      <a:pt x="116" y="4"/>
                      <a:pt x="116" y="4"/>
                    </a:cubicBezTo>
                    <a:cubicBezTo>
                      <a:pt x="113" y="5"/>
                      <a:pt x="113" y="5"/>
                      <a:pt x="113" y="5"/>
                    </a:cubicBezTo>
                    <a:cubicBezTo>
                      <a:pt x="108" y="6"/>
                      <a:pt x="108" y="6"/>
                      <a:pt x="108" y="6"/>
                    </a:cubicBezTo>
                    <a:cubicBezTo>
                      <a:pt x="105" y="5"/>
                      <a:pt x="105" y="5"/>
                      <a:pt x="105" y="5"/>
                    </a:cubicBezTo>
                    <a:cubicBezTo>
                      <a:pt x="103" y="3"/>
                      <a:pt x="103" y="3"/>
                      <a:pt x="103" y="3"/>
                    </a:cubicBezTo>
                    <a:cubicBezTo>
                      <a:pt x="101" y="1"/>
                      <a:pt x="101" y="1"/>
                      <a:pt x="101" y="1"/>
                    </a:cubicBezTo>
                    <a:cubicBezTo>
                      <a:pt x="96" y="1"/>
                      <a:pt x="96" y="1"/>
                      <a:pt x="96" y="1"/>
                    </a:cubicBezTo>
                    <a:cubicBezTo>
                      <a:pt x="92" y="1"/>
                      <a:pt x="92" y="1"/>
                      <a:pt x="92" y="1"/>
                    </a:cubicBezTo>
                    <a:cubicBezTo>
                      <a:pt x="86" y="2"/>
                      <a:pt x="86" y="2"/>
                      <a:pt x="86" y="2"/>
                    </a:cubicBezTo>
                    <a:cubicBezTo>
                      <a:pt x="82" y="2"/>
                      <a:pt x="82" y="2"/>
                      <a:pt x="82" y="2"/>
                    </a:cubicBezTo>
                    <a:cubicBezTo>
                      <a:pt x="78" y="6"/>
                      <a:pt x="78" y="6"/>
                      <a:pt x="78" y="6"/>
                    </a:cubicBezTo>
                    <a:cubicBezTo>
                      <a:pt x="75" y="8"/>
                      <a:pt x="75" y="8"/>
                      <a:pt x="75" y="8"/>
                    </a:cubicBezTo>
                    <a:cubicBezTo>
                      <a:pt x="70" y="8"/>
                      <a:pt x="70" y="8"/>
                      <a:pt x="70" y="8"/>
                    </a:cubicBezTo>
                    <a:cubicBezTo>
                      <a:pt x="68" y="10"/>
                      <a:pt x="68" y="10"/>
                      <a:pt x="68" y="10"/>
                    </a:cubicBezTo>
                    <a:cubicBezTo>
                      <a:pt x="65" y="14"/>
                      <a:pt x="65" y="14"/>
                      <a:pt x="65" y="14"/>
                    </a:cubicBezTo>
                    <a:cubicBezTo>
                      <a:pt x="64" y="17"/>
                      <a:pt x="64" y="17"/>
                      <a:pt x="64" y="17"/>
                    </a:cubicBezTo>
                    <a:cubicBezTo>
                      <a:pt x="60" y="17"/>
                      <a:pt x="60" y="17"/>
                      <a:pt x="60" y="17"/>
                    </a:cubicBezTo>
                    <a:cubicBezTo>
                      <a:pt x="55" y="17"/>
                      <a:pt x="55" y="17"/>
                      <a:pt x="55" y="17"/>
                    </a:cubicBezTo>
                    <a:cubicBezTo>
                      <a:pt x="51" y="16"/>
                      <a:pt x="51" y="16"/>
                      <a:pt x="51" y="16"/>
                    </a:cubicBezTo>
                    <a:cubicBezTo>
                      <a:pt x="44" y="16"/>
                      <a:pt x="44" y="16"/>
                      <a:pt x="44" y="16"/>
                    </a:cubicBezTo>
                    <a:cubicBezTo>
                      <a:pt x="38" y="14"/>
                      <a:pt x="38" y="14"/>
                      <a:pt x="38" y="14"/>
                    </a:cubicBezTo>
                    <a:cubicBezTo>
                      <a:pt x="32" y="12"/>
                      <a:pt x="32" y="12"/>
                      <a:pt x="32" y="12"/>
                    </a:cubicBezTo>
                    <a:cubicBezTo>
                      <a:pt x="27" y="11"/>
                      <a:pt x="27" y="11"/>
                      <a:pt x="27" y="11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19" y="10"/>
                      <a:pt x="19" y="10"/>
                      <a:pt x="19" y="10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5" y="8"/>
                      <a:pt x="5" y="8"/>
                      <a:pt x="5" y="8"/>
                    </a:cubicBezTo>
                    <a:lnTo>
                      <a:pt x="0" y="9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78" name="Freeform 25"/>
              <p:cNvSpPr>
                <a:spLocks/>
              </p:cNvSpPr>
              <p:nvPr/>
            </p:nvSpPr>
            <p:spPr bwMode="auto">
              <a:xfrm>
                <a:off x="8737600" y="4333875"/>
                <a:ext cx="769937" cy="646113"/>
              </a:xfrm>
              <a:custGeom>
                <a:avLst/>
                <a:gdLst>
                  <a:gd name="T0" fmla="*/ 7 w 205"/>
                  <a:gd name="T1" fmla="*/ 78 h 172"/>
                  <a:gd name="T2" fmla="*/ 16 w 205"/>
                  <a:gd name="T3" fmla="*/ 73 h 172"/>
                  <a:gd name="T4" fmla="*/ 25 w 205"/>
                  <a:gd name="T5" fmla="*/ 79 h 172"/>
                  <a:gd name="T6" fmla="*/ 39 w 205"/>
                  <a:gd name="T7" fmla="*/ 92 h 172"/>
                  <a:gd name="T8" fmla="*/ 41 w 205"/>
                  <a:gd name="T9" fmla="*/ 99 h 172"/>
                  <a:gd name="T10" fmla="*/ 49 w 205"/>
                  <a:gd name="T11" fmla="*/ 96 h 172"/>
                  <a:gd name="T12" fmla="*/ 55 w 205"/>
                  <a:gd name="T13" fmla="*/ 97 h 172"/>
                  <a:gd name="T14" fmla="*/ 60 w 205"/>
                  <a:gd name="T15" fmla="*/ 103 h 172"/>
                  <a:gd name="T16" fmla="*/ 69 w 205"/>
                  <a:gd name="T17" fmla="*/ 106 h 172"/>
                  <a:gd name="T18" fmla="*/ 77 w 205"/>
                  <a:gd name="T19" fmla="*/ 112 h 172"/>
                  <a:gd name="T20" fmla="*/ 85 w 205"/>
                  <a:gd name="T21" fmla="*/ 119 h 172"/>
                  <a:gd name="T22" fmla="*/ 93 w 205"/>
                  <a:gd name="T23" fmla="*/ 123 h 172"/>
                  <a:gd name="T24" fmla="*/ 99 w 205"/>
                  <a:gd name="T25" fmla="*/ 130 h 172"/>
                  <a:gd name="T26" fmla="*/ 106 w 205"/>
                  <a:gd name="T27" fmla="*/ 138 h 172"/>
                  <a:gd name="T28" fmla="*/ 113 w 205"/>
                  <a:gd name="T29" fmla="*/ 142 h 172"/>
                  <a:gd name="T30" fmla="*/ 115 w 205"/>
                  <a:gd name="T31" fmla="*/ 152 h 172"/>
                  <a:gd name="T32" fmla="*/ 109 w 205"/>
                  <a:gd name="T33" fmla="*/ 159 h 172"/>
                  <a:gd name="T34" fmla="*/ 111 w 205"/>
                  <a:gd name="T35" fmla="*/ 169 h 172"/>
                  <a:gd name="T36" fmla="*/ 123 w 205"/>
                  <a:gd name="T37" fmla="*/ 162 h 172"/>
                  <a:gd name="T38" fmla="*/ 131 w 205"/>
                  <a:gd name="T39" fmla="*/ 151 h 172"/>
                  <a:gd name="T40" fmla="*/ 136 w 205"/>
                  <a:gd name="T41" fmla="*/ 135 h 172"/>
                  <a:gd name="T42" fmla="*/ 139 w 205"/>
                  <a:gd name="T43" fmla="*/ 122 h 172"/>
                  <a:gd name="T44" fmla="*/ 145 w 205"/>
                  <a:gd name="T45" fmla="*/ 114 h 172"/>
                  <a:gd name="T46" fmla="*/ 153 w 205"/>
                  <a:gd name="T47" fmla="*/ 105 h 172"/>
                  <a:gd name="T48" fmla="*/ 157 w 205"/>
                  <a:gd name="T49" fmla="*/ 95 h 172"/>
                  <a:gd name="T50" fmla="*/ 165 w 205"/>
                  <a:gd name="T51" fmla="*/ 79 h 172"/>
                  <a:gd name="T52" fmla="*/ 172 w 205"/>
                  <a:gd name="T53" fmla="*/ 78 h 172"/>
                  <a:gd name="T54" fmla="*/ 176 w 205"/>
                  <a:gd name="T55" fmla="*/ 82 h 172"/>
                  <a:gd name="T56" fmla="*/ 182 w 205"/>
                  <a:gd name="T57" fmla="*/ 78 h 172"/>
                  <a:gd name="T58" fmla="*/ 186 w 205"/>
                  <a:gd name="T59" fmla="*/ 86 h 172"/>
                  <a:gd name="T60" fmla="*/ 179 w 205"/>
                  <a:gd name="T61" fmla="*/ 94 h 172"/>
                  <a:gd name="T62" fmla="*/ 169 w 205"/>
                  <a:gd name="T63" fmla="*/ 106 h 172"/>
                  <a:gd name="T64" fmla="*/ 160 w 205"/>
                  <a:gd name="T65" fmla="*/ 115 h 172"/>
                  <a:gd name="T66" fmla="*/ 148 w 205"/>
                  <a:gd name="T67" fmla="*/ 121 h 172"/>
                  <a:gd name="T68" fmla="*/ 145 w 205"/>
                  <a:gd name="T69" fmla="*/ 128 h 172"/>
                  <a:gd name="T70" fmla="*/ 151 w 205"/>
                  <a:gd name="T71" fmla="*/ 127 h 172"/>
                  <a:gd name="T72" fmla="*/ 163 w 205"/>
                  <a:gd name="T73" fmla="*/ 120 h 172"/>
                  <a:gd name="T74" fmla="*/ 175 w 205"/>
                  <a:gd name="T75" fmla="*/ 108 h 172"/>
                  <a:gd name="T76" fmla="*/ 189 w 205"/>
                  <a:gd name="T77" fmla="*/ 90 h 172"/>
                  <a:gd name="T78" fmla="*/ 199 w 205"/>
                  <a:gd name="T79" fmla="*/ 70 h 172"/>
                  <a:gd name="T80" fmla="*/ 205 w 205"/>
                  <a:gd name="T81" fmla="*/ 57 h 172"/>
                  <a:gd name="T82" fmla="*/ 198 w 205"/>
                  <a:gd name="T83" fmla="*/ 54 h 172"/>
                  <a:gd name="T84" fmla="*/ 200 w 205"/>
                  <a:gd name="T85" fmla="*/ 42 h 172"/>
                  <a:gd name="T86" fmla="*/ 203 w 205"/>
                  <a:gd name="T87" fmla="*/ 34 h 172"/>
                  <a:gd name="T88" fmla="*/ 188 w 205"/>
                  <a:gd name="T89" fmla="*/ 33 h 172"/>
                  <a:gd name="T90" fmla="*/ 176 w 205"/>
                  <a:gd name="T91" fmla="*/ 25 h 172"/>
                  <a:gd name="T92" fmla="*/ 167 w 205"/>
                  <a:gd name="T93" fmla="*/ 16 h 172"/>
                  <a:gd name="T94" fmla="*/ 153 w 205"/>
                  <a:gd name="T95" fmla="*/ 9 h 172"/>
                  <a:gd name="T96" fmla="*/ 135 w 205"/>
                  <a:gd name="T97" fmla="*/ 5 h 172"/>
                  <a:gd name="T98" fmla="*/ 112 w 205"/>
                  <a:gd name="T99" fmla="*/ 0 h 172"/>
                  <a:gd name="T100" fmla="*/ 89 w 205"/>
                  <a:gd name="T101" fmla="*/ 0 h 172"/>
                  <a:gd name="T102" fmla="*/ 79 w 205"/>
                  <a:gd name="T103" fmla="*/ 8 h 172"/>
                  <a:gd name="T104" fmla="*/ 66 w 205"/>
                  <a:gd name="T105" fmla="*/ 15 h 172"/>
                  <a:gd name="T106" fmla="*/ 56 w 205"/>
                  <a:gd name="T107" fmla="*/ 21 h 172"/>
                  <a:gd name="T108" fmla="*/ 2 w 205"/>
                  <a:gd name="T109" fmla="*/ 79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205" h="172">
                    <a:moveTo>
                      <a:pt x="2" y="79"/>
                    </a:moveTo>
                    <a:cubicBezTo>
                      <a:pt x="7" y="78"/>
                      <a:pt x="7" y="78"/>
                      <a:pt x="7" y="78"/>
                    </a:cubicBezTo>
                    <a:cubicBezTo>
                      <a:pt x="11" y="75"/>
                      <a:pt x="11" y="75"/>
                      <a:pt x="11" y="75"/>
                    </a:cubicBezTo>
                    <a:cubicBezTo>
                      <a:pt x="16" y="73"/>
                      <a:pt x="16" y="73"/>
                      <a:pt x="16" y="73"/>
                    </a:cubicBezTo>
                    <a:cubicBezTo>
                      <a:pt x="21" y="74"/>
                      <a:pt x="21" y="74"/>
                      <a:pt x="21" y="74"/>
                    </a:cubicBezTo>
                    <a:cubicBezTo>
                      <a:pt x="25" y="79"/>
                      <a:pt x="25" y="79"/>
                      <a:pt x="25" y="79"/>
                    </a:cubicBezTo>
                    <a:cubicBezTo>
                      <a:pt x="33" y="85"/>
                      <a:pt x="33" y="85"/>
                      <a:pt x="33" y="85"/>
                    </a:cubicBezTo>
                    <a:cubicBezTo>
                      <a:pt x="39" y="92"/>
                      <a:pt x="39" y="92"/>
                      <a:pt x="39" y="92"/>
                    </a:cubicBezTo>
                    <a:cubicBezTo>
                      <a:pt x="39" y="96"/>
                      <a:pt x="39" y="96"/>
                      <a:pt x="39" y="96"/>
                    </a:cubicBezTo>
                    <a:cubicBezTo>
                      <a:pt x="41" y="99"/>
                      <a:pt x="41" y="99"/>
                      <a:pt x="41" y="99"/>
                    </a:cubicBezTo>
                    <a:cubicBezTo>
                      <a:pt x="45" y="98"/>
                      <a:pt x="45" y="98"/>
                      <a:pt x="45" y="98"/>
                    </a:cubicBezTo>
                    <a:cubicBezTo>
                      <a:pt x="49" y="96"/>
                      <a:pt x="49" y="96"/>
                      <a:pt x="49" y="96"/>
                    </a:cubicBezTo>
                    <a:cubicBezTo>
                      <a:pt x="52" y="94"/>
                      <a:pt x="52" y="94"/>
                      <a:pt x="52" y="94"/>
                    </a:cubicBezTo>
                    <a:cubicBezTo>
                      <a:pt x="55" y="97"/>
                      <a:pt x="55" y="97"/>
                      <a:pt x="55" y="97"/>
                    </a:cubicBezTo>
                    <a:cubicBezTo>
                      <a:pt x="57" y="99"/>
                      <a:pt x="57" y="99"/>
                      <a:pt x="57" y="99"/>
                    </a:cubicBezTo>
                    <a:cubicBezTo>
                      <a:pt x="60" y="103"/>
                      <a:pt x="60" y="103"/>
                      <a:pt x="60" y="103"/>
                    </a:cubicBezTo>
                    <a:cubicBezTo>
                      <a:pt x="64" y="107"/>
                      <a:pt x="64" y="107"/>
                      <a:pt x="64" y="107"/>
                    </a:cubicBezTo>
                    <a:cubicBezTo>
                      <a:pt x="69" y="106"/>
                      <a:pt x="69" y="106"/>
                      <a:pt x="69" y="106"/>
                    </a:cubicBezTo>
                    <a:cubicBezTo>
                      <a:pt x="73" y="110"/>
                      <a:pt x="73" y="110"/>
                      <a:pt x="73" y="110"/>
                    </a:cubicBezTo>
                    <a:cubicBezTo>
                      <a:pt x="77" y="112"/>
                      <a:pt x="77" y="112"/>
                      <a:pt x="77" y="112"/>
                    </a:cubicBezTo>
                    <a:cubicBezTo>
                      <a:pt x="81" y="115"/>
                      <a:pt x="81" y="115"/>
                      <a:pt x="81" y="115"/>
                    </a:cubicBezTo>
                    <a:cubicBezTo>
                      <a:pt x="85" y="119"/>
                      <a:pt x="85" y="119"/>
                      <a:pt x="85" y="119"/>
                    </a:cubicBezTo>
                    <a:cubicBezTo>
                      <a:pt x="88" y="123"/>
                      <a:pt x="88" y="123"/>
                      <a:pt x="88" y="123"/>
                    </a:cubicBezTo>
                    <a:cubicBezTo>
                      <a:pt x="93" y="123"/>
                      <a:pt x="93" y="123"/>
                      <a:pt x="93" y="123"/>
                    </a:cubicBezTo>
                    <a:cubicBezTo>
                      <a:pt x="98" y="127"/>
                      <a:pt x="98" y="127"/>
                      <a:pt x="98" y="127"/>
                    </a:cubicBezTo>
                    <a:cubicBezTo>
                      <a:pt x="99" y="130"/>
                      <a:pt x="99" y="130"/>
                      <a:pt x="99" y="130"/>
                    </a:cubicBezTo>
                    <a:cubicBezTo>
                      <a:pt x="102" y="133"/>
                      <a:pt x="102" y="133"/>
                      <a:pt x="102" y="133"/>
                    </a:cubicBezTo>
                    <a:cubicBezTo>
                      <a:pt x="106" y="138"/>
                      <a:pt x="106" y="138"/>
                      <a:pt x="106" y="138"/>
                    </a:cubicBezTo>
                    <a:cubicBezTo>
                      <a:pt x="106" y="138"/>
                      <a:pt x="107" y="138"/>
                      <a:pt x="108" y="139"/>
                    </a:cubicBezTo>
                    <a:cubicBezTo>
                      <a:pt x="109" y="139"/>
                      <a:pt x="113" y="142"/>
                      <a:pt x="113" y="142"/>
                    </a:cubicBezTo>
                    <a:cubicBezTo>
                      <a:pt x="115" y="145"/>
                      <a:pt x="115" y="145"/>
                      <a:pt x="115" y="145"/>
                    </a:cubicBezTo>
                    <a:cubicBezTo>
                      <a:pt x="115" y="152"/>
                      <a:pt x="115" y="152"/>
                      <a:pt x="115" y="152"/>
                    </a:cubicBezTo>
                    <a:cubicBezTo>
                      <a:pt x="113" y="155"/>
                      <a:pt x="113" y="155"/>
                      <a:pt x="113" y="155"/>
                    </a:cubicBezTo>
                    <a:cubicBezTo>
                      <a:pt x="113" y="155"/>
                      <a:pt x="109" y="158"/>
                      <a:pt x="109" y="159"/>
                    </a:cubicBezTo>
                    <a:cubicBezTo>
                      <a:pt x="109" y="160"/>
                      <a:pt x="108" y="172"/>
                      <a:pt x="108" y="172"/>
                    </a:cubicBezTo>
                    <a:cubicBezTo>
                      <a:pt x="111" y="169"/>
                      <a:pt x="111" y="169"/>
                      <a:pt x="111" y="169"/>
                    </a:cubicBezTo>
                    <a:cubicBezTo>
                      <a:pt x="116" y="166"/>
                      <a:pt x="116" y="166"/>
                      <a:pt x="116" y="166"/>
                    </a:cubicBezTo>
                    <a:cubicBezTo>
                      <a:pt x="123" y="162"/>
                      <a:pt x="123" y="162"/>
                      <a:pt x="123" y="162"/>
                    </a:cubicBezTo>
                    <a:cubicBezTo>
                      <a:pt x="126" y="157"/>
                      <a:pt x="126" y="157"/>
                      <a:pt x="126" y="157"/>
                    </a:cubicBezTo>
                    <a:cubicBezTo>
                      <a:pt x="131" y="151"/>
                      <a:pt x="131" y="151"/>
                      <a:pt x="131" y="151"/>
                    </a:cubicBezTo>
                    <a:cubicBezTo>
                      <a:pt x="133" y="143"/>
                      <a:pt x="133" y="143"/>
                      <a:pt x="133" y="143"/>
                    </a:cubicBezTo>
                    <a:cubicBezTo>
                      <a:pt x="136" y="135"/>
                      <a:pt x="136" y="135"/>
                      <a:pt x="136" y="135"/>
                    </a:cubicBezTo>
                    <a:cubicBezTo>
                      <a:pt x="139" y="130"/>
                      <a:pt x="139" y="130"/>
                      <a:pt x="139" y="130"/>
                    </a:cubicBezTo>
                    <a:cubicBezTo>
                      <a:pt x="139" y="122"/>
                      <a:pt x="139" y="122"/>
                      <a:pt x="139" y="122"/>
                    </a:cubicBezTo>
                    <a:cubicBezTo>
                      <a:pt x="142" y="117"/>
                      <a:pt x="142" y="117"/>
                      <a:pt x="142" y="117"/>
                    </a:cubicBezTo>
                    <a:cubicBezTo>
                      <a:pt x="145" y="114"/>
                      <a:pt x="145" y="114"/>
                      <a:pt x="145" y="114"/>
                    </a:cubicBezTo>
                    <a:cubicBezTo>
                      <a:pt x="146" y="107"/>
                      <a:pt x="146" y="107"/>
                      <a:pt x="146" y="107"/>
                    </a:cubicBezTo>
                    <a:cubicBezTo>
                      <a:pt x="153" y="105"/>
                      <a:pt x="153" y="105"/>
                      <a:pt x="153" y="105"/>
                    </a:cubicBezTo>
                    <a:cubicBezTo>
                      <a:pt x="156" y="103"/>
                      <a:pt x="156" y="103"/>
                      <a:pt x="156" y="103"/>
                    </a:cubicBezTo>
                    <a:cubicBezTo>
                      <a:pt x="157" y="95"/>
                      <a:pt x="157" y="95"/>
                      <a:pt x="157" y="95"/>
                    </a:cubicBezTo>
                    <a:cubicBezTo>
                      <a:pt x="161" y="92"/>
                      <a:pt x="161" y="92"/>
                      <a:pt x="161" y="92"/>
                    </a:cubicBezTo>
                    <a:cubicBezTo>
                      <a:pt x="165" y="79"/>
                      <a:pt x="165" y="79"/>
                      <a:pt x="165" y="79"/>
                    </a:cubicBezTo>
                    <a:cubicBezTo>
                      <a:pt x="168" y="77"/>
                      <a:pt x="168" y="77"/>
                      <a:pt x="168" y="77"/>
                    </a:cubicBezTo>
                    <a:cubicBezTo>
                      <a:pt x="172" y="78"/>
                      <a:pt x="172" y="78"/>
                      <a:pt x="172" y="78"/>
                    </a:cubicBezTo>
                    <a:cubicBezTo>
                      <a:pt x="172" y="81"/>
                      <a:pt x="172" y="81"/>
                      <a:pt x="172" y="81"/>
                    </a:cubicBezTo>
                    <a:cubicBezTo>
                      <a:pt x="176" y="82"/>
                      <a:pt x="176" y="82"/>
                      <a:pt x="176" y="82"/>
                    </a:cubicBezTo>
                    <a:cubicBezTo>
                      <a:pt x="178" y="79"/>
                      <a:pt x="178" y="79"/>
                      <a:pt x="178" y="79"/>
                    </a:cubicBezTo>
                    <a:cubicBezTo>
                      <a:pt x="182" y="78"/>
                      <a:pt x="182" y="78"/>
                      <a:pt x="182" y="78"/>
                    </a:cubicBezTo>
                    <a:cubicBezTo>
                      <a:pt x="187" y="78"/>
                      <a:pt x="187" y="78"/>
                      <a:pt x="187" y="78"/>
                    </a:cubicBezTo>
                    <a:cubicBezTo>
                      <a:pt x="186" y="86"/>
                      <a:pt x="186" y="86"/>
                      <a:pt x="186" y="86"/>
                    </a:cubicBezTo>
                    <a:cubicBezTo>
                      <a:pt x="183" y="89"/>
                      <a:pt x="183" y="89"/>
                      <a:pt x="183" y="89"/>
                    </a:cubicBezTo>
                    <a:cubicBezTo>
                      <a:pt x="179" y="94"/>
                      <a:pt x="179" y="94"/>
                      <a:pt x="179" y="94"/>
                    </a:cubicBezTo>
                    <a:cubicBezTo>
                      <a:pt x="173" y="100"/>
                      <a:pt x="173" y="100"/>
                      <a:pt x="173" y="100"/>
                    </a:cubicBezTo>
                    <a:cubicBezTo>
                      <a:pt x="169" y="106"/>
                      <a:pt x="169" y="106"/>
                      <a:pt x="169" y="106"/>
                    </a:cubicBezTo>
                    <a:cubicBezTo>
                      <a:pt x="167" y="110"/>
                      <a:pt x="167" y="110"/>
                      <a:pt x="167" y="110"/>
                    </a:cubicBezTo>
                    <a:cubicBezTo>
                      <a:pt x="160" y="115"/>
                      <a:pt x="160" y="115"/>
                      <a:pt x="160" y="115"/>
                    </a:cubicBezTo>
                    <a:cubicBezTo>
                      <a:pt x="153" y="119"/>
                      <a:pt x="153" y="119"/>
                      <a:pt x="153" y="119"/>
                    </a:cubicBezTo>
                    <a:cubicBezTo>
                      <a:pt x="153" y="119"/>
                      <a:pt x="149" y="121"/>
                      <a:pt x="148" y="121"/>
                    </a:cubicBezTo>
                    <a:cubicBezTo>
                      <a:pt x="147" y="122"/>
                      <a:pt x="145" y="124"/>
                      <a:pt x="145" y="124"/>
                    </a:cubicBezTo>
                    <a:cubicBezTo>
                      <a:pt x="145" y="128"/>
                      <a:pt x="145" y="128"/>
                      <a:pt x="145" y="128"/>
                    </a:cubicBezTo>
                    <a:cubicBezTo>
                      <a:pt x="148" y="127"/>
                      <a:pt x="148" y="127"/>
                      <a:pt x="148" y="127"/>
                    </a:cubicBezTo>
                    <a:cubicBezTo>
                      <a:pt x="151" y="127"/>
                      <a:pt x="151" y="127"/>
                      <a:pt x="151" y="127"/>
                    </a:cubicBezTo>
                    <a:cubicBezTo>
                      <a:pt x="156" y="124"/>
                      <a:pt x="156" y="124"/>
                      <a:pt x="156" y="124"/>
                    </a:cubicBezTo>
                    <a:cubicBezTo>
                      <a:pt x="163" y="120"/>
                      <a:pt x="163" y="120"/>
                      <a:pt x="163" y="120"/>
                    </a:cubicBezTo>
                    <a:cubicBezTo>
                      <a:pt x="169" y="114"/>
                      <a:pt x="169" y="114"/>
                      <a:pt x="169" y="114"/>
                    </a:cubicBezTo>
                    <a:cubicBezTo>
                      <a:pt x="175" y="108"/>
                      <a:pt x="175" y="108"/>
                      <a:pt x="175" y="108"/>
                    </a:cubicBezTo>
                    <a:cubicBezTo>
                      <a:pt x="181" y="101"/>
                      <a:pt x="181" y="101"/>
                      <a:pt x="181" y="101"/>
                    </a:cubicBezTo>
                    <a:cubicBezTo>
                      <a:pt x="189" y="90"/>
                      <a:pt x="189" y="90"/>
                      <a:pt x="189" y="90"/>
                    </a:cubicBezTo>
                    <a:cubicBezTo>
                      <a:pt x="194" y="81"/>
                      <a:pt x="194" y="81"/>
                      <a:pt x="194" y="81"/>
                    </a:cubicBezTo>
                    <a:cubicBezTo>
                      <a:pt x="199" y="70"/>
                      <a:pt x="199" y="70"/>
                      <a:pt x="199" y="70"/>
                    </a:cubicBezTo>
                    <a:cubicBezTo>
                      <a:pt x="201" y="64"/>
                      <a:pt x="201" y="64"/>
                      <a:pt x="201" y="64"/>
                    </a:cubicBezTo>
                    <a:cubicBezTo>
                      <a:pt x="205" y="57"/>
                      <a:pt x="205" y="57"/>
                      <a:pt x="205" y="57"/>
                    </a:cubicBezTo>
                    <a:cubicBezTo>
                      <a:pt x="202" y="55"/>
                      <a:pt x="202" y="55"/>
                      <a:pt x="202" y="55"/>
                    </a:cubicBezTo>
                    <a:cubicBezTo>
                      <a:pt x="198" y="54"/>
                      <a:pt x="198" y="54"/>
                      <a:pt x="198" y="54"/>
                    </a:cubicBezTo>
                    <a:cubicBezTo>
                      <a:pt x="197" y="48"/>
                      <a:pt x="197" y="48"/>
                      <a:pt x="197" y="48"/>
                    </a:cubicBezTo>
                    <a:cubicBezTo>
                      <a:pt x="200" y="42"/>
                      <a:pt x="200" y="42"/>
                      <a:pt x="200" y="42"/>
                    </a:cubicBezTo>
                    <a:cubicBezTo>
                      <a:pt x="203" y="36"/>
                      <a:pt x="203" y="36"/>
                      <a:pt x="203" y="36"/>
                    </a:cubicBezTo>
                    <a:cubicBezTo>
                      <a:pt x="203" y="34"/>
                      <a:pt x="203" y="34"/>
                      <a:pt x="203" y="34"/>
                    </a:cubicBezTo>
                    <a:cubicBezTo>
                      <a:pt x="194" y="34"/>
                      <a:pt x="194" y="34"/>
                      <a:pt x="194" y="34"/>
                    </a:cubicBezTo>
                    <a:cubicBezTo>
                      <a:pt x="188" y="33"/>
                      <a:pt x="188" y="33"/>
                      <a:pt x="188" y="33"/>
                    </a:cubicBezTo>
                    <a:cubicBezTo>
                      <a:pt x="182" y="31"/>
                      <a:pt x="182" y="31"/>
                      <a:pt x="182" y="31"/>
                    </a:cubicBezTo>
                    <a:cubicBezTo>
                      <a:pt x="176" y="25"/>
                      <a:pt x="176" y="25"/>
                      <a:pt x="176" y="25"/>
                    </a:cubicBezTo>
                    <a:cubicBezTo>
                      <a:pt x="172" y="20"/>
                      <a:pt x="172" y="20"/>
                      <a:pt x="172" y="20"/>
                    </a:cubicBezTo>
                    <a:cubicBezTo>
                      <a:pt x="167" y="16"/>
                      <a:pt x="167" y="16"/>
                      <a:pt x="167" y="16"/>
                    </a:cubicBezTo>
                    <a:cubicBezTo>
                      <a:pt x="167" y="16"/>
                      <a:pt x="161" y="12"/>
                      <a:pt x="160" y="11"/>
                    </a:cubicBezTo>
                    <a:cubicBezTo>
                      <a:pt x="159" y="10"/>
                      <a:pt x="153" y="9"/>
                      <a:pt x="153" y="9"/>
                    </a:cubicBezTo>
                    <a:cubicBezTo>
                      <a:pt x="153" y="9"/>
                      <a:pt x="146" y="6"/>
                      <a:pt x="144" y="6"/>
                    </a:cubicBezTo>
                    <a:cubicBezTo>
                      <a:pt x="142" y="6"/>
                      <a:pt x="137" y="6"/>
                      <a:pt x="135" y="5"/>
                    </a:cubicBezTo>
                    <a:cubicBezTo>
                      <a:pt x="133" y="4"/>
                      <a:pt x="125" y="3"/>
                      <a:pt x="124" y="2"/>
                    </a:cubicBezTo>
                    <a:cubicBezTo>
                      <a:pt x="123" y="2"/>
                      <a:pt x="118" y="0"/>
                      <a:pt x="112" y="0"/>
                    </a:cubicBezTo>
                    <a:cubicBezTo>
                      <a:pt x="106" y="0"/>
                      <a:pt x="99" y="0"/>
                      <a:pt x="96" y="0"/>
                    </a:cubicBezTo>
                    <a:cubicBezTo>
                      <a:pt x="94" y="0"/>
                      <a:pt x="89" y="0"/>
                      <a:pt x="89" y="0"/>
                    </a:cubicBezTo>
                    <a:cubicBezTo>
                      <a:pt x="85" y="4"/>
                      <a:pt x="85" y="4"/>
                      <a:pt x="85" y="4"/>
                    </a:cubicBezTo>
                    <a:cubicBezTo>
                      <a:pt x="79" y="8"/>
                      <a:pt x="79" y="8"/>
                      <a:pt x="79" y="8"/>
                    </a:cubicBezTo>
                    <a:cubicBezTo>
                      <a:pt x="72" y="11"/>
                      <a:pt x="72" y="11"/>
                      <a:pt x="72" y="11"/>
                    </a:cubicBezTo>
                    <a:cubicBezTo>
                      <a:pt x="66" y="15"/>
                      <a:pt x="66" y="15"/>
                      <a:pt x="66" y="15"/>
                    </a:cubicBezTo>
                    <a:cubicBezTo>
                      <a:pt x="61" y="18"/>
                      <a:pt x="61" y="18"/>
                      <a:pt x="61" y="18"/>
                    </a:cubicBezTo>
                    <a:cubicBezTo>
                      <a:pt x="56" y="21"/>
                      <a:pt x="56" y="21"/>
                      <a:pt x="56" y="21"/>
                    </a:cubicBezTo>
                    <a:cubicBezTo>
                      <a:pt x="0" y="78"/>
                      <a:pt x="0" y="78"/>
                      <a:pt x="0" y="78"/>
                    </a:cubicBezTo>
                    <a:lnTo>
                      <a:pt x="2" y="79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</p:grpSp>
        <p:grpSp>
          <p:nvGrpSpPr>
            <p:cNvPr id="50" name="Grupo 77"/>
            <p:cNvGrpSpPr/>
            <p:nvPr/>
          </p:nvGrpSpPr>
          <p:grpSpPr>
            <a:xfrm>
              <a:off x="9842500" y="2476726"/>
              <a:ext cx="1330325" cy="1692275"/>
              <a:chOff x="9674225" y="1719263"/>
              <a:chExt cx="1330325" cy="1692275"/>
            </a:xfrm>
            <a:solidFill>
              <a:srgbClr val="0099FF"/>
            </a:solidFill>
          </p:grpSpPr>
          <p:sp>
            <p:nvSpPr>
              <p:cNvPr id="67" name="Freeform 14"/>
              <p:cNvSpPr>
                <a:spLocks/>
              </p:cNvSpPr>
              <p:nvPr/>
            </p:nvSpPr>
            <p:spPr bwMode="auto">
              <a:xfrm>
                <a:off x="9674225" y="1719263"/>
                <a:ext cx="631825" cy="892175"/>
              </a:xfrm>
              <a:custGeom>
                <a:avLst/>
                <a:gdLst>
                  <a:gd name="T0" fmla="*/ 65 w 168"/>
                  <a:gd name="T1" fmla="*/ 0 h 237"/>
                  <a:gd name="T2" fmla="*/ 74 w 168"/>
                  <a:gd name="T3" fmla="*/ 5 h 237"/>
                  <a:gd name="T4" fmla="*/ 85 w 168"/>
                  <a:gd name="T5" fmla="*/ 7 h 237"/>
                  <a:gd name="T6" fmla="*/ 95 w 168"/>
                  <a:gd name="T7" fmla="*/ 16 h 237"/>
                  <a:gd name="T8" fmla="*/ 100 w 168"/>
                  <a:gd name="T9" fmla="*/ 27 h 237"/>
                  <a:gd name="T10" fmla="*/ 94 w 168"/>
                  <a:gd name="T11" fmla="*/ 37 h 237"/>
                  <a:gd name="T12" fmla="*/ 93 w 168"/>
                  <a:gd name="T13" fmla="*/ 47 h 237"/>
                  <a:gd name="T14" fmla="*/ 100 w 168"/>
                  <a:gd name="T15" fmla="*/ 49 h 237"/>
                  <a:gd name="T16" fmla="*/ 108 w 168"/>
                  <a:gd name="T17" fmla="*/ 41 h 237"/>
                  <a:gd name="T18" fmla="*/ 114 w 168"/>
                  <a:gd name="T19" fmla="*/ 38 h 237"/>
                  <a:gd name="T20" fmla="*/ 127 w 168"/>
                  <a:gd name="T21" fmla="*/ 35 h 237"/>
                  <a:gd name="T22" fmla="*/ 134 w 168"/>
                  <a:gd name="T23" fmla="*/ 32 h 237"/>
                  <a:gd name="T24" fmla="*/ 145 w 168"/>
                  <a:gd name="T25" fmla="*/ 36 h 237"/>
                  <a:gd name="T26" fmla="*/ 155 w 168"/>
                  <a:gd name="T27" fmla="*/ 41 h 237"/>
                  <a:gd name="T28" fmla="*/ 168 w 168"/>
                  <a:gd name="T29" fmla="*/ 44 h 237"/>
                  <a:gd name="T30" fmla="*/ 164 w 168"/>
                  <a:gd name="T31" fmla="*/ 52 h 237"/>
                  <a:gd name="T32" fmla="*/ 157 w 168"/>
                  <a:gd name="T33" fmla="*/ 56 h 237"/>
                  <a:gd name="T34" fmla="*/ 146 w 168"/>
                  <a:gd name="T35" fmla="*/ 64 h 237"/>
                  <a:gd name="T36" fmla="*/ 139 w 168"/>
                  <a:gd name="T37" fmla="*/ 76 h 237"/>
                  <a:gd name="T38" fmla="*/ 141 w 168"/>
                  <a:gd name="T39" fmla="*/ 99 h 237"/>
                  <a:gd name="T40" fmla="*/ 136 w 168"/>
                  <a:gd name="T41" fmla="*/ 116 h 237"/>
                  <a:gd name="T42" fmla="*/ 135 w 168"/>
                  <a:gd name="T43" fmla="*/ 128 h 237"/>
                  <a:gd name="T44" fmla="*/ 139 w 168"/>
                  <a:gd name="T45" fmla="*/ 140 h 237"/>
                  <a:gd name="T46" fmla="*/ 130 w 168"/>
                  <a:gd name="T47" fmla="*/ 144 h 237"/>
                  <a:gd name="T48" fmla="*/ 119 w 168"/>
                  <a:gd name="T49" fmla="*/ 143 h 237"/>
                  <a:gd name="T50" fmla="*/ 110 w 168"/>
                  <a:gd name="T51" fmla="*/ 145 h 237"/>
                  <a:gd name="T52" fmla="*/ 100 w 168"/>
                  <a:gd name="T53" fmla="*/ 155 h 237"/>
                  <a:gd name="T54" fmla="*/ 88 w 168"/>
                  <a:gd name="T55" fmla="*/ 163 h 237"/>
                  <a:gd name="T56" fmla="*/ 71 w 168"/>
                  <a:gd name="T57" fmla="*/ 172 h 237"/>
                  <a:gd name="T58" fmla="*/ 67 w 168"/>
                  <a:gd name="T59" fmla="*/ 184 h 237"/>
                  <a:gd name="T60" fmla="*/ 61 w 168"/>
                  <a:gd name="T61" fmla="*/ 197 h 237"/>
                  <a:gd name="T62" fmla="*/ 59 w 168"/>
                  <a:gd name="T63" fmla="*/ 215 h 237"/>
                  <a:gd name="T64" fmla="*/ 62 w 168"/>
                  <a:gd name="T65" fmla="*/ 223 h 237"/>
                  <a:gd name="T66" fmla="*/ 58 w 168"/>
                  <a:gd name="T67" fmla="*/ 237 h 237"/>
                  <a:gd name="T68" fmla="*/ 49 w 168"/>
                  <a:gd name="T69" fmla="*/ 233 h 237"/>
                  <a:gd name="T70" fmla="*/ 45 w 168"/>
                  <a:gd name="T71" fmla="*/ 218 h 237"/>
                  <a:gd name="T72" fmla="*/ 36 w 168"/>
                  <a:gd name="T73" fmla="*/ 207 h 237"/>
                  <a:gd name="T74" fmla="*/ 40 w 168"/>
                  <a:gd name="T75" fmla="*/ 194 h 237"/>
                  <a:gd name="T76" fmla="*/ 48 w 168"/>
                  <a:gd name="T77" fmla="*/ 184 h 237"/>
                  <a:gd name="T78" fmla="*/ 46 w 168"/>
                  <a:gd name="T79" fmla="*/ 175 h 237"/>
                  <a:gd name="T80" fmla="*/ 28 w 168"/>
                  <a:gd name="T81" fmla="*/ 171 h 237"/>
                  <a:gd name="T82" fmla="*/ 19 w 168"/>
                  <a:gd name="T83" fmla="*/ 158 h 237"/>
                  <a:gd name="T84" fmla="*/ 23 w 168"/>
                  <a:gd name="T85" fmla="*/ 125 h 237"/>
                  <a:gd name="T86" fmla="*/ 20 w 168"/>
                  <a:gd name="T87" fmla="*/ 112 h 237"/>
                  <a:gd name="T88" fmla="*/ 1 w 168"/>
                  <a:gd name="T89" fmla="*/ 104 h 237"/>
                  <a:gd name="T90" fmla="*/ 7 w 168"/>
                  <a:gd name="T91" fmla="*/ 92 h 237"/>
                  <a:gd name="T92" fmla="*/ 21 w 168"/>
                  <a:gd name="T93" fmla="*/ 83 h 237"/>
                  <a:gd name="T94" fmla="*/ 33 w 168"/>
                  <a:gd name="T95" fmla="*/ 63 h 237"/>
                  <a:gd name="T96" fmla="*/ 44 w 168"/>
                  <a:gd name="T97" fmla="*/ 47 h 237"/>
                  <a:gd name="T98" fmla="*/ 47 w 168"/>
                  <a:gd name="T99" fmla="*/ 38 h 237"/>
                  <a:gd name="T100" fmla="*/ 49 w 168"/>
                  <a:gd name="T101" fmla="*/ 30 h 237"/>
                  <a:gd name="T102" fmla="*/ 54 w 168"/>
                  <a:gd name="T103" fmla="*/ 16 h 237"/>
                  <a:gd name="T104" fmla="*/ 58 w 168"/>
                  <a:gd name="T105" fmla="*/ 1 h 2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68" h="237">
                    <a:moveTo>
                      <a:pt x="59" y="0"/>
                    </a:moveTo>
                    <a:cubicBezTo>
                      <a:pt x="65" y="0"/>
                      <a:pt x="65" y="0"/>
                      <a:pt x="65" y="0"/>
                    </a:cubicBezTo>
                    <a:cubicBezTo>
                      <a:pt x="70" y="4"/>
                      <a:pt x="70" y="4"/>
                      <a:pt x="70" y="4"/>
                    </a:cubicBezTo>
                    <a:cubicBezTo>
                      <a:pt x="74" y="5"/>
                      <a:pt x="74" y="5"/>
                      <a:pt x="74" y="5"/>
                    </a:cubicBezTo>
                    <a:cubicBezTo>
                      <a:pt x="80" y="5"/>
                      <a:pt x="80" y="5"/>
                      <a:pt x="80" y="5"/>
                    </a:cubicBezTo>
                    <a:cubicBezTo>
                      <a:pt x="85" y="7"/>
                      <a:pt x="85" y="7"/>
                      <a:pt x="85" y="7"/>
                    </a:cubicBezTo>
                    <a:cubicBezTo>
                      <a:pt x="89" y="11"/>
                      <a:pt x="89" y="11"/>
                      <a:pt x="89" y="11"/>
                    </a:cubicBezTo>
                    <a:cubicBezTo>
                      <a:pt x="95" y="16"/>
                      <a:pt x="95" y="16"/>
                      <a:pt x="95" y="16"/>
                    </a:cubicBezTo>
                    <a:cubicBezTo>
                      <a:pt x="95" y="16"/>
                      <a:pt x="99" y="21"/>
                      <a:pt x="99" y="22"/>
                    </a:cubicBezTo>
                    <a:cubicBezTo>
                      <a:pt x="99" y="22"/>
                      <a:pt x="100" y="26"/>
                      <a:pt x="100" y="27"/>
                    </a:cubicBezTo>
                    <a:cubicBezTo>
                      <a:pt x="100" y="28"/>
                      <a:pt x="100" y="32"/>
                      <a:pt x="99" y="32"/>
                    </a:cubicBezTo>
                    <a:cubicBezTo>
                      <a:pt x="98" y="32"/>
                      <a:pt x="94" y="37"/>
                      <a:pt x="94" y="37"/>
                    </a:cubicBezTo>
                    <a:cubicBezTo>
                      <a:pt x="92" y="41"/>
                      <a:pt x="92" y="41"/>
                      <a:pt x="92" y="41"/>
                    </a:cubicBezTo>
                    <a:cubicBezTo>
                      <a:pt x="93" y="47"/>
                      <a:pt x="93" y="47"/>
                      <a:pt x="93" y="47"/>
                    </a:cubicBezTo>
                    <a:cubicBezTo>
                      <a:pt x="96" y="50"/>
                      <a:pt x="96" y="50"/>
                      <a:pt x="96" y="50"/>
                    </a:cubicBezTo>
                    <a:cubicBezTo>
                      <a:pt x="100" y="49"/>
                      <a:pt x="100" y="49"/>
                      <a:pt x="100" y="49"/>
                    </a:cubicBezTo>
                    <a:cubicBezTo>
                      <a:pt x="103" y="44"/>
                      <a:pt x="103" y="44"/>
                      <a:pt x="103" y="44"/>
                    </a:cubicBezTo>
                    <a:cubicBezTo>
                      <a:pt x="108" y="41"/>
                      <a:pt x="108" y="41"/>
                      <a:pt x="108" y="41"/>
                    </a:cubicBezTo>
                    <a:cubicBezTo>
                      <a:pt x="112" y="41"/>
                      <a:pt x="112" y="41"/>
                      <a:pt x="112" y="41"/>
                    </a:cubicBezTo>
                    <a:cubicBezTo>
                      <a:pt x="114" y="38"/>
                      <a:pt x="114" y="38"/>
                      <a:pt x="114" y="38"/>
                    </a:cubicBezTo>
                    <a:cubicBezTo>
                      <a:pt x="114" y="38"/>
                      <a:pt x="116" y="36"/>
                      <a:pt x="118" y="36"/>
                    </a:cubicBezTo>
                    <a:cubicBezTo>
                      <a:pt x="120" y="36"/>
                      <a:pt x="127" y="35"/>
                      <a:pt x="127" y="35"/>
                    </a:cubicBezTo>
                    <a:cubicBezTo>
                      <a:pt x="131" y="33"/>
                      <a:pt x="131" y="33"/>
                      <a:pt x="131" y="33"/>
                    </a:cubicBezTo>
                    <a:cubicBezTo>
                      <a:pt x="134" y="32"/>
                      <a:pt x="134" y="32"/>
                      <a:pt x="134" y="32"/>
                    </a:cubicBezTo>
                    <a:cubicBezTo>
                      <a:pt x="140" y="33"/>
                      <a:pt x="140" y="33"/>
                      <a:pt x="140" y="33"/>
                    </a:cubicBezTo>
                    <a:cubicBezTo>
                      <a:pt x="145" y="36"/>
                      <a:pt x="145" y="36"/>
                      <a:pt x="145" y="36"/>
                    </a:cubicBezTo>
                    <a:cubicBezTo>
                      <a:pt x="151" y="39"/>
                      <a:pt x="151" y="39"/>
                      <a:pt x="151" y="39"/>
                    </a:cubicBezTo>
                    <a:cubicBezTo>
                      <a:pt x="155" y="41"/>
                      <a:pt x="155" y="41"/>
                      <a:pt x="155" y="41"/>
                    </a:cubicBezTo>
                    <a:cubicBezTo>
                      <a:pt x="163" y="42"/>
                      <a:pt x="163" y="42"/>
                      <a:pt x="163" y="42"/>
                    </a:cubicBezTo>
                    <a:cubicBezTo>
                      <a:pt x="168" y="44"/>
                      <a:pt x="168" y="44"/>
                      <a:pt x="168" y="44"/>
                    </a:cubicBezTo>
                    <a:cubicBezTo>
                      <a:pt x="167" y="48"/>
                      <a:pt x="167" y="48"/>
                      <a:pt x="167" y="48"/>
                    </a:cubicBezTo>
                    <a:cubicBezTo>
                      <a:pt x="164" y="52"/>
                      <a:pt x="164" y="52"/>
                      <a:pt x="164" y="52"/>
                    </a:cubicBezTo>
                    <a:cubicBezTo>
                      <a:pt x="159" y="55"/>
                      <a:pt x="159" y="55"/>
                      <a:pt x="159" y="55"/>
                    </a:cubicBezTo>
                    <a:cubicBezTo>
                      <a:pt x="157" y="56"/>
                      <a:pt x="157" y="56"/>
                      <a:pt x="157" y="56"/>
                    </a:cubicBezTo>
                    <a:cubicBezTo>
                      <a:pt x="149" y="58"/>
                      <a:pt x="149" y="58"/>
                      <a:pt x="149" y="58"/>
                    </a:cubicBezTo>
                    <a:cubicBezTo>
                      <a:pt x="146" y="64"/>
                      <a:pt x="146" y="64"/>
                      <a:pt x="146" y="64"/>
                    </a:cubicBezTo>
                    <a:cubicBezTo>
                      <a:pt x="142" y="71"/>
                      <a:pt x="142" y="71"/>
                      <a:pt x="142" y="71"/>
                    </a:cubicBezTo>
                    <a:cubicBezTo>
                      <a:pt x="139" y="76"/>
                      <a:pt x="139" y="76"/>
                      <a:pt x="139" y="76"/>
                    </a:cubicBezTo>
                    <a:cubicBezTo>
                      <a:pt x="139" y="76"/>
                      <a:pt x="139" y="85"/>
                      <a:pt x="139" y="89"/>
                    </a:cubicBezTo>
                    <a:cubicBezTo>
                      <a:pt x="139" y="93"/>
                      <a:pt x="141" y="97"/>
                      <a:pt x="141" y="99"/>
                    </a:cubicBezTo>
                    <a:cubicBezTo>
                      <a:pt x="141" y="100"/>
                      <a:pt x="142" y="105"/>
                      <a:pt x="141" y="107"/>
                    </a:cubicBezTo>
                    <a:cubicBezTo>
                      <a:pt x="139" y="109"/>
                      <a:pt x="138" y="115"/>
                      <a:pt x="136" y="116"/>
                    </a:cubicBezTo>
                    <a:cubicBezTo>
                      <a:pt x="134" y="118"/>
                      <a:pt x="135" y="124"/>
                      <a:pt x="135" y="124"/>
                    </a:cubicBezTo>
                    <a:cubicBezTo>
                      <a:pt x="135" y="128"/>
                      <a:pt x="135" y="128"/>
                      <a:pt x="135" y="128"/>
                    </a:cubicBezTo>
                    <a:cubicBezTo>
                      <a:pt x="140" y="133"/>
                      <a:pt x="140" y="133"/>
                      <a:pt x="140" y="133"/>
                    </a:cubicBezTo>
                    <a:cubicBezTo>
                      <a:pt x="139" y="140"/>
                      <a:pt x="139" y="140"/>
                      <a:pt x="139" y="140"/>
                    </a:cubicBezTo>
                    <a:cubicBezTo>
                      <a:pt x="136" y="144"/>
                      <a:pt x="136" y="144"/>
                      <a:pt x="136" y="144"/>
                    </a:cubicBezTo>
                    <a:cubicBezTo>
                      <a:pt x="130" y="144"/>
                      <a:pt x="130" y="144"/>
                      <a:pt x="130" y="144"/>
                    </a:cubicBezTo>
                    <a:cubicBezTo>
                      <a:pt x="130" y="144"/>
                      <a:pt x="126" y="143"/>
                      <a:pt x="125" y="143"/>
                    </a:cubicBezTo>
                    <a:cubicBezTo>
                      <a:pt x="124" y="143"/>
                      <a:pt x="119" y="143"/>
                      <a:pt x="119" y="143"/>
                    </a:cubicBezTo>
                    <a:cubicBezTo>
                      <a:pt x="114" y="144"/>
                      <a:pt x="114" y="144"/>
                      <a:pt x="114" y="144"/>
                    </a:cubicBezTo>
                    <a:cubicBezTo>
                      <a:pt x="110" y="145"/>
                      <a:pt x="110" y="145"/>
                      <a:pt x="110" y="145"/>
                    </a:cubicBezTo>
                    <a:cubicBezTo>
                      <a:pt x="105" y="150"/>
                      <a:pt x="105" y="150"/>
                      <a:pt x="105" y="150"/>
                    </a:cubicBezTo>
                    <a:cubicBezTo>
                      <a:pt x="100" y="155"/>
                      <a:pt x="100" y="155"/>
                      <a:pt x="100" y="155"/>
                    </a:cubicBezTo>
                    <a:cubicBezTo>
                      <a:pt x="94" y="161"/>
                      <a:pt x="94" y="161"/>
                      <a:pt x="94" y="161"/>
                    </a:cubicBezTo>
                    <a:cubicBezTo>
                      <a:pt x="88" y="163"/>
                      <a:pt x="88" y="163"/>
                      <a:pt x="88" y="163"/>
                    </a:cubicBezTo>
                    <a:cubicBezTo>
                      <a:pt x="78" y="166"/>
                      <a:pt x="78" y="166"/>
                      <a:pt x="78" y="166"/>
                    </a:cubicBezTo>
                    <a:cubicBezTo>
                      <a:pt x="71" y="172"/>
                      <a:pt x="71" y="172"/>
                      <a:pt x="71" y="172"/>
                    </a:cubicBezTo>
                    <a:cubicBezTo>
                      <a:pt x="68" y="179"/>
                      <a:pt x="68" y="179"/>
                      <a:pt x="68" y="179"/>
                    </a:cubicBezTo>
                    <a:cubicBezTo>
                      <a:pt x="67" y="184"/>
                      <a:pt x="67" y="184"/>
                      <a:pt x="67" y="184"/>
                    </a:cubicBezTo>
                    <a:cubicBezTo>
                      <a:pt x="67" y="184"/>
                      <a:pt x="66" y="189"/>
                      <a:pt x="66" y="190"/>
                    </a:cubicBezTo>
                    <a:cubicBezTo>
                      <a:pt x="65" y="191"/>
                      <a:pt x="62" y="197"/>
                      <a:pt x="61" y="197"/>
                    </a:cubicBezTo>
                    <a:cubicBezTo>
                      <a:pt x="61" y="198"/>
                      <a:pt x="59" y="206"/>
                      <a:pt x="59" y="206"/>
                    </a:cubicBezTo>
                    <a:cubicBezTo>
                      <a:pt x="59" y="207"/>
                      <a:pt x="59" y="215"/>
                      <a:pt x="59" y="215"/>
                    </a:cubicBezTo>
                    <a:cubicBezTo>
                      <a:pt x="61" y="219"/>
                      <a:pt x="61" y="219"/>
                      <a:pt x="61" y="219"/>
                    </a:cubicBezTo>
                    <a:cubicBezTo>
                      <a:pt x="61" y="219"/>
                      <a:pt x="62" y="223"/>
                      <a:pt x="62" y="223"/>
                    </a:cubicBezTo>
                    <a:cubicBezTo>
                      <a:pt x="61" y="224"/>
                      <a:pt x="61" y="233"/>
                      <a:pt x="61" y="233"/>
                    </a:cubicBezTo>
                    <a:cubicBezTo>
                      <a:pt x="58" y="237"/>
                      <a:pt x="58" y="237"/>
                      <a:pt x="58" y="237"/>
                    </a:cubicBezTo>
                    <a:cubicBezTo>
                      <a:pt x="58" y="237"/>
                      <a:pt x="54" y="236"/>
                      <a:pt x="53" y="236"/>
                    </a:cubicBezTo>
                    <a:cubicBezTo>
                      <a:pt x="52" y="235"/>
                      <a:pt x="49" y="233"/>
                      <a:pt x="49" y="233"/>
                    </a:cubicBezTo>
                    <a:cubicBezTo>
                      <a:pt x="49" y="233"/>
                      <a:pt x="47" y="227"/>
                      <a:pt x="47" y="226"/>
                    </a:cubicBezTo>
                    <a:cubicBezTo>
                      <a:pt x="46" y="224"/>
                      <a:pt x="46" y="219"/>
                      <a:pt x="45" y="218"/>
                    </a:cubicBezTo>
                    <a:cubicBezTo>
                      <a:pt x="44" y="216"/>
                      <a:pt x="42" y="215"/>
                      <a:pt x="41" y="213"/>
                    </a:cubicBezTo>
                    <a:cubicBezTo>
                      <a:pt x="40" y="212"/>
                      <a:pt x="36" y="208"/>
                      <a:pt x="36" y="207"/>
                    </a:cubicBezTo>
                    <a:cubicBezTo>
                      <a:pt x="36" y="206"/>
                      <a:pt x="37" y="202"/>
                      <a:pt x="37" y="201"/>
                    </a:cubicBezTo>
                    <a:cubicBezTo>
                      <a:pt x="37" y="200"/>
                      <a:pt x="40" y="194"/>
                      <a:pt x="40" y="194"/>
                    </a:cubicBezTo>
                    <a:cubicBezTo>
                      <a:pt x="40" y="194"/>
                      <a:pt x="45" y="192"/>
                      <a:pt x="46" y="192"/>
                    </a:cubicBezTo>
                    <a:cubicBezTo>
                      <a:pt x="47" y="191"/>
                      <a:pt x="48" y="184"/>
                      <a:pt x="48" y="184"/>
                    </a:cubicBezTo>
                    <a:cubicBezTo>
                      <a:pt x="48" y="178"/>
                      <a:pt x="48" y="178"/>
                      <a:pt x="48" y="178"/>
                    </a:cubicBezTo>
                    <a:cubicBezTo>
                      <a:pt x="48" y="178"/>
                      <a:pt x="48" y="177"/>
                      <a:pt x="46" y="175"/>
                    </a:cubicBezTo>
                    <a:cubicBezTo>
                      <a:pt x="44" y="174"/>
                      <a:pt x="34" y="174"/>
                      <a:pt x="34" y="174"/>
                    </a:cubicBezTo>
                    <a:cubicBezTo>
                      <a:pt x="28" y="171"/>
                      <a:pt x="28" y="171"/>
                      <a:pt x="28" y="171"/>
                    </a:cubicBezTo>
                    <a:cubicBezTo>
                      <a:pt x="22" y="163"/>
                      <a:pt x="22" y="163"/>
                      <a:pt x="22" y="163"/>
                    </a:cubicBezTo>
                    <a:cubicBezTo>
                      <a:pt x="22" y="163"/>
                      <a:pt x="19" y="159"/>
                      <a:pt x="19" y="158"/>
                    </a:cubicBezTo>
                    <a:cubicBezTo>
                      <a:pt x="19" y="157"/>
                      <a:pt x="21" y="148"/>
                      <a:pt x="21" y="148"/>
                    </a:cubicBezTo>
                    <a:cubicBezTo>
                      <a:pt x="23" y="125"/>
                      <a:pt x="23" y="125"/>
                      <a:pt x="23" y="125"/>
                    </a:cubicBezTo>
                    <a:cubicBezTo>
                      <a:pt x="22" y="117"/>
                      <a:pt x="22" y="117"/>
                      <a:pt x="22" y="117"/>
                    </a:cubicBezTo>
                    <a:cubicBezTo>
                      <a:pt x="20" y="112"/>
                      <a:pt x="20" y="112"/>
                      <a:pt x="20" y="112"/>
                    </a:cubicBezTo>
                    <a:cubicBezTo>
                      <a:pt x="20" y="112"/>
                      <a:pt x="9" y="105"/>
                      <a:pt x="8" y="105"/>
                    </a:cubicBezTo>
                    <a:cubicBezTo>
                      <a:pt x="7" y="105"/>
                      <a:pt x="1" y="104"/>
                      <a:pt x="1" y="104"/>
                    </a:cubicBezTo>
                    <a:cubicBezTo>
                      <a:pt x="0" y="101"/>
                      <a:pt x="0" y="101"/>
                      <a:pt x="0" y="101"/>
                    </a:cubicBezTo>
                    <a:cubicBezTo>
                      <a:pt x="7" y="92"/>
                      <a:pt x="7" y="92"/>
                      <a:pt x="7" y="92"/>
                    </a:cubicBezTo>
                    <a:cubicBezTo>
                      <a:pt x="15" y="88"/>
                      <a:pt x="15" y="88"/>
                      <a:pt x="15" y="88"/>
                    </a:cubicBezTo>
                    <a:cubicBezTo>
                      <a:pt x="21" y="83"/>
                      <a:pt x="21" y="83"/>
                      <a:pt x="21" y="83"/>
                    </a:cubicBezTo>
                    <a:cubicBezTo>
                      <a:pt x="26" y="74"/>
                      <a:pt x="26" y="74"/>
                      <a:pt x="26" y="74"/>
                    </a:cubicBezTo>
                    <a:cubicBezTo>
                      <a:pt x="33" y="63"/>
                      <a:pt x="33" y="63"/>
                      <a:pt x="33" y="63"/>
                    </a:cubicBezTo>
                    <a:cubicBezTo>
                      <a:pt x="39" y="55"/>
                      <a:pt x="39" y="55"/>
                      <a:pt x="39" y="55"/>
                    </a:cubicBezTo>
                    <a:cubicBezTo>
                      <a:pt x="44" y="47"/>
                      <a:pt x="44" y="47"/>
                      <a:pt x="44" y="47"/>
                    </a:cubicBezTo>
                    <a:cubicBezTo>
                      <a:pt x="45" y="42"/>
                      <a:pt x="45" y="42"/>
                      <a:pt x="45" y="42"/>
                    </a:cubicBezTo>
                    <a:cubicBezTo>
                      <a:pt x="47" y="38"/>
                      <a:pt x="47" y="38"/>
                      <a:pt x="47" y="38"/>
                    </a:cubicBezTo>
                    <a:cubicBezTo>
                      <a:pt x="48" y="33"/>
                      <a:pt x="48" y="33"/>
                      <a:pt x="48" y="33"/>
                    </a:cubicBezTo>
                    <a:cubicBezTo>
                      <a:pt x="48" y="33"/>
                      <a:pt x="49" y="30"/>
                      <a:pt x="49" y="30"/>
                    </a:cubicBezTo>
                    <a:cubicBezTo>
                      <a:pt x="50" y="29"/>
                      <a:pt x="53" y="24"/>
                      <a:pt x="53" y="24"/>
                    </a:cubicBezTo>
                    <a:cubicBezTo>
                      <a:pt x="53" y="24"/>
                      <a:pt x="54" y="16"/>
                      <a:pt x="54" y="16"/>
                    </a:cubicBezTo>
                    <a:cubicBezTo>
                      <a:pt x="54" y="15"/>
                      <a:pt x="55" y="10"/>
                      <a:pt x="55" y="9"/>
                    </a:cubicBezTo>
                    <a:cubicBezTo>
                      <a:pt x="55" y="8"/>
                      <a:pt x="58" y="1"/>
                      <a:pt x="58" y="1"/>
                    </a:cubicBezTo>
                    <a:lnTo>
                      <a:pt x="59" y="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68" name="Freeform 27"/>
              <p:cNvSpPr>
                <a:spLocks/>
              </p:cNvSpPr>
              <p:nvPr/>
            </p:nvSpPr>
            <p:spPr bwMode="auto">
              <a:xfrm>
                <a:off x="9866313" y="2460625"/>
                <a:ext cx="871537" cy="950913"/>
              </a:xfrm>
              <a:custGeom>
                <a:avLst/>
                <a:gdLst>
                  <a:gd name="T0" fmla="*/ 4 w 232"/>
                  <a:gd name="T1" fmla="*/ 58 h 253"/>
                  <a:gd name="T2" fmla="*/ 17 w 232"/>
                  <a:gd name="T3" fmla="*/ 47 h 253"/>
                  <a:gd name="T4" fmla="*/ 27 w 232"/>
                  <a:gd name="T5" fmla="*/ 56 h 253"/>
                  <a:gd name="T6" fmla="*/ 41 w 232"/>
                  <a:gd name="T7" fmla="*/ 60 h 253"/>
                  <a:gd name="T8" fmla="*/ 58 w 232"/>
                  <a:gd name="T9" fmla="*/ 55 h 253"/>
                  <a:gd name="T10" fmla="*/ 72 w 232"/>
                  <a:gd name="T11" fmla="*/ 39 h 253"/>
                  <a:gd name="T12" fmla="*/ 73 w 232"/>
                  <a:gd name="T13" fmla="*/ 28 h 253"/>
                  <a:gd name="T14" fmla="*/ 79 w 232"/>
                  <a:gd name="T15" fmla="*/ 19 h 253"/>
                  <a:gd name="T16" fmla="*/ 92 w 232"/>
                  <a:gd name="T17" fmla="*/ 24 h 253"/>
                  <a:gd name="T18" fmla="*/ 111 w 232"/>
                  <a:gd name="T19" fmla="*/ 20 h 253"/>
                  <a:gd name="T20" fmla="*/ 129 w 232"/>
                  <a:gd name="T21" fmla="*/ 9 h 253"/>
                  <a:gd name="T22" fmla="*/ 143 w 232"/>
                  <a:gd name="T23" fmla="*/ 5 h 253"/>
                  <a:gd name="T24" fmla="*/ 146 w 232"/>
                  <a:gd name="T25" fmla="*/ 19 h 253"/>
                  <a:gd name="T26" fmla="*/ 163 w 232"/>
                  <a:gd name="T27" fmla="*/ 18 h 253"/>
                  <a:gd name="T28" fmla="*/ 177 w 232"/>
                  <a:gd name="T29" fmla="*/ 5 h 253"/>
                  <a:gd name="T30" fmla="*/ 188 w 232"/>
                  <a:gd name="T31" fmla="*/ 0 h 253"/>
                  <a:gd name="T32" fmla="*/ 200 w 232"/>
                  <a:gd name="T33" fmla="*/ 5 h 253"/>
                  <a:gd name="T34" fmla="*/ 213 w 232"/>
                  <a:gd name="T35" fmla="*/ 15 h 253"/>
                  <a:gd name="T36" fmla="*/ 218 w 232"/>
                  <a:gd name="T37" fmla="*/ 29 h 253"/>
                  <a:gd name="T38" fmla="*/ 224 w 232"/>
                  <a:gd name="T39" fmla="*/ 37 h 253"/>
                  <a:gd name="T40" fmla="*/ 216 w 232"/>
                  <a:gd name="T41" fmla="*/ 55 h 253"/>
                  <a:gd name="T42" fmla="*/ 219 w 232"/>
                  <a:gd name="T43" fmla="*/ 69 h 253"/>
                  <a:gd name="T44" fmla="*/ 232 w 232"/>
                  <a:gd name="T45" fmla="*/ 81 h 253"/>
                  <a:gd name="T46" fmla="*/ 216 w 232"/>
                  <a:gd name="T47" fmla="*/ 104 h 253"/>
                  <a:gd name="T48" fmla="*/ 206 w 232"/>
                  <a:gd name="T49" fmla="*/ 105 h 253"/>
                  <a:gd name="T50" fmla="*/ 195 w 232"/>
                  <a:gd name="T51" fmla="*/ 110 h 253"/>
                  <a:gd name="T52" fmla="*/ 193 w 232"/>
                  <a:gd name="T53" fmla="*/ 125 h 253"/>
                  <a:gd name="T54" fmla="*/ 191 w 232"/>
                  <a:gd name="T55" fmla="*/ 145 h 253"/>
                  <a:gd name="T56" fmla="*/ 191 w 232"/>
                  <a:gd name="T57" fmla="*/ 156 h 253"/>
                  <a:gd name="T58" fmla="*/ 192 w 232"/>
                  <a:gd name="T59" fmla="*/ 184 h 253"/>
                  <a:gd name="T60" fmla="*/ 193 w 232"/>
                  <a:gd name="T61" fmla="*/ 201 h 253"/>
                  <a:gd name="T62" fmla="*/ 188 w 232"/>
                  <a:gd name="T63" fmla="*/ 221 h 253"/>
                  <a:gd name="T64" fmla="*/ 187 w 232"/>
                  <a:gd name="T65" fmla="*/ 235 h 253"/>
                  <a:gd name="T66" fmla="*/ 175 w 232"/>
                  <a:gd name="T67" fmla="*/ 252 h 253"/>
                  <a:gd name="T68" fmla="*/ 164 w 232"/>
                  <a:gd name="T69" fmla="*/ 246 h 253"/>
                  <a:gd name="T70" fmla="*/ 157 w 232"/>
                  <a:gd name="T71" fmla="*/ 234 h 253"/>
                  <a:gd name="T72" fmla="*/ 161 w 232"/>
                  <a:gd name="T73" fmla="*/ 220 h 253"/>
                  <a:gd name="T74" fmla="*/ 172 w 232"/>
                  <a:gd name="T75" fmla="*/ 203 h 253"/>
                  <a:gd name="T76" fmla="*/ 157 w 232"/>
                  <a:gd name="T77" fmla="*/ 188 h 253"/>
                  <a:gd name="T78" fmla="*/ 137 w 232"/>
                  <a:gd name="T79" fmla="*/ 185 h 253"/>
                  <a:gd name="T80" fmla="*/ 127 w 232"/>
                  <a:gd name="T81" fmla="*/ 174 h 253"/>
                  <a:gd name="T82" fmla="*/ 111 w 232"/>
                  <a:gd name="T83" fmla="*/ 169 h 253"/>
                  <a:gd name="T84" fmla="*/ 92 w 232"/>
                  <a:gd name="T85" fmla="*/ 159 h 253"/>
                  <a:gd name="T86" fmla="*/ 77 w 232"/>
                  <a:gd name="T87" fmla="*/ 159 h 253"/>
                  <a:gd name="T88" fmla="*/ 69 w 232"/>
                  <a:gd name="T89" fmla="*/ 151 h 253"/>
                  <a:gd name="T90" fmla="*/ 54 w 232"/>
                  <a:gd name="T91" fmla="*/ 147 h 253"/>
                  <a:gd name="T92" fmla="*/ 31 w 232"/>
                  <a:gd name="T93" fmla="*/ 158 h 253"/>
                  <a:gd name="T94" fmla="*/ 13 w 232"/>
                  <a:gd name="T95" fmla="*/ 170 h 253"/>
                  <a:gd name="T96" fmla="*/ 9 w 232"/>
                  <a:gd name="T97" fmla="*/ 148 h 253"/>
                  <a:gd name="T98" fmla="*/ 6 w 232"/>
                  <a:gd name="T99" fmla="*/ 129 h 253"/>
                  <a:gd name="T100" fmla="*/ 5 w 232"/>
                  <a:gd name="T101" fmla="*/ 104 h 253"/>
                  <a:gd name="T102" fmla="*/ 8 w 232"/>
                  <a:gd name="T103" fmla="*/ 84 h 2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32" h="253">
                    <a:moveTo>
                      <a:pt x="0" y="73"/>
                    </a:moveTo>
                    <a:cubicBezTo>
                      <a:pt x="0" y="65"/>
                      <a:pt x="0" y="65"/>
                      <a:pt x="0" y="65"/>
                    </a:cubicBezTo>
                    <a:cubicBezTo>
                      <a:pt x="4" y="58"/>
                      <a:pt x="4" y="58"/>
                      <a:pt x="4" y="58"/>
                    </a:cubicBezTo>
                    <a:cubicBezTo>
                      <a:pt x="9" y="55"/>
                      <a:pt x="9" y="55"/>
                      <a:pt x="9" y="55"/>
                    </a:cubicBezTo>
                    <a:cubicBezTo>
                      <a:pt x="12" y="52"/>
                      <a:pt x="12" y="52"/>
                      <a:pt x="12" y="52"/>
                    </a:cubicBezTo>
                    <a:cubicBezTo>
                      <a:pt x="17" y="47"/>
                      <a:pt x="17" y="47"/>
                      <a:pt x="17" y="47"/>
                    </a:cubicBezTo>
                    <a:cubicBezTo>
                      <a:pt x="21" y="48"/>
                      <a:pt x="21" y="48"/>
                      <a:pt x="21" y="48"/>
                    </a:cubicBezTo>
                    <a:cubicBezTo>
                      <a:pt x="24" y="52"/>
                      <a:pt x="24" y="52"/>
                      <a:pt x="24" y="52"/>
                    </a:cubicBezTo>
                    <a:cubicBezTo>
                      <a:pt x="27" y="56"/>
                      <a:pt x="27" y="56"/>
                      <a:pt x="27" y="56"/>
                    </a:cubicBezTo>
                    <a:cubicBezTo>
                      <a:pt x="31" y="58"/>
                      <a:pt x="31" y="58"/>
                      <a:pt x="31" y="58"/>
                    </a:cubicBezTo>
                    <a:cubicBezTo>
                      <a:pt x="37" y="61"/>
                      <a:pt x="37" y="61"/>
                      <a:pt x="37" y="61"/>
                    </a:cubicBezTo>
                    <a:cubicBezTo>
                      <a:pt x="41" y="60"/>
                      <a:pt x="41" y="60"/>
                      <a:pt x="41" y="60"/>
                    </a:cubicBezTo>
                    <a:cubicBezTo>
                      <a:pt x="47" y="57"/>
                      <a:pt x="47" y="57"/>
                      <a:pt x="47" y="57"/>
                    </a:cubicBezTo>
                    <a:cubicBezTo>
                      <a:pt x="51" y="55"/>
                      <a:pt x="51" y="55"/>
                      <a:pt x="51" y="55"/>
                    </a:cubicBezTo>
                    <a:cubicBezTo>
                      <a:pt x="58" y="55"/>
                      <a:pt x="58" y="55"/>
                      <a:pt x="58" y="55"/>
                    </a:cubicBezTo>
                    <a:cubicBezTo>
                      <a:pt x="61" y="51"/>
                      <a:pt x="61" y="51"/>
                      <a:pt x="61" y="51"/>
                    </a:cubicBezTo>
                    <a:cubicBezTo>
                      <a:pt x="68" y="46"/>
                      <a:pt x="68" y="46"/>
                      <a:pt x="68" y="46"/>
                    </a:cubicBezTo>
                    <a:cubicBezTo>
                      <a:pt x="72" y="39"/>
                      <a:pt x="72" y="39"/>
                      <a:pt x="72" y="39"/>
                    </a:cubicBezTo>
                    <a:cubicBezTo>
                      <a:pt x="74" y="35"/>
                      <a:pt x="74" y="35"/>
                      <a:pt x="74" y="35"/>
                    </a:cubicBezTo>
                    <a:cubicBezTo>
                      <a:pt x="74" y="30"/>
                      <a:pt x="74" y="30"/>
                      <a:pt x="74" y="30"/>
                    </a:cubicBezTo>
                    <a:cubicBezTo>
                      <a:pt x="73" y="28"/>
                      <a:pt x="73" y="28"/>
                      <a:pt x="73" y="28"/>
                    </a:cubicBezTo>
                    <a:cubicBezTo>
                      <a:pt x="72" y="22"/>
                      <a:pt x="72" y="22"/>
                      <a:pt x="72" y="22"/>
                    </a:cubicBezTo>
                    <a:cubicBezTo>
                      <a:pt x="75" y="19"/>
                      <a:pt x="75" y="19"/>
                      <a:pt x="75" y="19"/>
                    </a:cubicBezTo>
                    <a:cubicBezTo>
                      <a:pt x="79" y="19"/>
                      <a:pt x="79" y="19"/>
                      <a:pt x="79" y="19"/>
                    </a:cubicBezTo>
                    <a:cubicBezTo>
                      <a:pt x="82" y="21"/>
                      <a:pt x="82" y="21"/>
                      <a:pt x="82" y="21"/>
                    </a:cubicBezTo>
                    <a:cubicBezTo>
                      <a:pt x="82" y="21"/>
                      <a:pt x="87" y="21"/>
                      <a:pt x="89" y="21"/>
                    </a:cubicBezTo>
                    <a:cubicBezTo>
                      <a:pt x="91" y="21"/>
                      <a:pt x="92" y="24"/>
                      <a:pt x="92" y="24"/>
                    </a:cubicBezTo>
                    <a:cubicBezTo>
                      <a:pt x="99" y="24"/>
                      <a:pt x="99" y="24"/>
                      <a:pt x="99" y="24"/>
                    </a:cubicBezTo>
                    <a:cubicBezTo>
                      <a:pt x="104" y="22"/>
                      <a:pt x="104" y="22"/>
                      <a:pt x="104" y="22"/>
                    </a:cubicBezTo>
                    <a:cubicBezTo>
                      <a:pt x="111" y="20"/>
                      <a:pt x="111" y="20"/>
                      <a:pt x="111" y="20"/>
                    </a:cubicBezTo>
                    <a:cubicBezTo>
                      <a:pt x="119" y="18"/>
                      <a:pt x="119" y="18"/>
                      <a:pt x="119" y="18"/>
                    </a:cubicBezTo>
                    <a:cubicBezTo>
                      <a:pt x="125" y="15"/>
                      <a:pt x="125" y="15"/>
                      <a:pt x="125" y="15"/>
                    </a:cubicBezTo>
                    <a:cubicBezTo>
                      <a:pt x="129" y="9"/>
                      <a:pt x="129" y="9"/>
                      <a:pt x="129" y="9"/>
                    </a:cubicBezTo>
                    <a:cubicBezTo>
                      <a:pt x="133" y="6"/>
                      <a:pt x="133" y="6"/>
                      <a:pt x="133" y="6"/>
                    </a:cubicBezTo>
                    <a:cubicBezTo>
                      <a:pt x="139" y="3"/>
                      <a:pt x="139" y="3"/>
                      <a:pt x="139" y="3"/>
                    </a:cubicBezTo>
                    <a:cubicBezTo>
                      <a:pt x="143" y="5"/>
                      <a:pt x="143" y="5"/>
                      <a:pt x="143" y="5"/>
                    </a:cubicBezTo>
                    <a:cubicBezTo>
                      <a:pt x="144" y="8"/>
                      <a:pt x="144" y="8"/>
                      <a:pt x="144" y="8"/>
                    </a:cubicBezTo>
                    <a:cubicBezTo>
                      <a:pt x="145" y="12"/>
                      <a:pt x="145" y="12"/>
                      <a:pt x="145" y="12"/>
                    </a:cubicBezTo>
                    <a:cubicBezTo>
                      <a:pt x="146" y="19"/>
                      <a:pt x="146" y="19"/>
                      <a:pt x="146" y="19"/>
                    </a:cubicBezTo>
                    <a:cubicBezTo>
                      <a:pt x="150" y="22"/>
                      <a:pt x="150" y="22"/>
                      <a:pt x="150" y="22"/>
                    </a:cubicBezTo>
                    <a:cubicBezTo>
                      <a:pt x="155" y="23"/>
                      <a:pt x="155" y="23"/>
                      <a:pt x="155" y="23"/>
                    </a:cubicBezTo>
                    <a:cubicBezTo>
                      <a:pt x="163" y="18"/>
                      <a:pt x="163" y="18"/>
                      <a:pt x="163" y="18"/>
                    </a:cubicBezTo>
                    <a:cubicBezTo>
                      <a:pt x="168" y="12"/>
                      <a:pt x="168" y="12"/>
                      <a:pt x="168" y="12"/>
                    </a:cubicBezTo>
                    <a:cubicBezTo>
                      <a:pt x="174" y="11"/>
                      <a:pt x="174" y="11"/>
                      <a:pt x="174" y="11"/>
                    </a:cubicBezTo>
                    <a:cubicBezTo>
                      <a:pt x="177" y="5"/>
                      <a:pt x="177" y="5"/>
                      <a:pt x="177" y="5"/>
                    </a:cubicBezTo>
                    <a:cubicBezTo>
                      <a:pt x="181" y="2"/>
                      <a:pt x="181" y="2"/>
                      <a:pt x="181" y="2"/>
                    </a:cubicBezTo>
                    <a:cubicBezTo>
                      <a:pt x="185" y="0"/>
                      <a:pt x="185" y="0"/>
                      <a:pt x="185" y="0"/>
                    </a:cubicBezTo>
                    <a:cubicBezTo>
                      <a:pt x="188" y="0"/>
                      <a:pt x="188" y="0"/>
                      <a:pt x="188" y="0"/>
                    </a:cubicBezTo>
                    <a:cubicBezTo>
                      <a:pt x="191" y="2"/>
                      <a:pt x="191" y="2"/>
                      <a:pt x="191" y="2"/>
                    </a:cubicBezTo>
                    <a:cubicBezTo>
                      <a:pt x="196" y="3"/>
                      <a:pt x="196" y="3"/>
                      <a:pt x="196" y="3"/>
                    </a:cubicBezTo>
                    <a:cubicBezTo>
                      <a:pt x="200" y="5"/>
                      <a:pt x="200" y="5"/>
                      <a:pt x="200" y="5"/>
                    </a:cubicBezTo>
                    <a:cubicBezTo>
                      <a:pt x="206" y="9"/>
                      <a:pt x="206" y="9"/>
                      <a:pt x="206" y="9"/>
                    </a:cubicBezTo>
                    <a:cubicBezTo>
                      <a:pt x="209" y="12"/>
                      <a:pt x="209" y="12"/>
                      <a:pt x="209" y="12"/>
                    </a:cubicBezTo>
                    <a:cubicBezTo>
                      <a:pt x="213" y="15"/>
                      <a:pt x="213" y="15"/>
                      <a:pt x="213" y="15"/>
                    </a:cubicBezTo>
                    <a:cubicBezTo>
                      <a:pt x="217" y="18"/>
                      <a:pt x="217" y="18"/>
                      <a:pt x="217" y="18"/>
                    </a:cubicBezTo>
                    <a:cubicBezTo>
                      <a:pt x="219" y="24"/>
                      <a:pt x="219" y="24"/>
                      <a:pt x="219" y="24"/>
                    </a:cubicBezTo>
                    <a:cubicBezTo>
                      <a:pt x="218" y="29"/>
                      <a:pt x="218" y="29"/>
                      <a:pt x="218" y="29"/>
                    </a:cubicBezTo>
                    <a:cubicBezTo>
                      <a:pt x="219" y="32"/>
                      <a:pt x="219" y="32"/>
                      <a:pt x="219" y="32"/>
                    </a:cubicBezTo>
                    <a:cubicBezTo>
                      <a:pt x="224" y="34"/>
                      <a:pt x="224" y="34"/>
                      <a:pt x="224" y="34"/>
                    </a:cubicBezTo>
                    <a:cubicBezTo>
                      <a:pt x="224" y="37"/>
                      <a:pt x="224" y="37"/>
                      <a:pt x="224" y="37"/>
                    </a:cubicBezTo>
                    <a:cubicBezTo>
                      <a:pt x="223" y="51"/>
                      <a:pt x="223" y="51"/>
                      <a:pt x="223" y="51"/>
                    </a:cubicBezTo>
                    <a:cubicBezTo>
                      <a:pt x="219" y="53"/>
                      <a:pt x="219" y="53"/>
                      <a:pt x="219" y="53"/>
                    </a:cubicBezTo>
                    <a:cubicBezTo>
                      <a:pt x="216" y="55"/>
                      <a:pt x="216" y="55"/>
                      <a:pt x="216" y="55"/>
                    </a:cubicBezTo>
                    <a:cubicBezTo>
                      <a:pt x="216" y="61"/>
                      <a:pt x="216" y="61"/>
                      <a:pt x="216" y="61"/>
                    </a:cubicBezTo>
                    <a:cubicBezTo>
                      <a:pt x="216" y="64"/>
                      <a:pt x="216" y="64"/>
                      <a:pt x="216" y="64"/>
                    </a:cubicBezTo>
                    <a:cubicBezTo>
                      <a:pt x="219" y="69"/>
                      <a:pt x="219" y="69"/>
                      <a:pt x="219" y="69"/>
                    </a:cubicBezTo>
                    <a:cubicBezTo>
                      <a:pt x="222" y="74"/>
                      <a:pt x="222" y="74"/>
                      <a:pt x="222" y="74"/>
                    </a:cubicBezTo>
                    <a:cubicBezTo>
                      <a:pt x="227" y="79"/>
                      <a:pt x="227" y="79"/>
                      <a:pt x="227" y="79"/>
                    </a:cubicBezTo>
                    <a:cubicBezTo>
                      <a:pt x="232" y="81"/>
                      <a:pt x="232" y="81"/>
                      <a:pt x="232" y="81"/>
                    </a:cubicBezTo>
                    <a:cubicBezTo>
                      <a:pt x="230" y="89"/>
                      <a:pt x="230" y="89"/>
                      <a:pt x="230" y="89"/>
                    </a:cubicBezTo>
                    <a:cubicBezTo>
                      <a:pt x="223" y="97"/>
                      <a:pt x="223" y="97"/>
                      <a:pt x="223" y="97"/>
                    </a:cubicBezTo>
                    <a:cubicBezTo>
                      <a:pt x="216" y="104"/>
                      <a:pt x="216" y="104"/>
                      <a:pt x="216" y="104"/>
                    </a:cubicBezTo>
                    <a:cubicBezTo>
                      <a:pt x="211" y="110"/>
                      <a:pt x="211" y="110"/>
                      <a:pt x="211" y="110"/>
                    </a:cubicBezTo>
                    <a:cubicBezTo>
                      <a:pt x="211" y="108"/>
                      <a:pt x="211" y="108"/>
                      <a:pt x="211" y="108"/>
                    </a:cubicBezTo>
                    <a:cubicBezTo>
                      <a:pt x="206" y="105"/>
                      <a:pt x="206" y="105"/>
                      <a:pt x="206" y="105"/>
                    </a:cubicBezTo>
                    <a:cubicBezTo>
                      <a:pt x="201" y="104"/>
                      <a:pt x="201" y="104"/>
                      <a:pt x="201" y="104"/>
                    </a:cubicBezTo>
                    <a:cubicBezTo>
                      <a:pt x="196" y="106"/>
                      <a:pt x="196" y="106"/>
                      <a:pt x="196" y="106"/>
                    </a:cubicBezTo>
                    <a:cubicBezTo>
                      <a:pt x="196" y="106"/>
                      <a:pt x="195" y="109"/>
                      <a:pt x="195" y="110"/>
                    </a:cubicBezTo>
                    <a:cubicBezTo>
                      <a:pt x="195" y="111"/>
                      <a:pt x="195" y="114"/>
                      <a:pt x="195" y="114"/>
                    </a:cubicBezTo>
                    <a:cubicBezTo>
                      <a:pt x="195" y="120"/>
                      <a:pt x="195" y="120"/>
                      <a:pt x="195" y="120"/>
                    </a:cubicBezTo>
                    <a:cubicBezTo>
                      <a:pt x="193" y="125"/>
                      <a:pt x="193" y="125"/>
                      <a:pt x="193" y="125"/>
                    </a:cubicBezTo>
                    <a:cubicBezTo>
                      <a:pt x="189" y="131"/>
                      <a:pt x="189" y="131"/>
                      <a:pt x="189" y="131"/>
                    </a:cubicBezTo>
                    <a:cubicBezTo>
                      <a:pt x="190" y="140"/>
                      <a:pt x="190" y="140"/>
                      <a:pt x="190" y="140"/>
                    </a:cubicBezTo>
                    <a:cubicBezTo>
                      <a:pt x="191" y="145"/>
                      <a:pt x="191" y="145"/>
                      <a:pt x="191" y="145"/>
                    </a:cubicBezTo>
                    <a:cubicBezTo>
                      <a:pt x="193" y="149"/>
                      <a:pt x="193" y="149"/>
                      <a:pt x="193" y="149"/>
                    </a:cubicBezTo>
                    <a:cubicBezTo>
                      <a:pt x="192" y="153"/>
                      <a:pt x="192" y="153"/>
                      <a:pt x="192" y="153"/>
                    </a:cubicBezTo>
                    <a:cubicBezTo>
                      <a:pt x="191" y="156"/>
                      <a:pt x="191" y="156"/>
                      <a:pt x="191" y="156"/>
                    </a:cubicBezTo>
                    <a:cubicBezTo>
                      <a:pt x="192" y="169"/>
                      <a:pt x="192" y="169"/>
                      <a:pt x="192" y="169"/>
                    </a:cubicBezTo>
                    <a:cubicBezTo>
                      <a:pt x="193" y="179"/>
                      <a:pt x="193" y="179"/>
                      <a:pt x="193" y="179"/>
                    </a:cubicBezTo>
                    <a:cubicBezTo>
                      <a:pt x="192" y="184"/>
                      <a:pt x="192" y="184"/>
                      <a:pt x="192" y="184"/>
                    </a:cubicBezTo>
                    <a:cubicBezTo>
                      <a:pt x="194" y="188"/>
                      <a:pt x="194" y="188"/>
                      <a:pt x="194" y="188"/>
                    </a:cubicBezTo>
                    <a:cubicBezTo>
                      <a:pt x="194" y="193"/>
                      <a:pt x="194" y="193"/>
                      <a:pt x="194" y="193"/>
                    </a:cubicBezTo>
                    <a:cubicBezTo>
                      <a:pt x="193" y="201"/>
                      <a:pt x="193" y="201"/>
                      <a:pt x="193" y="201"/>
                    </a:cubicBezTo>
                    <a:cubicBezTo>
                      <a:pt x="191" y="207"/>
                      <a:pt x="191" y="207"/>
                      <a:pt x="191" y="207"/>
                    </a:cubicBezTo>
                    <a:cubicBezTo>
                      <a:pt x="190" y="214"/>
                      <a:pt x="190" y="214"/>
                      <a:pt x="190" y="214"/>
                    </a:cubicBezTo>
                    <a:cubicBezTo>
                      <a:pt x="188" y="221"/>
                      <a:pt x="188" y="221"/>
                      <a:pt x="188" y="221"/>
                    </a:cubicBezTo>
                    <a:cubicBezTo>
                      <a:pt x="186" y="225"/>
                      <a:pt x="186" y="225"/>
                      <a:pt x="186" y="225"/>
                    </a:cubicBezTo>
                    <a:cubicBezTo>
                      <a:pt x="186" y="233"/>
                      <a:pt x="186" y="233"/>
                      <a:pt x="186" y="233"/>
                    </a:cubicBezTo>
                    <a:cubicBezTo>
                      <a:pt x="187" y="235"/>
                      <a:pt x="187" y="235"/>
                      <a:pt x="187" y="235"/>
                    </a:cubicBezTo>
                    <a:cubicBezTo>
                      <a:pt x="187" y="238"/>
                      <a:pt x="187" y="238"/>
                      <a:pt x="187" y="238"/>
                    </a:cubicBezTo>
                    <a:cubicBezTo>
                      <a:pt x="181" y="245"/>
                      <a:pt x="181" y="245"/>
                      <a:pt x="181" y="245"/>
                    </a:cubicBezTo>
                    <a:cubicBezTo>
                      <a:pt x="175" y="252"/>
                      <a:pt x="175" y="252"/>
                      <a:pt x="175" y="252"/>
                    </a:cubicBezTo>
                    <a:cubicBezTo>
                      <a:pt x="171" y="253"/>
                      <a:pt x="171" y="253"/>
                      <a:pt x="171" y="253"/>
                    </a:cubicBezTo>
                    <a:cubicBezTo>
                      <a:pt x="167" y="250"/>
                      <a:pt x="167" y="250"/>
                      <a:pt x="167" y="250"/>
                    </a:cubicBezTo>
                    <a:cubicBezTo>
                      <a:pt x="164" y="246"/>
                      <a:pt x="164" y="246"/>
                      <a:pt x="164" y="246"/>
                    </a:cubicBezTo>
                    <a:cubicBezTo>
                      <a:pt x="163" y="241"/>
                      <a:pt x="163" y="241"/>
                      <a:pt x="163" y="241"/>
                    </a:cubicBezTo>
                    <a:cubicBezTo>
                      <a:pt x="159" y="238"/>
                      <a:pt x="159" y="238"/>
                      <a:pt x="159" y="238"/>
                    </a:cubicBezTo>
                    <a:cubicBezTo>
                      <a:pt x="157" y="234"/>
                      <a:pt x="157" y="234"/>
                      <a:pt x="157" y="234"/>
                    </a:cubicBezTo>
                    <a:cubicBezTo>
                      <a:pt x="156" y="229"/>
                      <a:pt x="156" y="229"/>
                      <a:pt x="156" y="229"/>
                    </a:cubicBezTo>
                    <a:cubicBezTo>
                      <a:pt x="157" y="225"/>
                      <a:pt x="157" y="225"/>
                      <a:pt x="157" y="225"/>
                    </a:cubicBezTo>
                    <a:cubicBezTo>
                      <a:pt x="161" y="220"/>
                      <a:pt x="161" y="220"/>
                      <a:pt x="161" y="220"/>
                    </a:cubicBezTo>
                    <a:cubicBezTo>
                      <a:pt x="164" y="214"/>
                      <a:pt x="164" y="214"/>
                      <a:pt x="164" y="214"/>
                    </a:cubicBezTo>
                    <a:cubicBezTo>
                      <a:pt x="169" y="209"/>
                      <a:pt x="169" y="209"/>
                      <a:pt x="169" y="209"/>
                    </a:cubicBezTo>
                    <a:cubicBezTo>
                      <a:pt x="172" y="203"/>
                      <a:pt x="172" y="203"/>
                      <a:pt x="172" y="203"/>
                    </a:cubicBezTo>
                    <a:cubicBezTo>
                      <a:pt x="172" y="196"/>
                      <a:pt x="172" y="196"/>
                      <a:pt x="172" y="196"/>
                    </a:cubicBezTo>
                    <a:cubicBezTo>
                      <a:pt x="164" y="190"/>
                      <a:pt x="164" y="190"/>
                      <a:pt x="164" y="190"/>
                    </a:cubicBezTo>
                    <a:cubicBezTo>
                      <a:pt x="157" y="188"/>
                      <a:pt x="157" y="188"/>
                      <a:pt x="157" y="188"/>
                    </a:cubicBezTo>
                    <a:cubicBezTo>
                      <a:pt x="151" y="185"/>
                      <a:pt x="151" y="185"/>
                      <a:pt x="151" y="185"/>
                    </a:cubicBezTo>
                    <a:cubicBezTo>
                      <a:pt x="144" y="185"/>
                      <a:pt x="144" y="185"/>
                      <a:pt x="144" y="185"/>
                    </a:cubicBezTo>
                    <a:cubicBezTo>
                      <a:pt x="137" y="185"/>
                      <a:pt x="137" y="185"/>
                      <a:pt x="137" y="185"/>
                    </a:cubicBezTo>
                    <a:cubicBezTo>
                      <a:pt x="134" y="183"/>
                      <a:pt x="134" y="183"/>
                      <a:pt x="134" y="183"/>
                    </a:cubicBezTo>
                    <a:cubicBezTo>
                      <a:pt x="133" y="179"/>
                      <a:pt x="133" y="179"/>
                      <a:pt x="133" y="179"/>
                    </a:cubicBezTo>
                    <a:cubicBezTo>
                      <a:pt x="127" y="174"/>
                      <a:pt x="127" y="174"/>
                      <a:pt x="127" y="174"/>
                    </a:cubicBezTo>
                    <a:cubicBezTo>
                      <a:pt x="123" y="172"/>
                      <a:pt x="123" y="172"/>
                      <a:pt x="123" y="172"/>
                    </a:cubicBezTo>
                    <a:cubicBezTo>
                      <a:pt x="123" y="172"/>
                      <a:pt x="118" y="171"/>
                      <a:pt x="116" y="171"/>
                    </a:cubicBezTo>
                    <a:cubicBezTo>
                      <a:pt x="114" y="171"/>
                      <a:pt x="111" y="169"/>
                      <a:pt x="111" y="169"/>
                    </a:cubicBezTo>
                    <a:cubicBezTo>
                      <a:pt x="104" y="167"/>
                      <a:pt x="104" y="167"/>
                      <a:pt x="104" y="167"/>
                    </a:cubicBezTo>
                    <a:cubicBezTo>
                      <a:pt x="98" y="162"/>
                      <a:pt x="98" y="162"/>
                      <a:pt x="98" y="162"/>
                    </a:cubicBezTo>
                    <a:cubicBezTo>
                      <a:pt x="92" y="159"/>
                      <a:pt x="92" y="159"/>
                      <a:pt x="92" y="159"/>
                    </a:cubicBezTo>
                    <a:cubicBezTo>
                      <a:pt x="89" y="158"/>
                      <a:pt x="89" y="158"/>
                      <a:pt x="89" y="158"/>
                    </a:cubicBezTo>
                    <a:cubicBezTo>
                      <a:pt x="82" y="158"/>
                      <a:pt x="82" y="158"/>
                      <a:pt x="82" y="158"/>
                    </a:cubicBezTo>
                    <a:cubicBezTo>
                      <a:pt x="77" y="159"/>
                      <a:pt x="77" y="159"/>
                      <a:pt x="77" y="159"/>
                    </a:cubicBezTo>
                    <a:cubicBezTo>
                      <a:pt x="73" y="160"/>
                      <a:pt x="73" y="160"/>
                      <a:pt x="73" y="160"/>
                    </a:cubicBezTo>
                    <a:cubicBezTo>
                      <a:pt x="71" y="156"/>
                      <a:pt x="71" y="156"/>
                      <a:pt x="71" y="156"/>
                    </a:cubicBezTo>
                    <a:cubicBezTo>
                      <a:pt x="69" y="151"/>
                      <a:pt x="69" y="151"/>
                      <a:pt x="69" y="151"/>
                    </a:cubicBezTo>
                    <a:cubicBezTo>
                      <a:pt x="67" y="148"/>
                      <a:pt x="67" y="148"/>
                      <a:pt x="67" y="148"/>
                    </a:cubicBezTo>
                    <a:cubicBezTo>
                      <a:pt x="58" y="146"/>
                      <a:pt x="58" y="146"/>
                      <a:pt x="58" y="146"/>
                    </a:cubicBezTo>
                    <a:cubicBezTo>
                      <a:pt x="54" y="147"/>
                      <a:pt x="54" y="147"/>
                      <a:pt x="54" y="147"/>
                    </a:cubicBezTo>
                    <a:cubicBezTo>
                      <a:pt x="47" y="149"/>
                      <a:pt x="47" y="149"/>
                      <a:pt x="47" y="149"/>
                    </a:cubicBezTo>
                    <a:cubicBezTo>
                      <a:pt x="40" y="154"/>
                      <a:pt x="40" y="154"/>
                      <a:pt x="40" y="154"/>
                    </a:cubicBezTo>
                    <a:cubicBezTo>
                      <a:pt x="31" y="158"/>
                      <a:pt x="31" y="158"/>
                      <a:pt x="31" y="158"/>
                    </a:cubicBezTo>
                    <a:cubicBezTo>
                      <a:pt x="24" y="163"/>
                      <a:pt x="24" y="163"/>
                      <a:pt x="24" y="163"/>
                    </a:cubicBezTo>
                    <a:cubicBezTo>
                      <a:pt x="18" y="166"/>
                      <a:pt x="18" y="166"/>
                      <a:pt x="18" y="166"/>
                    </a:cubicBezTo>
                    <a:cubicBezTo>
                      <a:pt x="13" y="170"/>
                      <a:pt x="13" y="170"/>
                      <a:pt x="13" y="170"/>
                    </a:cubicBezTo>
                    <a:cubicBezTo>
                      <a:pt x="13" y="163"/>
                      <a:pt x="13" y="163"/>
                      <a:pt x="13" y="163"/>
                    </a:cubicBezTo>
                    <a:cubicBezTo>
                      <a:pt x="13" y="163"/>
                      <a:pt x="14" y="156"/>
                      <a:pt x="13" y="155"/>
                    </a:cubicBezTo>
                    <a:cubicBezTo>
                      <a:pt x="11" y="153"/>
                      <a:pt x="9" y="148"/>
                      <a:pt x="9" y="148"/>
                    </a:cubicBezTo>
                    <a:cubicBezTo>
                      <a:pt x="6" y="142"/>
                      <a:pt x="6" y="142"/>
                      <a:pt x="6" y="142"/>
                    </a:cubicBezTo>
                    <a:cubicBezTo>
                      <a:pt x="5" y="133"/>
                      <a:pt x="5" y="133"/>
                      <a:pt x="5" y="133"/>
                    </a:cubicBezTo>
                    <a:cubicBezTo>
                      <a:pt x="6" y="129"/>
                      <a:pt x="6" y="129"/>
                      <a:pt x="6" y="129"/>
                    </a:cubicBezTo>
                    <a:cubicBezTo>
                      <a:pt x="7" y="120"/>
                      <a:pt x="7" y="120"/>
                      <a:pt x="7" y="120"/>
                    </a:cubicBezTo>
                    <a:cubicBezTo>
                      <a:pt x="7" y="110"/>
                      <a:pt x="7" y="110"/>
                      <a:pt x="7" y="110"/>
                    </a:cubicBezTo>
                    <a:cubicBezTo>
                      <a:pt x="5" y="104"/>
                      <a:pt x="5" y="104"/>
                      <a:pt x="5" y="104"/>
                    </a:cubicBezTo>
                    <a:cubicBezTo>
                      <a:pt x="4" y="95"/>
                      <a:pt x="4" y="95"/>
                      <a:pt x="4" y="95"/>
                    </a:cubicBezTo>
                    <a:cubicBezTo>
                      <a:pt x="6" y="90"/>
                      <a:pt x="6" y="90"/>
                      <a:pt x="6" y="90"/>
                    </a:cubicBezTo>
                    <a:cubicBezTo>
                      <a:pt x="8" y="84"/>
                      <a:pt x="8" y="84"/>
                      <a:pt x="8" y="84"/>
                    </a:cubicBezTo>
                    <a:cubicBezTo>
                      <a:pt x="5" y="76"/>
                      <a:pt x="5" y="76"/>
                      <a:pt x="5" y="76"/>
                    </a:cubicBezTo>
                    <a:lnTo>
                      <a:pt x="0" y="73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69" name="Freeform 28"/>
              <p:cNvSpPr>
                <a:spLocks/>
              </p:cNvSpPr>
              <p:nvPr/>
            </p:nvSpPr>
            <p:spPr bwMode="auto">
              <a:xfrm>
                <a:off x="10696575" y="2551113"/>
                <a:ext cx="134937" cy="187325"/>
              </a:xfrm>
              <a:custGeom>
                <a:avLst/>
                <a:gdLst>
                  <a:gd name="T0" fmla="*/ 10 w 85"/>
                  <a:gd name="T1" fmla="*/ 2 h 118"/>
                  <a:gd name="T2" fmla="*/ 19 w 85"/>
                  <a:gd name="T3" fmla="*/ 9 h 118"/>
                  <a:gd name="T4" fmla="*/ 33 w 85"/>
                  <a:gd name="T5" fmla="*/ 14 h 118"/>
                  <a:gd name="T6" fmla="*/ 47 w 85"/>
                  <a:gd name="T7" fmla="*/ 21 h 118"/>
                  <a:gd name="T8" fmla="*/ 64 w 85"/>
                  <a:gd name="T9" fmla="*/ 31 h 118"/>
                  <a:gd name="T10" fmla="*/ 83 w 85"/>
                  <a:gd name="T11" fmla="*/ 50 h 118"/>
                  <a:gd name="T12" fmla="*/ 85 w 85"/>
                  <a:gd name="T13" fmla="*/ 52 h 118"/>
                  <a:gd name="T14" fmla="*/ 81 w 85"/>
                  <a:gd name="T15" fmla="*/ 61 h 118"/>
                  <a:gd name="T16" fmla="*/ 62 w 85"/>
                  <a:gd name="T17" fmla="*/ 85 h 118"/>
                  <a:gd name="T18" fmla="*/ 50 w 85"/>
                  <a:gd name="T19" fmla="*/ 99 h 118"/>
                  <a:gd name="T20" fmla="*/ 38 w 85"/>
                  <a:gd name="T21" fmla="*/ 116 h 118"/>
                  <a:gd name="T22" fmla="*/ 28 w 85"/>
                  <a:gd name="T23" fmla="*/ 118 h 118"/>
                  <a:gd name="T24" fmla="*/ 17 w 85"/>
                  <a:gd name="T25" fmla="*/ 116 h 118"/>
                  <a:gd name="T26" fmla="*/ 12 w 85"/>
                  <a:gd name="T27" fmla="*/ 109 h 118"/>
                  <a:gd name="T28" fmla="*/ 5 w 85"/>
                  <a:gd name="T29" fmla="*/ 99 h 118"/>
                  <a:gd name="T30" fmla="*/ 0 w 85"/>
                  <a:gd name="T31" fmla="*/ 90 h 118"/>
                  <a:gd name="T32" fmla="*/ 0 w 85"/>
                  <a:gd name="T33" fmla="*/ 80 h 118"/>
                  <a:gd name="T34" fmla="*/ 12 w 85"/>
                  <a:gd name="T35" fmla="*/ 78 h 118"/>
                  <a:gd name="T36" fmla="*/ 17 w 85"/>
                  <a:gd name="T37" fmla="*/ 64 h 118"/>
                  <a:gd name="T38" fmla="*/ 17 w 85"/>
                  <a:gd name="T39" fmla="*/ 43 h 118"/>
                  <a:gd name="T40" fmla="*/ 17 w 85"/>
                  <a:gd name="T41" fmla="*/ 26 h 118"/>
                  <a:gd name="T42" fmla="*/ 12 w 85"/>
                  <a:gd name="T43" fmla="*/ 16 h 118"/>
                  <a:gd name="T44" fmla="*/ 5 w 85"/>
                  <a:gd name="T45" fmla="*/ 9 h 118"/>
                  <a:gd name="T46" fmla="*/ 5 w 85"/>
                  <a:gd name="T47" fmla="*/ 0 h 118"/>
                  <a:gd name="T48" fmla="*/ 10 w 85"/>
                  <a:gd name="T49" fmla="*/ 2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5" h="118">
                    <a:moveTo>
                      <a:pt x="10" y="2"/>
                    </a:moveTo>
                    <a:lnTo>
                      <a:pt x="19" y="9"/>
                    </a:lnTo>
                    <a:lnTo>
                      <a:pt x="33" y="14"/>
                    </a:lnTo>
                    <a:lnTo>
                      <a:pt x="47" y="21"/>
                    </a:lnTo>
                    <a:lnTo>
                      <a:pt x="64" y="31"/>
                    </a:lnTo>
                    <a:lnTo>
                      <a:pt x="83" y="50"/>
                    </a:lnTo>
                    <a:lnTo>
                      <a:pt x="85" y="52"/>
                    </a:lnTo>
                    <a:lnTo>
                      <a:pt x="81" y="61"/>
                    </a:lnTo>
                    <a:lnTo>
                      <a:pt x="62" y="85"/>
                    </a:lnTo>
                    <a:lnTo>
                      <a:pt x="50" y="99"/>
                    </a:lnTo>
                    <a:lnTo>
                      <a:pt x="38" y="116"/>
                    </a:lnTo>
                    <a:lnTo>
                      <a:pt x="28" y="118"/>
                    </a:lnTo>
                    <a:lnTo>
                      <a:pt x="17" y="116"/>
                    </a:lnTo>
                    <a:lnTo>
                      <a:pt x="12" y="109"/>
                    </a:lnTo>
                    <a:lnTo>
                      <a:pt x="5" y="99"/>
                    </a:lnTo>
                    <a:lnTo>
                      <a:pt x="0" y="90"/>
                    </a:lnTo>
                    <a:lnTo>
                      <a:pt x="0" y="80"/>
                    </a:lnTo>
                    <a:lnTo>
                      <a:pt x="12" y="78"/>
                    </a:lnTo>
                    <a:lnTo>
                      <a:pt x="17" y="64"/>
                    </a:lnTo>
                    <a:lnTo>
                      <a:pt x="17" y="43"/>
                    </a:lnTo>
                    <a:lnTo>
                      <a:pt x="17" y="26"/>
                    </a:lnTo>
                    <a:lnTo>
                      <a:pt x="12" y="16"/>
                    </a:lnTo>
                    <a:lnTo>
                      <a:pt x="5" y="9"/>
                    </a:lnTo>
                    <a:lnTo>
                      <a:pt x="5" y="0"/>
                    </a:lnTo>
                    <a:lnTo>
                      <a:pt x="10" y="2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70" name="Freeform 29"/>
              <p:cNvSpPr>
                <a:spLocks/>
              </p:cNvSpPr>
              <p:nvPr/>
            </p:nvSpPr>
            <p:spPr bwMode="auto">
              <a:xfrm>
                <a:off x="10696575" y="2474913"/>
                <a:ext cx="263525" cy="139700"/>
              </a:xfrm>
              <a:custGeom>
                <a:avLst/>
                <a:gdLst>
                  <a:gd name="T0" fmla="*/ 0 w 166"/>
                  <a:gd name="T1" fmla="*/ 34 h 88"/>
                  <a:gd name="T2" fmla="*/ 10 w 166"/>
                  <a:gd name="T3" fmla="*/ 41 h 88"/>
                  <a:gd name="T4" fmla="*/ 21 w 166"/>
                  <a:gd name="T5" fmla="*/ 48 h 88"/>
                  <a:gd name="T6" fmla="*/ 36 w 166"/>
                  <a:gd name="T7" fmla="*/ 53 h 88"/>
                  <a:gd name="T8" fmla="*/ 47 w 166"/>
                  <a:gd name="T9" fmla="*/ 60 h 88"/>
                  <a:gd name="T10" fmla="*/ 57 w 166"/>
                  <a:gd name="T11" fmla="*/ 64 h 88"/>
                  <a:gd name="T12" fmla="*/ 66 w 166"/>
                  <a:gd name="T13" fmla="*/ 69 h 88"/>
                  <a:gd name="T14" fmla="*/ 78 w 166"/>
                  <a:gd name="T15" fmla="*/ 79 h 88"/>
                  <a:gd name="T16" fmla="*/ 88 w 166"/>
                  <a:gd name="T17" fmla="*/ 86 h 88"/>
                  <a:gd name="T18" fmla="*/ 100 w 166"/>
                  <a:gd name="T19" fmla="*/ 88 h 88"/>
                  <a:gd name="T20" fmla="*/ 109 w 166"/>
                  <a:gd name="T21" fmla="*/ 81 h 88"/>
                  <a:gd name="T22" fmla="*/ 126 w 166"/>
                  <a:gd name="T23" fmla="*/ 67 h 88"/>
                  <a:gd name="T24" fmla="*/ 140 w 166"/>
                  <a:gd name="T25" fmla="*/ 48 h 88"/>
                  <a:gd name="T26" fmla="*/ 152 w 166"/>
                  <a:gd name="T27" fmla="*/ 36 h 88"/>
                  <a:gd name="T28" fmla="*/ 159 w 166"/>
                  <a:gd name="T29" fmla="*/ 27 h 88"/>
                  <a:gd name="T30" fmla="*/ 163 w 166"/>
                  <a:gd name="T31" fmla="*/ 15 h 88"/>
                  <a:gd name="T32" fmla="*/ 166 w 166"/>
                  <a:gd name="T33" fmla="*/ 5 h 88"/>
                  <a:gd name="T34" fmla="*/ 149 w 166"/>
                  <a:gd name="T35" fmla="*/ 0 h 88"/>
                  <a:gd name="T36" fmla="*/ 135 w 166"/>
                  <a:gd name="T37" fmla="*/ 3 h 88"/>
                  <a:gd name="T38" fmla="*/ 126 w 166"/>
                  <a:gd name="T39" fmla="*/ 5 h 88"/>
                  <a:gd name="T40" fmla="*/ 118 w 166"/>
                  <a:gd name="T41" fmla="*/ 22 h 88"/>
                  <a:gd name="T42" fmla="*/ 107 w 166"/>
                  <a:gd name="T43" fmla="*/ 29 h 88"/>
                  <a:gd name="T44" fmla="*/ 90 w 166"/>
                  <a:gd name="T45" fmla="*/ 31 h 88"/>
                  <a:gd name="T46" fmla="*/ 73 w 166"/>
                  <a:gd name="T47" fmla="*/ 31 h 88"/>
                  <a:gd name="T48" fmla="*/ 57 w 166"/>
                  <a:gd name="T49" fmla="*/ 31 h 88"/>
                  <a:gd name="T50" fmla="*/ 45 w 166"/>
                  <a:gd name="T51" fmla="*/ 27 h 88"/>
                  <a:gd name="T52" fmla="*/ 36 w 166"/>
                  <a:gd name="T53" fmla="*/ 19 h 88"/>
                  <a:gd name="T54" fmla="*/ 28 w 166"/>
                  <a:gd name="T55" fmla="*/ 15 h 88"/>
                  <a:gd name="T56" fmla="*/ 19 w 166"/>
                  <a:gd name="T57" fmla="*/ 15 h 88"/>
                  <a:gd name="T58" fmla="*/ 10 w 166"/>
                  <a:gd name="T59" fmla="*/ 19 h 88"/>
                  <a:gd name="T60" fmla="*/ 2 w 166"/>
                  <a:gd name="T61" fmla="*/ 27 h 88"/>
                  <a:gd name="T62" fmla="*/ 0 w 166"/>
                  <a:gd name="T63" fmla="*/ 34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66" h="88">
                    <a:moveTo>
                      <a:pt x="0" y="34"/>
                    </a:moveTo>
                    <a:lnTo>
                      <a:pt x="10" y="41"/>
                    </a:lnTo>
                    <a:lnTo>
                      <a:pt x="21" y="48"/>
                    </a:lnTo>
                    <a:lnTo>
                      <a:pt x="36" y="53"/>
                    </a:lnTo>
                    <a:lnTo>
                      <a:pt x="47" y="60"/>
                    </a:lnTo>
                    <a:lnTo>
                      <a:pt x="57" y="64"/>
                    </a:lnTo>
                    <a:lnTo>
                      <a:pt x="66" y="69"/>
                    </a:lnTo>
                    <a:lnTo>
                      <a:pt x="78" y="79"/>
                    </a:lnTo>
                    <a:lnTo>
                      <a:pt x="88" y="86"/>
                    </a:lnTo>
                    <a:lnTo>
                      <a:pt x="100" y="88"/>
                    </a:lnTo>
                    <a:lnTo>
                      <a:pt x="109" y="81"/>
                    </a:lnTo>
                    <a:lnTo>
                      <a:pt x="126" y="67"/>
                    </a:lnTo>
                    <a:lnTo>
                      <a:pt x="140" y="48"/>
                    </a:lnTo>
                    <a:lnTo>
                      <a:pt x="152" y="36"/>
                    </a:lnTo>
                    <a:lnTo>
                      <a:pt x="159" y="27"/>
                    </a:lnTo>
                    <a:lnTo>
                      <a:pt x="163" y="15"/>
                    </a:lnTo>
                    <a:lnTo>
                      <a:pt x="166" y="5"/>
                    </a:lnTo>
                    <a:lnTo>
                      <a:pt x="149" y="0"/>
                    </a:lnTo>
                    <a:lnTo>
                      <a:pt x="135" y="3"/>
                    </a:lnTo>
                    <a:lnTo>
                      <a:pt x="126" y="5"/>
                    </a:lnTo>
                    <a:lnTo>
                      <a:pt x="118" y="22"/>
                    </a:lnTo>
                    <a:lnTo>
                      <a:pt x="107" y="29"/>
                    </a:lnTo>
                    <a:lnTo>
                      <a:pt x="90" y="31"/>
                    </a:lnTo>
                    <a:lnTo>
                      <a:pt x="73" y="31"/>
                    </a:lnTo>
                    <a:lnTo>
                      <a:pt x="57" y="31"/>
                    </a:lnTo>
                    <a:lnTo>
                      <a:pt x="45" y="27"/>
                    </a:lnTo>
                    <a:lnTo>
                      <a:pt x="36" y="19"/>
                    </a:lnTo>
                    <a:lnTo>
                      <a:pt x="28" y="15"/>
                    </a:lnTo>
                    <a:lnTo>
                      <a:pt x="19" y="15"/>
                    </a:lnTo>
                    <a:lnTo>
                      <a:pt x="10" y="19"/>
                    </a:lnTo>
                    <a:lnTo>
                      <a:pt x="2" y="27"/>
                    </a:lnTo>
                    <a:lnTo>
                      <a:pt x="0" y="34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71" name="Freeform 30"/>
              <p:cNvSpPr>
                <a:spLocks/>
              </p:cNvSpPr>
              <p:nvPr/>
            </p:nvSpPr>
            <p:spPr bwMode="auto">
              <a:xfrm>
                <a:off x="9910763" y="1885950"/>
                <a:ext cx="533400" cy="777875"/>
              </a:xfrm>
              <a:custGeom>
                <a:avLst/>
                <a:gdLst>
                  <a:gd name="T0" fmla="*/ 113 w 142"/>
                  <a:gd name="T1" fmla="*/ 0 h 207"/>
                  <a:gd name="T2" fmla="*/ 120 w 142"/>
                  <a:gd name="T3" fmla="*/ 4 h 207"/>
                  <a:gd name="T4" fmla="*/ 116 w 142"/>
                  <a:gd name="T5" fmla="*/ 11 h 207"/>
                  <a:gd name="T6" fmla="*/ 120 w 142"/>
                  <a:gd name="T7" fmla="*/ 20 h 207"/>
                  <a:gd name="T8" fmla="*/ 125 w 142"/>
                  <a:gd name="T9" fmla="*/ 31 h 207"/>
                  <a:gd name="T10" fmla="*/ 127 w 142"/>
                  <a:gd name="T11" fmla="*/ 42 h 207"/>
                  <a:gd name="T12" fmla="*/ 129 w 142"/>
                  <a:gd name="T13" fmla="*/ 70 h 207"/>
                  <a:gd name="T14" fmla="*/ 130 w 142"/>
                  <a:gd name="T15" fmla="*/ 82 h 207"/>
                  <a:gd name="T16" fmla="*/ 134 w 142"/>
                  <a:gd name="T17" fmla="*/ 97 h 207"/>
                  <a:gd name="T18" fmla="*/ 140 w 142"/>
                  <a:gd name="T19" fmla="*/ 104 h 207"/>
                  <a:gd name="T20" fmla="*/ 139 w 142"/>
                  <a:gd name="T21" fmla="*/ 112 h 207"/>
                  <a:gd name="T22" fmla="*/ 136 w 142"/>
                  <a:gd name="T23" fmla="*/ 124 h 207"/>
                  <a:gd name="T24" fmla="*/ 139 w 142"/>
                  <a:gd name="T25" fmla="*/ 134 h 207"/>
                  <a:gd name="T26" fmla="*/ 129 w 142"/>
                  <a:gd name="T27" fmla="*/ 144 h 207"/>
                  <a:gd name="T28" fmla="*/ 115 w 142"/>
                  <a:gd name="T29" fmla="*/ 155 h 207"/>
                  <a:gd name="T30" fmla="*/ 103 w 142"/>
                  <a:gd name="T31" fmla="*/ 166 h 207"/>
                  <a:gd name="T32" fmla="*/ 92 w 142"/>
                  <a:gd name="T33" fmla="*/ 169 h 207"/>
                  <a:gd name="T34" fmla="*/ 81 w 142"/>
                  <a:gd name="T35" fmla="*/ 171 h 207"/>
                  <a:gd name="T36" fmla="*/ 72 w 142"/>
                  <a:gd name="T37" fmla="*/ 168 h 207"/>
                  <a:gd name="T38" fmla="*/ 61 w 142"/>
                  <a:gd name="T39" fmla="*/ 167 h 207"/>
                  <a:gd name="T40" fmla="*/ 55 w 142"/>
                  <a:gd name="T41" fmla="*/ 174 h 207"/>
                  <a:gd name="T42" fmla="*/ 55 w 142"/>
                  <a:gd name="T43" fmla="*/ 184 h 207"/>
                  <a:gd name="T44" fmla="*/ 50 w 142"/>
                  <a:gd name="T45" fmla="*/ 194 h 207"/>
                  <a:gd name="T46" fmla="*/ 41 w 142"/>
                  <a:gd name="T47" fmla="*/ 199 h 207"/>
                  <a:gd name="T48" fmla="*/ 31 w 142"/>
                  <a:gd name="T49" fmla="*/ 205 h 207"/>
                  <a:gd name="T50" fmla="*/ 21 w 142"/>
                  <a:gd name="T51" fmla="*/ 205 h 207"/>
                  <a:gd name="T52" fmla="*/ 15 w 142"/>
                  <a:gd name="T53" fmla="*/ 200 h 207"/>
                  <a:gd name="T54" fmla="*/ 10 w 142"/>
                  <a:gd name="T55" fmla="*/ 195 h 207"/>
                  <a:gd name="T56" fmla="*/ 3 w 142"/>
                  <a:gd name="T57" fmla="*/ 188 h 207"/>
                  <a:gd name="T58" fmla="*/ 3 w 142"/>
                  <a:gd name="T59" fmla="*/ 175 h 207"/>
                  <a:gd name="T60" fmla="*/ 0 w 142"/>
                  <a:gd name="T61" fmla="*/ 162 h 207"/>
                  <a:gd name="T62" fmla="*/ 6 w 142"/>
                  <a:gd name="T63" fmla="*/ 151 h 207"/>
                  <a:gd name="T64" fmla="*/ 11 w 142"/>
                  <a:gd name="T65" fmla="*/ 135 h 207"/>
                  <a:gd name="T66" fmla="*/ 15 w 142"/>
                  <a:gd name="T67" fmla="*/ 127 h 207"/>
                  <a:gd name="T68" fmla="*/ 23 w 142"/>
                  <a:gd name="T69" fmla="*/ 123 h 207"/>
                  <a:gd name="T70" fmla="*/ 35 w 142"/>
                  <a:gd name="T71" fmla="*/ 119 h 207"/>
                  <a:gd name="T72" fmla="*/ 46 w 142"/>
                  <a:gd name="T73" fmla="*/ 108 h 207"/>
                  <a:gd name="T74" fmla="*/ 56 w 142"/>
                  <a:gd name="T75" fmla="*/ 104 h 207"/>
                  <a:gd name="T76" fmla="*/ 66 w 142"/>
                  <a:gd name="T77" fmla="*/ 104 h 207"/>
                  <a:gd name="T78" fmla="*/ 77 w 142"/>
                  <a:gd name="T79" fmla="*/ 102 h 207"/>
                  <a:gd name="T80" fmla="*/ 81 w 142"/>
                  <a:gd name="T81" fmla="*/ 89 h 207"/>
                  <a:gd name="T82" fmla="*/ 77 w 142"/>
                  <a:gd name="T83" fmla="*/ 81 h 207"/>
                  <a:gd name="T84" fmla="*/ 79 w 142"/>
                  <a:gd name="T85" fmla="*/ 70 h 207"/>
                  <a:gd name="T86" fmla="*/ 84 w 142"/>
                  <a:gd name="T87" fmla="*/ 62 h 207"/>
                  <a:gd name="T88" fmla="*/ 82 w 142"/>
                  <a:gd name="T89" fmla="*/ 50 h 207"/>
                  <a:gd name="T90" fmla="*/ 81 w 142"/>
                  <a:gd name="T91" fmla="*/ 36 h 207"/>
                  <a:gd name="T92" fmla="*/ 85 w 142"/>
                  <a:gd name="T93" fmla="*/ 25 h 207"/>
                  <a:gd name="T94" fmla="*/ 93 w 142"/>
                  <a:gd name="T95" fmla="*/ 17 h 207"/>
                  <a:gd name="T96" fmla="*/ 107 w 142"/>
                  <a:gd name="T97" fmla="*/ 6 h 2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42" h="207">
                    <a:moveTo>
                      <a:pt x="109" y="0"/>
                    </a:moveTo>
                    <a:cubicBezTo>
                      <a:pt x="113" y="0"/>
                      <a:pt x="113" y="0"/>
                      <a:pt x="113" y="0"/>
                    </a:cubicBezTo>
                    <a:cubicBezTo>
                      <a:pt x="118" y="2"/>
                      <a:pt x="118" y="2"/>
                      <a:pt x="118" y="2"/>
                    </a:cubicBezTo>
                    <a:cubicBezTo>
                      <a:pt x="120" y="4"/>
                      <a:pt x="120" y="4"/>
                      <a:pt x="120" y="4"/>
                    </a:cubicBezTo>
                    <a:cubicBezTo>
                      <a:pt x="117" y="7"/>
                      <a:pt x="117" y="7"/>
                      <a:pt x="117" y="7"/>
                    </a:cubicBezTo>
                    <a:cubicBezTo>
                      <a:pt x="116" y="11"/>
                      <a:pt x="116" y="11"/>
                      <a:pt x="116" y="11"/>
                    </a:cubicBezTo>
                    <a:cubicBezTo>
                      <a:pt x="117" y="15"/>
                      <a:pt x="117" y="15"/>
                      <a:pt x="117" y="15"/>
                    </a:cubicBezTo>
                    <a:cubicBezTo>
                      <a:pt x="120" y="20"/>
                      <a:pt x="120" y="20"/>
                      <a:pt x="120" y="20"/>
                    </a:cubicBezTo>
                    <a:cubicBezTo>
                      <a:pt x="123" y="26"/>
                      <a:pt x="123" y="26"/>
                      <a:pt x="123" y="26"/>
                    </a:cubicBezTo>
                    <a:cubicBezTo>
                      <a:pt x="125" y="31"/>
                      <a:pt x="125" y="31"/>
                      <a:pt x="125" y="31"/>
                    </a:cubicBezTo>
                    <a:cubicBezTo>
                      <a:pt x="125" y="36"/>
                      <a:pt x="125" y="36"/>
                      <a:pt x="125" y="36"/>
                    </a:cubicBezTo>
                    <a:cubicBezTo>
                      <a:pt x="127" y="42"/>
                      <a:pt x="127" y="42"/>
                      <a:pt x="127" y="42"/>
                    </a:cubicBezTo>
                    <a:cubicBezTo>
                      <a:pt x="127" y="53"/>
                      <a:pt x="127" y="53"/>
                      <a:pt x="127" y="53"/>
                    </a:cubicBezTo>
                    <a:cubicBezTo>
                      <a:pt x="129" y="70"/>
                      <a:pt x="129" y="70"/>
                      <a:pt x="129" y="70"/>
                    </a:cubicBezTo>
                    <a:cubicBezTo>
                      <a:pt x="129" y="77"/>
                      <a:pt x="129" y="77"/>
                      <a:pt x="129" y="77"/>
                    </a:cubicBezTo>
                    <a:cubicBezTo>
                      <a:pt x="130" y="82"/>
                      <a:pt x="130" y="82"/>
                      <a:pt x="130" y="82"/>
                    </a:cubicBezTo>
                    <a:cubicBezTo>
                      <a:pt x="132" y="92"/>
                      <a:pt x="132" y="92"/>
                      <a:pt x="132" y="92"/>
                    </a:cubicBezTo>
                    <a:cubicBezTo>
                      <a:pt x="134" y="97"/>
                      <a:pt x="134" y="97"/>
                      <a:pt x="134" y="97"/>
                    </a:cubicBezTo>
                    <a:cubicBezTo>
                      <a:pt x="135" y="101"/>
                      <a:pt x="135" y="101"/>
                      <a:pt x="135" y="101"/>
                    </a:cubicBezTo>
                    <a:cubicBezTo>
                      <a:pt x="140" y="104"/>
                      <a:pt x="140" y="104"/>
                      <a:pt x="140" y="104"/>
                    </a:cubicBezTo>
                    <a:cubicBezTo>
                      <a:pt x="142" y="108"/>
                      <a:pt x="142" y="108"/>
                      <a:pt x="142" y="108"/>
                    </a:cubicBezTo>
                    <a:cubicBezTo>
                      <a:pt x="142" y="108"/>
                      <a:pt x="141" y="111"/>
                      <a:pt x="139" y="112"/>
                    </a:cubicBezTo>
                    <a:cubicBezTo>
                      <a:pt x="138" y="112"/>
                      <a:pt x="136" y="117"/>
                      <a:pt x="136" y="117"/>
                    </a:cubicBezTo>
                    <a:cubicBezTo>
                      <a:pt x="136" y="124"/>
                      <a:pt x="136" y="124"/>
                      <a:pt x="136" y="124"/>
                    </a:cubicBezTo>
                    <a:cubicBezTo>
                      <a:pt x="138" y="129"/>
                      <a:pt x="138" y="129"/>
                      <a:pt x="138" y="129"/>
                    </a:cubicBezTo>
                    <a:cubicBezTo>
                      <a:pt x="139" y="134"/>
                      <a:pt x="139" y="134"/>
                      <a:pt x="139" y="134"/>
                    </a:cubicBezTo>
                    <a:cubicBezTo>
                      <a:pt x="137" y="139"/>
                      <a:pt x="137" y="139"/>
                      <a:pt x="137" y="139"/>
                    </a:cubicBezTo>
                    <a:cubicBezTo>
                      <a:pt x="129" y="144"/>
                      <a:pt x="129" y="144"/>
                      <a:pt x="129" y="144"/>
                    </a:cubicBezTo>
                    <a:cubicBezTo>
                      <a:pt x="121" y="150"/>
                      <a:pt x="121" y="150"/>
                      <a:pt x="121" y="150"/>
                    </a:cubicBezTo>
                    <a:cubicBezTo>
                      <a:pt x="115" y="155"/>
                      <a:pt x="115" y="155"/>
                      <a:pt x="115" y="155"/>
                    </a:cubicBezTo>
                    <a:cubicBezTo>
                      <a:pt x="109" y="162"/>
                      <a:pt x="109" y="162"/>
                      <a:pt x="109" y="162"/>
                    </a:cubicBezTo>
                    <a:cubicBezTo>
                      <a:pt x="103" y="166"/>
                      <a:pt x="103" y="166"/>
                      <a:pt x="103" y="166"/>
                    </a:cubicBezTo>
                    <a:cubicBezTo>
                      <a:pt x="96" y="166"/>
                      <a:pt x="96" y="166"/>
                      <a:pt x="96" y="166"/>
                    </a:cubicBezTo>
                    <a:cubicBezTo>
                      <a:pt x="92" y="169"/>
                      <a:pt x="92" y="169"/>
                      <a:pt x="92" y="169"/>
                    </a:cubicBezTo>
                    <a:cubicBezTo>
                      <a:pt x="87" y="171"/>
                      <a:pt x="87" y="171"/>
                      <a:pt x="87" y="171"/>
                    </a:cubicBezTo>
                    <a:cubicBezTo>
                      <a:pt x="81" y="171"/>
                      <a:pt x="81" y="171"/>
                      <a:pt x="81" y="171"/>
                    </a:cubicBezTo>
                    <a:cubicBezTo>
                      <a:pt x="77" y="170"/>
                      <a:pt x="77" y="170"/>
                      <a:pt x="77" y="170"/>
                    </a:cubicBezTo>
                    <a:cubicBezTo>
                      <a:pt x="72" y="168"/>
                      <a:pt x="72" y="168"/>
                      <a:pt x="72" y="168"/>
                    </a:cubicBezTo>
                    <a:cubicBezTo>
                      <a:pt x="65" y="167"/>
                      <a:pt x="65" y="167"/>
                      <a:pt x="65" y="167"/>
                    </a:cubicBezTo>
                    <a:cubicBezTo>
                      <a:pt x="61" y="167"/>
                      <a:pt x="61" y="167"/>
                      <a:pt x="61" y="167"/>
                    </a:cubicBezTo>
                    <a:cubicBezTo>
                      <a:pt x="58" y="170"/>
                      <a:pt x="58" y="170"/>
                      <a:pt x="58" y="170"/>
                    </a:cubicBezTo>
                    <a:cubicBezTo>
                      <a:pt x="55" y="174"/>
                      <a:pt x="55" y="174"/>
                      <a:pt x="55" y="174"/>
                    </a:cubicBezTo>
                    <a:cubicBezTo>
                      <a:pt x="55" y="180"/>
                      <a:pt x="55" y="180"/>
                      <a:pt x="55" y="180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3" y="190"/>
                      <a:pt x="53" y="190"/>
                      <a:pt x="53" y="190"/>
                    </a:cubicBezTo>
                    <a:cubicBezTo>
                      <a:pt x="50" y="194"/>
                      <a:pt x="50" y="194"/>
                      <a:pt x="50" y="194"/>
                    </a:cubicBezTo>
                    <a:cubicBezTo>
                      <a:pt x="46" y="198"/>
                      <a:pt x="46" y="198"/>
                      <a:pt x="46" y="198"/>
                    </a:cubicBezTo>
                    <a:cubicBezTo>
                      <a:pt x="41" y="199"/>
                      <a:pt x="41" y="199"/>
                      <a:pt x="41" y="199"/>
                    </a:cubicBezTo>
                    <a:cubicBezTo>
                      <a:pt x="36" y="202"/>
                      <a:pt x="36" y="202"/>
                      <a:pt x="36" y="202"/>
                    </a:cubicBezTo>
                    <a:cubicBezTo>
                      <a:pt x="31" y="205"/>
                      <a:pt x="31" y="205"/>
                      <a:pt x="31" y="205"/>
                    </a:cubicBezTo>
                    <a:cubicBezTo>
                      <a:pt x="26" y="207"/>
                      <a:pt x="26" y="207"/>
                      <a:pt x="26" y="207"/>
                    </a:cubicBezTo>
                    <a:cubicBezTo>
                      <a:pt x="26" y="207"/>
                      <a:pt x="24" y="205"/>
                      <a:pt x="21" y="205"/>
                    </a:cubicBezTo>
                    <a:cubicBezTo>
                      <a:pt x="18" y="204"/>
                      <a:pt x="18" y="204"/>
                      <a:pt x="18" y="204"/>
                    </a:cubicBezTo>
                    <a:cubicBezTo>
                      <a:pt x="15" y="200"/>
                      <a:pt x="15" y="200"/>
                      <a:pt x="15" y="200"/>
                    </a:cubicBezTo>
                    <a:cubicBezTo>
                      <a:pt x="13" y="197"/>
                      <a:pt x="13" y="197"/>
                      <a:pt x="13" y="197"/>
                    </a:cubicBezTo>
                    <a:cubicBezTo>
                      <a:pt x="10" y="195"/>
                      <a:pt x="10" y="195"/>
                      <a:pt x="10" y="195"/>
                    </a:cubicBezTo>
                    <a:cubicBezTo>
                      <a:pt x="4" y="195"/>
                      <a:pt x="4" y="195"/>
                      <a:pt x="4" y="195"/>
                    </a:cubicBezTo>
                    <a:cubicBezTo>
                      <a:pt x="3" y="188"/>
                      <a:pt x="3" y="188"/>
                      <a:pt x="3" y="188"/>
                    </a:cubicBezTo>
                    <a:cubicBezTo>
                      <a:pt x="3" y="182"/>
                      <a:pt x="3" y="182"/>
                      <a:pt x="3" y="182"/>
                    </a:cubicBezTo>
                    <a:cubicBezTo>
                      <a:pt x="3" y="175"/>
                      <a:pt x="3" y="175"/>
                      <a:pt x="3" y="175"/>
                    </a:cubicBezTo>
                    <a:cubicBezTo>
                      <a:pt x="1" y="170"/>
                      <a:pt x="1" y="170"/>
                      <a:pt x="1" y="170"/>
                    </a:cubicBezTo>
                    <a:cubicBezTo>
                      <a:pt x="0" y="162"/>
                      <a:pt x="0" y="162"/>
                      <a:pt x="0" y="162"/>
                    </a:cubicBezTo>
                    <a:cubicBezTo>
                      <a:pt x="3" y="156"/>
                      <a:pt x="3" y="156"/>
                      <a:pt x="3" y="156"/>
                    </a:cubicBezTo>
                    <a:cubicBezTo>
                      <a:pt x="6" y="151"/>
                      <a:pt x="6" y="151"/>
                      <a:pt x="6" y="151"/>
                    </a:cubicBezTo>
                    <a:cubicBezTo>
                      <a:pt x="9" y="143"/>
                      <a:pt x="9" y="143"/>
                      <a:pt x="9" y="143"/>
                    </a:cubicBezTo>
                    <a:cubicBezTo>
                      <a:pt x="11" y="135"/>
                      <a:pt x="11" y="135"/>
                      <a:pt x="11" y="135"/>
                    </a:cubicBezTo>
                    <a:cubicBezTo>
                      <a:pt x="12" y="130"/>
                      <a:pt x="12" y="130"/>
                      <a:pt x="12" y="130"/>
                    </a:cubicBezTo>
                    <a:cubicBezTo>
                      <a:pt x="15" y="127"/>
                      <a:pt x="15" y="127"/>
                      <a:pt x="15" y="127"/>
                    </a:cubicBezTo>
                    <a:cubicBezTo>
                      <a:pt x="19" y="125"/>
                      <a:pt x="19" y="125"/>
                      <a:pt x="19" y="125"/>
                    </a:cubicBezTo>
                    <a:cubicBezTo>
                      <a:pt x="23" y="123"/>
                      <a:pt x="23" y="123"/>
                      <a:pt x="23" y="123"/>
                    </a:cubicBezTo>
                    <a:cubicBezTo>
                      <a:pt x="28" y="121"/>
                      <a:pt x="28" y="121"/>
                      <a:pt x="28" y="121"/>
                    </a:cubicBezTo>
                    <a:cubicBezTo>
                      <a:pt x="35" y="119"/>
                      <a:pt x="35" y="119"/>
                      <a:pt x="35" y="119"/>
                    </a:cubicBezTo>
                    <a:cubicBezTo>
                      <a:pt x="41" y="113"/>
                      <a:pt x="41" y="113"/>
                      <a:pt x="41" y="113"/>
                    </a:cubicBezTo>
                    <a:cubicBezTo>
                      <a:pt x="46" y="108"/>
                      <a:pt x="46" y="108"/>
                      <a:pt x="46" y="108"/>
                    </a:cubicBezTo>
                    <a:cubicBezTo>
                      <a:pt x="50" y="105"/>
                      <a:pt x="50" y="105"/>
                      <a:pt x="50" y="105"/>
                    </a:cubicBezTo>
                    <a:cubicBezTo>
                      <a:pt x="56" y="104"/>
                      <a:pt x="56" y="104"/>
                      <a:pt x="56" y="104"/>
                    </a:cubicBezTo>
                    <a:cubicBezTo>
                      <a:pt x="61" y="103"/>
                      <a:pt x="61" y="103"/>
                      <a:pt x="61" y="103"/>
                    </a:cubicBezTo>
                    <a:cubicBezTo>
                      <a:pt x="66" y="104"/>
                      <a:pt x="66" y="104"/>
                      <a:pt x="66" y="104"/>
                    </a:cubicBezTo>
                    <a:cubicBezTo>
                      <a:pt x="71" y="104"/>
                      <a:pt x="71" y="104"/>
                      <a:pt x="71" y="104"/>
                    </a:cubicBezTo>
                    <a:cubicBezTo>
                      <a:pt x="77" y="102"/>
                      <a:pt x="77" y="102"/>
                      <a:pt x="77" y="102"/>
                    </a:cubicBezTo>
                    <a:cubicBezTo>
                      <a:pt x="80" y="96"/>
                      <a:pt x="80" y="96"/>
                      <a:pt x="80" y="96"/>
                    </a:cubicBezTo>
                    <a:cubicBezTo>
                      <a:pt x="81" y="89"/>
                      <a:pt x="81" y="89"/>
                      <a:pt x="81" y="89"/>
                    </a:cubicBezTo>
                    <a:cubicBezTo>
                      <a:pt x="79" y="85"/>
                      <a:pt x="79" y="85"/>
                      <a:pt x="79" y="85"/>
                    </a:cubicBezTo>
                    <a:cubicBezTo>
                      <a:pt x="77" y="81"/>
                      <a:pt x="77" y="81"/>
                      <a:pt x="77" y="81"/>
                    </a:cubicBezTo>
                    <a:cubicBezTo>
                      <a:pt x="78" y="75"/>
                      <a:pt x="78" y="75"/>
                      <a:pt x="78" y="75"/>
                    </a:cubicBezTo>
                    <a:cubicBezTo>
                      <a:pt x="79" y="70"/>
                      <a:pt x="79" y="70"/>
                      <a:pt x="79" y="70"/>
                    </a:cubicBezTo>
                    <a:cubicBezTo>
                      <a:pt x="81" y="66"/>
                      <a:pt x="81" y="66"/>
                      <a:pt x="81" y="66"/>
                    </a:cubicBezTo>
                    <a:cubicBezTo>
                      <a:pt x="84" y="62"/>
                      <a:pt x="84" y="62"/>
                      <a:pt x="84" y="62"/>
                    </a:cubicBezTo>
                    <a:cubicBezTo>
                      <a:pt x="82" y="57"/>
                      <a:pt x="82" y="57"/>
                      <a:pt x="82" y="57"/>
                    </a:cubicBezTo>
                    <a:cubicBezTo>
                      <a:pt x="82" y="50"/>
                      <a:pt x="82" y="50"/>
                      <a:pt x="82" y="50"/>
                    </a:cubicBezTo>
                    <a:cubicBezTo>
                      <a:pt x="81" y="42"/>
                      <a:pt x="81" y="42"/>
                      <a:pt x="81" y="42"/>
                    </a:cubicBezTo>
                    <a:cubicBezTo>
                      <a:pt x="81" y="36"/>
                      <a:pt x="81" y="36"/>
                      <a:pt x="81" y="36"/>
                    </a:cubicBezTo>
                    <a:cubicBezTo>
                      <a:pt x="82" y="30"/>
                      <a:pt x="82" y="30"/>
                      <a:pt x="82" y="30"/>
                    </a:cubicBezTo>
                    <a:cubicBezTo>
                      <a:pt x="85" y="25"/>
                      <a:pt x="85" y="25"/>
                      <a:pt x="85" y="25"/>
                    </a:cubicBezTo>
                    <a:cubicBezTo>
                      <a:pt x="88" y="18"/>
                      <a:pt x="88" y="18"/>
                      <a:pt x="88" y="18"/>
                    </a:cubicBezTo>
                    <a:cubicBezTo>
                      <a:pt x="93" y="17"/>
                      <a:pt x="93" y="17"/>
                      <a:pt x="93" y="17"/>
                    </a:cubicBezTo>
                    <a:cubicBezTo>
                      <a:pt x="103" y="11"/>
                      <a:pt x="103" y="11"/>
                      <a:pt x="103" y="11"/>
                    </a:cubicBezTo>
                    <a:cubicBezTo>
                      <a:pt x="107" y="6"/>
                      <a:pt x="107" y="6"/>
                      <a:pt x="107" y="6"/>
                    </a:cubicBezTo>
                    <a:lnTo>
                      <a:pt x="109" y="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72" name="Freeform 31"/>
              <p:cNvSpPr>
                <a:spLocks/>
              </p:cNvSpPr>
              <p:nvPr/>
            </p:nvSpPr>
            <p:spPr bwMode="auto">
              <a:xfrm>
                <a:off x="10372725" y="1885950"/>
                <a:ext cx="381000" cy="473075"/>
              </a:xfrm>
              <a:custGeom>
                <a:avLst/>
                <a:gdLst>
                  <a:gd name="T0" fmla="*/ 3 w 101"/>
                  <a:gd name="T1" fmla="*/ 0 h 126"/>
                  <a:gd name="T2" fmla="*/ 2 w 101"/>
                  <a:gd name="T3" fmla="*/ 5 h 126"/>
                  <a:gd name="T4" fmla="*/ 0 w 101"/>
                  <a:gd name="T5" fmla="*/ 8 h 126"/>
                  <a:gd name="T6" fmla="*/ 1 w 101"/>
                  <a:gd name="T7" fmla="*/ 14 h 126"/>
                  <a:gd name="T8" fmla="*/ 1 w 101"/>
                  <a:gd name="T9" fmla="*/ 16 h 126"/>
                  <a:gd name="T10" fmla="*/ 3 w 101"/>
                  <a:gd name="T11" fmla="*/ 19 h 126"/>
                  <a:gd name="T12" fmla="*/ 5 w 101"/>
                  <a:gd name="T13" fmla="*/ 23 h 126"/>
                  <a:gd name="T14" fmla="*/ 6 w 101"/>
                  <a:gd name="T15" fmla="*/ 26 h 126"/>
                  <a:gd name="T16" fmla="*/ 6 w 101"/>
                  <a:gd name="T17" fmla="*/ 31 h 126"/>
                  <a:gd name="T18" fmla="*/ 9 w 101"/>
                  <a:gd name="T19" fmla="*/ 36 h 126"/>
                  <a:gd name="T20" fmla="*/ 9 w 101"/>
                  <a:gd name="T21" fmla="*/ 41 h 126"/>
                  <a:gd name="T22" fmla="*/ 9 w 101"/>
                  <a:gd name="T23" fmla="*/ 48 h 126"/>
                  <a:gd name="T24" fmla="*/ 10 w 101"/>
                  <a:gd name="T25" fmla="*/ 54 h 126"/>
                  <a:gd name="T26" fmla="*/ 10 w 101"/>
                  <a:gd name="T27" fmla="*/ 62 h 126"/>
                  <a:gd name="T28" fmla="*/ 11 w 101"/>
                  <a:gd name="T29" fmla="*/ 70 h 126"/>
                  <a:gd name="T30" fmla="*/ 12 w 101"/>
                  <a:gd name="T31" fmla="*/ 78 h 126"/>
                  <a:gd name="T32" fmla="*/ 12 w 101"/>
                  <a:gd name="T33" fmla="*/ 84 h 126"/>
                  <a:gd name="T34" fmla="*/ 13 w 101"/>
                  <a:gd name="T35" fmla="*/ 89 h 126"/>
                  <a:gd name="T36" fmla="*/ 17 w 101"/>
                  <a:gd name="T37" fmla="*/ 97 h 126"/>
                  <a:gd name="T38" fmla="*/ 22 w 101"/>
                  <a:gd name="T39" fmla="*/ 99 h 126"/>
                  <a:gd name="T40" fmla="*/ 23 w 101"/>
                  <a:gd name="T41" fmla="*/ 103 h 126"/>
                  <a:gd name="T42" fmla="*/ 22 w 101"/>
                  <a:gd name="T43" fmla="*/ 108 h 126"/>
                  <a:gd name="T44" fmla="*/ 22 w 101"/>
                  <a:gd name="T45" fmla="*/ 112 h 126"/>
                  <a:gd name="T46" fmla="*/ 21 w 101"/>
                  <a:gd name="T47" fmla="*/ 116 h 126"/>
                  <a:gd name="T48" fmla="*/ 26 w 101"/>
                  <a:gd name="T49" fmla="*/ 117 h 126"/>
                  <a:gd name="T50" fmla="*/ 32 w 101"/>
                  <a:gd name="T51" fmla="*/ 116 h 126"/>
                  <a:gd name="T52" fmla="*/ 39 w 101"/>
                  <a:gd name="T53" fmla="*/ 116 h 126"/>
                  <a:gd name="T54" fmla="*/ 44 w 101"/>
                  <a:gd name="T55" fmla="*/ 116 h 126"/>
                  <a:gd name="T56" fmla="*/ 48 w 101"/>
                  <a:gd name="T57" fmla="*/ 117 h 126"/>
                  <a:gd name="T58" fmla="*/ 53 w 101"/>
                  <a:gd name="T59" fmla="*/ 121 h 126"/>
                  <a:gd name="T60" fmla="*/ 58 w 101"/>
                  <a:gd name="T61" fmla="*/ 126 h 126"/>
                  <a:gd name="T62" fmla="*/ 61 w 101"/>
                  <a:gd name="T63" fmla="*/ 125 h 126"/>
                  <a:gd name="T64" fmla="*/ 66 w 101"/>
                  <a:gd name="T65" fmla="*/ 121 h 126"/>
                  <a:gd name="T66" fmla="*/ 69 w 101"/>
                  <a:gd name="T67" fmla="*/ 117 h 126"/>
                  <a:gd name="T68" fmla="*/ 68 w 101"/>
                  <a:gd name="T69" fmla="*/ 113 h 126"/>
                  <a:gd name="T70" fmla="*/ 66 w 101"/>
                  <a:gd name="T71" fmla="*/ 110 h 126"/>
                  <a:gd name="T72" fmla="*/ 66 w 101"/>
                  <a:gd name="T73" fmla="*/ 104 h 126"/>
                  <a:gd name="T74" fmla="*/ 69 w 101"/>
                  <a:gd name="T75" fmla="*/ 97 h 126"/>
                  <a:gd name="T76" fmla="*/ 70 w 101"/>
                  <a:gd name="T77" fmla="*/ 90 h 126"/>
                  <a:gd name="T78" fmla="*/ 75 w 101"/>
                  <a:gd name="T79" fmla="*/ 82 h 126"/>
                  <a:gd name="T80" fmla="*/ 81 w 101"/>
                  <a:gd name="T81" fmla="*/ 74 h 126"/>
                  <a:gd name="T82" fmla="*/ 86 w 101"/>
                  <a:gd name="T83" fmla="*/ 66 h 126"/>
                  <a:gd name="T84" fmla="*/ 91 w 101"/>
                  <a:gd name="T85" fmla="*/ 58 h 126"/>
                  <a:gd name="T86" fmla="*/ 94 w 101"/>
                  <a:gd name="T87" fmla="*/ 51 h 126"/>
                  <a:gd name="T88" fmla="*/ 101 w 101"/>
                  <a:gd name="T89" fmla="*/ 47 h 126"/>
                  <a:gd name="T90" fmla="*/ 89 w 101"/>
                  <a:gd name="T91" fmla="*/ 36 h 126"/>
                  <a:gd name="T92" fmla="*/ 78 w 101"/>
                  <a:gd name="T93" fmla="*/ 28 h 126"/>
                  <a:gd name="T94" fmla="*/ 75 w 101"/>
                  <a:gd name="T95" fmla="*/ 24 h 126"/>
                  <a:gd name="T96" fmla="*/ 70 w 101"/>
                  <a:gd name="T97" fmla="*/ 21 h 126"/>
                  <a:gd name="T98" fmla="*/ 63 w 101"/>
                  <a:gd name="T99" fmla="*/ 18 h 126"/>
                  <a:gd name="T100" fmla="*/ 57 w 101"/>
                  <a:gd name="T101" fmla="*/ 13 h 126"/>
                  <a:gd name="T102" fmla="*/ 50 w 101"/>
                  <a:gd name="T103" fmla="*/ 8 h 126"/>
                  <a:gd name="T104" fmla="*/ 42 w 101"/>
                  <a:gd name="T105" fmla="*/ 5 h 126"/>
                  <a:gd name="T106" fmla="*/ 35 w 101"/>
                  <a:gd name="T107" fmla="*/ 1 h 126"/>
                  <a:gd name="T108" fmla="*/ 28 w 101"/>
                  <a:gd name="T109" fmla="*/ 1 h 126"/>
                  <a:gd name="T110" fmla="*/ 18 w 101"/>
                  <a:gd name="T111" fmla="*/ 1 h 126"/>
                  <a:gd name="T112" fmla="*/ 13 w 101"/>
                  <a:gd name="T113" fmla="*/ 1 h 126"/>
                  <a:gd name="T114" fmla="*/ 3 w 101"/>
                  <a:gd name="T115" fmla="*/ 0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01" h="126">
                    <a:moveTo>
                      <a:pt x="3" y="0"/>
                    </a:moveTo>
                    <a:cubicBezTo>
                      <a:pt x="2" y="5"/>
                      <a:pt x="2" y="5"/>
                      <a:pt x="2" y="5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6" y="26"/>
                      <a:pt x="6" y="26"/>
                      <a:pt x="6" y="26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9" y="36"/>
                      <a:pt x="9" y="36"/>
                      <a:pt x="9" y="36"/>
                    </a:cubicBezTo>
                    <a:cubicBezTo>
                      <a:pt x="9" y="41"/>
                      <a:pt x="9" y="41"/>
                      <a:pt x="9" y="41"/>
                    </a:cubicBezTo>
                    <a:cubicBezTo>
                      <a:pt x="9" y="48"/>
                      <a:pt x="9" y="48"/>
                      <a:pt x="9" y="48"/>
                    </a:cubicBezTo>
                    <a:cubicBezTo>
                      <a:pt x="10" y="54"/>
                      <a:pt x="10" y="54"/>
                      <a:pt x="10" y="54"/>
                    </a:cubicBezTo>
                    <a:cubicBezTo>
                      <a:pt x="10" y="62"/>
                      <a:pt x="10" y="62"/>
                      <a:pt x="10" y="62"/>
                    </a:cubicBezTo>
                    <a:cubicBezTo>
                      <a:pt x="11" y="70"/>
                      <a:pt x="11" y="70"/>
                      <a:pt x="11" y="70"/>
                    </a:cubicBezTo>
                    <a:cubicBezTo>
                      <a:pt x="12" y="78"/>
                      <a:pt x="12" y="78"/>
                      <a:pt x="12" y="78"/>
                    </a:cubicBezTo>
                    <a:cubicBezTo>
                      <a:pt x="12" y="84"/>
                      <a:pt x="12" y="84"/>
                      <a:pt x="12" y="84"/>
                    </a:cubicBezTo>
                    <a:cubicBezTo>
                      <a:pt x="12" y="84"/>
                      <a:pt x="13" y="87"/>
                      <a:pt x="13" y="89"/>
                    </a:cubicBezTo>
                    <a:cubicBezTo>
                      <a:pt x="14" y="92"/>
                      <a:pt x="17" y="97"/>
                      <a:pt x="17" y="97"/>
                    </a:cubicBezTo>
                    <a:cubicBezTo>
                      <a:pt x="22" y="99"/>
                      <a:pt x="22" y="99"/>
                      <a:pt x="22" y="99"/>
                    </a:cubicBezTo>
                    <a:cubicBezTo>
                      <a:pt x="23" y="103"/>
                      <a:pt x="23" y="103"/>
                      <a:pt x="23" y="103"/>
                    </a:cubicBezTo>
                    <a:cubicBezTo>
                      <a:pt x="22" y="108"/>
                      <a:pt x="22" y="108"/>
                      <a:pt x="22" y="108"/>
                    </a:cubicBezTo>
                    <a:cubicBezTo>
                      <a:pt x="22" y="108"/>
                      <a:pt x="23" y="110"/>
                      <a:pt x="22" y="112"/>
                    </a:cubicBezTo>
                    <a:cubicBezTo>
                      <a:pt x="20" y="113"/>
                      <a:pt x="21" y="116"/>
                      <a:pt x="21" y="116"/>
                    </a:cubicBezTo>
                    <a:cubicBezTo>
                      <a:pt x="26" y="117"/>
                      <a:pt x="26" y="117"/>
                      <a:pt x="26" y="117"/>
                    </a:cubicBezTo>
                    <a:cubicBezTo>
                      <a:pt x="32" y="116"/>
                      <a:pt x="32" y="116"/>
                      <a:pt x="32" y="116"/>
                    </a:cubicBezTo>
                    <a:cubicBezTo>
                      <a:pt x="39" y="116"/>
                      <a:pt x="39" y="116"/>
                      <a:pt x="39" y="116"/>
                    </a:cubicBezTo>
                    <a:cubicBezTo>
                      <a:pt x="44" y="116"/>
                      <a:pt x="44" y="116"/>
                      <a:pt x="44" y="116"/>
                    </a:cubicBezTo>
                    <a:cubicBezTo>
                      <a:pt x="48" y="117"/>
                      <a:pt x="48" y="117"/>
                      <a:pt x="48" y="117"/>
                    </a:cubicBezTo>
                    <a:cubicBezTo>
                      <a:pt x="53" y="121"/>
                      <a:pt x="53" y="121"/>
                      <a:pt x="53" y="121"/>
                    </a:cubicBezTo>
                    <a:cubicBezTo>
                      <a:pt x="58" y="126"/>
                      <a:pt x="58" y="126"/>
                      <a:pt x="58" y="126"/>
                    </a:cubicBezTo>
                    <a:cubicBezTo>
                      <a:pt x="61" y="125"/>
                      <a:pt x="61" y="125"/>
                      <a:pt x="61" y="125"/>
                    </a:cubicBezTo>
                    <a:cubicBezTo>
                      <a:pt x="66" y="121"/>
                      <a:pt x="66" y="121"/>
                      <a:pt x="66" y="121"/>
                    </a:cubicBezTo>
                    <a:cubicBezTo>
                      <a:pt x="69" y="117"/>
                      <a:pt x="69" y="117"/>
                      <a:pt x="69" y="117"/>
                    </a:cubicBezTo>
                    <a:cubicBezTo>
                      <a:pt x="68" y="113"/>
                      <a:pt x="68" y="113"/>
                      <a:pt x="68" y="113"/>
                    </a:cubicBezTo>
                    <a:cubicBezTo>
                      <a:pt x="66" y="110"/>
                      <a:pt x="66" y="110"/>
                      <a:pt x="66" y="110"/>
                    </a:cubicBezTo>
                    <a:cubicBezTo>
                      <a:pt x="66" y="104"/>
                      <a:pt x="66" y="104"/>
                      <a:pt x="66" y="104"/>
                    </a:cubicBezTo>
                    <a:cubicBezTo>
                      <a:pt x="69" y="97"/>
                      <a:pt x="69" y="97"/>
                      <a:pt x="69" y="97"/>
                    </a:cubicBezTo>
                    <a:cubicBezTo>
                      <a:pt x="70" y="90"/>
                      <a:pt x="70" y="90"/>
                      <a:pt x="70" y="90"/>
                    </a:cubicBezTo>
                    <a:cubicBezTo>
                      <a:pt x="75" y="82"/>
                      <a:pt x="75" y="82"/>
                      <a:pt x="75" y="82"/>
                    </a:cubicBezTo>
                    <a:cubicBezTo>
                      <a:pt x="81" y="74"/>
                      <a:pt x="81" y="74"/>
                      <a:pt x="81" y="74"/>
                    </a:cubicBezTo>
                    <a:cubicBezTo>
                      <a:pt x="86" y="66"/>
                      <a:pt x="86" y="66"/>
                      <a:pt x="86" y="66"/>
                    </a:cubicBezTo>
                    <a:cubicBezTo>
                      <a:pt x="91" y="58"/>
                      <a:pt x="91" y="58"/>
                      <a:pt x="91" y="58"/>
                    </a:cubicBezTo>
                    <a:cubicBezTo>
                      <a:pt x="94" y="51"/>
                      <a:pt x="94" y="51"/>
                      <a:pt x="94" y="51"/>
                    </a:cubicBezTo>
                    <a:cubicBezTo>
                      <a:pt x="101" y="47"/>
                      <a:pt x="101" y="47"/>
                      <a:pt x="101" y="47"/>
                    </a:cubicBezTo>
                    <a:cubicBezTo>
                      <a:pt x="89" y="36"/>
                      <a:pt x="89" y="36"/>
                      <a:pt x="89" y="36"/>
                    </a:cubicBezTo>
                    <a:cubicBezTo>
                      <a:pt x="78" y="28"/>
                      <a:pt x="78" y="28"/>
                      <a:pt x="78" y="28"/>
                    </a:cubicBezTo>
                    <a:cubicBezTo>
                      <a:pt x="75" y="24"/>
                      <a:pt x="75" y="24"/>
                      <a:pt x="75" y="24"/>
                    </a:cubicBezTo>
                    <a:cubicBezTo>
                      <a:pt x="75" y="24"/>
                      <a:pt x="71" y="21"/>
                      <a:pt x="70" y="21"/>
                    </a:cubicBezTo>
                    <a:cubicBezTo>
                      <a:pt x="68" y="21"/>
                      <a:pt x="63" y="18"/>
                      <a:pt x="63" y="18"/>
                    </a:cubicBezTo>
                    <a:cubicBezTo>
                      <a:pt x="57" y="13"/>
                      <a:pt x="57" y="13"/>
                      <a:pt x="57" y="13"/>
                    </a:cubicBezTo>
                    <a:cubicBezTo>
                      <a:pt x="50" y="8"/>
                      <a:pt x="50" y="8"/>
                      <a:pt x="50" y="8"/>
                    </a:cubicBezTo>
                    <a:cubicBezTo>
                      <a:pt x="42" y="5"/>
                      <a:pt x="42" y="5"/>
                      <a:pt x="42" y="5"/>
                    </a:cubicBezTo>
                    <a:cubicBezTo>
                      <a:pt x="35" y="1"/>
                      <a:pt x="35" y="1"/>
                      <a:pt x="35" y="1"/>
                    </a:cubicBezTo>
                    <a:cubicBezTo>
                      <a:pt x="28" y="1"/>
                      <a:pt x="28" y="1"/>
                      <a:pt x="2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3" y="1"/>
                      <a:pt x="13" y="1"/>
                      <a:pt x="13" y="1"/>
                    </a:cubicBezTo>
                    <a:lnTo>
                      <a:pt x="3" y="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73" name="Freeform 32"/>
              <p:cNvSpPr>
                <a:spLocks/>
              </p:cNvSpPr>
              <p:nvPr/>
            </p:nvSpPr>
            <p:spPr bwMode="auto">
              <a:xfrm>
                <a:off x="10658475" y="2084388"/>
                <a:ext cx="315912" cy="184150"/>
              </a:xfrm>
              <a:custGeom>
                <a:avLst/>
                <a:gdLst>
                  <a:gd name="T0" fmla="*/ 25 w 84"/>
                  <a:gd name="T1" fmla="*/ 0 h 49"/>
                  <a:gd name="T2" fmla="*/ 29 w 84"/>
                  <a:gd name="T3" fmla="*/ 0 h 49"/>
                  <a:gd name="T4" fmla="*/ 35 w 84"/>
                  <a:gd name="T5" fmla="*/ 2 h 49"/>
                  <a:gd name="T6" fmla="*/ 41 w 84"/>
                  <a:gd name="T7" fmla="*/ 5 h 49"/>
                  <a:gd name="T8" fmla="*/ 49 w 84"/>
                  <a:gd name="T9" fmla="*/ 5 h 49"/>
                  <a:gd name="T10" fmla="*/ 58 w 84"/>
                  <a:gd name="T11" fmla="*/ 5 h 49"/>
                  <a:gd name="T12" fmla="*/ 65 w 84"/>
                  <a:gd name="T13" fmla="*/ 5 h 49"/>
                  <a:gd name="T14" fmla="*/ 72 w 84"/>
                  <a:gd name="T15" fmla="*/ 6 h 49"/>
                  <a:gd name="T16" fmla="*/ 77 w 84"/>
                  <a:gd name="T17" fmla="*/ 9 h 49"/>
                  <a:gd name="T18" fmla="*/ 81 w 84"/>
                  <a:gd name="T19" fmla="*/ 13 h 49"/>
                  <a:gd name="T20" fmla="*/ 81 w 84"/>
                  <a:gd name="T21" fmla="*/ 17 h 49"/>
                  <a:gd name="T22" fmla="*/ 84 w 84"/>
                  <a:gd name="T23" fmla="*/ 24 h 49"/>
                  <a:gd name="T24" fmla="*/ 84 w 84"/>
                  <a:gd name="T25" fmla="*/ 29 h 49"/>
                  <a:gd name="T26" fmla="*/ 84 w 84"/>
                  <a:gd name="T27" fmla="*/ 37 h 49"/>
                  <a:gd name="T28" fmla="*/ 83 w 84"/>
                  <a:gd name="T29" fmla="*/ 40 h 49"/>
                  <a:gd name="T30" fmla="*/ 75 w 84"/>
                  <a:gd name="T31" fmla="*/ 40 h 49"/>
                  <a:gd name="T32" fmla="*/ 65 w 84"/>
                  <a:gd name="T33" fmla="*/ 40 h 49"/>
                  <a:gd name="T34" fmla="*/ 59 w 84"/>
                  <a:gd name="T35" fmla="*/ 37 h 49"/>
                  <a:gd name="T36" fmla="*/ 55 w 84"/>
                  <a:gd name="T37" fmla="*/ 36 h 49"/>
                  <a:gd name="T38" fmla="*/ 52 w 84"/>
                  <a:gd name="T39" fmla="*/ 37 h 49"/>
                  <a:gd name="T40" fmla="*/ 49 w 84"/>
                  <a:gd name="T41" fmla="*/ 41 h 49"/>
                  <a:gd name="T42" fmla="*/ 48 w 84"/>
                  <a:gd name="T43" fmla="*/ 44 h 49"/>
                  <a:gd name="T44" fmla="*/ 47 w 84"/>
                  <a:gd name="T45" fmla="*/ 49 h 49"/>
                  <a:gd name="T46" fmla="*/ 43 w 84"/>
                  <a:gd name="T47" fmla="*/ 49 h 49"/>
                  <a:gd name="T48" fmla="*/ 40 w 84"/>
                  <a:gd name="T49" fmla="*/ 45 h 49"/>
                  <a:gd name="T50" fmla="*/ 34 w 84"/>
                  <a:gd name="T51" fmla="*/ 46 h 49"/>
                  <a:gd name="T52" fmla="*/ 32 w 84"/>
                  <a:gd name="T53" fmla="*/ 46 h 49"/>
                  <a:gd name="T54" fmla="*/ 30 w 84"/>
                  <a:gd name="T55" fmla="*/ 43 h 49"/>
                  <a:gd name="T56" fmla="*/ 34 w 84"/>
                  <a:gd name="T57" fmla="*/ 36 h 49"/>
                  <a:gd name="T58" fmla="*/ 34 w 84"/>
                  <a:gd name="T59" fmla="*/ 31 h 49"/>
                  <a:gd name="T60" fmla="*/ 27 w 84"/>
                  <a:gd name="T61" fmla="*/ 30 h 49"/>
                  <a:gd name="T62" fmla="*/ 20 w 84"/>
                  <a:gd name="T63" fmla="*/ 31 h 49"/>
                  <a:gd name="T64" fmla="*/ 16 w 84"/>
                  <a:gd name="T65" fmla="*/ 34 h 49"/>
                  <a:gd name="T66" fmla="*/ 10 w 84"/>
                  <a:gd name="T67" fmla="*/ 38 h 49"/>
                  <a:gd name="T68" fmla="*/ 5 w 84"/>
                  <a:gd name="T69" fmla="*/ 39 h 49"/>
                  <a:gd name="T70" fmla="*/ 0 w 84"/>
                  <a:gd name="T71" fmla="*/ 38 h 49"/>
                  <a:gd name="T72" fmla="*/ 5 w 84"/>
                  <a:gd name="T73" fmla="*/ 31 h 49"/>
                  <a:gd name="T74" fmla="*/ 8 w 84"/>
                  <a:gd name="T75" fmla="*/ 25 h 49"/>
                  <a:gd name="T76" fmla="*/ 15 w 84"/>
                  <a:gd name="T77" fmla="*/ 14 h 49"/>
                  <a:gd name="T78" fmla="*/ 25 w 84"/>
                  <a:gd name="T79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84" h="49">
                    <a:moveTo>
                      <a:pt x="25" y="0"/>
                    </a:moveTo>
                    <a:cubicBezTo>
                      <a:pt x="29" y="0"/>
                      <a:pt x="29" y="0"/>
                      <a:pt x="29" y="0"/>
                    </a:cubicBezTo>
                    <a:cubicBezTo>
                      <a:pt x="35" y="2"/>
                      <a:pt x="35" y="2"/>
                      <a:pt x="35" y="2"/>
                    </a:cubicBezTo>
                    <a:cubicBezTo>
                      <a:pt x="41" y="5"/>
                      <a:pt x="41" y="5"/>
                      <a:pt x="41" y="5"/>
                    </a:cubicBezTo>
                    <a:cubicBezTo>
                      <a:pt x="49" y="5"/>
                      <a:pt x="49" y="5"/>
                      <a:pt x="49" y="5"/>
                    </a:cubicBezTo>
                    <a:cubicBezTo>
                      <a:pt x="58" y="5"/>
                      <a:pt x="58" y="5"/>
                      <a:pt x="58" y="5"/>
                    </a:cubicBezTo>
                    <a:cubicBezTo>
                      <a:pt x="65" y="5"/>
                      <a:pt x="65" y="5"/>
                      <a:pt x="65" y="5"/>
                    </a:cubicBezTo>
                    <a:cubicBezTo>
                      <a:pt x="72" y="6"/>
                      <a:pt x="72" y="6"/>
                      <a:pt x="72" y="6"/>
                    </a:cubicBezTo>
                    <a:cubicBezTo>
                      <a:pt x="77" y="9"/>
                      <a:pt x="77" y="9"/>
                      <a:pt x="77" y="9"/>
                    </a:cubicBezTo>
                    <a:cubicBezTo>
                      <a:pt x="81" y="13"/>
                      <a:pt x="81" y="13"/>
                      <a:pt x="81" y="13"/>
                    </a:cubicBezTo>
                    <a:cubicBezTo>
                      <a:pt x="81" y="17"/>
                      <a:pt x="81" y="17"/>
                      <a:pt x="81" y="17"/>
                    </a:cubicBezTo>
                    <a:cubicBezTo>
                      <a:pt x="84" y="24"/>
                      <a:pt x="84" y="24"/>
                      <a:pt x="84" y="24"/>
                    </a:cubicBezTo>
                    <a:cubicBezTo>
                      <a:pt x="84" y="29"/>
                      <a:pt x="84" y="29"/>
                      <a:pt x="84" y="29"/>
                    </a:cubicBezTo>
                    <a:cubicBezTo>
                      <a:pt x="84" y="37"/>
                      <a:pt x="84" y="37"/>
                      <a:pt x="84" y="37"/>
                    </a:cubicBezTo>
                    <a:cubicBezTo>
                      <a:pt x="83" y="40"/>
                      <a:pt x="83" y="40"/>
                      <a:pt x="83" y="40"/>
                    </a:cubicBezTo>
                    <a:cubicBezTo>
                      <a:pt x="75" y="40"/>
                      <a:pt x="75" y="40"/>
                      <a:pt x="75" y="40"/>
                    </a:cubicBezTo>
                    <a:cubicBezTo>
                      <a:pt x="65" y="40"/>
                      <a:pt x="65" y="40"/>
                      <a:pt x="65" y="40"/>
                    </a:cubicBezTo>
                    <a:cubicBezTo>
                      <a:pt x="59" y="37"/>
                      <a:pt x="59" y="37"/>
                      <a:pt x="59" y="37"/>
                    </a:cubicBezTo>
                    <a:cubicBezTo>
                      <a:pt x="55" y="36"/>
                      <a:pt x="55" y="36"/>
                      <a:pt x="55" y="36"/>
                    </a:cubicBezTo>
                    <a:cubicBezTo>
                      <a:pt x="52" y="37"/>
                      <a:pt x="52" y="37"/>
                      <a:pt x="52" y="37"/>
                    </a:cubicBezTo>
                    <a:cubicBezTo>
                      <a:pt x="49" y="41"/>
                      <a:pt x="49" y="41"/>
                      <a:pt x="49" y="41"/>
                    </a:cubicBezTo>
                    <a:cubicBezTo>
                      <a:pt x="48" y="44"/>
                      <a:pt x="48" y="44"/>
                      <a:pt x="48" y="44"/>
                    </a:cubicBezTo>
                    <a:cubicBezTo>
                      <a:pt x="47" y="49"/>
                      <a:pt x="47" y="49"/>
                      <a:pt x="47" y="49"/>
                    </a:cubicBezTo>
                    <a:cubicBezTo>
                      <a:pt x="43" y="49"/>
                      <a:pt x="43" y="49"/>
                      <a:pt x="43" y="49"/>
                    </a:cubicBezTo>
                    <a:cubicBezTo>
                      <a:pt x="40" y="45"/>
                      <a:pt x="40" y="45"/>
                      <a:pt x="40" y="45"/>
                    </a:cubicBezTo>
                    <a:cubicBezTo>
                      <a:pt x="34" y="46"/>
                      <a:pt x="34" y="46"/>
                      <a:pt x="34" y="46"/>
                    </a:cubicBezTo>
                    <a:cubicBezTo>
                      <a:pt x="32" y="46"/>
                      <a:pt x="32" y="46"/>
                      <a:pt x="32" y="46"/>
                    </a:cubicBezTo>
                    <a:cubicBezTo>
                      <a:pt x="30" y="43"/>
                      <a:pt x="30" y="43"/>
                      <a:pt x="30" y="43"/>
                    </a:cubicBezTo>
                    <a:cubicBezTo>
                      <a:pt x="34" y="36"/>
                      <a:pt x="34" y="36"/>
                      <a:pt x="34" y="36"/>
                    </a:cubicBezTo>
                    <a:cubicBezTo>
                      <a:pt x="34" y="31"/>
                      <a:pt x="34" y="31"/>
                      <a:pt x="34" y="31"/>
                    </a:cubicBezTo>
                    <a:cubicBezTo>
                      <a:pt x="27" y="30"/>
                      <a:pt x="27" y="30"/>
                      <a:pt x="27" y="30"/>
                    </a:cubicBezTo>
                    <a:cubicBezTo>
                      <a:pt x="20" y="31"/>
                      <a:pt x="20" y="31"/>
                      <a:pt x="20" y="31"/>
                    </a:cubicBezTo>
                    <a:cubicBezTo>
                      <a:pt x="16" y="34"/>
                      <a:pt x="16" y="34"/>
                      <a:pt x="16" y="34"/>
                    </a:cubicBezTo>
                    <a:cubicBezTo>
                      <a:pt x="10" y="38"/>
                      <a:pt x="10" y="38"/>
                      <a:pt x="10" y="38"/>
                    </a:cubicBezTo>
                    <a:cubicBezTo>
                      <a:pt x="10" y="38"/>
                      <a:pt x="6" y="39"/>
                      <a:pt x="5" y="39"/>
                    </a:cubicBezTo>
                    <a:cubicBezTo>
                      <a:pt x="4" y="39"/>
                      <a:pt x="0" y="40"/>
                      <a:pt x="0" y="38"/>
                    </a:cubicBezTo>
                    <a:cubicBezTo>
                      <a:pt x="0" y="37"/>
                      <a:pt x="5" y="31"/>
                      <a:pt x="5" y="31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15" y="14"/>
                      <a:pt x="15" y="14"/>
                      <a:pt x="15" y="14"/>
                    </a:cubicBezTo>
                    <a:lnTo>
                      <a:pt x="25" y="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74" name="Freeform 33"/>
              <p:cNvSpPr>
                <a:spLocks/>
              </p:cNvSpPr>
              <p:nvPr/>
            </p:nvSpPr>
            <p:spPr bwMode="auto">
              <a:xfrm>
                <a:off x="10641013" y="2208213"/>
                <a:ext cx="363537" cy="192088"/>
              </a:xfrm>
              <a:custGeom>
                <a:avLst/>
                <a:gdLst>
                  <a:gd name="T0" fmla="*/ 2 w 97"/>
                  <a:gd name="T1" fmla="*/ 13 h 51"/>
                  <a:gd name="T2" fmla="*/ 0 w 97"/>
                  <a:gd name="T3" fmla="*/ 19 h 51"/>
                  <a:gd name="T4" fmla="*/ 1 w 97"/>
                  <a:gd name="T5" fmla="*/ 23 h 51"/>
                  <a:gd name="T6" fmla="*/ 3 w 97"/>
                  <a:gd name="T7" fmla="*/ 27 h 51"/>
                  <a:gd name="T8" fmla="*/ 2 w 97"/>
                  <a:gd name="T9" fmla="*/ 33 h 51"/>
                  <a:gd name="T10" fmla="*/ 1 w 97"/>
                  <a:gd name="T11" fmla="*/ 37 h 51"/>
                  <a:gd name="T12" fmla="*/ 4 w 97"/>
                  <a:gd name="T13" fmla="*/ 39 h 51"/>
                  <a:gd name="T14" fmla="*/ 10 w 97"/>
                  <a:gd name="T15" fmla="*/ 39 h 51"/>
                  <a:gd name="T16" fmla="*/ 18 w 97"/>
                  <a:gd name="T17" fmla="*/ 38 h 51"/>
                  <a:gd name="T18" fmla="*/ 24 w 97"/>
                  <a:gd name="T19" fmla="*/ 33 h 51"/>
                  <a:gd name="T20" fmla="*/ 31 w 97"/>
                  <a:gd name="T21" fmla="*/ 29 h 51"/>
                  <a:gd name="T22" fmla="*/ 34 w 97"/>
                  <a:gd name="T23" fmla="*/ 28 h 51"/>
                  <a:gd name="T24" fmla="*/ 42 w 97"/>
                  <a:gd name="T25" fmla="*/ 29 h 51"/>
                  <a:gd name="T26" fmla="*/ 43 w 97"/>
                  <a:gd name="T27" fmla="*/ 34 h 51"/>
                  <a:gd name="T28" fmla="*/ 41 w 97"/>
                  <a:gd name="T29" fmla="*/ 37 h 51"/>
                  <a:gd name="T30" fmla="*/ 39 w 97"/>
                  <a:gd name="T31" fmla="*/ 45 h 51"/>
                  <a:gd name="T32" fmla="*/ 39 w 97"/>
                  <a:gd name="T33" fmla="*/ 48 h 51"/>
                  <a:gd name="T34" fmla="*/ 40 w 97"/>
                  <a:gd name="T35" fmla="*/ 50 h 51"/>
                  <a:gd name="T36" fmla="*/ 44 w 97"/>
                  <a:gd name="T37" fmla="*/ 51 h 51"/>
                  <a:gd name="T38" fmla="*/ 48 w 97"/>
                  <a:gd name="T39" fmla="*/ 47 h 51"/>
                  <a:gd name="T40" fmla="*/ 54 w 97"/>
                  <a:gd name="T41" fmla="*/ 42 h 51"/>
                  <a:gd name="T42" fmla="*/ 58 w 97"/>
                  <a:gd name="T43" fmla="*/ 42 h 51"/>
                  <a:gd name="T44" fmla="*/ 67 w 97"/>
                  <a:gd name="T45" fmla="*/ 41 h 51"/>
                  <a:gd name="T46" fmla="*/ 75 w 97"/>
                  <a:gd name="T47" fmla="*/ 39 h 51"/>
                  <a:gd name="T48" fmla="*/ 80 w 97"/>
                  <a:gd name="T49" fmla="*/ 34 h 51"/>
                  <a:gd name="T50" fmla="*/ 84 w 97"/>
                  <a:gd name="T51" fmla="*/ 31 h 51"/>
                  <a:gd name="T52" fmla="*/ 89 w 97"/>
                  <a:gd name="T53" fmla="*/ 30 h 51"/>
                  <a:gd name="T54" fmla="*/ 97 w 97"/>
                  <a:gd name="T55" fmla="*/ 30 h 51"/>
                  <a:gd name="T56" fmla="*/ 97 w 97"/>
                  <a:gd name="T57" fmla="*/ 25 h 51"/>
                  <a:gd name="T58" fmla="*/ 96 w 97"/>
                  <a:gd name="T59" fmla="*/ 19 h 51"/>
                  <a:gd name="T60" fmla="*/ 93 w 97"/>
                  <a:gd name="T61" fmla="*/ 14 h 51"/>
                  <a:gd name="T62" fmla="*/ 90 w 97"/>
                  <a:gd name="T63" fmla="*/ 12 h 51"/>
                  <a:gd name="T64" fmla="*/ 79 w 97"/>
                  <a:gd name="T65" fmla="*/ 10 h 51"/>
                  <a:gd name="T66" fmla="*/ 71 w 97"/>
                  <a:gd name="T67" fmla="*/ 10 h 51"/>
                  <a:gd name="T68" fmla="*/ 65 w 97"/>
                  <a:gd name="T69" fmla="*/ 10 h 51"/>
                  <a:gd name="T70" fmla="*/ 59 w 97"/>
                  <a:gd name="T71" fmla="*/ 10 h 51"/>
                  <a:gd name="T72" fmla="*/ 57 w 97"/>
                  <a:gd name="T73" fmla="*/ 14 h 51"/>
                  <a:gd name="T74" fmla="*/ 53 w 97"/>
                  <a:gd name="T75" fmla="*/ 19 h 51"/>
                  <a:gd name="T76" fmla="*/ 47 w 97"/>
                  <a:gd name="T77" fmla="*/ 20 h 51"/>
                  <a:gd name="T78" fmla="*/ 43 w 97"/>
                  <a:gd name="T79" fmla="*/ 17 h 51"/>
                  <a:gd name="T80" fmla="*/ 38 w 97"/>
                  <a:gd name="T81" fmla="*/ 18 h 51"/>
                  <a:gd name="T82" fmla="*/ 35 w 97"/>
                  <a:gd name="T83" fmla="*/ 19 h 51"/>
                  <a:gd name="T84" fmla="*/ 31 w 97"/>
                  <a:gd name="T85" fmla="*/ 17 h 51"/>
                  <a:gd name="T86" fmla="*/ 28 w 97"/>
                  <a:gd name="T87" fmla="*/ 12 h 51"/>
                  <a:gd name="T88" fmla="*/ 30 w 97"/>
                  <a:gd name="T89" fmla="*/ 5 h 51"/>
                  <a:gd name="T90" fmla="*/ 34 w 97"/>
                  <a:gd name="T91" fmla="*/ 0 h 51"/>
                  <a:gd name="T92" fmla="*/ 30 w 97"/>
                  <a:gd name="T93" fmla="*/ 0 h 51"/>
                  <a:gd name="T94" fmla="*/ 24 w 97"/>
                  <a:gd name="T95" fmla="*/ 3 h 51"/>
                  <a:gd name="T96" fmla="*/ 22 w 97"/>
                  <a:gd name="T97" fmla="*/ 7 h 51"/>
                  <a:gd name="T98" fmla="*/ 18 w 97"/>
                  <a:gd name="T99" fmla="*/ 9 h 51"/>
                  <a:gd name="T100" fmla="*/ 15 w 97"/>
                  <a:gd name="T101" fmla="*/ 9 h 51"/>
                  <a:gd name="T102" fmla="*/ 8 w 97"/>
                  <a:gd name="T103" fmla="*/ 10 h 51"/>
                  <a:gd name="T104" fmla="*/ 2 w 97"/>
                  <a:gd name="T105" fmla="*/ 13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97" h="51">
                    <a:moveTo>
                      <a:pt x="2" y="13"/>
                    </a:moveTo>
                    <a:cubicBezTo>
                      <a:pt x="0" y="19"/>
                      <a:pt x="0" y="19"/>
                      <a:pt x="0" y="19"/>
                    </a:cubicBezTo>
                    <a:cubicBezTo>
                      <a:pt x="1" y="23"/>
                      <a:pt x="1" y="23"/>
                      <a:pt x="1" y="23"/>
                    </a:cubicBezTo>
                    <a:cubicBezTo>
                      <a:pt x="3" y="27"/>
                      <a:pt x="3" y="27"/>
                      <a:pt x="3" y="27"/>
                    </a:cubicBezTo>
                    <a:cubicBezTo>
                      <a:pt x="2" y="33"/>
                      <a:pt x="2" y="33"/>
                      <a:pt x="2" y="33"/>
                    </a:cubicBezTo>
                    <a:cubicBezTo>
                      <a:pt x="1" y="37"/>
                      <a:pt x="1" y="37"/>
                      <a:pt x="1" y="37"/>
                    </a:cubicBezTo>
                    <a:cubicBezTo>
                      <a:pt x="4" y="39"/>
                      <a:pt x="4" y="39"/>
                      <a:pt x="4" y="39"/>
                    </a:cubicBezTo>
                    <a:cubicBezTo>
                      <a:pt x="10" y="39"/>
                      <a:pt x="10" y="39"/>
                      <a:pt x="10" y="39"/>
                    </a:cubicBezTo>
                    <a:cubicBezTo>
                      <a:pt x="18" y="38"/>
                      <a:pt x="18" y="38"/>
                      <a:pt x="18" y="38"/>
                    </a:cubicBezTo>
                    <a:cubicBezTo>
                      <a:pt x="24" y="33"/>
                      <a:pt x="24" y="33"/>
                      <a:pt x="24" y="33"/>
                    </a:cubicBezTo>
                    <a:cubicBezTo>
                      <a:pt x="31" y="29"/>
                      <a:pt x="31" y="29"/>
                      <a:pt x="31" y="29"/>
                    </a:cubicBezTo>
                    <a:cubicBezTo>
                      <a:pt x="34" y="28"/>
                      <a:pt x="34" y="28"/>
                      <a:pt x="34" y="28"/>
                    </a:cubicBezTo>
                    <a:cubicBezTo>
                      <a:pt x="42" y="29"/>
                      <a:pt x="42" y="29"/>
                      <a:pt x="42" y="29"/>
                    </a:cubicBezTo>
                    <a:cubicBezTo>
                      <a:pt x="43" y="34"/>
                      <a:pt x="43" y="34"/>
                      <a:pt x="43" y="34"/>
                    </a:cubicBezTo>
                    <a:cubicBezTo>
                      <a:pt x="41" y="37"/>
                      <a:pt x="41" y="37"/>
                      <a:pt x="41" y="37"/>
                    </a:cubicBezTo>
                    <a:cubicBezTo>
                      <a:pt x="39" y="45"/>
                      <a:pt x="39" y="45"/>
                      <a:pt x="39" y="45"/>
                    </a:cubicBezTo>
                    <a:cubicBezTo>
                      <a:pt x="39" y="48"/>
                      <a:pt x="39" y="48"/>
                      <a:pt x="39" y="48"/>
                    </a:cubicBezTo>
                    <a:cubicBezTo>
                      <a:pt x="40" y="50"/>
                      <a:pt x="40" y="50"/>
                      <a:pt x="40" y="50"/>
                    </a:cubicBezTo>
                    <a:cubicBezTo>
                      <a:pt x="44" y="51"/>
                      <a:pt x="44" y="51"/>
                      <a:pt x="44" y="51"/>
                    </a:cubicBezTo>
                    <a:cubicBezTo>
                      <a:pt x="48" y="47"/>
                      <a:pt x="48" y="47"/>
                      <a:pt x="48" y="47"/>
                    </a:cubicBezTo>
                    <a:cubicBezTo>
                      <a:pt x="54" y="42"/>
                      <a:pt x="54" y="42"/>
                      <a:pt x="54" y="42"/>
                    </a:cubicBezTo>
                    <a:cubicBezTo>
                      <a:pt x="58" y="42"/>
                      <a:pt x="58" y="42"/>
                      <a:pt x="58" y="42"/>
                    </a:cubicBezTo>
                    <a:cubicBezTo>
                      <a:pt x="67" y="41"/>
                      <a:pt x="67" y="41"/>
                      <a:pt x="67" y="41"/>
                    </a:cubicBezTo>
                    <a:cubicBezTo>
                      <a:pt x="75" y="39"/>
                      <a:pt x="75" y="39"/>
                      <a:pt x="75" y="39"/>
                    </a:cubicBezTo>
                    <a:cubicBezTo>
                      <a:pt x="80" y="34"/>
                      <a:pt x="80" y="34"/>
                      <a:pt x="80" y="34"/>
                    </a:cubicBezTo>
                    <a:cubicBezTo>
                      <a:pt x="84" y="31"/>
                      <a:pt x="84" y="31"/>
                      <a:pt x="84" y="31"/>
                    </a:cubicBezTo>
                    <a:cubicBezTo>
                      <a:pt x="89" y="30"/>
                      <a:pt x="89" y="30"/>
                      <a:pt x="89" y="30"/>
                    </a:cubicBezTo>
                    <a:cubicBezTo>
                      <a:pt x="97" y="30"/>
                      <a:pt x="97" y="30"/>
                      <a:pt x="97" y="30"/>
                    </a:cubicBezTo>
                    <a:cubicBezTo>
                      <a:pt x="97" y="25"/>
                      <a:pt x="97" y="25"/>
                      <a:pt x="97" y="25"/>
                    </a:cubicBezTo>
                    <a:cubicBezTo>
                      <a:pt x="97" y="25"/>
                      <a:pt x="97" y="19"/>
                      <a:pt x="96" y="19"/>
                    </a:cubicBezTo>
                    <a:cubicBezTo>
                      <a:pt x="94" y="19"/>
                      <a:pt x="93" y="14"/>
                      <a:pt x="93" y="14"/>
                    </a:cubicBezTo>
                    <a:cubicBezTo>
                      <a:pt x="90" y="12"/>
                      <a:pt x="90" y="12"/>
                      <a:pt x="90" y="12"/>
                    </a:cubicBezTo>
                    <a:cubicBezTo>
                      <a:pt x="79" y="10"/>
                      <a:pt x="79" y="10"/>
                      <a:pt x="79" y="10"/>
                    </a:cubicBezTo>
                    <a:cubicBezTo>
                      <a:pt x="71" y="10"/>
                      <a:pt x="71" y="10"/>
                      <a:pt x="71" y="10"/>
                    </a:cubicBezTo>
                    <a:cubicBezTo>
                      <a:pt x="65" y="10"/>
                      <a:pt x="65" y="10"/>
                      <a:pt x="65" y="10"/>
                    </a:cubicBezTo>
                    <a:cubicBezTo>
                      <a:pt x="59" y="10"/>
                      <a:pt x="59" y="10"/>
                      <a:pt x="59" y="10"/>
                    </a:cubicBezTo>
                    <a:cubicBezTo>
                      <a:pt x="57" y="14"/>
                      <a:pt x="57" y="14"/>
                      <a:pt x="57" y="14"/>
                    </a:cubicBezTo>
                    <a:cubicBezTo>
                      <a:pt x="53" y="19"/>
                      <a:pt x="53" y="19"/>
                      <a:pt x="53" y="19"/>
                    </a:cubicBezTo>
                    <a:cubicBezTo>
                      <a:pt x="47" y="20"/>
                      <a:pt x="47" y="20"/>
                      <a:pt x="47" y="20"/>
                    </a:cubicBezTo>
                    <a:cubicBezTo>
                      <a:pt x="43" y="17"/>
                      <a:pt x="43" y="17"/>
                      <a:pt x="43" y="17"/>
                    </a:cubicBezTo>
                    <a:cubicBezTo>
                      <a:pt x="38" y="18"/>
                      <a:pt x="38" y="18"/>
                      <a:pt x="38" y="18"/>
                    </a:cubicBezTo>
                    <a:cubicBezTo>
                      <a:pt x="35" y="19"/>
                      <a:pt x="35" y="19"/>
                      <a:pt x="35" y="19"/>
                    </a:cubicBezTo>
                    <a:cubicBezTo>
                      <a:pt x="31" y="17"/>
                      <a:pt x="31" y="17"/>
                      <a:pt x="31" y="17"/>
                    </a:cubicBezTo>
                    <a:cubicBezTo>
                      <a:pt x="28" y="12"/>
                      <a:pt x="28" y="12"/>
                      <a:pt x="28" y="12"/>
                    </a:cubicBezTo>
                    <a:cubicBezTo>
                      <a:pt x="30" y="5"/>
                      <a:pt x="30" y="5"/>
                      <a:pt x="30" y="5"/>
                    </a:cubicBezTo>
                    <a:cubicBezTo>
                      <a:pt x="34" y="0"/>
                      <a:pt x="34" y="0"/>
                      <a:pt x="34" y="0"/>
                    </a:cubicBezTo>
                    <a:cubicBezTo>
                      <a:pt x="30" y="0"/>
                      <a:pt x="30" y="0"/>
                      <a:pt x="30" y="0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8" y="10"/>
                      <a:pt x="8" y="10"/>
                      <a:pt x="8" y="10"/>
                    </a:cubicBezTo>
                    <a:lnTo>
                      <a:pt x="2" y="13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75" name="Freeform 34"/>
              <p:cNvSpPr>
                <a:spLocks/>
              </p:cNvSpPr>
              <p:nvPr/>
            </p:nvSpPr>
            <p:spPr bwMode="auto">
              <a:xfrm>
                <a:off x="10399713" y="2332038"/>
                <a:ext cx="604837" cy="196850"/>
              </a:xfrm>
              <a:custGeom>
                <a:avLst/>
                <a:gdLst>
                  <a:gd name="T0" fmla="*/ 12 w 381"/>
                  <a:gd name="T1" fmla="*/ 88 h 124"/>
                  <a:gd name="T2" fmla="*/ 16 w 381"/>
                  <a:gd name="T3" fmla="*/ 105 h 124"/>
                  <a:gd name="T4" fmla="*/ 24 w 381"/>
                  <a:gd name="T5" fmla="*/ 119 h 124"/>
                  <a:gd name="T6" fmla="*/ 35 w 381"/>
                  <a:gd name="T7" fmla="*/ 119 h 124"/>
                  <a:gd name="T8" fmla="*/ 47 w 381"/>
                  <a:gd name="T9" fmla="*/ 100 h 124"/>
                  <a:gd name="T10" fmla="*/ 66 w 381"/>
                  <a:gd name="T11" fmla="*/ 90 h 124"/>
                  <a:gd name="T12" fmla="*/ 90 w 381"/>
                  <a:gd name="T13" fmla="*/ 72 h 124"/>
                  <a:gd name="T14" fmla="*/ 114 w 381"/>
                  <a:gd name="T15" fmla="*/ 72 h 124"/>
                  <a:gd name="T16" fmla="*/ 137 w 381"/>
                  <a:gd name="T17" fmla="*/ 79 h 124"/>
                  <a:gd name="T18" fmla="*/ 163 w 381"/>
                  <a:gd name="T19" fmla="*/ 95 h 124"/>
                  <a:gd name="T20" fmla="*/ 185 w 381"/>
                  <a:gd name="T21" fmla="*/ 105 h 124"/>
                  <a:gd name="T22" fmla="*/ 206 w 381"/>
                  <a:gd name="T23" fmla="*/ 88 h 124"/>
                  <a:gd name="T24" fmla="*/ 227 w 381"/>
                  <a:gd name="T25" fmla="*/ 105 h 124"/>
                  <a:gd name="T26" fmla="*/ 253 w 381"/>
                  <a:gd name="T27" fmla="*/ 112 h 124"/>
                  <a:gd name="T28" fmla="*/ 291 w 381"/>
                  <a:gd name="T29" fmla="*/ 109 h 124"/>
                  <a:gd name="T30" fmla="*/ 303 w 381"/>
                  <a:gd name="T31" fmla="*/ 90 h 124"/>
                  <a:gd name="T32" fmla="*/ 322 w 381"/>
                  <a:gd name="T33" fmla="*/ 83 h 124"/>
                  <a:gd name="T34" fmla="*/ 348 w 381"/>
                  <a:gd name="T35" fmla="*/ 83 h 124"/>
                  <a:gd name="T36" fmla="*/ 365 w 381"/>
                  <a:gd name="T37" fmla="*/ 74 h 124"/>
                  <a:gd name="T38" fmla="*/ 374 w 381"/>
                  <a:gd name="T39" fmla="*/ 48 h 124"/>
                  <a:gd name="T40" fmla="*/ 381 w 381"/>
                  <a:gd name="T41" fmla="*/ 10 h 124"/>
                  <a:gd name="T42" fmla="*/ 358 w 381"/>
                  <a:gd name="T43" fmla="*/ 3 h 124"/>
                  <a:gd name="T44" fmla="*/ 341 w 381"/>
                  <a:gd name="T45" fmla="*/ 15 h 124"/>
                  <a:gd name="T46" fmla="*/ 322 w 381"/>
                  <a:gd name="T47" fmla="*/ 27 h 124"/>
                  <a:gd name="T48" fmla="*/ 296 w 381"/>
                  <a:gd name="T49" fmla="*/ 29 h 124"/>
                  <a:gd name="T50" fmla="*/ 272 w 381"/>
                  <a:gd name="T51" fmla="*/ 38 h 124"/>
                  <a:gd name="T52" fmla="*/ 260 w 381"/>
                  <a:gd name="T53" fmla="*/ 55 h 124"/>
                  <a:gd name="T54" fmla="*/ 239 w 381"/>
                  <a:gd name="T55" fmla="*/ 50 h 124"/>
                  <a:gd name="T56" fmla="*/ 234 w 381"/>
                  <a:gd name="T57" fmla="*/ 24 h 124"/>
                  <a:gd name="T58" fmla="*/ 239 w 381"/>
                  <a:gd name="T59" fmla="*/ 3 h 124"/>
                  <a:gd name="T60" fmla="*/ 223 w 381"/>
                  <a:gd name="T61" fmla="*/ 3 h 124"/>
                  <a:gd name="T62" fmla="*/ 199 w 381"/>
                  <a:gd name="T63" fmla="*/ 19 h 124"/>
                  <a:gd name="T64" fmla="*/ 170 w 381"/>
                  <a:gd name="T65" fmla="*/ 24 h 124"/>
                  <a:gd name="T66" fmla="*/ 152 w 381"/>
                  <a:gd name="T67" fmla="*/ 24 h 124"/>
                  <a:gd name="T68" fmla="*/ 123 w 381"/>
                  <a:gd name="T69" fmla="*/ 27 h 124"/>
                  <a:gd name="T70" fmla="*/ 99 w 381"/>
                  <a:gd name="T71" fmla="*/ 12 h 124"/>
                  <a:gd name="T72" fmla="*/ 78 w 381"/>
                  <a:gd name="T73" fmla="*/ 5 h 124"/>
                  <a:gd name="T74" fmla="*/ 26 w 381"/>
                  <a:gd name="T75" fmla="*/ 3 h 124"/>
                  <a:gd name="T76" fmla="*/ 31 w 381"/>
                  <a:gd name="T77" fmla="*/ 19 h 124"/>
                  <a:gd name="T78" fmla="*/ 35 w 381"/>
                  <a:gd name="T79" fmla="*/ 38 h 124"/>
                  <a:gd name="T80" fmla="*/ 21 w 381"/>
                  <a:gd name="T81" fmla="*/ 57 h 124"/>
                  <a:gd name="T82" fmla="*/ 0 w 381"/>
                  <a:gd name="T83" fmla="*/ 79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381" h="124">
                    <a:moveTo>
                      <a:pt x="0" y="79"/>
                    </a:moveTo>
                    <a:lnTo>
                      <a:pt x="12" y="88"/>
                    </a:lnTo>
                    <a:lnTo>
                      <a:pt x="16" y="98"/>
                    </a:lnTo>
                    <a:lnTo>
                      <a:pt x="16" y="105"/>
                    </a:lnTo>
                    <a:lnTo>
                      <a:pt x="24" y="114"/>
                    </a:lnTo>
                    <a:lnTo>
                      <a:pt x="24" y="119"/>
                    </a:lnTo>
                    <a:lnTo>
                      <a:pt x="26" y="124"/>
                    </a:lnTo>
                    <a:lnTo>
                      <a:pt x="35" y="119"/>
                    </a:lnTo>
                    <a:lnTo>
                      <a:pt x="40" y="112"/>
                    </a:lnTo>
                    <a:lnTo>
                      <a:pt x="47" y="100"/>
                    </a:lnTo>
                    <a:lnTo>
                      <a:pt x="59" y="100"/>
                    </a:lnTo>
                    <a:lnTo>
                      <a:pt x="66" y="90"/>
                    </a:lnTo>
                    <a:lnTo>
                      <a:pt x="76" y="81"/>
                    </a:lnTo>
                    <a:lnTo>
                      <a:pt x="90" y="72"/>
                    </a:lnTo>
                    <a:lnTo>
                      <a:pt x="102" y="69"/>
                    </a:lnTo>
                    <a:lnTo>
                      <a:pt x="114" y="72"/>
                    </a:lnTo>
                    <a:lnTo>
                      <a:pt x="125" y="76"/>
                    </a:lnTo>
                    <a:lnTo>
                      <a:pt x="137" y="79"/>
                    </a:lnTo>
                    <a:lnTo>
                      <a:pt x="149" y="86"/>
                    </a:lnTo>
                    <a:lnTo>
                      <a:pt x="163" y="95"/>
                    </a:lnTo>
                    <a:lnTo>
                      <a:pt x="173" y="105"/>
                    </a:lnTo>
                    <a:lnTo>
                      <a:pt x="185" y="105"/>
                    </a:lnTo>
                    <a:lnTo>
                      <a:pt x="197" y="95"/>
                    </a:lnTo>
                    <a:lnTo>
                      <a:pt x="206" y="88"/>
                    </a:lnTo>
                    <a:lnTo>
                      <a:pt x="215" y="95"/>
                    </a:lnTo>
                    <a:lnTo>
                      <a:pt x="227" y="105"/>
                    </a:lnTo>
                    <a:lnTo>
                      <a:pt x="239" y="107"/>
                    </a:lnTo>
                    <a:lnTo>
                      <a:pt x="253" y="112"/>
                    </a:lnTo>
                    <a:lnTo>
                      <a:pt x="275" y="112"/>
                    </a:lnTo>
                    <a:lnTo>
                      <a:pt x="291" y="109"/>
                    </a:lnTo>
                    <a:lnTo>
                      <a:pt x="296" y="105"/>
                    </a:lnTo>
                    <a:lnTo>
                      <a:pt x="303" y="90"/>
                    </a:lnTo>
                    <a:lnTo>
                      <a:pt x="313" y="86"/>
                    </a:lnTo>
                    <a:lnTo>
                      <a:pt x="322" y="83"/>
                    </a:lnTo>
                    <a:lnTo>
                      <a:pt x="336" y="83"/>
                    </a:lnTo>
                    <a:lnTo>
                      <a:pt x="348" y="83"/>
                    </a:lnTo>
                    <a:lnTo>
                      <a:pt x="360" y="83"/>
                    </a:lnTo>
                    <a:lnTo>
                      <a:pt x="365" y="74"/>
                    </a:lnTo>
                    <a:lnTo>
                      <a:pt x="369" y="62"/>
                    </a:lnTo>
                    <a:lnTo>
                      <a:pt x="374" y="48"/>
                    </a:lnTo>
                    <a:lnTo>
                      <a:pt x="381" y="27"/>
                    </a:lnTo>
                    <a:lnTo>
                      <a:pt x="381" y="10"/>
                    </a:lnTo>
                    <a:lnTo>
                      <a:pt x="372" y="5"/>
                    </a:lnTo>
                    <a:lnTo>
                      <a:pt x="358" y="3"/>
                    </a:lnTo>
                    <a:lnTo>
                      <a:pt x="348" y="10"/>
                    </a:lnTo>
                    <a:lnTo>
                      <a:pt x="341" y="15"/>
                    </a:lnTo>
                    <a:lnTo>
                      <a:pt x="332" y="22"/>
                    </a:lnTo>
                    <a:lnTo>
                      <a:pt x="322" y="27"/>
                    </a:lnTo>
                    <a:lnTo>
                      <a:pt x="308" y="29"/>
                    </a:lnTo>
                    <a:lnTo>
                      <a:pt x="296" y="29"/>
                    </a:lnTo>
                    <a:lnTo>
                      <a:pt x="287" y="34"/>
                    </a:lnTo>
                    <a:lnTo>
                      <a:pt x="272" y="38"/>
                    </a:lnTo>
                    <a:lnTo>
                      <a:pt x="268" y="45"/>
                    </a:lnTo>
                    <a:lnTo>
                      <a:pt x="260" y="55"/>
                    </a:lnTo>
                    <a:lnTo>
                      <a:pt x="246" y="57"/>
                    </a:lnTo>
                    <a:lnTo>
                      <a:pt x="239" y="50"/>
                    </a:lnTo>
                    <a:lnTo>
                      <a:pt x="234" y="38"/>
                    </a:lnTo>
                    <a:lnTo>
                      <a:pt x="234" y="24"/>
                    </a:lnTo>
                    <a:lnTo>
                      <a:pt x="237" y="10"/>
                    </a:lnTo>
                    <a:lnTo>
                      <a:pt x="239" y="3"/>
                    </a:lnTo>
                    <a:lnTo>
                      <a:pt x="232" y="0"/>
                    </a:lnTo>
                    <a:lnTo>
                      <a:pt x="223" y="3"/>
                    </a:lnTo>
                    <a:lnTo>
                      <a:pt x="213" y="10"/>
                    </a:lnTo>
                    <a:lnTo>
                      <a:pt x="199" y="19"/>
                    </a:lnTo>
                    <a:lnTo>
                      <a:pt x="189" y="27"/>
                    </a:lnTo>
                    <a:lnTo>
                      <a:pt x="170" y="24"/>
                    </a:lnTo>
                    <a:lnTo>
                      <a:pt x="163" y="24"/>
                    </a:lnTo>
                    <a:lnTo>
                      <a:pt x="152" y="24"/>
                    </a:lnTo>
                    <a:lnTo>
                      <a:pt x="137" y="24"/>
                    </a:lnTo>
                    <a:lnTo>
                      <a:pt x="123" y="27"/>
                    </a:lnTo>
                    <a:lnTo>
                      <a:pt x="109" y="24"/>
                    </a:lnTo>
                    <a:lnTo>
                      <a:pt x="99" y="12"/>
                    </a:lnTo>
                    <a:lnTo>
                      <a:pt x="88" y="5"/>
                    </a:lnTo>
                    <a:lnTo>
                      <a:pt x="78" y="5"/>
                    </a:lnTo>
                    <a:lnTo>
                      <a:pt x="57" y="3"/>
                    </a:lnTo>
                    <a:lnTo>
                      <a:pt x="26" y="3"/>
                    </a:lnTo>
                    <a:lnTo>
                      <a:pt x="28" y="12"/>
                    </a:lnTo>
                    <a:lnTo>
                      <a:pt x="31" y="19"/>
                    </a:lnTo>
                    <a:lnTo>
                      <a:pt x="35" y="31"/>
                    </a:lnTo>
                    <a:lnTo>
                      <a:pt x="35" y="38"/>
                    </a:lnTo>
                    <a:lnTo>
                      <a:pt x="28" y="48"/>
                    </a:lnTo>
                    <a:lnTo>
                      <a:pt x="21" y="57"/>
                    </a:lnTo>
                    <a:lnTo>
                      <a:pt x="12" y="64"/>
                    </a:lnTo>
                    <a:lnTo>
                      <a:pt x="0" y="79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</p:grpSp>
        <p:grpSp>
          <p:nvGrpSpPr>
            <p:cNvPr id="51" name="Grupo 78"/>
            <p:cNvGrpSpPr/>
            <p:nvPr/>
          </p:nvGrpSpPr>
          <p:grpSpPr>
            <a:xfrm>
              <a:off x="7269163" y="1814738"/>
              <a:ext cx="2798762" cy="1889125"/>
              <a:chOff x="7100888" y="1057275"/>
              <a:chExt cx="2798762" cy="1889125"/>
            </a:xfrm>
            <a:solidFill>
              <a:srgbClr val="FFC000"/>
            </a:solidFill>
          </p:grpSpPr>
          <p:sp>
            <p:nvSpPr>
              <p:cNvPr id="52" name="Freeform 9"/>
              <p:cNvSpPr>
                <a:spLocks/>
              </p:cNvSpPr>
              <p:nvPr/>
            </p:nvSpPr>
            <p:spPr bwMode="auto">
              <a:xfrm>
                <a:off x="7100888" y="2325688"/>
                <a:ext cx="673100" cy="376238"/>
              </a:xfrm>
              <a:custGeom>
                <a:avLst/>
                <a:gdLst>
                  <a:gd name="T0" fmla="*/ 5 w 179"/>
                  <a:gd name="T1" fmla="*/ 0 h 100"/>
                  <a:gd name="T2" fmla="*/ 85 w 179"/>
                  <a:gd name="T3" fmla="*/ 21 h 100"/>
                  <a:gd name="T4" fmla="*/ 100 w 179"/>
                  <a:gd name="T5" fmla="*/ 30 h 100"/>
                  <a:gd name="T6" fmla="*/ 179 w 179"/>
                  <a:gd name="T7" fmla="*/ 69 h 100"/>
                  <a:gd name="T8" fmla="*/ 178 w 179"/>
                  <a:gd name="T9" fmla="*/ 73 h 100"/>
                  <a:gd name="T10" fmla="*/ 170 w 179"/>
                  <a:gd name="T11" fmla="*/ 78 h 100"/>
                  <a:gd name="T12" fmla="*/ 162 w 179"/>
                  <a:gd name="T13" fmla="*/ 82 h 100"/>
                  <a:gd name="T14" fmla="*/ 158 w 179"/>
                  <a:gd name="T15" fmla="*/ 87 h 100"/>
                  <a:gd name="T16" fmla="*/ 150 w 179"/>
                  <a:gd name="T17" fmla="*/ 88 h 100"/>
                  <a:gd name="T18" fmla="*/ 143 w 179"/>
                  <a:gd name="T19" fmla="*/ 91 h 100"/>
                  <a:gd name="T20" fmla="*/ 138 w 179"/>
                  <a:gd name="T21" fmla="*/ 98 h 100"/>
                  <a:gd name="T22" fmla="*/ 134 w 179"/>
                  <a:gd name="T23" fmla="*/ 100 h 100"/>
                  <a:gd name="T24" fmla="*/ 129 w 179"/>
                  <a:gd name="T25" fmla="*/ 99 h 100"/>
                  <a:gd name="T26" fmla="*/ 122 w 179"/>
                  <a:gd name="T27" fmla="*/ 96 h 100"/>
                  <a:gd name="T28" fmla="*/ 111 w 179"/>
                  <a:gd name="T29" fmla="*/ 96 h 100"/>
                  <a:gd name="T30" fmla="*/ 94 w 179"/>
                  <a:gd name="T31" fmla="*/ 96 h 100"/>
                  <a:gd name="T32" fmla="*/ 85 w 179"/>
                  <a:gd name="T33" fmla="*/ 95 h 100"/>
                  <a:gd name="T34" fmla="*/ 84 w 179"/>
                  <a:gd name="T35" fmla="*/ 89 h 100"/>
                  <a:gd name="T36" fmla="*/ 83 w 179"/>
                  <a:gd name="T37" fmla="*/ 77 h 100"/>
                  <a:gd name="T38" fmla="*/ 85 w 179"/>
                  <a:gd name="T39" fmla="*/ 69 h 100"/>
                  <a:gd name="T40" fmla="*/ 85 w 179"/>
                  <a:gd name="T41" fmla="*/ 60 h 100"/>
                  <a:gd name="T42" fmla="*/ 84 w 179"/>
                  <a:gd name="T43" fmla="*/ 54 h 100"/>
                  <a:gd name="T44" fmla="*/ 76 w 179"/>
                  <a:gd name="T45" fmla="*/ 60 h 100"/>
                  <a:gd name="T46" fmla="*/ 66 w 179"/>
                  <a:gd name="T47" fmla="*/ 67 h 100"/>
                  <a:gd name="T48" fmla="*/ 59 w 179"/>
                  <a:gd name="T49" fmla="*/ 70 h 100"/>
                  <a:gd name="T50" fmla="*/ 42 w 179"/>
                  <a:gd name="T51" fmla="*/ 68 h 100"/>
                  <a:gd name="T52" fmla="*/ 41 w 179"/>
                  <a:gd name="T53" fmla="*/ 60 h 100"/>
                  <a:gd name="T54" fmla="*/ 33 w 179"/>
                  <a:gd name="T55" fmla="*/ 55 h 100"/>
                  <a:gd name="T56" fmla="*/ 28 w 179"/>
                  <a:gd name="T57" fmla="*/ 52 h 100"/>
                  <a:gd name="T58" fmla="*/ 21 w 179"/>
                  <a:gd name="T59" fmla="*/ 52 h 100"/>
                  <a:gd name="T60" fmla="*/ 23 w 179"/>
                  <a:gd name="T61" fmla="*/ 48 h 100"/>
                  <a:gd name="T62" fmla="*/ 23 w 179"/>
                  <a:gd name="T63" fmla="*/ 40 h 100"/>
                  <a:gd name="T64" fmla="*/ 18 w 179"/>
                  <a:gd name="T65" fmla="*/ 35 h 100"/>
                  <a:gd name="T66" fmla="*/ 11 w 179"/>
                  <a:gd name="T67" fmla="*/ 27 h 100"/>
                  <a:gd name="T68" fmla="*/ 5 w 179"/>
                  <a:gd name="T69" fmla="*/ 15 h 100"/>
                  <a:gd name="T70" fmla="*/ 0 w 179"/>
                  <a:gd name="T71" fmla="*/ 6 h 100"/>
                  <a:gd name="T72" fmla="*/ 0 w 179"/>
                  <a:gd name="T73" fmla="*/ 1 h 100"/>
                  <a:gd name="T74" fmla="*/ 5 w 179"/>
                  <a:gd name="T75" fmla="*/ 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79" h="100">
                    <a:moveTo>
                      <a:pt x="5" y="0"/>
                    </a:moveTo>
                    <a:cubicBezTo>
                      <a:pt x="5" y="0"/>
                      <a:pt x="45" y="18"/>
                      <a:pt x="85" y="21"/>
                    </a:cubicBezTo>
                    <a:cubicBezTo>
                      <a:pt x="93" y="27"/>
                      <a:pt x="100" y="30"/>
                      <a:pt x="100" y="30"/>
                    </a:cubicBezTo>
                    <a:cubicBezTo>
                      <a:pt x="100" y="30"/>
                      <a:pt x="164" y="65"/>
                      <a:pt x="179" y="69"/>
                    </a:cubicBezTo>
                    <a:cubicBezTo>
                      <a:pt x="178" y="73"/>
                      <a:pt x="178" y="73"/>
                      <a:pt x="178" y="73"/>
                    </a:cubicBezTo>
                    <a:cubicBezTo>
                      <a:pt x="170" y="78"/>
                      <a:pt x="170" y="78"/>
                      <a:pt x="170" y="78"/>
                    </a:cubicBezTo>
                    <a:cubicBezTo>
                      <a:pt x="162" y="82"/>
                      <a:pt x="162" y="82"/>
                      <a:pt x="162" y="82"/>
                    </a:cubicBezTo>
                    <a:cubicBezTo>
                      <a:pt x="158" y="87"/>
                      <a:pt x="158" y="87"/>
                      <a:pt x="158" y="87"/>
                    </a:cubicBezTo>
                    <a:cubicBezTo>
                      <a:pt x="150" y="88"/>
                      <a:pt x="150" y="88"/>
                      <a:pt x="150" y="88"/>
                    </a:cubicBezTo>
                    <a:cubicBezTo>
                      <a:pt x="143" y="91"/>
                      <a:pt x="143" y="91"/>
                      <a:pt x="143" y="91"/>
                    </a:cubicBezTo>
                    <a:cubicBezTo>
                      <a:pt x="138" y="98"/>
                      <a:pt x="138" y="98"/>
                      <a:pt x="138" y="98"/>
                    </a:cubicBezTo>
                    <a:cubicBezTo>
                      <a:pt x="134" y="100"/>
                      <a:pt x="134" y="100"/>
                      <a:pt x="134" y="100"/>
                    </a:cubicBezTo>
                    <a:cubicBezTo>
                      <a:pt x="129" y="99"/>
                      <a:pt x="129" y="99"/>
                      <a:pt x="129" y="99"/>
                    </a:cubicBezTo>
                    <a:cubicBezTo>
                      <a:pt x="122" y="96"/>
                      <a:pt x="122" y="96"/>
                      <a:pt x="122" y="96"/>
                    </a:cubicBezTo>
                    <a:cubicBezTo>
                      <a:pt x="111" y="96"/>
                      <a:pt x="111" y="96"/>
                      <a:pt x="111" y="96"/>
                    </a:cubicBezTo>
                    <a:cubicBezTo>
                      <a:pt x="94" y="96"/>
                      <a:pt x="94" y="96"/>
                      <a:pt x="94" y="96"/>
                    </a:cubicBezTo>
                    <a:cubicBezTo>
                      <a:pt x="85" y="95"/>
                      <a:pt x="85" y="95"/>
                      <a:pt x="85" y="95"/>
                    </a:cubicBezTo>
                    <a:cubicBezTo>
                      <a:pt x="84" y="89"/>
                      <a:pt x="84" y="89"/>
                      <a:pt x="84" y="89"/>
                    </a:cubicBezTo>
                    <a:cubicBezTo>
                      <a:pt x="83" y="77"/>
                      <a:pt x="83" y="77"/>
                      <a:pt x="83" y="77"/>
                    </a:cubicBezTo>
                    <a:cubicBezTo>
                      <a:pt x="85" y="69"/>
                      <a:pt x="85" y="69"/>
                      <a:pt x="85" y="69"/>
                    </a:cubicBezTo>
                    <a:cubicBezTo>
                      <a:pt x="85" y="60"/>
                      <a:pt x="85" y="60"/>
                      <a:pt x="85" y="60"/>
                    </a:cubicBezTo>
                    <a:cubicBezTo>
                      <a:pt x="84" y="54"/>
                      <a:pt x="84" y="54"/>
                      <a:pt x="84" y="54"/>
                    </a:cubicBezTo>
                    <a:cubicBezTo>
                      <a:pt x="76" y="60"/>
                      <a:pt x="76" y="60"/>
                      <a:pt x="76" y="60"/>
                    </a:cubicBezTo>
                    <a:cubicBezTo>
                      <a:pt x="66" y="67"/>
                      <a:pt x="66" y="67"/>
                      <a:pt x="66" y="67"/>
                    </a:cubicBezTo>
                    <a:cubicBezTo>
                      <a:pt x="59" y="70"/>
                      <a:pt x="59" y="70"/>
                      <a:pt x="59" y="70"/>
                    </a:cubicBezTo>
                    <a:cubicBezTo>
                      <a:pt x="42" y="68"/>
                      <a:pt x="42" y="68"/>
                      <a:pt x="42" y="68"/>
                    </a:cubicBezTo>
                    <a:cubicBezTo>
                      <a:pt x="41" y="60"/>
                      <a:pt x="41" y="60"/>
                      <a:pt x="41" y="60"/>
                    </a:cubicBezTo>
                    <a:cubicBezTo>
                      <a:pt x="33" y="55"/>
                      <a:pt x="33" y="55"/>
                      <a:pt x="33" y="55"/>
                    </a:cubicBezTo>
                    <a:cubicBezTo>
                      <a:pt x="28" y="52"/>
                      <a:pt x="28" y="52"/>
                      <a:pt x="28" y="52"/>
                    </a:cubicBezTo>
                    <a:cubicBezTo>
                      <a:pt x="21" y="52"/>
                      <a:pt x="21" y="52"/>
                      <a:pt x="21" y="52"/>
                    </a:cubicBezTo>
                    <a:cubicBezTo>
                      <a:pt x="23" y="48"/>
                      <a:pt x="23" y="48"/>
                      <a:pt x="23" y="48"/>
                    </a:cubicBezTo>
                    <a:cubicBezTo>
                      <a:pt x="23" y="40"/>
                      <a:pt x="23" y="40"/>
                      <a:pt x="23" y="40"/>
                    </a:cubicBezTo>
                    <a:cubicBezTo>
                      <a:pt x="18" y="35"/>
                      <a:pt x="18" y="35"/>
                      <a:pt x="18" y="35"/>
                    </a:cubicBezTo>
                    <a:cubicBezTo>
                      <a:pt x="11" y="27"/>
                      <a:pt x="11" y="27"/>
                      <a:pt x="11" y="27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5" y="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53" name="Freeform 10"/>
              <p:cNvSpPr>
                <a:spLocks/>
              </p:cNvSpPr>
              <p:nvPr/>
            </p:nvSpPr>
            <p:spPr bwMode="auto">
              <a:xfrm>
                <a:off x="7119938" y="1373188"/>
                <a:ext cx="1741487" cy="1196975"/>
              </a:xfrm>
              <a:custGeom>
                <a:avLst/>
                <a:gdLst>
                  <a:gd name="T0" fmla="*/ 87 w 463"/>
                  <a:gd name="T1" fmla="*/ 273 h 318"/>
                  <a:gd name="T2" fmla="*/ 185 w 463"/>
                  <a:gd name="T3" fmla="*/ 311 h 318"/>
                  <a:gd name="T4" fmla="*/ 215 w 463"/>
                  <a:gd name="T5" fmla="*/ 304 h 318"/>
                  <a:gd name="T6" fmla="*/ 235 w 463"/>
                  <a:gd name="T7" fmla="*/ 295 h 318"/>
                  <a:gd name="T8" fmla="*/ 252 w 463"/>
                  <a:gd name="T9" fmla="*/ 280 h 318"/>
                  <a:gd name="T10" fmla="*/ 290 w 463"/>
                  <a:gd name="T11" fmla="*/ 275 h 318"/>
                  <a:gd name="T12" fmla="*/ 319 w 463"/>
                  <a:gd name="T13" fmla="*/ 289 h 318"/>
                  <a:gd name="T14" fmla="*/ 405 w 463"/>
                  <a:gd name="T15" fmla="*/ 271 h 318"/>
                  <a:gd name="T16" fmla="*/ 404 w 463"/>
                  <a:gd name="T17" fmla="*/ 235 h 318"/>
                  <a:gd name="T18" fmla="*/ 453 w 463"/>
                  <a:gd name="T19" fmla="*/ 113 h 318"/>
                  <a:gd name="T20" fmla="*/ 409 w 463"/>
                  <a:gd name="T21" fmla="*/ 89 h 318"/>
                  <a:gd name="T22" fmla="*/ 393 w 463"/>
                  <a:gd name="T23" fmla="*/ 51 h 318"/>
                  <a:gd name="T24" fmla="*/ 367 w 463"/>
                  <a:gd name="T25" fmla="*/ 51 h 318"/>
                  <a:gd name="T26" fmla="*/ 352 w 463"/>
                  <a:gd name="T27" fmla="*/ 76 h 318"/>
                  <a:gd name="T28" fmla="*/ 335 w 463"/>
                  <a:gd name="T29" fmla="*/ 77 h 318"/>
                  <a:gd name="T30" fmla="*/ 321 w 463"/>
                  <a:gd name="T31" fmla="*/ 80 h 318"/>
                  <a:gd name="T32" fmla="*/ 312 w 463"/>
                  <a:gd name="T33" fmla="*/ 97 h 318"/>
                  <a:gd name="T34" fmla="*/ 297 w 463"/>
                  <a:gd name="T35" fmla="*/ 84 h 318"/>
                  <a:gd name="T36" fmla="*/ 292 w 463"/>
                  <a:gd name="T37" fmla="*/ 70 h 318"/>
                  <a:gd name="T38" fmla="*/ 289 w 463"/>
                  <a:gd name="T39" fmla="*/ 39 h 318"/>
                  <a:gd name="T40" fmla="*/ 280 w 463"/>
                  <a:gd name="T41" fmla="*/ 15 h 318"/>
                  <a:gd name="T42" fmla="*/ 266 w 463"/>
                  <a:gd name="T43" fmla="*/ 2 h 318"/>
                  <a:gd name="T44" fmla="*/ 255 w 463"/>
                  <a:gd name="T45" fmla="*/ 6 h 318"/>
                  <a:gd name="T46" fmla="*/ 240 w 463"/>
                  <a:gd name="T47" fmla="*/ 20 h 318"/>
                  <a:gd name="T48" fmla="*/ 222 w 463"/>
                  <a:gd name="T49" fmla="*/ 34 h 318"/>
                  <a:gd name="T50" fmla="*/ 209 w 463"/>
                  <a:gd name="T51" fmla="*/ 32 h 318"/>
                  <a:gd name="T52" fmla="*/ 196 w 463"/>
                  <a:gd name="T53" fmla="*/ 35 h 318"/>
                  <a:gd name="T54" fmla="*/ 182 w 463"/>
                  <a:gd name="T55" fmla="*/ 28 h 318"/>
                  <a:gd name="T56" fmla="*/ 166 w 463"/>
                  <a:gd name="T57" fmla="*/ 6 h 318"/>
                  <a:gd name="T58" fmla="*/ 155 w 463"/>
                  <a:gd name="T59" fmla="*/ 7 h 318"/>
                  <a:gd name="T60" fmla="*/ 144 w 463"/>
                  <a:gd name="T61" fmla="*/ 5 h 318"/>
                  <a:gd name="T62" fmla="*/ 118 w 463"/>
                  <a:gd name="T63" fmla="*/ 11 h 318"/>
                  <a:gd name="T64" fmla="*/ 99 w 463"/>
                  <a:gd name="T65" fmla="*/ 16 h 318"/>
                  <a:gd name="T66" fmla="*/ 107 w 463"/>
                  <a:gd name="T67" fmla="*/ 27 h 318"/>
                  <a:gd name="T68" fmla="*/ 117 w 463"/>
                  <a:gd name="T69" fmla="*/ 33 h 318"/>
                  <a:gd name="T70" fmla="*/ 114 w 463"/>
                  <a:gd name="T71" fmla="*/ 43 h 318"/>
                  <a:gd name="T72" fmla="*/ 100 w 463"/>
                  <a:gd name="T73" fmla="*/ 44 h 318"/>
                  <a:gd name="T74" fmla="*/ 98 w 463"/>
                  <a:gd name="T75" fmla="*/ 64 h 318"/>
                  <a:gd name="T76" fmla="*/ 106 w 463"/>
                  <a:gd name="T77" fmla="*/ 76 h 318"/>
                  <a:gd name="T78" fmla="*/ 109 w 463"/>
                  <a:gd name="T79" fmla="*/ 106 h 318"/>
                  <a:gd name="T80" fmla="*/ 104 w 463"/>
                  <a:gd name="T81" fmla="*/ 137 h 318"/>
                  <a:gd name="T82" fmla="*/ 101 w 463"/>
                  <a:gd name="T83" fmla="*/ 163 h 318"/>
                  <a:gd name="T84" fmla="*/ 83 w 463"/>
                  <a:gd name="T85" fmla="*/ 174 h 318"/>
                  <a:gd name="T86" fmla="*/ 70 w 463"/>
                  <a:gd name="T87" fmla="*/ 177 h 318"/>
                  <a:gd name="T88" fmla="*/ 42 w 463"/>
                  <a:gd name="T89" fmla="*/ 182 h 318"/>
                  <a:gd name="T90" fmla="*/ 21 w 463"/>
                  <a:gd name="T91" fmla="*/ 200 h 318"/>
                  <a:gd name="T92" fmla="*/ 13 w 463"/>
                  <a:gd name="T93" fmla="*/ 217 h 318"/>
                  <a:gd name="T94" fmla="*/ 8 w 463"/>
                  <a:gd name="T95" fmla="*/ 236 h 3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463" h="318">
                    <a:moveTo>
                      <a:pt x="0" y="245"/>
                    </a:moveTo>
                    <a:cubicBezTo>
                      <a:pt x="12" y="252"/>
                      <a:pt x="12" y="252"/>
                      <a:pt x="12" y="252"/>
                    </a:cubicBezTo>
                    <a:cubicBezTo>
                      <a:pt x="12" y="252"/>
                      <a:pt x="68" y="270"/>
                      <a:pt x="80" y="270"/>
                    </a:cubicBezTo>
                    <a:cubicBezTo>
                      <a:pt x="83" y="270"/>
                      <a:pt x="87" y="273"/>
                      <a:pt x="87" y="273"/>
                    </a:cubicBezTo>
                    <a:cubicBezTo>
                      <a:pt x="94" y="278"/>
                      <a:pt x="94" y="278"/>
                      <a:pt x="94" y="278"/>
                    </a:cubicBezTo>
                    <a:cubicBezTo>
                      <a:pt x="94" y="278"/>
                      <a:pt x="165" y="317"/>
                      <a:pt x="173" y="317"/>
                    </a:cubicBezTo>
                    <a:cubicBezTo>
                      <a:pt x="181" y="318"/>
                      <a:pt x="181" y="315"/>
                      <a:pt x="181" y="315"/>
                    </a:cubicBezTo>
                    <a:cubicBezTo>
                      <a:pt x="185" y="311"/>
                      <a:pt x="185" y="311"/>
                      <a:pt x="185" y="311"/>
                    </a:cubicBezTo>
                    <a:cubicBezTo>
                      <a:pt x="190" y="306"/>
                      <a:pt x="190" y="306"/>
                      <a:pt x="190" y="306"/>
                    </a:cubicBezTo>
                    <a:cubicBezTo>
                      <a:pt x="197" y="305"/>
                      <a:pt x="197" y="305"/>
                      <a:pt x="197" y="305"/>
                    </a:cubicBezTo>
                    <a:cubicBezTo>
                      <a:pt x="206" y="308"/>
                      <a:pt x="206" y="308"/>
                      <a:pt x="206" y="308"/>
                    </a:cubicBezTo>
                    <a:cubicBezTo>
                      <a:pt x="215" y="304"/>
                      <a:pt x="215" y="304"/>
                      <a:pt x="215" y="304"/>
                    </a:cubicBezTo>
                    <a:cubicBezTo>
                      <a:pt x="221" y="304"/>
                      <a:pt x="221" y="304"/>
                      <a:pt x="221" y="304"/>
                    </a:cubicBezTo>
                    <a:cubicBezTo>
                      <a:pt x="225" y="302"/>
                      <a:pt x="225" y="302"/>
                      <a:pt x="225" y="302"/>
                    </a:cubicBezTo>
                    <a:cubicBezTo>
                      <a:pt x="227" y="297"/>
                      <a:pt x="227" y="297"/>
                      <a:pt x="227" y="297"/>
                    </a:cubicBezTo>
                    <a:cubicBezTo>
                      <a:pt x="235" y="295"/>
                      <a:pt x="235" y="295"/>
                      <a:pt x="235" y="295"/>
                    </a:cubicBezTo>
                    <a:cubicBezTo>
                      <a:pt x="246" y="294"/>
                      <a:pt x="246" y="294"/>
                      <a:pt x="246" y="294"/>
                    </a:cubicBezTo>
                    <a:cubicBezTo>
                      <a:pt x="249" y="289"/>
                      <a:pt x="249" y="289"/>
                      <a:pt x="249" y="289"/>
                    </a:cubicBezTo>
                    <a:cubicBezTo>
                      <a:pt x="252" y="286"/>
                      <a:pt x="252" y="286"/>
                      <a:pt x="252" y="286"/>
                    </a:cubicBezTo>
                    <a:cubicBezTo>
                      <a:pt x="252" y="280"/>
                      <a:pt x="252" y="280"/>
                      <a:pt x="252" y="280"/>
                    </a:cubicBezTo>
                    <a:cubicBezTo>
                      <a:pt x="261" y="275"/>
                      <a:pt x="261" y="275"/>
                      <a:pt x="261" y="275"/>
                    </a:cubicBezTo>
                    <a:cubicBezTo>
                      <a:pt x="261" y="270"/>
                      <a:pt x="261" y="270"/>
                      <a:pt x="261" y="270"/>
                    </a:cubicBezTo>
                    <a:cubicBezTo>
                      <a:pt x="287" y="268"/>
                      <a:pt x="287" y="268"/>
                      <a:pt x="287" y="268"/>
                    </a:cubicBezTo>
                    <a:cubicBezTo>
                      <a:pt x="290" y="275"/>
                      <a:pt x="290" y="275"/>
                      <a:pt x="290" y="275"/>
                    </a:cubicBezTo>
                    <a:cubicBezTo>
                      <a:pt x="296" y="280"/>
                      <a:pt x="296" y="280"/>
                      <a:pt x="296" y="280"/>
                    </a:cubicBezTo>
                    <a:cubicBezTo>
                      <a:pt x="304" y="289"/>
                      <a:pt x="304" y="289"/>
                      <a:pt x="304" y="289"/>
                    </a:cubicBezTo>
                    <a:cubicBezTo>
                      <a:pt x="312" y="288"/>
                      <a:pt x="312" y="288"/>
                      <a:pt x="312" y="288"/>
                    </a:cubicBezTo>
                    <a:cubicBezTo>
                      <a:pt x="319" y="289"/>
                      <a:pt x="319" y="289"/>
                      <a:pt x="319" y="289"/>
                    </a:cubicBezTo>
                    <a:cubicBezTo>
                      <a:pt x="361" y="289"/>
                      <a:pt x="361" y="289"/>
                      <a:pt x="361" y="289"/>
                    </a:cubicBezTo>
                    <a:cubicBezTo>
                      <a:pt x="398" y="289"/>
                      <a:pt x="398" y="289"/>
                      <a:pt x="398" y="289"/>
                    </a:cubicBezTo>
                    <a:cubicBezTo>
                      <a:pt x="404" y="284"/>
                      <a:pt x="404" y="284"/>
                      <a:pt x="404" y="284"/>
                    </a:cubicBezTo>
                    <a:cubicBezTo>
                      <a:pt x="405" y="271"/>
                      <a:pt x="405" y="271"/>
                      <a:pt x="405" y="271"/>
                    </a:cubicBezTo>
                    <a:cubicBezTo>
                      <a:pt x="409" y="261"/>
                      <a:pt x="409" y="261"/>
                      <a:pt x="409" y="261"/>
                    </a:cubicBezTo>
                    <a:cubicBezTo>
                      <a:pt x="410" y="250"/>
                      <a:pt x="410" y="250"/>
                      <a:pt x="410" y="250"/>
                    </a:cubicBezTo>
                    <a:cubicBezTo>
                      <a:pt x="407" y="241"/>
                      <a:pt x="407" y="241"/>
                      <a:pt x="407" y="241"/>
                    </a:cubicBezTo>
                    <a:cubicBezTo>
                      <a:pt x="404" y="235"/>
                      <a:pt x="404" y="235"/>
                      <a:pt x="404" y="235"/>
                    </a:cubicBezTo>
                    <a:cubicBezTo>
                      <a:pt x="458" y="126"/>
                      <a:pt x="458" y="126"/>
                      <a:pt x="458" y="126"/>
                    </a:cubicBezTo>
                    <a:cubicBezTo>
                      <a:pt x="460" y="116"/>
                      <a:pt x="460" y="116"/>
                      <a:pt x="460" y="116"/>
                    </a:cubicBezTo>
                    <a:cubicBezTo>
                      <a:pt x="463" y="111"/>
                      <a:pt x="463" y="111"/>
                      <a:pt x="463" y="111"/>
                    </a:cubicBezTo>
                    <a:cubicBezTo>
                      <a:pt x="453" y="113"/>
                      <a:pt x="453" y="113"/>
                      <a:pt x="453" y="113"/>
                    </a:cubicBezTo>
                    <a:cubicBezTo>
                      <a:pt x="445" y="108"/>
                      <a:pt x="445" y="108"/>
                      <a:pt x="445" y="108"/>
                    </a:cubicBezTo>
                    <a:cubicBezTo>
                      <a:pt x="436" y="101"/>
                      <a:pt x="436" y="101"/>
                      <a:pt x="436" y="101"/>
                    </a:cubicBezTo>
                    <a:cubicBezTo>
                      <a:pt x="415" y="99"/>
                      <a:pt x="415" y="99"/>
                      <a:pt x="415" y="99"/>
                    </a:cubicBezTo>
                    <a:cubicBezTo>
                      <a:pt x="409" y="89"/>
                      <a:pt x="409" y="89"/>
                      <a:pt x="409" y="89"/>
                    </a:cubicBezTo>
                    <a:cubicBezTo>
                      <a:pt x="409" y="89"/>
                      <a:pt x="396" y="72"/>
                      <a:pt x="395" y="72"/>
                    </a:cubicBezTo>
                    <a:cubicBezTo>
                      <a:pt x="393" y="74"/>
                      <a:pt x="394" y="67"/>
                      <a:pt x="394" y="67"/>
                    </a:cubicBezTo>
                    <a:cubicBezTo>
                      <a:pt x="394" y="58"/>
                      <a:pt x="394" y="58"/>
                      <a:pt x="394" y="58"/>
                    </a:cubicBezTo>
                    <a:cubicBezTo>
                      <a:pt x="393" y="51"/>
                      <a:pt x="393" y="51"/>
                      <a:pt x="393" y="51"/>
                    </a:cubicBezTo>
                    <a:cubicBezTo>
                      <a:pt x="388" y="50"/>
                      <a:pt x="388" y="50"/>
                      <a:pt x="388" y="50"/>
                    </a:cubicBezTo>
                    <a:cubicBezTo>
                      <a:pt x="380" y="50"/>
                      <a:pt x="380" y="50"/>
                      <a:pt x="380" y="50"/>
                    </a:cubicBezTo>
                    <a:cubicBezTo>
                      <a:pt x="370" y="50"/>
                      <a:pt x="370" y="50"/>
                      <a:pt x="370" y="50"/>
                    </a:cubicBezTo>
                    <a:cubicBezTo>
                      <a:pt x="367" y="51"/>
                      <a:pt x="367" y="51"/>
                      <a:pt x="367" y="51"/>
                    </a:cubicBezTo>
                    <a:cubicBezTo>
                      <a:pt x="363" y="57"/>
                      <a:pt x="363" y="57"/>
                      <a:pt x="363" y="57"/>
                    </a:cubicBezTo>
                    <a:cubicBezTo>
                      <a:pt x="356" y="65"/>
                      <a:pt x="356" y="65"/>
                      <a:pt x="356" y="65"/>
                    </a:cubicBezTo>
                    <a:cubicBezTo>
                      <a:pt x="353" y="70"/>
                      <a:pt x="353" y="70"/>
                      <a:pt x="353" y="70"/>
                    </a:cubicBezTo>
                    <a:cubicBezTo>
                      <a:pt x="353" y="70"/>
                      <a:pt x="352" y="76"/>
                      <a:pt x="352" y="76"/>
                    </a:cubicBezTo>
                    <a:cubicBezTo>
                      <a:pt x="352" y="77"/>
                      <a:pt x="350" y="79"/>
                      <a:pt x="350" y="79"/>
                    </a:cubicBezTo>
                    <a:cubicBezTo>
                      <a:pt x="346" y="80"/>
                      <a:pt x="346" y="80"/>
                      <a:pt x="346" y="80"/>
                    </a:cubicBezTo>
                    <a:cubicBezTo>
                      <a:pt x="340" y="80"/>
                      <a:pt x="340" y="80"/>
                      <a:pt x="340" y="80"/>
                    </a:cubicBezTo>
                    <a:cubicBezTo>
                      <a:pt x="335" y="77"/>
                      <a:pt x="335" y="77"/>
                      <a:pt x="335" y="77"/>
                    </a:cubicBezTo>
                    <a:cubicBezTo>
                      <a:pt x="332" y="73"/>
                      <a:pt x="332" y="73"/>
                      <a:pt x="332" y="73"/>
                    </a:cubicBezTo>
                    <a:cubicBezTo>
                      <a:pt x="327" y="74"/>
                      <a:pt x="327" y="74"/>
                      <a:pt x="327" y="74"/>
                    </a:cubicBezTo>
                    <a:cubicBezTo>
                      <a:pt x="327" y="74"/>
                      <a:pt x="324" y="76"/>
                      <a:pt x="324" y="76"/>
                    </a:cubicBezTo>
                    <a:cubicBezTo>
                      <a:pt x="323" y="77"/>
                      <a:pt x="321" y="80"/>
                      <a:pt x="321" y="80"/>
                    </a:cubicBezTo>
                    <a:cubicBezTo>
                      <a:pt x="321" y="87"/>
                      <a:pt x="321" y="87"/>
                      <a:pt x="321" y="87"/>
                    </a:cubicBezTo>
                    <a:cubicBezTo>
                      <a:pt x="320" y="96"/>
                      <a:pt x="320" y="96"/>
                      <a:pt x="320" y="96"/>
                    </a:cubicBezTo>
                    <a:cubicBezTo>
                      <a:pt x="316" y="97"/>
                      <a:pt x="316" y="97"/>
                      <a:pt x="316" y="97"/>
                    </a:cubicBezTo>
                    <a:cubicBezTo>
                      <a:pt x="312" y="97"/>
                      <a:pt x="312" y="97"/>
                      <a:pt x="312" y="97"/>
                    </a:cubicBezTo>
                    <a:cubicBezTo>
                      <a:pt x="312" y="97"/>
                      <a:pt x="308" y="95"/>
                      <a:pt x="307" y="94"/>
                    </a:cubicBezTo>
                    <a:cubicBezTo>
                      <a:pt x="307" y="94"/>
                      <a:pt x="305" y="92"/>
                      <a:pt x="305" y="92"/>
                    </a:cubicBezTo>
                    <a:cubicBezTo>
                      <a:pt x="305" y="92"/>
                      <a:pt x="301" y="89"/>
                      <a:pt x="301" y="88"/>
                    </a:cubicBezTo>
                    <a:cubicBezTo>
                      <a:pt x="300" y="88"/>
                      <a:pt x="297" y="84"/>
                      <a:pt x="297" y="84"/>
                    </a:cubicBezTo>
                    <a:cubicBezTo>
                      <a:pt x="297" y="84"/>
                      <a:pt x="294" y="81"/>
                      <a:pt x="294" y="81"/>
                    </a:cubicBezTo>
                    <a:cubicBezTo>
                      <a:pt x="294" y="80"/>
                      <a:pt x="292" y="78"/>
                      <a:pt x="292" y="78"/>
                    </a:cubicBezTo>
                    <a:cubicBezTo>
                      <a:pt x="292" y="75"/>
                      <a:pt x="292" y="75"/>
                      <a:pt x="292" y="75"/>
                    </a:cubicBezTo>
                    <a:cubicBezTo>
                      <a:pt x="292" y="70"/>
                      <a:pt x="292" y="70"/>
                      <a:pt x="292" y="70"/>
                    </a:cubicBezTo>
                    <a:cubicBezTo>
                      <a:pt x="292" y="59"/>
                      <a:pt x="292" y="59"/>
                      <a:pt x="292" y="59"/>
                    </a:cubicBezTo>
                    <a:cubicBezTo>
                      <a:pt x="292" y="59"/>
                      <a:pt x="291" y="54"/>
                      <a:pt x="291" y="54"/>
                    </a:cubicBezTo>
                    <a:cubicBezTo>
                      <a:pt x="291" y="54"/>
                      <a:pt x="290" y="47"/>
                      <a:pt x="290" y="46"/>
                    </a:cubicBezTo>
                    <a:cubicBezTo>
                      <a:pt x="290" y="46"/>
                      <a:pt x="289" y="39"/>
                      <a:pt x="289" y="39"/>
                    </a:cubicBezTo>
                    <a:cubicBezTo>
                      <a:pt x="289" y="39"/>
                      <a:pt x="289" y="33"/>
                      <a:pt x="289" y="33"/>
                    </a:cubicBezTo>
                    <a:cubicBezTo>
                      <a:pt x="288" y="32"/>
                      <a:pt x="286" y="28"/>
                      <a:pt x="286" y="28"/>
                    </a:cubicBezTo>
                    <a:cubicBezTo>
                      <a:pt x="285" y="27"/>
                      <a:pt x="283" y="22"/>
                      <a:pt x="283" y="22"/>
                    </a:cubicBezTo>
                    <a:cubicBezTo>
                      <a:pt x="280" y="15"/>
                      <a:pt x="280" y="15"/>
                      <a:pt x="280" y="15"/>
                    </a:cubicBezTo>
                    <a:cubicBezTo>
                      <a:pt x="280" y="15"/>
                      <a:pt x="278" y="10"/>
                      <a:pt x="277" y="9"/>
                    </a:cubicBezTo>
                    <a:cubicBezTo>
                      <a:pt x="277" y="8"/>
                      <a:pt x="275" y="4"/>
                      <a:pt x="275" y="4"/>
                    </a:cubicBezTo>
                    <a:cubicBezTo>
                      <a:pt x="274" y="4"/>
                      <a:pt x="274" y="2"/>
                      <a:pt x="274" y="2"/>
                    </a:cubicBezTo>
                    <a:cubicBezTo>
                      <a:pt x="266" y="2"/>
                      <a:pt x="266" y="2"/>
                      <a:pt x="266" y="2"/>
                    </a:cubicBezTo>
                    <a:cubicBezTo>
                      <a:pt x="265" y="0"/>
                      <a:pt x="265" y="0"/>
                      <a:pt x="265" y="0"/>
                    </a:cubicBezTo>
                    <a:cubicBezTo>
                      <a:pt x="263" y="1"/>
                      <a:pt x="263" y="1"/>
                      <a:pt x="263" y="1"/>
                    </a:cubicBezTo>
                    <a:cubicBezTo>
                      <a:pt x="261" y="3"/>
                      <a:pt x="261" y="3"/>
                      <a:pt x="261" y="3"/>
                    </a:cubicBezTo>
                    <a:cubicBezTo>
                      <a:pt x="255" y="6"/>
                      <a:pt x="255" y="6"/>
                      <a:pt x="255" y="6"/>
                    </a:cubicBezTo>
                    <a:cubicBezTo>
                      <a:pt x="254" y="11"/>
                      <a:pt x="254" y="11"/>
                      <a:pt x="254" y="11"/>
                    </a:cubicBezTo>
                    <a:cubicBezTo>
                      <a:pt x="250" y="15"/>
                      <a:pt x="250" y="15"/>
                      <a:pt x="250" y="15"/>
                    </a:cubicBezTo>
                    <a:cubicBezTo>
                      <a:pt x="246" y="20"/>
                      <a:pt x="246" y="20"/>
                      <a:pt x="246" y="20"/>
                    </a:cubicBezTo>
                    <a:cubicBezTo>
                      <a:pt x="240" y="20"/>
                      <a:pt x="240" y="20"/>
                      <a:pt x="240" y="20"/>
                    </a:cubicBezTo>
                    <a:cubicBezTo>
                      <a:pt x="235" y="22"/>
                      <a:pt x="235" y="22"/>
                      <a:pt x="235" y="22"/>
                    </a:cubicBezTo>
                    <a:cubicBezTo>
                      <a:pt x="232" y="25"/>
                      <a:pt x="232" y="25"/>
                      <a:pt x="232" y="25"/>
                    </a:cubicBezTo>
                    <a:cubicBezTo>
                      <a:pt x="227" y="28"/>
                      <a:pt x="227" y="28"/>
                      <a:pt x="227" y="28"/>
                    </a:cubicBezTo>
                    <a:cubicBezTo>
                      <a:pt x="222" y="34"/>
                      <a:pt x="222" y="34"/>
                      <a:pt x="222" y="34"/>
                    </a:cubicBezTo>
                    <a:cubicBezTo>
                      <a:pt x="217" y="35"/>
                      <a:pt x="217" y="35"/>
                      <a:pt x="217" y="35"/>
                    </a:cubicBezTo>
                    <a:cubicBezTo>
                      <a:pt x="212" y="36"/>
                      <a:pt x="212" y="36"/>
                      <a:pt x="212" y="36"/>
                    </a:cubicBezTo>
                    <a:cubicBezTo>
                      <a:pt x="209" y="34"/>
                      <a:pt x="209" y="34"/>
                      <a:pt x="209" y="34"/>
                    </a:cubicBezTo>
                    <a:cubicBezTo>
                      <a:pt x="209" y="32"/>
                      <a:pt x="209" y="32"/>
                      <a:pt x="209" y="32"/>
                    </a:cubicBezTo>
                    <a:cubicBezTo>
                      <a:pt x="205" y="32"/>
                      <a:pt x="205" y="32"/>
                      <a:pt x="205" y="32"/>
                    </a:cubicBezTo>
                    <a:cubicBezTo>
                      <a:pt x="203" y="32"/>
                      <a:pt x="203" y="32"/>
                      <a:pt x="203" y="32"/>
                    </a:cubicBezTo>
                    <a:cubicBezTo>
                      <a:pt x="201" y="35"/>
                      <a:pt x="201" y="35"/>
                      <a:pt x="201" y="35"/>
                    </a:cubicBezTo>
                    <a:cubicBezTo>
                      <a:pt x="196" y="35"/>
                      <a:pt x="196" y="35"/>
                      <a:pt x="196" y="35"/>
                    </a:cubicBezTo>
                    <a:cubicBezTo>
                      <a:pt x="189" y="35"/>
                      <a:pt x="189" y="35"/>
                      <a:pt x="189" y="35"/>
                    </a:cubicBezTo>
                    <a:cubicBezTo>
                      <a:pt x="187" y="34"/>
                      <a:pt x="187" y="34"/>
                      <a:pt x="187" y="34"/>
                    </a:cubicBezTo>
                    <a:cubicBezTo>
                      <a:pt x="187" y="34"/>
                      <a:pt x="186" y="32"/>
                      <a:pt x="185" y="31"/>
                    </a:cubicBezTo>
                    <a:cubicBezTo>
                      <a:pt x="185" y="31"/>
                      <a:pt x="182" y="28"/>
                      <a:pt x="182" y="28"/>
                    </a:cubicBezTo>
                    <a:cubicBezTo>
                      <a:pt x="179" y="26"/>
                      <a:pt x="179" y="26"/>
                      <a:pt x="179" y="26"/>
                    </a:cubicBezTo>
                    <a:cubicBezTo>
                      <a:pt x="169" y="26"/>
                      <a:pt x="169" y="26"/>
                      <a:pt x="169" y="26"/>
                    </a:cubicBezTo>
                    <a:cubicBezTo>
                      <a:pt x="168" y="10"/>
                      <a:pt x="168" y="10"/>
                      <a:pt x="168" y="10"/>
                    </a:cubicBezTo>
                    <a:cubicBezTo>
                      <a:pt x="166" y="6"/>
                      <a:pt x="166" y="6"/>
                      <a:pt x="166" y="6"/>
                    </a:cubicBezTo>
                    <a:cubicBezTo>
                      <a:pt x="164" y="3"/>
                      <a:pt x="164" y="3"/>
                      <a:pt x="164" y="3"/>
                    </a:cubicBezTo>
                    <a:cubicBezTo>
                      <a:pt x="162" y="2"/>
                      <a:pt x="162" y="2"/>
                      <a:pt x="162" y="2"/>
                    </a:cubicBezTo>
                    <a:cubicBezTo>
                      <a:pt x="158" y="4"/>
                      <a:pt x="158" y="4"/>
                      <a:pt x="158" y="4"/>
                    </a:cubicBezTo>
                    <a:cubicBezTo>
                      <a:pt x="155" y="7"/>
                      <a:pt x="155" y="7"/>
                      <a:pt x="155" y="7"/>
                    </a:cubicBezTo>
                    <a:cubicBezTo>
                      <a:pt x="153" y="10"/>
                      <a:pt x="153" y="10"/>
                      <a:pt x="153" y="10"/>
                    </a:cubicBezTo>
                    <a:cubicBezTo>
                      <a:pt x="149" y="13"/>
                      <a:pt x="149" y="13"/>
                      <a:pt x="149" y="13"/>
                    </a:cubicBezTo>
                    <a:cubicBezTo>
                      <a:pt x="145" y="8"/>
                      <a:pt x="145" y="8"/>
                      <a:pt x="145" y="8"/>
                    </a:cubicBezTo>
                    <a:cubicBezTo>
                      <a:pt x="144" y="5"/>
                      <a:pt x="144" y="5"/>
                      <a:pt x="144" y="5"/>
                    </a:cubicBezTo>
                    <a:cubicBezTo>
                      <a:pt x="141" y="9"/>
                      <a:pt x="141" y="9"/>
                      <a:pt x="141" y="9"/>
                    </a:cubicBezTo>
                    <a:cubicBezTo>
                      <a:pt x="139" y="12"/>
                      <a:pt x="139" y="12"/>
                      <a:pt x="139" y="12"/>
                    </a:cubicBezTo>
                    <a:cubicBezTo>
                      <a:pt x="127" y="12"/>
                      <a:pt x="127" y="12"/>
                      <a:pt x="127" y="12"/>
                    </a:cubicBezTo>
                    <a:cubicBezTo>
                      <a:pt x="118" y="11"/>
                      <a:pt x="118" y="11"/>
                      <a:pt x="118" y="11"/>
                    </a:cubicBezTo>
                    <a:cubicBezTo>
                      <a:pt x="106" y="11"/>
                      <a:pt x="106" y="11"/>
                      <a:pt x="106" y="11"/>
                    </a:cubicBezTo>
                    <a:cubicBezTo>
                      <a:pt x="106" y="11"/>
                      <a:pt x="104" y="12"/>
                      <a:pt x="103" y="12"/>
                    </a:cubicBezTo>
                    <a:cubicBezTo>
                      <a:pt x="103" y="12"/>
                      <a:pt x="100" y="14"/>
                      <a:pt x="100" y="14"/>
                    </a:cubicBezTo>
                    <a:cubicBezTo>
                      <a:pt x="100" y="14"/>
                      <a:pt x="99" y="16"/>
                      <a:pt x="99" y="16"/>
                    </a:cubicBezTo>
                    <a:cubicBezTo>
                      <a:pt x="99" y="17"/>
                      <a:pt x="99" y="22"/>
                      <a:pt x="99" y="22"/>
                    </a:cubicBezTo>
                    <a:cubicBezTo>
                      <a:pt x="100" y="25"/>
                      <a:pt x="100" y="25"/>
                      <a:pt x="100" y="25"/>
                    </a:cubicBezTo>
                    <a:cubicBezTo>
                      <a:pt x="100" y="25"/>
                      <a:pt x="101" y="27"/>
                      <a:pt x="102" y="27"/>
                    </a:cubicBezTo>
                    <a:cubicBezTo>
                      <a:pt x="103" y="27"/>
                      <a:pt x="107" y="27"/>
                      <a:pt x="107" y="27"/>
                    </a:cubicBezTo>
                    <a:cubicBezTo>
                      <a:pt x="107" y="27"/>
                      <a:pt x="111" y="27"/>
                      <a:pt x="111" y="27"/>
                    </a:cubicBezTo>
                    <a:cubicBezTo>
                      <a:pt x="112" y="27"/>
                      <a:pt x="113" y="28"/>
                      <a:pt x="113" y="28"/>
                    </a:cubicBezTo>
                    <a:cubicBezTo>
                      <a:pt x="113" y="28"/>
                      <a:pt x="115" y="30"/>
                      <a:pt x="115" y="30"/>
                    </a:cubicBezTo>
                    <a:cubicBezTo>
                      <a:pt x="115" y="30"/>
                      <a:pt x="117" y="33"/>
                      <a:pt x="117" y="33"/>
                    </a:cubicBezTo>
                    <a:cubicBezTo>
                      <a:pt x="118" y="37"/>
                      <a:pt x="118" y="37"/>
                      <a:pt x="118" y="37"/>
                    </a:cubicBezTo>
                    <a:cubicBezTo>
                      <a:pt x="118" y="37"/>
                      <a:pt x="118" y="40"/>
                      <a:pt x="118" y="40"/>
                    </a:cubicBezTo>
                    <a:cubicBezTo>
                      <a:pt x="118" y="41"/>
                      <a:pt x="117" y="43"/>
                      <a:pt x="117" y="43"/>
                    </a:cubicBezTo>
                    <a:cubicBezTo>
                      <a:pt x="114" y="43"/>
                      <a:pt x="114" y="43"/>
                      <a:pt x="114" y="43"/>
                    </a:cubicBezTo>
                    <a:cubicBezTo>
                      <a:pt x="109" y="44"/>
                      <a:pt x="109" y="44"/>
                      <a:pt x="109" y="44"/>
                    </a:cubicBezTo>
                    <a:cubicBezTo>
                      <a:pt x="108" y="43"/>
                      <a:pt x="108" y="43"/>
                      <a:pt x="108" y="43"/>
                    </a:cubicBezTo>
                    <a:cubicBezTo>
                      <a:pt x="104" y="42"/>
                      <a:pt x="104" y="42"/>
                      <a:pt x="104" y="42"/>
                    </a:cubicBezTo>
                    <a:cubicBezTo>
                      <a:pt x="100" y="44"/>
                      <a:pt x="100" y="44"/>
                      <a:pt x="100" y="44"/>
                    </a:cubicBezTo>
                    <a:cubicBezTo>
                      <a:pt x="95" y="44"/>
                      <a:pt x="95" y="44"/>
                      <a:pt x="95" y="44"/>
                    </a:cubicBezTo>
                    <a:cubicBezTo>
                      <a:pt x="95" y="48"/>
                      <a:pt x="95" y="48"/>
                      <a:pt x="95" y="48"/>
                    </a:cubicBezTo>
                    <a:cubicBezTo>
                      <a:pt x="95" y="62"/>
                      <a:pt x="95" y="62"/>
                      <a:pt x="95" y="62"/>
                    </a:cubicBezTo>
                    <a:cubicBezTo>
                      <a:pt x="98" y="64"/>
                      <a:pt x="98" y="64"/>
                      <a:pt x="98" y="64"/>
                    </a:cubicBezTo>
                    <a:cubicBezTo>
                      <a:pt x="98" y="64"/>
                      <a:pt x="100" y="66"/>
                      <a:pt x="101" y="66"/>
                    </a:cubicBezTo>
                    <a:cubicBezTo>
                      <a:pt x="101" y="67"/>
                      <a:pt x="103" y="68"/>
                      <a:pt x="104" y="68"/>
                    </a:cubicBezTo>
                    <a:cubicBezTo>
                      <a:pt x="104" y="69"/>
                      <a:pt x="106" y="70"/>
                      <a:pt x="106" y="70"/>
                    </a:cubicBezTo>
                    <a:cubicBezTo>
                      <a:pt x="106" y="76"/>
                      <a:pt x="106" y="76"/>
                      <a:pt x="106" y="76"/>
                    </a:cubicBezTo>
                    <a:cubicBezTo>
                      <a:pt x="106" y="80"/>
                      <a:pt x="106" y="80"/>
                      <a:pt x="106" y="80"/>
                    </a:cubicBezTo>
                    <a:cubicBezTo>
                      <a:pt x="109" y="84"/>
                      <a:pt x="109" y="84"/>
                      <a:pt x="109" y="84"/>
                    </a:cubicBezTo>
                    <a:cubicBezTo>
                      <a:pt x="111" y="89"/>
                      <a:pt x="111" y="89"/>
                      <a:pt x="111" y="89"/>
                    </a:cubicBezTo>
                    <a:cubicBezTo>
                      <a:pt x="109" y="106"/>
                      <a:pt x="109" y="106"/>
                      <a:pt x="109" y="106"/>
                    </a:cubicBezTo>
                    <a:cubicBezTo>
                      <a:pt x="109" y="114"/>
                      <a:pt x="109" y="114"/>
                      <a:pt x="109" y="114"/>
                    </a:cubicBezTo>
                    <a:cubicBezTo>
                      <a:pt x="109" y="114"/>
                      <a:pt x="107" y="120"/>
                      <a:pt x="107" y="121"/>
                    </a:cubicBezTo>
                    <a:cubicBezTo>
                      <a:pt x="107" y="122"/>
                      <a:pt x="105" y="129"/>
                      <a:pt x="105" y="129"/>
                    </a:cubicBezTo>
                    <a:cubicBezTo>
                      <a:pt x="104" y="137"/>
                      <a:pt x="104" y="137"/>
                      <a:pt x="104" y="137"/>
                    </a:cubicBezTo>
                    <a:cubicBezTo>
                      <a:pt x="104" y="137"/>
                      <a:pt x="103" y="139"/>
                      <a:pt x="103" y="140"/>
                    </a:cubicBezTo>
                    <a:cubicBezTo>
                      <a:pt x="103" y="141"/>
                      <a:pt x="102" y="151"/>
                      <a:pt x="102" y="151"/>
                    </a:cubicBezTo>
                    <a:cubicBezTo>
                      <a:pt x="102" y="151"/>
                      <a:pt x="101" y="155"/>
                      <a:pt x="101" y="156"/>
                    </a:cubicBezTo>
                    <a:cubicBezTo>
                      <a:pt x="100" y="157"/>
                      <a:pt x="101" y="163"/>
                      <a:pt x="101" y="163"/>
                    </a:cubicBezTo>
                    <a:cubicBezTo>
                      <a:pt x="101" y="163"/>
                      <a:pt x="98" y="171"/>
                      <a:pt x="98" y="172"/>
                    </a:cubicBezTo>
                    <a:cubicBezTo>
                      <a:pt x="97" y="172"/>
                      <a:pt x="95" y="176"/>
                      <a:pt x="94" y="176"/>
                    </a:cubicBezTo>
                    <a:cubicBezTo>
                      <a:pt x="94" y="176"/>
                      <a:pt x="89" y="176"/>
                      <a:pt x="89" y="176"/>
                    </a:cubicBezTo>
                    <a:cubicBezTo>
                      <a:pt x="88" y="176"/>
                      <a:pt x="84" y="174"/>
                      <a:pt x="83" y="174"/>
                    </a:cubicBezTo>
                    <a:cubicBezTo>
                      <a:pt x="83" y="174"/>
                      <a:pt x="81" y="172"/>
                      <a:pt x="81" y="172"/>
                    </a:cubicBezTo>
                    <a:cubicBezTo>
                      <a:pt x="75" y="172"/>
                      <a:pt x="75" y="172"/>
                      <a:pt x="75" y="172"/>
                    </a:cubicBezTo>
                    <a:cubicBezTo>
                      <a:pt x="71" y="174"/>
                      <a:pt x="71" y="174"/>
                      <a:pt x="71" y="174"/>
                    </a:cubicBezTo>
                    <a:cubicBezTo>
                      <a:pt x="70" y="177"/>
                      <a:pt x="70" y="177"/>
                      <a:pt x="70" y="177"/>
                    </a:cubicBezTo>
                    <a:cubicBezTo>
                      <a:pt x="63" y="179"/>
                      <a:pt x="63" y="179"/>
                      <a:pt x="63" y="179"/>
                    </a:cubicBezTo>
                    <a:cubicBezTo>
                      <a:pt x="54" y="180"/>
                      <a:pt x="54" y="180"/>
                      <a:pt x="54" y="180"/>
                    </a:cubicBezTo>
                    <a:cubicBezTo>
                      <a:pt x="46" y="180"/>
                      <a:pt x="46" y="180"/>
                      <a:pt x="46" y="180"/>
                    </a:cubicBezTo>
                    <a:cubicBezTo>
                      <a:pt x="42" y="182"/>
                      <a:pt x="42" y="182"/>
                      <a:pt x="42" y="182"/>
                    </a:cubicBezTo>
                    <a:cubicBezTo>
                      <a:pt x="36" y="185"/>
                      <a:pt x="36" y="185"/>
                      <a:pt x="36" y="185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32" y="188"/>
                      <a:pt x="26" y="192"/>
                      <a:pt x="26" y="193"/>
                    </a:cubicBezTo>
                    <a:cubicBezTo>
                      <a:pt x="26" y="193"/>
                      <a:pt x="21" y="199"/>
                      <a:pt x="21" y="200"/>
                    </a:cubicBezTo>
                    <a:cubicBezTo>
                      <a:pt x="20" y="201"/>
                      <a:pt x="19" y="206"/>
                      <a:pt x="19" y="206"/>
                    </a:cubicBezTo>
                    <a:cubicBezTo>
                      <a:pt x="18" y="210"/>
                      <a:pt x="18" y="210"/>
                      <a:pt x="18" y="210"/>
                    </a:cubicBezTo>
                    <a:cubicBezTo>
                      <a:pt x="15" y="214"/>
                      <a:pt x="15" y="214"/>
                      <a:pt x="15" y="214"/>
                    </a:cubicBezTo>
                    <a:cubicBezTo>
                      <a:pt x="15" y="214"/>
                      <a:pt x="13" y="217"/>
                      <a:pt x="13" y="217"/>
                    </a:cubicBezTo>
                    <a:cubicBezTo>
                      <a:pt x="13" y="217"/>
                      <a:pt x="14" y="223"/>
                      <a:pt x="14" y="223"/>
                    </a:cubicBezTo>
                    <a:cubicBezTo>
                      <a:pt x="15" y="226"/>
                      <a:pt x="15" y="226"/>
                      <a:pt x="15" y="226"/>
                    </a:cubicBezTo>
                    <a:cubicBezTo>
                      <a:pt x="12" y="232"/>
                      <a:pt x="12" y="232"/>
                      <a:pt x="12" y="232"/>
                    </a:cubicBezTo>
                    <a:cubicBezTo>
                      <a:pt x="8" y="236"/>
                      <a:pt x="8" y="236"/>
                      <a:pt x="8" y="236"/>
                    </a:cubicBezTo>
                    <a:cubicBezTo>
                      <a:pt x="8" y="236"/>
                      <a:pt x="3" y="239"/>
                      <a:pt x="3" y="239"/>
                    </a:cubicBezTo>
                    <a:cubicBezTo>
                      <a:pt x="3" y="240"/>
                      <a:pt x="0" y="245"/>
                      <a:pt x="0" y="245"/>
                    </a:cubicBez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54" name="Freeform 11"/>
              <p:cNvSpPr>
                <a:spLocks/>
              </p:cNvSpPr>
              <p:nvPr/>
            </p:nvSpPr>
            <p:spPr bwMode="auto">
              <a:xfrm>
                <a:off x="8023225" y="1057275"/>
                <a:ext cx="563562" cy="658813"/>
              </a:xfrm>
              <a:custGeom>
                <a:avLst/>
                <a:gdLst>
                  <a:gd name="T0" fmla="*/ 11 w 150"/>
                  <a:gd name="T1" fmla="*/ 25 h 175"/>
                  <a:gd name="T2" fmla="*/ 19 w 150"/>
                  <a:gd name="T3" fmla="*/ 33 h 175"/>
                  <a:gd name="T4" fmla="*/ 34 w 150"/>
                  <a:gd name="T5" fmla="*/ 35 h 175"/>
                  <a:gd name="T6" fmla="*/ 42 w 150"/>
                  <a:gd name="T7" fmla="*/ 40 h 175"/>
                  <a:gd name="T8" fmla="*/ 50 w 150"/>
                  <a:gd name="T9" fmla="*/ 37 h 175"/>
                  <a:gd name="T10" fmla="*/ 55 w 150"/>
                  <a:gd name="T11" fmla="*/ 29 h 175"/>
                  <a:gd name="T12" fmla="*/ 71 w 150"/>
                  <a:gd name="T13" fmla="*/ 27 h 175"/>
                  <a:gd name="T14" fmla="*/ 80 w 150"/>
                  <a:gd name="T15" fmla="*/ 22 h 175"/>
                  <a:gd name="T16" fmla="*/ 90 w 150"/>
                  <a:gd name="T17" fmla="*/ 17 h 175"/>
                  <a:gd name="T18" fmla="*/ 102 w 150"/>
                  <a:gd name="T19" fmla="*/ 11 h 175"/>
                  <a:gd name="T20" fmla="*/ 107 w 150"/>
                  <a:gd name="T21" fmla="*/ 0 h 175"/>
                  <a:gd name="T22" fmla="*/ 120 w 150"/>
                  <a:gd name="T23" fmla="*/ 5 h 175"/>
                  <a:gd name="T24" fmla="*/ 116 w 150"/>
                  <a:gd name="T25" fmla="*/ 13 h 175"/>
                  <a:gd name="T26" fmla="*/ 121 w 150"/>
                  <a:gd name="T27" fmla="*/ 18 h 175"/>
                  <a:gd name="T28" fmla="*/ 129 w 150"/>
                  <a:gd name="T29" fmla="*/ 26 h 175"/>
                  <a:gd name="T30" fmla="*/ 130 w 150"/>
                  <a:gd name="T31" fmla="*/ 34 h 175"/>
                  <a:gd name="T32" fmla="*/ 125 w 150"/>
                  <a:gd name="T33" fmla="*/ 42 h 175"/>
                  <a:gd name="T34" fmla="*/ 123 w 150"/>
                  <a:gd name="T35" fmla="*/ 54 h 175"/>
                  <a:gd name="T36" fmla="*/ 122 w 150"/>
                  <a:gd name="T37" fmla="*/ 66 h 175"/>
                  <a:gd name="T38" fmla="*/ 125 w 150"/>
                  <a:gd name="T39" fmla="*/ 74 h 175"/>
                  <a:gd name="T40" fmla="*/ 127 w 150"/>
                  <a:gd name="T41" fmla="*/ 87 h 175"/>
                  <a:gd name="T42" fmla="*/ 137 w 150"/>
                  <a:gd name="T43" fmla="*/ 94 h 175"/>
                  <a:gd name="T44" fmla="*/ 147 w 150"/>
                  <a:gd name="T45" fmla="*/ 103 h 175"/>
                  <a:gd name="T46" fmla="*/ 150 w 150"/>
                  <a:gd name="T47" fmla="*/ 120 h 175"/>
                  <a:gd name="T48" fmla="*/ 146 w 150"/>
                  <a:gd name="T49" fmla="*/ 129 h 175"/>
                  <a:gd name="T50" fmla="*/ 126 w 150"/>
                  <a:gd name="T51" fmla="*/ 129 h 175"/>
                  <a:gd name="T52" fmla="*/ 116 w 150"/>
                  <a:gd name="T53" fmla="*/ 138 h 175"/>
                  <a:gd name="T54" fmla="*/ 114 w 150"/>
                  <a:gd name="T55" fmla="*/ 146 h 175"/>
                  <a:gd name="T56" fmla="*/ 110 w 150"/>
                  <a:gd name="T57" fmla="*/ 150 h 175"/>
                  <a:gd name="T58" fmla="*/ 107 w 150"/>
                  <a:gd name="T59" fmla="*/ 158 h 175"/>
                  <a:gd name="T60" fmla="*/ 102 w 150"/>
                  <a:gd name="T61" fmla="*/ 160 h 175"/>
                  <a:gd name="T62" fmla="*/ 98 w 150"/>
                  <a:gd name="T63" fmla="*/ 155 h 175"/>
                  <a:gd name="T64" fmla="*/ 89 w 150"/>
                  <a:gd name="T65" fmla="*/ 151 h 175"/>
                  <a:gd name="T66" fmla="*/ 81 w 150"/>
                  <a:gd name="T67" fmla="*/ 155 h 175"/>
                  <a:gd name="T68" fmla="*/ 74 w 150"/>
                  <a:gd name="T69" fmla="*/ 162 h 175"/>
                  <a:gd name="T70" fmla="*/ 72 w 150"/>
                  <a:gd name="T71" fmla="*/ 175 h 175"/>
                  <a:gd name="T72" fmla="*/ 63 w 150"/>
                  <a:gd name="T73" fmla="*/ 166 h 175"/>
                  <a:gd name="T74" fmla="*/ 58 w 150"/>
                  <a:gd name="T75" fmla="*/ 160 h 175"/>
                  <a:gd name="T76" fmla="*/ 61 w 150"/>
                  <a:gd name="T77" fmla="*/ 152 h 175"/>
                  <a:gd name="T78" fmla="*/ 57 w 150"/>
                  <a:gd name="T79" fmla="*/ 146 h 175"/>
                  <a:gd name="T80" fmla="*/ 56 w 150"/>
                  <a:gd name="T81" fmla="*/ 135 h 175"/>
                  <a:gd name="T82" fmla="*/ 55 w 150"/>
                  <a:gd name="T83" fmla="*/ 122 h 175"/>
                  <a:gd name="T84" fmla="*/ 52 w 150"/>
                  <a:gd name="T85" fmla="*/ 109 h 175"/>
                  <a:gd name="T86" fmla="*/ 47 w 150"/>
                  <a:gd name="T87" fmla="*/ 102 h 175"/>
                  <a:gd name="T88" fmla="*/ 43 w 150"/>
                  <a:gd name="T89" fmla="*/ 91 h 175"/>
                  <a:gd name="T90" fmla="*/ 39 w 150"/>
                  <a:gd name="T91" fmla="*/ 83 h 175"/>
                  <a:gd name="T92" fmla="*/ 33 w 150"/>
                  <a:gd name="T93" fmla="*/ 79 h 175"/>
                  <a:gd name="T94" fmla="*/ 29 w 150"/>
                  <a:gd name="T95" fmla="*/ 70 h 175"/>
                  <a:gd name="T96" fmla="*/ 19 w 150"/>
                  <a:gd name="T97" fmla="*/ 70 h 175"/>
                  <a:gd name="T98" fmla="*/ 13 w 150"/>
                  <a:gd name="T99" fmla="*/ 68 h 175"/>
                  <a:gd name="T100" fmla="*/ 10 w 150"/>
                  <a:gd name="T101" fmla="*/ 48 h 175"/>
                  <a:gd name="T102" fmla="*/ 14 w 150"/>
                  <a:gd name="T103" fmla="*/ 42 h 175"/>
                  <a:gd name="T104" fmla="*/ 9 w 150"/>
                  <a:gd name="T105" fmla="*/ 31 h 175"/>
                  <a:gd name="T106" fmla="*/ 1 w 150"/>
                  <a:gd name="T107" fmla="*/ 28 h 175"/>
                  <a:gd name="T108" fmla="*/ 1 w 150"/>
                  <a:gd name="T109" fmla="*/ 25 h 1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50" h="175">
                    <a:moveTo>
                      <a:pt x="1" y="25"/>
                    </a:moveTo>
                    <a:cubicBezTo>
                      <a:pt x="2" y="25"/>
                      <a:pt x="11" y="25"/>
                      <a:pt x="11" y="25"/>
                    </a:cubicBezTo>
                    <a:cubicBezTo>
                      <a:pt x="15" y="30"/>
                      <a:pt x="15" y="30"/>
                      <a:pt x="15" y="30"/>
                    </a:cubicBezTo>
                    <a:cubicBezTo>
                      <a:pt x="19" y="33"/>
                      <a:pt x="19" y="33"/>
                      <a:pt x="19" y="33"/>
                    </a:cubicBezTo>
                    <a:cubicBezTo>
                      <a:pt x="28" y="34"/>
                      <a:pt x="28" y="34"/>
                      <a:pt x="28" y="34"/>
                    </a:cubicBezTo>
                    <a:cubicBezTo>
                      <a:pt x="34" y="35"/>
                      <a:pt x="34" y="35"/>
                      <a:pt x="34" y="35"/>
                    </a:cubicBezTo>
                    <a:cubicBezTo>
                      <a:pt x="37" y="40"/>
                      <a:pt x="37" y="40"/>
                      <a:pt x="37" y="40"/>
                    </a:cubicBezTo>
                    <a:cubicBezTo>
                      <a:pt x="42" y="40"/>
                      <a:pt x="42" y="40"/>
                      <a:pt x="42" y="40"/>
                    </a:cubicBezTo>
                    <a:cubicBezTo>
                      <a:pt x="48" y="40"/>
                      <a:pt x="48" y="40"/>
                      <a:pt x="48" y="40"/>
                    </a:cubicBezTo>
                    <a:cubicBezTo>
                      <a:pt x="50" y="37"/>
                      <a:pt x="50" y="37"/>
                      <a:pt x="50" y="37"/>
                    </a:cubicBezTo>
                    <a:cubicBezTo>
                      <a:pt x="51" y="31"/>
                      <a:pt x="51" y="31"/>
                      <a:pt x="51" y="31"/>
                    </a:cubicBezTo>
                    <a:cubicBezTo>
                      <a:pt x="55" y="29"/>
                      <a:pt x="55" y="29"/>
                      <a:pt x="55" y="29"/>
                    </a:cubicBezTo>
                    <a:cubicBezTo>
                      <a:pt x="61" y="27"/>
                      <a:pt x="61" y="27"/>
                      <a:pt x="61" y="27"/>
                    </a:cubicBezTo>
                    <a:cubicBezTo>
                      <a:pt x="71" y="27"/>
                      <a:pt x="71" y="27"/>
                      <a:pt x="71" y="27"/>
                    </a:cubicBezTo>
                    <a:cubicBezTo>
                      <a:pt x="75" y="26"/>
                      <a:pt x="75" y="26"/>
                      <a:pt x="75" y="26"/>
                    </a:cubicBezTo>
                    <a:cubicBezTo>
                      <a:pt x="80" y="22"/>
                      <a:pt x="80" y="22"/>
                      <a:pt x="80" y="22"/>
                    </a:cubicBezTo>
                    <a:cubicBezTo>
                      <a:pt x="86" y="19"/>
                      <a:pt x="86" y="19"/>
                      <a:pt x="86" y="19"/>
                    </a:cubicBezTo>
                    <a:cubicBezTo>
                      <a:pt x="90" y="17"/>
                      <a:pt x="90" y="17"/>
                      <a:pt x="90" y="17"/>
                    </a:cubicBezTo>
                    <a:cubicBezTo>
                      <a:pt x="97" y="16"/>
                      <a:pt x="97" y="16"/>
                      <a:pt x="97" y="16"/>
                    </a:cubicBezTo>
                    <a:cubicBezTo>
                      <a:pt x="102" y="11"/>
                      <a:pt x="102" y="11"/>
                      <a:pt x="102" y="11"/>
                    </a:cubicBezTo>
                    <a:cubicBezTo>
                      <a:pt x="107" y="4"/>
                      <a:pt x="107" y="4"/>
                      <a:pt x="107" y="4"/>
                    </a:cubicBezTo>
                    <a:cubicBezTo>
                      <a:pt x="107" y="0"/>
                      <a:pt x="107" y="0"/>
                      <a:pt x="107" y="0"/>
                    </a:cubicBezTo>
                    <a:cubicBezTo>
                      <a:pt x="118" y="0"/>
                      <a:pt x="118" y="0"/>
                      <a:pt x="118" y="0"/>
                    </a:cubicBezTo>
                    <a:cubicBezTo>
                      <a:pt x="120" y="5"/>
                      <a:pt x="120" y="5"/>
                      <a:pt x="120" y="5"/>
                    </a:cubicBezTo>
                    <a:cubicBezTo>
                      <a:pt x="118" y="9"/>
                      <a:pt x="118" y="9"/>
                      <a:pt x="118" y="9"/>
                    </a:cubicBezTo>
                    <a:cubicBezTo>
                      <a:pt x="116" y="13"/>
                      <a:pt x="116" y="13"/>
                      <a:pt x="116" y="13"/>
                    </a:cubicBezTo>
                    <a:cubicBezTo>
                      <a:pt x="116" y="17"/>
                      <a:pt x="116" y="17"/>
                      <a:pt x="116" y="17"/>
                    </a:cubicBezTo>
                    <a:cubicBezTo>
                      <a:pt x="121" y="18"/>
                      <a:pt x="121" y="18"/>
                      <a:pt x="121" y="18"/>
                    </a:cubicBezTo>
                    <a:cubicBezTo>
                      <a:pt x="126" y="20"/>
                      <a:pt x="126" y="20"/>
                      <a:pt x="126" y="20"/>
                    </a:cubicBezTo>
                    <a:cubicBezTo>
                      <a:pt x="129" y="26"/>
                      <a:pt x="129" y="26"/>
                      <a:pt x="129" y="26"/>
                    </a:cubicBezTo>
                    <a:cubicBezTo>
                      <a:pt x="131" y="30"/>
                      <a:pt x="131" y="30"/>
                      <a:pt x="131" y="30"/>
                    </a:cubicBezTo>
                    <a:cubicBezTo>
                      <a:pt x="130" y="34"/>
                      <a:pt x="130" y="34"/>
                      <a:pt x="130" y="34"/>
                    </a:cubicBezTo>
                    <a:cubicBezTo>
                      <a:pt x="126" y="38"/>
                      <a:pt x="126" y="38"/>
                      <a:pt x="126" y="38"/>
                    </a:cubicBezTo>
                    <a:cubicBezTo>
                      <a:pt x="125" y="42"/>
                      <a:pt x="125" y="42"/>
                      <a:pt x="125" y="42"/>
                    </a:cubicBezTo>
                    <a:cubicBezTo>
                      <a:pt x="123" y="50"/>
                      <a:pt x="123" y="50"/>
                      <a:pt x="123" y="50"/>
                    </a:cubicBezTo>
                    <a:cubicBezTo>
                      <a:pt x="123" y="54"/>
                      <a:pt x="123" y="54"/>
                      <a:pt x="123" y="54"/>
                    </a:cubicBezTo>
                    <a:cubicBezTo>
                      <a:pt x="122" y="57"/>
                      <a:pt x="122" y="57"/>
                      <a:pt x="122" y="57"/>
                    </a:cubicBezTo>
                    <a:cubicBezTo>
                      <a:pt x="122" y="66"/>
                      <a:pt x="122" y="66"/>
                      <a:pt x="122" y="66"/>
                    </a:cubicBezTo>
                    <a:cubicBezTo>
                      <a:pt x="122" y="71"/>
                      <a:pt x="122" y="71"/>
                      <a:pt x="122" y="71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7" y="79"/>
                      <a:pt x="127" y="79"/>
                      <a:pt x="127" y="79"/>
                    </a:cubicBezTo>
                    <a:cubicBezTo>
                      <a:pt x="127" y="87"/>
                      <a:pt x="127" y="87"/>
                      <a:pt x="127" y="87"/>
                    </a:cubicBezTo>
                    <a:cubicBezTo>
                      <a:pt x="131" y="89"/>
                      <a:pt x="131" y="89"/>
                      <a:pt x="131" y="89"/>
                    </a:cubicBezTo>
                    <a:cubicBezTo>
                      <a:pt x="137" y="94"/>
                      <a:pt x="137" y="94"/>
                      <a:pt x="137" y="94"/>
                    </a:cubicBezTo>
                    <a:cubicBezTo>
                      <a:pt x="140" y="98"/>
                      <a:pt x="140" y="98"/>
                      <a:pt x="140" y="98"/>
                    </a:cubicBezTo>
                    <a:cubicBezTo>
                      <a:pt x="147" y="103"/>
                      <a:pt x="147" y="103"/>
                      <a:pt x="147" y="103"/>
                    </a:cubicBezTo>
                    <a:cubicBezTo>
                      <a:pt x="149" y="106"/>
                      <a:pt x="149" y="106"/>
                      <a:pt x="149" y="106"/>
                    </a:cubicBezTo>
                    <a:cubicBezTo>
                      <a:pt x="150" y="120"/>
                      <a:pt x="150" y="120"/>
                      <a:pt x="150" y="120"/>
                    </a:cubicBezTo>
                    <a:cubicBezTo>
                      <a:pt x="150" y="128"/>
                      <a:pt x="150" y="128"/>
                      <a:pt x="150" y="128"/>
                    </a:cubicBezTo>
                    <a:cubicBezTo>
                      <a:pt x="146" y="129"/>
                      <a:pt x="146" y="129"/>
                      <a:pt x="146" y="129"/>
                    </a:cubicBezTo>
                    <a:cubicBezTo>
                      <a:pt x="136" y="129"/>
                      <a:pt x="136" y="129"/>
                      <a:pt x="136" y="129"/>
                    </a:cubicBezTo>
                    <a:cubicBezTo>
                      <a:pt x="126" y="129"/>
                      <a:pt x="126" y="129"/>
                      <a:pt x="126" y="129"/>
                    </a:cubicBezTo>
                    <a:cubicBezTo>
                      <a:pt x="126" y="129"/>
                      <a:pt x="124" y="131"/>
                      <a:pt x="123" y="131"/>
                    </a:cubicBezTo>
                    <a:cubicBezTo>
                      <a:pt x="122" y="132"/>
                      <a:pt x="116" y="138"/>
                      <a:pt x="116" y="138"/>
                    </a:cubicBezTo>
                    <a:cubicBezTo>
                      <a:pt x="114" y="143"/>
                      <a:pt x="114" y="143"/>
                      <a:pt x="114" y="143"/>
                    </a:cubicBezTo>
                    <a:cubicBezTo>
                      <a:pt x="114" y="146"/>
                      <a:pt x="114" y="146"/>
                      <a:pt x="114" y="146"/>
                    </a:cubicBezTo>
                    <a:cubicBezTo>
                      <a:pt x="112" y="148"/>
                      <a:pt x="112" y="148"/>
                      <a:pt x="112" y="148"/>
                    </a:cubicBezTo>
                    <a:cubicBezTo>
                      <a:pt x="110" y="150"/>
                      <a:pt x="110" y="150"/>
                      <a:pt x="110" y="150"/>
                    </a:cubicBezTo>
                    <a:cubicBezTo>
                      <a:pt x="107" y="153"/>
                      <a:pt x="107" y="153"/>
                      <a:pt x="107" y="153"/>
                    </a:cubicBezTo>
                    <a:cubicBezTo>
                      <a:pt x="107" y="158"/>
                      <a:pt x="107" y="158"/>
                      <a:pt x="107" y="158"/>
                    </a:cubicBezTo>
                    <a:cubicBezTo>
                      <a:pt x="105" y="160"/>
                      <a:pt x="105" y="160"/>
                      <a:pt x="105" y="160"/>
                    </a:cubicBezTo>
                    <a:cubicBezTo>
                      <a:pt x="102" y="160"/>
                      <a:pt x="102" y="160"/>
                      <a:pt x="102" y="160"/>
                    </a:cubicBezTo>
                    <a:cubicBezTo>
                      <a:pt x="100" y="158"/>
                      <a:pt x="100" y="158"/>
                      <a:pt x="100" y="158"/>
                    </a:cubicBezTo>
                    <a:cubicBezTo>
                      <a:pt x="98" y="155"/>
                      <a:pt x="98" y="155"/>
                      <a:pt x="98" y="155"/>
                    </a:cubicBezTo>
                    <a:cubicBezTo>
                      <a:pt x="93" y="152"/>
                      <a:pt x="93" y="152"/>
                      <a:pt x="93" y="152"/>
                    </a:cubicBezTo>
                    <a:cubicBezTo>
                      <a:pt x="89" y="151"/>
                      <a:pt x="89" y="151"/>
                      <a:pt x="89" y="151"/>
                    </a:cubicBezTo>
                    <a:cubicBezTo>
                      <a:pt x="85" y="152"/>
                      <a:pt x="85" y="152"/>
                      <a:pt x="85" y="152"/>
                    </a:cubicBezTo>
                    <a:cubicBezTo>
                      <a:pt x="81" y="155"/>
                      <a:pt x="81" y="155"/>
                      <a:pt x="81" y="155"/>
                    </a:cubicBezTo>
                    <a:cubicBezTo>
                      <a:pt x="78" y="157"/>
                      <a:pt x="78" y="157"/>
                      <a:pt x="78" y="157"/>
                    </a:cubicBezTo>
                    <a:cubicBezTo>
                      <a:pt x="74" y="162"/>
                      <a:pt x="74" y="162"/>
                      <a:pt x="74" y="162"/>
                    </a:cubicBezTo>
                    <a:cubicBezTo>
                      <a:pt x="74" y="174"/>
                      <a:pt x="74" y="174"/>
                      <a:pt x="74" y="174"/>
                    </a:cubicBezTo>
                    <a:cubicBezTo>
                      <a:pt x="72" y="175"/>
                      <a:pt x="72" y="175"/>
                      <a:pt x="72" y="175"/>
                    </a:cubicBezTo>
                    <a:cubicBezTo>
                      <a:pt x="68" y="173"/>
                      <a:pt x="68" y="173"/>
                      <a:pt x="68" y="173"/>
                    </a:cubicBezTo>
                    <a:cubicBezTo>
                      <a:pt x="63" y="166"/>
                      <a:pt x="63" y="166"/>
                      <a:pt x="63" y="166"/>
                    </a:cubicBezTo>
                    <a:cubicBezTo>
                      <a:pt x="60" y="162"/>
                      <a:pt x="60" y="162"/>
                      <a:pt x="60" y="162"/>
                    </a:cubicBezTo>
                    <a:cubicBezTo>
                      <a:pt x="58" y="160"/>
                      <a:pt x="58" y="160"/>
                      <a:pt x="58" y="160"/>
                    </a:cubicBezTo>
                    <a:cubicBezTo>
                      <a:pt x="61" y="156"/>
                      <a:pt x="61" y="156"/>
                      <a:pt x="61" y="156"/>
                    </a:cubicBezTo>
                    <a:cubicBezTo>
                      <a:pt x="61" y="152"/>
                      <a:pt x="61" y="152"/>
                      <a:pt x="61" y="152"/>
                    </a:cubicBezTo>
                    <a:cubicBezTo>
                      <a:pt x="60" y="149"/>
                      <a:pt x="60" y="149"/>
                      <a:pt x="60" y="149"/>
                    </a:cubicBezTo>
                    <a:cubicBezTo>
                      <a:pt x="57" y="146"/>
                      <a:pt x="57" y="146"/>
                      <a:pt x="57" y="146"/>
                    </a:cubicBezTo>
                    <a:cubicBezTo>
                      <a:pt x="57" y="141"/>
                      <a:pt x="57" y="141"/>
                      <a:pt x="57" y="141"/>
                    </a:cubicBezTo>
                    <a:cubicBezTo>
                      <a:pt x="56" y="135"/>
                      <a:pt x="56" y="135"/>
                      <a:pt x="56" y="135"/>
                    </a:cubicBezTo>
                    <a:cubicBezTo>
                      <a:pt x="55" y="130"/>
                      <a:pt x="55" y="130"/>
                      <a:pt x="55" y="130"/>
                    </a:cubicBezTo>
                    <a:cubicBezTo>
                      <a:pt x="55" y="122"/>
                      <a:pt x="55" y="122"/>
                      <a:pt x="55" y="122"/>
                    </a:cubicBezTo>
                    <a:cubicBezTo>
                      <a:pt x="55" y="113"/>
                      <a:pt x="55" y="113"/>
                      <a:pt x="55" y="113"/>
                    </a:cubicBezTo>
                    <a:cubicBezTo>
                      <a:pt x="52" y="109"/>
                      <a:pt x="52" y="109"/>
                      <a:pt x="52" y="109"/>
                    </a:cubicBezTo>
                    <a:cubicBezTo>
                      <a:pt x="50" y="106"/>
                      <a:pt x="50" y="106"/>
                      <a:pt x="50" y="106"/>
                    </a:cubicBezTo>
                    <a:cubicBezTo>
                      <a:pt x="47" y="102"/>
                      <a:pt x="47" y="102"/>
                      <a:pt x="47" y="102"/>
                    </a:cubicBezTo>
                    <a:cubicBezTo>
                      <a:pt x="45" y="96"/>
                      <a:pt x="45" y="96"/>
                      <a:pt x="45" y="96"/>
                    </a:cubicBezTo>
                    <a:cubicBezTo>
                      <a:pt x="43" y="91"/>
                      <a:pt x="43" y="91"/>
                      <a:pt x="43" y="91"/>
                    </a:cubicBezTo>
                    <a:cubicBezTo>
                      <a:pt x="40" y="85"/>
                      <a:pt x="40" y="85"/>
                      <a:pt x="40" y="85"/>
                    </a:cubicBezTo>
                    <a:cubicBezTo>
                      <a:pt x="39" y="83"/>
                      <a:pt x="39" y="83"/>
                      <a:pt x="39" y="83"/>
                    </a:cubicBezTo>
                    <a:cubicBezTo>
                      <a:pt x="35" y="79"/>
                      <a:pt x="35" y="79"/>
                      <a:pt x="35" y="79"/>
                    </a:cubicBezTo>
                    <a:cubicBezTo>
                      <a:pt x="33" y="79"/>
                      <a:pt x="33" y="79"/>
                      <a:pt x="33" y="79"/>
                    </a:cubicBezTo>
                    <a:cubicBezTo>
                      <a:pt x="33" y="70"/>
                      <a:pt x="33" y="70"/>
                      <a:pt x="33" y="70"/>
                    </a:cubicBezTo>
                    <a:cubicBezTo>
                      <a:pt x="33" y="70"/>
                      <a:pt x="30" y="70"/>
                      <a:pt x="29" y="70"/>
                    </a:cubicBezTo>
                    <a:cubicBezTo>
                      <a:pt x="28" y="70"/>
                      <a:pt x="22" y="70"/>
                      <a:pt x="22" y="70"/>
                    </a:cubicBezTo>
                    <a:cubicBezTo>
                      <a:pt x="19" y="70"/>
                      <a:pt x="19" y="70"/>
                      <a:pt x="19" y="70"/>
                    </a:cubicBezTo>
                    <a:cubicBezTo>
                      <a:pt x="14" y="69"/>
                      <a:pt x="14" y="69"/>
                      <a:pt x="14" y="69"/>
                    </a:cubicBezTo>
                    <a:cubicBezTo>
                      <a:pt x="13" y="68"/>
                      <a:pt x="13" y="68"/>
                      <a:pt x="13" y="68"/>
                    </a:cubicBezTo>
                    <a:cubicBezTo>
                      <a:pt x="11" y="68"/>
                      <a:pt x="11" y="68"/>
                      <a:pt x="11" y="68"/>
                    </a:cubicBezTo>
                    <a:cubicBezTo>
                      <a:pt x="11" y="68"/>
                      <a:pt x="10" y="49"/>
                      <a:pt x="10" y="48"/>
                    </a:cubicBezTo>
                    <a:cubicBezTo>
                      <a:pt x="10" y="48"/>
                      <a:pt x="13" y="44"/>
                      <a:pt x="13" y="44"/>
                    </a:cubicBezTo>
                    <a:cubicBezTo>
                      <a:pt x="14" y="42"/>
                      <a:pt x="14" y="42"/>
                      <a:pt x="14" y="42"/>
                    </a:cubicBezTo>
                    <a:cubicBezTo>
                      <a:pt x="14" y="35"/>
                      <a:pt x="14" y="35"/>
                      <a:pt x="14" y="35"/>
                    </a:cubicBezTo>
                    <a:cubicBezTo>
                      <a:pt x="9" y="31"/>
                      <a:pt x="9" y="31"/>
                      <a:pt x="9" y="31"/>
                    </a:cubicBezTo>
                    <a:cubicBezTo>
                      <a:pt x="5" y="30"/>
                      <a:pt x="5" y="30"/>
                      <a:pt x="5" y="30"/>
                    </a:cubicBezTo>
                    <a:cubicBezTo>
                      <a:pt x="1" y="28"/>
                      <a:pt x="1" y="28"/>
                      <a:pt x="1" y="28"/>
                    </a:cubicBezTo>
                    <a:cubicBezTo>
                      <a:pt x="0" y="26"/>
                      <a:pt x="0" y="26"/>
                      <a:pt x="0" y="26"/>
                    </a:cubicBezTo>
                    <a:lnTo>
                      <a:pt x="1" y="25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55" name="Freeform 12"/>
              <p:cNvSpPr>
                <a:spLocks/>
              </p:cNvSpPr>
              <p:nvPr/>
            </p:nvSpPr>
            <p:spPr bwMode="auto">
              <a:xfrm>
                <a:off x="8609013" y="1331913"/>
                <a:ext cx="1260475" cy="1227138"/>
              </a:xfrm>
              <a:custGeom>
                <a:avLst/>
                <a:gdLst>
                  <a:gd name="T0" fmla="*/ 1 w 335"/>
                  <a:gd name="T1" fmla="*/ 62 h 326"/>
                  <a:gd name="T2" fmla="*/ 8 w 335"/>
                  <a:gd name="T3" fmla="*/ 84 h 326"/>
                  <a:gd name="T4" fmla="*/ 15 w 335"/>
                  <a:gd name="T5" fmla="*/ 97 h 326"/>
                  <a:gd name="T6" fmla="*/ 27 w 335"/>
                  <a:gd name="T7" fmla="*/ 106 h 326"/>
                  <a:gd name="T8" fmla="*/ 37 w 335"/>
                  <a:gd name="T9" fmla="*/ 106 h 326"/>
                  <a:gd name="T10" fmla="*/ 48 w 335"/>
                  <a:gd name="T11" fmla="*/ 113 h 326"/>
                  <a:gd name="T12" fmla="*/ 63 w 335"/>
                  <a:gd name="T13" fmla="*/ 118 h 326"/>
                  <a:gd name="T14" fmla="*/ 75 w 335"/>
                  <a:gd name="T15" fmla="*/ 118 h 326"/>
                  <a:gd name="T16" fmla="*/ 71 w 335"/>
                  <a:gd name="T17" fmla="*/ 126 h 326"/>
                  <a:gd name="T18" fmla="*/ 64 w 335"/>
                  <a:gd name="T19" fmla="*/ 142 h 326"/>
                  <a:gd name="T20" fmla="*/ 14 w 335"/>
                  <a:gd name="T21" fmla="*/ 248 h 326"/>
                  <a:gd name="T22" fmla="*/ 21 w 335"/>
                  <a:gd name="T23" fmla="*/ 260 h 326"/>
                  <a:gd name="T24" fmla="*/ 26 w 335"/>
                  <a:gd name="T25" fmla="*/ 272 h 326"/>
                  <a:gd name="T26" fmla="*/ 32 w 335"/>
                  <a:gd name="T27" fmla="*/ 288 h 326"/>
                  <a:gd name="T28" fmla="*/ 44 w 335"/>
                  <a:gd name="T29" fmla="*/ 307 h 326"/>
                  <a:gd name="T30" fmla="*/ 57 w 335"/>
                  <a:gd name="T31" fmla="*/ 317 h 326"/>
                  <a:gd name="T32" fmla="*/ 84 w 335"/>
                  <a:gd name="T33" fmla="*/ 321 h 326"/>
                  <a:gd name="T34" fmla="*/ 171 w 335"/>
                  <a:gd name="T35" fmla="*/ 324 h 326"/>
                  <a:gd name="T36" fmla="*/ 229 w 335"/>
                  <a:gd name="T37" fmla="*/ 326 h 326"/>
                  <a:gd name="T38" fmla="*/ 245 w 335"/>
                  <a:gd name="T39" fmla="*/ 300 h 326"/>
                  <a:gd name="T40" fmla="*/ 253 w 335"/>
                  <a:gd name="T41" fmla="*/ 281 h 326"/>
                  <a:gd name="T42" fmla="*/ 250 w 335"/>
                  <a:gd name="T43" fmla="*/ 266 h 326"/>
                  <a:gd name="T44" fmla="*/ 255 w 335"/>
                  <a:gd name="T45" fmla="*/ 251 h 326"/>
                  <a:gd name="T46" fmla="*/ 271 w 335"/>
                  <a:gd name="T47" fmla="*/ 240 h 326"/>
                  <a:gd name="T48" fmla="*/ 277 w 335"/>
                  <a:gd name="T49" fmla="*/ 223 h 326"/>
                  <a:gd name="T50" fmla="*/ 269 w 335"/>
                  <a:gd name="T51" fmla="*/ 215 h 326"/>
                  <a:gd name="T52" fmla="*/ 289 w 335"/>
                  <a:gd name="T53" fmla="*/ 190 h 326"/>
                  <a:gd name="T54" fmla="*/ 315 w 335"/>
                  <a:gd name="T55" fmla="*/ 159 h 326"/>
                  <a:gd name="T56" fmla="*/ 325 w 335"/>
                  <a:gd name="T57" fmla="*/ 136 h 326"/>
                  <a:gd name="T58" fmla="*/ 333 w 335"/>
                  <a:gd name="T59" fmla="*/ 110 h 326"/>
                  <a:gd name="T60" fmla="*/ 331 w 335"/>
                  <a:gd name="T61" fmla="*/ 97 h 326"/>
                  <a:gd name="T62" fmla="*/ 313 w 335"/>
                  <a:gd name="T63" fmla="*/ 92 h 326"/>
                  <a:gd name="T64" fmla="*/ 294 w 335"/>
                  <a:gd name="T65" fmla="*/ 89 h 326"/>
                  <a:gd name="T66" fmla="*/ 272 w 335"/>
                  <a:gd name="T67" fmla="*/ 108 h 326"/>
                  <a:gd name="T68" fmla="*/ 251 w 335"/>
                  <a:gd name="T69" fmla="*/ 122 h 326"/>
                  <a:gd name="T70" fmla="*/ 242 w 335"/>
                  <a:gd name="T71" fmla="*/ 123 h 326"/>
                  <a:gd name="T72" fmla="*/ 232 w 335"/>
                  <a:gd name="T73" fmla="*/ 121 h 326"/>
                  <a:gd name="T74" fmla="*/ 212 w 335"/>
                  <a:gd name="T75" fmla="*/ 112 h 326"/>
                  <a:gd name="T76" fmla="*/ 201 w 335"/>
                  <a:gd name="T77" fmla="*/ 102 h 326"/>
                  <a:gd name="T78" fmla="*/ 176 w 335"/>
                  <a:gd name="T79" fmla="*/ 112 h 326"/>
                  <a:gd name="T80" fmla="*/ 181 w 335"/>
                  <a:gd name="T81" fmla="*/ 103 h 326"/>
                  <a:gd name="T82" fmla="*/ 169 w 335"/>
                  <a:gd name="T83" fmla="*/ 95 h 326"/>
                  <a:gd name="T84" fmla="*/ 160 w 335"/>
                  <a:gd name="T85" fmla="*/ 78 h 326"/>
                  <a:gd name="T86" fmla="*/ 148 w 335"/>
                  <a:gd name="T87" fmla="*/ 53 h 326"/>
                  <a:gd name="T88" fmla="*/ 135 w 335"/>
                  <a:gd name="T89" fmla="*/ 33 h 326"/>
                  <a:gd name="T90" fmla="*/ 113 w 335"/>
                  <a:gd name="T91" fmla="*/ 21 h 326"/>
                  <a:gd name="T92" fmla="*/ 104 w 335"/>
                  <a:gd name="T93" fmla="*/ 3 h 326"/>
                  <a:gd name="T94" fmla="*/ 89 w 335"/>
                  <a:gd name="T95" fmla="*/ 1 h 326"/>
                  <a:gd name="T96" fmla="*/ 77 w 335"/>
                  <a:gd name="T97" fmla="*/ 3 h 326"/>
                  <a:gd name="T98" fmla="*/ 76 w 335"/>
                  <a:gd name="T99" fmla="*/ 16 h 326"/>
                  <a:gd name="T100" fmla="*/ 65 w 335"/>
                  <a:gd name="T101" fmla="*/ 18 h 326"/>
                  <a:gd name="T102" fmla="*/ 41 w 335"/>
                  <a:gd name="T103" fmla="*/ 17 h 326"/>
                  <a:gd name="T104" fmla="*/ 20 w 335"/>
                  <a:gd name="T105" fmla="*/ 28 h 326"/>
                  <a:gd name="T106" fmla="*/ 1 w 335"/>
                  <a:gd name="T107" fmla="*/ 36 h 3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335" h="326">
                    <a:moveTo>
                      <a:pt x="1" y="36"/>
                    </a:moveTo>
                    <a:cubicBezTo>
                      <a:pt x="0" y="54"/>
                      <a:pt x="0" y="54"/>
                      <a:pt x="0" y="54"/>
                    </a:cubicBezTo>
                    <a:cubicBezTo>
                      <a:pt x="1" y="62"/>
                      <a:pt x="1" y="62"/>
                      <a:pt x="1" y="62"/>
                    </a:cubicBezTo>
                    <a:cubicBezTo>
                      <a:pt x="1" y="62"/>
                      <a:pt x="2" y="74"/>
                      <a:pt x="2" y="75"/>
                    </a:cubicBezTo>
                    <a:cubicBezTo>
                      <a:pt x="2" y="76"/>
                      <a:pt x="4" y="81"/>
                      <a:pt x="4" y="81"/>
                    </a:cubicBezTo>
                    <a:cubicBezTo>
                      <a:pt x="8" y="84"/>
                      <a:pt x="8" y="84"/>
                      <a:pt x="8" y="84"/>
                    </a:cubicBezTo>
                    <a:cubicBezTo>
                      <a:pt x="10" y="87"/>
                      <a:pt x="10" y="87"/>
                      <a:pt x="10" y="87"/>
                    </a:cubicBezTo>
                    <a:cubicBezTo>
                      <a:pt x="12" y="93"/>
                      <a:pt x="12" y="93"/>
                      <a:pt x="12" y="93"/>
                    </a:cubicBezTo>
                    <a:cubicBezTo>
                      <a:pt x="15" y="97"/>
                      <a:pt x="15" y="97"/>
                      <a:pt x="15" y="97"/>
                    </a:cubicBezTo>
                    <a:cubicBezTo>
                      <a:pt x="19" y="101"/>
                      <a:pt x="19" y="101"/>
                      <a:pt x="19" y="101"/>
                    </a:cubicBezTo>
                    <a:cubicBezTo>
                      <a:pt x="23" y="105"/>
                      <a:pt x="23" y="105"/>
                      <a:pt x="23" y="105"/>
                    </a:cubicBezTo>
                    <a:cubicBezTo>
                      <a:pt x="27" y="106"/>
                      <a:pt x="27" y="106"/>
                      <a:pt x="27" y="106"/>
                    </a:cubicBezTo>
                    <a:cubicBezTo>
                      <a:pt x="32" y="106"/>
                      <a:pt x="32" y="106"/>
                      <a:pt x="32" y="106"/>
                    </a:cubicBezTo>
                    <a:cubicBezTo>
                      <a:pt x="33" y="107"/>
                      <a:pt x="33" y="107"/>
                      <a:pt x="33" y="107"/>
                    </a:cubicBezTo>
                    <a:cubicBezTo>
                      <a:pt x="37" y="106"/>
                      <a:pt x="37" y="106"/>
                      <a:pt x="37" y="106"/>
                    </a:cubicBezTo>
                    <a:cubicBezTo>
                      <a:pt x="41" y="106"/>
                      <a:pt x="41" y="106"/>
                      <a:pt x="41" y="106"/>
                    </a:cubicBezTo>
                    <a:cubicBezTo>
                      <a:pt x="44" y="108"/>
                      <a:pt x="44" y="108"/>
                      <a:pt x="44" y="108"/>
                    </a:cubicBezTo>
                    <a:cubicBezTo>
                      <a:pt x="48" y="113"/>
                      <a:pt x="48" y="113"/>
                      <a:pt x="48" y="113"/>
                    </a:cubicBezTo>
                    <a:cubicBezTo>
                      <a:pt x="53" y="115"/>
                      <a:pt x="53" y="115"/>
                      <a:pt x="53" y="115"/>
                    </a:cubicBezTo>
                    <a:cubicBezTo>
                      <a:pt x="58" y="118"/>
                      <a:pt x="58" y="118"/>
                      <a:pt x="58" y="118"/>
                    </a:cubicBezTo>
                    <a:cubicBezTo>
                      <a:pt x="63" y="118"/>
                      <a:pt x="63" y="118"/>
                      <a:pt x="63" y="118"/>
                    </a:cubicBezTo>
                    <a:cubicBezTo>
                      <a:pt x="66" y="116"/>
                      <a:pt x="66" y="116"/>
                      <a:pt x="66" y="116"/>
                    </a:cubicBezTo>
                    <a:cubicBezTo>
                      <a:pt x="70" y="115"/>
                      <a:pt x="70" y="115"/>
                      <a:pt x="70" y="115"/>
                    </a:cubicBezTo>
                    <a:cubicBezTo>
                      <a:pt x="75" y="118"/>
                      <a:pt x="75" y="118"/>
                      <a:pt x="75" y="118"/>
                    </a:cubicBezTo>
                    <a:cubicBezTo>
                      <a:pt x="74" y="121"/>
                      <a:pt x="74" y="121"/>
                      <a:pt x="74" y="121"/>
                    </a:cubicBezTo>
                    <a:cubicBezTo>
                      <a:pt x="74" y="125"/>
                      <a:pt x="74" y="125"/>
                      <a:pt x="74" y="125"/>
                    </a:cubicBezTo>
                    <a:cubicBezTo>
                      <a:pt x="71" y="126"/>
                      <a:pt x="71" y="126"/>
                      <a:pt x="71" y="126"/>
                    </a:cubicBezTo>
                    <a:cubicBezTo>
                      <a:pt x="69" y="132"/>
                      <a:pt x="69" y="132"/>
                      <a:pt x="69" y="132"/>
                    </a:cubicBezTo>
                    <a:cubicBezTo>
                      <a:pt x="67" y="138"/>
                      <a:pt x="67" y="138"/>
                      <a:pt x="67" y="138"/>
                    </a:cubicBezTo>
                    <a:cubicBezTo>
                      <a:pt x="64" y="142"/>
                      <a:pt x="64" y="142"/>
                      <a:pt x="64" y="142"/>
                    </a:cubicBezTo>
                    <a:cubicBezTo>
                      <a:pt x="59" y="155"/>
                      <a:pt x="59" y="155"/>
                      <a:pt x="59" y="155"/>
                    </a:cubicBezTo>
                    <a:cubicBezTo>
                      <a:pt x="14" y="245"/>
                      <a:pt x="14" y="245"/>
                      <a:pt x="14" y="245"/>
                    </a:cubicBezTo>
                    <a:cubicBezTo>
                      <a:pt x="14" y="248"/>
                      <a:pt x="14" y="248"/>
                      <a:pt x="14" y="248"/>
                    </a:cubicBezTo>
                    <a:cubicBezTo>
                      <a:pt x="18" y="252"/>
                      <a:pt x="18" y="252"/>
                      <a:pt x="18" y="252"/>
                    </a:cubicBezTo>
                    <a:cubicBezTo>
                      <a:pt x="18" y="256"/>
                      <a:pt x="18" y="256"/>
                      <a:pt x="18" y="256"/>
                    </a:cubicBezTo>
                    <a:cubicBezTo>
                      <a:pt x="18" y="256"/>
                      <a:pt x="21" y="259"/>
                      <a:pt x="21" y="260"/>
                    </a:cubicBezTo>
                    <a:cubicBezTo>
                      <a:pt x="21" y="261"/>
                      <a:pt x="21" y="266"/>
                      <a:pt x="21" y="266"/>
                    </a:cubicBezTo>
                    <a:cubicBezTo>
                      <a:pt x="24" y="269"/>
                      <a:pt x="24" y="269"/>
                      <a:pt x="24" y="269"/>
                    </a:cubicBezTo>
                    <a:cubicBezTo>
                      <a:pt x="26" y="272"/>
                      <a:pt x="26" y="272"/>
                      <a:pt x="26" y="272"/>
                    </a:cubicBezTo>
                    <a:cubicBezTo>
                      <a:pt x="28" y="278"/>
                      <a:pt x="28" y="278"/>
                      <a:pt x="28" y="278"/>
                    </a:cubicBezTo>
                    <a:cubicBezTo>
                      <a:pt x="31" y="282"/>
                      <a:pt x="31" y="282"/>
                      <a:pt x="31" y="282"/>
                    </a:cubicBezTo>
                    <a:cubicBezTo>
                      <a:pt x="32" y="288"/>
                      <a:pt x="32" y="288"/>
                      <a:pt x="32" y="288"/>
                    </a:cubicBezTo>
                    <a:cubicBezTo>
                      <a:pt x="32" y="298"/>
                      <a:pt x="32" y="298"/>
                      <a:pt x="32" y="298"/>
                    </a:cubicBezTo>
                    <a:cubicBezTo>
                      <a:pt x="38" y="302"/>
                      <a:pt x="38" y="302"/>
                      <a:pt x="38" y="302"/>
                    </a:cubicBezTo>
                    <a:cubicBezTo>
                      <a:pt x="44" y="307"/>
                      <a:pt x="44" y="307"/>
                      <a:pt x="44" y="307"/>
                    </a:cubicBezTo>
                    <a:cubicBezTo>
                      <a:pt x="48" y="312"/>
                      <a:pt x="48" y="312"/>
                      <a:pt x="48" y="312"/>
                    </a:cubicBezTo>
                    <a:cubicBezTo>
                      <a:pt x="54" y="316"/>
                      <a:pt x="54" y="316"/>
                      <a:pt x="54" y="316"/>
                    </a:cubicBezTo>
                    <a:cubicBezTo>
                      <a:pt x="57" y="317"/>
                      <a:pt x="57" y="317"/>
                      <a:pt x="57" y="317"/>
                    </a:cubicBezTo>
                    <a:cubicBezTo>
                      <a:pt x="67" y="318"/>
                      <a:pt x="67" y="318"/>
                      <a:pt x="67" y="318"/>
                    </a:cubicBezTo>
                    <a:cubicBezTo>
                      <a:pt x="81" y="319"/>
                      <a:pt x="81" y="319"/>
                      <a:pt x="81" y="319"/>
                    </a:cubicBezTo>
                    <a:cubicBezTo>
                      <a:pt x="84" y="321"/>
                      <a:pt x="84" y="321"/>
                      <a:pt x="84" y="321"/>
                    </a:cubicBezTo>
                    <a:cubicBezTo>
                      <a:pt x="118" y="322"/>
                      <a:pt x="118" y="322"/>
                      <a:pt x="118" y="322"/>
                    </a:cubicBezTo>
                    <a:cubicBezTo>
                      <a:pt x="150" y="322"/>
                      <a:pt x="150" y="322"/>
                      <a:pt x="150" y="322"/>
                    </a:cubicBezTo>
                    <a:cubicBezTo>
                      <a:pt x="171" y="324"/>
                      <a:pt x="171" y="324"/>
                      <a:pt x="171" y="324"/>
                    </a:cubicBezTo>
                    <a:cubicBezTo>
                      <a:pt x="192" y="324"/>
                      <a:pt x="192" y="324"/>
                      <a:pt x="192" y="324"/>
                    </a:cubicBezTo>
                    <a:cubicBezTo>
                      <a:pt x="220" y="325"/>
                      <a:pt x="220" y="325"/>
                      <a:pt x="220" y="325"/>
                    </a:cubicBezTo>
                    <a:cubicBezTo>
                      <a:pt x="229" y="326"/>
                      <a:pt x="229" y="326"/>
                      <a:pt x="229" y="326"/>
                    </a:cubicBezTo>
                    <a:cubicBezTo>
                      <a:pt x="232" y="318"/>
                      <a:pt x="232" y="318"/>
                      <a:pt x="232" y="318"/>
                    </a:cubicBezTo>
                    <a:cubicBezTo>
                      <a:pt x="239" y="306"/>
                      <a:pt x="239" y="306"/>
                      <a:pt x="239" y="306"/>
                    </a:cubicBezTo>
                    <a:cubicBezTo>
                      <a:pt x="239" y="306"/>
                      <a:pt x="245" y="301"/>
                      <a:pt x="245" y="300"/>
                    </a:cubicBezTo>
                    <a:cubicBezTo>
                      <a:pt x="246" y="300"/>
                      <a:pt x="250" y="296"/>
                      <a:pt x="250" y="296"/>
                    </a:cubicBezTo>
                    <a:cubicBezTo>
                      <a:pt x="252" y="288"/>
                      <a:pt x="252" y="288"/>
                      <a:pt x="252" y="288"/>
                    </a:cubicBezTo>
                    <a:cubicBezTo>
                      <a:pt x="253" y="281"/>
                      <a:pt x="253" y="281"/>
                      <a:pt x="253" y="281"/>
                    </a:cubicBezTo>
                    <a:cubicBezTo>
                      <a:pt x="252" y="276"/>
                      <a:pt x="252" y="276"/>
                      <a:pt x="252" y="276"/>
                    </a:cubicBezTo>
                    <a:cubicBezTo>
                      <a:pt x="249" y="273"/>
                      <a:pt x="249" y="273"/>
                      <a:pt x="249" y="273"/>
                    </a:cubicBezTo>
                    <a:cubicBezTo>
                      <a:pt x="250" y="266"/>
                      <a:pt x="250" y="266"/>
                      <a:pt x="250" y="266"/>
                    </a:cubicBezTo>
                    <a:cubicBezTo>
                      <a:pt x="253" y="262"/>
                      <a:pt x="253" y="262"/>
                      <a:pt x="253" y="262"/>
                    </a:cubicBezTo>
                    <a:cubicBezTo>
                      <a:pt x="254" y="256"/>
                      <a:pt x="254" y="256"/>
                      <a:pt x="254" y="256"/>
                    </a:cubicBezTo>
                    <a:cubicBezTo>
                      <a:pt x="255" y="251"/>
                      <a:pt x="255" y="251"/>
                      <a:pt x="255" y="251"/>
                    </a:cubicBezTo>
                    <a:cubicBezTo>
                      <a:pt x="255" y="251"/>
                      <a:pt x="257" y="250"/>
                      <a:pt x="259" y="249"/>
                    </a:cubicBezTo>
                    <a:cubicBezTo>
                      <a:pt x="260" y="248"/>
                      <a:pt x="266" y="243"/>
                      <a:pt x="266" y="243"/>
                    </a:cubicBezTo>
                    <a:cubicBezTo>
                      <a:pt x="271" y="240"/>
                      <a:pt x="271" y="240"/>
                      <a:pt x="271" y="240"/>
                    </a:cubicBezTo>
                    <a:cubicBezTo>
                      <a:pt x="273" y="237"/>
                      <a:pt x="273" y="237"/>
                      <a:pt x="273" y="237"/>
                    </a:cubicBezTo>
                    <a:cubicBezTo>
                      <a:pt x="277" y="230"/>
                      <a:pt x="277" y="230"/>
                      <a:pt x="277" y="230"/>
                    </a:cubicBezTo>
                    <a:cubicBezTo>
                      <a:pt x="277" y="223"/>
                      <a:pt x="277" y="223"/>
                      <a:pt x="277" y="223"/>
                    </a:cubicBezTo>
                    <a:cubicBezTo>
                      <a:pt x="277" y="217"/>
                      <a:pt x="277" y="217"/>
                      <a:pt x="277" y="217"/>
                    </a:cubicBezTo>
                    <a:cubicBezTo>
                      <a:pt x="274" y="217"/>
                      <a:pt x="274" y="217"/>
                      <a:pt x="274" y="217"/>
                    </a:cubicBezTo>
                    <a:cubicBezTo>
                      <a:pt x="269" y="215"/>
                      <a:pt x="269" y="215"/>
                      <a:pt x="269" y="215"/>
                    </a:cubicBezTo>
                    <a:cubicBezTo>
                      <a:pt x="268" y="210"/>
                      <a:pt x="268" y="210"/>
                      <a:pt x="268" y="210"/>
                    </a:cubicBezTo>
                    <a:cubicBezTo>
                      <a:pt x="274" y="203"/>
                      <a:pt x="274" y="203"/>
                      <a:pt x="274" y="203"/>
                    </a:cubicBezTo>
                    <a:cubicBezTo>
                      <a:pt x="289" y="190"/>
                      <a:pt x="289" y="190"/>
                      <a:pt x="289" y="190"/>
                    </a:cubicBezTo>
                    <a:cubicBezTo>
                      <a:pt x="297" y="186"/>
                      <a:pt x="297" y="186"/>
                      <a:pt x="297" y="186"/>
                    </a:cubicBezTo>
                    <a:cubicBezTo>
                      <a:pt x="303" y="178"/>
                      <a:pt x="303" y="178"/>
                      <a:pt x="303" y="178"/>
                    </a:cubicBezTo>
                    <a:cubicBezTo>
                      <a:pt x="315" y="159"/>
                      <a:pt x="315" y="159"/>
                      <a:pt x="315" y="159"/>
                    </a:cubicBezTo>
                    <a:cubicBezTo>
                      <a:pt x="323" y="148"/>
                      <a:pt x="323" y="148"/>
                      <a:pt x="323" y="148"/>
                    </a:cubicBezTo>
                    <a:cubicBezTo>
                      <a:pt x="323" y="140"/>
                      <a:pt x="323" y="140"/>
                      <a:pt x="323" y="140"/>
                    </a:cubicBezTo>
                    <a:cubicBezTo>
                      <a:pt x="325" y="136"/>
                      <a:pt x="325" y="136"/>
                      <a:pt x="325" y="136"/>
                    </a:cubicBezTo>
                    <a:cubicBezTo>
                      <a:pt x="328" y="130"/>
                      <a:pt x="328" y="130"/>
                      <a:pt x="328" y="130"/>
                    </a:cubicBezTo>
                    <a:cubicBezTo>
                      <a:pt x="332" y="122"/>
                      <a:pt x="332" y="122"/>
                      <a:pt x="332" y="122"/>
                    </a:cubicBezTo>
                    <a:cubicBezTo>
                      <a:pt x="333" y="110"/>
                      <a:pt x="333" y="110"/>
                      <a:pt x="333" y="110"/>
                    </a:cubicBezTo>
                    <a:cubicBezTo>
                      <a:pt x="335" y="107"/>
                      <a:pt x="335" y="107"/>
                      <a:pt x="335" y="107"/>
                    </a:cubicBezTo>
                    <a:cubicBezTo>
                      <a:pt x="335" y="100"/>
                      <a:pt x="335" y="100"/>
                      <a:pt x="335" y="100"/>
                    </a:cubicBezTo>
                    <a:cubicBezTo>
                      <a:pt x="331" y="97"/>
                      <a:pt x="331" y="97"/>
                      <a:pt x="331" y="97"/>
                    </a:cubicBezTo>
                    <a:cubicBezTo>
                      <a:pt x="324" y="97"/>
                      <a:pt x="324" y="97"/>
                      <a:pt x="324" y="97"/>
                    </a:cubicBezTo>
                    <a:cubicBezTo>
                      <a:pt x="322" y="93"/>
                      <a:pt x="322" y="93"/>
                      <a:pt x="322" y="93"/>
                    </a:cubicBezTo>
                    <a:cubicBezTo>
                      <a:pt x="322" y="93"/>
                      <a:pt x="314" y="92"/>
                      <a:pt x="313" y="92"/>
                    </a:cubicBezTo>
                    <a:cubicBezTo>
                      <a:pt x="312" y="91"/>
                      <a:pt x="307" y="91"/>
                      <a:pt x="307" y="91"/>
                    </a:cubicBezTo>
                    <a:cubicBezTo>
                      <a:pt x="300" y="90"/>
                      <a:pt x="300" y="90"/>
                      <a:pt x="300" y="90"/>
                    </a:cubicBezTo>
                    <a:cubicBezTo>
                      <a:pt x="294" y="89"/>
                      <a:pt x="294" y="89"/>
                      <a:pt x="294" y="89"/>
                    </a:cubicBezTo>
                    <a:cubicBezTo>
                      <a:pt x="290" y="90"/>
                      <a:pt x="290" y="90"/>
                      <a:pt x="290" y="90"/>
                    </a:cubicBezTo>
                    <a:cubicBezTo>
                      <a:pt x="287" y="92"/>
                      <a:pt x="287" y="92"/>
                      <a:pt x="287" y="92"/>
                    </a:cubicBezTo>
                    <a:cubicBezTo>
                      <a:pt x="272" y="108"/>
                      <a:pt x="272" y="108"/>
                      <a:pt x="272" y="108"/>
                    </a:cubicBezTo>
                    <a:cubicBezTo>
                      <a:pt x="264" y="119"/>
                      <a:pt x="264" y="119"/>
                      <a:pt x="264" y="119"/>
                    </a:cubicBezTo>
                    <a:cubicBezTo>
                      <a:pt x="258" y="122"/>
                      <a:pt x="258" y="122"/>
                      <a:pt x="258" y="122"/>
                    </a:cubicBezTo>
                    <a:cubicBezTo>
                      <a:pt x="251" y="122"/>
                      <a:pt x="251" y="122"/>
                      <a:pt x="251" y="122"/>
                    </a:cubicBezTo>
                    <a:cubicBezTo>
                      <a:pt x="247" y="120"/>
                      <a:pt x="247" y="120"/>
                      <a:pt x="247" y="120"/>
                    </a:cubicBezTo>
                    <a:cubicBezTo>
                      <a:pt x="244" y="120"/>
                      <a:pt x="244" y="120"/>
                      <a:pt x="244" y="120"/>
                    </a:cubicBezTo>
                    <a:cubicBezTo>
                      <a:pt x="242" y="123"/>
                      <a:pt x="242" y="123"/>
                      <a:pt x="242" y="123"/>
                    </a:cubicBezTo>
                    <a:cubicBezTo>
                      <a:pt x="240" y="126"/>
                      <a:pt x="240" y="126"/>
                      <a:pt x="240" y="126"/>
                    </a:cubicBezTo>
                    <a:cubicBezTo>
                      <a:pt x="236" y="124"/>
                      <a:pt x="236" y="124"/>
                      <a:pt x="236" y="124"/>
                    </a:cubicBezTo>
                    <a:cubicBezTo>
                      <a:pt x="232" y="121"/>
                      <a:pt x="232" y="121"/>
                      <a:pt x="232" y="121"/>
                    </a:cubicBezTo>
                    <a:cubicBezTo>
                      <a:pt x="220" y="119"/>
                      <a:pt x="220" y="119"/>
                      <a:pt x="220" y="119"/>
                    </a:cubicBezTo>
                    <a:cubicBezTo>
                      <a:pt x="220" y="119"/>
                      <a:pt x="217" y="117"/>
                      <a:pt x="216" y="117"/>
                    </a:cubicBezTo>
                    <a:cubicBezTo>
                      <a:pt x="215" y="116"/>
                      <a:pt x="212" y="112"/>
                      <a:pt x="212" y="112"/>
                    </a:cubicBezTo>
                    <a:cubicBezTo>
                      <a:pt x="209" y="104"/>
                      <a:pt x="209" y="104"/>
                      <a:pt x="209" y="104"/>
                    </a:cubicBezTo>
                    <a:cubicBezTo>
                      <a:pt x="207" y="102"/>
                      <a:pt x="207" y="102"/>
                      <a:pt x="207" y="102"/>
                    </a:cubicBezTo>
                    <a:cubicBezTo>
                      <a:pt x="201" y="102"/>
                      <a:pt x="201" y="102"/>
                      <a:pt x="201" y="102"/>
                    </a:cubicBezTo>
                    <a:cubicBezTo>
                      <a:pt x="194" y="107"/>
                      <a:pt x="194" y="107"/>
                      <a:pt x="194" y="107"/>
                    </a:cubicBezTo>
                    <a:cubicBezTo>
                      <a:pt x="187" y="110"/>
                      <a:pt x="187" y="110"/>
                      <a:pt x="187" y="110"/>
                    </a:cubicBezTo>
                    <a:cubicBezTo>
                      <a:pt x="176" y="112"/>
                      <a:pt x="176" y="112"/>
                      <a:pt x="176" y="112"/>
                    </a:cubicBezTo>
                    <a:cubicBezTo>
                      <a:pt x="173" y="109"/>
                      <a:pt x="173" y="109"/>
                      <a:pt x="173" y="109"/>
                    </a:cubicBezTo>
                    <a:cubicBezTo>
                      <a:pt x="175" y="104"/>
                      <a:pt x="175" y="104"/>
                      <a:pt x="175" y="104"/>
                    </a:cubicBezTo>
                    <a:cubicBezTo>
                      <a:pt x="181" y="103"/>
                      <a:pt x="181" y="103"/>
                      <a:pt x="181" y="103"/>
                    </a:cubicBezTo>
                    <a:cubicBezTo>
                      <a:pt x="181" y="100"/>
                      <a:pt x="181" y="100"/>
                      <a:pt x="181" y="100"/>
                    </a:cubicBezTo>
                    <a:cubicBezTo>
                      <a:pt x="173" y="99"/>
                      <a:pt x="173" y="99"/>
                      <a:pt x="173" y="99"/>
                    </a:cubicBezTo>
                    <a:cubicBezTo>
                      <a:pt x="173" y="99"/>
                      <a:pt x="170" y="95"/>
                      <a:pt x="169" y="95"/>
                    </a:cubicBezTo>
                    <a:cubicBezTo>
                      <a:pt x="168" y="94"/>
                      <a:pt x="164" y="89"/>
                      <a:pt x="164" y="89"/>
                    </a:cubicBezTo>
                    <a:cubicBezTo>
                      <a:pt x="163" y="83"/>
                      <a:pt x="163" y="83"/>
                      <a:pt x="163" y="83"/>
                    </a:cubicBezTo>
                    <a:cubicBezTo>
                      <a:pt x="160" y="78"/>
                      <a:pt x="160" y="78"/>
                      <a:pt x="160" y="78"/>
                    </a:cubicBezTo>
                    <a:cubicBezTo>
                      <a:pt x="152" y="68"/>
                      <a:pt x="152" y="68"/>
                      <a:pt x="152" y="68"/>
                    </a:cubicBezTo>
                    <a:cubicBezTo>
                      <a:pt x="152" y="68"/>
                      <a:pt x="151" y="62"/>
                      <a:pt x="150" y="60"/>
                    </a:cubicBezTo>
                    <a:cubicBezTo>
                      <a:pt x="149" y="58"/>
                      <a:pt x="148" y="54"/>
                      <a:pt x="148" y="53"/>
                    </a:cubicBezTo>
                    <a:cubicBezTo>
                      <a:pt x="148" y="51"/>
                      <a:pt x="145" y="47"/>
                      <a:pt x="143" y="46"/>
                    </a:cubicBezTo>
                    <a:cubicBezTo>
                      <a:pt x="142" y="45"/>
                      <a:pt x="141" y="39"/>
                      <a:pt x="140" y="37"/>
                    </a:cubicBezTo>
                    <a:cubicBezTo>
                      <a:pt x="139" y="36"/>
                      <a:pt x="135" y="33"/>
                      <a:pt x="135" y="33"/>
                    </a:cubicBezTo>
                    <a:cubicBezTo>
                      <a:pt x="127" y="28"/>
                      <a:pt x="127" y="28"/>
                      <a:pt x="127" y="28"/>
                    </a:cubicBezTo>
                    <a:cubicBezTo>
                      <a:pt x="120" y="23"/>
                      <a:pt x="120" y="23"/>
                      <a:pt x="120" y="23"/>
                    </a:cubicBezTo>
                    <a:cubicBezTo>
                      <a:pt x="120" y="23"/>
                      <a:pt x="114" y="22"/>
                      <a:pt x="113" y="21"/>
                    </a:cubicBezTo>
                    <a:cubicBezTo>
                      <a:pt x="112" y="20"/>
                      <a:pt x="107" y="18"/>
                      <a:pt x="106" y="17"/>
                    </a:cubicBezTo>
                    <a:cubicBezTo>
                      <a:pt x="106" y="16"/>
                      <a:pt x="105" y="10"/>
                      <a:pt x="105" y="10"/>
                    </a:cubicBezTo>
                    <a:cubicBezTo>
                      <a:pt x="104" y="3"/>
                      <a:pt x="104" y="3"/>
                      <a:pt x="104" y="3"/>
                    </a:cubicBezTo>
                    <a:cubicBezTo>
                      <a:pt x="101" y="0"/>
                      <a:pt x="101" y="0"/>
                      <a:pt x="101" y="0"/>
                    </a:cubicBezTo>
                    <a:cubicBezTo>
                      <a:pt x="101" y="0"/>
                      <a:pt x="96" y="0"/>
                      <a:pt x="95" y="0"/>
                    </a:cubicBezTo>
                    <a:cubicBezTo>
                      <a:pt x="95" y="0"/>
                      <a:pt x="89" y="1"/>
                      <a:pt x="89" y="1"/>
                    </a:cubicBezTo>
                    <a:cubicBezTo>
                      <a:pt x="86" y="4"/>
                      <a:pt x="86" y="4"/>
                      <a:pt x="86" y="4"/>
                    </a:cubicBezTo>
                    <a:cubicBezTo>
                      <a:pt x="80" y="4"/>
                      <a:pt x="80" y="4"/>
                      <a:pt x="80" y="4"/>
                    </a:cubicBezTo>
                    <a:cubicBezTo>
                      <a:pt x="77" y="3"/>
                      <a:pt x="77" y="3"/>
                      <a:pt x="77" y="3"/>
                    </a:cubicBezTo>
                    <a:cubicBezTo>
                      <a:pt x="76" y="6"/>
                      <a:pt x="76" y="6"/>
                      <a:pt x="76" y="6"/>
                    </a:cubicBezTo>
                    <a:cubicBezTo>
                      <a:pt x="76" y="11"/>
                      <a:pt x="76" y="11"/>
                      <a:pt x="76" y="11"/>
                    </a:cubicBezTo>
                    <a:cubicBezTo>
                      <a:pt x="76" y="16"/>
                      <a:pt x="76" y="16"/>
                      <a:pt x="76" y="16"/>
                    </a:cubicBezTo>
                    <a:cubicBezTo>
                      <a:pt x="76" y="18"/>
                      <a:pt x="76" y="18"/>
                      <a:pt x="76" y="18"/>
                    </a:cubicBezTo>
                    <a:cubicBezTo>
                      <a:pt x="69" y="18"/>
                      <a:pt x="69" y="18"/>
                      <a:pt x="69" y="18"/>
                    </a:cubicBezTo>
                    <a:cubicBezTo>
                      <a:pt x="65" y="18"/>
                      <a:pt x="65" y="18"/>
                      <a:pt x="65" y="18"/>
                    </a:cubicBezTo>
                    <a:cubicBezTo>
                      <a:pt x="54" y="17"/>
                      <a:pt x="54" y="17"/>
                      <a:pt x="54" y="17"/>
                    </a:cubicBezTo>
                    <a:cubicBezTo>
                      <a:pt x="48" y="18"/>
                      <a:pt x="48" y="18"/>
                      <a:pt x="48" y="18"/>
                    </a:cubicBezTo>
                    <a:cubicBezTo>
                      <a:pt x="48" y="18"/>
                      <a:pt x="42" y="17"/>
                      <a:pt x="41" y="17"/>
                    </a:cubicBezTo>
                    <a:cubicBezTo>
                      <a:pt x="39" y="18"/>
                      <a:pt x="33" y="22"/>
                      <a:pt x="33" y="22"/>
                    </a:cubicBezTo>
                    <a:cubicBezTo>
                      <a:pt x="26" y="25"/>
                      <a:pt x="26" y="25"/>
                      <a:pt x="26" y="25"/>
                    </a:cubicBezTo>
                    <a:cubicBezTo>
                      <a:pt x="20" y="28"/>
                      <a:pt x="20" y="28"/>
                      <a:pt x="20" y="28"/>
                    </a:cubicBezTo>
                    <a:cubicBezTo>
                      <a:pt x="9" y="31"/>
                      <a:pt x="9" y="31"/>
                      <a:pt x="9" y="31"/>
                    </a:cubicBezTo>
                    <a:cubicBezTo>
                      <a:pt x="4" y="35"/>
                      <a:pt x="4" y="35"/>
                      <a:pt x="4" y="35"/>
                    </a:cubicBezTo>
                    <a:lnTo>
                      <a:pt x="1" y="36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56" name="Freeform 13"/>
              <p:cNvSpPr>
                <a:spLocks/>
              </p:cNvSpPr>
              <p:nvPr/>
            </p:nvSpPr>
            <p:spPr bwMode="auto">
              <a:xfrm>
                <a:off x="9023350" y="1163638"/>
                <a:ext cx="469900" cy="525463"/>
              </a:xfrm>
              <a:custGeom>
                <a:avLst/>
                <a:gdLst>
                  <a:gd name="T0" fmla="*/ 2 w 125"/>
                  <a:gd name="T1" fmla="*/ 52 h 140"/>
                  <a:gd name="T2" fmla="*/ 10 w 125"/>
                  <a:gd name="T3" fmla="*/ 54 h 140"/>
                  <a:gd name="T4" fmla="*/ 14 w 125"/>
                  <a:gd name="T5" fmla="*/ 55 h 140"/>
                  <a:gd name="T6" fmla="*/ 19 w 125"/>
                  <a:gd name="T7" fmla="*/ 55 h 140"/>
                  <a:gd name="T8" fmla="*/ 21 w 125"/>
                  <a:gd name="T9" fmla="*/ 52 h 140"/>
                  <a:gd name="T10" fmla="*/ 26 w 125"/>
                  <a:gd name="T11" fmla="*/ 52 h 140"/>
                  <a:gd name="T12" fmla="*/ 31 w 125"/>
                  <a:gd name="T13" fmla="*/ 52 h 140"/>
                  <a:gd name="T14" fmla="*/ 36 w 125"/>
                  <a:gd name="T15" fmla="*/ 54 h 140"/>
                  <a:gd name="T16" fmla="*/ 40 w 125"/>
                  <a:gd name="T17" fmla="*/ 55 h 140"/>
                  <a:gd name="T18" fmla="*/ 46 w 125"/>
                  <a:gd name="T19" fmla="*/ 55 h 140"/>
                  <a:gd name="T20" fmla="*/ 53 w 125"/>
                  <a:gd name="T21" fmla="*/ 51 h 140"/>
                  <a:gd name="T22" fmla="*/ 56 w 125"/>
                  <a:gd name="T23" fmla="*/ 45 h 140"/>
                  <a:gd name="T24" fmla="*/ 61 w 125"/>
                  <a:gd name="T25" fmla="*/ 33 h 140"/>
                  <a:gd name="T26" fmla="*/ 68 w 125"/>
                  <a:gd name="T27" fmla="*/ 22 h 140"/>
                  <a:gd name="T28" fmla="*/ 74 w 125"/>
                  <a:gd name="T29" fmla="*/ 12 h 140"/>
                  <a:gd name="T30" fmla="*/ 80 w 125"/>
                  <a:gd name="T31" fmla="*/ 5 h 140"/>
                  <a:gd name="T32" fmla="*/ 85 w 125"/>
                  <a:gd name="T33" fmla="*/ 0 h 140"/>
                  <a:gd name="T34" fmla="*/ 90 w 125"/>
                  <a:gd name="T35" fmla="*/ 4 h 140"/>
                  <a:gd name="T36" fmla="*/ 93 w 125"/>
                  <a:gd name="T37" fmla="*/ 7 h 140"/>
                  <a:gd name="T38" fmla="*/ 93 w 125"/>
                  <a:gd name="T39" fmla="*/ 13 h 140"/>
                  <a:gd name="T40" fmla="*/ 94 w 125"/>
                  <a:gd name="T41" fmla="*/ 26 h 140"/>
                  <a:gd name="T42" fmla="*/ 95 w 125"/>
                  <a:gd name="T43" fmla="*/ 29 h 140"/>
                  <a:gd name="T44" fmla="*/ 97 w 125"/>
                  <a:gd name="T45" fmla="*/ 33 h 140"/>
                  <a:gd name="T46" fmla="*/ 99 w 125"/>
                  <a:gd name="T47" fmla="*/ 36 h 140"/>
                  <a:gd name="T48" fmla="*/ 100 w 125"/>
                  <a:gd name="T49" fmla="*/ 44 h 140"/>
                  <a:gd name="T50" fmla="*/ 102 w 125"/>
                  <a:gd name="T51" fmla="*/ 53 h 140"/>
                  <a:gd name="T52" fmla="*/ 104 w 125"/>
                  <a:gd name="T53" fmla="*/ 57 h 140"/>
                  <a:gd name="T54" fmla="*/ 108 w 125"/>
                  <a:gd name="T55" fmla="*/ 62 h 140"/>
                  <a:gd name="T56" fmla="*/ 113 w 125"/>
                  <a:gd name="T57" fmla="*/ 66 h 140"/>
                  <a:gd name="T58" fmla="*/ 119 w 125"/>
                  <a:gd name="T59" fmla="*/ 66 h 140"/>
                  <a:gd name="T60" fmla="*/ 122 w 125"/>
                  <a:gd name="T61" fmla="*/ 69 h 140"/>
                  <a:gd name="T62" fmla="*/ 125 w 125"/>
                  <a:gd name="T63" fmla="*/ 74 h 140"/>
                  <a:gd name="T64" fmla="*/ 124 w 125"/>
                  <a:gd name="T65" fmla="*/ 80 h 140"/>
                  <a:gd name="T66" fmla="*/ 121 w 125"/>
                  <a:gd name="T67" fmla="*/ 82 h 140"/>
                  <a:gd name="T68" fmla="*/ 112 w 125"/>
                  <a:gd name="T69" fmla="*/ 90 h 140"/>
                  <a:gd name="T70" fmla="*/ 105 w 125"/>
                  <a:gd name="T71" fmla="*/ 100 h 140"/>
                  <a:gd name="T72" fmla="*/ 98 w 125"/>
                  <a:gd name="T73" fmla="*/ 105 h 140"/>
                  <a:gd name="T74" fmla="*/ 92 w 125"/>
                  <a:gd name="T75" fmla="*/ 109 h 140"/>
                  <a:gd name="T76" fmla="*/ 87 w 125"/>
                  <a:gd name="T77" fmla="*/ 113 h 140"/>
                  <a:gd name="T78" fmla="*/ 84 w 125"/>
                  <a:gd name="T79" fmla="*/ 121 h 140"/>
                  <a:gd name="T80" fmla="*/ 80 w 125"/>
                  <a:gd name="T81" fmla="*/ 126 h 140"/>
                  <a:gd name="T82" fmla="*/ 76 w 125"/>
                  <a:gd name="T83" fmla="*/ 132 h 140"/>
                  <a:gd name="T84" fmla="*/ 74 w 125"/>
                  <a:gd name="T85" fmla="*/ 138 h 140"/>
                  <a:gd name="T86" fmla="*/ 72 w 125"/>
                  <a:gd name="T87" fmla="*/ 140 h 140"/>
                  <a:gd name="T88" fmla="*/ 66 w 125"/>
                  <a:gd name="T89" fmla="*/ 140 h 140"/>
                  <a:gd name="T90" fmla="*/ 64 w 125"/>
                  <a:gd name="T91" fmla="*/ 136 h 140"/>
                  <a:gd name="T92" fmla="*/ 60 w 125"/>
                  <a:gd name="T93" fmla="*/ 129 h 140"/>
                  <a:gd name="T94" fmla="*/ 56 w 125"/>
                  <a:gd name="T95" fmla="*/ 121 h 140"/>
                  <a:gd name="T96" fmla="*/ 52 w 125"/>
                  <a:gd name="T97" fmla="*/ 115 h 140"/>
                  <a:gd name="T98" fmla="*/ 47 w 125"/>
                  <a:gd name="T99" fmla="*/ 108 h 140"/>
                  <a:gd name="T100" fmla="*/ 44 w 125"/>
                  <a:gd name="T101" fmla="*/ 104 h 140"/>
                  <a:gd name="T102" fmla="*/ 43 w 125"/>
                  <a:gd name="T103" fmla="*/ 97 h 140"/>
                  <a:gd name="T104" fmla="*/ 39 w 125"/>
                  <a:gd name="T105" fmla="*/ 88 h 140"/>
                  <a:gd name="T106" fmla="*/ 34 w 125"/>
                  <a:gd name="T107" fmla="*/ 78 h 140"/>
                  <a:gd name="T108" fmla="*/ 30 w 125"/>
                  <a:gd name="T109" fmla="*/ 72 h 140"/>
                  <a:gd name="T110" fmla="*/ 23 w 125"/>
                  <a:gd name="T111" fmla="*/ 69 h 140"/>
                  <a:gd name="T112" fmla="*/ 16 w 125"/>
                  <a:gd name="T113" fmla="*/ 66 h 140"/>
                  <a:gd name="T114" fmla="*/ 9 w 125"/>
                  <a:gd name="T115" fmla="*/ 63 h 140"/>
                  <a:gd name="T116" fmla="*/ 4 w 125"/>
                  <a:gd name="T117" fmla="*/ 60 h 140"/>
                  <a:gd name="T118" fmla="*/ 0 w 125"/>
                  <a:gd name="T119" fmla="*/ 54 h 140"/>
                  <a:gd name="T120" fmla="*/ 2 w 125"/>
                  <a:gd name="T121" fmla="*/ 52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25" h="140">
                    <a:moveTo>
                      <a:pt x="2" y="52"/>
                    </a:moveTo>
                    <a:cubicBezTo>
                      <a:pt x="10" y="54"/>
                      <a:pt x="10" y="54"/>
                      <a:pt x="10" y="54"/>
                    </a:cubicBezTo>
                    <a:cubicBezTo>
                      <a:pt x="14" y="55"/>
                      <a:pt x="14" y="55"/>
                      <a:pt x="14" y="55"/>
                    </a:cubicBezTo>
                    <a:cubicBezTo>
                      <a:pt x="19" y="55"/>
                      <a:pt x="19" y="55"/>
                      <a:pt x="19" y="55"/>
                    </a:cubicBezTo>
                    <a:cubicBezTo>
                      <a:pt x="21" y="52"/>
                      <a:pt x="21" y="52"/>
                      <a:pt x="21" y="52"/>
                    </a:cubicBezTo>
                    <a:cubicBezTo>
                      <a:pt x="26" y="52"/>
                      <a:pt x="26" y="52"/>
                      <a:pt x="26" y="52"/>
                    </a:cubicBezTo>
                    <a:cubicBezTo>
                      <a:pt x="31" y="52"/>
                      <a:pt x="31" y="52"/>
                      <a:pt x="31" y="52"/>
                    </a:cubicBezTo>
                    <a:cubicBezTo>
                      <a:pt x="36" y="54"/>
                      <a:pt x="36" y="54"/>
                      <a:pt x="36" y="54"/>
                    </a:cubicBezTo>
                    <a:cubicBezTo>
                      <a:pt x="40" y="55"/>
                      <a:pt x="40" y="55"/>
                      <a:pt x="40" y="55"/>
                    </a:cubicBezTo>
                    <a:cubicBezTo>
                      <a:pt x="46" y="55"/>
                      <a:pt x="46" y="55"/>
                      <a:pt x="46" y="55"/>
                    </a:cubicBezTo>
                    <a:cubicBezTo>
                      <a:pt x="53" y="51"/>
                      <a:pt x="53" y="51"/>
                      <a:pt x="53" y="51"/>
                    </a:cubicBezTo>
                    <a:cubicBezTo>
                      <a:pt x="53" y="51"/>
                      <a:pt x="55" y="46"/>
                      <a:pt x="56" y="45"/>
                    </a:cubicBezTo>
                    <a:cubicBezTo>
                      <a:pt x="57" y="44"/>
                      <a:pt x="61" y="33"/>
                      <a:pt x="61" y="33"/>
                    </a:cubicBezTo>
                    <a:cubicBezTo>
                      <a:pt x="68" y="22"/>
                      <a:pt x="68" y="22"/>
                      <a:pt x="68" y="22"/>
                    </a:cubicBezTo>
                    <a:cubicBezTo>
                      <a:pt x="74" y="12"/>
                      <a:pt x="74" y="12"/>
                      <a:pt x="74" y="12"/>
                    </a:cubicBezTo>
                    <a:cubicBezTo>
                      <a:pt x="80" y="5"/>
                      <a:pt x="80" y="5"/>
                      <a:pt x="80" y="5"/>
                    </a:cubicBezTo>
                    <a:cubicBezTo>
                      <a:pt x="85" y="0"/>
                      <a:pt x="85" y="0"/>
                      <a:pt x="85" y="0"/>
                    </a:cubicBezTo>
                    <a:cubicBezTo>
                      <a:pt x="90" y="4"/>
                      <a:pt x="90" y="4"/>
                      <a:pt x="90" y="4"/>
                    </a:cubicBezTo>
                    <a:cubicBezTo>
                      <a:pt x="93" y="7"/>
                      <a:pt x="93" y="7"/>
                      <a:pt x="93" y="7"/>
                    </a:cubicBezTo>
                    <a:cubicBezTo>
                      <a:pt x="93" y="7"/>
                      <a:pt x="93" y="12"/>
                      <a:pt x="93" y="13"/>
                    </a:cubicBezTo>
                    <a:cubicBezTo>
                      <a:pt x="93" y="14"/>
                      <a:pt x="94" y="26"/>
                      <a:pt x="94" y="26"/>
                    </a:cubicBezTo>
                    <a:cubicBezTo>
                      <a:pt x="95" y="29"/>
                      <a:pt x="95" y="29"/>
                      <a:pt x="95" y="29"/>
                    </a:cubicBezTo>
                    <a:cubicBezTo>
                      <a:pt x="97" y="33"/>
                      <a:pt x="97" y="33"/>
                      <a:pt x="97" y="33"/>
                    </a:cubicBezTo>
                    <a:cubicBezTo>
                      <a:pt x="97" y="33"/>
                      <a:pt x="99" y="35"/>
                      <a:pt x="99" y="36"/>
                    </a:cubicBezTo>
                    <a:cubicBezTo>
                      <a:pt x="99" y="38"/>
                      <a:pt x="100" y="43"/>
                      <a:pt x="100" y="44"/>
                    </a:cubicBezTo>
                    <a:cubicBezTo>
                      <a:pt x="100" y="45"/>
                      <a:pt x="102" y="53"/>
                      <a:pt x="102" y="53"/>
                    </a:cubicBezTo>
                    <a:cubicBezTo>
                      <a:pt x="104" y="57"/>
                      <a:pt x="104" y="57"/>
                      <a:pt x="104" y="57"/>
                    </a:cubicBezTo>
                    <a:cubicBezTo>
                      <a:pt x="108" y="62"/>
                      <a:pt x="108" y="62"/>
                      <a:pt x="108" y="62"/>
                    </a:cubicBezTo>
                    <a:cubicBezTo>
                      <a:pt x="113" y="66"/>
                      <a:pt x="113" y="66"/>
                      <a:pt x="113" y="66"/>
                    </a:cubicBezTo>
                    <a:cubicBezTo>
                      <a:pt x="119" y="66"/>
                      <a:pt x="119" y="66"/>
                      <a:pt x="119" y="66"/>
                    </a:cubicBezTo>
                    <a:cubicBezTo>
                      <a:pt x="122" y="69"/>
                      <a:pt x="122" y="69"/>
                      <a:pt x="122" y="69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4" y="80"/>
                      <a:pt x="124" y="80"/>
                      <a:pt x="124" y="80"/>
                    </a:cubicBezTo>
                    <a:cubicBezTo>
                      <a:pt x="124" y="80"/>
                      <a:pt x="122" y="81"/>
                      <a:pt x="121" y="82"/>
                    </a:cubicBezTo>
                    <a:cubicBezTo>
                      <a:pt x="120" y="83"/>
                      <a:pt x="115" y="88"/>
                      <a:pt x="112" y="90"/>
                    </a:cubicBezTo>
                    <a:cubicBezTo>
                      <a:pt x="110" y="93"/>
                      <a:pt x="105" y="100"/>
                      <a:pt x="105" y="100"/>
                    </a:cubicBezTo>
                    <a:cubicBezTo>
                      <a:pt x="98" y="105"/>
                      <a:pt x="98" y="105"/>
                      <a:pt x="98" y="105"/>
                    </a:cubicBezTo>
                    <a:cubicBezTo>
                      <a:pt x="98" y="105"/>
                      <a:pt x="94" y="108"/>
                      <a:pt x="92" y="109"/>
                    </a:cubicBezTo>
                    <a:cubicBezTo>
                      <a:pt x="90" y="110"/>
                      <a:pt x="87" y="113"/>
                      <a:pt x="87" y="113"/>
                    </a:cubicBezTo>
                    <a:cubicBezTo>
                      <a:pt x="87" y="114"/>
                      <a:pt x="84" y="121"/>
                      <a:pt x="84" y="121"/>
                    </a:cubicBezTo>
                    <a:cubicBezTo>
                      <a:pt x="80" y="126"/>
                      <a:pt x="80" y="126"/>
                      <a:pt x="80" y="126"/>
                    </a:cubicBezTo>
                    <a:cubicBezTo>
                      <a:pt x="76" y="132"/>
                      <a:pt x="76" y="132"/>
                      <a:pt x="76" y="132"/>
                    </a:cubicBezTo>
                    <a:cubicBezTo>
                      <a:pt x="74" y="138"/>
                      <a:pt x="74" y="138"/>
                      <a:pt x="74" y="138"/>
                    </a:cubicBezTo>
                    <a:cubicBezTo>
                      <a:pt x="74" y="138"/>
                      <a:pt x="73" y="140"/>
                      <a:pt x="72" y="140"/>
                    </a:cubicBezTo>
                    <a:cubicBezTo>
                      <a:pt x="70" y="140"/>
                      <a:pt x="66" y="140"/>
                      <a:pt x="66" y="140"/>
                    </a:cubicBezTo>
                    <a:cubicBezTo>
                      <a:pt x="66" y="140"/>
                      <a:pt x="65" y="137"/>
                      <a:pt x="64" y="136"/>
                    </a:cubicBezTo>
                    <a:cubicBezTo>
                      <a:pt x="63" y="135"/>
                      <a:pt x="61" y="131"/>
                      <a:pt x="60" y="129"/>
                    </a:cubicBezTo>
                    <a:cubicBezTo>
                      <a:pt x="59" y="127"/>
                      <a:pt x="56" y="121"/>
                      <a:pt x="56" y="121"/>
                    </a:cubicBezTo>
                    <a:cubicBezTo>
                      <a:pt x="56" y="121"/>
                      <a:pt x="53" y="117"/>
                      <a:pt x="52" y="115"/>
                    </a:cubicBezTo>
                    <a:cubicBezTo>
                      <a:pt x="51" y="114"/>
                      <a:pt x="49" y="109"/>
                      <a:pt x="47" y="108"/>
                    </a:cubicBezTo>
                    <a:cubicBezTo>
                      <a:pt x="46" y="107"/>
                      <a:pt x="44" y="104"/>
                      <a:pt x="44" y="104"/>
                    </a:cubicBezTo>
                    <a:cubicBezTo>
                      <a:pt x="44" y="104"/>
                      <a:pt x="44" y="99"/>
                      <a:pt x="43" y="97"/>
                    </a:cubicBezTo>
                    <a:cubicBezTo>
                      <a:pt x="43" y="96"/>
                      <a:pt x="41" y="89"/>
                      <a:pt x="39" y="88"/>
                    </a:cubicBezTo>
                    <a:cubicBezTo>
                      <a:pt x="38" y="86"/>
                      <a:pt x="35" y="78"/>
                      <a:pt x="34" y="78"/>
                    </a:cubicBezTo>
                    <a:cubicBezTo>
                      <a:pt x="33" y="77"/>
                      <a:pt x="32" y="73"/>
                      <a:pt x="30" y="72"/>
                    </a:cubicBezTo>
                    <a:cubicBezTo>
                      <a:pt x="28" y="72"/>
                      <a:pt x="25" y="71"/>
                      <a:pt x="23" y="69"/>
                    </a:cubicBezTo>
                    <a:cubicBezTo>
                      <a:pt x="21" y="68"/>
                      <a:pt x="17" y="67"/>
                      <a:pt x="16" y="66"/>
                    </a:cubicBezTo>
                    <a:cubicBezTo>
                      <a:pt x="14" y="66"/>
                      <a:pt x="12" y="63"/>
                      <a:pt x="9" y="63"/>
                    </a:cubicBezTo>
                    <a:cubicBezTo>
                      <a:pt x="7" y="62"/>
                      <a:pt x="5" y="61"/>
                      <a:pt x="4" y="60"/>
                    </a:cubicBezTo>
                    <a:cubicBezTo>
                      <a:pt x="3" y="59"/>
                      <a:pt x="0" y="56"/>
                      <a:pt x="0" y="54"/>
                    </a:cubicBezTo>
                    <a:cubicBezTo>
                      <a:pt x="0" y="53"/>
                      <a:pt x="2" y="52"/>
                      <a:pt x="2" y="52"/>
                    </a:cubicBez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57" name="Freeform 15"/>
              <p:cNvSpPr>
                <a:spLocks/>
              </p:cNvSpPr>
              <p:nvPr/>
            </p:nvSpPr>
            <p:spPr bwMode="auto">
              <a:xfrm>
                <a:off x="7815263" y="2403475"/>
                <a:ext cx="666750" cy="542925"/>
              </a:xfrm>
              <a:custGeom>
                <a:avLst/>
                <a:gdLst>
                  <a:gd name="T0" fmla="*/ 145 w 177"/>
                  <a:gd name="T1" fmla="*/ 142 h 144"/>
                  <a:gd name="T2" fmla="*/ 126 w 177"/>
                  <a:gd name="T3" fmla="*/ 141 h 144"/>
                  <a:gd name="T4" fmla="*/ 117 w 177"/>
                  <a:gd name="T5" fmla="*/ 133 h 144"/>
                  <a:gd name="T6" fmla="*/ 105 w 177"/>
                  <a:gd name="T7" fmla="*/ 130 h 144"/>
                  <a:gd name="T8" fmla="*/ 96 w 177"/>
                  <a:gd name="T9" fmla="*/ 125 h 144"/>
                  <a:gd name="T10" fmla="*/ 91 w 177"/>
                  <a:gd name="T11" fmla="*/ 118 h 144"/>
                  <a:gd name="T12" fmla="*/ 84 w 177"/>
                  <a:gd name="T13" fmla="*/ 118 h 144"/>
                  <a:gd name="T14" fmla="*/ 77 w 177"/>
                  <a:gd name="T15" fmla="*/ 116 h 144"/>
                  <a:gd name="T16" fmla="*/ 70 w 177"/>
                  <a:gd name="T17" fmla="*/ 113 h 144"/>
                  <a:gd name="T18" fmla="*/ 56 w 177"/>
                  <a:gd name="T19" fmla="*/ 112 h 144"/>
                  <a:gd name="T20" fmla="*/ 44 w 177"/>
                  <a:gd name="T21" fmla="*/ 100 h 144"/>
                  <a:gd name="T22" fmla="*/ 37 w 177"/>
                  <a:gd name="T23" fmla="*/ 91 h 144"/>
                  <a:gd name="T24" fmla="*/ 35 w 177"/>
                  <a:gd name="T25" fmla="*/ 73 h 144"/>
                  <a:gd name="T26" fmla="*/ 32 w 177"/>
                  <a:gd name="T27" fmla="*/ 62 h 144"/>
                  <a:gd name="T28" fmla="*/ 35 w 177"/>
                  <a:gd name="T29" fmla="*/ 46 h 144"/>
                  <a:gd name="T30" fmla="*/ 28 w 177"/>
                  <a:gd name="T31" fmla="*/ 42 h 144"/>
                  <a:gd name="T32" fmla="*/ 7 w 177"/>
                  <a:gd name="T33" fmla="*/ 44 h 144"/>
                  <a:gd name="T34" fmla="*/ 0 w 177"/>
                  <a:gd name="T35" fmla="*/ 44 h 144"/>
                  <a:gd name="T36" fmla="*/ 5 w 177"/>
                  <a:gd name="T37" fmla="*/ 39 h 144"/>
                  <a:gd name="T38" fmla="*/ 15 w 177"/>
                  <a:gd name="T39" fmla="*/ 38 h 144"/>
                  <a:gd name="T40" fmla="*/ 30 w 177"/>
                  <a:gd name="T41" fmla="*/ 36 h 144"/>
                  <a:gd name="T42" fmla="*/ 43 w 177"/>
                  <a:gd name="T43" fmla="*/ 34 h 144"/>
                  <a:gd name="T44" fmla="*/ 49 w 177"/>
                  <a:gd name="T45" fmla="*/ 26 h 144"/>
                  <a:gd name="T46" fmla="*/ 65 w 177"/>
                  <a:gd name="T47" fmla="*/ 25 h 144"/>
                  <a:gd name="T48" fmla="*/ 71 w 177"/>
                  <a:gd name="T49" fmla="*/ 17 h 144"/>
                  <a:gd name="T50" fmla="*/ 74 w 177"/>
                  <a:gd name="T51" fmla="*/ 8 h 144"/>
                  <a:gd name="T52" fmla="*/ 81 w 177"/>
                  <a:gd name="T53" fmla="*/ 2 h 144"/>
                  <a:gd name="T54" fmla="*/ 88 w 177"/>
                  <a:gd name="T55" fmla="*/ 0 h 144"/>
                  <a:gd name="T56" fmla="*/ 100 w 177"/>
                  <a:gd name="T57" fmla="*/ 4 h 144"/>
                  <a:gd name="T58" fmla="*/ 112 w 177"/>
                  <a:gd name="T59" fmla="*/ 13 h 144"/>
                  <a:gd name="T60" fmla="*/ 120 w 177"/>
                  <a:gd name="T61" fmla="*/ 20 h 144"/>
                  <a:gd name="T62" fmla="*/ 126 w 177"/>
                  <a:gd name="T63" fmla="*/ 20 h 144"/>
                  <a:gd name="T64" fmla="*/ 132 w 177"/>
                  <a:gd name="T65" fmla="*/ 26 h 144"/>
                  <a:gd name="T66" fmla="*/ 132 w 177"/>
                  <a:gd name="T67" fmla="*/ 35 h 144"/>
                  <a:gd name="T68" fmla="*/ 132 w 177"/>
                  <a:gd name="T69" fmla="*/ 47 h 144"/>
                  <a:gd name="T70" fmla="*/ 132 w 177"/>
                  <a:gd name="T71" fmla="*/ 61 h 144"/>
                  <a:gd name="T72" fmla="*/ 132 w 177"/>
                  <a:gd name="T73" fmla="*/ 69 h 144"/>
                  <a:gd name="T74" fmla="*/ 133 w 177"/>
                  <a:gd name="T75" fmla="*/ 76 h 144"/>
                  <a:gd name="T76" fmla="*/ 143 w 177"/>
                  <a:gd name="T77" fmla="*/ 79 h 144"/>
                  <a:gd name="T78" fmla="*/ 165 w 177"/>
                  <a:gd name="T79" fmla="*/ 79 h 144"/>
                  <a:gd name="T80" fmla="*/ 172 w 177"/>
                  <a:gd name="T81" fmla="*/ 84 h 144"/>
                  <a:gd name="T82" fmla="*/ 175 w 177"/>
                  <a:gd name="T83" fmla="*/ 89 h 144"/>
                  <a:gd name="T84" fmla="*/ 171 w 177"/>
                  <a:gd name="T85" fmla="*/ 97 h 144"/>
                  <a:gd name="T86" fmla="*/ 177 w 177"/>
                  <a:gd name="T87" fmla="*/ 109 h 144"/>
                  <a:gd name="T88" fmla="*/ 175 w 177"/>
                  <a:gd name="T89" fmla="*/ 124 h 144"/>
                  <a:gd name="T90" fmla="*/ 156 w 177"/>
                  <a:gd name="T91" fmla="*/ 144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77" h="144">
                    <a:moveTo>
                      <a:pt x="156" y="144"/>
                    </a:moveTo>
                    <a:cubicBezTo>
                      <a:pt x="156" y="144"/>
                      <a:pt x="147" y="142"/>
                      <a:pt x="145" y="142"/>
                    </a:cubicBezTo>
                    <a:cubicBezTo>
                      <a:pt x="144" y="142"/>
                      <a:pt x="135" y="142"/>
                      <a:pt x="134" y="142"/>
                    </a:cubicBezTo>
                    <a:cubicBezTo>
                      <a:pt x="132" y="142"/>
                      <a:pt x="126" y="141"/>
                      <a:pt x="126" y="141"/>
                    </a:cubicBezTo>
                    <a:cubicBezTo>
                      <a:pt x="120" y="137"/>
                      <a:pt x="120" y="137"/>
                      <a:pt x="120" y="137"/>
                    </a:cubicBezTo>
                    <a:cubicBezTo>
                      <a:pt x="117" y="133"/>
                      <a:pt x="117" y="133"/>
                      <a:pt x="117" y="133"/>
                    </a:cubicBezTo>
                    <a:cubicBezTo>
                      <a:pt x="114" y="131"/>
                      <a:pt x="114" y="131"/>
                      <a:pt x="114" y="131"/>
                    </a:cubicBezTo>
                    <a:cubicBezTo>
                      <a:pt x="105" y="130"/>
                      <a:pt x="105" y="130"/>
                      <a:pt x="105" y="130"/>
                    </a:cubicBezTo>
                    <a:cubicBezTo>
                      <a:pt x="99" y="128"/>
                      <a:pt x="99" y="128"/>
                      <a:pt x="99" y="128"/>
                    </a:cubicBezTo>
                    <a:cubicBezTo>
                      <a:pt x="96" y="125"/>
                      <a:pt x="96" y="125"/>
                      <a:pt x="96" y="125"/>
                    </a:cubicBezTo>
                    <a:cubicBezTo>
                      <a:pt x="93" y="121"/>
                      <a:pt x="93" y="121"/>
                      <a:pt x="93" y="121"/>
                    </a:cubicBezTo>
                    <a:cubicBezTo>
                      <a:pt x="91" y="118"/>
                      <a:pt x="91" y="118"/>
                      <a:pt x="91" y="118"/>
                    </a:cubicBezTo>
                    <a:cubicBezTo>
                      <a:pt x="88" y="116"/>
                      <a:pt x="88" y="116"/>
                      <a:pt x="88" y="116"/>
                    </a:cubicBezTo>
                    <a:cubicBezTo>
                      <a:pt x="84" y="118"/>
                      <a:pt x="84" y="118"/>
                      <a:pt x="84" y="118"/>
                    </a:cubicBezTo>
                    <a:cubicBezTo>
                      <a:pt x="80" y="118"/>
                      <a:pt x="80" y="118"/>
                      <a:pt x="80" y="118"/>
                    </a:cubicBezTo>
                    <a:cubicBezTo>
                      <a:pt x="77" y="116"/>
                      <a:pt x="77" y="116"/>
                      <a:pt x="77" y="116"/>
                    </a:cubicBezTo>
                    <a:cubicBezTo>
                      <a:pt x="74" y="114"/>
                      <a:pt x="74" y="114"/>
                      <a:pt x="74" y="114"/>
                    </a:cubicBezTo>
                    <a:cubicBezTo>
                      <a:pt x="70" y="113"/>
                      <a:pt x="70" y="113"/>
                      <a:pt x="70" y="113"/>
                    </a:cubicBezTo>
                    <a:cubicBezTo>
                      <a:pt x="61" y="114"/>
                      <a:pt x="61" y="114"/>
                      <a:pt x="61" y="114"/>
                    </a:cubicBezTo>
                    <a:cubicBezTo>
                      <a:pt x="56" y="112"/>
                      <a:pt x="56" y="112"/>
                      <a:pt x="56" y="112"/>
                    </a:cubicBezTo>
                    <a:cubicBezTo>
                      <a:pt x="51" y="106"/>
                      <a:pt x="51" y="106"/>
                      <a:pt x="51" y="106"/>
                    </a:cubicBezTo>
                    <a:cubicBezTo>
                      <a:pt x="44" y="100"/>
                      <a:pt x="44" y="100"/>
                      <a:pt x="44" y="100"/>
                    </a:cubicBezTo>
                    <a:cubicBezTo>
                      <a:pt x="40" y="96"/>
                      <a:pt x="40" y="96"/>
                      <a:pt x="40" y="96"/>
                    </a:cubicBezTo>
                    <a:cubicBezTo>
                      <a:pt x="37" y="91"/>
                      <a:pt x="37" y="91"/>
                      <a:pt x="37" y="91"/>
                    </a:cubicBezTo>
                    <a:cubicBezTo>
                      <a:pt x="34" y="84"/>
                      <a:pt x="34" y="84"/>
                      <a:pt x="34" y="84"/>
                    </a:cubicBezTo>
                    <a:cubicBezTo>
                      <a:pt x="35" y="73"/>
                      <a:pt x="35" y="73"/>
                      <a:pt x="35" y="73"/>
                    </a:cubicBezTo>
                    <a:cubicBezTo>
                      <a:pt x="33" y="68"/>
                      <a:pt x="33" y="68"/>
                      <a:pt x="33" y="68"/>
                    </a:cubicBezTo>
                    <a:cubicBezTo>
                      <a:pt x="32" y="62"/>
                      <a:pt x="32" y="62"/>
                      <a:pt x="32" y="62"/>
                    </a:cubicBezTo>
                    <a:cubicBezTo>
                      <a:pt x="35" y="59"/>
                      <a:pt x="35" y="59"/>
                      <a:pt x="35" y="59"/>
                    </a:cubicBezTo>
                    <a:cubicBezTo>
                      <a:pt x="35" y="46"/>
                      <a:pt x="35" y="46"/>
                      <a:pt x="35" y="46"/>
                    </a:cubicBezTo>
                    <a:cubicBezTo>
                      <a:pt x="33" y="42"/>
                      <a:pt x="33" y="42"/>
                      <a:pt x="33" y="42"/>
                    </a:cubicBezTo>
                    <a:cubicBezTo>
                      <a:pt x="28" y="42"/>
                      <a:pt x="28" y="42"/>
                      <a:pt x="28" y="42"/>
                    </a:cubicBezTo>
                    <a:cubicBezTo>
                      <a:pt x="28" y="42"/>
                      <a:pt x="18" y="42"/>
                      <a:pt x="17" y="42"/>
                    </a:cubicBezTo>
                    <a:cubicBezTo>
                      <a:pt x="15" y="42"/>
                      <a:pt x="7" y="44"/>
                      <a:pt x="7" y="44"/>
                    </a:cubicBezTo>
                    <a:cubicBezTo>
                      <a:pt x="1" y="46"/>
                      <a:pt x="1" y="46"/>
                      <a:pt x="1" y="46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2" y="42"/>
                      <a:pt x="2" y="42"/>
                      <a:pt x="2" y="42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39"/>
                      <a:pt x="9" y="38"/>
                      <a:pt x="9" y="38"/>
                    </a:cubicBezTo>
                    <a:cubicBezTo>
                      <a:pt x="10" y="38"/>
                      <a:pt x="15" y="38"/>
                      <a:pt x="15" y="38"/>
                    </a:cubicBezTo>
                    <a:cubicBezTo>
                      <a:pt x="23" y="38"/>
                      <a:pt x="23" y="38"/>
                      <a:pt x="23" y="38"/>
                    </a:cubicBezTo>
                    <a:cubicBezTo>
                      <a:pt x="30" y="36"/>
                      <a:pt x="30" y="36"/>
                      <a:pt x="30" y="36"/>
                    </a:cubicBezTo>
                    <a:cubicBezTo>
                      <a:pt x="39" y="36"/>
                      <a:pt x="39" y="36"/>
                      <a:pt x="39" y="36"/>
                    </a:cubicBezTo>
                    <a:cubicBezTo>
                      <a:pt x="43" y="34"/>
                      <a:pt x="43" y="34"/>
                      <a:pt x="43" y="34"/>
                    </a:cubicBezTo>
                    <a:cubicBezTo>
                      <a:pt x="46" y="29"/>
                      <a:pt x="46" y="29"/>
                      <a:pt x="46" y="29"/>
                    </a:cubicBezTo>
                    <a:cubicBezTo>
                      <a:pt x="49" y="26"/>
                      <a:pt x="49" y="26"/>
                      <a:pt x="49" y="26"/>
                    </a:cubicBezTo>
                    <a:cubicBezTo>
                      <a:pt x="61" y="26"/>
                      <a:pt x="61" y="26"/>
                      <a:pt x="61" y="26"/>
                    </a:cubicBezTo>
                    <a:cubicBezTo>
                      <a:pt x="61" y="26"/>
                      <a:pt x="65" y="26"/>
                      <a:pt x="65" y="25"/>
                    </a:cubicBezTo>
                    <a:cubicBezTo>
                      <a:pt x="66" y="24"/>
                      <a:pt x="66" y="19"/>
                      <a:pt x="66" y="19"/>
                    </a:cubicBezTo>
                    <a:cubicBezTo>
                      <a:pt x="71" y="17"/>
                      <a:pt x="71" y="17"/>
                      <a:pt x="71" y="17"/>
                    </a:cubicBezTo>
                    <a:cubicBezTo>
                      <a:pt x="71" y="11"/>
                      <a:pt x="71" y="11"/>
                      <a:pt x="71" y="11"/>
                    </a:cubicBezTo>
                    <a:cubicBezTo>
                      <a:pt x="74" y="8"/>
                      <a:pt x="74" y="8"/>
                      <a:pt x="74" y="8"/>
                    </a:cubicBezTo>
                    <a:cubicBezTo>
                      <a:pt x="78" y="8"/>
                      <a:pt x="78" y="8"/>
                      <a:pt x="78" y="8"/>
                    </a:cubicBezTo>
                    <a:cubicBezTo>
                      <a:pt x="81" y="2"/>
                      <a:pt x="81" y="2"/>
                      <a:pt x="81" y="2"/>
                    </a:cubicBezTo>
                    <a:cubicBezTo>
                      <a:pt x="84" y="0"/>
                      <a:pt x="84" y="0"/>
                      <a:pt x="84" y="0"/>
                    </a:cubicBezTo>
                    <a:cubicBezTo>
                      <a:pt x="88" y="0"/>
                      <a:pt x="88" y="0"/>
                      <a:pt x="88" y="0"/>
                    </a:cubicBezTo>
                    <a:cubicBezTo>
                      <a:pt x="96" y="0"/>
                      <a:pt x="96" y="0"/>
                      <a:pt x="96" y="0"/>
                    </a:cubicBezTo>
                    <a:cubicBezTo>
                      <a:pt x="100" y="4"/>
                      <a:pt x="100" y="4"/>
                      <a:pt x="100" y="4"/>
                    </a:cubicBezTo>
                    <a:cubicBezTo>
                      <a:pt x="107" y="8"/>
                      <a:pt x="107" y="8"/>
                      <a:pt x="107" y="8"/>
                    </a:cubicBezTo>
                    <a:cubicBezTo>
                      <a:pt x="112" y="13"/>
                      <a:pt x="112" y="13"/>
                      <a:pt x="112" y="13"/>
                    </a:cubicBezTo>
                    <a:cubicBezTo>
                      <a:pt x="116" y="18"/>
                      <a:pt x="116" y="18"/>
                      <a:pt x="116" y="18"/>
                    </a:cubicBezTo>
                    <a:cubicBezTo>
                      <a:pt x="120" y="20"/>
                      <a:pt x="120" y="20"/>
                      <a:pt x="120" y="20"/>
                    </a:cubicBezTo>
                    <a:cubicBezTo>
                      <a:pt x="123" y="21"/>
                      <a:pt x="123" y="21"/>
                      <a:pt x="123" y="21"/>
                    </a:cubicBezTo>
                    <a:cubicBezTo>
                      <a:pt x="126" y="20"/>
                      <a:pt x="126" y="20"/>
                      <a:pt x="126" y="20"/>
                    </a:cubicBezTo>
                    <a:cubicBezTo>
                      <a:pt x="130" y="20"/>
                      <a:pt x="130" y="20"/>
                      <a:pt x="130" y="20"/>
                    </a:cubicBezTo>
                    <a:cubicBezTo>
                      <a:pt x="132" y="26"/>
                      <a:pt x="132" y="26"/>
                      <a:pt x="132" y="26"/>
                    </a:cubicBezTo>
                    <a:cubicBezTo>
                      <a:pt x="131" y="30"/>
                      <a:pt x="131" y="30"/>
                      <a:pt x="131" y="30"/>
                    </a:cubicBezTo>
                    <a:cubicBezTo>
                      <a:pt x="132" y="35"/>
                      <a:pt x="132" y="35"/>
                      <a:pt x="132" y="35"/>
                    </a:cubicBezTo>
                    <a:cubicBezTo>
                      <a:pt x="133" y="39"/>
                      <a:pt x="133" y="39"/>
                      <a:pt x="133" y="39"/>
                    </a:cubicBezTo>
                    <a:cubicBezTo>
                      <a:pt x="132" y="47"/>
                      <a:pt x="132" y="47"/>
                      <a:pt x="132" y="47"/>
                    </a:cubicBezTo>
                    <a:cubicBezTo>
                      <a:pt x="131" y="53"/>
                      <a:pt x="131" y="53"/>
                      <a:pt x="131" y="53"/>
                    </a:cubicBezTo>
                    <a:cubicBezTo>
                      <a:pt x="132" y="61"/>
                      <a:pt x="132" y="61"/>
                      <a:pt x="132" y="61"/>
                    </a:cubicBezTo>
                    <a:cubicBezTo>
                      <a:pt x="132" y="65"/>
                      <a:pt x="132" y="65"/>
                      <a:pt x="132" y="65"/>
                    </a:cubicBezTo>
                    <a:cubicBezTo>
                      <a:pt x="132" y="69"/>
                      <a:pt x="132" y="69"/>
                      <a:pt x="132" y="69"/>
                    </a:cubicBezTo>
                    <a:cubicBezTo>
                      <a:pt x="132" y="75"/>
                      <a:pt x="132" y="75"/>
                      <a:pt x="132" y="75"/>
                    </a:cubicBezTo>
                    <a:cubicBezTo>
                      <a:pt x="133" y="76"/>
                      <a:pt x="133" y="76"/>
                      <a:pt x="133" y="76"/>
                    </a:cubicBezTo>
                    <a:cubicBezTo>
                      <a:pt x="134" y="80"/>
                      <a:pt x="134" y="80"/>
                      <a:pt x="134" y="80"/>
                    </a:cubicBezTo>
                    <a:cubicBezTo>
                      <a:pt x="143" y="79"/>
                      <a:pt x="143" y="79"/>
                      <a:pt x="143" y="79"/>
                    </a:cubicBezTo>
                    <a:cubicBezTo>
                      <a:pt x="154" y="79"/>
                      <a:pt x="154" y="79"/>
                      <a:pt x="154" y="79"/>
                    </a:cubicBezTo>
                    <a:cubicBezTo>
                      <a:pt x="165" y="79"/>
                      <a:pt x="165" y="79"/>
                      <a:pt x="165" y="79"/>
                    </a:cubicBezTo>
                    <a:cubicBezTo>
                      <a:pt x="166" y="83"/>
                      <a:pt x="166" y="83"/>
                      <a:pt x="166" y="83"/>
                    </a:cubicBezTo>
                    <a:cubicBezTo>
                      <a:pt x="172" y="84"/>
                      <a:pt x="172" y="84"/>
                      <a:pt x="172" y="84"/>
                    </a:cubicBezTo>
                    <a:cubicBezTo>
                      <a:pt x="176" y="86"/>
                      <a:pt x="176" y="86"/>
                      <a:pt x="176" y="86"/>
                    </a:cubicBezTo>
                    <a:cubicBezTo>
                      <a:pt x="175" y="89"/>
                      <a:pt x="175" y="89"/>
                      <a:pt x="175" y="89"/>
                    </a:cubicBezTo>
                    <a:cubicBezTo>
                      <a:pt x="172" y="92"/>
                      <a:pt x="172" y="92"/>
                      <a:pt x="172" y="92"/>
                    </a:cubicBezTo>
                    <a:cubicBezTo>
                      <a:pt x="171" y="97"/>
                      <a:pt x="171" y="97"/>
                      <a:pt x="171" y="97"/>
                    </a:cubicBezTo>
                    <a:cubicBezTo>
                      <a:pt x="174" y="103"/>
                      <a:pt x="174" y="103"/>
                      <a:pt x="174" y="103"/>
                    </a:cubicBezTo>
                    <a:cubicBezTo>
                      <a:pt x="177" y="109"/>
                      <a:pt x="177" y="109"/>
                      <a:pt x="177" y="109"/>
                    </a:cubicBezTo>
                    <a:cubicBezTo>
                      <a:pt x="177" y="121"/>
                      <a:pt x="177" y="121"/>
                      <a:pt x="177" y="121"/>
                    </a:cubicBezTo>
                    <a:cubicBezTo>
                      <a:pt x="175" y="124"/>
                      <a:pt x="175" y="124"/>
                      <a:pt x="175" y="124"/>
                    </a:cubicBezTo>
                    <a:cubicBezTo>
                      <a:pt x="169" y="132"/>
                      <a:pt x="169" y="132"/>
                      <a:pt x="169" y="132"/>
                    </a:cubicBezTo>
                    <a:lnTo>
                      <a:pt x="156" y="144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58" name="Freeform 26"/>
              <p:cNvSpPr>
                <a:spLocks/>
              </p:cNvSpPr>
              <p:nvPr/>
            </p:nvSpPr>
            <p:spPr bwMode="auto">
              <a:xfrm>
                <a:off x="9444038" y="2122488"/>
                <a:ext cx="455612" cy="796925"/>
              </a:xfrm>
              <a:custGeom>
                <a:avLst/>
                <a:gdLst>
                  <a:gd name="T0" fmla="*/ 61 w 121"/>
                  <a:gd name="T1" fmla="*/ 1 h 212"/>
                  <a:gd name="T2" fmla="*/ 74 w 121"/>
                  <a:gd name="T3" fmla="*/ 6 h 212"/>
                  <a:gd name="T4" fmla="*/ 79 w 121"/>
                  <a:gd name="T5" fmla="*/ 21 h 212"/>
                  <a:gd name="T6" fmla="*/ 77 w 121"/>
                  <a:gd name="T7" fmla="*/ 41 h 212"/>
                  <a:gd name="T8" fmla="*/ 73 w 121"/>
                  <a:gd name="T9" fmla="*/ 50 h 212"/>
                  <a:gd name="T10" fmla="*/ 80 w 121"/>
                  <a:gd name="T11" fmla="*/ 59 h 212"/>
                  <a:gd name="T12" fmla="*/ 87 w 121"/>
                  <a:gd name="T13" fmla="*/ 69 h 212"/>
                  <a:gd name="T14" fmla="*/ 101 w 121"/>
                  <a:gd name="T15" fmla="*/ 72 h 212"/>
                  <a:gd name="T16" fmla="*/ 101 w 121"/>
                  <a:gd name="T17" fmla="*/ 82 h 212"/>
                  <a:gd name="T18" fmla="*/ 93 w 121"/>
                  <a:gd name="T19" fmla="*/ 89 h 212"/>
                  <a:gd name="T20" fmla="*/ 91 w 121"/>
                  <a:gd name="T21" fmla="*/ 99 h 212"/>
                  <a:gd name="T22" fmla="*/ 98 w 121"/>
                  <a:gd name="T23" fmla="*/ 109 h 212"/>
                  <a:gd name="T24" fmla="*/ 101 w 121"/>
                  <a:gd name="T25" fmla="*/ 118 h 212"/>
                  <a:gd name="T26" fmla="*/ 106 w 121"/>
                  <a:gd name="T27" fmla="*/ 128 h 212"/>
                  <a:gd name="T28" fmla="*/ 113 w 121"/>
                  <a:gd name="T29" fmla="*/ 133 h 212"/>
                  <a:gd name="T30" fmla="*/ 121 w 121"/>
                  <a:gd name="T31" fmla="*/ 137 h 212"/>
                  <a:gd name="T32" fmla="*/ 113 w 121"/>
                  <a:gd name="T33" fmla="*/ 144 h 212"/>
                  <a:gd name="T34" fmla="*/ 107 w 121"/>
                  <a:gd name="T35" fmla="*/ 154 h 212"/>
                  <a:gd name="T36" fmla="*/ 106 w 121"/>
                  <a:gd name="T37" fmla="*/ 165 h 212"/>
                  <a:gd name="T38" fmla="*/ 112 w 121"/>
                  <a:gd name="T39" fmla="*/ 172 h 212"/>
                  <a:gd name="T40" fmla="*/ 110 w 121"/>
                  <a:gd name="T41" fmla="*/ 185 h 212"/>
                  <a:gd name="T42" fmla="*/ 111 w 121"/>
                  <a:gd name="T43" fmla="*/ 194 h 212"/>
                  <a:gd name="T44" fmla="*/ 107 w 121"/>
                  <a:gd name="T45" fmla="*/ 200 h 212"/>
                  <a:gd name="T46" fmla="*/ 88 w 121"/>
                  <a:gd name="T47" fmla="*/ 207 h 212"/>
                  <a:gd name="T48" fmla="*/ 73 w 121"/>
                  <a:gd name="T49" fmla="*/ 210 h 212"/>
                  <a:gd name="T50" fmla="*/ 65 w 121"/>
                  <a:gd name="T51" fmla="*/ 209 h 212"/>
                  <a:gd name="T52" fmla="*/ 56 w 121"/>
                  <a:gd name="T53" fmla="*/ 205 h 212"/>
                  <a:gd name="T54" fmla="*/ 47 w 121"/>
                  <a:gd name="T55" fmla="*/ 198 h 212"/>
                  <a:gd name="T56" fmla="*/ 36 w 121"/>
                  <a:gd name="T57" fmla="*/ 199 h 212"/>
                  <a:gd name="T58" fmla="*/ 28 w 121"/>
                  <a:gd name="T59" fmla="*/ 207 h 212"/>
                  <a:gd name="T60" fmla="*/ 18 w 121"/>
                  <a:gd name="T61" fmla="*/ 203 h 212"/>
                  <a:gd name="T62" fmla="*/ 10 w 121"/>
                  <a:gd name="T63" fmla="*/ 192 h 212"/>
                  <a:gd name="T64" fmla="*/ 2 w 121"/>
                  <a:gd name="T65" fmla="*/ 192 h 212"/>
                  <a:gd name="T66" fmla="*/ 0 w 121"/>
                  <a:gd name="T67" fmla="*/ 168 h 212"/>
                  <a:gd name="T68" fmla="*/ 6 w 121"/>
                  <a:gd name="T69" fmla="*/ 137 h 212"/>
                  <a:gd name="T70" fmla="*/ 13 w 121"/>
                  <a:gd name="T71" fmla="*/ 120 h 212"/>
                  <a:gd name="T72" fmla="*/ 16 w 121"/>
                  <a:gd name="T73" fmla="*/ 104 h 212"/>
                  <a:gd name="T74" fmla="*/ 28 w 121"/>
                  <a:gd name="T75" fmla="*/ 92 h 212"/>
                  <a:gd name="T76" fmla="*/ 34 w 121"/>
                  <a:gd name="T77" fmla="*/ 81 h 212"/>
                  <a:gd name="T78" fmla="*/ 36 w 121"/>
                  <a:gd name="T79" fmla="*/ 67 h 212"/>
                  <a:gd name="T80" fmla="*/ 35 w 121"/>
                  <a:gd name="T81" fmla="*/ 53 h 212"/>
                  <a:gd name="T82" fmla="*/ 44 w 121"/>
                  <a:gd name="T83" fmla="*/ 41 h 212"/>
                  <a:gd name="T84" fmla="*/ 55 w 121"/>
                  <a:gd name="T85" fmla="*/ 30 h 212"/>
                  <a:gd name="T86" fmla="*/ 60 w 121"/>
                  <a:gd name="T87" fmla="*/ 15 h 212"/>
                  <a:gd name="T88" fmla="*/ 56 w 121"/>
                  <a:gd name="T89" fmla="*/ 3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21" h="212">
                    <a:moveTo>
                      <a:pt x="54" y="0"/>
                    </a:moveTo>
                    <a:cubicBezTo>
                      <a:pt x="61" y="1"/>
                      <a:pt x="61" y="1"/>
                      <a:pt x="61" y="1"/>
                    </a:cubicBezTo>
                    <a:cubicBezTo>
                      <a:pt x="67" y="3"/>
                      <a:pt x="67" y="3"/>
                      <a:pt x="67" y="3"/>
                    </a:cubicBezTo>
                    <a:cubicBezTo>
                      <a:pt x="74" y="6"/>
                      <a:pt x="74" y="6"/>
                      <a:pt x="74" y="6"/>
                    </a:cubicBezTo>
                    <a:cubicBezTo>
                      <a:pt x="76" y="11"/>
                      <a:pt x="76" y="11"/>
                      <a:pt x="76" y="11"/>
                    </a:cubicBezTo>
                    <a:cubicBezTo>
                      <a:pt x="79" y="21"/>
                      <a:pt x="79" y="21"/>
                      <a:pt x="79" y="21"/>
                    </a:cubicBezTo>
                    <a:cubicBezTo>
                      <a:pt x="78" y="31"/>
                      <a:pt x="78" y="31"/>
                      <a:pt x="78" y="31"/>
                    </a:cubicBezTo>
                    <a:cubicBezTo>
                      <a:pt x="77" y="41"/>
                      <a:pt x="77" y="41"/>
                      <a:pt x="77" y="41"/>
                    </a:cubicBezTo>
                    <a:cubicBezTo>
                      <a:pt x="75" y="45"/>
                      <a:pt x="75" y="45"/>
                      <a:pt x="75" y="45"/>
                    </a:cubicBezTo>
                    <a:cubicBezTo>
                      <a:pt x="73" y="50"/>
                      <a:pt x="73" y="50"/>
                      <a:pt x="73" y="50"/>
                    </a:cubicBezTo>
                    <a:cubicBezTo>
                      <a:pt x="74" y="55"/>
                      <a:pt x="74" y="55"/>
                      <a:pt x="74" y="55"/>
                    </a:cubicBezTo>
                    <a:cubicBezTo>
                      <a:pt x="80" y="59"/>
                      <a:pt x="80" y="59"/>
                      <a:pt x="80" y="59"/>
                    </a:cubicBezTo>
                    <a:cubicBezTo>
                      <a:pt x="83" y="64"/>
                      <a:pt x="83" y="64"/>
                      <a:pt x="83" y="64"/>
                    </a:cubicBezTo>
                    <a:cubicBezTo>
                      <a:pt x="87" y="69"/>
                      <a:pt x="87" y="69"/>
                      <a:pt x="87" y="69"/>
                    </a:cubicBezTo>
                    <a:cubicBezTo>
                      <a:pt x="94" y="72"/>
                      <a:pt x="94" y="72"/>
                      <a:pt x="94" y="72"/>
                    </a:cubicBezTo>
                    <a:cubicBezTo>
                      <a:pt x="101" y="72"/>
                      <a:pt x="101" y="72"/>
                      <a:pt x="101" y="72"/>
                    </a:cubicBezTo>
                    <a:cubicBezTo>
                      <a:pt x="103" y="78"/>
                      <a:pt x="103" y="78"/>
                      <a:pt x="103" y="78"/>
                    </a:cubicBezTo>
                    <a:cubicBezTo>
                      <a:pt x="101" y="82"/>
                      <a:pt x="101" y="82"/>
                      <a:pt x="101" y="82"/>
                    </a:cubicBezTo>
                    <a:cubicBezTo>
                      <a:pt x="96" y="84"/>
                      <a:pt x="96" y="84"/>
                      <a:pt x="96" y="84"/>
                    </a:cubicBezTo>
                    <a:cubicBezTo>
                      <a:pt x="93" y="89"/>
                      <a:pt x="93" y="89"/>
                      <a:pt x="93" y="89"/>
                    </a:cubicBezTo>
                    <a:cubicBezTo>
                      <a:pt x="92" y="94"/>
                      <a:pt x="92" y="94"/>
                      <a:pt x="92" y="94"/>
                    </a:cubicBezTo>
                    <a:cubicBezTo>
                      <a:pt x="91" y="99"/>
                      <a:pt x="91" y="99"/>
                      <a:pt x="91" y="99"/>
                    </a:cubicBezTo>
                    <a:cubicBezTo>
                      <a:pt x="93" y="103"/>
                      <a:pt x="93" y="103"/>
                      <a:pt x="93" y="103"/>
                    </a:cubicBezTo>
                    <a:cubicBezTo>
                      <a:pt x="98" y="109"/>
                      <a:pt x="98" y="109"/>
                      <a:pt x="98" y="109"/>
                    </a:cubicBezTo>
                    <a:cubicBezTo>
                      <a:pt x="101" y="113"/>
                      <a:pt x="101" y="113"/>
                      <a:pt x="101" y="113"/>
                    </a:cubicBezTo>
                    <a:cubicBezTo>
                      <a:pt x="101" y="118"/>
                      <a:pt x="101" y="118"/>
                      <a:pt x="101" y="118"/>
                    </a:cubicBezTo>
                    <a:cubicBezTo>
                      <a:pt x="103" y="122"/>
                      <a:pt x="103" y="122"/>
                      <a:pt x="103" y="122"/>
                    </a:cubicBezTo>
                    <a:cubicBezTo>
                      <a:pt x="106" y="128"/>
                      <a:pt x="106" y="128"/>
                      <a:pt x="106" y="128"/>
                    </a:cubicBezTo>
                    <a:cubicBezTo>
                      <a:pt x="109" y="130"/>
                      <a:pt x="109" y="130"/>
                      <a:pt x="109" y="130"/>
                    </a:cubicBezTo>
                    <a:cubicBezTo>
                      <a:pt x="113" y="133"/>
                      <a:pt x="113" y="133"/>
                      <a:pt x="113" y="133"/>
                    </a:cubicBezTo>
                    <a:cubicBezTo>
                      <a:pt x="119" y="134"/>
                      <a:pt x="119" y="134"/>
                      <a:pt x="119" y="134"/>
                    </a:cubicBezTo>
                    <a:cubicBezTo>
                      <a:pt x="121" y="137"/>
                      <a:pt x="121" y="137"/>
                      <a:pt x="121" y="137"/>
                    </a:cubicBezTo>
                    <a:cubicBezTo>
                      <a:pt x="117" y="139"/>
                      <a:pt x="117" y="139"/>
                      <a:pt x="117" y="139"/>
                    </a:cubicBezTo>
                    <a:cubicBezTo>
                      <a:pt x="113" y="144"/>
                      <a:pt x="113" y="144"/>
                      <a:pt x="113" y="144"/>
                    </a:cubicBezTo>
                    <a:cubicBezTo>
                      <a:pt x="110" y="148"/>
                      <a:pt x="110" y="148"/>
                      <a:pt x="110" y="148"/>
                    </a:cubicBezTo>
                    <a:cubicBezTo>
                      <a:pt x="107" y="154"/>
                      <a:pt x="107" y="154"/>
                      <a:pt x="107" y="154"/>
                    </a:cubicBezTo>
                    <a:cubicBezTo>
                      <a:pt x="106" y="161"/>
                      <a:pt x="106" y="161"/>
                      <a:pt x="106" y="161"/>
                    </a:cubicBezTo>
                    <a:cubicBezTo>
                      <a:pt x="106" y="165"/>
                      <a:pt x="106" y="165"/>
                      <a:pt x="106" y="165"/>
                    </a:cubicBezTo>
                    <a:cubicBezTo>
                      <a:pt x="112" y="169"/>
                      <a:pt x="112" y="169"/>
                      <a:pt x="112" y="169"/>
                    </a:cubicBezTo>
                    <a:cubicBezTo>
                      <a:pt x="112" y="169"/>
                      <a:pt x="112" y="170"/>
                      <a:pt x="112" y="172"/>
                    </a:cubicBezTo>
                    <a:cubicBezTo>
                      <a:pt x="111" y="174"/>
                      <a:pt x="112" y="182"/>
                      <a:pt x="112" y="182"/>
                    </a:cubicBezTo>
                    <a:cubicBezTo>
                      <a:pt x="110" y="185"/>
                      <a:pt x="110" y="185"/>
                      <a:pt x="110" y="185"/>
                    </a:cubicBezTo>
                    <a:cubicBezTo>
                      <a:pt x="110" y="191"/>
                      <a:pt x="110" y="191"/>
                      <a:pt x="110" y="191"/>
                    </a:cubicBezTo>
                    <a:cubicBezTo>
                      <a:pt x="111" y="194"/>
                      <a:pt x="111" y="194"/>
                      <a:pt x="111" y="194"/>
                    </a:cubicBezTo>
                    <a:cubicBezTo>
                      <a:pt x="111" y="200"/>
                      <a:pt x="111" y="200"/>
                      <a:pt x="111" y="200"/>
                    </a:cubicBezTo>
                    <a:cubicBezTo>
                      <a:pt x="107" y="200"/>
                      <a:pt x="107" y="200"/>
                      <a:pt x="107" y="200"/>
                    </a:cubicBezTo>
                    <a:cubicBezTo>
                      <a:pt x="96" y="205"/>
                      <a:pt x="96" y="205"/>
                      <a:pt x="96" y="205"/>
                    </a:cubicBezTo>
                    <a:cubicBezTo>
                      <a:pt x="88" y="207"/>
                      <a:pt x="88" y="207"/>
                      <a:pt x="88" y="207"/>
                    </a:cubicBezTo>
                    <a:cubicBezTo>
                      <a:pt x="78" y="209"/>
                      <a:pt x="78" y="209"/>
                      <a:pt x="78" y="209"/>
                    </a:cubicBezTo>
                    <a:cubicBezTo>
                      <a:pt x="73" y="210"/>
                      <a:pt x="73" y="210"/>
                      <a:pt x="73" y="210"/>
                    </a:cubicBezTo>
                    <a:cubicBezTo>
                      <a:pt x="72" y="212"/>
                      <a:pt x="72" y="212"/>
                      <a:pt x="72" y="212"/>
                    </a:cubicBezTo>
                    <a:cubicBezTo>
                      <a:pt x="65" y="209"/>
                      <a:pt x="65" y="209"/>
                      <a:pt x="65" y="209"/>
                    </a:cubicBezTo>
                    <a:cubicBezTo>
                      <a:pt x="60" y="207"/>
                      <a:pt x="60" y="207"/>
                      <a:pt x="60" y="207"/>
                    </a:cubicBezTo>
                    <a:cubicBezTo>
                      <a:pt x="56" y="205"/>
                      <a:pt x="56" y="205"/>
                      <a:pt x="56" y="205"/>
                    </a:cubicBezTo>
                    <a:cubicBezTo>
                      <a:pt x="51" y="202"/>
                      <a:pt x="51" y="202"/>
                      <a:pt x="51" y="202"/>
                    </a:cubicBezTo>
                    <a:cubicBezTo>
                      <a:pt x="47" y="198"/>
                      <a:pt x="47" y="198"/>
                      <a:pt x="47" y="198"/>
                    </a:cubicBezTo>
                    <a:cubicBezTo>
                      <a:pt x="43" y="198"/>
                      <a:pt x="43" y="198"/>
                      <a:pt x="43" y="198"/>
                    </a:cubicBezTo>
                    <a:cubicBezTo>
                      <a:pt x="36" y="199"/>
                      <a:pt x="36" y="199"/>
                      <a:pt x="36" y="199"/>
                    </a:cubicBezTo>
                    <a:cubicBezTo>
                      <a:pt x="31" y="202"/>
                      <a:pt x="31" y="202"/>
                      <a:pt x="31" y="202"/>
                    </a:cubicBezTo>
                    <a:cubicBezTo>
                      <a:pt x="28" y="207"/>
                      <a:pt x="28" y="207"/>
                      <a:pt x="28" y="207"/>
                    </a:cubicBezTo>
                    <a:cubicBezTo>
                      <a:pt x="23" y="205"/>
                      <a:pt x="23" y="205"/>
                      <a:pt x="23" y="205"/>
                    </a:cubicBezTo>
                    <a:cubicBezTo>
                      <a:pt x="18" y="203"/>
                      <a:pt x="18" y="203"/>
                      <a:pt x="18" y="203"/>
                    </a:cubicBezTo>
                    <a:cubicBezTo>
                      <a:pt x="14" y="200"/>
                      <a:pt x="14" y="200"/>
                      <a:pt x="14" y="200"/>
                    </a:cubicBezTo>
                    <a:cubicBezTo>
                      <a:pt x="10" y="192"/>
                      <a:pt x="10" y="192"/>
                      <a:pt x="10" y="192"/>
                    </a:cubicBezTo>
                    <a:cubicBezTo>
                      <a:pt x="10" y="192"/>
                      <a:pt x="11" y="188"/>
                      <a:pt x="9" y="188"/>
                    </a:cubicBezTo>
                    <a:cubicBezTo>
                      <a:pt x="7" y="188"/>
                      <a:pt x="2" y="192"/>
                      <a:pt x="2" y="192"/>
                    </a:cubicBezTo>
                    <a:cubicBezTo>
                      <a:pt x="0" y="183"/>
                      <a:pt x="0" y="183"/>
                      <a:pt x="0" y="183"/>
                    </a:cubicBezTo>
                    <a:cubicBezTo>
                      <a:pt x="0" y="168"/>
                      <a:pt x="0" y="168"/>
                      <a:pt x="0" y="168"/>
                    </a:cubicBezTo>
                    <a:cubicBezTo>
                      <a:pt x="2" y="151"/>
                      <a:pt x="2" y="151"/>
                      <a:pt x="2" y="151"/>
                    </a:cubicBezTo>
                    <a:cubicBezTo>
                      <a:pt x="6" y="137"/>
                      <a:pt x="6" y="137"/>
                      <a:pt x="6" y="137"/>
                    </a:cubicBezTo>
                    <a:cubicBezTo>
                      <a:pt x="11" y="129"/>
                      <a:pt x="11" y="129"/>
                      <a:pt x="11" y="129"/>
                    </a:cubicBezTo>
                    <a:cubicBezTo>
                      <a:pt x="13" y="120"/>
                      <a:pt x="13" y="120"/>
                      <a:pt x="13" y="120"/>
                    </a:cubicBezTo>
                    <a:cubicBezTo>
                      <a:pt x="13" y="110"/>
                      <a:pt x="13" y="110"/>
                      <a:pt x="13" y="110"/>
                    </a:cubicBezTo>
                    <a:cubicBezTo>
                      <a:pt x="16" y="104"/>
                      <a:pt x="16" y="104"/>
                      <a:pt x="16" y="104"/>
                    </a:cubicBezTo>
                    <a:cubicBezTo>
                      <a:pt x="24" y="96"/>
                      <a:pt x="24" y="96"/>
                      <a:pt x="24" y="96"/>
                    </a:cubicBezTo>
                    <a:cubicBezTo>
                      <a:pt x="28" y="92"/>
                      <a:pt x="28" y="92"/>
                      <a:pt x="28" y="92"/>
                    </a:cubicBezTo>
                    <a:cubicBezTo>
                      <a:pt x="32" y="87"/>
                      <a:pt x="32" y="87"/>
                      <a:pt x="32" y="87"/>
                    </a:cubicBezTo>
                    <a:cubicBezTo>
                      <a:pt x="34" y="81"/>
                      <a:pt x="34" y="81"/>
                      <a:pt x="34" y="81"/>
                    </a:cubicBezTo>
                    <a:cubicBezTo>
                      <a:pt x="36" y="72"/>
                      <a:pt x="36" y="72"/>
                      <a:pt x="36" y="72"/>
                    </a:cubicBezTo>
                    <a:cubicBezTo>
                      <a:pt x="36" y="67"/>
                      <a:pt x="36" y="67"/>
                      <a:pt x="36" y="67"/>
                    </a:cubicBezTo>
                    <a:cubicBezTo>
                      <a:pt x="34" y="60"/>
                      <a:pt x="34" y="60"/>
                      <a:pt x="34" y="60"/>
                    </a:cubicBezTo>
                    <a:cubicBezTo>
                      <a:pt x="35" y="53"/>
                      <a:pt x="35" y="53"/>
                      <a:pt x="35" y="53"/>
                    </a:cubicBezTo>
                    <a:cubicBezTo>
                      <a:pt x="37" y="45"/>
                      <a:pt x="37" y="45"/>
                      <a:pt x="37" y="45"/>
                    </a:cubicBezTo>
                    <a:cubicBezTo>
                      <a:pt x="44" y="41"/>
                      <a:pt x="44" y="41"/>
                      <a:pt x="44" y="41"/>
                    </a:cubicBezTo>
                    <a:cubicBezTo>
                      <a:pt x="51" y="35"/>
                      <a:pt x="51" y="35"/>
                      <a:pt x="51" y="35"/>
                    </a:cubicBezTo>
                    <a:cubicBezTo>
                      <a:pt x="55" y="30"/>
                      <a:pt x="55" y="30"/>
                      <a:pt x="55" y="30"/>
                    </a:cubicBezTo>
                    <a:cubicBezTo>
                      <a:pt x="58" y="23"/>
                      <a:pt x="58" y="23"/>
                      <a:pt x="58" y="23"/>
                    </a:cubicBezTo>
                    <a:cubicBezTo>
                      <a:pt x="60" y="15"/>
                      <a:pt x="60" y="15"/>
                      <a:pt x="60" y="15"/>
                    </a:cubicBezTo>
                    <a:cubicBezTo>
                      <a:pt x="60" y="8"/>
                      <a:pt x="60" y="8"/>
                      <a:pt x="60" y="8"/>
                    </a:cubicBezTo>
                    <a:cubicBezTo>
                      <a:pt x="56" y="3"/>
                      <a:pt x="56" y="3"/>
                      <a:pt x="56" y="3"/>
                    </a:cubicBezTo>
                    <a:lnTo>
                      <a:pt x="54" y="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59" name="Freeform 35"/>
              <p:cNvSpPr>
                <a:spLocks/>
              </p:cNvSpPr>
              <p:nvPr/>
            </p:nvSpPr>
            <p:spPr bwMode="auto">
              <a:xfrm>
                <a:off x="9455150" y="1611313"/>
                <a:ext cx="184150" cy="138113"/>
              </a:xfrm>
              <a:custGeom>
                <a:avLst/>
                <a:gdLst>
                  <a:gd name="T0" fmla="*/ 2 w 49"/>
                  <a:gd name="T1" fmla="*/ 37 h 37"/>
                  <a:gd name="T2" fmla="*/ 5 w 49"/>
                  <a:gd name="T3" fmla="*/ 35 h 37"/>
                  <a:gd name="T4" fmla="*/ 9 w 49"/>
                  <a:gd name="T5" fmla="*/ 34 h 37"/>
                  <a:gd name="T6" fmla="*/ 11 w 49"/>
                  <a:gd name="T7" fmla="*/ 35 h 37"/>
                  <a:gd name="T8" fmla="*/ 14 w 49"/>
                  <a:gd name="T9" fmla="*/ 36 h 37"/>
                  <a:gd name="T10" fmla="*/ 17 w 49"/>
                  <a:gd name="T11" fmla="*/ 34 h 37"/>
                  <a:gd name="T12" fmla="*/ 20 w 49"/>
                  <a:gd name="T13" fmla="*/ 31 h 37"/>
                  <a:gd name="T14" fmla="*/ 23 w 49"/>
                  <a:gd name="T15" fmla="*/ 30 h 37"/>
                  <a:gd name="T16" fmla="*/ 27 w 49"/>
                  <a:gd name="T17" fmla="*/ 31 h 37"/>
                  <a:gd name="T18" fmla="*/ 29 w 49"/>
                  <a:gd name="T19" fmla="*/ 30 h 37"/>
                  <a:gd name="T20" fmla="*/ 33 w 49"/>
                  <a:gd name="T21" fmla="*/ 26 h 37"/>
                  <a:gd name="T22" fmla="*/ 39 w 49"/>
                  <a:gd name="T23" fmla="*/ 25 h 37"/>
                  <a:gd name="T24" fmla="*/ 43 w 49"/>
                  <a:gd name="T25" fmla="*/ 19 h 37"/>
                  <a:gd name="T26" fmla="*/ 47 w 49"/>
                  <a:gd name="T27" fmla="*/ 13 h 37"/>
                  <a:gd name="T28" fmla="*/ 48 w 49"/>
                  <a:gd name="T29" fmla="*/ 9 h 37"/>
                  <a:gd name="T30" fmla="*/ 49 w 49"/>
                  <a:gd name="T31" fmla="*/ 4 h 37"/>
                  <a:gd name="T32" fmla="*/ 41 w 49"/>
                  <a:gd name="T33" fmla="*/ 3 h 37"/>
                  <a:gd name="T34" fmla="*/ 36 w 49"/>
                  <a:gd name="T35" fmla="*/ 2 h 37"/>
                  <a:gd name="T36" fmla="*/ 29 w 49"/>
                  <a:gd name="T37" fmla="*/ 2 h 37"/>
                  <a:gd name="T38" fmla="*/ 26 w 49"/>
                  <a:gd name="T39" fmla="*/ 3 h 37"/>
                  <a:gd name="T40" fmla="*/ 20 w 49"/>
                  <a:gd name="T41" fmla="*/ 3 h 37"/>
                  <a:gd name="T42" fmla="*/ 15 w 49"/>
                  <a:gd name="T43" fmla="*/ 1 h 37"/>
                  <a:gd name="T44" fmla="*/ 10 w 49"/>
                  <a:gd name="T45" fmla="*/ 0 h 37"/>
                  <a:gd name="T46" fmla="*/ 5 w 49"/>
                  <a:gd name="T47" fmla="*/ 1 h 37"/>
                  <a:gd name="T48" fmla="*/ 3 w 49"/>
                  <a:gd name="T49" fmla="*/ 6 h 37"/>
                  <a:gd name="T50" fmla="*/ 2 w 49"/>
                  <a:gd name="T51" fmla="*/ 10 h 37"/>
                  <a:gd name="T52" fmla="*/ 2 w 49"/>
                  <a:gd name="T53" fmla="*/ 15 h 37"/>
                  <a:gd name="T54" fmla="*/ 2 w 49"/>
                  <a:gd name="T55" fmla="*/ 22 h 37"/>
                  <a:gd name="T56" fmla="*/ 0 w 49"/>
                  <a:gd name="T57" fmla="*/ 30 h 37"/>
                  <a:gd name="T58" fmla="*/ 0 w 49"/>
                  <a:gd name="T59" fmla="*/ 36 h 37"/>
                  <a:gd name="T60" fmla="*/ 2 w 49"/>
                  <a:gd name="T61" fmla="*/ 3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49" h="37">
                    <a:moveTo>
                      <a:pt x="2" y="37"/>
                    </a:moveTo>
                    <a:cubicBezTo>
                      <a:pt x="5" y="35"/>
                      <a:pt x="5" y="35"/>
                      <a:pt x="5" y="35"/>
                    </a:cubicBezTo>
                    <a:cubicBezTo>
                      <a:pt x="9" y="34"/>
                      <a:pt x="9" y="34"/>
                      <a:pt x="9" y="34"/>
                    </a:cubicBezTo>
                    <a:cubicBezTo>
                      <a:pt x="11" y="35"/>
                      <a:pt x="11" y="35"/>
                      <a:pt x="11" y="35"/>
                    </a:cubicBezTo>
                    <a:cubicBezTo>
                      <a:pt x="14" y="36"/>
                      <a:pt x="14" y="36"/>
                      <a:pt x="14" y="36"/>
                    </a:cubicBezTo>
                    <a:cubicBezTo>
                      <a:pt x="17" y="34"/>
                      <a:pt x="17" y="34"/>
                      <a:pt x="17" y="34"/>
                    </a:cubicBezTo>
                    <a:cubicBezTo>
                      <a:pt x="20" y="31"/>
                      <a:pt x="20" y="31"/>
                      <a:pt x="20" y="31"/>
                    </a:cubicBezTo>
                    <a:cubicBezTo>
                      <a:pt x="23" y="30"/>
                      <a:pt x="23" y="30"/>
                      <a:pt x="23" y="30"/>
                    </a:cubicBezTo>
                    <a:cubicBezTo>
                      <a:pt x="27" y="31"/>
                      <a:pt x="27" y="31"/>
                      <a:pt x="27" y="31"/>
                    </a:cubicBezTo>
                    <a:cubicBezTo>
                      <a:pt x="29" y="30"/>
                      <a:pt x="29" y="30"/>
                      <a:pt x="29" y="30"/>
                    </a:cubicBezTo>
                    <a:cubicBezTo>
                      <a:pt x="33" y="26"/>
                      <a:pt x="33" y="26"/>
                      <a:pt x="33" y="26"/>
                    </a:cubicBezTo>
                    <a:cubicBezTo>
                      <a:pt x="39" y="25"/>
                      <a:pt x="39" y="25"/>
                      <a:pt x="39" y="25"/>
                    </a:cubicBezTo>
                    <a:cubicBezTo>
                      <a:pt x="43" y="19"/>
                      <a:pt x="43" y="19"/>
                      <a:pt x="43" y="19"/>
                    </a:cubicBezTo>
                    <a:cubicBezTo>
                      <a:pt x="47" y="13"/>
                      <a:pt x="47" y="13"/>
                      <a:pt x="47" y="13"/>
                    </a:cubicBezTo>
                    <a:cubicBezTo>
                      <a:pt x="48" y="9"/>
                      <a:pt x="48" y="9"/>
                      <a:pt x="48" y="9"/>
                    </a:cubicBezTo>
                    <a:cubicBezTo>
                      <a:pt x="49" y="4"/>
                      <a:pt x="49" y="4"/>
                      <a:pt x="49" y="4"/>
                    </a:cubicBezTo>
                    <a:cubicBezTo>
                      <a:pt x="41" y="3"/>
                      <a:pt x="41" y="3"/>
                      <a:pt x="41" y="3"/>
                    </a:cubicBezTo>
                    <a:cubicBezTo>
                      <a:pt x="36" y="2"/>
                      <a:pt x="36" y="2"/>
                      <a:pt x="36" y="2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26" y="3"/>
                      <a:pt x="26" y="3"/>
                      <a:pt x="26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5"/>
                      <a:pt x="3" y="21"/>
                      <a:pt x="2" y="22"/>
                    </a:cubicBezTo>
                    <a:cubicBezTo>
                      <a:pt x="1" y="23"/>
                      <a:pt x="0" y="30"/>
                      <a:pt x="0" y="30"/>
                    </a:cubicBezTo>
                    <a:cubicBezTo>
                      <a:pt x="0" y="36"/>
                      <a:pt x="0" y="36"/>
                      <a:pt x="0" y="36"/>
                    </a:cubicBezTo>
                    <a:lnTo>
                      <a:pt x="2" y="37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60" name="Freeform 36"/>
              <p:cNvSpPr>
                <a:spLocks/>
              </p:cNvSpPr>
              <p:nvPr/>
            </p:nvSpPr>
            <p:spPr bwMode="auto">
              <a:xfrm>
                <a:off x="9523413" y="1570038"/>
                <a:ext cx="30162" cy="30163"/>
              </a:xfrm>
              <a:custGeom>
                <a:avLst/>
                <a:gdLst>
                  <a:gd name="T0" fmla="*/ 7 w 19"/>
                  <a:gd name="T1" fmla="*/ 19 h 19"/>
                  <a:gd name="T2" fmla="*/ 19 w 19"/>
                  <a:gd name="T3" fmla="*/ 9 h 19"/>
                  <a:gd name="T4" fmla="*/ 14 w 19"/>
                  <a:gd name="T5" fmla="*/ 0 h 19"/>
                  <a:gd name="T6" fmla="*/ 5 w 19"/>
                  <a:gd name="T7" fmla="*/ 2 h 19"/>
                  <a:gd name="T8" fmla="*/ 0 w 19"/>
                  <a:gd name="T9" fmla="*/ 11 h 19"/>
                  <a:gd name="T10" fmla="*/ 7 w 19"/>
                  <a:gd name="T11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9" h="19">
                    <a:moveTo>
                      <a:pt x="7" y="19"/>
                    </a:moveTo>
                    <a:lnTo>
                      <a:pt x="19" y="9"/>
                    </a:lnTo>
                    <a:lnTo>
                      <a:pt x="14" y="0"/>
                    </a:lnTo>
                    <a:lnTo>
                      <a:pt x="5" y="2"/>
                    </a:lnTo>
                    <a:lnTo>
                      <a:pt x="0" y="11"/>
                    </a:lnTo>
                    <a:lnTo>
                      <a:pt x="7" y="19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61" name="Freeform 37"/>
              <p:cNvSpPr>
                <a:spLocks/>
              </p:cNvSpPr>
              <p:nvPr/>
            </p:nvSpPr>
            <p:spPr bwMode="auto">
              <a:xfrm>
                <a:off x="9466263" y="1539875"/>
                <a:ext cx="53975" cy="41275"/>
              </a:xfrm>
              <a:custGeom>
                <a:avLst/>
                <a:gdLst>
                  <a:gd name="T0" fmla="*/ 14 w 14"/>
                  <a:gd name="T1" fmla="*/ 2 h 11"/>
                  <a:gd name="T2" fmla="*/ 12 w 14"/>
                  <a:gd name="T3" fmla="*/ 8 h 11"/>
                  <a:gd name="T4" fmla="*/ 11 w 14"/>
                  <a:gd name="T5" fmla="*/ 11 h 11"/>
                  <a:gd name="T6" fmla="*/ 7 w 14"/>
                  <a:gd name="T7" fmla="*/ 10 h 11"/>
                  <a:gd name="T8" fmla="*/ 0 w 14"/>
                  <a:gd name="T9" fmla="*/ 10 h 11"/>
                  <a:gd name="T10" fmla="*/ 2 w 14"/>
                  <a:gd name="T11" fmla="*/ 5 h 11"/>
                  <a:gd name="T12" fmla="*/ 7 w 14"/>
                  <a:gd name="T13" fmla="*/ 0 h 11"/>
                  <a:gd name="T14" fmla="*/ 14 w 14"/>
                  <a:gd name="T15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" h="11">
                    <a:moveTo>
                      <a:pt x="14" y="2"/>
                    </a:moveTo>
                    <a:cubicBezTo>
                      <a:pt x="12" y="8"/>
                      <a:pt x="12" y="8"/>
                      <a:pt x="12" y="8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8" y="10"/>
                      <a:pt x="7" y="10"/>
                    </a:cubicBezTo>
                    <a:cubicBezTo>
                      <a:pt x="6" y="10"/>
                      <a:pt x="0" y="10"/>
                      <a:pt x="0" y="10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7" y="0"/>
                      <a:pt x="7" y="0"/>
                      <a:pt x="7" y="0"/>
                    </a:cubicBezTo>
                    <a:lnTo>
                      <a:pt x="14" y="2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62" name="Freeform 38"/>
              <p:cNvSpPr>
                <a:spLocks/>
              </p:cNvSpPr>
              <p:nvPr/>
            </p:nvSpPr>
            <p:spPr bwMode="auto">
              <a:xfrm>
                <a:off x="9388475" y="1576388"/>
                <a:ext cx="44450" cy="57150"/>
              </a:xfrm>
              <a:custGeom>
                <a:avLst/>
                <a:gdLst>
                  <a:gd name="T0" fmla="*/ 16 w 28"/>
                  <a:gd name="T1" fmla="*/ 22 h 36"/>
                  <a:gd name="T2" fmla="*/ 2 w 28"/>
                  <a:gd name="T3" fmla="*/ 36 h 36"/>
                  <a:gd name="T4" fmla="*/ 0 w 28"/>
                  <a:gd name="T5" fmla="*/ 22 h 36"/>
                  <a:gd name="T6" fmla="*/ 4 w 28"/>
                  <a:gd name="T7" fmla="*/ 7 h 36"/>
                  <a:gd name="T8" fmla="*/ 16 w 28"/>
                  <a:gd name="T9" fmla="*/ 0 h 36"/>
                  <a:gd name="T10" fmla="*/ 28 w 28"/>
                  <a:gd name="T11" fmla="*/ 0 h 36"/>
                  <a:gd name="T12" fmla="*/ 28 w 28"/>
                  <a:gd name="T13" fmla="*/ 7 h 36"/>
                  <a:gd name="T14" fmla="*/ 23 w 28"/>
                  <a:gd name="T15" fmla="*/ 17 h 36"/>
                  <a:gd name="T16" fmla="*/ 16 w 28"/>
                  <a:gd name="T17" fmla="*/ 22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8" h="36">
                    <a:moveTo>
                      <a:pt x="16" y="22"/>
                    </a:moveTo>
                    <a:lnTo>
                      <a:pt x="2" y="36"/>
                    </a:lnTo>
                    <a:lnTo>
                      <a:pt x="0" y="22"/>
                    </a:lnTo>
                    <a:lnTo>
                      <a:pt x="4" y="7"/>
                    </a:lnTo>
                    <a:lnTo>
                      <a:pt x="16" y="0"/>
                    </a:lnTo>
                    <a:lnTo>
                      <a:pt x="28" y="0"/>
                    </a:lnTo>
                    <a:lnTo>
                      <a:pt x="28" y="7"/>
                    </a:lnTo>
                    <a:lnTo>
                      <a:pt x="23" y="17"/>
                    </a:lnTo>
                    <a:lnTo>
                      <a:pt x="16" y="22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63" name="Freeform 39"/>
              <p:cNvSpPr>
                <a:spLocks/>
              </p:cNvSpPr>
              <p:nvPr/>
            </p:nvSpPr>
            <p:spPr bwMode="auto">
              <a:xfrm>
                <a:off x="9312275" y="1652588"/>
                <a:ext cx="46037" cy="63500"/>
              </a:xfrm>
              <a:custGeom>
                <a:avLst/>
                <a:gdLst>
                  <a:gd name="T0" fmla="*/ 29 w 29"/>
                  <a:gd name="T1" fmla="*/ 9 h 40"/>
                  <a:gd name="T2" fmla="*/ 19 w 29"/>
                  <a:gd name="T3" fmla="*/ 21 h 40"/>
                  <a:gd name="T4" fmla="*/ 10 w 29"/>
                  <a:gd name="T5" fmla="*/ 35 h 40"/>
                  <a:gd name="T6" fmla="*/ 0 w 29"/>
                  <a:gd name="T7" fmla="*/ 40 h 40"/>
                  <a:gd name="T8" fmla="*/ 7 w 29"/>
                  <a:gd name="T9" fmla="*/ 23 h 40"/>
                  <a:gd name="T10" fmla="*/ 17 w 29"/>
                  <a:gd name="T11" fmla="*/ 4 h 40"/>
                  <a:gd name="T12" fmla="*/ 24 w 29"/>
                  <a:gd name="T13" fmla="*/ 0 h 40"/>
                  <a:gd name="T14" fmla="*/ 29 w 29"/>
                  <a:gd name="T15" fmla="*/ 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40">
                    <a:moveTo>
                      <a:pt x="29" y="9"/>
                    </a:moveTo>
                    <a:lnTo>
                      <a:pt x="19" y="21"/>
                    </a:lnTo>
                    <a:lnTo>
                      <a:pt x="10" y="35"/>
                    </a:lnTo>
                    <a:lnTo>
                      <a:pt x="0" y="40"/>
                    </a:lnTo>
                    <a:lnTo>
                      <a:pt x="7" y="23"/>
                    </a:lnTo>
                    <a:lnTo>
                      <a:pt x="17" y="4"/>
                    </a:lnTo>
                    <a:lnTo>
                      <a:pt x="24" y="0"/>
                    </a:lnTo>
                    <a:lnTo>
                      <a:pt x="29" y="9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64" name="Freeform 40"/>
              <p:cNvSpPr>
                <a:spLocks/>
              </p:cNvSpPr>
              <p:nvPr/>
            </p:nvSpPr>
            <p:spPr bwMode="auto">
              <a:xfrm>
                <a:off x="9402763" y="1655763"/>
                <a:ext cx="41275" cy="26988"/>
              </a:xfrm>
              <a:custGeom>
                <a:avLst/>
                <a:gdLst>
                  <a:gd name="T0" fmla="*/ 12 w 26"/>
                  <a:gd name="T1" fmla="*/ 2 h 17"/>
                  <a:gd name="T2" fmla="*/ 5 w 26"/>
                  <a:gd name="T3" fmla="*/ 5 h 17"/>
                  <a:gd name="T4" fmla="*/ 0 w 26"/>
                  <a:gd name="T5" fmla="*/ 12 h 17"/>
                  <a:gd name="T6" fmla="*/ 7 w 26"/>
                  <a:gd name="T7" fmla="*/ 14 h 17"/>
                  <a:gd name="T8" fmla="*/ 14 w 26"/>
                  <a:gd name="T9" fmla="*/ 17 h 17"/>
                  <a:gd name="T10" fmla="*/ 26 w 26"/>
                  <a:gd name="T11" fmla="*/ 10 h 17"/>
                  <a:gd name="T12" fmla="*/ 19 w 26"/>
                  <a:gd name="T13" fmla="*/ 0 h 17"/>
                  <a:gd name="T14" fmla="*/ 12 w 26"/>
                  <a:gd name="T15" fmla="*/ 2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6" h="17">
                    <a:moveTo>
                      <a:pt x="12" y="2"/>
                    </a:moveTo>
                    <a:lnTo>
                      <a:pt x="5" y="5"/>
                    </a:lnTo>
                    <a:lnTo>
                      <a:pt x="0" y="12"/>
                    </a:lnTo>
                    <a:lnTo>
                      <a:pt x="7" y="14"/>
                    </a:lnTo>
                    <a:lnTo>
                      <a:pt x="14" y="17"/>
                    </a:lnTo>
                    <a:lnTo>
                      <a:pt x="26" y="10"/>
                    </a:lnTo>
                    <a:lnTo>
                      <a:pt x="19" y="0"/>
                    </a:lnTo>
                    <a:lnTo>
                      <a:pt x="12" y="2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65" name="Freeform 41"/>
              <p:cNvSpPr>
                <a:spLocks/>
              </p:cNvSpPr>
              <p:nvPr/>
            </p:nvSpPr>
            <p:spPr bwMode="auto">
              <a:xfrm>
                <a:off x="9429750" y="1603375"/>
                <a:ext cx="19050" cy="22225"/>
              </a:xfrm>
              <a:custGeom>
                <a:avLst/>
                <a:gdLst>
                  <a:gd name="T0" fmla="*/ 0 w 12"/>
                  <a:gd name="T1" fmla="*/ 14 h 14"/>
                  <a:gd name="T2" fmla="*/ 9 w 12"/>
                  <a:gd name="T3" fmla="*/ 14 h 14"/>
                  <a:gd name="T4" fmla="*/ 12 w 12"/>
                  <a:gd name="T5" fmla="*/ 0 h 14"/>
                  <a:gd name="T6" fmla="*/ 2 w 12"/>
                  <a:gd name="T7" fmla="*/ 5 h 14"/>
                  <a:gd name="T8" fmla="*/ 0 w 12"/>
                  <a:gd name="T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4">
                    <a:moveTo>
                      <a:pt x="0" y="14"/>
                    </a:moveTo>
                    <a:lnTo>
                      <a:pt x="9" y="14"/>
                    </a:lnTo>
                    <a:lnTo>
                      <a:pt x="12" y="0"/>
                    </a:lnTo>
                    <a:lnTo>
                      <a:pt x="2" y="5"/>
                    </a:lnTo>
                    <a:lnTo>
                      <a:pt x="0" y="14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66" name="Freeform 42"/>
              <p:cNvSpPr>
                <a:spLocks/>
              </p:cNvSpPr>
              <p:nvPr/>
            </p:nvSpPr>
            <p:spPr bwMode="auto">
              <a:xfrm>
                <a:off x="9418638" y="1701800"/>
                <a:ext cx="22225" cy="25400"/>
              </a:xfrm>
              <a:custGeom>
                <a:avLst/>
                <a:gdLst>
                  <a:gd name="T0" fmla="*/ 14 w 14"/>
                  <a:gd name="T1" fmla="*/ 7 h 16"/>
                  <a:gd name="T2" fmla="*/ 11 w 14"/>
                  <a:gd name="T3" fmla="*/ 16 h 16"/>
                  <a:gd name="T4" fmla="*/ 2 w 14"/>
                  <a:gd name="T5" fmla="*/ 16 h 16"/>
                  <a:gd name="T6" fmla="*/ 0 w 14"/>
                  <a:gd name="T7" fmla="*/ 7 h 16"/>
                  <a:gd name="T8" fmla="*/ 2 w 14"/>
                  <a:gd name="T9" fmla="*/ 0 h 16"/>
                  <a:gd name="T10" fmla="*/ 9 w 14"/>
                  <a:gd name="T11" fmla="*/ 0 h 16"/>
                  <a:gd name="T12" fmla="*/ 14 w 14"/>
                  <a:gd name="T13" fmla="*/ 7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16">
                    <a:moveTo>
                      <a:pt x="14" y="7"/>
                    </a:moveTo>
                    <a:lnTo>
                      <a:pt x="11" y="16"/>
                    </a:lnTo>
                    <a:lnTo>
                      <a:pt x="2" y="16"/>
                    </a:lnTo>
                    <a:lnTo>
                      <a:pt x="0" y="7"/>
                    </a:lnTo>
                    <a:lnTo>
                      <a:pt x="2" y="0"/>
                    </a:lnTo>
                    <a:lnTo>
                      <a:pt x="9" y="0"/>
                    </a:lnTo>
                    <a:lnTo>
                      <a:pt x="14" y="7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</p:grpSp>
      </p:grpSp>
      <p:sp>
        <p:nvSpPr>
          <p:cNvPr id="86" name="CaixaDeTexto 85"/>
          <p:cNvSpPr txBox="1"/>
          <p:nvPr/>
        </p:nvSpPr>
        <p:spPr>
          <a:xfrm>
            <a:off x="5657418" y="1074883"/>
            <a:ext cx="877163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t-BR" sz="2000" b="1" i="1" dirty="0">
                <a:solidFill>
                  <a:srgbClr val="0070C0"/>
                </a:solidFill>
              </a:rPr>
              <a:t>por UF</a:t>
            </a:r>
          </a:p>
        </p:txBody>
      </p:sp>
      <p:graphicFrame>
        <p:nvGraphicFramePr>
          <p:cNvPr id="4" name="Tabela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79586776"/>
              </p:ext>
            </p:extLst>
          </p:nvPr>
        </p:nvGraphicFramePr>
        <p:xfrm>
          <a:off x="11015546" y="1323502"/>
          <a:ext cx="762296" cy="4743846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54891">
                  <a:extLst>
                    <a:ext uri="{9D8B030D-6E8A-4147-A177-3AD203B41FA5}">
                      <a16:colId xmlns:a16="http://schemas.microsoft.com/office/drawing/2014/main" xmlns="" val="1034005398"/>
                    </a:ext>
                  </a:extLst>
                </a:gridCol>
                <a:gridCol w="407405">
                  <a:extLst>
                    <a:ext uri="{9D8B030D-6E8A-4147-A177-3AD203B41FA5}">
                      <a16:colId xmlns:a16="http://schemas.microsoft.com/office/drawing/2014/main" xmlns="" val="1770372347"/>
                    </a:ext>
                  </a:extLst>
                </a:gridCol>
              </a:tblGrid>
              <a:tr h="175698">
                <a:tc>
                  <a:txBody>
                    <a:bodyPr/>
                    <a:lstStyle/>
                    <a:p>
                      <a:pPr algn="ctr" fontAlgn="b"/>
                      <a:r>
                        <a:rPr lang="pt-BR" sz="900" b="1" u="none" strike="noStrike" dirty="0">
                          <a:solidFill>
                            <a:srgbClr val="C55A00"/>
                          </a:solidFill>
                          <a:effectLst/>
                        </a:rPr>
                        <a:t>PE</a:t>
                      </a:r>
                      <a:endParaRPr lang="pt-BR" sz="900" b="1" i="0" u="none" strike="noStrike" dirty="0">
                        <a:solidFill>
                          <a:srgbClr val="C55A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058" marR="8058" marT="8058" marB="0" anchor="b"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u="none" strike="noStrike" dirty="0">
                          <a:effectLst/>
                        </a:rPr>
                        <a:t>8,7</a:t>
                      </a:r>
                      <a:endParaRPr lang="pt-BR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058" marR="8058" marT="8058" marB="0" anchor="b"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33033196"/>
                  </a:ext>
                </a:extLst>
              </a:tr>
              <a:tr h="175698">
                <a:tc>
                  <a:txBody>
                    <a:bodyPr/>
                    <a:lstStyle/>
                    <a:p>
                      <a:pPr algn="ctr" fontAlgn="b"/>
                      <a:r>
                        <a:rPr lang="pt-BR" sz="900" b="1" u="none" strike="noStrike" dirty="0">
                          <a:solidFill>
                            <a:srgbClr val="C55A00"/>
                          </a:solidFill>
                          <a:effectLst/>
                        </a:rPr>
                        <a:t>CE</a:t>
                      </a:r>
                      <a:endParaRPr lang="pt-BR" sz="900" b="1" i="0" u="none" strike="noStrike" dirty="0">
                        <a:solidFill>
                          <a:srgbClr val="C55A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058" marR="8058" marT="8058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u="none" strike="noStrike" dirty="0">
                          <a:effectLst/>
                        </a:rPr>
                        <a:t>8,7</a:t>
                      </a:r>
                      <a:endParaRPr lang="pt-BR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058" marR="8058" marT="8058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2244013623"/>
                  </a:ext>
                </a:extLst>
              </a:tr>
              <a:tr h="175698">
                <a:tc>
                  <a:txBody>
                    <a:bodyPr/>
                    <a:lstStyle/>
                    <a:p>
                      <a:pPr algn="ctr" fontAlgn="b"/>
                      <a:r>
                        <a:rPr lang="pt-BR" sz="900" b="1" u="none" strike="noStrike" dirty="0">
                          <a:solidFill>
                            <a:srgbClr val="C55A00"/>
                          </a:solidFill>
                          <a:effectLst/>
                        </a:rPr>
                        <a:t>PI</a:t>
                      </a:r>
                      <a:endParaRPr lang="pt-BR" sz="900" b="1" i="0" u="none" strike="noStrike" dirty="0">
                        <a:solidFill>
                          <a:srgbClr val="C55A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058" marR="8058" marT="8058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u="none" strike="noStrike" dirty="0">
                          <a:effectLst/>
                        </a:rPr>
                        <a:t>8,6</a:t>
                      </a:r>
                      <a:endParaRPr lang="pt-BR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058" marR="8058" marT="8058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3510203361"/>
                  </a:ext>
                </a:extLst>
              </a:tr>
              <a:tr h="175698">
                <a:tc>
                  <a:txBody>
                    <a:bodyPr/>
                    <a:lstStyle/>
                    <a:p>
                      <a:pPr algn="ctr" fontAlgn="b"/>
                      <a:r>
                        <a:rPr lang="pt-BR" sz="900" b="1" u="none" strike="noStrike" dirty="0">
                          <a:solidFill>
                            <a:srgbClr val="C55A00"/>
                          </a:solidFill>
                          <a:effectLst/>
                        </a:rPr>
                        <a:t>AL</a:t>
                      </a:r>
                      <a:endParaRPr lang="pt-BR" sz="900" b="1" i="0" u="none" strike="noStrike" dirty="0">
                        <a:solidFill>
                          <a:srgbClr val="C55A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058" marR="8058" marT="8058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u="none" strike="noStrike" dirty="0">
                          <a:effectLst/>
                        </a:rPr>
                        <a:t>8,6</a:t>
                      </a:r>
                      <a:endParaRPr lang="pt-BR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058" marR="8058" marT="8058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2669512980"/>
                  </a:ext>
                </a:extLst>
              </a:tr>
              <a:tr h="175698">
                <a:tc>
                  <a:txBody>
                    <a:bodyPr/>
                    <a:lstStyle/>
                    <a:p>
                      <a:pPr algn="ctr" fontAlgn="b"/>
                      <a:r>
                        <a:rPr lang="pt-BR" sz="900" b="1" u="none" strike="noStrike" dirty="0">
                          <a:solidFill>
                            <a:srgbClr val="C55A00"/>
                          </a:solidFill>
                          <a:effectLst/>
                        </a:rPr>
                        <a:t>PA</a:t>
                      </a:r>
                      <a:endParaRPr lang="pt-BR" sz="900" b="1" i="0" u="none" strike="noStrike" dirty="0">
                        <a:solidFill>
                          <a:srgbClr val="C55A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058" marR="8058" marT="8058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u="none" strike="noStrike" dirty="0">
                          <a:effectLst/>
                        </a:rPr>
                        <a:t>8,6</a:t>
                      </a:r>
                      <a:endParaRPr lang="pt-BR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058" marR="8058" marT="8058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634999093"/>
                  </a:ext>
                </a:extLst>
              </a:tr>
              <a:tr h="175698">
                <a:tc>
                  <a:txBody>
                    <a:bodyPr/>
                    <a:lstStyle/>
                    <a:p>
                      <a:pPr algn="ctr" fontAlgn="b"/>
                      <a:r>
                        <a:rPr lang="pt-BR" sz="900" b="1" u="none" strike="noStrike" dirty="0">
                          <a:solidFill>
                            <a:srgbClr val="C55A00"/>
                          </a:solidFill>
                          <a:effectLst/>
                        </a:rPr>
                        <a:t>AP</a:t>
                      </a:r>
                      <a:endParaRPr lang="pt-BR" sz="900" b="1" i="0" u="none" strike="noStrike" dirty="0">
                        <a:solidFill>
                          <a:srgbClr val="C55A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058" marR="8058" marT="8058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u="none" strike="noStrike" dirty="0">
                          <a:effectLst/>
                        </a:rPr>
                        <a:t>8,6</a:t>
                      </a:r>
                      <a:endParaRPr lang="pt-BR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058" marR="8058" marT="8058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332034353"/>
                  </a:ext>
                </a:extLst>
              </a:tr>
              <a:tr h="175698">
                <a:tc>
                  <a:txBody>
                    <a:bodyPr/>
                    <a:lstStyle/>
                    <a:p>
                      <a:pPr algn="ctr" fontAlgn="b"/>
                      <a:r>
                        <a:rPr lang="pt-BR" sz="900" b="1" u="none" strike="noStrike" dirty="0">
                          <a:solidFill>
                            <a:srgbClr val="C55A00"/>
                          </a:solidFill>
                          <a:effectLst/>
                        </a:rPr>
                        <a:t>GO</a:t>
                      </a:r>
                      <a:endParaRPr lang="pt-BR" sz="900" b="1" i="0" u="none" strike="noStrike" dirty="0">
                        <a:solidFill>
                          <a:srgbClr val="C55A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058" marR="8058" marT="8058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u="none" strike="noStrike" dirty="0">
                          <a:effectLst/>
                        </a:rPr>
                        <a:t>8,5</a:t>
                      </a:r>
                      <a:endParaRPr lang="pt-BR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058" marR="8058" marT="8058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909429684"/>
                  </a:ext>
                </a:extLst>
              </a:tr>
              <a:tr h="175698">
                <a:tc>
                  <a:txBody>
                    <a:bodyPr/>
                    <a:lstStyle/>
                    <a:p>
                      <a:pPr algn="ctr" fontAlgn="b"/>
                      <a:r>
                        <a:rPr lang="pt-BR" sz="900" b="1" u="none" strike="noStrike" dirty="0">
                          <a:solidFill>
                            <a:srgbClr val="C55A00"/>
                          </a:solidFill>
                          <a:effectLst/>
                        </a:rPr>
                        <a:t>SE</a:t>
                      </a:r>
                      <a:endParaRPr lang="pt-BR" sz="900" b="1" i="0" u="none" strike="noStrike" dirty="0">
                        <a:solidFill>
                          <a:srgbClr val="C55A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058" marR="8058" marT="8058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u="none" strike="noStrike" dirty="0">
                          <a:effectLst/>
                        </a:rPr>
                        <a:t>8,5</a:t>
                      </a:r>
                      <a:endParaRPr lang="pt-BR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058" marR="8058" marT="8058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3405567205"/>
                  </a:ext>
                </a:extLst>
              </a:tr>
              <a:tr h="175698">
                <a:tc>
                  <a:txBody>
                    <a:bodyPr/>
                    <a:lstStyle/>
                    <a:p>
                      <a:pPr algn="ctr" fontAlgn="b"/>
                      <a:r>
                        <a:rPr lang="pt-BR" sz="900" b="1" u="none" strike="noStrike" dirty="0">
                          <a:solidFill>
                            <a:srgbClr val="C55A00"/>
                          </a:solidFill>
                          <a:effectLst/>
                        </a:rPr>
                        <a:t>RN</a:t>
                      </a:r>
                      <a:endParaRPr lang="pt-BR" sz="900" b="1" i="0" u="none" strike="noStrike" dirty="0">
                        <a:solidFill>
                          <a:srgbClr val="C55A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058" marR="8058" marT="8058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u="none" strike="noStrike" dirty="0">
                          <a:effectLst/>
                        </a:rPr>
                        <a:t>8,5</a:t>
                      </a:r>
                      <a:endParaRPr lang="pt-BR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058" marR="8058" marT="8058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332115278"/>
                  </a:ext>
                </a:extLst>
              </a:tr>
              <a:tr h="175698">
                <a:tc>
                  <a:txBody>
                    <a:bodyPr/>
                    <a:lstStyle/>
                    <a:p>
                      <a:pPr algn="ctr" fontAlgn="b"/>
                      <a:r>
                        <a:rPr lang="pt-BR" sz="900" b="1" u="none" strike="noStrike" dirty="0">
                          <a:solidFill>
                            <a:srgbClr val="C55A00"/>
                          </a:solidFill>
                          <a:effectLst/>
                        </a:rPr>
                        <a:t>PB</a:t>
                      </a:r>
                      <a:endParaRPr lang="pt-BR" sz="900" b="1" i="0" u="none" strike="noStrike" dirty="0">
                        <a:solidFill>
                          <a:srgbClr val="C55A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058" marR="8058" marT="8058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u="none" strike="noStrike" dirty="0">
                          <a:effectLst/>
                        </a:rPr>
                        <a:t>8,5</a:t>
                      </a:r>
                      <a:endParaRPr lang="pt-BR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058" marR="8058" marT="8058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2208593916"/>
                  </a:ext>
                </a:extLst>
              </a:tr>
              <a:tr h="175698">
                <a:tc>
                  <a:txBody>
                    <a:bodyPr/>
                    <a:lstStyle/>
                    <a:p>
                      <a:pPr algn="ctr" fontAlgn="b"/>
                      <a:r>
                        <a:rPr lang="pt-BR" sz="900" b="1" u="none" strike="noStrike" dirty="0">
                          <a:solidFill>
                            <a:srgbClr val="C55A00"/>
                          </a:solidFill>
                          <a:effectLst/>
                        </a:rPr>
                        <a:t>MA</a:t>
                      </a:r>
                      <a:endParaRPr lang="pt-BR" sz="900" b="1" i="0" u="none" strike="noStrike" dirty="0">
                        <a:solidFill>
                          <a:srgbClr val="C55A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058" marR="8058" marT="8058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u="none" strike="noStrike" dirty="0">
                          <a:effectLst/>
                        </a:rPr>
                        <a:t>8,5</a:t>
                      </a:r>
                      <a:endParaRPr lang="pt-BR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058" marR="8058" marT="8058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3728503447"/>
                  </a:ext>
                </a:extLst>
              </a:tr>
              <a:tr h="175698">
                <a:tc>
                  <a:txBody>
                    <a:bodyPr/>
                    <a:lstStyle/>
                    <a:p>
                      <a:pPr algn="ctr" fontAlgn="b"/>
                      <a:r>
                        <a:rPr lang="pt-BR" sz="900" b="1" u="none" strike="noStrike" dirty="0">
                          <a:solidFill>
                            <a:srgbClr val="C55A00"/>
                          </a:solidFill>
                          <a:effectLst/>
                        </a:rPr>
                        <a:t>TO</a:t>
                      </a:r>
                      <a:endParaRPr lang="pt-BR" sz="900" b="1" i="0" u="none" strike="noStrike" dirty="0">
                        <a:solidFill>
                          <a:srgbClr val="C55A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058" marR="8058" marT="8058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u="none" strike="noStrike" dirty="0">
                          <a:effectLst/>
                        </a:rPr>
                        <a:t>8,5</a:t>
                      </a:r>
                      <a:endParaRPr lang="pt-BR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058" marR="8058" marT="8058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2866710861"/>
                  </a:ext>
                </a:extLst>
              </a:tr>
              <a:tr h="175698">
                <a:tc>
                  <a:txBody>
                    <a:bodyPr/>
                    <a:lstStyle/>
                    <a:p>
                      <a:pPr algn="ctr" fontAlgn="b"/>
                      <a:r>
                        <a:rPr lang="pt-BR" sz="900" b="1" u="none" strike="noStrike" dirty="0">
                          <a:solidFill>
                            <a:srgbClr val="C55A00"/>
                          </a:solidFill>
                          <a:effectLst/>
                        </a:rPr>
                        <a:t>RJ</a:t>
                      </a:r>
                      <a:endParaRPr lang="pt-BR" sz="900" b="1" i="0" u="none" strike="noStrike" dirty="0">
                        <a:solidFill>
                          <a:srgbClr val="C55A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058" marR="8058" marT="8058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u="none" strike="noStrike" dirty="0">
                          <a:effectLst/>
                        </a:rPr>
                        <a:t>8,4</a:t>
                      </a:r>
                      <a:endParaRPr lang="pt-BR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058" marR="8058" marT="8058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2064489597"/>
                  </a:ext>
                </a:extLst>
              </a:tr>
              <a:tr h="175698">
                <a:tc>
                  <a:txBody>
                    <a:bodyPr/>
                    <a:lstStyle/>
                    <a:p>
                      <a:pPr algn="ctr" fontAlgn="b"/>
                      <a:r>
                        <a:rPr lang="pt-BR" sz="900" b="1" u="none" strike="noStrike" dirty="0">
                          <a:solidFill>
                            <a:srgbClr val="C55A00"/>
                          </a:solidFill>
                          <a:effectLst/>
                        </a:rPr>
                        <a:t>MG</a:t>
                      </a:r>
                      <a:endParaRPr lang="pt-BR" sz="900" b="1" i="0" u="none" strike="noStrike" dirty="0">
                        <a:solidFill>
                          <a:srgbClr val="C55A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058" marR="8058" marT="8058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u="none" strike="noStrike" dirty="0">
                          <a:effectLst/>
                        </a:rPr>
                        <a:t>8,4</a:t>
                      </a:r>
                      <a:endParaRPr lang="pt-BR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058" marR="8058" marT="8058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592609367"/>
                  </a:ext>
                </a:extLst>
              </a:tr>
              <a:tr h="175698">
                <a:tc>
                  <a:txBody>
                    <a:bodyPr/>
                    <a:lstStyle/>
                    <a:p>
                      <a:pPr algn="ctr" fontAlgn="b"/>
                      <a:r>
                        <a:rPr lang="pt-BR" sz="900" b="1" u="none" strike="noStrike" dirty="0">
                          <a:solidFill>
                            <a:srgbClr val="C55A00"/>
                          </a:solidFill>
                          <a:effectLst/>
                        </a:rPr>
                        <a:t>ES</a:t>
                      </a:r>
                      <a:endParaRPr lang="pt-BR" sz="900" b="1" i="0" u="none" strike="noStrike" dirty="0">
                        <a:solidFill>
                          <a:srgbClr val="C55A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058" marR="8058" marT="8058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u="none" strike="noStrike" dirty="0">
                          <a:effectLst/>
                        </a:rPr>
                        <a:t>8,4</a:t>
                      </a:r>
                      <a:endParaRPr lang="pt-BR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058" marR="8058" marT="8058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346262611"/>
                  </a:ext>
                </a:extLst>
              </a:tr>
              <a:tr h="175698">
                <a:tc>
                  <a:txBody>
                    <a:bodyPr/>
                    <a:lstStyle/>
                    <a:p>
                      <a:pPr algn="ctr" fontAlgn="b"/>
                      <a:r>
                        <a:rPr lang="pt-BR" sz="900" b="1" u="none" strike="noStrike" dirty="0">
                          <a:solidFill>
                            <a:srgbClr val="C55A00"/>
                          </a:solidFill>
                          <a:effectLst/>
                        </a:rPr>
                        <a:t>MS</a:t>
                      </a:r>
                      <a:endParaRPr lang="pt-BR" sz="900" b="1" i="0" u="none" strike="noStrike" dirty="0">
                        <a:solidFill>
                          <a:srgbClr val="C55A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058" marR="8058" marT="8058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u="none" strike="noStrike" dirty="0">
                          <a:effectLst/>
                        </a:rPr>
                        <a:t>8,4</a:t>
                      </a:r>
                      <a:endParaRPr lang="pt-BR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058" marR="8058" marT="8058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4276861497"/>
                  </a:ext>
                </a:extLst>
              </a:tr>
              <a:tr h="175698">
                <a:tc>
                  <a:txBody>
                    <a:bodyPr/>
                    <a:lstStyle/>
                    <a:p>
                      <a:pPr algn="ctr" fontAlgn="b"/>
                      <a:r>
                        <a:rPr lang="pt-BR" sz="900" b="1" u="none" strike="noStrike" dirty="0">
                          <a:solidFill>
                            <a:srgbClr val="C55A00"/>
                          </a:solidFill>
                          <a:effectLst/>
                        </a:rPr>
                        <a:t>AM</a:t>
                      </a:r>
                      <a:endParaRPr lang="pt-BR" sz="900" b="1" i="0" u="none" strike="noStrike" dirty="0">
                        <a:solidFill>
                          <a:srgbClr val="C55A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058" marR="8058" marT="8058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u="none" strike="noStrike" dirty="0">
                          <a:effectLst/>
                        </a:rPr>
                        <a:t>8,4</a:t>
                      </a:r>
                      <a:endParaRPr lang="pt-BR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058" marR="8058" marT="8058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716263685"/>
                  </a:ext>
                </a:extLst>
              </a:tr>
              <a:tr h="175698">
                <a:tc>
                  <a:txBody>
                    <a:bodyPr/>
                    <a:lstStyle/>
                    <a:p>
                      <a:pPr algn="ctr" fontAlgn="b"/>
                      <a:r>
                        <a:rPr lang="pt-BR" sz="900" b="1" u="none" strike="noStrike" dirty="0">
                          <a:solidFill>
                            <a:srgbClr val="C55A00"/>
                          </a:solidFill>
                          <a:effectLst/>
                        </a:rPr>
                        <a:t>RR</a:t>
                      </a:r>
                      <a:endParaRPr lang="pt-BR" sz="900" b="1" i="0" u="none" strike="noStrike" dirty="0">
                        <a:solidFill>
                          <a:srgbClr val="C55A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058" marR="8058" marT="8058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u="none" strike="noStrike" dirty="0">
                          <a:effectLst/>
                        </a:rPr>
                        <a:t>8,4</a:t>
                      </a:r>
                      <a:endParaRPr lang="pt-BR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058" marR="8058" marT="8058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3910454795"/>
                  </a:ext>
                </a:extLst>
              </a:tr>
              <a:tr h="175698">
                <a:tc>
                  <a:txBody>
                    <a:bodyPr/>
                    <a:lstStyle/>
                    <a:p>
                      <a:pPr algn="ctr" fontAlgn="b"/>
                      <a:r>
                        <a:rPr lang="pt-BR" sz="900" b="1" u="none" strike="noStrike" dirty="0">
                          <a:solidFill>
                            <a:srgbClr val="C55A00"/>
                          </a:solidFill>
                          <a:effectLst/>
                        </a:rPr>
                        <a:t>SP</a:t>
                      </a:r>
                      <a:endParaRPr lang="pt-BR" sz="900" b="1" i="0" u="none" strike="noStrike" dirty="0">
                        <a:solidFill>
                          <a:srgbClr val="C55A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058" marR="8058" marT="8058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u="none" strike="noStrike" dirty="0">
                          <a:effectLst/>
                        </a:rPr>
                        <a:t>8,3</a:t>
                      </a:r>
                      <a:endParaRPr lang="pt-BR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058" marR="8058" marT="8058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373538941"/>
                  </a:ext>
                </a:extLst>
              </a:tr>
              <a:tr h="175698">
                <a:tc>
                  <a:txBody>
                    <a:bodyPr/>
                    <a:lstStyle/>
                    <a:p>
                      <a:pPr algn="ctr" fontAlgn="b"/>
                      <a:r>
                        <a:rPr lang="pt-BR" sz="900" b="1" u="none" strike="noStrike" dirty="0">
                          <a:solidFill>
                            <a:srgbClr val="C55A00"/>
                          </a:solidFill>
                          <a:effectLst/>
                        </a:rPr>
                        <a:t>AC</a:t>
                      </a:r>
                      <a:endParaRPr lang="pt-BR" sz="900" b="1" i="0" u="none" strike="noStrike" dirty="0">
                        <a:solidFill>
                          <a:srgbClr val="C55A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058" marR="8058" marT="8058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u="none" strike="noStrike" dirty="0">
                          <a:effectLst/>
                        </a:rPr>
                        <a:t>8,3</a:t>
                      </a:r>
                      <a:endParaRPr lang="pt-BR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058" marR="8058" marT="8058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3152044696"/>
                  </a:ext>
                </a:extLst>
              </a:tr>
              <a:tr h="175698">
                <a:tc>
                  <a:txBody>
                    <a:bodyPr/>
                    <a:lstStyle/>
                    <a:p>
                      <a:pPr algn="ctr" fontAlgn="b"/>
                      <a:r>
                        <a:rPr lang="pt-BR" sz="900" b="1" u="none" strike="noStrike" dirty="0">
                          <a:solidFill>
                            <a:srgbClr val="C55A00"/>
                          </a:solidFill>
                          <a:effectLst/>
                        </a:rPr>
                        <a:t>RS</a:t>
                      </a:r>
                      <a:endParaRPr lang="pt-BR" sz="900" b="1" i="0" u="none" strike="noStrike" dirty="0">
                        <a:solidFill>
                          <a:srgbClr val="C55A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058" marR="8058" marT="8058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u="none" strike="noStrike" dirty="0">
                          <a:effectLst/>
                        </a:rPr>
                        <a:t>8,2</a:t>
                      </a:r>
                      <a:endParaRPr lang="pt-BR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058" marR="8058" marT="8058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811216576"/>
                  </a:ext>
                </a:extLst>
              </a:tr>
              <a:tr h="175698">
                <a:tc>
                  <a:txBody>
                    <a:bodyPr/>
                    <a:lstStyle/>
                    <a:p>
                      <a:pPr algn="ctr" fontAlgn="b"/>
                      <a:r>
                        <a:rPr lang="pt-BR" sz="900" b="1" u="none" strike="noStrike" dirty="0">
                          <a:solidFill>
                            <a:srgbClr val="C55A00"/>
                          </a:solidFill>
                          <a:effectLst/>
                        </a:rPr>
                        <a:t>PR</a:t>
                      </a:r>
                      <a:endParaRPr lang="pt-BR" sz="900" b="1" i="0" u="none" strike="noStrike" dirty="0">
                        <a:solidFill>
                          <a:srgbClr val="C55A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058" marR="8058" marT="8058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u="none" strike="noStrike" dirty="0">
                          <a:effectLst/>
                        </a:rPr>
                        <a:t>8,2</a:t>
                      </a:r>
                      <a:endParaRPr lang="pt-BR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058" marR="8058" marT="8058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4155480641"/>
                  </a:ext>
                </a:extLst>
              </a:tr>
              <a:tr h="175698">
                <a:tc>
                  <a:txBody>
                    <a:bodyPr/>
                    <a:lstStyle/>
                    <a:p>
                      <a:pPr algn="ctr" fontAlgn="b"/>
                      <a:r>
                        <a:rPr lang="pt-BR" sz="900" b="1" u="none" strike="noStrike" dirty="0">
                          <a:solidFill>
                            <a:srgbClr val="C55A00"/>
                          </a:solidFill>
                          <a:effectLst/>
                        </a:rPr>
                        <a:t>BA</a:t>
                      </a:r>
                      <a:endParaRPr lang="pt-BR" sz="900" b="1" i="0" u="none" strike="noStrike" dirty="0">
                        <a:solidFill>
                          <a:srgbClr val="C55A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058" marR="8058" marT="8058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u="none" strike="noStrike" dirty="0">
                          <a:effectLst/>
                        </a:rPr>
                        <a:t>8,2</a:t>
                      </a:r>
                      <a:endParaRPr lang="pt-BR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058" marR="8058" marT="8058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795445220"/>
                  </a:ext>
                </a:extLst>
              </a:tr>
              <a:tr h="175698">
                <a:tc>
                  <a:txBody>
                    <a:bodyPr/>
                    <a:lstStyle/>
                    <a:p>
                      <a:pPr algn="ctr" fontAlgn="b"/>
                      <a:r>
                        <a:rPr lang="pt-BR" sz="900" b="1" u="none" strike="noStrike" dirty="0">
                          <a:solidFill>
                            <a:srgbClr val="C55A00"/>
                          </a:solidFill>
                          <a:effectLst/>
                        </a:rPr>
                        <a:t>RO</a:t>
                      </a:r>
                      <a:endParaRPr lang="pt-BR" sz="900" b="1" i="0" u="none" strike="noStrike" dirty="0">
                        <a:solidFill>
                          <a:srgbClr val="C55A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058" marR="8058" marT="8058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u="none" strike="noStrike" dirty="0">
                          <a:effectLst/>
                        </a:rPr>
                        <a:t>8,2</a:t>
                      </a:r>
                      <a:endParaRPr lang="pt-BR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058" marR="8058" marT="8058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591737115"/>
                  </a:ext>
                </a:extLst>
              </a:tr>
              <a:tr h="175698">
                <a:tc>
                  <a:txBody>
                    <a:bodyPr/>
                    <a:lstStyle/>
                    <a:p>
                      <a:pPr algn="ctr" fontAlgn="b"/>
                      <a:r>
                        <a:rPr lang="pt-BR" sz="900" b="1" u="none" strike="noStrike" dirty="0">
                          <a:solidFill>
                            <a:srgbClr val="C55A00"/>
                          </a:solidFill>
                          <a:effectLst/>
                        </a:rPr>
                        <a:t>DF</a:t>
                      </a:r>
                      <a:endParaRPr lang="pt-BR" sz="900" b="1" i="0" u="none" strike="noStrike" dirty="0">
                        <a:solidFill>
                          <a:srgbClr val="C55A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058" marR="8058" marT="8058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u="none" strike="noStrike" dirty="0">
                          <a:effectLst/>
                        </a:rPr>
                        <a:t>8,1</a:t>
                      </a:r>
                      <a:endParaRPr lang="pt-BR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058" marR="8058" marT="8058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3965767937"/>
                  </a:ext>
                </a:extLst>
              </a:tr>
              <a:tr h="175698">
                <a:tc>
                  <a:txBody>
                    <a:bodyPr/>
                    <a:lstStyle/>
                    <a:p>
                      <a:pPr algn="ctr" fontAlgn="b"/>
                      <a:r>
                        <a:rPr lang="pt-BR" sz="900" b="1" u="none" strike="noStrike" dirty="0">
                          <a:solidFill>
                            <a:srgbClr val="C55A00"/>
                          </a:solidFill>
                          <a:effectLst/>
                        </a:rPr>
                        <a:t>MT</a:t>
                      </a:r>
                      <a:endParaRPr lang="pt-BR" sz="900" b="1" i="0" u="none" strike="noStrike" dirty="0">
                        <a:solidFill>
                          <a:srgbClr val="C55A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058" marR="8058" marT="8058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u="none" strike="noStrike" dirty="0">
                          <a:effectLst/>
                        </a:rPr>
                        <a:t>8,1</a:t>
                      </a:r>
                      <a:endParaRPr lang="pt-BR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058" marR="8058" marT="8058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754043608"/>
                  </a:ext>
                </a:extLst>
              </a:tr>
              <a:tr h="175698">
                <a:tc>
                  <a:txBody>
                    <a:bodyPr/>
                    <a:lstStyle/>
                    <a:p>
                      <a:pPr algn="ctr" fontAlgn="b"/>
                      <a:r>
                        <a:rPr lang="pt-BR" sz="900" b="1" u="none" strike="noStrike" dirty="0">
                          <a:solidFill>
                            <a:srgbClr val="C55A00"/>
                          </a:solidFill>
                          <a:effectLst/>
                        </a:rPr>
                        <a:t>SC</a:t>
                      </a:r>
                      <a:endParaRPr lang="pt-BR" sz="900" b="1" i="0" u="none" strike="noStrike" dirty="0">
                        <a:solidFill>
                          <a:srgbClr val="C55A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058" marR="8058" marT="8058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u="none" strike="noStrike" dirty="0">
                          <a:effectLst/>
                        </a:rPr>
                        <a:t>7,8</a:t>
                      </a:r>
                      <a:endParaRPr lang="pt-BR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058" marR="8058" marT="8058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2810165543"/>
                  </a:ext>
                </a:extLst>
              </a:tr>
            </a:tbl>
          </a:graphicData>
        </a:graphic>
      </p:graphicFrame>
      <p:graphicFrame>
        <p:nvGraphicFramePr>
          <p:cNvPr id="87" name="Tabela 8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210740747"/>
              </p:ext>
            </p:extLst>
          </p:nvPr>
        </p:nvGraphicFramePr>
        <p:xfrm>
          <a:off x="282637" y="4756915"/>
          <a:ext cx="10526841" cy="807798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89883">
                  <a:extLst>
                    <a:ext uri="{9D8B030D-6E8A-4147-A177-3AD203B41FA5}">
                      <a16:colId xmlns:a16="http://schemas.microsoft.com/office/drawing/2014/main" xmlns="" val="3415829805"/>
                    </a:ext>
                  </a:extLst>
                </a:gridCol>
                <a:gridCol w="389883">
                  <a:extLst>
                    <a:ext uri="{9D8B030D-6E8A-4147-A177-3AD203B41FA5}">
                      <a16:colId xmlns:a16="http://schemas.microsoft.com/office/drawing/2014/main" xmlns="" val="1778672223"/>
                    </a:ext>
                  </a:extLst>
                </a:gridCol>
                <a:gridCol w="389883">
                  <a:extLst>
                    <a:ext uri="{9D8B030D-6E8A-4147-A177-3AD203B41FA5}">
                      <a16:colId xmlns:a16="http://schemas.microsoft.com/office/drawing/2014/main" xmlns="" val="20003"/>
                    </a:ext>
                  </a:extLst>
                </a:gridCol>
                <a:gridCol w="389883">
                  <a:extLst>
                    <a:ext uri="{9D8B030D-6E8A-4147-A177-3AD203B41FA5}">
                      <a16:colId xmlns:a16="http://schemas.microsoft.com/office/drawing/2014/main" xmlns="" val="20004"/>
                    </a:ext>
                  </a:extLst>
                </a:gridCol>
                <a:gridCol w="389883">
                  <a:extLst>
                    <a:ext uri="{9D8B030D-6E8A-4147-A177-3AD203B41FA5}">
                      <a16:colId xmlns:a16="http://schemas.microsoft.com/office/drawing/2014/main" xmlns="" val="20005"/>
                    </a:ext>
                  </a:extLst>
                </a:gridCol>
                <a:gridCol w="389883">
                  <a:extLst>
                    <a:ext uri="{9D8B030D-6E8A-4147-A177-3AD203B41FA5}">
                      <a16:colId xmlns:a16="http://schemas.microsoft.com/office/drawing/2014/main" xmlns="" val="20006"/>
                    </a:ext>
                  </a:extLst>
                </a:gridCol>
                <a:gridCol w="389883">
                  <a:extLst>
                    <a:ext uri="{9D8B030D-6E8A-4147-A177-3AD203B41FA5}">
                      <a16:colId xmlns:a16="http://schemas.microsoft.com/office/drawing/2014/main" xmlns="" val="20007"/>
                    </a:ext>
                  </a:extLst>
                </a:gridCol>
                <a:gridCol w="389883">
                  <a:extLst>
                    <a:ext uri="{9D8B030D-6E8A-4147-A177-3AD203B41FA5}">
                      <a16:colId xmlns:a16="http://schemas.microsoft.com/office/drawing/2014/main" xmlns="" val="20008"/>
                    </a:ext>
                  </a:extLst>
                </a:gridCol>
                <a:gridCol w="389883">
                  <a:extLst>
                    <a:ext uri="{9D8B030D-6E8A-4147-A177-3AD203B41FA5}">
                      <a16:colId xmlns:a16="http://schemas.microsoft.com/office/drawing/2014/main" xmlns="" val="20009"/>
                    </a:ext>
                  </a:extLst>
                </a:gridCol>
                <a:gridCol w="389883">
                  <a:extLst>
                    <a:ext uri="{9D8B030D-6E8A-4147-A177-3AD203B41FA5}">
                      <a16:colId xmlns:a16="http://schemas.microsoft.com/office/drawing/2014/main" xmlns="" val="20010"/>
                    </a:ext>
                  </a:extLst>
                </a:gridCol>
                <a:gridCol w="389883">
                  <a:extLst>
                    <a:ext uri="{9D8B030D-6E8A-4147-A177-3AD203B41FA5}">
                      <a16:colId xmlns:a16="http://schemas.microsoft.com/office/drawing/2014/main" xmlns="" val="20011"/>
                    </a:ext>
                  </a:extLst>
                </a:gridCol>
                <a:gridCol w="389883">
                  <a:extLst>
                    <a:ext uri="{9D8B030D-6E8A-4147-A177-3AD203B41FA5}">
                      <a16:colId xmlns:a16="http://schemas.microsoft.com/office/drawing/2014/main" xmlns="" val="20012"/>
                    </a:ext>
                  </a:extLst>
                </a:gridCol>
                <a:gridCol w="389883">
                  <a:extLst>
                    <a:ext uri="{9D8B030D-6E8A-4147-A177-3AD203B41FA5}">
                      <a16:colId xmlns:a16="http://schemas.microsoft.com/office/drawing/2014/main" xmlns="" val="20013"/>
                    </a:ext>
                  </a:extLst>
                </a:gridCol>
                <a:gridCol w="389883">
                  <a:extLst>
                    <a:ext uri="{9D8B030D-6E8A-4147-A177-3AD203B41FA5}">
                      <a16:colId xmlns:a16="http://schemas.microsoft.com/office/drawing/2014/main" xmlns="" val="20014"/>
                    </a:ext>
                  </a:extLst>
                </a:gridCol>
                <a:gridCol w="389883">
                  <a:extLst>
                    <a:ext uri="{9D8B030D-6E8A-4147-A177-3AD203B41FA5}">
                      <a16:colId xmlns:a16="http://schemas.microsoft.com/office/drawing/2014/main" xmlns="" val="20015"/>
                    </a:ext>
                  </a:extLst>
                </a:gridCol>
                <a:gridCol w="389883">
                  <a:extLst>
                    <a:ext uri="{9D8B030D-6E8A-4147-A177-3AD203B41FA5}">
                      <a16:colId xmlns:a16="http://schemas.microsoft.com/office/drawing/2014/main" xmlns="" val="20016"/>
                    </a:ext>
                  </a:extLst>
                </a:gridCol>
                <a:gridCol w="389883">
                  <a:extLst>
                    <a:ext uri="{9D8B030D-6E8A-4147-A177-3AD203B41FA5}">
                      <a16:colId xmlns:a16="http://schemas.microsoft.com/office/drawing/2014/main" xmlns="" val="20017"/>
                    </a:ext>
                  </a:extLst>
                </a:gridCol>
                <a:gridCol w="389883">
                  <a:extLst>
                    <a:ext uri="{9D8B030D-6E8A-4147-A177-3AD203B41FA5}">
                      <a16:colId xmlns:a16="http://schemas.microsoft.com/office/drawing/2014/main" xmlns="" val="20018"/>
                    </a:ext>
                  </a:extLst>
                </a:gridCol>
                <a:gridCol w="389883">
                  <a:extLst>
                    <a:ext uri="{9D8B030D-6E8A-4147-A177-3AD203B41FA5}">
                      <a16:colId xmlns:a16="http://schemas.microsoft.com/office/drawing/2014/main" xmlns="" val="20019"/>
                    </a:ext>
                  </a:extLst>
                </a:gridCol>
                <a:gridCol w="389883">
                  <a:extLst>
                    <a:ext uri="{9D8B030D-6E8A-4147-A177-3AD203B41FA5}">
                      <a16:colId xmlns:a16="http://schemas.microsoft.com/office/drawing/2014/main" xmlns="" val="20020"/>
                    </a:ext>
                  </a:extLst>
                </a:gridCol>
                <a:gridCol w="389883">
                  <a:extLst>
                    <a:ext uri="{9D8B030D-6E8A-4147-A177-3AD203B41FA5}">
                      <a16:colId xmlns:a16="http://schemas.microsoft.com/office/drawing/2014/main" xmlns="" val="20021"/>
                    </a:ext>
                  </a:extLst>
                </a:gridCol>
                <a:gridCol w="389883">
                  <a:extLst>
                    <a:ext uri="{9D8B030D-6E8A-4147-A177-3AD203B41FA5}">
                      <a16:colId xmlns:a16="http://schemas.microsoft.com/office/drawing/2014/main" xmlns="" val="20022"/>
                    </a:ext>
                  </a:extLst>
                </a:gridCol>
                <a:gridCol w="389883">
                  <a:extLst>
                    <a:ext uri="{9D8B030D-6E8A-4147-A177-3AD203B41FA5}">
                      <a16:colId xmlns:a16="http://schemas.microsoft.com/office/drawing/2014/main" xmlns="" val="20023"/>
                    </a:ext>
                  </a:extLst>
                </a:gridCol>
                <a:gridCol w="389883">
                  <a:extLst>
                    <a:ext uri="{9D8B030D-6E8A-4147-A177-3AD203B41FA5}">
                      <a16:colId xmlns:a16="http://schemas.microsoft.com/office/drawing/2014/main" xmlns="" val="20024"/>
                    </a:ext>
                  </a:extLst>
                </a:gridCol>
                <a:gridCol w="389883">
                  <a:extLst>
                    <a:ext uri="{9D8B030D-6E8A-4147-A177-3AD203B41FA5}">
                      <a16:colId xmlns:a16="http://schemas.microsoft.com/office/drawing/2014/main" xmlns="" val="20025"/>
                    </a:ext>
                  </a:extLst>
                </a:gridCol>
                <a:gridCol w="389883">
                  <a:extLst>
                    <a:ext uri="{9D8B030D-6E8A-4147-A177-3AD203B41FA5}">
                      <a16:colId xmlns:a16="http://schemas.microsoft.com/office/drawing/2014/main" xmlns="" val="20026"/>
                    </a:ext>
                  </a:extLst>
                </a:gridCol>
                <a:gridCol w="389883">
                  <a:extLst>
                    <a:ext uri="{9D8B030D-6E8A-4147-A177-3AD203B41FA5}">
                      <a16:colId xmlns:a16="http://schemas.microsoft.com/office/drawing/2014/main" xmlns="" val="20027"/>
                    </a:ext>
                  </a:extLst>
                </a:gridCol>
              </a:tblGrid>
              <a:tr h="460442"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RS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PR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SC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RJ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MG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ES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SP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GO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MS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DF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MT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PE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CE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PI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AL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SE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RN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PB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MA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BA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PA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AP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TO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AM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RR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AC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RO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4138943772"/>
                  </a:ext>
                </a:extLst>
              </a:tr>
              <a:tr h="347356">
                <a:tc>
                  <a:txBody>
                    <a:bodyPr/>
                    <a:lstStyle/>
                    <a:p>
                      <a:pPr algn="ctr" fontAlgn="b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606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592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386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562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609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390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613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412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390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414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401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410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410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397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388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393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398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409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900" b="0" i="0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381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407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377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320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371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367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357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385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377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769014681"/>
                  </a:ext>
                </a:extLst>
              </a:tr>
            </a:tbl>
          </a:graphicData>
        </a:graphic>
      </p:graphicFrame>
      <p:graphicFrame>
        <p:nvGraphicFramePr>
          <p:cNvPr id="10" name="Gráfico 9"/>
          <p:cNvGraphicFramePr/>
          <p:nvPr>
            <p:extLst>
              <p:ext uri="{D42A27DB-BD31-4B8C-83A1-F6EECF244321}">
                <p14:modId xmlns:p14="http://schemas.microsoft.com/office/powerpoint/2010/main" val="2770485565"/>
              </p:ext>
            </p:extLst>
          </p:nvPr>
        </p:nvGraphicFramePr>
        <p:xfrm>
          <a:off x="146562" y="2352675"/>
          <a:ext cx="10773497" cy="251815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pSp>
        <p:nvGrpSpPr>
          <p:cNvPr id="15" name="ordem decrescente"/>
          <p:cNvGrpSpPr/>
          <p:nvPr/>
        </p:nvGrpSpPr>
        <p:grpSpPr>
          <a:xfrm>
            <a:off x="10920059" y="427055"/>
            <a:ext cx="1017842" cy="808343"/>
            <a:chOff x="10920059" y="427055"/>
            <a:chExt cx="1017842" cy="808343"/>
          </a:xfrm>
        </p:grpSpPr>
        <p:sp>
          <p:nvSpPr>
            <p:cNvPr id="11" name="CaixaDeTexto 10"/>
            <p:cNvSpPr txBox="1"/>
            <p:nvPr/>
          </p:nvSpPr>
          <p:spPr>
            <a:xfrm>
              <a:off x="10920059" y="804511"/>
              <a:ext cx="1017842" cy="43088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pt-BR" sz="1100" b="1" dirty="0">
                  <a:solidFill>
                    <a:schemeClr val="accent2">
                      <a:lumMod val="75000"/>
                    </a:schemeClr>
                  </a:solidFill>
                </a:rPr>
                <a:t>ver em ordem decrescente</a:t>
              </a:r>
            </a:p>
          </p:txBody>
        </p:sp>
        <p:grpSp>
          <p:nvGrpSpPr>
            <p:cNvPr id="14" name="Grupo 13"/>
            <p:cNvGrpSpPr/>
            <p:nvPr/>
          </p:nvGrpSpPr>
          <p:grpSpPr>
            <a:xfrm>
              <a:off x="10996263" y="427055"/>
              <a:ext cx="362471" cy="415499"/>
              <a:chOff x="7809980" y="654571"/>
              <a:chExt cx="362471" cy="415499"/>
            </a:xfrm>
          </p:grpSpPr>
          <p:sp>
            <p:nvSpPr>
              <p:cNvPr id="13" name="Elipse 12"/>
              <p:cNvSpPr/>
              <p:nvPr/>
            </p:nvSpPr>
            <p:spPr>
              <a:xfrm>
                <a:off x="7809980" y="713813"/>
                <a:ext cx="341040" cy="341040"/>
              </a:xfrm>
              <a:prstGeom prst="ellipse">
                <a:avLst/>
              </a:prstGeom>
              <a:solidFill>
                <a:schemeClr val="accent2"/>
              </a:solidFill>
              <a:ln>
                <a:solidFill>
                  <a:schemeClr val="accent4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88" name="CaixaDeTexto 87"/>
              <p:cNvSpPr txBox="1"/>
              <p:nvPr/>
            </p:nvSpPr>
            <p:spPr>
              <a:xfrm>
                <a:off x="7880350" y="654571"/>
                <a:ext cx="243476" cy="30777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pt-BR" sz="1400" b="1" dirty="0">
                    <a:solidFill>
                      <a:srgbClr val="FEE794"/>
                    </a:solidFill>
                  </a:rPr>
                  <a:t>2</a:t>
                </a:r>
              </a:p>
            </p:txBody>
          </p:sp>
          <p:sp>
            <p:nvSpPr>
              <p:cNvPr id="12" name="Seta para baixo 11"/>
              <p:cNvSpPr/>
              <p:nvPr/>
            </p:nvSpPr>
            <p:spPr>
              <a:xfrm>
                <a:off x="7880350" y="783432"/>
                <a:ext cx="100150" cy="223838"/>
              </a:xfrm>
              <a:prstGeom prst="downArrow">
                <a:avLst>
                  <a:gd name="adj1" fmla="val 37501"/>
                  <a:gd name="adj2" fmla="val 95834"/>
                </a:avLst>
              </a:pr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89" name="CaixaDeTexto 88"/>
              <p:cNvSpPr txBox="1"/>
              <p:nvPr/>
            </p:nvSpPr>
            <p:spPr>
              <a:xfrm>
                <a:off x="7928975" y="808460"/>
                <a:ext cx="243476" cy="26161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pt-BR" sz="1100" b="1" dirty="0">
                    <a:solidFill>
                      <a:srgbClr val="FEE794"/>
                    </a:solidFill>
                  </a:rPr>
                  <a:t>1</a:t>
                </a: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26527804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21" restart="whenNotActive" fill="hold" evtFilter="cancelBubble" nodeType="interactiveSeq">
                <p:stCondLst>
                  <p:cond evt="onClick" delay="0">
                    <p:tgtEl>
                      <p:spTgt spid="1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2" fill="hold">
                      <p:stCondLst>
                        <p:cond delay="0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6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0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"/>
                  </p:tgtEl>
                </p:cond>
              </p:nextCondLst>
            </p:seq>
          </p:childTnLst>
        </p:cTn>
      </p:par>
    </p:tnLst>
    <p:bldLst>
      <p:bldP spid="86" grpId="0"/>
      <p:bldGraphic spid="10" grpId="0">
        <p:bldAsOne/>
      </p:bldGraphic>
    </p:bld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" name="CaixaDeTexto 42"/>
          <p:cNvSpPr txBox="1"/>
          <p:nvPr/>
        </p:nvSpPr>
        <p:spPr>
          <a:xfrm>
            <a:off x="420689" y="224659"/>
            <a:ext cx="4494211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2800" b="1" dirty="0">
                <a:solidFill>
                  <a:schemeClr val="accent2">
                    <a:lumMod val="75000"/>
                  </a:schemeClr>
                </a:solidFill>
              </a:rPr>
              <a:t>imagem</a:t>
            </a:r>
            <a:endParaRPr lang="pt-BR" sz="2800" dirty="0">
              <a:solidFill>
                <a:schemeClr val="accent2">
                  <a:lumMod val="75000"/>
                </a:schemeClr>
              </a:solidFill>
            </a:endParaRPr>
          </a:p>
        </p:txBody>
      </p:sp>
      <p:grpSp>
        <p:nvGrpSpPr>
          <p:cNvPr id="44" name="Group 4"/>
          <p:cNvGrpSpPr>
            <a:grpSpLocks noChangeAspect="1"/>
          </p:cNvGrpSpPr>
          <p:nvPr/>
        </p:nvGrpSpPr>
        <p:grpSpPr bwMode="auto">
          <a:xfrm>
            <a:off x="717552" y="6456363"/>
            <a:ext cx="217488" cy="304800"/>
            <a:chOff x="452" y="4067"/>
            <a:chExt cx="137" cy="192"/>
          </a:xfrm>
        </p:grpSpPr>
        <p:sp>
          <p:nvSpPr>
            <p:cNvPr id="45" name="Freeform 5"/>
            <p:cNvSpPr>
              <a:spLocks/>
            </p:cNvSpPr>
            <p:nvPr/>
          </p:nvSpPr>
          <p:spPr bwMode="auto">
            <a:xfrm>
              <a:off x="472" y="4077"/>
              <a:ext cx="117" cy="182"/>
            </a:xfrm>
            <a:custGeom>
              <a:avLst/>
              <a:gdLst>
                <a:gd name="T0" fmla="*/ 125 w 125"/>
                <a:gd name="T1" fmla="*/ 47 h 194"/>
                <a:gd name="T2" fmla="*/ 63 w 125"/>
                <a:gd name="T3" fmla="*/ 0 h 194"/>
                <a:gd name="T4" fmla="*/ 0 w 125"/>
                <a:gd name="T5" fmla="*/ 64 h 194"/>
                <a:gd name="T6" fmla="*/ 7 w 125"/>
                <a:gd name="T7" fmla="*/ 88 h 194"/>
                <a:gd name="T8" fmla="*/ 57 w 125"/>
                <a:gd name="T9" fmla="*/ 188 h 194"/>
                <a:gd name="T10" fmla="*/ 70 w 125"/>
                <a:gd name="T11" fmla="*/ 188 h 194"/>
                <a:gd name="T12" fmla="*/ 120 w 125"/>
                <a:gd name="T13" fmla="*/ 88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5" h="194">
                  <a:moveTo>
                    <a:pt x="125" y="47"/>
                  </a:moveTo>
                  <a:cubicBezTo>
                    <a:pt x="117" y="20"/>
                    <a:pt x="93" y="0"/>
                    <a:pt x="63" y="0"/>
                  </a:cubicBezTo>
                  <a:cubicBezTo>
                    <a:pt x="28" y="0"/>
                    <a:pt x="0" y="29"/>
                    <a:pt x="0" y="64"/>
                  </a:cubicBezTo>
                  <a:cubicBezTo>
                    <a:pt x="0" y="71"/>
                    <a:pt x="4" y="82"/>
                    <a:pt x="7" y="88"/>
                  </a:cubicBezTo>
                  <a:cubicBezTo>
                    <a:pt x="57" y="188"/>
                    <a:pt x="57" y="188"/>
                    <a:pt x="57" y="188"/>
                  </a:cubicBezTo>
                  <a:cubicBezTo>
                    <a:pt x="59" y="194"/>
                    <a:pt x="67" y="194"/>
                    <a:pt x="70" y="188"/>
                  </a:cubicBezTo>
                  <a:cubicBezTo>
                    <a:pt x="120" y="88"/>
                    <a:pt x="120" y="88"/>
                    <a:pt x="120" y="88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6" name="Freeform 6"/>
            <p:cNvSpPr>
              <a:spLocks noEditPoints="1"/>
            </p:cNvSpPr>
            <p:nvPr/>
          </p:nvSpPr>
          <p:spPr bwMode="auto">
            <a:xfrm>
              <a:off x="452" y="4067"/>
              <a:ext cx="127" cy="189"/>
            </a:xfrm>
            <a:custGeom>
              <a:avLst/>
              <a:gdLst>
                <a:gd name="T0" fmla="*/ 68 w 135"/>
                <a:gd name="T1" fmla="*/ 202 h 202"/>
                <a:gd name="T2" fmla="*/ 57 w 135"/>
                <a:gd name="T3" fmla="*/ 195 h 202"/>
                <a:gd name="T4" fmla="*/ 7 w 135"/>
                <a:gd name="T5" fmla="*/ 95 h 202"/>
                <a:gd name="T6" fmla="*/ 7 w 135"/>
                <a:gd name="T7" fmla="*/ 95 h 202"/>
                <a:gd name="T8" fmla="*/ 6 w 135"/>
                <a:gd name="T9" fmla="*/ 91 h 202"/>
                <a:gd name="T10" fmla="*/ 0 w 135"/>
                <a:gd name="T11" fmla="*/ 68 h 202"/>
                <a:gd name="T12" fmla="*/ 68 w 135"/>
                <a:gd name="T13" fmla="*/ 0 h 202"/>
                <a:gd name="T14" fmla="*/ 134 w 135"/>
                <a:gd name="T15" fmla="*/ 50 h 202"/>
                <a:gd name="T16" fmla="*/ 131 w 135"/>
                <a:gd name="T17" fmla="*/ 56 h 202"/>
                <a:gd name="T18" fmla="*/ 125 w 135"/>
                <a:gd name="T19" fmla="*/ 52 h 202"/>
                <a:gd name="T20" fmla="*/ 68 w 135"/>
                <a:gd name="T21" fmla="*/ 10 h 202"/>
                <a:gd name="T22" fmla="*/ 10 w 135"/>
                <a:gd name="T23" fmla="*/ 68 h 202"/>
                <a:gd name="T24" fmla="*/ 15 w 135"/>
                <a:gd name="T25" fmla="*/ 87 h 202"/>
                <a:gd name="T26" fmla="*/ 16 w 135"/>
                <a:gd name="T27" fmla="*/ 91 h 202"/>
                <a:gd name="T28" fmla="*/ 66 w 135"/>
                <a:gd name="T29" fmla="*/ 190 h 202"/>
                <a:gd name="T30" fmla="*/ 68 w 135"/>
                <a:gd name="T31" fmla="*/ 192 h 202"/>
                <a:gd name="T32" fmla="*/ 71 w 135"/>
                <a:gd name="T33" fmla="*/ 190 h 202"/>
                <a:gd name="T34" fmla="*/ 121 w 135"/>
                <a:gd name="T35" fmla="*/ 91 h 202"/>
                <a:gd name="T36" fmla="*/ 127 w 135"/>
                <a:gd name="T37" fmla="*/ 89 h 202"/>
                <a:gd name="T38" fmla="*/ 130 w 135"/>
                <a:gd name="T39" fmla="*/ 95 h 202"/>
                <a:gd name="T40" fmla="*/ 79 w 135"/>
                <a:gd name="T41" fmla="*/ 195 h 202"/>
                <a:gd name="T42" fmla="*/ 68 w 135"/>
                <a:gd name="T43" fmla="*/ 202 h 202"/>
                <a:gd name="T44" fmla="*/ 68 w 135"/>
                <a:gd name="T45" fmla="*/ 202 h 202"/>
                <a:gd name="T46" fmla="*/ 68 w 135"/>
                <a:gd name="T47" fmla="*/ 202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35" h="202">
                  <a:moveTo>
                    <a:pt x="68" y="202"/>
                  </a:moveTo>
                  <a:cubicBezTo>
                    <a:pt x="64" y="202"/>
                    <a:pt x="59" y="199"/>
                    <a:pt x="57" y="195"/>
                  </a:cubicBezTo>
                  <a:cubicBezTo>
                    <a:pt x="7" y="95"/>
                    <a:pt x="7" y="95"/>
                    <a:pt x="7" y="95"/>
                  </a:cubicBezTo>
                  <a:cubicBezTo>
                    <a:pt x="7" y="95"/>
                    <a:pt x="7" y="95"/>
                    <a:pt x="7" y="95"/>
                  </a:cubicBezTo>
                  <a:cubicBezTo>
                    <a:pt x="7" y="93"/>
                    <a:pt x="6" y="92"/>
                    <a:pt x="6" y="91"/>
                  </a:cubicBezTo>
                  <a:cubicBezTo>
                    <a:pt x="3" y="84"/>
                    <a:pt x="0" y="75"/>
                    <a:pt x="0" y="68"/>
                  </a:cubicBezTo>
                  <a:cubicBezTo>
                    <a:pt x="0" y="31"/>
                    <a:pt x="31" y="0"/>
                    <a:pt x="68" y="0"/>
                  </a:cubicBezTo>
                  <a:cubicBezTo>
                    <a:pt x="99" y="0"/>
                    <a:pt x="126" y="21"/>
                    <a:pt x="134" y="50"/>
                  </a:cubicBezTo>
                  <a:cubicBezTo>
                    <a:pt x="135" y="52"/>
                    <a:pt x="134" y="55"/>
                    <a:pt x="131" y="56"/>
                  </a:cubicBezTo>
                  <a:cubicBezTo>
                    <a:pt x="129" y="57"/>
                    <a:pt x="126" y="55"/>
                    <a:pt x="125" y="52"/>
                  </a:cubicBezTo>
                  <a:cubicBezTo>
                    <a:pt x="118" y="27"/>
                    <a:pt x="95" y="10"/>
                    <a:pt x="68" y="10"/>
                  </a:cubicBezTo>
                  <a:cubicBezTo>
                    <a:pt x="36" y="10"/>
                    <a:pt x="10" y="36"/>
                    <a:pt x="10" y="68"/>
                  </a:cubicBezTo>
                  <a:cubicBezTo>
                    <a:pt x="10" y="74"/>
                    <a:pt x="12" y="81"/>
                    <a:pt x="15" y="87"/>
                  </a:cubicBezTo>
                  <a:cubicBezTo>
                    <a:pt x="15" y="88"/>
                    <a:pt x="16" y="90"/>
                    <a:pt x="16" y="91"/>
                  </a:cubicBezTo>
                  <a:cubicBezTo>
                    <a:pt x="66" y="190"/>
                    <a:pt x="66" y="190"/>
                    <a:pt x="66" y="190"/>
                  </a:cubicBezTo>
                  <a:cubicBezTo>
                    <a:pt x="67" y="192"/>
                    <a:pt x="68" y="192"/>
                    <a:pt x="68" y="192"/>
                  </a:cubicBezTo>
                  <a:cubicBezTo>
                    <a:pt x="69" y="192"/>
                    <a:pt x="70" y="192"/>
                    <a:pt x="71" y="190"/>
                  </a:cubicBezTo>
                  <a:cubicBezTo>
                    <a:pt x="121" y="91"/>
                    <a:pt x="121" y="91"/>
                    <a:pt x="121" y="91"/>
                  </a:cubicBezTo>
                  <a:cubicBezTo>
                    <a:pt x="122" y="88"/>
                    <a:pt x="125" y="87"/>
                    <a:pt x="127" y="89"/>
                  </a:cubicBezTo>
                  <a:cubicBezTo>
                    <a:pt x="130" y="90"/>
                    <a:pt x="131" y="93"/>
                    <a:pt x="130" y="95"/>
                  </a:cubicBezTo>
                  <a:cubicBezTo>
                    <a:pt x="79" y="195"/>
                    <a:pt x="79" y="195"/>
                    <a:pt x="79" y="195"/>
                  </a:cubicBezTo>
                  <a:cubicBezTo>
                    <a:pt x="77" y="199"/>
                    <a:pt x="73" y="202"/>
                    <a:pt x="68" y="202"/>
                  </a:cubicBezTo>
                  <a:close/>
                  <a:moveTo>
                    <a:pt x="68" y="202"/>
                  </a:moveTo>
                  <a:cubicBezTo>
                    <a:pt x="68" y="202"/>
                    <a:pt x="68" y="202"/>
                    <a:pt x="68" y="202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7" name="Freeform 7"/>
            <p:cNvSpPr>
              <a:spLocks noEditPoints="1"/>
            </p:cNvSpPr>
            <p:nvPr/>
          </p:nvSpPr>
          <p:spPr bwMode="auto">
            <a:xfrm>
              <a:off x="490" y="4108"/>
              <a:ext cx="50" cy="75"/>
            </a:xfrm>
            <a:custGeom>
              <a:avLst/>
              <a:gdLst>
                <a:gd name="T0" fmla="*/ 0 w 53"/>
                <a:gd name="T1" fmla="*/ 22 h 80"/>
                <a:gd name="T2" fmla="*/ 3 w 53"/>
                <a:gd name="T3" fmla="*/ 12 h 80"/>
                <a:gd name="T4" fmla="*/ 12 w 53"/>
                <a:gd name="T5" fmla="*/ 3 h 80"/>
                <a:gd name="T6" fmla="*/ 27 w 53"/>
                <a:gd name="T7" fmla="*/ 0 h 80"/>
                <a:gd name="T8" fmla="*/ 40 w 53"/>
                <a:gd name="T9" fmla="*/ 3 h 80"/>
                <a:gd name="T10" fmla="*/ 50 w 53"/>
                <a:gd name="T11" fmla="*/ 11 h 80"/>
                <a:gd name="T12" fmla="*/ 53 w 53"/>
                <a:gd name="T13" fmla="*/ 21 h 80"/>
                <a:gd name="T14" fmla="*/ 51 w 53"/>
                <a:gd name="T15" fmla="*/ 29 h 80"/>
                <a:gd name="T16" fmla="*/ 47 w 53"/>
                <a:gd name="T17" fmla="*/ 35 h 80"/>
                <a:gd name="T18" fmla="*/ 38 w 53"/>
                <a:gd name="T19" fmla="*/ 43 h 80"/>
                <a:gd name="T20" fmla="*/ 35 w 53"/>
                <a:gd name="T21" fmla="*/ 46 h 80"/>
                <a:gd name="T22" fmla="*/ 33 w 53"/>
                <a:gd name="T23" fmla="*/ 48 h 80"/>
                <a:gd name="T24" fmla="*/ 32 w 53"/>
                <a:gd name="T25" fmla="*/ 50 h 80"/>
                <a:gd name="T26" fmla="*/ 31 w 53"/>
                <a:gd name="T27" fmla="*/ 54 h 80"/>
                <a:gd name="T28" fmla="*/ 25 w 53"/>
                <a:gd name="T29" fmla="*/ 60 h 80"/>
                <a:gd name="T30" fmla="*/ 20 w 53"/>
                <a:gd name="T31" fmla="*/ 58 h 80"/>
                <a:gd name="T32" fmla="*/ 19 w 53"/>
                <a:gd name="T33" fmla="*/ 52 h 80"/>
                <a:gd name="T34" fmla="*/ 20 w 53"/>
                <a:gd name="T35" fmla="*/ 45 h 80"/>
                <a:gd name="T36" fmla="*/ 24 w 53"/>
                <a:gd name="T37" fmla="*/ 39 h 80"/>
                <a:gd name="T38" fmla="*/ 30 w 53"/>
                <a:gd name="T39" fmla="*/ 33 h 80"/>
                <a:gd name="T40" fmla="*/ 35 w 53"/>
                <a:gd name="T41" fmla="*/ 29 h 80"/>
                <a:gd name="T42" fmla="*/ 37 w 53"/>
                <a:gd name="T43" fmla="*/ 25 h 80"/>
                <a:gd name="T44" fmla="*/ 38 w 53"/>
                <a:gd name="T45" fmla="*/ 21 h 80"/>
                <a:gd name="T46" fmla="*/ 35 w 53"/>
                <a:gd name="T47" fmla="*/ 14 h 80"/>
                <a:gd name="T48" fmla="*/ 27 w 53"/>
                <a:gd name="T49" fmla="*/ 11 h 80"/>
                <a:gd name="T50" fmla="*/ 18 w 53"/>
                <a:gd name="T51" fmla="*/ 14 h 80"/>
                <a:gd name="T52" fmla="*/ 14 w 53"/>
                <a:gd name="T53" fmla="*/ 23 h 80"/>
                <a:gd name="T54" fmla="*/ 7 w 53"/>
                <a:gd name="T55" fmla="*/ 29 h 80"/>
                <a:gd name="T56" fmla="*/ 2 w 53"/>
                <a:gd name="T57" fmla="*/ 27 h 80"/>
                <a:gd name="T58" fmla="*/ 0 w 53"/>
                <a:gd name="T59" fmla="*/ 22 h 80"/>
                <a:gd name="T60" fmla="*/ 26 w 53"/>
                <a:gd name="T61" fmla="*/ 80 h 80"/>
                <a:gd name="T62" fmla="*/ 20 w 53"/>
                <a:gd name="T63" fmla="*/ 78 h 80"/>
                <a:gd name="T64" fmla="*/ 18 w 53"/>
                <a:gd name="T65" fmla="*/ 72 h 80"/>
                <a:gd name="T66" fmla="*/ 20 w 53"/>
                <a:gd name="T67" fmla="*/ 67 h 80"/>
                <a:gd name="T68" fmla="*/ 26 w 53"/>
                <a:gd name="T69" fmla="*/ 64 h 80"/>
                <a:gd name="T70" fmla="*/ 31 w 53"/>
                <a:gd name="T71" fmla="*/ 67 h 80"/>
                <a:gd name="T72" fmla="*/ 34 w 53"/>
                <a:gd name="T73" fmla="*/ 72 h 80"/>
                <a:gd name="T74" fmla="*/ 31 w 53"/>
                <a:gd name="T75" fmla="*/ 78 h 80"/>
                <a:gd name="T76" fmla="*/ 26 w 53"/>
                <a:gd name="T77" fmla="*/ 80 h 80"/>
                <a:gd name="T78" fmla="*/ 26 w 53"/>
                <a:gd name="T79" fmla="*/ 80 h 80"/>
                <a:gd name="T80" fmla="*/ 26 w 53"/>
                <a:gd name="T81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3" h="80">
                  <a:moveTo>
                    <a:pt x="0" y="22"/>
                  </a:moveTo>
                  <a:cubicBezTo>
                    <a:pt x="0" y="19"/>
                    <a:pt x="1" y="15"/>
                    <a:pt x="3" y="12"/>
                  </a:cubicBezTo>
                  <a:cubicBezTo>
                    <a:pt x="5" y="9"/>
                    <a:pt x="8" y="6"/>
                    <a:pt x="12" y="3"/>
                  </a:cubicBezTo>
                  <a:cubicBezTo>
                    <a:pt x="17" y="1"/>
                    <a:pt x="21" y="0"/>
                    <a:pt x="27" y="0"/>
                  </a:cubicBezTo>
                  <a:cubicBezTo>
                    <a:pt x="32" y="0"/>
                    <a:pt x="37" y="1"/>
                    <a:pt x="40" y="3"/>
                  </a:cubicBezTo>
                  <a:cubicBezTo>
                    <a:pt x="44" y="5"/>
                    <a:pt x="47" y="7"/>
                    <a:pt x="50" y="11"/>
                  </a:cubicBezTo>
                  <a:cubicBezTo>
                    <a:pt x="52" y="14"/>
                    <a:pt x="53" y="17"/>
                    <a:pt x="53" y="21"/>
                  </a:cubicBezTo>
                  <a:cubicBezTo>
                    <a:pt x="53" y="24"/>
                    <a:pt x="52" y="27"/>
                    <a:pt x="51" y="29"/>
                  </a:cubicBezTo>
                  <a:cubicBezTo>
                    <a:pt x="50" y="31"/>
                    <a:pt x="48" y="33"/>
                    <a:pt x="47" y="35"/>
                  </a:cubicBezTo>
                  <a:cubicBezTo>
                    <a:pt x="45" y="37"/>
                    <a:pt x="42" y="39"/>
                    <a:pt x="38" y="43"/>
                  </a:cubicBezTo>
                  <a:cubicBezTo>
                    <a:pt x="36" y="44"/>
                    <a:pt x="35" y="45"/>
                    <a:pt x="35" y="46"/>
                  </a:cubicBezTo>
                  <a:cubicBezTo>
                    <a:pt x="34" y="47"/>
                    <a:pt x="33" y="48"/>
                    <a:pt x="33" y="48"/>
                  </a:cubicBezTo>
                  <a:cubicBezTo>
                    <a:pt x="33" y="49"/>
                    <a:pt x="32" y="50"/>
                    <a:pt x="32" y="50"/>
                  </a:cubicBezTo>
                  <a:cubicBezTo>
                    <a:pt x="32" y="51"/>
                    <a:pt x="32" y="52"/>
                    <a:pt x="31" y="54"/>
                  </a:cubicBezTo>
                  <a:cubicBezTo>
                    <a:pt x="31" y="58"/>
                    <a:pt x="29" y="60"/>
                    <a:pt x="25" y="60"/>
                  </a:cubicBezTo>
                  <a:cubicBezTo>
                    <a:pt x="23" y="60"/>
                    <a:pt x="22" y="59"/>
                    <a:pt x="20" y="58"/>
                  </a:cubicBezTo>
                  <a:cubicBezTo>
                    <a:pt x="19" y="57"/>
                    <a:pt x="19" y="55"/>
                    <a:pt x="19" y="52"/>
                  </a:cubicBezTo>
                  <a:cubicBezTo>
                    <a:pt x="19" y="49"/>
                    <a:pt x="19" y="47"/>
                    <a:pt x="20" y="45"/>
                  </a:cubicBezTo>
                  <a:cubicBezTo>
                    <a:pt x="21" y="43"/>
                    <a:pt x="22" y="41"/>
                    <a:pt x="24" y="39"/>
                  </a:cubicBezTo>
                  <a:cubicBezTo>
                    <a:pt x="25" y="37"/>
                    <a:pt x="27" y="35"/>
                    <a:pt x="30" y="33"/>
                  </a:cubicBezTo>
                  <a:cubicBezTo>
                    <a:pt x="32" y="31"/>
                    <a:pt x="34" y="30"/>
                    <a:pt x="35" y="29"/>
                  </a:cubicBezTo>
                  <a:cubicBezTo>
                    <a:pt x="36" y="28"/>
                    <a:pt x="36" y="27"/>
                    <a:pt x="37" y="25"/>
                  </a:cubicBezTo>
                  <a:cubicBezTo>
                    <a:pt x="38" y="24"/>
                    <a:pt x="38" y="23"/>
                    <a:pt x="38" y="21"/>
                  </a:cubicBezTo>
                  <a:cubicBezTo>
                    <a:pt x="38" y="18"/>
                    <a:pt x="37" y="16"/>
                    <a:pt x="35" y="14"/>
                  </a:cubicBezTo>
                  <a:cubicBezTo>
                    <a:pt x="33" y="12"/>
                    <a:pt x="30" y="11"/>
                    <a:pt x="27" y="11"/>
                  </a:cubicBezTo>
                  <a:cubicBezTo>
                    <a:pt x="23" y="11"/>
                    <a:pt x="20" y="12"/>
                    <a:pt x="18" y="14"/>
                  </a:cubicBezTo>
                  <a:cubicBezTo>
                    <a:pt x="17" y="16"/>
                    <a:pt x="15" y="19"/>
                    <a:pt x="14" y="23"/>
                  </a:cubicBezTo>
                  <a:cubicBezTo>
                    <a:pt x="13" y="27"/>
                    <a:pt x="10" y="29"/>
                    <a:pt x="7" y="29"/>
                  </a:cubicBezTo>
                  <a:cubicBezTo>
                    <a:pt x="5" y="29"/>
                    <a:pt x="3" y="28"/>
                    <a:pt x="2" y="27"/>
                  </a:cubicBezTo>
                  <a:cubicBezTo>
                    <a:pt x="1" y="25"/>
                    <a:pt x="0" y="24"/>
                    <a:pt x="0" y="22"/>
                  </a:cubicBezTo>
                  <a:close/>
                  <a:moveTo>
                    <a:pt x="26" y="80"/>
                  </a:moveTo>
                  <a:cubicBezTo>
                    <a:pt x="24" y="80"/>
                    <a:pt x="22" y="79"/>
                    <a:pt x="20" y="78"/>
                  </a:cubicBezTo>
                  <a:cubicBezTo>
                    <a:pt x="18" y="77"/>
                    <a:pt x="18" y="75"/>
                    <a:pt x="18" y="72"/>
                  </a:cubicBezTo>
                  <a:cubicBezTo>
                    <a:pt x="18" y="70"/>
                    <a:pt x="18" y="68"/>
                    <a:pt x="20" y="67"/>
                  </a:cubicBezTo>
                  <a:cubicBezTo>
                    <a:pt x="22" y="65"/>
                    <a:pt x="23" y="64"/>
                    <a:pt x="26" y="64"/>
                  </a:cubicBezTo>
                  <a:cubicBezTo>
                    <a:pt x="28" y="64"/>
                    <a:pt x="30" y="65"/>
                    <a:pt x="31" y="67"/>
                  </a:cubicBezTo>
                  <a:cubicBezTo>
                    <a:pt x="33" y="68"/>
                    <a:pt x="34" y="70"/>
                    <a:pt x="34" y="72"/>
                  </a:cubicBezTo>
                  <a:cubicBezTo>
                    <a:pt x="34" y="75"/>
                    <a:pt x="33" y="77"/>
                    <a:pt x="31" y="78"/>
                  </a:cubicBezTo>
                  <a:cubicBezTo>
                    <a:pt x="30" y="79"/>
                    <a:pt x="28" y="80"/>
                    <a:pt x="26" y="80"/>
                  </a:cubicBezTo>
                  <a:close/>
                  <a:moveTo>
                    <a:pt x="26" y="80"/>
                  </a:moveTo>
                  <a:cubicBezTo>
                    <a:pt x="26" y="80"/>
                    <a:pt x="26" y="80"/>
                    <a:pt x="26" y="8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48" name="CaixaDeTexto 47"/>
          <p:cNvSpPr txBox="1"/>
          <p:nvPr/>
        </p:nvSpPr>
        <p:spPr>
          <a:xfrm>
            <a:off x="963614" y="6450177"/>
            <a:ext cx="1051262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100" b="1" dirty="0">
                <a:solidFill>
                  <a:schemeClr val="bg1"/>
                </a:solidFill>
              </a:rPr>
              <a:t>p8</a:t>
            </a:r>
            <a:r>
              <a:rPr lang="pt-BR" sz="1100" dirty="0">
                <a:solidFill>
                  <a:schemeClr val="bg1"/>
                </a:solidFill>
              </a:rPr>
              <a:t>.Em uma escala onde 0 significa que o(a) Sr.(a) tem uma imagem muito negativa e 10 uma imagem muito positiva, que nota daria para a imagem que o(a) Sr.(a) tem do Sebrae?</a:t>
            </a:r>
          </a:p>
        </p:txBody>
      </p:sp>
      <p:grpSp>
        <p:nvGrpSpPr>
          <p:cNvPr id="35" name="Grupo 73"/>
          <p:cNvGrpSpPr/>
          <p:nvPr/>
        </p:nvGrpSpPr>
        <p:grpSpPr>
          <a:xfrm>
            <a:off x="2831611" y="496320"/>
            <a:ext cx="693090" cy="696473"/>
            <a:chOff x="7269163" y="1814738"/>
            <a:chExt cx="3903662" cy="3922713"/>
          </a:xfrm>
        </p:grpSpPr>
        <p:grpSp>
          <p:nvGrpSpPr>
            <p:cNvPr id="38" name="Grupo 74"/>
            <p:cNvGrpSpPr/>
            <p:nvPr/>
          </p:nvGrpSpPr>
          <p:grpSpPr>
            <a:xfrm>
              <a:off x="8496300" y="3102201"/>
              <a:ext cx="1563687" cy="1649413"/>
              <a:chOff x="8328025" y="2344738"/>
              <a:chExt cx="1563687" cy="1649413"/>
            </a:xfrm>
            <a:solidFill>
              <a:srgbClr val="009999"/>
            </a:solidFill>
          </p:grpSpPr>
          <p:sp>
            <p:nvSpPr>
              <p:cNvPr id="83" name="Freeform 16"/>
              <p:cNvSpPr>
                <a:spLocks/>
              </p:cNvSpPr>
              <p:nvPr/>
            </p:nvSpPr>
            <p:spPr bwMode="auto">
              <a:xfrm>
                <a:off x="8328025" y="2344738"/>
                <a:ext cx="1135062" cy="1044575"/>
              </a:xfrm>
              <a:custGeom>
                <a:avLst/>
                <a:gdLst>
                  <a:gd name="T0" fmla="*/ 84 w 302"/>
                  <a:gd name="T1" fmla="*/ 37 h 278"/>
                  <a:gd name="T2" fmla="*/ 89 w 302"/>
                  <a:gd name="T3" fmla="*/ 24 h 278"/>
                  <a:gd name="T4" fmla="*/ 90 w 302"/>
                  <a:gd name="T5" fmla="*/ 9 h 278"/>
                  <a:gd name="T6" fmla="*/ 92 w 302"/>
                  <a:gd name="T7" fmla="*/ 0 h 278"/>
                  <a:gd name="T8" fmla="*/ 96 w 302"/>
                  <a:gd name="T9" fmla="*/ 2 h 278"/>
                  <a:gd name="T10" fmla="*/ 99 w 302"/>
                  <a:gd name="T11" fmla="*/ 11 h 278"/>
                  <a:gd name="T12" fmla="*/ 103 w 302"/>
                  <a:gd name="T13" fmla="*/ 33 h 278"/>
                  <a:gd name="T14" fmla="*/ 128 w 302"/>
                  <a:gd name="T15" fmla="*/ 54 h 278"/>
                  <a:gd name="T16" fmla="*/ 172 w 302"/>
                  <a:gd name="T17" fmla="*/ 57 h 278"/>
                  <a:gd name="T18" fmla="*/ 302 w 302"/>
                  <a:gd name="T19" fmla="*/ 64 h 278"/>
                  <a:gd name="T20" fmla="*/ 299 w 302"/>
                  <a:gd name="T21" fmla="*/ 74 h 278"/>
                  <a:gd name="T22" fmla="*/ 291 w 302"/>
                  <a:gd name="T23" fmla="*/ 104 h 278"/>
                  <a:gd name="T24" fmla="*/ 293 w 302"/>
                  <a:gd name="T25" fmla="*/ 143 h 278"/>
                  <a:gd name="T26" fmla="*/ 284 w 302"/>
                  <a:gd name="T27" fmla="*/ 172 h 278"/>
                  <a:gd name="T28" fmla="*/ 278 w 302"/>
                  <a:gd name="T29" fmla="*/ 195 h 278"/>
                  <a:gd name="T30" fmla="*/ 266 w 302"/>
                  <a:gd name="T31" fmla="*/ 203 h 278"/>
                  <a:gd name="T32" fmla="*/ 260 w 302"/>
                  <a:gd name="T33" fmla="*/ 215 h 278"/>
                  <a:gd name="T34" fmla="*/ 249 w 302"/>
                  <a:gd name="T35" fmla="*/ 222 h 278"/>
                  <a:gd name="T36" fmla="*/ 237 w 302"/>
                  <a:gd name="T37" fmla="*/ 237 h 278"/>
                  <a:gd name="T38" fmla="*/ 227 w 302"/>
                  <a:gd name="T39" fmla="*/ 252 h 278"/>
                  <a:gd name="T40" fmla="*/ 222 w 302"/>
                  <a:gd name="T41" fmla="*/ 261 h 278"/>
                  <a:gd name="T42" fmla="*/ 224 w 302"/>
                  <a:gd name="T43" fmla="*/ 271 h 278"/>
                  <a:gd name="T44" fmla="*/ 224 w 302"/>
                  <a:gd name="T45" fmla="*/ 278 h 278"/>
                  <a:gd name="T46" fmla="*/ 213 w 302"/>
                  <a:gd name="T47" fmla="*/ 275 h 278"/>
                  <a:gd name="T48" fmla="*/ 213 w 302"/>
                  <a:gd name="T49" fmla="*/ 265 h 278"/>
                  <a:gd name="T50" fmla="*/ 205 w 302"/>
                  <a:gd name="T51" fmla="*/ 260 h 278"/>
                  <a:gd name="T52" fmla="*/ 198 w 302"/>
                  <a:gd name="T53" fmla="*/ 266 h 278"/>
                  <a:gd name="T54" fmla="*/ 185 w 302"/>
                  <a:gd name="T55" fmla="*/ 264 h 278"/>
                  <a:gd name="T56" fmla="*/ 169 w 302"/>
                  <a:gd name="T57" fmla="*/ 265 h 278"/>
                  <a:gd name="T58" fmla="*/ 156 w 302"/>
                  <a:gd name="T59" fmla="*/ 258 h 278"/>
                  <a:gd name="T60" fmla="*/ 137 w 302"/>
                  <a:gd name="T61" fmla="*/ 256 h 278"/>
                  <a:gd name="T62" fmla="*/ 124 w 302"/>
                  <a:gd name="T63" fmla="*/ 261 h 278"/>
                  <a:gd name="T64" fmla="*/ 118 w 302"/>
                  <a:gd name="T65" fmla="*/ 270 h 278"/>
                  <a:gd name="T66" fmla="*/ 110 w 302"/>
                  <a:gd name="T67" fmla="*/ 269 h 278"/>
                  <a:gd name="T68" fmla="*/ 100 w 302"/>
                  <a:gd name="T69" fmla="*/ 263 h 278"/>
                  <a:gd name="T70" fmla="*/ 89 w 302"/>
                  <a:gd name="T71" fmla="*/ 257 h 278"/>
                  <a:gd name="T72" fmla="*/ 85 w 302"/>
                  <a:gd name="T73" fmla="*/ 243 h 278"/>
                  <a:gd name="T74" fmla="*/ 88 w 302"/>
                  <a:gd name="T75" fmla="*/ 237 h 278"/>
                  <a:gd name="T76" fmla="*/ 89 w 302"/>
                  <a:gd name="T77" fmla="*/ 230 h 278"/>
                  <a:gd name="T78" fmla="*/ 39 w 302"/>
                  <a:gd name="T79" fmla="*/ 220 h 278"/>
                  <a:gd name="T80" fmla="*/ 35 w 302"/>
                  <a:gd name="T81" fmla="*/ 209 h 278"/>
                  <a:gd name="T82" fmla="*/ 31 w 302"/>
                  <a:gd name="T83" fmla="*/ 202 h 278"/>
                  <a:gd name="T84" fmla="*/ 37 w 302"/>
                  <a:gd name="T85" fmla="*/ 196 h 278"/>
                  <a:gd name="T86" fmla="*/ 34 w 302"/>
                  <a:gd name="T87" fmla="*/ 182 h 278"/>
                  <a:gd name="T88" fmla="*/ 28 w 302"/>
                  <a:gd name="T89" fmla="*/ 163 h 278"/>
                  <a:gd name="T90" fmla="*/ 46 w 302"/>
                  <a:gd name="T91" fmla="*/ 138 h 278"/>
                  <a:gd name="T92" fmla="*/ 43 w 302"/>
                  <a:gd name="T93" fmla="*/ 115 h 278"/>
                  <a:gd name="T94" fmla="*/ 43 w 302"/>
                  <a:gd name="T95" fmla="*/ 105 h 278"/>
                  <a:gd name="T96" fmla="*/ 41 w 302"/>
                  <a:gd name="T97" fmla="*/ 94 h 278"/>
                  <a:gd name="T98" fmla="*/ 24 w 302"/>
                  <a:gd name="T99" fmla="*/ 89 h 278"/>
                  <a:gd name="T100" fmla="*/ 3 w 302"/>
                  <a:gd name="T101" fmla="*/ 76 h 278"/>
                  <a:gd name="T102" fmla="*/ 2 w 302"/>
                  <a:gd name="T103" fmla="*/ 64 h 2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302" h="278">
                    <a:moveTo>
                      <a:pt x="2" y="36"/>
                    </a:moveTo>
                    <a:cubicBezTo>
                      <a:pt x="84" y="37"/>
                      <a:pt x="84" y="37"/>
                      <a:pt x="84" y="37"/>
                    </a:cubicBezTo>
                    <a:cubicBezTo>
                      <a:pt x="86" y="32"/>
                      <a:pt x="86" y="32"/>
                      <a:pt x="86" y="32"/>
                    </a:cubicBezTo>
                    <a:cubicBezTo>
                      <a:pt x="89" y="24"/>
                      <a:pt x="89" y="24"/>
                      <a:pt x="89" y="24"/>
                    </a:cubicBezTo>
                    <a:cubicBezTo>
                      <a:pt x="90" y="16"/>
                      <a:pt x="90" y="16"/>
                      <a:pt x="90" y="16"/>
                    </a:cubicBezTo>
                    <a:cubicBezTo>
                      <a:pt x="90" y="9"/>
                      <a:pt x="90" y="9"/>
                      <a:pt x="90" y="9"/>
                    </a:cubicBezTo>
                    <a:cubicBezTo>
                      <a:pt x="91" y="4"/>
                      <a:pt x="91" y="4"/>
                      <a:pt x="91" y="4"/>
                    </a:cubicBezTo>
                    <a:cubicBezTo>
                      <a:pt x="92" y="0"/>
                      <a:pt x="92" y="0"/>
                      <a:pt x="92" y="0"/>
                    </a:cubicBezTo>
                    <a:cubicBezTo>
                      <a:pt x="94" y="0"/>
                      <a:pt x="94" y="0"/>
                      <a:pt x="94" y="0"/>
                    </a:cubicBezTo>
                    <a:cubicBezTo>
                      <a:pt x="96" y="2"/>
                      <a:pt x="96" y="2"/>
                      <a:pt x="96" y="2"/>
                    </a:cubicBezTo>
                    <a:cubicBezTo>
                      <a:pt x="96" y="6"/>
                      <a:pt x="96" y="6"/>
                      <a:pt x="96" y="6"/>
                    </a:cubicBezTo>
                    <a:cubicBezTo>
                      <a:pt x="99" y="11"/>
                      <a:pt x="99" y="11"/>
                      <a:pt x="99" y="11"/>
                    </a:cubicBezTo>
                    <a:cubicBezTo>
                      <a:pt x="102" y="20"/>
                      <a:pt x="102" y="20"/>
                      <a:pt x="102" y="20"/>
                    </a:cubicBezTo>
                    <a:cubicBezTo>
                      <a:pt x="103" y="33"/>
                      <a:pt x="103" y="33"/>
                      <a:pt x="103" y="33"/>
                    </a:cubicBezTo>
                    <a:cubicBezTo>
                      <a:pt x="107" y="37"/>
                      <a:pt x="107" y="37"/>
                      <a:pt x="107" y="37"/>
                    </a:cubicBezTo>
                    <a:cubicBezTo>
                      <a:pt x="128" y="54"/>
                      <a:pt x="128" y="54"/>
                      <a:pt x="128" y="54"/>
                    </a:cubicBezTo>
                    <a:cubicBezTo>
                      <a:pt x="137" y="55"/>
                      <a:pt x="137" y="55"/>
                      <a:pt x="137" y="55"/>
                    </a:cubicBezTo>
                    <a:cubicBezTo>
                      <a:pt x="172" y="57"/>
                      <a:pt x="172" y="57"/>
                      <a:pt x="172" y="57"/>
                    </a:cubicBezTo>
                    <a:cubicBezTo>
                      <a:pt x="247" y="60"/>
                      <a:pt x="247" y="60"/>
                      <a:pt x="247" y="60"/>
                    </a:cubicBezTo>
                    <a:cubicBezTo>
                      <a:pt x="302" y="64"/>
                      <a:pt x="302" y="64"/>
                      <a:pt x="302" y="64"/>
                    </a:cubicBezTo>
                    <a:cubicBezTo>
                      <a:pt x="302" y="66"/>
                      <a:pt x="302" y="66"/>
                      <a:pt x="302" y="66"/>
                    </a:cubicBezTo>
                    <a:cubicBezTo>
                      <a:pt x="299" y="74"/>
                      <a:pt x="299" y="74"/>
                      <a:pt x="299" y="74"/>
                    </a:cubicBezTo>
                    <a:cubicBezTo>
                      <a:pt x="292" y="95"/>
                      <a:pt x="292" y="95"/>
                      <a:pt x="292" y="95"/>
                    </a:cubicBezTo>
                    <a:cubicBezTo>
                      <a:pt x="292" y="95"/>
                      <a:pt x="291" y="94"/>
                      <a:pt x="291" y="104"/>
                    </a:cubicBezTo>
                    <a:cubicBezTo>
                      <a:pt x="291" y="114"/>
                      <a:pt x="291" y="135"/>
                      <a:pt x="291" y="135"/>
                    </a:cubicBezTo>
                    <a:cubicBezTo>
                      <a:pt x="293" y="143"/>
                      <a:pt x="293" y="143"/>
                      <a:pt x="293" y="143"/>
                    </a:cubicBezTo>
                    <a:cubicBezTo>
                      <a:pt x="293" y="143"/>
                      <a:pt x="294" y="152"/>
                      <a:pt x="290" y="157"/>
                    </a:cubicBezTo>
                    <a:cubicBezTo>
                      <a:pt x="286" y="162"/>
                      <a:pt x="284" y="172"/>
                      <a:pt x="284" y="172"/>
                    </a:cubicBezTo>
                    <a:cubicBezTo>
                      <a:pt x="281" y="190"/>
                      <a:pt x="281" y="190"/>
                      <a:pt x="281" y="190"/>
                    </a:cubicBezTo>
                    <a:cubicBezTo>
                      <a:pt x="278" y="195"/>
                      <a:pt x="278" y="195"/>
                      <a:pt x="278" y="195"/>
                    </a:cubicBezTo>
                    <a:cubicBezTo>
                      <a:pt x="271" y="198"/>
                      <a:pt x="271" y="198"/>
                      <a:pt x="271" y="198"/>
                    </a:cubicBezTo>
                    <a:cubicBezTo>
                      <a:pt x="266" y="203"/>
                      <a:pt x="266" y="203"/>
                      <a:pt x="266" y="203"/>
                    </a:cubicBezTo>
                    <a:cubicBezTo>
                      <a:pt x="262" y="210"/>
                      <a:pt x="262" y="210"/>
                      <a:pt x="262" y="210"/>
                    </a:cubicBezTo>
                    <a:cubicBezTo>
                      <a:pt x="260" y="215"/>
                      <a:pt x="260" y="215"/>
                      <a:pt x="260" y="215"/>
                    </a:cubicBezTo>
                    <a:cubicBezTo>
                      <a:pt x="256" y="217"/>
                      <a:pt x="256" y="217"/>
                      <a:pt x="256" y="217"/>
                    </a:cubicBezTo>
                    <a:cubicBezTo>
                      <a:pt x="249" y="222"/>
                      <a:pt x="249" y="222"/>
                      <a:pt x="249" y="222"/>
                    </a:cubicBezTo>
                    <a:cubicBezTo>
                      <a:pt x="244" y="227"/>
                      <a:pt x="244" y="227"/>
                      <a:pt x="244" y="227"/>
                    </a:cubicBezTo>
                    <a:cubicBezTo>
                      <a:pt x="237" y="237"/>
                      <a:pt x="237" y="237"/>
                      <a:pt x="237" y="237"/>
                    </a:cubicBezTo>
                    <a:cubicBezTo>
                      <a:pt x="232" y="245"/>
                      <a:pt x="232" y="245"/>
                      <a:pt x="232" y="245"/>
                    </a:cubicBezTo>
                    <a:cubicBezTo>
                      <a:pt x="227" y="252"/>
                      <a:pt x="227" y="252"/>
                      <a:pt x="227" y="252"/>
                    </a:cubicBezTo>
                    <a:cubicBezTo>
                      <a:pt x="223" y="256"/>
                      <a:pt x="223" y="256"/>
                      <a:pt x="223" y="256"/>
                    </a:cubicBezTo>
                    <a:cubicBezTo>
                      <a:pt x="222" y="261"/>
                      <a:pt x="222" y="261"/>
                      <a:pt x="222" y="261"/>
                    </a:cubicBezTo>
                    <a:cubicBezTo>
                      <a:pt x="222" y="267"/>
                      <a:pt x="222" y="267"/>
                      <a:pt x="222" y="267"/>
                    </a:cubicBezTo>
                    <a:cubicBezTo>
                      <a:pt x="224" y="271"/>
                      <a:pt x="224" y="271"/>
                      <a:pt x="224" y="271"/>
                    </a:cubicBezTo>
                    <a:cubicBezTo>
                      <a:pt x="224" y="273"/>
                      <a:pt x="224" y="273"/>
                      <a:pt x="224" y="273"/>
                    </a:cubicBezTo>
                    <a:cubicBezTo>
                      <a:pt x="224" y="278"/>
                      <a:pt x="224" y="278"/>
                      <a:pt x="224" y="278"/>
                    </a:cubicBezTo>
                    <a:cubicBezTo>
                      <a:pt x="214" y="278"/>
                      <a:pt x="214" y="278"/>
                      <a:pt x="214" y="278"/>
                    </a:cubicBezTo>
                    <a:cubicBezTo>
                      <a:pt x="213" y="275"/>
                      <a:pt x="213" y="275"/>
                      <a:pt x="213" y="275"/>
                    </a:cubicBezTo>
                    <a:cubicBezTo>
                      <a:pt x="214" y="269"/>
                      <a:pt x="214" y="269"/>
                      <a:pt x="214" y="269"/>
                    </a:cubicBezTo>
                    <a:cubicBezTo>
                      <a:pt x="213" y="265"/>
                      <a:pt x="213" y="265"/>
                      <a:pt x="213" y="265"/>
                    </a:cubicBezTo>
                    <a:cubicBezTo>
                      <a:pt x="210" y="260"/>
                      <a:pt x="210" y="260"/>
                      <a:pt x="210" y="260"/>
                    </a:cubicBezTo>
                    <a:cubicBezTo>
                      <a:pt x="205" y="260"/>
                      <a:pt x="205" y="260"/>
                      <a:pt x="205" y="260"/>
                    </a:cubicBezTo>
                    <a:cubicBezTo>
                      <a:pt x="200" y="263"/>
                      <a:pt x="200" y="263"/>
                      <a:pt x="200" y="263"/>
                    </a:cubicBezTo>
                    <a:cubicBezTo>
                      <a:pt x="198" y="266"/>
                      <a:pt x="198" y="266"/>
                      <a:pt x="198" y="266"/>
                    </a:cubicBezTo>
                    <a:cubicBezTo>
                      <a:pt x="198" y="266"/>
                      <a:pt x="193" y="266"/>
                      <a:pt x="191" y="266"/>
                    </a:cubicBezTo>
                    <a:cubicBezTo>
                      <a:pt x="189" y="266"/>
                      <a:pt x="185" y="264"/>
                      <a:pt x="185" y="264"/>
                    </a:cubicBezTo>
                    <a:cubicBezTo>
                      <a:pt x="181" y="264"/>
                      <a:pt x="181" y="264"/>
                      <a:pt x="181" y="264"/>
                    </a:cubicBezTo>
                    <a:cubicBezTo>
                      <a:pt x="169" y="265"/>
                      <a:pt x="169" y="265"/>
                      <a:pt x="169" y="265"/>
                    </a:cubicBezTo>
                    <a:cubicBezTo>
                      <a:pt x="162" y="262"/>
                      <a:pt x="162" y="262"/>
                      <a:pt x="162" y="262"/>
                    </a:cubicBezTo>
                    <a:cubicBezTo>
                      <a:pt x="162" y="262"/>
                      <a:pt x="160" y="261"/>
                      <a:pt x="156" y="258"/>
                    </a:cubicBezTo>
                    <a:cubicBezTo>
                      <a:pt x="152" y="255"/>
                      <a:pt x="149" y="255"/>
                      <a:pt x="148" y="255"/>
                    </a:cubicBezTo>
                    <a:cubicBezTo>
                      <a:pt x="146" y="255"/>
                      <a:pt x="140" y="255"/>
                      <a:pt x="137" y="256"/>
                    </a:cubicBezTo>
                    <a:cubicBezTo>
                      <a:pt x="133" y="257"/>
                      <a:pt x="135" y="257"/>
                      <a:pt x="132" y="257"/>
                    </a:cubicBezTo>
                    <a:cubicBezTo>
                      <a:pt x="129" y="257"/>
                      <a:pt x="125" y="260"/>
                      <a:pt x="124" y="261"/>
                    </a:cubicBezTo>
                    <a:cubicBezTo>
                      <a:pt x="123" y="261"/>
                      <a:pt x="120" y="266"/>
                      <a:pt x="120" y="266"/>
                    </a:cubicBezTo>
                    <a:cubicBezTo>
                      <a:pt x="118" y="270"/>
                      <a:pt x="118" y="270"/>
                      <a:pt x="118" y="270"/>
                    </a:cubicBezTo>
                    <a:cubicBezTo>
                      <a:pt x="112" y="269"/>
                      <a:pt x="112" y="269"/>
                      <a:pt x="112" y="269"/>
                    </a:cubicBezTo>
                    <a:cubicBezTo>
                      <a:pt x="110" y="269"/>
                      <a:pt x="110" y="269"/>
                      <a:pt x="110" y="269"/>
                    </a:cubicBezTo>
                    <a:cubicBezTo>
                      <a:pt x="107" y="267"/>
                      <a:pt x="107" y="267"/>
                      <a:pt x="107" y="267"/>
                    </a:cubicBezTo>
                    <a:cubicBezTo>
                      <a:pt x="100" y="263"/>
                      <a:pt x="100" y="263"/>
                      <a:pt x="100" y="263"/>
                    </a:cubicBezTo>
                    <a:cubicBezTo>
                      <a:pt x="95" y="261"/>
                      <a:pt x="95" y="261"/>
                      <a:pt x="95" y="261"/>
                    </a:cubicBezTo>
                    <a:cubicBezTo>
                      <a:pt x="89" y="257"/>
                      <a:pt x="89" y="257"/>
                      <a:pt x="89" y="257"/>
                    </a:cubicBezTo>
                    <a:cubicBezTo>
                      <a:pt x="87" y="254"/>
                      <a:pt x="87" y="254"/>
                      <a:pt x="87" y="254"/>
                    </a:cubicBezTo>
                    <a:cubicBezTo>
                      <a:pt x="85" y="243"/>
                      <a:pt x="85" y="243"/>
                      <a:pt x="85" y="243"/>
                    </a:cubicBezTo>
                    <a:cubicBezTo>
                      <a:pt x="85" y="239"/>
                      <a:pt x="85" y="239"/>
                      <a:pt x="85" y="239"/>
                    </a:cubicBezTo>
                    <a:cubicBezTo>
                      <a:pt x="88" y="237"/>
                      <a:pt x="88" y="237"/>
                      <a:pt x="88" y="237"/>
                    </a:cubicBezTo>
                    <a:cubicBezTo>
                      <a:pt x="89" y="233"/>
                      <a:pt x="89" y="233"/>
                      <a:pt x="89" y="233"/>
                    </a:cubicBezTo>
                    <a:cubicBezTo>
                      <a:pt x="89" y="230"/>
                      <a:pt x="89" y="230"/>
                      <a:pt x="89" y="230"/>
                    </a:cubicBezTo>
                    <a:cubicBezTo>
                      <a:pt x="40" y="229"/>
                      <a:pt x="40" y="229"/>
                      <a:pt x="40" y="229"/>
                    </a:cubicBezTo>
                    <a:cubicBezTo>
                      <a:pt x="39" y="220"/>
                      <a:pt x="39" y="220"/>
                      <a:pt x="39" y="220"/>
                    </a:cubicBezTo>
                    <a:cubicBezTo>
                      <a:pt x="37" y="211"/>
                      <a:pt x="37" y="211"/>
                      <a:pt x="37" y="211"/>
                    </a:cubicBezTo>
                    <a:cubicBezTo>
                      <a:pt x="35" y="209"/>
                      <a:pt x="35" y="209"/>
                      <a:pt x="35" y="209"/>
                    </a:cubicBezTo>
                    <a:cubicBezTo>
                      <a:pt x="33" y="206"/>
                      <a:pt x="33" y="206"/>
                      <a:pt x="33" y="206"/>
                    </a:cubicBezTo>
                    <a:cubicBezTo>
                      <a:pt x="31" y="202"/>
                      <a:pt x="31" y="202"/>
                      <a:pt x="31" y="202"/>
                    </a:cubicBezTo>
                    <a:cubicBezTo>
                      <a:pt x="36" y="202"/>
                      <a:pt x="36" y="202"/>
                      <a:pt x="36" y="202"/>
                    </a:cubicBezTo>
                    <a:cubicBezTo>
                      <a:pt x="37" y="196"/>
                      <a:pt x="37" y="196"/>
                      <a:pt x="37" y="196"/>
                    </a:cubicBezTo>
                    <a:cubicBezTo>
                      <a:pt x="36" y="186"/>
                      <a:pt x="36" y="186"/>
                      <a:pt x="36" y="186"/>
                    </a:cubicBezTo>
                    <a:cubicBezTo>
                      <a:pt x="34" y="182"/>
                      <a:pt x="34" y="182"/>
                      <a:pt x="34" y="182"/>
                    </a:cubicBezTo>
                    <a:cubicBezTo>
                      <a:pt x="31" y="165"/>
                      <a:pt x="31" y="165"/>
                      <a:pt x="31" y="165"/>
                    </a:cubicBezTo>
                    <a:cubicBezTo>
                      <a:pt x="28" y="163"/>
                      <a:pt x="28" y="163"/>
                      <a:pt x="28" y="163"/>
                    </a:cubicBezTo>
                    <a:cubicBezTo>
                      <a:pt x="32" y="159"/>
                      <a:pt x="32" y="159"/>
                      <a:pt x="32" y="159"/>
                    </a:cubicBezTo>
                    <a:cubicBezTo>
                      <a:pt x="46" y="138"/>
                      <a:pt x="46" y="138"/>
                      <a:pt x="46" y="138"/>
                    </a:cubicBezTo>
                    <a:cubicBezTo>
                      <a:pt x="46" y="119"/>
                      <a:pt x="46" y="119"/>
                      <a:pt x="46" y="119"/>
                    </a:cubicBezTo>
                    <a:cubicBezTo>
                      <a:pt x="43" y="115"/>
                      <a:pt x="43" y="115"/>
                      <a:pt x="43" y="115"/>
                    </a:cubicBezTo>
                    <a:cubicBezTo>
                      <a:pt x="42" y="110"/>
                      <a:pt x="42" y="110"/>
                      <a:pt x="42" y="110"/>
                    </a:cubicBezTo>
                    <a:cubicBezTo>
                      <a:pt x="43" y="105"/>
                      <a:pt x="43" y="105"/>
                      <a:pt x="43" y="105"/>
                    </a:cubicBezTo>
                    <a:cubicBezTo>
                      <a:pt x="43" y="105"/>
                      <a:pt x="45" y="99"/>
                      <a:pt x="44" y="98"/>
                    </a:cubicBezTo>
                    <a:cubicBezTo>
                      <a:pt x="43" y="97"/>
                      <a:pt x="42" y="95"/>
                      <a:pt x="41" y="94"/>
                    </a:cubicBezTo>
                    <a:cubicBezTo>
                      <a:pt x="40" y="93"/>
                      <a:pt x="33" y="92"/>
                      <a:pt x="33" y="92"/>
                    </a:cubicBezTo>
                    <a:cubicBezTo>
                      <a:pt x="33" y="92"/>
                      <a:pt x="25" y="89"/>
                      <a:pt x="24" y="89"/>
                    </a:cubicBezTo>
                    <a:cubicBezTo>
                      <a:pt x="23" y="89"/>
                      <a:pt x="2" y="89"/>
                      <a:pt x="2" y="89"/>
                    </a:cubicBezTo>
                    <a:cubicBezTo>
                      <a:pt x="3" y="76"/>
                      <a:pt x="3" y="76"/>
                      <a:pt x="3" y="76"/>
                    </a:cubicBezTo>
                    <a:cubicBezTo>
                      <a:pt x="0" y="71"/>
                      <a:pt x="0" y="71"/>
                      <a:pt x="0" y="71"/>
                    </a:cubicBezTo>
                    <a:cubicBezTo>
                      <a:pt x="2" y="64"/>
                      <a:pt x="2" y="64"/>
                      <a:pt x="2" y="64"/>
                    </a:cubicBezTo>
                    <a:lnTo>
                      <a:pt x="2" y="36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84" name="Freeform 17"/>
              <p:cNvSpPr>
                <a:spLocks/>
              </p:cNvSpPr>
              <p:nvPr/>
            </p:nvSpPr>
            <p:spPr bwMode="auto">
              <a:xfrm>
                <a:off x="8677275" y="3325813"/>
                <a:ext cx="700087" cy="668338"/>
              </a:xfrm>
              <a:custGeom>
                <a:avLst/>
                <a:gdLst>
                  <a:gd name="T0" fmla="*/ 11 w 186"/>
                  <a:gd name="T1" fmla="*/ 16 h 178"/>
                  <a:gd name="T2" fmla="*/ 15 w 186"/>
                  <a:gd name="T3" fmla="*/ 28 h 178"/>
                  <a:gd name="T4" fmla="*/ 10 w 186"/>
                  <a:gd name="T5" fmla="*/ 42 h 178"/>
                  <a:gd name="T6" fmla="*/ 6 w 186"/>
                  <a:gd name="T7" fmla="*/ 56 h 178"/>
                  <a:gd name="T8" fmla="*/ 1 w 186"/>
                  <a:gd name="T9" fmla="*/ 66 h 178"/>
                  <a:gd name="T10" fmla="*/ 2 w 186"/>
                  <a:gd name="T11" fmla="*/ 77 h 178"/>
                  <a:gd name="T12" fmla="*/ 1 w 186"/>
                  <a:gd name="T13" fmla="*/ 87 h 178"/>
                  <a:gd name="T14" fmla="*/ 6 w 186"/>
                  <a:gd name="T15" fmla="*/ 100 h 178"/>
                  <a:gd name="T16" fmla="*/ 7 w 186"/>
                  <a:gd name="T17" fmla="*/ 120 h 178"/>
                  <a:gd name="T18" fmla="*/ 16 w 186"/>
                  <a:gd name="T19" fmla="*/ 128 h 178"/>
                  <a:gd name="T20" fmla="*/ 30 w 186"/>
                  <a:gd name="T21" fmla="*/ 129 h 178"/>
                  <a:gd name="T22" fmla="*/ 53 w 186"/>
                  <a:gd name="T23" fmla="*/ 130 h 178"/>
                  <a:gd name="T24" fmla="*/ 62 w 186"/>
                  <a:gd name="T25" fmla="*/ 136 h 178"/>
                  <a:gd name="T26" fmla="*/ 66 w 186"/>
                  <a:gd name="T27" fmla="*/ 149 h 178"/>
                  <a:gd name="T28" fmla="*/ 69 w 186"/>
                  <a:gd name="T29" fmla="*/ 158 h 178"/>
                  <a:gd name="T30" fmla="*/ 72 w 186"/>
                  <a:gd name="T31" fmla="*/ 168 h 178"/>
                  <a:gd name="T32" fmla="*/ 75 w 186"/>
                  <a:gd name="T33" fmla="*/ 178 h 178"/>
                  <a:gd name="T34" fmla="*/ 87 w 186"/>
                  <a:gd name="T35" fmla="*/ 175 h 178"/>
                  <a:gd name="T36" fmla="*/ 97 w 186"/>
                  <a:gd name="T37" fmla="*/ 173 h 178"/>
                  <a:gd name="T38" fmla="*/ 103 w 186"/>
                  <a:gd name="T39" fmla="*/ 177 h 178"/>
                  <a:gd name="T40" fmla="*/ 106 w 186"/>
                  <a:gd name="T41" fmla="*/ 166 h 178"/>
                  <a:gd name="T42" fmla="*/ 113 w 186"/>
                  <a:gd name="T43" fmla="*/ 158 h 178"/>
                  <a:gd name="T44" fmla="*/ 120 w 186"/>
                  <a:gd name="T45" fmla="*/ 148 h 178"/>
                  <a:gd name="T46" fmla="*/ 138 w 186"/>
                  <a:gd name="T47" fmla="*/ 137 h 178"/>
                  <a:gd name="T48" fmla="*/ 158 w 186"/>
                  <a:gd name="T49" fmla="*/ 120 h 178"/>
                  <a:gd name="T50" fmla="*/ 162 w 186"/>
                  <a:gd name="T51" fmla="*/ 110 h 178"/>
                  <a:gd name="T52" fmla="*/ 167 w 186"/>
                  <a:gd name="T53" fmla="*/ 97 h 178"/>
                  <a:gd name="T54" fmla="*/ 179 w 186"/>
                  <a:gd name="T55" fmla="*/ 81 h 178"/>
                  <a:gd name="T56" fmla="*/ 186 w 186"/>
                  <a:gd name="T57" fmla="*/ 76 h 178"/>
                  <a:gd name="T58" fmla="*/ 179 w 186"/>
                  <a:gd name="T59" fmla="*/ 55 h 178"/>
                  <a:gd name="T60" fmla="*/ 157 w 186"/>
                  <a:gd name="T61" fmla="*/ 45 h 178"/>
                  <a:gd name="T62" fmla="*/ 142 w 186"/>
                  <a:gd name="T63" fmla="*/ 40 h 178"/>
                  <a:gd name="T64" fmla="*/ 135 w 186"/>
                  <a:gd name="T65" fmla="*/ 29 h 178"/>
                  <a:gd name="T66" fmla="*/ 128 w 186"/>
                  <a:gd name="T67" fmla="*/ 22 h 178"/>
                  <a:gd name="T68" fmla="*/ 111 w 186"/>
                  <a:gd name="T69" fmla="*/ 21 h 178"/>
                  <a:gd name="T70" fmla="*/ 112 w 186"/>
                  <a:gd name="T71" fmla="*/ 12 h 178"/>
                  <a:gd name="T72" fmla="*/ 115 w 186"/>
                  <a:gd name="T73" fmla="*/ 4 h 178"/>
                  <a:gd name="T74" fmla="*/ 111 w 186"/>
                  <a:gd name="T75" fmla="*/ 6 h 178"/>
                  <a:gd name="T76" fmla="*/ 99 w 186"/>
                  <a:gd name="T77" fmla="*/ 8 h 178"/>
                  <a:gd name="T78" fmla="*/ 85 w 186"/>
                  <a:gd name="T79" fmla="*/ 9 h 178"/>
                  <a:gd name="T80" fmla="*/ 71 w 186"/>
                  <a:gd name="T81" fmla="*/ 8 h 178"/>
                  <a:gd name="T82" fmla="*/ 57 w 186"/>
                  <a:gd name="T83" fmla="*/ 1 h 178"/>
                  <a:gd name="T84" fmla="*/ 46 w 186"/>
                  <a:gd name="T85" fmla="*/ 1 h 178"/>
                  <a:gd name="T86" fmla="*/ 34 w 186"/>
                  <a:gd name="T87" fmla="*/ 6 h 178"/>
                  <a:gd name="T88" fmla="*/ 26 w 186"/>
                  <a:gd name="T89" fmla="*/ 14 h 178"/>
                  <a:gd name="T90" fmla="*/ 16 w 186"/>
                  <a:gd name="T91" fmla="*/ 13 h 1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86" h="178">
                    <a:moveTo>
                      <a:pt x="9" y="9"/>
                    </a:moveTo>
                    <a:cubicBezTo>
                      <a:pt x="11" y="16"/>
                      <a:pt x="11" y="16"/>
                      <a:pt x="11" y="16"/>
                    </a:cubicBezTo>
                    <a:cubicBezTo>
                      <a:pt x="11" y="16"/>
                      <a:pt x="14" y="21"/>
                      <a:pt x="14" y="22"/>
                    </a:cubicBezTo>
                    <a:cubicBezTo>
                      <a:pt x="15" y="23"/>
                      <a:pt x="15" y="28"/>
                      <a:pt x="15" y="28"/>
                    </a:cubicBezTo>
                    <a:cubicBezTo>
                      <a:pt x="10" y="34"/>
                      <a:pt x="10" y="34"/>
                      <a:pt x="10" y="34"/>
                    </a:cubicBezTo>
                    <a:cubicBezTo>
                      <a:pt x="10" y="42"/>
                      <a:pt x="10" y="42"/>
                      <a:pt x="10" y="42"/>
                    </a:cubicBezTo>
                    <a:cubicBezTo>
                      <a:pt x="10" y="42"/>
                      <a:pt x="11" y="48"/>
                      <a:pt x="11" y="49"/>
                    </a:cubicBezTo>
                    <a:cubicBezTo>
                      <a:pt x="11" y="50"/>
                      <a:pt x="6" y="56"/>
                      <a:pt x="6" y="56"/>
                    </a:cubicBezTo>
                    <a:cubicBezTo>
                      <a:pt x="1" y="61"/>
                      <a:pt x="1" y="61"/>
                      <a:pt x="1" y="61"/>
                    </a:cubicBezTo>
                    <a:cubicBezTo>
                      <a:pt x="1" y="66"/>
                      <a:pt x="1" y="66"/>
                      <a:pt x="1" y="66"/>
                    </a:cubicBezTo>
                    <a:cubicBezTo>
                      <a:pt x="5" y="71"/>
                      <a:pt x="5" y="71"/>
                      <a:pt x="5" y="71"/>
                    </a:cubicBezTo>
                    <a:cubicBezTo>
                      <a:pt x="2" y="77"/>
                      <a:pt x="2" y="77"/>
                      <a:pt x="2" y="77"/>
                    </a:cubicBezTo>
                    <a:cubicBezTo>
                      <a:pt x="2" y="77"/>
                      <a:pt x="0" y="80"/>
                      <a:pt x="0" y="81"/>
                    </a:cubicBezTo>
                    <a:cubicBezTo>
                      <a:pt x="0" y="82"/>
                      <a:pt x="1" y="85"/>
                      <a:pt x="1" y="87"/>
                    </a:cubicBezTo>
                    <a:cubicBezTo>
                      <a:pt x="1" y="88"/>
                      <a:pt x="4" y="94"/>
                      <a:pt x="4" y="95"/>
                    </a:cubicBezTo>
                    <a:cubicBezTo>
                      <a:pt x="4" y="96"/>
                      <a:pt x="6" y="100"/>
                      <a:pt x="6" y="100"/>
                    </a:cubicBezTo>
                    <a:cubicBezTo>
                      <a:pt x="6" y="108"/>
                      <a:pt x="6" y="108"/>
                      <a:pt x="6" y="108"/>
                    </a:cubicBezTo>
                    <a:cubicBezTo>
                      <a:pt x="7" y="120"/>
                      <a:pt x="7" y="120"/>
                      <a:pt x="7" y="120"/>
                    </a:cubicBezTo>
                    <a:cubicBezTo>
                      <a:pt x="7" y="127"/>
                      <a:pt x="7" y="127"/>
                      <a:pt x="7" y="127"/>
                    </a:cubicBezTo>
                    <a:cubicBezTo>
                      <a:pt x="16" y="128"/>
                      <a:pt x="16" y="128"/>
                      <a:pt x="16" y="128"/>
                    </a:cubicBezTo>
                    <a:cubicBezTo>
                      <a:pt x="18" y="129"/>
                      <a:pt x="18" y="129"/>
                      <a:pt x="18" y="129"/>
                    </a:cubicBezTo>
                    <a:cubicBezTo>
                      <a:pt x="30" y="129"/>
                      <a:pt x="30" y="129"/>
                      <a:pt x="30" y="129"/>
                    </a:cubicBezTo>
                    <a:cubicBezTo>
                      <a:pt x="44" y="128"/>
                      <a:pt x="44" y="128"/>
                      <a:pt x="44" y="128"/>
                    </a:cubicBezTo>
                    <a:cubicBezTo>
                      <a:pt x="53" y="130"/>
                      <a:pt x="53" y="130"/>
                      <a:pt x="53" y="130"/>
                    </a:cubicBezTo>
                    <a:cubicBezTo>
                      <a:pt x="59" y="132"/>
                      <a:pt x="59" y="132"/>
                      <a:pt x="59" y="132"/>
                    </a:cubicBezTo>
                    <a:cubicBezTo>
                      <a:pt x="62" y="136"/>
                      <a:pt x="62" y="136"/>
                      <a:pt x="62" y="136"/>
                    </a:cubicBezTo>
                    <a:cubicBezTo>
                      <a:pt x="65" y="141"/>
                      <a:pt x="65" y="141"/>
                      <a:pt x="65" y="141"/>
                    </a:cubicBezTo>
                    <a:cubicBezTo>
                      <a:pt x="66" y="149"/>
                      <a:pt x="66" y="149"/>
                      <a:pt x="66" y="149"/>
                    </a:cubicBezTo>
                    <a:cubicBezTo>
                      <a:pt x="66" y="156"/>
                      <a:pt x="66" y="156"/>
                      <a:pt x="66" y="156"/>
                    </a:cubicBezTo>
                    <a:cubicBezTo>
                      <a:pt x="69" y="158"/>
                      <a:pt x="69" y="158"/>
                      <a:pt x="69" y="158"/>
                    </a:cubicBezTo>
                    <a:cubicBezTo>
                      <a:pt x="71" y="162"/>
                      <a:pt x="71" y="162"/>
                      <a:pt x="71" y="162"/>
                    </a:cubicBezTo>
                    <a:cubicBezTo>
                      <a:pt x="72" y="168"/>
                      <a:pt x="72" y="168"/>
                      <a:pt x="72" y="168"/>
                    </a:cubicBezTo>
                    <a:cubicBezTo>
                      <a:pt x="73" y="175"/>
                      <a:pt x="73" y="175"/>
                      <a:pt x="73" y="175"/>
                    </a:cubicBezTo>
                    <a:cubicBezTo>
                      <a:pt x="75" y="178"/>
                      <a:pt x="75" y="178"/>
                      <a:pt x="75" y="178"/>
                    </a:cubicBezTo>
                    <a:cubicBezTo>
                      <a:pt x="83" y="178"/>
                      <a:pt x="83" y="178"/>
                      <a:pt x="83" y="178"/>
                    </a:cubicBezTo>
                    <a:cubicBezTo>
                      <a:pt x="87" y="175"/>
                      <a:pt x="87" y="175"/>
                      <a:pt x="87" y="175"/>
                    </a:cubicBezTo>
                    <a:cubicBezTo>
                      <a:pt x="91" y="173"/>
                      <a:pt x="91" y="173"/>
                      <a:pt x="91" y="173"/>
                    </a:cubicBezTo>
                    <a:cubicBezTo>
                      <a:pt x="97" y="173"/>
                      <a:pt x="97" y="173"/>
                      <a:pt x="97" y="173"/>
                    </a:cubicBezTo>
                    <a:cubicBezTo>
                      <a:pt x="99" y="176"/>
                      <a:pt x="99" y="176"/>
                      <a:pt x="99" y="176"/>
                    </a:cubicBezTo>
                    <a:cubicBezTo>
                      <a:pt x="103" y="177"/>
                      <a:pt x="103" y="177"/>
                      <a:pt x="103" y="177"/>
                    </a:cubicBezTo>
                    <a:cubicBezTo>
                      <a:pt x="105" y="174"/>
                      <a:pt x="105" y="174"/>
                      <a:pt x="105" y="174"/>
                    </a:cubicBezTo>
                    <a:cubicBezTo>
                      <a:pt x="106" y="166"/>
                      <a:pt x="106" y="166"/>
                      <a:pt x="106" y="166"/>
                    </a:cubicBezTo>
                    <a:cubicBezTo>
                      <a:pt x="112" y="162"/>
                      <a:pt x="112" y="162"/>
                      <a:pt x="112" y="162"/>
                    </a:cubicBezTo>
                    <a:cubicBezTo>
                      <a:pt x="113" y="158"/>
                      <a:pt x="113" y="158"/>
                      <a:pt x="113" y="158"/>
                    </a:cubicBezTo>
                    <a:cubicBezTo>
                      <a:pt x="116" y="153"/>
                      <a:pt x="116" y="153"/>
                      <a:pt x="116" y="153"/>
                    </a:cubicBezTo>
                    <a:cubicBezTo>
                      <a:pt x="120" y="148"/>
                      <a:pt x="120" y="148"/>
                      <a:pt x="120" y="148"/>
                    </a:cubicBezTo>
                    <a:cubicBezTo>
                      <a:pt x="133" y="142"/>
                      <a:pt x="133" y="142"/>
                      <a:pt x="133" y="142"/>
                    </a:cubicBezTo>
                    <a:cubicBezTo>
                      <a:pt x="138" y="137"/>
                      <a:pt x="138" y="137"/>
                      <a:pt x="138" y="137"/>
                    </a:cubicBezTo>
                    <a:cubicBezTo>
                      <a:pt x="146" y="130"/>
                      <a:pt x="146" y="130"/>
                      <a:pt x="146" y="130"/>
                    </a:cubicBezTo>
                    <a:cubicBezTo>
                      <a:pt x="158" y="120"/>
                      <a:pt x="158" y="120"/>
                      <a:pt x="158" y="120"/>
                    </a:cubicBezTo>
                    <a:cubicBezTo>
                      <a:pt x="158" y="120"/>
                      <a:pt x="158" y="116"/>
                      <a:pt x="159" y="115"/>
                    </a:cubicBezTo>
                    <a:cubicBezTo>
                      <a:pt x="159" y="114"/>
                      <a:pt x="162" y="110"/>
                      <a:pt x="162" y="110"/>
                    </a:cubicBezTo>
                    <a:cubicBezTo>
                      <a:pt x="163" y="104"/>
                      <a:pt x="163" y="104"/>
                      <a:pt x="163" y="104"/>
                    </a:cubicBezTo>
                    <a:cubicBezTo>
                      <a:pt x="167" y="97"/>
                      <a:pt x="167" y="97"/>
                      <a:pt x="167" y="97"/>
                    </a:cubicBezTo>
                    <a:cubicBezTo>
                      <a:pt x="174" y="88"/>
                      <a:pt x="174" y="88"/>
                      <a:pt x="174" y="88"/>
                    </a:cubicBezTo>
                    <a:cubicBezTo>
                      <a:pt x="179" y="81"/>
                      <a:pt x="179" y="81"/>
                      <a:pt x="179" y="81"/>
                    </a:cubicBezTo>
                    <a:cubicBezTo>
                      <a:pt x="184" y="77"/>
                      <a:pt x="184" y="77"/>
                      <a:pt x="184" y="77"/>
                    </a:cubicBezTo>
                    <a:cubicBezTo>
                      <a:pt x="186" y="76"/>
                      <a:pt x="186" y="76"/>
                      <a:pt x="186" y="76"/>
                    </a:cubicBezTo>
                    <a:cubicBezTo>
                      <a:pt x="186" y="57"/>
                      <a:pt x="186" y="57"/>
                      <a:pt x="186" y="57"/>
                    </a:cubicBezTo>
                    <a:cubicBezTo>
                      <a:pt x="179" y="55"/>
                      <a:pt x="179" y="55"/>
                      <a:pt x="179" y="55"/>
                    </a:cubicBezTo>
                    <a:cubicBezTo>
                      <a:pt x="169" y="52"/>
                      <a:pt x="169" y="52"/>
                      <a:pt x="169" y="52"/>
                    </a:cubicBezTo>
                    <a:cubicBezTo>
                      <a:pt x="169" y="52"/>
                      <a:pt x="159" y="46"/>
                      <a:pt x="157" y="45"/>
                    </a:cubicBezTo>
                    <a:cubicBezTo>
                      <a:pt x="156" y="44"/>
                      <a:pt x="151" y="42"/>
                      <a:pt x="150" y="41"/>
                    </a:cubicBezTo>
                    <a:cubicBezTo>
                      <a:pt x="149" y="40"/>
                      <a:pt x="144" y="40"/>
                      <a:pt x="142" y="40"/>
                    </a:cubicBezTo>
                    <a:cubicBezTo>
                      <a:pt x="140" y="40"/>
                      <a:pt x="137" y="40"/>
                      <a:pt x="135" y="39"/>
                    </a:cubicBezTo>
                    <a:cubicBezTo>
                      <a:pt x="134" y="38"/>
                      <a:pt x="135" y="29"/>
                      <a:pt x="135" y="29"/>
                    </a:cubicBezTo>
                    <a:cubicBezTo>
                      <a:pt x="135" y="29"/>
                      <a:pt x="130" y="27"/>
                      <a:pt x="129" y="26"/>
                    </a:cubicBezTo>
                    <a:cubicBezTo>
                      <a:pt x="128" y="25"/>
                      <a:pt x="130" y="23"/>
                      <a:pt x="128" y="22"/>
                    </a:cubicBezTo>
                    <a:cubicBezTo>
                      <a:pt x="126" y="21"/>
                      <a:pt x="121" y="21"/>
                      <a:pt x="119" y="21"/>
                    </a:cubicBezTo>
                    <a:cubicBezTo>
                      <a:pt x="117" y="21"/>
                      <a:pt x="111" y="21"/>
                      <a:pt x="111" y="21"/>
                    </a:cubicBezTo>
                    <a:cubicBezTo>
                      <a:pt x="109" y="15"/>
                      <a:pt x="109" y="15"/>
                      <a:pt x="109" y="15"/>
                    </a:cubicBezTo>
                    <a:cubicBezTo>
                      <a:pt x="112" y="12"/>
                      <a:pt x="112" y="12"/>
                      <a:pt x="112" y="12"/>
                    </a:cubicBezTo>
                    <a:cubicBezTo>
                      <a:pt x="113" y="8"/>
                      <a:pt x="113" y="8"/>
                      <a:pt x="113" y="8"/>
                    </a:cubicBezTo>
                    <a:cubicBezTo>
                      <a:pt x="115" y="4"/>
                      <a:pt x="115" y="4"/>
                      <a:pt x="115" y="4"/>
                    </a:cubicBezTo>
                    <a:cubicBezTo>
                      <a:pt x="112" y="5"/>
                      <a:pt x="112" y="5"/>
                      <a:pt x="112" y="5"/>
                    </a:cubicBezTo>
                    <a:cubicBezTo>
                      <a:pt x="111" y="6"/>
                      <a:pt x="111" y="6"/>
                      <a:pt x="111" y="6"/>
                    </a:cubicBezTo>
                    <a:cubicBezTo>
                      <a:pt x="105" y="8"/>
                      <a:pt x="105" y="8"/>
                      <a:pt x="105" y="8"/>
                    </a:cubicBezTo>
                    <a:cubicBezTo>
                      <a:pt x="99" y="8"/>
                      <a:pt x="99" y="8"/>
                      <a:pt x="99" y="8"/>
                    </a:cubicBezTo>
                    <a:cubicBezTo>
                      <a:pt x="99" y="8"/>
                      <a:pt x="93" y="8"/>
                      <a:pt x="92" y="8"/>
                    </a:cubicBezTo>
                    <a:cubicBezTo>
                      <a:pt x="91" y="8"/>
                      <a:pt x="85" y="9"/>
                      <a:pt x="85" y="9"/>
                    </a:cubicBezTo>
                    <a:cubicBezTo>
                      <a:pt x="85" y="9"/>
                      <a:pt x="80" y="9"/>
                      <a:pt x="78" y="9"/>
                    </a:cubicBezTo>
                    <a:cubicBezTo>
                      <a:pt x="76" y="9"/>
                      <a:pt x="73" y="9"/>
                      <a:pt x="71" y="8"/>
                    </a:cubicBezTo>
                    <a:cubicBezTo>
                      <a:pt x="69" y="7"/>
                      <a:pt x="66" y="6"/>
                      <a:pt x="65" y="5"/>
                    </a:cubicBezTo>
                    <a:cubicBezTo>
                      <a:pt x="64" y="5"/>
                      <a:pt x="57" y="1"/>
                      <a:pt x="57" y="1"/>
                    </a:cubicBezTo>
                    <a:cubicBezTo>
                      <a:pt x="57" y="1"/>
                      <a:pt x="55" y="0"/>
                      <a:pt x="53" y="0"/>
                    </a:cubicBezTo>
                    <a:cubicBezTo>
                      <a:pt x="52" y="0"/>
                      <a:pt x="47" y="1"/>
                      <a:pt x="46" y="1"/>
                    </a:cubicBezTo>
                    <a:cubicBezTo>
                      <a:pt x="45" y="1"/>
                      <a:pt x="38" y="3"/>
                      <a:pt x="38" y="3"/>
                    </a:cubicBezTo>
                    <a:cubicBezTo>
                      <a:pt x="34" y="6"/>
                      <a:pt x="34" y="6"/>
                      <a:pt x="34" y="6"/>
                    </a:cubicBezTo>
                    <a:cubicBezTo>
                      <a:pt x="30" y="9"/>
                      <a:pt x="30" y="9"/>
                      <a:pt x="30" y="9"/>
                    </a:cubicBezTo>
                    <a:cubicBezTo>
                      <a:pt x="26" y="14"/>
                      <a:pt x="26" y="14"/>
                      <a:pt x="26" y="14"/>
                    </a:cubicBezTo>
                    <a:cubicBezTo>
                      <a:pt x="22" y="14"/>
                      <a:pt x="22" y="14"/>
                      <a:pt x="22" y="14"/>
                    </a:cubicBezTo>
                    <a:cubicBezTo>
                      <a:pt x="22" y="14"/>
                      <a:pt x="18" y="13"/>
                      <a:pt x="16" y="13"/>
                    </a:cubicBezTo>
                    <a:cubicBezTo>
                      <a:pt x="15" y="13"/>
                      <a:pt x="9" y="9"/>
                      <a:pt x="9" y="9"/>
                    </a:cubicBez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85" name="Freeform 18"/>
              <p:cNvSpPr>
                <a:spLocks/>
              </p:cNvSpPr>
              <p:nvPr/>
            </p:nvSpPr>
            <p:spPr bwMode="auto">
              <a:xfrm>
                <a:off x="9185275" y="2878138"/>
                <a:ext cx="706437" cy="654050"/>
              </a:xfrm>
              <a:custGeom>
                <a:avLst/>
                <a:gdLst>
                  <a:gd name="T0" fmla="*/ 78 w 188"/>
                  <a:gd name="T1" fmla="*/ 3 h 174"/>
                  <a:gd name="T2" fmla="*/ 89 w 188"/>
                  <a:gd name="T3" fmla="*/ 8 h 174"/>
                  <a:gd name="T4" fmla="*/ 101 w 188"/>
                  <a:gd name="T5" fmla="*/ 15 h 174"/>
                  <a:gd name="T6" fmla="*/ 107 w 188"/>
                  <a:gd name="T7" fmla="*/ 4 h 174"/>
                  <a:gd name="T8" fmla="*/ 117 w 188"/>
                  <a:gd name="T9" fmla="*/ 9 h 174"/>
                  <a:gd name="T10" fmla="*/ 122 w 188"/>
                  <a:gd name="T11" fmla="*/ 14 h 174"/>
                  <a:gd name="T12" fmla="*/ 134 w 188"/>
                  <a:gd name="T13" fmla="*/ 14 h 174"/>
                  <a:gd name="T14" fmla="*/ 141 w 188"/>
                  <a:gd name="T15" fmla="*/ 18 h 174"/>
                  <a:gd name="T16" fmla="*/ 148 w 188"/>
                  <a:gd name="T17" fmla="*/ 15 h 174"/>
                  <a:gd name="T18" fmla="*/ 159 w 188"/>
                  <a:gd name="T19" fmla="*/ 10 h 174"/>
                  <a:gd name="T20" fmla="*/ 173 w 188"/>
                  <a:gd name="T21" fmla="*/ 7 h 174"/>
                  <a:gd name="T22" fmla="*/ 182 w 188"/>
                  <a:gd name="T23" fmla="*/ 6 h 174"/>
                  <a:gd name="T24" fmla="*/ 180 w 188"/>
                  <a:gd name="T25" fmla="*/ 17 h 174"/>
                  <a:gd name="T26" fmla="*/ 183 w 188"/>
                  <a:gd name="T27" fmla="*/ 37 h 174"/>
                  <a:gd name="T28" fmla="*/ 188 w 188"/>
                  <a:gd name="T29" fmla="*/ 42 h 174"/>
                  <a:gd name="T30" fmla="*/ 187 w 188"/>
                  <a:gd name="T31" fmla="*/ 54 h 174"/>
                  <a:gd name="T32" fmla="*/ 181 w 188"/>
                  <a:gd name="T33" fmla="*/ 51 h 174"/>
                  <a:gd name="T34" fmla="*/ 173 w 188"/>
                  <a:gd name="T35" fmla="*/ 50 h 174"/>
                  <a:gd name="T36" fmla="*/ 172 w 188"/>
                  <a:gd name="T37" fmla="*/ 57 h 174"/>
                  <a:gd name="T38" fmla="*/ 162 w 188"/>
                  <a:gd name="T39" fmla="*/ 59 h 174"/>
                  <a:gd name="T40" fmla="*/ 162 w 188"/>
                  <a:gd name="T41" fmla="*/ 72 h 174"/>
                  <a:gd name="T42" fmla="*/ 163 w 188"/>
                  <a:gd name="T43" fmla="*/ 77 h 174"/>
                  <a:gd name="T44" fmla="*/ 160 w 188"/>
                  <a:gd name="T45" fmla="*/ 81 h 174"/>
                  <a:gd name="T46" fmla="*/ 150 w 188"/>
                  <a:gd name="T47" fmla="*/ 88 h 174"/>
                  <a:gd name="T48" fmla="*/ 149 w 188"/>
                  <a:gd name="T49" fmla="*/ 99 h 174"/>
                  <a:gd name="T50" fmla="*/ 152 w 188"/>
                  <a:gd name="T51" fmla="*/ 105 h 174"/>
                  <a:gd name="T52" fmla="*/ 155 w 188"/>
                  <a:gd name="T53" fmla="*/ 112 h 174"/>
                  <a:gd name="T54" fmla="*/ 147 w 188"/>
                  <a:gd name="T55" fmla="*/ 119 h 174"/>
                  <a:gd name="T56" fmla="*/ 147 w 188"/>
                  <a:gd name="T57" fmla="*/ 126 h 174"/>
                  <a:gd name="T58" fmla="*/ 151 w 188"/>
                  <a:gd name="T59" fmla="*/ 129 h 174"/>
                  <a:gd name="T60" fmla="*/ 151 w 188"/>
                  <a:gd name="T61" fmla="*/ 138 h 174"/>
                  <a:gd name="T62" fmla="*/ 142 w 188"/>
                  <a:gd name="T63" fmla="*/ 143 h 174"/>
                  <a:gd name="T64" fmla="*/ 138 w 188"/>
                  <a:gd name="T65" fmla="*/ 150 h 174"/>
                  <a:gd name="T66" fmla="*/ 128 w 188"/>
                  <a:gd name="T67" fmla="*/ 147 h 174"/>
                  <a:gd name="T68" fmla="*/ 113 w 188"/>
                  <a:gd name="T69" fmla="*/ 146 h 174"/>
                  <a:gd name="T70" fmla="*/ 102 w 188"/>
                  <a:gd name="T71" fmla="*/ 149 h 174"/>
                  <a:gd name="T72" fmla="*/ 91 w 188"/>
                  <a:gd name="T73" fmla="*/ 151 h 174"/>
                  <a:gd name="T74" fmla="*/ 75 w 188"/>
                  <a:gd name="T75" fmla="*/ 154 h 174"/>
                  <a:gd name="T76" fmla="*/ 65 w 188"/>
                  <a:gd name="T77" fmla="*/ 164 h 174"/>
                  <a:gd name="T78" fmla="*/ 56 w 188"/>
                  <a:gd name="T79" fmla="*/ 174 h 174"/>
                  <a:gd name="T80" fmla="*/ 43 w 188"/>
                  <a:gd name="T81" fmla="*/ 167 h 174"/>
                  <a:gd name="T82" fmla="*/ 29 w 188"/>
                  <a:gd name="T83" fmla="*/ 160 h 174"/>
                  <a:gd name="T84" fmla="*/ 17 w 188"/>
                  <a:gd name="T85" fmla="*/ 153 h 174"/>
                  <a:gd name="T86" fmla="*/ 8 w 188"/>
                  <a:gd name="T87" fmla="*/ 148 h 174"/>
                  <a:gd name="T88" fmla="*/ 3 w 188"/>
                  <a:gd name="T89" fmla="*/ 141 h 174"/>
                  <a:gd name="T90" fmla="*/ 2 w 188"/>
                  <a:gd name="T91" fmla="*/ 131 h 174"/>
                  <a:gd name="T92" fmla="*/ 0 w 188"/>
                  <a:gd name="T93" fmla="*/ 117 h 174"/>
                  <a:gd name="T94" fmla="*/ 9 w 188"/>
                  <a:gd name="T95" fmla="*/ 106 h 174"/>
                  <a:gd name="T96" fmla="*/ 16 w 188"/>
                  <a:gd name="T97" fmla="*/ 95 h 174"/>
                  <a:gd name="T98" fmla="*/ 30 w 188"/>
                  <a:gd name="T99" fmla="*/ 82 h 174"/>
                  <a:gd name="T100" fmla="*/ 37 w 188"/>
                  <a:gd name="T101" fmla="*/ 76 h 174"/>
                  <a:gd name="T102" fmla="*/ 44 w 188"/>
                  <a:gd name="T103" fmla="*/ 63 h 174"/>
                  <a:gd name="T104" fmla="*/ 54 w 188"/>
                  <a:gd name="T105" fmla="*/ 56 h 174"/>
                  <a:gd name="T106" fmla="*/ 59 w 188"/>
                  <a:gd name="T107" fmla="*/ 39 h 174"/>
                  <a:gd name="T108" fmla="*/ 64 w 188"/>
                  <a:gd name="T109" fmla="*/ 25 h 174"/>
                  <a:gd name="T110" fmla="*/ 68 w 188"/>
                  <a:gd name="T111" fmla="*/ 9 h 174"/>
                  <a:gd name="T112" fmla="*/ 73 w 188"/>
                  <a:gd name="T113" fmla="*/ 0 h 1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88" h="174">
                    <a:moveTo>
                      <a:pt x="73" y="0"/>
                    </a:moveTo>
                    <a:cubicBezTo>
                      <a:pt x="78" y="3"/>
                      <a:pt x="78" y="3"/>
                      <a:pt x="78" y="3"/>
                    </a:cubicBezTo>
                    <a:cubicBezTo>
                      <a:pt x="84" y="7"/>
                      <a:pt x="84" y="7"/>
                      <a:pt x="84" y="7"/>
                    </a:cubicBezTo>
                    <a:cubicBezTo>
                      <a:pt x="89" y="8"/>
                      <a:pt x="89" y="8"/>
                      <a:pt x="89" y="8"/>
                    </a:cubicBezTo>
                    <a:cubicBezTo>
                      <a:pt x="95" y="13"/>
                      <a:pt x="95" y="13"/>
                      <a:pt x="95" y="13"/>
                    </a:cubicBezTo>
                    <a:cubicBezTo>
                      <a:pt x="101" y="15"/>
                      <a:pt x="101" y="15"/>
                      <a:pt x="101" y="15"/>
                    </a:cubicBezTo>
                    <a:cubicBezTo>
                      <a:pt x="102" y="7"/>
                      <a:pt x="102" y="7"/>
                      <a:pt x="102" y="7"/>
                    </a:cubicBezTo>
                    <a:cubicBezTo>
                      <a:pt x="107" y="4"/>
                      <a:pt x="107" y="4"/>
                      <a:pt x="107" y="4"/>
                    </a:cubicBezTo>
                    <a:cubicBezTo>
                      <a:pt x="116" y="4"/>
                      <a:pt x="116" y="4"/>
                      <a:pt x="116" y="4"/>
                    </a:cubicBezTo>
                    <a:cubicBezTo>
                      <a:pt x="117" y="9"/>
                      <a:pt x="117" y="9"/>
                      <a:pt x="117" y="9"/>
                    </a:cubicBezTo>
                    <a:cubicBezTo>
                      <a:pt x="118" y="14"/>
                      <a:pt x="118" y="14"/>
                      <a:pt x="118" y="14"/>
                    </a:cubicBezTo>
                    <a:cubicBezTo>
                      <a:pt x="122" y="14"/>
                      <a:pt x="122" y="14"/>
                      <a:pt x="122" y="14"/>
                    </a:cubicBezTo>
                    <a:cubicBezTo>
                      <a:pt x="129" y="14"/>
                      <a:pt x="129" y="14"/>
                      <a:pt x="129" y="14"/>
                    </a:cubicBezTo>
                    <a:cubicBezTo>
                      <a:pt x="134" y="14"/>
                      <a:pt x="134" y="14"/>
                      <a:pt x="134" y="14"/>
                    </a:cubicBezTo>
                    <a:cubicBezTo>
                      <a:pt x="139" y="17"/>
                      <a:pt x="139" y="17"/>
                      <a:pt x="139" y="17"/>
                    </a:cubicBezTo>
                    <a:cubicBezTo>
                      <a:pt x="141" y="18"/>
                      <a:pt x="141" y="18"/>
                      <a:pt x="141" y="18"/>
                    </a:cubicBezTo>
                    <a:cubicBezTo>
                      <a:pt x="148" y="18"/>
                      <a:pt x="148" y="18"/>
                      <a:pt x="148" y="18"/>
                    </a:cubicBezTo>
                    <a:cubicBezTo>
                      <a:pt x="148" y="15"/>
                      <a:pt x="148" y="15"/>
                      <a:pt x="148" y="15"/>
                    </a:cubicBezTo>
                    <a:cubicBezTo>
                      <a:pt x="154" y="13"/>
                      <a:pt x="154" y="13"/>
                      <a:pt x="154" y="13"/>
                    </a:cubicBezTo>
                    <a:cubicBezTo>
                      <a:pt x="159" y="10"/>
                      <a:pt x="159" y="10"/>
                      <a:pt x="159" y="10"/>
                    </a:cubicBezTo>
                    <a:cubicBezTo>
                      <a:pt x="166" y="9"/>
                      <a:pt x="166" y="9"/>
                      <a:pt x="166" y="9"/>
                    </a:cubicBezTo>
                    <a:cubicBezTo>
                      <a:pt x="173" y="7"/>
                      <a:pt x="173" y="7"/>
                      <a:pt x="173" y="7"/>
                    </a:cubicBezTo>
                    <a:cubicBezTo>
                      <a:pt x="178" y="6"/>
                      <a:pt x="178" y="6"/>
                      <a:pt x="178" y="6"/>
                    </a:cubicBezTo>
                    <a:cubicBezTo>
                      <a:pt x="182" y="6"/>
                      <a:pt x="182" y="6"/>
                      <a:pt x="182" y="6"/>
                    </a:cubicBezTo>
                    <a:cubicBezTo>
                      <a:pt x="182" y="16"/>
                      <a:pt x="182" y="16"/>
                      <a:pt x="182" y="16"/>
                    </a:cubicBezTo>
                    <a:cubicBezTo>
                      <a:pt x="180" y="17"/>
                      <a:pt x="180" y="17"/>
                      <a:pt x="180" y="17"/>
                    </a:cubicBezTo>
                    <a:cubicBezTo>
                      <a:pt x="181" y="34"/>
                      <a:pt x="181" y="34"/>
                      <a:pt x="181" y="34"/>
                    </a:cubicBezTo>
                    <a:cubicBezTo>
                      <a:pt x="183" y="37"/>
                      <a:pt x="183" y="37"/>
                      <a:pt x="183" y="37"/>
                    </a:cubicBezTo>
                    <a:cubicBezTo>
                      <a:pt x="186" y="41"/>
                      <a:pt x="186" y="41"/>
                      <a:pt x="186" y="41"/>
                    </a:cubicBezTo>
                    <a:cubicBezTo>
                      <a:pt x="188" y="42"/>
                      <a:pt x="188" y="42"/>
                      <a:pt x="188" y="42"/>
                    </a:cubicBezTo>
                    <a:cubicBezTo>
                      <a:pt x="188" y="52"/>
                      <a:pt x="188" y="52"/>
                      <a:pt x="188" y="52"/>
                    </a:cubicBezTo>
                    <a:cubicBezTo>
                      <a:pt x="187" y="54"/>
                      <a:pt x="187" y="54"/>
                      <a:pt x="187" y="54"/>
                    </a:cubicBezTo>
                    <a:cubicBezTo>
                      <a:pt x="184" y="54"/>
                      <a:pt x="184" y="54"/>
                      <a:pt x="184" y="54"/>
                    </a:cubicBezTo>
                    <a:cubicBezTo>
                      <a:pt x="181" y="51"/>
                      <a:pt x="181" y="51"/>
                      <a:pt x="181" y="51"/>
                    </a:cubicBezTo>
                    <a:cubicBezTo>
                      <a:pt x="177" y="49"/>
                      <a:pt x="177" y="49"/>
                      <a:pt x="177" y="49"/>
                    </a:cubicBezTo>
                    <a:cubicBezTo>
                      <a:pt x="173" y="50"/>
                      <a:pt x="173" y="50"/>
                      <a:pt x="173" y="50"/>
                    </a:cubicBezTo>
                    <a:cubicBezTo>
                      <a:pt x="172" y="54"/>
                      <a:pt x="172" y="54"/>
                      <a:pt x="172" y="54"/>
                    </a:cubicBezTo>
                    <a:cubicBezTo>
                      <a:pt x="172" y="57"/>
                      <a:pt x="172" y="57"/>
                      <a:pt x="172" y="57"/>
                    </a:cubicBezTo>
                    <a:cubicBezTo>
                      <a:pt x="166" y="58"/>
                      <a:pt x="166" y="58"/>
                      <a:pt x="166" y="58"/>
                    </a:cubicBezTo>
                    <a:cubicBezTo>
                      <a:pt x="162" y="59"/>
                      <a:pt x="162" y="59"/>
                      <a:pt x="162" y="59"/>
                    </a:cubicBezTo>
                    <a:cubicBezTo>
                      <a:pt x="162" y="63"/>
                      <a:pt x="162" y="63"/>
                      <a:pt x="162" y="63"/>
                    </a:cubicBezTo>
                    <a:cubicBezTo>
                      <a:pt x="162" y="72"/>
                      <a:pt x="162" y="72"/>
                      <a:pt x="162" y="72"/>
                    </a:cubicBezTo>
                    <a:cubicBezTo>
                      <a:pt x="163" y="75"/>
                      <a:pt x="163" y="75"/>
                      <a:pt x="163" y="75"/>
                    </a:cubicBezTo>
                    <a:cubicBezTo>
                      <a:pt x="163" y="77"/>
                      <a:pt x="163" y="77"/>
                      <a:pt x="163" y="77"/>
                    </a:cubicBezTo>
                    <a:cubicBezTo>
                      <a:pt x="164" y="81"/>
                      <a:pt x="164" y="81"/>
                      <a:pt x="164" y="81"/>
                    </a:cubicBezTo>
                    <a:cubicBezTo>
                      <a:pt x="160" y="81"/>
                      <a:pt x="160" y="81"/>
                      <a:pt x="160" y="81"/>
                    </a:cubicBezTo>
                    <a:cubicBezTo>
                      <a:pt x="154" y="82"/>
                      <a:pt x="154" y="82"/>
                      <a:pt x="154" y="82"/>
                    </a:cubicBezTo>
                    <a:cubicBezTo>
                      <a:pt x="150" y="88"/>
                      <a:pt x="150" y="88"/>
                      <a:pt x="150" y="88"/>
                    </a:cubicBezTo>
                    <a:cubicBezTo>
                      <a:pt x="149" y="94"/>
                      <a:pt x="149" y="94"/>
                      <a:pt x="149" y="94"/>
                    </a:cubicBezTo>
                    <a:cubicBezTo>
                      <a:pt x="149" y="99"/>
                      <a:pt x="149" y="99"/>
                      <a:pt x="149" y="99"/>
                    </a:cubicBezTo>
                    <a:cubicBezTo>
                      <a:pt x="150" y="103"/>
                      <a:pt x="150" y="103"/>
                      <a:pt x="150" y="103"/>
                    </a:cubicBezTo>
                    <a:cubicBezTo>
                      <a:pt x="152" y="105"/>
                      <a:pt x="152" y="105"/>
                      <a:pt x="152" y="105"/>
                    </a:cubicBezTo>
                    <a:cubicBezTo>
                      <a:pt x="154" y="109"/>
                      <a:pt x="154" y="109"/>
                      <a:pt x="154" y="109"/>
                    </a:cubicBezTo>
                    <a:cubicBezTo>
                      <a:pt x="155" y="112"/>
                      <a:pt x="155" y="112"/>
                      <a:pt x="155" y="112"/>
                    </a:cubicBezTo>
                    <a:cubicBezTo>
                      <a:pt x="151" y="115"/>
                      <a:pt x="151" y="115"/>
                      <a:pt x="151" y="115"/>
                    </a:cubicBezTo>
                    <a:cubicBezTo>
                      <a:pt x="147" y="119"/>
                      <a:pt x="147" y="119"/>
                      <a:pt x="147" y="119"/>
                    </a:cubicBezTo>
                    <a:cubicBezTo>
                      <a:pt x="146" y="122"/>
                      <a:pt x="146" y="122"/>
                      <a:pt x="146" y="122"/>
                    </a:cubicBezTo>
                    <a:cubicBezTo>
                      <a:pt x="147" y="126"/>
                      <a:pt x="147" y="126"/>
                      <a:pt x="147" y="126"/>
                    </a:cubicBezTo>
                    <a:cubicBezTo>
                      <a:pt x="150" y="127"/>
                      <a:pt x="150" y="127"/>
                      <a:pt x="150" y="127"/>
                    </a:cubicBezTo>
                    <a:cubicBezTo>
                      <a:pt x="151" y="129"/>
                      <a:pt x="151" y="129"/>
                      <a:pt x="151" y="129"/>
                    </a:cubicBezTo>
                    <a:cubicBezTo>
                      <a:pt x="151" y="135"/>
                      <a:pt x="151" y="135"/>
                      <a:pt x="151" y="135"/>
                    </a:cubicBezTo>
                    <a:cubicBezTo>
                      <a:pt x="151" y="138"/>
                      <a:pt x="151" y="138"/>
                      <a:pt x="151" y="138"/>
                    </a:cubicBezTo>
                    <a:cubicBezTo>
                      <a:pt x="147" y="141"/>
                      <a:pt x="147" y="141"/>
                      <a:pt x="147" y="141"/>
                    </a:cubicBezTo>
                    <a:cubicBezTo>
                      <a:pt x="142" y="143"/>
                      <a:pt x="142" y="143"/>
                      <a:pt x="142" y="143"/>
                    </a:cubicBezTo>
                    <a:cubicBezTo>
                      <a:pt x="139" y="147"/>
                      <a:pt x="139" y="147"/>
                      <a:pt x="139" y="147"/>
                    </a:cubicBezTo>
                    <a:cubicBezTo>
                      <a:pt x="138" y="150"/>
                      <a:pt x="138" y="150"/>
                      <a:pt x="138" y="150"/>
                    </a:cubicBezTo>
                    <a:cubicBezTo>
                      <a:pt x="134" y="148"/>
                      <a:pt x="134" y="148"/>
                      <a:pt x="134" y="148"/>
                    </a:cubicBezTo>
                    <a:cubicBezTo>
                      <a:pt x="128" y="147"/>
                      <a:pt x="128" y="147"/>
                      <a:pt x="128" y="147"/>
                    </a:cubicBezTo>
                    <a:cubicBezTo>
                      <a:pt x="121" y="147"/>
                      <a:pt x="121" y="147"/>
                      <a:pt x="121" y="147"/>
                    </a:cubicBezTo>
                    <a:cubicBezTo>
                      <a:pt x="113" y="146"/>
                      <a:pt x="113" y="146"/>
                      <a:pt x="113" y="146"/>
                    </a:cubicBezTo>
                    <a:cubicBezTo>
                      <a:pt x="113" y="146"/>
                      <a:pt x="109" y="147"/>
                      <a:pt x="108" y="147"/>
                    </a:cubicBezTo>
                    <a:cubicBezTo>
                      <a:pt x="107" y="147"/>
                      <a:pt x="102" y="149"/>
                      <a:pt x="102" y="149"/>
                    </a:cubicBezTo>
                    <a:cubicBezTo>
                      <a:pt x="98" y="152"/>
                      <a:pt x="98" y="152"/>
                      <a:pt x="98" y="152"/>
                    </a:cubicBezTo>
                    <a:cubicBezTo>
                      <a:pt x="91" y="151"/>
                      <a:pt x="91" y="151"/>
                      <a:pt x="91" y="151"/>
                    </a:cubicBezTo>
                    <a:cubicBezTo>
                      <a:pt x="81" y="153"/>
                      <a:pt x="81" y="153"/>
                      <a:pt x="81" y="153"/>
                    </a:cubicBezTo>
                    <a:cubicBezTo>
                      <a:pt x="81" y="153"/>
                      <a:pt x="76" y="154"/>
                      <a:pt x="75" y="154"/>
                    </a:cubicBezTo>
                    <a:cubicBezTo>
                      <a:pt x="74" y="154"/>
                      <a:pt x="70" y="158"/>
                      <a:pt x="70" y="158"/>
                    </a:cubicBezTo>
                    <a:cubicBezTo>
                      <a:pt x="65" y="164"/>
                      <a:pt x="65" y="164"/>
                      <a:pt x="65" y="164"/>
                    </a:cubicBezTo>
                    <a:cubicBezTo>
                      <a:pt x="62" y="168"/>
                      <a:pt x="62" y="168"/>
                      <a:pt x="62" y="168"/>
                    </a:cubicBezTo>
                    <a:cubicBezTo>
                      <a:pt x="56" y="174"/>
                      <a:pt x="56" y="174"/>
                      <a:pt x="56" y="174"/>
                    </a:cubicBezTo>
                    <a:cubicBezTo>
                      <a:pt x="50" y="170"/>
                      <a:pt x="50" y="170"/>
                      <a:pt x="50" y="170"/>
                    </a:cubicBezTo>
                    <a:cubicBezTo>
                      <a:pt x="43" y="167"/>
                      <a:pt x="43" y="167"/>
                      <a:pt x="43" y="167"/>
                    </a:cubicBezTo>
                    <a:cubicBezTo>
                      <a:pt x="43" y="167"/>
                      <a:pt x="39" y="164"/>
                      <a:pt x="38" y="164"/>
                    </a:cubicBezTo>
                    <a:cubicBezTo>
                      <a:pt x="36" y="164"/>
                      <a:pt x="30" y="160"/>
                      <a:pt x="29" y="160"/>
                    </a:cubicBezTo>
                    <a:cubicBezTo>
                      <a:pt x="28" y="160"/>
                      <a:pt x="23" y="157"/>
                      <a:pt x="23" y="157"/>
                    </a:cubicBezTo>
                    <a:cubicBezTo>
                      <a:pt x="22" y="156"/>
                      <a:pt x="20" y="154"/>
                      <a:pt x="17" y="153"/>
                    </a:cubicBezTo>
                    <a:cubicBezTo>
                      <a:pt x="14" y="152"/>
                      <a:pt x="11" y="151"/>
                      <a:pt x="11" y="151"/>
                    </a:cubicBezTo>
                    <a:cubicBezTo>
                      <a:pt x="8" y="148"/>
                      <a:pt x="8" y="148"/>
                      <a:pt x="8" y="148"/>
                    </a:cubicBezTo>
                    <a:cubicBezTo>
                      <a:pt x="8" y="144"/>
                      <a:pt x="8" y="144"/>
                      <a:pt x="8" y="144"/>
                    </a:cubicBezTo>
                    <a:cubicBezTo>
                      <a:pt x="3" y="141"/>
                      <a:pt x="3" y="141"/>
                      <a:pt x="3" y="141"/>
                    </a:cubicBezTo>
                    <a:cubicBezTo>
                      <a:pt x="2" y="136"/>
                      <a:pt x="2" y="136"/>
                      <a:pt x="2" y="136"/>
                    </a:cubicBezTo>
                    <a:cubicBezTo>
                      <a:pt x="2" y="131"/>
                      <a:pt x="2" y="131"/>
                      <a:pt x="2" y="131"/>
                    </a:cubicBezTo>
                    <a:cubicBezTo>
                      <a:pt x="1" y="126"/>
                      <a:pt x="1" y="126"/>
                      <a:pt x="1" y="126"/>
                    </a:cubicBezTo>
                    <a:cubicBezTo>
                      <a:pt x="0" y="117"/>
                      <a:pt x="0" y="117"/>
                      <a:pt x="0" y="117"/>
                    </a:cubicBezTo>
                    <a:cubicBezTo>
                      <a:pt x="4" y="108"/>
                      <a:pt x="4" y="108"/>
                      <a:pt x="4" y="108"/>
                    </a:cubicBezTo>
                    <a:cubicBezTo>
                      <a:pt x="9" y="106"/>
                      <a:pt x="9" y="106"/>
                      <a:pt x="9" y="106"/>
                    </a:cubicBezTo>
                    <a:cubicBezTo>
                      <a:pt x="13" y="101"/>
                      <a:pt x="13" y="101"/>
                      <a:pt x="13" y="101"/>
                    </a:cubicBezTo>
                    <a:cubicBezTo>
                      <a:pt x="16" y="95"/>
                      <a:pt x="16" y="95"/>
                      <a:pt x="16" y="95"/>
                    </a:cubicBezTo>
                    <a:cubicBezTo>
                      <a:pt x="25" y="84"/>
                      <a:pt x="25" y="84"/>
                      <a:pt x="25" y="84"/>
                    </a:cubicBezTo>
                    <a:cubicBezTo>
                      <a:pt x="30" y="82"/>
                      <a:pt x="30" y="82"/>
                      <a:pt x="30" y="82"/>
                    </a:cubicBezTo>
                    <a:cubicBezTo>
                      <a:pt x="36" y="80"/>
                      <a:pt x="36" y="80"/>
                      <a:pt x="36" y="80"/>
                    </a:cubicBezTo>
                    <a:cubicBezTo>
                      <a:pt x="37" y="76"/>
                      <a:pt x="37" y="76"/>
                      <a:pt x="37" y="76"/>
                    </a:cubicBezTo>
                    <a:cubicBezTo>
                      <a:pt x="40" y="69"/>
                      <a:pt x="40" y="69"/>
                      <a:pt x="40" y="69"/>
                    </a:cubicBezTo>
                    <a:cubicBezTo>
                      <a:pt x="44" y="63"/>
                      <a:pt x="44" y="63"/>
                      <a:pt x="44" y="63"/>
                    </a:cubicBezTo>
                    <a:cubicBezTo>
                      <a:pt x="49" y="61"/>
                      <a:pt x="49" y="61"/>
                      <a:pt x="49" y="61"/>
                    </a:cubicBezTo>
                    <a:cubicBezTo>
                      <a:pt x="54" y="56"/>
                      <a:pt x="54" y="56"/>
                      <a:pt x="54" y="56"/>
                    </a:cubicBezTo>
                    <a:cubicBezTo>
                      <a:pt x="56" y="51"/>
                      <a:pt x="56" y="51"/>
                      <a:pt x="56" y="51"/>
                    </a:cubicBezTo>
                    <a:cubicBezTo>
                      <a:pt x="59" y="39"/>
                      <a:pt x="59" y="39"/>
                      <a:pt x="59" y="39"/>
                    </a:cubicBezTo>
                    <a:cubicBezTo>
                      <a:pt x="62" y="32"/>
                      <a:pt x="62" y="32"/>
                      <a:pt x="62" y="32"/>
                    </a:cubicBezTo>
                    <a:cubicBezTo>
                      <a:pt x="64" y="25"/>
                      <a:pt x="64" y="25"/>
                      <a:pt x="64" y="25"/>
                    </a:cubicBezTo>
                    <a:cubicBezTo>
                      <a:pt x="64" y="25"/>
                      <a:pt x="64" y="21"/>
                      <a:pt x="65" y="19"/>
                    </a:cubicBezTo>
                    <a:cubicBezTo>
                      <a:pt x="67" y="16"/>
                      <a:pt x="67" y="10"/>
                      <a:pt x="68" y="9"/>
                    </a:cubicBezTo>
                    <a:cubicBezTo>
                      <a:pt x="69" y="9"/>
                      <a:pt x="71" y="3"/>
                      <a:pt x="71" y="3"/>
                    </a:cubicBezTo>
                    <a:lnTo>
                      <a:pt x="73" y="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</p:grpSp>
        <p:grpSp>
          <p:nvGrpSpPr>
            <p:cNvPr id="39" name="Grupo 75"/>
            <p:cNvGrpSpPr/>
            <p:nvPr/>
          </p:nvGrpSpPr>
          <p:grpSpPr>
            <a:xfrm>
              <a:off x="9383713" y="3789588"/>
              <a:ext cx="1304924" cy="1079501"/>
              <a:chOff x="9215438" y="3032125"/>
              <a:chExt cx="1304924" cy="1079501"/>
            </a:xfrm>
            <a:solidFill>
              <a:srgbClr val="ED7D31"/>
            </a:solidFill>
          </p:grpSpPr>
          <p:sp>
            <p:nvSpPr>
              <p:cNvPr id="79" name="Freeform 20"/>
              <p:cNvSpPr>
                <a:spLocks/>
              </p:cNvSpPr>
              <p:nvPr/>
            </p:nvSpPr>
            <p:spPr bwMode="auto">
              <a:xfrm>
                <a:off x="9215438" y="3595688"/>
                <a:ext cx="838200" cy="515938"/>
              </a:xfrm>
              <a:custGeom>
                <a:avLst/>
                <a:gdLst>
                  <a:gd name="T0" fmla="*/ 9 w 223"/>
                  <a:gd name="T1" fmla="*/ 69 h 137"/>
                  <a:gd name="T2" fmla="*/ 26 w 223"/>
                  <a:gd name="T3" fmla="*/ 69 h 137"/>
                  <a:gd name="T4" fmla="*/ 39 w 223"/>
                  <a:gd name="T5" fmla="*/ 71 h 137"/>
                  <a:gd name="T6" fmla="*/ 49 w 223"/>
                  <a:gd name="T7" fmla="*/ 76 h 137"/>
                  <a:gd name="T8" fmla="*/ 65 w 223"/>
                  <a:gd name="T9" fmla="*/ 76 h 137"/>
                  <a:gd name="T10" fmla="*/ 78 w 223"/>
                  <a:gd name="T11" fmla="*/ 77 h 137"/>
                  <a:gd name="T12" fmla="*/ 83 w 223"/>
                  <a:gd name="T13" fmla="*/ 83 h 137"/>
                  <a:gd name="T14" fmla="*/ 87 w 223"/>
                  <a:gd name="T15" fmla="*/ 89 h 137"/>
                  <a:gd name="T16" fmla="*/ 87 w 223"/>
                  <a:gd name="T17" fmla="*/ 98 h 137"/>
                  <a:gd name="T18" fmla="*/ 88 w 223"/>
                  <a:gd name="T19" fmla="*/ 105 h 137"/>
                  <a:gd name="T20" fmla="*/ 91 w 223"/>
                  <a:gd name="T21" fmla="*/ 109 h 137"/>
                  <a:gd name="T22" fmla="*/ 93 w 223"/>
                  <a:gd name="T23" fmla="*/ 115 h 137"/>
                  <a:gd name="T24" fmla="*/ 93 w 223"/>
                  <a:gd name="T25" fmla="*/ 123 h 137"/>
                  <a:gd name="T26" fmla="*/ 109 w 223"/>
                  <a:gd name="T27" fmla="*/ 124 h 137"/>
                  <a:gd name="T28" fmla="*/ 113 w 223"/>
                  <a:gd name="T29" fmla="*/ 127 h 137"/>
                  <a:gd name="T30" fmla="*/ 115 w 223"/>
                  <a:gd name="T31" fmla="*/ 134 h 137"/>
                  <a:gd name="T32" fmla="*/ 124 w 223"/>
                  <a:gd name="T33" fmla="*/ 136 h 137"/>
                  <a:gd name="T34" fmla="*/ 128 w 223"/>
                  <a:gd name="T35" fmla="*/ 136 h 137"/>
                  <a:gd name="T36" fmla="*/ 138 w 223"/>
                  <a:gd name="T37" fmla="*/ 127 h 137"/>
                  <a:gd name="T38" fmla="*/ 151 w 223"/>
                  <a:gd name="T39" fmla="*/ 118 h 137"/>
                  <a:gd name="T40" fmla="*/ 161 w 223"/>
                  <a:gd name="T41" fmla="*/ 109 h 137"/>
                  <a:gd name="T42" fmla="*/ 172 w 223"/>
                  <a:gd name="T43" fmla="*/ 105 h 137"/>
                  <a:gd name="T44" fmla="*/ 179 w 223"/>
                  <a:gd name="T45" fmla="*/ 100 h 137"/>
                  <a:gd name="T46" fmla="*/ 198 w 223"/>
                  <a:gd name="T47" fmla="*/ 96 h 137"/>
                  <a:gd name="T48" fmla="*/ 209 w 223"/>
                  <a:gd name="T49" fmla="*/ 90 h 137"/>
                  <a:gd name="T50" fmla="*/ 219 w 223"/>
                  <a:gd name="T51" fmla="*/ 88 h 137"/>
                  <a:gd name="T52" fmla="*/ 219 w 223"/>
                  <a:gd name="T53" fmla="*/ 82 h 137"/>
                  <a:gd name="T54" fmla="*/ 223 w 223"/>
                  <a:gd name="T55" fmla="*/ 73 h 137"/>
                  <a:gd name="T56" fmla="*/ 214 w 223"/>
                  <a:gd name="T57" fmla="*/ 70 h 137"/>
                  <a:gd name="T58" fmla="*/ 203 w 223"/>
                  <a:gd name="T59" fmla="*/ 72 h 137"/>
                  <a:gd name="T60" fmla="*/ 193 w 223"/>
                  <a:gd name="T61" fmla="*/ 76 h 137"/>
                  <a:gd name="T62" fmla="*/ 187 w 223"/>
                  <a:gd name="T63" fmla="*/ 81 h 137"/>
                  <a:gd name="T64" fmla="*/ 170 w 223"/>
                  <a:gd name="T65" fmla="*/ 81 h 137"/>
                  <a:gd name="T66" fmla="*/ 164 w 223"/>
                  <a:gd name="T67" fmla="*/ 74 h 137"/>
                  <a:gd name="T68" fmla="*/ 161 w 223"/>
                  <a:gd name="T69" fmla="*/ 65 h 137"/>
                  <a:gd name="T70" fmla="*/ 160 w 223"/>
                  <a:gd name="T71" fmla="*/ 51 h 137"/>
                  <a:gd name="T72" fmla="*/ 161 w 223"/>
                  <a:gd name="T73" fmla="*/ 42 h 137"/>
                  <a:gd name="T74" fmla="*/ 151 w 223"/>
                  <a:gd name="T75" fmla="*/ 39 h 137"/>
                  <a:gd name="T76" fmla="*/ 146 w 223"/>
                  <a:gd name="T77" fmla="*/ 26 h 137"/>
                  <a:gd name="T78" fmla="*/ 145 w 223"/>
                  <a:gd name="T79" fmla="*/ 14 h 137"/>
                  <a:gd name="T80" fmla="*/ 139 w 223"/>
                  <a:gd name="T81" fmla="*/ 5 h 137"/>
                  <a:gd name="T82" fmla="*/ 131 w 223"/>
                  <a:gd name="T83" fmla="*/ 6 h 137"/>
                  <a:gd name="T84" fmla="*/ 112 w 223"/>
                  <a:gd name="T85" fmla="*/ 7 h 137"/>
                  <a:gd name="T86" fmla="*/ 106 w 223"/>
                  <a:gd name="T87" fmla="*/ 12 h 137"/>
                  <a:gd name="T88" fmla="*/ 100 w 223"/>
                  <a:gd name="T89" fmla="*/ 13 h 137"/>
                  <a:gd name="T90" fmla="*/ 91 w 223"/>
                  <a:gd name="T91" fmla="*/ 6 h 137"/>
                  <a:gd name="T92" fmla="*/ 79 w 223"/>
                  <a:gd name="T93" fmla="*/ 2 h 137"/>
                  <a:gd name="T94" fmla="*/ 61 w 223"/>
                  <a:gd name="T95" fmla="*/ 0 h 137"/>
                  <a:gd name="T96" fmla="*/ 54 w 223"/>
                  <a:gd name="T97" fmla="*/ 2 h 137"/>
                  <a:gd name="T98" fmla="*/ 44 w 223"/>
                  <a:gd name="T99" fmla="*/ 10 h 137"/>
                  <a:gd name="T100" fmla="*/ 31 w 223"/>
                  <a:gd name="T101" fmla="*/ 22 h 137"/>
                  <a:gd name="T102" fmla="*/ 26 w 223"/>
                  <a:gd name="T103" fmla="*/ 33 h 137"/>
                  <a:gd name="T104" fmla="*/ 22 w 223"/>
                  <a:gd name="T105" fmla="*/ 43 h 137"/>
                  <a:gd name="T106" fmla="*/ 19 w 223"/>
                  <a:gd name="T107" fmla="*/ 52 h 137"/>
                  <a:gd name="T108" fmla="*/ 7 w 223"/>
                  <a:gd name="T109" fmla="*/ 61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223" h="137">
                    <a:moveTo>
                      <a:pt x="0" y="68"/>
                    </a:moveTo>
                    <a:cubicBezTo>
                      <a:pt x="9" y="69"/>
                      <a:pt x="9" y="69"/>
                      <a:pt x="9" y="69"/>
                    </a:cubicBezTo>
                    <a:cubicBezTo>
                      <a:pt x="18" y="69"/>
                      <a:pt x="18" y="69"/>
                      <a:pt x="18" y="69"/>
                    </a:cubicBezTo>
                    <a:cubicBezTo>
                      <a:pt x="26" y="69"/>
                      <a:pt x="26" y="69"/>
                      <a:pt x="26" y="69"/>
                    </a:cubicBezTo>
                    <a:cubicBezTo>
                      <a:pt x="33" y="70"/>
                      <a:pt x="33" y="70"/>
                      <a:pt x="33" y="70"/>
                    </a:cubicBezTo>
                    <a:cubicBezTo>
                      <a:pt x="39" y="71"/>
                      <a:pt x="39" y="71"/>
                      <a:pt x="39" y="71"/>
                    </a:cubicBezTo>
                    <a:cubicBezTo>
                      <a:pt x="45" y="75"/>
                      <a:pt x="45" y="75"/>
                      <a:pt x="45" y="75"/>
                    </a:cubicBezTo>
                    <a:cubicBezTo>
                      <a:pt x="49" y="76"/>
                      <a:pt x="49" y="76"/>
                      <a:pt x="49" y="76"/>
                    </a:cubicBezTo>
                    <a:cubicBezTo>
                      <a:pt x="58" y="76"/>
                      <a:pt x="58" y="76"/>
                      <a:pt x="58" y="76"/>
                    </a:cubicBezTo>
                    <a:cubicBezTo>
                      <a:pt x="65" y="76"/>
                      <a:pt x="65" y="76"/>
                      <a:pt x="65" y="76"/>
                    </a:cubicBezTo>
                    <a:cubicBezTo>
                      <a:pt x="74" y="76"/>
                      <a:pt x="74" y="76"/>
                      <a:pt x="74" y="76"/>
                    </a:cubicBezTo>
                    <a:cubicBezTo>
                      <a:pt x="78" y="77"/>
                      <a:pt x="78" y="77"/>
                      <a:pt x="78" y="77"/>
                    </a:cubicBezTo>
                    <a:cubicBezTo>
                      <a:pt x="80" y="80"/>
                      <a:pt x="80" y="80"/>
                      <a:pt x="80" y="80"/>
                    </a:cubicBezTo>
                    <a:cubicBezTo>
                      <a:pt x="83" y="83"/>
                      <a:pt x="83" y="83"/>
                      <a:pt x="83" y="83"/>
                    </a:cubicBezTo>
                    <a:cubicBezTo>
                      <a:pt x="85" y="86"/>
                      <a:pt x="85" y="86"/>
                      <a:pt x="85" y="86"/>
                    </a:cubicBezTo>
                    <a:cubicBezTo>
                      <a:pt x="87" y="89"/>
                      <a:pt x="87" y="89"/>
                      <a:pt x="87" y="89"/>
                    </a:cubicBezTo>
                    <a:cubicBezTo>
                      <a:pt x="87" y="94"/>
                      <a:pt x="87" y="94"/>
                      <a:pt x="87" y="94"/>
                    </a:cubicBezTo>
                    <a:cubicBezTo>
                      <a:pt x="87" y="98"/>
                      <a:pt x="87" y="98"/>
                      <a:pt x="87" y="98"/>
                    </a:cubicBezTo>
                    <a:cubicBezTo>
                      <a:pt x="87" y="102"/>
                      <a:pt x="87" y="102"/>
                      <a:pt x="87" y="102"/>
                    </a:cubicBezTo>
                    <a:cubicBezTo>
                      <a:pt x="88" y="105"/>
                      <a:pt x="88" y="105"/>
                      <a:pt x="88" y="105"/>
                    </a:cubicBezTo>
                    <a:cubicBezTo>
                      <a:pt x="90" y="106"/>
                      <a:pt x="90" y="106"/>
                      <a:pt x="90" y="106"/>
                    </a:cubicBezTo>
                    <a:cubicBezTo>
                      <a:pt x="91" y="109"/>
                      <a:pt x="91" y="109"/>
                      <a:pt x="91" y="109"/>
                    </a:cubicBezTo>
                    <a:cubicBezTo>
                      <a:pt x="93" y="112"/>
                      <a:pt x="93" y="112"/>
                      <a:pt x="93" y="112"/>
                    </a:cubicBezTo>
                    <a:cubicBezTo>
                      <a:pt x="93" y="115"/>
                      <a:pt x="93" y="115"/>
                      <a:pt x="93" y="115"/>
                    </a:cubicBezTo>
                    <a:cubicBezTo>
                      <a:pt x="93" y="120"/>
                      <a:pt x="93" y="120"/>
                      <a:pt x="93" y="120"/>
                    </a:cubicBezTo>
                    <a:cubicBezTo>
                      <a:pt x="93" y="123"/>
                      <a:pt x="93" y="123"/>
                      <a:pt x="93" y="123"/>
                    </a:cubicBezTo>
                    <a:cubicBezTo>
                      <a:pt x="100" y="124"/>
                      <a:pt x="100" y="124"/>
                      <a:pt x="100" y="124"/>
                    </a:cubicBezTo>
                    <a:cubicBezTo>
                      <a:pt x="109" y="124"/>
                      <a:pt x="109" y="124"/>
                      <a:pt x="109" y="124"/>
                    </a:cubicBezTo>
                    <a:cubicBezTo>
                      <a:pt x="112" y="124"/>
                      <a:pt x="112" y="124"/>
                      <a:pt x="112" y="124"/>
                    </a:cubicBezTo>
                    <a:cubicBezTo>
                      <a:pt x="113" y="127"/>
                      <a:pt x="113" y="127"/>
                      <a:pt x="113" y="127"/>
                    </a:cubicBezTo>
                    <a:cubicBezTo>
                      <a:pt x="114" y="132"/>
                      <a:pt x="114" y="132"/>
                      <a:pt x="114" y="132"/>
                    </a:cubicBezTo>
                    <a:cubicBezTo>
                      <a:pt x="115" y="134"/>
                      <a:pt x="115" y="134"/>
                      <a:pt x="115" y="134"/>
                    </a:cubicBezTo>
                    <a:cubicBezTo>
                      <a:pt x="119" y="134"/>
                      <a:pt x="119" y="134"/>
                      <a:pt x="119" y="134"/>
                    </a:cubicBezTo>
                    <a:cubicBezTo>
                      <a:pt x="124" y="136"/>
                      <a:pt x="124" y="136"/>
                      <a:pt x="124" y="136"/>
                    </a:cubicBezTo>
                    <a:cubicBezTo>
                      <a:pt x="125" y="137"/>
                      <a:pt x="125" y="137"/>
                      <a:pt x="125" y="137"/>
                    </a:cubicBezTo>
                    <a:cubicBezTo>
                      <a:pt x="128" y="136"/>
                      <a:pt x="128" y="136"/>
                      <a:pt x="128" y="136"/>
                    </a:cubicBezTo>
                    <a:cubicBezTo>
                      <a:pt x="131" y="131"/>
                      <a:pt x="131" y="131"/>
                      <a:pt x="131" y="131"/>
                    </a:cubicBezTo>
                    <a:cubicBezTo>
                      <a:pt x="138" y="127"/>
                      <a:pt x="138" y="127"/>
                      <a:pt x="138" y="127"/>
                    </a:cubicBezTo>
                    <a:cubicBezTo>
                      <a:pt x="138" y="127"/>
                      <a:pt x="141" y="125"/>
                      <a:pt x="141" y="124"/>
                    </a:cubicBezTo>
                    <a:cubicBezTo>
                      <a:pt x="142" y="123"/>
                      <a:pt x="151" y="118"/>
                      <a:pt x="151" y="118"/>
                    </a:cubicBezTo>
                    <a:cubicBezTo>
                      <a:pt x="157" y="112"/>
                      <a:pt x="157" y="112"/>
                      <a:pt x="157" y="112"/>
                    </a:cubicBezTo>
                    <a:cubicBezTo>
                      <a:pt x="161" y="109"/>
                      <a:pt x="161" y="109"/>
                      <a:pt x="161" y="109"/>
                    </a:cubicBezTo>
                    <a:cubicBezTo>
                      <a:pt x="167" y="107"/>
                      <a:pt x="167" y="107"/>
                      <a:pt x="167" y="107"/>
                    </a:cubicBezTo>
                    <a:cubicBezTo>
                      <a:pt x="172" y="105"/>
                      <a:pt x="172" y="105"/>
                      <a:pt x="172" y="105"/>
                    </a:cubicBezTo>
                    <a:cubicBezTo>
                      <a:pt x="175" y="105"/>
                      <a:pt x="175" y="105"/>
                      <a:pt x="175" y="105"/>
                    </a:cubicBezTo>
                    <a:cubicBezTo>
                      <a:pt x="179" y="100"/>
                      <a:pt x="179" y="100"/>
                      <a:pt x="179" y="100"/>
                    </a:cubicBezTo>
                    <a:cubicBezTo>
                      <a:pt x="195" y="100"/>
                      <a:pt x="195" y="100"/>
                      <a:pt x="195" y="100"/>
                    </a:cubicBezTo>
                    <a:cubicBezTo>
                      <a:pt x="198" y="96"/>
                      <a:pt x="198" y="96"/>
                      <a:pt x="198" y="96"/>
                    </a:cubicBezTo>
                    <a:cubicBezTo>
                      <a:pt x="205" y="91"/>
                      <a:pt x="205" y="91"/>
                      <a:pt x="205" y="91"/>
                    </a:cubicBezTo>
                    <a:cubicBezTo>
                      <a:pt x="209" y="90"/>
                      <a:pt x="209" y="90"/>
                      <a:pt x="209" y="90"/>
                    </a:cubicBezTo>
                    <a:cubicBezTo>
                      <a:pt x="215" y="89"/>
                      <a:pt x="215" y="89"/>
                      <a:pt x="215" y="89"/>
                    </a:cubicBezTo>
                    <a:cubicBezTo>
                      <a:pt x="219" y="88"/>
                      <a:pt x="219" y="88"/>
                      <a:pt x="219" y="88"/>
                    </a:cubicBezTo>
                    <a:cubicBezTo>
                      <a:pt x="219" y="85"/>
                      <a:pt x="219" y="85"/>
                      <a:pt x="219" y="85"/>
                    </a:cubicBezTo>
                    <a:cubicBezTo>
                      <a:pt x="219" y="82"/>
                      <a:pt x="219" y="82"/>
                      <a:pt x="219" y="82"/>
                    </a:cubicBezTo>
                    <a:cubicBezTo>
                      <a:pt x="223" y="79"/>
                      <a:pt x="223" y="79"/>
                      <a:pt x="223" y="79"/>
                    </a:cubicBezTo>
                    <a:cubicBezTo>
                      <a:pt x="223" y="73"/>
                      <a:pt x="223" y="73"/>
                      <a:pt x="223" y="73"/>
                    </a:cubicBezTo>
                    <a:cubicBezTo>
                      <a:pt x="218" y="73"/>
                      <a:pt x="218" y="73"/>
                      <a:pt x="218" y="73"/>
                    </a:cubicBezTo>
                    <a:cubicBezTo>
                      <a:pt x="214" y="70"/>
                      <a:pt x="214" y="70"/>
                      <a:pt x="214" y="70"/>
                    </a:cubicBezTo>
                    <a:cubicBezTo>
                      <a:pt x="208" y="70"/>
                      <a:pt x="208" y="70"/>
                      <a:pt x="208" y="70"/>
                    </a:cubicBezTo>
                    <a:cubicBezTo>
                      <a:pt x="203" y="72"/>
                      <a:pt x="203" y="72"/>
                      <a:pt x="203" y="72"/>
                    </a:cubicBezTo>
                    <a:cubicBezTo>
                      <a:pt x="198" y="74"/>
                      <a:pt x="198" y="74"/>
                      <a:pt x="198" y="74"/>
                    </a:cubicBezTo>
                    <a:cubicBezTo>
                      <a:pt x="193" y="76"/>
                      <a:pt x="193" y="76"/>
                      <a:pt x="193" y="76"/>
                    </a:cubicBezTo>
                    <a:cubicBezTo>
                      <a:pt x="188" y="78"/>
                      <a:pt x="188" y="78"/>
                      <a:pt x="188" y="78"/>
                    </a:cubicBezTo>
                    <a:cubicBezTo>
                      <a:pt x="188" y="78"/>
                      <a:pt x="188" y="81"/>
                      <a:pt x="187" y="81"/>
                    </a:cubicBezTo>
                    <a:cubicBezTo>
                      <a:pt x="186" y="81"/>
                      <a:pt x="178" y="81"/>
                      <a:pt x="178" y="81"/>
                    </a:cubicBezTo>
                    <a:cubicBezTo>
                      <a:pt x="170" y="81"/>
                      <a:pt x="170" y="81"/>
                      <a:pt x="170" y="81"/>
                    </a:cubicBezTo>
                    <a:cubicBezTo>
                      <a:pt x="167" y="80"/>
                      <a:pt x="167" y="80"/>
                      <a:pt x="167" y="80"/>
                    </a:cubicBezTo>
                    <a:cubicBezTo>
                      <a:pt x="164" y="74"/>
                      <a:pt x="164" y="74"/>
                      <a:pt x="164" y="74"/>
                    </a:cubicBezTo>
                    <a:cubicBezTo>
                      <a:pt x="163" y="70"/>
                      <a:pt x="163" y="70"/>
                      <a:pt x="163" y="70"/>
                    </a:cubicBezTo>
                    <a:cubicBezTo>
                      <a:pt x="163" y="70"/>
                      <a:pt x="161" y="66"/>
                      <a:pt x="161" y="65"/>
                    </a:cubicBezTo>
                    <a:cubicBezTo>
                      <a:pt x="160" y="64"/>
                      <a:pt x="160" y="58"/>
                      <a:pt x="160" y="58"/>
                    </a:cubicBezTo>
                    <a:cubicBezTo>
                      <a:pt x="160" y="51"/>
                      <a:pt x="160" y="51"/>
                      <a:pt x="160" y="51"/>
                    </a:cubicBezTo>
                    <a:cubicBezTo>
                      <a:pt x="160" y="47"/>
                      <a:pt x="160" y="47"/>
                      <a:pt x="160" y="47"/>
                    </a:cubicBezTo>
                    <a:cubicBezTo>
                      <a:pt x="161" y="42"/>
                      <a:pt x="161" y="42"/>
                      <a:pt x="161" y="42"/>
                    </a:cubicBezTo>
                    <a:cubicBezTo>
                      <a:pt x="157" y="41"/>
                      <a:pt x="157" y="41"/>
                      <a:pt x="157" y="41"/>
                    </a:cubicBezTo>
                    <a:cubicBezTo>
                      <a:pt x="157" y="41"/>
                      <a:pt x="152" y="41"/>
                      <a:pt x="151" y="39"/>
                    </a:cubicBezTo>
                    <a:cubicBezTo>
                      <a:pt x="150" y="37"/>
                      <a:pt x="147" y="33"/>
                      <a:pt x="147" y="32"/>
                    </a:cubicBezTo>
                    <a:cubicBezTo>
                      <a:pt x="147" y="31"/>
                      <a:pt x="146" y="28"/>
                      <a:pt x="146" y="26"/>
                    </a:cubicBezTo>
                    <a:cubicBezTo>
                      <a:pt x="146" y="24"/>
                      <a:pt x="145" y="21"/>
                      <a:pt x="145" y="19"/>
                    </a:cubicBezTo>
                    <a:cubicBezTo>
                      <a:pt x="145" y="16"/>
                      <a:pt x="145" y="15"/>
                      <a:pt x="145" y="14"/>
                    </a:cubicBezTo>
                    <a:cubicBezTo>
                      <a:pt x="145" y="13"/>
                      <a:pt x="143" y="8"/>
                      <a:pt x="143" y="8"/>
                    </a:cubicBezTo>
                    <a:cubicBezTo>
                      <a:pt x="139" y="5"/>
                      <a:pt x="139" y="5"/>
                      <a:pt x="139" y="5"/>
                    </a:cubicBezTo>
                    <a:cubicBezTo>
                      <a:pt x="134" y="5"/>
                      <a:pt x="134" y="5"/>
                      <a:pt x="134" y="5"/>
                    </a:cubicBezTo>
                    <a:cubicBezTo>
                      <a:pt x="131" y="6"/>
                      <a:pt x="131" y="6"/>
                      <a:pt x="131" y="6"/>
                    </a:cubicBezTo>
                    <a:cubicBezTo>
                      <a:pt x="122" y="7"/>
                      <a:pt x="122" y="7"/>
                      <a:pt x="122" y="7"/>
                    </a:cubicBezTo>
                    <a:cubicBezTo>
                      <a:pt x="112" y="7"/>
                      <a:pt x="112" y="7"/>
                      <a:pt x="112" y="7"/>
                    </a:cubicBezTo>
                    <a:cubicBezTo>
                      <a:pt x="108" y="8"/>
                      <a:pt x="108" y="8"/>
                      <a:pt x="108" y="8"/>
                    </a:cubicBezTo>
                    <a:cubicBezTo>
                      <a:pt x="106" y="12"/>
                      <a:pt x="106" y="12"/>
                      <a:pt x="106" y="12"/>
                    </a:cubicBezTo>
                    <a:cubicBezTo>
                      <a:pt x="105" y="15"/>
                      <a:pt x="105" y="15"/>
                      <a:pt x="105" y="15"/>
                    </a:cubicBezTo>
                    <a:cubicBezTo>
                      <a:pt x="100" y="13"/>
                      <a:pt x="100" y="13"/>
                      <a:pt x="100" y="13"/>
                    </a:cubicBezTo>
                    <a:cubicBezTo>
                      <a:pt x="94" y="10"/>
                      <a:pt x="94" y="10"/>
                      <a:pt x="94" y="10"/>
                    </a:cubicBezTo>
                    <a:cubicBezTo>
                      <a:pt x="91" y="6"/>
                      <a:pt x="91" y="6"/>
                      <a:pt x="91" y="6"/>
                    </a:cubicBezTo>
                    <a:cubicBezTo>
                      <a:pt x="91" y="6"/>
                      <a:pt x="89" y="3"/>
                      <a:pt x="87" y="2"/>
                    </a:cubicBezTo>
                    <a:cubicBezTo>
                      <a:pt x="85" y="2"/>
                      <a:pt x="82" y="2"/>
                      <a:pt x="79" y="2"/>
                    </a:cubicBezTo>
                    <a:cubicBezTo>
                      <a:pt x="76" y="2"/>
                      <a:pt x="67" y="2"/>
                      <a:pt x="67" y="2"/>
                    </a:cubicBezTo>
                    <a:cubicBezTo>
                      <a:pt x="61" y="0"/>
                      <a:pt x="61" y="0"/>
                      <a:pt x="61" y="0"/>
                    </a:cubicBezTo>
                    <a:cubicBezTo>
                      <a:pt x="57" y="0"/>
                      <a:pt x="57" y="0"/>
                      <a:pt x="57" y="0"/>
                    </a:cubicBezTo>
                    <a:cubicBezTo>
                      <a:pt x="54" y="2"/>
                      <a:pt x="54" y="2"/>
                      <a:pt x="54" y="2"/>
                    </a:cubicBezTo>
                    <a:cubicBezTo>
                      <a:pt x="48" y="5"/>
                      <a:pt x="48" y="5"/>
                      <a:pt x="48" y="5"/>
                    </a:cubicBezTo>
                    <a:cubicBezTo>
                      <a:pt x="44" y="10"/>
                      <a:pt x="44" y="10"/>
                      <a:pt x="44" y="10"/>
                    </a:cubicBezTo>
                    <a:cubicBezTo>
                      <a:pt x="37" y="15"/>
                      <a:pt x="37" y="15"/>
                      <a:pt x="37" y="15"/>
                    </a:cubicBezTo>
                    <a:cubicBezTo>
                      <a:pt x="31" y="22"/>
                      <a:pt x="31" y="22"/>
                      <a:pt x="31" y="22"/>
                    </a:cubicBezTo>
                    <a:cubicBezTo>
                      <a:pt x="30" y="27"/>
                      <a:pt x="30" y="27"/>
                      <a:pt x="30" y="27"/>
                    </a:cubicBezTo>
                    <a:cubicBezTo>
                      <a:pt x="26" y="33"/>
                      <a:pt x="26" y="33"/>
                      <a:pt x="26" y="33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2" y="43"/>
                      <a:pt x="22" y="43"/>
                      <a:pt x="22" y="43"/>
                    </a:cubicBezTo>
                    <a:cubicBezTo>
                      <a:pt x="22" y="47"/>
                      <a:pt x="22" y="47"/>
                      <a:pt x="22" y="47"/>
                    </a:cubicBezTo>
                    <a:cubicBezTo>
                      <a:pt x="19" y="52"/>
                      <a:pt x="19" y="52"/>
                      <a:pt x="19" y="52"/>
                    </a:cubicBezTo>
                    <a:cubicBezTo>
                      <a:pt x="13" y="56"/>
                      <a:pt x="13" y="56"/>
                      <a:pt x="13" y="56"/>
                    </a:cubicBezTo>
                    <a:cubicBezTo>
                      <a:pt x="7" y="61"/>
                      <a:pt x="7" y="61"/>
                      <a:pt x="7" y="61"/>
                    </a:cubicBezTo>
                    <a:lnTo>
                      <a:pt x="0" y="68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80" name="Freeform 21"/>
              <p:cNvSpPr>
                <a:spLocks/>
              </p:cNvSpPr>
              <p:nvPr/>
            </p:nvSpPr>
            <p:spPr bwMode="auto">
              <a:xfrm>
                <a:off x="10045700" y="3702050"/>
                <a:ext cx="346075" cy="198438"/>
              </a:xfrm>
              <a:custGeom>
                <a:avLst/>
                <a:gdLst>
                  <a:gd name="T0" fmla="*/ 0 w 92"/>
                  <a:gd name="T1" fmla="*/ 39 h 53"/>
                  <a:gd name="T2" fmla="*/ 8 w 92"/>
                  <a:gd name="T3" fmla="*/ 34 h 53"/>
                  <a:gd name="T4" fmla="*/ 13 w 92"/>
                  <a:gd name="T5" fmla="*/ 33 h 53"/>
                  <a:gd name="T6" fmla="*/ 23 w 92"/>
                  <a:gd name="T7" fmla="*/ 33 h 53"/>
                  <a:gd name="T8" fmla="*/ 29 w 92"/>
                  <a:gd name="T9" fmla="*/ 31 h 53"/>
                  <a:gd name="T10" fmla="*/ 33 w 92"/>
                  <a:gd name="T11" fmla="*/ 31 h 53"/>
                  <a:gd name="T12" fmla="*/ 37 w 92"/>
                  <a:gd name="T13" fmla="*/ 31 h 53"/>
                  <a:gd name="T14" fmla="*/ 44 w 92"/>
                  <a:gd name="T15" fmla="*/ 29 h 53"/>
                  <a:gd name="T16" fmla="*/ 49 w 92"/>
                  <a:gd name="T17" fmla="*/ 26 h 53"/>
                  <a:gd name="T18" fmla="*/ 52 w 92"/>
                  <a:gd name="T19" fmla="*/ 25 h 53"/>
                  <a:gd name="T20" fmla="*/ 56 w 92"/>
                  <a:gd name="T21" fmla="*/ 24 h 53"/>
                  <a:gd name="T22" fmla="*/ 58 w 92"/>
                  <a:gd name="T23" fmla="*/ 21 h 53"/>
                  <a:gd name="T24" fmla="*/ 62 w 92"/>
                  <a:gd name="T25" fmla="*/ 17 h 53"/>
                  <a:gd name="T26" fmla="*/ 63 w 92"/>
                  <a:gd name="T27" fmla="*/ 11 h 53"/>
                  <a:gd name="T28" fmla="*/ 64 w 92"/>
                  <a:gd name="T29" fmla="*/ 7 h 53"/>
                  <a:gd name="T30" fmla="*/ 64 w 92"/>
                  <a:gd name="T31" fmla="*/ 3 h 53"/>
                  <a:gd name="T32" fmla="*/ 69 w 92"/>
                  <a:gd name="T33" fmla="*/ 0 h 53"/>
                  <a:gd name="T34" fmla="*/ 71 w 92"/>
                  <a:gd name="T35" fmla="*/ 2 h 53"/>
                  <a:gd name="T36" fmla="*/ 72 w 92"/>
                  <a:gd name="T37" fmla="*/ 5 h 53"/>
                  <a:gd name="T38" fmla="*/ 76 w 92"/>
                  <a:gd name="T39" fmla="*/ 7 h 53"/>
                  <a:gd name="T40" fmla="*/ 81 w 92"/>
                  <a:gd name="T41" fmla="*/ 8 h 53"/>
                  <a:gd name="T42" fmla="*/ 88 w 92"/>
                  <a:gd name="T43" fmla="*/ 8 h 53"/>
                  <a:gd name="T44" fmla="*/ 90 w 92"/>
                  <a:gd name="T45" fmla="*/ 8 h 53"/>
                  <a:gd name="T46" fmla="*/ 91 w 92"/>
                  <a:gd name="T47" fmla="*/ 19 h 53"/>
                  <a:gd name="T48" fmla="*/ 92 w 92"/>
                  <a:gd name="T49" fmla="*/ 21 h 53"/>
                  <a:gd name="T50" fmla="*/ 92 w 92"/>
                  <a:gd name="T51" fmla="*/ 24 h 53"/>
                  <a:gd name="T52" fmla="*/ 89 w 92"/>
                  <a:gd name="T53" fmla="*/ 26 h 53"/>
                  <a:gd name="T54" fmla="*/ 84 w 92"/>
                  <a:gd name="T55" fmla="*/ 29 h 53"/>
                  <a:gd name="T56" fmla="*/ 82 w 92"/>
                  <a:gd name="T57" fmla="*/ 30 h 53"/>
                  <a:gd name="T58" fmla="*/ 77 w 92"/>
                  <a:gd name="T59" fmla="*/ 32 h 53"/>
                  <a:gd name="T60" fmla="*/ 73 w 92"/>
                  <a:gd name="T61" fmla="*/ 35 h 53"/>
                  <a:gd name="T62" fmla="*/ 71 w 92"/>
                  <a:gd name="T63" fmla="*/ 39 h 53"/>
                  <a:gd name="T64" fmla="*/ 68 w 92"/>
                  <a:gd name="T65" fmla="*/ 43 h 53"/>
                  <a:gd name="T66" fmla="*/ 67 w 92"/>
                  <a:gd name="T67" fmla="*/ 46 h 53"/>
                  <a:gd name="T68" fmla="*/ 67 w 92"/>
                  <a:gd name="T69" fmla="*/ 49 h 53"/>
                  <a:gd name="T70" fmla="*/ 61 w 92"/>
                  <a:gd name="T71" fmla="*/ 50 h 53"/>
                  <a:gd name="T72" fmla="*/ 51 w 92"/>
                  <a:gd name="T73" fmla="*/ 50 h 53"/>
                  <a:gd name="T74" fmla="*/ 43 w 92"/>
                  <a:gd name="T75" fmla="*/ 50 h 53"/>
                  <a:gd name="T76" fmla="*/ 41 w 92"/>
                  <a:gd name="T77" fmla="*/ 47 h 53"/>
                  <a:gd name="T78" fmla="*/ 41 w 92"/>
                  <a:gd name="T79" fmla="*/ 44 h 53"/>
                  <a:gd name="T80" fmla="*/ 36 w 92"/>
                  <a:gd name="T81" fmla="*/ 44 h 53"/>
                  <a:gd name="T82" fmla="*/ 33 w 92"/>
                  <a:gd name="T83" fmla="*/ 45 h 53"/>
                  <a:gd name="T84" fmla="*/ 33 w 92"/>
                  <a:gd name="T85" fmla="*/ 50 h 53"/>
                  <a:gd name="T86" fmla="*/ 31 w 92"/>
                  <a:gd name="T87" fmla="*/ 52 h 53"/>
                  <a:gd name="T88" fmla="*/ 22 w 92"/>
                  <a:gd name="T89" fmla="*/ 52 h 53"/>
                  <a:gd name="T90" fmla="*/ 18 w 92"/>
                  <a:gd name="T91" fmla="*/ 51 h 53"/>
                  <a:gd name="T92" fmla="*/ 13 w 92"/>
                  <a:gd name="T93" fmla="*/ 49 h 53"/>
                  <a:gd name="T94" fmla="*/ 10 w 92"/>
                  <a:gd name="T95" fmla="*/ 52 h 53"/>
                  <a:gd name="T96" fmla="*/ 8 w 92"/>
                  <a:gd name="T97" fmla="*/ 53 h 53"/>
                  <a:gd name="T98" fmla="*/ 6 w 92"/>
                  <a:gd name="T99" fmla="*/ 50 h 53"/>
                  <a:gd name="T100" fmla="*/ 8 w 92"/>
                  <a:gd name="T101" fmla="*/ 46 h 53"/>
                  <a:gd name="T102" fmla="*/ 7 w 92"/>
                  <a:gd name="T103" fmla="*/ 42 h 53"/>
                  <a:gd name="T104" fmla="*/ 4 w 92"/>
                  <a:gd name="T105" fmla="*/ 41 h 53"/>
                  <a:gd name="T106" fmla="*/ 0 w 92"/>
                  <a:gd name="T107" fmla="*/ 39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92" h="53">
                    <a:moveTo>
                      <a:pt x="0" y="39"/>
                    </a:moveTo>
                    <a:cubicBezTo>
                      <a:pt x="8" y="34"/>
                      <a:pt x="8" y="34"/>
                      <a:pt x="8" y="34"/>
                    </a:cubicBezTo>
                    <a:cubicBezTo>
                      <a:pt x="13" y="33"/>
                      <a:pt x="13" y="33"/>
                      <a:pt x="13" y="33"/>
                    </a:cubicBezTo>
                    <a:cubicBezTo>
                      <a:pt x="23" y="33"/>
                      <a:pt x="23" y="33"/>
                      <a:pt x="23" y="33"/>
                    </a:cubicBezTo>
                    <a:cubicBezTo>
                      <a:pt x="29" y="31"/>
                      <a:pt x="29" y="31"/>
                      <a:pt x="29" y="31"/>
                    </a:cubicBezTo>
                    <a:cubicBezTo>
                      <a:pt x="33" y="31"/>
                      <a:pt x="33" y="31"/>
                      <a:pt x="33" y="31"/>
                    </a:cubicBezTo>
                    <a:cubicBezTo>
                      <a:pt x="37" y="31"/>
                      <a:pt x="37" y="31"/>
                      <a:pt x="37" y="31"/>
                    </a:cubicBezTo>
                    <a:cubicBezTo>
                      <a:pt x="44" y="29"/>
                      <a:pt x="44" y="29"/>
                      <a:pt x="44" y="29"/>
                    </a:cubicBezTo>
                    <a:cubicBezTo>
                      <a:pt x="49" y="26"/>
                      <a:pt x="49" y="26"/>
                      <a:pt x="49" y="26"/>
                    </a:cubicBezTo>
                    <a:cubicBezTo>
                      <a:pt x="52" y="25"/>
                      <a:pt x="52" y="25"/>
                      <a:pt x="52" y="25"/>
                    </a:cubicBezTo>
                    <a:cubicBezTo>
                      <a:pt x="56" y="24"/>
                      <a:pt x="56" y="24"/>
                      <a:pt x="56" y="24"/>
                    </a:cubicBezTo>
                    <a:cubicBezTo>
                      <a:pt x="58" y="21"/>
                      <a:pt x="58" y="21"/>
                      <a:pt x="58" y="21"/>
                    </a:cubicBezTo>
                    <a:cubicBezTo>
                      <a:pt x="62" y="17"/>
                      <a:pt x="62" y="17"/>
                      <a:pt x="62" y="17"/>
                    </a:cubicBezTo>
                    <a:cubicBezTo>
                      <a:pt x="63" y="11"/>
                      <a:pt x="63" y="11"/>
                      <a:pt x="63" y="11"/>
                    </a:cubicBezTo>
                    <a:cubicBezTo>
                      <a:pt x="64" y="7"/>
                      <a:pt x="64" y="7"/>
                      <a:pt x="64" y="7"/>
                    </a:cubicBezTo>
                    <a:cubicBezTo>
                      <a:pt x="64" y="3"/>
                      <a:pt x="64" y="3"/>
                      <a:pt x="64" y="3"/>
                    </a:cubicBezTo>
                    <a:cubicBezTo>
                      <a:pt x="69" y="0"/>
                      <a:pt x="69" y="0"/>
                      <a:pt x="69" y="0"/>
                    </a:cubicBezTo>
                    <a:cubicBezTo>
                      <a:pt x="71" y="2"/>
                      <a:pt x="71" y="2"/>
                      <a:pt x="71" y="2"/>
                    </a:cubicBezTo>
                    <a:cubicBezTo>
                      <a:pt x="72" y="5"/>
                      <a:pt x="72" y="5"/>
                      <a:pt x="72" y="5"/>
                    </a:cubicBezTo>
                    <a:cubicBezTo>
                      <a:pt x="72" y="5"/>
                      <a:pt x="75" y="7"/>
                      <a:pt x="76" y="7"/>
                    </a:cubicBezTo>
                    <a:cubicBezTo>
                      <a:pt x="77" y="8"/>
                      <a:pt x="81" y="8"/>
                      <a:pt x="81" y="8"/>
                    </a:cubicBezTo>
                    <a:cubicBezTo>
                      <a:pt x="88" y="8"/>
                      <a:pt x="88" y="8"/>
                      <a:pt x="88" y="8"/>
                    </a:cubicBezTo>
                    <a:cubicBezTo>
                      <a:pt x="90" y="8"/>
                      <a:pt x="90" y="8"/>
                      <a:pt x="90" y="8"/>
                    </a:cubicBezTo>
                    <a:cubicBezTo>
                      <a:pt x="91" y="19"/>
                      <a:pt x="91" y="19"/>
                      <a:pt x="91" y="19"/>
                    </a:cubicBezTo>
                    <a:cubicBezTo>
                      <a:pt x="92" y="21"/>
                      <a:pt x="92" y="21"/>
                      <a:pt x="92" y="21"/>
                    </a:cubicBezTo>
                    <a:cubicBezTo>
                      <a:pt x="92" y="24"/>
                      <a:pt x="92" y="24"/>
                      <a:pt x="92" y="24"/>
                    </a:cubicBezTo>
                    <a:cubicBezTo>
                      <a:pt x="89" y="26"/>
                      <a:pt x="89" y="26"/>
                      <a:pt x="89" y="26"/>
                    </a:cubicBezTo>
                    <a:cubicBezTo>
                      <a:pt x="84" y="29"/>
                      <a:pt x="84" y="29"/>
                      <a:pt x="84" y="29"/>
                    </a:cubicBezTo>
                    <a:cubicBezTo>
                      <a:pt x="82" y="30"/>
                      <a:pt x="82" y="30"/>
                      <a:pt x="82" y="30"/>
                    </a:cubicBezTo>
                    <a:cubicBezTo>
                      <a:pt x="77" y="32"/>
                      <a:pt x="77" y="32"/>
                      <a:pt x="77" y="32"/>
                    </a:cubicBezTo>
                    <a:cubicBezTo>
                      <a:pt x="73" y="35"/>
                      <a:pt x="73" y="35"/>
                      <a:pt x="73" y="35"/>
                    </a:cubicBezTo>
                    <a:cubicBezTo>
                      <a:pt x="71" y="39"/>
                      <a:pt x="71" y="39"/>
                      <a:pt x="71" y="39"/>
                    </a:cubicBezTo>
                    <a:cubicBezTo>
                      <a:pt x="68" y="43"/>
                      <a:pt x="68" y="43"/>
                      <a:pt x="68" y="43"/>
                    </a:cubicBezTo>
                    <a:cubicBezTo>
                      <a:pt x="67" y="46"/>
                      <a:pt x="67" y="46"/>
                      <a:pt x="67" y="46"/>
                    </a:cubicBezTo>
                    <a:cubicBezTo>
                      <a:pt x="67" y="49"/>
                      <a:pt x="67" y="49"/>
                      <a:pt x="67" y="49"/>
                    </a:cubicBezTo>
                    <a:cubicBezTo>
                      <a:pt x="61" y="50"/>
                      <a:pt x="61" y="50"/>
                      <a:pt x="61" y="50"/>
                    </a:cubicBezTo>
                    <a:cubicBezTo>
                      <a:pt x="61" y="50"/>
                      <a:pt x="52" y="50"/>
                      <a:pt x="51" y="50"/>
                    </a:cubicBezTo>
                    <a:cubicBezTo>
                      <a:pt x="50" y="50"/>
                      <a:pt x="43" y="50"/>
                      <a:pt x="43" y="50"/>
                    </a:cubicBezTo>
                    <a:cubicBezTo>
                      <a:pt x="41" y="47"/>
                      <a:pt x="41" y="47"/>
                      <a:pt x="41" y="47"/>
                    </a:cubicBezTo>
                    <a:cubicBezTo>
                      <a:pt x="41" y="44"/>
                      <a:pt x="41" y="44"/>
                      <a:pt x="41" y="44"/>
                    </a:cubicBezTo>
                    <a:cubicBezTo>
                      <a:pt x="36" y="44"/>
                      <a:pt x="36" y="44"/>
                      <a:pt x="36" y="44"/>
                    </a:cubicBezTo>
                    <a:cubicBezTo>
                      <a:pt x="33" y="45"/>
                      <a:pt x="33" y="45"/>
                      <a:pt x="33" y="45"/>
                    </a:cubicBezTo>
                    <a:cubicBezTo>
                      <a:pt x="33" y="50"/>
                      <a:pt x="33" y="50"/>
                      <a:pt x="33" y="50"/>
                    </a:cubicBezTo>
                    <a:cubicBezTo>
                      <a:pt x="31" y="52"/>
                      <a:pt x="31" y="52"/>
                      <a:pt x="31" y="52"/>
                    </a:cubicBezTo>
                    <a:cubicBezTo>
                      <a:pt x="31" y="52"/>
                      <a:pt x="23" y="52"/>
                      <a:pt x="22" y="52"/>
                    </a:cubicBezTo>
                    <a:cubicBezTo>
                      <a:pt x="21" y="52"/>
                      <a:pt x="18" y="51"/>
                      <a:pt x="18" y="51"/>
                    </a:cubicBezTo>
                    <a:cubicBezTo>
                      <a:pt x="13" y="49"/>
                      <a:pt x="13" y="49"/>
                      <a:pt x="13" y="49"/>
                    </a:cubicBezTo>
                    <a:cubicBezTo>
                      <a:pt x="10" y="52"/>
                      <a:pt x="10" y="52"/>
                      <a:pt x="10" y="52"/>
                    </a:cubicBezTo>
                    <a:cubicBezTo>
                      <a:pt x="8" y="53"/>
                      <a:pt x="8" y="53"/>
                      <a:pt x="8" y="53"/>
                    </a:cubicBezTo>
                    <a:cubicBezTo>
                      <a:pt x="6" y="50"/>
                      <a:pt x="6" y="50"/>
                      <a:pt x="6" y="50"/>
                    </a:cubicBezTo>
                    <a:cubicBezTo>
                      <a:pt x="8" y="46"/>
                      <a:pt x="8" y="46"/>
                      <a:pt x="8" y="46"/>
                    </a:cubicBezTo>
                    <a:cubicBezTo>
                      <a:pt x="7" y="42"/>
                      <a:pt x="7" y="42"/>
                      <a:pt x="7" y="42"/>
                    </a:cubicBezTo>
                    <a:cubicBezTo>
                      <a:pt x="4" y="41"/>
                      <a:pt x="4" y="41"/>
                      <a:pt x="4" y="41"/>
                    </a:cubicBezTo>
                    <a:lnTo>
                      <a:pt x="0" y="39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81" name="Freeform 22"/>
              <p:cNvSpPr>
                <a:spLocks/>
              </p:cNvSpPr>
              <p:nvPr/>
            </p:nvSpPr>
            <p:spPr bwMode="auto">
              <a:xfrm>
                <a:off x="10325100" y="3405188"/>
                <a:ext cx="195262" cy="311150"/>
              </a:xfrm>
              <a:custGeom>
                <a:avLst/>
                <a:gdLst>
                  <a:gd name="T0" fmla="*/ 2 w 52"/>
                  <a:gd name="T1" fmla="*/ 80 h 83"/>
                  <a:gd name="T2" fmla="*/ 6 w 52"/>
                  <a:gd name="T3" fmla="*/ 82 h 83"/>
                  <a:gd name="T4" fmla="*/ 9 w 52"/>
                  <a:gd name="T5" fmla="*/ 83 h 83"/>
                  <a:gd name="T6" fmla="*/ 19 w 52"/>
                  <a:gd name="T7" fmla="*/ 82 h 83"/>
                  <a:gd name="T8" fmla="*/ 22 w 52"/>
                  <a:gd name="T9" fmla="*/ 79 h 83"/>
                  <a:gd name="T10" fmla="*/ 25 w 52"/>
                  <a:gd name="T11" fmla="*/ 76 h 83"/>
                  <a:gd name="T12" fmla="*/ 28 w 52"/>
                  <a:gd name="T13" fmla="*/ 72 h 83"/>
                  <a:gd name="T14" fmla="*/ 32 w 52"/>
                  <a:gd name="T15" fmla="*/ 67 h 83"/>
                  <a:gd name="T16" fmla="*/ 35 w 52"/>
                  <a:gd name="T17" fmla="*/ 62 h 83"/>
                  <a:gd name="T18" fmla="*/ 37 w 52"/>
                  <a:gd name="T19" fmla="*/ 59 h 83"/>
                  <a:gd name="T20" fmla="*/ 40 w 52"/>
                  <a:gd name="T21" fmla="*/ 52 h 83"/>
                  <a:gd name="T22" fmla="*/ 41 w 52"/>
                  <a:gd name="T23" fmla="*/ 46 h 83"/>
                  <a:gd name="T24" fmla="*/ 48 w 52"/>
                  <a:gd name="T25" fmla="*/ 43 h 83"/>
                  <a:gd name="T26" fmla="*/ 50 w 52"/>
                  <a:gd name="T27" fmla="*/ 40 h 83"/>
                  <a:gd name="T28" fmla="*/ 51 w 52"/>
                  <a:gd name="T29" fmla="*/ 32 h 83"/>
                  <a:gd name="T30" fmla="*/ 52 w 52"/>
                  <a:gd name="T31" fmla="*/ 21 h 83"/>
                  <a:gd name="T32" fmla="*/ 52 w 52"/>
                  <a:gd name="T33" fmla="*/ 13 h 83"/>
                  <a:gd name="T34" fmla="*/ 49 w 52"/>
                  <a:gd name="T35" fmla="*/ 7 h 83"/>
                  <a:gd name="T36" fmla="*/ 45 w 52"/>
                  <a:gd name="T37" fmla="*/ 4 h 83"/>
                  <a:gd name="T38" fmla="*/ 41 w 52"/>
                  <a:gd name="T39" fmla="*/ 1 h 83"/>
                  <a:gd name="T40" fmla="*/ 37 w 52"/>
                  <a:gd name="T41" fmla="*/ 0 h 83"/>
                  <a:gd name="T42" fmla="*/ 29 w 52"/>
                  <a:gd name="T43" fmla="*/ 0 h 83"/>
                  <a:gd name="T44" fmla="*/ 26 w 52"/>
                  <a:gd name="T45" fmla="*/ 1 h 83"/>
                  <a:gd name="T46" fmla="*/ 23 w 52"/>
                  <a:gd name="T47" fmla="*/ 3 h 83"/>
                  <a:gd name="T48" fmla="*/ 21 w 52"/>
                  <a:gd name="T49" fmla="*/ 5 h 83"/>
                  <a:gd name="T50" fmla="*/ 21 w 52"/>
                  <a:gd name="T51" fmla="*/ 9 h 83"/>
                  <a:gd name="T52" fmla="*/ 21 w 52"/>
                  <a:gd name="T53" fmla="*/ 13 h 83"/>
                  <a:gd name="T54" fmla="*/ 22 w 52"/>
                  <a:gd name="T55" fmla="*/ 17 h 83"/>
                  <a:gd name="T56" fmla="*/ 23 w 52"/>
                  <a:gd name="T57" fmla="*/ 21 h 83"/>
                  <a:gd name="T58" fmla="*/ 22 w 52"/>
                  <a:gd name="T59" fmla="*/ 24 h 83"/>
                  <a:gd name="T60" fmla="*/ 21 w 52"/>
                  <a:gd name="T61" fmla="*/ 27 h 83"/>
                  <a:gd name="T62" fmla="*/ 21 w 52"/>
                  <a:gd name="T63" fmla="*/ 32 h 83"/>
                  <a:gd name="T64" fmla="*/ 20 w 52"/>
                  <a:gd name="T65" fmla="*/ 38 h 83"/>
                  <a:gd name="T66" fmla="*/ 18 w 52"/>
                  <a:gd name="T67" fmla="*/ 45 h 83"/>
                  <a:gd name="T68" fmla="*/ 16 w 52"/>
                  <a:gd name="T69" fmla="*/ 49 h 83"/>
                  <a:gd name="T70" fmla="*/ 13 w 52"/>
                  <a:gd name="T71" fmla="*/ 53 h 83"/>
                  <a:gd name="T72" fmla="*/ 12 w 52"/>
                  <a:gd name="T73" fmla="*/ 57 h 83"/>
                  <a:gd name="T74" fmla="*/ 10 w 52"/>
                  <a:gd name="T75" fmla="*/ 60 h 83"/>
                  <a:gd name="T76" fmla="*/ 5 w 52"/>
                  <a:gd name="T77" fmla="*/ 61 h 83"/>
                  <a:gd name="T78" fmla="*/ 1 w 52"/>
                  <a:gd name="T79" fmla="*/ 63 h 83"/>
                  <a:gd name="T80" fmla="*/ 1 w 52"/>
                  <a:gd name="T81" fmla="*/ 68 h 83"/>
                  <a:gd name="T82" fmla="*/ 1 w 52"/>
                  <a:gd name="T83" fmla="*/ 73 h 83"/>
                  <a:gd name="T84" fmla="*/ 0 w 52"/>
                  <a:gd name="T85" fmla="*/ 79 h 83"/>
                  <a:gd name="T86" fmla="*/ 2 w 52"/>
                  <a:gd name="T87" fmla="*/ 80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52" h="83">
                    <a:moveTo>
                      <a:pt x="2" y="80"/>
                    </a:moveTo>
                    <a:cubicBezTo>
                      <a:pt x="6" y="82"/>
                      <a:pt x="6" y="82"/>
                      <a:pt x="6" y="82"/>
                    </a:cubicBezTo>
                    <a:cubicBezTo>
                      <a:pt x="9" y="83"/>
                      <a:pt x="9" y="83"/>
                      <a:pt x="9" y="83"/>
                    </a:cubicBezTo>
                    <a:cubicBezTo>
                      <a:pt x="19" y="82"/>
                      <a:pt x="19" y="82"/>
                      <a:pt x="19" y="82"/>
                    </a:cubicBezTo>
                    <a:cubicBezTo>
                      <a:pt x="22" y="79"/>
                      <a:pt x="22" y="79"/>
                      <a:pt x="22" y="79"/>
                    </a:cubicBezTo>
                    <a:cubicBezTo>
                      <a:pt x="25" y="76"/>
                      <a:pt x="25" y="76"/>
                      <a:pt x="25" y="76"/>
                    </a:cubicBezTo>
                    <a:cubicBezTo>
                      <a:pt x="28" y="72"/>
                      <a:pt x="28" y="72"/>
                      <a:pt x="28" y="72"/>
                    </a:cubicBezTo>
                    <a:cubicBezTo>
                      <a:pt x="32" y="67"/>
                      <a:pt x="32" y="67"/>
                      <a:pt x="32" y="67"/>
                    </a:cubicBezTo>
                    <a:cubicBezTo>
                      <a:pt x="35" y="62"/>
                      <a:pt x="35" y="62"/>
                      <a:pt x="35" y="62"/>
                    </a:cubicBezTo>
                    <a:cubicBezTo>
                      <a:pt x="37" y="59"/>
                      <a:pt x="37" y="59"/>
                      <a:pt x="37" y="59"/>
                    </a:cubicBezTo>
                    <a:cubicBezTo>
                      <a:pt x="40" y="52"/>
                      <a:pt x="40" y="52"/>
                      <a:pt x="40" y="52"/>
                    </a:cubicBezTo>
                    <a:cubicBezTo>
                      <a:pt x="41" y="46"/>
                      <a:pt x="41" y="46"/>
                      <a:pt x="41" y="46"/>
                    </a:cubicBezTo>
                    <a:cubicBezTo>
                      <a:pt x="48" y="43"/>
                      <a:pt x="48" y="43"/>
                      <a:pt x="48" y="43"/>
                    </a:cubicBezTo>
                    <a:cubicBezTo>
                      <a:pt x="48" y="43"/>
                      <a:pt x="50" y="41"/>
                      <a:pt x="50" y="40"/>
                    </a:cubicBezTo>
                    <a:cubicBezTo>
                      <a:pt x="50" y="39"/>
                      <a:pt x="51" y="32"/>
                      <a:pt x="51" y="32"/>
                    </a:cubicBezTo>
                    <a:cubicBezTo>
                      <a:pt x="52" y="21"/>
                      <a:pt x="52" y="21"/>
                      <a:pt x="52" y="21"/>
                    </a:cubicBezTo>
                    <a:cubicBezTo>
                      <a:pt x="52" y="13"/>
                      <a:pt x="52" y="13"/>
                      <a:pt x="52" y="13"/>
                    </a:cubicBezTo>
                    <a:cubicBezTo>
                      <a:pt x="49" y="7"/>
                      <a:pt x="49" y="7"/>
                      <a:pt x="49" y="7"/>
                    </a:cubicBezTo>
                    <a:cubicBezTo>
                      <a:pt x="45" y="4"/>
                      <a:pt x="45" y="4"/>
                      <a:pt x="45" y="4"/>
                    </a:cubicBezTo>
                    <a:cubicBezTo>
                      <a:pt x="41" y="1"/>
                      <a:pt x="41" y="1"/>
                      <a:pt x="41" y="1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3" y="3"/>
                      <a:pt x="23" y="3"/>
                      <a:pt x="23" y="3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1" y="9"/>
                      <a:pt x="21" y="9"/>
                      <a:pt x="21" y="9"/>
                    </a:cubicBezTo>
                    <a:cubicBezTo>
                      <a:pt x="21" y="13"/>
                      <a:pt x="21" y="13"/>
                      <a:pt x="21" y="13"/>
                    </a:cubicBezTo>
                    <a:cubicBezTo>
                      <a:pt x="22" y="17"/>
                      <a:pt x="22" y="17"/>
                      <a:pt x="22" y="17"/>
                    </a:cubicBezTo>
                    <a:cubicBezTo>
                      <a:pt x="23" y="21"/>
                      <a:pt x="23" y="21"/>
                      <a:pt x="23" y="21"/>
                    </a:cubicBezTo>
                    <a:cubicBezTo>
                      <a:pt x="22" y="24"/>
                      <a:pt x="22" y="24"/>
                      <a:pt x="22" y="24"/>
                    </a:cubicBezTo>
                    <a:cubicBezTo>
                      <a:pt x="21" y="27"/>
                      <a:pt x="21" y="27"/>
                      <a:pt x="21" y="27"/>
                    </a:cubicBezTo>
                    <a:cubicBezTo>
                      <a:pt x="21" y="32"/>
                      <a:pt x="21" y="32"/>
                      <a:pt x="21" y="32"/>
                    </a:cubicBezTo>
                    <a:cubicBezTo>
                      <a:pt x="20" y="38"/>
                      <a:pt x="20" y="38"/>
                      <a:pt x="20" y="38"/>
                    </a:cubicBezTo>
                    <a:cubicBezTo>
                      <a:pt x="18" y="45"/>
                      <a:pt x="18" y="45"/>
                      <a:pt x="18" y="45"/>
                    </a:cubicBezTo>
                    <a:cubicBezTo>
                      <a:pt x="16" y="49"/>
                      <a:pt x="16" y="49"/>
                      <a:pt x="16" y="49"/>
                    </a:cubicBezTo>
                    <a:cubicBezTo>
                      <a:pt x="13" y="53"/>
                      <a:pt x="13" y="53"/>
                      <a:pt x="13" y="53"/>
                    </a:cubicBezTo>
                    <a:cubicBezTo>
                      <a:pt x="12" y="57"/>
                      <a:pt x="12" y="57"/>
                      <a:pt x="12" y="57"/>
                    </a:cubicBezTo>
                    <a:cubicBezTo>
                      <a:pt x="10" y="60"/>
                      <a:pt x="10" y="60"/>
                      <a:pt x="10" y="60"/>
                    </a:cubicBezTo>
                    <a:cubicBezTo>
                      <a:pt x="5" y="61"/>
                      <a:pt x="5" y="61"/>
                      <a:pt x="5" y="61"/>
                    </a:cubicBezTo>
                    <a:cubicBezTo>
                      <a:pt x="1" y="63"/>
                      <a:pt x="1" y="63"/>
                      <a:pt x="1" y="63"/>
                    </a:cubicBezTo>
                    <a:cubicBezTo>
                      <a:pt x="1" y="68"/>
                      <a:pt x="1" y="68"/>
                      <a:pt x="1" y="68"/>
                    </a:cubicBezTo>
                    <a:cubicBezTo>
                      <a:pt x="1" y="73"/>
                      <a:pt x="1" y="73"/>
                      <a:pt x="1" y="73"/>
                    </a:cubicBezTo>
                    <a:cubicBezTo>
                      <a:pt x="0" y="79"/>
                      <a:pt x="0" y="79"/>
                      <a:pt x="0" y="79"/>
                    </a:cubicBezTo>
                    <a:lnTo>
                      <a:pt x="2" y="8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82" name="Freeform 23"/>
              <p:cNvSpPr>
                <a:spLocks/>
              </p:cNvSpPr>
              <p:nvPr/>
            </p:nvSpPr>
            <p:spPr bwMode="auto">
              <a:xfrm>
                <a:off x="9402763" y="3032125"/>
                <a:ext cx="1087437" cy="854075"/>
              </a:xfrm>
              <a:custGeom>
                <a:avLst/>
                <a:gdLst>
                  <a:gd name="T0" fmla="*/ 9 w 289"/>
                  <a:gd name="T1" fmla="*/ 146 h 227"/>
                  <a:gd name="T2" fmla="*/ 37 w 289"/>
                  <a:gd name="T3" fmla="*/ 147 h 227"/>
                  <a:gd name="T4" fmla="*/ 48 w 289"/>
                  <a:gd name="T5" fmla="*/ 155 h 227"/>
                  <a:gd name="T6" fmla="*/ 57 w 289"/>
                  <a:gd name="T7" fmla="*/ 152 h 227"/>
                  <a:gd name="T8" fmla="*/ 76 w 289"/>
                  <a:gd name="T9" fmla="*/ 150 h 227"/>
                  <a:gd name="T10" fmla="*/ 93 w 289"/>
                  <a:gd name="T11" fmla="*/ 150 h 227"/>
                  <a:gd name="T12" fmla="*/ 99 w 289"/>
                  <a:gd name="T13" fmla="*/ 160 h 227"/>
                  <a:gd name="T14" fmla="*/ 101 w 289"/>
                  <a:gd name="T15" fmla="*/ 175 h 227"/>
                  <a:gd name="T16" fmla="*/ 107 w 289"/>
                  <a:gd name="T17" fmla="*/ 184 h 227"/>
                  <a:gd name="T18" fmla="*/ 117 w 289"/>
                  <a:gd name="T19" fmla="*/ 189 h 227"/>
                  <a:gd name="T20" fmla="*/ 117 w 289"/>
                  <a:gd name="T21" fmla="*/ 200 h 227"/>
                  <a:gd name="T22" fmla="*/ 116 w 289"/>
                  <a:gd name="T23" fmla="*/ 212 h 227"/>
                  <a:gd name="T24" fmla="*/ 121 w 289"/>
                  <a:gd name="T25" fmla="*/ 222 h 227"/>
                  <a:gd name="T26" fmla="*/ 125 w 289"/>
                  <a:gd name="T27" fmla="*/ 227 h 227"/>
                  <a:gd name="T28" fmla="*/ 135 w 289"/>
                  <a:gd name="T29" fmla="*/ 221 h 227"/>
                  <a:gd name="T30" fmla="*/ 145 w 289"/>
                  <a:gd name="T31" fmla="*/ 220 h 227"/>
                  <a:gd name="T32" fmla="*/ 157 w 289"/>
                  <a:gd name="T33" fmla="*/ 215 h 227"/>
                  <a:gd name="T34" fmla="*/ 171 w 289"/>
                  <a:gd name="T35" fmla="*/ 211 h 227"/>
                  <a:gd name="T36" fmla="*/ 184 w 289"/>
                  <a:gd name="T37" fmla="*/ 207 h 227"/>
                  <a:gd name="T38" fmla="*/ 197 w 289"/>
                  <a:gd name="T39" fmla="*/ 205 h 227"/>
                  <a:gd name="T40" fmla="*/ 214 w 289"/>
                  <a:gd name="T41" fmla="*/ 203 h 227"/>
                  <a:gd name="T42" fmla="*/ 228 w 289"/>
                  <a:gd name="T43" fmla="*/ 192 h 227"/>
                  <a:gd name="T44" fmla="*/ 234 w 289"/>
                  <a:gd name="T45" fmla="*/ 176 h 227"/>
                  <a:gd name="T46" fmla="*/ 241 w 289"/>
                  <a:gd name="T47" fmla="*/ 164 h 227"/>
                  <a:gd name="T48" fmla="*/ 252 w 289"/>
                  <a:gd name="T49" fmla="*/ 155 h 227"/>
                  <a:gd name="T50" fmla="*/ 260 w 289"/>
                  <a:gd name="T51" fmla="*/ 142 h 227"/>
                  <a:gd name="T52" fmla="*/ 261 w 289"/>
                  <a:gd name="T53" fmla="*/ 125 h 227"/>
                  <a:gd name="T54" fmla="*/ 262 w 289"/>
                  <a:gd name="T55" fmla="*/ 117 h 227"/>
                  <a:gd name="T56" fmla="*/ 260 w 289"/>
                  <a:gd name="T57" fmla="*/ 106 h 227"/>
                  <a:gd name="T58" fmla="*/ 265 w 289"/>
                  <a:gd name="T59" fmla="*/ 95 h 227"/>
                  <a:gd name="T60" fmla="*/ 272 w 289"/>
                  <a:gd name="T61" fmla="*/ 94 h 227"/>
                  <a:gd name="T62" fmla="*/ 282 w 289"/>
                  <a:gd name="T63" fmla="*/ 92 h 227"/>
                  <a:gd name="T64" fmla="*/ 274 w 289"/>
                  <a:gd name="T65" fmla="*/ 74 h 227"/>
                  <a:gd name="T66" fmla="*/ 282 w 289"/>
                  <a:gd name="T67" fmla="*/ 66 h 227"/>
                  <a:gd name="T68" fmla="*/ 287 w 289"/>
                  <a:gd name="T69" fmla="*/ 54 h 227"/>
                  <a:gd name="T70" fmla="*/ 283 w 289"/>
                  <a:gd name="T71" fmla="*/ 43 h 227"/>
                  <a:gd name="T72" fmla="*/ 270 w 289"/>
                  <a:gd name="T73" fmla="*/ 39 h 227"/>
                  <a:gd name="T74" fmla="*/ 258 w 289"/>
                  <a:gd name="T75" fmla="*/ 40 h 227"/>
                  <a:gd name="T76" fmla="*/ 253 w 289"/>
                  <a:gd name="T77" fmla="*/ 32 h 227"/>
                  <a:gd name="T78" fmla="*/ 244 w 289"/>
                  <a:gd name="T79" fmla="*/ 25 h 227"/>
                  <a:gd name="T80" fmla="*/ 232 w 289"/>
                  <a:gd name="T81" fmla="*/ 24 h 227"/>
                  <a:gd name="T82" fmla="*/ 214 w 289"/>
                  <a:gd name="T83" fmla="*/ 13 h 227"/>
                  <a:gd name="T84" fmla="*/ 202 w 289"/>
                  <a:gd name="T85" fmla="*/ 10 h 227"/>
                  <a:gd name="T86" fmla="*/ 192 w 289"/>
                  <a:gd name="T87" fmla="*/ 13 h 227"/>
                  <a:gd name="T88" fmla="*/ 186 w 289"/>
                  <a:gd name="T89" fmla="*/ 3 h 227"/>
                  <a:gd name="T90" fmla="*/ 174 w 289"/>
                  <a:gd name="T91" fmla="*/ 0 h 227"/>
                  <a:gd name="T92" fmla="*/ 138 w 289"/>
                  <a:gd name="T93" fmla="*/ 22 h 227"/>
                  <a:gd name="T94" fmla="*/ 128 w 289"/>
                  <a:gd name="T95" fmla="*/ 19 h 227"/>
                  <a:gd name="T96" fmla="*/ 117 w 289"/>
                  <a:gd name="T97" fmla="*/ 19 h 227"/>
                  <a:gd name="T98" fmla="*/ 111 w 289"/>
                  <a:gd name="T99" fmla="*/ 28 h 227"/>
                  <a:gd name="T100" fmla="*/ 111 w 289"/>
                  <a:gd name="T101" fmla="*/ 43 h 227"/>
                  <a:gd name="T102" fmla="*/ 99 w 289"/>
                  <a:gd name="T103" fmla="*/ 47 h 227"/>
                  <a:gd name="T104" fmla="*/ 100 w 289"/>
                  <a:gd name="T105" fmla="*/ 61 h 227"/>
                  <a:gd name="T106" fmla="*/ 101 w 289"/>
                  <a:gd name="T107" fmla="*/ 74 h 227"/>
                  <a:gd name="T108" fmla="*/ 96 w 289"/>
                  <a:gd name="T109" fmla="*/ 83 h 227"/>
                  <a:gd name="T110" fmla="*/ 98 w 289"/>
                  <a:gd name="T111" fmla="*/ 94 h 227"/>
                  <a:gd name="T112" fmla="*/ 92 w 289"/>
                  <a:gd name="T113" fmla="*/ 106 h 227"/>
                  <a:gd name="T114" fmla="*/ 79 w 289"/>
                  <a:gd name="T115" fmla="*/ 116 h 227"/>
                  <a:gd name="T116" fmla="*/ 67 w 289"/>
                  <a:gd name="T117" fmla="*/ 110 h 227"/>
                  <a:gd name="T118" fmla="*/ 49 w 289"/>
                  <a:gd name="T119" fmla="*/ 110 h 227"/>
                  <a:gd name="T120" fmla="*/ 37 w 289"/>
                  <a:gd name="T121" fmla="*/ 115 h 227"/>
                  <a:gd name="T122" fmla="*/ 21 w 289"/>
                  <a:gd name="T123" fmla="*/ 117 h 227"/>
                  <a:gd name="T124" fmla="*/ 6 w 289"/>
                  <a:gd name="T125" fmla="*/ 132 h 2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89" h="227">
                    <a:moveTo>
                      <a:pt x="0" y="144"/>
                    </a:moveTo>
                    <a:cubicBezTo>
                      <a:pt x="1" y="146"/>
                      <a:pt x="1" y="146"/>
                      <a:pt x="1" y="146"/>
                    </a:cubicBezTo>
                    <a:cubicBezTo>
                      <a:pt x="9" y="146"/>
                      <a:pt x="9" y="146"/>
                      <a:pt x="9" y="146"/>
                    </a:cubicBezTo>
                    <a:cubicBezTo>
                      <a:pt x="17" y="146"/>
                      <a:pt x="17" y="146"/>
                      <a:pt x="17" y="146"/>
                    </a:cubicBezTo>
                    <a:cubicBezTo>
                      <a:pt x="26" y="147"/>
                      <a:pt x="26" y="147"/>
                      <a:pt x="26" y="147"/>
                    </a:cubicBezTo>
                    <a:cubicBezTo>
                      <a:pt x="37" y="147"/>
                      <a:pt x="37" y="147"/>
                      <a:pt x="37" y="147"/>
                    </a:cubicBezTo>
                    <a:cubicBezTo>
                      <a:pt x="43" y="150"/>
                      <a:pt x="43" y="150"/>
                      <a:pt x="43" y="150"/>
                    </a:cubicBezTo>
                    <a:cubicBezTo>
                      <a:pt x="45" y="153"/>
                      <a:pt x="45" y="153"/>
                      <a:pt x="45" y="153"/>
                    </a:cubicBezTo>
                    <a:cubicBezTo>
                      <a:pt x="48" y="155"/>
                      <a:pt x="48" y="155"/>
                      <a:pt x="48" y="155"/>
                    </a:cubicBezTo>
                    <a:cubicBezTo>
                      <a:pt x="52" y="155"/>
                      <a:pt x="52" y="155"/>
                      <a:pt x="52" y="155"/>
                    </a:cubicBezTo>
                    <a:cubicBezTo>
                      <a:pt x="54" y="154"/>
                      <a:pt x="54" y="154"/>
                      <a:pt x="54" y="154"/>
                    </a:cubicBezTo>
                    <a:cubicBezTo>
                      <a:pt x="54" y="154"/>
                      <a:pt x="55" y="152"/>
                      <a:pt x="57" y="152"/>
                    </a:cubicBezTo>
                    <a:cubicBezTo>
                      <a:pt x="58" y="152"/>
                      <a:pt x="63" y="152"/>
                      <a:pt x="64" y="152"/>
                    </a:cubicBezTo>
                    <a:cubicBezTo>
                      <a:pt x="66" y="152"/>
                      <a:pt x="68" y="150"/>
                      <a:pt x="69" y="150"/>
                    </a:cubicBezTo>
                    <a:cubicBezTo>
                      <a:pt x="70" y="150"/>
                      <a:pt x="76" y="150"/>
                      <a:pt x="76" y="150"/>
                    </a:cubicBezTo>
                    <a:cubicBezTo>
                      <a:pt x="76" y="150"/>
                      <a:pt x="81" y="149"/>
                      <a:pt x="82" y="149"/>
                    </a:cubicBezTo>
                    <a:cubicBezTo>
                      <a:pt x="83" y="149"/>
                      <a:pt x="88" y="149"/>
                      <a:pt x="88" y="149"/>
                    </a:cubicBezTo>
                    <a:cubicBezTo>
                      <a:pt x="93" y="150"/>
                      <a:pt x="93" y="150"/>
                      <a:pt x="93" y="150"/>
                    </a:cubicBezTo>
                    <a:cubicBezTo>
                      <a:pt x="95" y="153"/>
                      <a:pt x="95" y="153"/>
                      <a:pt x="95" y="153"/>
                    </a:cubicBezTo>
                    <a:cubicBezTo>
                      <a:pt x="97" y="155"/>
                      <a:pt x="97" y="155"/>
                      <a:pt x="97" y="155"/>
                    </a:cubicBezTo>
                    <a:cubicBezTo>
                      <a:pt x="99" y="160"/>
                      <a:pt x="99" y="160"/>
                      <a:pt x="99" y="160"/>
                    </a:cubicBezTo>
                    <a:cubicBezTo>
                      <a:pt x="100" y="166"/>
                      <a:pt x="100" y="166"/>
                      <a:pt x="100" y="166"/>
                    </a:cubicBezTo>
                    <a:cubicBezTo>
                      <a:pt x="100" y="171"/>
                      <a:pt x="100" y="171"/>
                      <a:pt x="100" y="171"/>
                    </a:cubicBezTo>
                    <a:cubicBezTo>
                      <a:pt x="101" y="175"/>
                      <a:pt x="101" y="175"/>
                      <a:pt x="101" y="175"/>
                    </a:cubicBezTo>
                    <a:cubicBezTo>
                      <a:pt x="102" y="178"/>
                      <a:pt x="102" y="178"/>
                      <a:pt x="102" y="178"/>
                    </a:cubicBezTo>
                    <a:cubicBezTo>
                      <a:pt x="104" y="181"/>
                      <a:pt x="104" y="181"/>
                      <a:pt x="104" y="181"/>
                    </a:cubicBezTo>
                    <a:cubicBezTo>
                      <a:pt x="107" y="184"/>
                      <a:pt x="107" y="184"/>
                      <a:pt x="107" y="184"/>
                    </a:cubicBezTo>
                    <a:cubicBezTo>
                      <a:pt x="110" y="186"/>
                      <a:pt x="110" y="186"/>
                      <a:pt x="110" y="186"/>
                    </a:cubicBezTo>
                    <a:cubicBezTo>
                      <a:pt x="113" y="187"/>
                      <a:pt x="113" y="187"/>
                      <a:pt x="113" y="187"/>
                    </a:cubicBezTo>
                    <a:cubicBezTo>
                      <a:pt x="117" y="189"/>
                      <a:pt x="117" y="189"/>
                      <a:pt x="117" y="189"/>
                    </a:cubicBezTo>
                    <a:cubicBezTo>
                      <a:pt x="118" y="192"/>
                      <a:pt x="118" y="192"/>
                      <a:pt x="118" y="192"/>
                    </a:cubicBezTo>
                    <a:cubicBezTo>
                      <a:pt x="117" y="196"/>
                      <a:pt x="117" y="196"/>
                      <a:pt x="117" y="196"/>
                    </a:cubicBezTo>
                    <a:cubicBezTo>
                      <a:pt x="117" y="200"/>
                      <a:pt x="117" y="200"/>
                      <a:pt x="117" y="200"/>
                    </a:cubicBezTo>
                    <a:cubicBezTo>
                      <a:pt x="116" y="203"/>
                      <a:pt x="116" y="203"/>
                      <a:pt x="116" y="203"/>
                    </a:cubicBezTo>
                    <a:cubicBezTo>
                      <a:pt x="116" y="208"/>
                      <a:pt x="116" y="208"/>
                      <a:pt x="116" y="208"/>
                    </a:cubicBezTo>
                    <a:cubicBezTo>
                      <a:pt x="116" y="212"/>
                      <a:pt x="116" y="212"/>
                      <a:pt x="116" y="212"/>
                    </a:cubicBezTo>
                    <a:cubicBezTo>
                      <a:pt x="117" y="216"/>
                      <a:pt x="117" y="216"/>
                      <a:pt x="117" y="216"/>
                    </a:cubicBezTo>
                    <a:cubicBezTo>
                      <a:pt x="118" y="218"/>
                      <a:pt x="118" y="218"/>
                      <a:pt x="118" y="218"/>
                    </a:cubicBezTo>
                    <a:cubicBezTo>
                      <a:pt x="121" y="222"/>
                      <a:pt x="121" y="222"/>
                      <a:pt x="121" y="222"/>
                    </a:cubicBezTo>
                    <a:cubicBezTo>
                      <a:pt x="121" y="225"/>
                      <a:pt x="121" y="225"/>
                      <a:pt x="121" y="225"/>
                    </a:cubicBezTo>
                    <a:cubicBezTo>
                      <a:pt x="121" y="227"/>
                      <a:pt x="121" y="227"/>
                      <a:pt x="121" y="227"/>
                    </a:cubicBezTo>
                    <a:cubicBezTo>
                      <a:pt x="125" y="227"/>
                      <a:pt x="125" y="227"/>
                      <a:pt x="125" y="227"/>
                    </a:cubicBezTo>
                    <a:cubicBezTo>
                      <a:pt x="131" y="227"/>
                      <a:pt x="131" y="227"/>
                      <a:pt x="131" y="227"/>
                    </a:cubicBezTo>
                    <a:cubicBezTo>
                      <a:pt x="132" y="224"/>
                      <a:pt x="132" y="224"/>
                      <a:pt x="132" y="224"/>
                    </a:cubicBezTo>
                    <a:cubicBezTo>
                      <a:pt x="135" y="221"/>
                      <a:pt x="135" y="221"/>
                      <a:pt x="135" y="221"/>
                    </a:cubicBezTo>
                    <a:cubicBezTo>
                      <a:pt x="139" y="219"/>
                      <a:pt x="139" y="219"/>
                      <a:pt x="139" y="219"/>
                    </a:cubicBezTo>
                    <a:cubicBezTo>
                      <a:pt x="141" y="221"/>
                      <a:pt x="141" y="221"/>
                      <a:pt x="141" y="221"/>
                    </a:cubicBezTo>
                    <a:cubicBezTo>
                      <a:pt x="141" y="221"/>
                      <a:pt x="144" y="221"/>
                      <a:pt x="145" y="220"/>
                    </a:cubicBezTo>
                    <a:cubicBezTo>
                      <a:pt x="145" y="220"/>
                      <a:pt x="147" y="219"/>
                      <a:pt x="147" y="219"/>
                    </a:cubicBezTo>
                    <a:cubicBezTo>
                      <a:pt x="153" y="217"/>
                      <a:pt x="153" y="217"/>
                      <a:pt x="153" y="217"/>
                    </a:cubicBezTo>
                    <a:cubicBezTo>
                      <a:pt x="157" y="215"/>
                      <a:pt x="157" y="215"/>
                      <a:pt x="157" y="215"/>
                    </a:cubicBezTo>
                    <a:cubicBezTo>
                      <a:pt x="160" y="213"/>
                      <a:pt x="160" y="213"/>
                      <a:pt x="160" y="213"/>
                    </a:cubicBezTo>
                    <a:cubicBezTo>
                      <a:pt x="166" y="212"/>
                      <a:pt x="166" y="212"/>
                      <a:pt x="166" y="212"/>
                    </a:cubicBezTo>
                    <a:cubicBezTo>
                      <a:pt x="171" y="211"/>
                      <a:pt x="171" y="211"/>
                      <a:pt x="171" y="211"/>
                    </a:cubicBezTo>
                    <a:cubicBezTo>
                      <a:pt x="175" y="209"/>
                      <a:pt x="175" y="209"/>
                      <a:pt x="175" y="209"/>
                    </a:cubicBezTo>
                    <a:cubicBezTo>
                      <a:pt x="178" y="208"/>
                      <a:pt x="178" y="208"/>
                      <a:pt x="178" y="208"/>
                    </a:cubicBezTo>
                    <a:cubicBezTo>
                      <a:pt x="184" y="207"/>
                      <a:pt x="184" y="207"/>
                      <a:pt x="184" y="207"/>
                    </a:cubicBezTo>
                    <a:cubicBezTo>
                      <a:pt x="189" y="206"/>
                      <a:pt x="189" y="206"/>
                      <a:pt x="189" y="206"/>
                    </a:cubicBezTo>
                    <a:cubicBezTo>
                      <a:pt x="193" y="205"/>
                      <a:pt x="193" y="205"/>
                      <a:pt x="193" y="205"/>
                    </a:cubicBezTo>
                    <a:cubicBezTo>
                      <a:pt x="197" y="205"/>
                      <a:pt x="197" y="205"/>
                      <a:pt x="197" y="205"/>
                    </a:cubicBezTo>
                    <a:cubicBezTo>
                      <a:pt x="204" y="205"/>
                      <a:pt x="204" y="205"/>
                      <a:pt x="204" y="205"/>
                    </a:cubicBezTo>
                    <a:cubicBezTo>
                      <a:pt x="209" y="205"/>
                      <a:pt x="209" y="205"/>
                      <a:pt x="209" y="205"/>
                    </a:cubicBezTo>
                    <a:cubicBezTo>
                      <a:pt x="214" y="203"/>
                      <a:pt x="214" y="203"/>
                      <a:pt x="214" y="203"/>
                    </a:cubicBezTo>
                    <a:cubicBezTo>
                      <a:pt x="214" y="203"/>
                      <a:pt x="220" y="200"/>
                      <a:pt x="220" y="200"/>
                    </a:cubicBezTo>
                    <a:cubicBezTo>
                      <a:pt x="220" y="199"/>
                      <a:pt x="225" y="196"/>
                      <a:pt x="225" y="196"/>
                    </a:cubicBezTo>
                    <a:cubicBezTo>
                      <a:pt x="228" y="192"/>
                      <a:pt x="228" y="192"/>
                      <a:pt x="228" y="192"/>
                    </a:cubicBezTo>
                    <a:cubicBezTo>
                      <a:pt x="230" y="186"/>
                      <a:pt x="230" y="186"/>
                      <a:pt x="230" y="186"/>
                    </a:cubicBezTo>
                    <a:cubicBezTo>
                      <a:pt x="232" y="180"/>
                      <a:pt x="232" y="180"/>
                      <a:pt x="232" y="180"/>
                    </a:cubicBezTo>
                    <a:cubicBezTo>
                      <a:pt x="234" y="176"/>
                      <a:pt x="234" y="176"/>
                      <a:pt x="234" y="176"/>
                    </a:cubicBezTo>
                    <a:cubicBezTo>
                      <a:pt x="236" y="172"/>
                      <a:pt x="236" y="172"/>
                      <a:pt x="236" y="172"/>
                    </a:cubicBezTo>
                    <a:cubicBezTo>
                      <a:pt x="239" y="169"/>
                      <a:pt x="239" y="169"/>
                      <a:pt x="239" y="169"/>
                    </a:cubicBezTo>
                    <a:cubicBezTo>
                      <a:pt x="241" y="164"/>
                      <a:pt x="241" y="164"/>
                      <a:pt x="241" y="164"/>
                    </a:cubicBezTo>
                    <a:cubicBezTo>
                      <a:pt x="242" y="159"/>
                      <a:pt x="242" y="159"/>
                      <a:pt x="242" y="159"/>
                    </a:cubicBezTo>
                    <a:cubicBezTo>
                      <a:pt x="245" y="155"/>
                      <a:pt x="245" y="155"/>
                      <a:pt x="245" y="155"/>
                    </a:cubicBezTo>
                    <a:cubicBezTo>
                      <a:pt x="252" y="155"/>
                      <a:pt x="252" y="155"/>
                      <a:pt x="252" y="155"/>
                    </a:cubicBezTo>
                    <a:cubicBezTo>
                      <a:pt x="254" y="151"/>
                      <a:pt x="254" y="151"/>
                      <a:pt x="254" y="151"/>
                    </a:cubicBezTo>
                    <a:cubicBezTo>
                      <a:pt x="257" y="146"/>
                      <a:pt x="257" y="146"/>
                      <a:pt x="257" y="146"/>
                    </a:cubicBezTo>
                    <a:cubicBezTo>
                      <a:pt x="260" y="142"/>
                      <a:pt x="260" y="142"/>
                      <a:pt x="260" y="142"/>
                    </a:cubicBezTo>
                    <a:cubicBezTo>
                      <a:pt x="260" y="142"/>
                      <a:pt x="260" y="139"/>
                      <a:pt x="260" y="137"/>
                    </a:cubicBezTo>
                    <a:cubicBezTo>
                      <a:pt x="260" y="136"/>
                      <a:pt x="262" y="129"/>
                      <a:pt x="262" y="129"/>
                    </a:cubicBezTo>
                    <a:cubicBezTo>
                      <a:pt x="261" y="125"/>
                      <a:pt x="261" y="125"/>
                      <a:pt x="261" y="125"/>
                    </a:cubicBezTo>
                    <a:cubicBezTo>
                      <a:pt x="259" y="123"/>
                      <a:pt x="259" y="123"/>
                      <a:pt x="259" y="123"/>
                    </a:cubicBezTo>
                    <a:cubicBezTo>
                      <a:pt x="260" y="118"/>
                      <a:pt x="260" y="118"/>
                      <a:pt x="260" y="118"/>
                    </a:cubicBezTo>
                    <a:cubicBezTo>
                      <a:pt x="262" y="117"/>
                      <a:pt x="262" y="117"/>
                      <a:pt x="262" y="117"/>
                    </a:cubicBezTo>
                    <a:cubicBezTo>
                      <a:pt x="262" y="112"/>
                      <a:pt x="262" y="112"/>
                      <a:pt x="262" y="112"/>
                    </a:cubicBezTo>
                    <a:cubicBezTo>
                      <a:pt x="259" y="111"/>
                      <a:pt x="259" y="111"/>
                      <a:pt x="259" y="111"/>
                    </a:cubicBezTo>
                    <a:cubicBezTo>
                      <a:pt x="259" y="111"/>
                      <a:pt x="260" y="107"/>
                      <a:pt x="260" y="106"/>
                    </a:cubicBezTo>
                    <a:cubicBezTo>
                      <a:pt x="260" y="105"/>
                      <a:pt x="262" y="101"/>
                      <a:pt x="262" y="101"/>
                    </a:cubicBezTo>
                    <a:cubicBezTo>
                      <a:pt x="263" y="100"/>
                      <a:pt x="263" y="100"/>
                      <a:pt x="263" y="100"/>
                    </a:cubicBezTo>
                    <a:cubicBezTo>
                      <a:pt x="263" y="100"/>
                      <a:pt x="263" y="96"/>
                      <a:pt x="265" y="95"/>
                    </a:cubicBezTo>
                    <a:cubicBezTo>
                      <a:pt x="266" y="94"/>
                      <a:pt x="268" y="94"/>
                      <a:pt x="268" y="94"/>
                    </a:cubicBezTo>
                    <a:cubicBezTo>
                      <a:pt x="270" y="94"/>
                      <a:pt x="270" y="94"/>
                      <a:pt x="270" y="94"/>
                    </a:cubicBezTo>
                    <a:cubicBezTo>
                      <a:pt x="272" y="94"/>
                      <a:pt x="272" y="94"/>
                      <a:pt x="272" y="94"/>
                    </a:cubicBezTo>
                    <a:cubicBezTo>
                      <a:pt x="278" y="94"/>
                      <a:pt x="278" y="94"/>
                      <a:pt x="278" y="94"/>
                    </a:cubicBezTo>
                    <a:cubicBezTo>
                      <a:pt x="281" y="94"/>
                      <a:pt x="281" y="94"/>
                      <a:pt x="281" y="94"/>
                    </a:cubicBezTo>
                    <a:cubicBezTo>
                      <a:pt x="282" y="92"/>
                      <a:pt x="282" y="92"/>
                      <a:pt x="282" y="92"/>
                    </a:cubicBezTo>
                    <a:cubicBezTo>
                      <a:pt x="277" y="87"/>
                      <a:pt x="277" y="87"/>
                      <a:pt x="277" y="87"/>
                    </a:cubicBezTo>
                    <a:cubicBezTo>
                      <a:pt x="277" y="87"/>
                      <a:pt x="274" y="83"/>
                      <a:pt x="273" y="82"/>
                    </a:cubicBezTo>
                    <a:cubicBezTo>
                      <a:pt x="273" y="81"/>
                      <a:pt x="274" y="74"/>
                      <a:pt x="274" y="74"/>
                    </a:cubicBezTo>
                    <a:cubicBezTo>
                      <a:pt x="275" y="67"/>
                      <a:pt x="275" y="67"/>
                      <a:pt x="275" y="67"/>
                    </a:cubicBezTo>
                    <a:cubicBezTo>
                      <a:pt x="278" y="66"/>
                      <a:pt x="278" y="66"/>
                      <a:pt x="278" y="66"/>
                    </a:cubicBezTo>
                    <a:cubicBezTo>
                      <a:pt x="282" y="66"/>
                      <a:pt x="282" y="66"/>
                      <a:pt x="282" y="66"/>
                    </a:cubicBezTo>
                    <a:cubicBezTo>
                      <a:pt x="282" y="62"/>
                      <a:pt x="282" y="62"/>
                      <a:pt x="282" y="62"/>
                    </a:cubicBezTo>
                    <a:cubicBezTo>
                      <a:pt x="284" y="57"/>
                      <a:pt x="284" y="57"/>
                      <a:pt x="284" y="57"/>
                    </a:cubicBezTo>
                    <a:cubicBezTo>
                      <a:pt x="287" y="54"/>
                      <a:pt x="287" y="54"/>
                      <a:pt x="287" y="54"/>
                    </a:cubicBezTo>
                    <a:cubicBezTo>
                      <a:pt x="289" y="51"/>
                      <a:pt x="289" y="51"/>
                      <a:pt x="289" y="51"/>
                    </a:cubicBezTo>
                    <a:cubicBezTo>
                      <a:pt x="289" y="46"/>
                      <a:pt x="289" y="46"/>
                      <a:pt x="289" y="46"/>
                    </a:cubicBezTo>
                    <a:cubicBezTo>
                      <a:pt x="283" y="43"/>
                      <a:pt x="283" y="43"/>
                      <a:pt x="283" y="43"/>
                    </a:cubicBezTo>
                    <a:cubicBezTo>
                      <a:pt x="279" y="41"/>
                      <a:pt x="279" y="41"/>
                      <a:pt x="279" y="41"/>
                    </a:cubicBezTo>
                    <a:cubicBezTo>
                      <a:pt x="274" y="39"/>
                      <a:pt x="274" y="39"/>
                      <a:pt x="274" y="39"/>
                    </a:cubicBezTo>
                    <a:cubicBezTo>
                      <a:pt x="274" y="39"/>
                      <a:pt x="271" y="39"/>
                      <a:pt x="270" y="39"/>
                    </a:cubicBezTo>
                    <a:cubicBezTo>
                      <a:pt x="270" y="39"/>
                      <a:pt x="265" y="39"/>
                      <a:pt x="265" y="39"/>
                    </a:cubicBezTo>
                    <a:cubicBezTo>
                      <a:pt x="262" y="39"/>
                      <a:pt x="262" y="39"/>
                      <a:pt x="262" y="39"/>
                    </a:cubicBezTo>
                    <a:cubicBezTo>
                      <a:pt x="258" y="40"/>
                      <a:pt x="258" y="40"/>
                      <a:pt x="258" y="40"/>
                    </a:cubicBezTo>
                    <a:cubicBezTo>
                      <a:pt x="255" y="40"/>
                      <a:pt x="255" y="40"/>
                      <a:pt x="255" y="40"/>
                    </a:cubicBezTo>
                    <a:cubicBezTo>
                      <a:pt x="254" y="37"/>
                      <a:pt x="254" y="37"/>
                      <a:pt x="254" y="37"/>
                    </a:cubicBezTo>
                    <a:cubicBezTo>
                      <a:pt x="253" y="32"/>
                      <a:pt x="253" y="32"/>
                      <a:pt x="253" y="32"/>
                    </a:cubicBezTo>
                    <a:cubicBezTo>
                      <a:pt x="249" y="29"/>
                      <a:pt x="249" y="29"/>
                      <a:pt x="249" y="29"/>
                    </a:cubicBezTo>
                    <a:cubicBezTo>
                      <a:pt x="247" y="26"/>
                      <a:pt x="247" y="26"/>
                      <a:pt x="247" y="26"/>
                    </a:cubicBezTo>
                    <a:cubicBezTo>
                      <a:pt x="244" y="25"/>
                      <a:pt x="244" y="25"/>
                      <a:pt x="244" y="25"/>
                    </a:cubicBezTo>
                    <a:cubicBezTo>
                      <a:pt x="244" y="25"/>
                      <a:pt x="241" y="24"/>
                      <a:pt x="240" y="24"/>
                    </a:cubicBezTo>
                    <a:cubicBezTo>
                      <a:pt x="239" y="24"/>
                      <a:pt x="235" y="24"/>
                      <a:pt x="235" y="24"/>
                    </a:cubicBezTo>
                    <a:cubicBezTo>
                      <a:pt x="232" y="24"/>
                      <a:pt x="232" y="24"/>
                      <a:pt x="232" y="24"/>
                    </a:cubicBezTo>
                    <a:cubicBezTo>
                      <a:pt x="228" y="22"/>
                      <a:pt x="228" y="22"/>
                      <a:pt x="228" y="22"/>
                    </a:cubicBezTo>
                    <a:cubicBezTo>
                      <a:pt x="220" y="18"/>
                      <a:pt x="220" y="18"/>
                      <a:pt x="220" y="18"/>
                    </a:cubicBezTo>
                    <a:cubicBezTo>
                      <a:pt x="214" y="13"/>
                      <a:pt x="214" y="13"/>
                      <a:pt x="214" y="13"/>
                    </a:cubicBezTo>
                    <a:cubicBezTo>
                      <a:pt x="210" y="10"/>
                      <a:pt x="210" y="10"/>
                      <a:pt x="210" y="10"/>
                    </a:cubicBezTo>
                    <a:cubicBezTo>
                      <a:pt x="210" y="10"/>
                      <a:pt x="207" y="10"/>
                      <a:pt x="206" y="10"/>
                    </a:cubicBezTo>
                    <a:cubicBezTo>
                      <a:pt x="206" y="10"/>
                      <a:pt x="202" y="10"/>
                      <a:pt x="202" y="10"/>
                    </a:cubicBezTo>
                    <a:cubicBezTo>
                      <a:pt x="201" y="13"/>
                      <a:pt x="201" y="13"/>
                      <a:pt x="201" y="13"/>
                    </a:cubicBezTo>
                    <a:cubicBezTo>
                      <a:pt x="198" y="13"/>
                      <a:pt x="198" y="13"/>
                      <a:pt x="198" y="13"/>
                    </a:cubicBezTo>
                    <a:cubicBezTo>
                      <a:pt x="192" y="13"/>
                      <a:pt x="192" y="13"/>
                      <a:pt x="192" y="13"/>
                    </a:cubicBezTo>
                    <a:cubicBezTo>
                      <a:pt x="188" y="8"/>
                      <a:pt x="188" y="8"/>
                      <a:pt x="188" y="8"/>
                    </a:cubicBezTo>
                    <a:cubicBezTo>
                      <a:pt x="187" y="6"/>
                      <a:pt x="187" y="6"/>
                      <a:pt x="187" y="6"/>
                    </a:cubicBezTo>
                    <a:cubicBezTo>
                      <a:pt x="186" y="3"/>
                      <a:pt x="186" y="3"/>
                      <a:pt x="186" y="3"/>
                    </a:cubicBezTo>
                    <a:cubicBezTo>
                      <a:pt x="183" y="1"/>
                      <a:pt x="183" y="1"/>
                      <a:pt x="183" y="1"/>
                    </a:cubicBezTo>
                    <a:cubicBezTo>
                      <a:pt x="178" y="0"/>
                      <a:pt x="178" y="0"/>
                      <a:pt x="178" y="0"/>
                    </a:cubicBezTo>
                    <a:cubicBezTo>
                      <a:pt x="174" y="0"/>
                      <a:pt x="174" y="0"/>
                      <a:pt x="174" y="0"/>
                    </a:cubicBezTo>
                    <a:cubicBezTo>
                      <a:pt x="166" y="6"/>
                      <a:pt x="166" y="6"/>
                      <a:pt x="166" y="6"/>
                    </a:cubicBezTo>
                    <a:cubicBezTo>
                      <a:pt x="151" y="16"/>
                      <a:pt x="151" y="16"/>
                      <a:pt x="151" y="16"/>
                    </a:cubicBezTo>
                    <a:cubicBezTo>
                      <a:pt x="138" y="22"/>
                      <a:pt x="138" y="22"/>
                      <a:pt x="138" y="22"/>
                    </a:cubicBezTo>
                    <a:cubicBezTo>
                      <a:pt x="132" y="24"/>
                      <a:pt x="132" y="24"/>
                      <a:pt x="132" y="24"/>
                    </a:cubicBezTo>
                    <a:cubicBezTo>
                      <a:pt x="128" y="26"/>
                      <a:pt x="128" y="26"/>
                      <a:pt x="128" y="26"/>
                    </a:cubicBezTo>
                    <a:cubicBezTo>
                      <a:pt x="128" y="19"/>
                      <a:pt x="128" y="19"/>
                      <a:pt x="128" y="19"/>
                    </a:cubicBezTo>
                    <a:cubicBezTo>
                      <a:pt x="128" y="19"/>
                      <a:pt x="125" y="16"/>
                      <a:pt x="124" y="16"/>
                    </a:cubicBezTo>
                    <a:cubicBezTo>
                      <a:pt x="123" y="16"/>
                      <a:pt x="120" y="16"/>
                      <a:pt x="120" y="16"/>
                    </a:cubicBezTo>
                    <a:cubicBezTo>
                      <a:pt x="117" y="19"/>
                      <a:pt x="117" y="19"/>
                      <a:pt x="117" y="19"/>
                    </a:cubicBezTo>
                    <a:cubicBezTo>
                      <a:pt x="113" y="21"/>
                      <a:pt x="113" y="21"/>
                      <a:pt x="113" y="21"/>
                    </a:cubicBezTo>
                    <a:cubicBezTo>
                      <a:pt x="110" y="22"/>
                      <a:pt x="110" y="22"/>
                      <a:pt x="110" y="22"/>
                    </a:cubicBezTo>
                    <a:cubicBezTo>
                      <a:pt x="111" y="28"/>
                      <a:pt x="111" y="28"/>
                      <a:pt x="111" y="28"/>
                    </a:cubicBezTo>
                    <a:cubicBezTo>
                      <a:pt x="112" y="33"/>
                      <a:pt x="112" y="33"/>
                      <a:pt x="112" y="33"/>
                    </a:cubicBezTo>
                    <a:cubicBezTo>
                      <a:pt x="112" y="39"/>
                      <a:pt x="112" y="39"/>
                      <a:pt x="112" y="39"/>
                    </a:cubicBezTo>
                    <a:cubicBezTo>
                      <a:pt x="111" y="43"/>
                      <a:pt x="111" y="43"/>
                      <a:pt x="111" y="43"/>
                    </a:cubicBezTo>
                    <a:cubicBezTo>
                      <a:pt x="107" y="45"/>
                      <a:pt x="107" y="45"/>
                      <a:pt x="107" y="45"/>
                    </a:cubicBezTo>
                    <a:cubicBezTo>
                      <a:pt x="103" y="45"/>
                      <a:pt x="103" y="45"/>
                      <a:pt x="103" y="45"/>
                    </a:cubicBezTo>
                    <a:cubicBezTo>
                      <a:pt x="99" y="47"/>
                      <a:pt x="99" y="47"/>
                      <a:pt x="99" y="47"/>
                    </a:cubicBezTo>
                    <a:cubicBezTo>
                      <a:pt x="98" y="51"/>
                      <a:pt x="98" y="51"/>
                      <a:pt x="98" y="51"/>
                    </a:cubicBezTo>
                    <a:cubicBezTo>
                      <a:pt x="98" y="58"/>
                      <a:pt x="98" y="58"/>
                      <a:pt x="98" y="58"/>
                    </a:cubicBezTo>
                    <a:cubicBezTo>
                      <a:pt x="100" y="61"/>
                      <a:pt x="100" y="61"/>
                      <a:pt x="100" y="61"/>
                    </a:cubicBezTo>
                    <a:cubicBezTo>
                      <a:pt x="101" y="66"/>
                      <a:pt x="101" y="66"/>
                      <a:pt x="101" y="66"/>
                    </a:cubicBezTo>
                    <a:cubicBezTo>
                      <a:pt x="101" y="70"/>
                      <a:pt x="101" y="70"/>
                      <a:pt x="101" y="70"/>
                    </a:cubicBezTo>
                    <a:cubicBezTo>
                      <a:pt x="101" y="74"/>
                      <a:pt x="101" y="74"/>
                      <a:pt x="101" y="74"/>
                    </a:cubicBezTo>
                    <a:cubicBezTo>
                      <a:pt x="97" y="76"/>
                      <a:pt x="97" y="76"/>
                      <a:pt x="97" y="76"/>
                    </a:cubicBezTo>
                    <a:cubicBezTo>
                      <a:pt x="95" y="80"/>
                      <a:pt x="95" y="80"/>
                      <a:pt x="95" y="80"/>
                    </a:cubicBezTo>
                    <a:cubicBezTo>
                      <a:pt x="96" y="83"/>
                      <a:pt x="96" y="83"/>
                      <a:pt x="96" y="83"/>
                    </a:cubicBezTo>
                    <a:cubicBezTo>
                      <a:pt x="98" y="84"/>
                      <a:pt x="98" y="84"/>
                      <a:pt x="98" y="84"/>
                    </a:cubicBezTo>
                    <a:cubicBezTo>
                      <a:pt x="99" y="88"/>
                      <a:pt x="99" y="88"/>
                      <a:pt x="99" y="88"/>
                    </a:cubicBezTo>
                    <a:cubicBezTo>
                      <a:pt x="98" y="94"/>
                      <a:pt x="98" y="94"/>
                      <a:pt x="98" y="94"/>
                    </a:cubicBezTo>
                    <a:cubicBezTo>
                      <a:pt x="98" y="98"/>
                      <a:pt x="98" y="98"/>
                      <a:pt x="98" y="98"/>
                    </a:cubicBezTo>
                    <a:cubicBezTo>
                      <a:pt x="98" y="98"/>
                      <a:pt x="97" y="100"/>
                      <a:pt x="97" y="101"/>
                    </a:cubicBezTo>
                    <a:cubicBezTo>
                      <a:pt x="96" y="103"/>
                      <a:pt x="92" y="106"/>
                      <a:pt x="92" y="106"/>
                    </a:cubicBezTo>
                    <a:cubicBezTo>
                      <a:pt x="87" y="109"/>
                      <a:pt x="87" y="109"/>
                      <a:pt x="87" y="109"/>
                    </a:cubicBezTo>
                    <a:cubicBezTo>
                      <a:pt x="82" y="113"/>
                      <a:pt x="82" y="113"/>
                      <a:pt x="82" y="113"/>
                    </a:cubicBezTo>
                    <a:cubicBezTo>
                      <a:pt x="79" y="116"/>
                      <a:pt x="79" y="116"/>
                      <a:pt x="79" y="116"/>
                    </a:cubicBezTo>
                    <a:cubicBezTo>
                      <a:pt x="76" y="112"/>
                      <a:pt x="76" y="112"/>
                      <a:pt x="76" y="112"/>
                    </a:cubicBezTo>
                    <a:cubicBezTo>
                      <a:pt x="76" y="112"/>
                      <a:pt x="73" y="110"/>
                      <a:pt x="71" y="110"/>
                    </a:cubicBezTo>
                    <a:cubicBezTo>
                      <a:pt x="70" y="110"/>
                      <a:pt x="67" y="110"/>
                      <a:pt x="67" y="110"/>
                    </a:cubicBezTo>
                    <a:cubicBezTo>
                      <a:pt x="59" y="110"/>
                      <a:pt x="59" y="110"/>
                      <a:pt x="59" y="110"/>
                    </a:cubicBezTo>
                    <a:cubicBezTo>
                      <a:pt x="53" y="109"/>
                      <a:pt x="53" y="109"/>
                      <a:pt x="53" y="109"/>
                    </a:cubicBezTo>
                    <a:cubicBezTo>
                      <a:pt x="49" y="110"/>
                      <a:pt x="49" y="110"/>
                      <a:pt x="49" y="110"/>
                    </a:cubicBezTo>
                    <a:cubicBezTo>
                      <a:pt x="47" y="113"/>
                      <a:pt x="47" y="113"/>
                      <a:pt x="47" y="113"/>
                    </a:cubicBezTo>
                    <a:cubicBezTo>
                      <a:pt x="43" y="115"/>
                      <a:pt x="43" y="115"/>
                      <a:pt x="43" y="115"/>
                    </a:cubicBezTo>
                    <a:cubicBezTo>
                      <a:pt x="37" y="115"/>
                      <a:pt x="37" y="115"/>
                      <a:pt x="37" y="115"/>
                    </a:cubicBezTo>
                    <a:cubicBezTo>
                      <a:pt x="32" y="116"/>
                      <a:pt x="32" y="116"/>
                      <a:pt x="32" y="116"/>
                    </a:cubicBezTo>
                    <a:cubicBezTo>
                      <a:pt x="26" y="117"/>
                      <a:pt x="26" y="117"/>
                      <a:pt x="26" y="117"/>
                    </a:cubicBezTo>
                    <a:cubicBezTo>
                      <a:pt x="21" y="117"/>
                      <a:pt x="21" y="117"/>
                      <a:pt x="21" y="117"/>
                    </a:cubicBezTo>
                    <a:cubicBezTo>
                      <a:pt x="21" y="117"/>
                      <a:pt x="18" y="117"/>
                      <a:pt x="18" y="118"/>
                    </a:cubicBezTo>
                    <a:cubicBezTo>
                      <a:pt x="17" y="119"/>
                      <a:pt x="14" y="120"/>
                      <a:pt x="13" y="122"/>
                    </a:cubicBezTo>
                    <a:cubicBezTo>
                      <a:pt x="13" y="125"/>
                      <a:pt x="6" y="132"/>
                      <a:pt x="6" y="132"/>
                    </a:cubicBezTo>
                    <a:cubicBezTo>
                      <a:pt x="6" y="132"/>
                      <a:pt x="2" y="137"/>
                      <a:pt x="1" y="139"/>
                    </a:cubicBezTo>
                    <a:cubicBezTo>
                      <a:pt x="0" y="140"/>
                      <a:pt x="0" y="144"/>
                      <a:pt x="0" y="144"/>
                    </a:cubicBez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</p:grpSp>
        <p:grpSp>
          <p:nvGrpSpPr>
            <p:cNvPr id="49" name="Grupo 76"/>
            <p:cNvGrpSpPr/>
            <p:nvPr/>
          </p:nvGrpSpPr>
          <p:grpSpPr>
            <a:xfrm>
              <a:off x="8905875" y="4635726"/>
              <a:ext cx="931862" cy="1101725"/>
              <a:chOff x="8737600" y="3878263"/>
              <a:chExt cx="931862" cy="1101725"/>
            </a:xfrm>
            <a:solidFill>
              <a:srgbClr val="0060AA"/>
            </a:solidFill>
          </p:grpSpPr>
          <p:sp>
            <p:nvSpPr>
              <p:cNvPr id="76" name="Freeform 19"/>
              <p:cNvSpPr>
                <a:spLocks/>
              </p:cNvSpPr>
              <p:nvPr/>
            </p:nvSpPr>
            <p:spPr bwMode="auto">
              <a:xfrm>
                <a:off x="9048750" y="3878263"/>
                <a:ext cx="620712" cy="384175"/>
              </a:xfrm>
              <a:custGeom>
                <a:avLst/>
                <a:gdLst>
                  <a:gd name="T0" fmla="*/ 17 w 391"/>
                  <a:gd name="T1" fmla="*/ 109 h 242"/>
                  <a:gd name="T2" fmla="*/ 15 w 391"/>
                  <a:gd name="T3" fmla="*/ 156 h 242"/>
                  <a:gd name="T4" fmla="*/ 0 w 391"/>
                  <a:gd name="T5" fmla="*/ 171 h 242"/>
                  <a:gd name="T6" fmla="*/ 12 w 391"/>
                  <a:gd name="T7" fmla="*/ 173 h 242"/>
                  <a:gd name="T8" fmla="*/ 22 w 391"/>
                  <a:gd name="T9" fmla="*/ 171 h 242"/>
                  <a:gd name="T10" fmla="*/ 36 w 391"/>
                  <a:gd name="T11" fmla="*/ 197 h 242"/>
                  <a:gd name="T12" fmla="*/ 55 w 391"/>
                  <a:gd name="T13" fmla="*/ 218 h 242"/>
                  <a:gd name="T14" fmla="*/ 88 w 391"/>
                  <a:gd name="T15" fmla="*/ 223 h 242"/>
                  <a:gd name="T16" fmla="*/ 124 w 391"/>
                  <a:gd name="T17" fmla="*/ 225 h 242"/>
                  <a:gd name="T18" fmla="*/ 147 w 391"/>
                  <a:gd name="T19" fmla="*/ 235 h 242"/>
                  <a:gd name="T20" fmla="*/ 190 w 391"/>
                  <a:gd name="T21" fmla="*/ 242 h 242"/>
                  <a:gd name="T22" fmla="*/ 195 w 391"/>
                  <a:gd name="T23" fmla="*/ 227 h 242"/>
                  <a:gd name="T24" fmla="*/ 218 w 391"/>
                  <a:gd name="T25" fmla="*/ 216 h 242"/>
                  <a:gd name="T26" fmla="*/ 235 w 391"/>
                  <a:gd name="T27" fmla="*/ 206 h 242"/>
                  <a:gd name="T28" fmla="*/ 259 w 391"/>
                  <a:gd name="T29" fmla="*/ 201 h 242"/>
                  <a:gd name="T30" fmla="*/ 294 w 391"/>
                  <a:gd name="T31" fmla="*/ 201 h 242"/>
                  <a:gd name="T32" fmla="*/ 306 w 391"/>
                  <a:gd name="T33" fmla="*/ 213 h 242"/>
                  <a:gd name="T34" fmla="*/ 325 w 391"/>
                  <a:gd name="T35" fmla="*/ 206 h 242"/>
                  <a:gd name="T36" fmla="*/ 344 w 391"/>
                  <a:gd name="T37" fmla="*/ 204 h 242"/>
                  <a:gd name="T38" fmla="*/ 363 w 391"/>
                  <a:gd name="T39" fmla="*/ 208 h 242"/>
                  <a:gd name="T40" fmla="*/ 372 w 391"/>
                  <a:gd name="T41" fmla="*/ 199 h 242"/>
                  <a:gd name="T42" fmla="*/ 384 w 391"/>
                  <a:gd name="T43" fmla="*/ 182 h 242"/>
                  <a:gd name="T44" fmla="*/ 391 w 391"/>
                  <a:gd name="T45" fmla="*/ 171 h 242"/>
                  <a:gd name="T46" fmla="*/ 384 w 391"/>
                  <a:gd name="T47" fmla="*/ 154 h 242"/>
                  <a:gd name="T48" fmla="*/ 365 w 391"/>
                  <a:gd name="T49" fmla="*/ 154 h 242"/>
                  <a:gd name="T50" fmla="*/ 363 w 391"/>
                  <a:gd name="T51" fmla="*/ 140 h 242"/>
                  <a:gd name="T52" fmla="*/ 320 w 391"/>
                  <a:gd name="T53" fmla="*/ 130 h 242"/>
                  <a:gd name="T54" fmla="*/ 316 w 391"/>
                  <a:gd name="T55" fmla="*/ 97 h 242"/>
                  <a:gd name="T56" fmla="*/ 299 w 391"/>
                  <a:gd name="T57" fmla="*/ 78 h 242"/>
                  <a:gd name="T58" fmla="*/ 294 w 391"/>
                  <a:gd name="T59" fmla="*/ 47 h 242"/>
                  <a:gd name="T60" fmla="*/ 285 w 391"/>
                  <a:gd name="T61" fmla="*/ 21 h 242"/>
                  <a:gd name="T62" fmla="*/ 226 w 391"/>
                  <a:gd name="T63" fmla="*/ 19 h 242"/>
                  <a:gd name="T64" fmla="*/ 207 w 391"/>
                  <a:gd name="T65" fmla="*/ 7 h 242"/>
                  <a:gd name="T66" fmla="*/ 190 w 391"/>
                  <a:gd name="T67" fmla="*/ 2 h 242"/>
                  <a:gd name="T68" fmla="*/ 145 w 391"/>
                  <a:gd name="T69" fmla="*/ 0 h 242"/>
                  <a:gd name="T70" fmla="*/ 119 w 391"/>
                  <a:gd name="T71" fmla="*/ 0 h 242"/>
                  <a:gd name="T72" fmla="*/ 93 w 391"/>
                  <a:gd name="T73" fmla="*/ 0 h 242"/>
                  <a:gd name="T74" fmla="*/ 72 w 391"/>
                  <a:gd name="T75" fmla="*/ 7 h 242"/>
                  <a:gd name="T76" fmla="*/ 45 w 391"/>
                  <a:gd name="T77" fmla="*/ 28 h 242"/>
                  <a:gd name="T78" fmla="*/ 27 w 391"/>
                  <a:gd name="T79" fmla="*/ 57 h 242"/>
                  <a:gd name="T80" fmla="*/ 17 w 391"/>
                  <a:gd name="T81" fmla="*/ 81 h 2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91" h="242">
                    <a:moveTo>
                      <a:pt x="17" y="81"/>
                    </a:moveTo>
                    <a:lnTo>
                      <a:pt x="17" y="109"/>
                    </a:lnTo>
                    <a:lnTo>
                      <a:pt x="15" y="133"/>
                    </a:lnTo>
                    <a:lnTo>
                      <a:pt x="15" y="156"/>
                    </a:lnTo>
                    <a:lnTo>
                      <a:pt x="5" y="168"/>
                    </a:lnTo>
                    <a:lnTo>
                      <a:pt x="0" y="171"/>
                    </a:lnTo>
                    <a:lnTo>
                      <a:pt x="5" y="173"/>
                    </a:lnTo>
                    <a:lnTo>
                      <a:pt x="12" y="173"/>
                    </a:lnTo>
                    <a:lnTo>
                      <a:pt x="17" y="168"/>
                    </a:lnTo>
                    <a:lnTo>
                      <a:pt x="22" y="171"/>
                    </a:lnTo>
                    <a:lnTo>
                      <a:pt x="31" y="185"/>
                    </a:lnTo>
                    <a:lnTo>
                      <a:pt x="36" y="197"/>
                    </a:lnTo>
                    <a:lnTo>
                      <a:pt x="41" y="211"/>
                    </a:lnTo>
                    <a:lnTo>
                      <a:pt x="55" y="218"/>
                    </a:lnTo>
                    <a:lnTo>
                      <a:pt x="72" y="220"/>
                    </a:lnTo>
                    <a:lnTo>
                      <a:pt x="88" y="223"/>
                    </a:lnTo>
                    <a:lnTo>
                      <a:pt x="107" y="223"/>
                    </a:lnTo>
                    <a:lnTo>
                      <a:pt x="124" y="225"/>
                    </a:lnTo>
                    <a:lnTo>
                      <a:pt x="131" y="230"/>
                    </a:lnTo>
                    <a:lnTo>
                      <a:pt x="147" y="235"/>
                    </a:lnTo>
                    <a:lnTo>
                      <a:pt x="171" y="239"/>
                    </a:lnTo>
                    <a:lnTo>
                      <a:pt x="190" y="242"/>
                    </a:lnTo>
                    <a:lnTo>
                      <a:pt x="195" y="235"/>
                    </a:lnTo>
                    <a:lnTo>
                      <a:pt x="195" y="227"/>
                    </a:lnTo>
                    <a:lnTo>
                      <a:pt x="199" y="218"/>
                    </a:lnTo>
                    <a:lnTo>
                      <a:pt x="218" y="216"/>
                    </a:lnTo>
                    <a:lnTo>
                      <a:pt x="228" y="216"/>
                    </a:lnTo>
                    <a:lnTo>
                      <a:pt x="235" y="206"/>
                    </a:lnTo>
                    <a:lnTo>
                      <a:pt x="242" y="201"/>
                    </a:lnTo>
                    <a:lnTo>
                      <a:pt x="259" y="201"/>
                    </a:lnTo>
                    <a:lnTo>
                      <a:pt x="280" y="201"/>
                    </a:lnTo>
                    <a:lnTo>
                      <a:pt x="294" y="201"/>
                    </a:lnTo>
                    <a:lnTo>
                      <a:pt x="299" y="211"/>
                    </a:lnTo>
                    <a:lnTo>
                      <a:pt x="306" y="213"/>
                    </a:lnTo>
                    <a:lnTo>
                      <a:pt x="313" y="213"/>
                    </a:lnTo>
                    <a:lnTo>
                      <a:pt x="325" y="206"/>
                    </a:lnTo>
                    <a:lnTo>
                      <a:pt x="334" y="204"/>
                    </a:lnTo>
                    <a:lnTo>
                      <a:pt x="344" y="204"/>
                    </a:lnTo>
                    <a:lnTo>
                      <a:pt x="356" y="204"/>
                    </a:lnTo>
                    <a:lnTo>
                      <a:pt x="363" y="208"/>
                    </a:lnTo>
                    <a:lnTo>
                      <a:pt x="370" y="208"/>
                    </a:lnTo>
                    <a:lnTo>
                      <a:pt x="372" y="199"/>
                    </a:lnTo>
                    <a:lnTo>
                      <a:pt x="377" y="190"/>
                    </a:lnTo>
                    <a:lnTo>
                      <a:pt x="384" y="182"/>
                    </a:lnTo>
                    <a:lnTo>
                      <a:pt x="387" y="175"/>
                    </a:lnTo>
                    <a:lnTo>
                      <a:pt x="391" y="171"/>
                    </a:lnTo>
                    <a:lnTo>
                      <a:pt x="391" y="159"/>
                    </a:lnTo>
                    <a:lnTo>
                      <a:pt x="384" y="154"/>
                    </a:lnTo>
                    <a:lnTo>
                      <a:pt x="375" y="154"/>
                    </a:lnTo>
                    <a:lnTo>
                      <a:pt x="365" y="154"/>
                    </a:lnTo>
                    <a:lnTo>
                      <a:pt x="361" y="152"/>
                    </a:lnTo>
                    <a:lnTo>
                      <a:pt x="363" y="140"/>
                    </a:lnTo>
                    <a:lnTo>
                      <a:pt x="363" y="130"/>
                    </a:lnTo>
                    <a:lnTo>
                      <a:pt x="320" y="130"/>
                    </a:lnTo>
                    <a:lnTo>
                      <a:pt x="316" y="114"/>
                    </a:lnTo>
                    <a:lnTo>
                      <a:pt x="316" y="97"/>
                    </a:lnTo>
                    <a:lnTo>
                      <a:pt x="308" y="85"/>
                    </a:lnTo>
                    <a:lnTo>
                      <a:pt x="299" y="78"/>
                    </a:lnTo>
                    <a:lnTo>
                      <a:pt x="297" y="69"/>
                    </a:lnTo>
                    <a:lnTo>
                      <a:pt x="294" y="47"/>
                    </a:lnTo>
                    <a:lnTo>
                      <a:pt x="294" y="31"/>
                    </a:lnTo>
                    <a:lnTo>
                      <a:pt x="285" y="21"/>
                    </a:lnTo>
                    <a:lnTo>
                      <a:pt x="271" y="19"/>
                    </a:lnTo>
                    <a:lnTo>
                      <a:pt x="226" y="19"/>
                    </a:lnTo>
                    <a:lnTo>
                      <a:pt x="214" y="12"/>
                    </a:lnTo>
                    <a:lnTo>
                      <a:pt x="207" y="7"/>
                    </a:lnTo>
                    <a:lnTo>
                      <a:pt x="197" y="5"/>
                    </a:lnTo>
                    <a:lnTo>
                      <a:pt x="190" y="2"/>
                    </a:lnTo>
                    <a:lnTo>
                      <a:pt x="169" y="0"/>
                    </a:lnTo>
                    <a:lnTo>
                      <a:pt x="145" y="0"/>
                    </a:lnTo>
                    <a:lnTo>
                      <a:pt x="135" y="0"/>
                    </a:lnTo>
                    <a:lnTo>
                      <a:pt x="119" y="0"/>
                    </a:lnTo>
                    <a:lnTo>
                      <a:pt x="107" y="0"/>
                    </a:lnTo>
                    <a:lnTo>
                      <a:pt x="93" y="0"/>
                    </a:lnTo>
                    <a:lnTo>
                      <a:pt x="86" y="0"/>
                    </a:lnTo>
                    <a:lnTo>
                      <a:pt x="72" y="7"/>
                    </a:lnTo>
                    <a:lnTo>
                      <a:pt x="60" y="17"/>
                    </a:lnTo>
                    <a:lnTo>
                      <a:pt x="45" y="28"/>
                    </a:lnTo>
                    <a:lnTo>
                      <a:pt x="43" y="40"/>
                    </a:lnTo>
                    <a:lnTo>
                      <a:pt x="27" y="57"/>
                    </a:lnTo>
                    <a:lnTo>
                      <a:pt x="22" y="66"/>
                    </a:lnTo>
                    <a:lnTo>
                      <a:pt x="17" y="81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77" name="Freeform 24"/>
              <p:cNvSpPr>
                <a:spLocks/>
              </p:cNvSpPr>
              <p:nvPr/>
            </p:nvSpPr>
            <p:spPr bwMode="auto">
              <a:xfrm>
                <a:off x="9124950" y="4213225"/>
                <a:ext cx="508000" cy="315913"/>
              </a:xfrm>
              <a:custGeom>
                <a:avLst/>
                <a:gdLst>
                  <a:gd name="T0" fmla="*/ 0 w 135"/>
                  <a:gd name="T1" fmla="*/ 15 h 84"/>
                  <a:gd name="T2" fmla="*/ 1 w 135"/>
                  <a:gd name="T3" fmla="*/ 26 h 84"/>
                  <a:gd name="T4" fmla="*/ 13 w 135"/>
                  <a:gd name="T5" fmla="*/ 27 h 84"/>
                  <a:gd name="T6" fmla="*/ 27 w 135"/>
                  <a:gd name="T7" fmla="*/ 28 h 84"/>
                  <a:gd name="T8" fmla="*/ 42 w 135"/>
                  <a:gd name="T9" fmla="*/ 33 h 84"/>
                  <a:gd name="T10" fmla="*/ 52 w 135"/>
                  <a:gd name="T11" fmla="*/ 36 h 84"/>
                  <a:gd name="T12" fmla="*/ 61 w 135"/>
                  <a:gd name="T13" fmla="*/ 39 h 84"/>
                  <a:gd name="T14" fmla="*/ 88 w 135"/>
                  <a:gd name="T15" fmla="*/ 62 h 84"/>
                  <a:gd name="T16" fmla="*/ 102 w 135"/>
                  <a:gd name="T17" fmla="*/ 62 h 84"/>
                  <a:gd name="T18" fmla="*/ 106 w 135"/>
                  <a:gd name="T19" fmla="*/ 67 h 84"/>
                  <a:gd name="T20" fmla="*/ 104 w 135"/>
                  <a:gd name="T21" fmla="*/ 74 h 84"/>
                  <a:gd name="T22" fmla="*/ 98 w 135"/>
                  <a:gd name="T23" fmla="*/ 82 h 84"/>
                  <a:gd name="T24" fmla="*/ 106 w 135"/>
                  <a:gd name="T25" fmla="*/ 84 h 84"/>
                  <a:gd name="T26" fmla="*/ 114 w 135"/>
                  <a:gd name="T27" fmla="*/ 76 h 84"/>
                  <a:gd name="T28" fmla="*/ 127 w 135"/>
                  <a:gd name="T29" fmla="*/ 67 h 84"/>
                  <a:gd name="T30" fmla="*/ 132 w 135"/>
                  <a:gd name="T31" fmla="*/ 55 h 84"/>
                  <a:gd name="T32" fmla="*/ 135 w 135"/>
                  <a:gd name="T33" fmla="*/ 40 h 84"/>
                  <a:gd name="T34" fmla="*/ 135 w 135"/>
                  <a:gd name="T35" fmla="*/ 24 h 84"/>
                  <a:gd name="T36" fmla="*/ 134 w 135"/>
                  <a:gd name="T37" fmla="*/ 9 h 84"/>
                  <a:gd name="T38" fmla="*/ 128 w 135"/>
                  <a:gd name="T39" fmla="*/ 0 h 84"/>
                  <a:gd name="T40" fmla="*/ 118 w 135"/>
                  <a:gd name="T41" fmla="*/ 2 h 84"/>
                  <a:gd name="T42" fmla="*/ 113 w 135"/>
                  <a:gd name="T43" fmla="*/ 5 h 84"/>
                  <a:gd name="T44" fmla="*/ 105 w 135"/>
                  <a:gd name="T45" fmla="*/ 5 h 84"/>
                  <a:gd name="T46" fmla="*/ 101 w 135"/>
                  <a:gd name="T47" fmla="*/ 1 h 84"/>
                  <a:gd name="T48" fmla="*/ 92 w 135"/>
                  <a:gd name="T49" fmla="*/ 1 h 84"/>
                  <a:gd name="T50" fmla="*/ 82 w 135"/>
                  <a:gd name="T51" fmla="*/ 2 h 84"/>
                  <a:gd name="T52" fmla="*/ 75 w 135"/>
                  <a:gd name="T53" fmla="*/ 8 h 84"/>
                  <a:gd name="T54" fmla="*/ 68 w 135"/>
                  <a:gd name="T55" fmla="*/ 10 h 84"/>
                  <a:gd name="T56" fmla="*/ 64 w 135"/>
                  <a:gd name="T57" fmla="*/ 17 h 84"/>
                  <a:gd name="T58" fmla="*/ 55 w 135"/>
                  <a:gd name="T59" fmla="*/ 17 h 84"/>
                  <a:gd name="T60" fmla="*/ 44 w 135"/>
                  <a:gd name="T61" fmla="*/ 16 h 84"/>
                  <a:gd name="T62" fmla="*/ 32 w 135"/>
                  <a:gd name="T63" fmla="*/ 12 h 84"/>
                  <a:gd name="T64" fmla="*/ 22 w 135"/>
                  <a:gd name="T65" fmla="*/ 10 h 84"/>
                  <a:gd name="T66" fmla="*/ 11 w 135"/>
                  <a:gd name="T67" fmla="*/ 9 h 84"/>
                  <a:gd name="T68" fmla="*/ 0 w 135"/>
                  <a:gd name="T69" fmla="*/ 9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35" h="84">
                    <a:moveTo>
                      <a:pt x="0" y="9"/>
                    </a:moveTo>
                    <a:cubicBezTo>
                      <a:pt x="0" y="15"/>
                      <a:pt x="0" y="15"/>
                      <a:pt x="0" y="15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6"/>
                      <a:pt x="1" y="26"/>
                      <a:pt x="1" y="26"/>
                    </a:cubicBezTo>
                    <a:cubicBezTo>
                      <a:pt x="6" y="27"/>
                      <a:pt x="6" y="27"/>
                      <a:pt x="6" y="27"/>
                    </a:cubicBezTo>
                    <a:cubicBezTo>
                      <a:pt x="13" y="27"/>
                      <a:pt x="13" y="27"/>
                      <a:pt x="13" y="27"/>
                    </a:cubicBezTo>
                    <a:cubicBezTo>
                      <a:pt x="20" y="27"/>
                      <a:pt x="20" y="27"/>
                      <a:pt x="20" y="27"/>
                    </a:cubicBezTo>
                    <a:cubicBezTo>
                      <a:pt x="27" y="28"/>
                      <a:pt x="27" y="28"/>
                      <a:pt x="27" y="28"/>
                    </a:cubicBezTo>
                    <a:cubicBezTo>
                      <a:pt x="36" y="30"/>
                      <a:pt x="36" y="30"/>
                      <a:pt x="36" y="30"/>
                    </a:cubicBezTo>
                    <a:cubicBezTo>
                      <a:pt x="42" y="33"/>
                      <a:pt x="42" y="33"/>
                      <a:pt x="42" y="33"/>
                    </a:cubicBezTo>
                    <a:cubicBezTo>
                      <a:pt x="46" y="34"/>
                      <a:pt x="46" y="34"/>
                      <a:pt x="46" y="34"/>
                    </a:cubicBezTo>
                    <a:cubicBezTo>
                      <a:pt x="52" y="36"/>
                      <a:pt x="52" y="36"/>
                      <a:pt x="52" y="36"/>
                    </a:cubicBezTo>
                    <a:cubicBezTo>
                      <a:pt x="57" y="37"/>
                      <a:pt x="57" y="37"/>
                      <a:pt x="57" y="37"/>
                    </a:cubicBezTo>
                    <a:cubicBezTo>
                      <a:pt x="61" y="39"/>
                      <a:pt x="61" y="39"/>
                      <a:pt x="61" y="39"/>
                    </a:cubicBezTo>
                    <a:cubicBezTo>
                      <a:pt x="84" y="61"/>
                      <a:pt x="84" y="61"/>
                      <a:pt x="84" y="61"/>
                    </a:cubicBezTo>
                    <a:cubicBezTo>
                      <a:pt x="88" y="62"/>
                      <a:pt x="88" y="62"/>
                      <a:pt x="88" y="62"/>
                    </a:cubicBezTo>
                    <a:cubicBezTo>
                      <a:pt x="95" y="62"/>
                      <a:pt x="95" y="62"/>
                      <a:pt x="95" y="62"/>
                    </a:cubicBezTo>
                    <a:cubicBezTo>
                      <a:pt x="102" y="62"/>
                      <a:pt x="102" y="62"/>
                      <a:pt x="102" y="62"/>
                    </a:cubicBezTo>
                    <a:cubicBezTo>
                      <a:pt x="102" y="62"/>
                      <a:pt x="104" y="61"/>
                      <a:pt x="104" y="63"/>
                    </a:cubicBezTo>
                    <a:cubicBezTo>
                      <a:pt x="105" y="65"/>
                      <a:pt x="106" y="67"/>
                      <a:pt x="106" y="67"/>
                    </a:cubicBezTo>
                    <a:cubicBezTo>
                      <a:pt x="105" y="71"/>
                      <a:pt x="105" y="71"/>
                      <a:pt x="105" y="71"/>
                    </a:cubicBezTo>
                    <a:cubicBezTo>
                      <a:pt x="104" y="74"/>
                      <a:pt x="104" y="74"/>
                      <a:pt x="104" y="74"/>
                    </a:cubicBezTo>
                    <a:cubicBezTo>
                      <a:pt x="100" y="78"/>
                      <a:pt x="100" y="78"/>
                      <a:pt x="100" y="78"/>
                    </a:cubicBezTo>
                    <a:cubicBezTo>
                      <a:pt x="98" y="82"/>
                      <a:pt x="98" y="82"/>
                      <a:pt x="98" y="82"/>
                    </a:cubicBezTo>
                    <a:cubicBezTo>
                      <a:pt x="102" y="83"/>
                      <a:pt x="102" y="83"/>
                      <a:pt x="102" y="83"/>
                    </a:cubicBezTo>
                    <a:cubicBezTo>
                      <a:pt x="106" y="84"/>
                      <a:pt x="106" y="84"/>
                      <a:pt x="106" y="84"/>
                    </a:cubicBezTo>
                    <a:cubicBezTo>
                      <a:pt x="109" y="81"/>
                      <a:pt x="109" y="81"/>
                      <a:pt x="109" y="81"/>
                    </a:cubicBezTo>
                    <a:cubicBezTo>
                      <a:pt x="114" y="76"/>
                      <a:pt x="114" y="76"/>
                      <a:pt x="114" y="76"/>
                    </a:cubicBezTo>
                    <a:cubicBezTo>
                      <a:pt x="119" y="72"/>
                      <a:pt x="119" y="72"/>
                      <a:pt x="119" y="72"/>
                    </a:cubicBezTo>
                    <a:cubicBezTo>
                      <a:pt x="127" y="67"/>
                      <a:pt x="127" y="67"/>
                      <a:pt x="127" y="67"/>
                    </a:cubicBezTo>
                    <a:cubicBezTo>
                      <a:pt x="127" y="67"/>
                      <a:pt x="130" y="65"/>
                      <a:pt x="130" y="64"/>
                    </a:cubicBezTo>
                    <a:cubicBezTo>
                      <a:pt x="130" y="63"/>
                      <a:pt x="132" y="55"/>
                      <a:pt x="132" y="55"/>
                    </a:cubicBezTo>
                    <a:cubicBezTo>
                      <a:pt x="134" y="48"/>
                      <a:pt x="134" y="48"/>
                      <a:pt x="134" y="48"/>
                    </a:cubicBezTo>
                    <a:cubicBezTo>
                      <a:pt x="135" y="40"/>
                      <a:pt x="135" y="40"/>
                      <a:pt x="135" y="40"/>
                    </a:cubicBezTo>
                    <a:cubicBezTo>
                      <a:pt x="135" y="33"/>
                      <a:pt x="135" y="33"/>
                      <a:pt x="135" y="33"/>
                    </a:cubicBezTo>
                    <a:cubicBezTo>
                      <a:pt x="135" y="24"/>
                      <a:pt x="135" y="24"/>
                      <a:pt x="135" y="24"/>
                    </a:cubicBezTo>
                    <a:cubicBezTo>
                      <a:pt x="135" y="24"/>
                      <a:pt x="135" y="18"/>
                      <a:pt x="135" y="17"/>
                    </a:cubicBezTo>
                    <a:cubicBezTo>
                      <a:pt x="135" y="16"/>
                      <a:pt x="134" y="9"/>
                      <a:pt x="134" y="9"/>
                    </a:cubicBezTo>
                    <a:cubicBezTo>
                      <a:pt x="133" y="5"/>
                      <a:pt x="133" y="5"/>
                      <a:pt x="133" y="5"/>
                    </a:cubicBezTo>
                    <a:cubicBezTo>
                      <a:pt x="128" y="0"/>
                      <a:pt x="128" y="0"/>
                      <a:pt x="128" y="0"/>
                    </a:cubicBezTo>
                    <a:cubicBezTo>
                      <a:pt x="123" y="0"/>
                      <a:pt x="123" y="0"/>
                      <a:pt x="123" y="0"/>
                    </a:cubicBezTo>
                    <a:cubicBezTo>
                      <a:pt x="118" y="2"/>
                      <a:pt x="118" y="2"/>
                      <a:pt x="118" y="2"/>
                    </a:cubicBezTo>
                    <a:cubicBezTo>
                      <a:pt x="116" y="4"/>
                      <a:pt x="116" y="4"/>
                      <a:pt x="116" y="4"/>
                    </a:cubicBezTo>
                    <a:cubicBezTo>
                      <a:pt x="113" y="5"/>
                      <a:pt x="113" y="5"/>
                      <a:pt x="113" y="5"/>
                    </a:cubicBezTo>
                    <a:cubicBezTo>
                      <a:pt x="108" y="6"/>
                      <a:pt x="108" y="6"/>
                      <a:pt x="108" y="6"/>
                    </a:cubicBezTo>
                    <a:cubicBezTo>
                      <a:pt x="105" y="5"/>
                      <a:pt x="105" y="5"/>
                      <a:pt x="105" y="5"/>
                    </a:cubicBezTo>
                    <a:cubicBezTo>
                      <a:pt x="103" y="3"/>
                      <a:pt x="103" y="3"/>
                      <a:pt x="103" y="3"/>
                    </a:cubicBezTo>
                    <a:cubicBezTo>
                      <a:pt x="101" y="1"/>
                      <a:pt x="101" y="1"/>
                      <a:pt x="101" y="1"/>
                    </a:cubicBezTo>
                    <a:cubicBezTo>
                      <a:pt x="96" y="1"/>
                      <a:pt x="96" y="1"/>
                      <a:pt x="96" y="1"/>
                    </a:cubicBezTo>
                    <a:cubicBezTo>
                      <a:pt x="92" y="1"/>
                      <a:pt x="92" y="1"/>
                      <a:pt x="92" y="1"/>
                    </a:cubicBezTo>
                    <a:cubicBezTo>
                      <a:pt x="86" y="2"/>
                      <a:pt x="86" y="2"/>
                      <a:pt x="86" y="2"/>
                    </a:cubicBezTo>
                    <a:cubicBezTo>
                      <a:pt x="82" y="2"/>
                      <a:pt x="82" y="2"/>
                      <a:pt x="82" y="2"/>
                    </a:cubicBezTo>
                    <a:cubicBezTo>
                      <a:pt x="78" y="6"/>
                      <a:pt x="78" y="6"/>
                      <a:pt x="78" y="6"/>
                    </a:cubicBezTo>
                    <a:cubicBezTo>
                      <a:pt x="75" y="8"/>
                      <a:pt x="75" y="8"/>
                      <a:pt x="75" y="8"/>
                    </a:cubicBezTo>
                    <a:cubicBezTo>
                      <a:pt x="70" y="8"/>
                      <a:pt x="70" y="8"/>
                      <a:pt x="70" y="8"/>
                    </a:cubicBezTo>
                    <a:cubicBezTo>
                      <a:pt x="68" y="10"/>
                      <a:pt x="68" y="10"/>
                      <a:pt x="68" y="10"/>
                    </a:cubicBezTo>
                    <a:cubicBezTo>
                      <a:pt x="65" y="14"/>
                      <a:pt x="65" y="14"/>
                      <a:pt x="65" y="14"/>
                    </a:cubicBezTo>
                    <a:cubicBezTo>
                      <a:pt x="64" y="17"/>
                      <a:pt x="64" y="17"/>
                      <a:pt x="64" y="17"/>
                    </a:cubicBezTo>
                    <a:cubicBezTo>
                      <a:pt x="60" y="17"/>
                      <a:pt x="60" y="17"/>
                      <a:pt x="60" y="17"/>
                    </a:cubicBezTo>
                    <a:cubicBezTo>
                      <a:pt x="55" y="17"/>
                      <a:pt x="55" y="17"/>
                      <a:pt x="55" y="17"/>
                    </a:cubicBezTo>
                    <a:cubicBezTo>
                      <a:pt x="51" y="16"/>
                      <a:pt x="51" y="16"/>
                      <a:pt x="51" y="16"/>
                    </a:cubicBezTo>
                    <a:cubicBezTo>
                      <a:pt x="44" y="16"/>
                      <a:pt x="44" y="16"/>
                      <a:pt x="44" y="16"/>
                    </a:cubicBezTo>
                    <a:cubicBezTo>
                      <a:pt x="38" y="14"/>
                      <a:pt x="38" y="14"/>
                      <a:pt x="38" y="14"/>
                    </a:cubicBezTo>
                    <a:cubicBezTo>
                      <a:pt x="32" y="12"/>
                      <a:pt x="32" y="12"/>
                      <a:pt x="32" y="12"/>
                    </a:cubicBezTo>
                    <a:cubicBezTo>
                      <a:pt x="27" y="11"/>
                      <a:pt x="27" y="11"/>
                      <a:pt x="27" y="11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19" y="10"/>
                      <a:pt x="19" y="10"/>
                      <a:pt x="19" y="10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5" y="8"/>
                      <a:pt x="5" y="8"/>
                      <a:pt x="5" y="8"/>
                    </a:cubicBezTo>
                    <a:lnTo>
                      <a:pt x="0" y="9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78" name="Freeform 25"/>
              <p:cNvSpPr>
                <a:spLocks/>
              </p:cNvSpPr>
              <p:nvPr/>
            </p:nvSpPr>
            <p:spPr bwMode="auto">
              <a:xfrm>
                <a:off x="8737600" y="4333875"/>
                <a:ext cx="769937" cy="646113"/>
              </a:xfrm>
              <a:custGeom>
                <a:avLst/>
                <a:gdLst>
                  <a:gd name="T0" fmla="*/ 7 w 205"/>
                  <a:gd name="T1" fmla="*/ 78 h 172"/>
                  <a:gd name="T2" fmla="*/ 16 w 205"/>
                  <a:gd name="T3" fmla="*/ 73 h 172"/>
                  <a:gd name="T4" fmla="*/ 25 w 205"/>
                  <a:gd name="T5" fmla="*/ 79 h 172"/>
                  <a:gd name="T6" fmla="*/ 39 w 205"/>
                  <a:gd name="T7" fmla="*/ 92 h 172"/>
                  <a:gd name="T8" fmla="*/ 41 w 205"/>
                  <a:gd name="T9" fmla="*/ 99 h 172"/>
                  <a:gd name="T10" fmla="*/ 49 w 205"/>
                  <a:gd name="T11" fmla="*/ 96 h 172"/>
                  <a:gd name="T12" fmla="*/ 55 w 205"/>
                  <a:gd name="T13" fmla="*/ 97 h 172"/>
                  <a:gd name="T14" fmla="*/ 60 w 205"/>
                  <a:gd name="T15" fmla="*/ 103 h 172"/>
                  <a:gd name="T16" fmla="*/ 69 w 205"/>
                  <a:gd name="T17" fmla="*/ 106 h 172"/>
                  <a:gd name="T18" fmla="*/ 77 w 205"/>
                  <a:gd name="T19" fmla="*/ 112 h 172"/>
                  <a:gd name="T20" fmla="*/ 85 w 205"/>
                  <a:gd name="T21" fmla="*/ 119 h 172"/>
                  <a:gd name="T22" fmla="*/ 93 w 205"/>
                  <a:gd name="T23" fmla="*/ 123 h 172"/>
                  <a:gd name="T24" fmla="*/ 99 w 205"/>
                  <a:gd name="T25" fmla="*/ 130 h 172"/>
                  <a:gd name="T26" fmla="*/ 106 w 205"/>
                  <a:gd name="T27" fmla="*/ 138 h 172"/>
                  <a:gd name="T28" fmla="*/ 113 w 205"/>
                  <a:gd name="T29" fmla="*/ 142 h 172"/>
                  <a:gd name="T30" fmla="*/ 115 w 205"/>
                  <a:gd name="T31" fmla="*/ 152 h 172"/>
                  <a:gd name="T32" fmla="*/ 109 w 205"/>
                  <a:gd name="T33" fmla="*/ 159 h 172"/>
                  <a:gd name="T34" fmla="*/ 111 w 205"/>
                  <a:gd name="T35" fmla="*/ 169 h 172"/>
                  <a:gd name="T36" fmla="*/ 123 w 205"/>
                  <a:gd name="T37" fmla="*/ 162 h 172"/>
                  <a:gd name="T38" fmla="*/ 131 w 205"/>
                  <a:gd name="T39" fmla="*/ 151 h 172"/>
                  <a:gd name="T40" fmla="*/ 136 w 205"/>
                  <a:gd name="T41" fmla="*/ 135 h 172"/>
                  <a:gd name="T42" fmla="*/ 139 w 205"/>
                  <a:gd name="T43" fmla="*/ 122 h 172"/>
                  <a:gd name="T44" fmla="*/ 145 w 205"/>
                  <a:gd name="T45" fmla="*/ 114 h 172"/>
                  <a:gd name="T46" fmla="*/ 153 w 205"/>
                  <a:gd name="T47" fmla="*/ 105 h 172"/>
                  <a:gd name="T48" fmla="*/ 157 w 205"/>
                  <a:gd name="T49" fmla="*/ 95 h 172"/>
                  <a:gd name="T50" fmla="*/ 165 w 205"/>
                  <a:gd name="T51" fmla="*/ 79 h 172"/>
                  <a:gd name="T52" fmla="*/ 172 w 205"/>
                  <a:gd name="T53" fmla="*/ 78 h 172"/>
                  <a:gd name="T54" fmla="*/ 176 w 205"/>
                  <a:gd name="T55" fmla="*/ 82 h 172"/>
                  <a:gd name="T56" fmla="*/ 182 w 205"/>
                  <a:gd name="T57" fmla="*/ 78 h 172"/>
                  <a:gd name="T58" fmla="*/ 186 w 205"/>
                  <a:gd name="T59" fmla="*/ 86 h 172"/>
                  <a:gd name="T60" fmla="*/ 179 w 205"/>
                  <a:gd name="T61" fmla="*/ 94 h 172"/>
                  <a:gd name="T62" fmla="*/ 169 w 205"/>
                  <a:gd name="T63" fmla="*/ 106 h 172"/>
                  <a:gd name="T64" fmla="*/ 160 w 205"/>
                  <a:gd name="T65" fmla="*/ 115 h 172"/>
                  <a:gd name="T66" fmla="*/ 148 w 205"/>
                  <a:gd name="T67" fmla="*/ 121 h 172"/>
                  <a:gd name="T68" fmla="*/ 145 w 205"/>
                  <a:gd name="T69" fmla="*/ 128 h 172"/>
                  <a:gd name="T70" fmla="*/ 151 w 205"/>
                  <a:gd name="T71" fmla="*/ 127 h 172"/>
                  <a:gd name="T72" fmla="*/ 163 w 205"/>
                  <a:gd name="T73" fmla="*/ 120 h 172"/>
                  <a:gd name="T74" fmla="*/ 175 w 205"/>
                  <a:gd name="T75" fmla="*/ 108 h 172"/>
                  <a:gd name="T76" fmla="*/ 189 w 205"/>
                  <a:gd name="T77" fmla="*/ 90 h 172"/>
                  <a:gd name="T78" fmla="*/ 199 w 205"/>
                  <a:gd name="T79" fmla="*/ 70 h 172"/>
                  <a:gd name="T80" fmla="*/ 205 w 205"/>
                  <a:gd name="T81" fmla="*/ 57 h 172"/>
                  <a:gd name="T82" fmla="*/ 198 w 205"/>
                  <a:gd name="T83" fmla="*/ 54 h 172"/>
                  <a:gd name="T84" fmla="*/ 200 w 205"/>
                  <a:gd name="T85" fmla="*/ 42 h 172"/>
                  <a:gd name="T86" fmla="*/ 203 w 205"/>
                  <a:gd name="T87" fmla="*/ 34 h 172"/>
                  <a:gd name="T88" fmla="*/ 188 w 205"/>
                  <a:gd name="T89" fmla="*/ 33 h 172"/>
                  <a:gd name="T90" fmla="*/ 176 w 205"/>
                  <a:gd name="T91" fmla="*/ 25 h 172"/>
                  <a:gd name="T92" fmla="*/ 167 w 205"/>
                  <a:gd name="T93" fmla="*/ 16 h 172"/>
                  <a:gd name="T94" fmla="*/ 153 w 205"/>
                  <a:gd name="T95" fmla="*/ 9 h 172"/>
                  <a:gd name="T96" fmla="*/ 135 w 205"/>
                  <a:gd name="T97" fmla="*/ 5 h 172"/>
                  <a:gd name="T98" fmla="*/ 112 w 205"/>
                  <a:gd name="T99" fmla="*/ 0 h 172"/>
                  <a:gd name="T100" fmla="*/ 89 w 205"/>
                  <a:gd name="T101" fmla="*/ 0 h 172"/>
                  <a:gd name="T102" fmla="*/ 79 w 205"/>
                  <a:gd name="T103" fmla="*/ 8 h 172"/>
                  <a:gd name="T104" fmla="*/ 66 w 205"/>
                  <a:gd name="T105" fmla="*/ 15 h 172"/>
                  <a:gd name="T106" fmla="*/ 56 w 205"/>
                  <a:gd name="T107" fmla="*/ 21 h 172"/>
                  <a:gd name="T108" fmla="*/ 2 w 205"/>
                  <a:gd name="T109" fmla="*/ 79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205" h="172">
                    <a:moveTo>
                      <a:pt x="2" y="79"/>
                    </a:moveTo>
                    <a:cubicBezTo>
                      <a:pt x="7" y="78"/>
                      <a:pt x="7" y="78"/>
                      <a:pt x="7" y="78"/>
                    </a:cubicBezTo>
                    <a:cubicBezTo>
                      <a:pt x="11" y="75"/>
                      <a:pt x="11" y="75"/>
                      <a:pt x="11" y="75"/>
                    </a:cubicBezTo>
                    <a:cubicBezTo>
                      <a:pt x="16" y="73"/>
                      <a:pt x="16" y="73"/>
                      <a:pt x="16" y="73"/>
                    </a:cubicBezTo>
                    <a:cubicBezTo>
                      <a:pt x="21" y="74"/>
                      <a:pt x="21" y="74"/>
                      <a:pt x="21" y="74"/>
                    </a:cubicBezTo>
                    <a:cubicBezTo>
                      <a:pt x="25" y="79"/>
                      <a:pt x="25" y="79"/>
                      <a:pt x="25" y="79"/>
                    </a:cubicBezTo>
                    <a:cubicBezTo>
                      <a:pt x="33" y="85"/>
                      <a:pt x="33" y="85"/>
                      <a:pt x="33" y="85"/>
                    </a:cubicBezTo>
                    <a:cubicBezTo>
                      <a:pt x="39" y="92"/>
                      <a:pt x="39" y="92"/>
                      <a:pt x="39" y="92"/>
                    </a:cubicBezTo>
                    <a:cubicBezTo>
                      <a:pt x="39" y="96"/>
                      <a:pt x="39" y="96"/>
                      <a:pt x="39" y="96"/>
                    </a:cubicBezTo>
                    <a:cubicBezTo>
                      <a:pt x="41" y="99"/>
                      <a:pt x="41" y="99"/>
                      <a:pt x="41" y="99"/>
                    </a:cubicBezTo>
                    <a:cubicBezTo>
                      <a:pt x="45" y="98"/>
                      <a:pt x="45" y="98"/>
                      <a:pt x="45" y="98"/>
                    </a:cubicBezTo>
                    <a:cubicBezTo>
                      <a:pt x="49" y="96"/>
                      <a:pt x="49" y="96"/>
                      <a:pt x="49" y="96"/>
                    </a:cubicBezTo>
                    <a:cubicBezTo>
                      <a:pt x="52" y="94"/>
                      <a:pt x="52" y="94"/>
                      <a:pt x="52" y="94"/>
                    </a:cubicBezTo>
                    <a:cubicBezTo>
                      <a:pt x="55" y="97"/>
                      <a:pt x="55" y="97"/>
                      <a:pt x="55" y="97"/>
                    </a:cubicBezTo>
                    <a:cubicBezTo>
                      <a:pt x="57" y="99"/>
                      <a:pt x="57" y="99"/>
                      <a:pt x="57" y="99"/>
                    </a:cubicBezTo>
                    <a:cubicBezTo>
                      <a:pt x="60" y="103"/>
                      <a:pt x="60" y="103"/>
                      <a:pt x="60" y="103"/>
                    </a:cubicBezTo>
                    <a:cubicBezTo>
                      <a:pt x="64" y="107"/>
                      <a:pt x="64" y="107"/>
                      <a:pt x="64" y="107"/>
                    </a:cubicBezTo>
                    <a:cubicBezTo>
                      <a:pt x="69" y="106"/>
                      <a:pt x="69" y="106"/>
                      <a:pt x="69" y="106"/>
                    </a:cubicBezTo>
                    <a:cubicBezTo>
                      <a:pt x="73" y="110"/>
                      <a:pt x="73" y="110"/>
                      <a:pt x="73" y="110"/>
                    </a:cubicBezTo>
                    <a:cubicBezTo>
                      <a:pt x="77" y="112"/>
                      <a:pt x="77" y="112"/>
                      <a:pt x="77" y="112"/>
                    </a:cubicBezTo>
                    <a:cubicBezTo>
                      <a:pt x="81" y="115"/>
                      <a:pt x="81" y="115"/>
                      <a:pt x="81" y="115"/>
                    </a:cubicBezTo>
                    <a:cubicBezTo>
                      <a:pt x="85" y="119"/>
                      <a:pt x="85" y="119"/>
                      <a:pt x="85" y="119"/>
                    </a:cubicBezTo>
                    <a:cubicBezTo>
                      <a:pt x="88" y="123"/>
                      <a:pt x="88" y="123"/>
                      <a:pt x="88" y="123"/>
                    </a:cubicBezTo>
                    <a:cubicBezTo>
                      <a:pt x="93" y="123"/>
                      <a:pt x="93" y="123"/>
                      <a:pt x="93" y="123"/>
                    </a:cubicBezTo>
                    <a:cubicBezTo>
                      <a:pt x="98" y="127"/>
                      <a:pt x="98" y="127"/>
                      <a:pt x="98" y="127"/>
                    </a:cubicBezTo>
                    <a:cubicBezTo>
                      <a:pt x="99" y="130"/>
                      <a:pt x="99" y="130"/>
                      <a:pt x="99" y="130"/>
                    </a:cubicBezTo>
                    <a:cubicBezTo>
                      <a:pt x="102" y="133"/>
                      <a:pt x="102" y="133"/>
                      <a:pt x="102" y="133"/>
                    </a:cubicBezTo>
                    <a:cubicBezTo>
                      <a:pt x="106" y="138"/>
                      <a:pt x="106" y="138"/>
                      <a:pt x="106" y="138"/>
                    </a:cubicBezTo>
                    <a:cubicBezTo>
                      <a:pt x="106" y="138"/>
                      <a:pt x="107" y="138"/>
                      <a:pt x="108" y="139"/>
                    </a:cubicBezTo>
                    <a:cubicBezTo>
                      <a:pt x="109" y="139"/>
                      <a:pt x="113" y="142"/>
                      <a:pt x="113" y="142"/>
                    </a:cubicBezTo>
                    <a:cubicBezTo>
                      <a:pt x="115" y="145"/>
                      <a:pt x="115" y="145"/>
                      <a:pt x="115" y="145"/>
                    </a:cubicBezTo>
                    <a:cubicBezTo>
                      <a:pt x="115" y="152"/>
                      <a:pt x="115" y="152"/>
                      <a:pt x="115" y="152"/>
                    </a:cubicBezTo>
                    <a:cubicBezTo>
                      <a:pt x="113" y="155"/>
                      <a:pt x="113" y="155"/>
                      <a:pt x="113" y="155"/>
                    </a:cubicBezTo>
                    <a:cubicBezTo>
                      <a:pt x="113" y="155"/>
                      <a:pt x="109" y="158"/>
                      <a:pt x="109" y="159"/>
                    </a:cubicBezTo>
                    <a:cubicBezTo>
                      <a:pt x="109" y="160"/>
                      <a:pt x="108" y="172"/>
                      <a:pt x="108" y="172"/>
                    </a:cubicBezTo>
                    <a:cubicBezTo>
                      <a:pt x="111" y="169"/>
                      <a:pt x="111" y="169"/>
                      <a:pt x="111" y="169"/>
                    </a:cubicBezTo>
                    <a:cubicBezTo>
                      <a:pt x="116" y="166"/>
                      <a:pt x="116" y="166"/>
                      <a:pt x="116" y="166"/>
                    </a:cubicBezTo>
                    <a:cubicBezTo>
                      <a:pt x="123" y="162"/>
                      <a:pt x="123" y="162"/>
                      <a:pt x="123" y="162"/>
                    </a:cubicBezTo>
                    <a:cubicBezTo>
                      <a:pt x="126" y="157"/>
                      <a:pt x="126" y="157"/>
                      <a:pt x="126" y="157"/>
                    </a:cubicBezTo>
                    <a:cubicBezTo>
                      <a:pt x="131" y="151"/>
                      <a:pt x="131" y="151"/>
                      <a:pt x="131" y="151"/>
                    </a:cubicBezTo>
                    <a:cubicBezTo>
                      <a:pt x="133" y="143"/>
                      <a:pt x="133" y="143"/>
                      <a:pt x="133" y="143"/>
                    </a:cubicBezTo>
                    <a:cubicBezTo>
                      <a:pt x="136" y="135"/>
                      <a:pt x="136" y="135"/>
                      <a:pt x="136" y="135"/>
                    </a:cubicBezTo>
                    <a:cubicBezTo>
                      <a:pt x="139" y="130"/>
                      <a:pt x="139" y="130"/>
                      <a:pt x="139" y="130"/>
                    </a:cubicBezTo>
                    <a:cubicBezTo>
                      <a:pt x="139" y="122"/>
                      <a:pt x="139" y="122"/>
                      <a:pt x="139" y="122"/>
                    </a:cubicBezTo>
                    <a:cubicBezTo>
                      <a:pt x="142" y="117"/>
                      <a:pt x="142" y="117"/>
                      <a:pt x="142" y="117"/>
                    </a:cubicBezTo>
                    <a:cubicBezTo>
                      <a:pt x="145" y="114"/>
                      <a:pt x="145" y="114"/>
                      <a:pt x="145" y="114"/>
                    </a:cubicBezTo>
                    <a:cubicBezTo>
                      <a:pt x="146" y="107"/>
                      <a:pt x="146" y="107"/>
                      <a:pt x="146" y="107"/>
                    </a:cubicBezTo>
                    <a:cubicBezTo>
                      <a:pt x="153" y="105"/>
                      <a:pt x="153" y="105"/>
                      <a:pt x="153" y="105"/>
                    </a:cubicBezTo>
                    <a:cubicBezTo>
                      <a:pt x="156" y="103"/>
                      <a:pt x="156" y="103"/>
                      <a:pt x="156" y="103"/>
                    </a:cubicBezTo>
                    <a:cubicBezTo>
                      <a:pt x="157" y="95"/>
                      <a:pt x="157" y="95"/>
                      <a:pt x="157" y="95"/>
                    </a:cubicBezTo>
                    <a:cubicBezTo>
                      <a:pt x="161" y="92"/>
                      <a:pt x="161" y="92"/>
                      <a:pt x="161" y="92"/>
                    </a:cubicBezTo>
                    <a:cubicBezTo>
                      <a:pt x="165" y="79"/>
                      <a:pt x="165" y="79"/>
                      <a:pt x="165" y="79"/>
                    </a:cubicBezTo>
                    <a:cubicBezTo>
                      <a:pt x="168" y="77"/>
                      <a:pt x="168" y="77"/>
                      <a:pt x="168" y="77"/>
                    </a:cubicBezTo>
                    <a:cubicBezTo>
                      <a:pt x="172" y="78"/>
                      <a:pt x="172" y="78"/>
                      <a:pt x="172" y="78"/>
                    </a:cubicBezTo>
                    <a:cubicBezTo>
                      <a:pt x="172" y="81"/>
                      <a:pt x="172" y="81"/>
                      <a:pt x="172" y="81"/>
                    </a:cubicBezTo>
                    <a:cubicBezTo>
                      <a:pt x="176" y="82"/>
                      <a:pt x="176" y="82"/>
                      <a:pt x="176" y="82"/>
                    </a:cubicBezTo>
                    <a:cubicBezTo>
                      <a:pt x="178" y="79"/>
                      <a:pt x="178" y="79"/>
                      <a:pt x="178" y="79"/>
                    </a:cubicBezTo>
                    <a:cubicBezTo>
                      <a:pt x="182" y="78"/>
                      <a:pt x="182" y="78"/>
                      <a:pt x="182" y="78"/>
                    </a:cubicBezTo>
                    <a:cubicBezTo>
                      <a:pt x="187" y="78"/>
                      <a:pt x="187" y="78"/>
                      <a:pt x="187" y="78"/>
                    </a:cubicBezTo>
                    <a:cubicBezTo>
                      <a:pt x="186" y="86"/>
                      <a:pt x="186" y="86"/>
                      <a:pt x="186" y="86"/>
                    </a:cubicBezTo>
                    <a:cubicBezTo>
                      <a:pt x="183" y="89"/>
                      <a:pt x="183" y="89"/>
                      <a:pt x="183" y="89"/>
                    </a:cubicBezTo>
                    <a:cubicBezTo>
                      <a:pt x="179" y="94"/>
                      <a:pt x="179" y="94"/>
                      <a:pt x="179" y="94"/>
                    </a:cubicBezTo>
                    <a:cubicBezTo>
                      <a:pt x="173" y="100"/>
                      <a:pt x="173" y="100"/>
                      <a:pt x="173" y="100"/>
                    </a:cubicBezTo>
                    <a:cubicBezTo>
                      <a:pt x="169" y="106"/>
                      <a:pt x="169" y="106"/>
                      <a:pt x="169" y="106"/>
                    </a:cubicBezTo>
                    <a:cubicBezTo>
                      <a:pt x="167" y="110"/>
                      <a:pt x="167" y="110"/>
                      <a:pt x="167" y="110"/>
                    </a:cubicBezTo>
                    <a:cubicBezTo>
                      <a:pt x="160" y="115"/>
                      <a:pt x="160" y="115"/>
                      <a:pt x="160" y="115"/>
                    </a:cubicBezTo>
                    <a:cubicBezTo>
                      <a:pt x="153" y="119"/>
                      <a:pt x="153" y="119"/>
                      <a:pt x="153" y="119"/>
                    </a:cubicBezTo>
                    <a:cubicBezTo>
                      <a:pt x="153" y="119"/>
                      <a:pt x="149" y="121"/>
                      <a:pt x="148" y="121"/>
                    </a:cubicBezTo>
                    <a:cubicBezTo>
                      <a:pt x="147" y="122"/>
                      <a:pt x="145" y="124"/>
                      <a:pt x="145" y="124"/>
                    </a:cubicBezTo>
                    <a:cubicBezTo>
                      <a:pt x="145" y="128"/>
                      <a:pt x="145" y="128"/>
                      <a:pt x="145" y="128"/>
                    </a:cubicBezTo>
                    <a:cubicBezTo>
                      <a:pt x="148" y="127"/>
                      <a:pt x="148" y="127"/>
                      <a:pt x="148" y="127"/>
                    </a:cubicBezTo>
                    <a:cubicBezTo>
                      <a:pt x="151" y="127"/>
                      <a:pt x="151" y="127"/>
                      <a:pt x="151" y="127"/>
                    </a:cubicBezTo>
                    <a:cubicBezTo>
                      <a:pt x="156" y="124"/>
                      <a:pt x="156" y="124"/>
                      <a:pt x="156" y="124"/>
                    </a:cubicBezTo>
                    <a:cubicBezTo>
                      <a:pt x="163" y="120"/>
                      <a:pt x="163" y="120"/>
                      <a:pt x="163" y="120"/>
                    </a:cubicBezTo>
                    <a:cubicBezTo>
                      <a:pt x="169" y="114"/>
                      <a:pt x="169" y="114"/>
                      <a:pt x="169" y="114"/>
                    </a:cubicBezTo>
                    <a:cubicBezTo>
                      <a:pt x="175" y="108"/>
                      <a:pt x="175" y="108"/>
                      <a:pt x="175" y="108"/>
                    </a:cubicBezTo>
                    <a:cubicBezTo>
                      <a:pt x="181" y="101"/>
                      <a:pt x="181" y="101"/>
                      <a:pt x="181" y="101"/>
                    </a:cubicBezTo>
                    <a:cubicBezTo>
                      <a:pt x="189" y="90"/>
                      <a:pt x="189" y="90"/>
                      <a:pt x="189" y="90"/>
                    </a:cubicBezTo>
                    <a:cubicBezTo>
                      <a:pt x="194" y="81"/>
                      <a:pt x="194" y="81"/>
                      <a:pt x="194" y="81"/>
                    </a:cubicBezTo>
                    <a:cubicBezTo>
                      <a:pt x="199" y="70"/>
                      <a:pt x="199" y="70"/>
                      <a:pt x="199" y="70"/>
                    </a:cubicBezTo>
                    <a:cubicBezTo>
                      <a:pt x="201" y="64"/>
                      <a:pt x="201" y="64"/>
                      <a:pt x="201" y="64"/>
                    </a:cubicBezTo>
                    <a:cubicBezTo>
                      <a:pt x="205" y="57"/>
                      <a:pt x="205" y="57"/>
                      <a:pt x="205" y="57"/>
                    </a:cubicBezTo>
                    <a:cubicBezTo>
                      <a:pt x="202" y="55"/>
                      <a:pt x="202" y="55"/>
                      <a:pt x="202" y="55"/>
                    </a:cubicBezTo>
                    <a:cubicBezTo>
                      <a:pt x="198" y="54"/>
                      <a:pt x="198" y="54"/>
                      <a:pt x="198" y="54"/>
                    </a:cubicBezTo>
                    <a:cubicBezTo>
                      <a:pt x="197" y="48"/>
                      <a:pt x="197" y="48"/>
                      <a:pt x="197" y="48"/>
                    </a:cubicBezTo>
                    <a:cubicBezTo>
                      <a:pt x="200" y="42"/>
                      <a:pt x="200" y="42"/>
                      <a:pt x="200" y="42"/>
                    </a:cubicBezTo>
                    <a:cubicBezTo>
                      <a:pt x="203" y="36"/>
                      <a:pt x="203" y="36"/>
                      <a:pt x="203" y="36"/>
                    </a:cubicBezTo>
                    <a:cubicBezTo>
                      <a:pt x="203" y="34"/>
                      <a:pt x="203" y="34"/>
                      <a:pt x="203" y="34"/>
                    </a:cubicBezTo>
                    <a:cubicBezTo>
                      <a:pt x="194" y="34"/>
                      <a:pt x="194" y="34"/>
                      <a:pt x="194" y="34"/>
                    </a:cubicBezTo>
                    <a:cubicBezTo>
                      <a:pt x="188" y="33"/>
                      <a:pt x="188" y="33"/>
                      <a:pt x="188" y="33"/>
                    </a:cubicBezTo>
                    <a:cubicBezTo>
                      <a:pt x="182" y="31"/>
                      <a:pt x="182" y="31"/>
                      <a:pt x="182" y="31"/>
                    </a:cubicBezTo>
                    <a:cubicBezTo>
                      <a:pt x="176" y="25"/>
                      <a:pt x="176" y="25"/>
                      <a:pt x="176" y="25"/>
                    </a:cubicBezTo>
                    <a:cubicBezTo>
                      <a:pt x="172" y="20"/>
                      <a:pt x="172" y="20"/>
                      <a:pt x="172" y="20"/>
                    </a:cubicBezTo>
                    <a:cubicBezTo>
                      <a:pt x="167" y="16"/>
                      <a:pt x="167" y="16"/>
                      <a:pt x="167" y="16"/>
                    </a:cubicBezTo>
                    <a:cubicBezTo>
                      <a:pt x="167" y="16"/>
                      <a:pt x="161" y="12"/>
                      <a:pt x="160" y="11"/>
                    </a:cubicBezTo>
                    <a:cubicBezTo>
                      <a:pt x="159" y="10"/>
                      <a:pt x="153" y="9"/>
                      <a:pt x="153" y="9"/>
                    </a:cubicBezTo>
                    <a:cubicBezTo>
                      <a:pt x="153" y="9"/>
                      <a:pt x="146" y="6"/>
                      <a:pt x="144" y="6"/>
                    </a:cubicBezTo>
                    <a:cubicBezTo>
                      <a:pt x="142" y="6"/>
                      <a:pt x="137" y="6"/>
                      <a:pt x="135" y="5"/>
                    </a:cubicBezTo>
                    <a:cubicBezTo>
                      <a:pt x="133" y="4"/>
                      <a:pt x="125" y="3"/>
                      <a:pt x="124" y="2"/>
                    </a:cubicBezTo>
                    <a:cubicBezTo>
                      <a:pt x="123" y="2"/>
                      <a:pt x="118" y="0"/>
                      <a:pt x="112" y="0"/>
                    </a:cubicBezTo>
                    <a:cubicBezTo>
                      <a:pt x="106" y="0"/>
                      <a:pt x="99" y="0"/>
                      <a:pt x="96" y="0"/>
                    </a:cubicBezTo>
                    <a:cubicBezTo>
                      <a:pt x="94" y="0"/>
                      <a:pt x="89" y="0"/>
                      <a:pt x="89" y="0"/>
                    </a:cubicBezTo>
                    <a:cubicBezTo>
                      <a:pt x="85" y="4"/>
                      <a:pt x="85" y="4"/>
                      <a:pt x="85" y="4"/>
                    </a:cubicBezTo>
                    <a:cubicBezTo>
                      <a:pt x="79" y="8"/>
                      <a:pt x="79" y="8"/>
                      <a:pt x="79" y="8"/>
                    </a:cubicBezTo>
                    <a:cubicBezTo>
                      <a:pt x="72" y="11"/>
                      <a:pt x="72" y="11"/>
                      <a:pt x="72" y="11"/>
                    </a:cubicBezTo>
                    <a:cubicBezTo>
                      <a:pt x="66" y="15"/>
                      <a:pt x="66" y="15"/>
                      <a:pt x="66" y="15"/>
                    </a:cubicBezTo>
                    <a:cubicBezTo>
                      <a:pt x="61" y="18"/>
                      <a:pt x="61" y="18"/>
                      <a:pt x="61" y="18"/>
                    </a:cubicBezTo>
                    <a:cubicBezTo>
                      <a:pt x="56" y="21"/>
                      <a:pt x="56" y="21"/>
                      <a:pt x="56" y="21"/>
                    </a:cubicBezTo>
                    <a:cubicBezTo>
                      <a:pt x="0" y="78"/>
                      <a:pt x="0" y="78"/>
                      <a:pt x="0" y="78"/>
                    </a:cubicBezTo>
                    <a:lnTo>
                      <a:pt x="2" y="79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</p:grpSp>
        <p:grpSp>
          <p:nvGrpSpPr>
            <p:cNvPr id="50" name="Grupo 77"/>
            <p:cNvGrpSpPr/>
            <p:nvPr/>
          </p:nvGrpSpPr>
          <p:grpSpPr>
            <a:xfrm>
              <a:off x="9842500" y="2476726"/>
              <a:ext cx="1330325" cy="1692275"/>
              <a:chOff x="9674225" y="1719263"/>
              <a:chExt cx="1330325" cy="1692275"/>
            </a:xfrm>
            <a:solidFill>
              <a:srgbClr val="0099FF"/>
            </a:solidFill>
          </p:grpSpPr>
          <p:sp>
            <p:nvSpPr>
              <p:cNvPr id="67" name="Freeform 14"/>
              <p:cNvSpPr>
                <a:spLocks/>
              </p:cNvSpPr>
              <p:nvPr/>
            </p:nvSpPr>
            <p:spPr bwMode="auto">
              <a:xfrm>
                <a:off x="9674225" y="1719263"/>
                <a:ext cx="631825" cy="892175"/>
              </a:xfrm>
              <a:custGeom>
                <a:avLst/>
                <a:gdLst>
                  <a:gd name="T0" fmla="*/ 65 w 168"/>
                  <a:gd name="T1" fmla="*/ 0 h 237"/>
                  <a:gd name="T2" fmla="*/ 74 w 168"/>
                  <a:gd name="T3" fmla="*/ 5 h 237"/>
                  <a:gd name="T4" fmla="*/ 85 w 168"/>
                  <a:gd name="T5" fmla="*/ 7 h 237"/>
                  <a:gd name="T6" fmla="*/ 95 w 168"/>
                  <a:gd name="T7" fmla="*/ 16 h 237"/>
                  <a:gd name="T8" fmla="*/ 100 w 168"/>
                  <a:gd name="T9" fmla="*/ 27 h 237"/>
                  <a:gd name="T10" fmla="*/ 94 w 168"/>
                  <a:gd name="T11" fmla="*/ 37 h 237"/>
                  <a:gd name="T12" fmla="*/ 93 w 168"/>
                  <a:gd name="T13" fmla="*/ 47 h 237"/>
                  <a:gd name="T14" fmla="*/ 100 w 168"/>
                  <a:gd name="T15" fmla="*/ 49 h 237"/>
                  <a:gd name="T16" fmla="*/ 108 w 168"/>
                  <a:gd name="T17" fmla="*/ 41 h 237"/>
                  <a:gd name="T18" fmla="*/ 114 w 168"/>
                  <a:gd name="T19" fmla="*/ 38 h 237"/>
                  <a:gd name="T20" fmla="*/ 127 w 168"/>
                  <a:gd name="T21" fmla="*/ 35 h 237"/>
                  <a:gd name="T22" fmla="*/ 134 w 168"/>
                  <a:gd name="T23" fmla="*/ 32 h 237"/>
                  <a:gd name="T24" fmla="*/ 145 w 168"/>
                  <a:gd name="T25" fmla="*/ 36 h 237"/>
                  <a:gd name="T26" fmla="*/ 155 w 168"/>
                  <a:gd name="T27" fmla="*/ 41 h 237"/>
                  <a:gd name="T28" fmla="*/ 168 w 168"/>
                  <a:gd name="T29" fmla="*/ 44 h 237"/>
                  <a:gd name="T30" fmla="*/ 164 w 168"/>
                  <a:gd name="T31" fmla="*/ 52 h 237"/>
                  <a:gd name="T32" fmla="*/ 157 w 168"/>
                  <a:gd name="T33" fmla="*/ 56 h 237"/>
                  <a:gd name="T34" fmla="*/ 146 w 168"/>
                  <a:gd name="T35" fmla="*/ 64 h 237"/>
                  <a:gd name="T36" fmla="*/ 139 w 168"/>
                  <a:gd name="T37" fmla="*/ 76 h 237"/>
                  <a:gd name="T38" fmla="*/ 141 w 168"/>
                  <a:gd name="T39" fmla="*/ 99 h 237"/>
                  <a:gd name="T40" fmla="*/ 136 w 168"/>
                  <a:gd name="T41" fmla="*/ 116 h 237"/>
                  <a:gd name="T42" fmla="*/ 135 w 168"/>
                  <a:gd name="T43" fmla="*/ 128 h 237"/>
                  <a:gd name="T44" fmla="*/ 139 w 168"/>
                  <a:gd name="T45" fmla="*/ 140 h 237"/>
                  <a:gd name="T46" fmla="*/ 130 w 168"/>
                  <a:gd name="T47" fmla="*/ 144 h 237"/>
                  <a:gd name="T48" fmla="*/ 119 w 168"/>
                  <a:gd name="T49" fmla="*/ 143 h 237"/>
                  <a:gd name="T50" fmla="*/ 110 w 168"/>
                  <a:gd name="T51" fmla="*/ 145 h 237"/>
                  <a:gd name="T52" fmla="*/ 100 w 168"/>
                  <a:gd name="T53" fmla="*/ 155 h 237"/>
                  <a:gd name="T54" fmla="*/ 88 w 168"/>
                  <a:gd name="T55" fmla="*/ 163 h 237"/>
                  <a:gd name="T56" fmla="*/ 71 w 168"/>
                  <a:gd name="T57" fmla="*/ 172 h 237"/>
                  <a:gd name="T58" fmla="*/ 67 w 168"/>
                  <a:gd name="T59" fmla="*/ 184 h 237"/>
                  <a:gd name="T60" fmla="*/ 61 w 168"/>
                  <a:gd name="T61" fmla="*/ 197 h 237"/>
                  <a:gd name="T62" fmla="*/ 59 w 168"/>
                  <a:gd name="T63" fmla="*/ 215 h 237"/>
                  <a:gd name="T64" fmla="*/ 62 w 168"/>
                  <a:gd name="T65" fmla="*/ 223 h 237"/>
                  <a:gd name="T66" fmla="*/ 58 w 168"/>
                  <a:gd name="T67" fmla="*/ 237 h 237"/>
                  <a:gd name="T68" fmla="*/ 49 w 168"/>
                  <a:gd name="T69" fmla="*/ 233 h 237"/>
                  <a:gd name="T70" fmla="*/ 45 w 168"/>
                  <a:gd name="T71" fmla="*/ 218 h 237"/>
                  <a:gd name="T72" fmla="*/ 36 w 168"/>
                  <a:gd name="T73" fmla="*/ 207 h 237"/>
                  <a:gd name="T74" fmla="*/ 40 w 168"/>
                  <a:gd name="T75" fmla="*/ 194 h 237"/>
                  <a:gd name="T76" fmla="*/ 48 w 168"/>
                  <a:gd name="T77" fmla="*/ 184 h 237"/>
                  <a:gd name="T78" fmla="*/ 46 w 168"/>
                  <a:gd name="T79" fmla="*/ 175 h 237"/>
                  <a:gd name="T80" fmla="*/ 28 w 168"/>
                  <a:gd name="T81" fmla="*/ 171 h 237"/>
                  <a:gd name="T82" fmla="*/ 19 w 168"/>
                  <a:gd name="T83" fmla="*/ 158 h 237"/>
                  <a:gd name="T84" fmla="*/ 23 w 168"/>
                  <a:gd name="T85" fmla="*/ 125 h 237"/>
                  <a:gd name="T86" fmla="*/ 20 w 168"/>
                  <a:gd name="T87" fmla="*/ 112 h 237"/>
                  <a:gd name="T88" fmla="*/ 1 w 168"/>
                  <a:gd name="T89" fmla="*/ 104 h 237"/>
                  <a:gd name="T90" fmla="*/ 7 w 168"/>
                  <a:gd name="T91" fmla="*/ 92 h 237"/>
                  <a:gd name="T92" fmla="*/ 21 w 168"/>
                  <a:gd name="T93" fmla="*/ 83 h 237"/>
                  <a:gd name="T94" fmla="*/ 33 w 168"/>
                  <a:gd name="T95" fmla="*/ 63 h 237"/>
                  <a:gd name="T96" fmla="*/ 44 w 168"/>
                  <a:gd name="T97" fmla="*/ 47 h 237"/>
                  <a:gd name="T98" fmla="*/ 47 w 168"/>
                  <a:gd name="T99" fmla="*/ 38 h 237"/>
                  <a:gd name="T100" fmla="*/ 49 w 168"/>
                  <a:gd name="T101" fmla="*/ 30 h 237"/>
                  <a:gd name="T102" fmla="*/ 54 w 168"/>
                  <a:gd name="T103" fmla="*/ 16 h 237"/>
                  <a:gd name="T104" fmla="*/ 58 w 168"/>
                  <a:gd name="T105" fmla="*/ 1 h 2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68" h="237">
                    <a:moveTo>
                      <a:pt x="59" y="0"/>
                    </a:moveTo>
                    <a:cubicBezTo>
                      <a:pt x="65" y="0"/>
                      <a:pt x="65" y="0"/>
                      <a:pt x="65" y="0"/>
                    </a:cubicBezTo>
                    <a:cubicBezTo>
                      <a:pt x="70" y="4"/>
                      <a:pt x="70" y="4"/>
                      <a:pt x="70" y="4"/>
                    </a:cubicBezTo>
                    <a:cubicBezTo>
                      <a:pt x="74" y="5"/>
                      <a:pt x="74" y="5"/>
                      <a:pt x="74" y="5"/>
                    </a:cubicBezTo>
                    <a:cubicBezTo>
                      <a:pt x="80" y="5"/>
                      <a:pt x="80" y="5"/>
                      <a:pt x="80" y="5"/>
                    </a:cubicBezTo>
                    <a:cubicBezTo>
                      <a:pt x="85" y="7"/>
                      <a:pt x="85" y="7"/>
                      <a:pt x="85" y="7"/>
                    </a:cubicBezTo>
                    <a:cubicBezTo>
                      <a:pt x="89" y="11"/>
                      <a:pt x="89" y="11"/>
                      <a:pt x="89" y="11"/>
                    </a:cubicBezTo>
                    <a:cubicBezTo>
                      <a:pt x="95" y="16"/>
                      <a:pt x="95" y="16"/>
                      <a:pt x="95" y="16"/>
                    </a:cubicBezTo>
                    <a:cubicBezTo>
                      <a:pt x="95" y="16"/>
                      <a:pt x="99" y="21"/>
                      <a:pt x="99" y="22"/>
                    </a:cubicBezTo>
                    <a:cubicBezTo>
                      <a:pt x="99" y="22"/>
                      <a:pt x="100" y="26"/>
                      <a:pt x="100" y="27"/>
                    </a:cubicBezTo>
                    <a:cubicBezTo>
                      <a:pt x="100" y="28"/>
                      <a:pt x="100" y="32"/>
                      <a:pt x="99" y="32"/>
                    </a:cubicBezTo>
                    <a:cubicBezTo>
                      <a:pt x="98" y="32"/>
                      <a:pt x="94" y="37"/>
                      <a:pt x="94" y="37"/>
                    </a:cubicBezTo>
                    <a:cubicBezTo>
                      <a:pt x="92" y="41"/>
                      <a:pt x="92" y="41"/>
                      <a:pt x="92" y="41"/>
                    </a:cubicBezTo>
                    <a:cubicBezTo>
                      <a:pt x="93" y="47"/>
                      <a:pt x="93" y="47"/>
                      <a:pt x="93" y="47"/>
                    </a:cubicBezTo>
                    <a:cubicBezTo>
                      <a:pt x="96" y="50"/>
                      <a:pt x="96" y="50"/>
                      <a:pt x="96" y="50"/>
                    </a:cubicBezTo>
                    <a:cubicBezTo>
                      <a:pt x="100" y="49"/>
                      <a:pt x="100" y="49"/>
                      <a:pt x="100" y="49"/>
                    </a:cubicBezTo>
                    <a:cubicBezTo>
                      <a:pt x="103" y="44"/>
                      <a:pt x="103" y="44"/>
                      <a:pt x="103" y="44"/>
                    </a:cubicBezTo>
                    <a:cubicBezTo>
                      <a:pt x="108" y="41"/>
                      <a:pt x="108" y="41"/>
                      <a:pt x="108" y="41"/>
                    </a:cubicBezTo>
                    <a:cubicBezTo>
                      <a:pt x="112" y="41"/>
                      <a:pt x="112" y="41"/>
                      <a:pt x="112" y="41"/>
                    </a:cubicBezTo>
                    <a:cubicBezTo>
                      <a:pt x="114" y="38"/>
                      <a:pt x="114" y="38"/>
                      <a:pt x="114" y="38"/>
                    </a:cubicBezTo>
                    <a:cubicBezTo>
                      <a:pt x="114" y="38"/>
                      <a:pt x="116" y="36"/>
                      <a:pt x="118" y="36"/>
                    </a:cubicBezTo>
                    <a:cubicBezTo>
                      <a:pt x="120" y="36"/>
                      <a:pt x="127" y="35"/>
                      <a:pt x="127" y="35"/>
                    </a:cubicBezTo>
                    <a:cubicBezTo>
                      <a:pt x="131" y="33"/>
                      <a:pt x="131" y="33"/>
                      <a:pt x="131" y="33"/>
                    </a:cubicBezTo>
                    <a:cubicBezTo>
                      <a:pt x="134" y="32"/>
                      <a:pt x="134" y="32"/>
                      <a:pt x="134" y="32"/>
                    </a:cubicBezTo>
                    <a:cubicBezTo>
                      <a:pt x="140" y="33"/>
                      <a:pt x="140" y="33"/>
                      <a:pt x="140" y="33"/>
                    </a:cubicBezTo>
                    <a:cubicBezTo>
                      <a:pt x="145" y="36"/>
                      <a:pt x="145" y="36"/>
                      <a:pt x="145" y="36"/>
                    </a:cubicBezTo>
                    <a:cubicBezTo>
                      <a:pt x="151" y="39"/>
                      <a:pt x="151" y="39"/>
                      <a:pt x="151" y="39"/>
                    </a:cubicBezTo>
                    <a:cubicBezTo>
                      <a:pt x="155" y="41"/>
                      <a:pt x="155" y="41"/>
                      <a:pt x="155" y="41"/>
                    </a:cubicBezTo>
                    <a:cubicBezTo>
                      <a:pt x="163" y="42"/>
                      <a:pt x="163" y="42"/>
                      <a:pt x="163" y="42"/>
                    </a:cubicBezTo>
                    <a:cubicBezTo>
                      <a:pt x="168" y="44"/>
                      <a:pt x="168" y="44"/>
                      <a:pt x="168" y="44"/>
                    </a:cubicBezTo>
                    <a:cubicBezTo>
                      <a:pt x="167" y="48"/>
                      <a:pt x="167" y="48"/>
                      <a:pt x="167" y="48"/>
                    </a:cubicBezTo>
                    <a:cubicBezTo>
                      <a:pt x="164" y="52"/>
                      <a:pt x="164" y="52"/>
                      <a:pt x="164" y="52"/>
                    </a:cubicBezTo>
                    <a:cubicBezTo>
                      <a:pt x="159" y="55"/>
                      <a:pt x="159" y="55"/>
                      <a:pt x="159" y="55"/>
                    </a:cubicBezTo>
                    <a:cubicBezTo>
                      <a:pt x="157" y="56"/>
                      <a:pt x="157" y="56"/>
                      <a:pt x="157" y="56"/>
                    </a:cubicBezTo>
                    <a:cubicBezTo>
                      <a:pt x="149" y="58"/>
                      <a:pt x="149" y="58"/>
                      <a:pt x="149" y="58"/>
                    </a:cubicBezTo>
                    <a:cubicBezTo>
                      <a:pt x="146" y="64"/>
                      <a:pt x="146" y="64"/>
                      <a:pt x="146" y="64"/>
                    </a:cubicBezTo>
                    <a:cubicBezTo>
                      <a:pt x="142" y="71"/>
                      <a:pt x="142" y="71"/>
                      <a:pt x="142" y="71"/>
                    </a:cubicBezTo>
                    <a:cubicBezTo>
                      <a:pt x="139" y="76"/>
                      <a:pt x="139" y="76"/>
                      <a:pt x="139" y="76"/>
                    </a:cubicBezTo>
                    <a:cubicBezTo>
                      <a:pt x="139" y="76"/>
                      <a:pt x="139" y="85"/>
                      <a:pt x="139" y="89"/>
                    </a:cubicBezTo>
                    <a:cubicBezTo>
                      <a:pt x="139" y="93"/>
                      <a:pt x="141" y="97"/>
                      <a:pt x="141" y="99"/>
                    </a:cubicBezTo>
                    <a:cubicBezTo>
                      <a:pt x="141" y="100"/>
                      <a:pt x="142" y="105"/>
                      <a:pt x="141" y="107"/>
                    </a:cubicBezTo>
                    <a:cubicBezTo>
                      <a:pt x="139" y="109"/>
                      <a:pt x="138" y="115"/>
                      <a:pt x="136" y="116"/>
                    </a:cubicBezTo>
                    <a:cubicBezTo>
                      <a:pt x="134" y="118"/>
                      <a:pt x="135" y="124"/>
                      <a:pt x="135" y="124"/>
                    </a:cubicBezTo>
                    <a:cubicBezTo>
                      <a:pt x="135" y="128"/>
                      <a:pt x="135" y="128"/>
                      <a:pt x="135" y="128"/>
                    </a:cubicBezTo>
                    <a:cubicBezTo>
                      <a:pt x="140" y="133"/>
                      <a:pt x="140" y="133"/>
                      <a:pt x="140" y="133"/>
                    </a:cubicBezTo>
                    <a:cubicBezTo>
                      <a:pt x="139" y="140"/>
                      <a:pt x="139" y="140"/>
                      <a:pt x="139" y="140"/>
                    </a:cubicBezTo>
                    <a:cubicBezTo>
                      <a:pt x="136" y="144"/>
                      <a:pt x="136" y="144"/>
                      <a:pt x="136" y="144"/>
                    </a:cubicBezTo>
                    <a:cubicBezTo>
                      <a:pt x="130" y="144"/>
                      <a:pt x="130" y="144"/>
                      <a:pt x="130" y="144"/>
                    </a:cubicBezTo>
                    <a:cubicBezTo>
                      <a:pt x="130" y="144"/>
                      <a:pt x="126" y="143"/>
                      <a:pt x="125" y="143"/>
                    </a:cubicBezTo>
                    <a:cubicBezTo>
                      <a:pt x="124" y="143"/>
                      <a:pt x="119" y="143"/>
                      <a:pt x="119" y="143"/>
                    </a:cubicBezTo>
                    <a:cubicBezTo>
                      <a:pt x="114" y="144"/>
                      <a:pt x="114" y="144"/>
                      <a:pt x="114" y="144"/>
                    </a:cubicBezTo>
                    <a:cubicBezTo>
                      <a:pt x="110" y="145"/>
                      <a:pt x="110" y="145"/>
                      <a:pt x="110" y="145"/>
                    </a:cubicBezTo>
                    <a:cubicBezTo>
                      <a:pt x="105" y="150"/>
                      <a:pt x="105" y="150"/>
                      <a:pt x="105" y="150"/>
                    </a:cubicBezTo>
                    <a:cubicBezTo>
                      <a:pt x="100" y="155"/>
                      <a:pt x="100" y="155"/>
                      <a:pt x="100" y="155"/>
                    </a:cubicBezTo>
                    <a:cubicBezTo>
                      <a:pt x="94" y="161"/>
                      <a:pt x="94" y="161"/>
                      <a:pt x="94" y="161"/>
                    </a:cubicBezTo>
                    <a:cubicBezTo>
                      <a:pt x="88" y="163"/>
                      <a:pt x="88" y="163"/>
                      <a:pt x="88" y="163"/>
                    </a:cubicBezTo>
                    <a:cubicBezTo>
                      <a:pt x="78" y="166"/>
                      <a:pt x="78" y="166"/>
                      <a:pt x="78" y="166"/>
                    </a:cubicBezTo>
                    <a:cubicBezTo>
                      <a:pt x="71" y="172"/>
                      <a:pt x="71" y="172"/>
                      <a:pt x="71" y="172"/>
                    </a:cubicBezTo>
                    <a:cubicBezTo>
                      <a:pt x="68" y="179"/>
                      <a:pt x="68" y="179"/>
                      <a:pt x="68" y="179"/>
                    </a:cubicBezTo>
                    <a:cubicBezTo>
                      <a:pt x="67" y="184"/>
                      <a:pt x="67" y="184"/>
                      <a:pt x="67" y="184"/>
                    </a:cubicBezTo>
                    <a:cubicBezTo>
                      <a:pt x="67" y="184"/>
                      <a:pt x="66" y="189"/>
                      <a:pt x="66" y="190"/>
                    </a:cubicBezTo>
                    <a:cubicBezTo>
                      <a:pt x="65" y="191"/>
                      <a:pt x="62" y="197"/>
                      <a:pt x="61" y="197"/>
                    </a:cubicBezTo>
                    <a:cubicBezTo>
                      <a:pt x="61" y="198"/>
                      <a:pt x="59" y="206"/>
                      <a:pt x="59" y="206"/>
                    </a:cubicBezTo>
                    <a:cubicBezTo>
                      <a:pt x="59" y="207"/>
                      <a:pt x="59" y="215"/>
                      <a:pt x="59" y="215"/>
                    </a:cubicBezTo>
                    <a:cubicBezTo>
                      <a:pt x="61" y="219"/>
                      <a:pt x="61" y="219"/>
                      <a:pt x="61" y="219"/>
                    </a:cubicBezTo>
                    <a:cubicBezTo>
                      <a:pt x="61" y="219"/>
                      <a:pt x="62" y="223"/>
                      <a:pt x="62" y="223"/>
                    </a:cubicBezTo>
                    <a:cubicBezTo>
                      <a:pt x="61" y="224"/>
                      <a:pt x="61" y="233"/>
                      <a:pt x="61" y="233"/>
                    </a:cubicBezTo>
                    <a:cubicBezTo>
                      <a:pt x="58" y="237"/>
                      <a:pt x="58" y="237"/>
                      <a:pt x="58" y="237"/>
                    </a:cubicBezTo>
                    <a:cubicBezTo>
                      <a:pt x="58" y="237"/>
                      <a:pt x="54" y="236"/>
                      <a:pt x="53" y="236"/>
                    </a:cubicBezTo>
                    <a:cubicBezTo>
                      <a:pt x="52" y="235"/>
                      <a:pt x="49" y="233"/>
                      <a:pt x="49" y="233"/>
                    </a:cubicBezTo>
                    <a:cubicBezTo>
                      <a:pt x="49" y="233"/>
                      <a:pt x="47" y="227"/>
                      <a:pt x="47" y="226"/>
                    </a:cubicBezTo>
                    <a:cubicBezTo>
                      <a:pt x="46" y="224"/>
                      <a:pt x="46" y="219"/>
                      <a:pt x="45" y="218"/>
                    </a:cubicBezTo>
                    <a:cubicBezTo>
                      <a:pt x="44" y="216"/>
                      <a:pt x="42" y="215"/>
                      <a:pt x="41" y="213"/>
                    </a:cubicBezTo>
                    <a:cubicBezTo>
                      <a:pt x="40" y="212"/>
                      <a:pt x="36" y="208"/>
                      <a:pt x="36" y="207"/>
                    </a:cubicBezTo>
                    <a:cubicBezTo>
                      <a:pt x="36" y="206"/>
                      <a:pt x="37" y="202"/>
                      <a:pt x="37" y="201"/>
                    </a:cubicBezTo>
                    <a:cubicBezTo>
                      <a:pt x="37" y="200"/>
                      <a:pt x="40" y="194"/>
                      <a:pt x="40" y="194"/>
                    </a:cubicBezTo>
                    <a:cubicBezTo>
                      <a:pt x="40" y="194"/>
                      <a:pt x="45" y="192"/>
                      <a:pt x="46" y="192"/>
                    </a:cubicBezTo>
                    <a:cubicBezTo>
                      <a:pt x="47" y="191"/>
                      <a:pt x="48" y="184"/>
                      <a:pt x="48" y="184"/>
                    </a:cubicBezTo>
                    <a:cubicBezTo>
                      <a:pt x="48" y="178"/>
                      <a:pt x="48" y="178"/>
                      <a:pt x="48" y="178"/>
                    </a:cubicBezTo>
                    <a:cubicBezTo>
                      <a:pt x="48" y="178"/>
                      <a:pt x="48" y="177"/>
                      <a:pt x="46" y="175"/>
                    </a:cubicBezTo>
                    <a:cubicBezTo>
                      <a:pt x="44" y="174"/>
                      <a:pt x="34" y="174"/>
                      <a:pt x="34" y="174"/>
                    </a:cubicBezTo>
                    <a:cubicBezTo>
                      <a:pt x="28" y="171"/>
                      <a:pt x="28" y="171"/>
                      <a:pt x="28" y="171"/>
                    </a:cubicBezTo>
                    <a:cubicBezTo>
                      <a:pt x="22" y="163"/>
                      <a:pt x="22" y="163"/>
                      <a:pt x="22" y="163"/>
                    </a:cubicBezTo>
                    <a:cubicBezTo>
                      <a:pt x="22" y="163"/>
                      <a:pt x="19" y="159"/>
                      <a:pt x="19" y="158"/>
                    </a:cubicBezTo>
                    <a:cubicBezTo>
                      <a:pt x="19" y="157"/>
                      <a:pt x="21" y="148"/>
                      <a:pt x="21" y="148"/>
                    </a:cubicBezTo>
                    <a:cubicBezTo>
                      <a:pt x="23" y="125"/>
                      <a:pt x="23" y="125"/>
                      <a:pt x="23" y="125"/>
                    </a:cubicBezTo>
                    <a:cubicBezTo>
                      <a:pt x="22" y="117"/>
                      <a:pt x="22" y="117"/>
                      <a:pt x="22" y="117"/>
                    </a:cubicBezTo>
                    <a:cubicBezTo>
                      <a:pt x="20" y="112"/>
                      <a:pt x="20" y="112"/>
                      <a:pt x="20" y="112"/>
                    </a:cubicBezTo>
                    <a:cubicBezTo>
                      <a:pt x="20" y="112"/>
                      <a:pt x="9" y="105"/>
                      <a:pt x="8" y="105"/>
                    </a:cubicBezTo>
                    <a:cubicBezTo>
                      <a:pt x="7" y="105"/>
                      <a:pt x="1" y="104"/>
                      <a:pt x="1" y="104"/>
                    </a:cubicBezTo>
                    <a:cubicBezTo>
                      <a:pt x="0" y="101"/>
                      <a:pt x="0" y="101"/>
                      <a:pt x="0" y="101"/>
                    </a:cubicBezTo>
                    <a:cubicBezTo>
                      <a:pt x="7" y="92"/>
                      <a:pt x="7" y="92"/>
                      <a:pt x="7" y="92"/>
                    </a:cubicBezTo>
                    <a:cubicBezTo>
                      <a:pt x="15" y="88"/>
                      <a:pt x="15" y="88"/>
                      <a:pt x="15" y="88"/>
                    </a:cubicBezTo>
                    <a:cubicBezTo>
                      <a:pt x="21" y="83"/>
                      <a:pt x="21" y="83"/>
                      <a:pt x="21" y="83"/>
                    </a:cubicBezTo>
                    <a:cubicBezTo>
                      <a:pt x="26" y="74"/>
                      <a:pt x="26" y="74"/>
                      <a:pt x="26" y="74"/>
                    </a:cubicBezTo>
                    <a:cubicBezTo>
                      <a:pt x="33" y="63"/>
                      <a:pt x="33" y="63"/>
                      <a:pt x="33" y="63"/>
                    </a:cubicBezTo>
                    <a:cubicBezTo>
                      <a:pt x="39" y="55"/>
                      <a:pt x="39" y="55"/>
                      <a:pt x="39" y="55"/>
                    </a:cubicBezTo>
                    <a:cubicBezTo>
                      <a:pt x="44" y="47"/>
                      <a:pt x="44" y="47"/>
                      <a:pt x="44" y="47"/>
                    </a:cubicBezTo>
                    <a:cubicBezTo>
                      <a:pt x="45" y="42"/>
                      <a:pt x="45" y="42"/>
                      <a:pt x="45" y="42"/>
                    </a:cubicBezTo>
                    <a:cubicBezTo>
                      <a:pt x="47" y="38"/>
                      <a:pt x="47" y="38"/>
                      <a:pt x="47" y="38"/>
                    </a:cubicBezTo>
                    <a:cubicBezTo>
                      <a:pt x="48" y="33"/>
                      <a:pt x="48" y="33"/>
                      <a:pt x="48" y="33"/>
                    </a:cubicBezTo>
                    <a:cubicBezTo>
                      <a:pt x="48" y="33"/>
                      <a:pt x="49" y="30"/>
                      <a:pt x="49" y="30"/>
                    </a:cubicBezTo>
                    <a:cubicBezTo>
                      <a:pt x="50" y="29"/>
                      <a:pt x="53" y="24"/>
                      <a:pt x="53" y="24"/>
                    </a:cubicBezTo>
                    <a:cubicBezTo>
                      <a:pt x="53" y="24"/>
                      <a:pt x="54" y="16"/>
                      <a:pt x="54" y="16"/>
                    </a:cubicBezTo>
                    <a:cubicBezTo>
                      <a:pt x="54" y="15"/>
                      <a:pt x="55" y="10"/>
                      <a:pt x="55" y="9"/>
                    </a:cubicBezTo>
                    <a:cubicBezTo>
                      <a:pt x="55" y="8"/>
                      <a:pt x="58" y="1"/>
                      <a:pt x="58" y="1"/>
                    </a:cubicBezTo>
                    <a:lnTo>
                      <a:pt x="59" y="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68" name="Freeform 27"/>
              <p:cNvSpPr>
                <a:spLocks/>
              </p:cNvSpPr>
              <p:nvPr/>
            </p:nvSpPr>
            <p:spPr bwMode="auto">
              <a:xfrm>
                <a:off x="9866313" y="2460625"/>
                <a:ext cx="871537" cy="950913"/>
              </a:xfrm>
              <a:custGeom>
                <a:avLst/>
                <a:gdLst>
                  <a:gd name="T0" fmla="*/ 4 w 232"/>
                  <a:gd name="T1" fmla="*/ 58 h 253"/>
                  <a:gd name="T2" fmla="*/ 17 w 232"/>
                  <a:gd name="T3" fmla="*/ 47 h 253"/>
                  <a:gd name="T4" fmla="*/ 27 w 232"/>
                  <a:gd name="T5" fmla="*/ 56 h 253"/>
                  <a:gd name="T6" fmla="*/ 41 w 232"/>
                  <a:gd name="T7" fmla="*/ 60 h 253"/>
                  <a:gd name="T8" fmla="*/ 58 w 232"/>
                  <a:gd name="T9" fmla="*/ 55 h 253"/>
                  <a:gd name="T10" fmla="*/ 72 w 232"/>
                  <a:gd name="T11" fmla="*/ 39 h 253"/>
                  <a:gd name="T12" fmla="*/ 73 w 232"/>
                  <a:gd name="T13" fmla="*/ 28 h 253"/>
                  <a:gd name="T14" fmla="*/ 79 w 232"/>
                  <a:gd name="T15" fmla="*/ 19 h 253"/>
                  <a:gd name="T16" fmla="*/ 92 w 232"/>
                  <a:gd name="T17" fmla="*/ 24 h 253"/>
                  <a:gd name="T18" fmla="*/ 111 w 232"/>
                  <a:gd name="T19" fmla="*/ 20 h 253"/>
                  <a:gd name="T20" fmla="*/ 129 w 232"/>
                  <a:gd name="T21" fmla="*/ 9 h 253"/>
                  <a:gd name="T22" fmla="*/ 143 w 232"/>
                  <a:gd name="T23" fmla="*/ 5 h 253"/>
                  <a:gd name="T24" fmla="*/ 146 w 232"/>
                  <a:gd name="T25" fmla="*/ 19 h 253"/>
                  <a:gd name="T26" fmla="*/ 163 w 232"/>
                  <a:gd name="T27" fmla="*/ 18 h 253"/>
                  <a:gd name="T28" fmla="*/ 177 w 232"/>
                  <a:gd name="T29" fmla="*/ 5 h 253"/>
                  <a:gd name="T30" fmla="*/ 188 w 232"/>
                  <a:gd name="T31" fmla="*/ 0 h 253"/>
                  <a:gd name="T32" fmla="*/ 200 w 232"/>
                  <a:gd name="T33" fmla="*/ 5 h 253"/>
                  <a:gd name="T34" fmla="*/ 213 w 232"/>
                  <a:gd name="T35" fmla="*/ 15 h 253"/>
                  <a:gd name="T36" fmla="*/ 218 w 232"/>
                  <a:gd name="T37" fmla="*/ 29 h 253"/>
                  <a:gd name="T38" fmla="*/ 224 w 232"/>
                  <a:gd name="T39" fmla="*/ 37 h 253"/>
                  <a:gd name="T40" fmla="*/ 216 w 232"/>
                  <a:gd name="T41" fmla="*/ 55 h 253"/>
                  <a:gd name="T42" fmla="*/ 219 w 232"/>
                  <a:gd name="T43" fmla="*/ 69 h 253"/>
                  <a:gd name="T44" fmla="*/ 232 w 232"/>
                  <a:gd name="T45" fmla="*/ 81 h 253"/>
                  <a:gd name="T46" fmla="*/ 216 w 232"/>
                  <a:gd name="T47" fmla="*/ 104 h 253"/>
                  <a:gd name="T48" fmla="*/ 206 w 232"/>
                  <a:gd name="T49" fmla="*/ 105 h 253"/>
                  <a:gd name="T50" fmla="*/ 195 w 232"/>
                  <a:gd name="T51" fmla="*/ 110 h 253"/>
                  <a:gd name="T52" fmla="*/ 193 w 232"/>
                  <a:gd name="T53" fmla="*/ 125 h 253"/>
                  <a:gd name="T54" fmla="*/ 191 w 232"/>
                  <a:gd name="T55" fmla="*/ 145 h 253"/>
                  <a:gd name="T56" fmla="*/ 191 w 232"/>
                  <a:gd name="T57" fmla="*/ 156 h 253"/>
                  <a:gd name="T58" fmla="*/ 192 w 232"/>
                  <a:gd name="T59" fmla="*/ 184 h 253"/>
                  <a:gd name="T60" fmla="*/ 193 w 232"/>
                  <a:gd name="T61" fmla="*/ 201 h 253"/>
                  <a:gd name="T62" fmla="*/ 188 w 232"/>
                  <a:gd name="T63" fmla="*/ 221 h 253"/>
                  <a:gd name="T64" fmla="*/ 187 w 232"/>
                  <a:gd name="T65" fmla="*/ 235 h 253"/>
                  <a:gd name="T66" fmla="*/ 175 w 232"/>
                  <a:gd name="T67" fmla="*/ 252 h 253"/>
                  <a:gd name="T68" fmla="*/ 164 w 232"/>
                  <a:gd name="T69" fmla="*/ 246 h 253"/>
                  <a:gd name="T70" fmla="*/ 157 w 232"/>
                  <a:gd name="T71" fmla="*/ 234 h 253"/>
                  <a:gd name="T72" fmla="*/ 161 w 232"/>
                  <a:gd name="T73" fmla="*/ 220 h 253"/>
                  <a:gd name="T74" fmla="*/ 172 w 232"/>
                  <a:gd name="T75" fmla="*/ 203 h 253"/>
                  <a:gd name="T76" fmla="*/ 157 w 232"/>
                  <a:gd name="T77" fmla="*/ 188 h 253"/>
                  <a:gd name="T78" fmla="*/ 137 w 232"/>
                  <a:gd name="T79" fmla="*/ 185 h 253"/>
                  <a:gd name="T80" fmla="*/ 127 w 232"/>
                  <a:gd name="T81" fmla="*/ 174 h 253"/>
                  <a:gd name="T82" fmla="*/ 111 w 232"/>
                  <a:gd name="T83" fmla="*/ 169 h 253"/>
                  <a:gd name="T84" fmla="*/ 92 w 232"/>
                  <a:gd name="T85" fmla="*/ 159 h 253"/>
                  <a:gd name="T86" fmla="*/ 77 w 232"/>
                  <a:gd name="T87" fmla="*/ 159 h 253"/>
                  <a:gd name="T88" fmla="*/ 69 w 232"/>
                  <a:gd name="T89" fmla="*/ 151 h 253"/>
                  <a:gd name="T90" fmla="*/ 54 w 232"/>
                  <a:gd name="T91" fmla="*/ 147 h 253"/>
                  <a:gd name="T92" fmla="*/ 31 w 232"/>
                  <a:gd name="T93" fmla="*/ 158 h 253"/>
                  <a:gd name="T94" fmla="*/ 13 w 232"/>
                  <a:gd name="T95" fmla="*/ 170 h 253"/>
                  <a:gd name="T96" fmla="*/ 9 w 232"/>
                  <a:gd name="T97" fmla="*/ 148 h 253"/>
                  <a:gd name="T98" fmla="*/ 6 w 232"/>
                  <a:gd name="T99" fmla="*/ 129 h 253"/>
                  <a:gd name="T100" fmla="*/ 5 w 232"/>
                  <a:gd name="T101" fmla="*/ 104 h 253"/>
                  <a:gd name="T102" fmla="*/ 8 w 232"/>
                  <a:gd name="T103" fmla="*/ 84 h 2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32" h="253">
                    <a:moveTo>
                      <a:pt x="0" y="73"/>
                    </a:moveTo>
                    <a:cubicBezTo>
                      <a:pt x="0" y="65"/>
                      <a:pt x="0" y="65"/>
                      <a:pt x="0" y="65"/>
                    </a:cubicBezTo>
                    <a:cubicBezTo>
                      <a:pt x="4" y="58"/>
                      <a:pt x="4" y="58"/>
                      <a:pt x="4" y="58"/>
                    </a:cubicBezTo>
                    <a:cubicBezTo>
                      <a:pt x="9" y="55"/>
                      <a:pt x="9" y="55"/>
                      <a:pt x="9" y="55"/>
                    </a:cubicBezTo>
                    <a:cubicBezTo>
                      <a:pt x="12" y="52"/>
                      <a:pt x="12" y="52"/>
                      <a:pt x="12" y="52"/>
                    </a:cubicBezTo>
                    <a:cubicBezTo>
                      <a:pt x="17" y="47"/>
                      <a:pt x="17" y="47"/>
                      <a:pt x="17" y="47"/>
                    </a:cubicBezTo>
                    <a:cubicBezTo>
                      <a:pt x="21" y="48"/>
                      <a:pt x="21" y="48"/>
                      <a:pt x="21" y="48"/>
                    </a:cubicBezTo>
                    <a:cubicBezTo>
                      <a:pt x="24" y="52"/>
                      <a:pt x="24" y="52"/>
                      <a:pt x="24" y="52"/>
                    </a:cubicBezTo>
                    <a:cubicBezTo>
                      <a:pt x="27" y="56"/>
                      <a:pt x="27" y="56"/>
                      <a:pt x="27" y="56"/>
                    </a:cubicBezTo>
                    <a:cubicBezTo>
                      <a:pt x="31" y="58"/>
                      <a:pt x="31" y="58"/>
                      <a:pt x="31" y="58"/>
                    </a:cubicBezTo>
                    <a:cubicBezTo>
                      <a:pt x="37" y="61"/>
                      <a:pt x="37" y="61"/>
                      <a:pt x="37" y="61"/>
                    </a:cubicBezTo>
                    <a:cubicBezTo>
                      <a:pt x="41" y="60"/>
                      <a:pt x="41" y="60"/>
                      <a:pt x="41" y="60"/>
                    </a:cubicBezTo>
                    <a:cubicBezTo>
                      <a:pt x="47" y="57"/>
                      <a:pt x="47" y="57"/>
                      <a:pt x="47" y="57"/>
                    </a:cubicBezTo>
                    <a:cubicBezTo>
                      <a:pt x="51" y="55"/>
                      <a:pt x="51" y="55"/>
                      <a:pt x="51" y="55"/>
                    </a:cubicBezTo>
                    <a:cubicBezTo>
                      <a:pt x="58" y="55"/>
                      <a:pt x="58" y="55"/>
                      <a:pt x="58" y="55"/>
                    </a:cubicBezTo>
                    <a:cubicBezTo>
                      <a:pt x="61" y="51"/>
                      <a:pt x="61" y="51"/>
                      <a:pt x="61" y="51"/>
                    </a:cubicBezTo>
                    <a:cubicBezTo>
                      <a:pt x="68" y="46"/>
                      <a:pt x="68" y="46"/>
                      <a:pt x="68" y="46"/>
                    </a:cubicBezTo>
                    <a:cubicBezTo>
                      <a:pt x="72" y="39"/>
                      <a:pt x="72" y="39"/>
                      <a:pt x="72" y="39"/>
                    </a:cubicBezTo>
                    <a:cubicBezTo>
                      <a:pt x="74" y="35"/>
                      <a:pt x="74" y="35"/>
                      <a:pt x="74" y="35"/>
                    </a:cubicBezTo>
                    <a:cubicBezTo>
                      <a:pt x="74" y="30"/>
                      <a:pt x="74" y="30"/>
                      <a:pt x="74" y="30"/>
                    </a:cubicBezTo>
                    <a:cubicBezTo>
                      <a:pt x="73" y="28"/>
                      <a:pt x="73" y="28"/>
                      <a:pt x="73" y="28"/>
                    </a:cubicBezTo>
                    <a:cubicBezTo>
                      <a:pt x="72" y="22"/>
                      <a:pt x="72" y="22"/>
                      <a:pt x="72" y="22"/>
                    </a:cubicBezTo>
                    <a:cubicBezTo>
                      <a:pt x="75" y="19"/>
                      <a:pt x="75" y="19"/>
                      <a:pt x="75" y="19"/>
                    </a:cubicBezTo>
                    <a:cubicBezTo>
                      <a:pt x="79" y="19"/>
                      <a:pt x="79" y="19"/>
                      <a:pt x="79" y="19"/>
                    </a:cubicBezTo>
                    <a:cubicBezTo>
                      <a:pt x="82" y="21"/>
                      <a:pt x="82" y="21"/>
                      <a:pt x="82" y="21"/>
                    </a:cubicBezTo>
                    <a:cubicBezTo>
                      <a:pt x="82" y="21"/>
                      <a:pt x="87" y="21"/>
                      <a:pt x="89" y="21"/>
                    </a:cubicBezTo>
                    <a:cubicBezTo>
                      <a:pt x="91" y="21"/>
                      <a:pt x="92" y="24"/>
                      <a:pt x="92" y="24"/>
                    </a:cubicBezTo>
                    <a:cubicBezTo>
                      <a:pt x="99" y="24"/>
                      <a:pt x="99" y="24"/>
                      <a:pt x="99" y="24"/>
                    </a:cubicBezTo>
                    <a:cubicBezTo>
                      <a:pt x="104" y="22"/>
                      <a:pt x="104" y="22"/>
                      <a:pt x="104" y="22"/>
                    </a:cubicBezTo>
                    <a:cubicBezTo>
                      <a:pt x="111" y="20"/>
                      <a:pt x="111" y="20"/>
                      <a:pt x="111" y="20"/>
                    </a:cubicBezTo>
                    <a:cubicBezTo>
                      <a:pt x="119" y="18"/>
                      <a:pt x="119" y="18"/>
                      <a:pt x="119" y="18"/>
                    </a:cubicBezTo>
                    <a:cubicBezTo>
                      <a:pt x="125" y="15"/>
                      <a:pt x="125" y="15"/>
                      <a:pt x="125" y="15"/>
                    </a:cubicBezTo>
                    <a:cubicBezTo>
                      <a:pt x="129" y="9"/>
                      <a:pt x="129" y="9"/>
                      <a:pt x="129" y="9"/>
                    </a:cubicBezTo>
                    <a:cubicBezTo>
                      <a:pt x="133" y="6"/>
                      <a:pt x="133" y="6"/>
                      <a:pt x="133" y="6"/>
                    </a:cubicBezTo>
                    <a:cubicBezTo>
                      <a:pt x="139" y="3"/>
                      <a:pt x="139" y="3"/>
                      <a:pt x="139" y="3"/>
                    </a:cubicBezTo>
                    <a:cubicBezTo>
                      <a:pt x="143" y="5"/>
                      <a:pt x="143" y="5"/>
                      <a:pt x="143" y="5"/>
                    </a:cubicBezTo>
                    <a:cubicBezTo>
                      <a:pt x="144" y="8"/>
                      <a:pt x="144" y="8"/>
                      <a:pt x="144" y="8"/>
                    </a:cubicBezTo>
                    <a:cubicBezTo>
                      <a:pt x="145" y="12"/>
                      <a:pt x="145" y="12"/>
                      <a:pt x="145" y="12"/>
                    </a:cubicBezTo>
                    <a:cubicBezTo>
                      <a:pt x="146" y="19"/>
                      <a:pt x="146" y="19"/>
                      <a:pt x="146" y="19"/>
                    </a:cubicBezTo>
                    <a:cubicBezTo>
                      <a:pt x="150" y="22"/>
                      <a:pt x="150" y="22"/>
                      <a:pt x="150" y="22"/>
                    </a:cubicBezTo>
                    <a:cubicBezTo>
                      <a:pt x="155" y="23"/>
                      <a:pt x="155" y="23"/>
                      <a:pt x="155" y="23"/>
                    </a:cubicBezTo>
                    <a:cubicBezTo>
                      <a:pt x="163" y="18"/>
                      <a:pt x="163" y="18"/>
                      <a:pt x="163" y="18"/>
                    </a:cubicBezTo>
                    <a:cubicBezTo>
                      <a:pt x="168" y="12"/>
                      <a:pt x="168" y="12"/>
                      <a:pt x="168" y="12"/>
                    </a:cubicBezTo>
                    <a:cubicBezTo>
                      <a:pt x="174" y="11"/>
                      <a:pt x="174" y="11"/>
                      <a:pt x="174" y="11"/>
                    </a:cubicBezTo>
                    <a:cubicBezTo>
                      <a:pt x="177" y="5"/>
                      <a:pt x="177" y="5"/>
                      <a:pt x="177" y="5"/>
                    </a:cubicBezTo>
                    <a:cubicBezTo>
                      <a:pt x="181" y="2"/>
                      <a:pt x="181" y="2"/>
                      <a:pt x="181" y="2"/>
                    </a:cubicBezTo>
                    <a:cubicBezTo>
                      <a:pt x="185" y="0"/>
                      <a:pt x="185" y="0"/>
                      <a:pt x="185" y="0"/>
                    </a:cubicBezTo>
                    <a:cubicBezTo>
                      <a:pt x="188" y="0"/>
                      <a:pt x="188" y="0"/>
                      <a:pt x="188" y="0"/>
                    </a:cubicBezTo>
                    <a:cubicBezTo>
                      <a:pt x="191" y="2"/>
                      <a:pt x="191" y="2"/>
                      <a:pt x="191" y="2"/>
                    </a:cubicBezTo>
                    <a:cubicBezTo>
                      <a:pt x="196" y="3"/>
                      <a:pt x="196" y="3"/>
                      <a:pt x="196" y="3"/>
                    </a:cubicBezTo>
                    <a:cubicBezTo>
                      <a:pt x="200" y="5"/>
                      <a:pt x="200" y="5"/>
                      <a:pt x="200" y="5"/>
                    </a:cubicBezTo>
                    <a:cubicBezTo>
                      <a:pt x="206" y="9"/>
                      <a:pt x="206" y="9"/>
                      <a:pt x="206" y="9"/>
                    </a:cubicBezTo>
                    <a:cubicBezTo>
                      <a:pt x="209" y="12"/>
                      <a:pt x="209" y="12"/>
                      <a:pt x="209" y="12"/>
                    </a:cubicBezTo>
                    <a:cubicBezTo>
                      <a:pt x="213" y="15"/>
                      <a:pt x="213" y="15"/>
                      <a:pt x="213" y="15"/>
                    </a:cubicBezTo>
                    <a:cubicBezTo>
                      <a:pt x="217" y="18"/>
                      <a:pt x="217" y="18"/>
                      <a:pt x="217" y="18"/>
                    </a:cubicBezTo>
                    <a:cubicBezTo>
                      <a:pt x="219" y="24"/>
                      <a:pt x="219" y="24"/>
                      <a:pt x="219" y="24"/>
                    </a:cubicBezTo>
                    <a:cubicBezTo>
                      <a:pt x="218" y="29"/>
                      <a:pt x="218" y="29"/>
                      <a:pt x="218" y="29"/>
                    </a:cubicBezTo>
                    <a:cubicBezTo>
                      <a:pt x="219" y="32"/>
                      <a:pt x="219" y="32"/>
                      <a:pt x="219" y="32"/>
                    </a:cubicBezTo>
                    <a:cubicBezTo>
                      <a:pt x="224" y="34"/>
                      <a:pt x="224" y="34"/>
                      <a:pt x="224" y="34"/>
                    </a:cubicBezTo>
                    <a:cubicBezTo>
                      <a:pt x="224" y="37"/>
                      <a:pt x="224" y="37"/>
                      <a:pt x="224" y="37"/>
                    </a:cubicBezTo>
                    <a:cubicBezTo>
                      <a:pt x="223" y="51"/>
                      <a:pt x="223" y="51"/>
                      <a:pt x="223" y="51"/>
                    </a:cubicBezTo>
                    <a:cubicBezTo>
                      <a:pt x="219" y="53"/>
                      <a:pt x="219" y="53"/>
                      <a:pt x="219" y="53"/>
                    </a:cubicBezTo>
                    <a:cubicBezTo>
                      <a:pt x="216" y="55"/>
                      <a:pt x="216" y="55"/>
                      <a:pt x="216" y="55"/>
                    </a:cubicBezTo>
                    <a:cubicBezTo>
                      <a:pt x="216" y="61"/>
                      <a:pt x="216" y="61"/>
                      <a:pt x="216" y="61"/>
                    </a:cubicBezTo>
                    <a:cubicBezTo>
                      <a:pt x="216" y="64"/>
                      <a:pt x="216" y="64"/>
                      <a:pt x="216" y="64"/>
                    </a:cubicBezTo>
                    <a:cubicBezTo>
                      <a:pt x="219" y="69"/>
                      <a:pt x="219" y="69"/>
                      <a:pt x="219" y="69"/>
                    </a:cubicBezTo>
                    <a:cubicBezTo>
                      <a:pt x="222" y="74"/>
                      <a:pt x="222" y="74"/>
                      <a:pt x="222" y="74"/>
                    </a:cubicBezTo>
                    <a:cubicBezTo>
                      <a:pt x="227" y="79"/>
                      <a:pt x="227" y="79"/>
                      <a:pt x="227" y="79"/>
                    </a:cubicBezTo>
                    <a:cubicBezTo>
                      <a:pt x="232" y="81"/>
                      <a:pt x="232" y="81"/>
                      <a:pt x="232" y="81"/>
                    </a:cubicBezTo>
                    <a:cubicBezTo>
                      <a:pt x="230" y="89"/>
                      <a:pt x="230" y="89"/>
                      <a:pt x="230" y="89"/>
                    </a:cubicBezTo>
                    <a:cubicBezTo>
                      <a:pt x="223" y="97"/>
                      <a:pt x="223" y="97"/>
                      <a:pt x="223" y="97"/>
                    </a:cubicBezTo>
                    <a:cubicBezTo>
                      <a:pt x="216" y="104"/>
                      <a:pt x="216" y="104"/>
                      <a:pt x="216" y="104"/>
                    </a:cubicBezTo>
                    <a:cubicBezTo>
                      <a:pt x="211" y="110"/>
                      <a:pt x="211" y="110"/>
                      <a:pt x="211" y="110"/>
                    </a:cubicBezTo>
                    <a:cubicBezTo>
                      <a:pt x="211" y="108"/>
                      <a:pt x="211" y="108"/>
                      <a:pt x="211" y="108"/>
                    </a:cubicBezTo>
                    <a:cubicBezTo>
                      <a:pt x="206" y="105"/>
                      <a:pt x="206" y="105"/>
                      <a:pt x="206" y="105"/>
                    </a:cubicBezTo>
                    <a:cubicBezTo>
                      <a:pt x="201" y="104"/>
                      <a:pt x="201" y="104"/>
                      <a:pt x="201" y="104"/>
                    </a:cubicBezTo>
                    <a:cubicBezTo>
                      <a:pt x="196" y="106"/>
                      <a:pt x="196" y="106"/>
                      <a:pt x="196" y="106"/>
                    </a:cubicBezTo>
                    <a:cubicBezTo>
                      <a:pt x="196" y="106"/>
                      <a:pt x="195" y="109"/>
                      <a:pt x="195" y="110"/>
                    </a:cubicBezTo>
                    <a:cubicBezTo>
                      <a:pt x="195" y="111"/>
                      <a:pt x="195" y="114"/>
                      <a:pt x="195" y="114"/>
                    </a:cubicBezTo>
                    <a:cubicBezTo>
                      <a:pt x="195" y="120"/>
                      <a:pt x="195" y="120"/>
                      <a:pt x="195" y="120"/>
                    </a:cubicBezTo>
                    <a:cubicBezTo>
                      <a:pt x="193" y="125"/>
                      <a:pt x="193" y="125"/>
                      <a:pt x="193" y="125"/>
                    </a:cubicBezTo>
                    <a:cubicBezTo>
                      <a:pt x="189" y="131"/>
                      <a:pt x="189" y="131"/>
                      <a:pt x="189" y="131"/>
                    </a:cubicBezTo>
                    <a:cubicBezTo>
                      <a:pt x="190" y="140"/>
                      <a:pt x="190" y="140"/>
                      <a:pt x="190" y="140"/>
                    </a:cubicBezTo>
                    <a:cubicBezTo>
                      <a:pt x="191" y="145"/>
                      <a:pt x="191" y="145"/>
                      <a:pt x="191" y="145"/>
                    </a:cubicBezTo>
                    <a:cubicBezTo>
                      <a:pt x="193" y="149"/>
                      <a:pt x="193" y="149"/>
                      <a:pt x="193" y="149"/>
                    </a:cubicBezTo>
                    <a:cubicBezTo>
                      <a:pt x="192" y="153"/>
                      <a:pt x="192" y="153"/>
                      <a:pt x="192" y="153"/>
                    </a:cubicBezTo>
                    <a:cubicBezTo>
                      <a:pt x="191" y="156"/>
                      <a:pt x="191" y="156"/>
                      <a:pt x="191" y="156"/>
                    </a:cubicBezTo>
                    <a:cubicBezTo>
                      <a:pt x="192" y="169"/>
                      <a:pt x="192" y="169"/>
                      <a:pt x="192" y="169"/>
                    </a:cubicBezTo>
                    <a:cubicBezTo>
                      <a:pt x="193" y="179"/>
                      <a:pt x="193" y="179"/>
                      <a:pt x="193" y="179"/>
                    </a:cubicBezTo>
                    <a:cubicBezTo>
                      <a:pt x="192" y="184"/>
                      <a:pt x="192" y="184"/>
                      <a:pt x="192" y="184"/>
                    </a:cubicBezTo>
                    <a:cubicBezTo>
                      <a:pt x="194" y="188"/>
                      <a:pt x="194" y="188"/>
                      <a:pt x="194" y="188"/>
                    </a:cubicBezTo>
                    <a:cubicBezTo>
                      <a:pt x="194" y="193"/>
                      <a:pt x="194" y="193"/>
                      <a:pt x="194" y="193"/>
                    </a:cubicBezTo>
                    <a:cubicBezTo>
                      <a:pt x="193" y="201"/>
                      <a:pt x="193" y="201"/>
                      <a:pt x="193" y="201"/>
                    </a:cubicBezTo>
                    <a:cubicBezTo>
                      <a:pt x="191" y="207"/>
                      <a:pt x="191" y="207"/>
                      <a:pt x="191" y="207"/>
                    </a:cubicBezTo>
                    <a:cubicBezTo>
                      <a:pt x="190" y="214"/>
                      <a:pt x="190" y="214"/>
                      <a:pt x="190" y="214"/>
                    </a:cubicBezTo>
                    <a:cubicBezTo>
                      <a:pt x="188" y="221"/>
                      <a:pt x="188" y="221"/>
                      <a:pt x="188" y="221"/>
                    </a:cubicBezTo>
                    <a:cubicBezTo>
                      <a:pt x="186" y="225"/>
                      <a:pt x="186" y="225"/>
                      <a:pt x="186" y="225"/>
                    </a:cubicBezTo>
                    <a:cubicBezTo>
                      <a:pt x="186" y="233"/>
                      <a:pt x="186" y="233"/>
                      <a:pt x="186" y="233"/>
                    </a:cubicBezTo>
                    <a:cubicBezTo>
                      <a:pt x="187" y="235"/>
                      <a:pt x="187" y="235"/>
                      <a:pt x="187" y="235"/>
                    </a:cubicBezTo>
                    <a:cubicBezTo>
                      <a:pt x="187" y="238"/>
                      <a:pt x="187" y="238"/>
                      <a:pt x="187" y="238"/>
                    </a:cubicBezTo>
                    <a:cubicBezTo>
                      <a:pt x="181" y="245"/>
                      <a:pt x="181" y="245"/>
                      <a:pt x="181" y="245"/>
                    </a:cubicBezTo>
                    <a:cubicBezTo>
                      <a:pt x="175" y="252"/>
                      <a:pt x="175" y="252"/>
                      <a:pt x="175" y="252"/>
                    </a:cubicBezTo>
                    <a:cubicBezTo>
                      <a:pt x="171" y="253"/>
                      <a:pt x="171" y="253"/>
                      <a:pt x="171" y="253"/>
                    </a:cubicBezTo>
                    <a:cubicBezTo>
                      <a:pt x="167" y="250"/>
                      <a:pt x="167" y="250"/>
                      <a:pt x="167" y="250"/>
                    </a:cubicBezTo>
                    <a:cubicBezTo>
                      <a:pt x="164" y="246"/>
                      <a:pt x="164" y="246"/>
                      <a:pt x="164" y="246"/>
                    </a:cubicBezTo>
                    <a:cubicBezTo>
                      <a:pt x="163" y="241"/>
                      <a:pt x="163" y="241"/>
                      <a:pt x="163" y="241"/>
                    </a:cubicBezTo>
                    <a:cubicBezTo>
                      <a:pt x="159" y="238"/>
                      <a:pt x="159" y="238"/>
                      <a:pt x="159" y="238"/>
                    </a:cubicBezTo>
                    <a:cubicBezTo>
                      <a:pt x="157" y="234"/>
                      <a:pt x="157" y="234"/>
                      <a:pt x="157" y="234"/>
                    </a:cubicBezTo>
                    <a:cubicBezTo>
                      <a:pt x="156" y="229"/>
                      <a:pt x="156" y="229"/>
                      <a:pt x="156" y="229"/>
                    </a:cubicBezTo>
                    <a:cubicBezTo>
                      <a:pt x="157" y="225"/>
                      <a:pt x="157" y="225"/>
                      <a:pt x="157" y="225"/>
                    </a:cubicBezTo>
                    <a:cubicBezTo>
                      <a:pt x="161" y="220"/>
                      <a:pt x="161" y="220"/>
                      <a:pt x="161" y="220"/>
                    </a:cubicBezTo>
                    <a:cubicBezTo>
                      <a:pt x="164" y="214"/>
                      <a:pt x="164" y="214"/>
                      <a:pt x="164" y="214"/>
                    </a:cubicBezTo>
                    <a:cubicBezTo>
                      <a:pt x="169" y="209"/>
                      <a:pt x="169" y="209"/>
                      <a:pt x="169" y="209"/>
                    </a:cubicBezTo>
                    <a:cubicBezTo>
                      <a:pt x="172" y="203"/>
                      <a:pt x="172" y="203"/>
                      <a:pt x="172" y="203"/>
                    </a:cubicBezTo>
                    <a:cubicBezTo>
                      <a:pt x="172" y="196"/>
                      <a:pt x="172" y="196"/>
                      <a:pt x="172" y="196"/>
                    </a:cubicBezTo>
                    <a:cubicBezTo>
                      <a:pt x="164" y="190"/>
                      <a:pt x="164" y="190"/>
                      <a:pt x="164" y="190"/>
                    </a:cubicBezTo>
                    <a:cubicBezTo>
                      <a:pt x="157" y="188"/>
                      <a:pt x="157" y="188"/>
                      <a:pt x="157" y="188"/>
                    </a:cubicBezTo>
                    <a:cubicBezTo>
                      <a:pt x="151" y="185"/>
                      <a:pt x="151" y="185"/>
                      <a:pt x="151" y="185"/>
                    </a:cubicBezTo>
                    <a:cubicBezTo>
                      <a:pt x="144" y="185"/>
                      <a:pt x="144" y="185"/>
                      <a:pt x="144" y="185"/>
                    </a:cubicBezTo>
                    <a:cubicBezTo>
                      <a:pt x="137" y="185"/>
                      <a:pt x="137" y="185"/>
                      <a:pt x="137" y="185"/>
                    </a:cubicBezTo>
                    <a:cubicBezTo>
                      <a:pt x="134" y="183"/>
                      <a:pt x="134" y="183"/>
                      <a:pt x="134" y="183"/>
                    </a:cubicBezTo>
                    <a:cubicBezTo>
                      <a:pt x="133" y="179"/>
                      <a:pt x="133" y="179"/>
                      <a:pt x="133" y="179"/>
                    </a:cubicBezTo>
                    <a:cubicBezTo>
                      <a:pt x="127" y="174"/>
                      <a:pt x="127" y="174"/>
                      <a:pt x="127" y="174"/>
                    </a:cubicBezTo>
                    <a:cubicBezTo>
                      <a:pt x="123" y="172"/>
                      <a:pt x="123" y="172"/>
                      <a:pt x="123" y="172"/>
                    </a:cubicBezTo>
                    <a:cubicBezTo>
                      <a:pt x="123" y="172"/>
                      <a:pt x="118" y="171"/>
                      <a:pt x="116" y="171"/>
                    </a:cubicBezTo>
                    <a:cubicBezTo>
                      <a:pt x="114" y="171"/>
                      <a:pt x="111" y="169"/>
                      <a:pt x="111" y="169"/>
                    </a:cubicBezTo>
                    <a:cubicBezTo>
                      <a:pt x="104" y="167"/>
                      <a:pt x="104" y="167"/>
                      <a:pt x="104" y="167"/>
                    </a:cubicBezTo>
                    <a:cubicBezTo>
                      <a:pt x="98" y="162"/>
                      <a:pt x="98" y="162"/>
                      <a:pt x="98" y="162"/>
                    </a:cubicBezTo>
                    <a:cubicBezTo>
                      <a:pt x="92" y="159"/>
                      <a:pt x="92" y="159"/>
                      <a:pt x="92" y="159"/>
                    </a:cubicBezTo>
                    <a:cubicBezTo>
                      <a:pt x="89" y="158"/>
                      <a:pt x="89" y="158"/>
                      <a:pt x="89" y="158"/>
                    </a:cubicBezTo>
                    <a:cubicBezTo>
                      <a:pt x="82" y="158"/>
                      <a:pt x="82" y="158"/>
                      <a:pt x="82" y="158"/>
                    </a:cubicBezTo>
                    <a:cubicBezTo>
                      <a:pt x="77" y="159"/>
                      <a:pt x="77" y="159"/>
                      <a:pt x="77" y="159"/>
                    </a:cubicBezTo>
                    <a:cubicBezTo>
                      <a:pt x="73" y="160"/>
                      <a:pt x="73" y="160"/>
                      <a:pt x="73" y="160"/>
                    </a:cubicBezTo>
                    <a:cubicBezTo>
                      <a:pt x="71" y="156"/>
                      <a:pt x="71" y="156"/>
                      <a:pt x="71" y="156"/>
                    </a:cubicBezTo>
                    <a:cubicBezTo>
                      <a:pt x="69" y="151"/>
                      <a:pt x="69" y="151"/>
                      <a:pt x="69" y="151"/>
                    </a:cubicBezTo>
                    <a:cubicBezTo>
                      <a:pt x="67" y="148"/>
                      <a:pt x="67" y="148"/>
                      <a:pt x="67" y="148"/>
                    </a:cubicBezTo>
                    <a:cubicBezTo>
                      <a:pt x="58" y="146"/>
                      <a:pt x="58" y="146"/>
                      <a:pt x="58" y="146"/>
                    </a:cubicBezTo>
                    <a:cubicBezTo>
                      <a:pt x="54" y="147"/>
                      <a:pt x="54" y="147"/>
                      <a:pt x="54" y="147"/>
                    </a:cubicBezTo>
                    <a:cubicBezTo>
                      <a:pt x="47" y="149"/>
                      <a:pt x="47" y="149"/>
                      <a:pt x="47" y="149"/>
                    </a:cubicBezTo>
                    <a:cubicBezTo>
                      <a:pt x="40" y="154"/>
                      <a:pt x="40" y="154"/>
                      <a:pt x="40" y="154"/>
                    </a:cubicBezTo>
                    <a:cubicBezTo>
                      <a:pt x="31" y="158"/>
                      <a:pt x="31" y="158"/>
                      <a:pt x="31" y="158"/>
                    </a:cubicBezTo>
                    <a:cubicBezTo>
                      <a:pt x="24" y="163"/>
                      <a:pt x="24" y="163"/>
                      <a:pt x="24" y="163"/>
                    </a:cubicBezTo>
                    <a:cubicBezTo>
                      <a:pt x="18" y="166"/>
                      <a:pt x="18" y="166"/>
                      <a:pt x="18" y="166"/>
                    </a:cubicBezTo>
                    <a:cubicBezTo>
                      <a:pt x="13" y="170"/>
                      <a:pt x="13" y="170"/>
                      <a:pt x="13" y="170"/>
                    </a:cubicBezTo>
                    <a:cubicBezTo>
                      <a:pt x="13" y="163"/>
                      <a:pt x="13" y="163"/>
                      <a:pt x="13" y="163"/>
                    </a:cubicBezTo>
                    <a:cubicBezTo>
                      <a:pt x="13" y="163"/>
                      <a:pt x="14" y="156"/>
                      <a:pt x="13" y="155"/>
                    </a:cubicBezTo>
                    <a:cubicBezTo>
                      <a:pt x="11" y="153"/>
                      <a:pt x="9" y="148"/>
                      <a:pt x="9" y="148"/>
                    </a:cubicBezTo>
                    <a:cubicBezTo>
                      <a:pt x="6" y="142"/>
                      <a:pt x="6" y="142"/>
                      <a:pt x="6" y="142"/>
                    </a:cubicBezTo>
                    <a:cubicBezTo>
                      <a:pt x="5" y="133"/>
                      <a:pt x="5" y="133"/>
                      <a:pt x="5" y="133"/>
                    </a:cubicBezTo>
                    <a:cubicBezTo>
                      <a:pt x="6" y="129"/>
                      <a:pt x="6" y="129"/>
                      <a:pt x="6" y="129"/>
                    </a:cubicBezTo>
                    <a:cubicBezTo>
                      <a:pt x="7" y="120"/>
                      <a:pt x="7" y="120"/>
                      <a:pt x="7" y="120"/>
                    </a:cubicBezTo>
                    <a:cubicBezTo>
                      <a:pt x="7" y="110"/>
                      <a:pt x="7" y="110"/>
                      <a:pt x="7" y="110"/>
                    </a:cubicBezTo>
                    <a:cubicBezTo>
                      <a:pt x="5" y="104"/>
                      <a:pt x="5" y="104"/>
                      <a:pt x="5" y="104"/>
                    </a:cubicBezTo>
                    <a:cubicBezTo>
                      <a:pt x="4" y="95"/>
                      <a:pt x="4" y="95"/>
                      <a:pt x="4" y="95"/>
                    </a:cubicBezTo>
                    <a:cubicBezTo>
                      <a:pt x="6" y="90"/>
                      <a:pt x="6" y="90"/>
                      <a:pt x="6" y="90"/>
                    </a:cubicBezTo>
                    <a:cubicBezTo>
                      <a:pt x="8" y="84"/>
                      <a:pt x="8" y="84"/>
                      <a:pt x="8" y="84"/>
                    </a:cubicBezTo>
                    <a:cubicBezTo>
                      <a:pt x="5" y="76"/>
                      <a:pt x="5" y="76"/>
                      <a:pt x="5" y="76"/>
                    </a:cubicBezTo>
                    <a:lnTo>
                      <a:pt x="0" y="73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69" name="Freeform 28"/>
              <p:cNvSpPr>
                <a:spLocks/>
              </p:cNvSpPr>
              <p:nvPr/>
            </p:nvSpPr>
            <p:spPr bwMode="auto">
              <a:xfrm>
                <a:off x="10696575" y="2551113"/>
                <a:ext cx="134937" cy="187325"/>
              </a:xfrm>
              <a:custGeom>
                <a:avLst/>
                <a:gdLst>
                  <a:gd name="T0" fmla="*/ 10 w 85"/>
                  <a:gd name="T1" fmla="*/ 2 h 118"/>
                  <a:gd name="T2" fmla="*/ 19 w 85"/>
                  <a:gd name="T3" fmla="*/ 9 h 118"/>
                  <a:gd name="T4" fmla="*/ 33 w 85"/>
                  <a:gd name="T5" fmla="*/ 14 h 118"/>
                  <a:gd name="T6" fmla="*/ 47 w 85"/>
                  <a:gd name="T7" fmla="*/ 21 h 118"/>
                  <a:gd name="T8" fmla="*/ 64 w 85"/>
                  <a:gd name="T9" fmla="*/ 31 h 118"/>
                  <a:gd name="T10" fmla="*/ 83 w 85"/>
                  <a:gd name="T11" fmla="*/ 50 h 118"/>
                  <a:gd name="T12" fmla="*/ 85 w 85"/>
                  <a:gd name="T13" fmla="*/ 52 h 118"/>
                  <a:gd name="T14" fmla="*/ 81 w 85"/>
                  <a:gd name="T15" fmla="*/ 61 h 118"/>
                  <a:gd name="T16" fmla="*/ 62 w 85"/>
                  <a:gd name="T17" fmla="*/ 85 h 118"/>
                  <a:gd name="T18" fmla="*/ 50 w 85"/>
                  <a:gd name="T19" fmla="*/ 99 h 118"/>
                  <a:gd name="T20" fmla="*/ 38 w 85"/>
                  <a:gd name="T21" fmla="*/ 116 h 118"/>
                  <a:gd name="T22" fmla="*/ 28 w 85"/>
                  <a:gd name="T23" fmla="*/ 118 h 118"/>
                  <a:gd name="T24" fmla="*/ 17 w 85"/>
                  <a:gd name="T25" fmla="*/ 116 h 118"/>
                  <a:gd name="T26" fmla="*/ 12 w 85"/>
                  <a:gd name="T27" fmla="*/ 109 h 118"/>
                  <a:gd name="T28" fmla="*/ 5 w 85"/>
                  <a:gd name="T29" fmla="*/ 99 h 118"/>
                  <a:gd name="T30" fmla="*/ 0 w 85"/>
                  <a:gd name="T31" fmla="*/ 90 h 118"/>
                  <a:gd name="T32" fmla="*/ 0 w 85"/>
                  <a:gd name="T33" fmla="*/ 80 h 118"/>
                  <a:gd name="T34" fmla="*/ 12 w 85"/>
                  <a:gd name="T35" fmla="*/ 78 h 118"/>
                  <a:gd name="T36" fmla="*/ 17 w 85"/>
                  <a:gd name="T37" fmla="*/ 64 h 118"/>
                  <a:gd name="T38" fmla="*/ 17 w 85"/>
                  <a:gd name="T39" fmla="*/ 43 h 118"/>
                  <a:gd name="T40" fmla="*/ 17 w 85"/>
                  <a:gd name="T41" fmla="*/ 26 h 118"/>
                  <a:gd name="T42" fmla="*/ 12 w 85"/>
                  <a:gd name="T43" fmla="*/ 16 h 118"/>
                  <a:gd name="T44" fmla="*/ 5 w 85"/>
                  <a:gd name="T45" fmla="*/ 9 h 118"/>
                  <a:gd name="T46" fmla="*/ 5 w 85"/>
                  <a:gd name="T47" fmla="*/ 0 h 118"/>
                  <a:gd name="T48" fmla="*/ 10 w 85"/>
                  <a:gd name="T49" fmla="*/ 2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5" h="118">
                    <a:moveTo>
                      <a:pt x="10" y="2"/>
                    </a:moveTo>
                    <a:lnTo>
                      <a:pt x="19" y="9"/>
                    </a:lnTo>
                    <a:lnTo>
                      <a:pt x="33" y="14"/>
                    </a:lnTo>
                    <a:lnTo>
                      <a:pt x="47" y="21"/>
                    </a:lnTo>
                    <a:lnTo>
                      <a:pt x="64" y="31"/>
                    </a:lnTo>
                    <a:lnTo>
                      <a:pt x="83" y="50"/>
                    </a:lnTo>
                    <a:lnTo>
                      <a:pt x="85" y="52"/>
                    </a:lnTo>
                    <a:lnTo>
                      <a:pt x="81" y="61"/>
                    </a:lnTo>
                    <a:lnTo>
                      <a:pt x="62" y="85"/>
                    </a:lnTo>
                    <a:lnTo>
                      <a:pt x="50" y="99"/>
                    </a:lnTo>
                    <a:lnTo>
                      <a:pt x="38" y="116"/>
                    </a:lnTo>
                    <a:lnTo>
                      <a:pt x="28" y="118"/>
                    </a:lnTo>
                    <a:lnTo>
                      <a:pt x="17" y="116"/>
                    </a:lnTo>
                    <a:lnTo>
                      <a:pt x="12" y="109"/>
                    </a:lnTo>
                    <a:lnTo>
                      <a:pt x="5" y="99"/>
                    </a:lnTo>
                    <a:lnTo>
                      <a:pt x="0" y="90"/>
                    </a:lnTo>
                    <a:lnTo>
                      <a:pt x="0" y="80"/>
                    </a:lnTo>
                    <a:lnTo>
                      <a:pt x="12" y="78"/>
                    </a:lnTo>
                    <a:lnTo>
                      <a:pt x="17" y="64"/>
                    </a:lnTo>
                    <a:lnTo>
                      <a:pt x="17" y="43"/>
                    </a:lnTo>
                    <a:lnTo>
                      <a:pt x="17" y="26"/>
                    </a:lnTo>
                    <a:lnTo>
                      <a:pt x="12" y="16"/>
                    </a:lnTo>
                    <a:lnTo>
                      <a:pt x="5" y="9"/>
                    </a:lnTo>
                    <a:lnTo>
                      <a:pt x="5" y="0"/>
                    </a:lnTo>
                    <a:lnTo>
                      <a:pt x="10" y="2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70" name="Freeform 29"/>
              <p:cNvSpPr>
                <a:spLocks/>
              </p:cNvSpPr>
              <p:nvPr/>
            </p:nvSpPr>
            <p:spPr bwMode="auto">
              <a:xfrm>
                <a:off x="10696575" y="2474913"/>
                <a:ext cx="263525" cy="139700"/>
              </a:xfrm>
              <a:custGeom>
                <a:avLst/>
                <a:gdLst>
                  <a:gd name="T0" fmla="*/ 0 w 166"/>
                  <a:gd name="T1" fmla="*/ 34 h 88"/>
                  <a:gd name="T2" fmla="*/ 10 w 166"/>
                  <a:gd name="T3" fmla="*/ 41 h 88"/>
                  <a:gd name="T4" fmla="*/ 21 w 166"/>
                  <a:gd name="T5" fmla="*/ 48 h 88"/>
                  <a:gd name="T6" fmla="*/ 36 w 166"/>
                  <a:gd name="T7" fmla="*/ 53 h 88"/>
                  <a:gd name="T8" fmla="*/ 47 w 166"/>
                  <a:gd name="T9" fmla="*/ 60 h 88"/>
                  <a:gd name="T10" fmla="*/ 57 w 166"/>
                  <a:gd name="T11" fmla="*/ 64 h 88"/>
                  <a:gd name="T12" fmla="*/ 66 w 166"/>
                  <a:gd name="T13" fmla="*/ 69 h 88"/>
                  <a:gd name="T14" fmla="*/ 78 w 166"/>
                  <a:gd name="T15" fmla="*/ 79 h 88"/>
                  <a:gd name="T16" fmla="*/ 88 w 166"/>
                  <a:gd name="T17" fmla="*/ 86 h 88"/>
                  <a:gd name="T18" fmla="*/ 100 w 166"/>
                  <a:gd name="T19" fmla="*/ 88 h 88"/>
                  <a:gd name="T20" fmla="*/ 109 w 166"/>
                  <a:gd name="T21" fmla="*/ 81 h 88"/>
                  <a:gd name="T22" fmla="*/ 126 w 166"/>
                  <a:gd name="T23" fmla="*/ 67 h 88"/>
                  <a:gd name="T24" fmla="*/ 140 w 166"/>
                  <a:gd name="T25" fmla="*/ 48 h 88"/>
                  <a:gd name="T26" fmla="*/ 152 w 166"/>
                  <a:gd name="T27" fmla="*/ 36 h 88"/>
                  <a:gd name="T28" fmla="*/ 159 w 166"/>
                  <a:gd name="T29" fmla="*/ 27 h 88"/>
                  <a:gd name="T30" fmla="*/ 163 w 166"/>
                  <a:gd name="T31" fmla="*/ 15 h 88"/>
                  <a:gd name="T32" fmla="*/ 166 w 166"/>
                  <a:gd name="T33" fmla="*/ 5 h 88"/>
                  <a:gd name="T34" fmla="*/ 149 w 166"/>
                  <a:gd name="T35" fmla="*/ 0 h 88"/>
                  <a:gd name="T36" fmla="*/ 135 w 166"/>
                  <a:gd name="T37" fmla="*/ 3 h 88"/>
                  <a:gd name="T38" fmla="*/ 126 w 166"/>
                  <a:gd name="T39" fmla="*/ 5 h 88"/>
                  <a:gd name="T40" fmla="*/ 118 w 166"/>
                  <a:gd name="T41" fmla="*/ 22 h 88"/>
                  <a:gd name="T42" fmla="*/ 107 w 166"/>
                  <a:gd name="T43" fmla="*/ 29 h 88"/>
                  <a:gd name="T44" fmla="*/ 90 w 166"/>
                  <a:gd name="T45" fmla="*/ 31 h 88"/>
                  <a:gd name="T46" fmla="*/ 73 w 166"/>
                  <a:gd name="T47" fmla="*/ 31 h 88"/>
                  <a:gd name="T48" fmla="*/ 57 w 166"/>
                  <a:gd name="T49" fmla="*/ 31 h 88"/>
                  <a:gd name="T50" fmla="*/ 45 w 166"/>
                  <a:gd name="T51" fmla="*/ 27 h 88"/>
                  <a:gd name="T52" fmla="*/ 36 w 166"/>
                  <a:gd name="T53" fmla="*/ 19 h 88"/>
                  <a:gd name="T54" fmla="*/ 28 w 166"/>
                  <a:gd name="T55" fmla="*/ 15 h 88"/>
                  <a:gd name="T56" fmla="*/ 19 w 166"/>
                  <a:gd name="T57" fmla="*/ 15 h 88"/>
                  <a:gd name="T58" fmla="*/ 10 w 166"/>
                  <a:gd name="T59" fmla="*/ 19 h 88"/>
                  <a:gd name="T60" fmla="*/ 2 w 166"/>
                  <a:gd name="T61" fmla="*/ 27 h 88"/>
                  <a:gd name="T62" fmla="*/ 0 w 166"/>
                  <a:gd name="T63" fmla="*/ 34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66" h="88">
                    <a:moveTo>
                      <a:pt x="0" y="34"/>
                    </a:moveTo>
                    <a:lnTo>
                      <a:pt x="10" y="41"/>
                    </a:lnTo>
                    <a:lnTo>
                      <a:pt x="21" y="48"/>
                    </a:lnTo>
                    <a:lnTo>
                      <a:pt x="36" y="53"/>
                    </a:lnTo>
                    <a:lnTo>
                      <a:pt x="47" y="60"/>
                    </a:lnTo>
                    <a:lnTo>
                      <a:pt x="57" y="64"/>
                    </a:lnTo>
                    <a:lnTo>
                      <a:pt x="66" y="69"/>
                    </a:lnTo>
                    <a:lnTo>
                      <a:pt x="78" y="79"/>
                    </a:lnTo>
                    <a:lnTo>
                      <a:pt x="88" y="86"/>
                    </a:lnTo>
                    <a:lnTo>
                      <a:pt x="100" y="88"/>
                    </a:lnTo>
                    <a:lnTo>
                      <a:pt x="109" y="81"/>
                    </a:lnTo>
                    <a:lnTo>
                      <a:pt x="126" y="67"/>
                    </a:lnTo>
                    <a:lnTo>
                      <a:pt x="140" y="48"/>
                    </a:lnTo>
                    <a:lnTo>
                      <a:pt x="152" y="36"/>
                    </a:lnTo>
                    <a:lnTo>
                      <a:pt x="159" y="27"/>
                    </a:lnTo>
                    <a:lnTo>
                      <a:pt x="163" y="15"/>
                    </a:lnTo>
                    <a:lnTo>
                      <a:pt x="166" y="5"/>
                    </a:lnTo>
                    <a:lnTo>
                      <a:pt x="149" y="0"/>
                    </a:lnTo>
                    <a:lnTo>
                      <a:pt x="135" y="3"/>
                    </a:lnTo>
                    <a:lnTo>
                      <a:pt x="126" y="5"/>
                    </a:lnTo>
                    <a:lnTo>
                      <a:pt x="118" y="22"/>
                    </a:lnTo>
                    <a:lnTo>
                      <a:pt x="107" y="29"/>
                    </a:lnTo>
                    <a:lnTo>
                      <a:pt x="90" y="31"/>
                    </a:lnTo>
                    <a:lnTo>
                      <a:pt x="73" y="31"/>
                    </a:lnTo>
                    <a:lnTo>
                      <a:pt x="57" y="31"/>
                    </a:lnTo>
                    <a:lnTo>
                      <a:pt x="45" y="27"/>
                    </a:lnTo>
                    <a:lnTo>
                      <a:pt x="36" y="19"/>
                    </a:lnTo>
                    <a:lnTo>
                      <a:pt x="28" y="15"/>
                    </a:lnTo>
                    <a:lnTo>
                      <a:pt x="19" y="15"/>
                    </a:lnTo>
                    <a:lnTo>
                      <a:pt x="10" y="19"/>
                    </a:lnTo>
                    <a:lnTo>
                      <a:pt x="2" y="27"/>
                    </a:lnTo>
                    <a:lnTo>
                      <a:pt x="0" y="34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71" name="Freeform 30"/>
              <p:cNvSpPr>
                <a:spLocks/>
              </p:cNvSpPr>
              <p:nvPr/>
            </p:nvSpPr>
            <p:spPr bwMode="auto">
              <a:xfrm>
                <a:off x="9910763" y="1885950"/>
                <a:ext cx="533400" cy="777875"/>
              </a:xfrm>
              <a:custGeom>
                <a:avLst/>
                <a:gdLst>
                  <a:gd name="T0" fmla="*/ 113 w 142"/>
                  <a:gd name="T1" fmla="*/ 0 h 207"/>
                  <a:gd name="T2" fmla="*/ 120 w 142"/>
                  <a:gd name="T3" fmla="*/ 4 h 207"/>
                  <a:gd name="T4" fmla="*/ 116 w 142"/>
                  <a:gd name="T5" fmla="*/ 11 h 207"/>
                  <a:gd name="T6" fmla="*/ 120 w 142"/>
                  <a:gd name="T7" fmla="*/ 20 h 207"/>
                  <a:gd name="T8" fmla="*/ 125 w 142"/>
                  <a:gd name="T9" fmla="*/ 31 h 207"/>
                  <a:gd name="T10" fmla="*/ 127 w 142"/>
                  <a:gd name="T11" fmla="*/ 42 h 207"/>
                  <a:gd name="T12" fmla="*/ 129 w 142"/>
                  <a:gd name="T13" fmla="*/ 70 h 207"/>
                  <a:gd name="T14" fmla="*/ 130 w 142"/>
                  <a:gd name="T15" fmla="*/ 82 h 207"/>
                  <a:gd name="T16" fmla="*/ 134 w 142"/>
                  <a:gd name="T17" fmla="*/ 97 h 207"/>
                  <a:gd name="T18" fmla="*/ 140 w 142"/>
                  <a:gd name="T19" fmla="*/ 104 h 207"/>
                  <a:gd name="T20" fmla="*/ 139 w 142"/>
                  <a:gd name="T21" fmla="*/ 112 h 207"/>
                  <a:gd name="T22" fmla="*/ 136 w 142"/>
                  <a:gd name="T23" fmla="*/ 124 h 207"/>
                  <a:gd name="T24" fmla="*/ 139 w 142"/>
                  <a:gd name="T25" fmla="*/ 134 h 207"/>
                  <a:gd name="T26" fmla="*/ 129 w 142"/>
                  <a:gd name="T27" fmla="*/ 144 h 207"/>
                  <a:gd name="T28" fmla="*/ 115 w 142"/>
                  <a:gd name="T29" fmla="*/ 155 h 207"/>
                  <a:gd name="T30" fmla="*/ 103 w 142"/>
                  <a:gd name="T31" fmla="*/ 166 h 207"/>
                  <a:gd name="T32" fmla="*/ 92 w 142"/>
                  <a:gd name="T33" fmla="*/ 169 h 207"/>
                  <a:gd name="T34" fmla="*/ 81 w 142"/>
                  <a:gd name="T35" fmla="*/ 171 h 207"/>
                  <a:gd name="T36" fmla="*/ 72 w 142"/>
                  <a:gd name="T37" fmla="*/ 168 h 207"/>
                  <a:gd name="T38" fmla="*/ 61 w 142"/>
                  <a:gd name="T39" fmla="*/ 167 h 207"/>
                  <a:gd name="T40" fmla="*/ 55 w 142"/>
                  <a:gd name="T41" fmla="*/ 174 h 207"/>
                  <a:gd name="T42" fmla="*/ 55 w 142"/>
                  <a:gd name="T43" fmla="*/ 184 h 207"/>
                  <a:gd name="T44" fmla="*/ 50 w 142"/>
                  <a:gd name="T45" fmla="*/ 194 h 207"/>
                  <a:gd name="T46" fmla="*/ 41 w 142"/>
                  <a:gd name="T47" fmla="*/ 199 h 207"/>
                  <a:gd name="T48" fmla="*/ 31 w 142"/>
                  <a:gd name="T49" fmla="*/ 205 h 207"/>
                  <a:gd name="T50" fmla="*/ 21 w 142"/>
                  <a:gd name="T51" fmla="*/ 205 h 207"/>
                  <a:gd name="T52" fmla="*/ 15 w 142"/>
                  <a:gd name="T53" fmla="*/ 200 h 207"/>
                  <a:gd name="T54" fmla="*/ 10 w 142"/>
                  <a:gd name="T55" fmla="*/ 195 h 207"/>
                  <a:gd name="T56" fmla="*/ 3 w 142"/>
                  <a:gd name="T57" fmla="*/ 188 h 207"/>
                  <a:gd name="T58" fmla="*/ 3 w 142"/>
                  <a:gd name="T59" fmla="*/ 175 h 207"/>
                  <a:gd name="T60" fmla="*/ 0 w 142"/>
                  <a:gd name="T61" fmla="*/ 162 h 207"/>
                  <a:gd name="T62" fmla="*/ 6 w 142"/>
                  <a:gd name="T63" fmla="*/ 151 h 207"/>
                  <a:gd name="T64" fmla="*/ 11 w 142"/>
                  <a:gd name="T65" fmla="*/ 135 h 207"/>
                  <a:gd name="T66" fmla="*/ 15 w 142"/>
                  <a:gd name="T67" fmla="*/ 127 h 207"/>
                  <a:gd name="T68" fmla="*/ 23 w 142"/>
                  <a:gd name="T69" fmla="*/ 123 h 207"/>
                  <a:gd name="T70" fmla="*/ 35 w 142"/>
                  <a:gd name="T71" fmla="*/ 119 h 207"/>
                  <a:gd name="T72" fmla="*/ 46 w 142"/>
                  <a:gd name="T73" fmla="*/ 108 h 207"/>
                  <a:gd name="T74" fmla="*/ 56 w 142"/>
                  <a:gd name="T75" fmla="*/ 104 h 207"/>
                  <a:gd name="T76" fmla="*/ 66 w 142"/>
                  <a:gd name="T77" fmla="*/ 104 h 207"/>
                  <a:gd name="T78" fmla="*/ 77 w 142"/>
                  <a:gd name="T79" fmla="*/ 102 h 207"/>
                  <a:gd name="T80" fmla="*/ 81 w 142"/>
                  <a:gd name="T81" fmla="*/ 89 h 207"/>
                  <a:gd name="T82" fmla="*/ 77 w 142"/>
                  <a:gd name="T83" fmla="*/ 81 h 207"/>
                  <a:gd name="T84" fmla="*/ 79 w 142"/>
                  <a:gd name="T85" fmla="*/ 70 h 207"/>
                  <a:gd name="T86" fmla="*/ 84 w 142"/>
                  <a:gd name="T87" fmla="*/ 62 h 207"/>
                  <a:gd name="T88" fmla="*/ 82 w 142"/>
                  <a:gd name="T89" fmla="*/ 50 h 207"/>
                  <a:gd name="T90" fmla="*/ 81 w 142"/>
                  <a:gd name="T91" fmla="*/ 36 h 207"/>
                  <a:gd name="T92" fmla="*/ 85 w 142"/>
                  <a:gd name="T93" fmla="*/ 25 h 207"/>
                  <a:gd name="T94" fmla="*/ 93 w 142"/>
                  <a:gd name="T95" fmla="*/ 17 h 207"/>
                  <a:gd name="T96" fmla="*/ 107 w 142"/>
                  <a:gd name="T97" fmla="*/ 6 h 2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42" h="207">
                    <a:moveTo>
                      <a:pt x="109" y="0"/>
                    </a:moveTo>
                    <a:cubicBezTo>
                      <a:pt x="113" y="0"/>
                      <a:pt x="113" y="0"/>
                      <a:pt x="113" y="0"/>
                    </a:cubicBezTo>
                    <a:cubicBezTo>
                      <a:pt x="118" y="2"/>
                      <a:pt x="118" y="2"/>
                      <a:pt x="118" y="2"/>
                    </a:cubicBezTo>
                    <a:cubicBezTo>
                      <a:pt x="120" y="4"/>
                      <a:pt x="120" y="4"/>
                      <a:pt x="120" y="4"/>
                    </a:cubicBezTo>
                    <a:cubicBezTo>
                      <a:pt x="117" y="7"/>
                      <a:pt x="117" y="7"/>
                      <a:pt x="117" y="7"/>
                    </a:cubicBezTo>
                    <a:cubicBezTo>
                      <a:pt x="116" y="11"/>
                      <a:pt x="116" y="11"/>
                      <a:pt x="116" y="11"/>
                    </a:cubicBezTo>
                    <a:cubicBezTo>
                      <a:pt x="117" y="15"/>
                      <a:pt x="117" y="15"/>
                      <a:pt x="117" y="15"/>
                    </a:cubicBezTo>
                    <a:cubicBezTo>
                      <a:pt x="120" y="20"/>
                      <a:pt x="120" y="20"/>
                      <a:pt x="120" y="20"/>
                    </a:cubicBezTo>
                    <a:cubicBezTo>
                      <a:pt x="123" y="26"/>
                      <a:pt x="123" y="26"/>
                      <a:pt x="123" y="26"/>
                    </a:cubicBezTo>
                    <a:cubicBezTo>
                      <a:pt x="125" y="31"/>
                      <a:pt x="125" y="31"/>
                      <a:pt x="125" y="31"/>
                    </a:cubicBezTo>
                    <a:cubicBezTo>
                      <a:pt x="125" y="36"/>
                      <a:pt x="125" y="36"/>
                      <a:pt x="125" y="36"/>
                    </a:cubicBezTo>
                    <a:cubicBezTo>
                      <a:pt x="127" y="42"/>
                      <a:pt x="127" y="42"/>
                      <a:pt x="127" y="42"/>
                    </a:cubicBezTo>
                    <a:cubicBezTo>
                      <a:pt x="127" y="53"/>
                      <a:pt x="127" y="53"/>
                      <a:pt x="127" y="53"/>
                    </a:cubicBezTo>
                    <a:cubicBezTo>
                      <a:pt x="129" y="70"/>
                      <a:pt x="129" y="70"/>
                      <a:pt x="129" y="70"/>
                    </a:cubicBezTo>
                    <a:cubicBezTo>
                      <a:pt x="129" y="77"/>
                      <a:pt x="129" y="77"/>
                      <a:pt x="129" y="77"/>
                    </a:cubicBezTo>
                    <a:cubicBezTo>
                      <a:pt x="130" y="82"/>
                      <a:pt x="130" y="82"/>
                      <a:pt x="130" y="82"/>
                    </a:cubicBezTo>
                    <a:cubicBezTo>
                      <a:pt x="132" y="92"/>
                      <a:pt x="132" y="92"/>
                      <a:pt x="132" y="92"/>
                    </a:cubicBezTo>
                    <a:cubicBezTo>
                      <a:pt x="134" y="97"/>
                      <a:pt x="134" y="97"/>
                      <a:pt x="134" y="97"/>
                    </a:cubicBezTo>
                    <a:cubicBezTo>
                      <a:pt x="135" y="101"/>
                      <a:pt x="135" y="101"/>
                      <a:pt x="135" y="101"/>
                    </a:cubicBezTo>
                    <a:cubicBezTo>
                      <a:pt x="140" y="104"/>
                      <a:pt x="140" y="104"/>
                      <a:pt x="140" y="104"/>
                    </a:cubicBezTo>
                    <a:cubicBezTo>
                      <a:pt x="142" y="108"/>
                      <a:pt x="142" y="108"/>
                      <a:pt x="142" y="108"/>
                    </a:cubicBezTo>
                    <a:cubicBezTo>
                      <a:pt x="142" y="108"/>
                      <a:pt x="141" y="111"/>
                      <a:pt x="139" y="112"/>
                    </a:cubicBezTo>
                    <a:cubicBezTo>
                      <a:pt x="138" y="112"/>
                      <a:pt x="136" y="117"/>
                      <a:pt x="136" y="117"/>
                    </a:cubicBezTo>
                    <a:cubicBezTo>
                      <a:pt x="136" y="124"/>
                      <a:pt x="136" y="124"/>
                      <a:pt x="136" y="124"/>
                    </a:cubicBezTo>
                    <a:cubicBezTo>
                      <a:pt x="138" y="129"/>
                      <a:pt x="138" y="129"/>
                      <a:pt x="138" y="129"/>
                    </a:cubicBezTo>
                    <a:cubicBezTo>
                      <a:pt x="139" y="134"/>
                      <a:pt x="139" y="134"/>
                      <a:pt x="139" y="134"/>
                    </a:cubicBezTo>
                    <a:cubicBezTo>
                      <a:pt x="137" y="139"/>
                      <a:pt x="137" y="139"/>
                      <a:pt x="137" y="139"/>
                    </a:cubicBezTo>
                    <a:cubicBezTo>
                      <a:pt x="129" y="144"/>
                      <a:pt x="129" y="144"/>
                      <a:pt x="129" y="144"/>
                    </a:cubicBezTo>
                    <a:cubicBezTo>
                      <a:pt x="121" y="150"/>
                      <a:pt x="121" y="150"/>
                      <a:pt x="121" y="150"/>
                    </a:cubicBezTo>
                    <a:cubicBezTo>
                      <a:pt x="115" y="155"/>
                      <a:pt x="115" y="155"/>
                      <a:pt x="115" y="155"/>
                    </a:cubicBezTo>
                    <a:cubicBezTo>
                      <a:pt x="109" y="162"/>
                      <a:pt x="109" y="162"/>
                      <a:pt x="109" y="162"/>
                    </a:cubicBezTo>
                    <a:cubicBezTo>
                      <a:pt x="103" y="166"/>
                      <a:pt x="103" y="166"/>
                      <a:pt x="103" y="166"/>
                    </a:cubicBezTo>
                    <a:cubicBezTo>
                      <a:pt x="96" y="166"/>
                      <a:pt x="96" y="166"/>
                      <a:pt x="96" y="166"/>
                    </a:cubicBezTo>
                    <a:cubicBezTo>
                      <a:pt x="92" y="169"/>
                      <a:pt x="92" y="169"/>
                      <a:pt x="92" y="169"/>
                    </a:cubicBezTo>
                    <a:cubicBezTo>
                      <a:pt x="87" y="171"/>
                      <a:pt x="87" y="171"/>
                      <a:pt x="87" y="171"/>
                    </a:cubicBezTo>
                    <a:cubicBezTo>
                      <a:pt x="81" y="171"/>
                      <a:pt x="81" y="171"/>
                      <a:pt x="81" y="171"/>
                    </a:cubicBezTo>
                    <a:cubicBezTo>
                      <a:pt x="77" y="170"/>
                      <a:pt x="77" y="170"/>
                      <a:pt x="77" y="170"/>
                    </a:cubicBezTo>
                    <a:cubicBezTo>
                      <a:pt x="72" y="168"/>
                      <a:pt x="72" y="168"/>
                      <a:pt x="72" y="168"/>
                    </a:cubicBezTo>
                    <a:cubicBezTo>
                      <a:pt x="65" y="167"/>
                      <a:pt x="65" y="167"/>
                      <a:pt x="65" y="167"/>
                    </a:cubicBezTo>
                    <a:cubicBezTo>
                      <a:pt x="61" y="167"/>
                      <a:pt x="61" y="167"/>
                      <a:pt x="61" y="167"/>
                    </a:cubicBezTo>
                    <a:cubicBezTo>
                      <a:pt x="58" y="170"/>
                      <a:pt x="58" y="170"/>
                      <a:pt x="58" y="170"/>
                    </a:cubicBezTo>
                    <a:cubicBezTo>
                      <a:pt x="55" y="174"/>
                      <a:pt x="55" y="174"/>
                      <a:pt x="55" y="174"/>
                    </a:cubicBezTo>
                    <a:cubicBezTo>
                      <a:pt x="55" y="180"/>
                      <a:pt x="55" y="180"/>
                      <a:pt x="55" y="180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3" y="190"/>
                      <a:pt x="53" y="190"/>
                      <a:pt x="53" y="190"/>
                    </a:cubicBezTo>
                    <a:cubicBezTo>
                      <a:pt x="50" y="194"/>
                      <a:pt x="50" y="194"/>
                      <a:pt x="50" y="194"/>
                    </a:cubicBezTo>
                    <a:cubicBezTo>
                      <a:pt x="46" y="198"/>
                      <a:pt x="46" y="198"/>
                      <a:pt x="46" y="198"/>
                    </a:cubicBezTo>
                    <a:cubicBezTo>
                      <a:pt x="41" y="199"/>
                      <a:pt x="41" y="199"/>
                      <a:pt x="41" y="199"/>
                    </a:cubicBezTo>
                    <a:cubicBezTo>
                      <a:pt x="36" y="202"/>
                      <a:pt x="36" y="202"/>
                      <a:pt x="36" y="202"/>
                    </a:cubicBezTo>
                    <a:cubicBezTo>
                      <a:pt x="31" y="205"/>
                      <a:pt x="31" y="205"/>
                      <a:pt x="31" y="205"/>
                    </a:cubicBezTo>
                    <a:cubicBezTo>
                      <a:pt x="26" y="207"/>
                      <a:pt x="26" y="207"/>
                      <a:pt x="26" y="207"/>
                    </a:cubicBezTo>
                    <a:cubicBezTo>
                      <a:pt x="26" y="207"/>
                      <a:pt x="24" y="205"/>
                      <a:pt x="21" y="205"/>
                    </a:cubicBezTo>
                    <a:cubicBezTo>
                      <a:pt x="18" y="204"/>
                      <a:pt x="18" y="204"/>
                      <a:pt x="18" y="204"/>
                    </a:cubicBezTo>
                    <a:cubicBezTo>
                      <a:pt x="15" y="200"/>
                      <a:pt x="15" y="200"/>
                      <a:pt x="15" y="200"/>
                    </a:cubicBezTo>
                    <a:cubicBezTo>
                      <a:pt x="13" y="197"/>
                      <a:pt x="13" y="197"/>
                      <a:pt x="13" y="197"/>
                    </a:cubicBezTo>
                    <a:cubicBezTo>
                      <a:pt x="10" y="195"/>
                      <a:pt x="10" y="195"/>
                      <a:pt x="10" y="195"/>
                    </a:cubicBezTo>
                    <a:cubicBezTo>
                      <a:pt x="4" y="195"/>
                      <a:pt x="4" y="195"/>
                      <a:pt x="4" y="195"/>
                    </a:cubicBezTo>
                    <a:cubicBezTo>
                      <a:pt x="3" y="188"/>
                      <a:pt x="3" y="188"/>
                      <a:pt x="3" y="188"/>
                    </a:cubicBezTo>
                    <a:cubicBezTo>
                      <a:pt x="3" y="182"/>
                      <a:pt x="3" y="182"/>
                      <a:pt x="3" y="182"/>
                    </a:cubicBezTo>
                    <a:cubicBezTo>
                      <a:pt x="3" y="175"/>
                      <a:pt x="3" y="175"/>
                      <a:pt x="3" y="175"/>
                    </a:cubicBezTo>
                    <a:cubicBezTo>
                      <a:pt x="1" y="170"/>
                      <a:pt x="1" y="170"/>
                      <a:pt x="1" y="170"/>
                    </a:cubicBezTo>
                    <a:cubicBezTo>
                      <a:pt x="0" y="162"/>
                      <a:pt x="0" y="162"/>
                      <a:pt x="0" y="162"/>
                    </a:cubicBezTo>
                    <a:cubicBezTo>
                      <a:pt x="3" y="156"/>
                      <a:pt x="3" y="156"/>
                      <a:pt x="3" y="156"/>
                    </a:cubicBezTo>
                    <a:cubicBezTo>
                      <a:pt x="6" y="151"/>
                      <a:pt x="6" y="151"/>
                      <a:pt x="6" y="151"/>
                    </a:cubicBezTo>
                    <a:cubicBezTo>
                      <a:pt x="9" y="143"/>
                      <a:pt x="9" y="143"/>
                      <a:pt x="9" y="143"/>
                    </a:cubicBezTo>
                    <a:cubicBezTo>
                      <a:pt x="11" y="135"/>
                      <a:pt x="11" y="135"/>
                      <a:pt x="11" y="135"/>
                    </a:cubicBezTo>
                    <a:cubicBezTo>
                      <a:pt x="12" y="130"/>
                      <a:pt x="12" y="130"/>
                      <a:pt x="12" y="130"/>
                    </a:cubicBezTo>
                    <a:cubicBezTo>
                      <a:pt x="15" y="127"/>
                      <a:pt x="15" y="127"/>
                      <a:pt x="15" y="127"/>
                    </a:cubicBezTo>
                    <a:cubicBezTo>
                      <a:pt x="19" y="125"/>
                      <a:pt x="19" y="125"/>
                      <a:pt x="19" y="125"/>
                    </a:cubicBezTo>
                    <a:cubicBezTo>
                      <a:pt x="23" y="123"/>
                      <a:pt x="23" y="123"/>
                      <a:pt x="23" y="123"/>
                    </a:cubicBezTo>
                    <a:cubicBezTo>
                      <a:pt x="28" y="121"/>
                      <a:pt x="28" y="121"/>
                      <a:pt x="28" y="121"/>
                    </a:cubicBezTo>
                    <a:cubicBezTo>
                      <a:pt x="35" y="119"/>
                      <a:pt x="35" y="119"/>
                      <a:pt x="35" y="119"/>
                    </a:cubicBezTo>
                    <a:cubicBezTo>
                      <a:pt x="41" y="113"/>
                      <a:pt x="41" y="113"/>
                      <a:pt x="41" y="113"/>
                    </a:cubicBezTo>
                    <a:cubicBezTo>
                      <a:pt x="46" y="108"/>
                      <a:pt x="46" y="108"/>
                      <a:pt x="46" y="108"/>
                    </a:cubicBezTo>
                    <a:cubicBezTo>
                      <a:pt x="50" y="105"/>
                      <a:pt x="50" y="105"/>
                      <a:pt x="50" y="105"/>
                    </a:cubicBezTo>
                    <a:cubicBezTo>
                      <a:pt x="56" y="104"/>
                      <a:pt x="56" y="104"/>
                      <a:pt x="56" y="104"/>
                    </a:cubicBezTo>
                    <a:cubicBezTo>
                      <a:pt x="61" y="103"/>
                      <a:pt x="61" y="103"/>
                      <a:pt x="61" y="103"/>
                    </a:cubicBezTo>
                    <a:cubicBezTo>
                      <a:pt x="66" y="104"/>
                      <a:pt x="66" y="104"/>
                      <a:pt x="66" y="104"/>
                    </a:cubicBezTo>
                    <a:cubicBezTo>
                      <a:pt x="71" y="104"/>
                      <a:pt x="71" y="104"/>
                      <a:pt x="71" y="104"/>
                    </a:cubicBezTo>
                    <a:cubicBezTo>
                      <a:pt x="77" y="102"/>
                      <a:pt x="77" y="102"/>
                      <a:pt x="77" y="102"/>
                    </a:cubicBezTo>
                    <a:cubicBezTo>
                      <a:pt x="80" y="96"/>
                      <a:pt x="80" y="96"/>
                      <a:pt x="80" y="96"/>
                    </a:cubicBezTo>
                    <a:cubicBezTo>
                      <a:pt x="81" y="89"/>
                      <a:pt x="81" y="89"/>
                      <a:pt x="81" y="89"/>
                    </a:cubicBezTo>
                    <a:cubicBezTo>
                      <a:pt x="79" y="85"/>
                      <a:pt x="79" y="85"/>
                      <a:pt x="79" y="85"/>
                    </a:cubicBezTo>
                    <a:cubicBezTo>
                      <a:pt x="77" y="81"/>
                      <a:pt x="77" y="81"/>
                      <a:pt x="77" y="81"/>
                    </a:cubicBezTo>
                    <a:cubicBezTo>
                      <a:pt x="78" y="75"/>
                      <a:pt x="78" y="75"/>
                      <a:pt x="78" y="75"/>
                    </a:cubicBezTo>
                    <a:cubicBezTo>
                      <a:pt x="79" y="70"/>
                      <a:pt x="79" y="70"/>
                      <a:pt x="79" y="70"/>
                    </a:cubicBezTo>
                    <a:cubicBezTo>
                      <a:pt x="81" y="66"/>
                      <a:pt x="81" y="66"/>
                      <a:pt x="81" y="66"/>
                    </a:cubicBezTo>
                    <a:cubicBezTo>
                      <a:pt x="84" y="62"/>
                      <a:pt x="84" y="62"/>
                      <a:pt x="84" y="62"/>
                    </a:cubicBezTo>
                    <a:cubicBezTo>
                      <a:pt x="82" y="57"/>
                      <a:pt x="82" y="57"/>
                      <a:pt x="82" y="57"/>
                    </a:cubicBezTo>
                    <a:cubicBezTo>
                      <a:pt x="82" y="50"/>
                      <a:pt x="82" y="50"/>
                      <a:pt x="82" y="50"/>
                    </a:cubicBezTo>
                    <a:cubicBezTo>
                      <a:pt x="81" y="42"/>
                      <a:pt x="81" y="42"/>
                      <a:pt x="81" y="42"/>
                    </a:cubicBezTo>
                    <a:cubicBezTo>
                      <a:pt x="81" y="36"/>
                      <a:pt x="81" y="36"/>
                      <a:pt x="81" y="36"/>
                    </a:cubicBezTo>
                    <a:cubicBezTo>
                      <a:pt x="82" y="30"/>
                      <a:pt x="82" y="30"/>
                      <a:pt x="82" y="30"/>
                    </a:cubicBezTo>
                    <a:cubicBezTo>
                      <a:pt x="85" y="25"/>
                      <a:pt x="85" y="25"/>
                      <a:pt x="85" y="25"/>
                    </a:cubicBezTo>
                    <a:cubicBezTo>
                      <a:pt x="88" y="18"/>
                      <a:pt x="88" y="18"/>
                      <a:pt x="88" y="18"/>
                    </a:cubicBezTo>
                    <a:cubicBezTo>
                      <a:pt x="93" y="17"/>
                      <a:pt x="93" y="17"/>
                      <a:pt x="93" y="17"/>
                    </a:cubicBezTo>
                    <a:cubicBezTo>
                      <a:pt x="103" y="11"/>
                      <a:pt x="103" y="11"/>
                      <a:pt x="103" y="11"/>
                    </a:cubicBezTo>
                    <a:cubicBezTo>
                      <a:pt x="107" y="6"/>
                      <a:pt x="107" y="6"/>
                      <a:pt x="107" y="6"/>
                    </a:cubicBezTo>
                    <a:lnTo>
                      <a:pt x="109" y="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72" name="Freeform 31"/>
              <p:cNvSpPr>
                <a:spLocks/>
              </p:cNvSpPr>
              <p:nvPr/>
            </p:nvSpPr>
            <p:spPr bwMode="auto">
              <a:xfrm>
                <a:off x="10372725" y="1885950"/>
                <a:ext cx="381000" cy="473075"/>
              </a:xfrm>
              <a:custGeom>
                <a:avLst/>
                <a:gdLst>
                  <a:gd name="T0" fmla="*/ 3 w 101"/>
                  <a:gd name="T1" fmla="*/ 0 h 126"/>
                  <a:gd name="T2" fmla="*/ 2 w 101"/>
                  <a:gd name="T3" fmla="*/ 5 h 126"/>
                  <a:gd name="T4" fmla="*/ 0 w 101"/>
                  <a:gd name="T5" fmla="*/ 8 h 126"/>
                  <a:gd name="T6" fmla="*/ 1 w 101"/>
                  <a:gd name="T7" fmla="*/ 14 h 126"/>
                  <a:gd name="T8" fmla="*/ 1 w 101"/>
                  <a:gd name="T9" fmla="*/ 16 h 126"/>
                  <a:gd name="T10" fmla="*/ 3 w 101"/>
                  <a:gd name="T11" fmla="*/ 19 h 126"/>
                  <a:gd name="T12" fmla="*/ 5 w 101"/>
                  <a:gd name="T13" fmla="*/ 23 h 126"/>
                  <a:gd name="T14" fmla="*/ 6 w 101"/>
                  <a:gd name="T15" fmla="*/ 26 h 126"/>
                  <a:gd name="T16" fmla="*/ 6 w 101"/>
                  <a:gd name="T17" fmla="*/ 31 h 126"/>
                  <a:gd name="T18" fmla="*/ 9 w 101"/>
                  <a:gd name="T19" fmla="*/ 36 h 126"/>
                  <a:gd name="T20" fmla="*/ 9 w 101"/>
                  <a:gd name="T21" fmla="*/ 41 h 126"/>
                  <a:gd name="T22" fmla="*/ 9 w 101"/>
                  <a:gd name="T23" fmla="*/ 48 h 126"/>
                  <a:gd name="T24" fmla="*/ 10 w 101"/>
                  <a:gd name="T25" fmla="*/ 54 h 126"/>
                  <a:gd name="T26" fmla="*/ 10 w 101"/>
                  <a:gd name="T27" fmla="*/ 62 h 126"/>
                  <a:gd name="T28" fmla="*/ 11 w 101"/>
                  <a:gd name="T29" fmla="*/ 70 h 126"/>
                  <a:gd name="T30" fmla="*/ 12 w 101"/>
                  <a:gd name="T31" fmla="*/ 78 h 126"/>
                  <a:gd name="T32" fmla="*/ 12 w 101"/>
                  <a:gd name="T33" fmla="*/ 84 h 126"/>
                  <a:gd name="T34" fmla="*/ 13 w 101"/>
                  <a:gd name="T35" fmla="*/ 89 h 126"/>
                  <a:gd name="T36" fmla="*/ 17 w 101"/>
                  <a:gd name="T37" fmla="*/ 97 h 126"/>
                  <a:gd name="T38" fmla="*/ 22 w 101"/>
                  <a:gd name="T39" fmla="*/ 99 h 126"/>
                  <a:gd name="T40" fmla="*/ 23 w 101"/>
                  <a:gd name="T41" fmla="*/ 103 h 126"/>
                  <a:gd name="T42" fmla="*/ 22 w 101"/>
                  <a:gd name="T43" fmla="*/ 108 h 126"/>
                  <a:gd name="T44" fmla="*/ 22 w 101"/>
                  <a:gd name="T45" fmla="*/ 112 h 126"/>
                  <a:gd name="T46" fmla="*/ 21 w 101"/>
                  <a:gd name="T47" fmla="*/ 116 h 126"/>
                  <a:gd name="T48" fmla="*/ 26 w 101"/>
                  <a:gd name="T49" fmla="*/ 117 h 126"/>
                  <a:gd name="T50" fmla="*/ 32 w 101"/>
                  <a:gd name="T51" fmla="*/ 116 h 126"/>
                  <a:gd name="T52" fmla="*/ 39 w 101"/>
                  <a:gd name="T53" fmla="*/ 116 h 126"/>
                  <a:gd name="T54" fmla="*/ 44 w 101"/>
                  <a:gd name="T55" fmla="*/ 116 h 126"/>
                  <a:gd name="T56" fmla="*/ 48 w 101"/>
                  <a:gd name="T57" fmla="*/ 117 h 126"/>
                  <a:gd name="T58" fmla="*/ 53 w 101"/>
                  <a:gd name="T59" fmla="*/ 121 h 126"/>
                  <a:gd name="T60" fmla="*/ 58 w 101"/>
                  <a:gd name="T61" fmla="*/ 126 h 126"/>
                  <a:gd name="T62" fmla="*/ 61 w 101"/>
                  <a:gd name="T63" fmla="*/ 125 h 126"/>
                  <a:gd name="T64" fmla="*/ 66 w 101"/>
                  <a:gd name="T65" fmla="*/ 121 h 126"/>
                  <a:gd name="T66" fmla="*/ 69 w 101"/>
                  <a:gd name="T67" fmla="*/ 117 h 126"/>
                  <a:gd name="T68" fmla="*/ 68 w 101"/>
                  <a:gd name="T69" fmla="*/ 113 h 126"/>
                  <a:gd name="T70" fmla="*/ 66 w 101"/>
                  <a:gd name="T71" fmla="*/ 110 h 126"/>
                  <a:gd name="T72" fmla="*/ 66 w 101"/>
                  <a:gd name="T73" fmla="*/ 104 h 126"/>
                  <a:gd name="T74" fmla="*/ 69 w 101"/>
                  <a:gd name="T75" fmla="*/ 97 h 126"/>
                  <a:gd name="T76" fmla="*/ 70 w 101"/>
                  <a:gd name="T77" fmla="*/ 90 h 126"/>
                  <a:gd name="T78" fmla="*/ 75 w 101"/>
                  <a:gd name="T79" fmla="*/ 82 h 126"/>
                  <a:gd name="T80" fmla="*/ 81 w 101"/>
                  <a:gd name="T81" fmla="*/ 74 h 126"/>
                  <a:gd name="T82" fmla="*/ 86 w 101"/>
                  <a:gd name="T83" fmla="*/ 66 h 126"/>
                  <a:gd name="T84" fmla="*/ 91 w 101"/>
                  <a:gd name="T85" fmla="*/ 58 h 126"/>
                  <a:gd name="T86" fmla="*/ 94 w 101"/>
                  <a:gd name="T87" fmla="*/ 51 h 126"/>
                  <a:gd name="T88" fmla="*/ 101 w 101"/>
                  <a:gd name="T89" fmla="*/ 47 h 126"/>
                  <a:gd name="T90" fmla="*/ 89 w 101"/>
                  <a:gd name="T91" fmla="*/ 36 h 126"/>
                  <a:gd name="T92" fmla="*/ 78 w 101"/>
                  <a:gd name="T93" fmla="*/ 28 h 126"/>
                  <a:gd name="T94" fmla="*/ 75 w 101"/>
                  <a:gd name="T95" fmla="*/ 24 h 126"/>
                  <a:gd name="T96" fmla="*/ 70 w 101"/>
                  <a:gd name="T97" fmla="*/ 21 h 126"/>
                  <a:gd name="T98" fmla="*/ 63 w 101"/>
                  <a:gd name="T99" fmla="*/ 18 h 126"/>
                  <a:gd name="T100" fmla="*/ 57 w 101"/>
                  <a:gd name="T101" fmla="*/ 13 h 126"/>
                  <a:gd name="T102" fmla="*/ 50 w 101"/>
                  <a:gd name="T103" fmla="*/ 8 h 126"/>
                  <a:gd name="T104" fmla="*/ 42 w 101"/>
                  <a:gd name="T105" fmla="*/ 5 h 126"/>
                  <a:gd name="T106" fmla="*/ 35 w 101"/>
                  <a:gd name="T107" fmla="*/ 1 h 126"/>
                  <a:gd name="T108" fmla="*/ 28 w 101"/>
                  <a:gd name="T109" fmla="*/ 1 h 126"/>
                  <a:gd name="T110" fmla="*/ 18 w 101"/>
                  <a:gd name="T111" fmla="*/ 1 h 126"/>
                  <a:gd name="T112" fmla="*/ 13 w 101"/>
                  <a:gd name="T113" fmla="*/ 1 h 126"/>
                  <a:gd name="T114" fmla="*/ 3 w 101"/>
                  <a:gd name="T115" fmla="*/ 0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01" h="126">
                    <a:moveTo>
                      <a:pt x="3" y="0"/>
                    </a:moveTo>
                    <a:cubicBezTo>
                      <a:pt x="2" y="5"/>
                      <a:pt x="2" y="5"/>
                      <a:pt x="2" y="5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6" y="26"/>
                      <a:pt x="6" y="26"/>
                      <a:pt x="6" y="26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9" y="36"/>
                      <a:pt x="9" y="36"/>
                      <a:pt x="9" y="36"/>
                    </a:cubicBezTo>
                    <a:cubicBezTo>
                      <a:pt x="9" y="41"/>
                      <a:pt x="9" y="41"/>
                      <a:pt x="9" y="41"/>
                    </a:cubicBezTo>
                    <a:cubicBezTo>
                      <a:pt x="9" y="48"/>
                      <a:pt x="9" y="48"/>
                      <a:pt x="9" y="48"/>
                    </a:cubicBezTo>
                    <a:cubicBezTo>
                      <a:pt x="10" y="54"/>
                      <a:pt x="10" y="54"/>
                      <a:pt x="10" y="54"/>
                    </a:cubicBezTo>
                    <a:cubicBezTo>
                      <a:pt x="10" y="62"/>
                      <a:pt x="10" y="62"/>
                      <a:pt x="10" y="62"/>
                    </a:cubicBezTo>
                    <a:cubicBezTo>
                      <a:pt x="11" y="70"/>
                      <a:pt x="11" y="70"/>
                      <a:pt x="11" y="70"/>
                    </a:cubicBezTo>
                    <a:cubicBezTo>
                      <a:pt x="12" y="78"/>
                      <a:pt x="12" y="78"/>
                      <a:pt x="12" y="78"/>
                    </a:cubicBezTo>
                    <a:cubicBezTo>
                      <a:pt x="12" y="84"/>
                      <a:pt x="12" y="84"/>
                      <a:pt x="12" y="84"/>
                    </a:cubicBezTo>
                    <a:cubicBezTo>
                      <a:pt x="12" y="84"/>
                      <a:pt x="13" y="87"/>
                      <a:pt x="13" y="89"/>
                    </a:cubicBezTo>
                    <a:cubicBezTo>
                      <a:pt x="14" y="92"/>
                      <a:pt x="17" y="97"/>
                      <a:pt x="17" y="97"/>
                    </a:cubicBezTo>
                    <a:cubicBezTo>
                      <a:pt x="22" y="99"/>
                      <a:pt x="22" y="99"/>
                      <a:pt x="22" y="99"/>
                    </a:cubicBezTo>
                    <a:cubicBezTo>
                      <a:pt x="23" y="103"/>
                      <a:pt x="23" y="103"/>
                      <a:pt x="23" y="103"/>
                    </a:cubicBezTo>
                    <a:cubicBezTo>
                      <a:pt x="22" y="108"/>
                      <a:pt x="22" y="108"/>
                      <a:pt x="22" y="108"/>
                    </a:cubicBezTo>
                    <a:cubicBezTo>
                      <a:pt x="22" y="108"/>
                      <a:pt x="23" y="110"/>
                      <a:pt x="22" y="112"/>
                    </a:cubicBezTo>
                    <a:cubicBezTo>
                      <a:pt x="20" y="113"/>
                      <a:pt x="21" y="116"/>
                      <a:pt x="21" y="116"/>
                    </a:cubicBezTo>
                    <a:cubicBezTo>
                      <a:pt x="26" y="117"/>
                      <a:pt x="26" y="117"/>
                      <a:pt x="26" y="117"/>
                    </a:cubicBezTo>
                    <a:cubicBezTo>
                      <a:pt x="32" y="116"/>
                      <a:pt x="32" y="116"/>
                      <a:pt x="32" y="116"/>
                    </a:cubicBezTo>
                    <a:cubicBezTo>
                      <a:pt x="39" y="116"/>
                      <a:pt x="39" y="116"/>
                      <a:pt x="39" y="116"/>
                    </a:cubicBezTo>
                    <a:cubicBezTo>
                      <a:pt x="44" y="116"/>
                      <a:pt x="44" y="116"/>
                      <a:pt x="44" y="116"/>
                    </a:cubicBezTo>
                    <a:cubicBezTo>
                      <a:pt x="48" y="117"/>
                      <a:pt x="48" y="117"/>
                      <a:pt x="48" y="117"/>
                    </a:cubicBezTo>
                    <a:cubicBezTo>
                      <a:pt x="53" y="121"/>
                      <a:pt x="53" y="121"/>
                      <a:pt x="53" y="121"/>
                    </a:cubicBezTo>
                    <a:cubicBezTo>
                      <a:pt x="58" y="126"/>
                      <a:pt x="58" y="126"/>
                      <a:pt x="58" y="126"/>
                    </a:cubicBezTo>
                    <a:cubicBezTo>
                      <a:pt x="61" y="125"/>
                      <a:pt x="61" y="125"/>
                      <a:pt x="61" y="125"/>
                    </a:cubicBezTo>
                    <a:cubicBezTo>
                      <a:pt x="66" y="121"/>
                      <a:pt x="66" y="121"/>
                      <a:pt x="66" y="121"/>
                    </a:cubicBezTo>
                    <a:cubicBezTo>
                      <a:pt x="69" y="117"/>
                      <a:pt x="69" y="117"/>
                      <a:pt x="69" y="117"/>
                    </a:cubicBezTo>
                    <a:cubicBezTo>
                      <a:pt x="68" y="113"/>
                      <a:pt x="68" y="113"/>
                      <a:pt x="68" y="113"/>
                    </a:cubicBezTo>
                    <a:cubicBezTo>
                      <a:pt x="66" y="110"/>
                      <a:pt x="66" y="110"/>
                      <a:pt x="66" y="110"/>
                    </a:cubicBezTo>
                    <a:cubicBezTo>
                      <a:pt x="66" y="104"/>
                      <a:pt x="66" y="104"/>
                      <a:pt x="66" y="104"/>
                    </a:cubicBezTo>
                    <a:cubicBezTo>
                      <a:pt x="69" y="97"/>
                      <a:pt x="69" y="97"/>
                      <a:pt x="69" y="97"/>
                    </a:cubicBezTo>
                    <a:cubicBezTo>
                      <a:pt x="70" y="90"/>
                      <a:pt x="70" y="90"/>
                      <a:pt x="70" y="90"/>
                    </a:cubicBezTo>
                    <a:cubicBezTo>
                      <a:pt x="75" y="82"/>
                      <a:pt x="75" y="82"/>
                      <a:pt x="75" y="82"/>
                    </a:cubicBezTo>
                    <a:cubicBezTo>
                      <a:pt x="81" y="74"/>
                      <a:pt x="81" y="74"/>
                      <a:pt x="81" y="74"/>
                    </a:cubicBezTo>
                    <a:cubicBezTo>
                      <a:pt x="86" y="66"/>
                      <a:pt x="86" y="66"/>
                      <a:pt x="86" y="66"/>
                    </a:cubicBezTo>
                    <a:cubicBezTo>
                      <a:pt x="91" y="58"/>
                      <a:pt x="91" y="58"/>
                      <a:pt x="91" y="58"/>
                    </a:cubicBezTo>
                    <a:cubicBezTo>
                      <a:pt x="94" y="51"/>
                      <a:pt x="94" y="51"/>
                      <a:pt x="94" y="51"/>
                    </a:cubicBezTo>
                    <a:cubicBezTo>
                      <a:pt x="101" y="47"/>
                      <a:pt x="101" y="47"/>
                      <a:pt x="101" y="47"/>
                    </a:cubicBezTo>
                    <a:cubicBezTo>
                      <a:pt x="89" y="36"/>
                      <a:pt x="89" y="36"/>
                      <a:pt x="89" y="36"/>
                    </a:cubicBezTo>
                    <a:cubicBezTo>
                      <a:pt x="78" y="28"/>
                      <a:pt x="78" y="28"/>
                      <a:pt x="78" y="28"/>
                    </a:cubicBezTo>
                    <a:cubicBezTo>
                      <a:pt x="75" y="24"/>
                      <a:pt x="75" y="24"/>
                      <a:pt x="75" y="24"/>
                    </a:cubicBezTo>
                    <a:cubicBezTo>
                      <a:pt x="75" y="24"/>
                      <a:pt x="71" y="21"/>
                      <a:pt x="70" y="21"/>
                    </a:cubicBezTo>
                    <a:cubicBezTo>
                      <a:pt x="68" y="21"/>
                      <a:pt x="63" y="18"/>
                      <a:pt x="63" y="18"/>
                    </a:cubicBezTo>
                    <a:cubicBezTo>
                      <a:pt x="57" y="13"/>
                      <a:pt x="57" y="13"/>
                      <a:pt x="57" y="13"/>
                    </a:cubicBezTo>
                    <a:cubicBezTo>
                      <a:pt x="50" y="8"/>
                      <a:pt x="50" y="8"/>
                      <a:pt x="50" y="8"/>
                    </a:cubicBezTo>
                    <a:cubicBezTo>
                      <a:pt x="42" y="5"/>
                      <a:pt x="42" y="5"/>
                      <a:pt x="42" y="5"/>
                    </a:cubicBezTo>
                    <a:cubicBezTo>
                      <a:pt x="35" y="1"/>
                      <a:pt x="35" y="1"/>
                      <a:pt x="35" y="1"/>
                    </a:cubicBezTo>
                    <a:cubicBezTo>
                      <a:pt x="28" y="1"/>
                      <a:pt x="28" y="1"/>
                      <a:pt x="2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3" y="1"/>
                      <a:pt x="13" y="1"/>
                      <a:pt x="13" y="1"/>
                    </a:cubicBezTo>
                    <a:lnTo>
                      <a:pt x="3" y="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73" name="Freeform 32"/>
              <p:cNvSpPr>
                <a:spLocks/>
              </p:cNvSpPr>
              <p:nvPr/>
            </p:nvSpPr>
            <p:spPr bwMode="auto">
              <a:xfrm>
                <a:off x="10658475" y="2084388"/>
                <a:ext cx="315912" cy="184150"/>
              </a:xfrm>
              <a:custGeom>
                <a:avLst/>
                <a:gdLst>
                  <a:gd name="T0" fmla="*/ 25 w 84"/>
                  <a:gd name="T1" fmla="*/ 0 h 49"/>
                  <a:gd name="T2" fmla="*/ 29 w 84"/>
                  <a:gd name="T3" fmla="*/ 0 h 49"/>
                  <a:gd name="T4" fmla="*/ 35 w 84"/>
                  <a:gd name="T5" fmla="*/ 2 h 49"/>
                  <a:gd name="T6" fmla="*/ 41 w 84"/>
                  <a:gd name="T7" fmla="*/ 5 h 49"/>
                  <a:gd name="T8" fmla="*/ 49 w 84"/>
                  <a:gd name="T9" fmla="*/ 5 h 49"/>
                  <a:gd name="T10" fmla="*/ 58 w 84"/>
                  <a:gd name="T11" fmla="*/ 5 h 49"/>
                  <a:gd name="T12" fmla="*/ 65 w 84"/>
                  <a:gd name="T13" fmla="*/ 5 h 49"/>
                  <a:gd name="T14" fmla="*/ 72 w 84"/>
                  <a:gd name="T15" fmla="*/ 6 h 49"/>
                  <a:gd name="T16" fmla="*/ 77 w 84"/>
                  <a:gd name="T17" fmla="*/ 9 h 49"/>
                  <a:gd name="T18" fmla="*/ 81 w 84"/>
                  <a:gd name="T19" fmla="*/ 13 h 49"/>
                  <a:gd name="T20" fmla="*/ 81 w 84"/>
                  <a:gd name="T21" fmla="*/ 17 h 49"/>
                  <a:gd name="T22" fmla="*/ 84 w 84"/>
                  <a:gd name="T23" fmla="*/ 24 h 49"/>
                  <a:gd name="T24" fmla="*/ 84 w 84"/>
                  <a:gd name="T25" fmla="*/ 29 h 49"/>
                  <a:gd name="T26" fmla="*/ 84 w 84"/>
                  <a:gd name="T27" fmla="*/ 37 h 49"/>
                  <a:gd name="T28" fmla="*/ 83 w 84"/>
                  <a:gd name="T29" fmla="*/ 40 h 49"/>
                  <a:gd name="T30" fmla="*/ 75 w 84"/>
                  <a:gd name="T31" fmla="*/ 40 h 49"/>
                  <a:gd name="T32" fmla="*/ 65 w 84"/>
                  <a:gd name="T33" fmla="*/ 40 h 49"/>
                  <a:gd name="T34" fmla="*/ 59 w 84"/>
                  <a:gd name="T35" fmla="*/ 37 h 49"/>
                  <a:gd name="T36" fmla="*/ 55 w 84"/>
                  <a:gd name="T37" fmla="*/ 36 h 49"/>
                  <a:gd name="T38" fmla="*/ 52 w 84"/>
                  <a:gd name="T39" fmla="*/ 37 h 49"/>
                  <a:gd name="T40" fmla="*/ 49 w 84"/>
                  <a:gd name="T41" fmla="*/ 41 h 49"/>
                  <a:gd name="T42" fmla="*/ 48 w 84"/>
                  <a:gd name="T43" fmla="*/ 44 h 49"/>
                  <a:gd name="T44" fmla="*/ 47 w 84"/>
                  <a:gd name="T45" fmla="*/ 49 h 49"/>
                  <a:gd name="T46" fmla="*/ 43 w 84"/>
                  <a:gd name="T47" fmla="*/ 49 h 49"/>
                  <a:gd name="T48" fmla="*/ 40 w 84"/>
                  <a:gd name="T49" fmla="*/ 45 h 49"/>
                  <a:gd name="T50" fmla="*/ 34 w 84"/>
                  <a:gd name="T51" fmla="*/ 46 h 49"/>
                  <a:gd name="T52" fmla="*/ 32 w 84"/>
                  <a:gd name="T53" fmla="*/ 46 h 49"/>
                  <a:gd name="T54" fmla="*/ 30 w 84"/>
                  <a:gd name="T55" fmla="*/ 43 h 49"/>
                  <a:gd name="T56" fmla="*/ 34 w 84"/>
                  <a:gd name="T57" fmla="*/ 36 h 49"/>
                  <a:gd name="T58" fmla="*/ 34 w 84"/>
                  <a:gd name="T59" fmla="*/ 31 h 49"/>
                  <a:gd name="T60" fmla="*/ 27 w 84"/>
                  <a:gd name="T61" fmla="*/ 30 h 49"/>
                  <a:gd name="T62" fmla="*/ 20 w 84"/>
                  <a:gd name="T63" fmla="*/ 31 h 49"/>
                  <a:gd name="T64" fmla="*/ 16 w 84"/>
                  <a:gd name="T65" fmla="*/ 34 h 49"/>
                  <a:gd name="T66" fmla="*/ 10 w 84"/>
                  <a:gd name="T67" fmla="*/ 38 h 49"/>
                  <a:gd name="T68" fmla="*/ 5 w 84"/>
                  <a:gd name="T69" fmla="*/ 39 h 49"/>
                  <a:gd name="T70" fmla="*/ 0 w 84"/>
                  <a:gd name="T71" fmla="*/ 38 h 49"/>
                  <a:gd name="T72" fmla="*/ 5 w 84"/>
                  <a:gd name="T73" fmla="*/ 31 h 49"/>
                  <a:gd name="T74" fmla="*/ 8 w 84"/>
                  <a:gd name="T75" fmla="*/ 25 h 49"/>
                  <a:gd name="T76" fmla="*/ 15 w 84"/>
                  <a:gd name="T77" fmla="*/ 14 h 49"/>
                  <a:gd name="T78" fmla="*/ 25 w 84"/>
                  <a:gd name="T79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84" h="49">
                    <a:moveTo>
                      <a:pt x="25" y="0"/>
                    </a:moveTo>
                    <a:cubicBezTo>
                      <a:pt x="29" y="0"/>
                      <a:pt x="29" y="0"/>
                      <a:pt x="29" y="0"/>
                    </a:cubicBezTo>
                    <a:cubicBezTo>
                      <a:pt x="35" y="2"/>
                      <a:pt x="35" y="2"/>
                      <a:pt x="35" y="2"/>
                    </a:cubicBezTo>
                    <a:cubicBezTo>
                      <a:pt x="41" y="5"/>
                      <a:pt x="41" y="5"/>
                      <a:pt x="41" y="5"/>
                    </a:cubicBezTo>
                    <a:cubicBezTo>
                      <a:pt x="49" y="5"/>
                      <a:pt x="49" y="5"/>
                      <a:pt x="49" y="5"/>
                    </a:cubicBezTo>
                    <a:cubicBezTo>
                      <a:pt x="58" y="5"/>
                      <a:pt x="58" y="5"/>
                      <a:pt x="58" y="5"/>
                    </a:cubicBezTo>
                    <a:cubicBezTo>
                      <a:pt x="65" y="5"/>
                      <a:pt x="65" y="5"/>
                      <a:pt x="65" y="5"/>
                    </a:cubicBezTo>
                    <a:cubicBezTo>
                      <a:pt x="72" y="6"/>
                      <a:pt x="72" y="6"/>
                      <a:pt x="72" y="6"/>
                    </a:cubicBezTo>
                    <a:cubicBezTo>
                      <a:pt x="77" y="9"/>
                      <a:pt x="77" y="9"/>
                      <a:pt x="77" y="9"/>
                    </a:cubicBezTo>
                    <a:cubicBezTo>
                      <a:pt x="81" y="13"/>
                      <a:pt x="81" y="13"/>
                      <a:pt x="81" y="13"/>
                    </a:cubicBezTo>
                    <a:cubicBezTo>
                      <a:pt x="81" y="17"/>
                      <a:pt x="81" y="17"/>
                      <a:pt x="81" y="17"/>
                    </a:cubicBezTo>
                    <a:cubicBezTo>
                      <a:pt x="84" y="24"/>
                      <a:pt x="84" y="24"/>
                      <a:pt x="84" y="24"/>
                    </a:cubicBezTo>
                    <a:cubicBezTo>
                      <a:pt x="84" y="29"/>
                      <a:pt x="84" y="29"/>
                      <a:pt x="84" y="29"/>
                    </a:cubicBezTo>
                    <a:cubicBezTo>
                      <a:pt x="84" y="37"/>
                      <a:pt x="84" y="37"/>
                      <a:pt x="84" y="37"/>
                    </a:cubicBezTo>
                    <a:cubicBezTo>
                      <a:pt x="83" y="40"/>
                      <a:pt x="83" y="40"/>
                      <a:pt x="83" y="40"/>
                    </a:cubicBezTo>
                    <a:cubicBezTo>
                      <a:pt x="75" y="40"/>
                      <a:pt x="75" y="40"/>
                      <a:pt x="75" y="40"/>
                    </a:cubicBezTo>
                    <a:cubicBezTo>
                      <a:pt x="65" y="40"/>
                      <a:pt x="65" y="40"/>
                      <a:pt x="65" y="40"/>
                    </a:cubicBezTo>
                    <a:cubicBezTo>
                      <a:pt x="59" y="37"/>
                      <a:pt x="59" y="37"/>
                      <a:pt x="59" y="37"/>
                    </a:cubicBezTo>
                    <a:cubicBezTo>
                      <a:pt x="55" y="36"/>
                      <a:pt x="55" y="36"/>
                      <a:pt x="55" y="36"/>
                    </a:cubicBezTo>
                    <a:cubicBezTo>
                      <a:pt x="52" y="37"/>
                      <a:pt x="52" y="37"/>
                      <a:pt x="52" y="37"/>
                    </a:cubicBezTo>
                    <a:cubicBezTo>
                      <a:pt x="49" y="41"/>
                      <a:pt x="49" y="41"/>
                      <a:pt x="49" y="41"/>
                    </a:cubicBezTo>
                    <a:cubicBezTo>
                      <a:pt x="48" y="44"/>
                      <a:pt x="48" y="44"/>
                      <a:pt x="48" y="44"/>
                    </a:cubicBezTo>
                    <a:cubicBezTo>
                      <a:pt x="47" y="49"/>
                      <a:pt x="47" y="49"/>
                      <a:pt x="47" y="49"/>
                    </a:cubicBezTo>
                    <a:cubicBezTo>
                      <a:pt x="43" y="49"/>
                      <a:pt x="43" y="49"/>
                      <a:pt x="43" y="49"/>
                    </a:cubicBezTo>
                    <a:cubicBezTo>
                      <a:pt x="40" y="45"/>
                      <a:pt x="40" y="45"/>
                      <a:pt x="40" y="45"/>
                    </a:cubicBezTo>
                    <a:cubicBezTo>
                      <a:pt x="34" y="46"/>
                      <a:pt x="34" y="46"/>
                      <a:pt x="34" y="46"/>
                    </a:cubicBezTo>
                    <a:cubicBezTo>
                      <a:pt x="32" y="46"/>
                      <a:pt x="32" y="46"/>
                      <a:pt x="32" y="46"/>
                    </a:cubicBezTo>
                    <a:cubicBezTo>
                      <a:pt x="30" y="43"/>
                      <a:pt x="30" y="43"/>
                      <a:pt x="30" y="43"/>
                    </a:cubicBezTo>
                    <a:cubicBezTo>
                      <a:pt x="34" y="36"/>
                      <a:pt x="34" y="36"/>
                      <a:pt x="34" y="36"/>
                    </a:cubicBezTo>
                    <a:cubicBezTo>
                      <a:pt x="34" y="31"/>
                      <a:pt x="34" y="31"/>
                      <a:pt x="34" y="31"/>
                    </a:cubicBezTo>
                    <a:cubicBezTo>
                      <a:pt x="27" y="30"/>
                      <a:pt x="27" y="30"/>
                      <a:pt x="27" y="30"/>
                    </a:cubicBezTo>
                    <a:cubicBezTo>
                      <a:pt x="20" y="31"/>
                      <a:pt x="20" y="31"/>
                      <a:pt x="20" y="31"/>
                    </a:cubicBezTo>
                    <a:cubicBezTo>
                      <a:pt x="16" y="34"/>
                      <a:pt x="16" y="34"/>
                      <a:pt x="16" y="34"/>
                    </a:cubicBezTo>
                    <a:cubicBezTo>
                      <a:pt x="10" y="38"/>
                      <a:pt x="10" y="38"/>
                      <a:pt x="10" y="38"/>
                    </a:cubicBezTo>
                    <a:cubicBezTo>
                      <a:pt x="10" y="38"/>
                      <a:pt x="6" y="39"/>
                      <a:pt x="5" y="39"/>
                    </a:cubicBezTo>
                    <a:cubicBezTo>
                      <a:pt x="4" y="39"/>
                      <a:pt x="0" y="40"/>
                      <a:pt x="0" y="38"/>
                    </a:cubicBezTo>
                    <a:cubicBezTo>
                      <a:pt x="0" y="37"/>
                      <a:pt x="5" y="31"/>
                      <a:pt x="5" y="31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15" y="14"/>
                      <a:pt x="15" y="14"/>
                      <a:pt x="15" y="14"/>
                    </a:cubicBezTo>
                    <a:lnTo>
                      <a:pt x="25" y="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74" name="Freeform 33"/>
              <p:cNvSpPr>
                <a:spLocks/>
              </p:cNvSpPr>
              <p:nvPr/>
            </p:nvSpPr>
            <p:spPr bwMode="auto">
              <a:xfrm>
                <a:off x="10641013" y="2208213"/>
                <a:ext cx="363537" cy="192088"/>
              </a:xfrm>
              <a:custGeom>
                <a:avLst/>
                <a:gdLst>
                  <a:gd name="T0" fmla="*/ 2 w 97"/>
                  <a:gd name="T1" fmla="*/ 13 h 51"/>
                  <a:gd name="T2" fmla="*/ 0 w 97"/>
                  <a:gd name="T3" fmla="*/ 19 h 51"/>
                  <a:gd name="T4" fmla="*/ 1 w 97"/>
                  <a:gd name="T5" fmla="*/ 23 h 51"/>
                  <a:gd name="T6" fmla="*/ 3 w 97"/>
                  <a:gd name="T7" fmla="*/ 27 h 51"/>
                  <a:gd name="T8" fmla="*/ 2 w 97"/>
                  <a:gd name="T9" fmla="*/ 33 h 51"/>
                  <a:gd name="T10" fmla="*/ 1 w 97"/>
                  <a:gd name="T11" fmla="*/ 37 h 51"/>
                  <a:gd name="T12" fmla="*/ 4 w 97"/>
                  <a:gd name="T13" fmla="*/ 39 h 51"/>
                  <a:gd name="T14" fmla="*/ 10 w 97"/>
                  <a:gd name="T15" fmla="*/ 39 h 51"/>
                  <a:gd name="T16" fmla="*/ 18 w 97"/>
                  <a:gd name="T17" fmla="*/ 38 h 51"/>
                  <a:gd name="T18" fmla="*/ 24 w 97"/>
                  <a:gd name="T19" fmla="*/ 33 h 51"/>
                  <a:gd name="T20" fmla="*/ 31 w 97"/>
                  <a:gd name="T21" fmla="*/ 29 h 51"/>
                  <a:gd name="T22" fmla="*/ 34 w 97"/>
                  <a:gd name="T23" fmla="*/ 28 h 51"/>
                  <a:gd name="T24" fmla="*/ 42 w 97"/>
                  <a:gd name="T25" fmla="*/ 29 h 51"/>
                  <a:gd name="T26" fmla="*/ 43 w 97"/>
                  <a:gd name="T27" fmla="*/ 34 h 51"/>
                  <a:gd name="T28" fmla="*/ 41 w 97"/>
                  <a:gd name="T29" fmla="*/ 37 h 51"/>
                  <a:gd name="T30" fmla="*/ 39 w 97"/>
                  <a:gd name="T31" fmla="*/ 45 h 51"/>
                  <a:gd name="T32" fmla="*/ 39 w 97"/>
                  <a:gd name="T33" fmla="*/ 48 h 51"/>
                  <a:gd name="T34" fmla="*/ 40 w 97"/>
                  <a:gd name="T35" fmla="*/ 50 h 51"/>
                  <a:gd name="T36" fmla="*/ 44 w 97"/>
                  <a:gd name="T37" fmla="*/ 51 h 51"/>
                  <a:gd name="T38" fmla="*/ 48 w 97"/>
                  <a:gd name="T39" fmla="*/ 47 h 51"/>
                  <a:gd name="T40" fmla="*/ 54 w 97"/>
                  <a:gd name="T41" fmla="*/ 42 h 51"/>
                  <a:gd name="T42" fmla="*/ 58 w 97"/>
                  <a:gd name="T43" fmla="*/ 42 h 51"/>
                  <a:gd name="T44" fmla="*/ 67 w 97"/>
                  <a:gd name="T45" fmla="*/ 41 h 51"/>
                  <a:gd name="T46" fmla="*/ 75 w 97"/>
                  <a:gd name="T47" fmla="*/ 39 h 51"/>
                  <a:gd name="T48" fmla="*/ 80 w 97"/>
                  <a:gd name="T49" fmla="*/ 34 h 51"/>
                  <a:gd name="T50" fmla="*/ 84 w 97"/>
                  <a:gd name="T51" fmla="*/ 31 h 51"/>
                  <a:gd name="T52" fmla="*/ 89 w 97"/>
                  <a:gd name="T53" fmla="*/ 30 h 51"/>
                  <a:gd name="T54" fmla="*/ 97 w 97"/>
                  <a:gd name="T55" fmla="*/ 30 h 51"/>
                  <a:gd name="T56" fmla="*/ 97 w 97"/>
                  <a:gd name="T57" fmla="*/ 25 h 51"/>
                  <a:gd name="T58" fmla="*/ 96 w 97"/>
                  <a:gd name="T59" fmla="*/ 19 h 51"/>
                  <a:gd name="T60" fmla="*/ 93 w 97"/>
                  <a:gd name="T61" fmla="*/ 14 h 51"/>
                  <a:gd name="T62" fmla="*/ 90 w 97"/>
                  <a:gd name="T63" fmla="*/ 12 h 51"/>
                  <a:gd name="T64" fmla="*/ 79 w 97"/>
                  <a:gd name="T65" fmla="*/ 10 h 51"/>
                  <a:gd name="T66" fmla="*/ 71 w 97"/>
                  <a:gd name="T67" fmla="*/ 10 h 51"/>
                  <a:gd name="T68" fmla="*/ 65 w 97"/>
                  <a:gd name="T69" fmla="*/ 10 h 51"/>
                  <a:gd name="T70" fmla="*/ 59 w 97"/>
                  <a:gd name="T71" fmla="*/ 10 h 51"/>
                  <a:gd name="T72" fmla="*/ 57 w 97"/>
                  <a:gd name="T73" fmla="*/ 14 h 51"/>
                  <a:gd name="T74" fmla="*/ 53 w 97"/>
                  <a:gd name="T75" fmla="*/ 19 h 51"/>
                  <a:gd name="T76" fmla="*/ 47 w 97"/>
                  <a:gd name="T77" fmla="*/ 20 h 51"/>
                  <a:gd name="T78" fmla="*/ 43 w 97"/>
                  <a:gd name="T79" fmla="*/ 17 h 51"/>
                  <a:gd name="T80" fmla="*/ 38 w 97"/>
                  <a:gd name="T81" fmla="*/ 18 h 51"/>
                  <a:gd name="T82" fmla="*/ 35 w 97"/>
                  <a:gd name="T83" fmla="*/ 19 h 51"/>
                  <a:gd name="T84" fmla="*/ 31 w 97"/>
                  <a:gd name="T85" fmla="*/ 17 h 51"/>
                  <a:gd name="T86" fmla="*/ 28 w 97"/>
                  <a:gd name="T87" fmla="*/ 12 h 51"/>
                  <a:gd name="T88" fmla="*/ 30 w 97"/>
                  <a:gd name="T89" fmla="*/ 5 h 51"/>
                  <a:gd name="T90" fmla="*/ 34 w 97"/>
                  <a:gd name="T91" fmla="*/ 0 h 51"/>
                  <a:gd name="T92" fmla="*/ 30 w 97"/>
                  <a:gd name="T93" fmla="*/ 0 h 51"/>
                  <a:gd name="T94" fmla="*/ 24 w 97"/>
                  <a:gd name="T95" fmla="*/ 3 h 51"/>
                  <a:gd name="T96" fmla="*/ 22 w 97"/>
                  <a:gd name="T97" fmla="*/ 7 h 51"/>
                  <a:gd name="T98" fmla="*/ 18 w 97"/>
                  <a:gd name="T99" fmla="*/ 9 h 51"/>
                  <a:gd name="T100" fmla="*/ 15 w 97"/>
                  <a:gd name="T101" fmla="*/ 9 h 51"/>
                  <a:gd name="T102" fmla="*/ 8 w 97"/>
                  <a:gd name="T103" fmla="*/ 10 h 51"/>
                  <a:gd name="T104" fmla="*/ 2 w 97"/>
                  <a:gd name="T105" fmla="*/ 13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97" h="51">
                    <a:moveTo>
                      <a:pt x="2" y="13"/>
                    </a:moveTo>
                    <a:cubicBezTo>
                      <a:pt x="0" y="19"/>
                      <a:pt x="0" y="19"/>
                      <a:pt x="0" y="19"/>
                    </a:cubicBezTo>
                    <a:cubicBezTo>
                      <a:pt x="1" y="23"/>
                      <a:pt x="1" y="23"/>
                      <a:pt x="1" y="23"/>
                    </a:cubicBezTo>
                    <a:cubicBezTo>
                      <a:pt x="3" y="27"/>
                      <a:pt x="3" y="27"/>
                      <a:pt x="3" y="27"/>
                    </a:cubicBezTo>
                    <a:cubicBezTo>
                      <a:pt x="2" y="33"/>
                      <a:pt x="2" y="33"/>
                      <a:pt x="2" y="33"/>
                    </a:cubicBezTo>
                    <a:cubicBezTo>
                      <a:pt x="1" y="37"/>
                      <a:pt x="1" y="37"/>
                      <a:pt x="1" y="37"/>
                    </a:cubicBezTo>
                    <a:cubicBezTo>
                      <a:pt x="4" y="39"/>
                      <a:pt x="4" y="39"/>
                      <a:pt x="4" y="39"/>
                    </a:cubicBezTo>
                    <a:cubicBezTo>
                      <a:pt x="10" y="39"/>
                      <a:pt x="10" y="39"/>
                      <a:pt x="10" y="39"/>
                    </a:cubicBezTo>
                    <a:cubicBezTo>
                      <a:pt x="18" y="38"/>
                      <a:pt x="18" y="38"/>
                      <a:pt x="18" y="38"/>
                    </a:cubicBezTo>
                    <a:cubicBezTo>
                      <a:pt x="24" y="33"/>
                      <a:pt x="24" y="33"/>
                      <a:pt x="24" y="33"/>
                    </a:cubicBezTo>
                    <a:cubicBezTo>
                      <a:pt x="31" y="29"/>
                      <a:pt x="31" y="29"/>
                      <a:pt x="31" y="29"/>
                    </a:cubicBezTo>
                    <a:cubicBezTo>
                      <a:pt x="34" y="28"/>
                      <a:pt x="34" y="28"/>
                      <a:pt x="34" y="28"/>
                    </a:cubicBezTo>
                    <a:cubicBezTo>
                      <a:pt x="42" y="29"/>
                      <a:pt x="42" y="29"/>
                      <a:pt x="42" y="29"/>
                    </a:cubicBezTo>
                    <a:cubicBezTo>
                      <a:pt x="43" y="34"/>
                      <a:pt x="43" y="34"/>
                      <a:pt x="43" y="34"/>
                    </a:cubicBezTo>
                    <a:cubicBezTo>
                      <a:pt x="41" y="37"/>
                      <a:pt x="41" y="37"/>
                      <a:pt x="41" y="37"/>
                    </a:cubicBezTo>
                    <a:cubicBezTo>
                      <a:pt x="39" y="45"/>
                      <a:pt x="39" y="45"/>
                      <a:pt x="39" y="45"/>
                    </a:cubicBezTo>
                    <a:cubicBezTo>
                      <a:pt x="39" y="48"/>
                      <a:pt x="39" y="48"/>
                      <a:pt x="39" y="48"/>
                    </a:cubicBezTo>
                    <a:cubicBezTo>
                      <a:pt x="40" y="50"/>
                      <a:pt x="40" y="50"/>
                      <a:pt x="40" y="50"/>
                    </a:cubicBezTo>
                    <a:cubicBezTo>
                      <a:pt x="44" y="51"/>
                      <a:pt x="44" y="51"/>
                      <a:pt x="44" y="51"/>
                    </a:cubicBezTo>
                    <a:cubicBezTo>
                      <a:pt x="48" y="47"/>
                      <a:pt x="48" y="47"/>
                      <a:pt x="48" y="47"/>
                    </a:cubicBezTo>
                    <a:cubicBezTo>
                      <a:pt x="54" y="42"/>
                      <a:pt x="54" y="42"/>
                      <a:pt x="54" y="42"/>
                    </a:cubicBezTo>
                    <a:cubicBezTo>
                      <a:pt x="58" y="42"/>
                      <a:pt x="58" y="42"/>
                      <a:pt x="58" y="42"/>
                    </a:cubicBezTo>
                    <a:cubicBezTo>
                      <a:pt x="67" y="41"/>
                      <a:pt x="67" y="41"/>
                      <a:pt x="67" y="41"/>
                    </a:cubicBezTo>
                    <a:cubicBezTo>
                      <a:pt x="75" y="39"/>
                      <a:pt x="75" y="39"/>
                      <a:pt x="75" y="39"/>
                    </a:cubicBezTo>
                    <a:cubicBezTo>
                      <a:pt x="80" y="34"/>
                      <a:pt x="80" y="34"/>
                      <a:pt x="80" y="34"/>
                    </a:cubicBezTo>
                    <a:cubicBezTo>
                      <a:pt x="84" y="31"/>
                      <a:pt x="84" y="31"/>
                      <a:pt x="84" y="31"/>
                    </a:cubicBezTo>
                    <a:cubicBezTo>
                      <a:pt x="89" y="30"/>
                      <a:pt x="89" y="30"/>
                      <a:pt x="89" y="30"/>
                    </a:cubicBezTo>
                    <a:cubicBezTo>
                      <a:pt x="97" y="30"/>
                      <a:pt x="97" y="30"/>
                      <a:pt x="97" y="30"/>
                    </a:cubicBezTo>
                    <a:cubicBezTo>
                      <a:pt x="97" y="25"/>
                      <a:pt x="97" y="25"/>
                      <a:pt x="97" y="25"/>
                    </a:cubicBezTo>
                    <a:cubicBezTo>
                      <a:pt x="97" y="25"/>
                      <a:pt x="97" y="19"/>
                      <a:pt x="96" y="19"/>
                    </a:cubicBezTo>
                    <a:cubicBezTo>
                      <a:pt x="94" y="19"/>
                      <a:pt x="93" y="14"/>
                      <a:pt x="93" y="14"/>
                    </a:cubicBezTo>
                    <a:cubicBezTo>
                      <a:pt x="90" y="12"/>
                      <a:pt x="90" y="12"/>
                      <a:pt x="90" y="12"/>
                    </a:cubicBezTo>
                    <a:cubicBezTo>
                      <a:pt x="79" y="10"/>
                      <a:pt x="79" y="10"/>
                      <a:pt x="79" y="10"/>
                    </a:cubicBezTo>
                    <a:cubicBezTo>
                      <a:pt x="71" y="10"/>
                      <a:pt x="71" y="10"/>
                      <a:pt x="71" y="10"/>
                    </a:cubicBezTo>
                    <a:cubicBezTo>
                      <a:pt x="65" y="10"/>
                      <a:pt x="65" y="10"/>
                      <a:pt x="65" y="10"/>
                    </a:cubicBezTo>
                    <a:cubicBezTo>
                      <a:pt x="59" y="10"/>
                      <a:pt x="59" y="10"/>
                      <a:pt x="59" y="10"/>
                    </a:cubicBezTo>
                    <a:cubicBezTo>
                      <a:pt x="57" y="14"/>
                      <a:pt x="57" y="14"/>
                      <a:pt x="57" y="14"/>
                    </a:cubicBezTo>
                    <a:cubicBezTo>
                      <a:pt x="53" y="19"/>
                      <a:pt x="53" y="19"/>
                      <a:pt x="53" y="19"/>
                    </a:cubicBezTo>
                    <a:cubicBezTo>
                      <a:pt x="47" y="20"/>
                      <a:pt x="47" y="20"/>
                      <a:pt x="47" y="20"/>
                    </a:cubicBezTo>
                    <a:cubicBezTo>
                      <a:pt x="43" y="17"/>
                      <a:pt x="43" y="17"/>
                      <a:pt x="43" y="17"/>
                    </a:cubicBezTo>
                    <a:cubicBezTo>
                      <a:pt x="38" y="18"/>
                      <a:pt x="38" y="18"/>
                      <a:pt x="38" y="18"/>
                    </a:cubicBezTo>
                    <a:cubicBezTo>
                      <a:pt x="35" y="19"/>
                      <a:pt x="35" y="19"/>
                      <a:pt x="35" y="19"/>
                    </a:cubicBezTo>
                    <a:cubicBezTo>
                      <a:pt x="31" y="17"/>
                      <a:pt x="31" y="17"/>
                      <a:pt x="31" y="17"/>
                    </a:cubicBezTo>
                    <a:cubicBezTo>
                      <a:pt x="28" y="12"/>
                      <a:pt x="28" y="12"/>
                      <a:pt x="28" y="12"/>
                    </a:cubicBezTo>
                    <a:cubicBezTo>
                      <a:pt x="30" y="5"/>
                      <a:pt x="30" y="5"/>
                      <a:pt x="30" y="5"/>
                    </a:cubicBezTo>
                    <a:cubicBezTo>
                      <a:pt x="34" y="0"/>
                      <a:pt x="34" y="0"/>
                      <a:pt x="34" y="0"/>
                    </a:cubicBezTo>
                    <a:cubicBezTo>
                      <a:pt x="30" y="0"/>
                      <a:pt x="30" y="0"/>
                      <a:pt x="30" y="0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8" y="10"/>
                      <a:pt x="8" y="10"/>
                      <a:pt x="8" y="10"/>
                    </a:cubicBezTo>
                    <a:lnTo>
                      <a:pt x="2" y="13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75" name="Freeform 34"/>
              <p:cNvSpPr>
                <a:spLocks/>
              </p:cNvSpPr>
              <p:nvPr/>
            </p:nvSpPr>
            <p:spPr bwMode="auto">
              <a:xfrm>
                <a:off x="10399713" y="2332038"/>
                <a:ext cx="604837" cy="196850"/>
              </a:xfrm>
              <a:custGeom>
                <a:avLst/>
                <a:gdLst>
                  <a:gd name="T0" fmla="*/ 12 w 381"/>
                  <a:gd name="T1" fmla="*/ 88 h 124"/>
                  <a:gd name="T2" fmla="*/ 16 w 381"/>
                  <a:gd name="T3" fmla="*/ 105 h 124"/>
                  <a:gd name="T4" fmla="*/ 24 w 381"/>
                  <a:gd name="T5" fmla="*/ 119 h 124"/>
                  <a:gd name="T6" fmla="*/ 35 w 381"/>
                  <a:gd name="T7" fmla="*/ 119 h 124"/>
                  <a:gd name="T8" fmla="*/ 47 w 381"/>
                  <a:gd name="T9" fmla="*/ 100 h 124"/>
                  <a:gd name="T10" fmla="*/ 66 w 381"/>
                  <a:gd name="T11" fmla="*/ 90 h 124"/>
                  <a:gd name="T12" fmla="*/ 90 w 381"/>
                  <a:gd name="T13" fmla="*/ 72 h 124"/>
                  <a:gd name="T14" fmla="*/ 114 w 381"/>
                  <a:gd name="T15" fmla="*/ 72 h 124"/>
                  <a:gd name="T16" fmla="*/ 137 w 381"/>
                  <a:gd name="T17" fmla="*/ 79 h 124"/>
                  <a:gd name="T18" fmla="*/ 163 w 381"/>
                  <a:gd name="T19" fmla="*/ 95 h 124"/>
                  <a:gd name="T20" fmla="*/ 185 w 381"/>
                  <a:gd name="T21" fmla="*/ 105 h 124"/>
                  <a:gd name="T22" fmla="*/ 206 w 381"/>
                  <a:gd name="T23" fmla="*/ 88 h 124"/>
                  <a:gd name="T24" fmla="*/ 227 w 381"/>
                  <a:gd name="T25" fmla="*/ 105 h 124"/>
                  <a:gd name="T26" fmla="*/ 253 w 381"/>
                  <a:gd name="T27" fmla="*/ 112 h 124"/>
                  <a:gd name="T28" fmla="*/ 291 w 381"/>
                  <a:gd name="T29" fmla="*/ 109 h 124"/>
                  <a:gd name="T30" fmla="*/ 303 w 381"/>
                  <a:gd name="T31" fmla="*/ 90 h 124"/>
                  <a:gd name="T32" fmla="*/ 322 w 381"/>
                  <a:gd name="T33" fmla="*/ 83 h 124"/>
                  <a:gd name="T34" fmla="*/ 348 w 381"/>
                  <a:gd name="T35" fmla="*/ 83 h 124"/>
                  <a:gd name="T36" fmla="*/ 365 w 381"/>
                  <a:gd name="T37" fmla="*/ 74 h 124"/>
                  <a:gd name="T38" fmla="*/ 374 w 381"/>
                  <a:gd name="T39" fmla="*/ 48 h 124"/>
                  <a:gd name="T40" fmla="*/ 381 w 381"/>
                  <a:gd name="T41" fmla="*/ 10 h 124"/>
                  <a:gd name="T42" fmla="*/ 358 w 381"/>
                  <a:gd name="T43" fmla="*/ 3 h 124"/>
                  <a:gd name="T44" fmla="*/ 341 w 381"/>
                  <a:gd name="T45" fmla="*/ 15 h 124"/>
                  <a:gd name="T46" fmla="*/ 322 w 381"/>
                  <a:gd name="T47" fmla="*/ 27 h 124"/>
                  <a:gd name="T48" fmla="*/ 296 w 381"/>
                  <a:gd name="T49" fmla="*/ 29 h 124"/>
                  <a:gd name="T50" fmla="*/ 272 w 381"/>
                  <a:gd name="T51" fmla="*/ 38 h 124"/>
                  <a:gd name="T52" fmla="*/ 260 w 381"/>
                  <a:gd name="T53" fmla="*/ 55 h 124"/>
                  <a:gd name="T54" fmla="*/ 239 w 381"/>
                  <a:gd name="T55" fmla="*/ 50 h 124"/>
                  <a:gd name="T56" fmla="*/ 234 w 381"/>
                  <a:gd name="T57" fmla="*/ 24 h 124"/>
                  <a:gd name="T58" fmla="*/ 239 w 381"/>
                  <a:gd name="T59" fmla="*/ 3 h 124"/>
                  <a:gd name="T60" fmla="*/ 223 w 381"/>
                  <a:gd name="T61" fmla="*/ 3 h 124"/>
                  <a:gd name="T62" fmla="*/ 199 w 381"/>
                  <a:gd name="T63" fmla="*/ 19 h 124"/>
                  <a:gd name="T64" fmla="*/ 170 w 381"/>
                  <a:gd name="T65" fmla="*/ 24 h 124"/>
                  <a:gd name="T66" fmla="*/ 152 w 381"/>
                  <a:gd name="T67" fmla="*/ 24 h 124"/>
                  <a:gd name="T68" fmla="*/ 123 w 381"/>
                  <a:gd name="T69" fmla="*/ 27 h 124"/>
                  <a:gd name="T70" fmla="*/ 99 w 381"/>
                  <a:gd name="T71" fmla="*/ 12 h 124"/>
                  <a:gd name="T72" fmla="*/ 78 w 381"/>
                  <a:gd name="T73" fmla="*/ 5 h 124"/>
                  <a:gd name="T74" fmla="*/ 26 w 381"/>
                  <a:gd name="T75" fmla="*/ 3 h 124"/>
                  <a:gd name="T76" fmla="*/ 31 w 381"/>
                  <a:gd name="T77" fmla="*/ 19 h 124"/>
                  <a:gd name="T78" fmla="*/ 35 w 381"/>
                  <a:gd name="T79" fmla="*/ 38 h 124"/>
                  <a:gd name="T80" fmla="*/ 21 w 381"/>
                  <a:gd name="T81" fmla="*/ 57 h 124"/>
                  <a:gd name="T82" fmla="*/ 0 w 381"/>
                  <a:gd name="T83" fmla="*/ 79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381" h="124">
                    <a:moveTo>
                      <a:pt x="0" y="79"/>
                    </a:moveTo>
                    <a:lnTo>
                      <a:pt x="12" y="88"/>
                    </a:lnTo>
                    <a:lnTo>
                      <a:pt x="16" y="98"/>
                    </a:lnTo>
                    <a:lnTo>
                      <a:pt x="16" y="105"/>
                    </a:lnTo>
                    <a:lnTo>
                      <a:pt x="24" y="114"/>
                    </a:lnTo>
                    <a:lnTo>
                      <a:pt x="24" y="119"/>
                    </a:lnTo>
                    <a:lnTo>
                      <a:pt x="26" y="124"/>
                    </a:lnTo>
                    <a:lnTo>
                      <a:pt x="35" y="119"/>
                    </a:lnTo>
                    <a:lnTo>
                      <a:pt x="40" y="112"/>
                    </a:lnTo>
                    <a:lnTo>
                      <a:pt x="47" y="100"/>
                    </a:lnTo>
                    <a:lnTo>
                      <a:pt x="59" y="100"/>
                    </a:lnTo>
                    <a:lnTo>
                      <a:pt x="66" y="90"/>
                    </a:lnTo>
                    <a:lnTo>
                      <a:pt x="76" y="81"/>
                    </a:lnTo>
                    <a:lnTo>
                      <a:pt x="90" y="72"/>
                    </a:lnTo>
                    <a:lnTo>
                      <a:pt x="102" y="69"/>
                    </a:lnTo>
                    <a:lnTo>
                      <a:pt x="114" y="72"/>
                    </a:lnTo>
                    <a:lnTo>
                      <a:pt x="125" y="76"/>
                    </a:lnTo>
                    <a:lnTo>
                      <a:pt x="137" y="79"/>
                    </a:lnTo>
                    <a:lnTo>
                      <a:pt x="149" y="86"/>
                    </a:lnTo>
                    <a:lnTo>
                      <a:pt x="163" y="95"/>
                    </a:lnTo>
                    <a:lnTo>
                      <a:pt x="173" y="105"/>
                    </a:lnTo>
                    <a:lnTo>
                      <a:pt x="185" y="105"/>
                    </a:lnTo>
                    <a:lnTo>
                      <a:pt x="197" y="95"/>
                    </a:lnTo>
                    <a:lnTo>
                      <a:pt x="206" y="88"/>
                    </a:lnTo>
                    <a:lnTo>
                      <a:pt x="215" y="95"/>
                    </a:lnTo>
                    <a:lnTo>
                      <a:pt x="227" y="105"/>
                    </a:lnTo>
                    <a:lnTo>
                      <a:pt x="239" y="107"/>
                    </a:lnTo>
                    <a:lnTo>
                      <a:pt x="253" y="112"/>
                    </a:lnTo>
                    <a:lnTo>
                      <a:pt x="275" y="112"/>
                    </a:lnTo>
                    <a:lnTo>
                      <a:pt x="291" y="109"/>
                    </a:lnTo>
                    <a:lnTo>
                      <a:pt x="296" y="105"/>
                    </a:lnTo>
                    <a:lnTo>
                      <a:pt x="303" y="90"/>
                    </a:lnTo>
                    <a:lnTo>
                      <a:pt x="313" y="86"/>
                    </a:lnTo>
                    <a:lnTo>
                      <a:pt x="322" y="83"/>
                    </a:lnTo>
                    <a:lnTo>
                      <a:pt x="336" y="83"/>
                    </a:lnTo>
                    <a:lnTo>
                      <a:pt x="348" y="83"/>
                    </a:lnTo>
                    <a:lnTo>
                      <a:pt x="360" y="83"/>
                    </a:lnTo>
                    <a:lnTo>
                      <a:pt x="365" y="74"/>
                    </a:lnTo>
                    <a:lnTo>
                      <a:pt x="369" y="62"/>
                    </a:lnTo>
                    <a:lnTo>
                      <a:pt x="374" y="48"/>
                    </a:lnTo>
                    <a:lnTo>
                      <a:pt x="381" y="27"/>
                    </a:lnTo>
                    <a:lnTo>
                      <a:pt x="381" y="10"/>
                    </a:lnTo>
                    <a:lnTo>
                      <a:pt x="372" y="5"/>
                    </a:lnTo>
                    <a:lnTo>
                      <a:pt x="358" y="3"/>
                    </a:lnTo>
                    <a:lnTo>
                      <a:pt x="348" y="10"/>
                    </a:lnTo>
                    <a:lnTo>
                      <a:pt x="341" y="15"/>
                    </a:lnTo>
                    <a:lnTo>
                      <a:pt x="332" y="22"/>
                    </a:lnTo>
                    <a:lnTo>
                      <a:pt x="322" y="27"/>
                    </a:lnTo>
                    <a:lnTo>
                      <a:pt x="308" y="29"/>
                    </a:lnTo>
                    <a:lnTo>
                      <a:pt x="296" y="29"/>
                    </a:lnTo>
                    <a:lnTo>
                      <a:pt x="287" y="34"/>
                    </a:lnTo>
                    <a:lnTo>
                      <a:pt x="272" y="38"/>
                    </a:lnTo>
                    <a:lnTo>
                      <a:pt x="268" y="45"/>
                    </a:lnTo>
                    <a:lnTo>
                      <a:pt x="260" y="55"/>
                    </a:lnTo>
                    <a:lnTo>
                      <a:pt x="246" y="57"/>
                    </a:lnTo>
                    <a:lnTo>
                      <a:pt x="239" y="50"/>
                    </a:lnTo>
                    <a:lnTo>
                      <a:pt x="234" y="38"/>
                    </a:lnTo>
                    <a:lnTo>
                      <a:pt x="234" y="24"/>
                    </a:lnTo>
                    <a:lnTo>
                      <a:pt x="237" y="10"/>
                    </a:lnTo>
                    <a:lnTo>
                      <a:pt x="239" y="3"/>
                    </a:lnTo>
                    <a:lnTo>
                      <a:pt x="232" y="0"/>
                    </a:lnTo>
                    <a:lnTo>
                      <a:pt x="223" y="3"/>
                    </a:lnTo>
                    <a:lnTo>
                      <a:pt x="213" y="10"/>
                    </a:lnTo>
                    <a:lnTo>
                      <a:pt x="199" y="19"/>
                    </a:lnTo>
                    <a:lnTo>
                      <a:pt x="189" y="27"/>
                    </a:lnTo>
                    <a:lnTo>
                      <a:pt x="170" y="24"/>
                    </a:lnTo>
                    <a:lnTo>
                      <a:pt x="163" y="24"/>
                    </a:lnTo>
                    <a:lnTo>
                      <a:pt x="152" y="24"/>
                    </a:lnTo>
                    <a:lnTo>
                      <a:pt x="137" y="24"/>
                    </a:lnTo>
                    <a:lnTo>
                      <a:pt x="123" y="27"/>
                    </a:lnTo>
                    <a:lnTo>
                      <a:pt x="109" y="24"/>
                    </a:lnTo>
                    <a:lnTo>
                      <a:pt x="99" y="12"/>
                    </a:lnTo>
                    <a:lnTo>
                      <a:pt x="88" y="5"/>
                    </a:lnTo>
                    <a:lnTo>
                      <a:pt x="78" y="5"/>
                    </a:lnTo>
                    <a:lnTo>
                      <a:pt x="57" y="3"/>
                    </a:lnTo>
                    <a:lnTo>
                      <a:pt x="26" y="3"/>
                    </a:lnTo>
                    <a:lnTo>
                      <a:pt x="28" y="12"/>
                    </a:lnTo>
                    <a:lnTo>
                      <a:pt x="31" y="19"/>
                    </a:lnTo>
                    <a:lnTo>
                      <a:pt x="35" y="31"/>
                    </a:lnTo>
                    <a:lnTo>
                      <a:pt x="35" y="38"/>
                    </a:lnTo>
                    <a:lnTo>
                      <a:pt x="28" y="48"/>
                    </a:lnTo>
                    <a:lnTo>
                      <a:pt x="21" y="57"/>
                    </a:lnTo>
                    <a:lnTo>
                      <a:pt x="12" y="64"/>
                    </a:lnTo>
                    <a:lnTo>
                      <a:pt x="0" y="79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</p:grpSp>
        <p:grpSp>
          <p:nvGrpSpPr>
            <p:cNvPr id="51" name="Grupo 78"/>
            <p:cNvGrpSpPr/>
            <p:nvPr/>
          </p:nvGrpSpPr>
          <p:grpSpPr>
            <a:xfrm>
              <a:off x="7269163" y="1814738"/>
              <a:ext cx="2798762" cy="1889125"/>
              <a:chOff x="7100888" y="1057275"/>
              <a:chExt cx="2798762" cy="1889125"/>
            </a:xfrm>
            <a:solidFill>
              <a:srgbClr val="FFC000"/>
            </a:solidFill>
          </p:grpSpPr>
          <p:sp>
            <p:nvSpPr>
              <p:cNvPr id="52" name="Freeform 9"/>
              <p:cNvSpPr>
                <a:spLocks/>
              </p:cNvSpPr>
              <p:nvPr/>
            </p:nvSpPr>
            <p:spPr bwMode="auto">
              <a:xfrm>
                <a:off x="7100888" y="2325688"/>
                <a:ext cx="673100" cy="376238"/>
              </a:xfrm>
              <a:custGeom>
                <a:avLst/>
                <a:gdLst>
                  <a:gd name="T0" fmla="*/ 5 w 179"/>
                  <a:gd name="T1" fmla="*/ 0 h 100"/>
                  <a:gd name="T2" fmla="*/ 85 w 179"/>
                  <a:gd name="T3" fmla="*/ 21 h 100"/>
                  <a:gd name="T4" fmla="*/ 100 w 179"/>
                  <a:gd name="T5" fmla="*/ 30 h 100"/>
                  <a:gd name="T6" fmla="*/ 179 w 179"/>
                  <a:gd name="T7" fmla="*/ 69 h 100"/>
                  <a:gd name="T8" fmla="*/ 178 w 179"/>
                  <a:gd name="T9" fmla="*/ 73 h 100"/>
                  <a:gd name="T10" fmla="*/ 170 w 179"/>
                  <a:gd name="T11" fmla="*/ 78 h 100"/>
                  <a:gd name="T12" fmla="*/ 162 w 179"/>
                  <a:gd name="T13" fmla="*/ 82 h 100"/>
                  <a:gd name="T14" fmla="*/ 158 w 179"/>
                  <a:gd name="T15" fmla="*/ 87 h 100"/>
                  <a:gd name="T16" fmla="*/ 150 w 179"/>
                  <a:gd name="T17" fmla="*/ 88 h 100"/>
                  <a:gd name="T18" fmla="*/ 143 w 179"/>
                  <a:gd name="T19" fmla="*/ 91 h 100"/>
                  <a:gd name="T20" fmla="*/ 138 w 179"/>
                  <a:gd name="T21" fmla="*/ 98 h 100"/>
                  <a:gd name="T22" fmla="*/ 134 w 179"/>
                  <a:gd name="T23" fmla="*/ 100 h 100"/>
                  <a:gd name="T24" fmla="*/ 129 w 179"/>
                  <a:gd name="T25" fmla="*/ 99 h 100"/>
                  <a:gd name="T26" fmla="*/ 122 w 179"/>
                  <a:gd name="T27" fmla="*/ 96 h 100"/>
                  <a:gd name="T28" fmla="*/ 111 w 179"/>
                  <a:gd name="T29" fmla="*/ 96 h 100"/>
                  <a:gd name="T30" fmla="*/ 94 w 179"/>
                  <a:gd name="T31" fmla="*/ 96 h 100"/>
                  <a:gd name="T32" fmla="*/ 85 w 179"/>
                  <a:gd name="T33" fmla="*/ 95 h 100"/>
                  <a:gd name="T34" fmla="*/ 84 w 179"/>
                  <a:gd name="T35" fmla="*/ 89 h 100"/>
                  <a:gd name="T36" fmla="*/ 83 w 179"/>
                  <a:gd name="T37" fmla="*/ 77 h 100"/>
                  <a:gd name="T38" fmla="*/ 85 w 179"/>
                  <a:gd name="T39" fmla="*/ 69 h 100"/>
                  <a:gd name="T40" fmla="*/ 85 w 179"/>
                  <a:gd name="T41" fmla="*/ 60 h 100"/>
                  <a:gd name="T42" fmla="*/ 84 w 179"/>
                  <a:gd name="T43" fmla="*/ 54 h 100"/>
                  <a:gd name="T44" fmla="*/ 76 w 179"/>
                  <a:gd name="T45" fmla="*/ 60 h 100"/>
                  <a:gd name="T46" fmla="*/ 66 w 179"/>
                  <a:gd name="T47" fmla="*/ 67 h 100"/>
                  <a:gd name="T48" fmla="*/ 59 w 179"/>
                  <a:gd name="T49" fmla="*/ 70 h 100"/>
                  <a:gd name="T50" fmla="*/ 42 w 179"/>
                  <a:gd name="T51" fmla="*/ 68 h 100"/>
                  <a:gd name="T52" fmla="*/ 41 w 179"/>
                  <a:gd name="T53" fmla="*/ 60 h 100"/>
                  <a:gd name="T54" fmla="*/ 33 w 179"/>
                  <a:gd name="T55" fmla="*/ 55 h 100"/>
                  <a:gd name="T56" fmla="*/ 28 w 179"/>
                  <a:gd name="T57" fmla="*/ 52 h 100"/>
                  <a:gd name="T58" fmla="*/ 21 w 179"/>
                  <a:gd name="T59" fmla="*/ 52 h 100"/>
                  <a:gd name="T60" fmla="*/ 23 w 179"/>
                  <a:gd name="T61" fmla="*/ 48 h 100"/>
                  <a:gd name="T62" fmla="*/ 23 w 179"/>
                  <a:gd name="T63" fmla="*/ 40 h 100"/>
                  <a:gd name="T64" fmla="*/ 18 w 179"/>
                  <a:gd name="T65" fmla="*/ 35 h 100"/>
                  <a:gd name="T66" fmla="*/ 11 w 179"/>
                  <a:gd name="T67" fmla="*/ 27 h 100"/>
                  <a:gd name="T68" fmla="*/ 5 w 179"/>
                  <a:gd name="T69" fmla="*/ 15 h 100"/>
                  <a:gd name="T70" fmla="*/ 0 w 179"/>
                  <a:gd name="T71" fmla="*/ 6 h 100"/>
                  <a:gd name="T72" fmla="*/ 0 w 179"/>
                  <a:gd name="T73" fmla="*/ 1 h 100"/>
                  <a:gd name="T74" fmla="*/ 5 w 179"/>
                  <a:gd name="T75" fmla="*/ 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79" h="100">
                    <a:moveTo>
                      <a:pt x="5" y="0"/>
                    </a:moveTo>
                    <a:cubicBezTo>
                      <a:pt x="5" y="0"/>
                      <a:pt x="45" y="18"/>
                      <a:pt x="85" y="21"/>
                    </a:cubicBezTo>
                    <a:cubicBezTo>
                      <a:pt x="93" y="27"/>
                      <a:pt x="100" y="30"/>
                      <a:pt x="100" y="30"/>
                    </a:cubicBezTo>
                    <a:cubicBezTo>
                      <a:pt x="100" y="30"/>
                      <a:pt x="164" y="65"/>
                      <a:pt x="179" y="69"/>
                    </a:cubicBezTo>
                    <a:cubicBezTo>
                      <a:pt x="178" y="73"/>
                      <a:pt x="178" y="73"/>
                      <a:pt x="178" y="73"/>
                    </a:cubicBezTo>
                    <a:cubicBezTo>
                      <a:pt x="170" y="78"/>
                      <a:pt x="170" y="78"/>
                      <a:pt x="170" y="78"/>
                    </a:cubicBezTo>
                    <a:cubicBezTo>
                      <a:pt x="162" y="82"/>
                      <a:pt x="162" y="82"/>
                      <a:pt x="162" y="82"/>
                    </a:cubicBezTo>
                    <a:cubicBezTo>
                      <a:pt x="158" y="87"/>
                      <a:pt x="158" y="87"/>
                      <a:pt x="158" y="87"/>
                    </a:cubicBezTo>
                    <a:cubicBezTo>
                      <a:pt x="150" y="88"/>
                      <a:pt x="150" y="88"/>
                      <a:pt x="150" y="88"/>
                    </a:cubicBezTo>
                    <a:cubicBezTo>
                      <a:pt x="143" y="91"/>
                      <a:pt x="143" y="91"/>
                      <a:pt x="143" y="91"/>
                    </a:cubicBezTo>
                    <a:cubicBezTo>
                      <a:pt x="138" y="98"/>
                      <a:pt x="138" y="98"/>
                      <a:pt x="138" y="98"/>
                    </a:cubicBezTo>
                    <a:cubicBezTo>
                      <a:pt x="134" y="100"/>
                      <a:pt x="134" y="100"/>
                      <a:pt x="134" y="100"/>
                    </a:cubicBezTo>
                    <a:cubicBezTo>
                      <a:pt x="129" y="99"/>
                      <a:pt x="129" y="99"/>
                      <a:pt x="129" y="99"/>
                    </a:cubicBezTo>
                    <a:cubicBezTo>
                      <a:pt x="122" y="96"/>
                      <a:pt x="122" y="96"/>
                      <a:pt x="122" y="96"/>
                    </a:cubicBezTo>
                    <a:cubicBezTo>
                      <a:pt x="111" y="96"/>
                      <a:pt x="111" y="96"/>
                      <a:pt x="111" y="96"/>
                    </a:cubicBezTo>
                    <a:cubicBezTo>
                      <a:pt x="94" y="96"/>
                      <a:pt x="94" y="96"/>
                      <a:pt x="94" y="96"/>
                    </a:cubicBezTo>
                    <a:cubicBezTo>
                      <a:pt x="85" y="95"/>
                      <a:pt x="85" y="95"/>
                      <a:pt x="85" y="95"/>
                    </a:cubicBezTo>
                    <a:cubicBezTo>
                      <a:pt x="84" y="89"/>
                      <a:pt x="84" y="89"/>
                      <a:pt x="84" y="89"/>
                    </a:cubicBezTo>
                    <a:cubicBezTo>
                      <a:pt x="83" y="77"/>
                      <a:pt x="83" y="77"/>
                      <a:pt x="83" y="77"/>
                    </a:cubicBezTo>
                    <a:cubicBezTo>
                      <a:pt x="85" y="69"/>
                      <a:pt x="85" y="69"/>
                      <a:pt x="85" y="69"/>
                    </a:cubicBezTo>
                    <a:cubicBezTo>
                      <a:pt x="85" y="60"/>
                      <a:pt x="85" y="60"/>
                      <a:pt x="85" y="60"/>
                    </a:cubicBezTo>
                    <a:cubicBezTo>
                      <a:pt x="84" y="54"/>
                      <a:pt x="84" y="54"/>
                      <a:pt x="84" y="54"/>
                    </a:cubicBezTo>
                    <a:cubicBezTo>
                      <a:pt x="76" y="60"/>
                      <a:pt x="76" y="60"/>
                      <a:pt x="76" y="60"/>
                    </a:cubicBezTo>
                    <a:cubicBezTo>
                      <a:pt x="66" y="67"/>
                      <a:pt x="66" y="67"/>
                      <a:pt x="66" y="67"/>
                    </a:cubicBezTo>
                    <a:cubicBezTo>
                      <a:pt x="59" y="70"/>
                      <a:pt x="59" y="70"/>
                      <a:pt x="59" y="70"/>
                    </a:cubicBezTo>
                    <a:cubicBezTo>
                      <a:pt x="42" y="68"/>
                      <a:pt x="42" y="68"/>
                      <a:pt x="42" y="68"/>
                    </a:cubicBezTo>
                    <a:cubicBezTo>
                      <a:pt x="41" y="60"/>
                      <a:pt x="41" y="60"/>
                      <a:pt x="41" y="60"/>
                    </a:cubicBezTo>
                    <a:cubicBezTo>
                      <a:pt x="33" y="55"/>
                      <a:pt x="33" y="55"/>
                      <a:pt x="33" y="55"/>
                    </a:cubicBezTo>
                    <a:cubicBezTo>
                      <a:pt x="28" y="52"/>
                      <a:pt x="28" y="52"/>
                      <a:pt x="28" y="52"/>
                    </a:cubicBezTo>
                    <a:cubicBezTo>
                      <a:pt x="21" y="52"/>
                      <a:pt x="21" y="52"/>
                      <a:pt x="21" y="52"/>
                    </a:cubicBezTo>
                    <a:cubicBezTo>
                      <a:pt x="23" y="48"/>
                      <a:pt x="23" y="48"/>
                      <a:pt x="23" y="48"/>
                    </a:cubicBezTo>
                    <a:cubicBezTo>
                      <a:pt x="23" y="40"/>
                      <a:pt x="23" y="40"/>
                      <a:pt x="23" y="40"/>
                    </a:cubicBezTo>
                    <a:cubicBezTo>
                      <a:pt x="18" y="35"/>
                      <a:pt x="18" y="35"/>
                      <a:pt x="18" y="35"/>
                    </a:cubicBezTo>
                    <a:cubicBezTo>
                      <a:pt x="11" y="27"/>
                      <a:pt x="11" y="27"/>
                      <a:pt x="11" y="27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5" y="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53" name="Freeform 10"/>
              <p:cNvSpPr>
                <a:spLocks/>
              </p:cNvSpPr>
              <p:nvPr/>
            </p:nvSpPr>
            <p:spPr bwMode="auto">
              <a:xfrm>
                <a:off x="7119938" y="1373188"/>
                <a:ext cx="1741487" cy="1196975"/>
              </a:xfrm>
              <a:custGeom>
                <a:avLst/>
                <a:gdLst>
                  <a:gd name="T0" fmla="*/ 87 w 463"/>
                  <a:gd name="T1" fmla="*/ 273 h 318"/>
                  <a:gd name="T2" fmla="*/ 185 w 463"/>
                  <a:gd name="T3" fmla="*/ 311 h 318"/>
                  <a:gd name="T4" fmla="*/ 215 w 463"/>
                  <a:gd name="T5" fmla="*/ 304 h 318"/>
                  <a:gd name="T6" fmla="*/ 235 w 463"/>
                  <a:gd name="T7" fmla="*/ 295 h 318"/>
                  <a:gd name="T8" fmla="*/ 252 w 463"/>
                  <a:gd name="T9" fmla="*/ 280 h 318"/>
                  <a:gd name="T10" fmla="*/ 290 w 463"/>
                  <a:gd name="T11" fmla="*/ 275 h 318"/>
                  <a:gd name="T12" fmla="*/ 319 w 463"/>
                  <a:gd name="T13" fmla="*/ 289 h 318"/>
                  <a:gd name="T14" fmla="*/ 405 w 463"/>
                  <a:gd name="T15" fmla="*/ 271 h 318"/>
                  <a:gd name="T16" fmla="*/ 404 w 463"/>
                  <a:gd name="T17" fmla="*/ 235 h 318"/>
                  <a:gd name="T18" fmla="*/ 453 w 463"/>
                  <a:gd name="T19" fmla="*/ 113 h 318"/>
                  <a:gd name="T20" fmla="*/ 409 w 463"/>
                  <a:gd name="T21" fmla="*/ 89 h 318"/>
                  <a:gd name="T22" fmla="*/ 393 w 463"/>
                  <a:gd name="T23" fmla="*/ 51 h 318"/>
                  <a:gd name="T24" fmla="*/ 367 w 463"/>
                  <a:gd name="T25" fmla="*/ 51 h 318"/>
                  <a:gd name="T26" fmla="*/ 352 w 463"/>
                  <a:gd name="T27" fmla="*/ 76 h 318"/>
                  <a:gd name="T28" fmla="*/ 335 w 463"/>
                  <a:gd name="T29" fmla="*/ 77 h 318"/>
                  <a:gd name="T30" fmla="*/ 321 w 463"/>
                  <a:gd name="T31" fmla="*/ 80 h 318"/>
                  <a:gd name="T32" fmla="*/ 312 w 463"/>
                  <a:gd name="T33" fmla="*/ 97 h 318"/>
                  <a:gd name="T34" fmla="*/ 297 w 463"/>
                  <a:gd name="T35" fmla="*/ 84 h 318"/>
                  <a:gd name="T36" fmla="*/ 292 w 463"/>
                  <a:gd name="T37" fmla="*/ 70 h 318"/>
                  <a:gd name="T38" fmla="*/ 289 w 463"/>
                  <a:gd name="T39" fmla="*/ 39 h 318"/>
                  <a:gd name="T40" fmla="*/ 280 w 463"/>
                  <a:gd name="T41" fmla="*/ 15 h 318"/>
                  <a:gd name="T42" fmla="*/ 266 w 463"/>
                  <a:gd name="T43" fmla="*/ 2 h 318"/>
                  <a:gd name="T44" fmla="*/ 255 w 463"/>
                  <a:gd name="T45" fmla="*/ 6 h 318"/>
                  <a:gd name="T46" fmla="*/ 240 w 463"/>
                  <a:gd name="T47" fmla="*/ 20 h 318"/>
                  <a:gd name="T48" fmla="*/ 222 w 463"/>
                  <a:gd name="T49" fmla="*/ 34 h 318"/>
                  <a:gd name="T50" fmla="*/ 209 w 463"/>
                  <a:gd name="T51" fmla="*/ 32 h 318"/>
                  <a:gd name="T52" fmla="*/ 196 w 463"/>
                  <a:gd name="T53" fmla="*/ 35 h 318"/>
                  <a:gd name="T54" fmla="*/ 182 w 463"/>
                  <a:gd name="T55" fmla="*/ 28 h 318"/>
                  <a:gd name="T56" fmla="*/ 166 w 463"/>
                  <a:gd name="T57" fmla="*/ 6 h 318"/>
                  <a:gd name="T58" fmla="*/ 155 w 463"/>
                  <a:gd name="T59" fmla="*/ 7 h 318"/>
                  <a:gd name="T60" fmla="*/ 144 w 463"/>
                  <a:gd name="T61" fmla="*/ 5 h 318"/>
                  <a:gd name="T62" fmla="*/ 118 w 463"/>
                  <a:gd name="T63" fmla="*/ 11 h 318"/>
                  <a:gd name="T64" fmla="*/ 99 w 463"/>
                  <a:gd name="T65" fmla="*/ 16 h 318"/>
                  <a:gd name="T66" fmla="*/ 107 w 463"/>
                  <a:gd name="T67" fmla="*/ 27 h 318"/>
                  <a:gd name="T68" fmla="*/ 117 w 463"/>
                  <a:gd name="T69" fmla="*/ 33 h 318"/>
                  <a:gd name="T70" fmla="*/ 114 w 463"/>
                  <a:gd name="T71" fmla="*/ 43 h 318"/>
                  <a:gd name="T72" fmla="*/ 100 w 463"/>
                  <a:gd name="T73" fmla="*/ 44 h 318"/>
                  <a:gd name="T74" fmla="*/ 98 w 463"/>
                  <a:gd name="T75" fmla="*/ 64 h 318"/>
                  <a:gd name="T76" fmla="*/ 106 w 463"/>
                  <a:gd name="T77" fmla="*/ 76 h 318"/>
                  <a:gd name="T78" fmla="*/ 109 w 463"/>
                  <a:gd name="T79" fmla="*/ 106 h 318"/>
                  <a:gd name="T80" fmla="*/ 104 w 463"/>
                  <a:gd name="T81" fmla="*/ 137 h 318"/>
                  <a:gd name="T82" fmla="*/ 101 w 463"/>
                  <a:gd name="T83" fmla="*/ 163 h 318"/>
                  <a:gd name="T84" fmla="*/ 83 w 463"/>
                  <a:gd name="T85" fmla="*/ 174 h 318"/>
                  <a:gd name="T86" fmla="*/ 70 w 463"/>
                  <a:gd name="T87" fmla="*/ 177 h 318"/>
                  <a:gd name="T88" fmla="*/ 42 w 463"/>
                  <a:gd name="T89" fmla="*/ 182 h 318"/>
                  <a:gd name="T90" fmla="*/ 21 w 463"/>
                  <a:gd name="T91" fmla="*/ 200 h 318"/>
                  <a:gd name="T92" fmla="*/ 13 w 463"/>
                  <a:gd name="T93" fmla="*/ 217 h 318"/>
                  <a:gd name="T94" fmla="*/ 8 w 463"/>
                  <a:gd name="T95" fmla="*/ 236 h 3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463" h="318">
                    <a:moveTo>
                      <a:pt x="0" y="245"/>
                    </a:moveTo>
                    <a:cubicBezTo>
                      <a:pt x="12" y="252"/>
                      <a:pt x="12" y="252"/>
                      <a:pt x="12" y="252"/>
                    </a:cubicBezTo>
                    <a:cubicBezTo>
                      <a:pt x="12" y="252"/>
                      <a:pt x="68" y="270"/>
                      <a:pt x="80" y="270"/>
                    </a:cubicBezTo>
                    <a:cubicBezTo>
                      <a:pt x="83" y="270"/>
                      <a:pt x="87" y="273"/>
                      <a:pt x="87" y="273"/>
                    </a:cubicBezTo>
                    <a:cubicBezTo>
                      <a:pt x="94" y="278"/>
                      <a:pt x="94" y="278"/>
                      <a:pt x="94" y="278"/>
                    </a:cubicBezTo>
                    <a:cubicBezTo>
                      <a:pt x="94" y="278"/>
                      <a:pt x="165" y="317"/>
                      <a:pt x="173" y="317"/>
                    </a:cubicBezTo>
                    <a:cubicBezTo>
                      <a:pt x="181" y="318"/>
                      <a:pt x="181" y="315"/>
                      <a:pt x="181" y="315"/>
                    </a:cubicBezTo>
                    <a:cubicBezTo>
                      <a:pt x="185" y="311"/>
                      <a:pt x="185" y="311"/>
                      <a:pt x="185" y="311"/>
                    </a:cubicBezTo>
                    <a:cubicBezTo>
                      <a:pt x="190" y="306"/>
                      <a:pt x="190" y="306"/>
                      <a:pt x="190" y="306"/>
                    </a:cubicBezTo>
                    <a:cubicBezTo>
                      <a:pt x="197" y="305"/>
                      <a:pt x="197" y="305"/>
                      <a:pt x="197" y="305"/>
                    </a:cubicBezTo>
                    <a:cubicBezTo>
                      <a:pt x="206" y="308"/>
                      <a:pt x="206" y="308"/>
                      <a:pt x="206" y="308"/>
                    </a:cubicBezTo>
                    <a:cubicBezTo>
                      <a:pt x="215" y="304"/>
                      <a:pt x="215" y="304"/>
                      <a:pt x="215" y="304"/>
                    </a:cubicBezTo>
                    <a:cubicBezTo>
                      <a:pt x="221" y="304"/>
                      <a:pt x="221" y="304"/>
                      <a:pt x="221" y="304"/>
                    </a:cubicBezTo>
                    <a:cubicBezTo>
                      <a:pt x="225" y="302"/>
                      <a:pt x="225" y="302"/>
                      <a:pt x="225" y="302"/>
                    </a:cubicBezTo>
                    <a:cubicBezTo>
                      <a:pt x="227" y="297"/>
                      <a:pt x="227" y="297"/>
                      <a:pt x="227" y="297"/>
                    </a:cubicBezTo>
                    <a:cubicBezTo>
                      <a:pt x="235" y="295"/>
                      <a:pt x="235" y="295"/>
                      <a:pt x="235" y="295"/>
                    </a:cubicBezTo>
                    <a:cubicBezTo>
                      <a:pt x="246" y="294"/>
                      <a:pt x="246" y="294"/>
                      <a:pt x="246" y="294"/>
                    </a:cubicBezTo>
                    <a:cubicBezTo>
                      <a:pt x="249" y="289"/>
                      <a:pt x="249" y="289"/>
                      <a:pt x="249" y="289"/>
                    </a:cubicBezTo>
                    <a:cubicBezTo>
                      <a:pt x="252" y="286"/>
                      <a:pt x="252" y="286"/>
                      <a:pt x="252" y="286"/>
                    </a:cubicBezTo>
                    <a:cubicBezTo>
                      <a:pt x="252" y="280"/>
                      <a:pt x="252" y="280"/>
                      <a:pt x="252" y="280"/>
                    </a:cubicBezTo>
                    <a:cubicBezTo>
                      <a:pt x="261" y="275"/>
                      <a:pt x="261" y="275"/>
                      <a:pt x="261" y="275"/>
                    </a:cubicBezTo>
                    <a:cubicBezTo>
                      <a:pt x="261" y="270"/>
                      <a:pt x="261" y="270"/>
                      <a:pt x="261" y="270"/>
                    </a:cubicBezTo>
                    <a:cubicBezTo>
                      <a:pt x="287" y="268"/>
                      <a:pt x="287" y="268"/>
                      <a:pt x="287" y="268"/>
                    </a:cubicBezTo>
                    <a:cubicBezTo>
                      <a:pt x="290" y="275"/>
                      <a:pt x="290" y="275"/>
                      <a:pt x="290" y="275"/>
                    </a:cubicBezTo>
                    <a:cubicBezTo>
                      <a:pt x="296" y="280"/>
                      <a:pt x="296" y="280"/>
                      <a:pt x="296" y="280"/>
                    </a:cubicBezTo>
                    <a:cubicBezTo>
                      <a:pt x="304" y="289"/>
                      <a:pt x="304" y="289"/>
                      <a:pt x="304" y="289"/>
                    </a:cubicBezTo>
                    <a:cubicBezTo>
                      <a:pt x="312" y="288"/>
                      <a:pt x="312" y="288"/>
                      <a:pt x="312" y="288"/>
                    </a:cubicBezTo>
                    <a:cubicBezTo>
                      <a:pt x="319" y="289"/>
                      <a:pt x="319" y="289"/>
                      <a:pt x="319" y="289"/>
                    </a:cubicBezTo>
                    <a:cubicBezTo>
                      <a:pt x="361" y="289"/>
                      <a:pt x="361" y="289"/>
                      <a:pt x="361" y="289"/>
                    </a:cubicBezTo>
                    <a:cubicBezTo>
                      <a:pt x="398" y="289"/>
                      <a:pt x="398" y="289"/>
                      <a:pt x="398" y="289"/>
                    </a:cubicBezTo>
                    <a:cubicBezTo>
                      <a:pt x="404" y="284"/>
                      <a:pt x="404" y="284"/>
                      <a:pt x="404" y="284"/>
                    </a:cubicBezTo>
                    <a:cubicBezTo>
                      <a:pt x="405" y="271"/>
                      <a:pt x="405" y="271"/>
                      <a:pt x="405" y="271"/>
                    </a:cubicBezTo>
                    <a:cubicBezTo>
                      <a:pt x="409" y="261"/>
                      <a:pt x="409" y="261"/>
                      <a:pt x="409" y="261"/>
                    </a:cubicBezTo>
                    <a:cubicBezTo>
                      <a:pt x="410" y="250"/>
                      <a:pt x="410" y="250"/>
                      <a:pt x="410" y="250"/>
                    </a:cubicBezTo>
                    <a:cubicBezTo>
                      <a:pt x="407" y="241"/>
                      <a:pt x="407" y="241"/>
                      <a:pt x="407" y="241"/>
                    </a:cubicBezTo>
                    <a:cubicBezTo>
                      <a:pt x="404" y="235"/>
                      <a:pt x="404" y="235"/>
                      <a:pt x="404" y="235"/>
                    </a:cubicBezTo>
                    <a:cubicBezTo>
                      <a:pt x="458" y="126"/>
                      <a:pt x="458" y="126"/>
                      <a:pt x="458" y="126"/>
                    </a:cubicBezTo>
                    <a:cubicBezTo>
                      <a:pt x="460" y="116"/>
                      <a:pt x="460" y="116"/>
                      <a:pt x="460" y="116"/>
                    </a:cubicBezTo>
                    <a:cubicBezTo>
                      <a:pt x="463" y="111"/>
                      <a:pt x="463" y="111"/>
                      <a:pt x="463" y="111"/>
                    </a:cubicBezTo>
                    <a:cubicBezTo>
                      <a:pt x="453" y="113"/>
                      <a:pt x="453" y="113"/>
                      <a:pt x="453" y="113"/>
                    </a:cubicBezTo>
                    <a:cubicBezTo>
                      <a:pt x="445" y="108"/>
                      <a:pt x="445" y="108"/>
                      <a:pt x="445" y="108"/>
                    </a:cubicBezTo>
                    <a:cubicBezTo>
                      <a:pt x="436" y="101"/>
                      <a:pt x="436" y="101"/>
                      <a:pt x="436" y="101"/>
                    </a:cubicBezTo>
                    <a:cubicBezTo>
                      <a:pt x="415" y="99"/>
                      <a:pt x="415" y="99"/>
                      <a:pt x="415" y="99"/>
                    </a:cubicBezTo>
                    <a:cubicBezTo>
                      <a:pt x="409" y="89"/>
                      <a:pt x="409" y="89"/>
                      <a:pt x="409" y="89"/>
                    </a:cubicBezTo>
                    <a:cubicBezTo>
                      <a:pt x="409" y="89"/>
                      <a:pt x="396" y="72"/>
                      <a:pt x="395" y="72"/>
                    </a:cubicBezTo>
                    <a:cubicBezTo>
                      <a:pt x="393" y="74"/>
                      <a:pt x="394" y="67"/>
                      <a:pt x="394" y="67"/>
                    </a:cubicBezTo>
                    <a:cubicBezTo>
                      <a:pt x="394" y="58"/>
                      <a:pt x="394" y="58"/>
                      <a:pt x="394" y="58"/>
                    </a:cubicBezTo>
                    <a:cubicBezTo>
                      <a:pt x="393" y="51"/>
                      <a:pt x="393" y="51"/>
                      <a:pt x="393" y="51"/>
                    </a:cubicBezTo>
                    <a:cubicBezTo>
                      <a:pt x="388" y="50"/>
                      <a:pt x="388" y="50"/>
                      <a:pt x="388" y="50"/>
                    </a:cubicBezTo>
                    <a:cubicBezTo>
                      <a:pt x="380" y="50"/>
                      <a:pt x="380" y="50"/>
                      <a:pt x="380" y="50"/>
                    </a:cubicBezTo>
                    <a:cubicBezTo>
                      <a:pt x="370" y="50"/>
                      <a:pt x="370" y="50"/>
                      <a:pt x="370" y="50"/>
                    </a:cubicBezTo>
                    <a:cubicBezTo>
                      <a:pt x="367" y="51"/>
                      <a:pt x="367" y="51"/>
                      <a:pt x="367" y="51"/>
                    </a:cubicBezTo>
                    <a:cubicBezTo>
                      <a:pt x="363" y="57"/>
                      <a:pt x="363" y="57"/>
                      <a:pt x="363" y="57"/>
                    </a:cubicBezTo>
                    <a:cubicBezTo>
                      <a:pt x="356" y="65"/>
                      <a:pt x="356" y="65"/>
                      <a:pt x="356" y="65"/>
                    </a:cubicBezTo>
                    <a:cubicBezTo>
                      <a:pt x="353" y="70"/>
                      <a:pt x="353" y="70"/>
                      <a:pt x="353" y="70"/>
                    </a:cubicBezTo>
                    <a:cubicBezTo>
                      <a:pt x="353" y="70"/>
                      <a:pt x="352" y="76"/>
                      <a:pt x="352" y="76"/>
                    </a:cubicBezTo>
                    <a:cubicBezTo>
                      <a:pt x="352" y="77"/>
                      <a:pt x="350" y="79"/>
                      <a:pt x="350" y="79"/>
                    </a:cubicBezTo>
                    <a:cubicBezTo>
                      <a:pt x="346" y="80"/>
                      <a:pt x="346" y="80"/>
                      <a:pt x="346" y="80"/>
                    </a:cubicBezTo>
                    <a:cubicBezTo>
                      <a:pt x="340" y="80"/>
                      <a:pt x="340" y="80"/>
                      <a:pt x="340" y="80"/>
                    </a:cubicBezTo>
                    <a:cubicBezTo>
                      <a:pt x="335" y="77"/>
                      <a:pt x="335" y="77"/>
                      <a:pt x="335" y="77"/>
                    </a:cubicBezTo>
                    <a:cubicBezTo>
                      <a:pt x="332" y="73"/>
                      <a:pt x="332" y="73"/>
                      <a:pt x="332" y="73"/>
                    </a:cubicBezTo>
                    <a:cubicBezTo>
                      <a:pt x="327" y="74"/>
                      <a:pt x="327" y="74"/>
                      <a:pt x="327" y="74"/>
                    </a:cubicBezTo>
                    <a:cubicBezTo>
                      <a:pt x="327" y="74"/>
                      <a:pt x="324" y="76"/>
                      <a:pt x="324" y="76"/>
                    </a:cubicBezTo>
                    <a:cubicBezTo>
                      <a:pt x="323" y="77"/>
                      <a:pt x="321" y="80"/>
                      <a:pt x="321" y="80"/>
                    </a:cubicBezTo>
                    <a:cubicBezTo>
                      <a:pt x="321" y="87"/>
                      <a:pt x="321" y="87"/>
                      <a:pt x="321" y="87"/>
                    </a:cubicBezTo>
                    <a:cubicBezTo>
                      <a:pt x="320" y="96"/>
                      <a:pt x="320" y="96"/>
                      <a:pt x="320" y="96"/>
                    </a:cubicBezTo>
                    <a:cubicBezTo>
                      <a:pt x="316" y="97"/>
                      <a:pt x="316" y="97"/>
                      <a:pt x="316" y="97"/>
                    </a:cubicBezTo>
                    <a:cubicBezTo>
                      <a:pt x="312" y="97"/>
                      <a:pt x="312" y="97"/>
                      <a:pt x="312" y="97"/>
                    </a:cubicBezTo>
                    <a:cubicBezTo>
                      <a:pt x="312" y="97"/>
                      <a:pt x="308" y="95"/>
                      <a:pt x="307" y="94"/>
                    </a:cubicBezTo>
                    <a:cubicBezTo>
                      <a:pt x="307" y="94"/>
                      <a:pt x="305" y="92"/>
                      <a:pt x="305" y="92"/>
                    </a:cubicBezTo>
                    <a:cubicBezTo>
                      <a:pt x="305" y="92"/>
                      <a:pt x="301" y="89"/>
                      <a:pt x="301" y="88"/>
                    </a:cubicBezTo>
                    <a:cubicBezTo>
                      <a:pt x="300" y="88"/>
                      <a:pt x="297" y="84"/>
                      <a:pt x="297" y="84"/>
                    </a:cubicBezTo>
                    <a:cubicBezTo>
                      <a:pt x="297" y="84"/>
                      <a:pt x="294" y="81"/>
                      <a:pt x="294" y="81"/>
                    </a:cubicBezTo>
                    <a:cubicBezTo>
                      <a:pt x="294" y="80"/>
                      <a:pt x="292" y="78"/>
                      <a:pt x="292" y="78"/>
                    </a:cubicBezTo>
                    <a:cubicBezTo>
                      <a:pt x="292" y="75"/>
                      <a:pt x="292" y="75"/>
                      <a:pt x="292" y="75"/>
                    </a:cubicBezTo>
                    <a:cubicBezTo>
                      <a:pt x="292" y="70"/>
                      <a:pt x="292" y="70"/>
                      <a:pt x="292" y="70"/>
                    </a:cubicBezTo>
                    <a:cubicBezTo>
                      <a:pt x="292" y="59"/>
                      <a:pt x="292" y="59"/>
                      <a:pt x="292" y="59"/>
                    </a:cubicBezTo>
                    <a:cubicBezTo>
                      <a:pt x="292" y="59"/>
                      <a:pt x="291" y="54"/>
                      <a:pt x="291" y="54"/>
                    </a:cubicBezTo>
                    <a:cubicBezTo>
                      <a:pt x="291" y="54"/>
                      <a:pt x="290" y="47"/>
                      <a:pt x="290" y="46"/>
                    </a:cubicBezTo>
                    <a:cubicBezTo>
                      <a:pt x="290" y="46"/>
                      <a:pt x="289" y="39"/>
                      <a:pt x="289" y="39"/>
                    </a:cubicBezTo>
                    <a:cubicBezTo>
                      <a:pt x="289" y="39"/>
                      <a:pt x="289" y="33"/>
                      <a:pt x="289" y="33"/>
                    </a:cubicBezTo>
                    <a:cubicBezTo>
                      <a:pt x="288" y="32"/>
                      <a:pt x="286" y="28"/>
                      <a:pt x="286" y="28"/>
                    </a:cubicBezTo>
                    <a:cubicBezTo>
                      <a:pt x="285" y="27"/>
                      <a:pt x="283" y="22"/>
                      <a:pt x="283" y="22"/>
                    </a:cubicBezTo>
                    <a:cubicBezTo>
                      <a:pt x="280" y="15"/>
                      <a:pt x="280" y="15"/>
                      <a:pt x="280" y="15"/>
                    </a:cubicBezTo>
                    <a:cubicBezTo>
                      <a:pt x="280" y="15"/>
                      <a:pt x="278" y="10"/>
                      <a:pt x="277" y="9"/>
                    </a:cubicBezTo>
                    <a:cubicBezTo>
                      <a:pt x="277" y="8"/>
                      <a:pt x="275" y="4"/>
                      <a:pt x="275" y="4"/>
                    </a:cubicBezTo>
                    <a:cubicBezTo>
                      <a:pt x="274" y="4"/>
                      <a:pt x="274" y="2"/>
                      <a:pt x="274" y="2"/>
                    </a:cubicBezTo>
                    <a:cubicBezTo>
                      <a:pt x="266" y="2"/>
                      <a:pt x="266" y="2"/>
                      <a:pt x="266" y="2"/>
                    </a:cubicBezTo>
                    <a:cubicBezTo>
                      <a:pt x="265" y="0"/>
                      <a:pt x="265" y="0"/>
                      <a:pt x="265" y="0"/>
                    </a:cubicBezTo>
                    <a:cubicBezTo>
                      <a:pt x="263" y="1"/>
                      <a:pt x="263" y="1"/>
                      <a:pt x="263" y="1"/>
                    </a:cubicBezTo>
                    <a:cubicBezTo>
                      <a:pt x="261" y="3"/>
                      <a:pt x="261" y="3"/>
                      <a:pt x="261" y="3"/>
                    </a:cubicBezTo>
                    <a:cubicBezTo>
                      <a:pt x="255" y="6"/>
                      <a:pt x="255" y="6"/>
                      <a:pt x="255" y="6"/>
                    </a:cubicBezTo>
                    <a:cubicBezTo>
                      <a:pt x="254" y="11"/>
                      <a:pt x="254" y="11"/>
                      <a:pt x="254" y="11"/>
                    </a:cubicBezTo>
                    <a:cubicBezTo>
                      <a:pt x="250" y="15"/>
                      <a:pt x="250" y="15"/>
                      <a:pt x="250" y="15"/>
                    </a:cubicBezTo>
                    <a:cubicBezTo>
                      <a:pt x="246" y="20"/>
                      <a:pt x="246" y="20"/>
                      <a:pt x="246" y="20"/>
                    </a:cubicBezTo>
                    <a:cubicBezTo>
                      <a:pt x="240" y="20"/>
                      <a:pt x="240" y="20"/>
                      <a:pt x="240" y="20"/>
                    </a:cubicBezTo>
                    <a:cubicBezTo>
                      <a:pt x="235" y="22"/>
                      <a:pt x="235" y="22"/>
                      <a:pt x="235" y="22"/>
                    </a:cubicBezTo>
                    <a:cubicBezTo>
                      <a:pt x="232" y="25"/>
                      <a:pt x="232" y="25"/>
                      <a:pt x="232" y="25"/>
                    </a:cubicBezTo>
                    <a:cubicBezTo>
                      <a:pt x="227" y="28"/>
                      <a:pt x="227" y="28"/>
                      <a:pt x="227" y="28"/>
                    </a:cubicBezTo>
                    <a:cubicBezTo>
                      <a:pt x="222" y="34"/>
                      <a:pt x="222" y="34"/>
                      <a:pt x="222" y="34"/>
                    </a:cubicBezTo>
                    <a:cubicBezTo>
                      <a:pt x="217" y="35"/>
                      <a:pt x="217" y="35"/>
                      <a:pt x="217" y="35"/>
                    </a:cubicBezTo>
                    <a:cubicBezTo>
                      <a:pt x="212" y="36"/>
                      <a:pt x="212" y="36"/>
                      <a:pt x="212" y="36"/>
                    </a:cubicBezTo>
                    <a:cubicBezTo>
                      <a:pt x="209" y="34"/>
                      <a:pt x="209" y="34"/>
                      <a:pt x="209" y="34"/>
                    </a:cubicBezTo>
                    <a:cubicBezTo>
                      <a:pt x="209" y="32"/>
                      <a:pt x="209" y="32"/>
                      <a:pt x="209" y="32"/>
                    </a:cubicBezTo>
                    <a:cubicBezTo>
                      <a:pt x="205" y="32"/>
                      <a:pt x="205" y="32"/>
                      <a:pt x="205" y="32"/>
                    </a:cubicBezTo>
                    <a:cubicBezTo>
                      <a:pt x="203" y="32"/>
                      <a:pt x="203" y="32"/>
                      <a:pt x="203" y="32"/>
                    </a:cubicBezTo>
                    <a:cubicBezTo>
                      <a:pt x="201" y="35"/>
                      <a:pt x="201" y="35"/>
                      <a:pt x="201" y="35"/>
                    </a:cubicBezTo>
                    <a:cubicBezTo>
                      <a:pt x="196" y="35"/>
                      <a:pt x="196" y="35"/>
                      <a:pt x="196" y="35"/>
                    </a:cubicBezTo>
                    <a:cubicBezTo>
                      <a:pt x="189" y="35"/>
                      <a:pt x="189" y="35"/>
                      <a:pt x="189" y="35"/>
                    </a:cubicBezTo>
                    <a:cubicBezTo>
                      <a:pt x="187" y="34"/>
                      <a:pt x="187" y="34"/>
                      <a:pt x="187" y="34"/>
                    </a:cubicBezTo>
                    <a:cubicBezTo>
                      <a:pt x="187" y="34"/>
                      <a:pt x="186" y="32"/>
                      <a:pt x="185" y="31"/>
                    </a:cubicBezTo>
                    <a:cubicBezTo>
                      <a:pt x="185" y="31"/>
                      <a:pt x="182" y="28"/>
                      <a:pt x="182" y="28"/>
                    </a:cubicBezTo>
                    <a:cubicBezTo>
                      <a:pt x="179" y="26"/>
                      <a:pt x="179" y="26"/>
                      <a:pt x="179" y="26"/>
                    </a:cubicBezTo>
                    <a:cubicBezTo>
                      <a:pt x="169" y="26"/>
                      <a:pt x="169" y="26"/>
                      <a:pt x="169" y="26"/>
                    </a:cubicBezTo>
                    <a:cubicBezTo>
                      <a:pt x="168" y="10"/>
                      <a:pt x="168" y="10"/>
                      <a:pt x="168" y="10"/>
                    </a:cubicBezTo>
                    <a:cubicBezTo>
                      <a:pt x="166" y="6"/>
                      <a:pt x="166" y="6"/>
                      <a:pt x="166" y="6"/>
                    </a:cubicBezTo>
                    <a:cubicBezTo>
                      <a:pt x="164" y="3"/>
                      <a:pt x="164" y="3"/>
                      <a:pt x="164" y="3"/>
                    </a:cubicBezTo>
                    <a:cubicBezTo>
                      <a:pt x="162" y="2"/>
                      <a:pt x="162" y="2"/>
                      <a:pt x="162" y="2"/>
                    </a:cubicBezTo>
                    <a:cubicBezTo>
                      <a:pt x="158" y="4"/>
                      <a:pt x="158" y="4"/>
                      <a:pt x="158" y="4"/>
                    </a:cubicBezTo>
                    <a:cubicBezTo>
                      <a:pt x="155" y="7"/>
                      <a:pt x="155" y="7"/>
                      <a:pt x="155" y="7"/>
                    </a:cubicBezTo>
                    <a:cubicBezTo>
                      <a:pt x="153" y="10"/>
                      <a:pt x="153" y="10"/>
                      <a:pt x="153" y="10"/>
                    </a:cubicBezTo>
                    <a:cubicBezTo>
                      <a:pt x="149" y="13"/>
                      <a:pt x="149" y="13"/>
                      <a:pt x="149" y="13"/>
                    </a:cubicBezTo>
                    <a:cubicBezTo>
                      <a:pt x="145" y="8"/>
                      <a:pt x="145" y="8"/>
                      <a:pt x="145" y="8"/>
                    </a:cubicBezTo>
                    <a:cubicBezTo>
                      <a:pt x="144" y="5"/>
                      <a:pt x="144" y="5"/>
                      <a:pt x="144" y="5"/>
                    </a:cubicBezTo>
                    <a:cubicBezTo>
                      <a:pt x="141" y="9"/>
                      <a:pt x="141" y="9"/>
                      <a:pt x="141" y="9"/>
                    </a:cubicBezTo>
                    <a:cubicBezTo>
                      <a:pt x="139" y="12"/>
                      <a:pt x="139" y="12"/>
                      <a:pt x="139" y="12"/>
                    </a:cubicBezTo>
                    <a:cubicBezTo>
                      <a:pt x="127" y="12"/>
                      <a:pt x="127" y="12"/>
                      <a:pt x="127" y="12"/>
                    </a:cubicBezTo>
                    <a:cubicBezTo>
                      <a:pt x="118" y="11"/>
                      <a:pt x="118" y="11"/>
                      <a:pt x="118" y="11"/>
                    </a:cubicBezTo>
                    <a:cubicBezTo>
                      <a:pt x="106" y="11"/>
                      <a:pt x="106" y="11"/>
                      <a:pt x="106" y="11"/>
                    </a:cubicBezTo>
                    <a:cubicBezTo>
                      <a:pt x="106" y="11"/>
                      <a:pt x="104" y="12"/>
                      <a:pt x="103" y="12"/>
                    </a:cubicBezTo>
                    <a:cubicBezTo>
                      <a:pt x="103" y="12"/>
                      <a:pt x="100" y="14"/>
                      <a:pt x="100" y="14"/>
                    </a:cubicBezTo>
                    <a:cubicBezTo>
                      <a:pt x="100" y="14"/>
                      <a:pt x="99" y="16"/>
                      <a:pt x="99" y="16"/>
                    </a:cubicBezTo>
                    <a:cubicBezTo>
                      <a:pt x="99" y="17"/>
                      <a:pt x="99" y="22"/>
                      <a:pt x="99" y="22"/>
                    </a:cubicBezTo>
                    <a:cubicBezTo>
                      <a:pt x="100" y="25"/>
                      <a:pt x="100" y="25"/>
                      <a:pt x="100" y="25"/>
                    </a:cubicBezTo>
                    <a:cubicBezTo>
                      <a:pt x="100" y="25"/>
                      <a:pt x="101" y="27"/>
                      <a:pt x="102" y="27"/>
                    </a:cubicBezTo>
                    <a:cubicBezTo>
                      <a:pt x="103" y="27"/>
                      <a:pt x="107" y="27"/>
                      <a:pt x="107" y="27"/>
                    </a:cubicBezTo>
                    <a:cubicBezTo>
                      <a:pt x="107" y="27"/>
                      <a:pt x="111" y="27"/>
                      <a:pt x="111" y="27"/>
                    </a:cubicBezTo>
                    <a:cubicBezTo>
                      <a:pt x="112" y="27"/>
                      <a:pt x="113" y="28"/>
                      <a:pt x="113" y="28"/>
                    </a:cubicBezTo>
                    <a:cubicBezTo>
                      <a:pt x="113" y="28"/>
                      <a:pt x="115" y="30"/>
                      <a:pt x="115" y="30"/>
                    </a:cubicBezTo>
                    <a:cubicBezTo>
                      <a:pt x="115" y="30"/>
                      <a:pt x="117" y="33"/>
                      <a:pt x="117" y="33"/>
                    </a:cubicBezTo>
                    <a:cubicBezTo>
                      <a:pt x="118" y="37"/>
                      <a:pt x="118" y="37"/>
                      <a:pt x="118" y="37"/>
                    </a:cubicBezTo>
                    <a:cubicBezTo>
                      <a:pt x="118" y="37"/>
                      <a:pt x="118" y="40"/>
                      <a:pt x="118" y="40"/>
                    </a:cubicBezTo>
                    <a:cubicBezTo>
                      <a:pt x="118" y="41"/>
                      <a:pt x="117" y="43"/>
                      <a:pt x="117" y="43"/>
                    </a:cubicBezTo>
                    <a:cubicBezTo>
                      <a:pt x="114" y="43"/>
                      <a:pt x="114" y="43"/>
                      <a:pt x="114" y="43"/>
                    </a:cubicBezTo>
                    <a:cubicBezTo>
                      <a:pt x="109" y="44"/>
                      <a:pt x="109" y="44"/>
                      <a:pt x="109" y="44"/>
                    </a:cubicBezTo>
                    <a:cubicBezTo>
                      <a:pt x="108" y="43"/>
                      <a:pt x="108" y="43"/>
                      <a:pt x="108" y="43"/>
                    </a:cubicBezTo>
                    <a:cubicBezTo>
                      <a:pt x="104" y="42"/>
                      <a:pt x="104" y="42"/>
                      <a:pt x="104" y="42"/>
                    </a:cubicBezTo>
                    <a:cubicBezTo>
                      <a:pt x="100" y="44"/>
                      <a:pt x="100" y="44"/>
                      <a:pt x="100" y="44"/>
                    </a:cubicBezTo>
                    <a:cubicBezTo>
                      <a:pt x="95" y="44"/>
                      <a:pt x="95" y="44"/>
                      <a:pt x="95" y="44"/>
                    </a:cubicBezTo>
                    <a:cubicBezTo>
                      <a:pt x="95" y="48"/>
                      <a:pt x="95" y="48"/>
                      <a:pt x="95" y="48"/>
                    </a:cubicBezTo>
                    <a:cubicBezTo>
                      <a:pt x="95" y="62"/>
                      <a:pt x="95" y="62"/>
                      <a:pt x="95" y="62"/>
                    </a:cubicBezTo>
                    <a:cubicBezTo>
                      <a:pt x="98" y="64"/>
                      <a:pt x="98" y="64"/>
                      <a:pt x="98" y="64"/>
                    </a:cubicBezTo>
                    <a:cubicBezTo>
                      <a:pt x="98" y="64"/>
                      <a:pt x="100" y="66"/>
                      <a:pt x="101" y="66"/>
                    </a:cubicBezTo>
                    <a:cubicBezTo>
                      <a:pt x="101" y="67"/>
                      <a:pt x="103" y="68"/>
                      <a:pt x="104" y="68"/>
                    </a:cubicBezTo>
                    <a:cubicBezTo>
                      <a:pt x="104" y="69"/>
                      <a:pt x="106" y="70"/>
                      <a:pt x="106" y="70"/>
                    </a:cubicBezTo>
                    <a:cubicBezTo>
                      <a:pt x="106" y="76"/>
                      <a:pt x="106" y="76"/>
                      <a:pt x="106" y="76"/>
                    </a:cubicBezTo>
                    <a:cubicBezTo>
                      <a:pt x="106" y="80"/>
                      <a:pt x="106" y="80"/>
                      <a:pt x="106" y="80"/>
                    </a:cubicBezTo>
                    <a:cubicBezTo>
                      <a:pt x="109" y="84"/>
                      <a:pt x="109" y="84"/>
                      <a:pt x="109" y="84"/>
                    </a:cubicBezTo>
                    <a:cubicBezTo>
                      <a:pt x="111" y="89"/>
                      <a:pt x="111" y="89"/>
                      <a:pt x="111" y="89"/>
                    </a:cubicBezTo>
                    <a:cubicBezTo>
                      <a:pt x="109" y="106"/>
                      <a:pt x="109" y="106"/>
                      <a:pt x="109" y="106"/>
                    </a:cubicBezTo>
                    <a:cubicBezTo>
                      <a:pt x="109" y="114"/>
                      <a:pt x="109" y="114"/>
                      <a:pt x="109" y="114"/>
                    </a:cubicBezTo>
                    <a:cubicBezTo>
                      <a:pt x="109" y="114"/>
                      <a:pt x="107" y="120"/>
                      <a:pt x="107" y="121"/>
                    </a:cubicBezTo>
                    <a:cubicBezTo>
                      <a:pt x="107" y="122"/>
                      <a:pt x="105" y="129"/>
                      <a:pt x="105" y="129"/>
                    </a:cubicBezTo>
                    <a:cubicBezTo>
                      <a:pt x="104" y="137"/>
                      <a:pt x="104" y="137"/>
                      <a:pt x="104" y="137"/>
                    </a:cubicBezTo>
                    <a:cubicBezTo>
                      <a:pt x="104" y="137"/>
                      <a:pt x="103" y="139"/>
                      <a:pt x="103" y="140"/>
                    </a:cubicBezTo>
                    <a:cubicBezTo>
                      <a:pt x="103" y="141"/>
                      <a:pt x="102" y="151"/>
                      <a:pt x="102" y="151"/>
                    </a:cubicBezTo>
                    <a:cubicBezTo>
                      <a:pt x="102" y="151"/>
                      <a:pt x="101" y="155"/>
                      <a:pt x="101" y="156"/>
                    </a:cubicBezTo>
                    <a:cubicBezTo>
                      <a:pt x="100" y="157"/>
                      <a:pt x="101" y="163"/>
                      <a:pt x="101" y="163"/>
                    </a:cubicBezTo>
                    <a:cubicBezTo>
                      <a:pt x="101" y="163"/>
                      <a:pt x="98" y="171"/>
                      <a:pt x="98" y="172"/>
                    </a:cubicBezTo>
                    <a:cubicBezTo>
                      <a:pt x="97" y="172"/>
                      <a:pt x="95" y="176"/>
                      <a:pt x="94" y="176"/>
                    </a:cubicBezTo>
                    <a:cubicBezTo>
                      <a:pt x="94" y="176"/>
                      <a:pt x="89" y="176"/>
                      <a:pt x="89" y="176"/>
                    </a:cubicBezTo>
                    <a:cubicBezTo>
                      <a:pt x="88" y="176"/>
                      <a:pt x="84" y="174"/>
                      <a:pt x="83" y="174"/>
                    </a:cubicBezTo>
                    <a:cubicBezTo>
                      <a:pt x="83" y="174"/>
                      <a:pt x="81" y="172"/>
                      <a:pt x="81" y="172"/>
                    </a:cubicBezTo>
                    <a:cubicBezTo>
                      <a:pt x="75" y="172"/>
                      <a:pt x="75" y="172"/>
                      <a:pt x="75" y="172"/>
                    </a:cubicBezTo>
                    <a:cubicBezTo>
                      <a:pt x="71" y="174"/>
                      <a:pt x="71" y="174"/>
                      <a:pt x="71" y="174"/>
                    </a:cubicBezTo>
                    <a:cubicBezTo>
                      <a:pt x="70" y="177"/>
                      <a:pt x="70" y="177"/>
                      <a:pt x="70" y="177"/>
                    </a:cubicBezTo>
                    <a:cubicBezTo>
                      <a:pt x="63" y="179"/>
                      <a:pt x="63" y="179"/>
                      <a:pt x="63" y="179"/>
                    </a:cubicBezTo>
                    <a:cubicBezTo>
                      <a:pt x="54" y="180"/>
                      <a:pt x="54" y="180"/>
                      <a:pt x="54" y="180"/>
                    </a:cubicBezTo>
                    <a:cubicBezTo>
                      <a:pt x="46" y="180"/>
                      <a:pt x="46" y="180"/>
                      <a:pt x="46" y="180"/>
                    </a:cubicBezTo>
                    <a:cubicBezTo>
                      <a:pt x="42" y="182"/>
                      <a:pt x="42" y="182"/>
                      <a:pt x="42" y="182"/>
                    </a:cubicBezTo>
                    <a:cubicBezTo>
                      <a:pt x="36" y="185"/>
                      <a:pt x="36" y="185"/>
                      <a:pt x="36" y="185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32" y="188"/>
                      <a:pt x="26" y="192"/>
                      <a:pt x="26" y="193"/>
                    </a:cubicBezTo>
                    <a:cubicBezTo>
                      <a:pt x="26" y="193"/>
                      <a:pt x="21" y="199"/>
                      <a:pt x="21" y="200"/>
                    </a:cubicBezTo>
                    <a:cubicBezTo>
                      <a:pt x="20" y="201"/>
                      <a:pt x="19" y="206"/>
                      <a:pt x="19" y="206"/>
                    </a:cubicBezTo>
                    <a:cubicBezTo>
                      <a:pt x="18" y="210"/>
                      <a:pt x="18" y="210"/>
                      <a:pt x="18" y="210"/>
                    </a:cubicBezTo>
                    <a:cubicBezTo>
                      <a:pt x="15" y="214"/>
                      <a:pt x="15" y="214"/>
                      <a:pt x="15" y="214"/>
                    </a:cubicBezTo>
                    <a:cubicBezTo>
                      <a:pt x="15" y="214"/>
                      <a:pt x="13" y="217"/>
                      <a:pt x="13" y="217"/>
                    </a:cubicBezTo>
                    <a:cubicBezTo>
                      <a:pt x="13" y="217"/>
                      <a:pt x="14" y="223"/>
                      <a:pt x="14" y="223"/>
                    </a:cubicBezTo>
                    <a:cubicBezTo>
                      <a:pt x="15" y="226"/>
                      <a:pt x="15" y="226"/>
                      <a:pt x="15" y="226"/>
                    </a:cubicBezTo>
                    <a:cubicBezTo>
                      <a:pt x="12" y="232"/>
                      <a:pt x="12" y="232"/>
                      <a:pt x="12" y="232"/>
                    </a:cubicBezTo>
                    <a:cubicBezTo>
                      <a:pt x="8" y="236"/>
                      <a:pt x="8" y="236"/>
                      <a:pt x="8" y="236"/>
                    </a:cubicBezTo>
                    <a:cubicBezTo>
                      <a:pt x="8" y="236"/>
                      <a:pt x="3" y="239"/>
                      <a:pt x="3" y="239"/>
                    </a:cubicBezTo>
                    <a:cubicBezTo>
                      <a:pt x="3" y="240"/>
                      <a:pt x="0" y="245"/>
                      <a:pt x="0" y="245"/>
                    </a:cubicBez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54" name="Freeform 11"/>
              <p:cNvSpPr>
                <a:spLocks/>
              </p:cNvSpPr>
              <p:nvPr/>
            </p:nvSpPr>
            <p:spPr bwMode="auto">
              <a:xfrm>
                <a:off x="8023225" y="1057275"/>
                <a:ext cx="563562" cy="658813"/>
              </a:xfrm>
              <a:custGeom>
                <a:avLst/>
                <a:gdLst>
                  <a:gd name="T0" fmla="*/ 11 w 150"/>
                  <a:gd name="T1" fmla="*/ 25 h 175"/>
                  <a:gd name="T2" fmla="*/ 19 w 150"/>
                  <a:gd name="T3" fmla="*/ 33 h 175"/>
                  <a:gd name="T4" fmla="*/ 34 w 150"/>
                  <a:gd name="T5" fmla="*/ 35 h 175"/>
                  <a:gd name="T6" fmla="*/ 42 w 150"/>
                  <a:gd name="T7" fmla="*/ 40 h 175"/>
                  <a:gd name="T8" fmla="*/ 50 w 150"/>
                  <a:gd name="T9" fmla="*/ 37 h 175"/>
                  <a:gd name="T10" fmla="*/ 55 w 150"/>
                  <a:gd name="T11" fmla="*/ 29 h 175"/>
                  <a:gd name="T12" fmla="*/ 71 w 150"/>
                  <a:gd name="T13" fmla="*/ 27 h 175"/>
                  <a:gd name="T14" fmla="*/ 80 w 150"/>
                  <a:gd name="T15" fmla="*/ 22 h 175"/>
                  <a:gd name="T16" fmla="*/ 90 w 150"/>
                  <a:gd name="T17" fmla="*/ 17 h 175"/>
                  <a:gd name="T18" fmla="*/ 102 w 150"/>
                  <a:gd name="T19" fmla="*/ 11 h 175"/>
                  <a:gd name="T20" fmla="*/ 107 w 150"/>
                  <a:gd name="T21" fmla="*/ 0 h 175"/>
                  <a:gd name="T22" fmla="*/ 120 w 150"/>
                  <a:gd name="T23" fmla="*/ 5 h 175"/>
                  <a:gd name="T24" fmla="*/ 116 w 150"/>
                  <a:gd name="T25" fmla="*/ 13 h 175"/>
                  <a:gd name="T26" fmla="*/ 121 w 150"/>
                  <a:gd name="T27" fmla="*/ 18 h 175"/>
                  <a:gd name="T28" fmla="*/ 129 w 150"/>
                  <a:gd name="T29" fmla="*/ 26 h 175"/>
                  <a:gd name="T30" fmla="*/ 130 w 150"/>
                  <a:gd name="T31" fmla="*/ 34 h 175"/>
                  <a:gd name="T32" fmla="*/ 125 w 150"/>
                  <a:gd name="T33" fmla="*/ 42 h 175"/>
                  <a:gd name="T34" fmla="*/ 123 w 150"/>
                  <a:gd name="T35" fmla="*/ 54 h 175"/>
                  <a:gd name="T36" fmla="*/ 122 w 150"/>
                  <a:gd name="T37" fmla="*/ 66 h 175"/>
                  <a:gd name="T38" fmla="*/ 125 w 150"/>
                  <a:gd name="T39" fmla="*/ 74 h 175"/>
                  <a:gd name="T40" fmla="*/ 127 w 150"/>
                  <a:gd name="T41" fmla="*/ 87 h 175"/>
                  <a:gd name="T42" fmla="*/ 137 w 150"/>
                  <a:gd name="T43" fmla="*/ 94 h 175"/>
                  <a:gd name="T44" fmla="*/ 147 w 150"/>
                  <a:gd name="T45" fmla="*/ 103 h 175"/>
                  <a:gd name="T46" fmla="*/ 150 w 150"/>
                  <a:gd name="T47" fmla="*/ 120 h 175"/>
                  <a:gd name="T48" fmla="*/ 146 w 150"/>
                  <a:gd name="T49" fmla="*/ 129 h 175"/>
                  <a:gd name="T50" fmla="*/ 126 w 150"/>
                  <a:gd name="T51" fmla="*/ 129 h 175"/>
                  <a:gd name="T52" fmla="*/ 116 w 150"/>
                  <a:gd name="T53" fmla="*/ 138 h 175"/>
                  <a:gd name="T54" fmla="*/ 114 w 150"/>
                  <a:gd name="T55" fmla="*/ 146 h 175"/>
                  <a:gd name="T56" fmla="*/ 110 w 150"/>
                  <a:gd name="T57" fmla="*/ 150 h 175"/>
                  <a:gd name="T58" fmla="*/ 107 w 150"/>
                  <a:gd name="T59" fmla="*/ 158 h 175"/>
                  <a:gd name="T60" fmla="*/ 102 w 150"/>
                  <a:gd name="T61" fmla="*/ 160 h 175"/>
                  <a:gd name="T62" fmla="*/ 98 w 150"/>
                  <a:gd name="T63" fmla="*/ 155 h 175"/>
                  <a:gd name="T64" fmla="*/ 89 w 150"/>
                  <a:gd name="T65" fmla="*/ 151 h 175"/>
                  <a:gd name="T66" fmla="*/ 81 w 150"/>
                  <a:gd name="T67" fmla="*/ 155 h 175"/>
                  <a:gd name="T68" fmla="*/ 74 w 150"/>
                  <a:gd name="T69" fmla="*/ 162 h 175"/>
                  <a:gd name="T70" fmla="*/ 72 w 150"/>
                  <a:gd name="T71" fmla="*/ 175 h 175"/>
                  <a:gd name="T72" fmla="*/ 63 w 150"/>
                  <a:gd name="T73" fmla="*/ 166 h 175"/>
                  <a:gd name="T74" fmla="*/ 58 w 150"/>
                  <a:gd name="T75" fmla="*/ 160 h 175"/>
                  <a:gd name="T76" fmla="*/ 61 w 150"/>
                  <a:gd name="T77" fmla="*/ 152 h 175"/>
                  <a:gd name="T78" fmla="*/ 57 w 150"/>
                  <a:gd name="T79" fmla="*/ 146 h 175"/>
                  <a:gd name="T80" fmla="*/ 56 w 150"/>
                  <a:gd name="T81" fmla="*/ 135 h 175"/>
                  <a:gd name="T82" fmla="*/ 55 w 150"/>
                  <a:gd name="T83" fmla="*/ 122 h 175"/>
                  <a:gd name="T84" fmla="*/ 52 w 150"/>
                  <a:gd name="T85" fmla="*/ 109 h 175"/>
                  <a:gd name="T86" fmla="*/ 47 w 150"/>
                  <a:gd name="T87" fmla="*/ 102 h 175"/>
                  <a:gd name="T88" fmla="*/ 43 w 150"/>
                  <a:gd name="T89" fmla="*/ 91 h 175"/>
                  <a:gd name="T90" fmla="*/ 39 w 150"/>
                  <a:gd name="T91" fmla="*/ 83 h 175"/>
                  <a:gd name="T92" fmla="*/ 33 w 150"/>
                  <a:gd name="T93" fmla="*/ 79 h 175"/>
                  <a:gd name="T94" fmla="*/ 29 w 150"/>
                  <a:gd name="T95" fmla="*/ 70 h 175"/>
                  <a:gd name="T96" fmla="*/ 19 w 150"/>
                  <a:gd name="T97" fmla="*/ 70 h 175"/>
                  <a:gd name="T98" fmla="*/ 13 w 150"/>
                  <a:gd name="T99" fmla="*/ 68 h 175"/>
                  <a:gd name="T100" fmla="*/ 10 w 150"/>
                  <a:gd name="T101" fmla="*/ 48 h 175"/>
                  <a:gd name="T102" fmla="*/ 14 w 150"/>
                  <a:gd name="T103" fmla="*/ 42 h 175"/>
                  <a:gd name="T104" fmla="*/ 9 w 150"/>
                  <a:gd name="T105" fmla="*/ 31 h 175"/>
                  <a:gd name="T106" fmla="*/ 1 w 150"/>
                  <a:gd name="T107" fmla="*/ 28 h 175"/>
                  <a:gd name="T108" fmla="*/ 1 w 150"/>
                  <a:gd name="T109" fmla="*/ 25 h 1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50" h="175">
                    <a:moveTo>
                      <a:pt x="1" y="25"/>
                    </a:moveTo>
                    <a:cubicBezTo>
                      <a:pt x="2" y="25"/>
                      <a:pt x="11" y="25"/>
                      <a:pt x="11" y="25"/>
                    </a:cubicBezTo>
                    <a:cubicBezTo>
                      <a:pt x="15" y="30"/>
                      <a:pt x="15" y="30"/>
                      <a:pt x="15" y="30"/>
                    </a:cubicBezTo>
                    <a:cubicBezTo>
                      <a:pt x="19" y="33"/>
                      <a:pt x="19" y="33"/>
                      <a:pt x="19" y="33"/>
                    </a:cubicBezTo>
                    <a:cubicBezTo>
                      <a:pt x="28" y="34"/>
                      <a:pt x="28" y="34"/>
                      <a:pt x="28" y="34"/>
                    </a:cubicBezTo>
                    <a:cubicBezTo>
                      <a:pt x="34" y="35"/>
                      <a:pt x="34" y="35"/>
                      <a:pt x="34" y="35"/>
                    </a:cubicBezTo>
                    <a:cubicBezTo>
                      <a:pt x="37" y="40"/>
                      <a:pt x="37" y="40"/>
                      <a:pt x="37" y="40"/>
                    </a:cubicBezTo>
                    <a:cubicBezTo>
                      <a:pt x="42" y="40"/>
                      <a:pt x="42" y="40"/>
                      <a:pt x="42" y="40"/>
                    </a:cubicBezTo>
                    <a:cubicBezTo>
                      <a:pt x="48" y="40"/>
                      <a:pt x="48" y="40"/>
                      <a:pt x="48" y="40"/>
                    </a:cubicBezTo>
                    <a:cubicBezTo>
                      <a:pt x="50" y="37"/>
                      <a:pt x="50" y="37"/>
                      <a:pt x="50" y="37"/>
                    </a:cubicBezTo>
                    <a:cubicBezTo>
                      <a:pt x="51" y="31"/>
                      <a:pt x="51" y="31"/>
                      <a:pt x="51" y="31"/>
                    </a:cubicBezTo>
                    <a:cubicBezTo>
                      <a:pt x="55" y="29"/>
                      <a:pt x="55" y="29"/>
                      <a:pt x="55" y="29"/>
                    </a:cubicBezTo>
                    <a:cubicBezTo>
                      <a:pt x="61" y="27"/>
                      <a:pt x="61" y="27"/>
                      <a:pt x="61" y="27"/>
                    </a:cubicBezTo>
                    <a:cubicBezTo>
                      <a:pt x="71" y="27"/>
                      <a:pt x="71" y="27"/>
                      <a:pt x="71" y="27"/>
                    </a:cubicBezTo>
                    <a:cubicBezTo>
                      <a:pt x="75" y="26"/>
                      <a:pt x="75" y="26"/>
                      <a:pt x="75" y="26"/>
                    </a:cubicBezTo>
                    <a:cubicBezTo>
                      <a:pt x="80" y="22"/>
                      <a:pt x="80" y="22"/>
                      <a:pt x="80" y="22"/>
                    </a:cubicBezTo>
                    <a:cubicBezTo>
                      <a:pt x="86" y="19"/>
                      <a:pt x="86" y="19"/>
                      <a:pt x="86" y="19"/>
                    </a:cubicBezTo>
                    <a:cubicBezTo>
                      <a:pt x="90" y="17"/>
                      <a:pt x="90" y="17"/>
                      <a:pt x="90" y="17"/>
                    </a:cubicBezTo>
                    <a:cubicBezTo>
                      <a:pt x="97" y="16"/>
                      <a:pt x="97" y="16"/>
                      <a:pt x="97" y="16"/>
                    </a:cubicBezTo>
                    <a:cubicBezTo>
                      <a:pt x="102" y="11"/>
                      <a:pt x="102" y="11"/>
                      <a:pt x="102" y="11"/>
                    </a:cubicBezTo>
                    <a:cubicBezTo>
                      <a:pt x="107" y="4"/>
                      <a:pt x="107" y="4"/>
                      <a:pt x="107" y="4"/>
                    </a:cubicBezTo>
                    <a:cubicBezTo>
                      <a:pt x="107" y="0"/>
                      <a:pt x="107" y="0"/>
                      <a:pt x="107" y="0"/>
                    </a:cubicBezTo>
                    <a:cubicBezTo>
                      <a:pt x="118" y="0"/>
                      <a:pt x="118" y="0"/>
                      <a:pt x="118" y="0"/>
                    </a:cubicBezTo>
                    <a:cubicBezTo>
                      <a:pt x="120" y="5"/>
                      <a:pt x="120" y="5"/>
                      <a:pt x="120" y="5"/>
                    </a:cubicBezTo>
                    <a:cubicBezTo>
                      <a:pt x="118" y="9"/>
                      <a:pt x="118" y="9"/>
                      <a:pt x="118" y="9"/>
                    </a:cubicBezTo>
                    <a:cubicBezTo>
                      <a:pt x="116" y="13"/>
                      <a:pt x="116" y="13"/>
                      <a:pt x="116" y="13"/>
                    </a:cubicBezTo>
                    <a:cubicBezTo>
                      <a:pt x="116" y="17"/>
                      <a:pt x="116" y="17"/>
                      <a:pt x="116" y="17"/>
                    </a:cubicBezTo>
                    <a:cubicBezTo>
                      <a:pt x="121" y="18"/>
                      <a:pt x="121" y="18"/>
                      <a:pt x="121" y="18"/>
                    </a:cubicBezTo>
                    <a:cubicBezTo>
                      <a:pt x="126" y="20"/>
                      <a:pt x="126" y="20"/>
                      <a:pt x="126" y="20"/>
                    </a:cubicBezTo>
                    <a:cubicBezTo>
                      <a:pt x="129" y="26"/>
                      <a:pt x="129" y="26"/>
                      <a:pt x="129" y="26"/>
                    </a:cubicBezTo>
                    <a:cubicBezTo>
                      <a:pt x="131" y="30"/>
                      <a:pt x="131" y="30"/>
                      <a:pt x="131" y="30"/>
                    </a:cubicBezTo>
                    <a:cubicBezTo>
                      <a:pt x="130" y="34"/>
                      <a:pt x="130" y="34"/>
                      <a:pt x="130" y="34"/>
                    </a:cubicBezTo>
                    <a:cubicBezTo>
                      <a:pt x="126" y="38"/>
                      <a:pt x="126" y="38"/>
                      <a:pt x="126" y="38"/>
                    </a:cubicBezTo>
                    <a:cubicBezTo>
                      <a:pt x="125" y="42"/>
                      <a:pt x="125" y="42"/>
                      <a:pt x="125" y="42"/>
                    </a:cubicBezTo>
                    <a:cubicBezTo>
                      <a:pt x="123" y="50"/>
                      <a:pt x="123" y="50"/>
                      <a:pt x="123" y="50"/>
                    </a:cubicBezTo>
                    <a:cubicBezTo>
                      <a:pt x="123" y="54"/>
                      <a:pt x="123" y="54"/>
                      <a:pt x="123" y="54"/>
                    </a:cubicBezTo>
                    <a:cubicBezTo>
                      <a:pt x="122" y="57"/>
                      <a:pt x="122" y="57"/>
                      <a:pt x="122" y="57"/>
                    </a:cubicBezTo>
                    <a:cubicBezTo>
                      <a:pt x="122" y="66"/>
                      <a:pt x="122" y="66"/>
                      <a:pt x="122" y="66"/>
                    </a:cubicBezTo>
                    <a:cubicBezTo>
                      <a:pt x="122" y="71"/>
                      <a:pt x="122" y="71"/>
                      <a:pt x="122" y="71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7" y="79"/>
                      <a:pt x="127" y="79"/>
                      <a:pt x="127" y="79"/>
                    </a:cubicBezTo>
                    <a:cubicBezTo>
                      <a:pt x="127" y="87"/>
                      <a:pt x="127" y="87"/>
                      <a:pt x="127" y="87"/>
                    </a:cubicBezTo>
                    <a:cubicBezTo>
                      <a:pt x="131" y="89"/>
                      <a:pt x="131" y="89"/>
                      <a:pt x="131" y="89"/>
                    </a:cubicBezTo>
                    <a:cubicBezTo>
                      <a:pt x="137" y="94"/>
                      <a:pt x="137" y="94"/>
                      <a:pt x="137" y="94"/>
                    </a:cubicBezTo>
                    <a:cubicBezTo>
                      <a:pt x="140" y="98"/>
                      <a:pt x="140" y="98"/>
                      <a:pt x="140" y="98"/>
                    </a:cubicBezTo>
                    <a:cubicBezTo>
                      <a:pt x="147" y="103"/>
                      <a:pt x="147" y="103"/>
                      <a:pt x="147" y="103"/>
                    </a:cubicBezTo>
                    <a:cubicBezTo>
                      <a:pt x="149" y="106"/>
                      <a:pt x="149" y="106"/>
                      <a:pt x="149" y="106"/>
                    </a:cubicBezTo>
                    <a:cubicBezTo>
                      <a:pt x="150" y="120"/>
                      <a:pt x="150" y="120"/>
                      <a:pt x="150" y="120"/>
                    </a:cubicBezTo>
                    <a:cubicBezTo>
                      <a:pt x="150" y="128"/>
                      <a:pt x="150" y="128"/>
                      <a:pt x="150" y="128"/>
                    </a:cubicBezTo>
                    <a:cubicBezTo>
                      <a:pt x="146" y="129"/>
                      <a:pt x="146" y="129"/>
                      <a:pt x="146" y="129"/>
                    </a:cubicBezTo>
                    <a:cubicBezTo>
                      <a:pt x="136" y="129"/>
                      <a:pt x="136" y="129"/>
                      <a:pt x="136" y="129"/>
                    </a:cubicBezTo>
                    <a:cubicBezTo>
                      <a:pt x="126" y="129"/>
                      <a:pt x="126" y="129"/>
                      <a:pt x="126" y="129"/>
                    </a:cubicBezTo>
                    <a:cubicBezTo>
                      <a:pt x="126" y="129"/>
                      <a:pt x="124" y="131"/>
                      <a:pt x="123" y="131"/>
                    </a:cubicBezTo>
                    <a:cubicBezTo>
                      <a:pt x="122" y="132"/>
                      <a:pt x="116" y="138"/>
                      <a:pt x="116" y="138"/>
                    </a:cubicBezTo>
                    <a:cubicBezTo>
                      <a:pt x="114" y="143"/>
                      <a:pt x="114" y="143"/>
                      <a:pt x="114" y="143"/>
                    </a:cubicBezTo>
                    <a:cubicBezTo>
                      <a:pt x="114" y="146"/>
                      <a:pt x="114" y="146"/>
                      <a:pt x="114" y="146"/>
                    </a:cubicBezTo>
                    <a:cubicBezTo>
                      <a:pt x="112" y="148"/>
                      <a:pt x="112" y="148"/>
                      <a:pt x="112" y="148"/>
                    </a:cubicBezTo>
                    <a:cubicBezTo>
                      <a:pt x="110" y="150"/>
                      <a:pt x="110" y="150"/>
                      <a:pt x="110" y="150"/>
                    </a:cubicBezTo>
                    <a:cubicBezTo>
                      <a:pt x="107" y="153"/>
                      <a:pt x="107" y="153"/>
                      <a:pt x="107" y="153"/>
                    </a:cubicBezTo>
                    <a:cubicBezTo>
                      <a:pt x="107" y="158"/>
                      <a:pt x="107" y="158"/>
                      <a:pt x="107" y="158"/>
                    </a:cubicBezTo>
                    <a:cubicBezTo>
                      <a:pt x="105" y="160"/>
                      <a:pt x="105" y="160"/>
                      <a:pt x="105" y="160"/>
                    </a:cubicBezTo>
                    <a:cubicBezTo>
                      <a:pt x="102" y="160"/>
                      <a:pt x="102" y="160"/>
                      <a:pt x="102" y="160"/>
                    </a:cubicBezTo>
                    <a:cubicBezTo>
                      <a:pt x="100" y="158"/>
                      <a:pt x="100" y="158"/>
                      <a:pt x="100" y="158"/>
                    </a:cubicBezTo>
                    <a:cubicBezTo>
                      <a:pt x="98" y="155"/>
                      <a:pt x="98" y="155"/>
                      <a:pt x="98" y="155"/>
                    </a:cubicBezTo>
                    <a:cubicBezTo>
                      <a:pt x="93" y="152"/>
                      <a:pt x="93" y="152"/>
                      <a:pt x="93" y="152"/>
                    </a:cubicBezTo>
                    <a:cubicBezTo>
                      <a:pt x="89" y="151"/>
                      <a:pt x="89" y="151"/>
                      <a:pt x="89" y="151"/>
                    </a:cubicBezTo>
                    <a:cubicBezTo>
                      <a:pt x="85" y="152"/>
                      <a:pt x="85" y="152"/>
                      <a:pt x="85" y="152"/>
                    </a:cubicBezTo>
                    <a:cubicBezTo>
                      <a:pt x="81" y="155"/>
                      <a:pt x="81" y="155"/>
                      <a:pt x="81" y="155"/>
                    </a:cubicBezTo>
                    <a:cubicBezTo>
                      <a:pt x="78" y="157"/>
                      <a:pt x="78" y="157"/>
                      <a:pt x="78" y="157"/>
                    </a:cubicBezTo>
                    <a:cubicBezTo>
                      <a:pt x="74" y="162"/>
                      <a:pt x="74" y="162"/>
                      <a:pt x="74" y="162"/>
                    </a:cubicBezTo>
                    <a:cubicBezTo>
                      <a:pt x="74" y="174"/>
                      <a:pt x="74" y="174"/>
                      <a:pt x="74" y="174"/>
                    </a:cubicBezTo>
                    <a:cubicBezTo>
                      <a:pt x="72" y="175"/>
                      <a:pt x="72" y="175"/>
                      <a:pt x="72" y="175"/>
                    </a:cubicBezTo>
                    <a:cubicBezTo>
                      <a:pt x="68" y="173"/>
                      <a:pt x="68" y="173"/>
                      <a:pt x="68" y="173"/>
                    </a:cubicBezTo>
                    <a:cubicBezTo>
                      <a:pt x="63" y="166"/>
                      <a:pt x="63" y="166"/>
                      <a:pt x="63" y="166"/>
                    </a:cubicBezTo>
                    <a:cubicBezTo>
                      <a:pt x="60" y="162"/>
                      <a:pt x="60" y="162"/>
                      <a:pt x="60" y="162"/>
                    </a:cubicBezTo>
                    <a:cubicBezTo>
                      <a:pt x="58" y="160"/>
                      <a:pt x="58" y="160"/>
                      <a:pt x="58" y="160"/>
                    </a:cubicBezTo>
                    <a:cubicBezTo>
                      <a:pt x="61" y="156"/>
                      <a:pt x="61" y="156"/>
                      <a:pt x="61" y="156"/>
                    </a:cubicBezTo>
                    <a:cubicBezTo>
                      <a:pt x="61" y="152"/>
                      <a:pt x="61" y="152"/>
                      <a:pt x="61" y="152"/>
                    </a:cubicBezTo>
                    <a:cubicBezTo>
                      <a:pt x="60" y="149"/>
                      <a:pt x="60" y="149"/>
                      <a:pt x="60" y="149"/>
                    </a:cubicBezTo>
                    <a:cubicBezTo>
                      <a:pt x="57" y="146"/>
                      <a:pt x="57" y="146"/>
                      <a:pt x="57" y="146"/>
                    </a:cubicBezTo>
                    <a:cubicBezTo>
                      <a:pt x="57" y="141"/>
                      <a:pt x="57" y="141"/>
                      <a:pt x="57" y="141"/>
                    </a:cubicBezTo>
                    <a:cubicBezTo>
                      <a:pt x="56" y="135"/>
                      <a:pt x="56" y="135"/>
                      <a:pt x="56" y="135"/>
                    </a:cubicBezTo>
                    <a:cubicBezTo>
                      <a:pt x="55" y="130"/>
                      <a:pt x="55" y="130"/>
                      <a:pt x="55" y="130"/>
                    </a:cubicBezTo>
                    <a:cubicBezTo>
                      <a:pt x="55" y="122"/>
                      <a:pt x="55" y="122"/>
                      <a:pt x="55" y="122"/>
                    </a:cubicBezTo>
                    <a:cubicBezTo>
                      <a:pt x="55" y="113"/>
                      <a:pt x="55" y="113"/>
                      <a:pt x="55" y="113"/>
                    </a:cubicBezTo>
                    <a:cubicBezTo>
                      <a:pt x="52" y="109"/>
                      <a:pt x="52" y="109"/>
                      <a:pt x="52" y="109"/>
                    </a:cubicBezTo>
                    <a:cubicBezTo>
                      <a:pt x="50" y="106"/>
                      <a:pt x="50" y="106"/>
                      <a:pt x="50" y="106"/>
                    </a:cubicBezTo>
                    <a:cubicBezTo>
                      <a:pt x="47" y="102"/>
                      <a:pt x="47" y="102"/>
                      <a:pt x="47" y="102"/>
                    </a:cubicBezTo>
                    <a:cubicBezTo>
                      <a:pt x="45" y="96"/>
                      <a:pt x="45" y="96"/>
                      <a:pt x="45" y="96"/>
                    </a:cubicBezTo>
                    <a:cubicBezTo>
                      <a:pt x="43" y="91"/>
                      <a:pt x="43" y="91"/>
                      <a:pt x="43" y="91"/>
                    </a:cubicBezTo>
                    <a:cubicBezTo>
                      <a:pt x="40" y="85"/>
                      <a:pt x="40" y="85"/>
                      <a:pt x="40" y="85"/>
                    </a:cubicBezTo>
                    <a:cubicBezTo>
                      <a:pt x="39" y="83"/>
                      <a:pt x="39" y="83"/>
                      <a:pt x="39" y="83"/>
                    </a:cubicBezTo>
                    <a:cubicBezTo>
                      <a:pt x="35" y="79"/>
                      <a:pt x="35" y="79"/>
                      <a:pt x="35" y="79"/>
                    </a:cubicBezTo>
                    <a:cubicBezTo>
                      <a:pt x="33" y="79"/>
                      <a:pt x="33" y="79"/>
                      <a:pt x="33" y="79"/>
                    </a:cubicBezTo>
                    <a:cubicBezTo>
                      <a:pt x="33" y="70"/>
                      <a:pt x="33" y="70"/>
                      <a:pt x="33" y="70"/>
                    </a:cubicBezTo>
                    <a:cubicBezTo>
                      <a:pt x="33" y="70"/>
                      <a:pt x="30" y="70"/>
                      <a:pt x="29" y="70"/>
                    </a:cubicBezTo>
                    <a:cubicBezTo>
                      <a:pt x="28" y="70"/>
                      <a:pt x="22" y="70"/>
                      <a:pt x="22" y="70"/>
                    </a:cubicBezTo>
                    <a:cubicBezTo>
                      <a:pt x="19" y="70"/>
                      <a:pt x="19" y="70"/>
                      <a:pt x="19" y="70"/>
                    </a:cubicBezTo>
                    <a:cubicBezTo>
                      <a:pt x="14" y="69"/>
                      <a:pt x="14" y="69"/>
                      <a:pt x="14" y="69"/>
                    </a:cubicBezTo>
                    <a:cubicBezTo>
                      <a:pt x="13" y="68"/>
                      <a:pt x="13" y="68"/>
                      <a:pt x="13" y="68"/>
                    </a:cubicBezTo>
                    <a:cubicBezTo>
                      <a:pt x="11" y="68"/>
                      <a:pt x="11" y="68"/>
                      <a:pt x="11" y="68"/>
                    </a:cubicBezTo>
                    <a:cubicBezTo>
                      <a:pt x="11" y="68"/>
                      <a:pt x="10" y="49"/>
                      <a:pt x="10" y="48"/>
                    </a:cubicBezTo>
                    <a:cubicBezTo>
                      <a:pt x="10" y="48"/>
                      <a:pt x="13" y="44"/>
                      <a:pt x="13" y="44"/>
                    </a:cubicBezTo>
                    <a:cubicBezTo>
                      <a:pt x="14" y="42"/>
                      <a:pt x="14" y="42"/>
                      <a:pt x="14" y="42"/>
                    </a:cubicBezTo>
                    <a:cubicBezTo>
                      <a:pt x="14" y="35"/>
                      <a:pt x="14" y="35"/>
                      <a:pt x="14" y="35"/>
                    </a:cubicBezTo>
                    <a:cubicBezTo>
                      <a:pt x="9" y="31"/>
                      <a:pt x="9" y="31"/>
                      <a:pt x="9" y="31"/>
                    </a:cubicBezTo>
                    <a:cubicBezTo>
                      <a:pt x="5" y="30"/>
                      <a:pt x="5" y="30"/>
                      <a:pt x="5" y="30"/>
                    </a:cubicBezTo>
                    <a:cubicBezTo>
                      <a:pt x="1" y="28"/>
                      <a:pt x="1" y="28"/>
                      <a:pt x="1" y="28"/>
                    </a:cubicBezTo>
                    <a:cubicBezTo>
                      <a:pt x="0" y="26"/>
                      <a:pt x="0" y="26"/>
                      <a:pt x="0" y="26"/>
                    </a:cubicBezTo>
                    <a:lnTo>
                      <a:pt x="1" y="25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55" name="Freeform 12"/>
              <p:cNvSpPr>
                <a:spLocks/>
              </p:cNvSpPr>
              <p:nvPr/>
            </p:nvSpPr>
            <p:spPr bwMode="auto">
              <a:xfrm>
                <a:off x="8609013" y="1331913"/>
                <a:ext cx="1260475" cy="1227138"/>
              </a:xfrm>
              <a:custGeom>
                <a:avLst/>
                <a:gdLst>
                  <a:gd name="T0" fmla="*/ 1 w 335"/>
                  <a:gd name="T1" fmla="*/ 62 h 326"/>
                  <a:gd name="T2" fmla="*/ 8 w 335"/>
                  <a:gd name="T3" fmla="*/ 84 h 326"/>
                  <a:gd name="T4" fmla="*/ 15 w 335"/>
                  <a:gd name="T5" fmla="*/ 97 h 326"/>
                  <a:gd name="T6" fmla="*/ 27 w 335"/>
                  <a:gd name="T7" fmla="*/ 106 h 326"/>
                  <a:gd name="T8" fmla="*/ 37 w 335"/>
                  <a:gd name="T9" fmla="*/ 106 h 326"/>
                  <a:gd name="T10" fmla="*/ 48 w 335"/>
                  <a:gd name="T11" fmla="*/ 113 h 326"/>
                  <a:gd name="T12" fmla="*/ 63 w 335"/>
                  <a:gd name="T13" fmla="*/ 118 h 326"/>
                  <a:gd name="T14" fmla="*/ 75 w 335"/>
                  <a:gd name="T15" fmla="*/ 118 h 326"/>
                  <a:gd name="T16" fmla="*/ 71 w 335"/>
                  <a:gd name="T17" fmla="*/ 126 h 326"/>
                  <a:gd name="T18" fmla="*/ 64 w 335"/>
                  <a:gd name="T19" fmla="*/ 142 h 326"/>
                  <a:gd name="T20" fmla="*/ 14 w 335"/>
                  <a:gd name="T21" fmla="*/ 248 h 326"/>
                  <a:gd name="T22" fmla="*/ 21 w 335"/>
                  <a:gd name="T23" fmla="*/ 260 h 326"/>
                  <a:gd name="T24" fmla="*/ 26 w 335"/>
                  <a:gd name="T25" fmla="*/ 272 h 326"/>
                  <a:gd name="T26" fmla="*/ 32 w 335"/>
                  <a:gd name="T27" fmla="*/ 288 h 326"/>
                  <a:gd name="T28" fmla="*/ 44 w 335"/>
                  <a:gd name="T29" fmla="*/ 307 h 326"/>
                  <a:gd name="T30" fmla="*/ 57 w 335"/>
                  <a:gd name="T31" fmla="*/ 317 h 326"/>
                  <a:gd name="T32" fmla="*/ 84 w 335"/>
                  <a:gd name="T33" fmla="*/ 321 h 326"/>
                  <a:gd name="T34" fmla="*/ 171 w 335"/>
                  <a:gd name="T35" fmla="*/ 324 h 326"/>
                  <a:gd name="T36" fmla="*/ 229 w 335"/>
                  <a:gd name="T37" fmla="*/ 326 h 326"/>
                  <a:gd name="T38" fmla="*/ 245 w 335"/>
                  <a:gd name="T39" fmla="*/ 300 h 326"/>
                  <a:gd name="T40" fmla="*/ 253 w 335"/>
                  <a:gd name="T41" fmla="*/ 281 h 326"/>
                  <a:gd name="T42" fmla="*/ 250 w 335"/>
                  <a:gd name="T43" fmla="*/ 266 h 326"/>
                  <a:gd name="T44" fmla="*/ 255 w 335"/>
                  <a:gd name="T45" fmla="*/ 251 h 326"/>
                  <a:gd name="T46" fmla="*/ 271 w 335"/>
                  <a:gd name="T47" fmla="*/ 240 h 326"/>
                  <a:gd name="T48" fmla="*/ 277 w 335"/>
                  <a:gd name="T49" fmla="*/ 223 h 326"/>
                  <a:gd name="T50" fmla="*/ 269 w 335"/>
                  <a:gd name="T51" fmla="*/ 215 h 326"/>
                  <a:gd name="T52" fmla="*/ 289 w 335"/>
                  <a:gd name="T53" fmla="*/ 190 h 326"/>
                  <a:gd name="T54" fmla="*/ 315 w 335"/>
                  <a:gd name="T55" fmla="*/ 159 h 326"/>
                  <a:gd name="T56" fmla="*/ 325 w 335"/>
                  <a:gd name="T57" fmla="*/ 136 h 326"/>
                  <a:gd name="T58" fmla="*/ 333 w 335"/>
                  <a:gd name="T59" fmla="*/ 110 h 326"/>
                  <a:gd name="T60" fmla="*/ 331 w 335"/>
                  <a:gd name="T61" fmla="*/ 97 h 326"/>
                  <a:gd name="T62" fmla="*/ 313 w 335"/>
                  <a:gd name="T63" fmla="*/ 92 h 326"/>
                  <a:gd name="T64" fmla="*/ 294 w 335"/>
                  <a:gd name="T65" fmla="*/ 89 h 326"/>
                  <a:gd name="T66" fmla="*/ 272 w 335"/>
                  <a:gd name="T67" fmla="*/ 108 h 326"/>
                  <a:gd name="T68" fmla="*/ 251 w 335"/>
                  <a:gd name="T69" fmla="*/ 122 h 326"/>
                  <a:gd name="T70" fmla="*/ 242 w 335"/>
                  <a:gd name="T71" fmla="*/ 123 h 326"/>
                  <a:gd name="T72" fmla="*/ 232 w 335"/>
                  <a:gd name="T73" fmla="*/ 121 h 326"/>
                  <a:gd name="T74" fmla="*/ 212 w 335"/>
                  <a:gd name="T75" fmla="*/ 112 h 326"/>
                  <a:gd name="T76" fmla="*/ 201 w 335"/>
                  <a:gd name="T77" fmla="*/ 102 h 326"/>
                  <a:gd name="T78" fmla="*/ 176 w 335"/>
                  <a:gd name="T79" fmla="*/ 112 h 326"/>
                  <a:gd name="T80" fmla="*/ 181 w 335"/>
                  <a:gd name="T81" fmla="*/ 103 h 326"/>
                  <a:gd name="T82" fmla="*/ 169 w 335"/>
                  <a:gd name="T83" fmla="*/ 95 h 326"/>
                  <a:gd name="T84" fmla="*/ 160 w 335"/>
                  <a:gd name="T85" fmla="*/ 78 h 326"/>
                  <a:gd name="T86" fmla="*/ 148 w 335"/>
                  <a:gd name="T87" fmla="*/ 53 h 326"/>
                  <a:gd name="T88" fmla="*/ 135 w 335"/>
                  <a:gd name="T89" fmla="*/ 33 h 326"/>
                  <a:gd name="T90" fmla="*/ 113 w 335"/>
                  <a:gd name="T91" fmla="*/ 21 h 326"/>
                  <a:gd name="T92" fmla="*/ 104 w 335"/>
                  <a:gd name="T93" fmla="*/ 3 h 326"/>
                  <a:gd name="T94" fmla="*/ 89 w 335"/>
                  <a:gd name="T95" fmla="*/ 1 h 326"/>
                  <a:gd name="T96" fmla="*/ 77 w 335"/>
                  <a:gd name="T97" fmla="*/ 3 h 326"/>
                  <a:gd name="T98" fmla="*/ 76 w 335"/>
                  <a:gd name="T99" fmla="*/ 16 h 326"/>
                  <a:gd name="T100" fmla="*/ 65 w 335"/>
                  <a:gd name="T101" fmla="*/ 18 h 326"/>
                  <a:gd name="T102" fmla="*/ 41 w 335"/>
                  <a:gd name="T103" fmla="*/ 17 h 326"/>
                  <a:gd name="T104" fmla="*/ 20 w 335"/>
                  <a:gd name="T105" fmla="*/ 28 h 326"/>
                  <a:gd name="T106" fmla="*/ 1 w 335"/>
                  <a:gd name="T107" fmla="*/ 36 h 3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335" h="326">
                    <a:moveTo>
                      <a:pt x="1" y="36"/>
                    </a:moveTo>
                    <a:cubicBezTo>
                      <a:pt x="0" y="54"/>
                      <a:pt x="0" y="54"/>
                      <a:pt x="0" y="54"/>
                    </a:cubicBezTo>
                    <a:cubicBezTo>
                      <a:pt x="1" y="62"/>
                      <a:pt x="1" y="62"/>
                      <a:pt x="1" y="62"/>
                    </a:cubicBezTo>
                    <a:cubicBezTo>
                      <a:pt x="1" y="62"/>
                      <a:pt x="2" y="74"/>
                      <a:pt x="2" y="75"/>
                    </a:cubicBezTo>
                    <a:cubicBezTo>
                      <a:pt x="2" y="76"/>
                      <a:pt x="4" y="81"/>
                      <a:pt x="4" y="81"/>
                    </a:cubicBezTo>
                    <a:cubicBezTo>
                      <a:pt x="8" y="84"/>
                      <a:pt x="8" y="84"/>
                      <a:pt x="8" y="84"/>
                    </a:cubicBezTo>
                    <a:cubicBezTo>
                      <a:pt x="10" y="87"/>
                      <a:pt x="10" y="87"/>
                      <a:pt x="10" y="87"/>
                    </a:cubicBezTo>
                    <a:cubicBezTo>
                      <a:pt x="12" y="93"/>
                      <a:pt x="12" y="93"/>
                      <a:pt x="12" y="93"/>
                    </a:cubicBezTo>
                    <a:cubicBezTo>
                      <a:pt x="15" y="97"/>
                      <a:pt x="15" y="97"/>
                      <a:pt x="15" y="97"/>
                    </a:cubicBezTo>
                    <a:cubicBezTo>
                      <a:pt x="19" y="101"/>
                      <a:pt x="19" y="101"/>
                      <a:pt x="19" y="101"/>
                    </a:cubicBezTo>
                    <a:cubicBezTo>
                      <a:pt x="23" y="105"/>
                      <a:pt x="23" y="105"/>
                      <a:pt x="23" y="105"/>
                    </a:cubicBezTo>
                    <a:cubicBezTo>
                      <a:pt x="27" y="106"/>
                      <a:pt x="27" y="106"/>
                      <a:pt x="27" y="106"/>
                    </a:cubicBezTo>
                    <a:cubicBezTo>
                      <a:pt x="32" y="106"/>
                      <a:pt x="32" y="106"/>
                      <a:pt x="32" y="106"/>
                    </a:cubicBezTo>
                    <a:cubicBezTo>
                      <a:pt x="33" y="107"/>
                      <a:pt x="33" y="107"/>
                      <a:pt x="33" y="107"/>
                    </a:cubicBezTo>
                    <a:cubicBezTo>
                      <a:pt x="37" y="106"/>
                      <a:pt x="37" y="106"/>
                      <a:pt x="37" y="106"/>
                    </a:cubicBezTo>
                    <a:cubicBezTo>
                      <a:pt x="41" y="106"/>
                      <a:pt x="41" y="106"/>
                      <a:pt x="41" y="106"/>
                    </a:cubicBezTo>
                    <a:cubicBezTo>
                      <a:pt x="44" y="108"/>
                      <a:pt x="44" y="108"/>
                      <a:pt x="44" y="108"/>
                    </a:cubicBezTo>
                    <a:cubicBezTo>
                      <a:pt x="48" y="113"/>
                      <a:pt x="48" y="113"/>
                      <a:pt x="48" y="113"/>
                    </a:cubicBezTo>
                    <a:cubicBezTo>
                      <a:pt x="53" y="115"/>
                      <a:pt x="53" y="115"/>
                      <a:pt x="53" y="115"/>
                    </a:cubicBezTo>
                    <a:cubicBezTo>
                      <a:pt x="58" y="118"/>
                      <a:pt x="58" y="118"/>
                      <a:pt x="58" y="118"/>
                    </a:cubicBezTo>
                    <a:cubicBezTo>
                      <a:pt x="63" y="118"/>
                      <a:pt x="63" y="118"/>
                      <a:pt x="63" y="118"/>
                    </a:cubicBezTo>
                    <a:cubicBezTo>
                      <a:pt x="66" y="116"/>
                      <a:pt x="66" y="116"/>
                      <a:pt x="66" y="116"/>
                    </a:cubicBezTo>
                    <a:cubicBezTo>
                      <a:pt x="70" y="115"/>
                      <a:pt x="70" y="115"/>
                      <a:pt x="70" y="115"/>
                    </a:cubicBezTo>
                    <a:cubicBezTo>
                      <a:pt x="75" y="118"/>
                      <a:pt x="75" y="118"/>
                      <a:pt x="75" y="118"/>
                    </a:cubicBezTo>
                    <a:cubicBezTo>
                      <a:pt x="74" y="121"/>
                      <a:pt x="74" y="121"/>
                      <a:pt x="74" y="121"/>
                    </a:cubicBezTo>
                    <a:cubicBezTo>
                      <a:pt x="74" y="125"/>
                      <a:pt x="74" y="125"/>
                      <a:pt x="74" y="125"/>
                    </a:cubicBezTo>
                    <a:cubicBezTo>
                      <a:pt x="71" y="126"/>
                      <a:pt x="71" y="126"/>
                      <a:pt x="71" y="126"/>
                    </a:cubicBezTo>
                    <a:cubicBezTo>
                      <a:pt x="69" y="132"/>
                      <a:pt x="69" y="132"/>
                      <a:pt x="69" y="132"/>
                    </a:cubicBezTo>
                    <a:cubicBezTo>
                      <a:pt x="67" y="138"/>
                      <a:pt x="67" y="138"/>
                      <a:pt x="67" y="138"/>
                    </a:cubicBezTo>
                    <a:cubicBezTo>
                      <a:pt x="64" y="142"/>
                      <a:pt x="64" y="142"/>
                      <a:pt x="64" y="142"/>
                    </a:cubicBezTo>
                    <a:cubicBezTo>
                      <a:pt x="59" y="155"/>
                      <a:pt x="59" y="155"/>
                      <a:pt x="59" y="155"/>
                    </a:cubicBezTo>
                    <a:cubicBezTo>
                      <a:pt x="14" y="245"/>
                      <a:pt x="14" y="245"/>
                      <a:pt x="14" y="245"/>
                    </a:cubicBezTo>
                    <a:cubicBezTo>
                      <a:pt x="14" y="248"/>
                      <a:pt x="14" y="248"/>
                      <a:pt x="14" y="248"/>
                    </a:cubicBezTo>
                    <a:cubicBezTo>
                      <a:pt x="18" y="252"/>
                      <a:pt x="18" y="252"/>
                      <a:pt x="18" y="252"/>
                    </a:cubicBezTo>
                    <a:cubicBezTo>
                      <a:pt x="18" y="256"/>
                      <a:pt x="18" y="256"/>
                      <a:pt x="18" y="256"/>
                    </a:cubicBezTo>
                    <a:cubicBezTo>
                      <a:pt x="18" y="256"/>
                      <a:pt x="21" y="259"/>
                      <a:pt x="21" y="260"/>
                    </a:cubicBezTo>
                    <a:cubicBezTo>
                      <a:pt x="21" y="261"/>
                      <a:pt x="21" y="266"/>
                      <a:pt x="21" y="266"/>
                    </a:cubicBezTo>
                    <a:cubicBezTo>
                      <a:pt x="24" y="269"/>
                      <a:pt x="24" y="269"/>
                      <a:pt x="24" y="269"/>
                    </a:cubicBezTo>
                    <a:cubicBezTo>
                      <a:pt x="26" y="272"/>
                      <a:pt x="26" y="272"/>
                      <a:pt x="26" y="272"/>
                    </a:cubicBezTo>
                    <a:cubicBezTo>
                      <a:pt x="28" y="278"/>
                      <a:pt x="28" y="278"/>
                      <a:pt x="28" y="278"/>
                    </a:cubicBezTo>
                    <a:cubicBezTo>
                      <a:pt x="31" y="282"/>
                      <a:pt x="31" y="282"/>
                      <a:pt x="31" y="282"/>
                    </a:cubicBezTo>
                    <a:cubicBezTo>
                      <a:pt x="32" y="288"/>
                      <a:pt x="32" y="288"/>
                      <a:pt x="32" y="288"/>
                    </a:cubicBezTo>
                    <a:cubicBezTo>
                      <a:pt x="32" y="298"/>
                      <a:pt x="32" y="298"/>
                      <a:pt x="32" y="298"/>
                    </a:cubicBezTo>
                    <a:cubicBezTo>
                      <a:pt x="38" y="302"/>
                      <a:pt x="38" y="302"/>
                      <a:pt x="38" y="302"/>
                    </a:cubicBezTo>
                    <a:cubicBezTo>
                      <a:pt x="44" y="307"/>
                      <a:pt x="44" y="307"/>
                      <a:pt x="44" y="307"/>
                    </a:cubicBezTo>
                    <a:cubicBezTo>
                      <a:pt x="48" y="312"/>
                      <a:pt x="48" y="312"/>
                      <a:pt x="48" y="312"/>
                    </a:cubicBezTo>
                    <a:cubicBezTo>
                      <a:pt x="54" y="316"/>
                      <a:pt x="54" y="316"/>
                      <a:pt x="54" y="316"/>
                    </a:cubicBezTo>
                    <a:cubicBezTo>
                      <a:pt x="57" y="317"/>
                      <a:pt x="57" y="317"/>
                      <a:pt x="57" y="317"/>
                    </a:cubicBezTo>
                    <a:cubicBezTo>
                      <a:pt x="67" y="318"/>
                      <a:pt x="67" y="318"/>
                      <a:pt x="67" y="318"/>
                    </a:cubicBezTo>
                    <a:cubicBezTo>
                      <a:pt x="81" y="319"/>
                      <a:pt x="81" y="319"/>
                      <a:pt x="81" y="319"/>
                    </a:cubicBezTo>
                    <a:cubicBezTo>
                      <a:pt x="84" y="321"/>
                      <a:pt x="84" y="321"/>
                      <a:pt x="84" y="321"/>
                    </a:cubicBezTo>
                    <a:cubicBezTo>
                      <a:pt x="118" y="322"/>
                      <a:pt x="118" y="322"/>
                      <a:pt x="118" y="322"/>
                    </a:cubicBezTo>
                    <a:cubicBezTo>
                      <a:pt x="150" y="322"/>
                      <a:pt x="150" y="322"/>
                      <a:pt x="150" y="322"/>
                    </a:cubicBezTo>
                    <a:cubicBezTo>
                      <a:pt x="171" y="324"/>
                      <a:pt x="171" y="324"/>
                      <a:pt x="171" y="324"/>
                    </a:cubicBezTo>
                    <a:cubicBezTo>
                      <a:pt x="192" y="324"/>
                      <a:pt x="192" y="324"/>
                      <a:pt x="192" y="324"/>
                    </a:cubicBezTo>
                    <a:cubicBezTo>
                      <a:pt x="220" y="325"/>
                      <a:pt x="220" y="325"/>
                      <a:pt x="220" y="325"/>
                    </a:cubicBezTo>
                    <a:cubicBezTo>
                      <a:pt x="229" y="326"/>
                      <a:pt x="229" y="326"/>
                      <a:pt x="229" y="326"/>
                    </a:cubicBezTo>
                    <a:cubicBezTo>
                      <a:pt x="232" y="318"/>
                      <a:pt x="232" y="318"/>
                      <a:pt x="232" y="318"/>
                    </a:cubicBezTo>
                    <a:cubicBezTo>
                      <a:pt x="239" y="306"/>
                      <a:pt x="239" y="306"/>
                      <a:pt x="239" y="306"/>
                    </a:cubicBezTo>
                    <a:cubicBezTo>
                      <a:pt x="239" y="306"/>
                      <a:pt x="245" y="301"/>
                      <a:pt x="245" y="300"/>
                    </a:cubicBezTo>
                    <a:cubicBezTo>
                      <a:pt x="246" y="300"/>
                      <a:pt x="250" y="296"/>
                      <a:pt x="250" y="296"/>
                    </a:cubicBezTo>
                    <a:cubicBezTo>
                      <a:pt x="252" y="288"/>
                      <a:pt x="252" y="288"/>
                      <a:pt x="252" y="288"/>
                    </a:cubicBezTo>
                    <a:cubicBezTo>
                      <a:pt x="253" y="281"/>
                      <a:pt x="253" y="281"/>
                      <a:pt x="253" y="281"/>
                    </a:cubicBezTo>
                    <a:cubicBezTo>
                      <a:pt x="252" y="276"/>
                      <a:pt x="252" y="276"/>
                      <a:pt x="252" y="276"/>
                    </a:cubicBezTo>
                    <a:cubicBezTo>
                      <a:pt x="249" y="273"/>
                      <a:pt x="249" y="273"/>
                      <a:pt x="249" y="273"/>
                    </a:cubicBezTo>
                    <a:cubicBezTo>
                      <a:pt x="250" y="266"/>
                      <a:pt x="250" y="266"/>
                      <a:pt x="250" y="266"/>
                    </a:cubicBezTo>
                    <a:cubicBezTo>
                      <a:pt x="253" y="262"/>
                      <a:pt x="253" y="262"/>
                      <a:pt x="253" y="262"/>
                    </a:cubicBezTo>
                    <a:cubicBezTo>
                      <a:pt x="254" y="256"/>
                      <a:pt x="254" y="256"/>
                      <a:pt x="254" y="256"/>
                    </a:cubicBezTo>
                    <a:cubicBezTo>
                      <a:pt x="255" y="251"/>
                      <a:pt x="255" y="251"/>
                      <a:pt x="255" y="251"/>
                    </a:cubicBezTo>
                    <a:cubicBezTo>
                      <a:pt x="255" y="251"/>
                      <a:pt x="257" y="250"/>
                      <a:pt x="259" y="249"/>
                    </a:cubicBezTo>
                    <a:cubicBezTo>
                      <a:pt x="260" y="248"/>
                      <a:pt x="266" y="243"/>
                      <a:pt x="266" y="243"/>
                    </a:cubicBezTo>
                    <a:cubicBezTo>
                      <a:pt x="271" y="240"/>
                      <a:pt x="271" y="240"/>
                      <a:pt x="271" y="240"/>
                    </a:cubicBezTo>
                    <a:cubicBezTo>
                      <a:pt x="273" y="237"/>
                      <a:pt x="273" y="237"/>
                      <a:pt x="273" y="237"/>
                    </a:cubicBezTo>
                    <a:cubicBezTo>
                      <a:pt x="277" y="230"/>
                      <a:pt x="277" y="230"/>
                      <a:pt x="277" y="230"/>
                    </a:cubicBezTo>
                    <a:cubicBezTo>
                      <a:pt x="277" y="223"/>
                      <a:pt x="277" y="223"/>
                      <a:pt x="277" y="223"/>
                    </a:cubicBezTo>
                    <a:cubicBezTo>
                      <a:pt x="277" y="217"/>
                      <a:pt x="277" y="217"/>
                      <a:pt x="277" y="217"/>
                    </a:cubicBezTo>
                    <a:cubicBezTo>
                      <a:pt x="274" y="217"/>
                      <a:pt x="274" y="217"/>
                      <a:pt x="274" y="217"/>
                    </a:cubicBezTo>
                    <a:cubicBezTo>
                      <a:pt x="269" y="215"/>
                      <a:pt x="269" y="215"/>
                      <a:pt x="269" y="215"/>
                    </a:cubicBezTo>
                    <a:cubicBezTo>
                      <a:pt x="268" y="210"/>
                      <a:pt x="268" y="210"/>
                      <a:pt x="268" y="210"/>
                    </a:cubicBezTo>
                    <a:cubicBezTo>
                      <a:pt x="274" y="203"/>
                      <a:pt x="274" y="203"/>
                      <a:pt x="274" y="203"/>
                    </a:cubicBezTo>
                    <a:cubicBezTo>
                      <a:pt x="289" y="190"/>
                      <a:pt x="289" y="190"/>
                      <a:pt x="289" y="190"/>
                    </a:cubicBezTo>
                    <a:cubicBezTo>
                      <a:pt x="297" y="186"/>
                      <a:pt x="297" y="186"/>
                      <a:pt x="297" y="186"/>
                    </a:cubicBezTo>
                    <a:cubicBezTo>
                      <a:pt x="303" y="178"/>
                      <a:pt x="303" y="178"/>
                      <a:pt x="303" y="178"/>
                    </a:cubicBezTo>
                    <a:cubicBezTo>
                      <a:pt x="315" y="159"/>
                      <a:pt x="315" y="159"/>
                      <a:pt x="315" y="159"/>
                    </a:cubicBezTo>
                    <a:cubicBezTo>
                      <a:pt x="323" y="148"/>
                      <a:pt x="323" y="148"/>
                      <a:pt x="323" y="148"/>
                    </a:cubicBezTo>
                    <a:cubicBezTo>
                      <a:pt x="323" y="140"/>
                      <a:pt x="323" y="140"/>
                      <a:pt x="323" y="140"/>
                    </a:cubicBezTo>
                    <a:cubicBezTo>
                      <a:pt x="325" y="136"/>
                      <a:pt x="325" y="136"/>
                      <a:pt x="325" y="136"/>
                    </a:cubicBezTo>
                    <a:cubicBezTo>
                      <a:pt x="328" y="130"/>
                      <a:pt x="328" y="130"/>
                      <a:pt x="328" y="130"/>
                    </a:cubicBezTo>
                    <a:cubicBezTo>
                      <a:pt x="332" y="122"/>
                      <a:pt x="332" y="122"/>
                      <a:pt x="332" y="122"/>
                    </a:cubicBezTo>
                    <a:cubicBezTo>
                      <a:pt x="333" y="110"/>
                      <a:pt x="333" y="110"/>
                      <a:pt x="333" y="110"/>
                    </a:cubicBezTo>
                    <a:cubicBezTo>
                      <a:pt x="335" y="107"/>
                      <a:pt x="335" y="107"/>
                      <a:pt x="335" y="107"/>
                    </a:cubicBezTo>
                    <a:cubicBezTo>
                      <a:pt x="335" y="100"/>
                      <a:pt x="335" y="100"/>
                      <a:pt x="335" y="100"/>
                    </a:cubicBezTo>
                    <a:cubicBezTo>
                      <a:pt x="331" y="97"/>
                      <a:pt x="331" y="97"/>
                      <a:pt x="331" y="97"/>
                    </a:cubicBezTo>
                    <a:cubicBezTo>
                      <a:pt x="324" y="97"/>
                      <a:pt x="324" y="97"/>
                      <a:pt x="324" y="97"/>
                    </a:cubicBezTo>
                    <a:cubicBezTo>
                      <a:pt x="322" y="93"/>
                      <a:pt x="322" y="93"/>
                      <a:pt x="322" y="93"/>
                    </a:cubicBezTo>
                    <a:cubicBezTo>
                      <a:pt x="322" y="93"/>
                      <a:pt x="314" y="92"/>
                      <a:pt x="313" y="92"/>
                    </a:cubicBezTo>
                    <a:cubicBezTo>
                      <a:pt x="312" y="91"/>
                      <a:pt x="307" y="91"/>
                      <a:pt x="307" y="91"/>
                    </a:cubicBezTo>
                    <a:cubicBezTo>
                      <a:pt x="300" y="90"/>
                      <a:pt x="300" y="90"/>
                      <a:pt x="300" y="90"/>
                    </a:cubicBezTo>
                    <a:cubicBezTo>
                      <a:pt x="294" y="89"/>
                      <a:pt x="294" y="89"/>
                      <a:pt x="294" y="89"/>
                    </a:cubicBezTo>
                    <a:cubicBezTo>
                      <a:pt x="290" y="90"/>
                      <a:pt x="290" y="90"/>
                      <a:pt x="290" y="90"/>
                    </a:cubicBezTo>
                    <a:cubicBezTo>
                      <a:pt x="287" y="92"/>
                      <a:pt x="287" y="92"/>
                      <a:pt x="287" y="92"/>
                    </a:cubicBezTo>
                    <a:cubicBezTo>
                      <a:pt x="272" y="108"/>
                      <a:pt x="272" y="108"/>
                      <a:pt x="272" y="108"/>
                    </a:cubicBezTo>
                    <a:cubicBezTo>
                      <a:pt x="264" y="119"/>
                      <a:pt x="264" y="119"/>
                      <a:pt x="264" y="119"/>
                    </a:cubicBezTo>
                    <a:cubicBezTo>
                      <a:pt x="258" y="122"/>
                      <a:pt x="258" y="122"/>
                      <a:pt x="258" y="122"/>
                    </a:cubicBezTo>
                    <a:cubicBezTo>
                      <a:pt x="251" y="122"/>
                      <a:pt x="251" y="122"/>
                      <a:pt x="251" y="122"/>
                    </a:cubicBezTo>
                    <a:cubicBezTo>
                      <a:pt x="247" y="120"/>
                      <a:pt x="247" y="120"/>
                      <a:pt x="247" y="120"/>
                    </a:cubicBezTo>
                    <a:cubicBezTo>
                      <a:pt x="244" y="120"/>
                      <a:pt x="244" y="120"/>
                      <a:pt x="244" y="120"/>
                    </a:cubicBezTo>
                    <a:cubicBezTo>
                      <a:pt x="242" y="123"/>
                      <a:pt x="242" y="123"/>
                      <a:pt x="242" y="123"/>
                    </a:cubicBezTo>
                    <a:cubicBezTo>
                      <a:pt x="240" y="126"/>
                      <a:pt x="240" y="126"/>
                      <a:pt x="240" y="126"/>
                    </a:cubicBezTo>
                    <a:cubicBezTo>
                      <a:pt x="236" y="124"/>
                      <a:pt x="236" y="124"/>
                      <a:pt x="236" y="124"/>
                    </a:cubicBezTo>
                    <a:cubicBezTo>
                      <a:pt x="232" y="121"/>
                      <a:pt x="232" y="121"/>
                      <a:pt x="232" y="121"/>
                    </a:cubicBezTo>
                    <a:cubicBezTo>
                      <a:pt x="220" y="119"/>
                      <a:pt x="220" y="119"/>
                      <a:pt x="220" y="119"/>
                    </a:cubicBezTo>
                    <a:cubicBezTo>
                      <a:pt x="220" y="119"/>
                      <a:pt x="217" y="117"/>
                      <a:pt x="216" y="117"/>
                    </a:cubicBezTo>
                    <a:cubicBezTo>
                      <a:pt x="215" y="116"/>
                      <a:pt x="212" y="112"/>
                      <a:pt x="212" y="112"/>
                    </a:cubicBezTo>
                    <a:cubicBezTo>
                      <a:pt x="209" y="104"/>
                      <a:pt x="209" y="104"/>
                      <a:pt x="209" y="104"/>
                    </a:cubicBezTo>
                    <a:cubicBezTo>
                      <a:pt x="207" y="102"/>
                      <a:pt x="207" y="102"/>
                      <a:pt x="207" y="102"/>
                    </a:cubicBezTo>
                    <a:cubicBezTo>
                      <a:pt x="201" y="102"/>
                      <a:pt x="201" y="102"/>
                      <a:pt x="201" y="102"/>
                    </a:cubicBezTo>
                    <a:cubicBezTo>
                      <a:pt x="194" y="107"/>
                      <a:pt x="194" y="107"/>
                      <a:pt x="194" y="107"/>
                    </a:cubicBezTo>
                    <a:cubicBezTo>
                      <a:pt x="187" y="110"/>
                      <a:pt x="187" y="110"/>
                      <a:pt x="187" y="110"/>
                    </a:cubicBezTo>
                    <a:cubicBezTo>
                      <a:pt x="176" y="112"/>
                      <a:pt x="176" y="112"/>
                      <a:pt x="176" y="112"/>
                    </a:cubicBezTo>
                    <a:cubicBezTo>
                      <a:pt x="173" y="109"/>
                      <a:pt x="173" y="109"/>
                      <a:pt x="173" y="109"/>
                    </a:cubicBezTo>
                    <a:cubicBezTo>
                      <a:pt x="175" y="104"/>
                      <a:pt x="175" y="104"/>
                      <a:pt x="175" y="104"/>
                    </a:cubicBezTo>
                    <a:cubicBezTo>
                      <a:pt x="181" y="103"/>
                      <a:pt x="181" y="103"/>
                      <a:pt x="181" y="103"/>
                    </a:cubicBezTo>
                    <a:cubicBezTo>
                      <a:pt x="181" y="100"/>
                      <a:pt x="181" y="100"/>
                      <a:pt x="181" y="100"/>
                    </a:cubicBezTo>
                    <a:cubicBezTo>
                      <a:pt x="173" y="99"/>
                      <a:pt x="173" y="99"/>
                      <a:pt x="173" y="99"/>
                    </a:cubicBezTo>
                    <a:cubicBezTo>
                      <a:pt x="173" y="99"/>
                      <a:pt x="170" y="95"/>
                      <a:pt x="169" y="95"/>
                    </a:cubicBezTo>
                    <a:cubicBezTo>
                      <a:pt x="168" y="94"/>
                      <a:pt x="164" y="89"/>
                      <a:pt x="164" y="89"/>
                    </a:cubicBezTo>
                    <a:cubicBezTo>
                      <a:pt x="163" y="83"/>
                      <a:pt x="163" y="83"/>
                      <a:pt x="163" y="83"/>
                    </a:cubicBezTo>
                    <a:cubicBezTo>
                      <a:pt x="160" y="78"/>
                      <a:pt x="160" y="78"/>
                      <a:pt x="160" y="78"/>
                    </a:cubicBezTo>
                    <a:cubicBezTo>
                      <a:pt x="152" y="68"/>
                      <a:pt x="152" y="68"/>
                      <a:pt x="152" y="68"/>
                    </a:cubicBezTo>
                    <a:cubicBezTo>
                      <a:pt x="152" y="68"/>
                      <a:pt x="151" y="62"/>
                      <a:pt x="150" y="60"/>
                    </a:cubicBezTo>
                    <a:cubicBezTo>
                      <a:pt x="149" y="58"/>
                      <a:pt x="148" y="54"/>
                      <a:pt x="148" y="53"/>
                    </a:cubicBezTo>
                    <a:cubicBezTo>
                      <a:pt x="148" y="51"/>
                      <a:pt x="145" y="47"/>
                      <a:pt x="143" y="46"/>
                    </a:cubicBezTo>
                    <a:cubicBezTo>
                      <a:pt x="142" y="45"/>
                      <a:pt x="141" y="39"/>
                      <a:pt x="140" y="37"/>
                    </a:cubicBezTo>
                    <a:cubicBezTo>
                      <a:pt x="139" y="36"/>
                      <a:pt x="135" y="33"/>
                      <a:pt x="135" y="33"/>
                    </a:cubicBezTo>
                    <a:cubicBezTo>
                      <a:pt x="127" y="28"/>
                      <a:pt x="127" y="28"/>
                      <a:pt x="127" y="28"/>
                    </a:cubicBezTo>
                    <a:cubicBezTo>
                      <a:pt x="120" y="23"/>
                      <a:pt x="120" y="23"/>
                      <a:pt x="120" y="23"/>
                    </a:cubicBezTo>
                    <a:cubicBezTo>
                      <a:pt x="120" y="23"/>
                      <a:pt x="114" y="22"/>
                      <a:pt x="113" y="21"/>
                    </a:cubicBezTo>
                    <a:cubicBezTo>
                      <a:pt x="112" y="20"/>
                      <a:pt x="107" y="18"/>
                      <a:pt x="106" y="17"/>
                    </a:cubicBezTo>
                    <a:cubicBezTo>
                      <a:pt x="106" y="16"/>
                      <a:pt x="105" y="10"/>
                      <a:pt x="105" y="10"/>
                    </a:cubicBezTo>
                    <a:cubicBezTo>
                      <a:pt x="104" y="3"/>
                      <a:pt x="104" y="3"/>
                      <a:pt x="104" y="3"/>
                    </a:cubicBezTo>
                    <a:cubicBezTo>
                      <a:pt x="101" y="0"/>
                      <a:pt x="101" y="0"/>
                      <a:pt x="101" y="0"/>
                    </a:cubicBezTo>
                    <a:cubicBezTo>
                      <a:pt x="101" y="0"/>
                      <a:pt x="96" y="0"/>
                      <a:pt x="95" y="0"/>
                    </a:cubicBezTo>
                    <a:cubicBezTo>
                      <a:pt x="95" y="0"/>
                      <a:pt x="89" y="1"/>
                      <a:pt x="89" y="1"/>
                    </a:cubicBezTo>
                    <a:cubicBezTo>
                      <a:pt x="86" y="4"/>
                      <a:pt x="86" y="4"/>
                      <a:pt x="86" y="4"/>
                    </a:cubicBezTo>
                    <a:cubicBezTo>
                      <a:pt x="80" y="4"/>
                      <a:pt x="80" y="4"/>
                      <a:pt x="80" y="4"/>
                    </a:cubicBezTo>
                    <a:cubicBezTo>
                      <a:pt x="77" y="3"/>
                      <a:pt x="77" y="3"/>
                      <a:pt x="77" y="3"/>
                    </a:cubicBezTo>
                    <a:cubicBezTo>
                      <a:pt x="76" y="6"/>
                      <a:pt x="76" y="6"/>
                      <a:pt x="76" y="6"/>
                    </a:cubicBezTo>
                    <a:cubicBezTo>
                      <a:pt x="76" y="11"/>
                      <a:pt x="76" y="11"/>
                      <a:pt x="76" y="11"/>
                    </a:cubicBezTo>
                    <a:cubicBezTo>
                      <a:pt x="76" y="16"/>
                      <a:pt x="76" y="16"/>
                      <a:pt x="76" y="16"/>
                    </a:cubicBezTo>
                    <a:cubicBezTo>
                      <a:pt x="76" y="18"/>
                      <a:pt x="76" y="18"/>
                      <a:pt x="76" y="18"/>
                    </a:cubicBezTo>
                    <a:cubicBezTo>
                      <a:pt x="69" y="18"/>
                      <a:pt x="69" y="18"/>
                      <a:pt x="69" y="18"/>
                    </a:cubicBezTo>
                    <a:cubicBezTo>
                      <a:pt x="65" y="18"/>
                      <a:pt x="65" y="18"/>
                      <a:pt x="65" y="18"/>
                    </a:cubicBezTo>
                    <a:cubicBezTo>
                      <a:pt x="54" y="17"/>
                      <a:pt x="54" y="17"/>
                      <a:pt x="54" y="17"/>
                    </a:cubicBezTo>
                    <a:cubicBezTo>
                      <a:pt x="48" y="18"/>
                      <a:pt x="48" y="18"/>
                      <a:pt x="48" y="18"/>
                    </a:cubicBezTo>
                    <a:cubicBezTo>
                      <a:pt x="48" y="18"/>
                      <a:pt x="42" y="17"/>
                      <a:pt x="41" y="17"/>
                    </a:cubicBezTo>
                    <a:cubicBezTo>
                      <a:pt x="39" y="18"/>
                      <a:pt x="33" y="22"/>
                      <a:pt x="33" y="22"/>
                    </a:cubicBezTo>
                    <a:cubicBezTo>
                      <a:pt x="26" y="25"/>
                      <a:pt x="26" y="25"/>
                      <a:pt x="26" y="25"/>
                    </a:cubicBezTo>
                    <a:cubicBezTo>
                      <a:pt x="20" y="28"/>
                      <a:pt x="20" y="28"/>
                      <a:pt x="20" y="28"/>
                    </a:cubicBezTo>
                    <a:cubicBezTo>
                      <a:pt x="9" y="31"/>
                      <a:pt x="9" y="31"/>
                      <a:pt x="9" y="31"/>
                    </a:cubicBezTo>
                    <a:cubicBezTo>
                      <a:pt x="4" y="35"/>
                      <a:pt x="4" y="35"/>
                      <a:pt x="4" y="35"/>
                    </a:cubicBezTo>
                    <a:lnTo>
                      <a:pt x="1" y="36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56" name="Freeform 13"/>
              <p:cNvSpPr>
                <a:spLocks/>
              </p:cNvSpPr>
              <p:nvPr/>
            </p:nvSpPr>
            <p:spPr bwMode="auto">
              <a:xfrm>
                <a:off x="9023350" y="1163638"/>
                <a:ext cx="469900" cy="525463"/>
              </a:xfrm>
              <a:custGeom>
                <a:avLst/>
                <a:gdLst>
                  <a:gd name="T0" fmla="*/ 2 w 125"/>
                  <a:gd name="T1" fmla="*/ 52 h 140"/>
                  <a:gd name="T2" fmla="*/ 10 w 125"/>
                  <a:gd name="T3" fmla="*/ 54 h 140"/>
                  <a:gd name="T4" fmla="*/ 14 w 125"/>
                  <a:gd name="T5" fmla="*/ 55 h 140"/>
                  <a:gd name="T6" fmla="*/ 19 w 125"/>
                  <a:gd name="T7" fmla="*/ 55 h 140"/>
                  <a:gd name="T8" fmla="*/ 21 w 125"/>
                  <a:gd name="T9" fmla="*/ 52 h 140"/>
                  <a:gd name="T10" fmla="*/ 26 w 125"/>
                  <a:gd name="T11" fmla="*/ 52 h 140"/>
                  <a:gd name="T12" fmla="*/ 31 w 125"/>
                  <a:gd name="T13" fmla="*/ 52 h 140"/>
                  <a:gd name="T14" fmla="*/ 36 w 125"/>
                  <a:gd name="T15" fmla="*/ 54 h 140"/>
                  <a:gd name="T16" fmla="*/ 40 w 125"/>
                  <a:gd name="T17" fmla="*/ 55 h 140"/>
                  <a:gd name="T18" fmla="*/ 46 w 125"/>
                  <a:gd name="T19" fmla="*/ 55 h 140"/>
                  <a:gd name="T20" fmla="*/ 53 w 125"/>
                  <a:gd name="T21" fmla="*/ 51 h 140"/>
                  <a:gd name="T22" fmla="*/ 56 w 125"/>
                  <a:gd name="T23" fmla="*/ 45 h 140"/>
                  <a:gd name="T24" fmla="*/ 61 w 125"/>
                  <a:gd name="T25" fmla="*/ 33 h 140"/>
                  <a:gd name="T26" fmla="*/ 68 w 125"/>
                  <a:gd name="T27" fmla="*/ 22 h 140"/>
                  <a:gd name="T28" fmla="*/ 74 w 125"/>
                  <a:gd name="T29" fmla="*/ 12 h 140"/>
                  <a:gd name="T30" fmla="*/ 80 w 125"/>
                  <a:gd name="T31" fmla="*/ 5 h 140"/>
                  <a:gd name="T32" fmla="*/ 85 w 125"/>
                  <a:gd name="T33" fmla="*/ 0 h 140"/>
                  <a:gd name="T34" fmla="*/ 90 w 125"/>
                  <a:gd name="T35" fmla="*/ 4 h 140"/>
                  <a:gd name="T36" fmla="*/ 93 w 125"/>
                  <a:gd name="T37" fmla="*/ 7 h 140"/>
                  <a:gd name="T38" fmla="*/ 93 w 125"/>
                  <a:gd name="T39" fmla="*/ 13 h 140"/>
                  <a:gd name="T40" fmla="*/ 94 w 125"/>
                  <a:gd name="T41" fmla="*/ 26 h 140"/>
                  <a:gd name="T42" fmla="*/ 95 w 125"/>
                  <a:gd name="T43" fmla="*/ 29 h 140"/>
                  <a:gd name="T44" fmla="*/ 97 w 125"/>
                  <a:gd name="T45" fmla="*/ 33 h 140"/>
                  <a:gd name="T46" fmla="*/ 99 w 125"/>
                  <a:gd name="T47" fmla="*/ 36 h 140"/>
                  <a:gd name="T48" fmla="*/ 100 w 125"/>
                  <a:gd name="T49" fmla="*/ 44 h 140"/>
                  <a:gd name="T50" fmla="*/ 102 w 125"/>
                  <a:gd name="T51" fmla="*/ 53 h 140"/>
                  <a:gd name="T52" fmla="*/ 104 w 125"/>
                  <a:gd name="T53" fmla="*/ 57 h 140"/>
                  <a:gd name="T54" fmla="*/ 108 w 125"/>
                  <a:gd name="T55" fmla="*/ 62 h 140"/>
                  <a:gd name="T56" fmla="*/ 113 w 125"/>
                  <a:gd name="T57" fmla="*/ 66 h 140"/>
                  <a:gd name="T58" fmla="*/ 119 w 125"/>
                  <a:gd name="T59" fmla="*/ 66 h 140"/>
                  <a:gd name="T60" fmla="*/ 122 w 125"/>
                  <a:gd name="T61" fmla="*/ 69 h 140"/>
                  <a:gd name="T62" fmla="*/ 125 w 125"/>
                  <a:gd name="T63" fmla="*/ 74 h 140"/>
                  <a:gd name="T64" fmla="*/ 124 w 125"/>
                  <a:gd name="T65" fmla="*/ 80 h 140"/>
                  <a:gd name="T66" fmla="*/ 121 w 125"/>
                  <a:gd name="T67" fmla="*/ 82 h 140"/>
                  <a:gd name="T68" fmla="*/ 112 w 125"/>
                  <a:gd name="T69" fmla="*/ 90 h 140"/>
                  <a:gd name="T70" fmla="*/ 105 w 125"/>
                  <a:gd name="T71" fmla="*/ 100 h 140"/>
                  <a:gd name="T72" fmla="*/ 98 w 125"/>
                  <a:gd name="T73" fmla="*/ 105 h 140"/>
                  <a:gd name="T74" fmla="*/ 92 w 125"/>
                  <a:gd name="T75" fmla="*/ 109 h 140"/>
                  <a:gd name="T76" fmla="*/ 87 w 125"/>
                  <a:gd name="T77" fmla="*/ 113 h 140"/>
                  <a:gd name="T78" fmla="*/ 84 w 125"/>
                  <a:gd name="T79" fmla="*/ 121 h 140"/>
                  <a:gd name="T80" fmla="*/ 80 w 125"/>
                  <a:gd name="T81" fmla="*/ 126 h 140"/>
                  <a:gd name="T82" fmla="*/ 76 w 125"/>
                  <a:gd name="T83" fmla="*/ 132 h 140"/>
                  <a:gd name="T84" fmla="*/ 74 w 125"/>
                  <a:gd name="T85" fmla="*/ 138 h 140"/>
                  <a:gd name="T86" fmla="*/ 72 w 125"/>
                  <a:gd name="T87" fmla="*/ 140 h 140"/>
                  <a:gd name="T88" fmla="*/ 66 w 125"/>
                  <a:gd name="T89" fmla="*/ 140 h 140"/>
                  <a:gd name="T90" fmla="*/ 64 w 125"/>
                  <a:gd name="T91" fmla="*/ 136 h 140"/>
                  <a:gd name="T92" fmla="*/ 60 w 125"/>
                  <a:gd name="T93" fmla="*/ 129 h 140"/>
                  <a:gd name="T94" fmla="*/ 56 w 125"/>
                  <a:gd name="T95" fmla="*/ 121 h 140"/>
                  <a:gd name="T96" fmla="*/ 52 w 125"/>
                  <a:gd name="T97" fmla="*/ 115 h 140"/>
                  <a:gd name="T98" fmla="*/ 47 w 125"/>
                  <a:gd name="T99" fmla="*/ 108 h 140"/>
                  <a:gd name="T100" fmla="*/ 44 w 125"/>
                  <a:gd name="T101" fmla="*/ 104 h 140"/>
                  <a:gd name="T102" fmla="*/ 43 w 125"/>
                  <a:gd name="T103" fmla="*/ 97 h 140"/>
                  <a:gd name="T104" fmla="*/ 39 w 125"/>
                  <a:gd name="T105" fmla="*/ 88 h 140"/>
                  <a:gd name="T106" fmla="*/ 34 w 125"/>
                  <a:gd name="T107" fmla="*/ 78 h 140"/>
                  <a:gd name="T108" fmla="*/ 30 w 125"/>
                  <a:gd name="T109" fmla="*/ 72 h 140"/>
                  <a:gd name="T110" fmla="*/ 23 w 125"/>
                  <a:gd name="T111" fmla="*/ 69 h 140"/>
                  <a:gd name="T112" fmla="*/ 16 w 125"/>
                  <a:gd name="T113" fmla="*/ 66 h 140"/>
                  <a:gd name="T114" fmla="*/ 9 w 125"/>
                  <a:gd name="T115" fmla="*/ 63 h 140"/>
                  <a:gd name="T116" fmla="*/ 4 w 125"/>
                  <a:gd name="T117" fmla="*/ 60 h 140"/>
                  <a:gd name="T118" fmla="*/ 0 w 125"/>
                  <a:gd name="T119" fmla="*/ 54 h 140"/>
                  <a:gd name="T120" fmla="*/ 2 w 125"/>
                  <a:gd name="T121" fmla="*/ 52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25" h="140">
                    <a:moveTo>
                      <a:pt x="2" y="52"/>
                    </a:moveTo>
                    <a:cubicBezTo>
                      <a:pt x="10" y="54"/>
                      <a:pt x="10" y="54"/>
                      <a:pt x="10" y="54"/>
                    </a:cubicBezTo>
                    <a:cubicBezTo>
                      <a:pt x="14" y="55"/>
                      <a:pt x="14" y="55"/>
                      <a:pt x="14" y="55"/>
                    </a:cubicBezTo>
                    <a:cubicBezTo>
                      <a:pt x="19" y="55"/>
                      <a:pt x="19" y="55"/>
                      <a:pt x="19" y="55"/>
                    </a:cubicBezTo>
                    <a:cubicBezTo>
                      <a:pt x="21" y="52"/>
                      <a:pt x="21" y="52"/>
                      <a:pt x="21" y="52"/>
                    </a:cubicBezTo>
                    <a:cubicBezTo>
                      <a:pt x="26" y="52"/>
                      <a:pt x="26" y="52"/>
                      <a:pt x="26" y="52"/>
                    </a:cubicBezTo>
                    <a:cubicBezTo>
                      <a:pt x="31" y="52"/>
                      <a:pt x="31" y="52"/>
                      <a:pt x="31" y="52"/>
                    </a:cubicBezTo>
                    <a:cubicBezTo>
                      <a:pt x="36" y="54"/>
                      <a:pt x="36" y="54"/>
                      <a:pt x="36" y="54"/>
                    </a:cubicBezTo>
                    <a:cubicBezTo>
                      <a:pt x="40" y="55"/>
                      <a:pt x="40" y="55"/>
                      <a:pt x="40" y="55"/>
                    </a:cubicBezTo>
                    <a:cubicBezTo>
                      <a:pt x="46" y="55"/>
                      <a:pt x="46" y="55"/>
                      <a:pt x="46" y="55"/>
                    </a:cubicBezTo>
                    <a:cubicBezTo>
                      <a:pt x="53" y="51"/>
                      <a:pt x="53" y="51"/>
                      <a:pt x="53" y="51"/>
                    </a:cubicBezTo>
                    <a:cubicBezTo>
                      <a:pt x="53" y="51"/>
                      <a:pt x="55" y="46"/>
                      <a:pt x="56" y="45"/>
                    </a:cubicBezTo>
                    <a:cubicBezTo>
                      <a:pt x="57" y="44"/>
                      <a:pt x="61" y="33"/>
                      <a:pt x="61" y="33"/>
                    </a:cubicBezTo>
                    <a:cubicBezTo>
                      <a:pt x="68" y="22"/>
                      <a:pt x="68" y="22"/>
                      <a:pt x="68" y="22"/>
                    </a:cubicBezTo>
                    <a:cubicBezTo>
                      <a:pt x="74" y="12"/>
                      <a:pt x="74" y="12"/>
                      <a:pt x="74" y="12"/>
                    </a:cubicBezTo>
                    <a:cubicBezTo>
                      <a:pt x="80" y="5"/>
                      <a:pt x="80" y="5"/>
                      <a:pt x="80" y="5"/>
                    </a:cubicBezTo>
                    <a:cubicBezTo>
                      <a:pt x="85" y="0"/>
                      <a:pt x="85" y="0"/>
                      <a:pt x="85" y="0"/>
                    </a:cubicBezTo>
                    <a:cubicBezTo>
                      <a:pt x="90" y="4"/>
                      <a:pt x="90" y="4"/>
                      <a:pt x="90" y="4"/>
                    </a:cubicBezTo>
                    <a:cubicBezTo>
                      <a:pt x="93" y="7"/>
                      <a:pt x="93" y="7"/>
                      <a:pt x="93" y="7"/>
                    </a:cubicBezTo>
                    <a:cubicBezTo>
                      <a:pt x="93" y="7"/>
                      <a:pt x="93" y="12"/>
                      <a:pt x="93" y="13"/>
                    </a:cubicBezTo>
                    <a:cubicBezTo>
                      <a:pt x="93" y="14"/>
                      <a:pt x="94" y="26"/>
                      <a:pt x="94" y="26"/>
                    </a:cubicBezTo>
                    <a:cubicBezTo>
                      <a:pt x="95" y="29"/>
                      <a:pt x="95" y="29"/>
                      <a:pt x="95" y="29"/>
                    </a:cubicBezTo>
                    <a:cubicBezTo>
                      <a:pt x="97" y="33"/>
                      <a:pt x="97" y="33"/>
                      <a:pt x="97" y="33"/>
                    </a:cubicBezTo>
                    <a:cubicBezTo>
                      <a:pt x="97" y="33"/>
                      <a:pt x="99" y="35"/>
                      <a:pt x="99" y="36"/>
                    </a:cubicBezTo>
                    <a:cubicBezTo>
                      <a:pt x="99" y="38"/>
                      <a:pt x="100" y="43"/>
                      <a:pt x="100" y="44"/>
                    </a:cubicBezTo>
                    <a:cubicBezTo>
                      <a:pt x="100" y="45"/>
                      <a:pt x="102" y="53"/>
                      <a:pt x="102" y="53"/>
                    </a:cubicBezTo>
                    <a:cubicBezTo>
                      <a:pt x="104" y="57"/>
                      <a:pt x="104" y="57"/>
                      <a:pt x="104" y="57"/>
                    </a:cubicBezTo>
                    <a:cubicBezTo>
                      <a:pt x="108" y="62"/>
                      <a:pt x="108" y="62"/>
                      <a:pt x="108" y="62"/>
                    </a:cubicBezTo>
                    <a:cubicBezTo>
                      <a:pt x="113" y="66"/>
                      <a:pt x="113" y="66"/>
                      <a:pt x="113" y="66"/>
                    </a:cubicBezTo>
                    <a:cubicBezTo>
                      <a:pt x="119" y="66"/>
                      <a:pt x="119" y="66"/>
                      <a:pt x="119" y="66"/>
                    </a:cubicBezTo>
                    <a:cubicBezTo>
                      <a:pt x="122" y="69"/>
                      <a:pt x="122" y="69"/>
                      <a:pt x="122" y="69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4" y="80"/>
                      <a:pt x="124" y="80"/>
                      <a:pt x="124" y="80"/>
                    </a:cubicBezTo>
                    <a:cubicBezTo>
                      <a:pt x="124" y="80"/>
                      <a:pt x="122" y="81"/>
                      <a:pt x="121" y="82"/>
                    </a:cubicBezTo>
                    <a:cubicBezTo>
                      <a:pt x="120" y="83"/>
                      <a:pt x="115" y="88"/>
                      <a:pt x="112" y="90"/>
                    </a:cubicBezTo>
                    <a:cubicBezTo>
                      <a:pt x="110" y="93"/>
                      <a:pt x="105" y="100"/>
                      <a:pt x="105" y="100"/>
                    </a:cubicBezTo>
                    <a:cubicBezTo>
                      <a:pt x="98" y="105"/>
                      <a:pt x="98" y="105"/>
                      <a:pt x="98" y="105"/>
                    </a:cubicBezTo>
                    <a:cubicBezTo>
                      <a:pt x="98" y="105"/>
                      <a:pt x="94" y="108"/>
                      <a:pt x="92" y="109"/>
                    </a:cubicBezTo>
                    <a:cubicBezTo>
                      <a:pt x="90" y="110"/>
                      <a:pt x="87" y="113"/>
                      <a:pt x="87" y="113"/>
                    </a:cubicBezTo>
                    <a:cubicBezTo>
                      <a:pt x="87" y="114"/>
                      <a:pt x="84" y="121"/>
                      <a:pt x="84" y="121"/>
                    </a:cubicBezTo>
                    <a:cubicBezTo>
                      <a:pt x="80" y="126"/>
                      <a:pt x="80" y="126"/>
                      <a:pt x="80" y="126"/>
                    </a:cubicBezTo>
                    <a:cubicBezTo>
                      <a:pt x="76" y="132"/>
                      <a:pt x="76" y="132"/>
                      <a:pt x="76" y="132"/>
                    </a:cubicBezTo>
                    <a:cubicBezTo>
                      <a:pt x="74" y="138"/>
                      <a:pt x="74" y="138"/>
                      <a:pt x="74" y="138"/>
                    </a:cubicBezTo>
                    <a:cubicBezTo>
                      <a:pt x="74" y="138"/>
                      <a:pt x="73" y="140"/>
                      <a:pt x="72" y="140"/>
                    </a:cubicBezTo>
                    <a:cubicBezTo>
                      <a:pt x="70" y="140"/>
                      <a:pt x="66" y="140"/>
                      <a:pt x="66" y="140"/>
                    </a:cubicBezTo>
                    <a:cubicBezTo>
                      <a:pt x="66" y="140"/>
                      <a:pt x="65" y="137"/>
                      <a:pt x="64" y="136"/>
                    </a:cubicBezTo>
                    <a:cubicBezTo>
                      <a:pt x="63" y="135"/>
                      <a:pt x="61" y="131"/>
                      <a:pt x="60" y="129"/>
                    </a:cubicBezTo>
                    <a:cubicBezTo>
                      <a:pt x="59" y="127"/>
                      <a:pt x="56" y="121"/>
                      <a:pt x="56" y="121"/>
                    </a:cubicBezTo>
                    <a:cubicBezTo>
                      <a:pt x="56" y="121"/>
                      <a:pt x="53" y="117"/>
                      <a:pt x="52" y="115"/>
                    </a:cubicBezTo>
                    <a:cubicBezTo>
                      <a:pt x="51" y="114"/>
                      <a:pt x="49" y="109"/>
                      <a:pt x="47" y="108"/>
                    </a:cubicBezTo>
                    <a:cubicBezTo>
                      <a:pt x="46" y="107"/>
                      <a:pt x="44" y="104"/>
                      <a:pt x="44" y="104"/>
                    </a:cubicBezTo>
                    <a:cubicBezTo>
                      <a:pt x="44" y="104"/>
                      <a:pt x="44" y="99"/>
                      <a:pt x="43" y="97"/>
                    </a:cubicBezTo>
                    <a:cubicBezTo>
                      <a:pt x="43" y="96"/>
                      <a:pt x="41" y="89"/>
                      <a:pt x="39" y="88"/>
                    </a:cubicBezTo>
                    <a:cubicBezTo>
                      <a:pt x="38" y="86"/>
                      <a:pt x="35" y="78"/>
                      <a:pt x="34" y="78"/>
                    </a:cubicBezTo>
                    <a:cubicBezTo>
                      <a:pt x="33" y="77"/>
                      <a:pt x="32" y="73"/>
                      <a:pt x="30" y="72"/>
                    </a:cubicBezTo>
                    <a:cubicBezTo>
                      <a:pt x="28" y="72"/>
                      <a:pt x="25" y="71"/>
                      <a:pt x="23" y="69"/>
                    </a:cubicBezTo>
                    <a:cubicBezTo>
                      <a:pt x="21" y="68"/>
                      <a:pt x="17" y="67"/>
                      <a:pt x="16" y="66"/>
                    </a:cubicBezTo>
                    <a:cubicBezTo>
                      <a:pt x="14" y="66"/>
                      <a:pt x="12" y="63"/>
                      <a:pt x="9" y="63"/>
                    </a:cubicBezTo>
                    <a:cubicBezTo>
                      <a:pt x="7" y="62"/>
                      <a:pt x="5" y="61"/>
                      <a:pt x="4" y="60"/>
                    </a:cubicBezTo>
                    <a:cubicBezTo>
                      <a:pt x="3" y="59"/>
                      <a:pt x="0" y="56"/>
                      <a:pt x="0" y="54"/>
                    </a:cubicBezTo>
                    <a:cubicBezTo>
                      <a:pt x="0" y="53"/>
                      <a:pt x="2" y="52"/>
                      <a:pt x="2" y="52"/>
                    </a:cubicBez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57" name="Freeform 15"/>
              <p:cNvSpPr>
                <a:spLocks/>
              </p:cNvSpPr>
              <p:nvPr/>
            </p:nvSpPr>
            <p:spPr bwMode="auto">
              <a:xfrm>
                <a:off x="7815263" y="2403475"/>
                <a:ext cx="666750" cy="542925"/>
              </a:xfrm>
              <a:custGeom>
                <a:avLst/>
                <a:gdLst>
                  <a:gd name="T0" fmla="*/ 145 w 177"/>
                  <a:gd name="T1" fmla="*/ 142 h 144"/>
                  <a:gd name="T2" fmla="*/ 126 w 177"/>
                  <a:gd name="T3" fmla="*/ 141 h 144"/>
                  <a:gd name="T4" fmla="*/ 117 w 177"/>
                  <a:gd name="T5" fmla="*/ 133 h 144"/>
                  <a:gd name="T6" fmla="*/ 105 w 177"/>
                  <a:gd name="T7" fmla="*/ 130 h 144"/>
                  <a:gd name="T8" fmla="*/ 96 w 177"/>
                  <a:gd name="T9" fmla="*/ 125 h 144"/>
                  <a:gd name="T10" fmla="*/ 91 w 177"/>
                  <a:gd name="T11" fmla="*/ 118 h 144"/>
                  <a:gd name="T12" fmla="*/ 84 w 177"/>
                  <a:gd name="T13" fmla="*/ 118 h 144"/>
                  <a:gd name="T14" fmla="*/ 77 w 177"/>
                  <a:gd name="T15" fmla="*/ 116 h 144"/>
                  <a:gd name="T16" fmla="*/ 70 w 177"/>
                  <a:gd name="T17" fmla="*/ 113 h 144"/>
                  <a:gd name="T18" fmla="*/ 56 w 177"/>
                  <a:gd name="T19" fmla="*/ 112 h 144"/>
                  <a:gd name="T20" fmla="*/ 44 w 177"/>
                  <a:gd name="T21" fmla="*/ 100 h 144"/>
                  <a:gd name="T22" fmla="*/ 37 w 177"/>
                  <a:gd name="T23" fmla="*/ 91 h 144"/>
                  <a:gd name="T24" fmla="*/ 35 w 177"/>
                  <a:gd name="T25" fmla="*/ 73 h 144"/>
                  <a:gd name="T26" fmla="*/ 32 w 177"/>
                  <a:gd name="T27" fmla="*/ 62 h 144"/>
                  <a:gd name="T28" fmla="*/ 35 w 177"/>
                  <a:gd name="T29" fmla="*/ 46 h 144"/>
                  <a:gd name="T30" fmla="*/ 28 w 177"/>
                  <a:gd name="T31" fmla="*/ 42 h 144"/>
                  <a:gd name="T32" fmla="*/ 7 w 177"/>
                  <a:gd name="T33" fmla="*/ 44 h 144"/>
                  <a:gd name="T34" fmla="*/ 0 w 177"/>
                  <a:gd name="T35" fmla="*/ 44 h 144"/>
                  <a:gd name="T36" fmla="*/ 5 w 177"/>
                  <a:gd name="T37" fmla="*/ 39 h 144"/>
                  <a:gd name="T38" fmla="*/ 15 w 177"/>
                  <a:gd name="T39" fmla="*/ 38 h 144"/>
                  <a:gd name="T40" fmla="*/ 30 w 177"/>
                  <a:gd name="T41" fmla="*/ 36 h 144"/>
                  <a:gd name="T42" fmla="*/ 43 w 177"/>
                  <a:gd name="T43" fmla="*/ 34 h 144"/>
                  <a:gd name="T44" fmla="*/ 49 w 177"/>
                  <a:gd name="T45" fmla="*/ 26 h 144"/>
                  <a:gd name="T46" fmla="*/ 65 w 177"/>
                  <a:gd name="T47" fmla="*/ 25 h 144"/>
                  <a:gd name="T48" fmla="*/ 71 w 177"/>
                  <a:gd name="T49" fmla="*/ 17 h 144"/>
                  <a:gd name="T50" fmla="*/ 74 w 177"/>
                  <a:gd name="T51" fmla="*/ 8 h 144"/>
                  <a:gd name="T52" fmla="*/ 81 w 177"/>
                  <a:gd name="T53" fmla="*/ 2 h 144"/>
                  <a:gd name="T54" fmla="*/ 88 w 177"/>
                  <a:gd name="T55" fmla="*/ 0 h 144"/>
                  <a:gd name="T56" fmla="*/ 100 w 177"/>
                  <a:gd name="T57" fmla="*/ 4 h 144"/>
                  <a:gd name="T58" fmla="*/ 112 w 177"/>
                  <a:gd name="T59" fmla="*/ 13 h 144"/>
                  <a:gd name="T60" fmla="*/ 120 w 177"/>
                  <a:gd name="T61" fmla="*/ 20 h 144"/>
                  <a:gd name="T62" fmla="*/ 126 w 177"/>
                  <a:gd name="T63" fmla="*/ 20 h 144"/>
                  <a:gd name="T64" fmla="*/ 132 w 177"/>
                  <a:gd name="T65" fmla="*/ 26 h 144"/>
                  <a:gd name="T66" fmla="*/ 132 w 177"/>
                  <a:gd name="T67" fmla="*/ 35 h 144"/>
                  <a:gd name="T68" fmla="*/ 132 w 177"/>
                  <a:gd name="T69" fmla="*/ 47 h 144"/>
                  <a:gd name="T70" fmla="*/ 132 w 177"/>
                  <a:gd name="T71" fmla="*/ 61 h 144"/>
                  <a:gd name="T72" fmla="*/ 132 w 177"/>
                  <a:gd name="T73" fmla="*/ 69 h 144"/>
                  <a:gd name="T74" fmla="*/ 133 w 177"/>
                  <a:gd name="T75" fmla="*/ 76 h 144"/>
                  <a:gd name="T76" fmla="*/ 143 w 177"/>
                  <a:gd name="T77" fmla="*/ 79 h 144"/>
                  <a:gd name="T78" fmla="*/ 165 w 177"/>
                  <a:gd name="T79" fmla="*/ 79 h 144"/>
                  <a:gd name="T80" fmla="*/ 172 w 177"/>
                  <a:gd name="T81" fmla="*/ 84 h 144"/>
                  <a:gd name="T82" fmla="*/ 175 w 177"/>
                  <a:gd name="T83" fmla="*/ 89 h 144"/>
                  <a:gd name="T84" fmla="*/ 171 w 177"/>
                  <a:gd name="T85" fmla="*/ 97 h 144"/>
                  <a:gd name="T86" fmla="*/ 177 w 177"/>
                  <a:gd name="T87" fmla="*/ 109 h 144"/>
                  <a:gd name="T88" fmla="*/ 175 w 177"/>
                  <a:gd name="T89" fmla="*/ 124 h 144"/>
                  <a:gd name="T90" fmla="*/ 156 w 177"/>
                  <a:gd name="T91" fmla="*/ 144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77" h="144">
                    <a:moveTo>
                      <a:pt x="156" y="144"/>
                    </a:moveTo>
                    <a:cubicBezTo>
                      <a:pt x="156" y="144"/>
                      <a:pt x="147" y="142"/>
                      <a:pt x="145" y="142"/>
                    </a:cubicBezTo>
                    <a:cubicBezTo>
                      <a:pt x="144" y="142"/>
                      <a:pt x="135" y="142"/>
                      <a:pt x="134" y="142"/>
                    </a:cubicBezTo>
                    <a:cubicBezTo>
                      <a:pt x="132" y="142"/>
                      <a:pt x="126" y="141"/>
                      <a:pt x="126" y="141"/>
                    </a:cubicBezTo>
                    <a:cubicBezTo>
                      <a:pt x="120" y="137"/>
                      <a:pt x="120" y="137"/>
                      <a:pt x="120" y="137"/>
                    </a:cubicBezTo>
                    <a:cubicBezTo>
                      <a:pt x="117" y="133"/>
                      <a:pt x="117" y="133"/>
                      <a:pt x="117" y="133"/>
                    </a:cubicBezTo>
                    <a:cubicBezTo>
                      <a:pt x="114" y="131"/>
                      <a:pt x="114" y="131"/>
                      <a:pt x="114" y="131"/>
                    </a:cubicBezTo>
                    <a:cubicBezTo>
                      <a:pt x="105" y="130"/>
                      <a:pt x="105" y="130"/>
                      <a:pt x="105" y="130"/>
                    </a:cubicBezTo>
                    <a:cubicBezTo>
                      <a:pt x="99" y="128"/>
                      <a:pt x="99" y="128"/>
                      <a:pt x="99" y="128"/>
                    </a:cubicBezTo>
                    <a:cubicBezTo>
                      <a:pt x="96" y="125"/>
                      <a:pt x="96" y="125"/>
                      <a:pt x="96" y="125"/>
                    </a:cubicBezTo>
                    <a:cubicBezTo>
                      <a:pt x="93" y="121"/>
                      <a:pt x="93" y="121"/>
                      <a:pt x="93" y="121"/>
                    </a:cubicBezTo>
                    <a:cubicBezTo>
                      <a:pt x="91" y="118"/>
                      <a:pt x="91" y="118"/>
                      <a:pt x="91" y="118"/>
                    </a:cubicBezTo>
                    <a:cubicBezTo>
                      <a:pt x="88" y="116"/>
                      <a:pt x="88" y="116"/>
                      <a:pt x="88" y="116"/>
                    </a:cubicBezTo>
                    <a:cubicBezTo>
                      <a:pt x="84" y="118"/>
                      <a:pt x="84" y="118"/>
                      <a:pt x="84" y="118"/>
                    </a:cubicBezTo>
                    <a:cubicBezTo>
                      <a:pt x="80" y="118"/>
                      <a:pt x="80" y="118"/>
                      <a:pt x="80" y="118"/>
                    </a:cubicBezTo>
                    <a:cubicBezTo>
                      <a:pt x="77" y="116"/>
                      <a:pt x="77" y="116"/>
                      <a:pt x="77" y="116"/>
                    </a:cubicBezTo>
                    <a:cubicBezTo>
                      <a:pt x="74" y="114"/>
                      <a:pt x="74" y="114"/>
                      <a:pt x="74" y="114"/>
                    </a:cubicBezTo>
                    <a:cubicBezTo>
                      <a:pt x="70" y="113"/>
                      <a:pt x="70" y="113"/>
                      <a:pt x="70" y="113"/>
                    </a:cubicBezTo>
                    <a:cubicBezTo>
                      <a:pt x="61" y="114"/>
                      <a:pt x="61" y="114"/>
                      <a:pt x="61" y="114"/>
                    </a:cubicBezTo>
                    <a:cubicBezTo>
                      <a:pt x="56" y="112"/>
                      <a:pt x="56" y="112"/>
                      <a:pt x="56" y="112"/>
                    </a:cubicBezTo>
                    <a:cubicBezTo>
                      <a:pt x="51" y="106"/>
                      <a:pt x="51" y="106"/>
                      <a:pt x="51" y="106"/>
                    </a:cubicBezTo>
                    <a:cubicBezTo>
                      <a:pt x="44" y="100"/>
                      <a:pt x="44" y="100"/>
                      <a:pt x="44" y="100"/>
                    </a:cubicBezTo>
                    <a:cubicBezTo>
                      <a:pt x="40" y="96"/>
                      <a:pt x="40" y="96"/>
                      <a:pt x="40" y="96"/>
                    </a:cubicBezTo>
                    <a:cubicBezTo>
                      <a:pt x="37" y="91"/>
                      <a:pt x="37" y="91"/>
                      <a:pt x="37" y="91"/>
                    </a:cubicBezTo>
                    <a:cubicBezTo>
                      <a:pt x="34" y="84"/>
                      <a:pt x="34" y="84"/>
                      <a:pt x="34" y="84"/>
                    </a:cubicBezTo>
                    <a:cubicBezTo>
                      <a:pt x="35" y="73"/>
                      <a:pt x="35" y="73"/>
                      <a:pt x="35" y="73"/>
                    </a:cubicBezTo>
                    <a:cubicBezTo>
                      <a:pt x="33" y="68"/>
                      <a:pt x="33" y="68"/>
                      <a:pt x="33" y="68"/>
                    </a:cubicBezTo>
                    <a:cubicBezTo>
                      <a:pt x="32" y="62"/>
                      <a:pt x="32" y="62"/>
                      <a:pt x="32" y="62"/>
                    </a:cubicBezTo>
                    <a:cubicBezTo>
                      <a:pt x="35" y="59"/>
                      <a:pt x="35" y="59"/>
                      <a:pt x="35" y="59"/>
                    </a:cubicBezTo>
                    <a:cubicBezTo>
                      <a:pt x="35" y="46"/>
                      <a:pt x="35" y="46"/>
                      <a:pt x="35" y="46"/>
                    </a:cubicBezTo>
                    <a:cubicBezTo>
                      <a:pt x="33" y="42"/>
                      <a:pt x="33" y="42"/>
                      <a:pt x="33" y="42"/>
                    </a:cubicBezTo>
                    <a:cubicBezTo>
                      <a:pt x="28" y="42"/>
                      <a:pt x="28" y="42"/>
                      <a:pt x="28" y="42"/>
                    </a:cubicBezTo>
                    <a:cubicBezTo>
                      <a:pt x="28" y="42"/>
                      <a:pt x="18" y="42"/>
                      <a:pt x="17" y="42"/>
                    </a:cubicBezTo>
                    <a:cubicBezTo>
                      <a:pt x="15" y="42"/>
                      <a:pt x="7" y="44"/>
                      <a:pt x="7" y="44"/>
                    </a:cubicBezTo>
                    <a:cubicBezTo>
                      <a:pt x="1" y="46"/>
                      <a:pt x="1" y="46"/>
                      <a:pt x="1" y="46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2" y="42"/>
                      <a:pt x="2" y="42"/>
                      <a:pt x="2" y="42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39"/>
                      <a:pt x="9" y="38"/>
                      <a:pt x="9" y="38"/>
                    </a:cubicBezTo>
                    <a:cubicBezTo>
                      <a:pt x="10" y="38"/>
                      <a:pt x="15" y="38"/>
                      <a:pt x="15" y="38"/>
                    </a:cubicBezTo>
                    <a:cubicBezTo>
                      <a:pt x="23" y="38"/>
                      <a:pt x="23" y="38"/>
                      <a:pt x="23" y="38"/>
                    </a:cubicBezTo>
                    <a:cubicBezTo>
                      <a:pt x="30" y="36"/>
                      <a:pt x="30" y="36"/>
                      <a:pt x="30" y="36"/>
                    </a:cubicBezTo>
                    <a:cubicBezTo>
                      <a:pt x="39" y="36"/>
                      <a:pt x="39" y="36"/>
                      <a:pt x="39" y="36"/>
                    </a:cubicBezTo>
                    <a:cubicBezTo>
                      <a:pt x="43" y="34"/>
                      <a:pt x="43" y="34"/>
                      <a:pt x="43" y="34"/>
                    </a:cubicBezTo>
                    <a:cubicBezTo>
                      <a:pt x="46" y="29"/>
                      <a:pt x="46" y="29"/>
                      <a:pt x="46" y="29"/>
                    </a:cubicBezTo>
                    <a:cubicBezTo>
                      <a:pt x="49" y="26"/>
                      <a:pt x="49" y="26"/>
                      <a:pt x="49" y="26"/>
                    </a:cubicBezTo>
                    <a:cubicBezTo>
                      <a:pt x="61" y="26"/>
                      <a:pt x="61" y="26"/>
                      <a:pt x="61" y="26"/>
                    </a:cubicBezTo>
                    <a:cubicBezTo>
                      <a:pt x="61" y="26"/>
                      <a:pt x="65" y="26"/>
                      <a:pt x="65" y="25"/>
                    </a:cubicBezTo>
                    <a:cubicBezTo>
                      <a:pt x="66" y="24"/>
                      <a:pt x="66" y="19"/>
                      <a:pt x="66" y="19"/>
                    </a:cubicBezTo>
                    <a:cubicBezTo>
                      <a:pt x="71" y="17"/>
                      <a:pt x="71" y="17"/>
                      <a:pt x="71" y="17"/>
                    </a:cubicBezTo>
                    <a:cubicBezTo>
                      <a:pt x="71" y="11"/>
                      <a:pt x="71" y="11"/>
                      <a:pt x="71" y="11"/>
                    </a:cubicBezTo>
                    <a:cubicBezTo>
                      <a:pt x="74" y="8"/>
                      <a:pt x="74" y="8"/>
                      <a:pt x="74" y="8"/>
                    </a:cubicBezTo>
                    <a:cubicBezTo>
                      <a:pt x="78" y="8"/>
                      <a:pt x="78" y="8"/>
                      <a:pt x="78" y="8"/>
                    </a:cubicBezTo>
                    <a:cubicBezTo>
                      <a:pt x="81" y="2"/>
                      <a:pt x="81" y="2"/>
                      <a:pt x="81" y="2"/>
                    </a:cubicBezTo>
                    <a:cubicBezTo>
                      <a:pt x="84" y="0"/>
                      <a:pt x="84" y="0"/>
                      <a:pt x="84" y="0"/>
                    </a:cubicBezTo>
                    <a:cubicBezTo>
                      <a:pt x="88" y="0"/>
                      <a:pt x="88" y="0"/>
                      <a:pt x="88" y="0"/>
                    </a:cubicBezTo>
                    <a:cubicBezTo>
                      <a:pt x="96" y="0"/>
                      <a:pt x="96" y="0"/>
                      <a:pt x="96" y="0"/>
                    </a:cubicBezTo>
                    <a:cubicBezTo>
                      <a:pt x="100" y="4"/>
                      <a:pt x="100" y="4"/>
                      <a:pt x="100" y="4"/>
                    </a:cubicBezTo>
                    <a:cubicBezTo>
                      <a:pt x="107" y="8"/>
                      <a:pt x="107" y="8"/>
                      <a:pt x="107" y="8"/>
                    </a:cubicBezTo>
                    <a:cubicBezTo>
                      <a:pt x="112" y="13"/>
                      <a:pt x="112" y="13"/>
                      <a:pt x="112" y="13"/>
                    </a:cubicBezTo>
                    <a:cubicBezTo>
                      <a:pt x="116" y="18"/>
                      <a:pt x="116" y="18"/>
                      <a:pt x="116" y="18"/>
                    </a:cubicBezTo>
                    <a:cubicBezTo>
                      <a:pt x="120" y="20"/>
                      <a:pt x="120" y="20"/>
                      <a:pt x="120" y="20"/>
                    </a:cubicBezTo>
                    <a:cubicBezTo>
                      <a:pt x="123" y="21"/>
                      <a:pt x="123" y="21"/>
                      <a:pt x="123" y="21"/>
                    </a:cubicBezTo>
                    <a:cubicBezTo>
                      <a:pt x="126" y="20"/>
                      <a:pt x="126" y="20"/>
                      <a:pt x="126" y="20"/>
                    </a:cubicBezTo>
                    <a:cubicBezTo>
                      <a:pt x="130" y="20"/>
                      <a:pt x="130" y="20"/>
                      <a:pt x="130" y="20"/>
                    </a:cubicBezTo>
                    <a:cubicBezTo>
                      <a:pt x="132" y="26"/>
                      <a:pt x="132" y="26"/>
                      <a:pt x="132" y="26"/>
                    </a:cubicBezTo>
                    <a:cubicBezTo>
                      <a:pt x="131" y="30"/>
                      <a:pt x="131" y="30"/>
                      <a:pt x="131" y="30"/>
                    </a:cubicBezTo>
                    <a:cubicBezTo>
                      <a:pt x="132" y="35"/>
                      <a:pt x="132" y="35"/>
                      <a:pt x="132" y="35"/>
                    </a:cubicBezTo>
                    <a:cubicBezTo>
                      <a:pt x="133" y="39"/>
                      <a:pt x="133" y="39"/>
                      <a:pt x="133" y="39"/>
                    </a:cubicBezTo>
                    <a:cubicBezTo>
                      <a:pt x="132" y="47"/>
                      <a:pt x="132" y="47"/>
                      <a:pt x="132" y="47"/>
                    </a:cubicBezTo>
                    <a:cubicBezTo>
                      <a:pt x="131" y="53"/>
                      <a:pt x="131" y="53"/>
                      <a:pt x="131" y="53"/>
                    </a:cubicBezTo>
                    <a:cubicBezTo>
                      <a:pt x="132" y="61"/>
                      <a:pt x="132" y="61"/>
                      <a:pt x="132" y="61"/>
                    </a:cubicBezTo>
                    <a:cubicBezTo>
                      <a:pt x="132" y="65"/>
                      <a:pt x="132" y="65"/>
                      <a:pt x="132" y="65"/>
                    </a:cubicBezTo>
                    <a:cubicBezTo>
                      <a:pt x="132" y="69"/>
                      <a:pt x="132" y="69"/>
                      <a:pt x="132" y="69"/>
                    </a:cubicBezTo>
                    <a:cubicBezTo>
                      <a:pt x="132" y="75"/>
                      <a:pt x="132" y="75"/>
                      <a:pt x="132" y="75"/>
                    </a:cubicBezTo>
                    <a:cubicBezTo>
                      <a:pt x="133" y="76"/>
                      <a:pt x="133" y="76"/>
                      <a:pt x="133" y="76"/>
                    </a:cubicBezTo>
                    <a:cubicBezTo>
                      <a:pt x="134" y="80"/>
                      <a:pt x="134" y="80"/>
                      <a:pt x="134" y="80"/>
                    </a:cubicBezTo>
                    <a:cubicBezTo>
                      <a:pt x="143" y="79"/>
                      <a:pt x="143" y="79"/>
                      <a:pt x="143" y="79"/>
                    </a:cubicBezTo>
                    <a:cubicBezTo>
                      <a:pt x="154" y="79"/>
                      <a:pt x="154" y="79"/>
                      <a:pt x="154" y="79"/>
                    </a:cubicBezTo>
                    <a:cubicBezTo>
                      <a:pt x="165" y="79"/>
                      <a:pt x="165" y="79"/>
                      <a:pt x="165" y="79"/>
                    </a:cubicBezTo>
                    <a:cubicBezTo>
                      <a:pt x="166" y="83"/>
                      <a:pt x="166" y="83"/>
                      <a:pt x="166" y="83"/>
                    </a:cubicBezTo>
                    <a:cubicBezTo>
                      <a:pt x="172" y="84"/>
                      <a:pt x="172" y="84"/>
                      <a:pt x="172" y="84"/>
                    </a:cubicBezTo>
                    <a:cubicBezTo>
                      <a:pt x="176" y="86"/>
                      <a:pt x="176" y="86"/>
                      <a:pt x="176" y="86"/>
                    </a:cubicBezTo>
                    <a:cubicBezTo>
                      <a:pt x="175" y="89"/>
                      <a:pt x="175" y="89"/>
                      <a:pt x="175" y="89"/>
                    </a:cubicBezTo>
                    <a:cubicBezTo>
                      <a:pt x="172" y="92"/>
                      <a:pt x="172" y="92"/>
                      <a:pt x="172" y="92"/>
                    </a:cubicBezTo>
                    <a:cubicBezTo>
                      <a:pt x="171" y="97"/>
                      <a:pt x="171" y="97"/>
                      <a:pt x="171" y="97"/>
                    </a:cubicBezTo>
                    <a:cubicBezTo>
                      <a:pt x="174" y="103"/>
                      <a:pt x="174" y="103"/>
                      <a:pt x="174" y="103"/>
                    </a:cubicBezTo>
                    <a:cubicBezTo>
                      <a:pt x="177" y="109"/>
                      <a:pt x="177" y="109"/>
                      <a:pt x="177" y="109"/>
                    </a:cubicBezTo>
                    <a:cubicBezTo>
                      <a:pt x="177" y="121"/>
                      <a:pt x="177" y="121"/>
                      <a:pt x="177" y="121"/>
                    </a:cubicBezTo>
                    <a:cubicBezTo>
                      <a:pt x="175" y="124"/>
                      <a:pt x="175" y="124"/>
                      <a:pt x="175" y="124"/>
                    </a:cubicBezTo>
                    <a:cubicBezTo>
                      <a:pt x="169" y="132"/>
                      <a:pt x="169" y="132"/>
                      <a:pt x="169" y="132"/>
                    </a:cubicBezTo>
                    <a:lnTo>
                      <a:pt x="156" y="144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58" name="Freeform 26"/>
              <p:cNvSpPr>
                <a:spLocks/>
              </p:cNvSpPr>
              <p:nvPr/>
            </p:nvSpPr>
            <p:spPr bwMode="auto">
              <a:xfrm>
                <a:off x="9444038" y="2122488"/>
                <a:ext cx="455612" cy="796925"/>
              </a:xfrm>
              <a:custGeom>
                <a:avLst/>
                <a:gdLst>
                  <a:gd name="T0" fmla="*/ 61 w 121"/>
                  <a:gd name="T1" fmla="*/ 1 h 212"/>
                  <a:gd name="T2" fmla="*/ 74 w 121"/>
                  <a:gd name="T3" fmla="*/ 6 h 212"/>
                  <a:gd name="T4" fmla="*/ 79 w 121"/>
                  <a:gd name="T5" fmla="*/ 21 h 212"/>
                  <a:gd name="T6" fmla="*/ 77 w 121"/>
                  <a:gd name="T7" fmla="*/ 41 h 212"/>
                  <a:gd name="T8" fmla="*/ 73 w 121"/>
                  <a:gd name="T9" fmla="*/ 50 h 212"/>
                  <a:gd name="T10" fmla="*/ 80 w 121"/>
                  <a:gd name="T11" fmla="*/ 59 h 212"/>
                  <a:gd name="T12" fmla="*/ 87 w 121"/>
                  <a:gd name="T13" fmla="*/ 69 h 212"/>
                  <a:gd name="T14" fmla="*/ 101 w 121"/>
                  <a:gd name="T15" fmla="*/ 72 h 212"/>
                  <a:gd name="T16" fmla="*/ 101 w 121"/>
                  <a:gd name="T17" fmla="*/ 82 h 212"/>
                  <a:gd name="T18" fmla="*/ 93 w 121"/>
                  <a:gd name="T19" fmla="*/ 89 h 212"/>
                  <a:gd name="T20" fmla="*/ 91 w 121"/>
                  <a:gd name="T21" fmla="*/ 99 h 212"/>
                  <a:gd name="T22" fmla="*/ 98 w 121"/>
                  <a:gd name="T23" fmla="*/ 109 h 212"/>
                  <a:gd name="T24" fmla="*/ 101 w 121"/>
                  <a:gd name="T25" fmla="*/ 118 h 212"/>
                  <a:gd name="T26" fmla="*/ 106 w 121"/>
                  <a:gd name="T27" fmla="*/ 128 h 212"/>
                  <a:gd name="T28" fmla="*/ 113 w 121"/>
                  <a:gd name="T29" fmla="*/ 133 h 212"/>
                  <a:gd name="T30" fmla="*/ 121 w 121"/>
                  <a:gd name="T31" fmla="*/ 137 h 212"/>
                  <a:gd name="T32" fmla="*/ 113 w 121"/>
                  <a:gd name="T33" fmla="*/ 144 h 212"/>
                  <a:gd name="T34" fmla="*/ 107 w 121"/>
                  <a:gd name="T35" fmla="*/ 154 h 212"/>
                  <a:gd name="T36" fmla="*/ 106 w 121"/>
                  <a:gd name="T37" fmla="*/ 165 h 212"/>
                  <a:gd name="T38" fmla="*/ 112 w 121"/>
                  <a:gd name="T39" fmla="*/ 172 h 212"/>
                  <a:gd name="T40" fmla="*/ 110 w 121"/>
                  <a:gd name="T41" fmla="*/ 185 h 212"/>
                  <a:gd name="T42" fmla="*/ 111 w 121"/>
                  <a:gd name="T43" fmla="*/ 194 h 212"/>
                  <a:gd name="T44" fmla="*/ 107 w 121"/>
                  <a:gd name="T45" fmla="*/ 200 h 212"/>
                  <a:gd name="T46" fmla="*/ 88 w 121"/>
                  <a:gd name="T47" fmla="*/ 207 h 212"/>
                  <a:gd name="T48" fmla="*/ 73 w 121"/>
                  <a:gd name="T49" fmla="*/ 210 h 212"/>
                  <a:gd name="T50" fmla="*/ 65 w 121"/>
                  <a:gd name="T51" fmla="*/ 209 h 212"/>
                  <a:gd name="T52" fmla="*/ 56 w 121"/>
                  <a:gd name="T53" fmla="*/ 205 h 212"/>
                  <a:gd name="T54" fmla="*/ 47 w 121"/>
                  <a:gd name="T55" fmla="*/ 198 h 212"/>
                  <a:gd name="T56" fmla="*/ 36 w 121"/>
                  <a:gd name="T57" fmla="*/ 199 h 212"/>
                  <a:gd name="T58" fmla="*/ 28 w 121"/>
                  <a:gd name="T59" fmla="*/ 207 h 212"/>
                  <a:gd name="T60" fmla="*/ 18 w 121"/>
                  <a:gd name="T61" fmla="*/ 203 h 212"/>
                  <a:gd name="T62" fmla="*/ 10 w 121"/>
                  <a:gd name="T63" fmla="*/ 192 h 212"/>
                  <a:gd name="T64" fmla="*/ 2 w 121"/>
                  <a:gd name="T65" fmla="*/ 192 h 212"/>
                  <a:gd name="T66" fmla="*/ 0 w 121"/>
                  <a:gd name="T67" fmla="*/ 168 h 212"/>
                  <a:gd name="T68" fmla="*/ 6 w 121"/>
                  <a:gd name="T69" fmla="*/ 137 h 212"/>
                  <a:gd name="T70" fmla="*/ 13 w 121"/>
                  <a:gd name="T71" fmla="*/ 120 h 212"/>
                  <a:gd name="T72" fmla="*/ 16 w 121"/>
                  <a:gd name="T73" fmla="*/ 104 h 212"/>
                  <a:gd name="T74" fmla="*/ 28 w 121"/>
                  <a:gd name="T75" fmla="*/ 92 h 212"/>
                  <a:gd name="T76" fmla="*/ 34 w 121"/>
                  <a:gd name="T77" fmla="*/ 81 h 212"/>
                  <a:gd name="T78" fmla="*/ 36 w 121"/>
                  <a:gd name="T79" fmla="*/ 67 h 212"/>
                  <a:gd name="T80" fmla="*/ 35 w 121"/>
                  <a:gd name="T81" fmla="*/ 53 h 212"/>
                  <a:gd name="T82" fmla="*/ 44 w 121"/>
                  <a:gd name="T83" fmla="*/ 41 h 212"/>
                  <a:gd name="T84" fmla="*/ 55 w 121"/>
                  <a:gd name="T85" fmla="*/ 30 h 212"/>
                  <a:gd name="T86" fmla="*/ 60 w 121"/>
                  <a:gd name="T87" fmla="*/ 15 h 212"/>
                  <a:gd name="T88" fmla="*/ 56 w 121"/>
                  <a:gd name="T89" fmla="*/ 3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21" h="212">
                    <a:moveTo>
                      <a:pt x="54" y="0"/>
                    </a:moveTo>
                    <a:cubicBezTo>
                      <a:pt x="61" y="1"/>
                      <a:pt x="61" y="1"/>
                      <a:pt x="61" y="1"/>
                    </a:cubicBezTo>
                    <a:cubicBezTo>
                      <a:pt x="67" y="3"/>
                      <a:pt x="67" y="3"/>
                      <a:pt x="67" y="3"/>
                    </a:cubicBezTo>
                    <a:cubicBezTo>
                      <a:pt x="74" y="6"/>
                      <a:pt x="74" y="6"/>
                      <a:pt x="74" y="6"/>
                    </a:cubicBezTo>
                    <a:cubicBezTo>
                      <a:pt x="76" y="11"/>
                      <a:pt x="76" y="11"/>
                      <a:pt x="76" y="11"/>
                    </a:cubicBezTo>
                    <a:cubicBezTo>
                      <a:pt x="79" y="21"/>
                      <a:pt x="79" y="21"/>
                      <a:pt x="79" y="21"/>
                    </a:cubicBezTo>
                    <a:cubicBezTo>
                      <a:pt x="78" y="31"/>
                      <a:pt x="78" y="31"/>
                      <a:pt x="78" y="31"/>
                    </a:cubicBezTo>
                    <a:cubicBezTo>
                      <a:pt x="77" y="41"/>
                      <a:pt x="77" y="41"/>
                      <a:pt x="77" y="41"/>
                    </a:cubicBezTo>
                    <a:cubicBezTo>
                      <a:pt x="75" y="45"/>
                      <a:pt x="75" y="45"/>
                      <a:pt x="75" y="45"/>
                    </a:cubicBezTo>
                    <a:cubicBezTo>
                      <a:pt x="73" y="50"/>
                      <a:pt x="73" y="50"/>
                      <a:pt x="73" y="50"/>
                    </a:cubicBezTo>
                    <a:cubicBezTo>
                      <a:pt x="74" y="55"/>
                      <a:pt x="74" y="55"/>
                      <a:pt x="74" y="55"/>
                    </a:cubicBezTo>
                    <a:cubicBezTo>
                      <a:pt x="80" y="59"/>
                      <a:pt x="80" y="59"/>
                      <a:pt x="80" y="59"/>
                    </a:cubicBezTo>
                    <a:cubicBezTo>
                      <a:pt x="83" y="64"/>
                      <a:pt x="83" y="64"/>
                      <a:pt x="83" y="64"/>
                    </a:cubicBezTo>
                    <a:cubicBezTo>
                      <a:pt x="87" y="69"/>
                      <a:pt x="87" y="69"/>
                      <a:pt x="87" y="69"/>
                    </a:cubicBezTo>
                    <a:cubicBezTo>
                      <a:pt x="94" y="72"/>
                      <a:pt x="94" y="72"/>
                      <a:pt x="94" y="72"/>
                    </a:cubicBezTo>
                    <a:cubicBezTo>
                      <a:pt x="101" y="72"/>
                      <a:pt x="101" y="72"/>
                      <a:pt x="101" y="72"/>
                    </a:cubicBezTo>
                    <a:cubicBezTo>
                      <a:pt x="103" y="78"/>
                      <a:pt x="103" y="78"/>
                      <a:pt x="103" y="78"/>
                    </a:cubicBezTo>
                    <a:cubicBezTo>
                      <a:pt x="101" y="82"/>
                      <a:pt x="101" y="82"/>
                      <a:pt x="101" y="82"/>
                    </a:cubicBezTo>
                    <a:cubicBezTo>
                      <a:pt x="96" y="84"/>
                      <a:pt x="96" y="84"/>
                      <a:pt x="96" y="84"/>
                    </a:cubicBezTo>
                    <a:cubicBezTo>
                      <a:pt x="93" y="89"/>
                      <a:pt x="93" y="89"/>
                      <a:pt x="93" y="89"/>
                    </a:cubicBezTo>
                    <a:cubicBezTo>
                      <a:pt x="92" y="94"/>
                      <a:pt x="92" y="94"/>
                      <a:pt x="92" y="94"/>
                    </a:cubicBezTo>
                    <a:cubicBezTo>
                      <a:pt x="91" y="99"/>
                      <a:pt x="91" y="99"/>
                      <a:pt x="91" y="99"/>
                    </a:cubicBezTo>
                    <a:cubicBezTo>
                      <a:pt x="93" y="103"/>
                      <a:pt x="93" y="103"/>
                      <a:pt x="93" y="103"/>
                    </a:cubicBezTo>
                    <a:cubicBezTo>
                      <a:pt x="98" y="109"/>
                      <a:pt x="98" y="109"/>
                      <a:pt x="98" y="109"/>
                    </a:cubicBezTo>
                    <a:cubicBezTo>
                      <a:pt x="101" y="113"/>
                      <a:pt x="101" y="113"/>
                      <a:pt x="101" y="113"/>
                    </a:cubicBezTo>
                    <a:cubicBezTo>
                      <a:pt x="101" y="118"/>
                      <a:pt x="101" y="118"/>
                      <a:pt x="101" y="118"/>
                    </a:cubicBezTo>
                    <a:cubicBezTo>
                      <a:pt x="103" y="122"/>
                      <a:pt x="103" y="122"/>
                      <a:pt x="103" y="122"/>
                    </a:cubicBezTo>
                    <a:cubicBezTo>
                      <a:pt x="106" y="128"/>
                      <a:pt x="106" y="128"/>
                      <a:pt x="106" y="128"/>
                    </a:cubicBezTo>
                    <a:cubicBezTo>
                      <a:pt x="109" y="130"/>
                      <a:pt x="109" y="130"/>
                      <a:pt x="109" y="130"/>
                    </a:cubicBezTo>
                    <a:cubicBezTo>
                      <a:pt x="113" y="133"/>
                      <a:pt x="113" y="133"/>
                      <a:pt x="113" y="133"/>
                    </a:cubicBezTo>
                    <a:cubicBezTo>
                      <a:pt x="119" y="134"/>
                      <a:pt x="119" y="134"/>
                      <a:pt x="119" y="134"/>
                    </a:cubicBezTo>
                    <a:cubicBezTo>
                      <a:pt x="121" y="137"/>
                      <a:pt x="121" y="137"/>
                      <a:pt x="121" y="137"/>
                    </a:cubicBezTo>
                    <a:cubicBezTo>
                      <a:pt x="117" y="139"/>
                      <a:pt x="117" y="139"/>
                      <a:pt x="117" y="139"/>
                    </a:cubicBezTo>
                    <a:cubicBezTo>
                      <a:pt x="113" y="144"/>
                      <a:pt x="113" y="144"/>
                      <a:pt x="113" y="144"/>
                    </a:cubicBezTo>
                    <a:cubicBezTo>
                      <a:pt x="110" y="148"/>
                      <a:pt x="110" y="148"/>
                      <a:pt x="110" y="148"/>
                    </a:cubicBezTo>
                    <a:cubicBezTo>
                      <a:pt x="107" y="154"/>
                      <a:pt x="107" y="154"/>
                      <a:pt x="107" y="154"/>
                    </a:cubicBezTo>
                    <a:cubicBezTo>
                      <a:pt x="106" y="161"/>
                      <a:pt x="106" y="161"/>
                      <a:pt x="106" y="161"/>
                    </a:cubicBezTo>
                    <a:cubicBezTo>
                      <a:pt x="106" y="165"/>
                      <a:pt x="106" y="165"/>
                      <a:pt x="106" y="165"/>
                    </a:cubicBezTo>
                    <a:cubicBezTo>
                      <a:pt x="112" y="169"/>
                      <a:pt x="112" y="169"/>
                      <a:pt x="112" y="169"/>
                    </a:cubicBezTo>
                    <a:cubicBezTo>
                      <a:pt x="112" y="169"/>
                      <a:pt x="112" y="170"/>
                      <a:pt x="112" y="172"/>
                    </a:cubicBezTo>
                    <a:cubicBezTo>
                      <a:pt x="111" y="174"/>
                      <a:pt x="112" y="182"/>
                      <a:pt x="112" y="182"/>
                    </a:cubicBezTo>
                    <a:cubicBezTo>
                      <a:pt x="110" y="185"/>
                      <a:pt x="110" y="185"/>
                      <a:pt x="110" y="185"/>
                    </a:cubicBezTo>
                    <a:cubicBezTo>
                      <a:pt x="110" y="191"/>
                      <a:pt x="110" y="191"/>
                      <a:pt x="110" y="191"/>
                    </a:cubicBezTo>
                    <a:cubicBezTo>
                      <a:pt x="111" y="194"/>
                      <a:pt x="111" y="194"/>
                      <a:pt x="111" y="194"/>
                    </a:cubicBezTo>
                    <a:cubicBezTo>
                      <a:pt x="111" y="200"/>
                      <a:pt x="111" y="200"/>
                      <a:pt x="111" y="200"/>
                    </a:cubicBezTo>
                    <a:cubicBezTo>
                      <a:pt x="107" y="200"/>
                      <a:pt x="107" y="200"/>
                      <a:pt x="107" y="200"/>
                    </a:cubicBezTo>
                    <a:cubicBezTo>
                      <a:pt x="96" y="205"/>
                      <a:pt x="96" y="205"/>
                      <a:pt x="96" y="205"/>
                    </a:cubicBezTo>
                    <a:cubicBezTo>
                      <a:pt x="88" y="207"/>
                      <a:pt x="88" y="207"/>
                      <a:pt x="88" y="207"/>
                    </a:cubicBezTo>
                    <a:cubicBezTo>
                      <a:pt x="78" y="209"/>
                      <a:pt x="78" y="209"/>
                      <a:pt x="78" y="209"/>
                    </a:cubicBezTo>
                    <a:cubicBezTo>
                      <a:pt x="73" y="210"/>
                      <a:pt x="73" y="210"/>
                      <a:pt x="73" y="210"/>
                    </a:cubicBezTo>
                    <a:cubicBezTo>
                      <a:pt x="72" y="212"/>
                      <a:pt x="72" y="212"/>
                      <a:pt x="72" y="212"/>
                    </a:cubicBezTo>
                    <a:cubicBezTo>
                      <a:pt x="65" y="209"/>
                      <a:pt x="65" y="209"/>
                      <a:pt x="65" y="209"/>
                    </a:cubicBezTo>
                    <a:cubicBezTo>
                      <a:pt x="60" y="207"/>
                      <a:pt x="60" y="207"/>
                      <a:pt x="60" y="207"/>
                    </a:cubicBezTo>
                    <a:cubicBezTo>
                      <a:pt x="56" y="205"/>
                      <a:pt x="56" y="205"/>
                      <a:pt x="56" y="205"/>
                    </a:cubicBezTo>
                    <a:cubicBezTo>
                      <a:pt x="51" y="202"/>
                      <a:pt x="51" y="202"/>
                      <a:pt x="51" y="202"/>
                    </a:cubicBezTo>
                    <a:cubicBezTo>
                      <a:pt x="47" y="198"/>
                      <a:pt x="47" y="198"/>
                      <a:pt x="47" y="198"/>
                    </a:cubicBezTo>
                    <a:cubicBezTo>
                      <a:pt x="43" y="198"/>
                      <a:pt x="43" y="198"/>
                      <a:pt x="43" y="198"/>
                    </a:cubicBezTo>
                    <a:cubicBezTo>
                      <a:pt x="36" y="199"/>
                      <a:pt x="36" y="199"/>
                      <a:pt x="36" y="199"/>
                    </a:cubicBezTo>
                    <a:cubicBezTo>
                      <a:pt x="31" y="202"/>
                      <a:pt x="31" y="202"/>
                      <a:pt x="31" y="202"/>
                    </a:cubicBezTo>
                    <a:cubicBezTo>
                      <a:pt x="28" y="207"/>
                      <a:pt x="28" y="207"/>
                      <a:pt x="28" y="207"/>
                    </a:cubicBezTo>
                    <a:cubicBezTo>
                      <a:pt x="23" y="205"/>
                      <a:pt x="23" y="205"/>
                      <a:pt x="23" y="205"/>
                    </a:cubicBezTo>
                    <a:cubicBezTo>
                      <a:pt x="18" y="203"/>
                      <a:pt x="18" y="203"/>
                      <a:pt x="18" y="203"/>
                    </a:cubicBezTo>
                    <a:cubicBezTo>
                      <a:pt x="14" y="200"/>
                      <a:pt x="14" y="200"/>
                      <a:pt x="14" y="200"/>
                    </a:cubicBezTo>
                    <a:cubicBezTo>
                      <a:pt x="10" y="192"/>
                      <a:pt x="10" y="192"/>
                      <a:pt x="10" y="192"/>
                    </a:cubicBezTo>
                    <a:cubicBezTo>
                      <a:pt x="10" y="192"/>
                      <a:pt x="11" y="188"/>
                      <a:pt x="9" y="188"/>
                    </a:cubicBezTo>
                    <a:cubicBezTo>
                      <a:pt x="7" y="188"/>
                      <a:pt x="2" y="192"/>
                      <a:pt x="2" y="192"/>
                    </a:cubicBezTo>
                    <a:cubicBezTo>
                      <a:pt x="0" y="183"/>
                      <a:pt x="0" y="183"/>
                      <a:pt x="0" y="183"/>
                    </a:cubicBezTo>
                    <a:cubicBezTo>
                      <a:pt x="0" y="168"/>
                      <a:pt x="0" y="168"/>
                      <a:pt x="0" y="168"/>
                    </a:cubicBezTo>
                    <a:cubicBezTo>
                      <a:pt x="2" y="151"/>
                      <a:pt x="2" y="151"/>
                      <a:pt x="2" y="151"/>
                    </a:cubicBezTo>
                    <a:cubicBezTo>
                      <a:pt x="6" y="137"/>
                      <a:pt x="6" y="137"/>
                      <a:pt x="6" y="137"/>
                    </a:cubicBezTo>
                    <a:cubicBezTo>
                      <a:pt x="11" y="129"/>
                      <a:pt x="11" y="129"/>
                      <a:pt x="11" y="129"/>
                    </a:cubicBezTo>
                    <a:cubicBezTo>
                      <a:pt x="13" y="120"/>
                      <a:pt x="13" y="120"/>
                      <a:pt x="13" y="120"/>
                    </a:cubicBezTo>
                    <a:cubicBezTo>
                      <a:pt x="13" y="110"/>
                      <a:pt x="13" y="110"/>
                      <a:pt x="13" y="110"/>
                    </a:cubicBezTo>
                    <a:cubicBezTo>
                      <a:pt x="16" y="104"/>
                      <a:pt x="16" y="104"/>
                      <a:pt x="16" y="104"/>
                    </a:cubicBezTo>
                    <a:cubicBezTo>
                      <a:pt x="24" y="96"/>
                      <a:pt x="24" y="96"/>
                      <a:pt x="24" y="96"/>
                    </a:cubicBezTo>
                    <a:cubicBezTo>
                      <a:pt x="28" y="92"/>
                      <a:pt x="28" y="92"/>
                      <a:pt x="28" y="92"/>
                    </a:cubicBezTo>
                    <a:cubicBezTo>
                      <a:pt x="32" y="87"/>
                      <a:pt x="32" y="87"/>
                      <a:pt x="32" y="87"/>
                    </a:cubicBezTo>
                    <a:cubicBezTo>
                      <a:pt x="34" y="81"/>
                      <a:pt x="34" y="81"/>
                      <a:pt x="34" y="81"/>
                    </a:cubicBezTo>
                    <a:cubicBezTo>
                      <a:pt x="36" y="72"/>
                      <a:pt x="36" y="72"/>
                      <a:pt x="36" y="72"/>
                    </a:cubicBezTo>
                    <a:cubicBezTo>
                      <a:pt x="36" y="67"/>
                      <a:pt x="36" y="67"/>
                      <a:pt x="36" y="67"/>
                    </a:cubicBezTo>
                    <a:cubicBezTo>
                      <a:pt x="34" y="60"/>
                      <a:pt x="34" y="60"/>
                      <a:pt x="34" y="60"/>
                    </a:cubicBezTo>
                    <a:cubicBezTo>
                      <a:pt x="35" y="53"/>
                      <a:pt x="35" y="53"/>
                      <a:pt x="35" y="53"/>
                    </a:cubicBezTo>
                    <a:cubicBezTo>
                      <a:pt x="37" y="45"/>
                      <a:pt x="37" y="45"/>
                      <a:pt x="37" y="45"/>
                    </a:cubicBezTo>
                    <a:cubicBezTo>
                      <a:pt x="44" y="41"/>
                      <a:pt x="44" y="41"/>
                      <a:pt x="44" y="41"/>
                    </a:cubicBezTo>
                    <a:cubicBezTo>
                      <a:pt x="51" y="35"/>
                      <a:pt x="51" y="35"/>
                      <a:pt x="51" y="35"/>
                    </a:cubicBezTo>
                    <a:cubicBezTo>
                      <a:pt x="55" y="30"/>
                      <a:pt x="55" y="30"/>
                      <a:pt x="55" y="30"/>
                    </a:cubicBezTo>
                    <a:cubicBezTo>
                      <a:pt x="58" y="23"/>
                      <a:pt x="58" y="23"/>
                      <a:pt x="58" y="23"/>
                    </a:cubicBezTo>
                    <a:cubicBezTo>
                      <a:pt x="60" y="15"/>
                      <a:pt x="60" y="15"/>
                      <a:pt x="60" y="15"/>
                    </a:cubicBezTo>
                    <a:cubicBezTo>
                      <a:pt x="60" y="8"/>
                      <a:pt x="60" y="8"/>
                      <a:pt x="60" y="8"/>
                    </a:cubicBezTo>
                    <a:cubicBezTo>
                      <a:pt x="56" y="3"/>
                      <a:pt x="56" y="3"/>
                      <a:pt x="56" y="3"/>
                    </a:cubicBezTo>
                    <a:lnTo>
                      <a:pt x="54" y="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59" name="Freeform 35"/>
              <p:cNvSpPr>
                <a:spLocks/>
              </p:cNvSpPr>
              <p:nvPr/>
            </p:nvSpPr>
            <p:spPr bwMode="auto">
              <a:xfrm>
                <a:off x="9455150" y="1611313"/>
                <a:ext cx="184150" cy="138113"/>
              </a:xfrm>
              <a:custGeom>
                <a:avLst/>
                <a:gdLst>
                  <a:gd name="T0" fmla="*/ 2 w 49"/>
                  <a:gd name="T1" fmla="*/ 37 h 37"/>
                  <a:gd name="T2" fmla="*/ 5 w 49"/>
                  <a:gd name="T3" fmla="*/ 35 h 37"/>
                  <a:gd name="T4" fmla="*/ 9 w 49"/>
                  <a:gd name="T5" fmla="*/ 34 h 37"/>
                  <a:gd name="T6" fmla="*/ 11 w 49"/>
                  <a:gd name="T7" fmla="*/ 35 h 37"/>
                  <a:gd name="T8" fmla="*/ 14 w 49"/>
                  <a:gd name="T9" fmla="*/ 36 h 37"/>
                  <a:gd name="T10" fmla="*/ 17 w 49"/>
                  <a:gd name="T11" fmla="*/ 34 h 37"/>
                  <a:gd name="T12" fmla="*/ 20 w 49"/>
                  <a:gd name="T13" fmla="*/ 31 h 37"/>
                  <a:gd name="T14" fmla="*/ 23 w 49"/>
                  <a:gd name="T15" fmla="*/ 30 h 37"/>
                  <a:gd name="T16" fmla="*/ 27 w 49"/>
                  <a:gd name="T17" fmla="*/ 31 h 37"/>
                  <a:gd name="T18" fmla="*/ 29 w 49"/>
                  <a:gd name="T19" fmla="*/ 30 h 37"/>
                  <a:gd name="T20" fmla="*/ 33 w 49"/>
                  <a:gd name="T21" fmla="*/ 26 h 37"/>
                  <a:gd name="T22" fmla="*/ 39 w 49"/>
                  <a:gd name="T23" fmla="*/ 25 h 37"/>
                  <a:gd name="T24" fmla="*/ 43 w 49"/>
                  <a:gd name="T25" fmla="*/ 19 h 37"/>
                  <a:gd name="T26" fmla="*/ 47 w 49"/>
                  <a:gd name="T27" fmla="*/ 13 h 37"/>
                  <a:gd name="T28" fmla="*/ 48 w 49"/>
                  <a:gd name="T29" fmla="*/ 9 h 37"/>
                  <a:gd name="T30" fmla="*/ 49 w 49"/>
                  <a:gd name="T31" fmla="*/ 4 h 37"/>
                  <a:gd name="T32" fmla="*/ 41 w 49"/>
                  <a:gd name="T33" fmla="*/ 3 h 37"/>
                  <a:gd name="T34" fmla="*/ 36 w 49"/>
                  <a:gd name="T35" fmla="*/ 2 h 37"/>
                  <a:gd name="T36" fmla="*/ 29 w 49"/>
                  <a:gd name="T37" fmla="*/ 2 h 37"/>
                  <a:gd name="T38" fmla="*/ 26 w 49"/>
                  <a:gd name="T39" fmla="*/ 3 h 37"/>
                  <a:gd name="T40" fmla="*/ 20 w 49"/>
                  <a:gd name="T41" fmla="*/ 3 h 37"/>
                  <a:gd name="T42" fmla="*/ 15 w 49"/>
                  <a:gd name="T43" fmla="*/ 1 h 37"/>
                  <a:gd name="T44" fmla="*/ 10 w 49"/>
                  <a:gd name="T45" fmla="*/ 0 h 37"/>
                  <a:gd name="T46" fmla="*/ 5 w 49"/>
                  <a:gd name="T47" fmla="*/ 1 h 37"/>
                  <a:gd name="T48" fmla="*/ 3 w 49"/>
                  <a:gd name="T49" fmla="*/ 6 h 37"/>
                  <a:gd name="T50" fmla="*/ 2 w 49"/>
                  <a:gd name="T51" fmla="*/ 10 h 37"/>
                  <a:gd name="T52" fmla="*/ 2 w 49"/>
                  <a:gd name="T53" fmla="*/ 15 h 37"/>
                  <a:gd name="T54" fmla="*/ 2 w 49"/>
                  <a:gd name="T55" fmla="*/ 22 h 37"/>
                  <a:gd name="T56" fmla="*/ 0 w 49"/>
                  <a:gd name="T57" fmla="*/ 30 h 37"/>
                  <a:gd name="T58" fmla="*/ 0 w 49"/>
                  <a:gd name="T59" fmla="*/ 36 h 37"/>
                  <a:gd name="T60" fmla="*/ 2 w 49"/>
                  <a:gd name="T61" fmla="*/ 3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49" h="37">
                    <a:moveTo>
                      <a:pt x="2" y="37"/>
                    </a:moveTo>
                    <a:cubicBezTo>
                      <a:pt x="5" y="35"/>
                      <a:pt x="5" y="35"/>
                      <a:pt x="5" y="35"/>
                    </a:cubicBezTo>
                    <a:cubicBezTo>
                      <a:pt x="9" y="34"/>
                      <a:pt x="9" y="34"/>
                      <a:pt x="9" y="34"/>
                    </a:cubicBezTo>
                    <a:cubicBezTo>
                      <a:pt x="11" y="35"/>
                      <a:pt x="11" y="35"/>
                      <a:pt x="11" y="35"/>
                    </a:cubicBezTo>
                    <a:cubicBezTo>
                      <a:pt x="14" y="36"/>
                      <a:pt x="14" y="36"/>
                      <a:pt x="14" y="36"/>
                    </a:cubicBezTo>
                    <a:cubicBezTo>
                      <a:pt x="17" y="34"/>
                      <a:pt x="17" y="34"/>
                      <a:pt x="17" y="34"/>
                    </a:cubicBezTo>
                    <a:cubicBezTo>
                      <a:pt x="20" y="31"/>
                      <a:pt x="20" y="31"/>
                      <a:pt x="20" y="31"/>
                    </a:cubicBezTo>
                    <a:cubicBezTo>
                      <a:pt x="23" y="30"/>
                      <a:pt x="23" y="30"/>
                      <a:pt x="23" y="30"/>
                    </a:cubicBezTo>
                    <a:cubicBezTo>
                      <a:pt x="27" y="31"/>
                      <a:pt x="27" y="31"/>
                      <a:pt x="27" y="31"/>
                    </a:cubicBezTo>
                    <a:cubicBezTo>
                      <a:pt x="29" y="30"/>
                      <a:pt x="29" y="30"/>
                      <a:pt x="29" y="30"/>
                    </a:cubicBezTo>
                    <a:cubicBezTo>
                      <a:pt x="33" y="26"/>
                      <a:pt x="33" y="26"/>
                      <a:pt x="33" y="26"/>
                    </a:cubicBezTo>
                    <a:cubicBezTo>
                      <a:pt x="39" y="25"/>
                      <a:pt x="39" y="25"/>
                      <a:pt x="39" y="25"/>
                    </a:cubicBezTo>
                    <a:cubicBezTo>
                      <a:pt x="43" y="19"/>
                      <a:pt x="43" y="19"/>
                      <a:pt x="43" y="19"/>
                    </a:cubicBezTo>
                    <a:cubicBezTo>
                      <a:pt x="47" y="13"/>
                      <a:pt x="47" y="13"/>
                      <a:pt x="47" y="13"/>
                    </a:cubicBezTo>
                    <a:cubicBezTo>
                      <a:pt x="48" y="9"/>
                      <a:pt x="48" y="9"/>
                      <a:pt x="48" y="9"/>
                    </a:cubicBezTo>
                    <a:cubicBezTo>
                      <a:pt x="49" y="4"/>
                      <a:pt x="49" y="4"/>
                      <a:pt x="49" y="4"/>
                    </a:cubicBezTo>
                    <a:cubicBezTo>
                      <a:pt x="41" y="3"/>
                      <a:pt x="41" y="3"/>
                      <a:pt x="41" y="3"/>
                    </a:cubicBezTo>
                    <a:cubicBezTo>
                      <a:pt x="36" y="2"/>
                      <a:pt x="36" y="2"/>
                      <a:pt x="36" y="2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26" y="3"/>
                      <a:pt x="26" y="3"/>
                      <a:pt x="26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5"/>
                      <a:pt x="3" y="21"/>
                      <a:pt x="2" y="22"/>
                    </a:cubicBezTo>
                    <a:cubicBezTo>
                      <a:pt x="1" y="23"/>
                      <a:pt x="0" y="30"/>
                      <a:pt x="0" y="30"/>
                    </a:cubicBezTo>
                    <a:cubicBezTo>
                      <a:pt x="0" y="36"/>
                      <a:pt x="0" y="36"/>
                      <a:pt x="0" y="36"/>
                    </a:cubicBezTo>
                    <a:lnTo>
                      <a:pt x="2" y="37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60" name="Freeform 36"/>
              <p:cNvSpPr>
                <a:spLocks/>
              </p:cNvSpPr>
              <p:nvPr/>
            </p:nvSpPr>
            <p:spPr bwMode="auto">
              <a:xfrm>
                <a:off x="9523413" y="1570038"/>
                <a:ext cx="30162" cy="30163"/>
              </a:xfrm>
              <a:custGeom>
                <a:avLst/>
                <a:gdLst>
                  <a:gd name="T0" fmla="*/ 7 w 19"/>
                  <a:gd name="T1" fmla="*/ 19 h 19"/>
                  <a:gd name="T2" fmla="*/ 19 w 19"/>
                  <a:gd name="T3" fmla="*/ 9 h 19"/>
                  <a:gd name="T4" fmla="*/ 14 w 19"/>
                  <a:gd name="T5" fmla="*/ 0 h 19"/>
                  <a:gd name="T6" fmla="*/ 5 w 19"/>
                  <a:gd name="T7" fmla="*/ 2 h 19"/>
                  <a:gd name="T8" fmla="*/ 0 w 19"/>
                  <a:gd name="T9" fmla="*/ 11 h 19"/>
                  <a:gd name="T10" fmla="*/ 7 w 19"/>
                  <a:gd name="T11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9" h="19">
                    <a:moveTo>
                      <a:pt x="7" y="19"/>
                    </a:moveTo>
                    <a:lnTo>
                      <a:pt x="19" y="9"/>
                    </a:lnTo>
                    <a:lnTo>
                      <a:pt x="14" y="0"/>
                    </a:lnTo>
                    <a:lnTo>
                      <a:pt x="5" y="2"/>
                    </a:lnTo>
                    <a:lnTo>
                      <a:pt x="0" y="11"/>
                    </a:lnTo>
                    <a:lnTo>
                      <a:pt x="7" y="19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61" name="Freeform 37"/>
              <p:cNvSpPr>
                <a:spLocks/>
              </p:cNvSpPr>
              <p:nvPr/>
            </p:nvSpPr>
            <p:spPr bwMode="auto">
              <a:xfrm>
                <a:off x="9466263" y="1539875"/>
                <a:ext cx="53975" cy="41275"/>
              </a:xfrm>
              <a:custGeom>
                <a:avLst/>
                <a:gdLst>
                  <a:gd name="T0" fmla="*/ 14 w 14"/>
                  <a:gd name="T1" fmla="*/ 2 h 11"/>
                  <a:gd name="T2" fmla="*/ 12 w 14"/>
                  <a:gd name="T3" fmla="*/ 8 h 11"/>
                  <a:gd name="T4" fmla="*/ 11 w 14"/>
                  <a:gd name="T5" fmla="*/ 11 h 11"/>
                  <a:gd name="T6" fmla="*/ 7 w 14"/>
                  <a:gd name="T7" fmla="*/ 10 h 11"/>
                  <a:gd name="T8" fmla="*/ 0 w 14"/>
                  <a:gd name="T9" fmla="*/ 10 h 11"/>
                  <a:gd name="T10" fmla="*/ 2 w 14"/>
                  <a:gd name="T11" fmla="*/ 5 h 11"/>
                  <a:gd name="T12" fmla="*/ 7 w 14"/>
                  <a:gd name="T13" fmla="*/ 0 h 11"/>
                  <a:gd name="T14" fmla="*/ 14 w 14"/>
                  <a:gd name="T15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" h="11">
                    <a:moveTo>
                      <a:pt x="14" y="2"/>
                    </a:moveTo>
                    <a:cubicBezTo>
                      <a:pt x="12" y="8"/>
                      <a:pt x="12" y="8"/>
                      <a:pt x="12" y="8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8" y="10"/>
                      <a:pt x="7" y="10"/>
                    </a:cubicBezTo>
                    <a:cubicBezTo>
                      <a:pt x="6" y="10"/>
                      <a:pt x="0" y="10"/>
                      <a:pt x="0" y="10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7" y="0"/>
                      <a:pt x="7" y="0"/>
                      <a:pt x="7" y="0"/>
                    </a:cubicBezTo>
                    <a:lnTo>
                      <a:pt x="14" y="2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62" name="Freeform 38"/>
              <p:cNvSpPr>
                <a:spLocks/>
              </p:cNvSpPr>
              <p:nvPr/>
            </p:nvSpPr>
            <p:spPr bwMode="auto">
              <a:xfrm>
                <a:off x="9388475" y="1576388"/>
                <a:ext cx="44450" cy="57150"/>
              </a:xfrm>
              <a:custGeom>
                <a:avLst/>
                <a:gdLst>
                  <a:gd name="T0" fmla="*/ 16 w 28"/>
                  <a:gd name="T1" fmla="*/ 22 h 36"/>
                  <a:gd name="T2" fmla="*/ 2 w 28"/>
                  <a:gd name="T3" fmla="*/ 36 h 36"/>
                  <a:gd name="T4" fmla="*/ 0 w 28"/>
                  <a:gd name="T5" fmla="*/ 22 h 36"/>
                  <a:gd name="T6" fmla="*/ 4 w 28"/>
                  <a:gd name="T7" fmla="*/ 7 h 36"/>
                  <a:gd name="T8" fmla="*/ 16 w 28"/>
                  <a:gd name="T9" fmla="*/ 0 h 36"/>
                  <a:gd name="T10" fmla="*/ 28 w 28"/>
                  <a:gd name="T11" fmla="*/ 0 h 36"/>
                  <a:gd name="T12" fmla="*/ 28 w 28"/>
                  <a:gd name="T13" fmla="*/ 7 h 36"/>
                  <a:gd name="T14" fmla="*/ 23 w 28"/>
                  <a:gd name="T15" fmla="*/ 17 h 36"/>
                  <a:gd name="T16" fmla="*/ 16 w 28"/>
                  <a:gd name="T17" fmla="*/ 22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8" h="36">
                    <a:moveTo>
                      <a:pt x="16" y="22"/>
                    </a:moveTo>
                    <a:lnTo>
                      <a:pt x="2" y="36"/>
                    </a:lnTo>
                    <a:lnTo>
                      <a:pt x="0" y="22"/>
                    </a:lnTo>
                    <a:lnTo>
                      <a:pt x="4" y="7"/>
                    </a:lnTo>
                    <a:lnTo>
                      <a:pt x="16" y="0"/>
                    </a:lnTo>
                    <a:lnTo>
                      <a:pt x="28" y="0"/>
                    </a:lnTo>
                    <a:lnTo>
                      <a:pt x="28" y="7"/>
                    </a:lnTo>
                    <a:lnTo>
                      <a:pt x="23" y="17"/>
                    </a:lnTo>
                    <a:lnTo>
                      <a:pt x="16" y="22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63" name="Freeform 39"/>
              <p:cNvSpPr>
                <a:spLocks/>
              </p:cNvSpPr>
              <p:nvPr/>
            </p:nvSpPr>
            <p:spPr bwMode="auto">
              <a:xfrm>
                <a:off x="9312275" y="1652588"/>
                <a:ext cx="46037" cy="63500"/>
              </a:xfrm>
              <a:custGeom>
                <a:avLst/>
                <a:gdLst>
                  <a:gd name="T0" fmla="*/ 29 w 29"/>
                  <a:gd name="T1" fmla="*/ 9 h 40"/>
                  <a:gd name="T2" fmla="*/ 19 w 29"/>
                  <a:gd name="T3" fmla="*/ 21 h 40"/>
                  <a:gd name="T4" fmla="*/ 10 w 29"/>
                  <a:gd name="T5" fmla="*/ 35 h 40"/>
                  <a:gd name="T6" fmla="*/ 0 w 29"/>
                  <a:gd name="T7" fmla="*/ 40 h 40"/>
                  <a:gd name="T8" fmla="*/ 7 w 29"/>
                  <a:gd name="T9" fmla="*/ 23 h 40"/>
                  <a:gd name="T10" fmla="*/ 17 w 29"/>
                  <a:gd name="T11" fmla="*/ 4 h 40"/>
                  <a:gd name="T12" fmla="*/ 24 w 29"/>
                  <a:gd name="T13" fmla="*/ 0 h 40"/>
                  <a:gd name="T14" fmla="*/ 29 w 29"/>
                  <a:gd name="T15" fmla="*/ 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40">
                    <a:moveTo>
                      <a:pt x="29" y="9"/>
                    </a:moveTo>
                    <a:lnTo>
                      <a:pt x="19" y="21"/>
                    </a:lnTo>
                    <a:lnTo>
                      <a:pt x="10" y="35"/>
                    </a:lnTo>
                    <a:lnTo>
                      <a:pt x="0" y="40"/>
                    </a:lnTo>
                    <a:lnTo>
                      <a:pt x="7" y="23"/>
                    </a:lnTo>
                    <a:lnTo>
                      <a:pt x="17" y="4"/>
                    </a:lnTo>
                    <a:lnTo>
                      <a:pt x="24" y="0"/>
                    </a:lnTo>
                    <a:lnTo>
                      <a:pt x="29" y="9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64" name="Freeform 40"/>
              <p:cNvSpPr>
                <a:spLocks/>
              </p:cNvSpPr>
              <p:nvPr/>
            </p:nvSpPr>
            <p:spPr bwMode="auto">
              <a:xfrm>
                <a:off x="9402763" y="1655763"/>
                <a:ext cx="41275" cy="26988"/>
              </a:xfrm>
              <a:custGeom>
                <a:avLst/>
                <a:gdLst>
                  <a:gd name="T0" fmla="*/ 12 w 26"/>
                  <a:gd name="T1" fmla="*/ 2 h 17"/>
                  <a:gd name="T2" fmla="*/ 5 w 26"/>
                  <a:gd name="T3" fmla="*/ 5 h 17"/>
                  <a:gd name="T4" fmla="*/ 0 w 26"/>
                  <a:gd name="T5" fmla="*/ 12 h 17"/>
                  <a:gd name="T6" fmla="*/ 7 w 26"/>
                  <a:gd name="T7" fmla="*/ 14 h 17"/>
                  <a:gd name="T8" fmla="*/ 14 w 26"/>
                  <a:gd name="T9" fmla="*/ 17 h 17"/>
                  <a:gd name="T10" fmla="*/ 26 w 26"/>
                  <a:gd name="T11" fmla="*/ 10 h 17"/>
                  <a:gd name="T12" fmla="*/ 19 w 26"/>
                  <a:gd name="T13" fmla="*/ 0 h 17"/>
                  <a:gd name="T14" fmla="*/ 12 w 26"/>
                  <a:gd name="T15" fmla="*/ 2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6" h="17">
                    <a:moveTo>
                      <a:pt x="12" y="2"/>
                    </a:moveTo>
                    <a:lnTo>
                      <a:pt x="5" y="5"/>
                    </a:lnTo>
                    <a:lnTo>
                      <a:pt x="0" y="12"/>
                    </a:lnTo>
                    <a:lnTo>
                      <a:pt x="7" y="14"/>
                    </a:lnTo>
                    <a:lnTo>
                      <a:pt x="14" y="17"/>
                    </a:lnTo>
                    <a:lnTo>
                      <a:pt x="26" y="10"/>
                    </a:lnTo>
                    <a:lnTo>
                      <a:pt x="19" y="0"/>
                    </a:lnTo>
                    <a:lnTo>
                      <a:pt x="12" y="2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65" name="Freeform 41"/>
              <p:cNvSpPr>
                <a:spLocks/>
              </p:cNvSpPr>
              <p:nvPr/>
            </p:nvSpPr>
            <p:spPr bwMode="auto">
              <a:xfrm>
                <a:off x="9429750" y="1603375"/>
                <a:ext cx="19050" cy="22225"/>
              </a:xfrm>
              <a:custGeom>
                <a:avLst/>
                <a:gdLst>
                  <a:gd name="T0" fmla="*/ 0 w 12"/>
                  <a:gd name="T1" fmla="*/ 14 h 14"/>
                  <a:gd name="T2" fmla="*/ 9 w 12"/>
                  <a:gd name="T3" fmla="*/ 14 h 14"/>
                  <a:gd name="T4" fmla="*/ 12 w 12"/>
                  <a:gd name="T5" fmla="*/ 0 h 14"/>
                  <a:gd name="T6" fmla="*/ 2 w 12"/>
                  <a:gd name="T7" fmla="*/ 5 h 14"/>
                  <a:gd name="T8" fmla="*/ 0 w 12"/>
                  <a:gd name="T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4">
                    <a:moveTo>
                      <a:pt x="0" y="14"/>
                    </a:moveTo>
                    <a:lnTo>
                      <a:pt x="9" y="14"/>
                    </a:lnTo>
                    <a:lnTo>
                      <a:pt x="12" y="0"/>
                    </a:lnTo>
                    <a:lnTo>
                      <a:pt x="2" y="5"/>
                    </a:lnTo>
                    <a:lnTo>
                      <a:pt x="0" y="14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66" name="Freeform 42"/>
              <p:cNvSpPr>
                <a:spLocks/>
              </p:cNvSpPr>
              <p:nvPr/>
            </p:nvSpPr>
            <p:spPr bwMode="auto">
              <a:xfrm>
                <a:off x="9418638" y="1701800"/>
                <a:ext cx="22225" cy="25400"/>
              </a:xfrm>
              <a:custGeom>
                <a:avLst/>
                <a:gdLst>
                  <a:gd name="T0" fmla="*/ 14 w 14"/>
                  <a:gd name="T1" fmla="*/ 7 h 16"/>
                  <a:gd name="T2" fmla="*/ 11 w 14"/>
                  <a:gd name="T3" fmla="*/ 16 h 16"/>
                  <a:gd name="T4" fmla="*/ 2 w 14"/>
                  <a:gd name="T5" fmla="*/ 16 h 16"/>
                  <a:gd name="T6" fmla="*/ 0 w 14"/>
                  <a:gd name="T7" fmla="*/ 7 h 16"/>
                  <a:gd name="T8" fmla="*/ 2 w 14"/>
                  <a:gd name="T9" fmla="*/ 0 h 16"/>
                  <a:gd name="T10" fmla="*/ 9 w 14"/>
                  <a:gd name="T11" fmla="*/ 0 h 16"/>
                  <a:gd name="T12" fmla="*/ 14 w 14"/>
                  <a:gd name="T13" fmla="*/ 7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16">
                    <a:moveTo>
                      <a:pt x="14" y="7"/>
                    </a:moveTo>
                    <a:lnTo>
                      <a:pt x="11" y="16"/>
                    </a:lnTo>
                    <a:lnTo>
                      <a:pt x="2" y="16"/>
                    </a:lnTo>
                    <a:lnTo>
                      <a:pt x="0" y="7"/>
                    </a:lnTo>
                    <a:lnTo>
                      <a:pt x="2" y="0"/>
                    </a:lnTo>
                    <a:lnTo>
                      <a:pt x="9" y="0"/>
                    </a:lnTo>
                    <a:lnTo>
                      <a:pt x="14" y="7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</p:grpSp>
      </p:grpSp>
      <p:sp>
        <p:nvSpPr>
          <p:cNvPr id="86" name="CaixaDeTexto 85"/>
          <p:cNvSpPr txBox="1"/>
          <p:nvPr/>
        </p:nvSpPr>
        <p:spPr>
          <a:xfrm>
            <a:off x="3754236" y="608883"/>
            <a:ext cx="877163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t-BR" sz="2000" b="1" i="1" dirty="0">
                <a:solidFill>
                  <a:srgbClr val="0070C0"/>
                </a:solidFill>
              </a:rPr>
              <a:t>por UF</a:t>
            </a:r>
          </a:p>
        </p:txBody>
      </p:sp>
      <p:graphicFrame>
        <p:nvGraphicFramePr>
          <p:cNvPr id="5" name="Tabela 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406012930"/>
              </p:ext>
            </p:extLst>
          </p:nvPr>
        </p:nvGraphicFramePr>
        <p:xfrm>
          <a:off x="7990505" y="437362"/>
          <a:ext cx="2658484" cy="5824728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606484">
                  <a:extLst>
                    <a:ext uri="{9D8B030D-6E8A-4147-A177-3AD203B41FA5}">
                      <a16:colId xmlns:a16="http://schemas.microsoft.com/office/drawing/2014/main" xmlns="" val="4093487890"/>
                    </a:ext>
                  </a:extLst>
                </a:gridCol>
                <a:gridCol w="684000">
                  <a:extLst>
                    <a:ext uri="{9D8B030D-6E8A-4147-A177-3AD203B41FA5}">
                      <a16:colId xmlns:a16="http://schemas.microsoft.com/office/drawing/2014/main" xmlns="" val="2637674146"/>
                    </a:ext>
                  </a:extLst>
                </a:gridCol>
                <a:gridCol w="684000">
                  <a:extLst>
                    <a:ext uri="{9D8B030D-6E8A-4147-A177-3AD203B41FA5}">
                      <a16:colId xmlns:a16="http://schemas.microsoft.com/office/drawing/2014/main" xmlns="" val="2297312608"/>
                    </a:ext>
                  </a:extLst>
                </a:gridCol>
                <a:gridCol w="684000">
                  <a:extLst>
                    <a:ext uri="{9D8B030D-6E8A-4147-A177-3AD203B41FA5}">
                      <a16:colId xmlns:a16="http://schemas.microsoft.com/office/drawing/2014/main" xmlns="" val="1457551559"/>
                    </a:ext>
                  </a:extLst>
                </a:gridCol>
              </a:tblGrid>
              <a:tr h="208026">
                <a:tc>
                  <a:txBody>
                    <a:bodyPr/>
                    <a:lstStyle/>
                    <a:p>
                      <a:pPr algn="ctr" fontAlgn="b"/>
                      <a:endParaRPr lang="pt-BR" sz="12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70" marR="7770" marT="7770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1" u="none" strike="noStrike" dirty="0">
                          <a:solidFill>
                            <a:schemeClr val="accent4">
                              <a:lumMod val="75000"/>
                            </a:schemeClr>
                          </a:solidFill>
                          <a:effectLst/>
                        </a:rPr>
                        <a:t>2014</a:t>
                      </a:r>
                      <a:endParaRPr lang="pt-BR" sz="1200" b="1" i="0" u="none" strike="noStrike" dirty="0">
                        <a:solidFill>
                          <a:schemeClr val="accent4">
                            <a:lumMod val="75000"/>
                          </a:schemeClr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70" marR="7770" marT="7770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1" u="none" strike="noStrike" dirty="0">
                          <a:solidFill>
                            <a:schemeClr val="accent4">
                              <a:lumMod val="75000"/>
                            </a:schemeClr>
                          </a:solidFill>
                          <a:effectLst/>
                        </a:rPr>
                        <a:t>2015</a:t>
                      </a:r>
                      <a:endParaRPr lang="pt-BR" sz="1200" b="1" i="0" u="none" strike="noStrike" dirty="0">
                        <a:solidFill>
                          <a:schemeClr val="accent4">
                            <a:lumMod val="75000"/>
                          </a:schemeClr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70" marR="7770" marT="7770" marB="0" anchor="b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1" u="none" strike="noStrike" dirty="0">
                          <a:solidFill>
                            <a:schemeClr val="accent4">
                              <a:lumMod val="75000"/>
                            </a:schemeClr>
                          </a:solidFill>
                          <a:effectLst/>
                        </a:rPr>
                        <a:t>2016</a:t>
                      </a:r>
                      <a:endParaRPr lang="pt-BR" sz="1200" b="1" i="0" u="none" strike="noStrike" dirty="0">
                        <a:solidFill>
                          <a:schemeClr val="accent4">
                            <a:lumMod val="75000"/>
                          </a:schemeClr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70" marR="7770" marT="7770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3613609760"/>
                  </a:ext>
                </a:extLst>
              </a:tr>
              <a:tr h="208026"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1" u="none" strike="noStrike" dirty="0">
                          <a:solidFill>
                            <a:schemeClr val="bg1"/>
                          </a:solidFill>
                          <a:effectLst/>
                        </a:rPr>
                        <a:t>RS</a:t>
                      </a:r>
                      <a:endParaRPr lang="pt-BR" sz="1200" b="1" i="0" u="none" strike="noStrike" dirty="0">
                        <a:solidFill>
                          <a:schemeClr val="bg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70" marR="7770" marT="7770" marB="0" anchor="b">
                    <a:solidFill>
                      <a:srgbClr val="0060A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1" u="none" strike="noStrike" dirty="0">
                          <a:solidFill>
                            <a:srgbClr val="C00000"/>
                          </a:solidFill>
                          <a:effectLst/>
                        </a:rPr>
                        <a:t>8,1</a:t>
                      </a:r>
                      <a:endParaRPr lang="pt-BR" sz="1200" b="1" i="0" u="none" strike="noStrike" dirty="0">
                        <a:solidFill>
                          <a:srgbClr val="C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70" marR="7770" marT="7770" marB="0" anchor="b">
                    <a:lnB w="12700" cap="flat" cmpd="sng" algn="ctr">
                      <a:solidFill>
                        <a:srgbClr val="0060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1" u="none" strike="noStrike" dirty="0">
                          <a:solidFill>
                            <a:srgbClr val="C00000"/>
                          </a:solidFill>
                          <a:effectLst/>
                        </a:rPr>
                        <a:t>8,0</a:t>
                      </a:r>
                      <a:endParaRPr lang="pt-BR" sz="1200" b="1" i="0" u="none" strike="noStrike" dirty="0">
                        <a:solidFill>
                          <a:srgbClr val="C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70" marR="7770" marT="7770" marB="0" anchor="b">
                    <a:lnB w="12700" cap="flat" cmpd="sng" algn="ctr">
                      <a:solidFill>
                        <a:srgbClr val="0060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1" u="none" strike="noStrike" dirty="0">
                          <a:solidFill>
                            <a:schemeClr val="accent6">
                              <a:lumMod val="75000"/>
                            </a:schemeClr>
                          </a:solidFill>
                          <a:effectLst/>
                        </a:rPr>
                        <a:t>8,2</a:t>
                      </a:r>
                      <a:endParaRPr lang="pt-BR" sz="1200" b="1" i="0" u="none" strike="noStrike" dirty="0">
                        <a:solidFill>
                          <a:schemeClr val="accent6">
                            <a:lumMod val="75000"/>
                          </a:schemeClr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70" marR="7770" marT="7770" marB="0" anchor="b">
                    <a:lnB w="12700" cap="flat" cmpd="sng" algn="ctr">
                      <a:solidFill>
                        <a:srgbClr val="0060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4077629406"/>
                  </a:ext>
                </a:extLst>
              </a:tr>
              <a:tr h="208026"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1" u="none" strike="noStrike" dirty="0">
                          <a:solidFill>
                            <a:schemeClr val="bg1"/>
                          </a:solidFill>
                          <a:effectLst/>
                        </a:rPr>
                        <a:t>SC</a:t>
                      </a:r>
                      <a:endParaRPr lang="pt-BR" sz="1200" b="1" i="0" u="none" strike="noStrike" dirty="0">
                        <a:solidFill>
                          <a:schemeClr val="bg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70" marR="7770" marT="7770" marB="0" anchor="b">
                    <a:solidFill>
                      <a:srgbClr val="0060A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1" u="none" strike="noStrike" dirty="0">
                          <a:solidFill>
                            <a:srgbClr val="C00000"/>
                          </a:solidFill>
                          <a:effectLst/>
                        </a:rPr>
                        <a:t>7,7</a:t>
                      </a:r>
                      <a:endParaRPr lang="pt-BR" sz="1200" b="1" i="0" u="none" strike="noStrike" dirty="0">
                        <a:solidFill>
                          <a:srgbClr val="C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70" marR="7770" marT="7770" marB="0" anchor="b">
                    <a:lnT w="12700" cap="flat" cmpd="sng" algn="ctr">
                      <a:solidFill>
                        <a:srgbClr val="0060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60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1" u="none" strike="noStrike" dirty="0">
                          <a:solidFill>
                            <a:schemeClr val="accent6">
                              <a:lumMod val="75000"/>
                            </a:schemeClr>
                          </a:solidFill>
                          <a:effectLst/>
                        </a:rPr>
                        <a:t>7,9</a:t>
                      </a:r>
                      <a:endParaRPr lang="pt-BR" sz="1200" b="1" i="0" u="none" strike="noStrike" dirty="0">
                        <a:solidFill>
                          <a:schemeClr val="accent6">
                            <a:lumMod val="75000"/>
                          </a:schemeClr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70" marR="7770" marT="7770" marB="0" anchor="b">
                    <a:lnT w="12700" cap="flat" cmpd="sng" algn="ctr">
                      <a:solidFill>
                        <a:srgbClr val="0060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60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1" u="none" strike="noStrike" dirty="0">
                          <a:solidFill>
                            <a:schemeClr val="tx1"/>
                          </a:solidFill>
                          <a:effectLst/>
                        </a:rPr>
                        <a:t>7,8</a:t>
                      </a:r>
                      <a:endParaRPr lang="pt-BR" sz="1200" b="1" i="0" u="none" strike="noStrike" dirty="0">
                        <a:solidFill>
                          <a:schemeClr val="tx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70" marR="7770" marT="7770" marB="0" anchor="b">
                    <a:lnT w="12700" cap="flat" cmpd="sng" algn="ctr">
                      <a:solidFill>
                        <a:srgbClr val="0060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60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296505871"/>
                  </a:ext>
                </a:extLst>
              </a:tr>
              <a:tr h="208026"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1" u="none" strike="noStrike" dirty="0">
                          <a:solidFill>
                            <a:schemeClr val="bg1"/>
                          </a:solidFill>
                          <a:effectLst/>
                        </a:rPr>
                        <a:t>PR</a:t>
                      </a:r>
                      <a:endParaRPr lang="pt-BR" sz="1200" b="1" i="0" u="none" strike="noStrike" dirty="0">
                        <a:solidFill>
                          <a:schemeClr val="bg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70" marR="7770" marT="7770" marB="0" anchor="b">
                    <a:solidFill>
                      <a:srgbClr val="0060A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1" u="none" strike="noStrike" dirty="0">
                          <a:solidFill>
                            <a:srgbClr val="C00000"/>
                          </a:solidFill>
                          <a:effectLst/>
                        </a:rPr>
                        <a:t>7,7</a:t>
                      </a:r>
                      <a:endParaRPr lang="pt-BR" sz="1200" b="1" i="0" u="none" strike="noStrike" dirty="0">
                        <a:solidFill>
                          <a:srgbClr val="C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70" marR="7770" marT="7770" marB="0" anchor="b">
                    <a:lnT w="12700" cap="flat" cmpd="sng" algn="ctr">
                      <a:solidFill>
                        <a:srgbClr val="0060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60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1" u="none" strike="noStrike" dirty="0">
                          <a:solidFill>
                            <a:schemeClr val="tx1"/>
                          </a:solidFill>
                          <a:effectLst/>
                        </a:rPr>
                        <a:t>8,0</a:t>
                      </a:r>
                      <a:endParaRPr lang="pt-BR" sz="1200" b="1" i="0" u="none" strike="noStrike" dirty="0">
                        <a:solidFill>
                          <a:schemeClr val="tx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70" marR="7770" marT="7770" marB="0" anchor="b">
                    <a:lnT w="12700" cap="flat" cmpd="sng" algn="ctr">
                      <a:solidFill>
                        <a:srgbClr val="0060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60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1" u="none" strike="noStrike" dirty="0">
                          <a:solidFill>
                            <a:schemeClr val="accent6">
                              <a:lumMod val="75000"/>
                            </a:schemeClr>
                          </a:solidFill>
                          <a:effectLst/>
                        </a:rPr>
                        <a:t>8,2</a:t>
                      </a:r>
                      <a:endParaRPr lang="pt-BR" sz="1200" b="1" i="0" u="none" strike="noStrike" dirty="0">
                        <a:solidFill>
                          <a:schemeClr val="accent6">
                            <a:lumMod val="75000"/>
                          </a:schemeClr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70" marR="7770" marT="7770" marB="0" anchor="b">
                    <a:lnT w="12700" cap="flat" cmpd="sng" algn="ctr">
                      <a:solidFill>
                        <a:srgbClr val="0060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60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334675414"/>
                  </a:ext>
                </a:extLst>
              </a:tr>
              <a:tr h="208026"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1" u="none" strike="noStrike" dirty="0">
                          <a:solidFill>
                            <a:schemeClr val="bg1"/>
                          </a:solidFill>
                          <a:effectLst/>
                        </a:rPr>
                        <a:t>RJ</a:t>
                      </a:r>
                      <a:endParaRPr lang="pt-BR" sz="1200" b="1" i="0" u="none" strike="noStrike" dirty="0">
                        <a:solidFill>
                          <a:schemeClr val="bg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70" marR="7770" marT="7770" marB="0" anchor="b">
                    <a:solidFill>
                      <a:srgbClr val="ED7D3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1" u="none" strike="noStrike" dirty="0">
                          <a:solidFill>
                            <a:srgbClr val="C00000"/>
                          </a:solidFill>
                          <a:effectLst/>
                        </a:rPr>
                        <a:t>8,0</a:t>
                      </a:r>
                      <a:endParaRPr lang="pt-BR" sz="1200" b="1" i="0" u="none" strike="noStrike" dirty="0">
                        <a:solidFill>
                          <a:srgbClr val="C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70" marR="7770" marT="7770" marB="0" anchor="b">
                    <a:lnT w="12700" cap="flat" cmpd="sng" algn="ctr">
                      <a:solidFill>
                        <a:srgbClr val="0060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1" u="none" strike="noStrike" dirty="0">
                          <a:solidFill>
                            <a:schemeClr val="tx1"/>
                          </a:solidFill>
                          <a:effectLst/>
                        </a:rPr>
                        <a:t>8,0</a:t>
                      </a:r>
                      <a:endParaRPr lang="pt-BR" sz="1200" b="1" i="0" u="none" strike="noStrike" dirty="0">
                        <a:solidFill>
                          <a:schemeClr val="tx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70" marR="7770" marT="7770" marB="0" anchor="b">
                    <a:lnT w="12700" cap="flat" cmpd="sng" algn="ctr">
                      <a:solidFill>
                        <a:srgbClr val="0060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1" u="none" strike="noStrike" dirty="0">
                          <a:solidFill>
                            <a:schemeClr val="accent6">
                              <a:lumMod val="75000"/>
                            </a:schemeClr>
                          </a:solidFill>
                          <a:effectLst/>
                        </a:rPr>
                        <a:t>8,4</a:t>
                      </a:r>
                      <a:endParaRPr lang="pt-BR" sz="1200" b="1" i="0" u="none" strike="noStrike" dirty="0">
                        <a:solidFill>
                          <a:schemeClr val="accent6">
                            <a:lumMod val="75000"/>
                          </a:schemeClr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70" marR="7770" marT="7770" marB="0" anchor="b">
                    <a:lnT w="12700" cap="flat" cmpd="sng" algn="ctr">
                      <a:solidFill>
                        <a:srgbClr val="0060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2919010283"/>
                  </a:ext>
                </a:extLst>
              </a:tr>
              <a:tr h="208026"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1" u="none" strike="noStrike" dirty="0">
                          <a:solidFill>
                            <a:schemeClr val="bg1"/>
                          </a:solidFill>
                          <a:effectLst/>
                        </a:rPr>
                        <a:t>MG</a:t>
                      </a:r>
                      <a:endParaRPr lang="pt-BR" sz="1200" b="1" i="0" u="none" strike="noStrike" dirty="0">
                        <a:solidFill>
                          <a:schemeClr val="bg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70" marR="7770" marT="7770" marB="0" anchor="b">
                    <a:solidFill>
                      <a:srgbClr val="ED7D3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1" u="none" strike="noStrike" dirty="0">
                          <a:solidFill>
                            <a:srgbClr val="C00000"/>
                          </a:solidFill>
                          <a:effectLst/>
                        </a:rPr>
                        <a:t>8,0</a:t>
                      </a:r>
                      <a:endParaRPr lang="pt-BR" sz="1200" b="1" i="0" u="none" strike="noStrike" dirty="0">
                        <a:solidFill>
                          <a:srgbClr val="C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70" marR="7770" marT="7770" marB="0" anchor="b">
                    <a:lnT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1" u="none" strike="noStrike" dirty="0">
                          <a:solidFill>
                            <a:srgbClr val="C00000"/>
                          </a:solidFill>
                          <a:effectLst/>
                        </a:rPr>
                        <a:t>8,0</a:t>
                      </a:r>
                      <a:endParaRPr lang="pt-BR" sz="1200" b="1" i="0" u="none" strike="noStrike" dirty="0">
                        <a:solidFill>
                          <a:srgbClr val="C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70" marR="7770" marT="7770" marB="0" anchor="b">
                    <a:lnT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1" u="none" strike="noStrike" dirty="0">
                          <a:solidFill>
                            <a:schemeClr val="accent6">
                              <a:lumMod val="75000"/>
                            </a:schemeClr>
                          </a:solidFill>
                          <a:effectLst/>
                        </a:rPr>
                        <a:t>8,4</a:t>
                      </a:r>
                      <a:endParaRPr lang="pt-BR" sz="1200" b="1" i="0" u="none" strike="noStrike" dirty="0">
                        <a:solidFill>
                          <a:schemeClr val="accent6">
                            <a:lumMod val="75000"/>
                          </a:schemeClr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70" marR="7770" marT="7770" marB="0" anchor="b">
                    <a:lnT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3809264320"/>
                  </a:ext>
                </a:extLst>
              </a:tr>
              <a:tr h="208026"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1" u="none" strike="noStrike" dirty="0">
                          <a:solidFill>
                            <a:schemeClr val="bg1"/>
                          </a:solidFill>
                          <a:effectLst/>
                        </a:rPr>
                        <a:t>ES</a:t>
                      </a:r>
                      <a:endParaRPr lang="pt-BR" sz="1200" b="1" i="0" u="none" strike="noStrike" dirty="0">
                        <a:solidFill>
                          <a:schemeClr val="bg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70" marR="7770" marT="7770" marB="0" anchor="b">
                    <a:solidFill>
                      <a:srgbClr val="ED7D3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1" u="none" strike="noStrike" dirty="0">
                          <a:solidFill>
                            <a:srgbClr val="C00000"/>
                          </a:solidFill>
                          <a:effectLst/>
                        </a:rPr>
                        <a:t>8,0</a:t>
                      </a:r>
                      <a:endParaRPr lang="pt-BR" sz="1200" b="1" i="0" u="none" strike="noStrike" dirty="0">
                        <a:solidFill>
                          <a:srgbClr val="C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70" marR="7770" marT="7770" marB="0" anchor="b">
                    <a:lnT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1" u="none" strike="noStrike" dirty="0">
                          <a:solidFill>
                            <a:schemeClr val="tx1"/>
                          </a:solidFill>
                          <a:effectLst/>
                        </a:rPr>
                        <a:t>8,4</a:t>
                      </a:r>
                      <a:endParaRPr lang="pt-BR" sz="1200" b="1" i="0" u="none" strike="noStrike" dirty="0">
                        <a:solidFill>
                          <a:schemeClr val="tx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70" marR="7770" marT="7770" marB="0" anchor="b">
                    <a:lnT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1" u="none" strike="noStrike" dirty="0">
                          <a:solidFill>
                            <a:schemeClr val="accent6">
                              <a:lumMod val="75000"/>
                            </a:schemeClr>
                          </a:solidFill>
                          <a:effectLst/>
                        </a:rPr>
                        <a:t>8,4</a:t>
                      </a:r>
                      <a:endParaRPr lang="pt-BR" sz="1200" b="1" i="0" u="none" strike="noStrike" dirty="0">
                        <a:solidFill>
                          <a:schemeClr val="accent6">
                            <a:lumMod val="75000"/>
                          </a:schemeClr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70" marR="7770" marT="7770" marB="0" anchor="b">
                    <a:lnT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265280544"/>
                  </a:ext>
                </a:extLst>
              </a:tr>
              <a:tr h="208026"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1" u="none" strike="noStrike" dirty="0">
                          <a:solidFill>
                            <a:schemeClr val="bg1"/>
                          </a:solidFill>
                          <a:effectLst/>
                        </a:rPr>
                        <a:t>SP</a:t>
                      </a:r>
                      <a:endParaRPr lang="pt-BR" sz="1200" b="1" i="0" u="none" strike="noStrike" dirty="0">
                        <a:solidFill>
                          <a:schemeClr val="bg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70" marR="7770" marT="7770" marB="0" anchor="b">
                    <a:solidFill>
                      <a:srgbClr val="ED7D3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1" u="none" strike="noStrike" dirty="0">
                          <a:solidFill>
                            <a:srgbClr val="C00000"/>
                          </a:solidFill>
                          <a:effectLst/>
                        </a:rPr>
                        <a:t>8,1</a:t>
                      </a:r>
                      <a:endParaRPr lang="pt-BR" sz="1200" b="1" i="0" u="none" strike="noStrike" dirty="0">
                        <a:solidFill>
                          <a:srgbClr val="C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70" marR="7770" marT="7770" marB="0" anchor="b">
                    <a:lnT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1" u="none" strike="noStrike" dirty="0">
                          <a:solidFill>
                            <a:schemeClr val="tx1"/>
                          </a:solidFill>
                          <a:effectLst/>
                        </a:rPr>
                        <a:t>8,1</a:t>
                      </a:r>
                      <a:endParaRPr lang="pt-BR" sz="1200" b="1" i="0" u="none" strike="noStrike" dirty="0">
                        <a:solidFill>
                          <a:schemeClr val="tx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70" marR="7770" marT="7770" marB="0" anchor="b">
                    <a:lnT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1" u="none" strike="noStrike" dirty="0">
                          <a:solidFill>
                            <a:schemeClr val="accent6">
                              <a:lumMod val="75000"/>
                            </a:schemeClr>
                          </a:solidFill>
                          <a:effectLst/>
                        </a:rPr>
                        <a:t>8,3</a:t>
                      </a:r>
                      <a:endParaRPr lang="pt-BR" sz="1200" b="1" i="0" u="none" strike="noStrike" dirty="0">
                        <a:solidFill>
                          <a:schemeClr val="accent6">
                            <a:lumMod val="75000"/>
                          </a:schemeClr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70" marR="7770" marT="7770" marB="0" anchor="b">
                    <a:lnT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771157645"/>
                  </a:ext>
                </a:extLst>
              </a:tr>
              <a:tr h="208026"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1" u="none" strike="noStrike" dirty="0">
                          <a:solidFill>
                            <a:schemeClr val="bg1"/>
                          </a:solidFill>
                          <a:effectLst/>
                        </a:rPr>
                        <a:t>GO</a:t>
                      </a:r>
                      <a:endParaRPr lang="pt-BR" sz="1200" b="1" i="0" u="none" strike="noStrike" dirty="0">
                        <a:solidFill>
                          <a:schemeClr val="bg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70" marR="7770" marT="7770" marB="0" anchor="b">
                    <a:solidFill>
                      <a:srgbClr val="00999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1" u="none" strike="noStrike" dirty="0">
                          <a:solidFill>
                            <a:srgbClr val="C00000"/>
                          </a:solidFill>
                          <a:effectLst/>
                        </a:rPr>
                        <a:t>8,2</a:t>
                      </a:r>
                      <a:endParaRPr lang="pt-BR" sz="1200" b="1" i="0" u="none" strike="noStrike" dirty="0">
                        <a:solidFill>
                          <a:srgbClr val="C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70" marR="7770" marT="7770" marB="0" anchor="b">
                    <a:lnT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1" u="none" strike="noStrike" dirty="0">
                          <a:solidFill>
                            <a:schemeClr val="tx1"/>
                          </a:solidFill>
                          <a:effectLst/>
                        </a:rPr>
                        <a:t>8,2</a:t>
                      </a:r>
                      <a:endParaRPr lang="pt-BR" sz="1200" b="1" i="0" u="none" strike="noStrike" dirty="0">
                        <a:solidFill>
                          <a:schemeClr val="tx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70" marR="7770" marT="7770" marB="0" anchor="b">
                    <a:lnT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1" u="none" strike="noStrike" dirty="0">
                          <a:solidFill>
                            <a:schemeClr val="accent6">
                              <a:lumMod val="75000"/>
                            </a:schemeClr>
                          </a:solidFill>
                          <a:effectLst/>
                        </a:rPr>
                        <a:t>8,5</a:t>
                      </a:r>
                      <a:endParaRPr lang="pt-BR" sz="1200" b="1" i="0" u="none" strike="noStrike" dirty="0">
                        <a:solidFill>
                          <a:schemeClr val="accent6">
                            <a:lumMod val="75000"/>
                          </a:schemeClr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70" marR="7770" marT="7770" marB="0" anchor="b">
                    <a:lnT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406184397"/>
                  </a:ext>
                </a:extLst>
              </a:tr>
              <a:tr h="208026"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1" u="none" strike="noStrike" dirty="0">
                          <a:solidFill>
                            <a:schemeClr val="bg1"/>
                          </a:solidFill>
                          <a:effectLst/>
                        </a:rPr>
                        <a:t>MS</a:t>
                      </a:r>
                      <a:endParaRPr lang="pt-BR" sz="1200" b="1" i="0" u="none" strike="noStrike" dirty="0">
                        <a:solidFill>
                          <a:schemeClr val="bg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70" marR="7770" marT="7770" marB="0" anchor="b">
                    <a:solidFill>
                      <a:srgbClr val="00999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1" u="none" strike="noStrike" dirty="0">
                          <a:solidFill>
                            <a:schemeClr val="tx1"/>
                          </a:solidFill>
                          <a:effectLst/>
                        </a:rPr>
                        <a:t>8,3</a:t>
                      </a:r>
                      <a:endParaRPr lang="pt-BR" sz="1200" b="1" i="0" u="none" strike="noStrike" dirty="0">
                        <a:solidFill>
                          <a:schemeClr val="tx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70" marR="7770" marT="7770" marB="0" anchor="b">
                    <a:lnT w="1270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1" u="none" strike="noStrike" dirty="0">
                          <a:solidFill>
                            <a:srgbClr val="C00000"/>
                          </a:solidFill>
                          <a:effectLst/>
                        </a:rPr>
                        <a:t>8,2</a:t>
                      </a:r>
                      <a:endParaRPr lang="pt-BR" sz="1200" b="1" i="0" u="none" strike="noStrike" dirty="0">
                        <a:solidFill>
                          <a:srgbClr val="C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70" marR="7770" marT="7770" marB="0" anchor="b">
                    <a:lnT w="1270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1" u="none" strike="noStrike" dirty="0">
                          <a:solidFill>
                            <a:schemeClr val="accent6">
                              <a:lumMod val="75000"/>
                            </a:schemeClr>
                          </a:solidFill>
                          <a:effectLst/>
                        </a:rPr>
                        <a:t>8,4</a:t>
                      </a:r>
                      <a:endParaRPr lang="pt-BR" sz="1200" b="1" i="0" u="none" strike="noStrike" dirty="0">
                        <a:solidFill>
                          <a:schemeClr val="accent6">
                            <a:lumMod val="75000"/>
                          </a:schemeClr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70" marR="7770" marT="7770" marB="0" anchor="b">
                    <a:lnT w="1270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257060671"/>
                  </a:ext>
                </a:extLst>
              </a:tr>
              <a:tr h="208026"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1" u="none" strike="noStrike" dirty="0">
                          <a:solidFill>
                            <a:schemeClr val="bg1"/>
                          </a:solidFill>
                          <a:effectLst/>
                        </a:rPr>
                        <a:t>DF</a:t>
                      </a:r>
                      <a:endParaRPr lang="pt-BR" sz="1200" b="1" i="0" u="none" strike="noStrike" dirty="0">
                        <a:solidFill>
                          <a:schemeClr val="bg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70" marR="7770" marT="7770" marB="0" anchor="b">
                    <a:solidFill>
                      <a:srgbClr val="00999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1" u="none" strike="noStrike" dirty="0">
                          <a:solidFill>
                            <a:srgbClr val="C00000"/>
                          </a:solidFill>
                          <a:effectLst/>
                        </a:rPr>
                        <a:t>7,9</a:t>
                      </a:r>
                      <a:endParaRPr lang="pt-BR" sz="1200" b="1" i="0" u="none" strike="noStrike" dirty="0">
                        <a:solidFill>
                          <a:srgbClr val="C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70" marR="7770" marT="7770" marB="0" anchor="b">
                    <a:lnT w="1270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1" u="none" strike="noStrike" dirty="0">
                          <a:solidFill>
                            <a:schemeClr val="accent6">
                              <a:lumMod val="75000"/>
                            </a:schemeClr>
                          </a:solidFill>
                          <a:effectLst/>
                        </a:rPr>
                        <a:t>8,2</a:t>
                      </a:r>
                      <a:endParaRPr lang="pt-BR" sz="1200" b="1" i="0" u="none" strike="noStrike" dirty="0">
                        <a:solidFill>
                          <a:schemeClr val="accent6">
                            <a:lumMod val="75000"/>
                          </a:schemeClr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70" marR="7770" marT="7770" marB="0" anchor="b">
                    <a:lnT w="1270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1" u="none" strike="noStrike" dirty="0">
                          <a:solidFill>
                            <a:schemeClr val="tx1"/>
                          </a:solidFill>
                          <a:effectLst/>
                        </a:rPr>
                        <a:t>8,1</a:t>
                      </a:r>
                      <a:endParaRPr lang="pt-BR" sz="1200" b="1" i="0" u="none" strike="noStrike" dirty="0">
                        <a:solidFill>
                          <a:schemeClr val="tx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70" marR="7770" marT="7770" marB="0" anchor="b">
                    <a:lnT w="1270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3871697862"/>
                  </a:ext>
                </a:extLst>
              </a:tr>
              <a:tr h="208026"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1" u="none" strike="noStrike" dirty="0">
                          <a:solidFill>
                            <a:schemeClr val="bg1"/>
                          </a:solidFill>
                          <a:effectLst/>
                        </a:rPr>
                        <a:t>MT</a:t>
                      </a:r>
                      <a:endParaRPr lang="pt-BR" sz="1200" b="1" i="0" u="none" strike="noStrike" dirty="0">
                        <a:solidFill>
                          <a:schemeClr val="bg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70" marR="7770" marT="7770" marB="0" anchor="b">
                    <a:solidFill>
                      <a:srgbClr val="00999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1" u="none" strike="noStrike" dirty="0">
                          <a:solidFill>
                            <a:schemeClr val="tx1"/>
                          </a:solidFill>
                          <a:effectLst/>
                        </a:rPr>
                        <a:t>8,0</a:t>
                      </a:r>
                      <a:endParaRPr lang="pt-BR" sz="1200" b="1" i="0" u="none" strike="noStrike" dirty="0">
                        <a:solidFill>
                          <a:schemeClr val="tx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70" marR="7770" marT="7770" marB="0" anchor="b">
                    <a:lnT w="1270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1" u="none" strike="noStrike" dirty="0">
                          <a:solidFill>
                            <a:srgbClr val="C00000"/>
                          </a:solidFill>
                          <a:effectLst/>
                        </a:rPr>
                        <a:t>7,9</a:t>
                      </a:r>
                      <a:endParaRPr lang="pt-BR" sz="1200" b="1" i="0" u="none" strike="noStrike" dirty="0">
                        <a:solidFill>
                          <a:srgbClr val="C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70" marR="7770" marT="7770" marB="0" anchor="b">
                    <a:lnT w="1270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1" u="none" strike="noStrike" dirty="0">
                          <a:solidFill>
                            <a:schemeClr val="accent6">
                              <a:lumMod val="75000"/>
                            </a:schemeClr>
                          </a:solidFill>
                          <a:effectLst/>
                        </a:rPr>
                        <a:t>8,1</a:t>
                      </a:r>
                      <a:endParaRPr lang="pt-BR" sz="1200" b="1" i="0" u="none" strike="noStrike" dirty="0">
                        <a:solidFill>
                          <a:schemeClr val="accent6">
                            <a:lumMod val="75000"/>
                          </a:schemeClr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70" marR="7770" marT="7770" marB="0" anchor="b">
                    <a:lnT w="1270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268459243"/>
                  </a:ext>
                </a:extLst>
              </a:tr>
              <a:tr h="208026"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1" u="none" strike="noStrike" dirty="0">
                          <a:solidFill>
                            <a:schemeClr val="bg1"/>
                          </a:solidFill>
                          <a:effectLst/>
                        </a:rPr>
                        <a:t>PE</a:t>
                      </a:r>
                      <a:endParaRPr lang="pt-BR" sz="1200" b="1" i="0" u="none" strike="noStrike" dirty="0">
                        <a:solidFill>
                          <a:schemeClr val="bg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70" marR="7770" marT="7770" marB="0" anchor="b">
                    <a:solidFill>
                      <a:srgbClr val="0099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1" u="none" strike="noStrike" dirty="0">
                          <a:solidFill>
                            <a:schemeClr val="tx1"/>
                          </a:solidFill>
                          <a:effectLst/>
                        </a:rPr>
                        <a:t>8,2</a:t>
                      </a:r>
                      <a:endParaRPr lang="pt-BR" sz="1200" b="1" i="0" u="none" strike="noStrike" dirty="0">
                        <a:solidFill>
                          <a:schemeClr val="tx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70" marR="7770" marT="7770" marB="0" anchor="b">
                    <a:lnT w="1270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9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1" u="none" strike="noStrike" dirty="0">
                          <a:solidFill>
                            <a:schemeClr val="tx1"/>
                          </a:solidFill>
                          <a:effectLst/>
                        </a:rPr>
                        <a:t>8,4</a:t>
                      </a:r>
                      <a:endParaRPr lang="pt-BR" sz="1200" b="1" i="0" u="none" strike="noStrike" dirty="0">
                        <a:solidFill>
                          <a:schemeClr val="tx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70" marR="7770" marT="7770" marB="0" anchor="b">
                    <a:lnT w="1270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9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1" u="none" strike="noStrike" dirty="0">
                          <a:solidFill>
                            <a:schemeClr val="accent6">
                              <a:lumMod val="75000"/>
                            </a:schemeClr>
                          </a:solidFill>
                          <a:effectLst/>
                        </a:rPr>
                        <a:t>8,7</a:t>
                      </a:r>
                      <a:endParaRPr lang="pt-BR" sz="1200" b="1" i="0" u="none" strike="noStrike" dirty="0">
                        <a:solidFill>
                          <a:schemeClr val="accent6">
                            <a:lumMod val="75000"/>
                          </a:schemeClr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70" marR="7770" marT="7770" marB="0" anchor="b">
                    <a:lnT w="1270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9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458651437"/>
                  </a:ext>
                </a:extLst>
              </a:tr>
              <a:tr h="208026"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1" u="none" strike="noStrike" dirty="0">
                          <a:solidFill>
                            <a:schemeClr val="bg1"/>
                          </a:solidFill>
                          <a:effectLst/>
                        </a:rPr>
                        <a:t>CE</a:t>
                      </a:r>
                      <a:endParaRPr lang="pt-BR" sz="1200" b="1" i="0" u="none" strike="noStrike" dirty="0">
                        <a:solidFill>
                          <a:schemeClr val="bg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70" marR="7770" marT="7770" marB="0" anchor="b">
                    <a:solidFill>
                      <a:srgbClr val="0099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1" u="none" strike="noStrike" dirty="0">
                          <a:solidFill>
                            <a:schemeClr val="tx1"/>
                          </a:solidFill>
                          <a:effectLst/>
                        </a:rPr>
                        <a:t>8,4</a:t>
                      </a:r>
                      <a:endParaRPr lang="pt-BR" sz="1200" b="1" i="0" u="none" strike="noStrike" dirty="0">
                        <a:solidFill>
                          <a:schemeClr val="tx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70" marR="7770" marT="7770" marB="0" anchor="b">
                    <a:lnT w="12700" cap="flat" cmpd="sng" algn="ctr">
                      <a:solidFill>
                        <a:srgbClr val="0099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9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1" u="none" strike="noStrike" dirty="0">
                          <a:solidFill>
                            <a:srgbClr val="C00000"/>
                          </a:solidFill>
                          <a:effectLst/>
                        </a:rPr>
                        <a:t>8,3</a:t>
                      </a:r>
                      <a:endParaRPr lang="pt-BR" sz="1200" b="1" i="0" u="none" strike="noStrike" dirty="0">
                        <a:solidFill>
                          <a:srgbClr val="C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70" marR="7770" marT="7770" marB="0" anchor="b">
                    <a:lnT w="12700" cap="flat" cmpd="sng" algn="ctr">
                      <a:solidFill>
                        <a:srgbClr val="0099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9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1" u="none" strike="noStrike" dirty="0">
                          <a:solidFill>
                            <a:schemeClr val="accent6">
                              <a:lumMod val="75000"/>
                            </a:schemeClr>
                          </a:solidFill>
                          <a:effectLst/>
                        </a:rPr>
                        <a:t>8,7</a:t>
                      </a:r>
                      <a:endParaRPr lang="pt-BR" sz="1200" b="1" i="0" u="none" strike="noStrike" dirty="0">
                        <a:solidFill>
                          <a:schemeClr val="accent6">
                            <a:lumMod val="75000"/>
                          </a:schemeClr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70" marR="7770" marT="7770" marB="0" anchor="b">
                    <a:lnT w="12700" cap="flat" cmpd="sng" algn="ctr">
                      <a:solidFill>
                        <a:srgbClr val="0099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9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3619349704"/>
                  </a:ext>
                </a:extLst>
              </a:tr>
              <a:tr h="208026"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1" u="none" strike="noStrike" dirty="0">
                          <a:solidFill>
                            <a:schemeClr val="bg1"/>
                          </a:solidFill>
                          <a:effectLst/>
                        </a:rPr>
                        <a:t>PI</a:t>
                      </a:r>
                      <a:endParaRPr lang="pt-BR" sz="1200" b="1" i="0" u="none" strike="noStrike" dirty="0">
                        <a:solidFill>
                          <a:schemeClr val="bg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70" marR="7770" marT="7770" marB="0" anchor="b">
                    <a:solidFill>
                      <a:srgbClr val="0099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1" u="none" strike="noStrike" dirty="0">
                          <a:solidFill>
                            <a:srgbClr val="C00000"/>
                          </a:solidFill>
                          <a:effectLst/>
                        </a:rPr>
                        <a:t>8,0</a:t>
                      </a:r>
                      <a:endParaRPr lang="pt-BR" sz="1200" b="1" i="0" u="none" strike="noStrike" dirty="0">
                        <a:solidFill>
                          <a:srgbClr val="C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70" marR="7770" marT="7770" marB="0" anchor="b">
                    <a:lnT w="12700" cap="flat" cmpd="sng" algn="ctr">
                      <a:solidFill>
                        <a:srgbClr val="0099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9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1" u="none" strike="noStrike" dirty="0">
                          <a:solidFill>
                            <a:schemeClr val="tx1"/>
                          </a:solidFill>
                          <a:effectLst/>
                        </a:rPr>
                        <a:t>8,5</a:t>
                      </a:r>
                      <a:endParaRPr lang="pt-BR" sz="1200" b="1" i="0" u="none" strike="noStrike" dirty="0">
                        <a:solidFill>
                          <a:schemeClr val="tx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70" marR="7770" marT="7770" marB="0" anchor="b">
                    <a:lnT w="12700" cap="flat" cmpd="sng" algn="ctr">
                      <a:solidFill>
                        <a:srgbClr val="0099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9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1" u="none" strike="noStrike" dirty="0">
                          <a:solidFill>
                            <a:schemeClr val="accent6">
                              <a:lumMod val="75000"/>
                            </a:schemeClr>
                          </a:solidFill>
                          <a:effectLst/>
                        </a:rPr>
                        <a:t>8,6</a:t>
                      </a:r>
                      <a:endParaRPr lang="pt-BR" sz="1200" b="1" i="0" u="none" strike="noStrike" dirty="0">
                        <a:solidFill>
                          <a:schemeClr val="accent6">
                            <a:lumMod val="75000"/>
                          </a:schemeClr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70" marR="7770" marT="7770" marB="0" anchor="b">
                    <a:lnT w="12700" cap="flat" cmpd="sng" algn="ctr">
                      <a:solidFill>
                        <a:srgbClr val="0099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9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693833941"/>
                  </a:ext>
                </a:extLst>
              </a:tr>
              <a:tr h="208026"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1" u="none" strike="noStrike" dirty="0">
                          <a:solidFill>
                            <a:schemeClr val="bg1"/>
                          </a:solidFill>
                          <a:effectLst/>
                        </a:rPr>
                        <a:t>AL</a:t>
                      </a:r>
                      <a:endParaRPr lang="pt-BR" sz="1200" b="1" i="0" u="none" strike="noStrike" dirty="0">
                        <a:solidFill>
                          <a:schemeClr val="bg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70" marR="7770" marT="7770" marB="0" anchor="b">
                    <a:solidFill>
                      <a:srgbClr val="0099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1" u="none" strike="noStrike" dirty="0">
                          <a:solidFill>
                            <a:srgbClr val="C00000"/>
                          </a:solidFill>
                          <a:effectLst/>
                        </a:rPr>
                        <a:t>8,4</a:t>
                      </a:r>
                      <a:endParaRPr lang="pt-BR" sz="1200" b="1" i="0" u="none" strike="noStrike" dirty="0">
                        <a:solidFill>
                          <a:srgbClr val="C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70" marR="7770" marT="7770" marB="0" anchor="b">
                    <a:lnT w="12700" cap="flat" cmpd="sng" algn="ctr">
                      <a:solidFill>
                        <a:srgbClr val="0099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9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1" u="none" strike="noStrike" dirty="0">
                          <a:solidFill>
                            <a:schemeClr val="tx1"/>
                          </a:solidFill>
                          <a:effectLst/>
                        </a:rPr>
                        <a:t>8,5</a:t>
                      </a:r>
                      <a:endParaRPr lang="pt-BR" sz="1200" b="1" i="0" u="none" strike="noStrike" dirty="0">
                        <a:solidFill>
                          <a:schemeClr val="tx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70" marR="7770" marT="7770" marB="0" anchor="b">
                    <a:lnT w="12700" cap="flat" cmpd="sng" algn="ctr">
                      <a:solidFill>
                        <a:srgbClr val="0099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9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1" u="none" strike="noStrike" dirty="0">
                          <a:solidFill>
                            <a:schemeClr val="accent6">
                              <a:lumMod val="75000"/>
                            </a:schemeClr>
                          </a:solidFill>
                          <a:effectLst/>
                        </a:rPr>
                        <a:t>8,6</a:t>
                      </a:r>
                      <a:endParaRPr lang="pt-BR" sz="1200" b="1" i="0" u="none" strike="noStrike" dirty="0">
                        <a:solidFill>
                          <a:schemeClr val="accent6">
                            <a:lumMod val="75000"/>
                          </a:schemeClr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70" marR="7770" marT="7770" marB="0" anchor="b">
                    <a:lnT w="12700" cap="flat" cmpd="sng" algn="ctr">
                      <a:solidFill>
                        <a:srgbClr val="0099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9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527453175"/>
                  </a:ext>
                </a:extLst>
              </a:tr>
              <a:tr h="208026"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1" u="none" strike="noStrike" dirty="0">
                          <a:solidFill>
                            <a:schemeClr val="bg1"/>
                          </a:solidFill>
                          <a:effectLst/>
                        </a:rPr>
                        <a:t>SE</a:t>
                      </a:r>
                      <a:endParaRPr lang="pt-BR" sz="1200" b="1" i="0" u="none" strike="noStrike" dirty="0">
                        <a:solidFill>
                          <a:schemeClr val="bg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70" marR="7770" marT="7770" marB="0" anchor="b">
                    <a:solidFill>
                      <a:srgbClr val="0099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1" u="none" strike="noStrike" dirty="0">
                          <a:solidFill>
                            <a:srgbClr val="C00000"/>
                          </a:solidFill>
                          <a:effectLst/>
                        </a:rPr>
                        <a:t>8,2</a:t>
                      </a:r>
                      <a:endParaRPr lang="pt-BR" sz="1200" b="1" i="0" u="none" strike="noStrike" dirty="0">
                        <a:solidFill>
                          <a:srgbClr val="C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70" marR="7770" marT="7770" marB="0" anchor="b">
                    <a:lnT w="12700" cap="flat" cmpd="sng" algn="ctr">
                      <a:solidFill>
                        <a:srgbClr val="0099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9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1" u="none" strike="noStrike" dirty="0">
                          <a:solidFill>
                            <a:schemeClr val="tx1"/>
                          </a:solidFill>
                          <a:effectLst/>
                        </a:rPr>
                        <a:t>8,3</a:t>
                      </a:r>
                      <a:endParaRPr lang="pt-BR" sz="1200" b="1" i="0" u="none" strike="noStrike" dirty="0">
                        <a:solidFill>
                          <a:schemeClr val="tx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70" marR="7770" marT="7770" marB="0" anchor="b">
                    <a:lnT w="12700" cap="flat" cmpd="sng" algn="ctr">
                      <a:solidFill>
                        <a:srgbClr val="0099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9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1" u="none" strike="noStrike" dirty="0">
                          <a:solidFill>
                            <a:schemeClr val="accent6">
                              <a:lumMod val="75000"/>
                            </a:schemeClr>
                          </a:solidFill>
                          <a:effectLst/>
                        </a:rPr>
                        <a:t>8,5</a:t>
                      </a:r>
                      <a:endParaRPr lang="pt-BR" sz="1200" b="1" i="0" u="none" strike="noStrike" dirty="0">
                        <a:solidFill>
                          <a:schemeClr val="accent6">
                            <a:lumMod val="75000"/>
                          </a:schemeClr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70" marR="7770" marT="7770" marB="0" anchor="b">
                    <a:lnT w="12700" cap="flat" cmpd="sng" algn="ctr">
                      <a:solidFill>
                        <a:srgbClr val="0099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9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4010801544"/>
                  </a:ext>
                </a:extLst>
              </a:tr>
              <a:tr h="208026"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1" u="none" strike="noStrike" dirty="0">
                          <a:solidFill>
                            <a:schemeClr val="bg1"/>
                          </a:solidFill>
                          <a:effectLst/>
                        </a:rPr>
                        <a:t>RN</a:t>
                      </a:r>
                      <a:endParaRPr lang="pt-BR" sz="1200" b="1" i="0" u="none" strike="noStrike" dirty="0">
                        <a:solidFill>
                          <a:schemeClr val="bg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70" marR="7770" marT="7770" marB="0" anchor="b">
                    <a:solidFill>
                      <a:srgbClr val="0099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1" u="none" strike="noStrike">
                          <a:solidFill>
                            <a:srgbClr val="C00000"/>
                          </a:solidFill>
                          <a:effectLst/>
                        </a:rPr>
                        <a:t>8,2</a:t>
                      </a:r>
                      <a:endParaRPr lang="pt-BR" sz="1200" b="1" i="0" u="none" strike="noStrike">
                        <a:solidFill>
                          <a:srgbClr val="C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70" marR="7770" marT="7770" marB="0" anchor="b">
                    <a:lnT w="12700" cap="flat" cmpd="sng" algn="ctr">
                      <a:solidFill>
                        <a:srgbClr val="0099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9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1" u="none" strike="noStrike" dirty="0">
                          <a:solidFill>
                            <a:schemeClr val="tx1"/>
                          </a:solidFill>
                          <a:effectLst/>
                        </a:rPr>
                        <a:t>8,4</a:t>
                      </a:r>
                      <a:endParaRPr lang="pt-BR" sz="1200" b="1" i="0" u="none" strike="noStrike" dirty="0">
                        <a:solidFill>
                          <a:schemeClr val="tx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70" marR="7770" marT="7770" marB="0" anchor="b">
                    <a:lnT w="12700" cap="flat" cmpd="sng" algn="ctr">
                      <a:solidFill>
                        <a:srgbClr val="0099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9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1" u="none" strike="noStrike" dirty="0">
                          <a:solidFill>
                            <a:schemeClr val="accent6">
                              <a:lumMod val="75000"/>
                            </a:schemeClr>
                          </a:solidFill>
                          <a:effectLst/>
                        </a:rPr>
                        <a:t>8,5</a:t>
                      </a:r>
                      <a:endParaRPr lang="pt-BR" sz="1200" b="1" i="0" u="none" strike="noStrike" dirty="0">
                        <a:solidFill>
                          <a:schemeClr val="accent6">
                            <a:lumMod val="75000"/>
                          </a:schemeClr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70" marR="7770" marT="7770" marB="0" anchor="b">
                    <a:lnT w="12700" cap="flat" cmpd="sng" algn="ctr">
                      <a:solidFill>
                        <a:srgbClr val="0099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9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2575032718"/>
                  </a:ext>
                </a:extLst>
              </a:tr>
              <a:tr h="208026"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1" u="none" strike="noStrike" dirty="0">
                          <a:solidFill>
                            <a:schemeClr val="bg1"/>
                          </a:solidFill>
                          <a:effectLst/>
                        </a:rPr>
                        <a:t>PB</a:t>
                      </a:r>
                      <a:endParaRPr lang="pt-BR" sz="1200" b="1" i="0" u="none" strike="noStrike" dirty="0">
                        <a:solidFill>
                          <a:schemeClr val="bg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70" marR="7770" marT="7770" marB="0" anchor="b">
                    <a:solidFill>
                      <a:srgbClr val="0099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1" u="none" strike="noStrike" dirty="0">
                          <a:solidFill>
                            <a:srgbClr val="C00000"/>
                          </a:solidFill>
                          <a:effectLst/>
                        </a:rPr>
                        <a:t>8,1</a:t>
                      </a:r>
                      <a:endParaRPr lang="pt-BR" sz="1200" b="1" i="0" u="none" strike="noStrike" dirty="0">
                        <a:solidFill>
                          <a:srgbClr val="C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70" marR="7770" marT="7770" marB="0" anchor="b">
                    <a:lnT w="12700" cap="flat" cmpd="sng" algn="ctr">
                      <a:solidFill>
                        <a:srgbClr val="0099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9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1" u="none" strike="noStrike" dirty="0">
                          <a:solidFill>
                            <a:schemeClr val="tx1"/>
                          </a:solidFill>
                          <a:effectLst/>
                        </a:rPr>
                        <a:t>8,4</a:t>
                      </a:r>
                      <a:endParaRPr lang="pt-BR" sz="1200" b="1" i="0" u="none" strike="noStrike" dirty="0">
                        <a:solidFill>
                          <a:schemeClr val="tx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70" marR="7770" marT="7770" marB="0" anchor="b">
                    <a:lnT w="12700" cap="flat" cmpd="sng" algn="ctr">
                      <a:solidFill>
                        <a:srgbClr val="0099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9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1" u="none" strike="noStrike" dirty="0">
                          <a:solidFill>
                            <a:schemeClr val="accent6">
                              <a:lumMod val="75000"/>
                            </a:schemeClr>
                          </a:solidFill>
                          <a:effectLst/>
                        </a:rPr>
                        <a:t>8,5</a:t>
                      </a:r>
                      <a:endParaRPr lang="pt-BR" sz="1200" b="1" i="0" u="none" strike="noStrike" dirty="0">
                        <a:solidFill>
                          <a:schemeClr val="accent6">
                            <a:lumMod val="75000"/>
                          </a:schemeClr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70" marR="7770" marT="7770" marB="0" anchor="b">
                    <a:lnT w="12700" cap="flat" cmpd="sng" algn="ctr">
                      <a:solidFill>
                        <a:srgbClr val="0099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9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2015102178"/>
                  </a:ext>
                </a:extLst>
              </a:tr>
              <a:tr h="208026"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1" u="none" strike="noStrike" dirty="0">
                          <a:solidFill>
                            <a:schemeClr val="bg1"/>
                          </a:solidFill>
                          <a:effectLst/>
                        </a:rPr>
                        <a:t>MA</a:t>
                      </a:r>
                      <a:endParaRPr lang="pt-BR" sz="1200" b="1" i="0" u="none" strike="noStrike" dirty="0">
                        <a:solidFill>
                          <a:schemeClr val="bg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70" marR="7770" marT="7770" marB="0" anchor="b">
                    <a:solidFill>
                      <a:srgbClr val="0099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1" u="none" strike="noStrike" dirty="0">
                          <a:solidFill>
                            <a:srgbClr val="C00000"/>
                          </a:solidFill>
                          <a:effectLst/>
                        </a:rPr>
                        <a:t>8,1</a:t>
                      </a:r>
                      <a:endParaRPr lang="pt-BR" sz="1200" b="1" i="0" u="none" strike="noStrike" dirty="0">
                        <a:solidFill>
                          <a:srgbClr val="C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70" marR="7770" marT="7770" marB="0" anchor="b">
                    <a:lnT w="12700" cap="flat" cmpd="sng" algn="ctr">
                      <a:solidFill>
                        <a:srgbClr val="0099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9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1" u="none" strike="noStrike" dirty="0">
                          <a:solidFill>
                            <a:schemeClr val="tx1"/>
                          </a:solidFill>
                          <a:effectLst/>
                        </a:rPr>
                        <a:t>8,3</a:t>
                      </a:r>
                      <a:endParaRPr lang="pt-BR" sz="1200" b="1" i="0" u="none" strike="noStrike" dirty="0">
                        <a:solidFill>
                          <a:schemeClr val="tx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70" marR="7770" marT="7770" marB="0" anchor="b">
                    <a:lnT w="12700" cap="flat" cmpd="sng" algn="ctr">
                      <a:solidFill>
                        <a:srgbClr val="0099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9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1" u="none" strike="noStrike" dirty="0">
                          <a:solidFill>
                            <a:schemeClr val="accent6">
                              <a:lumMod val="75000"/>
                            </a:schemeClr>
                          </a:solidFill>
                          <a:effectLst/>
                        </a:rPr>
                        <a:t>8,5</a:t>
                      </a:r>
                      <a:endParaRPr lang="pt-BR" sz="1200" b="1" i="0" u="none" strike="noStrike" dirty="0">
                        <a:solidFill>
                          <a:schemeClr val="accent6">
                            <a:lumMod val="75000"/>
                          </a:schemeClr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70" marR="7770" marT="7770" marB="0" anchor="b">
                    <a:lnT w="12700" cap="flat" cmpd="sng" algn="ctr">
                      <a:solidFill>
                        <a:srgbClr val="0099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9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3958146433"/>
                  </a:ext>
                </a:extLst>
              </a:tr>
              <a:tr h="208026"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1" u="none" strike="noStrike" dirty="0">
                          <a:solidFill>
                            <a:schemeClr val="bg1"/>
                          </a:solidFill>
                          <a:effectLst/>
                        </a:rPr>
                        <a:t>BA</a:t>
                      </a:r>
                      <a:endParaRPr lang="pt-BR" sz="1200" b="1" i="0" u="none" strike="noStrike" dirty="0">
                        <a:solidFill>
                          <a:schemeClr val="bg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70" marR="7770" marT="7770" marB="0" anchor="b">
                    <a:solidFill>
                      <a:srgbClr val="0099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1" u="none" strike="noStrike" dirty="0">
                          <a:solidFill>
                            <a:srgbClr val="C00000"/>
                          </a:solidFill>
                          <a:effectLst/>
                        </a:rPr>
                        <a:t>8,1</a:t>
                      </a:r>
                      <a:endParaRPr lang="pt-BR" sz="1200" b="1" i="0" u="none" strike="noStrike" dirty="0">
                        <a:solidFill>
                          <a:srgbClr val="C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70" marR="7770" marT="7770" marB="0" anchor="b">
                    <a:lnT w="12700" cap="flat" cmpd="sng" algn="ctr">
                      <a:solidFill>
                        <a:srgbClr val="0099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9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1" u="none" strike="noStrike" dirty="0">
                          <a:solidFill>
                            <a:schemeClr val="accent6">
                              <a:lumMod val="75000"/>
                            </a:schemeClr>
                          </a:solidFill>
                          <a:effectLst/>
                        </a:rPr>
                        <a:t>8,3</a:t>
                      </a:r>
                      <a:endParaRPr lang="pt-BR" sz="1200" b="1" i="0" u="none" strike="noStrike" dirty="0">
                        <a:solidFill>
                          <a:schemeClr val="accent6">
                            <a:lumMod val="75000"/>
                          </a:schemeClr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70" marR="7770" marT="7770" marB="0" anchor="b">
                    <a:lnT w="12700" cap="flat" cmpd="sng" algn="ctr">
                      <a:solidFill>
                        <a:srgbClr val="0099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9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1" u="none" strike="noStrike" dirty="0">
                          <a:solidFill>
                            <a:schemeClr val="tx1"/>
                          </a:solidFill>
                          <a:effectLst/>
                        </a:rPr>
                        <a:t>8,2</a:t>
                      </a:r>
                      <a:endParaRPr lang="pt-BR" sz="1200" b="1" i="0" u="none" strike="noStrike" dirty="0">
                        <a:solidFill>
                          <a:schemeClr val="tx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70" marR="7770" marT="7770" marB="0" anchor="b">
                    <a:lnT w="12700" cap="flat" cmpd="sng" algn="ctr">
                      <a:solidFill>
                        <a:srgbClr val="0099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9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785384327"/>
                  </a:ext>
                </a:extLst>
              </a:tr>
              <a:tr h="208026"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1" u="none" strike="noStrike" dirty="0">
                          <a:effectLst/>
                        </a:rPr>
                        <a:t>PA</a:t>
                      </a:r>
                      <a:endParaRPr lang="pt-BR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70" marR="7770" marT="7770" marB="0" anchor="b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1" u="none" strike="noStrike" dirty="0">
                          <a:solidFill>
                            <a:srgbClr val="C00000"/>
                          </a:solidFill>
                          <a:effectLst/>
                        </a:rPr>
                        <a:t>8,0</a:t>
                      </a:r>
                      <a:endParaRPr lang="pt-BR" sz="1200" b="1" i="0" u="none" strike="noStrike" dirty="0">
                        <a:solidFill>
                          <a:srgbClr val="C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70" marR="7770" marT="7770" marB="0" anchor="b">
                    <a:lnT w="12700" cap="flat" cmpd="sng" algn="ctr">
                      <a:solidFill>
                        <a:srgbClr val="0099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1" u="none" strike="noStrike" dirty="0">
                          <a:solidFill>
                            <a:schemeClr val="tx1"/>
                          </a:solidFill>
                          <a:effectLst/>
                        </a:rPr>
                        <a:t>8,2</a:t>
                      </a:r>
                      <a:endParaRPr lang="pt-BR" sz="1200" b="1" i="0" u="none" strike="noStrike" dirty="0">
                        <a:solidFill>
                          <a:schemeClr val="tx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70" marR="7770" marT="7770" marB="0" anchor="b">
                    <a:lnT w="12700" cap="flat" cmpd="sng" algn="ctr">
                      <a:solidFill>
                        <a:srgbClr val="0099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1" u="none" strike="noStrike" dirty="0">
                          <a:solidFill>
                            <a:schemeClr val="accent6">
                              <a:lumMod val="75000"/>
                            </a:schemeClr>
                          </a:solidFill>
                          <a:effectLst/>
                        </a:rPr>
                        <a:t>8,6</a:t>
                      </a:r>
                      <a:endParaRPr lang="pt-BR" sz="1200" b="1" i="0" u="none" strike="noStrike" dirty="0">
                        <a:solidFill>
                          <a:schemeClr val="accent6">
                            <a:lumMod val="75000"/>
                          </a:schemeClr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70" marR="7770" marT="7770" marB="0" anchor="b">
                    <a:lnT w="12700" cap="flat" cmpd="sng" algn="ctr">
                      <a:solidFill>
                        <a:srgbClr val="0099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2700580812"/>
                  </a:ext>
                </a:extLst>
              </a:tr>
              <a:tr h="208026"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1" u="none" strike="noStrike" dirty="0">
                          <a:effectLst/>
                        </a:rPr>
                        <a:t>AP</a:t>
                      </a:r>
                      <a:endParaRPr lang="pt-BR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70" marR="7770" marT="7770" marB="0" anchor="b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1" u="none" strike="noStrike" dirty="0">
                          <a:solidFill>
                            <a:schemeClr val="tx1"/>
                          </a:solidFill>
                          <a:effectLst/>
                        </a:rPr>
                        <a:t>8,2</a:t>
                      </a:r>
                      <a:endParaRPr lang="pt-BR" sz="1200" b="1" i="0" u="none" strike="noStrike" dirty="0">
                        <a:solidFill>
                          <a:schemeClr val="tx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70" marR="7770" marT="7770" marB="0" anchor="b">
                    <a:lnT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1" u="none" strike="noStrike" dirty="0">
                          <a:solidFill>
                            <a:srgbClr val="C00000"/>
                          </a:solidFill>
                          <a:effectLst/>
                        </a:rPr>
                        <a:t>8,1</a:t>
                      </a:r>
                      <a:endParaRPr lang="pt-BR" sz="1200" b="1" i="0" u="none" strike="noStrike" dirty="0">
                        <a:solidFill>
                          <a:srgbClr val="C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70" marR="7770" marT="7770" marB="0" anchor="b">
                    <a:lnT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1" u="none" strike="noStrike" dirty="0">
                          <a:solidFill>
                            <a:schemeClr val="accent6">
                              <a:lumMod val="75000"/>
                            </a:schemeClr>
                          </a:solidFill>
                          <a:effectLst/>
                        </a:rPr>
                        <a:t>8,6</a:t>
                      </a:r>
                      <a:endParaRPr lang="pt-BR" sz="1200" b="1" i="0" u="none" strike="noStrike" dirty="0">
                        <a:solidFill>
                          <a:schemeClr val="accent6">
                            <a:lumMod val="75000"/>
                          </a:schemeClr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70" marR="7770" marT="7770" marB="0" anchor="b">
                    <a:lnT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823764953"/>
                  </a:ext>
                </a:extLst>
              </a:tr>
              <a:tr h="208026"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1" u="none" strike="noStrike" dirty="0">
                          <a:effectLst/>
                        </a:rPr>
                        <a:t>TO</a:t>
                      </a:r>
                      <a:endParaRPr lang="pt-BR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70" marR="7770" marT="7770" marB="0" anchor="b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1" u="none" strike="noStrike" dirty="0">
                          <a:solidFill>
                            <a:schemeClr val="tx1"/>
                          </a:solidFill>
                          <a:effectLst/>
                        </a:rPr>
                        <a:t>8,3</a:t>
                      </a:r>
                      <a:endParaRPr lang="pt-BR" sz="1200" b="1" i="0" u="none" strike="noStrike" dirty="0">
                        <a:solidFill>
                          <a:schemeClr val="tx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70" marR="7770" marT="7770" marB="0" anchor="b">
                    <a:lnT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1" u="none" strike="noStrike" dirty="0">
                          <a:solidFill>
                            <a:srgbClr val="C00000"/>
                          </a:solidFill>
                          <a:effectLst/>
                        </a:rPr>
                        <a:t>8,0</a:t>
                      </a:r>
                      <a:endParaRPr lang="pt-BR" sz="1200" b="1" i="0" u="none" strike="noStrike" dirty="0">
                        <a:solidFill>
                          <a:srgbClr val="C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70" marR="7770" marT="7770" marB="0" anchor="b">
                    <a:lnT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1" u="none" strike="noStrike" dirty="0">
                          <a:solidFill>
                            <a:schemeClr val="accent6">
                              <a:lumMod val="75000"/>
                            </a:schemeClr>
                          </a:solidFill>
                          <a:effectLst/>
                        </a:rPr>
                        <a:t>8,5</a:t>
                      </a:r>
                      <a:endParaRPr lang="pt-BR" sz="1200" b="1" i="0" u="none" strike="noStrike" dirty="0">
                        <a:solidFill>
                          <a:schemeClr val="accent6">
                            <a:lumMod val="75000"/>
                          </a:schemeClr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70" marR="7770" marT="7770" marB="0" anchor="b">
                    <a:lnT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3134635628"/>
                  </a:ext>
                </a:extLst>
              </a:tr>
              <a:tr h="208026"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1" u="none" strike="noStrike" dirty="0">
                          <a:effectLst/>
                        </a:rPr>
                        <a:t>AM</a:t>
                      </a:r>
                      <a:endParaRPr lang="pt-BR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70" marR="7770" marT="7770" marB="0" anchor="b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1" u="none" strike="noStrike" dirty="0">
                          <a:solidFill>
                            <a:srgbClr val="C00000"/>
                          </a:solidFill>
                          <a:effectLst/>
                        </a:rPr>
                        <a:t>8,1</a:t>
                      </a:r>
                      <a:endParaRPr lang="pt-BR" sz="1200" b="1" i="0" u="none" strike="noStrike" dirty="0">
                        <a:solidFill>
                          <a:srgbClr val="C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70" marR="7770" marT="7770" marB="0" anchor="b">
                    <a:lnT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1" u="none" strike="noStrike" dirty="0">
                          <a:solidFill>
                            <a:schemeClr val="tx1"/>
                          </a:solidFill>
                          <a:effectLst/>
                        </a:rPr>
                        <a:t>8,3</a:t>
                      </a:r>
                      <a:endParaRPr lang="pt-BR" sz="1200" b="1" i="0" u="none" strike="noStrike" dirty="0">
                        <a:solidFill>
                          <a:schemeClr val="tx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70" marR="7770" marT="7770" marB="0" anchor="b">
                    <a:lnT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1" u="none" strike="noStrike" dirty="0">
                          <a:solidFill>
                            <a:schemeClr val="accent6">
                              <a:lumMod val="75000"/>
                            </a:schemeClr>
                          </a:solidFill>
                          <a:effectLst/>
                        </a:rPr>
                        <a:t>8,4</a:t>
                      </a:r>
                      <a:endParaRPr lang="pt-BR" sz="1200" b="1" i="0" u="none" strike="noStrike" dirty="0">
                        <a:solidFill>
                          <a:schemeClr val="accent6">
                            <a:lumMod val="75000"/>
                          </a:schemeClr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70" marR="7770" marT="7770" marB="0" anchor="b">
                    <a:lnT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2359238821"/>
                  </a:ext>
                </a:extLst>
              </a:tr>
              <a:tr h="208026"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1" u="none" strike="noStrike" dirty="0">
                          <a:effectLst/>
                        </a:rPr>
                        <a:t>RR</a:t>
                      </a:r>
                      <a:endParaRPr lang="pt-BR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70" marR="7770" marT="7770" marB="0" anchor="b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1" u="none" strike="noStrike" dirty="0">
                          <a:solidFill>
                            <a:schemeClr val="tx1"/>
                          </a:solidFill>
                          <a:effectLst/>
                        </a:rPr>
                        <a:t>8,3</a:t>
                      </a:r>
                      <a:endParaRPr lang="pt-BR" sz="1200" b="1" i="0" u="none" strike="noStrike" dirty="0">
                        <a:solidFill>
                          <a:schemeClr val="tx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70" marR="7770" marT="7770" marB="0" anchor="b">
                    <a:lnT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1" u="none" strike="noStrike" dirty="0">
                          <a:solidFill>
                            <a:srgbClr val="C00000"/>
                          </a:solidFill>
                          <a:effectLst/>
                        </a:rPr>
                        <a:t>8,1</a:t>
                      </a:r>
                      <a:endParaRPr lang="pt-BR" sz="1200" b="1" i="0" u="none" strike="noStrike" dirty="0">
                        <a:solidFill>
                          <a:srgbClr val="C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70" marR="7770" marT="7770" marB="0" anchor="b">
                    <a:lnT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1" u="none" strike="noStrike" dirty="0">
                          <a:solidFill>
                            <a:schemeClr val="accent6">
                              <a:lumMod val="75000"/>
                            </a:schemeClr>
                          </a:solidFill>
                          <a:effectLst/>
                        </a:rPr>
                        <a:t>8,4</a:t>
                      </a:r>
                      <a:endParaRPr lang="pt-BR" sz="1200" b="1" i="0" u="none" strike="noStrike" dirty="0">
                        <a:solidFill>
                          <a:schemeClr val="accent6">
                            <a:lumMod val="75000"/>
                          </a:schemeClr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70" marR="7770" marT="7770" marB="0" anchor="b">
                    <a:lnT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723673515"/>
                  </a:ext>
                </a:extLst>
              </a:tr>
              <a:tr h="208026"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1" u="none" strike="noStrike" dirty="0">
                          <a:effectLst/>
                        </a:rPr>
                        <a:t>AC</a:t>
                      </a:r>
                      <a:endParaRPr lang="pt-BR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70" marR="7770" marT="7770" marB="0" anchor="b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1" u="none" strike="noStrike" dirty="0">
                          <a:solidFill>
                            <a:srgbClr val="C00000"/>
                          </a:solidFill>
                          <a:effectLst/>
                        </a:rPr>
                        <a:t>7,8</a:t>
                      </a:r>
                      <a:endParaRPr lang="pt-BR" sz="1200" b="1" i="0" u="none" strike="noStrike" dirty="0">
                        <a:solidFill>
                          <a:srgbClr val="C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70" marR="7770" marT="7770" marB="0" anchor="b">
                    <a:lnT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1" u="none" strike="noStrike" dirty="0">
                          <a:solidFill>
                            <a:schemeClr val="accent6">
                              <a:lumMod val="75000"/>
                            </a:schemeClr>
                          </a:solidFill>
                          <a:effectLst/>
                        </a:rPr>
                        <a:t>8,7</a:t>
                      </a:r>
                      <a:endParaRPr lang="pt-BR" sz="1200" b="1" i="0" u="none" strike="noStrike" dirty="0">
                        <a:solidFill>
                          <a:schemeClr val="accent6">
                            <a:lumMod val="75000"/>
                          </a:schemeClr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70" marR="7770" marT="7770" marB="0" anchor="b">
                    <a:lnT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1" u="none" strike="noStrike" dirty="0">
                          <a:solidFill>
                            <a:schemeClr val="tx1"/>
                          </a:solidFill>
                          <a:effectLst/>
                        </a:rPr>
                        <a:t>8,3</a:t>
                      </a:r>
                      <a:endParaRPr lang="pt-BR" sz="1200" b="1" i="0" u="none" strike="noStrike" dirty="0">
                        <a:solidFill>
                          <a:schemeClr val="tx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70" marR="7770" marT="7770" marB="0" anchor="b">
                    <a:lnT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75946329"/>
                  </a:ext>
                </a:extLst>
              </a:tr>
              <a:tr h="208026"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1" u="none" strike="noStrike" dirty="0">
                          <a:effectLst/>
                        </a:rPr>
                        <a:t>RO</a:t>
                      </a:r>
                      <a:endParaRPr lang="pt-BR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70" marR="7770" marT="7770" marB="0" anchor="b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1" u="none" strike="noStrike" dirty="0">
                          <a:solidFill>
                            <a:srgbClr val="C00000"/>
                          </a:solidFill>
                          <a:effectLst/>
                        </a:rPr>
                        <a:t>8,0</a:t>
                      </a:r>
                      <a:endParaRPr lang="pt-BR" sz="1200" b="1" i="0" u="none" strike="noStrike" dirty="0">
                        <a:solidFill>
                          <a:srgbClr val="C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70" marR="7770" marT="7770" marB="0" anchor="b">
                    <a:lnT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1" u="none" strike="noStrike" dirty="0">
                          <a:solidFill>
                            <a:schemeClr val="tx1"/>
                          </a:solidFill>
                          <a:effectLst/>
                        </a:rPr>
                        <a:t>8,1</a:t>
                      </a:r>
                      <a:endParaRPr lang="pt-BR" sz="1200" b="1" i="0" u="none" strike="noStrike" dirty="0">
                        <a:solidFill>
                          <a:schemeClr val="tx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70" marR="7770" marT="7770" marB="0" anchor="b">
                    <a:lnT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1" u="none" strike="noStrike" dirty="0">
                          <a:solidFill>
                            <a:schemeClr val="accent6">
                              <a:lumMod val="75000"/>
                            </a:schemeClr>
                          </a:solidFill>
                          <a:effectLst/>
                        </a:rPr>
                        <a:t>8,2</a:t>
                      </a:r>
                      <a:endParaRPr lang="pt-BR" sz="1200" b="1" i="0" u="none" strike="noStrike" dirty="0">
                        <a:solidFill>
                          <a:schemeClr val="accent6">
                            <a:lumMod val="75000"/>
                          </a:schemeClr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70" marR="7770" marT="7770" marB="0" anchor="b">
                    <a:lnT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2397197946"/>
                  </a:ext>
                </a:extLst>
              </a:tr>
            </a:tbl>
          </a:graphicData>
        </a:graphic>
      </p:graphicFrame>
      <p:sp>
        <p:nvSpPr>
          <p:cNvPr id="90" name="Espaço Reservado para Conteúdo 2"/>
          <p:cNvSpPr txBox="1">
            <a:spLocks/>
          </p:cNvSpPr>
          <p:nvPr/>
        </p:nvSpPr>
        <p:spPr>
          <a:xfrm>
            <a:off x="919165" y="1529520"/>
            <a:ext cx="5677329" cy="655200"/>
          </a:xfrm>
          <a:prstGeom prst="rect">
            <a:avLst/>
          </a:prstGeom>
        </p:spPr>
        <p:txBody>
          <a:bodyPr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Clr>
                <a:schemeClr val="bg2">
                  <a:lumMod val="90000"/>
                </a:schemeClr>
              </a:buClr>
            </a:pPr>
            <a:r>
              <a:rPr lang="pt-BR" sz="1600" dirty="0">
                <a:solidFill>
                  <a:schemeClr val="accent5">
                    <a:lumMod val="50000"/>
                  </a:schemeClr>
                </a:solidFill>
              </a:rPr>
              <a:t>em praticamente todos os estados (23 dos 27) as avaliações da imagem do Sebrae cresceram com relação aos anos anteriores</a:t>
            </a:r>
          </a:p>
        </p:txBody>
      </p:sp>
      <p:sp>
        <p:nvSpPr>
          <p:cNvPr id="88" name="Espaço Reservado para Conteúdo 2"/>
          <p:cNvSpPr txBox="1">
            <a:spLocks/>
          </p:cNvSpPr>
          <p:nvPr/>
        </p:nvSpPr>
        <p:spPr>
          <a:xfrm>
            <a:off x="918033" y="2271952"/>
            <a:ext cx="5677329" cy="892716"/>
          </a:xfrm>
          <a:prstGeom prst="rect">
            <a:avLst/>
          </a:prstGeom>
        </p:spPr>
        <p:txBody>
          <a:bodyPr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Clr>
                <a:schemeClr val="bg2">
                  <a:lumMod val="90000"/>
                </a:schemeClr>
              </a:buClr>
            </a:pPr>
            <a:r>
              <a:rPr lang="pt-BR" sz="1600" dirty="0">
                <a:solidFill>
                  <a:schemeClr val="accent5">
                    <a:lumMod val="50000"/>
                  </a:schemeClr>
                </a:solidFill>
              </a:rPr>
              <a:t>em três unidades (SC, DF e BA) onde ocorreu uma ‘diminuição’ dessa avaliação da imagem do Sebrae, a mesma se restringiu a 0,1, portanto dentro da margem de erro</a:t>
            </a:r>
          </a:p>
        </p:txBody>
      </p:sp>
      <p:sp>
        <p:nvSpPr>
          <p:cNvPr id="89" name="Espaço Reservado para Conteúdo 2"/>
          <p:cNvSpPr txBox="1">
            <a:spLocks/>
          </p:cNvSpPr>
          <p:nvPr/>
        </p:nvSpPr>
        <p:spPr>
          <a:xfrm>
            <a:off x="857253" y="4762066"/>
            <a:ext cx="3585793" cy="1602869"/>
          </a:xfrm>
          <a:prstGeom prst="rect">
            <a:avLst/>
          </a:prstGeom>
        </p:spPr>
        <p:txBody>
          <a:bodyPr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Clr>
                <a:schemeClr val="bg2">
                  <a:lumMod val="90000"/>
                </a:schemeClr>
              </a:buClr>
            </a:pPr>
            <a:r>
              <a:rPr lang="pt-BR" sz="1600" dirty="0">
                <a:solidFill>
                  <a:schemeClr val="accent5">
                    <a:lumMod val="50000"/>
                  </a:schemeClr>
                </a:solidFill>
              </a:rPr>
              <a:t>apenas no Sebrae AC a diminuição com relação ao resultado de 2015 correspondeu a 5%, mas ainda assim com uma nota muito boa (8,3), e ainda à frente das avaliações de outras 6 unidades  </a:t>
            </a:r>
          </a:p>
        </p:txBody>
      </p:sp>
      <p:sp>
        <p:nvSpPr>
          <p:cNvPr id="117" name="Triângulo isósceles 116"/>
          <p:cNvSpPr/>
          <p:nvPr/>
        </p:nvSpPr>
        <p:spPr>
          <a:xfrm rot="10800000">
            <a:off x="10660475" y="5896120"/>
            <a:ext cx="141748" cy="122196"/>
          </a:xfrm>
          <a:prstGeom prst="triangle">
            <a:avLst/>
          </a:prstGeom>
          <a:solidFill>
            <a:srgbClr val="C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>
              <a:solidFill>
                <a:srgbClr val="C00000"/>
              </a:solidFill>
            </a:endParaRPr>
          </a:p>
        </p:txBody>
      </p:sp>
      <p:grpSp>
        <p:nvGrpSpPr>
          <p:cNvPr id="10" name="Grupo 9"/>
          <p:cNvGrpSpPr/>
          <p:nvPr/>
        </p:nvGrpSpPr>
        <p:grpSpPr>
          <a:xfrm>
            <a:off x="10661000" y="686781"/>
            <a:ext cx="160323" cy="5523830"/>
            <a:chOff x="8073390" y="686781"/>
            <a:chExt cx="160323" cy="5523830"/>
          </a:xfrm>
        </p:grpSpPr>
        <p:sp>
          <p:nvSpPr>
            <p:cNvPr id="2" name="Triângulo isósceles 1"/>
            <p:cNvSpPr/>
            <p:nvPr/>
          </p:nvSpPr>
          <p:spPr>
            <a:xfrm>
              <a:off x="8091965" y="686781"/>
              <a:ext cx="141748" cy="122196"/>
            </a:xfrm>
            <a:prstGeom prst="triangle">
              <a:avLst/>
            </a:prstGeom>
            <a:solidFill>
              <a:srgbClr val="92D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92" name="Triângulo isósceles 91"/>
            <p:cNvSpPr/>
            <p:nvPr/>
          </p:nvSpPr>
          <p:spPr>
            <a:xfrm>
              <a:off x="8091222" y="1102291"/>
              <a:ext cx="141748" cy="122196"/>
            </a:xfrm>
            <a:prstGeom prst="triangle">
              <a:avLst/>
            </a:prstGeom>
            <a:solidFill>
              <a:srgbClr val="92D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93" name="Triângulo isósceles 92"/>
            <p:cNvSpPr/>
            <p:nvPr/>
          </p:nvSpPr>
          <p:spPr>
            <a:xfrm>
              <a:off x="8090479" y="1310046"/>
              <a:ext cx="141748" cy="122196"/>
            </a:xfrm>
            <a:prstGeom prst="triangle">
              <a:avLst/>
            </a:prstGeom>
            <a:solidFill>
              <a:srgbClr val="92D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96" name="Triângulo isósceles 95"/>
            <p:cNvSpPr/>
            <p:nvPr/>
          </p:nvSpPr>
          <p:spPr>
            <a:xfrm>
              <a:off x="8089736" y="1517801"/>
              <a:ext cx="141748" cy="122196"/>
            </a:xfrm>
            <a:prstGeom prst="triangle">
              <a:avLst/>
            </a:prstGeom>
            <a:solidFill>
              <a:srgbClr val="92D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97" name="Triângulo isósceles 96"/>
            <p:cNvSpPr/>
            <p:nvPr/>
          </p:nvSpPr>
          <p:spPr>
            <a:xfrm>
              <a:off x="8088993" y="1725556"/>
              <a:ext cx="141748" cy="122196"/>
            </a:xfrm>
            <a:prstGeom prst="triangle">
              <a:avLst/>
            </a:prstGeom>
            <a:solidFill>
              <a:srgbClr val="92D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98" name="Triângulo isósceles 97"/>
            <p:cNvSpPr/>
            <p:nvPr/>
          </p:nvSpPr>
          <p:spPr>
            <a:xfrm>
              <a:off x="8088250" y="1933311"/>
              <a:ext cx="141748" cy="122196"/>
            </a:xfrm>
            <a:prstGeom prst="triangle">
              <a:avLst/>
            </a:prstGeom>
            <a:solidFill>
              <a:srgbClr val="92D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99" name="Triângulo isósceles 98"/>
            <p:cNvSpPr/>
            <p:nvPr/>
          </p:nvSpPr>
          <p:spPr>
            <a:xfrm>
              <a:off x="8087507" y="2141066"/>
              <a:ext cx="141748" cy="122196"/>
            </a:xfrm>
            <a:prstGeom prst="triangle">
              <a:avLst/>
            </a:prstGeom>
            <a:solidFill>
              <a:srgbClr val="92D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0" name="Triângulo isósceles 99"/>
            <p:cNvSpPr/>
            <p:nvPr/>
          </p:nvSpPr>
          <p:spPr>
            <a:xfrm>
              <a:off x="8086764" y="2348821"/>
              <a:ext cx="141748" cy="122196"/>
            </a:xfrm>
            <a:prstGeom prst="triangle">
              <a:avLst/>
            </a:prstGeom>
            <a:solidFill>
              <a:srgbClr val="92D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2" name="Triângulo isósceles 101"/>
            <p:cNvSpPr/>
            <p:nvPr/>
          </p:nvSpPr>
          <p:spPr>
            <a:xfrm>
              <a:off x="8085278" y="2764331"/>
              <a:ext cx="141748" cy="122196"/>
            </a:xfrm>
            <a:prstGeom prst="triangle">
              <a:avLst/>
            </a:prstGeom>
            <a:solidFill>
              <a:srgbClr val="92D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3" name="Triângulo isósceles 102"/>
            <p:cNvSpPr/>
            <p:nvPr/>
          </p:nvSpPr>
          <p:spPr>
            <a:xfrm>
              <a:off x="8084535" y="2972086"/>
              <a:ext cx="141748" cy="122196"/>
            </a:xfrm>
            <a:prstGeom prst="triangle">
              <a:avLst/>
            </a:prstGeom>
            <a:solidFill>
              <a:srgbClr val="92D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4" name="Triângulo isósceles 103"/>
            <p:cNvSpPr/>
            <p:nvPr/>
          </p:nvSpPr>
          <p:spPr>
            <a:xfrm>
              <a:off x="8083792" y="3179841"/>
              <a:ext cx="141748" cy="122196"/>
            </a:xfrm>
            <a:prstGeom prst="triangle">
              <a:avLst/>
            </a:prstGeom>
            <a:solidFill>
              <a:srgbClr val="92D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5" name="Triângulo isósceles 104"/>
            <p:cNvSpPr/>
            <p:nvPr/>
          </p:nvSpPr>
          <p:spPr>
            <a:xfrm>
              <a:off x="8083049" y="3387596"/>
              <a:ext cx="141748" cy="122196"/>
            </a:xfrm>
            <a:prstGeom prst="triangle">
              <a:avLst/>
            </a:prstGeom>
            <a:solidFill>
              <a:srgbClr val="92D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6" name="Triângulo isósceles 105"/>
            <p:cNvSpPr/>
            <p:nvPr/>
          </p:nvSpPr>
          <p:spPr>
            <a:xfrm>
              <a:off x="8082306" y="3595351"/>
              <a:ext cx="141748" cy="122196"/>
            </a:xfrm>
            <a:prstGeom prst="triangle">
              <a:avLst/>
            </a:prstGeom>
            <a:solidFill>
              <a:srgbClr val="92D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7" name="Triângulo isósceles 106"/>
            <p:cNvSpPr/>
            <p:nvPr/>
          </p:nvSpPr>
          <p:spPr>
            <a:xfrm>
              <a:off x="8081563" y="3803106"/>
              <a:ext cx="141748" cy="122196"/>
            </a:xfrm>
            <a:prstGeom prst="triangle">
              <a:avLst/>
            </a:prstGeom>
            <a:solidFill>
              <a:srgbClr val="92D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8" name="Triângulo isósceles 107"/>
            <p:cNvSpPr/>
            <p:nvPr/>
          </p:nvSpPr>
          <p:spPr>
            <a:xfrm>
              <a:off x="8080820" y="4010861"/>
              <a:ext cx="141748" cy="122196"/>
            </a:xfrm>
            <a:prstGeom prst="triangle">
              <a:avLst/>
            </a:prstGeom>
            <a:solidFill>
              <a:srgbClr val="92D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9" name="Triângulo isósceles 108"/>
            <p:cNvSpPr/>
            <p:nvPr/>
          </p:nvSpPr>
          <p:spPr>
            <a:xfrm>
              <a:off x="8080077" y="4218616"/>
              <a:ext cx="141748" cy="122196"/>
            </a:xfrm>
            <a:prstGeom prst="triangle">
              <a:avLst/>
            </a:prstGeom>
            <a:solidFill>
              <a:srgbClr val="92D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10" name="Triângulo isósceles 109"/>
            <p:cNvSpPr/>
            <p:nvPr/>
          </p:nvSpPr>
          <p:spPr>
            <a:xfrm>
              <a:off x="8079334" y="4426371"/>
              <a:ext cx="141748" cy="122196"/>
            </a:xfrm>
            <a:prstGeom prst="triangle">
              <a:avLst/>
            </a:prstGeom>
            <a:solidFill>
              <a:srgbClr val="92D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12" name="Triângulo isósceles 111"/>
            <p:cNvSpPr/>
            <p:nvPr/>
          </p:nvSpPr>
          <p:spPr>
            <a:xfrm>
              <a:off x="8077848" y="4841881"/>
              <a:ext cx="141748" cy="122196"/>
            </a:xfrm>
            <a:prstGeom prst="triangle">
              <a:avLst/>
            </a:prstGeom>
            <a:solidFill>
              <a:srgbClr val="92D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13" name="Triângulo isósceles 112"/>
            <p:cNvSpPr/>
            <p:nvPr/>
          </p:nvSpPr>
          <p:spPr>
            <a:xfrm>
              <a:off x="8077105" y="5049636"/>
              <a:ext cx="141748" cy="122196"/>
            </a:xfrm>
            <a:prstGeom prst="triangle">
              <a:avLst/>
            </a:prstGeom>
            <a:solidFill>
              <a:srgbClr val="92D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14" name="Triângulo isósceles 113"/>
            <p:cNvSpPr/>
            <p:nvPr/>
          </p:nvSpPr>
          <p:spPr>
            <a:xfrm>
              <a:off x="8076362" y="5257391"/>
              <a:ext cx="141748" cy="122196"/>
            </a:xfrm>
            <a:prstGeom prst="triangle">
              <a:avLst/>
            </a:prstGeom>
            <a:solidFill>
              <a:srgbClr val="92D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15" name="Triângulo isósceles 114"/>
            <p:cNvSpPr/>
            <p:nvPr/>
          </p:nvSpPr>
          <p:spPr>
            <a:xfrm>
              <a:off x="8075619" y="5465146"/>
              <a:ext cx="141748" cy="122196"/>
            </a:xfrm>
            <a:prstGeom prst="triangle">
              <a:avLst/>
            </a:prstGeom>
            <a:solidFill>
              <a:srgbClr val="92D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16" name="Triângulo isósceles 115"/>
            <p:cNvSpPr/>
            <p:nvPr/>
          </p:nvSpPr>
          <p:spPr>
            <a:xfrm>
              <a:off x="8074876" y="5672901"/>
              <a:ext cx="141748" cy="122196"/>
            </a:xfrm>
            <a:prstGeom prst="triangle">
              <a:avLst/>
            </a:prstGeom>
            <a:solidFill>
              <a:srgbClr val="92D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18" name="Triângulo isósceles 117"/>
            <p:cNvSpPr/>
            <p:nvPr/>
          </p:nvSpPr>
          <p:spPr>
            <a:xfrm>
              <a:off x="8073390" y="6088415"/>
              <a:ext cx="141748" cy="122196"/>
            </a:xfrm>
            <a:prstGeom prst="triangle">
              <a:avLst/>
            </a:prstGeom>
            <a:solidFill>
              <a:srgbClr val="92D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aphicFrame>
        <p:nvGraphicFramePr>
          <p:cNvPr id="119" name="Tabela 11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597589637"/>
              </p:ext>
            </p:extLst>
          </p:nvPr>
        </p:nvGraphicFramePr>
        <p:xfrm>
          <a:off x="1249692" y="3353931"/>
          <a:ext cx="2280907" cy="119572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700605">
                  <a:extLst>
                    <a:ext uri="{9D8B030D-6E8A-4147-A177-3AD203B41FA5}">
                      <a16:colId xmlns:a16="http://schemas.microsoft.com/office/drawing/2014/main" xmlns="" val="4093487890"/>
                    </a:ext>
                  </a:extLst>
                </a:gridCol>
                <a:gridCol w="790151">
                  <a:extLst>
                    <a:ext uri="{9D8B030D-6E8A-4147-A177-3AD203B41FA5}">
                      <a16:colId xmlns:a16="http://schemas.microsoft.com/office/drawing/2014/main" xmlns="" val="2297312608"/>
                    </a:ext>
                  </a:extLst>
                </a:gridCol>
                <a:gridCol w="790151">
                  <a:extLst>
                    <a:ext uri="{9D8B030D-6E8A-4147-A177-3AD203B41FA5}">
                      <a16:colId xmlns:a16="http://schemas.microsoft.com/office/drawing/2014/main" xmlns="" val="1457551559"/>
                    </a:ext>
                  </a:extLst>
                </a:gridCol>
              </a:tblGrid>
              <a:tr h="298930">
                <a:tc>
                  <a:txBody>
                    <a:bodyPr/>
                    <a:lstStyle/>
                    <a:p>
                      <a:pPr algn="ctr" fontAlgn="b"/>
                      <a:endParaRPr lang="pt-BR" sz="1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70" marR="7770" marT="777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1" u="none" strike="noStrike" dirty="0">
                          <a:solidFill>
                            <a:schemeClr val="accent4">
                              <a:lumMod val="75000"/>
                            </a:schemeClr>
                          </a:solidFill>
                          <a:effectLst/>
                        </a:rPr>
                        <a:t>2015</a:t>
                      </a:r>
                      <a:endParaRPr lang="pt-BR" sz="1800" b="1" i="0" u="none" strike="noStrike" dirty="0">
                        <a:solidFill>
                          <a:schemeClr val="accent4">
                            <a:lumMod val="75000"/>
                          </a:schemeClr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70" marR="7770" marT="777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1" u="none" strike="noStrike" dirty="0">
                          <a:solidFill>
                            <a:schemeClr val="accent4">
                              <a:lumMod val="75000"/>
                            </a:schemeClr>
                          </a:solidFill>
                          <a:effectLst/>
                        </a:rPr>
                        <a:t>2016</a:t>
                      </a:r>
                      <a:endParaRPr lang="pt-BR" sz="1800" b="1" i="0" u="none" strike="noStrike" dirty="0">
                        <a:solidFill>
                          <a:schemeClr val="accent4">
                            <a:lumMod val="75000"/>
                          </a:schemeClr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70" marR="7770" marT="7770" marB="0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3613609760"/>
                  </a:ext>
                </a:extLst>
              </a:tr>
              <a:tr h="298930"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1" u="none" strike="noStrike" dirty="0">
                          <a:solidFill>
                            <a:schemeClr val="bg1"/>
                          </a:solidFill>
                          <a:effectLst/>
                        </a:rPr>
                        <a:t>SC</a:t>
                      </a:r>
                      <a:endParaRPr lang="pt-BR" sz="1800" b="1" i="0" u="none" strike="noStrike" dirty="0">
                        <a:solidFill>
                          <a:schemeClr val="bg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70" marR="7770" marT="7770" marB="0" anchor="ctr">
                    <a:solidFill>
                      <a:srgbClr val="0060A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1" u="none" strike="noStrike" dirty="0">
                          <a:solidFill>
                            <a:schemeClr val="accent6">
                              <a:lumMod val="75000"/>
                            </a:schemeClr>
                          </a:solidFill>
                          <a:effectLst/>
                        </a:rPr>
                        <a:t>7,9</a:t>
                      </a:r>
                      <a:endParaRPr lang="pt-BR" sz="1800" b="1" i="0" u="none" strike="noStrike" dirty="0">
                        <a:solidFill>
                          <a:schemeClr val="accent6">
                            <a:lumMod val="75000"/>
                          </a:schemeClr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70" marR="7770" marT="7770" marB="0" anchor="ctr">
                    <a:lnB w="12700" cap="flat" cmpd="sng" algn="ctr">
                      <a:solidFill>
                        <a:srgbClr val="0060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1" u="none" strike="noStrike" dirty="0">
                          <a:solidFill>
                            <a:schemeClr val="tx1"/>
                          </a:solidFill>
                          <a:effectLst/>
                        </a:rPr>
                        <a:t>7,8</a:t>
                      </a:r>
                      <a:endParaRPr lang="pt-BR" sz="1800" b="1" i="0" u="none" strike="noStrike" dirty="0">
                        <a:solidFill>
                          <a:schemeClr val="tx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70" marR="7770" marT="7770" marB="0" anchor="ctr">
                    <a:lnB w="12700" cap="flat" cmpd="sng" algn="ctr">
                      <a:solidFill>
                        <a:srgbClr val="0060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296505871"/>
                  </a:ext>
                </a:extLst>
              </a:tr>
              <a:tr h="298930"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1" u="none" strike="noStrike" dirty="0">
                          <a:solidFill>
                            <a:schemeClr val="bg1"/>
                          </a:solidFill>
                          <a:effectLst/>
                        </a:rPr>
                        <a:t>DF</a:t>
                      </a:r>
                      <a:endParaRPr lang="pt-BR" sz="1800" b="1" i="0" u="none" strike="noStrike" dirty="0">
                        <a:solidFill>
                          <a:schemeClr val="bg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70" marR="7770" marT="7770" marB="0" anchor="ctr">
                    <a:solidFill>
                      <a:srgbClr val="00999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1" u="none" strike="noStrike" dirty="0">
                          <a:solidFill>
                            <a:schemeClr val="accent6">
                              <a:lumMod val="75000"/>
                            </a:schemeClr>
                          </a:solidFill>
                          <a:effectLst/>
                        </a:rPr>
                        <a:t>8,2</a:t>
                      </a:r>
                      <a:endParaRPr lang="pt-BR" sz="1800" b="1" i="0" u="none" strike="noStrike" dirty="0">
                        <a:solidFill>
                          <a:schemeClr val="accent6">
                            <a:lumMod val="75000"/>
                          </a:schemeClr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70" marR="7770" marT="7770" marB="0" anchor="ctr">
                    <a:lnT w="12700" cap="flat" cmpd="sng" algn="ctr">
                      <a:solidFill>
                        <a:srgbClr val="0060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1" u="none" strike="noStrike" dirty="0">
                          <a:solidFill>
                            <a:schemeClr val="tx1"/>
                          </a:solidFill>
                          <a:effectLst/>
                        </a:rPr>
                        <a:t>8,1</a:t>
                      </a:r>
                      <a:endParaRPr lang="pt-BR" sz="1800" b="1" i="0" u="none" strike="noStrike" dirty="0">
                        <a:solidFill>
                          <a:schemeClr val="tx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70" marR="7770" marT="7770" marB="0" anchor="ctr">
                    <a:lnT w="12700" cap="flat" cmpd="sng" algn="ctr">
                      <a:solidFill>
                        <a:srgbClr val="0060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3871697862"/>
                  </a:ext>
                </a:extLst>
              </a:tr>
              <a:tr h="298930"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1" u="none" strike="noStrike" dirty="0">
                          <a:solidFill>
                            <a:schemeClr val="bg1"/>
                          </a:solidFill>
                          <a:effectLst/>
                        </a:rPr>
                        <a:t>BA</a:t>
                      </a:r>
                      <a:endParaRPr lang="pt-BR" sz="1800" b="1" i="0" u="none" strike="noStrike" dirty="0">
                        <a:solidFill>
                          <a:schemeClr val="bg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70" marR="7770" marT="7770" marB="0" anchor="ctr">
                    <a:solidFill>
                      <a:srgbClr val="0099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1" u="none" strike="noStrike" dirty="0">
                          <a:solidFill>
                            <a:schemeClr val="accent6">
                              <a:lumMod val="75000"/>
                            </a:schemeClr>
                          </a:solidFill>
                          <a:effectLst/>
                        </a:rPr>
                        <a:t>8,3</a:t>
                      </a:r>
                      <a:endParaRPr lang="pt-BR" sz="1800" b="1" i="0" u="none" strike="noStrike" dirty="0">
                        <a:solidFill>
                          <a:schemeClr val="accent6">
                            <a:lumMod val="75000"/>
                          </a:schemeClr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70" marR="7770" marT="7770" marB="0" anchor="ctr">
                    <a:lnT w="1270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9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1" u="none" strike="noStrike" dirty="0">
                          <a:solidFill>
                            <a:schemeClr val="tx1"/>
                          </a:solidFill>
                          <a:effectLst/>
                        </a:rPr>
                        <a:t>8,2</a:t>
                      </a:r>
                      <a:endParaRPr lang="pt-BR" sz="1800" b="1" i="0" u="none" strike="noStrike" dirty="0">
                        <a:solidFill>
                          <a:schemeClr val="tx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70" marR="7770" marT="7770" marB="0" anchor="ctr">
                    <a:lnT w="1270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9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785384327"/>
                  </a:ext>
                </a:extLst>
              </a:tr>
            </a:tbl>
          </a:graphicData>
        </a:graphic>
      </p:graphicFrame>
      <p:grpSp>
        <p:nvGrpSpPr>
          <p:cNvPr id="9" name="Grupo 8"/>
          <p:cNvGrpSpPr/>
          <p:nvPr/>
        </p:nvGrpSpPr>
        <p:grpSpPr>
          <a:xfrm>
            <a:off x="3578722" y="939800"/>
            <a:ext cx="4422278" cy="3746500"/>
            <a:chOff x="3578722" y="939800"/>
            <a:chExt cx="4422278" cy="3746500"/>
          </a:xfrm>
        </p:grpSpPr>
        <p:sp>
          <p:nvSpPr>
            <p:cNvPr id="3" name="Forma livre 2"/>
            <p:cNvSpPr/>
            <p:nvPr/>
          </p:nvSpPr>
          <p:spPr>
            <a:xfrm>
              <a:off x="3602166" y="939800"/>
              <a:ext cx="4373434" cy="2863306"/>
            </a:xfrm>
            <a:custGeom>
              <a:avLst/>
              <a:gdLst>
                <a:gd name="connsiteX0" fmla="*/ 4610100 w 4610100"/>
                <a:gd name="connsiteY0" fmla="*/ 0 h 3086100"/>
                <a:gd name="connsiteX1" fmla="*/ 4165600 w 4610100"/>
                <a:gd name="connsiteY1" fmla="*/ 0 h 3086100"/>
                <a:gd name="connsiteX2" fmla="*/ 3467100 w 4610100"/>
                <a:gd name="connsiteY2" fmla="*/ 3086100 h 3086100"/>
                <a:gd name="connsiteX3" fmla="*/ 0 w 4610100"/>
                <a:gd name="connsiteY3" fmla="*/ 3086100 h 3086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10100" h="3086100">
                  <a:moveTo>
                    <a:pt x="4610100" y="0"/>
                  </a:moveTo>
                  <a:lnTo>
                    <a:pt x="4165600" y="0"/>
                  </a:lnTo>
                  <a:lnTo>
                    <a:pt x="3467100" y="3086100"/>
                  </a:lnTo>
                  <a:lnTo>
                    <a:pt x="0" y="3086100"/>
                  </a:lnTo>
                </a:path>
              </a:pathLst>
            </a:custGeom>
            <a:ln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" name="Forma livre 3"/>
            <p:cNvSpPr/>
            <p:nvPr/>
          </p:nvSpPr>
          <p:spPr>
            <a:xfrm>
              <a:off x="3578722" y="2603500"/>
              <a:ext cx="4409578" cy="1529557"/>
            </a:xfrm>
            <a:custGeom>
              <a:avLst/>
              <a:gdLst>
                <a:gd name="connsiteX0" fmla="*/ 0 w 4648200"/>
                <a:gd name="connsiteY0" fmla="*/ 1676400 h 1676400"/>
                <a:gd name="connsiteX1" fmla="*/ 3556000 w 4648200"/>
                <a:gd name="connsiteY1" fmla="*/ 1676400 h 1676400"/>
                <a:gd name="connsiteX2" fmla="*/ 4203700 w 4648200"/>
                <a:gd name="connsiteY2" fmla="*/ 0 h 1676400"/>
                <a:gd name="connsiteX3" fmla="*/ 4648200 w 4648200"/>
                <a:gd name="connsiteY3" fmla="*/ 0 h 1676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48200" h="1676400">
                  <a:moveTo>
                    <a:pt x="0" y="1676400"/>
                  </a:moveTo>
                  <a:lnTo>
                    <a:pt x="3556000" y="1676400"/>
                  </a:lnTo>
                  <a:lnTo>
                    <a:pt x="4203700" y="0"/>
                  </a:lnTo>
                  <a:lnTo>
                    <a:pt x="4648200" y="0"/>
                  </a:lnTo>
                </a:path>
              </a:pathLst>
            </a:custGeom>
            <a:ln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" name="Forma livre 7"/>
            <p:cNvSpPr/>
            <p:nvPr/>
          </p:nvSpPr>
          <p:spPr>
            <a:xfrm>
              <a:off x="3619500" y="4432300"/>
              <a:ext cx="4381500" cy="254000"/>
            </a:xfrm>
            <a:custGeom>
              <a:avLst/>
              <a:gdLst>
                <a:gd name="connsiteX0" fmla="*/ 4381500 w 4381500"/>
                <a:gd name="connsiteY0" fmla="*/ 254000 h 254000"/>
                <a:gd name="connsiteX1" fmla="*/ 3949700 w 4381500"/>
                <a:gd name="connsiteY1" fmla="*/ 254000 h 254000"/>
                <a:gd name="connsiteX2" fmla="*/ 3352800 w 4381500"/>
                <a:gd name="connsiteY2" fmla="*/ 0 h 254000"/>
                <a:gd name="connsiteX3" fmla="*/ 0 w 4381500"/>
                <a:gd name="connsiteY3" fmla="*/ 0 h 254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81500" h="254000">
                  <a:moveTo>
                    <a:pt x="4381500" y="254000"/>
                  </a:moveTo>
                  <a:lnTo>
                    <a:pt x="3949700" y="254000"/>
                  </a:lnTo>
                  <a:lnTo>
                    <a:pt x="3352800" y="0"/>
                  </a:lnTo>
                  <a:lnTo>
                    <a:pt x="0" y="0"/>
                  </a:lnTo>
                </a:path>
              </a:pathLst>
            </a:custGeom>
            <a:ln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aphicFrame>
        <p:nvGraphicFramePr>
          <p:cNvPr id="122" name="Tabela 12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04780948"/>
              </p:ext>
            </p:extLst>
          </p:nvPr>
        </p:nvGraphicFramePr>
        <p:xfrm>
          <a:off x="4832713" y="4719306"/>
          <a:ext cx="2306688" cy="846486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708524">
                  <a:extLst>
                    <a:ext uri="{9D8B030D-6E8A-4147-A177-3AD203B41FA5}">
                      <a16:colId xmlns:a16="http://schemas.microsoft.com/office/drawing/2014/main" xmlns="" val="4093487890"/>
                    </a:ext>
                  </a:extLst>
                </a:gridCol>
                <a:gridCol w="799082">
                  <a:extLst>
                    <a:ext uri="{9D8B030D-6E8A-4147-A177-3AD203B41FA5}">
                      <a16:colId xmlns:a16="http://schemas.microsoft.com/office/drawing/2014/main" xmlns="" val="2297312608"/>
                    </a:ext>
                  </a:extLst>
                </a:gridCol>
                <a:gridCol w="799082">
                  <a:extLst>
                    <a:ext uri="{9D8B030D-6E8A-4147-A177-3AD203B41FA5}">
                      <a16:colId xmlns:a16="http://schemas.microsoft.com/office/drawing/2014/main" xmlns="" val="1457551559"/>
                    </a:ext>
                  </a:extLst>
                </a:gridCol>
              </a:tblGrid>
              <a:tr h="423243">
                <a:tc>
                  <a:txBody>
                    <a:bodyPr/>
                    <a:lstStyle/>
                    <a:p>
                      <a:pPr algn="ctr" fontAlgn="b"/>
                      <a:endParaRPr lang="pt-BR" sz="1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70" marR="7770" marT="777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1" u="none" strike="noStrike" dirty="0">
                          <a:solidFill>
                            <a:schemeClr val="accent4">
                              <a:lumMod val="75000"/>
                            </a:schemeClr>
                          </a:solidFill>
                          <a:effectLst/>
                        </a:rPr>
                        <a:t>2015</a:t>
                      </a:r>
                      <a:endParaRPr lang="pt-BR" sz="1800" b="1" i="0" u="none" strike="noStrike" dirty="0">
                        <a:solidFill>
                          <a:schemeClr val="accent4">
                            <a:lumMod val="75000"/>
                          </a:schemeClr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70" marR="7770" marT="777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1" u="none" strike="noStrike" dirty="0">
                          <a:solidFill>
                            <a:schemeClr val="accent4">
                              <a:lumMod val="75000"/>
                            </a:schemeClr>
                          </a:solidFill>
                          <a:effectLst/>
                        </a:rPr>
                        <a:t>2016</a:t>
                      </a:r>
                      <a:endParaRPr lang="pt-BR" sz="1800" b="1" i="0" u="none" strike="noStrike" dirty="0">
                        <a:solidFill>
                          <a:schemeClr val="accent4">
                            <a:lumMod val="75000"/>
                          </a:schemeClr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70" marR="7770" marT="7770" marB="0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3613609760"/>
                  </a:ext>
                </a:extLst>
              </a:tr>
              <a:tr h="423243"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1" u="none" strike="noStrike" dirty="0">
                          <a:effectLst/>
                        </a:rPr>
                        <a:t>AC</a:t>
                      </a:r>
                      <a:endParaRPr lang="pt-BR" sz="18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70" marR="7770" marT="7770" marB="0" anchor="ctr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1" u="none" strike="noStrike" dirty="0">
                          <a:solidFill>
                            <a:schemeClr val="accent6">
                              <a:lumMod val="75000"/>
                            </a:schemeClr>
                          </a:solidFill>
                          <a:effectLst/>
                        </a:rPr>
                        <a:t>8,7</a:t>
                      </a:r>
                      <a:endParaRPr lang="pt-BR" sz="1800" b="1" i="0" u="none" strike="noStrike" dirty="0">
                        <a:solidFill>
                          <a:schemeClr val="accent6">
                            <a:lumMod val="75000"/>
                          </a:schemeClr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70" marR="7770" marT="7770" marB="0" anchor="ctr">
                    <a:lnB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1" u="none" strike="noStrike" dirty="0">
                          <a:solidFill>
                            <a:schemeClr val="tx1"/>
                          </a:solidFill>
                          <a:effectLst/>
                        </a:rPr>
                        <a:t>8,3</a:t>
                      </a:r>
                      <a:endParaRPr lang="pt-BR" sz="1800" b="1" i="0" u="none" strike="noStrike" dirty="0">
                        <a:solidFill>
                          <a:schemeClr val="tx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70" marR="7770" marT="7770" marB="0" anchor="ctr">
                    <a:lnB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75946329"/>
                  </a:ext>
                </a:extLst>
              </a:tr>
            </a:tbl>
          </a:graphicData>
        </a:graphic>
      </p:graphicFrame>
      <p:sp>
        <p:nvSpPr>
          <p:cNvPr id="12" name="CaixaDeTexto 11"/>
          <p:cNvSpPr txBox="1"/>
          <p:nvPr/>
        </p:nvSpPr>
        <p:spPr>
          <a:xfrm>
            <a:off x="6161805" y="5633898"/>
            <a:ext cx="56457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t-BR" sz="2400" b="1" dirty="0">
                <a:solidFill>
                  <a:srgbClr val="C00000"/>
                </a:solidFill>
              </a:rPr>
              <a:t>5%</a:t>
            </a:r>
          </a:p>
        </p:txBody>
      </p:sp>
      <p:sp>
        <p:nvSpPr>
          <p:cNvPr id="123" name="Triângulo isósceles 122"/>
          <p:cNvSpPr/>
          <p:nvPr/>
        </p:nvSpPr>
        <p:spPr>
          <a:xfrm rot="10800000">
            <a:off x="6057955" y="5835022"/>
            <a:ext cx="141748" cy="122196"/>
          </a:xfrm>
          <a:prstGeom prst="triangle">
            <a:avLst/>
          </a:prstGeom>
          <a:solidFill>
            <a:srgbClr val="C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>
              <a:solidFill>
                <a:srgbClr val="C00000"/>
              </a:solidFill>
            </a:endParaRPr>
          </a:p>
        </p:txBody>
      </p:sp>
      <p:sp>
        <p:nvSpPr>
          <p:cNvPr id="13" name="Forma livre 12"/>
          <p:cNvSpPr/>
          <p:nvPr/>
        </p:nvSpPr>
        <p:spPr>
          <a:xfrm>
            <a:off x="5899150" y="5651500"/>
            <a:ext cx="133350" cy="234950"/>
          </a:xfrm>
          <a:custGeom>
            <a:avLst/>
            <a:gdLst>
              <a:gd name="connsiteX0" fmla="*/ 0 w 133350"/>
              <a:gd name="connsiteY0" fmla="*/ 0 h 234950"/>
              <a:gd name="connsiteX1" fmla="*/ 0 w 133350"/>
              <a:gd name="connsiteY1" fmla="*/ 234950 h 234950"/>
              <a:gd name="connsiteX2" fmla="*/ 133350 w 133350"/>
              <a:gd name="connsiteY2" fmla="*/ 234950 h 234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33350" h="234950">
                <a:moveTo>
                  <a:pt x="0" y="0"/>
                </a:moveTo>
                <a:lnTo>
                  <a:pt x="0" y="234950"/>
                </a:lnTo>
                <a:lnTo>
                  <a:pt x="133350" y="234950"/>
                </a:lnTo>
              </a:path>
            </a:pathLst>
          </a:custGeom>
          <a:noFill/>
          <a:ln w="28575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24" name="Forma livre 123"/>
          <p:cNvSpPr/>
          <p:nvPr/>
        </p:nvSpPr>
        <p:spPr>
          <a:xfrm flipH="1">
            <a:off x="6702979" y="5651500"/>
            <a:ext cx="133350" cy="234950"/>
          </a:xfrm>
          <a:custGeom>
            <a:avLst/>
            <a:gdLst>
              <a:gd name="connsiteX0" fmla="*/ 0 w 133350"/>
              <a:gd name="connsiteY0" fmla="*/ 0 h 234950"/>
              <a:gd name="connsiteX1" fmla="*/ 0 w 133350"/>
              <a:gd name="connsiteY1" fmla="*/ 234950 h 234950"/>
              <a:gd name="connsiteX2" fmla="*/ 133350 w 133350"/>
              <a:gd name="connsiteY2" fmla="*/ 234950 h 234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33350" h="234950">
                <a:moveTo>
                  <a:pt x="0" y="0"/>
                </a:moveTo>
                <a:lnTo>
                  <a:pt x="0" y="234950"/>
                </a:lnTo>
                <a:lnTo>
                  <a:pt x="133350" y="234950"/>
                </a:lnTo>
              </a:path>
            </a:pathLst>
          </a:custGeom>
          <a:noFill/>
          <a:ln w="28575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4" name="Forma livre 13"/>
          <p:cNvSpPr/>
          <p:nvPr/>
        </p:nvSpPr>
        <p:spPr>
          <a:xfrm>
            <a:off x="7174523" y="5357446"/>
            <a:ext cx="832339" cy="586154"/>
          </a:xfrm>
          <a:custGeom>
            <a:avLst/>
            <a:gdLst>
              <a:gd name="connsiteX0" fmla="*/ 832339 w 832339"/>
              <a:gd name="connsiteY0" fmla="*/ 586154 h 586154"/>
              <a:gd name="connsiteX1" fmla="*/ 480646 w 832339"/>
              <a:gd name="connsiteY1" fmla="*/ 586154 h 586154"/>
              <a:gd name="connsiteX2" fmla="*/ 328246 w 832339"/>
              <a:gd name="connsiteY2" fmla="*/ 0 h 586154"/>
              <a:gd name="connsiteX3" fmla="*/ 0 w 832339"/>
              <a:gd name="connsiteY3" fmla="*/ 0 h 5861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32339" h="586154">
                <a:moveTo>
                  <a:pt x="832339" y="586154"/>
                </a:moveTo>
                <a:lnTo>
                  <a:pt x="480646" y="586154"/>
                </a:lnTo>
                <a:lnTo>
                  <a:pt x="328246" y="0"/>
                </a:lnTo>
                <a:lnTo>
                  <a:pt x="0" y="0"/>
                </a:lnTo>
              </a:path>
            </a:pathLst>
          </a:custGeom>
          <a:noFill/>
          <a:ln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grpSp>
        <p:nvGrpSpPr>
          <p:cNvPr id="6" name="Agrupar 5"/>
          <p:cNvGrpSpPr/>
          <p:nvPr/>
        </p:nvGrpSpPr>
        <p:grpSpPr>
          <a:xfrm>
            <a:off x="10661724" y="895563"/>
            <a:ext cx="141748" cy="3847843"/>
            <a:chOff x="10922074" y="895563"/>
            <a:chExt cx="141748" cy="3847843"/>
          </a:xfrm>
        </p:grpSpPr>
        <p:sp>
          <p:nvSpPr>
            <p:cNvPr id="94" name="Triângulo isósceles 93"/>
            <p:cNvSpPr/>
            <p:nvPr/>
          </p:nvSpPr>
          <p:spPr>
            <a:xfrm rot="10800000">
              <a:off x="10922074" y="4621210"/>
              <a:ext cx="141748" cy="122196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>
                <a:solidFill>
                  <a:srgbClr val="C00000"/>
                </a:solidFill>
              </a:endParaRPr>
            </a:p>
          </p:txBody>
        </p:sp>
        <p:sp>
          <p:nvSpPr>
            <p:cNvPr id="95" name="Triângulo isósceles 94"/>
            <p:cNvSpPr/>
            <p:nvPr/>
          </p:nvSpPr>
          <p:spPr>
            <a:xfrm rot="10800000">
              <a:off x="10922074" y="2560056"/>
              <a:ext cx="141748" cy="122196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>
                <a:solidFill>
                  <a:srgbClr val="C00000"/>
                </a:solidFill>
              </a:endParaRPr>
            </a:p>
          </p:txBody>
        </p:sp>
        <p:sp>
          <p:nvSpPr>
            <p:cNvPr id="120" name="Triângulo isósceles 119"/>
            <p:cNvSpPr/>
            <p:nvPr/>
          </p:nvSpPr>
          <p:spPr>
            <a:xfrm rot="10800000">
              <a:off x="10922074" y="895563"/>
              <a:ext cx="141748" cy="122196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>
                <a:solidFill>
                  <a:srgbClr val="C00000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85997806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4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8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500"/>
                            </p:stCondLst>
                            <p:childTnLst>
                              <p:par>
                                <p:cTn id="27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9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1000"/>
                            </p:stCondLst>
                            <p:childTnLst>
                              <p:par>
                                <p:cTn id="3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1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500"/>
                            </p:stCondLst>
                            <p:childTnLst>
                              <p:par>
                                <p:cTn id="40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2" dur="500"/>
                                        <p:tgtEl>
                                          <p:spTgt spid="1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1000"/>
                            </p:stCondLst>
                            <p:childTnLst>
                              <p:par>
                                <p:cTn id="44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6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1500"/>
                            </p:stCondLst>
                            <p:childTnLst>
                              <p:par>
                                <p:cTn id="48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500"/>
                                        <p:tgtEl>
                                          <p:spTgt spid="1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9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1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6" grpId="0"/>
      <p:bldP spid="90" grpId="0"/>
      <p:bldP spid="88" grpId="0"/>
      <p:bldP spid="89" grpId="0"/>
      <p:bldP spid="117" grpId="0" animBg="1"/>
      <p:bldP spid="12" grpId="0"/>
      <p:bldP spid="123" grpId="0" animBg="1"/>
      <p:bldP spid="13" grpId="0" animBg="1"/>
      <p:bldP spid="124" grpId="0" animBg="1"/>
      <p:bldP spid="14" grpId="0" animBg="1"/>
    </p:bld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1" name="Gráfico 20"/>
          <p:cNvGraphicFramePr/>
          <p:nvPr>
            <p:extLst>
              <p:ext uri="{D42A27DB-BD31-4B8C-83A1-F6EECF244321}">
                <p14:modId xmlns:p14="http://schemas.microsoft.com/office/powerpoint/2010/main" val="2407302387"/>
              </p:ext>
            </p:extLst>
          </p:nvPr>
        </p:nvGraphicFramePr>
        <p:xfrm>
          <a:off x="4394815" y="747879"/>
          <a:ext cx="6100666" cy="532004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pic>
        <p:nvPicPr>
          <p:cNvPr id="10" name="Imagem 9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985005" y="3182039"/>
            <a:ext cx="1575000" cy="1575000"/>
          </a:xfrm>
          <a:prstGeom prst="rect">
            <a:avLst/>
          </a:prstGeom>
        </p:spPr>
      </p:pic>
      <p:sp>
        <p:nvSpPr>
          <p:cNvPr id="11" name="CaixaDeTexto 10"/>
          <p:cNvSpPr txBox="1"/>
          <p:nvPr/>
        </p:nvSpPr>
        <p:spPr>
          <a:xfrm>
            <a:off x="574700" y="2040615"/>
            <a:ext cx="2364257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t-BR" sz="2800" b="1" dirty="0">
                <a:solidFill>
                  <a:schemeClr val="accent2">
                    <a:lumMod val="75000"/>
                  </a:schemeClr>
                </a:solidFill>
              </a:rPr>
              <a:t>atuação do Sebrae</a:t>
            </a:r>
            <a:endParaRPr lang="pt-BR" sz="2800" dirty="0">
              <a:solidFill>
                <a:schemeClr val="accent2">
                  <a:lumMod val="75000"/>
                </a:schemeClr>
              </a:solidFill>
            </a:endParaRPr>
          </a:p>
        </p:txBody>
      </p:sp>
      <p:grpSp>
        <p:nvGrpSpPr>
          <p:cNvPr id="12" name="Group 4"/>
          <p:cNvGrpSpPr>
            <a:grpSpLocks noChangeAspect="1"/>
          </p:cNvGrpSpPr>
          <p:nvPr/>
        </p:nvGrpSpPr>
        <p:grpSpPr bwMode="auto">
          <a:xfrm>
            <a:off x="717552" y="6456363"/>
            <a:ext cx="217488" cy="304800"/>
            <a:chOff x="452" y="4067"/>
            <a:chExt cx="137" cy="192"/>
          </a:xfrm>
        </p:grpSpPr>
        <p:sp>
          <p:nvSpPr>
            <p:cNvPr id="13" name="Freeform 5"/>
            <p:cNvSpPr>
              <a:spLocks/>
            </p:cNvSpPr>
            <p:nvPr/>
          </p:nvSpPr>
          <p:spPr bwMode="auto">
            <a:xfrm>
              <a:off x="472" y="4077"/>
              <a:ext cx="117" cy="182"/>
            </a:xfrm>
            <a:custGeom>
              <a:avLst/>
              <a:gdLst>
                <a:gd name="T0" fmla="*/ 125 w 125"/>
                <a:gd name="T1" fmla="*/ 47 h 194"/>
                <a:gd name="T2" fmla="*/ 63 w 125"/>
                <a:gd name="T3" fmla="*/ 0 h 194"/>
                <a:gd name="T4" fmla="*/ 0 w 125"/>
                <a:gd name="T5" fmla="*/ 64 h 194"/>
                <a:gd name="T6" fmla="*/ 7 w 125"/>
                <a:gd name="T7" fmla="*/ 88 h 194"/>
                <a:gd name="T8" fmla="*/ 57 w 125"/>
                <a:gd name="T9" fmla="*/ 188 h 194"/>
                <a:gd name="T10" fmla="*/ 70 w 125"/>
                <a:gd name="T11" fmla="*/ 188 h 194"/>
                <a:gd name="T12" fmla="*/ 120 w 125"/>
                <a:gd name="T13" fmla="*/ 88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5" h="194">
                  <a:moveTo>
                    <a:pt x="125" y="47"/>
                  </a:moveTo>
                  <a:cubicBezTo>
                    <a:pt x="117" y="20"/>
                    <a:pt x="93" y="0"/>
                    <a:pt x="63" y="0"/>
                  </a:cubicBezTo>
                  <a:cubicBezTo>
                    <a:pt x="28" y="0"/>
                    <a:pt x="0" y="29"/>
                    <a:pt x="0" y="64"/>
                  </a:cubicBezTo>
                  <a:cubicBezTo>
                    <a:pt x="0" y="71"/>
                    <a:pt x="4" y="82"/>
                    <a:pt x="7" y="88"/>
                  </a:cubicBezTo>
                  <a:cubicBezTo>
                    <a:pt x="57" y="188"/>
                    <a:pt x="57" y="188"/>
                    <a:pt x="57" y="188"/>
                  </a:cubicBezTo>
                  <a:cubicBezTo>
                    <a:pt x="59" y="194"/>
                    <a:pt x="67" y="194"/>
                    <a:pt x="70" y="188"/>
                  </a:cubicBezTo>
                  <a:cubicBezTo>
                    <a:pt x="120" y="88"/>
                    <a:pt x="120" y="88"/>
                    <a:pt x="120" y="88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4" name="Freeform 6"/>
            <p:cNvSpPr>
              <a:spLocks noEditPoints="1"/>
            </p:cNvSpPr>
            <p:nvPr/>
          </p:nvSpPr>
          <p:spPr bwMode="auto">
            <a:xfrm>
              <a:off x="452" y="4067"/>
              <a:ext cx="127" cy="189"/>
            </a:xfrm>
            <a:custGeom>
              <a:avLst/>
              <a:gdLst>
                <a:gd name="T0" fmla="*/ 68 w 135"/>
                <a:gd name="T1" fmla="*/ 202 h 202"/>
                <a:gd name="T2" fmla="*/ 57 w 135"/>
                <a:gd name="T3" fmla="*/ 195 h 202"/>
                <a:gd name="T4" fmla="*/ 7 w 135"/>
                <a:gd name="T5" fmla="*/ 95 h 202"/>
                <a:gd name="T6" fmla="*/ 7 w 135"/>
                <a:gd name="T7" fmla="*/ 95 h 202"/>
                <a:gd name="T8" fmla="*/ 6 w 135"/>
                <a:gd name="T9" fmla="*/ 91 h 202"/>
                <a:gd name="T10" fmla="*/ 0 w 135"/>
                <a:gd name="T11" fmla="*/ 68 h 202"/>
                <a:gd name="T12" fmla="*/ 68 w 135"/>
                <a:gd name="T13" fmla="*/ 0 h 202"/>
                <a:gd name="T14" fmla="*/ 134 w 135"/>
                <a:gd name="T15" fmla="*/ 50 h 202"/>
                <a:gd name="T16" fmla="*/ 131 w 135"/>
                <a:gd name="T17" fmla="*/ 56 h 202"/>
                <a:gd name="T18" fmla="*/ 125 w 135"/>
                <a:gd name="T19" fmla="*/ 52 h 202"/>
                <a:gd name="T20" fmla="*/ 68 w 135"/>
                <a:gd name="T21" fmla="*/ 10 h 202"/>
                <a:gd name="T22" fmla="*/ 10 w 135"/>
                <a:gd name="T23" fmla="*/ 68 h 202"/>
                <a:gd name="T24" fmla="*/ 15 w 135"/>
                <a:gd name="T25" fmla="*/ 87 h 202"/>
                <a:gd name="T26" fmla="*/ 16 w 135"/>
                <a:gd name="T27" fmla="*/ 91 h 202"/>
                <a:gd name="T28" fmla="*/ 66 w 135"/>
                <a:gd name="T29" fmla="*/ 190 h 202"/>
                <a:gd name="T30" fmla="*/ 68 w 135"/>
                <a:gd name="T31" fmla="*/ 192 h 202"/>
                <a:gd name="T32" fmla="*/ 71 w 135"/>
                <a:gd name="T33" fmla="*/ 190 h 202"/>
                <a:gd name="T34" fmla="*/ 121 w 135"/>
                <a:gd name="T35" fmla="*/ 91 h 202"/>
                <a:gd name="T36" fmla="*/ 127 w 135"/>
                <a:gd name="T37" fmla="*/ 89 h 202"/>
                <a:gd name="T38" fmla="*/ 130 w 135"/>
                <a:gd name="T39" fmla="*/ 95 h 202"/>
                <a:gd name="T40" fmla="*/ 79 w 135"/>
                <a:gd name="T41" fmla="*/ 195 h 202"/>
                <a:gd name="T42" fmla="*/ 68 w 135"/>
                <a:gd name="T43" fmla="*/ 202 h 202"/>
                <a:gd name="T44" fmla="*/ 68 w 135"/>
                <a:gd name="T45" fmla="*/ 202 h 202"/>
                <a:gd name="T46" fmla="*/ 68 w 135"/>
                <a:gd name="T47" fmla="*/ 202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35" h="202">
                  <a:moveTo>
                    <a:pt x="68" y="202"/>
                  </a:moveTo>
                  <a:cubicBezTo>
                    <a:pt x="64" y="202"/>
                    <a:pt x="59" y="199"/>
                    <a:pt x="57" y="195"/>
                  </a:cubicBezTo>
                  <a:cubicBezTo>
                    <a:pt x="7" y="95"/>
                    <a:pt x="7" y="95"/>
                    <a:pt x="7" y="95"/>
                  </a:cubicBezTo>
                  <a:cubicBezTo>
                    <a:pt x="7" y="95"/>
                    <a:pt x="7" y="95"/>
                    <a:pt x="7" y="95"/>
                  </a:cubicBezTo>
                  <a:cubicBezTo>
                    <a:pt x="7" y="93"/>
                    <a:pt x="6" y="92"/>
                    <a:pt x="6" y="91"/>
                  </a:cubicBezTo>
                  <a:cubicBezTo>
                    <a:pt x="3" y="84"/>
                    <a:pt x="0" y="75"/>
                    <a:pt x="0" y="68"/>
                  </a:cubicBezTo>
                  <a:cubicBezTo>
                    <a:pt x="0" y="31"/>
                    <a:pt x="31" y="0"/>
                    <a:pt x="68" y="0"/>
                  </a:cubicBezTo>
                  <a:cubicBezTo>
                    <a:pt x="99" y="0"/>
                    <a:pt x="126" y="21"/>
                    <a:pt x="134" y="50"/>
                  </a:cubicBezTo>
                  <a:cubicBezTo>
                    <a:pt x="135" y="52"/>
                    <a:pt x="134" y="55"/>
                    <a:pt x="131" y="56"/>
                  </a:cubicBezTo>
                  <a:cubicBezTo>
                    <a:pt x="129" y="57"/>
                    <a:pt x="126" y="55"/>
                    <a:pt x="125" y="52"/>
                  </a:cubicBezTo>
                  <a:cubicBezTo>
                    <a:pt x="118" y="27"/>
                    <a:pt x="95" y="10"/>
                    <a:pt x="68" y="10"/>
                  </a:cubicBezTo>
                  <a:cubicBezTo>
                    <a:pt x="36" y="10"/>
                    <a:pt x="10" y="36"/>
                    <a:pt x="10" y="68"/>
                  </a:cubicBezTo>
                  <a:cubicBezTo>
                    <a:pt x="10" y="74"/>
                    <a:pt x="12" y="81"/>
                    <a:pt x="15" y="87"/>
                  </a:cubicBezTo>
                  <a:cubicBezTo>
                    <a:pt x="15" y="88"/>
                    <a:pt x="16" y="90"/>
                    <a:pt x="16" y="91"/>
                  </a:cubicBezTo>
                  <a:cubicBezTo>
                    <a:pt x="66" y="190"/>
                    <a:pt x="66" y="190"/>
                    <a:pt x="66" y="190"/>
                  </a:cubicBezTo>
                  <a:cubicBezTo>
                    <a:pt x="67" y="192"/>
                    <a:pt x="68" y="192"/>
                    <a:pt x="68" y="192"/>
                  </a:cubicBezTo>
                  <a:cubicBezTo>
                    <a:pt x="69" y="192"/>
                    <a:pt x="70" y="192"/>
                    <a:pt x="71" y="190"/>
                  </a:cubicBezTo>
                  <a:cubicBezTo>
                    <a:pt x="121" y="91"/>
                    <a:pt x="121" y="91"/>
                    <a:pt x="121" y="91"/>
                  </a:cubicBezTo>
                  <a:cubicBezTo>
                    <a:pt x="122" y="88"/>
                    <a:pt x="125" y="87"/>
                    <a:pt x="127" y="89"/>
                  </a:cubicBezTo>
                  <a:cubicBezTo>
                    <a:pt x="130" y="90"/>
                    <a:pt x="131" y="93"/>
                    <a:pt x="130" y="95"/>
                  </a:cubicBezTo>
                  <a:cubicBezTo>
                    <a:pt x="79" y="195"/>
                    <a:pt x="79" y="195"/>
                    <a:pt x="79" y="195"/>
                  </a:cubicBezTo>
                  <a:cubicBezTo>
                    <a:pt x="77" y="199"/>
                    <a:pt x="73" y="202"/>
                    <a:pt x="68" y="202"/>
                  </a:cubicBezTo>
                  <a:close/>
                  <a:moveTo>
                    <a:pt x="68" y="202"/>
                  </a:moveTo>
                  <a:cubicBezTo>
                    <a:pt x="68" y="202"/>
                    <a:pt x="68" y="202"/>
                    <a:pt x="68" y="202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5" name="Freeform 7"/>
            <p:cNvSpPr>
              <a:spLocks noEditPoints="1"/>
            </p:cNvSpPr>
            <p:nvPr/>
          </p:nvSpPr>
          <p:spPr bwMode="auto">
            <a:xfrm>
              <a:off x="490" y="4108"/>
              <a:ext cx="50" cy="75"/>
            </a:xfrm>
            <a:custGeom>
              <a:avLst/>
              <a:gdLst>
                <a:gd name="T0" fmla="*/ 0 w 53"/>
                <a:gd name="T1" fmla="*/ 22 h 80"/>
                <a:gd name="T2" fmla="*/ 3 w 53"/>
                <a:gd name="T3" fmla="*/ 12 h 80"/>
                <a:gd name="T4" fmla="*/ 12 w 53"/>
                <a:gd name="T5" fmla="*/ 3 h 80"/>
                <a:gd name="T6" fmla="*/ 27 w 53"/>
                <a:gd name="T7" fmla="*/ 0 h 80"/>
                <a:gd name="T8" fmla="*/ 40 w 53"/>
                <a:gd name="T9" fmla="*/ 3 h 80"/>
                <a:gd name="T10" fmla="*/ 50 w 53"/>
                <a:gd name="T11" fmla="*/ 11 h 80"/>
                <a:gd name="T12" fmla="*/ 53 w 53"/>
                <a:gd name="T13" fmla="*/ 21 h 80"/>
                <a:gd name="T14" fmla="*/ 51 w 53"/>
                <a:gd name="T15" fmla="*/ 29 h 80"/>
                <a:gd name="T16" fmla="*/ 47 w 53"/>
                <a:gd name="T17" fmla="*/ 35 h 80"/>
                <a:gd name="T18" fmla="*/ 38 w 53"/>
                <a:gd name="T19" fmla="*/ 43 h 80"/>
                <a:gd name="T20" fmla="*/ 35 w 53"/>
                <a:gd name="T21" fmla="*/ 46 h 80"/>
                <a:gd name="T22" fmla="*/ 33 w 53"/>
                <a:gd name="T23" fmla="*/ 48 h 80"/>
                <a:gd name="T24" fmla="*/ 32 w 53"/>
                <a:gd name="T25" fmla="*/ 50 h 80"/>
                <a:gd name="T26" fmla="*/ 31 w 53"/>
                <a:gd name="T27" fmla="*/ 54 h 80"/>
                <a:gd name="T28" fmla="*/ 25 w 53"/>
                <a:gd name="T29" fmla="*/ 60 h 80"/>
                <a:gd name="T30" fmla="*/ 20 w 53"/>
                <a:gd name="T31" fmla="*/ 58 h 80"/>
                <a:gd name="T32" fmla="*/ 19 w 53"/>
                <a:gd name="T33" fmla="*/ 52 h 80"/>
                <a:gd name="T34" fmla="*/ 20 w 53"/>
                <a:gd name="T35" fmla="*/ 45 h 80"/>
                <a:gd name="T36" fmla="*/ 24 w 53"/>
                <a:gd name="T37" fmla="*/ 39 h 80"/>
                <a:gd name="T38" fmla="*/ 30 w 53"/>
                <a:gd name="T39" fmla="*/ 33 h 80"/>
                <a:gd name="T40" fmla="*/ 35 w 53"/>
                <a:gd name="T41" fmla="*/ 29 h 80"/>
                <a:gd name="T42" fmla="*/ 37 w 53"/>
                <a:gd name="T43" fmla="*/ 25 h 80"/>
                <a:gd name="T44" fmla="*/ 38 w 53"/>
                <a:gd name="T45" fmla="*/ 21 h 80"/>
                <a:gd name="T46" fmla="*/ 35 w 53"/>
                <a:gd name="T47" fmla="*/ 14 h 80"/>
                <a:gd name="T48" fmla="*/ 27 w 53"/>
                <a:gd name="T49" fmla="*/ 11 h 80"/>
                <a:gd name="T50" fmla="*/ 18 w 53"/>
                <a:gd name="T51" fmla="*/ 14 h 80"/>
                <a:gd name="T52" fmla="*/ 14 w 53"/>
                <a:gd name="T53" fmla="*/ 23 h 80"/>
                <a:gd name="T54" fmla="*/ 7 w 53"/>
                <a:gd name="T55" fmla="*/ 29 h 80"/>
                <a:gd name="T56" fmla="*/ 2 w 53"/>
                <a:gd name="T57" fmla="*/ 27 h 80"/>
                <a:gd name="T58" fmla="*/ 0 w 53"/>
                <a:gd name="T59" fmla="*/ 22 h 80"/>
                <a:gd name="T60" fmla="*/ 26 w 53"/>
                <a:gd name="T61" fmla="*/ 80 h 80"/>
                <a:gd name="T62" fmla="*/ 20 w 53"/>
                <a:gd name="T63" fmla="*/ 78 h 80"/>
                <a:gd name="T64" fmla="*/ 18 w 53"/>
                <a:gd name="T65" fmla="*/ 72 h 80"/>
                <a:gd name="T66" fmla="*/ 20 w 53"/>
                <a:gd name="T67" fmla="*/ 67 h 80"/>
                <a:gd name="T68" fmla="*/ 26 w 53"/>
                <a:gd name="T69" fmla="*/ 64 h 80"/>
                <a:gd name="T70" fmla="*/ 31 w 53"/>
                <a:gd name="T71" fmla="*/ 67 h 80"/>
                <a:gd name="T72" fmla="*/ 34 w 53"/>
                <a:gd name="T73" fmla="*/ 72 h 80"/>
                <a:gd name="T74" fmla="*/ 31 w 53"/>
                <a:gd name="T75" fmla="*/ 78 h 80"/>
                <a:gd name="T76" fmla="*/ 26 w 53"/>
                <a:gd name="T77" fmla="*/ 80 h 80"/>
                <a:gd name="T78" fmla="*/ 26 w 53"/>
                <a:gd name="T79" fmla="*/ 80 h 80"/>
                <a:gd name="T80" fmla="*/ 26 w 53"/>
                <a:gd name="T81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3" h="80">
                  <a:moveTo>
                    <a:pt x="0" y="22"/>
                  </a:moveTo>
                  <a:cubicBezTo>
                    <a:pt x="0" y="19"/>
                    <a:pt x="1" y="15"/>
                    <a:pt x="3" y="12"/>
                  </a:cubicBezTo>
                  <a:cubicBezTo>
                    <a:pt x="5" y="9"/>
                    <a:pt x="8" y="6"/>
                    <a:pt x="12" y="3"/>
                  </a:cubicBezTo>
                  <a:cubicBezTo>
                    <a:pt x="17" y="1"/>
                    <a:pt x="21" y="0"/>
                    <a:pt x="27" y="0"/>
                  </a:cubicBezTo>
                  <a:cubicBezTo>
                    <a:pt x="32" y="0"/>
                    <a:pt x="37" y="1"/>
                    <a:pt x="40" y="3"/>
                  </a:cubicBezTo>
                  <a:cubicBezTo>
                    <a:pt x="44" y="5"/>
                    <a:pt x="47" y="7"/>
                    <a:pt x="50" y="11"/>
                  </a:cubicBezTo>
                  <a:cubicBezTo>
                    <a:pt x="52" y="14"/>
                    <a:pt x="53" y="17"/>
                    <a:pt x="53" y="21"/>
                  </a:cubicBezTo>
                  <a:cubicBezTo>
                    <a:pt x="53" y="24"/>
                    <a:pt x="52" y="27"/>
                    <a:pt x="51" y="29"/>
                  </a:cubicBezTo>
                  <a:cubicBezTo>
                    <a:pt x="50" y="31"/>
                    <a:pt x="48" y="33"/>
                    <a:pt x="47" y="35"/>
                  </a:cubicBezTo>
                  <a:cubicBezTo>
                    <a:pt x="45" y="37"/>
                    <a:pt x="42" y="39"/>
                    <a:pt x="38" y="43"/>
                  </a:cubicBezTo>
                  <a:cubicBezTo>
                    <a:pt x="36" y="44"/>
                    <a:pt x="35" y="45"/>
                    <a:pt x="35" y="46"/>
                  </a:cubicBezTo>
                  <a:cubicBezTo>
                    <a:pt x="34" y="47"/>
                    <a:pt x="33" y="48"/>
                    <a:pt x="33" y="48"/>
                  </a:cubicBezTo>
                  <a:cubicBezTo>
                    <a:pt x="33" y="49"/>
                    <a:pt x="32" y="50"/>
                    <a:pt x="32" y="50"/>
                  </a:cubicBezTo>
                  <a:cubicBezTo>
                    <a:pt x="32" y="51"/>
                    <a:pt x="32" y="52"/>
                    <a:pt x="31" y="54"/>
                  </a:cubicBezTo>
                  <a:cubicBezTo>
                    <a:pt x="31" y="58"/>
                    <a:pt x="29" y="60"/>
                    <a:pt x="25" y="60"/>
                  </a:cubicBezTo>
                  <a:cubicBezTo>
                    <a:pt x="23" y="60"/>
                    <a:pt x="22" y="59"/>
                    <a:pt x="20" y="58"/>
                  </a:cubicBezTo>
                  <a:cubicBezTo>
                    <a:pt x="19" y="57"/>
                    <a:pt x="19" y="55"/>
                    <a:pt x="19" y="52"/>
                  </a:cubicBezTo>
                  <a:cubicBezTo>
                    <a:pt x="19" y="49"/>
                    <a:pt x="19" y="47"/>
                    <a:pt x="20" y="45"/>
                  </a:cubicBezTo>
                  <a:cubicBezTo>
                    <a:pt x="21" y="43"/>
                    <a:pt x="22" y="41"/>
                    <a:pt x="24" y="39"/>
                  </a:cubicBezTo>
                  <a:cubicBezTo>
                    <a:pt x="25" y="37"/>
                    <a:pt x="27" y="35"/>
                    <a:pt x="30" y="33"/>
                  </a:cubicBezTo>
                  <a:cubicBezTo>
                    <a:pt x="32" y="31"/>
                    <a:pt x="34" y="30"/>
                    <a:pt x="35" y="29"/>
                  </a:cubicBezTo>
                  <a:cubicBezTo>
                    <a:pt x="36" y="28"/>
                    <a:pt x="36" y="27"/>
                    <a:pt x="37" y="25"/>
                  </a:cubicBezTo>
                  <a:cubicBezTo>
                    <a:pt x="38" y="24"/>
                    <a:pt x="38" y="23"/>
                    <a:pt x="38" y="21"/>
                  </a:cubicBezTo>
                  <a:cubicBezTo>
                    <a:pt x="38" y="18"/>
                    <a:pt x="37" y="16"/>
                    <a:pt x="35" y="14"/>
                  </a:cubicBezTo>
                  <a:cubicBezTo>
                    <a:pt x="33" y="12"/>
                    <a:pt x="30" y="11"/>
                    <a:pt x="27" y="11"/>
                  </a:cubicBezTo>
                  <a:cubicBezTo>
                    <a:pt x="23" y="11"/>
                    <a:pt x="20" y="12"/>
                    <a:pt x="18" y="14"/>
                  </a:cubicBezTo>
                  <a:cubicBezTo>
                    <a:pt x="17" y="16"/>
                    <a:pt x="15" y="19"/>
                    <a:pt x="14" y="23"/>
                  </a:cubicBezTo>
                  <a:cubicBezTo>
                    <a:pt x="13" y="27"/>
                    <a:pt x="10" y="29"/>
                    <a:pt x="7" y="29"/>
                  </a:cubicBezTo>
                  <a:cubicBezTo>
                    <a:pt x="5" y="29"/>
                    <a:pt x="3" y="28"/>
                    <a:pt x="2" y="27"/>
                  </a:cubicBezTo>
                  <a:cubicBezTo>
                    <a:pt x="1" y="25"/>
                    <a:pt x="0" y="24"/>
                    <a:pt x="0" y="22"/>
                  </a:cubicBezTo>
                  <a:close/>
                  <a:moveTo>
                    <a:pt x="26" y="80"/>
                  </a:moveTo>
                  <a:cubicBezTo>
                    <a:pt x="24" y="80"/>
                    <a:pt x="22" y="79"/>
                    <a:pt x="20" y="78"/>
                  </a:cubicBezTo>
                  <a:cubicBezTo>
                    <a:pt x="18" y="77"/>
                    <a:pt x="18" y="75"/>
                    <a:pt x="18" y="72"/>
                  </a:cubicBezTo>
                  <a:cubicBezTo>
                    <a:pt x="18" y="70"/>
                    <a:pt x="18" y="68"/>
                    <a:pt x="20" y="67"/>
                  </a:cubicBezTo>
                  <a:cubicBezTo>
                    <a:pt x="22" y="65"/>
                    <a:pt x="23" y="64"/>
                    <a:pt x="26" y="64"/>
                  </a:cubicBezTo>
                  <a:cubicBezTo>
                    <a:pt x="28" y="64"/>
                    <a:pt x="30" y="65"/>
                    <a:pt x="31" y="67"/>
                  </a:cubicBezTo>
                  <a:cubicBezTo>
                    <a:pt x="33" y="68"/>
                    <a:pt x="34" y="70"/>
                    <a:pt x="34" y="72"/>
                  </a:cubicBezTo>
                  <a:cubicBezTo>
                    <a:pt x="34" y="75"/>
                    <a:pt x="33" y="77"/>
                    <a:pt x="31" y="78"/>
                  </a:cubicBezTo>
                  <a:cubicBezTo>
                    <a:pt x="30" y="79"/>
                    <a:pt x="28" y="80"/>
                    <a:pt x="26" y="80"/>
                  </a:cubicBezTo>
                  <a:close/>
                  <a:moveTo>
                    <a:pt x="26" y="80"/>
                  </a:moveTo>
                  <a:cubicBezTo>
                    <a:pt x="26" y="80"/>
                    <a:pt x="26" y="80"/>
                    <a:pt x="26" y="8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6" name="CaixaDeTexto 15"/>
          <p:cNvSpPr txBox="1"/>
          <p:nvPr/>
        </p:nvSpPr>
        <p:spPr>
          <a:xfrm>
            <a:off x="963614" y="6450177"/>
            <a:ext cx="7985177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100" b="1" dirty="0">
                <a:solidFill>
                  <a:schemeClr val="bg1"/>
                </a:solidFill>
              </a:rPr>
              <a:t>p9</a:t>
            </a:r>
            <a:r>
              <a:rPr lang="pt-BR" sz="1100" dirty="0">
                <a:solidFill>
                  <a:schemeClr val="bg1"/>
                </a:solidFill>
              </a:rPr>
              <a:t>. Na sua opinião, a atuação do Sebrae parece mais com qual dessas instituições? (RU – EST): (Rodiziar)?</a:t>
            </a:r>
          </a:p>
        </p:txBody>
      </p:sp>
      <p:sp>
        <p:nvSpPr>
          <p:cNvPr id="17" name="CaixaDeTexto 16"/>
          <p:cNvSpPr txBox="1"/>
          <p:nvPr/>
        </p:nvSpPr>
        <p:spPr>
          <a:xfrm>
            <a:off x="420689" y="224659"/>
            <a:ext cx="4494211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2800" b="1" dirty="0">
                <a:solidFill>
                  <a:schemeClr val="accent2">
                    <a:lumMod val="75000"/>
                  </a:schemeClr>
                </a:solidFill>
              </a:rPr>
              <a:t>semelhança</a:t>
            </a:r>
            <a:endParaRPr lang="pt-BR" sz="2800" dirty="0">
              <a:solidFill>
                <a:schemeClr val="accent2">
                  <a:lumMod val="75000"/>
                </a:schemeClr>
              </a:solidFill>
            </a:endParaRPr>
          </a:p>
        </p:txBody>
      </p:sp>
      <p:grpSp>
        <p:nvGrpSpPr>
          <p:cNvPr id="23" name="legenda 2015"/>
          <p:cNvGrpSpPr/>
          <p:nvPr/>
        </p:nvGrpSpPr>
        <p:grpSpPr>
          <a:xfrm>
            <a:off x="8992132" y="5049945"/>
            <a:ext cx="601447" cy="338554"/>
            <a:chOff x="10348919" y="2496860"/>
            <a:chExt cx="601447" cy="338554"/>
          </a:xfrm>
        </p:grpSpPr>
        <p:sp>
          <p:nvSpPr>
            <p:cNvPr id="6" name="CaixaDeTexto 5"/>
            <p:cNvSpPr txBox="1"/>
            <p:nvPr/>
          </p:nvSpPr>
          <p:spPr>
            <a:xfrm>
              <a:off x="10348919" y="2496860"/>
              <a:ext cx="601447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pt-BR" sz="1600" b="1" dirty="0">
                  <a:solidFill>
                    <a:schemeClr val="accent4">
                      <a:lumMod val="50000"/>
                    </a:schemeClr>
                  </a:solidFill>
                </a:rPr>
                <a:t>2015</a:t>
              </a:r>
              <a:endParaRPr lang="pt-BR" b="1" dirty="0">
                <a:solidFill>
                  <a:schemeClr val="accent1">
                    <a:lumMod val="50000"/>
                  </a:schemeClr>
                </a:solidFill>
              </a:endParaRPr>
            </a:p>
          </p:txBody>
        </p:sp>
        <p:cxnSp>
          <p:nvCxnSpPr>
            <p:cNvPr id="8" name="Conector reto 7"/>
            <p:cNvCxnSpPr/>
            <p:nvPr/>
          </p:nvCxnSpPr>
          <p:spPr>
            <a:xfrm>
              <a:off x="10479186" y="2512063"/>
              <a:ext cx="363954" cy="0"/>
            </a:xfrm>
            <a:prstGeom prst="line">
              <a:avLst/>
            </a:prstGeom>
            <a:ln w="57150">
              <a:solidFill>
                <a:srgbClr val="FECF8A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4" name="legenda 2014"/>
          <p:cNvGrpSpPr/>
          <p:nvPr/>
        </p:nvGrpSpPr>
        <p:grpSpPr>
          <a:xfrm>
            <a:off x="10058779" y="5049945"/>
            <a:ext cx="601447" cy="338554"/>
            <a:chOff x="10348919" y="3202127"/>
            <a:chExt cx="601447" cy="338554"/>
          </a:xfrm>
        </p:grpSpPr>
        <p:sp>
          <p:nvSpPr>
            <p:cNvPr id="7" name="CaixaDeTexto 6"/>
            <p:cNvSpPr txBox="1"/>
            <p:nvPr/>
          </p:nvSpPr>
          <p:spPr>
            <a:xfrm>
              <a:off x="10348919" y="3202127"/>
              <a:ext cx="601447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pt-BR" sz="1600" b="1" dirty="0">
                  <a:solidFill>
                    <a:schemeClr val="accent4">
                      <a:lumMod val="50000"/>
                    </a:schemeClr>
                  </a:solidFill>
                </a:rPr>
                <a:t>2014</a:t>
              </a:r>
              <a:endParaRPr lang="pt-BR" b="1" dirty="0">
                <a:solidFill>
                  <a:schemeClr val="accent1">
                    <a:lumMod val="50000"/>
                  </a:schemeClr>
                </a:solidFill>
              </a:endParaRPr>
            </a:p>
          </p:txBody>
        </p:sp>
        <p:cxnSp>
          <p:nvCxnSpPr>
            <p:cNvPr id="9" name="Conector reto 8"/>
            <p:cNvCxnSpPr/>
            <p:nvPr/>
          </p:nvCxnSpPr>
          <p:spPr>
            <a:xfrm>
              <a:off x="10479186" y="3224987"/>
              <a:ext cx="363954" cy="0"/>
            </a:xfrm>
            <a:prstGeom prst="line">
              <a:avLst/>
            </a:prstGeom>
            <a:ln w="57150">
              <a:solidFill>
                <a:srgbClr val="FEE79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5" name="disparo historico"/>
          <p:cNvGrpSpPr/>
          <p:nvPr/>
        </p:nvGrpSpPr>
        <p:grpSpPr>
          <a:xfrm>
            <a:off x="702912" y="5354740"/>
            <a:ext cx="1069593" cy="497735"/>
            <a:chOff x="10807700" y="5128364"/>
            <a:chExt cx="1069593" cy="497735"/>
          </a:xfrm>
        </p:grpSpPr>
        <p:sp>
          <p:nvSpPr>
            <p:cNvPr id="26" name="Espaço Reservado para Conteúdo 2"/>
            <p:cNvSpPr txBox="1">
              <a:spLocks/>
            </p:cNvSpPr>
            <p:nvPr/>
          </p:nvSpPr>
          <p:spPr>
            <a:xfrm>
              <a:off x="11076410" y="5128364"/>
              <a:ext cx="800883" cy="376784"/>
            </a:xfrm>
            <a:prstGeom prst="rect">
              <a:avLst/>
            </a:prstGeom>
          </p:spPr>
          <p:txBody>
            <a:bodyPr/>
            <a:lstStyle>
              <a:lvl1pPr marL="228600" indent="-228600" algn="l" defTabSz="914400" rtl="0" eaLnBrk="1" latinLnBrk="0" hangingPunct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400" kern="1200">
                  <a:solidFill>
                    <a:srgbClr val="002060"/>
                  </a:solidFill>
                  <a:latin typeface="Arial Narrow" panose="020B0606020202030204" pitchFamily="34" charset="0"/>
                  <a:ea typeface="+mn-ea"/>
                  <a:cs typeface="+mn-cs"/>
                </a:defRPr>
              </a:lvl1pPr>
              <a:lvl2pPr marL="685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 kern="1200">
                  <a:solidFill>
                    <a:srgbClr val="002060"/>
                  </a:solidFill>
                  <a:latin typeface="Arial Narrow" panose="020B0606020202030204" pitchFamily="34" charset="0"/>
                  <a:ea typeface="+mn-ea"/>
                  <a:cs typeface="+mn-cs"/>
                </a:defRPr>
              </a:lvl2pPr>
              <a:lvl3pPr marL="1143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 kern="1200">
                  <a:solidFill>
                    <a:srgbClr val="002060"/>
                  </a:solidFill>
                  <a:latin typeface="Arial Narrow" panose="020B0606020202030204" pitchFamily="34" charset="0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 kern="1200">
                  <a:solidFill>
                    <a:srgbClr val="002060"/>
                  </a:solidFill>
                  <a:latin typeface="Arial Narrow" panose="020B0606020202030204" pitchFamily="34" charset="0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 kern="1200">
                  <a:solidFill>
                    <a:srgbClr val="002060"/>
                  </a:solidFill>
                  <a:latin typeface="Arial Narrow" panose="020B0606020202030204" pitchFamily="34" charset="0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lnSpc>
                  <a:spcPct val="100000"/>
                </a:lnSpc>
                <a:buNone/>
              </a:pPr>
              <a:r>
                <a:rPr lang="pt-BR" sz="1200" b="1" dirty="0">
                  <a:solidFill>
                    <a:schemeClr val="accent1">
                      <a:lumMod val="75000"/>
                    </a:schemeClr>
                  </a:solidFill>
                  <a:latin typeface="+mn-lt"/>
                </a:rPr>
                <a:t>ver histórico</a:t>
              </a:r>
            </a:p>
          </p:txBody>
        </p:sp>
        <p:pic>
          <p:nvPicPr>
            <p:cNvPr id="27" name="Imagem 26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10900443" y="5223781"/>
              <a:ext cx="222928" cy="295539"/>
            </a:xfrm>
            <a:prstGeom prst="rect">
              <a:avLst/>
            </a:prstGeom>
          </p:spPr>
        </p:pic>
        <p:sp>
          <p:nvSpPr>
            <p:cNvPr id="28" name="Retângulo 27"/>
            <p:cNvSpPr/>
            <p:nvPr/>
          </p:nvSpPr>
          <p:spPr>
            <a:xfrm>
              <a:off x="10807700" y="5140272"/>
              <a:ext cx="1037126" cy="485827"/>
            </a:xfrm>
            <a:prstGeom prst="rect">
              <a:avLst/>
            </a:prstGeom>
            <a:solidFill>
              <a:srgbClr val="FFFFFF">
                <a:alpha val="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cxnSp>
        <p:nvCxnSpPr>
          <p:cNvPr id="30" name="Conector reto 29"/>
          <p:cNvCxnSpPr/>
          <p:nvPr/>
        </p:nvCxnSpPr>
        <p:spPr>
          <a:xfrm flipH="1">
            <a:off x="6920743" y="883920"/>
            <a:ext cx="0" cy="4968000"/>
          </a:xfrm>
          <a:prstGeom prst="line">
            <a:avLst/>
          </a:prstGeom>
          <a:ln w="9525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Espaço Reservado para Conteúdo 2"/>
          <p:cNvSpPr txBox="1">
            <a:spLocks/>
          </p:cNvSpPr>
          <p:nvPr/>
        </p:nvSpPr>
        <p:spPr>
          <a:xfrm>
            <a:off x="8564394" y="1826547"/>
            <a:ext cx="3249304" cy="1510873"/>
          </a:xfrm>
          <a:prstGeom prst="rect">
            <a:avLst/>
          </a:prstGeom>
        </p:spPr>
        <p:txBody>
          <a:bodyPr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Clr>
                <a:schemeClr val="bg2">
                  <a:lumMod val="90000"/>
                </a:schemeClr>
              </a:buClr>
            </a:pPr>
            <a:r>
              <a:rPr lang="pt-BR" sz="1600" dirty="0">
                <a:solidFill>
                  <a:schemeClr val="accent5">
                    <a:lumMod val="50000"/>
                  </a:schemeClr>
                </a:solidFill>
              </a:rPr>
              <a:t>a associação mais frequente que esses empreendedores fazem à atuação do Sebrae ainda continua a ser a de ‘escola’ (52%), em um percentual maior do que a soma de todas as demais citações (48%) </a:t>
            </a:r>
          </a:p>
        </p:txBody>
      </p:sp>
      <p:grpSp>
        <p:nvGrpSpPr>
          <p:cNvPr id="18" name="Group 4"/>
          <p:cNvGrpSpPr>
            <a:grpSpLocks noChangeAspect="1"/>
          </p:cNvGrpSpPr>
          <p:nvPr/>
        </p:nvGrpSpPr>
        <p:grpSpPr bwMode="auto">
          <a:xfrm>
            <a:off x="5707727" y="1082105"/>
            <a:ext cx="405814" cy="380516"/>
            <a:chOff x="1902" y="3610"/>
            <a:chExt cx="385" cy="361"/>
          </a:xfrm>
          <a:solidFill>
            <a:schemeClr val="accent2">
              <a:lumMod val="75000"/>
            </a:schemeClr>
          </a:solidFill>
        </p:grpSpPr>
        <p:sp>
          <p:nvSpPr>
            <p:cNvPr id="20" name="Freeform 5"/>
            <p:cNvSpPr>
              <a:spLocks noEditPoints="1"/>
            </p:cNvSpPr>
            <p:nvPr/>
          </p:nvSpPr>
          <p:spPr bwMode="auto">
            <a:xfrm>
              <a:off x="2158" y="3932"/>
              <a:ext cx="20" cy="39"/>
            </a:xfrm>
            <a:custGeom>
              <a:avLst/>
              <a:gdLst>
                <a:gd name="T0" fmla="*/ 64 w 88"/>
                <a:gd name="T1" fmla="*/ 4 h 167"/>
                <a:gd name="T2" fmla="*/ 31 w 88"/>
                <a:gd name="T3" fmla="*/ 24 h 167"/>
                <a:gd name="T4" fmla="*/ 4 w 88"/>
                <a:gd name="T5" fmla="*/ 133 h 167"/>
                <a:gd name="T6" fmla="*/ 24 w 88"/>
                <a:gd name="T7" fmla="*/ 166 h 167"/>
                <a:gd name="T8" fmla="*/ 31 w 88"/>
                <a:gd name="T9" fmla="*/ 167 h 167"/>
                <a:gd name="T10" fmla="*/ 57 w 88"/>
                <a:gd name="T11" fmla="*/ 146 h 167"/>
                <a:gd name="T12" fmla="*/ 84 w 88"/>
                <a:gd name="T13" fmla="*/ 37 h 167"/>
                <a:gd name="T14" fmla="*/ 64 w 88"/>
                <a:gd name="T15" fmla="*/ 4 h 167"/>
                <a:gd name="T16" fmla="*/ 64 w 88"/>
                <a:gd name="T17" fmla="*/ 4 h 167"/>
                <a:gd name="T18" fmla="*/ 64 w 88"/>
                <a:gd name="T19" fmla="*/ 4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" h="167">
                  <a:moveTo>
                    <a:pt x="64" y="4"/>
                  </a:moveTo>
                  <a:cubicBezTo>
                    <a:pt x="50" y="0"/>
                    <a:pt x="35" y="9"/>
                    <a:pt x="31" y="24"/>
                  </a:cubicBezTo>
                  <a:cubicBezTo>
                    <a:pt x="4" y="133"/>
                    <a:pt x="4" y="133"/>
                    <a:pt x="4" y="133"/>
                  </a:cubicBezTo>
                  <a:cubicBezTo>
                    <a:pt x="0" y="148"/>
                    <a:pt x="9" y="163"/>
                    <a:pt x="24" y="166"/>
                  </a:cubicBezTo>
                  <a:cubicBezTo>
                    <a:pt x="26" y="167"/>
                    <a:pt x="28" y="167"/>
                    <a:pt x="31" y="167"/>
                  </a:cubicBezTo>
                  <a:cubicBezTo>
                    <a:pt x="43" y="167"/>
                    <a:pt x="54" y="159"/>
                    <a:pt x="57" y="146"/>
                  </a:cubicBezTo>
                  <a:cubicBezTo>
                    <a:pt x="84" y="37"/>
                    <a:pt x="84" y="37"/>
                    <a:pt x="84" y="37"/>
                  </a:cubicBezTo>
                  <a:cubicBezTo>
                    <a:pt x="88" y="23"/>
                    <a:pt x="79" y="8"/>
                    <a:pt x="64" y="4"/>
                  </a:cubicBezTo>
                  <a:close/>
                  <a:moveTo>
                    <a:pt x="64" y="4"/>
                  </a:moveTo>
                  <a:cubicBezTo>
                    <a:pt x="64" y="4"/>
                    <a:pt x="64" y="4"/>
                    <a:pt x="64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2" name="Freeform 6"/>
            <p:cNvSpPr>
              <a:spLocks noEditPoints="1"/>
            </p:cNvSpPr>
            <p:nvPr/>
          </p:nvSpPr>
          <p:spPr bwMode="auto">
            <a:xfrm>
              <a:off x="1902" y="3707"/>
              <a:ext cx="270" cy="97"/>
            </a:xfrm>
            <a:custGeom>
              <a:avLst/>
              <a:gdLst>
                <a:gd name="T0" fmla="*/ 819 w 1151"/>
                <a:gd name="T1" fmla="*/ 409 h 409"/>
                <a:gd name="T2" fmla="*/ 830 w 1151"/>
                <a:gd name="T3" fmla="*/ 407 h 409"/>
                <a:gd name="T4" fmla="*/ 1130 w 1151"/>
                <a:gd name="T5" fmla="*/ 283 h 409"/>
                <a:gd name="T6" fmla="*/ 1145 w 1151"/>
                <a:gd name="T7" fmla="*/ 247 h 409"/>
                <a:gd name="T8" fmla="*/ 1109 w 1151"/>
                <a:gd name="T9" fmla="*/ 232 h 409"/>
                <a:gd name="T10" fmla="*/ 819 w 1151"/>
                <a:gd name="T11" fmla="*/ 352 h 409"/>
                <a:gd name="T12" fmla="*/ 55 w 1151"/>
                <a:gd name="T13" fmla="*/ 36 h 409"/>
                <a:gd name="T14" fmla="*/ 55 w 1151"/>
                <a:gd name="T15" fmla="*/ 27 h 409"/>
                <a:gd name="T16" fmla="*/ 27 w 1151"/>
                <a:gd name="T17" fmla="*/ 0 h 409"/>
                <a:gd name="T18" fmla="*/ 0 w 1151"/>
                <a:gd name="T19" fmla="*/ 27 h 409"/>
                <a:gd name="T20" fmla="*/ 0 w 1151"/>
                <a:gd name="T21" fmla="*/ 54 h 409"/>
                <a:gd name="T22" fmla="*/ 17 w 1151"/>
                <a:gd name="T23" fmla="*/ 79 h 409"/>
                <a:gd name="T24" fmla="*/ 809 w 1151"/>
                <a:gd name="T25" fmla="*/ 407 h 409"/>
                <a:gd name="T26" fmla="*/ 819 w 1151"/>
                <a:gd name="T27" fmla="*/ 409 h 409"/>
                <a:gd name="T28" fmla="*/ 819 w 1151"/>
                <a:gd name="T29" fmla="*/ 409 h 409"/>
                <a:gd name="T30" fmla="*/ 819 w 1151"/>
                <a:gd name="T31" fmla="*/ 409 h 4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51" h="409">
                  <a:moveTo>
                    <a:pt x="819" y="409"/>
                  </a:moveTo>
                  <a:cubicBezTo>
                    <a:pt x="823" y="409"/>
                    <a:pt x="826" y="409"/>
                    <a:pt x="830" y="407"/>
                  </a:cubicBezTo>
                  <a:cubicBezTo>
                    <a:pt x="1130" y="283"/>
                    <a:pt x="1130" y="283"/>
                    <a:pt x="1130" y="283"/>
                  </a:cubicBezTo>
                  <a:cubicBezTo>
                    <a:pt x="1144" y="277"/>
                    <a:pt x="1151" y="261"/>
                    <a:pt x="1145" y="247"/>
                  </a:cubicBezTo>
                  <a:cubicBezTo>
                    <a:pt x="1139" y="233"/>
                    <a:pt x="1123" y="227"/>
                    <a:pt x="1109" y="232"/>
                  </a:cubicBezTo>
                  <a:cubicBezTo>
                    <a:pt x="819" y="352"/>
                    <a:pt x="819" y="352"/>
                    <a:pt x="819" y="352"/>
                  </a:cubicBezTo>
                  <a:cubicBezTo>
                    <a:pt x="55" y="36"/>
                    <a:pt x="55" y="36"/>
                    <a:pt x="55" y="36"/>
                  </a:cubicBezTo>
                  <a:cubicBezTo>
                    <a:pt x="55" y="27"/>
                    <a:pt x="55" y="27"/>
                    <a:pt x="55" y="27"/>
                  </a:cubicBezTo>
                  <a:cubicBezTo>
                    <a:pt x="55" y="12"/>
                    <a:pt x="42" y="0"/>
                    <a:pt x="27" y="0"/>
                  </a:cubicBezTo>
                  <a:cubicBezTo>
                    <a:pt x="12" y="0"/>
                    <a:pt x="0" y="12"/>
                    <a:pt x="0" y="27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65"/>
                    <a:pt x="7" y="75"/>
                    <a:pt x="17" y="79"/>
                  </a:cubicBezTo>
                  <a:cubicBezTo>
                    <a:pt x="809" y="407"/>
                    <a:pt x="809" y="407"/>
                    <a:pt x="809" y="407"/>
                  </a:cubicBezTo>
                  <a:cubicBezTo>
                    <a:pt x="812" y="409"/>
                    <a:pt x="816" y="409"/>
                    <a:pt x="819" y="409"/>
                  </a:cubicBezTo>
                  <a:close/>
                  <a:moveTo>
                    <a:pt x="819" y="409"/>
                  </a:moveTo>
                  <a:cubicBezTo>
                    <a:pt x="819" y="409"/>
                    <a:pt x="819" y="409"/>
                    <a:pt x="819" y="40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9" name="Freeform 7"/>
            <p:cNvSpPr>
              <a:spLocks noEditPoints="1"/>
            </p:cNvSpPr>
            <p:nvPr/>
          </p:nvSpPr>
          <p:spPr bwMode="auto">
            <a:xfrm>
              <a:off x="1966" y="3771"/>
              <a:ext cx="206" cy="123"/>
            </a:xfrm>
            <a:custGeom>
              <a:avLst/>
              <a:gdLst>
                <a:gd name="T0" fmla="*/ 871 w 878"/>
                <a:gd name="T1" fmla="*/ 416 h 518"/>
                <a:gd name="T2" fmla="*/ 834 w 878"/>
                <a:gd name="T3" fmla="*/ 404 h 518"/>
                <a:gd name="T4" fmla="*/ 574 w 878"/>
                <a:gd name="T5" fmla="*/ 463 h 518"/>
                <a:gd name="T6" fmla="*/ 574 w 878"/>
                <a:gd name="T7" fmla="*/ 218 h 518"/>
                <a:gd name="T8" fmla="*/ 546 w 878"/>
                <a:gd name="T9" fmla="*/ 191 h 518"/>
                <a:gd name="T10" fmla="*/ 519 w 878"/>
                <a:gd name="T11" fmla="*/ 218 h 518"/>
                <a:gd name="T12" fmla="*/ 519 w 878"/>
                <a:gd name="T13" fmla="*/ 463 h 518"/>
                <a:gd name="T14" fmla="*/ 55 w 878"/>
                <a:gd name="T15" fmla="*/ 212 h 518"/>
                <a:gd name="T16" fmla="*/ 55 w 878"/>
                <a:gd name="T17" fmla="*/ 27 h 518"/>
                <a:gd name="T18" fmla="*/ 27 w 878"/>
                <a:gd name="T19" fmla="*/ 0 h 518"/>
                <a:gd name="T20" fmla="*/ 0 w 878"/>
                <a:gd name="T21" fmla="*/ 27 h 518"/>
                <a:gd name="T22" fmla="*/ 0 w 878"/>
                <a:gd name="T23" fmla="*/ 218 h 518"/>
                <a:gd name="T24" fmla="*/ 2 w 878"/>
                <a:gd name="T25" fmla="*/ 228 h 518"/>
                <a:gd name="T26" fmla="*/ 546 w 878"/>
                <a:gd name="T27" fmla="*/ 518 h 518"/>
                <a:gd name="T28" fmla="*/ 859 w 878"/>
                <a:gd name="T29" fmla="*/ 453 h 518"/>
                <a:gd name="T30" fmla="*/ 871 w 878"/>
                <a:gd name="T31" fmla="*/ 416 h 518"/>
                <a:gd name="T32" fmla="*/ 871 w 878"/>
                <a:gd name="T33" fmla="*/ 416 h 518"/>
                <a:gd name="T34" fmla="*/ 871 w 878"/>
                <a:gd name="T35" fmla="*/ 416 h 5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878" h="518">
                  <a:moveTo>
                    <a:pt x="871" y="416"/>
                  </a:moveTo>
                  <a:cubicBezTo>
                    <a:pt x="864" y="402"/>
                    <a:pt x="848" y="397"/>
                    <a:pt x="834" y="404"/>
                  </a:cubicBezTo>
                  <a:cubicBezTo>
                    <a:pt x="783" y="429"/>
                    <a:pt x="696" y="459"/>
                    <a:pt x="574" y="463"/>
                  </a:cubicBezTo>
                  <a:cubicBezTo>
                    <a:pt x="574" y="218"/>
                    <a:pt x="574" y="218"/>
                    <a:pt x="574" y="218"/>
                  </a:cubicBezTo>
                  <a:cubicBezTo>
                    <a:pt x="574" y="203"/>
                    <a:pt x="561" y="191"/>
                    <a:pt x="546" y="191"/>
                  </a:cubicBezTo>
                  <a:cubicBezTo>
                    <a:pt x="531" y="191"/>
                    <a:pt x="519" y="203"/>
                    <a:pt x="519" y="218"/>
                  </a:cubicBezTo>
                  <a:cubicBezTo>
                    <a:pt x="519" y="463"/>
                    <a:pt x="519" y="463"/>
                    <a:pt x="519" y="463"/>
                  </a:cubicBezTo>
                  <a:cubicBezTo>
                    <a:pt x="180" y="452"/>
                    <a:pt x="70" y="247"/>
                    <a:pt x="55" y="212"/>
                  </a:cubicBezTo>
                  <a:cubicBezTo>
                    <a:pt x="55" y="27"/>
                    <a:pt x="55" y="27"/>
                    <a:pt x="55" y="27"/>
                  </a:cubicBezTo>
                  <a:cubicBezTo>
                    <a:pt x="55" y="12"/>
                    <a:pt x="42" y="0"/>
                    <a:pt x="27" y="0"/>
                  </a:cubicBezTo>
                  <a:cubicBezTo>
                    <a:pt x="12" y="0"/>
                    <a:pt x="0" y="12"/>
                    <a:pt x="0" y="27"/>
                  </a:cubicBezTo>
                  <a:cubicBezTo>
                    <a:pt x="0" y="218"/>
                    <a:pt x="0" y="218"/>
                    <a:pt x="0" y="218"/>
                  </a:cubicBezTo>
                  <a:cubicBezTo>
                    <a:pt x="0" y="222"/>
                    <a:pt x="1" y="225"/>
                    <a:pt x="2" y="228"/>
                  </a:cubicBezTo>
                  <a:cubicBezTo>
                    <a:pt x="7" y="240"/>
                    <a:pt x="123" y="518"/>
                    <a:pt x="546" y="518"/>
                  </a:cubicBezTo>
                  <a:cubicBezTo>
                    <a:pt x="694" y="518"/>
                    <a:pt x="798" y="483"/>
                    <a:pt x="859" y="453"/>
                  </a:cubicBezTo>
                  <a:cubicBezTo>
                    <a:pt x="872" y="446"/>
                    <a:pt x="878" y="429"/>
                    <a:pt x="871" y="416"/>
                  </a:cubicBezTo>
                  <a:close/>
                  <a:moveTo>
                    <a:pt x="871" y="416"/>
                  </a:moveTo>
                  <a:cubicBezTo>
                    <a:pt x="871" y="416"/>
                    <a:pt x="871" y="416"/>
                    <a:pt x="871" y="41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1" name="Freeform 8"/>
            <p:cNvSpPr>
              <a:spLocks noEditPoints="1"/>
            </p:cNvSpPr>
            <p:nvPr/>
          </p:nvSpPr>
          <p:spPr bwMode="auto">
            <a:xfrm>
              <a:off x="2184" y="3939"/>
              <a:ext cx="13" cy="32"/>
            </a:xfrm>
            <a:custGeom>
              <a:avLst/>
              <a:gdLst>
                <a:gd name="T0" fmla="*/ 27 w 54"/>
                <a:gd name="T1" fmla="*/ 0 h 136"/>
                <a:gd name="T2" fmla="*/ 0 w 54"/>
                <a:gd name="T3" fmla="*/ 27 h 136"/>
                <a:gd name="T4" fmla="*/ 0 w 54"/>
                <a:gd name="T5" fmla="*/ 109 h 136"/>
                <a:gd name="T6" fmla="*/ 27 w 54"/>
                <a:gd name="T7" fmla="*/ 136 h 136"/>
                <a:gd name="T8" fmla="*/ 54 w 54"/>
                <a:gd name="T9" fmla="*/ 109 h 136"/>
                <a:gd name="T10" fmla="*/ 54 w 54"/>
                <a:gd name="T11" fmla="*/ 27 h 136"/>
                <a:gd name="T12" fmla="*/ 27 w 54"/>
                <a:gd name="T13" fmla="*/ 0 h 136"/>
                <a:gd name="T14" fmla="*/ 27 w 54"/>
                <a:gd name="T15" fmla="*/ 0 h 136"/>
                <a:gd name="T16" fmla="*/ 27 w 54"/>
                <a:gd name="T17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4" h="136">
                  <a:moveTo>
                    <a:pt x="27" y="0"/>
                  </a:moveTo>
                  <a:cubicBezTo>
                    <a:pt x="12" y="0"/>
                    <a:pt x="0" y="12"/>
                    <a:pt x="0" y="27"/>
                  </a:cubicBezTo>
                  <a:cubicBezTo>
                    <a:pt x="0" y="109"/>
                    <a:pt x="0" y="109"/>
                    <a:pt x="0" y="109"/>
                  </a:cubicBezTo>
                  <a:cubicBezTo>
                    <a:pt x="0" y="124"/>
                    <a:pt x="12" y="136"/>
                    <a:pt x="27" y="136"/>
                  </a:cubicBezTo>
                  <a:cubicBezTo>
                    <a:pt x="42" y="136"/>
                    <a:pt x="54" y="124"/>
                    <a:pt x="54" y="109"/>
                  </a:cubicBezTo>
                  <a:cubicBezTo>
                    <a:pt x="54" y="27"/>
                    <a:pt x="54" y="27"/>
                    <a:pt x="54" y="27"/>
                  </a:cubicBezTo>
                  <a:cubicBezTo>
                    <a:pt x="54" y="12"/>
                    <a:pt x="42" y="0"/>
                    <a:pt x="27" y="0"/>
                  </a:cubicBezTo>
                  <a:close/>
                  <a:moveTo>
                    <a:pt x="27" y="0"/>
                  </a:moveTo>
                  <a:cubicBezTo>
                    <a:pt x="27" y="0"/>
                    <a:pt x="27" y="0"/>
                    <a:pt x="2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3" name="Freeform 9"/>
            <p:cNvSpPr>
              <a:spLocks noEditPoints="1"/>
            </p:cNvSpPr>
            <p:nvPr/>
          </p:nvSpPr>
          <p:spPr bwMode="auto">
            <a:xfrm>
              <a:off x="1902" y="3610"/>
              <a:ext cx="385" cy="322"/>
            </a:xfrm>
            <a:custGeom>
              <a:avLst/>
              <a:gdLst>
                <a:gd name="T0" fmla="*/ 1611 w 1638"/>
                <a:gd name="T1" fmla="*/ 411 h 1366"/>
                <a:gd name="T2" fmla="*/ 1584 w 1638"/>
                <a:gd name="T3" fmla="*/ 438 h 1366"/>
                <a:gd name="T4" fmla="*/ 1584 w 1638"/>
                <a:gd name="T5" fmla="*/ 447 h 1366"/>
                <a:gd name="T6" fmla="*/ 1256 w 1638"/>
                <a:gd name="T7" fmla="*/ 582 h 1366"/>
                <a:gd name="T8" fmla="*/ 1256 w 1638"/>
                <a:gd name="T9" fmla="*/ 532 h 1366"/>
                <a:gd name="T10" fmla="*/ 1622 w 1638"/>
                <a:gd name="T11" fmla="*/ 381 h 1366"/>
                <a:gd name="T12" fmla="*/ 1638 w 1638"/>
                <a:gd name="T13" fmla="*/ 356 h 1366"/>
                <a:gd name="T14" fmla="*/ 1622 w 1638"/>
                <a:gd name="T15" fmla="*/ 331 h 1366"/>
                <a:gd name="T16" fmla="*/ 830 w 1638"/>
                <a:gd name="T17" fmla="*/ 3 h 1366"/>
                <a:gd name="T18" fmla="*/ 809 w 1638"/>
                <a:gd name="T19" fmla="*/ 3 h 1366"/>
                <a:gd name="T20" fmla="*/ 17 w 1638"/>
                <a:gd name="T21" fmla="*/ 331 h 1366"/>
                <a:gd name="T22" fmla="*/ 0 w 1638"/>
                <a:gd name="T23" fmla="*/ 356 h 1366"/>
                <a:gd name="T24" fmla="*/ 17 w 1638"/>
                <a:gd name="T25" fmla="*/ 381 h 1366"/>
                <a:gd name="T26" fmla="*/ 809 w 1638"/>
                <a:gd name="T27" fmla="*/ 709 h 1366"/>
                <a:gd name="T28" fmla="*/ 819 w 1638"/>
                <a:gd name="T29" fmla="*/ 711 h 1366"/>
                <a:gd name="T30" fmla="*/ 830 w 1638"/>
                <a:gd name="T31" fmla="*/ 709 h 1366"/>
                <a:gd name="T32" fmla="*/ 1116 w 1638"/>
                <a:gd name="T33" fmla="*/ 590 h 1366"/>
                <a:gd name="T34" fmla="*/ 1131 w 1638"/>
                <a:gd name="T35" fmla="*/ 555 h 1366"/>
                <a:gd name="T36" fmla="*/ 1095 w 1638"/>
                <a:gd name="T37" fmla="*/ 540 h 1366"/>
                <a:gd name="T38" fmla="*/ 819 w 1638"/>
                <a:gd name="T39" fmla="*/ 654 h 1366"/>
                <a:gd name="T40" fmla="*/ 99 w 1638"/>
                <a:gd name="T41" fmla="*/ 356 h 1366"/>
                <a:gd name="T42" fmla="*/ 819 w 1638"/>
                <a:gd name="T43" fmla="*/ 58 h 1366"/>
                <a:gd name="T44" fmla="*/ 1540 w 1638"/>
                <a:gd name="T45" fmla="*/ 356 h 1366"/>
                <a:gd name="T46" fmla="*/ 1226 w 1638"/>
                <a:gd name="T47" fmla="*/ 486 h 1366"/>
                <a:gd name="T48" fmla="*/ 926 w 1638"/>
                <a:gd name="T49" fmla="*/ 374 h 1366"/>
                <a:gd name="T50" fmla="*/ 928 w 1638"/>
                <a:gd name="T51" fmla="*/ 356 h 1366"/>
                <a:gd name="T52" fmla="*/ 819 w 1638"/>
                <a:gd name="T53" fmla="*/ 274 h 1366"/>
                <a:gd name="T54" fmla="*/ 710 w 1638"/>
                <a:gd name="T55" fmla="*/ 356 h 1366"/>
                <a:gd name="T56" fmla="*/ 819 w 1638"/>
                <a:gd name="T57" fmla="*/ 438 h 1366"/>
                <a:gd name="T58" fmla="*/ 890 w 1638"/>
                <a:gd name="T59" fmla="*/ 418 h 1366"/>
                <a:gd name="T60" fmla="*/ 1202 w 1638"/>
                <a:gd name="T61" fmla="*/ 535 h 1366"/>
                <a:gd name="T62" fmla="*/ 1202 w 1638"/>
                <a:gd name="T63" fmla="*/ 1208 h 1366"/>
                <a:gd name="T64" fmla="*/ 1147 w 1638"/>
                <a:gd name="T65" fmla="*/ 1284 h 1366"/>
                <a:gd name="T66" fmla="*/ 1229 w 1638"/>
                <a:gd name="T67" fmla="*/ 1366 h 1366"/>
                <a:gd name="T68" fmla="*/ 1311 w 1638"/>
                <a:gd name="T69" fmla="*/ 1284 h 1366"/>
                <a:gd name="T70" fmla="*/ 1256 w 1638"/>
                <a:gd name="T71" fmla="*/ 1208 h 1366"/>
                <a:gd name="T72" fmla="*/ 1256 w 1638"/>
                <a:gd name="T73" fmla="*/ 1053 h 1366"/>
                <a:gd name="T74" fmla="*/ 1364 w 1638"/>
                <a:gd name="T75" fmla="*/ 911 h 1366"/>
                <a:gd name="T76" fmla="*/ 1365 w 1638"/>
                <a:gd name="T77" fmla="*/ 902 h 1366"/>
                <a:gd name="T78" fmla="*/ 1365 w 1638"/>
                <a:gd name="T79" fmla="*/ 711 h 1366"/>
                <a:gd name="T80" fmla="*/ 1338 w 1638"/>
                <a:gd name="T81" fmla="*/ 684 h 1366"/>
                <a:gd name="T82" fmla="*/ 1311 w 1638"/>
                <a:gd name="T83" fmla="*/ 711 h 1366"/>
                <a:gd name="T84" fmla="*/ 1311 w 1638"/>
                <a:gd name="T85" fmla="*/ 897 h 1366"/>
                <a:gd name="T86" fmla="*/ 1256 w 1638"/>
                <a:gd name="T87" fmla="*/ 980 h 1366"/>
                <a:gd name="T88" fmla="*/ 1256 w 1638"/>
                <a:gd name="T89" fmla="*/ 641 h 1366"/>
                <a:gd name="T90" fmla="*/ 1622 w 1638"/>
                <a:gd name="T91" fmla="*/ 490 h 1366"/>
                <a:gd name="T92" fmla="*/ 1638 w 1638"/>
                <a:gd name="T93" fmla="*/ 465 h 1366"/>
                <a:gd name="T94" fmla="*/ 1638 w 1638"/>
                <a:gd name="T95" fmla="*/ 438 h 1366"/>
                <a:gd name="T96" fmla="*/ 1611 w 1638"/>
                <a:gd name="T97" fmla="*/ 411 h 1366"/>
                <a:gd name="T98" fmla="*/ 819 w 1638"/>
                <a:gd name="T99" fmla="*/ 383 h 1366"/>
                <a:gd name="T100" fmla="*/ 765 w 1638"/>
                <a:gd name="T101" fmla="*/ 356 h 1366"/>
                <a:gd name="T102" fmla="*/ 819 w 1638"/>
                <a:gd name="T103" fmla="*/ 329 h 1366"/>
                <a:gd name="T104" fmla="*/ 874 w 1638"/>
                <a:gd name="T105" fmla="*/ 356 h 1366"/>
                <a:gd name="T106" fmla="*/ 819 w 1638"/>
                <a:gd name="T107" fmla="*/ 383 h 1366"/>
                <a:gd name="T108" fmla="*/ 1229 w 1638"/>
                <a:gd name="T109" fmla="*/ 1312 h 1366"/>
                <a:gd name="T110" fmla="*/ 1202 w 1638"/>
                <a:gd name="T111" fmla="*/ 1284 h 1366"/>
                <a:gd name="T112" fmla="*/ 1229 w 1638"/>
                <a:gd name="T113" fmla="*/ 1257 h 1366"/>
                <a:gd name="T114" fmla="*/ 1256 w 1638"/>
                <a:gd name="T115" fmla="*/ 1284 h 1366"/>
                <a:gd name="T116" fmla="*/ 1229 w 1638"/>
                <a:gd name="T117" fmla="*/ 1312 h 1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638" h="1366">
                  <a:moveTo>
                    <a:pt x="1611" y="411"/>
                  </a:moveTo>
                  <a:cubicBezTo>
                    <a:pt x="1596" y="411"/>
                    <a:pt x="1584" y="423"/>
                    <a:pt x="1584" y="438"/>
                  </a:cubicBezTo>
                  <a:cubicBezTo>
                    <a:pt x="1584" y="447"/>
                    <a:pt x="1584" y="447"/>
                    <a:pt x="1584" y="447"/>
                  </a:cubicBezTo>
                  <a:cubicBezTo>
                    <a:pt x="1256" y="582"/>
                    <a:pt x="1256" y="582"/>
                    <a:pt x="1256" y="582"/>
                  </a:cubicBezTo>
                  <a:cubicBezTo>
                    <a:pt x="1256" y="532"/>
                    <a:pt x="1256" y="532"/>
                    <a:pt x="1256" y="532"/>
                  </a:cubicBezTo>
                  <a:cubicBezTo>
                    <a:pt x="1622" y="381"/>
                    <a:pt x="1622" y="381"/>
                    <a:pt x="1622" y="381"/>
                  </a:cubicBezTo>
                  <a:cubicBezTo>
                    <a:pt x="1632" y="377"/>
                    <a:pt x="1638" y="367"/>
                    <a:pt x="1638" y="356"/>
                  </a:cubicBezTo>
                  <a:cubicBezTo>
                    <a:pt x="1638" y="345"/>
                    <a:pt x="1632" y="335"/>
                    <a:pt x="1622" y="331"/>
                  </a:cubicBezTo>
                  <a:cubicBezTo>
                    <a:pt x="830" y="3"/>
                    <a:pt x="830" y="3"/>
                    <a:pt x="830" y="3"/>
                  </a:cubicBezTo>
                  <a:cubicBezTo>
                    <a:pt x="823" y="0"/>
                    <a:pt x="815" y="0"/>
                    <a:pt x="809" y="3"/>
                  </a:cubicBezTo>
                  <a:cubicBezTo>
                    <a:pt x="17" y="331"/>
                    <a:pt x="17" y="331"/>
                    <a:pt x="17" y="331"/>
                  </a:cubicBezTo>
                  <a:cubicBezTo>
                    <a:pt x="7" y="335"/>
                    <a:pt x="0" y="345"/>
                    <a:pt x="0" y="356"/>
                  </a:cubicBezTo>
                  <a:cubicBezTo>
                    <a:pt x="0" y="367"/>
                    <a:pt x="7" y="377"/>
                    <a:pt x="17" y="381"/>
                  </a:cubicBezTo>
                  <a:cubicBezTo>
                    <a:pt x="809" y="709"/>
                    <a:pt x="809" y="709"/>
                    <a:pt x="809" y="709"/>
                  </a:cubicBezTo>
                  <a:cubicBezTo>
                    <a:pt x="812" y="710"/>
                    <a:pt x="816" y="711"/>
                    <a:pt x="819" y="711"/>
                  </a:cubicBezTo>
                  <a:cubicBezTo>
                    <a:pt x="823" y="711"/>
                    <a:pt x="826" y="710"/>
                    <a:pt x="830" y="709"/>
                  </a:cubicBezTo>
                  <a:cubicBezTo>
                    <a:pt x="1116" y="590"/>
                    <a:pt x="1116" y="590"/>
                    <a:pt x="1116" y="590"/>
                  </a:cubicBezTo>
                  <a:cubicBezTo>
                    <a:pt x="1130" y="585"/>
                    <a:pt x="1137" y="569"/>
                    <a:pt x="1131" y="555"/>
                  </a:cubicBezTo>
                  <a:cubicBezTo>
                    <a:pt x="1125" y="541"/>
                    <a:pt x="1109" y="534"/>
                    <a:pt x="1095" y="540"/>
                  </a:cubicBezTo>
                  <a:cubicBezTo>
                    <a:pt x="819" y="654"/>
                    <a:pt x="819" y="654"/>
                    <a:pt x="819" y="654"/>
                  </a:cubicBezTo>
                  <a:cubicBezTo>
                    <a:pt x="99" y="356"/>
                    <a:pt x="99" y="356"/>
                    <a:pt x="99" y="356"/>
                  </a:cubicBezTo>
                  <a:cubicBezTo>
                    <a:pt x="819" y="58"/>
                    <a:pt x="819" y="58"/>
                    <a:pt x="819" y="58"/>
                  </a:cubicBezTo>
                  <a:cubicBezTo>
                    <a:pt x="1540" y="356"/>
                    <a:pt x="1540" y="356"/>
                    <a:pt x="1540" y="356"/>
                  </a:cubicBezTo>
                  <a:cubicBezTo>
                    <a:pt x="1226" y="486"/>
                    <a:pt x="1226" y="486"/>
                    <a:pt x="1226" y="486"/>
                  </a:cubicBezTo>
                  <a:cubicBezTo>
                    <a:pt x="926" y="374"/>
                    <a:pt x="926" y="374"/>
                    <a:pt x="926" y="374"/>
                  </a:cubicBezTo>
                  <a:cubicBezTo>
                    <a:pt x="927" y="368"/>
                    <a:pt x="928" y="362"/>
                    <a:pt x="928" y="356"/>
                  </a:cubicBezTo>
                  <a:cubicBezTo>
                    <a:pt x="928" y="310"/>
                    <a:pt x="880" y="274"/>
                    <a:pt x="819" y="274"/>
                  </a:cubicBezTo>
                  <a:cubicBezTo>
                    <a:pt x="758" y="274"/>
                    <a:pt x="710" y="310"/>
                    <a:pt x="710" y="356"/>
                  </a:cubicBezTo>
                  <a:cubicBezTo>
                    <a:pt x="710" y="402"/>
                    <a:pt x="758" y="438"/>
                    <a:pt x="819" y="438"/>
                  </a:cubicBezTo>
                  <a:cubicBezTo>
                    <a:pt x="847" y="438"/>
                    <a:pt x="871" y="430"/>
                    <a:pt x="890" y="418"/>
                  </a:cubicBezTo>
                  <a:cubicBezTo>
                    <a:pt x="1202" y="535"/>
                    <a:pt x="1202" y="535"/>
                    <a:pt x="1202" y="535"/>
                  </a:cubicBezTo>
                  <a:cubicBezTo>
                    <a:pt x="1202" y="1208"/>
                    <a:pt x="1202" y="1208"/>
                    <a:pt x="1202" y="1208"/>
                  </a:cubicBezTo>
                  <a:cubicBezTo>
                    <a:pt x="1170" y="1219"/>
                    <a:pt x="1147" y="1249"/>
                    <a:pt x="1147" y="1284"/>
                  </a:cubicBezTo>
                  <a:cubicBezTo>
                    <a:pt x="1147" y="1330"/>
                    <a:pt x="1184" y="1366"/>
                    <a:pt x="1229" y="1366"/>
                  </a:cubicBezTo>
                  <a:cubicBezTo>
                    <a:pt x="1274" y="1366"/>
                    <a:pt x="1311" y="1330"/>
                    <a:pt x="1311" y="1284"/>
                  </a:cubicBezTo>
                  <a:cubicBezTo>
                    <a:pt x="1311" y="1249"/>
                    <a:pt x="1288" y="1219"/>
                    <a:pt x="1256" y="1208"/>
                  </a:cubicBezTo>
                  <a:cubicBezTo>
                    <a:pt x="1256" y="1053"/>
                    <a:pt x="1256" y="1053"/>
                    <a:pt x="1256" y="1053"/>
                  </a:cubicBezTo>
                  <a:cubicBezTo>
                    <a:pt x="1335" y="993"/>
                    <a:pt x="1363" y="915"/>
                    <a:pt x="1364" y="911"/>
                  </a:cubicBezTo>
                  <a:cubicBezTo>
                    <a:pt x="1365" y="908"/>
                    <a:pt x="1365" y="905"/>
                    <a:pt x="1365" y="902"/>
                  </a:cubicBezTo>
                  <a:cubicBezTo>
                    <a:pt x="1365" y="711"/>
                    <a:pt x="1365" y="711"/>
                    <a:pt x="1365" y="711"/>
                  </a:cubicBezTo>
                  <a:cubicBezTo>
                    <a:pt x="1365" y="696"/>
                    <a:pt x="1353" y="684"/>
                    <a:pt x="1338" y="684"/>
                  </a:cubicBezTo>
                  <a:cubicBezTo>
                    <a:pt x="1323" y="684"/>
                    <a:pt x="1311" y="696"/>
                    <a:pt x="1311" y="711"/>
                  </a:cubicBezTo>
                  <a:cubicBezTo>
                    <a:pt x="1311" y="897"/>
                    <a:pt x="1311" y="897"/>
                    <a:pt x="1311" y="897"/>
                  </a:cubicBezTo>
                  <a:cubicBezTo>
                    <a:pt x="1306" y="909"/>
                    <a:pt x="1290" y="944"/>
                    <a:pt x="1256" y="980"/>
                  </a:cubicBezTo>
                  <a:cubicBezTo>
                    <a:pt x="1256" y="641"/>
                    <a:pt x="1256" y="641"/>
                    <a:pt x="1256" y="641"/>
                  </a:cubicBezTo>
                  <a:cubicBezTo>
                    <a:pt x="1622" y="490"/>
                    <a:pt x="1622" y="490"/>
                    <a:pt x="1622" y="490"/>
                  </a:cubicBezTo>
                  <a:cubicBezTo>
                    <a:pt x="1632" y="486"/>
                    <a:pt x="1638" y="476"/>
                    <a:pt x="1638" y="465"/>
                  </a:cubicBezTo>
                  <a:cubicBezTo>
                    <a:pt x="1638" y="438"/>
                    <a:pt x="1638" y="438"/>
                    <a:pt x="1638" y="438"/>
                  </a:cubicBezTo>
                  <a:cubicBezTo>
                    <a:pt x="1638" y="423"/>
                    <a:pt x="1626" y="411"/>
                    <a:pt x="1611" y="411"/>
                  </a:cubicBezTo>
                  <a:close/>
                  <a:moveTo>
                    <a:pt x="819" y="383"/>
                  </a:moveTo>
                  <a:cubicBezTo>
                    <a:pt x="786" y="383"/>
                    <a:pt x="765" y="367"/>
                    <a:pt x="765" y="356"/>
                  </a:cubicBezTo>
                  <a:cubicBezTo>
                    <a:pt x="765" y="345"/>
                    <a:pt x="786" y="329"/>
                    <a:pt x="819" y="329"/>
                  </a:cubicBezTo>
                  <a:cubicBezTo>
                    <a:pt x="853" y="329"/>
                    <a:pt x="874" y="345"/>
                    <a:pt x="874" y="356"/>
                  </a:cubicBezTo>
                  <a:cubicBezTo>
                    <a:pt x="874" y="367"/>
                    <a:pt x="853" y="383"/>
                    <a:pt x="819" y="383"/>
                  </a:cubicBezTo>
                  <a:close/>
                  <a:moveTo>
                    <a:pt x="1229" y="1312"/>
                  </a:moveTo>
                  <a:cubicBezTo>
                    <a:pt x="1214" y="1312"/>
                    <a:pt x="1202" y="1299"/>
                    <a:pt x="1202" y="1284"/>
                  </a:cubicBezTo>
                  <a:cubicBezTo>
                    <a:pt x="1202" y="1269"/>
                    <a:pt x="1214" y="1257"/>
                    <a:pt x="1229" y="1257"/>
                  </a:cubicBezTo>
                  <a:cubicBezTo>
                    <a:pt x="1244" y="1257"/>
                    <a:pt x="1256" y="1269"/>
                    <a:pt x="1256" y="1284"/>
                  </a:cubicBezTo>
                  <a:cubicBezTo>
                    <a:pt x="1256" y="1299"/>
                    <a:pt x="1244" y="1312"/>
                    <a:pt x="1229" y="13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4" name="Line 10"/>
            <p:cNvSpPr>
              <a:spLocks noChangeShapeType="1"/>
            </p:cNvSpPr>
            <p:nvPr/>
          </p:nvSpPr>
          <p:spPr bwMode="auto">
            <a:xfrm>
              <a:off x="2191" y="3920"/>
              <a:ext cx="0" cy="0"/>
            </a:xfrm>
            <a:prstGeom prst="lin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5" name="Line 11"/>
            <p:cNvSpPr>
              <a:spLocks noChangeShapeType="1"/>
            </p:cNvSpPr>
            <p:nvPr/>
          </p:nvSpPr>
          <p:spPr bwMode="auto">
            <a:xfrm>
              <a:off x="2191" y="3920"/>
              <a:ext cx="0" cy="0"/>
            </a:xfrm>
            <a:prstGeom prst="lin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6" name="Freeform 12"/>
            <p:cNvSpPr>
              <a:spLocks noEditPoints="1"/>
            </p:cNvSpPr>
            <p:nvPr/>
          </p:nvSpPr>
          <p:spPr bwMode="auto">
            <a:xfrm>
              <a:off x="2203" y="3932"/>
              <a:ext cx="20" cy="39"/>
            </a:xfrm>
            <a:custGeom>
              <a:avLst/>
              <a:gdLst>
                <a:gd name="T0" fmla="*/ 56 w 87"/>
                <a:gd name="T1" fmla="*/ 24 h 167"/>
                <a:gd name="T2" fmla="*/ 23 w 87"/>
                <a:gd name="T3" fmla="*/ 4 h 167"/>
                <a:gd name="T4" fmla="*/ 3 w 87"/>
                <a:gd name="T5" fmla="*/ 37 h 167"/>
                <a:gd name="T6" fmla="*/ 31 w 87"/>
                <a:gd name="T7" fmla="*/ 146 h 167"/>
                <a:gd name="T8" fmla="*/ 57 w 87"/>
                <a:gd name="T9" fmla="*/ 167 h 167"/>
                <a:gd name="T10" fmla="*/ 64 w 87"/>
                <a:gd name="T11" fmla="*/ 166 h 167"/>
                <a:gd name="T12" fmla="*/ 84 w 87"/>
                <a:gd name="T13" fmla="*/ 133 h 167"/>
                <a:gd name="T14" fmla="*/ 56 w 87"/>
                <a:gd name="T15" fmla="*/ 24 h 167"/>
                <a:gd name="T16" fmla="*/ 56 w 87"/>
                <a:gd name="T17" fmla="*/ 24 h 167"/>
                <a:gd name="T18" fmla="*/ 56 w 87"/>
                <a:gd name="T19" fmla="*/ 24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7" h="167">
                  <a:moveTo>
                    <a:pt x="56" y="24"/>
                  </a:moveTo>
                  <a:cubicBezTo>
                    <a:pt x="53" y="9"/>
                    <a:pt x="38" y="0"/>
                    <a:pt x="23" y="4"/>
                  </a:cubicBezTo>
                  <a:cubicBezTo>
                    <a:pt x="8" y="8"/>
                    <a:pt x="0" y="23"/>
                    <a:pt x="3" y="37"/>
                  </a:cubicBezTo>
                  <a:cubicBezTo>
                    <a:pt x="31" y="146"/>
                    <a:pt x="31" y="146"/>
                    <a:pt x="31" y="146"/>
                  </a:cubicBezTo>
                  <a:cubicBezTo>
                    <a:pt x="34" y="159"/>
                    <a:pt x="45" y="167"/>
                    <a:pt x="57" y="167"/>
                  </a:cubicBezTo>
                  <a:cubicBezTo>
                    <a:pt x="59" y="167"/>
                    <a:pt x="61" y="167"/>
                    <a:pt x="64" y="166"/>
                  </a:cubicBezTo>
                  <a:cubicBezTo>
                    <a:pt x="78" y="163"/>
                    <a:pt x="87" y="148"/>
                    <a:pt x="84" y="133"/>
                  </a:cubicBezTo>
                  <a:lnTo>
                    <a:pt x="56" y="24"/>
                  </a:lnTo>
                  <a:close/>
                  <a:moveTo>
                    <a:pt x="56" y="24"/>
                  </a:moveTo>
                  <a:cubicBezTo>
                    <a:pt x="56" y="24"/>
                    <a:pt x="56" y="24"/>
                    <a:pt x="56" y="2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grpSp>
        <p:nvGrpSpPr>
          <p:cNvPr id="38" name="Group 15"/>
          <p:cNvGrpSpPr>
            <a:grpSpLocks noChangeAspect="1"/>
          </p:cNvGrpSpPr>
          <p:nvPr/>
        </p:nvGrpSpPr>
        <p:grpSpPr bwMode="auto">
          <a:xfrm>
            <a:off x="4511491" y="1653357"/>
            <a:ext cx="533584" cy="533584"/>
            <a:chOff x="1902" y="3610"/>
            <a:chExt cx="488" cy="488"/>
          </a:xfrm>
          <a:solidFill>
            <a:schemeClr val="accent2">
              <a:lumMod val="75000"/>
            </a:schemeClr>
          </a:solidFill>
        </p:grpSpPr>
        <p:sp>
          <p:nvSpPr>
            <p:cNvPr id="40" name="Line 16"/>
            <p:cNvSpPr>
              <a:spLocks noChangeShapeType="1"/>
            </p:cNvSpPr>
            <p:nvPr/>
          </p:nvSpPr>
          <p:spPr bwMode="auto">
            <a:xfrm>
              <a:off x="2097" y="3870"/>
              <a:ext cx="0" cy="0"/>
            </a:xfrm>
            <a:prstGeom prst="lin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1" name="Line 17"/>
            <p:cNvSpPr>
              <a:spLocks noChangeShapeType="1"/>
            </p:cNvSpPr>
            <p:nvPr/>
          </p:nvSpPr>
          <p:spPr bwMode="auto">
            <a:xfrm>
              <a:off x="2097" y="3870"/>
              <a:ext cx="0" cy="0"/>
            </a:xfrm>
            <a:prstGeom prst="lin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2" name="Line 18"/>
            <p:cNvSpPr>
              <a:spLocks noChangeShapeType="1"/>
            </p:cNvSpPr>
            <p:nvPr/>
          </p:nvSpPr>
          <p:spPr bwMode="auto">
            <a:xfrm>
              <a:off x="2097" y="3772"/>
              <a:ext cx="0" cy="0"/>
            </a:xfrm>
            <a:prstGeom prst="lin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3" name="Line 19"/>
            <p:cNvSpPr>
              <a:spLocks noChangeShapeType="1"/>
            </p:cNvSpPr>
            <p:nvPr/>
          </p:nvSpPr>
          <p:spPr bwMode="auto">
            <a:xfrm>
              <a:off x="2097" y="3772"/>
              <a:ext cx="0" cy="0"/>
            </a:xfrm>
            <a:prstGeom prst="lin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4" name="Freeform 20"/>
            <p:cNvSpPr>
              <a:spLocks/>
            </p:cNvSpPr>
            <p:nvPr/>
          </p:nvSpPr>
          <p:spPr bwMode="auto">
            <a:xfrm>
              <a:off x="2014" y="3610"/>
              <a:ext cx="263" cy="156"/>
            </a:xfrm>
            <a:custGeom>
              <a:avLst/>
              <a:gdLst>
                <a:gd name="T0" fmla="*/ 46 w 882"/>
                <a:gd name="T1" fmla="*/ 515 h 523"/>
                <a:gd name="T2" fmla="*/ 441 w 882"/>
                <a:gd name="T3" fmla="*/ 278 h 523"/>
                <a:gd name="T4" fmla="*/ 837 w 882"/>
                <a:gd name="T5" fmla="*/ 515 h 523"/>
                <a:gd name="T6" fmla="*/ 851 w 882"/>
                <a:gd name="T7" fmla="*/ 519 h 523"/>
                <a:gd name="T8" fmla="*/ 874 w 882"/>
                <a:gd name="T9" fmla="*/ 506 h 523"/>
                <a:gd name="T10" fmla="*/ 865 w 882"/>
                <a:gd name="T11" fmla="*/ 468 h 523"/>
                <a:gd name="T12" fmla="*/ 469 w 882"/>
                <a:gd name="T13" fmla="*/ 230 h 523"/>
                <a:gd name="T14" fmla="*/ 469 w 882"/>
                <a:gd name="T15" fmla="*/ 55 h 523"/>
                <a:gd name="T16" fmla="*/ 605 w 882"/>
                <a:gd name="T17" fmla="*/ 55 h 523"/>
                <a:gd name="T18" fmla="*/ 605 w 882"/>
                <a:gd name="T19" fmla="*/ 109 h 523"/>
                <a:gd name="T20" fmla="*/ 523 w 882"/>
                <a:gd name="T21" fmla="*/ 109 h 523"/>
                <a:gd name="T22" fmla="*/ 496 w 882"/>
                <a:gd name="T23" fmla="*/ 137 h 523"/>
                <a:gd name="T24" fmla="*/ 523 w 882"/>
                <a:gd name="T25" fmla="*/ 164 h 523"/>
                <a:gd name="T26" fmla="*/ 632 w 882"/>
                <a:gd name="T27" fmla="*/ 164 h 523"/>
                <a:gd name="T28" fmla="*/ 660 w 882"/>
                <a:gd name="T29" fmla="*/ 137 h 523"/>
                <a:gd name="T30" fmla="*/ 660 w 882"/>
                <a:gd name="T31" fmla="*/ 27 h 523"/>
                <a:gd name="T32" fmla="*/ 632 w 882"/>
                <a:gd name="T33" fmla="*/ 0 h 523"/>
                <a:gd name="T34" fmla="*/ 441 w 882"/>
                <a:gd name="T35" fmla="*/ 0 h 523"/>
                <a:gd name="T36" fmla="*/ 414 w 882"/>
                <a:gd name="T37" fmla="*/ 27 h 523"/>
                <a:gd name="T38" fmla="*/ 414 w 882"/>
                <a:gd name="T39" fmla="*/ 230 h 523"/>
                <a:gd name="T40" fmla="*/ 18 w 882"/>
                <a:gd name="T41" fmla="*/ 468 h 523"/>
                <a:gd name="T42" fmla="*/ 8 w 882"/>
                <a:gd name="T43" fmla="*/ 506 h 523"/>
                <a:gd name="T44" fmla="*/ 46 w 882"/>
                <a:gd name="T45" fmla="*/ 515 h 5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882" h="523">
                  <a:moveTo>
                    <a:pt x="46" y="515"/>
                  </a:moveTo>
                  <a:cubicBezTo>
                    <a:pt x="441" y="278"/>
                    <a:pt x="441" y="278"/>
                    <a:pt x="441" y="278"/>
                  </a:cubicBezTo>
                  <a:cubicBezTo>
                    <a:pt x="837" y="515"/>
                    <a:pt x="837" y="515"/>
                    <a:pt x="837" y="515"/>
                  </a:cubicBezTo>
                  <a:cubicBezTo>
                    <a:pt x="841" y="518"/>
                    <a:pt x="846" y="519"/>
                    <a:pt x="851" y="519"/>
                  </a:cubicBezTo>
                  <a:cubicBezTo>
                    <a:pt x="860" y="519"/>
                    <a:pt x="869" y="514"/>
                    <a:pt x="874" y="506"/>
                  </a:cubicBezTo>
                  <a:cubicBezTo>
                    <a:pt x="882" y="493"/>
                    <a:pt x="878" y="476"/>
                    <a:pt x="865" y="468"/>
                  </a:cubicBezTo>
                  <a:cubicBezTo>
                    <a:pt x="469" y="230"/>
                    <a:pt x="469" y="230"/>
                    <a:pt x="469" y="230"/>
                  </a:cubicBezTo>
                  <a:cubicBezTo>
                    <a:pt x="469" y="55"/>
                    <a:pt x="469" y="55"/>
                    <a:pt x="469" y="55"/>
                  </a:cubicBezTo>
                  <a:cubicBezTo>
                    <a:pt x="605" y="55"/>
                    <a:pt x="605" y="55"/>
                    <a:pt x="605" y="55"/>
                  </a:cubicBezTo>
                  <a:cubicBezTo>
                    <a:pt x="605" y="109"/>
                    <a:pt x="605" y="109"/>
                    <a:pt x="605" y="109"/>
                  </a:cubicBezTo>
                  <a:cubicBezTo>
                    <a:pt x="523" y="109"/>
                    <a:pt x="523" y="109"/>
                    <a:pt x="523" y="109"/>
                  </a:cubicBezTo>
                  <a:cubicBezTo>
                    <a:pt x="508" y="109"/>
                    <a:pt x="496" y="121"/>
                    <a:pt x="496" y="137"/>
                  </a:cubicBezTo>
                  <a:cubicBezTo>
                    <a:pt x="496" y="152"/>
                    <a:pt x="508" y="164"/>
                    <a:pt x="523" y="164"/>
                  </a:cubicBezTo>
                  <a:cubicBezTo>
                    <a:pt x="632" y="164"/>
                    <a:pt x="632" y="164"/>
                    <a:pt x="632" y="164"/>
                  </a:cubicBezTo>
                  <a:cubicBezTo>
                    <a:pt x="647" y="164"/>
                    <a:pt x="660" y="152"/>
                    <a:pt x="660" y="137"/>
                  </a:cubicBezTo>
                  <a:cubicBezTo>
                    <a:pt x="660" y="27"/>
                    <a:pt x="660" y="27"/>
                    <a:pt x="660" y="27"/>
                  </a:cubicBezTo>
                  <a:cubicBezTo>
                    <a:pt x="660" y="12"/>
                    <a:pt x="647" y="0"/>
                    <a:pt x="632" y="0"/>
                  </a:cubicBezTo>
                  <a:cubicBezTo>
                    <a:pt x="441" y="0"/>
                    <a:pt x="441" y="0"/>
                    <a:pt x="441" y="0"/>
                  </a:cubicBezTo>
                  <a:cubicBezTo>
                    <a:pt x="426" y="0"/>
                    <a:pt x="414" y="12"/>
                    <a:pt x="414" y="27"/>
                  </a:cubicBezTo>
                  <a:cubicBezTo>
                    <a:pt x="414" y="230"/>
                    <a:pt x="414" y="230"/>
                    <a:pt x="414" y="230"/>
                  </a:cubicBezTo>
                  <a:cubicBezTo>
                    <a:pt x="18" y="468"/>
                    <a:pt x="18" y="468"/>
                    <a:pt x="18" y="468"/>
                  </a:cubicBezTo>
                  <a:cubicBezTo>
                    <a:pt x="5" y="476"/>
                    <a:pt x="0" y="493"/>
                    <a:pt x="8" y="506"/>
                  </a:cubicBezTo>
                  <a:cubicBezTo>
                    <a:pt x="16" y="518"/>
                    <a:pt x="33" y="523"/>
                    <a:pt x="46" y="5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5" name="Line 21"/>
            <p:cNvSpPr>
              <a:spLocks noChangeShapeType="1"/>
            </p:cNvSpPr>
            <p:nvPr/>
          </p:nvSpPr>
          <p:spPr bwMode="auto">
            <a:xfrm>
              <a:off x="2028" y="3763"/>
              <a:ext cx="0" cy="0"/>
            </a:xfrm>
            <a:prstGeom prst="lin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6" name="Line 22"/>
            <p:cNvSpPr>
              <a:spLocks noChangeShapeType="1"/>
            </p:cNvSpPr>
            <p:nvPr/>
          </p:nvSpPr>
          <p:spPr bwMode="auto">
            <a:xfrm>
              <a:off x="2028" y="3763"/>
              <a:ext cx="0" cy="0"/>
            </a:xfrm>
            <a:prstGeom prst="lin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7" name="Freeform 23"/>
            <p:cNvSpPr>
              <a:spLocks/>
            </p:cNvSpPr>
            <p:nvPr/>
          </p:nvSpPr>
          <p:spPr bwMode="auto">
            <a:xfrm>
              <a:off x="1951" y="3854"/>
              <a:ext cx="48" cy="65"/>
            </a:xfrm>
            <a:custGeom>
              <a:avLst/>
              <a:gdLst>
                <a:gd name="T0" fmla="*/ 136 w 164"/>
                <a:gd name="T1" fmla="*/ 219 h 219"/>
                <a:gd name="T2" fmla="*/ 164 w 164"/>
                <a:gd name="T3" fmla="*/ 191 h 219"/>
                <a:gd name="T4" fmla="*/ 164 w 164"/>
                <a:gd name="T5" fmla="*/ 28 h 219"/>
                <a:gd name="T6" fmla="*/ 136 w 164"/>
                <a:gd name="T7" fmla="*/ 0 h 219"/>
                <a:gd name="T8" fmla="*/ 27 w 164"/>
                <a:gd name="T9" fmla="*/ 0 h 219"/>
                <a:gd name="T10" fmla="*/ 0 w 164"/>
                <a:gd name="T11" fmla="*/ 28 h 219"/>
                <a:gd name="T12" fmla="*/ 0 w 164"/>
                <a:gd name="T13" fmla="*/ 82 h 219"/>
                <a:gd name="T14" fmla="*/ 27 w 164"/>
                <a:gd name="T15" fmla="*/ 109 h 219"/>
                <a:gd name="T16" fmla="*/ 54 w 164"/>
                <a:gd name="T17" fmla="*/ 82 h 219"/>
                <a:gd name="T18" fmla="*/ 54 w 164"/>
                <a:gd name="T19" fmla="*/ 55 h 219"/>
                <a:gd name="T20" fmla="*/ 109 w 164"/>
                <a:gd name="T21" fmla="*/ 55 h 219"/>
                <a:gd name="T22" fmla="*/ 109 w 164"/>
                <a:gd name="T23" fmla="*/ 191 h 219"/>
                <a:gd name="T24" fmla="*/ 136 w 164"/>
                <a:gd name="T25" fmla="*/ 219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64" h="219">
                  <a:moveTo>
                    <a:pt x="136" y="219"/>
                  </a:moveTo>
                  <a:cubicBezTo>
                    <a:pt x="151" y="219"/>
                    <a:pt x="164" y="206"/>
                    <a:pt x="164" y="191"/>
                  </a:cubicBezTo>
                  <a:cubicBezTo>
                    <a:pt x="164" y="28"/>
                    <a:pt x="164" y="28"/>
                    <a:pt x="164" y="28"/>
                  </a:cubicBezTo>
                  <a:cubicBezTo>
                    <a:pt x="164" y="12"/>
                    <a:pt x="151" y="0"/>
                    <a:pt x="136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12" y="0"/>
                    <a:pt x="0" y="12"/>
                    <a:pt x="0" y="28"/>
                  </a:cubicBezTo>
                  <a:cubicBezTo>
                    <a:pt x="0" y="82"/>
                    <a:pt x="0" y="82"/>
                    <a:pt x="0" y="82"/>
                  </a:cubicBezTo>
                  <a:cubicBezTo>
                    <a:pt x="0" y="97"/>
                    <a:pt x="12" y="109"/>
                    <a:pt x="27" y="109"/>
                  </a:cubicBezTo>
                  <a:cubicBezTo>
                    <a:pt x="42" y="109"/>
                    <a:pt x="54" y="97"/>
                    <a:pt x="54" y="82"/>
                  </a:cubicBezTo>
                  <a:cubicBezTo>
                    <a:pt x="54" y="55"/>
                    <a:pt x="54" y="55"/>
                    <a:pt x="54" y="55"/>
                  </a:cubicBezTo>
                  <a:cubicBezTo>
                    <a:pt x="109" y="55"/>
                    <a:pt x="109" y="55"/>
                    <a:pt x="109" y="55"/>
                  </a:cubicBezTo>
                  <a:cubicBezTo>
                    <a:pt x="109" y="191"/>
                    <a:pt x="109" y="191"/>
                    <a:pt x="109" y="191"/>
                  </a:cubicBezTo>
                  <a:cubicBezTo>
                    <a:pt x="109" y="206"/>
                    <a:pt x="121" y="219"/>
                    <a:pt x="136" y="2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8" name="Line 24"/>
            <p:cNvSpPr>
              <a:spLocks noChangeShapeType="1"/>
            </p:cNvSpPr>
            <p:nvPr/>
          </p:nvSpPr>
          <p:spPr bwMode="auto">
            <a:xfrm>
              <a:off x="1991" y="3919"/>
              <a:ext cx="0" cy="0"/>
            </a:xfrm>
            <a:prstGeom prst="lin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9" name="Line 25"/>
            <p:cNvSpPr>
              <a:spLocks noChangeShapeType="1"/>
            </p:cNvSpPr>
            <p:nvPr/>
          </p:nvSpPr>
          <p:spPr bwMode="auto">
            <a:xfrm>
              <a:off x="1991" y="3919"/>
              <a:ext cx="0" cy="0"/>
            </a:xfrm>
            <a:prstGeom prst="lin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0" name="Freeform 26"/>
            <p:cNvSpPr>
              <a:spLocks/>
            </p:cNvSpPr>
            <p:nvPr/>
          </p:nvSpPr>
          <p:spPr bwMode="auto">
            <a:xfrm>
              <a:off x="2032" y="3781"/>
              <a:ext cx="16" cy="252"/>
            </a:xfrm>
            <a:custGeom>
              <a:avLst/>
              <a:gdLst>
                <a:gd name="T0" fmla="*/ 55 w 55"/>
                <a:gd name="T1" fmla="*/ 820 h 847"/>
                <a:gd name="T2" fmla="*/ 55 w 55"/>
                <a:gd name="T3" fmla="*/ 28 h 847"/>
                <a:gd name="T4" fmla="*/ 27 w 55"/>
                <a:gd name="T5" fmla="*/ 0 h 847"/>
                <a:gd name="T6" fmla="*/ 0 w 55"/>
                <a:gd name="T7" fmla="*/ 28 h 847"/>
                <a:gd name="T8" fmla="*/ 0 w 55"/>
                <a:gd name="T9" fmla="*/ 820 h 847"/>
                <a:gd name="T10" fmla="*/ 27 w 55"/>
                <a:gd name="T11" fmla="*/ 847 h 847"/>
                <a:gd name="T12" fmla="*/ 55 w 55"/>
                <a:gd name="T13" fmla="*/ 820 h 8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5" h="847">
                  <a:moveTo>
                    <a:pt x="55" y="820"/>
                  </a:moveTo>
                  <a:cubicBezTo>
                    <a:pt x="55" y="28"/>
                    <a:pt x="55" y="28"/>
                    <a:pt x="55" y="28"/>
                  </a:cubicBezTo>
                  <a:cubicBezTo>
                    <a:pt x="55" y="13"/>
                    <a:pt x="42" y="0"/>
                    <a:pt x="27" y="0"/>
                  </a:cubicBezTo>
                  <a:cubicBezTo>
                    <a:pt x="12" y="0"/>
                    <a:pt x="0" y="13"/>
                    <a:pt x="0" y="28"/>
                  </a:cubicBezTo>
                  <a:cubicBezTo>
                    <a:pt x="0" y="820"/>
                    <a:pt x="0" y="820"/>
                    <a:pt x="0" y="820"/>
                  </a:cubicBezTo>
                  <a:cubicBezTo>
                    <a:pt x="0" y="835"/>
                    <a:pt x="12" y="847"/>
                    <a:pt x="27" y="847"/>
                  </a:cubicBezTo>
                  <a:cubicBezTo>
                    <a:pt x="42" y="847"/>
                    <a:pt x="55" y="835"/>
                    <a:pt x="55" y="8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1" name="Line 27"/>
            <p:cNvSpPr>
              <a:spLocks noChangeShapeType="1"/>
            </p:cNvSpPr>
            <p:nvPr/>
          </p:nvSpPr>
          <p:spPr bwMode="auto">
            <a:xfrm>
              <a:off x="2048" y="4025"/>
              <a:ext cx="0" cy="0"/>
            </a:xfrm>
            <a:prstGeom prst="lin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2" name="Line 28"/>
            <p:cNvSpPr>
              <a:spLocks noChangeShapeType="1"/>
            </p:cNvSpPr>
            <p:nvPr/>
          </p:nvSpPr>
          <p:spPr bwMode="auto">
            <a:xfrm>
              <a:off x="2048" y="4025"/>
              <a:ext cx="0" cy="0"/>
            </a:xfrm>
            <a:prstGeom prst="lin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3" name="Line 29"/>
            <p:cNvSpPr>
              <a:spLocks noChangeShapeType="1"/>
            </p:cNvSpPr>
            <p:nvPr/>
          </p:nvSpPr>
          <p:spPr bwMode="auto">
            <a:xfrm>
              <a:off x="2097" y="3968"/>
              <a:ext cx="0" cy="0"/>
            </a:xfrm>
            <a:prstGeom prst="lin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4" name="Line 30"/>
            <p:cNvSpPr>
              <a:spLocks noChangeShapeType="1"/>
            </p:cNvSpPr>
            <p:nvPr/>
          </p:nvSpPr>
          <p:spPr bwMode="auto">
            <a:xfrm>
              <a:off x="2097" y="3968"/>
              <a:ext cx="0" cy="0"/>
            </a:xfrm>
            <a:prstGeom prst="lin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5" name="Line 31"/>
            <p:cNvSpPr>
              <a:spLocks noChangeShapeType="1"/>
            </p:cNvSpPr>
            <p:nvPr/>
          </p:nvSpPr>
          <p:spPr bwMode="auto">
            <a:xfrm>
              <a:off x="2325" y="4008"/>
              <a:ext cx="0" cy="0"/>
            </a:xfrm>
            <a:prstGeom prst="lin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6" name="Line 32"/>
            <p:cNvSpPr>
              <a:spLocks noChangeShapeType="1"/>
            </p:cNvSpPr>
            <p:nvPr/>
          </p:nvSpPr>
          <p:spPr bwMode="auto">
            <a:xfrm>
              <a:off x="2325" y="4008"/>
              <a:ext cx="0" cy="0"/>
            </a:xfrm>
            <a:prstGeom prst="lin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7" name="Line 33"/>
            <p:cNvSpPr>
              <a:spLocks noChangeShapeType="1"/>
            </p:cNvSpPr>
            <p:nvPr/>
          </p:nvSpPr>
          <p:spPr bwMode="auto">
            <a:xfrm>
              <a:off x="2325" y="3911"/>
              <a:ext cx="0" cy="0"/>
            </a:xfrm>
            <a:prstGeom prst="lin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8" name="Line 34"/>
            <p:cNvSpPr>
              <a:spLocks noChangeShapeType="1"/>
            </p:cNvSpPr>
            <p:nvPr/>
          </p:nvSpPr>
          <p:spPr bwMode="auto">
            <a:xfrm>
              <a:off x="2325" y="3911"/>
              <a:ext cx="0" cy="0"/>
            </a:xfrm>
            <a:prstGeom prst="lin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9" name="Freeform 35"/>
            <p:cNvSpPr>
              <a:spLocks/>
            </p:cNvSpPr>
            <p:nvPr/>
          </p:nvSpPr>
          <p:spPr bwMode="auto">
            <a:xfrm>
              <a:off x="1967" y="4082"/>
              <a:ext cx="358" cy="16"/>
            </a:xfrm>
            <a:custGeom>
              <a:avLst/>
              <a:gdLst>
                <a:gd name="T0" fmla="*/ 1175 w 1202"/>
                <a:gd name="T1" fmla="*/ 0 h 54"/>
                <a:gd name="T2" fmla="*/ 28 w 1202"/>
                <a:gd name="T3" fmla="*/ 0 h 54"/>
                <a:gd name="T4" fmla="*/ 0 w 1202"/>
                <a:gd name="T5" fmla="*/ 27 h 54"/>
                <a:gd name="T6" fmla="*/ 28 w 1202"/>
                <a:gd name="T7" fmla="*/ 54 h 54"/>
                <a:gd name="T8" fmla="*/ 1175 w 1202"/>
                <a:gd name="T9" fmla="*/ 54 h 54"/>
                <a:gd name="T10" fmla="*/ 1202 w 1202"/>
                <a:gd name="T11" fmla="*/ 27 h 54"/>
                <a:gd name="T12" fmla="*/ 1175 w 1202"/>
                <a:gd name="T13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02" h="54">
                  <a:moveTo>
                    <a:pt x="117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13" y="0"/>
                    <a:pt x="0" y="12"/>
                    <a:pt x="0" y="27"/>
                  </a:cubicBezTo>
                  <a:cubicBezTo>
                    <a:pt x="0" y="42"/>
                    <a:pt x="13" y="54"/>
                    <a:pt x="28" y="54"/>
                  </a:cubicBezTo>
                  <a:cubicBezTo>
                    <a:pt x="1175" y="54"/>
                    <a:pt x="1175" y="54"/>
                    <a:pt x="1175" y="54"/>
                  </a:cubicBezTo>
                  <a:cubicBezTo>
                    <a:pt x="1190" y="54"/>
                    <a:pt x="1202" y="42"/>
                    <a:pt x="1202" y="27"/>
                  </a:cubicBezTo>
                  <a:cubicBezTo>
                    <a:pt x="1202" y="12"/>
                    <a:pt x="1190" y="0"/>
                    <a:pt x="117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0" name="Line 36"/>
            <p:cNvSpPr>
              <a:spLocks noChangeShapeType="1"/>
            </p:cNvSpPr>
            <p:nvPr/>
          </p:nvSpPr>
          <p:spPr bwMode="auto">
            <a:xfrm>
              <a:off x="2317" y="4082"/>
              <a:ext cx="0" cy="0"/>
            </a:xfrm>
            <a:prstGeom prst="lin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1" name="Line 37"/>
            <p:cNvSpPr>
              <a:spLocks noChangeShapeType="1"/>
            </p:cNvSpPr>
            <p:nvPr/>
          </p:nvSpPr>
          <p:spPr bwMode="auto">
            <a:xfrm>
              <a:off x="2317" y="4082"/>
              <a:ext cx="0" cy="0"/>
            </a:xfrm>
            <a:prstGeom prst="lin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2" name="Freeform 38"/>
            <p:cNvSpPr>
              <a:spLocks/>
            </p:cNvSpPr>
            <p:nvPr/>
          </p:nvSpPr>
          <p:spPr bwMode="auto">
            <a:xfrm>
              <a:off x="2276" y="3789"/>
              <a:ext cx="114" cy="309"/>
            </a:xfrm>
            <a:custGeom>
              <a:avLst/>
              <a:gdLst>
                <a:gd name="T0" fmla="*/ 355 w 382"/>
                <a:gd name="T1" fmla="*/ 0 h 1037"/>
                <a:gd name="T2" fmla="*/ 328 w 382"/>
                <a:gd name="T3" fmla="*/ 27 h 1037"/>
                <a:gd name="T4" fmla="*/ 328 w 382"/>
                <a:gd name="T5" fmla="*/ 54 h 1037"/>
                <a:gd name="T6" fmla="*/ 27 w 382"/>
                <a:gd name="T7" fmla="*/ 54 h 1037"/>
                <a:gd name="T8" fmla="*/ 0 w 382"/>
                <a:gd name="T9" fmla="*/ 82 h 1037"/>
                <a:gd name="T10" fmla="*/ 27 w 382"/>
                <a:gd name="T11" fmla="*/ 109 h 1037"/>
                <a:gd name="T12" fmla="*/ 328 w 382"/>
                <a:gd name="T13" fmla="*/ 109 h 1037"/>
                <a:gd name="T14" fmla="*/ 328 w 382"/>
                <a:gd name="T15" fmla="*/ 1010 h 1037"/>
                <a:gd name="T16" fmla="*/ 355 w 382"/>
                <a:gd name="T17" fmla="*/ 1037 h 1037"/>
                <a:gd name="T18" fmla="*/ 382 w 382"/>
                <a:gd name="T19" fmla="*/ 1010 h 1037"/>
                <a:gd name="T20" fmla="*/ 382 w 382"/>
                <a:gd name="T21" fmla="*/ 27 h 1037"/>
                <a:gd name="T22" fmla="*/ 355 w 382"/>
                <a:gd name="T23" fmla="*/ 0 h 10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82" h="1037">
                  <a:moveTo>
                    <a:pt x="355" y="0"/>
                  </a:moveTo>
                  <a:cubicBezTo>
                    <a:pt x="340" y="0"/>
                    <a:pt x="328" y="12"/>
                    <a:pt x="328" y="27"/>
                  </a:cubicBezTo>
                  <a:cubicBezTo>
                    <a:pt x="328" y="54"/>
                    <a:pt x="328" y="54"/>
                    <a:pt x="328" y="54"/>
                  </a:cubicBezTo>
                  <a:cubicBezTo>
                    <a:pt x="27" y="54"/>
                    <a:pt x="27" y="54"/>
                    <a:pt x="27" y="54"/>
                  </a:cubicBezTo>
                  <a:cubicBezTo>
                    <a:pt x="12" y="54"/>
                    <a:pt x="0" y="67"/>
                    <a:pt x="0" y="82"/>
                  </a:cubicBezTo>
                  <a:cubicBezTo>
                    <a:pt x="0" y="97"/>
                    <a:pt x="12" y="109"/>
                    <a:pt x="27" y="109"/>
                  </a:cubicBezTo>
                  <a:cubicBezTo>
                    <a:pt x="328" y="109"/>
                    <a:pt x="328" y="109"/>
                    <a:pt x="328" y="109"/>
                  </a:cubicBezTo>
                  <a:cubicBezTo>
                    <a:pt x="328" y="1010"/>
                    <a:pt x="328" y="1010"/>
                    <a:pt x="328" y="1010"/>
                  </a:cubicBezTo>
                  <a:cubicBezTo>
                    <a:pt x="328" y="1025"/>
                    <a:pt x="340" y="1037"/>
                    <a:pt x="355" y="1037"/>
                  </a:cubicBezTo>
                  <a:cubicBezTo>
                    <a:pt x="370" y="1037"/>
                    <a:pt x="382" y="1025"/>
                    <a:pt x="382" y="1010"/>
                  </a:cubicBezTo>
                  <a:cubicBezTo>
                    <a:pt x="382" y="27"/>
                    <a:pt x="382" y="27"/>
                    <a:pt x="382" y="27"/>
                  </a:cubicBezTo>
                  <a:cubicBezTo>
                    <a:pt x="382" y="12"/>
                    <a:pt x="370" y="0"/>
                    <a:pt x="35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3" name="Line 39"/>
            <p:cNvSpPr>
              <a:spLocks noChangeShapeType="1"/>
            </p:cNvSpPr>
            <p:nvPr/>
          </p:nvSpPr>
          <p:spPr bwMode="auto">
            <a:xfrm>
              <a:off x="2382" y="3789"/>
              <a:ext cx="0" cy="0"/>
            </a:xfrm>
            <a:prstGeom prst="lin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4" name="Line 40"/>
            <p:cNvSpPr>
              <a:spLocks noChangeShapeType="1"/>
            </p:cNvSpPr>
            <p:nvPr/>
          </p:nvSpPr>
          <p:spPr bwMode="auto">
            <a:xfrm>
              <a:off x="2382" y="3789"/>
              <a:ext cx="0" cy="0"/>
            </a:xfrm>
            <a:prstGeom prst="lin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5" name="Line 41"/>
            <p:cNvSpPr>
              <a:spLocks noChangeShapeType="1"/>
            </p:cNvSpPr>
            <p:nvPr/>
          </p:nvSpPr>
          <p:spPr bwMode="auto">
            <a:xfrm>
              <a:off x="2178" y="3870"/>
              <a:ext cx="0" cy="0"/>
            </a:xfrm>
            <a:prstGeom prst="lin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6" name="Line 42"/>
            <p:cNvSpPr>
              <a:spLocks noChangeShapeType="1"/>
            </p:cNvSpPr>
            <p:nvPr/>
          </p:nvSpPr>
          <p:spPr bwMode="auto">
            <a:xfrm>
              <a:off x="2178" y="3870"/>
              <a:ext cx="0" cy="0"/>
            </a:xfrm>
            <a:prstGeom prst="lin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7" name="Line 43"/>
            <p:cNvSpPr>
              <a:spLocks noChangeShapeType="1"/>
            </p:cNvSpPr>
            <p:nvPr/>
          </p:nvSpPr>
          <p:spPr bwMode="auto">
            <a:xfrm>
              <a:off x="1943" y="4033"/>
              <a:ext cx="0" cy="0"/>
            </a:xfrm>
            <a:prstGeom prst="lin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8" name="Line 44"/>
            <p:cNvSpPr>
              <a:spLocks noChangeShapeType="1"/>
            </p:cNvSpPr>
            <p:nvPr/>
          </p:nvSpPr>
          <p:spPr bwMode="auto">
            <a:xfrm>
              <a:off x="1943" y="4033"/>
              <a:ext cx="0" cy="0"/>
            </a:xfrm>
            <a:prstGeom prst="lin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9" name="Freeform 45"/>
            <p:cNvSpPr>
              <a:spLocks/>
            </p:cNvSpPr>
            <p:nvPr/>
          </p:nvSpPr>
          <p:spPr bwMode="auto">
            <a:xfrm>
              <a:off x="2243" y="3772"/>
              <a:ext cx="17" cy="261"/>
            </a:xfrm>
            <a:custGeom>
              <a:avLst/>
              <a:gdLst>
                <a:gd name="T0" fmla="*/ 55 w 55"/>
                <a:gd name="T1" fmla="*/ 847 h 874"/>
                <a:gd name="T2" fmla="*/ 55 w 55"/>
                <a:gd name="T3" fmla="*/ 27 h 874"/>
                <a:gd name="T4" fmla="*/ 27 w 55"/>
                <a:gd name="T5" fmla="*/ 0 h 874"/>
                <a:gd name="T6" fmla="*/ 0 w 55"/>
                <a:gd name="T7" fmla="*/ 27 h 874"/>
                <a:gd name="T8" fmla="*/ 0 w 55"/>
                <a:gd name="T9" fmla="*/ 847 h 874"/>
                <a:gd name="T10" fmla="*/ 27 w 55"/>
                <a:gd name="T11" fmla="*/ 874 h 874"/>
                <a:gd name="T12" fmla="*/ 55 w 55"/>
                <a:gd name="T13" fmla="*/ 847 h 8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5" h="874">
                  <a:moveTo>
                    <a:pt x="55" y="847"/>
                  </a:moveTo>
                  <a:cubicBezTo>
                    <a:pt x="55" y="27"/>
                    <a:pt x="55" y="27"/>
                    <a:pt x="55" y="27"/>
                  </a:cubicBezTo>
                  <a:cubicBezTo>
                    <a:pt x="55" y="12"/>
                    <a:pt x="42" y="0"/>
                    <a:pt x="27" y="0"/>
                  </a:cubicBezTo>
                  <a:cubicBezTo>
                    <a:pt x="12" y="0"/>
                    <a:pt x="0" y="12"/>
                    <a:pt x="0" y="27"/>
                  </a:cubicBezTo>
                  <a:cubicBezTo>
                    <a:pt x="0" y="847"/>
                    <a:pt x="0" y="847"/>
                    <a:pt x="0" y="847"/>
                  </a:cubicBezTo>
                  <a:cubicBezTo>
                    <a:pt x="0" y="862"/>
                    <a:pt x="12" y="874"/>
                    <a:pt x="27" y="874"/>
                  </a:cubicBezTo>
                  <a:cubicBezTo>
                    <a:pt x="42" y="874"/>
                    <a:pt x="55" y="862"/>
                    <a:pt x="55" y="84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70" name="Line 46"/>
            <p:cNvSpPr>
              <a:spLocks noChangeShapeType="1"/>
            </p:cNvSpPr>
            <p:nvPr/>
          </p:nvSpPr>
          <p:spPr bwMode="auto">
            <a:xfrm>
              <a:off x="2260" y="4025"/>
              <a:ext cx="0" cy="0"/>
            </a:xfrm>
            <a:prstGeom prst="lin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71" name="Line 47"/>
            <p:cNvSpPr>
              <a:spLocks noChangeShapeType="1"/>
            </p:cNvSpPr>
            <p:nvPr/>
          </p:nvSpPr>
          <p:spPr bwMode="auto">
            <a:xfrm>
              <a:off x="2260" y="4025"/>
              <a:ext cx="0" cy="0"/>
            </a:xfrm>
            <a:prstGeom prst="lin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72" name="Freeform 48"/>
            <p:cNvSpPr>
              <a:spLocks/>
            </p:cNvSpPr>
            <p:nvPr/>
          </p:nvSpPr>
          <p:spPr bwMode="auto">
            <a:xfrm>
              <a:off x="2081" y="3854"/>
              <a:ext cx="49" cy="65"/>
            </a:xfrm>
            <a:custGeom>
              <a:avLst/>
              <a:gdLst>
                <a:gd name="T0" fmla="*/ 27 w 164"/>
                <a:gd name="T1" fmla="*/ 219 h 219"/>
                <a:gd name="T2" fmla="*/ 136 w 164"/>
                <a:gd name="T3" fmla="*/ 219 h 219"/>
                <a:gd name="T4" fmla="*/ 164 w 164"/>
                <a:gd name="T5" fmla="*/ 191 h 219"/>
                <a:gd name="T6" fmla="*/ 164 w 164"/>
                <a:gd name="T7" fmla="*/ 27 h 219"/>
                <a:gd name="T8" fmla="*/ 136 w 164"/>
                <a:gd name="T9" fmla="*/ 0 h 219"/>
                <a:gd name="T10" fmla="*/ 27 w 164"/>
                <a:gd name="T11" fmla="*/ 0 h 219"/>
                <a:gd name="T12" fmla="*/ 0 w 164"/>
                <a:gd name="T13" fmla="*/ 27 h 219"/>
                <a:gd name="T14" fmla="*/ 0 w 164"/>
                <a:gd name="T15" fmla="*/ 191 h 219"/>
                <a:gd name="T16" fmla="*/ 27 w 164"/>
                <a:gd name="T17" fmla="*/ 219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4" h="219">
                  <a:moveTo>
                    <a:pt x="27" y="219"/>
                  </a:moveTo>
                  <a:cubicBezTo>
                    <a:pt x="136" y="219"/>
                    <a:pt x="136" y="219"/>
                    <a:pt x="136" y="219"/>
                  </a:cubicBezTo>
                  <a:cubicBezTo>
                    <a:pt x="151" y="219"/>
                    <a:pt x="164" y="206"/>
                    <a:pt x="164" y="191"/>
                  </a:cubicBezTo>
                  <a:cubicBezTo>
                    <a:pt x="164" y="27"/>
                    <a:pt x="164" y="27"/>
                    <a:pt x="164" y="27"/>
                  </a:cubicBezTo>
                  <a:cubicBezTo>
                    <a:pt x="164" y="12"/>
                    <a:pt x="151" y="0"/>
                    <a:pt x="136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12" y="0"/>
                    <a:pt x="0" y="12"/>
                    <a:pt x="0" y="27"/>
                  </a:cubicBezTo>
                  <a:cubicBezTo>
                    <a:pt x="0" y="191"/>
                    <a:pt x="0" y="191"/>
                    <a:pt x="0" y="191"/>
                  </a:cubicBezTo>
                  <a:cubicBezTo>
                    <a:pt x="0" y="206"/>
                    <a:pt x="12" y="219"/>
                    <a:pt x="27" y="2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73" name="Freeform 49"/>
            <p:cNvSpPr>
              <a:spLocks/>
            </p:cNvSpPr>
            <p:nvPr/>
          </p:nvSpPr>
          <p:spPr bwMode="auto">
            <a:xfrm>
              <a:off x="2081" y="3756"/>
              <a:ext cx="49" cy="65"/>
            </a:xfrm>
            <a:custGeom>
              <a:avLst/>
              <a:gdLst>
                <a:gd name="T0" fmla="*/ 27 w 164"/>
                <a:gd name="T1" fmla="*/ 218 h 218"/>
                <a:gd name="T2" fmla="*/ 136 w 164"/>
                <a:gd name="T3" fmla="*/ 218 h 218"/>
                <a:gd name="T4" fmla="*/ 164 w 164"/>
                <a:gd name="T5" fmla="*/ 191 h 218"/>
                <a:gd name="T6" fmla="*/ 164 w 164"/>
                <a:gd name="T7" fmla="*/ 27 h 218"/>
                <a:gd name="T8" fmla="*/ 136 w 164"/>
                <a:gd name="T9" fmla="*/ 0 h 218"/>
                <a:gd name="T10" fmla="*/ 27 w 164"/>
                <a:gd name="T11" fmla="*/ 0 h 218"/>
                <a:gd name="T12" fmla="*/ 0 w 164"/>
                <a:gd name="T13" fmla="*/ 27 h 218"/>
                <a:gd name="T14" fmla="*/ 0 w 164"/>
                <a:gd name="T15" fmla="*/ 191 h 218"/>
                <a:gd name="T16" fmla="*/ 27 w 164"/>
                <a:gd name="T17" fmla="*/ 218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4" h="218">
                  <a:moveTo>
                    <a:pt x="27" y="218"/>
                  </a:moveTo>
                  <a:cubicBezTo>
                    <a:pt x="136" y="218"/>
                    <a:pt x="136" y="218"/>
                    <a:pt x="136" y="218"/>
                  </a:cubicBezTo>
                  <a:cubicBezTo>
                    <a:pt x="151" y="218"/>
                    <a:pt x="164" y="206"/>
                    <a:pt x="164" y="191"/>
                  </a:cubicBezTo>
                  <a:cubicBezTo>
                    <a:pt x="164" y="27"/>
                    <a:pt x="164" y="27"/>
                    <a:pt x="164" y="27"/>
                  </a:cubicBezTo>
                  <a:cubicBezTo>
                    <a:pt x="164" y="12"/>
                    <a:pt x="151" y="0"/>
                    <a:pt x="136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12" y="0"/>
                    <a:pt x="0" y="12"/>
                    <a:pt x="0" y="27"/>
                  </a:cubicBezTo>
                  <a:cubicBezTo>
                    <a:pt x="0" y="191"/>
                    <a:pt x="0" y="191"/>
                    <a:pt x="0" y="191"/>
                  </a:cubicBezTo>
                  <a:cubicBezTo>
                    <a:pt x="0" y="206"/>
                    <a:pt x="12" y="218"/>
                    <a:pt x="27" y="2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74" name="Freeform 50"/>
            <p:cNvSpPr>
              <a:spLocks/>
            </p:cNvSpPr>
            <p:nvPr/>
          </p:nvSpPr>
          <p:spPr bwMode="auto">
            <a:xfrm>
              <a:off x="1999" y="3952"/>
              <a:ext cx="293" cy="113"/>
            </a:xfrm>
            <a:custGeom>
              <a:avLst/>
              <a:gdLst>
                <a:gd name="T0" fmla="*/ 955 w 983"/>
                <a:gd name="T1" fmla="*/ 328 h 382"/>
                <a:gd name="T2" fmla="*/ 710 w 983"/>
                <a:gd name="T3" fmla="*/ 328 h 382"/>
                <a:gd name="T4" fmla="*/ 710 w 983"/>
                <a:gd name="T5" fmla="*/ 54 h 382"/>
                <a:gd name="T6" fmla="*/ 737 w 983"/>
                <a:gd name="T7" fmla="*/ 54 h 382"/>
                <a:gd name="T8" fmla="*/ 764 w 983"/>
                <a:gd name="T9" fmla="*/ 27 h 382"/>
                <a:gd name="T10" fmla="*/ 737 w 983"/>
                <a:gd name="T11" fmla="*/ 0 h 382"/>
                <a:gd name="T12" fmla="*/ 245 w 983"/>
                <a:gd name="T13" fmla="*/ 0 h 382"/>
                <a:gd name="T14" fmla="*/ 218 w 983"/>
                <a:gd name="T15" fmla="*/ 27 h 382"/>
                <a:gd name="T16" fmla="*/ 245 w 983"/>
                <a:gd name="T17" fmla="*/ 54 h 382"/>
                <a:gd name="T18" fmla="*/ 273 w 983"/>
                <a:gd name="T19" fmla="*/ 54 h 382"/>
                <a:gd name="T20" fmla="*/ 273 w 983"/>
                <a:gd name="T21" fmla="*/ 328 h 382"/>
                <a:gd name="T22" fmla="*/ 27 w 983"/>
                <a:gd name="T23" fmla="*/ 328 h 382"/>
                <a:gd name="T24" fmla="*/ 0 w 983"/>
                <a:gd name="T25" fmla="*/ 355 h 382"/>
                <a:gd name="T26" fmla="*/ 27 w 983"/>
                <a:gd name="T27" fmla="*/ 382 h 382"/>
                <a:gd name="T28" fmla="*/ 955 w 983"/>
                <a:gd name="T29" fmla="*/ 382 h 382"/>
                <a:gd name="T30" fmla="*/ 983 w 983"/>
                <a:gd name="T31" fmla="*/ 355 h 382"/>
                <a:gd name="T32" fmla="*/ 955 w 983"/>
                <a:gd name="T33" fmla="*/ 328 h 3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83" h="382">
                  <a:moveTo>
                    <a:pt x="955" y="328"/>
                  </a:moveTo>
                  <a:cubicBezTo>
                    <a:pt x="710" y="328"/>
                    <a:pt x="710" y="328"/>
                    <a:pt x="710" y="328"/>
                  </a:cubicBezTo>
                  <a:cubicBezTo>
                    <a:pt x="710" y="54"/>
                    <a:pt x="710" y="54"/>
                    <a:pt x="710" y="54"/>
                  </a:cubicBezTo>
                  <a:cubicBezTo>
                    <a:pt x="737" y="54"/>
                    <a:pt x="737" y="54"/>
                    <a:pt x="737" y="54"/>
                  </a:cubicBezTo>
                  <a:cubicBezTo>
                    <a:pt x="752" y="54"/>
                    <a:pt x="764" y="42"/>
                    <a:pt x="764" y="27"/>
                  </a:cubicBezTo>
                  <a:cubicBezTo>
                    <a:pt x="764" y="12"/>
                    <a:pt x="752" y="0"/>
                    <a:pt x="737" y="0"/>
                  </a:cubicBezTo>
                  <a:cubicBezTo>
                    <a:pt x="245" y="0"/>
                    <a:pt x="245" y="0"/>
                    <a:pt x="245" y="0"/>
                  </a:cubicBezTo>
                  <a:cubicBezTo>
                    <a:pt x="230" y="0"/>
                    <a:pt x="218" y="12"/>
                    <a:pt x="218" y="27"/>
                  </a:cubicBezTo>
                  <a:cubicBezTo>
                    <a:pt x="218" y="42"/>
                    <a:pt x="230" y="54"/>
                    <a:pt x="245" y="54"/>
                  </a:cubicBezTo>
                  <a:cubicBezTo>
                    <a:pt x="273" y="54"/>
                    <a:pt x="273" y="54"/>
                    <a:pt x="273" y="54"/>
                  </a:cubicBezTo>
                  <a:cubicBezTo>
                    <a:pt x="273" y="328"/>
                    <a:pt x="273" y="328"/>
                    <a:pt x="273" y="328"/>
                  </a:cubicBezTo>
                  <a:cubicBezTo>
                    <a:pt x="27" y="328"/>
                    <a:pt x="27" y="328"/>
                    <a:pt x="27" y="328"/>
                  </a:cubicBezTo>
                  <a:cubicBezTo>
                    <a:pt x="12" y="328"/>
                    <a:pt x="0" y="340"/>
                    <a:pt x="0" y="355"/>
                  </a:cubicBezTo>
                  <a:cubicBezTo>
                    <a:pt x="0" y="370"/>
                    <a:pt x="12" y="382"/>
                    <a:pt x="27" y="382"/>
                  </a:cubicBezTo>
                  <a:cubicBezTo>
                    <a:pt x="955" y="382"/>
                    <a:pt x="955" y="382"/>
                    <a:pt x="955" y="382"/>
                  </a:cubicBezTo>
                  <a:cubicBezTo>
                    <a:pt x="970" y="382"/>
                    <a:pt x="983" y="370"/>
                    <a:pt x="983" y="355"/>
                  </a:cubicBezTo>
                  <a:cubicBezTo>
                    <a:pt x="983" y="340"/>
                    <a:pt x="970" y="328"/>
                    <a:pt x="955" y="3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75" name="Freeform 51"/>
            <p:cNvSpPr>
              <a:spLocks/>
            </p:cNvSpPr>
            <p:nvPr/>
          </p:nvSpPr>
          <p:spPr bwMode="auto">
            <a:xfrm>
              <a:off x="2292" y="3960"/>
              <a:ext cx="49" cy="65"/>
            </a:xfrm>
            <a:custGeom>
              <a:avLst/>
              <a:gdLst>
                <a:gd name="T0" fmla="*/ 136 w 164"/>
                <a:gd name="T1" fmla="*/ 0 h 219"/>
                <a:gd name="T2" fmla="*/ 27 w 164"/>
                <a:gd name="T3" fmla="*/ 0 h 219"/>
                <a:gd name="T4" fmla="*/ 0 w 164"/>
                <a:gd name="T5" fmla="*/ 27 h 219"/>
                <a:gd name="T6" fmla="*/ 0 w 164"/>
                <a:gd name="T7" fmla="*/ 191 h 219"/>
                <a:gd name="T8" fmla="*/ 27 w 164"/>
                <a:gd name="T9" fmla="*/ 219 h 219"/>
                <a:gd name="T10" fmla="*/ 136 w 164"/>
                <a:gd name="T11" fmla="*/ 219 h 219"/>
                <a:gd name="T12" fmla="*/ 164 w 164"/>
                <a:gd name="T13" fmla="*/ 191 h 219"/>
                <a:gd name="T14" fmla="*/ 164 w 164"/>
                <a:gd name="T15" fmla="*/ 27 h 219"/>
                <a:gd name="T16" fmla="*/ 136 w 164"/>
                <a:gd name="T17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4" h="219">
                  <a:moveTo>
                    <a:pt x="136" y="0"/>
                  </a:moveTo>
                  <a:cubicBezTo>
                    <a:pt x="27" y="0"/>
                    <a:pt x="27" y="0"/>
                    <a:pt x="27" y="0"/>
                  </a:cubicBezTo>
                  <a:cubicBezTo>
                    <a:pt x="12" y="0"/>
                    <a:pt x="0" y="12"/>
                    <a:pt x="0" y="27"/>
                  </a:cubicBezTo>
                  <a:cubicBezTo>
                    <a:pt x="0" y="191"/>
                    <a:pt x="0" y="191"/>
                    <a:pt x="0" y="191"/>
                  </a:cubicBezTo>
                  <a:cubicBezTo>
                    <a:pt x="0" y="206"/>
                    <a:pt x="12" y="219"/>
                    <a:pt x="27" y="219"/>
                  </a:cubicBezTo>
                  <a:cubicBezTo>
                    <a:pt x="136" y="219"/>
                    <a:pt x="136" y="219"/>
                    <a:pt x="136" y="219"/>
                  </a:cubicBezTo>
                  <a:cubicBezTo>
                    <a:pt x="151" y="219"/>
                    <a:pt x="164" y="206"/>
                    <a:pt x="164" y="191"/>
                  </a:cubicBezTo>
                  <a:cubicBezTo>
                    <a:pt x="164" y="27"/>
                    <a:pt x="164" y="27"/>
                    <a:pt x="164" y="27"/>
                  </a:cubicBezTo>
                  <a:cubicBezTo>
                    <a:pt x="164" y="12"/>
                    <a:pt x="151" y="0"/>
                    <a:pt x="13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76" name="Freeform 52"/>
            <p:cNvSpPr>
              <a:spLocks/>
            </p:cNvSpPr>
            <p:nvPr/>
          </p:nvSpPr>
          <p:spPr bwMode="auto">
            <a:xfrm>
              <a:off x="2292" y="3862"/>
              <a:ext cx="49" cy="65"/>
            </a:xfrm>
            <a:custGeom>
              <a:avLst/>
              <a:gdLst>
                <a:gd name="T0" fmla="*/ 136 w 164"/>
                <a:gd name="T1" fmla="*/ 0 h 219"/>
                <a:gd name="T2" fmla="*/ 27 w 164"/>
                <a:gd name="T3" fmla="*/ 0 h 219"/>
                <a:gd name="T4" fmla="*/ 0 w 164"/>
                <a:gd name="T5" fmla="*/ 28 h 219"/>
                <a:gd name="T6" fmla="*/ 0 w 164"/>
                <a:gd name="T7" fmla="*/ 192 h 219"/>
                <a:gd name="T8" fmla="*/ 27 w 164"/>
                <a:gd name="T9" fmla="*/ 219 h 219"/>
                <a:gd name="T10" fmla="*/ 136 w 164"/>
                <a:gd name="T11" fmla="*/ 219 h 219"/>
                <a:gd name="T12" fmla="*/ 164 w 164"/>
                <a:gd name="T13" fmla="*/ 192 h 219"/>
                <a:gd name="T14" fmla="*/ 164 w 164"/>
                <a:gd name="T15" fmla="*/ 28 h 219"/>
                <a:gd name="T16" fmla="*/ 136 w 164"/>
                <a:gd name="T17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4" h="219">
                  <a:moveTo>
                    <a:pt x="136" y="0"/>
                  </a:moveTo>
                  <a:cubicBezTo>
                    <a:pt x="27" y="0"/>
                    <a:pt x="27" y="0"/>
                    <a:pt x="27" y="0"/>
                  </a:cubicBezTo>
                  <a:cubicBezTo>
                    <a:pt x="12" y="0"/>
                    <a:pt x="0" y="13"/>
                    <a:pt x="0" y="28"/>
                  </a:cubicBezTo>
                  <a:cubicBezTo>
                    <a:pt x="0" y="192"/>
                    <a:pt x="0" y="192"/>
                    <a:pt x="0" y="192"/>
                  </a:cubicBezTo>
                  <a:cubicBezTo>
                    <a:pt x="0" y="207"/>
                    <a:pt x="12" y="219"/>
                    <a:pt x="27" y="219"/>
                  </a:cubicBezTo>
                  <a:cubicBezTo>
                    <a:pt x="136" y="219"/>
                    <a:pt x="136" y="219"/>
                    <a:pt x="136" y="219"/>
                  </a:cubicBezTo>
                  <a:cubicBezTo>
                    <a:pt x="151" y="219"/>
                    <a:pt x="164" y="207"/>
                    <a:pt x="164" y="192"/>
                  </a:cubicBezTo>
                  <a:cubicBezTo>
                    <a:pt x="164" y="28"/>
                    <a:pt x="164" y="28"/>
                    <a:pt x="164" y="28"/>
                  </a:cubicBezTo>
                  <a:cubicBezTo>
                    <a:pt x="164" y="13"/>
                    <a:pt x="151" y="0"/>
                    <a:pt x="13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77" name="Freeform 53"/>
            <p:cNvSpPr>
              <a:spLocks/>
            </p:cNvSpPr>
            <p:nvPr/>
          </p:nvSpPr>
          <p:spPr bwMode="auto">
            <a:xfrm>
              <a:off x="2162" y="3854"/>
              <a:ext cx="49" cy="65"/>
            </a:xfrm>
            <a:custGeom>
              <a:avLst/>
              <a:gdLst>
                <a:gd name="T0" fmla="*/ 27 w 164"/>
                <a:gd name="T1" fmla="*/ 219 h 219"/>
                <a:gd name="T2" fmla="*/ 136 w 164"/>
                <a:gd name="T3" fmla="*/ 219 h 219"/>
                <a:gd name="T4" fmla="*/ 164 w 164"/>
                <a:gd name="T5" fmla="*/ 191 h 219"/>
                <a:gd name="T6" fmla="*/ 164 w 164"/>
                <a:gd name="T7" fmla="*/ 27 h 219"/>
                <a:gd name="T8" fmla="*/ 136 w 164"/>
                <a:gd name="T9" fmla="*/ 0 h 219"/>
                <a:gd name="T10" fmla="*/ 27 w 164"/>
                <a:gd name="T11" fmla="*/ 0 h 219"/>
                <a:gd name="T12" fmla="*/ 0 w 164"/>
                <a:gd name="T13" fmla="*/ 27 h 219"/>
                <a:gd name="T14" fmla="*/ 0 w 164"/>
                <a:gd name="T15" fmla="*/ 191 h 219"/>
                <a:gd name="T16" fmla="*/ 27 w 164"/>
                <a:gd name="T17" fmla="*/ 219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4" h="219">
                  <a:moveTo>
                    <a:pt x="27" y="219"/>
                  </a:moveTo>
                  <a:cubicBezTo>
                    <a:pt x="136" y="219"/>
                    <a:pt x="136" y="219"/>
                    <a:pt x="136" y="219"/>
                  </a:cubicBezTo>
                  <a:cubicBezTo>
                    <a:pt x="151" y="219"/>
                    <a:pt x="164" y="206"/>
                    <a:pt x="164" y="191"/>
                  </a:cubicBezTo>
                  <a:cubicBezTo>
                    <a:pt x="164" y="27"/>
                    <a:pt x="164" y="27"/>
                    <a:pt x="164" y="27"/>
                  </a:cubicBezTo>
                  <a:cubicBezTo>
                    <a:pt x="164" y="12"/>
                    <a:pt x="151" y="0"/>
                    <a:pt x="136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12" y="0"/>
                    <a:pt x="0" y="12"/>
                    <a:pt x="0" y="27"/>
                  </a:cubicBezTo>
                  <a:cubicBezTo>
                    <a:pt x="0" y="191"/>
                    <a:pt x="0" y="191"/>
                    <a:pt x="0" y="191"/>
                  </a:cubicBezTo>
                  <a:cubicBezTo>
                    <a:pt x="0" y="206"/>
                    <a:pt x="12" y="219"/>
                    <a:pt x="27" y="2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78" name="Freeform 54"/>
            <p:cNvSpPr>
              <a:spLocks/>
            </p:cNvSpPr>
            <p:nvPr/>
          </p:nvSpPr>
          <p:spPr bwMode="auto">
            <a:xfrm>
              <a:off x="1902" y="3903"/>
              <a:ext cx="81" cy="195"/>
            </a:xfrm>
            <a:custGeom>
              <a:avLst/>
              <a:gdLst>
                <a:gd name="T0" fmla="*/ 137 w 273"/>
                <a:gd name="T1" fmla="*/ 0 h 655"/>
                <a:gd name="T2" fmla="*/ 0 w 273"/>
                <a:gd name="T3" fmla="*/ 355 h 655"/>
                <a:gd name="T4" fmla="*/ 109 w 273"/>
                <a:gd name="T5" fmla="*/ 489 h 655"/>
                <a:gd name="T6" fmla="*/ 109 w 273"/>
                <a:gd name="T7" fmla="*/ 628 h 655"/>
                <a:gd name="T8" fmla="*/ 137 w 273"/>
                <a:gd name="T9" fmla="*/ 655 h 655"/>
                <a:gd name="T10" fmla="*/ 164 w 273"/>
                <a:gd name="T11" fmla="*/ 628 h 655"/>
                <a:gd name="T12" fmla="*/ 164 w 273"/>
                <a:gd name="T13" fmla="*/ 489 h 655"/>
                <a:gd name="T14" fmla="*/ 273 w 273"/>
                <a:gd name="T15" fmla="*/ 355 h 655"/>
                <a:gd name="T16" fmla="*/ 137 w 273"/>
                <a:gd name="T17" fmla="*/ 0 h 6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3" h="655">
                  <a:moveTo>
                    <a:pt x="137" y="0"/>
                  </a:moveTo>
                  <a:cubicBezTo>
                    <a:pt x="2" y="0"/>
                    <a:pt x="0" y="351"/>
                    <a:pt x="0" y="355"/>
                  </a:cubicBezTo>
                  <a:cubicBezTo>
                    <a:pt x="0" y="421"/>
                    <a:pt x="47" y="476"/>
                    <a:pt x="109" y="489"/>
                  </a:cubicBezTo>
                  <a:cubicBezTo>
                    <a:pt x="109" y="628"/>
                    <a:pt x="109" y="628"/>
                    <a:pt x="109" y="628"/>
                  </a:cubicBezTo>
                  <a:cubicBezTo>
                    <a:pt x="109" y="643"/>
                    <a:pt x="121" y="655"/>
                    <a:pt x="137" y="655"/>
                  </a:cubicBezTo>
                  <a:cubicBezTo>
                    <a:pt x="152" y="655"/>
                    <a:pt x="164" y="643"/>
                    <a:pt x="164" y="628"/>
                  </a:cubicBezTo>
                  <a:cubicBezTo>
                    <a:pt x="164" y="489"/>
                    <a:pt x="164" y="489"/>
                    <a:pt x="164" y="489"/>
                  </a:cubicBezTo>
                  <a:cubicBezTo>
                    <a:pt x="226" y="476"/>
                    <a:pt x="273" y="421"/>
                    <a:pt x="273" y="355"/>
                  </a:cubicBezTo>
                  <a:cubicBezTo>
                    <a:pt x="273" y="351"/>
                    <a:pt x="272" y="0"/>
                    <a:pt x="13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79" name="Freeform 55"/>
            <p:cNvSpPr>
              <a:spLocks/>
            </p:cNvSpPr>
            <p:nvPr/>
          </p:nvSpPr>
          <p:spPr bwMode="auto">
            <a:xfrm>
              <a:off x="2162" y="3756"/>
              <a:ext cx="49" cy="65"/>
            </a:xfrm>
            <a:custGeom>
              <a:avLst/>
              <a:gdLst>
                <a:gd name="T0" fmla="*/ 27 w 164"/>
                <a:gd name="T1" fmla="*/ 218 h 218"/>
                <a:gd name="T2" fmla="*/ 136 w 164"/>
                <a:gd name="T3" fmla="*/ 218 h 218"/>
                <a:gd name="T4" fmla="*/ 164 w 164"/>
                <a:gd name="T5" fmla="*/ 191 h 218"/>
                <a:gd name="T6" fmla="*/ 164 w 164"/>
                <a:gd name="T7" fmla="*/ 27 h 218"/>
                <a:gd name="T8" fmla="*/ 136 w 164"/>
                <a:gd name="T9" fmla="*/ 0 h 218"/>
                <a:gd name="T10" fmla="*/ 27 w 164"/>
                <a:gd name="T11" fmla="*/ 0 h 218"/>
                <a:gd name="T12" fmla="*/ 0 w 164"/>
                <a:gd name="T13" fmla="*/ 27 h 218"/>
                <a:gd name="T14" fmla="*/ 0 w 164"/>
                <a:gd name="T15" fmla="*/ 191 h 218"/>
                <a:gd name="T16" fmla="*/ 27 w 164"/>
                <a:gd name="T17" fmla="*/ 218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4" h="218">
                  <a:moveTo>
                    <a:pt x="27" y="218"/>
                  </a:moveTo>
                  <a:cubicBezTo>
                    <a:pt x="136" y="218"/>
                    <a:pt x="136" y="218"/>
                    <a:pt x="136" y="218"/>
                  </a:cubicBezTo>
                  <a:cubicBezTo>
                    <a:pt x="151" y="218"/>
                    <a:pt x="164" y="206"/>
                    <a:pt x="164" y="191"/>
                  </a:cubicBezTo>
                  <a:cubicBezTo>
                    <a:pt x="164" y="27"/>
                    <a:pt x="164" y="27"/>
                    <a:pt x="164" y="27"/>
                  </a:cubicBezTo>
                  <a:cubicBezTo>
                    <a:pt x="164" y="12"/>
                    <a:pt x="151" y="0"/>
                    <a:pt x="136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12" y="0"/>
                    <a:pt x="0" y="12"/>
                    <a:pt x="0" y="27"/>
                  </a:cubicBezTo>
                  <a:cubicBezTo>
                    <a:pt x="0" y="191"/>
                    <a:pt x="0" y="191"/>
                    <a:pt x="0" y="191"/>
                  </a:cubicBezTo>
                  <a:cubicBezTo>
                    <a:pt x="0" y="206"/>
                    <a:pt x="12" y="218"/>
                    <a:pt x="27" y="2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80" name="Rectangle 56"/>
            <p:cNvSpPr>
              <a:spLocks noChangeArrowheads="1"/>
            </p:cNvSpPr>
            <p:nvPr/>
          </p:nvSpPr>
          <p:spPr bwMode="auto">
            <a:xfrm>
              <a:off x="2097" y="3870"/>
              <a:ext cx="16" cy="3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81" name="Rectangle 57"/>
            <p:cNvSpPr>
              <a:spLocks noChangeArrowheads="1"/>
            </p:cNvSpPr>
            <p:nvPr/>
          </p:nvSpPr>
          <p:spPr bwMode="auto">
            <a:xfrm>
              <a:off x="2097" y="3772"/>
              <a:ext cx="16" cy="3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82" name="Freeform 58"/>
            <p:cNvSpPr>
              <a:spLocks/>
            </p:cNvSpPr>
            <p:nvPr/>
          </p:nvSpPr>
          <p:spPr bwMode="auto">
            <a:xfrm>
              <a:off x="2154" y="3968"/>
              <a:ext cx="41" cy="81"/>
            </a:xfrm>
            <a:custGeom>
              <a:avLst/>
              <a:gdLst>
                <a:gd name="T0" fmla="*/ 0 w 136"/>
                <a:gd name="T1" fmla="*/ 110 h 274"/>
                <a:gd name="T2" fmla="*/ 27 w 136"/>
                <a:gd name="T3" fmla="*/ 137 h 274"/>
                <a:gd name="T4" fmla="*/ 0 w 136"/>
                <a:gd name="T5" fmla="*/ 164 h 274"/>
                <a:gd name="T6" fmla="*/ 0 w 136"/>
                <a:gd name="T7" fmla="*/ 274 h 274"/>
                <a:gd name="T8" fmla="*/ 136 w 136"/>
                <a:gd name="T9" fmla="*/ 274 h 274"/>
                <a:gd name="T10" fmla="*/ 136 w 136"/>
                <a:gd name="T11" fmla="*/ 0 h 274"/>
                <a:gd name="T12" fmla="*/ 0 w 136"/>
                <a:gd name="T13" fmla="*/ 0 h 274"/>
                <a:gd name="T14" fmla="*/ 0 w 136"/>
                <a:gd name="T15" fmla="*/ 110 h 2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6" h="274">
                  <a:moveTo>
                    <a:pt x="0" y="110"/>
                  </a:moveTo>
                  <a:cubicBezTo>
                    <a:pt x="15" y="110"/>
                    <a:pt x="27" y="122"/>
                    <a:pt x="27" y="137"/>
                  </a:cubicBezTo>
                  <a:cubicBezTo>
                    <a:pt x="27" y="152"/>
                    <a:pt x="15" y="164"/>
                    <a:pt x="0" y="164"/>
                  </a:cubicBezTo>
                  <a:cubicBezTo>
                    <a:pt x="0" y="274"/>
                    <a:pt x="0" y="274"/>
                    <a:pt x="0" y="274"/>
                  </a:cubicBezTo>
                  <a:cubicBezTo>
                    <a:pt x="136" y="274"/>
                    <a:pt x="136" y="274"/>
                    <a:pt x="136" y="274"/>
                  </a:cubicBezTo>
                  <a:cubicBezTo>
                    <a:pt x="136" y="0"/>
                    <a:pt x="136" y="0"/>
                    <a:pt x="136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11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83" name="Freeform 59"/>
            <p:cNvSpPr>
              <a:spLocks/>
            </p:cNvSpPr>
            <p:nvPr/>
          </p:nvSpPr>
          <p:spPr bwMode="auto">
            <a:xfrm>
              <a:off x="2097" y="3968"/>
              <a:ext cx="41" cy="81"/>
            </a:xfrm>
            <a:custGeom>
              <a:avLst/>
              <a:gdLst>
                <a:gd name="T0" fmla="*/ 0 w 137"/>
                <a:gd name="T1" fmla="*/ 274 h 274"/>
                <a:gd name="T2" fmla="*/ 137 w 137"/>
                <a:gd name="T3" fmla="*/ 274 h 274"/>
                <a:gd name="T4" fmla="*/ 137 w 137"/>
                <a:gd name="T5" fmla="*/ 164 h 274"/>
                <a:gd name="T6" fmla="*/ 110 w 137"/>
                <a:gd name="T7" fmla="*/ 137 h 274"/>
                <a:gd name="T8" fmla="*/ 137 w 137"/>
                <a:gd name="T9" fmla="*/ 110 h 274"/>
                <a:gd name="T10" fmla="*/ 137 w 137"/>
                <a:gd name="T11" fmla="*/ 0 h 274"/>
                <a:gd name="T12" fmla="*/ 0 w 137"/>
                <a:gd name="T13" fmla="*/ 0 h 274"/>
                <a:gd name="T14" fmla="*/ 0 w 137"/>
                <a:gd name="T15" fmla="*/ 274 h 2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7" h="274">
                  <a:moveTo>
                    <a:pt x="0" y="274"/>
                  </a:moveTo>
                  <a:cubicBezTo>
                    <a:pt x="137" y="274"/>
                    <a:pt x="137" y="274"/>
                    <a:pt x="137" y="274"/>
                  </a:cubicBezTo>
                  <a:cubicBezTo>
                    <a:pt x="137" y="164"/>
                    <a:pt x="137" y="164"/>
                    <a:pt x="137" y="164"/>
                  </a:cubicBezTo>
                  <a:cubicBezTo>
                    <a:pt x="122" y="164"/>
                    <a:pt x="110" y="152"/>
                    <a:pt x="110" y="137"/>
                  </a:cubicBezTo>
                  <a:cubicBezTo>
                    <a:pt x="110" y="122"/>
                    <a:pt x="122" y="110"/>
                    <a:pt x="137" y="110"/>
                  </a:cubicBezTo>
                  <a:cubicBezTo>
                    <a:pt x="137" y="0"/>
                    <a:pt x="137" y="0"/>
                    <a:pt x="137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27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84" name="Rectangle 60"/>
            <p:cNvSpPr>
              <a:spLocks noChangeArrowheads="1"/>
            </p:cNvSpPr>
            <p:nvPr/>
          </p:nvSpPr>
          <p:spPr bwMode="auto">
            <a:xfrm>
              <a:off x="2308" y="3976"/>
              <a:ext cx="17" cy="32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85" name="Rectangle 61"/>
            <p:cNvSpPr>
              <a:spLocks noChangeArrowheads="1"/>
            </p:cNvSpPr>
            <p:nvPr/>
          </p:nvSpPr>
          <p:spPr bwMode="auto">
            <a:xfrm>
              <a:off x="2308" y="3878"/>
              <a:ext cx="17" cy="3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86" name="Rectangle 62"/>
            <p:cNvSpPr>
              <a:spLocks noChangeArrowheads="1"/>
            </p:cNvSpPr>
            <p:nvPr/>
          </p:nvSpPr>
          <p:spPr bwMode="auto">
            <a:xfrm>
              <a:off x="2178" y="3870"/>
              <a:ext cx="17" cy="3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87" name="Freeform 63"/>
            <p:cNvSpPr>
              <a:spLocks/>
            </p:cNvSpPr>
            <p:nvPr/>
          </p:nvSpPr>
          <p:spPr bwMode="auto">
            <a:xfrm>
              <a:off x="1918" y="3919"/>
              <a:ext cx="49" cy="114"/>
            </a:xfrm>
            <a:custGeom>
              <a:avLst/>
              <a:gdLst>
                <a:gd name="T0" fmla="*/ 82 w 163"/>
                <a:gd name="T1" fmla="*/ 0 h 382"/>
                <a:gd name="T2" fmla="*/ 0 w 163"/>
                <a:gd name="T3" fmla="*/ 300 h 382"/>
                <a:gd name="T4" fmla="*/ 82 w 163"/>
                <a:gd name="T5" fmla="*/ 382 h 382"/>
                <a:gd name="T6" fmla="*/ 163 w 163"/>
                <a:gd name="T7" fmla="*/ 300 h 382"/>
                <a:gd name="T8" fmla="*/ 82 w 163"/>
                <a:gd name="T9" fmla="*/ 0 h 3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3" h="382">
                  <a:moveTo>
                    <a:pt x="82" y="0"/>
                  </a:moveTo>
                  <a:cubicBezTo>
                    <a:pt x="36" y="0"/>
                    <a:pt x="0" y="164"/>
                    <a:pt x="0" y="300"/>
                  </a:cubicBezTo>
                  <a:cubicBezTo>
                    <a:pt x="0" y="345"/>
                    <a:pt x="36" y="382"/>
                    <a:pt x="82" y="382"/>
                  </a:cubicBezTo>
                  <a:cubicBezTo>
                    <a:pt x="127" y="382"/>
                    <a:pt x="163" y="345"/>
                    <a:pt x="163" y="300"/>
                  </a:cubicBezTo>
                  <a:cubicBezTo>
                    <a:pt x="163" y="164"/>
                    <a:pt x="127" y="0"/>
                    <a:pt x="8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88" name="Rectangle 64"/>
            <p:cNvSpPr>
              <a:spLocks noChangeArrowheads="1"/>
            </p:cNvSpPr>
            <p:nvPr/>
          </p:nvSpPr>
          <p:spPr bwMode="auto">
            <a:xfrm>
              <a:off x="2178" y="3772"/>
              <a:ext cx="17" cy="3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89" name="Line 65"/>
            <p:cNvSpPr>
              <a:spLocks noChangeShapeType="1"/>
            </p:cNvSpPr>
            <p:nvPr/>
          </p:nvSpPr>
          <p:spPr bwMode="auto">
            <a:xfrm>
              <a:off x="2178" y="3772"/>
              <a:ext cx="0" cy="0"/>
            </a:xfrm>
            <a:prstGeom prst="lin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90" name="Line 66"/>
            <p:cNvSpPr>
              <a:spLocks noChangeShapeType="1"/>
            </p:cNvSpPr>
            <p:nvPr/>
          </p:nvSpPr>
          <p:spPr bwMode="auto">
            <a:xfrm>
              <a:off x="2178" y="3772"/>
              <a:ext cx="0" cy="0"/>
            </a:xfrm>
            <a:prstGeom prst="lin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91" name="Freeform 67"/>
            <p:cNvSpPr>
              <a:spLocks/>
            </p:cNvSpPr>
            <p:nvPr/>
          </p:nvSpPr>
          <p:spPr bwMode="auto">
            <a:xfrm>
              <a:off x="1902" y="3789"/>
              <a:ext cx="114" cy="106"/>
            </a:xfrm>
            <a:custGeom>
              <a:avLst/>
              <a:gdLst>
                <a:gd name="T0" fmla="*/ 27 w 382"/>
                <a:gd name="T1" fmla="*/ 355 h 355"/>
                <a:gd name="T2" fmla="*/ 55 w 382"/>
                <a:gd name="T3" fmla="*/ 327 h 355"/>
                <a:gd name="T4" fmla="*/ 55 w 382"/>
                <a:gd name="T5" fmla="*/ 109 h 355"/>
                <a:gd name="T6" fmla="*/ 355 w 382"/>
                <a:gd name="T7" fmla="*/ 109 h 355"/>
                <a:gd name="T8" fmla="*/ 382 w 382"/>
                <a:gd name="T9" fmla="*/ 82 h 355"/>
                <a:gd name="T10" fmla="*/ 355 w 382"/>
                <a:gd name="T11" fmla="*/ 54 h 355"/>
                <a:gd name="T12" fmla="*/ 55 w 382"/>
                <a:gd name="T13" fmla="*/ 54 h 355"/>
                <a:gd name="T14" fmla="*/ 55 w 382"/>
                <a:gd name="T15" fmla="*/ 27 h 355"/>
                <a:gd name="T16" fmla="*/ 27 w 382"/>
                <a:gd name="T17" fmla="*/ 0 h 355"/>
                <a:gd name="T18" fmla="*/ 0 w 382"/>
                <a:gd name="T19" fmla="*/ 27 h 355"/>
                <a:gd name="T20" fmla="*/ 0 w 382"/>
                <a:gd name="T21" fmla="*/ 327 h 355"/>
                <a:gd name="T22" fmla="*/ 27 w 382"/>
                <a:gd name="T23" fmla="*/ 355 h 3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82" h="355">
                  <a:moveTo>
                    <a:pt x="27" y="355"/>
                  </a:moveTo>
                  <a:cubicBezTo>
                    <a:pt x="42" y="355"/>
                    <a:pt x="55" y="342"/>
                    <a:pt x="55" y="327"/>
                  </a:cubicBezTo>
                  <a:cubicBezTo>
                    <a:pt x="55" y="109"/>
                    <a:pt x="55" y="109"/>
                    <a:pt x="55" y="109"/>
                  </a:cubicBezTo>
                  <a:cubicBezTo>
                    <a:pt x="355" y="109"/>
                    <a:pt x="355" y="109"/>
                    <a:pt x="355" y="109"/>
                  </a:cubicBezTo>
                  <a:cubicBezTo>
                    <a:pt x="370" y="109"/>
                    <a:pt x="382" y="97"/>
                    <a:pt x="382" y="82"/>
                  </a:cubicBezTo>
                  <a:cubicBezTo>
                    <a:pt x="382" y="67"/>
                    <a:pt x="370" y="54"/>
                    <a:pt x="355" y="54"/>
                  </a:cubicBezTo>
                  <a:cubicBezTo>
                    <a:pt x="55" y="54"/>
                    <a:pt x="55" y="54"/>
                    <a:pt x="55" y="54"/>
                  </a:cubicBezTo>
                  <a:cubicBezTo>
                    <a:pt x="55" y="27"/>
                    <a:pt x="55" y="27"/>
                    <a:pt x="55" y="27"/>
                  </a:cubicBezTo>
                  <a:cubicBezTo>
                    <a:pt x="55" y="12"/>
                    <a:pt x="42" y="0"/>
                    <a:pt x="27" y="0"/>
                  </a:cubicBezTo>
                  <a:cubicBezTo>
                    <a:pt x="12" y="0"/>
                    <a:pt x="0" y="12"/>
                    <a:pt x="0" y="27"/>
                  </a:cubicBezTo>
                  <a:cubicBezTo>
                    <a:pt x="0" y="327"/>
                    <a:pt x="0" y="327"/>
                    <a:pt x="0" y="327"/>
                  </a:cubicBezTo>
                  <a:cubicBezTo>
                    <a:pt x="0" y="342"/>
                    <a:pt x="12" y="355"/>
                    <a:pt x="27" y="3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92" name="Line 68"/>
            <p:cNvSpPr>
              <a:spLocks noChangeShapeType="1"/>
            </p:cNvSpPr>
            <p:nvPr/>
          </p:nvSpPr>
          <p:spPr bwMode="auto">
            <a:xfrm>
              <a:off x="1910" y="3895"/>
              <a:ext cx="0" cy="0"/>
            </a:xfrm>
            <a:prstGeom prst="lin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93" name="Line 69"/>
            <p:cNvSpPr>
              <a:spLocks noChangeShapeType="1"/>
            </p:cNvSpPr>
            <p:nvPr/>
          </p:nvSpPr>
          <p:spPr bwMode="auto">
            <a:xfrm>
              <a:off x="1910" y="3895"/>
              <a:ext cx="0" cy="0"/>
            </a:xfrm>
            <a:prstGeom prst="lin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grpSp>
        <p:nvGrpSpPr>
          <p:cNvPr id="95" name="Group 72"/>
          <p:cNvGrpSpPr>
            <a:grpSpLocks noChangeAspect="1"/>
          </p:cNvGrpSpPr>
          <p:nvPr/>
        </p:nvGrpSpPr>
        <p:grpSpPr bwMode="auto">
          <a:xfrm>
            <a:off x="3849847" y="2441017"/>
            <a:ext cx="456660" cy="454119"/>
            <a:chOff x="2204" y="3071"/>
            <a:chExt cx="719" cy="715"/>
          </a:xfrm>
          <a:solidFill>
            <a:schemeClr val="accent2">
              <a:lumMod val="75000"/>
            </a:schemeClr>
          </a:solidFill>
        </p:grpSpPr>
        <p:sp>
          <p:nvSpPr>
            <p:cNvPr id="97" name="Freeform 73"/>
            <p:cNvSpPr>
              <a:spLocks noEditPoints="1"/>
            </p:cNvSpPr>
            <p:nvPr/>
          </p:nvSpPr>
          <p:spPr bwMode="auto">
            <a:xfrm>
              <a:off x="2204" y="3071"/>
              <a:ext cx="719" cy="715"/>
            </a:xfrm>
            <a:custGeom>
              <a:avLst/>
              <a:gdLst>
                <a:gd name="T0" fmla="*/ 1305 w 1383"/>
                <a:gd name="T1" fmla="*/ 0 h 1373"/>
                <a:gd name="T2" fmla="*/ 78 w 1383"/>
                <a:gd name="T3" fmla="*/ 0 h 1373"/>
                <a:gd name="T4" fmla="*/ 0 w 1383"/>
                <a:gd name="T5" fmla="*/ 78 h 1373"/>
                <a:gd name="T6" fmla="*/ 0 w 1383"/>
                <a:gd name="T7" fmla="*/ 1295 h 1373"/>
                <a:gd name="T8" fmla="*/ 78 w 1383"/>
                <a:gd name="T9" fmla="*/ 1373 h 1373"/>
                <a:gd name="T10" fmla="*/ 1305 w 1383"/>
                <a:gd name="T11" fmla="*/ 1373 h 1373"/>
                <a:gd name="T12" fmla="*/ 1383 w 1383"/>
                <a:gd name="T13" fmla="*/ 1295 h 1373"/>
                <a:gd name="T14" fmla="*/ 1383 w 1383"/>
                <a:gd name="T15" fmla="*/ 78 h 1373"/>
                <a:gd name="T16" fmla="*/ 1305 w 1383"/>
                <a:gd name="T17" fmla="*/ 0 h 1373"/>
                <a:gd name="T18" fmla="*/ 78 w 1383"/>
                <a:gd name="T19" fmla="*/ 38 h 1373"/>
                <a:gd name="T20" fmla="*/ 1305 w 1383"/>
                <a:gd name="T21" fmla="*/ 38 h 1373"/>
                <a:gd name="T22" fmla="*/ 1344 w 1383"/>
                <a:gd name="T23" fmla="*/ 78 h 1373"/>
                <a:gd name="T24" fmla="*/ 1344 w 1383"/>
                <a:gd name="T25" fmla="*/ 390 h 1373"/>
                <a:gd name="T26" fmla="*/ 38 w 1383"/>
                <a:gd name="T27" fmla="*/ 390 h 1373"/>
                <a:gd name="T28" fmla="*/ 38 w 1383"/>
                <a:gd name="T29" fmla="*/ 78 h 1373"/>
                <a:gd name="T30" fmla="*/ 78 w 1383"/>
                <a:gd name="T31" fmla="*/ 38 h 1373"/>
                <a:gd name="T32" fmla="*/ 1305 w 1383"/>
                <a:gd name="T33" fmla="*/ 1334 h 1373"/>
                <a:gd name="T34" fmla="*/ 78 w 1383"/>
                <a:gd name="T35" fmla="*/ 1334 h 1373"/>
                <a:gd name="T36" fmla="*/ 38 w 1383"/>
                <a:gd name="T37" fmla="*/ 1295 h 1373"/>
                <a:gd name="T38" fmla="*/ 38 w 1383"/>
                <a:gd name="T39" fmla="*/ 429 h 1373"/>
                <a:gd name="T40" fmla="*/ 1344 w 1383"/>
                <a:gd name="T41" fmla="*/ 429 h 1373"/>
                <a:gd name="T42" fmla="*/ 1344 w 1383"/>
                <a:gd name="T43" fmla="*/ 1295 h 1373"/>
                <a:gd name="T44" fmla="*/ 1305 w 1383"/>
                <a:gd name="T45" fmla="*/ 1334 h 1373"/>
                <a:gd name="T46" fmla="*/ 1305 w 1383"/>
                <a:gd name="T47" fmla="*/ 1334 h 1373"/>
                <a:gd name="T48" fmla="*/ 1305 w 1383"/>
                <a:gd name="T49" fmla="*/ 1334 h 13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383" h="1373">
                  <a:moveTo>
                    <a:pt x="1305" y="0"/>
                  </a:moveTo>
                  <a:cubicBezTo>
                    <a:pt x="78" y="0"/>
                    <a:pt x="78" y="0"/>
                    <a:pt x="78" y="0"/>
                  </a:cubicBezTo>
                  <a:cubicBezTo>
                    <a:pt x="35" y="0"/>
                    <a:pt x="0" y="35"/>
                    <a:pt x="0" y="78"/>
                  </a:cubicBezTo>
                  <a:cubicBezTo>
                    <a:pt x="0" y="1295"/>
                    <a:pt x="0" y="1295"/>
                    <a:pt x="0" y="1295"/>
                  </a:cubicBezTo>
                  <a:cubicBezTo>
                    <a:pt x="0" y="1338"/>
                    <a:pt x="35" y="1373"/>
                    <a:pt x="78" y="1373"/>
                  </a:cubicBezTo>
                  <a:cubicBezTo>
                    <a:pt x="1305" y="1373"/>
                    <a:pt x="1305" y="1373"/>
                    <a:pt x="1305" y="1373"/>
                  </a:cubicBezTo>
                  <a:cubicBezTo>
                    <a:pt x="1348" y="1373"/>
                    <a:pt x="1383" y="1338"/>
                    <a:pt x="1383" y="1295"/>
                  </a:cubicBezTo>
                  <a:cubicBezTo>
                    <a:pt x="1383" y="78"/>
                    <a:pt x="1383" y="78"/>
                    <a:pt x="1383" y="78"/>
                  </a:cubicBezTo>
                  <a:cubicBezTo>
                    <a:pt x="1383" y="35"/>
                    <a:pt x="1348" y="0"/>
                    <a:pt x="1305" y="0"/>
                  </a:cubicBezTo>
                  <a:close/>
                  <a:moveTo>
                    <a:pt x="78" y="38"/>
                  </a:moveTo>
                  <a:cubicBezTo>
                    <a:pt x="1305" y="38"/>
                    <a:pt x="1305" y="38"/>
                    <a:pt x="1305" y="38"/>
                  </a:cubicBezTo>
                  <a:cubicBezTo>
                    <a:pt x="1327" y="38"/>
                    <a:pt x="1344" y="56"/>
                    <a:pt x="1344" y="78"/>
                  </a:cubicBezTo>
                  <a:cubicBezTo>
                    <a:pt x="1344" y="390"/>
                    <a:pt x="1344" y="390"/>
                    <a:pt x="1344" y="390"/>
                  </a:cubicBezTo>
                  <a:cubicBezTo>
                    <a:pt x="38" y="390"/>
                    <a:pt x="38" y="390"/>
                    <a:pt x="38" y="390"/>
                  </a:cubicBezTo>
                  <a:cubicBezTo>
                    <a:pt x="38" y="78"/>
                    <a:pt x="38" y="78"/>
                    <a:pt x="38" y="78"/>
                  </a:cubicBezTo>
                  <a:cubicBezTo>
                    <a:pt x="38" y="56"/>
                    <a:pt x="56" y="38"/>
                    <a:pt x="78" y="38"/>
                  </a:cubicBezTo>
                  <a:close/>
                  <a:moveTo>
                    <a:pt x="1305" y="1334"/>
                  </a:moveTo>
                  <a:cubicBezTo>
                    <a:pt x="78" y="1334"/>
                    <a:pt x="78" y="1334"/>
                    <a:pt x="78" y="1334"/>
                  </a:cubicBezTo>
                  <a:cubicBezTo>
                    <a:pt x="56" y="1334"/>
                    <a:pt x="38" y="1317"/>
                    <a:pt x="38" y="1295"/>
                  </a:cubicBezTo>
                  <a:cubicBezTo>
                    <a:pt x="38" y="429"/>
                    <a:pt x="38" y="429"/>
                    <a:pt x="38" y="429"/>
                  </a:cubicBezTo>
                  <a:cubicBezTo>
                    <a:pt x="1344" y="429"/>
                    <a:pt x="1344" y="429"/>
                    <a:pt x="1344" y="429"/>
                  </a:cubicBezTo>
                  <a:cubicBezTo>
                    <a:pt x="1344" y="1295"/>
                    <a:pt x="1344" y="1295"/>
                    <a:pt x="1344" y="1295"/>
                  </a:cubicBezTo>
                  <a:cubicBezTo>
                    <a:pt x="1344" y="1317"/>
                    <a:pt x="1327" y="1334"/>
                    <a:pt x="1305" y="1334"/>
                  </a:cubicBezTo>
                  <a:close/>
                  <a:moveTo>
                    <a:pt x="1305" y="1334"/>
                  </a:moveTo>
                  <a:cubicBezTo>
                    <a:pt x="1305" y="1334"/>
                    <a:pt x="1305" y="1334"/>
                    <a:pt x="1305" y="133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98" name="Freeform 74"/>
            <p:cNvSpPr>
              <a:spLocks noEditPoints="1"/>
            </p:cNvSpPr>
            <p:nvPr/>
          </p:nvSpPr>
          <p:spPr bwMode="auto">
            <a:xfrm>
              <a:off x="2257" y="3124"/>
              <a:ext cx="612" cy="123"/>
            </a:xfrm>
            <a:custGeom>
              <a:avLst/>
              <a:gdLst>
                <a:gd name="T0" fmla="*/ 19 w 1176"/>
                <a:gd name="T1" fmla="*/ 237 h 237"/>
                <a:gd name="T2" fmla="*/ 1157 w 1176"/>
                <a:gd name="T3" fmla="*/ 237 h 237"/>
                <a:gd name="T4" fmla="*/ 1176 w 1176"/>
                <a:gd name="T5" fmla="*/ 218 h 237"/>
                <a:gd name="T6" fmla="*/ 1176 w 1176"/>
                <a:gd name="T7" fmla="*/ 20 h 237"/>
                <a:gd name="T8" fmla="*/ 1157 w 1176"/>
                <a:gd name="T9" fmla="*/ 0 h 237"/>
                <a:gd name="T10" fmla="*/ 19 w 1176"/>
                <a:gd name="T11" fmla="*/ 0 h 237"/>
                <a:gd name="T12" fmla="*/ 0 w 1176"/>
                <a:gd name="T13" fmla="*/ 20 h 237"/>
                <a:gd name="T14" fmla="*/ 0 w 1176"/>
                <a:gd name="T15" fmla="*/ 218 h 237"/>
                <a:gd name="T16" fmla="*/ 19 w 1176"/>
                <a:gd name="T17" fmla="*/ 237 h 237"/>
                <a:gd name="T18" fmla="*/ 39 w 1176"/>
                <a:gd name="T19" fmla="*/ 39 h 237"/>
                <a:gd name="T20" fmla="*/ 1138 w 1176"/>
                <a:gd name="T21" fmla="*/ 39 h 237"/>
                <a:gd name="T22" fmla="*/ 1138 w 1176"/>
                <a:gd name="T23" fmla="*/ 199 h 237"/>
                <a:gd name="T24" fmla="*/ 39 w 1176"/>
                <a:gd name="T25" fmla="*/ 199 h 237"/>
                <a:gd name="T26" fmla="*/ 39 w 1176"/>
                <a:gd name="T27" fmla="*/ 39 h 237"/>
                <a:gd name="T28" fmla="*/ 39 w 1176"/>
                <a:gd name="T29" fmla="*/ 39 h 237"/>
                <a:gd name="T30" fmla="*/ 39 w 1176"/>
                <a:gd name="T31" fmla="*/ 39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76" h="237">
                  <a:moveTo>
                    <a:pt x="19" y="237"/>
                  </a:moveTo>
                  <a:cubicBezTo>
                    <a:pt x="1157" y="237"/>
                    <a:pt x="1157" y="237"/>
                    <a:pt x="1157" y="237"/>
                  </a:cubicBezTo>
                  <a:cubicBezTo>
                    <a:pt x="1168" y="237"/>
                    <a:pt x="1176" y="229"/>
                    <a:pt x="1176" y="218"/>
                  </a:cubicBezTo>
                  <a:cubicBezTo>
                    <a:pt x="1176" y="20"/>
                    <a:pt x="1176" y="20"/>
                    <a:pt x="1176" y="20"/>
                  </a:cubicBezTo>
                  <a:cubicBezTo>
                    <a:pt x="1176" y="9"/>
                    <a:pt x="1168" y="0"/>
                    <a:pt x="1157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9" y="0"/>
                    <a:pt x="0" y="9"/>
                    <a:pt x="0" y="20"/>
                  </a:cubicBezTo>
                  <a:cubicBezTo>
                    <a:pt x="0" y="218"/>
                    <a:pt x="0" y="218"/>
                    <a:pt x="0" y="218"/>
                  </a:cubicBezTo>
                  <a:cubicBezTo>
                    <a:pt x="0" y="229"/>
                    <a:pt x="9" y="237"/>
                    <a:pt x="19" y="237"/>
                  </a:cubicBezTo>
                  <a:close/>
                  <a:moveTo>
                    <a:pt x="39" y="39"/>
                  </a:moveTo>
                  <a:cubicBezTo>
                    <a:pt x="1138" y="39"/>
                    <a:pt x="1138" y="39"/>
                    <a:pt x="1138" y="39"/>
                  </a:cubicBezTo>
                  <a:cubicBezTo>
                    <a:pt x="1138" y="199"/>
                    <a:pt x="1138" y="199"/>
                    <a:pt x="1138" y="199"/>
                  </a:cubicBezTo>
                  <a:cubicBezTo>
                    <a:pt x="39" y="199"/>
                    <a:pt x="39" y="199"/>
                    <a:pt x="39" y="199"/>
                  </a:cubicBezTo>
                  <a:lnTo>
                    <a:pt x="39" y="39"/>
                  </a:lnTo>
                  <a:close/>
                  <a:moveTo>
                    <a:pt x="39" y="39"/>
                  </a:moveTo>
                  <a:cubicBezTo>
                    <a:pt x="39" y="39"/>
                    <a:pt x="39" y="39"/>
                    <a:pt x="39" y="3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99" name="Freeform 75"/>
            <p:cNvSpPr>
              <a:spLocks noEditPoints="1"/>
            </p:cNvSpPr>
            <p:nvPr/>
          </p:nvSpPr>
          <p:spPr bwMode="auto">
            <a:xfrm>
              <a:off x="2234" y="3353"/>
              <a:ext cx="84" cy="79"/>
            </a:xfrm>
            <a:custGeom>
              <a:avLst/>
              <a:gdLst>
                <a:gd name="T0" fmla="*/ 114 w 161"/>
                <a:gd name="T1" fmla="*/ 0 h 152"/>
                <a:gd name="T2" fmla="*/ 47 w 161"/>
                <a:gd name="T3" fmla="*/ 0 h 152"/>
                <a:gd name="T4" fmla="*/ 0 w 161"/>
                <a:gd name="T5" fmla="*/ 47 h 152"/>
                <a:gd name="T6" fmla="*/ 0 w 161"/>
                <a:gd name="T7" fmla="*/ 105 h 152"/>
                <a:gd name="T8" fmla="*/ 47 w 161"/>
                <a:gd name="T9" fmla="*/ 152 h 152"/>
                <a:gd name="T10" fmla="*/ 114 w 161"/>
                <a:gd name="T11" fmla="*/ 152 h 152"/>
                <a:gd name="T12" fmla="*/ 161 w 161"/>
                <a:gd name="T13" fmla="*/ 105 h 152"/>
                <a:gd name="T14" fmla="*/ 161 w 161"/>
                <a:gd name="T15" fmla="*/ 47 h 152"/>
                <a:gd name="T16" fmla="*/ 114 w 161"/>
                <a:gd name="T17" fmla="*/ 0 h 152"/>
                <a:gd name="T18" fmla="*/ 123 w 161"/>
                <a:gd name="T19" fmla="*/ 105 h 152"/>
                <a:gd name="T20" fmla="*/ 114 w 161"/>
                <a:gd name="T21" fmla="*/ 114 h 152"/>
                <a:gd name="T22" fmla="*/ 47 w 161"/>
                <a:gd name="T23" fmla="*/ 114 h 152"/>
                <a:gd name="T24" fmla="*/ 38 w 161"/>
                <a:gd name="T25" fmla="*/ 105 h 152"/>
                <a:gd name="T26" fmla="*/ 38 w 161"/>
                <a:gd name="T27" fmla="*/ 47 h 152"/>
                <a:gd name="T28" fmla="*/ 47 w 161"/>
                <a:gd name="T29" fmla="*/ 38 h 152"/>
                <a:gd name="T30" fmla="*/ 114 w 161"/>
                <a:gd name="T31" fmla="*/ 38 h 152"/>
                <a:gd name="T32" fmla="*/ 123 w 161"/>
                <a:gd name="T33" fmla="*/ 47 h 152"/>
                <a:gd name="T34" fmla="*/ 123 w 161"/>
                <a:gd name="T35" fmla="*/ 105 h 152"/>
                <a:gd name="T36" fmla="*/ 123 w 161"/>
                <a:gd name="T37" fmla="*/ 105 h 152"/>
                <a:gd name="T38" fmla="*/ 123 w 161"/>
                <a:gd name="T39" fmla="*/ 105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61" h="152">
                  <a:moveTo>
                    <a:pt x="114" y="0"/>
                  </a:moveTo>
                  <a:cubicBezTo>
                    <a:pt x="47" y="0"/>
                    <a:pt x="47" y="0"/>
                    <a:pt x="47" y="0"/>
                  </a:cubicBezTo>
                  <a:cubicBezTo>
                    <a:pt x="21" y="0"/>
                    <a:pt x="0" y="21"/>
                    <a:pt x="0" y="47"/>
                  </a:cubicBezTo>
                  <a:cubicBezTo>
                    <a:pt x="0" y="105"/>
                    <a:pt x="0" y="105"/>
                    <a:pt x="0" y="105"/>
                  </a:cubicBezTo>
                  <a:cubicBezTo>
                    <a:pt x="0" y="131"/>
                    <a:pt x="21" y="152"/>
                    <a:pt x="47" y="152"/>
                  </a:cubicBezTo>
                  <a:cubicBezTo>
                    <a:pt x="114" y="152"/>
                    <a:pt x="114" y="152"/>
                    <a:pt x="114" y="152"/>
                  </a:cubicBezTo>
                  <a:cubicBezTo>
                    <a:pt x="140" y="152"/>
                    <a:pt x="161" y="131"/>
                    <a:pt x="161" y="105"/>
                  </a:cubicBezTo>
                  <a:cubicBezTo>
                    <a:pt x="161" y="47"/>
                    <a:pt x="161" y="47"/>
                    <a:pt x="161" y="47"/>
                  </a:cubicBezTo>
                  <a:cubicBezTo>
                    <a:pt x="161" y="21"/>
                    <a:pt x="140" y="0"/>
                    <a:pt x="114" y="0"/>
                  </a:cubicBezTo>
                  <a:close/>
                  <a:moveTo>
                    <a:pt x="123" y="105"/>
                  </a:moveTo>
                  <a:cubicBezTo>
                    <a:pt x="123" y="110"/>
                    <a:pt x="119" y="114"/>
                    <a:pt x="114" y="114"/>
                  </a:cubicBezTo>
                  <a:cubicBezTo>
                    <a:pt x="47" y="114"/>
                    <a:pt x="47" y="114"/>
                    <a:pt x="47" y="114"/>
                  </a:cubicBezTo>
                  <a:cubicBezTo>
                    <a:pt x="42" y="114"/>
                    <a:pt x="38" y="110"/>
                    <a:pt x="38" y="105"/>
                  </a:cubicBezTo>
                  <a:cubicBezTo>
                    <a:pt x="38" y="47"/>
                    <a:pt x="38" y="47"/>
                    <a:pt x="38" y="47"/>
                  </a:cubicBezTo>
                  <a:cubicBezTo>
                    <a:pt x="38" y="42"/>
                    <a:pt x="42" y="38"/>
                    <a:pt x="47" y="38"/>
                  </a:cubicBezTo>
                  <a:cubicBezTo>
                    <a:pt x="114" y="38"/>
                    <a:pt x="114" y="38"/>
                    <a:pt x="114" y="38"/>
                  </a:cubicBezTo>
                  <a:cubicBezTo>
                    <a:pt x="119" y="38"/>
                    <a:pt x="123" y="42"/>
                    <a:pt x="123" y="47"/>
                  </a:cubicBezTo>
                  <a:cubicBezTo>
                    <a:pt x="123" y="105"/>
                    <a:pt x="123" y="105"/>
                    <a:pt x="123" y="105"/>
                  </a:cubicBezTo>
                  <a:close/>
                  <a:moveTo>
                    <a:pt x="123" y="105"/>
                  </a:moveTo>
                  <a:cubicBezTo>
                    <a:pt x="123" y="105"/>
                    <a:pt x="123" y="105"/>
                    <a:pt x="123" y="10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00" name="Freeform 76"/>
            <p:cNvSpPr>
              <a:spLocks noEditPoints="1"/>
            </p:cNvSpPr>
            <p:nvPr/>
          </p:nvSpPr>
          <p:spPr bwMode="auto">
            <a:xfrm>
              <a:off x="2330" y="3353"/>
              <a:ext cx="84" cy="79"/>
            </a:xfrm>
            <a:custGeom>
              <a:avLst/>
              <a:gdLst>
                <a:gd name="T0" fmla="*/ 114 w 161"/>
                <a:gd name="T1" fmla="*/ 0 h 152"/>
                <a:gd name="T2" fmla="*/ 47 w 161"/>
                <a:gd name="T3" fmla="*/ 0 h 152"/>
                <a:gd name="T4" fmla="*/ 0 w 161"/>
                <a:gd name="T5" fmla="*/ 47 h 152"/>
                <a:gd name="T6" fmla="*/ 0 w 161"/>
                <a:gd name="T7" fmla="*/ 105 h 152"/>
                <a:gd name="T8" fmla="*/ 47 w 161"/>
                <a:gd name="T9" fmla="*/ 152 h 152"/>
                <a:gd name="T10" fmla="*/ 114 w 161"/>
                <a:gd name="T11" fmla="*/ 152 h 152"/>
                <a:gd name="T12" fmla="*/ 161 w 161"/>
                <a:gd name="T13" fmla="*/ 105 h 152"/>
                <a:gd name="T14" fmla="*/ 161 w 161"/>
                <a:gd name="T15" fmla="*/ 47 h 152"/>
                <a:gd name="T16" fmla="*/ 114 w 161"/>
                <a:gd name="T17" fmla="*/ 0 h 152"/>
                <a:gd name="T18" fmla="*/ 123 w 161"/>
                <a:gd name="T19" fmla="*/ 105 h 152"/>
                <a:gd name="T20" fmla="*/ 114 w 161"/>
                <a:gd name="T21" fmla="*/ 114 h 152"/>
                <a:gd name="T22" fmla="*/ 47 w 161"/>
                <a:gd name="T23" fmla="*/ 114 h 152"/>
                <a:gd name="T24" fmla="*/ 38 w 161"/>
                <a:gd name="T25" fmla="*/ 105 h 152"/>
                <a:gd name="T26" fmla="*/ 38 w 161"/>
                <a:gd name="T27" fmla="*/ 47 h 152"/>
                <a:gd name="T28" fmla="*/ 47 w 161"/>
                <a:gd name="T29" fmla="*/ 38 h 152"/>
                <a:gd name="T30" fmla="*/ 114 w 161"/>
                <a:gd name="T31" fmla="*/ 38 h 152"/>
                <a:gd name="T32" fmla="*/ 123 w 161"/>
                <a:gd name="T33" fmla="*/ 47 h 152"/>
                <a:gd name="T34" fmla="*/ 123 w 161"/>
                <a:gd name="T35" fmla="*/ 105 h 152"/>
                <a:gd name="T36" fmla="*/ 123 w 161"/>
                <a:gd name="T37" fmla="*/ 105 h 152"/>
                <a:gd name="T38" fmla="*/ 123 w 161"/>
                <a:gd name="T39" fmla="*/ 105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61" h="152">
                  <a:moveTo>
                    <a:pt x="114" y="0"/>
                  </a:moveTo>
                  <a:cubicBezTo>
                    <a:pt x="47" y="0"/>
                    <a:pt x="47" y="0"/>
                    <a:pt x="47" y="0"/>
                  </a:cubicBezTo>
                  <a:cubicBezTo>
                    <a:pt x="21" y="0"/>
                    <a:pt x="0" y="21"/>
                    <a:pt x="0" y="47"/>
                  </a:cubicBezTo>
                  <a:cubicBezTo>
                    <a:pt x="0" y="105"/>
                    <a:pt x="0" y="105"/>
                    <a:pt x="0" y="105"/>
                  </a:cubicBezTo>
                  <a:cubicBezTo>
                    <a:pt x="0" y="131"/>
                    <a:pt x="21" y="152"/>
                    <a:pt x="47" y="152"/>
                  </a:cubicBezTo>
                  <a:cubicBezTo>
                    <a:pt x="114" y="152"/>
                    <a:pt x="114" y="152"/>
                    <a:pt x="114" y="152"/>
                  </a:cubicBezTo>
                  <a:cubicBezTo>
                    <a:pt x="140" y="152"/>
                    <a:pt x="161" y="131"/>
                    <a:pt x="161" y="105"/>
                  </a:cubicBezTo>
                  <a:cubicBezTo>
                    <a:pt x="161" y="47"/>
                    <a:pt x="161" y="47"/>
                    <a:pt x="161" y="47"/>
                  </a:cubicBezTo>
                  <a:cubicBezTo>
                    <a:pt x="161" y="21"/>
                    <a:pt x="140" y="0"/>
                    <a:pt x="114" y="0"/>
                  </a:cubicBezTo>
                  <a:close/>
                  <a:moveTo>
                    <a:pt x="123" y="105"/>
                  </a:moveTo>
                  <a:cubicBezTo>
                    <a:pt x="123" y="110"/>
                    <a:pt x="119" y="114"/>
                    <a:pt x="114" y="114"/>
                  </a:cubicBezTo>
                  <a:cubicBezTo>
                    <a:pt x="47" y="114"/>
                    <a:pt x="47" y="114"/>
                    <a:pt x="47" y="114"/>
                  </a:cubicBezTo>
                  <a:cubicBezTo>
                    <a:pt x="42" y="114"/>
                    <a:pt x="38" y="110"/>
                    <a:pt x="38" y="105"/>
                  </a:cubicBezTo>
                  <a:cubicBezTo>
                    <a:pt x="38" y="47"/>
                    <a:pt x="38" y="47"/>
                    <a:pt x="38" y="47"/>
                  </a:cubicBezTo>
                  <a:cubicBezTo>
                    <a:pt x="38" y="42"/>
                    <a:pt x="42" y="38"/>
                    <a:pt x="47" y="38"/>
                  </a:cubicBezTo>
                  <a:cubicBezTo>
                    <a:pt x="114" y="38"/>
                    <a:pt x="114" y="38"/>
                    <a:pt x="114" y="38"/>
                  </a:cubicBezTo>
                  <a:cubicBezTo>
                    <a:pt x="119" y="38"/>
                    <a:pt x="123" y="42"/>
                    <a:pt x="123" y="47"/>
                  </a:cubicBezTo>
                  <a:lnTo>
                    <a:pt x="123" y="105"/>
                  </a:lnTo>
                  <a:close/>
                  <a:moveTo>
                    <a:pt x="123" y="105"/>
                  </a:moveTo>
                  <a:cubicBezTo>
                    <a:pt x="123" y="105"/>
                    <a:pt x="123" y="105"/>
                    <a:pt x="123" y="10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01" name="Freeform 77"/>
            <p:cNvSpPr>
              <a:spLocks noEditPoints="1"/>
            </p:cNvSpPr>
            <p:nvPr/>
          </p:nvSpPr>
          <p:spPr bwMode="auto">
            <a:xfrm>
              <a:off x="2426" y="3353"/>
              <a:ext cx="84" cy="79"/>
            </a:xfrm>
            <a:custGeom>
              <a:avLst/>
              <a:gdLst>
                <a:gd name="T0" fmla="*/ 114 w 161"/>
                <a:gd name="T1" fmla="*/ 0 h 152"/>
                <a:gd name="T2" fmla="*/ 47 w 161"/>
                <a:gd name="T3" fmla="*/ 0 h 152"/>
                <a:gd name="T4" fmla="*/ 0 w 161"/>
                <a:gd name="T5" fmla="*/ 47 h 152"/>
                <a:gd name="T6" fmla="*/ 0 w 161"/>
                <a:gd name="T7" fmla="*/ 105 h 152"/>
                <a:gd name="T8" fmla="*/ 47 w 161"/>
                <a:gd name="T9" fmla="*/ 152 h 152"/>
                <a:gd name="T10" fmla="*/ 114 w 161"/>
                <a:gd name="T11" fmla="*/ 152 h 152"/>
                <a:gd name="T12" fmla="*/ 161 w 161"/>
                <a:gd name="T13" fmla="*/ 105 h 152"/>
                <a:gd name="T14" fmla="*/ 161 w 161"/>
                <a:gd name="T15" fmla="*/ 47 h 152"/>
                <a:gd name="T16" fmla="*/ 114 w 161"/>
                <a:gd name="T17" fmla="*/ 0 h 152"/>
                <a:gd name="T18" fmla="*/ 123 w 161"/>
                <a:gd name="T19" fmla="*/ 105 h 152"/>
                <a:gd name="T20" fmla="*/ 114 w 161"/>
                <a:gd name="T21" fmla="*/ 114 h 152"/>
                <a:gd name="T22" fmla="*/ 47 w 161"/>
                <a:gd name="T23" fmla="*/ 114 h 152"/>
                <a:gd name="T24" fmla="*/ 38 w 161"/>
                <a:gd name="T25" fmla="*/ 105 h 152"/>
                <a:gd name="T26" fmla="*/ 38 w 161"/>
                <a:gd name="T27" fmla="*/ 47 h 152"/>
                <a:gd name="T28" fmla="*/ 47 w 161"/>
                <a:gd name="T29" fmla="*/ 38 h 152"/>
                <a:gd name="T30" fmla="*/ 114 w 161"/>
                <a:gd name="T31" fmla="*/ 38 h 152"/>
                <a:gd name="T32" fmla="*/ 123 w 161"/>
                <a:gd name="T33" fmla="*/ 47 h 152"/>
                <a:gd name="T34" fmla="*/ 123 w 161"/>
                <a:gd name="T35" fmla="*/ 105 h 152"/>
                <a:gd name="T36" fmla="*/ 123 w 161"/>
                <a:gd name="T37" fmla="*/ 105 h 152"/>
                <a:gd name="T38" fmla="*/ 123 w 161"/>
                <a:gd name="T39" fmla="*/ 105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61" h="152">
                  <a:moveTo>
                    <a:pt x="114" y="0"/>
                  </a:moveTo>
                  <a:cubicBezTo>
                    <a:pt x="47" y="0"/>
                    <a:pt x="47" y="0"/>
                    <a:pt x="47" y="0"/>
                  </a:cubicBezTo>
                  <a:cubicBezTo>
                    <a:pt x="21" y="0"/>
                    <a:pt x="0" y="21"/>
                    <a:pt x="0" y="47"/>
                  </a:cubicBezTo>
                  <a:cubicBezTo>
                    <a:pt x="0" y="105"/>
                    <a:pt x="0" y="105"/>
                    <a:pt x="0" y="105"/>
                  </a:cubicBezTo>
                  <a:cubicBezTo>
                    <a:pt x="0" y="131"/>
                    <a:pt x="21" y="152"/>
                    <a:pt x="47" y="152"/>
                  </a:cubicBezTo>
                  <a:cubicBezTo>
                    <a:pt x="114" y="152"/>
                    <a:pt x="114" y="152"/>
                    <a:pt x="114" y="152"/>
                  </a:cubicBezTo>
                  <a:cubicBezTo>
                    <a:pt x="140" y="152"/>
                    <a:pt x="161" y="131"/>
                    <a:pt x="161" y="105"/>
                  </a:cubicBezTo>
                  <a:cubicBezTo>
                    <a:pt x="161" y="47"/>
                    <a:pt x="161" y="47"/>
                    <a:pt x="161" y="47"/>
                  </a:cubicBezTo>
                  <a:cubicBezTo>
                    <a:pt x="161" y="21"/>
                    <a:pt x="140" y="0"/>
                    <a:pt x="114" y="0"/>
                  </a:cubicBezTo>
                  <a:close/>
                  <a:moveTo>
                    <a:pt x="123" y="105"/>
                  </a:moveTo>
                  <a:cubicBezTo>
                    <a:pt x="123" y="110"/>
                    <a:pt x="119" y="114"/>
                    <a:pt x="114" y="114"/>
                  </a:cubicBezTo>
                  <a:cubicBezTo>
                    <a:pt x="47" y="114"/>
                    <a:pt x="47" y="114"/>
                    <a:pt x="47" y="114"/>
                  </a:cubicBezTo>
                  <a:cubicBezTo>
                    <a:pt x="42" y="114"/>
                    <a:pt x="38" y="110"/>
                    <a:pt x="38" y="105"/>
                  </a:cubicBezTo>
                  <a:cubicBezTo>
                    <a:pt x="38" y="47"/>
                    <a:pt x="38" y="47"/>
                    <a:pt x="38" y="47"/>
                  </a:cubicBezTo>
                  <a:cubicBezTo>
                    <a:pt x="38" y="42"/>
                    <a:pt x="42" y="38"/>
                    <a:pt x="47" y="38"/>
                  </a:cubicBezTo>
                  <a:cubicBezTo>
                    <a:pt x="114" y="38"/>
                    <a:pt x="114" y="38"/>
                    <a:pt x="114" y="38"/>
                  </a:cubicBezTo>
                  <a:cubicBezTo>
                    <a:pt x="119" y="38"/>
                    <a:pt x="123" y="42"/>
                    <a:pt x="123" y="47"/>
                  </a:cubicBezTo>
                  <a:lnTo>
                    <a:pt x="123" y="105"/>
                  </a:lnTo>
                  <a:close/>
                  <a:moveTo>
                    <a:pt x="123" y="105"/>
                  </a:moveTo>
                  <a:cubicBezTo>
                    <a:pt x="123" y="105"/>
                    <a:pt x="123" y="105"/>
                    <a:pt x="123" y="10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02" name="Freeform 78"/>
            <p:cNvSpPr>
              <a:spLocks noEditPoints="1"/>
            </p:cNvSpPr>
            <p:nvPr/>
          </p:nvSpPr>
          <p:spPr bwMode="auto">
            <a:xfrm>
              <a:off x="2522" y="3353"/>
              <a:ext cx="83" cy="79"/>
            </a:xfrm>
            <a:custGeom>
              <a:avLst/>
              <a:gdLst>
                <a:gd name="T0" fmla="*/ 114 w 161"/>
                <a:gd name="T1" fmla="*/ 0 h 152"/>
                <a:gd name="T2" fmla="*/ 47 w 161"/>
                <a:gd name="T3" fmla="*/ 0 h 152"/>
                <a:gd name="T4" fmla="*/ 0 w 161"/>
                <a:gd name="T5" fmla="*/ 47 h 152"/>
                <a:gd name="T6" fmla="*/ 0 w 161"/>
                <a:gd name="T7" fmla="*/ 105 h 152"/>
                <a:gd name="T8" fmla="*/ 47 w 161"/>
                <a:gd name="T9" fmla="*/ 152 h 152"/>
                <a:gd name="T10" fmla="*/ 114 w 161"/>
                <a:gd name="T11" fmla="*/ 152 h 152"/>
                <a:gd name="T12" fmla="*/ 161 w 161"/>
                <a:gd name="T13" fmla="*/ 105 h 152"/>
                <a:gd name="T14" fmla="*/ 161 w 161"/>
                <a:gd name="T15" fmla="*/ 47 h 152"/>
                <a:gd name="T16" fmla="*/ 114 w 161"/>
                <a:gd name="T17" fmla="*/ 0 h 152"/>
                <a:gd name="T18" fmla="*/ 123 w 161"/>
                <a:gd name="T19" fmla="*/ 105 h 152"/>
                <a:gd name="T20" fmla="*/ 114 w 161"/>
                <a:gd name="T21" fmla="*/ 114 h 152"/>
                <a:gd name="T22" fmla="*/ 47 w 161"/>
                <a:gd name="T23" fmla="*/ 114 h 152"/>
                <a:gd name="T24" fmla="*/ 38 w 161"/>
                <a:gd name="T25" fmla="*/ 105 h 152"/>
                <a:gd name="T26" fmla="*/ 38 w 161"/>
                <a:gd name="T27" fmla="*/ 47 h 152"/>
                <a:gd name="T28" fmla="*/ 47 w 161"/>
                <a:gd name="T29" fmla="*/ 38 h 152"/>
                <a:gd name="T30" fmla="*/ 114 w 161"/>
                <a:gd name="T31" fmla="*/ 38 h 152"/>
                <a:gd name="T32" fmla="*/ 123 w 161"/>
                <a:gd name="T33" fmla="*/ 47 h 152"/>
                <a:gd name="T34" fmla="*/ 123 w 161"/>
                <a:gd name="T35" fmla="*/ 105 h 152"/>
                <a:gd name="T36" fmla="*/ 123 w 161"/>
                <a:gd name="T37" fmla="*/ 105 h 152"/>
                <a:gd name="T38" fmla="*/ 123 w 161"/>
                <a:gd name="T39" fmla="*/ 105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61" h="152">
                  <a:moveTo>
                    <a:pt x="114" y="0"/>
                  </a:moveTo>
                  <a:cubicBezTo>
                    <a:pt x="47" y="0"/>
                    <a:pt x="47" y="0"/>
                    <a:pt x="47" y="0"/>
                  </a:cubicBezTo>
                  <a:cubicBezTo>
                    <a:pt x="21" y="0"/>
                    <a:pt x="0" y="21"/>
                    <a:pt x="0" y="47"/>
                  </a:cubicBezTo>
                  <a:cubicBezTo>
                    <a:pt x="0" y="105"/>
                    <a:pt x="0" y="105"/>
                    <a:pt x="0" y="105"/>
                  </a:cubicBezTo>
                  <a:cubicBezTo>
                    <a:pt x="0" y="131"/>
                    <a:pt x="21" y="152"/>
                    <a:pt x="47" y="152"/>
                  </a:cubicBezTo>
                  <a:cubicBezTo>
                    <a:pt x="114" y="152"/>
                    <a:pt x="114" y="152"/>
                    <a:pt x="114" y="152"/>
                  </a:cubicBezTo>
                  <a:cubicBezTo>
                    <a:pt x="140" y="152"/>
                    <a:pt x="161" y="131"/>
                    <a:pt x="161" y="105"/>
                  </a:cubicBezTo>
                  <a:cubicBezTo>
                    <a:pt x="161" y="47"/>
                    <a:pt x="161" y="47"/>
                    <a:pt x="161" y="47"/>
                  </a:cubicBezTo>
                  <a:cubicBezTo>
                    <a:pt x="161" y="21"/>
                    <a:pt x="140" y="0"/>
                    <a:pt x="114" y="0"/>
                  </a:cubicBezTo>
                  <a:close/>
                  <a:moveTo>
                    <a:pt x="123" y="105"/>
                  </a:moveTo>
                  <a:cubicBezTo>
                    <a:pt x="123" y="110"/>
                    <a:pt x="119" y="114"/>
                    <a:pt x="114" y="114"/>
                  </a:cubicBezTo>
                  <a:cubicBezTo>
                    <a:pt x="47" y="114"/>
                    <a:pt x="47" y="114"/>
                    <a:pt x="47" y="114"/>
                  </a:cubicBezTo>
                  <a:cubicBezTo>
                    <a:pt x="42" y="114"/>
                    <a:pt x="38" y="110"/>
                    <a:pt x="38" y="105"/>
                  </a:cubicBezTo>
                  <a:cubicBezTo>
                    <a:pt x="38" y="47"/>
                    <a:pt x="38" y="47"/>
                    <a:pt x="38" y="47"/>
                  </a:cubicBezTo>
                  <a:cubicBezTo>
                    <a:pt x="38" y="42"/>
                    <a:pt x="42" y="38"/>
                    <a:pt x="47" y="38"/>
                  </a:cubicBezTo>
                  <a:cubicBezTo>
                    <a:pt x="114" y="38"/>
                    <a:pt x="114" y="38"/>
                    <a:pt x="114" y="38"/>
                  </a:cubicBezTo>
                  <a:cubicBezTo>
                    <a:pt x="119" y="38"/>
                    <a:pt x="123" y="42"/>
                    <a:pt x="123" y="47"/>
                  </a:cubicBezTo>
                  <a:lnTo>
                    <a:pt x="123" y="105"/>
                  </a:lnTo>
                  <a:close/>
                  <a:moveTo>
                    <a:pt x="123" y="105"/>
                  </a:moveTo>
                  <a:cubicBezTo>
                    <a:pt x="123" y="105"/>
                    <a:pt x="123" y="105"/>
                    <a:pt x="123" y="10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03" name="Freeform 79"/>
            <p:cNvSpPr>
              <a:spLocks noEditPoints="1"/>
            </p:cNvSpPr>
            <p:nvPr/>
          </p:nvSpPr>
          <p:spPr bwMode="auto">
            <a:xfrm>
              <a:off x="2234" y="3457"/>
              <a:ext cx="84" cy="79"/>
            </a:xfrm>
            <a:custGeom>
              <a:avLst/>
              <a:gdLst>
                <a:gd name="T0" fmla="*/ 114 w 161"/>
                <a:gd name="T1" fmla="*/ 0 h 152"/>
                <a:gd name="T2" fmla="*/ 47 w 161"/>
                <a:gd name="T3" fmla="*/ 0 h 152"/>
                <a:gd name="T4" fmla="*/ 0 w 161"/>
                <a:gd name="T5" fmla="*/ 47 h 152"/>
                <a:gd name="T6" fmla="*/ 0 w 161"/>
                <a:gd name="T7" fmla="*/ 105 h 152"/>
                <a:gd name="T8" fmla="*/ 47 w 161"/>
                <a:gd name="T9" fmla="*/ 152 h 152"/>
                <a:gd name="T10" fmla="*/ 114 w 161"/>
                <a:gd name="T11" fmla="*/ 152 h 152"/>
                <a:gd name="T12" fmla="*/ 161 w 161"/>
                <a:gd name="T13" fmla="*/ 105 h 152"/>
                <a:gd name="T14" fmla="*/ 161 w 161"/>
                <a:gd name="T15" fmla="*/ 47 h 152"/>
                <a:gd name="T16" fmla="*/ 114 w 161"/>
                <a:gd name="T17" fmla="*/ 0 h 152"/>
                <a:gd name="T18" fmla="*/ 123 w 161"/>
                <a:gd name="T19" fmla="*/ 105 h 152"/>
                <a:gd name="T20" fmla="*/ 114 w 161"/>
                <a:gd name="T21" fmla="*/ 114 h 152"/>
                <a:gd name="T22" fmla="*/ 47 w 161"/>
                <a:gd name="T23" fmla="*/ 114 h 152"/>
                <a:gd name="T24" fmla="*/ 38 w 161"/>
                <a:gd name="T25" fmla="*/ 105 h 152"/>
                <a:gd name="T26" fmla="*/ 38 w 161"/>
                <a:gd name="T27" fmla="*/ 47 h 152"/>
                <a:gd name="T28" fmla="*/ 47 w 161"/>
                <a:gd name="T29" fmla="*/ 38 h 152"/>
                <a:gd name="T30" fmla="*/ 114 w 161"/>
                <a:gd name="T31" fmla="*/ 38 h 152"/>
                <a:gd name="T32" fmla="*/ 123 w 161"/>
                <a:gd name="T33" fmla="*/ 47 h 152"/>
                <a:gd name="T34" fmla="*/ 123 w 161"/>
                <a:gd name="T35" fmla="*/ 105 h 152"/>
                <a:gd name="T36" fmla="*/ 123 w 161"/>
                <a:gd name="T37" fmla="*/ 105 h 152"/>
                <a:gd name="T38" fmla="*/ 123 w 161"/>
                <a:gd name="T39" fmla="*/ 105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61" h="152">
                  <a:moveTo>
                    <a:pt x="114" y="0"/>
                  </a:moveTo>
                  <a:cubicBezTo>
                    <a:pt x="47" y="0"/>
                    <a:pt x="47" y="0"/>
                    <a:pt x="47" y="0"/>
                  </a:cubicBezTo>
                  <a:cubicBezTo>
                    <a:pt x="21" y="0"/>
                    <a:pt x="0" y="21"/>
                    <a:pt x="0" y="47"/>
                  </a:cubicBezTo>
                  <a:cubicBezTo>
                    <a:pt x="0" y="105"/>
                    <a:pt x="0" y="105"/>
                    <a:pt x="0" y="105"/>
                  </a:cubicBezTo>
                  <a:cubicBezTo>
                    <a:pt x="0" y="131"/>
                    <a:pt x="21" y="152"/>
                    <a:pt x="47" y="152"/>
                  </a:cubicBezTo>
                  <a:cubicBezTo>
                    <a:pt x="114" y="152"/>
                    <a:pt x="114" y="152"/>
                    <a:pt x="114" y="152"/>
                  </a:cubicBezTo>
                  <a:cubicBezTo>
                    <a:pt x="140" y="152"/>
                    <a:pt x="161" y="131"/>
                    <a:pt x="161" y="105"/>
                  </a:cubicBezTo>
                  <a:cubicBezTo>
                    <a:pt x="161" y="47"/>
                    <a:pt x="161" y="47"/>
                    <a:pt x="161" y="47"/>
                  </a:cubicBezTo>
                  <a:cubicBezTo>
                    <a:pt x="161" y="21"/>
                    <a:pt x="140" y="0"/>
                    <a:pt x="114" y="0"/>
                  </a:cubicBezTo>
                  <a:close/>
                  <a:moveTo>
                    <a:pt x="123" y="105"/>
                  </a:moveTo>
                  <a:cubicBezTo>
                    <a:pt x="123" y="110"/>
                    <a:pt x="119" y="114"/>
                    <a:pt x="114" y="114"/>
                  </a:cubicBezTo>
                  <a:cubicBezTo>
                    <a:pt x="47" y="114"/>
                    <a:pt x="47" y="114"/>
                    <a:pt x="47" y="114"/>
                  </a:cubicBezTo>
                  <a:cubicBezTo>
                    <a:pt x="42" y="114"/>
                    <a:pt x="38" y="110"/>
                    <a:pt x="38" y="105"/>
                  </a:cubicBezTo>
                  <a:cubicBezTo>
                    <a:pt x="38" y="47"/>
                    <a:pt x="38" y="47"/>
                    <a:pt x="38" y="47"/>
                  </a:cubicBezTo>
                  <a:cubicBezTo>
                    <a:pt x="38" y="42"/>
                    <a:pt x="42" y="38"/>
                    <a:pt x="47" y="38"/>
                  </a:cubicBezTo>
                  <a:cubicBezTo>
                    <a:pt x="114" y="38"/>
                    <a:pt x="114" y="38"/>
                    <a:pt x="114" y="38"/>
                  </a:cubicBezTo>
                  <a:cubicBezTo>
                    <a:pt x="119" y="38"/>
                    <a:pt x="123" y="42"/>
                    <a:pt x="123" y="47"/>
                  </a:cubicBezTo>
                  <a:cubicBezTo>
                    <a:pt x="123" y="105"/>
                    <a:pt x="123" y="105"/>
                    <a:pt x="123" y="105"/>
                  </a:cubicBezTo>
                  <a:close/>
                  <a:moveTo>
                    <a:pt x="123" y="105"/>
                  </a:moveTo>
                  <a:cubicBezTo>
                    <a:pt x="123" y="105"/>
                    <a:pt x="123" y="105"/>
                    <a:pt x="123" y="10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04" name="Freeform 80"/>
            <p:cNvSpPr>
              <a:spLocks noEditPoints="1"/>
            </p:cNvSpPr>
            <p:nvPr/>
          </p:nvSpPr>
          <p:spPr bwMode="auto">
            <a:xfrm>
              <a:off x="2330" y="3457"/>
              <a:ext cx="84" cy="79"/>
            </a:xfrm>
            <a:custGeom>
              <a:avLst/>
              <a:gdLst>
                <a:gd name="T0" fmla="*/ 114 w 161"/>
                <a:gd name="T1" fmla="*/ 0 h 152"/>
                <a:gd name="T2" fmla="*/ 47 w 161"/>
                <a:gd name="T3" fmla="*/ 0 h 152"/>
                <a:gd name="T4" fmla="*/ 0 w 161"/>
                <a:gd name="T5" fmla="*/ 47 h 152"/>
                <a:gd name="T6" fmla="*/ 0 w 161"/>
                <a:gd name="T7" fmla="*/ 105 h 152"/>
                <a:gd name="T8" fmla="*/ 47 w 161"/>
                <a:gd name="T9" fmla="*/ 152 h 152"/>
                <a:gd name="T10" fmla="*/ 114 w 161"/>
                <a:gd name="T11" fmla="*/ 152 h 152"/>
                <a:gd name="T12" fmla="*/ 161 w 161"/>
                <a:gd name="T13" fmla="*/ 105 h 152"/>
                <a:gd name="T14" fmla="*/ 161 w 161"/>
                <a:gd name="T15" fmla="*/ 47 h 152"/>
                <a:gd name="T16" fmla="*/ 114 w 161"/>
                <a:gd name="T17" fmla="*/ 0 h 152"/>
                <a:gd name="T18" fmla="*/ 123 w 161"/>
                <a:gd name="T19" fmla="*/ 105 h 152"/>
                <a:gd name="T20" fmla="*/ 114 w 161"/>
                <a:gd name="T21" fmla="*/ 114 h 152"/>
                <a:gd name="T22" fmla="*/ 47 w 161"/>
                <a:gd name="T23" fmla="*/ 114 h 152"/>
                <a:gd name="T24" fmla="*/ 38 w 161"/>
                <a:gd name="T25" fmla="*/ 105 h 152"/>
                <a:gd name="T26" fmla="*/ 38 w 161"/>
                <a:gd name="T27" fmla="*/ 47 h 152"/>
                <a:gd name="T28" fmla="*/ 47 w 161"/>
                <a:gd name="T29" fmla="*/ 38 h 152"/>
                <a:gd name="T30" fmla="*/ 114 w 161"/>
                <a:gd name="T31" fmla="*/ 38 h 152"/>
                <a:gd name="T32" fmla="*/ 123 w 161"/>
                <a:gd name="T33" fmla="*/ 47 h 152"/>
                <a:gd name="T34" fmla="*/ 123 w 161"/>
                <a:gd name="T35" fmla="*/ 105 h 152"/>
                <a:gd name="T36" fmla="*/ 123 w 161"/>
                <a:gd name="T37" fmla="*/ 105 h 152"/>
                <a:gd name="T38" fmla="*/ 123 w 161"/>
                <a:gd name="T39" fmla="*/ 105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61" h="152">
                  <a:moveTo>
                    <a:pt x="114" y="0"/>
                  </a:moveTo>
                  <a:cubicBezTo>
                    <a:pt x="47" y="0"/>
                    <a:pt x="47" y="0"/>
                    <a:pt x="47" y="0"/>
                  </a:cubicBezTo>
                  <a:cubicBezTo>
                    <a:pt x="21" y="0"/>
                    <a:pt x="0" y="21"/>
                    <a:pt x="0" y="47"/>
                  </a:cubicBezTo>
                  <a:cubicBezTo>
                    <a:pt x="0" y="105"/>
                    <a:pt x="0" y="105"/>
                    <a:pt x="0" y="105"/>
                  </a:cubicBezTo>
                  <a:cubicBezTo>
                    <a:pt x="0" y="131"/>
                    <a:pt x="21" y="152"/>
                    <a:pt x="47" y="152"/>
                  </a:cubicBezTo>
                  <a:cubicBezTo>
                    <a:pt x="114" y="152"/>
                    <a:pt x="114" y="152"/>
                    <a:pt x="114" y="152"/>
                  </a:cubicBezTo>
                  <a:cubicBezTo>
                    <a:pt x="140" y="152"/>
                    <a:pt x="161" y="131"/>
                    <a:pt x="161" y="105"/>
                  </a:cubicBezTo>
                  <a:cubicBezTo>
                    <a:pt x="161" y="47"/>
                    <a:pt x="161" y="47"/>
                    <a:pt x="161" y="47"/>
                  </a:cubicBezTo>
                  <a:cubicBezTo>
                    <a:pt x="161" y="21"/>
                    <a:pt x="140" y="0"/>
                    <a:pt x="114" y="0"/>
                  </a:cubicBezTo>
                  <a:close/>
                  <a:moveTo>
                    <a:pt x="123" y="105"/>
                  </a:moveTo>
                  <a:cubicBezTo>
                    <a:pt x="123" y="110"/>
                    <a:pt x="119" y="114"/>
                    <a:pt x="114" y="114"/>
                  </a:cubicBezTo>
                  <a:cubicBezTo>
                    <a:pt x="47" y="114"/>
                    <a:pt x="47" y="114"/>
                    <a:pt x="47" y="114"/>
                  </a:cubicBezTo>
                  <a:cubicBezTo>
                    <a:pt x="42" y="114"/>
                    <a:pt x="38" y="110"/>
                    <a:pt x="38" y="105"/>
                  </a:cubicBezTo>
                  <a:cubicBezTo>
                    <a:pt x="38" y="47"/>
                    <a:pt x="38" y="47"/>
                    <a:pt x="38" y="47"/>
                  </a:cubicBezTo>
                  <a:cubicBezTo>
                    <a:pt x="38" y="42"/>
                    <a:pt x="42" y="38"/>
                    <a:pt x="47" y="38"/>
                  </a:cubicBezTo>
                  <a:cubicBezTo>
                    <a:pt x="114" y="38"/>
                    <a:pt x="114" y="38"/>
                    <a:pt x="114" y="38"/>
                  </a:cubicBezTo>
                  <a:cubicBezTo>
                    <a:pt x="119" y="38"/>
                    <a:pt x="123" y="42"/>
                    <a:pt x="123" y="47"/>
                  </a:cubicBezTo>
                  <a:lnTo>
                    <a:pt x="123" y="105"/>
                  </a:lnTo>
                  <a:close/>
                  <a:moveTo>
                    <a:pt x="123" y="105"/>
                  </a:moveTo>
                  <a:cubicBezTo>
                    <a:pt x="123" y="105"/>
                    <a:pt x="123" y="105"/>
                    <a:pt x="123" y="10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05" name="Freeform 81"/>
            <p:cNvSpPr>
              <a:spLocks noEditPoints="1"/>
            </p:cNvSpPr>
            <p:nvPr/>
          </p:nvSpPr>
          <p:spPr bwMode="auto">
            <a:xfrm>
              <a:off x="2426" y="3457"/>
              <a:ext cx="84" cy="79"/>
            </a:xfrm>
            <a:custGeom>
              <a:avLst/>
              <a:gdLst>
                <a:gd name="T0" fmla="*/ 114 w 161"/>
                <a:gd name="T1" fmla="*/ 0 h 152"/>
                <a:gd name="T2" fmla="*/ 47 w 161"/>
                <a:gd name="T3" fmla="*/ 0 h 152"/>
                <a:gd name="T4" fmla="*/ 0 w 161"/>
                <a:gd name="T5" fmla="*/ 47 h 152"/>
                <a:gd name="T6" fmla="*/ 0 w 161"/>
                <a:gd name="T7" fmla="*/ 105 h 152"/>
                <a:gd name="T8" fmla="*/ 47 w 161"/>
                <a:gd name="T9" fmla="*/ 152 h 152"/>
                <a:gd name="T10" fmla="*/ 114 w 161"/>
                <a:gd name="T11" fmla="*/ 152 h 152"/>
                <a:gd name="T12" fmla="*/ 161 w 161"/>
                <a:gd name="T13" fmla="*/ 105 h 152"/>
                <a:gd name="T14" fmla="*/ 161 w 161"/>
                <a:gd name="T15" fmla="*/ 47 h 152"/>
                <a:gd name="T16" fmla="*/ 114 w 161"/>
                <a:gd name="T17" fmla="*/ 0 h 152"/>
                <a:gd name="T18" fmla="*/ 123 w 161"/>
                <a:gd name="T19" fmla="*/ 105 h 152"/>
                <a:gd name="T20" fmla="*/ 114 w 161"/>
                <a:gd name="T21" fmla="*/ 114 h 152"/>
                <a:gd name="T22" fmla="*/ 47 w 161"/>
                <a:gd name="T23" fmla="*/ 114 h 152"/>
                <a:gd name="T24" fmla="*/ 38 w 161"/>
                <a:gd name="T25" fmla="*/ 105 h 152"/>
                <a:gd name="T26" fmla="*/ 38 w 161"/>
                <a:gd name="T27" fmla="*/ 47 h 152"/>
                <a:gd name="T28" fmla="*/ 47 w 161"/>
                <a:gd name="T29" fmla="*/ 38 h 152"/>
                <a:gd name="T30" fmla="*/ 114 w 161"/>
                <a:gd name="T31" fmla="*/ 38 h 152"/>
                <a:gd name="T32" fmla="*/ 123 w 161"/>
                <a:gd name="T33" fmla="*/ 47 h 152"/>
                <a:gd name="T34" fmla="*/ 123 w 161"/>
                <a:gd name="T35" fmla="*/ 105 h 152"/>
                <a:gd name="T36" fmla="*/ 123 w 161"/>
                <a:gd name="T37" fmla="*/ 105 h 152"/>
                <a:gd name="T38" fmla="*/ 123 w 161"/>
                <a:gd name="T39" fmla="*/ 105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61" h="152">
                  <a:moveTo>
                    <a:pt x="114" y="0"/>
                  </a:moveTo>
                  <a:cubicBezTo>
                    <a:pt x="47" y="0"/>
                    <a:pt x="47" y="0"/>
                    <a:pt x="47" y="0"/>
                  </a:cubicBezTo>
                  <a:cubicBezTo>
                    <a:pt x="21" y="0"/>
                    <a:pt x="0" y="21"/>
                    <a:pt x="0" y="47"/>
                  </a:cubicBezTo>
                  <a:cubicBezTo>
                    <a:pt x="0" y="105"/>
                    <a:pt x="0" y="105"/>
                    <a:pt x="0" y="105"/>
                  </a:cubicBezTo>
                  <a:cubicBezTo>
                    <a:pt x="0" y="131"/>
                    <a:pt x="21" y="152"/>
                    <a:pt x="47" y="152"/>
                  </a:cubicBezTo>
                  <a:cubicBezTo>
                    <a:pt x="114" y="152"/>
                    <a:pt x="114" y="152"/>
                    <a:pt x="114" y="152"/>
                  </a:cubicBezTo>
                  <a:cubicBezTo>
                    <a:pt x="140" y="152"/>
                    <a:pt x="161" y="131"/>
                    <a:pt x="161" y="105"/>
                  </a:cubicBezTo>
                  <a:cubicBezTo>
                    <a:pt x="161" y="47"/>
                    <a:pt x="161" y="47"/>
                    <a:pt x="161" y="47"/>
                  </a:cubicBezTo>
                  <a:cubicBezTo>
                    <a:pt x="161" y="21"/>
                    <a:pt x="140" y="0"/>
                    <a:pt x="114" y="0"/>
                  </a:cubicBezTo>
                  <a:close/>
                  <a:moveTo>
                    <a:pt x="123" y="105"/>
                  </a:moveTo>
                  <a:cubicBezTo>
                    <a:pt x="123" y="110"/>
                    <a:pt x="119" y="114"/>
                    <a:pt x="114" y="114"/>
                  </a:cubicBezTo>
                  <a:cubicBezTo>
                    <a:pt x="47" y="114"/>
                    <a:pt x="47" y="114"/>
                    <a:pt x="47" y="114"/>
                  </a:cubicBezTo>
                  <a:cubicBezTo>
                    <a:pt x="42" y="114"/>
                    <a:pt x="38" y="110"/>
                    <a:pt x="38" y="105"/>
                  </a:cubicBezTo>
                  <a:cubicBezTo>
                    <a:pt x="38" y="47"/>
                    <a:pt x="38" y="47"/>
                    <a:pt x="38" y="47"/>
                  </a:cubicBezTo>
                  <a:cubicBezTo>
                    <a:pt x="38" y="42"/>
                    <a:pt x="42" y="38"/>
                    <a:pt x="47" y="38"/>
                  </a:cubicBezTo>
                  <a:cubicBezTo>
                    <a:pt x="114" y="38"/>
                    <a:pt x="114" y="38"/>
                    <a:pt x="114" y="38"/>
                  </a:cubicBezTo>
                  <a:cubicBezTo>
                    <a:pt x="119" y="38"/>
                    <a:pt x="123" y="42"/>
                    <a:pt x="123" y="47"/>
                  </a:cubicBezTo>
                  <a:lnTo>
                    <a:pt x="123" y="105"/>
                  </a:lnTo>
                  <a:close/>
                  <a:moveTo>
                    <a:pt x="123" y="105"/>
                  </a:moveTo>
                  <a:cubicBezTo>
                    <a:pt x="123" y="105"/>
                    <a:pt x="123" y="105"/>
                    <a:pt x="123" y="10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06" name="Freeform 82"/>
            <p:cNvSpPr>
              <a:spLocks noEditPoints="1"/>
            </p:cNvSpPr>
            <p:nvPr/>
          </p:nvSpPr>
          <p:spPr bwMode="auto">
            <a:xfrm>
              <a:off x="2522" y="3457"/>
              <a:ext cx="83" cy="79"/>
            </a:xfrm>
            <a:custGeom>
              <a:avLst/>
              <a:gdLst>
                <a:gd name="T0" fmla="*/ 114 w 161"/>
                <a:gd name="T1" fmla="*/ 0 h 152"/>
                <a:gd name="T2" fmla="*/ 47 w 161"/>
                <a:gd name="T3" fmla="*/ 0 h 152"/>
                <a:gd name="T4" fmla="*/ 0 w 161"/>
                <a:gd name="T5" fmla="*/ 47 h 152"/>
                <a:gd name="T6" fmla="*/ 0 w 161"/>
                <a:gd name="T7" fmla="*/ 105 h 152"/>
                <a:gd name="T8" fmla="*/ 47 w 161"/>
                <a:gd name="T9" fmla="*/ 152 h 152"/>
                <a:gd name="T10" fmla="*/ 114 w 161"/>
                <a:gd name="T11" fmla="*/ 152 h 152"/>
                <a:gd name="T12" fmla="*/ 161 w 161"/>
                <a:gd name="T13" fmla="*/ 105 h 152"/>
                <a:gd name="T14" fmla="*/ 161 w 161"/>
                <a:gd name="T15" fmla="*/ 47 h 152"/>
                <a:gd name="T16" fmla="*/ 114 w 161"/>
                <a:gd name="T17" fmla="*/ 0 h 152"/>
                <a:gd name="T18" fmla="*/ 123 w 161"/>
                <a:gd name="T19" fmla="*/ 105 h 152"/>
                <a:gd name="T20" fmla="*/ 114 w 161"/>
                <a:gd name="T21" fmla="*/ 114 h 152"/>
                <a:gd name="T22" fmla="*/ 47 w 161"/>
                <a:gd name="T23" fmla="*/ 114 h 152"/>
                <a:gd name="T24" fmla="*/ 38 w 161"/>
                <a:gd name="T25" fmla="*/ 105 h 152"/>
                <a:gd name="T26" fmla="*/ 38 w 161"/>
                <a:gd name="T27" fmla="*/ 47 h 152"/>
                <a:gd name="T28" fmla="*/ 47 w 161"/>
                <a:gd name="T29" fmla="*/ 38 h 152"/>
                <a:gd name="T30" fmla="*/ 114 w 161"/>
                <a:gd name="T31" fmla="*/ 38 h 152"/>
                <a:gd name="T32" fmla="*/ 123 w 161"/>
                <a:gd name="T33" fmla="*/ 47 h 152"/>
                <a:gd name="T34" fmla="*/ 123 w 161"/>
                <a:gd name="T35" fmla="*/ 105 h 152"/>
                <a:gd name="T36" fmla="*/ 123 w 161"/>
                <a:gd name="T37" fmla="*/ 105 h 152"/>
                <a:gd name="T38" fmla="*/ 123 w 161"/>
                <a:gd name="T39" fmla="*/ 105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61" h="152">
                  <a:moveTo>
                    <a:pt x="114" y="0"/>
                  </a:moveTo>
                  <a:cubicBezTo>
                    <a:pt x="47" y="0"/>
                    <a:pt x="47" y="0"/>
                    <a:pt x="47" y="0"/>
                  </a:cubicBezTo>
                  <a:cubicBezTo>
                    <a:pt x="21" y="0"/>
                    <a:pt x="0" y="21"/>
                    <a:pt x="0" y="47"/>
                  </a:cubicBezTo>
                  <a:cubicBezTo>
                    <a:pt x="0" y="105"/>
                    <a:pt x="0" y="105"/>
                    <a:pt x="0" y="105"/>
                  </a:cubicBezTo>
                  <a:cubicBezTo>
                    <a:pt x="0" y="131"/>
                    <a:pt x="21" y="152"/>
                    <a:pt x="47" y="152"/>
                  </a:cubicBezTo>
                  <a:cubicBezTo>
                    <a:pt x="114" y="152"/>
                    <a:pt x="114" y="152"/>
                    <a:pt x="114" y="152"/>
                  </a:cubicBezTo>
                  <a:cubicBezTo>
                    <a:pt x="140" y="152"/>
                    <a:pt x="161" y="131"/>
                    <a:pt x="161" y="105"/>
                  </a:cubicBezTo>
                  <a:cubicBezTo>
                    <a:pt x="161" y="47"/>
                    <a:pt x="161" y="47"/>
                    <a:pt x="161" y="47"/>
                  </a:cubicBezTo>
                  <a:cubicBezTo>
                    <a:pt x="161" y="21"/>
                    <a:pt x="140" y="0"/>
                    <a:pt x="114" y="0"/>
                  </a:cubicBezTo>
                  <a:close/>
                  <a:moveTo>
                    <a:pt x="123" y="105"/>
                  </a:moveTo>
                  <a:cubicBezTo>
                    <a:pt x="123" y="110"/>
                    <a:pt x="119" y="114"/>
                    <a:pt x="114" y="114"/>
                  </a:cubicBezTo>
                  <a:cubicBezTo>
                    <a:pt x="47" y="114"/>
                    <a:pt x="47" y="114"/>
                    <a:pt x="47" y="114"/>
                  </a:cubicBezTo>
                  <a:cubicBezTo>
                    <a:pt x="42" y="114"/>
                    <a:pt x="38" y="110"/>
                    <a:pt x="38" y="105"/>
                  </a:cubicBezTo>
                  <a:cubicBezTo>
                    <a:pt x="38" y="47"/>
                    <a:pt x="38" y="47"/>
                    <a:pt x="38" y="47"/>
                  </a:cubicBezTo>
                  <a:cubicBezTo>
                    <a:pt x="38" y="42"/>
                    <a:pt x="42" y="38"/>
                    <a:pt x="47" y="38"/>
                  </a:cubicBezTo>
                  <a:cubicBezTo>
                    <a:pt x="114" y="38"/>
                    <a:pt x="114" y="38"/>
                    <a:pt x="114" y="38"/>
                  </a:cubicBezTo>
                  <a:cubicBezTo>
                    <a:pt x="119" y="38"/>
                    <a:pt x="123" y="42"/>
                    <a:pt x="123" y="47"/>
                  </a:cubicBezTo>
                  <a:lnTo>
                    <a:pt x="123" y="105"/>
                  </a:lnTo>
                  <a:close/>
                  <a:moveTo>
                    <a:pt x="123" y="105"/>
                  </a:moveTo>
                  <a:cubicBezTo>
                    <a:pt x="123" y="105"/>
                    <a:pt x="123" y="105"/>
                    <a:pt x="123" y="10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07" name="Freeform 83"/>
            <p:cNvSpPr>
              <a:spLocks noEditPoints="1"/>
            </p:cNvSpPr>
            <p:nvPr/>
          </p:nvSpPr>
          <p:spPr bwMode="auto">
            <a:xfrm>
              <a:off x="2634" y="3474"/>
              <a:ext cx="80" cy="62"/>
            </a:xfrm>
            <a:custGeom>
              <a:avLst/>
              <a:gdLst>
                <a:gd name="T0" fmla="*/ 106 w 154"/>
                <a:gd name="T1" fmla="*/ 0 h 119"/>
                <a:gd name="T2" fmla="*/ 47 w 154"/>
                <a:gd name="T3" fmla="*/ 0 h 119"/>
                <a:gd name="T4" fmla="*/ 0 w 154"/>
                <a:gd name="T5" fmla="*/ 48 h 119"/>
                <a:gd name="T6" fmla="*/ 0 w 154"/>
                <a:gd name="T7" fmla="*/ 72 h 119"/>
                <a:gd name="T8" fmla="*/ 47 w 154"/>
                <a:gd name="T9" fmla="*/ 119 h 119"/>
                <a:gd name="T10" fmla="*/ 106 w 154"/>
                <a:gd name="T11" fmla="*/ 119 h 119"/>
                <a:gd name="T12" fmla="*/ 154 w 154"/>
                <a:gd name="T13" fmla="*/ 72 h 119"/>
                <a:gd name="T14" fmla="*/ 154 w 154"/>
                <a:gd name="T15" fmla="*/ 48 h 119"/>
                <a:gd name="T16" fmla="*/ 106 w 154"/>
                <a:gd name="T17" fmla="*/ 0 h 119"/>
                <a:gd name="T18" fmla="*/ 115 w 154"/>
                <a:gd name="T19" fmla="*/ 72 h 119"/>
                <a:gd name="T20" fmla="*/ 106 w 154"/>
                <a:gd name="T21" fmla="*/ 81 h 119"/>
                <a:gd name="T22" fmla="*/ 47 w 154"/>
                <a:gd name="T23" fmla="*/ 81 h 119"/>
                <a:gd name="T24" fmla="*/ 39 w 154"/>
                <a:gd name="T25" fmla="*/ 72 h 119"/>
                <a:gd name="T26" fmla="*/ 39 w 154"/>
                <a:gd name="T27" fmla="*/ 48 h 119"/>
                <a:gd name="T28" fmla="*/ 47 w 154"/>
                <a:gd name="T29" fmla="*/ 39 h 119"/>
                <a:gd name="T30" fmla="*/ 106 w 154"/>
                <a:gd name="T31" fmla="*/ 39 h 119"/>
                <a:gd name="T32" fmla="*/ 115 w 154"/>
                <a:gd name="T33" fmla="*/ 48 h 119"/>
                <a:gd name="T34" fmla="*/ 115 w 154"/>
                <a:gd name="T35" fmla="*/ 72 h 119"/>
                <a:gd name="T36" fmla="*/ 115 w 154"/>
                <a:gd name="T37" fmla="*/ 72 h 119"/>
                <a:gd name="T38" fmla="*/ 115 w 154"/>
                <a:gd name="T39" fmla="*/ 72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54" h="119">
                  <a:moveTo>
                    <a:pt x="106" y="0"/>
                  </a:moveTo>
                  <a:cubicBezTo>
                    <a:pt x="47" y="0"/>
                    <a:pt x="47" y="0"/>
                    <a:pt x="47" y="0"/>
                  </a:cubicBezTo>
                  <a:cubicBezTo>
                    <a:pt x="21" y="0"/>
                    <a:pt x="0" y="22"/>
                    <a:pt x="0" y="48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98"/>
                    <a:pt x="21" y="119"/>
                    <a:pt x="47" y="119"/>
                  </a:cubicBezTo>
                  <a:cubicBezTo>
                    <a:pt x="106" y="119"/>
                    <a:pt x="106" y="119"/>
                    <a:pt x="106" y="119"/>
                  </a:cubicBezTo>
                  <a:cubicBezTo>
                    <a:pt x="132" y="119"/>
                    <a:pt x="154" y="98"/>
                    <a:pt x="154" y="72"/>
                  </a:cubicBezTo>
                  <a:cubicBezTo>
                    <a:pt x="154" y="48"/>
                    <a:pt x="154" y="48"/>
                    <a:pt x="154" y="48"/>
                  </a:cubicBezTo>
                  <a:cubicBezTo>
                    <a:pt x="154" y="22"/>
                    <a:pt x="132" y="0"/>
                    <a:pt x="106" y="0"/>
                  </a:cubicBezTo>
                  <a:close/>
                  <a:moveTo>
                    <a:pt x="115" y="72"/>
                  </a:moveTo>
                  <a:cubicBezTo>
                    <a:pt x="115" y="77"/>
                    <a:pt x="111" y="81"/>
                    <a:pt x="106" y="81"/>
                  </a:cubicBezTo>
                  <a:cubicBezTo>
                    <a:pt x="47" y="81"/>
                    <a:pt x="47" y="81"/>
                    <a:pt x="47" y="81"/>
                  </a:cubicBezTo>
                  <a:cubicBezTo>
                    <a:pt x="43" y="81"/>
                    <a:pt x="39" y="77"/>
                    <a:pt x="39" y="72"/>
                  </a:cubicBezTo>
                  <a:cubicBezTo>
                    <a:pt x="39" y="48"/>
                    <a:pt x="39" y="48"/>
                    <a:pt x="39" y="48"/>
                  </a:cubicBezTo>
                  <a:cubicBezTo>
                    <a:pt x="39" y="43"/>
                    <a:pt x="43" y="39"/>
                    <a:pt x="47" y="39"/>
                  </a:cubicBezTo>
                  <a:cubicBezTo>
                    <a:pt x="106" y="39"/>
                    <a:pt x="106" y="39"/>
                    <a:pt x="106" y="39"/>
                  </a:cubicBezTo>
                  <a:cubicBezTo>
                    <a:pt x="111" y="39"/>
                    <a:pt x="115" y="43"/>
                    <a:pt x="115" y="48"/>
                  </a:cubicBezTo>
                  <a:lnTo>
                    <a:pt x="115" y="72"/>
                  </a:lnTo>
                  <a:close/>
                  <a:moveTo>
                    <a:pt x="115" y="72"/>
                  </a:moveTo>
                  <a:cubicBezTo>
                    <a:pt x="115" y="72"/>
                    <a:pt x="115" y="72"/>
                    <a:pt x="115" y="7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08" name="Freeform 84"/>
            <p:cNvSpPr>
              <a:spLocks noEditPoints="1"/>
            </p:cNvSpPr>
            <p:nvPr/>
          </p:nvSpPr>
          <p:spPr bwMode="auto">
            <a:xfrm>
              <a:off x="2724" y="3474"/>
              <a:ext cx="79" cy="62"/>
            </a:xfrm>
            <a:custGeom>
              <a:avLst/>
              <a:gdLst>
                <a:gd name="T0" fmla="*/ 106 w 153"/>
                <a:gd name="T1" fmla="*/ 0 h 119"/>
                <a:gd name="T2" fmla="*/ 47 w 153"/>
                <a:gd name="T3" fmla="*/ 0 h 119"/>
                <a:gd name="T4" fmla="*/ 0 w 153"/>
                <a:gd name="T5" fmla="*/ 48 h 119"/>
                <a:gd name="T6" fmla="*/ 0 w 153"/>
                <a:gd name="T7" fmla="*/ 72 h 119"/>
                <a:gd name="T8" fmla="*/ 47 w 153"/>
                <a:gd name="T9" fmla="*/ 119 h 119"/>
                <a:gd name="T10" fmla="*/ 106 w 153"/>
                <a:gd name="T11" fmla="*/ 119 h 119"/>
                <a:gd name="T12" fmla="*/ 153 w 153"/>
                <a:gd name="T13" fmla="*/ 72 h 119"/>
                <a:gd name="T14" fmla="*/ 153 w 153"/>
                <a:gd name="T15" fmla="*/ 48 h 119"/>
                <a:gd name="T16" fmla="*/ 106 w 153"/>
                <a:gd name="T17" fmla="*/ 0 h 119"/>
                <a:gd name="T18" fmla="*/ 115 w 153"/>
                <a:gd name="T19" fmla="*/ 72 h 119"/>
                <a:gd name="T20" fmla="*/ 106 w 153"/>
                <a:gd name="T21" fmla="*/ 81 h 119"/>
                <a:gd name="T22" fmla="*/ 47 w 153"/>
                <a:gd name="T23" fmla="*/ 81 h 119"/>
                <a:gd name="T24" fmla="*/ 38 w 153"/>
                <a:gd name="T25" fmla="*/ 72 h 119"/>
                <a:gd name="T26" fmla="*/ 38 w 153"/>
                <a:gd name="T27" fmla="*/ 48 h 119"/>
                <a:gd name="T28" fmla="*/ 47 w 153"/>
                <a:gd name="T29" fmla="*/ 39 h 119"/>
                <a:gd name="T30" fmla="*/ 106 w 153"/>
                <a:gd name="T31" fmla="*/ 39 h 119"/>
                <a:gd name="T32" fmla="*/ 115 w 153"/>
                <a:gd name="T33" fmla="*/ 48 h 119"/>
                <a:gd name="T34" fmla="*/ 115 w 153"/>
                <a:gd name="T35" fmla="*/ 72 h 119"/>
                <a:gd name="T36" fmla="*/ 115 w 153"/>
                <a:gd name="T37" fmla="*/ 72 h 119"/>
                <a:gd name="T38" fmla="*/ 115 w 153"/>
                <a:gd name="T39" fmla="*/ 72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53" h="119">
                  <a:moveTo>
                    <a:pt x="106" y="0"/>
                  </a:moveTo>
                  <a:cubicBezTo>
                    <a:pt x="47" y="0"/>
                    <a:pt x="47" y="0"/>
                    <a:pt x="47" y="0"/>
                  </a:cubicBezTo>
                  <a:cubicBezTo>
                    <a:pt x="21" y="0"/>
                    <a:pt x="0" y="22"/>
                    <a:pt x="0" y="48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98"/>
                    <a:pt x="21" y="119"/>
                    <a:pt x="47" y="119"/>
                  </a:cubicBezTo>
                  <a:cubicBezTo>
                    <a:pt x="106" y="119"/>
                    <a:pt x="106" y="119"/>
                    <a:pt x="106" y="119"/>
                  </a:cubicBezTo>
                  <a:cubicBezTo>
                    <a:pt x="132" y="119"/>
                    <a:pt x="153" y="98"/>
                    <a:pt x="153" y="72"/>
                  </a:cubicBezTo>
                  <a:cubicBezTo>
                    <a:pt x="153" y="48"/>
                    <a:pt x="153" y="48"/>
                    <a:pt x="153" y="48"/>
                  </a:cubicBezTo>
                  <a:cubicBezTo>
                    <a:pt x="153" y="22"/>
                    <a:pt x="132" y="0"/>
                    <a:pt x="106" y="0"/>
                  </a:cubicBezTo>
                  <a:close/>
                  <a:moveTo>
                    <a:pt x="115" y="72"/>
                  </a:moveTo>
                  <a:cubicBezTo>
                    <a:pt x="115" y="77"/>
                    <a:pt x="111" y="81"/>
                    <a:pt x="106" y="81"/>
                  </a:cubicBezTo>
                  <a:cubicBezTo>
                    <a:pt x="47" y="81"/>
                    <a:pt x="47" y="81"/>
                    <a:pt x="47" y="81"/>
                  </a:cubicBezTo>
                  <a:cubicBezTo>
                    <a:pt x="42" y="81"/>
                    <a:pt x="38" y="77"/>
                    <a:pt x="38" y="72"/>
                  </a:cubicBezTo>
                  <a:cubicBezTo>
                    <a:pt x="38" y="48"/>
                    <a:pt x="38" y="48"/>
                    <a:pt x="38" y="48"/>
                  </a:cubicBezTo>
                  <a:cubicBezTo>
                    <a:pt x="38" y="43"/>
                    <a:pt x="42" y="39"/>
                    <a:pt x="47" y="39"/>
                  </a:cubicBezTo>
                  <a:cubicBezTo>
                    <a:pt x="106" y="39"/>
                    <a:pt x="106" y="39"/>
                    <a:pt x="106" y="39"/>
                  </a:cubicBezTo>
                  <a:cubicBezTo>
                    <a:pt x="111" y="39"/>
                    <a:pt x="115" y="43"/>
                    <a:pt x="115" y="48"/>
                  </a:cubicBezTo>
                  <a:lnTo>
                    <a:pt x="115" y="72"/>
                  </a:lnTo>
                  <a:close/>
                  <a:moveTo>
                    <a:pt x="115" y="72"/>
                  </a:moveTo>
                  <a:cubicBezTo>
                    <a:pt x="115" y="72"/>
                    <a:pt x="115" y="72"/>
                    <a:pt x="115" y="7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09" name="Freeform 85"/>
            <p:cNvSpPr>
              <a:spLocks noEditPoints="1"/>
            </p:cNvSpPr>
            <p:nvPr/>
          </p:nvSpPr>
          <p:spPr bwMode="auto">
            <a:xfrm>
              <a:off x="2813" y="3474"/>
              <a:ext cx="80" cy="62"/>
            </a:xfrm>
            <a:custGeom>
              <a:avLst/>
              <a:gdLst>
                <a:gd name="T0" fmla="*/ 106 w 154"/>
                <a:gd name="T1" fmla="*/ 0 h 119"/>
                <a:gd name="T2" fmla="*/ 48 w 154"/>
                <a:gd name="T3" fmla="*/ 0 h 119"/>
                <a:gd name="T4" fmla="*/ 0 w 154"/>
                <a:gd name="T5" fmla="*/ 48 h 119"/>
                <a:gd name="T6" fmla="*/ 0 w 154"/>
                <a:gd name="T7" fmla="*/ 72 h 119"/>
                <a:gd name="T8" fmla="*/ 48 w 154"/>
                <a:gd name="T9" fmla="*/ 119 h 119"/>
                <a:gd name="T10" fmla="*/ 106 w 154"/>
                <a:gd name="T11" fmla="*/ 119 h 119"/>
                <a:gd name="T12" fmla="*/ 154 w 154"/>
                <a:gd name="T13" fmla="*/ 72 h 119"/>
                <a:gd name="T14" fmla="*/ 154 w 154"/>
                <a:gd name="T15" fmla="*/ 48 h 119"/>
                <a:gd name="T16" fmla="*/ 106 w 154"/>
                <a:gd name="T17" fmla="*/ 0 h 119"/>
                <a:gd name="T18" fmla="*/ 115 w 154"/>
                <a:gd name="T19" fmla="*/ 72 h 119"/>
                <a:gd name="T20" fmla="*/ 106 w 154"/>
                <a:gd name="T21" fmla="*/ 81 h 119"/>
                <a:gd name="T22" fmla="*/ 48 w 154"/>
                <a:gd name="T23" fmla="*/ 81 h 119"/>
                <a:gd name="T24" fmla="*/ 39 w 154"/>
                <a:gd name="T25" fmla="*/ 72 h 119"/>
                <a:gd name="T26" fmla="*/ 39 w 154"/>
                <a:gd name="T27" fmla="*/ 48 h 119"/>
                <a:gd name="T28" fmla="*/ 48 w 154"/>
                <a:gd name="T29" fmla="*/ 39 h 119"/>
                <a:gd name="T30" fmla="*/ 106 w 154"/>
                <a:gd name="T31" fmla="*/ 39 h 119"/>
                <a:gd name="T32" fmla="*/ 115 w 154"/>
                <a:gd name="T33" fmla="*/ 48 h 119"/>
                <a:gd name="T34" fmla="*/ 115 w 154"/>
                <a:gd name="T35" fmla="*/ 72 h 119"/>
                <a:gd name="T36" fmla="*/ 115 w 154"/>
                <a:gd name="T37" fmla="*/ 72 h 119"/>
                <a:gd name="T38" fmla="*/ 115 w 154"/>
                <a:gd name="T39" fmla="*/ 72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54" h="119">
                  <a:moveTo>
                    <a:pt x="106" y="0"/>
                  </a:moveTo>
                  <a:cubicBezTo>
                    <a:pt x="48" y="0"/>
                    <a:pt x="48" y="0"/>
                    <a:pt x="48" y="0"/>
                  </a:cubicBezTo>
                  <a:cubicBezTo>
                    <a:pt x="22" y="0"/>
                    <a:pt x="0" y="22"/>
                    <a:pt x="0" y="48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98"/>
                    <a:pt x="22" y="119"/>
                    <a:pt x="48" y="119"/>
                  </a:cubicBezTo>
                  <a:cubicBezTo>
                    <a:pt x="106" y="119"/>
                    <a:pt x="106" y="119"/>
                    <a:pt x="106" y="119"/>
                  </a:cubicBezTo>
                  <a:cubicBezTo>
                    <a:pt x="132" y="119"/>
                    <a:pt x="154" y="98"/>
                    <a:pt x="154" y="72"/>
                  </a:cubicBezTo>
                  <a:cubicBezTo>
                    <a:pt x="154" y="48"/>
                    <a:pt x="154" y="48"/>
                    <a:pt x="154" y="48"/>
                  </a:cubicBezTo>
                  <a:cubicBezTo>
                    <a:pt x="154" y="22"/>
                    <a:pt x="132" y="0"/>
                    <a:pt x="106" y="0"/>
                  </a:cubicBezTo>
                  <a:close/>
                  <a:moveTo>
                    <a:pt x="115" y="72"/>
                  </a:moveTo>
                  <a:cubicBezTo>
                    <a:pt x="115" y="77"/>
                    <a:pt x="111" y="81"/>
                    <a:pt x="106" y="81"/>
                  </a:cubicBezTo>
                  <a:cubicBezTo>
                    <a:pt x="48" y="81"/>
                    <a:pt x="48" y="81"/>
                    <a:pt x="48" y="81"/>
                  </a:cubicBezTo>
                  <a:cubicBezTo>
                    <a:pt x="43" y="81"/>
                    <a:pt x="39" y="77"/>
                    <a:pt x="39" y="72"/>
                  </a:cubicBezTo>
                  <a:cubicBezTo>
                    <a:pt x="39" y="48"/>
                    <a:pt x="39" y="48"/>
                    <a:pt x="39" y="48"/>
                  </a:cubicBezTo>
                  <a:cubicBezTo>
                    <a:pt x="39" y="43"/>
                    <a:pt x="43" y="39"/>
                    <a:pt x="48" y="39"/>
                  </a:cubicBezTo>
                  <a:cubicBezTo>
                    <a:pt x="106" y="39"/>
                    <a:pt x="106" y="39"/>
                    <a:pt x="106" y="39"/>
                  </a:cubicBezTo>
                  <a:cubicBezTo>
                    <a:pt x="111" y="39"/>
                    <a:pt x="115" y="43"/>
                    <a:pt x="115" y="48"/>
                  </a:cubicBezTo>
                  <a:lnTo>
                    <a:pt x="115" y="72"/>
                  </a:lnTo>
                  <a:close/>
                  <a:moveTo>
                    <a:pt x="115" y="72"/>
                  </a:moveTo>
                  <a:cubicBezTo>
                    <a:pt x="115" y="72"/>
                    <a:pt x="115" y="72"/>
                    <a:pt x="115" y="7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0" name="Freeform 86"/>
            <p:cNvSpPr>
              <a:spLocks noEditPoints="1"/>
            </p:cNvSpPr>
            <p:nvPr/>
          </p:nvSpPr>
          <p:spPr bwMode="auto">
            <a:xfrm>
              <a:off x="2724" y="3578"/>
              <a:ext cx="79" cy="62"/>
            </a:xfrm>
            <a:custGeom>
              <a:avLst/>
              <a:gdLst>
                <a:gd name="T0" fmla="*/ 106 w 153"/>
                <a:gd name="T1" fmla="*/ 0 h 119"/>
                <a:gd name="T2" fmla="*/ 47 w 153"/>
                <a:gd name="T3" fmla="*/ 0 h 119"/>
                <a:gd name="T4" fmla="*/ 0 w 153"/>
                <a:gd name="T5" fmla="*/ 47 h 119"/>
                <a:gd name="T6" fmla="*/ 0 w 153"/>
                <a:gd name="T7" fmla="*/ 72 h 119"/>
                <a:gd name="T8" fmla="*/ 47 w 153"/>
                <a:gd name="T9" fmla="*/ 119 h 119"/>
                <a:gd name="T10" fmla="*/ 106 w 153"/>
                <a:gd name="T11" fmla="*/ 119 h 119"/>
                <a:gd name="T12" fmla="*/ 153 w 153"/>
                <a:gd name="T13" fmla="*/ 72 h 119"/>
                <a:gd name="T14" fmla="*/ 153 w 153"/>
                <a:gd name="T15" fmla="*/ 47 h 119"/>
                <a:gd name="T16" fmla="*/ 106 w 153"/>
                <a:gd name="T17" fmla="*/ 0 h 119"/>
                <a:gd name="T18" fmla="*/ 115 w 153"/>
                <a:gd name="T19" fmla="*/ 72 h 119"/>
                <a:gd name="T20" fmla="*/ 106 w 153"/>
                <a:gd name="T21" fmla="*/ 81 h 119"/>
                <a:gd name="T22" fmla="*/ 47 w 153"/>
                <a:gd name="T23" fmla="*/ 81 h 119"/>
                <a:gd name="T24" fmla="*/ 38 w 153"/>
                <a:gd name="T25" fmla="*/ 72 h 119"/>
                <a:gd name="T26" fmla="*/ 38 w 153"/>
                <a:gd name="T27" fmla="*/ 47 h 119"/>
                <a:gd name="T28" fmla="*/ 47 w 153"/>
                <a:gd name="T29" fmla="*/ 39 h 119"/>
                <a:gd name="T30" fmla="*/ 106 w 153"/>
                <a:gd name="T31" fmla="*/ 39 h 119"/>
                <a:gd name="T32" fmla="*/ 115 w 153"/>
                <a:gd name="T33" fmla="*/ 47 h 119"/>
                <a:gd name="T34" fmla="*/ 115 w 153"/>
                <a:gd name="T35" fmla="*/ 72 h 119"/>
                <a:gd name="T36" fmla="*/ 115 w 153"/>
                <a:gd name="T37" fmla="*/ 72 h 119"/>
                <a:gd name="T38" fmla="*/ 115 w 153"/>
                <a:gd name="T39" fmla="*/ 72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53" h="119">
                  <a:moveTo>
                    <a:pt x="106" y="0"/>
                  </a:moveTo>
                  <a:cubicBezTo>
                    <a:pt x="47" y="0"/>
                    <a:pt x="47" y="0"/>
                    <a:pt x="47" y="0"/>
                  </a:cubicBezTo>
                  <a:cubicBezTo>
                    <a:pt x="21" y="0"/>
                    <a:pt x="0" y="21"/>
                    <a:pt x="0" y="47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98"/>
                    <a:pt x="21" y="119"/>
                    <a:pt x="47" y="119"/>
                  </a:cubicBezTo>
                  <a:cubicBezTo>
                    <a:pt x="106" y="119"/>
                    <a:pt x="106" y="119"/>
                    <a:pt x="106" y="119"/>
                  </a:cubicBezTo>
                  <a:cubicBezTo>
                    <a:pt x="132" y="119"/>
                    <a:pt x="153" y="98"/>
                    <a:pt x="153" y="72"/>
                  </a:cubicBezTo>
                  <a:cubicBezTo>
                    <a:pt x="153" y="47"/>
                    <a:pt x="153" y="47"/>
                    <a:pt x="153" y="47"/>
                  </a:cubicBezTo>
                  <a:cubicBezTo>
                    <a:pt x="153" y="21"/>
                    <a:pt x="132" y="0"/>
                    <a:pt x="106" y="0"/>
                  </a:cubicBezTo>
                  <a:close/>
                  <a:moveTo>
                    <a:pt x="115" y="72"/>
                  </a:moveTo>
                  <a:cubicBezTo>
                    <a:pt x="115" y="77"/>
                    <a:pt x="111" y="81"/>
                    <a:pt x="106" y="81"/>
                  </a:cubicBezTo>
                  <a:cubicBezTo>
                    <a:pt x="47" y="81"/>
                    <a:pt x="47" y="81"/>
                    <a:pt x="47" y="81"/>
                  </a:cubicBezTo>
                  <a:cubicBezTo>
                    <a:pt x="42" y="81"/>
                    <a:pt x="38" y="77"/>
                    <a:pt x="38" y="72"/>
                  </a:cubicBezTo>
                  <a:cubicBezTo>
                    <a:pt x="38" y="47"/>
                    <a:pt x="38" y="47"/>
                    <a:pt x="38" y="47"/>
                  </a:cubicBezTo>
                  <a:cubicBezTo>
                    <a:pt x="38" y="43"/>
                    <a:pt x="42" y="39"/>
                    <a:pt x="47" y="39"/>
                  </a:cubicBezTo>
                  <a:cubicBezTo>
                    <a:pt x="106" y="39"/>
                    <a:pt x="106" y="39"/>
                    <a:pt x="106" y="39"/>
                  </a:cubicBezTo>
                  <a:cubicBezTo>
                    <a:pt x="111" y="39"/>
                    <a:pt x="115" y="43"/>
                    <a:pt x="115" y="47"/>
                  </a:cubicBezTo>
                  <a:lnTo>
                    <a:pt x="115" y="72"/>
                  </a:lnTo>
                  <a:close/>
                  <a:moveTo>
                    <a:pt x="115" y="72"/>
                  </a:moveTo>
                  <a:cubicBezTo>
                    <a:pt x="115" y="72"/>
                    <a:pt x="115" y="72"/>
                    <a:pt x="115" y="7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1" name="Freeform 87"/>
            <p:cNvSpPr>
              <a:spLocks noEditPoints="1"/>
            </p:cNvSpPr>
            <p:nvPr/>
          </p:nvSpPr>
          <p:spPr bwMode="auto">
            <a:xfrm>
              <a:off x="2813" y="3578"/>
              <a:ext cx="80" cy="62"/>
            </a:xfrm>
            <a:custGeom>
              <a:avLst/>
              <a:gdLst>
                <a:gd name="T0" fmla="*/ 106 w 154"/>
                <a:gd name="T1" fmla="*/ 0 h 119"/>
                <a:gd name="T2" fmla="*/ 48 w 154"/>
                <a:gd name="T3" fmla="*/ 0 h 119"/>
                <a:gd name="T4" fmla="*/ 0 w 154"/>
                <a:gd name="T5" fmla="*/ 47 h 119"/>
                <a:gd name="T6" fmla="*/ 0 w 154"/>
                <a:gd name="T7" fmla="*/ 72 h 119"/>
                <a:gd name="T8" fmla="*/ 48 w 154"/>
                <a:gd name="T9" fmla="*/ 119 h 119"/>
                <a:gd name="T10" fmla="*/ 106 w 154"/>
                <a:gd name="T11" fmla="*/ 119 h 119"/>
                <a:gd name="T12" fmla="*/ 154 w 154"/>
                <a:gd name="T13" fmla="*/ 72 h 119"/>
                <a:gd name="T14" fmla="*/ 154 w 154"/>
                <a:gd name="T15" fmla="*/ 47 h 119"/>
                <a:gd name="T16" fmla="*/ 106 w 154"/>
                <a:gd name="T17" fmla="*/ 0 h 119"/>
                <a:gd name="T18" fmla="*/ 115 w 154"/>
                <a:gd name="T19" fmla="*/ 72 h 119"/>
                <a:gd name="T20" fmla="*/ 106 w 154"/>
                <a:gd name="T21" fmla="*/ 81 h 119"/>
                <a:gd name="T22" fmla="*/ 48 w 154"/>
                <a:gd name="T23" fmla="*/ 81 h 119"/>
                <a:gd name="T24" fmla="*/ 39 w 154"/>
                <a:gd name="T25" fmla="*/ 72 h 119"/>
                <a:gd name="T26" fmla="*/ 39 w 154"/>
                <a:gd name="T27" fmla="*/ 47 h 119"/>
                <a:gd name="T28" fmla="*/ 48 w 154"/>
                <a:gd name="T29" fmla="*/ 39 h 119"/>
                <a:gd name="T30" fmla="*/ 106 w 154"/>
                <a:gd name="T31" fmla="*/ 39 h 119"/>
                <a:gd name="T32" fmla="*/ 115 w 154"/>
                <a:gd name="T33" fmla="*/ 47 h 119"/>
                <a:gd name="T34" fmla="*/ 115 w 154"/>
                <a:gd name="T35" fmla="*/ 72 h 119"/>
                <a:gd name="T36" fmla="*/ 115 w 154"/>
                <a:gd name="T37" fmla="*/ 72 h 119"/>
                <a:gd name="T38" fmla="*/ 115 w 154"/>
                <a:gd name="T39" fmla="*/ 72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54" h="119">
                  <a:moveTo>
                    <a:pt x="106" y="0"/>
                  </a:moveTo>
                  <a:cubicBezTo>
                    <a:pt x="48" y="0"/>
                    <a:pt x="48" y="0"/>
                    <a:pt x="48" y="0"/>
                  </a:cubicBezTo>
                  <a:cubicBezTo>
                    <a:pt x="22" y="0"/>
                    <a:pt x="0" y="21"/>
                    <a:pt x="0" y="47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98"/>
                    <a:pt x="22" y="119"/>
                    <a:pt x="48" y="119"/>
                  </a:cubicBezTo>
                  <a:cubicBezTo>
                    <a:pt x="106" y="119"/>
                    <a:pt x="106" y="119"/>
                    <a:pt x="106" y="119"/>
                  </a:cubicBezTo>
                  <a:cubicBezTo>
                    <a:pt x="132" y="119"/>
                    <a:pt x="154" y="98"/>
                    <a:pt x="154" y="72"/>
                  </a:cubicBezTo>
                  <a:cubicBezTo>
                    <a:pt x="154" y="47"/>
                    <a:pt x="154" y="47"/>
                    <a:pt x="154" y="47"/>
                  </a:cubicBezTo>
                  <a:cubicBezTo>
                    <a:pt x="154" y="21"/>
                    <a:pt x="132" y="0"/>
                    <a:pt x="106" y="0"/>
                  </a:cubicBezTo>
                  <a:close/>
                  <a:moveTo>
                    <a:pt x="115" y="72"/>
                  </a:moveTo>
                  <a:cubicBezTo>
                    <a:pt x="115" y="77"/>
                    <a:pt x="111" y="81"/>
                    <a:pt x="106" y="81"/>
                  </a:cubicBezTo>
                  <a:cubicBezTo>
                    <a:pt x="48" y="81"/>
                    <a:pt x="48" y="81"/>
                    <a:pt x="48" y="81"/>
                  </a:cubicBezTo>
                  <a:cubicBezTo>
                    <a:pt x="43" y="81"/>
                    <a:pt x="39" y="77"/>
                    <a:pt x="39" y="72"/>
                  </a:cubicBezTo>
                  <a:cubicBezTo>
                    <a:pt x="39" y="47"/>
                    <a:pt x="39" y="47"/>
                    <a:pt x="39" y="47"/>
                  </a:cubicBezTo>
                  <a:cubicBezTo>
                    <a:pt x="39" y="43"/>
                    <a:pt x="43" y="39"/>
                    <a:pt x="48" y="39"/>
                  </a:cubicBezTo>
                  <a:cubicBezTo>
                    <a:pt x="106" y="39"/>
                    <a:pt x="106" y="39"/>
                    <a:pt x="106" y="39"/>
                  </a:cubicBezTo>
                  <a:cubicBezTo>
                    <a:pt x="111" y="39"/>
                    <a:pt x="115" y="43"/>
                    <a:pt x="115" y="47"/>
                  </a:cubicBezTo>
                  <a:lnTo>
                    <a:pt x="115" y="72"/>
                  </a:lnTo>
                  <a:close/>
                  <a:moveTo>
                    <a:pt x="115" y="72"/>
                  </a:moveTo>
                  <a:cubicBezTo>
                    <a:pt x="115" y="72"/>
                    <a:pt x="115" y="72"/>
                    <a:pt x="115" y="7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2" name="Freeform 88"/>
            <p:cNvSpPr>
              <a:spLocks noEditPoints="1"/>
            </p:cNvSpPr>
            <p:nvPr/>
          </p:nvSpPr>
          <p:spPr bwMode="auto">
            <a:xfrm>
              <a:off x="2724" y="3682"/>
              <a:ext cx="79" cy="62"/>
            </a:xfrm>
            <a:custGeom>
              <a:avLst/>
              <a:gdLst>
                <a:gd name="T0" fmla="*/ 106 w 153"/>
                <a:gd name="T1" fmla="*/ 0 h 119"/>
                <a:gd name="T2" fmla="*/ 47 w 153"/>
                <a:gd name="T3" fmla="*/ 0 h 119"/>
                <a:gd name="T4" fmla="*/ 0 w 153"/>
                <a:gd name="T5" fmla="*/ 47 h 119"/>
                <a:gd name="T6" fmla="*/ 0 w 153"/>
                <a:gd name="T7" fmla="*/ 72 h 119"/>
                <a:gd name="T8" fmla="*/ 47 w 153"/>
                <a:gd name="T9" fmla="*/ 119 h 119"/>
                <a:gd name="T10" fmla="*/ 106 w 153"/>
                <a:gd name="T11" fmla="*/ 119 h 119"/>
                <a:gd name="T12" fmla="*/ 153 w 153"/>
                <a:gd name="T13" fmla="*/ 72 h 119"/>
                <a:gd name="T14" fmla="*/ 153 w 153"/>
                <a:gd name="T15" fmla="*/ 47 h 119"/>
                <a:gd name="T16" fmla="*/ 106 w 153"/>
                <a:gd name="T17" fmla="*/ 0 h 119"/>
                <a:gd name="T18" fmla="*/ 115 w 153"/>
                <a:gd name="T19" fmla="*/ 72 h 119"/>
                <a:gd name="T20" fmla="*/ 106 w 153"/>
                <a:gd name="T21" fmla="*/ 80 h 119"/>
                <a:gd name="T22" fmla="*/ 47 w 153"/>
                <a:gd name="T23" fmla="*/ 80 h 119"/>
                <a:gd name="T24" fmla="*/ 38 w 153"/>
                <a:gd name="T25" fmla="*/ 72 h 119"/>
                <a:gd name="T26" fmla="*/ 38 w 153"/>
                <a:gd name="T27" fmla="*/ 47 h 119"/>
                <a:gd name="T28" fmla="*/ 47 w 153"/>
                <a:gd name="T29" fmla="*/ 39 h 119"/>
                <a:gd name="T30" fmla="*/ 106 w 153"/>
                <a:gd name="T31" fmla="*/ 39 h 119"/>
                <a:gd name="T32" fmla="*/ 115 w 153"/>
                <a:gd name="T33" fmla="*/ 47 h 119"/>
                <a:gd name="T34" fmla="*/ 115 w 153"/>
                <a:gd name="T35" fmla="*/ 72 h 119"/>
                <a:gd name="T36" fmla="*/ 115 w 153"/>
                <a:gd name="T37" fmla="*/ 72 h 119"/>
                <a:gd name="T38" fmla="*/ 115 w 153"/>
                <a:gd name="T39" fmla="*/ 72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53" h="119">
                  <a:moveTo>
                    <a:pt x="106" y="0"/>
                  </a:moveTo>
                  <a:cubicBezTo>
                    <a:pt x="47" y="0"/>
                    <a:pt x="47" y="0"/>
                    <a:pt x="47" y="0"/>
                  </a:cubicBezTo>
                  <a:cubicBezTo>
                    <a:pt x="21" y="0"/>
                    <a:pt x="0" y="21"/>
                    <a:pt x="0" y="47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98"/>
                    <a:pt x="21" y="119"/>
                    <a:pt x="47" y="119"/>
                  </a:cubicBezTo>
                  <a:cubicBezTo>
                    <a:pt x="106" y="119"/>
                    <a:pt x="106" y="119"/>
                    <a:pt x="106" y="119"/>
                  </a:cubicBezTo>
                  <a:cubicBezTo>
                    <a:pt x="132" y="119"/>
                    <a:pt x="153" y="98"/>
                    <a:pt x="153" y="72"/>
                  </a:cubicBezTo>
                  <a:cubicBezTo>
                    <a:pt x="153" y="47"/>
                    <a:pt x="153" y="47"/>
                    <a:pt x="153" y="47"/>
                  </a:cubicBezTo>
                  <a:cubicBezTo>
                    <a:pt x="153" y="21"/>
                    <a:pt x="132" y="0"/>
                    <a:pt x="106" y="0"/>
                  </a:cubicBezTo>
                  <a:close/>
                  <a:moveTo>
                    <a:pt x="115" y="72"/>
                  </a:moveTo>
                  <a:cubicBezTo>
                    <a:pt x="115" y="76"/>
                    <a:pt x="111" y="80"/>
                    <a:pt x="106" y="80"/>
                  </a:cubicBezTo>
                  <a:cubicBezTo>
                    <a:pt x="47" y="80"/>
                    <a:pt x="47" y="80"/>
                    <a:pt x="47" y="80"/>
                  </a:cubicBezTo>
                  <a:cubicBezTo>
                    <a:pt x="42" y="80"/>
                    <a:pt x="38" y="76"/>
                    <a:pt x="38" y="72"/>
                  </a:cubicBezTo>
                  <a:cubicBezTo>
                    <a:pt x="38" y="47"/>
                    <a:pt x="38" y="47"/>
                    <a:pt x="38" y="47"/>
                  </a:cubicBezTo>
                  <a:cubicBezTo>
                    <a:pt x="38" y="42"/>
                    <a:pt x="42" y="39"/>
                    <a:pt x="47" y="39"/>
                  </a:cubicBezTo>
                  <a:cubicBezTo>
                    <a:pt x="106" y="39"/>
                    <a:pt x="106" y="39"/>
                    <a:pt x="106" y="39"/>
                  </a:cubicBezTo>
                  <a:cubicBezTo>
                    <a:pt x="111" y="39"/>
                    <a:pt x="115" y="42"/>
                    <a:pt x="115" y="47"/>
                  </a:cubicBezTo>
                  <a:lnTo>
                    <a:pt x="115" y="72"/>
                  </a:lnTo>
                  <a:close/>
                  <a:moveTo>
                    <a:pt x="115" y="72"/>
                  </a:moveTo>
                  <a:cubicBezTo>
                    <a:pt x="115" y="72"/>
                    <a:pt x="115" y="72"/>
                    <a:pt x="115" y="7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3" name="Freeform 89"/>
            <p:cNvSpPr>
              <a:spLocks noEditPoints="1"/>
            </p:cNvSpPr>
            <p:nvPr/>
          </p:nvSpPr>
          <p:spPr bwMode="auto">
            <a:xfrm>
              <a:off x="2813" y="3682"/>
              <a:ext cx="80" cy="62"/>
            </a:xfrm>
            <a:custGeom>
              <a:avLst/>
              <a:gdLst>
                <a:gd name="T0" fmla="*/ 106 w 154"/>
                <a:gd name="T1" fmla="*/ 0 h 119"/>
                <a:gd name="T2" fmla="*/ 48 w 154"/>
                <a:gd name="T3" fmla="*/ 0 h 119"/>
                <a:gd name="T4" fmla="*/ 0 w 154"/>
                <a:gd name="T5" fmla="*/ 47 h 119"/>
                <a:gd name="T6" fmla="*/ 0 w 154"/>
                <a:gd name="T7" fmla="*/ 72 h 119"/>
                <a:gd name="T8" fmla="*/ 48 w 154"/>
                <a:gd name="T9" fmla="*/ 119 h 119"/>
                <a:gd name="T10" fmla="*/ 106 w 154"/>
                <a:gd name="T11" fmla="*/ 119 h 119"/>
                <a:gd name="T12" fmla="*/ 154 w 154"/>
                <a:gd name="T13" fmla="*/ 72 h 119"/>
                <a:gd name="T14" fmla="*/ 154 w 154"/>
                <a:gd name="T15" fmla="*/ 47 h 119"/>
                <a:gd name="T16" fmla="*/ 106 w 154"/>
                <a:gd name="T17" fmla="*/ 0 h 119"/>
                <a:gd name="T18" fmla="*/ 115 w 154"/>
                <a:gd name="T19" fmla="*/ 72 h 119"/>
                <a:gd name="T20" fmla="*/ 106 w 154"/>
                <a:gd name="T21" fmla="*/ 80 h 119"/>
                <a:gd name="T22" fmla="*/ 48 w 154"/>
                <a:gd name="T23" fmla="*/ 80 h 119"/>
                <a:gd name="T24" fmla="*/ 39 w 154"/>
                <a:gd name="T25" fmla="*/ 72 h 119"/>
                <a:gd name="T26" fmla="*/ 39 w 154"/>
                <a:gd name="T27" fmla="*/ 47 h 119"/>
                <a:gd name="T28" fmla="*/ 48 w 154"/>
                <a:gd name="T29" fmla="*/ 39 h 119"/>
                <a:gd name="T30" fmla="*/ 106 w 154"/>
                <a:gd name="T31" fmla="*/ 39 h 119"/>
                <a:gd name="T32" fmla="*/ 115 w 154"/>
                <a:gd name="T33" fmla="*/ 47 h 119"/>
                <a:gd name="T34" fmla="*/ 115 w 154"/>
                <a:gd name="T35" fmla="*/ 72 h 119"/>
                <a:gd name="T36" fmla="*/ 115 w 154"/>
                <a:gd name="T37" fmla="*/ 72 h 119"/>
                <a:gd name="T38" fmla="*/ 115 w 154"/>
                <a:gd name="T39" fmla="*/ 72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54" h="119">
                  <a:moveTo>
                    <a:pt x="106" y="0"/>
                  </a:moveTo>
                  <a:cubicBezTo>
                    <a:pt x="48" y="0"/>
                    <a:pt x="48" y="0"/>
                    <a:pt x="48" y="0"/>
                  </a:cubicBezTo>
                  <a:cubicBezTo>
                    <a:pt x="22" y="0"/>
                    <a:pt x="0" y="21"/>
                    <a:pt x="0" y="47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98"/>
                    <a:pt x="22" y="119"/>
                    <a:pt x="48" y="119"/>
                  </a:cubicBezTo>
                  <a:cubicBezTo>
                    <a:pt x="106" y="119"/>
                    <a:pt x="106" y="119"/>
                    <a:pt x="106" y="119"/>
                  </a:cubicBezTo>
                  <a:cubicBezTo>
                    <a:pt x="132" y="119"/>
                    <a:pt x="154" y="98"/>
                    <a:pt x="154" y="72"/>
                  </a:cubicBezTo>
                  <a:cubicBezTo>
                    <a:pt x="154" y="47"/>
                    <a:pt x="154" y="47"/>
                    <a:pt x="154" y="47"/>
                  </a:cubicBezTo>
                  <a:cubicBezTo>
                    <a:pt x="154" y="21"/>
                    <a:pt x="132" y="0"/>
                    <a:pt x="106" y="0"/>
                  </a:cubicBezTo>
                  <a:close/>
                  <a:moveTo>
                    <a:pt x="115" y="72"/>
                  </a:moveTo>
                  <a:cubicBezTo>
                    <a:pt x="115" y="76"/>
                    <a:pt x="111" y="80"/>
                    <a:pt x="106" y="80"/>
                  </a:cubicBezTo>
                  <a:cubicBezTo>
                    <a:pt x="48" y="80"/>
                    <a:pt x="48" y="80"/>
                    <a:pt x="48" y="80"/>
                  </a:cubicBezTo>
                  <a:cubicBezTo>
                    <a:pt x="43" y="80"/>
                    <a:pt x="39" y="76"/>
                    <a:pt x="39" y="72"/>
                  </a:cubicBezTo>
                  <a:cubicBezTo>
                    <a:pt x="39" y="47"/>
                    <a:pt x="39" y="47"/>
                    <a:pt x="39" y="47"/>
                  </a:cubicBezTo>
                  <a:cubicBezTo>
                    <a:pt x="39" y="42"/>
                    <a:pt x="43" y="39"/>
                    <a:pt x="48" y="39"/>
                  </a:cubicBezTo>
                  <a:cubicBezTo>
                    <a:pt x="106" y="39"/>
                    <a:pt x="106" y="39"/>
                    <a:pt x="106" y="39"/>
                  </a:cubicBezTo>
                  <a:cubicBezTo>
                    <a:pt x="111" y="39"/>
                    <a:pt x="115" y="42"/>
                    <a:pt x="115" y="47"/>
                  </a:cubicBezTo>
                  <a:lnTo>
                    <a:pt x="115" y="72"/>
                  </a:lnTo>
                  <a:close/>
                  <a:moveTo>
                    <a:pt x="115" y="72"/>
                  </a:moveTo>
                  <a:cubicBezTo>
                    <a:pt x="115" y="72"/>
                    <a:pt x="115" y="72"/>
                    <a:pt x="115" y="7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4" name="Freeform 90"/>
            <p:cNvSpPr>
              <a:spLocks noEditPoints="1"/>
            </p:cNvSpPr>
            <p:nvPr/>
          </p:nvSpPr>
          <p:spPr bwMode="auto">
            <a:xfrm>
              <a:off x="2634" y="3370"/>
              <a:ext cx="80" cy="62"/>
            </a:xfrm>
            <a:custGeom>
              <a:avLst/>
              <a:gdLst>
                <a:gd name="T0" fmla="*/ 106 w 154"/>
                <a:gd name="T1" fmla="*/ 0 h 118"/>
                <a:gd name="T2" fmla="*/ 47 w 154"/>
                <a:gd name="T3" fmla="*/ 0 h 118"/>
                <a:gd name="T4" fmla="*/ 0 w 154"/>
                <a:gd name="T5" fmla="*/ 47 h 118"/>
                <a:gd name="T6" fmla="*/ 0 w 154"/>
                <a:gd name="T7" fmla="*/ 71 h 118"/>
                <a:gd name="T8" fmla="*/ 47 w 154"/>
                <a:gd name="T9" fmla="*/ 118 h 118"/>
                <a:gd name="T10" fmla="*/ 106 w 154"/>
                <a:gd name="T11" fmla="*/ 118 h 118"/>
                <a:gd name="T12" fmla="*/ 154 w 154"/>
                <a:gd name="T13" fmla="*/ 71 h 118"/>
                <a:gd name="T14" fmla="*/ 154 w 154"/>
                <a:gd name="T15" fmla="*/ 47 h 118"/>
                <a:gd name="T16" fmla="*/ 106 w 154"/>
                <a:gd name="T17" fmla="*/ 0 h 118"/>
                <a:gd name="T18" fmla="*/ 115 w 154"/>
                <a:gd name="T19" fmla="*/ 71 h 118"/>
                <a:gd name="T20" fmla="*/ 106 w 154"/>
                <a:gd name="T21" fmla="*/ 80 h 118"/>
                <a:gd name="T22" fmla="*/ 47 w 154"/>
                <a:gd name="T23" fmla="*/ 80 h 118"/>
                <a:gd name="T24" fmla="*/ 39 w 154"/>
                <a:gd name="T25" fmla="*/ 71 h 118"/>
                <a:gd name="T26" fmla="*/ 39 w 154"/>
                <a:gd name="T27" fmla="*/ 47 h 118"/>
                <a:gd name="T28" fmla="*/ 47 w 154"/>
                <a:gd name="T29" fmla="*/ 38 h 118"/>
                <a:gd name="T30" fmla="*/ 106 w 154"/>
                <a:gd name="T31" fmla="*/ 38 h 118"/>
                <a:gd name="T32" fmla="*/ 115 w 154"/>
                <a:gd name="T33" fmla="*/ 47 h 118"/>
                <a:gd name="T34" fmla="*/ 115 w 154"/>
                <a:gd name="T35" fmla="*/ 71 h 118"/>
                <a:gd name="T36" fmla="*/ 115 w 154"/>
                <a:gd name="T37" fmla="*/ 71 h 118"/>
                <a:gd name="T38" fmla="*/ 115 w 154"/>
                <a:gd name="T39" fmla="*/ 71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54" h="118">
                  <a:moveTo>
                    <a:pt x="106" y="0"/>
                  </a:moveTo>
                  <a:cubicBezTo>
                    <a:pt x="47" y="0"/>
                    <a:pt x="47" y="0"/>
                    <a:pt x="47" y="0"/>
                  </a:cubicBezTo>
                  <a:cubicBezTo>
                    <a:pt x="21" y="0"/>
                    <a:pt x="0" y="21"/>
                    <a:pt x="0" y="47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0" y="97"/>
                    <a:pt x="21" y="118"/>
                    <a:pt x="47" y="118"/>
                  </a:cubicBezTo>
                  <a:cubicBezTo>
                    <a:pt x="106" y="118"/>
                    <a:pt x="106" y="118"/>
                    <a:pt x="106" y="118"/>
                  </a:cubicBezTo>
                  <a:cubicBezTo>
                    <a:pt x="132" y="118"/>
                    <a:pt x="154" y="97"/>
                    <a:pt x="154" y="71"/>
                  </a:cubicBezTo>
                  <a:cubicBezTo>
                    <a:pt x="154" y="47"/>
                    <a:pt x="154" y="47"/>
                    <a:pt x="154" y="47"/>
                  </a:cubicBezTo>
                  <a:cubicBezTo>
                    <a:pt x="154" y="21"/>
                    <a:pt x="132" y="0"/>
                    <a:pt x="106" y="0"/>
                  </a:cubicBezTo>
                  <a:close/>
                  <a:moveTo>
                    <a:pt x="115" y="71"/>
                  </a:moveTo>
                  <a:cubicBezTo>
                    <a:pt x="115" y="76"/>
                    <a:pt x="111" y="80"/>
                    <a:pt x="106" y="80"/>
                  </a:cubicBezTo>
                  <a:cubicBezTo>
                    <a:pt x="47" y="80"/>
                    <a:pt x="47" y="80"/>
                    <a:pt x="47" y="80"/>
                  </a:cubicBezTo>
                  <a:cubicBezTo>
                    <a:pt x="43" y="80"/>
                    <a:pt x="39" y="76"/>
                    <a:pt x="39" y="71"/>
                  </a:cubicBezTo>
                  <a:cubicBezTo>
                    <a:pt x="39" y="47"/>
                    <a:pt x="39" y="47"/>
                    <a:pt x="39" y="47"/>
                  </a:cubicBezTo>
                  <a:cubicBezTo>
                    <a:pt x="39" y="42"/>
                    <a:pt x="43" y="38"/>
                    <a:pt x="47" y="38"/>
                  </a:cubicBezTo>
                  <a:cubicBezTo>
                    <a:pt x="106" y="38"/>
                    <a:pt x="106" y="38"/>
                    <a:pt x="106" y="38"/>
                  </a:cubicBezTo>
                  <a:cubicBezTo>
                    <a:pt x="111" y="38"/>
                    <a:pt x="115" y="42"/>
                    <a:pt x="115" y="47"/>
                  </a:cubicBezTo>
                  <a:lnTo>
                    <a:pt x="115" y="71"/>
                  </a:lnTo>
                  <a:close/>
                  <a:moveTo>
                    <a:pt x="115" y="71"/>
                  </a:moveTo>
                  <a:cubicBezTo>
                    <a:pt x="115" y="71"/>
                    <a:pt x="115" y="71"/>
                    <a:pt x="115" y="7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5" name="Freeform 91"/>
            <p:cNvSpPr>
              <a:spLocks noEditPoints="1"/>
            </p:cNvSpPr>
            <p:nvPr/>
          </p:nvSpPr>
          <p:spPr bwMode="auto">
            <a:xfrm>
              <a:off x="2724" y="3370"/>
              <a:ext cx="79" cy="62"/>
            </a:xfrm>
            <a:custGeom>
              <a:avLst/>
              <a:gdLst>
                <a:gd name="T0" fmla="*/ 106 w 153"/>
                <a:gd name="T1" fmla="*/ 0 h 118"/>
                <a:gd name="T2" fmla="*/ 47 w 153"/>
                <a:gd name="T3" fmla="*/ 0 h 118"/>
                <a:gd name="T4" fmla="*/ 0 w 153"/>
                <a:gd name="T5" fmla="*/ 47 h 118"/>
                <a:gd name="T6" fmla="*/ 0 w 153"/>
                <a:gd name="T7" fmla="*/ 71 h 118"/>
                <a:gd name="T8" fmla="*/ 47 w 153"/>
                <a:gd name="T9" fmla="*/ 118 h 118"/>
                <a:gd name="T10" fmla="*/ 106 w 153"/>
                <a:gd name="T11" fmla="*/ 118 h 118"/>
                <a:gd name="T12" fmla="*/ 153 w 153"/>
                <a:gd name="T13" fmla="*/ 71 h 118"/>
                <a:gd name="T14" fmla="*/ 153 w 153"/>
                <a:gd name="T15" fmla="*/ 47 h 118"/>
                <a:gd name="T16" fmla="*/ 106 w 153"/>
                <a:gd name="T17" fmla="*/ 0 h 118"/>
                <a:gd name="T18" fmla="*/ 115 w 153"/>
                <a:gd name="T19" fmla="*/ 71 h 118"/>
                <a:gd name="T20" fmla="*/ 106 w 153"/>
                <a:gd name="T21" fmla="*/ 80 h 118"/>
                <a:gd name="T22" fmla="*/ 47 w 153"/>
                <a:gd name="T23" fmla="*/ 80 h 118"/>
                <a:gd name="T24" fmla="*/ 38 w 153"/>
                <a:gd name="T25" fmla="*/ 71 h 118"/>
                <a:gd name="T26" fmla="*/ 38 w 153"/>
                <a:gd name="T27" fmla="*/ 47 h 118"/>
                <a:gd name="T28" fmla="*/ 47 w 153"/>
                <a:gd name="T29" fmla="*/ 38 h 118"/>
                <a:gd name="T30" fmla="*/ 106 w 153"/>
                <a:gd name="T31" fmla="*/ 38 h 118"/>
                <a:gd name="T32" fmla="*/ 115 w 153"/>
                <a:gd name="T33" fmla="*/ 47 h 118"/>
                <a:gd name="T34" fmla="*/ 115 w 153"/>
                <a:gd name="T35" fmla="*/ 71 h 118"/>
                <a:gd name="T36" fmla="*/ 115 w 153"/>
                <a:gd name="T37" fmla="*/ 71 h 118"/>
                <a:gd name="T38" fmla="*/ 115 w 153"/>
                <a:gd name="T39" fmla="*/ 71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53" h="118">
                  <a:moveTo>
                    <a:pt x="106" y="0"/>
                  </a:moveTo>
                  <a:cubicBezTo>
                    <a:pt x="47" y="0"/>
                    <a:pt x="47" y="0"/>
                    <a:pt x="47" y="0"/>
                  </a:cubicBezTo>
                  <a:cubicBezTo>
                    <a:pt x="21" y="0"/>
                    <a:pt x="0" y="21"/>
                    <a:pt x="0" y="47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0" y="97"/>
                    <a:pt x="21" y="118"/>
                    <a:pt x="47" y="118"/>
                  </a:cubicBezTo>
                  <a:cubicBezTo>
                    <a:pt x="106" y="118"/>
                    <a:pt x="106" y="118"/>
                    <a:pt x="106" y="118"/>
                  </a:cubicBezTo>
                  <a:cubicBezTo>
                    <a:pt x="132" y="118"/>
                    <a:pt x="153" y="97"/>
                    <a:pt x="153" y="71"/>
                  </a:cubicBezTo>
                  <a:cubicBezTo>
                    <a:pt x="153" y="47"/>
                    <a:pt x="153" y="47"/>
                    <a:pt x="153" y="47"/>
                  </a:cubicBezTo>
                  <a:cubicBezTo>
                    <a:pt x="153" y="21"/>
                    <a:pt x="132" y="0"/>
                    <a:pt x="106" y="0"/>
                  </a:cubicBezTo>
                  <a:close/>
                  <a:moveTo>
                    <a:pt x="115" y="71"/>
                  </a:moveTo>
                  <a:cubicBezTo>
                    <a:pt x="115" y="76"/>
                    <a:pt x="111" y="80"/>
                    <a:pt x="106" y="80"/>
                  </a:cubicBezTo>
                  <a:cubicBezTo>
                    <a:pt x="47" y="80"/>
                    <a:pt x="47" y="80"/>
                    <a:pt x="47" y="80"/>
                  </a:cubicBezTo>
                  <a:cubicBezTo>
                    <a:pt x="42" y="80"/>
                    <a:pt x="38" y="76"/>
                    <a:pt x="38" y="71"/>
                  </a:cubicBezTo>
                  <a:cubicBezTo>
                    <a:pt x="38" y="47"/>
                    <a:pt x="38" y="47"/>
                    <a:pt x="38" y="47"/>
                  </a:cubicBezTo>
                  <a:cubicBezTo>
                    <a:pt x="38" y="42"/>
                    <a:pt x="42" y="38"/>
                    <a:pt x="47" y="38"/>
                  </a:cubicBezTo>
                  <a:cubicBezTo>
                    <a:pt x="106" y="38"/>
                    <a:pt x="106" y="38"/>
                    <a:pt x="106" y="38"/>
                  </a:cubicBezTo>
                  <a:cubicBezTo>
                    <a:pt x="111" y="38"/>
                    <a:pt x="115" y="42"/>
                    <a:pt x="115" y="47"/>
                  </a:cubicBezTo>
                  <a:lnTo>
                    <a:pt x="115" y="71"/>
                  </a:lnTo>
                  <a:close/>
                  <a:moveTo>
                    <a:pt x="115" y="71"/>
                  </a:moveTo>
                  <a:cubicBezTo>
                    <a:pt x="115" y="71"/>
                    <a:pt x="115" y="71"/>
                    <a:pt x="115" y="7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6" name="Freeform 92"/>
            <p:cNvSpPr>
              <a:spLocks noEditPoints="1"/>
            </p:cNvSpPr>
            <p:nvPr/>
          </p:nvSpPr>
          <p:spPr bwMode="auto">
            <a:xfrm>
              <a:off x="2813" y="3370"/>
              <a:ext cx="80" cy="62"/>
            </a:xfrm>
            <a:custGeom>
              <a:avLst/>
              <a:gdLst>
                <a:gd name="T0" fmla="*/ 106 w 154"/>
                <a:gd name="T1" fmla="*/ 0 h 118"/>
                <a:gd name="T2" fmla="*/ 48 w 154"/>
                <a:gd name="T3" fmla="*/ 0 h 118"/>
                <a:gd name="T4" fmla="*/ 0 w 154"/>
                <a:gd name="T5" fmla="*/ 47 h 118"/>
                <a:gd name="T6" fmla="*/ 0 w 154"/>
                <a:gd name="T7" fmla="*/ 71 h 118"/>
                <a:gd name="T8" fmla="*/ 48 w 154"/>
                <a:gd name="T9" fmla="*/ 118 h 118"/>
                <a:gd name="T10" fmla="*/ 106 w 154"/>
                <a:gd name="T11" fmla="*/ 118 h 118"/>
                <a:gd name="T12" fmla="*/ 154 w 154"/>
                <a:gd name="T13" fmla="*/ 71 h 118"/>
                <a:gd name="T14" fmla="*/ 154 w 154"/>
                <a:gd name="T15" fmla="*/ 47 h 118"/>
                <a:gd name="T16" fmla="*/ 106 w 154"/>
                <a:gd name="T17" fmla="*/ 0 h 118"/>
                <a:gd name="T18" fmla="*/ 115 w 154"/>
                <a:gd name="T19" fmla="*/ 71 h 118"/>
                <a:gd name="T20" fmla="*/ 106 w 154"/>
                <a:gd name="T21" fmla="*/ 80 h 118"/>
                <a:gd name="T22" fmla="*/ 48 w 154"/>
                <a:gd name="T23" fmla="*/ 80 h 118"/>
                <a:gd name="T24" fmla="*/ 39 w 154"/>
                <a:gd name="T25" fmla="*/ 71 h 118"/>
                <a:gd name="T26" fmla="*/ 39 w 154"/>
                <a:gd name="T27" fmla="*/ 47 h 118"/>
                <a:gd name="T28" fmla="*/ 48 w 154"/>
                <a:gd name="T29" fmla="*/ 38 h 118"/>
                <a:gd name="T30" fmla="*/ 106 w 154"/>
                <a:gd name="T31" fmla="*/ 38 h 118"/>
                <a:gd name="T32" fmla="*/ 115 w 154"/>
                <a:gd name="T33" fmla="*/ 47 h 118"/>
                <a:gd name="T34" fmla="*/ 115 w 154"/>
                <a:gd name="T35" fmla="*/ 71 h 118"/>
                <a:gd name="T36" fmla="*/ 115 w 154"/>
                <a:gd name="T37" fmla="*/ 71 h 118"/>
                <a:gd name="T38" fmla="*/ 115 w 154"/>
                <a:gd name="T39" fmla="*/ 71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54" h="118">
                  <a:moveTo>
                    <a:pt x="106" y="0"/>
                  </a:moveTo>
                  <a:cubicBezTo>
                    <a:pt x="48" y="0"/>
                    <a:pt x="48" y="0"/>
                    <a:pt x="48" y="0"/>
                  </a:cubicBezTo>
                  <a:cubicBezTo>
                    <a:pt x="22" y="0"/>
                    <a:pt x="0" y="21"/>
                    <a:pt x="0" y="47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0" y="97"/>
                    <a:pt x="22" y="118"/>
                    <a:pt x="48" y="118"/>
                  </a:cubicBezTo>
                  <a:cubicBezTo>
                    <a:pt x="106" y="118"/>
                    <a:pt x="106" y="118"/>
                    <a:pt x="106" y="118"/>
                  </a:cubicBezTo>
                  <a:cubicBezTo>
                    <a:pt x="132" y="118"/>
                    <a:pt x="154" y="97"/>
                    <a:pt x="154" y="71"/>
                  </a:cubicBezTo>
                  <a:cubicBezTo>
                    <a:pt x="154" y="47"/>
                    <a:pt x="154" y="47"/>
                    <a:pt x="154" y="47"/>
                  </a:cubicBezTo>
                  <a:cubicBezTo>
                    <a:pt x="154" y="21"/>
                    <a:pt x="132" y="0"/>
                    <a:pt x="106" y="0"/>
                  </a:cubicBezTo>
                  <a:close/>
                  <a:moveTo>
                    <a:pt x="115" y="71"/>
                  </a:moveTo>
                  <a:cubicBezTo>
                    <a:pt x="115" y="76"/>
                    <a:pt x="111" y="80"/>
                    <a:pt x="106" y="80"/>
                  </a:cubicBezTo>
                  <a:cubicBezTo>
                    <a:pt x="48" y="80"/>
                    <a:pt x="48" y="80"/>
                    <a:pt x="48" y="80"/>
                  </a:cubicBezTo>
                  <a:cubicBezTo>
                    <a:pt x="43" y="80"/>
                    <a:pt x="39" y="76"/>
                    <a:pt x="39" y="71"/>
                  </a:cubicBezTo>
                  <a:cubicBezTo>
                    <a:pt x="39" y="47"/>
                    <a:pt x="39" y="47"/>
                    <a:pt x="39" y="47"/>
                  </a:cubicBezTo>
                  <a:cubicBezTo>
                    <a:pt x="39" y="42"/>
                    <a:pt x="43" y="38"/>
                    <a:pt x="48" y="38"/>
                  </a:cubicBezTo>
                  <a:cubicBezTo>
                    <a:pt x="106" y="38"/>
                    <a:pt x="106" y="38"/>
                    <a:pt x="106" y="38"/>
                  </a:cubicBezTo>
                  <a:cubicBezTo>
                    <a:pt x="111" y="38"/>
                    <a:pt x="115" y="42"/>
                    <a:pt x="115" y="47"/>
                  </a:cubicBezTo>
                  <a:lnTo>
                    <a:pt x="115" y="71"/>
                  </a:lnTo>
                  <a:close/>
                  <a:moveTo>
                    <a:pt x="115" y="71"/>
                  </a:moveTo>
                  <a:cubicBezTo>
                    <a:pt x="115" y="71"/>
                    <a:pt x="115" y="71"/>
                    <a:pt x="115" y="7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7" name="Freeform 93"/>
            <p:cNvSpPr>
              <a:spLocks noEditPoints="1"/>
            </p:cNvSpPr>
            <p:nvPr/>
          </p:nvSpPr>
          <p:spPr bwMode="auto">
            <a:xfrm>
              <a:off x="2234" y="3561"/>
              <a:ext cx="84" cy="79"/>
            </a:xfrm>
            <a:custGeom>
              <a:avLst/>
              <a:gdLst>
                <a:gd name="T0" fmla="*/ 114 w 161"/>
                <a:gd name="T1" fmla="*/ 0 h 152"/>
                <a:gd name="T2" fmla="*/ 47 w 161"/>
                <a:gd name="T3" fmla="*/ 0 h 152"/>
                <a:gd name="T4" fmla="*/ 0 w 161"/>
                <a:gd name="T5" fmla="*/ 47 h 152"/>
                <a:gd name="T6" fmla="*/ 0 w 161"/>
                <a:gd name="T7" fmla="*/ 105 h 152"/>
                <a:gd name="T8" fmla="*/ 47 w 161"/>
                <a:gd name="T9" fmla="*/ 152 h 152"/>
                <a:gd name="T10" fmla="*/ 114 w 161"/>
                <a:gd name="T11" fmla="*/ 152 h 152"/>
                <a:gd name="T12" fmla="*/ 161 w 161"/>
                <a:gd name="T13" fmla="*/ 105 h 152"/>
                <a:gd name="T14" fmla="*/ 161 w 161"/>
                <a:gd name="T15" fmla="*/ 47 h 152"/>
                <a:gd name="T16" fmla="*/ 114 w 161"/>
                <a:gd name="T17" fmla="*/ 0 h 152"/>
                <a:gd name="T18" fmla="*/ 123 w 161"/>
                <a:gd name="T19" fmla="*/ 105 h 152"/>
                <a:gd name="T20" fmla="*/ 114 w 161"/>
                <a:gd name="T21" fmla="*/ 114 h 152"/>
                <a:gd name="T22" fmla="*/ 47 w 161"/>
                <a:gd name="T23" fmla="*/ 114 h 152"/>
                <a:gd name="T24" fmla="*/ 38 w 161"/>
                <a:gd name="T25" fmla="*/ 105 h 152"/>
                <a:gd name="T26" fmla="*/ 38 w 161"/>
                <a:gd name="T27" fmla="*/ 47 h 152"/>
                <a:gd name="T28" fmla="*/ 47 w 161"/>
                <a:gd name="T29" fmla="*/ 38 h 152"/>
                <a:gd name="T30" fmla="*/ 114 w 161"/>
                <a:gd name="T31" fmla="*/ 38 h 152"/>
                <a:gd name="T32" fmla="*/ 123 w 161"/>
                <a:gd name="T33" fmla="*/ 47 h 152"/>
                <a:gd name="T34" fmla="*/ 123 w 161"/>
                <a:gd name="T35" fmla="*/ 105 h 152"/>
                <a:gd name="T36" fmla="*/ 123 w 161"/>
                <a:gd name="T37" fmla="*/ 105 h 152"/>
                <a:gd name="T38" fmla="*/ 123 w 161"/>
                <a:gd name="T39" fmla="*/ 105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61" h="152">
                  <a:moveTo>
                    <a:pt x="114" y="0"/>
                  </a:moveTo>
                  <a:cubicBezTo>
                    <a:pt x="47" y="0"/>
                    <a:pt x="47" y="0"/>
                    <a:pt x="47" y="0"/>
                  </a:cubicBezTo>
                  <a:cubicBezTo>
                    <a:pt x="21" y="0"/>
                    <a:pt x="0" y="21"/>
                    <a:pt x="0" y="47"/>
                  </a:cubicBezTo>
                  <a:cubicBezTo>
                    <a:pt x="0" y="105"/>
                    <a:pt x="0" y="105"/>
                    <a:pt x="0" y="105"/>
                  </a:cubicBezTo>
                  <a:cubicBezTo>
                    <a:pt x="0" y="131"/>
                    <a:pt x="21" y="152"/>
                    <a:pt x="47" y="152"/>
                  </a:cubicBezTo>
                  <a:cubicBezTo>
                    <a:pt x="114" y="152"/>
                    <a:pt x="114" y="152"/>
                    <a:pt x="114" y="152"/>
                  </a:cubicBezTo>
                  <a:cubicBezTo>
                    <a:pt x="140" y="152"/>
                    <a:pt x="161" y="131"/>
                    <a:pt x="161" y="105"/>
                  </a:cubicBezTo>
                  <a:cubicBezTo>
                    <a:pt x="161" y="47"/>
                    <a:pt x="161" y="47"/>
                    <a:pt x="161" y="47"/>
                  </a:cubicBezTo>
                  <a:cubicBezTo>
                    <a:pt x="161" y="21"/>
                    <a:pt x="140" y="0"/>
                    <a:pt x="114" y="0"/>
                  </a:cubicBezTo>
                  <a:close/>
                  <a:moveTo>
                    <a:pt x="123" y="105"/>
                  </a:moveTo>
                  <a:cubicBezTo>
                    <a:pt x="123" y="110"/>
                    <a:pt x="119" y="114"/>
                    <a:pt x="114" y="114"/>
                  </a:cubicBezTo>
                  <a:cubicBezTo>
                    <a:pt x="47" y="114"/>
                    <a:pt x="47" y="114"/>
                    <a:pt x="47" y="114"/>
                  </a:cubicBezTo>
                  <a:cubicBezTo>
                    <a:pt x="42" y="114"/>
                    <a:pt x="38" y="110"/>
                    <a:pt x="38" y="105"/>
                  </a:cubicBezTo>
                  <a:cubicBezTo>
                    <a:pt x="38" y="47"/>
                    <a:pt x="38" y="47"/>
                    <a:pt x="38" y="47"/>
                  </a:cubicBezTo>
                  <a:cubicBezTo>
                    <a:pt x="38" y="42"/>
                    <a:pt x="42" y="38"/>
                    <a:pt x="47" y="38"/>
                  </a:cubicBezTo>
                  <a:cubicBezTo>
                    <a:pt x="114" y="38"/>
                    <a:pt x="114" y="38"/>
                    <a:pt x="114" y="38"/>
                  </a:cubicBezTo>
                  <a:cubicBezTo>
                    <a:pt x="119" y="38"/>
                    <a:pt x="123" y="42"/>
                    <a:pt x="123" y="47"/>
                  </a:cubicBezTo>
                  <a:cubicBezTo>
                    <a:pt x="123" y="105"/>
                    <a:pt x="123" y="105"/>
                    <a:pt x="123" y="105"/>
                  </a:cubicBezTo>
                  <a:close/>
                  <a:moveTo>
                    <a:pt x="123" y="105"/>
                  </a:moveTo>
                  <a:cubicBezTo>
                    <a:pt x="123" y="105"/>
                    <a:pt x="123" y="105"/>
                    <a:pt x="123" y="10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8" name="Freeform 94"/>
            <p:cNvSpPr>
              <a:spLocks noEditPoints="1"/>
            </p:cNvSpPr>
            <p:nvPr/>
          </p:nvSpPr>
          <p:spPr bwMode="auto">
            <a:xfrm>
              <a:off x="2330" y="3561"/>
              <a:ext cx="84" cy="79"/>
            </a:xfrm>
            <a:custGeom>
              <a:avLst/>
              <a:gdLst>
                <a:gd name="T0" fmla="*/ 114 w 161"/>
                <a:gd name="T1" fmla="*/ 0 h 152"/>
                <a:gd name="T2" fmla="*/ 47 w 161"/>
                <a:gd name="T3" fmla="*/ 0 h 152"/>
                <a:gd name="T4" fmla="*/ 0 w 161"/>
                <a:gd name="T5" fmla="*/ 47 h 152"/>
                <a:gd name="T6" fmla="*/ 0 w 161"/>
                <a:gd name="T7" fmla="*/ 105 h 152"/>
                <a:gd name="T8" fmla="*/ 47 w 161"/>
                <a:gd name="T9" fmla="*/ 152 h 152"/>
                <a:gd name="T10" fmla="*/ 114 w 161"/>
                <a:gd name="T11" fmla="*/ 152 h 152"/>
                <a:gd name="T12" fmla="*/ 161 w 161"/>
                <a:gd name="T13" fmla="*/ 105 h 152"/>
                <a:gd name="T14" fmla="*/ 161 w 161"/>
                <a:gd name="T15" fmla="*/ 47 h 152"/>
                <a:gd name="T16" fmla="*/ 114 w 161"/>
                <a:gd name="T17" fmla="*/ 0 h 152"/>
                <a:gd name="T18" fmla="*/ 123 w 161"/>
                <a:gd name="T19" fmla="*/ 105 h 152"/>
                <a:gd name="T20" fmla="*/ 114 w 161"/>
                <a:gd name="T21" fmla="*/ 114 h 152"/>
                <a:gd name="T22" fmla="*/ 47 w 161"/>
                <a:gd name="T23" fmla="*/ 114 h 152"/>
                <a:gd name="T24" fmla="*/ 38 w 161"/>
                <a:gd name="T25" fmla="*/ 105 h 152"/>
                <a:gd name="T26" fmla="*/ 38 w 161"/>
                <a:gd name="T27" fmla="*/ 47 h 152"/>
                <a:gd name="T28" fmla="*/ 47 w 161"/>
                <a:gd name="T29" fmla="*/ 38 h 152"/>
                <a:gd name="T30" fmla="*/ 114 w 161"/>
                <a:gd name="T31" fmla="*/ 38 h 152"/>
                <a:gd name="T32" fmla="*/ 123 w 161"/>
                <a:gd name="T33" fmla="*/ 47 h 152"/>
                <a:gd name="T34" fmla="*/ 123 w 161"/>
                <a:gd name="T35" fmla="*/ 105 h 152"/>
                <a:gd name="T36" fmla="*/ 123 w 161"/>
                <a:gd name="T37" fmla="*/ 105 h 152"/>
                <a:gd name="T38" fmla="*/ 123 w 161"/>
                <a:gd name="T39" fmla="*/ 105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61" h="152">
                  <a:moveTo>
                    <a:pt x="114" y="0"/>
                  </a:moveTo>
                  <a:cubicBezTo>
                    <a:pt x="47" y="0"/>
                    <a:pt x="47" y="0"/>
                    <a:pt x="47" y="0"/>
                  </a:cubicBezTo>
                  <a:cubicBezTo>
                    <a:pt x="21" y="0"/>
                    <a:pt x="0" y="21"/>
                    <a:pt x="0" y="47"/>
                  </a:cubicBezTo>
                  <a:cubicBezTo>
                    <a:pt x="0" y="105"/>
                    <a:pt x="0" y="105"/>
                    <a:pt x="0" y="105"/>
                  </a:cubicBezTo>
                  <a:cubicBezTo>
                    <a:pt x="0" y="131"/>
                    <a:pt x="21" y="152"/>
                    <a:pt x="47" y="152"/>
                  </a:cubicBezTo>
                  <a:cubicBezTo>
                    <a:pt x="114" y="152"/>
                    <a:pt x="114" y="152"/>
                    <a:pt x="114" y="152"/>
                  </a:cubicBezTo>
                  <a:cubicBezTo>
                    <a:pt x="140" y="152"/>
                    <a:pt x="161" y="131"/>
                    <a:pt x="161" y="105"/>
                  </a:cubicBezTo>
                  <a:cubicBezTo>
                    <a:pt x="161" y="47"/>
                    <a:pt x="161" y="47"/>
                    <a:pt x="161" y="47"/>
                  </a:cubicBezTo>
                  <a:cubicBezTo>
                    <a:pt x="161" y="21"/>
                    <a:pt x="140" y="0"/>
                    <a:pt x="114" y="0"/>
                  </a:cubicBezTo>
                  <a:close/>
                  <a:moveTo>
                    <a:pt x="123" y="105"/>
                  </a:moveTo>
                  <a:cubicBezTo>
                    <a:pt x="123" y="110"/>
                    <a:pt x="119" y="114"/>
                    <a:pt x="114" y="114"/>
                  </a:cubicBezTo>
                  <a:cubicBezTo>
                    <a:pt x="47" y="114"/>
                    <a:pt x="47" y="114"/>
                    <a:pt x="47" y="114"/>
                  </a:cubicBezTo>
                  <a:cubicBezTo>
                    <a:pt x="42" y="114"/>
                    <a:pt x="38" y="110"/>
                    <a:pt x="38" y="105"/>
                  </a:cubicBezTo>
                  <a:cubicBezTo>
                    <a:pt x="38" y="47"/>
                    <a:pt x="38" y="47"/>
                    <a:pt x="38" y="47"/>
                  </a:cubicBezTo>
                  <a:cubicBezTo>
                    <a:pt x="38" y="42"/>
                    <a:pt x="42" y="38"/>
                    <a:pt x="47" y="38"/>
                  </a:cubicBezTo>
                  <a:cubicBezTo>
                    <a:pt x="114" y="38"/>
                    <a:pt x="114" y="38"/>
                    <a:pt x="114" y="38"/>
                  </a:cubicBezTo>
                  <a:cubicBezTo>
                    <a:pt x="119" y="38"/>
                    <a:pt x="123" y="42"/>
                    <a:pt x="123" y="47"/>
                  </a:cubicBezTo>
                  <a:lnTo>
                    <a:pt x="123" y="105"/>
                  </a:lnTo>
                  <a:close/>
                  <a:moveTo>
                    <a:pt x="123" y="105"/>
                  </a:moveTo>
                  <a:cubicBezTo>
                    <a:pt x="123" y="105"/>
                    <a:pt x="123" y="105"/>
                    <a:pt x="123" y="10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9" name="Freeform 95"/>
            <p:cNvSpPr>
              <a:spLocks noEditPoints="1"/>
            </p:cNvSpPr>
            <p:nvPr/>
          </p:nvSpPr>
          <p:spPr bwMode="auto">
            <a:xfrm>
              <a:off x="2426" y="3561"/>
              <a:ext cx="84" cy="79"/>
            </a:xfrm>
            <a:custGeom>
              <a:avLst/>
              <a:gdLst>
                <a:gd name="T0" fmla="*/ 114 w 161"/>
                <a:gd name="T1" fmla="*/ 0 h 152"/>
                <a:gd name="T2" fmla="*/ 47 w 161"/>
                <a:gd name="T3" fmla="*/ 0 h 152"/>
                <a:gd name="T4" fmla="*/ 0 w 161"/>
                <a:gd name="T5" fmla="*/ 47 h 152"/>
                <a:gd name="T6" fmla="*/ 0 w 161"/>
                <a:gd name="T7" fmla="*/ 105 h 152"/>
                <a:gd name="T8" fmla="*/ 47 w 161"/>
                <a:gd name="T9" fmla="*/ 152 h 152"/>
                <a:gd name="T10" fmla="*/ 114 w 161"/>
                <a:gd name="T11" fmla="*/ 152 h 152"/>
                <a:gd name="T12" fmla="*/ 161 w 161"/>
                <a:gd name="T13" fmla="*/ 105 h 152"/>
                <a:gd name="T14" fmla="*/ 161 w 161"/>
                <a:gd name="T15" fmla="*/ 47 h 152"/>
                <a:gd name="T16" fmla="*/ 114 w 161"/>
                <a:gd name="T17" fmla="*/ 0 h 152"/>
                <a:gd name="T18" fmla="*/ 123 w 161"/>
                <a:gd name="T19" fmla="*/ 105 h 152"/>
                <a:gd name="T20" fmla="*/ 114 w 161"/>
                <a:gd name="T21" fmla="*/ 114 h 152"/>
                <a:gd name="T22" fmla="*/ 47 w 161"/>
                <a:gd name="T23" fmla="*/ 114 h 152"/>
                <a:gd name="T24" fmla="*/ 38 w 161"/>
                <a:gd name="T25" fmla="*/ 105 h 152"/>
                <a:gd name="T26" fmla="*/ 38 w 161"/>
                <a:gd name="T27" fmla="*/ 47 h 152"/>
                <a:gd name="T28" fmla="*/ 47 w 161"/>
                <a:gd name="T29" fmla="*/ 38 h 152"/>
                <a:gd name="T30" fmla="*/ 114 w 161"/>
                <a:gd name="T31" fmla="*/ 38 h 152"/>
                <a:gd name="T32" fmla="*/ 123 w 161"/>
                <a:gd name="T33" fmla="*/ 47 h 152"/>
                <a:gd name="T34" fmla="*/ 123 w 161"/>
                <a:gd name="T35" fmla="*/ 105 h 152"/>
                <a:gd name="T36" fmla="*/ 123 w 161"/>
                <a:gd name="T37" fmla="*/ 105 h 152"/>
                <a:gd name="T38" fmla="*/ 123 w 161"/>
                <a:gd name="T39" fmla="*/ 105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61" h="152">
                  <a:moveTo>
                    <a:pt x="114" y="0"/>
                  </a:moveTo>
                  <a:cubicBezTo>
                    <a:pt x="47" y="0"/>
                    <a:pt x="47" y="0"/>
                    <a:pt x="47" y="0"/>
                  </a:cubicBezTo>
                  <a:cubicBezTo>
                    <a:pt x="21" y="0"/>
                    <a:pt x="0" y="21"/>
                    <a:pt x="0" y="47"/>
                  </a:cubicBezTo>
                  <a:cubicBezTo>
                    <a:pt x="0" y="105"/>
                    <a:pt x="0" y="105"/>
                    <a:pt x="0" y="105"/>
                  </a:cubicBezTo>
                  <a:cubicBezTo>
                    <a:pt x="0" y="131"/>
                    <a:pt x="21" y="152"/>
                    <a:pt x="47" y="152"/>
                  </a:cubicBezTo>
                  <a:cubicBezTo>
                    <a:pt x="114" y="152"/>
                    <a:pt x="114" y="152"/>
                    <a:pt x="114" y="152"/>
                  </a:cubicBezTo>
                  <a:cubicBezTo>
                    <a:pt x="140" y="152"/>
                    <a:pt x="161" y="131"/>
                    <a:pt x="161" y="105"/>
                  </a:cubicBezTo>
                  <a:cubicBezTo>
                    <a:pt x="161" y="47"/>
                    <a:pt x="161" y="47"/>
                    <a:pt x="161" y="47"/>
                  </a:cubicBezTo>
                  <a:cubicBezTo>
                    <a:pt x="161" y="21"/>
                    <a:pt x="140" y="0"/>
                    <a:pt x="114" y="0"/>
                  </a:cubicBezTo>
                  <a:close/>
                  <a:moveTo>
                    <a:pt x="123" y="105"/>
                  </a:moveTo>
                  <a:cubicBezTo>
                    <a:pt x="123" y="110"/>
                    <a:pt x="119" y="114"/>
                    <a:pt x="114" y="114"/>
                  </a:cubicBezTo>
                  <a:cubicBezTo>
                    <a:pt x="47" y="114"/>
                    <a:pt x="47" y="114"/>
                    <a:pt x="47" y="114"/>
                  </a:cubicBezTo>
                  <a:cubicBezTo>
                    <a:pt x="42" y="114"/>
                    <a:pt x="38" y="110"/>
                    <a:pt x="38" y="105"/>
                  </a:cubicBezTo>
                  <a:cubicBezTo>
                    <a:pt x="38" y="47"/>
                    <a:pt x="38" y="47"/>
                    <a:pt x="38" y="47"/>
                  </a:cubicBezTo>
                  <a:cubicBezTo>
                    <a:pt x="38" y="42"/>
                    <a:pt x="42" y="38"/>
                    <a:pt x="47" y="38"/>
                  </a:cubicBezTo>
                  <a:cubicBezTo>
                    <a:pt x="114" y="38"/>
                    <a:pt x="114" y="38"/>
                    <a:pt x="114" y="38"/>
                  </a:cubicBezTo>
                  <a:cubicBezTo>
                    <a:pt x="119" y="38"/>
                    <a:pt x="123" y="42"/>
                    <a:pt x="123" y="47"/>
                  </a:cubicBezTo>
                  <a:lnTo>
                    <a:pt x="123" y="105"/>
                  </a:lnTo>
                  <a:close/>
                  <a:moveTo>
                    <a:pt x="123" y="105"/>
                  </a:moveTo>
                  <a:cubicBezTo>
                    <a:pt x="123" y="105"/>
                    <a:pt x="123" y="105"/>
                    <a:pt x="123" y="10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0" name="Freeform 96"/>
            <p:cNvSpPr>
              <a:spLocks noEditPoints="1"/>
            </p:cNvSpPr>
            <p:nvPr/>
          </p:nvSpPr>
          <p:spPr bwMode="auto">
            <a:xfrm>
              <a:off x="2522" y="3561"/>
              <a:ext cx="83" cy="79"/>
            </a:xfrm>
            <a:custGeom>
              <a:avLst/>
              <a:gdLst>
                <a:gd name="T0" fmla="*/ 114 w 161"/>
                <a:gd name="T1" fmla="*/ 0 h 152"/>
                <a:gd name="T2" fmla="*/ 47 w 161"/>
                <a:gd name="T3" fmla="*/ 0 h 152"/>
                <a:gd name="T4" fmla="*/ 0 w 161"/>
                <a:gd name="T5" fmla="*/ 47 h 152"/>
                <a:gd name="T6" fmla="*/ 0 w 161"/>
                <a:gd name="T7" fmla="*/ 105 h 152"/>
                <a:gd name="T8" fmla="*/ 47 w 161"/>
                <a:gd name="T9" fmla="*/ 152 h 152"/>
                <a:gd name="T10" fmla="*/ 114 w 161"/>
                <a:gd name="T11" fmla="*/ 152 h 152"/>
                <a:gd name="T12" fmla="*/ 161 w 161"/>
                <a:gd name="T13" fmla="*/ 105 h 152"/>
                <a:gd name="T14" fmla="*/ 161 w 161"/>
                <a:gd name="T15" fmla="*/ 47 h 152"/>
                <a:gd name="T16" fmla="*/ 114 w 161"/>
                <a:gd name="T17" fmla="*/ 0 h 152"/>
                <a:gd name="T18" fmla="*/ 123 w 161"/>
                <a:gd name="T19" fmla="*/ 105 h 152"/>
                <a:gd name="T20" fmla="*/ 114 w 161"/>
                <a:gd name="T21" fmla="*/ 114 h 152"/>
                <a:gd name="T22" fmla="*/ 47 w 161"/>
                <a:gd name="T23" fmla="*/ 114 h 152"/>
                <a:gd name="T24" fmla="*/ 38 w 161"/>
                <a:gd name="T25" fmla="*/ 105 h 152"/>
                <a:gd name="T26" fmla="*/ 38 w 161"/>
                <a:gd name="T27" fmla="*/ 47 h 152"/>
                <a:gd name="T28" fmla="*/ 47 w 161"/>
                <a:gd name="T29" fmla="*/ 38 h 152"/>
                <a:gd name="T30" fmla="*/ 114 w 161"/>
                <a:gd name="T31" fmla="*/ 38 h 152"/>
                <a:gd name="T32" fmla="*/ 123 w 161"/>
                <a:gd name="T33" fmla="*/ 47 h 152"/>
                <a:gd name="T34" fmla="*/ 123 w 161"/>
                <a:gd name="T35" fmla="*/ 105 h 152"/>
                <a:gd name="T36" fmla="*/ 123 w 161"/>
                <a:gd name="T37" fmla="*/ 105 h 152"/>
                <a:gd name="T38" fmla="*/ 123 w 161"/>
                <a:gd name="T39" fmla="*/ 105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61" h="152">
                  <a:moveTo>
                    <a:pt x="114" y="0"/>
                  </a:moveTo>
                  <a:cubicBezTo>
                    <a:pt x="47" y="0"/>
                    <a:pt x="47" y="0"/>
                    <a:pt x="47" y="0"/>
                  </a:cubicBezTo>
                  <a:cubicBezTo>
                    <a:pt x="21" y="0"/>
                    <a:pt x="0" y="21"/>
                    <a:pt x="0" y="47"/>
                  </a:cubicBezTo>
                  <a:cubicBezTo>
                    <a:pt x="0" y="105"/>
                    <a:pt x="0" y="105"/>
                    <a:pt x="0" y="105"/>
                  </a:cubicBezTo>
                  <a:cubicBezTo>
                    <a:pt x="0" y="131"/>
                    <a:pt x="21" y="152"/>
                    <a:pt x="47" y="152"/>
                  </a:cubicBezTo>
                  <a:cubicBezTo>
                    <a:pt x="114" y="152"/>
                    <a:pt x="114" y="152"/>
                    <a:pt x="114" y="152"/>
                  </a:cubicBezTo>
                  <a:cubicBezTo>
                    <a:pt x="140" y="152"/>
                    <a:pt x="161" y="131"/>
                    <a:pt x="161" y="105"/>
                  </a:cubicBezTo>
                  <a:cubicBezTo>
                    <a:pt x="161" y="47"/>
                    <a:pt x="161" y="47"/>
                    <a:pt x="161" y="47"/>
                  </a:cubicBezTo>
                  <a:cubicBezTo>
                    <a:pt x="161" y="21"/>
                    <a:pt x="140" y="0"/>
                    <a:pt x="114" y="0"/>
                  </a:cubicBezTo>
                  <a:close/>
                  <a:moveTo>
                    <a:pt x="123" y="105"/>
                  </a:moveTo>
                  <a:cubicBezTo>
                    <a:pt x="123" y="110"/>
                    <a:pt x="119" y="114"/>
                    <a:pt x="114" y="114"/>
                  </a:cubicBezTo>
                  <a:cubicBezTo>
                    <a:pt x="47" y="114"/>
                    <a:pt x="47" y="114"/>
                    <a:pt x="47" y="114"/>
                  </a:cubicBezTo>
                  <a:cubicBezTo>
                    <a:pt x="42" y="114"/>
                    <a:pt x="38" y="110"/>
                    <a:pt x="38" y="105"/>
                  </a:cubicBezTo>
                  <a:cubicBezTo>
                    <a:pt x="38" y="47"/>
                    <a:pt x="38" y="47"/>
                    <a:pt x="38" y="47"/>
                  </a:cubicBezTo>
                  <a:cubicBezTo>
                    <a:pt x="38" y="42"/>
                    <a:pt x="42" y="38"/>
                    <a:pt x="47" y="38"/>
                  </a:cubicBezTo>
                  <a:cubicBezTo>
                    <a:pt x="114" y="38"/>
                    <a:pt x="114" y="38"/>
                    <a:pt x="114" y="38"/>
                  </a:cubicBezTo>
                  <a:cubicBezTo>
                    <a:pt x="119" y="38"/>
                    <a:pt x="123" y="42"/>
                    <a:pt x="123" y="47"/>
                  </a:cubicBezTo>
                  <a:lnTo>
                    <a:pt x="123" y="105"/>
                  </a:lnTo>
                  <a:close/>
                  <a:moveTo>
                    <a:pt x="123" y="105"/>
                  </a:moveTo>
                  <a:cubicBezTo>
                    <a:pt x="123" y="105"/>
                    <a:pt x="123" y="105"/>
                    <a:pt x="123" y="10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1" name="Freeform 97"/>
            <p:cNvSpPr>
              <a:spLocks noEditPoints="1"/>
            </p:cNvSpPr>
            <p:nvPr/>
          </p:nvSpPr>
          <p:spPr bwMode="auto">
            <a:xfrm>
              <a:off x="2234" y="3664"/>
              <a:ext cx="84" cy="80"/>
            </a:xfrm>
            <a:custGeom>
              <a:avLst/>
              <a:gdLst>
                <a:gd name="T0" fmla="*/ 114 w 161"/>
                <a:gd name="T1" fmla="*/ 0 h 153"/>
                <a:gd name="T2" fmla="*/ 47 w 161"/>
                <a:gd name="T3" fmla="*/ 0 h 153"/>
                <a:gd name="T4" fmla="*/ 0 w 161"/>
                <a:gd name="T5" fmla="*/ 48 h 153"/>
                <a:gd name="T6" fmla="*/ 0 w 161"/>
                <a:gd name="T7" fmla="*/ 106 h 153"/>
                <a:gd name="T8" fmla="*/ 47 w 161"/>
                <a:gd name="T9" fmla="*/ 153 h 153"/>
                <a:gd name="T10" fmla="*/ 114 w 161"/>
                <a:gd name="T11" fmla="*/ 153 h 153"/>
                <a:gd name="T12" fmla="*/ 161 w 161"/>
                <a:gd name="T13" fmla="*/ 106 h 153"/>
                <a:gd name="T14" fmla="*/ 161 w 161"/>
                <a:gd name="T15" fmla="*/ 48 h 153"/>
                <a:gd name="T16" fmla="*/ 114 w 161"/>
                <a:gd name="T17" fmla="*/ 0 h 153"/>
                <a:gd name="T18" fmla="*/ 123 w 161"/>
                <a:gd name="T19" fmla="*/ 106 h 153"/>
                <a:gd name="T20" fmla="*/ 114 w 161"/>
                <a:gd name="T21" fmla="*/ 114 h 153"/>
                <a:gd name="T22" fmla="*/ 47 w 161"/>
                <a:gd name="T23" fmla="*/ 114 h 153"/>
                <a:gd name="T24" fmla="*/ 38 w 161"/>
                <a:gd name="T25" fmla="*/ 106 h 153"/>
                <a:gd name="T26" fmla="*/ 38 w 161"/>
                <a:gd name="T27" fmla="*/ 48 h 153"/>
                <a:gd name="T28" fmla="*/ 47 w 161"/>
                <a:gd name="T29" fmla="*/ 39 h 153"/>
                <a:gd name="T30" fmla="*/ 114 w 161"/>
                <a:gd name="T31" fmla="*/ 39 h 153"/>
                <a:gd name="T32" fmla="*/ 123 w 161"/>
                <a:gd name="T33" fmla="*/ 48 h 153"/>
                <a:gd name="T34" fmla="*/ 123 w 161"/>
                <a:gd name="T35" fmla="*/ 106 h 153"/>
                <a:gd name="T36" fmla="*/ 123 w 161"/>
                <a:gd name="T37" fmla="*/ 106 h 153"/>
                <a:gd name="T38" fmla="*/ 123 w 161"/>
                <a:gd name="T39" fmla="*/ 106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61" h="153">
                  <a:moveTo>
                    <a:pt x="114" y="0"/>
                  </a:moveTo>
                  <a:cubicBezTo>
                    <a:pt x="47" y="0"/>
                    <a:pt x="47" y="0"/>
                    <a:pt x="47" y="0"/>
                  </a:cubicBezTo>
                  <a:cubicBezTo>
                    <a:pt x="21" y="0"/>
                    <a:pt x="0" y="22"/>
                    <a:pt x="0" y="48"/>
                  </a:cubicBezTo>
                  <a:cubicBezTo>
                    <a:pt x="0" y="106"/>
                    <a:pt x="0" y="106"/>
                    <a:pt x="0" y="106"/>
                  </a:cubicBezTo>
                  <a:cubicBezTo>
                    <a:pt x="0" y="132"/>
                    <a:pt x="21" y="153"/>
                    <a:pt x="47" y="153"/>
                  </a:cubicBezTo>
                  <a:cubicBezTo>
                    <a:pt x="114" y="153"/>
                    <a:pt x="114" y="153"/>
                    <a:pt x="114" y="153"/>
                  </a:cubicBezTo>
                  <a:cubicBezTo>
                    <a:pt x="140" y="153"/>
                    <a:pt x="161" y="132"/>
                    <a:pt x="161" y="106"/>
                  </a:cubicBezTo>
                  <a:cubicBezTo>
                    <a:pt x="161" y="48"/>
                    <a:pt x="161" y="48"/>
                    <a:pt x="161" y="48"/>
                  </a:cubicBezTo>
                  <a:cubicBezTo>
                    <a:pt x="161" y="22"/>
                    <a:pt x="140" y="0"/>
                    <a:pt x="114" y="0"/>
                  </a:cubicBezTo>
                  <a:close/>
                  <a:moveTo>
                    <a:pt x="123" y="106"/>
                  </a:moveTo>
                  <a:cubicBezTo>
                    <a:pt x="123" y="110"/>
                    <a:pt x="119" y="114"/>
                    <a:pt x="114" y="114"/>
                  </a:cubicBezTo>
                  <a:cubicBezTo>
                    <a:pt x="47" y="114"/>
                    <a:pt x="47" y="114"/>
                    <a:pt x="47" y="114"/>
                  </a:cubicBezTo>
                  <a:cubicBezTo>
                    <a:pt x="42" y="114"/>
                    <a:pt x="38" y="110"/>
                    <a:pt x="38" y="106"/>
                  </a:cubicBezTo>
                  <a:cubicBezTo>
                    <a:pt x="38" y="48"/>
                    <a:pt x="38" y="48"/>
                    <a:pt x="38" y="48"/>
                  </a:cubicBezTo>
                  <a:cubicBezTo>
                    <a:pt x="38" y="43"/>
                    <a:pt x="42" y="39"/>
                    <a:pt x="47" y="39"/>
                  </a:cubicBezTo>
                  <a:cubicBezTo>
                    <a:pt x="114" y="39"/>
                    <a:pt x="114" y="39"/>
                    <a:pt x="114" y="39"/>
                  </a:cubicBezTo>
                  <a:cubicBezTo>
                    <a:pt x="119" y="39"/>
                    <a:pt x="123" y="43"/>
                    <a:pt x="123" y="48"/>
                  </a:cubicBezTo>
                  <a:cubicBezTo>
                    <a:pt x="123" y="106"/>
                    <a:pt x="123" y="106"/>
                    <a:pt x="123" y="106"/>
                  </a:cubicBezTo>
                  <a:close/>
                  <a:moveTo>
                    <a:pt x="123" y="106"/>
                  </a:moveTo>
                  <a:cubicBezTo>
                    <a:pt x="123" y="106"/>
                    <a:pt x="123" y="106"/>
                    <a:pt x="123" y="10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2" name="Freeform 98"/>
            <p:cNvSpPr>
              <a:spLocks noEditPoints="1"/>
            </p:cNvSpPr>
            <p:nvPr/>
          </p:nvSpPr>
          <p:spPr bwMode="auto">
            <a:xfrm>
              <a:off x="2330" y="3664"/>
              <a:ext cx="84" cy="80"/>
            </a:xfrm>
            <a:custGeom>
              <a:avLst/>
              <a:gdLst>
                <a:gd name="T0" fmla="*/ 114 w 161"/>
                <a:gd name="T1" fmla="*/ 0 h 153"/>
                <a:gd name="T2" fmla="*/ 47 w 161"/>
                <a:gd name="T3" fmla="*/ 0 h 153"/>
                <a:gd name="T4" fmla="*/ 0 w 161"/>
                <a:gd name="T5" fmla="*/ 48 h 153"/>
                <a:gd name="T6" fmla="*/ 0 w 161"/>
                <a:gd name="T7" fmla="*/ 106 h 153"/>
                <a:gd name="T8" fmla="*/ 47 w 161"/>
                <a:gd name="T9" fmla="*/ 153 h 153"/>
                <a:gd name="T10" fmla="*/ 114 w 161"/>
                <a:gd name="T11" fmla="*/ 153 h 153"/>
                <a:gd name="T12" fmla="*/ 161 w 161"/>
                <a:gd name="T13" fmla="*/ 106 h 153"/>
                <a:gd name="T14" fmla="*/ 161 w 161"/>
                <a:gd name="T15" fmla="*/ 48 h 153"/>
                <a:gd name="T16" fmla="*/ 114 w 161"/>
                <a:gd name="T17" fmla="*/ 0 h 153"/>
                <a:gd name="T18" fmla="*/ 123 w 161"/>
                <a:gd name="T19" fmla="*/ 106 h 153"/>
                <a:gd name="T20" fmla="*/ 114 w 161"/>
                <a:gd name="T21" fmla="*/ 114 h 153"/>
                <a:gd name="T22" fmla="*/ 47 w 161"/>
                <a:gd name="T23" fmla="*/ 114 h 153"/>
                <a:gd name="T24" fmla="*/ 38 w 161"/>
                <a:gd name="T25" fmla="*/ 106 h 153"/>
                <a:gd name="T26" fmla="*/ 38 w 161"/>
                <a:gd name="T27" fmla="*/ 48 h 153"/>
                <a:gd name="T28" fmla="*/ 47 w 161"/>
                <a:gd name="T29" fmla="*/ 39 h 153"/>
                <a:gd name="T30" fmla="*/ 114 w 161"/>
                <a:gd name="T31" fmla="*/ 39 h 153"/>
                <a:gd name="T32" fmla="*/ 123 w 161"/>
                <a:gd name="T33" fmla="*/ 48 h 153"/>
                <a:gd name="T34" fmla="*/ 123 w 161"/>
                <a:gd name="T35" fmla="*/ 106 h 153"/>
                <a:gd name="T36" fmla="*/ 123 w 161"/>
                <a:gd name="T37" fmla="*/ 106 h 153"/>
                <a:gd name="T38" fmla="*/ 123 w 161"/>
                <a:gd name="T39" fmla="*/ 106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61" h="153">
                  <a:moveTo>
                    <a:pt x="114" y="0"/>
                  </a:moveTo>
                  <a:cubicBezTo>
                    <a:pt x="47" y="0"/>
                    <a:pt x="47" y="0"/>
                    <a:pt x="47" y="0"/>
                  </a:cubicBezTo>
                  <a:cubicBezTo>
                    <a:pt x="21" y="0"/>
                    <a:pt x="0" y="22"/>
                    <a:pt x="0" y="48"/>
                  </a:cubicBezTo>
                  <a:cubicBezTo>
                    <a:pt x="0" y="106"/>
                    <a:pt x="0" y="106"/>
                    <a:pt x="0" y="106"/>
                  </a:cubicBezTo>
                  <a:cubicBezTo>
                    <a:pt x="0" y="132"/>
                    <a:pt x="21" y="153"/>
                    <a:pt x="47" y="153"/>
                  </a:cubicBezTo>
                  <a:cubicBezTo>
                    <a:pt x="114" y="153"/>
                    <a:pt x="114" y="153"/>
                    <a:pt x="114" y="153"/>
                  </a:cubicBezTo>
                  <a:cubicBezTo>
                    <a:pt x="140" y="153"/>
                    <a:pt x="161" y="132"/>
                    <a:pt x="161" y="106"/>
                  </a:cubicBezTo>
                  <a:cubicBezTo>
                    <a:pt x="161" y="48"/>
                    <a:pt x="161" y="48"/>
                    <a:pt x="161" y="48"/>
                  </a:cubicBezTo>
                  <a:cubicBezTo>
                    <a:pt x="161" y="22"/>
                    <a:pt x="140" y="0"/>
                    <a:pt x="114" y="0"/>
                  </a:cubicBezTo>
                  <a:close/>
                  <a:moveTo>
                    <a:pt x="123" y="106"/>
                  </a:moveTo>
                  <a:cubicBezTo>
                    <a:pt x="123" y="110"/>
                    <a:pt x="119" y="114"/>
                    <a:pt x="114" y="114"/>
                  </a:cubicBezTo>
                  <a:cubicBezTo>
                    <a:pt x="47" y="114"/>
                    <a:pt x="47" y="114"/>
                    <a:pt x="47" y="114"/>
                  </a:cubicBezTo>
                  <a:cubicBezTo>
                    <a:pt x="42" y="114"/>
                    <a:pt x="38" y="110"/>
                    <a:pt x="38" y="106"/>
                  </a:cubicBezTo>
                  <a:cubicBezTo>
                    <a:pt x="38" y="48"/>
                    <a:pt x="38" y="48"/>
                    <a:pt x="38" y="48"/>
                  </a:cubicBezTo>
                  <a:cubicBezTo>
                    <a:pt x="38" y="43"/>
                    <a:pt x="42" y="39"/>
                    <a:pt x="47" y="39"/>
                  </a:cubicBezTo>
                  <a:cubicBezTo>
                    <a:pt x="114" y="39"/>
                    <a:pt x="114" y="39"/>
                    <a:pt x="114" y="39"/>
                  </a:cubicBezTo>
                  <a:cubicBezTo>
                    <a:pt x="119" y="39"/>
                    <a:pt x="123" y="43"/>
                    <a:pt x="123" y="48"/>
                  </a:cubicBezTo>
                  <a:lnTo>
                    <a:pt x="123" y="106"/>
                  </a:lnTo>
                  <a:close/>
                  <a:moveTo>
                    <a:pt x="123" y="106"/>
                  </a:moveTo>
                  <a:cubicBezTo>
                    <a:pt x="123" y="106"/>
                    <a:pt x="123" y="106"/>
                    <a:pt x="123" y="10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3" name="Freeform 99"/>
            <p:cNvSpPr>
              <a:spLocks noEditPoints="1"/>
            </p:cNvSpPr>
            <p:nvPr/>
          </p:nvSpPr>
          <p:spPr bwMode="auto">
            <a:xfrm>
              <a:off x="2426" y="3664"/>
              <a:ext cx="84" cy="80"/>
            </a:xfrm>
            <a:custGeom>
              <a:avLst/>
              <a:gdLst>
                <a:gd name="T0" fmla="*/ 114 w 161"/>
                <a:gd name="T1" fmla="*/ 0 h 153"/>
                <a:gd name="T2" fmla="*/ 47 w 161"/>
                <a:gd name="T3" fmla="*/ 0 h 153"/>
                <a:gd name="T4" fmla="*/ 0 w 161"/>
                <a:gd name="T5" fmla="*/ 48 h 153"/>
                <a:gd name="T6" fmla="*/ 0 w 161"/>
                <a:gd name="T7" fmla="*/ 106 h 153"/>
                <a:gd name="T8" fmla="*/ 47 w 161"/>
                <a:gd name="T9" fmla="*/ 153 h 153"/>
                <a:gd name="T10" fmla="*/ 114 w 161"/>
                <a:gd name="T11" fmla="*/ 153 h 153"/>
                <a:gd name="T12" fmla="*/ 161 w 161"/>
                <a:gd name="T13" fmla="*/ 106 h 153"/>
                <a:gd name="T14" fmla="*/ 161 w 161"/>
                <a:gd name="T15" fmla="*/ 48 h 153"/>
                <a:gd name="T16" fmla="*/ 114 w 161"/>
                <a:gd name="T17" fmla="*/ 0 h 153"/>
                <a:gd name="T18" fmla="*/ 123 w 161"/>
                <a:gd name="T19" fmla="*/ 106 h 153"/>
                <a:gd name="T20" fmla="*/ 114 w 161"/>
                <a:gd name="T21" fmla="*/ 114 h 153"/>
                <a:gd name="T22" fmla="*/ 47 w 161"/>
                <a:gd name="T23" fmla="*/ 114 h 153"/>
                <a:gd name="T24" fmla="*/ 38 w 161"/>
                <a:gd name="T25" fmla="*/ 106 h 153"/>
                <a:gd name="T26" fmla="*/ 38 w 161"/>
                <a:gd name="T27" fmla="*/ 48 h 153"/>
                <a:gd name="T28" fmla="*/ 47 w 161"/>
                <a:gd name="T29" fmla="*/ 39 h 153"/>
                <a:gd name="T30" fmla="*/ 114 w 161"/>
                <a:gd name="T31" fmla="*/ 39 h 153"/>
                <a:gd name="T32" fmla="*/ 123 w 161"/>
                <a:gd name="T33" fmla="*/ 48 h 153"/>
                <a:gd name="T34" fmla="*/ 123 w 161"/>
                <a:gd name="T35" fmla="*/ 106 h 153"/>
                <a:gd name="T36" fmla="*/ 123 w 161"/>
                <a:gd name="T37" fmla="*/ 106 h 153"/>
                <a:gd name="T38" fmla="*/ 123 w 161"/>
                <a:gd name="T39" fmla="*/ 106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61" h="153">
                  <a:moveTo>
                    <a:pt x="114" y="0"/>
                  </a:moveTo>
                  <a:cubicBezTo>
                    <a:pt x="47" y="0"/>
                    <a:pt x="47" y="0"/>
                    <a:pt x="47" y="0"/>
                  </a:cubicBezTo>
                  <a:cubicBezTo>
                    <a:pt x="21" y="0"/>
                    <a:pt x="0" y="22"/>
                    <a:pt x="0" y="48"/>
                  </a:cubicBezTo>
                  <a:cubicBezTo>
                    <a:pt x="0" y="106"/>
                    <a:pt x="0" y="106"/>
                    <a:pt x="0" y="106"/>
                  </a:cubicBezTo>
                  <a:cubicBezTo>
                    <a:pt x="0" y="132"/>
                    <a:pt x="21" y="153"/>
                    <a:pt x="47" y="153"/>
                  </a:cubicBezTo>
                  <a:cubicBezTo>
                    <a:pt x="114" y="153"/>
                    <a:pt x="114" y="153"/>
                    <a:pt x="114" y="153"/>
                  </a:cubicBezTo>
                  <a:cubicBezTo>
                    <a:pt x="140" y="153"/>
                    <a:pt x="161" y="132"/>
                    <a:pt x="161" y="106"/>
                  </a:cubicBezTo>
                  <a:cubicBezTo>
                    <a:pt x="161" y="48"/>
                    <a:pt x="161" y="48"/>
                    <a:pt x="161" y="48"/>
                  </a:cubicBezTo>
                  <a:cubicBezTo>
                    <a:pt x="161" y="22"/>
                    <a:pt x="140" y="0"/>
                    <a:pt x="114" y="0"/>
                  </a:cubicBezTo>
                  <a:close/>
                  <a:moveTo>
                    <a:pt x="123" y="106"/>
                  </a:moveTo>
                  <a:cubicBezTo>
                    <a:pt x="123" y="110"/>
                    <a:pt x="119" y="114"/>
                    <a:pt x="114" y="114"/>
                  </a:cubicBezTo>
                  <a:cubicBezTo>
                    <a:pt x="47" y="114"/>
                    <a:pt x="47" y="114"/>
                    <a:pt x="47" y="114"/>
                  </a:cubicBezTo>
                  <a:cubicBezTo>
                    <a:pt x="42" y="114"/>
                    <a:pt x="38" y="110"/>
                    <a:pt x="38" y="106"/>
                  </a:cubicBezTo>
                  <a:cubicBezTo>
                    <a:pt x="38" y="48"/>
                    <a:pt x="38" y="48"/>
                    <a:pt x="38" y="48"/>
                  </a:cubicBezTo>
                  <a:cubicBezTo>
                    <a:pt x="38" y="43"/>
                    <a:pt x="42" y="39"/>
                    <a:pt x="47" y="39"/>
                  </a:cubicBezTo>
                  <a:cubicBezTo>
                    <a:pt x="114" y="39"/>
                    <a:pt x="114" y="39"/>
                    <a:pt x="114" y="39"/>
                  </a:cubicBezTo>
                  <a:cubicBezTo>
                    <a:pt x="119" y="39"/>
                    <a:pt x="123" y="43"/>
                    <a:pt x="123" y="48"/>
                  </a:cubicBezTo>
                  <a:lnTo>
                    <a:pt x="123" y="106"/>
                  </a:lnTo>
                  <a:close/>
                  <a:moveTo>
                    <a:pt x="123" y="106"/>
                  </a:moveTo>
                  <a:cubicBezTo>
                    <a:pt x="123" y="106"/>
                    <a:pt x="123" y="106"/>
                    <a:pt x="123" y="10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4" name="Freeform 100"/>
            <p:cNvSpPr>
              <a:spLocks noEditPoints="1"/>
            </p:cNvSpPr>
            <p:nvPr/>
          </p:nvSpPr>
          <p:spPr bwMode="auto">
            <a:xfrm>
              <a:off x="2522" y="3664"/>
              <a:ext cx="83" cy="80"/>
            </a:xfrm>
            <a:custGeom>
              <a:avLst/>
              <a:gdLst>
                <a:gd name="T0" fmla="*/ 114 w 161"/>
                <a:gd name="T1" fmla="*/ 0 h 153"/>
                <a:gd name="T2" fmla="*/ 47 w 161"/>
                <a:gd name="T3" fmla="*/ 0 h 153"/>
                <a:gd name="T4" fmla="*/ 0 w 161"/>
                <a:gd name="T5" fmla="*/ 48 h 153"/>
                <a:gd name="T6" fmla="*/ 0 w 161"/>
                <a:gd name="T7" fmla="*/ 106 h 153"/>
                <a:gd name="T8" fmla="*/ 47 w 161"/>
                <a:gd name="T9" fmla="*/ 153 h 153"/>
                <a:gd name="T10" fmla="*/ 114 w 161"/>
                <a:gd name="T11" fmla="*/ 153 h 153"/>
                <a:gd name="T12" fmla="*/ 161 w 161"/>
                <a:gd name="T13" fmla="*/ 106 h 153"/>
                <a:gd name="T14" fmla="*/ 161 w 161"/>
                <a:gd name="T15" fmla="*/ 48 h 153"/>
                <a:gd name="T16" fmla="*/ 114 w 161"/>
                <a:gd name="T17" fmla="*/ 0 h 153"/>
                <a:gd name="T18" fmla="*/ 123 w 161"/>
                <a:gd name="T19" fmla="*/ 106 h 153"/>
                <a:gd name="T20" fmla="*/ 114 w 161"/>
                <a:gd name="T21" fmla="*/ 114 h 153"/>
                <a:gd name="T22" fmla="*/ 47 w 161"/>
                <a:gd name="T23" fmla="*/ 114 h 153"/>
                <a:gd name="T24" fmla="*/ 38 w 161"/>
                <a:gd name="T25" fmla="*/ 106 h 153"/>
                <a:gd name="T26" fmla="*/ 38 w 161"/>
                <a:gd name="T27" fmla="*/ 48 h 153"/>
                <a:gd name="T28" fmla="*/ 47 w 161"/>
                <a:gd name="T29" fmla="*/ 39 h 153"/>
                <a:gd name="T30" fmla="*/ 114 w 161"/>
                <a:gd name="T31" fmla="*/ 39 h 153"/>
                <a:gd name="T32" fmla="*/ 123 w 161"/>
                <a:gd name="T33" fmla="*/ 48 h 153"/>
                <a:gd name="T34" fmla="*/ 123 w 161"/>
                <a:gd name="T35" fmla="*/ 106 h 153"/>
                <a:gd name="T36" fmla="*/ 123 w 161"/>
                <a:gd name="T37" fmla="*/ 106 h 153"/>
                <a:gd name="T38" fmla="*/ 123 w 161"/>
                <a:gd name="T39" fmla="*/ 106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61" h="153">
                  <a:moveTo>
                    <a:pt x="114" y="0"/>
                  </a:moveTo>
                  <a:cubicBezTo>
                    <a:pt x="47" y="0"/>
                    <a:pt x="47" y="0"/>
                    <a:pt x="47" y="0"/>
                  </a:cubicBezTo>
                  <a:cubicBezTo>
                    <a:pt x="21" y="0"/>
                    <a:pt x="0" y="22"/>
                    <a:pt x="0" y="48"/>
                  </a:cubicBezTo>
                  <a:cubicBezTo>
                    <a:pt x="0" y="106"/>
                    <a:pt x="0" y="106"/>
                    <a:pt x="0" y="106"/>
                  </a:cubicBezTo>
                  <a:cubicBezTo>
                    <a:pt x="0" y="132"/>
                    <a:pt x="21" y="153"/>
                    <a:pt x="47" y="153"/>
                  </a:cubicBezTo>
                  <a:cubicBezTo>
                    <a:pt x="114" y="153"/>
                    <a:pt x="114" y="153"/>
                    <a:pt x="114" y="153"/>
                  </a:cubicBezTo>
                  <a:cubicBezTo>
                    <a:pt x="140" y="153"/>
                    <a:pt x="161" y="132"/>
                    <a:pt x="161" y="106"/>
                  </a:cubicBezTo>
                  <a:cubicBezTo>
                    <a:pt x="161" y="48"/>
                    <a:pt x="161" y="48"/>
                    <a:pt x="161" y="48"/>
                  </a:cubicBezTo>
                  <a:cubicBezTo>
                    <a:pt x="161" y="22"/>
                    <a:pt x="140" y="0"/>
                    <a:pt x="114" y="0"/>
                  </a:cubicBezTo>
                  <a:close/>
                  <a:moveTo>
                    <a:pt x="123" y="106"/>
                  </a:moveTo>
                  <a:cubicBezTo>
                    <a:pt x="123" y="110"/>
                    <a:pt x="119" y="114"/>
                    <a:pt x="114" y="114"/>
                  </a:cubicBezTo>
                  <a:cubicBezTo>
                    <a:pt x="47" y="114"/>
                    <a:pt x="47" y="114"/>
                    <a:pt x="47" y="114"/>
                  </a:cubicBezTo>
                  <a:cubicBezTo>
                    <a:pt x="42" y="114"/>
                    <a:pt x="38" y="110"/>
                    <a:pt x="38" y="106"/>
                  </a:cubicBezTo>
                  <a:cubicBezTo>
                    <a:pt x="38" y="48"/>
                    <a:pt x="38" y="48"/>
                    <a:pt x="38" y="48"/>
                  </a:cubicBezTo>
                  <a:cubicBezTo>
                    <a:pt x="38" y="43"/>
                    <a:pt x="42" y="39"/>
                    <a:pt x="47" y="39"/>
                  </a:cubicBezTo>
                  <a:cubicBezTo>
                    <a:pt x="114" y="39"/>
                    <a:pt x="114" y="39"/>
                    <a:pt x="114" y="39"/>
                  </a:cubicBezTo>
                  <a:cubicBezTo>
                    <a:pt x="119" y="39"/>
                    <a:pt x="123" y="43"/>
                    <a:pt x="123" y="48"/>
                  </a:cubicBezTo>
                  <a:lnTo>
                    <a:pt x="123" y="106"/>
                  </a:lnTo>
                  <a:close/>
                  <a:moveTo>
                    <a:pt x="123" y="106"/>
                  </a:moveTo>
                  <a:cubicBezTo>
                    <a:pt x="123" y="106"/>
                    <a:pt x="123" y="106"/>
                    <a:pt x="123" y="10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5" name="Freeform 101"/>
            <p:cNvSpPr>
              <a:spLocks noEditPoints="1"/>
            </p:cNvSpPr>
            <p:nvPr/>
          </p:nvSpPr>
          <p:spPr bwMode="auto">
            <a:xfrm>
              <a:off x="2634" y="3561"/>
              <a:ext cx="80" cy="183"/>
            </a:xfrm>
            <a:custGeom>
              <a:avLst/>
              <a:gdLst>
                <a:gd name="T0" fmla="*/ 106 w 154"/>
                <a:gd name="T1" fmla="*/ 0 h 352"/>
                <a:gd name="T2" fmla="*/ 47 w 154"/>
                <a:gd name="T3" fmla="*/ 0 h 352"/>
                <a:gd name="T4" fmla="*/ 0 w 154"/>
                <a:gd name="T5" fmla="*/ 47 h 352"/>
                <a:gd name="T6" fmla="*/ 0 w 154"/>
                <a:gd name="T7" fmla="*/ 305 h 352"/>
                <a:gd name="T8" fmla="*/ 47 w 154"/>
                <a:gd name="T9" fmla="*/ 352 h 352"/>
                <a:gd name="T10" fmla="*/ 106 w 154"/>
                <a:gd name="T11" fmla="*/ 352 h 352"/>
                <a:gd name="T12" fmla="*/ 154 w 154"/>
                <a:gd name="T13" fmla="*/ 305 h 352"/>
                <a:gd name="T14" fmla="*/ 154 w 154"/>
                <a:gd name="T15" fmla="*/ 47 h 352"/>
                <a:gd name="T16" fmla="*/ 106 w 154"/>
                <a:gd name="T17" fmla="*/ 0 h 352"/>
                <a:gd name="T18" fmla="*/ 115 w 154"/>
                <a:gd name="T19" fmla="*/ 305 h 352"/>
                <a:gd name="T20" fmla="*/ 106 w 154"/>
                <a:gd name="T21" fmla="*/ 313 h 352"/>
                <a:gd name="T22" fmla="*/ 47 w 154"/>
                <a:gd name="T23" fmla="*/ 313 h 352"/>
                <a:gd name="T24" fmla="*/ 39 w 154"/>
                <a:gd name="T25" fmla="*/ 305 h 352"/>
                <a:gd name="T26" fmla="*/ 39 w 154"/>
                <a:gd name="T27" fmla="*/ 47 h 352"/>
                <a:gd name="T28" fmla="*/ 47 w 154"/>
                <a:gd name="T29" fmla="*/ 38 h 352"/>
                <a:gd name="T30" fmla="*/ 106 w 154"/>
                <a:gd name="T31" fmla="*/ 38 h 352"/>
                <a:gd name="T32" fmla="*/ 115 w 154"/>
                <a:gd name="T33" fmla="*/ 47 h 352"/>
                <a:gd name="T34" fmla="*/ 115 w 154"/>
                <a:gd name="T35" fmla="*/ 305 h 352"/>
                <a:gd name="T36" fmla="*/ 115 w 154"/>
                <a:gd name="T37" fmla="*/ 305 h 352"/>
                <a:gd name="T38" fmla="*/ 115 w 154"/>
                <a:gd name="T39" fmla="*/ 305 h 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54" h="352">
                  <a:moveTo>
                    <a:pt x="106" y="0"/>
                  </a:moveTo>
                  <a:cubicBezTo>
                    <a:pt x="47" y="0"/>
                    <a:pt x="47" y="0"/>
                    <a:pt x="47" y="0"/>
                  </a:cubicBezTo>
                  <a:cubicBezTo>
                    <a:pt x="21" y="0"/>
                    <a:pt x="0" y="21"/>
                    <a:pt x="0" y="47"/>
                  </a:cubicBezTo>
                  <a:cubicBezTo>
                    <a:pt x="0" y="305"/>
                    <a:pt x="0" y="305"/>
                    <a:pt x="0" y="305"/>
                  </a:cubicBezTo>
                  <a:cubicBezTo>
                    <a:pt x="0" y="331"/>
                    <a:pt x="21" y="352"/>
                    <a:pt x="47" y="352"/>
                  </a:cubicBezTo>
                  <a:cubicBezTo>
                    <a:pt x="106" y="352"/>
                    <a:pt x="106" y="352"/>
                    <a:pt x="106" y="352"/>
                  </a:cubicBezTo>
                  <a:cubicBezTo>
                    <a:pt x="132" y="352"/>
                    <a:pt x="154" y="331"/>
                    <a:pt x="154" y="305"/>
                  </a:cubicBezTo>
                  <a:cubicBezTo>
                    <a:pt x="154" y="47"/>
                    <a:pt x="154" y="47"/>
                    <a:pt x="154" y="47"/>
                  </a:cubicBezTo>
                  <a:cubicBezTo>
                    <a:pt x="154" y="21"/>
                    <a:pt x="132" y="0"/>
                    <a:pt x="106" y="0"/>
                  </a:cubicBezTo>
                  <a:close/>
                  <a:moveTo>
                    <a:pt x="115" y="305"/>
                  </a:moveTo>
                  <a:cubicBezTo>
                    <a:pt x="115" y="309"/>
                    <a:pt x="111" y="313"/>
                    <a:pt x="106" y="313"/>
                  </a:cubicBezTo>
                  <a:cubicBezTo>
                    <a:pt x="47" y="313"/>
                    <a:pt x="47" y="313"/>
                    <a:pt x="47" y="313"/>
                  </a:cubicBezTo>
                  <a:cubicBezTo>
                    <a:pt x="43" y="313"/>
                    <a:pt x="39" y="309"/>
                    <a:pt x="39" y="305"/>
                  </a:cubicBezTo>
                  <a:cubicBezTo>
                    <a:pt x="39" y="47"/>
                    <a:pt x="39" y="47"/>
                    <a:pt x="39" y="47"/>
                  </a:cubicBezTo>
                  <a:cubicBezTo>
                    <a:pt x="39" y="42"/>
                    <a:pt x="43" y="38"/>
                    <a:pt x="47" y="38"/>
                  </a:cubicBezTo>
                  <a:cubicBezTo>
                    <a:pt x="106" y="38"/>
                    <a:pt x="106" y="38"/>
                    <a:pt x="106" y="38"/>
                  </a:cubicBezTo>
                  <a:cubicBezTo>
                    <a:pt x="111" y="38"/>
                    <a:pt x="115" y="42"/>
                    <a:pt x="115" y="47"/>
                  </a:cubicBezTo>
                  <a:lnTo>
                    <a:pt x="115" y="305"/>
                  </a:lnTo>
                  <a:close/>
                  <a:moveTo>
                    <a:pt x="115" y="305"/>
                  </a:moveTo>
                  <a:cubicBezTo>
                    <a:pt x="115" y="305"/>
                    <a:pt x="115" y="305"/>
                    <a:pt x="115" y="30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6" name="Freeform 102"/>
            <p:cNvSpPr>
              <a:spLocks noEditPoints="1"/>
            </p:cNvSpPr>
            <p:nvPr/>
          </p:nvSpPr>
          <p:spPr bwMode="auto">
            <a:xfrm>
              <a:off x="2234" y="3318"/>
              <a:ext cx="371" cy="19"/>
            </a:xfrm>
            <a:custGeom>
              <a:avLst/>
              <a:gdLst>
                <a:gd name="T0" fmla="*/ 694 w 713"/>
                <a:gd name="T1" fmla="*/ 0 h 38"/>
                <a:gd name="T2" fmla="*/ 19 w 713"/>
                <a:gd name="T3" fmla="*/ 0 h 38"/>
                <a:gd name="T4" fmla="*/ 0 w 713"/>
                <a:gd name="T5" fmla="*/ 19 h 38"/>
                <a:gd name="T6" fmla="*/ 19 w 713"/>
                <a:gd name="T7" fmla="*/ 38 h 38"/>
                <a:gd name="T8" fmla="*/ 694 w 713"/>
                <a:gd name="T9" fmla="*/ 38 h 38"/>
                <a:gd name="T10" fmla="*/ 713 w 713"/>
                <a:gd name="T11" fmla="*/ 19 h 38"/>
                <a:gd name="T12" fmla="*/ 694 w 713"/>
                <a:gd name="T13" fmla="*/ 0 h 38"/>
                <a:gd name="T14" fmla="*/ 694 w 713"/>
                <a:gd name="T15" fmla="*/ 0 h 38"/>
                <a:gd name="T16" fmla="*/ 694 w 713"/>
                <a:gd name="T17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13" h="38">
                  <a:moveTo>
                    <a:pt x="694" y="0"/>
                  </a:moveTo>
                  <a:cubicBezTo>
                    <a:pt x="19" y="0"/>
                    <a:pt x="19" y="0"/>
                    <a:pt x="19" y="0"/>
                  </a:cubicBezTo>
                  <a:cubicBezTo>
                    <a:pt x="9" y="0"/>
                    <a:pt x="0" y="8"/>
                    <a:pt x="0" y="19"/>
                  </a:cubicBezTo>
                  <a:cubicBezTo>
                    <a:pt x="0" y="29"/>
                    <a:pt x="9" y="38"/>
                    <a:pt x="19" y="38"/>
                  </a:cubicBezTo>
                  <a:cubicBezTo>
                    <a:pt x="694" y="38"/>
                    <a:pt x="694" y="38"/>
                    <a:pt x="694" y="38"/>
                  </a:cubicBezTo>
                  <a:cubicBezTo>
                    <a:pt x="704" y="38"/>
                    <a:pt x="713" y="29"/>
                    <a:pt x="713" y="19"/>
                  </a:cubicBezTo>
                  <a:cubicBezTo>
                    <a:pt x="713" y="8"/>
                    <a:pt x="704" y="0"/>
                    <a:pt x="694" y="0"/>
                  </a:cubicBezTo>
                  <a:close/>
                  <a:moveTo>
                    <a:pt x="694" y="0"/>
                  </a:moveTo>
                  <a:cubicBezTo>
                    <a:pt x="694" y="0"/>
                    <a:pt x="694" y="0"/>
                    <a:pt x="69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7" name="Freeform 103"/>
            <p:cNvSpPr>
              <a:spLocks noEditPoints="1"/>
            </p:cNvSpPr>
            <p:nvPr/>
          </p:nvSpPr>
          <p:spPr bwMode="auto">
            <a:xfrm>
              <a:off x="2794" y="3318"/>
              <a:ext cx="99" cy="19"/>
            </a:xfrm>
            <a:custGeom>
              <a:avLst/>
              <a:gdLst>
                <a:gd name="T0" fmla="*/ 170 w 190"/>
                <a:gd name="T1" fmla="*/ 0 h 38"/>
                <a:gd name="T2" fmla="*/ 20 w 190"/>
                <a:gd name="T3" fmla="*/ 0 h 38"/>
                <a:gd name="T4" fmla="*/ 0 w 190"/>
                <a:gd name="T5" fmla="*/ 19 h 38"/>
                <a:gd name="T6" fmla="*/ 20 w 190"/>
                <a:gd name="T7" fmla="*/ 38 h 38"/>
                <a:gd name="T8" fmla="*/ 170 w 190"/>
                <a:gd name="T9" fmla="*/ 38 h 38"/>
                <a:gd name="T10" fmla="*/ 190 w 190"/>
                <a:gd name="T11" fmla="*/ 19 h 38"/>
                <a:gd name="T12" fmla="*/ 170 w 190"/>
                <a:gd name="T13" fmla="*/ 0 h 38"/>
                <a:gd name="T14" fmla="*/ 170 w 190"/>
                <a:gd name="T15" fmla="*/ 0 h 38"/>
                <a:gd name="T16" fmla="*/ 170 w 190"/>
                <a:gd name="T17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0" h="38">
                  <a:moveTo>
                    <a:pt x="170" y="0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9" y="0"/>
                    <a:pt x="0" y="8"/>
                    <a:pt x="0" y="19"/>
                  </a:cubicBezTo>
                  <a:cubicBezTo>
                    <a:pt x="0" y="29"/>
                    <a:pt x="9" y="38"/>
                    <a:pt x="20" y="38"/>
                  </a:cubicBezTo>
                  <a:cubicBezTo>
                    <a:pt x="170" y="38"/>
                    <a:pt x="170" y="38"/>
                    <a:pt x="170" y="38"/>
                  </a:cubicBezTo>
                  <a:cubicBezTo>
                    <a:pt x="181" y="38"/>
                    <a:pt x="190" y="29"/>
                    <a:pt x="190" y="19"/>
                  </a:cubicBezTo>
                  <a:cubicBezTo>
                    <a:pt x="190" y="8"/>
                    <a:pt x="181" y="0"/>
                    <a:pt x="170" y="0"/>
                  </a:cubicBezTo>
                  <a:close/>
                  <a:moveTo>
                    <a:pt x="170" y="0"/>
                  </a:moveTo>
                  <a:cubicBezTo>
                    <a:pt x="170" y="0"/>
                    <a:pt x="170" y="0"/>
                    <a:pt x="17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8" name="Freeform 104"/>
            <p:cNvSpPr>
              <a:spLocks noEditPoints="1"/>
            </p:cNvSpPr>
            <p:nvPr/>
          </p:nvSpPr>
          <p:spPr bwMode="auto">
            <a:xfrm>
              <a:off x="2634" y="3318"/>
              <a:ext cx="98" cy="19"/>
            </a:xfrm>
            <a:custGeom>
              <a:avLst/>
              <a:gdLst>
                <a:gd name="T0" fmla="*/ 189 w 189"/>
                <a:gd name="T1" fmla="*/ 19 h 38"/>
                <a:gd name="T2" fmla="*/ 170 w 189"/>
                <a:gd name="T3" fmla="*/ 0 h 38"/>
                <a:gd name="T4" fmla="*/ 19 w 189"/>
                <a:gd name="T5" fmla="*/ 0 h 38"/>
                <a:gd name="T6" fmla="*/ 0 w 189"/>
                <a:gd name="T7" fmla="*/ 19 h 38"/>
                <a:gd name="T8" fmla="*/ 19 w 189"/>
                <a:gd name="T9" fmla="*/ 38 h 38"/>
                <a:gd name="T10" fmla="*/ 170 w 189"/>
                <a:gd name="T11" fmla="*/ 38 h 38"/>
                <a:gd name="T12" fmla="*/ 189 w 189"/>
                <a:gd name="T13" fmla="*/ 19 h 38"/>
                <a:gd name="T14" fmla="*/ 189 w 189"/>
                <a:gd name="T15" fmla="*/ 19 h 38"/>
                <a:gd name="T16" fmla="*/ 189 w 189"/>
                <a:gd name="T17" fmla="*/ 19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9" h="38">
                  <a:moveTo>
                    <a:pt x="189" y="19"/>
                  </a:moveTo>
                  <a:cubicBezTo>
                    <a:pt x="189" y="8"/>
                    <a:pt x="181" y="0"/>
                    <a:pt x="170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9" y="0"/>
                    <a:pt x="0" y="8"/>
                    <a:pt x="0" y="19"/>
                  </a:cubicBezTo>
                  <a:cubicBezTo>
                    <a:pt x="0" y="29"/>
                    <a:pt x="9" y="38"/>
                    <a:pt x="19" y="38"/>
                  </a:cubicBezTo>
                  <a:cubicBezTo>
                    <a:pt x="170" y="38"/>
                    <a:pt x="170" y="38"/>
                    <a:pt x="170" y="38"/>
                  </a:cubicBezTo>
                  <a:cubicBezTo>
                    <a:pt x="181" y="38"/>
                    <a:pt x="189" y="29"/>
                    <a:pt x="189" y="19"/>
                  </a:cubicBezTo>
                  <a:close/>
                  <a:moveTo>
                    <a:pt x="189" y="19"/>
                  </a:moveTo>
                  <a:cubicBezTo>
                    <a:pt x="189" y="19"/>
                    <a:pt x="189" y="19"/>
                    <a:pt x="189" y="1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32" name="Freeform 108"/>
          <p:cNvSpPr>
            <a:spLocks noEditPoints="1"/>
          </p:cNvSpPr>
          <p:nvPr/>
        </p:nvSpPr>
        <p:spPr bwMode="auto">
          <a:xfrm>
            <a:off x="5446388" y="3085914"/>
            <a:ext cx="473697" cy="557766"/>
          </a:xfrm>
          <a:custGeom>
            <a:avLst/>
            <a:gdLst>
              <a:gd name="T0" fmla="*/ 360 w 1211"/>
              <a:gd name="T1" fmla="*/ 511 h 1427"/>
              <a:gd name="T2" fmla="*/ 593 w 1211"/>
              <a:gd name="T3" fmla="*/ 217 h 1427"/>
              <a:gd name="T4" fmla="*/ 359 w 1211"/>
              <a:gd name="T5" fmla="*/ 0 h 1427"/>
              <a:gd name="T6" fmla="*/ 249 w 1211"/>
              <a:gd name="T7" fmla="*/ 480 h 1427"/>
              <a:gd name="T8" fmla="*/ 502 w 1211"/>
              <a:gd name="T9" fmla="*/ 135 h 1427"/>
              <a:gd name="T10" fmla="*/ 360 w 1211"/>
              <a:gd name="T11" fmla="*/ 64 h 1427"/>
              <a:gd name="T12" fmla="*/ 529 w 1211"/>
              <a:gd name="T13" fmla="*/ 219 h 1427"/>
              <a:gd name="T14" fmla="*/ 282 w 1211"/>
              <a:gd name="T15" fmla="*/ 425 h 1427"/>
              <a:gd name="T16" fmla="*/ 526 w 1211"/>
              <a:gd name="T17" fmla="*/ 194 h 1427"/>
              <a:gd name="T18" fmla="*/ 1065 w 1211"/>
              <a:gd name="T19" fmla="*/ 984 h 1427"/>
              <a:gd name="T20" fmla="*/ 1158 w 1211"/>
              <a:gd name="T21" fmla="*/ 974 h 1427"/>
              <a:gd name="T22" fmla="*/ 1093 w 1211"/>
              <a:gd name="T23" fmla="*/ 1042 h 1427"/>
              <a:gd name="T24" fmla="*/ 1050 w 1211"/>
              <a:gd name="T25" fmla="*/ 1027 h 1427"/>
              <a:gd name="T26" fmla="*/ 598 w 1211"/>
              <a:gd name="T27" fmla="*/ 895 h 1427"/>
              <a:gd name="T28" fmla="*/ 661 w 1211"/>
              <a:gd name="T29" fmla="*/ 884 h 1427"/>
              <a:gd name="T30" fmla="*/ 360 w 1211"/>
              <a:gd name="T31" fmla="*/ 577 h 1427"/>
              <a:gd name="T32" fmla="*/ 77 w 1211"/>
              <a:gd name="T33" fmla="*/ 784 h 1427"/>
              <a:gd name="T34" fmla="*/ 8 w 1211"/>
              <a:gd name="T35" fmla="*/ 1218 h 1427"/>
              <a:gd name="T36" fmla="*/ 421 w 1211"/>
              <a:gd name="T37" fmla="*/ 1230 h 1427"/>
              <a:gd name="T38" fmla="*/ 421 w 1211"/>
              <a:gd name="T39" fmla="*/ 1165 h 1427"/>
              <a:gd name="T40" fmla="*/ 140 w 1211"/>
              <a:gd name="T41" fmla="*/ 795 h 1427"/>
              <a:gd name="T42" fmla="*/ 314 w 1211"/>
              <a:gd name="T43" fmla="*/ 820 h 1427"/>
              <a:gd name="T44" fmla="*/ 267 w 1211"/>
              <a:gd name="T45" fmla="*/ 852 h 1427"/>
              <a:gd name="T46" fmla="*/ 299 w 1211"/>
              <a:gd name="T47" fmla="*/ 1063 h 1427"/>
              <a:gd name="T48" fmla="*/ 452 w 1211"/>
              <a:gd name="T49" fmla="*/ 1031 h 1427"/>
              <a:gd name="T50" fmla="*/ 421 w 1211"/>
              <a:gd name="T51" fmla="*/ 820 h 1427"/>
              <a:gd name="T52" fmla="*/ 469 w 1211"/>
              <a:gd name="T53" fmla="*/ 663 h 1427"/>
              <a:gd name="T54" fmla="*/ 388 w 1211"/>
              <a:gd name="T55" fmla="*/ 999 h 1427"/>
              <a:gd name="T56" fmla="*/ 331 w 1211"/>
              <a:gd name="T57" fmla="*/ 884 h 1427"/>
              <a:gd name="T58" fmla="*/ 388 w 1211"/>
              <a:gd name="T59" fmla="*/ 999 h 1427"/>
              <a:gd name="T60" fmla="*/ 313 w 1211"/>
              <a:gd name="T61" fmla="*/ 645 h 1427"/>
              <a:gd name="T62" fmla="*/ 408 w 1211"/>
              <a:gd name="T63" fmla="*/ 645 h 1427"/>
              <a:gd name="T64" fmla="*/ 1211 w 1211"/>
              <a:gd name="T65" fmla="*/ 1145 h 1427"/>
              <a:gd name="T66" fmla="*/ 1123 w 1211"/>
              <a:gd name="T67" fmla="*/ 1177 h 1427"/>
              <a:gd name="T68" fmla="*/ 1123 w 1211"/>
              <a:gd name="T69" fmla="*/ 1113 h 1427"/>
              <a:gd name="T70" fmla="*/ 1211 w 1211"/>
              <a:gd name="T71" fmla="*/ 1145 h 1427"/>
              <a:gd name="T72" fmla="*/ 1129 w 1211"/>
              <a:gd name="T73" fmla="*/ 1334 h 1427"/>
              <a:gd name="T74" fmla="*/ 1065 w 1211"/>
              <a:gd name="T75" fmla="*/ 1305 h 1427"/>
              <a:gd name="T76" fmla="*/ 1093 w 1211"/>
              <a:gd name="T77" fmla="*/ 1248 h 1427"/>
              <a:gd name="T78" fmla="*/ 1158 w 1211"/>
              <a:gd name="T79" fmla="*/ 1316 h 1427"/>
              <a:gd name="T80" fmla="*/ 940 w 1211"/>
              <a:gd name="T81" fmla="*/ 922 h 1427"/>
              <a:gd name="T82" fmla="*/ 562 w 1211"/>
              <a:gd name="T83" fmla="*/ 1006 h 1427"/>
              <a:gd name="T84" fmla="*/ 529 w 1211"/>
              <a:gd name="T85" fmla="*/ 1395 h 1427"/>
              <a:gd name="T86" fmla="*/ 593 w 1211"/>
              <a:gd name="T87" fmla="*/ 1395 h 1427"/>
              <a:gd name="T88" fmla="*/ 717 w 1211"/>
              <a:gd name="T89" fmla="*/ 1284 h 1427"/>
              <a:gd name="T90" fmla="*/ 970 w 1211"/>
              <a:gd name="T91" fmla="*/ 1364 h 1427"/>
              <a:gd name="T92" fmla="*/ 983 w 1211"/>
              <a:gd name="T93" fmla="*/ 952 h 1427"/>
              <a:gd name="T94" fmla="*/ 692 w 1211"/>
              <a:gd name="T95" fmla="*/ 1220 h 1427"/>
              <a:gd name="T96" fmla="*/ 593 w 1211"/>
              <a:gd name="T97" fmla="*/ 1070 h 1427"/>
              <a:gd name="T98" fmla="*/ 692 w 1211"/>
              <a:gd name="T99" fmla="*/ 1220 h 1427"/>
              <a:gd name="T100" fmla="*/ 756 w 1211"/>
              <a:gd name="T101" fmla="*/ 1231 h 1427"/>
              <a:gd name="T102" fmla="*/ 919 w 1211"/>
              <a:gd name="T103" fmla="*/ 998 h 1427"/>
              <a:gd name="T104" fmla="*/ 919 w 1211"/>
              <a:gd name="T105" fmla="*/ 1292 h 14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211" h="1427">
                <a:moveTo>
                  <a:pt x="249" y="480"/>
                </a:moveTo>
                <a:cubicBezTo>
                  <a:pt x="284" y="500"/>
                  <a:pt x="322" y="511"/>
                  <a:pt x="360" y="511"/>
                </a:cubicBezTo>
                <a:cubicBezTo>
                  <a:pt x="399" y="511"/>
                  <a:pt x="437" y="500"/>
                  <a:pt x="472" y="480"/>
                </a:cubicBezTo>
                <a:cubicBezTo>
                  <a:pt x="553" y="432"/>
                  <a:pt x="597" y="336"/>
                  <a:pt x="593" y="217"/>
                </a:cubicBezTo>
                <a:cubicBezTo>
                  <a:pt x="588" y="73"/>
                  <a:pt x="469" y="4"/>
                  <a:pt x="362" y="0"/>
                </a:cubicBezTo>
                <a:cubicBezTo>
                  <a:pt x="361" y="0"/>
                  <a:pt x="360" y="0"/>
                  <a:pt x="359" y="0"/>
                </a:cubicBezTo>
                <a:cubicBezTo>
                  <a:pt x="252" y="4"/>
                  <a:pt x="133" y="73"/>
                  <a:pt x="128" y="217"/>
                </a:cubicBezTo>
                <a:cubicBezTo>
                  <a:pt x="123" y="336"/>
                  <a:pt x="168" y="432"/>
                  <a:pt x="249" y="480"/>
                </a:cubicBezTo>
                <a:close/>
                <a:moveTo>
                  <a:pt x="360" y="64"/>
                </a:moveTo>
                <a:cubicBezTo>
                  <a:pt x="415" y="66"/>
                  <a:pt x="470" y="89"/>
                  <a:pt x="502" y="135"/>
                </a:cubicBezTo>
                <a:cubicBezTo>
                  <a:pt x="412" y="175"/>
                  <a:pt x="301" y="201"/>
                  <a:pt x="193" y="207"/>
                </a:cubicBezTo>
                <a:cubicBezTo>
                  <a:pt x="202" y="113"/>
                  <a:pt x="282" y="67"/>
                  <a:pt x="360" y="64"/>
                </a:cubicBezTo>
                <a:close/>
                <a:moveTo>
                  <a:pt x="526" y="194"/>
                </a:moveTo>
                <a:cubicBezTo>
                  <a:pt x="528" y="202"/>
                  <a:pt x="529" y="210"/>
                  <a:pt x="529" y="219"/>
                </a:cubicBezTo>
                <a:cubicBezTo>
                  <a:pt x="533" y="314"/>
                  <a:pt x="500" y="389"/>
                  <a:pt x="439" y="425"/>
                </a:cubicBezTo>
                <a:cubicBezTo>
                  <a:pt x="391" y="454"/>
                  <a:pt x="330" y="454"/>
                  <a:pt x="282" y="425"/>
                </a:cubicBezTo>
                <a:cubicBezTo>
                  <a:pt x="233" y="396"/>
                  <a:pt x="202" y="341"/>
                  <a:pt x="194" y="271"/>
                </a:cubicBezTo>
                <a:cubicBezTo>
                  <a:pt x="309" y="265"/>
                  <a:pt x="429" y="237"/>
                  <a:pt x="526" y="194"/>
                </a:cubicBezTo>
                <a:close/>
                <a:moveTo>
                  <a:pt x="1050" y="1027"/>
                </a:moveTo>
                <a:cubicBezTo>
                  <a:pt x="1042" y="1011"/>
                  <a:pt x="1049" y="992"/>
                  <a:pt x="1065" y="984"/>
                </a:cubicBezTo>
                <a:cubicBezTo>
                  <a:pt x="1115" y="960"/>
                  <a:pt x="1115" y="960"/>
                  <a:pt x="1115" y="960"/>
                </a:cubicBezTo>
                <a:cubicBezTo>
                  <a:pt x="1131" y="952"/>
                  <a:pt x="1150" y="958"/>
                  <a:pt x="1158" y="974"/>
                </a:cubicBezTo>
                <a:cubicBezTo>
                  <a:pt x="1166" y="990"/>
                  <a:pt x="1159" y="1009"/>
                  <a:pt x="1143" y="1017"/>
                </a:cubicBezTo>
                <a:cubicBezTo>
                  <a:pt x="1093" y="1042"/>
                  <a:pt x="1093" y="1042"/>
                  <a:pt x="1093" y="1042"/>
                </a:cubicBezTo>
                <a:cubicBezTo>
                  <a:pt x="1088" y="1044"/>
                  <a:pt x="1084" y="1045"/>
                  <a:pt x="1079" y="1045"/>
                </a:cubicBezTo>
                <a:cubicBezTo>
                  <a:pt x="1067" y="1045"/>
                  <a:pt x="1056" y="1039"/>
                  <a:pt x="1050" y="1027"/>
                </a:cubicBezTo>
                <a:close/>
                <a:moveTo>
                  <a:pt x="579" y="795"/>
                </a:moveTo>
                <a:cubicBezTo>
                  <a:pt x="598" y="895"/>
                  <a:pt x="598" y="895"/>
                  <a:pt x="598" y="895"/>
                </a:cubicBezTo>
                <a:cubicBezTo>
                  <a:pt x="601" y="913"/>
                  <a:pt x="618" y="924"/>
                  <a:pt x="635" y="921"/>
                </a:cubicBezTo>
                <a:cubicBezTo>
                  <a:pt x="652" y="918"/>
                  <a:pt x="664" y="901"/>
                  <a:pt x="661" y="884"/>
                </a:cubicBezTo>
                <a:cubicBezTo>
                  <a:pt x="642" y="784"/>
                  <a:pt x="642" y="784"/>
                  <a:pt x="642" y="784"/>
                </a:cubicBezTo>
                <a:cubicBezTo>
                  <a:pt x="616" y="641"/>
                  <a:pt x="481" y="577"/>
                  <a:pt x="360" y="577"/>
                </a:cubicBezTo>
                <a:cubicBezTo>
                  <a:pt x="359" y="577"/>
                  <a:pt x="359" y="577"/>
                  <a:pt x="359" y="577"/>
                </a:cubicBezTo>
                <a:cubicBezTo>
                  <a:pt x="238" y="577"/>
                  <a:pt x="103" y="641"/>
                  <a:pt x="77" y="784"/>
                </a:cubicBezTo>
                <a:cubicBezTo>
                  <a:pt x="2" y="1191"/>
                  <a:pt x="2" y="1191"/>
                  <a:pt x="2" y="1191"/>
                </a:cubicBezTo>
                <a:cubicBezTo>
                  <a:pt x="0" y="1201"/>
                  <a:pt x="2" y="1211"/>
                  <a:pt x="8" y="1218"/>
                </a:cubicBezTo>
                <a:cubicBezTo>
                  <a:pt x="14" y="1225"/>
                  <a:pt x="24" y="1230"/>
                  <a:pt x="33" y="1230"/>
                </a:cubicBezTo>
                <a:cubicBezTo>
                  <a:pt x="421" y="1230"/>
                  <a:pt x="421" y="1230"/>
                  <a:pt x="421" y="1230"/>
                </a:cubicBezTo>
                <a:cubicBezTo>
                  <a:pt x="439" y="1230"/>
                  <a:pt x="453" y="1215"/>
                  <a:pt x="453" y="1197"/>
                </a:cubicBezTo>
                <a:cubicBezTo>
                  <a:pt x="453" y="1180"/>
                  <a:pt x="439" y="1165"/>
                  <a:pt x="421" y="1165"/>
                </a:cubicBezTo>
                <a:cubicBezTo>
                  <a:pt x="71" y="1165"/>
                  <a:pt x="71" y="1165"/>
                  <a:pt x="71" y="1165"/>
                </a:cubicBezTo>
                <a:cubicBezTo>
                  <a:pt x="140" y="795"/>
                  <a:pt x="140" y="795"/>
                  <a:pt x="140" y="795"/>
                </a:cubicBezTo>
                <a:cubicBezTo>
                  <a:pt x="152" y="730"/>
                  <a:pt x="197" y="686"/>
                  <a:pt x="251" y="663"/>
                </a:cubicBezTo>
                <a:cubicBezTo>
                  <a:pt x="314" y="820"/>
                  <a:pt x="314" y="820"/>
                  <a:pt x="314" y="820"/>
                </a:cubicBezTo>
                <a:cubicBezTo>
                  <a:pt x="299" y="820"/>
                  <a:pt x="299" y="820"/>
                  <a:pt x="299" y="820"/>
                </a:cubicBezTo>
                <a:cubicBezTo>
                  <a:pt x="281" y="820"/>
                  <a:pt x="267" y="835"/>
                  <a:pt x="267" y="852"/>
                </a:cubicBezTo>
                <a:cubicBezTo>
                  <a:pt x="267" y="1031"/>
                  <a:pt x="267" y="1031"/>
                  <a:pt x="267" y="1031"/>
                </a:cubicBezTo>
                <a:cubicBezTo>
                  <a:pt x="267" y="1049"/>
                  <a:pt x="281" y="1063"/>
                  <a:pt x="299" y="1063"/>
                </a:cubicBezTo>
                <a:cubicBezTo>
                  <a:pt x="421" y="1063"/>
                  <a:pt x="421" y="1063"/>
                  <a:pt x="421" y="1063"/>
                </a:cubicBezTo>
                <a:cubicBezTo>
                  <a:pt x="439" y="1063"/>
                  <a:pt x="452" y="1049"/>
                  <a:pt x="452" y="1031"/>
                </a:cubicBezTo>
                <a:cubicBezTo>
                  <a:pt x="452" y="852"/>
                  <a:pt x="452" y="852"/>
                  <a:pt x="452" y="852"/>
                </a:cubicBezTo>
                <a:cubicBezTo>
                  <a:pt x="452" y="835"/>
                  <a:pt x="439" y="820"/>
                  <a:pt x="421" y="820"/>
                </a:cubicBezTo>
                <a:cubicBezTo>
                  <a:pt x="407" y="820"/>
                  <a:pt x="407" y="820"/>
                  <a:pt x="407" y="820"/>
                </a:cubicBezTo>
                <a:cubicBezTo>
                  <a:pt x="469" y="663"/>
                  <a:pt x="469" y="663"/>
                  <a:pt x="469" y="663"/>
                </a:cubicBezTo>
                <a:cubicBezTo>
                  <a:pt x="523" y="687"/>
                  <a:pt x="567" y="730"/>
                  <a:pt x="579" y="795"/>
                </a:cubicBezTo>
                <a:close/>
                <a:moveTo>
                  <a:pt x="388" y="999"/>
                </a:moveTo>
                <a:cubicBezTo>
                  <a:pt x="331" y="999"/>
                  <a:pt x="331" y="999"/>
                  <a:pt x="331" y="999"/>
                </a:cubicBezTo>
                <a:cubicBezTo>
                  <a:pt x="331" y="884"/>
                  <a:pt x="331" y="884"/>
                  <a:pt x="331" y="884"/>
                </a:cubicBezTo>
                <a:cubicBezTo>
                  <a:pt x="388" y="884"/>
                  <a:pt x="388" y="884"/>
                  <a:pt x="388" y="884"/>
                </a:cubicBezTo>
                <a:lnTo>
                  <a:pt x="388" y="999"/>
                </a:lnTo>
                <a:close/>
                <a:moveTo>
                  <a:pt x="360" y="764"/>
                </a:moveTo>
                <a:cubicBezTo>
                  <a:pt x="313" y="645"/>
                  <a:pt x="313" y="645"/>
                  <a:pt x="313" y="645"/>
                </a:cubicBezTo>
                <a:cubicBezTo>
                  <a:pt x="328" y="642"/>
                  <a:pt x="344" y="641"/>
                  <a:pt x="360" y="641"/>
                </a:cubicBezTo>
                <a:cubicBezTo>
                  <a:pt x="376" y="641"/>
                  <a:pt x="392" y="642"/>
                  <a:pt x="408" y="645"/>
                </a:cubicBezTo>
                <a:lnTo>
                  <a:pt x="360" y="764"/>
                </a:lnTo>
                <a:close/>
                <a:moveTo>
                  <a:pt x="1211" y="1145"/>
                </a:moveTo>
                <a:cubicBezTo>
                  <a:pt x="1211" y="1163"/>
                  <a:pt x="1196" y="1177"/>
                  <a:pt x="1179" y="1177"/>
                </a:cubicBezTo>
                <a:cubicBezTo>
                  <a:pt x="1123" y="1177"/>
                  <a:pt x="1123" y="1177"/>
                  <a:pt x="1123" y="1177"/>
                </a:cubicBezTo>
                <a:cubicBezTo>
                  <a:pt x="1105" y="1177"/>
                  <a:pt x="1091" y="1163"/>
                  <a:pt x="1091" y="1145"/>
                </a:cubicBezTo>
                <a:cubicBezTo>
                  <a:pt x="1091" y="1127"/>
                  <a:pt x="1105" y="1113"/>
                  <a:pt x="1123" y="1113"/>
                </a:cubicBezTo>
                <a:cubicBezTo>
                  <a:pt x="1179" y="1113"/>
                  <a:pt x="1179" y="1113"/>
                  <a:pt x="1179" y="1113"/>
                </a:cubicBezTo>
                <a:cubicBezTo>
                  <a:pt x="1196" y="1113"/>
                  <a:pt x="1211" y="1127"/>
                  <a:pt x="1211" y="1145"/>
                </a:cubicBezTo>
                <a:close/>
                <a:moveTo>
                  <a:pt x="1158" y="1316"/>
                </a:moveTo>
                <a:cubicBezTo>
                  <a:pt x="1152" y="1327"/>
                  <a:pt x="1141" y="1334"/>
                  <a:pt x="1129" y="1334"/>
                </a:cubicBezTo>
                <a:cubicBezTo>
                  <a:pt x="1124" y="1334"/>
                  <a:pt x="1120" y="1332"/>
                  <a:pt x="1115" y="1330"/>
                </a:cubicBezTo>
                <a:cubicBezTo>
                  <a:pt x="1065" y="1305"/>
                  <a:pt x="1065" y="1305"/>
                  <a:pt x="1065" y="1305"/>
                </a:cubicBezTo>
                <a:cubicBezTo>
                  <a:pt x="1049" y="1298"/>
                  <a:pt x="1042" y="1278"/>
                  <a:pt x="1050" y="1263"/>
                </a:cubicBezTo>
                <a:cubicBezTo>
                  <a:pt x="1058" y="1247"/>
                  <a:pt x="1077" y="1240"/>
                  <a:pt x="1093" y="1248"/>
                </a:cubicBezTo>
                <a:cubicBezTo>
                  <a:pt x="1143" y="1273"/>
                  <a:pt x="1143" y="1273"/>
                  <a:pt x="1143" y="1273"/>
                </a:cubicBezTo>
                <a:cubicBezTo>
                  <a:pt x="1159" y="1281"/>
                  <a:pt x="1166" y="1300"/>
                  <a:pt x="1158" y="1316"/>
                </a:cubicBezTo>
                <a:close/>
                <a:moveTo>
                  <a:pt x="970" y="926"/>
                </a:moveTo>
                <a:cubicBezTo>
                  <a:pt x="961" y="920"/>
                  <a:pt x="950" y="919"/>
                  <a:pt x="940" y="922"/>
                </a:cubicBezTo>
                <a:cubicBezTo>
                  <a:pt x="717" y="1006"/>
                  <a:pt x="717" y="1006"/>
                  <a:pt x="717" y="1006"/>
                </a:cubicBezTo>
                <a:cubicBezTo>
                  <a:pt x="562" y="1006"/>
                  <a:pt x="562" y="1006"/>
                  <a:pt x="562" y="1006"/>
                </a:cubicBezTo>
                <a:cubicBezTo>
                  <a:pt x="545" y="1006"/>
                  <a:pt x="529" y="1019"/>
                  <a:pt x="529" y="1037"/>
                </a:cubicBezTo>
                <a:cubicBezTo>
                  <a:pt x="529" y="1395"/>
                  <a:pt x="529" y="1395"/>
                  <a:pt x="529" y="1395"/>
                </a:cubicBezTo>
                <a:cubicBezTo>
                  <a:pt x="529" y="1413"/>
                  <a:pt x="543" y="1427"/>
                  <a:pt x="561" y="1427"/>
                </a:cubicBezTo>
                <a:cubicBezTo>
                  <a:pt x="579" y="1427"/>
                  <a:pt x="593" y="1413"/>
                  <a:pt x="593" y="1395"/>
                </a:cubicBezTo>
                <a:cubicBezTo>
                  <a:pt x="593" y="1284"/>
                  <a:pt x="593" y="1284"/>
                  <a:pt x="593" y="1284"/>
                </a:cubicBezTo>
                <a:cubicBezTo>
                  <a:pt x="717" y="1284"/>
                  <a:pt x="717" y="1284"/>
                  <a:pt x="717" y="1284"/>
                </a:cubicBezTo>
                <a:cubicBezTo>
                  <a:pt x="940" y="1367"/>
                  <a:pt x="940" y="1367"/>
                  <a:pt x="940" y="1367"/>
                </a:cubicBezTo>
                <a:cubicBezTo>
                  <a:pt x="950" y="1371"/>
                  <a:pt x="961" y="1370"/>
                  <a:pt x="970" y="1364"/>
                </a:cubicBezTo>
                <a:cubicBezTo>
                  <a:pt x="978" y="1358"/>
                  <a:pt x="983" y="1348"/>
                  <a:pt x="983" y="1338"/>
                </a:cubicBezTo>
                <a:cubicBezTo>
                  <a:pt x="983" y="952"/>
                  <a:pt x="983" y="952"/>
                  <a:pt x="983" y="952"/>
                </a:cubicBezTo>
                <a:cubicBezTo>
                  <a:pt x="983" y="942"/>
                  <a:pt x="978" y="932"/>
                  <a:pt x="970" y="926"/>
                </a:cubicBezTo>
                <a:close/>
                <a:moveTo>
                  <a:pt x="692" y="1220"/>
                </a:moveTo>
                <a:cubicBezTo>
                  <a:pt x="593" y="1220"/>
                  <a:pt x="593" y="1220"/>
                  <a:pt x="593" y="1220"/>
                </a:cubicBezTo>
                <a:cubicBezTo>
                  <a:pt x="593" y="1070"/>
                  <a:pt x="593" y="1070"/>
                  <a:pt x="593" y="1070"/>
                </a:cubicBezTo>
                <a:cubicBezTo>
                  <a:pt x="692" y="1070"/>
                  <a:pt x="692" y="1070"/>
                  <a:pt x="692" y="1070"/>
                </a:cubicBezTo>
                <a:lnTo>
                  <a:pt x="692" y="1220"/>
                </a:lnTo>
                <a:close/>
                <a:moveTo>
                  <a:pt x="919" y="1292"/>
                </a:moveTo>
                <a:cubicBezTo>
                  <a:pt x="756" y="1231"/>
                  <a:pt x="756" y="1231"/>
                  <a:pt x="756" y="1231"/>
                </a:cubicBezTo>
                <a:cubicBezTo>
                  <a:pt x="756" y="1059"/>
                  <a:pt x="756" y="1059"/>
                  <a:pt x="756" y="1059"/>
                </a:cubicBezTo>
                <a:cubicBezTo>
                  <a:pt x="919" y="998"/>
                  <a:pt x="919" y="998"/>
                  <a:pt x="919" y="998"/>
                </a:cubicBezTo>
                <a:lnTo>
                  <a:pt x="919" y="1292"/>
                </a:lnTo>
                <a:close/>
                <a:moveTo>
                  <a:pt x="919" y="1292"/>
                </a:moveTo>
                <a:cubicBezTo>
                  <a:pt x="919" y="1292"/>
                  <a:pt x="919" y="1292"/>
                  <a:pt x="919" y="1292"/>
                </a:cubicBezTo>
              </a:path>
            </a:pathLst>
          </a:custGeom>
          <a:solidFill>
            <a:schemeClr val="accent2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grpSp>
        <p:nvGrpSpPr>
          <p:cNvPr id="134" name="Group 111"/>
          <p:cNvGrpSpPr>
            <a:grpSpLocks noChangeAspect="1"/>
          </p:cNvGrpSpPr>
          <p:nvPr/>
        </p:nvGrpSpPr>
        <p:grpSpPr bwMode="auto">
          <a:xfrm>
            <a:off x="4828251" y="3851884"/>
            <a:ext cx="511042" cy="451736"/>
            <a:chOff x="2217" y="2435"/>
            <a:chExt cx="810" cy="716"/>
          </a:xfrm>
          <a:solidFill>
            <a:schemeClr val="accent2">
              <a:lumMod val="75000"/>
            </a:schemeClr>
          </a:solidFill>
        </p:grpSpPr>
        <p:sp>
          <p:nvSpPr>
            <p:cNvPr id="136" name="Freeform 112"/>
            <p:cNvSpPr>
              <a:spLocks noEditPoints="1"/>
            </p:cNvSpPr>
            <p:nvPr/>
          </p:nvSpPr>
          <p:spPr bwMode="auto">
            <a:xfrm>
              <a:off x="2217" y="2435"/>
              <a:ext cx="810" cy="716"/>
            </a:xfrm>
            <a:custGeom>
              <a:avLst/>
              <a:gdLst>
                <a:gd name="T0" fmla="*/ 3735 w 4320"/>
                <a:gd name="T1" fmla="*/ 831 h 3822"/>
                <a:gd name="T2" fmla="*/ 2991 w 4320"/>
                <a:gd name="T3" fmla="*/ 831 h 3822"/>
                <a:gd name="T4" fmla="*/ 2991 w 4320"/>
                <a:gd name="T5" fmla="*/ 502 h 3822"/>
                <a:gd name="T6" fmla="*/ 2491 w 4320"/>
                <a:gd name="T7" fmla="*/ 0 h 3822"/>
                <a:gd name="T8" fmla="*/ 1824 w 4320"/>
                <a:gd name="T9" fmla="*/ 0 h 3822"/>
                <a:gd name="T10" fmla="*/ 1329 w 4320"/>
                <a:gd name="T11" fmla="*/ 502 h 3822"/>
                <a:gd name="T12" fmla="*/ 1329 w 4320"/>
                <a:gd name="T13" fmla="*/ 831 h 3822"/>
                <a:gd name="T14" fmla="*/ 580 w 4320"/>
                <a:gd name="T15" fmla="*/ 831 h 3822"/>
                <a:gd name="T16" fmla="*/ 0 w 4320"/>
                <a:gd name="T17" fmla="*/ 1416 h 3822"/>
                <a:gd name="T18" fmla="*/ 0 w 4320"/>
                <a:gd name="T19" fmla="*/ 3243 h 3822"/>
                <a:gd name="T20" fmla="*/ 580 w 4320"/>
                <a:gd name="T21" fmla="*/ 3822 h 3822"/>
                <a:gd name="T22" fmla="*/ 3735 w 4320"/>
                <a:gd name="T23" fmla="*/ 3822 h 3822"/>
                <a:gd name="T24" fmla="*/ 4320 w 4320"/>
                <a:gd name="T25" fmla="*/ 3243 h 3822"/>
                <a:gd name="T26" fmla="*/ 4320 w 4320"/>
                <a:gd name="T27" fmla="*/ 1416 h 3822"/>
                <a:gd name="T28" fmla="*/ 3735 w 4320"/>
                <a:gd name="T29" fmla="*/ 831 h 3822"/>
                <a:gd name="T30" fmla="*/ 1495 w 4320"/>
                <a:gd name="T31" fmla="*/ 502 h 3822"/>
                <a:gd name="T32" fmla="*/ 1824 w 4320"/>
                <a:gd name="T33" fmla="*/ 166 h 3822"/>
                <a:gd name="T34" fmla="*/ 2491 w 4320"/>
                <a:gd name="T35" fmla="*/ 166 h 3822"/>
                <a:gd name="T36" fmla="*/ 2825 w 4320"/>
                <a:gd name="T37" fmla="*/ 502 h 3822"/>
                <a:gd name="T38" fmla="*/ 2825 w 4320"/>
                <a:gd name="T39" fmla="*/ 831 h 3822"/>
                <a:gd name="T40" fmla="*/ 1495 w 4320"/>
                <a:gd name="T41" fmla="*/ 831 h 3822"/>
                <a:gd name="T42" fmla="*/ 1495 w 4320"/>
                <a:gd name="T43" fmla="*/ 502 h 3822"/>
                <a:gd name="T44" fmla="*/ 4154 w 4320"/>
                <a:gd name="T45" fmla="*/ 3243 h 3822"/>
                <a:gd name="T46" fmla="*/ 3735 w 4320"/>
                <a:gd name="T47" fmla="*/ 3656 h 3822"/>
                <a:gd name="T48" fmla="*/ 580 w 4320"/>
                <a:gd name="T49" fmla="*/ 3656 h 3822"/>
                <a:gd name="T50" fmla="*/ 166 w 4320"/>
                <a:gd name="T51" fmla="*/ 3243 h 3822"/>
                <a:gd name="T52" fmla="*/ 166 w 4320"/>
                <a:gd name="T53" fmla="*/ 1416 h 3822"/>
                <a:gd name="T54" fmla="*/ 580 w 4320"/>
                <a:gd name="T55" fmla="*/ 997 h 3822"/>
                <a:gd name="T56" fmla="*/ 1410 w 4320"/>
                <a:gd name="T57" fmla="*/ 997 h 3822"/>
                <a:gd name="T58" fmla="*/ 2905 w 4320"/>
                <a:gd name="T59" fmla="*/ 997 h 3822"/>
                <a:gd name="T60" fmla="*/ 3735 w 4320"/>
                <a:gd name="T61" fmla="*/ 997 h 3822"/>
                <a:gd name="T62" fmla="*/ 4154 w 4320"/>
                <a:gd name="T63" fmla="*/ 1416 h 3822"/>
                <a:gd name="T64" fmla="*/ 4154 w 4320"/>
                <a:gd name="T65" fmla="*/ 3243 h 38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320" h="3822">
                  <a:moveTo>
                    <a:pt x="3735" y="831"/>
                  </a:moveTo>
                  <a:cubicBezTo>
                    <a:pt x="2991" y="831"/>
                    <a:pt x="2991" y="831"/>
                    <a:pt x="2991" y="831"/>
                  </a:cubicBezTo>
                  <a:cubicBezTo>
                    <a:pt x="2991" y="502"/>
                    <a:pt x="2991" y="502"/>
                    <a:pt x="2991" y="502"/>
                  </a:cubicBezTo>
                  <a:cubicBezTo>
                    <a:pt x="2991" y="227"/>
                    <a:pt x="2765" y="0"/>
                    <a:pt x="2491" y="0"/>
                  </a:cubicBezTo>
                  <a:cubicBezTo>
                    <a:pt x="1824" y="0"/>
                    <a:pt x="1824" y="0"/>
                    <a:pt x="1824" y="0"/>
                  </a:cubicBezTo>
                  <a:cubicBezTo>
                    <a:pt x="1550" y="0"/>
                    <a:pt x="1329" y="227"/>
                    <a:pt x="1329" y="502"/>
                  </a:cubicBezTo>
                  <a:cubicBezTo>
                    <a:pt x="1329" y="831"/>
                    <a:pt x="1329" y="831"/>
                    <a:pt x="1329" y="831"/>
                  </a:cubicBezTo>
                  <a:cubicBezTo>
                    <a:pt x="580" y="831"/>
                    <a:pt x="580" y="831"/>
                    <a:pt x="580" y="831"/>
                  </a:cubicBezTo>
                  <a:cubicBezTo>
                    <a:pt x="259" y="831"/>
                    <a:pt x="0" y="1095"/>
                    <a:pt x="0" y="1416"/>
                  </a:cubicBezTo>
                  <a:cubicBezTo>
                    <a:pt x="0" y="3243"/>
                    <a:pt x="0" y="3243"/>
                    <a:pt x="0" y="3243"/>
                  </a:cubicBezTo>
                  <a:cubicBezTo>
                    <a:pt x="0" y="3564"/>
                    <a:pt x="259" y="3822"/>
                    <a:pt x="580" y="3822"/>
                  </a:cubicBezTo>
                  <a:cubicBezTo>
                    <a:pt x="3735" y="3822"/>
                    <a:pt x="3735" y="3822"/>
                    <a:pt x="3735" y="3822"/>
                  </a:cubicBezTo>
                  <a:cubicBezTo>
                    <a:pt x="4056" y="3822"/>
                    <a:pt x="4320" y="3564"/>
                    <a:pt x="4320" y="3243"/>
                  </a:cubicBezTo>
                  <a:cubicBezTo>
                    <a:pt x="4320" y="1416"/>
                    <a:pt x="4320" y="1416"/>
                    <a:pt x="4320" y="1416"/>
                  </a:cubicBezTo>
                  <a:cubicBezTo>
                    <a:pt x="4320" y="1095"/>
                    <a:pt x="4056" y="831"/>
                    <a:pt x="3735" y="831"/>
                  </a:cubicBezTo>
                  <a:close/>
                  <a:moveTo>
                    <a:pt x="1495" y="502"/>
                  </a:moveTo>
                  <a:cubicBezTo>
                    <a:pt x="1495" y="319"/>
                    <a:pt x="1642" y="166"/>
                    <a:pt x="1824" y="166"/>
                  </a:cubicBezTo>
                  <a:cubicBezTo>
                    <a:pt x="2491" y="166"/>
                    <a:pt x="2491" y="166"/>
                    <a:pt x="2491" y="166"/>
                  </a:cubicBezTo>
                  <a:cubicBezTo>
                    <a:pt x="2673" y="166"/>
                    <a:pt x="2825" y="319"/>
                    <a:pt x="2825" y="502"/>
                  </a:cubicBezTo>
                  <a:cubicBezTo>
                    <a:pt x="2825" y="831"/>
                    <a:pt x="2825" y="831"/>
                    <a:pt x="2825" y="831"/>
                  </a:cubicBezTo>
                  <a:cubicBezTo>
                    <a:pt x="1495" y="831"/>
                    <a:pt x="1495" y="831"/>
                    <a:pt x="1495" y="831"/>
                  </a:cubicBezTo>
                  <a:lnTo>
                    <a:pt x="1495" y="502"/>
                  </a:lnTo>
                  <a:close/>
                  <a:moveTo>
                    <a:pt x="4154" y="3243"/>
                  </a:moveTo>
                  <a:cubicBezTo>
                    <a:pt x="4154" y="3473"/>
                    <a:pt x="3965" y="3656"/>
                    <a:pt x="3735" y="3656"/>
                  </a:cubicBezTo>
                  <a:cubicBezTo>
                    <a:pt x="580" y="3656"/>
                    <a:pt x="580" y="3656"/>
                    <a:pt x="580" y="3656"/>
                  </a:cubicBezTo>
                  <a:cubicBezTo>
                    <a:pt x="350" y="3656"/>
                    <a:pt x="166" y="3473"/>
                    <a:pt x="166" y="3243"/>
                  </a:cubicBezTo>
                  <a:cubicBezTo>
                    <a:pt x="166" y="1416"/>
                    <a:pt x="166" y="1416"/>
                    <a:pt x="166" y="1416"/>
                  </a:cubicBezTo>
                  <a:cubicBezTo>
                    <a:pt x="166" y="1187"/>
                    <a:pt x="350" y="997"/>
                    <a:pt x="580" y="997"/>
                  </a:cubicBezTo>
                  <a:cubicBezTo>
                    <a:pt x="1410" y="997"/>
                    <a:pt x="1410" y="997"/>
                    <a:pt x="1410" y="997"/>
                  </a:cubicBezTo>
                  <a:cubicBezTo>
                    <a:pt x="2905" y="997"/>
                    <a:pt x="2905" y="997"/>
                    <a:pt x="2905" y="997"/>
                  </a:cubicBezTo>
                  <a:cubicBezTo>
                    <a:pt x="3735" y="997"/>
                    <a:pt x="3735" y="997"/>
                    <a:pt x="3735" y="997"/>
                  </a:cubicBezTo>
                  <a:cubicBezTo>
                    <a:pt x="3965" y="997"/>
                    <a:pt x="4154" y="1187"/>
                    <a:pt x="4154" y="1416"/>
                  </a:cubicBezTo>
                  <a:lnTo>
                    <a:pt x="4154" y="324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37" name="Freeform 113"/>
            <p:cNvSpPr>
              <a:spLocks noEditPoints="1"/>
            </p:cNvSpPr>
            <p:nvPr/>
          </p:nvSpPr>
          <p:spPr bwMode="auto">
            <a:xfrm>
              <a:off x="2466" y="2715"/>
              <a:ext cx="312" cy="312"/>
            </a:xfrm>
            <a:custGeom>
              <a:avLst/>
              <a:gdLst>
                <a:gd name="T0" fmla="*/ 1576 w 1662"/>
                <a:gd name="T1" fmla="*/ 498 h 1661"/>
                <a:gd name="T2" fmla="*/ 1163 w 1662"/>
                <a:gd name="T3" fmla="*/ 498 h 1661"/>
                <a:gd name="T4" fmla="*/ 1163 w 1662"/>
                <a:gd name="T5" fmla="*/ 86 h 1661"/>
                <a:gd name="T6" fmla="*/ 1078 w 1662"/>
                <a:gd name="T7" fmla="*/ 0 h 1661"/>
                <a:gd name="T8" fmla="*/ 579 w 1662"/>
                <a:gd name="T9" fmla="*/ 0 h 1661"/>
                <a:gd name="T10" fmla="*/ 499 w 1662"/>
                <a:gd name="T11" fmla="*/ 86 h 1661"/>
                <a:gd name="T12" fmla="*/ 499 w 1662"/>
                <a:gd name="T13" fmla="*/ 498 h 1661"/>
                <a:gd name="T14" fmla="*/ 81 w 1662"/>
                <a:gd name="T15" fmla="*/ 498 h 1661"/>
                <a:gd name="T16" fmla="*/ 0 w 1662"/>
                <a:gd name="T17" fmla="*/ 584 h 1661"/>
                <a:gd name="T18" fmla="*/ 0 w 1662"/>
                <a:gd name="T19" fmla="*/ 1083 h 1661"/>
                <a:gd name="T20" fmla="*/ 81 w 1662"/>
                <a:gd name="T21" fmla="*/ 1163 h 1661"/>
                <a:gd name="T22" fmla="*/ 499 w 1662"/>
                <a:gd name="T23" fmla="*/ 1163 h 1661"/>
                <a:gd name="T24" fmla="*/ 499 w 1662"/>
                <a:gd name="T25" fmla="*/ 1581 h 1661"/>
                <a:gd name="T26" fmla="*/ 579 w 1662"/>
                <a:gd name="T27" fmla="*/ 1661 h 1661"/>
                <a:gd name="T28" fmla="*/ 1078 w 1662"/>
                <a:gd name="T29" fmla="*/ 1661 h 1661"/>
                <a:gd name="T30" fmla="*/ 1163 w 1662"/>
                <a:gd name="T31" fmla="*/ 1581 h 1661"/>
                <a:gd name="T32" fmla="*/ 1163 w 1662"/>
                <a:gd name="T33" fmla="*/ 1163 h 1661"/>
                <a:gd name="T34" fmla="*/ 1576 w 1662"/>
                <a:gd name="T35" fmla="*/ 1163 h 1661"/>
                <a:gd name="T36" fmla="*/ 1662 w 1662"/>
                <a:gd name="T37" fmla="*/ 1083 h 1661"/>
                <a:gd name="T38" fmla="*/ 1662 w 1662"/>
                <a:gd name="T39" fmla="*/ 584 h 1661"/>
                <a:gd name="T40" fmla="*/ 1576 w 1662"/>
                <a:gd name="T41" fmla="*/ 498 h 1661"/>
                <a:gd name="T42" fmla="*/ 1496 w 1662"/>
                <a:gd name="T43" fmla="*/ 997 h 1661"/>
                <a:gd name="T44" fmla="*/ 1078 w 1662"/>
                <a:gd name="T45" fmla="*/ 997 h 1661"/>
                <a:gd name="T46" fmla="*/ 997 w 1662"/>
                <a:gd name="T47" fmla="*/ 1083 h 1661"/>
                <a:gd name="T48" fmla="*/ 997 w 1662"/>
                <a:gd name="T49" fmla="*/ 1495 h 1661"/>
                <a:gd name="T50" fmla="*/ 665 w 1662"/>
                <a:gd name="T51" fmla="*/ 1495 h 1661"/>
                <a:gd name="T52" fmla="*/ 665 w 1662"/>
                <a:gd name="T53" fmla="*/ 1083 h 1661"/>
                <a:gd name="T54" fmla="*/ 579 w 1662"/>
                <a:gd name="T55" fmla="*/ 997 h 1661"/>
                <a:gd name="T56" fmla="*/ 166 w 1662"/>
                <a:gd name="T57" fmla="*/ 997 h 1661"/>
                <a:gd name="T58" fmla="*/ 166 w 1662"/>
                <a:gd name="T59" fmla="*/ 664 h 1661"/>
                <a:gd name="T60" fmla="*/ 579 w 1662"/>
                <a:gd name="T61" fmla="*/ 664 h 1661"/>
                <a:gd name="T62" fmla="*/ 665 w 1662"/>
                <a:gd name="T63" fmla="*/ 584 h 1661"/>
                <a:gd name="T64" fmla="*/ 665 w 1662"/>
                <a:gd name="T65" fmla="*/ 166 h 1661"/>
                <a:gd name="T66" fmla="*/ 997 w 1662"/>
                <a:gd name="T67" fmla="*/ 166 h 1661"/>
                <a:gd name="T68" fmla="*/ 997 w 1662"/>
                <a:gd name="T69" fmla="*/ 584 h 1661"/>
                <a:gd name="T70" fmla="*/ 1078 w 1662"/>
                <a:gd name="T71" fmla="*/ 664 h 1661"/>
                <a:gd name="T72" fmla="*/ 1496 w 1662"/>
                <a:gd name="T73" fmla="*/ 664 h 1661"/>
                <a:gd name="T74" fmla="*/ 1496 w 1662"/>
                <a:gd name="T75" fmla="*/ 997 h 16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62" h="1661">
                  <a:moveTo>
                    <a:pt x="1576" y="498"/>
                  </a:moveTo>
                  <a:cubicBezTo>
                    <a:pt x="1163" y="498"/>
                    <a:pt x="1163" y="498"/>
                    <a:pt x="1163" y="498"/>
                  </a:cubicBezTo>
                  <a:cubicBezTo>
                    <a:pt x="1163" y="86"/>
                    <a:pt x="1163" y="86"/>
                    <a:pt x="1163" y="86"/>
                  </a:cubicBezTo>
                  <a:cubicBezTo>
                    <a:pt x="1163" y="40"/>
                    <a:pt x="1124" y="0"/>
                    <a:pt x="1078" y="0"/>
                  </a:cubicBezTo>
                  <a:cubicBezTo>
                    <a:pt x="579" y="0"/>
                    <a:pt x="579" y="0"/>
                    <a:pt x="579" y="0"/>
                  </a:cubicBezTo>
                  <a:cubicBezTo>
                    <a:pt x="533" y="0"/>
                    <a:pt x="499" y="40"/>
                    <a:pt x="499" y="86"/>
                  </a:cubicBezTo>
                  <a:cubicBezTo>
                    <a:pt x="499" y="498"/>
                    <a:pt x="499" y="498"/>
                    <a:pt x="499" y="498"/>
                  </a:cubicBezTo>
                  <a:cubicBezTo>
                    <a:pt x="81" y="498"/>
                    <a:pt x="81" y="498"/>
                    <a:pt x="81" y="498"/>
                  </a:cubicBezTo>
                  <a:cubicBezTo>
                    <a:pt x="35" y="498"/>
                    <a:pt x="0" y="539"/>
                    <a:pt x="0" y="584"/>
                  </a:cubicBezTo>
                  <a:cubicBezTo>
                    <a:pt x="0" y="1083"/>
                    <a:pt x="0" y="1083"/>
                    <a:pt x="0" y="1083"/>
                  </a:cubicBezTo>
                  <a:cubicBezTo>
                    <a:pt x="0" y="1129"/>
                    <a:pt x="35" y="1163"/>
                    <a:pt x="81" y="1163"/>
                  </a:cubicBezTo>
                  <a:cubicBezTo>
                    <a:pt x="499" y="1163"/>
                    <a:pt x="499" y="1163"/>
                    <a:pt x="499" y="1163"/>
                  </a:cubicBezTo>
                  <a:cubicBezTo>
                    <a:pt x="499" y="1581"/>
                    <a:pt x="499" y="1581"/>
                    <a:pt x="499" y="1581"/>
                  </a:cubicBezTo>
                  <a:cubicBezTo>
                    <a:pt x="499" y="1627"/>
                    <a:pt x="533" y="1661"/>
                    <a:pt x="579" y="1661"/>
                  </a:cubicBezTo>
                  <a:cubicBezTo>
                    <a:pt x="1078" y="1661"/>
                    <a:pt x="1078" y="1661"/>
                    <a:pt x="1078" y="1661"/>
                  </a:cubicBezTo>
                  <a:cubicBezTo>
                    <a:pt x="1124" y="1661"/>
                    <a:pt x="1163" y="1627"/>
                    <a:pt x="1163" y="1581"/>
                  </a:cubicBezTo>
                  <a:cubicBezTo>
                    <a:pt x="1163" y="1163"/>
                    <a:pt x="1163" y="1163"/>
                    <a:pt x="1163" y="1163"/>
                  </a:cubicBezTo>
                  <a:cubicBezTo>
                    <a:pt x="1576" y="1163"/>
                    <a:pt x="1576" y="1163"/>
                    <a:pt x="1576" y="1163"/>
                  </a:cubicBezTo>
                  <a:cubicBezTo>
                    <a:pt x="1622" y="1163"/>
                    <a:pt x="1662" y="1129"/>
                    <a:pt x="1662" y="1083"/>
                  </a:cubicBezTo>
                  <a:cubicBezTo>
                    <a:pt x="1662" y="584"/>
                    <a:pt x="1662" y="584"/>
                    <a:pt x="1662" y="584"/>
                  </a:cubicBezTo>
                  <a:cubicBezTo>
                    <a:pt x="1662" y="539"/>
                    <a:pt x="1622" y="498"/>
                    <a:pt x="1576" y="498"/>
                  </a:cubicBezTo>
                  <a:close/>
                  <a:moveTo>
                    <a:pt x="1496" y="997"/>
                  </a:moveTo>
                  <a:cubicBezTo>
                    <a:pt x="1078" y="997"/>
                    <a:pt x="1078" y="997"/>
                    <a:pt x="1078" y="997"/>
                  </a:cubicBezTo>
                  <a:cubicBezTo>
                    <a:pt x="1032" y="997"/>
                    <a:pt x="997" y="1037"/>
                    <a:pt x="997" y="1083"/>
                  </a:cubicBezTo>
                  <a:cubicBezTo>
                    <a:pt x="997" y="1495"/>
                    <a:pt x="997" y="1495"/>
                    <a:pt x="997" y="1495"/>
                  </a:cubicBezTo>
                  <a:cubicBezTo>
                    <a:pt x="665" y="1495"/>
                    <a:pt x="665" y="1495"/>
                    <a:pt x="665" y="1495"/>
                  </a:cubicBezTo>
                  <a:cubicBezTo>
                    <a:pt x="665" y="1083"/>
                    <a:pt x="665" y="1083"/>
                    <a:pt x="665" y="1083"/>
                  </a:cubicBezTo>
                  <a:cubicBezTo>
                    <a:pt x="665" y="1037"/>
                    <a:pt x="625" y="997"/>
                    <a:pt x="579" y="997"/>
                  </a:cubicBezTo>
                  <a:cubicBezTo>
                    <a:pt x="166" y="997"/>
                    <a:pt x="166" y="997"/>
                    <a:pt x="166" y="997"/>
                  </a:cubicBezTo>
                  <a:cubicBezTo>
                    <a:pt x="166" y="664"/>
                    <a:pt x="166" y="664"/>
                    <a:pt x="166" y="664"/>
                  </a:cubicBezTo>
                  <a:cubicBezTo>
                    <a:pt x="579" y="664"/>
                    <a:pt x="579" y="664"/>
                    <a:pt x="579" y="664"/>
                  </a:cubicBezTo>
                  <a:cubicBezTo>
                    <a:pt x="625" y="664"/>
                    <a:pt x="665" y="630"/>
                    <a:pt x="665" y="584"/>
                  </a:cubicBezTo>
                  <a:cubicBezTo>
                    <a:pt x="665" y="166"/>
                    <a:pt x="665" y="166"/>
                    <a:pt x="665" y="166"/>
                  </a:cubicBezTo>
                  <a:cubicBezTo>
                    <a:pt x="997" y="166"/>
                    <a:pt x="997" y="166"/>
                    <a:pt x="997" y="166"/>
                  </a:cubicBezTo>
                  <a:cubicBezTo>
                    <a:pt x="997" y="584"/>
                    <a:pt x="997" y="584"/>
                    <a:pt x="997" y="584"/>
                  </a:cubicBezTo>
                  <a:cubicBezTo>
                    <a:pt x="997" y="630"/>
                    <a:pt x="1032" y="664"/>
                    <a:pt x="1078" y="664"/>
                  </a:cubicBezTo>
                  <a:cubicBezTo>
                    <a:pt x="1496" y="664"/>
                    <a:pt x="1496" y="664"/>
                    <a:pt x="1496" y="664"/>
                  </a:cubicBezTo>
                  <a:lnTo>
                    <a:pt x="1496" y="99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grpSp>
        <p:nvGrpSpPr>
          <p:cNvPr id="139" name="Group 116"/>
          <p:cNvGrpSpPr>
            <a:grpSpLocks noChangeAspect="1"/>
          </p:cNvGrpSpPr>
          <p:nvPr/>
        </p:nvGrpSpPr>
        <p:grpSpPr bwMode="auto">
          <a:xfrm>
            <a:off x="5739463" y="4617066"/>
            <a:ext cx="342343" cy="398343"/>
            <a:chOff x="2275" y="339"/>
            <a:chExt cx="3130" cy="3642"/>
          </a:xfrm>
          <a:solidFill>
            <a:schemeClr val="accent2">
              <a:lumMod val="75000"/>
            </a:schemeClr>
          </a:solidFill>
        </p:grpSpPr>
        <p:sp>
          <p:nvSpPr>
            <p:cNvPr id="141" name="Freeform 117"/>
            <p:cNvSpPr>
              <a:spLocks noEditPoints="1"/>
            </p:cNvSpPr>
            <p:nvPr/>
          </p:nvSpPr>
          <p:spPr bwMode="auto">
            <a:xfrm>
              <a:off x="3435" y="1953"/>
              <a:ext cx="848" cy="1531"/>
            </a:xfrm>
            <a:custGeom>
              <a:avLst/>
              <a:gdLst>
                <a:gd name="T0" fmla="*/ 223 w 358"/>
                <a:gd name="T1" fmla="*/ 284 h 647"/>
                <a:gd name="T2" fmla="*/ 135 w 358"/>
                <a:gd name="T3" fmla="*/ 284 h 647"/>
                <a:gd name="T4" fmla="*/ 77 w 358"/>
                <a:gd name="T5" fmla="*/ 226 h 647"/>
                <a:gd name="T6" fmla="*/ 135 w 358"/>
                <a:gd name="T7" fmla="*/ 168 h 647"/>
                <a:gd name="T8" fmla="*/ 290 w 358"/>
                <a:gd name="T9" fmla="*/ 168 h 647"/>
                <a:gd name="T10" fmla="*/ 328 w 358"/>
                <a:gd name="T11" fmla="*/ 130 h 647"/>
                <a:gd name="T12" fmla="*/ 290 w 358"/>
                <a:gd name="T13" fmla="*/ 91 h 647"/>
                <a:gd name="T14" fmla="*/ 217 w 358"/>
                <a:gd name="T15" fmla="*/ 91 h 647"/>
                <a:gd name="T16" fmla="*/ 217 w 358"/>
                <a:gd name="T17" fmla="*/ 38 h 647"/>
                <a:gd name="T18" fmla="*/ 179 w 358"/>
                <a:gd name="T19" fmla="*/ 0 h 647"/>
                <a:gd name="T20" fmla="*/ 140 w 358"/>
                <a:gd name="T21" fmla="*/ 38 h 647"/>
                <a:gd name="T22" fmla="*/ 140 w 358"/>
                <a:gd name="T23" fmla="*/ 91 h 647"/>
                <a:gd name="T24" fmla="*/ 135 w 358"/>
                <a:gd name="T25" fmla="*/ 91 h 647"/>
                <a:gd name="T26" fmla="*/ 0 w 358"/>
                <a:gd name="T27" fmla="*/ 226 h 647"/>
                <a:gd name="T28" fmla="*/ 135 w 358"/>
                <a:gd name="T29" fmla="*/ 361 h 647"/>
                <a:gd name="T30" fmla="*/ 223 w 358"/>
                <a:gd name="T31" fmla="*/ 361 h 647"/>
                <a:gd name="T32" fmla="*/ 281 w 358"/>
                <a:gd name="T33" fmla="*/ 419 h 647"/>
                <a:gd name="T34" fmla="*/ 223 w 358"/>
                <a:gd name="T35" fmla="*/ 477 h 647"/>
                <a:gd name="T36" fmla="*/ 65 w 358"/>
                <a:gd name="T37" fmla="*/ 477 h 647"/>
                <a:gd name="T38" fmla="*/ 27 w 358"/>
                <a:gd name="T39" fmla="*/ 515 h 647"/>
                <a:gd name="T40" fmla="*/ 65 w 358"/>
                <a:gd name="T41" fmla="*/ 554 h 647"/>
                <a:gd name="T42" fmla="*/ 141 w 358"/>
                <a:gd name="T43" fmla="*/ 554 h 647"/>
                <a:gd name="T44" fmla="*/ 141 w 358"/>
                <a:gd name="T45" fmla="*/ 608 h 647"/>
                <a:gd name="T46" fmla="*/ 179 w 358"/>
                <a:gd name="T47" fmla="*/ 647 h 647"/>
                <a:gd name="T48" fmla="*/ 218 w 358"/>
                <a:gd name="T49" fmla="*/ 608 h 647"/>
                <a:gd name="T50" fmla="*/ 218 w 358"/>
                <a:gd name="T51" fmla="*/ 554 h 647"/>
                <a:gd name="T52" fmla="*/ 225 w 358"/>
                <a:gd name="T53" fmla="*/ 554 h 647"/>
                <a:gd name="T54" fmla="*/ 358 w 358"/>
                <a:gd name="T55" fmla="*/ 419 h 647"/>
                <a:gd name="T56" fmla="*/ 223 w 358"/>
                <a:gd name="T57" fmla="*/ 284 h 647"/>
                <a:gd name="T58" fmla="*/ 223 w 358"/>
                <a:gd name="T59" fmla="*/ 284 h 647"/>
                <a:gd name="T60" fmla="*/ 223 w 358"/>
                <a:gd name="T61" fmla="*/ 284 h 6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58" h="647">
                  <a:moveTo>
                    <a:pt x="223" y="284"/>
                  </a:moveTo>
                  <a:cubicBezTo>
                    <a:pt x="135" y="284"/>
                    <a:pt x="135" y="284"/>
                    <a:pt x="135" y="284"/>
                  </a:cubicBezTo>
                  <a:cubicBezTo>
                    <a:pt x="103" y="284"/>
                    <a:pt x="77" y="258"/>
                    <a:pt x="77" y="226"/>
                  </a:cubicBezTo>
                  <a:cubicBezTo>
                    <a:pt x="77" y="194"/>
                    <a:pt x="103" y="168"/>
                    <a:pt x="135" y="168"/>
                  </a:cubicBezTo>
                  <a:cubicBezTo>
                    <a:pt x="290" y="168"/>
                    <a:pt x="290" y="168"/>
                    <a:pt x="290" y="168"/>
                  </a:cubicBezTo>
                  <a:cubicBezTo>
                    <a:pt x="311" y="168"/>
                    <a:pt x="328" y="151"/>
                    <a:pt x="328" y="130"/>
                  </a:cubicBezTo>
                  <a:cubicBezTo>
                    <a:pt x="328" y="109"/>
                    <a:pt x="311" y="91"/>
                    <a:pt x="290" y="91"/>
                  </a:cubicBezTo>
                  <a:cubicBezTo>
                    <a:pt x="217" y="91"/>
                    <a:pt x="217" y="91"/>
                    <a:pt x="217" y="91"/>
                  </a:cubicBezTo>
                  <a:cubicBezTo>
                    <a:pt x="217" y="38"/>
                    <a:pt x="217" y="38"/>
                    <a:pt x="217" y="38"/>
                  </a:cubicBezTo>
                  <a:cubicBezTo>
                    <a:pt x="217" y="17"/>
                    <a:pt x="200" y="0"/>
                    <a:pt x="179" y="0"/>
                  </a:cubicBezTo>
                  <a:cubicBezTo>
                    <a:pt x="158" y="0"/>
                    <a:pt x="140" y="17"/>
                    <a:pt x="140" y="38"/>
                  </a:cubicBezTo>
                  <a:cubicBezTo>
                    <a:pt x="140" y="91"/>
                    <a:pt x="140" y="91"/>
                    <a:pt x="140" y="91"/>
                  </a:cubicBezTo>
                  <a:cubicBezTo>
                    <a:pt x="135" y="91"/>
                    <a:pt x="135" y="91"/>
                    <a:pt x="135" y="91"/>
                  </a:cubicBezTo>
                  <a:cubicBezTo>
                    <a:pt x="61" y="91"/>
                    <a:pt x="0" y="152"/>
                    <a:pt x="0" y="226"/>
                  </a:cubicBezTo>
                  <a:cubicBezTo>
                    <a:pt x="0" y="300"/>
                    <a:pt x="61" y="361"/>
                    <a:pt x="135" y="361"/>
                  </a:cubicBezTo>
                  <a:cubicBezTo>
                    <a:pt x="223" y="361"/>
                    <a:pt x="223" y="361"/>
                    <a:pt x="223" y="361"/>
                  </a:cubicBezTo>
                  <a:cubicBezTo>
                    <a:pt x="255" y="361"/>
                    <a:pt x="281" y="387"/>
                    <a:pt x="281" y="419"/>
                  </a:cubicBezTo>
                  <a:cubicBezTo>
                    <a:pt x="281" y="451"/>
                    <a:pt x="255" y="477"/>
                    <a:pt x="223" y="477"/>
                  </a:cubicBezTo>
                  <a:cubicBezTo>
                    <a:pt x="65" y="477"/>
                    <a:pt x="65" y="477"/>
                    <a:pt x="65" y="477"/>
                  </a:cubicBezTo>
                  <a:cubicBezTo>
                    <a:pt x="44" y="477"/>
                    <a:pt x="27" y="494"/>
                    <a:pt x="27" y="515"/>
                  </a:cubicBezTo>
                  <a:cubicBezTo>
                    <a:pt x="27" y="536"/>
                    <a:pt x="44" y="554"/>
                    <a:pt x="65" y="554"/>
                  </a:cubicBezTo>
                  <a:cubicBezTo>
                    <a:pt x="141" y="554"/>
                    <a:pt x="141" y="554"/>
                    <a:pt x="141" y="554"/>
                  </a:cubicBezTo>
                  <a:cubicBezTo>
                    <a:pt x="141" y="608"/>
                    <a:pt x="141" y="608"/>
                    <a:pt x="141" y="608"/>
                  </a:cubicBezTo>
                  <a:cubicBezTo>
                    <a:pt x="141" y="629"/>
                    <a:pt x="158" y="647"/>
                    <a:pt x="179" y="647"/>
                  </a:cubicBezTo>
                  <a:cubicBezTo>
                    <a:pt x="200" y="647"/>
                    <a:pt x="218" y="629"/>
                    <a:pt x="218" y="608"/>
                  </a:cubicBezTo>
                  <a:cubicBezTo>
                    <a:pt x="218" y="554"/>
                    <a:pt x="218" y="554"/>
                    <a:pt x="218" y="554"/>
                  </a:cubicBezTo>
                  <a:cubicBezTo>
                    <a:pt x="225" y="554"/>
                    <a:pt x="225" y="554"/>
                    <a:pt x="225" y="554"/>
                  </a:cubicBezTo>
                  <a:cubicBezTo>
                    <a:pt x="298" y="553"/>
                    <a:pt x="358" y="492"/>
                    <a:pt x="358" y="419"/>
                  </a:cubicBezTo>
                  <a:cubicBezTo>
                    <a:pt x="358" y="345"/>
                    <a:pt x="297" y="284"/>
                    <a:pt x="223" y="284"/>
                  </a:cubicBezTo>
                  <a:close/>
                  <a:moveTo>
                    <a:pt x="223" y="284"/>
                  </a:moveTo>
                  <a:cubicBezTo>
                    <a:pt x="223" y="284"/>
                    <a:pt x="223" y="284"/>
                    <a:pt x="223" y="28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42" name="Freeform 118"/>
            <p:cNvSpPr>
              <a:spLocks noEditPoints="1"/>
            </p:cNvSpPr>
            <p:nvPr/>
          </p:nvSpPr>
          <p:spPr bwMode="auto">
            <a:xfrm>
              <a:off x="2275" y="339"/>
              <a:ext cx="3130" cy="3642"/>
            </a:xfrm>
            <a:custGeom>
              <a:avLst/>
              <a:gdLst>
                <a:gd name="T0" fmla="*/ 1246 w 1322"/>
                <a:gd name="T1" fmla="*/ 879 h 1539"/>
                <a:gd name="T2" fmla="*/ 1080 w 1322"/>
                <a:gd name="T3" fmla="*/ 612 h 1539"/>
                <a:gd name="T4" fmla="*/ 867 w 1322"/>
                <a:gd name="T5" fmla="*/ 410 h 1539"/>
                <a:gd name="T6" fmla="*/ 1030 w 1322"/>
                <a:gd name="T7" fmla="*/ 107 h 1539"/>
                <a:gd name="T8" fmla="*/ 1023 w 1322"/>
                <a:gd name="T9" fmla="*/ 61 h 1539"/>
                <a:gd name="T10" fmla="*/ 886 w 1322"/>
                <a:gd name="T11" fmla="*/ 0 h 1539"/>
                <a:gd name="T12" fmla="*/ 762 w 1322"/>
                <a:gd name="T13" fmla="*/ 33 h 1539"/>
                <a:gd name="T14" fmla="*/ 684 w 1322"/>
                <a:gd name="T15" fmla="*/ 56 h 1539"/>
                <a:gd name="T16" fmla="*/ 665 w 1322"/>
                <a:gd name="T17" fmla="*/ 53 h 1539"/>
                <a:gd name="T18" fmla="*/ 474 w 1322"/>
                <a:gd name="T19" fmla="*/ 8 h 1539"/>
                <a:gd name="T20" fmla="*/ 281 w 1322"/>
                <a:gd name="T21" fmla="*/ 98 h 1539"/>
                <a:gd name="T22" fmla="*/ 277 w 1322"/>
                <a:gd name="T23" fmla="*/ 146 h 1539"/>
                <a:gd name="T24" fmla="*/ 453 w 1322"/>
                <a:gd name="T25" fmla="*/ 412 h 1539"/>
                <a:gd name="T26" fmla="*/ 243 w 1322"/>
                <a:gd name="T27" fmla="*/ 612 h 1539"/>
                <a:gd name="T28" fmla="*/ 76 w 1322"/>
                <a:gd name="T29" fmla="*/ 879 h 1539"/>
                <a:gd name="T30" fmla="*/ 0 w 1322"/>
                <a:gd name="T31" fmla="*/ 1241 h 1539"/>
                <a:gd name="T32" fmla="*/ 298 w 1322"/>
                <a:gd name="T33" fmla="*/ 1539 h 1539"/>
                <a:gd name="T34" fmla="*/ 1024 w 1322"/>
                <a:gd name="T35" fmla="*/ 1539 h 1539"/>
                <a:gd name="T36" fmla="*/ 1322 w 1322"/>
                <a:gd name="T37" fmla="*/ 1241 h 1539"/>
                <a:gd name="T38" fmla="*/ 1246 w 1322"/>
                <a:gd name="T39" fmla="*/ 879 h 1539"/>
                <a:gd name="T40" fmla="*/ 359 w 1322"/>
                <a:gd name="T41" fmla="*/ 130 h 1539"/>
                <a:gd name="T42" fmla="*/ 474 w 1322"/>
                <a:gd name="T43" fmla="*/ 84 h 1539"/>
                <a:gd name="T44" fmla="*/ 639 w 1322"/>
                <a:gd name="T45" fmla="*/ 124 h 1539"/>
                <a:gd name="T46" fmla="*/ 683 w 1322"/>
                <a:gd name="T47" fmla="*/ 132 h 1539"/>
                <a:gd name="T48" fmla="*/ 791 w 1322"/>
                <a:gd name="T49" fmla="*/ 103 h 1539"/>
                <a:gd name="T50" fmla="*/ 885 w 1322"/>
                <a:gd name="T51" fmla="*/ 76 h 1539"/>
                <a:gd name="T52" fmla="*/ 947 w 1322"/>
                <a:gd name="T53" fmla="*/ 97 h 1539"/>
                <a:gd name="T54" fmla="*/ 794 w 1322"/>
                <a:gd name="T55" fmla="*/ 383 h 1539"/>
                <a:gd name="T56" fmla="*/ 526 w 1322"/>
                <a:gd name="T57" fmla="*/ 383 h 1539"/>
                <a:gd name="T58" fmla="*/ 359 w 1322"/>
                <a:gd name="T59" fmla="*/ 130 h 1539"/>
                <a:gd name="T60" fmla="*/ 1024 w 1322"/>
                <a:gd name="T61" fmla="*/ 1462 h 1539"/>
                <a:gd name="T62" fmla="*/ 298 w 1322"/>
                <a:gd name="T63" fmla="*/ 1462 h 1539"/>
                <a:gd name="T64" fmla="*/ 77 w 1322"/>
                <a:gd name="T65" fmla="*/ 1241 h 1539"/>
                <a:gd name="T66" fmla="*/ 300 w 1322"/>
                <a:gd name="T67" fmla="*/ 663 h 1539"/>
                <a:gd name="T68" fmla="*/ 517 w 1322"/>
                <a:gd name="T69" fmla="*/ 460 h 1539"/>
                <a:gd name="T70" fmla="*/ 804 w 1322"/>
                <a:gd name="T71" fmla="*/ 460 h 1539"/>
                <a:gd name="T72" fmla="*/ 1022 w 1322"/>
                <a:gd name="T73" fmla="*/ 663 h 1539"/>
                <a:gd name="T74" fmla="*/ 1245 w 1322"/>
                <a:gd name="T75" fmla="*/ 1241 h 1539"/>
                <a:gd name="T76" fmla="*/ 1024 w 1322"/>
                <a:gd name="T77" fmla="*/ 1462 h 1539"/>
                <a:gd name="T78" fmla="*/ 1024 w 1322"/>
                <a:gd name="T79" fmla="*/ 1462 h 1539"/>
                <a:gd name="T80" fmla="*/ 1024 w 1322"/>
                <a:gd name="T81" fmla="*/ 1462 h 15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322" h="1539">
                  <a:moveTo>
                    <a:pt x="1246" y="879"/>
                  </a:moveTo>
                  <a:cubicBezTo>
                    <a:pt x="1206" y="786"/>
                    <a:pt x="1150" y="696"/>
                    <a:pt x="1080" y="612"/>
                  </a:cubicBezTo>
                  <a:cubicBezTo>
                    <a:pt x="995" y="510"/>
                    <a:pt x="910" y="441"/>
                    <a:pt x="867" y="410"/>
                  </a:cubicBezTo>
                  <a:cubicBezTo>
                    <a:pt x="1030" y="107"/>
                    <a:pt x="1030" y="107"/>
                    <a:pt x="1030" y="107"/>
                  </a:cubicBezTo>
                  <a:cubicBezTo>
                    <a:pt x="1038" y="92"/>
                    <a:pt x="1035" y="73"/>
                    <a:pt x="1023" y="61"/>
                  </a:cubicBezTo>
                  <a:cubicBezTo>
                    <a:pt x="980" y="20"/>
                    <a:pt x="936" y="0"/>
                    <a:pt x="886" y="0"/>
                  </a:cubicBezTo>
                  <a:cubicBezTo>
                    <a:pt x="840" y="0"/>
                    <a:pt x="798" y="17"/>
                    <a:pt x="762" y="33"/>
                  </a:cubicBezTo>
                  <a:cubicBezTo>
                    <a:pt x="733" y="44"/>
                    <a:pt x="706" y="56"/>
                    <a:pt x="684" y="56"/>
                  </a:cubicBezTo>
                  <a:cubicBezTo>
                    <a:pt x="677" y="56"/>
                    <a:pt x="671" y="55"/>
                    <a:pt x="665" y="53"/>
                  </a:cubicBezTo>
                  <a:cubicBezTo>
                    <a:pt x="589" y="25"/>
                    <a:pt x="531" y="8"/>
                    <a:pt x="474" y="8"/>
                  </a:cubicBezTo>
                  <a:cubicBezTo>
                    <a:pt x="402" y="8"/>
                    <a:pt x="341" y="36"/>
                    <a:pt x="281" y="98"/>
                  </a:cubicBezTo>
                  <a:cubicBezTo>
                    <a:pt x="269" y="111"/>
                    <a:pt x="267" y="131"/>
                    <a:pt x="277" y="146"/>
                  </a:cubicBezTo>
                  <a:cubicBezTo>
                    <a:pt x="453" y="412"/>
                    <a:pt x="453" y="412"/>
                    <a:pt x="453" y="412"/>
                  </a:cubicBezTo>
                  <a:cubicBezTo>
                    <a:pt x="409" y="444"/>
                    <a:pt x="326" y="512"/>
                    <a:pt x="243" y="612"/>
                  </a:cubicBezTo>
                  <a:cubicBezTo>
                    <a:pt x="172" y="696"/>
                    <a:pt x="116" y="786"/>
                    <a:pt x="76" y="879"/>
                  </a:cubicBezTo>
                  <a:cubicBezTo>
                    <a:pt x="26" y="996"/>
                    <a:pt x="0" y="1118"/>
                    <a:pt x="0" y="1241"/>
                  </a:cubicBezTo>
                  <a:cubicBezTo>
                    <a:pt x="0" y="1405"/>
                    <a:pt x="134" y="1539"/>
                    <a:pt x="298" y="1539"/>
                  </a:cubicBezTo>
                  <a:cubicBezTo>
                    <a:pt x="1024" y="1539"/>
                    <a:pt x="1024" y="1539"/>
                    <a:pt x="1024" y="1539"/>
                  </a:cubicBezTo>
                  <a:cubicBezTo>
                    <a:pt x="1188" y="1539"/>
                    <a:pt x="1322" y="1405"/>
                    <a:pt x="1322" y="1241"/>
                  </a:cubicBezTo>
                  <a:cubicBezTo>
                    <a:pt x="1322" y="1118"/>
                    <a:pt x="1297" y="996"/>
                    <a:pt x="1246" y="879"/>
                  </a:cubicBezTo>
                  <a:close/>
                  <a:moveTo>
                    <a:pt x="359" y="130"/>
                  </a:moveTo>
                  <a:cubicBezTo>
                    <a:pt x="396" y="98"/>
                    <a:pt x="431" y="84"/>
                    <a:pt x="474" y="84"/>
                  </a:cubicBezTo>
                  <a:cubicBezTo>
                    <a:pt x="519" y="84"/>
                    <a:pt x="571" y="99"/>
                    <a:pt x="639" y="124"/>
                  </a:cubicBezTo>
                  <a:cubicBezTo>
                    <a:pt x="653" y="130"/>
                    <a:pt x="668" y="132"/>
                    <a:pt x="683" y="132"/>
                  </a:cubicBezTo>
                  <a:cubicBezTo>
                    <a:pt x="721" y="132"/>
                    <a:pt x="756" y="117"/>
                    <a:pt x="791" y="103"/>
                  </a:cubicBezTo>
                  <a:cubicBezTo>
                    <a:pt x="824" y="89"/>
                    <a:pt x="855" y="76"/>
                    <a:pt x="885" y="76"/>
                  </a:cubicBezTo>
                  <a:cubicBezTo>
                    <a:pt x="900" y="76"/>
                    <a:pt x="921" y="79"/>
                    <a:pt x="947" y="97"/>
                  </a:cubicBezTo>
                  <a:cubicBezTo>
                    <a:pt x="794" y="383"/>
                    <a:pt x="794" y="383"/>
                    <a:pt x="794" y="383"/>
                  </a:cubicBezTo>
                  <a:cubicBezTo>
                    <a:pt x="526" y="383"/>
                    <a:pt x="526" y="383"/>
                    <a:pt x="526" y="383"/>
                  </a:cubicBezTo>
                  <a:lnTo>
                    <a:pt x="359" y="130"/>
                  </a:lnTo>
                  <a:close/>
                  <a:moveTo>
                    <a:pt x="1024" y="1462"/>
                  </a:moveTo>
                  <a:cubicBezTo>
                    <a:pt x="298" y="1462"/>
                    <a:pt x="298" y="1462"/>
                    <a:pt x="298" y="1462"/>
                  </a:cubicBezTo>
                  <a:cubicBezTo>
                    <a:pt x="176" y="1462"/>
                    <a:pt x="77" y="1363"/>
                    <a:pt x="77" y="1241"/>
                  </a:cubicBezTo>
                  <a:cubicBezTo>
                    <a:pt x="77" y="1036"/>
                    <a:pt x="152" y="842"/>
                    <a:pt x="300" y="663"/>
                  </a:cubicBezTo>
                  <a:cubicBezTo>
                    <a:pt x="393" y="550"/>
                    <a:pt x="488" y="480"/>
                    <a:pt x="517" y="460"/>
                  </a:cubicBezTo>
                  <a:cubicBezTo>
                    <a:pt x="804" y="460"/>
                    <a:pt x="804" y="460"/>
                    <a:pt x="804" y="460"/>
                  </a:cubicBezTo>
                  <a:cubicBezTo>
                    <a:pt x="834" y="480"/>
                    <a:pt x="928" y="550"/>
                    <a:pt x="1022" y="663"/>
                  </a:cubicBezTo>
                  <a:cubicBezTo>
                    <a:pt x="1170" y="842"/>
                    <a:pt x="1245" y="1036"/>
                    <a:pt x="1245" y="1241"/>
                  </a:cubicBezTo>
                  <a:cubicBezTo>
                    <a:pt x="1245" y="1363"/>
                    <a:pt x="1146" y="1462"/>
                    <a:pt x="1024" y="1462"/>
                  </a:cubicBezTo>
                  <a:close/>
                  <a:moveTo>
                    <a:pt x="1024" y="1462"/>
                  </a:moveTo>
                  <a:cubicBezTo>
                    <a:pt x="1024" y="1462"/>
                    <a:pt x="1024" y="1462"/>
                    <a:pt x="1024" y="146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30" name="Espaço Reservado para Conteúdo 2"/>
          <p:cNvSpPr txBox="1">
            <a:spLocks/>
          </p:cNvSpPr>
          <p:nvPr/>
        </p:nvSpPr>
        <p:spPr>
          <a:xfrm>
            <a:off x="8577355" y="3337299"/>
            <a:ext cx="3249304" cy="1510873"/>
          </a:xfrm>
          <a:prstGeom prst="rect">
            <a:avLst/>
          </a:prstGeom>
        </p:spPr>
        <p:txBody>
          <a:bodyPr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Clr>
                <a:schemeClr val="bg2">
                  <a:lumMod val="90000"/>
                </a:schemeClr>
              </a:buClr>
            </a:pPr>
            <a:r>
              <a:rPr lang="pt-BR" sz="1600" dirty="0">
                <a:solidFill>
                  <a:schemeClr val="accent5">
                    <a:lumMod val="50000"/>
                  </a:schemeClr>
                </a:solidFill>
              </a:rPr>
              <a:t>trata-se de uma percepção que tem se mantido ao longo desses 3 últimos anos da pesquisa, inclusive para as demais alternativas de resposta</a:t>
            </a:r>
          </a:p>
        </p:txBody>
      </p:sp>
    </p:spTree>
    <p:extLst>
      <p:ext uri="{BB962C8B-B14F-4D97-AF65-F5344CB8AC3E}">
        <p14:creationId xmlns:p14="http://schemas.microsoft.com/office/powerpoint/2010/main" val="276063849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>
                                            <p:graphicEl>
                                              <a:chart seriesIdx="-3" categoryIdx="-3" bldStep="gridLegend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1">
                                            <p:graphicEl>
                                              <a:chart seriesIdx="-3" categoryIdx="-3" bldStep="gridLegend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>
                                            <p:graphicEl>
                                              <a:chart seriesIdx="0" categoryIdx="-4" bldStep="series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4" dur="500"/>
                                        <p:tgtEl>
                                          <p:spTgt spid="21">
                                            <p:graphicEl>
                                              <a:chart seriesIdx="0" categoryIdx="-4" bldStep="series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1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1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1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1500"/>
                            </p:stCondLst>
                            <p:childTnLst>
                              <p:par>
                                <p:cTn id="3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42" restart="whenNotActive" fill="hold" evtFilter="cancelBubble" nodeType="interactiveSeq">
                <p:stCondLst>
                  <p:cond evt="onClick" delay="0">
                    <p:tgtEl>
                      <p:spTgt spid="2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3" fill="hold">
                      <p:stCondLst>
                        <p:cond delay="0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22" presetClass="entr" presetSubtype="8" fill="hold" grpId="2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>
                                            <p:graphicEl>
                                              <a:chart seriesIdx="2" categoryIdx="-4" bldStep="series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7" dur="500"/>
                                        <p:tgtEl>
                                          <p:spTgt spid="21">
                                            <p:graphicEl>
                                              <a:chart seriesIdx="2" categoryIdx="-4" bldStep="series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22" presetClass="entr" presetSubtype="8" fill="hold" grpId="4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>
                                            <p:graphicEl>
                                              <a:chart seriesIdx="1" categoryIdx="-4" bldStep="series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0" dur="500"/>
                                        <p:tgtEl>
                                          <p:spTgt spid="21">
                                            <p:graphicEl>
                                              <a:chart seriesIdx="1" categoryIdx="-4" bldStep="series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500"/>
                            </p:stCondLst>
                            <p:childTnLst>
                              <p:par>
                                <p:cTn id="5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22" presetClass="exit" presetSubtype="2" fill="hold" grpId="3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right)">
                                      <p:cBhvr>
                                        <p:cTn id="61" dur="500"/>
                                        <p:tgtEl>
                                          <p:spTgt spid="21">
                                            <p:graphicEl>
                                              <a:chart seriesIdx="2" categoryIdx="-4" bldStep="series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">
                                            <p:graphicEl>
                                              <a:chart seriesIdx="2" categoryIdx="-4" bldStep="series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3" presetID="22" presetClass="exit" presetSubtype="2" fill="hold" grpId="5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right)">
                                      <p:cBhvr>
                                        <p:cTn id="64" dur="500"/>
                                        <p:tgtEl>
                                          <p:spTgt spid="21">
                                            <p:graphicEl>
                                              <a:chart seriesIdx="1" categoryIdx="-4" bldStep="series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">
                                            <p:graphicEl>
                                              <a:chart seriesIdx="1" categoryIdx="-4" bldStep="series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6" fill="hold">
                            <p:stCondLst>
                              <p:cond delay="500"/>
                            </p:stCondLst>
                            <p:childTnLst>
                              <p:par>
                                <p:cTn id="67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8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0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1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5"/>
                  </p:tgtEl>
                </p:cond>
              </p:nextCondLst>
            </p:seq>
          </p:childTnLst>
        </p:cTn>
      </p:par>
    </p:tnLst>
    <p:bldLst>
      <p:bldGraphic spid="21" grpId="0" uiExpand="1">
        <p:bldSub>
          <a:bldChart bld="series"/>
        </p:bldSub>
      </p:bldGraphic>
      <p:bldGraphic spid="21" grpId="2" uiExpand="1">
        <p:bldSub>
          <a:bldChart bld="series"/>
        </p:bldSub>
      </p:bldGraphic>
      <p:bldGraphic spid="21" grpId="3" uiExpand="1">
        <p:bldSub>
          <a:bldChart bld="series"/>
        </p:bldSub>
      </p:bldGraphic>
      <p:bldGraphic spid="21" grpId="4" uiExpand="1">
        <p:bldSub>
          <a:bldChart bld="series"/>
        </p:bldSub>
      </p:bldGraphic>
      <p:bldGraphic spid="21" grpId="5" uiExpand="1">
        <p:bldSub>
          <a:bldChart bld="series"/>
        </p:bldSub>
      </p:bldGraphic>
      <p:bldP spid="132" grpId="0" animBg="1"/>
      <p:bldP spid="130" grpId="0"/>
    </p:bld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aixaDeTexto 2"/>
          <p:cNvSpPr txBox="1"/>
          <p:nvPr/>
        </p:nvSpPr>
        <p:spPr>
          <a:xfrm>
            <a:off x="420689" y="224659"/>
            <a:ext cx="4494211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2800" b="1" dirty="0">
                <a:solidFill>
                  <a:schemeClr val="accent2">
                    <a:lumMod val="75000"/>
                  </a:schemeClr>
                </a:solidFill>
              </a:rPr>
              <a:t>semelhança</a:t>
            </a:r>
            <a:endParaRPr lang="pt-BR" sz="2800" dirty="0">
              <a:solidFill>
                <a:schemeClr val="accent2">
                  <a:lumMod val="75000"/>
                </a:schemeClr>
              </a:solidFill>
            </a:endParaRPr>
          </a:p>
        </p:txBody>
      </p:sp>
      <p:pic>
        <p:nvPicPr>
          <p:cNvPr id="4" name="Imagem 3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985005" y="3182039"/>
            <a:ext cx="1575000" cy="1575000"/>
          </a:xfrm>
          <a:prstGeom prst="rect">
            <a:avLst/>
          </a:prstGeom>
        </p:spPr>
      </p:pic>
      <p:sp>
        <p:nvSpPr>
          <p:cNvPr id="5" name="CaixaDeTexto 4"/>
          <p:cNvSpPr txBox="1"/>
          <p:nvPr/>
        </p:nvSpPr>
        <p:spPr>
          <a:xfrm>
            <a:off x="574700" y="2040615"/>
            <a:ext cx="2364257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t-BR" sz="2800" b="1" dirty="0">
                <a:solidFill>
                  <a:schemeClr val="accent2">
                    <a:lumMod val="75000"/>
                  </a:schemeClr>
                </a:solidFill>
              </a:rPr>
              <a:t>atuação do Sebrae</a:t>
            </a:r>
            <a:endParaRPr lang="pt-BR" sz="2800" dirty="0">
              <a:solidFill>
                <a:schemeClr val="accent2">
                  <a:lumMod val="75000"/>
                </a:schemeClr>
              </a:solidFill>
            </a:endParaRPr>
          </a:p>
        </p:txBody>
      </p:sp>
      <p:sp>
        <p:nvSpPr>
          <p:cNvPr id="17" name="Espaço Reservado para Conteúdo 2"/>
          <p:cNvSpPr txBox="1">
            <a:spLocks/>
          </p:cNvSpPr>
          <p:nvPr/>
        </p:nvSpPr>
        <p:spPr>
          <a:xfrm>
            <a:off x="9269532" y="1553040"/>
            <a:ext cx="2451861" cy="1817975"/>
          </a:xfrm>
          <a:prstGeom prst="rect">
            <a:avLst/>
          </a:prstGeom>
        </p:spPr>
        <p:txBody>
          <a:bodyPr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Clr>
                <a:schemeClr val="bg2">
                  <a:lumMod val="90000"/>
                </a:schemeClr>
              </a:buClr>
            </a:pPr>
            <a:r>
              <a:rPr lang="pt-BR" sz="1600" dirty="0">
                <a:solidFill>
                  <a:schemeClr val="accent5">
                    <a:lumMod val="50000"/>
                  </a:schemeClr>
                </a:solidFill>
              </a:rPr>
              <a:t>a forma como o Sebrae é associado </a:t>
            </a:r>
            <a:r>
              <a:rPr lang="pt-BR" sz="1600" dirty="0" smtClean="0">
                <a:solidFill>
                  <a:schemeClr val="accent5">
                    <a:lumMod val="50000"/>
                  </a:schemeClr>
                </a:solidFill>
              </a:rPr>
              <a:t>aos diferentes tipos de ‘instituições’ impacta a </a:t>
            </a:r>
            <a:r>
              <a:rPr lang="pt-BR" sz="1600" dirty="0">
                <a:solidFill>
                  <a:schemeClr val="accent5">
                    <a:lumMod val="50000"/>
                  </a:schemeClr>
                </a:solidFill>
              </a:rPr>
              <a:t>própria avaliação da </a:t>
            </a:r>
            <a:r>
              <a:rPr lang="pt-BR" sz="1600" dirty="0" smtClean="0">
                <a:solidFill>
                  <a:schemeClr val="accent5">
                    <a:lumMod val="50000"/>
                  </a:schemeClr>
                </a:solidFill>
              </a:rPr>
              <a:t>imagem, ainda que todas essas avaliações sejam elevadas e tenha melhorado em comparação com 2015</a:t>
            </a:r>
            <a:endParaRPr lang="pt-BR" sz="1600" dirty="0">
              <a:solidFill>
                <a:schemeClr val="accent5">
                  <a:lumMod val="50000"/>
                </a:schemeClr>
              </a:solidFill>
            </a:endParaRPr>
          </a:p>
        </p:txBody>
      </p:sp>
      <p:grpSp>
        <p:nvGrpSpPr>
          <p:cNvPr id="18" name="Group 4"/>
          <p:cNvGrpSpPr>
            <a:grpSpLocks noChangeAspect="1"/>
          </p:cNvGrpSpPr>
          <p:nvPr/>
        </p:nvGrpSpPr>
        <p:grpSpPr bwMode="auto">
          <a:xfrm>
            <a:off x="5064168" y="4484355"/>
            <a:ext cx="574458" cy="538647"/>
            <a:chOff x="1902" y="3610"/>
            <a:chExt cx="385" cy="361"/>
          </a:xfrm>
          <a:solidFill>
            <a:schemeClr val="accent2">
              <a:lumMod val="75000"/>
            </a:schemeClr>
          </a:solidFill>
        </p:grpSpPr>
        <p:sp>
          <p:nvSpPr>
            <p:cNvPr id="19" name="Freeform 5"/>
            <p:cNvSpPr>
              <a:spLocks noEditPoints="1"/>
            </p:cNvSpPr>
            <p:nvPr/>
          </p:nvSpPr>
          <p:spPr bwMode="auto">
            <a:xfrm>
              <a:off x="2158" y="3932"/>
              <a:ext cx="20" cy="39"/>
            </a:xfrm>
            <a:custGeom>
              <a:avLst/>
              <a:gdLst>
                <a:gd name="T0" fmla="*/ 64 w 88"/>
                <a:gd name="T1" fmla="*/ 4 h 167"/>
                <a:gd name="T2" fmla="*/ 31 w 88"/>
                <a:gd name="T3" fmla="*/ 24 h 167"/>
                <a:gd name="T4" fmla="*/ 4 w 88"/>
                <a:gd name="T5" fmla="*/ 133 h 167"/>
                <a:gd name="T6" fmla="*/ 24 w 88"/>
                <a:gd name="T7" fmla="*/ 166 h 167"/>
                <a:gd name="T8" fmla="*/ 31 w 88"/>
                <a:gd name="T9" fmla="*/ 167 h 167"/>
                <a:gd name="T10" fmla="*/ 57 w 88"/>
                <a:gd name="T11" fmla="*/ 146 h 167"/>
                <a:gd name="T12" fmla="*/ 84 w 88"/>
                <a:gd name="T13" fmla="*/ 37 h 167"/>
                <a:gd name="T14" fmla="*/ 64 w 88"/>
                <a:gd name="T15" fmla="*/ 4 h 167"/>
                <a:gd name="T16" fmla="*/ 64 w 88"/>
                <a:gd name="T17" fmla="*/ 4 h 167"/>
                <a:gd name="T18" fmla="*/ 64 w 88"/>
                <a:gd name="T19" fmla="*/ 4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" h="167">
                  <a:moveTo>
                    <a:pt x="64" y="4"/>
                  </a:moveTo>
                  <a:cubicBezTo>
                    <a:pt x="50" y="0"/>
                    <a:pt x="35" y="9"/>
                    <a:pt x="31" y="24"/>
                  </a:cubicBezTo>
                  <a:cubicBezTo>
                    <a:pt x="4" y="133"/>
                    <a:pt x="4" y="133"/>
                    <a:pt x="4" y="133"/>
                  </a:cubicBezTo>
                  <a:cubicBezTo>
                    <a:pt x="0" y="148"/>
                    <a:pt x="9" y="163"/>
                    <a:pt x="24" y="166"/>
                  </a:cubicBezTo>
                  <a:cubicBezTo>
                    <a:pt x="26" y="167"/>
                    <a:pt x="28" y="167"/>
                    <a:pt x="31" y="167"/>
                  </a:cubicBezTo>
                  <a:cubicBezTo>
                    <a:pt x="43" y="167"/>
                    <a:pt x="54" y="159"/>
                    <a:pt x="57" y="146"/>
                  </a:cubicBezTo>
                  <a:cubicBezTo>
                    <a:pt x="84" y="37"/>
                    <a:pt x="84" y="37"/>
                    <a:pt x="84" y="37"/>
                  </a:cubicBezTo>
                  <a:cubicBezTo>
                    <a:pt x="88" y="23"/>
                    <a:pt x="79" y="8"/>
                    <a:pt x="64" y="4"/>
                  </a:cubicBezTo>
                  <a:close/>
                  <a:moveTo>
                    <a:pt x="64" y="4"/>
                  </a:moveTo>
                  <a:cubicBezTo>
                    <a:pt x="64" y="4"/>
                    <a:pt x="64" y="4"/>
                    <a:pt x="64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0" name="Freeform 6"/>
            <p:cNvSpPr>
              <a:spLocks noEditPoints="1"/>
            </p:cNvSpPr>
            <p:nvPr/>
          </p:nvSpPr>
          <p:spPr bwMode="auto">
            <a:xfrm>
              <a:off x="1902" y="3707"/>
              <a:ext cx="270" cy="97"/>
            </a:xfrm>
            <a:custGeom>
              <a:avLst/>
              <a:gdLst>
                <a:gd name="T0" fmla="*/ 819 w 1151"/>
                <a:gd name="T1" fmla="*/ 409 h 409"/>
                <a:gd name="T2" fmla="*/ 830 w 1151"/>
                <a:gd name="T3" fmla="*/ 407 h 409"/>
                <a:gd name="T4" fmla="*/ 1130 w 1151"/>
                <a:gd name="T5" fmla="*/ 283 h 409"/>
                <a:gd name="T6" fmla="*/ 1145 w 1151"/>
                <a:gd name="T7" fmla="*/ 247 h 409"/>
                <a:gd name="T8" fmla="*/ 1109 w 1151"/>
                <a:gd name="T9" fmla="*/ 232 h 409"/>
                <a:gd name="T10" fmla="*/ 819 w 1151"/>
                <a:gd name="T11" fmla="*/ 352 h 409"/>
                <a:gd name="T12" fmla="*/ 55 w 1151"/>
                <a:gd name="T13" fmla="*/ 36 h 409"/>
                <a:gd name="T14" fmla="*/ 55 w 1151"/>
                <a:gd name="T15" fmla="*/ 27 h 409"/>
                <a:gd name="T16" fmla="*/ 27 w 1151"/>
                <a:gd name="T17" fmla="*/ 0 h 409"/>
                <a:gd name="T18" fmla="*/ 0 w 1151"/>
                <a:gd name="T19" fmla="*/ 27 h 409"/>
                <a:gd name="T20" fmla="*/ 0 w 1151"/>
                <a:gd name="T21" fmla="*/ 54 h 409"/>
                <a:gd name="T22" fmla="*/ 17 w 1151"/>
                <a:gd name="T23" fmla="*/ 79 h 409"/>
                <a:gd name="T24" fmla="*/ 809 w 1151"/>
                <a:gd name="T25" fmla="*/ 407 h 409"/>
                <a:gd name="T26" fmla="*/ 819 w 1151"/>
                <a:gd name="T27" fmla="*/ 409 h 409"/>
                <a:gd name="T28" fmla="*/ 819 w 1151"/>
                <a:gd name="T29" fmla="*/ 409 h 409"/>
                <a:gd name="T30" fmla="*/ 819 w 1151"/>
                <a:gd name="T31" fmla="*/ 409 h 4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51" h="409">
                  <a:moveTo>
                    <a:pt x="819" y="409"/>
                  </a:moveTo>
                  <a:cubicBezTo>
                    <a:pt x="823" y="409"/>
                    <a:pt x="826" y="409"/>
                    <a:pt x="830" y="407"/>
                  </a:cubicBezTo>
                  <a:cubicBezTo>
                    <a:pt x="1130" y="283"/>
                    <a:pt x="1130" y="283"/>
                    <a:pt x="1130" y="283"/>
                  </a:cubicBezTo>
                  <a:cubicBezTo>
                    <a:pt x="1144" y="277"/>
                    <a:pt x="1151" y="261"/>
                    <a:pt x="1145" y="247"/>
                  </a:cubicBezTo>
                  <a:cubicBezTo>
                    <a:pt x="1139" y="233"/>
                    <a:pt x="1123" y="227"/>
                    <a:pt x="1109" y="232"/>
                  </a:cubicBezTo>
                  <a:cubicBezTo>
                    <a:pt x="819" y="352"/>
                    <a:pt x="819" y="352"/>
                    <a:pt x="819" y="352"/>
                  </a:cubicBezTo>
                  <a:cubicBezTo>
                    <a:pt x="55" y="36"/>
                    <a:pt x="55" y="36"/>
                    <a:pt x="55" y="36"/>
                  </a:cubicBezTo>
                  <a:cubicBezTo>
                    <a:pt x="55" y="27"/>
                    <a:pt x="55" y="27"/>
                    <a:pt x="55" y="27"/>
                  </a:cubicBezTo>
                  <a:cubicBezTo>
                    <a:pt x="55" y="12"/>
                    <a:pt x="42" y="0"/>
                    <a:pt x="27" y="0"/>
                  </a:cubicBezTo>
                  <a:cubicBezTo>
                    <a:pt x="12" y="0"/>
                    <a:pt x="0" y="12"/>
                    <a:pt x="0" y="27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65"/>
                    <a:pt x="7" y="75"/>
                    <a:pt x="17" y="79"/>
                  </a:cubicBezTo>
                  <a:cubicBezTo>
                    <a:pt x="809" y="407"/>
                    <a:pt x="809" y="407"/>
                    <a:pt x="809" y="407"/>
                  </a:cubicBezTo>
                  <a:cubicBezTo>
                    <a:pt x="812" y="409"/>
                    <a:pt x="816" y="409"/>
                    <a:pt x="819" y="409"/>
                  </a:cubicBezTo>
                  <a:close/>
                  <a:moveTo>
                    <a:pt x="819" y="409"/>
                  </a:moveTo>
                  <a:cubicBezTo>
                    <a:pt x="819" y="409"/>
                    <a:pt x="819" y="409"/>
                    <a:pt x="819" y="40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1" name="Freeform 7"/>
            <p:cNvSpPr>
              <a:spLocks noEditPoints="1"/>
            </p:cNvSpPr>
            <p:nvPr/>
          </p:nvSpPr>
          <p:spPr bwMode="auto">
            <a:xfrm>
              <a:off x="1966" y="3771"/>
              <a:ext cx="206" cy="123"/>
            </a:xfrm>
            <a:custGeom>
              <a:avLst/>
              <a:gdLst>
                <a:gd name="T0" fmla="*/ 871 w 878"/>
                <a:gd name="T1" fmla="*/ 416 h 518"/>
                <a:gd name="T2" fmla="*/ 834 w 878"/>
                <a:gd name="T3" fmla="*/ 404 h 518"/>
                <a:gd name="T4" fmla="*/ 574 w 878"/>
                <a:gd name="T5" fmla="*/ 463 h 518"/>
                <a:gd name="T6" fmla="*/ 574 w 878"/>
                <a:gd name="T7" fmla="*/ 218 h 518"/>
                <a:gd name="T8" fmla="*/ 546 w 878"/>
                <a:gd name="T9" fmla="*/ 191 h 518"/>
                <a:gd name="T10" fmla="*/ 519 w 878"/>
                <a:gd name="T11" fmla="*/ 218 h 518"/>
                <a:gd name="T12" fmla="*/ 519 w 878"/>
                <a:gd name="T13" fmla="*/ 463 h 518"/>
                <a:gd name="T14" fmla="*/ 55 w 878"/>
                <a:gd name="T15" fmla="*/ 212 h 518"/>
                <a:gd name="T16" fmla="*/ 55 w 878"/>
                <a:gd name="T17" fmla="*/ 27 h 518"/>
                <a:gd name="T18" fmla="*/ 27 w 878"/>
                <a:gd name="T19" fmla="*/ 0 h 518"/>
                <a:gd name="T20" fmla="*/ 0 w 878"/>
                <a:gd name="T21" fmla="*/ 27 h 518"/>
                <a:gd name="T22" fmla="*/ 0 w 878"/>
                <a:gd name="T23" fmla="*/ 218 h 518"/>
                <a:gd name="T24" fmla="*/ 2 w 878"/>
                <a:gd name="T25" fmla="*/ 228 h 518"/>
                <a:gd name="T26" fmla="*/ 546 w 878"/>
                <a:gd name="T27" fmla="*/ 518 h 518"/>
                <a:gd name="T28" fmla="*/ 859 w 878"/>
                <a:gd name="T29" fmla="*/ 453 h 518"/>
                <a:gd name="T30" fmla="*/ 871 w 878"/>
                <a:gd name="T31" fmla="*/ 416 h 518"/>
                <a:gd name="T32" fmla="*/ 871 w 878"/>
                <a:gd name="T33" fmla="*/ 416 h 518"/>
                <a:gd name="T34" fmla="*/ 871 w 878"/>
                <a:gd name="T35" fmla="*/ 416 h 5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878" h="518">
                  <a:moveTo>
                    <a:pt x="871" y="416"/>
                  </a:moveTo>
                  <a:cubicBezTo>
                    <a:pt x="864" y="402"/>
                    <a:pt x="848" y="397"/>
                    <a:pt x="834" y="404"/>
                  </a:cubicBezTo>
                  <a:cubicBezTo>
                    <a:pt x="783" y="429"/>
                    <a:pt x="696" y="459"/>
                    <a:pt x="574" y="463"/>
                  </a:cubicBezTo>
                  <a:cubicBezTo>
                    <a:pt x="574" y="218"/>
                    <a:pt x="574" y="218"/>
                    <a:pt x="574" y="218"/>
                  </a:cubicBezTo>
                  <a:cubicBezTo>
                    <a:pt x="574" y="203"/>
                    <a:pt x="561" y="191"/>
                    <a:pt x="546" y="191"/>
                  </a:cubicBezTo>
                  <a:cubicBezTo>
                    <a:pt x="531" y="191"/>
                    <a:pt x="519" y="203"/>
                    <a:pt x="519" y="218"/>
                  </a:cubicBezTo>
                  <a:cubicBezTo>
                    <a:pt x="519" y="463"/>
                    <a:pt x="519" y="463"/>
                    <a:pt x="519" y="463"/>
                  </a:cubicBezTo>
                  <a:cubicBezTo>
                    <a:pt x="180" y="452"/>
                    <a:pt x="70" y="247"/>
                    <a:pt x="55" y="212"/>
                  </a:cubicBezTo>
                  <a:cubicBezTo>
                    <a:pt x="55" y="27"/>
                    <a:pt x="55" y="27"/>
                    <a:pt x="55" y="27"/>
                  </a:cubicBezTo>
                  <a:cubicBezTo>
                    <a:pt x="55" y="12"/>
                    <a:pt x="42" y="0"/>
                    <a:pt x="27" y="0"/>
                  </a:cubicBezTo>
                  <a:cubicBezTo>
                    <a:pt x="12" y="0"/>
                    <a:pt x="0" y="12"/>
                    <a:pt x="0" y="27"/>
                  </a:cubicBezTo>
                  <a:cubicBezTo>
                    <a:pt x="0" y="218"/>
                    <a:pt x="0" y="218"/>
                    <a:pt x="0" y="218"/>
                  </a:cubicBezTo>
                  <a:cubicBezTo>
                    <a:pt x="0" y="222"/>
                    <a:pt x="1" y="225"/>
                    <a:pt x="2" y="228"/>
                  </a:cubicBezTo>
                  <a:cubicBezTo>
                    <a:pt x="7" y="240"/>
                    <a:pt x="123" y="518"/>
                    <a:pt x="546" y="518"/>
                  </a:cubicBezTo>
                  <a:cubicBezTo>
                    <a:pt x="694" y="518"/>
                    <a:pt x="798" y="483"/>
                    <a:pt x="859" y="453"/>
                  </a:cubicBezTo>
                  <a:cubicBezTo>
                    <a:pt x="872" y="446"/>
                    <a:pt x="878" y="429"/>
                    <a:pt x="871" y="416"/>
                  </a:cubicBezTo>
                  <a:close/>
                  <a:moveTo>
                    <a:pt x="871" y="416"/>
                  </a:moveTo>
                  <a:cubicBezTo>
                    <a:pt x="871" y="416"/>
                    <a:pt x="871" y="416"/>
                    <a:pt x="871" y="41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2" name="Freeform 8"/>
            <p:cNvSpPr>
              <a:spLocks noEditPoints="1"/>
            </p:cNvSpPr>
            <p:nvPr/>
          </p:nvSpPr>
          <p:spPr bwMode="auto">
            <a:xfrm>
              <a:off x="2184" y="3939"/>
              <a:ext cx="13" cy="32"/>
            </a:xfrm>
            <a:custGeom>
              <a:avLst/>
              <a:gdLst>
                <a:gd name="T0" fmla="*/ 27 w 54"/>
                <a:gd name="T1" fmla="*/ 0 h 136"/>
                <a:gd name="T2" fmla="*/ 0 w 54"/>
                <a:gd name="T3" fmla="*/ 27 h 136"/>
                <a:gd name="T4" fmla="*/ 0 w 54"/>
                <a:gd name="T5" fmla="*/ 109 h 136"/>
                <a:gd name="T6" fmla="*/ 27 w 54"/>
                <a:gd name="T7" fmla="*/ 136 h 136"/>
                <a:gd name="T8" fmla="*/ 54 w 54"/>
                <a:gd name="T9" fmla="*/ 109 h 136"/>
                <a:gd name="T10" fmla="*/ 54 w 54"/>
                <a:gd name="T11" fmla="*/ 27 h 136"/>
                <a:gd name="T12" fmla="*/ 27 w 54"/>
                <a:gd name="T13" fmla="*/ 0 h 136"/>
                <a:gd name="T14" fmla="*/ 27 w 54"/>
                <a:gd name="T15" fmla="*/ 0 h 136"/>
                <a:gd name="T16" fmla="*/ 27 w 54"/>
                <a:gd name="T17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4" h="136">
                  <a:moveTo>
                    <a:pt x="27" y="0"/>
                  </a:moveTo>
                  <a:cubicBezTo>
                    <a:pt x="12" y="0"/>
                    <a:pt x="0" y="12"/>
                    <a:pt x="0" y="27"/>
                  </a:cubicBezTo>
                  <a:cubicBezTo>
                    <a:pt x="0" y="109"/>
                    <a:pt x="0" y="109"/>
                    <a:pt x="0" y="109"/>
                  </a:cubicBezTo>
                  <a:cubicBezTo>
                    <a:pt x="0" y="124"/>
                    <a:pt x="12" y="136"/>
                    <a:pt x="27" y="136"/>
                  </a:cubicBezTo>
                  <a:cubicBezTo>
                    <a:pt x="42" y="136"/>
                    <a:pt x="54" y="124"/>
                    <a:pt x="54" y="109"/>
                  </a:cubicBezTo>
                  <a:cubicBezTo>
                    <a:pt x="54" y="27"/>
                    <a:pt x="54" y="27"/>
                    <a:pt x="54" y="27"/>
                  </a:cubicBezTo>
                  <a:cubicBezTo>
                    <a:pt x="54" y="12"/>
                    <a:pt x="42" y="0"/>
                    <a:pt x="27" y="0"/>
                  </a:cubicBezTo>
                  <a:close/>
                  <a:moveTo>
                    <a:pt x="27" y="0"/>
                  </a:moveTo>
                  <a:cubicBezTo>
                    <a:pt x="27" y="0"/>
                    <a:pt x="27" y="0"/>
                    <a:pt x="2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3" name="Freeform 9"/>
            <p:cNvSpPr>
              <a:spLocks noEditPoints="1"/>
            </p:cNvSpPr>
            <p:nvPr/>
          </p:nvSpPr>
          <p:spPr bwMode="auto">
            <a:xfrm>
              <a:off x="1902" y="3610"/>
              <a:ext cx="385" cy="322"/>
            </a:xfrm>
            <a:custGeom>
              <a:avLst/>
              <a:gdLst>
                <a:gd name="T0" fmla="*/ 1611 w 1638"/>
                <a:gd name="T1" fmla="*/ 411 h 1366"/>
                <a:gd name="T2" fmla="*/ 1584 w 1638"/>
                <a:gd name="T3" fmla="*/ 438 h 1366"/>
                <a:gd name="T4" fmla="*/ 1584 w 1638"/>
                <a:gd name="T5" fmla="*/ 447 h 1366"/>
                <a:gd name="T6" fmla="*/ 1256 w 1638"/>
                <a:gd name="T7" fmla="*/ 582 h 1366"/>
                <a:gd name="T8" fmla="*/ 1256 w 1638"/>
                <a:gd name="T9" fmla="*/ 532 h 1366"/>
                <a:gd name="T10" fmla="*/ 1622 w 1638"/>
                <a:gd name="T11" fmla="*/ 381 h 1366"/>
                <a:gd name="T12" fmla="*/ 1638 w 1638"/>
                <a:gd name="T13" fmla="*/ 356 h 1366"/>
                <a:gd name="T14" fmla="*/ 1622 w 1638"/>
                <a:gd name="T15" fmla="*/ 331 h 1366"/>
                <a:gd name="T16" fmla="*/ 830 w 1638"/>
                <a:gd name="T17" fmla="*/ 3 h 1366"/>
                <a:gd name="T18" fmla="*/ 809 w 1638"/>
                <a:gd name="T19" fmla="*/ 3 h 1366"/>
                <a:gd name="T20" fmla="*/ 17 w 1638"/>
                <a:gd name="T21" fmla="*/ 331 h 1366"/>
                <a:gd name="T22" fmla="*/ 0 w 1638"/>
                <a:gd name="T23" fmla="*/ 356 h 1366"/>
                <a:gd name="T24" fmla="*/ 17 w 1638"/>
                <a:gd name="T25" fmla="*/ 381 h 1366"/>
                <a:gd name="T26" fmla="*/ 809 w 1638"/>
                <a:gd name="T27" fmla="*/ 709 h 1366"/>
                <a:gd name="T28" fmla="*/ 819 w 1638"/>
                <a:gd name="T29" fmla="*/ 711 h 1366"/>
                <a:gd name="T30" fmla="*/ 830 w 1638"/>
                <a:gd name="T31" fmla="*/ 709 h 1366"/>
                <a:gd name="T32" fmla="*/ 1116 w 1638"/>
                <a:gd name="T33" fmla="*/ 590 h 1366"/>
                <a:gd name="T34" fmla="*/ 1131 w 1638"/>
                <a:gd name="T35" fmla="*/ 555 h 1366"/>
                <a:gd name="T36" fmla="*/ 1095 w 1638"/>
                <a:gd name="T37" fmla="*/ 540 h 1366"/>
                <a:gd name="T38" fmla="*/ 819 w 1638"/>
                <a:gd name="T39" fmla="*/ 654 h 1366"/>
                <a:gd name="T40" fmla="*/ 99 w 1638"/>
                <a:gd name="T41" fmla="*/ 356 h 1366"/>
                <a:gd name="T42" fmla="*/ 819 w 1638"/>
                <a:gd name="T43" fmla="*/ 58 h 1366"/>
                <a:gd name="T44" fmla="*/ 1540 w 1638"/>
                <a:gd name="T45" fmla="*/ 356 h 1366"/>
                <a:gd name="T46" fmla="*/ 1226 w 1638"/>
                <a:gd name="T47" fmla="*/ 486 h 1366"/>
                <a:gd name="T48" fmla="*/ 926 w 1638"/>
                <a:gd name="T49" fmla="*/ 374 h 1366"/>
                <a:gd name="T50" fmla="*/ 928 w 1638"/>
                <a:gd name="T51" fmla="*/ 356 h 1366"/>
                <a:gd name="T52" fmla="*/ 819 w 1638"/>
                <a:gd name="T53" fmla="*/ 274 h 1366"/>
                <a:gd name="T54" fmla="*/ 710 w 1638"/>
                <a:gd name="T55" fmla="*/ 356 h 1366"/>
                <a:gd name="T56" fmla="*/ 819 w 1638"/>
                <a:gd name="T57" fmla="*/ 438 h 1366"/>
                <a:gd name="T58" fmla="*/ 890 w 1638"/>
                <a:gd name="T59" fmla="*/ 418 h 1366"/>
                <a:gd name="T60" fmla="*/ 1202 w 1638"/>
                <a:gd name="T61" fmla="*/ 535 h 1366"/>
                <a:gd name="T62" fmla="*/ 1202 w 1638"/>
                <a:gd name="T63" fmla="*/ 1208 h 1366"/>
                <a:gd name="T64" fmla="*/ 1147 w 1638"/>
                <a:gd name="T65" fmla="*/ 1284 h 1366"/>
                <a:gd name="T66" fmla="*/ 1229 w 1638"/>
                <a:gd name="T67" fmla="*/ 1366 h 1366"/>
                <a:gd name="T68" fmla="*/ 1311 w 1638"/>
                <a:gd name="T69" fmla="*/ 1284 h 1366"/>
                <a:gd name="T70" fmla="*/ 1256 w 1638"/>
                <a:gd name="T71" fmla="*/ 1208 h 1366"/>
                <a:gd name="T72" fmla="*/ 1256 w 1638"/>
                <a:gd name="T73" fmla="*/ 1053 h 1366"/>
                <a:gd name="T74" fmla="*/ 1364 w 1638"/>
                <a:gd name="T75" fmla="*/ 911 h 1366"/>
                <a:gd name="T76" fmla="*/ 1365 w 1638"/>
                <a:gd name="T77" fmla="*/ 902 h 1366"/>
                <a:gd name="T78" fmla="*/ 1365 w 1638"/>
                <a:gd name="T79" fmla="*/ 711 h 1366"/>
                <a:gd name="T80" fmla="*/ 1338 w 1638"/>
                <a:gd name="T81" fmla="*/ 684 h 1366"/>
                <a:gd name="T82" fmla="*/ 1311 w 1638"/>
                <a:gd name="T83" fmla="*/ 711 h 1366"/>
                <a:gd name="T84" fmla="*/ 1311 w 1638"/>
                <a:gd name="T85" fmla="*/ 897 h 1366"/>
                <a:gd name="T86" fmla="*/ 1256 w 1638"/>
                <a:gd name="T87" fmla="*/ 980 h 1366"/>
                <a:gd name="T88" fmla="*/ 1256 w 1638"/>
                <a:gd name="T89" fmla="*/ 641 h 1366"/>
                <a:gd name="T90" fmla="*/ 1622 w 1638"/>
                <a:gd name="T91" fmla="*/ 490 h 1366"/>
                <a:gd name="T92" fmla="*/ 1638 w 1638"/>
                <a:gd name="T93" fmla="*/ 465 h 1366"/>
                <a:gd name="T94" fmla="*/ 1638 w 1638"/>
                <a:gd name="T95" fmla="*/ 438 h 1366"/>
                <a:gd name="T96" fmla="*/ 1611 w 1638"/>
                <a:gd name="T97" fmla="*/ 411 h 1366"/>
                <a:gd name="T98" fmla="*/ 819 w 1638"/>
                <a:gd name="T99" fmla="*/ 383 h 1366"/>
                <a:gd name="T100" fmla="*/ 765 w 1638"/>
                <a:gd name="T101" fmla="*/ 356 h 1366"/>
                <a:gd name="T102" fmla="*/ 819 w 1638"/>
                <a:gd name="T103" fmla="*/ 329 h 1366"/>
                <a:gd name="T104" fmla="*/ 874 w 1638"/>
                <a:gd name="T105" fmla="*/ 356 h 1366"/>
                <a:gd name="T106" fmla="*/ 819 w 1638"/>
                <a:gd name="T107" fmla="*/ 383 h 1366"/>
                <a:gd name="T108" fmla="*/ 1229 w 1638"/>
                <a:gd name="T109" fmla="*/ 1312 h 1366"/>
                <a:gd name="T110" fmla="*/ 1202 w 1638"/>
                <a:gd name="T111" fmla="*/ 1284 h 1366"/>
                <a:gd name="T112" fmla="*/ 1229 w 1638"/>
                <a:gd name="T113" fmla="*/ 1257 h 1366"/>
                <a:gd name="T114" fmla="*/ 1256 w 1638"/>
                <a:gd name="T115" fmla="*/ 1284 h 1366"/>
                <a:gd name="T116" fmla="*/ 1229 w 1638"/>
                <a:gd name="T117" fmla="*/ 1312 h 1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638" h="1366">
                  <a:moveTo>
                    <a:pt x="1611" y="411"/>
                  </a:moveTo>
                  <a:cubicBezTo>
                    <a:pt x="1596" y="411"/>
                    <a:pt x="1584" y="423"/>
                    <a:pt x="1584" y="438"/>
                  </a:cubicBezTo>
                  <a:cubicBezTo>
                    <a:pt x="1584" y="447"/>
                    <a:pt x="1584" y="447"/>
                    <a:pt x="1584" y="447"/>
                  </a:cubicBezTo>
                  <a:cubicBezTo>
                    <a:pt x="1256" y="582"/>
                    <a:pt x="1256" y="582"/>
                    <a:pt x="1256" y="582"/>
                  </a:cubicBezTo>
                  <a:cubicBezTo>
                    <a:pt x="1256" y="532"/>
                    <a:pt x="1256" y="532"/>
                    <a:pt x="1256" y="532"/>
                  </a:cubicBezTo>
                  <a:cubicBezTo>
                    <a:pt x="1622" y="381"/>
                    <a:pt x="1622" y="381"/>
                    <a:pt x="1622" y="381"/>
                  </a:cubicBezTo>
                  <a:cubicBezTo>
                    <a:pt x="1632" y="377"/>
                    <a:pt x="1638" y="367"/>
                    <a:pt x="1638" y="356"/>
                  </a:cubicBezTo>
                  <a:cubicBezTo>
                    <a:pt x="1638" y="345"/>
                    <a:pt x="1632" y="335"/>
                    <a:pt x="1622" y="331"/>
                  </a:cubicBezTo>
                  <a:cubicBezTo>
                    <a:pt x="830" y="3"/>
                    <a:pt x="830" y="3"/>
                    <a:pt x="830" y="3"/>
                  </a:cubicBezTo>
                  <a:cubicBezTo>
                    <a:pt x="823" y="0"/>
                    <a:pt x="815" y="0"/>
                    <a:pt x="809" y="3"/>
                  </a:cubicBezTo>
                  <a:cubicBezTo>
                    <a:pt x="17" y="331"/>
                    <a:pt x="17" y="331"/>
                    <a:pt x="17" y="331"/>
                  </a:cubicBezTo>
                  <a:cubicBezTo>
                    <a:pt x="7" y="335"/>
                    <a:pt x="0" y="345"/>
                    <a:pt x="0" y="356"/>
                  </a:cubicBezTo>
                  <a:cubicBezTo>
                    <a:pt x="0" y="367"/>
                    <a:pt x="7" y="377"/>
                    <a:pt x="17" y="381"/>
                  </a:cubicBezTo>
                  <a:cubicBezTo>
                    <a:pt x="809" y="709"/>
                    <a:pt x="809" y="709"/>
                    <a:pt x="809" y="709"/>
                  </a:cubicBezTo>
                  <a:cubicBezTo>
                    <a:pt x="812" y="710"/>
                    <a:pt x="816" y="711"/>
                    <a:pt x="819" y="711"/>
                  </a:cubicBezTo>
                  <a:cubicBezTo>
                    <a:pt x="823" y="711"/>
                    <a:pt x="826" y="710"/>
                    <a:pt x="830" y="709"/>
                  </a:cubicBezTo>
                  <a:cubicBezTo>
                    <a:pt x="1116" y="590"/>
                    <a:pt x="1116" y="590"/>
                    <a:pt x="1116" y="590"/>
                  </a:cubicBezTo>
                  <a:cubicBezTo>
                    <a:pt x="1130" y="585"/>
                    <a:pt x="1137" y="569"/>
                    <a:pt x="1131" y="555"/>
                  </a:cubicBezTo>
                  <a:cubicBezTo>
                    <a:pt x="1125" y="541"/>
                    <a:pt x="1109" y="534"/>
                    <a:pt x="1095" y="540"/>
                  </a:cubicBezTo>
                  <a:cubicBezTo>
                    <a:pt x="819" y="654"/>
                    <a:pt x="819" y="654"/>
                    <a:pt x="819" y="654"/>
                  </a:cubicBezTo>
                  <a:cubicBezTo>
                    <a:pt x="99" y="356"/>
                    <a:pt x="99" y="356"/>
                    <a:pt x="99" y="356"/>
                  </a:cubicBezTo>
                  <a:cubicBezTo>
                    <a:pt x="819" y="58"/>
                    <a:pt x="819" y="58"/>
                    <a:pt x="819" y="58"/>
                  </a:cubicBezTo>
                  <a:cubicBezTo>
                    <a:pt x="1540" y="356"/>
                    <a:pt x="1540" y="356"/>
                    <a:pt x="1540" y="356"/>
                  </a:cubicBezTo>
                  <a:cubicBezTo>
                    <a:pt x="1226" y="486"/>
                    <a:pt x="1226" y="486"/>
                    <a:pt x="1226" y="486"/>
                  </a:cubicBezTo>
                  <a:cubicBezTo>
                    <a:pt x="926" y="374"/>
                    <a:pt x="926" y="374"/>
                    <a:pt x="926" y="374"/>
                  </a:cubicBezTo>
                  <a:cubicBezTo>
                    <a:pt x="927" y="368"/>
                    <a:pt x="928" y="362"/>
                    <a:pt x="928" y="356"/>
                  </a:cubicBezTo>
                  <a:cubicBezTo>
                    <a:pt x="928" y="310"/>
                    <a:pt x="880" y="274"/>
                    <a:pt x="819" y="274"/>
                  </a:cubicBezTo>
                  <a:cubicBezTo>
                    <a:pt x="758" y="274"/>
                    <a:pt x="710" y="310"/>
                    <a:pt x="710" y="356"/>
                  </a:cubicBezTo>
                  <a:cubicBezTo>
                    <a:pt x="710" y="402"/>
                    <a:pt x="758" y="438"/>
                    <a:pt x="819" y="438"/>
                  </a:cubicBezTo>
                  <a:cubicBezTo>
                    <a:pt x="847" y="438"/>
                    <a:pt x="871" y="430"/>
                    <a:pt x="890" y="418"/>
                  </a:cubicBezTo>
                  <a:cubicBezTo>
                    <a:pt x="1202" y="535"/>
                    <a:pt x="1202" y="535"/>
                    <a:pt x="1202" y="535"/>
                  </a:cubicBezTo>
                  <a:cubicBezTo>
                    <a:pt x="1202" y="1208"/>
                    <a:pt x="1202" y="1208"/>
                    <a:pt x="1202" y="1208"/>
                  </a:cubicBezTo>
                  <a:cubicBezTo>
                    <a:pt x="1170" y="1219"/>
                    <a:pt x="1147" y="1249"/>
                    <a:pt x="1147" y="1284"/>
                  </a:cubicBezTo>
                  <a:cubicBezTo>
                    <a:pt x="1147" y="1330"/>
                    <a:pt x="1184" y="1366"/>
                    <a:pt x="1229" y="1366"/>
                  </a:cubicBezTo>
                  <a:cubicBezTo>
                    <a:pt x="1274" y="1366"/>
                    <a:pt x="1311" y="1330"/>
                    <a:pt x="1311" y="1284"/>
                  </a:cubicBezTo>
                  <a:cubicBezTo>
                    <a:pt x="1311" y="1249"/>
                    <a:pt x="1288" y="1219"/>
                    <a:pt x="1256" y="1208"/>
                  </a:cubicBezTo>
                  <a:cubicBezTo>
                    <a:pt x="1256" y="1053"/>
                    <a:pt x="1256" y="1053"/>
                    <a:pt x="1256" y="1053"/>
                  </a:cubicBezTo>
                  <a:cubicBezTo>
                    <a:pt x="1335" y="993"/>
                    <a:pt x="1363" y="915"/>
                    <a:pt x="1364" y="911"/>
                  </a:cubicBezTo>
                  <a:cubicBezTo>
                    <a:pt x="1365" y="908"/>
                    <a:pt x="1365" y="905"/>
                    <a:pt x="1365" y="902"/>
                  </a:cubicBezTo>
                  <a:cubicBezTo>
                    <a:pt x="1365" y="711"/>
                    <a:pt x="1365" y="711"/>
                    <a:pt x="1365" y="711"/>
                  </a:cubicBezTo>
                  <a:cubicBezTo>
                    <a:pt x="1365" y="696"/>
                    <a:pt x="1353" y="684"/>
                    <a:pt x="1338" y="684"/>
                  </a:cubicBezTo>
                  <a:cubicBezTo>
                    <a:pt x="1323" y="684"/>
                    <a:pt x="1311" y="696"/>
                    <a:pt x="1311" y="711"/>
                  </a:cubicBezTo>
                  <a:cubicBezTo>
                    <a:pt x="1311" y="897"/>
                    <a:pt x="1311" y="897"/>
                    <a:pt x="1311" y="897"/>
                  </a:cubicBezTo>
                  <a:cubicBezTo>
                    <a:pt x="1306" y="909"/>
                    <a:pt x="1290" y="944"/>
                    <a:pt x="1256" y="980"/>
                  </a:cubicBezTo>
                  <a:cubicBezTo>
                    <a:pt x="1256" y="641"/>
                    <a:pt x="1256" y="641"/>
                    <a:pt x="1256" y="641"/>
                  </a:cubicBezTo>
                  <a:cubicBezTo>
                    <a:pt x="1622" y="490"/>
                    <a:pt x="1622" y="490"/>
                    <a:pt x="1622" y="490"/>
                  </a:cubicBezTo>
                  <a:cubicBezTo>
                    <a:pt x="1632" y="486"/>
                    <a:pt x="1638" y="476"/>
                    <a:pt x="1638" y="465"/>
                  </a:cubicBezTo>
                  <a:cubicBezTo>
                    <a:pt x="1638" y="438"/>
                    <a:pt x="1638" y="438"/>
                    <a:pt x="1638" y="438"/>
                  </a:cubicBezTo>
                  <a:cubicBezTo>
                    <a:pt x="1638" y="423"/>
                    <a:pt x="1626" y="411"/>
                    <a:pt x="1611" y="411"/>
                  </a:cubicBezTo>
                  <a:close/>
                  <a:moveTo>
                    <a:pt x="819" y="383"/>
                  </a:moveTo>
                  <a:cubicBezTo>
                    <a:pt x="786" y="383"/>
                    <a:pt x="765" y="367"/>
                    <a:pt x="765" y="356"/>
                  </a:cubicBezTo>
                  <a:cubicBezTo>
                    <a:pt x="765" y="345"/>
                    <a:pt x="786" y="329"/>
                    <a:pt x="819" y="329"/>
                  </a:cubicBezTo>
                  <a:cubicBezTo>
                    <a:pt x="853" y="329"/>
                    <a:pt x="874" y="345"/>
                    <a:pt x="874" y="356"/>
                  </a:cubicBezTo>
                  <a:cubicBezTo>
                    <a:pt x="874" y="367"/>
                    <a:pt x="853" y="383"/>
                    <a:pt x="819" y="383"/>
                  </a:cubicBezTo>
                  <a:close/>
                  <a:moveTo>
                    <a:pt x="1229" y="1312"/>
                  </a:moveTo>
                  <a:cubicBezTo>
                    <a:pt x="1214" y="1312"/>
                    <a:pt x="1202" y="1299"/>
                    <a:pt x="1202" y="1284"/>
                  </a:cubicBezTo>
                  <a:cubicBezTo>
                    <a:pt x="1202" y="1269"/>
                    <a:pt x="1214" y="1257"/>
                    <a:pt x="1229" y="1257"/>
                  </a:cubicBezTo>
                  <a:cubicBezTo>
                    <a:pt x="1244" y="1257"/>
                    <a:pt x="1256" y="1269"/>
                    <a:pt x="1256" y="1284"/>
                  </a:cubicBezTo>
                  <a:cubicBezTo>
                    <a:pt x="1256" y="1299"/>
                    <a:pt x="1244" y="1312"/>
                    <a:pt x="1229" y="13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4" name="Line 10"/>
            <p:cNvSpPr>
              <a:spLocks noChangeShapeType="1"/>
            </p:cNvSpPr>
            <p:nvPr/>
          </p:nvSpPr>
          <p:spPr bwMode="auto">
            <a:xfrm>
              <a:off x="2191" y="3920"/>
              <a:ext cx="0" cy="0"/>
            </a:xfrm>
            <a:prstGeom prst="lin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5" name="Line 11"/>
            <p:cNvSpPr>
              <a:spLocks noChangeShapeType="1"/>
            </p:cNvSpPr>
            <p:nvPr/>
          </p:nvSpPr>
          <p:spPr bwMode="auto">
            <a:xfrm>
              <a:off x="2191" y="3920"/>
              <a:ext cx="0" cy="0"/>
            </a:xfrm>
            <a:prstGeom prst="lin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6" name="Freeform 12"/>
            <p:cNvSpPr>
              <a:spLocks noEditPoints="1"/>
            </p:cNvSpPr>
            <p:nvPr/>
          </p:nvSpPr>
          <p:spPr bwMode="auto">
            <a:xfrm>
              <a:off x="2203" y="3932"/>
              <a:ext cx="20" cy="39"/>
            </a:xfrm>
            <a:custGeom>
              <a:avLst/>
              <a:gdLst>
                <a:gd name="T0" fmla="*/ 56 w 87"/>
                <a:gd name="T1" fmla="*/ 24 h 167"/>
                <a:gd name="T2" fmla="*/ 23 w 87"/>
                <a:gd name="T3" fmla="*/ 4 h 167"/>
                <a:gd name="T4" fmla="*/ 3 w 87"/>
                <a:gd name="T5" fmla="*/ 37 h 167"/>
                <a:gd name="T6" fmla="*/ 31 w 87"/>
                <a:gd name="T7" fmla="*/ 146 h 167"/>
                <a:gd name="T8" fmla="*/ 57 w 87"/>
                <a:gd name="T9" fmla="*/ 167 h 167"/>
                <a:gd name="T10" fmla="*/ 64 w 87"/>
                <a:gd name="T11" fmla="*/ 166 h 167"/>
                <a:gd name="T12" fmla="*/ 84 w 87"/>
                <a:gd name="T13" fmla="*/ 133 h 167"/>
                <a:gd name="T14" fmla="*/ 56 w 87"/>
                <a:gd name="T15" fmla="*/ 24 h 167"/>
                <a:gd name="T16" fmla="*/ 56 w 87"/>
                <a:gd name="T17" fmla="*/ 24 h 167"/>
                <a:gd name="T18" fmla="*/ 56 w 87"/>
                <a:gd name="T19" fmla="*/ 24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7" h="167">
                  <a:moveTo>
                    <a:pt x="56" y="24"/>
                  </a:moveTo>
                  <a:cubicBezTo>
                    <a:pt x="53" y="9"/>
                    <a:pt x="38" y="0"/>
                    <a:pt x="23" y="4"/>
                  </a:cubicBezTo>
                  <a:cubicBezTo>
                    <a:pt x="8" y="8"/>
                    <a:pt x="0" y="23"/>
                    <a:pt x="3" y="37"/>
                  </a:cubicBezTo>
                  <a:cubicBezTo>
                    <a:pt x="31" y="146"/>
                    <a:pt x="31" y="146"/>
                    <a:pt x="31" y="146"/>
                  </a:cubicBezTo>
                  <a:cubicBezTo>
                    <a:pt x="34" y="159"/>
                    <a:pt x="45" y="167"/>
                    <a:pt x="57" y="167"/>
                  </a:cubicBezTo>
                  <a:cubicBezTo>
                    <a:pt x="59" y="167"/>
                    <a:pt x="61" y="167"/>
                    <a:pt x="64" y="166"/>
                  </a:cubicBezTo>
                  <a:cubicBezTo>
                    <a:pt x="78" y="163"/>
                    <a:pt x="87" y="148"/>
                    <a:pt x="84" y="133"/>
                  </a:cubicBezTo>
                  <a:lnTo>
                    <a:pt x="56" y="24"/>
                  </a:lnTo>
                  <a:close/>
                  <a:moveTo>
                    <a:pt x="56" y="24"/>
                  </a:moveTo>
                  <a:cubicBezTo>
                    <a:pt x="56" y="24"/>
                    <a:pt x="56" y="24"/>
                    <a:pt x="56" y="2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grpSp>
        <p:nvGrpSpPr>
          <p:cNvPr id="27" name="Group 15"/>
          <p:cNvGrpSpPr>
            <a:grpSpLocks noChangeAspect="1"/>
          </p:cNvGrpSpPr>
          <p:nvPr/>
        </p:nvGrpSpPr>
        <p:grpSpPr bwMode="auto">
          <a:xfrm>
            <a:off x="4104428" y="929037"/>
            <a:ext cx="533584" cy="533584"/>
            <a:chOff x="1902" y="3610"/>
            <a:chExt cx="488" cy="488"/>
          </a:xfrm>
          <a:solidFill>
            <a:schemeClr val="accent2">
              <a:lumMod val="75000"/>
            </a:schemeClr>
          </a:solidFill>
        </p:grpSpPr>
        <p:sp>
          <p:nvSpPr>
            <p:cNvPr id="28" name="Line 16"/>
            <p:cNvSpPr>
              <a:spLocks noChangeShapeType="1"/>
            </p:cNvSpPr>
            <p:nvPr/>
          </p:nvSpPr>
          <p:spPr bwMode="auto">
            <a:xfrm>
              <a:off x="2097" y="3870"/>
              <a:ext cx="0" cy="0"/>
            </a:xfrm>
            <a:prstGeom prst="lin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9" name="Line 17"/>
            <p:cNvSpPr>
              <a:spLocks noChangeShapeType="1"/>
            </p:cNvSpPr>
            <p:nvPr/>
          </p:nvSpPr>
          <p:spPr bwMode="auto">
            <a:xfrm>
              <a:off x="2097" y="3870"/>
              <a:ext cx="0" cy="0"/>
            </a:xfrm>
            <a:prstGeom prst="lin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0" name="Line 18"/>
            <p:cNvSpPr>
              <a:spLocks noChangeShapeType="1"/>
            </p:cNvSpPr>
            <p:nvPr/>
          </p:nvSpPr>
          <p:spPr bwMode="auto">
            <a:xfrm>
              <a:off x="2097" y="3772"/>
              <a:ext cx="0" cy="0"/>
            </a:xfrm>
            <a:prstGeom prst="lin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1" name="Line 19"/>
            <p:cNvSpPr>
              <a:spLocks noChangeShapeType="1"/>
            </p:cNvSpPr>
            <p:nvPr/>
          </p:nvSpPr>
          <p:spPr bwMode="auto">
            <a:xfrm>
              <a:off x="2097" y="3772"/>
              <a:ext cx="0" cy="0"/>
            </a:xfrm>
            <a:prstGeom prst="lin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2" name="Freeform 20"/>
            <p:cNvSpPr>
              <a:spLocks/>
            </p:cNvSpPr>
            <p:nvPr/>
          </p:nvSpPr>
          <p:spPr bwMode="auto">
            <a:xfrm>
              <a:off x="2014" y="3610"/>
              <a:ext cx="263" cy="156"/>
            </a:xfrm>
            <a:custGeom>
              <a:avLst/>
              <a:gdLst>
                <a:gd name="T0" fmla="*/ 46 w 882"/>
                <a:gd name="T1" fmla="*/ 515 h 523"/>
                <a:gd name="T2" fmla="*/ 441 w 882"/>
                <a:gd name="T3" fmla="*/ 278 h 523"/>
                <a:gd name="T4" fmla="*/ 837 w 882"/>
                <a:gd name="T5" fmla="*/ 515 h 523"/>
                <a:gd name="T6" fmla="*/ 851 w 882"/>
                <a:gd name="T7" fmla="*/ 519 h 523"/>
                <a:gd name="T8" fmla="*/ 874 w 882"/>
                <a:gd name="T9" fmla="*/ 506 h 523"/>
                <a:gd name="T10" fmla="*/ 865 w 882"/>
                <a:gd name="T11" fmla="*/ 468 h 523"/>
                <a:gd name="T12" fmla="*/ 469 w 882"/>
                <a:gd name="T13" fmla="*/ 230 h 523"/>
                <a:gd name="T14" fmla="*/ 469 w 882"/>
                <a:gd name="T15" fmla="*/ 55 h 523"/>
                <a:gd name="T16" fmla="*/ 605 w 882"/>
                <a:gd name="T17" fmla="*/ 55 h 523"/>
                <a:gd name="T18" fmla="*/ 605 w 882"/>
                <a:gd name="T19" fmla="*/ 109 h 523"/>
                <a:gd name="T20" fmla="*/ 523 w 882"/>
                <a:gd name="T21" fmla="*/ 109 h 523"/>
                <a:gd name="T22" fmla="*/ 496 w 882"/>
                <a:gd name="T23" fmla="*/ 137 h 523"/>
                <a:gd name="T24" fmla="*/ 523 w 882"/>
                <a:gd name="T25" fmla="*/ 164 h 523"/>
                <a:gd name="T26" fmla="*/ 632 w 882"/>
                <a:gd name="T27" fmla="*/ 164 h 523"/>
                <a:gd name="T28" fmla="*/ 660 w 882"/>
                <a:gd name="T29" fmla="*/ 137 h 523"/>
                <a:gd name="T30" fmla="*/ 660 w 882"/>
                <a:gd name="T31" fmla="*/ 27 h 523"/>
                <a:gd name="T32" fmla="*/ 632 w 882"/>
                <a:gd name="T33" fmla="*/ 0 h 523"/>
                <a:gd name="T34" fmla="*/ 441 w 882"/>
                <a:gd name="T35" fmla="*/ 0 h 523"/>
                <a:gd name="T36" fmla="*/ 414 w 882"/>
                <a:gd name="T37" fmla="*/ 27 h 523"/>
                <a:gd name="T38" fmla="*/ 414 w 882"/>
                <a:gd name="T39" fmla="*/ 230 h 523"/>
                <a:gd name="T40" fmla="*/ 18 w 882"/>
                <a:gd name="T41" fmla="*/ 468 h 523"/>
                <a:gd name="T42" fmla="*/ 8 w 882"/>
                <a:gd name="T43" fmla="*/ 506 h 523"/>
                <a:gd name="T44" fmla="*/ 46 w 882"/>
                <a:gd name="T45" fmla="*/ 515 h 5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882" h="523">
                  <a:moveTo>
                    <a:pt x="46" y="515"/>
                  </a:moveTo>
                  <a:cubicBezTo>
                    <a:pt x="441" y="278"/>
                    <a:pt x="441" y="278"/>
                    <a:pt x="441" y="278"/>
                  </a:cubicBezTo>
                  <a:cubicBezTo>
                    <a:pt x="837" y="515"/>
                    <a:pt x="837" y="515"/>
                    <a:pt x="837" y="515"/>
                  </a:cubicBezTo>
                  <a:cubicBezTo>
                    <a:pt x="841" y="518"/>
                    <a:pt x="846" y="519"/>
                    <a:pt x="851" y="519"/>
                  </a:cubicBezTo>
                  <a:cubicBezTo>
                    <a:pt x="860" y="519"/>
                    <a:pt x="869" y="514"/>
                    <a:pt x="874" y="506"/>
                  </a:cubicBezTo>
                  <a:cubicBezTo>
                    <a:pt x="882" y="493"/>
                    <a:pt x="878" y="476"/>
                    <a:pt x="865" y="468"/>
                  </a:cubicBezTo>
                  <a:cubicBezTo>
                    <a:pt x="469" y="230"/>
                    <a:pt x="469" y="230"/>
                    <a:pt x="469" y="230"/>
                  </a:cubicBezTo>
                  <a:cubicBezTo>
                    <a:pt x="469" y="55"/>
                    <a:pt x="469" y="55"/>
                    <a:pt x="469" y="55"/>
                  </a:cubicBezTo>
                  <a:cubicBezTo>
                    <a:pt x="605" y="55"/>
                    <a:pt x="605" y="55"/>
                    <a:pt x="605" y="55"/>
                  </a:cubicBezTo>
                  <a:cubicBezTo>
                    <a:pt x="605" y="109"/>
                    <a:pt x="605" y="109"/>
                    <a:pt x="605" y="109"/>
                  </a:cubicBezTo>
                  <a:cubicBezTo>
                    <a:pt x="523" y="109"/>
                    <a:pt x="523" y="109"/>
                    <a:pt x="523" y="109"/>
                  </a:cubicBezTo>
                  <a:cubicBezTo>
                    <a:pt x="508" y="109"/>
                    <a:pt x="496" y="121"/>
                    <a:pt x="496" y="137"/>
                  </a:cubicBezTo>
                  <a:cubicBezTo>
                    <a:pt x="496" y="152"/>
                    <a:pt x="508" y="164"/>
                    <a:pt x="523" y="164"/>
                  </a:cubicBezTo>
                  <a:cubicBezTo>
                    <a:pt x="632" y="164"/>
                    <a:pt x="632" y="164"/>
                    <a:pt x="632" y="164"/>
                  </a:cubicBezTo>
                  <a:cubicBezTo>
                    <a:pt x="647" y="164"/>
                    <a:pt x="660" y="152"/>
                    <a:pt x="660" y="137"/>
                  </a:cubicBezTo>
                  <a:cubicBezTo>
                    <a:pt x="660" y="27"/>
                    <a:pt x="660" y="27"/>
                    <a:pt x="660" y="27"/>
                  </a:cubicBezTo>
                  <a:cubicBezTo>
                    <a:pt x="660" y="12"/>
                    <a:pt x="647" y="0"/>
                    <a:pt x="632" y="0"/>
                  </a:cubicBezTo>
                  <a:cubicBezTo>
                    <a:pt x="441" y="0"/>
                    <a:pt x="441" y="0"/>
                    <a:pt x="441" y="0"/>
                  </a:cubicBezTo>
                  <a:cubicBezTo>
                    <a:pt x="426" y="0"/>
                    <a:pt x="414" y="12"/>
                    <a:pt x="414" y="27"/>
                  </a:cubicBezTo>
                  <a:cubicBezTo>
                    <a:pt x="414" y="230"/>
                    <a:pt x="414" y="230"/>
                    <a:pt x="414" y="230"/>
                  </a:cubicBezTo>
                  <a:cubicBezTo>
                    <a:pt x="18" y="468"/>
                    <a:pt x="18" y="468"/>
                    <a:pt x="18" y="468"/>
                  </a:cubicBezTo>
                  <a:cubicBezTo>
                    <a:pt x="5" y="476"/>
                    <a:pt x="0" y="493"/>
                    <a:pt x="8" y="506"/>
                  </a:cubicBezTo>
                  <a:cubicBezTo>
                    <a:pt x="16" y="518"/>
                    <a:pt x="33" y="523"/>
                    <a:pt x="46" y="5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3" name="Line 21"/>
            <p:cNvSpPr>
              <a:spLocks noChangeShapeType="1"/>
            </p:cNvSpPr>
            <p:nvPr/>
          </p:nvSpPr>
          <p:spPr bwMode="auto">
            <a:xfrm>
              <a:off x="2028" y="3763"/>
              <a:ext cx="0" cy="0"/>
            </a:xfrm>
            <a:prstGeom prst="lin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4" name="Line 22"/>
            <p:cNvSpPr>
              <a:spLocks noChangeShapeType="1"/>
            </p:cNvSpPr>
            <p:nvPr/>
          </p:nvSpPr>
          <p:spPr bwMode="auto">
            <a:xfrm>
              <a:off x="2028" y="3763"/>
              <a:ext cx="0" cy="0"/>
            </a:xfrm>
            <a:prstGeom prst="lin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5" name="Freeform 23"/>
            <p:cNvSpPr>
              <a:spLocks/>
            </p:cNvSpPr>
            <p:nvPr/>
          </p:nvSpPr>
          <p:spPr bwMode="auto">
            <a:xfrm>
              <a:off x="1951" y="3854"/>
              <a:ext cx="48" cy="65"/>
            </a:xfrm>
            <a:custGeom>
              <a:avLst/>
              <a:gdLst>
                <a:gd name="T0" fmla="*/ 136 w 164"/>
                <a:gd name="T1" fmla="*/ 219 h 219"/>
                <a:gd name="T2" fmla="*/ 164 w 164"/>
                <a:gd name="T3" fmla="*/ 191 h 219"/>
                <a:gd name="T4" fmla="*/ 164 w 164"/>
                <a:gd name="T5" fmla="*/ 28 h 219"/>
                <a:gd name="T6" fmla="*/ 136 w 164"/>
                <a:gd name="T7" fmla="*/ 0 h 219"/>
                <a:gd name="T8" fmla="*/ 27 w 164"/>
                <a:gd name="T9" fmla="*/ 0 h 219"/>
                <a:gd name="T10" fmla="*/ 0 w 164"/>
                <a:gd name="T11" fmla="*/ 28 h 219"/>
                <a:gd name="T12" fmla="*/ 0 w 164"/>
                <a:gd name="T13" fmla="*/ 82 h 219"/>
                <a:gd name="T14" fmla="*/ 27 w 164"/>
                <a:gd name="T15" fmla="*/ 109 h 219"/>
                <a:gd name="T16" fmla="*/ 54 w 164"/>
                <a:gd name="T17" fmla="*/ 82 h 219"/>
                <a:gd name="T18" fmla="*/ 54 w 164"/>
                <a:gd name="T19" fmla="*/ 55 h 219"/>
                <a:gd name="T20" fmla="*/ 109 w 164"/>
                <a:gd name="T21" fmla="*/ 55 h 219"/>
                <a:gd name="T22" fmla="*/ 109 w 164"/>
                <a:gd name="T23" fmla="*/ 191 h 219"/>
                <a:gd name="T24" fmla="*/ 136 w 164"/>
                <a:gd name="T25" fmla="*/ 219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64" h="219">
                  <a:moveTo>
                    <a:pt x="136" y="219"/>
                  </a:moveTo>
                  <a:cubicBezTo>
                    <a:pt x="151" y="219"/>
                    <a:pt x="164" y="206"/>
                    <a:pt x="164" y="191"/>
                  </a:cubicBezTo>
                  <a:cubicBezTo>
                    <a:pt x="164" y="28"/>
                    <a:pt x="164" y="28"/>
                    <a:pt x="164" y="28"/>
                  </a:cubicBezTo>
                  <a:cubicBezTo>
                    <a:pt x="164" y="12"/>
                    <a:pt x="151" y="0"/>
                    <a:pt x="136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12" y="0"/>
                    <a:pt x="0" y="12"/>
                    <a:pt x="0" y="28"/>
                  </a:cubicBezTo>
                  <a:cubicBezTo>
                    <a:pt x="0" y="82"/>
                    <a:pt x="0" y="82"/>
                    <a:pt x="0" y="82"/>
                  </a:cubicBezTo>
                  <a:cubicBezTo>
                    <a:pt x="0" y="97"/>
                    <a:pt x="12" y="109"/>
                    <a:pt x="27" y="109"/>
                  </a:cubicBezTo>
                  <a:cubicBezTo>
                    <a:pt x="42" y="109"/>
                    <a:pt x="54" y="97"/>
                    <a:pt x="54" y="82"/>
                  </a:cubicBezTo>
                  <a:cubicBezTo>
                    <a:pt x="54" y="55"/>
                    <a:pt x="54" y="55"/>
                    <a:pt x="54" y="55"/>
                  </a:cubicBezTo>
                  <a:cubicBezTo>
                    <a:pt x="109" y="55"/>
                    <a:pt x="109" y="55"/>
                    <a:pt x="109" y="55"/>
                  </a:cubicBezTo>
                  <a:cubicBezTo>
                    <a:pt x="109" y="191"/>
                    <a:pt x="109" y="191"/>
                    <a:pt x="109" y="191"/>
                  </a:cubicBezTo>
                  <a:cubicBezTo>
                    <a:pt x="109" y="206"/>
                    <a:pt x="121" y="219"/>
                    <a:pt x="136" y="2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6" name="Line 24"/>
            <p:cNvSpPr>
              <a:spLocks noChangeShapeType="1"/>
            </p:cNvSpPr>
            <p:nvPr/>
          </p:nvSpPr>
          <p:spPr bwMode="auto">
            <a:xfrm>
              <a:off x="1991" y="3919"/>
              <a:ext cx="0" cy="0"/>
            </a:xfrm>
            <a:prstGeom prst="lin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7" name="Line 25"/>
            <p:cNvSpPr>
              <a:spLocks noChangeShapeType="1"/>
            </p:cNvSpPr>
            <p:nvPr/>
          </p:nvSpPr>
          <p:spPr bwMode="auto">
            <a:xfrm>
              <a:off x="1991" y="3919"/>
              <a:ext cx="0" cy="0"/>
            </a:xfrm>
            <a:prstGeom prst="lin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8" name="Freeform 26"/>
            <p:cNvSpPr>
              <a:spLocks/>
            </p:cNvSpPr>
            <p:nvPr/>
          </p:nvSpPr>
          <p:spPr bwMode="auto">
            <a:xfrm>
              <a:off x="2032" y="3781"/>
              <a:ext cx="16" cy="252"/>
            </a:xfrm>
            <a:custGeom>
              <a:avLst/>
              <a:gdLst>
                <a:gd name="T0" fmla="*/ 55 w 55"/>
                <a:gd name="T1" fmla="*/ 820 h 847"/>
                <a:gd name="T2" fmla="*/ 55 w 55"/>
                <a:gd name="T3" fmla="*/ 28 h 847"/>
                <a:gd name="T4" fmla="*/ 27 w 55"/>
                <a:gd name="T5" fmla="*/ 0 h 847"/>
                <a:gd name="T6" fmla="*/ 0 w 55"/>
                <a:gd name="T7" fmla="*/ 28 h 847"/>
                <a:gd name="T8" fmla="*/ 0 w 55"/>
                <a:gd name="T9" fmla="*/ 820 h 847"/>
                <a:gd name="T10" fmla="*/ 27 w 55"/>
                <a:gd name="T11" fmla="*/ 847 h 847"/>
                <a:gd name="T12" fmla="*/ 55 w 55"/>
                <a:gd name="T13" fmla="*/ 820 h 8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5" h="847">
                  <a:moveTo>
                    <a:pt x="55" y="820"/>
                  </a:moveTo>
                  <a:cubicBezTo>
                    <a:pt x="55" y="28"/>
                    <a:pt x="55" y="28"/>
                    <a:pt x="55" y="28"/>
                  </a:cubicBezTo>
                  <a:cubicBezTo>
                    <a:pt x="55" y="13"/>
                    <a:pt x="42" y="0"/>
                    <a:pt x="27" y="0"/>
                  </a:cubicBezTo>
                  <a:cubicBezTo>
                    <a:pt x="12" y="0"/>
                    <a:pt x="0" y="13"/>
                    <a:pt x="0" y="28"/>
                  </a:cubicBezTo>
                  <a:cubicBezTo>
                    <a:pt x="0" y="820"/>
                    <a:pt x="0" y="820"/>
                    <a:pt x="0" y="820"/>
                  </a:cubicBezTo>
                  <a:cubicBezTo>
                    <a:pt x="0" y="835"/>
                    <a:pt x="12" y="847"/>
                    <a:pt x="27" y="847"/>
                  </a:cubicBezTo>
                  <a:cubicBezTo>
                    <a:pt x="42" y="847"/>
                    <a:pt x="55" y="835"/>
                    <a:pt x="55" y="8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9" name="Line 27"/>
            <p:cNvSpPr>
              <a:spLocks noChangeShapeType="1"/>
            </p:cNvSpPr>
            <p:nvPr/>
          </p:nvSpPr>
          <p:spPr bwMode="auto">
            <a:xfrm>
              <a:off x="2048" y="4025"/>
              <a:ext cx="0" cy="0"/>
            </a:xfrm>
            <a:prstGeom prst="lin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0" name="Line 28"/>
            <p:cNvSpPr>
              <a:spLocks noChangeShapeType="1"/>
            </p:cNvSpPr>
            <p:nvPr/>
          </p:nvSpPr>
          <p:spPr bwMode="auto">
            <a:xfrm>
              <a:off x="2048" y="4025"/>
              <a:ext cx="0" cy="0"/>
            </a:xfrm>
            <a:prstGeom prst="lin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1" name="Line 29"/>
            <p:cNvSpPr>
              <a:spLocks noChangeShapeType="1"/>
            </p:cNvSpPr>
            <p:nvPr/>
          </p:nvSpPr>
          <p:spPr bwMode="auto">
            <a:xfrm>
              <a:off x="2097" y="3968"/>
              <a:ext cx="0" cy="0"/>
            </a:xfrm>
            <a:prstGeom prst="lin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2" name="Line 30"/>
            <p:cNvSpPr>
              <a:spLocks noChangeShapeType="1"/>
            </p:cNvSpPr>
            <p:nvPr/>
          </p:nvSpPr>
          <p:spPr bwMode="auto">
            <a:xfrm>
              <a:off x="2097" y="3968"/>
              <a:ext cx="0" cy="0"/>
            </a:xfrm>
            <a:prstGeom prst="lin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3" name="Line 31"/>
            <p:cNvSpPr>
              <a:spLocks noChangeShapeType="1"/>
            </p:cNvSpPr>
            <p:nvPr/>
          </p:nvSpPr>
          <p:spPr bwMode="auto">
            <a:xfrm>
              <a:off x="2325" y="4008"/>
              <a:ext cx="0" cy="0"/>
            </a:xfrm>
            <a:prstGeom prst="lin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4" name="Line 32"/>
            <p:cNvSpPr>
              <a:spLocks noChangeShapeType="1"/>
            </p:cNvSpPr>
            <p:nvPr/>
          </p:nvSpPr>
          <p:spPr bwMode="auto">
            <a:xfrm>
              <a:off x="2325" y="4008"/>
              <a:ext cx="0" cy="0"/>
            </a:xfrm>
            <a:prstGeom prst="lin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5" name="Line 33"/>
            <p:cNvSpPr>
              <a:spLocks noChangeShapeType="1"/>
            </p:cNvSpPr>
            <p:nvPr/>
          </p:nvSpPr>
          <p:spPr bwMode="auto">
            <a:xfrm>
              <a:off x="2325" y="3911"/>
              <a:ext cx="0" cy="0"/>
            </a:xfrm>
            <a:prstGeom prst="lin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6" name="Line 34"/>
            <p:cNvSpPr>
              <a:spLocks noChangeShapeType="1"/>
            </p:cNvSpPr>
            <p:nvPr/>
          </p:nvSpPr>
          <p:spPr bwMode="auto">
            <a:xfrm>
              <a:off x="2325" y="3911"/>
              <a:ext cx="0" cy="0"/>
            </a:xfrm>
            <a:prstGeom prst="lin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7" name="Freeform 35"/>
            <p:cNvSpPr>
              <a:spLocks/>
            </p:cNvSpPr>
            <p:nvPr/>
          </p:nvSpPr>
          <p:spPr bwMode="auto">
            <a:xfrm>
              <a:off x="1967" y="4082"/>
              <a:ext cx="358" cy="16"/>
            </a:xfrm>
            <a:custGeom>
              <a:avLst/>
              <a:gdLst>
                <a:gd name="T0" fmla="*/ 1175 w 1202"/>
                <a:gd name="T1" fmla="*/ 0 h 54"/>
                <a:gd name="T2" fmla="*/ 28 w 1202"/>
                <a:gd name="T3" fmla="*/ 0 h 54"/>
                <a:gd name="T4" fmla="*/ 0 w 1202"/>
                <a:gd name="T5" fmla="*/ 27 h 54"/>
                <a:gd name="T6" fmla="*/ 28 w 1202"/>
                <a:gd name="T7" fmla="*/ 54 h 54"/>
                <a:gd name="T8" fmla="*/ 1175 w 1202"/>
                <a:gd name="T9" fmla="*/ 54 h 54"/>
                <a:gd name="T10" fmla="*/ 1202 w 1202"/>
                <a:gd name="T11" fmla="*/ 27 h 54"/>
                <a:gd name="T12" fmla="*/ 1175 w 1202"/>
                <a:gd name="T13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02" h="54">
                  <a:moveTo>
                    <a:pt x="117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13" y="0"/>
                    <a:pt x="0" y="12"/>
                    <a:pt x="0" y="27"/>
                  </a:cubicBezTo>
                  <a:cubicBezTo>
                    <a:pt x="0" y="42"/>
                    <a:pt x="13" y="54"/>
                    <a:pt x="28" y="54"/>
                  </a:cubicBezTo>
                  <a:cubicBezTo>
                    <a:pt x="1175" y="54"/>
                    <a:pt x="1175" y="54"/>
                    <a:pt x="1175" y="54"/>
                  </a:cubicBezTo>
                  <a:cubicBezTo>
                    <a:pt x="1190" y="54"/>
                    <a:pt x="1202" y="42"/>
                    <a:pt x="1202" y="27"/>
                  </a:cubicBezTo>
                  <a:cubicBezTo>
                    <a:pt x="1202" y="12"/>
                    <a:pt x="1190" y="0"/>
                    <a:pt x="117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8" name="Line 36"/>
            <p:cNvSpPr>
              <a:spLocks noChangeShapeType="1"/>
            </p:cNvSpPr>
            <p:nvPr/>
          </p:nvSpPr>
          <p:spPr bwMode="auto">
            <a:xfrm>
              <a:off x="2317" y="4082"/>
              <a:ext cx="0" cy="0"/>
            </a:xfrm>
            <a:prstGeom prst="lin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9" name="Line 37"/>
            <p:cNvSpPr>
              <a:spLocks noChangeShapeType="1"/>
            </p:cNvSpPr>
            <p:nvPr/>
          </p:nvSpPr>
          <p:spPr bwMode="auto">
            <a:xfrm>
              <a:off x="2317" y="4082"/>
              <a:ext cx="0" cy="0"/>
            </a:xfrm>
            <a:prstGeom prst="lin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0" name="Freeform 38"/>
            <p:cNvSpPr>
              <a:spLocks/>
            </p:cNvSpPr>
            <p:nvPr/>
          </p:nvSpPr>
          <p:spPr bwMode="auto">
            <a:xfrm>
              <a:off x="2276" y="3789"/>
              <a:ext cx="114" cy="309"/>
            </a:xfrm>
            <a:custGeom>
              <a:avLst/>
              <a:gdLst>
                <a:gd name="T0" fmla="*/ 355 w 382"/>
                <a:gd name="T1" fmla="*/ 0 h 1037"/>
                <a:gd name="T2" fmla="*/ 328 w 382"/>
                <a:gd name="T3" fmla="*/ 27 h 1037"/>
                <a:gd name="T4" fmla="*/ 328 w 382"/>
                <a:gd name="T5" fmla="*/ 54 h 1037"/>
                <a:gd name="T6" fmla="*/ 27 w 382"/>
                <a:gd name="T7" fmla="*/ 54 h 1037"/>
                <a:gd name="T8" fmla="*/ 0 w 382"/>
                <a:gd name="T9" fmla="*/ 82 h 1037"/>
                <a:gd name="T10" fmla="*/ 27 w 382"/>
                <a:gd name="T11" fmla="*/ 109 h 1037"/>
                <a:gd name="T12" fmla="*/ 328 w 382"/>
                <a:gd name="T13" fmla="*/ 109 h 1037"/>
                <a:gd name="T14" fmla="*/ 328 w 382"/>
                <a:gd name="T15" fmla="*/ 1010 h 1037"/>
                <a:gd name="T16" fmla="*/ 355 w 382"/>
                <a:gd name="T17" fmla="*/ 1037 h 1037"/>
                <a:gd name="T18" fmla="*/ 382 w 382"/>
                <a:gd name="T19" fmla="*/ 1010 h 1037"/>
                <a:gd name="T20" fmla="*/ 382 w 382"/>
                <a:gd name="T21" fmla="*/ 27 h 1037"/>
                <a:gd name="T22" fmla="*/ 355 w 382"/>
                <a:gd name="T23" fmla="*/ 0 h 10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82" h="1037">
                  <a:moveTo>
                    <a:pt x="355" y="0"/>
                  </a:moveTo>
                  <a:cubicBezTo>
                    <a:pt x="340" y="0"/>
                    <a:pt x="328" y="12"/>
                    <a:pt x="328" y="27"/>
                  </a:cubicBezTo>
                  <a:cubicBezTo>
                    <a:pt x="328" y="54"/>
                    <a:pt x="328" y="54"/>
                    <a:pt x="328" y="54"/>
                  </a:cubicBezTo>
                  <a:cubicBezTo>
                    <a:pt x="27" y="54"/>
                    <a:pt x="27" y="54"/>
                    <a:pt x="27" y="54"/>
                  </a:cubicBezTo>
                  <a:cubicBezTo>
                    <a:pt x="12" y="54"/>
                    <a:pt x="0" y="67"/>
                    <a:pt x="0" y="82"/>
                  </a:cubicBezTo>
                  <a:cubicBezTo>
                    <a:pt x="0" y="97"/>
                    <a:pt x="12" y="109"/>
                    <a:pt x="27" y="109"/>
                  </a:cubicBezTo>
                  <a:cubicBezTo>
                    <a:pt x="328" y="109"/>
                    <a:pt x="328" y="109"/>
                    <a:pt x="328" y="109"/>
                  </a:cubicBezTo>
                  <a:cubicBezTo>
                    <a:pt x="328" y="1010"/>
                    <a:pt x="328" y="1010"/>
                    <a:pt x="328" y="1010"/>
                  </a:cubicBezTo>
                  <a:cubicBezTo>
                    <a:pt x="328" y="1025"/>
                    <a:pt x="340" y="1037"/>
                    <a:pt x="355" y="1037"/>
                  </a:cubicBezTo>
                  <a:cubicBezTo>
                    <a:pt x="370" y="1037"/>
                    <a:pt x="382" y="1025"/>
                    <a:pt x="382" y="1010"/>
                  </a:cubicBezTo>
                  <a:cubicBezTo>
                    <a:pt x="382" y="27"/>
                    <a:pt x="382" y="27"/>
                    <a:pt x="382" y="27"/>
                  </a:cubicBezTo>
                  <a:cubicBezTo>
                    <a:pt x="382" y="12"/>
                    <a:pt x="370" y="0"/>
                    <a:pt x="35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1" name="Line 39"/>
            <p:cNvSpPr>
              <a:spLocks noChangeShapeType="1"/>
            </p:cNvSpPr>
            <p:nvPr/>
          </p:nvSpPr>
          <p:spPr bwMode="auto">
            <a:xfrm>
              <a:off x="2382" y="3789"/>
              <a:ext cx="0" cy="0"/>
            </a:xfrm>
            <a:prstGeom prst="lin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2" name="Line 40"/>
            <p:cNvSpPr>
              <a:spLocks noChangeShapeType="1"/>
            </p:cNvSpPr>
            <p:nvPr/>
          </p:nvSpPr>
          <p:spPr bwMode="auto">
            <a:xfrm>
              <a:off x="2382" y="3789"/>
              <a:ext cx="0" cy="0"/>
            </a:xfrm>
            <a:prstGeom prst="lin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3" name="Line 41"/>
            <p:cNvSpPr>
              <a:spLocks noChangeShapeType="1"/>
            </p:cNvSpPr>
            <p:nvPr/>
          </p:nvSpPr>
          <p:spPr bwMode="auto">
            <a:xfrm>
              <a:off x="2178" y="3870"/>
              <a:ext cx="0" cy="0"/>
            </a:xfrm>
            <a:prstGeom prst="lin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4" name="Line 42"/>
            <p:cNvSpPr>
              <a:spLocks noChangeShapeType="1"/>
            </p:cNvSpPr>
            <p:nvPr/>
          </p:nvSpPr>
          <p:spPr bwMode="auto">
            <a:xfrm>
              <a:off x="2178" y="3870"/>
              <a:ext cx="0" cy="0"/>
            </a:xfrm>
            <a:prstGeom prst="lin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5" name="Line 43"/>
            <p:cNvSpPr>
              <a:spLocks noChangeShapeType="1"/>
            </p:cNvSpPr>
            <p:nvPr/>
          </p:nvSpPr>
          <p:spPr bwMode="auto">
            <a:xfrm>
              <a:off x="1943" y="4033"/>
              <a:ext cx="0" cy="0"/>
            </a:xfrm>
            <a:prstGeom prst="lin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6" name="Line 44"/>
            <p:cNvSpPr>
              <a:spLocks noChangeShapeType="1"/>
            </p:cNvSpPr>
            <p:nvPr/>
          </p:nvSpPr>
          <p:spPr bwMode="auto">
            <a:xfrm>
              <a:off x="1943" y="4033"/>
              <a:ext cx="0" cy="0"/>
            </a:xfrm>
            <a:prstGeom prst="lin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7" name="Freeform 45"/>
            <p:cNvSpPr>
              <a:spLocks/>
            </p:cNvSpPr>
            <p:nvPr/>
          </p:nvSpPr>
          <p:spPr bwMode="auto">
            <a:xfrm>
              <a:off x="2243" y="3772"/>
              <a:ext cx="17" cy="261"/>
            </a:xfrm>
            <a:custGeom>
              <a:avLst/>
              <a:gdLst>
                <a:gd name="T0" fmla="*/ 55 w 55"/>
                <a:gd name="T1" fmla="*/ 847 h 874"/>
                <a:gd name="T2" fmla="*/ 55 w 55"/>
                <a:gd name="T3" fmla="*/ 27 h 874"/>
                <a:gd name="T4" fmla="*/ 27 w 55"/>
                <a:gd name="T5" fmla="*/ 0 h 874"/>
                <a:gd name="T6" fmla="*/ 0 w 55"/>
                <a:gd name="T7" fmla="*/ 27 h 874"/>
                <a:gd name="T8" fmla="*/ 0 w 55"/>
                <a:gd name="T9" fmla="*/ 847 h 874"/>
                <a:gd name="T10" fmla="*/ 27 w 55"/>
                <a:gd name="T11" fmla="*/ 874 h 874"/>
                <a:gd name="T12" fmla="*/ 55 w 55"/>
                <a:gd name="T13" fmla="*/ 847 h 8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5" h="874">
                  <a:moveTo>
                    <a:pt x="55" y="847"/>
                  </a:moveTo>
                  <a:cubicBezTo>
                    <a:pt x="55" y="27"/>
                    <a:pt x="55" y="27"/>
                    <a:pt x="55" y="27"/>
                  </a:cubicBezTo>
                  <a:cubicBezTo>
                    <a:pt x="55" y="12"/>
                    <a:pt x="42" y="0"/>
                    <a:pt x="27" y="0"/>
                  </a:cubicBezTo>
                  <a:cubicBezTo>
                    <a:pt x="12" y="0"/>
                    <a:pt x="0" y="12"/>
                    <a:pt x="0" y="27"/>
                  </a:cubicBezTo>
                  <a:cubicBezTo>
                    <a:pt x="0" y="847"/>
                    <a:pt x="0" y="847"/>
                    <a:pt x="0" y="847"/>
                  </a:cubicBezTo>
                  <a:cubicBezTo>
                    <a:pt x="0" y="862"/>
                    <a:pt x="12" y="874"/>
                    <a:pt x="27" y="874"/>
                  </a:cubicBezTo>
                  <a:cubicBezTo>
                    <a:pt x="42" y="874"/>
                    <a:pt x="55" y="862"/>
                    <a:pt x="55" y="84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8" name="Line 46"/>
            <p:cNvSpPr>
              <a:spLocks noChangeShapeType="1"/>
            </p:cNvSpPr>
            <p:nvPr/>
          </p:nvSpPr>
          <p:spPr bwMode="auto">
            <a:xfrm>
              <a:off x="2260" y="4025"/>
              <a:ext cx="0" cy="0"/>
            </a:xfrm>
            <a:prstGeom prst="lin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9" name="Line 47"/>
            <p:cNvSpPr>
              <a:spLocks noChangeShapeType="1"/>
            </p:cNvSpPr>
            <p:nvPr/>
          </p:nvSpPr>
          <p:spPr bwMode="auto">
            <a:xfrm>
              <a:off x="2260" y="4025"/>
              <a:ext cx="0" cy="0"/>
            </a:xfrm>
            <a:prstGeom prst="lin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0" name="Freeform 48"/>
            <p:cNvSpPr>
              <a:spLocks/>
            </p:cNvSpPr>
            <p:nvPr/>
          </p:nvSpPr>
          <p:spPr bwMode="auto">
            <a:xfrm>
              <a:off x="2081" y="3854"/>
              <a:ext cx="49" cy="65"/>
            </a:xfrm>
            <a:custGeom>
              <a:avLst/>
              <a:gdLst>
                <a:gd name="T0" fmla="*/ 27 w 164"/>
                <a:gd name="T1" fmla="*/ 219 h 219"/>
                <a:gd name="T2" fmla="*/ 136 w 164"/>
                <a:gd name="T3" fmla="*/ 219 h 219"/>
                <a:gd name="T4" fmla="*/ 164 w 164"/>
                <a:gd name="T5" fmla="*/ 191 h 219"/>
                <a:gd name="T6" fmla="*/ 164 w 164"/>
                <a:gd name="T7" fmla="*/ 27 h 219"/>
                <a:gd name="T8" fmla="*/ 136 w 164"/>
                <a:gd name="T9" fmla="*/ 0 h 219"/>
                <a:gd name="T10" fmla="*/ 27 w 164"/>
                <a:gd name="T11" fmla="*/ 0 h 219"/>
                <a:gd name="T12" fmla="*/ 0 w 164"/>
                <a:gd name="T13" fmla="*/ 27 h 219"/>
                <a:gd name="T14" fmla="*/ 0 w 164"/>
                <a:gd name="T15" fmla="*/ 191 h 219"/>
                <a:gd name="T16" fmla="*/ 27 w 164"/>
                <a:gd name="T17" fmla="*/ 219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4" h="219">
                  <a:moveTo>
                    <a:pt x="27" y="219"/>
                  </a:moveTo>
                  <a:cubicBezTo>
                    <a:pt x="136" y="219"/>
                    <a:pt x="136" y="219"/>
                    <a:pt x="136" y="219"/>
                  </a:cubicBezTo>
                  <a:cubicBezTo>
                    <a:pt x="151" y="219"/>
                    <a:pt x="164" y="206"/>
                    <a:pt x="164" y="191"/>
                  </a:cubicBezTo>
                  <a:cubicBezTo>
                    <a:pt x="164" y="27"/>
                    <a:pt x="164" y="27"/>
                    <a:pt x="164" y="27"/>
                  </a:cubicBezTo>
                  <a:cubicBezTo>
                    <a:pt x="164" y="12"/>
                    <a:pt x="151" y="0"/>
                    <a:pt x="136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12" y="0"/>
                    <a:pt x="0" y="12"/>
                    <a:pt x="0" y="27"/>
                  </a:cubicBezTo>
                  <a:cubicBezTo>
                    <a:pt x="0" y="191"/>
                    <a:pt x="0" y="191"/>
                    <a:pt x="0" y="191"/>
                  </a:cubicBezTo>
                  <a:cubicBezTo>
                    <a:pt x="0" y="206"/>
                    <a:pt x="12" y="219"/>
                    <a:pt x="27" y="2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1" name="Freeform 49"/>
            <p:cNvSpPr>
              <a:spLocks/>
            </p:cNvSpPr>
            <p:nvPr/>
          </p:nvSpPr>
          <p:spPr bwMode="auto">
            <a:xfrm>
              <a:off x="2081" y="3756"/>
              <a:ext cx="49" cy="65"/>
            </a:xfrm>
            <a:custGeom>
              <a:avLst/>
              <a:gdLst>
                <a:gd name="T0" fmla="*/ 27 w 164"/>
                <a:gd name="T1" fmla="*/ 218 h 218"/>
                <a:gd name="T2" fmla="*/ 136 w 164"/>
                <a:gd name="T3" fmla="*/ 218 h 218"/>
                <a:gd name="T4" fmla="*/ 164 w 164"/>
                <a:gd name="T5" fmla="*/ 191 h 218"/>
                <a:gd name="T6" fmla="*/ 164 w 164"/>
                <a:gd name="T7" fmla="*/ 27 h 218"/>
                <a:gd name="T8" fmla="*/ 136 w 164"/>
                <a:gd name="T9" fmla="*/ 0 h 218"/>
                <a:gd name="T10" fmla="*/ 27 w 164"/>
                <a:gd name="T11" fmla="*/ 0 h 218"/>
                <a:gd name="T12" fmla="*/ 0 w 164"/>
                <a:gd name="T13" fmla="*/ 27 h 218"/>
                <a:gd name="T14" fmla="*/ 0 w 164"/>
                <a:gd name="T15" fmla="*/ 191 h 218"/>
                <a:gd name="T16" fmla="*/ 27 w 164"/>
                <a:gd name="T17" fmla="*/ 218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4" h="218">
                  <a:moveTo>
                    <a:pt x="27" y="218"/>
                  </a:moveTo>
                  <a:cubicBezTo>
                    <a:pt x="136" y="218"/>
                    <a:pt x="136" y="218"/>
                    <a:pt x="136" y="218"/>
                  </a:cubicBezTo>
                  <a:cubicBezTo>
                    <a:pt x="151" y="218"/>
                    <a:pt x="164" y="206"/>
                    <a:pt x="164" y="191"/>
                  </a:cubicBezTo>
                  <a:cubicBezTo>
                    <a:pt x="164" y="27"/>
                    <a:pt x="164" y="27"/>
                    <a:pt x="164" y="27"/>
                  </a:cubicBezTo>
                  <a:cubicBezTo>
                    <a:pt x="164" y="12"/>
                    <a:pt x="151" y="0"/>
                    <a:pt x="136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12" y="0"/>
                    <a:pt x="0" y="12"/>
                    <a:pt x="0" y="27"/>
                  </a:cubicBezTo>
                  <a:cubicBezTo>
                    <a:pt x="0" y="191"/>
                    <a:pt x="0" y="191"/>
                    <a:pt x="0" y="191"/>
                  </a:cubicBezTo>
                  <a:cubicBezTo>
                    <a:pt x="0" y="206"/>
                    <a:pt x="12" y="218"/>
                    <a:pt x="27" y="2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2" name="Freeform 50"/>
            <p:cNvSpPr>
              <a:spLocks/>
            </p:cNvSpPr>
            <p:nvPr/>
          </p:nvSpPr>
          <p:spPr bwMode="auto">
            <a:xfrm>
              <a:off x="1999" y="3952"/>
              <a:ext cx="293" cy="113"/>
            </a:xfrm>
            <a:custGeom>
              <a:avLst/>
              <a:gdLst>
                <a:gd name="T0" fmla="*/ 955 w 983"/>
                <a:gd name="T1" fmla="*/ 328 h 382"/>
                <a:gd name="T2" fmla="*/ 710 w 983"/>
                <a:gd name="T3" fmla="*/ 328 h 382"/>
                <a:gd name="T4" fmla="*/ 710 w 983"/>
                <a:gd name="T5" fmla="*/ 54 h 382"/>
                <a:gd name="T6" fmla="*/ 737 w 983"/>
                <a:gd name="T7" fmla="*/ 54 h 382"/>
                <a:gd name="T8" fmla="*/ 764 w 983"/>
                <a:gd name="T9" fmla="*/ 27 h 382"/>
                <a:gd name="T10" fmla="*/ 737 w 983"/>
                <a:gd name="T11" fmla="*/ 0 h 382"/>
                <a:gd name="T12" fmla="*/ 245 w 983"/>
                <a:gd name="T13" fmla="*/ 0 h 382"/>
                <a:gd name="T14" fmla="*/ 218 w 983"/>
                <a:gd name="T15" fmla="*/ 27 h 382"/>
                <a:gd name="T16" fmla="*/ 245 w 983"/>
                <a:gd name="T17" fmla="*/ 54 h 382"/>
                <a:gd name="T18" fmla="*/ 273 w 983"/>
                <a:gd name="T19" fmla="*/ 54 h 382"/>
                <a:gd name="T20" fmla="*/ 273 w 983"/>
                <a:gd name="T21" fmla="*/ 328 h 382"/>
                <a:gd name="T22" fmla="*/ 27 w 983"/>
                <a:gd name="T23" fmla="*/ 328 h 382"/>
                <a:gd name="T24" fmla="*/ 0 w 983"/>
                <a:gd name="T25" fmla="*/ 355 h 382"/>
                <a:gd name="T26" fmla="*/ 27 w 983"/>
                <a:gd name="T27" fmla="*/ 382 h 382"/>
                <a:gd name="T28" fmla="*/ 955 w 983"/>
                <a:gd name="T29" fmla="*/ 382 h 382"/>
                <a:gd name="T30" fmla="*/ 983 w 983"/>
                <a:gd name="T31" fmla="*/ 355 h 382"/>
                <a:gd name="T32" fmla="*/ 955 w 983"/>
                <a:gd name="T33" fmla="*/ 328 h 3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83" h="382">
                  <a:moveTo>
                    <a:pt x="955" y="328"/>
                  </a:moveTo>
                  <a:cubicBezTo>
                    <a:pt x="710" y="328"/>
                    <a:pt x="710" y="328"/>
                    <a:pt x="710" y="328"/>
                  </a:cubicBezTo>
                  <a:cubicBezTo>
                    <a:pt x="710" y="54"/>
                    <a:pt x="710" y="54"/>
                    <a:pt x="710" y="54"/>
                  </a:cubicBezTo>
                  <a:cubicBezTo>
                    <a:pt x="737" y="54"/>
                    <a:pt x="737" y="54"/>
                    <a:pt x="737" y="54"/>
                  </a:cubicBezTo>
                  <a:cubicBezTo>
                    <a:pt x="752" y="54"/>
                    <a:pt x="764" y="42"/>
                    <a:pt x="764" y="27"/>
                  </a:cubicBezTo>
                  <a:cubicBezTo>
                    <a:pt x="764" y="12"/>
                    <a:pt x="752" y="0"/>
                    <a:pt x="737" y="0"/>
                  </a:cubicBezTo>
                  <a:cubicBezTo>
                    <a:pt x="245" y="0"/>
                    <a:pt x="245" y="0"/>
                    <a:pt x="245" y="0"/>
                  </a:cubicBezTo>
                  <a:cubicBezTo>
                    <a:pt x="230" y="0"/>
                    <a:pt x="218" y="12"/>
                    <a:pt x="218" y="27"/>
                  </a:cubicBezTo>
                  <a:cubicBezTo>
                    <a:pt x="218" y="42"/>
                    <a:pt x="230" y="54"/>
                    <a:pt x="245" y="54"/>
                  </a:cubicBezTo>
                  <a:cubicBezTo>
                    <a:pt x="273" y="54"/>
                    <a:pt x="273" y="54"/>
                    <a:pt x="273" y="54"/>
                  </a:cubicBezTo>
                  <a:cubicBezTo>
                    <a:pt x="273" y="328"/>
                    <a:pt x="273" y="328"/>
                    <a:pt x="273" y="328"/>
                  </a:cubicBezTo>
                  <a:cubicBezTo>
                    <a:pt x="27" y="328"/>
                    <a:pt x="27" y="328"/>
                    <a:pt x="27" y="328"/>
                  </a:cubicBezTo>
                  <a:cubicBezTo>
                    <a:pt x="12" y="328"/>
                    <a:pt x="0" y="340"/>
                    <a:pt x="0" y="355"/>
                  </a:cubicBezTo>
                  <a:cubicBezTo>
                    <a:pt x="0" y="370"/>
                    <a:pt x="12" y="382"/>
                    <a:pt x="27" y="382"/>
                  </a:cubicBezTo>
                  <a:cubicBezTo>
                    <a:pt x="955" y="382"/>
                    <a:pt x="955" y="382"/>
                    <a:pt x="955" y="382"/>
                  </a:cubicBezTo>
                  <a:cubicBezTo>
                    <a:pt x="970" y="382"/>
                    <a:pt x="983" y="370"/>
                    <a:pt x="983" y="355"/>
                  </a:cubicBezTo>
                  <a:cubicBezTo>
                    <a:pt x="983" y="340"/>
                    <a:pt x="970" y="328"/>
                    <a:pt x="955" y="3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3" name="Freeform 51"/>
            <p:cNvSpPr>
              <a:spLocks/>
            </p:cNvSpPr>
            <p:nvPr/>
          </p:nvSpPr>
          <p:spPr bwMode="auto">
            <a:xfrm>
              <a:off x="2292" y="3960"/>
              <a:ext cx="49" cy="65"/>
            </a:xfrm>
            <a:custGeom>
              <a:avLst/>
              <a:gdLst>
                <a:gd name="T0" fmla="*/ 136 w 164"/>
                <a:gd name="T1" fmla="*/ 0 h 219"/>
                <a:gd name="T2" fmla="*/ 27 w 164"/>
                <a:gd name="T3" fmla="*/ 0 h 219"/>
                <a:gd name="T4" fmla="*/ 0 w 164"/>
                <a:gd name="T5" fmla="*/ 27 h 219"/>
                <a:gd name="T6" fmla="*/ 0 w 164"/>
                <a:gd name="T7" fmla="*/ 191 h 219"/>
                <a:gd name="T8" fmla="*/ 27 w 164"/>
                <a:gd name="T9" fmla="*/ 219 h 219"/>
                <a:gd name="T10" fmla="*/ 136 w 164"/>
                <a:gd name="T11" fmla="*/ 219 h 219"/>
                <a:gd name="T12" fmla="*/ 164 w 164"/>
                <a:gd name="T13" fmla="*/ 191 h 219"/>
                <a:gd name="T14" fmla="*/ 164 w 164"/>
                <a:gd name="T15" fmla="*/ 27 h 219"/>
                <a:gd name="T16" fmla="*/ 136 w 164"/>
                <a:gd name="T17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4" h="219">
                  <a:moveTo>
                    <a:pt x="136" y="0"/>
                  </a:moveTo>
                  <a:cubicBezTo>
                    <a:pt x="27" y="0"/>
                    <a:pt x="27" y="0"/>
                    <a:pt x="27" y="0"/>
                  </a:cubicBezTo>
                  <a:cubicBezTo>
                    <a:pt x="12" y="0"/>
                    <a:pt x="0" y="12"/>
                    <a:pt x="0" y="27"/>
                  </a:cubicBezTo>
                  <a:cubicBezTo>
                    <a:pt x="0" y="191"/>
                    <a:pt x="0" y="191"/>
                    <a:pt x="0" y="191"/>
                  </a:cubicBezTo>
                  <a:cubicBezTo>
                    <a:pt x="0" y="206"/>
                    <a:pt x="12" y="219"/>
                    <a:pt x="27" y="219"/>
                  </a:cubicBezTo>
                  <a:cubicBezTo>
                    <a:pt x="136" y="219"/>
                    <a:pt x="136" y="219"/>
                    <a:pt x="136" y="219"/>
                  </a:cubicBezTo>
                  <a:cubicBezTo>
                    <a:pt x="151" y="219"/>
                    <a:pt x="164" y="206"/>
                    <a:pt x="164" y="191"/>
                  </a:cubicBezTo>
                  <a:cubicBezTo>
                    <a:pt x="164" y="27"/>
                    <a:pt x="164" y="27"/>
                    <a:pt x="164" y="27"/>
                  </a:cubicBezTo>
                  <a:cubicBezTo>
                    <a:pt x="164" y="12"/>
                    <a:pt x="151" y="0"/>
                    <a:pt x="13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4" name="Freeform 52"/>
            <p:cNvSpPr>
              <a:spLocks/>
            </p:cNvSpPr>
            <p:nvPr/>
          </p:nvSpPr>
          <p:spPr bwMode="auto">
            <a:xfrm>
              <a:off x="2292" y="3862"/>
              <a:ext cx="49" cy="65"/>
            </a:xfrm>
            <a:custGeom>
              <a:avLst/>
              <a:gdLst>
                <a:gd name="T0" fmla="*/ 136 w 164"/>
                <a:gd name="T1" fmla="*/ 0 h 219"/>
                <a:gd name="T2" fmla="*/ 27 w 164"/>
                <a:gd name="T3" fmla="*/ 0 h 219"/>
                <a:gd name="T4" fmla="*/ 0 w 164"/>
                <a:gd name="T5" fmla="*/ 28 h 219"/>
                <a:gd name="T6" fmla="*/ 0 w 164"/>
                <a:gd name="T7" fmla="*/ 192 h 219"/>
                <a:gd name="T8" fmla="*/ 27 w 164"/>
                <a:gd name="T9" fmla="*/ 219 h 219"/>
                <a:gd name="T10" fmla="*/ 136 w 164"/>
                <a:gd name="T11" fmla="*/ 219 h 219"/>
                <a:gd name="T12" fmla="*/ 164 w 164"/>
                <a:gd name="T13" fmla="*/ 192 h 219"/>
                <a:gd name="T14" fmla="*/ 164 w 164"/>
                <a:gd name="T15" fmla="*/ 28 h 219"/>
                <a:gd name="T16" fmla="*/ 136 w 164"/>
                <a:gd name="T17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4" h="219">
                  <a:moveTo>
                    <a:pt x="136" y="0"/>
                  </a:moveTo>
                  <a:cubicBezTo>
                    <a:pt x="27" y="0"/>
                    <a:pt x="27" y="0"/>
                    <a:pt x="27" y="0"/>
                  </a:cubicBezTo>
                  <a:cubicBezTo>
                    <a:pt x="12" y="0"/>
                    <a:pt x="0" y="13"/>
                    <a:pt x="0" y="28"/>
                  </a:cubicBezTo>
                  <a:cubicBezTo>
                    <a:pt x="0" y="192"/>
                    <a:pt x="0" y="192"/>
                    <a:pt x="0" y="192"/>
                  </a:cubicBezTo>
                  <a:cubicBezTo>
                    <a:pt x="0" y="207"/>
                    <a:pt x="12" y="219"/>
                    <a:pt x="27" y="219"/>
                  </a:cubicBezTo>
                  <a:cubicBezTo>
                    <a:pt x="136" y="219"/>
                    <a:pt x="136" y="219"/>
                    <a:pt x="136" y="219"/>
                  </a:cubicBezTo>
                  <a:cubicBezTo>
                    <a:pt x="151" y="219"/>
                    <a:pt x="164" y="207"/>
                    <a:pt x="164" y="192"/>
                  </a:cubicBezTo>
                  <a:cubicBezTo>
                    <a:pt x="164" y="28"/>
                    <a:pt x="164" y="28"/>
                    <a:pt x="164" y="28"/>
                  </a:cubicBezTo>
                  <a:cubicBezTo>
                    <a:pt x="164" y="13"/>
                    <a:pt x="151" y="0"/>
                    <a:pt x="13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5" name="Freeform 53"/>
            <p:cNvSpPr>
              <a:spLocks/>
            </p:cNvSpPr>
            <p:nvPr/>
          </p:nvSpPr>
          <p:spPr bwMode="auto">
            <a:xfrm>
              <a:off x="2162" y="3854"/>
              <a:ext cx="49" cy="65"/>
            </a:xfrm>
            <a:custGeom>
              <a:avLst/>
              <a:gdLst>
                <a:gd name="T0" fmla="*/ 27 w 164"/>
                <a:gd name="T1" fmla="*/ 219 h 219"/>
                <a:gd name="T2" fmla="*/ 136 w 164"/>
                <a:gd name="T3" fmla="*/ 219 h 219"/>
                <a:gd name="T4" fmla="*/ 164 w 164"/>
                <a:gd name="T5" fmla="*/ 191 h 219"/>
                <a:gd name="T6" fmla="*/ 164 w 164"/>
                <a:gd name="T7" fmla="*/ 27 h 219"/>
                <a:gd name="T8" fmla="*/ 136 w 164"/>
                <a:gd name="T9" fmla="*/ 0 h 219"/>
                <a:gd name="T10" fmla="*/ 27 w 164"/>
                <a:gd name="T11" fmla="*/ 0 h 219"/>
                <a:gd name="T12" fmla="*/ 0 w 164"/>
                <a:gd name="T13" fmla="*/ 27 h 219"/>
                <a:gd name="T14" fmla="*/ 0 w 164"/>
                <a:gd name="T15" fmla="*/ 191 h 219"/>
                <a:gd name="T16" fmla="*/ 27 w 164"/>
                <a:gd name="T17" fmla="*/ 219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4" h="219">
                  <a:moveTo>
                    <a:pt x="27" y="219"/>
                  </a:moveTo>
                  <a:cubicBezTo>
                    <a:pt x="136" y="219"/>
                    <a:pt x="136" y="219"/>
                    <a:pt x="136" y="219"/>
                  </a:cubicBezTo>
                  <a:cubicBezTo>
                    <a:pt x="151" y="219"/>
                    <a:pt x="164" y="206"/>
                    <a:pt x="164" y="191"/>
                  </a:cubicBezTo>
                  <a:cubicBezTo>
                    <a:pt x="164" y="27"/>
                    <a:pt x="164" y="27"/>
                    <a:pt x="164" y="27"/>
                  </a:cubicBezTo>
                  <a:cubicBezTo>
                    <a:pt x="164" y="12"/>
                    <a:pt x="151" y="0"/>
                    <a:pt x="136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12" y="0"/>
                    <a:pt x="0" y="12"/>
                    <a:pt x="0" y="27"/>
                  </a:cubicBezTo>
                  <a:cubicBezTo>
                    <a:pt x="0" y="191"/>
                    <a:pt x="0" y="191"/>
                    <a:pt x="0" y="191"/>
                  </a:cubicBezTo>
                  <a:cubicBezTo>
                    <a:pt x="0" y="206"/>
                    <a:pt x="12" y="219"/>
                    <a:pt x="27" y="2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6" name="Freeform 54"/>
            <p:cNvSpPr>
              <a:spLocks/>
            </p:cNvSpPr>
            <p:nvPr/>
          </p:nvSpPr>
          <p:spPr bwMode="auto">
            <a:xfrm>
              <a:off x="1902" y="3903"/>
              <a:ext cx="81" cy="195"/>
            </a:xfrm>
            <a:custGeom>
              <a:avLst/>
              <a:gdLst>
                <a:gd name="T0" fmla="*/ 137 w 273"/>
                <a:gd name="T1" fmla="*/ 0 h 655"/>
                <a:gd name="T2" fmla="*/ 0 w 273"/>
                <a:gd name="T3" fmla="*/ 355 h 655"/>
                <a:gd name="T4" fmla="*/ 109 w 273"/>
                <a:gd name="T5" fmla="*/ 489 h 655"/>
                <a:gd name="T6" fmla="*/ 109 w 273"/>
                <a:gd name="T7" fmla="*/ 628 h 655"/>
                <a:gd name="T8" fmla="*/ 137 w 273"/>
                <a:gd name="T9" fmla="*/ 655 h 655"/>
                <a:gd name="T10" fmla="*/ 164 w 273"/>
                <a:gd name="T11" fmla="*/ 628 h 655"/>
                <a:gd name="T12" fmla="*/ 164 w 273"/>
                <a:gd name="T13" fmla="*/ 489 h 655"/>
                <a:gd name="T14" fmla="*/ 273 w 273"/>
                <a:gd name="T15" fmla="*/ 355 h 655"/>
                <a:gd name="T16" fmla="*/ 137 w 273"/>
                <a:gd name="T17" fmla="*/ 0 h 6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3" h="655">
                  <a:moveTo>
                    <a:pt x="137" y="0"/>
                  </a:moveTo>
                  <a:cubicBezTo>
                    <a:pt x="2" y="0"/>
                    <a:pt x="0" y="351"/>
                    <a:pt x="0" y="355"/>
                  </a:cubicBezTo>
                  <a:cubicBezTo>
                    <a:pt x="0" y="421"/>
                    <a:pt x="47" y="476"/>
                    <a:pt x="109" y="489"/>
                  </a:cubicBezTo>
                  <a:cubicBezTo>
                    <a:pt x="109" y="628"/>
                    <a:pt x="109" y="628"/>
                    <a:pt x="109" y="628"/>
                  </a:cubicBezTo>
                  <a:cubicBezTo>
                    <a:pt x="109" y="643"/>
                    <a:pt x="121" y="655"/>
                    <a:pt x="137" y="655"/>
                  </a:cubicBezTo>
                  <a:cubicBezTo>
                    <a:pt x="152" y="655"/>
                    <a:pt x="164" y="643"/>
                    <a:pt x="164" y="628"/>
                  </a:cubicBezTo>
                  <a:cubicBezTo>
                    <a:pt x="164" y="489"/>
                    <a:pt x="164" y="489"/>
                    <a:pt x="164" y="489"/>
                  </a:cubicBezTo>
                  <a:cubicBezTo>
                    <a:pt x="226" y="476"/>
                    <a:pt x="273" y="421"/>
                    <a:pt x="273" y="355"/>
                  </a:cubicBezTo>
                  <a:cubicBezTo>
                    <a:pt x="273" y="351"/>
                    <a:pt x="272" y="0"/>
                    <a:pt x="13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7" name="Freeform 55"/>
            <p:cNvSpPr>
              <a:spLocks/>
            </p:cNvSpPr>
            <p:nvPr/>
          </p:nvSpPr>
          <p:spPr bwMode="auto">
            <a:xfrm>
              <a:off x="2162" y="3756"/>
              <a:ext cx="49" cy="65"/>
            </a:xfrm>
            <a:custGeom>
              <a:avLst/>
              <a:gdLst>
                <a:gd name="T0" fmla="*/ 27 w 164"/>
                <a:gd name="T1" fmla="*/ 218 h 218"/>
                <a:gd name="T2" fmla="*/ 136 w 164"/>
                <a:gd name="T3" fmla="*/ 218 h 218"/>
                <a:gd name="T4" fmla="*/ 164 w 164"/>
                <a:gd name="T5" fmla="*/ 191 h 218"/>
                <a:gd name="T6" fmla="*/ 164 w 164"/>
                <a:gd name="T7" fmla="*/ 27 h 218"/>
                <a:gd name="T8" fmla="*/ 136 w 164"/>
                <a:gd name="T9" fmla="*/ 0 h 218"/>
                <a:gd name="T10" fmla="*/ 27 w 164"/>
                <a:gd name="T11" fmla="*/ 0 h 218"/>
                <a:gd name="T12" fmla="*/ 0 w 164"/>
                <a:gd name="T13" fmla="*/ 27 h 218"/>
                <a:gd name="T14" fmla="*/ 0 w 164"/>
                <a:gd name="T15" fmla="*/ 191 h 218"/>
                <a:gd name="T16" fmla="*/ 27 w 164"/>
                <a:gd name="T17" fmla="*/ 218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4" h="218">
                  <a:moveTo>
                    <a:pt x="27" y="218"/>
                  </a:moveTo>
                  <a:cubicBezTo>
                    <a:pt x="136" y="218"/>
                    <a:pt x="136" y="218"/>
                    <a:pt x="136" y="218"/>
                  </a:cubicBezTo>
                  <a:cubicBezTo>
                    <a:pt x="151" y="218"/>
                    <a:pt x="164" y="206"/>
                    <a:pt x="164" y="191"/>
                  </a:cubicBezTo>
                  <a:cubicBezTo>
                    <a:pt x="164" y="27"/>
                    <a:pt x="164" y="27"/>
                    <a:pt x="164" y="27"/>
                  </a:cubicBezTo>
                  <a:cubicBezTo>
                    <a:pt x="164" y="12"/>
                    <a:pt x="151" y="0"/>
                    <a:pt x="136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12" y="0"/>
                    <a:pt x="0" y="12"/>
                    <a:pt x="0" y="27"/>
                  </a:cubicBezTo>
                  <a:cubicBezTo>
                    <a:pt x="0" y="191"/>
                    <a:pt x="0" y="191"/>
                    <a:pt x="0" y="191"/>
                  </a:cubicBezTo>
                  <a:cubicBezTo>
                    <a:pt x="0" y="206"/>
                    <a:pt x="12" y="218"/>
                    <a:pt x="27" y="2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8" name="Rectangle 56"/>
            <p:cNvSpPr>
              <a:spLocks noChangeArrowheads="1"/>
            </p:cNvSpPr>
            <p:nvPr/>
          </p:nvSpPr>
          <p:spPr bwMode="auto">
            <a:xfrm>
              <a:off x="2097" y="3870"/>
              <a:ext cx="16" cy="3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9" name="Rectangle 57"/>
            <p:cNvSpPr>
              <a:spLocks noChangeArrowheads="1"/>
            </p:cNvSpPr>
            <p:nvPr/>
          </p:nvSpPr>
          <p:spPr bwMode="auto">
            <a:xfrm>
              <a:off x="2097" y="3772"/>
              <a:ext cx="16" cy="3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70" name="Freeform 58"/>
            <p:cNvSpPr>
              <a:spLocks/>
            </p:cNvSpPr>
            <p:nvPr/>
          </p:nvSpPr>
          <p:spPr bwMode="auto">
            <a:xfrm>
              <a:off x="2154" y="3968"/>
              <a:ext cx="41" cy="81"/>
            </a:xfrm>
            <a:custGeom>
              <a:avLst/>
              <a:gdLst>
                <a:gd name="T0" fmla="*/ 0 w 136"/>
                <a:gd name="T1" fmla="*/ 110 h 274"/>
                <a:gd name="T2" fmla="*/ 27 w 136"/>
                <a:gd name="T3" fmla="*/ 137 h 274"/>
                <a:gd name="T4" fmla="*/ 0 w 136"/>
                <a:gd name="T5" fmla="*/ 164 h 274"/>
                <a:gd name="T6" fmla="*/ 0 w 136"/>
                <a:gd name="T7" fmla="*/ 274 h 274"/>
                <a:gd name="T8" fmla="*/ 136 w 136"/>
                <a:gd name="T9" fmla="*/ 274 h 274"/>
                <a:gd name="T10" fmla="*/ 136 w 136"/>
                <a:gd name="T11" fmla="*/ 0 h 274"/>
                <a:gd name="T12" fmla="*/ 0 w 136"/>
                <a:gd name="T13" fmla="*/ 0 h 274"/>
                <a:gd name="T14" fmla="*/ 0 w 136"/>
                <a:gd name="T15" fmla="*/ 110 h 2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6" h="274">
                  <a:moveTo>
                    <a:pt x="0" y="110"/>
                  </a:moveTo>
                  <a:cubicBezTo>
                    <a:pt x="15" y="110"/>
                    <a:pt x="27" y="122"/>
                    <a:pt x="27" y="137"/>
                  </a:cubicBezTo>
                  <a:cubicBezTo>
                    <a:pt x="27" y="152"/>
                    <a:pt x="15" y="164"/>
                    <a:pt x="0" y="164"/>
                  </a:cubicBezTo>
                  <a:cubicBezTo>
                    <a:pt x="0" y="274"/>
                    <a:pt x="0" y="274"/>
                    <a:pt x="0" y="274"/>
                  </a:cubicBezTo>
                  <a:cubicBezTo>
                    <a:pt x="136" y="274"/>
                    <a:pt x="136" y="274"/>
                    <a:pt x="136" y="274"/>
                  </a:cubicBezTo>
                  <a:cubicBezTo>
                    <a:pt x="136" y="0"/>
                    <a:pt x="136" y="0"/>
                    <a:pt x="136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11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71" name="Freeform 59"/>
            <p:cNvSpPr>
              <a:spLocks/>
            </p:cNvSpPr>
            <p:nvPr/>
          </p:nvSpPr>
          <p:spPr bwMode="auto">
            <a:xfrm>
              <a:off x="2097" y="3968"/>
              <a:ext cx="41" cy="81"/>
            </a:xfrm>
            <a:custGeom>
              <a:avLst/>
              <a:gdLst>
                <a:gd name="T0" fmla="*/ 0 w 137"/>
                <a:gd name="T1" fmla="*/ 274 h 274"/>
                <a:gd name="T2" fmla="*/ 137 w 137"/>
                <a:gd name="T3" fmla="*/ 274 h 274"/>
                <a:gd name="T4" fmla="*/ 137 w 137"/>
                <a:gd name="T5" fmla="*/ 164 h 274"/>
                <a:gd name="T6" fmla="*/ 110 w 137"/>
                <a:gd name="T7" fmla="*/ 137 h 274"/>
                <a:gd name="T8" fmla="*/ 137 w 137"/>
                <a:gd name="T9" fmla="*/ 110 h 274"/>
                <a:gd name="T10" fmla="*/ 137 w 137"/>
                <a:gd name="T11" fmla="*/ 0 h 274"/>
                <a:gd name="T12" fmla="*/ 0 w 137"/>
                <a:gd name="T13" fmla="*/ 0 h 274"/>
                <a:gd name="T14" fmla="*/ 0 w 137"/>
                <a:gd name="T15" fmla="*/ 274 h 2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7" h="274">
                  <a:moveTo>
                    <a:pt x="0" y="274"/>
                  </a:moveTo>
                  <a:cubicBezTo>
                    <a:pt x="137" y="274"/>
                    <a:pt x="137" y="274"/>
                    <a:pt x="137" y="274"/>
                  </a:cubicBezTo>
                  <a:cubicBezTo>
                    <a:pt x="137" y="164"/>
                    <a:pt x="137" y="164"/>
                    <a:pt x="137" y="164"/>
                  </a:cubicBezTo>
                  <a:cubicBezTo>
                    <a:pt x="122" y="164"/>
                    <a:pt x="110" y="152"/>
                    <a:pt x="110" y="137"/>
                  </a:cubicBezTo>
                  <a:cubicBezTo>
                    <a:pt x="110" y="122"/>
                    <a:pt x="122" y="110"/>
                    <a:pt x="137" y="110"/>
                  </a:cubicBezTo>
                  <a:cubicBezTo>
                    <a:pt x="137" y="0"/>
                    <a:pt x="137" y="0"/>
                    <a:pt x="137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27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72" name="Rectangle 60"/>
            <p:cNvSpPr>
              <a:spLocks noChangeArrowheads="1"/>
            </p:cNvSpPr>
            <p:nvPr/>
          </p:nvSpPr>
          <p:spPr bwMode="auto">
            <a:xfrm>
              <a:off x="2308" y="3976"/>
              <a:ext cx="17" cy="32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73" name="Rectangle 61"/>
            <p:cNvSpPr>
              <a:spLocks noChangeArrowheads="1"/>
            </p:cNvSpPr>
            <p:nvPr/>
          </p:nvSpPr>
          <p:spPr bwMode="auto">
            <a:xfrm>
              <a:off x="2308" y="3878"/>
              <a:ext cx="17" cy="3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74" name="Rectangle 62"/>
            <p:cNvSpPr>
              <a:spLocks noChangeArrowheads="1"/>
            </p:cNvSpPr>
            <p:nvPr/>
          </p:nvSpPr>
          <p:spPr bwMode="auto">
            <a:xfrm>
              <a:off x="2178" y="3870"/>
              <a:ext cx="17" cy="3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75" name="Freeform 63"/>
            <p:cNvSpPr>
              <a:spLocks/>
            </p:cNvSpPr>
            <p:nvPr/>
          </p:nvSpPr>
          <p:spPr bwMode="auto">
            <a:xfrm>
              <a:off x="1918" y="3919"/>
              <a:ext cx="49" cy="114"/>
            </a:xfrm>
            <a:custGeom>
              <a:avLst/>
              <a:gdLst>
                <a:gd name="T0" fmla="*/ 82 w 163"/>
                <a:gd name="T1" fmla="*/ 0 h 382"/>
                <a:gd name="T2" fmla="*/ 0 w 163"/>
                <a:gd name="T3" fmla="*/ 300 h 382"/>
                <a:gd name="T4" fmla="*/ 82 w 163"/>
                <a:gd name="T5" fmla="*/ 382 h 382"/>
                <a:gd name="T6" fmla="*/ 163 w 163"/>
                <a:gd name="T7" fmla="*/ 300 h 382"/>
                <a:gd name="T8" fmla="*/ 82 w 163"/>
                <a:gd name="T9" fmla="*/ 0 h 3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3" h="382">
                  <a:moveTo>
                    <a:pt x="82" y="0"/>
                  </a:moveTo>
                  <a:cubicBezTo>
                    <a:pt x="36" y="0"/>
                    <a:pt x="0" y="164"/>
                    <a:pt x="0" y="300"/>
                  </a:cubicBezTo>
                  <a:cubicBezTo>
                    <a:pt x="0" y="345"/>
                    <a:pt x="36" y="382"/>
                    <a:pt x="82" y="382"/>
                  </a:cubicBezTo>
                  <a:cubicBezTo>
                    <a:pt x="127" y="382"/>
                    <a:pt x="163" y="345"/>
                    <a:pt x="163" y="300"/>
                  </a:cubicBezTo>
                  <a:cubicBezTo>
                    <a:pt x="163" y="164"/>
                    <a:pt x="127" y="0"/>
                    <a:pt x="8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76" name="Rectangle 64"/>
            <p:cNvSpPr>
              <a:spLocks noChangeArrowheads="1"/>
            </p:cNvSpPr>
            <p:nvPr/>
          </p:nvSpPr>
          <p:spPr bwMode="auto">
            <a:xfrm>
              <a:off x="2178" y="3772"/>
              <a:ext cx="17" cy="3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77" name="Line 65"/>
            <p:cNvSpPr>
              <a:spLocks noChangeShapeType="1"/>
            </p:cNvSpPr>
            <p:nvPr/>
          </p:nvSpPr>
          <p:spPr bwMode="auto">
            <a:xfrm>
              <a:off x="2178" y="3772"/>
              <a:ext cx="0" cy="0"/>
            </a:xfrm>
            <a:prstGeom prst="lin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78" name="Line 66"/>
            <p:cNvSpPr>
              <a:spLocks noChangeShapeType="1"/>
            </p:cNvSpPr>
            <p:nvPr/>
          </p:nvSpPr>
          <p:spPr bwMode="auto">
            <a:xfrm>
              <a:off x="2178" y="3772"/>
              <a:ext cx="0" cy="0"/>
            </a:xfrm>
            <a:prstGeom prst="lin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79" name="Freeform 67"/>
            <p:cNvSpPr>
              <a:spLocks/>
            </p:cNvSpPr>
            <p:nvPr/>
          </p:nvSpPr>
          <p:spPr bwMode="auto">
            <a:xfrm>
              <a:off x="1902" y="3789"/>
              <a:ext cx="114" cy="106"/>
            </a:xfrm>
            <a:custGeom>
              <a:avLst/>
              <a:gdLst>
                <a:gd name="T0" fmla="*/ 27 w 382"/>
                <a:gd name="T1" fmla="*/ 355 h 355"/>
                <a:gd name="T2" fmla="*/ 55 w 382"/>
                <a:gd name="T3" fmla="*/ 327 h 355"/>
                <a:gd name="T4" fmla="*/ 55 w 382"/>
                <a:gd name="T5" fmla="*/ 109 h 355"/>
                <a:gd name="T6" fmla="*/ 355 w 382"/>
                <a:gd name="T7" fmla="*/ 109 h 355"/>
                <a:gd name="T8" fmla="*/ 382 w 382"/>
                <a:gd name="T9" fmla="*/ 82 h 355"/>
                <a:gd name="T10" fmla="*/ 355 w 382"/>
                <a:gd name="T11" fmla="*/ 54 h 355"/>
                <a:gd name="T12" fmla="*/ 55 w 382"/>
                <a:gd name="T13" fmla="*/ 54 h 355"/>
                <a:gd name="T14" fmla="*/ 55 w 382"/>
                <a:gd name="T15" fmla="*/ 27 h 355"/>
                <a:gd name="T16" fmla="*/ 27 w 382"/>
                <a:gd name="T17" fmla="*/ 0 h 355"/>
                <a:gd name="T18" fmla="*/ 0 w 382"/>
                <a:gd name="T19" fmla="*/ 27 h 355"/>
                <a:gd name="T20" fmla="*/ 0 w 382"/>
                <a:gd name="T21" fmla="*/ 327 h 355"/>
                <a:gd name="T22" fmla="*/ 27 w 382"/>
                <a:gd name="T23" fmla="*/ 355 h 3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82" h="355">
                  <a:moveTo>
                    <a:pt x="27" y="355"/>
                  </a:moveTo>
                  <a:cubicBezTo>
                    <a:pt x="42" y="355"/>
                    <a:pt x="55" y="342"/>
                    <a:pt x="55" y="327"/>
                  </a:cubicBezTo>
                  <a:cubicBezTo>
                    <a:pt x="55" y="109"/>
                    <a:pt x="55" y="109"/>
                    <a:pt x="55" y="109"/>
                  </a:cubicBezTo>
                  <a:cubicBezTo>
                    <a:pt x="355" y="109"/>
                    <a:pt x="355" y="109"/>
                    <a:pt x="355" y="109"/>
                  </a:cubicBezTo>
                  <a:cubicBezTo>
                    <a:pt x="370" y="109"/>
                    <a:pt x="382" y="97"/>
                    <a:pt x="382" y="82"/>
                  </a:cubicBezTo>
                  <a:cubicBezTo>
                    <a:pt x="382" y="67"/>
                    <a:pt x="370" y="54"/>
                    <a:pt x="355" y="54"/>
                  </a:cubicBezTo>
                  <a:cubicBezTo>
                    <a:pt x="55" y="54"/>
                    <a:pt x="55" y="54"/>
                    <a:pt x="55" y="54"/>
                  </a:cubicBezTo>
                  <a:cubicBezTo>
                    <a:pt x="55" y="27"/>
                    <a:pt x="55" y="27"/>
                    <a:pt x="55" y="27"/>
                  </a:cubicBezTo>
                  <a:cubicBezTo>
                    <a:pt x="55" y="12"/>
                    <a:pt x="42" y="0"/>
                    <a:pt x="27" y="0"/>
                  </a:cubicBezTo>
                  <a:cubicBezTo>
                    <a:pt x="12" y="0"/>
                    <a:pt x="0" y="12"/>
                    <a:pt x="0" y="27"/>
                  </a:cubicBezTo>
                  <a:cubicBezTo>
                    <a:pt x="0" y="327"/>
                    <a:pt x="0" y="327"/>
                    <a:pt x="0" y="327"/>
                  </a:cubicBezTo>
                  <a:cubicBezTo>
                    <a:pt x="0" y="342"/>
                    <a:pt x="12" y="355"/>
                    <a:pt x="27" y="3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80" name="Line 68"/>
            <p:cNvSpPr>
              <a:spLocks noChangeShapeType="1"/>
            </p:cNvSpPr>
            <p:nvPr/>
          </p:nvSpPr>
          <p:spPr bwMode="auto">
            <a:xfrm>
              <a:off x="1910" y="3895"/>
              <a:ext cx="0" cy="0"/>
            </a:xfrm>
            <a:prstGeom prst="lin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81" name="Line 69"/>
            <p:cNvSpPr>
              <a:spLocks noChangeShapeType="1"/>
            </p:cNvSpPr>
            <p:nvPr/>
          </p:nvSpPr>
          <p:spPr bwMode="auto">
            <a:xfrm>
              <a:off x="1910" y="3895"/>
              <a:ext cx="0" cy="0"/>
            </a:xfrm>
            <a:prstGeom prst="lin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grpSp>
        <p:nvGrpSpPr>
          <p:cNvPr id="82" name="Group 72"/>
          <p:cNvGrpSpPr>
            <a:grpSpLocks noChangeAspect="1"/>
          </p:cNvGrpSpPr>
          <p:nvPr/>
        </p:nvGrpSpPr>
        <p:grpSpPr bwMode="auto">
          <a:xfrm>
            <a:off x="3384472" y="3663933"/>
            <a:ext cx="456660" cy="454119"/>
            <a:chOff x="2204" y="3071"/>
            <a:chExt cx="719" cy="715"/>
          </a:xfrm>
          <a:solidFill>
            <a:schemeClr val="accent2">
              <a:lumMod val="75000"/>
            </a:schemeClr>
          </a:solidFill>
        </p:grpSpPr>
        <p:sp>
          <p:nvSpPr>
            <p:cNvPr id="83" name="Freeform 73"/>
            <p:cNvSpPr>
              <a:spLocks noEditPoints="1"/>
            </p:cNvSpPr>
            <p:nvPr/>
          </p:nvSpPr>
          <p:spPr bwMode="auto">
            <a:xfrm>
              <a:off x="2204" y="3071"/>
              <a:ext cx="719" cy="715"/>
            </a:xfrm>
            <a:custGeom>
              <a:avLst/>
              <a:gdLst>
                <a:gd name="T0" fmla="*/ 1305 w 1383"/>
                <a:gd name="T1" fmla="*/ 0 h 1373"/>
                <a:gd name="T2" fmla="*/ 78 w 1383"/>
                <a:gd name="T3" fmla="*/ 0 h 1373"/>
                <a:gd name="T4" fmla="*/ 0 w 1383"/>
                <a:gd name="T5" fmla="*/ 78 h 1373"/>
                <a:gd name="T6" fmla="*/ 0 w 1383"/>
                <a:gd name="T7" fmla="*/ 1295 h 1373"/>
                <a:gd name="T8" fmla="*/ 78 w 1383"/>
                <a:gd name="T9" fmla="*/ 1373 h 1373"/>
                <a:gd name="T10" fmla="*/ 1305 w 1383"/>
                <a:gd name="T11" fmla="*/ 1373 h 1373"/>
                <a:gd name="T12" fmla="*/ 1383 w 1383"/>
                <a:gd name="T13" fmla="*/ 1295 h 1373"/>
                <a:gd name="T14" fmla="*/ 1383 w 1383"/>
                <a:gd name="T15" fmla="*/ 78 h 1373"/>
                <a:gd name="T16" fmla="*/ 1305 w 1383"/>
                <a:gd name="T17" fmla="*/ 0 h 1373"/>
                <a:gd name="T18" fmla="*/ 78 w 1383"/>
                <a:gd name="T19" fmla="*/ 38 h 1373"/>
                <a:gd name="T20" fmla="*/ 1305 w 1383"/>
                <a:gd name="T21" fmla="*/ 38 h 1373"/>
                <a:gd name="T22" fmla="*/ 1344 w 1383"/>
                <a:gd name="T23" fmla="*/ 78 h 1373"/>
                <a:gd name="T24" fmla="*/ 1344 w 1383"/>
                <a:gd name="T25" fmla="*/ 390 h 1373"/>
                <a:gd name="T26" fmla="*/ 38 w 1383"/>
                <a:gd name="T27" fmla="*/ 390 h 1373"/>
                <a:gd name="T28" fmla="*/ 38 w 1383"/>
                <a:gd name="T29" fmla="*/ 78 h 1373"/>
                <a:gd name="T30" fmla="*/ 78 w 1383"/>
                <a:gd name="T31" fmla="*/ 38 h 1373"/>
                <a:gd name="T32" fmla="*/ 1305 w 1383"/>
                <a:gd name="T33" fmla="*/ 1334 h 1373"/>
                <a:gd name="T34" fmla="*/ 78 w 1383"/>
                <a:gd name="T35" fmla="*/ 1334 h 1373"/>
                <a:gd name="T36" fmla="*/ 38 w 1383"/>
                <a:gd name="T37" fmla="*/ 1295 h 1373"/>
                <a:gd name="T38" fmla="*/ 38 w 1383"/>
                <a:gd name="T39" fmla="*/ 429 h 1373"/>
                <a:gd name="T40" fmla="*/ 1344 w 1383"/>
                <a:gd name="T41" fmla="*/ 429 h 1373"/>
                <a:gd name="T42" fmla="*/ 1344 w 1383"/>
                <a:gd name="T43" fmla="*/ 1295 h 1373"/>
                <a:gd name="T44" fmla="*/ 1305 w 1383"/>
                <a:gd name="T45" fmla="*/ 1334 h 1373"/>
                <a:gd name="T46" fmla="*/ 1305 w 1383"/>
                <a:gd name="T47" fmla="*/ 1334 h 1373"/>
                <a:gd name="T48" fmla="*/ 1305 w 1383"/>
                <a:gd name="T49" fmla="*/ 1334 h 13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383" h="1373">
                  <a:moveTo>
                    <a:pt x="1305" y="0"/>
                  </a:moveTo>
                  <a:cubicBezTo>
                    <a:pt x="78" y="0"/>
                    <a:pt x="78" y="0"/>
                    <a:pt x="78" y="0"/>
                  </a:cubicBezTo>
                  <a:cubicBezTo>
                    <a:pt x="35" y="0"/>
                    <a:pt x="0" y="35"/>
                    <a:pt x="0" y="78"/>
                  </a:cubicBezTo>
                  <a:cubicBezTo>
                    <a:pt x="0" y="1295"/>
                    <a:pt x="0" y="1295"/>
                    <a:pt x="0" y="1295"/>
                  </a:cubicBezTo>
                  <a:cubicBezTo>
                    <a:pt x="0" y="1338"/>
                    <a:pt x="35" y="1373"/>
                    <a:pt x="78" y="1373"/>
                  </a:cubicBezTo>
                  <a:cubicBezTo>
                    <a:pt x="1305" y="1373"/>
                    <a:pt x="1305" y="1373"/>
                    <a:pt x="1305" y="1373"/>
                  </a:cubicBezTo>
                  <a:cubicBezTo>
                    <a:pt x="1348" y="1373"/>
                    <a:pt x="1383" y="1338"/>
                    <a:pt x="1383" y="1295"/>
                  </a:cubicBezTo>
                  <a:cubicBezTo>
                    <a:pt x="1383" y="78"/>
                    <a:pt x="1383" y="78"/>
                    <a:pt x="1383" y="78"/>
                  </a:cubicBezTo>
                  <a:cubicBezTo>
                    <a:pt x="1383" y="35"/>
                    <a:pt x="1348" y="0"/>
                    <a:pt x="1305" y="0"/>
                  </a:cubicBezTo>
                  <a:close/>
                  <a:moveTo>
                    <a:pt x="78" y="38"/>
                  </a:moveTo>
                  <a:cubicBezTo>
                    <a:pt x="1305" y="38"/>
                    <a:pt x="1305" y="38"/>
                    <a:pt x="1305" y="38"/>
                  </a:cubicBezTo>
                  <a:cubicBezTo>
                    <a:pt x="1327" y="38"/>
                    <a:pt x="1344" y="56"/>
                    <a:pt x="1344" y="78"/>
                  </a:cubicBezTo>
                  <a:cubicBezTo>
                    <a:pt x="1344" y="390"/>
                    <a:pt x="1344" y="390"/>
                    <a:pt x="1344" y="390"/>
                  </a:cubicBezTo>
                  <a:cubicBezTo>
                    <a:pt x="38" y="390"/>
                    <a:pt x="38" y="390"/>
                    <a:pt x="38" y="390"/>
                  </a:cubicBezTo>
                  <a:cubicBezTo>
                    <a:pt x="38" y="78"/>
                    <a:pt x="38" y="78"/>
                    <a:pt x="38" y="78"/>
                  </a:cubicBezTo>
                  <a:cubicBezTo>
                    <a:pt x="38" y="56"/>
                    <a:pt x="56" y="38"/>
                    <a:pt x="78" y="38"/>
                  </a:cubicBezTo>
                  <a:close/>
                  <a:moveTo>
                    <a:pt x="1305" y="1334"/>
                  </a:moveTo>
                  <a:cubicBezTo>
                    <a:pt x="78" y="1334"/>
                    <a:pt x="78" y="1334"/>
                    <a:pt x="78" y="1334"/>
                  </a:cubicBezTo>
                  <a:cubicBezTo>
                    <a:pt x="56" y="1334"/>
                    <a:pt x="38" y="1317"/>
                    <a:pt x="38" y="1295"/>
                  </a:cubicBezTo>
                  <a:cubicBezTo>
                    <a:pt x="38" y="429"/>
                    <a:pt x="38" y="429"/>
                    <a:pt x="38" y="429"/>
                  </a:cubicBezTo>
                  <a:cubicBezTo>
                    <a:pt x="1344" y="429"/>
                    <a:pt x="1344" y="429"/>
                    <a:pt x="1344" y="429"/>
                  </a:cubicBezTo>
                  <a:cubicBezTo>
                    <a:pt x="1344" y="1295"/>
                    <a:pt x="1344" y="1295"/>
                    <a:pt x="1344" y="1295"/>
                  </a:cubicBezTo>
                  <a:cubicBezTo>
                    <a:pt x="1344" y="1317"/>
                    <a:pt x="1327" y="1334"/>
                    <a:pt x="1305" y="1334"/>
                  </a:cubicBezTo>
                  <a:close/>
                  <a:moveTo>
                    <a:pt x="1305" y="1334"/>
                  </a:moveTo>
                  <a:cubicBezTo>
                    <a:pt x="1305" y="1334"/>
                    <a:pt x="1305" y="1334"/>
                    <a:pt x="1305" y="133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84" name="Freeform 74"/>
            <p:cNvSpPr>
              <a:spLocks noEditPoints="1"/>
            </p:cNvSpPr>
            <p:nvPr/>
          </p:nvSpPr>
          <p:spPr bwMode="auto">
            <a:xfrm>
              <a:off x="2257" y="3124"/>
              <a:ext cx="612" cy="123"/>
            </a:xfrm>
            <a:custGeom>
              <a:avLst/>
              <a:gdLst>
                <a:gd name="T0" fmla="*/ 19 w 1176"/>
                <a:gd name="T1" fmla="*/ 237 h 237"/>
                <a:gd name="T2" fmla="*/ 1157 w 1176"/>
                <a:gd name="T3" fmla="*/ 237 h 237"/>
                <a:gd name="T4" fmla="*/ 1176 w 1176"/>
                <a:gd name="T5" fmla="*/ 218 h 237"/>
                <a:gd name="T6" fmla="*/ 1176 w 1176"/>
                <a:gd name="T7" fmla="*/ 20 h 237"/>
                <a:gd name="T8" fmla="*/ 1157 w 1176"/>
                <a:gd name="T9" fmla="*/ 0 h 237"/>
                <a:gd name="T10" fmla="*/ 19 w 1176"/>
                <a:gd name="T11" fmla="*/ 0 h 237"/>
                <a:gd name="T12" fmla="*/ 0 w 1176"/>
                <a:gd name="T13" fmla="*/ 20 h 237"/>
                <a:gd name="T14" fmla="*/ 0 w 1176"/>
                <a:gd name="T15" fmla="*/ 218 h 237"/>
                <a:gd name="T16" fmla="*/ 19 w 1176"/>
                <a:gd name="T17" fmla="*/ 237 h 237"/>
                <a:gd name="T18" fmla="*/ 39 w 1176"/>
                <a:gd name="T19" fmla="*/ 39 h 237"/>
                <a:gd name="T20" fmla="*/ 1138 w 1176"/>
                <a:gd name="T21" fmla="*/ 39 h 237"/>
                <a:gd name="T22" fmla="*/ 1138 w 1176"/>
                <a:gd name="T23" fmla="*/ 199 h 237"/>
                <a:gd name="T24" fmla="*/ 39 w 1176"/>
                <a:gd name="T25" fmla="*/ 199 h 237"/>
                <a:gd name="T26" fmla="*/ 39 w 1176"/>
                <a:gd name="T27" fmla="*/ 39 h 237"/>
                <a:gd name="T28" fmla="*/ 39 w 1176"/>
                <a:gd name="T29" fmla="*/ 39 h 237"/>
                <a:gd name="T30" fmla="*/ 39 w 1176"/>
                <a:gd name="T31" fmla="*/ 39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76" h="237">
                  <a:moveTo>
                    <a:pt x="19" y="237"/>
                  </a:moveTo>
                  <a:cubicBezTo>
                    <a:pt x="1157" y="237"/>
                    <a:pt x="1157" y="237"/>
                    <a:pt x="1157" y="237"/>
                  </a:cubicBezTo>
                  <a:cubicBezTo>
                    <a:pt x="1168" y="237"/>
                    <a:pt x="1176" y="229"/>
                    <a:pt x="1176" y="218"/>
                  </a:cubicBezTo>
                  <a:cubicBezTo>
                    <a:pt x="1176" y="20"/>
                    <a:pt x="1176" y="20"/>
                    <a:pt x="1176" y="20"/>
                  </a:cubicBezTo>
                  <a:cubicBezTo>
                    <a:pt x="1176" y="9"/>
                    <a:pt x="1168" y="0"/>
                    <a:pt x="1157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9" y="0"/>
                    <a:pt x="0" y="9"/>
                    <a:pt x="0" y="20"/>
                  </a:cubicBezTo>
                  <a:cubicBezTo>
                    <a:pt x="0" y="218"/>
                    <a:pt x="0" y="218"/>
                    <a:pt x="0" y="218"/>
                  </a:cubicBezTo>
                  <a:cubicBezTo>
                    <a:pt x="0" y="229"/>
                    <a:pt x="9" y="237"/>
                    <a:pt x="19" y="237"/>
                  </a:cubicBezTo>
                  <a:close/>
                  <a:moveTo>
                    <a:pt x="39" y="39"/>
                  </a:moveTo>
                  <a:cubicBezTo>
                    <a:pt x="1138" y="39"/>
                    <a:pt x="1138" y="39"/>
                    <a:pt x="1138" y="39"/>
                  </a:cubicBezTo>
                  <a:cubicBezTo>
                    <a:pt x="1138" y="199"/>
                    <a:pt x="1138" y="199"/>
                    <a:pt x="1138" y="199"/>
                  </a:cubicBezTo>
                  <a:cubicBezTo>
                    <a:pt x="39" y="199"/>
                    <a:pt x="39" y="199"/>
                    <a:pt x="39" y="199"/>
                  </a:cubicBezTo>
                  <a:lnTo>
                    <a:pt x="39" y="39"/>
                  </a:lnTo>
                  <a:close/>
                  <a:moveTo>
                    <a:pt x="39" y="39"/>
                  </a:moveTo>
                  <a:cubicBezTo>
                    <a:pt x="39" y="39"/>
                    <a:pt x="39" y="39"/>
                    <a:pt x="39" y="3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85" name="Freeform 75"/>
            <p:cNvSpPr>
              <a:spLocks noEditPoints="1"/>
            </p:cNvSpPr>
            <p:nvPr/>
          </p:nvSpPr>
          <p:spPr bwMode="auto">
            <a:xfrm>
              <a:off x="2234" y="3353"/>
              <a:ext cx="84" cy="79"/>
            </a:xfrm>
            <a:custGeom>
              <a:avLst/>
              <a:gdLst>
                <a:gd name="T0" fmla="*/ 114 w 161"/>
                <a:gd name="T1" fmla="*/ 0 h 152"/>
                <a:gd name="T2" fmla="*/ 47 w 161"/>
                <a:gd name="T3" fmla="*/ 0 h 152"/>
                <a:gd name="T4" fmla="*/ 0 w 161"/>
                <a:gd name="T5" fmla="*/ 47 h 152"/>
                <a:gd name="T6" fmla="*/ 0 w 161"/>
                <a:gd name="T7" fmla="*/ 105 h 152"/>
                <a:gd name="T8" fmla="*/ 47 w 161"/>
                <a:gd name="T9" fmla="*/ 152 h 152"/>
                <a:gd name="T10" fmla="*/ 114 w 161"/>
                <a:gd name="T11" fmla="*/ 152 h 152"/>
                <a:gd name="T12" fmla="*/ 161 w 161"/>
                <a:gd name="T13" fmla="*/ 105 h 152"/>
                <a:gd name="T14" fmla="*/ 161 w 161"/>
                <a:gd name="T15" fmla="*/ 47 h 152"/>
                <a:gd name="T16" fmla="*/ 114 w 161"/>
                <a:gd name="T17" fmla="*/ 0 h 152"/>
                <a:gd name="T18" fmla="*/ 123 w 161"/>
                <a:gd name="T19" fmla="*/ 105 h 152"/>
                <a:gd name="T20" fmla="*/ 114 w 161"/>
                <a:gd name="T21" fmla="*/ 114 h 152"/>
                <a:gd name="T22" fmla="*/ 47 w 161"/>
                <a:gd name="T23" fmla="*/ 114 h 152"/>
                <a:gd name="T24" fmla="*/ 38 w 161"/>
                <a:gd name="T25" fmla="*/ 105 h 152"/>
                <a:gd name="T26" fmla="*/ 38 w 161"/>
                <a:gd name="T27" fmla="*/ 47 h 152"/>
                <a:gd name="T28" fmla="*/ 47 w 161"/>
                <a:gd name="T29" fmla="*/ 38 h 152"/>
                <a:gd name="T30" fmla="*/ 114 w 161"/>
                <a:gd name="T31" fmla="*/ 38 h 152"/>
                <a:gd name="T32" fmla="*/ 123 w 161"/>
                <a:gd name="T33" fmla="*/ 47 h 152"/>
                <a:gd name="T34" fmla="*/ 123 w 161"/>
                <a:gd name="T35" fmla="*/ 105 h 152"/>
                <a:gd name="T36" fmla="*/ 123 w 161"/>
                <a:gd name="T37" fmla="*/ 105 h 152"/>
                <a:gd name="T38" fmla="*/ 123 w 161"/>
                <a:gd name="T39" fmla="*/ 105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61" h="152">
                  <a:moveTo>
                    <a:pt x="114" y="0"/>
                  </a:moveTo>
                  <a:cubicBezTo>
                    <a:pt x="47" y="0"/>
                    <a:pt x="47" y="0"/>
                    <a:pt x="47" y="0"/>
                  </a:cubicBezTo>
                  <a:cubicBezTo>
                    <a:pt x="21" y="0"/>
                    <a:pt x="0" y="21"/>
                    <a:pt x="0" y="47"/>
                  </a:cubicBezTo>
                  <a:cubicBezTo>
                    <a:pt x="0" y="105"/>
                    <a:pt x="0" y="105"/>
                    <a:pt x="0" y="105"/>
                  </a:cubicBezTo>
                  <a:cubicBezTo>
                    <a:pt x="0" y="131"/>
                    <a:pt x="21" y="152"/>
                    <a:pt x="47" y="152"/>
                  </a:cubicBezTo>
                  <a:cubicBezTo>
                    <a:pt x="114" y="152"/>
                    <a:pt x="114" y="152"/>
                    <a:pt x="114" y="152"/>
                  </a:cubicBezTo>
                  <a:cubicBezTo>
                    <a:pt x="140" y="152"/>
                    <a:pt x="161" y="131"/>
                    <a:pt x="161" y="105"/>
                  </a:cubicBezTo>
                  <a:cubicBezTo>
                    <a:pt x="161" y="47"/>
                    <a:pt x="161" y="47"/>
                    <a:pt x="161" y="47"/>
                  </a:cubicBezTo>
                  <a:cubicBezTo>
                    <a:pt x="161" y="21"/>
                    <a:pt x="140" y="0"/>
                    <a:pt x="114" y="0"/>
                  </a:cubicBezTo>
                  <a:close/>
                  <a:moveTo>
                    <a:pt x="123" y="105"/>
                  </a:moveTo>
                  <a:cubicBezTo>
                    <a:pt x="123" y="110"/>
                    <a:pt x="119" y="114"/>
                    <a:pt x="114" y="114"/>
                  </a:cubicBezTo>
                  <a:cubicBezTo>
                    <a:pt x="47" y="114"/>
                    <a:pt x="47" y="114"/>
                    <a:pt x="47" y="114"/>
                  </a:cubicBezTo>
                  <a:cubicBezTo>
                    <a:pt x="42" y="114"/>
                    <a:pt x="38" y="110"/>
                    <a:pt x="38" y="105"/>
                  </a:cubicBezTo>
                  <a:cubicBezTo>
                    <a:pt x="38" y="47"/>
                    <a:pt x="38" y="47"/>
                    <a:pt x="38" y="47"/>
                  </a:cubicBezTo>
                  <a:cubicBezTo>
                    <a:pt x="38" y="42"/>
                    <a:pt x="42" y="38"/>
                    <a:pt x="47" y="38"/>
                  </a:cubicBezTo>
                  <a:cubicBezTo>
                    <a:pt x="114" y="38"/>
                    <a:pt x="114" y="38"/>
                    <a:pt x="114" y="38"/>
                  </a:cubicBezTo>
                  <a:cubicBezTo>
                    <a:pt x="119" y="38"/>
                    <a:pt x="123" y="42"/>
                    <a:pt x="123" y="47"/>
                  </a:cubicBezTo>
                  <a:cubicBezTo>
                    <a:pt x="123" y="105"/>
                    <a:pt x="123" y="105"/>
                    <a:pt x="123" y="105"/>
                  </a:cubicBezTo>
                  <a:close/>
                  <a:moveTo>
                    <a:pt x="123" y="105"/>
                  </a:moveTo>
                  <a:cubicBezTo>
                    <a:pt x="123" y="105"/>
                    <a:pt x="123" y="105"/>
                    <a:pt x="123" y="10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86" name="Freeform 76"/>
            <p:cNvSpPr>
              <a:spLocks noEditPoints="1"/>
            </p:cNvSpPr>
            <p:nvPr/>
          </p:nvSpPr>
          <p:spPr bwMode="auto">
            <a:xfrm>
              <a:off x="2330" y="3353"/>
              <a:ext cx="84" cy="79"/>
            </a:xfrm>
            <a:custGeom>
              <a:avLst/>
              <a:gdLst>
                <a:gd name="T0" fmla="*/ 114 w 161"/>
                <a:gd name="T1" fmla="*/ 0 h 152"/>
                <a:gd name="T2" fmla="*/ 47 w 161"/>
                <a:gd name="T3" fmla="*/ 0 h 152"/>
                <a:gd name="T4" fmla="*/ 0 w 161"/>
                <a:gd name="T5" fmla="*/ 47 h 152"/>
                <a:gd name="T6" fmla="*/ 0 w 161"/>
                <a:gd name="T7" fmla="*/ 105 h 152"/>
                <a:gd name="T8" fmla="*/ 47 w 161"/>
                <a:gd name="T9" fmla="*/ 152 h 152"/>
                <a:gd name="T10" fmla="*/ 114 w 161"/>
                <a:gd name="T11" fmla="*/ 152 h 152"/>
                <a:gd name="T12" fmla="*/ 161 w 161"/>
                <a:gd name="T13" fmla="*/ 105 h 152"/>
                <a:gd name="T14" fmla="*/ 161 w 161"/>
                <a:gd name="T15" fmla="*/ 47 h 152"/>
                <a:gd name="T16" fmla="*/ 114 w 161"/>
                <a:gd name="T17" fmla="*/ 0 h 152"/>
                <a:gd name="T18" fmla="*/ 123 w 161"/>
                <a:gd name="T19" fmla="*/ 105 h 152"/>
                <a:gd name="T20" fmla="*/ 114 w 161"/>
                <a:gd name="T21" fmla="*/ 114 h 152"/>
                <a:gd name="T22" fmla="*/ 47 w 161"/>
                <a:gd name="T23" fmla="*/ 114 h 152"/>
                <a:gd name="T24" fmla="*/ 38 w 161"/>
                <a:gd name="T25" fmla="*/ 105 h 152"/>
                <a:gd name="T26" fmla="*/ 38 w 161"/>
                <a:gd name="T27" fmla="*/ 47 h 152"/>
                <a:gd name="T28" fmla="*/ 47 w 161"/>
                <a:gd name="T29" fmla="*/ 38 h 152"/>
                <a:gd name="T30" fmla="*/ 114 w 161"/>
                <a:gd name="T31" fmla="*/ 38 h 152"/>
                <a:gd name="T32" fmla="*/ 123 w 161"/>
                <a:gd name="T33" fmla="*/ 47 h 152"/>
                <a:gd name="T34" fmla="*/ 123 w 161"/>
                <a:gd name="T35" fmla="*/ 105 h 152"/>
                <a:gd name="T36" fmla="*/ 123 w 161"/>
                <a:gd name="T37" fmla="*/ 105 h 152"/>
                <a:gd name="T38" fmla="*/ 123 w 161"/>
                <a:gd name="T39" fmla="*/ 105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61" h="152">
                  <a:moveTo>
                    <a:pt x="114" y="0"/>
                  </a:moveTo>
                  <a:cubicBezTo>
                    <a:pt x="47" y="0"/>
                    <a:pt x="47" y="0"/>
                    <a:pt x="47" y="0"/>
                  </a:cubicBezTo>
                  <a:cubicBezTo>
                    <a:pt x="21" y="0"/>
                    <a:pt x="0" y="21"/>
                    <a:pt x="0" y="47"/>
                  </a:cubicBezTo>
                  <a:cubicBezTo>
                    <a:pt x="0" y="105"/>
                    <a:pt x="0" y="105"/>
                    <a:pt x="0" y="105"/>
                  </a:cubicBezTo>
                  <a:cubicBezTo>
                    <a:pt x="0" y="131"/>
                    <a:pt x="21" y="152"/>
                    <a:pt x="47" y="152"/>
                  </a:cubicBezTo>
                  <a:cubicBezTo>
                    <a:pt x="114" y="152"/>
                    <a:pt x="114" y="152"/>
                    <a:pt x="114" y="152"/>
                  </a:cubicBezTo>
                  <a:cubicBezTo>
                    <a:pt x="140" y="152"/>
                    <a:pt x="161" y="131"/>
                    <a:pt x="161" y="105"/>
                  </a:cubicBezTo>
                  <a:cubicBezTo>
                    <a:pt x="161" y="47"/>
                    <a:pt x="161" y="47"/>
                    <a:pt x="161" y="47"/>
                  </a:cubicBezTo>
                  <a:cubicBezTo>
                    <a:pt x="161" y="21"/>
                    <a:pt x="140" y="0"/>
                    <a:pt x="114" y="0"/>
                  </a:cubicBezTo>
                  <a:close/>
                  <a:moveTo>
                    <a:pt x="123" y="105"/>
                  </a:moveTo>
                  <a:cubicBezTo>
                    <a:pt x="123" y="110"/>
                    <a:pt x="119" y="114"/>
                    <a:pt x="114" y="114"/>
                  </a:cubicBezTo>
                  <a:cubicBezTo>
                    <a:pt x="47" y="114"/>
                    <a:pt x="47" y="114"/>
                    <a:pt x="47" y="114"/>
                  </a:cubicBezTo>
                  <a:cubicBezTo>
                    <a:pt x="42" y="114"/>
                    <a:pt x="38" y="110"/>
                    <a:pt x="38" y="105"/>
                  </a:cubicBezTo>
                  <a:cubicBezTo>
                    <a:pt x="38" y="47"/>
                    <a:pt x="38" y="47"/>
                    <a:pt x="38" y="47"/>
                  </a:cubicBezTo>
                  <a:cubicBezTo>
                    <a:pt x="38" y="42"/>
                    <a:pt x="42" y="38"/>
                    <a:pt x="47" y="38"/>
                  </a:cubicBezTo>
                  <a:cubicBezTo>
                    <a:pt x="114" y="38"/>
                    <a:pt x="114" y="38"/>
                    <a:pt x="114" y="38"/>
                  </a:cubicBezTo>
                  <a:cubicBezTo>
                    <a:pt x="119" y="38"/>
                    <a:pt x="123" y="42"/>
                    <a:pt x="123" y="47"/>
                  </a:cubicBezTo>
                  <a:lnTo>
                    <a:pt x="123" y="105"/>
                  </a:lnTo>
                  <a:close/>
                  <a:moveTo>
                    <a:pt x="123" y="105"/>
                  </a:moveTo>
                  <a:cubicBezTo>
                    <a:pt x="123" y="105"/>
                    <a:pt x="123" y="105"/>
                    <a:pt x="123" y="10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87" name="Freeform 77"/>
            <p:cNvSpPr>
              <a:spLocks noEditPoints="1"/>
            </p:cNvSpPr>
            <p:nvPr/>
          </p:nvSpPr>
          <p:spPr bwMode="auto">
            <a:xfrm>
              <a:off x="2426" y="3353"/>
              <a:ext cx="84" cy="79"/>
            </a:xfrm>
            <a:custGeom>
              <a:avLst/>
              <a:gdLst>
                <a:gd name="T0" fmla="*/ 114 w 161"/>
                <a:gd name="T1" fmla="*/ 0 h 152"/>
                <a:gd name="T2" fmla="*/ 47 w 161"/>
                <a:gd name="T3" fmla="*/ 0 h 152"/>
                <a:gd name="T4" fmla="*/ 0 w 161"/>
                <a:gd name="T5" fmla="*/ 47 h 152"/>
                <a:gd name="T6" fmla="*/ 0 w 161"/>
                <a:gd name="T7" fmla="*/ 105 h 152"/>
                <a:gd name="T8" fmla="*/ 47 w 161"/>
                <a:gd name="T9" fmla="*/ 152 h 152"/>
                <a:gd name="T10" fmla="*/ 114 w 161"/>
                <a:gd name="T11" fmla="*/ 152 h 152"/>
                <a:gd name="T12" fmla="*/ 161 w 161"/>
                <a:gd name="T13" fmla="*/ 105 h 152"/>
                <a:gd name="T14" fmla="*/ 161 w 161"/>
                <a:gd name="T15" fmla="*/ 47 h 152"/>
                <a:gd name="T16" fmla="*/ 114 w 161"/>
                <a:gd name="T17" fmla="*/ 0 h 152"/>
                <a:gd name="T18" fmla="*/ 123 w 161"/>
                <a:gd name="T19" fmla="*/ 105 h 152"/>
                <a:gd name="T20" fmla="*/ 114 w 161"/>
                <a:gd name="T21" fmla="*/ 114 h 152"/>
                <a:gd name="T22" fmla="*/ 47 w 161"/>
                <a:gd name="T23" fmla="*/ 114 h 152"/>
                <a:gd name="T24" fmla="*/ 38 w 161"/>
                <a:gd name="T25" fmla="*/ 105 h 152"/>
                <a:gd name="T26" fmla="*/ 38 w 161"/>
                <a:gd name="T27" fmla="*/ 47 h 152"/>
                <a:gd name="T28" fmla="*/ 47 w 161"/>
                <a:gd name="T29" fmla="*/ 38 h 152"/>
                <a:gd name="T30" fmla="*/ 114 w 161"/>
                <a:gd name="T31" fmla="*/ 38 h 152"/>
                <a:gd name="T32" fmla="*/ 123 w 161"/>
                <a:gd name="T33" fmla="*/ 47 h 152"/>
                <a:gd name="T34" fmla="*/ 123 w 161"/>
                <a:gd name="T35" fmla="*/ 105 h 152"/>
                <a:gd name="T36" fmla="*/ 123 w 161"/>
                <a:gd name="T37" fmla="*/ 105 h 152"/>
                <a:gd name="T38" fmla="*/ 123 w 161"/>
                <a:gd name="T39" fmla="*/ 105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61" h="152">
                  <a:moveTo>
                    <a:pt x="114" y="0"/>
                  </a:moveTo>
                  <a:cubicBezTo>
                    <a:pt x="47" y="0"/>
                    <a:pt x="47" y="0"/>
                    <a:pt x="47" y="0"/>
                  </a:cubicBezTo>
                  <a:cubicBezTo>
                    <a:pt x="21" y="0"/>
                    <a:pt x="0" y="21"/>
                    <a:pt x="0" y="47"/>
                  </a:cubicBezTo>
                  <a:cubicBezTo>
                    <a:pt x="0" y="105"/>
                    <a:pt x="0" y="105"/>
                    <a:pt x="0" y="105"/>
                  </a:cubicBezTo>
                  <a:cubicBezTo>
                    <a:pt x="0" y="131"/>
                    <a:pt x="21" y="152"/>
                    <a:pt x="47" y="152"/>
                  </a:cubicBezTo>
                  <a:cubicBezTo>
                    <a:pt x="114" y="152"/>
                    <a:pt x="114" y="152"/>
                    <a:pt x="114" y="152"/>
                  </a:cubicBezTo>
                  <a:cubicBezTo>
                    <a:pt x="140" y="152"/>
                    <a:pt x="161" y="131"/>
                    <a:pt x="161" y="105"/>
                  </a:cubicBezTo>
                  <a:cubicBezTo>
                    <a:pt x="161" y="47"/>
                    <a:pt x="161" y="47"/>
                    <a:pt x="161" y="47"/>
                  </a:cubicBezTo>
                  <a:cubicBezTo>
                    <a:pt x="161" y="21"/>
                    <a:pt x="140" y="0"/>
                    <a:pt x="114" y="0"/>
                  </a:cubicBezTo>
                  <a:close/>
                  <a:moveTo>
                    <a:pt x="123" y="105"/>
                  </a:moveTo>
                  <a:cubicBezTo>
                    <a:pt x="123" y="110"/>
                    <a:pt x="119" y="114"/>
                    <a:pt x="114" y="114"/>
                  </a:cubicBezTo>
                  <a:cubicBezTo>
                    <a:pt x="47" y="114"/>
                    <a:pt x="47" y="114"/>
                    <a:pt x="47" y="114"/>
                  </a:cubicBezTo>
                  <a:cubicBezTo>
                    <a:pt x="42" y="114"/>
                    <a:pt x="38" y="110"/>
                    <a:pt x="38" y="105"/>
                  </a:cubicBezTo>
                  <a:cubicBezTo>
                    <a:pt x="38" y="47"/>
                    <a:pt x="38" y="47"/>
                    <a:pt x="38" y="47"/>
                  </a:cubicBezTo>
                  <a:cubicBezTo>
                    <a:pt x="38" y="42"/>
                    <a:pt x="42" y="38"/>
                    <a:pt x="47" y="38"/>
                  </a:cubicBezTo>
                  <a:cubicBezTo>
                    <a:pt x="114" y="38"/>
                    <a:pt x="114" y="38"/>
                    <a:pt x="114" y="38"/>
                  </a:cubicBezTo>
                  <a:cubicBezTo>
                    <a:pt x="119" y="38"/>
                    <a:pt x="123" y="42"/>
                    <a:pt x="123" y="47"/>
                  </a:cubicBezTo>
                  <a:lnTo>
                    <a:pt x="123" y="105"/>
                  </a:lnTo>
                  <a:close/>
                  <a:moveTo>
                    <a:pt x="123" y="105"/>
                  </a:moveTo>
                  <a:cubicBezTo>
                    <a:pt x="123" y="105"/>
                    <a:pt x="123" y="105"/>
                    <a:pt x="123" y="10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88" name="Freeform 78"/>
            <p:cNvSpPr>
              <a:spLocks noEditPoints="1"/>
            </p:cNvSpPr>
            <p:nvPr/>
          </p:nvSpPr>
          <p:spPr bwMode="auto">
            <a:xfrm>
              <a:off x="2522" y="3353"/>
              <a:ext cx="83" cy="79"/>
            </a:xfrm>
            <a:custGeom>
              <a:avLst/>
              <a:gdLst>
                <a:gd name="T0" fmla="*/ 114 w 161"/>
                <a:gd name="T1" fmla="*/ 0 h 152"/>
                <a:gd name="T2" fmla="*/ 47 w 161"/>
                <a:gd name="T3" fmla="*/ 0 h 152"/>
                <a:gd name="T4" fmla="*/ 0 w 161"/>
                <a:gd name="T5" fmla="*/ 47 h 152"/>
                <a:gd name="T6" fmla="*/ 0 w 161"/>
                <a:gd name="T7" fmla="*/ 105 h 152"/>
                <a:gd name="T8" fmla="*/ 47 w 161"/>
                <a:gd name="T9" fmla="*/ 152 h 152"/>
                <a:gd name="T10" fmla="*/ 114 w 161"/>
                <a:gd name="T11" fmla="*/ 152 h 152"/>
                <a:gd name="T12" fmla="*/ 161 w 161"/>
                <a:gd name="T13" fmla="*/ 105 h 152"/>
                <a:gd name="T14" fmla="*/ 161 w 161"/>
                <a:gd name="T15" fmla="*/ 47 h 152"/>
                <a:gd name="T16" fmla="*/ 114 w 161"/>
                <a:gd name="T17" fmla="*/ 0 h 152"/>
                <a:gd name="T18" fmla="*/ 123 w 161"/>
                <a:gd name="T19" fmla="*/ 105 h 152"/>
                <a:gd name="T20" fmla="*/ 114 w 161"/>
                <a:gd name="T21" fmla="*/ 114 h 152"/>
                <a:gd name="T22" fmla="*/ 47 w 161"/>
                <a:gd name="T23" fmla="*/ 114 h 152"/>
                <a:gd name="T24" fmla="*/ 38 w 161"/>
                <a:gd name="T25" fmla="*/ 105 h 152"/>
                <a:gd name="T26" fmla="*/ 38 w 161"/>
                <a:gd name="T27" fmla="*/ 47 h 152"/>
                <a:gd name="T28" fmla="*/ 47 w 161"/>
                <a:gd name="T29" fmla="*/ 38 h 152"/>
                <a:gd name="T30" fmla="*/ 114 w 161"/>
                <a:gd name="T31" fmla="*/ 38 h 152"/>
                <a:gd name="T32" fmla="*/ 123 w 161"/>
                <a:gd name="T33" fmla="*/ 47 h 152"/>
                <a:gd name="T34" fmla="*/ 123 w 161"/>
                <a:gd name="T35" fmla="*/ 105 h 152"/>
                <a:gd name="T36" fmla="*/ 123 w 161"/>
                <a:gd name="T37" fmla="*/ 105 h 152"/>
                <a:gd name="T38" fmla="*/ 123 w 161"/>
                <a:gd name="T39" fmla="*/ 105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61" h="152">
                  <a:moveTo>
                    <a:pt x="114" y="0"/>
                  </a:moveTo>
                  <a:cubicBezTo>
                    <a:pt x="47" y="0"/>
                    <a:pt x="47" y="0"/>
                    <a:pt x="47" y="0"/>
                  </a:cubicBezTo>
                  <a:cubicBezTo>
                    <a:pt x="21" y="0"/>
                    <a:pt x="0" y="21"/>
                    <a:pt x="0" y="47"/>
                  </a:cubicBezTo>
                  <a:cubicBezTo>
                    <a:pt x="0" y="105"/>
                    <a:pt x="0" y="105"/>
                    <a:pt x="0" y="105"/>
                  </a:cubicBezTo>
                  <a:cubicBezTo>
                    <a:pt x="0" y="131"/>
                    <a:pt x="21" y="152"/>
                    <a:pt x="47" y="152"/>
                  </a:cubicBezTo>
                  <a:cubicBezTo>
                    <a:pt x="114" y="152"/>
                    <a:pt x="114" y="152"/>
                    <a:pt x="114" y="152"/>
                  </a:cubicBezTo>
                  <a:cubicBezTo>
                    <a:pt x="140" y="152"/>
                    <a:pt x="161" y="131"/>
                    <a:pt x="161" y="105"/>
                  </a:cubicBezTo>
                  <a:cubicBezTo>
                    <a:pt x="161" y="47"/>
                    <a:pt x="161" y="47"/>
                    <a:pt x="161" y="47"/>
                  </a:cubicBezTo>
                  <a:cubicBezTo>
                    <a:pt x="161" y="21"/>
                    <a:pt x="140" y="0"/>
                    <a:pt x="114" y="0"/>
                  </a:cubicBezTo>
                  <a:close/>
                  <a:moveTo>
                    <a:pt x="123" y="105"/>
                  </a:moveTo>
                  <a:cubicBezTo>
                    <a:pt x="123" y="110"/>
                    <a:pt x="119" y="114"/>
                    <a:pt x="114" y="114"/>
                  </a:cubicBezTo>
                  <a:cubicBezTo>
                    <a:pt x="47" y="114"/>
                    <a:pt x="47" y="114"/>
                    <a:pt x="47" y="114"/>
                  </a:cubicBezTo>
                  <a:cubicBezTo>
                    <a:pt x="42" y="114"/>
                    <a:pt x="38" y="110"/>
                    <a:pt x="38" y="105"/>
                  </a:cubicBezTo>
                  <a:cubicBezTo>
                    <a:pt x="38" y="47"/>
                    <a:pt x="38" y="47"/>
                    <a:pt x="38" y="47"/>
                  </a:cubicBezTo>
                  <a:cubicBezTo>
                    <a:pt x="38" y="42"/>
                    <a:pt x="42" y="38"/>
                    <a:pt x="47" y="38"/>
                  </a:cubicBezTo>
                  <a:cubicBezTo>
                    <a:pt x="114" y="38"/>
                    <a:pt x="114" y="38"/>
                    <a:pt x="114" y="38"/>
                  </a:cubicBezTo>
                  <a:cubicBezTo>
                    <a:pt x="119" y="38"/>
                    <a:pt x="123" y="42"/>
                    <a:pt x="123" y="47"/>
                  </a:cubicBezTo>
                  <a:lnTo>
                    <a:pt x="123" y="105"/>
                  </a:lnTo>
                  <a:close/>
                  <a:moveTo>
                    <a:pt x="123" y="105"/>
                  </a:moveTo>
                  <a:cubicBezTo>
                    <a:pt x="123" y="105"/>
                    <a:pt x="123" y="105"/>
                    <a:pt x="123" y="10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89" name="Freeform 79"/>
            <p:cNvSpPr>
              <a:spLocks noEditPoints="1"/>
            </p:cNvSpPr>
            <p:nvPr/>
          </p:nvSpPr>
          <p:spPr bwMode="auto">
            <a:xfrm>
              <a:off x="2234" y="3457"/>
              <a:ext cx="84" cy="79"/>
            </a:xfrm>
            <a:custGeom>
              <a:avLst/>
              <a:gdLst>
                <a:gd name="T0" fmla="*/ 114 w 161"/>
                <a:gd name="T1" fmla="*/ 0 h 152"/>
                <a:gd name="T2" fmla="*/ 47 w 161"/>
                <a:gd name="T3" fmla="*/ 0 h 152"/>
                <a:gd name="T4" fmla="*/ 0 w 161"/>
                <a:gd name="T5" fmla="*/ 47 h 152"/>
                <a:gd name="T6" fmla="*/ 0 w 161"/>
                <a:gd name="T7" fmla="*/ 105 h 152"/>
                <a:gd name="T8" fmla="*/ 47 w 161"/>
                <a:gd name="T9" fmla="*/ 152 h 152"/>
                <a:gd name="T10" fmla="*/ 114 w 161"/>
                <a:gd name="T11" fmla="*/ 152 h 152"/>
                <a:gd name="T12" fmla="*/ 161 w 161"/>
                <a:gd name="T13" fmla="*/ 105 h 152"/>
                <a:gd name="T14" fmla="*/ 161 w 161"/>
                <a:gd name="T15" fmla="*/ 47 h 152"/>
                <a:gd name="T16" fmla="*/ 114 w 161"/>
                <a:gd name="T17" fmla="*/ 0 h 152"/>
                <a:gd name="T18" fmla="*/ 123 w 161"/>
                <a:gd name="T19" fmla="*/ 105 h 152"/>
                <a:gd name="T20" fmla="*/ 114 w 161"/>
                <a:gd name="T21" fmla="*/ 114 h 152"/>
                <a:gd name="T22" fmla="*/ 47 w 161"/>
                <a:gd name="T23" fmla="*/ 114 h 152"/>
                <a:gd name="T24" fmla="*/ 38 w 161"/>
                <a:gd name="T25" fmla="*/ 105 h 152"/>
                <a:gd name="T26" fmla="*/ 38 w 161"/>
                <a:gd name="T27" fmla="*/ 47 h 152"/>
                <a:gd name="T28" fmla="*/ 47 w 161"/>
                <a:gd name="T29" fmla="*/ 38 h 152"/>
                <a:gd name="T30" fmla="*/ 114 w 161"/>
                <a:gd name="T31" fmla="*/ 38 h 152"/>
                <a:gd name="T32" fmla="*/ 123 w 161"/>
                <a:gd name="T33" fmla="*/ 47 h 152"/>
                <a:gd name="T34" fmla="*/ 123 w 161"/>
                <a:gd name="T35" fmla="*/ 105 h 152"/>
                <a:gd name="T36" fmla="*/ 123 w 161"/>
                <a:gd name="T37" fmla="*/ 105 h 152"/>
                <a:gd name="T38" fmla="*/ 123 w 161"/>
                <a:gd name="T39" fmla="*/ 105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61" h="152">
                  <a:moveTo>
                    <a:pt x="114" y="0"/>
                  </a:moveTo>
                  <a:cubicBezTo>
                    <a:pt x="47" y="0"/>
                    <a:pt x="47" y="0"/>
                    <a:pt x="47" y="0"/>
                  </a:cubicBezTo>
                  <a:cubicBezTo>
                    <a:pt x="21" y="0"/>
                    <a:pt x="0" y="21"/>
                    <a:pt x="0" y="47"/>
                  </a:cubicBezTo>
                  <a:cubicBezTo>
                    <a:pt x="0" y="105"/>
                    <a:pt x="0" y="105"/>
                    <a:pt x="0" y="105"/>
                  </a:cubicBezTo>
                  <a:cubicBezTo>
                    <a:pt x="0" y="131"/>
                    <a:pt x="21" y="152"/>
                    <a:pt x="47" y="152"/>
                  </a:cubicBezTo>
                  <a:cubicBezTo>
                    <a:pt x="114" y="152"/>
                    <a:pt x="114" y="152"/>
                    <a:pt x="114" y="152"/>
                  </a:cubicBezTo>
                  <a:cubicBezTo>
                    <a:pt x="140" y="152"/>
                    <a:pt x="161" y="131"/>
                    <a:pt x="161" y="105"/>
                  </a:cubicBezTo>
                  <a:cubicBezTo>
                    <a:pt x="161" y="47"/>
                    <a:pt x="161" y="47"/>
                    <a:pt x="161" y="47"/>
                  </a:cubicBezTo>
                  <a:cubicBezTo>
                    <a:pt x="161" y="21"/>
                    <a:pt x="140" y="0"/>
                    <a:pt x="114" y="0"/>
                  </a:cubicBezTo>
                  <a:close/>
                  <a:moveTo>
                    <a:pt x="123" y="105"/>
                  </a:moveTo>
                  <a:cubicBezTo>
                    <a:pt x="123" y="110"/>
                    <a:pt x="119" y="114"/>
                    <a:pt x="114" y="114"/>
                  </a:cubicBezTo>
                  <a:cubicBezTo>
                    <a:pt x="47" y="114"/>
                    <a:pt x="47" y="114"/>
                    <a:pt x="47" y="114"/>
                  </a:cubicBezTo>
                  <a:cubicBezTo>
                    <a:pt x="42" y="114"/>
                    <a:pt x="38" y="110"/>
                    <a:pt x="38" y="105"/>
                  </a:cubicBezTo>
                  <a:cubicBezTo>
                    <a:pt x="38" y="47"/>
                    <a:pt x="38" y="47"/>
                    <a:pt x="38" y="47"/>
                  </a:cubicBezTo>
                  <a:cubicBezTo>
                    <a:pt x="38" y="42"/>
                    <a:pt x="42" y="38"/>
                    <a:pt x="47" y="38"/>
                  </a:cubicBezTo>
                  <a:cubicBezTo>
                    <a:pt x="114" y="38"/>
                    <a:pt x="114" y="38"/>
                    <a:pt x="114" y="38"/>
                  </a:cubicBezTo>
                  <a:cubicBezTo>
                    <a:pt x="119" y="38"/>
                    <a:pt x="123" y="42"/>
                    <a:pt x="123" y="47"/>
                  </a:cubicBezTo>
                  <a:cubicBezTo>
                    <a:pt x="123" y="105"/>
                    <a:pt x="123" y="105"/>
                    <a:pt x="123" y="105"/>
                  </a:cubicBezTo>
                  <a:close/>
                  <a:moveTo>
                    <a:pt x="123" y="105"/>
                  </a:moveTo>
                  <a:cubicBezTo>
                    <a:pt x="123" y="105"/>
                    <a:pt x="123" y="105"/>
                    <a:pt x="123" y="10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90" name="Freeform 80"/>
            <p:cNvSpPr>
              <a:spLocks noEditPoints="1"/>
            </p:cNvSpPr>
            <p:nvPr/>
          </p:nvSpPr>
          <p:spPr bwMode="auto">
            <a:xfrm>
              <a:off x="2330" y="3457"/>
              <a:ext cx="84" cy="79"/>
            </a:xfrm>
            <a:custGeom>
              <a:avLst/>
              <a:gdLst>
                <a:gd name="T0" fmla="*/ 114 w 161"/>
                <a:gd name="T1" fmla="*/ 0 h 152"/>
                <a:gd name="T2" fmla="*/ 47 w 161"/>
                <a:gd name="T3" fmla="*/ 0 h 152"/>
                <a:gd name="T4" fmla="*/ 0 w 161"/>
                <a:gd name="T5" fmla="*/ 47 h 152"/>
                <a:gd name="T6" fmla="*/ 0 w 161"/>
                <a:gd name="T7" fmla="*/ 105 h 152"/>
                <a:gd name="T8" fmla="*/ 47 w 161"/>
                <a:gd name="T9" fmla="*/ 152 h 152"/>
                <a:gd name="T10" fmla="*/ 114 w 161"/>
                <a:gd name="T11" fmla="*/ 152 h 152"/>
                <a:gd name="T12" fmla="*/ 161 w 161"/>
                <a:gd name="T13" fmla="*/ 105 h 152"/>
                <a:gd name="T14" fmla="*/ 161 w 161"/>
                <a:gd name="T15" fmla="*/ 47 h 152"/>
                <a:gd name="T16" fmla="*/ 114 w 161"/>
                <a:gd name="T17" fmla="*/ 0 h 152"/>
                <a:gd name="T18" fmla="*/ 123 w 161"/>
                <a:gd name="T19" fmla="*/ 105 h 152"/>
                <a:gd name="T20" fmla="*/ 114 w 161"/>
                <a:gd name="T21" fmla="*/ 114 h 152"/>
                <a:gd name="T22" fmla="*/ 47 w 161"/>
                <a:gd name="T23" fmla="*/ 114 h 152"/>
                <a:gd name="T24" fmla="*/ 38 w 161"/>
                <a:gd name="T25" fmla="*/ 105 h 152"/>
                <a:gd name="T26" fmla="*/ 38 w 161"/>
                <a:gd name="T27" fmla="*/ 47 h 152"/>
                <a:gd name="T28" fmla="*/ 47 w 161"/>
                <a:gd name="T29" fmla="*/ 38 h 152"/>
                <a:gd name="T30" fmla="*/ 114 w 161"/>
                <a:gd name="T31" fmla="*/ 38 h 152"/>
                <a:gd name="T32" fmla="*/ 123 w 161"/>
                <a:gd name="T33" fmla="*/ 47 h 152"/>
                <a:gd name="T34" fmla="*/ 123 w 161"/>
                <a:gd name="T35" fmla="*/ 105 h 152"/>
                <a:gd name="T36" fmla="*/ 123 w 161"/>
                <a:gd name="T37" fmla="*/ 105 h 152"/>
                <a:gd name="T38" fmla="*/ 123 w 161"/>
                <a:gd name="T39" fmla="*/ 105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61" h="152">
                  <a:moveTo>
                    <a:pt x="114" y="0"/>
                  </a:moveTo>
                  <a:cubicBezTo>
                    <a:pt x="47" y="0"/>
                    <a:pt x="47" y="0"/>
                    <a:pt x="47" y="0"/>
                  </a:cubicBezTo>
                  <a:cubicBezTo>
                    <a:pt x="21" y="0"/>
                    <a:pt x="0" y="21"/>
                    <a:pt x="0" y="47"/>
                  </a:cubicBezTo>
                  <a:cubicBezTo>
                    <a:pt x="0" y="105"/>
                    <a:pt x="0" y="105"/>
                    <a:pt x="0" y="105"/>
                  </a:cubicBezTo>
                  <a:cubicBezTo>
                    <a:pt x="0" y="131"/>
                    <a:pt x="21" y="152"/>
                    <a:pt x="47" y="152"/>
                  </a:cubicBezTo>
                  <a:cubicBezTo>
                    <a:pt x="114" y="152"/>
                    <a:pt x="114" y="152"/>
                    <a:pt x="114" y="152"/>
                  </a:cubicBezTo>
                  <a:cubicBezTo>
                    <a:pt x="140" y="152"/>
                    <a:pt x="161" y="131"/>
                    <a:pt x="161" y="105"/>
                  </a:cubicBezTo>
                  <a:cubicBezTo>
                    <a:pt x="161" y="47"/>
                    <a:pt x="161" y="47"/>
                    <a:pt x="161" y="47"/>
                  </a:cubicBezTo>
                  <a:cubicBezTo>
                    <a:pt x="161" y="21"/>
                    <a:pt x="140" y="0"/>
                    <a:pt x="114" y="0"/>
                  </a:cubicBezTo>
                  <a:close/>
                  <a:moveTo>
                    <a:pt x="123" y="105"/>
                  </a:moveTo>
                  <a:cubicBezTo>
                    <a:pt x="123" y="110"/>
                    <a:pt x="119" y="114"/>
                    <a:pt x="114" y="114"/>
                  </a:cubicBezTo>
                  <a:cubicBezTo>
                    <a:pt x="47" y="114"/>
                    <a:pt x="47" y="114"/>
                    <a:pt x="47" y="114"/>
                  </a:cubicBezTo>
                  <a:cubicBezTo>
                    <a:pt x="42" y="114"/>
                    <a:pt x="38" y="110"/>
                    <a:pt x="38" y="105"/>
                  </a:cubicBezTo>
                  <a:cubicBezTo>
                    <a:pt x="38" y="47"/>
                    <a:pt x="38" y="47"/>
                    <a:pt x="38" y="47"/>
                  </a:cubicBezTo>
                  <a:cubicBezTo>
                    <a:pt x="38" y="42"/>
                    <a:pt x="42" y="38"/>
                    <a:pt x="47" y="38"/>
                  </a:cubicBezTo>
                  <a:cubicBezTo>
                    <a:pt x="114" y="38"/>
                    <a:pt x="114" y="38"/>
                    <a:pt x="114" y="38"/>
                  </a:cubicBezTo>
                  <a:cubicBezTo>
                    <a:pt x="119" y="38"/>
                    <a:pt x="123" y="42"/>
                    <a:pt x="123" y="47"/>
                  </a:cubicBezTo>
                  <a:lnTo>
                    <a:pt x="123" y="105"/>
                  </a:lnTo>
                  <a:close/>
                  <a:moveTo>
                    <a:pt x="123" y="105"/>
                  </a:moveTo>
                  <a:cubicBezTo>
                    <a:pt x="123" y="105"/>
                    <a:pt x="123" y="105"/>
                    <a:pt x="123" y="10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91" name="Freeform 81"/>
            <p:cNvSpPr>
              <a:spLocks noEditPoints="1"/>
            </p:cNvSpPr>
            <p:nvPr/>
          </p:nvSpPr>
          <p:spPr bwMode="auto">
            <a:xfrm>
              <a:off x="2426" y="3457"/>
              <a:ext cx="84" cy="79"/>
            </a:xfrm>
            <a:custGeom>
              <a:avLst/>
              <a:gdLst>
                <a:gd name="T0" fmla="*/ 114 w 161"/>
                <a:gd name="T1" fmla="*/ 0 h 152"/>
                <a:gd name="T2" fmla="*/ 47 w 161"/>
                <a:gd name="T3" fmla="*/ 0 h 152"/>
                <a:gd name="T4" fmla="*/ 0 w 161"/>
                <a:gd name="T5" fmla="*/ 47 h 152"/>
                <a:gd name="T6" fmla="*/ 0 w 161"/>
                <a:gd name="T7" fmla="*/ 105 h 152"/>
                <a:gd name="T8" fmla="*/ 47 w 161"/>
                <a:gd name="T9" fmla="*/ 152 h 152"/>
                <a:gd name="T10" fmla="*/ 114 w 161"/>
                <a:gd name="T11" fmla="*/ 152 h 152"/>
                <a:gd name="T12" fmla="*/ 161 w 161"/>
                <a:gd name="T13" fmla="*/ 105 h 152"/>
                <a:gd name="T14" fmla="*/ 161 w 161"/>
                <a:gd name="T15" fmla="*/ 47 h 152"/>
                <a:gd name="T16" fmla="*/ 114 w 161"/>
                <a:gd name="T17" fmla="*/ 0 h 152"/>
                <a:gd name="T18" fmla="*/ 123 w 161"/>
                <a:gd name="T19" fmla="*/ 105 h 152"/>
                <a:gd name="T20" fmla="*/ 114 w 161"/>
                <a:gd name="T21" fmla="*/ 114 h 152"/>
                <a:gd name="T22" fmla="*/ 47 w 161"/>
                <a:gd name="T23" fmla="*/ 114 h 152"/>
                <a:gd name="T24" fmla="*/ 38 w 161"/>
                <a:gd name="T25" fmla="*/ 105 h 152"/>
                <a:gd name="T26" fmla="*/ 38 w 161"/>
                <a:gd name="T27" fmla="*/ 47 h 152"/>
                <a:gd name="T28" fmla="*/ 47 w 161"/>
                <a:gd name="T29" fmla="*/ 38 h 152"/>
                <a:gd name="T30" fmla="*/ 114 w 161"/>
                <a:gd name="T31" fmla="*/ 38 h 152"/>
                <a:gd name="T32" fmla="*/ 123 w 161"/>
                <a:gd name="T33" fmla="*/ 47 h 152"/>
                <a:gd name="T34" fmla="*/ 123 w 161"/>
                <a:gd name="T35" fmla="*/ 105 h 152"/>
                <a:gd name="T36" fmla="*/ 123 w 161"/>
                <a:gd name="T37" fmla="*/ 105 h 152"/>
                <a:gd name="T38" fmla="*/ 123 w 161"/>
                <a:gd name="T39" fmla="*/ 105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61" h="152">
                  <a:moveTo>
                    <a:pt x="114" y="0"/>
                  </a:moveTo>
                  <a:cubicBezTo>
                    <a:pt x="47" y="0"/>
                    <a:pt x="47" y="0"/>
                    <a:pt x="47" y="0"/>
                  </a:cubicBezTo>
                  <a:cubicBezTo>
                    <a:pt x="21" y="0"/>
                    <a:pt x="0" y="21"/>
                    <a:pt x="0" y="47"/>
                  </a:cubicBezTo>
                  <a:cubicBezTo>
                    <a:pt x="0" y="105"/>
                    <a:pt x="0" y="105"/>
                    <a:pt x="0" y="105"/>
                  </a:cubicBezTo>
                  <a:cubicBezTo>
                    <a:pt x="0" y="131"/>
                    <a:pt x="21" y="152"/>
                    <a:pt x="47" y="152"/>
                  </a:cubicBezTo>
                  <a:cubicBezTo>
                    <a:pt x="114" y="152"/>
                    <a:pt x="114" y="152"/>
                    <a:pt x="114" y="152"/>
                  </a:cubicBezTo>
                  <a:cubicBezTo>
                    <a:pt x="140" y="152"/>
                    <a:pt x="161" y="131"/>
                    <a:pt x="161" y="105"/>
                  </a:cubicBezTo>
                  <a:cubicBezTo>
                    <a:pt x="161" y="47"/>
                    <a:pt x="161" y="47"/>
                    <a:pt x="161" y="47"/>
                  </a:cubicBezTo>
                  <a:cubicBezTo>
                    <a:pt x="161" y="21"/>
                    <a:pt x="140" y="0"/>
                    <a:pt x="114" y="0"/>
                  </a:cubicBezTo>
                  <a:close/>
                  <a:moveTo>
                    <a:pt x="123" y="105"/>
                  </a:moveTo>
                  <a:cubicBezTo>
                    <a:pt x="123" y="110"/>
                    <a:pt x="119" y="114"/>
                    <a:pt x="114" y="114"/>
                  </a:cubicBezTo>
                  <a:cubicBezTo>
                    <a:pt x="47" y="114"/>
                    <a:pt x="47" y="114"/>
                    <a:pt x="47" y="114"/>
                  </a:cubicBezTo>
                  <a:cubicBezTo>
                    <a:pt x="42" y="114"/>
                    <a:pt x="38" y="110"/>
                    <a:pt x="38" y="105"/>
                  </a:cubicBezTo>
                  <a:cubicBezTo>
                    <a:pt x="38" y="47"/>
                    <a:pt x="38" y="47"/>
                    <a:pt x="38" y="47"/>
                  </a:cubicBezTo>
                  <a:cubicBezTo>
                    <a:pt x="38" y="42"/>
                    <a:pt x="42" y="38"/>
                    <a:pt x="47" y="38"/>
                  </a:cubicBezTo>
                  <a:cubicBezTo>
                    <a:pt x="114" y="38"/>
                    <a:pt x="114" y="38"/>
                    <a:pt x="114" y="38"/>
                  </a:cubicBezTo>
                  <a:cubicBezTo>
                    <a:pt x="119" y="38"/>
                    <a:pt x="123" y="42"/>
                    <a:pt x="123" y="47"/>
                  </a:cubicBezTo>
                  <a:lnTo>
                    <a:pt x="123" y="105"/>
                  </a:lnTo>
                  <a:close/>
                  <a:moveTo>
                    <a:pt x="123" y="105"/>
                  </a:moveTo>
                  <a:cubicBezTo>
                    <a:pt x="123" y="105"/>
                    <a:pt x="123" y="105"/>
                    <a:pt x="123" y="10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92" name="Freeform 82"/>
            <p:cNvSpPr>
              <a:spLocks noEditPoints="1"/>
            </p:cNvSpPr>
            <p:nvPr/>
          </p:nvSpPr>
          <p:spPr bwMode="auto">
            <a:xfrm>
              <a:off x="2522" y="3457"/>
              <a:ext cx="83" cy="79"/>
            </a:xfrm>
            <a:custGeom>
              <a:avLst/>
              <a:gdLst>
                <a:gd name="T0" fmla="*/ 114 w 161"/>
                <a:gd name="T1" fmla="*/ 0 h 152"/>
                <a:gd name="T2" fmla="*/ 47 w 161"/>
                <a:gd name="T3" fmla="*/ 0 h 152"/>
                <a:gd name="T4" fmla="*/ 0 w 161"/>
                <a:gd name="T5" fmla="*/ 47 h 152"/>
                <a:gd name="T6" fmla="*/ 0 w 161"/>
                <a:gd name="T7" fmla="*/ 105 h 152"/>
                <a:gd name="T8" fmla="*/ 47 w 161"/>
                <a:gd name="T9" fmla="*/ 152 h 152"/>
                <a:gd name="T10" fmla="*/ 114 w 161"/>
                <a:gd name="T11" fmla="*/ 152 h 152"/>
                <a:gd name="T12" fmla="*/ 161 w 161"/>
                <a:gd name="T13" fmla="*/ 105 h 152"/>
                <a:gd name="T14" fmla="*/ 161 w 161"/>
                <a:gd name="T15" fmla="*/ 47 h 152"/>
                <a:gd name="T16" fmla="*/ 114 w 161"/>
                <a:gd name="T17" fmla="*/ 0 h 152"/>
                <a:gd name="T18" fmla="*/ 123 w 161"/>
                <a:gd name="T19" fmla="*/ 105 h 152"/>
                <a:gd name="T20" fmla="*/ 114 w 161"/>
                <a:gd name="T21" fmla="*/ 114 h 152"/>
                <a:gd name="T22" fmla="*/ 47 w 161"/>
                <a:gd name="T23" fmla="*/ 114 h 152"/>
                <a:gd name="T24" fmla="*/ 38 w 161"/>
                <a:gd name="T25" fmla="*/ 105 h 152"/>
                <a:gd name="T26" fmla="*/ 38 w 161"/>
                <a:gd name="T27" fmla="*/ 47 h 152"/>
                <a:gd name="T28" fmla="*/ 47 w 161"/>
                <a:gd name="T29" fmla="*/ 38 h 152"/>
                <a:gd name="T30" fmla="*/ 114 w 161"/>
                <a:gd name="T31" fmla="*/ 38 h 152"/>
                <a:gd name="T32" fmla="*/ 123 w 161"/>
                <a:gd name="T33" fmla="*/ 47 h 152"/>
                <a:gd name="T34" fmla="*/ 123 w 161"/>
                <a:gd name="T35" fmla="*/ 105 h 152"/>
                <a:gd name="T36" fmla="*/ 123 w 161"/>
                <a:gd name="T37" fmla="*/ 105 h 152"/>
                <a:gd name="T38" fmla="*/ 123 w 161"/>
                <a:gd name="T39" fmla="*/ 105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61" h="152">
                  <a:moveTo>
                    <a:pt x="114" y="0"/>
                  </a:moveTo>
                  <a:cubicBezTo>
                    <a:pt x="47" y="0"/>
                    <a:pt x="47" y="0"/>
                    <a:pt x="47" y="0"/>
                  </a:cubicBezTo>
                  <a:cubicBezTo>
                    <a:pt x="21" y="0"/>
                    <a:pt x="0" y="21"/>
                    <a:pt x="0" y="47"/>
                  </a:cubicBezTo>
                  <a:cubicBezTo>
                    <a:pt x="0" y="105"/>
                    <a:pt x="0" y="105"/>
                    <a:pt x="0" y="105"/>
                  </a:cubicBezTo>
                  <a:cubicBezTo>
                    <a:pt x="0" y="131"/>
                    <a:pt x="21" y="152"/>
                    <a:pt x="47" y="152"/>
                  </a:cubicBezTo>
                  <a:cubicBezTo>
                    <a:pt x="114" y="152"/>
                    <a:pt x="114" y="152"/>
                    <a:pt x="114" y="152"/>
                  </a:cubicBezTo>
                  <a:cubicBezTo>
                    <a:pt x="140" y="152"/>
                    <a:pt x="161" y="131"/>
                    <a:pt x="161" y="105"/>
                  </a:cubicBezTo>
                  <a:cubicBezTo>
                    <a:pt x="161" y="47"/>
                    <a:pt x="161" y="47"/>
                    <a:pt x="161" y="47"/>
                  </a:cubicBezTo>
                  <a:cubicBezTo>
                    <a:pt x="161" y="21"/>
                    <a:pt x="140" y="0"/>
                    <a:pt x="114" y="0"/>
                  </a:cubicBezTo>
                  <a:close/>
                  <a:moveTo>
                    <a:pt x="123" y="105"/>
                  </a:moveTo>
                  <a:cubicBezTo>
                    <a:pt x="123" y="110"/>
                    <a:pt x="119" y="114"/>
                    <a:pt x="114" y="114"/>
                  </a:cubicBezTo>
                  <a:cubicBezTo>
                    <a:pt x="47" y="114"/>
                    <a:pt x="47" y="114"/>
                    <a:pt x="47" y="114"/>
                  </a:cubicBezTo>
                  <a:cubicBezTo>
                    <a:pt x="42" y="114"/>
                    <a:pt x="38" y="110"/>
                    <a:pt x="38" y="105"/>
                  </a:cubicBezTo>
                  <a:cubicBezTo>
                    <a:pt x="38" y="47"/>
                    <a:pt x="38" y="47"/>
                    <a:pt x="38" y="47"/>
                  </a:cubicBezTo>
                  <a:cubicBezTo>
                    <a:pt x="38" y="42"/>
                    <a:pt x="42" y="38"/>
                    <a:pt x="47" y="38"/>
                  </a:cubicBezTo>
                  <a:cubicBezTo>
                    <a:pt x="114" y="38"/>
                    <a:pt x="114" y="38"/>
                    <a:pt x="114" y="38"/>
                  </a:cubicBezTo>
                  <a:cubicBezTo>
                    <a:pt x="119" y="38"/>
                    <a:pt x="123" y="42"/>
                    <a:pt x="123" y="47"/>
                  </a:cubicBezTo>
                  <a:lnTo>
                    <a:pt x="123" y="105"/>
                  </a:lnTo>
                  <a:close/>
                  <a:moveTo>
                    <a:pt x="123" y="105"/>
                  </a:moveTo>
                  <a:cubicBezTo>
                    <a:pt x="123" y="105"/>
                    <a:pt x="123" y="105"/>
                    <a:pt x="123" y="10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93" name="Freeform 83"/>
            <p:cNvSpPr>
              <a:spLocks noEditPoints="1"/>
            </p:cNvSpPr>
            <p:nvPr/>
          </p:nvSpPr>
          <p:spPr bwMode="auto">
            <a:xfrm>
              <a:off x="2634" y="3474"/>
              <a:ext cx="80" cy="62"/>
            </a:xfrm>
            <a:custGeom>
              <a:avLst/>
              <a:gdLst>
                <a:gd name="T0" fmla="*/ 106 w 154"/>
                <a:gd name="T1" fmla="*/ 0 h 119"/>
                <a:gd name="T2" fmla="*/ 47 w 154"/>
                <a:gd name="T3" fmla="*/ 0 h 119"/>
                <a:gd name="T4" fmla="*/ 0 w 154"/>
                <a:gd name="T5" fmla="*/ 48 h 119"/>
                <a:gd name="T6" fmla="*/ 0 w 154"/>
                <a:gd name="T7" fmla="*/ 72 h 119"/>
                <a:gd name="T8" fmla="*/ 47 w 154"/>
                <a:gd name="T9" fmla="*/ 119 h 119"/>
                <a:gd name="T10" fmla="*/ 106 w 154"/>
                <a:gd name="T11" fmla="*/ 119 h 119"/>
                <a:gd name="T12" fmla="*/ 154 w 154"/>
                <a:gd name="T13" fmla="*/ 72 h 119"/>
                <a:gd name="T14" fmla="*/ 154 w 154"/>
                <a:gd name="T15" fmla="*/ 48 h 119"/>
                <a:gd name="T16" fmla="*/ 106 w 154"/>
                <a:gd name="T17" fmla="*/ 0 h 119"/>
                <a:gd name="T18" fmla="*/ 115 w 154"/>
                <a:gd name="T19" fmla="*/ 72 h 119"/>
                <a:gd name="T20" fmla="*/ 106 w 154"/>
                <a:gd name="T21" fmla="*/ 81 h 119"/>
                <a:gd name="T22" fmla="*/ 47 w 154"/>
                <a:gd name="T23" fmla="*/ 81 h 119"/>
                <a:gd name="T24" fmla="*/ 39 w 154"/>
                <a:gd name="T25" fmla="*/ 72 h 119"/>
                <a:gd name="T26" fmla="*/ 39 w 154"/>
                <a:gd name="T27" fmla="*/ 48 h 119"/>
                <a:gd name="T28" fmla="*/ 47 w 154"/>
                <a:gd name="T29" fmla="*/ 39 h 119"/>
                <a:gd name="T30" fmla="*/ 106 w 154"/>
                <a:gd name="T31" fmla="*/ 39 h 119"/>
                <a:gd name="T32" fmla="*/ 115 w 154"/>
                <a:gd name="T33" fmla="*/ 48 h 119"/>
                <a:gd name="T34" fmla="*/ 115 w 154"/>
                <a:gd name="T35" fmla="*/ 72 h 119"/>
                <a:gd name="T36" fmla="*/ 115 w 154"/>
                <a:gd name="T37" fmla="*/ 72 h 119"/>
                <a:gd name="T38" fmla="*/ 115 w 154"/>
                <a:gd name="T39" fmla="*/ 72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54" h="119">
                  <a:moveTo>
                    <a:pt x="106" y="0"/>
                  </a:moveTo>
                  <a:cubicBezTo>
                    <a:pt x="47" y="0"/>
                    <a:pt x="47" y="0"/>
                    <a:pt x="47" y="0"/>
                  </a:cubicBezTo>
                  <a:cubicBezTo>
                    <a:pt x="21" y="0"/>
                    <a:pt x="0" y="22"/>
                    <a:pt x="0" y="48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98"/>
                    <a:pt x="21" y="119"/>
                    <a:pt x="47" y="119"/>
                  </a:cubicBezTo>
                  <a:cubicBezTo>
                    <a:pt x="106" y="119"/>
                    <a:pt x="106" y="119"/>
                    <a:pt x="106" y="119"/>
                  </a:cubicBezTo>
                  <a:cubicBezTo>
                    <a:pt x="132" y="119"/>
                    <a:pt x="154" y="98"/>
                    <a:pt x="154" y="72"/>
                  </a:cubicBezTo>
                  <a:cubicBezTo>
                    <a:pt x="154" y="48"/>
                    <a:pt x="154" y="48"/>
                    <a:pt x="154" y="48"/>
                  </a:cubicBezTo>
                  <a:cubicBezTo>
                    <a:pt x="154" y="22"/>
                    <a:pt x="132" y="0"/>
                    <a:pt x="106" y="0"/>
                  </a:cubicBezTo>
                  <a:close/>
                  <a:moveTo>
                    <a:pt x="115" y="72"/>
                  </a:moveTo>
                  <a:cubicBezTo>
                    <a:pt x="115" y="77"/>
                    <a:pt x="111" y="81"/>
                    <a:pt x="106" y="81"/>
                  </a:cubicBezTo>
                  <a:cubicBezTo>
                    <a:pt x="47" y="81"/>
                    <a:pt x="47" y="81"/>
                    <a:pt x="47" y="81"/>
                  </a:cubicBezTo>
                  <a:cubicBezTo>
                    <a:pt x="43" y="81"/>
                    <a:pt x="39" y="77"/>
                    <a:pt x="39" y="72"/>
                  </a:cubicBezTo>
                  <a:cubicBezTo>
                    <a:pt x="39" y="48"/>
                    <a:pt x="39" y="48"/>
                    <a:pt x="39" y="48"/>
                  </a:cubicBezTo>
                  <a:cubicBezTo>
                    <a:pt x="39" y="43"/>
                    <a:pt x="43" y="39"/>
                    <a:pt x="47" y="39"/>
                  </a:cubicBezTo>
                  <a:cubicBezTo>
                    <a:pt x="106" y="39"/>
                    <a:pt x="106" y="39"/>
                    <a:pt x="106" y="39"/>
                  </a:cubicBezTo>
                  <a:cubicBezTo>
                    <a:pt x="111" y="39"/>
                    <a:pt x="115" y="43"/>
                    <a:pt x="115" y="48"/>
                  </a:cubicBezTo>
                  <a:lnTo>
                    <a:pt x="115" y="72"/>
                  </a:lnTo>
                  <a:close/>
                  <a:moveTo>
                    <a:pt x="115" y="72"/>
                  </a:moveTo>
                  <a:cubicBezTo>
                    <a:pt x="115" y="72"/>
                    <a:pt x="115" y="72"/>
                    <a:pt x="115" y="7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94" name="Freeform 84"/>
            <p:cNvSpPr>
              <a:spLocks noEditPoints="1"/>
            </p:cNvSpPr>
            <p:nvPr/>
          </p:nvSpPr>
          <p:spPr bwMode="auto">
            <a:xfrm>
              <a:off x="2724" y="3474"/>
              <a:ext cx="79" cy="62"/>
            </a:xfrm>
            <a:custGeom>
              <a:avLst/>
              <a:gdLst>
                <a:gd name="T0" fmla="*/ 106 w 153"/>
                <a:gd name="T1" fmla="*/ 0 h 119"/>
                <a:gd name="T2" fmla="*/ 47 w 153"/>
                <a:gd name="T3" fmla="*/ 0 h 119"/>
                <a:gd name="T4" fmla="*/ 0 w 153"/>
                <a:gd name="T5" fmla="*/ 48 h 119"/>
                <a:gd name="T6" fmla="*/ 0 w 153"/>
                <a:gd name="T7" fmla="*/ 72 h 119"/>
                <a:gd name="T8" fmla="*/ 47 w 153"/>
                <a:gd name="T9" fmla="*/ 119 h 119"/>
                <a:gd name="T10" fmla="*/ 106 w 153"/>
                <a:gd name="T11" fmla="*/ 119 h 119"/>
                <a:gd name="T12" fmla="*/ 153 w 153"/>
                <a:gd name="T13" fmla="*/ 72 h 119"/>
                <a:gd name="T14" fmla="*/ 153 w 153"/>
                <a:gd name="T15" fmla="*/ 48 h 119"/>
                <a:gd name="T16" fmla="*/ 106 w 153"/>
                <a:gd name="T17" fmla="*/ 0 h 119"/>
                <a:gd name="T18" fmla="*/ 115 w 153"/>
                <a:gd name="T19" fmla="*/ 72 h 119"/>
                <a:gd name="T20" fmla="*/ 106 w 153"/>
                <a:gd name="T21" fmla="*/ 81 h 119"/>
                <a:gd name="T22" fmla="*/ 47 w 153"/>
                <a:gd name="T23" fmla="*/ 81 h 119"/>
                <a:gd name="T24" fmla="*/ 38 w 153"/>
                <a:gd name="T25" fmla="*/ 72 h 119"/>
                <a:gd name="T26" fmla="*/ 38 w 153"/>
                <a:gd name="T27" fmla="*/ 48 h 119"/>
                <a:gd name="T28" fmla="*/ 47 w 153"/>
                <a:gd name="T29" fmla="*/ 39 h 119"/>
                <a:gd name="T30" fmla="*/ 106 w 153"/>
                <a:gd name="T31" fmla="*/ 39 h 119"/>
                <a:gd name="T32" fmla="*/ 115 w 153"/>
                <a:gd name="T33" fmla="*/ 48 h 119"/>
                <a:gd name="T34" fmla="*/ 115 w 153"/>
                <a:gd name="T35" fmla="*/ 72 h 119"/>
                <a:gd name="T36" fmla="*/ 115 w 153"/>
                <a:gd name="T37" fmla="*/ 72 h 119"/>
                <a:gd name="T38" fmla="*/ 115 w 153"/>
                <a:gd name="T39" fmla="*/ 72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53" h="119">
                  <a:moveTo>
                    <a:pt x="106" y="0"/>
                  </a:moveTo>
                  <a:cubicBezTo>
                    <a:pt x="47" y="0"/>
                    <a:pt x="47" y="0"/>
                    <a:pt x="47" y="0"/>
                  </a:cubicBezTo>
                  <a:cubicBezTo>
                    <a:pt x="21" y="0"/>
                    <a:pt x="0" y="22"/>
                    <a:pt x="0" y="48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98"/>
                    <a:pt x="21" y="119"/>
                    <a:pt x="47" y="119"/>
                  </a:cubicBezTo>
                  <a:cubicBezTo>
                    <a:pt x="106" y="119"/>
                    <a:pt x="106" y="119"/>
                    <a:pt x="106" y="119"/>
                  </a:cubicBezTo>
                  <a:cubicBezTo>
                    <a:pt x="132" y="119"/>
                    <a:pt x="153" y="98"/>
                    <a:pt x="153" y="72"/>
                  </a:cubicBezTo>
                  <a:cubicBezTo>
                    <a:pt x="153" y="48"/>
                    <a:pt x="153" y="48"/>
                    <a:pt x="153" y="48"/>
                  </a:cubicBezTo>
                  <a:cubicBezTo>
                    <a:pt x="153" y="22"/>
                    <a:pt x="132" y="0"/>
                    <a:pt x="106" y="0"/>
                  </a:cubicBezTo>
                  <a:close/>
                  <a:moveTo>
                    <a:pt x="115" y="72"/>
                  </a:moveTo>
                  <a:cubicBezTo>
                    <a:pt x="115" y="77"/>
                    <a:pt x="111" y="81"/>
                    <a:pt x="106" y="81"/>
                  </a:cubicBezTo>
                  <a:cubicBezTo>
                    <a:pt x="47" y="81"/>
                    <a:pt x="47" y="81"/>
                    <a:pt x="47" y="81"/>
                  </a:cubicBezTo>
                  <a:cubicBezTo>
                    <a:pt x="42" y="81"/>
                    <a:pt x="38" y="77"/>
                    <a:pt x="38" y="72"/>
                  </a:cubicBezTo>
                  <a:cubicBezTo>
                    <a:pt x="38" y="48"/>
                    <a:pt x="38" y="48"/>
                    <a:pt x="38" y="48"/>
                  </a:cubicBezTo>
                  <a:cubicBezTo>
                    <a:pt x="38" y="43"/>
                    <a:pt x="42" y="39"/>
                    <a:pt x="47" y="39"/>
                  </a:cubicBezTo>
                  <a:cubicBezTo>
                    <a:pt x="106" y="39"/>
                    <a:pt x="106" y="39"/>
                    <a:pt x="106" y="39"/>
                  </a:cubicBezTo>
                  <a:cubicBezTo>
                    <a:pt x="111" y="39"/>
                    <a:pt x="115" y="43"/>
                    <a:pt x="115" y="48"/>
                  </a:cubicBezTo>
                  <a:lnTo>
                    <a:pt x="115" y="72"/>
                  </a:lnTo>
                  <a:close/>
                  <a:moveTo>
                    <a:pt x="115" y="72"/>
                  </a:moveTo>
                  <a:cubicBezTo>
                    <a:pt x="115" y="72"/>
                    <a:pt x="115" y="72"/>
                    <a:pt x="115" y="7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95" name="Freeform 85"/>
            <p:cNvSpPr>
              <a:spLocks noEditPoints="1"/>
            </p:cNvSpPr>
            <p:nvPr/>
          </p:nvSpPr>
          <p:spPr bwMode="auto">
            <a:xfrm>
              <a:off x="2813" y="3474"/>
              <a:ext cx="80" cy="62"/>
            </a:xfrm>
            <a:custGeom>
              <a:avLst/>
              <a:gdLst>
                <a:gd name="T0" fmla="*/ 106 w 154"/>
                <a:gd name="T1" fmla="*/ 0 h 119"/>
                <a:gd name="T2" fmla="*/ 48 w 154"/>
                <a:gd name="T3" fmla="*/ 0 h 119"/>
                <a:gd name="T4" fmla="*/ 0 w 154"/>
                <a:gd name="T5" fmla="*/ 48 h 119"/>
                <a:gd name="T6" fmla="*/ 0 w 154"/>
                <a:gd name="T7" fmla="*/ 72 h 119"/>
                <a:gd name="T8" fmla="*/ 48 w 154"/>
                <a:gd name="T9" fmla="*/ 119 h 119"/>
                <a:gd name="T10" fmla="*/ 106 w 154"/>
                <a:gd name="T11" fmla="*/ 119 h 119"/>
                <a:gd name="T12" fmla="*/ 154 w 154"/>
                <a:gd name="T13" fmla="*/ 72 h 119"/>
                <a:gd name="T14" fmla="*/ 154 w 154"/>
                <a:gd name="T15" fmla="*/ 48 h 119"/>
                <a:gd name="T16" fmla="*/ 106 w 154"/>
                <a:gd name="T17" fmla="*/ 0 h 119"/>
                <a:gd name="T18" fmla="*/ 115 w 154"/>
                <a:gd name="T19" fmla="*/ 72 h 119"/>
                <a:gd name="T20" fmla="*/ 106 w 154"/>
                <a:gd name="T21" fmla="*/ 81 h 119"/>
                <a:gd name="T22" fmla="*/ 48 w 154"/>
                <a:gd name="T23" fmla="*/ 81 h 119"/>
                <a:gd name="T24" fmla="*/ 39 w 154"/>
                <a:gd name="T25" fmla="*/ 72 h 119"/>
                <a:gd name="T26" fmla="*/ 39 w 154"/>
                <a:gd name="T27" fmla="*/ 48 h 119"/>
                <a:gd name="T28" fmla="*/ 48 w 154"/>
                <a:gd name="T29" fmla="*/ 39 h 119"/>
                <a:gd name="T30" fmla="*/ 106 w 154"/>
                <a:gd name="T31" fmla="*/ 39 h 119"/>
                <a:gd name="T32" fmla="*/ 115 w 154"/>
                <a:gd name="T33" fmla="*/ 48 h 119"/>
                <a:gd name="T34" fmla="*/ 115 w 154"/>
                <a:gd name="T35" fmla="*/ 72 h 119"/>
                <a:gd name="T36" fmla="*/ 115 w 154"/>
                <a:gd name="T37" fmla="*/ 72 h 119"/>
                <a:gd name="T38" fmla="*/ 115 w 154"/>
                <a:gd name="T39" fmla="*/ 72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54" h="119">
                  <a:moveTo>
                    <a:pt x="106" y="0"/>
                  </a:moveTo>
                  <a:cubicBezTo>
                    <a:pt x="48" y="0"/>
                    <a:pt x="48" y="0"/>
                    <a:pt x="48" y="0"/>
                  </a:cubicBezTo>
                  <a:cubicBezTo>
                    <a:pt x="22" y="0"/>
                    <a:pt x="0" y="22"/>
                    <a:pt x="0" y="48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98"/>
                    <a:pt x="22" y="119"/>
                    <a:pt x="48" y="119"/>
                  </a:cubicBezTo>
                  <a:cubicBezTo>
                    <a:pt x="106" y="119"/>
                    <a:pt x="106" y="119"/>
                    <a:pt x="106" y="119"/>
                  </a:cubicBezTo>
                  <a:cubicBezTo>
                    <a:pt x="132" y="119"/>
                    <a:pt x="154" y="98"/>
                    <a:pt x="154" y="72"/>
                  </a:cubicBezTo>
                  <a:cubicBezTo>
                    <a:pt x="154" y="48"/>
                    <a:pt x="154" y="48"/>
                    <a:pt x="154" y="48"/>
                  </a:cubicBezTo>
                  <a:cubicBezTo>
                    <a:pt x="154" y="22"/>
                    <a:pt x="132" y="0"/>
                    <a:pt x="106" y="0"/>
                  </a:cubicBezTo>
                  <a:close/>
                  <a:moveTo>
                    <a:pt x="115" y="72"/>
                  </a:moveTo>
                  <a:cubicBezTo>
                    <a:pt x="115" y="77"/>
                    <a:pt x="111" y="81"/>
                    <a:pt x="106" y="81"/>
                  </a:cubicBezTo>
                  <a:cubicBezTo>
                    <a:pt x="48" y="81"/>
                    <a:pt x="48" y="81"/>
                    <a:pt x="48" y="81"/>
                  </a:cubicBezTo>
                  <a:cubicBezTo>
                    <a:pt x="43" y="81"/>
                    <a:pt x="39" y="77"/>
                    <a:pt x="39" y="72"/>
                  </a:cubicBezTo>
                  <a:cubicBezTo>
                    <a:pt x="39" y="48"/>
                    <a:pt x="39" y="48"/>
                    <a:pt x="39" y="48"/>
                  </a:cubicBezTo>
                  <a:cubicBezTo>
                    <a:pt x="39" y="43"/>
                    <a:pt x="43" y="39"/>
                    <a:pt x="48" y="39"/>
                  </a:cubicBezTo>
                  <a:cubicBezTo>
                    <a:pt x="106" y="39"/>
                    <a:pt x="106" y="39"/>
                    <a:pt x="106" y="39"/>
                  </a:cubicBezTo>
                  <a:cubicBezTo>
                    <a:pt x="111" y="39"/>
                    <a:pt x="115" y="43"/>
                    <a:pt x="115" y="48"/>
                  </a:cubicBezTo>
                  <a:lnTo>
                    <a:pt x="115" y="72"/>
                  </a:lnTo>
                  <a:close/>
                  <a:moveTo>
                    <a:pt x="115" y="72"/>
                  </a:moveTo>
                  <a:cubicBezTo>
                    <a:pt x="115" y="72"/>
                    <a:pt x="115" y="72"/>
                    <a:pt x="115" y="7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96" name="Freeform 86"/>
            <p:cNvSpPr>
              <a:spLocks noEditPoints="1"/>
            </p:cNvSpPr>
            <p:nvPr/>
          </p:nvSpPr>
          <p:spPr bwMode="auto">
            <a:xfrm>
              <a:off x="2724" y="3578"/>
              <a:ext cx="79" cy="62"/>
            </a:xfrm>
            <a:custGeom>
              <a:avLst/>
              <a:gdLst>
                <a:gd name="T0" fmla="*/ 106 w 153"/>
                <a:gd name="T1" fmla="*/ 0 h 119"/>
                <a:gd name="T2" fmla="*/ 47 w 153"/>
                <a:gd name="T3" fmla="*/ 0 h 119"/>
                <a:gd name="T4" fmla="*/ 0 w 153"/>
                <a:gd name="T5" fmla="*/ 47 h 119"/>
                <a:gd name="T6" fmla="*/ 0 w 153"/>
                <a:gd name="T7" fmla="*/ 72 h 119"/>
                <a:gd name="T8" fmla="*/ 47 w 153"/>
                <a:gd name="T9" fmla="*/ 119 h 119"/>
                <a:gd name="T10" fmla="*/ 106 w 153"/>
                <a:gd name="T11" fmla="*/ 119 h 119"/>
                <a:gd name="T12" fmla="*/ 153 w 153"/>
                <a:gd name="T13" fmla="*/ 72 h 119"/>
                <a:gd name="T14" fmla="*/ 153 w 153"/>
                <a:gd name="T15" fmla="*/ 47 h 119"/>
                <a:gd name="T16" fmla="*/ 106 w 153"/>
                <a:gd name="T17" fmla="*/ 0 h 119"/>
                <a:gd name="T18" fmla="*/ 115 w 153"/>
                <a:gd name="T19" fmla="*/ 72 h 119"/>
                <a:gd name="T20" fmla="*/ 106 w 153"/>
                <a:gd name="T21" fmla="*/ 81 h 119"/>
                <a:gd name="T22" fmla="*/ 47 w 153"/>
                <a:gd name="T23" fmla="*/ 81 h 119"/>
                <a:gd name="T24" fmla="*/ 38 w 153"/>
                <a:gd name="T25" fmla="*/ 72 h 119"/>
                <a:gd name="T26" fmla="*/ 38 w 153"/>
                <a:gd name="T27" fmla="*/ 47 h 119"/>
                <a:gd name="T28" fmla="*/ 47 w 153"/>
                <a:gd name="T29" fmla="*/ 39 h 119"/>
                <a:gd name="T30" fmla="*/ 106 w 153"/>
                <a:gd name="T31" fmla="*/ 39 h 119"/>
                <a:gd name="T32" fmla="*/ 115 w 153"/>
                <a:gd name="T33" fmla="*/ 47 h 119"/>
                <a:gd name="T34" fmla="*/ 115 w 153"/>
                <a:gd name="T35" fmla="*/ 72 h 119"/>
                <a:gd name="T36" fmla="*/ 115 w 153"/>
                <a:gd name="T37" fmla="*/ 72 h 119"/>
                <a:gd name="T38" fmla="*/ 115 w 153"/>
                <a:gd name="T39" fmla="*/ 72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53" h="119">
                  <a:moveTo>
                    <a:pt x="106" y="0"/>
                  </a:moveTo>
                  <a:cubicBezTo>
                    <a:pt x="47" y="0"/>
                    <a:pt x="47" y="0"/>
                    <a:pt x="47" y="0"/>
                  </a:cubicBezTo>
                  <a:cubicBezTo>
                    <a:pt x="21" y="0"/>
                    <a:pt x="0" y="21"/>
                    <a:pt x="0" y="47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98"/>
                    <a:pt x="21" y="119"/>
                    <a:pt x="47" y="119"/>
                  </a:cubicBezTo>
                  <a:cubicBezTo>
                    <a:pt x="106" y="119"/>
                    <a:pt x="106" y="119"/>
                    <a:pt x="106" y="119"/>
                  </a:cubicBezTo>
                  <a:cubicBezTo>
                    <a:pt x="132" y="119"/>
                    <a:pt x="153" y="98"/>
                    <a:pt x="153" y="72"/>
                  </a:cubicBezTo>
                  <a:cubicBezTo>
                    <a:pt x="153" y="47"/>
                    <a:pt x="153" y="47"/>
                    <a:pt x="153" y="47"/>
                  </a:cubicBezTo>
                  <a:cubicBezTo>
                    <a:pt x="153" y="21"/>
                    <a:pt x="132" y="0"/>
                    <a:pt x="106" y="0"/>
                  </a:cubicBezTo>
                  <a:close/>
                  <a:moveTo>
                    <a:pt x="115" y="72"/>
                  </a:moveTo>
                  <a:cubicBezTo>
                    <a:pt x="115" y="77"/>
                    <a:pt x="111" y="81"/>
                    <a:pt x="106" y="81"/>
                  </a:cubicBezTo>
                  <a:cubicBezTo>
                    <a:pt x="47" y="81"/>
                    <a:pt x="47" y="81"/>
                    <a:pt x="47" y="81"/>
                  </a:cubicBezTo>
                  <a:cubicBezTo>
                    <a:pt x="42" y="81"/>
                    <a:pt x="38" y="77"/>
                    <a:pt x="38" y="72"/>
                  </a:cubicBezTo>
                  <a:cubicBezTo>
                    <a:pt x="38" y="47"/>
                    <a:pt x="38" y="47"/>
                    <a:pt x="38" y="47"/>
                  </a:cubicBezTo>
                  <a:cubicBezTo>
                    <a:pt x="38" y="43"/>
                    <a:pt x="42" y="39"/>
                    <a:pt x="47" y="39"/>
                  </a:cubicBezTo>
                  <a:cubicBezTo>
                    <a:pt x="106" y="39"/>
                    <a:pt x="106" y="39"/>
                    <a:pt x="106" y="39"/>
                  </a:cubicBezTo>
                  <a:cubicBezTo>
                    <a:pt x="111" y="39"/>
                    <a:pt x="115" y="43"/>
                    <a:pt x="115" y="47"/>
                  </a:cubicBezTo>
                  <a:lnTo>
                    <a:pt x="115" y="72"/>
                  </a:lnTo>
                  <a:close/>
                  <a:moveTo>
                    <a:pt x="115" y="72"/>
                  </a:moveTo>
                  <a:cubicBezTo>
                    <a:pt x="115" y="72"/>
                    <a:pt x="115" y="72"/>
                    <a:pt x="115" y="7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97" name="Freeform 87"/>
            <p:cNvSpPr>
              <a:spLocks noEditPoints="1"/>
            </p:cNvSpPr>
            <p:nvPr/>
          </p:nvSpPr>
          <p:spPr bwMode="auto">
            <a:xfrm>
              <a:off x="2813" y="3578"/>
              <a:ext cx="80" cy="62"/>
            </a:xfrm>
            <a:custGeom>
              <a:avLst/>
              <a:gdLst>
                <a:gd name="T0" fmla="*/ 106 w 154"/>
                <a:gd name="T1" fmla="*/ 0 h 119"/>
                <a:gd name="T2" fmla="*/ 48 w 154"/>
                <a:gd name="T3" fmla="*/ 0 h 119"/>
                <a:gd name="T4" fmla="*/ 0 w 154"/>
                <a:gd name="T5" fmla="*/ 47 h 119"/>
                <a:gd name="T6" fmla="*/ 0 w 154"/>
                <a:gd name="T7" fmla="*/ 72 h 119"/>
                <a:gd name="T8" fmla="*/ 48 w 154"/>
                <a:gd name="T9" fmla="*/ 119 h 119"/>
                <a:gd name="T10" fmla="*/ 106 w 154"/>
                <a:gd name="T11" fmla="*/ 119 h 119"/>
                <a:gd name="T12" fmla="*/ 154 w 154"/>
                <a:gd name="T13" fmla="*/ 72 h 119"/>
                <a:gd name="T14" fmla="*/ 154 w 154"/>
                <a:gd name="T15" fmla="*/ 47 h 119"/>
                <a:gd name="T16" fmla="*/ 106 w 154"/>
                <a:gd name="T17" fmla="*/ 0 h 119"/>
                <a:gd name="T18" fmla="*/ 115 w 154"/>
                <a:gd name="T19" fmla="*/ 72 h 119"/>
                <a:gd name="T20" fmla="*/ 106 w 154"/>
                <a:gd name="T21" fmla="*/ 81 h 119"/>
                <a:gd name="T22" fmla="*/ 48 w 154"/>
                <a:gd name="T23" fmla="*/ 81 h 119"/>
                <a:gd name="T24" fmla="*/ 39 w 154"/>
                <a:gd name="T25" fmla="*/ 72 h 119"/>
                <a:gd name="T26" fmla="*/ 39 w 154"/>
                <a:gd name="T27" fmla="*/ 47 h 119"/>
                <a:gd name="T28" fmla="*/ 48 w 154"/>
                <a:gd name="T29" fmla="*/ 39 h 119"/>
                <a:gd name="T30" fmla="*/ 106 w 154"/>
                <a:gd name="T31" fmla="*/ 39 h 119"/>
                <a:gd name="T32" fmla="*/ 115 w 154"/>
                <a:gd name="T33" fmla="*/ 47 h 119"/>
                <a:gd name="T34" fmla="*/ 115 w 154"/>
                <a:gd name="T35" fmla="*/ 72 h 119"/>
                <a:gd name="T36" fmla="*/ 115 w 154"/>
                <a:gd name="T37" fmla="*/ 72 h 119"/>
                <a:gd name="T38" fmla="*/ 115 w 154"/>
                <a:gd name="T39" fmla="*/ 72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54" h="119">
                  <a:moveTo>
                    <a:pt x="106" y="0"/>
                  </a:moveTo>
                  <a:cubicBezTo>
                    <a:pt x="48" y="0"/>
                    <a:pt x="48" y="0"/>
                    <a:pt x="48" y="0"/>
                  </a:cubicBezTo>
                  <a:cubicBezTo>
                    <a:pt x="22" y="0"/>
                    <a:pt x="0" y="21"/>
                    <a:pt x="0" y="47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98"/>
                    <a:pt x="22" y="119"/>
                    <a:pt x="48" y="119"/>
                  </a:cubicBezTo>
                  <a:cubicBezTo>
                    <a:pt x="106" y="119"/>
                    <a:pt x="106" y="119"/>
                    <a:pt x="106" y="119"/>
                  </a:cubicBezTo>
                  <a:cubicBezTo>
                    <a:pt x="132" y="119"/>
                    <a:pt x="154" y="98"/>
                    <a:pt x="154" y="72"/>
                  </a:cubicBezTo>
                  <a:cubicBezTo>
                    <a:pt x="154" y="47"/>
                    <a:pt x="154" y="47"/>
                    <a:pt x="154" y="47"/>
                  </a:cubicBezTo>
                  <a:cubicBezTo>
                    <a:pt x="154" y="21"/>
                    <a:pt x="132" y="0"/>
                    <a:pt x="106" y="0"/>
                  </a:cubicBezTo>
                  <a:close/>
                  <a:moveTo>
                    <a:pt x="115" y="72"/>
                  </a:moveTo>
                  <a:cubicBezTo>
                    <a:pt x="115" y="77"/>
                    <a:pt x="111" y="81"/>
                    <a:pt x="106" y="81"/>
                  </a:cubicBezTo>
                  <a:cubicBezTo>
                    <a:pt x="48" y="81"/>
                    <a:pt x="48" y="81"/>
                    <a:pt x="48" y="81"/>
                  </a:cubicBezTo>
                  <a:cubicBezTo>
                    <a:pt x="43" y="81"/>
                    <a:pt x="39" y="77"/>
                    <a:pt x="39" y="72"/>
                  </a:cubicBezTo>
                  <a:cubicBezTo>
                    <a:pt x="39" y="47"/>
                    <a:pt x="39" y="47"/>
                    <a:pt x="39" y="47"/>
                  </a:cubicBezTo>
                  <a:cubicBezTo>
                    <a:pt x="39" y="43"/>
                    <a:pt x="43" y="39"/>
                    <a:pt x="48" y="39"/>
                  </a:cubicBezTo>
                  <a:cubicBezTo>
                    <a:pt x="106" y="39"/>
                    <a:pt x="106" y="39"/>
                    <a:pt x="106" y="39"/>
                  </a:cubicBezTo>
                  <a:cubicBezTo>
                    <a:pt x="111" y="39"/>
                    <a:pt x="115" y="43"/>
                    <a:pt x="115" y="47"/>
                  </a:cubicBezTo>
                  <a:lnTo>
                    <a:pt x="115" y="72"/>
                  </a:lnTo>
                  <a:close/>
                  <a:moveTo>
                    <a:pt x="115" y="72"/>
                  </a:moveTo>
                  <a:cubicBezTo>
                    <a:pt x="115" y="72"/>
                    <a:pt x="115" y="72"/>
                    <a:pt x="115" y="7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98" name="Freeform 88"/>
            <p:cNvSpPr>
              <a:spLocks noEditPoints="1"/>
            </p:cNvSpPr>
            <p:nvPr/>
          </p:nvSpPr>
          <p:spPr bwMode="auto">
            <a:xfrm>
              <a:off x="2724" y="3682"/>
              <a:ext cx="79" cy="62"/>
            </a:xfrm>
            <a:custGeom>
              <a:avLst/>
              <a:gdLst>
                <a:gd name="T0" fmla="*/ 106 w 153"/>
                <a:gd name="T1" fmla="*/ 0 h 119"/>
                <a:gd name="T2" fmla="*/ 47 w 153"/>
                <a:gd name="T3" fmla="*/ 0 h 119"/>
                <a:gd name="T4" fmla="*/ 0 w 153"/>
                <a:gd name="T5" fmla="*/ 47 h 119"/>
                <a:gd name="T6" fmla="*/ 0 w 153"/>
                <a:gd name="T7" fmla="*/ 72 h 119"/>
                <a:gd name="T8" fmla="*/ 47 w 153"/>
                <a:gd name="T9" fmla="*/ 119 h 119"/>
                <a:gd name="T10" fmla="*/ 106 w 153"/>
                <a:gd name="T11" fmla="*/ 119 h 119"/>
                <a:gd name="T12" fmla="*/ 153 w 153"/>
                <a:gd name="T13" fmla="*/ 72 h 119"/>
                <a:gd name="T14" fmla="*/ 153 w 153"/>
                <a:gd name="T15" fmla="*/ 47 h 119"/>
                <a:gd name="T16" fmla="*/ 106 w 153"/>
                <a:gd name="T17" fmla="*/ 0 h 119"/>
                <a:gd name="T18" fmla="*/ 115 w 153"/>
                <a:gd name="T19" fmla="*/ 72 h 119"/>
                <a:gd name="T20" fmla="*/ 106 w 153"/>
                <a:gd name="T21" fmla="*/ 80 h 119"/>
                <a:gd name="T22" fmla="*/ 47 w 153"/>
                <a:gd name="T23" fmla="*/ 80 h 119"/>
                <a:gd name="T24" fmla="*/ 38 w 153"/>
                <a:gd name="T25" fmla="*/ 72 h 119"/>
                <a:gd name="T26" fmla="*/ 38 w 153"/>
                <a:gd name="T27" fmla="*/ 47 h 119"/>
                <a:gd name="T28" fmla="*/ 47 w 153"/>
                <a:gd name="T29" fmla="*/ 39 h 119"/>
                <a:gd name="T30" fmla="*/ 106 w 153"/>
                <a:gd name="T31" fmla="*/ 39 h 119"/>
                <a:gd name="T32" fmla="*/ 115 w 153"/>
                <a:gd name="T33" fmla="*/ 47 h 119"/>
                <a:gd name="T34" fmla="*/ 115 w 153"/>
                <a:gd name="T35" fmla="*/ 72 h 119"/>
                <a:gd name="T36" fmla="*/ 115 w 153"/>
                <a:gd name="T37" fmla="*/ 72 h 119"/>
                <a:gd name="T38" fmla="*/ 115 w 153"/>
                <a:gd name="T39" fmla="*/ 72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53" h="119">
                  <a:moveTo>
                    <a:pt x="106" y="0"/>
                  </a:moveTo>
                  <a:cubicBezTo>
                    <a:pt x="47" y="0"/>
                    <a:pt x="47" y="0"/>
                    <a:pt x="47" y="0"/>
                  </a:cubicBezTo>
                  <a:cubicBezTo>
                    <a:pt x="21" y="0"/>
                    <a:pt x="0" y="21"/>
                    <a:pt x="0" y="47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98"/>
                    <a:pt x="21" y="119"/>
                    <a:pt x="47" y="119"/>
                  </a:cubicBezTo>
                  <a:cubicBezTo>
                    <a:pt x="106" y="119"/>
                    <a:pt x="106" y="119"/>
                    <a:pt x="106" y="119"/>
                  </a:cubicBezTo>
                  <a:cubicBezTo>
                    <a:pt x="132" y="119"/>
                    <a:pt x="153" y="98"/>
                    <a:pt x="153" y="72"/>
                  </a:cubicBezTo>
                  <a:cubicBezTo>
                    <a:pt x="153" y="47"/>
                    <a:pt x="153" y="47"/>
                    <a:pt x="153" y="47"/>
                  </a:cubicBezTo>
                  <a:cubicBezTo>
                    <a:pt x="153" y="21"/>
                    <a:pt x="132" y="0"/>
                    <a:pt x="106" y="0"/>
                  </a:cubicBezTo>
                  <a:close/>
                  <a:moveTo>
                    <a:pt x="115" y="72"/>
                  </a:moveTo>
                  <a:cubicBezTo>
                    <a:pt x="115" y="76"/>
                    <a:pt x="111" y="80"/>
                    <a:pt x="106" y="80"/>
                  </a:cubicBezTo>
                  <a:cubicBezTo>
                    <a:pt x="47" y="80"/>
                    <a:pt x="47" y="80"/>
                    <a:pt x="47" y="80"/>
                  </a:cubicBezTo>
                  <a:cubicBezTo>
                    <a:pt x="42" y="80"/>
                    <a:pt x="38" y="76"/>
                    <a:pt x="38" y="72"/>
                  </a:cubicBezTo>
                  <a:cubicBezTo>
                    <a:pt x="38" y="47"/>
                    <a:pt x="38" y="47"/>
                    <a:pt x="38" y="47"/>
                  </a:cubicBezTo>
                  <a:cubicBezTo>
                    <a:pt x="38" y="42"/>
                    <a:pt x="42" y="39"/>
                    <a:pt x="47" y="39"/>
                  </a:cubicBezTo>
                  <a:cubicBezTo>
                    <a:pt x="106" y="39"/>
                    <a:pt x="106" y="39"/>
                    <a:pt x="106" y="39"/>
                  </a:cubicBezTo>
                  <a:cubicBezTo>
                    <a:pt x="111" y="39"/>
                    <a:pt x="115" y="42"/>
                    <a:pt x="115" y="47"/>
                  </a:cubicBezTo>
                  <a:lnTo>
                    <a:pt x="115" y="72"/>
                  </a:lnTo>
                  <a:close/>
                  <a:moveTo>
                    <a:pt x="115" y="72"/>
                  </a:moveTo>
                  <a:cubicBezTo>
                    <a:pt x="115" y="72"/>
                    <a:pt x="115" y="72"/>
                    <a:pt x="115" y="7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99" name="Freeform 89"/>
            <p:cNvSpPr>
              <a:spLocks noEditPoints="1"/>
            </p:cNvSpPr>
            <p:nvPr/>
          </p:nvSpPr>
          <p:spPr bwMode="auto">
            <a:xfrm>
              <a:off x="2813" y="3682"/>
              <a:ext cx="80" cy="62"/>
            </a:xfrm>
            <a:custGeom>
              <a:avLst/>
              <a:gdLst>
                <a:gd name="T0" fmla="*/ 106 w 154"/>
                <a:gd name="T1" fmla="*/ 0 h 119"/>
                <a:gd name="T2" fmla="*/ 48 w 154"/>
                <a:gd name="T3" fmla="*/ 0 h 119"/>
                <a:gd name="T4" fmla="*/ 0 w 154"/>
                <a:gd name="T5" fmla="*/ 47 h 119"/>
                <a:gd name="T6" fmla="*/ 0 w 154"/>
                <a:gd name="T7" fmla="*/ 72 h 119"/>
                <a:gd name="T8" fmla="*/ 48 w 154"/>
                <a:gd name="T9" fmla="*/ 119 h 119"/>
                <a:gd name="T10" fmla="*/ 106 w 154"/>
                <a:gd name="T11" fmla="*/ 119 h 119"/>
                <a:gd name="T12" fmla="*/ 154 w 154"/>
                <a:gd name="T13" fmla="*/ 72 h 119"/>
                <a:gd name="T14" fmla="*/ 154 w 154"/>
                <a:gd name="T15" fmla="*/ 47 h 119"/>
                <a:gd name="T16" fmla="*/ 106 w 154"/>
                <a:gd name="T17" fmla="*/ 0 h 119"/>
                <a:gd name="T18" fmla="*/ 115 w 154"/>
                <a:gd name="T19" fmla="*/ 72 h 119"/>
                <a:gd name="T20" fmla="*/ 106 w 154"/>
                <a:gd name="T21" fmla="*/ 80 h 119"/>
                <a:gd name="T22" fmla="*/ 48 w 154"/>
                <a:gd name="T23" fmla="*/ 80 h 119"/>
                <a:gd name="T24" fmla="*/ 39 w 154"/>
                <a:gd name="T25" fmla="*/ 72 h 119"/>
                <a:gd name="T26" fmla="*/ 39 w 154"/>
                <a:gd name="T27" fmla="*/ 47 h 119"/>
                <a:gd name="T28" fmla="*/ 48 w 154"/>
                <a:gd name="T29" fmla="*/ 39 h 119"/>
                <a:gd name="T30" fmla="*/ 106 w 154"/>
                <a:gd name="T31" fmla="*/ 39 h 119"/>
                <a:gd name="T32" fmla="*/ 115 w 154"/>
                <a:gd name="T33" fmla="*/ 47 h 119"/>
                <a:gd name="T34" fmla="*/ 115 w 154"/>
                <a:gd name="T35" fmla="*/ 72 h 119"/>
                <a:gd name="T36" fmla="*/ 115 w 154"/>
                <a:gd name="T37" fmla="*/ 72 h 119"/>
                <a:gd name="T38" fmla="*/ 115 w 154"/>
                <a:gd name="T39" fmla="*/ 72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54" h="119">
                  <a:moveTo>
                    <a:pt x="106" y="0"/>
                  </a:moveTo>
                  <a:cubicBezTo>
                    <a:pt x="48" y="0"/>
                    <a:pt x="48" y="0"/>
                    <a:pt x="48" y="0"/>
                  </a:cubicBezTo>
                  <a:cubicBezTo>
                    <a:pt x="22" y="0"/>
                    <a:pt x="0" y="21"/>
                    <a:pt x="0" y="47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98"/>
                    <a:pt x="22" y="119"/>
                    <a:pt x="48" y="119"/>
                  </a:cubicBezTo>
                  <a:cubicBezTo>
                    <a:pt x="106" y="119"/>
                    <a:pt x="106" y="119"/>
                    <a:pt x="106" y="119"/>
                  </a:cubicBezTo>
                  <a:cubicBezTo>
                    <a:pt x="132" y="119"/>
                    <a:pt x="154" y="98"/>
                    <a:pt x="154" y="72"/>
                  </a:cubicBezTo>
                  <a:cubicBezTo>
                    <a:pt x="154" y="47"/>
                    <a:pt x="154" y="47"/>
                    <a:pt x="154" y="47"/>
                  </a:cubicBezTo>
                  <a:cubicBezTo>
                    <a:pt x="154" y="21"/>
                    <a:pt x="132" y="0"/>
                    <a:pt x="106" y="0"/>
                  </a:cubicBezTo>
                  <a:close/>
                  <a:moveTo>
                    <a:pt x="115" y="72"/>
                  </a:moveTo>
                  <a:cubicBezTo>
                    <a:pt x="115" y="76"/>
                    <a:pt x="111" y="80"/>
                    <a:pt x="106" y="80"/>
                  </a:cubicBezTo>
                  <a:cubicBezTo>
                    <a:pt x="48" y="80"/>
                    <a:pt x="48" y="80"/>
                    <a:pt x="48" y="80"/>
                  </a:cubicBezTo>
                  <a:cubicBezTo>
                    <a:pt x="43" y="80"/>
                    <a:pt x="39" y="76"/>
                    <a:pt x="39" y="72"/>
                  </a:cubicBezTo>
                  <a:cubicBezTo>
                    <a:pt x="39" y="47"/>
                    <a:pt x="39" y="47"/>
                    <a:pt x="39" y="47"/>
                  </a:cubicBezTo>
                  <a:cubicBezTo>
                    <a:pt x="39" y="42"/>
                    <a:pt x="43" y="39"/>
                    <a:pt x="48" y="39"/>
                  </a:cubicBezTo>
                  <a:cubicBezTo>
                    <a:pt x="106" y="39"/>
                    <a:pt x="106" y="39"/>
                    <a:pt x="106" y="39"/>
                  </a:cubicBezTo>
                  <a:cubicBezTo>
                    <a:pt x="111" y="39"/>
                    <a:pt x="115" y="42"/>
                    <a:pt x="115" y="47"/>
                  </a:cubicBezTo>
                  <a:lnTo>
                    <a:pt x="115" y="72"/>
                  </a:lnTo>
                  <a:close/>
                  <a:moveTo>
                    <a:pt x="115" y="72"/>
                  </a:moveTo>
                  <a:cubicBezTo>
                    <a:pt x="115" y="72"/>
                    <a:pt x="115" y="72"/>
                    <a:pt x="115" y="7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00" name="Freeform 90"/>
            <p:cNvSpPr>
              <a:spLocks noEditPoints="1"/>
            </p:cNvSpPr>
            <p:nvPr/>
          </p:nvSpPr>
          <p:spPr bwMode="auto">
            <a:xfrm>
              <a:off x="2634" y="3370"/>
              <a:ext cx="80" cy="62"/>
            </a:xfrm>
            <a:custGeom>
              <a:avLst/>
              <a:gdLst>
                <a:gd name="T0" fmla="*/ 106 w 154"/>
                <a:gd name="T1" fmla="*/ 0 h 118"/>
                <a:gd name="T2" fmla="*/ 47 w 154"/>
                <a:gd name="T3" fmla="*/ 0 h 118"/>
                <a:gd name="T4" fmla="*/ 0 w 154"/>
                <a:gd name="T5" fmla="*/ 47 h 118"/>
                <a:gd name="T6" fmla="*/ 0 w 154"/>
                <a:gd name="T7" fmla="*/ 71 h 118"/>
                <a:gd name="T8" fmla="*/ 47 w 154"/>
                <a:gd name="T9" fmla="*/ 118 h 118"/>
                <a:gd name="T10" fmla="*/ 106 w 154"/>
                <a:gd name="T11" fmla="*/ 118 h 118"/>
                <a:gd name="T12" fmla="*/ 154 w 154"/>
                <a:gd name="T13" fmla="*/ 71 h 118"/>
                <a:gd name="T14" fmla="*/ 154 w 154"/>
                <a:gd name="T15" fmla="*/ 47 h 118"/>
                <a:gd name="T16" fmla="*/ 106 w 154"/>
                <a:gd name="T17" fmla="*/ 0 h 118"/>
                <a:gd name="T18" fmla="*/ 115 w 154"/>
                <a:gd name="T19" fmla="*/ 71 h 118"/>
                <a:gd name="T20" fmla="*/ 106 w 154"/>
                <a:gd name="T21" fmla="*/ 80 h 118"/>
                <a:gd name="T22" fmla="*/ 47 w 154"/>
                <a:gd name="T23" fmla="*/ 80 h 118"/>
                <a:gd name="T24" fmla="*/ 39 w 154"/>
                <a:gd name="T25" fmla="*/ 71 h 118"/>
                <a:gd name="T26" fmla="*/ 39 w 154"/>
                <a:gd name="T27" fmla="*/ 47 h 118"/>
                <a:gd name="T28" fmla="*/ 47 w 154"/>
                <a:gd name="T29" fmla="*/ 38 h 118"/>
                <a:gd name="T30" fmla="*/ 106 w 154"/>
                <a:gd name="T31" fmla="*/ 38 h 118"/>
                <a:gd name="T32" fmla="*/ 115 w 154"/>
                <a:gd name="T33" fmla="*/ 47 h 118"/>
                <a:gd name="T34" fmla="*/ 115 w 154"/>
                <a:gd name="T35" fmla="*/ 71 h 118"/>
                <a:gd name="T36" fmla="*/ 115 w 154"/>
                <a:gd name="T37" fmla="*/ 71 h 118"/>
                <a:gd name="T38" fmla="*/ 115 w 154"/>
                <a:gd name="T39" fmla="*/ 71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54" h="118">
                  <a:moveTo>
                    <a:pt x="106" y="0"/>
                  </a:moveTo>
                  <a:cubicBezTo>
                    <a:pt x="47" y="0"/>
                    <a:pt x="47" y="0"/>
                    <a:pt x="47" y="0"/>
                  </a:cubicBezTo>
                  <a:cubicBezTo>
                    <a:pt x="21" y="0"/>
                    <a:pt x="0" y="21"/>
                    <a:pt x="0" y="47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0" y="97"/>
                    <a:pt x="21" y="118"/>
                    <a:pt x="47" y="118"/>
                  </a:cubicBezTo>
                  <a:cubicBezTo>
                    <a:pt x="106" y="118"/>
                    <a:pt x="106" y="118"/>
                    <a:pt x="106" y="118"/>
                  </a:cubicBezTo>
                  <a:cubicBezTo>
                    <a:pt x="132" y="118"/>
                    <a:pt x="154" y="97"/>
                    <a:pt x="154" y="71"/>
                  </a:cubicBezTo>
                  <a:cubicBezTo>
                    <a:pt x="154" y="47"/>
                    <a:pt x="154" y="47"/>
                    <a:pt x="154" y="47"/>
                  </a:cubicBezTo>
                  <a:cubicBezTo>
                    <a:pt x="154" y="21"/>
                    <a:pt x="132" y="0"/>
                    <a:pt x="106" y="0"/>
                  </a:cubicBezTo>
                  <a:close/>
                  <a:moveTo>
                    <a:pt x="115" y="71"/>
                  </a:moveTo>
                  <a:cubicBezTo>
                    <a:pt x="115" y="76"/>
                    <a:pt x="111" y="80"/>
                    <a:pt x="106" y="80"/>
                  </a:cubicBezTo>
                  <a:cubicBezTo>
                    <a:pt x="47" y="80"/>
                    <a:pt x="47" y="80"/>
                    <a:pt x="47" y="80"/>
                  </a:cubicBezTo>
                  <a:cubicBezTo>
                    <a:pt x="43" y="80"/>
                    <a:pt x="39" y="76"/>
                    <a:pt x="39" y="71"/>
                  </a:cubicBezTo>
                  <a:cubicBezTo>
                    <a:pt x="39" y="47"/>
                    <a:pt x="39" y="47"/>
                    <a:pt x="39" y="47"/>
                  </a:cubicBezTo>
                  <a:cubicBezTo>
                    <a:pt x="39" y="42"/>
                    <a:pt x="43" y="38"/>
                    <a:pt x="47" y="38"/>
                  </a:cubicBezTo>
                  <a:cubicBezTo>
                    <a:pt x="106" y="38"/>
                    <a:pt x="106" y="38"/>
                    <a:pt x="106" y="38"/>
                  </a:cubicBezTo>
                  <a:cubicBezTo>
                    <a:pt x="111" y="38"/>
                    <a:pt x="115" y="42"/>
                    <a:pt x="115" y="47"/>
                  </a:cubicBezTo>
                  <a:lnTo>
                    <a:pt x="115" y="71"/>
                  </a:lnTo>
                  <a:close/>
                  <a:moveTo>
                    <a:pt x="115" y="71"/>
                  </a:moveTo>
                  <a:cubicBezTo>
                    <a:pt x="115" y="71"/>
                    <a:pt x="115" y="71"/>
                    <a:pt x="115" y="7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01" name="Freeform 91"/>
            <p:cNvSpPr>
              <a:spLocks noEditPoints="1"/>
            </p:cNvSpPr>
            <p:nvPr/>
          </p:nvSpPr>
          <p:spPr bwMode="auto">
            <a:xfrm>
              <a:off x="2724" y="3370"/>
              <a:ext cx="79" cy="62"/>
            </a:xfrm>
            <a:custGeom>
              <a:avLst/>
              <a:gdLst>
                <a:gd name="T0" fmla="*/ 106 w 153"/>
                <a:gd name="T1" fmla="*/ 0 h 118"/>
                <a:gd name="T2" fmla="*/ 47 w 153"/>
                <a:gd name="T3" fmla="*/ 0 h 118"/>
                <a:gd name="T4" fmla="*/ 0 w 153"/>
                <a:gd name="T5" fmla="*/ 47 h 118"/>
                <a:gd name="T6" fmla="*/ 0 w 153"/>
                <a:gd name="T7" fmla="*/ 71 h 118"/>
                <a:gd name="T8" fmla="*/ 47 w 153"/>
                <a:gd name="T9" fmla="*/ 118 h 118"/>
                <a:gd name="T10" fmla="*/ 106 w 153"/>
                <a:gd name="T11" fmla="*/ 118 h 118"/>
                <a:gd name="T12" fmla="*/ 153 w 153"/>
                <a:gd name="T13" fmla="*/ 71 h 118"/>
                <a:gd name="T14" fmla="*/ 153 w 153"/>
                <a:gd name="T15" fmla="*/ 47 h 118"/>
                <a:gd name="T16" fmla="*/ 106 w 153"/>
                <a:gd name="T17" fmla="*/ 0 h 118"/>
                <a:gd name="T18" fmla="*/ 115 w 153"/>
                <a:gd name="T19" fmla="*/ 71 h 118"/>
                <a:gd name="T20" fmla="*/ 106 w 153"/>
                <a:gd name="T21" fmla="*/ 80 h 118"/>
                <a:gd name="T22" fmla="*/ 47 w 153"/>
                <a:gd name="T23" fmla="*/ 80 h 118"/>
                <a:gd name="T24" fmla="*/ 38 w 153"/>
                <a:gd name="T25" fmla="*/ 71 h 118"/>
                <a:gd name="T26" fmla="*/ 38 w 153"/>
                <a:gd name="T27" fmla="*/ 47 h 118"/>
                <a:gd name="T28" fmla="*/ 47 w 153"/>
                <a:gd name="T29" fmla="*/ 38 h 118"/>
                <a:gd name="T30" fmla="*/ 106 w 153"/>
                <a:gd name="T31" fmla="*/ 38 h 118"/>
                <a:gd name="T32" fmla="*/ 115 w 153"/>
                <a:gd name="T33" fmla="*/ 47 h 118"/>
                <a:gd name="T34" fmla="*/ 115 w 153"/>
                <a:gd name="T35" fmla="*/ 71 h 118"/>
                <a:gd name="T36" fmla="*/ 115 w 153"/>
                <a:gd name="T37" fmla="*/ 71 h 118"/>
                <a:gd name="T38" fmla="*/ 115 w 153"/>
                <a:gd name="T39" fmla="*/ 71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53" h="118">
                  <a:moveTo>
                    <a:pt x="106" y="0"/>
                  </a:moveTo>
                  <a:cubicBezTo>
                    <a:pt x="47" y="0"/>
                    <a:pt x="47" y="0"/>
                    <a:pt x="47" y="0"/>
                  </a:cubicBezTo>
                  <a:cubicBezTo>
                    <a:pt x="21" y="0"/>
                    <a:pt x="0" y="21"/>
                    <a:pt x="0" y="47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0" y="97"/>
                    <a:pt x="21" y="118"/>
                    <a:pt x="47" y="118"/>
                  </a:cubicBezTo>
                  <a:cubicBezTo>
                    <a:pt x="106" y="118"/>
                    <a:pt x="106" y="118"/>
                    <a:pt x="106" y="118"/>
                  </a:cubicBezTo>
                  <a:cubicBezTo>
                    <a:pt x="132" y="118"/>
                    <a:pt x="153" y="97"/>
                    <a:pt x="153" y="71"/>
                  </a:cubicBezTo>
                  <a:cubicBezTo>
                    <a:pt x="153" y="47"/>
                    <a:pt x="153" y="47"/>
                    <a:pt x="153" y="47"/>
                  </a:cubicBezTo>
                  <a:cubicBezTo>
                    <a:pt x="153" y="21"/>
                    <a:pt x="132" y="0"/>
                    <a:pt x="106" y="0"/>
                  </a:cubicBezTo>
                  <a:close/>
                  <a:moveTo>
                    <a:pt x="115" y="71"/>
                  </a:moveTo>
                  <a:cubicBezTo>
                    <a:pt x="115" y="76"/>
                    <a:pt x="111" y="80"/>
                    <a:pt x="106" y="80"/>
                  </a:cubicBezTo>
                  <a:cubicBezTo>
                    <a:pt x="47" y="80"/>
                    <a:pt x="47" y="80"/>
                    <a:pt x="47" y="80"/>
                  </a:cubicBezTo>
                  <a:cubicBezTo>
                    <a:pt x="42" y="80"/>
                    <a:pt x="38" y="76"/>
                    <a:pt x="38" y="71"/>
                  </a:cubicBezTo>
                  <a:cubicBezTo>
                    <a:pt x="38" y="47"/>
                    <a:pt x="38" y="47"/>
                    <a:pt x="38" y="47"/>
                  </a:cubicBezTo>
                  <a:cubicBezTo>
                    <a:pt x="38" y="42"/>
                    <a:pt x="42" y="38"/>
                    <a:pt x="47" y="38"/>
                  </a:cubicBezTo>
                  <a:cubicBezTo>
                    <a:pt x="106" y="38"/>
                    <a:pt x="106" y="38"/>
                    <a:pt x="106" y="38"/>
                  </a:cubicBezTo>
                  <a:cubicBezTo>
                    <a:pt x="111" y="38"/>
                    <a:pt x="115" y="42"/>
                    <a:pt x="115" y="47"/>
                  </a:cubicBezTo>
                  <a:lnTo>
                    <a:pt x="115" y="71"/>
                  </a:lnTo>
                  <a:close/>
                  <a:moveTo>
                    <a:pt x="115" y="71"/>
                  </a:moveTo>
                  <a:cubicBezTo>
                    <a:pt x="115" y="71"/>
                    <a:pt x="115" y="71"/>
                    <a:pt x="115" y="7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02" name="Freeform 92"/>
            <p:cNvSpPr>
              <a:spLocks noEditPoints="1"/>
            </p:cNvSpPr>
            <p:nvPr/>
          </p:nvSpPr>
          <p:spPr bwMode="auto">
            <a:xfrm>
              <a:off x="2813" y="3370"/>
              <a:ext cx="80" cy="62"/>
            </a:xfrm>
            <a:custGeom>
              <a:avLst/>
              <a:gdLst>
                <a:gd name="T0" fmla="*/ 106 w 154"/>
                <a:gd name="T1" fmla="*/ 0 h 118"/>
                <a:gd name="T2" fmla="*/ 48 w 154"/>
                <a:gd name="T3" fmla="*/ 0 h 118"/>
                <a:gd name="T4" fmla="*/ 0 w 154"/>
                <a:gd name="T5" fmla="*/ 47 h 118"/>
                <a:gd name="T6" fmla="*/ 0 w 154"/>
                <a:gd name="T7" fmla="*/ 71 h 118"/>
                <a:gd name="T8" fmla="*/ 48 w 154"/>
                <a:gd name="T9" fmla="*/ 118 h 118"/>
                <a:gd name="T10" fmla="*/ 106 w 154"/>
                <a:gd name="T11" fmla="*/ 118 h 118"/>
                <a:gd name="T12" fmla="*/ 154 w 154"/>
                <a:gd name="T13" fmla="*/ 71 h 118"/>
                <a:gd name="T14" fmla="*/ 154 w 154"/>
                <a:gd name="T15" fmla="*/ 47 h 118"/>
                <a:gd name="T16" fmla="*/ 106 w 154"/>
                <a:gd name="T17" fmla="*/ 0 h 118"/>
                <a:gd name="T18" fmla="*/ 115 w 154"/>
                <a:gd name="T19" fmla="*/ 71 h 118"/>
                <a:gd name="T20" fmla="*/ 106 w 154"/>
                <a:gd name="T21" fmla="*/ 80 h 118"/>
                <a:gd name="T22" fmla="*/ 48 w 154"/>
                <a:gd name="T23" fmla="*/ 80 h 118"/>
                <a:gd name="T24" fmla="*/ 39 w 154"/>
                <a:gd name="T25" fmla="*/ 71 h 118"/>
                <a:gd name="T26" fmla="*/ 39 w 154"/>
                <a:gd name="T27" fmla="*/ 47 h 118"/>
                <a:gd name="T28" fmla="*/ 48 w 154"/>
                <a:gd name="T29" fmla="*/ 38 h 118"/>
                <a:gd name="T30" fmla="*/ 106 w 154"/>
                <a:gd name="T31" fmla="*/ 38 h 118"/>
                <a:gd name="T32" fmla="*/ 115 w 154"/>
                <a:gd name="T33" fmla="*/ 47 h 118"/>
                <a:gd name="T34" fmla="*/ 115 w 154"/>
                <a:gd name="T35" fmla="*/ 71 h 118"/>
                <a:gd name="T36" fmla="*/ 115 w 154"/>
                <a:gd name="T37" fmla="*/ 71 h 118"/>
                <a:gd name="T38" fmla="*/ 115 w 154"/>
                <a:gd name="T39" fmla="*/ 71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54" h="118">
                  <a:moveTo>
                    <a:pt x="106" y="0"/>
                  </a:moveTo>
                  <a:cubicBezTo>
                    <a:pt x="48" y="0"/>
                    <a:pt x="48" y="0"/>
                    <a:pt x="48" y="0"/>
                  </a:cubicBezTo>
                  <a:cubicBezTo>
                    <a:pt x="22" y="0"/>
                    <a:pt x="0" y="21"/>
                    <a:pt x="0" y="47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0" y="97"/>
                    <a:pt x="22" y="118"/>
                    <a:pt x="48" y="118"/>
                  </a:cubicBezTo>
                  <a:cubicBezTo>
                    <a:pt x="106" y="118"/>
                    <a:pt x="106" y="118"/>
                    <a:pt x="106" y="118"/>
                  </a:cubicBezTo>
                  <a:cubicBezTo>
                    <a:pt x="132" y="118"/>
                    <a:pt x="154" y="97"/>
                    <a:pt x="154" y="71"/>
                  </a:cubicBezTo>
                  <a:cubicBezTo>
                    <a:pt x="154" y="47"/>
                    <a:pt x="154" y="47"/>
                    <a:pt x="154" y="47"/>
                  </a:cubicBezTo>
                  <a:cubicBezTo>
                    <a:pt x="154" y="21"/>
                    <a:pt x="132" y="0"/>
                    <a:pt x="106" y="0"/>
                  </a:cubicBezTo>
                  <a:close/>
                  <a:moveTo>
                    <a:pt x="115" y="71"/>
                  </a:moveTo>
                  <a:cubicBezTo>
                    <a:pt x="115" y="76"/>
                    <a:pt x="111" y="80"/>
                    <a:pt x="106" y="80"/>
                  </a:cubicBezTo>
                  <a:cubicBezTo>
                    <a:pt x="48" y="80"/>
                    <a:pt x="48" y="80"/>
                    <a:pt x="48" y="80"/>
                  </a:cubicBezTo>
                  <a:cubicBezTo>
                    <a:pt x="43" y="80"/>
                    <a:pt x="39" y="76"/>
                    <a:pt x="39" y="71"/>
                  </a:cubicBezTo>
                  <a:cubicBezTo>
                    <a:pt x="39" y="47"/>
                    <a:pt x="39" y="47"/>
                    <a:pt x="39" y="47"/>
                  </a:cubicBezTo>
                  <a:cubicBezTo>
                    <a:pt x="39" y="42"/>
                    <a:pt x="43" y="38"/>
                    <a:pt x="48" y="38"/>
                  </a:cubicBezTo>
                  <a:cubicBezTo>
                    <a:pt x="106" y="38"/>
                    <a:pt x="106" y="38"/>
                    <a:pt x="106" y="38"/>
                  </a:cubicBezTo>
                  <a:cubicBezTo>
                    <a:pt x="111" y="38"/>
                    <a:pt x="115" y="42"/>
                    <a:pt x="115" y="47"/>
                  </a:cubicBezTo>
                  <a:lnTo>
                    <a:pt x="115" y="71"/>
                  </a:lnTo>
                  <a:close/>
                  <a:moveTo>
                    <a:pt x="115" y="71"/>
                  </a:moveTo>
                  <a:cubicBezTo>
                    <a:pt x="115" y="71"/>
                    <a:pt x="115" y="71"/>
                    <a:pt x="115" y="7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03" name="Freeform 93"/>
            <p:cNvSpPr>
              <a:spLocks noEditPoints="1"/>
            </p:cNvSpPr>
            <p:nvPr/>
          </p:nvSpPr>
          <p:spPr bwMode="auto">
            <a:xfrm>
              <a:off x="2234" y="3561"/>
              <a:ext cx="84" cy="79"/>
            </a:xfrm>
            <a:custGeom>
              <a:avLst/>
              <a:gdLst>
                <a:gd name="T0" fmla="*/ 114 w 161"/>
                <a:gd name="T1" fmla="*/ 0 h 152"/>
                <a:gd name="T2" fmla="*/ 47 w 161"/>
                <a:gd name="T3" fmla="*/ 0 h 152"/>
                <a:gd name="T4" fmla="*/ 0 w 161"/>
                <a:gd name="T5" fmla="*/ 47 h 152"/>
                <a:gd name="T6" fmla="*/ 0 w 161"/>
                <a:gd name="T7" fmla="*/ 105 h 152"/>
                <a:gd name="T8" fmla="*/ 47 w 161"/>
                <a:gd name="T9" fmla="*/ 152 h 152"/>
                <a:gd name="T10" fmla="*/ 114 w 161"/>
                <a:gd name="T11" fmla="*/ 152 h 152"/>
                <a:gd name="T12" fmla="*/ 161 w 161"/>
                <a:gd name="T13" fmla="*/ 105 h 152"/>
                <a:gd name="T14" fmla="*/ 161 w 161"/>
                <a:gd name="T15" fmla="*/ 47 h 152"/>
                <a:gd name="T16" fmla="*/ 114 w 161"/>
                <a:gd name="T17" fmla="*/ 0 h 152"/>
                <a:gd name="T18" fmla="*/ 123 w 161"/>
                <a:gd name="T19" fmla="*/ 105 h 152"/>
                <a:gd name="T20" fmla="*/ 114 w 161"/>
                <a:gd name="T21" fmla="*/ 114 h 152"/>
                <a:gd name="T22" fmla="*/ 47 w 161"/>
                <a:gd name="T23" fmla="*/ 114 h 152"/>
                <a:gd name="T24" fmla="*/ 38 w 161"/>
                <a:gd name="T25" fmla="*/ 105 h 152"/>
                <a:gd name="T26" fmla="*/ 38 w 161"/>
                <a:gd name="T27" fmla="*/ 47 h 152"/>
                <a:gd name="T28" fmla="*/ 47 w 161"/>
                <a:gd name="T29" fmla="*/ 38 h 152"/>
                <a:gd name="T30" fmla="*/ 114 w 161"/>
                <a:gd name="T31" fmla="*/ 38 h 152"/>
                <a:gd name="T32" fmla="*/ 123 w 161"/>
                <a:gd name="T33" fmla="*/ 47 h 152"/>
                <a:gd name="T34" fmla="*/ 123 w 161"/>
                <a:gd name="T35" fmla="*/ 105 h 152"/>
                <a:gd name="T36" fmla="*/ 123 w 161"/>
                <a:gd name="T37" fmla="*/ 105 h 152"/>
                <a:gd name="T38" fmla="*/ 123 w 161"/>
                <a:gd name="T39" fmla="*/ 105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61" h="152">
                  <a:moveTo>
                    <a:pt x="114" y="0"/>
                  </a:moveTo>
                  <a:cubicBezTo>
                    <a:pt x="47" y="0"/>
                    <a:pt x="47" y="0"/>
                    <a:pt x="47" y="0"/>
                  </a:cubicBezTo>
                  <a:cubicBezTo>
                    <a:pt x="21" y="0"/>
                    <a:pt x="0" y="21"/>
                    <a:pt x="0" y="47"/>
                  </a:cubicBezTo>
                  <a:cubicBezTo>
                    <a:pt x="0" y="105"/>
                    <a:pt x="0" y="105"/>
                    <a:pt x="0" y="105"/>
                  </a:cubicBezTo>
                  <a:cubicBezTo>
                    <a:pt x="0" y="131"/>
                    <a:pt x="21" y="152"/>
                    <a:pt x="47" y="152"/>
                  </a:cubicBezTo>
                  <a:cubicBezTo>
                    <a:pt x="114" y="152"/>
                    <a:pt x="114" y="152"/>
                    <a:pt x="114" y="152"/>
                  </a:cubicBezTo>
                  <a:cubicBezTo>
                    <a:pt x="140" y="152"/>
                    <a:pt x="161" y="131"/>
                    <a:pt x="161" y="105"/>
                  </a:cubicBezTo>
                  <a:cubicBezTo>
                    <a:pt x="161" y="47"/>
                    <a:pt x="161" y="47"/>
                    <a:pt x="161" y="47"/>
                  </a:cubicBezTo>
                  <a:cubicBezTo>
                    <a:pt x="161" y="21"/>
                    <a:pt x="140" y="0"/>
                    <a:pt x="114" y="0"/>
                  </a:cubicBezTo>
                  <a:close/>
                  <a:moveTo>
                    <a:pt x="123" y="105"/>
                  </a:moveTo>
                  <a:cubicBezTo>
                    <a:pt x="123" y="110"/>
                    <a:pt x="119" y="114"/>
                    <a:pt x="114" y="114"/>
                  </a:cubicBezTo>
                  <a:cubicBezTo>
                    <a:pt x="47" y="114"/>
                    <a:pt x="47" y="114"/>
                    <a:pt x="47" y="114"/>
                  </a:cubicBezTo>
                  <a:cubicBezTo>
                    <a:pt x="42" y="114"/>
                    <a:pt x="38" y="110"/>
                    <a:pt x="38" y="105"/>
                  </a:cubicBezTo>
                  <a:cubicBezTo>
                    <a:pt x="38" y="47"/>
                    <a:pt x="38" y="47"/>
                    <a:pt x="38" y="47"/>
                  </a:cubicBezTo>
                  <a:cubicBezTo>
                    <a:pt x="38" y="42"/>
                    <a:pt x="42" y="38"/>
                    <a:pt x="47" y="38"/>
                  </a:cubicBezTo>
                  <a:cubicBezTo>
                    <a:pt x="114" y="38"/>
                    <a:pt x="114" y="38"/>
                    <a:pt x="114" y="38"/>
                  </a:cubicBezTo>
                  <a:cubicBezTo>
                    <a:pt x="119" y="38"/>
                    <a:pt x="123" y="42"/>
                    <a:pt x="123" y="47"/>
                  </a:cubicBezTo>
                  <a:cubicBezTo>
                    <a:pt x="123" y="105"/>
                    <a:pt x="123" y="105"/>
                    <a:pt x="123" y="105"/>
                  </a:cubicBezTo>
                  <a:close/>
                  <a:moveTo>
                    <a:pt x="123" y="105"/>
                  </a:moveTo>
                  <a:cubicBezTo>
                    <a:pt x="123" y="105"/>
                    <a:pt x="123" y="105"/>
                    <a:pt x="123" y="10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04" name="Freeform 94"/>
            <p:cNvSpPr>
              <a:spLocks noEditPoints="1"/>
            </p:cNvSpPr>
            <p:nvPr/>
          </p:nvSpPr>
          <p:spPr bwMode="auto">
            <a:xfrm>
              <a:off x="2330" y="3561"/>
              <a:ext cx="84" cy="79"/>
            </a:xfrm>
            <a:custGeom>
              <a:avLst/>
              <a:gdLst>
                <a:gd name="T0" fmla="*/ 114 w 161"/>
                <a:gd name="T1" fmla="*/ 0 h 152"/>
                <a:gd name="T2" fmla="*/ 47 w 161"/>
                <a:gd name="T3" fmla="*/ 0 h 152"/>
                <a:gd name="T4" fmla="*/ 0 w 161"/>
                <a:gd name="T5" fmla="*/ 47 h 152"/>
                <a:gd name="T6" fmla="*/ 0 w 161"/>
                <a:gd name="T7" fmla="*/ 105 h 152"/>
                <a:gd name="T8" fmla="*/ 47 w 161"/>
                <a:gd name="T9" fmla="*/ 152 h 152"/>
                <a:gd name="T10" fmla="*/ 114 w 161"/>
                <a:gd name="T11" fmla="*/ 152 h 152"/>
                <a:gd name="T12" fmla="*/ 161 w 161"/>
                <a:gd name="T13" fmla="*/ 105 h 152"/>
                <a:gd name="T14" fmla="*/ 161 w 161"/>
                <a:gd name="T15" fmla="*/ 47 h 152"/>
                <a:gd name="T16" fmla="*/ 114 w 161"/>
                <a:gd name="T17" fmla="*/ 0 h 152"/>
                <a:gd name="T18" fmla="*/ 123 w 161"/>
                <a:gd name="T19" fmla="*/ 105 h 152"/>
                <a:gd name="T20" fmla="*/ 114 w 161"/>
                <a:gd name="T21" fmla="*/ 114 h 152"/>
                <a:gd name="T22" fmla="*/ 47 w 161"/>
                <a:gd name="T23" fmla="*/ 114 h 152"/>
                <a:gd name="T24" fmla="*/ 38 w 161"/>
                <a:gd name="T25" fmla="*/ 105 h 152"/>
                <a:gd name="T26" fmla="*/ 38 w 161"/>
                <a:gd name="T27" fmla="*/ 47 h 152"/>
                <a:gd name="T28" fmla="*/ 47 w 161"/>
                <a:gd name="T29" fmla="*/ 38 h 152"/>
                <a:gd name="T30" fmla="*/ 114 w 161"/>
                <a:gd name="T31" fmla="*/ 38 h 152"/>
                <a:gd name="T32" fmla="*/ 123 w 161"/>
                <a:gd name="T33" fmla="*/ 47 h 152"/>
                <a:gd name="T34" fmla="*/ 123 w 161"/>
                <a:gd name="T35" fmla="*/ 105 h 152"/>
                <a:gd name="T36" fmla="*/ 123 w 161"/>
                <a:gd name="T37" fmla="*/ 105 h 152"/>
                <a:gd name="T38" fmla="*/ 123 w 161"/>
                <a:gd name="T39" fmla="*/ 105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61" h="152">
                  <a:moveTo>
                    <a:pt x="114" y="0"/>
                  </a:moveTo>
                  <a:cubicBezTo>
                    <a:pt x="47" y="0"/>
                    <a:pt x="47" y="0"/>
                    <a:pt x="47" y="0"/>
                  </a:cubicBezTo>
                  <a:cubicBezTo>
                    <a:pt x="21" y="0"/>
                    <a:pt x="0" y="21"/>
                    <a:pt x="0" y="47"/>
                  </a:cubicBezTo>
                  <a:cubicBezTo>
                    <a:pt x="0" y="105"/>
                    <a:pt x="0" y="105"/>
                    <a:pt x="0" y="105"/>
                  </a:cubicBezTo>
                  <a:cubicBezTo>
                    <a:pt x="0" y="131"/>
                    <a:pt x="21" y="152"/>
                    <a:pt x="47" y="152"/>
                  </a:cubicBezTo>
                  <a:cubicBezTo>
                    <a:pt x="114" y="152"/>
                    <a:pt x="114" y="152"/>
                    <a:pt x="114" y="152"/>
                  </a:cubicBezTo>
                  <a:cubicBezTo>
                    <a:pt x="140" y="152"/>
                    <a:pt x="161" y="131"/>
                    <a:pt x="161" y="105"/>
                  </a:cubicBezTo>
                  <a:cubicBezTo>
                    <a:pt x="161" y="47"/>
                    <a:pt x="161" y="47"/>
                    <a:pt x="161" y="47"/>
                  </a:cubicBezTo>
                  <a:cubicBezTo>
                    <a:pt x="161" y="21"/>
                    <a:pt x="140" y="0"/>
                    <a:pt x="114" y="0"/>
                  </a:cubicBezTo>
                  <a:close/>
                  <a:moveTo>
                    <a:pt x="123" y="105"/>
                  </a:moveTo>
                  <a:cubicBezTo>
                    <a:pt x="123" y="110"/>
                    <a:pt x="119" y="114"/>
                    <a:pt x="114" y="114"/>
                  </a:cubicBezTo>
                  <a:cubicBezTo>
                    <a:pt x="47" y="114"/>
                    <a:pt x="47" y="114"/>
                    <a:pt x="47" y="114"/>
                  </a:cubicBezTo>
                  <a:cubicBezTo>
                    <a:pt x="42" y="114"/>
                    <a:pt x="38" y="110"/>
                    <a:pt x="38" y="105"/>
                  </a:cubicBezTo>
                  <a:cubicBezTo>
                    <a:pt x="38" y="47"/>
                    <a:pt x="38" y="47"/>
                    <a:pt x="38" y="47"/>
                  </a:cubicBezTo>
                  <a:cubicBezTo>
                    <a:pt x="38" y="42"/>
                    <a:pt x="42" y="38"/>
                    <a:pt x="47" y="38"/>
                  </a:cubicBezTo>
                  <a:cubicBezTo>
                    <a:pt x="114" y="38"/>
                    <a:pt x="114" y="38"/>
                    <a:pt x="114" y="38"/>
                  </a:cubicBezTo>
                  <a:cubicBezTo>
                    <a:pt x="119" y="38"/>
                    <a:pt x="123" y="42"/>
                    <a:pt x="123" y="47"/>
                  </a:cubicBezTo>
                  <a:lnTo>
                    <a:pt x="123" y="105"/>
                  </a:lnTo>
                  <a:close/>
                  <a:moveTo>
                    <a:pt x="123" y="105"/>
                  </a:moveTo>
                  <a:cubicBezTo>
                    <a:pt x="123" y="105"/>
                    <a:pt x="123" y="105"/>
                    <a:pt x="123" y="10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05" name="Freeform 95"/>
            <p:cNvSpPr>
              <a:spLocks noEditPoints="1"/>
            </p:cNvSpPr>
            <p:nvPr/>
          </p:nvSpPr>
          <p:spPr bwMode="auto">
            <a:xfrm>
              <a:off x="2426" y="3561"/>
              <a:ext cx="84" cy="79"/>
            </a:xfrm>
            <a:custGeom>
              <a:avLst/>
              <a:gdLst>
                <a:gd name="T0" fmla="*/ 114 w 161"/>
                <a:gd name="T1" fmla="*/ 0 h 152"/>
                <a:gd name="T2" fmla="*/ 47 w 161"/>
                <a:gd name="T3" fmla="*/ 0 h 152"/>
                <a:gd name="T4" fmla="*/ 0 w 161"/>
                <a:gd name="T5" fmla="*/ 47 h 152"/>
                <a:gd name="T6" fmla="*/ 0 w 161"/>
                <a:gd name="T7" fmla="*/ 105 h 152"/>
                <a:gd name="T8" fmla="*/ 47 w 161"/>
                <a:gd name="T9" fmla="*/ 152 h 152"/>
                <a:gd name="T10" fmla="*/ 114 w 161"/>
                <a:gd name="T11" fmla="*/ 152 h 152"/>
                <a:gd name="T12" fmla="*/ 161 w 161"/>
                <a:gd name="T13" fmla="*/ 105 h 152"/>
                <a:gd name="T14" fmla="*/ 161 w 161"/>
                <a:gd name="T15" fmla="*/ 47 h 152"/>
                <a:gd name="T16" fmla="*/ 114 w 161"/>
                <a:gd name="T17" fmla="*/ 0 h 152"/>
                <a:gd name="T18" fmla="*/ 123 w 161"/>
                <a:gd name="T19" fmla="*/ 105 h 152"/>
                <a:gd name="T20" fmla="*/ 114 w 161"/>
                <a:gd name="T21" fmla="*/ 114 h 152"/>
                <a:gd name="T22" fmla="*/ 47 w 161"/>
                <a:gd name="T23" fmla="*/ 114 h 152"/>
                <a:gd name="T24" fmla="*/ 38 w 161"/>
                <a:gd name="T25" fmla="*/ 105 h 152"/>
                <a:gd name="T26" fmla="*/ 38 w 161"/>
                <a:gd name="T27" fmla="*/ 47 h 152"/>
                <a:gd name="T28" fmla="*/ 47 w 161"/>
                <a:gd name="T29" fmla="*/ 38 h 152"/>
                <a:gd name="T30" fmla="*/ 114 w 161"/>
                <a:gd name="T31" fmla="*/ 38 h 152"/>
                <a:gd name="T32" fmla="*/ 123 w 161"/>
                <a:gd name="T33" fmla="*/ 47 h 152"/>
                <a:gd name="T34" fmla="*/ 123 w 161"/>
                <a:gd name="T35" fmla="*/ 105 h 152"/>
                <a:gd name="T36" fmla="*/ 123 w 161"/>
                <a:gd name="T37" fmla="*/ 105 h 152"/>
                <a:gd name="T38" fmla="*/ 123 w 161"/>
                <a:gd name="T39" fmla="*/ 105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61" h="152">
                  <a:moveTo>
                    <a:pt x="114" y="0"/>
                  </a:moveTo>
                  <a:cubicBezTo>
                    <a:pt x="47" y="0"/>
                    <a:pt x="47" y="0"/>
                    <a:pt x="47" y="0"/>
                  </a:cubicBezTo>
                  <a:cubicBezTo>
                    <a:pt x="21" y="0"/>
                    <a:pt x="0" y="21"/>
                    <a:pt x="0" y="47"/>
                  </a:cubicBezTo>
                  <a:cubicBezTo>
                    <a:pt x="0" y="105"/>
                    <a:pt x="0" y="105"/>
                    <a:pt x="0" y="105"/>
                  </a:cubicBezTo>
                  <a:cubicBezTo>
                    <a:pt x="0" y="131"/>
                    <a:pt x="21" y="152"/>
                    <a:pt x="47" y="152"/>
                  </a:cubicBezTo>
                  <a:cubicBezTo>
                    <a:pt x="114" y="152"/>
                    <a:pt x="114" y="152"/>
                    <a:pt x="114" y="152"/>
                  </a:cubicBezTo>
                  <a:cubicBezTo>
                    <a:pt x="140" y="152"/>
                    <a:pt x="161" y="131"/>
                    <a:pt x="161" y="105"/>
                  </a:cubicBezTo>
                  <a:cubicBezTo>
                    <a:pt x="161" y="47"/>
                    <a:pt x="161" y="47"/>
                    <a:pt x="161" y="47"/>
                  </a:cubicBezTo>
                  <a:cubicBezTo>
                    <a:pt x="161" y="21"/>
                    <a:pt x="140" y="0"/>
                    <a:pt x="114" y="0"/>
                  </a:cubicBezTo>
                  <a:close/>
                  <a:moveTo>
                    <a:pt x="123" y="105"/>
                  </a:moveTo>
                  <a:cubicBezTo>
                    <a:pt x="123" y="110"/>
                    <a:pt x="119" y="114"/>
                    <a:pt x="114" y="114"/>
                  </a:cubicBezTo>
                  <a:cubicBezTo>
                    <a:pt x="47" y="114"/>
                    <a:pt x="47" y="114"/>
                    <a:pt x="47" y="114"/>
                  </a:cubicBezTo>
                  <a:cubicBezTo>
                    <a:pt x="42" y="114"/>
                    <a:pt x="38" y="110"/>
                    <a:pt x="38" y="105"/>
                  </a:cubicBezTo>
                  <a:cubicBezTo>
                    <a:pt x="38" y="47"/>
                    <a:pt x="38" y="47"/>
                    <a:pt x="38" y="47"/>
                  </a:cubicBezTo>
                  <a:cubicBezTo>
                    <a:pt x="38" y="42"/>
                    <a:pt x="42" y="38"/>
                    <a:pt x="47" y="38"/>
                  </a:cubicBezTo>
                  <a:cubicBezTo>
                    <a:pt x="114" y="38"/>
                    <a:pt x="114" y="38"/>
                    <a:pt x="114" y="38"/>
                  </a:cubicBezTo>
                  <a:cubicBezTo>
                    <a:pt x="119" y="38"/>
                    <a:pt x="123" y="42"/>
                    <a:pt x="123" y="47"/>
                  </a:cubicBezTo>
                  <a:lnTo>
                    <a:pt x="123" y="105"/>
                  </a:lnTo>
                  <a:close/>
                  <a:moveTo>
                    <a:pt x="123" y="105"/>
                  </a:moveTo>
                  <a:cubicBezTo>
                    <a:pt x="123" y="105"/>
                    <a:pt x="123" y="105"/>
                    <a:pt x="123" y="10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06" name="Freeform 96"/>
            <p:cNvSpPr>
              <a:spLocks noEditPoints="1"/>
            </p:cNvSpPr>
            <p:nvPr/>
          </p:nvSpPr>
          <p:spPr bwMode="auto">
            <a:xfrm>
              <a:off x="2522" y="3561"/>
              <a:ext cx="83" cy="79"/>
            </a:xfrm>
            <a:custGeom>
              <a:avLst/>
              <a:gdLst>
                <a:gd name="T0" fmla="*/ 114 w 161"/>
                <a:gd name="T1" fmla="*/ 0 h 152"/>
                <a:gd name="T2" fmla="*/ 47 w 161"/>
                <a:gd name="T3" fmla="*/ 0 h 152"/>
                <a:gd name="T4" fmla="*/ 0 w 161"/>
                <a:gd name="T5" fmla="*/ 47 h 152"/>
                <a:gd name="T6" fmla="*/ 0 w 161"/>
                <a:gd name="T7" fmla="*/ 105 h 152"/>
                <a:gd name="T8" fmla="*/ 47 w 161"/>
                <a:gd name="T9" fmla="*/ 152 h 152"/>
                <a:gd name="T10" fmla="*/ 114 w 161"/>
                <a:gd name="T11" fmla="*/ 152 h 152"/>
                <a:gd name="T12" fmla="*/ 161 w 161"/>
                <a:gd name="T13" fmla="*/ 105 h 152"/>
                <a:gd name="T14" fmla="*/ 161 w 161"/>
                <a:gd name="T15" fmla="*/ 47 h 152"/>
                <a:gd name="T16" fmla="*/ 114 w 161"/>
                <a:gd name="T17" fmla="*/ 0 h 152"/>
                <a:gd name="T18" fmla="*/ 123 w 161"/>
                <a:gd name="T19" fmla="*/ 105 h 152"/>
                <a:gd name="T20" fmla="*/ 114 w 161"/>
                <a:gd name="T21" fmla="*/ 114 h 152"/>
                <a:gd name="T22" fmla="*/ 47 w 161"/>
                <a:gd name="T23" fmla="*/ 114 h 152"/>
                <a:gd name="T24" fmla="*/ 38 w 161"/>
                <a:gd name="T25" fmla="*/ 105 h 152"/>
                <a:gd name="T26" fmla="*/ 38 w 161"/>
                <a:gd name="T27" fmla="*/ 47 h 152"/>
                <a:gd name="T28" fmla="*/ 47 w 161"/>
                <a:gd name="T29" fmla="*/ 38 h 152"/>
                <a:gd name="T30" fmla="*/ 114 w 161"/>
                <a:gd name="T31" fmla="*/ 38 h 152"/>
                <a:gd name="T32" fmla="*/ 123 w 161"/>
                <a:gd name="T33" fmla="*/ 47 h 152"/>
                <a:gd name="T34" fmla="*/ 123 w 161"/>
                <a:gd name="T35" fmla="*/ 105 h 152"/>
                <a:gd name="T36" fmla="*/ 123 w 161"/>
                <a:gd name="T37" fmla="*/ 105 h 152"/>
                <a:gd name="T38" fmla="*/ 123 w 161"/>
                <a:gd name="T39" fmla="*/ 105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61" h="152">
                  <a:moveTo>
                    <a:pt x="114" y="0"/>
                  </a:moveTo>
                  <a:cubicBezTo>
                    <a:pt x="47" y="0"/>
                    <a:pt x="47" y="0"/>
                    <a:pt x="47" y="0"/>
                  </a:cubicBezTo>
                  <a:cubicBezTo>
                    <a:pt x="21" y="0"/>
                    <a:pt x="0" y="21"/>
                    <a:pt x="0" y="47"/>
                  </a:cubicBezTo>
                  <a:cubicBezTo>
                    <a:pt x="0" y="105"/>
                    <a:pt x="0" y="105"/>
                    <a:pt x="0" y="105"/>
                  </a:cubicBezTo>
                  <a:cubicBezTo>
                    <a:pt x="0" y="131"/>
                    <a:pt x="21" y="152"/>
                    <a:pt x="47" y="152"/>
                  </a:cubicBezTo>
                  <a:cubicBezTo>
                    <a:pt x="114" y="152"/>
                    <a:pt x="114" y="152"/>
                    <a:pt x="114" y="152"/>
                  </a:cubicBezTo>
                  <a:cubicBezTo>
                    <a:pt x="140" y="152"/>
                    <a:pt x="161" y="131"/>
                    <a:pt x="161" y="105"/>
                  </a:cubicBezTo>
                  <a:cubicBezTo>
                    <a:pt x="161" y="47"/>
                    <a:pt x="161" y="47"/>
                    <a:pt x="161" y="47"/>
                  </a:cubicBezTo>
                  <a:cubicBezTo>
                    <a:pt x="161" y="21"/>
                    <a:pt x="140" y="0"/>
                    <a:pt x="114" y="0"/>
                  </a:cubicBezTo>
                  <a:close/>
                  <a:moveTo>
                    <a:pt x="123" y="105"/>
                  </a:moveTo>
                  <a:cubicBezTo>
                    <a:pt x="123" y="110"/>
                    <a:pt x="119" y="114"/>
                    <a:pt x="114" y="114"/>
                  </a:cubicBezTo>
                  <a:cubicBezTo>
                    <a:pt x="47" y="114"/>
                    <a:pt x="47" y="114"/>
                    <a:pt x="47" y="114"/>
                  </a:cubicBezTo>
                  <a:cubicBezTo>
                    <a:pt x="42" y="114"/>
                    <a:pt x="38" y="110"/>
                    <a:pt x="38" y="105"/>
                  </a:cubicBezTo>
                  <a:cubicBezTo>
                    <a:pt x="38" y="47"/>
                    <a:pt x="38" y="47"/>
                    <a:pt x="38" y="47"/>
                  </a:cubicBezTo>
                  <a:cubicBezTo>
                    <a:pt x="38" y="42"/>
                    <a:pt x="42" y="38"/>
                    <a:pt x="47" y="38"/>
                  </a:cubicBezTo>
                  <a:cubicBezTo>
                    <a:pt x="114" y="38"/>
                    <a:pt x="114" y="38"/>
                    <a:pt x="114" y="38"/>
                  </a:cubicBezTo>
                  <a:cubicBezTo>
                    <a:pt x="119" y="38"/>
                    <a:pt x="123" y="42"/>
                    <a:pt x="123" y="47"/>
                  </a:cubicBezTo>
                  <a:lnTo>
                    <a:pt x="123" y="105"/>
                  </a:lnTo>
                  <a:close/>
                  <a:moveTo>
                    <a:pt x="123" y="105"/>
                  </a:moveTo>
                  <a:cubicBezTo>
                    <a:pt x="123" y="105"/>
                    <a:pt x="123" y="105"/>
                    <a:pt x="123" y="10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07" name="Freeform 97"/>
            <p:cNvSpPr>
              <a:spLocks noEditPoints="1"/>
            </p:cNvSpPr>
            <p:nvPr/>
          </p:nvSpPr>
          <p:spPr bwMode="auto">
            <a:xfrm>
              <a:off x="2234" y="3664"/>
              <a:ext cx="84" cy="80"/>
            </a:xfrm>
            <a:custGeom>
              <a:avLst/>
              <a:gdLst>
                <a:gd name="T0" fmla="*/ 114 w 161"/>
                <a:gd name="T1" fmla="*/ 0 h 153"/>
                <a:gd name="T2" fmla="*/ 47 w 161"/>
                <a:gd name="T3" fmla="*/ 0 h 153"/>
                <a:gd name="T4" fmla="*/ 0 w 161"/>
                <a:gd name="T5" fmla="*/ 48 h 153"/>
                <a:gd name="T6" fmla="*/ 0 w 161"/>
                <a:gd name="T7" fmla="*/ 106 h 153"/>
                <a:gd name="T8" fmla="*/ 47 w 161"/>
                <a:gd name="T9" fmla="*/ 153 h 153"/>
                <a:gd name="T10" fmla="*/ 114 w 161"/>
                <a:gd name="T11" fmla="*/ 153 h 153"/>
                <a:gd name="T12" fmla="*/ 161 w 161"/>
                <a:gd name="T13" fmla="*/ 106 h 153"/>
                <a:gd name="T14" fmla="*/ 161 w 161"/>
                <a:gd name="T15" fmla="*/ 48 h 153"/>
                <a:gd name="T16" fmla="*/ 114 w 161"/>
                <a:gd name="T17" fmla="*/ 0 h 153"/>
                <a:gd name="T18" fmla="*/ 123 w 161"/>
                <a:gd name="T19" fmla="*/ 106 h 153"/>
                <a:gd name="T20" fmla="*/ 114 w 161"/>
                <a:gd name="T21" fmla="*/ 114 h 153"/>
                <a:gd name="T22" fmla="*/ 47 w 161"/>
                <a:gd name="T23" fmla="*/ 114 h 153"/>
                <a:gd name="T24" fmla="*/ 38 w 161"/>
                <a:gd name="T25" fmla="*/ 106 h 153"/>
                <a:gd name="T26" fmla="*/ 38 w 161"/>
                <a:gd name="T27" fmla="*/ 48 h 153"/>
                <a:gd name="T28" fmla="*/ 47 w 161"/>
                <a:gd name="T29" fmla="*/ 39 h 153"/>
                <a:gd name="T30" fmla="*/ 114 w 161"/>
                <a:gd name="T31" fmla="*/ 39 h 153"/>
                <a:gd name="T32" fmla="*/ 123 w 161"/>
                <a:gd name="T33" fmla="*/ 48 h 153"/>
                <a:gd name="T34" fmla="*/ 123 w 161"/>
                <a:gd name="T35" fmla="*/ 106 h 153"/>
                <a:gd name="T36" fmla="*/ 123 w 161"/>
                <a:gd name="T37" fmla="*/ 106 h 153"/>
                <a:gd name="T38" fmla="*/ 123 w 161"/>
                <a:gd name="T39" fmla="*/ 106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61" h="153">
                  <a:moveTo>
                    <a:pt x="114" y="0"/>
                  </a:moveTo>
                  <a:cubicBezTo>
                    <a:pt x="47" y="0"/>
                    <a:pt x="47" y="0"/>
                    <a:pt x="47" y="0"/>
                  </a:cubicBezTo>
                  <a:cubicBezTo>
                    <a:pt x="21" y="0"/>
                    <a:pt x="0" y="22"/>
                    <a:pt x="0" y="48"/>
                  </a:cubicBezTo>
                  <a:cubicBezTo>
                    <a:pt x="0" y="106"/>
                    <a:pt x="0" y="106"/>
                    <a:pt x="0" y="106"/>
                  </a:cubicBezTo>
                  <a:cubicBezTo>
                    <a:pt x="0" y="132"/>
                    <a:pt x="21" y="153"/>
                    <a:pt x="47" y="153"/>
                  </a:cubicBezTo>
                  <a:cubicBezTo>
                    <a:pt x="114" y="153"/>
                    <a:pt x="114" y="153"/>
                    <a:pt x="114" y="153"/>
                  </a:cubicBezTo>
                  <a:cubicBezTo>
                    <a:pt x="140" y="153"/>
                    <a:pt x="161" y="132"/>
                    <a:pt x="161" y="106"/>
                  </a:cubicBezTo>
                  <a:cubicBezTo>
                    <a:pt x="161" y="48"/>
                    <a:pt x="161" y="48"/>
                    <a:pt x="161" y="48"/>
                  </a:cubicBezTo>
                  <a:cubicBezTo>
                    <a:pt x="161" y="22"/>
                    <a:pt x="140" y="0"/>
                    <a:pt x="114" y="0"/>
                  </a:cubicBezTo>
                  <a:close/>
                  <a:moveTo>
                    <a:pt x="123" y="106"/>
                  </a:moveTo>
                  <a:cubicBezTo>
                    <a:pt x="123" y="110"/>
                    <a:pt x="119" y="114"/>
                    <a:pt x="114" y="114"/>
                  </a:cubicBezTo>
                  <a:cubicBezTo>
                    <a:pt x="47" y="114"/>
                    <a:pt x="47" y="114"/>
                    <a:pt x="47" y="114"/>
                  </a:cubicBezTo>
                  <a:cubicBezTo>
                    <a:pt x="42" y="114"/>
                    <a:pt x="38" y="110"/>
                    <a:pt x="38" y="106"/>
                  </a:cubicBezTo>
                  <a:cubicBezTo>
                    <a:pt x="38" y="48"/>
                    <a:pt x="38" y="48"/>
                    <a:pt x="38" y="48"/>
                  </a:cubicBezTo>
                  <a:cubicBezTo>
                    <a:pt x="38" y="43"/>
                    <a:pt x="42" y="39"/>
                    <a:pt x="47" y="39"/>
                  </a:cubicBezTo>
                  <a:cubicBezTo>
                    <a:pt x="114" y="39"/>
                    <a:pt x="114" y="39"/>
                    <a:pt x="114" y="39"/>
                  </a:cubicBezTo>
                  <a:cubicBezTo>
                    <a:pt x="119" y="39"/>
                    <a:pt x="123" y="43"/>
                    <a:pt x="123" y="48"/>
                  </a:cubicBezTo>
                  <a:cubicBezTo>
                    <a:pt x="123" y="106"/>
                    <a:pt x="123" y="106"/>
                    <a:pt x="123" y="106"/>
                  </a:cubicBezTo>
                  <a:close/>
                  <a:moveTo>
                    <a:pt x="123" y="106"/>
                  </a:moveTo>
                  <a:cubicBezTo>
                    <a:pt x="123" y="106"/>
                    <a:pt x="123" y="106"/>
                    <a:pt x="123" y="10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08" name="Freeform 98"/>
            <p:cNvSpPr>
              <a:spLocks noEditPoints="1"/>
            </p:cNvSpPr>
            <p:nvPr/>
          </p:nvSpPr>
          <p:spPr bwMode="auto">
            <a:xfrm>
              <a:off x="2330" y="3664"/>
              <a:ext cx="84" cy="80"/>
            </a:xfrm>
            <a:custGeom>
              <a:avLst/>
              <a:gdLst>
                <a:gd name="T0" fmla="*/ 114 w 161"/>
                <a:gd name="T1" fmla="*/ 0 h 153"/>
                <a:gd name="T2" fmla="*/ 47 w 161"/>
                <a:gd name="T3" fmla="*/ 0 h 153"/>
                <a:gd name="T4" fmla="*/ 0 w 161"/>
                <a:gd name="T5" fmla="*/ 48 h 153"/>
                <a:gd name="T6" fmla="*/ 0 w 161"/>
                <a:gd name="T7" fmla="*/ 106 h 153"/>
                <a:gd name="T8" fmla="*/ 47 w 161"/>
                <a:gd name="T9" fmla="*/ 153 h 153"/>
                <a:gd name="T10" fmla="*/ 114 w 161"/>
                <a:gd name="T11" fmla="*/ 153 h 153"/>
                <a:gd name="T12" fmla="*/ 161 w 161"/>
                <a:gd name="T13" fmla="*/ 106 h 153"/>
                <a:gd name="T14" fmla="*/ 161 w 161"/>
                <a:gd name="T15" fmla="*/ 48 h 153"/>
                <a:gd name="T16" fmla="*/ 114 w 161"/>
                <a:gd name="T17" fmla="*/ 0 h 153"/>
                <a:gd name="T18" fmla="*/ 123 w 161"/>
                <a:gd name="T19" fmla="*/ 106 h 153"/>
                <a:gd name="T20" fmla="*/ 114 w 161"/>
                <a:gd name="T21" fmla="*/ 114 h 153"/>
                <a:gd name="T22" fmla="*/ 47 w 161"/>
                <a:gd name="T23" fmla="*/ 114 h 153"/>
                <a:gd name="T24" fmla="*/ 38 w 161"/>
                <a:gd name="T25" fmla="*/ 106 h 153"/>
                <a:gd name="T26" fmla="*/ 38 w 161"/>
                <a:gd name="T27" fmla="*/ 48 h 153"/>
                <a:gd name="T28" fmla="*/ 47 w 161"/>
                <a:gd name="T29" fmla="*/ 39 h 153"/>
                <a:gd name="T30" fmla="*/ 114 w 161"/>
                <a:gd name="T31" fmla="*/ 39 h 153"/>
                <a:gd name="T32" fmla="*/ 123 w 161"/>
                <a:gd name="T33" fmla="*/ 48 h 153"/>
                <a:gd name="T34" fmla="*/ 123 w 161"/>
                <a:gd name="T35" fmla="*/ 106 h 153"/>
                <a:gd name="T36" fmla="*/ 123 w 161"/>
                <a:gd name="T37" fmla="*/ 106 h 153"/>
                <a:gd name="T38" fmla="*/ 123 w 161"/>
                <a:gd name="T39" fmla="*/ 106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61" h="153">
                  <a:moveTo>
                    <a:pt x="114" y="0"/>
                  </a:moveTo>
                  <a:cubicBezTo>
                    <a:pt x="47" y="0"/>
                    <a:pt x="47" y="0"/>
                    <a:pt x="47" y="0"/>
                  </a:cubicBezTo>
                  <a:cubicBezTo>
                    <a:pt x="21" y="0"/>
                    <a:pt x="0" y="22"/>
                    <a:pt x="0" y="48"/>
                  </a:cubicBezTo>
                  <a:cubicBezTo>
                    <a:pt x="0" y="106"/>
                    <a:pt x="0" y="106"/>
                    <a:pt x="0" y="106"/>
                  </a:cubicBezTo>
                  <a:cubicBezTo>
                    <a:pt x="0" y="132"/>
                    <a:pt x="21" y="153"/>
                    <a:pt x="47" y="153"/>
                  </a:cubicBezTo>
                  <a:cubicBezTo>
                    <a:pt x="114" y="153"/>
                    <a:pt x="114" y="153"/>
                    <a:pt x="114" y="153"/>
                  </a:cubicBezTo>
                  <a:cubicBezTo>
                    <a:pt x="140" y="153"/>
                    <a:pt x="161" y="132"/>
                    <a:pt x="161" y="106"/>
                  </a:cubicBezTo>
                  <a:cubicBezTo>
                    <a:pt x="161" y="48"/>
                    <a:pt x="161" y="48"/>
                    <a:pt x="161" y="48"/>
                  </a:cubicBezTo>
                  <a:cubicBezTo>
                    <a:pt x="161" y="22"/>
                    <a:pt x="140" y="0"/>
                    <a:pt x="114" y="0"/>
                  </a:cubicBezTo>
                  <a:close/>
                  <a:moveTo>
                    <a:pt x="123" y="106"/>
                  </a:moveTo>
                  <a:cubicBezTo>
                    <a:pt x="123" y="110"/>
                    <a:pt x="119" y="114"/>
                    <a:pt x="114" y="114"/>
                  </a:cubicBezTo>
                  <a:cubicBezTo>
                    <a:pt x="47" y="114"/>
                    <a:pt x="47" y="114"/>
                    <a:pt x="47" y="114"/>
                  </a:cubicBezTo>
                  <a:cubicBezTo>
                    <a:pt x="42" y="114"/>
                    <a:pt x="38" y="110"/>
                    <a:pt x="38" y="106"/>
                  </a:cubicBezTo>
                  <a:cubicBezTo>
                    <a:pt x="38" y="48"/>
                    <a:pt x="38" y="48"/>
                    <a:pt x="38" y="48"/>
                  </a:cubicBezTo>
                  <a:cubicBezTo>
                    <a:pt x="38" y="43"/>
                    <a:pt x="42" y="39"/>
                    <a:pt x="47" y="39"/>
                  </a:cubicBezTo>
                  <a:cubicBezTo>
                    <a:pt x="114" y="39"/>
                    <a:pt x="114" y="39"/>
                    <a:pt x="114" y="39"/>
                  </a:cubicBezTo>
                  <a:cubicBezTo>
                    <a:pt x="119" y="39"/>
                    <a:pt x="123" y="43"/>
                    <a:pt x="123" y="48"/>
                  </a:cubicBezTo>
                  <a:lnTo>
                    <a:pt x="123" y="106"/>
                  </a:lnTo>
                  <a:close/>
                  <a:moveTo>
                    <a:pt x="123" y="106"/>
                  </a:moveTo>
                  <a:cubicBezTo>
                    <a:pt x="123" y="106"/>
                    <a:pt x="123" y="106"/>
                    <a:pt x="123" y="10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09" name="Freeform 99"/>
            <p:cNvSpPr>
              <a:spLocks noEditPoints="1"/>
            </p:cNvSpPr>
            <p:nvPr/>
          </p:nvSpPr>
          <p:spPr bwMode="auto">
            <a:xfrm>
              <a:off x="2426" y="3664"/>
              <a:ext cx="84" cy="80"/>
            </a:xfrm>
            <a:custGeom>
              <a:avLst/>
              <a:gdLst>
                <a:gd name="T0" fmla="*/ 114 w 161"/>
                <a:gd name="T1" fmla="*/ 0 h 153"/>
                <a:gd name="T2" fmla="*/ 47 w 161"/>
                <a:gd name="T3" fmla="*/ 0 h 153"/>
                <a:gd name="T4" fmla="*/ 0 w 161"/>
                <a:gd name="T5" fmla="*/ 48 h 153"/>
                <a:gd name="T6" fmla="*/ 0 w 161"/>
                <a:gd name="T7" fmla="*/ 106 h 153"/>
                <a:gd name="T8" fmla="*/ 47 w 161"/>
                <a:gd name="T9" fmla="*/ 153 h 153"/>
                <a:gd name="T10" fmla="*/ 114 w 161"/>
                <a:gd name="T11" fmla="*/ 153 h 153"/>
                <a:gd name="T12" fmla="*/ 161 w 161"/>
                <a:gd name="T13" fmla="*/ 106 h 153"/>
                <a:gd name="T14" fmla="*/ 161 w 161"/>
                <a:gd name="T15" fmla="*/ 48 h 153"/>
                <a:gd name="T16" fmla="*/ 114 w 161"/>
                <a:gd name="T17" fmla="*/ 0 h 153"/>
                <a:gd name="T18" fmla="*/ 123 w 161"/>
                <a:gd name="T19" fmla="*/ 106 h 153"/>
                <a:gd name="T20" fmla="*/ 114 w 161"/>
                <a:gd name="T21" fmla="*/ 114 h 153"/>
                <a:gd name="T22" fmla="*/ 47 w 161"/>
                <a:gd name="T23" fmla="*/ 114 h 153"/>
                <a:gd name="T24" fmla="*/ 38 w 161"/>
                <a:gd name="T25" fmla="*/ 106 h 153"/>
                <a:gd name="T26" fmla="*/ 38 w 161"/>
                <a:gd name="T27" fmla="*/ 48 h 153"/>
                <a:gd name="T28" fmla="*/ 47 w 161"/>
                <a:gd name="T29" fmla="*/ 39 h 153"/>
                <a:gd name="T30" fmla="*/ 114 w 161"/>
                <a:gd name="T31" fmla="*/ 39 h 153"/>
                <a:gd name="T32" fmla="*/ 123 w 161"/>
                <a:gd name="T33" fmla="*/ 48 h 153"/>
                <a:gd name="T34" fmla="*/ 123 w 161"/>
                <a:gd name="T35" fmla="*/ 106 h 153"/>
                <a:gd name="T36" fmla="*/ 123 w 161"/>
                <a:gd name="T37" fmla="*/ 106 h 153"/>
                <a:gd name="T38" fmla="*/ 123 w 161"/>
                <a:gd name="T39" fmla="*/ 106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61" h="153">
                  <a:moveTo>
                    <a:pt x="114" y="0"/>
                  </a:moveTo>
                  <a:cubicBezTo>
                    <a:pt x="47" y="0"/>
                    <a:pt x="47" y="0"/>
                    <a:pt x="47" y="0"/>
                  </a:cubicBezTo>
                  <a:cubicBezTo>
                    <a:pt x="21" y="0"/>
                    <a:pt x="0" y="22"/>
                    <a:pt x="0" y="48"/>
                  </a:cubicBezTo>
                  <a:cubicBezTo>
                    <a:pt x="0" y="106"/>
                    <a:pt x="0" y="106"/>
                    <a:pt x="0" y="106"/>
                  </a:cubicBezTo>
                  <a:cubicBezTo>
                    <a:pt x="0" y="132"/>
                    <a:pt x="21" y="153"/>
                    <a:pt x="47" y="153"/>
                  </a:cubicBezTo>
                  <a:cubicBezTo>
                    <a:pt x="114" y="153"/>
                    <a:pt x="114" y="153"/>
                    <a:pt x="114" y="153"/>
                  </a:cubicBezTo>
                  <a:cubicBezTo>
                    <a:pt x="140" y="153"/>
                    <a:pt x="161" y="132"/>
                    <a:pt x="161" y="106"/>
                  </a:cubicBezTo>
                  <a:cubicBezTo>
                    <a:pt x="161" y="48"/>
                    <a:pt x="161" y="48"/>
                    <a:pt x="161" y="48"/>
                  </a:cubicBezTo>
                  <a:cubicBezTo>
                    <a:pt x="161" y="22"/>
                    <a:pt x="140" y="0"/>
                    <a:pt x="114" y="0"/>
                  </a:cubicBezTo>
                  <a:close/>
                  <a:moveTo>
                    <a:pt x="123" y="106"/>
                  </a:moveTo>
                  <a:cubicBezTo>
                    <a:pt x="123" y="110"/>
                    <a:pt x="119" y="114"/>
                    <a:pt x="114" y="114"/>
                  </a:cubicBezTo>
                  <a:cubicBezTo>
                    <a:pt x="47" y="114"/>
                    <a:pt x="47" y="114"/>
                    <a:pt x="47" y="114"/>
                  </a:cubicBezTo>
                  <a:cubicBezTo>
                    <a:pt x="42" y="114"/>
                    <a:pt x="38" y="110"/>
                    <a:pt x="38" y="106"/>
                  </a:cubicBezTo>
                  <a:cubicBezTo>
                    <a:pt x="38" y="48"/>
                    <a:pt x="38" y="48"/>
                    <a:pt x="38" y="48"/>
                  </a:cubicBezTo>
                  <a:cubicBezTo>
                    <a:pt x="38" y="43"/>
                    <a:pt x="42" y="39"/>
                    <a:pt x="47" y="39"/>
                  </a:cubicBezTo>
                  <a:cubicBezTo>
                    <a:pt x="114" y="39"/>
                    <a:pt x="114" y="39"/>
                    <a:pt x="114" y="39"/>
                  </a:cubicBezTo>
                  <a:cubicBezTo>
                    <a:pt x="119" y="39"/>
                    <a:pt x="123" y="43"/>
                    <a:pt x="123" y="48"/>
                  </a:cubicBezTo>
                  <a:lnTo>
                    <a:pt x="123" y="106"/>
                  </a:lnTo>
                  <a:close/>
                  <a:moveTo>
                    <a:pt x="123" y="106"/>
                  </a:moveTo>
                  <a:cubicBezTo>
                    <a:pt x="123" y="106"/>
                    <a:pt x="123" y="106"/>
                    <a:pt x="123" y="10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0" name="Freeform 100"/>
            <p:cNvSpPr>
              <a:spLocks noEditPoints="1"/>
            </p:cNvSpPr>
            <p:nvPr/>
          </p:nvSpPr>
          <p:spPr bwMode="auto">
            <a:xfrm>
              <a:off x="2522" y="3664"/>
              <a:ext cx="83" cy="80"/>
            </a:xfrm>
            <a:custGeom>
              <a:avLst/>
              <a:gdLst>
                <a:gd name="T0" fmla="*/ 114 w 161"/>
                <a:gd name="T1" fmla="*/ 0 h 153"/>
                <a:gd name="T2" fmla="*/ 47 w 161"/>
                <a:gd name="T3" fmla="*/ 0 h 153"/>
                <a:gd name="T4" fmla="*/ 0 w 161"/>
                <a:gd name="T5" fmla="*/ 48 h 153"/>
                <a:gd name="T6" fmla="*/ 0 w 161"/>
                <a:gd name="T7" fmla="*/ 106 h 153"/>
                <a:gd name="T8" fmla="*/ 47 w 161"/>
                <a:gd name="T9" fmla="*/ 153 h 153"/>
                <a:gd name="T10" fmla="*/ 114 w 161"/>
                <a:gd name="T11" fmla="*/ 153 h 153"/>
                <a:gd name="T12" fmla="*/ 161 w 161"/>
                <a:gd name="T13" fmla="*/ 106 h 153"/>
                <a:gd name="T14" fmla="*/ 161 w 161"/>
                <a:gd name="T15" fmla="*/ 48 h 153"/>
                <a:gd name="T16" fmla="*/ 114 w 161"/>
                <a:gd name="T17" fmla="*/ 0 h 153"/>
                <a:gd name="T18" fmla="*/ 123 w 161"/>
                <a:gd name="T19" fmla="*/ 106 h 153"/>
                <a:gd name="T20" fmla="*/ 114 w 161"/>
                <a:gd name="T21" fmla="*/ 114 h 153"/>
                <a:gd name="T22" fmla="*/ 47 w 161"/>
                <a:gd name="T23" fmla="*/ 114 h 153"/>
                <a:gd name="T24" fmla="*/ 38 w 161"/>
                <a:gd name="T25" fmla="*/ 106 h 153"/>
                <a:gd name="T26" fmla="*/ 38 w 161"/>
                <a:gd name="T27" fmla="*/ 48 h 153"/>
                <a:gd name="T28" fmla="*/ 47 w 161"/>
                <a:gd name="T29" fmla="*/ 39 h 153"/>
                <a:gd name="T30" fmla="*/ 114 w 161"/>
                <a:gd name="T31" fmla="*/ 39 h 153"/>
                <a:gd name="T32" fmla="*/ 123 w 161"/>
                <a:gd name="T33" fmla="*/ 48 h 153"/>
                <a:gd name="T34" fmla="*/ 123 w 161"/>
                <a:gd name="T35" fmla="*/ 106 h 153"/>
                <a:gd name="T36" fmla="*/ 123 w 161"/>
                <a:gd name="T37" fmla="*/ 106 h 153"/>
                <a:gd name="T38" fmla="*/ 123 w 161"/>
                <a:gd name="T39" fmla="*/ 106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61" h="153">
                  <a:moveTo>
                    <a:pt x="114" y="0"/>
                  </a:moveTo>
                  <a:cubicBezTo>
                    <a:pt x="47" y="0"/>
                    <a:pt x="47" y="0"/>
                    <a:pt x="47" y="0"/>
                  </a:cubicBezTo>
                  <a:cubicBezTo>
                    <a:pt x="21" y="0"/>
                    <a:pt x="0" y="22"/>
                    <a:pt x="0" y="48"/>
                  </a:cubicBezTo>
                  <a:cubicBezTo>
                    <a:pt x="0" y="106"/>
                    <a:pt x="0" y="106"/>
                    <a:pt x="0" y="106"/>
                  </a:cubicBezTo>
                  <a:cubicBezTo>
                    <a:pt x="0" y="132"/>
                    <a:pt x="21" y="153"/>
                    <a:pt x="47" y="153"/>
                  </a:cubicBezTo>
                  <a:cubicBezTo>
                    <a:pt x="114" y="153"/>
                    <a:pt x="114" y="153"/>
                    <a:pt x="114" y="153"/>
                  </a:cubicBezTo>
                  <a:cubicBezTo>
                    <a:pt x="140" y="153"/>
                    <a:pt x="161" y="132"/>
                    <a:pt x="161" y="106"/>
                  </a:cubicBezTo>
                  <a:cubicBezTo>
                    <a:pt x="161" y="48"/>
                    <a:pt x="161" y="48"/>
                    <a:pt x="161" y="48"/>
                  </a:cubicBezTo>
                  <a:cubicBezTo>
                    <a:pt x="161" y="22"/>
                    <a:pt x="140" y="0"/>
                    <a:pt x="114" y="0"/>
                  </a:cubicBezTo>
                  <a:close/>
                  <a:moveTo>
                    <a:pt x="123" y="106"/>
                  </a:moveTo>
                  <a:cubicBezTo>
                    <a:pt x="123" y="110"/>
                    <a:pt x="119" y="114"/>
                    <a:pt x="114" y="114"/>
                  </a:cubicBezTo>
                  <a:cubicBezTo>
                    <a:pt x="47" y="114"/>
                    <a:pt x="47" y="114"/>
                    <a:pt x="47" y="114"/>
                  </a:cubicBezTo>
                  <a:cubicBezTo>
                    <a:pt x="42" y="114"/>
                    <a:pt x="38" y="110"/>
                    <a:pt x="38" y="106"/>
                  </a:cubicBezTo>
                  <a:cubicBezTo>
                    <a:pt x="38" y="48"/>
                    <a:pt x="38" y="48"/>
                    <a:pt x="38" y="48"/>
                  </a:cubicBezTo>
                  <a:cubicBezTo>
                    <a:pt x="38" y="43"/>
                    <a:pt x="42" y="39"/>
                    <a:pt x="47" y="39"/>
                  </a:cubicBezTo>
                  <a:cubicBezTo>
                    <a:pt x="114" y="39"/>
                    <a:pt x="114" y="39"/>
                    <a:pt x="114" y="39"/>
                  </a:cubicBezTo>
                  <a:cubicBezTo>
                    <a:pt x="119" y="39"/>
                    <a:pt x="123" y="43"/>
                    <a:pt x="123" y="48"/>
                  </a:cubicBezTo>
                  <a:lnTo>
                    <a:pt x="123" y="106"/>
                  </a:lnTo>
                  <a:close/>
                  <a:moveTo>
                    <a:pt x="123" y="106"/>
                  </a:moveTo>
                  <a:cubicBezTo>
                    <a:pt x="123" y="106"/>
                    <a:pt x="123" y="106"/>
                    <a:pt x="123" y="10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1" name="Freeform 101"/>
            <p:cNvSpPr>
              <a:spLocks noEditPoints="1"/>
            </p:cNvSpPr>
            <p:nvPr/>
          </p:nvSpPr>
          <p:spPr bwMode="auto">
            <a:xfrm>
              <a:off x="2634" y="3561"/>
              <a:ext cx="80" cy="183"/>
            </a:xfrm>
            <a:custGeom>
              <a:avLst/>
              <a:gdLst>
                <a:gd name="T0" fmla="*/ 106 w 154"/>
                <a:gd name="T1" fmla="*/ 0 h 352"/>
                <a:gd name="T2" fmla="*/ 47 w 154"/>
                <a:gd name="T3" fmla="*/ 0 h 352"/>
                <a:gd name="T4" fmla="*/ 0 w 154"/>
                <a:gd name="T5" fmla="*/ 47 h 352"/>
                <a:gd name="T6" fmla="*/ 0 w 154"/>
                <a:gd name="T7" fmla="*/ 305 h 352"/>
                <a:gd name="T8" fmla="*/ 47 w 154"/>
                <a:gd name="T9" fmla="*/ 352 h 352"/>
                <a:gd name="T10" fmla="*/ 106 w 154"/>
                <a:gd name="T11" fmla="*/ 352 h 352"/>
                <a:gd name="T12" fmla="*/ 154 w 154"/>
                <a:gd name="T13" fmla="*/ 305 h 352"/>
                <a:gd name="T14" fmla="*/ 154 w 154"/>
                <a:gd name="T15" fmla="*/ 47 h 352"/>
                <a:gd name="T16" fmla="*/ 106 w 154"/>
                <a:gd name="T17" fmla="*/ 0 h 352"/>
                <a:gd name="T18" fmla="*/ 115 w 154"/>
                <a:gd name="T19" fmla="*/ 305 h 352"/>
                <a:gd name="T20" fmla="*/ 106 w 154"/>
                <a:gd name="T21" fmla="*/ 313 h 352"/>
                <a:gd name="T22" fmla="*/ 47 w 154"/>
                <a:gd name="T23" fmla="*/ 313 h 352"/>
                <a:gd name="T24" fmla="*/ 39 w 154"/>
                <a:gd name="T25" fmla="*/ 305 h 352"/>
                <a:gd name="T26" fmla="*/ 39 w 154"/>
                <a:gd name="T27" fmla="*/ 47 h 352"/>
                <a:gd name="T28" fmla="*/ 47 w 154"/>
                <a:gd name="T29" fmla="*/ 38 h 352"/>
                <a:gd name="T30" fmla="*/ 106 w 154"/>
                <a:gd name="T31" fmla="*/ 38 h 352"/>
                <a:gd name="T32" fmla="*/ 115 w 154"/>
                <a:gd name="T33" fmla="*/ 47 h 352"/>
                <a:gd name="T34" fmla="*/ 115 w 154"/>
                <a:gd name="T35" fmla="*/ 305 h 352"/>
                <a:gd name="T36" fmla="*/ 115 w 154"/>
                <a:gd name="T37" fmla="*/ 305 h 352"/>
                <a:gd name="T38" fmla="*/ 115 w 154"/>
                <a:gd name="T39" fmla="*/ 305 h 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54" h="352">
                  <a:moveTo>
                    <a:pt x="106" y="0"/>
                  </a:moveTo>
                  <a:cubicBezTo>
                    <a:pt x="47" y="0"/>
                    <a:pt x="47" y="0"/>
                    <a:pt x="47" y="0"/>
                  </a:cubicBezTo>
                  <a:cubicBezTo>
                    <a:pt x="21" y="0"/>
                    <a:pt x="0" y="21"/>
                    <a:pt x="0" y="47"/>
                  </a:cubicBezTo>
                  <a:cubicBezTo>
                    <a:pt x="0" y="305"/>
                    <a:pt x="0" y="305"/>
                    <a:pt x="0" y="305"/>
                  </a:cubicBezTo>
                  <a:cubicBezTo>
                    <a:pt x="0" y="331"/>
                    <a:pt x="21" y="352"/>
                    <a:pt x="47" y="352"/>
                  </a:cubicBezTo>
                  <a:cubicBezTo>
                    <a:pt x="106" y="352"/>
                    <a:pt x="106" y="352"/>
                    <a:pt x="106" y="352"/>
                  </a:cubicBezTo>
                  <a:cubicBezTo>
                    <a:pt x="132" y="352"/>
                    <a:pt x="154" y="331"/>
                    <a:pt x="154" y="305"/>
                  </a:cubicBezTo>
                  <a:cubicBezTo>
                    <a:pt x="154" y="47"/>
                    <a:pt x="154" y="47"/>
                    <a:pt x="154" y="47"/>
                  </a:cubicBezTo>
                  <a:cubicBezTo>
                    <a:pt x="154" y="21"/>
                    <a:pt x="132" y="0"/>
                    <a:pt x="106" y="0"/>
                  </a:cubicBezTo>
                  <a:close/>
                  <a:moveTo>
                    <a:pt x="115" y="305"/>
                  </a:moveTo>
                  <a:cubicBezTo>
                    <a:pt x="115" y="309"/>
                    <a:pt x="111" y="313"/>
                    <a:pt x="106" y="313"/>
                  </a:cubicBezTo>
                  <a:cubicBezTo>
                    <a:pt x="47" y="313"/>
                    <a:pt x="47" y="313"/>
                    <a:pt x="47" y="313"/>
                  </a:cubicBezTo>
                  <a:cubicBezTo>
                    <a:pt x="43" y="313"/>
                    <a:pt x="39" y="309"/>
                    <a:pt x="39" y="305"/>
                  </a:cubicBezTo>
                  <a:cubicBezTo>
                    <a:pt x="39" y="47"/>
                    <a:pt x="39" y="47"/>
                    <a:pt x="39" y="47"/>
                  </a:cubicBezTo>
                  <a:cubicBezTo>
                    <a:pt x="39" y="42"/>
                    <a:pt x="43" y="38"/>
                    <a:pt x="47" y="38"/>
                  </a:cubicBezTo>
                  <a:cubicBezTo>
                    <a:pt x="106" y="38"/>
                    <a:pt x="106" y="38"/>
                    <a:pt x="106" y="38"/>
                  </a:cubicBezTo>
                  <a:cubicBezTo>
                    <a:pt x="111" y="38"/>
                    <a:pt x="115" y="42"/>
                    <a:pt x="115" y="47"/>
                  </a:cubicBezTo>
                  <a:lnTo>
                    <a:pt x="115" y="305"/>
                  </a:lnTo>
                  <a:close/>
                  <a:moveTo>
                    <a:pt x="115" y="305"/>
                  </a:moveTo>
                  <a:cubicBezTo>
                    <a:pt x="115" y="305"/>
                    <a:pt x="115" y="305"/>
                    <a:pt x="115" y="30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2" name="Freeform 102"/>
            <p:cNvSpPr>
              <a:spLocks noEditPoints="1"/>
            </p:cNvSpPr>
            <p:nvPr/>
          </p:nvSpPr>
          <p:spPr bwMode="auto">
            <a:xfrm>
              <a:off x="2234" y="3318"/>
              <a:ext cx="371" cy="19"/>
            </a:xfrm>
            <a:custGeom>
              <a:avLst/>
              <a:gdLst>
                <a:gd name="T0" fmla="*/ 694 w 713"/>
                <a:gd name="T1" fmla="*/ 0 h 38"/>
                <a:gd name="T2" fmla="*/ 19 w 713"/>
                <a:gd name="T3" fmla="*/ 0 h 38"/>
                <a:gd name="T4" fmla="*/ 0 w 713"/>
                <a:gd name="T5" fmla="*/ 19 h 38"/>
                <a:gd name="T6" fmla="*/ 19 w 713"/>
                <a:gd name="T7" fmla="*/ 38 h 38"/>
                <a:gd name="T8" fmla="*/ 694 w 713"/>
                <a:gd name="T9" fmla="*/ 38 h 38"/>
                <a:gd name="T10" fmla="*/ 713 w 713"/>
                <a:gd name="T11" fmla="*/ 19 h 38"/>
                <a:gd name="T12" fmla="*/ 694 w 713"/>
                <a:gd name="T13" fmla="*/ 0 h 38"/>
                <a:gd name="T14" fmla="*/ 694 w 713"/>
                <a:gd name="T15" fmla="*/ 0 h 38"/>
                <a:gd name="T16" fmla="*/ 694 w 713"/>
                <a:gd name="T17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13" h="38">
                  <a:moveTo>
                    <a:pt x="694" y="0"/>
                  </a:moveTo>
                  <a:cubicBezTo>
                    <a:pt x="19" y="0"/>
                    <a:pt x="19" y="0"/>
                    <a:pt x="19" y="0"/>
                  </a:cubicBezTo>
                  <a:cubicBezTo>
                    <a:pt x="9" y="0"/>
                    <a:pt x="0" y="8"/>
                    <a:pt x="0" y="19"/>
                  </a:cubicBezTo>
                  <a:cubicBezTo>
                    <a:pt x="0" y="29"/>
                    <a:pt x="9" y="38"/>
                    <a:pt x="19" y="38"/>
                  </a:cubicBezTo>
                  <a:cubicBezTo>
                    <a:pt x="694" y="38"/>
                    <a:pt x="694" y="38"/>
                    <a:pt x="694" y="38"/>
                  </a:cubicBezTo>
                  <a:cubicBezTo>
                    <a:pt x="704" y="38"/>
                    <a:pt x="713" y="29"/>
                    <a:pt x="713" y="19"/>
                  </a:cubicBezTo>
                  <a:cubicBezTo>
                    <a:pt x="713" y="8"/>
                    <a:pt x="704" y="0"/>
                    <a:pt x="694" y="0"/>
                  </a:cubicBezTo>
                  <a:close/>
                  <a:moveTo>
                    <a:pt x="694" y="0"/>
                  </a:moveTo>
                  <a:cubicBezTo>
                    <a:pt x="694" y="0"/>
                    <a:pt x="694" y="0"/>
                    <a:pt x="69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3" name="Freeform 103"/>
            <p:cNvSpPr>
              <a:spLocks noEditPoints="1"/>
            </p:cNvSpPr>
            <p:nvPr/>
          </p:nvSpPr>
          <p:spPr bwMode="auto">
            <a:xfrm>
              <a:off x="2794" y="3318"/>
              <a:ext cx="99" cy="19"/>
            </a:xfrm>
            <a:custGeom>
              <a:avLst/>
              <a:gdLst>
                <a:gd name="T0" fmla="*/ 170 w 190"/>
                <a:gd name="T1" fmla="*/ 0 h 38"/>
                <a:gd name="T2" fmla="*/ 20 w 190"/>
                <a:gd name="T3" fmla="*/ 0 h 38"/>
                <a:gd name="T4" fmla="*/ 0 w 190"/>
                <a:gd name="T5" fmla="*/ 19 h 38"/>
                <a:gd name="T6" fmla="*/ 20 w 190"/>
                <a:gd name="T7" fmla="*/ 38 h 38"/>
                <a:gd name="T8" fmla="*/ 170 w 190"/>
                <a:gd name="T9" fmla="*/ 38 h 38"/>
                <a:gd name="T10" fmla="*/ 190 w 190"/>
                <a:gd name="T11" fmla="*/ 19 h 38"/>
                <a:gd name="T12" fmla="*/ 170 w 190"/>
                <a:gd name="T13" fmla="*/ 0 h 38"/>
                <a:gd name="T14" fmla="*/ 170 w 190"/>
                <a:gd name="T15" fmla="*/ 0 h 38"/>
                <a:gd name="T16" fmla="*/ 170 w 190"/>
                <a:gd name="T17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0" h="38">
                  <a:moveTo>
                    <a:pt x="170" y="0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9" y="0"/>
                    <a:pt x="0" y="8"/>
                    <a:pt x="0" y="19"/>
                  </a:cubicBezTo>
                  <a:cubicBezTo>
                    <a:pt x="0" y="29"/>
                    <a:pt x="9" y="38"/>
                    <a:pt x="20" y="38"/>
                  </a:cubicBezTo>
                  <a:cubicBezTo>
                    <a:pt x="170" y="38"/>
                    <a:pt x="170" y="38"/>
                    <a:pt x="170" y="38"/>
                  </a:cubicBezTo>
                  <a:cubicBezTo>
                    <a:pt x="181" y="38"/>
                    <a:pt x="190" y="29"/>
                    <a:pt x="190" y="19"/>
                  </a:cubicBezTo>
                  <a:cubicBezTo>
                    <a:pt x="190" y="8"/>
                    <a:pt x="181" y="0"/>
                    <a:pt x="170" y="0"/>
                  </a:cubicBezTo>
                  <a:close/>
                  <a:moveTo>
                    <a:pt x="170" y="0"/>
                  </a:moveTo>
                  <a:cubicBezTo>
                    <a:pt x="170" y="0"/>
                    <a:pt x="170" y="0"/>
                    <a:pt x="17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4" name="Freeform 104"/>
            <p:cNvSpPr>
              <a:spLocks noEditPoints="1"/>
            </p:cNvSpPr>
            <p:nvPr/>
          </p:nvSpPr>
          <p:spPr bwMode="auto">
            <a:xfrm>
              <a:off x="2634" y="3318"/>
              <a:ext cx="98" cy="19"/>
            </a:xfrm>
            <a:custGeom>
              <a:avLst/>
              <a:gdLst>
                <a:gd name="T0" fmla="*/ 189 w 189"/>
                <a:gd name="T1" fmla="*/ 19 h 38"/>
                <a:gd name="T2" fmla="*/ 170 w 189"/>
                <a:gd name="T3" fmla="*/ 0 h 38"/>
                <a:gd name="T4" fmla="*/ 19 w 189"/>
                <a:gd name="T5" fmla="*/ 0 h 38"/>
                <a:gd name="T6" fmla="*/ 0 w 189"/>
                <a:gd name="T7" fmla="*/ 19 h 38"/>
                <a:gd name="T8" fmla="*/ 19 w 189"/>
                <a:gd name="T9" fmla="*/ 38 h 38"/>
                <a:gd name="T10" fmla="*/ 170 w 189"/>
                <a:gd name="T11" fmla="*/ 38 h 38"/>
                <a:gd name="T12" fmla="*/ 189 w 189"/>
                <a:gd name="T13" fmla="*/ 19 h 38"/>
                <a:gd name="T14" fmla="*/ 189 w 189"/>
                <a:gd name="T15" fmla="*/ 19 h 38"/>
                <a:gd name="T16" fmla="*/ 189 w 189"/>
                <a:gd name="T17" fmla="*/ 19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9" h="38">
                  <a:moveTo>
                    <a:pt x="189" y="19"/>
                  </a:moveTo>
                  <a:cubicBezTo>
                    <a:pt x="189" y="8"/>
                    <a:pt x="181" y="0"/>
                    <a:pt x="170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9" y="0"/>
                    <a:pt x="0" y="8"/>
                    <a:pt x="0" y="19"/>
                  </a:cubicBezTo>
                  <a:cubicBezTo>
                    <a:pt x="0" y="29"/>
                    <a:pt x="9" y="38"/>
                    <a:pt x="19" y="38"/>
                  </a:cubicBezTo>
                  <a:cubicBezTo>
                    <a:pt x="170" y="38"/>
                    <a:pt x="170" y="38"/>
                    <a:pt x="170" y="38"/>
                  </a:cubicBezTo>
                  <a:cubicBezTo>
                    <a:pt x="181" y="38"/>
                    <a:pt x="189" y="29"/>
                    <a:pt x="189" y="19"/>
                  </a:cubicBezTo>
                  <a:close/>
                  <a:moveTo>
                    <a:pt x="189" y="19"/>
                  </a:moveTo>
                  <a:cubicBezTo>
                    <a:pt x="189" y="19"/>
                    <a:pt x="189" y="19"/>
                    <a:pt x="189" y="1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15" name="Freeform 108"/>
          <p:cNvSpPr>
            <a:spLocks noEditPoints="1"/>
          </p:cNvSpPr>
          <p:nvPr/>
        </p:nvSpPr>
        <p:spPr bwMode="auto">
          <a:xfrm>
            <a:off x="4902534" y="2670631"/>
            <a:ext cx="473697" cy="557766"/>
          </a:xfrm>
          <a:custGeom>
            <a:avLst/>
            <a:gdLst>
              <a:gd name="T0" fmla="*/ 360 w 1211"/>
              <a:gd name="T1" fmla="*/ 511 h 1427"/>
              <a:gd name="T2" fmla="*/ 593 w 1211"/>
              <a:gd name="T3" fmla="*/ 217 h 1427"/>
              <a:gd name="T4" fmla="*/ 359 w 1211"/>
              <a:gd name="T5" fmla="*/ 0 h 1427"/>
              <a:gd name="T6" fmla="*/ 249 w 1211"/>
              <a:gd name="T7" fmla="*/ 480 h 1427"/>
              <a:gd name="T8" fmla="*/ 502 w 1211"/>
              <a:gd name="T9" fmla="*/ 135 h 1427"/>
              <a:gd name="T10" fmla="*/ 360 w 1211"/>
              <a:gd name="T11" fmla="*/ 64 h 1427"/>
              <a:gd name="T12" fmla="*/ 529 w 1211"/>
              <a:gd name="T13" fmla="*/ 219 h 1427"/>
              <a:gd name="T14" fmla="*/ 282 w 1211"/>
              <a:gd name="T15" fmla="*/ 425 h 1427"/>
              <a:gd name="T16" fmla="*/ 526 w 1211"/>
              <a:gd name="T17" fmla="*/ 194 h 1427"/>
              <a:gd name="T18" fmla="*/ 1065 w 1211"/>
              <a:gd name="T19" fmla="*/ 984 h 1427"/>
              <a:gd name="T20" fmla="*/ 1158 w 1211"/>
              <a:gd name="T21" fmla="*/ 974 h 1427"/>
              <a:gd name="T22" fmla="*/ 1093 w 1211"/>
              <a:gd name="T23" fmla="*/ 1042 h 1427"/>
              <a:gd name="T24" fmla="*/ 1050 w 1211"/>
              <a:gd name="T25" fmla="*/ 1027 h 1427"/>
              <a:gd name="T26" fmla="*/ 598 w 1211"/>
              <a:gd name="T27" fmla="*/ 895 h 1427"/>
              <a:gd name="T28" fmla="*/ 661 w 1211"/>
              <a:gd name="T29" fmla="*/ 884 h 1427"/>
              <a:gd name="T30" fmla="*/ 360 w 1211"/>
              <a:gd name="T31" fmla="*/ 577 h 1427"/>
              <a:gd name="T32" fmla="*/ 77 w 1211"/>
              <a:gd name="T33" fmla="*/ 784 h 1427"/>
              <a:gd name="T34" fmla="*/ 8 w 1211"/>
              <a:gd name="T35" fmla="*/ 1218 h 1427"/>
              <a:gd name="T36" fmla="*/ 421 w 1211"/>
              <a:gd name="T37" fmla="*/ 1230 h 1427"/>
              <a:gd name="T38" fmla="*/ 421 w 1211"/>
              <a:gd name="T39" fmla="*/ 1165 h 1427"/>
              <a:gd name="T40" fmla="*/ 140 w 1211"/>
              <a:gd name="T41" fmla="*/ 795 h 1427"/>
              <a:gd name="T42" fmla="*/ 314 w 1211"/>
              <a:gd name="T43" fmla="*/ 820 h 1427"/>
              <a:gd name="T44" fmla="*/ 267 w 1211"/>
              <a:gd name="T45" fmla="*/ 852 h 1427"/>
              <a:gd name="T46" fmla="*/ 299 w 1211"/>
              <a:gd name="T47" fmla="*/ 1063 h 1427"/>
              <a:gd name="T48" fmla="*/ 452 w 1211"/>
              <a:gd name="T49" fmla="*/ 1031 h 1427"/>
              <a:gd name="T50" fmla="*/ 421 w 1211"/>
              <a:gd name="T51" fmla="*/ 820 h 1427"/>
              <a:gd name="T52" fmla="*/ 469 w 1211"/>
              <a:gd name="T53" fmla="*/ 663 h 1427"/>
              <a:gd name="T54" fmla="*/ 388 w 1211"/>
              <a:gd name="T55" fmla="*/ 999 h 1427"/>
              <a:gd name="T56" fmla="*/ 331 w 1211"/>
              <a:gd name="T57" fmla="*/ 884 h 1427"/>
              <a:gd name="T58" fmla="*/ 388 w 1211"/>
              <a:gd name="T59" fmla="*/ 999 h 1427"/>
              <a:gd name="T60" fmla="*/ 313 w 1211"/>
              <a:gd name="T61" fmla="*/ 645 h 1427"/>
              <a:gd name="T62" fmla="*/ 408 w 1211"/>
              <a:gd name="T63" fmla="*/ 645 h 1427"/>
              <a:gd name="T64" fmla="*/ 1211 w 1211"/>
              <a:gd name="T65" fmla="*/ 1145 h 1427"/>
              <a:gd name="T66" fmla="*/ 1123 w 1211"/>
              <a:gd name="T67" fmla="*/ 1177 h 1427"/>
              <a:gd name="T68" fmla="*/ 1123 w 1211"/>
              <a:gd name="T69" fmla="*/ 1113 h 1427"/>
              <a:gd name="T70" fmla="*/ 1211 w 1211"/>
              <a:gd name="T71" fmla="*/ 1145 h 1427"/>
              <a:gd name="T72" fmla="*/ 1129 w 1211"/>
              <a:gd name="T73" fmla="*/ 1334 h 1427"/>
              <a:gd name="T74" fmla="*/ 1065 w 1211"/>
              <a:gd name="T75" fmla="*/ 1305 h 1427"/>
              <a:gd name="T76" fmla="*/ 1093 w 1211"/>
              <a:gd name="T77" fmla="*/ 1248 h 1427"/>
              <a:gd name="T78" fmla="*/ 1158 w 1211"/>
              <a:gd name="T79" fmla="*/ 1316 h 1427"/>
              <a:gd name="T80" fmla="*/ 940 w 1211"/>
              <a:gd name="T81" fmla="*/ 922 h 1427"/>
              <a:gd name="T82" fmla="*/ 562 w 1211"/>
              <a:gd name="T83" fmla="*/ 1006 h 1427"/>
              <a:gd name="T84" fmla="*/ 529 w 1211"/>
              <a:gd name="T85" fmla="*/ 1395 h 1427"/>
              <a:gd name="T86" fmla="*/ 593 w 1211"/>
              <a:gd name="T87" fmla="*/ 1395 h 1427"/>
              <a:gd name="T88" fmla="*/ 717 w 1211"/>
              <a:gd name="T89" fmla="*/ 1284 h 1427"/>
              <a:gd name="T90" fmla="*/ 970 w 1211"/>
              <a:gd name="T91" fmla="*/ 1364 h 1427"/>
              <a:gd name="T92" fmla="*/ 983 w 1211"/>
              <a:gd name="T93" fmla="*/ 952 h 1427"/>
              <a:gd name="T94" fmla="*/ 692 w 1211"/>
              <a:gd name="T95" fmla="*/ 1220 h 1427"/>
              <a:gd name="T96" fmla="*/ 593 w 1211"/>
              <a:gd name="T97" fmla="*/ 1070 h 1427"/>
              <a:gd name="T98" fmla="*/ 692 w 1211"/>
              <a:gd name="T99" fmla="*/ 1220 h 1427"/>
              <a:gd name="T100" fmla="*/ 756 w 1211"/>
              <a:gd name="T101" fmla="*/ 1231 h 1427"/>
              <a:gd name="T102" fmla="*/ 919 w 1211"/>
              <a:gd name="T103" fmla="*/ 998 h 1427"/>
              <a:gd name="T104" fmla="*/ 919 w 1211"/>
              <a:gd name="T105" fmla="*/ 1292 h 14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211" h="1427">
                <a:moveTo>
                  <a:pt x="249" y="480"/>
                </a:moveTo>
                <a:cubicBezTo>
                  <a:pt x="284" y="500"/>
                  <a:pt x="322" y="511"/>
                  <a:pt x="360" y="511"/>
                </a:cubicBezTo>
                <a:cubicBezTo>
                  <a:pt x="399" y="511"/>
                  <a:pt x="437" y="500"/>
                  <a:pt x="472" y="480"/>
                </a:cubicBezTo>
                <a:cubicBezTo>
                  <a:pt x="553" y="432"/>
                  <a:pt x="597" y="336"/>
                  <a:pt x="593" y="217"/>
                </a:cubicBezTo>
                <a:cubicBezTo>
                  <a:pt x="588" y="73"/>
                  <a:pt x="469" y="4"/>
                  <a:pt x="362" y="0"/>
                </a:cubicBezTo>
                <a:cubicBezTo>
                  <a:pt x="361" y="0"/>
                  <a:pt x="360" y="0"/>
                  <a:pt x="359" y="0"/>
                </a:cubicBezTo>
                <a:cubicBezTo>
                  <a:pt x="252" y="4"/>
                  <a:pt x="133" y="73"/>
                  <a:pt x="128" y="217"/>
                </a:cubicBezTo>
                <a:cubicBezTo>
                  <a:pt x="123" y="336"/>
                  <a:pt x="168" y="432"/>
                  <a:pt x="249" y="480"/>
                </a:cubicBezTo>
                <a:close/>
                <a:moveTo>
                  <a:pt x="360" y="64"/>
                </a:moveTo>
                <a:cubicBezTo>
                  <a:pt x="415" y="66"/>
                  <a:pt x="470" y="89"/>
                  <a:pt x="502" y="135"/>
                </a:cubicBezTo>
                <a:cubicBezTo>
                  <a:pt x="412" y="175"/>
                  <a:pt x="301" y="201"/>
                  <a:pt x="193" y="207"/>
                </a:cubicBezTo>
                <a:cubicBezTo>
                  <a:pt x="202" y="113"/>
                  <a:pt x="282" y="67"/>
                  <a:pt x="360" y="64"/>
                </a:cubicBezTo>
                <a:close/>
                <a:moveTo>
                  <a:pt x="526" y="194"/>
                </a:moveTo>
                <a:cubicBezTo>
                  <a:pt x="528" y="202"/>
                  <a:pt x="529" y="210"/>
                  <a:pt x="529" y="219"/>
                </a:cubicBezTo>
                <a:cubicBezTo>
                  <a:pt x="533" y="314"/>
                  <a:pt x="500" y="389"/>
                  <a:pt x="439" y="425"/>
                </a:cubicBezTo>
                <a:cubicBezTo>
                  <a:pt x="391" y="454"/>
                  <a:pt x="330" y="454"/>
                  <a:pt x="282" y="425"/>
                </a:cubicBezTo>
                <a:cubicBezTo>
                  <a:pt x="233" y="396"/>
                  <a:pt x="202" y="341"/>
                  <a:pt x="194" y="271"/>
                </a:cubicBezTo>
                <a:cubicBezTo>
                  <a:pt x="309" y="265"/>
                  <a:pt x="429" y="237"/>
                  <a:pt x="526" y="194"/>
                </a:cubicBezTo>
                <a:close/>
                <a:moveTo>
                  <a:pt x="1050" y="1027"/>
                </a:moveTo>
                <a:cubicBezTo>
                  <a:pt x="1042" y="1011"/>
                  <a:pt x="1049" y="992"/>
                  <a:pt x="1065" y="984"/>
                </a:cubicBezTo>
                <a:cubicBezTo>
                  <a:pt x="1115" y="960"/>
                  <a:pt x="1115" y="960"/>
                  <a:pt x="1115" y="960"/>
                </a:cubicBezTo>
                <a:cubicBezTo>
                  <a:pt x="1131" y="952"/>
                  <a:pt x="1150" y="958"/>
                  <a:pt x="1158" y="974"/>
                </a:cubicBezTo>
                <a:cubicBezTo>
                  <a:pt x="1166" y="990"/>
                  <a:pt x="1159" y="1009"/>
                  <a:pt x="1143" y="1017"/>
                </a:cubicBezTo>
                <a:cubicBezTo>
                  <a:pt x="1093" y="1042"/>
                  <a:pt x="1093" y="1042"/>
                  <a:pt x="1093" y="1042"/>
                </a:cubicBezTo>
                <a:cubicBezTo>
                  <a:pt x="1088" y="1044"/>
                  <a:pt x="1084" y="1045"/>
                  <a:pt x="1079" y="1045"/>
                </a:cubicBezTo>
                <a:cubicBezTo>
                  <a:pt x="1067" y="1045"/>
                  <a:pt x="1056" y="1039"/>
                  <a:pt x="1050" y="1027"/>
                </a:cubicBezTo>
                <a:close/>
                <a:moveTo>
                  <a:pt x="579" y="795"/>
                </a:moveTo>
                <a:cubicBezTo>
                  <a:pt x="598" y="895"/>
                  <a:pt x="598" y="895"/>
                  <a:pt x="598" y="895"/>
                </a:cubicBezTo>
                <a:cubicBezTo>
                  <a:pt x="601" y="913"/>
                  <a:pt x="618" y="924"/>
                  <a:pt x="635" y="921"/>
                </a:cubicBezTo>
                <a:cubicBezTo>
                  <a:pt x="652" y="918"/>
                  <a:pt x="664" y="901"/>
                  <a:pt x="661" y="884"/>
                </a:cubicBezTo>
                <a:cubicBezTo>
                  <a:pt x="642" y="784"/>
                  <a:pt x="642" y="784"/>
                  <a:pt x="642" y="784"/>
                </a:cubicBezTo>
                <a:cubicBezTo>
                  <a:pt x="616" y="641"/>
                  <a:pt x="481" y="577"/>
                  <a:pt x="360" y="577"/>
                </a:cubicBezTo>
                <a:cubicBezTo>
                  <a:pt x="359" y="577"/>
                  <a:pt x="359" y="577"/>
                  <a:pt x="359" y="577"/>
                </a:cubicBezTo>
                <a:cubicBezTo>
                  <a:pt x="238" y="577"/>
                  <a:pt x="103" y="641"/>
                  <a:pt x="77" y="784"/>
                </a:cubicBezTo>
                <a:cubicBezTo>
                  <a:pt x="2" y="1191"/>
                  <a:pt x="2" y="1191"/>
                  <a:pt x="2" y="1191"/>
                </a:cubicBezTo>
                <a:cubicBezTo>
                  <a:pt x="0" y="1201"/>
                  <a:pt x="2" y="1211"/>
                  <a:pt x="8" y="1218"/>
                </a:cubicBezTo>
                <a:cubicBezTo>
                  <a:pt x="14" y="1225"/>
                  <a:pt x="24" y="1230"/>
                  <a:pt x="33" y="1230"/>
                </a:cubicBezTo>
                <a:cubicBezTo>
                  <a:pt x="421" y="1230"/>
                  <a:pt x="421" y="1230"/>
                  <a:pt x="421" y="1230"/>
                </a:cubicBezTo>
                <a:cubicBezTo>
                  <a:pt x="439" y="1230"/>
                  <a:pt x="453" y="1215"/>
                  <a:pt x="453" y="1197"/>
                </a:cubicBezTo>
                <a:cubicBezTo>
                  <a:pt x="453" y="1180"/>
                  <a:pt x="439" y="1165"/>
                  <a:pt x="421" y="1165"/>
                </a:cubicBezTo>
                <a:cubicBezTo>
                  <a:pt x="71" y="1165"/>
                  <a:pt x="71" y="1165"/>
                  <a:pt x="71" y="1165"/>
                </a:cubicBezTo>
                <a:cubicBezTo>
                  <a:pt x="140" y="795"/>
                  <a:pt x="140" y="795"/>
                  <a:pt x="140" y="795"/>
                </a:cubicBezTo>
                <a:cubicBezTo>
                  <a:pt x="152" y="730"/>
                  <a:pt x="197" y="686"/>
                  <a:pt x="251" y="663"/>
                </a:cubicBezTo>
                <a:cubicBezTo>
                  <a:pt x="314" y="820"/>
                  <a:pt x="314" y="820"/>
                  <a:pt x="314" y="820"/>
                </a:cubicBezTo>
                <a:cubicBezTo>
                  <a:pt x="299" y="820"/>
                  <a:pt x="299" y="820"/>
                  <a:pt x="299" y="820"/>
                </a:cubicBezTo>
                <a:cubicBezTo>
                  <a:pt x="281" y="820"/>
                  <a:pt x="267" y="835"/>
                  <a:pt x="267" y="852"/>
                </a:cubicBezTo>
                <a:cubicBezTo>
                  <a:pt x="267" y="1031"/>
                  <a:pt x="267" y="1031"/>
                  <a:pt x="267" y="1031"/>
                </a:cubicBezTo>
                <a:cubicBezTo>
                  <a:pt x="267" y="1049"/>
                  <a:pt x="281" y="1063"/>
                  <a:pt x="299" y="1063"/>
                </a:cubicBezTo>
                <a:cubicBezTo>
                  <a:pt x="421" y="1063"/>
                  <a:pt x="421" y="1063"/>
                  <a:pt x="421" y="1063"/>
                </a:cubicBezTo>
                <a:cubicBezTo>
                  <a:pt x="439" y="1063"/>
                  <a:pt x="452" y="1049"/>
                  <a:pt x="452" y="1031"/>
                </a:cubicBezTo>
                <a:cubicBezTo>
                  <a:pt x="452" y="852"/>
                  <a:pt x="452" y="852"/>
                  <a:pt x="452" y="852"/>
                </a:cubicBezTo>
                <a:cubicBezTo>
                  <a:pt x="452" y="835"/>
                  <a:pt x="439" y="820"/>
                  <a:pt x="421" y="820"/>
                </a:cubicBezTo>
                <a:cubicBezTo>
                  <a:pt x="407" y="820"/>
                  <a:pt x="407" y="820"/>
                  <a:pt x="407" y="820"/>
                </a:cubicBezTo>
                <a:cubicBezTo>
                  <a:pt x="469" y="663"/>
                  <a:pt x="469" y="663"/>
                  <a:pt x="469" y="663"/>
                </a:cubicBezTo>
                <a:cubicBezTo>
                  <a:pt x="523" y="687"/>
                  <a:pt x="567" y="730"/>
                  <a:pt x="579" y="795"/>
                </a:cubicBezTo>
                <a:close/>
                <a:moveTo>
                  <a:pt x="388" y="999"/>
                </a:moveTo>
                <a:cubicBezTo>
                  <a:pt x="331" y="999"/>
                  <a:pt x="331" y="999"/>
                  <a:pt x="331" y="999"/>
                </a:cubicBezTo>
                <a:cubicBezTo>
                  <a:pt x="331" y="884"/>
                  <a:pt x="331" y="884"/>
                  <a:pt x="331" y="884"/>
                </a:cubicBezTo>
                <a:cubicBezTo>
                  <a:pt x="388" y="884"/>
                  <a:pt x="388" y="884"/>
                  <a:pt x="388" y="884"/>
                </a:cubicBezTo>
                <a:lnTo>
                  <a:pt x="388" y="999"/>
                </a:lnTo>
                <a:close/>
                <a:moveTo>
                  <a:pt x="360" y="764"/>
                </a:moveTo>
                <a:cubicBezTo>
                  <a:pt x="313" y="645"/>
                  <a:pt x="313" y="645"/>
                  <a:pt x="313" y="645"/>
                </a:cubicBezTo>
                <a:cubicBezTo>
                  <a:pt x="328" y="642"/>
                  <a:pt x="344" y="641"/>
                  <a:pt x="360" y="641"/>
                </a:cubicBezTo>
                <a:cubicBezTo>
                  <a:pt x="376" y="641"/>
                  <a:pt x="392" y="642"/>
                  <a:pt x="408" y="645"/>
                </a:cubicBezTo>
                <a:lnTo>
                  <a:pt x="360" y="764"/>
                </a:lnTo>
                <a:close/>
                <a:moveTo>
                  <a:pt x="1211" y="1145"/>
                </a:moveTo>
                <a:cubicBezTo>
                  <a:pt x="1211" y="1163"/>
                  <a:pt x="1196" y="1177"/>
                  <a:pt x="1179" y="1177"/>
                </a:cubicBezTo>
                <a:cubicBezTo>
                  <a:pt x="1123" y="1177"/>
                  <a:pt x="1123" y="1177"/>
                  <a:pt x="1123" y="1177"/>
                </a:cubicBezTo>
                <a:cubicBezTo>
                  <a:pt x="1105" y="1177"/>
                  <a:pt x="1091" y="1163"/>
                  <a:pt x="1091" y="1145"/>
                </a:cubicBezTo>
                <a:cubicBezTo>
                  <a:pt x="1091" y="1127"/>
                  <a:pt x="1105" y="1113"/>
                  <a:pt x="1123" y="1113"/>
                </a:cubicBezTo>
                <a:cubicBezTo>
                  <a:pt x="1179" y="1113"/>
                  <a:pt x="1179" y="1113"/>
                  <a:pt x="1179" y="1113"/>
                </a:cubicBezTo>
                <a:cubicBezTo>
                  <a:pt x="1196" y="1113"/>
                  <a:pt x="1211" y="1127"/>
                  <a:pt x="1211" y="1145"/>
                </a:cubicBezTo>
                <a:close/>
                <a:moveTo>
                  <a:pt x="1158" y="1316"/>
                </a:moveTo>
                <a:cubicBezTo>
                  <a:pt x="1152" y="1327"/>
                  <a:pt x="1141" y="1334"/>
                  <a:pt x="1129" y="1334"/>
                </a:cubicBezTo>
                <a:cubicBezTo>
                  <a:pt x="1124" y="1334"/>
                  <a:pt x="1120" y="1332"/>
                  <a:pt x="1115" y="1330"/>
                </a:cubicBezTo>
                <a:cubicBezTo>
                  <a:pt x="1065" y="1305"/>
                  <a:pt x="1065" y="1305"/>
                  <a:pt x="1065" y="1305"/>
                </a:cubicBezTo>
                <a:cubicBezTo>
                  <a:pt x="1049" y="1298"/>
                  <a:pt x="1042" y="1278"/>
                  <a:pt x="1050" y="1263"/>
                </a:cubicBezTo>
                <a:cubicBezTo>
                  <a:pt x="1058" y="1247"/>
                  <a:pt x="1077" y="1240"/>
                  <a:pt x="1093" y="1248"/>
                </a:cubicBezTo>
                <a:cubicBezTo>
                  <a:pt x="1143" y="1273"/>
                  <a:pt x="1143" y="1273"/>
                  <a:pt x="1143" y="1273"/>
                </a:cubicBezTo>
                <a:cubicBezTo>
                  <a:pt x="1159" y="1281"/>
                  <a:pt x="1166" y="1300"/>
                  <a:pt x="1158" y="1316"/>
                </a:cubicBezTo>
                <a:close/>
                <a:moveTo>
                  <a:pt x="970" y="926"/>
                </a:moveTo>
                <a:cubicBezTo>
                  <a:pt x="961" y="920"/>
                  <a:pt x="950" y="919"/>
                  <a:pt x="940" y="922"/>
                </a:cubicBezTo>
                <a:cubicBezTo>
                  <a:pt x="717" y="1006"/>
                  <a:pt x="717" y="1006"/>
                  <a:pt x="717" y="1006"/>
                </a:cubicBezTo>
                <a:cubicBezTo>
                  <a:pt x="562" y="1006"/>
                  <a:pt x="562" y="1006"/>
                  <a:pt x="562" y="1006"/>
                </a:cubicBezTo>
                <a:cubicBezTo>
                  <a:pt x="545" y="1006"/>
                  <a:pt x="529" y="1019"/>
                  <a:pt x="529" y="1037"/>
                </a:cubicBezTo>
                <a:cubicBezTo>
                  <a:pt x="529" y="1395"/>
                  <a:pt x="529" y="1395"/>
                  <a:pt x="529" y="1395"/>
                </a:cubicBezTo>
                <a:cubicBezTo>
                  <a:pt x="529" y="1413"/>
                  <a:pt x="543" y="1427"/>
                  <a:pt x="561" y="1427"/>
                </a:cubicBezTo>
                <a:cubicBezTo>
                  <a:pt x="579" y="1427"/>
                  <a:pt x="593" y="1413"/>
                  <a:pt x="593" y="1395"/>
                </a:cubicBezTo>
                <a:cubicBezTo>
                  <a:pt x="593" y="1284"/>
                  <a:pt x="593" y="1284"/>
                  <a:pt x="593" y="1284"/>
                </a:cubicBezTo>
                <a:cubicBezTo>
                  <a:pt x="717" y="1284"/>
                  <a:pt x="717" y="1284"/>
                  <a:pt x="717" y="1284"/>
                </a:cubicBezTo>
                <a:cubicBezTo>
                  <a:pt x="940" y="1367"/>
                  <a:pt x="940" y="1367"/>
                  <a:pt x="940" y="1367"/>
                </a:cubicBezTo>
                <a:cubicBezTo>
                  <a:pt x="950" y="1371"/>
                  <a:pt x="961" y="1370"/>
                  <a:pt x="970" y="1364"/>
                </a:cubicBezTo>
                <a:cubicBezTo>
                  <a:pt x="978" y="1358"/>
                  <a:pt x="983" y="1348"/>
                  <a:pt x="983" y="1338"/>
                </a:cubicBezTo>
                <a:cubicBezTo>
                  <a:pt x="983" y="952"/>
                  <a:pt x="983" y="952"/>
                  <a:pt x="983" y="952"/>
                </a:cubicBezTo>
                <a:cubicBezTo>
                  <a:pt x="983" y="942"/>
                  <a:pt x="978" y="932"/>
                  <a:pt x="970" y="926"/>
                </a:cubicBezTo>
                <a:close/>
                <a:moveTo>
                  <a:pt x="692" y="1220"/>
                </a:moveTo>
                <a:cubicBezTo>
                  <a:pt x="593" y="1220"/>
                  <a:pt x="593" y="1220"/>
                  <a:pt x="593" y="1220"/>
                </a:cubicBezTo>
                <a:cubicBezTo>
                  <a:pt x="593" y="1070"/>
                  <a:pt x="593" y="1070"/>
                  <a:pt x="593" y="1070"/>
                </a:cubicBezTo>
                <a:cubicBezTo>
                  <a:pt x="692" y="1070"/>
                  <a:pt x="692" y="1070"/>
                  <a:pt x="692" y="1070"/>
                </a:cubicBezTo>
                <a:lnTo>
                  <a:pt x="692" y="1220"/>
                </a:lnTo>
                <a:close/>
                <a:moveTo>
                  <a:pt x="919" y="1292"/>
                </a:moveTo>
                <a:cubicBezTo>
                  <a:pt x="756" y="1231"/>
                  <a:pt x="756" y="1231"/>
                  <a:pt x="756" y="1231"/>
                </a:cubicBezTo>
                <a:cubicBezTo>
                  <a:pt x="756" y="1059"/>
                  <a:pt x="756" y="1059"/>
                  <a:pt x="756" y="1059"/>
                </a:cubicBezTo>
                <a:cubicBezTo>
                  <a:pt x="919" y="998"/>
                  <a:pt x="919" y="998"/>
                  <a:pt x="919" y="998"/>
                </a:cubicBezTo>
                <a:lnTo>
                  <a:pt x="919" y="1292"/>
                </a:lnTo>
                <a:close/>
                <a:moveTo>
                  <a:pt x="919" y="1292"/>
                </a:moveTo>
                <a:cubicBezTo>
                  <a:pt x="919" y="1292"/>
                  <a:pt x="919" y="1292"/>
                  <a:pt x="919" y="1292"/>
                </a:cubicBezTo>
              </a:path>
            </a:pathLst>
          </a:custGeom>
          <a:solidFill>
            <a:schemeClr val="accent2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grpSp>
        <p:nvGrpSpPr>
          <p:cNvPr id="116" name="Group 111"/>
          <p:cNvGrpSpPr>
            <a:grpSpLocks noChangeAspect="1"/>
          </p:cNvGrpSpPr>
          <p:nvPr/>
        </p:nvGrpSpPr>
        <p:grpSpPr bwMode="auto">
          <a:xfrm>
            <a:off x="4391492" y="5282704"/>
            <a:ext cx="511042" cy="451736"/>
            <a:chOff x="2217" y="2435"/>
            <a:chExt cx="810" cy="716"/>
          </a:xfrm>
          <a:solidFill>
            <a:schemeClr val="accent2">
              <a:lumMod val="75000"/>
            </a:schemeClr>
          </a:solidFill>
        </p:grpSpPr>
        <p:sp>
          <p:nvSpPr>
            <p:cNvPr id="117" name="Freeform 112"/>
            <p:cNvSpPr>
              <a:spLocks noEditPoints="1"/>
            </p:cNvSpPr>
            <p:nvPr/>
          </p:nvSpPr>
          <p:spPr bwMode="auto">
            <a:xfrm>
              <a:off x="2217" y="2435"/>
              <a:ext cx="810" cy="716"/>
            </a:xfrm>
            <a:custGeom>
              <a:avLst/>
              <a:gdLst>
                <a:gd name="T0" fmla="*/ 3735 w 4320"/>
                <a:gd name="T1" fmla="*/ 831 h 3822"/>
                <a:gd name="T2" fmla="*/ 2991 w 4320"/>
                <a:gd name="T3" fmla="*/ 831 h 3822"/>
                <a:gd name="T4" fmla="*/ 2991 w 4320"/>
                <a:gd name="T5" fmla="*/ 502 h 3822"/>
                <a:gd name="T6" fmla="*/ 2491 w 4320"/>
                <a:gd name="T7" fmla="*/ 0 h 3822"/>
                <a:gd name="T8" fmla="*/ 1824 w 4320"/>
                <a:gd name="T9" fmla="*/ 0 h 3822"/>
                <a:gd name="T10" fmla="*/ 1329 w 4320"/>
                <a:gd name="T11" fmla="*/ 502 h 3822"/>
                <a:gd name="T12" fmla="*/ 1329 w 4320"/>
                <a:gd name="T13" fmla="*/ 831 h 3822"/>
                <a:gd name="T14" fmla="*/ 580 w 4320"/>
                <a:gd name="T15" fmla="*/ 831 h 3822"/>
                <a:gd name="T16" fmla="*/ 0 w 4320"/>
                <a:gd name="T17" fmla="*/ 1416 h 3822"/>
                <a:gd name="T18" fmla="*/ 0 w 4320"/>
                <a:gd name="T19" fmla="*/ 3243 h 3822"/>
                <a:gd name="T20" fmla="*/ 580 w 4320"/>
                <a:gd name="T21" fmla="*/ 3822 h 3822"/>
                <a:gd name="T22" fmla="*/ 3735 w 4320"/>
                <a:gd name="T23" fmla="*/ 3822 h 3822"/>
                <a:gd name="T24" fmla="*/ 4320 w 4320"/>
                <a:gd name="T25" fmla="*/ 3243 h 3822"/>
                <a:gd name="T26" fmla="*/ 4320 w 4320"/>
                <a:gd name="T27" fmla="*/ 1416 h 3822"/>
                <a:gd name="T28" fmla="*/ 3735 w 4320"/>
                <a:gd name="T29" fmla="*/ 831 h 3822"/>
                <a:gd name="T30" fmla="*/ 1495 w 4320"/>
                <a:gd name="T31" fmla="*/ 502 h 3822"/>
                <a:gd name="T32" fmla="*/ 1824 w 4320"/>
                <a:gd name="T33" fmla="*/ 166 h 3822"/>
                <a:gd name="T34" fmla="*/ 2491 w 4320"/>
                <a:gd name="T35" fmla="*/ 166 h 3822"/>
                <a:gd name="T36" fmla="*/ 2825 w 4320"/>
                <a:gd name="T37" fmla="*/ 502 h 3822"/>
                <a:gd name="T38" fmla="*/ 2825 w 4320"/>
                <a:gd name="T39" fmla="*/ 831 h 3822"/>
                <a:gd name="T40" fmla="*/ 1495 w 4320"/>
                <a:gd name="T41" fmla="*/ 831 h 3822"/>
                <a:gd name="T42" fmla="*/ 1495 w 4320"/>
                <a:gd name="T43" fmla="*/ 502 h 3822"/>
                <a:gd name="T44" fmla="*/ 4154 w 4320"/>
                <a:gd name="T45" fmla="*/ 3243 h 3822"/>
                <a:gd name="T46" fmla="*/ 3735 w 4320"/>
                <a:gd name="T47" fmla="*/ 3656 h 3822"/>
                <a:gd name="T48" fmla="*/ 580 w 4320"/>
                <a:gd name="T49" fmla="*/ 3656 h 3822"/>
                <a:gd name="T50" fmla="*/ 166 w 4320"/>
                <a:gd name="T51" fmla="*/ 3243 h 3822"/>
                <a:gd name="T52" fmla="*/ 166 w 4320"/>
                <a:gd name="T53" fmla="*/ 1416 h 3822"/>
                <a:gd name="T54" fmla="*/ 580 w 4320"/>
                <a:gd name="T55" fmla="*/ 997 h 3822"/>
                <a:gd name="T56" fmla="*/ 1410 w 4320"/>
                <a:gd name="T57" fmla="*/ 997 h 3822"/>
                <a:gd name="T58" fmla="*/ 2905 w 4320"/>
                <a:gd name="T59" fmla="*/ 997 h 3822"/>
                <a:gd name="T60" fmla="*/ 3735 w 4320"/>
                <a:gd name="T61" fmla="*/ 997 h 3822"/>
                <a:gd name="T62" fmla="*/ 4154 w 4320"/>
                <a:gd name="T63" fmla="*/ 1416 h 3822"/>
                <a:gd name="T64" fmla="*/ 4154 w 4320"/>
                <a:gd name="T65" fmla="*/ 3243 h 38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320" h="3822">
                  <a:moveTo>
                    <a:pt x="3735" y="831"/>
                  </a:moveTo>
                  <a:cubicBezTo>
                    <a:pt x="2991" y="831"/>
                    <a:pt x="2991" y="831"/>
                    <a:pt x="2991" y="831"/>
                  </a:cubicBezTo>
                  <a:cubicBezTo>
                    <a:pt x="2991" y="502"/>
                    <a:pt x="2991" y="502"/>
                    <a:pt x="2991" y="502"/>
                  </a:cubicBezTo>
                  <a:cubicBezTo>
                    <a:pt x="2991" y="227"/>
                    <a:pt x="2765" y="0"/>
                    <a:pt x="2491" y="0"/>
                  </a:cubicBezTo>
                  <a:cubicBezTo>
                    <a:pt x="1824" y="0"/>
                    <a:pt x="1824" y="0"/>
                    <a:pt x="1824" y="0"/>
                  </a:cubicBezTo>
                  <a:cubicBezTo>
                    <a:pt x="1550" y="0"/>
                    <a:pt x="1329" y="227"/>
                    <a:pt x="1329" y="502"/>
                  </a:cubicBezTo>
                  <a:cubicBezTo>
                    <a:pt x="1329" y="831"/>
                    <a:pt x="1329" y="831"/>
                    <a:pt x="1329" y="831"/>
                  </a:cubicBezTo>
                  <a:cubicBezTo>
                    <a:pt x="580" y="831"/>
                    <a:pt x="580" y="831"/>
                    <a:pt x="580" y="831"/>
                  </a:cubicBezTo>
                  <a:cubicBezTo>
                    <a:pt x="259" y="831"/>
                    <a:pt x="0" y="1095"/>
                    <a:pt x="0" y="1416"/>
                  </a:cubicBezTo>
                  <a:cubicBezTo>
                    <a:pt x="0" y="3243"/>
                    <a:pt x="0" y="3243"/>
                    <a:pt x="0" y="3243"/>
                  </a:cubicBezTo>
                  <a:cubicBezTo>
                    <a:pt x="0" y="3564"/>
                    <a:pt x="259" y="3822"/>
                    <a:pt x="580" y="3822"/>
                  </a:cubicBezTo>
                  <a:cubicBezTo>
                    <a:pt x="3735" y="3822"/>
                    <a:pt x="3735" y="3822"/>
                    <a:pt x="3735" y="3822"/>
                  </a:cubicBezTo>
                  <a:cubicBezTo>
                    <a:pt x="4056" y="3822"/>
                    <a:pt x="4320" y="3564"/>
                    <a:pt x="4320" y="3243"/>
                  </a:cubicBezTo>
                  <a:cubicBezTo>
                    <a:pt x="4320" y="1416"/>
                    <a:pt x="4320" y="1416"/>
                    <a:pt x="4320" y="1416"/>
                  </a:cubicBezTo>
                  <a:cubicBezTo>
                    <a:pt x="4320" y="1095"/>
                    <a:pt x="4056" y="831"/>
                    <a:pt x="3735" y="831"/>
                  </a:cubicBezTo>
                  <a:close/>
                  <a:moveTo>
                    <a:pt x="1495" y="502"/>
                  </a:moveTo>
                  <a:cubicBezTo>
                    <a:pt x="1495" y="319"/>
                    <a:pt x="1642" y="166"/>
                    <a:pt x="1824" y="166"/>
                  </a:cubicBezTo>
                  <a:cubicBezTo>
                    <a:pt x="2491" y="166"/>
                    <a:pt x="2491" y="166"/>
                    <a:pt x="2491" y="166"/>
                  </a:cubicBezTo>
                  <a:cubicBezTo>
                    <a:pt x="2673" y="166"/>
                    <a:pt x="2825" y="319"/>
                    <a:pt x="2825" y="502"/>
                  </a:cubicBezTo>
                  <a:cubicBezTo>
                    <a:pt x="2825" y="831"/>
                    <a:pt x="2825" y="831"/>
                    <a:pt x="2825" y="831"/>
                  </a:cubicBezTo>
                  <a:cubicBezTo>
                    <a:pt x="1495" y="831"/>
                    <a:pt x="1495" y="831"/>
                    <a:pt x="1495" y="831"/>
                  </a:cubicBezTo>
                  <a:lnTo>
                    <a:pt x="1495" y="502"/>
                  </a:lnTo>
                  <a:close/>
                  <a:moveTo>
                    <a:pt x="4154" y="3243"/>
                  </a:moveTo>
                  <a:cubicBezTo>
                    <a:pt x="4154" y="3473"/>
                    <a:pt x="3965" y="3656"/>
                    <a:pt x="3735" y="3656"/>
                  </a:cubicBezTo>
                  <a:cubicBezTo>
                    <a:pt x="580" y="3656"/>
                    <a:pt x="580" y="3656"/>
                    <a:pt x="580" y="3656"/>
                  </a:cubicBezTo>
                  <a:cubicBezTo>
                    <a:pt x="350" y="3656"/>
                    <a:pt x="166" y="3473"/>
                    <a:pt x="166" y="3243"/>
                  </a:cubicBezTo>
                  <a:cubicBezTo>
                    <a:pt x="166" y="1416"/>
                    <a:pt x="166" y="1416"/>
                    <a:pt x="166" y="1416"/>
                  </a:cubicBezTo>
                  <a:cubicBezTo>
                    <a:pt x="166" y="1187"/>
                    <a:pt x="350" y="997"/>
                    <a:pt x="580" y="997"/>
                  </a:cubicBezTo>
                  <a:cubicBezTo>
                    <a:pt x="1410" y="997"/>
                    <a:pt x="1410" y="997"/>
                    <a:pt x="1410" y="997"/>
                  </a:cubicBezTo>
                  <a:cubicBezTo>
                    <a:pt x="2905" y="997"/>
                    <a:pt x="2905" y="997"/>
                    <a:pt x="2905" y="997"/>
                  </a:cubicBezTo>
                  <a:cubicBezTo>
                    <a:pt x="3735" y="997"/>
                    <a:pt x="3735" y="997"/>
                    <a:pt x="3735" y="997"/>
                  </a:cubicBezTo>
                  <a:cubicBezTo>
                    <a:pt x="3965" y="997"/>
                    <a:pt x="4154" y="1187"/>
                    <a:pt x="4154" y="1416"/>
                  </a:cubicBezTo>
                  <a:lnTo>
                    <a:pt x="4154" y="324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8" name="Freeform 113"/>
            <p:cNvSpPr>
              <a:spLocks noEditPoints="1"/>
            </p:cNvSpPr>
            <p:nvPr/>
          </p:nvSpPr>
          <p:spPr bwMode="auto">
            <a:xfrm>
              <a:off x="2466" y="2715"/>
              <a:ext cx="312" cy="312"/>
            </a:xfrm>
            <a:custGeom>
              <a:avLst/>
              <a:gdLst>
                <a:gd name="T0" fmla="*/ 1576 w 1662"/>
                <a:gd name="T1" fmla="*/ 498 h 1661"/>
                <a:gd name="T2" fmla="*/ 1163 w 1662"/>
                <a:gd name="T3" fmla="*/ 498 h 1661"/>
                <a:gd name="T4" fmla="*/ 1163 w 1662"/>
                <a:gd name="T5" fmla="*/ 86 h 1661"/>
                <a:gd name="T6" fmla="*/ 1078 w 1662"/>
                <a:gd name="T7" fmla="*/ 0 h 1661"/>
                <a:gd name="T8" fmla="*/ 579 w 1662"/>
                <a:gd name="T9" fmla="*/ 0 h 1661"/>
                <a:gd name="T10" fmla="*/ 499 w 1662"/>
                <a:gd name="T11" fmla="*/ 86 h 1661"/>
                <a:gd name="T12" fmla="*/ 499 w 1662"/>
                <a:gd name="T13" fmla="*/ 498 h 1661"/>
                <a:gd name="T14" fmla="*/ 81 w 1662"/>
                <a:gd name="T15" fmla="*/ 498 h 1661"/>
                <a:gd name="T16" fmla="*/ 0 w 1662"/>
                <a:gd name="T17" fmla="*/ 584 h 1661"/>
                <a:gd name="T18" fmla="*/ 0 w 1662"/>
                <a:gd name="T19" fmla="*/ 1083 h 1661"/>
                <a:gd name="T20" fmla="*/ 81 w 1662"/>
                <a:gd name="T21" fmla="*/ 1163 h 1661"/>
                <a:gd name="T22" fmla="*/ 499 w 1662"/>
                <a:gd name="T23" fmla="*/ 1163 h 1661"/>
                <a:gd name="T24" fmla="*/ 499 w 1662"/>
                <a:gd name="T25" fmla="*/ 1581 h 1661"/>
                <a:gd name="T26" fmla="*/ 579 w 1662"/>
                <a:gd name="T27" fmla="*/ 1661 h 1661"/>
                <a:gd name="T28" fmla="*/ 1078 w 1662"/>
                <a:gd name="T29" fmla="*/ 1661 h 1661"/>
                <a:gd name="T30" fmla="*/ 1163 w 1662"/>
                <a:gd name="T31" fmla="*/ 1581 h 1661"/>
                <a:gd name="T32" fmla="*/ 1163 w 1662"/>
                <a:gd name="T33" fmla="*/ 1163 h 1661"/>
                <a:gd name="T34" fmla="*/ 1576 w 1662"/>
                <a:gd name="T35" fmla="*/ 1163 h 1661"/>
                <a:gd name="T36" fmla="*/ 1662 w 1662"/>
                <a:gd name="T37" fmla="*/ 1083 h 1661"/>
                <a:gd name="T38" fmla="*/ 1662 w 1662"/>
                <a:gd name="T39" fmla="*/ 584 h 1661"/>
                <a:gd name="T40" fmla="*/ 1576 w 1662"/>
                <a:gd name="T41" fmla="*/ 498 h 1661"/>
                <a:gd name="T42" fmla="*/ 1496 w 1662"/>
                <a:gd name="T43" fmla="*/ 997 h 1661"/>
                <a:gd name="T44" fmla="*/ 1078 w 1662"/>
                <a:gd name="T45" fmla="*/ 997 h 1661"/>
                <a:gd name="T46" fmla="*/ 997 w 1662"/>
                <a:gd name="T47" fmla="*/ 1083 h 1661"/>
                <a:gd name="T48" fmla="*/ 997 w 1662"/>
                <a:gd name="T49" fmla="*/ 1495 h 1661"/>
                <a:gd name="T50" fmla="*/ 665 w 1662"/>
                <a:gd name="T51" fmla="*/ 1495 h 1661"/>
                <a:gd name="T52" fmla="*/ 665 w 1662"/>
                <a:gd name="T53" fmla="*/ 1083 h 1661"/>
                <a:gd name="T54" fmla="*/ 579 w 1662"/>
                <a:gd name="T55" fmla="*/ 997 h 1661"/>
                <a:gd name="T56" fmla="*/ 166 w 1662"/>
                <a:gd name="T57" fmla="*/ 997 h 1661"/>
                <a:gd name="T58" fmla="*/ 166 w 1662"/>
                <a:gd name="T59" fmla="*/ 664 h 1661"/>
                <a:gd name="T60" fmla="*/ 579 w 1662"/>
                <a:gd name="T61" fmla="*/ 664 h 1661"/>
                <a:gd name="T62" fmla="*/ 665 w 1662"/>
                <a:gd name="T63" fmla="*/ 584 h 1661"/>
                <a:gd name="T64" fmla="*/ 665 w 1662"/>
                <a:gd name="T65" fmla="*/ 166 h 1661"/>
                <a:gd name="T66" fmla="*/ 997 w 1662"/>
                <a:gd name="T67" fmla="*/ 166 h 1661"/>
                <a:gd name="T68" fmla="*/ 997 w 1662"/>
                <a:gd name="T69" fmla="*/ 584 h 1661"/>
                <a:gd name="T70" fmla="*/ 1078 w 1662"/>
                <a:gd name="T71" fmla="*/ 664 h 1661"/>
                <a:gd name="T72" fmla="*/ 1496 w 1662"/>
                <a:gd name="T73" fmla="*/ 664 h 1661"/>
                <a:gd name="T74" fmla="*/ 1496 w 1662"/>
                <a:gd name="T75" fmla="*/ 997 h 16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62" h="1661">
                  <a:moveTo>
                    <a:pt x="1576" y="498"/>
                  </a:moveTo>
                  <a:cubicBezTo>
                    <a:pt x="1163" y="498"/>
                    <a:pt x="1163" y="498"/>
                    <a:pt x="1163" y="498"/>
                  </a:cubicBezTo>
                  <a:cubicBezTo>
                    <a:pt x="1163" y="86"/>
                    <a:pt x="1163" y="86"/>
                    <a:pt x="1163" y="86"/>
                  </a:cubicBezTo>
                  <a:cubicBezTo>
                    <a:pt x="1163" y="40"/>
                    <a:pt x="1124" y="0"/>
                    <a:pt x="1078" y="0"/>
                  </a:cubicBezTo>
                  <a:cubicBezTo>
                    <a:pt x="579" y="0"/>
                    <a:pt x="579" y="0"/>
                    <a:pt x="579" y="0"/>
                  </a:cubicBezTo>
                  <a:cubicBezTo>
                    <a:pt x="533" y="0"/>
                    <a:pt x="499" y="40"/>
                    <a:pt x="499" y="86"/>
                  </a:cubicBezTo>
                  <a:cubicBezTo>
                    <a:pt x="499" y="498"/>
                    <a:pt x="499" y="498"/>
                    <a:pt x="499" y="498"/>
                  </a:cubicBezTo>
                  <a:cubicBezTo>
                    <a:pt x="81" y="498"/>
                    <a:pt x="81" y="498"/>
                    <a:pt x="81" y="498"/>
                  </a:cubicBezTo>
                  <a:cubicBezTo>
                    <a:pt x="35" y="498"/>
                    <a:pt x="0" y="539"/>
                    <a:pt x="0" y="584"/>
                  </a:cubicBezTo>
                  <a:cubicBezTo>
                    <a:pt x="0" y="1083"/>
                    <a:pt x="0" y="1083"/>
                    <a:pt x="0" y="1083"/>
                  </a:cubicBezTo>
                  <a:cubicBezTo>
                    <a:pt x="0" y="1129"/>
                    <a:pt x="35" y="1163"/>
                    <a:pt x="81" y="1163"/>
                  </a:cubicBezTo>
                  <a:cubicBezTo>
                    <a:pt x="499" y="1163"/>
                    <a:pt x="499" y="1163"/>
                    <a:pt x="499" y="1163"/>
                  </a:cubicBezTo>
                  <a:cubicBezTo>
                    <a:pt x="499" y="1581"/>
                    <a:pt x="499" y="1581"/>
                    <a:pt x="499" y="1581"/>
                  </a:cubicBezTo>
                  <a:cubicBezTo>
                    <a:pt x="499" y="1627"/>
                    <a:pt x="533" y="1661"/>
                    <a:pt x="579" y="1661"/>
                  </a:cubicBezTo>
                  <a:cubicBezTo>
                    <a:pt x="1078" y="1661"/>
                    <a:pt x="1078" y="1661"/>
                    <a:pt x="1078" y="1661"/>
                  </a:cubicBezTo>
                  <a:cubicBezTo>
                    <a:pt x="1124" y="1661"/>
                    <a:pt x="1163" y="1627"/>
                    <a:pt x="1163" y="1581"/>
                  </a:cubicBezTo>
                  <a:cubicBezTo>
                    <a:pt x="1163" y="1163"/>
                    <a:pt x="1163" y="1163"/>
                    <a:pt x="1163" y="1163"/>
                  </a:cubicBezTo>
                  <a:cubicBezTo>
                    <a:pt x="1576" y="1163"/>
                    <a:pt x="1576" y="1163"/>
                    <a:pt x="1576" y="1163"/>
                  </a:cubicBezTo>
                  <a:cubicBezTo>
                    <a:pt x="1622" y="1163"/>
                    <a:pt x="1662" y="1129"/>
                    <a:pt x="1662" y="1083"/>
                  </a:cubicBezTo>
                  <a:cubicBezTo>
                    <a:pt x="1662" y="584"/>
                    <a:pt x="1662" y="584"/>
                    <a:pt x="1662" y="584"/>
                  </a:cubicBezTo>
                  <a:cubicBezTo>
                    <a:pt x="1662" y="539"/>
                    <a:pt x="1622" y="498"/>
                    <a:pt x="1576" y="498"/>
                  </a:cubicBezTo>
                  <a:close/>
                  <a:moveTo>
                    <a:pt x="1496" y="997"/>
                  </a:moveTo>
                  <a:cubicBezTo>
                    <a:pt x="1078" y="997"/>
                    <a:pt x="1078" y="997"/>
                    <a:pt x="1078" y="997"/>
                  </a:cubicBezTo>
                  <a:cubicBezTo>
                    <a:pt x="1032" y="997"/>
                    <a:pt x="997" y="1037"/>
                    <a:pt x="997" y="1083"/>
                  </a:cubicBezTo>
                  <a:cubicBezTo>
                    <a:pt x="997" y="1495"/>
                    <a:pt x="997" y="1495"/>
                    <a:pt x="997" y="1495"/>
                  </a:cubicBezTo>
                  <a:cubicBezTo>
                    <a:pt x="665" y="1495"/>
                    <a:pt x="665" y="1495"/>
                    <a:pt x="665" y="1495"/>
                  </a:cubicBezTo>
                  <a:cubicBezTo>
                    <a:pt x="665" y="1083"/>
                    <a:pt x="665" y="1083"/>
                    <a:pt x="665" y="1083"/>
                  </a:cubicBezTo>
                  <a:cubicBezTo>
                    <a:pt x="665" y="1037"/>
                    <a:pt x="625" y="997"/>
                    <a:pt x="579" y="997"/>
                  </a:cubicBezTo>
                  <a:cubicBezTo>
                    <a:pt x="166" y="997"/>
                    <a:pt x="166" y="997"/>
                    <a:pt x="166" y="997"/>
                  </a:cubicBezTo>
                  <a:cubicBezTo>
                    <a:pt x="166" y="664"/>
                    <a:pt x="166" y="664"/>
                    <a:pt x="166" y="664"/>
                  </a:cubicBezTo>
                  <a:cubicBezTo>
                    <a:pt x="579" y="664"/>
                    <a:pt x="579" y="664"/>
                    <a:pt x="579" y="664"/>
                  </a:cubicBezTo>
                  <a:cubicBezTo>
                    <a:pt x="625" y="664"/>
                    <a:pt x="665" y="630"/>
                    <a:pt x="665" y="584"/>
                  </a:cubicBezTo>
                  <a:cubicBezTo>
                    <a:pt x="665" y="166"/>
                    <a:pt x="665" y="166"/>
                    <a:pt x="665" y="166"/>
                  </a:cubicBezTo>
                  <a:cubicBezTo>
                    <a:pt x="997" y="166"/>
                    <a:pt x="997" y="166"/>
                    <a:pt x="997" y="166"/>
                  </a:cubicBezTo>
                  <a:cubicBezTo>
                    <a:pt x="997" y="584"/>
                    <a:pt x="997" y="584"/>
                    <a:pt x="997" y="584"/>
                  </a:cubicBezTo>
                  <a:cubicBezTo>
                    <a:pt x="997" y="630"/>
                    <a:pt x="1032" y="664"/>
                    <a:pt x="1078" y="664"/>
                  </a:cubicBezTo>
                  <a:cubicBezTo>
                    <a:pt x="1496" y="664"/>
                    <a:pt x="1496" y="664"/>
                    <a:pt x="1496" y="664"/>
                  </a:cubicBezTo>
                  <a:lnTo>
                    <a:pt x="1496" y="99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grpSp>
        <p:nvGrpSpPr>
          <p:cNvPr id="119" name="Group 116"/>
          <p:cNvGrpSpPr>
            <a:grpSpLocks noChangeAspect="1"/>
          </p:cNvGrpSpPr>
          <p:nvPr/>
        </p:nvGrpSpPr>
        <p:grpSpPr bwMode="auto">
          <a:xfrm>
            <a:off x="5208873" y="1914540"/>
            <a:ext cx="342343" cy="398343"/>
            <a:chOff x="2275" y="339"/>
            <a:chExt cx="3130" cy="3642"/>
          </a:xfrm>
          <a:solidFill>
            <a:schemeClr val="accent2">
              <a:lumMod val="75000"/>
            </a:schemeClr>
          </a:solidFill>
        </p:grpSpPr>
        <p:sp>
          <p:nvSpPr>
            <p:cNvPr id="120" name="Freeform 117"/>
            <p:cNvSpPr>
              <a:spLocks noEditPoints="1"/>
            </p:cNvSpPr>
            <p:nvPr/>
          </p:nvSpPr>
          <p:spPr bwMode="auto">
            <a:xfrm>
              <a:off x="3435" y="1953"/>
              <a:ext cx="848" cy="1531"/>
            </a:xfrm>
            <a:custGeom>
              <a:avLst/>
              <a:gdLst>
                <a:gd name="T0" fmla="*/ 223 w 358"/>
                <a:gd name="T1" fmla="*/ 284 h 647"/>
                <a:gd name="T2" fmla="*/ 135 w 358"/>
                <a:gd name="T3" fmla="*/ 284 h 647"/>
                <a:gd name="T4" fmla="*/ 77 w 358"/>
                <a:gd name="T5" fmla="*/ 226 h 647"/>
                <a:gd name="T6" fmla="*/ 135 w 358"/>
                <a:gd name="T7" fmla="*/ 168 h 647"/>
                <a:gd name="T8" fmla="*/ 290 w 358"/>
                <a:gd name="T9" fmla="*/ 168 h 647"/>
                <a:gd name="T10" fmla="*/ 328 w 358"/>
                <a:gd name="T11" fmla="*/ 130 h 647"/>
                <a:gd name="T12" fmla="*/ 290 w 358"/>
                <a:gd name="T13" fmla="*/ 91 h 647"/>
                <a:gd name="T14" fmla="*/ 217 w 358"/>
                <a:gd name="T15" fmla="*/ 91 h 647"/>
                <a:gd name="T16" fmla="*/ 217 w 358"/>
                <a:gd name="T17" fmla="*/ 38 h 647"/>
                <a:gd name="T18" fmla="*/ 179 w 358"/>
                <a:gd name="T19" fmla="*/ 0 h 647"/>
                <a:gd name="T20" fmla="*/ 140 w 358"/>
                <a:gd name="T21" fmla="*/ 38 h 647"/>
                <a:gd name="T22" fmla="*/ 140 w 358"/>
                <a:gd name="T23" fmla="*/ 91 h 647"/>
                <a:gd name="T24" fmla="*/ 135 w 358"/>
                <a:gd name="T25" fmla="*/ 91 h 647"/>
                <a:gd name="T26" fmla="*/ 0 w 358"/>
                <a:gd name="T27" fmla="*/ 226 h 647"/>
                <a:gd name="T28" fmla="*/ 135 w 358"/>
                <a:gd name="T29" fmla="*/ 361 h 647"/>
                <a:gd name="T30" fmla="*/ 223 w 358"/>
                <a:gd name="T31" fmla="*/ 361 h 647"/>
                <a:gd name="T32" fmla="*/ 281 w 358"/>
                <a:gd name="T33" fmla="*/ 419 h 647"/>
                <a:gd name="T34" fmla="*/ 223 w 358"/>
                <a:gd name="T35" fmla="*/ 477 h 647"/>
                <a:gd name="T36" fmla="*/ 65 w 358"/>
                <a:gd name="T37" fmla="*/ 477 h 647"/>
                <a:gd name="T38" fmla="*/ 27 w 358"/>
                <a:gd name="T39" fmla="*/ 515 h 647"/>
                <a:gd name="T40" fmla="*/ 65 w 358"/>
                <a:gd name="T41" fmla="*/ 554 h 647"/>
                <a:gd name="T42" fmla="*/ 141 w 358"/>
                <a:gd name="T43" fmla="*/ 554 h 647"/>
                <a:gd name="T44" fmla="*/ 141 w 358"/>
                <a:gd name="T45" fmla="*/ 608 h 647"/>
                <a:gd name="T46" fmla="*/ 179 w 358"/>
                <a:gd name="T47" fmla="*/ 647 h 647"/>
                <a:gd name="T48" fmla="*/ 218 w 358"/>
                <a:gd name="T49" fmla="*/ 608 h 647"/>
                <a:gd name="T50" fmla="*/ 218 w 358"/>
                <a:gd name="T51" fmla="*/ 554 h 647"/>
                <a:gd name="T52" fmla="*/ 225 w 358"/>
                <a:gd name="T53" fmla="*/ 554 h 647"/>
                <a:gd name="T54" fmla="*/ 358 w 358"/>
                <a:gd name="T55" fmla="*/ 419 h 647"/>
                <a:gd name="T56" fmla="*/ 223 w 358"/>
                <a:gd name="T57" fmla="*/ 284 h 647"/>
                <a:gd name="T58" fmla="*/ 223 w 358"/>
                <a:gd name="T59" fmla="*/ 284 h 647"/>
                <a:gd name="T60" fmla="*/ 223 w 358"/>
                <a:gd name="T61" fmla="*/ 284 h 6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58" h="647">
                  <a:moveTo>
                    <a:pt x="223" y="284"/>
                  </a:moveTo>
                  <a:cubicBezTo>
                    <a:pt x="135" y="284"/>
                    <a:pt x="135" y="284"/>
                    <a:pt x="135" y="284"/>
                  </a:cubicBezTo>
                  <a:cubicBezTo>
                    <a:pt x="103" y="284"/>
                    <a:pt x="77" y="258"/>
                    <a:pt x="77" y="226"/>
                  </a:cubicBezTo>
                  <a:cubicBezTo>
                    <a:pt x="77" y="194"/>
                    <a:pt x="103" y="168"/>
                    <a:pt x="135" y="168"/>
                  </a:cubicBezTo>
                  <a:cubicBezTo>
                    <a:pt x="290" y="168"/>
                    <a:pt x="290" y="168"/>
                    <a:pt x="290" y="168"/>
                  </a:cubicBezTo>
                  <a:cubicBezTo>
                    <a:pt x="311" y="168"/>
                    <a:pt x="328" y="151"/>
                    <a:pt x="328" y="130"/>
                  </a:cubicBezTo>
                  <a:cubicBezTo>
                    <a:pt x="328" y="109"/>
                    <a:pt x="311" y="91"/>
                    <a:pt x="290" y="91"/>
                  </a:cubicBezTo>
                  <a:cubicBezTo>
                    <a:pt x="217" y="91"/>
                    <a:pt x="217" y="91"/>
                    <a:pt x="217" y="91"/>
                  </a:cubicBezTo>
                  <a:cubicBezTo>
                    <a:pt x="217" y="38"/>
                    <a:pt x="217" y="38"/>
                    <a:pt x="217" y="38"/>
                  </a:cubicBezTo>
                  <a:cubicBezTo>
                    <a:pt x="217" y="17"/>
                    <a:pt x="200" y="0"/>
                    <a:pt x="179" y="0"/>
                  </a:cubicBezTo>
                  <a:cubicBezTo>
                    <a:pt x="158" y="0"/>
                    <a:pt x="140" y="17"/>
                    <a:pt x="140" y="38"/>
                  </a:cubicBezTo>
                  <a:cubicBezTo>
                    <a:pt x="140" y="91"/>
                    <a:pt x="140" y="91"/>
                    <a:pt x="140" y="91"/>
                  </a:cubicBezTo>
                  <a:cubicBezTo>
                    <a:pt x="135" y="91"/>
                    <a:pt x="135" y="91"/>
                    <a:pt x="135" y="91"/>
                  </a:cubicBezTo>
                  <a:cubicBezTo>
                    <a:pt x="61" y="91"/>
                    <a:pt x="0" y="152"/>
                    <a:pt x="0" y="226"/>
                  </a:cubicBezTo>
                  <a:cubicBezTo>
                    <a:pt x="0" y="300"/>
                    <a:pt x="61" y="361"/>
                    <a:pt x="135" y="361"/>
                  </a:cubicBezTo>
                  <a:cubicBezTo>
                    <a:pt x="223" y="361"/>
                    <a:pt x="223" y="361"/>
                    <a:pt x="223" y="361"/>
                  </a:cubicBezTo>
                  <a:cubicBezTo>
                    <a:pt x="255" y="361"/>
                    <a:pt x="281" y="387"/>
                    <a:pt x="281" y="419"/>
                  </a:cubicBezTo>
                  <a:cubicBezTo>
                    <a:pt x="281" y="451"/>
                    <a:pt x="255" y="477"/>
                    <a:pt x="223" y="477"/>
                  </a:cubicBezTo>
                  <a:cubicBezTo>
                    <a:pt x="65" y="477"/>
                    <a:pt x="65" y="477"/>
                    <a:pt x="65" y="477"/>
                  </a:cubicBezTo>
                  <a:cubicBezTo>
                    <a:pt x="44" y="477"/>
                    <a:pt x="27" y="494"/>
                    <a:pt x="27" y="515"/>
                  </a:cubicBezTo>
                  <a:cubicBezTo>
                    <a:pt x="27" y="536"/>
                    <a:pt x="44" y="554"/>
                    <a:pt x="65" y="554"/>
                  </a:cubicBezTo>
                  <a:cubicBezTo>
                    <a:pt x="141" y="554"/>
                    <a:pt x="141" y="554"/>
                    <a:pt x="141" y="554"/>
                  </a:cubicBezTo>
                  <a:cubicBezTo>
                    <a:pt x="141" y="608"/>
                    <a:pt x="141" y="608"/>
                    <a:pt x="141" y="608"/>
                  </a:cubicBezTo>
                  <a:cubicBezTo>
                    <a:pt x="141" y="629"/>
                    <a:pt x="158" y="647"/>
                    <a:pt x="179" y="647"/>
                  </a:cubicBezTo>
                  <a:cubicBezTo>
                    <a:pt x="200" y="647"/>
                    <a:pt x="218" y="629"/>
                    <a:pt x="218" y="608"/>
                  </a:cubicBezTo>
                  <a:cubicBezTo>
                    <a:pt x="218" y="554"/>
                    <a:pt x="218" y="554"/>
                    <a:pt x="218" y="554"/>
                  </a:cubicBezTo>
                  <a:cubicBezTo>
                    <a:pt x="225" y="554"/>
                    <a:pt x="225" y="554"/>
                    <a:pt x="225" y="554"/>
                  </a:cubicBezTo>
                  <a:cubicBezTo>
                    <a:pt x="298" y="553"/>
                    <a:pt x="358" y="492"/>
                    <a:pt x="358" y="419"/>
                  </a:cubicBezTo>
                  <a:cubicBezTo>
                    <a:pt x="358" y="345"/>
                    <a:pt x="297" y="284"/>
                    <a:pt x="223" y="284"/>
                  </a:cubicBezTo>
                  <a:close/>
                  <a:moveTo>
                    <a:pt x="223" y="284"/>
                  </a:moveTo>
                  <a:cubicBezTo>
                    <a:pt x="223" y="284"/>
                    <a:pt x="223" y="284"/>
                    <a:pt x="223" y="28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1" name="Freeform 118"/>
            <p:cNvSpPr>
              <a:spLocks noEditPoints="1"/>
            </p:cNvSpPr>
            <p:nvPr/>
          </p:nvSpPr>
          <p:spPr bwMode="auto">
            <a:xfrm>
              <a:off x="2275" y="339"/>
              <a:ext cx="3130" cy="3642"/>
            </a:xfrm>
            <a:custGeom>
              <a:avLst/>
              <a:gdLst>
                <a:gd name="T0" fmla="*/ 1246 w 1322"/>
                <a:gd name="T1" fmla="*/ 879 h 1539"/>
                <a:gd name="T2" fmla="*/ 1080 w 1322"/>
                <a:gd name="T3" fmla="*/ 612 h 1539"/>
                <a:gd name="T4" fmla="*/ 867 w 1322"/>
                <a:gd name="T5" fmla="*/ 410 h 1539"/>
                <a:gd name="T6" fmla="*/ 1030 w 1322"/>
                <a:gd name="T7" fmla="*/ 107 h 1539"/>
                <a:gd name="T8" fmla="*/ 1023 w 1322"/>
                <a:gd name="T9" fmla="*/ 61 h 1539"/>
                <a:gd name="T10" fmla="*/ 886 w 1322"/>
                <a:gd name="T11" fmla="*/ 0 h 1539"/>
                <a:gd name="T12" fmla="*/ 762 w 1322"/>
                <a:gd name="T13" fmla="*/ 33 h 1539"/>
                <a:gd name="T14" fmla="*/ 684 w 1322"/>
                <a:gd name="T15" fmla="*/ 56 h 1539"/>
                <a:gd name="T16" fmla="*/ 665 w 1322"/>
                <a:gd name="T17" fmla="*/ 53 h 1539"/>
                <a:gd name="T18" fmla="*/ 474 w 1322"/>
                <a:gd name="T19" fmla="*/ 8 h 1539"/>
                <a:gd name="T20" fmla="*/ 281 w 1322"/>
                <a:gd name="T21" fmla="*/ 98 h 1539"/>
                <a:gd name="T22" fmla="*/ 277 w 1322"/>
                <a:gd name="T23" fmla="*/ 146 h 1539"/>
                <a:gd name="T24" fmla="*/ 453 w 1322"/>
                <a:gd name="T25" fmla="*/ 412 h 1539"/>
                <a:gd name="T26" fmla="*/ 243 w 1322"/>
                <a:gd name="T27" fmla="*/ 612 h 1539"/>
                <a:gd name="T28" fmla="*/ 76 w 1322"/>
                <a:gd name="T29" fmla="*/ 879 h 1539"/>
                <a:gd name="T30" fmla="*/ 0 w 1322"/>
                <a:gd name="T31" fmla="*/ 1241 h 1539"/>
                <a:gd name="T32" fmla="*/ 298 w 1322"/>
                <a:gd name="T33" fmla="*/ 1539 h 1539"/>
                <a:gd name="T34" fmla="*/ 1024 w 1322"/>
                <a:gd name="T35" fmla="*/ 1539 h 1539"/>
                <a:gd name="T36" fmla="*/ 1322 w 1322"/>
                <a:gd name="T37" fmla="*/ 1241 h 1539"/>
                <a:gd name="T38" fmla="*/ 1246 w 1322"/>
                <a:gd name="T39" fmla="*/ 879 h 1539"/>
                <a:gd name="T40" fmla="*/ 359 w 1322"/>
                <a:gd name="T41" fmla="*/ 130 h 1539"/>
                <a:gd name="T42" fmla="*/ 474 w 1322"/>
                <a:gd name="T43" fmla="*/ 84 h 1539"/>
                <a:gd name="T44" fmla="*/ 639 w 1322"/>
                <a:gd name="T45" fmla="*/ 124 h 1539"/>
                <a:gd name="T46" fmla="*/ 683 w 1322"/>
                <a:gd name="T47" fmla="*/ 132 h 1539"/>
                <a:gd name="T48" fmla="*/ 791 w 1322"/>
                <a:gd name="T49" fmla="*/ 103 h 1539"/>
                <a:gd name="T50" fmla="*/ 885 w 1322"/>
                <a:gd name="T51" fmla="*/ 76 h 1539"/>
                <a:gd name="T52" fmla="*/ 947 w 1322"/>
                <a:gd name="T53" fmla="*/ 97 h 1539"/>
                <a:gd name="T54" fmla="*/ 794 w 1322"/>
                <a:gd name="T55" fmla="*/ 383 h 1539"/>
                <a:gd name="T56" fmla="*/ 526 w 1322"/>
                <a:gd name="T57" fmla="*/ 383 h 1539"/>
                <a:gd name="T58" fmla="*/ 359 w 1322"/>
                <a:gd name="T59" fmla="*/ 130 h 1539"/>
                <a:gd name="T60" fmla="*/ 1024 w 1322"/>
                <a:gd name="T61" fmla="*/ 1462 h 1539"/>
                <a:gd name="T62" fmla="*/ 298 w 1322"/>
                <a:gd name="T63" fmla="*/ 1462 h 1539"/>
                <a:gd name="T64" fmla="*/ 77 w 1322"/>
                <a:gd name="T65" fmla="*/ 1241 h 1539"/>
                <a:gd name="T66" fmla="*/ 300 w 1322"/>
                <a:gd name="T67" fmla="*/ 663 h 1539"/>
                <a:gd name="T68" fmla="*/ 517 w 1322"/>
                <a:gd name="T69" fmla="*/ 460 h 1539"/>
                <a:gd name="T70" fmla="*/ 804 w 1322"/>
                <a:gd name="T71" fmla="*/ 460 h 1539"/>
                <a:gd name="T72" fmla="*/ 1022 w 1322"/>
                <a:gd name="T73" fmla="*/ 663 h 1539"/>
                <a:gd name="T74" fmla="*/ 1245 w 1322"/>
                <a:gd name="T75" fmla="*/ 1241 h 1539"/>
                <a:gd name="T76" fmla="*/ 1024 w 1322"/>
                <a:gd name="T77" fmla="*/ 1462 h 1539"/>
                <a:gd name="T78" fmla="*/ 1024 w 1322"/>
                <a:gd name="T79" fmla="*/ 1462 h 1539"/>
                <a:gd name="T80" fmla="*/ 1024 w 1322"/>
                <a:gd name="T81" fmla="*/ 1462 h 15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322" h="1539">
                  <a:moveTo>
                    <a:pt x="1246" y="879"/>
                  </a:moveTo>
                  <a:cubicBezTo>
                    <a:pt x="1206" y="786"/>
                    <a:pt x="1150" y="696"/>
                    <a:pt x="1080" y="612"/>
                  </a:cubicBezTo>
                  <a:cubicBezTo>
                    <a:pt x="995" y="510"/>
                    <a:pt x="910" y="441"/>
                    <a:pt x="867" y="410"/>
                  </a:cubicBezTo>
                  <a:cubicBezTo>
                    <a:pt x="1030" y="107"/>
                    <a:pt x="1030" y="107"/>
                    <a:pt x="1030" y="107"/>
                  </a:cubicBezTo>
                  <a:cubicBezTo>
                    <a:pt x="1038" y="92"/>
                    <a:pt x="1035" y="73"/>
                    <a:pt x="1023" y="61"/>
                  </a:cubicBezTo>
                  <a:cubicBezTo>
                    <a:pt x="980" y="20"/>
                    <a:pt x="936" y="0"/>
                    <a:pt x="886" y="0"/>
                  </a:cubicBezTo>
                  <a:cubicBezTo>
                    <a:pt x="840" y="0"/>
                    <a:pt x="798" y="17"/>
                    <a:pt x="762" y="33"/>
                  </a:cubicBezTo>
                  <a:cubicBezTo>
                    <a:pt x="733" y="44"/>
                    <a:pt x="706" y="56"/>
                    <a:pt x="684" y="56"/>
                  </a:cubicBezTo>
                  <a:cubicBezTo>
                    <a:pt x="677" y="56"/>
                    <a:pt x="671" y="55"/>
                    <a:pt x="665" y="53"/>
                  </a:cubicBezTo>
                  <a:cubicBezTo>
                    <a:pt x="589" y="25"/>
                    <a:pt x="531" y="8"/>
                    <a:pt x="474" y="8"/>
                  </a:cubicBezTo>
                  <a:cubicBezTo>
                    <a:pt x="402" y="8"/>
                    <a:pt x="341" y="36"/>
                    <a:pt x="281" y="98"/>
                  </a:cubicBezTo>
                  <a:cubicBezTo>
                    <a:pt x="269" y="111"/>
                    <a:pt x="267" y="131"/>
                    <a:pt x="277" y="146"/>
                  </a:cubicBezTo>
                  <a:cubicBezTo>
                    <a:pt x="453" y="412"/>
                    <a:pt x="453" y="412"/>
                    <a:pt x="453" y="412"/>
                  </a:cubicBezTo>
                  <a:cubicBezTo>
                    <a:pt x="409" y="444"/>
                    <a:pt x="326" y="512"/>
                    <a:pt x="243" y="612"/>
                  </a:cubicBezTo>
                  <a:cubicBezTo>
                    <a:pt x="172" y="696"/>
                    <a:pt x="116" y="786"/>
                    <a:pt x="76" y="879"/>
                  </a:cubicBezTo>
                  <a:cubicBezTo>
                    <a:pt x="26" y="996"/>
                    <a:pt x="0" y="1118"/>
                    <a:pt x="0" y="1241"/>
                  </a:cubicBezTo>
                  <a:cubicBezTo>
                    <a:pt x="0" y="1405"/>
                    <a:pt x="134" y="1539"/>
                    <a:pt x="298" y="1539"/>
                  </a:cubicBezTo>
                  <a:cubicBezTo>
                    <a:pt x="1024" y="1539"/>
                    <a:pt x="1024" y="1539"/>
                    <a:pt x="1024" y="1539"/>
                  </a:cubicBezTo>
                  <a:cubicBezTo>
                    <a:pt x="1188" y="1539"/>
                    <a:pt x="1322" y="1405"/>
                    <a:pt x="1322" y="1241"/>
                  </a:cubicBezTo>
                  <a:cubicBezTo>
                    <a:pt x="1322" y="1118"/>
                    <a:pt x="1297" y="996"/>
                    <a:pt x="1246" y="879"/>
                  </a:cubicBezTo>
                  <a:close/>
                  <a:moveTo>
                    <a:pt x="359" y="130"/>
                  </a:moveTo>
                  <a:cubicBezTo>
                    <a:pt x="396" y="98"/>
                    <a:pt x="431" y="84"/>
                    <a:pt x="474" y="84"/>
                  </a:cubicBezTo>
                  <a:cubicBezTo>
                    <a:pt x="519" y="84"/>
                    <a:pt x="571" y="99"/>
                    <a:pt x="639" y="124"/>
                  </a:cubicBezTo>
                  <a:cubicBezTo>
                    <a:pt x="653" y="130"/>
                    <a:pt x="668" y="132"/>
                    <a:pt x="683" y="132"/>
                  </a:cubicBezTo>
                  <a:cubicBezTo>
                    <a:pt x="721" y="132"/>
                    <a:pt x="756" y="117"/>
                    <a:pt x="791" y="103"/>
                  </a:cubicBezTo>
                  <a:cubicBezTo>
                    <a:pt x="824" y="89"/>
                    <a:pt x="855" y="76"/>
                    <a:pt x="885" y="76"/>
                  </a:cubicBezTo>
                  <a:cubicBezTo>
                    <a:pt x="900" y="76"/>
                    <a:pt x="921" y="79"/>
                    <a:pt x="947" y="97"/>
                  </a:cubicBezTo>
                  <a:cubicBezTo>
                    <a:pt x="794" y="383"/>
                    <a:pt x="794" y="383"/>
                    <a:pt x="794" y="383"/>
                  </a:cubicBezTo>
                  <a:cubicBezTo>
                    <a:pt x="526" y="383"/>
                    <a:pt x="526" y="383"/>
                    <a:pt x="526" y="383"/>
                  </a:cubicBezTo>
                  <a:lnTo>
                    <a:pt x="359" y="130"/>
                  </a:lnTo>
                  <a:close/>
                  <a:moveTo>
                    <a:pt x="1024" y="1462"/>
                  </a:moveTo>
                  <a:cubicBezTo>
                    <a:pt x="298" y="1462"/>
                    <a:pt x="298" y="1462"/>
                    <a:pt x="298" y="1462"/>
                  </a:cubicBezTo>
                  <a:cubicBezTo>
                    <a:pt x="176" y="1462"/>
                    <a:pt x="77" y="1363"/>
                    <a:pt x="77" y="1241"/>
                  </a:cubicBezTo>
                  <a:cubicBezTo>
                    <a:pt x="77" y="1036"/>
                    <a:pt x="152" y="842"/>
                    <a:pt x="300" y="663"/>
                  </a:cubicBezTo>
                  <a:cubicBezTo>
                    <a:pt x="393" y="550"/>
                    <a:pt x="488" y="480"/>
                    <a:pt x="517" y="460"/>
                  </a:cubicBezTo>
                  <a:cubicBezTo>
                    <a:pt x="804" y="460"/>
                    <a:pt x="804" y="460"/>
                    <a:pt x="804" y="460"/>
                  </a:cubicBezTo>
                  <a:cubicBezTo>
                    <a:pt x="834" y="480"/>
                    <a:pt x="928" y="550"/>
                    <a:pt x="1022" y="663"/>
                  </a:cubicBezTo>
                  <a:cubicBezTo>
                    <a:pt x="1170" y="842"/>
                    <a:pt x="1245" y="1036"/>
                    <a:pt x="1245" y="1241"/>
                  </a:cubicBezTo>
                  <a:cubicBezTo>
                    <a:pt x="1245" y="1363"/>
                    <a:pt x="1146" y="1462"/>
                    <a:pt x="1024" y="1462"/>
                  </a:cubicBezTo>
                  <a:close/>
                  <a:moveTo>
                    <a:pt x="1024" y="1462"/>
                  </a:moveTo>
                  <a:cubicBezTo>
                    <a:pt x="1024" y="1462"/>
                    <a:pt x="1024" y="1462"/>
                    <a:pt x="1024" y="146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graphicFrame>
        <p:nvGraphicFramePr>
          <p:cNvPr id="9" name="Gráfico 8"/>
          <p:cNvGraphicFramePr/>
          <p:nvPr>
            <p:extLst/>
          </p:nvPr>
        </p:nvGraphicFramePr>
        <p:xfrm>
          <a:off x="4039548" y="747879"/>
          <a:ext cx="4883629" cy="532004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pSp>
        <p:nvGrpSpPr>
          <p:cNvPr id="123" name="Group 4"/>
          <p:cNvGrpSpPr>
            <a:grpSpLocks noChangeAspect="1"/>
          </p:cNvGrpSpPr>
          <p:nvPr/>
        </p:nvGrpSpPr>
        <p:grpSpPr bwMode="auto">
          <a:xfrm>
            <a:off x="717552" y="6456363"/>
            <a:ext cx="217488" cy="304800"/>
            <a:chOff x="452" y="4067"/>
            <a:chExt cx="137" cy="192"/>
          </a:xfrm>
        </p:grpSpPr>
        <p:sp>
          <p:nvSpPr>
            <p:cNvPr id="124" name="Freeform 5"/>
            <p:cNvSpPr>
              <a:spLocks/>
            </p:cNvSpPr>
            <p:nvPr/>
          </p:nvSpPr>
          <p:spPr bwMode="auto">
            <a:xfrm>
              <a:off x="472" y="4077"/>
              <a:ext cx="117" cy="182"/>
            </a:xfrm>
            <a:custGeom>
              <a:avLst/>
              <a:gdLst>
                <a:gd name="T0" fmla="*/ 125 w 125"/>
                <a:gd name="T1" fmla="*/ 47 h 194"/>
                <a:gd name="T2" fmla="*/ 63 w 125"/>
                <a:gd name="T3" fmla="*/ 0 h 194"/>
                <a:gd name="T4" fmla="*/ 0 w 125"/>
                <a:gd name="T5" fmla="*/ 64 h 194"/>
                <a:gd name="T6" fmla="*/ 7 w 125"/>
                <a:gd name="T7" fmla="*/ 88 h 194"/>
                <a:gd name="T8" fmla="*/ 57 w 125"/>
                <a:gd name="T9" fmla="*/ 188 h 194"/>
                <a:gd name="T10" fmla="*/ 70 w 125"/>
                <a:gd name="T11" fmla="*/ 188 h 194"/>
                <a:gd name="T12" fmla="*/ 120 w 125"/>
                <a:gd name="T13" fmla="*/ 88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5" h="194">
                  <a:moveTo>
                    <a:pt x="125" y="47"/>
                  </a:moveTo>
                  <a:cubicBezTo>
                    <a:pt x="117" y="20"/>
                    <a:pt x="93" y="0"/>
                    <a:pt x="63" y="0"/>
                  </a:cubicBezTo>
                  <a:cubicBezTo>
                    <a:pt x="28" y="0"/>
                    <a:pt x="0" y="29"/>
                    <a:pt x="0" y="64"/>
                  </a:cubicBezTo>
                  <a:cubicBezTo>
                    <a:pt x="0" y="71"/>
                    <a:pt x="4" y="82"/>
                    <a:pt x="7" y="88"/>
                  </a:cubicBezTo>
                  <a:cubicBezTo>
                    <a:pt x="57" y="188"/>
                    <a:pt x="57" y="188"/>
                    <a:pt x="57" y="188"/>
                  </a:cubicBezTo>
                  <a:cubicBezTo>
                    <a:pt x="59" y="194"/>
                    <a:pt x="67" y="194"/>
                    <a:pt x="70" y="188"/>
                  </a:cubicBezTo>
                  <a:cubicBezTo>
                    <a:pt x="120" y="88"/>
                    <a:pt x="120" y="88"/>
                    <a:pt x="120" y="88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5" name="Freeform 6"/>
            <p:cNvSpPr>
              <a:spLocks noEditPoints="1"/>
            </p:cNvSpPr>
            <p:nvPr/>
          </p:nvSpPr>
          <p:spPr bwMode="auto">
            <a:xfrm>
              <a:off x="452" y="4067"/>
              <a:ext cx="127" cy="189"/>
            </a:xfrm>
            <a:custGeom>
              <a:avLst/>
              <a:gdLst>
                <a:gd name="T0" fmla="*/ 68 w 135"/>
                <a:gd name="T1" fmla="*/ 202 h 202"/>
                <a:gd name="T2" fmla="*/ 57 w 135"/>
                <a:gd name="T3" fmla="*/ 195 h 202"/>
                <a:gd name="T4" fmla="*/ 7 w 135"/>
                <a:gd name="T5" fmla="*/ 95 h 202"/>
                <a:gd name="T6" fmla="*/ 7 w 135"/>
                <a:gd name="T7" fmla="*/ 95 h 202"/>
                <a:gd name="T8" fmla="*/ 6 w 135"/>
                <a:gd name="T9" fmla="*/ 91 h 202"/>
                <a:gd name="T10" fmla="*/ 0 w 135"/>
                <a:gd name="T11" fmla="*/ 68 h 202"/>
                <a:gd name="T12" fmla="*/ 68 w 135"/>
                <a:gd name="T13" fmla="*/ 0 h 202"/>
                <a:gd name="T14" fmla="*/ 134 w 135"/>
                <a:gd name="T15" fmla="*/ 50 h 202"/>
                <a:gd name="T16" fmla="*/ 131 w 135"/>
                <a:gd name="T17" fmla="*/ 56 h 202"/>
                <a:gd name="T18" fmla="*/ 125 w 135"/>
                <a:gd name="T19" fmla="*/ 52 h 202"/>
                <a:gd name="T20" fmla="*/ 68 w 135"/>
                <a:gd name="T21" fmla="*/ 10 h 202"/>
                <a:gd name="T22" fmla="*/ 10 w 135"/>
                <a:gd name="T23" fmla="*/ 68 h 202"/>
                <a:gd name="T24" fmla="*/ 15 w 135"/>
                <a:gd name="T25" fmla="*/ 87 h 202"/>
                <a:gd name="T26" fmla="*/ 16 w 135"/>
                <a:gd name="T27" fmla="*/ 91 h 202"/>
                <a:gd name="T28" fmla="*/ 66 w 135"/>
                <a:gd name="T29" fmla="*/ 190 h 202"/>
                <a:gd name="T30" fmla="*/ 68 w 135"/>
                <a:gd name="T31" fmla="*/ 192 h 202"/>
                <a:gd name="T32" fmla="*/ 71 w 135"/>
                <a:gd name="T33" fmla="*/ 190 h 202"/>
                <a:gd name="T34" fmla="*/ 121 w 135"/>
                <a:gd name="T35" fmla="*/ 91 h 202"/>
                <a:gd name="T36" fmla="*/ 127 w 135"/>
                <a:gd name="T37" fmla="*/ 89 h 202"/>
                <a:gd name="T38" fmla="*/ 130 w 135"/>
                <a:gd name="T39" fmla="*/ 95 h 202"/>
                <a:gd name="T40" fmla="*/ 79 w 135"/>
                <a:gd name="T41" fmla="*/ 195 h 202"/>
                <a:gd name="T42" fmla="*/ 68 w 135"/>
                <a:gd name="T43" fmla="*/ 202 h 202"/>
                <a:gd name="T44" fmla="*/ 68 w 135"/>
                <a:gd name="T45" fmla="*/ 202 h 202"/>
                <a:gd name="T46" fmla="*/ 68 w 135"/>
                <a:gd name="T47" fmla="*/ 202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35" h="202">
                  <a:moveTo>
                    <a:pt x="68" y="202"/>
                  </a:moveTo>
                  <a:cubicBezTo>
                    <a:pt x="64" y="202"/>
                    <a:pt x="59" y="199"/>
                    <a:pt x="57" y="195"/>
                  </a:cubicBezTo>
                  <a:cubicBezTo>
                    <a:pt x="7" y="95"/>
                    <a:pt x="7" y="95"/>
                    <a:pt x="7" y="95"/>
                  </a:cubicBezTo>
                  <a:cubicBezTo>
                    <a:pt x="7" y="95"/>
                    <a:pt x="7" y="95"/>
                    <a:pt x="7" y="95"/>
                  </a:cubicBezTo>
                  <a:cubicBezTo>
                    <a:pt x="7" y="93"/>
                    <a:pt x="6" y="92"/>
                    <a:pt x="6" y="91"/>
                  </a:cubicBezTo>
                  <a:cubicBezTo>
                    <a:pt x="3" y="84"/>
                    <a:pt x="0" y="75"/>
                    <a:pt x="0" y="68"/>
                  </a:cubicBezTo>
                  <a:cubicBezTo>
                    <a:pt x="0" y="31"/>
                    <a:pt x="31" y="0"/>
                    <a:pt x="68" y="0"/>
                  </a:cubicBezTo>
                  <a:cubicBezTo>
                    <a:pt x="99" y="0"/>
                    <a:pt x="126" y="21"/>
                    <a:pt x="134" y="50"/>
                  </a:cubicBezTo>
                  <a:cubicBezTo>
                    <a:pt x="135" y="52"/>
                    <a:pt x="134" y="55"/>
                    <a:pt x="131" y="56"/>
                  </a:cubicBezTo>
                  <a:cubicBezTo>
                    <a:pt x="129" y="57"/>
                    <a:pt x="126" y="55"/>
                    <a:pt x="125" y="52"/>
                  </a:cubicBezTo>
                  <a:cubicBezTo>
                    <a:pt x="118" y="27"/>
                    <a:pt x="95" y="10"/>
                    <a:pt x="68" y="10"/>
                  </a:cubicBezTo>
                  <a:cubicBezTo>
                    <a:pt x="36" y="10"/>
                    <a:pt x="10" y="36"/>
                    <a:pt x="10" y="68"/>
                  </a:cubicBezTo>
                  <a:cubicBezTo>
                    <a:pt x="10" y="74"/>
                    <a:pt x="12" y="81"/>
                    <a:pt x="15" y="87"/>
                  </a:cubicBezTo>
                  <a:cubicBezTo>
                    <a:pt x="15" y="88"/>
                    <a:pt x="16" y="90"/>
                    <a:pt x="16" y="91"/>
                  </a:cubicBezTo>
                  <a:cubicBezTo>
                    <a:pt x="66" y="190"/>
                    <a:pt x="66" y="190"/>
                    <a:pt x="66" y="190"/>
                  </a:cubicBezTo>
                  <a:cubicBezTo>
                    <a:pt x="67" y="192"/>
                    <a:pt x="68" y="192"/>
                    <a:pt x="68" y="192"/>
                  </a:cubicBezTo>
                  <a:cubicBezTo>
                    <a:pt x="69" y="192"/>
                    <a:pt x="70" y="192"/>
                    <a:pt x="71" y="190"/>
                  </a:cubicBezTo>
                  <a:cubicBezTo>
                    <a:pt x="121" y="91"/>
                    <a:pt x="121" y="91"/>
                    <a:pt x="121" y="91"/>
                  </a:cubicBezTo>
                  <a:cubicBezTo>
                    <a:pt x="122" y="88"/>
                    <a:pt x="125" y="87"/>
                    <a:pt x="127" y="89"/>
                  </a:cubicBezTo>
                  <a:cubicBezTo>
                    <a:pt x="130" y="90"/>
                    <a:pt x="131" y="93"/>
                    <a:pt x="130" y="95"/>
                  </a:cubicBezTo>
                  <a:cubicBezTo>
                    <a:pt x="79" y="195"/>
                    <a:pt x="79" y="195"/>
                    <a:pt x="79" y="195"/>
                  </a:cubicBezTo>
                  <a:cubicBezTo>
                    <a:pt x="77" y="199"/>
                    <a:pt x="73" y="202"/>
                    <a:pt x="68" y="202"/>
                  </a:cubicBezTo>
                  <a:close/>
                  <a:moveTo>
                    <a:pt x="68" y="202"/>
                  </a:moveTo>
                  <a:cubicBezTo>
                    <a:pt x="68" y="202"/>
                    <a:pt x="68" y="202"/>
                    <a:pt x="68" y="202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6" name="Freeform 7"/>
            <p:cNvSpPr>
              <a:spLocks noEditPoints="1"/>
            </p:cNvSpPr>
            <p:nvPr/>
          </p:nvSpPr>
          <p:spPr bwMode="auto">
            <a:xfrm>
              <a:off x="490" y="4108"/>
              <a:ext cx="50" cy="75"/>
            </a:xfrm>
            <a:custGeom>
              <a:avLst/>
              <a:gdLst>
                <a:gd name="T0" fmla="*/ 0 w 53"/>
                <a:gd name="T1" fmla="*/ 22 h 80"/>
                <a:gd name="T2" fmla="*/ 3 w 53"/>
                <a:gd name="T3" fmla="*/ 12 h 80"/>
                <a:gd name="T4" fmla="*/ 12 w 53"/>
                <a:gd name="T5" fmla="*/ 3 h 80"/>
                <a:gd name="T6" fmla="*/ 27 w 53"/>
                <a:gd name="T7" fmla="*/ 0 h 80"/>
                <a:gd name="T8" fmla="*/ 40 w 53"/>
                <a:gd name="T9" fmla="*/ 3 h 80"/>
                <a:gd name="T10" fmla="*/ 50 w 53"/>
                <a:gd name="T11" fmla="*/ 11 h 80"/>
                <a:gd name="T12" fmla="*/ 53 w 53"/>
                <a:gd name="T13" fmla="*/ 21 h 80"/>
                <a:gd name="T14" fmla="*/ 51 w 53"/>
                <a:gd name="T15" fmla="*/ 29 h 80"/>
                <a:gd name="T16" fmla="*/ 47 w 53"/>
                <a:gd name="T17" fmla="*/ 35 h 80"/>
                <a:gd name="T18" fmla="*/ 38 w 53"/>
                <a:gd name="T19" fmla="*/ 43 h 80"/>
                <a:gd name="T20" fmla="*/ 35 w 53"/>
                <a:gd name="T21" fmla="*/ 46 h 80"/>
                <a:gd name="T22" fmla="*/ 33 w 53"/>
                <a:gd name="T23" fmla="*/ 48 h 80"/>
                <a:gd name="T24" fmla="*/ 32 w 53"/>
                <a:gd name="T25" fmla="*/ 50 h 80"/>
                <a:gd name="T26" fmla="*/ 31 w 53"/>
                <a:gd name="T27" fmla="*/ 54 h 80"/>
                <a:gd name="T28" fmla="*/ 25 w 53"/>
                <a:gd name="T29" fmla="*/ 60 h 80"/>
                <a:gd name="T30" fmla="*/ 20 w 53"/>
                <a:gd name="T31" fmla="*/ 58 h 80"/>
                <a:gd name="T32" fmla="*/ 19 w 53"/>
                <a:gd name="T33" fmla="*/ 52 h 80"/>
                <a:gd name="T34" fmla="*/ 20 w 53"/>
                <a:gd name="T35" fmla="*/ 45 h 80"/>
                <a:gd name="T36" fmla="*/ 24 w 53"/>
                <a:gd name="T37" fmla="*/ 39 h 80"/>
                <a:gd name="T38" fmla="*/ 30 w 53"/>
                <a:gd name="T39" fmla="*/ 33 h 80"/>
                <a:gd name="T40" fmla="*/ 35 w 53"/>
                <a:gd name="T41" fmla="*/ 29 h 80"/>
                <a:gd name="T42" fmla="*/ 37 w 53"/>
                <a:gd name="T43" fmla="*/ 25 h 80"/>
                <a:gd name="T44" fmla="*/ 38 w 53"/>
                <a:gd name="T45" fmla="*/ 21 h 80"/>
                <a:gd name="T46" fmla="*/ 35 w 53"/>
                <a:gd name="T47" fmla="*/ 14 h 80"/>
                <a:gd name="T48" fmla="*/ 27 w 53"/>
                <a:gd name="T49" fmla="*/ 11 h 80"/>
                <a:gd name="T50" fmla="*/ 18 w 53"/>
                <a:gd name="T51" fmla="*/ 14 h 80"/>
                <a:gd name="T52" fmla="*/ 14 w 53"/>
                <a:gd name="T53" fmla="*/ 23 h 80"/>
                <a:gd name="T54" fmla="*/ 7 w 53"/>
                <a:gd name="T55" fmla="*/ 29 h 80"/>
                <a:gd name="T56" fmla="*/ 2 w 53"/>
                <a:gd name="T57" fmla="*/ 27 h 80"/>
                <a:gd name="T58" fmla="*/ 0 w 53"/>
                <a:gd name="T59" fmla="*/ 22 h 80"/>
                <a:gd name="T60" fmla="*/ 26 w 53"/>
                <a:gd name="T61" fmla="*/ 80 h 80"/>
                <a:gd name="T62" fmla="*/ 20 w 53"/>
                <a:gd name="T63" fmla="*/ 78 h 80"/>
                <a:gd name="T64" fmla="*/ 18 w 53"/>
                <a:gd name="T65" fmla="*/ 72 h 80"/>
                <a:gd name="T66" fmla="*/ 20 w 53"/>
                <a:gd name="T67" fmla="*/ 67 h 80"/>
                <a:gd name="T68" fmla="*/ 26 w 53"/>
                <a:gd name="T69" fmla="*/ 64 h 80"/>
                <a:gd name="T70" fmla="*/ 31 w 53"/>
                <a:gd name="T71" fmla="*/ 67 h 80"/>
                <a:gd name="T72" fmla="*/ 34 w 53"/>
                <a:gd name="T73" fmla="*/ 72 h 80"/>
                <a:gd name="T74" fmla="*/ 31 w 53"/>
                <a:gd name="T75" fmla="*/ 78 h 80"/>
                <a:gd name="T76" fmla="*/ 26 w 53"/>
                <a:gd name="T77" fmla="*/ 80 h 80"/>
                <a:gd name="T78" fmla="*/ 26 w 53"/>
                <a:gd name="T79" fmla="*/ 80 h 80"/>
                <a:gd name="T80" fmla="*/ 26 w 53"/>
                <a:gd name="T81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3" h="80">
                  <a:moveTo>
                    <a:pt x="0" y="22"/>
                  </a:moveTo>
                  <a:cubicBezTo>
                    <a:pt x="0" y="19"/>
                    <a:pt x="1" y="15"/>
                    <a:pt x="3" y="12"/>
                  </a:cubicBezTo>
                  <a:cubicBezTo>
                    <a:pt x="5" y="9"/>
                    <a:pt x="8" y="6"/>
                    <a:pt x="12" y="3"/>
                  </a:cubicBezTo>
                  <a:cubicBezTo>
                    <a:pt x="17" y="1"/>
                    <a:pt x="21" y="0"/>
                    <a:pt x="27" y="0"/>
                  </a:cubicBezTo>
                  <a:cubicBezTo>
                    <a:pt x="32" y="0"/>
                    <a:pt x="37" y="1"/>
                    <a:pt x="40" y="3"/>
                  </a:cubicBezTo>
                  <a:cubicBezTo>
                    <a:pt x="44" y="5"/>
                    <a:pt x="47" y="7"/>
                    <a:pt x="50" y="11"/>
                  </a:cubicBezTo>
                  <a:cubicBezTo>
                    <a:pt x="52" y="14"/>
                    <a:pt x="53" y="17"/>
                    <a:pt x="53" y="21"/>
                  </a:cubicBezTo>
                  <a:cubicBezTo>
                    <a:pt x="53" y="24"/>
                    <a:pt x="52" y="27"/>
                    <a:pt x="51" y="29"/>
                  </a:cubicBezTo>
                  <a:cubicBezTo>
                    <a:pt x="50" y="31"/>
                    <a:pt x="48" y="33"/>
                    <a:pt x="47" y="35"/>
                  </a:cubicBezTo>
                  <a:cubicBezTo>
                    <a:pt x="45" y="37"/>
                    <a:pt x="42" y="39"/>
                    <a:pt x="38" y="43"/>
                  </a:cubicBezTo>
                  <a:cubicBezTo>
                    <a:pt x="36" y="44"/>
                    <a:pt x="35" y="45"/>
                    <a:pt x="35" y="46"/>
                  </a:cubicBezTo>
                  <a:cubicBezTo>
                    <a:pt x="34" y="47"/>
                    <a:pt x="33" y="48"/>
                    <a:pt x="33" y="48"/>
                  </a:cubicBezTo>
                  <a:cubicBezTo>
                    <a:pt x="33" y="49"/>
                    <a:pt x="32" y="50"/>
                    <a:pt x="32" y="50"/>
                  </a:cubicBezTo>
                  <a:cubicBezTo>
                    <a:pt x="32" y="51"/>
                    <a:pt x="32" y="52"/>
                    <a:pt x="31" y="54"/>
                  </a:cubicBezTo>
                  <a:cubicBezTo>
                    <a:pt x="31" y="58"/>
                    <a:pt x="29" y="60"/>
                    <a:pt x="25" y="60"/>
                  </a:cubicBezTo>
                  <a:cubicBezTo>
                    <a:pt x="23" y="60"/>
                    <a:pt x="22" y="59"/>
                    <a:pt x="20" y="58"/>
                  </a:cubicBezTo>
                  <a:cubicBezTo>
                    <a:pt x="19" y="57"/>
                    <a:pt x="19" y="55"/>
                    <a:pt x="19" y="52"/>
                  </a:cubicBezTo>
                  <a:cubicBezTo>
                    <a:pt x="19" y="49"/>
                    <a:pt x="19" y="47"/>
                    <a:pt x="20" y="45"/>
                  </a:cubicBezTo>
                  <a:cubicBezTo>
                    <a:pt x="21" y="43"/>
                    <a:pt x="22" y="41"/>
                    <a:pt x="24" y="39"/>
                  </a:cubicBezTo>
                  <a:cubicBezTo>
                    <a:pt x="25" y="37"/>
                    <a:pt x="27" y="35"/>
                    <a:pt x="30" y="33"/>
                  </a:cubicBezTo>
                  <a:cubicBezTo>
                    <a:pt x="32" y="31"/>
                    <a:pt x="34" y="30"/>
                    <a:pt x="35" y="29"/>
                  </a:cubicBezTo>
                  <a:cubicBezTo>
                    <a:pt x="36" y="28"/>
                    <a:pt x="36" y="27"/>
                    <a:pt x="37" y="25"/>
                  </a:cubicBezTo>
                  <a:cubicBezTo>
                    <a:pt x="38" y="24"/>
                    <a:pt x="38" y="23"/>
                    <a:pt x="38" y="21"/>
                  </a:cubicBezTo>
                  <a:cubicBezTo>
                    <a:pt x="38" y="18"/>
                    <a:pt x="37" y="16"/>
                    <a:pt x="35" y="14"/>
                  </a:cubicBezTo>
                  <a:cubicBezTo>
                    <a:pt x="33" y="12"/>
                    <a:pt x="30" y="11"/>
                    <a:pt x="27" y="11"/>
                  </a:cubicBezTo>
                  <a:cubicBezTo>
                    <a:pt x="23" y="11"/>
                    <a:pt x="20" y="12"/>
                    <a:pt x="18" y="14"/>
                  </a:cubicBezTo>
                  <a:cubicBezTo>
                    <a:pt x="17" y="16"/>
                    <a:pt x="15" y="19"/>
                    <a:pt x="14" y="23"/>
                  </a:cubicBezTo>
                  <a:cubicBezTo>
                    <a:pt x="13" y="27"/>
                    <a:pt x="10" y="29"/>
                    <a:pt x="7" y="29"/>
                  </a:cubicBezTo>
                  <a:cubicBezTo>
                    <a:pt x="5" y="29"/>
                    <a:pt x="3" y="28"/>
                    <a:pt x="2" y="27"/>
                  </a:cubicBezTo>
                  <a:cubicBezTo>
                    <a:pt x="1" y="25"/>
                    <a:pt x="0" y="24"/>
                    <a:pt x="0" y="22"/>
                  </a:cubicBezTo>
                  <a:close/>
                  <a:moveTo>
                    <a:pt x="26" y="80"/>
                  </a:moveTo>
                  <a:cubicBezTo>
                    <a:pt x="24" y="80"/>
                    <a:pt x="22" y="79"/>
                    <a:pt x="20" y="78"/>
                  </a:cubicBezTo>
                  <a:cubicBezTo>
                    <a:pt x="18" y="77"/>
                    <a:pt x="18" y="75"/>
                    <a:pt x="18" y="72"/>
                  </a:cubicBezTo>
                  <a:cubicBezTo>
                    <a:pt x="18" y="70"/>
                    <a:pt x="18" y="68"/>
                    <a:pt x="20" y="67"/>
                  </a:cubicBezTo>
                  <a:cubicBezTo>
                    <a:pt x="22" y="65"/>
                    <a:pt x="23" y="64"/>
                    <a:pt x="26" y="64"/>
                  </a:cubicBezTo>
                  <a:cubicBezTo>
                    <a:pt x="28" y="64"/>
                    <a:pt x="30" y="65"/>
                    <a:pt x="31" y="67"/>
                  </a:cubicBezTo>
                  <a:cubicBezTo>
                    <a:pt x="33" y="68"/>
                    <a:pt x="34" y="70"/>
                    <a:pt x="34" y="72"/>
                  </a:cubicBezTo>
                  <a:cubicBezTo>
                    <a:pt x="34" y="75"/>
                    <a:pt x="33" y="77"/>
                    <a:pt x="31" y="78"/>
                  </a:cubicBezTo>
                  <a:cubicBezTo>
                    <a:pt x="30" y="79"/>
                    <a:pt x="28" y="80"/>
                    <a:pt x="26" y="80"/>
                  </a:cubicBezTo>
                  <a:close/>
                  <a:moveTo>
                    <a:pt x="26" y="80"/>
                  </a:moveTo>
                  <a:cubicBezTo>
                    <a:pt x="26" y="80"/>
                    <a:pt x="26" y="80"/>
                    <a:pt x="26" y="8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grpSp>
        <p:nvGrpSpPr>
          <p:cNvPr id="127" name="Group 4"/>
          <p:cNvGrpSpPr>
            <a:grpSpLocks noChangeAspect="1"/>
          </p:cNvGrpSpPr>
          <p:nvPr/>
        </p:nvGrpSpPr>
        <p:grpSpPr bwMode="auto">
          <a:xfrm>
            <a:off x="717552" y="6456363"/>
            <a:ext cx="217488" cy="304800"/>
            <a:chOff x="452" y="4067"/>
            <a:chExt cx="137" cy="192"/>
          </a:xfrm>
        </p:grpSpPr>
        <p:sp>
          <p:nvSpPr>
            <p:cNvPr id="128" name="Freeform 5"/>
            <p:cNvSpPr>
              <a:spLocks/>
            </p:cNvSpPr>
            <p:nvPr/>
          </p:nvSpPr>
          <p:spPr bwMode="auto">
            <a:xfrm>
              <a:off x="472" y="4077"/>
              <a:ext cx="117" cy="182"/>
            </a:xfrm>
            <a:custGeom>
              <a:avLst/>
              <a:gdLst>
                <a:gd name="T0" fmla="*/ 125 w 125"/>
                <a:gd name="T1" fmla="*/ 47 h 194"/>
                <a:gd name="T2" fmla="*/ 63 w 125"/>
                <a:gd name="T3" fmla="*/ 0 h 194"/>
                <a:gd name="T4" fmla="*/ 0 w 125"/>
                <a:gd name="T5" fmla="*/ 64 h 194"/>
                <a:gd name="T6" fmla="*/ 7 w 125"/>
                <a:gd name="T7" fmla="*/ 88 h 194"/>
                <a:gd name="T8" fmla="*/ 57 w 125"/>
                <a:gd name="T9" fmla="*/ 188 h 194"/>
                <a:gd name="T10" fmla="*/ 70 w 125"/>
                <a:gd name="T11" fmla="*/ 188 h 194"/>
                <a:gd name="T12" fmla="*/ 120 w 125"/>
                <a:gd name="T13" fmla="*/ 88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5" h="194">
                  <a:moveTo>
                    <a:pt x="125" y="47"/>
                  </a:moveTo>
                  <a:cubicBezTo>
                    <a:pt x="117" y="20"/>
                    <a:pt x="93" y="0"/>
                    <a:pt x="63" y="0"/>
                  </a:cubicBezTo>
                  <a:cubicBezTo>
                    <a:pt x="28" y="0"/>
                    <a:pt x="0" y="29"/>
                    <a:pt x="0" y="64"/>
                  </a:cubicBezTo>
                  <a:cubicBezTo>
                    <a:pt x="0" y="71"/>
                    <a:pt x="4" y="82"/>
                    <a:pt x="7" y="88"/>
                  </a:cubicBezTo>
                  <a:cubicBezTo>
                    <a:pt x="57" y="188"/>
                    <a:pt x="57" y="188"/>
                    <a:pt x="57" y="188"/>
                  </a:cubicBezTo>
                  <a:cubicBezTo>
                    <a:pt x="59" y="194"/>
                    <a:pt x="67" y="194"/>
                    <a:pt x="70" y="188"/>
                  </a:cubicBezTo>
                  <a:cubicBezTo>
                    <a:pt x="120" y="88"/>
                    <a:pt x="120" y="88"/>
                    <a:pt x="120" y="88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9" name="Freeform 6"/>
            <p:cNvSpPr>
              <a:spLocks noEditPoints="1"/>
            </p:cNvSpPr>
            <p:nvPr/>
          </p:nvSpPr>
          <p:spPr bwMode="auto">
            <a:xfrm>
              <a:off x="452" y="4067"/>
              <a:ext cx="127" cy="189"/>
            </a:xfrm>
            <a:custGeom>
              <a:avLst/>
              <a:gdLst>
                <a:gd name="T0" fmla="*/ 68 w 135"/>
                <a:gd name="T1" fmla="*/ 202 h 202"/>
                <a:gd name="T2" fmla="*/ 57 w 135"/>
                <a:gd name="T3" fmla="*/ 195 h 202"/>
                <a:gd name="T4" fmla="*/ 7 w 135"/>
                <a:gd name="T5" fmla="*/ 95 h 202"/>
                <a:gd name="T6" fmla="*/ 7 w 135"/>
                <a:gd name="T7" fmla="*/ 95 h 202"/>
                <a:gd name="T8" fmla="*/ 6 w 135"/>
                <a:gd name="T9" fmla="*/ 91 h 202"/>
                <a:gd name="T10" fmla="*/ 0 w 135"/>
                <a:gd name="T11" fmla="*/ 68 h 202"/>
                <a:gd name="T12" fmla="*/ 68 w 135"/>
                <a:gd name="T13" fmla="*/ 0 h 202"/>
                <a:gd name="T14" fmla="*/ 134 w 135"/>
                <a:gd name="T15" fmla="*/ 50 h 202"/>
                <a:gd name="T16" fmla="*/ 131 w 135"/>
                <a:gd name="T17" fmla="*/ 56 h 202"/>
                <a:gd name="T18" fmla="*/ 125 w 135"/>
                <a:gd name="T19" fmla="*/ 52 h 202"/>
                <a:gd name="T20" fmla="*/ 68 w 135"/>
                <a:gd name="T21" fmla="*/ 10 h 202"/>
                <a:gd name="T22" fmla="*/ 10 w 135"/>
                <a:gd name="T23" fmla="*/ 68 h 202"/>
                <a:gd name="T24" fmla="*/ 15 w 135"/>
                <a:gd name="T25" fmla="*/ 87 h 202"/>
                <a:gd name="T26" fmla="*/ 16 w 135"/>
                <a:gd name="T27" fmla="*/ 91 h 202"/>
                <a:gd name="T28" fmla="*/ 66 w 135"/>
                <a:gd name="T29" fmla="*/ 190 h 202"/>
                <a:gd name="T30" fmla="*/ 68 w 135"/>
                <a:gd name="T31" fmla="*/ 192 h 202"/>
                <a:gd name="T32" fmla="*/ 71 w 135"/>
                <a:gd name="T33" fmla="*/ 190 h 202"/>
                <a:gd name="T34" fmla="*/ 121 w 135"/>
                <a:gd name="T35" fmla="*/ 91 h 202"/>
                <a:gd name="T36" fmla="*/ 127 w 135"/>
                <a:gd name="T37" fmla="*/ 89 h 202"/>
                <a:gd name="T38" fmla="*/ 130 w 135"/>
                <a:gd name="T39" fmla="*/ 95 h 202"/>
                <a:gd name="T40" fmla="*/ 79 w 135"/>
                <a:gd name="T41" fmla="*/ 195 h 202"/>
                <a:gd name="T42" fmla="*/ 68 w 135"/>
                <a:gd name="T43" fmla="*/ 202 h 202"/>
                <a:gd name="T44" fmla="*/ 68 w 135"/>
                <a:gd name="T45" fmla="*/ 202 h 202"/>
                <a:gd name="T46" fmla="*/ 68 w 135"/>
                <a:gd name="T47" fmla="*/ 202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35" h="202">
                  <a:moveTo>
                    <a:pt x="68" y="202"/>
                  </a:moveTo>
                  <a:cubicBezTo>
                    <a:pt x="64" y="202"/>
                    <a:pt x="59" y="199"/>
                    <a:pt x="57" y="195"/>
                  </a:cubicBezTo>
                  <a:cubicBezTo>
                    <a:pt x="7" y="95"/>
                    <a:pt x="7" y="95"/>
                    <a:pt x="7" y="95"/>
                  </a:cubicBezTo>
                  <a:cubicBezTo>
                    <a:pt x="7" y="95"/>
                    <a:pt x="7" y="95"/>
                    <a:pt x="7" y="95"/>
                  </a:cubicBezTo>
                  <a:cubicBezTo>
                    <a:pt x="7" y="93"/>
                    <a:pt x="6" y="92"/>
                    <a:pt x="6" y="91"/>
                  </a:cubicBezTo>
                  <a:cubicBezTo>
                    <a:pt x="3" y="84"/>
                    <a:pt x="0" y="75"/>
                    <a:pt x="0" y="68"/>
                  </a:cubicBezTo>
                  <a:cubicBezTo>
                    <a:pt x="0" y="31"/>
                    <a:pt x="31" y="0"/>
                    <a:pt x="68" y="0"/>
                  </a:cubicBezTo>
                  <a:cubicBezTo>
                    <a:pt x="99" y="0"/>
                    <a:pt x="126" y="21"/>
                    <a:pt x="134" y="50"/>
                  </a:cubicBezTo>
                  <a:cubicBezTo>
                    <a:pt x="135" y="52"/>
                    <a:pt x="134" y="55"/>
                    <a:pt x="131" y="56"/>
                  </a:cubicBezTo>
                  <a:cubicBezTo>
                    <a:pt x="129" y="57"/>
                    <a:pt x="126" y="55"/>
                    <a:pt x="125" y="52"/>
                  </a:cubicBezTo>
                  <a:cubicBezTo>
                    <a:pt x="118" y="27"/>
                    <a:pt x="95" y="10"/>
                    <a:pt x="68" y="10"/>
                  </a:cubicBezTo>
                  <a:cubicBezTo>
                    <a:pt x="36" y="10"/>
                    <a:pt x="10" y="36"/>
                    <a:pt x="10" y="68"/>
                  </a:cubicBezTo>
                  <a:cubicBezTo>
                    <a:pt x="10" y="74"/>
                    <a:pt x="12" y="81"/>
                    <a:pt x="15" y="87"/>
                  </a:cubicBezTo>
                  <a:cubicBezTo>
                    <a:pt x="15" y="88"/>
                    <a:pt x="16" y="90"/>
                    <a:pt x="16" y="91"/>
                  </a:cubicBezTo>
                  <a:cubicBezTo>
                    <a:pt x="66" y="190"/>
                    <a:pt x="66" y="190"/>
                    <a:pt x="66" y="190"/>
                  </a:cubicBezTo>
                  <a:cubicBezTo>
                    <a:pt x="67" y="192"/>
                    <a:pt x="68" y="192"/>
                    <a:pt x="68" y="192"/>
                  </a:cubicBezTo>
                  <a:cubicBezTo>
                    <a:pt x="69" y="192"/>
                    <a:pt x="70" y="192"/>
                    <a:pt x="71" y="190"/>
                  </a:cubicBezTo>
                  <a:cubicBezTo>
                    <a:pt x="121" y="91"/>
                    <a:pt x="121" y="91"/>
                    <a:pt x="121" y="91"/>
                  </a:cubicBezTo>
                  <a:cubicBezTo>
                    <a:pt x="122" y="88"/>
                    <a:pt x="125" y="87"/>
                    <a:pt x="127" y="89"/>
                  </a:cubicBezTo>
                  <a:cubicBezTo>
                    <a:pt x="130" y="90"/>
                    <a:pt x="131" y="93"/>
                    <a:pt x="130" y="95"/>
                  </a:cubicBezTo>
                  <a:cubicBezTo>
                    <a:pt x="79" y="195"/>
                    <a:pt x="79" y="195"/>
                    <a:pt x="79" y="195"/>
                  </a:cubicBezTo>
                  <a:cubicBezTo>
                    <a:pt x="77" y="199"/>
                    <a:pt x="73" y="202"/>
                    <a:pt x="68" y="202"/>
                  </a:cubicBezTo>
                  <a:close/>
                  <a:moveTo>
                    <a:pt x="68" y="202"/>
                  </a:moveTo>
                  <a:cubicBezTo>
                    <a:pt x="68" y="202"/>
                    <a:pt x="68" y="202"/>
                    <a:pt x="68" y="202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30" name="Freeform 7"/>
            <p:cNvSpPr>
              <a:spLocks noEditPoints="1"/>
            </p:cNvSpPr>
            <p:nvPr/>
          </p:nvSpPr>
          <p:spPr bwMode="auto">
            <a:xfrm>
              <a:off x="490" y="4108"/>
              <a:ext cx="50" cy="75"/>
            </a:xfrm>
            <a:custGeom>
              <a:avLst/>
              <a:gdLst>
                <a:gd name="T0" fmla="*/ 0 w 53"/>
                <a:gd name="T1" fmla="*/ 22 h 80"/>
                <a:gd name="T2" fmla="*/ 3 w 53"/>
                <a:gd name="T3" fmla="*/ 12 h 80"/>
                <a:gd name="T4" fmla="*/ 12 w 53"/>
                <a:gd name="T5" fmla="*/ 3 h 80"/>
                <a:gd name="T6" fmla="*/ 27 w 53"/>
                <a:gd name="T7" fmla="*/ 0 h 80"/>
                <a:gd name="T8" fmla="*/ 40 w 53"/>
                <a:gd name="T9" fmla="*/ 3 h 80"/>
                <a:gd name="T10" fmla="*/ 50 w 53"/>
                <a:gd name="T11" fmla="*/ 11 h 80"/>
                <a:gd name="T12" fmla="*/ 53 w 53"/>
                <a:gd name="T13" fmla="*/ 21 h 80"/>
                <a:gd name="T14" fmla="*/ 51 w 53"/>
                <a:gd name="T15" fmla="*/ 29 h 80"/>
                <a:gd name="T16" fmla="*/ 47 w 53"/>
                <a:gd name="T17" fmla="*/ 35 h 80"/>
                <a:gd name="T18" fmla="*/ 38 w 53"/>
                <a:gd name="T19" fmla="*/ 43 h 80"/>
                <a:gd name="T20" fmla="*/ 35 w 53"/>
                <a:gd name="T21" fmla="*/ 46 h 80"/>
                <a:gd name="T22" fmla="*/ 33 w 53"/>
                <a:gd name="T23" fmla="*/ 48 h 80"/>
                <a:gd name="T24" fmla="*/ 32 w 53"/>
                <a:gd name="T25" fmla="*/ 50 h 80"/>
                <a:gd name="T26" fmla="*/ 31 w 53"/>
                <a:gd name="T27" fmla="*/ 54 h 80"/>
                <a:gd name="T28" fmla="*/ 25 w 53"/>
                <a:gd name="T29" fmla="*/ 60 h 80"/>
                <a:gd name="T30" fmla="*/ 20 w 53"/>
                <a:gd name="T31" fmla="*/ 58 h 80"/>
                <a:gd name="T32" fmla="*/ 19 w 53"/>
                <a:gd name="T33" fmla="*/ 52 h 80"/>
                <a:gd name="T34" fmla="*/ 20 w 53"/>
                <a:gd name="T35" fmla="*/ 45 h 80"/>
                <a:gd name="T36" fmla="*/ 24 w 53"/>
                <a:gd name="T37" fmla="*/ 39 h 80"/>
                <a:gd name="T38" fmla="*/ 30 w 53"/>
                <a:gd name="T39" fmla="*/ 33 h 80"/>
                <a:gd name="T40" fmla="*/ 35 w 53"/>
                <a:gd name="T41" fmla="*/ 29 h 80"/>
                <a:gd name="T42" fmla="*/ 37 w 53"/>
                <a:gd name="T43" fmla="*/ 25 h 80"/>
                <a:gd name="T44" fmla="*/ 38 w 53"/>
                <a:gd name="T45" fmla="*/ 21 h 80"/>
                <a:gd name="T46" fmla="*/ 35 w 53"/>
                <a:gd name="T47" fmla="*/ 14 h 80"/>
                <a:gd name="T48" fmla="*/ 27 w 53"/>
                <a:gd name="T49" fmla="*/ 11 h 80"/>
                <a:gd name="T50" fmla="*/ 18 w 53"/>
                <a:gd name="T51" fmla="*/ 14 h 80"/>
                <a:gd name="T52" fmla="*/ 14 w 53"/>
                <a:gd name="T53" fmla="*/ 23 h 80"/>
                <a:gd name="T54" fmla="*/ 7 w 53"/>
                <a:gd name="T55" fmla="*/ 29 h 80"/>
                <a:gd name="T56" fmla="*/ 2 w 53"/>
                <a:gd name="T57" fmla="*/ 27 h 80"/>
                <a:gd name="T58" fmla="*/ 0 w 53"/>
                <a:gd name="T59" fmla="*/ 22 h 80"/>
                <a:gd name="T60" fmla="*/ 26 w 53"/>
                <a:gd name="T61" fmla="*/ 80 h 80"/>
                <a:gd name="T62" fmla="*/ 20 w 53"/>
                <a:gd name="T63" fmla="*/ 78 h 80"/>
                <a:gd name="T64" fmla="*/ 18 w 53"/>
                <a:gd name="T65" fmla="*/ 72 h 80"/>
                <a:gd name="T66" fmla="*/ 20 w 53"/>
                <a:gd name="T67" fmla="*/ 67 h 80"/>
                <a:gd name="T68" fmla="*/ 26 w 53"/>
                <a:gd name="T69" fmla="*/ 64 h 80"/>
                <a:gd name="T70" fmla="*/ 31 w 53"/>
                <a:gd name="T71" fmla="*/ 67 h 80"/>
                <a:gd name="T72" fmla="*/ 34 w 53"/>
                <a:gd name="T73" fmla="*/ 72 h 80"/>
                <a:gd name="T74" fmla="*/ 31 w 53"/>
                <a:gd name="T75" fmla="*/ 78 h 80"/>
                <a:gd name="T76" fmla="*/ 26 w 53"/>
                <a:gd name="T77" fmla="*/ 80 h 80"/>
                <a:gd name="T78" fmla="*/ 26 w 53"/>
                <a:gd name="T79" fmla="*/ 80 h 80"/>
                <a:gd name="T80" fmla="*/ 26 w 53"/>
                <a:gd name="T81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3" h="80">
                  <a:moveTo>
                    <a:pt x="0" y="22"/>
                  </a:moveTo>
                  <a:cubicBezTo>
                    <a:pt x="0" y="19"/>
                    <a:pt x="1" y="15"/>
                    <a:pt x="3" y="12"/>
                  </a:cubicBezTo>
                  <a:cubicBezTo>
                    <a:pt x="5" y="9"/>
                    <a:pt x="8" y="6"/>
                    <a:pt x="12" y="3"/>
                  </a:cubicBezTo>
                  <a:cubicBezTo>
                    <a:pt x="17" y="1"/>
                    <a:pt x="21" y="0"/>
                    <a:pt x="27" y="0"/>
                  </a:cubicBezTo>
                  <a:cubicBezTo>
                    <a:pt x="32" y="0"/>
                    <a:pt x="37" y="1"/>
                    <a:pt x="40" y="3"/>
                  </a:cubicBezTo>
                  <a:cubicBezTo>
                    <a:pt x="44" y="5"/>
                    <a:pt x="47" y="7"/>
                    <a:pt x="50" y="11"/>
                  </a:cubicBezTo>
                  <a:cubicBezTo>
                    <a:pt x="52" y="14"/>
                    <a:pt x="53" y="17"/>
                    <a:pt x="53" y="21"/>
                  </a:cubicBezTo>
                  <a:cubicBezTo>
                    <a:pt x="53" y="24"/>
                    <a:pt x="52" y="27"/>
                    <a:pt x="51" y="29"/>
                  </a:cubicBezTo>
                  <a:cubicBezTo>
                    <a:pt x="50" y="31"/>
                    <a:pt x="48" y="33"/>
                    <a:pt x="47" y="35"/>
                  </a:cubicBezTo>
                  <a:cubicBezTo>
                    <a:pt x="45" y="37"/>
                    <a:pt x="42" y="39"/>
                    <a:pt x="38" y="43"/>
                  </a:cubicBezTo>
                  <a:cubicBezTo>
                    <a:pt x="36" y="44"/>
                    <a:pt x="35" y="45"/>
                    <a:pt x="35" y="46"/>
                  </a:cubicBezTo>
                  <a:cubicBezTo>
                    <a:pt x="34" y="47"/>
                    <a:pt x="33" y="48"/>
                    <a:pt x="33" y="48"/>
                  </a:cubicBezTo>
                  <a:cubicBezTo>
                    <a:pt x="33" y="49"/>
                    <a:pt x="32" y="50"/>
                    <a:pt x="32" y="50"/>
                  </a:cubicBezTo>
                  <a:cubicBezTo>
                    <a:pt x="32" y="51"/>
                    <a:pt x="32" y="52"/>
                    <a:pt x="31" y="54"/>
                  </a:cubicBezTo>
                  <a:cubicBezTo>
                    <a:pt x="31" y="58"/>
                    <a:pt x="29" y="60"/>
                    <a:pt x="25" y="60"/>
                  </a:cubicBezTo>
                  <a:cubicBezTo>
                    <a:pt x="23" y="60"/>
                    <a:pt x="22" y="59"/>
                    <a:pt x="20" y="58"/>
                  </a:cubicBezTo>
                  <a:cubicBezTo>
                    <a:pt x="19" y="57"/>
                    <a:pt x="19" y="55"/>
                    <a:pt x="19" y="52"/>
                  </a:cubicBezTo>
                  <a:cubicBezTo>
                    <a:pt x="19" y="49"/>
                    <a:pt x="19" y="47"/>
                    <a:pt x="20" y="45"/>
                  </a:cubicBezTo>
                  <a:cubicBezTo>
                    <a:pt x="21" y="43"/>
                    <a:pt x="22" y="41"/>
                    <a:pt x="24" y="39"/>
                  </a:cubicBezTo>
                  <a:cubicBezTo>
                    <a:pt x="25" y="37"/>
                    <a:pt x="27" y="35"/>
                    <a:pt x="30" y="33"/>
                  </a:cubicBezTo>
                  <a:cubicBezTo>
                    <a:pt x="32" y="31"/>
                    <a:pt x="34" y="30"/>
                    <a:pt x="35" y="29"/>
                  </a:cubicBezTo>
                  <a:cubicBezTo>
                    <a:pt x="36" y="28"/>
                    <a:pt x="36" y="27"/>
                    <a:pt x="37" y="25"/>
                  </a:cubicBezTo>
                  <a:cubicBezTo>
                    <a:pt x="38" y="24"/>
                    <a:pt x="38" y="23"/>
                    <a:pt x="38" y="21"/>
                  </a:cubicBezTo>
                  <a:cubicBezTo>
                    <a:pt x="38" y="18"/>
                    <a:pt x="37" y="16"/>
                    <a:pt x="35" y="14"/>
                  </a:cubicBezTo>
                  <a:cubicBezTo>
                    <a:pt x="33" y="12"/>
                    <a:pt x="30" y="11"/>
                    <a:pt x="27" y="11"/>
                  </a:cubicBezTo>
                  <a:cubicBezTo>
                    <a:pt x="23" y="11"/>
                    <a:pt x="20" y="12"/>
                    <a:pt x="18" y="14"/>
                  </a:cubicBezTo>
                  <a:cubicBezTo>
                    <a:pt x="17" y="16"/>
                    <a:pt x="15" y="19"/>
                    <a:pt x="14" y="23"/>
                  </a:cubicBezTo>
                  <a:cubicBezTo>
                    <a:pt x="13" y="27"/>
                    <a:pt x="10" y="29"/>
                    <a:pt x="7" y="29"/>
                  </a:cubicBezTo>
                  <a:cubicBezTo>
                    <a:pt x="5" y="29"/>
                    <a:pt x="3" y="28"/>
                    <a:pt x="2" y="27"/>
                  </a:cubicBezTo>
                  <a:cubicBezTo>
                    <a:pt x="1" y="25"/>
                    <a:pt x="0" y="24"/>
                    <a:pt x="0" y="22"/>
                  </a:cubicBezTo>
                  <a:close/>
                  <a:moveTo>
                    <a:pt x="26" y="80"/>
                  </a:moveTo>
                  <a:cubicBezTo>
                    <a:pt x="24" y="80"/>
                    <a:pt x="22" y="79"/>
                    <a:pt x="20" y="78"/>
                  </a:cubicBezTo>
                  <a:cubicBezTo>
                    <a:pt x="18" y="77"/>
                    <a:pt x="18" y="75"/>
                    <a:pt x="18" y="72"/>
                  </a:cubicBezTo>
                  <a:cubicBezTo>
                    <a:pt x="18" y="70"/>
                    <a:pt x="18" y="68"/>
                    <a:pt x="20" y="67"/>
                  </a:cubicBezTo>
                  <a:cubicBezTo>
                    <a:pt x="22" y="65"/>
                    <a:pt x="23" y="64"/>
                    <a:pt x="26" y="64"/>
                  </a:cubicBezTo>
                  <a:cubicBezTo>
                    <a:pt x="28" y="64"/>
                    <a:pt x="30" y="65"/>
                    <a:pt x="31" y="67"/>
                  </a:cubicBezTo>
                  <a:cubicBezTo>
                    <a:pt x="33" y="68"/>
                    <a:pt x="34" y="70"/>
                    <a:pt x="34" y="72"/>
                  </a:cubicBezTo>
                  <a:cubicBezTo>
                    <a:pt x="34" y="75"/>
                    <a:pt x="33" y="77"/>
                    <a:pt x="31" y="78"/>
                  </a:cubicBezTo>
                  <a:cubicBezTo>
                    <a:pt x="30" y="79"/>
                    <a:pt x="28" y="80"/>
                    <a:pt x="26" y="80"/>
                  </a:cubicBezTo>
                  <a:close/>
                  <a:moveTo>
                    <a:pt x="26" y="80"/>
                  </a:moveTo>
                  <a:cubicBezTo>
                    <a:pt x="26" y="80"/>
                    <a:pt x="26" y="80"/>
                    <a:pt x="26" y="8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31" name="CaixaDeTexto 130"/>
          <p:cNvSpPr txBox="1"/>
          <p:nvPr/>
        </p:nvSpPr>
        <p:spPr>
          <a:xfrm>
            <a:off x="963614" y="6450177"/>
            <a:ext cx="10508699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100" b="1" dirty="0">
                <a:solidFill>
                  <a:schemeClr val="bg1"/>
                </a:solidFill>
              </a:rPr>
              <a:t>p8</a:t>
            </a:r>
            <a:r>
              <a:rPr lang="pt-BR" sz="1100" dirty="0">
                <a:solidFill>
                  <a:schemeClr val="bg1"/>
                </a:solidFill>
              </a:rPr>
              <a:t>.Em uma escala onde 0 significa que o(a) Sr.(a) tem uma imagem muito negativa e 10 uma imagem muito positiva, que nota daria para a imagem que o(a) Sr.(a) tem do Sebrae?</a:t>
            </a:r>
          </a:p>
          <a:p>
            <a:r>
              <a:rPr lang="pt-BR" sz="1100" b="1" dirty="0">
                <a:solidFill>
                  <a:schemeClr val="bg1"/>
                </a:solidFill>
              </a:rPr>
              <a:t>p9</a:t>
            </a:r>
            <a:r>
              <a:rPr lang="pt-BR" sz="1100" dirty="0">
                <a:solidFill>
                  <a:schemeClr val="bg1"/>
                </a:solidFill>
              </a:rPr>
              <a:t>. Na sua opinião, a atuação do Sebrae parece mais com qual dessas instituições? (RU – EST): (Rodiziar)?</a:t>
            </a:r>
          </a:p>
        </p:txBody>
      </p:sp>
      <p:sp>
        <p:nvSpPr>
          <p:cNvPr id="122" name="CaixaDeTexto 121"/>
          <p:cNvSpPr txBox="1"/>
          <p:nvPr/>
        </p:nvSpPr>
        <p:spPr>
          <a:xfrm>
            <a:off x="9786205" y="5430862"/>
            <a:ext cx="123303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600" b="1" dirty="0">
                <a:solidFill>
                  <a:schemeClr val="accent4">
                    <a:lumMod val="50000"/>
                  </a:schemeClr>
                </a:solidFill>
              </a:rPr>
              <a:t>2015</a:t>
            </a:r>
            <a:endParaRPr lang="pt-BR" b="1" dirty="0">
              <a:solidFill>
                <a:schemeClr val="accent1">
                  <a:lumMod val="50000"/>
                </a:schemeClr>
              </a:solidFill>
            </a:endParaRPr>
          </a:p>
        </p:txBody>
      </p:sp>
      <p:cxnSp>
        <p:nvCxnSpPr>
          <p:cNvPr id="133" name="Conector reto 132"/>
          <p:cNvCxnSpPr/>
          <p:nvPr/>
        </p:nvCxnSpPr>
        <p:spPr>
          <a:xfrm>
            <a:off x="9916472" y="5446065"/>
            <a:ext cx="363954" cy="0"/>
          </a:xfrm>
          <a:prstGeom prst="line">
            <a:avLst/>
          </a:prstGeom>
          <a:ln w="57150">
            <a:solidFill>
              <a:srgbClr val="FECF8A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35" name="disparo historico"/>
          <p:cNvGrpSpPr/>
          <p:nvPr/>
        </p:nvGrpSpPr>
        <p:grpSpPr>
          <a:xfrm>
            <a:off x="10402720" y="4648516"/>
            <a:ext cx="1069593" cy="497735"/>
            <a:chOff x="10807700" y="5128364"/>
            <a:chExt cx="1069593" cy="497735"/>
          </a:xfrm>
        </p:grpSpPr>
        <p:sp>
          <p:nvSpPr>
            <p:cNvPr id="136" name="Espaço Reservado para Conteúdo 2"/>
            <p:cNvSpPr txBox="1">
              <a:spLocks/>
            </p:cNvSpPr>
            <p:nvPr/>
          </p:nvSpPr>
          <p:spPr>
            <a:xfrm>
              <a:off x="11076410" y="5128364"/>
              <a:ext cx="800883" cy="376784"/>
            </a:xfrm>
            <a:prstGeom prst="rect">
              <a:avLst/>
            </a:prstGeom>
          </p:spPr>
          <p:txBody>
            <a:bodyPr/>
            <a:lstStyle>
              <a:lvl1pPr marL="228600" indent="-228600" algn="l" defTabSz="914400" rtl="0" eaLnBrk="1" latinLnBrk="0" hangingPunct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400" kern="1200">
                  <a:solidFill>
                    <a:srgbClr val="002060"/>
                  </a:solidFill>
                  <a:latin typeface="Arial Narrow" panose="020B0606020202030204" pitchFamily="34" charset="0"/>
                  <a:ea typeface="+mn-ea"/>
                  <a:cs typeface="+mn-cs"/>
                </a:defRPr>
              </a:lvl1pPr>
              <a:lvl2pPr marL="685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 kern="1200">
                  <a:solidFill>
                    <a:srgbClr val="002060"/>
                  </a:solidFill>
                  <a:latin typeface="Arial Narrow" panose="020B0606020202030204" pitchFamily="34" charset="0"/>
                  <a:ea typeface="+mn-ea"/>
                  <a:cs typeface="+mn-cs"/>
                </a:defRPr>
              </a:lvl2pPr>
              <a:lvl3pPr marL="1143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 kern="1200">
                  <a:solidFill>
                    <a:srgbClr val="002060"/>
                  </a:solidFill>
                  <a:latin typeface="Arial Narrow" panose="020B0606020202030204" pitchFamily="34" charset="0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 kern="1200">
                  <a:solidFill>
                    <a:srgbClr val="002060"/>
                  </a:solidFill>
                  <a:latin typeface="Arial Narrow" panose="020B0606020202030204" pitchFamily="34" charset="0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 kern="1200">
                  <a:solidFill>
                    <a:srgbClr val="002060"/>
                  </a:solidFill>
                  <a:latin typeface="Arial Narrow" panose="020B0606020202030204" pitchFamily="34" charset="0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lnSpc>
                  <a:spcPct val="100000"/>
                </a:lnSpc>
                <a:buNone/>
              </a:pPr>
              <a:r>
                <a:rPr lang="pt-BR" sz="1200" b="1" dirty="0">
                  <a:solidFill>
                    <a:schemeClr val="accent1">
                      <a:lumMod val="75000"/>
                    </a:schemeClr>
                  </a:solidFill>
                  <a:latin typeface="+mn-lt"/>
                </a:rPr>
                <a:t>ver histórico</a:t>
              </a:r>
            </a:p>
          </p:txBody>
        </p:sp>
        <p:pic>
          <p:nvPicPr>
            <p:cNvPr id="137" name="Imagem 136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10900443" y="5223781"/>
              <a:ext cx="222928" cy="295539"/>
            </a:xfrm>
            <a:prstGeom prst="rect">
              <a:avLst/>
            </a:prstGeom>
          </p:spPr>
        </p:pic>
        <p:sp>
          <p:nvSpPr>
            <p:cNvPr id="138" name="Retângulo 137"/>
            <p:cNvSpPr/>
            <p:nvPr/>
          </p:nvSpPr>
          <p:spPr>
            <a:xfrm>
              <a:off x="10807700" y="5140272"/>
              <a:ext cx="1037126" cy="485827"/>
            </a:xfrm>
            <a:prstGeom prst="rect">
              <a:avLst/>
            </a:prstGeom>
            <a:solidFill>
              <a:srgbClr val="FFFFFF">
                <a:alpha val="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</p:spTree>
    <p:extLst>
      <p:ext uri="{BB962C8B-B14F-4D97-AF65-F5344CB8AC3E}">
        <p14:creationId xmlns:p14="http://schemas.microsoft.com/office/powerpoint/2010/main" val="309302288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1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5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1000"/>
                            </p:stCondLst>
                            <p:childTnLst>
                              <p:par>
                                <p:cTn id="36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graphicEl>
                                              <a:chart seriesIdx="-3" categoryIdx="-3" bldStep="gridLegend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8" dur="500"/>
                                        <p:tgtEl>
                                          <p:spTgt spid="9">
                                            <p:graphicEl>
                                              <a:chart seriesIdx="-3" categoryIdx="-3" bldStep="gridLegend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1" presetClass="entr" presetSubtype="0" fill="hold" grpId="3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graphicEl>
                                              <a:chart seriesIdx="-3" categoryIdx="-3" bldStep="gridLegend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graphicEl>
                                              <a:chart seriesIdx="0" categoryIdx="-4" bldStep="series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3" dur="500"/>
                                        <p:tgtEl>
                                          <p:spTgt spid="9">
                                            <p:graphicEl>
                                              <a:chart seriesIdx="0" categoryIdx="-4" bldStep="series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1500"/>
                            </p:stCondLst>
                            <p:childTnLst>
                              <p:par>
                                <p:cTn id="4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47" restart="whenNotActive" fill="hold" evtFilter="cancelBubble" nodeType="interactiveSeq">
                <p:stCondLst>
                  <p:cond evt="onClick" delay="0">
                    <p:tgtEl>
                      <p:spTgt spid="13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8" fill="hold">
                      <p:stCondLst>
                        <p:cond delay="0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22" presetClass="entr" presetSubtype="8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graphicEl>
                                              <a:chart seriesIdx="1" categoryIdx="-4" bldStep="series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2" dur="500"/>
                                        <p:tgtEl>
                                          <p:spTgt spid="9">
                                            <p:graphicEl>
                                              <a:chart seriesIdx="1" categoryIdx="-4" bldStep="series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" presetClass="exit" presetSubtype="0" fill="hold" grpId="2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graphicEl>
                                              <a:chart seriesIdx="1" categoryIdx="-4" bldStep="series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5"/>
                  </p:tgtEl>
                </p:cond>
              </p:nextCondLst>
            </p:seq>
          </p:childTnLst>
        </p:cTn>
      </p:par>
    </p:tnLst>
    <p:bldLst>
      <p:bldP spid="17" grpId="0"/>
      <p:bldP spid="115" grpId="0" animBg="1"/>
      <p:bldGraphic spid="9" grpId="0">
        <p:bldSub>
          <a:bldChart bld="series"/>
        </p:bldSub>
      </p:bldGraphic>
      <p:bldGraphic spid="9" grpId="1">
        <p:bldSub>
          <a:bldChart bld="series"/>
        </p:bldSub>
      </p:bldGraphic>
      <p:bldGraphic spid="9" grpId="2">
        <p:bldSub>
          <a:bldChart bld="series"/>
        </p:bldSub>
      </p:bldGraphic>
      <p:bldGraphic spid="9" grpId="3">
        <p:bldSub>
          <a:bldChart bld="series"/>
        </p:bldSub>
      </p:bldGraphic>
      <p:bldP spid="122" grpId="0"/>
      <p:bldP spid="122" grpId="1"/>
    </p:bld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Imagem 9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985005" y="3182039"/>
            <a:ext cx="1575000" cy="1575000"/>
          </a:xfrm>
          <a:prstGeom prst="rect">
            <a:avLst/>
          </a:prstGeom>
        </p:spPr>
      </p:pic>
      <p:sp>
        <p:nvSpPr>
          <p:cNvPr id="11" name="CaixaDeTexto 10"/>
          <p:cNvSpPr txBox="1"/>
          <p:nvPr/>
        </p:nvSpPr>
        <p:spPr>
          <a:xfrm>
            <a:off x="574700" y="2040615"/>
            <a:ext cx="2364257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t-BR" sz="2800" b="1" dirty="0">
                <a:solidFill>
                  <a:schemeClr val="accent2">
                    <a:lumMod val="75000"/>
                  </a:schemeClr>
                </a:solidFill>
              </a:rPr>
              <a:t>atuação do Sebrae</a:t>
            </a:r>
            <a:endParaRPr lang="pt-BR" sz="2800" dirty="0">
              <a:solidFill>
                <a:schemeClr val="accent2">
                  <a:lumMod val="75000"/>
                </a:schemeClr>
              </a:solidFill>
            </a:endParaRPr>
          </a:p>
        </p:txBody>
      </p:sp>
      <p:grpSp>
        <p:nvGrpSpPr>
          <p:cNvPr id="12" name="Group 4"/>
          <p:cNvGrpSpPr>
            <a:grpSpLocks noChangeAspect="1"/>
          </p:cNvGrpSpPr>
          <p:nvPr/>
        </p:nvGrpSpPr>
        <p:grpSpPr bwMode="auto">
          <a:xfrm>
            <a:off x="717552" y="6456363"/>
            <a:ext cx="217488" cy="304800"/>
            <a:chOff x="452" y="4067"/>
            <a:chExt cx="137" cy="192"/>
          </a:xfrm>
        </p:grpSpPr>
        <p:sp>
          <p:nvSpPr>
            <p:cNvPr id="13" name="Freeform 5"/>
            <p:cNvSpPr>
              <a:spLocks/>
            </p:cNvSpPr>
            <p:nvPr/>
          </p:nvSpPr>
          <p:spPr bwMode="auto">
            <a:xfrm>
              <a:off x="472" y="4077"/>
              <a:ext cx="117" cy="182"/>
            </a:xfrm>
            <a:custGeom>
              <a:avLst/>
              <a:gdLst>
                <a:gd name="T0" fmla="*/ 125 w 125"/>
                <a:gd name="T1" fmla="*/ 47 h 194"/>
                <a:gd name="T2" fmla="*/ 63 w 125"/>
                <a:gd name="T3" fmla="*/ 0 h 194"/>
                <a:gd name="T4" fmla="*/ 0 w 125"/>
                <a:gd name="T5" fmla="*/ 64 h 194"/>
                <a:gd name="T6" fmla="*/ 7 w 125"/>
                <a:gd name="T7" fmla="*/ 88 h 194"/>
                <a:gd name="T8" fmla="*/ 57 w 125"/>
                <a:gd name="T9" fmla="*/ 188 h 194"/>
                <a:gd name="T10" fmla="*/ 70 w 125"/>
                <a:gd name="T11" fmla="*/ 188 h 194"/>
                <a:gd name="T12" fmla="*/ 120 w 125"/>
                <a:gd name="T13" fmla="*/ 88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5" h="194">
                  <a:moveTo>
                    <a:pt x="125" y="47"/>
                  </a:moveTo>
                  <a:cubicBezTo>
                    <a:pt x="117" y="20"/>
                    <a:pt x="93" y="0"/>
                    <a:pt x="63" y="0"/>
                  </a:cubicBezTo>
                  <a:cubicBezTo>
                    <a:pt x="28" y="0"/>
                    <a:pt x="0" y="29"/>
                    <a:pt x="0" y="64"/>
                  </a:cubicBezTo>
                  <a:cubicBezTo>
                    <a:pt x="0" y="71"/>
                    <a:pt x="4" y="82"/>
                    <a:pt x="7" y="88"/>
                  </a:cubicBezTo>
                  <a:cubicBezTo>
                    <a:pt x="57" y="188"/>
                    <a:pt x="57" y="188"/>
                    <a:pt x="57" y="188"/>
                  </a:cubicBezTo>
                  <a:cubicBezTo>
                    <a:pt x="59" y="194"/>
                    <a:pt x="67" y="194"/>
                    <a:pt x="70" y="188"/>
                  </a:cubicBezTo>
                  <a:cubicBezTo>
                    <a:pt x="120" y="88"/>
                    <a:pt x="120" y="88"/>
                    <a:pt x="120" y="88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4" name="Freeform 6"/>
            <p:cNvSpPr>
              <a:spLocks noEditPoints="1"/>
            </p:cNvSpPr>
            <p:nvPr/>
          </p:nvSpPr>
          <p:spPr bwMode="auto">
            <a:xfrm>
              <a:off x="452" y="4067"/>
              <a:ext cx="127" cy="189"/>
            </a:xfrm>
            <a:custGeom>
              <a:avLst/>
              <a:gdLst>
                <a:gd name="T0" fmla="*/ 68 w 135"/>
                <a:gd name="T1" fmla="*/ 202 h 202"/>
                <a:gd name="T2" fmla="*/ 57 w 135"/>
                <a:gd name="T3" fmla="*/ 195 h 202"/>
                <a:gd name="T4" fmla="*/ 7 w 135"/>
                <a:gd name="T5" fmla="*/ 95 h 202"/>
                <a:gd name="T6" fmla="*/ 7 w 135"/>
                <a:gd name="T7" fmla="*/ 95 h 202"/>
                <a:gd name="T8" fmla="*/ 6 w 135"/>
                <a:gd name="T9" fmla="*/ 91 h 202"/>
                <a:gd name="T10" fmla="*/ 0 w 135"/>
                <a:gd name="T11" fmla="*/ 68 h 202"/>
                <a:gd name="T12" fmla="*/ 68 w 135"/>
                <a:gd name="T13" fmla="*/ 0 h 202"/>
                <a:gd name="T14" fmla="*/ 134 w 135"/>
                <a:gd name="T15" fmla="*/ 50 h 202"/>
                <a:gd name="T16" fmla="*/ 131 w 135"/>
                <a:gd name="T17" fmla="*/ 56 h 202"/>
                <a:gd name="T18" fmla="*/ 125 w 135"/>
                <a:gd name="T19" fmla="*/ 52 h 202"/>
                <a:gd name="T20" fmla="*/ 68 w 135"/>
                <a:gd name="T21" fmla="*/ 10 h 202"/>
                <a:gd name="T22" fmla="*/ 10 w 135"/>
                <a:gd name="T23" fmla="*/ 68 h 202"/>
                <a:gd name="T24" fmla="*/ 15 w 135"/>
                <a:gd name="T25" fmla="*/ 87 h 202"/>
                <a:gd name="T26" fmla="*/ 16 w 135"/>
                <a:gd name="T27" fmla="*/ 91 h 202"/>
                <a:gd name="T28" fmla="*/ 66 w 135"/>
                <a:gd name="T29" fmla="*/ 190 h 202"/>
                <a:gd name="T30" fmla="*/ 68 w 135"/>
                <a:gd name="T31" fmla="*/ 192 h 202"/>
                <a:gd name="T32" fmla="*/ 71 w 135"/>
                <a:gd name="T33" fmla="*/ 190 h 202"/>
                <a:gd name="T34" fmla="*/ 121 w 135"/>
                <a:gd name="T35" fmla="*/ 91 h 202"/>
                <a:gd name="T36" fmla="*/ 127 w 135"/>
                <a:gd name="T37" fmla="*/ 89 h 202"/>
                <a:gd name="T38" fmla="*/ 130 w 135"/>
                <a:gd name="T39" fmla="*/ 95 h 202"/>
                <a:gd name="T40" fmla="*/ 79 w 135"/>
                <a:gd name="T41" fmla="*/ 195 h 202"/>
                <a:gd name="T42" fmla="*/ 68 w 135"/>
                <a:gd name="T43" fmla="*/ 202 h 202"/>
                <a:gd name="T44" fmla="*/ 68 w 135"/>
                <a:gd name="T45" fmla="*/ 202 h 202"/>
                <a:gd name="T46" fmla="*/ 68 w 135"/>
                <a:gd name="T47" fmla="*/ 202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35" h="202">
                  <a:moveTo>
                    <a:pt x="68" y="202"/>
                  </a:moveTo>
                  <a:cubicBezTo>
                    <a:pt x="64" y="202"/>
                    <a:pt x="59" y="199"/>
                    <a:pt x="57" y="195"/>
                  </a:cubicBezTo>
                  <a:cubicBezTo>
                    <a:pt x="7" y="95"/>
                    <a:pt x="7" y="95"/>
                    <a:pt x="7" y="95"/>
                  </a:cubicBezTo>
                  <a:cubicBezTo>
                    <a:pt x="7" y="95"/>
                    <a:pt x="7" y="95"/>
                    <a:pt x="7" y="95"/>
                  </a:cubicBezTo>
                  <a:cubicBezTo>
                    <a:pt x="7" y="93"/>
                    <a:pt x="6" y="92"/>
                    <a:pt x="6" y="91"/>
                  </a:cubicBezTo>
                  <a:cubicBezTo>
                    <a:pt x="3" y="84"/>
                    <a:pt x="0" y="75"/>
                    <a:pt x="0" y="68"/>
                  </a:cubicBezTo>
                  <a:cubicBezTo>
                    <a:pt x="0" y="31"/>
                    <a:pt x="31" y="0"/>
                    <a:pt x="68" y="0"/>
                  </a:cubicBezTo>
                  <a:cubicBezTo>
                    <a:pt x="99" y="0"/>
                    <a:pt x="126" y="21"/>
                    <a:pt x="134" y="50"/>
                  </a:cubicBezTo>
                  <a:cubicBezTo>
                    <a:pt x="135" y="52"/>
                    <a:pt x="134" y="55"/>
                    <a:pt x="131" y="56"/>
                  </a:cubicBezTo>
                  <a:cubicBezTo>
                    <a:pt x="129" y="57"/>
                    <a:pt x="126" y="55"/>
                    <a:pt x="125" y="52"/>
                  </a:cubicBezTo>
                  <a:cubicBezTo>
                    <a:pt x="118" y="27"/>
                    <a:pt x="95" y="10"/>
                    <a:pt x="68" y="10"/>
                  </a:cubicBezTo>
                  <a:cubicBezTo>
                    <a:pt x="36" y="10"/>
                    <a:pt x="10" y="36"/>
                    <a:pt x="10" y="68"/>
                  </a:cubicBezTo>
                  <a:cubicBezTo>
                    <a:pt x="10" y="74"/>
                    <a:pt x="12" y="81"/>
                    <a:pt x="15" y="87"/>
                  </a:cubicBezTo>
                  <a:cubicBezTo>
                    <a:pt x="15" y="88"/>
                    <a:pt x="16" y="90"/>
                    <a:pt x="16" y="91"/>
                  </a:cubicBezTo>
                  <a:cubicBezTo>
                    <a:pt x="66" y="190"/>
                    <a:pt x="66" y="190"/>
                    <a:pt x="66" y="190"/>
                  </a:cubicBezTo>
                  <a:cubicBezTo>
                    <a:pt x="67" y="192"/>
                    <a:pt x="68" y="192"/>
                    <a:pt x="68" y="192"/>
                  </a:cubicBezTo>
                  <a:cubicBezTo>
                    <a:pt x="69" y="192"/>
                    <a:pt x="70" y="192"/>
                    <a:pt x="71" y="190"/>
                  </a:cubicBezTo>
                  <a:cubicBezTo>
                    <a:pt x="121" y="91"/>
                    <a:pt x="121" y="91"/>
                    <a:pt x="121" y="91"/>
                  </a:cubicBezTo>
                  <a:cubicBezTo>
                    <a:pt x="122" y="88"/>
                    <a:pt x="125" y="87"/>
                    <a:pt x="127" y="89"/>
                  </a:cubicBezTo>
                  <a:cubicBezTo>
                    <a:pt x="130" y="90"/>
                    <a:pt x="131" y="93"/>
                    <a:pt x="130" y="95"/>
                  </a:cubicBezTo>
                  <a:cubicBezTo>
                    <a:pt x="79" y="195"/>
                    <a:pt x="79" y="195"/>
                    <a:pt x="79" y="195"/>
                  </a:cubicBezTo>
                  <a:cubicBezTo>
                    <a:pt x="77" y="199"/>
                    <a:pt x="73" y="202"/>
                    <a:pt x="68" y="202"/>
                  </a:cubicBezTo>
                  <a:close/>
                  <a:moveTo>
                    <a:pt x="68" y="202"/>
                  </a:moveTo>
                  <a:cubicBezTo>
                    <a:pt x="68" y="202"/>
                    <a:pt x="68" y="202"/>
                    <a:pt x="68" y="202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5" name="Freeform 7"/>
            <p:cNvSpPr>
              <a:spLocks noEditPoints="1"/>
            </p:cNvSpPr>
            <p:nvPr/>
          </p:nvSpPr>
          <p:spPr bwMode="auto">
            <a:xfrm>
              <a:off x="490" y="4108"/>
              <a:ext cx="50" cy="75"/>
            </a:xfrm>
            <a:custGeom>
              <a:avLst/>
              <a:gdLst>
                <a:gd name="T0" fmla="*/ 0 w 53"/>
                <a:gd name="T1" fmla="*/ 22 h 80"/>
                <a:gd name="T2" fmla="*/ 3 w 53"/>
                <a:gd name="T3" fmla="*/ 12 h 80"/>
                <a:gd name="T4" fmla="*/ 12 w 53"/>
                <a:gd name="T5" fmla="*/ 3 h 80"/>
                <a:gd name="T6" fmla="*/ 27 w 53"/>
                <a:gd name="T7" fmla="*/ 0 h 80"/>
                <a:gd name="T8" fmla="*/ 40 w 53"/>
                <a:gd name="T9" fmla="*/ 3 h 80"/>
                <a:gd name="T10" fmla="*/ 50 w 53"/>
                <a:gd name="T11" fmla="*/ 11 h 80"/>
                <a:gd name="T12" fmla="*/ 53 w 53"/>
                <a:gd name="T13" fmla="*/ 21 h 80"/>
                <a:gd name="T14" fmla="*/ 51 w 53"/>
                <a:gd name="T15" fmla="*/ 29 h 80"/>
                <a:gd name="T16" fmla="*/ 47 w 53"/>
                <a:gd name="T17" fmla="*/ 35 h 80"/>
                <a:gd name="T18" fmla="*/ 38 w 53"/>
                <a:gd name="T19" fmla="*/ 43 h 80"/>
                <a:gd name="T20" fmla="*/ 35 w 53"/>
                <a:gd name="T21" fmla="*/ 46 h 80"/>
                <a:gd name="T22" fmla="*/ 33 w 53"/>
                <a:gd name="T23" fmla="*/ 48 h 80"/>
                <a:gd name="T24" fmla="*/ 32 w 53"/>
                <a:gd name="T25" fmla="*/ 50 h 80"/>
                <a:gd name="T26" fmla="*/ 31 w 53"/>
                <a:gd name="T27" fmla="*/ 54 h 80"/>
                <a:gd name="T28" fmla="*/ 25 w 53"/>
                <a:gd name="T29" fmla="*/ 60 h 80"/>
                <a:gd name="T30" fmla="*/ 20 w 53"/>
                <a:gd name="T31" fmla="*/ 58 h 80"/>
                <a:gd name="T32" fmla="*/ 19 w 53"/>
                <a:gd name="T33" fmla="*/ 52 h 80"/>
                <a:gd name="T34" fmla="*/ 20 w 53"/>
                <a:gd name="T35" fmla="*/ 45 h 80"/>
                <a:gd name="T36" fmla="*/ 24 w 53"/>
                <a:gd name="T37" fmla="*/ 39 h 80"/>
                <a:gd name="T38" fmla="*/ 30 w 53"/>
                <a:gd name="T39" fmla="*/ 33 h 80"/>
                <a:gd name="T40" fmla="*/ 35 w 53"/>
                <a:gd name="T41" fmla="*/ 29 h 80"/>
                <a:gd name="T42" fmla="*/ 37 w 53"/>
                <a:gd name="T43" fmla="*/ 25 h 80"/>
                <a:gd name="T44" fmla="*/ 38 w 53"/>
                <a:gd name="T45" fmla="*/ 21 h 80"/>
                <a:gd name="T46" fmla="*/ 35 w 53"/>
                <a:gd name="T47" fmla="*/ 14 h 80"/>
                <a:gd name="T48" fmla="*/ 27 w 53"/>
                <a:gd name="T49" fmla="*/ 11 h 80"/>
                <a:gd name="T50" fmla="*/ 18 w 53"/>
                <a:gd name="T51" fmla="*/ 14 h 80"/>
                <a:gd name="T52" fmla="*/ 14 w 53"/>
                <a:gd name="T53" fmla="*/ 23 h 80"/>
                <a:gd name="T54" fmla="*/ 7 w 53"/>
                <a:gd name="T55" fmla="*/ 29 h 80"/>
                <a:gd name="T56" fmla="*/ 2 w 53"/>
                <a:gd name="T57" fmla="*/ 27 h 80"/>
                <a:gd name="T58" fmla="*/ 0 w 53"/>
                <a:gd name="T59" fmla="*/ 22 h 80"/>
                <a:gd name="T60" fmla="*/ 26 w 53"/>
                <a:gd name="T61" fmla="*/ 80 h 80"/>
                <a:gd name="T62" fmla="*/ 20 w 53"/>
                <a:gd name="T63" fmla="*/ 78 h 80"/>
                <a:gd name="T64" fmla="*/ 18 w 53"/>
                <a:gd name="T65" fmla="*/ 72 h 80"/>
                <a:gd name="T66" fmla="*/ 20 w 53"/>
                <a:gd name="T67" fmla="*/ 67 h 80"/>
                <a:gd name="T68" fmla="*/ 26 w 53"/>
                <a:gd name="T69" fmla="*/ 64 h 80"/>
                <a:gd name="T70" fmla="*/ 31 w 53"/>
                <a:gd name="T71" fmla="*/ 67 h 80"/>
                <a:gd name="T72" fmla="*/ 34 w 53"/>
                <a:gd name="T73" fmla="*/ 72 h 80"/>
                <a:gd name="T74" fmla="*/ 31 w 53"/>
                <a:gd name="T75" fmla="*/ 78 h 80"/>
                <a:gd name="T76" fmla="*/ 26 w 53"/>
                <a:gd name="T77" fmla="*/ 80 h 80"/>
                <a:gd name="T78" fmla="*/ 26 w 53"/>
                <a:gd name="T79" fmla="*/ 80 h 80"/>
                <a:gd name="T80" fmla="*/ 26 w 53"/>
                <a:gd name="T81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3" h="80">
                  <a:moveTo>
                    <a:pt x="0" y="22"/>
                  </a:moveTo>
                  <a:cubicBezTo>
                    <a:pt x="0" y="19"/>
                    <a:pt x="1" y="15"/>
                    <a:pt x="3" y="12"/>
                  </a:cubicBezTo>
                  <a:cubicBezTo>
                    <a:pt x="5" y="9"/>
                    <a:pt x="8" y="6"/>
                    <a:pt x="12" y="3"/>
                  </a:cubicBezTo>
                  <a:cubicBezTo>
                    <a:pt x="17" y="1"/>
                    <a:pt x="21" y="0"/>
                    <a:pt x="27" y="0"/>
                  </a:cubicBezTo>
                  <a:cubicBezTo>
                    <a:pt x="32" y="0"/>
                    <a:pt x="37" y="1"/>
                    <a:pt x="40" y="3"/>
                  </a:cubicBezTo>
                  <a:cubicBezTo>
                    <a:pt x="44" y="5"/>
                    <a:pt x="47" y="7"/>
                    <a:pt x="50" y="11"/>
                  </a:cubicBezTo>
                  <a:cubicBezTo>
                    <a:pt x="52" y="14"/>
                    <a:pt x="53" y="17"/>
                    <a:pt x="53" y="21"/>
                  </a:cubicBezTo>
                  <a:cubicBezTo>
                    <a:pt x="53" y="24"/>
                    <a:pt x="52" y="27"/>
                    <a:pt x="51" y="29"/>
                  </a:cubicBezTo>
                  <a:cubicBezTo>
                    <a:pt x="50" y="31"/>
                    <a:pt x="48" y="33"/>
                    <a:pt x="47" y="35"/>
                  </a:cubicBezTo>
                  <a:cubicBezTo>
                    <a:pt x="45" y="37"/>
                    <a:pt x="42" y="39"/>
                    <a:pt x="38" y="43"/>
                  </a:cubicBezTo>
                  <a:cubicBezTo>
                    <a:pt x="36" y="44"/>
                    <a:pt x="35" y="45"/>
                    <a:pt x="35" y="46"/>
                  </a:cubicBezTo>
                  <a:cubicBezTo>
                    <a:pt x="34" y="47"/>
                    <a:pt x="33" y="48"/>
                    <a:pt x="33" y="48"/>
                  </a:cubicBezTo>
                  <a:cubicBezTo>
                    <a:pt x="33" y="49"/>
                    <a:pt x="32" y="50"/>
                    <a:pt x="32" y="50"/>
                  </a:cubicBezTo>
                  <a:cubicBezTo>
                    <a:pt x="32" y="51"/>
                    <a:pt x="32" y="52"/>
                    <a:pt x="31" y="54"/>
                  </a:cubicBezTo>
                  <a:cubicBezTo>
                    <a:pt x="31" y="58"/>
                    <a:pt x="29" y="60"/>
                    <a:pt x="25" y="60"/>
                  </a:cubicBezTo>
                  <a:cubicBezTo>
                    <a:pt x="23" y="60"/>
                    <a:pt x="22" y="59"/>
                    <a:pt x="20" y="58"/>
                  </a:cubicBezTo>
                  <a:cubicBezTo>
                    <a:pt x="19" y="57"/>
                    <a:pt x="19" y="55"/>
                    <a:pt x="19" y="52"/>
                  </a:cubicBezTo>
                  <a:cubicBezTo>
                    <a:pt x="19" y="49"/>
                    <a:pt x="19" y="47"/>
                    <a:pt x="20" y="45"/>
                  </a:cubicBezTo>
                  <a:cubicBezTo>
                    <a:pt x="21" y="43"/>
                    <a:pt x="22" y="41"/>
                    <a:pt x="24" y="39"/>
                  </a:cubicBezTo>
                  <a:cubicBezTo>
                    <a:pt x="25" y="37"/>
                    <a:pt x="27" y="35"/>
                    <a:pt x="30" y="33"/>
                  </a:cubicBezTo>
                  <a:cubicBezTo>
                    <a:pt x="32" y="31"/>
                    <a:pt x="34" y="30"/>
                    <a:pt x="35" y="29"/>
                  </a:cubicBezTo>
                  <a:cubicBezTo>
                    <a:pt x="36" y="28"/>
                    <a:pt x="36" y="27"/>
                    <a:pt x="37" y="25"/>
                  </a:cubicBezTo>
                  <a:cubicBezTo>
                    <a:pt x="38" y="24"/>
                    <a:pt x="38" y="23"/>
                    <a:pt x="38" y="21"/>
                  </a:cubicBezTo>
                  <a:cubicBezTo>
                    <a:pt x="38" y="18"/>
                    <a:pt x="37" y="16"/>
                    <a:pt x="35" y="14"/>
                  </a:cubicBezTo>
                  <a:cubicBezTo>
                    <a:pt x="33" y="12"/>
                    <a:pt x="30" y="11"/>
                    <a:pt x="27" y="11"/>
                  </a:cubicBezTo>
                  <a:cubicBezTo>
                    <a:pt x="23" y="11"/>
                    <a:pt x="20" y="12"/>
                    <a:pt x="18" y="14"/>
                  </a:cubicBezTo>
                  <a:cubicBezTo>
                    <a:pt x="17" y="16"/>
                    <a:pt x="15" y="19"/>
                    <a:pt x="14" y="23"/>
                  </a:cubicBezTo>
                  <a:cubicBezTo>
                    <a:pt x="13" y="27"/>
                    <a:pt x="10" y="29"/>
                    <a:pt x="7" y="29"/>
                  </a:cubicBezTo>
                  <a:cubicBezTo>
                    <a:pt x="5" y="29"/>
                    <a:pt x="3" y="28"/>
                    <a:pt x="2" y="27"/>
                  </a:cubicBezTo>
                  <a:cubicBezTo>
                    <a:pt x="1" y="25"/>
                    <a:pt x="0" y="24"/>
                    <a:pt x="0" y="22"/>
                  </a:cubicBezTo>
                  <a:close/>
                  <a:moveTo>
                    <a:pt x="26" y="80"/>
                  </a:moveTo>
                  <a:cubicBezTo>
                    <a:pt x="24" y="80"/>
                    <a:pt x="22" y="79"/>
                    <a:pt x="20" y="78"/>
                  </a:cubicBezTo>
                  <a:cubicBezTo>
                    <a:pt x="18" y="77"/>
                    <a:pt x="18" y="75"/>
                    <a:pt x="18" y="72"/>
                  </a:cubicBezTo>
                  <a:cubicBezTo>
                    <a:pt x="18" y="70"/>
                    <a:pt x="18" y="68"/>
                    <a:pt x="20" y="67"/>
                  </a:cubicBezTo>
                  <a:cubicBezTo>
                    <a:pt x="22" y="65"/>
                    <a:pt x="23" y="64"/>
                    <a:pt x="26" y="64"/>
                  </a:cubicBezTo>
                  <a:cubicBezTo>
                    <a:pt x="28" y="64"/>
                    <a:pt x="30" y="65"/>
                    <a:pt x="31" y="67"/>
                  </a:cubicBezTo>
                  <a:cubicBezTo>
                    <a:pt x="33" y="68"/>
                    <a:pt x="34" y="70"/>
                    <a:pt x="34" y="72"/>
                  </a:cubicBezTo>
                  <a:cubicBezTo>
                    <a:pt x="34" y="75"/>
                    <a:pt x="33" y="77"/>
                    <a:pt x="31" y="78"/>
                  </a:cubicBezTo>
                  <a:cubicBezTo>
                    <a:pt x="30" y="79"/>
                    <a:pt x="28" y="80"/>
                    <a:pt x="26" y="80"/>
                  </a:cubicBezTo>
                  <a:close/>
                  <a:moveTo>
                    <a:pt x="26" y="80"/>
                  </a:moveTo>
                  <a:cubicBezTo>
                    <a:pt x="26" y="80"/>
                    <a:pt x="26" y="80"/>
                    <a:pt x="26" y="8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6" name="CaixaDeTexto 15"/>
          <p:cNvSpPr txBox="1"/>
          <p:nvPr/>
        </p:nvSpPr>
        <p:spPr>
          <a:xfrm>
            <a:off x="963614" y="6450177"/>
            <a:ext cx="7985177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100" b="1" dirty="0">
                <a:solidFill>
                  <a:schemeClr val="bg1"/>
                </a:solidFill>
              </a:rPr>
              <a:t>p9</a:t>
            </a:r>
            <a:r>
              <a:rPr lang="pt-BR" sz="1100" dirty="0">
                <a:solidFill>
                  <a:schemeClr val="bg1"/>
                </a:solidFill>
              </a:rPr>
              <a:t>. Na sua opinião, a atuação do Sebrae parece mais com qual dessas instituições? (RU – EST): (Rodiziar)?</a:t>
            </a:r>
          </a:p>
        </p:txBody>
      </p:sp>
      <p:sp>
        <p:nvSpPr>
          <p:cNvPr id="17" name="CaixaDeTexto 16"/>
          <p:cNvSpPr txBox="1"/>
          <p:nvPr/>
        </p:nvSpPr>
        <p:spPr>
          <a:xfrm>
            <a:off x="420689" y="224659"/>
            <a:ext cx="4494211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2800" b="1" dirty="0">
                <a:solidFill>
                  <a:schemeClr val="accent2">
                    <a:lumMod val="75000"/>
                  </a:schemeClr>
                </a:solidFill>
              </a:rPr>
              <a:t>semelhança</a:t>
            </a:r>
            <a:endParaRPr lang="pt-BR" sz="2800" dirty="0">
              <a:solidFill>
                <a:schemeClr val="accent2">
                  <a:lumMod val="75000"/>
                </a:schemeClr>
              </a:solidFill>
            </a:endParaRPr>
          </a:p>
        </p:txBody>
      </p:sp>
      <p:grpSp>
        <p:nvGrpSpPr>
          <p:cNvPr id="25" name="disparo historico"/>
          <p:cNvGrpSpPr/>
          <p:nvPr/>
        </p:nvGrpSpPr>
        <p:grpSpPr>
          <a:xfrm>
            <a:off x="702912" y="5354740"/>
            <a:ext cx="1069593" cy="497735"/>
            <a:chOff x="10807700" y="5128364"/>
            <a:chExt cx="1069593" cy="497735"/>
          </a:xfrm>
        </p:grpSpPr>
        <p:sp>
          <p:nvSpPr>
            <p:cNvPr id="26" name="Espaço Reservado para Conteúdo 2"/>
            <p:cNvSpPr txBox="1">
              <a:spLocks/>
            </p:cNvSpPr>
            <p:nvPr/>
          </p:nvSpPr>
          <p:spPr>
            <a:xfrm>
              <a:off x="11076410" y="5128364"/>
              <a:ext cx="800883" cy="376784"/>
            </a:xfrm>
            <a:prstGeom prst="rect">
              <a:avLst/>
            </a:prstGeom>
          </p:spPr>
          <p:txBody>
            <a:bodyPr/>
            <a:lstStyle>
              <a:lvl1pPr marL="228600" indent="-228600" algn="l" defTabSz="914400" rtl="0" eaLnBrk="1" latinLnBrk="0" hangingPunct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400" kern="1200">
                  <a:solidFill>
                    <a:srgbClr val="002060"/>
                  </a:solidFill>
                  <a:latin typeface="Arial Narrow" panose="020B0606020202030204" pitchFamily="34" charset="0"/>
                  <a:ea typeface="+mn-ea"/>
                  <a:cs typeface="+mn-cs"/>
                </a:defRPr>
              </a:lvl1pPr>
              <a:lvl2pPr marL="685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 kern="1200">
                  <a:solidFill>
                    <a:srgbClr val="002060"/>
                  </a:solidFill>
                  <a:latin typeface="Arial Narrow" panose="020B0606020202030204" pitchFamily="34" charset="0"/>
                  <a:ea typeface="+mn-ea"/>
                  <a:cs typeface="+mn-cs"/>
                </a:defRPr>
              </a:lvl2pPr>
              <a:lvl3pPr marL="1143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 kern="1200">
                  <a:solidFill>
                    <a:srgbClr val="002060"/>
                  </a:solidFill>
                  <a:latin typeface="Arial Narrow" panose="020B0606020202030204" pitchFamily="34" charset="0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 kern="1200">
                  <a:solidFill>
                    <a:srgbClr val="002060"/>
                  </a:solidFill>
                  <a:latin typeface="Arial Narrow" panose="020B0606020202030204" pitchFamily="34" charset="0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 kern="1200">
                  <a:solidFill>
                    <a:srgbClr val="002060"/>
                  </a:solidFill>
                  <a:latin typeface="Arial Narrow" panose="020B0606020202030204" pitchFamily="34" charset="0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lnSpc>
                  <a:spcPct val="100000"/>
                </a:lnSpc>
                <a:buNone/>
              </a:pPr>
              <a:r>
                <a:rPr lang="pt-BR" sz="1200" b="1" dirty="0">
                  <a:solidFill>
                    <a:schemeClr val="accent1">
                      <a:lumMod val="75000"/>
                    </a:schemeClr>
                  </a:solidFill>
                  <a:latin typeface="+mn-lt"/>
                </a:rPr>
                <a:t>ver histórico</a:t>
              </a:r>
            </a:p>
          </p:txBody>
        </p:sp>
        <p:pic>
          <p:nvPicPr>
            <p:cNvPr id="27" name="Imagem 26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10900443" y="5223781"/>
              <a:ext cx="222928" cy="295539"/>
            </a:xfrm>
            <a:prstGeom prst="rect">
              <a:avLst/>
            </a:prstGeom>
          </p:spPr>
        </p:pic>
        <p:sp>
          <p:nvSpPr>
            <p:cNvPr id="28" name="Retângulo 27"/>
            <p:cNvSpPr/>
            <p:nvPr/>
          </p:nvSpPr>
          <p:spPr>
            <a:xfrm>
              <a:off x="10807700" y="5140272"/>
              <a:ext cx="1037126" cy="485827"/>
            </a:xfrm>
            <a:prstGeom prst="rect">
              <a:avLst/>
            </a:prstGeom>
            <a:solidFill>
              <a:srgbClr val="FFFFFF">
                <a:alpha val="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sp>
        <p:nvSpPr>
          <p:cNvPr id="19" name="CaixaDeTexto 18"/>
          <p:cNvSpPr txBox="1"/>
          <p:nvPr/>
        </p:nvSpPr>
        <p:spPr>
          <a:xfrm>
            <a:off x="5253692" y="5203506"/>
            <a:ext cx="553357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pt-BR" sz="1200" dirty="0">
                <a:solidFill>
                  <a:schemeClr val="tx2">
                    <a:lumMod val="75000"/>
                  </a:schemeClr>
                </a:solidFill>
              </a:rPr>
              <a:t>base: </a:t>
            </a:r>
          </a:p>
        </p:txBody>
      </p:sp>
      <p:graphicFrame>
        <p:nvGraphicFramePr>
          <p:cNvPr id="20" name="Tabela 19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080035960"/>
              </p:ext>
            </p:extLst>
          </p:nvPr>
        </p:nvGraphicFramePr>
        <p:xfrm>
          <a:off x="5693739" y="5169537"/>
          <a:ext cx="2674740" cy="360534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891580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891580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891580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60534"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50" b="0" u="none" strike="noStrike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</a:rPr>
                        <a:t>6.102</a:t>
                      </a:r>
                      <a:endParaRPr lang="pt-BR" sz="1050" b="0" i="0" u="none" strike="noStrike" dirty="0">
                        <a:solidFill>
                          <a:schemeClr val="bg2">
                            <a:lumMod val="50000"/>
                          </a:schemeClr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50" b="0" u="none" strike="noStrike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</a:rPr>
                        <a:t>3.688</a:t>
                      </a:r>
                      <a:endParaRPr lang="pt-BR" sz="1050" b="0" i="0" u="none" strike="noStrike" dirty="0">
                        <a:solidFill>
                          <a:schemeClr val="bg2">
                            <a:lumMod val="50000"/>
                          </a:schemeClr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50" b="0" u="none" strike="noStrike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</a:rPr>
                        <a:t>1.348</a:t>
                      </a:r>
                      <a:endParaRPr lang="pt-BR" sz="1050" b="0" i="0" u="none" strike="noStrike" dirty="0">
                        <a:solidFill>
                          <a:schemeClr val="bg2">
                            <a:lumMod val="50000"/>
                          </a:schemeClr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</a:tbl>
          </a:graphicData>
        </a:graphic>
      </p:graphicFrame>
      <p:sp>
        <p:nvSpPr>
          <p:cNvPr id="21" name="CaixaDeTexto 20"/>
          <p:cNvSpPr txBox="1"/>
          <p:nvPr/>
        </p:nvSpPr>
        <p:spPr>
          <a:xfrm>
            <a:off x="5807049" y="1326923"/>
            <a:ext cx="1150123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pt-BR" sz="2000" i="1" dirty="0">
                <a:solidFill>
                  <a:srgbClr val="016FAC"/>
                </a:solidFill>
              </a:rPr>
              <a:t>por porte</a:t>
            </a:r>
          </a:p>
        </p:txBody>
      </p:sp>
      <p:cxnSp>
        <p:nvCxnSpPr>
          <p:cNvPr id="22" name="Conector reto 21"/>
          <p:cNvCxnSpPr/>
          <p:nvPr/>
        </p:nvCxnSpPr>
        <p:spPr>
          <a:xfrm>
            <a:off x="7152173" y="1553160"/>
            <a:ext cx="1170657" cy="0"/>
          </a:xfrm>
          <a:prstGeom prst="line">
            <a:avLst/>
          </a:prstGeom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grpSp>
        <p:nvGrpSpPr>
          <p:cNvPr id="23" name="Grupo 22"/>
          <p:cNvGrpSpPr/>
          <p:nvPr/>
        </p:nvGrpSpPr>
        <p:grpSpPr>
          <a:xfrm>
            <a:off x="6818025" y="1902434"/>
            <a:ext cx="392870" cy="426872"/>
            <a:chOff x="1989894" y="4905662"/>
            <a:chExt cx="829550" cy="829550"/>
          </a:xfrm>
        </p:grpSpPr>
        <p:sp>
          <p:nvSpPr>
            <p:cNvPr id="24" name="Retângulo 23"/>
            <p:cNvSpPr/>
            <p:nvPr/>
          </p:nvSpPr>
          <p:spPr>
            <a:xfrm>
              <a:off x="2168521" y="5104525"/>
              <a:ext cx="56251" cy="94592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30" name="Retângulo 29"/>
            <p:cNvSpPr/>
            <p:nvPr/>
          </p:nvSpPr>
          <p:spPr>
            <a:xfrm>
              <a:off x="2303082" y="5104525"/>
              <a:ext cx="56251" cy="94592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32" name="Retângulo 31"/>
            <p:cNvSpPr/>
            <p:nvPr/>
          </p:nvSpPr>
          <p:spPr>
            <a:xfrm>
              <a:off x="2439824" y="5104525"/>
              <a:ext cx="56251" cy="94592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33" name="Retângulo 32"/>
            <p:cNvSpPr/>
            <p:nvPr/>
          </p:nvSpPr>
          <p:spPr>
            <a:xfrm>
              <a:off x="2583199" y="5104525"/>
              <a:ext cx="56251" cy="94592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34" name="Forma livre 33"/>
            <p:cNvSpPr/>
            <p:nvPr/>
          </p:nvSpPr>
          <p:spPr>
            <a:xfrm>
              <a:off x="2085975" y="5305425"/>
              <a:ext cx="90488" cy="361950"/>
            </a:xfrm>
            <a:custGeom>
              <a:avLst/>
              <a:gdLst>
                <a:gd name="connsiteX0" fmla="*/ 85725 w 90488"/>
                <a:gd name="connsiteY0" fmla="*/ 352425 h 361950"/>
                <a:gd name="connsiteX1" fmla="*/ 90488 w 90488"/>
                <a:gd name="connsiteY1" fmla="*/ 0 h 361950"/>
                <a:gd name="connsiteX2" fmla="*/ 0 w 90488"/>
                <a:gd name="connsiteY2" fmla="*/ 0 h 361950"/>
                <a:gd name="connsiteX3" fmla="*/ 0 w 90488"/>
                <a:gd name="connsiteY3" fmla="*/ 361950 h 361950"/>
                <a:gd name="connsiteX4" fmla="*/ 85725 w 90488"/>
                <a:gd name="connsiteY4" fmla="*/ 352425 h 361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0488" h="361950">
                  <a:moveTo>
                    <a:pt x="85725" y="352425"/>
                  </a:moveTo>
                  <a:cubicBezTo>
                    <a:pt x="87313" y="234950"/>
                    <a:pt x="88900" y="117475"/>
                    <a:pt x="90488" y="0"/>
                  </a:cubicBezTo>
                  <a:lnTo>
                    <a:pt x="0" y="0"/>
                  </a:lnTo>
                  <a:lnTo>
                    <a:pt x="0" y="361950"/>
                  </a:lnTo>
                  <a:lnTo>
                    <a:pt x="85725" y="352425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35" name="Forma livre 34"/>
            <p:cNvSpPr/>
            <p:nvPr/>
          </p:nvSpPr>
          <p:spPr>
            <a:xfrm>
              <a:off x="2634623" y="5305425"/>
              <a:ext cx="90488" cy="361950"/>
            </a:xfrm>
            <a:custGeom>
              <a:avLst/>
              <a:gdLst>
                <a:gd name="connsiteX0" fmla="*/ 85725 w 90488"/>
                <a:gd name="connsiteY0" fmla="*/ 352425 h 361950"/>
                <a:gd name="connsiteX1" fmla="*/ 90488 w 90488"/>
                <a:gd name="connsiteY1" fmla="*/ 0 h 361950"/>
                <a:gd name="connsiteX2" fmla="*/ 0 w 90488"/>
                <a:gd name="connsiteY2" fmla="*/ 0 h 361950"/>
                <a:gd name="connsiteX3" fmla="*/ 0 w 90488"/>
                <a:gd name="connsiteY3" fmla="*/ 361950 h 361950"/>
                <a:gd name="connsiteX4" fmla="*/ 85725 w 90488"/>
                <a:gd name="connsiteY4" fmla="*/ 352425 h 361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0488" h="361950">
                  <a:moveTo>
                    <a:pt x="85725" y="352425"/>
                  </a:moveTo>
                  <a:cubicBezTo>
                    <a:pt x="87313" y="234950"/>
                    <a:pt x="88900" y="117475"/>
                    <a:pt x="90488" y="0"/>
                  </a:cubicBezTo>
                  <a:lnTo>
                    <a:pt x="0" y="0"/>
                  </a:lnTo>
                  <a:lnTo>
                    <a:pt x="0" y="361950"/>
                  </a:lnTo>
                  <a:lnTo>
                    <a:pt x="85725" y="352425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pic>
          <p:nvPicPr>
            <p:cNvPr id="36" name="Imagem 35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1989894" y="4905662"/>
              <a:ext cx="829550" cy="829550"/>
            </a:xfrm>
            <a:prstGeom prst="rect">
              <a:avLst/>
            </a:prstGeom>
          </p:spPr>
        </p:pic>
      </p:grpSp>
      <p:grpSp>
        <p:nvGrpSpPr>
          <p:cNvPr id="37" name="Grupo 36"/>
          <p:cNvGrpSpPr/>
          <p:nvPr/>
        </p:nvGrpSpPr>
        <p:grpSpPr>
          <a:xfrm>
            <a:off x="5947388" y="1939296"/>
            <a:ext cx="372774" cy="353149"/>
            <a:chOff x="1207620" y="5194355"/>
            <a:chExt cx="653544" cy="569821"/>
          </a:xfrm>
        </p:grpSpPr>
        <p:sp>
          <p:nvSpPr>
            <p:cNvPr id="38" name="Forma livre 37"/>
            <p:cNvSpPr/>
            <p:nvPr/>
          </p:nvSpPr>
          <p:spPr>
            <a:xfrm>
              <a:off x="1243013" y="5205413"/>
              <a:ext cx="590550" cy="176212"/>
            </a:xfrm>
            <a:custGeom>
              <a:avLst/>
              <a:gdLst>
                <a:gd name="connsiteX0" fmla="*/ 0 w 590550"/>
                <a:gd name="connsiteY0" fmla="*/ 161925 h 176212"/>
                <a:gd name="connsiteX1" fmla="*/ 76200 w 590550"/>
                <a:gd name="connsiteY1" fmla="*/ 0 h 176212"/>
                <a:gd name="connsiteX2" fmla="*/ 509587 w 590550"/>
                <a:gd name="connsiteY2" fmla="*/ 9525 h 176212"/>
                <a:gd name="connsiteX3" fmla="*/ 590550 w 590550"/>
                <a:gd name="connsiteY3" fmla="*/ 176212 h 176212"/>
                <a:gd name="connsiteX4" fmla="*/ 0 w 590550"/>
                <a:gd name="connsiteY4" fmla="*/ 161925 h 176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0550" h="176212">
                  <a:moveTo>
                    <a:pt x="0" y="161925"/>
                  </a:moveTo>
                  <a:lnTo>
                    <a:pt x="76200" y="0"/>
                  </a:lnTo>
                  <a:lnTo>
                    <a:pt x="509587" y="9525"/>
                  </a:lnTo>
                  <a:lnTo>
                    <a:pt x="590550" y="176212"/>
                  </a:lnTo>
                  <a:lnTo>
                    <a:pt x="0" y="161925"/>
                  </a:lnTo>
                  <a:close/>
                </a:path>
              </a:pathLst>
            </a:custGeom>
            <a:solidFill>
              <a:srgbClr val="92D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pic>
          <p:nvPicPr>
            <p:cNvPr id="39" name="Imagem 38"/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1207620" y="5194355"/>
              <a:ext cx="653544" cy="569821"/>
            </a:xfrm>
            <a:prstGeom prst="rect">
              <a:avLst/>
            </a:prstGeom>
          </p:spPr>
        </p:pic>
      </p:grpSp>
      <p:grpSp>
        <p:nvGrpSpPr>
          <p:cNvPr id="40" name="Grupo 39"/>
          <p:cNvGrpSpPr/>
          <p:nvPr/>
        </p:nvGrpSpPr>
        <p:grpSpPr>
          <a:xfrm>
            <a:off x="7708758" y="1844192"/>
            <a:ext cx="357312" cy="485114"/>
            <a:chOff x="2947662" y="4678526"/>
            <a:chExt cx="846138" cy="1057275"/>
          </a:xfrm>
        </p:grpSpPr>
        <p:sp>
          <p:nvSpPr>
            <p:cNvPr id="41" name="Retângulo 40"/>
            <p:cNvSpPr/>
            <p:nvPr/>
          </p:nvSpPr>
          <p:spPr>
            <a:xfrm>
              <a:off x="3019100" y="4854739"/>
              <a:ext cx="530550" cy="720561"/>
            </a:xfrm>
            <a:prstGeom prst="rect">
              <a:avLst/>
            </a:prstGeom>
            <a:solidFill>
              <a:srgbClr val="00999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grpSp>
          <p:nvGrpSpPr>
            <p:cNvPr id="42" name="Group 13"/>
            <p:cNvGrpSpPr>
              <a:grpSpLocks noChangeAspect="1"/>
            </p:cNvGrpSpPr>
            <p:nvPr/>
          </p:nvGrpSpPr>
          <p:grpSpPr bwMode="auto">
            <a:xfrm>
              <a:off x="2947662" y="4678526"/>
              <a:ext cx="846138" cy="1057275"/>
              <a:chOff x="-489" y="3132"/>
              <a:chExt cx="533" cy="666"/>
            </a:xfrm>
          </p:grpSpPr>
          <p:sp>
            <p:nvSpPr>
              <p:cNvPr id="43" name="Freeform 14"/>
              <p:cNvSpPr>
                <a:spLocks noEditPoints="1"/>
              </p:cNvSpPr>
              <p:nvPr/>
            </p:nvSpPr>
            <p:spPr bwMode="auto">
              <a:xfrm>
                <a:off x="-444" y="3243"/>
                <a:ext cx="488" cy="555"/>
              </a:xfrm>
              <a:custGeom>
                <a:avLst/>
                <a:gdLst>
                  <a:gd name="T0" fmla="*/ 1010 w 1201"/>
                  <a:gd name="T1" fmla="*/ 1147 h 1365"/>
                  <a:gd name="T2" fmla="*/ 819 w 1201"/>
                  <a:gd name="T3" fmla="*/ 1283 h 1365"/>
                  <a:gd name="T4" fmla="*/ 710 w 1201"/>
                  <a:gd name="T5" fmla="*/ 1147 h 1365"/>
                  <a:gd name="T6" fmla="*/ 874 w 1201"/>
                  <a:gd name="T7" fmla="*/ 27 h 1365"/>
                  <a:gd name="T8" fmla="*/ 0 w 1201"/>
                  <a:gd name="T9" fmla="*/ 27 h 1365"/>
                  <a:gd name="T10" fmla="*/ 1119 w 1201"/>
                  <a:gd name="T11" fmla="*/ 1365 h 1365"/>
                  <a:gd name="T12" fmla="*/ 710 w 1201"/>
                  <a:gd name="T13" fmla="*/ 55 h 1365"/>
                  <a:gd name="T14" fmla="*/ 710 w 1201"/>
                  <a:gd name="T15" fmla="*/ 219 h 1365"/>
                  <a:gd name="T16" fmla="*/ 819 w 1201"/>
                  <a:gd name="T17" fmla="*/ 273 h 1365"/>
                  <a:gd name="T18" fmla="*/ 710 w 1201"/>
                  <a:gd name="T19" fmla="*/ 273 h 1365"/>
                  <a:gd name="T20" fmla="*/ 819 w 1201"/>
                  <a:gd name="T21" fmla="*/ 655 h 1365"/>
                  <a:gd name="T22" fmla="*/ 710 w 1201"/>
                  <a:gd name="T23" fmla="*/ 710 h 1365"/>
                  <a:gd name="T24" fmla="*/ 710 w 1201"/>
                  <a:gd name="T25" fmla="*/ 874 h 1365"/>
                  <a:gd name="T26" fmla="*/ 819 w 1201"/>
                  <a:gd name="T27" fmla="*/ 928 h 1365"/>
                  <a:gd name="T28" fmla="*/ 710 w 1201"/>
                  <a:gd name="T29" fmla="*/ 928 h 1365"/>
                  <a:gd name="T30" fmla="*/ 55 w 1201"/>
                  <a:gd name="T31" fmla="*/ 1147 h 1365"/>
                  <a:gd name="T32" fmla="*/ 164 w 1201"/>
                  <a:gd name="T33" fmla="*/ 1092 h 1365"/>
                  <a:gd name="T34" fmla="*/ 164 w 1201"/>
                  <a:gd name="T35" fmla="*/ 928 h 1365"/>
                  <a:gd name="T36" fmla="*/ 55 w 1201"/>
                  <a:gd name="T37" fmla="*/ 874 h 1365"/>
                  <a:gd name="T38" fmla="*/ 164 w 1201"/>
                  <a:gd name="T39" fmla="*/ 874 h 1365"/>
                  <a:gd name="T40" fmla="*/ 55 w 1201"/>
                  <a:gd name="T41" fmla="*/ 492 h 1365"/>
                  <a:gd name="T42" fmla="*/ 164 w 1201"/>
                  <a:gd name="T43" fmla="*/ 437 h 1365"/>
                  <a:gd name="T44" fmla="*/ 164 w 1201"/>
                  <a:gd name="T45" fmla="*/ 273 h 1365"/>
                  <a:gd name="T46" fmla="*/ 55 w 1201"/>
                  <a:gd name="T47" fmla="*/ 219 h 1365"/>
                  <a:gd name="T48" fmla="*/ 164 w 1201"/>
                  <a:gd name="T49" fmla="*/ 219 h 1365"/>
                  <a:gd name="T50" fmla="*/ 218 w 1201"/>
                  <a:gd name="T51" fmla="*/ 1147 h 1365"/>
                  <a:gd name="T52" fmla="*/ 328 w 1201"/>
                  <a:gd name="T53" fmla="*/ 1092 h 1365"/>
                  <a:gd name="T54" fmla="*/ 328 w 1201"/>
                  <a:gd name="T55" fmla="*/ 928 h 1365"/>
                  <a:gd name="T56" fmla="*/ 218 w 1201"/>
                  <a:gd name="T57" fmla="*/ 874 h 1365"/>
                  <a:gd name="T58" fmla="*/ 328 w 1201"/>
                  <a:gd name="T59" fmla="*/ 874 h 1365"/>
                  <a:gd name="T60" fmla="*/ 218 w 1201"/>
                  <a:gd name="T61" fmla="*/ 492 h 1365"/>
                  <a:gd name="T62" fmla="*/ 328 w 1201"/>
                  <a:gd name="T63" fmla="*/ 437 h 1365"/>
                  <a:gd name="T64" fmla="*/ 328 w 1201"/>
                  <a:gd name="T65" fmla="*/ 273 h 1365"/>
                  <a:gd name="T66" fmla="*/ 218 w 1201"/>
                  <a:gd name="T67" fmla="*/ 219 h 1365"/>
                  <a:gd name="T68" fmla="*/ 328 w 1201"/>
                  <a:gd name="T69" fmla="*/ 219 h 1365"/>
                  <a:gd name="T70" fmla="*/ 382 w 1201"/>
                  <a:gd name="T71" fmla="*/ 1147 h 1365"/>
                  <a:gd name="T72" fmla="*/ 491 w 1201"/>
                  <a:gd name="T73" fmla="*/ 1092 h 1365"/>
                  <a:gd name="T74" fmla="*/ 491 w 1201"/>
                  <a:gd name="T75" fmla="*/ 928 h 1365"/>
                  <a:gd name="T76" fmla="*/ 382 w 1201"/>
                  <a:gd name="T77" fmla="*/ 874 h 1365"/>
                  <a:gd name="T78" fmla="*/ 491 w 1201"/>
                  <a:gd name="T79" fmla="*/ 874 h 1365"/>
                  <a:gd name="T80" fmla="*/ 382 w 1201"/>
                  <a:gd name="T81" fmla="*/ 492 h 1365"/>
                  <a:gd name="T82" fmla="*/ 491 w 1201"/>
                  <a:gd name="T83" fmla="*/ 437 h 1365"/>
                  <a:gd name="T84" fmla="*/ 491 w 1201"/>
                  <a:gd name="T85" fmla="*/ 273 h 1365"/>
                  <a:gd name="T86" fmla="*/ 382 w 1201"/>
                  <a:gd name="T87" fmla="*/ 219 h 1365"/>
                  <a:gd name="T88" fmla="*/ 491 w 1201"/>
                  <a:gd name="T89" fmla="*/ 219 h 1365"/>
                  <a:gd name="T90" fmla="*/ 546 w 1201"/>
                  <a:gd name="T91" fmla="*/ 1147 h 1365"/>
                  <a:gd name="T92" fmla="*/ 655 w 1201"/>
                  <a:gd name="T93" fmla="*/ 1092 h 1365"/>
                  <a:gd name="T94" fmla="*/ 655 w 1201"/>
                  <a:gd name="T95" fmla="*/ 928 h 1365"/>
                  <a:gd name="T96" fmla="*/ 546 w 1201"/>
                  <a:gd name="T97" fmla="*/ 874 h 1365"/>
                  <a:gd name="T98" fmla="*/ 655 w 1201"/>
                  <a:gd name="T99" fmla="*/ 874 h 1365"/>
                  <a:gd name="T100" fmla="*/ 546 w 1201"/>
                  <a:gd name="T101" fmla="*/ 492 h 1365"/>
                  <a:gd name="T102" fmla="*/ 655 w 1201"/>
                  <a:gd name="T103" fmla="*/ 437 h 1365"/>
                  <a:gd name="T104" fmla="*/ 655 w 1201"/>
                  <a:gd name="T105" fmla="*/ 273 h 1365"/>
                  <a:gd name="T106" fmla="*/ 546 w 1201"/>
                  <a:gd name="T107" fmla="*/ 219 h 1365"/>
                  <a:gd name="T108" fmla="*/ 655 w 1201"/>
                  <a:gd name="T109" fmla="*/ 219 h 1365"/>
                  <a:gd name="T110" fmla="*/ 874 w 1201"/>
                  <a:gd name="T111" fmla="*/ 1283 h 1365"/>
                  <a:gd name="T112" fmla="*/ 941 w 1201"/>
                  <a:gd name="T113" fmla="*/ 1263 h 1365"/>
                  <a:gd name="T114" fmla="*/ 1063 w 1201"/>
                  <a:gd name="T115" fmla="*/ 1244 h 1365"/>
                  <a:gd name="T116" fmla="*/ 1147 w 1201"/>
                  <a:gd name="T117" fmla="*/ 1283 h 1365"/>
                  <a:gd name="T118" fmla="*/ 1119 w 1201"/>
                  <a:gd name="T119" fmla="*/ 1311 h 13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201" h="1365">
                    <a:moveTo>
                      <a:pt x="1119" y="1202"/>
                    </a:moveTo>
                    <a:cubicBezTo>
                      <a:pt x="1115" y="1202"/>
                      <a:pt x="1110" y="1202"/>
                      <a:pt x="1105" y="1203"/>
                    </a:cubicBezTo>
                    <a:cubicBezTo>
                      <a:pt x="1087" y="1169"/>
                      <a:pt x="1051" y="1147"/>
                      <a:pt x="1010" y="1147"/>
                    </a:cubicBezTo>
                    <a:cubicBezTo>
                      <a:pt x="970" y="1147"/>
                      <a:pt x="934" y="1169"/>
                      <a:pt x="915" y="1203"/>
                    </a:cubicBezTo>
                    <a:cubicBezTo>
                      <a:pt x="910" y="1202"/>
                      <a:pt x="906" y="1202"/>
                      <a:pt x="901" y="1202"/>
                    </a:cubicBezTo>
                    <a:cubicBezTo>
                      <a:pt x="856" y="1202"/>
                      <a:pt x="819" y="1238"/>
                      <a:pt x="819" y="1283"/>
                    </a:cubicBezTo>
                    <a:cubicBezTo>
                      <a:pt x="819" y="1293"/>
                      <a:pt x="821" y="1302"/>
                      <a:pt x="824" y="1311"/>
                    </a:cubicBezTo>
                    <a:cubicBezTo>
                      <a:pt x="710" y="1311"/>
                      <a:pt x="710" y="1311"/>
                      <a:pt x="710" y="1311"/>
                    </a:cubicBezTo>
                    <a:cubicBezTo>
                      <a:pt x="710" y="1147"/>
                      <a:pt x="710" y="1147"/>
                      <a:pt x="710" y="1147"/>
                    </a:cubicBezTo>
                    <a:cubicBezTo>
                      <a:pt x="846" y="1147"/>
                      <a:pt x="846" y="1147"/>
                      <a:pt x="846" y="1147"/>
                    </a:cubicBezTo>
                    <a:cubicBezTo>
                      <a:pt x="861" y="1147"/>
                      <a:pt x="874" y="1135"/>
                      <a:pt x="874" y="1120"/>
                    </a:cubicBezTo>
                    <a:cubicBezTo>
                      <a:pt x="874" y="27"/>
                      <a:pt x="874" y="27"/>
                      <a:pt x="874" y="27"/>
                    </a:cubicBezTo>
                    <a:cubicBezTo>
                      <a:pt x="874" y="12"/>
                      <a:pt x="861" y="0"/>
                      <a:pt x="846" y="0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12" y="0"/>
                      <a:pt x="0" y="12"/>
                      <a:pt x="0" y="27"/>
                    </a:cubicBezTo>
                    <a:cubicBezTo>
                      <a:pt x="0" y="1338"/>
                      <a:pt x="0" y="1338"/>
                      <a:pt x="0" y="1338"/>
                    </a:cubicBezTo>
                    <a:cubicBezTo>
                      <a:pt x="0" y="1353"/>
                      <a:pt x="12" y="1365"/>
                      <a:pt x="27" y="1365"/>
                    </a:cubicBezTo>
                    <a:cubicBezTo>
                      <a:pt x="1119" y="1365"/>
                      <a:pt x="1119" y="1365"/>
                      <a:pt x="1119" y="1365"/>
                    </a:cubicBezTo>
                    <a:cubicBezTo>
                      <a:pt x="1165" y="1365"/>
                      <a:pt x="1201" y="1329"/>
                      <a:pt x="1201" y="1283"/>
                    </a:cubicBezTo>
                    <a:cubicBezTo>
                      <a:pt x="1201" y="1238"/>
                      <a:pt x="1165" y="1202"/>
                      <a:pt x="1119" y="1202"/>
                    </a:cubicBezTo>
                    <a:close/>
                    <a:moveTo>
                      <a:pt x="710" y="55"/>
                    </a:moveTo>
                    <a:cubicBezTo>
                      <a:pt x="819" y="55"/>
                      <a:pt x="819" y="55"/>
                      <a:pt x="819" y="55"/>
                    </a:cubicBezTo>
                    <a:cubicBezTo>
                      <a:pt x="819" y="219"/>
                      <a:pt x="819" y="219"/>
                      <a:pt x="819" y="219"/>
                    </a:cubicBezTo>
                    <a:cubicBezTo>
                      <a:pt x="710" y="219"/>
                      <a:pt x="710" y="219"/>
                      <a:pt x="710" y="219"/>
                    </a:cubicBezTo>
                    <a:lnTo>
                      <a:pt x="710" y="55"/>
                    </a:lnTo>
                    <a:close/>
                    <a:moveTo>
                      <a:pt x="710" y="273"/>
                    </a:moveTo>
                    <a:cubicBezTo>
                      <a:pt x="819" y="273"/>
                      <a:pt x="819" y="273"/>
                      <a:pt x="819" y="273"/>
                    </a:cubicBezTo>
                    <a:cubicBezTo>
                      <a:pt x="819" y="437"/>
                      <a:pt x="819" y="437"/>
                      <a:pt x="819" y="437"/>
                    </a:cubicBezTo>
                    <a:cubicBezTo>
                      <a:pt x="710" y="437"/>
                      <a:pt x="710" y="437"/>
                      <a:pt x="710" y="437"/>
                    </a:cubicBezTo>
                    <a:lnTo>
                      <a:pt x="710" y="273"/>
                    </a:lnTo>
                    <a:close/>
                    <a:moveTo>
                      <a:pt x="710" y="492"/>
                    </a:moveTo>
                    <a:cubicBezTo>
                      <a:pt x="819" y="492"/>
                      <a:pt x="819" y="492"/>
                      <a:pt x="819" y="492"/>
                    </a:cubicBezTo>
                    <a:cubicBezTo>
                      <a:pt x="819" y="655"/>
                      <a:pt x="819" y="655"/>
                      <a:pt x="819" y="655"/>
                    </a:cubicBezTo>
                    <a:cubicBezTo>
                      <a:pt x="710" y="655"/>
                      <a:pt x="710" y="655"/>
                      <a:pt x="710" y="655"/>
                    </a:cubicBezTo>
                    <a:lnTo>
                      <a:pt x="710" y="492"/>
                    </a:lnTo>
                    <a:close/>
                    <a:moveTo>
                      <a:pt x="710" y="710"/>
                    </a:moveTo>
                    <a:cubicBezTo>
                      <a:pt x="819" y="710"/>
                      <a:pt x="819" y="710"/>
                      <a:pt x="819" y="710"/>
                    </a:cubicBezTo>
                    <a:cubicBezTo>
                      <a:pt x="819" y="874"/>
                      <a:pt x="819" y="874"/>
                      <a:pt x="819" y="874"/>
                    </a:cubicBezTo>
                    <a:cubicBezTo>
                      <a:pt x="710" y="874"/>
                      <a:pt x="710" y="874"/>
                      <a:pt x="710" y="874"/>
                    </a:cubicBezTo>
                    <a:lnTo>
                      <a:pt x="710" y="710"/>
                    </a:lnTo>
                    <a:close/>
                    <a:moveTo>
                      <a:pt x="710" y="928"/>
                    </a:moveTo>
                    <a:cubicBezTo>
                      <a:pt x="819" y="928"/>
                      <a:pt x="819" y="928"/>
                      <a:pt x="819" y="928"/>
                    </a:cubicBezTo>
                    <a:cubicBezTo>
                      <a:pt x="819" y="1092"/>
                      <a:pt x="819" y="1092"/>
                      <a:pt x="819" y="1092"/>
                    </a:cubicBezTo>
                    <a:cubicBezTo>
                      <a:pt x="710" y="1092"/>
                      <a:pt x="710" y="1092"/>
                      <a:pt x="710" y="1092"/>
                    </a:cubicBezTo>
                    <a:lnTo>
                      <a:pt x="710" y="928"/>
                    </a:lnTo>
                    <a:close/>
                    <a:moveTo>
                      <a:pt x="164" y="1311"/>
                    </a:moveTo>
                    <a:cubicBezTo>
                      <a:pt x="55" y="1311"/>
                      <a:pt x="55" y="1311"/>
                      <a:pt x="55" y="1311"/>
                    </a:cubicBezTo>
                    <a:cubicBezTo>
                      <a:pt x="55" y="1147"/>
                      <a:pt x="55" y="1147"/>
                      <a:pt x="55" y="1147"/>
                    </a:cubicBezTo>
                    <a:cubicBezTo>
                      <a:pt x="164" y="1147"/>
                      <a:pt x="164" y="1147"/>
                      <a:pt x="164" y="1147"/>
                    </a:cubicBezTo>
                    <a:lnTo>
                      <a:pt x="164" y="1311"/>
                    </a:lnTo>
                    <a:close/>
                    <a:moveTo>
                      <a:pt x="164" y="1092"/>
                    </a:moveTo>
                    <a:cubicBezTo>
                      <a:pt x="55" y="1092"/>
                      <a:pt x="55" y="1092"/>
                      <a:pt x="55" y="1092"/>
                    </a:cubicBezTo>
                    <a:cubicBezTo>
                      <a:pt x="55" y="928"/>
                      <a:pt x="55" y="928"/>
                      <a:pt x="55" y="928"/>
                    </a:cubicBezTo>
                    <a:cubicBezTo>
                      <a:pt x="164" y="928"/>
                      <a:pt x="164" y="928"/>
                      <a:pt x="164" y="928"/>
                    </a:cubicBezTo>
                    <a:lnTo>
                      <a:pt x="164" y="1092"/>
                    </a:lnTo>
                    <a:close/>
                    <a:moveTo>
                      <a:pt x="164" y="874"/>
                    </a:moveTo>
                    <a:cubicBezTo>
                      <a:pt x="55" y="874"/>
                      <a:pt x="55" y="874"/>
                      <a:pt x="55" y="874"/>
                    </a:cubicBezTo>
                    <a:cubicBezTo>
                      <a:pt x="55" y="710"/>
                      <a:pt x="55" y="710"/>
                      <a:pt x="55" y="710"/>
                    </a:cubicBezTo>
                    <a:cubicBezTo>
                      <a:pt x="164" y="710"/>
                      <a:pt x="164" y="710"/>
                      <a:pt x="164" y="710"/>
                    </a:cubicBezTo>
                    <a:lnTo>
                      <a:pt x="164" y="874"/>
                    </a:lnTo>
                    <a:close/>
                    <a:moveTo>
                      <a:pt x="164" y="655"/>
                    </a:moveTo>
                    <a:cubicBezTo>
                      <a:pt x="55" y="655"/>
                      <a:pt x="55" y="655"/>
                      <a:pt x="55" y="655"/>
                    </a:cubicBezTo>
                    <a:cubicBezTo>
                      <a:pt x="55" y="492"/>
                      <a:pt x="55" y="492"/>
                      <a:pt x="55" y="492"/>
                    </a:cubicBezTo>
                    <a:cubicBezTo>
                      <a:pt x="164" y="492"/>
                      <a:pt x="164" y="492"/>
                      <a:pt x="164" y="492"/>
                    </a:cubicBezTo>
                    <a:lnTo>
                      <a:pt x="164" y="655"/>
                    </a:lnTo>
                    <a:close/>
                    <a:moveTo>
                      <a:pt x="164" y="437"/>
                    </a:moveTo>
                    <a:cubicBezTo>
                      <a:pt x="55" y="437"/>
                      <a:pt x="55" y="437"/>
                      <a:pt x="55" y="437"/>
                    </a:cubicBezTo>
                    <a:cubicBezTo>
                      <a:pt x="55" y="273"/>
                      <a:pt x="55" y="273"/>
                      <a:pt x="55" y="273"/>
                    </a:cubicBezTo>
                    <a:cubicBezTo>
                      <a:pt x="164" y="273"/>
                      <a:pt x="164" y="273"/>
                      <a:pt x="164" y="273"/>
                    </a:cubicBezTo>
                    <a:lnTo>
                      <a:pt x="164" y="437"/>
                    </a:lnTo>
                    <a:close/>
                    <a:moveTo>
                      <a:pt x="164" y="219"/>
                    </a:moveTo>
                    <a:cubicBezTo>
                      <a:pt x="55" y="219"/>
                      <a:pt x="55" y="219"/>
                      <a:pt x="55" y="219"/>
                    </a:cubicBezTo>
                    <a:cubicBezTo>
                      <a:pt x="55" y="55"/>
                      <a:pt x="55" y="55"/>
                      <a:pt x="55" y="55"/>
                    </a:cubicBezTo>
                    <a:cubicBezTo>
                      <a:pt x="164" y="55"/>
                      <a:pt x="164" y="55"/>
                      <a:pt x="164" y="55"/>
                    </a:cubicBezTo>
                    <a:lnTo>
                      <a:pt x="164" y="219"/>
                    </a:lnTo>
                    <a:close/>
                    <a:moveTo>
                      <a:pt x="328" y="1311"/>
                    </a:moveTo>
                    <a:cubicBezTo>
                      <a:pt x="218" y="1311"/>
                      <a:pt x="218" y="1311"/>
                      <a:pt x="218" y="1311"/>
                    </a:cubicBezTo>
                    <a:cubicBezTo>
                      <a:pt x="218" y="1147"/>
                      <a:pt x="218" y="1147"/>
                      <a:pt x="218" y="1147"/>
                    </a:cubicBezTo>
                    <a:cubicBezTo>
                      <a:pt x="328" y="1147"/>
                      <a:pt x="328" y="1147"/>
                      <a:pt x="328" y="1147"/>
                    </a:cubicBezTo>
                    <a:lnTo>
                      <a:pt x="328" y="1311"/>
                    </a:lnTo>
                    <a:close/>
                    <a:moveTo>
                      <a:pt x="328" y="1092"/>
                    </a:moveTo>
                    <a:cubicBezTo>
                      <a:pt x="218" y="1092"/>
                      <a:pt x="218" y="1092"/>
                      <a:pt x="218" y="1092"/>
                    </a:cubicBezTo>
                    <a:cubicBezTo>
                      <a:pt x="218" y="928"/>
                      <a:pt x="218" y="928"/>
                      <a:pt x="218" y="928"/>
                    </a:cubicBezTo>
                    <a:cubicBezTo>
                      <a:pt x="328" y="928"/>
                      <a:pt x="328" y="928"/>
                      <a:pt x="328" y="928"/>
                    </a:cubicBezTo>
                    <a:lnTo>
                      <a:pt x="328" y="1092"/>
                    </a:lnTo>
                    <a:close/>
                    <a:moveTo>
                      <a:pt x="328" y="874"/>
                    </a:moveTo>
                    <a:cubicBezTo>
                      <a:pt x="218" y="874"/>
                      <a:pt x="218" y="874"/>
                      <a:pt x="218" y="874"/>
                    </a:cubicBezTo>
                    <a:cubicBezTo>
                      <a:pt x="218" y="710"/>
                      <a:pt x="218" y="710"/>
                      <a:pt x="218" y="710"/>
                    </a:cubicBezTo>
                    <a:cubicBezTo>
                      <a:pt x="328" y="710"/>
                      <a:pt x="328" y="710"/>
                      <a:pt x="328" y="710"/>
                    </a:cubicBezTo>
                    <a:lnTo>
                      <a:pt x="328" y="874"/>
                    </a:lnTo>
                    <a:close/>
                    <a:moveTo>
                      <a:pt x="328" y="655"/>
                    </a:moveTo>
                    <a:cubicBezTo>
                      <a:pt x="218" y="655"/>
                      <a:pt x="218" y="655"/>
                      <a:pt x="218" y="655"/>
                    </a:cubicBezTo>
                    <a:cubicBezTo>
                      <a:pt x="218" y="492"/>
                      <a:pt x="218" y="492"/>
                      <a:pt x="218" y="492"/>
                    </a:cubicBezTo>
                    <a:cubicBezTo>
                      <a:pt x="328" y="492"/>
                      <a:pt x="328" y="492"/>
                      <a:pt x="328" y="492"/>
                    </a:cubicBezTo>
                    <a:lnTo>
                      <a:pt x="328" y="655"/>
                    </a:lnTo>
                    <a:close/>
                    <a:moveTo>
                      <a:pt x="328" y="437"/>
                    </a:moveTo>
                    <a:cubicBezTo>
                      <a:pt x="218" y="437"/>
                      <a:pt x="218" y="437"/>
                      <a:pt x="218" y="437"/>
                    </a:cubicBezTo>
                    <a:cubicBezTo>
                      <a:pt x="218" y="273"/>
                      <a:pt x="218" y="273"/>
                      <a:pt x="218" y="273"/>
                    </a:cubicBezTo>
                    <a:cubicBezTo>
                      <a:pt x="328" y="273"/>
                      <a:pt x="328" y="273"/>
                      <a:pt x="328" y="273"/>
                    </a:cubicBezTo>
                    <a:lnTo>
                      <a:pt x="328" y="437"/>
                    </a:lnTo>
                    <a:close/>
                    <a:moveTo>
                      <a:pt x="328" y="219"/>
                    </a:moveTo>
                    <a:cubicBezTo>
                      <a:pt x="218" y="219"/>
                      <a:pt x="218" y="219"/>
                      <a:pt x="218" y="219"/>
                    </a:cubicBezTo>
                    <a:cubicBezTo>
                      <a:pt x="218" y="55"/>
                      <a:pt x="218" y="55"/>
                      <a:pt x="218" y="55"/>
                    </a:cubicBezTo>
                    <a:cubicBezTo>
                      <a:pt x="328" y="55"/>
                      <a:pt x="328" y="55"/>
                      <a:pt x="328" y="55"/>
                    </a:cubicBezTo>
                    <a:lnTo>
                      <a:pt x="328" y="219"/>
                    </a:lnTo>
                    <a:close/>
                    <a:moveTo>
                      <a:pt x="491" y="1311"/>
                    </a:moveTo>
                    <a:cubicBezTo>
                      <a:pt x="382" y="1311"/>
                      <a:pt x="382" y="1311"/>
                      <a:pt x="382" y="1311"/>
                    </a:cubicBezTo>
                    <a:cubicBezTo>
                      <a:pt x="382" y="1147"/>
                      <a:pt x="382" y="1147"/>
                      <a:pt x="382" y="1147"/>
                    </a:cubicBezTo>
                    <a:cubicBezTo>
                      <a:pt x="491" y="1147"/>
                      <a:pt x="491" y="1147"/>
                      <a:pt x="491" y="1147"/>
                    </a:cubicBezTo>
                    <a:lnTo>
                      <a:pt x="491" y="1311"/>
                    </a:lnTo>
                    <a:close/>
                    <a:moveTo>
                      <a:pt x="491" y="1092"/>
                    </a:moveTo>
                    <a:cubicBezTo>
                      <a:pt x="382" y="1092"/>
                      <a:pt x="382" y="1092"/>
                      <a:pt x="382" y="1092"/>
                    </a:cubicBezTo>
                    <a:cubicBezTo>
                      <a:pt x="382" y="928"/>
                      <a:pt x="382" y="928"/>
                      <a:pt x="382" y="928"/>
                    </a:cubicBezTo>
                    <a:cubicBezTo>
                      <a:pt x="491" y="928"/>
                      <a:pt x="491" y="928"/>
                      <a:pt x="491" y="928"/>
                    </a:cubicBezTo>
                    <a:lnTo>
                      <a:pt x="491" y="1092"/>
                    </a:lnTo>
                    <a:close/>
                    <a:moveTo>
                      <a:pt x="491" y="874"/>
                    </a:moveTo>
                    <a:cubicBezTo>
                      <a:pt x="382" y="874"/>
                      <a:pt x="382" y="874"/>
                      <a:pt x="382" y="874"/>
                    </a:cubicBezTo>
                    <a:cubicBezTo>
                      <a:pt x="382" y="710"/>
                      <a:pt x="382" y="710"/>
                      <a:pt x="382" y="710"/>
                    </a:cubicBezTo>
                    <a:cubicBezTo>
                      <a:pt x="491" y="710"/>
                      <a:pt x="491" y="710"/>
                      <a:pt x="491" y="710"/>
                    </a:cubicBezTo>
                    <a:lnTo>
                      <a:pt x="491" y="874"/>
                    </a:lnTo>
                    <a:close/>
                    <a:moveTo>
                      <a:pt x="491" y="655"/>
                    </a:moveTo>
                    <a:cubicBezTo>
                      <a:pt x="382" y="655"/>
                      <a:pt x="382" y="655"/>
                      <a:pt x="382" y="655"/>
                    </a:cubicBezTo>
                    <a:cubicBezTo>
                      <a:pt x="382" y="492"/>
                      <a:pt x="382" y="492"/>
                      <a:pt x="382" y="492"/>
                    </a:cubicBezTo>
                    <a:cubicBezTo>
                      <a:pt x="491" y="492"/>
                      <a:pt x="491" y="492"/>
                      <a:pt x="491" y="492"/>
                    </a:cubicBezTo>
                    <a:lnTo>
                      <a:pt x="491" y="655"/>
                    </a:lnTo>
                    <a:close/>
                    <a:moveTo>
                      <a:pt x="491" y="437"/>
                    </a:moveTo>
                    <a:cubicBezTo>
                      <a:pt x="382" y="437"/>
                      <a:pt x="382" y="437"/>
                      <a:pt x="382" y="437"/>
                    </a:cubicBezTo>
                    <a:cubicBezTo>
                      <a:pt x="382" y="273"/>
                      <a:pt x="382" y="273"/>
                      <a:pt x="382" y="273"/>
                    </a:cubicBezTo>
                    <a:cubicBezTo>
                      <a:pt x="491" y="273"/>
                      <a:pt x="491" y="273"/>
                      <a:pt x="491" y="273"/>
                    </a:cubicBezTo>
                    <a:lnTo>
                      <a:pt x="491" y="437"/>
                    </a:lnTo>
                    <a:close/>
                    <a:moveTo>
                      <a:pt x="491" y="219"/>
                    </a:moveTo>
                    <a:cubicBezTo>
                      <a:pt x="382" y="219"/>
                      <a:pt x="382" y="219"/>
                      <a:pt x="382" y="219"/>
                    </a:cubicBezTo>
                    <a:cubicBezTo>
                      <a:pt x="382" y="55"/>
                      <a:pt x="382" y="55"/>
                      <a:pt x="382" y="55"/>
                    </a:cubicBezTo>
                    <a:cubicBezTo>
                      <a:pt x="491" y="55"/>
                      <a:pt x="491" y="55"/>
                      <a:pt x="491" y="55"/>
                    </a:cubicBezTo>
                    <a:lnTo>
                      <a:pt x="491" y="219"/>
                    </a:lnTo>
                    <a:close/>
                    <a:moveTo>
                      <a:pt x="655" y="1311"/>
                    </a:moveTo>
                    <a:cubicBezTo>
                      <a:pt x="546" y="1311"/>
                      <a:pt x="546" y="1311"/>
                      <a:pt x="546" y="1311"/>
                    </a:cubicBezTo>
                    <a:cubicBezTo>
                      <a:pt x="546" y="1147"/>
                      <a:pt x="546" y="1147"/>
                      <a:pt x="546" y="1147"/>
                    </a:cubicBezTo>
                    <a:cubicBezTo>
                      <a:pt x="655" y="1147"/>
                      <a:pt x="655" y="1147"/>
                      <a:pt x="655" y="1147"/>
                    </a:cubicBezTo>
                    <a:lnTo>
                      <a:pt x="655" y="1311"/>
                    </a:lnTo>
                    <a:close/>
                    <a:moveTo>
                      <a:pt x="655" y="1092"/>
                    </a:moveTo>
                    <a:cubicBezTo>
                      <a:pt x="546" y="1092"/>
                      <a:pt x="546" y="1092"/>
                      <a:pt x="546" y="1092"/>
                    </a:cubicBezTo>
                    <a:cubicBezTo>
                      <a:pt x="546" y="928"/>
                      <a:pt x="546" y="928"/>
                      <a:pt x="546" y="928"/>
                    </a:cubicBezTo>
                    <a:cubicBezTo>
                      <a:pt x="655" y="928"/>
                      <a:pt x="655" y="928"/>
                      <a:pt x="655" y="928"/>
                    </a:cubicBezTo>
                    <a:lnTo>
                      <a:pt x="655" y="1092"/>
                    </a:lnTo>
                    <a:close/>
                    <a:moveTo>
                      <a:pt x="655" y="874"/>
                    </a:moveTo>
                    <a:cubicBezTo>
                      <a:pt x="546" y="874"/>
                      <a:pt x="546" y="874"/>
                      <a:pt x="546" y="874"/>
                    </a:cubicBezTo>
                    <a:cubicBezTo>
                      <a:pt x="546" y="710"/>
                      <a:pt x="546" y="710"/>
                      <a:pt x="546" y="710"/>
                    </a:cubicBezTo>
                    <a:cubicBezTo>
                      <a:pt x="655" y="710"/>
                      <a:pt x="655" y="710"/>
                      <a:pt x="655" y="710"/>
                    </a:cubicBezTo>
                    <a:lnTo>
                      <a:pt x="655" y="874"/>
                    </a:lnTo>
                    <a:close/>
                    <a:moveTo>
                      <a:pt x="655" y="655"/>
                    </a:moveTo>
                    <a:cubicBezTo>
                      <a:pt x="546" y="655"/>
                      <a:pt x="546" y="655"/>
                      <a:pt x="546" y="655"/>
                    </a:cubicBezTo>
                    <a:cubicBezTo>
                      <a:pt x="546" y="492"/>
                      <a:pt x="546" y="492"/>
                      <a:pt x="546" y="492"/>
                    </a:cubicBezTo>
                    <a:cubicBezTo>
                      <a:pt x="655" y="492"/>
                      <a:pt x="655" y="492"/>
                      <a:pt x="655" y="492"/>
                    </a:cubicBezTo>
                    <a:lnTo>
                      <a:pt x="655" y="655"/>
                    </a:lnTo>
                    <a:close/>
                    <a:moveTo>
                      <a:pt x="655" y="437"/>
                    </a:moveTo>
                    <a:cubicBezTo>
                      <a:pt x="546" y="437"/>
                      <a:pt x="546" y="437"/>
                      <a:pt x="546" y="437"/>
                    </a:cubicBezTo>
                    <a:cubicBezTo>
                      <a:pt x="546" y="273"/>
                      <a:pt x="546" y="273"/>
                      <a:pt x="546" y="273"/>
                    </a:cubicBezTo>
                    <a:cubicBezTo>
                      <a:pt x="655" y="273"/>
                      <a:pt x="655" y="273"/>
                      <a:pt x="655" y="273"/>
                    </a:cubicBezTo>
                    <a:lnTo>
                      <a:pt x="655" y="437"/>
                    </a:lnTo>
                    <a:close/>
                    <a:moveTo>
                      <a:pt x="655" y="219"/>
                    </a:moveTo>
                    <a:cubicBezTo>
                      <a:pt x="546" y="219"/>
                      <a:pt x="546" y="219"/>
                      <a:pt x="546" y="219"/>
                    </a:cubicBezTo>
                    <a:cubicBezTo>
                      <a:pt x="546" y="55"/>
                      <a:pt x="546" y="55"/>
                      <a:pt x="546" y="55"/>
                    </a:cubicBezTo>
                    <a:cubicBezTo>
                      <a:pt x="655" y="55"/>
                      <a:pt x="655" y="55"/>
                      <a:pt x="655" y="55"/>
                    </a:cubicBezTo>
                    <a:lnTo>
                      <a:pt x="655" y="219"/>
                    </a:lnTo>
                    <a:close/>
                    <a:moveTo>
                      <a:pt x="1119" y="1311"/>
                    </a:moveTo>
                    <a:cubicBezTo>
                      <a:pt x="901" y="1311"/>
                      <a:pt x="901" y="1311"/>
                      <a:pt x="901" y="1311"/>
                    </a:cubicBezTo>
                    <a:cubicBezTo>
                      <a:pt x="886" y="1311"/>
                      <a:pt x="874" y="1299"/>
                      <a:pt x="874" y="1283"/>
                    </a:cubicBezTo>
                    <a:cubicBezTo>
                      <a:pt x="874" y="1268"/>
                      <a:pt x="886" y="1256"/>
                      <a:pt x="901" y="1256"/>
                    </a:cubicBezTo>
                    <a:cubicBezTo>
                      <a:pt x="906" y="1256"/>
                      <a:pt x="911" y="1258"/>
                      <a:pt x="916" y="1261"/>
                    </a:cubicBezTo>
                    <a:cubicBezTo>
                      <a:pt x="923" y="1265"/>
                      <a:pt x="933" y="1266"/>
                      <a:pt x="941" y="1263"/>
                    </a:cubicBezTo>
                    <a:cubicBezTo>
                      <a:pt x="949" y="1260"/>
                      <a:pt x="955" y="1252"/>
                      <a:pt x="957" y="1244"/>
                    </a:cubicBezTo>
                    <a:cubicBezTo>
                      <a:pt x="963" y="1219"/>
                      <a:pt x="985" y="1202"/>
                      <a:pt x="1010" y="1202"/>
                    </a:cubicBezTo>
                    <a:cubicBezTo>
                      <a:pt x="1036" y="1202"/>
                      <a:pt x="1058" y="1219"/>
                      <a:pt x="1063" y="1244"/>
                    </a:cubicBezTo>
                    <a:cubicBezTo>
                      <a:pt x="1065" y="1252"/>
                      <a:pt x="1071" y="1260"/>
                      <a:pt x="1080" y="1263"/>
                    </a:cubicBezTo>
                    <a:cubicBezTo>
                      <a:pt x="1088" y="1266"/>
                      <a:pt x="1097" y="1265"/>
                      <a:pt x="1105" y="1261"/>
                    </a:cubicBezTo>
                    <a:cubicBezTo>
                      <a:pt x="1122" y="1249"/>
                      <a:pt x="1147" y="1263"/>
                      <a:pt x="1147" y="1283"/>
                    </a:cubicBezTo>
                    <a:cubicBezTo>
                      <a:pt x="1147" y="1299"/>
                      <a:pt x="1135" y="1311"/>
                      <a:pt x="1119" y="1311"/>
                    </a:cubicBezTo>
                    <a:close/>
                    <a:moveTo>
                      <a:pt x="1119" y="1311"/>
                    </a:moveTo>
                    <a:cubicBezTo>
                      <a:pt x="1119" y="1311"/>
                      <a:pt x="1119" y="1311"/>
                      <a:pt x="1119" y="1311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  <p:sp>
            <p:nvSpPr>
              <p:cNvPr id="44" name="Freeform 15"/>
              <p:cNvSpPr>
                <a:spLocks/>
              </p:cNvSpPr>
              <p:nvPr/>
            </p:nvSpPr>
            <p:spPr bwMode="auto">
              <a:xfrm>
                <a:off x="-489" y="3132"/>
                <a:ext cx="444" cy="664"/>
              </a:xfrm>
              <a:custGeom>
                <a:avLst/>
                <a:gdLst>
                  <a:gd name="T0" fmla="*/ 1065 w 1092"/>
                  <a:gd name="T1" fmla="*/ 164 h 1632"/>
                  <a:gd name="T2" fmla="*/ 873 w 1092"/>
                  <a:gd name="T3" fmla="*/ 164 h 1632"/>
                  <a:gd name="T4" fmla="*/ 873 w 1092"/>
                  <a:gd name="T5" fmla="*/ 82 h 1632"/>
                  <a:gd name="T6" fmla="*/ 846 w 1092"/>
                  <a:gd name="T7" fmla="*/ 55 h 1632"/>
                  <a:gd name="T8" fmla="*/ 655 w 1092"/>
                  <a:gd name="T9" fmla="*/ 55 h 1632"/>
                  <a:gd name="T10" fmla="*/ 655 w 1092"/>
                  <a:gd name="T11" fmla="*/ 27 h 1632"/>
                  <a:gd name="T12" fmla="*/ 628 w 1092"/>
                  <a:gd name="T13" fmla="*/ 0 h 1632"/>
                  <a:gd name="T14" fmla="*/ 464 w 1092"/>
                  <a:gd name="T15" fmla="*/ 0 h 1632"/>
                  <a:gd name="T16" fmla="*/ 437 w 1092"/>
                  <a:gd name="T17" fmla="*/ 27 h 1632"/>
                  <a:gd name="T18" fmla="*/ 437 w 1092"/>
                  <a:gd name="T19" fmla="*/ 55 h 1632"/>
                  <a:gd name="T20" fmla="*/ 245 w 1092"/>
                  <a:gd name="T21" fmla="*/ 55 h 1632"/>
                  <a:gd name="T22" fmla="*/ 218 w 1092"/>
                  <a:gd name="T23" fmla="*/ 82 h 1632"/>
                  <a:gd name="T24" fmla="*/ 218 w 1092"/>
                  <a:gd name="T25" fmla="*/ 164 h 1632"/>
                  <a:gd name="T26" fmla="*/ 27 w 1092"/>
                  <a:gd name="T27" fmla="*/ 164 h 1632"/>
                  <a:gd name="T28" fmla="*/ 0 w 1092"/>
                  <a:gd name="T29" fmla="*/ 191 h 1632"/>
                  <a:gd name="T30" fmla="*/ 0 w 1092"/>
                  <a:gd name="T31" fmla="*/ 1509 h 1632"/>
                  <a:gd name="T32" fmla="*/ 0 w 1092"/>
                  <a:gd name="T33" fmla="*/ 1570 h 1632"/>
                  <a:gd name="T34" fmla="*/ 0 w 1092"/>
                  <a:gd name="T35" fmla="*/ 1604 h 1632"/>
                  <a:gd name="T36" fmla="*/ 27 w 1092"/>
                  <a:gd name="T37" fmla="*/ 1632 h 1632"/>
                  <a:gd name="T38" fmla="*/ 54 w 1092"/>
                  <a:gd name="T39" fmla="*/ 1604 h 1632"/>
                  <a:gd name="T40" fmla="*/ 54 w 1092"/>
                  <a:gd name="T41" fmla="*/ 1570 h 1632"/>
                  <a:gd name="T42" fmla="*/ 54 w 1092"/>
                  <a:gd name="T43" fmla="*/ 1509 h 1632"/>
                  <a:gd name="T44" fmla="*/ 54 w 1092"/>
                  <a:gd name="T45" fmla="*/ 218 h 1632"/>
                  <a:gd name="T46" fmla="*/ 245 w 1092"/>
                  <a:gd name="T47" fmla="*/ 218 h 1632"/>
                  <a:gd name="T48" fmla="*/ 273 w 1092"/>
                  <a:gd name="T49" fmla="*/ 191 h 1632"/>
                  <a:gd name="T50" fmla="*/ 273 w 1092"/>
                  <a:gd name="T51" fmla="*/ 109 h 1632"/>
                  <a:gd name="T52" fmla="*/ 464 w 1092"/>
                  <a:gd name="T53" fmla="*/ 109 h 1632"/>
                  <a:gd name="T54" fmla="*/ 491 w 1092"/>
                  <a:gd name="T55" fmla="*/ 82 h 1632"/>
                  <a:gd name="T56" fmla="*/ 491 w 1092"/>
                  <a:gd name="T57" fmla="*/ 55 h 1632"/>
                  <a:gd name="T58" fmla="*/ 600 w 1092"/>
                  <a:gd name="T59" fmla="*/ 55 h 1632"/>
                  <a:gd name="T60" fmla="*/ 600 w 1092"/>
                  <a:gd name="T61" fmla="*/ 82 h 1632"/>
                  <a:gd name="T62" fmla="*/ 628 w 1092"/>
                  <a:gd name="T63" fmla="*/ 109 h 1632"/>
                  <a:gd name="T64" fmla="*/ 819 w 1092"/>
                  <a:gd name="T65" fmla="*/ 109 h 1632"/>
                  <a:gd name="T66" fmla="*/ 819 w 1092"/>
                  <a:gd name="T67" fmla="*/ 164 h 1632"/>
                  <a:gd name="T68" fmla="*/ 355 w 1092"/>
                  <a:gd name="T69" fmla="*/ 164 h 1632"/>
                  <a:gd name="T70" fmla="*/ 327 w 1092"/>
                  <a:gd name="T71" fmla="*/ 191 h 1632"/>
                  <a:gd name="T72" fmla="*/ 355 w 1092"/>
                  <a:gd name="T73" fmla="*/ 218 h 1632"/>
                  <a:gd name="T74" fmla="*/ 1037 w 1092"/>
                  <a:gd name="T75" fmla="*/ 218 h 1632"/>
                  <a:gd name="T76" fmla="*/ 1037 w 1092"/>
                  <a:gd name="T77" fmla="*/ 1351 h 1632"/>
                  <a:gd name="T78" fmla="*/ 1065 w 1092"/>
                  <a:gd name="T79" fmla="*/ 1378 h 1632"/>
                  <a:gd name="T80" fmla="*/ 1092 w 1092"/>
                  <a:gd name="T81" fmla="*/ 1351 h 1632"/>
                  <a:gd name="T82" fmla="*/ 1092 w 1092"/>
                  <a:gd name="T83" fmla="*/ 191 h 1632"/>
                  <a:gd name="T84" fmla="*/ 1065 w 1092"/>
                  <a:gd name="T85" fmla="*/ 164 h 16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092" h="1632">
                    <a:moveTo>
                      <a:pt x="1065" y="164"/>
                    </a:moveTo>
                    <a:cubicBezTo>
                      <a:pt x="873" y="164"/>
                      <a:pt x="873" y="164"/>
                      <a:pt x="873" y="164"/>
                    </a:cubicBezTo>
                    <a:cubicBezTo>
                      <a:pt x="873" y="82"/>
                      <a:pt x="873" y="82"/>
                      <a:pt x="873" y="82"/>
                    </a:cubicBezTo>
                    <a:cubicBezTo>
                      <a:pt x="873" y="67"/>
                      <a:pt x="861" y="55"/>
                      <a:pt x="846" y="55"/>
                    </a:cubicBezTo>
                    <a:cubicBezTo>
                      <a:pt x="655" y="55"/>
                      <a:pt x="655" y="55"/>
                      <a:pt x="655" y="55"/>
                    </a:cubicBezTo>
                    <a:cubicBezTo>
                      <a:pt x="655" y="27"/>
                      <a:pt x="655" y="27"/>
                      <a:pt x="655" y="27"/>
                    </a:cubicBezTo>
                    <a:cubicBezTo>
                      <a:pt x="655" y="12"/>
                      <a:pt x="643" y="0"/>
                      <a:pt x="628" y="0"/>
                    </a:cubicBezTo>
                    <a:cubicBezTo>
                      <a:pt x="464" y="0"/>
                      <a:pt x="464" y="0"/>
                      <a:pt x="464" y="0"/>
                    </a:cubicBezTo>
                    <a:cubicBezTo>
                      <a:pt x="449" y="0"/>
                      <a:pt x="437" y="12"/>
                      <a:pt x="437" y="27"/>
                    </a:cubicBezTo>
                    <a:cubicBezTo>
                      <a:pt x="437" y="55"/>
                      <a:pt x="437" y="55"/>
                      <a:pt x="437" y="55"/>
                    </a:cubicBezTo>
                    <a:cubicBezTo>
                      <a:pt x="245" y="55"/>
                      <a:pt x="245" y="55"/>
                      <a:pt x="245" y="55"/>
                    </a:cubicBezTo>
                    <a:cubicBezTo>
                      <a:pt x="230" y="55"/>
                      <a:pt x="218" y="67"/>
                      <a:pt x="218" y="82"/>
                    </a:cubicBezTo>
                    <a:cubicBezTo>
                      <a:pt x="218" y="164"/>
                      <a:pt x="218" y="164"/>
                      <a:pt x="218" y="164"/>
                    </a:cubicBezTo>
                    <a:cubicBezTo>
                      <a:pt x="27" y="164"/>
                      <a:pt x="27" y="164"/>
                      <a:pt x="27" y="164"/>
                    </a:cubicBezTo>
                    <a:cubicBezTo>
                      <a:pt x="12" y="164"/>
                      <a:pt x="0" y="176"/>
                      <a:pt x="0" y="191"/>
                    </a:cubicBezTo>
                    <a:cubicBezTo>
                      <a:pt x="0" y="1509"/>
                      <a:pt x="0" y="1509"/>
                      <a:pt x="0" y="1509"/>
                    </a:cubicBezTo>
                    <a:cubicBezTo>
                      <a:pt x="0" y="1570"/>
                      <a:pt x="0" y="1570"/>
                      <a:pt x="0" y="1570"/>
                    </a:cubicBezTo>
                    <a:cubicBezTo>
                      <a:pt x="0" y="1604"/>
                      <a:pt x="0" y="1604"/>
                      <a:pt x="0" y="1604"/>
                    </a:cubicBezTo>
                    <a:cubicBezTo>
                      <a:pt x="0" y="1619"/>
                      <a:pt x="12" y="1632"/>
                      <a:pt x="27" y="1632"/>
                    </a:cubicBezTo>
                    <a:cubicBezTo>
                      <a:pt x="42" y="1632"/>
                      <a:pt x="54" y="1619"/>
                      <a:pt x="54" y="1604"/>
                    </a:cubicBezTo>
                    <a:cubicBezTo>
                      <a:pt x="54" y="1570"/>
                      <a:pt x="54" y="1570"/>
                      <a:pt x="54" y="1570"/>
                    </a:cubicBezTo>
                    <a:cubicBezTo>
                      <a:pt x="54" y="1509"/>
                      <a:pt x="54" y="1509"/>
                      <a:pt x="54" y="1509"/>
                    </a:cubicBezTo>
                    <a:cubicBezTo>
                      <a:pt x="54" y="218"/>
                      <a:pt x="54" y="218"/>
                      <a:pt x="54" y="218"/>
                    </a:cubicBezTo>
                    <a:cubicBezTo>
                      <a:pt x="245" y="218"/>
                      <a:pt x="245" y="218"/>
                      <a:pt x="245" y="218"/>
                    </a:cubicBezTo>
                    <a:cubicBezTo>
                      <a:pt x="261" y="218"/>
                      <a:pt x="273" y="206"/>
                      <a:pt x="273" y="191"/>
                    </a:cubicBezTo>
                    <a:cubicBezTo>
                      <a:pt x="273" y="109"/>
                      <a:pt x="273" y="109"/>
                      <a:pt x="273" y="109"/>
                    </a:cubicBezTo>
                    <a:cubicBezTo>
                      <a:pt x="464" y="109"/>
                      <a:pt x="464" y="109"/>
                      <a:pt x="464" y="109"/>
                    </a:cubicBezTo>
                    <a:cubicBezTo>
                      <a:pt x="479" y="109"/>
                      <a:pt x="491" y="97"/>
                      <a:pt x="491" y="82"/>
                    </a:cubicBezTo>
                    <a:cubicBezTo>
                      <a:pt x="491" y="55"/>
                      <a:pt x="491" y="55"/>
                      <a:pt x="491" y="55"/>
                    </a:cubicBezTo>
                    <a:cubicBezTo>
                      <a:pt x="600" y="55"/>
                      <a:pt x="600" y="55"/>
                      <a:pt x="600" y="55"/>
                    </a:cubicBezTo>
                    <a:cubicBezTo>
                      <a:pt x="600" y="82"/>
                      <a:pt x="600" y="82"/>
                      <a:pt x="600" y="82"/>
                    </a:cubicBezTo>
                    <a:cubicBezTo>
                      <a:pt x="600" y="97"/>
                      <a:pt x="613" y="109"/>
                      <a:pt x="628" y="109"/>
                    </a:cubicBezTo>
                    <a:cubicBezTo>
                      <a:pt x="819" y="109"/>
                      <a:pt x="819" y="109"/>
                      <a:pt x="819" y="109"/>
                    </a:cubicBezTo>
                    <a:cubicBezTo>
                      <a:pt x="819" y="164"/>
                      <a:pt x="819" y="164"/>
                      <a:pt x="819" y="164"/>
                    </a:cubicBezTo>
                    <a:cubicBezTo>
                      <a:pt x="355" y="164"/>
                      <a:pt x="355" y="164"/>
                      <a:pt x="355" y="164"/>
                    </a:cubicBezTo>
                    <a:cubicBezTo>
                      <a:pt x="340" y="164"/>
                      <a:pt x="327" y="176"/>
                      <a:pt x="327" y="191"/>
                    </a:cubicBezTo>
                    <a:cubicBezTo>
                      <a:pt x="327" y="206"/>
                      <a:pt x="340" y="218"/>
                      <a:pt x="355" y="218"/>
                    </a:cubicBezTo>
                    <a:cubicBezTo>
                      <a:pt x="1037" y="218"/>
                      <a:pt x="1037" y="218"/>
                      <a:pt x="1037" y="218"/>
                    </a:cubicBezTo>
                    <a:cubicBezTo>
                      <a:pt x="1037" y="1351"/>
                      <a:pt x="1037" y="1351"/>
                      <a:pt x="1037" y="1351"/>
                    </a:cubicBezTo>
                    <a:cubicBezTo>
                      <a:pt x="1037" y="1366"/>
                      <a:pt x="1050" y="1378"/>
                      <a:pt x="1065" y="1378"/>
                    </a:cubicBezTo>
                    <a:cubicBezTo>
                      <a:pt x="1080" y="1378"/>
                      <a:pt x="1092" y="1366"/>
                      <a:pt x="1092" y="1351"/>
                    </a:cubicBezTo>
                    <a:cubicBezTo>
                      <a:pt x="1092" y="191"/>
                      <a:pt x="1092" y="191"/>
                      <a:pt x="1092" y="191"/>
                    </a:cubicBezTo>
                    <a:cubicBezTo>
                      <a:pt x="1092" y="176"/>
                      <a:pt x="1080" y="164"/>
                      <a:pt x="1065" y="16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</p:grpSp>
      </p:grpSp>
      <p:graphicFrame>
        <p:nvGraphicFramePr>
          <p:cNvPr id="45" name="Tabela 4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09637721"/>
              </p:ext>
            </p:extLst>
          </p:nvPr>
        </p:nvGraphicFramePr>
        <p:xfrm>
          <a:off x="5672341" y="2384675"/>
          <a:ext cx="2674740" cy="2746779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891580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891580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891580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253365"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u="none" strike="noStrike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MEI</a:t>
                      </a:r>
                      <a:endParaRPr lang="pt-BR" sz="1600" b="1" i="0" u="none" strike="noStrike" dirty="0">
                        <a:solidFill>
                          <a:schemeClr val="accent5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u="none" strike="noStrike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ME</a:t>
                      </a:r>
                      <a:endParaRPr lang="pt-BR" sz="1600" b="1" i="0" u="none" strike="noStrike" dirty="0">
                        <a:solidFill>
                          <a:schemeClr val="accent5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u="none" strike="noStrike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EPP</a:t>
                      </a:r>
                      <a:endParaRPr lang="pt-BR" sz="1600" b="1" i="0" u="none" strike="noStrike" dirty="0">
                        <a:solidFill>
                          <a:schemeClr val="accent5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56202"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51%</a:t>
                      </a:r>
                    </a:p>
                  </a:txBody>
                  <a:tcPr marL="9525" marR="9525" marT="9525" marB="0" anchor="ctr"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CCFF">
                        <a:alpha val="1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54%</a:t>
                      </a:r>
                    </a:p>
                  </a:txBody>
                  <a:tcPr marL="9525" marR="9525" marT="9525" marB="0" anchor="ctr"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56%</a:t>
                      </a:r>
                    </a:p>
                  </a:txBody>
                  <a:tcPr marL="9525" marR="9525" marT="9525" marB="0" anchor="ctr"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CCFF">
                        <a:alpha val="14902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56202"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17%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19%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19%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56202"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7%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6%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56202"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9%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5%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6%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56202"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7%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56202"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5%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5%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56202"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5%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</a:tbl>
          </a:graphicData>
        </a:graphic>
      </p:graphicFrame>
      <p:graphicFrame>
        <p:nvGraphicFramePr>
          <p:cNvPr id="46" name="Tabela 4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468579415"/>
              </p:ext>
            </p:extLst>
          </p:nvPr>
        </p:nvGraphicFramePr>
        <p:xfrm>
          <a:off x="3349115" y="2637248"/>
          <a:ext cx="2371598" cy="2483782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371598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</a:tblGrid>
              <a:tr h="354826">
                <a:tc>
                  <a:txBody>
                    <a:bodyPr/>
                    <a:lstStyle/>
                    <a:p>
                      <a:pPr algn="r"/>
                      <a:r>
                        <a:rPr lang="pt-BR" sz="1600" b="0" dirty="0">
                          <a:solidFill>
                            <a:schemeClr val="bg2">
                              <a:lumMod val="10000"/>
                            </a:schemeClr>
                          </a:solidFill>
                        </a:rPr>
                        <a:t>escola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54826">
                <a:tc>
                  <a:txBody>
                    <a:bodyPr/>
                    <a:lstStyle/>
                    <a:p>
                      <a:pPr marL="0" marR="0" lvl="0" indent="0" algn="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1600" u="none" strike="noStrike" dirty="0">
                          <a:effectLst/>
                        </a:rPr>
                        <a:t>repartição pública</a:t>
                      </a:r>
                      <a:endParaRPr lang="pt-BR" sz="16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54826">
                <a:tc>
                  <a:txBody>
                    <a:bodyPr/>
                    <a:lstStyle/>
                    <a:p>
                      <a:pPr algn="r" fontAlgn="t"/>
                      <a:r>
                        <a:rPr lang="pt-BR" sz="1600" u="none" strike="noStrike" dirty="0">
                          <a:effectLst/>
                        </a:rPr>
                        <a:t>escritório de contabilidade</a:t>
                      </a:r>
                      <a:endParaRPr lang="pt-BR" sz="16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54826">
                <a:tc>
                  <a:txBody>
                    <a:bodyPr/>
                    <a:lstStyle/>
                    <a:p>
                      <a:pPr algn="r" fontAlgn="t"/>
                      <a:r>
                        <a:rPr lang="pt-BR" sz="1600" u="none" strike="noStrike" dirty="0">
                          <a:effectLst/>
                        </a:rPr>
                        <a:t>sindicato</a:t>
                      </a:r>
                      <a:endParaRPr lang="pt-BR" sz="16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54826">
                <a:tc>
                  <a:txBody>
                    <a:bodyPr/>
                    <a:lstStyle/>
                    <a:p>
                      <a:pPr algn="r" fontAlgn="t"/>
                      <a:r>
                        <a:rPr lang="pt-BR" sz="1600" u="none" strike="noStrike" dirty="0">
                          <a:effectLst/>
                        </a:rPr>
                        <a:t>pronto-socorro</a:t>
                      </a:r>
                      <a:endParaRPr lang="pt-BR" sz="16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54826">
                <a:tc>
                  <a:txBody>
                    <a:bodyPr/>
                    <a:lstStyle/>
                    <a:p>
                      <a:pPr algn="r" fontAlgn="t"/>
                      <a:r>
                        <a:rPr lang="pt-BR" sz="1600" u="none" strike="noStrike" dirty="0">
                          <a:effectLst/>
                          <a:latin typeface="+mn-lt"/>
                        </a:rPr>
                        <a:t>banco</a:t>
                      </a:r>
                      <a:endParaRPr lang="pt-BR" sz="16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54826">
                <a:tc>
                  <a:txBody>
                    <a:bodyPr/>
                    <a:lstStyle/>
                    <a:p>
                      <a:pPr algn="r" fontAlgn="t"/>
                      <a:r>
                        <a:rPr lang="pt-BR" sz="16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outro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</a:tbl>
          </a:graphicData>
        </a:graphic>
      </p:graphicFrame>
      <p:graphicFrame>
        <p:nvGraphicFramePr>
          <p:cNvPr id="47" name="Tabela 4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984325130"/>
              </p:ext>
            </p:extLst>
          </p:nvPr>
        </p:nvGraphicFramePr>
        <p:xfrm>
          <a:off x="8864499" y="5169537"/>
          <a:ext cx="2650490" cy="360534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325245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1325245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360534"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50" b="0" u="none" strike="noStrike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</a:rPr>
                        <a:t>6.712</a:t>
                      </a:r>
                      <a:endParaRPr lang="pt-BR" sz="1050" b="0" i="0" u="none" strike="noStrike" dirty="0">
                        <a:solidFill>
                          <a:schemeClr val="bg2">
                            <a:lumMod val="50000"/>
                          </a:schemeClr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50" b="0" u="none" strike="noStrike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</a:rPr>
                        <a:t>4.426</a:t>
                      </a:r>
                      <a:endParaRPr lang="pt-BR" sz="1050" b="0" i="0" u="none" strike="noStrike" dirty="0">
                        <a:solidFill>
                          <a:schemeClr val="bg2">
                            <a:lumMod val="50000"/>
                          </a:schemeClr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</a:tbl>
          </a:graphicData>
        </a:graphic>
      </p:graphicFrame>
      <p:sp>
        <p:nvSpPr>
          <p:cNvPr id="48" name="CaixaDeTexto 47"/>
          <p:cNvSpPr txBox="1"/>
          <p:nvPr/>
        </p:nvSpPr>
        <p:spPr>
          <a:xfrm>
            <a:off x="8975114" y="1326923"/>
            <a:ext cx="1893467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pt-BR" sz="2000" i="1" dirty="0">
                <a:solidFill>
                  <a:srgbClr val="016FAC"/>
                </a:solidFill>
              </a:rPr>
              <a:t>por classificação</a:t>
            </a:r>
          </a:p>
        </p:txBody>
      </p:sp>
      <p:cxnSp>
        <p:nvCxnSpPr>
          <p:cNvPr id="49" name="Conector reto 48"/>
          <p:cNvCxnSpPr/>
          <p:nvPr/>
        </p:nvCxnSpPr>
        <p:spPr>
          <a:xfrm>
            <a:off x="10893574" y="1553160"/>
            <a:ext cx="621414" cy="0"/>
          </a:xfrm>
          <a:prstGeom prst="line">
            <a:avLst/>
          </a:prstGeom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graphicFrame>
        <p:nvGraphicFramePr>
          <p:cNvPr id="50" name="Tabela 49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56338199"/>
              </p:ext>
            </p:extLst>
          </p:nvPr>
        </p:nvGraphicFramePr>
        <p:xfrm>
          <a:off x="8864499" y="2384675"/>
          <a:ext cx="2650490" cy="2746779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325245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1325245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253365"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u="none" strike="noStrike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cliente</a:t>
                      </a:r>
                      <a:endParaRPr lang="pt-BR" sz="1600" b="1" i="0" u="none" strike="noStrike" dirty="0">
                        <a:solidFill>
                          <a:schemeClr val="accent5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u="none" strike="noStrike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não cliente</a:t>
                      </a:r>
                      <a:endParaRPr lang="pt-BR" sz="1600" b="1" i="0" u="none" strike="noStrike" dirty="0">
                        <a:solidFill>
                          <a:schemeClr val="accent5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56202"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52%</a:t>
                      </a:r>
                    </a:p>
                  </a:txBody>
                  <a:tcPr marL="9525" marR="9525" marT="9525" marB="0" anchor="ctr"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CCFF">
                        <a:alpha val="1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52%</a:t>
                      </a:r>
                    </a:p>
                  </a:txBody>
                  <a:tcPr marL="9525" marR="9525" marT="9525" marB="0" anchor="ctr"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CCFF">
                        <a:alpha val="25098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56202"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18%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17%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56202"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7%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8%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56202"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7%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7%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56202"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7%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7%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56202"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3%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5%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56202"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5%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3%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</a:tbl>
          </a:graphicData>
        </a:graphic>
      </p:graphicFrame>
      <p:grpSp>
        <p:nvGrpSpPr>
          <p:cNvPr id="51" name="Group 4"/>
          <p:cNvGrpSpPr>
            <a:grpSpLocks noChangeAspect="1"/>
          </p:cNvGrpSpPr>
          <p:nvPr/>
        </p:nvGrpSpPr>
        <p:grpSpPr bwMode="auto">
          <a:xfrm>
            <a:off x="9237843" y="1935707"/>
            <a:ext cx="541450" cy="356738"/>
            <a:chOff x="5297" y="3307"/>
            <a:chExt cx="384" cy="253"/>
          </a:xfrm>
        </p:grpSpPr>
        <p:sp>
          <p:nvSpPr>
            <p:cNvPr id="52" name="Freeform 5"/>
            <p:cNvSpPr>
              <a:spLocks noEditPoints="1"/>
            </p:cNvSpPr>
            <p:nvPr/>
          </p:nvSpPr>
          <p:spPr bwMode="auto">
            <a:xfrm>
              <a:off x="5304" y="3315"/>
              <a:ext cx="90" cy="137"/>
            </a:xfrm>
            <a:custGeom>
              <a:avLst/>
              <a:gdLst>
                <a:gd name="T0" fmla="*/ 0 w 90"/>
                <a:gd name="T1" fmla="*/ 120 h 137"/>
                <a:gd name="T2" fmla="*/ 41 w 90"/>
                <a:gd name="T3" fmla="*/ 0 h 137"/>
                <a:gd name="T4" fmla="*/ 90 w 90"/>
                <a:gd name="T5" fmla="*/ 17 h 137"/>
                <a:gd name="T6" fmla="*/ 49 w 90"/>
                <a:gd name="T7" fmla="*/ 137 h 137"/>
                <a:gd name="T8" fmla="*/ 0 w 90"/>
                <a:gd name="T9" fmla="*/ 120 h 137"/>
                <a:gd name="T10" fmla="*/ 0 w 90"/>
                <a:gd name="T11" fmla="*/ 120 h 137"/>
                <a:gd name="T12" fmla="*/ 0 w 90"/>
                <a:gd name="T13" fmla="*/ 12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0" h="137">
                  <a:moveTo>
                    <a:pt x="0" y="120"/>
                  </a:moveTo>
                  <a:lnTo>
                    <a:pt x="41" y="0"/>
                  </a:lnTo>
                  <a:lnTo>
                    <a:pt x="90" y="17"/>
                  </a:lnTo>
                  <a:lnTo>
                    <a:pt x="49" y="137"/>
                  </a:lnTo>
                  <a:lnTo>
                    <a:pt x="0" y="120"/>
                  </a:lnTo>
                  <a:close/>
                  <a:moveTo>
                    <a:pt x="0" y="120"/>
                  </a:moveTo>
                  <a:lnTo>
                    <a:pt x="0" y="120"/>
                  </a:lnTo>
                  <a:close/>
                </a:path>
              </a:pathLst>
            </a:custGeom>
            <a:solidFill>
              <a:srgbClr val="94A4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3" name="Freeform 6"/>
            <p:cNvSpPr>
              <a:spLocks noEditPoints="1"/>
            </p:cNvSpPr>
            <p:nvPr/>
          </p:nvSpPr>
          <p:spPr bwMode="auto">
            <a:xfrm>
              <a:off x="5304" y="3315"/>
              <a:ext cx="90" cy="137"/>
            </a:xfrm>
            <a:custGeom>
              <a:avLst/>
              <a:gdLst>
                <a:gd name="T0" fmla="*/ 0 w 90"/>
                <a:gd name="T1" fmla="*/ 120 h 137"/>
                <a:gd name="T2" fmla="*/ 41 w 90"/>
                <a:gd name="T3" fmla="*/ 0 h 137"/>
                <a:gd name="T4" fmla="*/ 90 w 90"/>
                <a:gd name="T5" fmla="*/ 17 h 137"/>
                <a:gd name="T6" fmla="*/ 49 w 90"/>
                <a:gd name="T7" fmla="*/ 137 h 137"/>
                <a:gd name="T8" fmla="*/ 0 w 90"/>
                <a:gd name="T9" fmla="*/ 120 h 137"/>
                <a:gd name="T10" fmla="*/ 0 w 90"/>
                <a:gd name="T11" fmla="*/ 120 h 137"/>
                <a:gd name="T12" fmla="*/ 0 w 90"/>
                <a:gd name="T13" fmla="*/ 12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0" h="137">
                  <a:moveTo>
                    <a:pt x="0" y="120"/>
                  </a:moveTo>
                  <a:lnTo>
                    <a:pt x="41" y="0"/>
                  </a:lnTo>
                  <a:lnTo>
                    <a:pt x="90" y="17"/>
                  </a:lnTo>
                  <a:lnTo>
                    <a:pt x="49" y="137"/>
                  </a:lnTo>
                  <a:lnTo>
                    <a:pt x="0" y="120"/>
                  </a:lnTo>
                  <a:moveTo>
                    <a:pt x="0" y="120"/>
                  </a:moveTo>
                  <a:lnTo>
                    <a:pt x="0" y="12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4" name="Freeform 7"/>
            <p:cNvSpPr>
              <a:spLocks noEditPoints="1"/>
            </p:cNvSpPr>
            <p:nvPr/>
          </p:nvSpPr>
          <p:spPr bwMode="auto">
            <a:xfrm>
              <a:off x="5297" y="3307"/>
              <a:ext cx="263" cy="152"/>
            </a:xfrm>
            <a:custGeom>
              <a:avLst/>
              <a:gdLst>
                <a:gd name="T0" fmla="*/ 545 w 1078"/>
                <a:gd name="T1" fmla="*/ 74 h 622"/>
                <a:gd name="T2" fmla="*/ 525 w 1078"/>
                <a:gd name="T3" fmla="*/ 84 h 622"/>
                <a:gd name="T4" fmla="*/ 447 w 1078"/>
                <a:gd name="T5" fmla="*/ 88 h 622"/>
                <a:gd name="T6" fmla="*/ 415 w 1078"/>
                <a:gd name="T7" fmla="*/ 77 h 622"/>
                <a:gd name="T8" fmla="*/ 409 w 1078"/>
                <a:gd name="T9" fmla="*/ 74 h 622"/>
                <a:gd name="T10" fmla="*/ 208 w 1078"/>
                <a:gd name="T11" fmla="*/ 5 h 622"/>
                <a:gd name="T12" fmla="*/ 171 w 1078"/>
                <a:gd name="T13" fmla="*/ 23 h 622"/>
                <a:gd name="T14" fmla="*/ 3 w 1078"/>
                <a:gd name="T15" fmla="*/ 514 h 622"/>
                <a:gd name="T16" fmla="*/ 4 w 1078"/>
                <a:gd name="T17" fmla="*/ 536 h 622"/>
                <a:gd name="T18" fmla="*/ 21 w 1078"/>
                <a:gd name="T19" fmla="*/ 551 h 622"/>
                <a:gd name="T20" fmla="*/ 221 w 1078"/>
                <a:gd name="T21" fmla="*/ 620 h 622"/>
                <a:gd name="T22" fmla="*/ 230 w 1078"/>
                <a:gd name="T23" fmla="*/ 622 h 622"/>
                <a:gd name="T24" fmla="*/ 258 w 1078"/>
                <a:gd name="T25" fmla="*/ 602 h 622"/>
                <a:gd name="T26" fmla="*/ 417 w 1078"/>
                <a:gd name="T27" fmla="*/ 139 h 622"/>
                <a:gd name="T28" fmla="*/ 428 w 1078"/>
                <a:gd name="T29" fmla="*/ 143 h 622"/>
                <a:gd name="T30" fmla="*/ 551 w 1078"/>
                <a:gd name="T31" fmla="*/ 136 h 622"/>
                <a:gd name="T32" fmla="*/ 571 w 1078"/>
                <a:gd name="T33" fmla="*/ 126 h 622"/>
                <a:gd name="T34" fmla="*/ 648 w 1078"/>
                <a:gd name="T35" fmla="*/ 122 h 622"/>
                <a:gd name="T36" fmla="*/ 1017 w 1078"/>
                <a:gd name="T37" fmla="*/ 249 h 622"/>
                <a:gd name="T38" fmla="*/ 991 w 1078"/>
                <a:gd name="T39" fmla="*/ 292 h 622"/>
                <a:gd name="T40" fmla="*/ 922 w 1078"/>
                <a:gd name="T41" fmla="*/ 293 h 622"/>
                <a:gd name="T42" fmla="*/ 757 w 1078"/>
                <a:gd name="T43" fmla="*/ 236 h 622"/>
                <a:gd name="T44" fmla="*/ 734 w 1078"/>
                <a:gd name="T45" fmla="*/ 238 h 622"/>
                <a:gd name="T46" fmla="*/ 720 w 1078"/>
                <a:gd name="T47" fmla="*/ 256 h 622"/>
                <a:gd name="T48" fmla="*/ 624 w 1078"/>
                <a:gd name="T49" fmla="*/ 382 h 622"/>
                <a:gd name="T50" fmla="*/ 454 w 1078"/>
                <a:gd name="T51" fmla="*/ 384 h 622"/>
                <a:gd name="T52" fmla="*/ 418 w 1078"/>
                <a:gd name="T53" fmla="*/ 402 h 622"/>
                <a:gd name="T54" fmla="*/ 436 w 1078"/>
                <a:gd name="T55" fmla="*/ 439 h 622"/>
                <a:gd name="T56" fmla="*/ 544 w 1078"/>
                <a:gd name="T57" fmla="*/ 459 h 622"/>
                <a:gd name="T58" fmla="*/ 651 w 1078"/>
                <a:gd name="T59" fmla="*/ 433 h 622"/>
                <a:gd name="T60" fmla="*/ 765 w 1078"/>
                <a:gd name="T61" fmla="*/ 300 h 622"/>
                <a:gd name="T62" fmla="*/ 902 w 1078"/>
                <a:gd name="T63" fmla="*/ 347 h 622"/>
                <a:gd name="T64" fmla="*/ 1024 w 1078"/>
                <a:gd name="T65" fmla="*/ 340 h 622"/>
                <a:gd name="T66" fmla="*/ 1078 w 1078"/>
                <a:gd name="T67" fmla="*/ 230 h 622"/>
                <a:gd name="T68" fmla="*/ 1058 w 1078"/>
                <a:gd name="T69" fmla="*/ 202 h 622"/>
                <a:gd name="T70" fmla="*/ 667 w 1078"/>
                <a:gd name="T71" fmla="*/ 67 h 622"/>
                <a:gd name="T72" fmla="*/ 545 w 1078"/>
                <a:gd name="T73" fmla="*/ 74 h 622"/>
                <a:gd name="T74" fmla="*/ 213 w 1078"/>
                <a:gd name="T75" fmla="*/ 556 h 622"/>
                <a:gd name="T76" fmla="*/ 67 w 1078"/>
                <a:gd name="T77" fmla="*/ 506 h 622"/>
                <a:gd name="T78" fmla="*/ 216 w 1078"/>
                <a:gd name="T79" fmla="*/ 70 h 622"/>
                <a:gd name="T80" fmla="*/ 362 w 1078"/>
                <a:gd name="T81" fmla="*/ 119 h 622"/>
                <a:gd name="T82" fmla="*/ 213 w 1078"/>
                <a:gd name="T83" fmla="*/ 556 h 622"/>
                <a:gd name="T84" fmla="*/ 213 w 1078"/>
                <a:gd name="T85" fmla="*/ 556 h 622"/>
                <a:gd name="T86" fmla="*/ 213 w 1078"/>
                <a:gd name="T87" fmla="*/ 556 h 6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078" h="622">
                  <a:moveTo>
                    <a:pt x="545" y="74"/>
                  </a:moveTo>
                  <a:cubicBezTo>
                    <a:pt x="525" y="84"/>
                    <a:pt x="525" y="84"/>
                    <a:pt x="525" y="84"/>
                  </a:cubicBezTo>
                  <a:cubicBezTo>
                    <a:pt x="501" y="96"/>
                    <a:pt x="473" y="97"/>
                    <a:pt x="447" y="88"/>
                  </a:cubicBezTo>
                  <a:cubicBezTo>
                    <a:pt x="415" y="77"/>
                    <a:pt x="415" y="77"/>
                    <a:pt x="415" y="77"/>
                  </a:cubicBezTo>
                  <a:cubicBezTo>
                    <a:pt x="413" y="76"/>
                    <a:pt x="411" y="75"/>
                    <a:pt x="409" y="74"/>
                  </a:cubicBezTo>
                  <a:cubicBezTo>
                    <a:pt x="208" y="5"/>
                    <a:pt x="208" y="5"/>
                    <a:pt x="208" y="5"/>
                  </a:cubicBezTo>
                  <a:cubicBezTo>
                    <a:pt x="193" y="0"/>
                    <a:pt x="176" y="8"/>
                    <a:pt x="171" y="23"/>
                  </a:cubicBezTo>
                  <a:cubicBezTo>
                    <a:pt x="3" y="514"/>
                    <a:pt x="3" y="514"/>
                    <a:pt x="3" y="514"/>
                  </a:cubicBezTo>
                  <a:cubicBezTo>
                    <a:pt x="0" y="522"/>
                    <a:pt x="1" y="530"/>
                    <a:pt x="4" y="536"/>
                  </a:cubicBezTo>
                  <a:cubicBezTo>
                    <a:pt x="7" y="543"/>
                    <a:pt x="13" y="549"/>
                    <a:pt x="21" y="551"/>
                  </a:cubicBezTo>
                  <a:cubicBezTo>
                    <a:pt x="221" y="620"/>
                    <a:pt x="221" y="620"/>
                    <a:pt x="221" y="620"/>
                  </a:cubicBezTo>
                  <a:cubicBezTo>
                    <a:pt x="224" y="621"/>
                    <a:pt x="228" y="622"/>
                    <a:pt x="230" y="622"/>
                  </a:cubicBezTo>
                  <a:cubicBezTo>
                    <a:pt x="243" y="622"/>
                    <a:pt x="254" y="614"/>
                    <a:pt x="258" y="602"/>
                  </a:cubicBezTo>
                  <a:cubicBezTo>
                    <a:pt x="417" y="139"/>
                    <a:pt x="417" y="139"/>
                    <a:pt x="417" y="139"/>
                  </a:cubicBezTo>
                  <a:cubicBezTo>
                    <a:pt x="428" y="143"/>
                    <a:pt x="428" y="143"/>
                    <a:pt x="428" y="143"/>
                  </a:cubicBezTo>
                  <a:cubicBezTo>
                    <a:pt x="468" y="157"/>
                    <a:pt x="513" y="155"/>
                    <a:pt x="551" y="136"/>
                  </a:cubicBezTo>
                  <a:cubicBezTo>
                    <a:pt x="571" y="126"/>
                    <a:pt x="571" y="126"/>
                    <a:pt x="571" y="126"/>
                  </a:cubicBezTo>
                  <a:cubicBezTo>
                    <a:pt x="595" y="115"/>
                    <a:pt x="623" y="113"/>
                    <a:pt x="648" y="122"/>
                  </a:cubicBezTo>
                  <a:cubicBezTo>
                    <a:pt x="1017" y="249"/>
                    <a:pt x="1017" y="249"/>
                    <a:pt x="1017" y="249"/>
                  </a:cubicBezTo>
                  <a:cubicBezTo>
                    <a:pt x="1013" y="264"/>
                    <a:pt x="1005" y="282"/>
                    <a:pt x="991" y="292"/>
                  </a:cubicBezTo>
                  <a:cubicBezTo>
                    <a:pt x="976" y="303"/>
                    <a:pt x="952" y="303"/>
                    <a:pt x="922" y="293"/>
                  </a:cubicBezTo>
                  <a:cubicBezTo>
                    <a:pt x="757" y="236"/>
                    <a:pt x="757" y="236"/>
                    <a:pt x="757" y="236"/>
                  </a:cubicBezTo>
                  <a:cubicBezTo>
                    <a:pt x="749" y="234"/>
                    <a:pt x="741" y="234"/>
                    <a:pt x="734" y="238"/>
                  </a:cubicBezTo>
                  <a:cubicBezTo>
                    <a:pt x="727" y="242"/>
                    <a:pt x="722" y="249"/>
                    <a:pt x="720" y="256"/>
                  </a:cubicBezTo>
                  <a:cubicBezTo>
                    <a:pt x="719" y="257"/>
                    <a:pt x="697" y="342"/>
                    <a:pt x="624" y="382"/>
                  </a:cubicBezTo>
                  <a:cubicBezTo>
                    <a:pt x="578" y="406"/>
                    <a:pt x="521" y="407"/>
                    <a:pt x="454" y="384"/>
                  </a:cubicBezTo>
                  <a:cubicBezTo>
                    <a:pt x="439" y="379"/>
                    <a:pt x="423" y="387"/>
                    <a:pt x="418" y="402"/>
                  </a:cubicBezTo>
                  <a:cubicBezTo>
                    <a:pt x="413" y="417"/>
                    <a:pt x="421" y="434"/>
                    <a:pt x="436" y="439"/>
                  </a:cubicBezTo>
                  <a:cubicBezTo>
                    <a:pt x="474" y="452"/>
                    <a:pt x="510" y="459"/>
                    <a:pt x="544" y="459"/>
                  </a:cubicBezTo>
                  <a:cubicBezTo>
                    <a:pt x="583" y="459"/>
                    <a:pt x="619" y="450"/>
                    <a:pt x="651" y="433"/>
                  </a:cubicBezTo>
                  <a:cubicBezTo>
                    <a:pt x="716" y="398"/>
                    <a:pt x="750" y="337"/>
                    <a:pt x="765" y="300"/>
                  </a:cubicBezTo>
                  <a:cubicBezTo>
                    <a:pt x="902" y="347"/>
                    <a:pt x="902" y="347"/>
                    <a:pt x="902" y="347"/>
                  </a:cubicBezTo>
                  <a:cubicBezTo>
                    <a:pt x="951" y="364"/>
                    <a:pt x="992" y="362"/>
                    <a:pt x="1024" y="340"/>
                  </a:cubicBezTo>
                  <a:cubicBezTo>
                    <a:pt x="1075" y="304"/>
                    <a:pt x="1077" y="233"/>
                    <a:pt x="1078" y="230"/>
                  </a:cubicBezTo>
                  <a:cubicBezTo>
                    <a:pt x="1078" y="217"/>
                    <a:pt x="1070" y="206"/>
                    <a:pt x="1058" y="202"/>
                  </a:cubicBezTo>
                  <a:cubicBezTo>
                    <a:pt x="667" y="67"/>
                    <a:pt x="667" y="67"/>
                    <a:pt x="667" y="67"/>
                  </a:cubicBezTo>
                  <a:cubicBezTo>
                    <a:pt x="627" y="53"/>
                    <a:pt x="583" y="56"/>
                    <a:pt x="545" y="74"/>
                  </a:cubicBezTo>
                  <a:close/>
                  <a:moveTo>
                    <a:pt x="213" y="556"/>
                  </a:moveTo>
                  <a:cubicBezTo>
                    <a:pt x="67" y="506"/>
                    <a:pt x="67" y="506"/>
                    <a:pt x="67" y="506"/>
                  </a:cubicBezTo>
                  <a:cubicBezTo>
                    <a:pt x="216" y="70"/>
                    <a:pt x="216" y="70"/>
                    <a:pt x="216" y="70"/>
                  </a:cubicBezTo>
                  <a:cubicBezTo>
                    <a:pt x="362" y="119"/>
                    <a:pt x="362" y="119"/>
                    <a:pt x="362" y="119"/>
                  </a:cubicBezTo>
                  <a:lnTo>
                    <a:pt x="213" y="556"/>
                  </a:lnTo>
                  <a:close/>
                  <a:moveTo>
                    <a:pt x="213" y="556"/>
                  </a:moveTo>
                  <a:cubicBezTo>
                    <a:pt x="213" y="556"/>
                    <a:pt x="213" y="556"/>
                    <a:pt x="213" y="556"/>
                  </a:cubicBezTo>
                </a:path>
              </a:pathLst>
            </a:custGeom>
            <a:solidFill>
              <a:srgbClr val="2C2F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5" name="Freeform 8"/>
            <p:cNvSpPr>
              <a:spLocks noEditPoints="1"/>
            </p:cNvSpPr>
            <p:nvPr/>
          </p:nvSpPr>
          <p:spPr bwMode="auto">
            <a:xfrm>
              <a:off x="5571" y="3316"/>
              <a:ext cx="102" cy="137"/>
            </a:xfrm>
            <a:custGeom>
              <a:avLst/>
              <a:gdLst>
                <a:gd name="T0" fmla="*/ 55 w 102"/>
                <a:gd name="T1" fmla="*/ 137 h 137"/>
                <a:gd name="T2" fmla="*/ 0 w 102"/>
                <a:gd name="T3" fmla="*/ 23 h 137"/>
                <a:gd name="T4" fmla="*/ 46 w 102"/>
                <a:gd name="T5" fmla="*/ 0 h 137"/>
                <a:gd name="T6" fmla="*/ 102 w 102"/>
                <a:gd name="T7" fmla="*/ 114 h 137"/>
                <a:gd name="T8" fmla="*/ 55 w 102"/>
                <a:gd name="T9" fmla="*/ 137 h 137"/>
                <a:gd name="T10" fmla="*/ 55 w 102"/>
                <a:gd name="T11" fmla="*/ 137 h 137"/>
                <a:gd name="T12" fmla="*/ 55 w 102"/>
                <a:gd name="T13" fmla="*/ 137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2" h="137">
                  <a:moveTo>
                    <a:pt x="55" y="137"/>
                  </a:moveTo>
                  <a:lnTo>
                    <a:pt x="0" y="23"/>
                  </a:lnTo>
                  <a:lnTo>
                    <a:pt x="46" y="0"/>
                  </a:lnTo>
                  <a:lnTo>
                    <a:pt x="102" y="114"/>
                  </a:lnTo>
                  <a:lnTo>
                    <a:pt x="55" y="137"/>
                  </a:lnTo>
                  <a:close/>
                  <a:moveTo>
                    <a:pt x="55" y="137"/>
                  </a:moveTo>
                  <a:lnTo>
                    <a:pt x="55" y="137"/>
                  </a:lnTo>
                  <a:close/>
                </a:path>
              </a:pathLst>
            </a:custGeom>
            <a:solidFill>
              <a:srgbClr val="E64C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6" name="Freeform 9"/>
            <p:cNvSpPr>
              <a:spLocks noEditPoints="1"/>
            </p:cNvSpPr>
            <p:nvPr/>
          </p:nvSpPr>
          <p:spPr bwMode="auto">
            <a:xfrm>
              <a:off x="5571" y="3316"/>
              <a:ext cx="102" cy="137"/>
            </a:xfrm>
            <a:custGeom>
              <a:avLst/>
              <a:gdLst>
                <a:gd name="T0" fmla="*/ 55 w 102"/>
                <a:gd name="T1" fmla="*/ 137 h 137"/>
                <a:gd name="T2" fmla="*/ 0 w 102"/>
                <a:gd name="T3" fmla="*/ 23 h 137"/>
                <a:gd name="T4" fmla="*/ 46 w 102"/>
                <a:gd name="T5" fmla="*/ 0 h 137"/>
                <a:gd name="T6" fmla="*/ 102 w 102"/>
                <a:gd name="T7" fmla="*/ 114 h 137"/>
                <a:gd name="T8" fmla="*/ 55 w 102"/>
                <a:gd name="T9" fmla="*/ 137 h 137"/>
                <a:gd name="T10" fmla="*/ 55 w 102"/>
                <a:gd name="T11" fmla="*/ 137 h 137"/>
                <a:gd name="T12" fmla="*/ 55 w 102"/>
                <a:gd name="T13" fmla="*/ 137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2" h="137">
                  <a:moveTo>
                    <a:pt x="55" y="137"/>
                  </a:moveTo>
                  <a:lnTo>
                    <a:pt x="0" y="23"/>
                  </a:lnTo>
                  <a:lnTo>
                    <a:pt x="46" y="0"/>
                  </a:lnTo>
                  <a:lnTo>
                    <a:pt x="102" y="114"/>
                  </a:lnTo>
                  <a:lnTo>
                    <a:pt x="55" y="137"/>
                  </a:lnTo>
                  <a:moveTo>
                    <a:pt x="55" y="137"/>
                  </a:moveTo>
                  <a:lnTo>
                    <a:pt x="55" y="13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7" name="Freeform 10"/>
            <p:cNvSpPr>
              <a:spLocks noEditPoints="1"/>
            </p:cNvSpPr>
            <p:nvPr/>
          </p:nvSpPr>
          <p:spPr bwMode="auto">
            <a:xfrm>
              <a:off x="5371" y="3309"/>
              <a:ext cx="310" cy="251"/>
            </a:xfrm>
            <a:custGeom>
              <a:avLst/>
              <a:gdLst>
                <a:gd name="T0" fmla="*/ 940 w 1268"/>
                <a:gd name="T1" fmla="*/ 646 h 1028"/>
                <a:gd name="T2" fmla="*/ 366 w 1268"/>
                <a:gd name="T3" fmla="*/ 967 h 1028"/>
                <a:gd name="T4" fmla="*/ 337 w 1268"/>
                <a:gd name="T5" fmla="*/ 909 h 1028"/>
                <a:gd name="T6" fmla="*/ 541 w 1268"/>
                <a:gd name="T7" fmla="*/ 809 h 1028"/>
                <a:gd name="T8" fmla="*/ 516 w 1268"/>
                <a:gd name="T9" fmla="*/ 757 h 1028"/>
                <a:gd name="T10" fmla="*/ 216 w 1268"/>
                <a:gd name="T11" fmla="*/ 904 h 1028"/>
                <a:gd name="T12" fmla="*/ 171 w 1268"/>
                <a:gd name="T13" fmla="*/ 864 h 1028"/>
                <a:gd name="T14" fmla="*/ 263 w 1268"/>
                <a:gd name="T15" fmla="*/ 808 h 1028"/>
                <a:gd name="T16" fmla="*/ 493 w 1268"/>
                <a:gd name="T17" fmla="*/ 663 h 1028"/>
                <a:gd name="T18" fmla="*/ 237 w 1268"/>
                <a:gd name="T19" fmla="*/ 756 h 1028"/>
                <a:gd name="T20" fmla="*/ 125 w 1268"/>
                <a:gd name="T21" fmla="*/ 811 h 1028"/>
                <a:gd name="T22" fmla="*/ 82 w 1268"/>
                <a:gd name="T23" fmla="*/ 797 h 1028"/>
                <a:gd name="T24" fmla="*/ 133 w 1268"/>
                <a:gd name="T25" fmla="*/ 736 h 1028"/>
                <a:gd name="T26" fmla="*/ 227 w 1268"/>
                <a:gd name="T27" fmla="*/ 690 h 1028"/>
                <a:gd name="T28" fmla="*/ 409 w 1268"/>
                <a:gd name="T29" fmla="*/ 568 h 1028"/>
                <a:gd name="T30" fmla="*/ 188 w 1268"/>
                <a:gd name="T31" fmla="*/ 644 h 1028"/>
                <a:gd name="T32" fmla="*/ 64 w 1268"/>
                <a:gd name="T33" fmla="*/ 668 h 1028"/>
                <a:gd name="T34" fmla="*/ 79 w 1268"/>
                <a:gd name="T35" fmla="*/ 625 h 1028"/>
                <a:gd name="T36" fmla="*/ 232 w 1268"/>
                <a:gd name="T37" fmla="*/ 518 h 1028"/>
                <a:gd name="T38" fmla="*/ 54 w 1268"/>
                <a:gd name="T39" fmla="*/ 573 h 1028"/>
                <a:gd name="T40" fmla="*/ 12 w 1268"/>
                <a:gd name="T41" fmla="*/ 694 h 1028"/>
                <a:gd name="T42" fmla="*/ 30 w 1268"/>
                <a:gd name="T43" fmla="*/ 822 h 1028"/>
                <a:gd name="T44" fmla="*/ 111 w 1268"/>
                <a:gd name="T45" fmla="*/ 872 h 1028"/>
                <a:gd name="T46" fmla="*/ 202 w 1268"/>
                <a:gd name="T47" fmla="*/ 965 h 1028"/>
                <a:gd name="T48" fmla="*/ 262 w 1268"/>
                <a:gd name="T49" fmla="*/ 946 h 1028"/>
                <a:gd name="T50" fmla="*/ 352 w 1268"/>
                <a:gd name="T51" fmla="*/ 1028 h 1028"/>
                <a:gd name="T52" fmla="*/ 756 w 1268"/>
                <a:gd name="T53" fmla="*/ 840 h 1028"/>
                <a:gd name="T54" fmla="*/ 1061 w 1268"/>
                <a:gd name="T55" fmla="*/ 613 h 1028"/>
                <a:gd name="T56" fmla="*/ 1261 w 1268"/>
                <a:gd name="T57" fmla="*/ 483 h 1028"/>
                <a:gd name="T58" fmla="*/ 1016 w 1268"/>
                <a:gd name="T59" fmla="*/ 2 h 1028"/>
                <a:gd name="T60" fmla="*/ 803 w 1268"/>
                <a:gd name="T61" fmla="*/ 97 h 1028"/>
                <a:gd name="T62" fmla="*/ 1009 w 1268"/>
                <a:gd name="T63" fmla="*/ 583 h 1028"/>
                <a:gd name="T64" fmla="*/ 1196 w 1268"/>
                <a:gd name="T65" fmla="*/ 483 h 1028"/>
                <a:gd name="T66" fmla="*/ 855 w 1268"/>
                <a:gd name="T67" fmla="*/ 136 h 1028"/>
                <a:gd name="T68" fmla="*/ 993 w 1268"/>
                <a:gd name="T69" fmla="*/ 69 h 10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268" h="1028">
                  <a:moveTo>
                    <a:pt x="1009" y="583"/>
                  </a:moveTo>
                  <a:cubicBezTo>
                    <a:pt x="940" y="646"/>
                    <a:pt x="940" y="646"/>
                    <a:pt x="940" y="646"/>
                  </a:cubicBezTo>
                  <a:cubicBezTo>
                    <a:pt x="877" y="703"/>
                    <a:pt x="807" y="752"/>
                    <a:pt x="731" y="789"/>
                  </a:cubicBezTo>
                  <a:cubicBezTo>
                    <a:pt x="366" y="967"/>
                    <a:pt x="366" y="967"/>
                    <a:pt x="366" y="967"/>
                  </a:cubicBezTo>
                  <a:cubicBezTo>
                    <a:pt x="350" y="975"/>
                    <a:pt x="330" y="968"/>
                    <a:pt x="322" y="952"/>
                  </a:cubicBezTo>
                  <a:cubicBezTo>
                    <a:pt x="314" y="936"/>
                    <a:pt x="321" y="917"/>
                    <a:pt x="337" y="909"/>
                  </a:cubicBezTo>
                  <a:cubicBezTo>
                    <a:pt x="342" y="906"/>
                    <a:pt x="342" y="906"/>
                    <a:pt x="342" y="906"/>
                  </a:cubicBezTo>
                  <a:cubicBezTo>
                    <a:pt x="541" y="809"/>
                    <a:pt x="541" y="809"/>
                    <a:pt x="541" y="809"/>
                  </a:cubicBezTo>
                  <a:cubicBezTo>
                    <a:pt x="556" y="802"/>
                    <a:pt x="562" y="784"/>
                    <a:pt x="555" y="770"/>
                  </a:cubicBezTo>
                  <a:cubicBezTo>
                    <a:pt x="548" y="756"/>
                    <a:pt x="531" y="750"/>
                    <a:pt x="516" y="757"/>
                  </a:cubicBezTo>
                  <a:cubicBezTo>
                    <a:pt x="316" y="854"/>
                    <a:pt x="316" y="854"/>
                    <a:pt x="316" y="854"/>
                  </a:cubicBezTo>
                  <a:cubicBezTo>
                    <a:pt x="216" y="904"/>
                    <a:pt x="216" y="904"/>
                    <a:pt x="216" y="904"/>
                  </a:cubicBezTo>
                  <a:cubicBezTo>
                    <a:pt x="200" y="912"/>
                    <a:pt x="180" y="905"/>
                    <a:pt x="172" y="888"/>
                  </a:cubicBezTo>
                  <a:cubicBezTo>
                    <a:pt x="169" y="881"/>
                    <a:pt x="168" y="872"/>
                    <a:pt x="171" y="864"/>
                  </a:cubicBezTo>
                  <a:cubicBezTo>
                    <a:pt x="174" y="856"/>
                    <a:pt x="180" y="849"/>
                    <a:pt x="187" y="845"/>
                  </a:cubicBezTo>
                  <a:cubicBezTo>
                    <a:pt x="263" y="808"/>
                    <a:pt x="263" y="808"/>
                    <a:pt x="263" y="808"/>
                  </a:cubicBezTo>
                  <a:cubicBezTo>
                    <a:pt x="480" y="702"/>
                    <a:pt x="480" y="702"/>
                    <a:pt x="480" y="702"/>
                  </a:cubicBezTo>
                  <a:cubicBezTo>
                    <a:pt x="494" y="695"/>
                    <a:pt x="500" y="678"/>
                    <a:pt x="493" y="663"/>
                  </a:cubicBezTo>
                  <a:cubicBezTo>
                    <a:pt x="486" y="649"/>
                    <a:pt x="469" y="643"/>
                    <a:pt x="455" y="650"/>
                  </a:cubicBezTo>
                  <a:cubicBezTo>
                    <a:pt x="237" y="756"/>
                    <a:pt x="237" y="756"/>
                    <a:pt x="237" y="756"/>
                  </a:cubicBezTo>
                  <a:cubicBezTo>
                    <a:pt x="229" y="760"/>
                    <a:pt x="229" y="760"/>
                    <a:pt x="229" y="760"/>
                  </a:cubicBezTo>
                  <a:cubicBezTo>
                    <a:pt x="125" y="811"/>
                    <a:pt x="125" y="811"/>
                    <a:pt x="125" y="811"/>
                  </a:cubicBezTo>
                  <a:cubicBezTo>
                    <a:pt x="118" y="815"/>
                    <a:pt x="109" y="816"/>
                    <a:pt x="101" y="813"/>
                  </a:cubicBezTo>
                  <a:cubicBezTo>
                    <a:pt x="92" y="810"/>
                    <a:pt x="86" y="804"/>
                    <a:pt x="82" y="797"/>
                  </a:cubicBezTo>
                  <a:cubicBezTo>
                    <a:pt x="74" y="781"/>
                    <a:pt x="81" y="761"/>
                    <a:pt x="97" y="753"/>
                  </a:cubicBezTo>
                  <a:cubicBezTo>
                    <a:pt x="133" y="736"/>
                    <a:pt x="133" y="736"/>
                    <a:pt x="133" y="736"/>
                  </a:cubicBezTo>
                  <a:cubicBezTo>
                    <a:pt x="206" y="700"/>
                    <a:pt x="206" y="700"/>
                    <a:pt x="206" y="700"/>
                  </a:cubicBezTo>
                  <a:cubicBezTo>
                    <a:pt x="227" y="690"/>
                    <a:pt x="227" y="690"/>
                    <a:pt x="227" y="690"/>
                  </a:cubicBezTo>
                  <a:cubicBezTo>
                    <a:pt x="395" y="607"/>
                    <a:pt x="395" y="607"/>
                    <a:pt x="395" y="607"/>
                  </a:cubicBezTo>
                  <a:cubicBezTo>
                    <a:pt x="410" y="600"/>
                    <a:pt x="416" y="583"/>
                    <a:pt x="409" y="568"/>
                  </a:cubicBezTo>
                  <a:cubicBezTo>
                    <a:pt x="402" y="554"/>
                    <a:pt x="384" y="548"/>
                    <a:pt x="370" y="555"/>
                  </a:cubicBezTo>
                  <a:cubicBezTo>
                    <a:pt x="188" y="644"/>
                    <a:pt x="188" y="644"/>
                    <a:pt x="188" y="644"/>
                  </a:cubicBezTo>
                  <a:cubicBezTo>
                    <a:pt x="108" y="683"/>
                    <a:pt x="108" y="683"/>
                    <a:pt x="108" y="683"/>
                  </a:cubicBezTo>
                  <a:cubicBezTo>
                    <a:pt x="92" y="691"/>
                    <a:pt x="72" y="685"/>
                    <a:pt x="64" y="668"/>
                  </a:cubicBezTo>
                  <a:cubicBezTo>
                    <a:pt x="60" y="661"/>
                    <a:pt x="60" y="652"/>
                    <a:pt x="63" y="644"/>
                  </a:cubicBezTo>
                  <a:cubicBezTo>
                    <a:pt x="66" y="635"/>
                    <a:pt x="71" y="629"/>
                    <a:pt x="79" y="625"/>
                  </a:cubicBezTo>
                  <a:cubicBezTo>
                    <a:pt x="218" y="557"/>
                    <a:pt x="218" y="557"/>
                    <a:pt x="218" y="557"/>
                  </a:cubicBezTo>
                  <a:cubicBezTo>
                    <a:pt x="233" y="550"/>
                    <a:pt x="239" y="533"/>
                    <a:pt x="232" y="518"/>
                  </a:cubicBezTo>
                  <a:cubicBezTo>
                    <a:pt x="225" y="504"/>
                    <a:pt x="207" y="498"/>
                    <a:pt x="193" y="505"/>
                  </a:cubicBezTo>
                  <a:cubicBezTo>
                    <a:pt x="54" y="573"/>
                    <a:pt x="54" y="573"/>
                    <a:pt x="54" y="573"/>
                  </a:cubicBezTo>
                  <a:cubicBezTo>
                    <a:pt x="32" y="584"/>
                    <a:pt x="16" y="602"/>
                    <a:pt x="8" y="625"/>
                  </a:cubicBezTo>
                  <a:cubicBezTo>
                    <a:pt x="0" y="648"/>
                    <a:pt x="2" y="672"/>
                    <a:pt x="12" y="694"/>
                  </a:cubicBezTo>
                  <a:cubicBezTo>
                    <a:pt x="19" y="707"/>
                    <a:pt x="28" y="719"/>
                    <a:pt x="40" y="727"/>
                  </a:cubicBezTo>
                  <a:cubicBezTo>
                    <a:pt x="20" y="753"/>
                    <a:pt x="15" y="790"/>
                    <a:pt x="30" y="822"/>
                  </a:cubicBezTo>
                  <a:cubicBezTo>
                    <a:pt x="41" y="844"/>
                    <a:pt x="60" y="860"/>
                    <a:pt x="82" y="868"/>
                  </a:cubicBezTo>
                  <a:cubicBezTo>
                    <a:pt x="92" y="871"/>
                    <a:pt x="101" y="872"/>
                    <a:pt x="111" y="872"/>
                  </a:cubicBezTo>
                  <a:cubicBezTo>
                    <a:pt x="111" y="887"/>
                    <a:pt x="114" y="901"/>
                    <a:pt x="120" y="914"/>
                  </a:cubicBezTo>
                  <a:cubicBezTo>
                    <a:pt x="136" y="946"/>
                    <a:pt x="168" y="965"/>
                    <a:pt x="202" y="965"/>
                  </a:cubicBezTo>
                  <a:cubicBezTo>
                    <a:pt x="215" y="965"/>
                    <a:pt x="228" y="962"/>
                    <a:pt x="241" y="956"/>
                  </a:cubicBezTo>
                  <a:cubicBezTo>
                    <a:pt x="262" y="946"/>
                    <a:pt x="262" y="946"/>
                    <a:pt x="262" y="946"/>
                  </a:cubicBezTo>
                  <a:cubicBezTo>
                    <a:pt x="263" y="957"/>
                    <a:pt x="266" y="967"/>
                    <a:pt x="270" y="977"/>
                  </a:cubicBezTo>
                  <a:cubicBezTo>
                    <a:pt x="286" y="1009"/>
                    <a:pt x="318" y="1028"/>
                    <a:pt x="352" y="1028"/>
                  </a:cubicBezTo>
                  <a:cubicBezTo>
                    <a:pt x="365" y="1028"/>
                    <a:pt x="379" y="1025"/>
                    <a:pt x="391" y="1019"/>
                  </a:cubicBezTo>
                  <a:cubicBezTo>
                    <a:pt x="756" y="840"/>
                    <a:pt x="756" y="840"/>
                    <a:pt x="756" y="840"/>
                  </a:cubicBezTo>
                  <a:cubicBezTo>
                    <a:pt x="838" y="800"/>
                    <a:pt x="913" y="749"/>
                    <a:pt x="979" y="688"/>
                  </a:cubicBezTo>
                  <a:cubicBezTo>
                    <a:pt x="1061" y="613"/>
                    <a:pt x="1061" y="613"/>
                    <a:pt x="1061" y="613"/>
                  </a:cubicBezTo>
                  <a:cubicBezTo>
                    <a:pt x="1248" y="521"/>
                    <a:pt x="1248" y="521"/>
                    <a:pt x="1248" y="521"/>
                  </a:cubicBezTo>
                  <a:cubicBezTo>
                    <a:pt x="1262" y="514"/>
                    <a:pt x="1268" y="497"/>
                    <a:pt x="1261" y="483"/>
                  </a:cubicBezTo>
                  <a:cubicBezTo>
                    <a:pt x="1033" y="17"/>
                    <a:pt x="1033" y="17"/>
                    <a:pt x="1033" y="17"/>
                  </a:cubicBezTo>
                  <a:cubicBezTo>
                    <a:pt x="1029" y="10"/>
                    <a:pt x="1023" y="5"/>
                    <a:pt x="1016" y="2"/>
                  </a:cubicBezTo>
                  <a:cubicBezTo>
                    <a:pt x="1009" y="0"/>
                    <a:pt x="1001" y="0"/>
                    <a:pt x="994" y="4"/>
                  </a:cubicBezTo>
                  <a:cubicBezTo>
                    <a:pt x="803" y="97"/>
                    <a:pt x="803" y="97"/>
                    <a:pt x="803" y="97"/>
                  </a:cubicBezTo>
                  <a:cubicBezTo>
                    <a:pt x="789" y="104"/>
                    <a:pt x="783" y="121"/>
                    <a:pt x="790" y="136"/>
                  </a:cubicBezTo>
                  <a:lnTo>
                    <a:pt x="1009" y="583"/>
                  </a:lnTo>
                  <a:close/>
                  <a:moveTo>
                    <a:pt x="993" y="69"/>
                  </a:moveTo>
                  <a:cubicBezTo>
                    <a:pt x="1196" y="483"/>
                    <a:pt x="1196" y="483"/>
                    <a:pt x="1196" y="483"/>
                  </a:cubicBezTo>
                  <a:cubicBezTo>
                    <a:pt x="1057" y="551"/>
                    <a:pt x="1057" y="551"/>
                    <a:pt x="1057" y="551"/>
                  </a:cubicBezTo>
                  <a:cubicBezTo>
                    <a:pt x="855" y="136"/>
                    <a:pt x="855" y="136"/>
                    <a:pt x="855" y="136"/>
                  </a:cubicBezTo>
                  <a:lnTo>
                    <a:pt x="993" y="69"/>
                  </a:lnTo>
                  <a:close/>
                  <a:moveTo>
                    <a:pt x="993" y="69"/>
                  </a:moveTo>
                  <a:cubicBezTo>
                    <a:pt x="993" y="69"/>
                    <a:pt x="993" y="69"/>
                    <a:pt x="993" y="69"/>
                  </a:cubicBezTo>
                </a:path>
              </a:pathLst>
            </a:custGeom>
            <a:solidFill>
              <a:srgbClr val="2C2F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grpSp>
        <p:nvGrpSpPr>
          <p:cNvPr id="58" name="Grupo 57"/>
          <p:cNvGrpSpPr/>
          <p:nvPr/>
        </p:nvGrpSpPr>
        <p:grpSpPr>
          <a:xfrm>
            <a:off x="10594255" y="1890182"/>
            <a:ext cx="377171" cy="377171"/>
            <a:chOff x="6271617" y="-2179332"/>
            <a:chExt cx="1684338" cy="1684338"/>
          </a:xfrm>
        </p:grpSpPr>
        <p:sp>
          <p:nvSpPr>
            <p:cNvPr id="59" name="AutoShape 12"/>
            <p:cNvSpPr>
              <a:spLocks noChangeAspect="1" noChangeArrowheads="1" noTextEdit="1"/>
            </p:cNvSpPr>
            <p:nvPr/>
          </p:nvSpPr>
          <p:spPr bwMode="auto">
            <a:xfrm>
              <a:off x="6271617" y="-2179332"/>
              <a:ext cx="1684338" cy="16827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0" name="Oval 14"/>
            <p:cNvSpPr>
              <a:spLocks noChangeArrowheads="1"/>
            </p:cNvSpPr>
            <p:nvPr/>
          </p:nvSpPr>
          <p:spPr bwMode="auto">
            <a:xfrm>
              <a:off x="6304955" y="-2144407"/>
              <a:ext cx="1616075" cy="1614488"/>
            </a:xfrm>
            <a:prstGeom prst="ellipse">
              <a:avLst/>
            </a:prstGeom>
            <a:solidFill>
              <a:srgbClr val="FF75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1" name="Freeform 15"/>
            <p:cNvSpPr>
              <a:spLocks/>
            </p:cNvSpPr>
            <p:nvPr/>
          </p:nvSpPr>
          <p:spPr bwMode="auto">
            <a:xfrm>
              <a:off x="6654205" y="-1795157"/>
              <a:ext cx="917575" cy="915988"/>
            </a:xfrm>
            <a:custGeom>
              <a:avLst/>
              <a:gdLst>
                <a:gd name="T0" fmla="*/ 578 w 578"/>
                <a:gd name="T1" fmla="*/ 98 h 577"/>
                <a:gd name="T2" fmla="*/ 480 w 578"/>
                <a:gd name="T3" fmla="*/ 0 h 577"/>
                <a:gd name="T4" fmla="*/ 289 w 578"/>
                <a:gd name="T5" fmla="*/ 190 h 577"/>
                <a:gd name="T6" fmla="*/ 98 w 578"/>
                <a:gd name="T7" fmla="*/ 0 h 577"/>
                <a:gd name="T8" fmla="*/ 0 w 578"/>
                <a:gd name="T9" fmla="*/ 98 h 577"/>
                <a:gd name="T10" fmla="*/ 191 w 578"/>
                <a:gd name="T11" fmla="*/ 289 h 577"/>
                <a:gd name="T12" fmla="*/ 0 w 578"/>
                <a:gd name="T13" fmla="*/ 479 h 577"/>
                <a:gd name="T14" fmla="*/ 98 w 578"/>
                <a:gd name="T15" fmla="*/ 577 h 577"/>
                <a:gd name="T16" fmla="*/ 289 w 578"/>
                <a:gd name="T17" fmla="*/ 387 h 577"/>
                <a:gd name="T18" fmla="*/ 480 w 578"/>
                <a:gd name="T19" fmla="*/ 577 h 577"/>
                <a:gd name="T20" fmla="*/ 578 w 578"/>
                <a:gd name="T21" fmla="*/ 479 h 577"/>
                <a:gd name="T22" fmla="*/ 387 w 578"/>
                <a:gd name="T23" fmla="*/ 289 h 577"/>
                <a:gd name="T24" fmla="*/ 578 w 578"/>
                <a:gd name="T25" fmla="*/ 98 h 5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78" h="577">
                  <a:moveTo>
                    <a:pt x="578" y="98"/>
                  </a:moveTo>
                  <a:lnTo>
                    <a:pt x="480" y="0"/>
                  </a:lnTo>
                  <a:lnTo>
                    <a:pt x="289" y="190"/>
                  </a:lnTo>
                  <a:lnTo>
                    <a:pt x="98" y="0"/>
                  </a:lnTo>
                  <a:lnTo>
                    <a:pt x="0" y="98"/>
                  </a:lnTo>
                  <a:lnTo>
                    <a:pt x="191" y="289"/>
                  </a:lnTo>
                  <a:lnTo>
                    <a:pt x="0" y="479"/>
                  </a:lnTo>
                  <a:lnTo>
                    <a:pt x="98" y="577"/>
                  </a:lnTo>
                  <a:lnTo>
                    <a:pt x="289" y="387"/>
                  </a:lnTo>
                  <a:lnTo>
                    <a:pt x="480" y="577"/>
                  </a:lnTo>
                  <a:lnTo>
                    <a:pt x="578" y="479"/>
                  </a:lnTo>
                  <a:lnTo>
                    <a:pt x="387" y="289"/>
                  </a:lnTo>
                  <a:lnTo>
                    <a:pt x="578" y="98"/>
                  </a:ln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2" name="Freeform 16"/>
            <p:cNvSpPr>
              <a:spLocks noEditPoints="1"/>
            </p:cNvSpPr>
            <p:nvPr/>
          </p:nvSpPr>
          <p:spPr bwMode="auto">
            <a:xfrm>
              <a:off x="6271617" y="-2177744"/>
              <a:ext cx="1684338" cy="1682750"/>
            </a:xfrm>
            <a:custGeom>
              <a:avLst/>
              <a:gdLst>
                <a:gd name="T0" fmla="*/ 1191 w 2382"/>
                <a:gd name="T1" fmla="*/ 2382 h 2382"/>
                <a:gd name="T2" fmla="*/ 349 w 2382"/>
                <a:gd name="T3" fmla="*/ 2033 h 2382"/>
                <a:gd name="T4" fmla="*/ 0 w 2382"/>
                <a:gd name="T5" fmla="*/ 1191 h 2382"/>
                <a:gd name="T6" fmla="*/ 349 w 2382"/>
                <a:gd name="T7" fmla="*/ 349 h 2382"/>
                <a:gd name="T8" fmla="*/ 1191 w 2382"/>
                <a:gd name="T9" fmla="*/ 0 h 2382"/>
                <a:gd name="T10" fmla="*/ 2033 w 2382"/>
                <a:gd name="T11" fmla="*/ 349 h 2382"/>
                <a:gd name="T12" fmla="*/ 2382 w 2382"/>
                <a:gd name="T13" fmla="*/ 1191 h 2382"/>
                <a:gd name="T14" fmla="*/ 2033 w 2382"/>
                <a:gd name="T15" fmla="*/ 2033 h 2382"/>
                <a:gd name="T16" fmla="*/ 1191 w 2382"/>
                <a:gd name="T17" fmla="*/ 2382 h 2382"/>
                <a:gd name="T18" fmla="*/ 1191 w 2382"/>
                <a:gd name="T19" fmla="*/ 95 h 2382"/>
                <a:gd name="T20" fmla="*/ 95 w 2382"/>
                <a:gd name="T21" fmla="*/ 1191 h 2382"/>
                <a:gd name="T22" fmla="*/ 1191 w 2382"/>
                <a:gd name="T23" fmla="*/ 2287 h 2382"/>
                <a:gd name="T24" fmla="*/ 2287 w 2382"/>
                <a:gd name="T25" fmla="*/ 1191 h 2382"/>
                <a:gd name="T26" fmla="*/ 1191 w 2382"/>
                <a:gd name="T27" fmla="*/ 95 h 23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382" h="2382">
                  <a:moveTo>
                    <a:pt x="1191" y="2382"/>
                  </a:moveTo>
                  <a:cubicBezTo>
                    <a:pt x="873" y="2382"/>
                    <a:pt x="574" y="2258"/>
                    <a:pt x="349" y="2033"/>
                  </a:cubicBezTo>
                  <a:cubicBezTo>
                    <a:pt x="124" y="1808"/>
                    <a:pt x="0" y="1509"/>
                    <a:pt x="0" y="1191"/>
                  </a:cubicBezTo>
                  <a:cubicBezTo>
                    <a:pt x="0" y="873"/>
                    <a:pt x="124" y="574"/>
                    <a:pt x="349" y="349"/>
                  </a:cubicBezTo>
                  <a:cubicBezTo>
                    <a:pt x="574" y="124"/>
                    <a:pt x="873" y="0"/>
                    <a:pt x="1191" y="0"/>
                  </a:cubicBezTo>
                  <a:cubicBezTo>
                    <a:pt x="1509" y="0"/>
                    <a:pt x="1808" y="124"/>
                    <a:pt x="2033" y="349"/>
                  </a:cubicBezTo>
                  <a:cubicBezTo>
                    <a:pt x="2258" y="574"/>
                    <a:pt x="2382" y="873"/>
                    <a:pt x="2382" y="1191"/>
                  </a:cubicBezTo>
                  <a:cubicBezTo>
                    <a:pt x="2382" y="1509"/>
                    <a:pt x="2258" y="1808"/>
                    <a:pt x="2033" y="2033"/>
                  </a:cubicBezTo>
                  <a:cubicBezTo>
                    <a:pt x="1808" y="2258"/>
                    <a:pt x="1509" y="2382"/>
                    <a:pt x="1191" y="2382"/>
                  </a:cubicBezTo>
                  <a:close/>
                  <a:moveTo>
                    <a:pt x="1191" y="95"/>
                  </a:moveTo>
                  <a:cubicBezTo>
                    <a:pt x="587" y="95"/>
                    <a:pt x="95" y="587"/>
                    <a:pt x="95" y="1191"/>
                  </a:cubicBezTo>
                  <a:cubicBezTo>
                    <a:pt x="95" y="1795"/>
                    <a:pt x="587" y="2287"/>
                    <a:pt x="1191" y="2287"/>
                  </a:cubicBezTo>
                  <a:cubicBezTo>
                    <a:pt x="1795" y="2287"/>
                    <a:pt x="2287" y="1795"/>
                    <a:pt x="2287" y="1191"/>
                  </a:cubicBezTo>
                  <a:cubicBezTo>
                    <a:pt x="2287" y="587"/>
                    <a:pt x="1795" y="95"/>
                    <a:pt x="1191" y="95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3" name="Freeform 17"/>
            <p:cNvSpPr>
              <a:spLocks noEditPoints="1"/>
            </p:cNvSpPr>
            <p:nvPr/>
          </p:nvSpPr>
          <p:spPr bwMode="auto">
            <a:xfrm>
              <a:off x="6617692" y="-1831669"/>
              <a:ext cx="990600" cy="989013"/>
            </a:xfrm>
            <a:custGeom>
              <a:avLst/>
              <a:gdLst>
                <a:gd name="T0" fmla="*/ 1129 w 1402"/>
                <a:gd name="T1" fmla="*/ 1397 h 1402"/>
                <a:gd name="T2" fmla="*/ 1095 w 1402"/>
                <a:gd name="T3" fmla="*/ 1384 h 1402"/>
                <a:gd name="T4" fmla="*/ 701 w 1402"/>
                <a:gd name="T5" fmla="*/ 989 h 1402"/>
                <a:gd name="T6" fmla="*/ 307 w 1402"/>
                <a:gd name="T7" fmla="*/ 1384 h 1402"/>
                <a:gd name="T8" fmla="*/ 240 w 1402"/>
                <a:gd name="T9" fmla="*/ 1384 h 1402"/>
                <a:gd name="T10" fmla="*/ 18 w 1402"/>
                <a:gd name="T11" fmla="*/ 1162 h 1402"/>
                <a:gd name="T12" fmla="*/ 18 w 1402"/>
                <a:gd name="T13" fmla="*/ 1095 h 1402"/>
                <a:gd name="T14" fmla="*/ 413 w 1402"/>
                <a:gd name="T15" fmla="*/ 701 h 1402"/>
                <a:gd name="T16" fmla="*/ 18 w 1402"/>
                <a:gd name="T17" fmla="*/ 307 h 1402"/>
                <a:gd name="T18" fmla="*/ 18 w 1402"/>
                <a:gd name="T19" fmla="*/ 240 h 1402"/>
                <a:gd name="T20" fmla="*/ 240 w 1402"/>
                <a:gd name="T21" fmla="*/ 18 h 1402"/>
                <a:gd name="T22" fmla="*/ 307 w 1402"/>
                <a:gd name="T23" fmla="*/ 18 h 1402"/>
                <a:gd name="T24" fmla="*/ 701 w 1402"/>
                <a:gd name="T25" fmla="*/ 413 h 1402"/>
                <a:gd name="T26" fmla="*/ 1095 w 1402"/>
                <a:gd name="T27" fmla="*/ 18 h 1402"/>
                <a:gd name="T28" fmla="*/ 1162 w 1402"/>
                <a:gd name="T29" fmla="*/ 18 h 1402"/>
                <a:gd name="T30" fmla="*/ 1384 w 1402"/>
                <a:gd name="T31" fmla="*/ 240 h 1402"/>
                <a:gd name="T32" fmla="*/ 1384 w 1402"/>
                <a:gd name="T33" fmla="*/ 307 h 1402"/>
                <a:gd name="T34" fmla="*/ 989 w 1402"/>
                <a:gd name="T35" fmla="*/ 701 h 1402"/>
                <a:gd name="T36" fmla="*/ 1384 w 1402"/>
                <a:gd name="T37" fmla="*/ 1095 h 1402"/>
                <a:gd name="T38" fmla="*/ 1384 w 1402"/>
                <a:gd name="T39" fmla="*/ 1162 h 1402"/>
                <a:gd name="T40" fmla="*/ 1162 w 1402"/>
                <a:gd name="T41" fmla="*/ 1384 h 1402"/>
                <a:gd name="T42" fmla="*/ 1129 w 1402"/>
                <a:gd name="T43" fmla="*/ 1397 h 1402"/>
                <a:gd name="T44" fmla="*/ 701 w 1402"/>
                <a:gd name="T45" fmla="*/ 875 h 1402"/>
                <a:gd name="T46" fmla="*/ 735 w 1402"/>
                <a:gd name="T47" fmla="*/ 889 h 1402"/>
                <a:gd name="T48" fmla="*/ 1129 w 1402"/>
                <a:gd name="T49" fmla="*/ 1283 h 1402"/>
                <a:gd name="T50" fmla="*/ 1283 w 1402"/>
                <a:gd name="T51" fmla="*/ 1129 h 1402"/>
                <a:gd name="T52" fmla="*/ 889 w 1402"/>
                <a:gd name="T53" fmla="*/ 735 h 1402"/>
                <a:gd name="T54" fmla="*/ 889 w 1402"/>
                <a:gd name="T55" fmla="*/ 667 h 1402"/>
                <a:gd name="T56" fmla="*/ 1283 w 1402"/>
                <a:gd name="T57" fmla="*/ 273 h 1402"/>
                <a:gd name="T58" fmla="*/ 1129 w 1402"/>
                <a:gd name="T59" fmla="*/ 119 h 1402"/>
                <a:gd name="T60" fmla="*/ 735 w 1402"/>
                <a:gd name="T61" fmla="*/ 513 h 1402"/>
                <a:gd name="T62" fmla="*/ 667 w 1402"/>
                <a:gd name="T63" fmla="*/ 513 h 1402"/>
                <a:gd name="T64" fmla="*/ 273 w 1402"/>
                <a:gd name="T65" fmla="*/ 119 h 1402"/>
                <a:gd name="T66" fmla="*/ 119 w 1402"/>
                <a:gd name="T67" fmla="*/ 273 h 1402"/>
                <a:gd name="T68" fmla="*/ 513 w 1402"/>
                <a:gd name="T69" fmla="*/ 667 h 1402"/>
                <a:gd name="T70" fmla="*/ 513 w 1402"/>
                <a:gd name="T71" fmla="*/ 735 h 1402"/>
                <a:gd name="T72" fmla="*/ 119 w 1402"/>
                <a:gd name="T73" fmla="*/ 1129 h 1402"/>
                <a:gd name="T74" fmla="*/ 273 w 1402"/>
                <a:gd name="T75" fmla="*/ 1283 h 1402"/>
                <a:gd name="T76" fmla="*/ 667 w 1402"/>
                <a:gd name="T77" fmla="*/ 889 h 1402"/>
                <a:gd name="T78" fmla="*/ 701 w 1402"/>
                <a:gd name="T79" fmla="*/ 875 h 14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402" h="1402">
                  <a:moveTo>
                    <a:pt x="1129" y="1397"/>
                  </a:moveTo>
                  <a:cubicBezTo>
                    <a:pt x="1117" y="1397"/>
                    <a:pt x="1104" y="1393"/>
                    <a:pt x="1095" y="1384"/>
                  </a:cubicBezTo>
                  <a:cubicBezTo>
                    <a:pt x="701" y="989"/>
                    <a:pt x="701" y="989"/>
                    <a:pt x="701" y="989"/>
                  </a:cubicBezTo>
                  <a:cubicBezTo>
                    <a:pt x="307" y="1384"/>
                    <a:pt x="307" y="1384"/>
                    <a:pt x="307" y="1384"/>
                  </a:cubicBezTo>
                  <a:cubicBezTo>
                    <a:pt x="288" y="1402"/>
                    <a:pt x="258" y="1402"/>
                    <a:pt x="240" y="1384"/>
                  </a:cubicBezTo>
                  <a:cubicBezTo>
                    <a:pt x="18" y="1162"/>
                    <a:pt x="18" y="1162"/>
                    <a:pt x="18" y="1162"/>
                  </a:cubicBezTo>
                  <a:cubicBezTo>
                    <a:pt x="0" y="1144"/>
                    <a:pt x="0" y="1114"/>
                    <a:pt x="18" y="1095"/>
                  </a:cubicBezTo>
                  <a:cubicBezTo>
                    <a:pt x="413" y="701"/>
                    <a:pt x="413" y="701"/>
                    <a:pt x="413" y="701"/>
                  </a:cubicBezTo>
                  <a:cubicBezTo>
                    <a:pt x="18" y="307"/>
                    <a:pt x="18" y="307"/>
                    <a:pt x="18" y="307"/>
                  </a:cubicBezTo>
                  <a:cubicBezTo>
                    <a:pt x="0" y="288"/>
                    <a:pt x="0" y="258"/>
                    <a:pt x="18" y="240"/>
                  </a:cubicBezTo>
                  <a:cubicBezTo>
                    <a:pt x="240" y="18"/>
                    <a:pt x="240" y="18"/>
                    <a:pt x="240" y="18"/>
                  </a:cubicBezTo>
                  <a:cubicBezTo>
                    <a:pt x="258" y="0"/>
                    <a:pt x="288" y="0"/>
                    <a:pt x="307" y="18"/>
                  </a:cubicBezTo>
                  <a:cubicBezTo>
                    <a:pt x="701" y="413"/>
                    <a:pt x="701" y="413"/>
                    <a:pt x="701" y="413"/>
                  </a:cubicBezTo>
                  <a:cubicBezTo>
                    <a:pt x="1095" y="18"/>
                    <a:pt x="1095" y="18"/>
                    <a:pt x="1095" y="18"/>
                  </a:cubicBezTo>
                  <a:cubicBezTo>
                    <a:pt x="1114" y="0"/>
                    <a:pt x="1144" y="0"/>
                    <a:pt x="1162" y="18"/>
                  </a:cubicBezTo>
                  <a:cubicBezTo>
                    <a:pt x="1384" y="240"/>
                    <a:pt x="1384" y="240"/>
                    <a:pt x="1384" y="240"/>
                  </a:cubicBezTo>
                  <a:cubicBezTo>
                    <a:pt x="1402" y="258"/>
                    <a:pt x="1402" y="288"/>
                    <a:pt x="1384" y="307"/>
                  </a:cubicBezTo>
                  <a:cubicBezTo>
                    <a:pt x="989" y="701"/>
                    <a:pt x="989" y="701"/>
                    <a:pt x="989" y="701"/>
                  </a:cubicBezTo>
                  <a:cubicBezTo>
                    <a:pt x="1384" y="1095"/>
                    <a:pt x="1384" y="1095"/>
                    <a:pt x="1384" y="1095"/>
                  </a:cubicBezTo>
                  <a:cubicBezTo>
                    <a:pt x="1402" y="1114"/>
                    <a:pt x="1402" y="1144"/>
                    <a:pt x="1384" y="1162"/>
                  </a:cubicBezTo>
                  <a:cubicBezTo>
                    <a:pt x="1162" y="1384"/>
                    <a:pt x="1162" y="1384"/>
                    <a:pt x="1162" y="1384"/>
                  </a:cubicBezTo>
                  <a:cubicBezTo>
                    <a:pt x="1153" y="1393"/>
                    <a:pt x="1141" y="1397"/>
                    <a:pt x="1129" y="1397"/>
                  </a:cubicBezTo>
                  <a:close/>
                  <a:moveTo>
                    <a:pt x="701" y="875"/>
                  </a:moveTo>
                  <a:cubicBezTo>
                    <a:pt x="713" y="875"/>
                    <a:pt x="725" y="880"/>
                    <a:pt x="735" y="889"/>
                  </a:cubicBezTo>
                  <a:cubicBezTo>
                    <a:pt x="1129" y="1283"/>
                    <a:pt x="1129" y="1283"/>
                    <a:pt x="1129" y="1283"/>
                  </a:cubicBezTo>
                  <a:cubicBezTo>
                    <a:pt x="1283" y="1129"/>
                    <a:pt x="1283" y="1129"/>
                    <a:pt x="1283" y="1129"/>
                  </a:cubicBezTo>
                  <a:cubicBezTo>
                    <a:pt x="889" y="735"/>
                    <a:pt x="889" y="735"/>
                    <a:pt x="889" y="735"/>
                  </a:cubicBezTo>
                  <a:cubicBezTo>
                    <a:pt x="870" y="716"/>
                    <a:pt x="870" y="686"/>
                    <a:pt x="889" y="667"/>
                  </a:cubicBezTo>
                  <a:cubicBezTo>
                    <a:pt x="1283" y="273"/>
                    <a:pt x="1283" y="273"/>
                    <a:pt x="1283" y="273"/>
                  </a:cubicBezTo>
                  <a:cubicBezTo>
                    <a:pt x="1129" y="119"/>
                    <a:pt x="1129" y="119"/>
                    <a:pt x="1129" y="119"/>
                  </a:cubicBezTo>
                  <a:cubicBezTo>
                    <a:pt x="735" y="513"/>
                    <a:pt x="735" y="513"/>
                    <a:pt x="735" y="513"/>
                  </a:cubicBezTo>
                  <a:cubicBezTo>
                    <a:pt x="716" y="532"/>
                    <a:pt x="686" y="532"/>
                    <a:pt x="667" y="513"/>
                  </a:cubicBezTo>
                  <a:cubicBezTo>
                    <a:pt x="273" y="119"/>
                    <a:pt x="273" y="119"/>
                    <a:pt x="273" y="119"/>
                  </a:cubicBezTo>
                  <a:cubicBezTo>
                    <a:pt x="119" y="273"/>
                    <a:pt x="119" y="273"/>
                    <a:pt x="119" y="273"/>
                  </a:cubicBezTo>
                  <a:cubicBezTo>
                    <a:pt x="513" y="667"/>
                    <a:pt x="513" y="667"/>
                    <a:pt x="513" y="667"/>
                  </a:cubicBezTo>
                  <a:cubicBezTo>
                    <a:pt x="532" y="686"/>
                    <a:pt x="532" y="716"/>
                    <a:pt x="513" y="735"/>
                  </a:cubicBezTo>
                  <a:cubicBezTo>
                    <a:pt x="119" y="1129"/>
                    <a:pt x="119" y="1129"/>
                    <a:pt x="119" y="1129"/>
                  </a:cubicBezTo>
                  <a:cubicBezTo>
                    <a:pt x="273" y="1283"/>
                    <a:pt x="273" y="1283"/>
                    <a:pt x="273" y="1283"/>
                  </a:cubicBezTo>
                  <a:cubicBezTo>
                    <a:pt x="667" y="889"/>
                    <a:pt x="667" y="889"/>
                    <a:pt x="667" y="889"/>
                  </a:cubicBezTo>
                  <a:cubicBezTo>
                    <a:pt x="677" y="880"/>
                    <a:pt x="689" y="875"/>
                    <a:pt x="701" y="875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4" name="Freeform 18"/>
            <p:cNvSpPr>
              <a:spLocks/>
            </p:cNvSpPr>
            <p:nvPr/>
          </p:nvSpPr>
          <p:spPr bwMode="auto">
            <a:xfrm>
              <a:off x="7727355" y="-1425269"/>
              <a:ext cx="119063" cy="358775"/>
            </a:xfrm>
            <a:custGeom>
              <a:avLst/>
              <a:gdLst>
                <a:gd name="T0" fmla="*/ 54 w 168"/>
                <a:gd name="T1" fmla="*/ 509 h 509"/>
                <a:gd name="T2" fmla="*/ 37 w 168"/>
                <a:gd name="T3" fmla="*/ 506 h 509"/>
                <a:gd name="T4" fmla="*/ 9 w 168"/>
                <a:gd name="T5" fmla="*/ 446 h 509"/>
                <a:gd name="T6" fmla="*/ 63 w 168"/>
                <a:gd name="T7" fmla="*/ 53 h 509"/>
                <a:gd name="T8" fmla="*/ 106 w 168"/>
                <a:gd name="T9" fmla="*/ 2 h 509"/>
                <a:gd name="T10" fmla="*/ 157 w 168"/>
                <a:gd name="T11" fmla="*/ 45 h 509"/>
                <a:gd name="T12" fmla="*/ 98 w 168"/>
                <a:gd name="T13" fmla="*/ 478 h 509"/>
                <a:gd name="T14" fmla="*/ 54 w 168"/>
                <a:gd name="T15" fmla="*/ 509 h 5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8" h="509">
                  <a:moveTo>
                    <a:pt x="54" y="509"/>
                  </a:moveTo>
                  <a:cubicBezTo>
                    <a:pt x="48" y="509"/>
                    <a:pt x="43" y="508"/>
                    <a:pt x="37" y="506"/>
                  </a:cubicBezTo>
                  <a:cubicBezTo>
                    <a:pt x="13" y="497"/>
                    <a:pt x="0" y="470"/>
                    <a:pt x="9" y="446"/>
                  </a:cubicBezTo>
                  <a:cubicBezTo>
                    <a:pt x="54" y="321"/>
                    <a:pt x="73" y="185"/>
                    <a:pt x="63" y="53"/>
                  </a:cubicBezTo>
                  <a:cubicBezTo>
                    <a:pt x="61" y="27"/>
                    <a:pt x="80" y="4"/>
                    <a:pt x="106" y="2"/>
                  </a:cubicBezTo>
                  <a:cubicBezTo>
                    <a:pt x="132" y="0"/>
                    <a:pt x="155" y="19"/>
                    <a:pt x="157" y="45"/>
                  </a:cubicBezTo>
                  <a:cubicBezTo>
                    <a:pt x="168" y="191"/>
                    <a:pt x="148" y="341"/>
                    <a:pt x="98" y="478"/>
                  </a:cubicBezTo>
                  <a:cubicBezTo>
                    <a:pt x="91" y="497"/>
                    <a:pt x="73" y="509"/>
                    <a:pt x="54" y="509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5" name="Freeform 19"/>
            <p:cNvSpPr>
              <a:spLocks/>
            </p:cNvSpPr>
            <p:nvPr/>
          </p:nvSpPr>
          <p:spPr bwMode="auto">
            <a:xfrm>
              <a:off x="7735292" y="-1588782"/>
              <a:ext cx="84138" cy="101600"/>
            </a:xfrm>
            <a:custGeom>
              <a:avLst/>
              <a:gdLst>
                <a:gd name="T0" fmla="*/ 66 w 118"/>
                <a:gd name="T1" fmla="*/ 144 h 144"/>
                <a:gd name="T2" fmla="*/ 20 w 118"/>
                <a:gd name="T3" fmla="*/ 109 h 144"/>
                <a:gd name="T4" fmla="*/ 8 w 118"/>
                <a:gd name="T5" fmla="*/ 68 h 144"/>
                <a:gd name="T6" fmla="*/ 38 w 118"/>
                <a:gd name="T7" fmla="*/ 8 h 144"/>
                <a:gd name="T8" fmla="*/ 98 w 118"/>
                <a:gd name="T9" fmla="*/ 39 h 144"/>
                <a:gd name="T10" fmla="*/ 111 w 118"/>
                <a:gd name="T11" fmla="*/ 84 h 144"/>
                <a:gd name="T12" fmla="*/ 78 w 118"/>
                <a:gd name="T13" fmla="*/ 142 h 144"/>
                <a:gd name="T14" fmla="*/ 66 w 118"/>
                <a:gd name="T15" fmla="*/ 1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8" h="144">
                  <a:moveTo>
                    <a:pt x="66" y="144"/>
                  </a:moveTo>
                  <a:cubicBezTo>
                    <a:pt x="45" y="144"/>
                    <a:pt x="26" y="130"/>
                    <a:pt x="20" y="109"/>
                  </a:cubicBezTo>
                  <a:cubicBezTo>
                    <a:pt x="16" y="95"/>
                    <a:pt x="12" y="81"/>
                    <a:pt x="8" y="68"/>
                  </a:cubicBezTo>
                  <a:cubicBezTo>
                    <a:pt x="0" y="43"/>
                    <a:pt x="13" y="16"/>
                    <a:pt x="38" y="8"/>
                  </a:cubicBezTo>
                  <a:cubicBezTo>
                    <a:pt x="63" y="0"/>
                    <a:pt x="90" y="14"/>
                    <a:pt x="98" y="39"/>
                  </a:cubicBezTo>
                  <a:cubicBezTo>
                    <a:pt x="103" y="54"/>
                    <a:pt x="107" y="69"/>
                    <a:pt x="111" y="84"/>
                  </a:cubicBezTo>
                  <a:cubicBezTo>
                    <a:pt x="118" y="109"/>
                    <a:pt x="104" y="135"/>
                    <a:pt x="78" y="142"/>
                  </a:cubicBezTo>
                  <a:cubicBezTo>
                    <a:pt x="74" y="143"/>
                    <a:pt x="70" y="144"/>
                    <a:pt x="66" y="144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66" name="CaixaDeTexto 65"/>
          <p:cNvSpPr txBox="1"/>
          <p:nvPr/>
        </p:nvSpPr>
        <p:spPr>
          <a:xfrm>
            <a:off x="312941" y="5976242"/>
            <a:ext cx="70564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t-BR" b="1" i="1" dirty="0">
                <a:solidFill>
                  <a:schemeClr val="accent1">
                    <a:lumMod val="50000"/>
                  </a:schemeClr>
                </a:solidFill>
              </a:rPr>
              <a:t>em %</a:t>
            </a:r>
          </a:p>
        </p:txBody>
      </p:sp>
    </p:spTree>
    <p:extLst>
      <p:ext uri="{BB962C8B-B14F-4D97-AF65-F5344CB8AC3E}">
        <p14:creationId xmlns:p14="http://schemas.microsoft.com/office/powerpoint/2010/main" val="137800314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1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500"/>
                            </p:stCondLst>
                            <p:childTnLst>
                              <p:par>
                                <p:cTn id="14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6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9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2" presetClass="entr" presetSubtype="1" decel="10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2" presetID="2" presetClass="entr" presetSubtype="1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500"/>
                            </p:stCondLst>
                            <p:childTnLst>
                              <p:par>
                                <p:cTn id="47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4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6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>
                            <p:stCondLst>
                              <p:cond delay="1000"/>
                            </p:stCondLst>
                            <p:childTnLst>
                              <p:par>
                                <p:cTn id="58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0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1500"/>
                            </p:stCondLst>
                            <p:childTnLst>
                              <p:par>
                                <p:cTn id="68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0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" grpId="0"/>
      <p:bldP spid="21" grpId="0"/>
      <p:bldP spid="48" grpId="0"/>
      <p:bldP spid="66" grpId="0"/>
    </p:bld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ela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338554999"/>
              </p:ext>
            </p:extLst>
          </p:nvPr>
        </p:nvGraphicFramePr>
        <p:xfrm>
          <a:off x="1007165" y="1130298"/>
          <a:ext cx="9658353" cy="3668015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2263910">
                  <a:extLst>
                    <a:ext uri="{9D8B030D-6E8A-4147-A177-3AD203B41FA5}">
                      <a16:colId xmlns:a16="http://schemas.microsoft.com/office/drawing/2014/main" xmlns="" val="1207830678"/>
                    </a:ext>
                  </a:extLst>
                </a:gridCol>
                <a:gridCol w="1056349">
                  <a:extLst>
                    <a:ext uri="{9D8B030D-6E8A-4147-A177-3AD203B41FA5}">
                      <a16:colId xmlns:a16="http://schemas.microsoft.com/office/drawing/2014/main" xmlns="" val="785771382"/>
                    </a:ext>
                  </a:extLst>
                </a:gridCol>
                <a:gridCol w="1056349">
                  <a:extLst>
                    <a:ext uri="{9D8B030D-6E8A-4147-A177-3AD203B41FA5}">
                      <a16:colId xmlns:a16="http://schemas.microsoft.com/office/drawing/2014/main" xmlns="" val="3439068423"/>
                    </a:ext>
                  </a:extLst>
                </a:gridCol>
                <a:gridCol w="1056349">
                  <a:extLst>
                    <a:ext uri="{9D8B030D-6E8A-4147-A177-3AD203B41FA5}">
                      <a16:colId xmlns:a16="http://schemas.microsoft.com/office/drawing/2014/main" xmlns="" val="2915379576"/>
                    </a:ext>
                  </a:extLst>
                </a:gridCol>
                <a:gridCol w="1056349">
                  <a:extLst>
                    <a:ext uri="{9D8B030D-6E8A-4147-A177-3AD203B41FA5}">
                      <a16:colId xmlns:a16="http://schemas.microsoft.com/office/drawing/2014/main" xmlns="" val="3351394371"/>
                    </a:ext>
                  </a:extLst>
                </a:gridCol>
                <a:gridCol w="1056349">
                  <a:extLst>
                    <a:ext uri="{9D8B030D-6E8A-4147-A177-3AD203B41FA5}">
                      <a16:colId xmlns:a16="http://schemas.microsoft.com/office/drawing/2014/main" xmlns="" val="2444445406"/>
                    </a:ext>
                  </a:extLst>
                </a:gridCol>
                <a:gridCol w="1056349">
                  <a:extLst>
                    <a:ext uri="{9D8B030D-6E8A-4147-A177-3AD203B41FA5}">
                      <a16:colId xmlns:a16="http://schemas.microsoft.com/office/drawing/2014/main" xmlns="" val="2347725084"/>
                    </a:ext>
                  </a:extLst>
                </a:gridCol>
                <a:gridCol w="1056349">
                  <a:extLst>
                    <a:ext uri="{9D8B030D-6E8A-4147-A177-3AD203B41FA5}">
                      <a16:colId xmlns:a16="http://schemas.microsoft.com/office/drawing/2014/main" xmlns="" val="1334588038"/>
                    </a:ext>
                  </a:extLst>
                </a:gridCol>
              </a:tblGrid>
              <a:tr h="252721">
                <a:tc rowSpan="3">
                  <a:txBody>
                    <a:bodyPr/>
                    <a:lstStyle/>
                    <a:p>
                      <a:pPr algn="l" fontAlgn="b"/>
                      <a:r>
                        <a:rPr lang="pt-BR" sz="1600" u="none" strike="noStrike" dirty="0">
                          <a:effectLst/>
                          <a:latin typeface="Calibri (corpo)"/>
                        </a:rPr>
                        <a:t> </a:t>
                      </a:r>
                      <a:endParaRPr lang="pt-BR" sz="1600" b="0" i="0" u="none" strike="noStrike" dirty="0">
                        <a:solidFill>
                          <a:srgbClr val="000000"/>
                        </a:solidFill>
                        <a:effectLst/>
                        <a:latin typeface="Calibri (corpo)"/>
                      </a:endParaRPr>
                    </a:p>
                  </a:txBody>
                  <a:tcPr marL="8881" marR="8881" marT="8881" marB="0" anchor="b"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gridSpan="3"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u="none" strike="noStrike" kern="1200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cliente</a:t>
                      </a:r>
                    </a:p>
                  </a:txBody>
                  <a:tcPr marL="8881" marR="8881" marT="8881" marB="0" anchor="b"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pt-B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pt-BR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b"/>
                      <a:endParaRPr lang="pt-BR" sz="16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8881" marR="8881" marT="8881" marB="0" anchor="b">
                    <a:noFill/>
                  </a:tcPr>
                </a:tc>
                <a:tc gridSpan="3"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u="none" strike="noStrike" kern="1200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não cliente</a:t>
                      </a:r>
                    </a:p>
                  </a:txBody>
                  <a:tcPr marL="8881" marR="8881" marT="8881" marB="0" anchor="b"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pt-B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pt-B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564891894"/>
                  </a:ext>
                </a:extLst>
              </a:tr>
              <a:tr h="252721">
                <a:tc vMerge="1">
                  <a:txBody>
                    <a:bodyPr/>
                    <a:lstStyle/>
                    <a:p>
                      <a:endParaRPr lang="pt-BR"/>
                    </a:p>
                  </a:txBody>
                  <a:tcPr/>
                </a:tc>
                <a:tc gridSpan="3"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endParaRPr lang="pt-BR" sz="1600" b="1" u="none" strike="noStrike" kern="1200" dirty="0">
                        <a:solidFill>
                          <a:schemeClr val="accent5">
                            <a:lumMod val="50000"/>
                          </a:schemeClr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8881" marR="8881" marT="8881" marB="0" anchor="b"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pt-B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pt-BR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b"/>
                      <a:endParaRPr lang="pt-BR" sz="1600" b="0" i="0" u="none" strike="noStrike" dirty="0">
                        <a:solidFill>
                          <a:srgbClr val="000000"/>
                        </a:solidFill>
                        <a:effectLst/>
                        <a:latin typeface="Calibri (corpo)"/>
                      </a:endParaRPr>
                    </a:p>
                  </a:txBody>
                  <a:tcPr marL="8881" marR="8881" marT="8881" marB="0" anchor="b">
                    <a:noFill/>
                  </a:tcPr>
                </a:tc>
                <a:tc gridSpan="3"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endParaRPr lang="pt-BR" sz="1600" b="1" u="none" strike="noStrike" kern="1200" dirty="0">
                        <a:solidFill>
                          <a:schemeClr val="accent5">
                            <a:lumMod val="50000"/>
                          </a:schemeClr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8881" marR="8881" marT="8881" marB="0" anchor="b"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pt-B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pt-B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795424445"/>
                  </a:ext>
                </a:extLst>
              </a:tr>
              <a:tr h="314989">
                <a:tc vMerge="1">
                  <a:txBody>
                    <a:bodyPr/>
                    <a:lstStyle/>
                    <a:p>
                      <a:endParaRPr lang="pt-BR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u="none" strike="noStrike" kern="1200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MEI</a:t>
                      </a:r>
                    </a:p>
                  </a:txBody>
                  <a:tcPr marL="8881" marR="8881" marT="8881" marB="0" anchor="b"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u="none" strike="noStrike" kern="1200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ME</a:t>
                      </a:r>
                    </a:p>
                  </a:txBody>
                  <a:tcPr marL="8881" marR="8881" marT="8881" marB="0" anchor="b"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u="none" strike="noStrike" kern="1200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EPP</a:t>
                      </a:r>
                    </a:p>
                  </a:txBody>
                  <a:tcPr marL="8881" marR="8881" marT="8881" marB="0" anchor="b"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t-BR" sz="1600" b="0" i="0" u="none" strike="noStrike" dirty="0">
                        <a:solidFill>
                          <a:srgbClr val="000000"/>
                        </a:solidFill>
                        <a:effectLst/>
                        <a:latin typeface="Calibri (corpo)"/>
                      </a:endParaRPr>
                    </a:p>
                  </a:txBody>
                  <a:tcPr marL="8881" marR="8881" marT="8881" marB="0" anchor="b"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u="none" strike="noStrike" kern="1200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MEI</a:t>
                      </a:r>
                    </a:p>
                  </a:txBody>
                  <a:tcPr marL="8881" marR="8881" marT="8881" marB="0" anchor="b"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u="none" strike="noStrike" kern="1200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ME</a:t>
                      </a:r>
                    </a:p>
                  </a:txBody>
                  <a:tcPr marL="8881" marR="8881" marT="8881" marB="0" anchor="b"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u="none" strike="noStrike" kern="1200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EPP</a:t>
                      </a:r>
                    </a:p>
                  </a:txBody>
                  <a:tcPr marL="8881" marR="8881" marT="8881" marB="0" anchor="b"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3949367048"/>
                  </a:ext>
                </a:extLst>
              </a:tr>
              <a:tr h="356372">
                <a:tc>
                  <a:txBody>
                    <a:bodyPr/>
                    <a:lstStyle/>
                    <a:p>
                      <a:pPr algn="r" fontAlgn="t">
                        <a:spcBef>
                          <a:spcPts val="1800"/>
                        </a:spcBef>
                        <a:spcAft>
                          <a:spcPts val="1200"/>
                        </a:spcAft>
                      </a:pPr>
                      <a:r>
                        <a:rPr lang="pt-BR" sz="1600" b="0" kern="1200" dirty="0">
                          <a:solidFill>
                            <a:schemeClr val="bg2">
                              <a:lumMod val="10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escola</a:t>
                      </a:r>
                    </a:p>
                  </a:txBody>
                  <a:tcPr marL="8881" marR="8881" marT="8881" marB="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8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48%</a:t>
                      </a:r>
                    </a:p>
                  </a:txBody>
                  <a:tcPr marL="8881" marR="8881" marT="8881" marB="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CCFF">
                        <a:alpha val="1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8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55%</a:t>
                      </a:r>
                    </a:p>
                  </a:txBody>
                  <a:tcPr marL="8881" marR="8881" marT="8881" marB="0" anchor="ctr">
                    <a:lnL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CCFF">
                        <a:alpha val="1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8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64%</a:t>
                      </a:r>
                    </a:p>
                  </a:txBody>
                  <a:tcPr marL="8881" marR="8881" marT="8881" marB="0" anchor="ctr">
                    <a:lnL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CCFF">
                        <a:alpha val="1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pt-BR" sz="1800" b="1" i="0" u="none" strike="noStrike" kern="1200" dirty="0">
                        <a:solidFill>
                          <a:srgbClr val="0070C0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8881" marR="8881" marT="8881" marB="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8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51%</a:t>
                      </a:r>
                    </a:p>
                  </a:txBody>
                  <a:tcPr marL="8881" marR="8881" marT="8881" marB="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CCFF">
                        <a:alpha val="1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8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53%</a:t>
                      </a:r>
                    </a:p>
                  </a:txBody>
                  <a:tcPr marL="8881" marR="8881" marT="8881" marB="0" anchor="ctr">
                    <a:lnL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CCFF">
                        <a:alpha val="1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8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54%</a:t>
                      </a:r>
                    </a:p>
                  </a:txBody>
                  <a:tcPr marL="8881" marR="8881" marT="8881" marB="0" anchor="ctr">
                    <a:lnL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CCFF">
                        <a:alpha val="14902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3338444125"/>
                  </a:ext>
                </a:extLst>
              </a:tr>
              <a:tr h="356372">
                <a:tc>
                  <a:txBody>
                    <a:bodyPr/>
                    <a:lstStyle/>
                    <a:p>
                      <a:pPr algn="r" fontAlgn="t">
                        <a:spcBef>
                          <a:spcPts val="1800"/>
                        </a:spcBef>
                        <a:spcAft>
                          <a:spcPts val="1200"/>
                        </a:spcAft>
                      </a:pPr>
                      <a:r>
                        <a:rPr lang="pt-BR" sz="1600" b="0" kern="1200" dirty="0">
                          <a:solidFill>
                            <a:schemeClr val="bg2">
                              <a:lumMod val="10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repartição pública</a:t>
                      </a:r>
                    </a:p>
                  </a:txBody>
                  <a:tcPr marL="8881" marR="8881" marT="8881" marB="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8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19%</a:t>
                      </a:r>
                    </a:p>
                  </a:txBody>
                  <a:tcPr marL="8881" marR="8881" marT="8881" marB="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8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18%</a:t>
                      </a:r>
                    </a:p>
                  </a:txBody>
                  <a:tcPr marL="8881" marR="8881" marT="8881" marB="0" anchor="ctr">
                    <a:lnL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8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16%</a:t>
                      </a:r>
                    </a:p>
                  </a:txBody>
                  <a:tcPr marL="8881" marR="8881" marT="8881" marB="0" anchor="ctr">
                    <a:lnL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pt-BR" sz="1800" b="1" i="0" u="none" strike="noStrike" kern="1200" dirty="0">
                        <a:solidFill>
                          <a:srgbClr val="0070C0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8881" marR="8881" marT="8881" marB="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8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16%</a:t>
                      </a:r>
                    </a:p>
                  </a:txBody>
                  <a:tcPr marL="8881" marR="8881" marT="8881" marB="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800" b="1" i="0" u="none" strike="noStrike" kern="1200">
                          <a:solidFill>
                            <a:srgbClr val="0070C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19%</a:t>
                      </a:r>
                    </a:p>
                  </a:txBody>
                  <a:tcPr marL="8881" marR="8881" marT="8881" marB="0" anchor="ctr">
                    <a:lnL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800" b="1" i="0" u="none" strike="noStrike" kern="1200">
                          <a:solidFill>
                            <a:srgbClr val="0070C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19%</a:t>
                      </a:r>
                    </a:p>
                  </a:txBody>
                  <a:tcPr marL="8881" marR="8881" marT="8881" marB="0" anchor="ctr">
                    <a:lnL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848586805"/>
                  </a:ext>
                </a:extLst>
              </a:tr>
              <a:tr h="356372">
                <a:tc>
                  <a:txBody>
                    <a:bodyPr/>
                    <a:lstStyle/>
                    <a:p>
                      <a:pPr algn="r" fontAlgn="t">
                        <a:spcBef>
                          <a:spcPts val="1800"/>
                        </a:spcBef>
                        <a:spcAft>
                          <a:spcPts val="1200"/>
                        </a:spcAft>
                      </a:pPr>
                      <a:r>
                        <a:rPr lang="pt-BR" sz="1600" b="0" kern="1200" dirty="0">
                          <a:solidFill>
                            <a:schemeClr val="bg2">
                              <a:lumMod val="10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sindicato</a:t>
                      </a:r>
                    </a:p>
                  </a:txBody>
                  <a:tcPr marL="8881" marR="8881" marT="8881" marB="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8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9%</a:t>
                      </a:r>
                    </a:p>
                  </a:txBody>
                  <a:tcPr marL="8881" marR="8881" marT="8881" marB="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8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5%</a:t>
                      </a:r>
                    </a:p>
                  </a:txBody>
                  <a:tcPr marL="8881" marR="8881" marT="8881" marB="0" anchor="ctr">
                    <a:lnL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8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4%</a:t>
                      </a:r>
                    </a:p>
                  </a:txBody>
                  <a:tcPr marL="8881" marR="8881" marT="8881" marB="0" anchor="ctr">
                    <a:lnL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pt-BR" sz="1800" b="1" i="0" u="none" strike="noStrike" kern="1200" dirty="0">
                        <a:solidFill>
                          <a:srgbClr val="0070C0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8881" marR="8881" marT="8881" marB="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8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9%</a:t>
                      </a:r>
                    </a:p>
                  </a:txBody>
                  <a:tcPr marL="8881" marR="8881" marT="8881" marB="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8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5%</a:t>
                      </a:r>
                    </a:p>
                  </a:txBody>
                  <a:tcPr marL="8881" marR="8881" marT="8881" marB="0" anchor="ctr">
                    <a:lnL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800" b="1" i="0" u="none" strike="noStrike" kern="1200">
                          <a:solidFill>
                            <a:srgbClr val="0070C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7%</a:t>
                      </a:r>
                    </a:p>
                  </a:txBody>
                  <a:tcPr marL="8881" marR="8881" marT="8881" marB="0" anchor="ctr">
                    <a:lnL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3780315422"/>
                  </a:ext>
                </a:extLst>
              </a:tr>
              <a:tr h="356372">
                <a:tc>
                  <a:txBody>
                    <a:bodyPr/>
                    <a:lstStyle/>
                    <a:p>
                      <a:pPr algn="r" fontAlgn="t">
                        <a:spcBef>
                          <a:spcPts val="1800"/>
                        </a:spcBef>
                        <a:spcAft>
                          <a:spcPts val="1200"/>
                        </a:spcAft>
                      </a:pPr>
                      <a:r>
                        <a:rPr lang="pt-BR" sz="1600" b="0" kern="1200" dirty="0">
                          <a:solidFill>
                            <a:schemeClr val="bg2">
                              <a:lumMod val="10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escritório de contabilidade</a:t>
                      </a:r>
                    </a:p>
                  </a:txBody>
                  <a:tcPr marL="8881" marR="8881" marT="8881" marB="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8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9%</a:t>
                      </a:r>
                    </a:p>
                  </a:txBody>
                  <a:tcPr marL="8881" marR="8881" marT="8881" marB="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8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5%</a:t>
                      </a:r>
                    </a:p>
                  </a:txBody>
                  <a:tcPr marL="8881" marR="8881" marT="8881" marB="0" anchor="ctr">
                    <a:lnL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8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4%</a:t>
                      </a:r>
                    </a:p>
                  </a:txBody>
                  <a:tcPr marL="8881" marR="8881" marT="8881" marB="0" anchor="ctr">
                    <a:lnL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pt-BR" sz="1800" b="1" i="0" u="none" strike="noStrike" kern="1200" dirty="0">
                        <a:solidFill>
                          <a:srgbClr val="0070C0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8881" marR="8881" marT="8881" marB="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8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8%</a:t>
                      </a:r>
                    </a:p>
                  </a:txBody>
                  <a:tcPr marL="8881" marR="8881" marT="8881" marB="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8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8%</a:t>
                      </a:r>
                    </a:p>
                  </a:txBody>
                  <a:tcPr marL="8881" marR="8881" marT="8881" marB="0" anchor="ctr">
                    <a:lnL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8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7%</a:t>
                      </a:r>
                    </a:p>
                  </a:txBody>
                  <a:tcPr marL="8881" marR="8881" marT="8881" marB="0" anchor="ctr">
                    <a:lnL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964896559"/>
                  </a:ext>
                </a:extLst>
              </a:tr>
              <a:tr h="356372">
                <a:tc>
                  <a:txBody>
                    <a:bodyPr/>
                    <a:lstStyle/>
                    <a:p>
                      <a:pPr algn="r" fontAlgn="t">
                        <a:spcBef>
                          <a:spcPts val="1800"/>
                        </a:spcBef>
                        <a:spcAft>
                          <a:spcPts val="1200"/>
                        </a:spcAft>
                      </a:pPr>
                      <a:r>
                        <a:rPr lang="pt-BR" sz="1600" b="0" kern="1200" dirty="0">
                          <a:solidFill>
                            <a:schemeClr val="bg2">
                              <a:lumMod val="10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pronto-socorro</a:t>
                      </a:r>
                    </a:p>
                  </a:txBody>
                  <a:tcPr marL="8881" marR="8881" marT="8881" marB="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8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8%</a:t>
                      </a:r>
                    </a:p>
                  </a:txBody>
                  <a:tcPr marL="8881" marR="8881" marT="8881" marB="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8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7%</a:t>
                      </a:r>
                    </a:p>
                  </a:txBody>
                  <a:tcPr marL="8881" marR="8881" marT="8881" marB="0" anchor="ctr">
                    <a:lnL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8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5%</a:t>
                      </a:r>
                    </a:p>
                  </a:txBody>
                  <a:tcPr marL="8881" marR="8881" marT="8881" marB="0" anchor="ctr">
                    <a:lnL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pt-BR" sz="1800" b="1" i="0" u="none" strike="noStrike" kern="1200" dirty="0">
                        <a:solidFill>
                          <a:srgbClr val="0070C0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8881" marR="8881" marT="8881" marB="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8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8%</a:t>
                      </a:r>
                    </a:p>
                  </a:txBody>
                  <a:tcPr marL="8881" marR="8881" marT="8881" marB="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8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7%</a:t>
                      </a:r>
                    </a:p>
                  </a:txBody>
                  <a:tcPr marL="8881" marR="8881" marT="8881" marB="0" anchor="ctr">
                    <a:lnL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8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4%</a:t>
                      </a:r>
                    </a:p>
                  </a:txBody>
                  <a:tcPr marL="8881" marR="8881" marT="8881" marB="0" anchor="ctr">
                    <a:lnL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2103500452"/>
                  </a:ext>
                </a:extLst>
              </a:tr>
              <a:tr h="356372">
                <a:tc>
                  <a:txBody>
                    <a:bodyPr/>
                    <a:lstStyle/>
                    <a:p>
                      <a:pPr algn="r" fontAlgn="t">
                        <a:spcBef>
                          <a:spcPts val="1800"/>
                        </a:spcBef>
                        <a:spcAft>
                          <a:spcPts val="1200"/>
                        </a:spcAft>
                      </a:pPr>
                      <a:r>
                        <a:rPr lang="pt-BR" sz="1600" b="0" kern="1200" dirty="0">
                          <a:solidFill>
                            <a:schemeClr val="bg2">
                              <a:lumMod val="10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banco</a:t>
                      </a:r>
                    </a:p>
                  </a:txBody>
                  <a:tcPr marL="8881" marR="8881" marT="8881" marB="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8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4%</a:t>
                      </a:r>
                    </a:p>
                  </a:txBody>
                  <a:tcPr marL="8881" marR="8881" marT="8881" marB="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8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2%</a:t>
                      </a:r>
                    </a:p>
                  </a:txBody>
                  <a:tcPr marL="8881" marR="8881" marT="8881" marB="0" anchor="ctr">
                    <a:lnL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8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2%</a:t>
                      </a:r>
                    </a:p>
                  </a:txBody>
                  <a:tcPr marL="8881" marR="8881" marT="8881" marB="0" anchor="ctr">
                    <a:lnL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pt-BR" sz="1800" b="1" i="0" u="none" strike="noStrike" kern="1200" dirty="0">
                        <a:solidFill>
                          <a:srgbClr val="0070C0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8881" marR="8881" marT="8881" marB="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8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5%</a:t>
                      </a:r>
                    </a:p>
                  </a:txBody>
                  <a:tcPr marL="8881" marR="8881" marT="8881" marB="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8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4%</a:t>
                      </a:r>
                    </a:p>
                  </a:txBody>
                  <a:tcPr marL="8881" marR="8881" marT="8881" marB="0" anchor="ctr">
                    <a:lnL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8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5%</a:t>
                      </a:r>
                    </a:p>
                  </a:txBody>
                  <a:tcPr marL="8881" marR="8881" marT="8881" marB="0" anchor="ctr">
                    <a:lnL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740196618"/>
                  </a:ext>
                </a:extLst>
              </a:tr>
              <a:tr h="356372">
                <a:tc>
                  <a:txBody>
                    <a:bodyPr/>
                    <a:lstStyle/>
                    <a:p>
                      <a:pPr algn="r" fontAlgn="t">
                        <a:spcBef>
                          <a:spcPts val="1800"/>
                        </a:spcBef>
                        <a:spcAft>
                          <a:spcPts val="1200"/>
                        </a:spcAft>
                      </a:pPr>
                      <a:r>
                        <a:rPr lang="pt-BR" sz="1600" b="0" kern="1200" dirty="0">
                          <a:solidFill>
                            <a:schemeClr val="bg2">
                              <a:lumMod val="10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outro</a:t>
                      </a:r>
                    </a:p>
                  </a:txBody>
                  <a:tcPr marL="8881" marR="8881" marT="8881" marB="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800" b="1" i="0" u="none" strike="noStrike" kern="1200">
                          <a:solidFill>
                            <a:srgbClr val="0070C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4%</a:t>
                      </a:r>
                    </a:p>
                  </a:txBody>
                  <a:tcPr marL="8881" marR="8881" marT="8881" marB="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8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7%</a:t>
                      </a:r>
                    </a:p>
                  </a:txBody>
                  <a:tcPr marL="8881" marR="8881" marT="8881" marB="0" anchor="ctr">
                    <a:lnL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8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5%</a:t>
                      </a:r>
                    </a:p>
                  </a:txBody>
                  <a:tcPr marL="8881" marR="8881" marT="8881" marB="0" anchor="ctr">
                    <a:lnL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pt-BR" sz="1800" b="1" i="0" u="none" strike="noStrike" kern="1200" dirty="0">
                        <a:solidFill>
                          <a:srgbClr val="0070C0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8881" marR="8881" marT="8881" marB="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8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3%</a:t>
                      </a:r>
                    </a:p>
                  </a:txBody>
                  <a:tcPr marL="8881" marR="8881" marT="8881" marB="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8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5%</a:t>
                      </a:r>
                    </a:p>
                  </a:txBody>
                  <a:tcPr marL="8881" marR="8881" marT="8881" marB="0" anchor="ctr">
                    <a:lnL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8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3%</a:t>
                      </a:r>
                    </a:p>
                  </a:txBody>
                  <a:tcPr marL="8881" marR="8881" marT="8881" marB="0" anchor="ctr">
                    <a:lnL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415929321"/>
                  </a:ext>
                </a:extLst>
              </a:tr>
              <a:tr h="352980">
                <a:tc>
                  <a:txBody>
                    <a:bodyPr/>
                    <a:lstStyle/>
                    <a:p>
                      <a:pPr algn="r" fontAlgn="b">
                        <a:spcBef>
                          <a:spcPts val="1800"/>
                        </a:spcBef>
                        <a:spcAft>
                          <a:spcPts val="1200"/>
                        </a:spcAft>
                      </a:pPr>
                      <a:r>
                        <a:rPr lang="pt-BR" sz="1050" b="1" i="0" u="none" strike="noStrike" kern="1200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base</a:t>
                      </a:r>
                    </a:p>
                  </a:txBody>
                  <a:tcPr marL="8881" marR="8881" marT="8881" marB="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i="0" u="none" strike="noStrike" kern="1200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3.732</a:t>
                      </a:r>
                    </a:p>
                  </a:txBody>
                  <a:tcPr marL="8881" marR="8881" marT="8881" marB="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i="0" u="none" strike="noStrike" kern="1200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2.232</a:t>
                      </a:r>
                    </a:p>
                  </a:txBody>
                  <a:tcPr marL="8881" marR="8881" marT="8881" marB="0" anchor="ctr">
                    <a:lnL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i="0" u="none" strike="noStrike" kern="1200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748</a:t>
                      </a:r>
                    </a:p>
                  </a:txBody>
                  <a:tcPr marL="8881" marR="8881" marT="8881" marB="0" anchor="ctr">
                    <a:lnL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t-BR" sz="1050" b="0" i="0" u="none" strike="noStrike" kern="1200" dirty="0">
                        <a:solidFill>
                          <a:schemeClr val="bg1">
                            <a:lumMod val="50000"/>
                          </a:schemeClr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8881" marR="8881" marT="8881" marB="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i="0" u="none" strike="noStrike" kern="1200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2.370</a:t>
                      </a:r>
                    </a:p>
                  </a:txBody>
                  <a:tcPr marL="8881" marR="8881" marT="8881" marB="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i="0" u="none" strike="noStrike" kern="1200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1.456</a:t>
                      </a:r>
                    </a:p>
                  </a:txBody>
                  <a:tcPr marL="8881" marR="8881" marT="8881" marB="0" anchor="ctr">
                    <a:lnL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i="0" u="none" strike="noStrike" kern="1200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600</a:t>
                      </a:r>
                    </a:p>
                  </a:txBody>
                  <a:tcPr marL="8881" marR="8881" marT="8881" marB="0" anchor="ctr">
                    <a:lnL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309715298"/>
                  </a:ext>
                </a:extLst>
              </a:tr>
            </a:tbl>
          </a:graphicData>
        </a:graphic>
      </p:graphicFrame>
      <p:sp>
        <p:nvSpPr>
          <p:cNvPr id="4" name="CaixaDeTexto 3"/>
          <p:cNvSpPr txBox="1"/>
          <p:nvPr/>
        </p:nvSpPr>
        <p:spPr>
          <a:xfrm>
            <a:off x="420689" y="224659"/>
            <a:ext cx="4494211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2800" b="1" dirty="0">
                <a:solidFill>
                  <a:schemeClr val="accent2">
                    <a:lumMod val="75000"/>
                  </a:schemeClr>
                </a:solidFill>
              </a:rPr>
              <a:t>semelhança</a:t>
            </a:r>
            <a:endParaRPr lang="pt-BR" sz="2800" dirty="0">
              <a:solidFill>
                <a:schemeClr val="accent2">
                  <a:lumMod val="75000"/>
                </a:schemeClr>
              </a:solidFill>
            </a:endParaRPr>
          </a:p>
        </p:txBody>
      </p:sp>
      <p:sp>
        <p:nvSpPr>
          <p:cNvPr id="5" name="Espaço Reservado para Conteúdo 2"/>
          <p:cNvSpPr txBox="1">
            <a:spLocks/>
          </p:cNvSpPr>
          <p:nvPr/>
        </p:nvSpPr>
        <p:spPr>
          <a:xfrm>
            <a:off x="1007165" y="5070224"/>
            <a:ext cx="9658353" cy="1191986"/>
          </a:xfrm>
          <a:prstGeom prst="rect">
            <a:avLst/>
          </a:prstGeom>
        </p:spPr>
        <p:txBody>
          <a:bodyPr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Clr>
                <a:schemeClr val="bg2">
                  <a:lumMod val="90000"/>
                </a:schemeClr>
              </a:buClr>
            </a:pPr>
            <a:r>
              <a:rPr lang="pt-BR" sz="1600" dirty="0">
                <a:solidFill>
                  <a:schemeClr val="accent5">
                    <a:lumMod val="50000"/>
                  </a:schemeClr>
                </a:solidFill>
              </a:rPr>
              <a:t>com exceção dos percentuais referentes à ‘escola’ do perfil cliente, todas as demais opções apresentam resultados muito similares, independentemente do ‘perfil/porte’ da empresa do entrevistado </a:t>
            </a:r>
          </a:p>
        </p:txBody>
      </p:sp>
      <p:grpSp>
        <p:nvGrpSpPr>
          <p:cNvPr id="8" name="Group 4"/>
          <p:cNvGrpSpPr>
            <a:grpSpLocks noChangeAspect="1"/>
          </p:cNvGrpSpPr>
          <p:nvPr/>
        </p:nvGrpSpPr>
        <p:grpSpPr bwMode="auto">
          <a:xfrm>
            <a:off x="3573643" y="1165798"/>
            <a:ext cx="541450" cy="356738"/>
            <a:chOff x="5297" y="3307"/>
            <a:chExt cx="384" cy="253"/>
          </a:xfrm>
        </p:grpSpPr>
        <p:sp>
          <p:nvSpPr>
            <p:cNvPr id="9" name="Freeform 5"/>
            <p:cNvSpPr>
              <a:spLocks noEditPoints="1"/>
            </p:cNvSpPr>
            <p:nvPr/>
          </p:nvSpPr>
          <p:spPr bwMode="auto">
            <a:xfrm>
              <a:off x="5304" y="3315"/>
              <a:ext cx="90" cy="137"/>
            </a:xfrm>
            <a:custGeom>
              <a:avLst/>
              <a:gdLst>
                <a:gd name="T0" fmla="*/ 0 w 90"/>
                <a:gd name="T1" fmla="*/ 120 h 137"/>
                <a:gd name="T2" fmla="*/ 41 w 90"/>
                <a:gd name="T3" fmla="*/ 0 h 137"/>
                <a:gd name="T4" fmla="*/ 90 w 90"/>
                <a:gd name="T5" fmla="*/ 17 h 137"/>
                <a:gd name="T6" fmla="*/ 49 w 90"/>
                <a:gd name="T7" fmla="*/ 137 h 137"/>
                <a:gd name="T8" fmla="*/ 0 w 90"/>
                <a:gd name="T9" fmla="*/ 120 h 137"/>
                <a:gd name="T10" fmla="*/ 0 w 90"/>
                <a:gd name="T11" fmla="*/ 120 h 137"/>
                <a:gd name="T12" fmla="*/ 0 w 90"/>
                <a:gd name="T13" fmla="*/ 12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0" h="137">
                  <a:moveTo>
                    <a:pt x="0" y="120"/>
                  </a:moveTo>
                  <a:lnTo>
                    <a:pt x="41" y="0"/>
                  </a:lnTo>
                  <a:lnTo>
                    <a:pt x="90" y="17"/>
                  </a:lnTo>
                  <a:lnTo>
                    <a:pt x="49" y="137"/>
                  </a:lnTo>
                  <a:lnTo>
                    <a:pt x="0" y="120"/>
                  </a:lnTo>
                  <a:close/>
                  <a:moveTo>
                    <a:pt x="0" y="120"/>
                  </a:moveTo>
                  <a:lnTo>
                    <a:pt x="0" y="120"/>
                  </a:lnTo>
                  <a:close/>
                </a:path>
              </a:pathLst>
            </a:custGeom>
            <a:solidFill>
              <a:srgbClr val="94A4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0" name="Freeform 6"/>
            <p:cNvSpPr>
              <a:spLocks noEditPoints="1"/>
            </p:cNvSpPr>
            <p:nvPr/>
          </p:nvSpPr>
          <p:spPr bwMode="auto">
            <a:xfrm>
              <a:off x="5304" y="3315"/>
              <a:ext cx="90" cy="137"/>
            </a:xfrm>
            <a:custGeom>
              <a:avLst/>
              <a:gdLst>
                <a:gd name="T0" fmla="*/ 0 w 90"/>
                <a:gd name="T1" fmla="*/ 120 h 137"/>
                <a:gd name="T2" fmla="*/ 41 w 90"/>
                <a:gd name="T3" fmla="*/ 0 h 137"/>
                <a:gd name="T4" fmla="*/ 90 w 90"/>
                <a:gd name="T5" fmla="*/ 17 h 137"/>
                <a:gd name="T6" fmla="*/ 49 w 90"/>
                <a:gd name="T7" fmla="*/ 137 h 137"/>
                <a:gd name="T8" fmla="*/ 0 w 90"/>
                <a:gd name="T9" fmla="*/ 120 h 137"/>
                <a:gd name="T10" fmla="*/ 0 w 90"/>
                <a:gd name="T11" fmla="*/ 120 h 137"/>
                <a:gd name="T12" fmla="*/ 0 w 90"/>
                <a:gd name="T13" fmla="*/ 12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0" h="137">
                  <a:moveTo>
                    <a:pt x="0" y="120"/>
                  </a:moveTo>
                  <a:lnTo>
                    <a:pt x="41" y="0"/>
                  </a:lnTo>
                  <a:lnTo>
                    <a:pt x="90" y="17"/>
                  </a:lnTo>
                  <a:lnTo>
                    <a:pt x="49" y="137"/>
                  </a:lnTo>
                  <a:lnTo>
                    <a:pt x="0" y="120"/>
                  </a:lnTo>
                  <a:moveTo>
                    <a:pt x="0" y="120"/>
                  </a:moveTo>
                  <a:lnTo>
                    <a:pt x="0" y="12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" name="Freeform 7"/>
            <p:cNvSpPr>
              <a:spLocks noEditPoints="1"/>
            </p:cNvSpPr>
            <p:nvPr/>
          </p:nvSpPr>
          <p:spPr bwMode="auto">
            <a:xfrm>
              <a:off x="5297" y="3307"/>
              <a:ext cx="263" cy="152"/>
            </a:xfrm>
            <a:custGeom>
              <a:avLst/>
              <a:gdLst>
                <a:gd name="T0" fmla="*/ 545 w 1078"/>
                <a:gd name="T1" fmla="*/ 74 h 622"/>
                <a:gd name="T2" fmla="*/ 525 w 1078"/>
                <a:gd name="T3" fmla="*/ 84 h 622"/>
                <a:gd name="T4" fmla="*/ 447 w 1078"/>
                <a:gd name="T5" fmla="*/ 88 h 622"/>
                <a:gd name="T6" fmla="*/ 415 w 1078"/>
                <a:gd name="T7" fmla="*/ 77 h 622"/>
                <a:gd name="T8" fmla="*/ 409 w 1078"/>
                <a:gd name="T9" fmla="*/ 74 h 622"/>
                <a:gd name="T10" fmla="*/ 208 w 1078"/>
                <a:gd name="T11" fmla="*/ 5 h 622"/>
                <a:gd name="T12" fmla="*/ 171 w 1078"/>
                <a:gd name="T13" fmla="*/ 23 h 622"/>
                <a:gd name="T14" fmla="*/ 3 w 1078"/>
                <a:gd name="T15" fmla="*/ 514 h 622"/>
                <a:gd name="T16" fmla="*/ 4 w 1078"/>
                <a:gd name="T17" fmla="*/ 536 h 622"/>
                <a:gd name="T18" fmla="*/ 21 w 1078"/>
                <a:gd name="T19" fmla="*/ 551 h 622"/>
                <a:gd name="T20" fmla="*/ 221 w 1078"/>
                <a:gd name="T21" fmla="*/ 620 h 622"/>
                <a:gd name="T22" fmla="*/ 230 w 1078"/>
                <a:gd name="T23" fmla="*/ 622 h 622"/>
                <a:gd name="T24" fmla="*/ 258 w 1078"/>
                <a:gd name="T25" fmla="*/ 602 h 622"/>
                <a:gd name="T26" fmla="*/ 417 w 1078"/>
                <a:gd name="T27" fmla="*/ 139 h 622"/>
                <a:gd name="T28" fmla="*/ 428 w 1078"/>
                <a:gd name="T29" fmla="*/ 143 h 622"/>
                <a:gd name="T30" fmla="*/ 551 w 1078"/>
                <a:gd name="T31" fmla="*/ 136 h 622"/>
                <a:gd name="T32" fmla="*/ 571 w 1078"/>
                <a:gd name="T33" fmla="*/ 126 h 622"/>
                <a:gd name="T34" fmla="*/ 648 w 1078"/>
                <a:gd name="T35" fmla="*/ 122 h 622"/>
                <a:gd name="T36" fmla="*/ 1017 w 1078"/>
                <a:gd name="T37" fmla="*/ 249 h 622"/>
                <a:gd name="T38" fmla="*/ 991 w 1078"/>
                <a:gd name="T39" fmla="*/ 292 h 622"/>
                <a:gd name="T40" fmla="*/ 922 w 1078"/>
                <a:gd name="T41" fmla="*/ 293 h 622"/>
                <a:gd name="T42" fmla="*/ 757 w 1078"/>
                <a:gd name="T43" fmla="*/ 236 h 622"/>
                <a:gd name="T44" fmla="*/ 734 w 1078"/>
                <a:gd name="T45" fmla="*/ 238 h 622"/>
                <a:gd name="T46" fmla="*/ 720 w 1078"/>
                <a:gd name="T47" fmla="*/ 256 h 622"/>
                <a:gd name="T48" fmla="*/ 624 w 1078"/>
                <a:gd name="T49" fmla="*/ 382 h 622"/>
                <a:gd name="T50" fmla="*/ 454 w 1078"/>
                <a:gd name="T51" fmla="*/ 384 h 622"/>
                <a:gd name="T52" fmla="*/ 418 w 1078"/>
                <a:gd name="T53" fmla="*/ 402 h 622"/>
                <a:gd name="T54" fmla="*/ 436 w 1078"/>
                <a:gd name="T55" fmla="*/ 439 h 622"/>
                <a:gd name="T56" fmla="*/ 544 w 1078"/>
                <a:gd name="T57" fmla="*/ 459 h 622"/>
                <a:gd name="T58" fmla="*/ 651 w 1078"/>
                <a:gd name="T59" fmla="*/ 433 h 622"/>
                <a:gd name="T60" fmla="*/ 765 w 1078"/>
                <a:gd name="T61" fmla="*/ 300 h 622"/>
                <a:gd name="T62" fmla="*/ 902 w 1078"/>
                <a:gd name="T63" fmla="*/ 347 h 622"/>
                <a:gd name="T64" fmla="*/ 1024 w 1078"/>
                <a:gd name="T65" fmla="*/ 340 h 622"/>
                <a:gd name="T66" fmla="*/ 1078 w 1078"/>
                <a:gd name="T67" fmla="*/ 230 h 622"/>
                <a:gd name="T68" fmla="*/ 1058 w 1078"/>
                <a:gd name="T69" fmla="*/ 202 h 622"/>
                <a:gd name="T70" fmla="*/ 667 w 1078"/>
                <a:gd name="T71" fmla="*/ 67 h 622"/>
                <a:gd name="T72" fmla="*/ 545 w 1078"/>
                <a:gd name="T73" fmla="*/ 74 h 622"/>
                <a:gd name="T74" fmla="*/ 213 w 1078"/>
                <a:gd name="T75" fmla="*/ 556 h 622"/>
                <a:gd name="T76" fmla="*/ 67 w 1078"/>
                <a:gd name="T77" fmla="*/ 506 h 622"/>
                <a:gd name="T78" fmla="*/ 216 w 1078"/>
                <a:gd name="T79" fmla="*/ 70 h 622"/>
                <a:gd name="T80" fmla="*/ 362 w 1078"/>
                <a:gd name="T81" fmla="*/ 119 h 622"/>
                <a:gd name="T82" fmla="*/ 213 w 1078"/>
                <a:gd name="T83" fmla="*/ 556 h 622"/>
                <a:gd name="T84" fmla="*/ 213 w 1078"/>
                <a:gd name="T85" fmla="*/ 556 h 622"/>
                <a:gd name="T86" fmla="*/ 213 w 1078"/>
                <a:gd name="T87" fmla="*/ 556 h 6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078" h="622">
                  <a:moveTo>
                    <a:pt x="545" y="74"/>
                  </a:moveTo>
                  <a:cubicBezTo>
                    <a:pt x="525" y="84"/>
                    <a:pt x="525" y="84"/>
                    <a:pt x="525" y="84"/>
                  </a:cubicBezTo>
                  <a:cubicBezTo>
                    <a:pt x="501" y="96"/>
                    <a:pt x="473" y="97"/>
                    <a:pt x="447" y="88"/>
                  </a:cubicBezTo>
                  <a:cubicBezTo>
                    <a:pt x="415" y="77"/>
                    <a:pt x="415" y="77"/>
                    <a:pt x="415" y="77"/>
                  </a:cubicBezTo>
                  <a:cubicBezTo>
                    <a:pt x="413" y="76"/>
                    <a:pt x="411" y="75"/>
                    <a:pt x="409" y="74"/>
                  </a:cubicBezTo>
                  <a:cubicBezTo>
                    <a:pt x="208" y="5"/>
                    <a:pt x="208" y="5"/>
                    <a:pt x="208" y="5"/>
                  </a:cubicBezTo>
                  <a:cubicBezTo>
                    <a:pt x="193" y="0"/>
                    <a:pt x="176" y="8"/>
                    <a:pt x="171" y="23"/>
                  </a:cubicBezTo>
                  <a:cubicBezTo>
                    <a:pt x="3" y="514"/>
                    <a:pt x="3" y="514"/>
                    <a:pt x="3" y="514"/>
                  </a:cubicBezTo>
                  <a:cubicBezTo>
                    <a:pt x="0" y="522"/>
                    <a:pt x="1" y="530"/>
                    <a:pt x="4" y="536"/>
                  </a:cubicBezTo>
                  <a:cubicBezTo>
                    <a:pt x="7" y="543"/>
                    <a:pt x="13" y="549"/>
                    <a:pt x="21" y="551"/>
                  </a:cubicBezTo>
                  <a:cubicBezTo>
                    <a:pt x="221" y="620"/>
                    <a:pt x="221" y="620"/>
                    <a:pt x="221" y="620"/>
                  </a:cubicBezTo>
                  <a:cubicBezTo>
                    <a:pt x="224" y="621"/>
                    <a:pt x="228" y="622"/>
                    <a:pt x="230" y="622"/>
                  </a:cubicBezTo>
                  <a:cubicBezTo>
                    <a:pt x="243" y="622"/>
                    <a:pt x="254" y="614"/>
                    <a:pt x="258" y="602"/>
                  </a:cubicBezTo>
                  <a:cubicBezTo>
                    <a:pt x="417" y="139"/>
                    <a:pt x="417" y="139"/>
                    <a:pt x="417" y="139"/>
                  </a:cubicBezTo>
                  <a:cubicBezTo>
                    <a:pt x="428" y="143"/>
                    <a:pt x="428" y="143"/>
                    <a:pt x="428" y="143"/>
                  </a:cubicBezTo>
                  <a:cubicBezTo>
                    <a:pt x="468" y="157"/>
                    <a:pt x="513" y="155"/>
                    <a:pt x="551" y="136"/>
                  </a:cubicBezTo>
                  <a:cubicBezTo>
                    <a:pt x="571" y="126"/>
                    <a:pt x="571" y="126"/>
                    <a:pt x="571" y="126"/>
                  </a:cubicBezTo>
                  <a:cubicBezTo>
                    <a:pt x="595" y="115"/>
                    <a:pt x="623" y="113"/>
                    <a:pt x="648" y="122"/>
                  </a:cubicBezTo>
                  <a:cubicBezTo>
                    <a:pt x="1017" y="249"/>
                    <a:pt x="1017" y="249"/>
                    <a:pt x="1017" y="249"/>
                  </a:cubicBezTo>
                  <a:cubicBezTo>
                    <a:pt x="1013" y="264"/>
                    <a:pt x="1005" y="282"/>
                    <a:pt x="991" y="292"/>
                  </a:cubicBezTo>
                  <a:cubicBezTo>
                    <a:pt x="976" y="303"/>
                    <a:pt x="952" y="303"/>
                    <a:pt x="922" y="293"/>
                  </a:cubicBezTo>
                  <a:cubicBezTo>
                    <a:pt x="757" y="236"/>
                    <a:pt x="757" y="236"/>
                    <a:pt x="757" y="236"/>
                  </a:cubicBezTo>
                  <a:cubicBezTo>
                    <a:pt x="749" y="234"/>
                    <a:pt x="741" y="234"/>
                    <a:pt x="734" y="238"/>
                  </a:cubicBezTo>
                  <a:cubicBezTo>
                    <a:pt x="727" y="242"/>
                    <a:pt x="722" y="249"/>
                    <a:pt x="720" y="256"/>
                  </a:cubicBezTo>
                  <a:cubicBezTo>
                    <a:pt x="719" y="257"/>
                    <a:pt x="697" y="342"/>
                    <a:pt x="624" y="382"/>
                  </a:cubicBezTo>
                  <a:cubicBezTo>
                    <a:pt x="578" y="406"/>
                    <a:pt x="521" y="407"/>
                    <a:pt x="454" y="384"/>
                  </a:cubicBezTo>
                  <a:cubicBezTo>
                    <a:pt x="439" y="379"/>
                    <a:pt x="423" y="387"/>
                    <a:pt x="418" y="402"/>
                  </a:cubicBezTo>
                  <a:cubicBezTo>
                    <a:pt x="413" y="417"/>
                    <a:pt x="421" y="434"/>
                    <a:pt x="436" y="439"/>
                  </a:cubicBezTo>
                  <a:cubicBezTo>
                    <a:pt x="474" y="452"/>
                    <a:pt x="510" y="459"/>
                    <a:pt x="544" y="459"/>
                  </a:cubicBezTo>
                  <a:cubicBezTo>
                    <a:pt x="583" y="459"/>
                    <a:pt x="619" y="450"/>
                    <a:pt x="651" y="433"/>
                  </a:cubicBezTo>
                  <a:cubicBezTo>
                    <a:pt x="716" y="398"/>
                    <a:pt x="750" y="337"/>
                    <a:pt x="765" y="300"/>
                  </a:cubicBezTo>
                  <a:cubicBezTo>
                    <a:pt x="902" y="347"/>
                    <a:pt x="902" y="347"/>
                    <a:pt x="902" y="347"/>
                  </a:cubicBezTo>
                  <a:cubicBezTo>
                    <a:pt x="951" y="364"/>
                    <a:pt x="992" y="362"/>
                    <a:pt x="1024" y="340"/>
                  </a:cubicBezTo>
                  <a:cubicBezTo>
                    <a:pt x="1075" y="304"/>
                    <a:pt x="1077" y="233"/>
                    <a:pt x="1078" y="230"/>
                  </a:cubicBezTo>
                  <a:cubicBezTo>
                    <a:pt x="1078" y="217"/>
                    <a:pt x="1070" y="206"/>
                    <a:pt x="1058" y="202"/>
                  </a:cubicBezTo>
                  <a:cubicBezTo>
                    <a:pt x="667" y="67"/>
                    <a:pt x="667" y="67"/>
                    <a:pt x="667" y="67"/>
                  </a:cubicBezTo>
                  <a:cubicBezTo>
                    <a:pt x="627" y="53"/>
                    <a:pt x="583" y="56"/>
                    <a:pt x="545" y="74"/>
                  </a:cubicBezTo>
                  <a:close/>
                  <a:moveTo>
                    <a:pt x="213" y="556"/>
                  </a:moveTo>
                  <a:cubicBezTo>
                    <a:pt x="67" y="506"/>
                    <a:pt x="67" y="506"/>
                    <a:pt x="67" y="506"/>
                  </a:cubicBezTo>
                  <a:cubicBezTo>
                    <a:pt x="216" y="70"/>
                    <a:pt x="216" y="70"/>
                    <a:pt x="216" y="70"/>
                  </a:cubicBezTo>
                  <a:cubicBezTo>
                    <a:pt x="362" y="119"/>
                    <a:pt x="362" y="119"/>
                    <a:pt x="362" y="119"/>
                  </a:cubicBezTo>
                  <a:lnTo>
                    <a:pt x="213" y="556"/>
                  </a:lnTo>
                  <a:close/>
                  <a:moveTo>
                    <a:pt x="213" y="556"/>
                  </a:moveTo>
                  <a:cubicBezTo>
                    <a:pt x="213" y="556"/>
                    <a:pt x="213" y="556"/>
                    <a:pt x="213" y="556"/>
                  </a:cubicBezTo>
                </a:path>
              </a:pathLst>
            </a:custGeom>
            <a:solidFill>
              <a:srgbClr val="2C2F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" name="Freeform 8"/>
            <p:cNvSpPr>
              <a:spLocks noEditPoints="1"/>
            </p:cNvSpPr>
            <p:nvPr/>
          </p:nvSpPr>
          <p:spPr bwMode="auto">
            <a:xfrm>
              <a:off x="5571" y="3316"/>
              <a:ext cx="102" cy="137"/>
            </a:xfrm>
            <a:custGeom>
              <a:avLst/>
              <a:gdLst>
                <a:gd name="T0" fmla="*/ 55 w 102"/>
                <a:gd name="T1" fmla="*/ 137 h 137"/>
                <a:gd name="T2" fmla="*/ 0 w 102"/>
                <a:gd name="T3" fmla="*/ 23 h 137"/>
                <a:gd name="T4" fmla="*/ 46 w 102"/>
                <a:gd name="T5" fmla="*/ 0 h 137"/>
                <a:gd name="T6" fmla="*/ 102 w 102"/>
                <a:gd name="T7" fmla="*/ 114 h 137"/>
                <a:gd name="T8" fmla="*/ 55 w 102"/>
                <a:gd name="T9" fmla="*/ 137 h 137"/>
                <a:gd name="T10" fmla="*/ 55 w 102"/>
                <a:gd name="T11" fmla="*/ 137 h 137"/>
                <a:gd name="T12" fmla="*/ 55 w 102"/>
                <a:gd name="T13" fmla="*/ 137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2" h="137">
                  <a:moveTo>
                    <a:pt x="55" y="137"/>
                  </a:moveTo>
                  <a:lnTo>
                    <a:pt x="0" y="23"/>
                  </a:lnTo>
                  <a:lnTo>
                    <a:pt x="46" y="0"/>
                  </a:lnTo>
                  <a:lnTo>
                    <a:pt x="102" y="114"/>
                  </a:lnTo>
                  <a:lnTo>
                    <a:pt x="55" y="137"/>
                  </a:lnTo>
                  <a:close/>
                  <a:moveTo>
                    <a:pt x="55" y="137"/>
                  </a:moveTo>
                  <a:lnTo>
                    <a:pt x="55" y="137"/>
                  </a:lnTo>
                  <a:close/>
                </a:path>
              </a:pathLst>
            </a:custGeom>
            <a:solidFill>
              <a:srgbClr val="E64C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3" name="Freeform 9"/>
            <p:cNvSpPr>
              <a:spLocks noEditPoints="1"/>
            </p:cNvSpPr>
            <p:nvPr/>
          </p:nvSpPr>
          <p:spPr bwMode="auto">
            <a:xfrm>
              <a:off x="5571" y="3316"/>
              <a:ext cx="102" cy="137"/>
            </a:xfrm>
            <a:custGeom>
              <a:avLst/>
              <a:gdLst>
                <a:gd name="T0" fmla="*/ 55 w 102"/>
                <a:gd name="T1" fmla="*/ 137 h 137"/>
                <a:gd name="T2" fmla="*/ 0 w 102"/>
                <a:gd name="T3" fmla="*/ 23 h 137"/>
                <a:gd name="T4" fmla="*/ 46 w 102"/>
                <a:gd name="T5" fmla="*/ 0 h 137"/>
                <a:gd name="T6" fmla="*/ 102 w 102"/>
                <a:gd name="T7" fmla="*/ 114 h 137"/>
                <a:gd name="T8" fmla="*/ 55 w 102"/>
                <a:gd name="T9" fmla="*/ 137 h 137"/>
                <a:gd name="T10" fmla="*/ 55 w 102"/>
                <a:gd name="T11" fmla="*/ 137 h 137"/>
                <a:gd name="T12" fmla="*/ 55 w 102"/>
                <a:gd name="T13" fmla="*/ 137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2" h="137">
                  <a:moveTo>
                    <a:pt x="55" y="137"/>
                  </a:moveTo>
                  <a:lnTo>
                    <a:pt x="0" y="23"/>
                  </a:lnTo>
                  <a:lnTo>
                    <a:pt x="46" y="0"/>
                  </a:lnTo>
                  <a:lnTo>
                    <a:pt x="102" y="114"/>
                  </a:lnTo>
                  <a:lnTo>
                    <a:pt x="55" y="137"/>
                  </a:lnTo>
                  <a:moveTo>
                    <a:pt x="55" y="137"/>
                  </a:moveTo>
                  <a:lnTo>
                    <a:pt x="55" y="13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4" name="Freeform 10"/>
            <p:cNvSpPr>
              <a:spLocks noEditPoints="1"/>
            </p:cNvSpPr>
            <p:nvPr/>
          </p:nvSpPr>
          <p:spPr bwMode="auto">
            <a:xfrm>
              <a:off x="5371" y="3309"/>
              <a:ext cx="310" cy="251"/>
            </a:xfrm>
            <a:custGeom>
              <a:avLst/>
              <a:gdLst>
                <a:gd name="T0" fmla="*/ 940 w 1268"/>
                <a:gd name="T1" fmla="*/ 646 h 1028"/>
                <a:gd name="T2" fmla="*/ 366 w 1268"/>
                <a:gd name="T3" fmla="*/ 967 h 1028"/>
                <a:gd name="T4" fmla="*/ 337 w 1268"/>
                <a:gd name="T5" fmla="*/ 909 h 1028"/>
                <a:gd name="T6" fmla="*/ 541 w 1268"/>
                <a:gd name="T7" fmla="*/ 809 h 1028"/>
                <a:gd name="T8" fmla="*/ 516 w 1268"/>
                <a:gd name="T9" fmla="*/ 757 h 1028"/>
                <a:gd name="T10" fmla="*/ 216 w 1268"/>
                <a:gd name="T11" fmla="*/ 904 h 1028"/>
                <a:gd name="T12" fmla="*/ 171 w 1268"/>
                <a:gd name="T13" fmla="*/ 864 h 1028"/>
                <a:gd name="T14" fmla="*/ 263 w 1268"/>
                <a:gd name="T15" fmla="*/ 808 h 1028"/>
                <a:gd name="T16" fmla="*/ 493 w 1268"/>
                <a:gd name="T17" fmla="*/ 663 h 1028"/>
                <a:gd name="T18" fmla="*/ 237 w 1268"/>
                <a:gd name="T19" fmla="*/ 756 h 1028"/>
                <a:gd name="T20" fmla="*/ 125 w 1268"/>
                <a:gd name="T21" fmla="*/ 811 h 1028"/>
                <a:gd name="T22" fmla="*/ 82 w 1268"/>
                <a:gd name="T23" fmla="*/ 797 h 1028"/>
                <a:gd name="T24" fmla="*/ 133 w 1268"/>
                <a:gd name="T25" fmla="*/ 736 h 1028"/>
                <a:gd name="T26" fmla="*/ 227 w 1268"/>
                <a:gd name="T27" fmla="*/ 690 h 1028"/>
                <a:gd name="T28" fmla="*/ 409 w 1268"/>
                <a:gd name="T29" fmla="*/ 568 h 1028"/>
                <a:gd name="T30" fmla="*/ 188 w 1268"/>
                <a:gd name="T31" fmla="*/ 644 h 1028"/>
                <a:gd name="T32" fmla="*/ 64 w 1268"/>
                <a:gd name="T33" fmla="*/ 668 h 1028"/>
                <a:gd name="T34" fmla="*/ 79 w 1268"/>
                <a:gd name="T35" fmla="*/ 625 h 1028"/>
                <a:gd name="T36" fmla="*/ 232 w 1268"/>
                <a:gd name="T37" fmla="*/ 518 h 1028"/>
                <a:gd name="T38" fmla="*/ 54 w 1268"/>
                <a:gd name="T39" fmla="*/ 573 h 1028"/>
                <a:gd name="T40" fmla="*/ 12 w 1268"/>
                <a:gd name="T41" fmla="*/ 694 h 1028"/>
                <a:gd name="T42" fmla="*/ 30 w 1268"/>
                <a:gd name="T43" fmla="*/ 822 h 1028"/>
                <a:gd name="T44" fmla="*/ 111 w 1268"/>
                <a:gd name="T45" fmla="*/ 872 h 1028"/>
                <a:gd name="T46" fmla="*/ 202 w 1268"/>
                <a:gd name="T47" fmla="*/ 965 h 1028"/>
                <a:gd name="T48" fmla="*/ 262 w 1268"/>
                <a:gd name="T49" fmla="*/ 946 h 1028"/>
                <a:gd name="T50" fmla="*/ 352 w 1268"/>
                <a:gd name="T51" fmla="*/ 1028 h 1028"/>
                <a:gd name="T52" fmla="*/ 756 w 1268"/>
                <a:gd name="T53" fmla="*/ 840 h 1028"/>
                <a:gd name="T54" fmla="*/ 1061 w 1268"/>
                <a:gd name="T55" fmla="*/ 613 h 1028"/>
                <a:gd name="T56" fmla="*/ 1261 w 1268"/>
                <a:gd name="T57" fmla="*/ 483 h 1028"/>
                <a:gd name="T58" fmla="*/ 1016 w 1268"/>
                <a:gd name="T59" fmla="*/ 2 h 1028"/>
                <a:gd name="T60" fmla="*/ 803 w 1268"/>
                <a:gd name="T61" fmla="*/ 97 h 1028"/>
                <a:gd name="T62" fmla="*/ 1009 w 1268"/>
                <a:gd name="T63" fmla="*/ 583 h 1028"/>
                <a:gd name="T64" fmla="*/ 1196 w 1268"/>
                <a:gd name="T65" fmla="*/ 483 h 1028"/>
                <a:gd name="T66" fmla="*/ 855 w 1268"/>
                <a:gd name="T67" fmla="*/ 136 h 1028"/>
                <a:gd name="T68" fmla="*/ 993 w 1268"/>
                <a:gd name="T69" fmla="*/ 69 h 10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268" h="1028">
                  <a:moveTo>
                    <a:pt x="1009" y="583"/>
                  </a:moveTo>
                  <a:cubicBezTo>
                    <a:pt x="940" y="646"/>
                    <a:pt x="940" y="646"/>
                    <a:pt x="940" y="646"/>
                  </a:cubicBezTo>
                  <a:cubicBezTo>
                    <a:pt x="877" y="703"/>
                    <a:pt x="807" y="752"/>
                    <a:pt x="731" y="789"/>
                  </a:cubicBezTo>
                  <a:cubicBezTo>
                    <a:pt x="366" y="967"/>
                    <a:pt x="366" y="967"/>
                    <a:pt x="366" y="967"/>
                  </a:cubicBezTo>
                  <a:cubicBezTo>
                    <a:pt x="350" y="975"/>
                    <a:pt x="330" y="968"/>
                    <a:pt x="322" y="952"/>
                  </a:cubicBezTo>
                  <a:cubicBezTo>
                    <a:pt x="314" y="936"/>
                    <a:pt x="321" y="917"/>
                    <a:pt x="337" y="909"/>
                  </a:cubicBezTo>
                  <a:cubicBezTo>
                    <a:pt x="342" y="906"/>
                    <a:pt x="342" y="906"/>
                    <a:pt x="342" y="906"/>
                  </a:cubicBezTo>
                  <a:cubicBezTo>
                    <a:pt x="541" y="809"/>
                    <a:pt x="541" y="809"/>
                    <a:pt x="541" y="809"/>
                  </a:cubicBezTo>
                  <a:cubicBezTo>
                    <a:pt x="556" y="802"/>
                    <a:pt x="562" y="784"/>
                    <a:pt x="555" y="770"/>
                  </a:cubicBezTo>
                  <a:cubicBezTo>
                    <a:pt x="548" y="756"/>
                    <a:pt x="531" y="750"/>
                    <a:pt x="516" y="757"/>
                  </a:cubicBezTo>
                  <a:cubicBezTo>
                    <a:pt x="316" y="854"/>
                    <a:pt x="316" y="854"/>
                    <a:pt x="316" y="854"/>
                  </a:cubicBezTo>
                  <a:cubicBezTo>
                    <a:pt x="216" y="904"/>
                    <a:pt x="216" y="904"/>
                    <a:pt x="216" y="904"/>
                  </a:cubicBezTo>
                  <a:cubicBezTo>
                    <a:pt x="200" y="912"/>
                    <a:pt x="180" y="905"/>
                    <a:pt x="172" y="888"/>
                  </a:cubicBezTo>
                  <a:cubicBezTo>
                    <a:pt x="169" y="881"/>
                    <a:pt x="168" y="872"/>
                    <a:pt x="171" y="864"/>
                  </a:cubicBezTo>
                  <a:cubicBezTo>
                    <a:pt x="174" y="856"/>
                    <a:pt x="180" y="849"/>
                    <a:pt x="187" y="845"/>
                  </a:cubicBezTo>
                  <a:cubicBezTo>
                    <a:pt x="263" y="808"/>
                    <a:pt x="263" y="808"/>
                    <a:pt x="263" y="808"/>
                  </a:cubicBezTo>
                  <a:cubicBezTo>
                    <a:pt x="480" y="702"/>
                    <a:pt x="480" y="702"/>
                    <a:pt x="480" y="702"/>
                  </a:cubicBezTo>
                  <a:cubicBezTo>
                    <a:pt x="494" y="695"/>
                    <a:pt x="500" y="678"/>
                    <a:pt x="493" y="663"/>
                  </a:cubicBezTo>
                  <a:cubicBezTo>
                    <a:pt x="486" y="649"/>
                    <a:pt x="469" y="643"/>
                    <a:pt x="455" y="650"/>
                  </a:cubicBezTo>
                  <a:cubicBezTo>
                    <a:pt x="237" y="756"/>
                    <a:pt x="237" y="756"/>
                    <a:pt x="237" y="756"/>
                  </a:cubicBezTo>
                  <a:cubicBezTo>
                    <a:pt x="229" y="760"/>
                    <a:pt x="229" y="760"/>
                    <a:pt x="229" y="760"/>
                  </a:cubicBezTo>
                  <a:cubicBezTo>
                    <a:pt x="125" y="811"/>
                    <a:pt x="125" y="811"/>
                    <a:pt x="125" y="811"/>
                  </a:cubicBezTo>
                  <a:cubicBezTo>
                    <a:pt x="118" y="815"/>
                    <a:pt x="109" y="816"/>
                    <a:pt x="101" y="813"/>
                  </a:cubicBezTo>
                  <a:cubicBezTo>
                    <a:pt x="92" y="810"/>
                    <a:pt x="86" y="804"/>
                    <a:pt x="82" y="797"/>
                  </a:cubicBezTo>
                  <a:cubicBezTo>
                    <a:pt x="74" y="781"/>
                    <a:pt x="81" y="761"/>
                    <a:pt x="97" y="753"/>
                  </a:cubicBezTo>
                  <a:cubicBezTo>
                    <a:pt x="133" y="736"/>
                    <a:pt x="133" y="736"/>
                    <a:pt x="133" y="736"/>
                  </a:cubicBezTo>
                  <a:cubicBezTo>
                    <a:pt x="206" y="700"/>
                    <a:pt x="206" y="700"/>
                    <a:pt x="206" y="700"/>
                  </a:cubicBezTo>
                  <a:cubicBezTo>
                    <a:pt x="227" y="690"/>
                    <a:pt x="227" y="690"/>
                    <a:pt x="227" y="690"/>
                  </a:cubicBezTo>
                  <a:cubicBezTo>
                    <a:pt x="395" y="607"/>
                    <a:pt x="395" y="607"/>
                    <a:pt x="395" y="607"/>
                  </a:cubicBezTo>
                  <a:cubicBezTo>
                    <a:pt x="410" y="600"/>
                    <a:pt x="416" y="583"/>
                    <a:pt x="409" y="568"/>
                  </a:cubicBezTo>
                  <a:cubicBezTo>
                    <a:pt x="402" y="554"/>
                    <a:pt x="384" y="548"/>
                    <a:pt x="370" y="555"/>
                  </a:cubicBezTo>
                  <a:cubicBezTo>
                    <a:pt x="188" y="644"/>
                    <a:pt x="188" y="644"/>
                    <a:pt x="188" y="644"/>
                  </a:cubicBezTo>
                  <a:cubicBezTo>
                    <a:pt x="108" y="683"/>
                    <a:pt x="108" y="683"/>
                    <a:pt x="108" y="683"/>
                  </a:cubicBezTo>
                  <a:cubicBezTo>
                    <a:pt x="92" y="691"/>
                    <a:pt x="72" y="685"/>
                    <a:pt x="64" y="668"/>
                  </a:cubicBezTo>
                  <a:cubicBezTo>
                    <a:pt x="60" y="661"/>
                    <a:pt x="60" y="652"/>
                    <a:pt x="63" y="644"/>
                  </a:cubicBezTo>
                  <a:cubicBezTo>
                    <a:pt x="66" y="635"/>
                    <a:pt x="71" y="629"/>
                    <a:pt x="79" y="625"/>
                  </a:cubicBezTo>
                  <a:cubicBezTo>
                    <a:pt x="218" y="557"/>
                    <a:pt x="218" y="557"/>
                    <a:pt x="218" y="557"/>
                  </a:cubicBezTo>
                  <a:cubicBezTo>
                    <a:pt x="233" y="550"/>
                    <a:pt x="239" y="533"/>
                    <a:pt x="232" y="518"/>
                  </a:cubicBezTo>
                  <a:cubicBezTo>
                    <a:pt x="225" y="504"/>
                    <a:pt x="207" y="498"/>
                    <a:pt x="193" y="505"/>
                  </a:cubicBezTo>
                  <a:cubicBezTo>
                    <a:pt x="54" y="573"/>
                    <a:pt x="54" y="573"/>
                    <a:pt x="54" y="573"/>
                  </a:cubicBezTo>
                  <a:cubicBezTo>
                    <a:pt x="32" y="584"/>
                    <a:pt x="16" y="602"/>
                    <a:pt x="8" y="625"/>
                  </a:cubicBezTo>
                  <a:cubicBezTo>
                    <a:pt x="0" y="648"/>
                    <a:pt x="2" y="672"/>
                    <a:pt x="12" y="694"/>
                  </a:cubicBezTo>
                  <a:cubicBezTo>
                    <a:pt x="19" y="707"/>
                    <a:pt x="28" y="719"/>
                    <a:pt x="40" y="727"/>
                  </a:cubicBezTo>
                  <a:cubicBezTo>
                    <a:pt x="20" y="753"/>
                    <a:pt x="15" y="790"/>
                    <a:pt x="30" y="822"/>
                  </a:cubicBezTo>
                  <a:cubicBezTo>
                    <a:pt x="41" y="844"/>
                    <a:pt x="60" y="860"/>
                    <a:pt x="82" y="868"/>
                  </a:cubicBezTo>
                  <a:cubicBezTo>
                    <a:pt x="92" y="871"/>
                    <a:pt x="101" y="872"/>
                    <a:pt x="111" y="872"/>
                  </a:cubicBezTo>
                  <a:cubicBezTo>
                    <a:pt x="111" y="887"/>
                    <a:pt x="114" y="901"/>
                    <a:pt x="120" y="914"/>
                  </a:cubicBezTo>
                  <a:cubicBezTo>
                    <a:pt x="136" y="946"/>
                    <a:pt x="168" y="965"/>
                    <a:pt x="202" y="965"/>
                  </a:cubicBezTo>
                  <a:cubicBezTo>
                    <a:pt x="215" y="965"/>
                    <a:pt x="228" y="962"/>
                    <a:pt x="241" y="956"/>
                  </a:cubicBezTo>
                  <a:cubicBezTo>
                    <a:pt x="262" y="946"/>
                    <a:pt x="262" y="946"/>
                    <a:pt x="262" y="946"/>
                  </a:cubicBezTo>
                  <a:cubicBezTo>
                    <a:pt x="263" y="957"/>
                    <a:pt x="266" y="967"/>
                    <a:pt x="270" y="977"/>
                  </a:cubicBezTo>
                  <a:cubicBezTo>
                    <a:pt x="286" y="1009"/>
                    <a:pt x="318" y="1028"/>
                    <a:pt x="352" y="1028"/>
                  </a:cubicBezTo>
                  <a:cubicBezTo>
                    <a:pt x="365" y="1028"/>
                    <a:pt x="379" y="1025"/>
                    <a:pt x="391" y="1019"/>
                  </a:cubicBezTo>
                  <a:cubicBezTo>
                    <a:pt x="756" y="840"/>
                    <a:pt x="756" y="840"/>
                    <a:pt x="756" y="840"/>
                  </a:cubicBezTo>
                  <a:cubicBezTo>
                    <a:pt x="838" y="800"/>
                    <a:pt x="913" y="749"/>
                    <a:pt x="979" y="688"/>
                  </a:cubicBezTo>
                  <a:cubicBezTo>
                    <a:pt x="1061" y="613"/>
                    <a:pt x="1061" y="613"/>
                    <a:pt x="1061" y="613"/>
                  </a:cubicBezTo>
                  <a:cubicBezTo>
                    <a:pt x="1248" y="521"/>
                    <a:pt x="1248" y="521"/>
                    <a:pt x="1248" y="521"/>
                  </a:cubicBezTo>
                  <a:cubicBezTo>
                    <a:pt x="1262" y="514"/>
                    <a:pt x="1268" y="497"/>
                    <a:pt x="1261" y="483"/>
                  </a:cubicBezTo>
                  <a:cubicBezTo>
                    <a:pt x="1033" y="17"/>
                    <a:pt x="1033" y="17"/>
                    <a:pt x="1033" y="17"/>
                  </a:cubicBezTo>
                  <a:cubicBezTo>
                    <a:pt x="1029" y="10"/>
                    <a:pt x="1023" y="5"/>
                    <a:pt x="1016" y="2"/>
                  </a:cubicBezTo>
                  <a:cubicBezTo>
                    <a:pt x="1009" y="0"/>
                    <a:pt x="1001" y="0"/>
                    <a:pt x="994" y="4"/>
                  </a:cubicBezTo>
                  <a:cubicBezTo>
                    <a:pt x="803" y="97"/>
                    <a:pt x="803" y="97"/>
                    <a:pt x="803" y="97"/>
                  </a:cubicBezTo>
                  <a:cubicBezTo>
                    <a:pt x="789" y="104"/>
                    <a:pt x="783" y="121"/>
                    <a:pt x="790" y="136"/>
                  </a:cubicBezTo>
                  <a:lnTo>
                    <a:pt x="1009" y="583"/>
                  </a:lnTo>
                  <a:close/>
                  <a:moveTo>
                    <a:pt x="993" y="69"/>
                  </a:moveTo>
                  <a:cubicBezTo>
                    <a:pt x="1196" y="483"/>
                    <a:pt x="1196" y="483"/>
                    <a:pt x="1196" y="483"/>
                  </a:cubicBezTo>
                  <a:cubicBezTo>
                    <a:pt x="1057" y="551"/>
                    <a:pt x="1057" y="551"/>
                    <a:pt x="1057" y="551"/>
                  </a:cubicBezTo>
                  <a:cubicBezTo>
                    <a:pt x="855" y="136"/>
                    <a:pt x="855" y="136"/>
                    <a:pt x="855" y="136"/>
                  </a:cubicBezTo>
                  <a:lnTo>
                    <a:pt x="993" y="69"/>
                  </a:lnTo>
                  <a:close/>
                  <a:moveTo>
                    <a:pt x="993" y="69"/>
                  </a:moveTo>
                  <a:cubicBezTo>
                    <a:pt x="993" y="69"/>
                    <a:pt x="993" y="69"/>
                    <a:pt x="993" y="69"/>
                  </a:cubicBezTo>
                </a:path>
              </a:pathLst>
            </a:custGeom>
            <a:solidFill>
              <a:srgbClr val="2C2F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grpSp>
        <p:nvGrpSpPr>
          <p:cNvPr id="15" name="Grupo 57"/>
          <p:cNvGrpSpPr/>
          <p:nvPr/>
        </p:nvGrpSpPr>
        <p:grpSpPr>
          <a:xfrm>
            <a:off x="7810116" y="1145180"/>
            <a:ext cx="377171" cy="377171"/>
            <a:chOff x="6271617" y="-2179332"/>
            <a:chExt cx="1684338" cy="1684338"/>
          </a:xfrm>
        </p:grpSpPr>
        <p:sp>
          <p:nvSpPr>
            <p:cNvPr id="16" name="AutoShape 12"/>
            <p:cNvSpPr>
              <a:spLocks noChangeAspect="1" noChangeArrowheads="1" noTextEdit="1"/>
            </p:cNvSpPr>
            <p:nvPr/>
          </p:nvSpPr>
          <p:spPr bwMode="auto">
            <a:xfrm>
              <a:off x="6271617" y="-2179332"/>
              <a:ext cx="1684338" cy="16827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7" name="Oval 14"/>
            <p:cNvSpPr>
              <a:spLocks noChangeArrowheads="1"/>
            </p:cNvSpPr>
            <p:nvPr/>
          </p:nvSpPr>
          <p:spPr bwMode="auto">
            <a:xfrm>
              <a:off x="6304955" y="-2144407"/>
              <a:ext cx="1616075" cy="1614488"/>
            </a:xfrm>
            <a:prstGeom prst="ellipse">
              <a:avLst/>
            </a:prstGeom>
            <a:solidFill>
              <a:srgbClr val="FF75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8" name="Freeform 15"/>
            <p:cNvSpPr>
              <a:spLocks/>
            </p:cNvSpPr>
            <p:nvPr/>
          </p:nvSpPr>
          <p:spPr bwMode="auto">
            <a:xfrm>
              <a:off x="6654205" y="-1795157"/>
              <a:ext cx="917575" cy="915988"/>
            </a:xfrm>
            <a:custGeom>
              <a:avLst/>
              <a:gdLst>
                <a:gd name="T0" fmla="*/ 578 w 578"/>
                <a:gd name="T1" fmla="*/ 98 h 577"/>
                <a:gd name="T2" fmla="*/ 480 w 578"/>
                <a:gd name="T3" fmla="*/ 0 h 577"/>
                <a:gd name="T4" fmla="*/ 289 w 578"/>
                <a:gd name="T5" fmla="*/ 190 h 577"/>
                <a:gd name="T6" fmla="*/ 98 w 578"/>
                <a:gd name="T7" fmla="*/ 0 h 577"/>
                <a:gd name="T8" fmla="*/ 0 w 578"/>
                <a:gd name="T9" fmla="*/ 98 h 577"/>
                <a:gd name="T10" fmla="*/ 191 w 578"/>
                <a:gd name="T11" fmla="*/ 289 h 577"/>
                <a:gd name="T12" fmla="*/ 0 w 578"/>
                <a:gd name="T13" fmla="*/ 479 h 577"/>
                <a:gd name="T14" fmla="*/ 98 w 578"/>
                <a:gd name="T15" fmla="*/ 577 h 577"/>
                <a:gd name="T16" fmla="*/ 289 w 578"/>
                <a:gd name="T17" fmla="*/ 387 h 577"/>
                <a:gd name="T18" fmla="*/ 480 w 578"/>
                <a:gd name="T19" fmla="*/ 577 h 577"/>
                <a:gd name="T20" fmla="*/ 578 w 578"/>
                <a:gd name="T21" fmla="*/ 479 h 577"/>
                <a:gd name="T22" fmla="*/ 387 w 578"/>
                <a:gd name="T23" fmla="*/ 289 h 577"/>
                <a:gd name="T24" fmla="*/ 578 w 578"/>
                <a:gd name="T25" fmla="*/ 98 h 5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78" h="577">
                  <a:moveTo>
                    <a:pt x="578" y="98"/>
                  </a:moveTo>
                  <a:lnTo>
                    <a:pt x="480" y="0"/>
                  </a:lnTo>
                  <a:lnTo>
                    <a:pt x="289" y="190"/>
                  </a:lnTo>
                  <a:lnTo>
                    <a:pt x="98" y="0"/>
                  </a:lnTo>
                  <a:lnTo>
                    <a:pt x="0" y="98"/>
                  </a:lnTo>
                  <a:lnTo>
                    <a:pt x="191" y="289"/>
                  </a:lnTo>
                  <a:lnTo>
                    <a:pt x="0" y="479"/>
                  </a:lnTo>
                  <a:lnTo>
                    <a:pt x="98" y="577"/>
                  </a:lnTo>
                  <a:lnTo>
                    <a:pt x="289" y="387"/>
                  </a:lnTo>
                  <a:lnTo>
                    <a:pt x="480" y="577"/>
                  </a:lnTo>
                  <a:lnTo>
                    <a:pt x="578" y="479"/>
                  </a:lnTo>
                  <a:lnTo>
                    <a:pt x="387" y="289"/>
                  </a:lnTo>
                  <a:lnTo>
                    <a:pt x="578" y="98"/>
                  </a:ln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9" name="Freeform 16"/>
            <p:cNvSpPr>
              <a:spLocks noEditPoints="1"/>
            </p:cNvSpPr>
            <p:nvPr/>
          </p:nvSpPr>
          <p:spPr bwMode="auto">
            <a:xfrm>
              <a:off x="6271617" y="-2177744"/>
              <a:ext cx="1684338" cy="1682750"/>
            </a:xfrm>
            <a:custGeom>
              <a:avLst/>
              <a:gdLst>
                <a:gd name="T0" fmla="*/ 1191 w 2382"/>
                <a:gd name="T1" fmla="*/ 2382 h 2382"/>
                <a:gd name="T2" fmla="*/ 349 w 2382"/>
                <a:gd name="T3" fmla="*/ 2033 h 2382"/>
                <a:gd name="T4" fmla="*/ 0 w 2382"/>
                <a:gd name="T5" fmla="*/ 1191 h 2382"/>
                <a:gd name="T6" fmla="*/ 349 w 2382"/>
                <a:gd name="T7" fmla="*/ 349 h 2382"/>
                <a:gd name="T8" fmla="*/ 1191 w 2382"/>
                <a:gd name="T9" fmla="*/ 0 h 2382"/>
                <a:gd name="T10" fmla="*/ 2033 w 2382"/>
                <a:gd name="T11" fmla="*/ 349 h 2382"/>
                <a:gd name="T12" fmla="*/ 2382 w 2382"/>
                <a:gd name="T13" fmla="*/ 1191 h 2382"/>
                <a:gd name="T14" fmla="*/ 2033 w 2382"/>
                <a:gd name="T15" fmla="*/ 2033 h 2382"/>
                <a:gd name="T16" fmla="*/ 1191 w 2382"/>
                <a:gd name="T17" fmla="*/ 2382 h 2382"/>
                <a:gd name="T18" fmla="*/ 1191 w 2382"/>
                <a:gd name="T19" fmla="*/ 95 h 2382"/>
                <a:gd name="T20" fmla="*/ 95 w 2382"/>
                <a:gd name="T21" fmla="*/ 1191 h 2382"/>
                <a:gd name="T22" fmla="*/ 1191 w 2382"/>
                <a:gd name="T23" fmla="*/ 2287 h 2382"/>
                <a:gd name="T24" fmla="*/ 2287 w 2382"/>
                <a:gd name="T25" fmla="*/ 1191 h 2382"/>
                <a:gd name="T26" fmla="*/ 1191 w 2382"/>
                <a:gd name="T27" fmla="*/ 95 h 23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382" h="2382">
                  <a:moveTo>
                    <a:pt x="1191" y="2382"/>
                  </a:moveTo>
                  <a:cubicBezTo>
                    <a:pt x="873" y="2382"/>
                    <a:pt x="574" y="2258"/>
                    <a:pt x="349" y="2033"/>
                  </a:cubicBezTo>
                  <a:cubicBezTo>
                    <a:pt x="124" y="1808"/>
                    <a:pt x="0" y="1509"/>
                    <a:pt x="0" y="1191"/>
                  </a:cubicBezTo>
                  <a:cubicBezTo>
                    <a:pt x="0" y="873"/>
                    <a:pt x="124" y="574"/>
                    <a:pt x="349" y="349"/>
                  </a:cubicBezTo>
                  <a:cubicBezTo>
                    <a:pt x="574" y="124"/>
                    <a:pt x="873" y="0"/>
                    <a:pt x="1191" y="0"/>
                  </a:cubicBezTo>
                  <a:cubicBezTo>
                    <a:pt x="1509" y="0"/>
                    <a:pt x="1808" y="124"/>
                    <a:pt x="2033" y="349"/>
                  </a:cubicBezTo>
                  <a:cubicBezTo>
                    <a:pt x="2258" y="574"/>
                    <a:pt x="2382" y="873"/>
                    <a:pt x="2382" y="1191"/>
                  </a:cubicBezTo>
                  <a:cubicBezTo>
                    <a:pt x="2382" y="1509"/>
                    <a:pt x="2258" y="1808"/>
                    <a:pt x="2033" y="2033"/>
                  </a:cubicBezTo>
                  <a:cubicBezTo>
                    <a:pt x="1808" y="2258"/>
                    <a:pt x="1509" y="2382"/>
                    <a:pt x="1191" y="2382"/>
                  </a:cubicBezTo>
                  <a:close/>
                  <a:moveTo>
                    <a:pt x="1191" y="95"/>
                  </a:moveTo>
                  <a:cubicBezTo>
                    <a:pt x="587" y="95"/>
                    <a:pt x="95" y="587"/>
                    <a:pt x="95" y="1191"/>
                  </a:cubicBezTo>
                  <a:cubicBezTo>
                    <a:pt x="95" y="1795"/>
                    <a:pt x="587" y="2287"/>
                    <a:pt x="1191" y="2287"/>
                  </a:cubicBezTo>
                  <a:cubicBezTo>
                    <a:pt x="1795" y="2287"/>
                    <a:pt x="2287" y="1795"/>
                    <a:pt x="2287" y="1191"/>
                  </a:cubicBezTo>
                  <a:cubicBezTo>
                    <a:pt x="2287" y="587"/>
                    <a:pt x="1795" y="95"/>
                    <a:pt x="1191" y="95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0" name="Freeform 17"/>
            <p:cNvSpPr>
              <a:spLocks noEditPoints="1"/>
            </p:cNvSpPr>
            <p:nvPr/>
          </p:nvSpPr>
          <p:spPr bwMode="auto">
            <a:xfrm>
              <a:off x="6617692" y="-1831669"/>
              <a:ext cx="990600" cy="989013"/>
            </a:xfrm>
            <a:custGeom>
              <a:avLst/>
              <a:gdLst>
                <a:gd name="T0" fmla="*/ 1129 w 1402"/>
                <a:gd name="T1" fmla="*/ 1397 h 1402"/>
                <a:gd name="T2" fmla="*/ 1095 w 1402"/>
                <a:gd name="T3" fmla="*/ 1384 h 1402"/>
                <a:gd name="T4" fmla="*/ 701 w 1402"/>
                <a:gd name="T5" fmla="*/ 989 h 1402"/>
                <a:gd name="T6" fmla="*/ 307 w 1402"/>
                <a:gd name="T7" fmla="*/ 1384 h 1402"/>
                <a:gd name="T8" fmla="*/ 240 w 1402"/>
                <a:gd name="T9" fmla="*/ 1384 h 1402"/>
                <a:gd name="T10" fmla="*/ 18 w 1402"/>
                <a:gd name="T11" fmla="*/ 1162 h 1402"/>
                <a:gd name="T12" fmla="*/ 18 w 1402"/>
                <a:gd name="T13" fmla="*/ 1095 h 1402"/>
                <a:gd name="T14" fmla="*/ 413 w 1402"/>
                <a:gd name="T15" fmla="*/ 701 h 1402"/>
                <a:gd name="T16" fmla="*/ 18 w 1402"/>
                <a:gd name="T17" fmla="*/ 307 h 1402"/>
                <a:gd name="T18" fmla="*/ 18 w 1402"/>
                <a:gd name="T19" fmla="*/ 240 h 1402"/>
                <a:gd name="T20" fmla="*/ 240 w 1402"/>
                <a:gd name="T21" fmla="*/ 18 h 1402"/>
                <a:gd name="T22" fmla="*/ 307 w 1402"/>
                <a:gd name="T23" fmla="*/ 18 h 1402"/>
                <a:gd name="T24" fmla="*/ 701 w 1402"/>
                <a:gd name="T25" fmla="*/ 413 h 1402"/>
                <a:gd name="T26" fmla="*/ 1095 w 1402"/>
                <a:gd name="T27" fmla="*/ 18 h 1402"/>
                <a:gd name="T28" fmla="*/ 1162 w 1402"/>
                <a:gd name="T29" fmla="*/ 18 h 1402"/>
                <a:gd name="T30" fmla="*/ 1384 w 1402"/>
                <a:gd name="T31" fmla="*/ 240 h 1402"/>
                <a:gd name="T32" fmla="*/ 1384 w 1402"/>
                <a:gd name="T33" fmla="*/ 307 h 1402"/>
                <a:gd name="T34" fmla="*/ 989 w 1402"/>
                <a:gd name="T35" fmla="*/ 701 h 1402"/>
                <a:gd name="T36" fmla="*/ 1384 w 1402"/>
                <a:gd name="T37" fmla="*/ 1095 h 1402"/>
                <a:gd name="T38" fmla="*/ 1384 w 1402"/>
                <a:gd name="T39" fmla="*/ 1162 h 1402"/>
                <a:gd name="T40" fmla="*/ 1162 w 1402"/>
                <a:gd name="T41" fmla="*/ 1384 h 1402"/>
                <a:gd name="T42" fmla="*/ 1129 w 1402"/>
                <a:gd name="T43" fmla="*/ 1397 h 1402"/>
                <a:gd name="T44" fmla="*/ 701 w 1402"/>
                <a:gd name="T45" fmla="*/ 875 h 1402"/>
                <a:gd name="T46" fmla="*/ 735 w 1402"/>
                <a:gd name="T47" fmla="*/ 889 h 1402"/>
                <a:gd name="T48" fmla="*/ 1129 w 1402"/>
                <a:gd name="T49" fmla="*/ 1283 h 1402"/>
                <a:gd name="T50" fmla="*/ 1283 w 1402"/>
                <a:gd name="T51" fmla="*/ 1129 h 1402"/>
                <a:gd name="T52" fmla="*/ 889 w 1402"/>
                <a:gd name="T53" fmla="*/ 735 h 1402"/>
                <a:gd name="T54" fmla="*/ 889 w 1402"/>
                <a:gd name="T55" fmla="*/ 667 h 1402"/>
                <a:gd name="T56" fmla="*/ 1283 w 1402"/>
                <a:gd name="T57" fmla="*/ 273 h 1402"/>
                <a:gd name="T58" fmla="*/ 1129 w 1402"/>
                <a:gd name="T59" fmla="*/ 119 h 1402"/>
                <a:gd name="T60" fmla="*/ 735 w 1402"/>
                <a:gd name="T61" fmla="*/ 513 h 1402"/>
                <a:gd name="T62" fmla="*/ 667 w 1402"/>
                <a:gd name="T63" fmla="*/ 513 h 1402"/>
                <a:gd name="T64" fmla="*/ 273 w 1402"/>
                <a:gd name="T65" fmla="*/ 119 h 1402"/>
                <a:gd name="T66" fmla="*/ 119 w 1402"/>
                <a:gd name="T67" fmla="*/ 273 h 1402"/>
                <a:gd name="T68" fmla="*/ 513 w 1402"/>
                <a:gd name="T69" fmla="*/ 667 h 1402"/>
                <a:gd name="T70" fmla="*/ 513 w 1402"/>
                <a:gd name="T71" fmla="*/ 735 h 1402"/>
                <a:gd name="T72" fmla="*/ 119 w 1402"/>
                <a:gd name="T73" fmla="*/ 1129 h 1402"/>
                <a:gd name="T74" fmla="*/ 273 w 1402"/>
                <a:gd name="T75" fmla="*/ 1283 h 1402"/>
                <a:gd name="T76" fmla="*/ 667 w 1402"/>
                <a:gd name="T77" fmla="*/ 889 h 1402"/>
                <a:gd name="T78" fmla="*/ 701 w 1402"/>
                <a:gd name="T79" fmla="*/ 875 h 14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402" h="1402">
                  <a:moveTo>
                    <a:pt x="1129" y="1397"/>
                  </a:moveTo>
                  <a:cubicBezTo>
                    <a:pt x="1117" y="1397"/>
                    <a:pt x="1104" y="1393"/>
                    <a:pt x="1095" y="1384"/>
                  </a:cubicBezTo>
                  <a:cubicBezTo>
                    <a:pt x="701" y="989"/>
                    <a:pt x="701" y="989"/>
                    <a:pt x="701" y="989"/>
                  </a:cubicBezTo>
                  <a:cubicBezTo>
                    <a:pt x="307" y="1384"/>
                    <a:pt x="307" y="1384"/>
                    <a:pt x="307" y="1384"/>
                  </a:cubicBezTo>
                  <a:cubicBezTo>
                    <a:pt x="288" y="1402"/>
                    <a:pt x="258" y="1402"/>
                    <a:pt x="240" y="1384"/>
                  </a:cubicBezTo>
                  <a:cubicBezTo>
                    <a:pt x="18" y="1162"/>
                    <a:pt x="18" y="1162"/>
                    <a:pt x="18" y="1162"/>
                  </a:cubicBezTo>
                  <a:cubicBezTo>
                    <a:pt x="0" y="1144"/>
                    <a:pt x="0" y="1114"/>
                    <a:pt x="18" y="1095"/>
                  </a:cubicBezTo>
                  <a:cubicBezTo>
                    <a:pt x="413" y="701"/>
                    <a:pt x="413" y="701"/>
                    <a:pt x="413" y="701"/>
                  </a:cubicBezTo>
                  <a:cubicBezTo>
                    <a:pt x="18" y="307"/>
                    <a:pt x="18" y="307"/>
                    <a:pt x="18" y="307"/>
                  </a:cubicBezTo>
                  <a:cubicBezTo>
                    <a:pt x="0" y="288"/>
                    <a:pt x="0" y="258"/>
                    <a:pt x="18" y="240"/>
                  </a:cubicBezTo>
                  <a:cubicBezTo>
                    <a:pt x="240" y="18"/>
                    <a:pt x="240" y="18"/>
                    <a:pt x="240" y="18"/>
                  </a:cubicBezTo>
                  <a:cubicBezTo>
                    <a:pt x="258" y="0"/>
                    <a:pt x="288" y="0"/>
                    <a:pt x="307" y="18"/>
                  </a:cubicBezTo>
                  <a:cubicBezTo>
                    <a:pt x="701" y="413"/>
                    <a:pt x="701" y="413"/>
                    <a:pt x="701" y="413"/>
                  </a:cubicBezTo>
                  <a:cubicBezTo>
                    <a:pt x="1095" y="18"/>
                    <a:pt x="1095" y="18"/>
                    <a:pt x="1095" y="18"/>
                  </a:cubicBezTo>
                  <a:cubicBezTo>
                    <a:pt x="1114" y="0"/>
                    <a:pt x="1144" y="0"/>
                    <a:pt x="1162" y="18"/>
                  </a:cubicBezTo>
                  <a:cubicBezTo>
                    <a:pt x="1384" y="240"/>
                    <a:pt x="1384" y="240"/>
                    <a:pt x="1384" y="240"/>
                  </a:cubicBezTo>
                  <a:cubicBezTo>
                    <a:pt x="1402" y="258"/>
                    <a:pt x="1402" y="288"/>
                    <a:pt x="1384" y="307"/>
                  </a:cubicBezTo>
                  <a:cubicBezTo>
                    <a:pt x="989" y="701"/>
                    <a:pt x="989" y="701"/>
                    <a:pt x="989" y="701"/>
                  </a:cubicBezTo>
                  <a:cubicBezTo>
                    <a:pt x="1384" y="1095"/>
                    <a:pt x="1384" y="1095"/>
                    <a:pt x="1384" y="1095"/>
                  </a:cubicBezTo>
                  <a:cubicBezTo>
                    <a:pt x="1402" y="1114"/>
                    <a:pt x="1402" y="1144"/>
                    <a:pt x="1384" y="1162"/>
                  </a:cubicBezTo>
                  <a:cubicBezTo>
                    <a:pt x="1162" y="1384"/>
                    <a:pt x="1162" y="1384"/>
                    <a:pt x="1162" y="1384"/>
                  </a:cubicBezTo>
                  <a:cubicBezTo>
                    <a:pt x="1153" y="1393"/>
                    <a:pt x="1141" y="1397"/>
                    <a:pt x="1129" y="1397"/>
                  </a:cubicBezTo>
                  <a:close/>
                  <a:moveTo>
                    <a:pt x="701" y="875"/>
                  </a:moveTo>
                  <a:cubicBezTo>
                    <a:pt x="713" y="875"/>
                    <a:pt x="725" y="880"/>
                    <a:pt x="735" y="889"/>
                  </a:cubicBezTo>
                  <a:cubicBezTo>
                    <a:pt x="1129" y="1283"/>
                    <a:pt x="1129" y="1283"/>
                    <a:pt x="1129" y="1283"/>
                  </a:cubicBezTo>
                  <a:cubicBezTo>
                    <a:pt x="1283" y="1129"/>
                    <a:pt x="1283" y="1129"/>
                    <a:pt x="1283" y="1129"/>
                  </a:cubicBezTo>
                  <a:cubicBezTo>
                    <a:pt x="889" y="735"/>
                    <a:pt x="889" y="735"/>
                    <a:pt x="889" y="735"/>
                  </a:cubicBezTo>
                  <a:cubicBezTo>
                    <a:pt x="870" y="716"/>
                    <a:pt x="870" y="686"/>
                    <a:pt x="889" y="667"/>
                  </a:cubicBezTo>
                  <a:cubicBezTo>
                    <a:pt x="1283" y="273"/>
                    <a:pt x="1283" y="273"/>
                    <a:pt x="1283" y="273"/>
                  </a:cubicBezTo>
                  <a:cubicBezTo>
                    <a:pt x="1129" y="119"/>
                    <a:pt x="1129" y="119"/>
                    <a:pt x="1129" y="119"/>
                  </a:cubicBezTo>
                  <a:cubicBezTo>
                    <a:pt x="735" y="513"/>
                    <a:pt x="735" y="513"/>
                    <a:pt x="735" y="513"/>
                  </a:cubicBezTo>
                  <a:cubicBezTo>
                    <a:pt x="716" y="532"/>
                    <a:pt x="686" y="532"/>
                    <a:pt x="667" y="513"/>
                  </a:cubicBezTo>
                  <a:cubicBezTo>
                    <a:pt x="273" y="119"/>
                    <a:pt x="273" y="119"/>
                    <a:pt x="273" y="119"/>
                  </a:cubicBezTo>
                  <a:cubicBezTo>
                    <a:pt x="119" y="273"/>
                    <a:pt x="119" y="273"/>
                    <a:pt x="119" y="273"/>
                  </a:cubicBezTo>
                  <a:cubicBezTo>
                    <a:pt x="513" y="667"/>
                    <a:pt x="513" y="667"/>
                    <a:pt x="513" y="667"/>
                  </a:cubicBezTo>
                  <a:cubicBezTo>
                    <a:pt x="532" y="686"/>
                    <a:pt x="532" y="716"/>
                    <a:pt x="513" y="735"/>
                  </a:cubicBezTo>
                  <a:cubicBezTo>
                    <a:pt x="119" y="1129"/>
                    <a:pt x="119" y="1129"/>
                    <a:pt x="119" y="1129"/>
                  </a:cubicBezTo>
                  <a:cubicBezTo>
                    <a:pt x="273" y="1283"/>
                    <a:pt x="273" y="1283"/>
                    <a:pt x="273" y="1283"/>
                  </a:cubicBezTo>
                  <a:cubicBezTo>
                    <a:pt x="667" y="889"/>
                    <a:pt x="667" y="889"/>
                    <a:pt x="667" y="889"/>
                  </a:cubicBezTo>
                  <a:cubicBezTo>
                    <a:pt x="677" y="880"/>
                    <a:pt x="689" y="875"/>
                    <a:pt x="701" y="875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1" name="Freeform 18"/>
            <p:cNvSpPr>
              <a:spLocks/>
            </p:cNvSpPr>
            <p:nvPr/>
          </p:nvSpPr>
          <p:spPr bwMode="auto">
            <a:xfrm>
              <a:off x="7727355" y="-1425269"/>
              <a:ext cx="119063" cy="358775"/>
            </a:xfrm>
            <a:custGeom>
              <a:avLst/>
              <a:gdLst>
                <a:gd name="T0" fmla="*/ 54 w 168"/>
                <a:gd name="T1" fmla="*/ 509 h 509"/>
                <a:gd name="T2" fmla="*/ 37 w 168"/>
                <a:gd name="T3" fmla="*/ 506 h 509"/>
                <a:gd name="T4" fmla="*/ 9 w 168"/>
                <a:gd name="T5" fmla="*/ 446 h 509"/>
                <a:gd name="T6" fmla="*/ 63 w 168"/>
                <a:gd name="T7" fmla="*/ 53 h 509"/>
                <a:gd name="T8" fmla="*/ 106 w 168"/>
                <a:gd name="T9" fmla="*/ 2 h 509"/>
                <a:gd name="T10" fmla="*/ 157 w 168"/>
                <a:gd name="T11" fmla="*/ 45 h 509"/>
                <a:gd name="T12" fmla="*/ 98 w 168"/>
                <a:gd name="T13" fmla="*/ 478 h 509"/>
                <a:gd name="T14" fmla="*/ 54 w 168"/>
                <a:gd name="T15" fmla="*/ 509 h 5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8" h="509">
                  <a:moveTo>
                    <a:pt x="54" y="509"/>
                  </a:moveTo>
                  <a:cubicBezTo>
                    <a:pt x="48" y="509"/>
                    <a:pt x="43" y="508"/>
                    <a:pt x="37" y="506"/>
                  </a:cubicBezTo>
                  <a:cubicBezTo>
                    <a:pt x="13" y="497"/>
                    <a:pt x="0" y="470"/>
                    <a:pt x="9" y="446"/>
                  </a:cubicBezTo>
                  <a:cubicBezTo>
                    <a:pt x="54" y="321"/>
                    <a:pt x="73" y="185"/>
                    <a:pt x="63" y="53"/>
                  </a:cubicBezTo>
                  <a:cubicBezTo>
                    <a:pt x="61" y="27"/>
                    <a:pt x="80" y="4"/>
                    <a:pt x="106" y="2"/>
                  </a:cubicBezTo>
                  <a:cubicBezTo>
                    <a:pt x="132" y="0"/>
                    <a:pt x="155" y="19"/>
                    <a:pt x="157" y="45"/>
                  </a:cubicBezTo>
                  <a:cubicBezTo>
                    <a:pt x="168" y="191"/>
                    <a:pt x="148" y="341"/>
                    <a:pt x="98" y="478"/>
                  </a:cubicBezTo>
                  <a:cubicBezTo>
                    <a:pt x="91" y="497"/>
                    <a:pt x="73" y="509"/>
                    <a:pt x="54" y="509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2" name="Freeform 19"/>
            <p:cNvSpPr>
              <a:spLocks/>
            </p:cNvSpPr>
            <p:nvPr/>
          </p:nvSpPr>
          <p:spPr bwMode="auto">
            <a:xfrm>
              <a:off x="7735292" y="-1588782"/>
              <a:ext cx="84138" cy="101600"/>
            </a:xfrm>
            <a:custGeom>
              <a:avLst/>
              <a:gdLst>
                <a:gd name="T0" fmla="*/ 66 w 118"/>
                <a:gd name="T1" fmla="*/ 144 h 144"/>
                <a:gd name="T2" fmla="*/ 20 w 118"/>
                <a:gd name="T3" fmla="*/ 109 h 144"/>
                <a:gd name="T4" fmla="*/ 8 w 118"/>
                <a:gd name="T5" fmla="*/ 68 h 144"/>
                <a:gd name="T6" fmla="*/ 38 w 118"/>
                <a:gd name="T7" fmla="*/ 8 h 144"/>
                <a:gd name="T8" fmla="*/ 98 w 118"/>
                <a:gd name="T9" fmla="*/ 39 h 144"/>
                <a:gd name="T10" fmla="*/ 111 w 118"/>
                <a:gd name="T11" fmla="*/ 84 h 144"/>
                <a:gd name="T12" fmla="*/ 78 w 118"/>
                <a:gd name="T13" fmla="*/ 142 h 144"/>
                <a:gd name="T14" fmla="*/ 66 w 118"/>
                <a:gd name="T15" fmla="*/ 1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8" h="144">
                  <a:moveTo>
                    <a:pt x="66" y="144"/>
                  </a:moveTo>
                  <a:cubicBezTo>
                    <a:pt x="45" y="144"/>
                    <a:pt x="26" y="130"/>
                    <a:pt x="20" y="109"/>
                  </a:cubicBezTo>
                  <a:cubicBezTo>
                    <a:pt x="16" y="95"/>
                    <a:pt x="12" y="81"/>
                    <a:pt x="8" y="68"/>
                  </a:cubicBezTo>
                  <a:cubicBezTo>
                    <a:pt x="0" y="43"/>
                    <a:pt x="13" y="16"/>
                    <a:pt x="38" y="8"/>
                  </a:cubicBezTo>
                  <a:cubicBezTo>
                    <a:pt x="63" y="0"/>
                    <a:pt x="90" y="14"/>
                    <a:pt x="98" y="39"/>
                  </a:cubicBezTo>
                  <a:cubicBezTo>
                    <a:pt x="103" y="54"/>
                    <a:pt x="107" y="69"/>
                    <a:pt x="111" y="84"/>
                  </a:cubicBezTo>
                  <a:cubicBezTo>
                    <a:pt x="118" y="109"/>
                    <a:pt x="104" y="135"/>
                    <a:pt x="78" y="142"/>
                  </a:cubicBezTo>
                  <a:cubicBezTo>
                    <a:pt x="74" y="143"/>
                    <a:pt x="70" y="144"/>
                    <a:pt x="66" y="144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3" name="Retângulo 2"/>
          <p:cNvSpPr/>
          <p:nvPr/>
        </p:nvSpPr>
        <p:spPr>
          <a:xfrm>
            <a:off x="1007165" y="1958340"/>
            <a:ext cx="9658353" cy="327660"/>
          </a:xfrm>
          <a:prstGeom prst="rect">
            <a:avLst/>
          </a:prstGeom>
          <a:noFill/>
          <a:ln w="28575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121935362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5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3" grpId="0" animBg="1"/>
    </p:bld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Imagem 9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985005" y="3182039"/>
            <a:ext cx="1575000" cy="1575000"/>
          </a:xfrm>
          <a:prstGeom prst="rect">
            <a:avLst/>
          </a:prstGeom>
        </p:spPr>
      </p:pic>
      <p:sp>
        <p:nvSpPr>
          <p:cNvPr id="11" name="CaixaDeTexto 10"/>
          <p:cNvSpPr txBox="1"/>
          <p:nvPr/>
        </p:nvSpPr>
        <p:spPr>
          <a:xfrm>
            <a:off x="574700" y="2040615"/>
            <a:ext cx="2364257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t-BR" sz="2800" b="1" dirty="0">
                <a:solidFill>
                  <a:schemeClr val="accent2">
                    <a:lumMod val="75000"/>
                  </a:schemeClr>
                </a:solidFill>
              </a:rPr>
              <a:t>atuação do Sebrae</a:t>
            </a:r>
            <a:endParaRPr lang="pt-BR" sz="2800" dirty="0">
              <a:solidFill>
                <a:schemeClr val="accent2">
                  <a:lumMod val="75000"/>
                </a:schemeClr>
              </a:solidFill>
            </a:endParaRPr>
          </a:p>
        </p:txBody>
      </p:sp>
      <p:grpSp>
        <p:nvGrpSpPr>
          <p:cNvPr id="12" name="Group 4"/>
          <p:cNvGrpSpPr>
            <a:grpSpLocks noChangeAspect="1"/>
          </p:cNvGrpSpPr>
          <p:nvPr/>
        </p:nvGrpSpPr>
        <p:grpSpPr bwMode="auto">
          <a:xfrm>
            <a:off x="717552" y="6456363"/>
            <a:ext cx="217488" cy="304800"/>
            <a:chOff x="452" y="4067"/>
            <a:chExt cx="137" cy="192"/>
          </a:xfrm>
        </p:grpSpPr>
        <p:sp>
          <p:nvSpPr>
            <p:cNvPr id="13" name="Freeform 5"/>
            <p:cNvSpPr>
              <a:spLocks/>
            </p:cNvSpPr>
            <p:nvPr/>
          </p:nvSpPr>
          <p:spPr bwMode="auto">
            <a:xfrm>
              <a:off x="472" y="4077"/>
              <a:ext cx="117" cy="182"/>
            </a:xfrm>
            <a:custGeom>
              <a:avLst/>
              <a:gdLst>
                <a:gd name="T0" fmla="*/ 125 w 125"/>
                <a:gd name="T1" fmla="*/ 47 h 194"/>
                <a:gd name="T2" fmla="*/ 63 w 125"/>
                <a:gd name="T3" fmla="*/ 0 h 194"/>
                <a:gd name="T4" fmla="*/ 0 w 125"/>
                <a:gd name="T5" fmla="*/ 64 h 194"/>
                <a:gd name="T6" fmla="*/ 7 w 125"/>
                <a:gd name="T7" fmla="*/ 88 h 194"/>
                <a:gd name="T8" fmla="*/ 57 w 125"/>
                <a:gd name="T9" fmla="*/ 188 h 194"/>
                <a:gd name="T10" fmla="*/ 70 w 125"/>
                <a:gd name="T11" fmla="*/ 188 h 194"/>
                <a:gd name="T12" fmla="*/ 120 w 125"/>
                <a:gd name="T13" fmla="*/ 88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5" h="194">
                  <a:moveTo>
                    <a:pt x="125" y="47"/>
                  </a:moveTo>
                  <a:cubicBezTo>
                    <a:pt x="117" y="20"/>
                    <a:pt x="93" y="0"/>
                    <a:pt x="63" y="0"/>
                  </a:cubicBezTo>
                  <a:cubicBezTo>
                    <a:pt x="28" y="0"/>
                    <a:pt x="0" y="29"/>
                    <a:pt x="0" y="64"/>
                  </a:cubicBezTo>
                  <a:cubicBezTo>
                    <a:pt x="0" y="71"/>
                    <a:pt x="4" y="82"/>
                    <a:pt x="7" y="88"/>
                  </a:cubicBezTo>
                  <a:cubicBezTo>
                    <a:pt x="57" y="188"/>
                    <a:pt x="57" y="188"/>
                    <a:pt x="57" y="188"/>
                  </a:cubicBezTo>
                  <a:cubicBezTo>
                    <a:pt x="59" y="194"/>
                    <a:pt x="67" y="194"/>
                    <a:pt x="70" y="188"/>
                  </a:cubicBezTo>
                  <a:cubicBezTo>
                    <a:pt x="120" y="88"/>
                    <a:pt x="120" y="88"/>
                    <a:pt x="120" y="88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4" name="Freeform 6"/>
            <p:cNvSpPr>
              <a:spLocks noEditPoints="1"/>
            </p:cNvSpPr>
            <p:nvPr/>
          </p:nvSpPr>
          <p:spPr bwMode="auto">
            <a:xfrm>
              <a:off x="452" y="4067"/>
              <a:ext cx="127" cy="189"/>
            </a:xfrm>
            <a:custGeom>
              <a:avLst/>
              <a:gdLst>
                <a:gd name="T0" fmla="*/ 68 w 135"/>
                <a:gd name="T1" fmla="*/ 202 h 202"/>
                <a:gd name="T2" fmla="*/ 57 w 135"/>
                <a:gd name="T3" fmla="*/ 195 h 202"/>
                <a:gd name="T4" fmla="*/ 7 w 135"/>
                <a:gd name="T5" fmla="*/ 95 h 202"/>
                <a:gd name="T6" fmla="*/ 7 w 135"/>
                <a:gd name="T7" fmla="*/ 95 h 202"/>
                <a:gd name="T8" fmla="*/ 6 w 135"/>
                <a:gd name="T9" fmla="*/ 91 h 202"/>
                <a:gd name="T10" fmla="*/ 0 w 135"/>
                <a:gd name="T11" fmla="*/ 68 h 202"/>
                <a:gd name="T12" fmla="*/ 68 w 135"/>
                <a:gd name="T13" fmla="*/ 0 h 202"/>
                <a:gd name="T14" fmla="*/ 134 w 135"/>
                <a:gd name="T15" fmla="*/ 50 h 202"/>
                <a:gd name="T16" fmla="*/ 131 w 135"/>
                <a:gd name="T17" fmla="*/ 56 h 202"/>
                <a:gd name="T18" fmla="*/ 125 w 135"/>
                <a:gd name="T19" fmla="*/ 52 h 202"/>
                <a:gd name="T20" fmla="*/ 68 w 135"/>
                <a:gd name="T21" fmla="*/ 10 h 202"/>
                <a:gd name="T22" fmla="*/ 10 w 135"/>
                <a:gd name="T23" fmla="*/ 68 h 202"/>
                <a:gd name="T24" fmla="*/ 15 w 135"/>
                <a:gd name="T25" fmla="*/ 87 h 202"/>
                <a:gd name="T26" fmla="*/ 16 w 135"/>
                <a:gd name="T27" fmla="*/ 91 h 202"/>
                <a:gd name="T28" fmla="*/ 66 w 135"/>
                <a:gd name="T29" fmla="*/ 190 h 202"/>
                <a:gd name="T30" fmla="*/ 68 w 135"/>
                <a:gd name="T31" fmla="*/ 192 h 202"/>
                <a:gd name="T32" fmla="*/ 71 w 135"/>
                <a:gd name="T33" fmla="*/ 190 h 202"/>
                <a:gd name="T34" fmla="*/ 121 w 135"/>
                <a:gd name="T35" fmla="*/ 91 h 202"/>
                <a:gd name="T36" fmla="*/ 127 w 135"/>
                <a:gd name="T37" fmla="*/ 89 h 202"/>
                <a:gd name="T38" fmla="*/ 130 w 135"/>
                <a:gd name="T39" fmla="*/ 95 h 202"/>
                <a:gd name="T40" fmla="*/ 79 w 135"/>
                <a:gd name="T41" fmla="*/ 195 h 202"/>
                <a:gd name="T42" fmla="*/ 68 w 135"/>
                <a:gd name="T43" fmla="*/ 202 h 202"/>
                <a:gd name="T44" fmla="*/ 68 w 135"/>
                <a:gd name="T45" fmla="*/ 202 h 202"/>
                <a:gd name="T46" fmla="*/ 68 w 135"/>
                <a:gd name="T47" fmla="*/ 202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35" h="202">
                  <a:moveTo>
                    <a:pt x="68" y="202"/>
                  </a:moveTo>
                  <a:cubicBezTo>
                    <a:pt x="64" y="202"/>
                    <a:pt x="59" y="199"/>
                    <a:pt x="57" y="195"/>
                  </a:cubicBezTo>
                  <a:cubicBezTo>
                    <a:pt x="7" y="95"/>
                    <a:pt x="7" y="95"/>
                    <a:pt x="7" y="95"/>
                  </a:cubicBezTo>
                  <a:cubicBezTo>
                    <a:pt x="7" y="95"/>
                    <a:pt x="7" y="95"/>
                    <a:pt x="7" y="95"/>
                  </a:cubicBezTo>
                  <a:cubicBezTo>
                    <a:pt x="7" y="93"/>
                    <a:pt x="6" y="92"/>
                    <a:pt x="6" y="91"/>
                  </a:cubicBezTo>
                  <a:cubicBezTo>
                    <a:pt x="3" y="84"/>
                    <a:pt x="0" y="75"/>
                    <a:pt x="0" y="68"/>
                  </a:cubicBezTo>
                  <a:cubicBezTo>
                    <a:pt x="0" y="31"/>
                    <a:pt x="31" y="0"/>
                    <a:pt x="68" y="0"/>
                  </a:cubicBezTo>
                  <a:cubicBezTo>
                    <a:pt x="99" y="0"/>
                    <a:pt x="126" y="21"/>
                    <a:pt x="134" y="50"/>
                  </a:cubicBezTo>
                  <a:cubicBezTo>
                    <a:pt x="135" y="52"/>
                    <a:pt x="134" y="55"/>
                    <a:pt x="131" y="56"/>
                  </a:cubicBezTo>
                  <a:cubicBezTo>
                    <a:pt x="129" y="57"/>
                    <a:pt x="126" y="55"/>
                    <a:pt x="125" y="52"/>
                  </a:cubicBezTo>
                  <a:cubicBezTo>
                    <a:pt x="118" y="27"/>
                    <a:pt x="95" y="10"/>
                    <a:pt x="68" y="10"/>
                  </a:cubicBezTo>
                  <a:cubicBezTo>
                    <a:pt x="36" y="10"/>
                    <a:pt x="10" y="36"/>
                    <a:pt x="10" y="68"/>
                  </a:cubicBezTo>
                  <a:cubicBezTo>
                    <a:pt x="10" y="74"/>
                    <a:pt x="12" y="81"/>
                    <a:pt x="15" y="87"/>
                  </a:cubicBezTo>
                  <a:cubicBezTo>
                    <a:pt x="15" y="88"/>
                    <a:pt x="16" y="90"/>
                    <a:pt x="16" y="91"/>
                  </a:cubicBezTo>
                  <a:cubicBezTo>
                    <a:pt x="66" y="190"/>
                    <a:pt x="66" y="190"/>
                    <a:pt x="66" y="190"/>
                  </a:cubicBezTo>
                  <a:cubicBezTo>
                    <a:pt x="67" y="192"/>
                    <a:pt x="68" y="192"/>
                    <a:pt x="68" y="192"/>
                  </a:cubicBezTo>
                  <a:cubicBezTo>
                    <a:pt x="69" y="192"/>
                    <a:pt x="70" y="192"/>
                    <a:pt x="71" y="190"/>
                  </a:cubicBezTo>
                  <a:cubicBezTo>
                    <a:pt x="121" y="91"/>
                    <a:pt x="121" y="91"/>
                    <a:pt x="121" y="91"/>
                  </a:cubicBezTo>
                  <a:cubicBezTo>
                    <a:pt x="122" y="88"/>
                    <a:pt x="125" y="87"/>
                    <a:pt x="127" y="89"/>
                  </a:cubicBezTo>
                  <a:cubicBezTo>
                    <a:pt x="130" y="90"/>
                    <a:pt x="131" y="93"/>
                    <a:pt x="130" y="95"/>
                  </a:cubicBezTo>
                  <a:cubicBezTo>
                    <a:pt x="79" y="195"/>
                    <a:pt x="79" y="195"/>
                    <a:pt x="79" y="195"/>
                  </a:cubicBezTo>
                  <a:cubicBezTo>
                    <a:pt x="77" y="199"/>
                    <a:pt x="73" y="202"/>
                    <a:pt x="68" y="202"/>
                  </a:cubicBezTo>
                  <a:close/>
                  <a:moveTo>
                    <a:pt x="68" y="202"/>
                  </a:moveTo>
                  <a:cubicBezTo>
                    <a:pt x="68" y="202"/>
                    <a:pt x="68" y="202"/>
                    <a:pt x="68" y="202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5" name="Freeform 7"/>
            <p:cNvSpPr>
              <a:spLocks noEditPoints="1"/>
            </p:cNvSpPr>
            <p:nvPr/>
          </p:nvSpPr>
          <p:spPr bwMode="auto">
            <a:xfrm>
              <a:off x="490" y="4108"/>
              <a:ext cx="50" cy="75"/>
            </a:xfrm>
            <a:custGeom>
              <a:avLst/>
              <a:gdLst>
                <a:gd name="T0" fmla="*/ 0 w 53"/>
                <a:gd name="T1" fmla="*/ 22 h 80"/>
                <a:gd name="T2" fmla="*/ 3 w 53"/>
                <a:gd name="T3" fmla="*/ 12 h 80"/>
                <a:gd name="T4" fmla="*/ 12 w 53"/>
                <a:gd name="T5" fmla="*/ 3 h 80"/>
                <a:gd name="T6" fmla="*/ 27 w 53"/>
                <a:gd name="T7" fmla="*/ 0 h 80"/>
                <a:gd name="T8" fmla="*/ 40 w 53"/>
                <a:gd name="T9" fmla="*/ 3 h 80"/>
                <a:gd name="T10" fmla="*/ 50 w 53"/>
                <a:gd name="T11" fmla="*/ 11 h 80"/>
                <a:gd name="T12" fmla="*/ 53 w 53"/>
                <a:gd name="T13" fmla="*/ 21 h 80"/>
                <a:gd name="T14" fmla="*/ 51 w 53"/>
                <a:gd name="T15" fmla="*/ 29 h 80"/>
                <a:gd name="T16" fmla="*/ 47 w 53"/>
                <a:gd name="T17" fmla="*/ 35 h 80"/>
                <a:gd name="T18" fmla="*/ 38 w 53"/>
                <a:gd name="T19" fmla="*/ 43 h 80"/>
                <a:gd name="T20" fmla="*/ 35 w 53"/>
                <a:gd name="T21" fmla="*/ 46 h 80"/>
                <a:gd name="T22" fmla="*/ 33 w 53"/>
                <a:gd name="T23" fmla="*/ 48 h 80"/>
                <a:gd name="T24" fmla="*/ 32 w 53"/>
                <a:gd name="T25" fmla="*/ 50 h 80"/>
                <a:gd name="T26" fmla="*/ 31 w 53"/>
                <a:gd name="T27" fmla="*/ 54 h 80"/>
                <a:gd name="T28" fmla="*/ 25 w 53"/>
                <a:gd name="T29" fmla="*/ 60 h 80"/>
                <a:gd name="T30" fmla="*/ 20 w 53"/>
                <a:gd name="T31" fmla="*/ 58 h 80"/>
                <a:gd name="T32" fmla="*/ 19 w 53"/>
                <a:gd name="T33" fmla="*/ 52 h 80"/>
                <a:gd name="T34" fmla="*/ 20 w 53"/>
                <a:gd name="T35" fmla="*/ 45 h 80"/>
                <a:gd name="T36" fmla="*/ 24 w 53"/>
                <a:gd name="T37" fmla="*/ 39 h 80"/>
                <a:gd name="T38" fmla="*/ 30 w 53"/>
                <a:gd name="T39" fmla="*/ 33 h 80"/>
                <a:gd name="T40" fmla="*/ 35 w 53"/>
                <a:gd name="T41" fmla="*/ 29 h 80"/>
                <a:gd name="T42" fmla="*/ 37 w 53"/>
                <a:gd name="T43" fmla="*/ 25 h 80"/>
                <a:gd name="T44" fmla="*/ 38 w 53"/>
                <a:gd name="T45" fmla="*/ 21 h 80"/>
                <a:gd name="T46" fmla="*/ 35 w 53"/>
                <a:gd name="T47" fmla="*/ 14 h 80"/>
                <a:gd name="T48" fmla="*/ 27 w 53"/>
                <a:gd name="T49" fmla="*/ 11 h 80"/>
                <a:gd name="T50" fmla="*/ 18 w 53"/>
                <a:gd name="T51" fmla="*/ 14 h 80"/>
                <a:gd name="T52" fmla="*/ 14 w 53"/>
                <a:gd name="T53" fmla="*/ 23 h 80"/>
                <a:gd name="T54" fmla="*/ 7 w 53"/>
                <a:gd name="T55" fmla="*/ 29 h 80"/>
                <a:gd name="T56" fmla="*/ 2 w 53"/>
                <a:gd name="T57" fmla="*/ 27 h 80"/>
                <a:gd name="T58" fmla="*/ 0 w 53"/>
                <a:gd name="T59" fmla="*/ 22 h 80"/>
                <a:gd name="T60" fmla="*/ 26 w 53"/>
                <a:gd name="T61" fmla="*/ 80 h 80"/>
                <a:gd name="T62" fmla="*/ 20 w 53"/>
                <a:gd name="T63" fmla="*/ 78 h 80"/>
                <a:gd name="T64" fmla="*/ 18 w 53"/>
                <a:gd name="T65" fmla="*/ 72 h 80"/>
                <a:gd name="T66" fmla="*/ 20 w 53"/>
                <a:gd name="T67" fmla="*/ 67 h 80"/>
                <a:gd name="T68" fmla="*/ 26 w 53"/>
                <a:gd name="T69" fmla="*/ 64 h 80"/>
                <a:gd name="T70" fmla="*/ 31 w 53"/>
                <a:gd name="T71" fmla="*/ 67 h 80"/>
                <a:gd name="T72" fmla="*/ 34 w 53"/>
                <a:gd name="T73" fmla="*/ 72 h 80"/>
                <a:gd name="T74" fmla="*/ 31 w 53"/>
                <a:gd name="T75" fmla="*/ 78 h 80"/>
                <a:gd name="T76" fmla="*/ 26 w 53"/>
                <a:gd name="T77" fmla="*/ 80 h 80"/>
                <a:gd name="T78" fmla="*/ 26 w 53"/>
                <a:gd name="T79" fmla="*/ 80 h 80"/>
                <a:gd name="T80" fmla="*/ 26 w 53"/>
                <a:gd name="T81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3" h="80">
                  <a:moveTo>
                    <a:pt x="0" y="22"/>
                  </a:moveTo>
                  <a:cubicBezTo>
                    <a:pt x="0" y="19"/>
                    <a:pt x="1" y="15"/>
                    <a:pt x="3" y="12"/>
                  </a:cubicBezTo>
                  <a:cubicBezTo>
                    <a:pt x="5" y="9"/>
                    <a:pt x="8" y="6"/>
                    <a:pt x="12" y="3"/>
                  </a:cubicBezTo>
                  <a:cubicBezTo>
                    <a:pt x="17" y="1"/>
                    <a:pt x="21" y="0"/>
                    <a:pt x="27" y="0"/>
                  </a:cubicBezTo>
                  <a:cubicBezTo>
                    <a:pt x="32" y="0"/>
                    <a:pt x="37" y="1"/>
                    <a:pt x="40" y="3"/>
                  </a:cubicBezTo>
                  <a:cubicBezTo>
                    <a:pt x="44" y="5"/>
                    <a:pt x="47" y="7"/>
                    <a:pt x="50" y="11"/>
                  </a:cubicBezTo>
                  <a:cubicBezTo>
                    <a:pt x="52" y="14"/>
                    <a:pt x="53" y="17"/>
                    <a:pt x="53" y="21"/>
                  </a:cubicBezTo>
                  <a:cubicBezTo>
                    <a:pt x="53" y="24"/>
                    <a:pt x="52" y="27"/>
                    <a:pt x="51" y="29"/>
                  </a:cubicBezTo>
                  <a:cubicBezTo>
                    <a:pt x="50" y="31"/>
                    <a:pt x="48" y="33"/>
                    <a:pt x="47" y="35"/>
                  </a:cubicBezTo>
                  <a:cubicBezTo>
                    <a:pt x="45" y="37"/>
                    <a:pt x="42" y="39"/>
                    <a:pt x="38" y="43"/>
                  </a:cubicBezTo>
                  <a:cubicBezTo>
                    <a:pt x="36" y="44"/>
                    <a:pt x="35" y="45"/>
                    <a:pt x="35" y="46"/>
                  </a:cubicBezTo>
                  <a:cubicBezTo>
                    <a:pt x="34" y="47"/>
                    <a:pt x="33" y="48"/>
                    <a:pt x="33" y="48"/>
                  </a:cubicBezTo>
                  <a:cubicBezTo>
                    <a:pt x="33" y="49"/>
                    <a:pt x="32" y="50"/>
                    <a:pt x="32" y="50"/>
                  </a:cubicBezTo>
                  <a:cubicBezTo>
                    <a:pt x="32" y="51"/>
                    <a:pt x="32" y="52"/>
                    <a:pt x="31" y="54"/>
                  </a:cubicBezTo>
                  <a:cubicBezTo>
                    <a:pt x="31" y="58"/>
                    <a:pt x="29" y="60"/>
                    <a:pt x="25" y="60"/>
                  </a:cubicBezTo>
                  <a:cubicBezTo>
                    <a:pt x="23" y="60"/>
                    <a:pt x="22" y="59"/>
                    <a:pt x="20" y="58"/>
                  </a:cubicBezTo>
                  <a:cubicBezTo>
                    <a:pt x="19" y="57"/>
                    <a:pt x="19" y="55"/>
                    <a:pt x="19" y="52"/>
                  </a:cubicBezTo>
                  <a:cubicBezTo>
                    <a:pt x="19" y="49"/>
                    <a:pt x="19" y="47"/>
                    <a:pt x="20" y="45"/>
                  </a:cubicBezTo>
                  <a:cubicBezTo>
                    <a:pt x="21" y="43"/>
                    <a:pt x="22" y="41"/>
                    <a:pt x="24" y="39"/>
                  </a:cubicBezTo>
                  <a:cubicBezTo>
                    <a:pt x="25" y="37"/>
                    <a:pt x="27" y="35"/>
                    <a:pt x="30" y="33"/>
                  </a:cubicBezTo>
                  <a:cubicBezTo>
                    <a:pt x="32" y="31"/>
                    <a:pt x="34" y="30"/>
                    <a:pt x="35" y="29"/>
                  </a:cubicBezTo>
                  <a:cubicBezTo>
                    <a:pt x="36" y="28"/>
                    <a:pt x="36" y="27"/>
                    <a:pt x="37" y="25"/>
                  </a:cubicBezTo>
                  <a:cubicBezTo>
                    <a:pt x="38" y="24"/>
                    <a:pt x="38" y="23"/>
                    <a:pt x="38" y="21"/>
                  </a:cubicBezTo>
                  <a:cubicBezTo>
                    <a:pt x="38" y="18"/>
                    <a:pt x="37" y="16"/>
                    <a:pt x="35" y="14"/>
                  </a:cubicBezTo>
                  <a:cubicBezTo>
                    <a:pt x="33" y="12"/>
                    <a:pt x="30" y="11"/>
                    <a:pt x="27" y="11"/>
                  </a:cubicBezTo>
                  <a:cubicBezTo>
                    <a:pt x="23" y="11"/>
                    <a:pt x="20" y="12"/>
                    <a:pt x="18" y="14"/>
                  </a:cubicBezTo>
                  <a:cubicBezTo>
                    <a:pt x="17" y="16"/>
                    <a:pt x="15" y="19"/>
                    <a:pt x="14" y="23"/>
                  </a:cubicBezTo>
                  <a:cubicBezTo>
                    <a:pt x="13" y="27"/>
                    <a:pt x="10" y="29"/>
                    <a:pt x="7" y="29"/>
                  </a:cubicBezTo>
                  <a:cubicBezTo>
                    <a:pt x="5" y="29"/>
                    <a:pt x="3" y="28"/>
                    <a:pt x="2" y="27"/>
                  </a:cubicBezTo>
                  <a:cubicBezTo>
                    <a:pt x="1" y="25"/>
                    <a:pt x="0" y="24"/>
                    <a:pt x="0" y="22"/>
                  </a:cubicBezTo>
                  <a:close/>
                  <a:moveTo>
                    <a:pt x="26" y="80"/>
                  </a:moveTo>
                  <a:cubicBezTo>
                    <a:pt x="24" y="80"/>
                    <a:pt x="22" y="79"/>
                    <a:pt x="20" y="78"/>
                  </a:cubicBezTo>
                  <a:cubicBezTo>
                    <a:pt x="18" y="77"/>
                    <a:pt x="18" y="75"/>
                    <a:pt x="18" y="72"/>
                  </a:cubicBezTo>
                  <a:cubicBezTo>
                    <a:pt x="18" y="70"/>
                    <a:pt x="18" y="68"/>
                    <a:pt x="20" y="67"/>
                  </a:cubicBezTo>
                  <a:cubicBezTo>
                    <a:pt x="22" y="65"/>
                    <a:pt x="23" y="64"/>
                    <a:pt x="26" y="64"/>
                  </a:cubicBezTo>
                  <a:cubicBezTo>
                    <a:pt x="28" y="64"/>
                    <a:pt x="30" y="65"/>
                    <a:pt x="31" y="67"/>
                  </a:cubicBezTo>
                  <a:cubicBezTo>
                    <a:pt x="33" y="68"/>
                    <a:pt x="34" y="70"/>
                    <a:pt x="34" y="72"/>
                  </a:cubicBezTo>
                  <a:cubicBezTo>
                    <a:pt x="34" y="75"/>
                    <a:pt x="33" y="77"/>
                    <a:pt x="31" y="78"/>
                  </a:cubicBezTo>
                  <a:cubicBezTo>
                    <a:pt x="30" y="79"/>
                    <a:pt x="28" y="80"/>
                    <a:pt x="26" y="80"/>
                  </a:cubicBezTo>
                  <a:close/>
                  <a:moveTo>
                    <a:pt x="26" y="80"/>
                  </a:moveTo>
                  <a:cubicBezTo>
                    <a:pt x="26" y="80"/>
                    <a:pt x="26" y="80"/>
                    <a:pt x="26" y="8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6" name="CaixaDeTexto 15"/>
          <p:cNvSpPr txBox="1"/>
          <p:nvPr/>
        </p:nvSpPr>
        <p:spPr>
          <a:xfrm>
            <a:off x="963614" y="6450177"/>
            <a:ext cx="7985177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100" b="1" dirty="0">
                <a:solidFill>
                  <a:schemeClr val="bg1"/>
                </a:solidFill>
              </a:rPr>
              <a:t>p9</a:t>
            </a:r>
            <a:r>
              <a:rPr lang="pt-BR" sz="1100" dirty="0">
                <a:solidFill>
                  <a:schemeClr val="bg1"/>
                </a:solidFill>
              </a:rPr>
              <a:t>. Na sua opinião, a atuação do Sebrae parece mais com qual dessas instituições? (RU – EST): (Rodiziar)?</a:t>
            </a:r>
          </a:p>
        </p:txBody>
      </p:sp>
      <p:sp>
        <p:nvSpPr>
          <p:cNvPr id="17" name="CaixaDeTexto 16"/>
          <p:cNvSpPr txBox="1"/>
          <p:nvPr/>
        </p:nvSpPr>
        <p:spPr>
          <a:xfrm>
            <a:off x="420689" y="224659"/>
            <a:ext cx="4494211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2800" b="1" dirty="0">
                <a:solidFill>
                  <a:schemeClr val="accent2">
                    <a:lumMod val="75000"/>
                  </a:schemeClr>
                </a:solidFill>
              </a:rPr>
              <a:t>semelhança</a:t>
            </a:r>
            <a:endParaRPr lang="pt-BR" sz="2800" dirty="0">
              <a:solidFill>
                <a:schemeClr val="accent2">
                  <a:lumMod val="75000"/>
                </a:schemeClr>
              </a:solidFill>
            </a:endParaRPr>
          </a:p>
        </p:txBody>
      </p:sp>
      <p:grpSp>
        <p:nvGrpSpPr>
          <p:cNvPr id="31" name="Grupo 14"/>
          <p:cNvGrpSpPr/>
          <p:nvPr/>
        </p:nvGrpSpPr>
        <p:grpSpPr>
          <a:xfrm>
            <a:off x="10300115" y="753434"/>
            <a:ext cx="1605104" cy="1612938"/>
            <a:chOff x="7269163" y="1814738"/>
            <a:chExt cx="3903662" cy="3922713"/>
          </a:xfrm>
        </p:grpSpPr>
        <p:grpSp>
          <p:nvGrpSpPr>
            <p:cNvPr id="33" name="Grupo 15"/>
            <p:cNvGrpSpPr/>
            <p:nvPr/>
          </p:nvGrpSpPr>
          <p:grpSpPr>
            <a:xfrm>
              <a:off x="8496300" y="3102201"/>
              <a:ext cx="1563687" cy="1649413"/>
              <a:chOff x="8328025" y="2344738"/>
              <a:chExt cx="1563687" cy="1649413"/>
            </a:xfrm>
            <a:solidFill>
              <a:srgbClr val="009999"/>
            </a:solidFill>
          </p:grpSpPr>
          <p:sp>
            <p:nvSpPr>
              <p:cNvPr id="69" name="Freeform 16"/>
              <p:cNvSpPr>
                <a:spLocks/>
              </p:cNvSpPr>
              <p:nvPr/>
            </p:nvSpPr>
            <p:spPr bwMode="auto">
              <a:xfrm>
                <a:off x="8328025" y="2344738"/>
                <a:ext cx="1135062" cy="1044575"/>
              </a:xfrm>
              <a:custGeom>
                <a:avLst/>
                <a:gdLst>
                  <a:gd name="T0" fmla="*/ 84 w 302"/>
                  <a:gd name="T1" fmla="*/ 37 h 278"/>
                  <a:gd name="T2" fmla="*/ 89 w 302"/>
                  <a:gd name="T3" fmla="*/ 24 h 278"/>
                  <a:gd name="T4" fmla="*/ 90 w 302"/>
                  <a:gd name="T5" fmla="*/ 9 h 278"/>
                  <a:gd name="T6" fmla="*/ 92 w 302"/>
                  <a:gd name="T7" fmla="*/ 0 h 278"/>
                  <a:gd name="T8" fmla="*/ 96 w 302"/>
                  <a:gd name="T9" fmla="*/ 2 h 278"/>
                  <a:gd name="T10" fmla="*/ 99 w 302"/>
                  <a:gd name="T11" fmla="*/ 11 h 278"/>
                  <a:gd name="T12" fmla="*/ 103 w 302"/>
                  <a:gd name="T13" fmla="*/ 33 h 278"/>
                  <a:gd name="T14" fmla="*/ 128 w 302"/>
                  <a:gd name="T15" fmla="*/ 54 h 278"/>
                  <a:gd name="T16" fmla="*/ 172 w 302"/>
                  <a:gd name="T17" fmla="*/ 57 h 278"/>
                  <a:gd name="T18" fmla="*/ 302 w 302"/>
                  <a:gd name="T19" fmla="*/ 64 h 278"/>
                  <a:gd name="T20" fmla="*/ 299 w 302"/>
                  <a:gd name="T21" fmla="*/ 74 h 278"/>
                  <a:gd name="T22" fmla="*/ 291 w 302"/>
                  <a:gd name="T23" fmla="*/ 104 h 278"/>
                  <a:gd name="T24" fmla="*/ 293 w 302"/>
                  <a:gd name="T25" fmla="*/ 143 h 278"/>
                  <a:gd name="T26" fmla="*/ 284 w 302"/>
                  <a:gd name="T27" fmla="*/ 172 h 278"/>
                  <a:gd name="T28" fmla="*/ 278 w 302"/>
                  <a:gd name="T29" fmla="*/ 195 h 278"/>
                  <a:gd name="T30" fmla="*/ 266 w 302"/>
                  <a:gd name="T31" fmla="*/ 203 h 278"/>
                  <a:gd name="T32" fmla="*/ 260 w 302"/>
                  <a:gd name="T33" fmla="*/ 215 h 278"/>
                  <a:gd name="T34" fmla="*/ 249 w 302"/>
                  <a:gd name="T35" fmla="*/ 222 h 278"/>
                  <a:gd name="T36" fmla="*/ 237 w 302"/>
                  <a:gd name="T37" fmla="*/ 237 h 278"/>
                  <a:gd name="T38" fmla="*/ 227 w 302"/>
                  <a:gd name="T39" fmla="*/ 252 h 278"/>
                  <a:gd name="T40" fmla="*/ 222 w 302"/>
                  <a:gd name="T41" fmla="*/ 261 h 278"/>
                  <a:gd name="T42" fmla="*/ 224 w 302"/>
                  <a:gd name="T43" fmla="*/ 271 h 278"/>
                  <a:gd name="T44" fmla="*/ 224 w 302"/>
                  <a:gd name="T45" fmla="*/ 278 h 278"/>
                  <a:gd name="T46" fmla="*/ 213 w 302"/>
                  <a:gd name="T47" fmla="*/ 275 h 278"/>
                  <a:gd name="T48" fmla="*/ 213 w 302"/>
                  <a:gd name="T49" fmla="*/ 265 h 278"/>
                  <a:gd name="T50" fmla="*/ 205 w 302"/>
                  <a:gd name="T51" fmla="*/ 260 h 278"/>
                  <a:gd name="T52" fmla="*/ 198 w 302"/>
                  <a:gd name="T53" fmla="*/ 266 h 278"/>
                  <a:gd name="T54" fmla="*/ 185 w 302"/>
                  <a:gd name="T55" fmla="*/ 264 h 278"/>
                  <a:gd name="T56" fmla="*/ 169 w 302"/>
                  <a:gd name="T57" fmla="*/ 265 h 278"/>
                  <a:gd name="T58" fmla="*/ 156 w 302"/>
                  <a:gd name="T59" fmla="*/ 258 h 278"/>
                  <a:gd name="T60" fmla="*/ 137 w 302"/>
                  <a:gd name="T61" fmla="*/ 256 h 278"/>
                  <a:gd name="T62" fmla="*/ 124 w 302"/>
                  <a:gd name="T63" fmla="*/ 261 h 278"/>
                  <a:gd name="T64" fmla="*/ 118 w 302"/>
                  <a:gd name="T65" fmla="*/ 270 h 278"/>
                  <a:gd name="T66" fmla="*/ 110 w 302"/>
                  <a:gd name="T67" fmla="*/ 269 h 278"/>
                  <a:gd name="T68" fmla="*/ 100 w 302"/>
                  <a:gd name="T69" fmla="*/ 263 h 278"/>
                  <a:gd name="T70" fmla="*/ 89 w 302"/>
                  <a:gd name="T71" fmla="*/ 257 h 278"/>
                  <a:gd name="T72" fmla="*/ 85 w 302"/>
                  <a:gd name="T73" fmla="*/ 243 h 278"/>
                  <a:gd name="T74" fmla="*/ 88 w 302"/>
                  <a:gd name="T75" fmla="*/ 237 h 278"/>
                  <a:gd name="T76" fmla="*/ 89 w 302"/>
                  <a:gd name="T77" fmla="*/ 230 h 278"/>
                  <a:gd name="T78" fmla="*/ 39 w 302"/>
                  <a:gd name="T79" fmla="*/ 220 h 278"/>
                  <a:gd name="T80" fmla="*/ 35 w 302"/>
                  <a:gd name="T81" fmla="*/ 209 h 278"/>
                  <a:gd name="T82" fmla="*/ 31 w 302"/>
                  <a:gd name="T83" fmla="*/ 202 h 278"/>
                  <a:gd name="T84" fmla="*/ 37 w 302"/>
                  <a:gd name="T85" fmla="*/ 196 h 278"/>
                  <a:gd name="T86" fmla="*/ 34 w 302"/>
                  <a:gd name="T87" fmla="*/ 182 h 278"/>
                  <a:gd name="T88" fmla="*/ 28 w 302"/>
                  <a:gd name="T89" fmla="*/ 163 h 278"/>
                  <a:gd name="T90" fmla="*/ 46 w 302"/>
                  <a:gd name="T91" fmla="*/ 138 h 278"/>
                  <a:gd name="T92" fmla="*/ 43 w 302"/>
                  <a:gd name="T93" fmla="*/ 115 h 278"/>
                  <a:gd name="T94" fmla="*/ 43 w 302"/>
                  <a:gd name="T95" fmla="*/ 105 h 278"/>
                  <a:gd name="T96" fmla="*/ 41 w 302"/>
                  <a:gd name="T97" fmla="*/ 94 h 278"/>
                  <a:gd name="T98" fmla="*/ 24 w 302"/>
                  <a:gd name="T99" fmla="*/ 89 h 278"/>
                  <a:gd name="T100" fmla="*/ 3 w 302"/>
                  <a:gd name="T101" fmla="*/ 76 h 278"/>
                  <a:gd name="T102" fmla="*/ 2 w 302"/>
                  <a:gd name="T103" fmla="*/ 64 h 2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302" h="278">
                    <a:moveTo>
                      <a:pt x="2" y="36"/>
                    </a:moveTo>
                    <a:cubicBezTo>
                      <a:pt x="84" y="37"/>
                      <a:pt x="84" y="37"/>
                      <a:pt x="84" y="37"/>
                    </a:cubicBezTo>
                    <a:cubicBezTo>
                      <a:pt x="86" y="32"/>
                      <a:pt x="86" y="32"/>
                      <a:pt x="86" y="32"/>
                    </a:cubicBezTo>
                    <a:cubicBezTo>
                      <a:pt x="89" y="24"/>
                      <a:pt x="89" y="24"/>
                      <a:pt x="89" y="24"/>
                    </a:cubicBezTo>
                    <a:cubicBezTo>
                      <a:pt x="90" y="16"/>
                      <a:pt x="90" y="16"/>
                      <a:pt x="90" y="16"/>
                    </a:cubicBezTo>
                    <a:cubicBezTo>
                      <a:pt x="90" y="9"/>
                      <a:pt x="90" y="9"/>
                      <a:pt x="90" y="9"/>
                    </a:cubicBezTo>
                    <a:cubicBezTo>
                      <a:pt x="91" y="4"/>
                      <a:pt x="91" y="4"/>
                      <a:pt x="91" y="4"/>
                    </a:cubicBezTo>
                    <a:cubicBezTo>
                      <a:pt x="92" y="0"/>
                      <a:pt x="92" y="0"/>
                      <a:pt x="92" y="0"/>
                    </a:cubicBezTo>
                    <a:cubicBezTo>
                      <a:pt x="94" y="0"/>
                      <a:pt x="94" y="0"/>
                      <a:pt x="94" y="0"/>
                    </a:cubicBezTo>
                    <a:cubicBezTo>
                      <a:pt x="96" y="2"/>
                      <a:pt x="96" y="2"/>
                      <a:pt x="96" y="2"/>
                    </a:cubicBezTo>
                    <a:cubicBezTo>
                      <a:pt x="96" y="6"/>
                      <a:pt x="96" y="6"/>
                      <a:pt x="96" y="6"/>
                    </a:cubicBezTo>
                    <a:cubicBezTo>
                      <a:pt x="99" y="11"/>
                      <a:pt x="99" y="11"/>
                      <a:pt x="99" y="11"/>
                    </a:cubicBezTo>
                    <a:cubicBezTo>
                      <a:pt x="102" y="20"/>
                      <a:pt x="102" y="20"/>
                      <a:pt x="102" y="20"/>
                    </a:cubicBezTo>
                    <a:cubicBezTo>
                      <a:pt x="103" y="33"/>
                      <a:pt x="103" y="33"/>
                      <a:pt x="103" y="33"/>
                    </a:cubicBezTo>
                    <a:cubicBezTo>
                      <a:pt x="107" y="37"/>
                      <a:pt x="107" y="37"/>
                      <a:pt x="107" y="37"/>
                    </a:cubicBezTo>
                    <a:cubicBezTo>
                      <a:pt x="128" y="54"/>
                      <a:pt x="128" y="54"/>
                      <a:pt x="128" y="54"/>
                    </a:cubicBezTo>
                    <a:cubicBezTo>
                      <a:pt x="137" y="55"/>
                      <a:pt x="137" y="55"/>
                      <a:pt x="137" y="55"/>
                    </a:cubicBezTo>
                    <a:cubicBezTo>
                      <a:pt x="172" y="57"/>
                      <a:pt x="172" y="57"/>
                      <a:pt x="172" y="57"/>
                    </a:cubicBezTo>
                    <a:cubicBezTo>
                      <a:pt x="247" y="60"/>
                      <a:pt x="247" y="60"/>
                      <a:pt x="247" y="60"/>
                    </a:cubicBezTo>
                    <a:cubicBezTo>
                      <a:pt x="302" y="64"/>
                      <a:pt x="302" y="64"/>
                      <a:pt x="302" y="64"/>
                    </a:cubicBezTo>
                    <a:cubicBezTo>
                      <a:pt x="302" y="66"/>
                      <a:pt x="302" y="66"/>
                      <a:pt x="302" y="66"/>
                    </a:cubicBezTo>
                    <a:cubicBezTo>
                      <a:pt x="299" y="74"/>
                      <a:pt x="299" y="74"/>
                      <a:pt x="299" y="74"/>
                    </a:cubicBezTo>
                    <a:cubicBezTo>
                      <a:pt x="292" y="95"/>
                      <a:pt x="292" y="95"/>
                      <a:pt x="292" y="95"/>
                    </a:cubicBezTo>
                    <a:cubicBezTo>
                      <a:pt x="292" y="95"/>
                      <a:pt x="291" y="94"/>
                      <a:pt x="291" y="104"/>
                    </a:cubicBezTo>
                    <a:cubicBezTo>
                      <a:pt x="291" y="114"/>
                      <a:pt x="291" y="135"/>
                      <a:pt x="291" y="135"/>
                    </a:cubicBezTo>
                    <a:cubicBezTo>
                      <a:pt x="293" y="143"/>
                      <a:pt x="293" y="143"/>
                      <a:pt x="293" y="143"/>
                    </a:cubicBezTo>
                    <a:cubicBezTo>
                      <a:pt x="293" y="143"/>
                      <a:pt x="294" y="152"/>
                      <a:pt x="290" y="157"/>
                    </a:cubicBezTo>
                    <a:cubicBezTo>
                      <a:pt x="286" y="162"/>
                      <a:pt x="284" y="172"/>
                      <a:pt x="284" y="172"/>
                    </a:cubicBezTo>
                    <a:cubicBezTo>
                      <a:pt x="281" y="190"/>
                      <a:pt x="281" y="190"/>
                      <a:pt x="281" y="190"/>
                    </a:cubicBezTo>
                    <a:cubicBezTo>
                      <a:pt x="278" y="195"/>
                      <a:pt x="278" y="195"/>
                      <a:pt x="278" y="195"/>
                    </a:cubicBezTo>
                    <a:cubicBezTo>
                      <a:pt x="271" y="198"/>
                      <a:pt x="271" y="198"/>
                      <a:pt x="271" y="198"/>
                    </a:cubicBezTo>
                    <a:cubicBezTo>
                      <a:pt x="266" y="203"/>
                      <a:pt x="266" y="203"/>
                      <a:pt x="266" y="203"/>
                    </a:cubicBezTo>
                    <a:cubicBezTo>
                      <a:pt x="262" y="210"/>
                      <a:pt x="262" y="210"/>
                      <a:pt x="262" y="210"/>
                    </a:cubicBezTo>
                    <a:cubicBezTo>
                      <a:pt x="260" y="215"/>
                      <a:pt x="260" y="215"/>
                      <a:pt x="260" y="215"/>
                    </a:cubicBezTo>
                    <a:cubicBezTo>
                      <a:pt x="256" y="217"/>
                      <a:pt x="256" y="217"/>
                      <a:pt x="256" y="217"/>
                    </a:cubicBezTo>
                    <a:cubicBezTo>
                      <a:pt x="249" y="222"/>
                      <a:pt x="249" y="222"/>
                      <a:pt x="249" y="222"/>
                    </a:cubicBezTo>
                    <a:cubicBezTo>
                      <a:pt x="244" y="227"/>
                      <a:pt x="244" y="227"/>
                      <a:pt x="244" y="227"/>
                    </a:cubicBezTo>
                    <a:cubicBezTo>
                      <a:pt x="237" y="237"/>
                      <a:pt x="237" y="237"/>
                      <a:pt x="237" y="237"/>
                    </a:cubicBezTo>
                    <a:cubicBezTo>
                      <a:pt x="232" y="245"/>
                      <a:pt x="232" y="245"/>
                      <a:pt x="232" y="245"/>
                    </a:cubicBezTo>
                    <a:cubicBezTo>
                      <a:pt x="227" y="252"/>
                      <a:pt x="227" y="252"/>
                      <a:pt x="227" y="252"/>
                    </a:cubicBezTo>
                    <a:cubicBezTo>
                      <a:pt x="223" y="256"/>
                      <a:pt x="223" y="256"/>
                      <a:pt x="223" y="256"/>
                    </a:cubicBezTo>
                    <a:cubicBezTo>
                      <a:pt x="222" y="261"/>
                      <a:pt x="222" y="261"/>
                      <a:pt x="222" y="261"/>
                    </a:cubicBezTo>
                    <a:cubicBezTo>
                      <a:pt x="222" y="267"/>
                      <a:pt x="222" y="267"/>
                      <a:pt x="222" y="267"/>
                    </a:cubicBezTo>
                    <a:cubicBezTo>
                      <a:pt x="224" y="271"/>
                      <a:pt x="224" y="271"/>
                      <a:pt x="224" y="271"/>
                    </a:cubicBezTo>
                    <a:cubicBezTo>
                      <a:pt x="224" y="273"/>
                      <a:pt x="224" y="273"/>
                      <a:pt x="224" y="273"/>
                    </a:cubicBezTo>
                    <a:cubicBezTo>
                      <a:pt x="224" y="278"/>
                      <a:pt x="224" y="278"/>
                      <a:pt x="224" y="278"/>
                    </a:cubicBezTo>
                    <a:cubicBezTo>
                      <a:pt x="214" y="278"/>
                      <a:pt x="214" y="278"/>
                      <a:pt x="214" y="278"/>
                    </a:cubicBezTo>
                    <a:cubicBezTo>
                      <a:pt x="213" y="275"/>
                      <a:pt x="213" y="275"/>
                      <a:pt x="213" y="275"/>
                    </a:cubicBezTo>
                    <a:cubicBezTo>
                      <a:pt x="214" y="269"/>
                      <a:pt x="214" y="269"/>
                      <a:pt x="214" y="269"/>
                    </a:cubicBezTo>
                    <a:cubicBezTo>
                      <a:pt x="213" y="265"/>
                      <a:pt x="213" y="265"/>
                      <a:pt x="213" y="265"/>
                    </a:cubicBezTo>
                    <a:cubicBezTo>
                      <a:pt x="210" y="260"/>
                      <a:pt x="210" y="260"/>
                      <a:pt x="210" y="260"/>
                    </a:cubicBezTo>
                    <a:cubicBezTo>
                      <a:pt x="205" y="260"/>
                      <a:pt x="205" y="260"/>
                      <a:pt x="205" y="260"/>
                    </a:cubicBezTo>
                    <a:cubicBezTo>
                      <a:pt x="200" y="263"/>
                      <a:pt x="200" y="263"/>
                      <a:pt x="200" y="263"/>
                    </a:cubicBezTo>
                    <a:cubicBezTo>
                      <a:pt x="198" y="266"/>
                      <a:pt x="198" y="266"/>
                      <a:pt x="198" y="266"/>
                    </a:cubicBezTo>
                    <a:cubicBezTo>
                      <a:pt x="198" y="266"/>
                      <a:pt x="193" y="266"/>
                      <a:pt x="191" y="266"/>
                    </a:cubicBezTo>
                    <a:cubicBezTo>
                      <a:pt x="189" y="266"/>
                      <a:pt x="185" y="264"/>
                      <a:pt x="185" y="264"/>
                    </a:cubicBezTo>
                    <a:cubicBezTo>
                      <a:pt x="181" y="264"/>
                      <a:pt x="181" y="264"/>
                      <a:pt x="181" y="264"/>
                    </a:cubicBezTo>
                    <a:cubicBezTo>
                      <a:pt x="169" y="265"/>
                      <a:pt x="169" y="265"/>
                      <a:pt x="169" y="265"/>
                    </a:cubicBezTo>
                    <a:cubicBezTo>
                      <a:pt x="162" y="262"/>
                      <a:pt x="162" y="262"/>
                      <a:pt x="162" y="262"/>
                    </a:cubicBezTo>
                    <a:cubicBezTo>
                      <a:pt x="162" y="262"/>
                      <a:pt x="160" y="261"/>
                      <a:pt x="156" y="258"/>
                    </a:cubicBezTo>
                    <a:cubicBezTo>
                      <a:pt x="152" y="255"/>
                      <a:pt x="149" y="255"/>
                      <a:pt x="148" y="255"/>
                    </a:cubicBezTo>
                    <a:cubicBezTo>
                      <a:pt x="146" y="255"/>
                      <a:pt x="140" y="255"/>
                      <a:pt x="137" y="256"/>
                    </a:cubicBezTo>
                    <a:cubicBezTo>
                      <a:pt x="133" y="257"/>
                      <a:pt x="135" y="257"/>
                      <a:pt x="132" y="257"/>
                    </a:cubicBezTo>
                    <a:cubicBezTo>
                      <a:pt x="129" y="257"/>
                      <a:pt x="125" y="260"/>
                      <a:pt x="124" y="261"/>
                    </a:cubicBezTo>
                    <a:cubicBezTo>
                      <a:pt x="123" y="261"/>
                      <a:pt x="120" y="266"/>
                      <a:pt x="120" y="266"/>
                    </a:cubicBezTo>
                    <a:cubicBezTo>
                      <a:pt x="118" y="270"/>
                      <a:pt x="118" y="270"/>
                      <a:pt x="118" y="270"/>
                    </a:cubicBezTo>
                    <a:cubicBezTo>
                      <a:pt x="112" y="269"/>
                      <a:pt x="112" y="269"/>
                      <a:pt x="112" y="269"/>
                    </a:cubicBezTo>
                    <a:cubicBezTo>
                      <a:pt x="110" y="269"/>
                      <a:pt x="110" y="269"/>
                      <a:pt x="110" y="269"/>
                    </a:cubicBezTo>
                    <a:cubicBezTo>
                      <a:pt x="107" y="267"/>
                      <a:pt x="107" y="267"/>
                      <a:pt x="107" y="267"/>
                    </a:cubicBezTo>
                    <a:cubicBezTo>
                      <a:pt x="100" y="263"/>
                      <a:pt x="100" y="263"/>
                      <a:pt x="100" y="263"/>
                    </a:cubicBezTo>
                    <a:cubicBezTo>
                      <a:pt x="95" y="261"/>
                      <a:pt x="95" y="261"/>
                      <a:pt x="95" y="261"/>
                    </a:cubicBezTo>
                    <a:cubicBezTo>
                      <a:pt x="89" y="257"/>
                      <a:pt x="89" y="257"/>
                      <a:pt x="89" y="257"/>
                    </a:cubicBezTo>
                    <a:cubicBezTo>
                      <a:pt x="87" y="254"/>
                      <a:pt x="87" y="254"/>
                      <a:pt x="87" y="254"/>
                    </a:cubicBezTo>
                    <a:cubicBezTo>
                      <a:pt x="85" y="243"/>
                      <a:pt x="85" y="243"/>
                      <a:pt x="85" y="243"/>
                    </a:cubicBezTo>
                    <a:cubicBezTo>
                      <a:pt x="85" y="239"/>
                      <a:pt x="85" y="239"/>
                      <a:pt x="85" y="239"/>
                    </a:cubicBezTo>
                    <a:cubicBezTo>
                      <a:pt x="88" y="237"/>
                      <a:pt x="88" y="237"/>
                      <a:pt x="88" y="237"/>
                    </a:cubicBezTo>
                    <a:cubicBezTo>
                      <a:pt x="89" y="233"/>
                      <a:pt x="89" y="233"/>
                      <a:pt x="89" y="233"/>
                    </a:cubicBezTo>
                    <a:cubicBezTo>
                      <a:pt x="89" y="230"/>
                      <a:pt x="89" y="230"/>
                      <a:pt x="89" y="230"/>
                    </a:cubicBezTo>
                    <a:cubicBezTo>
                      <a:pt x="40" y="229"/>
                      <a:pt x="40" y="229"/>
                      <a:pt x="40" y="229"/>
                    </a:cubicBezTo>
                    <a:cubicBezTo>
                      <a:pt x="39" y="220"/>
                      <a:pt x="39" y="220"/>
                      <a:pt x="39" y="220"/>
                    </a:cubicBezTo>
                    <a:cubicBezTo>
                      <a:pt x="37" y="211"/>
                      <a:pt x="37" y="211"/>
                      <a:pt x="37" y="211"/>
                    </a:cubicBezTo>
                    <a:cubicBezTo>
                      <a:pt x="35" y="209"/>
                      <a:pt x="35" y="209"/>
                      <a:pt x="35" y="209"/>
                    </a:cubicBezTo>
                    <a:cubicBezTo>
                      <a:pt x="33" y="206"/>
                      <a:pt x="33" y="206"/>
                      <a:pt x="33" y="206"/>
                    </a:cubicBezTo>
                    <a:cubicBezTo>
                      <a:pt x="31" y="202"/>
                      <a:pt x="31" y="202"/>
                      <a:pt x="31" y="202"/>
                    </a:cubicBezTo>
                    <a:cubicBezTo>
                      <a:pt x="36" y="202"/>
                      <a:pt x="36" y="202"/>
                      <a:pt x="36" y="202"/>
                    </a:cubicBezTo>
                    <a:cubicBezTo>
                      <a:pt x="37" y="196"/>
                      <a:pt x="37" y="196"/>
                      <a:pt x="37" y="196"/>
                    </a:cubicBezTo>
                    <a:cubicBezTo>
                      <a:pt x="36" y="186"/>
                      <a:pt x="36" y="186"/>
                      <a:pt x="36" y="186"/>
                    </a:cubicBezTo>
                    <a:cubicBezTo>
                      <a:pt x="34" y="182"/>
                      <a:pt x="34" y="182"/>
                      <a:pt x="34" y="182"/>
                    </a:cubicBezTo>
                    <a:cubicBezTo>
                      <a:pt x="31" y="165"/>
                      <a:pt x="31" y="165"/>
                      <a:pt x="31" y="165"/>
                    </a:cubicBezTo>
                    <a:cubicBezTo>
                      <a:pt x="28" y="163"/>
                      <a:pt x="28" y="163"/>
                      <a:pt x="28" y="163"/>
                    </a:cubicBezTo>
                    <a:cubicBezTo>
                      <a:pt x="32" y="159"/>
                      <a:pt x="32" y="159"/>
                      <a:pt x="32" y="159"/>
                    </a:cubicBezTo>
                    <a:cubicBezTo>
                      <a:pt x="46" y="138"/>
                      <a:pt x="46" y="138"/>
                      <a:pt x="46" y="138"/>
                    </a:cubicBezTo>
                    <a:cubicBezTo>
                      <a:pt x="46" y="119"/>
                      <a:pt x="46" y="119"/>
                      <a:pt x="46" y="119"/>
                    </a:cubicBezTo>
                    <a:cubicBezTo>
                      <a:pt x="43" y="115"/>
                      <a:pt x="43" y="115"/>
                      <a:pt x="43" y="115"/>
                    </a:cubicBezTo>
                    <a:cubicBezTo>
                      <a:pt x="42" y="110"/>
                      <a:pt x="42" y="110"/>
                      <a:pt x="42" y="110"/>
                    </a:cubicBezTo>
                    <a:cubicBezTo>
                      <a:pt x="43" y="105"/>
                      <a:pt x="43" y="105"/>
                      <a:pt x="43" y="105"/>
                    </a:cubicBezTo>
                    <a:cubicBezTo>
                      <a:pt x="43" y="105"/>
                      <a:pt x="45" y="99"/>
                      <a:pt x="44" y="98"/>
                    </a:cubicBezTo>
                    <a:cubicBezTo>
                      <a:pt x="43" y="97"/>
                      <a:pt x="42" y="95"/>
                      <a:pt x="41" y="94"/>
                    </a:cubicBezTo>
                    <a:cubicBezTo>
                      <a:pt x="40" y="93"/>
                      <a:pt x="33" y="92"/>
                      <a:pt x="33" y="92"/>
                    </a:cubicBezTo>
                    <a:cubicBezTo>
                      <a:pt x="33" y="92"/>
                      <a:pt x="25" y="89"/>
                      <a:pt x="24" y="89"/>
                    </a:cubicBezTo>
                    <a:cubicBezTo>
                      <a:pt x="23" y="89"/>
                      <a:pt x="2" y="89"/>
                      <a:pt x="2" y="89"/>
                    </a:cubicBezTo>
                    <a:cubicBezTo>
                      <a:pt x="3" y="76"/>
                      <a:pt x="3" y="76"/>
                      <a:pt x="3" y="76"/>
                    </a:cubicBezTo>
                    <a:cubicBezTo>
                      <a:pt x="0" y="71"/>
                      <a:pt x="0" y="71"/>
                      <a:pt x="0" y="71"/>
                    </a:cubicBezTo>
                    <a:cubicBezTo>
                      <a:pt x="2" y="64"/>
                      <a:pt x="2" y="64"/>
                      <a:pt x="2" y="64"/>
                    </a:cubicBezTo>
                    <a:lnTo>
                      <a:pt x="2" y="36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70" name="Freeform 17"/>
              <p:cNvSpPr>
                <a:spLocks/>
              </p:cNvSpPr>
              <p:nvPr/>
            </p:nvSpPr>
            <p:spPr bwMode="auto">
              <a:xfrm>
                <a:off x="8677275" y="3325813"/>
                <a:ext cx="700087" cy="668338"/>
              </a:xfrm>
              <a:custGeom>
                <a:avLst/>
                <a:gdLst>
                  <a:gd name="T0" fmla="*/ 11 w 186"/>
                  <a:gd name="T1" fmla="*/ 16 h 178"/>
                  <a:gd name="T2" fmla="*/ 15 w 186"/>
                  <a:gd name="T3" fmla="*/ 28 h 178"/>
                  <a:gd name="T4" fmla="*/ 10 w 186"/>
                  <a:gd name="T5" fmla="*/ 42 h 178"/>
                  <a:gd name="T6" fmla="*/ 6 w 186"/>
                  <a:gd name="T7" fmla="*/ 56 h 178"/>
                  <a:gd name="T8" fmla="*/ 1 w 186"/>
                  <a:gd name="T9" fmla="*/ 66 h 178"/>
                  <a:gd name="T10" fmla="*/ 2 w 186"/>
                  <a:gd name="T11" fmla="*/ 77 h 178"/>
                  <a:gd name="T12" fmla="*/ 1 w 186"/>
                  <a:gd name="T13" fmla="*/ 87 h 178"/>
                  <a:gd name="T14" fmla="*/ 6 w 186"/>
                  <a:gd name="T15" fmla="*/ 100 h 178"/>
                  <a:gd name="T16" fmla="*/ 7 w 186"/>
                  <a:gd name="T17" fmla="*/ 120 h 178"/>
                  <a:gd name="T18" fmla="*/ 16 w 186"/>
                  <a:gd name="T19" fmla="*/ 128 h 178"/>
                  <a:gd name="T20" fmla="*/ 30 w 186"/>
                  <a:gd name="T21" fmla="*/ 129 h 178"/>
                  <a:gd name="T22" fmla="*/ 53 w 186"/>
                  <a:gd name="T23" fmla="*/ 130 h 178"/>
                  <a:gd name="T24" fmla="*/ 62 w 186"/>
                  <a:gd name="T25" fmla="*/ 136 h 178"/>
                  <a:gd name="T26" fmla="*/ 66 w 186"/>
                  <a:gd name="T27" fmla="*/ 149 h 178"/>
                  <a:gd name="T28" fmla="*/ 69 w 186"/>
                  <a:gd name="T29" fmla="*/ 158 h 178"/>
                  <a:gd name="T30" fmla="*/ 72 w 186"/>
                  <a:gd name="T31" fmla="*/ 168 h 178"/>
                  <a:gd name="T32" fmla="*/ 75 w 186"/>
                  <a:gd name="T33" fmla="*/ 178 h 178"/>
                  <a:gd name="T34" fmla="*/ 87 w 186"/>
                  <a:gd name="T35" fmla="*/ 175 h 178"/>
                  <a:gd name="T36" fmla="*/ 97 w 186"/>
                  <a:gd name="T37" fmla="*/ 173 h 178"/>
                  <a:gd name="T38" fmla="*/ 103 w 186"/>
                  <a:gd name="T39" fmla="*/ 177 h 178"/>
                  <a:gd name="T40" fmla="*/ 106 w 186"/>
                  <a:gd name="T41" fmla="*/ 166 h 178"/>
                  <a:gd name="T42" fmla="*/ 113 w 186"/>
                  <a:gd name="T43" fmla="*/ 158 h 178"/>
                  <a:gd name="T44" fmla="*/ 120 w 186"/>
                  <a:gd name="T45" fmla="*/ 148 h 178"/>
                  <a:gd name="T46" fmla="*/ 138 w 186"/>
                  <a:gd name="T47" fmla="*/ 137 h 178"/>
                  <a:gd name="T48" fmla="*/ 158 w 186"/>
                  <a:gd name="T49" fmla="*/ 120 h 178"/>
                  <a:gd name="T50" fmla="*/ 162 w 186"/>
                  <a:gd name="T51" fmla="*/ 110 h 178"/>
                  <a:gd name="T52" fmla="*/ 167 w 186"/>
                  <a:gd name="T53" fmla="*/ 97 h 178"/>
                  <a:gd name="T54" fmla="*/ 179 w 186"/>
                  <a:gd name="T55" fmla="*/ 81 h 178"/>
                  <a:gd name="T56" fmla="*/ 186 w 186"/>
                  <a:gd name="T57" fmla="*/ 76 h 178"/>
                  <a:gd name="T58" fmla="*/ 179 w 186"/>
                  <a:gd name="T59" fmla="*/ 55 h 178"/>
                  <a:gd name="T60" fmla="*/ 157 w 186"/>
                  <a:gd name="T61" fmla="*/ 45 h 178"/>
                  <a:gd name="T62" fmla="*/ 142 w 186"/>
                  <a:gd name="T63" fmla="*/ 40 h 178"/>
                  <a:gd name="T64" fmla="*/ 135 w 186"/>
                  <a:gd name="T65" fmla="*/ 29 h 178"/>
                  <a:gd name="T66" fmla="*/ 128 w 186"/>
                  <a:gd name="T67" fmla="*/ 22 h 178"/>
                  <a:gd name="T68" fmla="*/ 111 w 186"/>
                  <a:gd name="T69" fmla="*/ 21 h 178"/>
                  <a:gd name="T70" fmla="*/ 112 w 186"/>
                  <a:gd name="T71" fmla="*/ 12 h 178"/>
                  <a:gd name="T72" fmla="*/ 115 w 186"/>
                  <a:gd name="T73" fmla="*/ 4 h 178"/>
                  <a:gd name="T74" fmla="*/ 111 w 186"/>
                  <a:gd name="T75" fmla="*/ 6 h 178"/>
                  <a:gd name="T76" fmla="*/ 99 w 186"/>
                  <a:gd name="T77" fmla="*/ 8 h 178"/>
                  <a:gd name="T78" fmla="*/ 85 w 186"/>
                  <a:gd name="T79" fmla="*/ 9 h 178"/>
                  <a:gd name="T80" fmla="*/ 71 w 186"/>
                  <a:gd name="T81" fmla="*/ 8 h 178"/>
                  <a:gd name="T82" fmla="*/ 57 w 186"/>
                  <a:gd name="T83" fmla="*/ 1 h 178"/>
                  <a:gd name="T84" fmla="*/ 46 w 186"/>
                  <a:gd name="T85" fmla="*/ 1 h 178"/>
                  <a:gd name="T86" fmla="*/ 34 w 186"/>
                  <a:gd name="T87" fmla="*/ 6 h 178"/>
                  <a:gd name="T88" fmla="*/ 26 w 186"/>
                  <a:gd name="T89" fmla="*/ 14 h 178"/>
                  <a:gd name="T90" fmla="*/ 16 w 186"/>
                  <a:gd name="T91" fmla="*/ 13 h 1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86" h="178">
                    <a:moveTo>
                      <a:pt x="9" y="9"/>
                    </a:moveTo>
                    <a:cubicBezTo>
                      <a:pt x="11" y="16"/>
                      <a:pt x="11" y="16"/>
                      <a:pt x="11" y="16"/>
                    </a:cubicBezTo>
                    <a:cubicBezTo>
                      <a:pt x="11" y="16"/>
                      <a:pt x="14" y="21"/>
                      <a:pt x="14" y="22"/>
                    </a:cubicBezTo>
                    <a:cubicBezTo>
                      <a:pt x="15" y="23"/>
                      <a:pt x="15" y="28"/>
                      <a:pt x="15" y="28"/>
                    </a:cubicBezTo>
                    <a:cubicBezTo>
                      <a:pt x="10" y="34"/>
                      <a:pt x="10" y="34"/>
                      <a:pt x="10" y="34"/>
                    </a:cubicBezTo>
                    <a:cubicBezTo>
                      <a:pt x="10" y="42"/>
                      <a:pt x="10" y="42"/>
                      <a:pt x="10" y="42"/>
                    </a:cubicBezTo>
                    <a:cubicBezTo>
                      <a:pt x="10" y="42"/>
                      <a:pt x="11" y="48"/>
                      <a:pt x="11" y="49"/>
                    </a:cubicBezTo>
                    <a:cubicBezTo>
                      <a:pt x="11" y="50"/>
                      <a:pt x="6" y="56"/>
                      <a:pt x="6" y="56"/>
                    </a:cubicBezTo>
                    <a:cubicBezTo>
                      <a:pt x="1" y="61"/>
                      <a:pt x="1" y="61"/>
                      <a:pt x="1" y="61"/>
                    </a:cubicBezTo>
                    <a:cubicBezTo>
                      <a:pt x="1" y="66"/>
                      <a:pt x="1" y="66"/>
                      <a:pt x="1" y="66"/>
                    </a:cubicBezTo>
                    <a:cubicBezTo>
                      <a:pt x="5" y="71"/>
                      <a:pt x="5" y="71"/>
                      <a:pt x="5" y="71"/>
                    </a:cubicBezTo>
                    <a:cubicBezTo>
                      <a:pt x="2" y="77"/>
                      <a:pt x="2" y="77"/>
                      <a:pt x="2" y="77"/>
                    </a:cubicBezTo>
                    <a:cubicBezTo>
                      <a:pt x="2" y="77"/>
                      <a:pt x="0" y="80"/>
                      <a:pt x="0" y="81"/>
                    </a:cubicBezTo>
                    <a:cubicBezTo>
                      <a:pt x="0" y="82"/>
                      <a:pt x="1" y="85"/>
                      <a:pt x="1" y="87"/>
                    </a:cubicBezTo>
                    <a:cubicBezTo>
                      <a:pt x="1" y="88"/>
                      <a:pt x="4" y="94"/>
                      <a:pt x="4" y="95"/>
                    </a:cubicBezTo>
                    <a:cubicBezTo>
                      <a:pt x="4" y="96"/>
                      <a:pt x="6" y="100"/>
                      <a:pt x="6" y="100"/>
                    </a:cubicBezTo>
                    <a:cubicBezTo>
                      <a:pt x="6" y="108"/>
                      <a:pt x="6" y="108"/>
                      <a:pt x="6" y="108"/>
                    </a:cubicBezTo>
                    <a:cubicBezTo>
                      <a:pt x="7" y="120"/>
                      <a:pt x="7" y="120"/>
                      <a:pt x="7" y="120"/>
                    </a:cubicBezTo>
                    <a:cubicBezTo>
                      <a:pt x="7" y="127"/>
                      <a:pt x="7" y="127"/>
                      <a:pt x="7" y="127"/>
                    </a:cubicBezTo>
                    <a:cubicBezTo>
                      <a:pt x="16" y="128"/>
                      <a:pt x="16" y="128"/>
                      <a:pt x="16" y="128"/>
                    </a:cubicBezTo>
                    <a:cubicBezTo>
                      <a:pt x="18" y="129"/>
                      <a:pt x="18" y="129"/>
                      <a:pt x="18" y="129"/>
                    </a:cubicBezTo>
                    <a:cubicBezTo>
                      <a:pt x="30" y="129"/>
                      <a:pt x="30" y="129"/>
                      <a:pt x="30" y="129"/>
                    </a:cubicBezTo>
                    <a:cubicBezTo>
                      <a:pt x="44" y="128"/>
                      <a:pt x="44" y="128"/>
                      <a:pt x="44" y="128"/>
                    </a:cubicBezTo>
                    <a:cubicBezTo>
                      <a:pt x="53" y="130"/>
                      <a:pt x="53" y="130"/>
                      <a:pt x="53" y="130"/>
                    </a:cubicBezTo>
                    <a:cubicBezTo>
                      <a:pt x="59" y="132"/>
                      <a:pt x="59" y="132"/>
                      <a:pt x="59" y="132"/>
                    </a:cubicBezTo>
                    <a:cubicBezTo>
                      <a:pt x="62" y="136"/>
                      <a:pt x="62" y="136"/>
                      <a:pt x="62" y="136"/>
                    </a:cubicBezTo>
                    <a:cubicBezTo>
                      <a:pt x="65" y="141"/>
                      <a:pt x="65" y="141"/>
                      <a:pt x="65" y="141"/>
                    </a:cubicBezTo>
                    <a:cubicBezTo>
                      <a:pt x="66" y="149"/>
                      <a:pt x="66" y="149"/>
                      <a:pt x="66" y="149"/>
                    </a:cubicBezTo>
                    <a:cubicBezTo>
                      <a:pt x="66" y="156"/>
                      <a:pt x="66" y="156"/>
                      <a:pt x="66" y="156"/>
                    </a:cubicBezTo>
                    <a:cubicBezTo>
                      <a:pt x="69" y="158"/>
                      <a:pt x="69" y="158"/>
                      <a:pt x="69" y="158"/>
                    </a:cubicBezTo>
                    <a:cubicBezTo>
                      <a:pt x="71" y="162"/>
                      <a:pt x="71" y="162"/>
                      <a:pt x="71" y="162"/>
                    </a:cubicBezTo>
                    <a:cubicBezTo>
                      <a:pt x="72" y="168"/>
                      <a:pt x="72" y="168"/>
                      <a:pt x="72" y="168"/>
                    </a:cubicBezTo>
                    <a:cubicBezTo>
                      <a:pt x="73" y="175"/>
                      <a:pt x="73" y="175"/>
                      <a:pt x="73" y="175"/>
                    </a:cubicBezTo>
                    <a:cubicBezTo>
                      <a:pt x="75" y="178"/>
                      <a:pt x="75" y="178"/>
                      <a:pt x="75" y="178"/>
                    </a:cubicBezTo>
                    <a:cubicBezTo>
                      <a:pt x="83" y="178"/>
                      <a:pt x="83" y="178"/>
                      <a:pt x="83" y="178"/>
                    </a:cubicBezTo>
                    <a:cubicBezTo>
                      <a:pt x="87" y="175"/>
                      <a:pt x="87" y="175"/>
                      <a:pt x="87" y="175"/>
                    </a:cubicBezTo>
                    <a:cubicBezTo>
                      <a:pt x="91" y="173"/>
                      <a:pt x="91" y="173"/>
                      <a:pt x="91" y="173"/>
                    </a:cubicBezTo>
                    <a:cubicBezTo>
                      <a:pt x="97" y="173"/>
                      <a:pt x="97" y="173"/>
                      <a:pt x="97" y="173"/>
                    </a:cubicBezTo>
                    <a:cubicBezTo>
                      <a:pt x="99" y="176"/>
                      <a:pt x="99" y="176"/>
                      <a:pt x="99" y="176"/>
                    </a:cubicBezTo>
                    <a:cubicBezTo>
                      <a:pt x="103" y="177"/>
                      <a:pt x="103" y="177"/>
                      <a:pt x="103" y="177"/>
                    </a:cubicBezTo>
                    <a:cubicBezTo>
                      <a:pt x="105" y="174"/>
                      <a:pt x="105" y="174"/>
                      <a:pt x="105" y="174"/>
                    </a:cubicBezTo>
                    <a:cubicBezTo>
                      <a:pt x="106" y="166"/>
                      <a:pt x="106" y="166"/>
                      <a:pt x="106" y="166"/>
                    </a:cubicBezTo>
                    <a:cubicBezTo>
                      <a:pt x="112" y="162"/>
                      <a:pt x="112" y="162"/>
                      <a:pt x="112" y="162"/>
                    </a:cubicBezTo>
                    <a:cubicBezTo>
                      <a:pt x="113" y="158"/>
                      <a:pt x="113" y="158"/>
                      <a:pt x="113" y="158"/>
                    </a:cubicBezTo>
                    <a:cubicBezTo>
                      <a:pt x="116" y="153"/>
                      <a:pt x="116" y="153"/>
                      <a:pt x="116" y="153"/>
                    </a:cubicBezTo>
                    <a:cubicBezTo>
                      <a:pt x="120" y="148"/>
                      <a:pt x="120" y="148"/>
                      <a:pt x="120" y="148"/>
                    </a:cubicBezTo>
                    <a:cubicBezTo>
                      <a:pt x="133" y="142"/>
                      <a:pt x="133" y="142"/>
                      <a:pt x="133" y="142"/>
                    </a:cubicBezTo>
                    <a:cubicBezTo>
                      <a:pt x="138" y="137"/>
                      <a:pt x="138" y="137"/>
                      <a:pt x="138" y="137"/>
                    </a:cubicBezTo>
                    <a:cubicBezTo>
                      <a:pt x="146" y="130"/>
                      <a:pt x="146" y="130"/>
                      <a:pt x="146" y="130"/>
                    </a:cubicBezTo>
                    <a:cubicBezTo>
                      <a:pt x="158" y="120"/>
                      <a:pt x="158" y="120"/>
                      <a:pt x="158" y="120"/>
                    </a:cubicBezTo>
                    <a:cubicBezTo>
                      <a:pt x="158" y="120"/>
                      <a:pt x="158" y="116"/>
                      <a:pt x="159" y="115"/>
                    </a:cubicBezTo>
                    <a:cubicBezTo>
                      <a:pt x="159" y="114"/>
                      <a:pt x="162" y="110"/>
                      <a:pt x="162" y="110"/>
                    </a:cubicBezTo>
                    <a:cubicBezTo>
                      <a:pt x="163" y="104"/>
                      <a:pt x="163" y="104"/>
                      <a:pt x="163" y="104"/>
                    </a:cubicBezTo>
                    <a:cubicBezTo>
                      <a:pt x="167" y="97"/>
                      <a:pt x="167" y="97"/>
                      <a:pt x="167" y="97"/>
                    </a:cubicBezTo>
                    <a:cubicBezTo>
                      <a:pt x="174" y="88"/>
                      <a:pt x="174" y="88"/>
                      <a:pt x="174" y="88"/>
                    </a:cubicBezTo>
                    <a:cubicBezTo>
                      <a:pt x="179" y="81"/>
                      <a:pt x="179" y="81"/>
                      <a:pt x="179" y="81"/>
                    </a:cubicBezTo>
                    <a:cubicBezTo>
                      <a:pt x="184" y="77"/>
                      <a:pt x="184" y="77"/>
                      <a:pt x="184" y="77"/>
                    </a:cubicBezTo>
                    <a:cubicBezTo>
                      <a:pt x="186" y="76"/>
                      <a:pt x="186" y="76"/>
                      <a:pt x="186" y="76"/>
                    </a:cubicBezTo>
                    <a:cubicBezTo>
                      <a:pt x="186" y="57"/>
                      <a:pt x="186" y="57"/>
                      <a:pt x="186" y="57"/>
                    </a:cubicBezTo>
                    <a:cubicBezTo>
                      <a:pt x="179" y="55"/>
                      <a:pt x="179" y="55"/>
                      <a:pt x="179" y="55"/>
                    </a:cubicBezTo>
                    <a:cubicBezTo>
                      <a:pt x="169" y="52"/>
                      <a:pt x="169" y="52"/>
                      <a:pt x="169" y="52"/>
                    </a:cubicBezTo>
                    <a:cubicBezTo>
                      <a:pt x="169" y="52"/>
                      <a:pt x="159" y="46"/>
                      <a:pt x="157" y="45"/>
                    </a:cubicBezTo>
                    <a:cubicBezTo>
                      <a:pt x="156" y="44"/>
                      <a:pt x="151" y="42"/>
                      <a:pt x="150" y="41"/>
                    </a:cubicBezTo>
                    <a:cubicBezTo>
                      <a:pt x="149" y="40"/>
                      <a:pt x="144" y="40"/>
                      <a:pt x="142" y="40"/>
                    </a:cubicBezTo>
                    <a:cubicBezTo>
                      <a:pt x="140" y="40"/>
                      <a:pt x="137" y="40"/>
                      <a:pt x="135" y="39"/>
                    </a:cubicBezTo>
                    <a:cubicBezTo>
                      <a:pt x="134" y="38"/>
                      <a:pt x="135" y="29"/>
                      <a:pt x="135" y="29"/>
                    </a:cubicBezTo>
                    <a:cubicBezTo>
                      <a:pt x="135" y="29"/>
                      <a:pt x="130" y="27"/>
                      <a:pt x="129" y="26"/>
                    </a:cubicBezTo>
                    <a:cubicBezTo>
                      <a:pt x="128" y="25"/>
                      <a:pt x="130" y="23"/>
                      <a:pt x="128" y="22"/>
                    </a:cubicBezTo>
                    <a:cubicBezTo>
                      <a:pt x="126" y="21"/>
                      <a:pt x="121" y="21"/>
                      <a:pt x="119" y="21"/>
                    </a:cubicBezTo>
                    <a:cubicBezTo>
                      <a:pt x="117" y="21"/>
                      <a:pt x="111" y="21"/>
                      <a:pt x="111" y="21"/>
                    </a:cubicBezTo>
                    <a:cubicBezTo>
                      <a:pt x="109" y="15"/>
                      <a:pt x="109" y="15"/>
                      <a:pt x="109" y="15"/>
                    </a:cubicBezTo>
                    <a:cubicBezTo>
                      <a:pt x="112" y="12"/>
                      <a:pt x="112" y="12"/>
                      <a:pt x="112" y="12"/>
                    </a:cubicBezTo>
                    <a:cubicBezTo>
                      <a:pt x="113" y="8"/>
                      <a:pt x="113" y="8"/>
                      <a:pt x="113" y="8"/>
                    </a:cubicBezTo>
                    <a:cubicBezTo>
                      <a:pt x="115" y="4"/>
                      <a:pt x="115" y="4"/>
                      <a:pt x="115" y="4"/>
                    </a:cubicBezTo>
                    <a:cubicBezTo>
                      <a:pt x="112" y="5"/>
                      <a:pt x="112" y="5"/>
                      <a:pt x="112" y="5"/>
                    </a:cubicBezTo>
                    <a:cubicBezTo>
                      <a:pt x="111" y="6"/>
                      <a:pt x="111" y="6"/>
                      <a:pt x="111" y="6"/>
                    </a:cubicBezTo>
                    <a:cubicBezTo>
                      <a:pt x="105" y="8"/>
                      <a:pt x="105" y="8"/>
                      <a:pt x="105" y="8"/>
                    </a:cubicBezTo>
                    <a:cubicBezTo>
                      <a:pt x="99" y="8"/>
                      <a:pt x="99" y="8"/>
                      <a:pt x="99" y="8"/>
                    </a:cubicBezTo>
                    <a:cubicBezTo>
                      <a:pt x="99" y="8"/>
                      <a:pt x="93" y="8"/>
                      <a:pt x="92" y="8"/>
                    </a:cubicBezTo>
                    <a:cubicBezTo>
                      <a:pt x="91" y="8"/>
                      <a:pt x="85" y="9"/>
                      <a:pt x="85" y="9"/>
                    </a:cubicBezTo>
                    <a:cubicBezTo>
                      <a:pt x="85" y="9"/>
                      <a:pt x="80" y="9"/>
                      <a:pt x="78" y="9"/>
                    </a:cubicBezTo>
                    <a:cubicBezTo>
                      <a:pt x="76" y="9"/>
                      <a:pt x="73" y="9"/>
                      <a:pt x="71" y="8"/>
                    </a:cubicBezTo>
                    <a:cubicBezTo>
                      <a:pt x="69" y="7"/>
                      <a:pt x="66" y="6"/>
                      <a:pt x="65" y="5"/>
                    </a:cubicBezTo>
                    <a:cubicBezTo>
                      <a:pt x="64" y="5"/>
                      <a:pt x="57" y="1"/>
                      <a:pt x="57" y="1"/>
                    </a:cubicBezTo>
                    <a:cubicBezTo>
                      <a:pt x="57" y="1"/>
                      <a:pt x="55" y="0"/>
                      <a:pt x="53" y="0"/>
                    </a:cubicBezTo>
                    <a:cubicBezTo>
                      <a:pt x="52" y="0"/>
                      <a:pt x="47" y="1"/>
                      <a:pt x="46" y="1"/>
                    </a:cubicBezTo>
                    <a:cubicBezTo>
                      <a:pt x="45" y="1"/>
                      <a:pt x="38" y="3"/>
                      <a:pt x="38" y="3"/>
                    </a:cubicBezTo>
                    <a:cubicBezTo>
                      <a:pt x="34" y="6"/>
                      <a:pt x="34" y="6"/>
                      <a:pt x="34" y="6"/>
                    </a:cubicBezTo>
                    <a:cubicBezTo>
                      <a:pt x="30" y="9"/>
                      <a:pt x="30" y="9"/>
                      <a:pt x="30" y="9"/>
                    </a:cubicBezTo>
                    <a:cubicBezTo>
                      <a:pt x="26" y="14"/>
                      <a:pt x="26" y="14"/>
                      <a:pt x="26" y="14"/>
                    </a:cubicBezTo>
                    <a:cubicBezTo>
                      <a:pt x="22" y="14"/>
                      <a:pt x="22" y="14"/>
                      <a:pt x="22" y="14"/>
                    </a:cubicBezTo>
                    <a:cubicBezTo>
                      <a:pt x="22" y="14"/>
                      <a:pt x="18" y="13"/>
                      <a:pt x="16" y="13"/>
                    </a:cubicBezTo>
                    <a:cubicBezTo>
                      <a:pt x="15" y="13"/>
                      <a:pt x="9" y="9"/>
                      <a:pt x="9" y="9"/>
                    </a:cubicBez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71" name="Freeform 18"/>
              <p:cNvSpPr>
                <a:spLocks/>
              </p:cNvSpPr>
              <p:nvPr/>
            </p:nvSpPr>
            <p:spPr bwMode="auto">
              <a:xfrm>
                <a:off x="9185275" y="2878138"/>
                <a:ext cx="706437" cy="654050"/>
              </a:xfrm>
              <a:custGeom>
                <a:avLst/>
                <a:gdLst>
                  <a:gd name="T0" fmla="*/ 78 w 188"/>
                  <a:gd name="T1" fmla="*/ 3 h 174"/>
                  <a:gd name="T2" fmla="*/ 89 w 188"/>
                  <a:gd name="T3" fmla="*/ 8 h 174"/>
                  <a:gd name="T4" fmla="*/ 101 w 188"/>
                  <a:gd name="T5" fmla="*/ 15 h 174"/>
                  <a:gd name="T6" fmla="*/ 107 w 188"/>
                  <a:gd name="T7" fmla="*/ 4 h 174"/>
                  <a:gd name="T8" fmla="*/ 117 w 188"/>
                  <a:gd name="T9" fmla="*/ 9 h 174"/>
                  <a:gd name="T10" fmla="*/ 122 w 188"/>
                  <a:gd name="T11" fmla="*/ 14 h 174"/>
                  <a:gd name="T12" fmla="*/ 134 w 188"/>
                  <a:gd name="T13" fmla="*/ 14 h 174"/>
                  <a:gd name="T14" fmla="*/ 141 w 188"/>
                  <a:gd name="T15" fmla="*/ 18 h 174"/>
                  <a:gd name="T16" fmla="*/ 148 w 188"/>
                  <a:gd name="T17" fmla="*/ 15 h 174"/>
                  <a:gd name="T18" fmla="*/ 159 w 188"/>
                  <a:gd name="T19" fmla="*/ 10 h 174"/>
                  <a:gd name="T20" fmla="*/ 173 w 188"/>
                  <a:gd name="T21" fmla="*/ 7 h 174"/>
                  <a:gd name="T22" fmla="*/ 182 w 188"/>
                  <a:gd name="T23" fmla="*/ 6 h 174"/>
                  <a:gd name="T24" fmla="*/ 180 w 188"/>
                  <a:gd name="T25" fmla="*/ 17 h 174"/>
                  <a:gd name="T26" fmla="*/ 183 w 188"/>
                  <a:gd name="T27" fmla="*/ 37 h 174"/>
                  <a:gd name="T28" fmla="*/ 188 w 188"/>
                  <a:gd name="T29" fmla="*/ 42 h 174"/>
                  <a:gd name="T30" fmla="*/ 187 w 188"/>
                  <a:gd name="T31" fmla="*/ 54 h 174"/>
                  <a:gd name="T32" fmla="*/ 181 w 188"/>
                  <a:gd name="T33" fmla="*/ 51 h 174"/>
                  <a:gd name="T34" fmla="*/ 173 w 188"/>
                  <a:gd name="T35" fmla="*/ 50 h 174"/>
                  <a:gd name="T36" fmla="*/ 172 w 188"/>
                  <a:gd name="T37" fmla="*/ 57 h 174"/>
                  <a:gd name="T38" fmla="*/ 162 w 188"/>
                  <a:gd name="T39" fmla="*/ 59 h 174"/>
                  <a:gd name="T40" fmla="*/ 162 w 188"/>
                  <a:gd name="T41" fmla="*/ 72 h 174"/>
                  <a:gd name="T42" fmla="*/ 163 w 188"/>
                  <a:gd name="T43" fmla="*/ 77 h 174"/>
                  <a:gd name="T44" fmla="*/ 160 w 188"/>
                  <a:gd name="T45" fmla="*/ 81 h 174"/>
                  <a:gd name="T46" fmla="*/ 150 w 188"/>
                  <a:gd name="T47" fmla="*/ 88 h 174"/>
                  <a:gd name="T48" fmla="*/ 149 w 188"/>
                  <a:gd name="T49" fmla="*/ 99 h 174"/>
                  <a:gd name="T50" fmla="*/ 152 w 188"/>
                  <a:gd name="T51" fmla="*/ 105 h 174"/>
                  <a:gd name="T52" fmla="*/ 155 w 188"/>
                  <a:gd name="T53" fmla="*/ 112 h 174"/>
                  <a:gd name="T54" fmla="*/ 147 w 188"/>
                  <a:gd name="T55" fmla="*/ 119 h 174"/>
                  <a:gd name="T56" fmla="*/ 147 w 188"/>
                  <a:gd name="T57" fmla="*/ 126 h 174"/>
                  <a:gd name="T58" fmla="*/ 151 w 188"/>
                  <a:gd name="T59" fmla="*/ 129 h 174"/>
                  <a:gd name="T60" fmla="*/ 151 w 188"/>
                  <a:gd name="T61" fmla="*/ 138 h 174"/>
                  <a:gd name="T62" fmla="*/ 142 w 188"/>
                  <a:gd name="T63" fmla="*/ 143 h 174"/>
                  <a:gd name="T64" fmla="*/ 138 w 188"/>
                  <a:gd name="T65" fmla="*/ 150 h 174"/>
                  <a:gd name="T66" fmla="*/ 128 w 188"/>
                  <a:gd name="T67" fmla="*/ 147 h 174"/>
                  <a:gd name="T68" fmla="*/ 113 w 188"/>
                  <a:gd name="T69" fmla="*/ 146 h 174"/>
                  <a:gd name="T70" fmla="*/ 102 w 188"/>
                  <a:gd name="T71" fmla="*/ 149 h 174"/>
                  <a:gd name="T72" fmla="*/ 91 w 188"/>
                  <a:gd name="T73" fmla="*/ 151 h 174"/>
                  <a:gd name="T74" fmla="*/ 75 w 188"/>
                  <a:gd name="T75" fmla="*/ 154 h 174"/>
                  <a:gd name="T76" fmla="*/ 65 w 188"/>
                  <a:gd name="T77" fmla="*/ 164 h 174"/>
                  <a:gd name="T78" fmla="*/ 56 w 188"/>
                  <a:gd name="T79" fmla="*/ 174 h 174"/>
                  <a:gd name="T80" fmla="*/ 43 w 188"/>
                  <a:gd name="T81" fmla="*/ 167 h 174"/>
                  <a:gd name="T82" fmla="*/ 29 w 188"/>
                  <a:gd name="T83" fmla="*/ 160 h 174"/>
                  <a:gd name="T84" fmla="*/ 17 w 188"/>
                  <a:gd name="T85" fmla="*/ 153 h 174"/>
                  <a:gd name="T86" fmla="*/ 8 w 188"/>
                  <a:gd name="T87" fmla="*/ 148 h 174"/>
                  <a:gd name="T88" fmla="*/ 3 w 188"/>
                  <a:gd name="T89" fmla="*/ 141 h 174"/>
                  <a:gd name="T90" fmla="*/ 2 w 188"/>
                  <a:gd name="T91" fmla="*/ 131 h 174"/>
                  <a:gd name="T92" fmla="*/ 0 w 188"/>
                  <a:gd name="T93" fmla="*/ 117 h 174"/>
                  <a:gd name="T94" fmla="*/ 9 w 188"/>
                  <a:gd name="T95" fmla="*/ 106 h 174"/>
                  <a:gd name="T96" fmla="*/ 16 w 188"/>
                  <a:gd name="T97" fmla="*/ 95 h 174"/>
                  <a:gd name="T98" fmla="*/ 30 w 188"/>
                  <a:gd name="T99" fmla="*/ 82 h 174"/>
                  <a:gd name="T100" fmla="*/ 37 w 188"/>
                  <a:gd name="T101" fmla="*/ 76 h 174"/>
                  <a:gd name="T102" fmla="*/ 44 w 188"/>
                  <a:gd name="T103" fmla="*/ 63 h 174"/>
                  <a:gd name="T104" fmla="*/ 54 w 188"/>
                  <a:gd name="T105" fmla="*/ 56 h 174"/>
                  <a:gd name="T106" fmla="*/ 59 w 188"/>
                  <a:gd name="T107" fmla="*/ 39 h 174"/>
                  <a:gd name="T108" fmla="*/ 64 w 188"/>
                  <a:gd name="T109" fmla="*/ 25 h 174"/>
                  <a:gd name="T110" fmla="*/ 68 w 188"/>
                  <a:gd name="T111" fmla="*/ 9 h 174"/>
                  <a:gd name="T112" fmla="*/ 73 w 188"/>
                  <a:gd name="T113" fmla="*/ 0 h 1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88" h="174">
                    <a:moveTo>
                      <a:pt x="73" y="0"/>
                    </a:moveTo>
                    <a:cubicBezTo>
                      <a:pt x="78" y="3"/>
                      <a:pt x="78" y="3"/>
                      <a:pt x="78" y="3"/>
                    </a:cubicBezTo>
                    <a:cubicBezTo>
                      <a:pt x="84" y="7"/>
                      <a:pt x="84" y="7"/>
                      <a:pt x="84" y="7"/>
                    </a:cubicBezTo>
                    <a:cubicBezTo>
                      <a:pt x="89" y="8"/>
                      <a:pt x="89" y="8"/>
                      <a:pt x="89" y="8"/>
                    </a:cubicBezTo>
                    <a:cubicBezTo>
                      <a:pt x="95" y="13"/>
                      <a:pt x="95" y="13"/>
                      <a:pt x="95" y="13"/>
                    </a:cubicBezTo>
                    <a:cubicBezTo>
                      <a:pt x="101" y="15"/>
                      <a:pt x="101" y="15"/>
                      <a:pt x="101" y="15"/>
                    </a:cubicBezTo>
                    <a:cubicBezTo>
                      <a:pt x="102" y="7"/>
                      <a:pt x="102" y="7"/>
                      <a:pt x="102" y="7"/>
                    </a:cubicBezTo>
                    <a:cubicBezTo>
                      <a:pt x="107" y="4"/>
                      <a:pt x="107" y="4"/>
                      <a:pt x="107" y="4"/>
                    </a:cubicBezTo>
                    <a:cubicBezTo>
                      <a:pt x="116" y="4"/>
                      <a:pt x="116" y="4"/>
                      <a:pt x="116" y="4"/>
                    </a:cubicBezTo>
                    <a:cubicBezTo>
                      <a:pt x="117" y="9"/>
                      <a:pt x="117" y="9"/>
                      <a:pt x="117" y="9"/>
                    </a:cubicBezTo>
                    <a:cubicBezTo>
                      <a:pt x="118" y="14"/>
                      <a:pt x="118" y="14"/>
                      <a:pt x="118" y="14"/>
                    </a:cubicBezTo>
                    <a:cubicBezTo>
                      <a:pt x="122" y="14"/>
                      <a:pt x="122" y="14"/>
                      <a:pt x="122" y="14"/>
                    </a:cubicBezTo>
                    <a:cubicBezTo>
                      <a:pt x="129" y="14"/>
                      <a:pt x="129" y="14"/>
                      <a:pt x="129" y="14"/>
                    </a:cubicBezTo>
                    <a:cubicBezTo>
                      <a:pt x="134" y="14"/>
                      <a:pt x="134" y="14"/>
                      <a:pt x="134" y="14"/>
                    </a:cubicBezTo>
                    <a:cubicBezTo>
                      <a:pt x="139" y="17"/>
                      <a:pt x="139" y="17"/>
                      <a:pt x="139" y="17"/>
                    </a:cubicBezTo>
                    <a:cubicBezTo>
                      <a:pt x="141" y="18"/>
                      <a:pt x="141" y="18"/>
                      <a:pt x="141" y="18"/>
                    </a:cubicBezTo>
                    <a:cubicBezTo>
                      <a:pt x="148" y="18"/>
                      <a:pt x="148" y="18"/>
                      <a:pt x="148" y="18"/>
                    </a:cubicBezTo>
                    <a:cubicBezTo>
                      <a:pt x="148" y="15"/>
                      <a:pt x="148" y="15"/>
                      <a:pt x="148" y="15"/>
                    </a:cubicBezTo>
                    <a:cubicBezTo>
                      <a:pt x="154" y="13"/>
                      <a:pt x="154" y="13"/>
                      <a:pt x="154" y="13"/>
                    </a:cubicBezTo>
                    <a:cubicBezTo>
                      <a:pt x="159" y="10"/>
                      <a:pt x="159" y="10"/>
                      <a:pt x="159" y="10"/>
                    </a:cubicBezTo>
                    <a:cubicBezTo>
                      <a:pt x="166" y="9"/>
                      <a:pt x="166" y="9"/>
                      <a:pt x="166" y="9"/>
                    </a:cubicBezTo>
                    <a:cubicBezTo>
                      <a:pt x="173" y="7"/>
                      <a:pt x="173" y="7"/>
                      <a:pt x="173" y="7"/>
                    </a:cubicBezTo>
                    <a:cubicBezTo>
                      <a:pt x="178" y="6"/>
                      <a:pt x="178" y="6"/>
                      <a:pt x="178" y="6"/>
                    </a:cubicBezTo>
                    <a:cubicBezTo>
                      <a:pt x="182" y="6"/>
                      <a:pt x="182" y="6"/>
                      <a:pt x="182" y="6"/>
                    </a:cubicBezTo>
                    <a:cubicBezTo>
                      <a:pt x="182" y="16"/>
                      <a:pt x="182" y="16"/>
                      <a:pt x="182" y="16"/>
                    </a:cubicBezTo>
                    <a:cubicBezTo>
                      <a:pt x="180" y="17"/>
                      <a:pt x="180" y="17"/>
                      <a:pt x="180" y="17"/>
                    </a:cubicBezTo>
                    <a:cubicBezTo>
                      <a:pt x="181" y="34"/>
                      <a:pt x="181" y="34"/>
                      <a:pt x="181" y="34"/>
                    </a:cubicBezTo>
                    <a:cubicBezTo>
                      <a:pt x="183" y="37"/>
                      <a:pt x="183" y="37"/>
                      <a:pt x="183" y="37"/>
                    </a:cubicBezTo>
                    <a:cubicBezTo>
                      <a:pt x="186" y="41"/>
                      <a:pt x="186" y="41"/>
                      <a:pt x="186" y="41"/>
                    </a:cubicBezTo>
                    <a:cubicBezTo>
                      <a:pt x="188" y="42"/>
                      <a:pt x="188" y="42"/>
                      <a:pt x="188" y="42"/>
                    </a:cubicBezTo>
                    <a:cubicBezTo>
                      <a:pt x="188" y="52"/>
                      <a:pt x="188" y="52"/>
                      <a:pt x="188" y="52"/>
                    </a:cubicBezTo>
                    <a:cubicBezTo>
                      <a:pt x="187" y="54"/>
                      <a:pt x="187" y="54"/>
                      <a:pt x="187" y="54"/>
                    </a:cubicBezTo>
                    <a:cubicBezTo>
                      <a:pt x="184" y="54"/>
                      <a:pt x="184" y="54"/>
                      <a:pt x="184" y="54"/>
                    </a:cubicBezTo>
                    <a:cubicBezTo>
                      <a:pt x="181" y="51"/>
                      <a:pt x="181" y="51"/>
                      <a:pt x="181" y="51"/>
                    </a:cubicBezTo>
                    <a:cubicBezTo>
                      <a:pt x="177" y="49"/>
                      <a:pt x="177" y="49"/>
                      <a:pt x="177" y="49"/>
                    </a:cubicBezTo>
                    <a:cubicBezTo>
                      <a:pt x="173" y="50"/>
                      <a:pt x="173" y="50"/>
                      <a:pt x="173" y="50"/>
                    </a:cubicBezTo>
                    <a:cubicBezTo>
                      <a:pt x="172" y="54"/>
                      <a:pt x="172" y="54"/>
                      <a:pt x="172" y="54"/>
                    </a:cubicBezTo>
                    <a:cubicBezTo>
                      <a:pt x="172" y="57"/>
                      <a:pt x="172" y="57"/>
                      <a:pt x="172" y="57"/>
                    </a:cubicBezTo>
                    <a:cubicBezTo>
                      <a:pt x="166" y="58"/>
                      <a:pt x="166" y="58"/>
                      <a:pt x="166" y="58"/>
                    </a:cubicBezTo>
                    <a:cubicBezTo>
                      <a:pt x="162" y="59"/>
                      <a:pt x="162" y="59"/>
                      <a:pt x="162" y="59"/>
                    </a:cubicBezTo>
                    <a:cubicBezTo>
                      <a:pt x="162" y="63"/>
                      <a:pt x="162" y="63"/>
                      <a:pt x="162" y="63"/>
                    </a:cubicBezTo>
                    <a:cubicBezTo>
                      <a:pt x="162" y="72"/>
                      <a:pt x="162" y="72"/>
                      <a:pt x="162" y="72"/>
                    </a:cubicBezTo>
                    <a:cubicBezTo>
                      <a:pt x="163" y="75"/>
                      <a:pt x="163" y="75"/>
                      <a:pt x="163" y="75"/>
                    </a:cubicBezTo>
                    <a:cubicBezTo>
                      <a:pt x="163" y="77"/>
                      <a:pt x="163" y="77"/>
                      <a:pt x="163" y="77"/>
                    </a:cubicBezTo>
                    <a:cubicBezTo>
                      <a:pt x="164" y="81"/>
                      <a:pt x="164" y="81"/>
                      <a:pt x="164" y="81"/>
                    </a:cubicBezTo>
                    <a:cubicBezTo>
                      <a:pt x="160" y="81"/>
                      <a:pt x="160" y="81"/>
                      <a:pt x="160" y="81"/>
                    </a:cubicBezTo>
                    <a:cubicBezTo>
                      <a:pt x="154" y="82"/>
                      <a:pt x="154" y="82"/>
                      <a:pt x="154" y="82"/>
                    </a:cubicBezTo>
                    <a:cubicBezTo>
                      <a:pt x="150" y="88"/>
                      <a:pt x="150" y="88"/>
                      <a:pt x="150" y="88"/>
                    </a:cubicBezTo>
                    <a:cubicBezTo>
                      <a:pt x="149" y="94"/>
                      <a:pt x="149" y="94"/>
                      <a:pt x="149" y="94"/>
                    </a:cubicBezTo>
                    <a:cubicBezTo>
                      <a:pt x="149" y="99"/>
                      <a:pt x="149" y="99"/>
                      <a:pt x="149" y="99"/>
                    </a:cubicBezTo>
                    <a:cubicBezTo>
                      <a:pt x="150" y="103"/>
                      <a:pt x="150" y="103"/>
                      <a:pt x="150" y="103"/>
                    </a:cubicBezTo>
                    <a:cubicBezTo>
                      <a:pt x="152" y="105"/>
                      <a:pt x="152" y="105"/>
                      <a:pt x="152" y="105"/>
                    </a:cubicBezTo>
                    <a:cubicBezTo>
                      <a:pt x="154" y="109"/>
                      <a:pt x="154" y="109"/>
                      <a:pt x="154" y="109"/>
                    </a:cubicBezTo>
                    <a:cubicBezTo>
                      <a:pt x="155" y="112"/>
                      <a:pt x="155" y="112"/>
                      <a:pt x="155" y="112"/>
                    </a:cubicBezTo>
                    <a:cubicBezTo>
                      <a:pt x="151" y="115"/>
                      <a:pt x="151" y="115"/>
                      <a:pt x="151" y="115"/>
                    </a:cubicBezTo>
                    <a:cubicBezTo>
                      <a:pt x="147" y="119"/>
                      <a:pt x="147" y="119"/>
                      <a:pt x="147" y="119"/>
                    </a:cubicBezTo>
                    <a:cubicBezTo>
                      <a:pt x="146" y="122"/>
                      <a:pt x="146" y="122"/>
                      <a:pt x="146" y="122"/>
                    </a:cubicBezTo>
                    <a:cubicBezTo>
                      <a:pt x="147" y="126"/>
                      <a:pt x="147" y="126"/>
                      <a:pt x="147" y="126"/>
                    </a:cubicBezTo>
                    <a:cubicBezTo>
                      <a:pt x="150" y="127"/>
                      <a:pt x="150" y="127"/>
                      <a:pt x="150" y="127"/>
                    </a:cubicBezTo>
                    <a:cubicBezTo>
                      <a:pt x="151" y="129"/>
                      <a:pt x="151" y="129"/>
                      <a:pt x="151" y="129"/>
                    </a:cubicBezTo>
                    <a:cubicBezTo>
                      <a:pt x="151" y="135"/>
                      <a:pt x="151" y="135"/>
                      <a:pt x="151" y="135"/>
                    </a:cubicBezTo>
                    <a:cubicBezTo>
                      <a:pt x="151" y="138"/>
                      <a:pt x="151" y="138"/>
                      <a:pt x="151" y="138"/>
                    </a:cubicBezTo>
                    <a:cubicBezTo>
                      <a:pt x="147" y="141"/>
                      <a:pt x="147" y="141"/>
                      <a:pt x="147" y="141"/>
                    </a:cubicBezTo>
                    <a:cubicBezTo>
                      <a:pt x="142" y="143"/>
                      <a:pt x="142" y="143"/>
                      <a:pt x="142" y="143"/>
                    </a:cubicBezTo>
                    <a:cubicBezTo>
                      <a:pt x="139" y="147"/>
                      <a:pt x="139" y="147"/>
                      <a:pt x="139" y="147"/>
                    </a:cubicBezTo>
                    <a:cubicBezTo>
                      <a:pt x="138" y="150"/>
                      <a:pt x="138" y="150"/>
                      <a:pt x="138" y="150"/>
                    </a:cubicBezTo>
                    <a:cubicBezTo>
                      <a:pt x="134" y="148"/>
                      <a:pt x="134" y="148"/>
                      <a:pt x="134" y="148"/>
                    </a:cubicBezTo>
                    <a:cubicBezTo>
                      <a:pt x="128" y="147"/>
                      <a:pt x="128" y="147"/>
                      <a:pt x="128" y="147"/>
                    </a:cubicBezTo>
                    <a:cubicBezTo>
                      <a:pt x="121" y="147"/>
                      <a:pt x="121" y="147"/>
                      <a:pt x="121" y="147"/>
                    </a:cubicBezTo>
                    <a:cubicBezTo>
                      <a:pt x="113" y="146"/>
                      <a:pt x="113" y="146"/>
                      <a:pt x="113" y="146"/>
                    </a:cubicBezTo>
                    <a:cubicBezTo>
                      <a:pt x="113" y="146"/>
                      <a:pt x="109" y="147"/>
                      <a:pt x="108" y="147"/>
                    </a:cubicBezTo>
                    <a:cubicBezTo>
                      <a:pt x="107" y="147"/>
                      <a:pt x="102" y="149"/>
                      <a:pt x="102" y="149"/>
                    </a:cubicBezTo>
                    <a:cubicBezTo>
                      <a:pt x="98" y="152"/>
                      <a:pt x="98" y="152"/>
                      <a:pt x="98" y="152"/>
                    </a:cubicBezTo>
                    <a:cubicBezTo>
                      <a:pt x="91" y="151"/>
                      <a:pt x="91" y="151"/>
                      <a:pt x="91" y="151"/>
                    </a:cubicBezTo>
                    <a:cubicBezTo>
                      <a:pt x="81" y="153"/>
                      <a:pt x="81" y="153"/>
                      <a:pt x="81" y="153"/>
                    </a:cubicBezTo>
                    <a:cubicBezTo>
                      <a:pt x="81" y="153"/>
                      <a:pt x="76" y="154"/>
                      <a:pt x="75" y="154"/>
                    </a:cubicBezTo>
                    <a:cubicBezTo>
                      <a:pt x="74" y="154"/>
                      <a:pt x="70" y="158"/>
                      <a:pt x="70" y="158"/>
                    </a:cubicBezTo>
                    <a:cubicBezTo>
                      <a:pt x="65" y="164"/>
                      <a:pt x="65" y="164"/>
                      <a:pt x="65" y="164"/>
                    </a:cubicBezTo>
                    <a:cubicBezTo>
                      <a:pt x="62" y="168"/>
                      <a:pt x="62" y="168"/>
                      <a:pt x="62" y="168"/>
                    </a:cubicBezTo>
                    <a:cubicBezTo>
                      <a:pt x="56" y="174"/>
                      <a:pt x="56" y="174"/>
                      <a:pt x="56" y="174"/>
                    </a:cubicBezTo>
                    <a:cubicBezTo>
                      <a:pt x="50" y="170"/>
                      <a:pt x="50" y="170"/>
                      <a:pt x="50" y="170"/>
                    </a:cubicBezTo>
                    <a:cubicBezTo>
                      <a:pt x="43" y="167"/>
                      <a:pt x="43" y="167"/>
                      <a:pt x="43" y="167"/>
                    </a:cubicBezTo>
                    <a:cubicBezTo>
                      <a:pt x="43" y="167"/>
                      <a:pt x="39" y="164"/>
                      <a:pt x="38" y="164"/>
                    </a:cubicBezTo>
                    <a:cubicBezTo>
                      <a:pt x="36" y="164"/>
                      <a:pt x="30" y="160"/>
                      <a:pt x="29" y="160"/>
                    </a:cubicBezTo>
                    <a:cubicBezTo>
                      <a:pt x="28" y="160"/>
                      <a:pt x="23" y="157"/>
                      <a:pt x="23" y="157"/>
                    </a:cubicBezTo>
                    <a:cubicBezTo>
                      <a:pt x="22" y="156"/>
                      <a:pt x="20" y="154"/>
                      <a:pt x="17" y="153"/>
                    </a:cubicBezTo>
                    <a:cubicBezTo>
                      <a:pt x="14" y="152"/>
                      <a:pt x="11" y="151"/>
                      <a:pt x="11" y="151"/>
                    </a:cubicBezTo>
                    <a:cubicBezTo>
                      <a:pt x="8" y="148"/>
                      <a:pt x="8" y="148"/>
                      <a:pt x="8" y="148"/>
                    </a:cubicBezTo>
                    <a:cubicBezTo>
                      <a:pt x="8" y="144"/>
                      <a:pt x="8" y="144"/>
                      <a:pt x="8" y="144"/>
                    </a:cubicBezTo>
                    <a:cubicBezTo>
                      <a:pt x="3" y="141"/>
                      <a:pt x="3" y="141"/>
                      <a:pt x="3" y="141"/>
                    </a:cubicBezTo>
                    <a:cubicBezTo>
                      <a:pt x="2" y="136"/>
                      <a:pt x="2" y="136"/>
                      <a:pt x="2" y="136"/>
                    </a:cubicBezTo>
                    <a:cubicBezTo>
                      <a:pt x="2" y="131"/>
                      <a:pt x="2" y="131"/>
                      <a:pt x="2" y="131"/>
                    </a:cubicBezTo>
                    <a:cubicBezTo>
                      <a:pt x="1" y="126"/>
                      <a:pt x="1" y="126"/>
                      <a:pt x="1" y="126"/>
                    </a:cubicBezTo>
                    <a:cubicBezTo>
                      <a:pt x="0" y="117"/>
                      <a:pt x="0" y="117"/>
                      <a:pt x="0" y="117"/>
                    </a:cubicBezTo>
                    <a:cubicBezTo>
                      <a:pt x="4" y="108"/>
                      <a:pt x="4" y="108"/>
                      <a:pt x="4" y="108"/>
                    </a:cubicBezTo>
                    <a:cubicBezTo>
                      <a:pt x="9" y="106"/>
                      <a:pt x="9" y="106"/>
                      <a:pt x="9" y="106"/>
                    </a:cubicBezTo>
                    <a:cubicBezTo>
                      <a:pt x="13" y="101"/>
                      <a:pt x="13" y="101"/>
                      <a:pt x="13" y="101"/>
                    </a:cubicBezTo>
                    <a:cubicBezTo>
                      <a:pt x="16" y="95"/>
                      <a:pt x="16" y="95"/>
                      <a:pt x="16" y="95"/>
                    </a:cubicBezTo>
                    <a:cubicBezTo>
                      <a:pt x="25" y="84"/>
                      <a:pt x="25" y="84"/>
                      <a:pt x="25" y="84"/>
                    </a:cubicBezTo>
                    <a:cubicBezTo>
                      <a:pt x="30" y="82"/>
                      <a:pt x="30" y="82"/>
                      <a:pt x="30" y="82"/>
                    </a:cubicBezTo>
                    <a:cubicBezTo>
                      <a:pt x="36" y="80"/>
                      <a:pt x="36" y="80"/>
                      <a:pt x="36" y="80"/>
                    </a:cubicBezTo>
                    <a:cubicBezTo>
                      <a:pt x="37" y="76"/>
                      <a:pt x="37" y="76"/>
                      <a:pt x="37" y="76"/>
                    </a:cubicBezTo>
                    <a:cubicBezTo>
                      <a:pt x="40" y="69"/>
                      <a:pt x="40" y="69"/>
                      <a:pt x="40" y="69"/>
                    </a:cubicBezTo>
                    <a:cubicBezTo>
                      <a:pt x="44" y="63"/>
                      <a:pt x="44" y="63"/>
                      <a:pt x="44" y="63"/>
                    </a:cubicBezTo>
                    <a:cubicBezTo>
                      <a:pt x="49" y="61"/>
                      <a:pt x="49" y="61"/>
                      <a:pt x="49" y="61"/>
                    </a:cubicBezTo>
                    <a:cubicBezTo>
                      <a:pt x="54" y="56"/>
                      <a:pt x="54" y="56"/>
                      <a:pt x="54" y="56"/>
                    </a:cubicBezTo>
                    <a:cubicBezTo>
                      <a:pt x="56" y="51"/>
                      <a:pt x="56" y="51"/>
                      <a:pt x="56" y="51"/>
                    </a:cubicBezTo>
                    <a:cubicBezTo>
                      <a:pt x="59" y="39"/>
                      <a:pt x="59" y="39"/>
                      <a:pt x="59" y="39"/>
                    </a:cubicBezTo>
                    <a:cubicBezTo>
                      <a:pt x="62" y="32"/>
                      <a:pt x="62" y="32"/>
                      <a:pt x="62" y="32"/>
                    </a:cubicBezTo>
                    <a:cubicBezTo>
                      <a:pt x="64" y="25"/>
                      <a:pt x="64" y="25"/>
                      <a:pt x="64" y="25"/>
                    </a:cubicBezTo>
                    <a:cubicBezTo>
                      <a:pt x="64" y="25"/>
                      <a:pt x="64" y="21"/>
                      <a:pt x="65" y="19"/>
                    </a:cubicBezTo>
                    <a:cubicBezTo>
                      <a:pt x="67" y="16"/>
                      <a:pt x="67" y="10"/>
                      <a:pt x="68" y="9"/>
                    </a:cubicBezTo>
                    <a:cubicBezTo>
                      <a:pt x="69" y="9"/>
                      <a:pt x="71" y="3"/>
                      <a:pt x="71" y="3"/>
                    </a:cubicBezTo>
                    <a:lnTo>
                      <a:pt x="73" y="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</p:grpSp>
        <p:grpSp>
          <p:nvGrpSpPr>
            <p:cNvPr id="34" name="Grupo 16"/>
            <p:cNvGrpSpPr/>
            <p:nvPr/>
          </p:nvGrpSpPr>
          <p:grpSpPr>
            <a:xfrm>
              <a:off x="9383713" y="3789588"/>
              <a:ext cx="1304924" cy="1079501"/>
              <a:chOff x="9215438" y="3032125"/>
              <a:chExt cx="1304924" cy="1079501"/>
            </a:xfrm>
            <a:solidFill>
              <a:srgbClr val="ED7D31"/>
            </a:solidFill>
          </p:grpSpPr>
          <p:sp>
            <p:nvSpPr>
              <p:cNvPr id="65" name="Freeform 20"/>
              <p:cNvSpPr>
                <a:spLocks/>
              </p:cNvSpPr>
              <p:nvPr/>
            </p:nvSpPr>
            <p:spPr bwMode="auto">
              <a:xfrm>
                <a:off x="9215438" y="3595688"/>
                <a:ext cx="838200" cy="515938"/>
              </a:xfrm>
              <a:custGeom>
                <a:avLst/>
                <a:gdLst>
                  <a:gd name="T0" fmla="*/ 9 w 223"/>
                  <a:gd name="T1" fmla="*/ 69 h 137"/>
                  <a:gd name="T2" fmla="*/ 26 w 223"/>
                  <a:gd name="T3" fmla="*/ 69 h 137"/>
                  <a:gd name="T4" fmla="*/ 39 w 223"/>
                  <a:gd name="T5" fmla="*/ 71 h 137"/>
                  <a:gd name="T6" fmla="*/ 49 w 223"/>
                  <a:gd name="T7" fmla="*/ 76 h 137"/>
                  <a:gd name="T8" fmla="*/ 65 w 223"/>
                  <a:gd name="T9" fmla="*/ 76 h 137"/>
                  <a:gd name="T10" fmla="*/ 78 w 223"/>
                  <a:gd name="T11" fmla="*/ 77 h 137"/>
                  <a:gd name="T12" fmla="*/ 83 w 223"/>
                  <a:gd name="T13" fmla="*/ 83 h 137"/>
                  <a:gd name="T14" fmla="*/ 87 w 223"/>
                  <a:gd name="T15" fmla="*/ 89 h 137"/>
                  <a:gd name="T16" fmla="*/ 87 w 223"/>
                  <a:gd name="T17" fmla="*/ 98 h 137"/>
                  <a:gd name="T18" fmla="*/ 88 w 223"/>
                  <a:gd name="T19" fmla="*/ 105 h 137"/>
                  <a:gd name="T20" fmla="*/ 91 w 223"/>
                  <a:gd name="T21" fmla="*/ 109 h 137"/>
                  <a:gd name="T22" fmla="*/ 93 w 223"/>
                  <a:gd name="T23" fmla="*/ 115 h 137"/>
                  <a:gd name="T24" fmla="*/ 93 w 223"/>
                  <a:gd name="T25" fmla="*/ 123 h 137"/>
                  <a:gd name="T26" fmla="*/ 109 w 223"/>
                  <a:gd name="T27" fmla="*/ 124 h 137"/>
                  <a:gd name="T28" fmla="*/ 113 w 223"/>
                  <a:gd name="T29" fmla="*/ 127 h 137"/>
                  <a:gd name="T30" fmla="*/ 115 w 223"/>
                  <a:gd name="T31" fmla="*/ 134 h 137"/>
                  <a:gd name="T32" fmla="*/ 124 w 223"/>
                  <a:gd name="T33" fmla="*/ 136 h 137"/>
                  <a:gd name="T34" fmla="*/ 128 w 223"/>
                  <a:gd name="T35" fmla="*/ 136 h 137"/>
                  <a:gd name="T36" fmla="*/ 138 w 223"/>
                  <a:gd name="T37" fmla="*/ 127 h 137"/>
                  <a:gd name="T38" fmla="*/ 151 w 223"/>
                  <a:gd name="T39" fmla="*/ 118 h 137"/>
                  <a:gd name="T40" fmla="*/ 161 w 223"/>
                  <a:gd name="T41" fmla="*/ 109 h 137"/>
                  <a:gd name="T42" fmla="*/ 172 w 223"/>
                  <a:gd name="T43" fmla="*/ 105 h 137"/>
                  <a:gd name="T44" fmla="*/ 179 w 223"/>
                  <a:gd name="T45" fmla="*/ 100 h 137"/>
                  <a:gd name="T46" fmla="*/ 198 w 223"/>
                  <a:gd name="T47" fmla="*/ 96 h 137"/>
                  <a:gd name="T48" fmla="*/ 209 w 223"/>
                  <a:gd name="T49" fmla="*/ 90 h 137"/>
                  <a:gd name="T50" fmla="*/ 219 w 223"/>
                  <a:gd name="T51" fmla="*/ 88 h 137"/>
                  <a:gd name="T52" fmla="*/ 219 w 223"/>
                  <a:gd name="T53" fmla="*/ 82 h 137"/>
                  <a:gd name="T54" fmla="*/ 223 w 223"/>
                  <a:gd name="T55" fmla="*/ 73 h 137"/>
                  <a:gd name="T56" fmla="*/ 214 w 223"/>
                  <a:gd name="T57" fmla="*/ 70 h 137"/>
                  <a:gd name="T58" fmla="*/ 203 w 223"/>
                  <a:gd name="T59" fmla="*/ 72 h 137"/>
                  <a:gd name="T60" fmla="*/ 193 w 223"/>
                  <a:gd name="T61" fmla="*/ 76 h 137"/>
                  <a:gd name="T62" fmla="*/ 187 w 223"/>
                  <a:gd name="T63" fmla="*/ 81 h 137"/>
                  <a:gd name="T64" fmla="*/ 170 w 223"/>
                  <a:gd name="T65" fmla="*/ 81 h 137"/>
                  <a:gd name="T66" fmla="*/ 164 w 223"/>
                  <a:gd name="T67" fmla="*/ 74 h 137"/>
                  <a:gd name="T68" fmla="*/ 161 w 223"/>
                  <a:gd name="T69" fmla="*/ 65 h 137"/>
                  <a:gd name="T70" fmla="*/ 160 w 223"/>
                  <a:gd name="T71" fmla="*/ 51 h 137"/>
                  <a:gd name="T72" fmla="*/ 161 w 223"/>
                  <a:gd name="T73" fmla="*/ 42 h 137"/>
                  <a:gd name="T74" fmla="*/ 151 w 223"/>
                  <a:gd name="T75" fmla="*/ 39 h 137"/>
                  <a:gd name="T76" fmla="*/ 146 w 223"/>
                  <a:gd name="T77" fmla="*/ 26 h 137"/>
                  <a:gd name="T78" fmla="*/ 145 w 223"/>
                  <a:gd name="T79" fmla="*/ 14 h 137"/>
                  <a:gd name="T80" fmla="*/ 139 w 223"/>
                  <a:gd name="T81" fmla="*/ 5 h 137"/>
                  <a:gd name="T82" fmla="*/ 131 w 223"/>
                  <a:gd name="T83" fmla="*/ 6 h 137"/>
                  <a:gd name="T84" fmla="*/ 112 w 223"/>
                  <a:gd name="T85" fmla="*/ 7 h 137"/>
                  <a:gd name="T86" fmla="*/ 106 w 223"/>
                  <a:gd name="T87" fmla="*/ 12 h 137"/>
                  <a:gd name="T88" fmla="*/ 100 w 223"/>
                  <a:gd name="T89" fmla="*/ 13 h 137"/>
                  <a:gd name="T90" fmla="*/ 91 w 223"/>
                  <a:gd name="T91" fmla="*/ 6 h 137"/>
                  <a:gd name="T92" fmla="*/ 79 w 223"/>
                  <a:gd name="T93" fmla="*/ 2 h 137"/>
                  <a:gd name="T94" fmla="*/ 61 w 223"/>
                  <a:gd name="T95" fmla="*/ 0 h 137"/>
                  <a:gd name="T96" fmla="*/ 54 w 223"/>
                  <a:gd name="T97" fmla="*/ 2 h 137"/>
                  <a:gd name="T98" fmla="*/ 44 w 223"/>
                  <a:gd name="T99" fmla="*/ 10 h 137"/>
                  <a:gd name="T100" fmla="*/ 31 w 223"/>
                  <a:gd name="T101" fmla="*/ 22 h 137"/>
                  <a:gd name="T102" fmla="*/ 26 w 223"/>
                  <a:gd name="T103" fmla="*/ 33 h 137"/>
                  <a:gd name="T104" fmla="*/ 22 w 223"/>
                  <a:gd name="T105" fmla="*/ 43 h 137"/>
                  <a:gd name="T106" fmla="*/ 19 w 223"/>
                  <a:gd name="T107" fmla="*/ 52 h 137"/>
                  <a:gd name="T108" fmla="*/ 7 w 223"/>
                  <a:gd name="T109" fmla="*/ 61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223" h="137">
                    <a:moveTo>
                      <a:pt x="0" y="68"/>
                    </a:moveTo>
                    <a:cubicBezTo>
                      <a:pt x="9" y="69"/>
                      <a:pt x="9" y="69"/>
                      <a:pt x="9" y="69"/>
                    </a:cubicBezTo>
                    <a:cubicBezTo>
                      <a:pt x="18" y="69"/>
                      <a:pt x="18" y="69"/>
                      <a:pt x="18" y="69"/>
                    </a:cubicBezTo>
                    <a:cubicBezTo>
                      <a:pt x="26" y="69"/>
                      <a:pt x="26" y="69"/>
                      <a:pt x="26" y="69"/>
                    </a:cubicBezTo>
                    <a:cubicBezTo>
                      <a:pt x="33" y="70"/>
                      <a:pt x="33" y="70"/>
                      <a:pt x="33" y="70"/>
                    </a:cubicBezTo>
                    <a:cubicBezTo>
                      <a:pt x="39" y="71"/>
                      <a:pt x="39" y="71"/>
                      <a:pt x="39" y="71"/>
                    </a:cubicBezTo>
                    <a:cubicBezTo>
                      <a:pt x="45" y="75"/>
                      <a:pt x="45" y="75"/>
                      <a:pt x="45" y="75"/>
                    </a:cubicBezTo>
                    <a:cubicBezTo>
                      <a:pt x="49" y="76"/>
                      <a:pt x="49" y="76"/>
                      <a:pt x="49" y="76"/>
                    </a:cubicBezTo>
                    <a:cubicBezTo>
                      <a:pt x="58" y="76"/>
                      <a:pt x="58" y="76"/>
                      <a:pt x="58" y="76"/>
                    </a:cubicBezTo>
                    <a:cubicBezTo>
                      <a:pt x="65" y="76"/>
                      <a:pt x="65" y="76"/>
                      <a:pt x="65" y="76"/>
                    </a:cubicBezTo>
                    <a:cubicBezTo>
                      <a:pt x="74" y="76"/>
                      <a:pt x="74" y="76"/>
                      <a:pt x="74" y="76"/>
                    </a:cubicBezTo>
                    <a:cubicBezTo>
                      <a:pt x="78" y="77"/>
                      <a:pt x="78" y="77"/>
                      <a:pt x="78" y="77"/>
                    </a:cubicBezTo>
                    <a:cubicBezTo>
                      <a:pt x="80" y="80"/>
                      <a:pt x="80" y="80"/>
                      <a:pt x="80" y="80"/>
                    </a:cubicBezTo>
                    <a:cubicBezTo>
                      <a:pt x="83" y="83"/>
                      <a:pt x="83" y="83"/>
                      <a:pt x="83" y="83"/>
                    </a:cubicBezTo>
                    <a:cubicBezTo>
                      <a:pt x="85" y="86"/>
                      <a:pt x="85" y="86"/>
                      <a:pt x="85" y="86"/>
                    </a:cubicBezTo>
                    <a:cubicBezTo>
                      <a:pt x="87" y="89"/>
                      <a:pt x="87" y="89"/>
                      <a:pt x="87" y="89"/>
                    </a:cubicBezTo>
                    <a:cubicBezTo>
                      <a:pt x="87" y="94"/>
                      <a:pt x="87" y="94"/>
                      <a:pt x="87" y="94"/>
                    </a:cubicBezTo>
                    <a:cubicBezTo>
                      <a:pt x="87" y="98"/>
                      <a:pt x="87" y="98"/>
                      <a:pt x="87" y="98"/>
                    </a:cubicBezTo>
                    <a:cubicBezTo>
                      <a:pt x="87" y="102"/>
                      <a:pt x="87" y="102"/>
                      <a:pt x="87" y="102"/>
                    </a:cubicBezTo>
                    <a:cubicBezTo>
                      <a:pt x="88" y="105"/>
                      <a:pt x="88" y="105"/>
                      <a:pt x="88" y="105"/>
                    </a:cubicBezTo>
                    <a:cubicBezTo>
                      <a:pt x="90" y="106"/>
                      <a:pt x="90" y="106"/>
                      <a:pt x="90" y="106"/>
                    </a:cubicBezTo>
                    <a:cubicBezTo>
                      <a:pt x="91" y="109"/>
                      <a:pt x="91" y="109"/>
                      <a:pt x="91" y="109"/>
                    </a:cubicBezTo>
                    <a:cubicBezTo>
                      <a:pt x="93" y="112"/>
                      <a:pt x="93" y="112"/>
                      <a:pt x="93" y="112"/>
                    </a:cubicBezTo>
                    <a:cubicBezTo>
                      <a:pt x="93" y="115"/>
                      <a:pt x="93" y="115"/>
                      <a:pt x="93" y="115"/>
                    </a:cubicBezTo>
                    <a:cubicBezTo>
                      <a:pt x="93" y="120"/>
                      <a:pt x="93" y="120"/>
                      <a:pt x="93" y="120"/>
                    </a:cubicBezTo>
                    <a:cubicBezTo>
                      <a:pt x="93" y="123"/>
                      <a:pt x="93" y="123"/>
                      <a:pt x="93" y="123"/>
                    </a:cubicBezTo>
                    <a:cubicBezTo>
                      <a:pt x="100" y="124"/>
                      <a:pt x="100" y="124"/>
                      <a:pt x="100" y="124"/>
                    </a:cubicBezTo>
                    <a:cubicBezTo>
                      <a:pt x="109" y="124"/>
                      <a:pt x="109" y="124"/>
                      <a:pt x="109" y="124"/>
                    </a:cubicBezTo>
                    <a:cubicBezTo>
                      <a:pt x="112" y="124"/>
                      <a:pt x="112" y="124"/>
                      <a:pt x="112" y="124"/>
                    </a:cubicBezTo>
                    <a:cubicBezTo>
                      <a:pt x="113" y="127"/>
                      <a:pt x="113" y="127"/>
                      <a:pt x="113" y="127"/>
                    </a:cubicBezTo>
                    <a:cubicBezTo>
                      <a:pt x="114" y="132"/>
                      <a:pt x="114" y="132"/>
                      <a:pt x="114" y="132"/>
                    </a:cubicBezTo>
                    <a:cubicBezTo>
                      <a:pt x="115" y="134"/>
                      <a:pt x="115" y="134"/>
                      <a:pt x="115" y="134"/>
                    </a:cubicBezTo>
                    <a:cubicBezTo>
                      <a:pt x="119" y="134"/>
                      <a:pt x="119" y="134"/>
                      <a:pt x="119" y="134"/>
                    </a:cubicBezTo>
                    <a:cubicBezTo>
                      <a:pt x="124" y="136"/>
                      <a:pt x="124" y="136"/>
                      <a:pt x="124" y="136"/>
                    </a:cubicBezTo>
                    <a:cubicBezTo>
                      <a:pt x="125" y="137"/>
                      <a:pt x="125" y="137"/>
                      <a:pt x="125" y="137"/>
                    </a:cubicBezTo>
                    <a:cubicBezTo>
                      <a:pt x="128" y="136"/>
                      <a:pt x="128" y="136"/>
                      <a:pt x="128" y="136"/>
                    </a:cubicBezTo>
                    <a:cubicBezTo>
                      <a:pt x="131" y="131"/>
                      <a:pt x="131" y="131"/>
                      <a:pt x="131" y="131"/>
                    </a:cubicBezTo>
                    <a:cubicBezTo>
                      <a:pt x="138" y="127"/>
                      <a:pt x="138" y="127"/>
                      <a:pt x="138" y="127"/>
                    </a:cubicBezTo>
                    <a:cubicBezTo>
                      <a:pt x="138" y="127"/>
                      <a:pt x="141" y="125"/>
                      <a:pt x="141" y="124"/>
                    </a:cubicBezTo>
                    <a:cubicBezTo>
                      <a:pt x="142" y="123"/>
                      <a:pt x="151" y="118"/>
                      <a:pt x="151" y="118"/>
                    </a:cubicBezTo>
                    <a:cubicBezTo>
                      <a:pt x="157" y="112"/>
                      <a:pt x="157" y="112"/>
                      <a:pt x="157" y="112"/>
                    </a:cubicBezTo>
                    <a:cubicBezTo>
                      <a:pt x="161" y="109"/>
                      <a:pt x="161" y="109"/>
                      <a:pt x="161" y="109"/>
                    </a:cubicBezTo>
                    <a:cubicBezTo>
                      <a:pt x="167" y="107"/>
                      <a:pt x="167" y="107"/>
                      <a:pt x="167" y="107"/>
                    </a:cubicBezTo>
                    <a:cubicBezTo>
                      <a:pt x="172" y="105"/>
                      <a:pt x="172" y="105"/>
                      <a:pt x="172" y="105"/>
                    </a:cubicBezTo>
                    <a:cubicBezTo>
                      <a:pt x="175" y="105"/>
                      <a:pt x="175" y="105"/>
                      <a:pt x="175" y="105"/>
                    </a:cubicBezTo>
                    <a:cubicBezTo>
                      <a:pt x="179" y="100"/>
                      <a:pt x="179" y="100"/>
                      <a:pt x="179" y="100"/>
                    </a:cubicBezTo>
                    <a:cubicBezTo>
                      <a:pt x="195" y="100"/>
                      <a:pt x="195" y="100"/>
                      <a:pt x="195" y="100"/>
                    </a:cubicBezTo>
                    <a:cubicBezTo>
                      <a:pt x="198" y="96"/>
                      <a:pt x="198" y="96"/>
                      <a:pt x="198" y="96"/>
                    </a:cubicBezTo>
                    <a:cubicBezTo>
                      <a:pt x="205" y="91"/>
                      <a:pt x="205" y="91"/>
                      <a:pt x="205" y="91"/>
                    </a:cubicBezTo>
                    <a:cubicBezTo>
                      <a:pt x="209" y="90"/>
                      <a:pt x="209" y="90"/>
                      <a:pt x="209" y="90"/>
                    </a:cubicBezTo>
                    <a:cubicBezTo>
                      <a:pt x="215" y="89"/>
                      <a:pt x="215" y="89"/>
                      <a:pt x="215" y="89"/>
                    </a:cubicBezTo>
                    <a:cubicBezTo>
                      <a:pt x="219" y="88"/>
                      <a:pt x="219" y="88"/>
                      <a:pt x="219" y="88"/>
                    </a:cubicBezTo>
                    <a:cubicBezTo>
                      <a:pt x="219" y="85"/>
                      <a:pt x="219" y="85"/>
                      <a:pt x="219" y="85"/>
                    </a:cubicBezTo>
                    <a:cubicBezTo>
                      <a:pt x="219" y="82"/>
                      <a:pt x="219" y="82"/>
                      <a:pt x="219" y="82"/>
                    </a:cubicBezTo>
                    <a:cubicBezTo>
                      <a:pt x="223" y="79"/>
                      <a:pt x="223" y="79"/>
                      <a:pt x="223" y="79"/>
                    </a:cubicBezTo>
                    <a:cubicBezTo>
                      <a:pt x="223" y="73"/>
                      <a:pt x="223" y="73"/>
                      <a:pt x="223" y="73"/>
                    </a:cubicBezTo>
                    <a:cubicBezTo>
                      <a:pt x="218" y="73"/>
                      <a:pt x="218" y="73"/>
                      <a:pt x="218" y="73"/>
                    </a:cubicBezTo>
                    <a:cubicBezTo>
                      <a:pt x="214" y="70"/>
                      <a:pt x="214" y="70"/>
                      <a:pt x="214" y="70"/>
                    </a:cubicBezTo>
                    <a:cubicBezTo>
                      <a:pt x="208" y="70"/>
                      <a:pt x="208" y="70"/>
                      <a:pt x="208" y="70"/>
                    </a:cubicBezTo>
                    <a:cubicBezTo>
                      <a:pt x="203" y="72"/>
                      <a:pt x="203" y="72"/>
                      <a:pt x="203" y="72"/>
                    </a:cubicBezTo>
                    <a:cubicBezTo>
                      <a:pt x="198" y="74"/>
                      <a:pt x="198" y="74"/>
                      <a:pt x="198" y="74"/>
                    </a:cubicBezTo>
                    <a:cubicBezTo>
                      <a:pt x="193" y="76"/>
                      <a:pt x="193" y="76"/>
                      <a:pt x="193" y="76"/>
                    </a:cubicBezTo>
                    <a:cubicBezTo>
                      <a:pt x="188" y="78"/>
                      <a:pt x="188" y="78"/>
                      <a:pt x="188" y="78"/>
                    </a:cubicBezTo>
                    <a:cubicBezTo>
                      <a:pt x="188" y="78"/>
                      <a:pt x="188" y="81"/>
                      <a:pt x="187" y="81"/>
                    </a:cubicBezTo>
                    <a:cubicBezTo>
                      <a:pt x="186" y="81"/>
                      <a:pt x="178" y="81"/>
                      <a:pt x="178" y="81"/>
                    </a:cubicBezTo>
                    <a:cubicBezTo>
                      <a:pt x="170" y="81"/>
                      <a:pt x="170" y="81"/>
                      <a:pt x="170" y="81"/>
                    </a:cubicBezTo>
                    <a:cubicBezTo>
                      <a:pt x="167" y="80"/>
                      <a:pt x="167" y="80"/>
                      <a:pt x="167" y="80"/>
                    </a:cubicBezTo>
                    <a:cubicBezTo>
                      <a:pt x="164" y="74"/>
                      <a:pt x="164" y="74"/>
                      <a:pt x="164" y="74"/>
                    </a:cubicBezTo>
                    <a:cubicBezTo>
                      <a:pt x="163" y="70"/>
                      <a:pt x="163" y="70"/>
                      <a:pt x="163" y="70"/>
                    </a:cubicBezTo>
                    <a:cubicBezTo>
                      <a:pt x="163" y="70"/>
                      <a:pt x="161" y="66"/>
                      <a:pt x="161" y="65"/>
                    </a:cubicBezTo>
                    <a:cubicBezTo>
                      <a:pt x="160" y="64"/>
                      <a:pt x="160" y="58"/>
                      <a:pt x="160" y="58"/>
                    </a:cubicBezTo>
                    <a:cubicBezTo>
                      <a:pt x="160" y="51"/>
                      <a:pt x="160" y="51"/>
                      <a:pt x="160" y="51"/>
                    </a:cubicBezTo>
                    <a:cubicBezTo>
                      <a:pt x="160" y="47"/>
                      <a:pt x="160" y="47"/>
                      <a:pt x="160" y="47"/>
                    </a:cubicBezTo>
                    <a:cubicBezTo>
                      <a:pt x="161" y="42"/>
                      <a:pt x="161" y="42"/>
                      <a:pt x="161" y="42"/>
                    </a:cubicBezTo>
                    <a:cubicBezTo>
                      <a:pt x="157" y="41"/>
                      <a:pt x="157" y="41"/>
                      <a:pt x="157" y="41"/>
                    </a:cubicBezTo>
                    <a:cubicBezTo>
                      <a:pt x="157" y="41"/>
                      <a:pt x="152" y="41"/>
                      <a:pt x="151" y="39"/>
                    </a:cubicBezTo>
                    <a:cubicBezTo>
                      <a:pt x="150" y="37"/>
                      <a:pt x="147" y="33"/>
                      <a:pt x="147" y="32"/>
                    </a:cubicBezTo>
                    <a:cubicBezTo>
                      <a:pt x="147" y="31"/>
                      <a:pt x="146" y="28"/>
                      <a:pt x="146" y="26"/>
                    </a:cubicBezTo>
                    <a:cubicBezTo>
                      <a:pt x="146" y="24"/>
                      <a:pt x="145" y="21"/>
                      <a:pt x="145" y="19"/>
                    </a:cubicBezTo>
                    <a:cubicBezTo>
                      <a:pt x="145" y="16"/>
                      <a:pt x="145" y="15"/>
                      <a:pt x="145" y="14"/>
                    </a:cubicBezTo>
                    <a:cubicBezTo>
                      <a:pt x="145" y="13"/>
                      <a:pt x="143" y="8"/>
                      <a:pt x="143" y="8"/>
                    </a:cubicBezTo>
                    <a:cubicBezTo>
                      <a:pt x="139" y="5"/>
                      <a:pt x="139" y="5"/>
                      <a:pt x="139" y="5"/>
                    </a:cubicBezTo>
                    <a:cubicBezTo>
                      <a:pt x="134" y="5"/>
                      <a:pt x="134" y="5"/>
                      <a:pt x="134" y="5"/>
                    </a:cubicBezTo>
                    <a:cubicBezTo>
                      <a:pt x="131" y="6"/>
                      <a:pt x="131" y="6"/>
                      <a:pt x="131" y="6"/>
                    </a:cubicBezTo>
                    <a:cubicBezTo>
                      <a:pt x="122" y="7"/>
                      <a:pt x="122" y="7"/>
                      <a:pt x="122" y="7"/>
                    </a:cubicBezTo>
                    <a:cubicBezTo>
                      <a:pt x="112" y="7"/>
                      <a:pt x="112" y="7"/>
                      <a:pt x="112" y="7"/>
                    </a:cubicBezTo>
                    <a:cubicBezTo>
                      <a:pt x="108" y="8"/>
                      <a:pt x="108" y="8"/>
                      <a:pt x="108" y="8"/>
                    </a:cubicBezTo>
                    <a:cubicBezTo>
                      <a:pt x="106" y="12"/>
                      <a:pt x="106" y="12"/>
                      <a:pt x="106" y="12"/>
                    </a:cubicBezTo>
                    <a:cubicBezTo>
                      <a:pt x="105" y="15"/>
                      <a:pt x="105" y="15"/>
                      <a:pt x="105" y="15"/>
                    </a:cubicBezTo>
                    <a:cubicBezTo>
                      <a:pt x="100" y="13"/>
                      <a:pt x="100" y="13"/>
                      <a:pt x="100" y="13"/>
                    </a:cubicBezTo>
                    <a:cubicBezTo>
                      <a:pt x="94" y="10"/>
                      <a:pt x="94" y="10"/>
                      <a:pt x="94" y="10"/>
                    </a:cubicBezTo>
                    <a:cubicBezTo>
                      <a:pt x="91" y="6"/>
                      <a:pt x="91" y="6"/>
                      <a:pt x="91" y="6"/>
                    </a:cubicBezTo>
                    <a:cubicBezTo>
                      <a:pt x="91" y="6"/>
                      <a:pt x="89" y="3"/>
                      <a:pt x="87" y="2"/>
                    </a:cubicBezTo>
                    <a:cubicBezTo>
                      <a:pt x="85" y="2"/>
                      <a:pt x="82" y="2"/>
                      <a:pt x="79" y="2"/>
                    </a:cubicBezTo>
                    <a:cubicBezTo>
                      <a:pt x="76" y="2"/>
                      <a:pt x="67" y="2"/>
                      <a:pt x="67" y="2"/>
                    </a:cubicBezTo>
                    <a:cubicBezTo>
                      <a:pt x="61" y="0"/>
                      <a:pt x="61" y="0"/>
                      <a:pt x="61" y="0"/>
                    </a:cubicBezTo>
                    <a:cubicBezTo>
                      <a:pt x="57" y="0"/>
                      <a:pt x="57" y="0"/>
                      <a:pt x="57" y="0"/>
                    </a:cubicBezTo>
                    <a:cubicBezTo>
                      <a:pt x="54" y="2"/>
                      <a:pt x="54" y="2"/>
                      <a:pt x="54" y="2"/>
                    </a:cubicBezTo>
                    <a:cubicBezTo>
                      <a:pt x="48" y="5"/>
                      <a:pt x="48" y="5"/>
                      <a:pt x="48" y="5"/>
                    </a:cubicBezTo>
                    <a:cubicBezTo>
                      <a:pt x="44" y="10"/>
                      <a:pt x="44" y="10"/>
                      <a:pt x="44" y="10"/>
                    </a:cubicBezTo>
                    <a:cubicBezTo>
                      <a:pt x="37" y="15"/>
                      <a:pt x="37" y="15"/>
                      <a:pt x="37" y="15"/>
                    </a:cubicBezTo>
                    <a:cubicBezTo>
                      <a:pt x="31" y="22"/>
                      <a:pt x="31" y="22"/>
                      <a:pt x="31" y="22"/>
                    </a:cubicBezTo>
                    <a:cubicBezTo>
                      <a:pt x="30" y="27"/>
                      <a:pt x="30" y="27"/>
                      <a:pt x="30" y="27"/>
                    </a:cubicBezTo>
                    <a:cubicBezTo>
                      <a:pt x="26" y="33"/>
                      <a:pt x="26" y="33"/>
                      <a:pt x="26" y="33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2" y="43"/>
                      <a:pt x="22" y="43"/>
                      <a:pt x="22" y="43"/>
                    </a:cubicBezTo>
                    <a:cubicBezTo>
                      <a:pt x="22" y="47"/>
                      <a:pt x="22" y="47"/>
                      <a:pt x="22" y="47"/>
                    </a:cubicBezTo>
                    <a:cubicBezTo>
                      <a:pt x="19" y="52"/>
                      <a:pt x="19" y="52"/>
                      <a:pt x="19" y="52"/>
                    </a:cubicBezTo>
                    <a:cubicBezTo>
                      <a:pt x="13" y="56"/>
                      <a:pt x="13" y="56"/>
                      <a:pt x="13" y="56"/>
                    </a:cubicBezTo>
                    <a:cubicBezTo>
                      <a:pt x="7" y="61"/>
                      <a:pt x="7" y="61"/>
                      <a:pt x="7" y="61"/>
                    </a:cubicBezTo>
                    <a:lnTo>
                      <a:pt x="0" y="68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66" name="Freeform 21"/>
              <p:cNvSpPr>
                <a:spLocks/>
              </p:cNvSpPr>
              <p:nvPr/>
            </p:nvSpPr>
            <p:spPr bwMode="auto">
              <a:xfrm>
                <a:off x="10045700" y="3702050"/>
                <a:ext cx="346075" cy="198438"/>
              </a:xfrm>
              <a:custGeom>
                <a:avLst/>
                <a:gdLst>
                  <a:gd name="T0" fmla="*/ 0 w 92"/>
                  <a:gd name="T1" fmla="*/ 39 h 53"/>
                  <a:gd name="T2" fmla="*/ 8 w 92"/>
                  <a:gd name="T3" fmla="*/ 34 h 53"/>
                  <a:gd name="T4" fmla="*/ 13 w 92"/>
                  <a:gd name="T5" fmla="*/ 33 h 53"/>
                  <a:gd name="T6" fmla="*/ 23 w 92"/>
                  <a:gd name="T7" fmla="*/ 33 h 53"/>
                  <a:gd name="T8" fmla="*/ 29 w 92"/>
                  <a:gd name="T9" fmla="*/ 31 h 53"/>
                  <a:gd name="T10" fmla="*/ 33 w 92"/>
                  <a:gd name="T11" fmla="*/ 31 h 53"/>
                  <a:gd name="T12" fmla="*/ 37 w 92"/>
                  <a:gd name="T13" fmla="*/ 31 h 53"/>
                  <a:gd name="T14" fmla="*/ 44 w 92"/>
                  <a:gd name="T15" fmla="*/ 29 h 53"/>
                  <a:gd name="T16" fmla="*/ 49 w 92"/>
                  <a:gd name="T17" fmla="*/ 26 h 53"/>
                  <a:gd name="T18" fmla="*/ 52 w 92"/>
                  <a:gd name="T19" fmla="*/ 25 h 53"/>
                  <a:gd name="T20" fmla="*/ 56 w 92"/>
                  <a:gd name="T21" fmla="*/ 24 h 53"/>
                  <a:gd name="T22" fmla="*/ 58 w 92"/>
                  <a:gd name="T23" fmla="*/ 21 h 53"/>
                  <a:gd name="T24" fmla="*/ 62 w 92"/>
                  <a:gd name="T25" fmla="*/ 17 h 53"/>
                  <a:gd name="T26" fmla="*/ 63 w 92"/>
                  <a:gd name="T27" fmla="*/ 11 h 53"/>
                  <a:gd name="T28" fmla="*/ 64 w 92"/>
                  <a:gd name="T29" fmla="*/ 7 h 53"/>
                  <a:gd name="T30" fmla="*/ 64 w 92"/>
                  <a:gd name="T31" fmla="*/ 3 h 53"/>
                  <a:gd name="T32" fmla="*/ 69 w 92"/>
                  <a:gd name="T33" fmla="*/ 0 h 53"/>
                  <a:gd name="T34" fmla="*/ 71 w 92"/>
                  <a:gd name="T35" fmla="*/ 2 h 53"/>
                  <a:gd name="T36" fmla="*/ 72 w 92"/>
                  <a:gd name="T37" fmla="*/ 5 h 53"/>
                  <a:gd name="T38" fmla="*/ 76 w 92"/>
                  <a:gd name="T39" fmla="*/ 7 h 53"/>
                  <a:gd name="T40" fmla="*/ 81 w 92"/>
                  <a:gd name="T41" fmla="*/ 8 h 53"/>
                  <a:gd name="T42" fmla="*/ 88 w 92"/>
                  <a:gd name="T43" fmla="*/ 8 h 53"/>
                  <a:gd name="T44" fmla="*/ 90 w 92"/>
                  <a:gd name="T45" fmla="*/ 8 h 53"/>
                  <a:gd name="T46" fmla="*/ 91 w 92"/>
                  <a:gd name="T47" fmla="*/ 19 h 53"/>
                  <a:gd name="T48" fmla="*/ 92 w 92"/>
                  <a:gd name="T49" fmla="*/ 21 h 53"/>
                  <a:gd name="T50" fmla="*/ 92 w 92"/>
                  <a:gd name="T51" fmla="*/ 24 h 53"/>
                  <a:gd name="T52" fmla="*/ 89 w 92"/>
                  <a:gd name="T53" fmla="*/ 26 h 53"/>
                  <a:gd name="T54" fmla="*/ 84 w 92"/>
                  <a:gd name="T55" fmla="*/ 29 h 53"/>
                  <a:gd name="T56" fmla="*/ 82 w 92"/>
                  <a:gd name="T57" fmla="*/ 30 h 53"/>
                  <a:gd name="T58" fmla="*/ 77 w 92"/>
                  <a:gd name="T59" fmla="*/ 32 h 53"/>
                  <a:gd name="T60" fmla="*/ 73 w 92"/>
                  <a:gd name="T61" fmla="*/ 35 h 53"/>
                  <a:gd name="T62" fmla="*/ 71 w 92"/>
                  <a:gd name="T63" fmla="*/ 39 h 53"/>
                  <a:gd name="T64" fmla="*/ 68 w 92"/>
                  <a:gd name="T65" fmla="*/ 43 h 53"/>
                  <a:gd name="T66" fmla="*/ 67 w 92"/>
                  <a:gd name="T67" fmla="*/ 46 h 53"/>
                  <a:gd name="T68" fmla="*/ 67 w 92"/>
                  <a:gd name="T69" fmla="*/ 49 h 53"/>
                  <a:gd name="T70" fmla="*/ 61 w 92"/>
                  <a:gd name="T71" fmla="*/ 50 h 53"/>
                  <a:gd name="T72" fmla="*/ 51 w 92"/>
                  <a:gd name="T73" fmla="*/ 50 h 53"/>
                  <a:gd name="T74" fmla="*/ 43 w 92"/>
                  <a:gd name="T75" fmla="*/ 50 h 53"/>
                  <a:gd name="T76" fmla="*/ 41 w 92"/>
                  <a:gd name="T77" fmla="*/ 47 h 53"/>
                  <a:gd name="T78" fmla="*/ 41 w 92"/>
                  <a:gd name="T79" fmla="*/ 44 h 53"/>
                  <a:gd name="T80" fmla="*/ 36 w 92"/>
                  <a:gd name="T81" fmla="*/ 44 h 53"/>
                  <a:gd name="T82" fmla="*/ 33 w 92"/>
                  <a:gd name="T83" fmla="*/ 45 h 53"/>
                  <a:gd name="T84" fmla="*/ 33 w 92"/>
                  <a:gd name="T85" fmla="*/ 50 h 53"/>
                  <a:gd name="T86" fmla="*/ 31 w 92"/>
                  <a:gd name="T87" fmla="*/ 52 h 53"/>
                  <a:gd name="T88" fmla="*/ 22 w 92"/>
                  <a:gd name="T89" fmla="*/ 52 h 53"/>
                  <a:gd name="T90" fmla="*/ 18 w 92"/>
                  <a:gd name="T91" fmla="*/ 51 h 53"/>
                  <a:gd name="T92" fmla="*/ 13 w 92"/>
                  <a:gd name="T93" fmla="*/ 49 h 53"/>
                  <a:gd name="T94" fmla="*/ 10 w 92"/>
                  <a:gd name="T95" fmla="*/ 52 h 53"/>
                  <a:gd name="T96" fmla="*/ 8 w 92"/>
                  <a:gd name="T97" fmla="*/ 53 h 53"/>
                  <a:gd name="T98" fmla="*/ 6 w 92"/>
                  <a:gd name="T99" fmla="*/ 50 h 53"/>
                  <a:gd name="T100" fmla="*/ 8 w 92"/>
                  <a:gd name="T101" fmla="*/ 46 h 53"/>
                  <a:gd name="T102" fmla="*/ 7 w 92"/>
                  <a:gd name="T103" fmla="*/ 42 h 53"/>
                  <a:gd name="T104" fmla="*/ 4 w 92"/>
                  <a:gd name="T105" fmla="*/ 41 h 53"/>
                  <a:gd name="T106" fmla="*/ 0 w 92"/>
                  <a:gd name="T107" fmla="*/ 39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92" h="53">
                    <a:moveTo>
                      <a:pt x="0" y="39"/>
                    </a:moveTo>
                    <a:cubicBezTo>
                      <a:pt x="8" y="34"/>
                      <a:pt x="8" y="34"/>
                      <a:pt x="8" y="34"/>
                    </a:cubicBezTo>
                    <a:cubicBezTo>
                      <a:pt x="13" y="33"/>
                      <a:pt x="13" y="33"/>
                      <a:pt x="13" y="33"/>
                    </a:cubicBezTo>
                    <a:cubicBezTo>
                      <a:pt x="23" y="33"/>
                      <a:pt x="23" y="33"/>
                      <a:pt x="23" y="33"/>
                    </a:cubicBezTo>
                    <a:cubicBezTo>
                      <a:pt x="29" y="31"/>
                      <a:pt x="29" y="31"/>
                      <a:pt x="29" y="31"/>
                    </a:cubicBezTo>
                    <a:cubicBezTo>
                      <a:pt x="33" y="31"/>
                      <a:pt x="33" y="31"/>
                      <a:pt x="33" y="31"/>
                    </a:cubicBezTo>
                    <a:cubicBezTo>
                      <a:pt x="37" y="31"/>
                      <a:pt x="37" y="31"/>
                      <a:pt x="37" y="31"/>
                    </a:cubicBezTo>
                    <a:cubicBezTo>
                      <a:pt x="44" y="29"/>
                      <a:pt x="44" y="29"/>
                      <a:pt x="44" y="29"/>
                    </a:cubicBezTo>
                    <a:cubicBezTo>
                      <a:pt x="49" y="26"/>
                      <a:pt x="49" y="26"/>
                      <a:pt x="49" y="26"/>
                    </a:cubicBezTo>
                    <a:cubicBezTo>
                      <a:pt x="52" y="25"/>
                      <a:pt x="52" y="25"/>
                      <a:pt x="52" y="25"/>
                    </a:cubicBezTo>
                    <a:cubicBezTo>
                      <a:pt x="56" y="24"/>
                      <a:pt x="56" y="24"/>
                      <a:pt x="56" y="24"/>
                    </a:cubicBezTo>
                    <a:cubicBezTo>
                      <a:pt x="58" y="21"/>
                      <a:pt x="58" y="21"/>
                      <a:pt x="58" y="21"/>
                    </a:cubicBezTo>
                    <a:cubicBezTo>
                      <a:pt x="62" y="17"/>
                      <a:pt x="62" y="17"/>
                      <a:pt x="62" y="17"/>
                    </a:cubicBezTo>
                    <a:cubicBezTo>
                      <a:pt x="63" y="11"/>
                      <a:pt x="63" y="11"/>
                      <a:pt x="63" y="11"/>
                    </a:cubicBezTo>
                    <a:cubicBezTo>
                      <a:pt x="64" y="7"/>
                      <a:pt x="64" y="7"/>
                      <a:pt x="64" y="7"/>
                    </a:cubicBezTo>
                    <a:cubicBezTo>
                      <a:pt x="64" y="3"/>
                      <a:pt x="64" y="3"/>
                      <a:pt x="64" y="3"/>
                    </a:cubicBezTo>
                    <a:cubicBezTo>
                      <a:pt x="69" y="0"/>
                      <a:pt x="69" y="0"/>
                      <a:pt x="69" y="0"/>
                    </a:cubicBezTo>
                    <a:cubicBezTo>
                      <a:pt x="71" y="2"/>
                      <a:pt x="71" y="2"/>
                      <a:pt x="71" y="2"/>
                    </a:cubicBezTo>
                    <a:cubicBezTo>
                      <a:pt x="72" y="5"/>
                      <a:pt x="72" y="5"/>
                      <a:pt x="72" y="5"/>
                    </a:cubicBezTo>
                    <a:cubicBezTo>
                      <a:pt x="72" y="5"/>
                      <a:pt x="75" y="7"/>
                      <a:pt x="76" y="7"/>
                    </a:cubicBezTo>
                    <a:cubicBezTo>
                      <a:pt x="77" y="8"/>
                      <a:pt x="81" y="8"/>
                      <a:pt x="81" y="8"/>
                    </a:cubicBezTo>
                    <a:cubicBezTo>
                      <a:pt x="88" y="8"/>
                      <a:pt x="88" y="8"/>
                      <a:pt x="88" y="8"/>
                    </a:cubicBezTo>
                    <a:cubicBezTo>
                      <a:pt x="90" y="8"/>
                      <a:pt x="90" y="8"/>
                      <a:pt x="90" y="8"/>
                    </a:cubicBezTo>
                    <a:cubicBezTo>
                      <a:pt x="91" y="19"/>
                      <a:pt x="91" y="19"/>
                      <a:pt x="91" y="19"/>
                    </a:cubicBezTo>
                    <a:cubicBezTo>
                      <a:pt x="92" y="21"/>
                      <a:pt x="92" y="21"/>
                      <a:pt x="92" y="21"/>
                    </a:cubicBezTo>
                    <a:cubicBezTo>
                      <a:pt x="92" y="24"/>
                      <a:pt x="92" y="24"/>
                      <a:pt x="92" y="24"/>
                    </a:cubicBezTo>
                    <a:cubicBezTo>
                      <a:pt x="89" y="26"/>
                      <a:pt x="89" y="26"/>
                      <a:pt x="89" y="26"/>
                    </a:cubicBezTo>
                    <a:cubicBezTo>
                      <a:pt x="84" y="29"/>
                      <a:pt x="84" y="29"/>
                      <a:pt x="84" y="29"/>
                    </a:cubicBezTo>
                    <a:cubicBezTo>
                      <a:pt x="82" y="30"/>
                      <a:pt x="82" y="30"/>
                      <a:pt x="82" y="30"/>
                    </a:cubicBezTo>
                    <a:cubicBezTo>
                      <a:pt x="77" y="32"/>
                      <a:pt x="77" y="32"/>
                      <a:pt x="77" y="32"/>
                    </a:cubicBezTo>
                    <a:cubicBezTo>
                      <a:pt x="73" y="35"/>
                      <a:pt x="73" y="35"/>
                      <a:pt x="73" y="35"/>
                    </a:cubicBezTo>
                    <a:cubicBezTo>
                      <a:pt x="71" y="39"/>
                      <a:pt x="71" y="39"/>
                      <a:pt x="71" y="39"/>
                    </a:cubicBezTo>
                    <a:cubicBezTo>
                      <a:pt x="68" y="43"/>
                      <a:pt x="68" y="43"/>
                      <a:pt x="68" y="43"/>
                    </a:cubicBezTo>
                    <a:cubicBezTo>
                      <a:pt x="67" y="46"/>
                      <a:pt x="67" y="46"/>
                      <a:pt x="67" y="46"/>
                    </a:cubicBezTo>
                    <a:cubicBezTo>
                      <a:pt x="67" y="49"/>
                      <a:pt x="67" y="49"/>
                      <a:pt x="67" y="49"/>
                    </a:cubicBezTo>
                    <a:cubicBezTo>
                      <a:pt x="61" y="50"/>
                      <a:pt x="61" y="50"/>
                      <a:pt x="61" y="50"/>
                    </a:cubicBezTo>
                    <a:cubicBezTo>
                      <a:pt x="61" y="50"/>
                      <a:pt x="52" y="50"/>
                      <a:pt x="51" y="50"/>
                    </a:cubicBezTo>
                    <a:cubicBezTo>
                      <a:pt x="50" y="50"/>
                      <a:pt x="43" y="50"/>
                      <a:pt x="43" y="50"/>
                    </a:cubicBezTo>
                    <a:cubicBezTo>
                      <a:pt x="41" y="47"/>
                      <a:pt x="41" y="47"/>
                      <a:pt x="41" y="47"/>
                    </a:cubicBezTo>
                    <a:cubicBezTo>
                      <a:pt x="41" y="44"/>
                      <a:pt x="41" y="44"/>
                      <a:pt x="41" y="44"/>
                    </a:cubicBezTo>
                    <a:cubicBezTo>
                      <a:pt x="36" y="44"/>
                      <a:pt x="36" y="44"/>
                      <a:pt x="36" y="44"/>
                    </a:cubicBezTo>
                    <a:cubicBezTo>
                      <a:pt x="33" y="45"/>
                      <a:pt x="33" y="45"/>
                      <a:pt x="33" y="45"/>
                    </a:cubicBezTo>
                    <a:cubicBezTo>
                      <a:pt x="33" y="50"/>
                      <a:pt x="33" y="50"/>
                      <a:pt x="33" y="50"/>
                    </a:cubicBezTo>
                    <a:cubicBezTo>
                      <a:pt x="31" y="52"/>
                      <a:pt x="31" y="52"/>
                      <a:pt x="31" y="52"/>
                    </a:cubicBezTo>
                    <a:cubicBezTo>
                      <a:pt x="31" y="52"/>
                      <a:pt x="23" y="52"/>
                      <a:pt x="22" y="52"/>
                    </a:cubicBezTo>
                    <a:cubicBezTo>
                      <a:pt x="21" y="52"/>
                      <a:pt x="18" y="51"/>
                      <a:pt x="18" y="51"/>
                    </a:cubicBezTo>
                    <a:cubicBezTo>
                      <a:pt x="13" y="49"/>
                      <a:pt x="13" y="49"/>
                      <a:pt x="13" y="49"/>
                    </a:cubicBezTo>
                    <a:cubicBezTo>
                      <a:pt x="10" y="52"/>
                      <a:pt x="10" y="52"/>
                      <a:pt x="10" y="52"/>
                    </a:cubicBezTo>
                    <a:cubicBezTo>
                      <a:pt x="8" y="53"/>
                      <a:pt x="8" y="53"/>
                      <a:pt x="8" y="53"/>
                    </a:cubicBezTo>
                    <a:cubicBezTo>
                      <a:pt x="6" y="50"/>
                      <a:pt x="6" y="50"/>
                      <a:pt x="6" y="50"/>
                    </a:cubicBezTo>
                    <a:cubicBezTo>
                      <a:pt x="8" y="46"/>
                      <a:pt x="8" y="46"/>
                      <a:pt x="8" y="46"/>
                    </a:cubicBezTo>
                    <a:cubicBezTo>
                      <a:pt x="7" y="42"/>
                      <a:pt x="7" y="42"/>
                      <a:pt x="7" y="42"/>
                    </a:cubicBezTo>
                    <a:cubicBezTo>
                      <a:pt x="4" y="41"/>
                      <a:pt x="4" y="41"/>
                      <a:pt x="4" y="41"/>
                    </a:cubicBezTo>
                    <a:lnTo>
                      <a:pt x="0" y="39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67" name="Freeform 22"/>
              <p:cNvSpPr>
                <a:spLocks/>
              </p:cNvSpPr>
              <p:nvPr/>
            </p:nvSpPr>
            <p:spPr bwMode="auto">
              <a:xfrm>
                <a:off x="10325100" y="3405188"/>
                <a:ext cx="195262" cy="311150"/>
              </a:xfrm>
              <a:custGeom>
                <a:avLst/>
                <a:gdLst>
                  <a:gd name="T0" fmla="*/ 2 w 52"/>
                  <a:gd name="T1" fmla="*/ 80 h 83"/>
                  <a:gd name="T2" fmla="*/ 6 w 52"/>
                  <a:gd name="T3" fmla="*/ 82 h 83"/>
                  <a:gd name="T4" fmla="*/ 9 w 52"/>
                  <a:gd name="T5" fmla="*/ 83 h 83"/>
                  <a:gd name="T6" fmla="*/ 19 w 52"/>
                  <a:gd name="T7" fmla="*/ 82 h 83"/>
                  <a:gd name="T8" fmla="*/ 22 w 52"/>
                  <a:gd name="T9" fmla="*/ 79 h 83"/>
                  <a:gd name="T10" fmla="*/ 25 w 52"/>
                  <a:gd name="T11" fmla="*/ 76 h 83"/>
                  <a:gd name="T12" fmla="*/ 28 w 52"/>
                  <a:gd name="T13" fmla="*/ 72 h 83"/>
                  <a:gd name="T14" fmla="*/ 32 w 52"/>
                  <a:gd name="T15" fmla="*/ 67 h 83"/>
                  <a:gd name="T16" fmla="*/ 35 w 52"/>
                  <a:gd name="T17" fmla="*/ 62 h 83"/>
                  <a:gd name="T18" fmla="*/ 37 w 52"/>
                  <a:gd name="T19" fmla="*/ 59 h 83"/>
                  <a:gd name="T20" fmla="*/ 40 w 52"/>
                  <a:gd name="T21" fmla="*/ 52 h 83"/>
                  <a:gd name="T22" fmla="*/ 41 w 52"/>
                  <a:gd name="T23" fmla="*/ 46 h 83"/>
                  <a:gd name="T24" fmla="*/ 48 w 52"/>
                  <a:gd name="T25" fmla="*/ 43 h 83"/>
                  <a:gd name="T26" fmla="*/ 50 w 52"/>
                  <a:gd name="T27" fmla="*/ 40 h 83"/>
                  <a:gd name="T28" fmla="*/ 51 w 52"/>
                  <a:gd name="T29" fmla="*/ 32 h 83"/>
                  <a:gd name="T30" fmla="*/ 52 w 52"/>
                  <a:gd name="T31" fmla="*/ 21 h 83"/>
                  <a:gd name="T32" fmla="*/ 52 w 52"/>
                  <a:gd name="T33" fmla="*/ 13 h 83"/>
                  <a:gd name="T34" fmla="*/ 49 w 52"/>
                  <a:gd name="T35" fmla="*/ 7 h 83"/>
                  <a:gd name="T36" fmla="*/ 45 w 52"/>
                  <a:gd name="T37" fmla="*/ 4 h 83"/>
                  <a:gd name="T38" fmla="*/ 41 w 52"/>
                  <a:gd name="T39" fmla="*/ 1 h 83"/>
                  <a:gd name="T40" fmla="*/ 37 w 52"/>
                  <a:gd name="T41" fmla="*/ 0 h 83"/>
                  <a:gd name="T42" fmla="*/ 29 w 52"/>
                  <a:gd name="T43" fmla="*/ 0 h 83"/>
                  <a:gd name="T44" fmla="*/ 26 w 52"/>
                  <a:gd name="T45" fmla="*/ 1 h 83"/>
                  <a:gd name="T46" fmla="*/ 23 w 52"/>
                  <a:gd name="T47" fmla="*/ 3 h 83"/>
                  <a:gd name="T48" fmla="*/ 21 w 52"/>
                  <a:gd name="T49" fmla="*/ 5 h 83"/>
                  <a:gd name="T50" fmla="*/ 21 w 52"/>
                  <a:gd name="T51" fmla="*/ 9 h 83"/>
                  <a:gd name="T52" fmla="*/ 21 w 52"/>
                  <a:gd name="T53" fmla="*/ 13 h 83"/>
                  <a:gd name="T54" fmla="*/ 22 w 52"/>
                  <a:gd name="T55" fmla="*/ 17 h 83"/>
                  <a:gd name="T56" fmla="*/ 23 w 52"/>
                  <a:gd name="T57" fmla="*/ 21 h 83"/>
                  <a:gd name="T58" fmla="*/ 22 w 52"/>
                  <a:gd name="T59" fmla="*/ 24 h 83"/>
                  <a:gd name="T60" fmla="*/ 21 w 52"/>
                  <a:gd name="T61" fmla="*/ 27 h 83"/>
                  <a:gd name="T62" fmla="*/ 21 w 52"/>
                  <a:gd name="T63" fmla="*/ 32 h 83"/>
                  <a:gd name="T64" fmla="*/ 20 w 52"/>
                  <a:gd name="T65" fmla="*/ 38 h 83"/>
                  <a:gd name="T66" fmla="*/ 18 w 52"/>
                  <a:gd name="T67" fmla="*/ 45 h 83"/>
                  <a:gd name="T68" fmla="*/ 16 w 52"/>
                  <a:gd name="T69" fmla="*/ 49 h 83"/>
                  <a:gd name="T70" fmla="*/ 13 w 52"/>
                  <a:gd name="T71" fmla="*/ 53 h 83"/>
                  <a:gd name="T72" fmla="*/ 12 w 52"/>
                  <a:gd name="T73" fmla="*/ 57 h 83"/>
                  <a:gd name="T74" fmla="*/ 10 w 52"/>
                  <a:gd name="T75" fmla="*/ 60 h 83"/>
                  <a:gd name="T76" fmla="*/ 5 w 52"/>
                  <a:gd name="T77" fmla="*/ 61 h 83"/>
                  <a:gd name="T78" fmla="*/ 1 w 52"/>
                  <a:gd name="T79" fmla="*/ 63 h 83"/>
                  <a:gd name="T80" fmla="*/ 1 w 52"/>
                  <a:gd name="T81" fmla="*/ 68 h 83"/>
                  <a:gd name="T82" fmla="*/ 1 w 52"/>
                  <a:gd name="T83" fmla="*/ 73 h 83"/>
                  <a:gd name="T84" fmla="*/ 0 w 52"/>
                  <a:gd name="T85" fmla="*/ 79 h 83"/>
                  <a:gd name="T86" fmla="*/ 2 w 52"/>
                  <a:gd name="T87" fmla="*/ 80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52" h="83">
                    <a:moveTo>
                      <a:pt x="2" y="80"/>
                    </a:moveTo>
                    <a:cubicBezTo>
                      <a:pt x="6" y="82"/>
                      <a:pt x="6" y="82"/>
                      <a:pt x="6" y="82"/>
                    </a:cubicBezTo>
                    <a:cubicBezTo>
                      <a:pt x="9" y="83"/>
                      <a:pt x="9" y="83"/>
                      <a:pt x="9" y="83"/>
                    </a:cubicBezTo>
                    <a:cubicBezTo>
                      <a:pt x="19" y="82"/>
                      <a:pt x="19" y="82"/>
                      <a:pt x="19" y="82"/>
                    </a:cubicBezTo>
                    <a:cubicBezTo>
                      <a:pt x="22" y="79"/>
                      <a:pt x="22" y="79"/>
                      <a:pt x="22" y="79"/>
                    </a:cubicBezTo>
                    <a:cubicBezTo>
                      <a:pt x="25" y="76"/>
                      <a:pt x="25" y="76"/>
                      <a:pt x="25" y="76"/>
                    </a:cubicBezTo>
                    <a:cubicBezTo>
                      <a:pt x="28" y="72"/>
                      <a:pt x="28" y="72"/>
                      <a:pt x="28" y="72"/>
                    </a:cubicBezTo>
                    <a:cubicBezTo>
                      <a:pt x="32" y="67"/>
                      <a:pt x="32" y="67"/>
                      <a:pt x="32" y="67"/>
                    </a:cubicBezTo>
                    <a:cubicBezTo>
                      <a:pt x="35" y="62"/>
                      <a:pt x="35" y="62"/>
                      <a:pt x="35" y="62"/>
                    </a:cubicBezTo>
                    <a:cubicBezTo>
                      <a:pt x="37" y="59"/>
                      <a:pt x="37" y="59"/>
                      <a:pt x="37" y="59"/>
                    </a:cubicBezTo>
                    <a:cubicBezTo>
                      <a:pt x="40" y="52"/>
                      <a:pt x="40" y="52"/>
                      <a:pt x="40" y="52"/>
                    </a:cubicBezTo>
                    <a:cubicBezTo>
                      <a:pt x="41" y="46"/>
                      <a:pt x="41" y="46"/>
                      <a:pt x="41" y="46"/>
                    </a:cubicBezTo>
                    <a:cubicBezTo>
                      <a:pt x="48" y="43"/>
                      <a:pt x="48" y="43"/>
                      <a:pt x="48" y="43"/>
                    </a:cubicBezTo>
                    <a:cubicBezTo>
                      <a:pt x="48" y="43"/>
                      <a:pt x="50" y="41"/>
                      <a:pt x="50" y="40"/>
                    </a:cubicBezTo>
                    <a:cubicBezTo>
                      <a:pt x="50" y="39"/>
                      <a:pt x="51" y="32"/>
                      <a:pt x="51" y="32"/>
                    </a:cubicBezTo>
                    <a:cubicBezTo>
                      <a:pt x="52" y="21"/>
                      <a:pt x="52" y="21"/>
                      <a:pt x="52" y="21"/>
                    </a:cubicBezTo>
                    <a:cubicBezTo>
                      <a:pt x="52" y="13"/>
                      <a:pt x="52" y="13"/>
                      <a:pt x="52" y="13"/>
                    </a:cubicBezTo>
                    <a:cubicBezTo>
                      <a:pt x="49" y="7"/>
                      <a:pt x="49" y="7"/>
                      <a:pt x="49" y="7"/>
                    </a:cubicBezTo>
                    <a:cubicBezTo>
                      <a:pt x="45" y="4"/>
                      <a:pt x="45" y="4"/>
                      <a:pt x="45" y="4"/>
                    </a:cubicBezTo>
                    <a:cubicBezTo>
                      <a:pt x="41" y="1"/>
                      <a:pt x="41" y="1"/>
                      <a:pt x="41" y="1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3" y="3"/>
                      <a:pt x="23" y="3"/>
                      <a:pt x="23" y="3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1" y="9"/>
                      <a:pt x="21" y="9"/>
                      <a:pt x="21" y="9"/>
                    </a:cubicBezTo>
                    <a:cubicBezTo>
                      <a:pt x="21" y="13"/>
                      <a:pt x="21" y="13"/>
                      <a:pt x="21" y="13"/>
                    </a:cubicBezTo>
                    <a:cubicBezTo>
                      <a:pt x="22" y="17"/>
                      <a:pt x="22" y="17"/>
                      <a:pt x="22" y="17"/>
                    </a:cubicBezTo>
                    <a:cubicBezTo>
                      <a:pt x="23" y="21"/>
                      <a:pt x="23" y="21"/>
                      <a:pt x="23" y="21"/>
                    </a:cubicBezTo>
                    <a:cubicBezTo>
                      <a:pt x="22" y="24"/>
                      <a:pt x="22" y="24"/>
                      <a:pt x="22" y="24"/>
                    </a:cubicBezTo>
                    <a:cubicBezTo>
                      <a:pt x="21" y="27"/>
                      <a:pt x="21" y="27"/>
                      <a:pt x="21" y="27"/>
                    </a:cubicBezTo>
                    <a:cubicBezTo>
                      <a:pt x="21" y="32"/>
                      <a:pt x="21" y="32"/>
                      <a:pt x="21" y="32"/>
                    </a:cubicBezTo>
                    <a:cubicBezTo>
                      <a:pt x="20" y="38"/>
                      <a:pt x="20" y="38"/>
                      <a:pt x="20" y="38"/>
                    </a:cubicBezTo>
                    <a:cubicBezTo>
                      <a:pt x="18" y="45"/>
                      <a:pt x="18" y="45"/>
                      <a:pt x="18" y="45"/>
                    </a:cubicBezTo>
                    <a:cubicBezTo>
                      <a:pt x="16" y="49"/>
                      <a:pt x="16" y="49"/>
                      <a:pt x="16" y="49"/>
                    </a:cubicBezTo>
                    <a:cubicBezTo>
                      <a:pt x="13" y="53"/>
                      <a:pt x="13" y="53"/>
                      <a:pt x="13" y="53"/>
                    </a:cubicBezTo>
                    <a:cubicBezTo>
                      <a:pt x="12" y="57"/>
                      <a:pt x="12" y="57"/>
                      <a:pt x="12" y="57"/>
                    </a:cubicBezTo>
                    <a:cubicBezTo>
                      <a:pt x="10" y="60"/>
                      <a:pt x="10" y="60"/>
                      <a:pt x="10" y="60"/>
                    </a:cubicBezTo>
                    <a:cubicBezTo>
                      <a:pt x="5" y="61"/>
                      <a:pt x="5" y="61"/>
                      <a:pt x="5" y="61"/>
                    </a:cubicBezTo>
                    <a:cubicBezTo>
                      <a:pt x="1" y="63"/>
                      <a:pt x="1" y="63"/>
                      <a:pt x="1" y="63"/>
                    </a:cubicBezTo>
                    <a:cubicBezTo>
                      <a:pt x="1" y="68"/>
                      <a:pt x="1" y="68"/>
                      <a:pt x="1" y="68"/>
                    </a:cubicBezTo>
                    <a:cubicBezTo>
                      <a:pt x="1" y="73"/>
                      <a:pt x="1" y="73"/>
                      <a:pt x="1" y="73"/>
                    </a:cubicBezTo>
                    <a:cubicBezTo>
                      <a:pt x="0" y="79"/>
                      <a:pt x="0" y="79"/>
                      <a:pt x="0" y="79"/>
                    </a:cubicBezTo>
                    <a:lnTo>
                      <a:pt x="2" y="8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68" name="Freeform 23"/>
              <p:cNvSpPr>
                <a:spLocks/>
              </p:cNvSpPr>
              <p:nvPr/>
            </p:nvSpPr>
            <p:spPr bwMode="auto">
              <a:xfrm>
                <a:off x="9402763" y="3032125"/>
                <a:ext cx="1087437" cy="854075"/>
              </a:xfrm>
              <a:custGeom>
                <a:avLst/>
                <a:gdLst>
                  <a:gd name="T0" fmla="*/ 9 w 289"/>
                  <a:gd name="T1" fmla="*/ 146 h 227"/>
                  <a:gd name="T2" fmla="*/ 37 w 289"/>
                  <a:gd name="T3" fmla="*/ 147 h 227"/>
                  <a:gd name="T4" fmla="*/ 48 w 289"/>
                  <a:gd name="T5" fmla="*/ 155 h 227"/>
                  <a:gd name="T6" fmla="*/ 57 w 289"/>
                  <a:gd name="T7" fmla="*/ 152 h 227"/>
                  <a:gd name="T8" fmla="*/ 76 w 289"/>
                  <a:gd name="T9" fmla="*/ 150 h 227"/>
                  <a:gd name="T10" fmla="*/ 93 w 289"/>
                  <a:gd name="T11" fmla="*/ 150 h 227"/>
                  <a:gd name="T12" fmla="*/ 99 w 289"/>
                  <a:gd name="T13" fmla="*/ 160 h 227"/>
                  <a:gd name="T14" fmla="*/ 101 w 289"/>
                  <a:gd name="T15" fmla="*/ 175 h 227"/>
                  <a:gd name="T16" fmla="*/ 107 w 289"/>
                  <a:gd name="T17" fmla="*/ 184 h 227"/>
                  <a:gd name="T18" fmla="*/ 117 w 289"/>
                  <a:gd name="T19" fmla="*/ 189 h 227"/>
                  <a:gd name="T20" fmla="*/ 117 w 289"/>
                  <a:gd name="T21" fmla="*/ 200 h 227"/>
                  <a:gd name="T22" fmla="*/ 116 w 289"/>
                  <a:gd name="T23" fmla="*/ 212 h 227"/>
                  <a:gd name="T24" fmla="*/ 121 w 289"/>
                  <a:gd name="T25" fmla="*/ 222 h 227"/>
                  <a:gd name="T26" fmla="*/ 125 w 289"/>
                  <a:gd name="T27" fmla="*/ 227 h 227"/>
                  <a:gd name="T28" fmla="*/ 135 w 289"/>
                  <a:gd name="T29" fmla="*/ 221 h 227"/>
                  <a:gd name="T30" fmla="*/ 145 w 289"/>
                  <a:gd name="T31" fmla="*/ 220 h 227"/>
                  <a:gd name="T32" fmla="*/ 157 w 289"/>
                  <a:gd name="T33" fmla="*/ 215 h 227"/>
                  <a:gd name="T34" fmla="*/ 171 w 289"/>
                  <a:gd name="T35" fmla="*/ 211 h 227"/>
                  <a:gd name="T36" fmla="*/ 184 w 289"/>
                  <a:gd name="T37" fmla="*/ 207 h 227"/>
                  <a:gd name="T38" fmla="*/ 197 w 289"/>
                  <a:gd name="T39" fmla="*/ 205 h 227"/>
                  <a:gd name="T40" fmla="*/ 214 w 289"/>
                  <a:gd name="T41" fmla="*/ 203 h 227"/>
                  <a:gd name="T42" fmla="*/ 228 w 289"/>
                  <a:gd name="T43" fmla="*/ 192 h 227"/>
                  <a:gd name="T44" fmla="*/ 234 w 289"/>
                  <a:gd name="T45" fmla="*/ 176 h 227"/>
                  <a:gd name="T46" fmla="*/ 241 w 289"/>
                  <a:gd name="T47" fmla="*/ 164 h 227"/>
                  <a:gd name="T48" fmla="*/ 252 w 289"/>
                  <a:gd name="T49" fmla="*/ 155 h 227"/>
                  <a:gd name="T50" fmla="*/ 260 w 289"/>
                  <a:gd name="T51" fmla="*/ 142 h 227"/>
                  <a:gd name="T52" fmla="*/ 261 w 289"/>
                  <a:gd name="T53" fmla="*/ 125 h 227"/>
                  <a:gd name="T54" fmla="*/ 262 w 289"/>
                  <a:gd name="T55" fmla="*/ 117 h 227"/>
                  <a:gd name="T56" fmla="*/ 260 w 289"/>
                  <a:gd name="T57" fmla="*/ 106 h 227"/>
                  <a:gd name="T58" fmla="*/ 265 w 289"/>
                  <a:gd name="T59" fmla="*/ 95 h 227"/>
                  <a:gd name="T60" fmla="*/ 272 w 289"/>
                  <a:gd name="T61" fmla="*/ 94 h 227"/>
                  <a:gd name="T62" fmla="*/ 282 w 289"/>
                  <a:gd name="T63" fmla="*/ 92 h 227"/>
                  <a:gd name="T64" fmla="*/ 274 w 289"/>
                  <a:gd name="T65" fmla="*/ 74 h 227"/>
                  <a:gd name="T66" fmla="*/ 282 w 289"/>
                  <a:gd name="T67" fmla="*/ 66 h 227"/>
                  <a:gd name="T68" fmla="*/ 287 w 289"/>
                  <a:gd name="T69" fmla="*/ 54 h 227"/>
                  <a:gd name="T70" fmla="*/ 283 w 289"/>
                  <a:gd name="T71" fmla="*/ 43 h 227"/>
                  <a:gd name="T72" fmla="*/ 270 w 289"/>
                  <a:gd name="T73" fmla="*/ 39 h 227"/>
                  <a:gd name="T74" fmla="*/ 258 w 289"/>
                  <a:gd name="T75" fmla="*/ 40 h 227"/>
                  <a:gd name="T76" fmla="*/ 253 w 289"/>
                  <a:gd name="T77" fmla="*/ 32 h 227"/>
                  <a:gd name="T78" fmla="*/ 244 w 289"/>
                  <a:gd name="T79" fmla="*/ 25 h 227"/>
                  <a:gd name="T80" fmla="*/ 232 w 289"/>
                  <a:gd name="T81" fmla="*/ 24 h 227"/>
                  <a:gd name="T82" fmla="*/ 214 w 289"/>
                  <a:gd name="T83" fmla="*/ 13 h 227"/>
                  <a:gd name="T84" fmla="*/ 202 w 289"/>
                  <a:gd name="T85" fmla="*/ 10 h 227"/>
                  <a:gd name="T86" fmla="*/ 192 w 289"/>
                  <a:gd name="T87" fmla="*/ 13 h 227"/>
                  <a:gd name="T88" fmla="*/ 186 w 289"/>
                  <a:gd name="T89" fmla="*/ 3 h 227"/>
                  <a:gd name="T90" fmla="*/ 174 w 289"/>
                  <a:gd name="T91" fmla="*/ 0 h 227"/>
                  <a:gd name="T92" fmla="*/ 138 w 289"/>
                  <a:gd name="T93" fmla="*/ 22 h 227"/>
                  <a:gd name="T94" fmla="*/ 128 w 289"/>
                  <a:gd name="T95" fmla="*/ 19 h 227"/>
                  <a:gd name="T96" fmla="*/ 117 w 289"/>
                  <a:gd name="T97" fmla="*/ 19 h 227"/>
                  <a:gd name="T98" fmla="*/ 111 w 289"/>
                  <a:gd name="T99" fmla="*/ 28 h 227"/>
                  <a:gd name="T100" fmla="*/ 111 w 289"/>
                  <a:gd name="T101" fmla="*/ 43 h 227"/>
                  <a:gd name="T102" fmla="*/ 99 w 289"/>
                  <a:gd name="T103" fmla="*/ 47 h 227"/>
                  <a:gd name="T104" fmla="*/ 100 w 289"/>
                  <a:gd name="T105" fmla="*/ 61 h 227"/>
                  <a:gd name="T106" fmla="*/ 101 w 289"/>
                  <a:gd name="T107" fmla="*/ 74 h 227"/>
                  <a:gd name="T108" fmla="*/ 96 w 289"/>
                  <a:gd name="T109" fmla="*/ 83 h 227"/>
                  <a:gd name="T110" fmla="*/ 98 w 289"/>
                  <a:gd name="T111" fmla="*/ 94 h 227"/>
                  <a:gd name="T112" fmla="*/ 92 w 289"/>
                  <a:gd name="T113" fmla="*/ 106 h 227"/>
                  <a:gd name="T114" fmla="*/ 79 w 289"/>
                  <a:gd name="T115" fmla="*/ 116 h 227"/>
                  <a:gd name="T116" fmla="*/ 67 w 289"/>
                  <a:gd name="T117" fmla="*/ 110 h 227"/>
                  <a:gd name="T118" fmla="*/ 49 w 289"/>
                  <a:gd name="T119" fmla="*/ 110 h 227"/>
                  <a:gd name="T120" fmla="*/ 37 w 289"/>
                  <a:gd name="T121" fmla="*/ 115 h 227"/>
                  <a:gd name="T122" fmla="*/ 21 w 289"/>
                  <a:gd name="T123" fmla="*/ 117 h 227"/>
                  <a:gd name="T124" fmla="*/ 6 w 289"/>
                  <a:gd name="T125" fmla="*/ 132 h 2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89" h="227">
                    <a:moveTo>
                      <a:pt x="0" y="144"/>
                    </a:moveTo>
                    <a:cubicBezTo>
                      <a:pt x="1" y="146"/>
                      <a:pt x="1" y="146"/>
                      <a:pt x="1" y="146"/>
                    </a:cubicBezTo>
                    <a:cubicBezTo>
                      <a:pt x="9" y="146"/>
                      <a:pt x="9" y="146"/>
                      <a:pt x="9" y="146"/>
                    </a:cubicBezTo>
                    <a:cubicBezTo>
                      <a:pt x="17" y="146"/>
                      <a:pt x="17" y="146"/>
                      <a:pt x="17" y="146"/>
                    </a:cubicBezTo>
                    <a:cubicBezTo>
                      <a:pt x="26" y="147"/>
                      <a:pt x="26" y="147"/>
                      <a:pt x="26" y="147"/>
                    </a:cubicBezTo>
                    <a:cubicBezTo>
                      <a:pt x="37" y="147"/>
                      <a:pt x="37" y="147"/>
                      <a:pt x="37" y="147"/>
                    </a:cubicBezTo>
                    <a:cubicBezTo>
                      <a:pt x="43" y="150"/>
                      <a:pt x="43" y="150"/>
                      <a:pt x="43" y="150"/>
                    </a:cubicBezTo>
                    <a:cubicBezTo>
                      <a:pt x="45" y="153"/>
                      <a:pt x="45" y="153"/>
                      <a:pt x="45" y="153"/>
                    </a:cubicBezTo>
                    <a:cubicBezTo>
                      <a:pt x="48" y="155"/>
                      <a:pt x="48" y="155"/>
                      <a:pt x="48" y="155"/>
                    </a:cubicBezTo>
                    <a:cubicBezTo>
                      <a:pt x="52" y="155"/>
                      <a:pt x="52" y="155"/>
                      <a:pt x="52" y="155"/>
                    </a:cubicBezTo>
                    <a:cubicBezTo>
                      <a:pt x="54" y="154"/>
                      <a:pt x="54" y="154"/>
                      <a:pt x="54" y="154"/>
                    </a:cubicBezTo>
                    <a:cubicBezTo>
                      <a:pt x="54" y="154"/>
                      <a:pt x="55" y="152"/>
                      <a:pt x="57" y="152"/>
                    </a:cubicBezTo>
                    <a:cubicBezTo>
                      <a:pt x="58" y="152"/>
                      <a:pt x="63" y="152"/>
                      <a:pt x="64" y="152"/>
                    </a:cubicBezTo>
                    <a:cubicBezTo>
                      <a:pt x="66" y="152"/>
                      <a:pt x="68" y="150"/>
                      <a:pt x="69" y="150"/>
                    </a:cubicBezTo>
                    <a:cubicBezTo>
                      <a:pt x="70" y="150"/>
                      <a:pt x="76" y="150"/>
                      <a:pt x="76" y="150"/>
                    </a:cubicBezTo>
                    <a:cubicBezTo>
                      <a:pt x="76" y="150"/>
                      <a:pt x="81" y="149"/>
                      <a:pt x="82" y="149"/>
                    </a:cubicBezTo>
                    <a:cubicBezTo>
                      <a:pt x="83" y="149"/>
                      <a:pt x="88" y="149"/>
                      <a:pt x="88" y="149"/>
                    </a:cubicBezTo>
                    <a:cubicBezTo>
                      <a:pt x="93" y="150"/>
                      <a:pt x="93" y="150"/>
                      <a:pt x="93" y="150"/>
                    </a:cubicBezTo>
                    <a:cubicBezTo>
                      <a:pt x="95" y="153"/>
                      <a:pt x="95" y="153"/>
                      <a:pt x="95" y="153"/>
                    </a:cubicBezTo>
                    <a:cubicBezTo>
                      <a:pt x="97" y="155"/>
                      <a:pt x="97" y="155"/>
                      <a:pt x="97" y="155"/>
                    </a:cubicBezTo>
                    <a:cubicBezTo>
                      <a:pt x="99" y="160"/>
                      <a:pt x="99" y="160"/>
                      <a:pt x="99" y="160"/>
                    </a:cubicBezTo>
                    <a:cubicBezTo>
                      <a:pt x="100" y="166"/>
                      <a:pt x="100" y="166"/>
                      <a:pt x="100" y="166"/>
                    </a:cubicBezTo>
                    <a:cubicBezTo>
                      <a:pt x="100" y="171"/>
                      <a:pt x="100" y="171"/>
                      <a:pt x="100" y="171"/>
                    </a:cubicBezTo>
                    <a:cubicBezTo>
                      <a:pt x="101" y="175"/>
                      <a:pt x="101" y="175"/>
                      <a:pt x="101" y="175"/>
                    </a:cubicBezTo>
                    <a:cubicBezTo>
                      <a:pt x="102" y="178"/>
                      <a:pt x="102" y="178"/>
                      <a:pt x="102" y="178"/>
                    </a:cubicBezTo>
                    <a:cubicBezTo>
                      <a:pt x="104" y="181"/>
                      <a:pt x="104" y="181"/>
                      <a:pt x="104" y="181"/>
                    </a:cubicBezTo>
                    <a:cubicBezTo>
                      <a:pt x="107" y="184"/>
                      <a:pt x="107" y="184"/>
                      <a:pt x="107" y="184"/>
                    </a:cubicBezTo>
                    <a:cubicBezTo>
                      <a:pt x="110" y="186"/>
                      <a:pt x="110" y="186"/>
                      <a:pt x="110" y="186"/>
                    </a:cubicBezTo>
                    <a:cubicBezTo>
                      <a:pt x="113" y="187"/>
                      <a:pt x="113" y="187"/>
                      <a:pt x="113" y="187"/>
                    </a:cubicBezTo>
                    <a:cubicBezTo>
                      <a:pt x="117" y="189"/>
                      <a:pt x="117" y="189"/>
                      <a:pt x="117" y="189"/>
                    </a:cubicBezTo>
                    <a:cubicBezTo>
                      <a:pt x="118" y="192"/>
                      <a:pt x="118" y="192"/>
                      <a:pt x="118" y="192"/>
                    </a:cubicBezTo>
                    <a:cubicBezTo>
                      <a:pt x="117" y="196"/>
                      <a:pt x="117" y="196"/>
                      <a:pt x="117" y="196"/>
                    </a:cubicBezTo>
                    <a:cubicBezTo>
                      <a:pt x="117" y="200"/>
                      <a:pt x="117" y="200"/>
                      <a:pt x="117" y="200"/>
                    </a:cubicBezTo>
                    <a:cubicBezTo>
                      <a:pt x="116" y="203"/>
                      <a:pt x="116" y="203"/>
                      <a:pt x="116" y="203"/>
                    </a:cubicBezTo>
                    <a:cubicBezTo>
                      <a:pt x="116" y="208"/>
                      <a:pt x="116" y="208"/>
                      <a:pt x="116" y="208"/>
                    </a:cubicBezTo>
                    <a:cubicBezTo>
                      <a:pt x="116" y="212"/>
                      <a:pt x="116" y="212"/>
                      <a:pt x="116" y="212"/>
                    </a:cubicBezTo>
                    <a:cubicBezTo>
                      <a:pt x="117" y="216"/>
                      <a:pt x="117" y="216"/>
                      <a:pt x="117" y="216"/>
                    </a:cubicBezTo>
                    <a:cubicBezTo>
                      <a:pt x="118" y="218"/>
                      <a:pt x="118" y="218"/>
                      <a:pt x="118" y="218"/>
                    </a:cubicBezTo>
                    <a:cubicBezTo>
                      <a:pt x="121" y="222"/>
                      <a:pt x="121" y="222"/>
                      <a:pt x="121" y="222"/>
                    </a:cubicBezTo>
                    <a:cubicBezTo>
                      <a:pt x="121" y="225"/>
                      <a:pt x="121" y="225"/>
                      <a:pt x="121" y="225"/>
                    </a:cubicBezTo>
                    <a:cubicBezTo>
                      <a:pt x="121" y="227"/>
                      <a:pt x="121" y="227"/>
                      <a:pt x="121" y="227"/>
                    </a:cubicBezTo>
                    <a:cubicBezTo>
                      <a:pt x="125" y="227"/>
                      <a:pt x="125" y="227"/>
                      <a:pt x="125" y="227"/>
                    </a:cubicBezTo>
                    <a:cubicBezTo>
                      <a:pt x="131" y="227"/>
                      <a:pt x="131" y="227"/>
                      <a:pt x="131" y="227"/>
                    </a:cubicBezTo>
                    <a:cubicBezTo>
                      <a:pt x="132" y="224"/>
                      <a:pt x="132" y="224"/>
                      <a:pt x="132" y="224"/>
                    </a:cubicBezTo>
                    <a:cubicBezTo>
                      <a:pt x="135" y="221"/>
                      <a:pt x="135" y="221"/>
                      <a:pt x="135" y="221"/>
                    </a:cubicBezTo>
                    <a:cubicBezTo>
                      <a:pt x="139" y="219"/>
                      <a:pt x="139" y="219"/>
                      <a:pt x="139" y="219"/>
                    </a:cubicBezTo>
                    <a:cubicBezTo>
                      <a:pt x="141" y="221"/>
                      <a:pt x="141" y="221"/>
                      <a:pt x="141" y="221"/>
                    </a:cubicBezTo>
                    <a:cubicBezTo>
                      <a:pt x="141" y="221"/>
                      <a:pt x="144" y="221"/>
                      <a:pt x="145" y="220"/>
                    </a:cubicBezTo>
                    <a:cubicBezTo>
                      <a:pt x="145" y="220"/>
                      <a:pt x="147" y="219"/>
                      <a:pt x="147" y="219"/>
                    </a:cubicBezTo>
                    <a:cubicBezTo>
                      <a:pt x="153" y="217"/>
                      <a:pt x="153" y="217"/>
                      <a:pt x="153" y="217"/>
                    </a:cubicBezTo>
                    <a:cubicBezTo>
                      <a:pt x="157" y="215"/>
                      <a:pt x="157" y="215"/>
                      <a:pt x="157" y="215"/>
                    </a:cubicBezTo>
                    <a:cubicBezTo>
                      <a:pt x="160" y="213"/>
                      <a:pt x="160" y="213"/>
                      <a:pt x="160" y="213"/>
                    </a:cubicBezTo>
                    <a:cubicBezTo>
                      <a:pt x="166" y="212"/>
                      <a:pt x="166" y="212"/>
                      <a:pt x="166" y="212"/>
                    </a:cubicBezTo>
                    <a:cubicBezTo>
                      <a:pt x="171" y="211"/>
                      <a:pt x="171" y="211"/>
                      <a:pt x="171" y="211"/>
                    </a:cubicBezTo>
                    <a:cubicBezTo>
                      <a:pt x="175" y="209"/>
                      <a:pt x="175" y="209"/>
                      <a:pt x="175" y="209"/>
                    </a:cubicBezTo>
                    <a:cubicBezTo>
                      <a:pt x="178" y="208"/>
                      <a:pt x="178" y="208"/>
                      <a:pt x="178" y="208"/>
                    </a:cubicBezTo>
                    <a:cubicBezTo>
                      <a:pt x="184" y="207"/>
                      <a:pt x="184" y="207"/>
                      <a:pt x="184" y="207"/>
                    </a:cubicBezTo>
                    <a:cubicBezTo>
                      <a:pt x="189" y="206"/>
                      <a:pt x="189" y="206"/>
                      <a:pt x="189" y="206"/>
                    </a:cubicBezTo>
                    <a:cubicBezTo>
                      <a:pt x="193" y="205"/>
                      <a:pt x="193" y="205"/>
                      <a:pt x="193" y="205"/>
                    </a:cubicBezTo>
                    <a:cubicBezTo>
                      <a:pt x="197" y="205"/>
                      <a:pt x="197" y="205"/>
                      <a:pt x="197" y="205"/>
                    </a:cubicBezTo>
                    <a:cubicBezTo>
                      <a:pt x="204" y="205"/>
                      <a:pt x="204" y="205"/>
                      <a:pt x="204" y="205"/>
                    </a:cubicBezTo>
                    <a:cubicBezTo>
                      <a:pt x="209" y="205"/>
                      <a:pt x="209" y="205"/>
                      <a:pt x="209" y="205"/>
                    </a:cubicBezTo>
                    <a:cubicBezTo>
                      <a:pt x="214" y="203"/>
                      <a:pt x="214" y="203"/>
                      <a:pt x="214" y="203"/>
                    </a:cubicBezTo>
                    <a:cubicBezTo>
                      <a:pt x="214" y="203"/>
                      <a:pt x="220" y="200"/>
                      <a:pt x="220" y="200"/>
                    </a:cubicBezTo>
                    <a:cubicBezTo>
                      <a:pt x="220" y="199"/>
                      <a:pt x="225" y="196"/>
                      <a:pt x="225" y="196"/>
                    </a:cubicBezTo>
                    <a:cubicBezTo>
                      <a:pt x="228" y="192"/>
                      <a:pt x="228" y="192"/>
                      <a:pt x="228" y="192"/>
                    </a:cubicBezTo>
                    <a:cubicBezTo>
                      <a:pt x="230" y="186"/>
                      <a:pt x="230" y="186"/>
                      <a:pt x="230" y="186"/>
                    </a:cubicBezTo>
                    <a:cubicBezTo>
                      <a:pt x="232" y="180"/>
                      <a:pt x="232" y="180"/>
                      <a:pt x="232" y="180"/>
                    </a:cubicBezTo>
                    <a:cubicBezTo>
                      <a:pt x="234" y="176"/>
                      <a:pt x="234" y="176"/>
                      <a:pt x="234" y="176"/>
                    </a:cubicBezTo>
                    <a:cubicBezTo>
                      <a:pt x="236" y="172"/>
                      <a:pt x="236" y="172"/>
                      <a:pt x="236" y="172"/>
                    </a:cubicBezTo>
                    <a:cubicBezTo>
                      <a:pt x="239" y="169"/>
                      <a:pt x="239" y="169"/>
                      <a:pt x="239" y="169"/>
                    </a:cubicBezTo>
                    <a:cubicBezTo>
                      <a:pt x="241" y="164"/>
                      <a:pt x="241" y="164"/>
                      <a:pt x="241" y="164"/>
                    </a:cubicBezTo>
                    <a:cubicBezTo>
                      <a:pt x="242" y="159"/>
                      <a:pt x="242" y="159"/>
                      <a:pt x="242" y="159"/>
                    </a:cubicBezTo>
                    <a:cubicBezTo>
                      <a:pt x="245" y="155"/>
                      <a:pt x="245" y="155"/>
                      <a:pt x="245" y="155"/>
                    </a:cubicBezTo>
                    <a:cubicBezTo>
                      <a:pt x="252" y="155"/>
                      <a:pt x="252" y="155"/>
                      <a:pt x="252" y="155"/>
                    </a:cubicBezTo>
                    <a:cubicBezTo>
                      <a:pt x="254" y="151"/>
                      <a:pt x="254" y="151"/>
                      <a:pt x="254" y="151"/>
                    </a:cubicBezTo>
                    <a:cubicBezTo>
                      <a:pt x="257" y="146"/>
                      <a:pt x="257" y="146"/>
                      <a:pt x="257" y="146"/>
                    </a:cubicBezTo>
                    <a:cubicBezTo>
                      <a:pt x="260" y="142"/>
                      <a:pt x="260" y="142"/>
                      <a:pt x="260" y="142"/>
                    </a:cubicBezTo>
                    <a:cubicBezTo>
                      <a:pt x="260" y="142"/>
                      <a:pt x="260" y="139"/>
                      <a:pt x="260" y="137"/>
                    </a:cubicBezTo>
                    <a:cubicBezTo>
                      <a:pt x="260" y="136"/>
                      <a:pt x="262" y="129"/>
                      <a:pt x="262" y="129"/>
                    </a:cubicBezTo>
                    <a:cubicBezTo>
                      <a:pt x="261" y="125"/>
                      <a:pt x="261" y="125"/>
                      <a:pt x="261" y="125"/>
                    </a:cubicBezTo>
                    <a:cubicBezTo>
                      <a:pt x="259" y="123"/>
                      <a:pt x="259" y="123"/>
                      <a:pt x="259" y="123"/>
                    </a:cubicBezTo>
                    <a:cubicBezTo>
                      <a:pt x="260" y="118"/>
                      <a:pt x="260" y="118"/>
                      <a:pt x="260" y="118"/>
                    </a:cubicBezTo>
                    <a:cubicBezTo>
                      <a:pt x="262" y="117"/>
                      <a:pt x="262" y="117"/>
                      <a:pt x="262" y="117"/>
                    </a:cubicBezTo>
                    <a:cubicBezTo>
                      <a:pt x="262" y="112"/>
                      <a:pt x="262" y="112"/>
                      <a:pt x="262" y="112"/>
                    </a:cubicBezTo>
                    <a:cubicBezTo>
                      <a:pt x="259" y="111"/>
                      <a:pt x="259" y="111"/>
                      <a:pt x="259" y="111"/>
                    </a:cubicBezTo>
                    <a:cubicBezTo>
                      <a:pt x="259" y="111"/>
                      <a:pt x="260" y="107"/>
                      <a:pt x="260" y="106"/>
                    </a:cubicBezTo>
                    <a:cubicBezTo>
                      <a:pt x="260" y="105"/>
                      <a:pt x="262" y="101"/>
                      <a:pt x="262" y="101"/>
                    </a:cubicBezTo>
                    <a:cubicBezTo>
                      <a:pt x="263" y="100"/>
                      <a:pt x="263" y="100"/>
                      <a:pt x="263" y="100"/>
                    </a:cubicBezTo>
                    <a:cubicBezTo>
                      <a:pt x="263" y="100"/>
                      <a:pt x="263" y="96"/>
                      <a:pt x="265" y="95"/>
                    </a:cubicBezTo>
                    <a:cubicBezTo>
                      <a:pt x="266" y="94"/>
                      <a:pt x="268" y="94"/>
                      <a:pt x="268" y="94"/>
                    </a:cubicBezTo>
                    <a:cubicBezTo>
                      <a:pt x="270" y="94"/>
                      <a:pt x="270" y="94"/>
                      <a:pt x="270" y="94"/>
                    </a:cubicBezTo>
                    <a:cubicBezTo>
                      <a:pt x="272" y="94"/>
                      <a:pt x="272" y="94"/>
                      <a:pt x="272" y="94"/>
                    </a:cubicBezTo>
                    <a:cubicBezTo>
                      <a:pt x="278" y="94"/>
                      <a:pt x="278" y="94"/>
                      <a:pt x="278" y="94"/>
                    </a:cubicBezTo>
                    <a:cubicBezTo>
                      <a:pt x="281" y="94"/>
                      <a:pt x="281" y="94"/>
                      <a:pt x="281" y="94"/>
                    </a:cubicBezTo>
                    <a:cubicBezTo>
                      <a:pt x="282" y="92"/>
                      <a:pt x="282" y="92"/>
                      <a:pt x="282" y="92"/>
                    </a:cubicBezTo>
                    <a:cubicBezTo>
                      <a:pt x="277" y="87"/>
                      <a:pt x="277" y="87"/>
                      <a:pt x="277" y="87"/>
                    </a:cubicBezTo>
                    <a:cubicBezTo>
                      <a:pt x="277" y="87"/>
                      <a:pt x="274" y="83"/>
                      <a:pt x="273" y="82"/>
                    </a:cubicBezTo>
                    <a:cubicBezTo>
                      <a:pt x="273" y="81"/>
                      <a:pt x="274" y="74"/>
                      <a:pt x="274" y="74"/>
                    </a:cubicBezTo>
                    <a:cubicBezTo>
                      <a:pt x="275" y="67"/>
                      <a:pt x="275" y="67"/>
                      <a:pt x="275" y="67"/>
                    </a:cubicBezTo>
                    <a:cubicBezTo>
                      <a:pt x="278" y="66"/>
                      <a:pt x="278" y="66"/>
                      <a:pt x="278" y="66"/>
                    </a:cubicBezTo>
                    <a:cubicBezTo>
                      <a:pt x="282" y="66"/>
                      <a:pt x="282" y="66"/>
                      <a:pt x="282" y="66"/>
                    </a:cubicBezTo>
                    <a:cubicBezTo>
                      <a:pt x="282" y="62"/>
                      <a:pt x="282" y="62"/>
                      <a:pt x="282" y="62"/>
                    </a:cubicBezTo>
                    <a:cubicBezTo>
                      <a:pt x="284" y="57"/>
                      <a:pt x="284" y="57"/>
                      <a:pt x="284" y="57"/>
                    </a:cubicBezTo>
                    <a:cubicBezTo>
                      <a:pt x="287" y="54"/>
                      <a:pt x="287" y="54"/>
                      <a:pt x="287" y="54"/>
                    </a:cubicBezTo>
                    <a:cubicBezTo>
                      <a:pt x="289" y="51"/>
                      <a:pt x="289" y="51"/>
                      <a:pt x="289" y="51"/>
                    </a:cubicBezTo>
                    <a:cubicBezTo>
                      <a:pt x="289" y="46"/>
                      <a:pt x="289" y="46"/>
                      <a:pt x="289" y="46"/>
                    </a:cubicBezTo>
                    <a:cubicBezTo>
                      <a:pt x="283" y="43"/>
                      <a:pt x="283" y="43"/>
                      <a:pt x="283" y="43"/>
                    </a:cubicBezTo>
                    <a:cubicBezTo>
                      <a:pt x="279" y="41"/>
                      <a:pt x="279" y="41"/>
                      <a:pt x="279" y="41"/>
                    </a:cubicBezTo>
                    <a:cubicBezTo>
                      <a:pt x="274" y="39"/>
                      <a:pt x="274" y="39"/>
                      <a:pt x="274" y="39"/>
                    </a:cubicBezTo>
                    <a:cubicBezTo>
                      <a:pt x="274" y="39"/>
                      <a:pt x="271" y="39"/>
                      <a:pt x="270" y="39"/>
                    </a:cubicBezTo>
                    <a:cubicBezTo>
                      <a:pt x="270" y="39"/>
                      <a:pt x="265" y="39"/>
                      <a:pt x="265" y="39"/>
                    </a:cubicBezTo>
                    <a:cubicBezTo>
                      <a:pt x="262" y="39"/>
                      <a:pt x="262" y="39"/>
                      <a:pt x="262" y="39"/>
                    </a:cubicBezTo>
                    <a:cubicBezTo>
                      <a:pt x="258" y="40"/>
                      <a:pt x="258" y="40"/>
                      <a:pt x="258" y="40"/>
                    </a:cubicBezTo>
                    <a:cubicBezTo>
                      <a:pt x="255" y="40"/>
                      <a:pt x="255" y="40"/>
                      <a:pt x="255" y="40"/>
                    </a:cubicBezTo>
                    <a:cubicBezTo>
                      <a:pt x="254" y="37"/>
                      <a:pt x="254" y="37"/>
                      <a:pt x="254" y="37"/>
                    </a:cubicBezTo>
                    <a:cubicBezTo>
                      <a:pt x="253" y="32"/>
                      <a:pt x="253" y="32"/>
                      <a:pt x="253" y="32"/>
                    </a:cubicBezTo>
                    <a:cubicBezTo>
                      <a:pt x="249" y="29"/>
                      <a:pt x="249" y="29"/>
                      <a:pt x="249" y="29"/>
                    </a:cubicBezTo>
                    <a:cubicBezTo>
                      <a:pt x="247" y="26"/>
                      <a:pt x="247" y="26"/>
                      <a:pt x="247" y="26"/>
                    </a:cubicBezTo>
                    <a:cubicBezTo>
                      <a:pt x="244" y="25"/>
                      <a:pt x="244" y="25"/>
                      <a:pt x="244" y="25"/>
                    </a:cubicBezTo>
                    <a:cubicBezTo>
                      <a:pt x="244" y="25"/>
                      <a:pt x="241" y="24"/>
                      <a:pt x="240" y="24"/>
                    </a:cubicBezTo>
                    <a:cubicBezTo>
                      <a:pt x="239" y="24"/>
                      <a:pt x="235" y="24"/>
                      <a:pt x="235" y="24"/>
                    </a:cubicBezTo>
                    <a:cubicBezTo>
                      <a:pt x="232" y="24"/>
                      <a:pt x="232" y="24"/>
                      <a:pt x="232" y="24"/>
                    </a:cubicBezTo>
                    <a:cubicBezTo>
                      <a:pt x="228" y="22"/>
                      <a:pt x="228" y="22"/>
                      <a:pt x="228" y="22"/>
                    </a:cubicBezTo>
                    <a:cubicBezTo>
                      <a:pt x="220" y="18"/>
                      <a:pt x="220" y="18"/>
                      <a:pt x="220" y="18"/>
                    </a:cubicBezTo>
                    <a:cubicBezTo>
                      <a:pt x="214" y="13"/>
                      <a:pt x="214" y="13"/>
                      <a:pt x="214" y="13"/>
                    </a:cubicBezTo>
                    <a:cubicBezTo>
                      <a:pt x="210" y="10"/>
                      <a:pt x="210" y="10"/>
                      <a:pt x="210" y="10"/>
                    </a:cubicBezTo>
                    <a:cubicBezTo>
                      <a:pt x="210" y="10"/>
                      <a:pt x="207" y="10"/>
                      <a:pt x="206" y="10"/>
                    </a:cubicBezTo>
                    <a:cubicBezTo>
                      <a:pt x="206" y="10"/>
                      <a:pt x="202" y="10"/>
                      <a:pt x="202" y="10"/>
                    </a:cubicBezTo>
                    <a:cubicBezTo>
                      <a:pt x="201" y="13"/>
                      <a:pt x="201" y="13"/>
                      <a:pt x="201" y="13"/>
                    </a:cubicBezTo>
                    <a:cubicBezTo>
                      <a:pt x="198" y="13"/>
                      <a:pt x="198" y="13"/>
                      <a:pt x="198" y="13"/>
                    </a:cubicBezTo>
                    <a:cubicBezTo>
                      <a:pt x="192" y="13"/>
                      <a:pt x="192" y="13"/>
                      <a:pt x="192" y="13"/>
                    </a:cubicBezTo>
                    <a:cubicBezTo>
                      <a:pt x="188" y="8"/>
                      <a:pt x="188" y="8"/>
                      <a:pt x="188" y="8"/>
                    </a:cubicBezTo>
                    <a:cubicBezTo>
                      <a:pt x="187" y="6"/>
                      <a:pt x="187" y="6"/>
                      <a:pt x="187" y="6"/>
                    </a:cubicBezTo>
                    <a:cubicBezTo>
                      <a:pt x="186" y="3"/>
                      <a:pt x="186" y="3"/>
                      <a:pt x="186" y="3"/>
                    </a:cubicBezTo>
                    <a:cubicBezTo>
                      <a:pt x="183" y="1"/>
                      <a:pt x="183" y="1"/>
                      <a:pt x="183" y="1"/>
                    </a:cubicBezTo>
                    <a:cubicBezTo>
                      <a:pt x="178" y="0"/>
                      <a:pt x="178" y="0"/>
                      <a:pt x="178" y="0"/>
                    </a:cubicBezTo>
                    <a:cubicBezTo>
                      <a:pt x="174" y="0"/>
                      <a:pt x="174" y="0"/>
                      <a:pt x="174" y="0"/>
                    </a:cubicBezTo>
                    <a:cubicBezTo>
                      <a:pt x="166" y="6"/>
                      <a:pt x="166" y="6"/>
                      <a:pt x="166" y="6"/>
                    </a:cubicBezTo>
                    <a:cubicBezTo>
                      <a:pt x="151" y="16"/>
                      <a:pt x="151" y="16"/>
                      <a:pt x="151" y="16"/>
                    </a:cubicBezTo>
                    <a:cubicBezTo>
                      <a:pt x="138" y="22"/>
                      <a:pt x="138" y="22"/>
                      <a:pt x="138" y="22"/>
                    </a:cubicBezTo>
                    <a:cubicBezTo>
                      <a:pt x="132" y="24"/>
                      <a:pt x="132" y="24"/>
                      <a:pt x="132" y="24"/>
                    </a:cubicBezTo>
                    <a:cubicBezTo>
                      <a:pt x="128" y="26"/>
                      <a:pt x="128" y="26"/>
                      <a:pt x="128" y="26"/>
                    </a:cubicBezTo>
                    <a:cubicBezTo>
                      <a:pt x="128" y="19"/>
                      <a:pt x="128" y="19"/>
                      <a:pt x="128" y="19"/>
                    </a:cubicBezTo>
                    <a:cubicBezTo>
                      <a:pt x="128" y="19"/>
                      <a:pt x="125" y="16"/>
                      <a:pt x="124" y="16"/>
                    </a:cubicBezTo>
                    <a:cubicBezTo>
                      <a:pt x="123" y="16"/>
                      <a:pt x="120" y="16"/>
                      <a:pt x="120" y="16"/>
                    </a:cubicBezTo>
                    <a:cubicBezTo>
                      <a:pt x="117" y="19"/>
                      <a:pt x="117" y="19"/>
                      <a:pt x="117" y="19"/>
                    </a:cubicBezTo>
                    <a:cubicBezTo>
                      <a:pt x="113" y="21"/>
                      <a:pt x="113" y="21"/>
                      <a:pt x="113" y="21"/>
                    </a:cubicBezTo>
                    <a:cubicBezTo>
                      <a:pt x="110" y="22"/>
                      <a:pt x="110" y="22"/>
                      <a:pt x="110" y="22"/>
                    </a:cubicBezTo>
                    <a:cubicBezTo>
                      <a:pt x="111" y="28"/>
                      <a:pt x="111" y="28"/>
                      <a:pt x="111" y="28"/>
                    </a:cubicBezTo>
                    <a:cubicBezTo>
                      <a:pt x="112" y="33"/>
                      <a:pt x="112" y="33"/>
                      <a:pt x="112" y="33"/>
                    </a:cubicBezTo>
                    <a:cubicBezTo>
                      <a:pt x="112" y="39"/>
                      <a:pt x="112" y="39"/>
                      <a:pt x="112" y="39"/>
                    </a:cubicBezTo>
                    <a:cubicBezTo>
                      <a:pt x="111" y="43"/>
                      <a:pt x="111" y="43"/>
                      <a:pt x="111" y="43"/>
                    </a:cubicBezTo>
                    <a:cubicBezTo>
                      <a:pt x="107" y="45"/>
                      <a:pt x="107" y="45"/>
                      <a:pt x="107" y="45"/>
                    </a:cubicBezTo>
                    <a:cubicBezTo>
                      <a:pt x="103" y="45"/>
                      <a:pt x="103" y="45"/>
                      <a:pt x="103" y="45"/>
                    </a:cubicBezTo>
                    <a:cubicBezTo>
                      <a:pt x="99" y="47"/>
                      <a:pt x="99" y="47"/>
                      <a:pt x="99" y="47"/>
                    </a:cubicBezTo>
                    <a:cubicBezTo>
                      <a:pt x="98" y="51"/>
                      <a:pt x="98" y="51"/>
                      <a:pt x="98" y="51"/>
                    </a:cubicBezTo>
                    <a:cubicBezTo>
                      <a:pt x="98" y="58"/>
                      <a:pt x="98" y="58"/>
                      <a:pt x="98" y="58"/>
                    </a:cubicBezTo>
                    <a:cubicBezTo>
                      <a:pt x="100" y="61"/>
                      <a:pt x="100" y="61"/>
                      <a:pt x="100" y="61"/>
                    </a:cubicBezTo>
                    <a:cubicBezTo>
                      <a:pt x="101" y="66"/>
                      <a:pt x="101" y="66"/>
                      <a:pt x="101" y="66"/>
                    </a:cubicBezTo>
                    <a:cubicBezTo>
                      <a:pt x="101" y="70"/>
                      <a:pt x="101" y="70"/>
                      <a:pt x="101" y="70"/>
                    </a:cubicBezTo>
                    <a:cubicBezTo>
                      <a:pt x="101" y="74"/>
                      <a:pt x="101" y="74"/>
                      <a:pt x="101" y="74"/>
                    </a:cubicBezTo>
                    <a:cubicBezTo>
                      <a:pt x="97" y="76"/>
                      <a:pt x="97" y="76"/>
                      <a:pt x="97" y="76"/>
                    </a:cubicBezTo>
                    <a:cubicBezTo>
                      <a:pt x="95" y="80"/>
                      <a:pt x="95" y="80"/>
                      <a:pt x="95" y="80"/>
                    </a:cubicBezTo>
                    <a:cubicBezTo>
                      <a:pt x="96" y="83"/>
                      <a:pt x="96" y="83"/>
                      <a:pt x="96" y="83"/>
                    </a:cubicBezTo>
                    <a:cubicBezTo>
                      <a:pt x="98" y="84"/>
                      <a:pt x="98" y="84"/>
                      <a:pt x="98" y="84"/>
                    </a:cubicBezTo>
                    <a:cubicBezTo>
                      <a:pt x="99" y="88"/>
                      <a:pt x="99" y="88"/>
                      <a:pt x="99" y="88"/>
                    </a:cubicBezTo>
                    <a:cubicBezTo>
                      <a:pt x="98" y="94"/>
                      <a:pt x="98" y="94"/>
                      <a:pt x="98" y="94"/>
                    </a:cubicBezTo>
                    <a:cubicBezTo>
                      <a:pt x="98" y="98"/>
                      <a:pt x="98" y="98"/>
                      <a:pt x="98" y="98"/>
                    </a:cubicBezTo>
                    <a:cubicBezTo>
                      <a:pt x="98" y="98"/>
                      <a:pt x="97" y="100"/>
                      <a:pt x="97" y="101"/>
                    </a:cubicBezTo>
                    <a:cubicBezTo>
                      <a:pt x="96" y="103"/>
                      <a:pt x="92" y="106"/>
                      <a:pt x="92" y="106"/>
                    </a:cubicBezTo>
                    <a:cubicBezTo>
                      <a:pt x="87" y="109"/>
                      <a:pt x="87" y="109"/>
                      <a:pt x="87" y="109"/>
                    </a:cubicBezTo>
                    <a:cubicBezTo>
                      <a:pt x="82" y="113"/>
                      <a:pt x="82" y="113"/>
                      <a:pt x="82" y="113"/>
                    </a:cubicBezTo>
                    <a:cubicBezTo>
                      <a:pt x="79" y="116"/>
                      <a:pt x="79" y="116"/>
                      <a:pt x="79" y="116"/>
                    </a:cubicBezTo>
                    <a:cubicBezTo>
                      <a:pt x="76" y="112"/>
                      <a:pt x="76" y="112"/>
                      <a:pt x="76" y="112"/>
                    </a:cubicBezTo>
                    <a:cubicBezTo>
                      <a:pt x="76" y="112"/>
                      <a:pt x="73" y="110"/>
                      <a:pt x="71" y="110"/>
                    </a:cubicBezTo>
                    <a:cubicBezTo>
                      <a:pt x="70" y="110"/>
                      <a:pt x="67" y="110"/>
                      <a:pt x="67" y="110"/>
                    </a:cubicBezTo>
                    <a:cubicBezTo>
                      <a:pt x="59" y="110"/>
                      <a:pt x="59" y="110"/>
                      <a:pt x="59" y="110"/>
                    </a:cubicBezTo>
                    <a:cubicBezTo>
                      <a:pt x="53" y="109"/>
                      <a:pt x="53" y="109"/>
                      <a:pt x="53" y="109"/>
                    </a:cubicBezTo>
                    <a:cubicBezTo>
                      <a:pt x="49" y="110"/>
                      <a:pt x="49" y="110"/>
                      <a:pt x="49" y="110"/>
                    </a:cubicBezTo>
                    <a:cubicBezTo>
                      <a:pt x="47" y="113"/>
                      <a:pt x="47" y="113"/>
                      <a:pt x="47" y="113"/>
                    </a:cubicBezTo>
                    <a:cubicBezTo>
                      <a:pt x="43" y="115"/>
                      <a:pt x="43" y="115"/>
                      <a:pt x="43" y="115"/>
                    </a:cubicBezTo>
                    <a:cubicBezTo>
                      <a:pt x="37" y="115"/>
                      <a:pt x="37" y="115"/>
                      <a:pt x="37" y="115"/>
                    </a:cubicBezTo>
                    <a:cubicBezTo>
                      <a:pt x="32" y="116"/>
                      <a:pt x="32" y="116"/>
                      <a:pt x="32" y="116"/>
                    </a:cubicBezTo>
                    <a:cubicBezTo>
                      <a:pt x="26" y="117"/>
                      <a:pt x="26" y="117"/>
                      <a:pt x="26" y="117"/>
                    </a:cubicBezTo>
                    <a:cubicBezTo>
                      <a:pt x="21" y="117"/>
                      <a:pt x="21" y="117"/>
                      <a:pt x="21" y="117"/>
                    </a:cubicBezTo>
                    <a:cubicBezTo>
                      <a:pt x="21" y="117"/>
                      <a:pt x="18" y="117"/>
                      <a:pt x="18" y="118"/>
                    </a:cubicBezTo>
                    <a:cubicBezTo>
                      <a:pt x="17" y="119"/>
                      <a:pt x="14" y="120"/>
                      <a:pt x="13" y="122"/>
                    </a:cubicBezTo>
                    <a:cubicBezTo>
                      <a:pt x="13" y="125"/>
                      <a:pt x="6" y="132"/>
                      <a:pt x="6" y="132"/>
                    </a:cubicBezTo>
                    <a:cubicBezTo>
                      <a:pt x="6" y="132"/>
                      <a:pt x="2" y="137"/>
                      <a:pt x="1" y="139"/>
                    </a:cubicBezTo>
                    <a:cubicBezTo>
                      <a:pt x="0" y="140"/>
                      <a:pt x="0" y="144"/>
                      <a:pt x="0" y="144"/>
                    </a:cubicBez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</p:grpSp>
        <p:grpSp>
          <p:nvGrpSpPr>
            <p:cNvPr id="35" name="Grupo 17"/>
            <p:cNvGrpSpPr/>
            <p:nvPr/>
          </p:nvGrpSpPr>
          <p:grpSpPr>
            <a:xfrm>
              <a:off x="8905875" y="4635726"/>
              <a:ext cx="931862" cy="1101725"/>
              <a:chOff x="8737600" y="3878263"/>
              <a:chExt cx="931862" cy="1101725"/>
            </a:xfrm>
            <a:solidFill>
              <a:srgbClr val="0060AA"/>
            </a:solidFill>
          </p:grpSpPr>
          <p:sp>
            <p:nvSpPr>
              <p:cNvPr id="62" name="Freeform 19"/>
              <p:cNvSpPr>
                <a:spLocks/>
              </p:cNvSpPr>
              <p:nvPr/>
            </p:nvSpPr>
            <p:spPr bwMode="auto">
              <a:xfrm>
                <a:off x="9048750" y="3878263"/>
                <a:ext cx="620712" cy="384175"/>
              </a:xfrm>
              <a:custGeom>
                <a:avLst/>
                <a:gdLst>
                  <a:gd name="T0" fmla="*/ 17 w 391"/>
                  <a:gd name="T1" fmla="*/ 109 h 242"/>
                  <a:gd name="T2" fmla="*/ 15 w 391"/>
                  <a:gd name="T3" fmla="*/ 156 h 242"/>
                  <a:gd name="T4" fmla="*/ 0 w 391"/>
                  <a:gd name="T5" fmla="*/ 171 h 242"/>
                  <a:gd name="T6" fmla="*/ 12 w 391"/>
                  <a:gd name="T7" fmla="*/ 173 h 242"/>
                  <a:gd name="T8" fmla="*/ 22 w 391"/>
                  <a:gd name="T9" fmla="*/ 171 h 242"/>
                  <a:gd name="T10" fmla="*/ 36 w 391"/>
                  <a:gd name="T11" fmla="*/ 197 h 242"/>
                  <a:gd name="T12" fmla="*/ 55 w 391"/>
                  <a:gd name="T13" fmla="*/ 218 h 242"/>
                  <a:gd name="T14" fmla="*/ 88 w 391"/>
                  <a:gd name="T15" fmla="*/ 223 h 242"/>
                  <a:gd name="T16" fmla="*/ 124 w 391"/>
                  <a:gd name="T17" fmla="*/ 225 h 242"/>
                  <a:gd name="T18" fmla="*/ 147 w 391"/>
                  <a:gd name="T19" fmla="*/ 235 h 242"/>
                  <a:gd name="T20" fmla="*/ 190 w 391"/>
                  <a:gd name="T21" fmla="*/ 242 h 242"/>
                  <a:gd name="T22" fmla="*/ 195 w 391"/>
                  <a:gd name="T23" fmla="*/ 227 h 242"/>
                  <a:gd name="T24" fmla="*/ 218 w 391"/>
                  <a:gd name="T25" fmla="*/ 216 h 242"/>
                  <a:gd name="T26" fmla="*/ 235 w 391"/>
                  <a:gd name="T27" fmla="*/ 206 h 242"/>
                  <a:gd name="T28" fmla="*/ 259 w 391"/>
                  <a:gd name="T29" fmla="*/ 201 h 242"/>
                  <a:gd name="T30" fmla="*/ 294 w 391"/>
                  <a:gd name="T31" fmla="*/ 201 h 242"/>
                  <a:gd name="T32" fmla="*/ 306 w 391"/>
                  <a:gd name="T33" fmla="*/ 213 h 242"/>
                  <a:gd name="T34" fmla="*/ 325 w 391"/>
                  <a:gd name="T35" fmla="*/ 206 h 242"/>
                  <a:gd name="T36" fmla="*/ 344 w 391"/>
                  <a:gd name="T37" fmla="*/ 204 h 242"/>
                  <a:gd name="T38" fmla="*/ 363 w 391"/>
                  <a:gd name="T39" fmla="*/ 208 h 242"/>
                  <a:gd name="T40" fmla="*/ 372 w 391"/>
                  <a:gd name="T41" fmla="*/ 199 h 242"/>
                  <a:gd name="T42" fmla="*/ 384 w 391"/>
                  <a:gd name="T43" fmla="*/ 182 h 242"/>
                  <a:gd name="T44" fmla="*/ 391 w 391"/>
                  <a:gd name="T45" fmla="*/ 171 h 242"/>
                  <a:gd name="T46" fmla="*/ 384 w 391"/>
                  <a:gd name="T47" fmla="*/ 154 h 242"/>
                  <a:gd name="T48" fmla="*/ 365 w 391"/>
                  <a:gd name="T49" fmla="*/ 154 h 242"/>
                  <a:gd name="T50" fmla="*/ 363 w 391"/>
                  <a:gd name="T51" fmla="*/ 140 h 242"/>
                  <a:gd name="T52" fmla="*/ 320 w 391"/>
                  <a:gd name="T53" fmla="*/ 130 h 242"/>
                  <a:gd name="T54" fmla="*/ 316 w 391"/>
                  <a:gd name="T55" fmla="*/ 97 h 242"/>
                  <a:gd name="T56" fmla="*/ 299 w 391"/>
                  <a:gd name="T57" fmla="*/ 78 h 242"/>
                  <a:gd name="T58" fmla="*/ 294 w 391"/>
                  <a:gd name="T59" fmla="*/ 47 h 242"/>
                  <a:gd name="T60" fmla="*/ 285 w 391"/>
                  <a:gd name="T61" fmla="*/ 21 h 242"/>
                  <a:gd name="T62" fmla="*/ 226 w 391"/>
                  <a:gd name="T63" fmla="*/ 19 h 242"/>
                  <a:gd name="T64" fmla="*/ 207 w 391"/>
                  <a:gd name="T65" fmla="*/ 7 h 242"/>
                  <a:gd name="T66" fmla="*/ 190 w 391"/>
                  <a:gd name="T67" fmla="*/ 2 h 242"/>
                  <a:gd name="T68" fmla="*/ 145 w 391"/>
                  <a:gd name="T69" fmla="*/ 0 h 242"/>
                  <a:gd name="T70" fmla="*/ 119 w 391"/>
                  <a:gd name="T71" fmla="*/ 0 h 242"/>
                  <a:gd name="T72" fmla="*/ 93 w 391"/>
                  <a:gd name="T73" fmla="*/ 0 h 242"/>
                  <a:gd name="T74" fmla="*/ 72 w 391"/>
                  <a:gd name="T75" fmla="*/ 7 h 242"/>
                  <a:gd name="T76" fmla="*/ 45 w 391"/>
                  <a:gd name="T77" fmla="*/ 28 h 242"/>
                  <a:gd name="T78" fmla="*/ 27 w 391"/>
                  <a:gd name="T79" fmla="*/ 57 h 242"/>
                  <a:gd name="T80" fmla="*/ 17 w 391"/>
                  <a:gd name="T81" fmla="*/ 81 h 2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91" h="242">
                    <a:moveTo>
                      <a:pt x="17" y="81"/>
                    </a:moveTo>
                    <a:lnTo>
                      <a:pt x="17" y="109"/>
                    </a:lnTo>
                    <a:lnTo>
                      <a:pt x="15" y="133"/>
                    </a:lnTo>
                    <a:lnTo>
                      <a:pt x="15" y="156"/>
                    </a:lnTo>
                    <a:lnTo>
                      <a:pt x="5" y="168"/>
                    </a:lnTo>
                    <a:lnTo>
                      <a:pt x="0" y="171"/>
                    </a:lnTo>
                    <a:lnTo>
                      <a:pt x="5" y="173"/>
                    </a:lnTo>
                    <a:lnTo>
                      <a:pt x="12" y="173"/>
                    </a:lnTo>
                    <a:lnTo>
                      <a:pt x="17" y="168"/>
                    </a:lnTo>
                    <a:lnTo>
                      <a:pt x="22" y="171"/>
                    </a:lnTo>
                    <a:lnTo>
                      <a:pt x="31" y="185"/>
                    </a:lnTo>
                    <a:lnTo>
                      <a:pt x="36" y="197"/>
                    </a:lnTo>
                    <a:lnTo>
                      <a:pt x="41" y="211"/>
                    </a:lnTo>
                    <a:lnTo>
                      <a:pt x="55" y="218"/>
                    </a:lnTo>
                    <a:lnTo>
                      <a:pt x="72" y="220"/>
                    </a:lnTo>
                    <a:lnTo>
                      <a:pt x="88" y="223"/>
                    </a:lnTo>
                    <a:lnTo>
                      <a:pt x="107" y="223"/>
                    </a:lnTo>
                    <a:lnTo>
                      <a:pt x="124" y="225"/>
                    </a:lnTo>
                    <a:lnTo>
                      <a:pt x="131" y="230"/>
                    </a:lnTo>
                    <a:lnTo>
                      <a:pt x="147" y="235"/>
                    </a:lnTo>
                    <a:lnTo>
                      <a:pt x="171" y="239"/>
                    </a:lnTo>
                    <a:lnTo>
                      <a:pt x="190" y="242"/>
                    </a:lnTo>
                    <a:lnTo>
                      <a:pt x="195" y="235"/>
                    </a:lnTo>
                    <a:lnTo>
                      <a:pt x="195" y="227"/>
                    </a:lnTo>
                    <a:lnTo>
                      <a:pt x="199" y="218"/>
                    </a:lnTo>
                    <a:lnTo>
                      <a:pt x="218" y="216"/>
                    </a:lnTo>
                    <a:lnTo>
                      <a:pt x="228" y="216"/>
                    </a:lnTo>
                    <a:lnTo>
                      <a:pt x="235" y="206"/>
                    </a:lnTo>
                    <a:lnTo>
                      <a:pt x="242" y="201"/>
                    </a:lnTo>
                    <a:lnTo>
                      <a:pt x="259" y="201"/>
                    </a:lnTo>
                    <a:lnTo>
                      <a:pt x="280" y="201"/>
                    </a:lnTo>
                    <a:lnTo>
                      <a:pt x="294" y="201"/>
                    </a:lnTo>
                    <a:lnTo>
                      <a:pt x="299" y="211"/>
                    </a:lnTo>
                    <a:lnTo>
                      <a:pt x="306" y="213"/>
                    </a:lnTo>
                    <a:lnTo>
                      <a:pt x="313" y="213"/>
                    </a:lnTo>
                    <a:lnTo>
                      <a:pt x="325" y="206"/>
                    </a:lnTo>
                    <a:lnTo>
                      <a:pt x="334" y="204"/>
                    </a:lnTo>
                    <a:lnTo>
                      <a:pt x="344" y="204"/>
                    </a:lnTo>
                    <a:lnTo>
                      <a:pt x="356" y="204"/>
                    </a:lnTo>
                    <a:lnTo>
                      <a:pt x="363" y="208"/>
                    </a:lnTo>
                    <a:lnTo>
                      <a:pt x="370" y="208"/>
                    </a:lnTo>
                    <a:lnTo>
                      <a:pt x="372" y="199"/>
                    </a:lnTo>
                    <a:lnTo>
                      <a:pt x="377" y="190"/>
                    </a:lnTo>
                    <a:lnTo>
                      <a:pt x="384" y="182"/>
                    </a:lnTo>
                    <a:lnTo>
                      <a:pt x="387" y="175"/>
                    </a:lnTo>
                    <a:lnTo>
                      <a:pt x="391" y="171"/>
                    </a:lnTo>
                    <a:lnTo>
                      <a:pt x="391" y="159"/>
                    </a:lnTo>
                    <a:lnTo>
                      <a:pt x="384" y="154"/>
                    </a:lnTo>
                    <a:lnTo>
                      <a:pt x="375" y="154"/>
                    </a:lnTo>
                    <a:lnTo>
                      <a:pt x="365" y="154"/>
                    </a:lnTo>
                    <a:lnTo>
                      <a:pt x="361" y="152"/>
                    </a:lnTo>
                    <a:lnTo>
                      <a:pt x="363" y="140"/>
                    </a:lnTo>
                    <a:lnTo>
                      <a:pt x="363" y="130"/>
                    </a:lnTo>
                    <a:lnTo>
                      <a:pt x="320" y="130"/>
                    </a:lnTo>
                    <a:lnTo>
                      <a:pt x="316" y="114"/>
                    </a:lnTo>
                    <a:lnTo>
                      <a:pt x="316" y="97"/>
                    </a:lnTo>
                    <a:lnTo>
                      <a:pt x="308" y="85"/>
                    </a:lnTo>
                    <a:lnTo>
                      <a:pt x="299" y="78"/>
                    </a:lnTo>
                    <a:lnTo>
                      <a:pt x="297" y="69"/>
                    </a:lnTo>
                    <a:lnTo>
                      <a:pt x="294" y="47"/>
                    </a:lnTo>
                    <a:lnTo>
                      <a:pt x="294" y="31"/>
                    </a:lnTo>
                    <a:lnTo>
                      <a:pt x="285" y="21"/>
                    </a:lnTo>
                    <a:lnTo>
                      <a:pt x="271" y="19"/>
                    </a:lnTo>
                    <a:lnTo>
                      <a:pt x="226" y="19"/>
                    </a:lnTo>
                    <a:lnTo>
                      <a:pt x="214" y="12"/>
                    </a:lnTo>
                    <a:lnTo>
                      <a:pt x="207" y="7"/>
                    </a:lnTo>
                    <a:lnTo>
                      <a:pt x="197" y="5"/>
                    </a:lnTo>
                    <a:lnTo>
                      <a:pt x="190" y="2"/>
                    </a:lnTo>
                    <a:lnTo>
                      <a:pt x="169" y="0"/>
                    </a:lnTo>
                    <a:lnTo>
                      <a:pt x="145" y="0"/>
                    </a:lnTo>
                    <a:lnTo>
                      <a:pt x="135" y="0"/>
                    </a:lnTo>
                    <a:lnTo>
                      <a:pt x="119" y="0"/>
                    </a:lnTo>
                    <a:lnTo>
                      <a:pt x="107" y="0"/>
                    </a:lnTo>
                    <a:lnTo>
                      <a:pt x="93" y="0"/>
                    </a:lnTo>
                    <a:lnTo>
                      <a:pt x="86" y="0"/>
                    </a:lnTo>
                    <a:lnTo>
                      <a:pt x="72" y="7"/>
                    </a:lnTo>
                    <a:lnTo>
                      <a:pt x="60" y="17"/>
                    </a:lnTo>
                    <a:lnTo>
                      <a:pt x="45" y="28"/>
                    </a:lnTo>
                    <a:lnTo>
                      <a:pt x="43" y="40"/>
                    </a:lnTo>
                    <a:lnTo>
                      <a:pt x="27" y="57"/>
                    </a:lnTo>
                    <a:lnTo>
                      <a:pt x="22" y="66"/>
                    </a:lnTo>
                    <a:lnTo>
                      <a:pt x="17" y="81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63" name="Freeform 24"/>
              <p:cNvSpPr>
                <a:spLocks/>
              </p:cNvSpPr>
              <p:nvPr/>
            </p:nvSpPr>
            <p:spPr bwMode="auto">
              <a:xfrm>
                <a:off x="9124950" y="4213225"/>
                <a:ext cx="508000" cy="315913"/>
              </a:xfrm>
              <a:custGeom>
                <a:avLst/>
                <a:gdLst>
                  <a:gd name="T0" fmla="*/ 0 w 135"/>
                  <a:gd name="T1" fmla="*/ 15 h 84"/>
                  <a:gd name="T2" fmla="*/ 1 w 135"/>
                  <a:gd name="T3" fmla="*/ 26 h 84"/>
                  <a:gd name="T4" fmla="*/ 13 w 135"/>
                  <a:gd name="T5" fmla="*/ 27 h 84"/>
                  <a:gd name="T6" fmla="*/ 27 w 135"/>
                  <a:gd name="T7" fmla="*/ 28 h 84"/>
                  <a:gd name="T8" fmla="*/ 42 w 135"/>
                  <a:gd name="T9" fmla="*/ 33 h 84"/>
                  <a:gd name="T10" fmla="*/ 52 w 135"/>
                  <a:gd name="T11" fmla="*/ 36 h 84"/>
                  <a:gd name="T12" fmla="*/ 61 w 135"/>
                  <a:gd name="T13" fmla="*/ 39 h 84"/>
                  <a:gd name="T14" fmla="*/ 88 w 135"/>
                  <a:gd name="T15" fmla="*/ 62 h 84"/>
                  <a:gd name="T16" fmla="*/ 102 w 135"/>
                  <a:gd name="T17" fmla="*/ 62 h 84"/>
                  <a:gd name="T18" fmla="*/ 106 w 135"/>
                  <a:gd name="T19" fmla="*/ 67 h 84"/>
                  <a:gd name="T20" fmla="*/ 104 w 135"/>
                  <a:gd name="T21" fmla="*/ 74 h 84"/>
                  <a:gd name="T22" fmla="*/ 98 w 135"/>
                  <a:gd name="T23" fmla="*/ 82 h 84"/>
                  <a:gd name="T24" fmla="*/ 106 w 135"/>
                  <a:gd name="T25" fmla="*/ 84 h 84"/>
                  <a:gd name="T26" fmla="*/ 114 w 135"/>
                  <a:gd name="T27" fmla="*/ 76 h 84"/>
                  <a:gd name="T28" fmla="*/ 127 w 135"/>
                  <a:gd name="T29" fmla="*/ 67 h 84"/>
                  <a:gd name="T30" fmla="*/ 132 w 135"/>
                  <a:gd name="T31" fmla="*/ 55 h 84"/>
                  <a:gd name="T32" fmla="*/ 135 w 135"/>
                  <a:gd name="T33" fmla="*/ 40 h 84"/>
                  <a:gd name="T34" fmla="*/ 135 w 135"/>
                  <a:gd name="T35" fmla="*/ 24 h 84"/>
                  <a:gd name="T36" fmla="*/ 134 w 135"/>
                  <a:gd name="T37" fmla="*/ 9 h 84"/>
                  <a:gd name="T38" fmla="*/ 128 w 135"/>
                  <a:gd name="T39" fmla="*/ 0 h 84"/>
                  <a:gd name="T40" fmla="*/ 118 w 135"/>
                  <a:gd name="T41" fmla="*/ 2 h 84"/>
                  <a:gd name="T42" fmla="*/ 113 w 135"/>
                  <a:gd name="T43" fmla="*/ 5 h 84"/>
                  <a:gd name="T44" fmla="*/ 105 w 135"/>
                  <a:gd name="T45" fmla="*/ 5 h 84"/>
                  <a:gd name="T46" fmla="*/ 101 w 135"/>
                  <a:gd name="T47" fmla="*/ 1 h 84"/>
                  <a:gd name="T48" fmla="*/ 92 w 135"/>
                  <a:gd name="T49" fmla="*/ 1 h 84"/>
                  <a:gd name="T50" fmla="*/ 82 w 135"/>
                  <a:gd name="T51" fmla="*/ 2 h 84"/>
                  <a:gd name="T52" fmla="*/ 75 w 135"/>
                  <a:gd name="T53" fmla="*/ 8 h 84"/>
                  <a:gd name="T54" fmla="*/ 68 w 135"/>
                  <a:gd name="T55" fmla="*/ 10 h 84"/>
                  <a:gd name="T56" fmla="*/ 64 w 135"/>
                  <a:gd name="T57" fmla="*/ 17 h 84"/>
                  <a:gd name="T58" fmla="*/ 55 w 135"/>
                  <a:gd name="T59" fmla="*/ 17 h 84"/>
                  <a:gd name="T60" fmla="*/ 44 w 135"/>
                  <a:gd name="T61" fmla="*/ 16 h 84"/>
                  <a:gd name="T62" fmla="*/ 32 w 135"/>
                  <a:gd name="T63" fmla="*/ 12 h 84"/>
                  <a:gd name="T64" fmla="*/ 22 w 135"/>
                  <a:gd name="T65" fmla="*/ 10 h 84"/>
                  <a:gd name="T66" fmla="*/ 11 w 135"/>
                  <a:gd name="T67" fmla="*/ 9 h 84"/>
                  <a:gd name="T68" fmla="*/ 0 w 135"/>
                  <a:gd name="T69" fmla="*/ 9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35" h="84">
                    <a:moveTo>
                      <a:pt x="0" y="9"/>
                    </a:moveTo>
                    <a:cubicBezTo>
                      <a:pt x="0" y="15"/>
                      <a:pt x="0" y="15"/>
                      <a:pt x="0" y="15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6"/>
                      <a:pt x="1" y="26"/>
                      <a:pt x="1" y="26"/>
                    </a:cubicBezTo>
                    <a:cubicBezTo>
                      <a:pt x="6" y="27"/>
                      <a:pt x="6" y="27"/>
                      <a:pt x="6" y="27"/>
                    </a:cubicBezTo>
                    <a:cubicBezTo>
                      <a:pt x="13" y="27"/>
                      <a:pt x="13" y="27"/>
                      <a:pt x="13" y="27"/>
                    </a:cubicBezTo>
                    <a:cubicBezTo>
                      <a:pt x="20" y="27"/>
                      <a:pt x="20" y="27"/>
                      <a:pt x="20" y="27"/>
                    </a:cubicBezTo>
                    <a:cubicBezTo>
                      <a:pt x="27" y="28"/>
                      <a:pt x="27" y="28"/>
                      <a:pt x="27" y="28"/>
                    </a:cubicBezTo>
                    <a:cubicBezTo>
                      <a:pt x="36" y="30"/>
                      <a:pt x="36" y="30"/>
                      <a:pt x="36" y="30"/>
                    </a:cubicBezTo>
                    <a:cubicBezTo>
                      <a:pt x="42" y="33"/>
                      <a:pt x="42" y="33"/>
                      <a:pt x="42" y="33"/>
                    </a:cubicBezTo>
                    <a:cubicBezTo>
                      <a:pt x="46" y="34"/>
                      <a:pt x="46" y="34"/>
                      <a:pt x="46" y="34"/>
                    </a:cubicBezTo>
                    <a:cubicBezTo>
                      <a:pt x="52" y="36"/>
                      <a:pt x="52" y="36"/>
                      <a:pt x="52" y="36"/>
                    </a:cubicBezTo>
                    <a:cubicBezTo>
                      <a:pt x="57" y="37"/>
                      <a:pt x="57" y="37"/>
                      <a:pt x="57" y="37"/>
                    </a:cubicBezTo>
                    <a:cubicBezTo>
                      <a:pt x="61" y="39"/>
                      <a:pt x="61" y="39"/>
                      <a:pt x="61" y="39"/>
                    </a:cubicBezTo>
                    <a:cubicBezTo>
                      <a:pt x="84" y="61"/>
                      <a:pt x="84" y="61"/>
                      <a:pt x="84" y="61"/>
                    </a:cubicBezTo>
                    <a:cubicBezTo>
                      <a:pt x="88" y="62"/>
                      <a:pt x="88" y="62"/>
                      <a:pt x="88" y="62"/>
                    </a:cubicBezTo>
                    <a:cubicBezTo>
                      <a:pt x="95" y="62"/>
                      <a:pt x="95" y="62"/>
                      <a:pt x="95" y="62"/>
                    </a:cubicBezTo>
                    <a:cubicBezTo>
                      <a:pt x="102" y="62"/>
                      <a:pt x="102" y="62"/>
                      <a:pt x="102" y="62"/>
                    </a:cubicBezTo>
                    <a:cubicBezTo>
                      <a:pt x="102" y="62"/>
                      <a:pt x="104" y="61"/>
                      <a:pt x="104" y="63"/>
                    </a:cubicBezTo>
                    <a:cubicBezTo>
                      <a:pt x="105" y="65"/>
                      <a:pt x="106" y="67"/>
                      <a:pt x="106" y="67"/>
                    </a:cubicBezTo>
                    <a:cubicBezTo>
                      <a:pt x="105" y="71"/>
                      <a:pt x="105" y="71"/>
                      <a:pt x="105" y="71"/>
                    </a:cubicBezTo>
                    <a:cubicBezTo>
                      <a:pt x="104" y="74"/>
                      <a:pt x="104" y="74"/>
                      <a:pt x="104" y="74"/>
                    </a:cubicBezTo>
                    <a:cubicBezTo>
                      <a:pt x="100" y="78"/>
                      <a:pt x="100" y="78"/>
                      <a:pt x="100" y="78"/>
                    </a:cubicBezTo>
                    <a:cubicBezTo>
                      <a:pt x="98" y="82"/>
                      <a:pt x="98" y="82"/>
                      <a:pt x="98" y="82"/>
                    </a:cubicBezTo>
                    <a:cubicBezTo>
                      <a:pt x="102" y="83"/>
                      <a:pt x="102" y="83"/>
                      <a:pt x="102" y="83"/>
                    </a:cubicBezTo>
                    <a:cubicBezTo>
                      <a:pt x="106" y="84"/>
                      <a:pt x="106" y="84"/>
                      <a:pt x="106" y="84"/>
                    </a:cubicBezTo>
                    <a:cubicBezTo>
                      <a:pt x="109" y="81"/>
                      <a:pt x="109" y="81"/>
                      <a:pt x="109" y="81"/>
                    </a:cubicBezTo>
                    <a:cubicBezTo>
                      <a:pt x="114" y="76"/>
                      <a:pt x="114" y="76"/>
                      <a:pt x="114" y="76"/>
                    </a:cubicBezTo>
                    <a:cubicBezTo>
                      <a:pt x="119" y="72"/>
                      <a:pt x="119" y="72"/>
                      <a:pt x="119" y="72"/>
                    </a:cubicBezTo>
                    <a:cubicBezTo>
                      <a:pt x="127" y="67"/>
                      <a:pt x="127" y="67"/>
                      <a:pt x="127" y="67"/>
                    </a:cubicBezTo>
                    <a:cubicBezTo>
                      <a:pt x="127" y="67"/>
                      <a:pt x="130" y="65"/>
                      <a:pt x="130" y="64"/>
                    </a:cubicBezTo>
                    <a:cubicBezTo>
                      <a:pt x="130" y="63"/>
                      <a:pt x="132" y="55"/>
                      <a:pt x="132" y="55"/>
                    </a:cubicBezTo>
                    <a:cubicBezTo>
                      <a:pt x="134" y="48"/>
                      <a:pt x="134" y="48"/>
                      <a:pt x="134" y="48"/>
                    </a:cubicBezTo>
                    <a:cubicBezTo>
                      <a:pt x="135" y="40"/>
                      <a:pt x="135" y="40"/>
                      <a:pt x="135" y="40"/>
                    </a:cubicBezTo>
                    <a:cubicBezTo>
                      <a:pt x="135" y="33"/>
                      <a:pt x="135" y="33"/>
                      <a:pt x="135" y="33"/>
                    </a:cubicBezTo>
                    <a:cubicBezTo>
                      <a:pt x="135" y="24"/>
                      <a:pt x="135" y="24"/>
                      <a:pt x="135" y="24"/>
                    </a:cubicBezTo>
                    <a:cubicBezTo>
                      <a:pt x="135" y="24"/>
                      <a:pt x="135" y="18"/>
                      <a:pt x="135" y="17"/>
                    </a:cubicBezTo>
                    <a:cubicBezTo>
                      <a:pt x="135" y="16"/>
                      <a:pt x="134" y="9"/>
                      <a:pt x="134" y="9"/>
                    </a:cubicBezTo>
                    <a:cubicBezTo>
                      <a:pt x="133" y="5"/>
                      <a:pt x="133" y="5"/>
                      <a:pt x="133" y="5"/>
                    </a:cubicBezTo>
                    <a:cubicBezTo>
                      <a:pt x="128" y="0"/>
                      <a:pt x="128" y="0"/>
                      <a:pt x="128" y="0"/>
                    </a:cubicBezTo>
                    <a:cubicBezTo>
                      <a:pt x="123" y="0"/>
                      <a:pt x="123" y="0"/>
                      <a:pt x="123" y="0"/>
                    </a:cubicBezTo>
                    <a:cubicBezTo>
                      <a:pt x="118" y="2"/>
                      <a:pt x="118" y="2"/>
                      <a:pt x="118" y="2"/>
                    </a:cubicBezTo>
                    <a:cubicBezTo>
                      <a:pt x="116" y="4"/>
                      <a:pt x="116" y="4"/>
                      <a:pt x="116" y="4"/>
                    </a:cubicBezTo>
                    <a:cubicBezTo>
                      <a:pt x="113" y="5"/>
                      <a:pt x="113" y="5"/>
                      <a:pt x="113" y="5"/>
                    </a:cubicBezTo>
                    <a:cubicBezTo>
                      <a:pt x="108" y="6"/>
                      <a:pt x="108" y="6"/>
                      <a:pt x="108" y="6"/>
                    </a:cubicBezTo>
                    <a:cubicBezTo>
                      <a:pt x="105" y="5"/>
                      <a:pt x="105" y="5"/>
                      <a:pt x="105" y="5"/>
                    </a:cubicBezTo>
                    <a:cubicBezTo>
                      <a:pt x="103" y="3"/>
                      <a:pt x="103" y="3"/>
                      <a:pt x="103" y="3"/>
                    </a:cubicBezTo>
                    <a:cubicBezTo>
                      <a:pt x="101" y="1"/>
                      <a:pt x="101" y="1"/>
                      <a:pt x="101" y="1"/>
                    </a:cubicBezTo>
                    <a:cubicBezTo>
                      <a:pt x="96" y="1"/>
                      <a:pt x="96" y="1"/>
                      <a:pt x="96" y="1"/>
                    </a:cubicBezTo>
                    <a:cubicBezTo>
                      <a:pt x="92" y="1"/>
                      <a:pt x="92" y="1"/>
                      <a:pt x="92" y="1"/>
                    </a:cubicBezTo>
                    <a:cubicBezTo>
                      <a:pt x="86" y="2"/>
                      <a:pt x="86" y="2"/>
                      <a:pt x="86" y="2"/>
                    </a:cubicBezTo>
                    <a:cubicBezTo>
                      <a:pt x="82" y="2"/>
                      <a:pt x="82" y="2"/>
                      <a:pt x="82" y="2"/>
                    </a:cubicBezTo>
                    <a:cubicBezTo>
                      <a:pt x="78" y="6"/>
                      <a:pt x="78" y="6"/>
                      <a:pt x="78" y="6"/>
                    </a:cubicBezTo>
                    <a:cubicBezTo>
                      <a:pt x="75" y="8"/>
                      <a:pt x="75" y="8"/>
                      <a:pt x="75" y="8"/>
                    </a:cubicBezTo>
                    <a:cubicBezTo>
                      <a:pt x="70" y="8"/>
                      <a:pt x="70" y="8"/>
                      <a:pt x="70" y="8"/>
                    </a:cubicBezTo>
                    <a:cubicBezTo>
                      <a:pt x="68" y="10"/>
                      <a:pt x="68" y="10"/>
                      <a:pt x="68" y="10"/>
                    </a:cubicBezTo>
                    <a:cubicBezTo>
                      <a:pt x="65" y="14"/>
                      <a:pt x="65" y="14"/>
                      <a:pt x="65" y="14"/>
                    </a:cubicBezTo>
                    <a:cubicBezTo>
                      <a:pt x="64" y="17"/>
                      <a:pt x="64" y="17"/>
                      <a:pt x="64" y="17"/>
                    </a:cubicBezTo>
                    <a:cubicBezTo>
                      <a:pt x="60" y="17"/>
                      <a:pt x="60" y="17"/>
                      <a:pt x="60" y="17"/>
                    </a:cubicBezTo>
                    <a:cubicBezTo>
                      <a:pt x="55" y="17"/>
                      <a:pt x="55" y="17"/>
                      <a:pt x="55" y="17"/>
                    </a:cubicBezTo>
                    <a:cubicBezTo>
                      <a:pt x="51" y="16"/>
                      <a:pt x="51" y="16"/>
                      <a:pt x="51" y="16"/>
                    </a:cubicBezTo>
                    <a:cubicBezTo>
                      <a:pt x="44" y="16"/>
                      <a:pt x="44" y="16"/>
                      <a:pt x="44" y="16"/>
                    </a:cubicBezTo>
                    <a:cubicBezTo>
                      <a:pt x="38" y="14"/>
                      <a:pt x="38" y="14"/>
                      <a:pt x="38" y="14"/>
                    </a:cubicBezTo>
                    <a:cubicBezTo>
                      <a:pt x="32" y="12"/>
                      <a:pt x="32" y="12"/>
                      <a:pt x="32" y="12"/>
                    </a:cubicBezTo>
                    <a:cubicBezTo>
                      <a:pt x="27" y="11"/>
                      <a:pt x="27" y="11"/>
                      <a:pt x="27" y="11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19" y="10"/>
                      <a:pt x="19" y="10"/>
                      <a:pt x="19" y="10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5" y="8"/>
                      <a:pt x="5" y="8"/>
                      <a:pt x="5" y="8"/>
                    </a:cubicBezTo>
                    <a:lnTo>
                      <a:pt x="0" y="9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64" name="Freeform 25"/>
              <p:cNvSpPr>
                <a:spLocks/>
              </p:cNvSpPr>
              <p:nvPr/>
            </p:nvSpPr>
            <p:spPr bwMode="auto">
              <a:xfrm>
                <a:off x="8737600" y="4333875"/>
                <a:ext cx="769937" cy="646113"/>
              </a:xfrm>
              <a:custGeom>
                <a:avLst/>
                <a:gdLst>
                  <a:gd name="T0" fmla="*/ 7 w 205"/>
                  <a:gd name="T1" fmla="*/ 78 h 172"/>
                  <a:gd name="T2" fmla="*/ 16 w 205"/>
                  <a:gd name="T3" fmla="*/ 73 h 172"/>
                  <a:gd name="T4" fmla="*/ 25 w 205"/>
                  <a:gd name="T5" fmla="*/ 79 h 172"/>
                  <a:gd name="T6" fmla="*/ 39 w 205"/>
                  <a:gd name="T7" fmla="*/ 92 h 172"/>
                  <a:gd name="T8" fmla="*/ 41 w 205"/>
                  <a:gd name="T9" fmla="*/ 99 h 172"/>
                  <a:gd name="T10" fmla="*/ 49 w 205"/>
                  <a:gd name="T11" fmla="*/ 96 h 172"/>
                  <a:gd name="T12" fmla="*/ 55 w 205"/>
                  <a:gd name="T13" fmla="*/ 97 h 172"/>
                  <a:gd name="T14" fmla="*/ 60 w 205"/>
                  <a:gd name="T15" fmla="*/ 103 h 172"/>
                  <a:gd name="T16" fmla="*/ 69 w 205"/>
                  <a:gd name="T17" fmla="*/ 106 h 172"/>
                  <a:gd name="T18" fmla="*/ 77 w 205"/>
                  <a:gd name="T19" fmla="*/ 112 h 172"/>
                  <a:gd name="T20" fmla="*/ 85 w 205"/>
                  <a:gd name="T21" fmla="*/ 119 h 172"/>
                  <a:gd name="T22" fmla="*/ 93 w 205"/>
                  <a:gd name="T23" fmla="*/ 123 h 172"/>
                  <a:gd name="T24" fmla="*/ 99 w 205"/>
                  <a:gd name="T25" fmla="*/ 130 h 172"/>
                  <a:gd name="T26" fmla="*/ 106 w 205"/>
                  <a:gd name="T27" fmla="*/ 138 h 172"/>
                  <a:gd name="T28" fmla="*/ 113 w 205"/>
                  <a:gd name="T29" fmla="*/ 142 h 172"/>
                  <a:gd name="T30" fmla="*/ 115 w 205"/>
                  <a:gd name="T31" fmla="*/ 152 h 172"/>
                  <a:gd name="T32" fmla="*/ 109 w 205"/>
                  <a:gd name="T33" fmla="*/ 159 h 172"/>
                  <a:gd name="T34" fmla="*/ 111 w 205"/>
                  <a:gd name="T35" fmla="*/ 169 h 172"/>
                  <a:gd name="T36" fmla="*/ 123 w 205"/>
                  <a:gd name="T37" fmla="*/ 162 h 172"/>
                  <a:gd name="T38" fmla="*/ 131 w 205"/>
                  <a:gd name="T39" fmla="*/ 151 h 172"/>
                  <a:gd name="T40" fmla="*/ 136 w 205"/>
                  <a:gd name="T41" fmla="*/ 135 h 172"/>
                  <a:gd name="T42" fmla="*/ 139 w 205"/>
                  <a:gd name="T43" fmla="*/ 122 h 172"/>
                  <a:gd name="T44" fmla="*/ 145 w 205"/>
                  <a:gd name="T45" fmla="*/ 114 h 172"/>
                  <a:gd name="T46" fmla="*/ 153 w 205"/>
                  <a:gd name="T47" fmla="*/ 105 h 172"/>
                  <a:gd name="T48" fmla="*/ 157 w 205"/>
                  <a:gd name="T49" fmla="*/ 95 h 172"/>
                  <a:gd name="T50" fmla="*/ 165 w 205"/>
                  <a:gd name="T51" fmla="*/ 79 h 172"/>
                  <a:gd name="T52" fmla="*/ 172 w 205"/>
                  <a:gd name="T53" fmla="*/ 78 h 172"/>
                  <a:gd name="T54" fmla="*/ 176 w 205"/>
                  <a:gd name="T55" fmla="*/ 82 h 172"/>
                  <a:gd name="T56" fmla="*/ 182 w 205"/>
                  <a:gd name="T57" fmla="*/ 78 h 172"/>
                  <a:gd name="T58" fmla="*/ 186 w 205"/>
                  <a:gd name="T59" fmla="*/ 86 h 172"/>
                  <a:gd name="T60" fmla="*/ 179 w 205"/>
                  <a:gd name="T61" fmla="*/ 94 h 172"/>
                  <a:gd name="T62" fmla="*/ 169 w 205"/>
                  <a:gd name="T63" fmla="*/ 106 h 172"/>
                  <a:gd name="T64" fmla="*/ 160 w 205"/>
                  <a:gd name="T65" fmla="*/ 115 h 172"/>
                  <a:gd name="T66" fmla="*/ 148 w 205"/>
                  <a:gd name="T67" fmla="*/ 121 h 172"/>
                  <a:gd name="T68" fmla="*/ 145 w 205"/>
                  <a:gd name="T69" fmla="*/ 128 h 172"/>
                  <a:gd name="T70" fmla="*/ 151 w 205"/>
                  <a:gd name="T71" fmla="*/ 127 h 172"/>
                  <a:gd name="T72" fmla="*/ 163 w 205"/>
                  <a:gd name="T73" fmla="*/ 120 h 172"/>
                  <a:gd name="T74" fmla="*/ 175 w 205"/>
                  <a:gd name="T75" fmla="*/ 108 h 172"/>
                  <a:gd name="T76" fmla="*/ 189 w 205"/>
                  <a:gd name="T77" fmla="*/ 90 h 172"/>
                  <a:gd name="T78" fmla="*/ 199 w 205"/>
                  <a:gd name="T79" fmla="*/ 70 h 172"/>
                  <a:gd name="T80" fmla="*/ 205 w 205"/>
                  <a:gd name="T81" fmla="*/ 57 h 172"/>
                  <a:gd name="T82" fmla="*/ 198 w 205"/>
                  <a:gd name="T83" fmla="*/ 54 h 172"/>
                  <a:gd name="T84" fmla="*/ 200 w 205"/>
                  <a:gd name="T85" fmla="*/ 42 h 172"/>
                  <a:gd name="T86" fmla="*/ 203 w 205"/>
                  <a:gd name="T87" fmla="*/ 34 h 172"/>
                  <a:gd name="T88" fmla="*/ 188 w 205"/>
                  <a:gd name="T89" fmla="*/ 33 h 172"/>
                  <a:gd name="T90" fmla="*/ 176 w 205"/>
                  <a:gd name="T91" fmla="*/ 25 h 172"/>
                  <a:gd name="T92" fmla="*/ 167 w 205"/>
                  <a:gd name="T93" fmla="*/ 16 h 172"/>
                  <a:gd name="T94" fmla="*/ 153 w 205"/>
                  <a:gd name="T95" fmla="*/ 9 h 172"/>
                  <a:gd name="T96" fmla="*/ 135 w 205"/>
                  <a:gd name="T97" fmla="*/ 5 h 172"/>
                  <a:gd name="T98" fmla="*/ 112 w 205"/>
                  <a:gd name="T99" fmla="*/ 0 h 172"/>
                  <a:gd name="T100" fmla="*/ 89 w 205"/>
                  <a:gd name="T101" fmla="*/ 0 h 172"/>
                  <a:gd name="T102" fmla="*/ 79 w 205"/>
                  <a:gd name="T103" fmla="*/ 8 h 172"/>
                  <a:gd name="T104" fmla="*/ 66 w 205"/>
                  <a:gd name="T105" fmla="*/ 15 h 172"/>
                  <a:gd name="T106" fmla="*/ 56 w 205"/>
                  <a:gd name="T107" fmla="*/ 21 h 172"/>
                  <a:gd name="T108" fmla="*/ 2 w 205"/>
                  <a:gd name="T109" fmla="*/ 79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205" h="172">
                    <a:moveTo>
                      <a:pt x="2" y="79"/>
                    </a:moveTo>
                    <a:cubicBezTo>
                      <a:pt x="7" y="78"/>
                      <a:pt x="7" y="78"/>
                      <a:pt x="7" y="78"/>
                    </a:cubicBezTo>
                    <a:cubicBezTo>
                      <a:pt x="11" y="75"/>
                      <a:pt x="11" y="75"/>
                      <a:pt x="11" y="75"/>
                    </a:cubicBezTo>
                    <a:cubicBezTo>
                      <a:pt x="16" y="73"/>
                      <a:pt x="16" y="73"/>
                      <a:pt x="16" y="73"/>
                    </a:cubicBezTo>
                    <a:cubicBezTo>
                      <a:pt x="21" y="74"/>
                      <a:pt x="21" y="74"/>
                      <a:pt x="21" y="74"/>
                    </a:cubicBezTo>
                    <a:cubicBezTo>
                      <a:pt x="25" y="79"/>
                      <a:pt x="25" y="79"/>
                      <a:pt x="25" y="79"/>
                    </a:cubicBezTo>
                    <a:cubicBezTo>
                      <a:pt x="33" y="85"/>
                      <a:pt x="33" y="85"/>
                      <a:pt x="33" y="85"/>
                    </a:cubicBezTo>
                    <a:cubicBezTo>
                      <a:pt x="39" y="92"/>
                      <a:pt x="39" y="92"/>
                      <a:pt x="39" y="92"/>
                    </a:cubicBezTo>
                    <a:cubicBezTo>
                      <a:pt x="39" y="96"/>
                      <a:pt x="39" y="96"/>
                      <a:pt x="39" y="96"/>
                    </a:cubicBezTo>
                    <a:cubicBezTo>
                      <a:pt x="41" y="99"/>
                      <a:pt x="41" y="99"/>
                      <a:pt x="41" y="99"/>
                    </a:cubicBezTo>
                    <a:cubicBezTo>
                      <a:pt x="45" y="98"/>
                      <a:pt x="45" y="98"/>
                      <a:pt x="45" y="98"/>
                    </a:cubicBezTo>
                    <a:cubicBezTo>
                      <a:pt x="49" y="96"/>
                      <a:pt x="49" y="96"/>
                      <a:pt x="49" y="96"/>
                    </a:cubicBezTo>
                    <a:cubicBezTo>
                      <a:pt x="52" y="94"/>
                      <a:pt x="52" y="94"/>
                      <a:pt x="52" y="94"/>
                    </a:cubicBezTo>
                    <a:cubicBezTo>
                      <a:pt x="55" y="97"/>
                      <a:pt x="55" y="97"/>
                      <a:pt x="55" y="97"/>
                    </a:cubicBezTo>
                    <a:cubicBezTo>
                      <a:pt x="57" y="99"/>
                      <a:pt x="57" y="99"/>
                      <a:pt x="57" y="99"/>
                    </a:cubicBezTo>
                    <a:cubicBezTo>
                      <a:pt x="60" y="103"/>
                      <a:pt x="60" y="103"/>
                      <a:pt x="60" y="103"/>
                    </a:cubicBezTo>
                    <a:cubicBezTo>
                      <a:pt x="64" y="107"/>
                      <a:pt x="64" y="107"/>
                      <a:pt x="64" y="107"/>
                    </a:cubicBezTo>
                    <a:cubicBezTo>
                      <a:pt x="69" y="106"/>
                      <a:pt x="69" y="106"/>
                      <a:pt x="69" y="106"/>
                    </a:cubicBezTo>
                    <a:cubicBezTo>
                      <a:pt x="73" y="110"/>
                      <a:pt x="73" y="110"/>
                      <a:pt x="73" y="110"/>
                    </a:cubicBezTo>
                    <a:cubicBezTo>
                      <a:pt x="77" y="112"/>
                      <a:pt x="77" y="112"/>
                      <a:pt x="77" y="112"/>
                    </a:cubicBezTo>
                    <a:cubicBezTo>
                      <a:pt x="81" y="115"/>
                      <a:pt x="81" y="115"/>
                      <a:pt x="81" y="115"/>
                    </a:cubicBezTo>
                    <a:cubicBezTo>
                      <a:pt x="85" y="119"/>
                      <a:pt x="85" y="119"/>
                      <a:pt x="85" y="119"/>
                    </a:cubicBezTo>
                    <a:cubicBezTo>
                      <a:pt x="88" y="123"/>
                      <a:pt x="88" y="123"/>
                      <a:pt x="88" y="123"/>
                    </a:cubicBezTo>
                    <a:cubicBezTo>
                      <a:pt x="93" y="123"/>
                      <a:pt x="93" y="123"/>
                      <a:pt x="93" y="123"/>
                    </a:cubicBezTo>
                    <a:cubicBezTo>
                      <a:pt x="98" y="127"/>
                      <a:pt x="98" y="127"/>
                      <a:pt x="98" y="127"/>
                    </a:cubicBezTo>
                    <a:cubicBezTo>
                      <a:pt x="99" y="130"/>
                      <a:pt x="99" y="130"/>
                      <a:pt x="99" y="130"/>
                    </a:cubicBezTo>
                    <a:cubicBezTo>
                      <a:pt x="102" y="133"/>
                      <a:pt x="102" y="133"/>
                      <a:pt x="102" y="133"/>
                    </a:cubicBezTo>
                    <a:cubicBezTo>
                      <a:pt x="106" y="138"/>
                      <a:pt x="106" y="138"/>
                      <a:pt x="106" y="138"/>
                    </a:cubicBezTo>
                    <a:cubicBezTo>
                      <a:pt x="106" y="138"/>
                      <a:pt x="107" y="138"/>
                      <a:pt x="108" y="139"/>
                    </a:cubicBezTo>
                    <a:cubicBezTo>
                      <a:pt x="109" y="139"/>
                      <a:pt x="113" y="142"/>
                      <a:pt x="113" y="142"/>
                    </a:cubicBezTo>
                    <a:cubicBezTo>
                      <a:pt x="115" y="145"/>
                      <a:pt x="115" y="145"/>
                      <a:pt x="115" y="145"/>
                    </a:cubicBezTo>
                    <a:cubicBezTo>
                      <a:pt x="115" y="152"/>
                      <a:pt x="115" y="152"/>
                      <a:pt x="115" y="152"/>
                    </a:cubicBezTo>
                    <a:cubicBezTo>
                      <a:pt x="113" y="155"/>
                      <a:pt x="113" y="155"/>
                      <a:pt x="113" y="155"/>
                    </a:cubicBezTo>
                    <a:cubicBezTo>
                      <a:pt x="113" y="155"/>
                      <a:pt x="109" y="158"/>
                      <a:pt x="109" y="159"/>
                    </a:cubicBezTo>
                    <a:cubicBezTo>
                      <a:pt x="109" y="160"/>
                      <a:pt x="108" y="172"/>
                      <a:pt x="108" y="172"/>
                    </a:cubicBezTo>
                    <a:cubicBezTo>
                      <a:pt x="111" y="169"/>
                      <a:pt x="111" y="169"/>
                      <a:pt x="111" y="169"/>
                    </a:cubicBezTo>
                    <a:cubicBezTo>
                      <a:pt x="116" y="166"/>
                      <a:pt x="116" y="166"/>
                      <a:pt x="116" y="166"/>
                    </a:cubicBezTo>
                    <a:cubicBezTo>
                      <a:pt x="123" y="162"/>
                      <a:pt x="123" y="162"/>
                      <a:pt x="123" y="162"/>
                    </a:cubicBezTo>
                    <a:cubicBezTo>
                      <a:pt x="126" y="157"/>
                      <a:pt x="126" y="157"/>
                      <a:pt x="126" y="157"/>
                    </a:cubicBezTo>
                    <a:cubicBezTo>
                      <a:pt x="131" y="151"/>
                      <a:pt x="131" y="151"/>
                      <a:pt x="131" y="151"/>
                    </a:cubicBezTo>
                    <a:cubicBezTo>
                      <a:pt x="133" y="143"/>
                      <a:pt x="133" y="143"/>
                      <a:pt x="133" y="143"/>
                    </a:cubicBezTo>
                    <a:cubicBezTo>
                      <a:pt x="136" y="135"/>
                      <a:pt x="136" y="135"/>
                      <a:pt x="136" y="135"/>
                    </a:cubicBezTo>
                    <a:cubicBezTo>
                      <a:pt x="139" y="130"/>
                      <a:pt x="139" y="130"/>
                      <a:pt x="139" y="130"/>
                    </a:cubicBezTo>
                    <a:cubicBezTo>
                      <a:pt x="139" y="122"/>
                      <a:pt x="139" y="122"/>
                      <a:pt x="139" y="122"/>
                    </a:cubicBezTo>
                    <a:cubicBezTo>
                      <a:pt x="142" y="117"/>
                      <a:pt x="142" y="117"/>
                      <a:pt x="142" y="117"/>
                    </a:cubicBezTo>
                    <a:cubicBezTo>
                      <a:pt x="145" y="114"/>
                      <a:pt x="145" y="114"/>
                      <a:pt x="145" y="114"/>
                    </a:cubicBezTo>
                    <a:cubicBezTo>
                      <a:pt x="146" y="107"/>
                      <a:pt x="146" y="107"/>
                      <a:pt x="146" y="107"/>
                    </a:cubicBezTo>
                    <a:cubicBezTo>
                      <a:pt x="153" y="105"/>
                      <a:pt x="153" y="105"/>
                      <a:pt x="153" y="105"/>
                    </a:cubicBezTo>
                    <a:cubicBezTo>
                      <a:pt x="156" y="103"/>
                      <a:pt x="156" y="103"/>
                      <a:pt x="156" y="103"/>
                    </a:cubicBezTo>
                    <a:cubicBezTo>
                      <a:pt x="157" y="95"/>
                      <a:pt x="157" y="95"/>
                      <a:pt x="157" y="95"/>
                    </a:cubicBezTo>
                    <a:cubicBezTo>
                      <a:pt x="161" y="92"/>
                      <a:pt x="161" y="92"/>
                      <a:pt x="161" y="92"/>
                    </a:cubicBezTo>
                    <a:cubicBezTo>
                      <a:pt x="165" y="79"/>
                      <a:pt x="165" y="79"/>
                      <a:pt x="165" y="79"/>
                    </a:cubicBezTo>
                    <a:cubicBezTo>
                      <a:pt x="168" y="77"/>
                      <a:pt x="168" y="77"/>
                      <a:pt x="168" y="77"/>
                    </a:cubicBezTo>
                    <a:cubicBezTo>
                      <a:pt x="172" y="78"/>
                      <a:pt x="172" y="78"/>
                      <a:pt x="172" y="78"/>
                    </a:cubicBezTo>
                    <a:cubicBezTo>
                      <a:pt x="172" y="81"/>
                      <a:pt x="172" y="81"/>
                      <a:pt x="172" y="81"/>
                    </a:cubicBezTo>
                    <a:cubicBezTo>
                      <a:pt x="176" y="82"/>
                      <a:pt x="176" y="82"/>
                      <a:pt x="176" y="82"/>
                    </a:cubicBezTo>
                    <a:cubicBezTo>
                      <a:pt x="178" y="79"/>
                      <a:pt x="178" y="79"/>
                      <a:pt x="178" y="79"/>
                    </a:cubicBezTo>
                    <a:cubicBezTo>
                      <a:pt x="182" y="78"/>
                      <a:pt x="182" y="78"/>
                      <a:pt x="182" y="78"/>
                    </a:cubicBezTo>
                    <a:cubicBezTo>
                      <a:pt x="187" y="78"/>
                      <a:pt x="187" y="78"/>
                      <a:pt x="187" y="78"/>
                    </a:cubicBezTo>
                    <a:cubicBezTo>
                      <a:pt x="186" y="86"/>
                      <a:pt x="186" y="86"/>
                      <a:pt x="186" y="86"/>
                    </a:cubicBezTo>
                    <a:cubicBezTo>
                      <a:pt x="183" y="89"/>
                      <a:pt x="183" y="89"/>
                      <a:pt x="183" y="89"/>
                    </a:cubicBezTo>
                    <a:cubicBezTo>
                      <a:pt x="179" y="94"/>
                      <a:pt x="179" y="94"/>
                      <a:pt x="179" y="94"/>
                    </a:cubicBezTo>
                    <a:cubicBezTo>
                      <a:pt x="173" y="100"/>
                      <a:pt x="173" y="100"/>
                      <a:pt x="173" y="100"/>
                    </a:cubicBezTo>
                    <a:cubicBezTo>
                      <a:pt x="169" y="106"/>
                      <a:pt x="169" y="106"/>
                      <a:pt x="169" y="106"/>
                    </a:cubicBezTo>
                    <a:cubicBezTo>
                      <a:pt x="167" y="110"/>
                      <a:pt x="167" y="110"/>
                      <a:pt x="167" y="110"/>
                    </a:cubicBezTo>
                    <a:cubicBezTo>
                      <a:pt x="160" y="115"/>
                      <a:pt x="160" y="115"/>
                      <a:pt x="160" y="115"/>
                    </a:cubicBezTo>
                    <a:cubicBezTo>
                      <a:pt x="153" y="119"/>
                      <a:pt x="153" y="119"/>
                      <a:pt x="153" y="119"/>
                    </a:cubicBezTo>
                    <a:cubicBezTo>
                      <a:pt x="153" y="119"/>
                      <a:pt x="149" y="121"/>
                      <a:pt x="148" y="121"/>
                    </a:cubicBezTo>
                    <a:cubicBezTo>
                      <a:pt x="147" y="122"/>
                      <a:pt x="145" y="124"/>
                      <a:pt x="145" y="124"/>
                    </a:cubicBezTo>
                    <a:cubicBezTo>
                      <a:pt x="145" y="128"/>
                      <a:pt x="145" y="128"/>
                      <a:pt x="145" y="128"/>
                    </a:cubicBezTo>
                    <a:cubicBezTo>
                      <a:pt x="148" y="127"/>
                      <a:pt x="148" y="127"/>
                      <a:pt x="148" y="127"/>
                    </a:cubicBezTo>
                    <a:cubicBezTo>
                      <a:pt x="151" y="127"/>
                      <a:pt x="151" y="127"/>
                      <a:pt x="151" y="127"/>
                    </a:cubicBezTo>
                    <a:cubicBezTo>
                      <a:pt x="156" y="124"/>
                      <a:pt x="156" y="124"/>
                      <a:pt x="156" y="124"/>
                    </a:cubicBezTo>
                    <a:cubicBezTo>
                      <a:pt x="163" y="120"/>
                      <a:pt x="163" y="120"/>
                      <a:pt x="163" y="120"/>
                    </a:cubicBezTo>
                    <a:cubicBezTo>
                      <a:pt x="169" y="114"/>
                      <a:pt x="169" y="114"/>
                      <a:pt x="169" y="114"/>
                    </a:cubicBezTo>
                    <a:cubicBezTo>
                      <a:pt x="175" y="108"/>
                      <a:pt x="175" y="108"/>
                      <a:pt x="175" y="108"/>
                    </a:cubicBezTo>
                    <a:cubicBezTo>
                      <a:pt x="181" y="101"/>
                      <a:pt x="181" y="101"/>
                      <a:pt x="181" y="101"/>
                    </a:cubicBezTo>
                    <a:cubicBezTo>
                      <a:pt x="189" y="90"/>
                      <a:pt x="189" y="90"/>
                      <a:pt x="189" y="90"/>
                    </a:cubicBezTo>
                    <a:cubicBezTo>
                      <a:pt x="194" y="81"/>
                      <a:pt x="194" y="81"/>
                      <a:pt x="194" y="81"/>
                    </a:cubicBezTo>
                    <a:cubicBezTo>
                      <a:pt x="199" y="70"/>
                      <a:pt x="199" y="70"/>
                      <a:pt x="199" y="70"/>
                    </a:cubicBezTo>
                    <a:cubicBezTo>
                      <a:pt x="201" y="64"/>
                      <a:pt x="201" y="64"/>
                      <a:pt x="201" y="64"/>
                    </a:cubicBezTo>
                    <a:cubicBezTo>
                      <a:pt x="205" y="57"/>
                      <a:pt x="205" y="57"/>
                      <a:pt x="205" y="57"/>
                    </a:cubicBezTo>
                    <a:cubicBezTo>
                      <a:pt x="202" y="55"/>
                      <a:pt x="202" y="55"/>
                      <a:pt x="202" y="55"/>
                    </a:cubicBezTo>
                    <a:cubicBezTo>
                      <a:pt x="198" y="54"/>
                      <a:pt x="198" y="54"/>
                      <a:pt x="198" y="54"/>
                    </a:cubicBezTo>
                    <a:cubicBezTo>
                      <a:pt x="197" y="48"/>
                      <a:pt x="197" y="48"/>
                      <a:pt x="197" y="48"/>
                    </a:cubicBezTo>
                    <a:cubicBezTo>
                      <a:pt x="200" y="42"/>
                      <a:pt x="200" y="42"/>
                      <a:pt x="200" y="42"/>
                    </a:cubicBezTo>
                    <a:cubicBezTo>
                      <a:pt x="203" y="36"/>
                      <a:pt x="203" y="36"/>
                      <a:pt x="203" y="36"/>
                    </a:cubicBezTo>
                    <a:cubicBezTo>
                      <a:pt x="203" y="34"/>
                      <a:pt x="203" y="34"/>
                      <a:pt x="203" y="34"/>
                    </a:cubicBezTo>
                    <a:cubicBezTo>
                      <a:pt x="194" y="34"/>
                      <a:pt x="194" y="34"/>
                      <a:pt x="194" y="34"/>
                    </a:cubicBezTo>
                    <a:cubicBezTo>
                      <a:pt x="188" y="33"/>
                      <a:pt x="188" y="33"/>
                      <a:pt x="188" y="33"/>
                    </a:cubicBezTo>
                    <a:cubicBezTo>
                      <a:pt x="182" y="31"/>
                      <a:pt x="182" y="31"/>
                      <a:pt x="182" y="31"/>
                    </a:cubicBezTo>
                    <a:cubicBezTo>
                      <a:pt x="176" y="25"/>
                      <a:pt x="176" y="25"/>
                      <a:pt x="176" y="25"/>
                    </a:cubicBezTo>
                    <a:cubicBezTo>
                      <a:pt x="172" y="20"/>
                      <a:pt x="172" y="20"/>
                      <a:pt x="172" y="20"/>
                    </a:cubicBezTo>
                    <a:cubicBezTo>
                      <a:pt x="167" y="16"/>
                      <a:pt x="167" y="16"/>
                      <a:pt x="167" y="16"/>
                    </a:cubicBezTo>
                    <a:cubicBezTo>
                      <a:pt x="167" y="16"/>
                      <a:pt x="161" y="12"/>
                      <a:pt x="160" y="11"/>
                    </a:cubicBezTo>
                    <a:cubicBezTo>
                      <a:pt x="159" y="10"/>
                      <a:pt x="153" y="9"/>
                      <a:pt x="153" y="9"/>
                    </a:cubicBezTo>
                    <a:cubicBezTo>
                      <a:pt x="153" y="9"/>
                      <a:pt x="146" y="6"/>
                      <a:pt x="144" y="6"/>
                    </a:cubicBezTo>
                    <a:cubicBezTo>
                      <a:pt x="142" y="6"/>
                      <a:pt x="137" y="6"/>
                      <a:pt x="135" y="5"/>
                    </a:cubicBezTo>
                    <a:cubicBezTo>
                      <a:pt x="133" y="4"/>
                      <a:pt x="125" y="3"/>
                      <a:pt x="124" y="2"/>
                    </a:cubicBezTo>
                    <a:cubicBezTo>
                      <a:pt x="123" y="2"/>
                      <a:pt x="118" y="0"/>
                      <a:pt x="112" y="0"/>
                    </a:cubicBezTo>
                    <a:cubicBezTo>
                      <a:pt x="106" y="0"/>
                      <a:pt x="99" y="0"/>
                      <a:pt x="96" y="0"/>
                    </a:cubicBezTo>
                    <a:cubicBezTo>
                      <a:pt x="94" y="0"/>
                      <a:pt x="89" y="0"/>
                      <a:pt x="89" y="0"/>
                    </a:cubicBezTo>
                    <a:cubicBezTo>
                      <a:pt x="85" y="4"/>
                      <a:pt x="85" y="4"/>
                      <a:pt x="85" y="4"/>
                    </a:cubicBezTo>
                    <a:cubicBezTo>
                      <a:pt x="79" y="8"/>
                      <a:pt x="79" y="8"/>
                      <a:pt x="79" y="8"/>
                    </a:cubicBezTo>
                    <a:cubicBezTo>
                      <a:pt x="72" y="11"/>
                      <a:pt x="72" y="11"/>
                      <a:pt x="72" y="11"/>
                    </a:cubicBezTo>
                    <a:cubicBezTo>
                      <a:pt x="66" y="15"/>
                      <a:pt x="66" y="15"/>
                      <a:pt x="66" y="15"/>
                    </a:cubicBezTo>
                    <a:cubicBezTo>
                      <a:pt x="61" y="18"/>
                      <a:pt x="61" y="18"/>
                      <a:pt x="61" y="18"/>
                    </a:cubicBezTo>
                    <a:cubicBezTo>
                      <a:pt x="56" y="21"/>
                      <a:pt x="56" y="21"/>
                      <a:pt x="56" y="21"/>
                    </a:cubicBezTo>
                    <a:cubicBezTo>
                      <a:pt x="0" y="78"/>
                      <a:pt x="0" y="78"/>
                      <a:pt x="0" y="78"/>
                    </a:cubicBezTo>
                    <a:lnTo>
                      <a:pt x="2" y="79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</p:grpSp>
        <p:grpSp>
          <p:nvGrpSpPr>
            <p:cNvPr id="36" name="Grupo 18"/>
            <p:cNvGrpSpPr/>
            <p:nvPr/>
          </p:nvGrpSpPr>
          <p:grpSpPr>
            <a:xfrm>
              <a:off x="9842500" y="2476726"/>
              <a:ext cx="1330325" cy="1692275"/>
              <a:chOff x="9674225" y="1719263"/>
              <a:chExt cx="1330325" cy="1692275"/>
            </a:xfrm>
            <a:solidFill>
              <a:srgbClr val="0099FF"/>
            </a:solidFill>
          </p:grpSpPr>
          <p:sp>
            <p:nvSpPr>
              <p:cNvPr id="53" name="Freeform 14"/>
              <p:cNvSpPr>
                <a:spLocks/>
              </p:cNvSpPr>
              <p:nvPr/>
            </p:nvSpPr>
            <p:spPr bwMode="auto">
              <a:xfrm>
                <a:off x="9674225" y="1719263"/>
                <a:ext cx="631825" cy="892175"/>
              </a:xfrm>
              <a:custGeom>
                <a:avLst/>
                <a:gdLst>
                  <a:gd name="T0" fmla="*/ 65 w 168"/>
                  <a:gd name="T1" fmla="*/ 0 h 237"/>
                  <a:gd name="T2" fmla="*/ 74 w 168"/>
                  <a:gd name="T3" fmla="*/ 5 h 237"/>
                  <a:gd name="T4" fmla="*/ 85 w 168"/>
                  <a:gd name="T5" fmla="*/ 7 h 237"/>
                  <a:gd name="T6" fmla="*/ 95 w 168"/>
                  <a:gd name="T7" fmla="*/ 16 h 237"/>
                  <a:gd name="T8" fmla="*/ 100 w 168"/>
                  <a:gd name="T9" fmla="*/ 27 h 237"/>
                  <a:gd name="T10" fmla="*/ 94 w 168"/>
                  <a:gd name="T11" fmla="*/ 37 h 237"/>
                  <a:gd name="T12" fmla="*/ 93 w 168"/>
                  <a:gd name="T13" fmla="*/ 47 h 237"/>
                  <a:gd name="T14" fmla="*/ 100 w 168"/>
                  <a:gd name="T15" fmla="*/ 49 h 237"/>
                  <a:gd name="T16" fmla="*/ 108 w 168"/>
                  <a:gd name="T17" fmla="*/ 41 h 237"/>
                  <a:gd name="T18" fmla="*/ 114 w 168"/>
                  <a:gd name="T19" fmla="*/ 38 h 237"/>
                  <a:gd name="T20" fmla="*/ 127 w 168"/>
                  <a:gd name="T21" fmla="*/ 35 h 237"/>
                  <a:gd name="T22" fmla="*/ 134 w 168"/>
                  <a:gd name="T23" fmla="*/ 32 h 237"/>
                  <a:gd name="T24" fmla="*/ 145 w 168"/>
                  <a:gd name="T25" fmla="*/ 36 h 237"/>
                  <a:gd name="T26" fmla="*/ 155 w 168"/>
                  <a:gd name="T27" fmla="*/ 41 h 237"/>
                  <a:gd name="T28" fmla="*/ 168 w 168"/>
                  <a:gd name="T29" fmla="*/ 44 h 237"/>
                  <a:gd name="T30" fmla="*/ 164 w 168"/>
                  <a:gd name="T31" fmla="*/ 52 h 237"/>
                  <a:gd name="T32" fmla="*/ 157 w 168"/>
                  <a:gd name="T33" fmla="*/ 56 h 237"/>
                  <a:gd name="T34" fmla="*/ 146 w 168"/>
                  <a:gd name="T35" fmla="*/ 64 h 237"/>
                  <a:gd name="T36" fmla="*/ 139 w 168"/>
                  <a:gd name="T37" fmla="*/ 76 h 237"/>
                  <a:gd name="T38" fmla="*/ 141 w 168"/>
                  <a:gd name="T39" fmla="*/ 99 h 237"/>
                  <a:gd name="T40" fmla="*/ 136 w 168"/>
                  <a:gd name="T41" fmla="*/ 116 h 237"/>
                  <a:gd name="T42" fmla="*/ 135 w 168"/>
                  <a:gd name="T43" fmla="*/ 128 h 237"/>
                  <a:gd name="T44" fmla="*/ 139 w 168"/>
                  <a:gd name="T45" fmla="*/ 140 h 237"/>
                  <a:gd name="T46" fmla="*/ 130 w 168"/>
                  <a:gd name="T47" fmla="*/ 144 h 237"/>
                  <a:gd name="T48" fmla="*/ 119 w 168"/>
                  <a:gd name="T49" fmla="*/ 143 h 237"/>
                  <a:gd name="T50" fmla="*/ 110 w 168"/>
                  <a:gd name="T51" fmla="*/ 145 h 237"/>
                  <a:gd name="T52" fmla="*/ 100 w 168"/>
                  <a:gd name="T53" fmla="*/ 155 h 237"/>
                  <a:gd name="T54" fmla="*/ 88 w 168"/>
                  <a:gd name="T55" fmla="*/ 163 h 237"/>
                  <a:gd name="T56" fmla="*/ 71 w 168"/>
                  <a:gd name="T57" fmla="*/ 172 h 237"/>
                  <a:gd name="T58" fmla="*/ 67 w 168"/>
                  <a:gd name="T59" fmla="*/ 184 h 237"/>
                  <a:gd name="T60" fmla="*/ 61 w 168"/>
                  <a:gd name="T61" fmla="*/ 197 h 237"/>
                  <a:gd name="T62" fmla="*/ 59 w 168"/>
                  <a:gd name="T63" fmla="*/ 215 h 237"/>
                  <a:gd name="T64" fmla="*/ 62 w 168"/>
                  <a:gd name="T65" fmla="*/ 223 h 237"/>
                  <a:gd name="T66" fmla="*/ 58 w 168"/>
                  <a:gd name="T67" fmla="*/ 237 h 237"/>
                  <a:gd name="T68" fmla="*/ 49 w 168"/>
                  <a:gd name="T69" fmla="*/ 233 h 237"/>
                  <a:gd name="T70" fmla="*/ 45 w 168"/>
                  <a:gd name="T71" fmla="*/ 218 h 237"/>
                  <a:gd name="T72" fmla="*/ 36 w 168"/>
                  <a:gd name="T73" fmla="*/ 207 h 237"/>
                  <a:gd name="T74" fmla="*/ 40 w 168"/>
                  <a:gd name="T75" fmla="*/ 194 h 237"/>
                  <a:gd name="T76" fmla="*/ 48 w 168"/>
                  <a:gd name="T77" fmla="*/ 184 h 237"/>
                  <a:gd name="T78" fmla="*/ 46 w 168"/>
                  <a:gd name="T79" fmla="*/ 175 h 237"/>
                  <a:gd name="T80" fmla="*/ 28 w 168"/>
                  <a:gd name="T81" fmla="*/ 171 h 237"/>
                  <a:gd name="T82" fmla="*/ 19 w 168"/>
                  <a:gd name="T83" fmla="*/ 158 h 237"/>
                  <a:gd name="T84" fmla="*/ 23 w 168"/>
                  <a:gd name="T85" fmla="*/ 125 h 237"/>
                  <a:gd name="T86" fmla="*/ 20 w 168"/>
                  <a:gd name="T87" fmla="*/ 112 h 237"/>
                  <a:gd name="T88" fmla="*/ 1 w 168"/>
                  <a:gd name="T89" fmla="*/ 104 h 237"/>
                  <a:gd name="T90" fmla="*/ 7 w 168"/>
                  <a:gd name="T91" fmla="*/ 92 h 237"/>
                  <a:gd name="T92" fmla="*/ 21 w 168"/>
                  <a:gd name="T93" fmla="*/ 83 h 237"/>
                  <a:gd name="T94" fmla="*/ 33 w 168"/>
                  <a:gd name="T95" fmla="*/ 63 h 237"/>
                  <a:gd name="T96" fmla="*/ 44 w 168"/>
                  <a:gd name="T97" fmla="*/ 47 h 237"/>
                  <a:gd name="T98" fmla="*/ 47 w 168"/>
                  <a:gd name="T99" fmla="*/ 38 h 237"/>
                  <a:gd name="T100" fmla="*/ 49 w 168"/>
                  <a:gd name="T101" fmla="*/ 30 h 237"/>
                  <a:gd name="T102" fmla="*/ 54 w 168"/>
                  <a:gd name="T103" fmla="*/ 16 h 237"/>
                  <a:gd name="T104" fmla="*/ 58 w 168"/>
                  <a:gd name="T105" fmla="*/ 1 h 2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68" h="237">
                    <a:moveTo>
                      <a:pt x="59" y="0"/>
                    </a:moveTo>
                    <a:cubicBezTo>
                      <a:pt x="65" y="0"/>
                      <a:pt x="65" y="0"/>
                      <a:pt x="65" y="0"/>
                    </a:cubicBezTo>
                    <a:cubicBezTo>
                      <a:pt x="70" y="4"/>
                      <a:pt x="70" y="4"/>
                      <a:pt x="70" y="4"/>
                    </a:cubicBezTo>
                    <a:cubicBezTo>
                      <a:pt x="74" y="5"/>
                      <a:pt x="74" y="5"/>
                      <a:pt x="74" y="5"/>
                    </a:cubicBezTo>
                    <a:cubicBezTo>
                      <a:pt x="80" y="5"/>
                      <a:pt x="80" y="5"/>
                      <a:pt x="80" y="5"/>
                    </a:cubicBezTo>
                    <a:cubicBezTo>
                      <a:pt x="85" y="7"/>
                      <a:pt x="85" y="7"/>
                      <a:pt x="85" y="7"/>
                    </a:cubicBezTo>
                    <a:cubicBezTo>
                      <a:pt x="89" y="11"/>
                      <a:pt x="89" y="11"/>
                      <a:pt x="89" y="11"/>
                    </a:cubicBezTo>
                    <a:cubicBezTo>
                      <a:pt x="95" y="16"/>
                      <a:pt x="95" y="16"/>
                      <a:pt x="95" y="16"/>
                    </a:cubicBezTo>
                    <a:cubicBezTo>
                      <a:pt x="95" y="16"/>
                      <a:pt x="99" y="21"/>
                      <a:pt x="99" y="22"/>
                    </a:cubicBezTo>
                    <a:cubicBezTo>
                      <a:pt x="99" y="22"/>
                      <a:pt x="100" y="26"/>
                      <a:pt x="100" y="27"/>
                    </a:cubicBezTo>
                    <a:cubicBezTo>
                      <a:pt x="100" y="28"/>
                      <a:pt x="100" y="32"/>
                      <a:pt x="99" y="32"/>
                    </a:cubicBezTo>
                    <a:cubicBezTo>
                      <a:pt x="98" y="32"/>
                      <a:pt x="94" y="37"/>
                      <a:pt x="94" y="37"/>
                    </a:cubicBezTo>
                    <a:cubicBezTo>
                      <a:pt x="92" y="41"/>
                      <a:pt x="92" y="41"/>
                      <a:pt x="92" y="41"/>
                    </a:cubicBezTo>
                    <a:cubicBezTo>
                      <a:pt x="93" y="47"/>
                      <a:pt x="93" y="47"/>
                      <a:pt x="93" y="47"/>
                    </a:cubicBezTo>
                    <a:cubicBezTo>
                      <a:pt x="96" y="50"/>
                      <a:pt x="96" y="50"/>
                      <a:pt x="96" y="50"/>
                    </a:cubicBezTo>
                    <a:cubicBezTo>
                      <a:pt x="100" y="49"/>
                      <a:pt x="100" y="49"/>
                      <a:pt x="100" y="49"/>
                    </a:cubicBezTo>
                    <a:cubicBezTo>
                      <a:pt x="103" y="44"/>
                      <a:pt x="103" y="44"/>
                      <a:pt x="103" y="44"/>
                    </a:cubicBezTo>
                    <a:cubicBezTo>
                      <a:pt x="108" y="41"/>
                      <a:pt x="108" y="41"/>
                      <a:pt x="108" y="41"/>
                    </a:cubicBezTo>
                    <a:cubicBezTo>
                      <a:pt x="112" y="41"/>
                      <a:pt x="112" y="41"/>
                      <a:pt x="112" y="41"/>
                    </a:cubicBezTo>
                    <a:cubicBezTo>
                      <a:pt x="114" y="38"/>
                      <a:pt x="114" y="38"/>
                      <a:pt x="114" y="38"/>
                    </a:cubicBezTo>
                    <a:cubicBezTo>
                      <a:pt x="114" y="38"/>
                      <a:pt x="116" y="36"/>
                      <a:pt x="118" y="36"/>
                    </a:cubicBezTo>
                    <a:cubicBezTo>
                      <a:pt x="120" y="36"/>
                      <a:pt x="127" y="35"/>
                      <a:pt x="127" y="35"/>
                    </a:cubicBezTo>
                    <a:cubicBezTo>
                      <a:pt x="131" y="33"/>
                      <a:pt x="131" y="33"/>
                      <a:pt x="131" y="33"/>
                    </a:cubicBezTo>
                    <a:cubicBezTo>
                      <a:pt x="134" y="32"/>
                      <a:pt x="134" y="32"/>
                      <a:pt x="134" y="32"/>
                    </a:cubicBezTo>
                    <a:cubicBezTo>
                      <a:pt x="140" y="33"/>
                      <a:pt x="140" y="33"/>
                      <a:pt x="140" y="33"/>
                    </a:cubicBezTo>
                    <a:cubicBezTo>
                      <a:pt x="145" y="36"/>
                      <a:pt x="145" y="36"/>
                      <a:pt x="145" y="36"/>
                    </a:cubicBezTo>
                    <a:cubicBezTo>
                      <a:pt x="151" y="39"/>
                      <a:pt x="151" y="39"/>
                      <a:pt x="151" y="39"/>
                    </a:cubicBezTo>
                    <a:cubicBezTo>
                      <a:pt x="155" y="41"/>
                      <a:pt x="155" y="41"/>
                      <a:pt x="155" y="41"/>
                    </a:cubicBezTo>
                    <a:cubicBezTo>
                      <a:pt x="163" y="42"/>
                      <a:pt x="163" y="42"/>
                      <a:pt x="163" y="42"/>
                    </a:cubicBezTo>
                    <a:cubicBezTo>
                      <a:pt x="168" y="44"/>
                      <a:pt x="168" y="44"/>
                      <a:pt x="168" y="44"/>
                    </a:cubicBezTo>
                    <a:cubicBezTo>
                      <a:pt x="167" y="48"/>
                      <a:pt x="167" y="48"/>
                      <a:pt x="167" y="48"/>
                    </a:cubicBezTo>
                    <a:cubicBezTo>
                      <a:pt x="164" y="52"/>
                      <a:pt x="164" y="52"/>
                      <a:pt x="164" y="52"/>
                    </a:cubicBezTo>
                    <a:cubicBezTo>
                      <a:pt x="159" y="55"/>
                      <a:pt x="159" y="55"/>
                      <a:pt x="159" y="55"/>
                    </a:cubicBezTo>
                    <a:cubicBezTo>
                      <a:pt x="157" y="56"/>
                      <a:pt x="157" y="56"/>
                      <a:pt x="157" y="56"/>
                    </a:cubicBezTo>
                    <a:cubicBezTo>
                      <a:pt x="149" y="58"/>
                      <a:pt x="149" y="58"/>
                      <a:pt x="149" y="58"/>
                    </a:cubicBezTo>
                    <a:cubicBezTo>
                      <a:pt x="146" y="64"/>
                      <a:pt x="146" y="64"/>
                      <a:pt x="146" y="64"/>
                    </a:cubicBezTo>
                    <a:cubicBezTo>
                      <a:pt x="142" y="71"/>
                      <a:pt x="142" y="71"/>
                      <a:pt x="142" y="71"/>
                    </a:cubicBezTo>
                    <a:cubicBezTo>
                      <a:pt x="139" y="76"/>
                      <a:pt x="139" y="76"/>
                      <a:pt x="139" y="76"/>
                    </a:cubicBezTo>
                    <a:cubicBezTo>
                      <a:pt x="139" y="76"/>
                      <a:pt x="139" y="85"/>
                      <a:pt x="139" y="89"/>
                    </a:cubicBezTo>
                    <a:cubicBezTo>
                      <a:pt x="139" y="93"/>
                      <a:pt x="141" y="97"/>
                      <a:pt x="141" y="99"/>
                    </a:cubicBezTo>
                    <a:cubicBezTo>
                      <a:pt x="141" y="100"/>
                      <a:pt x="142" y="105"/>
                      <a:pt x="141" y="107"/>
                    </a:cubicBezTo>
                    <a:cubicBezTo>
                      <a:pt x="139" y="109"/>
                      <a:pt x="138" y="115"/>
                      <a:pt x="136" y="116"/>
                    </a:cubicBezTo>
                    <a:cubicBezTo>
                      <a:pt x="134" y="118"/>
                      <a:pt x="135" y="124"/>
                      <a:pt x="135" y="124"/>
                    </a:cubicBezTo>
                    <a:cubicBezTo>
                      <a:pt x="135" y="128"/>
                      <a:pt x="135" y="128"/>
                      <a:pt x="135" y="128"/>
                    </a:cubicBezTo>
                    <a:cubicBezTo>
                      <a:pt x="140" y="133"/>
                      <a:pt x="140" y="133"/>
                      <a:pt x="140" y="133"/>
                    </a:cubicBezTo>
                    <a:cubicBezTo>
                      <a:pt x="139" y="140"/>
                      <a:pt x="139" y="140"/>
                      <a:pt x="139" y="140"/>
                    </a:cubicBezTo>
                    <a:cubicBezTo>
                      <a:pt x="136" y="144"/>
                      <a:pt x="136" y="144"/>
                      <a:pt x="136" y="144"/>
                    </a:cubicBezTo>
                    <a:cubicBezTo>
                      <a:pt x="130" y="144"/>
                      <a:pt x="130" y="144"/>
                      <a:pt x="130" y="144"/>
                    </a:cubicBezTo>
                    <a:cubicBezTo>
                      <a:pt x="130" y="144"/>
                      <a:pt x="126" y="143"/>
                      <a:pt x="125" y="143"/>
                    </a:cubicBezTo>
                    <a:cubicBezTo>
                      <a:pt x="124" y="143"/>
                      <a:pt x="119" y="143"/>
                      <a:pt x="119" y="143"/>
                    </a:cubicBezTo>
                    <a:cubicBezTo>
                      <a:pt x="114" y="144"/>
                      <a:pt x="114" y="144"/>
                      <a:pt x="114" y="144"/>
                    </a:cubicBezTo>
                    <a:cubicBezTo>
                      <a:pt x="110" y="145"/>
                      <a:pt x="110" y="145"/>
                      <a:pt x="110" y="145"/>
                    </a:cubicBezTo>
                    <a:cubicBezTo>
                      <a:pt x="105" y="150"/>
                      <a:pt x="105" y="150"/>
                      <a:pt x="105" y="150"/>
                    </a:cubicBezTo>
                    <a:cubicBezTo>
                      <a:pt x="100" y="155"/>
                      <a:pt x="100" y="155"/>
                      <a:pt x="100" y="155"/>
                    </a:cubicBezTo>
                    <a:cubicBezTo>
                      <a:pt x="94" y="161"/>
                      <a:pt x="94" y="161"/>
                      <a:pt x="94" y="161"/>
                    </a:cubicBezTo>
                    <a:cubicBezTo>
                      <a:pt x="88" y="163"/>
                      <a:pt x="88" y="163"/>
                      <a:pt x="88" y="163"/>
                    </a:cubicBezTo>
                    <a:cubicBezTo>
                      <a:pt x="78" y="166"/>
                      <a:pt x="78" y="166"/>
                      <a:pt x="78" y="166"/>
                    </a:cubicBezTo>
                    <a:cubicBezTo>
                      <a:pt x="71" y="172"/>
                      <a:pt x="71" y="172"/>
                      <a:pt x="71" y="172"/>
                    </a:cubicBezTo>
                    <a:cubicBezTo>
                      <a:pt x="68" y="179"/>
                      <a:pt x="68" y="179"/>
                      <a:pt x="68" y="179"/>
                    </a:cubicBezTo>
                    <a:cubicBezTo>
                      <a:pt x="67" y="184"/>
                      <a:pt x="67" y="184"/>
                      <a:pt x="67" y="184"/>
                    </a:cubicBezTo>
                    <a:cubicBezTo>
                      <a:pt x="67" y="184"/>
                      <a:pt x="66" y="189"/>
                      <a:pt x="66" y="190"/>
                    </a:cubicBezTo>
                    <a:cubicBezTo>
                      <a:pt x="65" y="191"/>
                      <a:pt x="62" y="197"/>
                      <a:pt x="61" y="197"/>
                    </a:cubicBezTo>
                    <a:cubicBezTo>
                      <a:pt x="61" y="198"/>
                      <a:pt x="59" y="206"/>
                      <a:pt x="59" y="206"/>
                    </a:cubicBezTo>
                    <a:cubicBezTo>
                      <a:pt x="59" y="207"/>
                      <a:pt x="59" y="215"/>
                      <a:pt x="59" y="215"/>
                    </a:cubicBezTo>
                    <a:cubicBezTo>
                      <a:pt x="61" y="219"/>
                      <a:pt x="61" y="219"/>
                      <a:pt x="61" y="219"/>
                    </a:cubicBezTo>
                    <a:cubicBezTo>
                      <a:pt x="61" y="219"/>
                      <a:pt x="62" y="223"/>
                      <a:pt x="62" y="223"/>
                    </a:cubicBezTo>
                    <a:cubicBezTo>
                      <a:pt x="61" y="224"/>
                      <a:pt x="61" y="233"/>
                      <a:pt x="61" y="233"/>
                    </a:cubicBezTo>
                    <a:cubicBezTo>
                      <a:pt x="58" y="237"/>
                      <a:pt x="58" y="237"/>
                      <a:pt x="58" y="237"/>
                    </a:cubicBezTo>
                    <a:cubicBezTo>
                      <a:pt x="58" y="237"/>
                      <a:pt x="54" y="236"/>
                      <a:pt x="53" y="236"/>
                    </a:cubicBezTo>
                    <a:cubicBezTo>
                      <a:pt x="52" y="235"/>
                      <a:pt x="49" y="233"/>
                      <a:pt x="49" y="233"/>
                    </a:cubicBezTo>
                    <a:cubicBezTo>
                      <a:pt x="49" y="233"/>
                      <a:pt x="47" y="227"/>
                      <a:pt x="47" y="226"/>
                    </a:cubicBezTo>
                    <a:cubicBezTo>
                      <a:pt x="46" y="224"/>
                      <a:pt x="46" y="219"/>
                      <a:pt x="45" y="218"/>
                    </a:cubicBezTo>
                    <a:cubicBezTo>
                      <a:pt x="44" y="216"/>
                      <a:pt x="42" y="215"/>
                      <a:pt x="41" y="213"/>
                    </a:cubicBezTo>
                    <a:cubicBezTo>
                      <a:pt x="40" y="212"/>
                      <a:pt x="36" y="208"/>
                      <a:pt x="36" y="207"/>
                    </a:cubicBezTo>
                    <a:cubicBezTo>
                      <a:pt x="36" y="206"/>
                      <a:pt x="37" y="202"/>
                      <a:pt x="37" y="201"/>
                    </a:cubicBezTo>
                    <a:cubicBezTo>
                      <a:pt x="37" y="200"/>
                      <a:pt x="40" y="194"/>
                      <a:pt x="40" y="194"/>
                    </a:cubicBezTo>
                    <a:cubicBezTo>
                      <a:pt x="40" y="194"/>
                      <a:pt x="45" y="192"/>
                      <a:pt x="46" y="192"/>
                    </a:cubicBezTo>
                    <a:cubicBezTo>
                      <a:pt x="47" y="191"/>
                      <a:pt x="48" y="184"/>
                      <a:pt x="48" y="184"/>
                    </a:cubicBezTo>
                    <a:cubicBezTo>
                      <a:pt x="48" y="178"/>
                      <a:pt x="48" y="178"/>
                      <a:pt x="48" y="178"/>
                    </a:cubicBezTo>
                    <a:cubicBezTo>
                      <a:pt x="48" y="178"/>
                      <a:pt x="48" y="177"/>
                      <a:pt x="46" y="175"/>
                    </a:cubicBezTo>
                    <a:cubicBezTo>
                      <a:pt x="44" y="174"/>
                      <a:pt x="34" y="174"/>
                      <a:pt x="34" y="174"/>
                    </a:cubicBezTo>
                    <a:cubicBezTo>
                      <a:pt x="28" y="171"/>
                      <a:pt x="28" y="171"/>
                      <a:pt x="28" y="171"/>
                    </a:cubicBezTo>
                    <a:cubicBezTo>
                      <a:pt x="22" y="163"/>
                      <a:pt x="22" y="163"/>
                      <a:pt x="22" y="163"/>
                    </a:cubicBezTo>
                    <a:cubicBezTo>
                      <a:pt x="22" y="163"/>
                      <a:pt x="19" y="159"/>
                      <a:pt x="19" y="158"/>
                    </a:cubicBezTo>
                    <a:cubicBezTo>
                      <a:pt x="19" y="157"/>
                      <a:pt x="21" y="148"/>
                      <a:pt x="21" y="148"/>
                    </a:cubicBezTo>
                    <a:cubicBezTo>
                      <a:pt x="23" y="125"/>
                      <a:pt x="23" y="125"/>
                      <a:pt x="23" y="125"/>
                    </a:cubicBezTo>
                    <a:cubicBezTo>
                      <a:pt x="22" y="117"/>
                      <a:pt x="22" y="117"/>
                      <a:pt x="22" y="117"/>
                    </a:cubicBezTo>
                    <a:cubicBezTo>
                      <a:pt x="20" y="112"/>
                      <a:pt x="20" y="112"/>
                      <a:pt x="20" y="112"/>
                    </a:cubicBezTo>
                    <a:cubicBezTo>
                      <a:pt x="20" y="112"/>
                      <a:pt x="9" y="105"/>
                      <a:pt x="8" y="105"/>
                    </a:cubicBezTo>
                    <a:cubicBezTo>
                      <a:pt x="7" y="105"/>
                      <a:pt x="1" y="104"/>
                      <a:pt x="1" y="104"/>
                    </a:cubicBezTo>
                    <a:cubicBezTo>
                      <a:pt x="0" y="101"/>
                      <a:pt x="0" y="101"/>
                      <a:pt x="0" y="101"/>
                    </a:cubicBezTo>
                    <a:cubicBezTo>
                      <a:pt x="7" y="92"/>
                      <a:pt x="7" y="92"/>
                      <a:pt x="7" y="92"/>
                    </a:cubicBezTo>
                    <a:cubicBezTo>
                      <a:pt x="15" y="88"/>
                      <a:pt x="15" y="88"/>
                      <a:pt x="15" y="88"/>
                    </a:cubicBezTo>
                    <a:cubicBezTo>
                      <a:pt x="21" y="83"/>
                      <a:pt x="21" y="83"/>
                      <a:pt x="21" y="83"/>
                    </a:cubicBezTo>
                    <a:cubicBezTo>
                      <a:pt x="26" y="74"/>
                      <a:pt x="26" y="74"/>
                      <a:pt x="26" y="74"/>
                    </a:cubicBezTo>
                    <a:cubicBezTo>
                      <a:pt x="33" y="63"/>
                      <a:pt x="33" y="63"/>
                      <a:pt x="33" y="63"/>
                    </a:cubicBezTo>
                    <a:cubicBezTo>
                      <a:pt x="39" y="55"/>
                      <a:pt x="39" y="55"/>
                      <a:pt x="39" y="55"/>
                    </a:cubicBezTo>
                    <a:cubicBezTo>
                      <a:pt x="44" y="47"/>
                      <a:pt x="44" y="47"/>
                      <a:pt x="44" y="47"/>
                    </a:cubicBezTo>
                    <a:cubicBezTo>
                      <a:pt x="45" y="42"/>
                      <a:pt x="45" y="42"/>
                      <a:pt x="45" y="42"/>
                    </a:cubicBezTo>
                    <a:cubicBezTo>
                      <a:pt x="47" y="38"/>
                      <a:pt x="47" y="38"/>
                      <a:pt x="47" y="38"/>
                    </a:cubicBezTo>
                    <a:cubicBezTo>
                      <a:pt x="48" y="33"/>
                      <a:pt x="48" y="33"/>
                      <a:pt x="48" y="33"/>
                    </a:cubicBezTo>
                    <a:cubicBezTo>
                      <a:pt x="48" y="33"/>
                      <a:pt x="49" y="30"/>
                      <a:pt x="49" y="30"/>
                    </a:cubicBezTo>
                    <a:cubicBezTo>
                      <a:pt x="50" y="29"/>
                      <a:pt x="53" y="24"/>
                      <a:pt x="53" y="24"/>
                    </a:cubicBezTo>
                    <a:cubicBezTo>
                      <a:pt x="53" y="24"/>
                      <a:pt x="54" y="16"/>
                      <a:pt x="54" y="16"/>
                    </a:cubicBezTo>
                    <a:cubicBezTo>
                      <a:pt x="54" y="15"/>
                      <a:pt x="55" y="10"/>
                      <a:pt x="55" y="9"/>
                    </a:cubicBezTo>
                    <a:cubicBezTo>
                      <a:pt x="55" y="8"/>
                      <a:pt x="58" y="1"/>
                      <a:pt x="58" y="1"/>
                    </a:cubicBezTo>
                    <a:lnTo>
                      <a:pt x="59" y="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54" name="Freeform 27"/>
              <p:cNvSpPr>
                <a:spLocks/>
              </p:cNvSpPr>
              <p:nvPr/>
            </p:nvSpPr>
            <p:spPr bwMode="auto">
              <a:xfrm>
                <a:off x="9866313" y="2460625"/>
                <a:ext cx="871537" cy="950913"/>
              </a:xfrm>
              <a:custGeom>
                <a:avLst/>
                <a:gdLst>
                  <a:gd name="T0" fmla="*/ 4 w 232"/>
                  <a:gd name="T1" fmla="*/ 58 h 253"/>
                  <a:gd name="T2" fmla="*/ 17 w 232"/>
                  <a:gd name="T3" fmla="*/ 47 h 253"/>
                  <a:gd name="T4" fmla="*/ 27 w 232"/>
                  <a:gd name="T5" fmla="*/ 56 h 253"/>
                  <a:gd name="T6" fmla="*/ 41 w 232"/>
                  <a:gd name="T7" fmla="*/ 60 h 253"/>
                  <a:gd name="T8" fmla="*/ 58 w 232"/>
                  <a:gd name="T9" fmla="*/ 55 h 253"/>
                  <a:gd name="T10" fmla="*/ 72 w 232"/>
                  <a:gd name="T11" fmla="*/ 39 h 253"/>
                  <a:gd name="T12" fmla="*/ 73 w 232"/>
                  <a:gd name="T13" fmla="*/ 28 h 253"/>
                  <a:gd name="T14" fmla="*/ 79 w 232"/>
                  <a:gd name="T15" fmla="*/ 19 h 253"/>
                  <a:gd name="T16" fmla="*/ 92 w 232"/>
                  <a:gd name="T17" fmla="*/ 24 h 253"/>
                  <a:gd name="T18" fmla="*/ 111 w 232"/>
                  <a:gd name="T19" fmla="*/ 20 h 253"/>
                  <a:gd name="T20" fmla="*/ 129 w 232"/>
                  <a:gd name="T21" fmla="*/ 9 h 253"/>
                  <a:gd name="T22" fmla="*/ 143 w 232"/>
                  <a:gd name="T23" fmla="*/ 5 h 253"/>
                  <a:gd name="T24" fmla="*/ 146 w 232"/>
                  <a:gd name="T25" fmla="*/ 19 h 253"/>
                  <a:gd name="T26" fmla="*/ 163 w 232"/>
                  <a:gd name="T27" fmla="*/ 18 h 253"/>
                  <a:gd name="T28" fmla="*/ 177 w 232"/>
                  <a:gd name="T29" fmla="*/ 5 h 253"/>
                  <a:gd name="T30" fmla="*/ 188 w 232"/>
                  <a:gd name="T31" fmla="*/ 0 h 253"/>
                  <a:gd name="T32" fmla="*/ 200 w 232"/>
                  <a:gd name="T33" fmla="*/ 5 h 253"/>
                  <a:gd name="T34" fmla="*/ 213 w 232"/>
                  <a:gd name="T35" fmla="*/ 15 h 253"/>
                  <a:gd name="T36" fmla="*/ 218 w 232"/>
                  <a:gd name="T37" fmla="*/ 29 h 253"/>
                  <a:gd name="T38" fmla="*/ 224 w 232"/>
                  <a:gd name="T39" fmla="*/ 37 h 253"/>
                  <a:gd name="T40" fmla="*/ 216 w 232"/>
                  <a:gd name="T41" fmla="*/ 55 h 253"/>
                  <a:gd name="T42" fmla="*/ 219 w 232"/>
                  <a:gd name="T43" fmla="*/ 69 h 253"/>
                  <a:gd name="T44" fmla="*/ 232 w 232"/>
                  <a:gd name="T45" fmla="*/ 81 h 253"/>
                  <a:gd name="T46" fmla="*/ 216 w 232"/>
                  <a:gd name="T47" fmla="*/ 104 h 253"/>
                  <a:gd name="T48" fmla="*/ 206 w 232"/>
                  <a:gd name="T49" fmla="*/ 105 h 253"/>
                  <a:gd name="T50" fmla="*/ 195 w 232"/>
                  <a:gd name="T51" fmla="*/ 110 h 253"/>
                  <a:gd name="T52" fmla="*/ 193 w 232"/>
                  <a:gd name="T53" fmla="*/ 125 h 253"/>
                  <a:gd name="T54" fmla="*/ 191 w 232"/>
                  <a:gd name="T55" fmla="*/ 145 h 253"/>
                  <a:gd name="T56" fmla="*/ 191 w 232"/>
                  <a:gd name="T57" fmla="*/ 156 h 253"/>
                  <a:gd name="T58" fmla="*/ 192 w 232"/>
                  <a:gd name="T59" fmla="*/ 184 h 253"/>
                  <a:gd name="T60" fmla="*/ 193 w 232"/>
                  <a:gd name="T61" fmla="*/ 201 h 253"/>
                  <a:gd name="T62" fmla="*/ 188 w 232"/>
                  <a:gd name="T63" fmla="*/ 221 h 253"/>
                  <a:gd name="T64" fmla="*/ 187 w 232"/>
                  <a:gd name="T65" fmla="*/ 235 h 253"/>
                  <a:gd name="T66" fmla="*/ 175 w 232"/>
                  <a:gd name="T67" fmla="*/ 252 h 253"/>
                  <a:gd name="T68" fmla="*/ 164 w 232"/>
                  <a:gd name="T69" fmla="*/ 246 h 253"/>
                  <a:gd name="T70" fmla="*/ 157 w 232"/>
                  <a:gd name="T71" fmla="*/ 234 h 253"/>
                  <a:gd name="T72" fmla="*/ 161 w 232"/>
                  <a:gd name="T73" fmla="*/ 220 h 253"/>
                  <a:gd name="T74" fmla="*/ 172 w 232"/>
                  <a:gd name="T75" fmla="*/ 203 h 253"/>
                  <a:gd name="T76" fmla="*/ 157 w 232"/>
                  <a:gd name="T77" fmla="*/ 188 h 253"/>
                  <a:gd name="T78" fmla="*/ 137 w 232"/>
                  <a:gd name="T79" fmla="*/ 185 h 253"/>
                  <a:gd name="T80" fmla="*/ 127 w 232"/>
                  <a:gd name="T81" fmla="*/ 174 h 253"/>
                  <a:gd name="T82" fmla="*/ 111 w 232"/>
                  <a:gd name="T83" fmla="*/ 169 h 253"/>
                  <a:gd name="T84" fmla="*/ 92 w 232"/>
                  <a:gd name="T85" fmla="*/ 159 h 253"/>
                  <a:gd name="T86" fmla="*/ 77 w 232"/>
                  <a:gd name="T87" fmla="*/ 159 h 253"/>
                  <a:gd name="T88" fmla="*/ 69 w 232"/>
                  <a:gd name="T89" fmla="*/ 151 h 253"/>
                  <a:gd name="T90" fmla="*/ 54 w 232"/>
                  <a:gd name="T91" fmla="*/ 147 h 253"/>
                  <a:gd name="T92" fmla="*/ 31 w 232"/>
                  <a:gd name="T93" fmla="*/ 158 h 253"/>
                  <a:gd name="T94" fmla="*/ 13 w 232"/>
                  <a:gd name="T95" fmla="*/ 170 h 253"/>
                  <a:gd name="T96" fmla="*/ 9 w 232"/>
                  <a:gd name="T97" fmla="*/ 148 h 253"/>
                  <a:gd name="T98" fmla="*/ 6 w 232"/>
                  <a:gd name="T99" fmla="*/ 129 h 253"/>
                  <a:gd name="T100" fmla="*/ 5 w 232"/>
                  <a:gd name="T101" fmla="*/ 104 h 253"/>
                  <a:gd name="T102" fmla="*/ 8 w 232"/>
                  <a:gd name="T103" fmla="*/ 84 h 2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32" h="253">
                    <a:moveTo>
                      <a:pt x="0" y="73"/>
                    </a:moveTo>
                    <a:cubicBezTo>
                      <a:pt x="0" y="65"/>
                      <a:pt x="0" y="65"/>
                      <a:pt x="0" y="65"/>
                    </a:cubicBezTo>
                    <a:cubicBezTo>
                      <a:pt x="4" y="58"/>
                      <a:pt x="4" y="58"/>
                      <a:pt x="4" y="58"/>
                    </a:cubicBezTo>
                    <a:cubicBezTo>
                      <a:pt x="9" y="55"/>
                      <a:pt x="9" y="55"/>
                      <a:pt x="9" y="55"/>
                    </a:cubicBezTo>
                    <a:cubicBezTo>
                      <a:pt x="12" y="52"/>
                      <a:pt x="12" y="52"/>
                      <a:pt x="12" y="52"/>
                    </a:cubicBezTo>
                    <a:cubicBezTo>
                      <a:pt x="17" y="47"/>
                      <a:pt x="17" y="47"/>
                      <a:pt x="17" y="47"/>
                    </a:cubicBezTo>
                    <a:cubicBezTo>
                      <a:pt x="21" y="48"/>
                      <a:pt x="21" y="48"/>
                      <a:pt x="21" y="48"/>
                    </a:cubicBezTo>
                    <a:cubicBezTo>
                      <a:pt x="24" y="52"/>
                      <a:pt x="24" y="52"/>
                      <a:pt x="24" y="52"/>
                    </a:cubicBezTo>
                    <a:cubicBezTo>
                      <a:pt x="27" y="56"/>
                      <a:pt x="27" y="56"/>
                      <a:pt x="27" y="56"/>
                    </a:cubicBezTo>
                    <a:cubicBezTo>
                      <a:pt x="31" y="58"/>
                      <a:pt x="31" y="58"/>
                      <a:pt x="31" y="58"/>
                    </a:cubicBezTo>
                    <a:cubicBezTo>
                      <a:pt x="37" y="61"/>
                      <a:pt x="37" y="61"/>
                      <a:pt x="37" y="61"/>
                    </a:cubicBezTo>
                    <a:cubicBezTo>
                      <a:pt x="41" y="60"/>
                      <a:pt x="41" y="60"/>
                      <a:pt x="41" y="60"/>
                    </a:cubicBezTo>
                    <a:cubicBezTo>
                      <a:pt x="47" y="57"/>
                      <a:pt x="47" y="57"/>
                      <a:pt x="47" y="57"/>
                    </a:cubicBezTo>
                    <a:cubicBezTo>
                      <a:pt x="51" y="55"/>
                      <a:pt x="51" y="55"/>
                      <a:pt x="51" y="55"/>
                    </a:cubicBezTo>
                    <a:cubicBezTo>
                      <a:pt x="58" y="55"/>
                      <a:pt x="58" y="55"/>
                      <a:pt x="58" y="55"/>
                    </a:cubicBezTo>
                    <a:cubicBezTo>
                      <a:pt x="61" y="51"/>
                      <a:pt x="61" y="51"/>
                      <a:pt x="61" y="51"/>
                    </a:cubicBezTo>
                    <a:cubicBezTo>
                      <a:pt x="68" y="46"/>
                      <a:pt x="68" y="46"/>
                      <a:pt x="68" y="46"/>
                    </a:cubicBezTo>
                    <a:cubicBezTo>
                      <a:pt x="72" y="39"/>
                      <a:pt x="72" y="39"/>
                      <a:pt x="72" y="39"/>
                    </a:cubicBezTo>
                    <a:cubicBezTo>
                      <a:pt x="74" y="35"/>
                      <a:pt x="74" y="35"/>
                      <a:pt x="74" y="35"/>
                    </a:cubicBezTo>
                    <a:cubicBezTo>
                      <a:pt x="74" y="30"/>
                      <a:pt x="74" y="30"/>
                      <a:pt x="74" y="30"/>
                    </a:cubicBezTo>
                    <a:cubicBezTo>
                      <a:pt x="73" y="28"/>
                      <a:pt x="73" y="28"/>
                      <a:pt x="73" y="28"/>
                    </a:cubicBezTo>
                    <a:cubicBezTo>
                      <a:pt x="72" y="22"/>
                      <a:pt x="72" y="22"/>
                      <a:pt x="72" y="22"/>
                    </a:cubicBezTo>
                    <a:cubicBezTo>
                      <a:pt x="75" y="19"/>
                      <a:pt x="75" y="19"/>
                      <a:pt x="75" y="19"/>
                    </a:cubicBezTo>
                    <a:cubicBezTo>
                      <a:pt x="79" y="19"/>
                      <a:pt x="79" y="19"/>
                      <a:pt x="79" y="19"/>
                    </a:cubicBezTo>
                    <a:cubicBezTo>
                      <a:pt x="82" y="21"/>
                      <a:pt x="82" y="21"/>
                      <a:pt x="82" y="21"/>
                    </a:cubicBezTo>
                    <a:cubicBezTo>
                      <a:pt x="82" y="21"/>
                      <a:pt x="87" y="21"/>
                      <a:pt x="89" y="21"/>
                    </a:cubicBezTo>
                    <a:cubicBezTo>
                      <a:pt x="91" y="21"/>
                      <a:pt x="92" y="24"/>
                      <a:pt x="92" y="24"/>
                    </a:cubicBezTo>
                    <a:cubicBezTo>
                      <a:pt x="99" y="24"/>
                      <a:pt x="99" y="24"/>
                      <a:pt x="99" y="24"/>
                    </a:cubicBezTo>
                    <a:cubicBezTo>
                      <a:pt x="104" y="22"/>
                      <a:pt x="104" y="22"/>
                      <a:pt x="104" y="22"/>
                    </a:cubicBezTo>
                    <a:cubicBezTo>
                      <a:pt x="111" y="20"/>
                      <a:pt x="111" y="20"/>
                      <a:pt x="111" y="20"/>
                    </a:cubicBezTo>
                    <a:cubicBezTo>
                      <a:pt x="119" y="18"/>
                      <a:pt x="119" y="18"/>
                      <a:pt x="119" y="18"/>
                    </a:cubicBezTo>
                    <a:cubicBezTo>
                      <a:pt x="125" y="15"/>
                      <a:pt x="125" y="15"/>
                      <a:pt x="125" y="15"/>
                    </a:cubicBezTo>
                    <a:cubicBezTo>
                      <a:pt x="129" y="9"/>
                      <a:pt x="129" y="9"/>
                      <a:pt x="129" y="9"/>
                    </a:cubicBezTo>
                    <a:cubicBezTo>
                      <a:pt x="133" y="6"/>
                      <a:pt x="133" y="6"/>
                      <a:pt x="133" y="6"/>
                    </a:cubicBezTo>
                    <a:cubicBezTo>
                      <a:pt x="139" y="3"/>
                      <a:pt x="139" y="3"/>
                      <a:pt x="139" y="3"/>
                    </a:cubicBezTo>
                    <a:cubicBezTo>
                      <a:pt x="143" y="5"/>
                      <a:pt x="143" y="5"/>
                      <a:pt x="143" y="5"/>
                    </a:cubicBezTo>
                    <a:cubicBezTo>
                      <a:pt x="144" y="8"/>
                      <a:pt x="144" y="8"/>
                      <a:pt x="144" y="8"/>
                    </a:cubicBezTo>
                    <a:cubicBezTo>
                      <a:pt x="145" y="12"/>
                      <a:pt x="145" y="12"/>
                      <a:pt x="145" y="12"/>
                    </a:cubicBezTo>
                    <a:cubicBezTo>
                      <a:pt x="146" y="19"/>
                      <a:pt x="146" y="19"/>
                      <a:pt x="146" y="19"/>
                    </a:cubicBezTo>
                    <a:cubicBezTo>
                      <a:pt x="150" y="22"/>
                      <a:pt x="150" y="22"/>
                      <a:pt x="150" y="22"/>
                    </a:cubicBezTo>
                    <a:cubicBezTo>
                      <a:pt x="155" y="23"/>
                      <a:pt x="155" y="23"/>
                      <a:pt x="155" y="23"/>
                    </a:cubicBezTo>
                    <a:cubicBezTo>
                      <a:pt x="163" y="18"/>
                      <a:pt x="163" y="18"/>
                      <a:pt x="163" y="18"/>
                    </a:cubicBezTo>
                    <a:cubicBezTo>
                      <a:pt x="168" y="12"/>
                      <a:pt x="168" y="12"/>
                      <a:pt x="168" y="12"/>
                    </a:cubicBezTo>
                    <a:cubicBezTo>
                      <a:pt x="174" y="11"/>
                      <a:pt x="174" y="11"/>
                      <a:pt x="174" y="11"/>
                    </a:cubicBezTo>
                    <a:cubicBezTo>
                      <a:pt x="177" y="5"/>
                      <a:pt x="177" y="5"/>
                      <a:pt x="177" y="5"/>
                    </a:cubicBezTo>
                    <a:cubicBezTo>
                      <a:pt x="181" y="2"/>
                      <a:pt x="181" y="2"/>
                      <a:pt x="181" y="2"/>
                    </a:cubicBezTo>
                    <a:cubicBezTo>
                      <a:pt x="185" y="0"/>
                      <a:pt x="185" y="0"/>
                      <a:pt x="185" y="0"/>
                    </a:cubicBezTo>
                    <a:cubicBezTo>
                      <a:pt x="188" y="0"/>
                      <a:pt x="188" y="0"/>
                      <a:pt x="188" y="0"/>
                    </a:cubicBezTo>
                    <a:cubicBezTo>
                      <a:pt x="191" y="2"/>
                      <a:pt x="191" y="2"/>
                      <a:pt x="191" y="2"/>
                    </a:cubicBezTo>
                    <a:cubicBezTo>
                      <a:pt x="196" y="3"/>
                      <a:pt x="196" y="3"/>
                      <a:pt x="196" y="3"/>
                    </a:cubicBezTo>
                    <a:cubicBezTo>
                      <a:pt x="200" y="5"/>
                      <a:pt x="200" y="5"/>
                      <a:pt x="200" y="5"/>
                    </a:cubicBezTo>
                    <a:cubicBezTo>
                      <a:pt x="206" y="9"/>
                      <a:pt x="206" y="9"/>
                      <a:pt x="206" y="9"/>
                    </a:cubicBezTo>
                    <a:cubicBezTo>
                      <a:pt x="209" y="12"/>
                      <a:pt x="209" y="12"/>
                      <a:pt x="209" y="12"/>
                    </a:cubicBezTo>
                    <a:cubicBezTo>
                      <a:pt x="213" y="15"/>
                      <a:pt x="213" y="15"/>
                      <a:pt x="213" y="15"/>
                    </a:cubicBezTo>
                    <a:cubicBezTo>
                      <a:pt x="217" y="18"/>
                      <a:pt x="217" y="18"/>
                      <a:pt x="217" y="18"/>
                    </a:cubicBezTo>
                    <a:cubicBezTo>
                      <a:pt x="219" y="24"/>
                      <a:pt x="219" y="24"/>
                      <a:pt x="219" y="24"/>
                    </a:cubicBezTo>
                    <a:cubicBezTo>
                      <a:pt x="218" y="29"/>
                      <a:pt x="218" y="29"/>
                      <a:pt x="218" y="29"/>
                    </a:cubicBezTo>
                    <a:cubicBezTo>
                      <a:pt x="219" y="32"/>
                      <a:pt x="219" y="32"/>
                      <a:pt x="219" y="32"/>
                    </a:cubicBezTo>
                    <a:cubicBezTo>
                      <a:pt x="224" y="34"/>
                      <a:pt x="224" y="34"/>
                      <a:pt x="224" y="34"/>
                    </a:cubicBezTo>
                    <a:cubicBezTo>
                      <a:pt x="224" y="37"/>
                      <a:pt x="224" y="37"/>
                      <a:pt x="224" y="37"/>
                    </a:cubicBezTo>
                    <a:cubicBezTo>
                      <a:pt x="223" y="51"/>
                      <a:pt x="223" y="51"/>
                      <a:pt x="223" y="51"/>
                    </a:cubicBezTo>
                    <a:cubicBezTo>
                      <a:pt x="219" y="53"/>
                      <a:pt x="219" y="53"/>
                      <a:pt x="219" y="53"/>
                    </a:cubicBezTo>
                    <a:cubicBezTo>
                      <a:pt x="216" y="55"/>
                      <a:pt x="216" y="55"/>
                      <a:pt x="216" y="55"/>
                    </a:cubicBezTo>
                    <a:cubicBezTo>
                      <a:pt x="216" y="61"/>
                      <a:pt x="216" y="61"/>
                      <a:pt x="216" y="61"/>
                    </a:cubicBezTo>
                    <a:cubicBezTo>
                      <a:pt x="216" y="64"/>
                      <a:pt x="216" y="64"/>
                      <a:pt x="216" y="64"/>
                    </a:cubicBezTo>
                    <a:cubicBezTo>
                      <a:pt x="219" y="69"/>
                      <a:pt x="219" y="69"/>
                      <a:pt x="219" y="69"/>
                    </a:cubicBezTo>
                    <a:cubicBezTo>
                      <a:pt x="222" y="74"/>
                      <a:pt x="222" y="74"/>
                      <a:pt x="222" y="74"/>
                    </a:cubicBezTo>
                    <a:cubicBezTo>
                      <a:pt x="227" y="79"/>
                      <a:pt x="227" y="79"/>
                      <a:pt x="227" y="79"/>
                    </a:cubicBezTo>
                    <a:cubicBezTo>
                      <a:pt x="232" y="81"/>
                      <a:pt x="232" y="81"/>
                      <a:pt x="232" y="81"/>
                    </a:cubicBezTo>
                    <a:cubicBezTo>
                      <a:pt x="230" y="89"/>
                      <a:pt x="230" y="89"/>
                      <a:pt x="230" y="89"/>
                    </a:cubicBezTo>
                    <a:cubicBezTo>
                      <a:pt x="223" y="97"/>
                      <a:pt x="223" y="97"/>
                      <a:pt x="223" y="97"/>
                    </a:cubicBezTo>
                    <a:cubicBezTo>
                      <a:pt x="216" y="104"/>
                      <a:pt x="216" y="104"/>
                      <a:pt x="216" y="104"/>
                    </a:cubicBezTo>
                    <a:cubicBezTo>
                      <a:pt x="211" y="110"/>
                      <a:pt x="211" y="110"/>
                      <a:pt x="211" y="110"/>
                    </a:cubicBezTo>
                    <a:cubicBezTo>
                      <a:pt x="211" y="108"/>
                      <a:pt x="211" y="108"/>
                      <a:pt x="211" y="108"/>
                    </a:cubicBezTo>
                    <a:cubicBezTo>
                      <a:pt x="206" y="105"/>
                      <a:pt x="206" y="105"/>
                      <a:pt x="206" y="105"/>
                    </a:cubicBezTo>
                    <a:cubicBezTo>
                      <a:pt x="201" y="104"/>
                      <a:pt x="201" y="104"/>
                      <a:pt x="201" y="104"/>
                    </a:cubicBezTo>
                    <a:cubicBezTo>
                      <a:pt x="196" y="106"/>
                      <a:pt x="196" y="106"/>
                      <a:pt x="196" y="106"/>
                    </a:cubicBezTo>
                    <a:cubicBezTo>
                      <a:pt x="196" y="106"/>
                      <a:pt x="195" y="109"/>
                      <a:pt x="195" y="110"/>
                    </a:cubicBezTo>
                    <a:cubicBezTo>
                      <a:pt x="195" y="111"/>
                      <a:pt x="195" y="114"/>
                      <a:pt x="195" y="114"/>
                    </a:cubicBezTo>
                    <a:cubicBezTo>
                      <a:pt x="195" y="120"/>
                      <a:pt x="195" y="120"/>
                      <a:pt x="195" y="120"/>
                    </a:cubicBezTo>
                    <a:cubicBezTo>
                      <a:pt x="193" y="125"/>
                      <a:pt x="193" y="125"/>
                      <a:pt x="193" y="125"/>
                    </a:cubicBezTo>
                    <a:cubicBezTo>
                      <a:pt x="189" y="131"/>
                      <a:pt x="189" y="131"/>
                      <a:pt x="189" y="131"/>
                    </a:cubicBezTo>
                    <a:cubicBezTo>
                      <a:pt x="190" y="140"/>
                      <a:pt x="190" y="140"/>
                      <a:pt x="190" y="140"/>
                    </a:cubicBezTo>
                    <a:cubicBezTo>
                      <a:pt x="191" y="145"/>
                      <a:pt x="191" y="145"/>
                      <a:pt x="191" y="145"/>
                    </a:cubicBezTo>
                    <a:cubicBezTo>
                      <a:pt x="193" y="149"/>
                      <a:pt x="193" y="149"/>
                      <a:pt x="193" y="149"/>
                    </a:cubicBezTo>
                    <a:cubicBezTo>
                      <a:pt x="192" y="153"/>
                      <a:pt x="192" y="153"/>
                      <a:pt x="192" y="153"/>
                    </a:cubicBezTo>
                    <a:cubicBezTo>
                      <a:pt x="191" y="156"/>
                      <a:pt x="191" y="156"/>
                      <a:pt x="191" y="156"/>
                    </a:cubicBezTo>
                    <a:cubicBezTo>
                      <a:pt x="192" y="169"/>
                      <a:pt x="192" y="169"/>
                      <a:pt x="192" y="169"/>
                    </a:cubicBezTo>
                    <a:cubicBezTo>
                      <a:pt x="193" y="179"/>
                      <a:pt x="193" y="179"/>
                      <a:pt x="193" y="179"/>
                    </a:cubicBezTo>
                    <a:cubicBezTo>
                      <a:pt x="192" y="184"/>
                      <a:pt x="192" y="184"/>
                      <a:pt x="192" y="184"/>
                    </a:cubicBezTo>
                    <a:cubicBezTo>
                      <a:pt x="194" y="188"/>
                      <a:pt x="194" y="188"/>
                      <a:pt x="194" y="188"/>
                    </a:cubicBezTo>
                    <a:cubicBezTo>
                      <a:pt x="194" y="193"/>
                      <a:pt x="194" y="193"/>
                      <a:pt x="194" y="193"/>
                    </a:cubicBezTo>
                    <a:cubicBezTo>
                      <a:pt x="193" y="201"/>
                      <a:pt x="193" y="201"/>
                      <a:pt x="193" y="201"/>
                    </a:cubicBezTo>
                    <a:cubicBezTo>
                      <a:pt x="191" y="207"/>
                      <a:pt x="191" y="207"/>
                      <a:pt x="191" y="207"/>
                    </a:cubicBezTo>
                    <a:cubicBezTo>
                      <a:pt x="190" y="214"/>
                      <a:pt x="190" y="214"/>
                      <a:pt x="190" y="214"/>
                    </a:cubicBezTo>
                    <a:cubicBezTo>
                      <a:pt x="188" y="221"/>
                      <a:pt x="188" y="221"/>
                      <a:pt x="188" y="221"/>
                    </a:cubicBezTo>
                    <a:cubicBezTo>
                      <a:pt x="186" y="225"/>
                      <a:pt x="186" y="225"/>
                      <a:pt x="186" y="225"/>
                    </a:cubicBezTo>
                    <a:cubicBezTo>
                      <a:pt x="186" y="233"/>
                      <a:pt x="186" y="233"/>
                      <a:pt x="186" y="233"/>
                    </a:cubicBezTo>
                    <a:cubicBezTo>
                      <a:pt x="187" y="235"/>
                      <a:pt x="187" y="235"/>
                      <a:pt x="187" y="235"/>
                    </a:cubicBezTo>
                    <a:cubicBezTo>
                      <a:pt x="187" y="238"/>
                      <a:pt x="187" y="238"/>
                      <a:pt x="187" y="238"/>
                    </a:cubicBezTo>
                    <a:cubicBezTo>
                      <a:pt x="181" y="245"/>
                      <a:pt x="181" y="245"/>
                      <a:pt x="181" y="245"/>
                    </a:cubicBezTo>
                    <a:cubicBezTo>
                      <a:pt x="175" y="252"/>
                      <a:pt x="175" y="252"/>
                      <a:pt x="175" y="252"/>
                    </a:cubicBezTo>
                    <a:cubicBezTo>
                      <a:pt x="171" y="253"/>
                      <a:pt x="171" y="253"/>
                      <a:pt x="171" y="253"/>
                    </a:cubicBezTo>
                    <a:cubicBezTo>
                      <a:pt x="167" y="250"/>
                      <a:pt x="167" y="250"/>
                      <a:pt x="167" y="250"/>
                    </a:cubicBezTo>
                    <a:cubicBezTo>
                      <a:pt x="164" y="246"/>
                      <a:pt x="164" y="246"/>
                      <a:pt x="164" y="246"/>
                    </a:cubicBezTo>
                    <a:cubicBezTo>
                      <a:pt x="163" y="241"/>
                      <a:pt x="163" y="241"/>
                      <a:pt x="163" y="241"/>
                    </a:cubicBezTo>
                    <a:cubicBezTo>
                      <a:pt x="159" y="238"/>
                      <a:pt x="159" y="238"/>
                      <a:pt x="159" y="238"/>
                    </a:cubicBezTo>
                    <a:cubicBezTo>
                      <a:pt x="157" y="234"/>
                      <a:pt x="157" y="234"/>
                      <a:pt x="157" y="234"/>
                    </a:cubicBezTo>
                    <a:cubicBezTo>
                      <a:pt x="156" y="229"/>
                      <a:pt x="156" y="229"/>
                      <a:pt x="156" y="229"/>
                    </a:cubicBezTo>
                    <a:cubicBezTo>
                      <a:pt x="157" y="225"/>
                      <a:pt x="157" y="225"/>
                      <a:pt x="157" y="225"/>
                    </a:cubicBezTo>
                    <a:cubicBezTo>
                      <a:pt x="161" y="220"/>
                      <a:pt x="161" y="220"/>
                      <a:pt x="161" y="220"/>
                    </a:cubicBezTo>
                    <a:cubicBezTo>
                      <a:pt x="164" y="214"/>
                      <a:pt x="164" y="214"/>
                      <a:pt x="164" y="214"/>
                    </a:cubicBezTo>
                    <a:cubicBezTo>
                      <a:pt x="169" y="209"/>
                      <a:pt x="169" y="209"/>
                      <a:pt x="169" y="209"/>
                    </a:cubicBezTo>
                    <a:cubicBezTo>
                      <a:pt x="172" y="203"/>
                      <a:pt x="172" y="203"/>
                      <a:pt x="172" y="203"/>
                    </a:cubicBezTo>
                    <a:cubicBezTo>
                      <a:pt x="172" y="196"/>
                      <a:pt x="172" y="196"/>
                      <a:pt x="172" y="196"/>
                    </a:cubicBezTo>
                    <a:cubicBezTo>
                      <a:pt x="164" y="190"/>
                      <a:pt x="164" y="190"/>
                      <a:pt x="164" y="190"/>
                    </a:cubicBezTo>
                    <a:cubicBezTo>
                      <a:pt x="157" y="188"/>
                      <a:pt x="157" y="188"/>
                      <a:pt x="157" y="188"/>
                    </a:cubicBezTo>
                    <a:cubicBezTo>
                      <a:pt x="151" y="185"/>
                      <a:pt x="151" y="185"/>
                      <a:pt x="151" y="185"/>
                    </a:cubicBezTo>
                    <a:cubicBezTo>
                      <a:pt x="144" y="185"/>
                      <a:pt x="144" y="185"/>
                      <a:pt x="144" y="185"/>
                    </a:cubicBezTo>
                    <a:cubicBezTo>
                      <a:pt x="137" y="185"/>
                      <a:pt x="137" y="185"/>
                      <a:pt x="137" y="185"/>
                    </a:cubicBezTo>
                    <a:cubicBezTo>
                      <a:pt x="134" y="183"/>
                      <a:pt x="134" y="183"/>
                      <a:pt x="134" y="183"/>
                    </a:cubicBezTo>
                    <a:cubicBezTo>
                      <a:pt x="133" y="179"/>
                      <a:pt x="133" y="179"/>
                      <a:pt x="133" y="179"/>
                    </a:cubicBezTo>
                    <a:cubicBezTo>
                      <a:pt x="127" y="174"/>
                      <a:pt x="127" y="174"/>
                      <a:pt x="127" y="174"/>
                    </a:cubicBezTo>
                    <a:cubicBezTo>
                      <a:pt x="123" y="172"/>
                      <a:pt x="123" y="172"/>
                      <a:pt x="123" y="172"/>
                    </a:cubicBezTo>
                    <a:cubicBezTo>
                      <a:pt x="123" y="172"/>
                      <a:pt x="118" y="171"/>
                      <a:pt x="116" y="171"/>
                    </a:cubicBezTo>
                    <a:cubicBezTo>
                      <a:pt x="114" y="171"/>
                      <a:pt x="111" y="169"/>
                      <a:pt x="111" y="169"/>
                    </a:cubicBezTo>
                    <a:cubicBezTo>
                      <a:pt x="104" y="167"/>
                      <a:pt x="104" y="167"/>
                      <a:pt x="104" y="167"/>
                    </a:cubicBezTo>
                    <a:cubicBezTo>
                      <a:pt x="98" y="162"/>
                      <a:pt x="98" y="162"/>
                      <a:pt x="98" y="162"/>
                    </a:cubicBezTo>
                    <a:cubicBezTo>
                      <a:pt x="92" y="159"/>
                      <a:pt x="92" y="159"/>
                      <a:pt x="92" y="159"/>
                    </a:cubicBezTo>
                    <a:cubicBezTo>
                      <a:pt x="89" y="158"/>
                      <a:pt x="89" y="158"/>
                      <a:pt x="89" y="158"/>
                    </a:cubicBezTo>
                    <a:cubicBezTo>
                      <a:pt x="82" y="158"/>
                      <a:pt x="82" y="158"/>
                      <a:pt x="82" y="158"/>
                    </a:cubicBezTo>
                    <a:cubicBezTo>
                      <a:pt x="77" y="159"/>
                      <a:pt x="77" y="159"/>
                      <a:pt x="77" y="159"/>
                    </a:cubicBezTo>
                    <a:cubicBezTo>
                      <a:pt x="73" y="160"/>
                      <a:pt x="73" y="160"/>
                      <a:pt x="73" y="160"/>
                    </a:cubicBezTo>
                    <a:cubicBezTo>
                      <a:pt x="71" y="156"/>
                      <a:pt x="71" y="156"/>
                      <a:pt x="71" y="156"/>
                    </a:cubicBezTo>
                    <a:cubicBezTo>
                      <a:pt x="69" y="151"/>
                      <a:pt x="69" y="151"/>
                      <a:pt x="69" y="151"/>
                    </a:cubicBezTo>
                    <a:cubicBezTo>
                      <a:pt x="67" y="148"/>
                      <a:pt x="67" y="148"/>
                      <a:pt x="67" y="148"/>
                    </a:cubicBezTo>
                    <a:cubicBezTo>
                      <a:pt x="58" y="146"/>
                      <a:pt x="58" y="146"/>
                      <a:pt x="58" y="146"/>
                    </a:cubicBezTo>
                    <a:cubicBezTo>
                      <a:pt x="54" y="147"/>
                      <a:pt x="54" y="147"/>
                      <a:pt x="54" y="147"/>
                    </a:cubicBezTo>
                    <a:cubicBezTo>
                      <a:pt x="47" y="149"/>
                      <a:pt x="47" y="149"/>
                      <a:pt x="47" y="149"/>
                    </a:cubicBezTo>
                    <a:cubicBezTo>
                      <a:pt x="40" y="154"/>
                      <a:pt x="40" y="154"/>
                      <a:pt x="40" y="154"/>
                    </a:cubicBezTo>
                    <a:cubicBezTo>
                      <a:pt x="31" y="158"/>
                      <a:pt x="31" y="158"/>
                      <a:pt x="31" y="158"/>
                    </a:cubicBezTo>
                    <a:cubicBezTo>
                      <a:pt x="24" y="163"/>
                      <a:pt x="24" y="163"/>
                      <a:pt x="24" y="163"/>
                    </a:cubicBezTo>
                    <a:cubicBezTo>
                      <a:pt x="18" y="166"/>
                      <a:pt x="18" y="166"/>
                      <a:pt x="18" y="166"/>
                    </a:cubicBezTo>
                    <a:cubicBezTo>
                      <a:pt x="13" y="170"/>
                      <a:pt x="13" y="170"/>
                      <a:pt x="13" y="170"/>
                    </a:cubicBezTo>
                    <a:cubicBezTo>
                      <a:pt x="13" y="163"/>
                      <a:pt x="13" y="163"/>
                      <a:pt x="13" y="163"/>
                    </a:cubicBezTo>
                    <a:cubicBezTo>
                      <a:pt x="13" y="163"/>
                      <a:pt x="14" y="156"/>
                      <a:pt x="13" y="155"/>
                    </a:cubicBezTo>
                    <a:cubicBezTo>
                      <a:pt x="11" y="153"/>
                      <a:pt x="9" y="148"/>
                      <a:pt x="9" y="148"/>
                    </a:cubicBezTo>
                    <a:cubicBezTo>
                      <a:pt x="6" y="142"/>
                      <a:pt x="6" y="142"/>
                      <a:pt x="6" y="142"/>
                    </a:cubicBezTo>
                    <a:cubicBezTo>
                      <a:pt x="5" y="133"/>
                      <a:pt x="5" y="133"/>
                      <a:pt x="5" y="133"/>
                    </a:cubicBezTo>
                    <a:cubicBezTo>
                      <a:pt x="6" y="129"/>
                      <a:pt x="6" y="129"/>
                      <a:pt x="6" y="129"/>
                    </a:cubicBezTo>
                    <a:cubicBezTo>
                      <a:pt x="7" y="120"/>
                      <a:pt x="7" y="120"/>
                      <a:pt x="7" y="120"/>
                    </a:cubicBezTo>
                    <a:cubicBezTo>
                      <a:pt x="7" y="110"/>
                      <a:pt x="7" y="110"/>
                      <a:pt x="7" y="110"/>
                    </a:cubicBezTo>
                    <a:cubicBezTo>
                      <a:pt x="5" y="104"/>
                      <a:pt x="5" y="104"/>
                      <a:pt x="5" y="104"/>
                    </a:cubicBezTo>
                    <a:cubicBezTo>
                      <a:pt x="4" y="95"/>
                      <a:pt x="4" y="95"/>
                      <a:pt x="4" y="95"/>
                    </a:cubicBezTo>
                    <a:cubicBezTo>
                      <a:pt x="6" y="90"/>
                      <a:pt x="6" y="90"/>
                      <a:pt x="6" y="90"/>
                    </a:cubicBezTo>
                    <a:cubicBezTo>
                      <a:pt x="8" y="84"/>
                      <a:pt x="8" y="84"/>
                      <a:pt x="8" y="84"/>
                    </a:cubicBezTo>
                    <a:cubicBezTo>
                      <a:pt x="5" y="76"/>
                      <a:pt x="5" y="76"/>
                      <a:pt x="5" y="76"/>
                    </a:cubicBezTo>
                    <a:lnTo>
                      <a:pt x="0" y="73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55" name="Freeform 28"/>
              <p:cNvSpPr>
                <a:spLocks/>
              </p:cNvSpPr>
              <p:nvPr/>
            </p:nvSpPr>
            <p:spPr bwMode="auto">
              <a:xfrm>
                <a:off x="10696575" y="2551113"/>
                <a:ext cx="134937" cy="187325"/>
              </a:xfrm>
              <a:custGeom>
                <a:avLst/>
                <a:gdLst>
                  <a:gd name="T0" fmla="*/ 10 w 85"/>
                  <a:gd name="T1" fmla="*/ 2 h 118"/>
                  <a:gd name="T2" fmla="*/ 19 w 85"/>
                  <a:gd name="T3" fmla="*/ 9 h 118"/>
                  <a:gd name="T4" fmla="*/ 33 w 85"/>
                  <a:gd name="T5" fmla="*/ 14 h 118"/>
                  <a:gd name="T6" fmla="*/ 47 w 85"/>
                  <a:gd name="T7" fmla="*/ 21 h 118"/>
                  <a:gd name="T8" fmla="*/ 64 w 85"/>
                  <a:gd name="T9" fmla="*/ 31 h 118"/>
                  <a:gd name="T10" fmla="*/ 83 w 85"/>
                  <a:gd name="T11" fmla="*/ 50 h 118"/>
                  <a:gd name="T12" fmla="*/ 85 w 85"/>
                  <a:gd name="T13" fmla="*/ 52 h 118"/>
                  <a:gd name="T14" fmla="*/ 81 w 85"/>
                  <a:gd name="T15" fmla="*/ 61 h 118"/>
                  <a:gd name="T16" fmla="*/ 62 w 85"/>
                  <a:gd name="T17" fmla="*/ 85 h 118"/>
                  <a:gd name="T18" fmla="*/ 50 w 85"/>
                  <a:gd name="T19" fmla="*/ 99 h 118"/>
                  <a:gd name="T20" fmla="*/ 38 w 85"/>
                  <a:gd name="T21" fmla="*/ 116 h 118"/>
                  <a:gd name="T22" fmla="*/ 28 w 85"/>
                  <a:gd name="T23" fmla="*/ 118 h 118"/>
                  <a:gd name="T24" fmla="*/ 17 w 85"/>
                  <a:gd name="T25" fmla="*/ 116 h 118"/>
                  <a:gd name="T26" fmla="*/ 12 w 85"/>
                  <a:gd name="T27" fmla="*/ 109 h 118"/>
                  <a:gd name="T28" fmla="*/ 5 w 85"/>
                  <a:gd name="T29" fmla="*/ 99 h 118"/>
                  <a:gd name="T30" fmla="*/ 0 w 85"/>
                  <a:gd name="T31" fmla="*/ 90 h 118"/>
                  <a:gd name="T32" fmla="*/ 0 w 85"/>
                  <a:gd name="T33" fmla="*/ 80 h 118"/>
                  <a:gd name="T34" fmla="*/ 12 w 85"/>
                  <a:gd name="T35" fmla="*/ 78 h 118"/>
                  <a:gd name="T36" fmla="*/ 17 w 85"/>
                  <a:gd name="T37" fmla="*/ 64 h 118"/>
                  <a:gd name="T38" fmla="*/ 17 w 85"/>
                  <a:gd name="T39" fmla="*/ 43 h 118"/>
                  <a:gd name="T40" fmla="*/ 17 w 85"/>
                  <a:gd name="T41" fmla="*/ 26 h 118"/>
                  <a:gd name="T42" fmla="*/ 12 w 85"/>
                  <a:gd name="T43" fmla="*/ 16 h 118"/>
                  <a:gd name="T44" fmla="*/ 5 w 85"/>
                  <a:gd name="T45" fmla="*/ 9 h 118"/>
                  <a:gd name="T46" fmla="*/ 5 w 85"/>
                  <a:gd name="T47" fmla="*/ 0 h 118"/>
                  <a:gd name="T48" fmla="*/ 10 w 85"/>
                  <a:gd name="T49" fmla="*/ 2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5" h="118">
                    <a:moveTo>
                      <a:pt x="10" y="2"/>
                    </a:moveTo>
                    <a:lnTo>
                      <a:pt x="19" y="9"/>
                    </a:lnTo>
                    <a:lnTo>
                      <a:pt x="33" y="14"/>
                    </a:lnTo>
                    <a:lnTo>
                      <a:pt x="47" y="21"/>
                    </a:lnTo>
                    <a:lnTo>
                      <a:pt x="64" y="31"/>
                    </a:lnTo>
                    <a:lnTo>
                      <a:pt x="83" y="50"/>
                    </a:lnTo>
                    <a:lnTo>
                      <a:pt x="85" y="52"/>
                    </a:lnTo>
                    <a:lnTo>
                      <a:pt x="81" y="61"/>
                    </a:lnTo>
                    <a:lnTo>
                      <a:pt x="62" y="85"/>
                    </a:lnTo>
                    <a:lnTo>
                      <a:pt x="50" y="99"/>
                    </a:lnTo>
                    <a:lnTo>
                      <a:pt x="38" y="116"/>
                    </a:lnTo>
                    <a:lnTo>
                      <a:pt x="28" y="118"/>
                    </a:lnTo>
                    <a:lnTo>
                      <a:pt x="17" y="116"/>
                    </a:lnTo>
                    <a:lnTo>
                      <a:pt x="12" y="109"/>
                    </a:lnTo>
                    <a:lnTo>
                      <a:pt x="5" y="99"/>
                    </a:lnTo>
                    <a:lnTo>
                      <a:pt x="0" y="90"/>
                    </a:lnTo>
                    <a:lnTo>
                      <a:pt x="0" y="80"/>
                    </a:lnTo>
                    <a:lnTo>
                      <a:pt x="12" y="78"/>
                    </a:lnTo>
                    <a:lnTo>
                      <a:pt x="17" y="64"/>
                    </a:lnTo>
                    <a:lnTo>
                      <a:pt x="17" y="43"/>
                    </a:lnTo>
                    <a:lnTo>
                      <a:pt x="17" y="26"/>
                    </a:lnTo>
                    <a:lnTo>
                      <a:pt x="12" y="16"/>
                    </a:lnTo>
                    <a:lnTo>
                      <a:pt x="5" y="9"/>
                    </a:lnTo>
                    <a:lnTo>
                      <a:pt x="5" y="0"/>
                    </a:lnTo>
                    <a:lnTo>
                      <a:pt x="10" y="2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56" name="Freeform 29"/>
              <p:cNvSpPr>
                <a:spLocks/>
              </p:cNvSpPr>
              <p:nvPr/>
            </p:nvSpPr>
            <p:spPr bwMode="auto">
              <a:xfrm>
                <a:off x="10696575" y="2474913"/>
                <a:ext cx="263525" cy="139700"/>
              </a:xfrm>
              <a:custGeom>
                <a:avLst/>
                <a:gdLst>
                  <a:gd name="T0" fmla="*/ 0 w 166"/>
                  <a:gd name="T1" fmla="*/ 34 h 88"/>
                  <a:gd name="T2" fmla="*/ 10 w 166"/>
                  <a:gd name="T3" fmla="*/ 41 h 88"/>
                  <a:gd name="T4" fmla="*/ 21 w 166"/>
                  <a:gd name="T5" fmla="*/ 48 h 88"/>
                  <a:gd name="T6" fmla="*/ 36 w 166"/>
                  <a:gd name="T7" fmla="*/ 53 h 88"/>
                  <a:gd name="T8" fmla="*/ 47 w 166"/>
                  <a:gd name="T9" fmla="*/ 60 h 88"/>
                  <a:gd name="T10" fmla="*/ 57 w 166"/>
                  <a:gd name="T11" fmla="*/ 64 h 88"/>
                  <a:gd name="T12" fmla="*/ 66 w 166"/>
                  <a:gd name="T13" fmla="*/ 69 h 88"/>
                  <a:gd name="T14" fmla="*/ 78 w 166"/>
                  <a:gd name="T15" fmla="*/ 79 h 88"/>
                  <a:gd name="T16" fmla="*/ 88 w 166"/>
                  <a:gd name="T17" fmla="*/ 86 h 88"/>
                  <a:gd name="T18" fmla="*/ 100 w 166"/>
                  <a:gd name="T19" fmla="*/ 88 h 88"/>
                  <a:gd name="T20" fmla="*/ 109 w 166"/>
                  <a:gd name="T21" fmla="*/ 81 h 88"/>
                  <a:gd name="T22" fmla="*/ 126 w 166"/>
                  <a:gd name="T23" fmla="*/ 67 h 88"/>
                  <a:gd name="T24" fmla="*/ 140 w 166"/>
                  <a:gd name="T25" fmla="*/ 48 h 88"/>
                  <a:gd name="T26" fmla="*/ 152 w 166"/>
                  <a:gd name="T27" fmla="*/ 36 h 88"/>
                  <a:gd name="T28" fmla="*/ 159 w 166"/>
                  <a:gd name="T29" fmla="*/ 27 h 88"/>
                  <a:gd name="T30" fmla="*/ 163 w 166"/>
                  <a:gd name="T31" fmla="*/ 15 h 88"/>
                  <a:gd name="T32" fmla="*/ 166 w 166"/>
                  <a:gd name="T33" fmla="*/ 5 h 88"/>
                  <a:gd name="T34" fmla="*/ 149 w 166"/>
                  <a:gd name="T35" fmla="*/ 0 h 88"/>
                  <a:gd name="T36" fmla="*/ 135 w 166"/>
                  <a:gd name="T37" fmla="*/ 3 h 88"/>
                  <a:gd name="T38" fmla="*/ 126 w 166"/>
                  <a:gd name="T39" fmla="*/ 5 h 88"/>
                  <a:gd name="T40" fmla="*/ 118 w 166"/>
                  <a:gd name="T41" fmla="*/ 22 h 88"/>
                  <a:gd name="T42" fmla="*/ 107 w 166"/>
                  <a:gd name="T43" fmla="*/ 29 h 88"/>
                  <a:gd name="T44" fmla="*/ 90 w 166"/>
                  <a:gd name="T45" fmla="*/ 31 h 88"/>
                  <a:gd name="T46" fmla="*/ 73 w 166"/>
                  <a:gd name="T47" fmla="*/ 31 h 88"/>
                  <a:gd name="T48" fmla="*/ 57 w 166"/>
                  <a:gd name="T49" fmla="*/ 31 h 88"/>
                  <a:gd name="T50" fmla="*/ 45 w 166"/>
                  <a:gd name="T51" fmla="*/ 27 h 88"/>
                  <a:gd name="T52" fmla="*/ 36 w 166"/>
                  <a:gd name="T53" fmla="*/ 19 h 88"/>
                  <a:gd name="T54" fmla="*/ 28 w 166"/>
                  <a:gd name="T55" fmla="*/ 15 h 88"/>
                  <a:gd name="T56" fmla="*/ 19 w 166"/>
                  <a:gd name="T57" fmla="*/ 15 h 88"/>
                  <a:gd name="T58" fmla="*/ 10 w 166"/>
                  <a:gd name="T59" fmla="*/ 19 h 88"/>
                  <a:gd name="T60" fmla="*/ 2 w 166"/>
                  <a:gd name="T61" fmla="*/ 27 h 88"/>
                  <a:gd name="T62" fmla="*/ 0 w 166"/>
                  <a:gd name="T63" fmla="*/ 34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66" h="88">
                    <a:moveTo>
                      <a:pt x="0" y="34"/>
                    </a:moveTo>
                    <a:lnTo>
                      <a:pt x="10" y="41"/>
                    </a:lnTo>
                    <a:lnTo>
                      <a:pt x="21" y="48"/>
                    </a:lnTo>
                    <a:lnTo>
                      <a:pt x="36" y="53"/>
                    </a:lnTo>
                    <a:lnTo>
                      <a:pt x="47" y="60"/>
                    </a:lnTo>
                    <a:lnTo>
                      <a:pt x="57" y="64"/>
                    </a:lnTo>
                    <a:lnTo>
                      <a:pt x="66" y="69"/>
                    </a:lnTo>
                    <a:lnTo>
                      <a:pt x="78" y="79"/>
                    </a:lnTo>
                    <a:lnTo>
                      <a:pt x="88" y="86"/>
                    </a:lnTo>
                    <a:lnTo>
                      <a:pt x="100" y="88"/>
                    </a:lnTo>
                    <a:lnTo>
                      <a:pt x="109" y="81"/>
                    </a:lnTo>
                    <a:lnTo>
                      <a:pt x="126" y="67"/>
                    </a:lnTo>
                    <a:lnTo>
                      <a:pt x="140" y="48"/>
                    </a:lnTo>
                    <a:lnTo>
                      <a:pt x="152" y="36"/>
                    </a:lnTo>
                    <a:lnTo>
                      <a:pt x="159" y="27"/>
                    </a:lnTo>
                    <a:lnTo>
                      <a:pt x="163" y="15"/>
                    </a:lnTo>
                    <a:lnTo>
                      <a:pt x="166" y="5"/>
                    </a:lnTo>
                    <a:lnTo>
                      <a:pt x="149" y="0"/>
                    </a:lnTo>
                    <a:lnTo>
                      <a:pt x="135" y="3"/>
                    </a:lnTo>
                    <a:lnTo>
                      <a:pt x="126" y="5"/>
                    </a:lnTo>
                    <a:lnTo>
                      <a:pt x="118" y="22"/>
                    </a:lnTo>
                    <a:lnTo>
                      <a:pt x="107" y="29"/>
                    </a:lnTo>
                    <a:lnTo>
                      <a:pt x="90" y="31"/>
                    </a:lnTo>
                    <a:lnTo>
                      <a:pt x="73" y="31"/>
                    </a:lnTo>
                    <a:lnTo>
                      <a:pt x="57" y="31"/>
                    </a:lnTo>
                    <a:lnTo>
                      <a:pt x="45" y="27"/>
                    </a:lnTo>
                    <a:lnTo>
                      <a:pt x="36" y="19"/>
                    </a:lnTo>
                    <a:lnTo>
                      <a:pt x="28" y="15"/>
                    </a:lnTo>
                    <a:lnTo>
                      <a:pt x="19" y="15"/>
                    </a:lnTo>
                    <a:lnTo>
                      <a:pt x="10" y="19"/>
                    </a:lnTo>
                    <a:lnTo>
                      <a:pt x="2" y="27"/>
                    </a:lnTo>
                    <a:lnTo>
                      <a:pt x="0" y="34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57" name="Freeform 30"/>
              <p:cNvSpPr>
                <a:spLocks/>
              </p:cNvSpPr>
              <p:nvPr/>
            </p:nvSpPr>
            <p:spPr bwMode="auto">
              <a:xfrm>
                <a:off x="9910763" y="1885950"/>
                <a:ext cx="533400" cy="777875"/>
              </a:xfrm>
              <a:custGeom>
                <a:avLst/>
                <a:gdLst>
                  <a:gd name="T0" fmla="*/ 113 w 142"/>
                  <a:gd name="T1" fmla="*/ 0 h 207"/>
                  <a:gd name="T2" fmla="*/ 120 w 142"/>
                  <a:gd name="T3" fmla="*/ 4 h 207"/>
                  <a:gd name="T4" fmla="*/ 116 w 142"/>
                  <a:gd name="T5" fmla="*/ 11 h 207"/>
                  <a:gd name="T6" fmla="*/ 120 w 142"/>
                  <a:gd name="T7" fmla="*/ 20 h 207"/>
                  <a:gd name="T8" fmla="*/ 125 w 142"/>
                  <a:gd name="T9" fmla="*/ 31 h 207"/>
                  <a:gd name="T10" fmla="*/ 127 w 142"/>
                  <a:gd name="T11" fmla="*/ 42 h 207"/>
                  <a:gd name="T12" fmla="*/ 129 w 142"/>
                  <a:gd name="T13" fmla="*/ 70 h 207"/>
                  <a:gd name="T14" fmla="*/ 130 w 142"/>
                  <a:gd name="T15" fmla="*/ 82 h 207"/>
                  <a:gd name="T16" fmla="*/ 134 w 142"/>
                  <a:gd name="T17" fmla="*/ 97 h 207"/>
                  <a:gd name="T18" fmla="*/ 140 w 142"/>
                  <a:gd name="T19" fmla="*/ 104 h 207"/>
                  <a:gd name="T20" fmla="*/ 139 w 142"/>
                  <a:gd name="T21" fmla="*/ 112 h 207"/>
                  <a:gd name="T22" fmla="*/ 136 w 142"/>
                  <a:gd name="T23" fmla="*/ 124 h 207"/>
                  <a:gd name="T24" fmla="*/ 139 w 142"/>
                  <a:gd name="T25" fmla="*/ 134 h 207"/>
                  <a:gd name="T26" fmla="*/ 129 w 142"/>
                  <a:gd name="T27" fmla="*/ 144 h 207"/>
                  <a:gd name="T28" fmla="*/ 115 w 142"/>
                  <a:gd name="T29" fmla="*/ 155 h 207"/>
                  <a:gd name="T30" fmla="*/ 103 w 142"/>
                  <a:gd name="T31" fmla="*/ 166 h 207"/>
                  <a:gd name="T32" fmla="*/ 92 w 142"/>
                  <a:gd name="T33" fmla="*/ 169 h 207"/>
                  <a:gd name="T34" fmla="*/ 81 w 142"/>
                  <a:gd name="T35" fmla="*/ 171 h 207"/>
                  <a:gd name="T36" fmla="*/ 72 w 142"/>
                  <a:gd name="T37" fmla="*/ 168 h 207"/>
                  <a:gd name="T38" fmla="*/ 61 w 142"/>
                  <a:gd name="T39" fmla="*/ 167 h 207"/>
                  <a:gd name="T40" fmla="*/ 55 w 142"/>
                  <a:gd name="T41" fmla="*/ 174 h 207"/>
                  <a:gd name="T42" fmla="*/ 55 w 142"/>
                  <a:gd name="T43" fmla="*/ 184 h 207"/>
                  <a:gd name="T44" fmla="*/ 50 w 142"/>
                  <a:gd name="T45" fmla="*/ 194 h 207"/>
                  <a:gd name="T46" fmla="*/ 41 w 142"/>
                  <a:gd name="T47" fmla="*/ 199 h 207"/>
                  <a:gd name="T48" fmla="*/ 31 w 142"/>
                  <a:gd name="T49" fmla="*/ 205 h 207"/>
                  <a:gd name="T50" fmla="*/ 21 w 142"/>
                  <a:gd name="T51" fmla="*/ 205 h 207"/>
                  <a:gd name="T52" fmla="*/ 15 w 142"/>
                  <a:gd name="T53" fmla="*/ 200 h 207"/>
                  <a:gd name="T54" fmla="*/ 10 w 142"/>
                  <a:gd name="T55" fmla="*/ 195 h 207"/>
                  <a:gd name="T56" fmla="*/ 3 w 142"/>
                  <a:gd name="T57" fmla="*/ 188 h 207"/>
                  <a:gd name="T58" fmla="*/ 3 w 142"/>
                  <a:gd name="T59" fmla="*/ 175 h 207"/>
                  <a:gd name="T60" fmla="*/ 0 w 142"/>
                  <a:gd name="T61" fmla="*/ 162 h 207"/>
                  <a:gd name="T62" fmla="*/ 6 w 142"/>
                  <a:gd name="T63" fmla="*/ 151 h 207"/>
                  <a:gd name="T64" fmla="*/ 11 w 142"/>
                  <a:gd name="T65" fmla="*/ 135 h 207"/>
                  <a:gd name="T66" fmla="*/ 15 w 142"/>
                  <a:gd name="T67" fmla="*/ 127 h 207"/>
                  <a:gd name="T68" fmla="*/ 23 w 142"/>
                  <a:gd name="T69" fmla="*/ 123 h 207"/>
                  <a:gd name="T70" fmla="*/ 35 w 142"/>
                  <a:gd name="T71" fmla="*/ 119 h 207"/>
                  <a:gd name="T72" fmla="*/ 46 w 142"/>
                  <a:gd name="T73" fmla="*/ 108 h 207"/>
                  <a:gd name="T74" fmla="*/ 56 w 142"/>
                  <a:gd name="T75" fmla="*/ 104 h 207"/>
                  <a:gd name="T76" fmla="*/ 66 w 142"/>
                  <a:gd name="T77" fmla="*/ 104 h 207"/>
                  <a:gd name="T78" fmla="*/ 77 w 142"/>
                  <a:gd name="T79" fmla="*/ 102 h 207"/>
                  <a:gd name="T80" fmla="*/ 81 w 142"/>
                  <a:gd name="T81" fmla="*/ 89 h 207"/>
                  <a:gd name="T82" fmla="*/ 77 w 142"/>
                  <a:gd name="T83" fmla="*/ 81 h 207"/>
                  <a:gd name="T84" fmla="*/ 79 w 142"/>
                  <a:gd name="T85" fmla="*/ 70 h 207"/>
                  <a:gd name="T86" fmla="*/ 84 w 142"/>
                  <a:gd name="T87" fmla="*/ 62 h 207"/>
                  <a:gd name="T88" fmla="*/ 82 w 142"/>
                  <a:gd name="T89" fmla="*/ 50 h 207"/>
                  <a:gd name="T90" fmla="*/ 81 w 142"/>
                  <a:gd name="T91" fmla="*/ 36 h 207"/>
                  <a:gd name="T92" fmla="*/ 85 w 142"/>
                  <a:gd name="T93" fmla="*/ 25 h 207"/>
                  <a:gd name="T94" fmla="*/ 93 w 142"/>
                  <a:gd name="T95" fmla="*/ 17 h 207"/>
                  <a:gd name="T96" fmla="*/ 107 w 142"/>
                  <a:gd name="T97" fmla="*/ 6 h 2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42" h="207">
                    <a:moveTo>
                      <a:pt x="109" y="0"/>
                    </a:moveTo>
                    <a:cubicBezTo>
                      <a:pt x="113" y="0"/>
                      <a:pt x="113" y="0"/>
                      <a:pt x="113" y="0"/>
                    </a:cubicBezTo>
                    <a:cubicBezTo>
                      <a:pt x="118" y="2"/>
                      <a:pt x="118" y="2"/>
                      <a:pt x="118" y="2"/>
                    </a:cubicBezTo>
                    <a:cubicBezTo>
                      <a:pt x="120" y="4"/>
                      <a:pt x="120" y="4"/>
                      <a:pt x="120" y="4"/>
                    </a:cubicBezTo>
                    <a:cubicBezTo>
                      <a:pt x="117" y="7"/>
                      <a:pt x="117" y="7"/>
                      <a:pt x="117" y="7"/>
                    </a:cubicBezTo>
                    <a:cubicBezTo>
                      <a:pt x="116" y="11"/>
                      <a:pt x="116" y="11"/>
                      <a:pt x="116" y="11"/>
                    </a:cubicBezTo>
                    <a:cubicBezTo>
                      <a:pt x="117" y="15"/>
                      <a:pt x="117" y="15"/>
                      <a:pt x="117" y="15"/>
                    </a:cubicBezTo>
                    <a:cubicBezTo>
                      <a:pt x="120" y="20"/>
                      <a:pt x="120" y="20"/>
                      <a:pt x="120" y="20"/>
                    </a:cubicBezTo>
                    <a:cubicBezTo>
                      <a:pt x="123" y="26"/>
                      <a:pt x="123" y="26"/>
                      <a:pt x="123" y="26"/>
                    </a:cubicBezTo>
                    <a:cubicBezTo>
                      <a:pt x="125" y="31"/>
                      <a:pt x="125" y="31"/>
                      <a:pt x="125" y="31"/>
                    </a:cubicBezTo>
                    <a:cubicBezTo>
                      <a:pt x="125" y="36"/>
                      <a:pt x="125" y="36"/>
                      <a:pt x="125" y="36"/>
                    </a:cubicBezTo>
                    <a:cubicBezTo>
                      <a:pt x="127" y="42"/>
                      <a:pt x="127" y="42"/>
                      <a:pt x="127" y="42"/>
                    </a:cubicBezTo>
                    <a:cubicBezTo>
                      <a:pt x="127" y="53"/>
                      <a:pt x="127" y="53"/>
                      <a:pt x="127" y="53"/>
                    </a:cubicBezTo>
                    <a:cubicBezTo>
                      <a:pt x="129" y="70"/>
                      <a:pt x="129" y="70"/>
                      <a:pt x="129" y="70"/>
                    </a:cubicBezTo>
                    <a:cubicBezTo>
                      <a:pt x="129" y="77"/>
                      <a:pt x="129" y="77"/>
                      <a:pt x="129" y="77"/>
                    </a:cubicBezTo>
                    <a:cubicBezTo>
                      <a:pt x="130" y="82"/>
                      <a:pt x="130" y="82"/>
                      <a:pt x="130" y="82"/>
                    </a:cubicBezTo>
                    <a:cubicBezTo>
                      <a:pt x="132" y="92"/>
                      <a:pt x="132" y="92"/>
                      <a:pt x="132" y="92"/>
                    </a:cubicBezTo>
                    <a:cubicBezTo>
                      <a:pt x="134" y="97"/>
                      <a:pt x="134" y="97"/>
                      <a:pt x="134" y="97"/>
                    </a:cubicBezTo>
                    <a:cubicBezTo>
                      <a:pt x="135" y="101"/>
                      <a:pt x="135" y="101"/>
                      <a:pt x="135" y="101"/>
                    </a:cubicBezTo>
                    <a:cubicBezTo>
                      <a:pt x="140" y="104"/>
                      <a:pt x="140" y="104"/>
                      <a:pt x="140" y="104"/>
                    </a:cubicBezTo>
                    <a:cubicBezTo>
                      <a:pt x="142" y="108"/>
                      <a:pt x="142" y="108"/>
                      <a:pt x="142" y="108"/>
                    </a:cubicBezTo>
                    <a:cubicBezTo>
                      <a:pt x="142" y="108"/>
                      <a:pt x="141" y="111"/>
                      <a:pt x="139" y="112"/>
                    </a:cubicBezTo>
                    <a:cubicBezTo>
                      <a:pt x="138" y="112"/>
                      <a:pt x="136" y="117"/>
                      <a:pt x="136" y="117"/>
                    </a:cubicBezTo>
                    <a:cubicBezTo>
                      <a:pt x="136" y="124"/>
                      <a:pt x="136" y="124"/>
                      <a:pt x="136" y="124"/>
                    </a:cubicBezTo>
                    <a:cubicBezTo>
                      <a:pt x="138" y="129"/>
                      <a:pt x="138" y="129"/>
                      <a:pt x="138" y="129"/>
                    </a:cubicBezTo>
                    <a:cubicBezTo>
                      <a:pt x="139" y="134"/>
                      <a:pt x="139" y="134"/>
                      <a:pt x="139" y="134"/>
                    </a:cubicBezTo>
                    <a:cubicBezTo>
                      <a:pt x="137" y="139"/>
                      <a:pt x="137" y="139"/>
                      <a:pt x="137" y="139"/>
                    </a:cubicBezTo>
                    <a:cubicBezTo>
                      <a:pt x="129" y="144"/>
                      <a:pt x="129" y="144"/>
                      <a:pt x="129" y="144"/>
                    </a:cubicBezTo>
                    <a:cubicBezTo>
                      <a:pt x="121" y="150"/>
                      <a:pt x="121" y="150"/>
                      <a:pt x="121" y="150"/>
                    </a:cubicBezTo>
                    <a:cubicBezTo>
                      <a:pt x="115" y="155"/>
                      <a:pt x="115" y="155"/>
                      <a:pt x="115" y="155"/>
                    </a:cubicBezTo>
                    <a:cubicBezTo>
                      <a:pt x="109" y="162"/>
                      <a:pt x="109" y="162"/>
                      <a:pt x="109" y="162"/>
                    </a:cubicBezTo>
                    <a:cubicBezTo>
                      <a:pt x="103" y="166"/>
                      <a:pt x="103" y="166"/>
                      <a:pt x="103" y="166"/>
                    </a:cubicBezTo>
                    <a:cubicBezTo>
                      <a:pt x="96" y="166"/>
                      <a:pt x="96" y="166"/>
                      <a:pt x="96" y="166"/>
                    </a:cubicBezTo>
                    <a:cubicBezTo>
                      <a:pt x="92" y="169"/>
                      <a:pt x="92" y="169"/>
                      <a:pt x="92" y="169"/>
                    </a:cubicBezTo>
                    <a:cubicBezTo>
                      <a:pt x="87" y="171"/>
                      <a:pt x="87" y="171"/>
                      <a:pt x="87" y="171"/>
                    </a:cubicBezTo>
                    <a:cubicBezTo>
                      <a:pt x="81" y="171"/>
                      <a:pt x="81" y="171"/>
                      <a:pt x="81" y="171"/>
                    </a:cubicBezTo>
                    <a:cubicBezTo>
                      <a:pt x="77" y="170"/>
                      <a:pt x="77" y="170"/>
                      <a:pt x="77" y="170"/>
                    </a:cubicBezTo>
                    <a:cubicBezTo>
                      <a:pt x="72" y="168"/>
                      <a:pt x="72" y="168"/>
                      <a:pt x="72" y="168"/>
                    </a:cubicBezTo>
                    <a:cubicBezTo>
                      <a:pt x="65" y="167"/>
                      <a:pt x="65" y="167"/>
                      <a:pt x="65" y="167"/>
                    </a:cubicBezTo>
                    <a:cubicBezTo>
                      <a:pt x="61" y="167"/>
                      <a:pt x="61" y="167"/>
                      <a:pt x="61" y="167"/>
                    </a:cubicBezTo>
                    <a:cubicBezTo>
                      <a:pt x="58" y="170"/>
                      <a:pt x="58" y="170"/>
                      <a:pt x="58" y="170"/>
                    </a:cubicBezTo>
                    <a:cubicBezTo>
                      <a:pt x="55" y="174"/>
                      <a:pt x="55" y="174"/>
                      <a:pt x="55" y="174"/>
                    </a:cubicBezTo>
                    <a:cubicBezTo>
                      <a:pt x="55" y="180"/>
                      <a:pt x="55" y="180"/>
                      <a:pt x="55" y="180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3" y="190"/>
                      <a:pt x="53" y="190"/>
                      <a:pt x="53" y="190"/>
                    </a:cubicBezTo>
                    <a:cubicBezTo>
                      <a:pt x="50" y="194"/>
                      <a:pt x="50" y="194"/>
                      <a:pt x="50" y="194"/>
                    </a:cubicBezTo>
                    <a:cubicBezTo>
                      <a:pt x="46" y="198"/>
                      <a:pt x="46" y="198"/>
                      <a:pt x="46" y="198"/>
                    </a:cubicBezTo>
                    <a:cubicBezTo>
                      <a:pt x="41" y="199"/>
                      <a:pt x="41" y="199"/>
                      <a:pt x="41" y="199"/>
                    </a:cubicBezTo>
                    <a:cubicBezTo>
                      <a:pt x="36" y="202"/>
                      <a:pt x="36" y="202"/>
                      <a:pt x="36" y="202"/>
                    </a:cubicBezTo>
                    <a:cubicBezTo>
                      <a:pt x="31" y="205"/>
                      <a:pt x="31" y="205"/>
                      <a:pt x="31" y="205"/>
                    </a:cubicBezTo>
                    <a:cubicBezTo>
                      <a:pt x="26" y="207"/>
                      <a:pt x="26" y="207"/>
                      <a:pt x="26" y="207"/>
                    </a:cubicBezTo>
                    <a:cubicBezTo>
                      <a:pt x="26" y="207"/>
                      <a:pt x="24" y="205"/>
                      <a:pt x="21" y="205"/>
                    </a:cubicBezTo>
                    <a:cubicBezTo>
                      <a:pt x="18" y="204"/>
                      <a:pt x="18" y="204"/>
                      <a:pt x="18" y="204"/>
                    </a:cubicBezTo>
                    <a:cubicBezTo>
                      <a:pt x="15" y="200"/>
                      <a:pt x="15" y="200"/>
                      <a:pt x="15" y="200"/>
                    </a:cubicBezTo>
                    <a:cubicBezTo>
                      <a:pt x="13" y="197"/>
                      <a:pt x="13" y="197"/>
                      <a:pt x="13" y="197"/>
                    </a:cubicBezTo>
                    <a:cubicBezTo>
                      <a:pt x="10" y="195"/>
                      <a:pt x="10" y="195"/>
                      <a:pt x="10" y="195"/>
                    </a:cubicBezTo>
                    <a:cubicBezTo>
                      <a:pt x="4" y="195"/>
                      <a:pt x="4" y="195"/>
                      <a:pt x="4" y="195"/>
                    </a:cubicBezTo>
                    <a:cubicBezTo>
                      <a:pt x="3" y="188"/>
                      <a:pt x="3" y="188"/>
                      <a:pt x="3" y="188"/>
                    </a:cubicBezTo>
                    <a:cubicBezTo>
                      <a:pt x="3" y="182"/>
                      <a:pt x="3" y="182"/>
                      <a:pt x="3" y="182"/>
                    </a:cubicBezTo>
                    <a:cubicBezTo>
                      <a:pt x="3" y="175"/>
                      <a:pt x="3" y="175"/>
                      <a:pt x="3" y="175"/>
                    </a:cubicBezTo>
                    <a:cubicBezTo>
                      <a:pt x="1" y="170"/>
                      <a:pt x="1" y="170"/>
                      <a:pt x="1" y="170"/>
                    </a:cubicBezTo>
                    <a:cubicBezTo>
                      <a:pt x="0" y="162"/>
                      <a:pt x="0" y="162"/>
                      <a:pt x="0" y="162"/>
                    </a:cubicBezTo>
                    <a:cubicBezTo>
                      <a:pt x="3" y="156"/>
                      <a:pt x="3" y="156"/>
                      <a:pt x="3" y="156"/>
                    </a:cubicBezTo>
                    <a:cubicBezTo>
                      <a:pt x="6" y="151"/>
                      <a:pt x="6" y="151"/>
                      <a:pt x="6" y="151"/>
                    </a:cubicBezTo>
                    <a:cubicBezTo>
                      <a:pt x="9" y="143"/>
                      <a:pt x="9" y="143"/>
                      <a:pt x="9" y="143"/>
                    </a:cubicBezTo>
                    <a:cubicBezTo>
                      <a:pt x="11" y="135"/>
                      <a:pt x="11" y="135"/>
                      <a:pt x="11" y="135"/>
                    </a:cubicBezTo>
                    <a:cubicBezTo>
                      <a:pt x="12" y="130"/>
                      <a:pt x="12" y="130"/>
                      <a:pt x="12" y="130"/>
                    </a:cubicBezTo>
                    <a:cubicBezTo>
                      <a:pt x="15" y="127"/>
                      <a:pt x="15" y="127"/>
                      <a:pt x="15" y="127"/>
                    </a:cubicBezTo>
                    <a:cubicBezTo>
                      <a:pt x="19" y="125"/>
                      <a:pt x="19" y="125"/>
                      <a:pt x="19" y="125"/>
                    </a:cubicBezTo>
                    <a:cubicBezTo>
                      <a:pt x="23" y="123"/>
                      <a:pt x="23" y="123"/>
                      <a:pt x="23" y="123"/>
                    </a:cubicBezTo>
                    <a:cubicBezTo>
                      <a:pt x="28" y="121"/>
                      <a:pt x="28" y="121"/>
                      <a:pt x="28" y="121"/>
                    </a:cubicBezTo>
                    <a:cubicBezTo>
                      <a:pt x="35" y="119"/>
                      <a:pt x="35" y="119"/>
                      <a:pt x="35" y="119"/>
                    </a:cubicBezTo>
                    <a:cubicBezTo>
                      <a:pt x="41" y="113"/>
                      <a:pt x="41" y="113"/>
                      <a:pt x="41" y="113"/>
                    </a:cubicBezTo>
                    <a:cubicBezTo>
                      <a:pt x="46" y="108"/>
                      <a:pt x="46" y="108"/>
                      <a:pt x="46" y="108"/>
                    </a:cubicBezTo>
                    <a:cubicBezTo>
                      <a:pt x="50" y="105"/>
                      <a:pt x="50" y="105"/>
                      <a:pt x="50" y="105"/>
                    </a:cubicBezTo>
                    <a:cubicBezTo>
                      <a:pt x="56" y="104"/>
                      <a:pt x="56" y="104"/>
                      <a:pt x="56" y="104"/>
                    </a:cubicBezTo>
                    <a:cubicBezTo>
                      <a:pt x="61" y="103"/>
                      <a:pt x="61" y="103"/>
                      <a:pt x="61" y="103"/>
                    </a:cubicBezTo>
                    <a:cubicBezTo>
                      <a:pt x="66" y="104"/>
                      <a:pt x="66" y="104"/>
                      <a:pt x="66" y="104"/>
                    </a:cubicBezTo>
                    <a:cubicBezTo>
                      <a:pt x="71" y="104"/>
                      <a:pt x="71" y="104"/>
                      <a:pt x="71" y="104"/>
                    </a:cubicBezTo>
                    <a:cubicBezTo>
                      <a:pt x="77" y="102"/>
                      <a:pt x="77" y="102"/>
                      <a:pt x="77" y="102"/>
                    </a:cubicBezTo>
                    <a:cubicBezTo>
                      <a:pt x="80" y="96"/>
                      <a:pt x="80" y="96"/>
                      <a:pt x="80" y="96"/>
                    </a:cubicBezTo>
                    <a:cubicBezTo>
                      <a:pt x="81" y="89"/>
                      <a:pt x="81" y="89"/>
                      <a:pt x="81" y="89"/>
                    </a:cubicBezTo>
                    <a:cubicBezTo>
                      <a:pt x="79" y="85"/>
                      <a:pt x="79" y="85"/>
                      <a:pt x="79" y="85"/>
                    </a:cubicBezTo>
                    <a:cubicBezTo>
                      <a:pt x="77" y="81"/>
                      <a:pt x="77" y="81"/>
                      <a:pt x="77" y="81"/>
                    </a:cubicBezTo>
                    <a:cubicBezTo>
                      <a:pt x="78" y="75"/>
                      <a:pt x="78" y="75"/>
                      <a:pt x="78" y="75"/>
                    </a:cubicBezTo>
                    <a:cubicBezTo>
                      <a:pt x="79" y="70"/>
                      <a:pt x="79" y="70"/>
                      <a:pt x="79" y="70"/>
                    </a:cubicBezTo>
                    <a:cubicBezTo>
                      <a:pt x="81" y="66"/>
                      <a:pt x="81" y="66"/>
                      <a:pt x="81" y="66"/>
                    </a:cubicBezTo>
                    <a:cubicBezTo>
                      <a:pt x="84" y="62"/>
                      <a:pt x="84" y="62"/>
                      <a:pt x="84" y="62"/>
                    </a:cubicBezTo>
                    <a:cubicBezTo>
                      <a:pt x="82" y="57"/>
                      <a:pt x="82" y="57"/>
                      <a:pt x="82" y="57"/>
                    </a:cubicBezTo>
                    <a:cubicBezTo>
                      <a:pt x="82" y="50"/>
                      <a:pt x="82" y="50"/>
                      <a:pt x="82" y="50"/>
                    </a:cubicBezTo>
                    <a:cubicBezTo>
                      <a:pt x="81" y="42"/>
                      <a:pt x="81" y="42"/>
                      <a:pt x="81" y="42"/>
                    </a:cubicBezTo>
                    <a:cubicBezTo>
                      <a:pt x="81" y="36"/>
                      <a:pt x="81" y="36"/>
                      <a:pt x="81" y="36"/>
                    </a:cubicBezTo>
                    <a:cubicBezTo>
                      <a:pt x="82" y="30"/>
                      <a:pt x="82" y="30"/>
                      <a:pt x="82" y="30"/>
                    </a:cubicBezTo>
                    <a:cubicBezTo>
                      <a:pt x="85" y="25"/>
                      <a:pt x="85" y="25"/>
                      <a:pt x="85" y="25"/>
                    </a:cubicBezTo>
                    <a:cubicBezTo>
                      <a:pt x="88" y="18"/>
                      <a:pt x="88" y="18"/>
                      <a:pt x="88" y="18"/>
                    </a:cubicBezTo>
                    <a:cubicBezTo>
                      <a:pt x="93" y="17"/>
                      <a:pt x="93" y="17"/>
                      <a:pt x="93" y="17"/>
                    </a:cubicBezTo>
                    <a:cubicBezTo>
                      <a:pt x="103" y="11"/>
                      <a:pt x="103" y="11"/>
                      <a:pt x="103" y="11"/>
                    </a:cubicBezTo>
                    <a:cubicBezTo>
                      <a:pt x="107" y="6"/>
                      <a:pt x="107" y="6"/>
                      <a:pt x="107" y="6"/>
                    </a:cubicBezTo>
                    <a:lnTo>
                      <a:pt x="109" y="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58" name="Freeform 31"/>
              <p:cNvSpPr>
                <a:spLocks/>
              </p:cNvSpPr>
              <p:nvPr/>
            </p:nvSpPr>
            <p:spPr bwMode="auto">
              <a:xfrm>
                <a:off x="10372725" y="1885950"/>
                <a:ext cx="381000" cy="473075"/>
              </a:xfrm>
              <a:custGeom>
                <a:avLst/>
                <a:gdLst>
                  <a:gd name="T0" fmla="*/ 3 w 101"/>
                  <a:gd name="T1" fmla="*/ 0 h 126"/>
                  <a:gd name="T2" fmla="*/ 2 w 101"/>
                  <a:gd name="T3" fmla="*/ 5 h 126"/>
                  <a:gd name="T4" fmla="*/ 0 w 101"/>
                  <a:gd name="T5" fmla="*/ 8 h 126"/>
                  <a:gd name="T6" fmla="*/ 1 w 101"/>
                  <a:gd name="T7" fmla="*/ 14 h 126"/>
                  <a:gd name="T8" fmla="*/ 1 w 101"/>
                  <a:gd name="T9" fmla="*/ 16 h 126"/>
                  <a:gd name="T10" fmla="*/ 3 w 101"/>
                  <a:gd name="T11" fmla="*/ 19 h 126"/>
                  <a:gd name="T12" fmla="*/ 5 w 101"/>
                  <a:gd name="T13" fmla="*/ 23 h 126"/>
                  <a:gd name="T14" fmla="*/ 6 w 101"/>
                  <a:gd name="T15" fmla="*/ 26 h 126"/>
                  <a:gd name="T16" fmla="*/ 6 w 101"/>
                  <a:gd name="T17" fmla="*/ 31 h 126"/>
                  <a:gd name="T18" fmla="*/ 9 w 101"/>
                  <a:gd name="T19" fmla="*/ 36 h 126"/>
                  <a:gd name="T20" fmla="*/ 9 w 101"/>
                  <a:gd name="T21" fmla="*/ 41 h 126"/>
                  <a:gd name="T22" fmla="*/ 9 w 101"/>
                  <a:gd name="T23" fmla="*/ 48 h 126"/>
                  <a:gd name="T24" fmla="*/ 10 w 101"/>
                  <a:gd name="T25" fmla="*/ 54 h 126"/>
                  <a:gd name="T26" fmla="*/ 10 w 101"/>
                  <a:gd name="T27" fmla="*/ 62 h 126"/>
                  <a:gd name="T28" fmla="*/ 11 w 101"/>
                  <a:gd name="T29" fmla="*/ 70 h 126"/>
                  <a:gd name="T30" fmla="*/ 12 w 101"/>
                  <a:gd name="T31" fmla="*/ 78 h 126"/>
                  <a:gd name="T32" fmla="*/ 12 w 101"/>
                  <a:gd name="T33" fmla="*/ 84 h 126"/>
                  <a:gd name="T34" fmla="*/ 13 w 101"/>
                  <a:gd name="T35" fmla="*/ 89 h 126"/>
                  <a:gd name="T36" fmla="*/ 17 w 101"/>
                  <a:gd name="T37" fmla="*/ 97 h 126"/>
                  <a:gd name="T38" fmla="*/ 22 w 101"/>
                  <a:gd name="T39" fmla="*/ 99 h 126"/>
                  <a:gd name="T40" fmla="*/ 23 w 101"/>
                  <a:gd name="T41" fmla="*/ 103 h 126"/>
                  <a:gd name="T42" fmla="*/ 22 w 101"/>
                  <a:gd name="T43" fmla="*/ 108 h 126"/>
                  <a:gd name="T44" fmla="*/ 22 w 101"/>
                  <a:gd name="T45" fmla="*/ 112 h 126"/>
                  <a:gd name="T46" fmla="*/ 21 w 101"/>
                  <a:gd name="T47" fmla="*/ 116 h 126"/>
                  <a:gd name="T48" fmla="*/ 26 w 101"/>
                  <a:gd name="T49" fmla="*/ 117 h 126"/>
                  <a:gd name="T50" fmla="*/ 32 w 101"/>
                  <a:gd name="T51" fmla="*/ 116 h 126"/>
                  <a:gd name="T52" fmla="*/ 39 w 101"/>
                  <a:gd name="T53" fmla="*/ 116 h 126"/>
                  <a:gd name="T54" fmla="*/ 44 w 101"/>
                  <a:gd name="T55" fmla="*/ 116 h 126"/>
                  <a:gd name="T56" fmla="*/ 48 w 101"/>
                  <a:gd name="T57" fmla="*/ 117 h 126"/>
                  <a:gd name="T58" fmla="*/ 53 w 101"/>
                  <a:gd name="T59" fmla="*/ 121 h 126"/>
                  <a:gd name="T60" fmla="*/ 58 w 101"/>
                  <a:gd name="T61" fmla="*/ 126 h 126"/>
                  <a:gd name="T62" fmla="*/ 61 w 101"/>
                  <a:gd name="T63" fmla="*/ 125 h 126"/>
                  <a:gd name="T64" fmla="*/ 66 w 101"/>
                  <a:gd name="T65" fmla="*/ 121 h 126"/>
                  <a:gd name="T66" fmla="*/ 69 w 101"/>
                  <a:gd name="T67" fmla="*/ 117 h 126"/>
                  <a:gd name="T68" fmla="*/ 68 w 101"/>
                  <a:gd name="T69" fmla="*/ 113 h 126"/>
                  <a:gd name="T70" fmla="*/ 66 w 101"/>
                  <a:gd name="T71" fmla="*/ 110 h 126"/>
                  <a:gd name="T72" fmla="*/ 66 w 101"/>
                  <a:gd name="T73" fmla="*/ 104 h 126"/>
                  <a:gd name="T74" fmla="*/ 69 w 101"/>
                  <a:gd name="T75" fmla="*/ 97 h 126"/>
                  <a:gd name="T76" fmla="*/ 70 w 101"/>
                  <a:gd name="T77" fmla="*/ 90 h 126"/>
                  <a:gd name="T78" fmla="*/ 75 w 101"/>
                  <a:gd name="T79" fmla="*/ 82 h 126"/>
                  <a:gd name="T80" fmla="*/ 81 w 101"/>
                  <a:gd name="T81" fmla="*/ 74 h 126"/>
                  <a:gd name="T82" fmla="*/ 86 w 101"/>
                  <a:gd name="T83" fmla="*/ 66 h 126"/>
                  <a:gd name="T84" fmla="*/ 91 w 101"/>
                  <a:gd name="T85" fmla="*/ 58 h 126"/>
                  <a:gd name="T86" fmla="*/ 94 w 101"/>
                  <a:gd name="T87" fmla="*/ 51 h 126"/>
                  <a:gd name="T88" fmla="*/ 101 w 101"/>
                  <a:gd name="T89" fmla="*/ 47 h 126"/>
                  <a:gd name="T90" fmla="*/ 89 w 101"/>
                  <a:gd name="T91" fmla="*/ 36 h 126"/>
                  <a:gd name="T92" fmla="*/ 78 w 101"/>
                  <a:gd name="T93" fmla="*/ 28 h 126"/>
                  <a:gd name="T94" fmla="*/ 75 w 101"/>
                  <a:gd name="T95" fmla="*/ 24 h 126"/>
                  <a:gd name="T96" fmla="*/ 70 w 101"/>
                  <a:gd name="T97" fmla="*/ 21 h 126"/>
                  <a:gd name="T98" fmla="*/ 63 w 101"/>
                  <a:gd name="T99" fmla="*/ 18 h 126"/>
                  <a:gd name="T100" fmla="*/ 57 w 101"/>
                  <a:gd name="T101" fmla="*/ 13 h 126"/>
                  <a:gd name="T102" fmla="*/ 50 w 101"/>
                  <a:gd name="T103" fmla="*/ 8 h 126"/>
                  <a:gd name="T104" fmla="*/ 42 w 101"/>
                  <a:gd name="T105" fmla="*/ 5 h 126"/>
                  <a:gd name="T106" fmla="*/ 35 w 101"/>
                  <a:gd name="T107" fmla="*/ 1 h 126"/>
                  <a:gd name="T108" fmla="*/ 28 w 101"/>
                  <a:gd name="T109" fmla="*/ 1 h 126"/>
                  <a:gd name="T110" fmla="*/ 18 w 101"/>
                  <a:gd name="T111" fmla="*/ 1 h 126"/>
                  <a:gd name="T112" fmla="*/ 13 w 101"/>
                  <a:gd name="T113" fmla="*/ 1 h 126"/>
                  <a:gd name="T114" fmla="*/ 3 w 101"/>
                  <a:gd name="T115" fmla="*/ 0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01" h="126">
                    <a:moveTo>
                      <a:pt x="3" y="0"/>
                    </a:moveTo>
                    <a:cubicBezTo>
                      <a:pt x="2" y="5"/>
                      <a:pt x="2" y="5"/>
                      <a:pt x="2" y="5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6" y="26"/>
                      <a:pt x="6" y="26"/>
                      <a:pt x="6" y="26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9" y="36"/>
                      <a:pt x="9" y="36"/>
                      <a:pt x="9" y="36"/>
                    </a:cubicBezTo>
                    <a:cubicBezTo>
                      <a:pt x="9" y="41"/>
                      <a:pt x="9" y="41"/>
                      <a:pt x="9" y="41"/>
                    </a:cubicBezTo>
                    <a:cubicBezTo>
                      <a:pt x="9" y="48"/>
                      <a:pt x="9" y="48"/>
                      <a:pt x="9" y="48"/>
                    </a:cubicBezTo>
                    <a:cubicBezTo>
                      <a:pt x="10" y="54"/>
                      <a:pt x="10" y="54"/>
                      <a:pt x="10" y="54"/>
                    </a:cubicBezTo>
                    <a:cubicBezTo>
                      <a:pt x="10" y="62"/>
                      <a:pt x="10" y="62"/>
                      <a:pt x="10" y="62"/>
                    </a:cubicBezTo>
                    <a:cubicBezTo>
                      <a:pt x="11" y="70"/>
                      <a:pt x="11" y="70"/>
                      <a:pt x="11" y="70"/>
                    </a:cubicBezTo>
                    <a:cubicBezTo>
                      <a:pt x="12" y="78"/>
                      <a:pt x="12" y="78"/>
                      <a:pt x="12" y="78"/>
                    </a:cubicBezTo>
                    <a:cubicBezTo>
                      <a:pt x="12" y="84"/>
                      <a:pt x="12" y="84"/>
                      <a:pt x="12" y="84"/>
                    </a:cubicBezTo>
                    <a:cubicBezTo>
                      <a:pt x="12" y="84"/>
                      <a:pt x="13" y="87"/>
                      <a:pt x="13" y="89"/>
                    </a:cubicBezTo>
                    <a:cubicBezTo>
                      <a:pt x="14" y="92"/>
                      <a:pt x="17" y="97"/>
                      <a:pt x="17" y="97"/>
                    </a:cubicBezTo>
                    <a:cubicBezTo>
                      <a:pt x="22" y="99"/>
                      <a:pt x="22" y="99"/>
                      <a:pt x="22" y="99"/>
                    </a:cubicBezTo>
                    <a:cubicBezTo>
                      <a:pt x="23" y="103"/>
                      <a:pt x="23" y="103"/>
                      <a:pt x="23" y="103"/>
                    </a:cubicBezTo>
                    <a:cubicBezTo>
                      <a:pt x="22" y="108"/>
                      <a:pt x="22" y="108"/>
                      <a:pt x="22" y="108"/>
                    </a:cubicBezTo>
                    <a:cubicBezTo>
                      <a:pt x="22" y="108"/>
                      <a:pt x="23" y="110"/>
                      <a:pt x="22" y="112"/>
                    </a:cubicBezTo>
                    <a:cubicBezTo>
                      <a:pt x="20" y="113"/>
                      <a:pt x="21" y="116"/>
                      <a:pt x="21" y="116"/>
                    </a:cubicBezTo>
                    <a:cubicBezTo>
                      <a:pt x="26" y="117"/>
                      <a:pt x="26" y="117"/>
                      <a:pt x="26" y="117"/>
                    </a:cubicBezTo>
                    <a:cubicBezTo>
                      <a:pt x="32" y="116"/>
                      <a:pt x="32" y="116"/>
                      <a:pt x="32" y="116"/>
                    </a:cubicBezTo>
                    <a:cubicBezTo>
                      <a:pt x="39" y="116"/>
                      <a:pt x="39" y="116"/>
                      <a:pt x="39" y="116"/>
                    </a:cubicBezTo>
                    <a:cubicBezTo>
                      <a:pt x="44" y="116"/>
                      <a:pt x="44" y="116"/>
                      <a:pt x="44" y="116"/>
                    </a:cubicBezTo>
                    <a:cubicBezTo>
                      <a:pt x="48" y="117"/>
                      <a:pt x="48" y="117"/>
                      <a:pt x="48" y="117"/>
                    </a:cubicBezTo>
                    <a:cubicBezTo>
                      <a:pt x="53" y="121"/>
                      <a:pt x="53" y="121"/>
                      <a:pt x="53" y="121"/>
                    </a:cubicBezTo>
                    <a:cubicBezTo>
                      <a:pt x="58" y="126"/>
                      <a:pt x="58" y="126"/>
                      <a:pt x="58" y="126"/>
                    </a:cubicBezTo>
                    <a:cubicBezTo>
                      <a:pt x="61" y="125"/>
                      <a:pt x="61" y="125"/>
                      <a:pt x="61" y="125"/>
                    </a:cubicBezTo>
                    <a:cubicBezTo>
                      <a:pt x="66" y="121"/>
                      <a:pt x="66" y="121"/>
                      <a:pt x="66" y="121"/>
                    </a:cubicBezTo>
                    <a:cubicBezTo>
                      <a:pt x="69" y="117"/>
                      <a:pt x="69" y="117"/>
                      <a:pt x="69" y="117"/>
                    </a:cubicBezTo>
                    <a:cubicBezTo>
                      <a:pt x="68" y="113"/>
                      <a:pt x="68" y="113"/>
                      <a:pt x="68" y="113"/>
                    </a:cubicBezTo>
                    <a:cubicBezTo>
                      <a:pt x="66" y="110"/>
                      <a:pt x="66" y="110"/>
                      <a:pt x="66" y="110"/>
                    </a:cubicBezTo>
                    <a:cubicBezTo>
                      <a:pt x="66" y="104"/>
                      <a:pt x="66" y="104"/>
                      <a:pt x="66" y="104"/>
                    </a:cubicBezTo>
                    <a:cubicBezTo>
                      <a:pt x="69" y="97"/>
                      <a:pt x="69" y="97"/>
                      <a:pt x="69" y="97"/>
                    </a:cubicBezTo>
                    <a:cubicBezTo>
                      <a:pt x="70" y="90"/>
                      <a:pt x="70" y="90"/>
                      <a:pt x="70" y="90"/>
                    </a:cubicBezTo>
                    <a:cubicBezTo>
                      <a:pt x="75" y="82"/>
                      <a:pt x="75" y="82"/>
                      <a:pt x="75" y="82"/>
                    </a:cubicBezTo>
                    <a:cubicBezTo>
                      <a:pt x="81" y="74"/>
                      <a:pt x="81" y="74"/>
                      <a:pt x="81" y="74"/>
                    </a:cubicBezTo>
                    <a:cubicBezTo>
                      <a:pt x="86" y="66"/>
                      <a:pt x="86" y="66"/>
                      <a:pt x="86" y="66"/>
                    </a:cubicBezTo>
                    <a:cubicBezTo>
                      <a:pt x="91" y="58"/>
                      <a:pt x="91" y="58"/>
                      <a:pt x="91" y="58"/>
                    </a:cubicBezTo>
                    <a:cubicBezTo>
                      <a:pt x="94" y="51"/>
                      <a:pt x="94" y="51"/>
                      <a:pt x="94" y="51"/>
                    </a:cubicBezTo>
                    <a:cubicBezTo>
                      <a:pt x="101" y="47"/>
                      <a:pt x="101" y="47"/>
                      <a:pt x="101" y="47"/>
                    </a:cubicBezTo>
                    <a:cubicBezTo>
                      <a:pt x="89" y="36"/>
                      <a:pt x="89" y="36"/>
                      <a:pt x="89" y="36"/>
                    </a:cubicBezTo>
                    <a:cubicBezTo>
                      <a:pt x="78" y="28"/>
                      <a:pt x="78" y="28"/>
                      <a:pt x="78" y="28"/>
                    </a:cubicBezTo>
                    <a:cubicBezTo>
                      <a:pt x="75" y="24"/>
                      <a:pt x="75" y="24"/>
                      <a:pt x="75" y="24"/>
                    </a:cubicBezTo>
                    <a:cubicBezTo>
                      <a:pt x="75" y="24"/>
                      <a:pt x="71" y="21"/>
                      <a:pt x="70" y="21"/>
                    </a:cubicBezTo>
                    <a:cubicBezTo>
                      <a:pt x="68" y="21"/>
                      <a:pt x="63" y="18"/>
                      <a:pt x="63" y="18"/>
                    </a:cubicBezTo>
                    <a:cubicBezTo>
                      <a:pt x="57" y="13"/>
                      <a:pt x="57" y="13"/>
                      <a:pt x="57" y="13"/>
                    </a:cubicBezTo>
                    <a:cubicBezTo>
                      <a:pt x="50" y="8"/>
                      <a:pt x="50" y="8"/>
                      <a:pt x="50" y="8"/>
                    </a:cubicBezTo>
                    <a:cubicBezTo>
                      <a:pt x="42" y="5"/>
                      <a:pt x="42" y="5"/>
                      <a:pt x="42" y="5"/>
                    </a:cubicBezTo>
                    <a:cubicBezTo>
                      <a:pt x="35" y="1"/>
                      <a:pt x="35" y="1"/>
                      <a:pt x="35" y="1"/>
                    </a:cubicBezTo>
                    <a:cubicBezTo>
                      <a:pt x="28" y="1"/>
                      <a:pt x="28" y="1"/>
                      <a:pt x="2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3" y="1"/>
                      <a:pt x="13" y="1"/>
                      <a:pt x="13" y="1"/>
                    </a:cubicBezTo>
                    <a:lnTo>
                      <a:pt x="3" y="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59" name="Freeform 32"/>
              <p:cNvSpPr>
                <a:spLocks/>
              </p:cNvSpPr>
              <p:nvPr/>
            </p:nvSpPr>
            <p:spPr bwMode="auto">
              <a:xfrm>
                <a:off x="10658475" y="2084388"/>
                <a:ext cx="315912" cy="184150"/>
              </a:xfrm>
              <a:custGeom>
                <a:avLst/>
                <a:gdLst>
                  <a:gd name="T0" fmla="*/ 25 w 84"/>
                  <a:gd name="T1" fmla="*/ 0 h 49"/>
                  <a:gd name="T2" fmla="*/ 29 w 84"/>
                  <a:gd name="T3" fmla="*/ 0 h 49"/>
                  <a:gd name="T4" fmla="*/ 35 w 84"/>
                  <a:gd name="T5" fmla="*/ 2 h 49"/>
                  <a:gd name="T6" fmla="*/ 41 w 84"/>
                  <a:gd name="T7" fmla="*/ 5 h 49"/>
                  <a:gd name="T8" fmla="*/ 49 w 84"/>
                  <a:gd name="T9" fmla="*/ 5 h 49"/>
                  <a:gd name="T10" fmla="*/ 58 w 84"/>
                  <a:gd name="T11" fmla="*/ 5 h 49"/>
                  <a:gd name="T12" fmla="*/ 65 w 84"/>
                  <a:gd name="T13" fmla="*/ 5 h 49"/>
                  <a:gd name="T14" fmla="*/ 72 w 84"/>
                  <a:gd name="T15" fmla="*/ 6 h 49"/>
                  <a:gd name="T16" fmla="*/ 77 w 84"/>
                  <a:gd name="T17" fmla="*/ 9 h 49"/>
                  <a:gd name="T18" fmla="*/ 81 w 84"/>
                  <a:gd name="T19" fmla="*/ 13 h 49"/>
                  <a:gd name="T20" fmla="*/ 81 w 84"/>
                  <a:gd name="T21" fmla="*/ 17 h 49"/>
                  <a:gd name="T22" fmla="*/ 84 w 84"/>
                  <a:gd name="T23" fmla="*/ 24 h 49"/>
                  <a:gd name="T24" fmla="*/ 84 w 84"/>
                  <a:gd name="T25" fmla="*/ 29 h 49"/>
                  <a:gd name="T26" fmla="*/ 84 w 84"/>
                  <a:gd name="T27" fmla="*/ 37 h 49"/>
                  <a:gd name="T28" fmla="*/ 83 w 84"/>
                  <a:gd name="T29" fmla="*/ 40 h 49"/>
                  <a:gd name="T30" fmla="*/ 75 w 84"/>
                  <a:gd name="T31" fmla="*/ 40 h 49"/>
                  <a:gd name="T32" fmla="*/ 65 w 84"/>
                  <a:gd name="T33" fmla="*/ 40 h 49"/>
                  <a:gd name="T34" fmla="*/ 59 w 84"/>
                  <a:gd name="T35" fmla="*/ 37 h 49"/>
                  <a:gd name="T36" fmla="*/ 55 w 84"/>
                  <a:gd name="T37" fmla="*/ 36 h 49"/>
                  <a:gd name="T38" fmla="*/ 52 w 84"/>
                  <a:gd name="T39" fmla="*/ 37 h 49"/>
                  <a:gd name="T40" fmla="*/ 49 w 84"/>
                  <a:gd name="T41" fmla="*/ 41 h 49"/>
                  <a:gd name="T42" fmla="*/ 48 w 84"/>
                  <a:gd name="T43" fmla="*/ 44 h 49"/>
                  <a:gd name="T44" fmla="*/ 47 w 84"/>
                  <a:gd name="T45" fmla="*/ 49 h 49"/>
                  <a:gd name="T46" fmla="*/ 43 w 84"/>
                  <a:gd name="T47" fmla="*/ 49 h 49"/>
                  <a:gd name="T48" fmla="*/ 40 w 84"/>
                  <a:gd name="T49" fmla="*/ 45 h 49"/>
                  <a:gd name="T50" fmla="*/ 34 w 84"/>
                  <a:gd name="T51" fmla="*/ 46 h 49"/>
                  <a:gd name="T52" fmla="*/ 32 w 84"/>
                  <a:gd name="T53" fmla="*/ 46 h 49"/>
                  <a:gd name="T54" fmla="*/ 30 w 84"/>
                  <a:gd name="T55" fmla="*/ 43 h 49"/>
                  <a:gd name="T56" fmla="*/ 34 w 84"/>
                  <a:gd name="T57" fmla="*/ 36 h 49"/>
                  <a:gd name="T58" fmla="*/ 34 w 84"/>
                  <a:gd name="T59" fmla="*/ 31 h 49"/>
                  <a:gd name="T60" fmla="*/ 27 w 84"/>
                  <a:gd name="T61" fmla="*/ 30 h 49"/>
                  <a:gd name="T62" fmla="*/ 20 w 84"/>
                  <a:gd name="T63" fmla="*/ 31 h 49"/>
                  <a:gd name="T64" fmla="*/ 16 w 84"/>
                  <a:gd name="T65" fmla="*/ 34 h 49"/>
                  <a:gd name="T66" fmla="*/ 10 w 84"/>
                  <a:gd name="T67" fmla="*/ 38 h 49"/>
                  <a:gd name="T68" fmla="*/ 5 w 84"/>
                  <a:gd name="T69" fmla="*/ 39 h 49"/>
                  <a:gd name="T70" fmla="*/ 0 w 84"/>
                  <a:gd name="T71" fmla="*/ 38 h 49"/>
                  <a:gd name="T72" fmla="*/ 5 w 84"/>
                  <a:gd name="T73" fmla="*/ 31 h 49"/>
                  <a:gd name="T74" fmla="*/ 8 w 84"/>
                  <a:gd name="T75" fmla="*/ 25 h 49"/>
                  <a:gd name="T76" fmla="*/ 15 w 84"/>
                  <a:gd name="T77" fmla="*/ 14 h 49"/>
                  <a:gd name="T78" fmla="*/ 25 w 84"/>
                  <a:gd name="T79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84" h="49">
                    <a:moveTo>
                      <a:pt x="25" y="0"/>
                    </a:moveTo>
                    <a:cubicBezTo>
                      <a:pt x="29" y="0"/>
                      <a:pt x="29" y="0"/>
                      <a:pt x="29" y="0"/>
                    </a:cubicBezTo>
                    <a:cubicBezTo>
                      <a:pt x="35" y="2"/>
                      <a:pt x="35" y="2"/>
                      <a:pt x="35" y="2"/>
                    </a:cubicBezTo>
                    <a:cubicBezTo>
                      <a:pt x="41" y="5"/>
                      <a:pt x="41" y="5"/>
                      <a:pt x="41" y="5"/>
                    </a:cubicBezTo>
                    <a:cubicBezTo>
                      <a:pt x="49" y="5"/>
                      <a:pt x="49" y="5"/>
                      <a:pt x="49" y="5"/>
                    </a:cubicBezTo>
                    <a:cubicBezTo>
                      <a:pt x="58" y="5"/>
                      <a:pt x="58" y="5"/>
                      <a:pt x="58" y="5"/>
                    </a:cubicBezTo>
                    <a:cubicBezTo>
                      <a:pt x="65" y="5"/>
                      <a:pt x="65" y="5"/>
                      <a:pt x="65" y="5"/>
                    </a:cubicBezTo>
                    <a:cubicBezTo>
                      <a:pt x="72" y="6"/>
                      <a:pt x="72" y="6"/>
                      <a:pt x="72" y="6"/>
                    </a:cubicBezTo>
                    <a:cubicBezTo>
                      <a:pt x="77" y="9"/>
                      <a:pt x="77" y="9"/>
                      <a:pt x="77" y="9"/>
                    </a:cubicBezTo>
                    <a:cubicBezTo>
                      <a:pt x="81" y="13"/>
                      <a:pt x="81" y="13"/>
                      <a:pt x="81" y="13"/>
                    </a:cubicBezTo>
                    <a:cubicBezTo>
                      <a:pt x="81" y="17"/>
                      <a:pt x="81" y="17"/>
                      <a:pt x="81" y="17"/>
                    </a:cubicBezTo>
                    <a:cubicBezTo>
                      <a:pt x="84" y="24"/>
                      <a:pt x="84" y="24"/>
                      <a:pt x="84" y="24"/>
                    </a:cubicBezTo>
                    <a:cubicBezTo>
                      <a:pt x="84" y="29"/>
                      <a:pt x="84" y="29"/>
                      <a:pt x="84" y="29"/>
                    </a:cubicBezTo>
                    <a:cubicBezTo>
                      <a:pt x="84" y="37"/>
                      <a:pt x="84" y="37"/>
                      <a:pt x="84" y="37"/>
                    </a:cubicBezTo>
                    <a:cubicBezTo>
                      <a:pt x="83" y="40"/>
                      <a:pt x="83" y="40"/>
                      <a:pt x="83" y="40"/>
                    </a:cubicBezTo>
                    <a:cubicBezTo>
                      <a:pt x="75" y="40"/>
                      <a:pt x="75" y="40"/>
                      <a:pt x="75" y="40"/>
                    </a:cubicBezTo>
                    <a:cubicBezTo>
                      <a:pt x="65" y="40"/>
                      <a:pt x="65" y="40"/>
                      <a:pt x="65" y="40"/>
                    </a:cubicBezTo>
                    <a:cubicBezTo>
                      <a:pt x="59" y="37"/>
                      <a:pt x="59" y="37"/>
                      <a:pt x="59" y="37"/>
                    </a:cubicBezTo>
                    <a:cubicBezTo>
                      <a:pt x="55" y="36"/>
                      <a:pt x="55" y="36"/>
                      <a:pt x="55" y="36"/>
                    </a:cubicBezTo>
                    <a:cubicBezTo>
                      <a:pt x="52" y="37"/>
                      <a:pt x="52" y="37"/>
                      <a:pt x="52" y="37"/>
                    </a:cubicBezTo>
                    <a:cubicBezTo>
                      <a:pt x="49" y="41"/>
                      <a:pt x="49" y="41"/>
                      <a:pt x="49" y="41"/>
                    </a:cubicBezTo>
                    <a:cubicBezTo>
                      <a:pt x="48" y="44"/>
                      <a:pt x="48" y="44"/>
                      <a:pt x="48" y="44"/>
                    </a:cubicBezTo>
                    <a:cubicBezTo>
                      <a:pt x="47" y="49"/>
                      <a:pt x="47" y="49"/>
                      <a:pt x="47" y="49"/>
                    </a:cubicBezTo>
                    <a:cubicBezTo>
                      <a:pt x="43" y="49"/>
                      <a:pt x="43" y="49"/>
                      <a:pt x="43" y="49"/>
                    </a:cubicBezTo>
                    <a:cubicBezTo>
                      <a:pt x="40" y="45"/>
                      <a:pt x="40" y="45"/>
                      <a:pt x="40" y="45"/>
                    </a:cubicBezTo>
                    <a:cubicBezTo>
                      <a:pt x="34" y="46"/>
                      <a:pt x="34" y="46"/>
                      <a:pt x="34" y="46"/>
                    </a:cubicBezTo>
                    <a:cubicBezTo>
                      <a:pt x="32" y="46"/>
                      <a:pt x="32" y="46"/>
                      <a:pt x="32" y="46"/>
                    </a:cubicBezTo>
                    <a:cubicBezTo>
                      <a:pt x="30" y="43"/>
                      <a:pt x="30" y="43"/>
                      <a:pt x="30" y="43"/>
                    </a:cubicBezTo>
                    <a:cubicBezTo>
                      <a:pt x="34" y="36"/>
                      <a:pt x="34" y="36"/>
                      <a:pt x="34" y="36"/>
                    </a:cubicBezTo>
                    <a:cubicBezTo>
                      <a:pt x="34" y="31"/>
                      <a:pt x="34" y="31"/>
                      <a:pt x="34" y="31"/>
                    </a:cubicBezTo>
                    <a:cubicBezTo>
                      <a:pt x="27" y="30"/>
                      <a:pt x="27" y="30"/>
                      <a:pt x="27" y="30"/>
                    </a:cubicBezTo>
                    <a:cubicBezTo>
                      <a:pt x="20" y="31"/>
                      <a:pt x="20" y="31"/>
                      <a:pt x="20" y="31"/>
                    </a:cubicBezTo>
                    <a:cubicBezTo>
                      <a:pt x="16" y="34"/>
                      <a:pt x="16" y="34"/>
                      <a:pt x="16" y="34"/>
                    </a:cubicBezTo>
                    <a:cubicBezTo>
                      <a:pt x="10" y="38"/>
                      <a:pt x="10" y="38"/>
                      <a:pt x="10" y="38"/>
                    </a:cubicBezTo>
                    <a:cubicBezTo>
                      <a:pt x="10" y="38"/>
                      <a:pt x="6" y="39"/>
                      <a:pt x="5" y="39"/>
                    </a:cubicBezTo>
                    <a:cubicBezTo>
                      <a:pt x="4" y="39"/>
                      <a:pt x="0" y="40"/>
                      <a:pt x="0" y="38"/>
                    </a:cubicBezTo>
                    <a:cubicBezTo>
                      <a:pt x="0" y="37"/>
                      <a:pt x="5" y="31"/>
                      <a:pt x="5" y="31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15" y="14"/>
                      <a:pt x="15" y="14"/>
                      <a:pt x="15" y="14"/>
                    </a:cubicBezTo>
                    <a:lnTo>
                      <a:pt x="25" y="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60" name="Freeform 33"/>
              <p:cNvSpPr>
                <a:spLocks/>
              </p:cNvSpPr>
              <p:nvPr/>
            </p:nvSpPr>
            <p:spPr bwMode="auto">
              <a:xfrm>
                <a:off x="10641013" y="2208213"/>
                <a:ext cx="363537" cy="192088"/>
              </a:xfrm>
              <a:custGeom>
                <a:avLst/>
                <a:gdLst>
                  <a:gd name="T0" fmla="*/ 2 w 97"/>
                  <a:gd name="T1" fmla="*/ 13 h 51"/>
                  <a:gd name="T2" fmla="*/ 0 w 97"/>
                  <a:gd name="T3" fmla="*/ 19 h 51"/>
                  <a:gd name="T4" fmla="*/ 1 w 97"/>
                  <a:gd name="T5" fmla="*/ 23 h 51"/>
                  <a:gd name="T6" fmla="*/ 3 w 97"/>
                  <a:gd name="T7" fmla="*/ 27 h 51"/>
                  <a:gd name="T8" fmla="*/ 2 w 97"/>
                  <a:gd name="T9" fmla="*/ 33 h 51"/>
                  <a:gd name="T10" fmla="*/ 1 w 97"/>
                  <a:gd name="T11" fmla="*/ 37 h 51"/>
                  <a:gd name="T12" fmla="*/ 4 w 97"/>
                  <a:gd name="T13" fmla="*/ 39 h 51"/>
                  <a:gd name="T14" fmla="*/ 10 w 97"/>
                  <a:gd name="T15" fmla="*/ 39 h 51"/>
                  <a:gd name="T16" fmla="*/ 18 w 97"/>
                  <a:gd name="T17" fmla="*/ 38 h 51"/>
                  <a:gd name="T18" fmla="*/ 24 w 97"/>
                  <a:gd name="T19" fmla="*/ 33 h 51"/>
                  <a:gd name="T20" fmla="*/ 31 w 97"/>
                  <a:gd name="T21" fmla="*/ 29 h 51"/>
                  <a:gd name="T22" fmla="*/ 34 w 97"/>
                  <a:gd name="T23" fmla="*/ 28 h 51"/>
                  <a:gd name="T24" fmla="*/ 42 w 97"/>
                  <a:gd name="T25" fmla="*/ 29 h 51"/>
                  <a:gd name="T26" fmla="*/ 43 w 97"/>
                  <a:gd name="T27" fmla="*/ 34 h 51"/>
                  <a:gd name="T28" fmla="*/ 41 w 97"/>
                  <a:gd name="T29" fmla="*/ 37 h 51"/>
                  <a:gd name="T30" fmla="*/ 39 w 97"/>
                  <a:gd name="T31" fmla="*/ 45 h 51"/>
                  <a:gd name="T32" fmla="*/ 39 w 97"/>
                  <a:gd name="T33" fmla="*/ 48 h 51"/>
                  <a:gd name="T34" fmla="*/ 40 w 97"/>
                  <a:gd name="T35" fmla="*/ 50 h 51"/>
                  <a:gd name="T36" fmla="*/ 44 w 97"/>
                  <a:gd name="T37" fmla="*/ 51 h 51"/>
                  <a:gd name="T38" fmla="*/ 48 w 97"/>
                  <a:gd name="T39" fmla="*/ 47 h 51"/>
                  <a:gd name="T40" fmla="*/ 54 w 97"/>
                  <a:gd name="T41" fmla="*/ 42 h 51"/>
                  <a:gd name="T42" fmla="*/ 58 w 97"/>
                  <a:gd name="T43" fmla="*/ 42 h 51"/>
                  <a:gd name="T44" fmla="*/ 67 w 97"/>
                  <a:gd name="T45" fmla="*/ 41 h 51"/>
                  <a:gd name="T46" fmla="*/ 75 w 97"/>
                  <a:gd name="T47" fmla="*/ 39 h 51"/>
                  <a:gd name="T48" fmla="*/ 80 w 97"/>
                  <a:gd name="T49" fmla="*/ 34 h 51"/>
                  <a:gd name="T50" fmla="*/ 84 w 97"/>
                  <a:gd name="T51" fmla="*/ 31 h 51"/>
                  <a:gd name="T52" fmla="*/ 89 w 97"/>
                  <a:gd name="T53" fmla="*/ 30 h 51"/>
                  <a:gd name="T54" fmla="*/ 97 w 97"/>
                  <a:gd name="T55" fmla="*/ 30 h 51"/>
                  <a:gd name="T56" fmla="*/ 97 w 97"/>
                  <a:gd name="T57" fmla="*/ 25 h 51"/>
                  <a:gd name="T58" fmla="*/ 96 w 97"/>
                  <a:gd name="T59" fmla="*/ 19 h 51"/>
                  <a:gd name="T60" fmla="*/ 93 w 97"/>
                  <a:gd name="T61" fmla="*/ 14 h 51"/>
                  <a:gd name="T62" fmla="*/ 90 w 97"/>
                  <a:gd name="T63" fmla="*/ 12 h 51"/>
                  <a:gd name="T64" fmla="*/ 79 w 97"/>
                  <a:gd name="T65" fmla="*/ 10 h 51"/>
                  <a:gd name="T66" fmla="*/ 71 w 97"/>
                  <a:gd name="T67" fmla="*/ 10 h 51"/>
                  <a:gd name="T68" fmla="*/ 65 w 97"/>
                  <a:gd name="T69" fmla="*/ 10 h 51"/>
                  <a:gd name="T70" fmla="*/ 59 w 97"/>
                  <a:gd name="T71" fmla="*/ 10 h 51"/>
                  <a:gd name="T72" fmla="*/ 57 w 97"/>
                  <a:gd name="T73" fmla="*/ 14 h 51"/>
                  <a:gd name="T74" fmla="*/ 53 w 97"/>
                  <a:gd name="T75" fmla="*/ 19 h 51"/>
                  <a:gd name="T76" fmla="*/ 47 w 97"/>
                  <a:gd name="T77" fmla="*/ 20 h 51"/>
                  <a:gd name="T78" fmla="*/ 43 w 97"/>
                  <a:gd name="T79" fmla="*/ 17 h 51"/>
                  <a:gd name="T80" fmla="*/ 38 w 97"/>
                  <a:gd name="T81" fmla="*/ 18 h 51"/>
                  <a:gd name="T82" fmla="*/ 35 w 97"/>
                  <a:gd name="T83" fmla="*/ 19 h 51"/>
                  <a:gd name="T84" fmla="*/ 31 w 97"/>
                  <a:gd name="T85" fmla="*/ 17 h 51"/>
                  <a:gd name="T86" fmla="*/ 28 w 97"/>
                  <a:gd name="T87" fmla="*/ 12 h 51"/>
                  <a:gd name="T88" fmla="*/ 30 w 97"/>
                  <a:gd name="T89" fmla="*/ 5 h 51"/>
                  <a:gd name="T90" fmla="*/ 34 w 97"/>
                  <a:gd name="T91" fmla="*/ 0 h 51"/>
                  <a:gd name="T92" fmla="*/ 30 w 97"/>
                  <a:gd name="T93" fmla="*/ 0 h 51"/>
                  <a:gd name="T94" fmla="*/ 24 w 97"/>
                  <a:gd name="T95" fmla="*/ 3 h 51"/>
                  <a:gd name="T96" fmla="*/ 22 w 97"/>
                  <a:gd name="T97" fmla="*/ 7 h 51"/>
                  <a:gd name="T98" fmla="*/ 18 w 97"/>
                  <a:gd name="T99" fmla="*/ 9 h 51"/>
                  <a:gd name="T100" fmla="*/ 15 w 97"/>
                  <a:gd name="T101" fmla="*/ 9 h 51"/>
                  <a:gd name="T102" fmla="*/ 8 w 97"/>
                  <a:gd name="T103" fmla="*/ 10 h 51"/>
                  <a:gd name="T104" fmla="*/ 2 w 97"/>
                  <a:gd name="T105" fmla="*/ 13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97" h="51">
                    <a:moveTo>
                      <a:pt x="2" y="13"/>
                    </a:moveTo>
                    <a:cubicBezTo>
                      <a:pt x="0" y="19"/>
                      <a:pt x="0" y="19"/>
                      <a:pt x="0" y="19"/>
                    </a:cubicBezTo>
                    <a:cubicBezTo>
                      <a:pt x="1" y="23"/>
                      <a:pt x="1" y="23"/>
                      <a:pt x="1" y="23"/>
                    </a:cubicBezTo>
                    <a:cubicBezTo>
                      <a:pt x="3" y="27"/>
                      <a:pt x="3" y="27"/>
                      <a:pt x="3" y="27"/>
                    </a:cubicBezTo>
                    <a:cubicBezTo>
                      <a:pt x="2" y="33"/>
                      <a:pt x="2" y="33"/>
                      <a:pt x="2" y="33"/>
                    </a:cubicBezTo>
                    <a:cubicBezTo>
                      <a:pt x="1" y="37"/>
                      <a:pt x="1" y="37"/>
                      <a:pt x="1" y="37"/>
                    </a:cubicBezTo>
                    <a:cubicBezTo>
                      <a:pt x="4" y="39"/>
                      <a:pt x="4" y="39"/>
                      <a:pt x="4" y="39"/>
                    </a:cubicBezTo>
                    <a:cubicBezTo>
                      <a:pt x="10" y="39"/>
                      <a:pt x="10" y="39"/>
                      <a:pt x="10" y="39"/>
                    </a:cubicBezTo>
                    <a:cubicBezTo>
                      <a:pt x="18" y="38"/>
                      <a:pt x="18" y="38"/>
                      <a:pt x="18" y="38"/>
                    </a:cubicBezTo>
                    <a:cubicBezTo>
                      <a:pt x="24" y="33"/>
                      <a:pt x="24" y="33"/>
                      <a:pt x="24" y="33"/>
                    </a:cubicBezTo>
                    <a:cubicBezTo>
                      <a:pt x="31" y="29"/>
                      <a:pt x="31" y="29"/>
                      <a:pt x="31" y="29"/>
                    </a:cubicBezTo>
                    <a:cubicBezTo>
                      <a:pt x="34" y="28"/>
                      <a:pt x="34" y="28"/>
                      <a:pt x="34" y="28"/>
                    </a:cubicBezTo>
                    <a:cubicBezTo>
                      <a:pt x="42" y="29"/>
                      <a:pt x="42" y="29"/>
                      <a:pt x="42" y="29"/>
                    </a:cubicBezTo>
                    <a:cubicBezTo>
                      <a:pt x="43" y="34"/>
                      <a:pt x="43" y="34"/>
                      <a:pt x="43" y="34"/>
                    </a:cubicBezTo>
                    <a:cubicBezTo>
                      <a:pt x="41" y="37"/>
                      <a:pt x="41" y="37"/>
                      <a:pt x="41" y="37"/>
                    </a:cubicBezTo>
                    <a:cubicBezTo>
                      <a:pt x="39" y="45"/>
                      <a:pt x="39" y="45"/>
                      <a:pt x="39" y="45"/>
                    </a:cubicBezTo>
                    <a:cubicBezTo>
                      <a:pt x="39" y="48"/>
                      <a:pt x="39" y="48"/>
                      <a:pt x="39" y="48"/>
                    </a:cubicBezTo>
                    <a:cubicBezTo>
                      <a:pt x="40" y="50"/>
                      <a:pt x="40" y="50"/>
                      <a:pt x="40" y="50"/>
                    </a:cubicBezTo>
                    <a:cubicBezTo>
                      <a:pt x="44" y="51"/>
                      <a:pt x="44" y="51"/>
                      <a:pt x="44" y="51"/>
                    </a:cubicBezTo>
                    <a:cubicBezTo>
                      <a:pt x="48" y="47"/>
                      <a:pt x="48" y="47"/>
                      <a:pt x="48" y="47"/>
                    </a:cubicBezTo>
                    <a:cubicBezTo>
                      <a:pt x="54" y="42"/>
                      <a:pt x="54" y="42"/>
                      <a:pt x="54" y="42"/>
                    </a:cubicBezTo>
                    <a:cubicBezTo>
                      <a:pt x="58" y="42"/>
                      <a:pt x="58" y="42"/>
                      <a:pt x="58" y="42"/>
                    </a:cubicBezTo>
                    <a:cubicBezTo>
                      <a:pt x="67" y="41"/>
                      <a:pt x="67" y="41"/>
                      <a:pt x="67" y="41"/>
                    </a:cubicBezTo>
                    <a:cubicBezTo>
                      <a:pt x="75" y="39"/>
                      <a:pt x="75" y="39"/>
                      <a:pt x="75" y="39"/>
                    </a:cubicBezTo>
                    <a:cubicBezTo>
                      <a:pt x="80" y="34"/>
                      <a:pt x="80" y="34"/>
                      <a:pt x="80" y="34"/>
                    </a:cubicBezTo>
                    <a:cubicBezTo>
                      <a:pt x="84" y="31"/>
                      <a:pt x="84" y="31"/>
                      <a:pt x="84" y="31"/>
                    </a:cubicBezTo>
                    <a:cubicBezTo>
                      <a:pt x="89" y="30"/>
                      <a:pt x="89" y="30"/>
                      <a:pt x="89" y="30"/>
                    </a:cubicBezTo>
                    <a:cubicBezTo>
                      <a:pt x="97" y="30"/>
                      <a:pt x="97" y="30"/>
                      <a:pt x="97" y="30"/>
                    </a:cubicBezTo>
                    <a:cubicBezTo>
                      <a:pt x="97" y="25"/>
                      <a:pt x="97" y="25"/>
                      <a:pt x="97" y="25"/>
                    </a:cubicBezTo>
                    <a:cubicBezTo>
                      <a:pt x="97" y="25"/>
                      <a:pt x="97" y="19"/>
                      <a:pt x="96" y="19"/>
                    </a:cubicBezTo>
                    <a:cubicBezTo>
                      <a:pt x="94" y="19"/>
                      <a:pt x="93" y="14"/>
                      <a:pt x="93" y="14"/>
                    </a:cubicBezTo>
                    <a:cubicBezTo>
                      <a:pt x="90" y="12"/>
                      <a:pt x="90" y="12"/>
                      <a:pt x="90" y="12"/>
                    </a:cubicBezTo>
                    <a:cubicBezTo>
                      <a:pt x="79" y="10"/>
                      <a:pt x="79" y="10"/>
                      <a:pt x="79" y="10"/>
                    </a:cubicBezTo>
                    <a:cubicBezTo>
                      <a:pt x="71" y="10"/>
                      <a:pt x="71" y="10"/>
                      <a:pt x="71" y="10"/>
                    </a:cubicBezTo>
                    <a:cubicBezTo>
                      <a:pt x="65" y="10"/>
                      <a:pt x="65" y="10"/>
                      <a:pt x="65" y="10"/>
                    </a:cubicBezTo>
                    <a:cubicBezTo>
                      <a:pt x="59" y="10"/>
                      <a:pt x="59" y="10"/>
                      <a:pt x="59" y="10"/>
                    </a:cubicBezTo>
                    <a:cubicBezTo>
                      <a:pt x="57" y="14"/>
                      <a:pt x="57" y="14"/>
                      <a:pt x="57" y="14"/>
                    </a:cubicBezTo>
                    <a:cubicBezTo>
                      <a:pt x="53" y="19"/>
                      <a:pt x="53" y="19"/>
                      <a:pt x="53" y="19"/>
                    </a:cubicBezTo>
                    <a:cubicBezTo>
                      <a:pt x="47" y="20"/>
                      <a:pt x="47" y="20"/>
                      <a:pt x="47" y="20"/>
                    </a:cubicBezTo>
                    <a:cubicBezTo>
                      <a:pt x="43" y="17"/>
                      <a:pt x="43" y="17"/>
                      <a:pt x="43" y="17"/>
                    </a:cubicBezTo>
                    <a:cubicBezTo>
                      <a:pt x="38" y="18"/>
                      <a:pt x="38" y="18"/>
                      <a:pt x="38" y="18"/>
                    </a:cubicBezTo>
                    <a:cubicBezTo>
                      <a:pt x="35" y="19"/>
                      <a:pt x="35" y="19"/>
                      <a:pt x="35" y="19"/>
                    </a:cubicBezTo>
                    <a:cubicBezTo>
                      <a:pt x="31" y="17"/>
                      <a:pt x="31" y="17"/>
                      <a:pt x="31" y="17"/>
                    </a:cubicBezTo>
                    <a:cubicBezTo>
                      <a:pt x="28" y="12"/>
                      <a:pt x="28" y="12"/>
                      <a:pt x="28" y="12"/>
                    </a:cubicBezTo>
                    <a:cubicBezTo>
                      <a:pt x="30" y="5"/>
                      <a:pt x="30" y="5"/>
                      <a:pt x="30" y="5"/>
                    </a:cubicBezTo>
                    <a:cubicBezTo>
                      <a:pt x="34" y="0"/>
                      <a:pt x="34" y="0"/>
                      <a:pt x="34" y="0"/>
                    </a:cubicBezTo>
                    <a:cubicBezTo>
                      <a:pt x="30" y="0"/>
                      <a:pt x="30" y="0"/>
                      <a:pt x="30" y="0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8" y="10"/>
                      <a:pt x="8" y="10"/>
                      <a:pt x="8" y="10"/>
                    </a:cubicBezTo>
                    <a:lnTo>
                      <a:pt x="2" y="13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61" name="Freeform 34"/>
              <p:cNvSpPr>
                <a:spLocks/>
              </p:cNvSpPr>
              <p:nvPr/>
            </p:nvSpPr>
            <p:spPr bwMode="auto">
              <a:xfrm>
                <a:off x="10399713" y="2332038"/>
                <a:ext cx="604837" cy="196850"/>
              </a:xfrm>
              <a:custGeom>
                <a:avLst/>
                <a:gdLst>
                  <a:gd name="T0" fmla="*/ 12 w 381"/>
                  <a:gd name="T1" fmla="*/ 88 h 124"/>
                  <a:gd name="T2" fmla="*/ 16 w 381"/>
                  <a:gd name="T3" fmla="*/ 105 h 124"/>
                  <a:gd name="T4" fmla="*/ 24 w 381"/>
                  <a:gd name="T5" fmla="*/ 119 h 124"/>
                  <a:gd name="T6" fmla="*/ 35 w 381"/>
                  <a:gd name="T7" fmla="*/ 119 h 124"/>
                  <a:gd name="T8" fmla="*/ 47 w 381"/>
                  <a:gd name="T9" fmla="*/ 100 h 124"/>
                  <a:gd name="T10" fmla="*/ 66 w 381"/>
                  <a:gd name="T11" fmla="*/ 90 h 124"/>
                  <a:gd name="T12" fmla="*/ 90 w 381"/>
                  <a:gd name="T13" fmla="*/ 72 h 124"/>
                  <a:gd name="T14" fmla="*/ 114 w 381"/>
                  <a:gd name="T15" fmla="*/ 72 h 124"/>
                  <a:gd name="T16" fmla="*/ 137 w 381"/>
                  <a:gd name="T17" fmla="*/ 79 h 124"/>
                  <a:gd name="T18" fmla="*/ 163 w 381"/>
                  <a:gd name="T19" fmla="*/ 95 h 124"/>
                  <a:gd name="T20" fmla="*/ 185 w 381"/>
                  <a:gd name="T21" fmla="*/ 105 h 124"/>
                  <a:gd name="T22" fmla="*/ 206 w 381"/>
                  <a:gd name="T23" fmla="*/ 88 h 124"/>
                  <a:gd name="T24" fmla="*/ 227 w 381"/>
                  <a:gd name="T25" fmla="*/ 105 h 124"/>
                  <a:gd name="T26" fmla="*/ 253 w 381"/>
                  <a:gd name="T27" fmla="*/ 112 h 124"/>
                  <a:gd name="T28" fmla="*/ 291 w 381"/>
                  <a:gd name="T29" fmla="*/ 109 h 124"/>
                  <a:gd name="T30" fmla="*/ 303 w 381"/>
                  <a:gd name="T31" fmla="*/ 90 h 124"/>
                  <a:gd name="T32" fmla="*/ 322 w 381"/>
                  <a:gd name="T33" fmla="*/ 83 h 124"/>
                  <a:gd name="T34" fmla="*/ 348 w 381"/>
                  <a:gd name="T35" fmla="*/ 83 h 124"/>
                  <a:gd name="T36" fmla="*/ 365 w 381"/>
                  <a:gd name="T37" fmla="*/ 74 h 124"/>
                  <a:gd name="T38" fmla="*/ 374 w 381"/>
                  <a:gd name="T39" fmla="*/ 48 h 124"/>
                  <a:gd name="T40" fmla="*/ 381 w 381"/>
                  <a:gd name="T41" fmla="*/ 10 h 124"/>
                  <a:gd name="T42" fmla="*/ 358 w 381"/>
                  <a:gd name="T43" fmla="*/ 3 h 124"/>
                  <a:gd name="T44" fmla="*/ 341 w 381"/>
                  <a:gd name="T45" fmla="*/ 15 h 124"/>
                  <a:gd name="T46" fmla="*/ 322 w 381"/>
                  <a:gd name="T47" fmla="*/ 27 h 124"/>
                  <a:gd name="T48" fmla="*/ 296 w 381"/>
                  <a:gd name="T49" fmla="*/ 29 h 124"/>
                  <a:gd name="T50" fmla="*/ 272 w 381"/>
                  <a:gd name="T51" fmla="*/ 38 h 124"/>
                  <a:gd name="T52" fmla="*/ 260 w 381"/>
                  <a:gd name="T53" fmla="*/ 55 h 124"/>
                  <a:gd name="T54" fmla="*/ 239 w 381"/>
                  <a:gd name="T55" fmla="*/ 50 h 124"/>
                  <a:gd name="T56" fmla="*/ 234 w 381"/>
                  <a:gd name="T57" fmla="*/ 24 h 124"/>
                  <a:gd name="T58" fmla="*/ 239 w 381"/>
                  <a:gd name="T59" fmla="*/ 3 h 124"/>
                  <a:gd name="T60" fmla="*/ 223 w 381"/>
                  <a:gd name="T61" fmla="*/ 3 h 124"/>
                  <a:gd name="T62" fmla="*/ 199 w 381"/>
                  <a:gd name="T63" fmla="*/ 19 h 124"/>
                  <a:gd name="T64" fmla="*/ 170 w 381"/>
                  <a:gd name="T65" fmla="*/ 24 h 124"/>
                  <a:gd name="T66" fmla="*/ 152 w 381"/>
                  <a:gd name="T67" fmla="*/ 24 h 124"/>
                  <a:gd name="T68" fmla="*/ 123 w 381"/>
                  <a:gd name="T69" fmla="*/ 27 h 124"/>
                  <a:gd name="T70" fmla="*/ 99 w 381"/>
                  <a:gd name="T71" fmla="*/ 12 h 124"/>
                  <a:gd name="T72" fmla="*/ 78 w 381"/>
                  <a:gd name="T73" fmla="*/ 5 h 124"/>
                  <a:gd name="T74" fmla="*/ 26 w 381"/>
                  <a:gd name="T75" fmla="*/ 3 h 124"/>
                  <a:gd name="T76" fmla="*/ 31 w 381"/>
                  <a:gd name="T77" fmla="*/ 19 h 124"/>
                  <a:gd name="T78" fmla="*/ 35 w 381"/>
                  <a:gd name="T79" fmla="*/ 38 h 124"/>
                  <a:gd name="T80" fmla="*/ 21 w 381"/>
                  <a:gd name="T81" fmla="*/ 57 h 124"/>
                  <a:gd name="T82" fmla="*/ 0 w 381"/>
                  <a:gd name="T83" fmla="*/ 79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381" h="124">
                    <a:moveTo>
                      <a:pt x="0" y="79"/>
                    </a:moveTo>
                    <a:lnTo>
                      <a:pt x="12" y="88"/>
                    </a:lnTo>
                    <a:lnTo>
                      <a:pt x="16" y="98"/>
                    </a:lnTo>
                    <a:lnTo>
                      <a:pt x="16" y="105"/>
                    </a:lnTo>
                    <a:lnTo>
                      <a:pt x="24" y="114"/>
                    </a:lnTo>
                    <a:lnTo>
                      <a:pt x="24" y="119"/>
                    </a:lnTo>
                    <a:lnTo>
                      <a:pt x="26" y="124"/>
                    </a:lnTo>
                    <a:lnTo>
                      <a:pt x="35" y="119"/>
                    </a:lnTo>
                    <a:lnTo>
                      <a:pt x="40" y="112"/>
                    </a:lnTo>
                    <a:lnTo>
                      <a:pt x="47" y="100"/>
                    </a:lnTo>
                    <a:lnTo>
                      <a:pt x="59" y="100"/>
                    </a:lnTo>
                    <a:lnTo>
                      <a:pt x="66" y="90"/>
                    </a:lnTo>
                    <a:lnTo>
                      <a:pt x="76" y="81"/>
                    </a:lnTo>
                    <a:lnTo>
                      <a:pt x="90" y="72"/>
                    </a:lnTo>
                    <a:lnTo>
                      <a:pt x="102" y="69"/>
                    </a:lnTo>
                    <a:lnTo>
                      <a:pt x="114" y="72"/>
                    </a:lnTo>
                    <a:lnTo>
                      <a:pt x="125" y="76"/>
                    </a:lnTo>
                    <a:lnTo>
                      <a:pt x="137" y="79"/>
                    </a:lnTo>
                    <a:lnTo>
                      <a:pt x="149" y="86"/>
                    </a:lnTo>
                    <a:lnTo>
                      <a:pt x="163" y="95"/>
                    </a:lnTo>
                    <a:lnTo>
                      <a:pt x="173" y="105"/>
                    </a:lnTo>
                    <a:lnTo>
                      <a:pt x="185" y="105"/>
                    </a:lnTo>
                    <a:lnTo>
                      <a:pt x="197" y="95"/>
                    </a:lnTo>
                    <a:lnTo>
                      <a:pt x="206" y="88"/>
                    </a:lnTo>
                    <a:lnTo>
                      <a:pt x="215" y="95"/>
                    </a:lnTo>
                    <a:lnTo>
                      <a:pt x="227" y="105"/>
                    </a:lnTo>
                    <a:lnTo>
                      <a:pt x="239" y="107"/>
                    </a:lnTo>
                    <a:lnTo>
                      <a:pt x="253" y="112"/>
                    </a:lnTo>
                    <a:lnTo>
                      <a:pt x="275" y="112"/>
                    </a:lnTo>
                    <a:lnTo>
                      <a:pt x="291" y="109"/>
                    </a:lnTo>
                    <a:lnTo>
                      <a:pt x="296" y="105"/>
                    </a:lnTo>
                    <a:lnTo>
                      <a:pt x="303" y="90"/>
                    </a:lnTo>
                    <a:lnTo>
                      <a:pt x="313" y="86"/>
                    </a:lnTo>
                    <a:lnTo>
                      <a:pt x="322" y="83"/>
                    </a:lnTo>
                    <a:lnTo>
                      <a:pt x="336" y="83"/>
                    </a:lnTo>
                    <a:lnTo>
                      <a:pt x="348" y="83"/>
                    </a:lnTo>
                    <a:lnTo>
                      <a:pt x="360" y="83"/>
                    </a:lnTo>
                    <a:lnTo>
                      <a:pt x="365" y="74"/>
                    </a:lnTo>
                    <a:lnTo>
                      <a:pt x="369" y="62"/>
                    </a:lnTo>
                    <a:lnTo>
                      <a:pt x="374" y="48"/>
                    </a:lnTo>
                    <a:lnTo>
                      <a:pt x="381" y="27"/>
                    </a:lnTo>
                    <a:lnTo>
                      <a:pt x="381" y="10"/>
                    </a:lnTo>
                    <a:lnTo>
                      <a:pt x="372" y="5"/>
                    </a:lnTo>
                    <a:lnTo>
                      <a:pt x="358" y="3"/>
                    </a:lnTo>
                    <a:lnTo>
                      <a:pt x="348" y="10"/>
                    </a:lnTo>
                    <a:lnTo>
                      <a:pt x="341" y="15"/>
                    </a:lnTo>
                    <a:lnTo>
                      <a:pt x="332" y="22"/>
                    </a:lnTo>
                    <a:lnTo>
                      <a:pt x="322" y="27"/>
                    </a:lnTo>
                    <a:lnTo>
                      <a:pt x="308" y="29"/>
                    </a:lnTo>
                    <a:lnTo>
                      <a:pt x="296" y="29"/>
                    </a:lnTo>
                    <a:lnTo>
                      <a:pt x="287" y="34"/>
                    </a:lnTo>
                    <a:lnTo>
                      <a:pt x="272" y="38"/>
                    </a:lnTo>
                    <a:lnTo>
                      <a:pt x="268" y="45"/>
                    </a:lnTo>
                    <a:lnTo>
                      <a:pt x="260" y="55"/>
                    </a:lnTo>
                    <a:lnTo>
                      <a:pt x="246" y="57"/>
                    </a:lnTo>
                    <a:lnTo>
                      <a:pt x="239" y="50"/>
                    </a:lnTo>
                    <a:lnTo>
                      <a:pt x="234" y="38"/>
                    </a:lnTo>
                    <a:lnTo>
                      <a:pt x="234" y="24"/>
                    </a:lnTo>
                    <a:lnTo>
                      <a:pt x="237" y="10"/>
                    </a:lnTo>
                    <a:lnTo>
                      <a:pt x="239" y="3"/>
                    </a:lnTo>
                    <a:lnTo>
                      <a:pt x="232" y="0"/>
                    </a:lnTo>
                    <a:lnTo>
                      <a:pt x="223" y="3"/>
                    </a:lnTo>
                    <a:lnTo>
                      <a:pt x="213" y="10"/>
                    </a:lnTo>
                    <a:lnTo>
                      <a:pt x="199" y="19"/>
                    </a:lnTo>
                    <a:lnTo>
                      <a:pt x="189" y="27"/>
                    </a:lnTo>
                    <a:lnTo>
                      <a:pt x="170" y="24"/>
                    </a:lnTo>
                    <a:lnTo>
                      <a:pt x="163" y="24"/>
                    </a:lnTo>
                    <a:lnTo>
                      <a:pt x="152" y="24"/>
                    </a:lnTo>
                    <a:lnTo>
                      <a:pt x="137" y="24"/>
                    </a:lnTo>
                    <a:lnTo>
                      <a:pt x="123" y="27"/>
                    </a:lnTo>
                    <a:lnTo>
                      <a:pt x="109" y="24"/>
                    </a:lnTo>
                    <a:lnTo>
                      <a:pt x="99" y="12"/>
                    </a:lnTo>
                    <a:lnTo>
                      <a:pt x="88" y="5"/>
                    </a:lnTo>
                    <a:lnTo>
                      <a:pt x="78" y="5"/>
                    </a:lnTo>
                    <a:lnTo>
                      <a:pt x="57" y="3"/>
                    </a:lnTo>
                    <a:lnTo>
                      <a:pt x="26" y="3"/>
                    </a:lnTo>
                    <a:lnTo>
                      <a:pt x="28" y="12"/>
                    </a:lnTo>
                    <a:lnTo>
                      <a:pt x="31" y="19"/>
                    </a:lnTo>
                    <a:lnTo>
                      <a:pt x="35" y="31"/>
                    </a:lnTo>
                    <a:lnTo>
                      <a:pt x="35" y="38"/>
                    </a:lnTo>
                    <a:lnTo>
                      <a:pt x="28" y="48"/>
                    </a:lnTo>
                    <a:lnTo>
                      <a:pt x="21" y="57"/>
                    </a:lnTo>
                    <a:lnTo>
                      <a:pt x="12" y="64"/>
                    </a:lnTo>
                    <a:lnTo>
                      <a:pt x="0" y="79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</p:grpSp>
        <p:grpSp>
          <p:nvGrpSpPr>
            <p:cNvPr id="37" name="Grupo 19"/>
            <p:cNvGrpSpPr/>
            <p:nvPr/>
          </p:nvGrpSpPr>
          <p:grpSpPr>
            <a:xfrm>
              <a:off x="7269163" y="1814738"/>
              <a:ext cx="2798762" cy="1889125"/>
              <a:chOff x="7100888" y="1057275"/>
              <a:chExt cx="2798762" cy="1889125"/>
            </a:xfrm>
            <a:solidFill>
              <a:srgbClr val="FFC000"/>
            </a:solidFill>
          </p:grpSpPr>
          <p:sp>
            <p:nvSpPr>
              <p:cNvPr id="38" name="Freeform 9"/>
              <p:cNvSpPr>
                <a:spLocks/>
              </p:cNvSpPr>
              <p:nvPr/>
            </p:nvSpPr>
            <p:spPr bwMode="auto">
              <a:xfrm>
                <a:off x="7100888" y="2325688"/>
                <a:ext cx="673100" cy="376238"/>
              </a:xfrm>
              <a:custGeom>
                <a:avLst/>
                <a:gdLst>
                  <a:gd name="T0" fmla="*/ 5 w 179"/>
                  <a:gd name="T1" fmla="*/ 0 h 100"/>
                  <a:gd name="T2" fmla="*/ 85 w 179"/>
                  <a:gd name="T3" fmla="*/ 21 h 100"/>
                  <a:gd name="T4" fmla="*/ 100 w 179"/>
                  <a:gd name="T5" fmla="*/ 30 h 100"/>
                  <a:gd name="T6" fmla="*/ 179 w 179"/>
                  <a:gd name="T7" fmla="*/ 69 h 100"/>
                  <a:gd name="T8" fmla="*/ 178 w 179"/>
                  <a:gd name="T9" fmla="*/ 73 h 100"/>
                  <a:gd name="T10" fmla="*/ 170 w 179"/>
                  <a:gd name="T11" fmla="*/ 78 h 100"/>
                  <a:gd name="T12" fmla="*/ 162 w 179"/>
                  <a:gd name="T13" fmla="*/ 82 h 100"/>
                  <a:gd name="T14" fmla="*/ 158 w 179"/>
                  <a:gd name="T15" fmla="*/ 87 h 100"/>
                  <a:gd name="T16" fmla="*/ 150 w 179"/>
                  <a:gd name="T17" fmla="*/ 88 h 100"/>
                  <a:gd name="T18" fmla="*/ 143 w 179"/>
                  <a:gd name="T19" fmla="*/ 91 h 100"/>
                  <a:gd name="T20" fmla="*/ 138 w 179"/>
                  <a:gd name="T21" fmla="*/ 98 h 100"/>
                  <a:gd name="T22" fmla="*/ 134 w 179"/>
                  <a:gd name="T23" fmla="*/ 100 h 100"/>
                  <a:gd name="T24" fmla="*/ 129 w 179"/>
                  <a:gd name="T25" fmla="*/ 99 h 100"/>
                  <a:gd name="T26" fmla="*/ 122 w 179"/>
                  <a:gd name="T27" fmla="*/ 96 h 100"/>
                  <a:gd name="T28" fmla="*/ 111 w 179"/>
                  <a:gd name="T29" fmla="*/ 96 h 100"/>
                  <a:gd name="T30" fmla="*/ 94 w 179"/>
                  <a:gd name="T31" fmla="*/ 96 h 100"/>
                  <a:gd name="T32" fmla="*/ 85 w 179"/>
                  <a:gd name="T33" fmla="*/ 95 h 100"/>
                  <a:gd name="T34" fmla="*/ 84 w 179"/>
                  <a:gd name="T35" fmla="*/ 89 h 100"/>
                  <a:gd name="T36" fmla="*/ 83 w 179"/>
                  <a:gd name="T37" fmla="*/ 77 h 100"/>
                  <a:gd name="T38" fmla="*/ 85 w 179"/>
                  <a:gd name="T39" fmla="*/ 69 h 100"/>
                  <a:gd name="T40" fmla="*/ 85 w 179"/>
                  <a:gd name="T41" fmla="*/ 60 h 100"/>
                  <a:gd name="T42" fmla="*/ 84 w 179"/>
                  <a:gd name="T43" fmla="*/ 54 h 100"/>
                  <a:gd name="T44" fmla="*/ 76 w 179"/>
                  <a:gd name="T45" fmla="*/ 60 h 100"/>
                  <a:gd name="T46" fmla="*/ 66 w 179"/>
                  <a:gd name="T47" fmla="*/ 67 h 100"/>
                  <a:gd name="T48" fmla="*/ 59 w 179"/>
                  <a:gd name="T49" fmla="*/ 70 h 100"/>
                  <a:gd name="T50" fmla="*/ 42 w 179"/>
                  <a:gd name="T51" fmla="*/ 68 h 100"/>
                  <a:gd name="T52" fmla="*/ 41 w 179"/>
                  <a:gd name="T53" fmla="*/ 60 h 100"/>
                  <a:gd name="T54" fmla="*/ 33 w 179"/>
                  <a:gd name="T55" fmla="*/ 55 h 100"/>
                  <a:gd name="T56" fmla="*/ 28 w 179"/>
                  <a:gd name="T57" fmla="*/ 52 h 100"/>
                  <a:gd name="T58" fmla="*/ 21 w 179"/>
                  <a:gd name="T59" fmla="*/ 52 h 100"/>
                  <a:gd name="T60" fmla="*/ 23 w 179"/>
                  <a:gd name="T61" fmla="*/ 48 h 100"/>
                  <a:gd name="T62" fmla="*/ 23 w 179"/>
                  <a:gd name="T63" fmla="*/ 40 h 100"/>
                  <a:gd name="T64" fmla="*/ 18 w 179"/>
                  <a:gd name="T65" fmla="*/ 35 h 100"/>
                  <a:gd name="T66" fmla="*/ 11 w 179"/>
                  <a:gd name="T67" fmla="*/ 27 h 100"/>
                  <a:gd name="T68" fmla="*/ 5 w 179"/>
                  <a:gd name="T69" fmla="*/ 15 h 100"/>
                  <a:gd name="T70" fmla="*/ 0 w 179"/>
                  <a:gd name="T71" fmla="*/ 6 h 100"/>
                  <a:gd name="T72" fmla="*/ 0 w 179"/>
                  <a:gd name="T73" fmla="*/ 1 h 100"/>
                  <a:gd name="T74" fmla="*/ 5 w 179"/>
                  <a:gd name="T75" fmla="*/ 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79" h="100">
                    <a:moveTo>
                      <a:pt x="5" y="0"/>
                    </a:moveTo>
                    <a:cubicBezTo>
                      <a:pt x="5" y="0"/>
                      <a:pt x="45" y="18"/>
                      <a:pt x="85" y="21"/>
                    </a:cubicBezTo>
                    <a:cubicBezTo>
                      <a:pt x="93" y="27"/>
                      <a:pt x="100" y="30"/>
                      <a:pt x="100" y="30"/>
                    </a:cubicBezTo>
                    <a:cubicBezTo>
                      <a:pt x="100" y="30"/>
                      <a:pt x="164" y="65"/>
                      <a:pt x="179" y="69"/>
                    </a:cubicBezTo>
                    <a:cubicBezTo>
                      <a:pt x="178" y="73"/>
                      <a:pt x="178" y="73"/>
                      <a:pt x="178" y="73"/>
                    </a:cubicBezTo>
                    <a:cubicBezTo>
                      <a:pt x="170" y="78"/>
                      <a:pt x="170" y="78"/>
                      <a:pt x="170" y="78"/>
                    </a:cubicBezTo>
                    <a:cubicBezTo>
                      <a:pt x="162" y="82"/>
                      <a:pt x="162" y="82"/>
                      <a:pt x="162" y="82"/>
                    </a:cubicBezTo>
                    <a:cubicBezTo>
                      <a:pt x="158" y="87"/>
                      <a:pt x="158" y="87"/>
                      <a:pt x="158" y="87"/>
                    </a:cubicBezTo>
                    <a:cubicBezTo>
                      <a:pt x="150" y="88"/>
                      <a:pt x="150" y="88"/>
                      <a:pt x="150" y="88"/>
                    </a:cubicBezTo>
                    <a:cubicBezTo>
                      <a:pt x="143" y="91"/>
                      <a:pt x="143" y="91"/>
                      <a:pt x="143" y="91"/>
                    </a:cubicBezTo>
                    <a:cubicBezTo>
                      <a:pt x="138" y="98"/>
                      <a:pt x="138" y="98"/>
                      <a:pt x="138" y="98"/>
                    </a:cubicBezTo>
                    <a:cubicBezTo>
                      <a:pt x="134" y="100"/>
                      <a:pt x="134" y="100"/>
                      <a:pt x="134" y="100"/>
                    </a:cubicBezTo>
                    <a:cubicBezTo>
                      <a:pt x="129" y="99"/>
                      <a:pt x="129" y="99"/>
                      <a:pt x="129" y="99"/>
                    </a:cubicBezTo>
                    <a:cubicBezTo>
                      <a:pt x="122" y="96"/>
                      <a:pt x="122" y="96"/>
                      <a:pt x="122" y="96"/>
                    </a:cubicBezTo>
                    <a:cubicBezTo>
                      <a:pt x="111" y="96"/>
                      <a:pt x="111" y="96"/>
                      <a:pt x="111" y="96"/>
                    </a:cubicBezTo>
                    <a:cubicBezTo>
                      <a:pt x="94" y="96"/>
                      <a:pt x="94" y="96"/>
                      <a:pt x="94" y="96"/>
                    </a:cubicBezTo>
                    <a:cubicBezTo>
                      <a:pt x="85" y="95"/>
                      <a:pt x="85" y="95"/>
                      <a:pt x="85" y="95"/>
                    </a:cubicBezTo>
                    <a:cubicBezTo>
                      <a:pt x="84" y="89"/>
                      <a:pt x="84" y="89"/>
                      <a:pt x="84" y="89"/>
                    </a:cubicBezTo>
                    <a:cubicBezTo>
                      <a:pt x="83" y="77"/>
                      <a:pt x="83" y="77"/>
                      <a:pt x="83" y="77"/>
                    </a:cubicBezTo>
                    <a:cubicBezTo>
                      <a:pt x="85" y="69"/>
                      <a:pt x="85" y="69"/>
                      <a:pt x="85" y="69"/>
                    </a:cubicBezTo>
                    <a:cubicBezTo>
                      <a:pt x="85" y="60"/>
                      <a:pt x="85" y="60"/>
                      <a:pt x="85" y="60"/>
                    </a:cubicBezTo>
                    <a:cubicBezTo>
                      <a:pt x="84" y="54"/>
                      <a:pt x="84" y="54"/>
                      <a:pt x="84" y="54"/>
                    </a:cubicBezTo>
                    <a:cubicBezTo>
                      <a:pt x="76" y="60"/>
                      <a:pt x="76" y="60"/>
                      <a:pt x="76" y="60"/>
                    </a:cubicBezTo>
                    <a:cubicBezTo>
                      <a:pt x="66" y="67"/>
                      <a:pt x="66" y="67"/>
                      <a:pt x="66" y="67"/>
                    </a:cubicBezTo>
                    <a:cubicBezTo>
                      <a:pt x="59" y="70"/>
                      <a:pt x="59" y="70"/>
                      <a:pt x="59" y="70"/>
                    </a:cubicBezTo>
                    <a:cubicBezTo>
                      <a:pt x="42" y="68"/>
                      <a:pt x="42" y="68"/>
                      <a:pt x="42" y="68"/>
                    </a:cubicBezTo>
                    <a:cubicBezTo>
                      <a:pt x="41" y="60"/>
                      <a:pt x="41" y="60"/>
                      <a:pt x="41" y="60"/>
                    </a:cubicBezTo>
                    <a:cubicBezTo>
                      <a:pt x="33" y="55"/>
                      <a:pt x="33" y="55"/>
                      <a:pt x="33" y="55"/>
                    </a:cubicBezTo>
                    <a:cubicBezTo>
                      <a:pt x="28" y="52"/>
                      <a:pt x="28" y="52"/>
                      <a:pt x="28" y="52"/>
                    </a:cubicBezTo>
                    <a:cubicBezTo>
                      <a:pt x="21" y="52"/>
                      <a:pt x="21" y="52"/>
                      <a:pt x="21" y="52"/>
                    </a:cubicBezTo>
                    <a:cubicBezTo>
                      <a:pt x="23" y="48"/>
                      <a:pt x="23" y="48"/>
                      <a:pt x="23" y="48"/>
                    </a:cubicBezTo>
                    <a:cubicBezTo>
                      <a:pt x="23" y="40"/>
                      <a:pt x="23" y="40"/>
                      <a:pt x="23" y="40"/>
                    </a:cubicBezTo>
                    <a:cubicBezTo>
                      <a:pt x="18" y="35"/>
                      <a:pt x="18" y="35"/>
                      <a:pt x="18" y="35"/>
                    </a:cubicBezTo>
                    <a:cubicBezTo>
                      <a:pt x="11" y="27"/>
                      <a:pt x="11" y="27"/>
                      <a:pt x="11" y="27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5" y="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39" name="Freeform 10"/>
              <p:cNvSpPr>
                <a:spLocks/>
              </p:cNvSpPr>
              <p:nvPr/>
            </p:nvSpPr>
            <p:spPr bwMode="auto">
              <a:xfrm>
                <a:off x="7119938" y="1373188"/>
                <a:ext cx="1741487" cy="1196975"/>
              </a:xfrm>
              <a:custGeom>
                <a:avLst/>
                <a:gdLst>
                  <a:gd name="T0" fmla="*/ 87 w 463"/>
                  <a:gd name="T1" fmla="*/ 273 h 318"/>
                  <a:gd name="T2" fmla="*/ 185 w 463"/>
                  <a:gd name="T3" fmla="*/ 311 h 318"/>
                  <a:gd name="T4" fmla="*/ 215 w 463"/>
                  <a:gd name="T5" fmla="*/ 304 h 318"/>
                  <a:gd name="T6" fmla="*/ 235 w 463"/>
                  <a:gd name="T7" fmla="*/ 295 h 318"/>
                  <a:gd name="T8" fmla="*/ 252 w 463"/>
                  <a:gd name="T9" fmla="*/ 280 h 318"/>
                  <a:gd name="T10" fmla="*/ 290 w 463"/>
                  <a:gd name="T11" fmla="*/ 275 h 318"/>
                  <a:gd name="T12" fmla="*/ 319 w 463"/>
                  <a:gd name="T13" fmla="*/ 289 h 318"/>
                  <a:gd name="T14" fmla="*/ 405 w 463"/>
                  <a:gd name="T15" fmla="*/ 271 h 318"/>
                  <a:gd name="T16" fmla="*/ 404 w 463"/>
                  <a:gd name="T17" fmla="*/ 235 h 318"/>
                  <a:gd name="T18" fmla="*/ 453 w 463"/>
                  <a:gd name="T19" fmla="*/ 113 h 318"/>
                  <a:gd name="T20" fmla="*/ 409 w 463"/>
                  <a:gd name="T21" fmla="*/ 89 h 318"/>
                  <a:gd name="T22" fmla="*/ 393 w 463"/>
                  <a:gd name="T23" fmla="*/ 51 h 318"/>
                  <a:gd name="T24" fmla="*/ 367 w 463"/>
                  <a:gd name="T25" fmla="*/ 51 h 318"/>
                  <a:gd name="T26" fmla="*/ 352 w 463"/>
                  <a:gd name="T27" fmla="*/ 76 h 318"/>
                  <a:gd name="T28" fmla="*/ 335 w 463"/>
                  <a:gd name="T29" fmla="*/ 77 h 318"/>
                  <a:gd name="T30" fmla="*/ 321 w 463"/>
                  <a:gd name="T31" fmla="*/ 80 h 318"/>
                  <a:gd name="T32" fmla="*/ 312 w 463"/>
                  <a:gd name="T33" fmla="*/ 97 h 318"/>
                  <a:gd name="T34" fmla="*/ 297 w 463"/>
                  <a:gd name="T35" fmla="*/ 84 h 318"/>
                  <a:gd name="T36" fmla="*/ 292 w 463"/>
                  <a:gd name="T37" fmla="*/ 70 h 318"/>
                  <a:gd name="T38" fmla="*/ 289 w 463"/>
                  <a:gd name="T39" fmla="*/ 39 h 318"/>
                  <a:gd name="T40" fmla="*/ 280 w 463"/>
                  <a:gd name="T41" fmla="*/ 15 h 318"/>
                  <a:gd name="T42" fmla="*/ 266 w 463"/>
                  <a:gd name="T43" fmla="*/ 2 h 318"/>
                  <a:gd name="T44" fmla="*/ 255 w 463"/>
                  <a:gd name="T45" fmla="*/ 6 h 318"/>
                  <a:gd name="T46" fmla="*/ 240 w 463"/>
                  <a:gd name="T47" fmla="*/ 20 h 318"/>
                  <a:gd name="T48" fmla="*/ 222 w 463"/>
                  <a:gd name="T49" fmla="*/ 34 h 318"/>
                  <a:gd name="T50" fmla="*/ 209 w 463"/>
                  <a:gd name="T51" fmla="*/ 32 h 318"/>
                  <a:gd name="T52" fmla="*/ 196 w 463"/>
                  <a:gd name="T53" fmla="*/ 35 h 318"/>
                  <a:gd name="T54" fmla="*/ 182 w 463"/>
                  <a:gd name="T55" fmla="*/ 28 h 318"/>
                  <a:gd name="T56" fmla="*/ 166 w 463"/>
                  <a:gd name="T57" fmla="*/ 6 h 318"/>
                  <a:gd name="T58" fmla="*/ 155 w 463"/>
                  <a:gd name="T59" fmla="*/ 7 h 318"/>
                  <a:gd name="T60" fmla="*/ 144 w 463"/>
                  <a:gd name="T61" fmla="*/ 5 h 318"/>
                  <a:gd name="T62" fmla="*/ 118 w 463"/>
                  <a:gd name="T63" fmla="*/ 11 h 318"/>
                  <a:gd name="T64" fmla="*/ 99 w 463"/>
                  <a:gd name="T65" fmla="*/ 16 h 318"/>
                  <a:gd name="T66" fmla="*/ 107 w 463"/>
                  <a:gd name="T67" fmla="*/ 27 h 318"/>
                  <a:gd name="T68" fmla="*/ 117 w 463"/>
                  <a:gd name="T69" fmla="*/ 33 h 318"/>
                  <a:gd name="T70" fmla="*/ 114 w 463"/>
                  <a:gd name="T71" fmla="*/ 43 h 318"/>
                  <a:gd name="T72" fmla="*/ 100 w 463"/>
                  <a:gd name="T73" fmla="*/ 44 h 318"/>
                  <a:gd name="T74" fmla="*/ 98 w 463"/>
                  <a:gd name="T75" fmla="*/ 64 h 318"/>
                  <a:gd name="T76" fmla="*/ 106 w 463"/>
                  <a:gd name="T77" fmla="*/ 76 h 318"/>
                  <a:gd name="T78" fmla="*/ 109 w 463"/>
                  <a:gd name="T79" fmla="*/ 106 h 318"/>
                  <a:gd name="T80" fmla="*/ 104 w 463"/>
                  <a:gd name="T81" fmla="*/ 137 h 318"/>
                  <a:gd name="T82" fmla="*/ 101 w 463"/>
                  <a:gd name="T83" fmla="*/ 163 h 318"/>
                  <a:gd name="T84" fmla="*/ 83 w 463"/>
                  <a:gd name="T85" fmla="*/ 174 h 318"/>
                  <a:gd name="T86" fmla="*/ 70 w 463"/>
                  <a:gd name="T87" fmla="*/ 177 h 318"/>
                  <a:gd name="T88" fmla="*/ 42 w 463"/>
                  <a:gd name="T89" fmla="*/ 182 h 318"/>
                  <a:gd name="T90" fmla="*/ 21 w 463"/>
                  <a:gd name="T91" fmla="*/ 200 h 318"/>
                  <a:gd name="T92" fmla="*/ 13 w 463"/>
                  <a:gd name="T93" fmla="*/ 217 h 318"/>
                  <a:gd name="T94" fmla="*/ 8 w 463"/>
                  <a:gd name="T95" fmla="*/ 236 h 3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463" h="318">
                    <a:moveTo>
                      <a:pt x="0" y="245"/>
                    </a:moveTo>
                    <a:cubicBezTo>
                      <a:pt x="12" y="252"/>
                      <a:pt x="12" y="252"/>
                      <a:pt x="12" y="252"/>
                    </a:cubicBezTo>
                    <a:cubicBezTo>
                      <a:pt x="12" y="252"/>
                      <a:pt x="68" y="270"/>
                      <a:pt x="80" y="270"/>
                    </a:cubicBezTo>
                    <a:cubicBezTo>
                      <a:pt x="83" y="270"/>
                      <a:pt x="87" y="273"/>
                      <a:pt x="87" y="273"/>
                    </a:cubicBezTo>
                    <a:cubicBezTo>
                      <a:pt x="94" y="278"/>
                      <a:pt x="94" y="278"/>
                      <a:pt x="94" y="278"/>
                    </a:cubicBezTo>
                    <a:cubicBezTo>
                      <a:pt x="94" y="278"/>
                      <a:pt x="165" y="317"/>
                      <a:pt x="173" y="317"/>
                    </a:cubicBezTo>
                    <a:cubicBezTo>
                      <a:pt x="181" y="318"/>
                      <a:pt x="181" y="315"/>
                      <a:pt x="181" y="315"/>
                    </a:cubicBezTo>
                    <a:cubicBezTo>
                      <a:pt x="185" y="311"/>
                      <a:pt x="185" y="311"/>
                      <a:pt x="185" y="311"/>
                    </a:cubicBezTo>
                    <a:cubicBezTo>
                      <a:pt x="190" y="306"/>
                      <a:pt x="190" y="306"/>
                      <a:pt x="190" y="306"/>
                    </a:cubicBezTo>
                    <a:cubicBezTo>
                      <a:pt x="197" y="305"/>
                      <a:pt x="197" y="305"/>
                      <a:pt x="197" y="305"/>
                    </a:cubicBezTo>
                    <a:cubicBezTo>
                      <a:pt x="206" y="308"/>
                      <a:pt x="206" y="308"/>
                      <a:pt x="206" y="308"/>
                    </a:cubicBezTo>
                    <a:cubicBezTo>
                      <a:pt x="215" y="304"/>
                      <a:pt x="215" y="304"/>
                      <a:pt x="215" y="304"/>
                    </a:cubicBezTo>
                    <a:cubicBezTo>
                      <a:pt x="221" y="304"/>
                      <a:pt x="221" y="304"/>
                      <a:pt x="221" y="304"/>
                    </a:cubicBezTo>
                    <a:cubicBezTo>
                      <a:pt x="225" y="302"/>
                      <a:pt x="225" y="302"/>
                      <a:pt x="225" y="302"/>
                    </a:cubicBezTo>
                    <a:cubicBezTo>
                      <a:pt x="227" y="297"/>
                      <a:pt x="227" y="297"/>
                      <a:pt x="227" y="297"/>
                    </a:cubicBezTo>
                    <a:cubicBezTo>
                      <a:pt x="235" y="295"/>
                      <a:pt x="235" y="295"/>
                      <a:pt x="235" y="295"/>
                    </a:cubicBezTo>
                    <a:cubicBezTo>
                      <a:pt x="246" y="294"/>
                      <a:pt x="246" y="294"/>
                      <a:pt x="246" y="294"/>
                    </a:cubicBezTo>
                    <a:cubicBezTo>
                      <a:pt x="249" y="289"/>
                      <a:pt x="249" y="289"/>
                      <a:pt x="249" y="289"/>
                    </a:cubicBezTo>
                    <a:cubicBezTo>
                      <a:pt x="252" y="286"/>
                      <a:pt x="252" y="286"/>
                      <a:pt x="252" y="286"/>
                    </a:cubicBezTo>
                    <a:cubicBezTo>
                      <a:pt x="252" y="280"/>
                      <a:pt x="252" y="280"/>
                      <a:pt x="252" y="280"/>
                    </a:cubicBezTo>
                    <a:cubicBezTo>
                      <a:pt x="261" y="275"/>
                      <a:pt x="261" y="275"/>
                      <a:pt x="261" y="275"/>
                    </a:cubicBezTo>
                    <a:cubicBezTo>
                      <a:pt x="261" y="270"/>
                      <a:pt x="261" y="270"/>
                      <a:pt x="261" y="270"/>
                    </a:cubicBezTo>
                    <a:cubicBezTo>
                      <a:pt x="287" y="268"/>
                      <a:pt x="287" y="268"/>
                      <a:pt x="287" y="268"/>
                    </a:cubicBezTo>
                    <a:cubicBezTo>
                      <a:pt x="290" y="275"/>
                      <a:pt x="290" y="275"/>
                      <a:pt x="290" y="275"/>
                    </a:cubicBezTo>
                    <a:cubicBezTo>
                      <a:pt x="296" y="280"/>
                      <a:pt x="296" y="280"/>
                      <a:pt x="296" y="280"/>
                    </a:cubicBezTo>
                    <a:cubicBezTo>
                      <a:pt x="304" y="289"/>
                      <a:pt x="304" y="289"/>
                      <a:pt x="304" y="289"/>
                    </a:cubicBezTo>
                    <a:cubicBezTo>
                      <a:pt x="312" y="288"/>
                      <a:pt x="312" y="288"/>
                      <a:pt x="312" y="288"/>
                    </a:cubicBezTo>
                    <a:cubicBezTo>
                      <a:pt x="319" y="289"/>
                      <a:pt x="319" y="289"/>
                      <a:pt x="319" y="289"/>
                    </a:cubicBezTo>
                    <a:cubicBezTo>
                      <a:pt x="361" y="289"/>
                      <a:pt x="361" y="289"/>
                      <a:pt x="361" y="289"/>
                    </a:cubicBezTo>
                    <a:cubicBezTo>
                      <a:pt x="398" y="289"/>
                      <a:pt x="398" y="289"/>
                      <a:pt x="398" y="289"/>
                    </a:cubicBezTo>
                    <a:cubicBezTo>
                      <a:pt x="404" y="284"/>
                      <a:pt x="404" y="284"/>
                      <a:pt x="404" y="284"/>
                    </a:cubicBezTo>
                    <a:cubicBezTo>
                      <a:pt x="405" y="271"/>
                      <a:pt x="405" y="271"/>
                      <a:pt x="405" y="271"/>
                    </a:cubicBezTo>
                    <a:cubicBezTo>
                      <a:pt x="409" y="261"/>
                      <a:pt x="409" y="261"/>
                      <a:pt x="409" y="261"/>
                    </a:cubicBezTo>
                    <a:cubicBezTo>
                      <a:pt x="410" y="250"/>
                      <a:pt x="410" y="250"/>
                      <a:pt x="410" y="250"/>
                    </a:cubicBezTo>
                    <a:cubicBezTo>
                      <a:pt x="407" y="241"/>
                      <a:pt x="407" y="241"/>
                      <a:pt x="407" y="241"/>
                    </a:cubicBezTo>
                    <a:cubicBezTo>
                      <a:pt x="404" y="235"/>
                      <a:pt x="404" y="235"/>
                      <a:pt x="404" y="235"/>
                    </a:cubicBezTo>
                    <a:cubicBezTo>
                      <a:pt x="458" y="126"/>
                      <a:pt x="458" y="126"/>
                      <a:pt x="458" y="126"/>
                    </a:cubicBezTo>
                    <a:cubicBezTo>
                      <a:pt x="460" y="116"/>
                      <a:pt x="460" y="116"/>
                      <a:pt x="460" y="116"/>
                    </a:cubicBezTo>
                    <a:cubicBezTo>
                      <a:pt x="463" y="111"/>
                      <a:pt x="463" y="111"/>
                      <a:pt x="463" y="111"/>
                    </a:cubicBezTo>
                    <a:cubicBezTo>
                      <a:pt x="453" y="113"/>
                      <a:pt x="453" y="113"/>
                      <a:pt x="453" y="113"/>
                    </a:cubicBezTo>
                    <a:cubicBezTo>
                      <a:pt x="445" y="108"/>
                      <a:pt x="445" y="108"/>
                      <a:pt x="445" y="108"/>
                    </a:cubicBezTo>
                    <a:cubicBezTo>
                      <a:pt x="436" y="101"/>
                      <a:pt x="436" y="101"/>
                      <a:pt x="436" y="101"/>
                    </a:cubicBezTo>
                    <a:cubicBezTo>
                      <a:pt x="415" y="99"/>
                      <a:pt x="415" y="99"/>
                      <a:pt x="415" y="99"/>
                    </a:cubicBezTo>
                    <a:cubicBezTo>
                      <a:pt x="409" y="89"/>
                      <a:pt x="409" y="89"/>
                      <a:pt x="409" y="89"/>
                    </a:cubicBezTo>
                    <a:cubicBezTo>
                      <a:pt x="409" y="89"/>
                      <a:pt x="396" y="72"/>
                      <a:pt x="395" y="72"/>
                    </a:cubicBezTo>
                    <a:cubicBezTo>
                      <a:pt x="393" y="74"/>
                      <a:pt x="394" y="67"/>
                      <a:pt x="394" y="67"/>
                    </a:cubicBezTo>
                    <a:cubicBezTo>
                      <a:pt x="394" y="58"/>
                      <a:pt x="394" y="58"/>
                      <a:pt x="394" y="58"/>
                    </a:cubicBezTo>
                    <a:cubicBezTo>
                      <a:pt x="393" y="51"/>
                      <a:pt x="393" y="51"/>
                      <a:pt x="393" y="51"/>
                    </a:cubicBezTo>
                    <a:cubicBezTo>
                      <a:pt x="388" y="50"/>
                      <a:pt x="388" y="50"/>
                      <a:pt x="388" y="50"/>
                    </a:cubicBezTo>
                    <a:cubicBezTo>
                      <a:pt x="380" y="50"/>
                      <a:pt x="380" y="50"/>
                      <a:pt x="380" y="50"/>
                    </a:cubicBezTo>
                    <a:cubicBezTo>
                      <a:pt x="370" y="50"/>
                      <a:pt x="370" y="50"/>
                      <a:pt x="370" y="50"/>
                    </a:cubicBezTo>
                    <a:cubicBezTo>
                      <a:pt x="367" y="51"/>
                      <a:pt x="367" y="51"/>
                      <a:pt x="367" y="51"/>
                    </a:cubicBezTo>
                    <a:cubicBezTo>
                      <a:pt x="363" y="57"/>
                      <a:pt x="363" y="57"/>
                      <a:pt x="363" y="57"/>
                    </a:cubicBezTo>
                    <a:cubicBezTo>
                      <a:pt x="356" y="65"/>
                      <a:pt x="356" y="65"/>
                      <a:pt x="356" y="65"/>
                    </a:cubicBezTo>
                    <a:cubicBezTo>
                      <a:pt x="353" y="70"/>
                      <a:pt x="353" y="70"/>
                      <a:pt x="353" y="70"/>
                    </a:cubicBezTo>
                    <a:cubicBezTo>
                      <a:pt x="353" y="70"/>
                      <a:pt x="352" y="76"/>
                      <a:pt x="352" y="76"/>
                    </a:cubicBezTo>
                    <a:cubicBezTo>
                      <a:pt x="352" y="77"/>
                      <a:pt x="350" y="79"/>
                      <a:pt x="350" y="79"/>
                    </a:cubicBezTo>
                    <a:cubicBezTo>
                      <a:pt x="346" y="80"/>
                      <a:pt x="346" y="80"/>
                      <a:pt x="346" y="80"/>
                    </a:cubicBezTo>
                    <a:cubicBezTo>
                      <a:pt x="340" y="80"/>
                      <a:pt x="340" y="80"/>
                      <a:pt x="340" y="80"/>
                    </a:cubicBezTo>
                    <a:cubicBezTo>
                      <a:pt x="335" y="77"/>
                      <a:pt x="335" y="77"/>
                      <a:pt x="335" y="77"/>
                    </a:cubicBezTo>
                    <a:cubicBezTo>
                      <a:pt x="332" y="73"/>
                      <a:pt x="332" y="73"/>
                      <a:pt x="332" y="73"/>
                    </a:cubicBezTo>
                    <a:cubicBezTo>
                      <a:pt x="327" y="74"/>
                      <a:pt x="327" y="74"/>
                      <a:pt x="327" y="74"/>
                    </a:cubicBezTo>
                    <a:cubicBezTo>
                      <a:pt x="327" y="74"/>
                      <a:pt x="324" y="76"/>
                      <a:pt x="324" y="76"/>
                    </a:cubicBezTo>
                    <a:cubicBezTo>
                      <a:pt x="323" y="77"/>
                      <a:pt x="321" y="80"/>
                      <a:pt x="321" y="80"/>
                    </a:cubicBezTo>
                    <a:cubicBezTo>
                      <a:pt x="321" y="87"/>
                      <a:pt x="321" y="87"/>
                      <a:pt x="321" y="87"/>
                    </a:cubicBezTo>
                    <a:cubicBezTo>
                      <a:pt x="320" y="96"/>
                      <a:pt x="320" y="96"/>
                      <a:pt x="320" y="96"/>
                    </a:cubicBezTo>
                    <a:cubicBezTo>
                      <a:pt x="316" y="97"/>
                      <a:pt x="316" y="97"/>
                      <a:pt x="316" y="97"/>
                    </a:cubicBezTo>
                    <a:cubicBezTo>
                      <a:pt x="312" y="97"/>
                      <a:pt x="312" y="97"/>
                      <a:pt x="312" y="97"/>
                    </a:cubicBezTo>
                    <a:cubicBezTo>
                      <a:pt x="312" y="97"/>
                      <a:pt x="308" y="95"/>
                      <a:pt x="307" y="94"/>
                    </a:cubicBezTo>
                    <a:cubicBezTo>
                      <a:pt x="307" y="94"/>
                      <a:pt x="305" y="92"/>
                      <a:pt x="305" y="92"/>
                    </a:cubicBezTo>
                    <a:cubicBezTo>
                      <a:pt x="305" y="92"/>
                      <a:pt x="301" y="89"/>
                      <a:pt x="301" y="88"/>
                    </a:cubicBezTo>
                    <a:cubicBezTo>
                      <a:pt x="300" y="88"/>
                      <a:pt x="297" y="84"/>
                      <a:pt x="297" y="84"/>
                    </a:cubicBezTo>
                    <a:cubicBezTo>
                      <a:pt x="297" y="84"/>
                      <a:pt x="294" y="81"/>
                      <a:pt x="294" y="81"/>
                    </a:cubicBezTo>
                    <a:cubicBezTo>
                      <a:pt x="294" y="80"/>
                      <a:pt x="292" y="78"/>
                      <a:pt x="292" y="78"/>
                    </a:cubicBezTo>
                    <a:cubicBezTo>
                      <a:pt x="292" y="75"/>
                      <a:pt x="292" y="75"/>
                      <a:pt x="292" y="75"/>
                    </a:cubicBezTo>
                    <a:cubicBezTo>
                      <a:pt x="292" y="70"/>
                      <a:pt x="292" y="70"/>
                      <a:pt x="292" y="70"/>
                    </a:cubicBezTo>
                    <a:cubicBezTo>
                      <a:pt x="292" y="59"/>
                      <a:pt x="292" y="59"/>
                      <a:pt x="292" y="59"/>
                    </a:cubicBezTo>
                    <a:cubicBezTo>
                      <a:pt x="292" y="59"/>
                      <a:pt x="291" y="54"/>
                      <a:pt x="291" y="54"/>
                    </a:cubicBezTo>
                    <a:cubicBezTo>
                      <a:pt x="291" y="54"/>
                      <a:pt x="290" y="47"/>
                      <a:pt x="290" y="46"/>
                    </a:cubicBezTo>
                    <a:cubicBezTo>
                      <a:pt x="290" y="46"/>
                      <a:pt x="289" y="39"/>
                      <a:pt x="289" y="39"/>
                    </a:cubicBezTo>
                    <a:cubicBezTo>
                      <a:pt x="289" y="39"/>
                      <a:pt x="289" y="33"/>
                      <a:pt x="289" y="33"/>
                    </a:cubicBezTo>
                    <a:cubicBezTo>
                      <a:pt x="288" y="32"/>
                      <a:pt x="286" y="28"/>
                      <a:pt x="286" y="28"/>
                    </a:cubicBezTo>
                    <a:cubicBezTo>
                      <a:pt x="285" y="27"/>
                      <a:pt x="283" y="22"/>
                      <a:pt x="283" y="22"/>
                    </a:cubicBezTo>
                    <a:cubicBezTo>
                      <a:pt x="280" y="15"/>
                      <a:pt x="280" y="15"/>
                      <a:pt x="280" y="15"/>
                    </a:cubicBezTo>
                    <a:cubicBezTo>
                      <a:pt x="280" y="15"/>
                      <a:pt x="278" y="10"/>
                      <a:pt x="277" y="9"/>
                    </a:cubicBezTo>
                    <a:cubicBezTo>
                      <a:pt x="277" y="8"/>
                      <a:pt x="275" y="4"/>
                      <a:pt x="275" y="4"/>
                    </a:cubicBezTo>
                    <a:cubicBezTo>
                      <a:pt x="274" y="4"/>
                      <a:pt x="274" y="2"/>
                      <a:pt x="274" y="2"/>
                    </a:cubicBezTo>
                    <a:cubicBezTo>
                      <a:pt x="266" y="2"/>
                      <a:pt x="266" y="2"/>
                      <a:pt x="266" y="2"/>
                    </a:cubicBezTo>
                    <a:cubicBezTo>
                      <a:pt x="265" y="0"/>
                      <a:pt x="265" y="0"/>
                      <a:pt x="265" y="0"/>
                    </a:cubicBezTo>
                    <a:cubicBezTo>
                      <a:pt x="263" y="1"/>
                      <a:pt x="263" y="1"/>
                      <a:pt x="263" y="1"/>
                    </a:cubicBezTo>
                    <a:cubicBezTo>
                      <a:pt x="261" y="3"/>
                      <a:pt x="261" y="3"/>
                      <a:pt x="261" y="3"/>
                    </a:cubicBezTo>
                    <a:cubicBezTo>
                      <a:pt x="255" y="6"/>
                      <a:pt x="255" y="6"/>
                      <a:pt x="255" y="6"/>
                    </a:cubicBezTo>
                    <a:cubicBezTo>
                      <a:pt x="254" y="11"/>
                      <a:pt x="254" y="11"/>
                      <a:pt x="254" y="11"/>
                    </a:cubicBezTo>
                    <a:cubicBezTo>
                      <a:pt x="250" y="15"/>
                      <a:pt x="250" y="15"/>
                      <a:pt x="250" y="15"/>
                    </a:cubicBezTo>
                    <a:cubicBezTo>
                      <a:pt x="246" y="20"/>
                      <a:pt x="246" y="20"/>
                      <a:pt x="246" y="20"/>
                    </a:cubicBezTo>
                    <a:cubicBezTo>
                      <a:pt x="240" y="20"/>
                      <a:pt x="240" y="20"/>
                      <a:pt x="240" y="20"/>
                    </a:cubicBezTo>
                    <a:cubicBezTo>
                      <a:pt x="235" y="22"/>
                      <a:pt x="235" y="22"/>
                      <a:pt x="235" y="22"/>
                    </a:cubicBezTo>
                    <a:cubicBezTo>
                      <a:pt x="232" y="25"/>
                      <a:pt x="232" y="25"/>
                      <a:pt x="232" y="25"/>
                    </a:cubicBezTo>
                    <a:cubicBezTo>
                      <a:pt x="227" y="28"/>
                      <a:pt x="227" y="28"/>
                      <a:pt x="227" y="28"/>
                    </a:cubicBezTo>
                    <a:cubicBezTo>
                      <a:pt x="222" y="34"/>
                      <a:pt x="222" y="34"/>
                      <a:pt x="222" y="34"/>
                    </a:cubicBezTo>
                    <a:cubicBezTo>
                      <a:pt x="217" y="35"/>
                      <a:pt x="217" y="35"/>
                      <a:pt x="217" y="35"/>
                    </a:cubicBezTo>
                    <a:cubicBezTo>
                      <a:pt x="212" y="36"/>
                      <a:pt x="212" y="36"/>
                      <a:pt x="212" y="36"/>
                    </a:cubicBezTo>
                    <a:cubicBezTo>
                      <a:pt x="209" y="34"/>
                      <a:pt x="209" y="34"/>
                      <a:pt x="209" y="34"/>
                    </a:cubicBezTo>
                    <a:cubicBezTo>
                      <a:pt x="209" y="32"/>
                      <a:pt x="209" y="32"/>
                      <a:pt x="209" y="32"/>
                    </a:cubicBezTo>
                    <a:cubicBezTo>
                      <a:pt x="205" y="32"/>
                      <a:pt x="205" y="32"/>
                      <a:pt x="205" y="32"/>
                    </a:cubicBezTo>
                    <a:cubicBezTo>
                      <a:pt x="203" y="32"/>
                      <a:pt x="203" y="32"/>
                      <a:pt x="203" y="32"/>
                    </a:cubicBezTo>
                    <a:cubicBezTo>
                      <a:pt x="201" y="35"/>
                      <a:pt x="201" y="35"/>
                      <a:pt x="201" y="35"/>
                    </a:cubicBezTo>
                    <a:cubicBezTo>
                      <a:pt x="196" y="35"/>
                      <a:pt x="196" y="35"/>
                      <a:pt x="196" y="35"/>
                    </a:cubicBezTo>
                    <a:cubicBezTo>
                      <a:pt x="189" y="35"/>
                      <a:pt x="189" y="35"/>
                      <a:pt x="189" y="35"/>
                    </a:cubicBezTo>
                    <a:cubicBezTo>
                      <a:pt x="187" y="34"/>
                      <a:pt x="187" y="34"/>
                      <a:pt x="187" y="34"/>
                    </a:cubicBezTo>
                    <a:cubicBezTo>
                      <a:pt x="187" y="34"/>
                      <a:pt x="186" y="32"/>
                      <a:pt x="185" y="31"/>
                    </a:cubicBezTo>
                    <a:cubicBezTo>
                      <a:pt x="185" y="31"/>
                      <a:pt x="182" y="28"/>
                      <a:pt x="182" y="28"/>
                    </a:cubicBezTo>
                    <a:cubicBezTo>
                      <a:pt x="179" y="26"/>
                      <a:pt x="179" y="26"/>
                      <a:pt x="179" y="26"/>
                    </a:cubicBezTo>
                    <a:cubicBezTo>
                      <a:pt x="169" y="26"/>
                      <a:pt x="169" y="26"/>
                      <a:pt x="169" y="26"/>
                    </a:cubicBezTo>
                    <a:cubicBezTo>
                      <a:pt x="168" y="10"/>
                      <a:pt x="168" y="10"/>
                      <a:pt x="168" y="10"/>
                    </a:cubicBezTo>
                    <a:cubicBezTo>
                      <a:pt x="166" y="6"/>
                      <a:pt x="166" y="6"/>
                      <a:pt x="166" y="6"/>
                    </a:cubicBezTo>
                    <a:cubicBezTo>
                      <a:pt x="164" y="3"/>
                      <a:pt x="164" y="3"/>
                      <a:pt x="164" y="3"/>
                    </a:cubicBezTo>
                    <a:cubicBezTo>
                      <a:pt x="162" y="2"/>
                      <a:pt x="162" y="2"/>
                      <a:pt x="162" y="2"/>
                    </a:cubicBezTo>
                    <a:cubicBezTo>
                      <a:pt x="158" y="4"/>
                      <a:pt x="158" y="4"/>
                      <a:pt x="158" y="4"/>
                    </a:cubicBezTo>
                    <a:cubicBezTo>
                      <a:pt x="155" y="7"/>
                      <a:pt x="155" y="7"/>
                      <a:pt x="155" y="7"/>
                    </a:cubicBezTo>
                    <a:cubicBezTo>
                      <a:pt x="153" y="10"/>
                      <a:pt x="153" y="10"/>
                      <a:pt x="153" y="10"/>
                    </a:cubicBezTo>
                    <a:cubicBezTo>
                      <a:pt x="149" y="13"/>
                      <a:pt x="149" y="13"/>
                      <a:pt x="149" y="13"/>
                    </a:cubicBezTo>
                    <a:cubicBezTo>
                      <a:pt x="145" y="8"/>
                      <a:pt x="145" y="8"/>
                      <a:pt x="145" y="8"/>
                    </a:cubicBezTo>
                    <a:cubicBezTo>
                      <a:pt x="144" y="5"/>
                      <a:pt x="144" y="5"/>
                      <a:pt x="144" y="5"/>
                    </a:cubicBezTo>
                    <a:cubicBezTo>
                      <a:pt x="141" y="9"/>
                      <a:pt x="141" y="9"/>
                      <a:pt x="141" y="9"/>
                    </a:cubicBezTo>
                    <a:cubicBezTo>
                      <a:pt x="139" y="12"/>
                      <a:pt x="139" y="12"/>
                      <a:pt x="139" y="12"/>
                    </a:cubicBezTo>
                    <a:cubicBezTo>
                      <a:pt x="127" y="12"/>
                      <a:pt x="127" y="12"/>
                      <a:pt x="127" y="12"/>
                    </a:cubicBezTo>
                    <a:cubicBezTo>
                      <a:pt x="118" y="11"/>
                      <a:pt x="118" y="11"/>
                      <a:pt x="118" y="11"/>
                    </a:cubicBezTo>
                    <a:cubicBezTo>
                      <a:pt x="106" y="11"/>
                      <a:pt x="106" y="11"/>
                      <a:pt x="106" y="11"/>
                    </a:cubicBezTo>
                    <a:cubicBezTo>
                      <a:pt x="106" y="11"/>
                      <a:pt x="104" y="12"/>
                      <a:pt x="103" y="12"/>
                    </a:cubicBezTo>
                    <a:cubicBezTo>
                      <a:pt x="103" y="12"/>
                      <a:pt x="100" y="14"/>
                      <a:pt x="100" y="14"/>
                    </a:cubicBezTo>
                    <a:cubicBezTo>
                      <a:pt x="100" y="14"/>
                      <a:pt x="99" y="16"/>
                      <a:pt x="99" y="16"/>
                    </a:cubicBezTo>
                    <a:cubicBezTo>
                      <a:pt x="99" y="17"/>
                      <a:pt x="99" y="22"/>
                      <a:pt x="99" y="22"/>
                    </a:cubicBezTo>
                    <a:cubicBezTo>
                      <a:pt x="100" y="25"/>
                      <a:pt x="100" y="25"/>
                      <a:pt x="100" y="25"/>
                    </a:cubicBezTo>
                    <a:cubicBezTo>
                      <a:pt x="100" y="25"/>
                      <a:pt x="101" y="27"/>
                      <a:pt x="102" y="27"/>
                    </a:cubicBezTo>
                    <a:cubicBezTo>
                      <a:pt x="103" y="27"/>
                      <a:pt x="107" y="27"/>
                      <a:pt x="107" y="27"/>
                    </a:cubicBezTo>
                    <a:cubicBezTo>
                      <a:pt x="107" y="27"/>
                      <a:pt x="111" y="27"/>
                      <a:pt x="111" y="27"/>
                    </a:cubicBezTo>
                    <a:cubicBezTo>
                      <a:pt x="112" y="27"/>
                      <a:pt x="113" y="28"/>
                      <a:pt x="113" y="28"/>
                    </a:cubicBezTo>
                    <a:cubicBezTo>
                      <a:pt x="113" y="28"/>
                      <a:pt x="115" y="30"/>
                      <a:pt x="115" y="30"/>
                    </a:cubicBezTo>
                    <a:cubicBezTo>
                      <a:pt x="115" y="30"/>
                      <a:pt x="117" y="33"/>
                      <a:pt x="117" y="33"/>
                    </a:cubicBezTo>
                    <a:cubicBezTo>
                      <a:pt x="118" y="37"/>
                      <a:pt x="118" y="37"/>
                      <a:pt x="118" y="37"/>
                    </a:cubicBezTo>
                    <a:cubicBezTo>
                      <a:pt x="118" y="37"/>
                      <a:pt x="118" y="40"/>
                      <a:pt x="118" y="40"/>
                    </a:cubicBezTo>
                    <a:cubicBezTo>
                      <a:pt x="118" y="41"/>
                      <a:pt x="117" y="43"/>
                      <a:pt x="117" y="43"/>
                    </a:cubicBezTo>
                    <a:cubicBezTo>
                      <a:pt x="114" y="43"/>
                      <a:pt x="114" y="43"/>
                      <a:pt x="114" y="43"/>
                    </a:cubicBezTo>
                    <a:cubicBezTo>
                      <a:pt x="109" y="44"/>
                      <a:pt x="109" y="44"/>
                      <a:pt x="109" y="44"/>
                    </a:cubicBezTo>
                    <a:cubicBezTo>
                      <a:pt x="108" y="43"/>
                      <a:pt x="108" y="43"/>
                      <a:pt x="108" y="43"/>
                    </a:cubicBezTo>
                    <a:cubicBezTo>
                      <a:pt x="104" y="42"/>
                      <a:pt x="104" y="42"/>
                      <a:pt x="104" y="42"/>
                    </a:cubicBezTo>
                    <a:cubicBezTo>
                      <a:pt x="100" y="44"/>
                      <a:pt x="100" y="44"/>
                      <a:pt x="100" y="44"/>
                    </a:cubicBezTo>
                    <a:cubicBezTo>
                      <a:pt x="95" y="44"/>
                      <a:pt x="95" y="44"/>
                      <a:pt x="95" y="44"/>
                    </a:cubicBezTo>
                    <a:cubicBezTo>
                      <a:pt x="95" y="48"/>
                      <a:pt x="95" y="48"/>
                      <a:pt x="95" y="48"/>
                    </a:cubicBezTo>
                    <a:cubicBezTo>
                      <a:pt x="95" y="62"/>
                      <a:pt x="95" y="62"/>
                      <a:pt x="95" y="62"/>
                    </a:cubicBezTo>
                    <a:cubicBezTo>
                      <a:pt x="98" y="64"/>
                      <a:pt x="98" y="64"/>
                      <a:pt x="98" y="64"/>
                    </a:cubicBezTo>
                    <a:cubicBezTo>
                      <a:pt x="98" y="64"/>
                      <a:pt x="100" y="66"/>
                      <a:pt x="101" y="66"/>
                    </a:cubicBezTo>
                    <a:cubicBezTo>
                      <a:pt x="101" y="67"/>
                      <a:pt x="103" y="68"/>
                      <a:pt x="104" y="68"/>
                    </a:cubicBezTo>
                    <a:cubicBezTo>
                      <a:pt x="104" y="69"/>
                      <a:pt x="106" y="70"/>
                      <a:pt x="106" y="70"/>
                    </a:cubicBezTo>
                    <a:cubicBezTo>
                      <a:pt x="106" y="76"/>
                      <a:pt x="106" y="76"/>
                      <a:pt x="106" y="76"/>
                    </a:cubicBezTo>
                    <a:cubicBezTo>
                      <a:pt x="106" y="80"/>
                      <a:pt x="106" y="80"/>
                      <a:pt x="106" y="80"/>
                    </a:cubicBezTo>
                    <a:cubicBezTo>
                      <a:pt x="109" y="84"/>
                      <a:pt x="109" y="84"/>
                      <a:pt x="109" y="84"/>
                    </a:cubicBezTo>
                    <a:cubicBezTo>
                      <a:pt x="111" y="89"/>
                      <a:pt x="111" y="89"/>
                      <a:pt x="111" y="89"/>
                    </a:cubicBezTo>
                    <a:cubicBezTo>
                      <a:pt x="109" y="106"/>
                      <a:pt x="109" y="106"/>
                      <a:pt x="109" y="106"/>
                    </a:cubicBezTo>
                    <a:cubicBezTo>
                      <a:pt x="109" y="114"/>
                      <a:pt x="109" y="114"/>
                      <a:pt x="109" y="114"/>
                    </a:cubicBezTo>
                    <a:cubicBezTo>
                      <a:pt x="109" y="114"/>
                      <a:pt x="107" y="120"/>
                      <a:pt x="107" y="121"/>
                    </a:cubicBezTo>
                    <a:cubicBezTo>
                      <a:pt x="107" y="122"/>
                      <a:pt x="105" y="129"/>
                      <a:pt x="105" y="129"/>
                    </a:cubicBezTo>
                    <a:cubicBezTo>
                      <a:pt x="104" y="137"/>
                      <a:pt x="104" y="137"/>
                      <a:pt x="104" y="137"/>
                    </a:cubicBezTo>
                    <a:cubicBezTo>
                      <a:pt x="104" y="137"/>
                      <a:pt x="103" y="139"/>
                      <a:pt x="103" y="140"/>
                    </a:cubicBezTo>
                    <a:cubicBezTo>
                      <a:pt x="103" y="141"/>
                      <a:pt x="102" y="151"/>
                      <a:pt x="102" y="151"/>
                    </a:cubicBezTo>
                    <a:cubicBezTo>
                      <a:pt x="102" y="151"/>
                      <a:pt x="101" y="155"/>
                      <a:pt x="101" y="156"/>
                    </a:cubicBezTo>
                    <a:cubicBezTo>
                      <a:pt x="100" y="157"/>
                      <a:pt x="101" y="163"/>
                      <a:pt x="101" y="163"/>
                    </a:cubicBezTo>
                    <a:cubicBezTo>
                      <a:pt x="101" y="163"/>
                      <a:pt x="98" y="171"/>
                      <a:pt x="98" y="172"/>
                    </a:cubicBezTo>
                    <a:cubicBezTo>
                      <a:pt x="97" y="172"/>
                      <a:pt x="95" y="176"/>
                      <a:pt x="94" y="176"/>
                    </a:cubicBezTo>
                    <a:cubicBezTo>
                      <a:pt x="94" y="176"/>
                      <a:pt x="89" y="176"/>
                      <a:pt x="89" y="176"/>
                    </a:cubicBezTo>
                    <a:cubicBezTo>
                      <a:pt x="88" y="176"/>
                      <a:pt x="84" y="174"/>
                      <a:pt x="83" y="174"/>
                    </a:cubicBezTo>
                    <a:cubicBezTo>
                      <a:pt x="83" y="174"/>
                      <a:pt x="81" y="172"/>
                      <a:pt x="81" y="172"/>
                    </a:cubicBezTo>
                    <a:cubicBezTo>
                      <a:pt x="75" y="172"/>
                      <a:pt x="75" y="172"/>
                      <a:pt x="75" y="172"/>
                    </a:cubicBezTo>
                    <a:cubicBezTo>
                      <a:pt x="71" y="174"/>
                      <a:pt x="71" y="174"/>
                      <a:pt x="71" y="174"/>
                    </a:cubicBezTo>
                    <a:cubicBezTo>
                      <a:pt x="70" y="177"/>
                      <a:pt x="70" y="177"/>
                      <a:pt x="70" y="177"/>
                    </a:cubicBezTo>
                    <a:cubicBezTo>
                      <a:pt x="63" y="179"/>
                      <a:pt x="63" y="179"/>
                      <a:pt x="63" y="179"/>
                    </a:cubicBezTo>
                    <a:cubicBezTo>
                      <a:pt x="54" y="180"/>
                      <a:pt x="54" y="180"/>
                      <a:pt x="54" y="180"/>
                    </a:cubicBezTo>
                    <a:cubicBezTo>
                      <a:pt x="46" y="180"/>
                      <a:pt x="46" y="180"/>
                      <a:pt x="46" y="180"/>
                    </a:cubicBezTo>
                    <a:cubicBezTo>
                      <a:pt x="42" y="182"/>
                      <a:pt x="42" y="182"/>
                      <a:pt x="42" y="182"/>
                    </a:cubicBezTo>
                    <a:cubicBezTo>
                      <a:pt x="36" y="185"/>
                      <a:pt x="36" y="185"/>
                      <a:pt x="36" y="185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32" y="188"/>
                      <a:pt x="26" y="192"/>
                      <a:pt x="26" y="193"/>
                    </a:cubicBezTo>
                    <a:cubicBezTo>
                      <a:pt x="26" y="193"/>
                      <a:pt x="21" y="199"/>
                      <a:pt x="21" y="200"/>
                    </a:cubicBezTo>
                    <a:cubicBezTo>
                      <a:pt x="20" y="201"/>
                      <a:pt x="19" y="206"/>
                      <a:pt x="19" y="206"/>
                    </a:cubicBezTo>
                    <a:cubicBezTo>
                      <a:pt x="18" y="210"/>
                      <a:pt x="18" y="210"/>
                      <a:pt x="18" y="210"/>
                    </a:cubicBezTo>
                    <a:cubicBezTo>
                      <a:pt x="15" y="214"/>
                      <a:pt x="15" y="214"/>
                      <a:pt x="15" y="214"/>
                    </a:cubicBezTo>
                    <a:cubicBezTo>
                      <a:pt x="15" y="214"/>
                      <a:pt x="13" y="217"/>
                      <a:pt x="13" y="217"/>
                    </a:cubicBezTo>
                    <a:cubicBezTo>
                      <a:pt x="13" y="217"/>
                      <a:pt x="14" y="223"/>
                      <a:pt x="14" y="223"/>
                    </a:cubicBezTo>
                    <a:cubicBezTo>
                      <a:pt x="15" y="226"/>
                      <a:pt x="15" y="226"/>
                      <a:pt x="15" y="226"/>
                    </a:cubicBezTo>
                    <a:cubicBezTo>
                      <a:pt x="12" y="232"/>
                      <a:pt x="12" y="232"/>
                      <a:pt x="12" y="232"/>
                    </a:cubicBezTo>
                    <a:cubicBezTo>
                      <a:pt x="8" y="236"/>
                      <a:pt x="8" y="236"/>
                      <a:pt x="8" y="236"/>
                    </a:cubicBezTo>
                    <a:cubicBezTo>
                      <a:pt x="8" y="236"/>
                      <a:pt x="3" y="239"/>
                      <a:pt x="3" y="239"/>
                    </a:cubicBezTo>
                    <a:cubicBezTo>
                      <a:pt x="3" y="240"/>
                      <a:pt x="0" y="245"/>
                      <a:pt x="0" y="245"/>
                    </a:cubicBez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40" name="Freeform 11"/>
              <p:cNvSpPr>
                <a:spLocks/>
              </p:cNvSpPr>
              <p:nvPr/>
            </p:nvSpPr>
            <p:spPr bwMode="auto">
              <a:xfrm>
                <a:off x="8023225" y="1057275"/>
                <a:ext cx="563562" cy="658813"/>
              </a:xfrm>
              <a:custGeom>
                <a:avLst/>
                <a:gdLst>
                  <a:gd name="T0" fmla="*/ 11 w 150"/>
                  <a:gd name="T1" fmla="*/ 25 h 175"/>
                  <a:gd name="T2" fmla="*/ 19 w 150"/>
                  <a:gd name="T3" fmla="*/ 33 h 175"/>
                  <a:gd name="T4" fmla="*/ 34 w 150"/>
                  <a:gd name="T5" fmla="*/ 35 h 175"/>
                  <a:gd name="T6" fmla="*/ 42 w 150"/>
                  <a:gd name="T7" fmla="*/ 40 h 175"/>
                  <a:gd name="T8" fmla="*/ 50 w 150"/>
                  <a:gd name="T9" fmla="*/ 37 h 175"/>
                  <a:gd name="T10" fmla="*/ 55 w 150"/>
                  <a:gd name="T11" fmla="*/ 29 h 175"/>
                  <a:gd name="T12" fmla="*/ 71 w 150"/>
                  <a:gd name="T13" fmla="*/ 27 h 175"/>
                  <a:gd name="T14" fmla="*/ 80 w 150"/>
                  <a:gd name="T15" fmla="*/ 22 h 175"/>
                  <a:gd name="T16" fmla="*/ 90 w 150"/>
                  <a:gd name="T17" fmla="*/ 17 h 175"/>
                  <a:gd name="T18" fmla="*/ 102 w 150"/>
                  <a:gd name="T19" fmla="*/ 11 h 175"/>
                  <a:gd name="T20" fmla="*/ 107 w 150"/>
                  <a:gd name="T21" fmla="*/ 0 h 175"/>
                  <a:gd name="T22" fmla="*/ 120 w 150"/>
                  <a:gd name="T23" fmla="*/ 5 h 175"/>
                  <a:gd name="T24" fmla="*/ 116 w 150"/>
                  <a:gd name="T25" fmla="*/ 13 h 175"/>
                  <a:gd name="T26" fmla="*/ 121 w 150"/>
                  <a:gd name="T27" fmla="*/ 18 h 175"/>
                  <a:gd name="T28" fmla="*/ 129 w 150"/>
                  <a:gd name="T29" fmla="*/ 26 h 175"/>
                  <a:gd name="T30" fmla="*/ 130 w 150"/>
                  <a:gd name="T31" fmla="*/ 34 h 175"/>
                  <a:gd name="T32" fmla="*/ 125 w 150"/>
                  <a:gd name="T33" fmla="*/ 42 h 175"/>
                  <a:gd name="T34" fmla="*/ 123 w 150"/>
                  <a:gd name="T35" fmla="*/ 54 h 175"/>
                  <a:gd name="T36" fmla="*/ 122 w 150"/>
                  <a:gd name="T37" fmla="*/ 66 h 175"/>
                  <a:gd name="T38" fmla="*/ 125 w 150"/>
                  <a:gd name="T39" fmla="*/ 74 h 175"/>
                  <a:gd name="T40" fmla="*/ 127 w 150"/>
                  <a:gd name="T41" fmla="*/ 87 h 175"/>
                  <a:gd name="T42" fmla="*/ 137 w 150"/>
                  <a:gd name="T43" fmla="*/ 94 h 175"/>
                  <a:gd name="T44" fmla="*/ 147 w 150"/>
                  <a:gd name="T45" fmla="*/ 103 h 175"/>
                  <a:gd name="T46" fmla="*/ 150 w 150"/>
                  <a:gd name="T47" fmla="*/ 120 h 175"/>
                  <a:gd name="T48" fmla="*/ 146 w 150"/>
                  <a:gd name="T49" fmla="*/ 129 h 175"/>
                  <a:gd name="T50" fmla="*/ 126 w 150"/>
                  <a:gd name="T51" fmla="*/ 129 h 175"/>
                  <a:gd name="T52" fmla="*/ 116 w 150"/>
                  <a:gd name="T53" fmla="*/ 138 h 175"/>
                  <a:gd name="T54" fmla="*/ 114 w 150"/>
                  <a:gd name="T55" fmla="*/ 146 h 175"/>
                  <a:gd name="T56" fmla="*/ 110 w 150"/>
                  <a:gd name="T57" fmla="*/ 150 h 175"/>
                  <a:gd name="T58" fmla="*/ 107 w 150"/>
                  <a:gd name="T59" fmla="*/ 158 h 175"/>
                  <a:gd name="T60" fmla="*/ 102 w 150"/>
                  <a:gd name="T61" fmla="*/ 160 h 175"/>
                  <a:gd name="T62" fmla="*/ 98 w 150"/>
                  <a:gd name="T63" fmla="*/ 155 h 175"/>
                  <a:gd name="T64" fmla="*/ 89 w 150"/>
                  <a:gd name="T65" fmla="*/ 151 h 175"/>
                  <a:gd name="T66" fmla="*/ 81 w 150"/>
                  <a:gd name="T67" fmla="*/ 155 h 175"/>
                  <a:gd name="T68" fmla="*/ 74 w 150"/>
                  <a:gd name="T69" fmla="*/ 162 h 175"/>
                  <a:gd name="T70" fmla="*/ 72 w 150"/>
                  <a:gd name="T71" fmla="*/ 175 h 175"/>
                  <a:gd name="T72" fmla="*/ 63 w 150"/>
                  <a:gd name="T73" fmla="*/ 166 h 175"/>
                  <a:gd name="T74" fmla="*/ 58 w 150"/>
                  <a:gd name="T75" fmla="*/ 160 h 175"/>
                  <a:gd name="T76" fmla="*/ 61 w 150"/>
                  <a:gd name="T77" fmla="*/ 152 h 175"/>
                  <a:gd name="T78" fmla="*/ 57 w 150"/>
                  <a:gd name="T79" fmla="*/ 146 h 175"/>
                  <a:gd name="T80" fmla="*/ 56 w 150"/>
                  <a:gd name="T81" fmla="*/ 135 h 175"/>
                  <a:gd name="T82" fmla="*/ 55 w 150"/>
                  <a:gd name="T83" fmla="*/ 122 h 175"/>
                  <a:gd name="T84" fmla="*/ 52 w 150"/>
                  <a:gd name="T85" fmla="*/ 109 h 175"/>
                  <a:gd name="T86" fmla="*/ 47 w 150"/>
                  <a:gd name="T87" fmla="*/ 102 h 175"/>
                  <a:gd name="T88" fmla="*/ 43 w 150"/>
                  <a:gd name="T89" fmla="*/ 91 h 175"/>
                  <a:gd name="T90" fmla="*/ 39 w 150"/>
                  <a:gd name="T91" fmla="*/ 83 h 175"/>
                  <a:gd name="T92" fmla="*/ 33 w 150"/>
                  <a:gd name="T93" fmla="*/ 79 h 175"/>
                  <a:gd name="T94" fmla="*/ 29 w 150"/>
                  <a:gd name="T95" fmla="*/ 70 h 175"/>
                  <a:gd name="T96" fmla="*/ 19 w 150"/>
                  <a:gd name="T97" fmla="*/ 70 h 175"/>
                  <a:gd name="T98" fmla="*/ 13 w 150"/>
                  <a:gd name="T99" fmla="*/ 68 h 175"/>
                  <a:gd name="T100" fmla="*/ 10 w 150"/>
                  <a:gd name="T101" fmla="*/ 48 h 175"/>
                  <a:gd name="T102" fmla="*/ 14 w 150"/>
                  <a:gd name="T103" fmla="*/ 42 h 175"/>
                  <a:gd name="T104" fmla="*/ 9 w 150"/>
                  <a:gd name="T105" fmla="*/ 31 h 175"/>
                  <a:gd name="T106" fmla="*/ 1 w 150"/>
                  <a:gd name="T107" fmla="*/ 28 h 175"/>
                  <a:gd name="T108" fmla="*/ 1 w 150"/>
                  <a:gd name="T109" fmla="*/ 25 h 1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50" h="175">
                    <a:moveTo>
                      <a:pt x="1" y="25"/>
                    </a:moveTo>
                    <a:cubicBezTo>
                      <a:pt x="2" y="25"/>
                      <a:pt x="11" y="25"/>
                      <a:pt x="11" y="25"/>
                    </a:cubicBezTo>
                    <a:cubicBezTo>
                      <a:pt x="15" y="30"/>
                      <a:pt x="15" y="30"/>
                      <a:pt x="15" y="30"/>
                    </a:cubicBezTo>
                    <a:cubicBezTo>
                      <a:pt x="19" y="33"/>
                      <a:pt x="19" y="33"/>
                      <a:pt x="19" y="33"/>
                    </a:cubicBezTo>
                    <a:cubicBezTo>
                      <a:pt x="28" y="34"/>
                      <a:pt x="28" y="34"/>
                      <a:pt x="28" y="34"/>
                    </a:cubicBezTo>
                    <a:cubicBezTo>
                      <a:pt x="34" y="35"/>
                      <a:pt x="34" y="35"/>
                      <a:pt x="34" y="35"/>
                    </a:cubicBezTo>
                    <a:cubicBezTo>
                      <a:pt x="37" y="40"/>
                      <a:pt x="37" y="40"/>
                      <a:pt x="37" y="40"/>
                    </a:cubicBezTo>
                    <a:cubicBezTo>
                      <a:pt x="42" y="40"/>
                      <a:pt x="42" y="40"/>
                      <a:pt x="42" y="40"/>
                    </a:cubicBezTo>
                    <a:cubicBezTo>
                      <a:pt x="48" y="40"/>
                      <a:pt x="48" y="40"/>
                      <a:pt x="48" y="40"/>
                    </a:cubicBezTo>
                    <a:cubicBezTo>
                      <a:pt x="50" y="37"/>
                      <a:pt x="50" y="37"/>
                      <a:pt x="50" y="37"/>
                    </a:cubicBezTo>
                    <a:cubicBezTo>
                      <a:pt x="51" y="31"/>
                      <a:pt x="51" y="31"/>
                      <a:pt x="51" y="31"/>
                    </a:cubicBezTo>
                    <a:cubicBezTo>
                      <a:pt x="55" y="29"/>
                      <a:pt x="55" y="29"/>
                      <a:pt x="55" y="29"/>
                    </a:cubicBezTo>
                    <a:cubicBezTo>
                      <a:pt x="61" y="27"/>
                      <a:pt x="61" y="27"/>
                      <a:pt x="61" y="27"/>
                    </a:cubicBezTo>
                    <a:cubicBezTo>
                      <a:pt x="71" y="27"/>
                      <a:pt x="71" y="27"/>
                      <a:pt x="71" y="27"/>
                    </a:cubicBezTo>
                    <a:cubicBezTo>
                      <a:pt x="75" y="26"/>
                      <a:pt x="75" y="26"/>
                      <a:pt x="75" y="26"/>
                    </a:cubicBezTo>
                    <a:cubicBezTo>
                      <a:pt x="80" y="22"/>
                      <a:pt x="80" y="22"/>
                      <a:pt x="80" y="22"/>
                    </a:cubicBezTo>
                    <a:cubicBezTo>
                      <a:pt x="86" y="19"/>
                      <a:pt x="86" y="19"/>
                      <a:pt x="86" y="19"/>
                    </a:cubicBezTo>
                    <a:cubicBezTo>
                      <a:pt x="90" y="17"/>
                      <a:pt x="90" y="17"/>
                      <a:pt x="90" y="17"/>
                    </a:cubicBezTo>
                    <a:cubicBezTo>
                      <a:pt x="97" y="16"/>
                      <a:pt x="97" y="16"/>
                      <a:pt x="97" y="16"/>
                    </a:cubicBezTo>
                    <a:cubicBezTo>
                      <a:pt x="102" y="11"/>
                      <a:pt x="102" y="11"/>
                      <a:pt x="102" y="11"/>
                    </a:cubicBezTo>
                    <a:cubicBezTo>
                      <a:pt x="107" y="4"/>
                      <a:pt x="107" y="4"/>
                      <a:pt x="107" y="4"/>
                    </a:cubicBezTo>
                    <a:cubicBezTo>
                      <a:pt x="107" y="0"/>
                      <a:pt x="107" y="0"/>
                      <a:pt x="107" y="0"/>
                    </a:cubicBezTo>
                    <a:cubicBezTo>
                      <a:pt x="118" y="0"/>
                      <a:pt x="118" y="0"/>
                      <a:pt x="118" y="0"/>
                    </a:cubicBezTo>
                    <a:cubicBezTo>
                      <a:pt x="120" y="5"/>
                      <a:pt x="120" y="5"/>
                      <a:pt x="120" y="5"/>
                    </a:cubicBezTo>
                    <a:cubicBezTo>
                      <a:pt x="118" y="9"/>
                      <a:pt x="118" y="9"/>
                      <a:pt x="118" y="9"/>
                    </a:cubicBezTo>
                    <a:cubicBezTo>
                      <a:pt x="116" y="13"/>
                      <a:pt x="116" y="13"/>
                      <a:pt x="116" y="13"/>
                    </a:cubicBezTo>
                    <a:cubicBezTo>
                      <a:pt x="116" y="17"/>
                      <a:pt x="116" y="17"/>
                      <a:pt x="116" y="17"/>
                    </a:cubicBezTo>
                    <a:cubicBezTo>
                      <a:pt x="121" y="18"/>
                      <a:pt x="121" y="18"/>
                      <a:pt x="121" y="18"/>
                    </a:cubicBezTo>
                    <a:cubicBezTo>
                      <a:pt x="126" y="20"/>
                      <a:pt x="126" y="20"/>
                      <a:pt x="126" y="20"/>
                    </a:cubicBezTo>
                    <a:cubicBezTo>
                      <a:pt x="129" y="26"/>
                      <a:pt x="129" y="26"/>
                      <a:pt x="129" y="26"/>
                    </a:cubicBezTo>
                    <a:cubicBezTo>
                      <a:pt x="131" y="30"/>
                      <a:pt x="131" y="30"/>
                      <a:pt x="131" y="30"/>
                    </a:cubicBezTo>
                    <a:cubicBezTo>
                      <a:pt x="130" y="34"/>
                      <a:pt x="130" y="34"/>
                      <a:pt x="130" y="34"/>
                    </a:cubicBezTo>
                    <a:cubicBezTo>
                      <a:pt x="126" y="38"/>
                      <a:pt x="126" y="38"/>
                      <a:pt x="126" y="38"/>
                    </a:cubicBezTo>
                    <a:cubicBezTo>
                      <a:pt x="125" y="42"/>
                      <a:pt x="125" y="42"/>
                      <a:pt x="125" y="42"/>
                    </a:cubicBezTo>
                    <a:cubicBezTo>
                      <a:pt x="123" y="50"/>
                      <a:pt x="123" y="50"/>
                      <a:pt x="123" y="50"/>
                    </a:cubicBezTo>
                    <a:cubicBezTo>
                      <a:pt x="123" y="54"/>
                      <a:pt x="123" y="54"/>
                      <a:pt x="123" y="54"/>
                    </a:cubicBezTo>
                    <a:cubicBezTo>
                      <a:pt x="122" y="57"/>
                      <a:pt x="122" y="57"/>
                      <a:pt x="122" y="57"/>
                    </a:cubicBezTo>
                    <a:cubicBezTo>
                      <a:pt x="122" y="66"/>
                      <a:pt x="122" y="66"/>
                      <a:pt x="122" y="66"/>
                    </a:cubicBezTo>
                    <a:cubicBezTo>
                      <a:pt x="122" y="71"/>
                      <a:pt x="122" y="71"/>
                      <a:pt x="122" y="71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7" y="79"/>
                      <a:pt x="127" y="79"/>
                      <a:pt x="127" y="79"/>
                    </a:cubicBezTo>
                    <a:cubicBezTo>
                      <a:pt x="127" y="87"/>
                      <a:pt x="127" y="87"/>
                      <a:pt x="127" y="87"/>
                    </a:cubicBezTo>
                    <a:cubicBezTo>
                      <a:pt x="131" y="89"/>
                      <a:pt x="131" y="89"/>
                      <a:pt x="131" y="89"/>
                    </a:cubicBezTo>
                    <a:cubicBezTo>
                      <a:pt x="137" y="94"/>
                      <a:pt x="137" y="94"/>
                      <a:pt x="137" y="94"/>
                    </a:cubicBezTo>
                    <a:cubicBezTo>
                      <a:pt x="140" y="98"/>
                      <a:pt x="140" y="98"/>
                      <a:pt x="140" y="98"/>
                    </a:cubicBezTo>
                    <a:cubicBezTo>
                      <a:pt x="147" y="103"/>
                      <a:pt x="147" y="103"/>
                      <a:pt x="147" y="103"/>
                    </a:cubicBezTo>
                    <a:cubicBezTo>
                      <a:pt x="149" y="106"/>
                      <a:pt x="149" y="106"/>
                      <a:pt x="149" y="106"/>
                    </a:cubicBezTo>
                    <a:cubicBezTo>
                      <a:pt x="150" y="120"/>
                      <a:pt x="150" y="120"/>
                      <a:pt x="150" y="120"/>
                    </a:cubicBezTo>
                    <a:cubicBezTo>
                      <a:pt x="150" y="128"/>
                      <a:pt x="150" y="128"/>
                      <a:pt x="150" y="128"/>
                    </a:cubicBezTo>
                    <a:cubicBezTo>
                      <a:pt x="146" y="129"/>
                      <a:pt x="146" y="129"/>
                      <a:pt x="146" y="129"/>
                    </a:cubicBezTo>
                    <a:cubicBezTo>
                      <a:pt x="136" y="129"/>
                      <a:pt x="136" y="129"/>
                      <a:pt x="136" y="129"/>
                    </a:cubicBezTo>
                    <a:cubicBezTo>
                      <a:pt x="126" y="129"/>
                      <a:pt x="126" y="129"/>
                      <a:pt x="126" y="129"/>
                    </a:cubicBezTo>
                    <a:cubicBezTo>
                      <a:pt x="126" y="129"/>
                      <a:pt x="124" y="131"/>
                      <a:pt x="123" y="131"/>
                    </a:cubicBezTo>
                    <a:cubicBezTo>
                      <a:pt x="122" y="132"/>
                      <a:pt x="116" y="138"/>
                      <a:pt x="116" y="138"/>
                    </a:cubicBezTo>
                    <a:cubicBezTo>
                      <a:pt x="114" y="143"/>
                      <a:pt x="114" y="143"/>
                      <a:pt x="114" y="143"/>
                    </a:cubicBezTo>
                    <a:cubicBezTo>
                      <a:pt x="114" y="146"/>
                      <a:pt x="114" y="146"/>
                      <a:pt x="114" y="146"/>
                    </a:cubicBezTo>
                    <a:cubicBezTo>
                      <a:pt x="112" y="148"/>
                      <a:pt x="112" y="148"/>
                      <a:pt x="112" y="148"/>
                    </a:cubicBezTo>
                    <a:cubicBezTo>
                      <a:pt x="110" y="150"/>
                      <a:pt x="110" y="150"/>
                      <a:pt x="110" y="150"/>
                    </a:cubicBezTo>
                    <a:cubicBezTo>
                      <a:pt x="107" y="153"/>
                      <a:pt x="107" y="153"/>
                      <a:pt x="107" y="153"/>
                    </a:cubicBezTo>
                    <a:cubicBezTo>
                      <a:pt x="107" y="158"/>
                      <a:pt x="107" y="158"/>
                      <a:pt x="107" y="158"/>
                    </a:cubicBezTo>
                    <a:cubicBezTo>
                      <a:pt x="105" y="160"/>
                      <a:pt x="105" y="160"/>
                      <a:pt x="105" y="160"/>
                    </a:cubicBezTo>
                    <a:cubicBezTo>
                      <a:pt x="102" y="160"/>
                      <a:pt x="102" y="160"/>
                      <a:pt x="102" y="160"/>
                    </a:cubicBezTo>
                    <a:cubicBezTo>
                      <a:pt x="100" y="158"/>
                      <a:pt x="100" y="158"/>
                      <a:pt x="100" y="158"/>
                    </a:cubicBezTo>
                    <a:cubicBezTo>
                      <a:pt x="98" y="155"/>
                      <a:pt x="98" y="155"/>
                      <a:pt x="98" y="155"/>
                    </a:cubicBezTo>
                    <a:cubicBezTo>
                      <a:pt x="93" y="152"/>
                      <a:pt x="93" y="152"/>
                      <a:pt x="93" y="152"/>
                    </a:cubicBezTo>
                    <a:cubicBezTo>
                      <a:pt x="89" y="151"/>
                      <a:pt x="89" y="151"/>
                      <a:pt x="89" y="151"/>
                    </a:cubicBezTo>
                    <a:cubicBezTo>
                      <a:pt x="85" y="152"/>
                      <a:pt x="85" y="152"/>
                      <a:pt x="85" y="152"/>
                    </a:cubicBezTo>
                    <a:cubicBezTo>
                      <a:pt x="81" y="155"/>
                      <a:pt x="81" y="155"/>
                      <a:pt x="81" y="155"/>
                    </a:cubicBezTo>
                    <a:cubicBezTo>
                      <a:pt x="78" y="157"/>
                      <a:pt x="78" y="157"/>
                      <a:pt x="78" y="157"/>
                    </a:cubicBezTo>
                    <a:cubicBezTo>
                      <a:pt x="74" y="162"/>
                      <a:pt x="74" y="162"/>
                      <a:pt x="74" y="162"/>
                    </a:cubicBezTo>
                    <a:cubicBezTo>
                      <a:pt x="74" y="174"/>
                      <a:pt x="74" y="174"/>
                      <a:pt x="74" y="174"/>
                    </a:cubicBezTo>
                    <a:cubicBezTo>
                      <a:pt x="72" y="175"/>
                      <a:pt x="72" y="175"/>
                      <a:pt x="72" y="175"/>
                    </a:cubicBezTo>
                    <a:cubicBezTo>
                      <a:pt x="68" y="173"/>
                      <a:pt x="68" y="173"/>
                      <a:pt x="68" y="173"/>
                    </a:cubicBezTo>
                    <a:cubicBezTo>
                      <a:pt x="63" y="166"/>
                      <a:pt x="63" y="166"/>
                      <a:pt x="63" y="166"/>
                    </a:cubicBezTo>
                    <a:cubicBezTo>
                      <a:pt x="60" y="162"/>
                      <a:pt x="60" y="162"/>
                      <a:pt x="60" y="162"/>
                    </a:cubicBezTo>
                    <a:cubicBezTo>
                      <a:pt x="58" y="160"/>
                      <a:pt x="58" y="160"/>
                      <a:pt x="58" y="160"/>
                    </a:cubicBezTo>
                    <a:cubicBezTo>
                      <a:pt x="61" y="156"/>
                      <a:pt x="61" y="156"/>
                      <a:pt x="61" y="156"/>
                    </a:cubicBezTo>
                    <a:cubicBezTo>
                      <a:pt x="61" y="152"/>
                      <a:pt x="61" y="152"/>
                      <a:pt x="61" y="152"/>
                    </a:cubicBezTo>
                    <a:cubicBezTo>
                      <a:pt x="60" y="149"/>
                      <a:pt x="60" y="149"/>
                      <a:pt x="60" y="149"/>
                    </a:cubicBezTo>
                    <a:cubicBezTo>
                      <a:pt x="57" y="146"/>
                      <a:pt x="57" y="146"/>
                      <a:pt x="57" y="146"/>
                    </a:cubicBezTo>
                    <a:cubicBezTo>
                      <a:pt x="57" y="141"/>
                      <a:pt x="57" y="141"/>
                      <a:pt x="57" y="141"/>
                    </a:cubicBezTo>
                    <a:cubicBezTo>
                      <a:pt x="56" y="135"/>
                      <a:pt x="56" y="135"/>
                      <a:pt x="56" y="135"/>
                    </a:cubicBezTo>
                    <a:cubicBezTo>
                      <a:pt x="55" y="130"/>
                      <a:pt x="55" y="130"/>
                      <a:pt x="55" y="130"/>
                    </a:cubicBezTo>
                    <a:cubicBezTo>
                      <a:pt x="55" y="122"/>
                      <a:pt x="55" y="122"/>
                      <a:pt x="55" y="122"/>
                    </a:cubicBezTo>
                    <a:cubicBezTo>
                      <a:pt x="55" y="113"/>
                      <a:pt x="55" y="113"/>
                      <a:pt x="55" y="113"/>
                    </a:cubicBezTo>
                    <a:cubicBezTo>
                      <a:pt x="52" y="109"/>
                      <a:pt x="52" y="109"/>
                      <a:pt x="52" y="109"/>
                    </a:cubicBezTo>
                    <a:cubicBezTo>
                      <a:pt x="50" y="106"/>
                      <a:pt x="50" y="106"/>
                      <a:pt x="50" y="106"/>
                    </a:cubicBezTo>
                    <a:cubicBezTo>
                      <a:pt x="47" y="102"/>
                      <a:pt x="47" y="102"/>
                      <a:pt x="47" y="102"/>
                    </a:cubicBezTo>
                    <a:cubicBezTo>
                      <a:pt x="45" y="96"/>
                      <a:pt x="45" y="96"/>
                      <a:pt x="45" y="96"/>
                    </a:cubicBezTo>
                    <a:cubicBezTo>
                      <a:pt x="43" y="91"/>
                      <a:pt x="43" y="91"/>
                      <a:pt x="43" y="91"/>
                    </a:cubicBezTo>
                    <a:cubicBezTo>
                      <a:pt x="40" y="85"/>
                      <a:pt x="40" y="85"/>
                      <a:pt x="40" y="85"/>
                    </a:cubicBezTo>
                    <a:cubicBezTo>
                      <a:pt x="39" y="83"/>
                      <a:pt x="39" y="83"/>
                      <a:pt x="39" y="83"/>
                    </a:cubicBezTo>
                    <a:cubicBezTo>
                      <a:pt x="35" y="79"/>
                      <a:pt x="35" y="79"/>
                      <a:pt x="35" y="79"/>
                    </a:cubicBezTo>
                    <a:cubicBezTo>
                      <a:pt x="33" y="79"/>
                      <a:pt x="33" y="79"/>
                      <a:pt x="33" y="79"/>
                    </a:cubicBezTo>
                    <a:cubicBezTo>
                      <a:pt x="33" y="70"/>
                      <a:pt x="33" y="70"/>
                      <a:pt x="33" y="70"/>
                    </a:cubicBezTo>
                    <a:cubicBezTo>
                      <a:pt x="33" y="70"/>
                      <a:pt x="30" y="70"/>
                      <a:pt x="29" y="70"/>
                    </a:cubicBezTo>
                    <a:cubicBezTo>
                      <a:pt x="28" y="70"/>
                      <a:pt x="22" y="70"/>
                      <a:pt x="22" y="70"/>
                    </a:cubicBezTo>
                    <a:cubicBezTo>
                      <a:pt x="19" y="70"/>
                      <a:pt x="19" y="70"/>
                      <a:pt x="19" y="70"/>
                    </a:cubicBezTo>
                    <a:cubicBezTo>
                      <a:pt x="14" y="69"/>
                      <a:pt x="14" y="69"/>
                      <a:pt x="14" y="69"/>
                    </a:cubicBezTo>
                    <a:cubicBezTo>
                      <a:pt x="13" y="68"/>
                      <a:pt x="13" y="68"/>
                      <a:pt x="13" y="68"/>
                    </a:cubicBezTo>
                    <a:cubicBezTo>
                      <a:pt x="11" y="68"/>
                      <a:pt x="11" y="68"/>
                      <a:pt x="11" y="68"/>
                    </a:cubicBezTo>
                    <a:cubicBezTo>
                      <a:pt x="11" y="68"/>
                      <a:pt x="10" y="49"/>
                      <a:pt x="10" y="48"/>
                    </a:cubicBezTo>
                    <a:cubicBezTo>
                      <a:pt x="10" y="48"/>
                      <a:pt x="13" y="44"/>
                      <a:pt x="13" y="44"/>
                    </a:cubicBezTo>
                    <a:cubicBezTo>
                      <a:pt x="14" y="42"/>
                      <a:pt x="14" y="42"/>
                      <a:pt x="14" y="42"/>
                    </a:cubicBezTo>
                    <a:cubicBezTo>
                      <a:pt x="14" y="35"/>
                      <a:pt x="14" y="35"/>
                      <a:pt x="14" y="35"/>
                    </a:cubicBezTo>
                    <a:cubicBezTo>
                      <a:pt x="9" y="31"/>
                      <a:pt x="9" y="31"/>
                      <a:pt x="9" y="31"/>
                    </a:cubicBezTo>
                    <a:cubicBezTo>
                      <a:pt x="5" y="30"/>
                      <a:pt x="5" y="30"/>
                      <a:pt x="5" y="30"/>
                    </a:cubicBezTo>
                    <a:cubicBezTo>
                      <a:pt x="1" y="28"/>
                      <a:pt x="1" y="28"/>
                      <a:pt x="1" y="28"/>
                    </a:cubicBezTo>
                    <a:cubicBezTo>
                      <a:pt x="0" y="26"/>
                      <a:pt x="0" y="26"/>
                      <a:pt x="0" y="26"/>
                    </a:cubicBezTo>
                    <a:lnTo>
                      <a:pt x="1" y="25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41" name="Freeform 12"/>
              <p:cNvSpPr>
                <a:spLocks/>
              </p:cNvSpPr>
              <p:nvPr/>
            </p:nvSpPr>
            <p:spPr bwMode="auto">
              <a:xfrm>
                <a:off x="8609013" y="1331913"/>
                <a:ext cx="1260475" cy="1227138"/>
              </a:xfrm>
              <a:custGeom>
                <a:avLst/>
                <a:gdLst>
                  <a:gd name="T0" fmla="*/ 1 w 335"/>
                  <a:gd name="T1" fmla="*/ 62 h 326"/>
                  <a:gd name="T2" fmla="*/ 8 w 335"/>
                  <a:gd name="T3" fmla="*/ 84 h 326"/>
                  <a:gd name="T4" fmla="*/ 15 w 335"/>
                  <a:gd name="T5" fmla="*/ 97 h 326"/>
                  <a:gd name="T6" fmla="*/ 27 w 335"/>
                  <a:gd name="T7" fmla="*/ 106 h 326"/>
                  <a:gd name="T8" fmla="*/ 37 w 335"/>
                  <a:gd name="T9" fmla="*/ 106 h 326"/>
                  <a:gd name="T10" fmla="*/ 48 w 335"/>
                  <a:gd name="T11" fmla="*/ 113 h 326"/>
                  <a:gd name="T12" fmla="*/ 63 w 335"/>
                  <a:gd name="T13" fmla="*/ 118 h 326"/>
                  <a:gd name="T14" fmla="*/ 75 w 335"/>
                  <a:gd name="T15" fmla="*/ 118 h 326"/>
                  <a:gd name="T16" fmla="*/ 71 w 335"/>
                  <a:gd name="T17" fmla="*/ 126 h 326"/>
                  <a:gd name="T18" fmla="*/ 64 w 335"/>
                  <a:gd name="T19" fmla="*/ 142 h 326"/>
                  <a:gd name="T20" fmla="*/ 14 w 335"/>
                  <a:gd name="T21" fmla="*/ 248 h 326"/>
                  <a:gd name="T22" fmla="*/ 21 w 335"/>
                  <a:gd name="T23" fmla="*/ 260 h 326"/>
                  <a:gd name="T24" fmla="*/ 26 w 335"/>
                  <a:gd name="T25" fmla="*/ 272 h 326"/>
                  <a:gd name="T26" fmla="*/ 32 w 335"/>
                  <a:gd name="T27" fmla="*/ 288 h 326"/>
                  <a:gd name="T28" fmla="*/ 44 w 335"/>
                  <a:gd name="T29" fmla="*/ 307 h 326"/>
                  <a:gd name="T30" fmla="*/ 57 w 335"/>
                  <a:gd name="T31" fmla="*/ 317 h 326"/>
                  <a:gd name="T32" fmla="*/ 84 w 335"/>
                  <a:gd name="T33" fmla="*/ 321 h 326"/>
                  <a:gd name="T34" fmla="*/ 171 w 335"/>
                  <a:gd name="T35" fmla="*/ 324 h 326"/>
                  <a:gd name="T36" fmla="*/ 229 w 335"/>
                  <a:gd name="T37" fmla="*/ 326 h 326"/>
                  <a:gd name="T38" fmla="*/ 245 w 335"/>
                  <a:gd name="T39" fmla="*/ 300 h 326"/>
                  <a:gd name="T40" fmla="*/ 253 w 335"/>
                  <a:gd name="T41" fmla="*/ 281 h 326"/>
                  <a:gd name="T42" fmla="*/ 250 w 335"/>
                  <a:gd name="T43" fmla="*/ 266 h 326"/>
                  <a:gd name="T44" fmla="*/ 255 w 335"/>
                  <a:gd name="T45" fmla="*/ 251 h 326"/>
                  <a:gd name="T46" fmla="*/ 271 w 335"/>
                  <a:gd name="T47" fmla="*/ 240 h 326"/>
                  <a:gd name="T48" fmla="*/ 277 w 335"/>
                  <a:gd name="T49" fmla="*/ 223 h 326"/>
                  <a:gd name="T50" fmla="*/ 269 w 335"/>
                  <a:gd name="T51" fmla="*/ 215 h 326"/>
                  <a:gd name="T52" fmla="*/ 289 w 335"/>
                  <a:gd name="T53" fmla="*/ 190 h 326"/>
                  <a:gd name="T54" fmla="*/ 315 w 335"/>
                  <a:gd name="T55" fmla="*/ 159 h 326"/>
                  <a:gd name="T56" fmla="*/ 325 w 335"/>
                  <a:gd name="T57" fmla="*/ 136 h 326"/>
                  <a:gd name="T58" fmla="*/ 333 w 335"/>
                  <a:gd name="T59" fmla="*/ 110 h 326"/>
                  <a:gd name="T60" fmla="*/ 331 w 335"/>
                  <a:gd name="T61" fmla="*/ 97 h 326"/>
                  <a:gd name="T62" fmla="*/ 313 w 335"/>
                  <a:gd name="T63" fmla="*/ 92 h 326"/>
                  <a:gd name="T64" fmla="*/ 294 w 335"/>
                  <a:gd name="T65" fmla="*/ 89 h 326"/>
                  <a:gd name="T66" fmla="*/ 272 w 335"/>
                  <a:gd name="T67" fmla="*/ 108 h 326"/>
                  <a:gd name="T68" fmla="*/ 251 w 335"/>
                  <a:gd name="T69" fmla="*/ 122 h 326"/>
                  <a:gd name="T70" fmla="*/ 242 w 335"/>
                  <a:gd name="T71" fmla="*/ 123 h 326"/>
                  <a:gd name="T72" fmla="*/ 232 w 335"/>
                  <a:gd name="T73" fmla="*/ 121 h 326"/>
                  <a:gd name="T74" fmla="*/ 212 w 335"/>
                  <a:gd name="T75" fmla="*/ 112 h 326"/>
                  <a:gd name="T76" fmla="*/ 201 w 335"/>
                  <a:gd name="T77" fmla="*/ 102 h 326"/>
                  <a:gd name="T78" fmla="*/ 176 w 335"/>
                  <a:gd name="T79" fmla="*/ 112 h 326"/>
                  <a:gd name="T80" fmla="*/ 181 w 335"/>
                  <a:gd name="T81" fmla="*/ 103 h 326"/>
                  <a:gd name="T82" fmla="*/ 169 w 335"/>
                  <a:gd name="T83" fmla="*/ 95 h 326"/>
                  <a:gd name="T84" fmla="*/ 160 w 335"/>
                  <a:gd name="T85" fmla="*/ 78 h 326"/>
                  <a:gd name="T86" fmla="*/ 148 w 335"/>
                  <a:gd name="T87" fmla="*/ 53 h 326"/>
                  <a:gd name="T88" fmla="*/ 135 w 335"/>
                  <a:gd name="T89" fmla="*/ 33 h 326"/>
                  <a:gd name="T90" fmla="*/ 113 w 335"/>
                  <a:gd name="T91" fmla="*/ 21 h 326"/>
                  <a:gd name="T92" fmla="*/ 104 w 335"/>
                  <a:gd name="T93" fmla="*/ 3 h 326"/>
                  <a:gd name="T94" fmla="*/ 89 w 335"/>
                  <a:gd name="T95" fmla="*/ 1 h 326"/>
                  <a:gd name="T96" fmla="*/ 77 w 335"/>
                  <a:gd name="T97" fmla="*/ 3 h 326"/>
                  <a:gd name="T98" fmla="*/ 76 w 335"/>
                  <a:gd name="T99" fmla="*/ 16 h 326"/>
                  <a:gd name="T100" fmla="*/ 65 w 335"/>
                  <a:gd name="T101" fmla="*/ 18 h 326"/>
                  <a:gd name="T102" fmla="*/ 41 w 335"/>
                  <a:gd name="T103" fmla="*/ 17 h 326"/>
                  <a:gd name="T104" fmla="*/ 20 w 335"/>
                  <a:gd name="T105" fmla="*/ 28 h 326"/>
                  <a:gd name="T106" fmla="*/ 1 w 335"/>
                  <a:gd name="T107" fmla="*/ 36 h 3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335" h="326">
                    <a:moveTo>
                      <a:pt x="1" y="36"/>
                    </a:moveTo>
                    <a:cubicBezTo>
                      <a:pt x="0" y="54"/>
                      <a:pt x="0" y="54"/>
                      <a:pt x="0" y="54"/>
                    </a:cubicBezTo>
                    <a:cubicBezTo>
                      <a:pt x="1" y="62"/>
                      <a:pt x="1" y="62"/>
                      <a:pt x="1" y="62"/>
                    </a:cubicBezTo>
                    <a:cubicBezTo>
                      <a:pt x="1" y="62"/>
                      <a:pt x="2" y="74"/>
                      <a:pt x="2" y="75"/>
                    </a:cubicBezTo>
                    <a:cubicBezTo>
                      <a:pt x="2" y="76"/>
                      <a:pt x="4" y="81"/>
                      <a:pt x="4" y="81"/>
                    </a:cubicBezTo>
                    <a:cubicBezTo>
                      <a:pt x="8" y="84"/>
                      <a:pt x="8" y="84"/>
                      <a:pt x="8" y="84"/>
                    </a:cubicBezTo>
                    <a:cubicBezTo>
                      <a:pt x="10" y="87"/>
                      <a:pt x="10" y="87"/>
                      <a:pt x="10" y="87"/>
                    </a:cubicBezTo>
                    <a:cubicBezTo>
                      <a:pt x="12" y="93"/>
                      <a:pt x="12" y="93"/>
                      <a:pt x="12" y="93"/>
                    </a:cubicBezTo>
                    <a:cubicBezTo>
                      <a:pt x="15" y="97"/>
                      <a:pt x="15" y="97"/>
                      <a:pt x="15" y="97"/>
                    </a:cubicBezTo>
                    <a:cubicBezTo>
                      <a:pt x="19" y="101"/>
                      <a:pt x="19" y="101"/>
                      <a:pt x="19" y="101"/>
                    </a:cubicBezTo>
                    <a:cubicBezTo>
                      <a:pt x="23" y="105"/>
                      <a:pt x="23" y="105"/>
                      <a:pt x="23" y="105"/>
                    </a:cubicBezTo>
                    <a:cubicBezTo>
                      <a:pt x="27" y="106"/>
                      <a:pt x="27" y="106"/>
                      <a:pt x="27" y="106"/>
                    </a:cubicBezTo>
                    <a:cubicBezTo>
                      <a:pt x="32" y="106"/>
                      <a:pt x="32" y="106"/>
                      <a:pt x="32" y="106"/>
                    </a:cubicBezTo>
                    <a:cubicBezTo>
                      <a:pt x="33" y="107"/>
                      <a:pt x="33" y="107"/>
                      <a:pt x="33" y="107"/>
                    </a:cubicBezTo>
                    <a:cubicBezTo>
                      <a:pt x="37" y="106"/>
                      <a:pt x="37" y="106"/>
                      <a:pt x="37" y="106"/>
                    </a:cubicBezTo>
                    <a:cubicBezTo>
                      <a:pt x="41" y="106"/>
                      <a:pt x="41" y="106"/>
                      <a:pt x="41" y="106"/>
                    </a:cubicBezTo>
                    <a:cubicBezTo>
                      <a:pt x="44" y="108"/>
                      <a:pt x="44" y="108"/>
                      <a:pt x="44" y="108"/>
                    </a:cubicBezTo>
                    <a:cubicBezTo>
                      <a:pt x="48" y="113"/>
                      <a:pt x="48" y="113"/>
                      <a:pt x="48" y="113"/>
                    </a:cubicBezTo>
                    <a:cubicBezTo>
                      <a:pt x="53" y="115"/>
                      <a:pt x="53" y="115"/>
                      <a:pt x="53" y="115"/>
                    </a:cubicBezTo>
                    <a:cubicBezTo>
                      <a:pt x="58" y="118"/>
                      <a:pt x="58" y="118"/>
                      <a:pt x="58" y="118"/>
                    </a:cubicBezTo>
                    <a:cubicBezTo>
                      <a:pt x="63" y="118"/>
                      <a:pt x="63" y="118"/>
                      <a:pt x="63" y="118"/>
                    </a:cubicBezTo>
                    <a:cubicBezTo>
                      <a:pt x="66" y="116"/>
                      <a:pt x="66" y="116"/>
                      <a:pt x="66" y="116"/>
                    </a:cubicBezTo>
                    <a:cubicBezTo>
                      <a:pt x="70" y="115"/>
                      <a:pt x="70" y="115"/>
                      <a:pt x="70" y="115"/>
                    </a:cubicBezTo>
                    <a:cubicBezTo>
                      <a:pt x="75" y="118"/>
                      <a:pt x="75" y="118"/>
                      <a:pt x="75" y="118"/>
                    </a:cubicBezTo>
                    <a:cubicBezTo>
                      <a:pt x="74" y="121"/>
                      <a:pt x="74" y="121"/>
                      <a:pt x="74" y="121"/>
                    </a:cubicBezTo>
                    <a:cubicBezTo>
                      <a:pt x="74" y="125"/>
                      <a:pt x="74" y="125"/>
                      <a:pt x="74" y="125"/>
                    </a:cubicBezTo>
                    <a:cubicBezTo>
                      <a:pt x="71" y="126"/>
                      <a:pt x="71" y="126"/>
                      <a:pt x="71" y="126"/>
                    </a:cubicBezTo>
                    <a:cubicBezTo>
                      <a:pt x="69" y="132"/>
                      <a:pt x="69" y="132"/>
                      <a:pt x="69" y="132"/>
                    </a:cubicBezTo>
                    <a:cubicBezTo>
                      <a:pt x="67" y="138"/>
                      <a:pt x="67" y="138"/>
                      <a:pt x="67" y="138"/>
                    </a:cubicBezTo>
                    <a:cubicBezTo>
                      <a:pt x="64" y="142"/>
                      <a:pt x="64" y="142"/>
                      <a:pt x="64" y="142"/>
                    </a:cubicBezTo>
                    <a:cubicBezTo>
                      <a:pt x="59" y="155"/>
                      <a:pt x="59" y="155"/>
                      <a:pt x="59" y="155"/>
                    </a:cubicBezTo>
                    <a:cubicBezTo>
                      <a:pt x="14" y="245"/>
                      <a:pt x="14" y="245"/>
                      <a:pt x="14" y="245"/>
                    </a:cubicBezTo>
                    <a:cubicBezTo>
                      <a:pt x="14" y="248"/>
                      <a:pt x="14" y="248"/>
                      <a:pt x="14" y="248"/>
                    </a:cubicBezTo>
                    <a:cubicBezTo>
                      <a:pt x="18" y="252"/>
                      <a:pt x="18" y="252"/>
                      <a:pt x="18" y="252"/>
                    </a:cubicBezTo>
                    <a:cubicBezTo>
                      <a:pt x="18" y="256"/>
                      <a:pt x="18" y="256"/>
                      <a:pt x="18" y="256"/>
                    </a:cubicBezTo>
                    <a:cubicBezTo>
                      <a:pt x="18" y="256"/>
                      <a:pt x="21" y="259"/>
                      <a:pt x="21" y="260"/>
                    </a:cubicBezTo>
                    <a:cubicBezTo>
                      <a:pt x="21" y="261"/>
                      <a:pt x="21" y="266"/>
                      <a:pt x="21" y="266"/>
                    </a:cubicBezTo>
                    <a:cubicBezTo>
                      <a:pt x="24" y="269"/>
                      <a:pt x="24" y="269"/>
                      <a:pt x="24" y="269"/>
                    </a:cubicBezTo>
                    <a:cubicBezTo>
                      <a:pt x="26" y="272"/>
                      <a:pt x="26" y="272"/>
                      <a:pt x="26" y="272"/>
                    </a:cubicBezTo>
                    <a:cubicBezTo>
                      <a:pt x="28" y="278"/>
                      <a:pt x="28" y="278"/>
                      <a:pt x="28" y="278"/>
                    </a:cubicBezTo>
                    <a:cubicBezTo>
                      <a:pt x="31" y="282"/>
                      <a:pt x="31" y="282"/>
                      <a:pt x="31" y="282"/>
                    </a:cubicBezTo>
                    <a:cubicBezTo>
                      <a:pt x="32" y="288"/>
                      <a:pt x="32" y="288"/>
                      <a:pt x="32" y="288"/>
                    </a:cubicBezTo>
                    <a:cubicBezTo>
                      <a:pt x="32" y="298"/>
                      <a:pt x="32" y="298"/>
                      <a:pt x="32" y="298"/>
                    </a:cubicBezTo>
                    <a:cubicBezTo>
                      <a:pt x="38" y="302"/>
                      <a:pt x="38" y="302"/>
                      <a:pt x="38" y="302"/>
                    </a:cubicBezTo>
                    <a:cubicBezTo>
                      <a:pt x="44" y="307"/>
                      <a:pt x="44" y="307"/>
                      <a:pt x="44" y="307"/>
                    </a:cubicBezTo>
                    <a:cubicBezTo>
                      <a:pt x="48" y="312"/>
                      <a:pt x="48" y="312"/>
                      <a:pt x="48" y="312"/>
                    </a:cubicBezTo>
                    <a:cubicBezTo>
                      <a:pt x="54" y="316"/>
                      <a:pt x="54" y="316"/>
                      <a:pt x="54" y="316"/>
                    </a:cubicBezTo>
                    <a:cubicBezTo>
                      <a:pt x="57" y="317"/>
                      <a:pt x="57" y="317"/>
                      <a:pt x="57" y="317"/>
                    </a:cubicBezTo>
                    <a:cubicBezTo>
                      <a:pt x="67" y="318"/>
                      <a:pt x="67" y="318"/>
                      <a:pt x="67" y="318"/>
                    </a:cubicBezTo>
                    <a:cubicBezTo>
                      <a:pt x="81" y="319"/>
                      <a:pt x="81" y="319"/>
                      <a:pt x="81" y="319"/>
                    </a:cubicBezTo>
                    <a:cubicBezTo>
                      <a:pt x="84" y="321"/>
                      <a:pt x="84" y="321"/>
                      <a:pt x="84" y="321"/>
                    </a:cubicBezTo>
                    <a:cubicBezTo>
                      <a:pt x="118" y="322"/>
                      <a:pt x="118" y="322"/>
                      <a:pt x="118" y="322"/>
                    </a:cubicBezTo>
                    <a:cubicBezTo>
                      <a:pt x="150" y="322"/>
                      <a:pt x="150" y="322"/>
                      <a:pt x="150" y="322"/>
                    </a:cubicBezTo>
                    <a:cubicBezTo>
                      <a:pt x="171" y="324"/>
                      <a:pt x="171" y="324"/>
                      <a:pt x="171" y="324"/>
                    </a:cubicBezTo>
                    <a:cubicBezTo>
                      <a:pt x="192" y="324"/>
                      <a:pt x="192" y="324"/>
                      <a:pt x="192" y="324"/>
                    </a:cubicBezTo>
                    <a:cubicBezTo>
                      <a:pt x="220" y="325"/>
                      <a:pt x="220" y="325"/>
                      <a:pt x="220" y="325"/>
                    </a:cubicBezTo>
                    <a:cubicBezTo>
                      <a:pt x="229" y="326"/>
                      <a:pt x="229" y="326"/>
                      <a:pt x="229" y="326"/>
                    </a:cubicBezTo>
                    <a:cubicBezTo>
                      <a:pt x="232" y="318"/>
                      <a:pt x="232" y="318"/>
                      <a:pt x="232" y="318"/>
                    </a:cubicBezTo>
                    <a:cubicBezTo>
                      <a:pt x="239" y="306"/>
                      <a:pt x="239" y="306"/>
                      <a:pt x="239" y="306"/>
                    </a:cubicBezTo>
                    <a:cubicBezTo>
                      <a:pt x="239" y="306"/>
                      <a:pt x="245" y="301"/>
                      <a:pt x="245" y="300"/>
                    </a:cubicBezTo>
                    <a:cubicBezTo>
                      <a:pt x="246" y="300"/>
                      <a:pt x="250" y="296"/>
                      <a:pt x="250" y="296"/>
                    </a:cubicBezTo>
                    <a:cubicBezTo>
                      <a:pt x="252" y="288"/>
                      <a:pt x="252" y="288"/>
                      <a:pt x="252" y="288"/>
                    </a:cubicBezTo>
                    <a:cubicBezTo>
                      <a:pt x="253" y="281"/>
                      <a:pt x="253" y="281"/>
                      <a:pt x="253" y="281"/>
                    </a:cubicBezTo>
                    <a:cubicBezTo>
                      <a:pt x="252" y="276"/>
                      <a:pt x="252" y="276"/>
                      <a:pt x="252" y="276"/>
                    </a:cubicBezTo>
                    <a:cubicBezTo>
                      <a:pt x="249" y="273"/>
                      <a:pt x="249" y="273"/>
                      <a:pt x="249" y="273"/>
                    </a:cubicBezTo>
                    <a:cubicBezTo>
                      <a:pt x="250" y="266"/>
                      <a:pt x="250" y="266"/>
                      <a:pt x="250" y="266"/>
                    </a:cubicBezTo>
                    <a:cubicBezTo>
                      <a:pt x="253" y="262"/>
                      <a:pt x="253" y="262"/>
                      <a:pt x="253" y="262"/>
                    </a:cubicBezTo>
                    <a:cubicBezTo>
                      <a:pt x="254" y="256"/>
                      <a:pt x="254" y="256"/>
                      <a:pt x="254" y="256"/>
                    </a:cubicBezTo>
                    <a:cubicBezTo>
                      <a:pt x="255" y="251"/>
                      <a:pt x="255" y="251"/>
                      <a:pt x="255" y="251"/>
                    </a:cubicBezTo>
                    <a:cubicBezTo>
                      <a:pt x="255" y="251"/>
                      <a:pt x="257" y="250"/>
                      <a:pt x="259" y="249"/>
                    </a:cubicBezTo>
                    <a:cubicBezTo>
                      <a:pt x="260" y="248"/>
                      <a:pt x="266" y="243"/>
                      <a:pt x="266" y="243"/>
                    </a:cubicBezTo>
                    <a:cubicBezTo>
                      <a:pt x="271" y="240"/>
                      <a:pt x="271" y="240"/>
                      <a:pt x="271" y="240"/>
                    </a:cubicBezTo>
                    <a:cubicBezTo>
                      <a:pt x="273" y="237"/>
                      <a:pt x="273" y="237"/>
                      <a:pt x="273" y="237"/>
                    </a:cubicBezTo>
                    <a:cubicBezTo>
                      <a:pt x="277" y="230"/>
                      <a:pt x="277" y="230"/>
                      <a:pt x="277" y="230"/>
                    </a:cubicBezTo>
                    <a:cubicBezTo>
                      <a:pt x="277" y="223"/>
                      <a:pt x="277" y="223"/>
                      <a:pt x="277" y="223"/>
                    </a:cubicBezTo>
                    <a:cubicBezTo>
                      <a:pt x="277" y="217"/>
                      <a:pt x="277" y="217"/>
                      <a:pt x="277" y="217"/>
                    </a:cubicBezTo>
                    <a:cubicBezTo>
                      <a:pt x="274" y="217"/>
                      <a:pt x="274" y="217"/>
                      <a:pt x="274" y="217"/>
                    </a:cubicBezTo>
                    <a:cubicBezTo>
                      <a:pt x="269" y="215"/>
                      <a:pt x="269" y="215"/>
                      <a:pt x="269" y="215"/>
                    </a:cubicBezTo>
                    <a:cubicBezTo>
                      <a:pt x="268" y="210"/>
                      <a:pt x="268" y="210"/>
                      <a:pt x="268" y="210"/>
                    </a:cubicBezTo>
                    <a:cubicBezTo>
                      <a:pt x="274" y="203"/>
                      <a:pt x="274" y="203"/>
                      <a:pt x="274" y="203"/>
                    </a:cubicBezTo>
                    <a:cubicBezTo>
                      <a:pt x="289" y="190"/>
                      <a:pt x="289" y="190"/>
                      <a:pt x="289" y="190"/>
                    </a:cubicBezTo>
                    <a:cubicBezTo>
                      <a:pt x="297" y="186"/>
                      <a:pt x="297" y="186"/>
                      <a:pt x="297" y="186"/>
                    </a:cubicBezTo>
                    <a:cubicBezTo>
                      <a:pt x="303" y="178"/>
                      <a:pt x="303" y="178"/>
                      <a:pt x="303" y="178"/>
                    </a:cubicBezTo>
                    <a:cubicBezTo>
                      <a:pt x="315" y="159"/>
                      <a:pt x="315" y="159"/>
                      <a:pt x="315" y="159"/>
                    </a:cubicBezTo>
                    <a:cubicBezTo>
                      <a:pt x="323" y="148"/>
                      <a:pt x="323" y="148"/>
                      <a:pt x="323" y="148"/>
                    </a:cubicBezTo>
                    <a:cubicBezTo>
                      <a:pt x="323" y="140"/>
                      <a:pt x="323" y="140"/>
                      <a:pt x="323" y="140"/>
                    </a:cubicBezTo>
                    <a:cubicBezTo>
                      <a:pt x="325" y="136"/>
                      <a:pt x="325" y="136"/>
                      <a:pt x="325" y="136"/>
                    </a:cubicBezTo>
                    <a:cubicBezTo>
                      <a:pt x="328" y="130"/>
                      <a:pt x="328" y="130"/>
                      <a:pt x="328" y="130"/>
                    </a:cubicBezTo>
                    <a:cubicBezTo>
                      <a:pt x="332" y="122"/>
                      <a:pt x="332" y="122"/>
                      <a:pt x="332" y="122"/>
                    </a:cubicBezTo>
                    <a:cubicBezTo>
                      <a:pt x="333" y="110"/>
                      <a:pt x="333" y="110"/>
                      <a:pt x="333" y="110"/>
                    </a:cubicBezTo>
                    <a:cubicBezTo>
                      <a:pt x="335" y="107"/>
                      <a:pt x="335" y="107"/>
                      <a:pt x="335" y="107"/>
                    </a:cubicBezTo>
                    <a:cubicBezTo>
                      <a:pt x="335" y="100"/>
                      <a:pt x="335" y="100"/>
                      <a:pt x="335" y="100"/>
                    </a:cubicBezTo>
                    <a:cubicBezTo>
                      <a:pt x="331" y="97"/>
                      <a:pt x="331" y="97"/>
                      <a:pt x="331" y="97"/>
                    </a:cubicBezTo>
                    <a:cubicBezTo>
                      <a:pt x="324" y="97"/>
                      <a:pt x="324" y="97"/>
                      <a:pt x="324" y="97"/>
                    </a:cubicBezTo>
                    <a:cubicBezTo>
                      <a:pt x="322" y="93"/>
                      <a:pt x="322" y="93"/>
                      <a:pt x="322" y="93"/>
                    </a:cubicBezTo>
                    <a:cubicBezTo>
                      <a:pt x="322" y="93"/>
                      <a:pt x="314" y="92"/>
                      <a:pt x="313" y="92"/>
                    </a:cubicBezTo>
                    <a:cubicBezTo>
                      <a:pt x="312" y="91"/>
                      <a:pt x="307" y="91"/>
                      <a:pt x="307" y="91"/>
                    </a:cubicBezTo>
                    <a:cubicBezTo>
                      <a:pt x="300" y="90"/>
                      <a:pt x="300" y="90"/>
                      <a:pt x="300" y="90"/>
                    </a:cubicBezTo>
                    <a:cubicBezTo>
                      <a:pt x="294" y="89"/>
                      <a:pt x="294" y="89"/>
                      <a:pt x="294" y="89"/>
                    </a:cubicBezTo>
                    <a:cubicBezTo>
                      <a:pt x="290" y="90"/>
                      <a:pt x="290" y="90"/>
                      <a:pt x="290" y="90"/>
                    </a:cubicBezTo>
                    <a:cubicBezTo>
                      <a:pt x="287" y="92"/>
                      <a:pt x="287" y="92"/>
                      <a:pt x="287" y="92"/>
                    </a:cubicBezTo>
                    <a:cubicBezTo>
                      <a:pt x="272" y="108"/>
                      <a:pt x="272" y="108"/>
                      <a:pt x="272" y="108"/>
                    </a:cubicBezTo>
                    <a:cubicBezTo>
                      <a:pt x="264" y="119"/>
                      <a:pt x="264" y="119"/>
                      <a:pt x="264" y="119"/>
                    </a:cubicBezTo>
                    <a:cubicBezTo>
                      <a:pt x="258" y="122"/>
                      <a:pt x="258" y="122"/>
                      <a:pt x="258" y="122"/>
                    </a:cubicBezTo>
                    <a:cubicBezTo>
                      <a:pt x="251" y="122"/>
                      <a:pt x="251" y="122"/>
                      <a:pt x="251" y="122"/>
                    </a:cubicBezTo>
                    <a:cubicBezTo>
                      <a:pt x="247" y="120"/>
                      <a:pt x="247" y="120"/>
                      <a:pt x="247" y="120"/>
                    </a:cubicBezTo>
                    <a:cubicBezTo>
                      <a:pt x="244" y="120"/>
                      <a:pt x="244" y="120"/>
                      <a:pt x="244" y="120"/>
                    </a:cubicBezTo>
                    <a:cubicBezTo>
                      <a:pt x="242" y="123"/>
                      <a:pt x="242" y="123"/>
                      <a:pt x="242" y="123"/>
                    </a:cubicBezTo>
                    <a:cubicBezTo>
                      <a:pt x="240" y="126"/>
                      <a:pt x="240" y="126"/>
                      <a:pt x="240" y="126"/>
                    </a:cubicBezTo>
                    <a:cubicBezTo>
                      <a:pt x="236" y="124"/>
                      <a:pt x="236" y="124"/>
                      <a:pt x="236" y="124"/>
                    </a:cubicBezTo>
                    <a:cubicBezTo>
                      <a:pt x="232" y="121"/>
                      <a:pt x="232" y="121"/>
                      <a:pt x="232" y="121"/>
                    </a:cubicBezTo>
                    <a:cubicBezTo>
                      <a:pt x="220" y="119"/>
                      <a:pt x="220" y="119"/>
                      <a:pt x="220" y="119"/>
                    </a:cubicBezTo>
                    <a:cubicBezTo>
                      <a:pt x="220" y="119"/>
                      <a:pt x="217" y="117"/>
                      <a:pt x="216" y="117"/>
                    </a:cubicBezTo>
                    <a:cubicBezTo>
                      <a:pt x="215" y="116"/>
                      <a:pt x="212" y="112"/>
                      <a:pt x="212" y="112"/>
                    </a:cubicBezTo>
                    <a:cubicBezTo>
                      <a:pt x="209" y="104"/>
                      <a:pt x="209" y="104"/>
                      <a:pt x="209" y="104"/>
                    </a:cubicBezTo>
                    <a:cubicBezTo>
                      <a:pt x="207" y="102"/>
                      <a:pt x="207" y="102"/>
                      <a:pt x="207" y="102"/>
                    </a:cubicBezTo>
                    <a:cubicBezTo>
                      <a:pt x="201" y="102"/>
                      <a:pt x="201" y="102"/>
                      <a:pt x="201" y="102"/>
                    </a:cubicBezTo>
                    <a:cubicBezTo>
                      <a:pt x="194" y="107"/>
                      <a:pt x="194" y="107"/>
                      <a:pt x="194" y="107"/>
                    </a:cubicBezTo>
                    <a:cubicBezTo>
                      <a:pt x="187" y="110"/>
                      <a:pt x="187" y="110"/>
                      <a:pt x="187" y="110"/>
                    </a:cubicBezTo>
                    <a:cubicBezTo>
                      <a:pt x="176" y="112"/>
                      <a:pt x="176" y="112"/>
                      <a:pt x="176" y="112"/>
                    </a:cubicBezTo>
                    <a:cubicBezTo>
                      <a:pt x="173" y="109"/>
                      <a:pt x="173" y="109"/>
                      <a:pt x="173" y="109"/>
                    </a:cubicBezTo>
                    <a:cubicBezTo>
                      <a:pt x="175" y="104"/>
                      <a:pt x="175" y="104"/>
                      <a:pt x="175" y="104"/>
                    </a:cubicBezTo>
                    <a:cubicBezTo>
                      <a:pt x="181" y="103"/>
                      <a:pt x="181" y="103"/>
                      <a:pt x="181" y="103"/>
                    </a:cubicBezTo>
                    <a:cubicBezTo>
                      <a:pt x="181" y="100"/>
                      <a:pt x="181" y="100"/>
                      <a:pt x="181" y="100"/>
                    </a:cubicBezTo>
                    <a:cubicBezTo>
                      <a:pt x="173" y="99"/>
                      <a:pt x="173" y="99"/>
                      <a:pt x="173" y="99"/>
                    </a:cubicBezTo>
                    <a:cubicBezTo>
                      <a:pt x="173" y="99"/>
                      <a:pt x="170" y="95"/>
                      <a:pt x="169" y="95"/>
                    </a:cubicBezTo>
                    <a:cubicBezTo>
                      <a:pt x="168" y="94"/>
                      <a:pt x="164" y="89"/>
                      <a:pt x="164" y="89"/>
                    </a:cubicBezTo>
                    <a:cubicBezTo>
                      <a:pt x="163" y="83"/>
                      <a:pt x="163" y="83"/>
                      <a:pt x="163" y="83"/>
                    </a:cubicBezTo>
                    <a:cubicBezTo>
                      <a:pt x="160" y="78"/>
                      <a:pt x="160" y="78"/>
                      <a:pt x="160" y="78"/>
                    </a:cubicBezTo>
                    <a:cubicBezTo>
                      <a:pt x="152" y="68"/>
                      <a:pt x="152" y="68"/>
                      <a:pt x="152" y="68"/>
                    </a:cubicBezTo>
                    <a:cubicBezTo>
                      <a:pt x="152" y="68"/>
                      <a:pt x="151" y="62"/>
                      <a:pt x="150" y="60"/>
                    </a:cubicBezTo>
                    <a:cubicBezTo>
                      <a:pt x="149" y="58"/>
                      <a:pt x="148" y="54"/>
                      <a:pt x="148" y="53"/>
                    </a:cubicBezTo>
                    <a:cubicBezTo>
                      <a:pt x="148" y="51"/>
                      <a:pt x="145" y="47"/>
                      <a:pt x="143" y="46"/>
                    </a:cubicBezTo>
                    <a:cubicBezTo>
                      <a:pt x="142" y="45"/>
                      <a:pt x="141" y="39"/>
                      <a:pt x="140" y="37"/>
                    </a:cubicBezTo>
                    <a:cubicBezTo>
                      <a:pt x="139" y="36"/>
                      <a:pt x="135" y="33"/>
                      <a:pt x="135" y="33"/>
                    </a:cubicBezTo>
                    <a:cubicBezTo>
                      <a:pt x="127" y="28"/>
                      <a:pt x="127" y="28"/>
                      <a:pt x="127" y="28"/>
                    </a:cubicBezTo>
                    <a:cubicBezTo>
                      <a:pt x="120" y="23"/>
                      <a:pt x="120" y="23"/>
                      <a:pt x="120" y="23"/>
                    </a:cubicBezTo>
                    <a:cubicBezTo>
                      <a:pt x="120" y="23"/>
                      <a:pt x="114" y="22"/>
                      <a:pt x="113" y="21"/>
                    </a:cubicBezTo>
                    <a:cubicBezTo>
                      <a:pt x="112" y="20"/>
                      <a:pt x="107" y="18"/>
                      <a:pt x="106" y="17"/>
                    </a:cubicBezTo>
                    <a:cubicBezTo>
                      <a:pt x="106" y="16"/>
                      <a:pt x="105" y="10"/>
                      <a:pt x="105" y="10"/>
                    </a:cubicBezTo>
                    <a:cubicBezTo>
                      <a:pt x="104" y="3"/>
                      <a:pt x="104" y="3"/>
                      <a:pt x="104" y="3"/>
                    </a:cubicBezTo>
                    <a:cubicBezTo>
                      <a:pt x="101" y="0"/>
                      <a:pt x="101" y="0"/>
                      <a:pt x="101" y="0"/>
                    </a:cubicBezTo>
                    <a:cubicBezTo>
                      <a:pt x="101" y="0"/>
                      <a:pt x="96" y="0"/>
                      <a:pt x="95" y="0"/>
                    </a:cubicBezTo>
                    <a:cubicBezTo>
                      <a:pt x="95" y="0"/>
                      <a:pt x="89" y="1"/>
                      <a:pt x="89" y="1"/>
                    </a:cubicBezTo>
                    <a:cubicBezTo>
                      <a:pt x="86" y="4"/>
                      <a:pt x="86" y="4"/>
                      <a:pt x="86" y="4"/>
                    </a:cubicBezTo>
                    <a:cubicBezTo>
                      <a:pt x="80" y="4"/>
                      <a:pt x="80" y="4"/>
                      <a:pt x="80" y="4"/>
                    </a:cubicBezTo>
                    <a:cubicBezTo>
                      <a:pt x="77" y="3"/>
                      <a:pt x="77" y="3"/>
                      <a:pt x="77" y="3"/>
                    </a:cubicBezTo>
                    <a:cubicBezTo>
                      <a:pt x="76" y="6"/>
                      <a:pt x="76" y="6"/>
                      <a:pt x="76" y="6"/>
                    </a:cubicBezTo>
                    <a:cubicBezTo>
                      <a:pt x="76" y="11"/>
                      <a:pt x="76" y="11"/>
                      <a:pt x="76" y="11"/>
                    </a:cubicBezTo>
                    <a:cubicBezTo>
                      <a:pt x="76" y="16"/>
                      <a:pt x="76" y="16"/>
                      <a:pt x="76" y="16"/>
                    </a:cubicBezTo>
                    <a:cubicBezTo>
                      <a:pt x="76" y="18"/>
                      <a:pt x="76" y="18"/>
                      <a:pt x="76" y="18"/>
                    </a:cubicBezTo>
                    <a:cubicBezTo>
                      <a:pt x="69" y="18"/>
                      <a:pt x="69" y="18"/>
                      <a:pt x="69" y="18"/>
                    </a:cubicBezTo>
                    <a:cubicBezTo>
                      <a:pt x="65" y="18"/>
                      <a:pt x="65" y="18"/>
                      <a:pt x="65" y="18"/>
                    </a:cubicBezTo>
                    <a:cubicBezTo>
                      <a:pt x="54" y="17"/>
                      <a:pt x="54" y="17"/>
                      <a:pt x="54" y="17"/>
                    </a:cubicBezTo>
                    <a:cubicBezTo>
                      <a:pt x="48" y="18"/>
                      <a:pt x="48" y="18"/>
                      <a:pt x="48" y="18"/>
                    </a:cubicBezTo>
                    <a:cubicBezTo>
                      <a:pt x="48" y="18"/>
                      <a:pt x="42" y="17"/>
                      <a:pt x="41" y="17"/>
                    </a:cubicBezTo>
                    <a:cubicBezTo>
                      <a:pt x="39" y="18"/>
                      <a:pt x="33" y="22"/>
                      <a:pt x="33" y="22"/>
                    </a:cubicBezTo>
                    <a:cubicBezTo>
                      <a:pt x="26" y="25"/>
                      <a:pt x="26" y="25"/>
                      <a:pt x="26" y="25"/>
                    </a:cubicBezTo>
                    <a:cubicBezTo>
                      <a:pt x="20" y="28"/>
                      <a:pt x="20" y="28"/>
                      <a:pt x="20" y="28"/>
                    </a:cubicBezTo>
                    <a:cubicBezTo>
                      <a:pt x="9" y="31"/>
                      <a:pt x="9" y="31"/>
                      <a:pt x="9" y="31"/>
                    </a:cubicBezTo>
                    <a:cubicBezTo>
                      <a:pt x="4" y="35"/>
                      <a:pt x="4" y="35"/>
                      <a:pt x="4" y="35"/>
                    </a:cubicBezTo>
                    <a:lnTo>
                      <a:pt x="1" y="36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42" name="Freeform 13"/>
              <p:cNvSpPr>
                <a:spLocks/>
              </p:cNvSpPr>
              <p:nvPr/>
            </p:nvSpPr>
            <p:spPr bwMode="auto">
              <a:xfrm>
                <a:off x="9023350" y="1163638"/>
                <a:ext cx="469900" cy="525463"/>
              </a:xfrm>
              <a:custGeom>
                <a:avLst/>
                <a:gdLst>
                  <a:gd name="T0" fmla="*/ 2 w 125"/>
                  <a:gd name="T1" fmla="*/ 52 h 140"/>
                  <a:gd name="T2" fmla="*/ 10 w 125"/>
                  <a:gd name="T3" fmla="*/ 54 h 140"/>
                  <a:gd name="T4" fmla="*/ 14 w 125"/>
                  <a:gd name="T5" fmla="*/ 55 h 140"/>
                  <a:gd name="T6" fmla="*/ 19 w 125"/>
                  <a:gd name="T7" fmla="*/ 55 h 140"/>
                  <a:gd name="T8" fmla="*/ 21 w 125"/>
                  <a:gd name="T9" fmla="*/ 52 h 140"/>
                  <a:gd name="T10" fmla="*/ 26 w 125"/>
                  <a:gd name="T11" fmla="*/ 52 h 140"/>
                  <a:gd name="T12" fmla="*/ 31 w 125"/>
                  <a:gd name="T13" fmla="*/ 52 h 140"/>
                  <a:gd name="T14" fmla="*/ 36 w 125"/>
                  <a:gd name="T15" fmla="*/ 54 h 140"/>
                  <a:gd name="T16" fmla="*/ 40 w 125"/>
                  <a:gd name="T17" fmla="*/ 55 h 140"/>
                  <a:gd name="T18" fmla="*/ 46 w 125"/>
                  <a:gd name="T19" fmla="*/ 55 h 140"/>
                  <a:gd name="T20" fmla="*/ 53 w 125"/>
                  <a:gd name="T21" fmla="*/ 51 h 140"/>
                  <a:gd name="T22" fmla="*/ 56 w 125"/>
                  <a:gd name="T23" fmla="*/ 45 h 140"/>
                  <a:gd name="T24" fmla="*/ 61 w 125"/>
                  <a:gd name="T25" fmla="*/ 33 h 140"/>
                  <a:gd name="T26" fmla="*/ 68 w 125"/>
                  <a:gd name="T27" fmla="*/ 22 h 140"/>
                  <a:gd name="T28" fmla="*/ 74 w 125"/>
                  <a:gd name="T29" fmla="*/ 12 h 140"/>
                  <a:gd name="T30" fmla="*/ 80 w 125"/>
                  <a:gd name="T31" fmla="*/ 5 h 140"/>
                  <a:gd name="T32" fmla="*/ 85 w 125"/>
                  <a:gd name="T33" fmla="*/ 0 h 140"/>
                  <a:gd name="T34" fmla="*/ 90 w 125"/>
                  <a:gd name="T35" fmla="*/ 4 h 140"/>
                  <a:gd name="T36" fmla="*/ 93 w 125"/>
                  <a:gd name="T37" fmla="*/ 7 h 140"/>
                  <a:gd name="T38" fmla="*/ 93 w 125"/>
                  <a:gd name="T39" fmla="*/ 13 h 140"/>
                  <a:gd name="T40" fmla="*/ 94 w 125"/>
                  <a:gd name="T41" fmla="*/ 26 h 140"/>
                  <a:gd name="T42" fmla="*/ 95 w 125"/>
                  <a:gd name="T43" fmla="*/ 29 h 140"/>
                  <a:gd name="T44" fmla="*/ 97 w 125"/>
                  <a:gd name="T45" fmla="*/ 33 h 140"/>
                  <a:gd name="T46" fmla="*/ 99 w 125"/>
                  <a:gd name="T47" fmla="*/ 36 h 140"/>
                  <a:gd name="T48" fmla="*/ 100 w 125"/>
                  <a:gd name="T49" fmla="*/ 44 h 140"/>
                  <a:gd name="T50" fmla="*/ 102 w 125"/>
                  <a:gd name="T51" fmla="*/ 53 h 140"/>
                  <a:gd name="T52" fmla="*/ 104 w 125"/>
                  <a:gd name="T53" fmla="*/ 57 h 140"/>
                  <a:gd name="T54" fmla="*/ 108 w 125"/>
                  <a:gd name="T55" fmla="*/ 62 h 140"/>
                  <a:gd name="T56" fmla="*/ 113 w 125"/>
                  <a:gd name="T57" fmla="*/ 66 h 140"/>
                  <a:gd name="T58" fmla="*/ 119 w 125"/>
                  <a:gd name="T59" fmla="*/ 66 h 140"/>
                  <a:gd name="T60" fmla="*/ 122 w 125"/>
                  <a:gd name="T61" fmla="*/ 69 h 140"/>
                  <a:gd name="T62" fmla="*/ 125 w 125"/>
                  <a:gd name="T63" fmla="*/ 74 h 140"/>
                  <a:gd name="T64" fmla="*/ 124 w 125"/>
                  <a:gd name="T65" fmla="*/ 80 h 140"/>
                  <a:gd name="T66" fmla="*/ 121 w 125"/>
                  <a:gd name="T67" fmla="*/ 82 h 140"/>
                  <a:gd name="T68" fmla="*/ 112 w 125"/>
                  <a:gd name="T69" fmla="*/ 90 h 140"/>
                  <a:gd name="T70" fmla="*/ 105 w 125"/>
                  <a:gd name="T71" fmla="*/ 100 h 140"/>
                  <a:gd name="T72" fmla="*/ 98 w 125"/>
                  <a:gd name="T73" fmla="*/ 105 h 140"/>
                  <a:gd name="T74" fmla="*/ 92 w 125"/>
                  <a:gd name="T75" fmla="*/ 109 h 140"/>
                  <a:gd name="T76" fmla="*/ 87 w 125"/>
                  <a:gd name="T77" fmla="*/ 113 h 140"/>
                  <a:gd name="T78" fmla="*/ 84 w 125"/>
                  <a:gd name="T79" fmla="*/ 121 h 140"/>
                  <a:gd name="T80" fmla="*/ 80 w 125"/>
                  <a:gd name="T81" fmla="*/ 126 h 140"/>
                  <a:gd name="T82" fmla="*/ 76 w 125"/>
                  <a:gd name="T83" fmla="*/ 132 h 140"/>
                  <a:gd name="T84" fmla="*/ 74 w 125"/>
                  <a:gd name="T85" fmla="*/ 138 h 140"/>
                  <a:gd name="T86" fmla="*/ 72 w 125"/>
                  <a:gd name="T87" fmla="*/ 140 h 140"/>
                  <a:gd name="T88" fmla="*/ 66 w 125"/>
                  <a:gd name="T89" fmla="*/ 140 h 140"/>
                  <a:gd name="T90" fmla="*/ 64 w 125"/>
                  <a:gd name="T91" fmla="*/ 136 h 140"/>
                  <a:gd name="T92" fmla="*/ 60 w 125"/>
                  <a:gd name="T93" fmla="*/ 129 h 140"/>
                  <a:gd name="T94" fmla="*/ 56 w 125"/>
                  <a:gd name="T95" fmla="*/ 121 h 140"/>
                  <a:gd name="T96" fmla="*/ 52 w 125"/>
                  <a:gd name="T97" fmla="*/ 115 h 140"/>
                  <a:gd name="T98" fmla="*/ 47 w 125"/>
                  <a:gd name="T99" fmla="*/ 108 h 140"/>
                  <a:gd name="T100" fmla="*/ 44 w 125"/>
                  <a:gd name="T101" fmla="*/ 104 h 140"/>
                  <a:gd name="T102" fmla="*/ 43 w 125"/>
                  <a:gd name="T103" fmla="*/ 97 h 140"/>
                  <a:gd name="T104" fmla="*/ 39 w 125"/>
                  <a:gd name="T105" fmla="*/ 88 h 140"/>
                  <a:gd name="T106" fmla="*/ 34 w 125"/>
                  <a:gd name="T107" fmla="*/ 78 h 140"/>
                  <a:gd name="T108" fmla="*/ 30 w 125"/>
                  <a:gd name="T109" fmla="*/ 72 h 140"/>
                  <a:gd name="T110" fmla="*/ 23 w 125"/>
                  <a:gd name="T111" fmla="*/ 69 h 140"/>
                  <a:gd name="T112" fmla="*/ 16 w 125"/>
                  <a:gd name="T113" fmla="*/ 66 h 140"/>
                  <a:gd name="T114" fmla="*/ 9 w 125"/>
                  <a:gd name="T115" fmla="*/ 63 h 140"/>
                  <a:gd name="T116" fmla="*/ 4 w 125"/>
                  <a:gd name="T117" fmla="*/ 60 h 140"/>
                  <a:gd name="T118" fmla="*/ 0 w 125"/>
                  <a:gd name="T119" fmla="*/ 54 h 140"/>
                  <a:gd name="T120" fmla="*/ 2 w 125"/>
                  <a:gd name="T121" fmla="*/ 52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25" h="140">
                    <a:moveTo>
                      <a:pt x="2" y="52"/>
                    </a:moveTo>
                    <a:cubicBezTo>
                      <a:pt x="10" y="54"/>
                      <a:pt x="10" y="54"/>
                      <a:pt x="10" y="54"/>
                    </a:cubicBezTo>
                    <a:cubicBezTo>
                      <a:pt x="14" y="55"/>
                      <a:pt x="14" y="55"/>
                      <a:pt x="14" y="55"/>
                    </a:cubicBezTo>
                    <a:cubicBezTo>
                      <a:pt x="19" y="55"/>
                      <a:pt x="19" y="55"/>
                      <a:pt x="19" y="55"/>
                    </a:cubicBezTo>
                    <a:cubicBezTo>
                      <a:pt x="21" y="52"/>
                      <a:pt x="21" y="52"/>
                      <a:pt x="21" y="52"/>
                    </a:cubicBezTo>
                    <a:cubicBezTo>
                      <a:pt x="26" y="52"/>
                      <a:pt x="26" y="52"/>
                      <a:pt x="26" y="52"/>
                    </a:cubicBezTo>
                    <a:cubicBezTo>
                      <a:pt x="31" y="52"/>
                      <a:pt x="31" y="52"/>
                      <a:pt x="31" y="52"/>
                    </a:cubicBezTo>
                    <a:cubicBezTo>
                      <a:pt x="36" y="54"/>
                      <a:pt x="36" y="54"/>
                      <a:pt x="36" y="54"/>
                    </a:cubicBezTo>
                    <a:cubicBezTo>
                      <a:pt x="40" y="55"/>
                      <a:pt x="40" y="55"/>
                      <a:pt x="40" y="55"/>
                    </a:cubicBezTo>
                    <a:cubicBezTo>
                      <a:pt x="46" y="55"/>
                      <a:pt x="46" y="55"/>
                      <a:pt x="46" y="55"/>
                    </a:cubicBezTo>
                    <a:cubicBezTo>
                      <a:pt x="53" y="51"/>
                      <a:pt x="53" y="51"/>
                      <a:pt x="53" y="51"/>
                    </a:cubicBezTo>
                    <a:cubicBezTo>
                      <a:pt x="53" y="51"/>
                      <a:pt x="55" y="46"/>
                      <a:pt x="56" y="45"/>
                    </a:cubicBezTo>
                    <a:cubicBezTo>
                      <a:pt x="57" y="44"/>
                      <a:pt x="61" y="33"/>
                      <a:pt x="61" y="33"/>
                    </a:cubicBezTo>
                    <a:cubicBezTo>
                      <a:pt x="68" y="22"/>
                      <a:pt x="68" y="22"/>
                      <a:pt x="68" y="22"/>
                    </a:cubicBezTo>
                    <a:cubicBezTo>
                      <a:pt x="74" y="12"/>
                      <a:pt x="74" y="12"/>
                      <a:pt x="74" y="12"/>
                    </a:cubicBezTo>
                    <a:cubicBezTo>
                      <a:pt x="80" y="5"/>
                      <a:pt x="80" y="5"/>
                      <a:pt x="80" y="5"/>
                    </a:cubicBezTo>
                    <a:cubicBezTo>
                      <a:pt x="85" y="0"/>
                      <a:pt x="85" y="0"/>
                      <a:pt x="85" y="0"/>
                    </a:cubicBezTo>
                    <a:cubicBezTo>
                      <a:pt x="90" y="4"/>
                      <a:pt x="90" y="4"/>
                      <a:pt x="90" y="4"/>
                    </a:cubicBezTo>
                    <a:cubicBezTo>
                      <a:pt x="93" y="7"/>
                      <a:pt x="93" y="7"/>
                      <a:pt x="93" y="7"/>
                    </a:cubicBezTo>
                    <a:cubicBezTo>
                      <a:pt x="93" y="7"/>
                      <a:pt x="93" y="12"/>
                      <a:pt x="93" y="13"/>
                    </a:cubicBezTo>
                    <a:cubicBezTo>
                      <a:pt x="93" y="14"/>
                      <a:pt x="94" y="26"/>
                      <a:pt x="94" y="26"/>
                    </a:cubicBezTo>
                    <a:cubicBezTo>
                      <a:pt x="95" y="29"/>
                      <a:pt x="95" y="29"/>
                      <a:pt x="95" y="29"/>
                    </a:cubicBezTo>
                    <a:cubicBezTo>
                      <a:pt x="97" y="33"/>
                      <a:pt x="97" y="33"/>
                      <a:pt x="97" y="33"/>
                    </a:cubicBezTo>
                    <a:cubicBezTo>
                      <a:pt x="97" y="33"/>
                      <a:pt x="99" y="35"/>
                      <a:pt x="99" y="36"/>
                    </a:cubicBezTo>
                    <a:cubicBezTo>
                      <a:pt x="99" y="38"/>
                      <a:pt x="100" y="43"/>
                      <a:pt x="100" y="44"/>
                    </a:cubicBezTo>
                    <a:cubicBezTo>
                      <a:pt x="100" y="45"/>
                      <a:pt x="102" y="53"/>
                      <a:pt x="102" y="53"/>
                    </a:cubicBezTo>
                    <a:cubicBezTo>
                      <a:pt x="104" y="57"/>
                      <a:pt x="104" y="57"/>
                      <a:pt x="104" y="57"/>
                    </a:cubicBezTo>
                    <a:cubicBezTo>
                      <a:pt x="108" y="62"/>
                      <a:pt x="108" y="62"/>
                      <a:pt x="108" y="62"/>
                    </a:cubicBezTo>
                    <a:cubicBezTo>
                      <a:pt x="113" y="66"/>
                      <a:pt x="113" y="66"/>
                      <a:pt x="113" y="66"/>
                    </a:cubicBezTo>
                    <a:cubicBezTo>
                      <a:pt x="119" y="66"/>
                      <a:pt x="119" y="66"/>
                      <a:pt x="119" y="66"/>
                    </a:cubicBezTo>
                    <a:cubicBezTo>
                      <a:pt x="122" y="69"/>
                      <a:pt x="122" y="69"/>
                      <a:pt x="122" y="69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4" y="80"/>
                      <a:pt x="124" y="80"/>
                      <a:pt x="124" y="80"/>
                    </a:cubicBezTo>
                    <a:cubicBezTo>
                      <a:pt x="124" y="80"/>
                      <a:pt x="122" y="81"/>
                      <a:pt x="121" y="82"/>
                    </a:cubicBezTo>
                    <a:cubicBezTo>
                      <a:pt x="120" y="83"/>
                      <a:pt x="115" y="88"/>
                      <a:pt x="112" y="90"/>
                    </a:cubicBezTo>
                    <a:cubicBezTo>
                      <a:pt x="110" y="93"/>
                      <a:pt x="105" y="100"/>
                      <a:pt x="105" y="100"/>
                    </a:cubicBezTo>
                    <a:cubicBezTo>
                      <a:pt x="98" y="105"/>
                      <a:pt x="98" y="105"/>
                      <a:pt x="98" y="105"/>
                    </a:cubicBezTo>
                    <a:cubicBezTo>
                      <a:pt x="98" y="105"/>
                      <a:pt x="94" y="108"/>
                      <a:pt x="92" y="109"/>
                    </a:cubicBezTo>
                    <a:cubicBezTo>
                      <a:pt x="90" y="110"/>
                      <a:pt x="87" y="113"/>
                      <a:pt x="87" y="113"/>
                    </a:cubicBezTo>
                    <a:cubicBezTo>
                      <a:pt x="87" y="114"/>
                      <a:pt x="84" y="121"/>
                      <a:pt x="84" y="121"/>
                    </a:cubicBezTo>
                    <a:cubicBezTo>
                      <a:pt x="80" y="126"/>
                      <a:pt x="80" y="126"/>
                      <a:pt x="80" y="126"/>
                    </a:cubicBezTo>
                    <a:cubicBezTo>
                      <a:pt x="76" y="132"/>
                      <a:pt x="76" y="132"/>
                      <a:pt x="76" y="132"/>
                    </a:cubicBezTo>
                    <a:cubicBezTo>
                      <a:pt x="74" y="138"/>
                      <a:pt x="74" y="138"/>
                      <a:pt x="74" y="138"/>
                    </a:cubicBezTo>
                    <a:cubicBezTo>
                      <a:pt x="74" y="138"/>
                      <a:pt x="73" y="140"/>
                      <a:pt x="72" y="140"/>
                    </a:cubicBezTo>
                    <a:cubicBezTo>
                      <a:pt x="70" y="140"/>
                      <a:pt x="66" y="140"/>
                      <a:pt x="66" y="140"/>
                    </a:cubicBezTo>
                    <a:cubicBezTo>
                      <a:pt x="66" y="140"/>
                      <a:pt x="65" y="137"/>
                      <a:pt x="64" y="136"/>
                    </a:cubicBezTo>
                    <a:cubicBezTo>
                      <a:pt x="63" y="135"/>
                      <a:pt x="61" y="131"/>
                      <a:pt x="60" y="129"/>
                    </a:cubicBezTo>
                    <a:cubicBezTo>
                      <a:pt x="59" y="127"/>
                      <a:pt x="56" y="121"/>
                      <a:pt x="56" y="121"/>
                    </a:cubicBezTo>
                    <a:cubicBezTo>
                      <a:pt x="56" y="121"/>
                      <a:pt x="53" y="117"/>
                      <a:pt x="52" y="115"/>
                    </a:cubicBezTo>
                    <a:cubicBezTo>
                      <a:pt x="51" y="114"/>
                      <a:pt x="49" y="109"/>
                      <a:pt x="47" y="108"/>
                    </a:cubicBezTo>
                    <a:cubicBezTo>
                      <a:pt x="46" y="107"/>
                      <a:pt x="44" y="104"/>
                      <a:pt x="44" y="104"/>
                    </a:cubicBezTo>
                    <a:cubicBezTo>
                      <a:pt x="44" y="104"/>
                      <a:pt x="44" y="99"/>
                      <a:pt x="43" y="97"/>
                    </a:cubicBezTo>
                    <a:cubicBezTo>
                      <a:pt x="43" y="96"/>
                      <a:pt x="41" y="89"/>
                      <a:pt x="39" y="88"/>
                    </a:cubicBezTo>
                    <a:cubicBezTo>
                      <a:pt x="38" y="86"/>
                      <a:pt x="35" y="78"/>
                      <a:pt x="34" y="78"/>
                    </a:cubicBezTo>
                    <a:cubicBezTo>
                      <a:pt x="33" y="77"/>
                      <a:pt x="32" y="73"/>
                      <a:pt x="30" y="72"/>
                    </a:cubicBezTo>
                    <a:cubicBezTo>
                      <a:pt x="28" y="72"/>
                      <a:pt x="25" y="71"/>
                      <a:pt x="23" y="69"/>
                    </a:cubicBezTo>
                    <a:cubicBezTo>
                      <a:pt x="21" y="68"/>
                      <a:pt x="17" y="67"/>
                      <a:pt x="16" y="66"/>
                    </a:cubicBezTo>
                    <a:cubicBezTo>
                      <a:pt x="14" y="66"/>
                      <a:pt x="12" y="63"/>
                      <a:pt x="9" y="63"/>
                    </a:cubicBezTo>
                    <a:cubicBezTo>
                      <a:pt x="7" y="62"/>
                      <a:pt x="5" y="61"/>
                      <a:pt x="4" y="60"/>
                    </a:cubicBezTo>
                    <a:cubicBezTo>
                      <a:pt x="3" y="59"/>
                      <a:pt x="0" y="56"/>
                      <a:pt x="0" y="54"/>
                    </a:cubicBezTo>
                    <a:cubicBezTo>
                      <a:pt x="0" y="53"/>
                      <a:pt x="2" y="52"/>
                      <a:pt x="2" y="52"/>
                    </a:cubicBez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43" name="Freeform 15"/>
              <p:cNvSpPr>
                <a:spLocks/>
              </p:cNvSpPr>
              <p:nvPr/>
            </p:nvSpPr>
            <p:spPr bwMode="auto">
              <a:xfrm>
                <a:off x="7815263" y="2403475"/>
                <a:ext cx="666750" cy="542925"/>
              </a:xfrm>
              <a:custGeom>
                <a:avLst/>
                <a:gdLst>
                  <a:gd name="T0" fmla="*/ 145 w 177"/>
                  <a:gd name="T1" fmla="*/ 142 h 144"/>
                  <a:gd name="T2" fmla="*/ 126 w 177"/>
                  <a:gd name="T3" fmla="*/ 141 h 144"/>
                  <a:gd name="T4" fmla="*/ 117 w 177"/>
                  <a:gd name="T5" fmla="*/ 133 h 144"/>
                  <a:gd name="T6" fmla="*/ 105 w 177"/>
                  <a:gd name="T7" fmla="*/ 130 h 144"/>
                  <a:gd name="T8" fmla="*/ 96 w 177"/>
                  <a:gd name="T9" fmla="*/ 125 h 144"/>
                  <a:gd name="T10" fmla="*/ 91 w 177"/>
                  <a:gd name="T11" fmla="*/ 118 h 144"/>
                  <a:gd name="T12" fmla="*/ 84 w 177"/>
                  <a:gd name="T13" fmla="*/ 118 h 144"/>
                  <a:gd name="T14" fmla="*/ 77 w 177"/>
                  <a:gd name="T15" fmla="*/ 116 h 144"/>
                  <a:gd name="T16" fmla="*/ 70 w 177"/>
                  <a:gd name="T17" fmla="*/ 113 h 144"/>
                  <a:gd name="T18" fmla="*/ 56 w 177"/>
                  <a:gd name="T19" fmla="*/ 112 h 144"/>
                  <a:gd name="T20" fmla="*/ 44 w 177"/>
                  <a:gd name="T21" fmla="*/ 100 h 144"/>
                  <a:gd name="T22" fmla="*/ 37 w 177"/>
                  <a:gd name="T23" fmla="*/ 91 h 144"/>
                  <a:gd name="T24" fmla="*/ 35 w 177"/>
                  <a:gd name="T25" fmla="*/ 73 h 144"/>
                  <a:gd name="T26" fmla="*/ 32 w 177"/>
                  <a:gd name="T27" fmla="*/ 62 h 144"/>
                  <a:gd name="T28" fmla="*/ 35 w 177"/>
                  <a:gd name="T29" fmla="*/ 46 h 144"/>
                  <a:gd name="T30" fmla="*/ 28 w 177"/>
                  <a:gd name="T31" fmla="*/ 42 h 144"/>
                  <a:gd name="T32" fmla="*/ 7 w 177"/>
                  <a:gd name="T33" fmla="*/ 44 h 144"/>
                  <a:gd name="T34" fmla="*/ 0 w 177"/>
                  <a:gd name="T35" fmla="*/ 44 h 144"/>
                  <a:gd name="T36" fmla="*/ 5 w 177"/>
                  <a:gd name="T37" fmla="*/ 39 h 144"/>
                  <a:gd name="T38" fmla="*/ 15 w 177"/>
                  <a:gd name="T39" fmla="*/ 38 h 144"/>
                  <a:gd name="T40" fmla="*/ 30 w 177"/>
                  <a:gd name="T41" fmla="*/ 36 h 144"/>
                  <a:gd name="T42" fmla="*/ 43 w 177"/>
                  <a:gd name="T43" fmla="*/ 34 h 144"/>
                  <a:gd name="T44" fmla="*/ 49 w 177"/>
                  <a:gd name="T45" fmla="*/ 26 h 144"/>
                  <a:gd name="T46" fmla="*/ 65 w 177"/>
                  <a:gd name="T47" fmla="*/ 25 h 144"/>
                  <a:gd name="T48" fmla="*/ 71 w 177"/>
                  <a:gd name="T49" fmla="*/ 17 h 144"/>
                  <a:gd name="T50" fmla="*/ 74 w 177"/>
                  <a:gd name="T51" fmla="*/ 8 h 144"/>
                  <a:gd name="T52" fmla="*/ 81 w 177"/>
                  <a:gd name="T53" fmla="*/ 2 h 144"/>
                  <a:gd name="T54" fmla="*/ 88 w 177"/>
                  <a:gd name="T55" fmla="*/ 0 h 144"/>
                  <a:gd name="T56" fmla="*/ 100 w 177"/>
                  <a:gd name="T57" fmla="*/ 4 h 144"/>
                  <a:gd name="T58" fmla="*/ 112 w 177"/>
                  <a:gd name="T59" fmla="*/ 13 h 144"/>
                  <a:gd name="T60" fmla="*/ 120 w 177"/>
                  <a:gd name="T61" fmla="*/ 20 h 144"/>
                  <a:gd name="T62" fmla="*/ 126 w 177"/>
                  <a:gd name="T63" fmla="*/ 20 h 144"/>
                  <a:gd name="T64" fmla="*/ 132 w 177"/>
                  <a:gd name="T65" fmla="*/ 26 h 144"/>
                  <a:gd name="T66" fmla="*/ 132 w 177"/>
                  <a:gd name="T67" fmla="*/ 35 h 144"/>
                  <a:gd name="T68" fmla="*/ 132 w 177"/>
                  <a:gd name="T69" fmla="*/ 47 h 144"/>
                  <a:gd name="T70" fmla="*/ 132 w 177"/>
                  <a:gd name="T71" fmla="*/ 61 h 144"/>
                  <a:gd name="T72" fmla="*/ 132 w 177"/>
                  <a:gd name="T73" fmla="*/ 69 h 144"/>
                  <a:gd name="T74" fmla="*/ 133 w 177"/>
                  <a:gd name="T75" fmla="*/ 76 h 144"/>
                  <a:gd name="T76" fmla="*/ 143 w 177"/>
                  <a:gd name="T77" fmla="*/ 79 h 144"/>
                  <a:gd name="T78" fmla="*/ 165 w 177"/>
                  <a:gd name="T79" fmla="*/ 79 h 144"/>
                  <a:gd name="T80" fmla="*/ 172 w 177"/>
                  <a:gd name="T81" fmla="*/ 84 h 144"/>
                  <a:gd name="T82" fmla="*/ 175 w 177"/>
                  <a:gd name="T83" fmla="*/ 89 h 144"/>
                  <a:gd name="T84" fmla="*/ 171 w 177"/>
                  <a:gd name="T85" fmla="*/ 97 h 144"/>
                  <a:gd name="T86" fmla="*/ 177 w 177"/>
                  <a:gd name="T87" fmla="*/ 109 h 144"/>
                  <a:gd name="T88" fmla="*/ 175 w 177"/>
                  <a:gd name="T89" fmla="*/ 124 h 144"/>
                  <a:gd name="T90" fmla="*/ 156 w 177"/>
                  <a:gd name="T91" fmla="*/ 144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77" h="144">
                    <a:moveTo>
                      <a:pt x="156" y="144"/>
                    </a:moveTo>
                    <a:cubicBezTo>
                      <a:pt x="156" y="144"/>
                      <a:pt x="147" y="142"/>
                      <a:pt x="145" y="142"/>
                    </a:cubicBezTo>
                    <a:cubicBezTo>
                      <a:pt x="144" y="142"/>
                      <a:pt x="135" y="142"/>
                      <a:pt x="134" y="142"/>
                    </a:cubicBezTo>
                    <a:cubicBezTo>
                      <a:pt x="132" y="142"/>
                      <a:pt x="126" y="141"/>
                      <a:pt x="126" y="141"/>
                    </a:cubicBezTo>
                    <a:cubicBezTo>
                      <a:pt x="120" y="137"/>
                      <a:pt x="120" y="137"/>
                      <a:pt x="120" y="137"/>
                    </a:cubicBezTo>
                    <a:cubicBezTo>
                      <a:pt x="117" y="133"/>
                      <a:pt x="117" y="133"/>
                      <a:pt x="117" y="133"/>
                    </a:cubicBezTo>
                    <a:cubicBezTo>
                      <a:pt x="114" y="131"/>
                      <a:pt x="114" y="131"/>
                      <a:pt x="114" y="131"/>
                    </a:cubicBezTo>
                    <a:cubicBezTo>
                      <a:pt x="105" y="130"/>
                      <a:pt x="105" y="130"/>
                      <a:pt x="105" y="130"/>
                    </a:cubicBezTo>
                    <a:cubicBezTo>
                      <a:pt x="99" y="128"/>
                      <a:pt x="99" y="128"/>
                      <a:pt x="99" y="128"/>
                    </a:cubicBezTo>
                    <a:cubicBezTo>
                      <a:pt x="96" y="125"/>
                      <a:pt x="96" y="125"/>
                      <a:pt x="96" y="125"/>
                    </a:cubicBezTo>
                    <a:cubicBezTo>
                      <a:pt x="93" y="121"/>
                      <a:pt x="93" y="121"/>
                      <a:pt x="93" y="121"/>
                    </a:cubicBezTo>
                    <a:cubicBezTo>
                      <a:pt x="91" y="118"/>
                      <a:pt x="91" y="118"/>
                      <a:pt x="91" y="118"/>
                    </a:cubicBezTo>
                    <a:cubicBezTo>
                      <a:pt x="88" y="116"/>
                      <a:pt x="88" y="116"/>
                      <a:pt x="88" y="116"/>
                    </a:cubicBezTo>
                    <a:cubicBezTo>
                      <a:pt x="84" y="118"/>
                      <a:pt x="84" y="118"/>
                      <a:pt x="84" y="118"/>
                    </a:cubicBezTo>
                    <a:cubicBezTo>
                      <a:pt x="80" y="118"/>
                      <a:pt x="80" y="118"/>
                      <a:pt x="80" y="118"/>
                    </a:cubicBezTo>
                    <a:cubicBezTo>
                      <a:pt x="77" y="116"/>
                      <a:pt x="77" y="116"/>
                      <a:pt x="77" y="116"/>
                    </a:cubicBezTo>
                    <a:cubicBezTo>
                      <a:pt x="74" y="114"/>
                      <a:pt x="74" y="114"/>
                      <a:pt x="74" y="114"/>
                    </a:cubicBezTo>
                    <a:cubicBezTo>
                      <a:pt x="70" y="113"/>
                      <a:pt x="70" y="113"/>
                      <a:pt x="70" y="113"/>
                    </a:cubicBezTo>
                    <a:cubicBezTo>
                      <a:pt x="61" y="114"/>
                      <a:pt x="61" y="114"/>
                      <a:pt x="61" y="114"/>
                    </a:cubicBezTo>
                    <a:cubicBezTo>
                      <a:pt x="56" y="112"/>
                      <a:pt x="56" y="112"/>
                      <a:pt x="56" y="112"/>
                    </a:cubicBezTo>
                    <a:cubicBezTo>
                      <a:pt x="51" y="106"/>
                      <a:pt x="51" y="106"/>
                      <a:pt x="51" y="106"/>
                    </a:cubicBezTo>
                    <a:cubicBezTo>
                      <a:pt x="44" y="100"/>
                      <a:pt x="44" y="100"/>
                      <a:pt x="44" y="100"/>
                    </a:cubicBezTo>
                    <a:cubicBezTo>
                      <a:pt x="40" y="96"/>
                      <a:pt x="40" y="96"/>
                      <a:pt x="40" y="96"/>
                    </a:cubicBezTo>
                    <a:cubicBezTo>
                      <a:pt x="37" y="91"/>
                      <a:pt x="37" y="91"/>
                      <a:pt x="37" y="91"/>
                    </a:cubicBezTo>
                    <a:cubicBezTo>
                      <a:pt x="34" y="84"/>
                      <a:pt x="34" y="84"/>
                      <a:pt x="34" y="84"/>
                    </a:cubicBezTo>
                    <a:cubicBezTo>
                      <a:pt x="35" y="73"/>
                      <a:pt x="35" y="73"/>
                      <a:pt x="35" y="73"/>
                    </a:cubicBezTo>
                    <a:cubicBezTo>
                      <a:pt x="33" y="68"/>
                      <a:pt x="33" y="68"/>
                      <a:pt x="33" y="68"/>
                    </a:cubicBezTo>
                    <a:cubicBezTo>
                      <a:pt x="32" y="62"/>
                      <a:pt x="32" y="62"/>
                      <a:pt x="32" y="62"/>
                    </a:cubicBezTo>
                    <a:cubicBezTo>
                      <a:pt x="35" y="59"/>
                      <a:pt x="35" y="59"/>
                      <a:pt x="35" y="59"/>
                    </a:cubicBezTo>
                    <a:cubicBezTo>
                      <a:pt x="35" y="46"/>
                      <a:pt x="35" y="46"/>
                      <a:pt x="35" y="46"/>
                    </a:cubicBezTo>
                    <a:cubicBezTo>
                      <a:pt x="33" y="42"/>
                      <a:pt x="33" y="42"/>
                      <a:pt x="33" y="42"/>
                    </a:cubicBezTo>
                    <a:cubicBezTo>
                      <a:pt x="28" y="42"/>
                      <a:pt x="28" y="42"/>
                      <a:pt x="28" y="42"/>
                    </a:cubicBezTo>
                    <a:cubicBezTo>
                      <a:pt x="28" y="42"/>
                      <a:pt x="18" y="42"/>
                      <a:pt x="17" y="42"/>
                    </a:cubicBezTo>
                    <a:cubicBezTo>
                      <a:pt x="15" y="42"/>
                      <a:pt x="7" y="44"/>
                      <a:pt x="7" y="44"/>
                    </a:cubicBezTo>
                    <a:cubicBezTo>
                      <a:pt x="1" y="46"/>
                      <a:pt x="1" y="46"/>
                      <a:pt x="1" y="46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2" y="42"/>
                      <a:pt x="2" y="42"/>
                      <a:pt x="2" y="42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39"/>
                      <a:pt x="9" y="38"/>
                      <a:pt x="9" y="38"/>
                    </a:cubicBezTo>
                    <a:cubicBezTo>
                      <a:pt x="10" y="38"/>
                      <a:pt x="15" y="38"/>
                      <a:pt x="15" y="38"/>
                    </a:cubicBezTo>
                    <a:cubicBezTo>
                      <a:pt x="23" y="38"/>
                      <a:pt x="23" y="38"/>
                      <a:pt x="23" y="38"/>
                    </a:cubicBezTo>
                    <a:cubicBezTo>
                      <a:pt x="30" y="36"/>
                      <a:pt x="30" y="36"/>
                      <a:pt x="30" y="36"/>
                    </a:cubicBezTo>
                    <a:cubicBezTo>
                      <a:pt x="39" y="36"/>
                      <a:pt x="39" y="36"/>
                      <a:pt x="39" y="36"/>
                    </a:cubicBezTo>
                    <a:cubicBezTo>
                      <a:pt x="43" y="34"/>
                      <a:pt x="43" y="34"/>
                      <a:pt x="43" y="34"/>
                    </a:cubicBezTo>
                    <a:cubicBezTo>
                      <a:pt x="46" y="29"/>
                      <a:pt x="46" y="29"/>
                      <a:pt x="46" y="29"/>
                    </a:cubicBezTo>
                    <a:cubicBezTo>
                      <a:pt x="49" y="26"/>
                      <a:pt x="49" y="26"/>
                      <a:pt x="49" y="26"/>
                    </a:cubicBezTo>
                    <a:cubicBezTo>
                      <a:pt x="61" y="26"/>
                      <a:pt x="61" y="26"/>
                      <a:pt x="61" y="26"/>
                    </a:cubicBezTo>
                    <a:cubicBezTo>
                      <a:pt x="61" y="26"/>
                      <a:pt x="65" y="26"/>
                      <a:pt x="65" y="25"/>
                    </a:cubicBezTo>
                    <a:cubicBezTo>
                      <a:pt x="66" y="24"/>
                      <a:pt x="66" y="19"/>
                      <a:pt x="66" y="19"/>
                    </a:cubicBezTo>
                    <a:cubicBezTo>
                      <a:pt x="71" y="17"/>
                      <a:pt x="71" y="17"/>
                      <a:pt x="71" y="17"/>
                    </a:cubicBezTo>
                    <a:cubicBezTo>
                      <a:pt x="71" y="11"/>
                      <a:pt x="71" y="11"/>
                      <a:pt x="71" y="11"/>
                    </a:cubicBezTo>
                    <a:cubicBezTo>
                      <a:pt x="74" y="8"/>
                      <a:pt x="74" y="8"/>
                      <a:pt x="74" y="8"/>
                    </a:cubicBezTo>
                    <a:cubicBezTo>
                      <a:pt x="78" y="8"/>
                      <a:pt x="78" y="8"/>
                      <a:pt x="78" y="8"/>
                    </a:cubicBezTo>
                    <a:cubicBezTo>
                      <a:pt x="81" y="2"/>
                      <a:pt x="81" y="2"/>
                      <a:pt x="81" y="2"/>
                    </a:cubicBezTo>
                    <a:cubicBezTo>
                      <a:pt x="84" y="0"/>
                      <a:pt x="84" y="0"/>
                      <a:pt x="84" y="0"/>
                    </a:cubicBezTo>
                    <a:cubicBezTo>
                      <a:pt x="88" y="0"/>
                      <a:pt x="88" y="0"/>
                      <a:pt x="88" y="0"/>
                    </a:cubicBezTo>
                    <a:cubicBezTo>
                      <a:pt x="96" y="0"/>
                      <a:pt x="96" y="0"/>
                      <a:pt x="96" y="0"/>
                    </a:cubicBezTo>
                    <a:cubicBezTo>
                      <a:pt x="100" y="4"/>
                      <a:pt x="100" y="4"/>
                      <a:pt x="100" y="4"/>
                    </a:cubicBezTo>
                    <a:cubicBezTo>
                      <a:pt x="107" y="8"/>
                      <a:pt x="107" y="8"/>
                      <a:pt x="107" y="8"/>
                    </a:cubicBezTo>
                    <a:cubicBezTo>
                      <a:pt x="112" y="13"/>
                      <a:pt x="112" y="13"/>
                      <a:pt x="112" y="13"/>
                    </a:cubicBezTo>
                    <a:cubicBezTo>
                      <a:pt x="116" y="18"/>
                      <a:pt x="116" y="18"/>
                      <a:pt x="116" y="18"/>
                    </a:cubicBezTo>
                    <a:cubicBezTo>
                      <a:pt x="120" y="20"/>
                      <a:pt x="120" y="20"/>
                      <a:pt x="120" y="20"/>
                    </a:cubicBezTo>
                    <a:cubicBezTo>
                      <a:pt x="123" y="21"/>
                      <a:pt x="123" y="21"/>
                      <a:pt x="123" y="21"/>
                    </a:cubicBezTo>
                    <a:cubicBezTo>
                      <a:pt x="126" y="20"/>
                      <a:pt x="126" y="20"/>
                      <a:pt x="126" y="20"/>
                    </a:cubicBezTo>
                    <a:cubicBezTo>
                      <a:pt x="130" y="20"/>
                      <a:pt x="130" y="20"/>
                      <a:pt x="130" y="20"/>
                    </a:cubicBezTo>
                    <a:cubicBezTo>
                      <a:pt x="132" y="26"/>
                      <a:pt x="132" y="26"/>
                      <a:pt x="132" y="26"/>
                    </a:cubicBezTo>
                    <a:cubicBezTo>
                      <a:pt x="131" y="30"/>
                      <a:pt x="131" y="30"/>
                      <a:pt x="131" y="30"/>
                    </a:cubicBezTo>
                    <a:cubicBezTo>
                      <a:pt x="132" y="35"/>
                      <a:pt x="132" y="35"/>
                      <a:pt x="132" y="35"/>
                    </a:cubicBezTo>
                    <a:cubicBezTo>
                      <a:pt x="133" y="39"/>
                      <a:pt x="133" y="39"/>
                      <a:pt x="133" y="39"/>
                    </a:cubicBezTo>
                    <a:cubicBezTo>
                      <a:pt x="132" y="47"/>
                      <a:pt x="132" y="47"/>
                      <a:pt x="132" y="47"/>
                    </a:cubicBezTo>
                    <a:cubicBezTo>
                      <a:pt x="131" y="53"/>
                      <a:pt x="131" y="53"/>
                      <a:pt x="131" y="53"/>
                    </a:cubicBezTo>
                    <a:cubicBezTo>
                      <a:pt x="132" y="61"/>
                      <a:pt x="132" y="61"/>
                      <a:pt x="132" y="61"/>
                    </a:cubicBezTo>
                    <a:cubicBezTo>
                      <a:pt x="132" y="65"/>
                      <a:pt x="132" y="65"/>
                      <a:pt x="132" y="65"/>
                    </a:cubicBezTo>
                    <a:cubicBezTo>
                      <a:pt x="132" y="69"/>
                      <a:pt x="132" y="69"/>
                      <a:pt x="132" y="69"/>
                    </a:cubicBezTo>
                    <a:cubicBezTo>
                      <a:pt x="132" y="75"/>
                      <a:pt x="132" y="75"/>
                      <a:pt x="132" y="75"/>
                    </a:cubicBezTo>
                    <a:cubicBezTo>
                      <a:pt x="133" y="76"/>
                      <a:pt x="133" y="76"/>
                      <a:pt x="133" y="76"/>
                    </a:cubicBezTo>
                    <a:cubicBezTo>
                      <a:pt x="134" y="80"/>
                      <a:pt x="134" y="80"/>
                      <a:pt x="134" y="80"/>
                    </a:cubicBezTo>
                    <a:cubicBezTo>
                      <a:pt x="143" y="79"/>
                      <a:pt x="143" y="79"/>
                      <a:pt x="143" y="79"/>
                    </a:cubicBezTo>
                    <a:cubicBezTo>
                      <a:pt x="154" y="79"/>
                      <a:pt x="154" y="79"/>
                      <a:pt x="154" y="79"/>
                    </a:cubicBezTo>
                    <a:cubicBezTo>
                      <a:pt x="165" y="79"/>
                      <a:pt x="165" y="79"/>
                      <a:pt x="165" y="79"/>
                    </a:cubicBezTo>
                    <a:cubicBezTo>
                      <a:pt x="166" y="83"/>
                      <a:pt x="166" y="83"/>
                      <a:pt x="166" y="83"/>
                    </a:cubicBezTo>
                    <a:cubicBezTo>
                      <a:pt x="172" y="84"/>
                      <a:pt x="172" y="84"/>
                      <a:pt x="172" y="84"/>
                    </a:cubicBezTo>
                    <a:cubicBezTo>
                      <a:pt x="176" y="86"/>
                      <a:pt x="176" y="86"/>
                      <a:pt x="176" y="86"/>
                    </a:cubicBezTo>
                    <a:cubicBezTo>
                      <a:pt x="175" y="89"/>
                      <a:pt x="175" y="89"/>
                      <a:pt x="175" y="89"/>
                    </a:cubicBezTo>
                    <a:cubicBezTo>
                      <a:pt x="172" y="92"/>
                      <a:pt x="172" y="92"/>
                      <a:pt x="172" y="92"/>
                    </a:cubicBezTo>
                    <a:cubicBezTo>
                      <a:pt x="171" y="97"/>
                      <a:pt x="171" y="97"/>
                      <a:pt x="171" y="97"/>
                    </a:cubicBezTo>
                    <a:cubicBezTo>
                      <a:pt x="174" y="103"/>
                      <a:pt x="174" y="103"/>
                      <a:pt x="174" y="103"/>
                    </a:cubicBezTo>
                    <a:cubicBezTo>
                      <a:pt x="177" y="109"/>
                      <a:pt x="177" y="109"/>
                      <a:pt x="177" y="109"/>
                    </a:cubicBezTo>
                    <a:cubicBezTo>
                      <a:pt x="177" y="121"/>
                      <a:pt x="177" y="121"/>
                      <a:pt x="177" y="121"/>
                    </a:cubicBezTo>
                    <a:cubicBezTo>
                      <a:pt x="175" y="124"/>
                      <a:pt x="175" y="124"/>
                      <a:pt x="175" y="124"/>
                    </a:cubicBezTo>
                    <a:cubicBezTo>
                      <a:pt x="169" y="132"/>
                      <a:pt x="169" y="132"/>
                      <a:pt x="169" y="132"/>
                    </a:cubicBezTo>
                    <a:lnTo>
                      <a:pt x="156" y="144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44" name="Freeform 26"/>
              <p:cNvSpPr>
                <a:spLocks/>
              </p:cNvSpPr>
              <p:nvPr/>
            </p:nvSpPr>
            <p:spPr bwMode="auto">
              <a:xfrm>
                <a:off x="9444038" y="2122488"/>
                <a:ext cx="455612" cy="796925"/>
              </a:xfrm>
              <a:custGeom>
                <a:avLst/>
                <a:gdLst>
                  <a:gd name="T0" fmla="*/ 61 w 121"/>
                  <a:gd name="T1" fmla="*/ 1 h 212"/>
                  <a:gd name="T2" fmla="*/ 74 w 121"/>
                  <a:gd name="T3" fmla="*/ 6 h 212"/>
                  <a:gd name="T4" fmla="*/ 79 w 121"/>
                  <a:gd name="T5" fmla="*/ 21 h 212"/>
                  <a:gd name="T6" fmla="*/ 77 w 121"/>
                  <a:gd name="T7" fmla="*/ 41 h 212"/>
                  <a:gd name="T8" fmla="*/ 73 w 121"/>
                  <a:gd name="T9" fmla="*/ 50 h 212"/>
                  <a:gd name="T10" fmla="*/ 80 w 121"/>
                  <a:gd name="T11" fmla="*/ 59 h 212"/>
                  <a:gd name="T12" fmla="*/ 87 w 121"/>
                  <a:gd name="T13" fmla="*/ 69 h 212"/>
                  <a:gd name="T14" fmla="*/ 101 w 121"/>
                  <a:gd name="T15" fmla="*/ 72 h 212"/>
                  <a:gd name="T16" fmla="*/ 101 w 121"/>
                  <a:gd name="T17" fmla="*/ 82 h 212"/>
                  <a:gd name="T18" fmla="*/ 93 w 121"/>
                  <a:gd name="T19" fmla="*/ 89 h 212"/>
                  <a:gd name="T20" fmla="*/ 91 w 121"/>
                  <a:gd name="T21" fmla="*/ 99 h 212"/>
                  <a:gd name="T22" fmla="*/ 98 w 121"/>
                  <a:gd name="T23" fmla="*/ 109 h 212"/>
                  <a:gd name="T24" fmla="*/ 101 w 121"/>
                  <a:gd name="T25" fmla="*/ 118 h 212"/>
                  <a:gd name="T26" fmla="*/ 106 w 121"/>
                  <a:gd name="T27" fmla="*/ 128 h 212"/>
                  <a:gd name="T28" fmla="*/ 113 w 121"/>
                  <a:gd name="T29" fmla="*/ 133 h 212"/>
                  <a:gd name="T30" fmla="*/ 121 w 121"/>
                  <a:gd name="T31" fmla="*/ 137 h 212"/>
                  <a:gd name="T32" fmla="*/ 113 w 121"/>
                  <a:gd name="T33" fmla="*/ 144 h 212"/>
                  <a:gd name="T34" fmla="*/ 107 w 121"/>
                  <a:gd name="T35" fmla="*/ 154 h 212"/>
                  <a:gd name="T36" fmla="*/ 106 w 121"/>
                  <a:gd name="T37" fmla="*/ 165 h 212"/>
                  <a:gd name="T38" fmla="*/ 112 w 121"/>
                  <a:gd name="T39" fmla="*/ 172 h 212"/>
                  <a:gd name="T40" fmla="*/ 110 w 121"/>
                  <a:gd name="T41" fmla="*/ 185 h 212"/>
                  <a:gd name="T42" fmla="*/ 111 w 121"/>
                  <a:gd name="T43" fmla="*/ 194 h 212"/>
                  <a:gd name="T44" fmla="*/ 107 w 121"/>
                  <a:gd name="T45" fmla="*/ 200 h 212"/>
                  <a:gd name="T46" fmla="*/ 88 w 121"/>
                  <a:gd name="T47" fmla="*/ 207 h 212"/>
                  <a:gd name="T48" fmla="*/ 73 w 121"/>
                  <a:gd name="T49" fmla="*/ 210 h 212"/>
                  <a:gd name="T50" fmla="*/ 65 w 121"/>
                  <a:gd name="T51" fmla="*/ 209 h 212"/>
                  <a:gd name="T52" fmla="*/ 56 w 121"/>
                  <a:gd name="T53" fmla="*/ 205 h 212"/>
                  <a:gd name="T54" fmla="*/ 47 w 121"/>
                  <a:gd name="T55" fmla="*/ 198 h 212"/>
                  <a:gd name="T56" fmla="*/ 36 w 121"/>
                  <a:gd name="T57" fmla="*/ 199 h 212"/>
                  <a:gd name="T58" fmla="*/ 28 w 121"/>
                  <a:gd name="T59" fmla="*/ 207 h 212"/>
                  <a:gd name="T60" fmla="*/ 18 w 121"/>
                  <a:gd name="T61" fmla="*/ 203 h 212"/>
                  <a:gd name="T62" fmla="*/ 10 w 121"/>
                  <a:gd name="T63" fmla="*/ 192 h 212"/>
                  <a:gd name="T64" fmla="*/ 2 w 121"/>
                  <a:gd name="T65" fmla="*/ 192 h 212"/>
                  <a:gd name="T66" fmla="*/ 0 w 121"/>
                  <a:gd name="T67" fmla="*/ 168 h 212"/>
                  <a:gd name="T68" fmla="*/ 6 w 121"/>
                  <a:gd name="T69" fmla="*/ 137 h 212"/>
                  <a:gd name="T70" fmla="*/ 13 w 121"/>
                  <a:gd name="T71" fmla="*/ 120 h 212"/>
                  <a:gd name="T72" fmla="*/ 16 w 121"/>
                  <a:gd name="T73" fmla="*/ 104 h 212"/>
                  <a:gd name="T74" fmla="*/ 28 w 121"/>
                  <a:gd name="T75" fmla="*/ 92 h 212"/>
                  <a:gd name="T76" fmla="*/ 34 w 121"/>
                  <a:gd name="T77" fmla="*/ 81 h 212"/>
                  <a:gd name="T78" fmla="*/ 36 w 121"/>
                  <a:gd name="T79" fmla="*/ 67 h 212"/>
                  <a:gd name="T80" fmla="*/ 35 w 121"/>
                  <a:gd name="T81" fmla="*/ 53 h 212"/>
                  <a:gd name="T82" fmla="*/ 44 w 121"/>
                  <a:gd name="T83" fmla="*/ 41 h 212"/>
                  <a:gd name="T84" fmla="*/ 55 w 121"/>
                  <a:gd name="T85" fmla="*/ 30 h 212"/>
                  <a:gd name="T86" fmla="*/ 60 w 121"/>
                  <a:gd name="T87" fmla="*/ 15 h 212"/>
                  <a:gd name="T88" fmla="*/ 56 w 121"/>
                  <a:gd name="T89" fmla="*/ 3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21" h="212">
                    <a:moveTo>
                      <a:pt x="54" y="0"/>
                    </a:moveTo>
                    <a:cubicBezTo>
                      <a:pt x="61" y="1"/>
                      <a:pt x="61" y="1"/>
                      <a:pt x="61" y="1"/>
                    </a:cubicBezTo>
                    <a:cubicBezTo>
                      <a:pt x="67" y="3"/>
                      <a:pt x="67" y="3"/>
                      <a:pt x="67" y="3"/>
                    </a:cubicBezTo>
                    <a:cubicBezTo>
                      <a:pt x="74" y="6"/>
                      <a:pt x="74" y="6"/>
                      <a:pt x="74" y="6"/>
                    </a:cubicBezTo>
                    <a:cubicBezTo>
                      <a:pt x="76" y="11"/>
                      <a:pt x="76" y="11"/>
                      <a:pt x="76" y="11"/>
                    </a:cubicBezTo>
                    <a:cubicBezTo>
                      <a:pt x="79" y="21"/>
                      <a:pt x="79" y="21"/>
                      <a:pt x="79" y="21"/>
                    </a:cubicBezTo>
                    <a:cubicBezTo>
                      <a:pt x="78" y="31"/>
                      <a:pt x="78" y="31"/>
                      <a:pt x="78" y="31"/>
                    </a:cubicBezTo>
                    <a:cubicBezTo>
                      <a:pt x="77" y="41"/>
                      <a:pt x="77" y="41"/>
                      <a:pt x="77" y="41"/>
                    </a:cubicBezTo>
                    <a:cubicBezTo>
                      <a:pt x="75" y="45"/>
                      <a:pt x="75" y="45"/>
                      <a:pt x="75" y="45"/>
                    </a:cubicBezTo>
                    <a:cubicBezTo>
                      <a:pt x="73" y="50"/>
                      <a:pt x="73" y="50"/>
                      <a:pt x="73" y="50"/>
                    </a:cubicBezTo>
                    <a:cubicBezTo>
                      <a:pt x="74" y="55"/>
                      <a:pt x="74" y="55"/>
                      <a:pt x="74" y="55"/>
                    </a:cubicBezTo>
                    <a:cubicBezTo>
                      <a:pt x="80" y="59"/>
                      <a:pt x="80" y="59"/>
                      <a:pt x="80" y="59"/>
                    </a:cubicBezTo>
                    <a:cubicBezTo>
                      <a:pt x="83" y="64"/>
                      <a:pt x="83" y="64"/>
                      <a:pt x="83" y="64"/>
                    </a:cubicBezTo>
                    <a:cubicBezTo>
                      <a:pt x="87" y="69"/>
                      <a:pt x="87" y="69"/>
                      <a:pt x="87" y="69"/>
                    </a:cubicBezTo>
                    <a:cubicBezTo>
                      <a:pt x="94" y="72"/>
                      <a:pt x="94" y="72"/>
                      <a:pt x="94" y="72"/>
                    </a:cubicBezTo>
                    <a:cubicBezTo>
                      <a:pt x="101" y="72"/>
                      <a:pt x="101" y="72"/>
                      <a:pt x="101" y="72"/>
                    </a:cubicBezTo>
                    <a:cubicBezTo>
                      <a:pt x="103" y="78"/>
                      <a:pt x="103" y="78"/>
                      <a:pt x="103" y="78"/>
                    </a:cubicBezTo>
                    <a:cubicBezTo>
                      <a:pt x="101" y="82"/>
                      <a:pt x="101" y="82"/>
                      <a:pt x="101" y="82"/>
                    </a:cubicBezTo>
                    <a:cubicBezTo>
                      <a:pt x="96" y="84"/>
                      <a:pt x="96" y="84"/>
                      <a:pt x="96" y="84"/>
                    </a:cubicBezTo>
                    <a:cubicBezTo>
                      <a:pt x="93" y="89"/>
                      <a:pt x="93" y="89"/>
                      <a:pt x="93" y="89"/>
                    </a:cubicBezTo>
                    <a:cubicBezTo>
                      <a:pt x="92" y="94"/>
                      <a:pt x="92" y="94"/>
                      <a:pt x="92" y="94"/>
                    </a:cubicBezTo>
                    <a:cubicBezTo>
                      <a:pt x="91" y="99"/>
                      <a:pt x="91" y="99"/>
                      <a:pt x="91" y="99"/>
                    </a:cubicBezTo>
                    <a:cubicBezTo>
                      <a:pt x="93" y="103"/>
                      <a:pt x="93" y="103"/>
                      <a:pt x="93" y="103"/>
                    </a:cubicBezTo>
                    <a:cubicBezTo>
                      <a:pt x="98" y="109"/>
                      <a:pt x="98" y="109"/>
                      <a:pt x="98" y="109"/>
                    </a:cubicBezTo>
                    <a:cubicBezTo>
                      <a:pt x="101" y="113"/>
                      <a:pt x="101" y="113"/>
                      <a:pt x="101" y="113"/>
                    </a:cubicBezTo>
                    <a:cubicBezTo>
                      <a:pt x="101" y="118"/>
                      <a:pt x="101" y="118"/>
                      <a:pt x="101" y="118"/>
                    </a:cubicBezTo>
                    <a:cubicBezTo>
                      <a:pt x="103" y="122"/>
                      <a:pt x="103" y="122"/>
                      <a:pt x="103" y="122"/>
                    </a:cubicBezTo>
                    <a:cubicBezTo>
                      <a:pt x="106" y="128"/>
                      <a:pt x="106" y="128"/>
                      <a:pt x="106" y="128"/>
                    </a:cubicBezTo>
                    <a:cubicBezTo>
                      <a:pt x="109" y="130"/>
                      <a:pt x="109" y="130"/>
                      <a:pt x="109" y="130"/>
                    </a:cubicBezTo>
                    <a:cubicBezTo>
                      <a:pt x="113" y="133"/>
                      <a:pt x="113" y="133"/>
                      <a:pt x="113" y="133"/>
                    </a:cubicBezTo>
                    <a:cubicBezTo>
                      <a:pt x="119" y="134"/>
                      <a:pt x="119" y="134"/>
                      <a:pt x="119" y="134"/>
                    </a:cubicBezTo>
                    <a:cubicBezTo>
                      <a:pt x="121" y="137"/>
                      <a:pt x="121" y="137"/>
                      <a:pt x="121" y="137"/>
                    </a:cubicBezTo>
                    <a:cubicBezTo>
                      <a:pt x="117" y="139"/>
                      <a:pt x="117" y="139"/>
                      <a:pt x="117" y="139"/>
                    </a:cubicBezTo>
                    <a:cubicBezTo>
                      <a:pt x="113" y="144"/>
                      <a:pt x="113" y="144"/>
                      <a:pt x="113" y="144"/>
                    </a:cubicBezTo>
                    <a:cubicBezTo>
                      <a:pt x="110" y="148"/>
                      <a:pt x="110" y="148"/>
                      <a:pt x="110" y="148"/>
                    </a:cubicBezTo>
                    <a:cubicBezTo>
                      <a:pt x="107" y="154"/>
                      <a:pt x="107" y="154"/>
                      <a:pt x="107" y="154"/>
                    </a:cubicBezTo>
                    <a:cubicBezTo>
                      <a:pt x="106" y="161"/>
                      <a:pt x="106" y="161"/>
                      <a:pt x="106" y="161"/>
                    </a:cubicBezTo>
                    <a:cubicBezTo>
                      <a:pt x="106" y="165"/>
                      <a:pt x="106" y="165"/>
                      <a:pt x="106" y="165"/>
                    </a:cubicBezTo>
                    <a:cubicBezTo>
                      <a:pt x="112" y="169"/>
                      <a:pt x="112" y="169"/>
                      <a:pt x="112" y="169"/>
                    </a:cubicBezTo>
                    <a:cubicBezTo>
                      <a:pt x="112" y="169"/>
                      <a:pt x="112" y="170"/>
                      <a:pt x="112" y="172"/>
                    </a:cubicBezTo>
                    <a:cubicBezTo>
                      <a:pt x="111" y="174"/>
                      <a:pt x="112" y="182"/>
                      <a:pt x="112" y="182"/>
                    </a:cubicBezTo>
                    <a:cubicBezTo>
                      <a:pt x="110" y="185"/>
                      <a:pt x="110" y="185"/>
                      <a:pt x="110" y="185"/>
                    </a:cubicBezTo>
                    <a:cubicBezTo>
                      <a:pt x="110" y="191"/>
                      <a:pt x="110" y="191"/>
                      <a:pt x="110" y="191"/>
                    </a:cubicBezTo>
                    <a:cubicBezTo>
                      <a:pt x="111" y="194"/>
                      <a:pt x="111" y="194"/>
                      <a:pt x="111" y="194"/>
                    </a:cubicBezTo>
                    <a:cubicBezTo>
                      <a:pt x="111" y="200"/>
                      <a:pt x="111" y="200"/>
                      <a:pt x="111" y="200"/>
                    </a:cubicBezTo>
                    <a:cubicBezTo>
                      <a:pt x="107" y="200"/>
                      <a:pt x="107" y="200"/>
                      <a:pt x="107" y="200"/>
                    </a:cubicBezTo>
                    <a:cubicBezTo>
                      <a:pt x="96" y="205"/>
                      <a:pt x="96" y="205"/>
                      <a:pt x="96" y="205"/>
                    </a:cubicBezTo>
                    <a:cubicBezTo>
                      <a:pt x="88" y="207"/>
                      <a:pt x="88" y="207"/>
                      <a:pt x="88" y="207"/>
                    </a:cubicBezTo>
                    <a:cubicBezTo>
                      <a:pt x="78" y="209"/>
                      <a:pt x="78" y="209"/>
                      <a:pt x="78" y="209"/>
                    </a:cubicBezTo>
                    <a:cubicBezTo>
                      <a:pt x="73" y="210"/>
                      <a:pt x="73" y="210"/>
                      <a:pt x="73" y="210"/>
                    </a:cubicBezTo>
                    <a:cubicBezTo>
                      <a:pt x="72" y="212"/>
                      <a:pt x="72" y="212"/>
                      <a:pt x="72" y="212"/>
                    </a:cubicBezTo>
                    <a:cubicBezTo>
                      <a:pt x="65" y="209"/>
                      <a:pt x="65" y="209"/>
                      <a:pt x="65" y="209"/>
                    </a:cubicBezTo>
                    <a:cubicBezTo>
                      <a:pt x="60" y="207"/>
                      <a:pt x="60" y="207"/>
                      <a:pt x="60" y="207"/>
                    </a:cubicBezTo>
                    <a:cubicBezTo>
                      <a:pt x="56" y="205"/>
                      <a:pt x="56" y="205"/>
                      <a:pt x="56" y="205"/>
                    </a:cubicBezTo>
                    <a:cubicBezTo>
                      <a:pt x="51" y="202"/>
                      <a:pt x="51" y="202"/>
                      <a:pt x="51" y="202"/>
                    </a:cubicBezTo>
                    <a:cubicBezTo>
                      <a:pt x="47" y="198"/>
                      <a:pt x="47" y="198"/>
                      <a:pt x="47" y="198"/>
                    </a:cubicBezTo>
                    <a:cubicBezTo>
                      <a:pt x="43" y="198"/>
                      <a:pt x="43" y="198"/>
                      <a:pt x="43" y="198"/>
                    </a:cubicBezTo>
                    <a:cubicBezTo>
                      <a:pt x="36" y="199"/>
                      <a:pt x="36" y="199"/>
                      <a:pt x="36" y="199"/>
                    </a:cubicBezTo>
                    <a:cubicBezTo>
                      <a:pt x="31" y="202"/>
                      <a:pt x="31" y="202"/>
                      <a:pt x="31" y="202"/>
                    </a:cubicBezTo>
                    <a:cubicBezTo>
                      <a:pt x="28" y="207"/>
                      <a:pt x="28" y="207"/>
                      <a:pt x="28" y="207"/>
                    </a:cubicBezTo>
                    <a:cubicBezTo>
                      <a:pt x="23" y="205"/>
                      <a:pt x="23" y="205"/>
                      <a:pt x="23" y="205"/>
                    </a:cubicBezTo>
                    <a:cubicBezTo>
                      <a:pt x="18" y="203"/>
                      <a:pt x="18" y="203"/>
                      <a:pt x="18" y="203"/>
                    </a:cubicBezTo>
                    <a:cubicBezTo>
                      <a:pt x="14" y="200"/>
                      <a:pt x="14" y="200"/>
                      <a:pt x="14" y="200"/>
                    </a:cubicBezTo>
                    <a:cubicBezTo>
                      <a:pt x="10" y="192"/>
                      <a:pt x="10" y="192"/>
                      <a:pt x="10" y="192"/>
                    </a:cubicBezTo>
                    <a:cubicBezTo>
                      <a:pt x="10" y="192"/>
                      <a:pt x="11" y="188"/>
                      <a:pt x="9" y="188"/>
                    </a:cubicBezTo>
                    <a:cubicBezTo>
                      <a:pt x="7" y="188"/>
                      <a:pt x="2" y="192"/>
                      <a:pt x="2" y="192"/>
                    </a:cubicBezTo>
                    <a:cubicBezTo>
                      <a:pt x="0" y="183"/>
                      <a:pt x="0" y="183"/>
                      <a:pt x="0" y="183"/>
                    </a:cubicBezTo>
                    <a:cubicBezTo>
                      <a:pt x="0" y="168"/>
                      <a:pt x="0" y="168"/>
                      <a:pt x="0" y="168"/>
                    </a:cubicBezTo>
                    <a:cubicBezTo>
                      <a:pt x="2" y="151"/>
                      <a:pt x="2" y="151"/>
                      <a:pt x="2" y="151"/>
                    </a:cubicBezTo>
                    <a:cubicBezTo>
                      <a:pt x="6" y="137"/>
                      <a:pt x="6" y="137"/>
                      <a:pt x="6" y="137"/>
                    </a:cubicBezTo>
                    <a:cubicBezTo>
                      <a:pt x="11" y="129"/>
                      <a:pt x="11" y="129"/>
                      <a:pt x="11" y="129"/>
                    </a:cubicBezTo>
                    <a:cubicBezTo>
                      <a:pt x="13" y="120"/>
                      <a:pt x="13" y="120"/>
                      <a:pt x="13" y="120"/>
                    </a:cubicBezTo>
                    <a:cubicBezTo>
                      <a:pt x="13" y="110"/>
                      <a:pt x="13" y="110"/>
                      <a:pt x="13" y="110"/>
                    </a:cubicBezTo>
                    <a:cubicBezTo>
                      <a:pt x="16" y="104"/>
                      <a:pt x="16" y="104"/>
                      <a:pt x="16" y="104"/>
                    </a:cubicBezTo>
                    <a:cubicBezTo>
                      <a:pt x="24" y="96"/>
                      <a:pt x="24" y="96"/>
                      <a:pt x="24" y="96"/>
                    </a:cubicBezTo>
                    <a:cubicBezTo>
                      <a:pt x="28" y="92"/>
                      <a:pt x="28" y="92"/>
                      <a:pt x="28" y="92"/>
                    </a:cubicBezTo>
                    <a:cubicBezTo>
                      <a:pt x="32" y="87"/>
                      <a:pt x="32" y="87"/>
                      <a:pt x="32" y="87"/>
                    </a:cubicBezTo>
                    <a:cubicBezTo>
                      <a:pt x="34" y="81"/>
                      <a:pt x="34" y="81"/>
                      <a:pt x="34" y="81"/>
                    </a:cubicBezTo>
                    <a:cubicBezTo>
                      <a:pt x="36" y="72"/>
                      <a:pt x="36" y="72"/>
                      <a:pt x="36" y="72"/>
                    </a:cubicBezTo>
                    <a:cubicBezTo>
                      <a:pt x="36" y="67"/>
                      <a:pt x="36" y="67"/>
                      <a:pt x="36" y="67"/>
                    </a:cubicBezTo>
                    <a:cubicBezTo>
                      <a:pt x="34" y="60"/>
                      <a:pt x="34" y="60"/>
                      <a:pt x="34" y="60"/>
                    </a:cubicBezTo>
                    <a:cubicBezTo>
                      <a:pt x="35" y="53"/>
                      <a:pt x="35" y="53"/>
                      <a:pt x="35" y="53"/>
                    </a:cubicBezTo>
                    <a:cubicBezTo>
                      <a:pt x="37" y="45"/>
                      <a:pt x="37" y="45"/>
                      <a:pt x="37" y="45"/>
                    </a:cubicBezTo>
                    <a:cubicBezTo>
                      <a:pt x="44" y="41"/>
                      <a:pt x="44" y="41"/>
                      <a:pt x="44" y="41"/>
                    </a:cubicBezTo>
                    <a:cubicBezTo>
                      <a:pt x="51" y="35"/>
                      <a:pt x="51" y="35"/>
                      <a:pt x="51" y="35"/>
                    </a:cubicBezTo>
                    <a:cubicBezTo>
                      <a:pt x="55" y="30"/>
                      <a:pt x="55" y="30"/>
                      <a:pt x="55" y="30"/>
                    </a:cubicBezTo>
                    <a:cubicBezTo>
                      <a:pt x="58" y="23"/>
                      <a:pt x="58" y="23"/>
                      <a:pt x="58" y="23"/>
                    </a:cubicBezTo>
                    <a:cubicBezTo>
                      <a:pt x="60" y="15"/>
                      <a:pt x="60" y="15"/>
                      <a:pt x="60" y="15"/>
                    </a:cubicBezTo>
                    <a:cubicBezTo>
                      <a:pt x="60" y="8"/>
                      <a:pt x="60" y="8"/>
                      <a:pt x="60" y="8"/>
                    </a:cubicBezTo>
                    <a:cubicBezTo>
                      <a:pt x="56" y="3"/>
                      <a:pt x="56" y="3"/>
                      <a:pt x="56" y="3"/>
                    </a:cubicBezTo>
                    <a:lnTo>
                      <a:pt x="54" y="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45" name="Freeform 35"/>
              <p:cNvSpPr>
                <a:spLocks/>
              </p:cNvSpPr>
              <p:nvPr/>
            </p:nvSpPr>
            <p:spPr bwMode="auto">
              <a:xfrm>
                <a:off x="9455150" y="1611313"/>
                <a:ext cx="184150" cy="138113"/>
              </a:xfrm>
              <a:custGeom>
                <a:avLst/>
                <a:gdLst>
                  <a:gd name="T0" fmla="*/ 2 w 49"/>
                  <a:gd name="T1" fmla="*/ 37 h 37"/>
                  <a:gd name="T2" fmla="*/ 5 w 49"/>
                  <a:gd name="T3" fmla="*/ 35 h 37"/>
                  <a:gd name="T4" fmla="*/ 9 w 49"/>
                  <a:gd name="T5" fmla="*/ 34 h 37"/>
                  <a:gd name="T6" fmla="*/ 11 w 49"/>
                  <a:gd name="T7" fmla="*/ 35 h 37"/>
                  <a:gd name="T8" fmla="*/ 14 w 49"/>
                  <a:gd name="T9" fmla="*/ 36 h 37"/>
                  <a:gd name="T10" fmla="*/ 17 w 49"/>
                  <a:gd name="T11" fmla="*/ 34 h 37"/>
                  <a:gd name="T12" fmla="*/ 20 w 49"/>
                  <a:gd name="T13" fmla="*/ 31 h 37"/>
                  <a:gd name="T14" fmla="*/ 23 w 49"/>
                  <a:gd name="T15" fmla="*/ 30 h 37"/>
                  <a:gd name="T16" fmla="*/ 27 w 49"/>
                  <a:gd name="T17" fmla="*/ 31 h 37"/>
                  <a:gd name="T18" fmla="*/ 29 w 49"/>
                  <a:gd name="T19" fmla="*/ 30 h 37"/>
                  <a:gd name="T20" fmla="*/ 33 w 49"/>
                  <a:gd name="T21" fmla="*/ 26 h 37"/>
                  <a:gd name="T22" fmla="*/ 39 w 49"/>
                  <a:gd name="T23" fmla="*/ 25 h 37"/>
                  <a:gd name="T24" fmla="*/ 43 w 49"/>
                  <a:gd name="T25" fmla="*/ 19 h 37"/>
                  <a:gd name="T26" fmla="*/ 47 w 49"/>
                  <a:gd name="T27" fmla="*/ 13 h 37"/>
                  <a:gd name="T28" fmla="*/ 48 w 49"/>
                  <a:gd name="T29" fmla="*/ 9 h 37"/>
                  <a:gd name="T30" fmla="*/ 49 w 49"/>
                  <a:gd name="T31" fmla="*/ 4 h 37"/>
                  <a:gd name="T32" fmla="*/ 41 w 49"/>
                  <a:gd name="T33" fmla="*/ 3 h 37"/>
                  <a:gd name="T34" fmla="*/ 36 w 49"/>
                  <a:gd name="T35" fmla="*/ 2 h 37"/>
                  <a:gd name="T36" fmla="*/ 29 w 49"/>
                  <a:gd name="T37" fmla="*/ 2 h 37"/>
                  <a:gd name="T38" fmla="*/ 26 w 49"/>
                  <a:gd name="T39" fmla="*/ 3 h 37"/>
                  <a:gd name="T40" fmla="*/ 20 w 49"/>
                  <a:gd name="T41" fmla="*/ 3 h 37"/>
                  <a:gd name="T42" fmla="*/ 15 w 49"/>
                  <a:gd name="T43" fmla="*/ 1 h 37"/>
                  <a:gd name="T44" fmla="*/ 10 w 49"/>
                  <a:gd name="T45" fmla="*/ 0 h 37"/>
                  <a:gd name="T46" fmla="*/ 5 w 49"/>
                  <a:gd name="T47" fmla="*/ 1 h 37"/>
                  <a:gd name="T48" fmla="*/ 3 w 49"/>
                  <a:gd name="T49" fmla="*/ 6 h 37"/>
                  <a:gd name="T50" fmla="*/ 2 w 49"/>
                  <a:gd name="T51" fmla="*/ 10 h 37"/>
                  <a:gd name="T52" fmla="*/ 2 w 49"/>
                  <a:gd name="T53" fmla="*/ 15 h 37"/>
                  <a:gd name="T54" fmla="*/ 2 w 49"/>
                  <a:gd name="T55" fmla="*/ 22 h 37"/>
                  <a:gd name="T56" fmla="*/ 0 w 49"/>
                  <a:gd name="T57" fmla="*/ 30 h 37"/>
                  <a:gd name="T58" fmla="*/ 0 w 49"/>
                  <a:gd name="T59" fmla="*/ 36 h 37"/>
                  <a:gd name="T60" fmla="*/ 2 w 49"/>
                  <a:gd name="T61" fmla="*/ 3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49" h="37">
                    <a:moveTo>
                      <a:pt x="2" y="37"/>
                    </a:moveTo>
                    <a:cubicBezTo>
                      <a:pt x="5" y="35"/>
                      <a:pt x="5" y="35"/>
                      <a:pt x="5" y="35"/>
                    </a:cubicBezTo>
                    <a:cubicBezTo>
                      <a:pt x="9" y="34"/>
                      <a:pt x="9" y="34"/>
                      <a:pt x="9" y="34"/>
                    </a:cubicBezTo>
                    <a:cubicBezTo>
                      <a:pt x="11" y="35"/>
                      <a:pt x="11" y="35"/>
                      <a:pt x="11" y="35"/>
                    </a:cubicBezTo>
                    <a:cubicBezTo>
                      <a:pt x="14" y="36"/>
                      <a:pt x="14" y="36"/>
                      <a:pt x="14" y="36"/>
                    </a:cubicBezTo>
                    <a:cubicBezTo>
                      <a:pt x="17" y="34"/>
                      <a:pt x="17" y="34"/>
                      <a:pt x="17" y="34"/>
                    </a:cubicBezTo>
                    <a:cubicBezTo>
                      <a:pt x="20" y="31"/>
                      <a:pt x="20" y="31"/>
                      <a:pt x="20" y="31"/>
                    </a:cubicBezTo>
                    <a:cubicBezTo>
                      <a:pt x="23" y="30"/>
                      <a:pt x="23" y="30"/>
                      <a:pt x="23" y="30"/>
                    </a:cubicBezTo>
                    <a:cubicBezTo>
                      <a:pt x="27" y="31"/>
                      <a:pt x="27" y="31"/>
                      <a:pt x="27" y="31"/>
                    </a:cubicBezTo>
                    <a:cubicBezTo>
                      <a:pt x="29" y="30"/>
                      <a:pt x="29" y="30"/>
                      <a:pt x="29" y="30"/>
                    </a:cubicBezTo>
                    <a:cubicBezTo>
                      <a:pt x="33" y="26"/>
                      <a:pt x="33" y="26"/>
                      <a:pt x="33" y="26"/>
                    </a:cubicBezTo>
                    <a:cubicBezTo>
                      <a:pt x="39" y="25"/>
                      <a:pt x="39" y="25"/>
                      <a:pt x="39" y="25"/>
                    </a:cubicBezTo>
                    <a:cubicBezTo>
                      <a:pt x="43" y="19"/>
                      <a:pt x="43" y="19"/>
                      <a:pt x="43" y="19"/>
                    </a:cubicBezTo>
                    <a:cubicBezTo>
                      <a:pt x="47" y="13"/>
                      <a:pt x="47" y="13"/>
                      <a:pt x="47" y="13"/>
                    </a:cubicBezTo>
                    <a:cubicBezTo>
                      <a:pt x="48" y="9"/>
                      <a:pt x="48" y="9"/>
                      <a:pt x="48" y="9"/>
                    </a:cubicBezTo>
                    <a:cubicBezTo>
                      <a:pt x="49" y="4"/>
                      <a:pt x="49" y="4"/>
                      <a:pt x="49" y="4"/>
                    </a:cubicBezTo>
                    <a:cubicBezTo>
                      <a:pt x="41" y="3"/>
                      <a:pt x="41" y="3"/>
                      <a:pt x="41" y="3"/>
                    </a:cubicBezTo>
                    <a:cubicBezTo>
                      <a:pt x="36" y="2"/>
                      <a:pt x="36" y="2"/>
                      <a:pt x="36" y="2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26" y="3"/>
                      <a:pt x="26" y="3"/>
                      <a:pt x="26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5"/>
                      <a:pt x="3" y="21"/>
                      <a:pt x="2" y="22"/>
                    </a:cubicBezTo>
                    <a:cubicBezTo>
                      <a:pt x="1" y="23"/>
                      <a:pt x="0" y="30"/>
                      <a:pt x="0" y="30"/>
                    </a:cubicBezTo>
                    <a:cubicBezTo>
                      <a:pt x="0" y="36"/>
                      <a:pt x="0" y="36"/>
                      <a:pt x="0" y="36"/>
                    </a:cubicBezTo>
                    <a:lnTo>
                      <a:pt x="2" y="37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46" name="Freeform 36"/>
              <p:cNvSpPr>
                <a:spLocks/>
              </p:cNvSpPr>
              <p:nvPr/>
            </p:nvSpPr>
            <p:spPr bwMode="auto">
              <a:xfrm>
                <a:off x="9523413" y="1570038"/>
                <a:ext cx="30162" cy="30163"/>
              </a:xfrm>
              <a:custGeom>
                <a:avLst/>
                <a:gdLst>
                  <a:gd name="T0" fmla="*/ 7 w 19"/>
                  <a:gd name="T1" fmla="*/ 19 h 19"/>
                  <a:gd name="T2" fmla="*/ 19 w 19"/>
                  <a:gd name="T3" fmla="*/ 9 h 19"/>
                  <a:gd name="T4" fmla="*/ 14 w 19"/>
                  <a:gd name="T5" fmla="*/ 0 h 19"/>
                  <a:gd name="T6" fmla="*/ 5 w 19"/>
                  <a:gd name="T7" fmla="*/ 2 h 19"/>
                  <a:gd name="T8" fmla="*/ 0 w 19"/>
                  <a:gd name="T9" fmla="*/ 11 h 19"/>
                  <a:gd name="T10" fmla="*/ 7 w 19"/>
                  <a:gd name="T11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9" h="19">
                    <a:moveTo>
                      <a:pt x="7" y="19"/>
                    </a:moveTo>
                    <a:lnTo>
                      <a:pt x="19" y="9"/>
                    </a:lnTo>
                    <a:lnTo>
                      <a:pt x="14" y="0"/>
                    </a:lnTo>
                    <a:lnTo>
                      <a:pt x="5" y="2"/>
                    </a:lnTo>
                    <a:lnTo>
                      <a:pt x="0" y="11"/>
                    </a:lnTo>
                    <a:lnTo>
                      <a:pt x="7" y="19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47" name="Freeform 37"/>
              <p:cNvSpPr>
                <a:spLocks/>
              </p:cNvSpPr>
              <p:nvPr/>
            </p:nvSpPr>
            <p:spPr bwMode="auto">
              <a:xfrm>
                <a:off x="9466263" y="1539875"/>
                <a:ext cx="53975" cy="41275"/>
              </a:xfrm>
              <a:custGeom>
                <a:avLst/>
                <a:gdLst>
                  <a:gd name="T0" fmla="*/ 14 w 14"/>
                  <a:gd name="T1" fmla="*/ 2 h 11"/>
                  <a:gd name="T2" fmla="*/ 12 w 14"/>
                  <a:gd name="T3" fmla="*/ 8 h 11"/>
                  <a:gd name="T4" fmla="*/ 11 w 14"/>
                  <a:gd name="T5" fmla="*/ 11 h 11"/>
                  <a:gd name="T6" fmla="*/ 7 w 14"/>
                  <a:gd name="T7" fmla="*/ 10 h 11"/>
                  <a:gd name="T8" fmla="*/ 0 w 14"/>
                  <a:gd name="T9" fmla="*/ 10 h 11"/>
                  <a:gd name="T10" fmla="*/ 2 w 14"/>
                  <a:gd name="T11" fmla="*/ 5 h 11"/>
                  <a:gd name="T12" fmla="*/ 7 w 14"/>
                  <a:gd name="T13" fmla="*/ 0 h 11"/>
                  <a:gd name="T14" fmla="*/ 14 w 14"/>
                  <a:gd name="T15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" h="11">
                    <a:moveTo>
                      <a:pt x="14" y="2"/>
                    </a:moveTo>
                    <a:cubicBezTo>
                      <a:pt x="12" y="8"/>
                      <a:pt x="12" y="8"/>
                      <a:pt x="12" y="8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8" y="10"/>
                      <a:pt x="7" y="10"/>
                    </a:cubicBezTo>
                    <a:cubicBezTo>
                      <a:pt x="6" y="10"/>
                      <a:pt x="0" y="10"/>
                      <a:pt x="0" y="10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7" y="0"/>
                      <a:pt x="7" y="0"/>
                      <a:pt x="7" y="0"/>
                    </a:cubicBezTo>
                    <a:lnTo>
                      <a:pt x="14" y="2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48" name="Freeform 38"/>
              <p:cNvSpPr>
                <a:spLocks/>
              </p:cNvSpPr>
              <p:nvPr/>
            </p:nvSpPr>
            <p:spPr bwMode="auto">
              <a:xfrm>
                <a:off x="9388475" y="1576388"/>
                <a:ext cx="44450" cy="57150"/>
              </a:xfrm>
              <a:custGeom>
                <a:avLst/>
                <a:gdLst>
                  <a:gd name="T0" fmla="*/ 16 w 28"/>
                  <a:gd name="T1" fmla="*/ 22 h 36"/>
                  <a:gd name="T2" fmla="*/ 2 w 28"/>
                  <a:gd name="T3" fmla="*/ 36 h 36"/>
                  <a:gd name="T4" fmla="*/ 0 w 28"/>
                  <a:gd name="T5" fmla="*/ 22 h 36"/>
                  <a:gd name="T6" fmla="*/ 4 w 28"/>
                  <a:gd name="T7" fmla="*/ 7 h 36"/>
                  <a:gd name="T8" fmla="*/ 16 w 28"/>
                  <a:gd name="T9" fmla="*/ 0 h 36"/>
                  <a:gd name="T10" fmla="*/ 28 w 28"/>
                  <a:gd name="T11" fmla="*/ 0 h 36"/>
                  <a:gd name="T12" fmla="*/ 28 w 28"/>
                  <a:gd name="T13" fmla="*/ 7 h 36"/>
                  <a:gd name="T14" fmla="*/ 23 w 28"/>
                  <a:gd name="T15" fmla="*/ 17 h 36"/>
                  <a:gd name="T16" fmla="*/ 16 w 28"/>
                  <a:gd name="T17" fmla="*/ 22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8" h="36">
                    <a:moveTo>
                      <a:pt x="16" y="22"/>
                    </a:moveTo>
                    <a:lnTo>
                      <a:pt x="2" y="36"/>
                    </a:lnTo>
                    <a:lnTo>
                      <a:pt x="0" y="22"/>
                    </a:lnTo>
                    <a:lnTo>
                      <a:pt x="4" y="7"/>
                    </a:lnTo>
                    <a:lnTo>
                      <a:pt x="16" y="0"/>
                    </a:lnTo>
                    <a:lnTo>
                      <a:pt x="28" y="0"/>
                    </a:lnTo>
                    <a:lnTo>
                      <a:pt x="28" y="7"/>
                    </a:lnTo>
                    <a:lnTo>
                      <a:pt x="23" y="17"/>
                    </a:lnTo>
                    <a:lnTo>
                      <a:pt x="16" y="22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49" name="Freeform 39"/>
              <p:cNvSpPr>
                <a:spLocks/>
              </p:cNvSpPr>
              <p:nvPr/>
            </p:nvSpPr>
            <p:spPr bwMode="auto">
              <a:xfrm>
                <a:off x="9312275" y="1652588"/>
                <a:ext cx="46037" cy="63500"/>
              </a:xfrm>
              <a:custGeom>
                <a:avLst/>
                <a:gdLst>
                  <a:gd name="T0" fmla="*/ 29 w 29"/>
                  <a:gd name="T1" fmla="*/ 9 h 40"/>
                  <a:gd name="T2" fmla="*/ 19 w 29"/>
                  <a:gd name="T3" fmla="*/ 21 h 40"/>
                  <a:gd name="T4" fmla="*/ 10 w 29"/>
                  <a:gd name="T5" fmla="*/ 35 h 40"/>
                  <a:gd name="T6" fmla="*/ 0 w 29"/>
                  <a:gd name="T7" fmla="*/ 40 h 40"/>
                  <a:gd name="T8" fmla="*/ 7 w 29"/>
                  <a:gd name="T9" fmla="*/ 23 h 40"/>
                  <a:gd name="T10" fmla="*/ 17 w 29"/>
                  <a:gd name="T11" fmla="*/ 4 h 40"/>
                  <a:gd name="T12" fmla="*/ 24 w 29"/>
                  <a:gd name="T13" fmla="*/ 0 h 40"/>
                  <a:gd name="T14" fmla="*/ 29 w 29"/>
                  <a:gd name="T15" fmla="*/ 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40">
                    <a:moveTo>
                      <a:pt x="29" y="9"/>
                    </a:moveTo>
                    <a:lnTo>
                      <a:pt x="19" y="21"/>
                    </a:lnTo>
                    <a:lnTo>
                      <a:pt x="10" y="35"/>
                    </a:lnTo>
                    <a:lnTo>
                      <a:pt x="0" y="40"/>
                    </a:lnTo>
                    <a:lnTo>
                      <a:pt x="7" y="23"/>
                    </a:lnTo>
                    <a:lnTo>
                      <a:pt x="17" y="4"/>
                    </a:lnTo>
                    <a:lnTo>
                      <a:pt x="24" y="0"/>
                    </a:lnTo>
                    <a:lnTo>
                      <a:pt x="29" y="9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50" name="Freeform 40"/>
              <p:cNvSpPr>
                <a:spLocks/>
              </p:cNvSpPr>
              <p:nvPr/>
            </p:nvSpPr>
            <p:spPr bwMode="auto">
              <a:xfrm>
                <a:off x="9402763" y="1655763"/>
                <a:ext cx="41275" cy="26988"/>
              </a:xfrm>
              <a:custGeom>
                <a:avLst/>
                <a:gdLst>
                  <a:gd name="T0" fmla="*/ 12 w 26"/>
                  <a:gd name="T1" fmla="*/ 2 h 17"/>
                  <a:gd name="T2" fmla="*/ 5 w 26"/>
                  <a:gd name="T3" fmla="*/ 5 h 17"/>
                  <a:gd name="T4" fmla="*/ 0 w 26"/>
                  <a:gd name="T5" fmla="*/ 12 h 17"/>
                  <a:gd name="T6" fmla="*/ 7 w 26"/>
                  <a:gd name="T7" fmla="*/ 14 h 17"/>
                  <a:gd name="T8" fmla="*/ 14 w 26"/>
                  <a:gd name="T9" fmla="*/ 17 h 17"/>
                  <a:gd name="T10" fmla="*/ 26 w 26"/>
                  <a:gd name="T11" fmla="*/ 10 h 17"/>
                  <a:gd name="T12" fmla="*/ 19 w 26"/>
                  <a:gd name="T13" fmla="*/ 0 h 17"/>
                  <a:gd name="T14" fmla="*/ 12 w 26"/>
                  <a:gd name="T15" fmla="*/ 2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6" h="17">
                    <a:moveTo>
                      <a:pt x="12" y="2"/>
                    </a:moveTo>
                    <a:lnTo>
                      <a:pt x="5" y="5"/>
                    </a:lnTo>
                    <a:lnTo>
                      <a:pt x="0" y="12"/>
                    </a:lnTo>
                    <a:lnTo>
                      <a:pt x="7" y="14"/>
                    </a:lnTo>
                    <a:lnTo>
                      <a:pt x="14" y="17"/>
                    </a:lnTo>
                    <a:lnTo>
                      <a:pt x="26" y="10"/>
                    </a:lnTo>
                    <a:lnTo>
                      <a:pt x="19" y="0"/>
                    </a:lnTo>
                    <a:lnTo>
                      <a:pt x="12" y="2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51" name="Freeform 41"/>
              <p:cNvSpPr>
                <a:spLocks/>
              </p:cNvSpPr>
              <p:nvPr/>
            </p:nvSpPr>
            <p:spPr bwMode="auto">
              <a:xfrm>
                <a:off x="9429750" y="1603375"/>
                <a:ext cx="19050" cy="22225"/>
              </a:xfrm>
              <a:custGeom>
                <a:avLst/>
                <a:gdLst>
                  <a:gd name="T0" fmla="*/ 0 w 12"/>
                  <a:gd name="T1" fmla="*/ 14 h 14"/>
                  <a:gd name="T2" fmla="*/ 9 w 12"/>
                  <a:gd name="T3" fmla="*/ 14 h 14"/>
                  <a:gd name="T4" fmla="*/ 12 w 12"/>
                  <a:gd name="T5" fmla="*/ 0 h 14"/>
                  <a:gd name="T6" fmla="*/ 2 w 12"/>
                  <a:gd name="T7" fmla="*/ 5 h 14"/>
                  <a:gd name="T8" fmla="*/ 0 w 12"/>
                  <a:gd name="T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4">
                    <a:moveTo>
                      <a:pt x="0" y="14"/>
                    </a:moveTo>
                    <a:lnTo>
                      <a:pt x="9" y="14"/>
                    </a:lnTo>
                    <a:lnTo>
                      <a:pt x="12" y="0"/>
                    </a:lnTo>
                    <a:lnTo>
                      <a:pt x="2" y="5"/>
                    </a:lnTo>
                    <a:lnTo>
                      <a:pt x="0" y="14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52" name="Freeform 42"/>
              <p:cNvSpPr>
                <a:spLocks/>
              </p:cNvSpPr>
              <p:nvPr/>
            </p:nvSpPr>
            <p:spPr bwMode="auto">
              <a:xfrm>
                <a:off x="9418638" y="1701800"/>
                <a:ext cx="22225" cy="25400"/>
              </a:xfrm>
              <a:custGeom>
                <a:avLst/>
                <a:gdLst>
                  <a:gd name="T0" fmla="*/ 14 w 14"/>
                  <a:gd name="T1" fmla="*/ 7 h 16"/>
                  <a:gd name="T2" fmla="*/ 11 w 14"/>
                  <a:gd name="T3" fmla="*/ 16 h 16"/>
                  <a:gd name="T4" fmla="*/ 2 w 14"/>
                  <a:gd name="T5" fmla="*/ 16 h 16"/>
                  <a:gd name="T6" fmla="*/ 0 w 14"/>
                  <a:gd name="T7" fmla="*/ 7 h 16"/>
                  <a:gd name="T8" fmla="*/ 2 w 14"/>
                  <a:gd name="T9" fmla="*/ 0 h 16"/>
                  <a:gd name="T10" fmla="*/ 9 w 14"/>
                  <a:gd name="T11" fmla="*/ 0 h 16"/>
                  <a:gd name="T12" fmla="*/ 14 w 14"/>
                  <a:gd name="T13" fmla="*/ 7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16">
                    <a:moveTo>
                      <a:pt x="14" y="7"/>
                    </a:moveTo>
                    <a:lnTo>
                      <a:pt x="11" y="16"/>
                    </a:lnTo>
                    <a:lnTo>
                      <a:pt x="2" y="16"/>
                    </a:lnTo>
                    <a:lnTo>
                      <a:pt x="0" y="7"/>
                    </a:lnTo>
                    <a:lnTo>
                      <a:pt x="2" y="0"/>
                    </a:lnTo>
                    <a:lnTo>
                      <a:pt x="9" y="0"/>
                    </a:lnTo>
                    <a:lnTo>
                      <a:pt x="14" y="7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</p:grpSp>
      </p:grpSp>
      <p:sp>
        <p:nvSpPr>
          <p:cNvPr id="72" name="CaixaDeTexto 71"/>
          <p:cNvSpPr txBox="1"/>
          <p:nvPr/>
        </p:nvSpPr>
        <p:spPr>
          <a:xfrm>
            <a:off x="445074" y="5943849"/>
            <a:ext cx="70564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t-BR" b="1" i="1" dirty="0">
                <a:solidFill>
                  <a:schemeClr val="accent1">
                    <a:lumMod val="50000"/>
                  </a:schemeClr>
                </a:solidFill>
              </a:rPr>
              <a:t>em %</a:t>
            </a:r>
          </a:p>
        </p:txBody>
      </p:sp>
      <p:sp>
        <p:nvSpPr>
          <p:cNvPr id="73" name="CaixaDeTexto 72"/>
          <p:cNvSpPr txBox="1"/>
          <p:nvPr/>
        </p:nvSpPr>
        <p:spPr>
          <a:xfrm>
            <a:off x="10652009" y="2550068"/>
            <a:ext cx="877163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t-BR" sz="2000" i="1" dirty="0">
                <a:solidFill>
                  <a:srgbClr val="0070C0"/>
                </a:solidFill>
              </a:rPr>
              <a:t>por UF</a:t>
            </a:r>
          </a:p>
        </p:txBody>
      </p:sp>
      <p:graphicFrame>
        <p:nvGraphicFramePr>
          <p:cNvPr id="74" name="Tabela 7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323624846"/>
              </p:ext>
            </p:extLst>
          </p:nvPr>
        </p:nvGraphicFramePr>
        <p:xfrm>
          <a:off x="3228123" y="805832"/>
          <a:ext cx="2755299" cy="2340002"/>
        </p:xfrm>
        <a:graphic>
          <a:graphicData uri="http://schemas.openxmlformats.org/drawingml/2006/table">
            <a:tbl>
              <a:tblPr bandRow="1">
                <a:tableStyleId>{5C22544A-7EE6-4342-B048-85BDC9FD1C3A}</a:tableStyleId>
              </a:tblPr>
              <a:tblGrid>
                <a:gridCol w="2755299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</a:tblGrid>
              <a:tr h="334286">
                <a:tc>
                  <a:txBody>
                    <a:bodyPr/>
                    <a:lstStyle/>
                    <a:p>
                      <a:pPr algn="r" fontAlgn="t"/>
                      <a:r>
                        <a:rPr lang="pt-BR" sz="1500" u="none" strike="noStrike" dirty="0">
                          <a:effectLst/>
                        </a:rPr>
                        <a:t>escola</a:t>
                      </a:r>
                      <a:endParaRPr lang="pt-BR" sz="15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34286">
                <a:tc>
                  <a:txBody>
                    <a:bodyPr/>
                    <a:lstStyle/>
                    <a:p>
                      <a:pPr algn="r" fontAlgn="t"/>
                      <a:r>
                        <a:rPr lang="pt-BR" sz="1500" u="none" strike="noStrike" dirty="0">
                          <a:effectLst/>
                        </a:rPr>
                        <a:t>repartição pública</a:t>
                      </a:r>
                      <a:endParaRPr lang="pt-BR" sz="15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34286">
                <a:tc>
                  <a:txBody>
                    <a:bodyPr/>
                    <a:lstStyle/>
                    <a:p>
                      <a:pPr algn="r" fontAlgn="t"/>
                      <a:r>
                        <a:rPr lang="pt-BR" sz="1500" u="none" strike="noStrike" dirty="0">
                          <a:effectLst/>
                        </a:rPr>
                        <a:t>escritório de contabilidade</a:t>
                      </a:r>
                      <a:endParaRPr lang="pt-BR" sz="15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34286">
                <a:tc>
                  <a:txBody>
                    <a:bodyPr/>
                    <a:lstStyle/>
                    <a:p>
                      <a:pPr algn="r" fontAlgn="t"/>
                      <a:r>
                        <a:rPr lang="pt-BR" sz="1500" u="none" strike="noStrike" dirty="0">
                          <a:effectLst/>
                        </a:rPr>
                        <a:t>sindicato</a:t>
                      </a:r>
                      <a:endParaRPr lang="pt-BR" sz="15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34286">
                <a:tc>
                  <a:txBody>
                    <a:bodyPr/>
                    <a:lstStyle/>
                    <a:p>
                      <a:pPr algn="r" fontAlgn="t"/>
                      <a:r>
                        <a:rPr lang="pt-BR" sz="1500" u="none" strike="noStrike" dirty="0">
                          <a:effectLst/>
                        </a:rPr>
                        <a:t>pronto-socorro</a:t>
                      </a:r>
                      <a:endParaRPr lang="pt-BR" sz="15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34286">
                <a:tc>
                  <a:txBody>
                    <a:bodyPr/>
                    <a:lstStyle/>
                    <a:p>
                      <a:pPr algn="r" fontAlgn="t"/>
                      <a:r>
                        <a:rPr lang="pt-BR" sz="1500" u="none" strike="noStrike" dirty="0">
                          <a:effectLst/>
                        </a:rPr>
                        <a:t>banco</a:t>
                      </a:r>
                      <a:endParaRPr lang="pt-BR" sz="15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34286">
                <a:tc>
                  <a:txBody>
                    <a:bodyPr/>
                    <a:lstStyle/>
                    <a:p>
                      <a:pPr algn="r" fontAlgn="t"/>
                      <a:r>
                        <a:rPr lang="pt-BR" sz="1500" u="none" strike="noStrike" dirty="0">
                          <a:effectLst/>
                        </a:rPr>
                        <a:t>outro</a:t>
                      </a:r>
                      <a:endParaRPr lang="pt-BR" sz="15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3263666137"/>
                  </a:ext>
                </a:extLst>
              </a:tr>
            </a:tbl>
          </a:graphicData>
        </a:graphic>
      </p:graphicFrame>
      <p:graphicFrame>
        <p:nvGraphicFramePr>
          <p:cNvPr id="75" name="Tabela 7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894558817"/>
              </p:ext>
            </p:extLst>
          </p:nvPr>
        </p:nvGraphicFramePr>
        <p:xfrm>
          <a:off x="6014422" y="406403"/>
          <a:ext cx="4089855" cy="278456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71805">
                  <a:extLst>
                    <a:ext uri="{9D8B030D-6E8A-4147-A177-3AD203B41FA5}">
                      <a16:colId xmlns:a16="http://schemas.microsoft.com/office/drawing/2014/main" xmlns="" val="3415829805"/>
                    </a:ext>
                  </a:extLst>
                </a:gridCol>
                <a:gridCol w="371805">
                  <a:extLst>
                    <a:ext uri="{9D8B030D-6E8A-4147-A177-3AD203B41FA5}">
                      <a16:colId xmlns:a16="http://schemas.microsoft.com/office/drawing/2014/main" xmlns="" val="1778672223"/>
                    </a:ext>
                  </a:extLst>
                </a:gridCol>
                <a:gridCol w="371805">
                  <a:extLst>
                    <a:ext uri="{9D8B030D-6E8A-4147-A177-3AD203B41FA5}">
                      <a16:colId xmlns:a16="http://schemas.microsoft.com/office/drawing/2014/main" xmlns="" val="20003"/>
                    </a:ext>
                  </a:extLst>
                </a:gridCol>
                <a:gridCol w="371805">
                  <a:extLst>
                    <a:ext uri="{9D8B030D-6E8A-4147-A177-3AD203B41FA5}">
                      <a16:colId xmlns:a16="http://schemas.microsoft.com/office/drawing/2014/main" xmlns="" val="20004"/>
                    </a:ext>
                  </a:extLst>
                </a:gridCol>
                <a:gridCol w="371805">
                  <a:extLst>
                    <a:ext uri="{9D8B030D-6E8A-4147-A177-3AD203B41FA5}">
                      <a16:colId xmlns:a16="http://schemas.microsoft.com/office/drawing/2014/main" xmlns="" val="20005"/>
                    </a:ext>
                  </a:extLst>
                </a:gridCol>
                <a:gridCol w="371805">
                  <a:extLst>
                    <a:ext uri="{9D8B030D-6E8A-4147-A177-3AD203B41FA5}">
                      <a16:colId xmlns:a16="http://schemas.microsoft.com/office/drawing/2014/main" xmlns="" val="20006"/>
                    </a:ext>
                  </a:extLst>
                </a:gridCol>
                <a:gridCol w="371805">
                  <a:extLst>
                    <a:ext uri="{9D8B030D-6E8A-4147-A177-3AD203B41FA5}">
                      <a16:colId xmlns:a16="http://schemas.microsoft.com/office/drawing/2014/main" xmlns="" val="20007"/>
                    </a:ext>
                  </a:extLst>
                </a:gridCol>
                <a:gridCol w="371805">
                  <a:extLst>
                    <a:ext uri="{9D8B030D-6E8A-4147-A177-3AD203B41FA5}">
                      <a16:colId xmlns:a16="http://schemas.microsoft.com/office/drawing/2014/main" xmlns="" val="20008"/>
                    </a:ext>
                  </a:extLst>
                </a:gridCol>
                <a:gridCol w="371805">
                  <a:extLst>
                    <a:ext uri="{9D8B030D-6E8A-4147-A177-3AD203B41FA5}">
                      <a16:colId xmlns:a16="http://schemas.microsoft.com/office/drawing/2014/main" xmlns="" val="20009"/>
                    </a:ext>
                  </a:extLst>
                </a:gridCol>
                <a:gridCol w="371805">
                  <a:extLst>
                    <a:ext uri="{9D8B030D-6E8A-4147-A177-3AD203B41FA5}">
                      <a16:colId xmlns:a16="http://schemas.microsoft.com/office/drawing/2014/main" xmlns="" val="20010"/>
                    </a:ext>
                  </a:extLst>
                </a:gridCol>
                <a:gridCol w="371805">
                  <a:extLst>
                    <a:ext uri="{9D8B030D-6E8A-4147-A177-3AD203B41FA5}">
                      <a16:colId xmlns:a16="http://schemas.microsoft.com/office/drawing/2014/main" xmlns="" val="20011"/>
                    </a:ext>
                  </a:extLst>
                </a:gridCol>
              </a:tblGrid>
              <a:tr h="372157"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SC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RS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PR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SP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RJ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MG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ES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DF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GO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MS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MT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4138943772"/>
                  </a:ext>
                </a:extLst>
              </a:tr>
              <a:tr h="344629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53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460727012"/>
                  </a:ext>
                </a:extLst>
              </a:tr>
              <a:tr h="344629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21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2401780492"/>
                  </a:ext>
                </a:extLst>
              </a:tr>
              <a:tr h="344629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276988336"/>
                  </a:ext>
                </a:extLst>
              </a:tr>
              <a:tr h="344629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3449430304"/>
                  </a:ext>
                </a:extLst>
              </a:tr>
              <a:tr h="344629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44629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44629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769014681"/>
                  </a:ext>
                </a:extLst>
              </a:tr>
            </a:tbl>
          </a:graphicData>
        </a:graphic>
      </p:graphicFrame>
      <p:sp>
        <p:nvSpPr>
          <p:cNvPr id="76" name="CaixaDeTexto 75"/>
          <p:cNvSpPr txBox="1"/>
          <p:nvPr/>
        </p:nvSpPr>
        <p:spPr>
          <a:xfrm>
            <a:off x="5569074" y="3148287"/>
            <a:ext cx="521297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pt-BR" sz="1050" dirty="0">
                <a:solidFill>
                  <a:schemeClr val="tx2">
                    <a:lumMod val="75000"/>
                  </a:schemeClr>
                </a:solidFill>
              </a:rPr>
              <a:t>base: </a:t>
            </a:r>
          </a:p>
        </p:txBody>
      </p:sp>
      <p:graphicFrame>
        <p:nvGraphicFramePr>
          <p:cNvPr id="77" name="Tabela 7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679112160"/>
              </p:ext>
            </p:extLst>
          </p:nvPr>
        </p:nvGraphicFramePr>
        <p:xfrm>
          <a:off x="6033422" y="3106519"/>
          <a:ext cx="4074928" cy="360534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70448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370448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370448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  <a:gridCol w="370448">
                  <a:extLst>
                    <a:ext uri="{9D8B030D-6E8A-4147-A177-3AD203B41FA5}">
                      <a16:colId xmlns:a16="http://schemas.microsoft.com/office/drawing/2014/main" xmlns="" val="20003"/>
                    </a:ext>
                  </a:extLst>
                </a:gridCol>
                <a:gridCol w="370448">
                  <a:extLst>
                    <a:ext uri="{9D8B030D-6E8A-4147-A177-3AD203B41FA5}">
                      <a16:colId xmlns:a16="http://schemas.microsoft.com/office/drawing/2014/main" xmlns="" val="20004"/>
                    </a:ext>
                  </a:extLst>
                </a:gridCol>
                <a:gridCol w="370448">
                  <a:extLst>
                    <a:ext uri="{9D8B030D-6E8A-4147-A177-3AD203B41FA5}">
                      <a16:colId xmlns:a16="http://schemas.microsoft.com/office/drawing/2014/main" xmlns="" val="20005"/>
                    </a:ext>
                  </a:extLst>
                </a:gridCol>
                <a:gridCol w="370448">
                  <a:extLst>
                    <a:ext uri="{9D8B030D-6E8A-4147-A177-3AD203B41FA5}">
                      <a16:colId xmlns:a16="http://schemas.microsoft.com/office/drawing/2014/main" xmlns="" val="20006"/>
                    </a:ext>
                  </a:extLst>
                </a:gridCol>
                <a:gridCol w="370448">
                  <a:extLst>
                    <a:ext uri="{9D8B030D-6E8A-4147-A177-3AD203B41FA5}">
                      <a16:colId xmlns:a16="http://schemas.microsoft.com/office/drawing/2014/main" xmlns="" val="20007"/>
                    </a:ext>
                  </a:extLst>
                </a:gridCol>
                <a:gridCol w="370448">
                  <a:extLst>
                    <a:ext uri="{9D8B030D-6E8A-4147-A177-3AD203B41FA5}">
                      <a16:colId xmlns:a16="http://schemas.microsoft.com/office/drawing/2014/main" xmlns="" val="20008"/>
                    </a:ext>
                  </a:extLst>
                </a:gridCol>
                <a:gridCol w="370448">
                  <a:extLst>
                    <a:ext uri="{9D8B030D-6E8A-4147-A177-3AD203B41FA5}">
                      <a16:colId xmlns:a16="http://schemas.microsoft.com/office/drawing/2014/main" xmlns="" val="20009"/>
                    </a:ext>
                  </a:extLst>
                </a:gridCol>
                <a:gridCol w="370448">
                  <a:extLst>
                    <a:ext uri="{9D8B030D-6E8A-4147-A177-3AD203B41FA5}">
                      <a16:colId xmlns:a16="http://schemas.microsoft.com/office/drawing/2014/main" xmlns="" val="20010"/>
                    </a:ext>
                  </a:extLst>
                </a:gridCol>
              </a:tblGrid>
              <a:tr h="360534">
                <a:tc>
                  <a:txBody>
                    <a:bodyPr/>
                    <a:lstStyle/>
                    <a:p>
                      <a:pPr algn="ctr" fontAlgn="ctr"/>
                      <a:r>
                        <a:rPr lang="pt-BR" sz="800" u="none" strike="noStrike" dirty="0">
                          <a:effectLst/>
                        </a:rPr>
                        <a:t>364</a:t>
                      </a:r>
                      <a:endParaRPr lang="pt-BR" sz="8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800" u="none" strike="noStrike" dirty="0">
                          <a:effectLst/>
                        </a:rPr>
                        <a:t>588</a:t>
                      </a:r>
                      <a:endParaRPr lang="pt-BR" sz="8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800" u="none" strike="noStrike">
                          <a:effectLst/>
                        </a:rPr>
                        <a:t>573</a:t>
                      </a:r>
                      <a:endParaRPr lang="pt-BR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800" u="none" strike="noStrike" dirty="0">
                          <a:effectLst/>
                        </a:rPr>
                        <a:t>580</a:t>
                      </a:r>
                      <a:endParaRPr lang="pt-BR" sz="8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800" u="none" strike="noStrike" dirty="0">
                          <a:effectLst/>
                        </a:rPr>
                        <a:t>547</a:t>
                      </a:r>
                      <a:endParaRPr lang="pt-BR" sz="8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800" u="none" strike="noStrike" dirty="0">
                          <a:effectLst/>
                        </a:rPr>
                        <a:t>592</a:t>
                      </a:r>
                      <a:endParaRPr lang="pt-BR" sz="8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800" u="none" strike="noStrike">
                          <a:effectLst/>
                        </a:rPr>
                        <a:t>377</a:t>
                      </a:r>
                      <a:endParaRPr lang="pt-BR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800" u="none" strike="noStrike" dirty="0">
                          <a:effectLst/>
                        </a:rPr>
                        <a:t>401</a:t>
                      </a:r>
                      <a:endParaRPr lang="pt-BR" sz="8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800" u="none" strike="noStrike" dirty="0">
                          <a:effectLst/>
                        </a:rPr>
                        <a:t>396</a:t>
                      </a:r>
                      <a:endParaRPr lang="pt-BR" sz="8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800" u="none" strike="noStrike">
                          <a:effectLst/>
                        </a:rPr>
                        <a:t>386</a:t>
                      </a:r>
                      <a:endParaRPr lang="pt-BR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800" u="none" strike="noStrike" dirty="0">
                          <a:effectLst/>
                        </a:rPr>
                        <a:t>389</a:t>
                      </a:r>
                      <a:endParaRPr lang="pt-BR" sz="8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</a:tbl>
          </a:graphicData>
        </a:graphic>
      </p:graphicFrame>
      <p:graphicFrame>
        <p:nvGraphicFramePr>
          <p:cNvPr id="78" name="Tabela 7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39006232"/>
              </p:ext>
            </p:extLst>
          </p:nvPr>
        </p:nvGraphicFramePr>
        <p:xfrm>
          <a:off x="6035539" y="3526155"/>
          <a:ext cx="5932048" cy="2503172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70753">
                  <a:extLst>
                    <a:ext uri="{9D8B030D-6E8A-4147-A177-3AD203B41FA5}">
                      <a16:colId xmlns:a16="http://schemas.microsoft.com/office/drawing/2014/main" xmlns="" val="2508618538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xmlns="" val="3216808406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xmlns="" val="3511244442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xmlns="" val="20015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xmlns="" val="20016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xmlns="" val="20017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xmlns="" val="20018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xmlns="" val="20019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xmlns="" val="20020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xmlns="" val="20021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xmlns="" val="20022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xmlns="" val="20023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xmlns="" val="20024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xmlns="" val="20025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xmlns="" val="20026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xmlns="" val="20027"/>
                    </a:ext>
                  </a:extLst>
                </a:gridCol>
              </a:tblGrid>
              <a:tr h="285936"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SE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RN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PI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PE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PB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MA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CE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BA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AL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TO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AM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AC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PA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AP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RR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RO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4138943772"/>
                  </a:ext>
                </a:extLst>
              </a:tr>
              <a:tr h="316748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460727012"/>
                  </a:ext>
                </a:extLst>
              </a:tr>
              <a:tr h="316748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2401780492"/>
                  </a:ext>
                </a:extLst>
              </a:tr>
              <a:tr h="316748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276988336"/>
                  </a:ext>
                </a:extLst>
              </a:tr>
              <a:tr h="316748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3449430304"/>
                  </a:ext>
                </a:extLst>
              </a:tr>
              <a:tr h="316748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16748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16748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3216657952"/>
                  </a:ext>
                </a:extLst>
              </a:tr>
            </a:tbl>
          </a:graphicData>
        </a:graphic>
      </p:graphicFrame>
      <p:graphicFrame>
        <p:nvGraphicFramePr>
          <p:cNvPr id="79" name="Tabela 7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853522871"/>
              </p:ext>
            </p:extLst>
          </p:nvPr>
        </p:nvGraphicFramePr>
        <p:xfrm>
          <a:off x="3232585" y="3796773"/>
          <a:ext cx="2700000" cy="2219427"/>
        </p:xfrm>
        <a:graphic>
          <a:graphicData uri="http://schemas.openxmlformats.org/drawingml/2006/table">
            <a:tbl>
              <a:tblPr bandRow="1">
                <a:tableStyleId>{5C22544A-7EE6-4342-B048-85BDC9FD1C3A}</a:tableStyleId>
              </a:tblPr>
              <a:tblGrid>
                <a:gridCol w="2700000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</a:tblGrid>
              <a:tr h="317061">
                <a:tc>
                  <a:txBody>
                    <a:bodyPr/>
                    <a:lstStyle/>
                    <a:p>
                      <a:pPr algn="r" fontAlgn="t"/>
                      <a:r>
                        <a:rPr lang="pt-BR" sz="1500" u="none" strike="noStrike" dirty="0">
                          <a:effectLst/>
                        </a:rPr>
                        <a:t>escola</a:t>
                      </a:r>
                      <a:endParaRPr lang="pt-BR" sz="15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17061">
                <a:tc>
                  <a:txBody>
                    <a:bodyPr/>
                    <a:lstStyle/>
                    <a:p>
                      <a:pPr algn="r" fontAlgn="t"/>
                      <a:r>
                        <a:rPr lang="pt-BR" sz="1500" u="none" strike="noStrike" dirty="0">
                          <a:effectLst/>
                        </a:rPr>
                        <a:t>repartição pública</a:t>
                      </a:r>
                      <a:endParaRPr lang="pt-BR" sz="15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17061">
                <a:tc>
                  <a:txBody>
                    <a:bodyPr/>
                    <a:lstStyle/>
                    <a:p>
                      <a:pPr algn="r" fontAlgn="t"/>
                      <a:r>
                        <a:rPr lang="pt-BR" sz="1500" u="none" strike="noStrike" dirty="0">
                          <a:effectLst/>
                        </a:rPr>
                        <a:t>escritório de contabilidade</a:t>
                      </a:r>
                      <a:endParaRPr lang="pt-BR" sz="15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17061">
                <a:tc>
                  <a:txBody>
                    <a:bodyPr/>
                    <a:lstStyle/>
                    <a:p>
                      <a:pPr algn="r" fontAlgn="t"/>
                      <a:r>
                        <a:rPr lang="pt-BR" sz="1500" u="none" strike="noStrike" dirty="0">
                          <a:effectLst/>
                        </a:rPr>
                        <a:t>sindicato</a:t>
                      </a:r>
                      <a:endParaRPr lang="pt-BR" sz="15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17061">
                <a:tc>
                  <a:txBody>
                    <a:bodyPr/>
                    <a:lstStyle/>
                    <a:p>
                      <a:pPr algn="r" fontAlgn="t"/>
                      <a:r>
                        <a:rPr lang="pt-BR" sz="1500" u="none" strike="noStrike" dirty="0">
                          <a:effectLst/>
                        </a:rPr>
                        <a:t>pronto-socorro</a:t>
                      </a:r>
                      <a:endParaRPr lang="pt-BR" sz="15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17061">
                <a:tc>
                  <a:txBody>
                    <a:bodyPr/>
                    <a:lstStyle/>
                    <a:p>
                      <a:pPr algn="r" fontAlgn="t"/>
                      <a:r>
                        <a:rPr lang="pt-BR" sz="1500" u="none" strike="noStrike" dirty="0">
                          <a:effectLst/>
                        </a:rPr>
                        <a:t>banco</a:t>
                      </a:r>
                      <a:endParaRPr lang="pt-BR" sz="15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17061">
                <a:tc>
                  <a:txBody>
                    <a:bodyPr/>
                    <a:lstStyle/>
                    <a:p>
                      <a:pPr algn="r" fontAlgn="t"/>
                      <a:r>
                        <a:rPr lang="pt-BR" sz="1500" u="none" strike="noStrike" dirty="0">
                          <a:effectLst/>
                        </a:rPr>
                        <a:t>outro</a:t>
                      </a:r>
                      <a:endParaRPr lang="pt-BR" sz="15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4072147883"/>
                  </a:ext>
                </a:extLst>
              </a:tr>
            </a:tbl>
          </a:graphicData>
        </a:graphic>
      </p:graphicFrame>
      <p:sp>
        <p:nvSpPr>
          <p:cNvPr id="80" name="CaixaDeTexto 79"/>
          <p:cNvSpPr txBox="1"/>
          <p:nvPr/>
        </p:nvSpPr>
        <p:spPr>
          <a:xfrm>
            <a:off x="5569074" y="5997507"/>
            <a:ext cx="521297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pt-BR" sz="1050" dirty="0">
                <a:solidFill>
                  <a:schemeClr val="tx2">
                    <a:lumMod val="75000"/>
                  </a:schemeClr>
                </a:solidFill>
              </a:rPr>
              <a:t>base: </a:t>
            </a:r>
          </a:p>
        </p:txBody>
      </p:sp>
      <p:graphicFrame>
        <p:nvGraphicFramePr>
          <p:cNvPr id="81" name="Tabela 80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757234167"/>
              </p:ext>
            </p:extLst>
          </p:nvPr>
        </p:nvGraphicFramePr>
        <p:xfrm>
          <a:off x="6033426" y="5962958"/>
          <a:ext cx="5934160" cy="360534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70885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370885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370885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  <a:gridCol w="370885">
                  <a:extLst>
                    <a:ext uri="{9D8B030D-6E8A-4147-A177-3AD203B41FA5}">
                      <a16:colId xmlns:a16="http://schemas.microsoft.com/office/drawing/2014/main" xmlns="" val="20003"/>
                    </a:ext>
                  </a:extLst>
                </a:gridCol>
                <a:gridCol w="370885">
                  <a:extLst>
                    <a:ext uri="{9D8B030D-6E8A-4147-A177-3AD203B41FA5}">
                      <a16:colId xmlns:a16="http://schemas.microsoft.com/office/drawing/2014/main" xmlns="" val="20004"/>
                    </a:ext>
                  </a:extLst>
                </a:gridCol>
                <a:gridCol w="370885">
                  <a:extLst>
                    <a:ext uri="{9D8B030D-6E8A-4147-A177-3AD203B41FA5}">
                      <a16:colId xmlns:a16="http://schemas.microsoft.com/office/drawing/2014/main" xmlns="" val="20005"/>
                    </a:ext>
                  </a:extLst>
                </a:gridCol>
                <a:gridCol w="370885">
                  <a:extLst>
                    <a:ext uri="{9D8B030D-6E8A-4147-A177-3AD203B41FA5}">
                      <a16:colId xmlns:a16="http://schemas.microsoft.com/office/drawing/2014/main" xmlns="" val="20006"/>
                    </a:ext>
                  </a:extLst>
                </a:gridCol>
                <a:gridCol w="370885">
                  <a:extLst>
                    <a:ext uri="{9D8B030D-6E8A-4147-A177-3AD203B41FA5}">
                      <a16:colId xmlns:a16="http://schemas.microsoft.com/office/drawing/2014/main" xmlns="" val="20007"/>
                    </a:ext>
                  </a:extLst>
                </a:gridCol>
                <a:gridCol w="370885">
                  <a:extLst>
                    <a:ext uri="{9D8B030D-6E8A-4147-A177-3AD203B41FA5}">
                      <a16:colId xmlns:a16="http://schemas.microsoft.com/office/drawing/2014/main" xmlns="" val="20008"/>
                    </a:ext>
                  </a:extLst>
                </a:gridCol>
                <a:gridCol w="370885">
                  <a:extLst>
                    <a:ext uri="{9D8B030D-6E8A-4147-A177-3AD203B41FA5}">
                      <a16:colId xmlns:a16="http://schemas.microsoft.com/office/drawing/2014/main" xmlns="" val="20009"/>
                    </a:ext>
                  </a:extLst>
                </a:gridCol>
                <a:gridCol w="370885">
                  <a:extLst>
                    <a:ext uri="{9D8B030D-6E8A-4147-A177-3AD203B41FA5}">
                      <a16:colId xmlns:a16="http://schemas.microsoft.com/office/drawing/2014/main" xmlns="" val="20010"/>
                    </a:ext>
                  </a:extLst>
                </a:gridCol>
                <a:gridCol w="370885">
                  <a:extLst>
                    <a:ext uri="{9D8B030D-6E8A-4147-A177-3AD203B41FA5}">
                      <a16:colId xmlns:a16="http://schemas.microsoft.com/office/drawing/2014/main" xmlns="" val="20011"/>
                    </a:ext>
                  </a:extLst>
                </a:gridCol>
                <a:gridCol w="370885">
                  <a:extLst>
                    <a:ext uri="{9D8B030D-6E8A-4147-A177-3AD203B41FA5}">
                      <a16:colId xmlns:a16="http://schemas.microsoft.com/office/drawing/2014/main" xmlns="" val="20012"/>
                    </a:ext>
                  </a:extLst>
                </a:gridCol>
                <a:gridCol w="370885">
                  <a:extLst>
                    <a:ext uri="{9D8B030D-6E8A-4147-A177-3AD203B41FA5}">
                      <a16:colId xmlns:a16="http://schemas.microsoft.com/office/drawing/2014/main" xmlns="" val="203119777"/>
                    </a:ext>
                  </a:extLst>
                </a:gridCol>
                <a:gridCol w="370885">
                  <a:extLst>
                    <a:ext uri="{9D8B030D-6E8A-4147-A177-3AD203B41FA5}">
                      <a16:colId xmlns:a16="http://schemas.microsoft.com/office/drawing/2014/main" xmlns="" val="2134523536"/>
                    </a:ext>
                  </a:extLst>
                </a:gridCol>
                <a:gridCol w="370885">
                  <a:extLst>
                    <a:ext uri="{9D8B030D-6E8A-4147-A177-3AD203B41FA5}">
                      <a16:colId xmlns:a16="http://schemas.microsoft.com/office/drawing/2014/main" xmlns="" val="2399381869"/>
                    </a:ext>
                  </a:extLst>
                </a:gridCol>
              </a:tblGrid>
              <a:tr h="360534">
                <a:tc>
                  <a:txBody>
                    <a:bodyPr/>
                    <a:lstStyle/>
                    <a:p>
                      <a:pPr algn="ctr" fontAlgn="ctr"/>
                      <a:r>
                        <a:rPr lang="pt-BR" sz="800" u="none" strike="noStrike" dirty="0">
                          <a:effectLst/>
                        </a:rPr>
                        <a:t>373</a:t>
                      </a:r>
                      <a:endParaRPr lang="pt-BR" sz="8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800" u="none" strike="noStrike" dirty="0">
                          <a:effectLst/>
                        </a:rPr>
                        <a:t>388</a:t>
                      </a:r>
                      <a:endParaRPr lang="pt-BR" sz="8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800" u="none" strike="noStrike" dirty="0">
                          <a:effectLst/>
                        </a:rPr>
                        <a:t>383</a:t>
                      </a:r>
                      <a:endParaRPr lang="pt-BR" sz="8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800" u="none" strike="noStrike" dirty="0">
                          <a:effectLst/>
                        </a:rPr>
                        <a:t>393</a:t>
                      </a:r>
                      <a:endParaRPr lang="pt-BR" sz="8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800" u="none" strike="noStrike">
                          <a:effectLst/>
                        </a:rPr>
                        <a:t>390</a:t>
                      </a:r>
                      <a:endParaRPr lang="pt-BR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800" u="none" strike="noStrike">
                          <a:effectLst/>
                        </a:rPr>
                        <a:t>372</a:t>
                      </a:r>
                      <a:endParaRPr lang="pt-BR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800" u="none" strike="noStrike" dirty="0">
                          <a:effectLst/>
                        </a:rPr>
                        <a:t>392</a:t>
                      </a:r>
                      <a:endParaRPr lang="pt-BR" sz="8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800" u="none" strike="noStrike" dirty="0">
                          <a:effectLst/>
                        </a:rPr>
                        <a:t>405</a:t>
                      </a:r>
                      <a:endParaRPr lang="pt-BR" sz="8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800" u="none" strike="noStrike" dirty="0">
                          <a:effectLst/>
                        </a:rPr>
                        <a:t>379</a:t>
                      </a:r>
                      <a:endParaRPr lang="pt-BR" sz="8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800" u="none" strike="noStrike" dirty="0">
                          <a:effectLst/>
                        </a:rPr>
                        <a:t>363</a:t>
                      </a:r>
                      <a:endParaRPr lang="pt-BR" sz="8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800" u="none" strike="noStrike" dirty="0">
                          <a:effectLst/>
                        </a:rPr>
                        <a:t>356</a:t>
                      </a:r>
                      <a:endParaRPr lang="pt-BR" sz="8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800" u="none" strike="noStrike" dirty="0">
                          <a:effectLst/>
                        </a:rPr>
                        <a:t>372</a:t>
                      </a:r>
                      <a:endParaRPr lang="pt-BR" sz="8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800" u="none" strike="noStrike" dirty="0">
                          <a:effectLst/>
                        </a:rPr>
                        <a:t>364</a:t>
                      </a:r>
                      <a:endParaRPr lang="pt-BR" sz="8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800" u="none" strike="noStrike">
                          <a:effectLst/>
                        </a:rPr>
                        <a:t>311</a:t>
                      </a:r>
                      <a:endParaRPr lang="pt-BR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800" u="none" strike="noStrike" dirty="0">
                          <a:effectLst/>
                        </a:rPr>
                        <a:t>344</a:t>
                      </a:r>
                      <a:endParaRPr lang="pt-BR" sz="8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800" u="none" strike="noStrike" dirty="0">
                          <a:effectLst/>
                        </a:rPr>
                        <a:t>360</a:t>
                      </a:r>
                      <a:endParaRPr lang="pt-BR" sz="8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82063383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2" grpId="0"/>
      <p:bldP spid="73" grpId="0"/>
      <p:bldP spid="76" grpId="0"/>
      <p:bldP spid="80" grpId="0"/>
    </p:bld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2" name="Tabela 8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99664393"/>
              </p:ext>
            </p:extLst>
          </p:nvPr>
        </p:nvGraphicFramePr>
        <p:xfrm>
          <a:off x="3228123" y="805832"/>
          <a:ext cx="2755299" cy="2340002"/>
        </p:xfrm>
        <a:graphic>
          <a:graphicData uri="http://schemas.openxmlformats.org/drawingml/2006/table">
            <a:tbl>
              <a:tblPr bandRow="1">
                <a:tableStyleId>{5C22544A-7EE6-4342-B048-85BDC9FD1C3A}</a:tableStyleId>
              </a:tblPr>
              <a:tblGrid>
                <a:gridCol w="2755299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</a:tblGrid>
              <a:tr h="334286">
                <a:tc>
                  <a:txBody>
                    <a:bodyPr/>
                    <a:lstStyle/>
                    <a:p>
                      <a:pPr algn="r" fontAlgn="t"/>
                      <a:r>
                        <a:rPr lang="pt-BR" sz="1500" u="none" strike="noStrike" dirty="0">
                          <a:effectLst/>
                        </a:rPr>
                        <a:t>escola</a:t>
                      </a:r>
                      <a:endParaRPr lang="pt-BR" sz="15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34286">
                <a:tc>
                  <a:txBody>
                    <a:bodyPr/>
                    <a:lstStyle/>
                    <a:p>
                      <a:pPr algn="r" fontAlgn="t"/>
                      <a:r>
                        <a:rPr lang="pt-BR" sz="1500" u="none" strike="noStrike" dirty="0">
                          <a:effectLst/>
                        </a:rPr>
                        <a:t>repartição pública</a:t>
                      </a:r>
                      <a:endParaRPr lang="pt-BR" sz="15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34286">
                <a:tc>
                  <a:txBody>
                    <a:bodyPr/>
                    <a:lstStyle/>
                    <a:p>
                      <a:pPr algn="r" fontAlgn="t"/>
                      <a:r>
                        <a:rPr lang="pt-BR" sz="1500" u="none" strike="noStrike" dirty="0">
                          <a:effectLst/>
                        </a:rPr>
                        <a:t>escritório de contabilidade</a:t>
                      </a:r>
                      <a:endParaRPr lang="pt-BR" sz="15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34286">
                <a:tc>
                  <a:txBody>
                    <a:bodyPr/>
                    <a:lstStyle/>
                    <a:p>
                      <a:pPr algn="r" fontAlgn="t"/>
                      <a:r>
                        <a:rPr lang="pt-BR" sz="1500" u="none" strike="noStrike" dirty="0">
                          <a:effectLst/>
                        </a:rPr>
                        <a:t>sindicato</a:t>
                      </a:r>
                      <a:endParaRPr lang="pt-BR" sz="15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34286">
                <a:tc>
                  <a:txBody>
                    <a:bodyPr/>
                    <a:lstStyle/>
                    <a:p>
                      <a:pPr algn="r" fontAlgn="t"/>
                      <a:r>
                        <a:rPr lang="pt-BR" sz="1500" u="none" strike="noStrike" dirty="0">
                          <a:effectLst/>
                        </a:rPr>
                        <a:t>pronto-socorro</a:t>
                      </a:r>
                      <a:endParaRPr lang="pt-BR" sz="15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34286">
                <a:tc>
                  <a:txBody>
                    <a:bodyPr/>
                    <a:lstStyle/>
                    <a:p>
                      <a:pPr algn="r" fontAlgn="t"/>
                      <a:r>
                        <a:rPr lang="pt-BR" sz="1500" u="none" strike="noStrike" dirty="0">
                          <a:effectLst/>
                        </a:rPr>
                        <a:t>banco</a:t>
                      </a:r>
                      <a:endParaRPr lang="pt-BR" sz="15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34286">
                <a:tc>
                  <a:txBody>
                    <a:bodyPr/>
                    <a:lstStyle/>
                    <a:p>
                      <a:pPr algn="r" fontAlgn="t"/>
                      <a:r>
                        <a:rPr lang="pt-BR" sz="1500" u="none" strike="noStrike" dirty="0">
                          <a:effectLst/>
                        </a:rPr>
                        <a:t>outro</a:t>
                      </a:r>
                      <a:endParaRPr lang="pt-BR" sz="15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3263666137"/>
                  </a:ext>
                </a:extLst>
              </a:tr>
            </a:tbl>
          </a:graphicData>
        </a:graphic>
      </p:graphicFrame>
      <p:graphicFrame>
        <p:nvGraphicFramePr>
          <p:cNvPr id="86" name="Tabela 8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084897678"/>
              </p:ext>
            </p:extLst>
          </p:nvPr>
        </p:nvGraphicFramePr>
        <p:xfrm>
          <a:off x="6014422" y="406403"/>
          <a:ext cx="4089855" cy="278456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71805">
                  <a:extLst>
                    <a:ext uri="{9D8B030D-6E8A-4147-A177-3AD203B41FA5}">
                      <a16:colId xmlns:a16="http://schemas.microsoft.com/office/drawing/2014/main" xmlns="" val="3415829805"/>
                    </a:ext>
                  </a:extLst>
                </a:gridCol>
                <a:gridCol w="371805">
                  <a:extLst>
                    <a:ext uri="{9D8B030D-6E8A-4147-A177-3AD203B41FA5}">
                      <a16:colId xmlns:a16="http://schemas.microsoft.com/office/drawing/2014/main" xmlns="" val="1778672223"/>
                    </a:ext>
                  </a:extLst>
                </a:gridCol>
                <a:gridCol w="371805">
                  <a:extLst>
                    <a:ext uri="{9D8B030D-6E8A-4147-A177-3AD203B41FA5}">
                      <a16:colId xmlns:a16="http://schemas.microsoft.com/office/drawing/2014/main" xmlns="" val="20003"/>
                    </a:ext>
                  </a:extLst>
                </a:gridCol>
                <a:gridCol w="371805">
                  <a:extLst>
                    <a:ext uri="{9D8B030D-6E8A-4147-A177-3AD203B41FA5}">
                      <a16:colId xmlns:a16="http://schemas.microsoft.com/office/drawing/2014/main" xmlns="" val="20004"/>
                    </a:ext>
                  </a:extLst>
                </a:gridCol>
                <a:gridCol w="371805">
                  <a:extLst>
                    <a:ext uri="{9D8B030D-6E8A-4147-A177-3AD203B41FA5}">
                      <a16:colId xmlns:a16="http://schemas.microsoft.com/office/drawing/2014/main" xmlns="" val="20005"/>
                    </a:ext>
                  </a:extLst>
                </a:gridCol>
                <a:gridCol w="371805">
                  <a:extLst>
                    <a:ext uri="{9D8B030D-6E8A-4147-A177-3AD203B41FA5}">
                      <a16:colId xmlns:a16="http://schemas.microsoft.com/office/drawing/2014/main" xmlns="" val="20006"/>
                    </a:ext>
                  </a:extLst>
                </a:gridCol>
                <a:gridCol w="371805">
                  <a:extLst>
                    <a:ext uri="{9D8B030D-6E8A-4147-A177-3AD203B41FA5}">
                      <a16:colId xmlns:a16="http://schemas.microsoft.com/office/drawing/2014/main" xmlns="" val="20007"/>
                    </a:ext>
                  </a:extLst>
                </a:gridCol>
                <a:gridCol w="371805">
                  <a:extLst>
                    <a:ext uri="{9D8B030D-6E8A-4147-A177-3AD203B41FA5}">
                      <a16:colId xmlns:a16="http://schemas.microsoft.com/office/drawing/2014/main" xmlns="" val="20008"/>
                    </a:ext>
                  </a:extLst>
                </a:gridCol>
                <a:gridCol w="371805">
                  <a:extLst>
                    <a:ext uri="{9D8B030D-6E8A-4147-A177-3AD203B41FA5}">
                      <a16:colId xmlns:a16="http://schemas.microsoft.com/office/drawing/2014/main" xmlns="" val="20009"/>
                    </a:ext>
                  </a:extLst>
                </a:gridCol>
                <a:gridCol w="371805">
                  <a:extLst>
                    <a:ext uri="{9D8B030D-6E8A-4147-A177-3AD203B41FA5}">
                      <a16:colId xmlns:a16="http://schemas.microsoft.com/office/drawing/2014/main" xmlns="" val="20010"/>
                    </a:ext>
                  </a:extLst>
                </a:gridCol>
                <a:gridCol w="371805">
                  <a:extLst>
                    <a:ext uri="{9D8B030D-6E8A-4147-A177-3AD203B41FA5}">
                      <a16:colId xmlns:a16="http://schemas.microsoft.com/office/drawing/2014/main" xmlns="" val="20011"/>
                    </a:ext>
                  </a:extLst>
                </a:gridCol>
              </a:tblGrid>
              <a:tr h="372157"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SC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RS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PR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SP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RJ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MG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ES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DF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GO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MS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MT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4138943772"/>
                  </a:ext>
                </a:extLst>
              </a:tr>
              <a:tr h="344629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53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460727012"/>
                  </a:ext>
                </a:extLst>
              </a:tr>
              <a:tr h="344629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21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2401780492"/>
                  </a:ext>
                </a:extLst>
              </a:tr>
              <a:tr h="344629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276988336"/>
                  </a:ext>
                </a:extLst>
              </a:tr>
              <a:tr h="344629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3449430304"/>
                  </a:ext>
                </a:extLst>
              </a:tr>
              <a:tr h="344629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44629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44629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769014681"/>
                  </a:ext>
                </a:extLst>
              </a:tr>
            </a:tbl>
          </a:graphicData>
        </a:graphic>
      </p:graphicFrame>
      <p:graphicFrame>
        <p:nvGraphicFramePr>
          <p:cNvPr id="90" name="Tabela 89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919354495"/>
              </p:ext>
            </p:extLst>
          </p:nvPr>
        </p:nvGraphicFramePr>
        <p:xfrm>
          <a:off x="6035539" y="3526155"/>
          <a:ext cx="5932048" cy="2503172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70753">
                  <a:extLst>
                    <a:ext uri="{9D8B030D-6E8A-4147-A177-3AD203B41FA5}">
                      <a16:colId xmlns:a16="http://schemas.microsoft.com/office/drawing/2014/main" xmlns="" val="2508618538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xmlns="" val="3216808406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xmlns="" val="3511244442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xmlns="" val="20015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xmlns="" val="20016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xmlns="" val="20017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xmlns="" val="20018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xmlns="" val="20019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xmlns="" val="20020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xmlns="" val="20021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xmlns="" val="20022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xmlns="" val="20023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xmlns="" val="20024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xmlns="" val="20025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xmlns="" val="20026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xmlns="" val="20027"/>
                    </a:ext>
                  </a:extLst>
                </a:gridCol>
              </a:tblGrid>
              <a:tr h="285936"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SE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RN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PI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PE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PB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MA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CE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BA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AL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TO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AM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AC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PA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AP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RR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RO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4138943772"/>
                  </a:ext>
                </a:extLst>
              </a:tr>
              <a:tr h="316748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460727012"/>
                  </a:ext>
                </a:extLst>
              </a:tr>
              <a:tr h="316748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2401780492"/>
                  </a:ext>
                </a:extLst>
              </a:tr>
              <a:tr h="316748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276988336"/>
                  </a:ext>
                </a:extLst>
              </a:tr>
              <a:tr h="316748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3449430304"/>
                  </a:ext>
                </a:extLst>
              </a:tr>
              <a:tr h="316748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16748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16748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3216657952"/>
                  </a:ext>
                </a:extLst>
              </a:tr>
            </a:tbl>
          </a:graphicData>
        </a:graphic>
      </p:graphicFrame>
      <p:graphicFrame>
        <p:nvGraphicFramePr>
          <p:cNvPr id="91" name="Tabela 90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048339341"/>
              </p:ext>
            </p:extLst>
          </p:nvPr>
        </p:nvGraphicFramePr>
        <p:xfrm>
          <a:off x="3232585" y="3796773"/>
          <a:ext cx="2700000" cy="2219427"/>
        </p:xfrm>
        <a:graphic>
          <a:graphicData uri="http://schemas.openxmlformats.org/drawingml/2006/table">
            <a:tbl>
              <a:tblPr bandRow="1">
                <a:tableStyleId>{5C22544A-7EE6-4342-B048-85BDC9FD1C3A}</a:tableStyleId>
              </a:tblPr>
              <a:tblGrid>
                <a:gridCol w="2700000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</a:tblGrid>
              <a:tr h="317061">
                <a:tc>
                  <a:txBody>
                    <a:bodyPr/>
                    <a:lstStyle/>
                    <a:p>
                      <a:pPr algn="r" fontAlgn="t"/>
                      <a:r>
                        <a:rPr lang="pt-BR" sz="1500" u="none" strike="noStrike" dirty="0">
                          <a:effectLst/>
                        </a:rPr>
                        <a:t>escola</a:t>
                      </a:r>
                      <a:endParaRPr lang="pt-BR" sz="15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17061">
                <a:tc>
                  <a:txBody>
                    <a:bodyPr/>
                    <a:lstStyle/>
                    <a:p>
                      <a:pPr algn="r" fontAlgn="t"/>
                      <a:r>
                        <a:rPr lang="pt-BR" sz="1500" u="none" strike="noStrike" dirty="0">
                          <a:effectLst/>
                        </a:rPr>
                        <a:t>repartição pública</a:t>
                      </a:r>
                      <a:endParaRPr lang="pt-BR" sz="15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17061">
                <a:tc>
                  <a:txBody>
                    <a:bodyPr/>
                    <a:lstStyle/>
                    <a:p>
                      <a:pPr algn="r" fontAlgn="t"/>
                      <a:r>
                        <a:rPr lang="pt-BR" sz="1500" u="none" strike="noStrike" dirty="0">
                          <a:effectLst/>
                        </a:rPr>
                        <a:t>escritório de contabilidade</a:t>
                      </a:r>
                      <a:endParaRPr lang="pt-BR" sz="15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17061">
                <a:tc>
                  <a:txBody>
                    <a:bodyPr/>
                    <a:lstStyle/>
                    <a:p>
                      <a:pPr algn="r" fontAlgn="t"/>
                      <a:r>
                        <a:rPr lang="pt-BR" sz="1500" u="none" strike="noStrike" dirty="0">
                          <a:effectLst/>
                        </a:rPr>
                        <a:t>sindicato</a:t>
                      </a:r>
                      <a:endParaRPr lang="pt-BR" sz="15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17061">
                <a:tc>
                  <a:txBody>
                    <a:bodyPr/>
                    <a:lstStyle/>
                    <a:p>
                      <a:pPr algn="r" fontAlgn="t"/>
                      <a:r>
                        <a:rPr lang="pt-BR" sz="1500" u="none" strike="noStrike" dirty="0">
                          <a:effectLst/>
                        </a:rPr>
                        <a:t>pronto-socorro</a:t>
                      </a:r>
                      <a:endParaRPr lang="pt-BR" sz="15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17061">
                <a:tc>
                  <a:txBody>
                    <a:bodyPr/>
                    <a:lstStyle/>
                    <a:p>
                      <a:pPr algn="r" fontAlgn="t"/>
                      <a:r>
                        <a:rPr lang="pt-BR" sz="1500" u="none" strike="noStrike" dirty="0">
                          <a:effectLst/>
                        </a:rPr>
                        <a:t>banco</a:t>
                      </a:r>
                      <a:endParaRPr lang="pt-BR" sz="15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17061">
                <a:tc>
                  <a:txBody>
                    <a:bodyPr/>
                    <a:lstStyle/>
                    <a:p>
                      <a:pPr algn="r" fontAlgn="t"/>
                      <a:r>
                        <a:rPr lang="pt-BR" sz="1500" u="none" strike="noStrike" dirty="0">
                          <a:effectLst/>
                        </a:rPr>
                        <a:t>outro</a:t>
                      </a:r>
                      <a:endParaRPr lang="pt-BR" sz="15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4072147883"/>
                  </a:ext>
                </a:extLst>
              </a:tr>
            </a:tbl>
          </a:graphicData>
        </a:graphic>
      </p:graphicFrame>
      <p:pic>
        <p:nvPicPr>
          <p:cNvPr id="10" name="Imagem 9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985005" y="3182039"/>
            <a:ext cx="1575000" cy="1575000"/>
          </a:xfrm>
          <a:prstGeom prst="rect">
            <a:avLst/>
          </a:prstGeom>
        </p:spPr>
      </p:pic>
      <p:sp>
        <p:nvSpPr>
          <p:cNvPr id="11" name="CaixaDeTexto 10"/>
          <p:cNvSpPr txBox="1"/>
          <p:nvPr/>
        </p:nvSpPr>
        <p:spPr>
          <a:xfrm>
            <a:off x="574700" y="2040615"/>
            <a:ext cx="2364257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t-BR" sz="2800" b="1" dirty="0">
                <a:solidFill>
                  <a:schemeClr val="accent2">
                    <a:lumMod val="75000"/>
                  </a:schemeClr>
                </a:solidFill>
              </a:rPr>
              <a:t>atuação do Sebrae</a:t>
            </a:r>
            <a:endParaRPr lang="pt-BR" sz="2800" dirty="0">
              <a:solidFill>
                <a:schemeClr val="accent2">
                  <a:lumMod val="75000"/>
                </a:schemeClr>
              </a:solidFill>
            </a:endParaRPr>
          </a:p>
        </p:txBody>
      </p:sp>
      <p:grpSp>
        <p:nvGrpSpPr>
          <p:cNvPr id="12" name="Group 4"/>
          <p:cNvGrpSpPr>
            <a:grpSpLocks noChangeAspect="1"/>
          </p:cNvGrpSpPr>
          <p:nvPr/>
        </p:nvGrpSpPr>
        <p:grpSpPr bwMode="auto">
          <a:xfrm>
            <a:off x="717552" y="6456363"/>
            <a:ext cx="217488" cy="304800"/>
            <a:chOff x="452" y="4067"/>
            <a:chExt cx="137" cy="192"/>
          </a:xfrm>
        </p:grpSpPr>
        <p:sp>
          <p:nvSpPr>
            <p:cNvPr id="13" name="Freeform 5"/>
            <p:cNvSpPr>
              <a:spLocks/>
            </p:cNvSpPr>
            <p:nvPr/>
          </p:nvSpPr>
          <p:spPr bwMode="auto">
            <a:xfrm>
              <a:off x="472" y="4077"/>
              <a:ext cx="117" cy="182"/>
            </a:xfrm>
            <a:custGeom>
              <a:avLst/>
              <a:gdLst>
                <a:gd name="T0" fmla="*/ 125 w 125"/>
                <a:gd name="T1" fmla="*/ 47 h 194"/>
                <a:gd name="T2" fmla="*/ 63 w 125"/>
                <a:gd name="T3" fmla="*/ 0 h 194"/>
                <a:gd name="T4" fmla="*/ 0 w 125"/>
                <a:gd name="T5" fmla="*/ 64 h 194"/>
                <a:gd name="T6" fmla="*/ 7 w 125"/>
                <a:gd name="T7" fmla="*/ 88 h 194"/>
                <a:gd name="T8" fmla="*/ 57 w 125"/>
                <a:gd name="T9" fmla="*/ 188 h 194"/>
                <a:gd name="T10" fmla="*/ 70 w 125"/>
                <a:gd name="T11" fmla="*/ 188 h 194"/>
                <a:gd name="T12" fmla="*/ 120 w 125"/>
                <a:gd name="T13" fmla="*/ 88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5" h="194">
                  <a:moveTo>
                    <a:pt x="125" y="47"/>
                  </a:moveTo>
                  <a:cubicBezTo>
                    <a:pt x="117" y="20"/>
                    <a:pt x="93" y="0"/>
                    <a:pt x="63" y="0"/>
                  </a:cubicBezTo>
                  <a:cubicBezTo>
                    <a:pt x="28" y="0"/>
                    <a:pt x="0" y="29"/>
                    <a:pt x="0" y="64"/>
                  </a:cubicBezTo>
                  <a:cubicBezTo>
                    <a:pt x="0" y="71"/>
                    <a:pt x="4" y="82"/>
                    <a:pt x="7" y="88"/>
                  </a:cubicBezTo>
                  <a:cubicBezTo>
                    <a:pt x="57" y="188"/>
                    <a:pt x="57" y="188"/>
                    <a:pt x="57" y="188"/>
                  </a:cubicBezTo>
                  <a:cubicBezTo>
                    <a:pt x="59" y="194"/>
                    <a:pt x="67" y="194"/>
                    <a:pt x="70" y="188"/>
                  </a:cubicBezTo>
                  <a:cubicBezTo>
                    <a:pt x="120" y="88"/>
                    <a:pt x="120" y="88"/>
                    <a:pt x="120" y="88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4" name="Freeform 6"/>
            <p:cNvSpPr>
              <a:spLocks noEditPoints="1"/>
            </p:cNvSpPr>
            <p:nvPr/>
          </p:nvSpPr>
          <p:spPr bwMode="auto">
            <a:xfrm>
              <a:off x="452" y="4067"/>
              <a:ext cx="127" cy="189"/>
            </a:xfrm>
            <a:custGeom>
              <a:avLst/>
              <a:gdLst>
                <a:gd name="T0" fmla="*/ 68 w 135"/>
                <a:gd name="T1" fmla="*/ 202 h 202"/>
                <a:gd name="T2" fmla="*/ 57 w 135"/>
                <a:gd name="T3" fmla="*/ 195 h 202"/>
                <a:gd name="T4" fmla="*/ 7 w 135"/>
                <a:gd name="T5" fmla="*/ 95 h 202"/>
                <a:gd name="T6" fmla="*/ 7 w 135"/>
                <a:gd name="T7" fmla="*/ 95 h 202"/>
                <a:gd name="T8" fmla="*/ 6 w 135"/>
                <a:gd name="T9" fmla="*/ 91 h 202"/>
                <a:gd name="T10" fmla="*/ 0 w 135"/>
                <a:gd name="T11" fmla="*/ 68 h 202"/>
                <a:gd name="T12" fmla="*/ 68 w 135"/>
                <a:gd name="T13" fmla="*/ 0 h 202"/>
                <a:gd name="T14" fmla="*/ 134 w 135"/>
                <a:gd name="T15" fmla="*/ 50 h 202"/>
                <a:gd name="T16" fmla="*/ 131 w 135"/>
                <a:gd name="T17" fmla="*/ 56 h 202"/>
                <a:gd name="T18" fmla="*/ 125 w 135"/>
                <a:gd name="T19" fmla="*/ 52 h 202"/>
                <a:gd name="T20" fmla="*/ 68 w 135"/>
                <a:gd name="T21" fmla="*/ 10 h 202"/>
                <a:gd name="T22" fmla="*/ 10 w 135"/>
                <a:gd name="T23" fmla="*/ 68 h 202"/>
                <a:gd name="T24" fmla="*/ 15 w 135"/>
                <a:gd name="T25" fmla="*/ 87 h 202"/>
                <a:gd name="T26" fmla="*/ 16 w 135"/>
                <a:gd name="T27" fmla="*/ 91 h 202"/>
                <a:gd name="T28" fmla="*/ 66 w 135"/>
                <a:gd name="T29" fmla="*/ 190 h 202"/>
                <a:gd name="T30" fmla="*/ 68 w 135"/>
                <a:gd name="T31" fmla="*/ 192 h 202"/>
                <a:gd name="T32" fmla="*/ 71 w 135"/>
                <a:gd name="T33" fmla="*/ 190 h 202"/>
                <a:gd name="T34" fmla="*/ 121 w 135"/>
                <a:gd name="T35" fmla="*/ 91 h 202"/>
                <a:gd name="T36" fmla="*/ 127 w 135"/>
                <a:gd name="T37" fmla="*/ 89 h 202"/>
                <a:gd name="T38" fmla="*/ 130 w 135"/>
                <a:gd name="T39" fmla="*/ 95 h 202"/>
                <a:gd name="T40" fmla="*/ 79 w 135"/>
                <a:gd name="T41" fmla="*/ 195 h 202"/>
                <a:gd name="T42" fmla="*/ 68 w 135"/>
                <a:gd name="T43" fmla="*/ 202 h 202"/>
                <a:gd name="T44" fmla="*/ 68 w 135"/>
                <a:gd name="T45" fmla="*/ 202 h 202"/>
                <a:gd name="T46" fmla="*/ 68 w 135"/>
                <a:gd name="T47" fmla="*/ 202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35" h="202">
                  <a:moveTo>
                    <a:pt x="68" y="202"/>
                  </a:moveTo>
                  <a:cubicBezTo>
                    <a:pt x="64" y="202"/>
                    <a:pt x="59" y="199"/>
                    <a:pt x="57" y="195"/>
                  </a:cubicBezTo>
                  <a:cubicBezTo>
                    <a:pt x="7" y="95"/>
                    <a:pt x="7" y="95"/>
                    <a:pt x="7" y="95"/>
                  </a:cubicBezTo>
                  <a:cubicBezTo>
                    <a:pt x="7" y="95"/>
                    <a:pt x="7" y="95"/>
                    <a:pt x="7" y="95"/>
                  </a:cubicBezTo>
                  <a:cubicBezTo>
                    <a:pt x="7" y="93"/>
                    <a:pt x="6" y="92"/>
                    <a:pt x="6" y="91"/>
                  </a:cubicBezTo>
                  <a:cubicBezTo>
                    <a:pt x="3" y="84"/>
                    <a:pt x="0" y="75"/>
                    <a:pt x="0" y="68"/>
                  </a:cubicBezTo>
                  <a:cubicBezTo>
                    <a:pt x="0" y="31"/>
                    <a:pt x="31" y="0"/>
                    <a:pt x="68" y="0"/>
                  </a:cubicBezTo>
                  <a:cubicBezTo>
                    <a:pt x="99" y="0"/>
                    <a:pt x="126" y="21"/>
                    <a:pt x="134" y="50"/>
                  </a:cubicBezTo>
                  <a:cubicBezTo>
                    <a:pt x="135" y="52"/>
                    <a:pt x="134" y="55"/>
                    <a:pt x="131" y="56"/>
                  </a:cubicBezTo>
                  <a:cubicBezTo>
                    <a:pt x="129" y="57"/>
                    <a:pt x="126" y="55"/>
                    <a:pt x="125" y="52"/>
                  </a:cubicBezTo>
                  <a:cubicBezTo>
                    <a:pt x="118" y="27"/>
                    <a:pt x="95" y="10"/>
                    <a:pt x="68" y="10"/>
                  </a:cubicBezTo>
                  <a:cubicBezTo>
                    <a:pt x="36" y="10"/>
                    <a:pt x="10" y="36"/>
                    <a:pt x="10" y="68"/>
                  </a:cubicBezTo>
                  <a:cubicBezTo>
                    <a:pt x="10" y="74"/>
                    <a:pt x="12" y="81"/>
                    <a:pt x="15" y="87"/>
                  </a:cubicBezTo>
                  <a:cubicBezTo>
                    <a:pt x="15" y="88"/>
                    <a:pt x="16" y="90"/>
                    <a:pt x="16" y="91"/>
                  </a:cubicBezTo>
                  <a:cubicBezTo>
                    <a:pt x="66" y="190"/>
                    <a:pt x="66" y="190"/>
                    <a:pt x="66" y="190"/>
                  </a:cubicBezTo>
                  <a:cubicBezTo>
                    <a:pt x="67" y="192"/>
                    <a:pt x="68" y="192"/>
                    <a:pt x="68" y="192"/>
                  </a:cubicBezTo>
                  <a:cubicBezTo>
                    <a:pt x="69" y="192"/>
                    <a:pt x="70" y="192"/>
                    <a:pt x="71" y="190"/>
                  </a:cubicBezTo>
                  <a:cubicBezTo>
                    <a:pt x="121" y="91"/>
                    <a:pt x="121" y="91"/>
                    <a:pt x="121" y="91"/>
                  </a:cubicBezTo>
                  <a:cubicBezTo>
                    <a:pt x="122" y="88"/>
                    <a:pt x="125" y="87"/>
                    <a:pt x="127" y="89"/>
                  </a:cubicBezTo>
                  <a:cubicBezTo>
                    <a:pt x="130" y="90"/>
                    <a:pt x="131" y="93"/>
                    <a:pt x="130" y="95"/>
                  </a:cubicBezTo>
                  <a:cubicBezTo>
                    <a:pt x="79" y="195"/>
                    <a:pt x="79" y="195"/>
                    <a:pt x="79" y="195"/>
                  </a:cubicBezTo>
                  <a:cubicBezTo>
                    <a:pt x="77" y="199"/>
                    <a:pt x="73" y="202"/>
                    <a:pt x="68" y="202"/>
                  </a:cubicBezTo>
                  <a:close/>
                  <a:moveTo>
                    <a:pt x="68" y="202"/>
                  </a:moveTo>
                  <a:cubicBezTo>
                    <a:pt x="68" y="202"/>
                    <a:pt x="68" y="202"/>
                    <a:pt x="68" y="202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5" name="Freeform 7"/>
            <p:cNvSpPr>
              <a:spLocks noEditPoints="1"/>
            </p:cNvSpPr>
            <p:nvPr/>
          </p:nvSpPr>
          <p:spPr bwMode="auto">
            <a:xfrm>
              <a:off x="490" y="4108"/>
              <a:ext cx="50" cy="75"/>
            </a:xfrm>
            <a:custGeom>
              <a:avLst/>
              <a:gdLst>
                <a:gd name="T0" fmla="*/ 0 w 53"/>
                <a:gd name="T1" fmla="*/ 22 h 80"/>
                <a:gd name="T2" fmla="*/ 3 w 53"/>
                <a:gd name="T3" fmla="*/ 12 h 80"/>
                <a:gd name="T4" fmla="*/ 12 w 53"/>
                <a:gd name="T5" fmla="*/ 3 h 80"/>
                <a:gd name="T6" fmla="*/ 27 w 53"/>
                <a:gd name="T7" fmla="*/ 0 h 80"/>
                <a:gd name="T8" fmla="*/ 40 w 53"/>
                <a:gd name="T9" fmla="*/ 3 h 80"/>
                <a:gd name="T10" fmla="*/ 50 w 53"/>
                <a:gd name="T11" fmla="*/ 11 h 80"/>
                <a:gd name="T12" fmla="*/ 53 w 53"/>
                <a:gd name="T13" fmla="*/ 21 h 80"/>
                <a:gd name="T14" fmla="*/ 51 w 53"/>
                <a:gd name="T15" fmla="*/ 29 h 80"/>
                <a:gd name="T16" fmla="*/ 47 w 53"/>
                <a:gd name="T17" fmla="*/ 35 h 80"/>
                <a:gd name="T18" fmla="*/ 38 w 53"/>
                <a:gd name="T19" fmla="*/ 43 h 80"/>
                <a:gd name="T20" fmla="*/ 35 w 53"/>
                <a:gd name="T21" fmla="*/ 46 h 80"/>
                <a:gd name="T22" fmla="*/ 33 w 53"/>
                <a:gd name="T23" fmla="*/ 48 h 80"/>
                <a:gd name="T24" fmla="*/ 32 w 53"/>
                <a:gd name="T25" fmla="*/ 50 h 80"/>
                <a:gd name="T26" fmla="*/ 31 w 53"/>
                <a:gd name="T27" fmla="*/ 54 h 80"/>
                <a:gd name="T28" fmla="*/ 25 w 53"/>
                <a:gd name="T29" fmla="*/ 60 h 80"/>
                <a:gd name="T30" fmla="*/ 20 w 53"/>
                <a:gd name="T31" fmla="*/ 58 h 80"/>
                <a:gd name="T32" fmla="*/ 19 w 53"/>
                <a:gd name="T33" fmla="*/ 52 h 80"/>
                <a:gd name="T34" fmla="*/ 20 w 53"/>
                <a:gd name="T35" fmla="*/ 45 h 80"/>
                <a:gd name="T36" fmla="*/ 24 w 53"/>
                <a:gd name="T37" fmla="*/ 39 h 80"/>
                <a:gd name="T38" fmla="*/ 30 w 53"/>
                <a:gd name="T39" fmla="*/ 33 h 80"/>
                <a:gd name="T40" fmla="*/ 35 w 53"/>
                <a:gd name="T41" fmla="*/ 29 h 80"/>
                <a:gd name="T42" fmla="*/ 37 w 53"/>
                <a:gd name="T43" fmla="*/ 25 h 80"/>
                <a:gd name="T44" fmla="*/ 38 w 53"/>
                <a:gd name="T45" fmla="*/ 21 h 80"/>
                <a:gd name="T46" fmla="*/ 35 w 53"/>
                <a:gd name="T47" fmla="*/ 14 h 80"/>
                <a:gd name="T48" fmla="*/ 27 w 53"/>
                <a:gd name="T49" fmla="*/ 11 h 80"/>
                <a:gd name="T50" fmla="*/ 18 w 53"/>
                <a:gd name="T51" fmla="*/ 14 h 80"/>
                <a:gd name="T52" fmla="*/ 14 w 53"/>
                <a:gd name="T53" fmla="*/ 23 h 80"/>
                <a:gd name="T54" fmla="*/ 7 w 53"/>
                <a:gd name="T55" fmla="*/ 29 h 80"/>
                <a:gd name="T56" fmla="*/ 2 w 53"/>
                <a:gd name="T57" fmla="*/ 27 h 80"/>
                <a:gd name="T58" fmla="*/ 0 w 53"/>
                <a:gd name="T59" fmla="*/ 22 h 80"/>
                <a:gd name="T60" fmla="*/ 26 w 53"/>
                <a:gd name="T61" fmla="*/ 80 h 80"/>
                <a:gd name="T62" fmla="*/ 20 w 53"/>
                <a:gd name="T63" fmla="*/ 78 h 80"/>
                <a:gd name="T64" fmla="*/ 18 w 53"/>
                <a:gd name="T65" fmla="*/ 72 h 80"/>
                <a:gd name="T66" fmla="*/ 20 w 53"/>
                <a:gd name="T67" fmla="*/ 67 h 80"/>
                <a:gd name="T68" fmla="*/ 26 w 53"/>
                <a:gd name="T69" fmla="*/ 64 h 80"/>
                <a:gd name="T70" fmla="*/ 31 w 53"/>
                <a:gd name="T71" fmla="*/ 67 h 80"/>
                <a:gd name="T72" fmla="*/ 34 w 53"/>
                <a:gd name="T73" fmla="*/ 72 h 80"/>
                <a:gd name="T74" fmla="*/ 31 w 53"/>
                <a:gd name="T75" fmla="*/ 78 h 80"/>
                <a:gd name="T76" fmla="*/ 26 w 53"/>
                <a:gd name="T77" fmla="*/ 80 h 80"/>
                <a:gd name="T78" fmla="*/ 26 w 53"/>
                <a:gd name="T79" fmla="*/ 80 h 80"/>
                <a:gd name="T80" fmla="*/ 26 w 53"/>
                <a:gd name="T81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3" h="80">
                  <a:moveTo>
                    <a:pt x="0" y="22"/>
                  </a:moveTo>
                  <a:cubicBezTo>
                    <a:pt x="0" y="19"/>
                    <a:pt x="1" y="15"/>
                    <a:pt x="3" y="12"/>
                  </a:cubicBezTo>
                  <a:cubicBezTo>
                    <a:pt x="5" y="9"/>
                    <a:pt x="8" y="6"/>
                    <a:pt x="12" y="3"/>
                  </a:cubicBezTo>
                  <a:cubicBezTo>
                    <a:pt x="17" y="1"/>
                    <a:pt x="21" y="0"/>
                    <a:pt x="27" y="0"/>
                  </a:cubicBezTo>
                  <a:cubicBezTo>
                    <a:pt x="32" y="0"/>
                    <a:pt x="37" y="1"/>
                    <a:pt x="40" y="3"/>
                  </a:cubicBezTo>
                  <a:cubicBezTo>
                    <a:pt x="44" y="5"/>
                    <a:pt x="47" y="7"/>
                    <a:pt x="50" y="11"/>
                  </a:cubicBezTo>
                  <a:cubicBezTo>
                    <a:pt x="52" y="14"/>
                    <a:pt x="53" y="17"/>
                    <a:pt x="53" y="21"/>
                  </a:cubicBezTo>
                  <a:cubicBezTo>
                    <a:pt x="53" y="24"/>
                    <a:pt x="52" y="27"/>
                    <a:pt x="51" y="29"/>
                  </a:cubicBezTo>
                  <a:cubicBezTo>
                    <a:pt x="50" y="31"/>
                    <a:pt x="48" y="33"/>
                    <a:pt x="47" y="35"/>
                  </a:cubicBezTo>
                  <a:cubicBezTo>
                    <a:pt x="45" y="37"/>
                    <a:pt x="42" y="39"/>
                    <a:pt x="38" y="43"/>
                  </a:cubicBezTo>
                  <a:cubicBezTo>
                    <a:pt x="36" y="44"/>
                    <a:pt x="35" y="45"/>
                    <a:pt x="35" y="46"/>
                  </a:cubicBezTo>
                  <a:cubicBezTo>
                    <a:pt x="34" y="47"/>
                    <a:pt x="33" y="48"/>
                    <a:pt x="33" y="48"/>
                  </a:cubicBezTo>
                  <a:cubicBezTo>
                    <a:pt x="33" y="49"/>
                    <a:pt x="32" y="50"/>
                    <a:pt x="32" y="50"/>
                  </a:cubicBezTo>
                  <a:cubicBezTo>
                    <a:pt x="32" y="51"/>
                    <a:pt x="32" y="52"/>
                    <a:pt x="31" y="54"/>
                  </a:cubicBezTo>
                  <a:cubicBezTo>
                    <a:pt x="31" y="58"/>
                    <a:pt x="29" y="60"/>
                    <a:pt x="25" y="60"/>
                  </a:cubicBezTo>
                  <a:cubicBezTo>
                    <a:pt x="23" y="60"/>
                    <a:pt x="22" y="59"/>
                    <a:pt x="20" y="58"/>
                  </a:cubicBezTo>
                  <a:cubicBezTo>
                    <a:pt x="19" y="57"/>
                    <a:pt x="19" y="55"/>
                    <a:pt x="19" y="52"/>
                  </a:cubicBezTo>
                  <a:cubicBezTo>
                    <a:pt x="19" y="49"/>
                    <a:pt x="19" y="47"/>
                    <a:pt x="20" y="45"/>
                  </a:cubicBezTo>
                  <a:cubicBezTo>
                    <a:pt x="21" y="43"/>
                    <a:pt x="22" y="41"/>
                    <a:pt x="24" y="39"/>
                  </a:cubicBezTo>
                  <a:cubicBezTo>
                    <a:pt x="25" y="37"/>
                    <a:pt x="27" y="35"/>
                    <a:pt x="30" y="33"/>
                  </a:cubicBezTo>
                  <a:cubicBezTo>
                    <a:pt x="32" y="31"/>
                    <a:pt x="34" y="30"/>
                    <a:pt x="35" y="29"/>
                  </a:cubicBezTo>
                  <a:cubicBezTo>
                    <a:pt x="36" y="28"/>
                    <a:pt x="36" y="27"/>
                    <a:pt x="37" y="25"/>
                  </a:cubicBezTo>
                  <a:cubicBezTo>
                    <a:pt x="38" y="24"/>
                    <a:pt x="38" y="23"/>
                    <a:pt x="38" y="21"/>
                  </a:cubicBezTo>
                  <a:cubicBezTo>
                    <a:pt x="38" y="18"/>
                    <a:pt x="37" y="16"/>
                    <a:pt x="35" y="14"/>
                  </a:cubicBezTo>
                  <a:cubicBezTo>
                    <a:pt x="33" y="12"/>
                    <a:pt x="30" y="11"/>
                    <a:pt x="27" y="11"/>
                  </a:cubicBezTo>
                  <a:cubicBezTo>
                    <a:pt x="23" y="11"/>
                    <a:pt x="20" y="12"/>
                    <a:pt x="18" y="14"/>
                  </a:cubicBezTo>
                  <a:cubicBezTo>
                    <a:pt x="17" y="16"/>
                    <a:pt x="15" y="19"/>
                    <a:pt x="14" y="23"/>
                  </a:cubicBezTo>
                  <a:cubicBezTo>
                    <a:pt x="13" y="27"/>
                    <a:pt x="10" y="29"/>
                    <a:pt x="7" y="29"/>
                  </a:cubicBezTo>
                  <a:cubicBezTo>
                    <a:pt x="5" y="29"/>
                    <a:pt x="3" y="28"/>
                    <a:pt x="2" y="27"/>
                  </a:cubicBezTo>
                  <a:cubicBezTo>
                    <a:pt x="1" y="25"/>
                    <a:pt x="0" y="24"/>
                    <a:pt x="0" y="22"/>
                  </a:cubicBezTo>
                  <a:close/>
                  <a:moveTo>
                    <a:pt x="26" y="80"/>
                  </a:moveTo>
                  <a:cubicBezTo>
                    <a:pt x="24" y="80"/>
                    <a:pt x="22" y="79"/>
                    <a:pt x="20" y="78"/>
                  </a:cubicBezTo>
                  <a:cubicBezTo>
                    <a:pt x="18" y="77"/>
                    <a:pt x="18" y="75"/>
                    <a:pt x="18" y="72"/>
                  </a:cubicBezTo>
                  <a:cubicBezTo>
                    <a:pt x="18" y="70"/>
                    <a:pt x="18" y="68"/>
                    <a:pt x="20" y="67"/>
                  </a:cubicBezTo>
                  <a:cubicBezTo>
                    <a:pt x="22" y="65"/>
                    <a:pt x="23" y="64"/>
                    <a:pt x="26" y="64"/>
                  </a:cubicBezTo>
                  <a:cubicBezTo>
                    <a:pt x="28" y="64"/>
                    <a:pt x="30" y="65"/>
                    <a:pt x="31" y="67"/>
                  </a:cubicBezTo>
                  <a:cubicBezTo>
                    <a:pt x="33" y="68"/>
                    <a:pt x="34" y="70"/>
                    <a:pt x="34" y="72"/>
                  </a:cubicBezTo>
                  <a:cubicBezTo>
                    <a:pt x="34" y="75"/>
                    <a:pt x="33" y="77"/>
                    <a:pt x="31" y="78"/>
                  </a:cubicBezTo>
                  <a:cubicBezTo>
                    <a:pt x="30" y="79"/>
                    <a:pt x="28" y="80"/>
                    <a:pt x="26" y="80"/>
                  </a:cubicBezTo>
                  <a:close/>
                  <a:moveTo>
                    <a:pt x="26" y="80"/>
                  </a:moveTo>
                  <a:cubicBezTo>
                    <a:pt x="26" y="80"/>
                    <a:pt x="26" y="80"/>
                    <a:pt x="26" y="8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6" name="CaixaDeTexto 15"/>
          <p:cNvSpPr txBox="1"/>
          <p:nvPr/>
        </p:nvSpPr>
        <p:spPr>
          <a:xfrm>
            <a:off x="963614" y="6450177"/>
            <a:ext cx="7985177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100" b="1" dirty="0">
                <a:solidFill>
                  <a:schemeClr val="bg1"/>
                </a:solidFill>
              </a:rPr>
              <a:t>p9</a:t>
            </a:r>
            <a:r>
              <a:rPr lang="pt-BR" sz="1100" dirty="0">
                <a:solidFill>
                  <a:schemeClr val="bg1"/>
                </a:solidFill>
              </a:rPr>
              <a:t>. Na sua opinião, a atuação do Sebrae parece mais com qual dessas instituições? (RU – EST): (Rodiziar)?</a:t>
            </a:r>
          </a:p>
        </p:txBody>
      </p:sp>
      <p:sp>
        <p:nvSpPr>
          <p:cNvPr id="17" name="CaixaDeTexto 16"/>
          <p:cNvSpPr txBox="1"/>
          <p:nvPr/>
        </p:nvSpPr>
        <p:spPr>
          <a:xfrm>
            <a:off x="420689" y="224659"/>
            <a:ext cx="4494211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2800" b="1" dirty="0">
                <a:solidFill>
                  <a:schemeClr val="accent2">
                    <a:lumMod val="75000"/>
                  </a:schemeClr>
                </a:solidFill>
              </a:rPr>
              <a:t>semelhança</a:t>
            </a:r>
            <a:endParaRPr lang="pt-BR" sz="2800" dirty="0">
              <a:solidFill>
                <a:schemeClr val="accent2">
                  <a:lumMod val="75000"/>
                </a:schemeClr>
              </a:solidFill>
            </a:endParaRPr>
          </a:p>
        </p:txBody>
      </p:sp>
      <p:grpSp>
        <p:nvGrpSpPr>
          <p:cNvPr id="31" name="Grupo 14"/>
          <p:cNvGrpSpPr/>
          <p:nvPr/>
        </p:nvGrpSpPr>
        <p:grpSpPr>
          <a:xfrm>
            <a:off x="10300115" y="753434"/>
            <a:ext cx="1605104" cy="1612938"/>
            <a:chOff x="7269163" y="1814738"/>
            <a:chExt cx="3903662" cy="3922713"/>
          </a:xfrm>
        </p:grpSpPr>
        <p:grpSp>
          <p:nvGrpSpPr>
            <p:cNvPr id="33" name="Grupo 15"/>
            <p:cNvGrpSpPr/>
            <p:nvPr/>
          </p:nvGrpSpPr>
          <p:grpSpPr>
            <a:xfrm>
              <a:off x="8496300" y="3102201"/>
              <a:ext cx="1563687" cy="1649413"/>
              <a:chOff x="8328025" y="2344738"/>
              <a:chExt cx="1563687" cy="1649413"/>
            </a:xfrm>
            <a:solidFill>
              <a:srgbClr val="009999"/>
            </a:solidFill>
          </p:grpSpPr>
          <p:sp>
            <p:nvSpPr>
              <p:cNvPr id="69" name="Freeform 16"/>
              <p:cNvSpPr>
                <a:spLocks/>
              </p:cNvSpPr>
              <p:nvPr/>
            </p:nvSpPr>
            <p:spPr bwMode="auto">
              <a:xfrm>
                <a:off x="8328025" y="2344738"/>
                <a:ext cx="1135062" cy="1044575"/>
              </a:xfrm>
              <a:custGeom>
                <a:avLst/>
                <a:gdLst>
                  <a:gd name="T0" fmla="*/ 84 w 302"/>
                  <a:gd name="T1" fmla="*/ 37 h 278"/>
                  <a:gd name="T2" fmla="*/ 89 w 302"/>
                  <a:gd name="T3" fmla="*/ 24 h 278"/>
                  <a:gd name="T4" fmla="*/ 90 w 302"/>
                  <a:gd name="T5" fmla="*/ 9 h 278"/>
                  <a:gd name="T6" fmla="*/ 92 w 302"/>
                  <a:gd name="T7" fmla="*/ 0 h 278"/>
                  <a:gd name="T8" fmla="*/ 96 w 302"/>
                  <a:gd name="T9" fmla="*/ 2 h 278"/>
                  <a:gd name="T10" fmla="*/ 99 w 302"/>
                  <a:gd name="T11" fmla="*/ 11 h 278"/>
                  <a:gd name="T12" fmla="*/ 103 w 302"/>
                  <a:gd name="T13" fmla="*/ 33 h 278"/>
                  <a:gd name="T14" fmla="*/ 128 w 302"/>
                  <a:gd name="T15" fmla="*/ 54 h 278"/>
                  <a:gd name="T16" fmla="*/ 172 w 302"/>
                  <a:gd name="T17" fmla="*/ 57 h 278"/>
                  <a:gd name="T18" fmla="*/ 302 w 302"/>
                  <a:gd name="T19" fmla="*/ 64 h 278"/>
                  <a:gd name="T20" fmla="*/ 299 w 302"/>
                  <a:gd name="T21" fmla="*/ 74 h 278"/>
                  <a:gd name="T22" fmla="*/ 291 w 302"/>
                  <a:gd name="T23" fmla="*/ 104 h 278"/>
                  <a:gd name="T24" fmla="*/ 293 w 302"/>
                  <a:gd name="T25" fmla="*/ 143 h 278"/>
                  <a:gd name="T26" fmla="*/ 284 w 302"/>
                  <a:gd name="T27" fmla="*/ 172 h 278"/>
                  <a:gd name="T28" fmla="*/ 278 w 302"/>
                  <a:gd name="T29" fmla="*/ 195 h 278"/>
                  <a:gd name="T30" fmla="*/ 266 w 302"/>
                  <a:gd name="T31" fmla="*/ 203 h 278"/>
                  <a:gd name="T32" fmla="*/ 260 w 302"/>
                  <a:gd name="T33" fmla="*/ 215 h 278"/>
                  <a:gd name="T34" fmla="*/ 249 w 302"/>
                  <a:gd name="T35" fmla="*/ 222 h 278"/>
                  <a:gd name="T36" fmla="*/ 237 w 302"/>
                  <a:gd name="T37" fmla="*/ 237 h 278"/>
                  <a:gd name="T38" fmla="*/ 227 w 302"/>
                  <a:gd name="T39" fmla="*/ 252 h 278"/>
                  <a:gd name="T40" fmla="*/ 222 w 302"/>
                  <a:gd name="T41" fmla="*/ 261 h 278"/>
                  <a:gd name="T42" fmla="*/ 224 w 302"/>
                  <a:gd name="T43" fmla="*/ 271 h 278"/>
                  <a:gd name="T44" fmla="*/ 224 w 302"/>
                  <a:gd name="T45" fmla="*/ 278 h 278"/>
                  <a:gd name="T46" fmla="*/ 213 w 302"/>
                  <a:gd name="T47" fmla="*/ 275 h 278"/>
                  <a:gd name="T48" fmla="*/ 213 w 302"/>
                  <a:gd name="T49" fmla="*/ 265 h 278"/>
                  <a:gd name="T50" fmla="*/ 205 w 302"/>
                  <a:gd name="T51" fmla="*/ 260 h 278"/>
                  <a:gd name="T52" fmla="*/ 198 w 302"/>
                  <a:gd name="T53" fmla="*/ 266 h 278"/>
                  <a:gd name="T54" fmla="*/ 185 w 302"/>
                  <a:gd name="T55" fmla="*/ 264 h 278"/>
                  <a:gd name="T56" fmla="*/ 169 w 302"/>
                  <a:gd name="T57" fmla="*/ 265 h 278"/>
                  <a:gd name="T58" fmla="*/ 156 w 302"/>
                  <a:gd name="T59" fmla="*/ 258 h 278"/>
                  <a:gd name="T60" fmla="*/ 137 w 302"/>
                  <a:gd name="T61" fmla="*/ 256 h 278"/>
                  <a:gd name="T62" fmla="*/ 124 w 302"/>
                  <a:gd name="T63" fmla="*/ 261 h 278"/>
                  <a:gd name="T64" fmla="*/ 118 w 302"/>
                  <a:gd name="T65" fmla="*/ 270 h 278"/>
                  <a:gd name="T66" fmla="*/ 110 w 302"/>
                  <a:gd name="T67" fmla="*/ 269 h 278"/>
                  <a:gd name="T68" fmla="*/ 100 w 302"/>
                  <a:gd name="T69" fmla="*/ 263 h 278"/>
                  <a:gd name="T70" fmla="*/ 89 w 302"/>
                  <a:gd name="T71" fmla="*/ 257 h 278"/>
                  <a:gd name="T72" fmla="*/ 85 w 302"/>
                  <a:gd name="T73" fmla="*/ 243 h 278"/>
                  <a:gd name="T74" fmla="*/ 88 w 302"/>
                  <a:gd name="T75" fmla="*/ 237 h 278"/>
                  <a:gd name="T76" fmla="*/ 89 w 302"/>
                  <a:gd name="T77" fmla="*/ 230 h 278"/>
                  <a:gd name="T78" fmla="*/ 39 w 302"/>
                  <a:gd name="T79" fmla="*/ 220 h 278"/>
                  <a:gd name="T80" fmla="*/ 35 w 302"/>
                  <a:gd name="T81" fmla="*/ 209 h 278"/>
                  <a:gd name="T82" fmla="*/ 31 w 302"/>
                  <a:gd name="T83" fmla="*/ 202 h 278"/>
                  <a:gd name="T84" fmla="*/ 37 w 302"/>
                  <a:gd name="T85" fmla="*/ 196 h 278"/>
                  <a:gd name="T86" fmla="*/ 34 w 302"/>
                  <a:gd name="T87" fmla="*/ 182 h 278"/>
                  <a:gd name="T88" fmla="*/ 28 w 302"/>
                  <a:gd name="T89" fmla="*/ 163 h 278"/>
                  <a:gd name="T90" fmla="*/ 46 w 302"/>
                  <a:gd name="T91" fmla="*/ 138 h 278"/>
                  <a:gd name="T92" fmla="*/ 43 w 302"/>
                  <a:gd name="T93" fmla="*/ 115 h 278"/>
                  <a:gd name="T94" fmla="*/ 43 w 302"/>
                  <a:gd name="T95" fmla="*/ 105 h 278"/>
                  <a:gd name="T96" fmla="*/ 41 w 302"/>
                  <a:gd name="T97" fmla="*/ 94 h 278"/>
                  <a:gd name="T98" fmla="*/ 24 w 302"/>
                  <a:gd name="T99" fmla="*/ 89 h 278"/>
                  <a:gd name="T100" fmla="*/ 3 w 302"/>
                  <a:gd name="T101" fmla="*/ 76 h 278"/>
                  <a:gd name="T102" fmla="*/ 2 w 302"/>
                  <a:gd name="T103" fmla="*/ 64 h 2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302" h="278">
                    <a:moveTo>
                      <a:pt x="2" y="36"/>
                    </a:moveTo>
                    <a:cubicBezTo>
                      <a:pt x="84" y="37"/>
                      <a:pt x="84" y="37"/>
                      <a:pt x="84" y="37"/>
                    </a:cubicBezTo>
                    <a:cubicBezTo>
                      <a:pt x="86" y="32"/>
                      <a:pt x="86" y="32"/>
                      <a:pt x="86" y="32"/>
                    </a:cubicBezTo>
                    <a:cubicBezTo>
                      <a:pt x="89" y="24"/>
                      <a:pt x="89" y="24"/>
                      <a:pt x="89" y="24"/>
                    </a:cubicBezTo>
                    <a:cubicBezTo>
                      <a:pt x="90" y="16"/>
                      <a:pt x="90" y="16"/>
                      <a:pt x="90" y="16"/>
                    </a:cubicBezTo>
                    <a:cubicBezTo>
                      <a:pt x="90" y="9"/>
                      <a:pt x="90" y="9"/>
                      <a:pt x="90" y="9"/>
                    </a:cubicBezTo>
                    <a:cubicBezTo>
                      <a:pt x="91" y="4"/>
                      <a:pt x="91" y="4"/>
                      <a:pt x="91" y="4"/>
                    </a:cubicBezTo>
                    <a:cubicBezTo>
                      <a:pt x="92" y="0"/>
                      <a:pt x="92" y="0"/>
                      <a:pt x="92" y="0"/>
                    </a:cubicBezTo>
                    <a:cubicBezTo>
                      <a:pt x="94" y="0"/>
                      <a:pt x="94" y="0"/>
                      <a:pt x="94" y="0"/>
                    </a:cubicBezTo>
                    <a:cubicBezTo>
                      <a:pt x="96" y="2"/>
                      <a:pt x="96" y="2"/>
                      <a:pt x="96" y="2"/>
                    </a:cubicBezTo>
                    <a:cubicBezTo>
                      <a:pt x="96" y="6"/>
                      <a:pt x="96" y="6"/>
                      <a:pt x="96" y="6"/>
                    </a:cubicBezTo>
                    <a:cubicBezTo>
                      <a:pt x="99" y="11"/>
                      <a:pt x="99" y="11"/>
                      <a:pt x="99" y="11"/>
                    </a:cubicBezTo>
                    <a:cubicBezTo>
                      <a:pt x="102" y="20"/>
                      <a:pt x="102" y="20"/>
                      <a:pt x="102" y="20"/>
                    </a:cubicBezTo>
                    <a:cubicBezTo>
                      <a:pt x="103" y="33"/>
                      <a:pt x="103" y="33"/>
                      <a:pt x="103" y="33"/>
                    </a:cubicBezTo>
                    <a:cubicBezTo>
                      <a:pt x="107" y="37"/>
                      <a:pt x="107" y="37"/>
                      <a:pt x="107" y="37"/>
                    </a:cubicBezTo>
                    <a:cubicBezTo>
                      <a:pt x="128" y="54"/>
                      <a:pt x="128" y="54"/>
                      <a:pt x="128" y="54"/>
                    </a:cubicBezTo>
                    <a:cubicBezTo>
                      <a:pt x="137" y="55"/>
                      <a:pt x="137" y="55"/>
                      <a:pt x="137" y="55"/>
                    </a:cubicBezTo>
                    <a:cubicBezTo>
                      <a:pt x="172" y="57"/>
                      <a:pt x="172" y="57"/>
                      <a:pt x="172" y="57"/>
                    </a:cubicBezTo>
                    <a:cubicBezTo>
                      <a:pt x="247" y="60"/>
                      <a:pt x="247" y="60"/>
                      <a:pt x="247" y="60"/>
                    </a:cubicBezTo>
                    <a:cubicBezTo>
                      <a:pt x="302" y="64"/>
                      <a:pt x="302" y="64"/>
                      <a:pt x="302" y="64"/>
                    </a:cubicBezTo>
                    <a:cubicBezTo>
                      <a:pt x="302" y="66"/>
                      <a:pt x="302" y="66"/>
                      <a:pt x="302" y="66"/>
                    </a:cubicBezTo>
                    <a:cubicBezTo>
                      <a:pt x="299" y="74"/>
                      <a:pt x="299" y="74"/>
                      <a:pt x="299" y="74"/>
                    </a:cubicBezTo>
                    <a:cubicBezTo>
                      <a:pt x="292" y="95"/>
                      <a:pt x="292" y="95"/>
                      <a:pt x="292" y="95"/>
                    </a:cubicBezTo>
                    <a:cubicBezTo>
                      <a:pt x="292" y="95"/>
                      <a:pt x="291" y="94"/>
                      <a:pt x="291" y="104"/>
                    </a:cubicBezTo>
                    <a:cubicBezTo>
                      <a:pt x="291" y="114"/>
                      <a:pt x="291" y="135"/>
                      <a:pt x="291" y="135"/>
                    </a:cubicBezTo>
                    <a:cubicBezTo>
                      <a:pt x="293" y="143"/>
                      <a:pt x="293" y="143"/>
                      <a:pt x="293" y="143"/>
                    </a:cubicBezTo>
                    <a:cubicBezTo>
                      <a:pt x="293" y="143"/>
                      <a:pt x="294" y="152"/>
                      <a:pt x="290" y="157"/>
                    </a:cubicBezTo>
                    <a:cubicBezTo>
                      <a:pt x="286" y="162"/>
                      <a:pt x="284" y="172"/>
                      <a:pt x="284" y="172"/>
                    </a:cubicBezTo>
                    <a:cubicBezTo>
                      <a:pt x="281" y="190"/>
                      <a:pt x="281" y="190"/>
                      <a:pt x="281" y="190"/>
                    </a:cubicBezTo>
                    <a:cubicBezTo>
                      <a:pt x="278" y="195"/>
                      <a:pt x="278" y="195"/>
                      <a:pt x="278" y="195"/>
                    </a:cubicBezTo>
                    <a:cubicBezTo>
                      <a:pt x="271" y="198"/>
                      <a:pt x="271" y="198"/>
                      <a:pt x="271" y="198"/>
                    </a:cubicBezTo>
                    <a:cubicBezTo>
                      <a:pt x="266" y="203"/>
                      <a:pt x="266" y="203"/>
                      <a:pt x="266" y="203"/>
                    </a:cubicBezTo>
                    <a:cubicBezTo>
                      <a:pt x="262" y="210"/>
                      <a:pt x="262" y="210"/>
                      <a:pt x="262" y="210"/>
                    </a:cubicBezTo>
                    <a:cubicBezTo>
                      <a:pt x="260" y="215"/>
                      <a:pt x="260" y="215"/>
                      <a:pt x="260" y="215"/>
                    </a:cubicBezTo>
                    <a:cubicBezTo>
                      <a:pt x="256" y="217"/>
                      <a:pt x="256" y="217"/>
                      <a:pt x="256" y="217"/>
                    </a:cubicBezTo>
                    <a:cubicBezTo>
                      <a:pt x="249" y="222"/>
                      <a:pt x="249" y="222"/>
                      <a:pt x="249" y="222"/>
                    </a:cubicBezTo>
                    <a:cubicBezTo>
                      <a:pt x="244" y="227"/>
                      <a:pt x="244" y="227"/>
                      <a:pt x="244" y="227"/>
                    </a:cubicBezTo>
                    <a:cubicBezTo>
                      <a:pt x="237" y="237"/>
                      <a:pt x="237" y="237"/>
                      <a:pt x="237" y="237"/>
                    </a:cubicBezTo>
                    <a:cubicBezTo>
                      <a:pt x="232" y="245"/>
                      <a:pt x="232" y="245"/>
                      <a:pt x="232" y="245"/>
                    </a:cubicBezTo>
                    <a:cubicBezTo>
                      <a:pt x="227" y="252"/>
                      <a:pt x="227" y="252"/>
                      <a:pt x="227" y="252"/>
                    </a:cubicBezTo>
                    <a:cubicBezTo>
                      <a:pt x="223" y="256"/>
                      <a:pt x="223" y="256"/>
                      <a:pt x="223" y="256"/>
                    </a:cubicBezTo>
                    <a:cubicBezTo>
                      <a:pt x="222" y="261"/>
                      <a:pt x="222" y="261"/>
                      <a:pt x="222" y="261"/>
                    </a:cubicBezTo>
                    <a:cubicBezTo>
                      <a:pt x="222" y="267"/>
                      <a:pt x="222" y="267"/>
                      <a:pt x="222" y="267"/>
                    </a:cubicBezTo>
                    <a:cubicBezTo>
                      <a:pt x="224" y="271"/>
                      <a:pt x="224" y="271"/>
                      <a:pt x="224" y="271"/>
                    </a:cubicBezTo>
                    <a:cubicBezTo>
                      <a:pt x="224" y="273"/>
                      <a:pt x="224" y="273"/>
                      <a:pt x="224" y="273"/>
                    </a:cubicBezTo>
                    <a:cubicBezTo>
                      <a:pt x="224" y="278"/>
                      <a:pt x="224" y="278"/>
                      <a:pt x="224" y="278"/>
                    </a:cubicBezTo>
                    <a:cubicBezTo>
                      <a:pt x="214" y="278"/>
                      <a:pt x="214" y="278"/>
                      <a:pt x="214" y="278"/>
                    </a:cubicBezTo>
                    <a:cubicBezTo>
                      <a:pt x="213" y="275"/>
                      <a:pt x="213" y="275"/>
                      <a:pt x="213" y="275"/>
                    </a:cubicBezTo>
                    <a:cubicBezTo>
                      <a:pt x="214" y="269"/>
                      <a:pt x="214" y="269"/>
                      <a:pt x="214" y="269"/>
                    </a:cubicBezTo>
                    <a:cubicBezTo>
                      <a:pt x="213" y="265"/>
                      <a:pt x="213" y="265"/>
                      <a:pt x="213" y="265"/>
                    </a:cubicBezTo>
                    <a:cubicBezTo>
                      <a:pt x="210" y="260"/>
                      <a:pt x="210" y="260"/>
                      <a:pt x="210" y="260"/>
                    </a:cubicBezTo>
                    <a:cubicBezTo>
                      <a:pt x="205" y="260"/>
                      <a:pt x="205" y="260"/>
                      <a:pt x="205" y="260"/>
                    </a:cubicBezTo>
                    <a:cubicBezTo>
                      <a:pt x="200" y="263"/>
                      <a:pt x="200" y="263"/>
                      <a:pt x="200" y="263"/>
                    </a:cubicBezTo>
                    <a:cubicBezTo>
                      <a:pt x="198" y="266"/>
                      <a:pt x="198" y="266"/>
                      <a:pt x="198" y="266"/>
                    </a:cubicBezTo>
                    <a:cubicBezTo>
                      <a:pt x="198" y="266"/>
                      <a:pt x="193" y="266"/>
                      <a:pt x="191" y="266"/>
                    </a:cubicBezTo>
                    <a:cubicBezTo>
                      <a:pt x="189" y="266"/>
                      <a:pt x="185" y="264"/>
                      <a:pt x="185" y="264"/>
                    </a:cubicBezTo>
                    <a:cubicBezTo>
                      <a:pt x="181" y="264"/>
                      <a:pt x="181" y="264"/>
                      <a:pt x="181" y="264"/>
                    </a:cubicBezTo>
                    <a:cubicBezTo>
                      <a:pt x="169" y="265"/>
                      <a:pt x="169" y="265"/>
                      <a:pt x="169" y="265"/>
                    </a:cubicBezTo>
                    <a:cubicBezTo>
                      <a:pt x="162" y="262"/>
                      <a:pt x="162" y="262"/>
                      <a:pt x="162" y="262"/>
                    </a:cubicBezTo>
                    <a:cubicBezTo>
                      <a:pt x="162" y="262"/>
                      <a:pt x="160" y="261"/>
                      <a:pt x="156" y="258"/>
                    </a:cubicBezTo>
                    <a:cubicBezTo>
                      <a:pt x="152" y="255"/>
                      <a:pt x="149" y="255"/>
                      <a:pt x="148" y="255"/>
                    </a:cubicBezTo>
                    <a:cubicBezTo>
                      <a:pt x="146" y="255"/>
                      <a:pt x="140" y="255"/>
                      <a:pt x="137" y="256"/>
                    </a:cubicBezTo>
                    <a:cubicBezTo>
                      <a:pt x="133" y="257"/>
                      <a:pt x="135" y="257"/>
                      <a:pt x="132" y="257"/>
                    </a:cubicBezTo>
                    <a:cubicBezTo>
                      <a:pt x="129" y="257"/>
                      <a:pt x="125" y="260"/>
                      <a:pt x="124" y="261"/>
                    </a:cubicBezTo>
                    <a:cubicBezTo>
                      <a:pt x="123" y="261"/>
                      <a:pt x="120" y="266"/>
                      <a:pt x="120" y="266"/>
                    </a:cubicBezTo>
                    <a:cubicBezTo>
                      <a:pt x="118" y="270"/>
                      <a:pt x="118" y="270"/>
                      <a:pt x="118" y="270"/>
                    </a:cubicBezTo>
                    <a:cubicBezTo>
                      <a:pt x="112" y="269"/>
                      <a:pt x="112" y="269"/>
                      <a:pt x="112" y="269"/>
                    </a:cubicBezTo>
                    <a:cubicBezTo>
                      <a:pt x="110" y="269"/>
                      <a:pt x="110" y="269"/>
                      <a:pt x="110" y="269"/>
                    </a:cubicBezTo>
                    <a:cubicBezTo>
                      <a:pt x="107" y="267"/>
                      <a:pt x="107" y="267"/>
                      <a:pt x="107" y="267"/>
                    </a:cubicBezTo>
                    <a:cubicBezTo>
                      <a:pt x="100" y="263"/>
                      <a:pt x="100" y="263"/>
                      <a:pt x="100" y="263"/>
                    </a:cubicBezTo>
                    <a:cubicBezTo>
                      <a:pt x="95" y="261"/>
                      <a:pt x="95" y="261"/>
                      <a:pt x="95" y="261"/>
                    </a:cubicBezTo>
                    <a:cubicBezTo>
                      <a:pt x="89" y="257"/>
                      <a:pt x="89" y="257"/>
                      <a:pt x="89" y="257"/>
                    </a:cubicBezTo>
                    <a:cubicBezTo>
                      <a:pt x="87" y="254"/>
                      <a:pt x="87" y="254"/>
                      <a:pt x="87" y="254"/>
                    </a:cubicBezTo>
                    <a:cubicBezTo>
                      <a:pt x="85" y="243"/>
                      <a:pt x="85" y="243"/>
                      <a:pt x="85" y="243"/>
                    </a:cubicBezTo>
                    <a:cubicBezTo>
                      <a:pt x="85" y="239"/>
                      <a:pt x="85" y="239"/>
                      <a:pt x="85" y="239"/>
                    </a:cubicBezTo>
                    <a:cubicBezTo>
                      <a:pt x="88" y="237"/>
                      <a:pt x="88" y="237"/>
                      <a:pt x="88" y="237"/>
                    </a:cubicBezTo>
                    <a:cubicBezTo>
                      <a:pt x="89" y="233"/>
                      <a:pt x="89" y="233"/>
                      <a:pt x="89" y="233"/>
                    </a:cubicBezTo>
                    <a:cubicBezTo>
                      <a:pt x="89" y="230"/>
                      <a:pt x="89" y="230"/>
                      <a:pt x="89" y="230"/>
                    </a:cubicBezTo>
                    <a:cubicBezTo>
                      <a:pt x="40" y="229"/>
                      <a:pt x="40" y="229"/>
                      <a:pt x="40" y="229"/>
                    </a:cubicBezTo>
                    <a:cubicBezTo>
                      <a:pt x="39" y="220"/>
                      <a:pt x="39" y="220"/>
                      <a:pt x="39" y="220"/>
                    </a:cubicBezTo>
                    <a:cubicBezTo>
                      <a:pt x="37" y="211"/>
                      <a:pt x="37" y="211"/>
                      <a:pt x="37" y="211"/>
                    </a:cubicBezTo>
                    <a:cubicBezTo>
                      <a:pt x="35" y="209"/>
                      <a:pt x="35" y="209"/>
                      <a:pt x="35" y="209"/>
                    </a:cubicBezTo>
                    <a:cubicBezTo>
                      <a:pt x="33" y="206"/>
                      <a:pt x="33" y="206"/>
                      <a:pt x="33" y="206"/>
                    </a:cubicBezTo>
                    <a:cubicBezTo>
                      <a:pt x="31" y="202"/>
                      <a:pt x="31" y="202"/>
                      <a:pt x="31" y="202"/>
                    </a:cubicBezTo>
                    <a:cubicBezTo>
                      <a:pt x="36" y="202"/>
                      <a:pt x="36" y="202"/>
                      <a:pt x="36" y="202"/>
                    </a:cubicBezTo>
                    <a:cubicBezTo>
                      <a:pt x="37" y="196"/>
                      <a:pt x="37" y="196"/>
                      <a:pt x="37" y="196"/>
                    </a:cubicBezTo>
                    <a:cubicBezTo>
                      <a:pt x="36" y="186"/>
                      <a:pt x="36" y="186"/>
                      <a:pt x="36" y="186"/>
                    </a:cubicBezTo>
                    <a:cubicBezTo>
                      <a:pt x="34" y="182"/>
                      <a:pt x="34" y="182"/>
                      <a:pt x="34" y="182"/>
                    </a:cubicBezTo>
                    <a:cubicBezTo>
                      <a:pt x="31" y="165"/>
                      <a:pt x="31" y="165"/>
                      <a:pt x="31" y="165"/>
                    </a:cubicBezTo>
                    <a:cubicBezTo>
                      <a:pt x="28" y="163"/>
                      <a:pt x="28" y="163"/>
                      <a:pt x="28" y="163"/>
                    </a:cubicBezTo>
                    <a:cubicBezTo>
                      <a:pt x="32" y="159"/>
                      <a:pt x="32" y="159"/>
                      <a:pt x="32" y="159"/>
                    </a:cubicBezTo>
                    <a:cubicBezTo>
                      <a:pt x="46" y="138"/>
                      <a:pt x="46" y="138"/>
                      <a:pt x="46" y="138"/>
                    </a:cubicBezTo>
                    <a:cubicBezTo>
                      <a:pt x="46" y="119"/>
                      <a:pt x="46" y="119"/>
                      <a:pt x="46" y="119"/>
                    </a:cubicBezTo>
                    <a:cubicBezTo>
                      <a:pt x="43" y="115"/>
                      <a:pt x="43" y="115"/>
                      <a:pt x="43" y="115"/>
                    </a:cubicBezTo>
                    <a:cubicBezTo>
                      <a:pt x="42" y="110"/>
                      <a:pt x="42" y="110"/>
                      <a:pt x="42" y="110"/>
                    </a:cubicBezTo>
                    <a:cubicBezTo>
                      <a:pt x="43" y="105"/>
                      <a:pt x="43" y="105"/>
                      <a:pt x="43" y="105"/>
                    </a:cubicBezTo>
                    <a:cubicBezTo>
                      <a:pt x="43" y="105"/>
                      <a:pt x="45" y="99"/>
                      <a:pt x="44" y="98"/>
                    </a:cubicBezTo>
                    <a:cubicBezTo>
                      <a:pt x="43" y="97"/>
                      <a:pt x="42" y="95"/>
                      <a:pt x="41" y="94"/>
                    </a:cubicBezTo>
                    <a:cubicBezTo>
                      <a:pt x="40" y="93"/>
                      <a:pt x="33" y="92"/>
                      <a:pt x="33" y="92"/>
                    </a:cubicBezTo>
                    <a:cubicBezTo>
                      <a:pt x="33" y="92"/>
                      <a:pt x="25" y="89"/>
                      <a:pt x="24" y="89"/>
                    </a:cubicBezTo>
                    <a:cubicBezTo>
                      <a:pt x="23" y="89"/>
                      <a:pt x="2" y="89"/>
                      <a:pt x="2" y="89"/>
                    </a:cubicBezTo>
                    <a:cubicBezTo>
                      <a:pt x="3" y="76"/>
                      <a:pt x="3" y="76"/>
                      <a:pt x="3" y="76"/>
                    </a:cubicBezTo>
                    <a:cubicBezTo>
                      <a:pt x="0" y="71"/>
                      <a:pt x="0" y="71"/>
                      <a:pt x="0" y="71"/>
                    </a:cubicBezTo>
                    <a:cubicBezTo>
                      <a:pt x="2" y="64"/>
                      <a:pt x="2" y="64"/>
                      <a:pt x="2" y="64"/>
                    </a:cubicBezTo>
                    <a:lnTo>
                      <a:pt x="2" y="36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70" name="Freeform 17"/>
              <p:cNvSpPr>
                <a:spLocks/>
              </p:cNvSpPr>
              <p:nvPr/>
            </p:nvSpPr>
            <p:spPr bwMode="auto">
              <a:xfrm>
                <a:off x="8677275" y="3325813"/>
                <a:ext cx="700087" cy="668338"/>
              </a:xfrm>
              <a:custGeom>
                <a:avLst/>
                <a:gdLst>
                  <a:gd name="T0" fmla="*/ 11 w 186"/>
                  <a:gd name="T1" fmla="*/ 16 h 178"/>
                  <a:gd name="T2" fmla="*/ 15 w 186"/>
                  <a:gd name="T3" fmla="*/ 28 h 178"/>
                  <a:gd name="T4" fmla="*/ 10 w 186"/>
                  <a:gd name="T5" fmla="*/ 42 h 178"/>
                  <a:gd name="T6" fmla="*/ 6 w 186"/>
                  <a:gd name="T7" fmla="*/ 56 h 178"/>
                  <a:gd name="T8" fmla="*/ 1 w 186"/>
                  <a:gd name="T9" fmla="*/ 66 h 178"/>
                  <a:gd name="T10" fmla="*/ 2 w 186"/>
                  <a:gd name="T11" fmla="*/ 77 h 178"/>
                  <a:gd name="T12" fmla="*/ 1 w 186"/>
                  <a:gd name="T13" fmla="*/ 87 h 178"/>
                  <a:gd name="T14" fmla="*/ 6 w 186"/>
                  <a:gd name="T15" fmla="*/ 100 h 178"/>
                  <a:gd name="T16" fmla="*/ 7 w 186"/>
                  <a:gd name="T17" fmla="*/ 120 h 178"/>
                  <a:gd name="T18" fmla="*/ 16 w 186"/>
                  <a:gd name="T19" fmla="*/ 128 h 178"/>
                  <a:gd name="T20" fmla="*/ 30 w 186"/>
                  <a:gd name="T21" fmla="*/ 129 h 178"/>
                  <a:gd name="T22" fmla="*/ 53 w 186"/>
                  <a:gd name="T23" fmla="*/ 130 h 178"/>
                  <a:gd name="T24" fmla="*/ 62 w 186"/>
                  <a:gd name="T25" fmla="*/ 136 h 178"/>
                  <a:gd name="T26" fmla="*/ 66 w 186"/>
                  <a:gd name="T27" fmla="*/ 149 h 178"/>
                  <a:gd name="T28" fmla="*/ 69 w 186"/>
                  <a:gd name="T29" fmla="*/ 158 h 178"/>
                  <a:gd name="T30" fmla="*/ 72 w 186"/>
                  <a:gd name="T31" fmla="*/ 168 h 178"/>
                  <a:gd name="T32" fmla="*/ 75 w 186"/>
                  <a:gd name="T33" fmla="*/ 178 h 178"/>
                  <a:gd name="T34" fmla="*/ 87 w 186"/>
                  <a:gd name="T35" fmla="*/ 175 h 178"/>
                  <a:gd name="T36" fmla="*/ 97 w 186"/>
                  <a:gd name="T37" fmla="*/ 173 h 178"/>
                  <a:gd name="T38" fmla="*/ 103 w 186"/>
                  <a:gd name="T39" fmla="*/ 177 h 178"/>
                  <a:gd name="T40" fmla="*/ 106 w 186"/>
                  <a:gd name="T41" fmla="*/ 166 h 178"/>
                  <a:gd name="T42" fmla="*/ 113 w 186"/>
                  <a:gd name="T43" fmla="*/ 158 h 178"/>
                  <a:gd name="T44" fmla="*/ 120 w 186"/>
                  <a:gd name="T45" fmla="*/ 148 h 178"/>
                  <a:gd name="T46" fmla="*/ 138 w 186"/>
                  <a:gd name="T47" fmla="*/ 137 h 178"/>
                  <a:gd name="T48" fmla="*/ 158 w 186"/>
                  <a:gd name="T49" fmla="*/ 120 h 178"/>
                  <a:gd name="T50" fmla="*/ 162 w 186"/>
                  <a:gd name="T51" fmla="*/ 110 h 178"/>
                  <a:gd name="T52" fmla="*/ 167 w 186"/>
                  <a:gd name="T53" fmla="*/ 97 h 178"/>
                  <a:gd name="T54" fmla="*/ 179 w 186"/>
                  <a:gd name="T55" fmla="*/ 81 h 178"/>
                  <a:gd name="T56" fmla="*/ 186 w 186"/>
                  <a:gd name="T57" fmla="*/ 76 h 178"/>
                  <a:gd name="T58" fmla="*/ 179 w 186"/>
                  <a:gd name="T59" fmla="*/ 55 h 178"/>
                  <a:gd name="T60" fmla="*/ 157 w 186"/>
                  <a:gd name="T61" fmla="*/ 45 h 178"/>
                  <a:gd name="T62" fmla="*/ 142 w 186"/>
                  <a:gd name="T63" fmla="*/ 40 h 178"/>
                  <a:gd name="T64" fmla="*/ 135 w 186"/>
                  <a:gd name="T65" fmla="*/ 29 h 178"/>
                  <a:gd name="T66" fmla="*/ 128 w 186"/>
                  <a:gd name="T67" fmla="*/ 22 h 178"/>
                  <a:gd name="T68" fmla="*/ 111 w 186"/>
                  <a:gd name="T69" fmla="*/ 21 h 178"/>
                  <a:gd name="T70" fmla="*/ 112 w 186"/>
                  <a:gd name="T71" fmla="*/ 12 h 178"/>
                  <a:gd name="T72" fmla="*/ 115 w 186"/>
                  <a:gd name="T73" fmla="*/ 4 h 178"/>
                  <a:gd name="T74" fmla="*/ 111 w 186"/>
                  <a:gd name="T75" fmla="*/ 6 h 178"/>
                  <a:gd name="T76" fmla="*/ 99 w 186"/>
                  <a:gd name="T77" fmla="*/ 8 h 178"/>
                  <a:gd name="T78" fmla="*/ 85 w 186"/>
                  <a:gd name="T79" fmla="*/ 9 h 178"/>
                  <a:gd name="T80" fmla="*/ 71 w 186"/>
                  <a:gd name="T81" fmla="*/ 8 h 178"/>
                  <a:gd name="T82" fmla="*/ 57 w 186"/>
                  <a:gd name="T83" fmla="*/ 1 h 178"/>
                  <a:gd name="T84" fmla="*/ 46 w 186"/>
                  <a:gd name="T85" fmla="*/ 1 h 178"/>
                  <a:gd name="T86" fmla="*/ 34 w 186"/>
                  <a:gd name="T87" fmla="*/ 6 h 178"/>
                  <a:gd name="T88" fmla="*/ 26 w 186"/>
                  <a:gd name="T89" fmla="*/ 14 h 178"/>
                  <a:gd name="T90" fmla="*/ 16 w 186"/>
                  <a:gd name="T91" fmla="*/ 13 h 1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86" h="178">
                    <a:moveTo>
                      <a:pt x="9" y="9"/>
                    </a:moveTo>
                    <a:cubicBezTo>
                      <a:pt x="11" y="16"/>
                      <a:pt x="11" y="16"/>
                      <a:pt x="11" y="16"/>
                    </a:cubicBezTo>
                    <a:cubicBezTo>
                      <a:pt x="11" y="16"/>
                      <a:pt x="14" y="21"/>
                      <a:pt x="14" y="22"/>
                    </a:cubicBezTo>
                    <a:cubicBezTo>
                      <a:pt x="15" y="23"/>
                      <a:pt x="15" y="28"/>
                      <a:pt x="15" y="28"/>
                    </a:cubicBezTo>
                    <a:cubicBezTo>
                      <a:pt x="10" y="34"/>
                      <a:pt x="10" y="34"/>
                      <a:pt x="10" y="34"/>
                    </a:cubicBezTo>
                    <a:cubicBezTo>
                      <a:pt x="10" y="42"/>
                      <a:pt x="10" y="42"/>
                      <a:pt x="10" y="42"/>
                    </a:cubicBezTo>
                    <a:cubicBezTo>
                      <a:pt x="10" y="42"/>
                      <a:pt x="11" y="48"/>
                      <a:pt x="11" y="49"/>
                    </a:cubicBezTo>
                    <a:cubicBezTo>
                      <a:pt x="11" y="50"/>
                      <a:pt x="6" y="56"/>
                      <a:pt x="6" y="56"/>
                    </a:cubicBezTo>
                    <a:cubicBezTo>
                      <a:pt x="1" y="61"/>
                      <a:pt x="1" y="61"/>
                      <a:pt x="1" y="61"/>
                    </a:cubicBezTo>
                    <a:cubicBezTo>
                      <a:pt x="1" y="66"/>
                      <a:pt x="1" y="66"/>
                      <a:pt x="1" y="66"/>
                    </a:cubicBezTo>
                    <a:cubicBezTo>
                      <a:pt x="5" y="71"/>
                      <a:pt x="5" y="71"/>
                      <a:pt x="5" y="71"/>
                    </a:cubicBezTo>
                    <a:cubicBezTo>
                      <a:pt x="2" y="77"/>
                      <a:pt x="2" y="77"/>
                      <a:pt x="2" y="77"/>
                    </a:cubicBezTo>
                    <a:cubicBezTo>
                      <a:pt x="2" y="77"/>
                      <a:pt x="0" y="80"/>
                      <a:pt x="0" y="81"/>
                    </a:cubicBezTo>
                    <a:cubicBezTo>
                      <a:pt x="0" y="82"/>
                      <a:pt x="1" y="85"/>
                      <a:pt x="1" y="87"/>
                    </a:cubicBezTo>
                    <a:cubicBezTo>
                      <a:pt x="1" y="88"/>
                      <a:pt x="4" y="94"/>
                      <a:pt x="4" y="95"/>
                    </a:cubicBezTo>
                    <a:cubicBezTo>
                      <a:pt x="4" y="96"/>
                      <a:pt x="6" y="100"/>
                      <a:pt x="6" y="100"/>
                    </a:cubicBezTo>
                    <a:cubicBezTo>
                      <a:pt x="6" y="108"/>
                      <a:pt x="6" y="108"/>
                      <a:pt x="6" y="108"/>
                    </a:cubicBezTo>
                    <a:cubicBezTo>
                      <a:pt x="7" y="120"/>
                      <a:pt x="7" y="120"/>
                      <a:pt x="7" y="120"/>
                    </a:cubicBezTo>
                    <a:cubicBezTo>
                      <a:pt x="7" y="127"/>
                      <a:pt x="7" y="127"/>
                      <a:pt x="7" y="127"/>
                    </a:cubicBezTo>
                    <a:cubicBezTo>
                      <a:pt x="16" y="128"/>
                      <a:pt x="16" y="128"/>
                      <a:pt x="16" y="128"/>
                    </a:cubicBezTo>
                    <a:cubicBezTo>
                      <a:pt x="18" y="129"/>
                      <a:pt x="18" y="129"/>
                      <a:pt x="18" y="129"/>
                    </a:cubicBezTo>
                    <a:cubicBezTo>
                      <a:pt x="30" y="129"/>
                      <a:pt x="30" y="129"/>
                      <a:pt x="30" y="129"/>
                    </a:cubicBezTo>
                    <a:cubicBezTo>
                      <a:pt x="44" y="128"/>
                      <a:pt x="44" y="128"/>
                      <a:pt x="44" y="128"/>
                    </a:cubicBezTo>
                    <a:cubicBezTo>
                      <a:pt x="53" y="130"/>
                      <a:pt x="53" y="130"/>
                      <a:pt x="53" y="130"/>
                    </a:cubicBezTo>
                    <a:cubicBezTo>
                      <a:pt x="59" y="132"/>
                      <a:pt x="59" y="132"/>
                      <a:pt x="59" y="132"/>
                    </a:cubicBezTo>
                    <a:cubicBezTo>
                      <a:pt x="62" y="136"/>
                      <a:pt x="62" y="136"/>
                      <a:pt x="62" y="136"/>
                    </a:cubicBezTo>
                    <a:cubicBezTo>
                      <a:pt x="65" y="141"/>
                      <a:pt x="65" y="141"/>
                      <a:pt x="65" y="141"/>
                    </a:cubicBezTo>
                    <a:cubicBezTo>
                      <a:pt x="66" y="149"/>
                      <a:pt x="66" y="149"/>
                      <a:pt x="66" y="149"/>
                    </a:cubicBezTo>
                    <a:cubicBezTo>
                      <a:pt x="66" y="156"/>
                      <a:pt x="66" y="156"/>
                      <a:pt x="66" y="156"/>
                    </a:cubicBezTo>
                    <a:cubicBezTo>
                      <a:pt x="69" y="158"/>
                      <a:pt x="69" y="158"/>
                      <a:pt x="69" y="158"/>
                    </a:cubicBezTo>
                    <a:cubicBezTo>
                      <a:pt x="71" y="162"/>
                      <a:pt x="71" y="162"/>
                      <a:pt x="71" y="162"/>
                    </a:cubicBezTo>
                    <a:cubicBezTo>
                      <a:pt x="72" y="168"/>
                      <a:pt x="72" y="168"/>
                      <a:pt x="72" y="168"/>
                    </a:cubicBezTo>
                    <a:cubicBezTo>
                      <a:pt x="73" y="175"/>
                      <a:pt x="73" y="175"/>
                      <a:pt x="73" y="175"/>
                    </a:cubicBezTo>
                    <a:cubicBezTo>
                      <a:pt x="75" y="178"/>
                      <a:pt x="75" y="178"/>
                      <a:pt x="75" y="178"/>
                    </a:cubicBezTo>
                    <a:cubicBezTo>
                      <a:pt x="83" y="178"/>
                      <a:pt x="83" y="178"/>
                      <a:pt x="83" y="178"/>
                    </a:cubicBezTo>
                    <a:cubicBezTo>
                      <a:pt x="87" y="175"/>
                      <a:pt x="87" y="175"/>
                      <a:pt x="87" y="175"/>
                    </a:cubicBezTo>
                    <a:cubicBezTo>
                      <a:pt x="91" y="173"/>
                      <a:pt x="91" y="173"/>
                      <a:pt x="91" y="173"/>
                    </a:cubicBezTo>
                    <a:cubicBezTo>
                      <a:pt x="97" y="173"/>
                      <a:pt x="97" y="173"/>
                      <a:pt x="97" y="173"/>
                    </a:cubicBezTo>
                    <a:cubicBezTo>
                      <a:pt x="99" y="176"/>
                      <a:pt x="99" y="176"/>
                      <a:pt x="99" y="176"/>
                    </a:cubicBezTo>
                    <a:cubicBezTo>
                      <a:pt x="103" y="177"/>
                      <a:pt x="103" y="177"/>
                      <a:pt x="103" y="177"/>
                    </a:cubicBezTo>
                    <a:cubicBezTo>
                      <a:pt x="105" y="174"/>
                      <a:pt x="105" y="174"/>
                      <a:pt x="105" y="174"/>
                    </a:cubicBezTo>
                    <a:cubicBezTo>
                      <a:pt x="106" y="166"/>
                      <a:pt x="106" y="166"/>
                      <a:pt x="106" y="166"/>
                    </a:cubicBezTo>
                    <a:cubicBezTo>
                      <a:pt x="112" y="162"/>
                      <a:pt x="112" y="162"/>
                      <a:pt x="112" y="162"/>
                    </a:cubicBezTo>
                    <a:cubicBezTo>
                      <a:pt x="113" y="158"/>
                      <a:pt x="113" y="158"/>
                      <a:pt x="113" y="158"/>
                    </a:cubicBezTo>
                    <a:cubicBezTo>
                      <a:pt x="116" y="153"/>
                      <a:pt x="116" y="153"/>
                      <a:pt x="116" y="153"/>
                    </a:cubicBezTo>
                    <a:cubicBezTo>
                      <a:pt x="120" y="148"/>
                      <a:pt x="120" y="148"/>
                      <a:pt x="120" y="148"/>
                    </a:cubicBezTo>
                    <a:cubicBezTo>
                      <a:pt x="133" y="142"/>
                      <a:pt x="133" y="142"/>
                      <a:pt x="133" y="142"/>
                    </a:cubicBezTo>
                    <a:cubicBezTo>
                      <a:pt x="138" y="137"/>
                      <a:pt x="138" y="137"/>
                      <a:pt x="138" y="137"/>
                    </a:cubicBezTo>
                    <a:cubicBezTo>
                      <a:pt x="146" y="130"/>
                      <a:pt x="146" y="130"/>
                      <a:pt x="146" y="130"/>
                    </a:cubicBezTo>
                    <a:cubicBezTo>
                      <a:pt x="158" y="120"/>
                      <a:pt x="158" y="120"/>
                      <a:pt x="158" y="120"/>
                    </a:cubicBezTo>
                    <a:cubicBezTo>
                      <a:pt x="158" y="120"/>
                      <a:pt x="158" y="116"/>
                      <a:pt x="159" y="115"/>
                    </a:cubicBezTo>
                    <a:cubicBezTo>
                      <a:pt x="159" y="114"/>
                      <a:pt x="162" y="110"/>
                      <a:pt x="162" y="110"/>
                    </a:cubicBezTo>
                    <a:cubicBezTo>
                      <a:pt x="163" y="104"/>
                      <a:pt x="163" y="104"/>
                      <a:pt x="163" y="104"/>
                    </a:cubicBezTo>
                    <a:cubicBezTo>
                      <a:pt x="167" y="97"/>
                      <a:pt x="167" y="97"/>
                      <a:pt x="167" y="97"/>
                    </a:cubicBezTo>
                    <a:cubicBezTo>
                      <a:pt x="174" y="88"/>
                      <a:pt x="174" y="88"/>
                      <a:pt x="174" y="88"/>
                    </a:cubicBezTo>
                    <a:cubicBezTo>
                      <a:pt x="179" y="81"/>
                      <a:pt x="179" y="81"/>
                      <a:pt x="179" y="81"/>
                    </a:cubicBezTo>
                    <a:cubicBezTo>
                      <a:pt x="184" y="77"/>
                      <a:pt x="184" y="77"/>
                      <a:pt x="184" y="77"/>
                    </a:cubicBezTo>
                    <a:cubicBezTo>
                      <a:pt x="186" y="76"/>
                      <a:pt x="186" y="76"/>
                      <a:pt x="186" y="76"/>
                    </a:cubicBezTo>
                    <a:cubicBezTo>
                      <a:pt x="186" y="57"/>
                      <a:pt x="186" y="57"/>
                      <a:pt x="186" y="57"/>
                    </a:cubicBezTo>
                    <a:cubicBezTo>
                      <a:pt x="179" y="55"/>
                      <a:pt x="179" y="55"/>
                      <a:pt x="179" y="55"/>
                    </a:cubicBezTo>
                    <a:cubicBezTo>
                      <a:pt x="169" y="52"/>
                      <a:pt x="169" y="52"/>
                      <a:pt x="169" y="52"/>
                    </a:cubicBezTo>
                    <a:cubicBezTo>
                      <a:pt x="169" y="52"/>
                      <a:pt x="159" y="46"/>
                      <a:pt x="157" y="45"/>
                    </a:cubicBezTo>
                    <a:cubicBezTo>
                      <a:pt x="156" y="44"/>
                      <a:pt x="151" y="42"/>
                      <a:pt x="150" y="41"/>
                    </a:cubicBezTo>
                    <a:cubicBezTo>
                      <a:pt x="149" y="40"/>
                      <a:pt x="144" y="40"/>
                      <a:pt x="142" y="40"/>
                    </a:cubicBezTo>
                    <a:cubicBezTo>
                      <a:pt x="140" y="40"/>
                      <a:pt x="137" y="40"/>
                      <a:pt x="135" y="39"/>
                    </a:cubicBezTo>
                    <a:cubicBezTo>
                      <a:pt x="134" y="38"/>
                      <a:pt x="135" y="29"/>
                      <a:pt x="135" y="29"/>
                    </a:cubicBezTo>
                    <a:cubicBezTo>
                      <a:pt x="135" y="29"/>
                      <a:pt x="130" y="27"/>
                      <a:pt x="129" y="26"/>
                    </a:cubicBezTo>
                    <a:cubicBezTo>
                      <a:pt x="128" y="25"/>
                      <a:pt x="130" y="23"/>
                      <a:pt x="128" y="22"/>
                    </a:cubicBezTo>
                    <a:cubicBezTo>
                      <a:pt x="126" y="21"/>
                      <a:pt x="121" y="21"/>
                      <a:pt x="119" y="21"/>
                    </a:cubicBezTo>
                    <a:cubicBezTo>
                      <a:pt x="117" y="21"/>
                      <a:pt x="111" y="21"/>
                      <a:pt x="111" y="21"/>
                    </a:cubicBezTo>
                    <a:cubicBezTo>
                      <a:pt x="109" y="15"/>
                      <a:pt x="109" y="15"/>
                      <a:pt x="109" y="15"/>
                    </a:cubicBezTo>
                    <a:cubicBezTo>
                      <a:pt x="112" y="12"/>
                      <a:pt x="112" y="12"/>
                      <a:pt x="112" y="12"/>
                    </a:cubicBezTo>
                    <a:cubicBezTo>
                      <a:pt x="113" y="8"/>
                      <a:pt x="113" y="8"/>
                      <a:pt x="113" y="8"/>
                    </a:cubicBezTo>
                    <a:cubicBezTo>
                      <a:pt x="115" y="4"/>
                      <a:pt x="115" y="4"/>
                      <a:pt x="115" y="4"/>
                    </a:cubicBezTo>
                    <a:cubicBezTo>
                      <a:pt x="112" y="5"/>
                      <a:pt x="112" y="5"/>
                      <a:pt x="112" y="5"/>
                    </a:cubicBezTo>
                    <a:cubicBezTo>
                      <a:pt x="111" y="6"/>
                      <a:pt x="111" y="6"/>
                      <a:pt x="111" y="6"/>
                    </a:cubicBezTo>
                    <a:cubicBezTo>
                      <a:pt x="105" y="8"/>
                      <a:pt x="105" y="8"/>
                      <a:pt x="105" y="8"/>
                    </a:cubicBezTo>
                    <a:cubicBezTo>
                      <a:pt x="99" y="8"/>
                      <a:pt x="99" y="8"/>
                      <a:pt x="99" y="8"/>
                    </a:cubicBezTo>
                    <a:cubicBezTo>
                      <a:pt x="99" y="8"/>
                      <a:pt x="93" y="8"/>
                      <a:pt x="92" y="8"/>
                    </a:cubicBezTo>
                    <a:cubicBezTo>
                      <a:pt x="91" y="8"/>
                      <a:pt x="85" y="9"/>
                      <a:pt x="85" y="9"/>
                    </a:cubicBezTo>
                    <a:cubicBezTo>
                      <a:pt x="85" y="9"/>
                      <a:pt x="80" y="9"/>
                      <a:pt x="78" y="9"/>
                    </a:cubicBezTo>
                    <a:cubicBezTo>
                      <a:pt x="76" y="9"/>
                      <a:pt x="73" y="9"/>
                      <a:pt x="71" y="8"/>
                    </a:cubicBezTo>
                    <a:cubicBezTo>
                      <a:pt x="69" y="7"/>
                      <a:pt x="66" y="6"/>
                      <a:pt x="65" y="5"/>
                    </a:cubicBezTo>
                    <a:cubicBezTo>
                      <a:pt x="64" y="5"/>
                      <a:pt x="57" y="1"/>
                      <a:pt x="57" y="1"/>
                    </a:cubicBezTo>
                    <a:cubicBezTo>
                      <a:pt x="57" y="1"/>
                      <a:pt x="55" y="0"/>
                      <a:pt x="53" y="0"/>
                    </a:cubicBezTo>
                    <a:cubicBezTo>
                      <a:pt x="52" y="0"/>
                      <a:pt x="47" y="1"/>
                      <a:pt x="46" y="1"/>
                    </a:cubicBezTo>
                    <a:cubicBezTo>
                      <a:pt x="45" y="1"/>
                      <a:pt x="38" y="3"/>
                      <a:pt x="38" y="3"/>
                    </a:cubicBezTo>
                    <a:cubicBezTo>
                      <a:pt x="34" y="6"/>
                      <a:pt x="34" y="6"/>
                      <a:pt x="34" y="6"/>
                    </a:cubicBezTo>
                    <a:cubicBezTo>
                      <a:pt x="30" y="9"/>
                      <a:pt x="30" y="9"/>
                      <a:pt x="30" y="9"/>
                    </a:cubicBezTo>
                    <a:cubicBezTo>
                      <a:pt x="26" y="14"/>
                      <a:pt x="26" y="14"/>
                      <a:pt x="26" y="14"/>
                    </a:cubicBezTo>
                    <a:cubicBezTo>
                      <a:pt x="22" y="14"/>
                      <a:pt x="22" y="14"/>
                      <a:pt x="22" y="14"/>
                    </a:cubicBezTo>
                    <a:cubicBezTo>
                      <a:pt x="22" y="14"/>
                      <a:pt x="18" y="13"/>
                      <a:pt x="16" y="13"/>
                    </a:cubicBezTo>
                    <a:cubicBezTo>
                      <a:pt x="15" y="13"/>
                      <a:pt x="9" y="9"/>
                      <a:pt x="9" y="9"/>
                    </a:cubicBez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71" name="Freeform 18"/>
              <p:cNvSpPr>
                <a:spLocks/>
              </p:cNvSpPr>
              <p:nvPr/>
            </p:nvSpPr>
            <p:spPr bwMode="auto">
              <a:xfrm>
                <a:off x="9185275" y="2878138"/>
                <a:ext cx="706437" cy="654050"/>
              </a:xfrm>
              <a:custGeom>
                <a:avLst/>
                <a:gdLst>
                  <a:gd name="T0" fmla="*/ 78 w 188"/>
                  <a:gd name="T1" fmla="*/ 3 h 174"/>
                  <a:gd name="T2" fmla="*/ 89 w 188"/>
                  <a:gd name="T3" fmla="*/ 8 h 174"/>
                  <a:gd name="T4" fmla="*/ 101 w 188"/>
                  <a:gd name="T5" fmla="*/ 15 h 174"/>
                  <a:gd name="T6" fmla="*/ 107 w 188"/>
                  <a:gd name="T7" fmla="*/ 4 h 174"/>
                  <a:gd name="T8" fmla="*/ 117 w 188"/>
                  <a:gd name="T9" fmla="*/ 9 h 174"/>
                  <a:gd name="T10" fmla="*/ 122 w 188"/>
                  <a:gd name="T11" fmla="*/ 14 h 174"/>
                  <a:gd name="T12" fmla="*/ 134 w 188"/>
                  <a:gd name="T13" fmla="*/ 14 h 174"/>
                  <a:gd name="T14" fmla="*/ 141 w 188"/>
                  <a:gd name="T15" fmla="*/ 18 h 174"/>
                  <a:gd name="T16" fmla="*/ 148 w 188"/>
                  <a:gd name="T17" fmla="*/ 15 h 174"/>
                  <a:gd name="T18" fmla="*/ 159 w 188"/>
                  <a:gd name="T19" fmla="*/ 10 h 174"/>
                  <a:gd name="T20" fmla="*/ 173 w 188"/>
                  <a:gd name="T21" fmla="*/ 7 h 174"/>
                  <a:gd name="T22" fmla="*/ 182 w 188"/>
                  <a:gd name="T23" fmla="*/ 6 h 174"/>
                  <a:gd name="T24" fmla="*/ 180 w 188"/>
                  <a:gd name="T25" fmla="*/ 17 h 174"/>
                  <a:gd name="T26" fmla="*/ 183 w 188"/>
                  <a:gd name="T27" fmla="*/ 37 h 174"/>
                  <a:gd name="T28" fmla="*/ 188 w 188"/>
                  <a:gd name="T29" fmla="*/ 42 h 174"/>
                  <a:gd name="T30" fmla="*/ 187 w 188"/>
                  <a:gd name="T31" fmla="*/ 54 h 174"/>
                  <a:gd name="T32" fmla="*/ 181 w 188"/>
                  <a:gd name="T33" fmla="*/ 51 h 174"/>
                  <a:gd name="T34" fmla="*/ 173 w 188"/>
                  <a:gd name="T35" fmla="*/ 50 h 174"/>
                  <a:gd name="T36" fmla="*/ 172 w 188"/>
                  <a:gd name="T37" fmla="*/ 57 h 174"/>
                  <a:gd name="T38" fmla="*/ 162 w 188"/>
                  <a:gd name="T39" fmla="*/ 59 h 174"/>
                  <a:gd name="T40" fmla="*/ 162 w 188"/>
                  <a:gd name="T41" fmla="*/ 72 h 174"/>
                  <a:gd name="T42" fmla="*/ 163 w 188"/>
                  <a:gd name="T43" fmla="*/ 77 h 174"/>
                  <a:gd name="T44" fmla="*/ 160 w 188"/>
                  <a:gd name="T45" fmla="*/ 81 h 174"/>
                  <a:gd name="T46" fmla="*/ 150 w 188"/>
                  <a:gd name="T47" fmla="*/ 88 h 174"/>
                  <a:gd name="T48" fmla="*/ 149 w 188"/>
                  <a:gd name="T49" fmla="*/ 99 h 174"/>
                  <a:gd name="T50" fmla="*/ 152 w 188"/>
                  <a:gd name="T51" fmla="*/ 105 h 174"/>
                  <a:gd name="T52" fmla="*/ 155 w 188"/>
                  <a:gd name="T53" fmla="*/ 112 h 174"/>
                  <a:gd name="T54" fmla="*/ 147 w 188"/>
                  <a:gd name="T55" fmla="*/ 119 h 174"/>
                  <a:gd name="T56" fmla="*/ 147 w 188"/>
                  <a:gd name="T57" fmla="*/ 126 h 174"/>
                  <a:gd name="T58" fmla="*/ 151 w 188"/>
                  <a:gd name="T59" fmla="*/ 129 h 174"/>
                  <a:gd name="T60" fmla="*/ 151 w 188"/>
                  <a:gd name="T61" fmla="*/ 138 h 174"/>
                  <a:gd name="T62" fmla="*/ 142 w 188"/>
                  <a:gd name="T63" fmla="*/ 143 h 174"/>
                  <a:gd name="T64" fmla="*/ 138 w 188"/>
                  <a:gd name="T65" fmla="*/ 150 h 174"/>
                  <a:gd name="T66" fmla="*/ 128 w 188"/>
                  <a:gd name="T67" fmla="*/ 147 h 174"/>
                  <a:gd name="T68" fmla="*/ 113 w 188"/>
                  <a:gd name="T69" fmla="*/ 146 h 174"/>
                  <a:gd name="T70" fmla="*/ 102 w 188"/>
                  <a:gd name="T71" fmla="*/ 149 h 174"/>
                  <a:gd name="T72" fmla="*/ 91 w 188"/>
                  <a:gd name="T73" fmla="*/ 151 h 174"/>
                  <a:gd name="T74" fmla="*/ 75 w 188"/>
                  <a:gd name="T75" fmla="*/ 154 h 174"/>
                  <a:gd name="T76" fmla="*/ 65 w 188"/>
                  <a:gd name="T77" fmla="*/ 164 h 174"/>
                  <a:gd name="T78" fmla="*/ 56 w 188"/>
                  <a:gd name="T79" fmla="*/ 174 h 174"/>
                  <a:gd name="T80" fmla="*/ 43 w 188"/>
                  <a:gd name="T81" fmla="*/ 167 h 174"/>
                  <a:gd name="T82" fmla="*/ 29 w 188"/>
                  <a:gd name="T83" fmla="*/ 160 h 174"/>
                  <a:gd name="T84" fmla="*/ 17 w 188"/>
                  <a:gd name="T85" fmla="*/ 153 h 174"/>
                  <a:gd name="T86" fmla="*/ 8 w 188"/>
                  <a:gd name="T87" fmla="*/ 148 h 174"/>
                  <a:gd name="T88" fmla="*/ 3 w 188"/>
                  <a:gd name="T89" fmla="*/ 141 h 174"/>
                  <a:gd name="T90" fmla="*/ 2 w 188"/>
                  <a:gd name="T91" fmla="*/ 131 h 174"/>
                  <a:gd name="T92" fmla="*/ 0 w 188"/>
                  <a:gd name="T93" fmla="*/ 117 h 174"/>
                  <a:gd name="T94" fmla="*/ 9 w 188"/>
                  <a:gd name="T95" fmla="*/ 106 h 174"/>
                  <a:gd name="T96" fmla="*/ 16 w 188"/>
                  <a:gd name="T97" fmla="*/ 95 h 174"/>
                  <a:gd name="T98" fmla="*/ 30 w 188"/>
                  <a:gd name="T99" fmla="*/ 82 h 174"/>
                  <a:gd name="T100" fmla="*/ 37 w 188"/>
                  <a:gd name="T101" fmla="*/ 76 h 174"/>
                  <a:gd name="T102" fmla="*/ 44 w 188"/>
                  <a:gd name="T103" fmla="*/ 63 h 174"/>
                  <a:gd name="T104" fmla="*/ 54 w 188"/>
                  <a:gd name="T105" fmla="*/ 56 h 174"/>
                  <a:gd name="T106" fmla="*/ 59 w 188"/>
                  <a:gd name="T107" fmla="*/ 39 h 174"/>
                  <a:gd name="T108" fmla="*/ 64 w 188"/>
                  <a:gd name="T109" fmla="*/ 25 h 174"/>
                  <a:gd name="T110" fmla="*/ 68 w 188"/>
                  <a:gd name="T111" fmla="*/ 9 h 174"/>
                  <a:gd name="T112" fmla="*/ 73 w 188"/>
                  <a:gd name="T113" fmla="*/ 0 h 1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88" h="174">
                    <a:moveTo>
                      <a:pt x="73" y="0"/>
                    </a:moveTo>
                    <a:cubicBezTo>
                      <a:pt x="78" y="3"/>
                      <a:pt x="78" y="3"/>
                      <a:pt x="78" y="3"/>
                    </a:cubicBezTo>
                    <a:cubicBezTo>
                      <a:pt x="84" y="7"/>
                      <a:pt x="84" y="7"/>
                      <a:pt x="84" y="7"/>
                    </a:cubicBezTo>
                    <a:cubicBezTo>
                      <a:pt x="89" y="8"/>
                      <a:pt x="89" y="8"/>
                      <a:pt x="89" y="8"/>
                    </a:cubicBezTo>
                    <a:cubicBezTo>
                      <a:pt x="95" y="13"/>
                      <a:pt x="95" y="13"/>
                      <a:pt x="95" y="13"/>
                    </a:cubicBezTo>
                    <a:cubicBezTo>
                      <a:pt x="101" y="15"/>
                      <a:pt x="101" y="15"/>
                      <a:pt x="101" y="15"/>
                    </a:cubicBezTo>
                    <a:cubicBezTo>
                      <a:pt x="102" y="7"/>
                      <a:pt x="102" y="7"/>
                      <a:pt x="102" y="7"/>
                    </a:cubicBezTo>
                    <a:cubicBezTo>
                      <a:pt x="107" y="4"/>
                      <a:pt x="107" y="4"/>
                      <a:pt x="107" y="4"/>
                    </a:cubicBezTo>
                    <a:cubicBezTo>
                      <a:pt x="116" y="4"/>
                      <a:pt x="116" y="4"/>
                      <a:pt x="116" y="4"/>
                    </a:cubicBezTo>
                    <a:cubicBezTo>
                      <a:pt x="117" y="9"/>
                      <a:pt x="117" y="9"/>
                      <a:pt x="117" y="9"/>
                    </a:cubicBezTo>
                    <a:cubicBezTo>
                      <a:pt x="118" y="14"/>
                      <a:pt x="118" y="14"/>
                      <a:pt x="118" y="14"/>
                    </a:cubicBezTo>
                    <a:cubicBezTo>
                      <a:pt x="122" y="14"/>
                      <a:pt x="122" y="14"/>
                      <a:pt x="122" y="14"/>
                    </a:cubicBezTo>
                    <a:cubicBezTo>
                      <a:pt x="129" y="14"/>
                      <a:pt x="129" y="14"/>
                      <a:pt x="129" y="14"/>
                    </a:cubicBezTo>
                    <a:cubicBezTo>
                      <a:pt x="134" y="14"/>
                      <a:pt x="134" y="14"/>
                      <a:pt x="134" y="14"/>
                    </a:cubicBezTo>
                    <a:cubicBezTo>
                      <a:pt x="139" y="17"/>
                      <a:pt x="139" y="17"/>
                      <a:pt x="139" y="17"/>
                    </a:cubicBezTo>
                    <a:cubicBezTo>
                      <a:pt x="141" y="18"/>
                      <a:pt x="141" y="18"/>
                      <a:pt x="141" y="18"/>
                    </a:cubicBezTo>
                    <a:cubicBezTo>
                      <a:pt x="148" y="18"/>
                      <a:pt x="148" y="18"/>
                      <a:pt x="148" y="18"/>
                    </a:cubicBezTo>
                    <a:cubicBezTo>
                      <a:pt x="148" y="15"/>
                      <a:pt x="148" y="15"/>
                      <a:pt x="148" y="15"/>
                    </a:cubicBezTo>
                    <a:cubicBezTo>
                      <a:pt x="154" y="13"/>
                      <a:pt x="154" y="13"/>
                      <a:pt x="154" y="13"/>
                    </a:cubicBezTo>
                    <a:cubicBezTo>
                      <a:pt x="159" y="10"/>
                      <a:pt x="159" y="10"/>
                      <a:pt x="159" y="10"/>
                    </a:cubicBezTo>
                    <a:cubicBezTo>
                      <a:pt x="166" y="9"/>
                      <a:pt x="166" y="9"/>
                      <a:pt x="166" y="9"/>
                    </a:cubicBezTo>
                    <a:cubicBezTo>
                      <a:pt x="173" y="7"/>
                      <a:pt x="173" y="7"/>
                      <a:pt x="173" y="7"/>
                    </a:cubicBezTo>
                    <a:cubicBezTo>
                      <a:pt x="178" y="6"/>
                      <a:pt x="178" y="6"/>
                      <a:pt x="178" y="6"/>
                    </a:cubicBezTo>
                    <a:cubicBezTo>
                      <a:pt x="182" y="6"/>
                      <a:pt x="182" y="6"/>
                      <a:pt x="182" y="6"/>
                    </a:cubicBezTo>
                    <a:cubicBezTo>
                      <a:pt x="182" y="16"/>
                      <a:pt x="182" y="16"/>
                      <a:pt x="182" y="16"/>
                    </a:cubicBezTo>
                    <a:cubicBezTo>
                      <a:pt x="180" y="17"/>
                      <a:pt x="180" y="17"/>
                      <a:pt x="180" y="17"/>
                    </a:cubicBezTo>
                    <a:cubicBezTo>
                      <a:pt x="181" y="34"/>
                      <a:pt x="181" y="34"/>
                      <a:pt x="181" y="34"/>
                    </a:cubicBezTo>
                    <a:cubicBezTo>
                      <a:pt x="183" y="37"/>
                      <a:pt x="183" y="37"/>
                      <a:pt x="183" y="37"/>
                    </a:cubicBezTo>
                    <a:cubicBezTo>
                      <a:pt x="186" y="41"/>
                      <a:pt x="186" y="41"/>
                      <a:pt x="186" y="41"/>
                    </a:cubicBezTo>
                    <a:cubicBezTo>
                      <a:pt x="188" y="42"/>
                      <a:pt x="188" y="42"/>
                      <a:pt x="188" y="42"/>
                    </a:cubicBezTo>
                    <a:cubicBezTo>
                      <a:pt x="188" y="52"/>
                      <a:pt x="188" y="52"/>
                      <a:pt x="188" y="52"/>
                    </a:cubicBezTo>
                    <a:cubicBezTo>
                      <a:pt x="187" y="54"/>
                      <a:pt x="187" y="54"/>
                      <a:pt x="187" y="54"/>
                    </a:cubicBezTo>
                    <a:cubicBezTo>
                      <a:pt x="184" y="54"/>
                      <a:pt x="184" y="54"/>
                      <a:pt x="184" y="54"/>
                    </a:cubicBezTo>
                    <a:cubicBezTo>
                      <a:pt x="181" y="51"/>
                      <a:pt x="181" y="51"/>
                      <a:pt x="181" y="51"/>
                    </a:cubicBezTo>
                    <a:cubicBezTo>
                      <a:pt x="177" y="49"/>
                      <a:pt x="177" y="49"/>
                      <a:pt x="177" y="49"/>
                    </a:cubicBezTo>
                    <a:cubicBezTo>
                      <a:pt x="173" y="50"/>
                      <a:pt x="173" y="50"/>
                      <a:pt x="173" y="50"/>
                    </a:cubicBezTo>
                    <a:cubicBezTo>
                      <a:pt x="172" y="54"/>
                      <a:pt x="172" y="54"/>
                      <a:pt x="172" y="54"/>
                    </a:cubicBezTo>
                    <a:cubicBezTo>
                      <a:pt x="172" y="57"/>
                      <a:pt x="172" y="57"/>
                      <a:pt x="172" y="57"/>
                    </a:cubicBezTo>
                    <a:cubicBezTo>
                      <a:pt x="166" y="58"/>
                      <a:pt x="166" y="58"/>
                      <a:pt x="166" y="58"/>
                    </a:cubicBezTo>
                    <a:cubicBezTo>
                      <a:pt x="162" y="59"/>
                      <a:pt x="162" y="59"/>
                      <a:pt x="162" y="59"/>
                    </a:cubicBezTo>
                    <a:cubicBezTo>
                      <a:pt x="162" y="63"/>
                      <a:pt x="162" y="63"/>
                      <a:pt x="162" y="63"/>
                    </a:cubicBezTo>
                    <a:cubicBezTo>
                      <a:pt x="162" y="72"/>
                      <a:pt x="162" y="72"/>
                      <a:pt x="162" y="72"/>
                    </a:cubicBezTo>
                    <a:cubicBezTo>
                      <a:pt x="163" y="75"/>
                      <a:pt x="163" y="75"/>
                      <a:pt x="163" y="75"/>
                    </a:cubicBezTo>
                    <a:cubicBezTo>
                      <a:pt x="163" y="77"/>
                      <a:pt x="163" y="77"/>
                      <a:pt x="163" y="77"/>
                    </a:cubicBezTo>
                    <a:cubicBezTo>
                      <a:pt x="164" y="81"/>
                      <a:pt x="164" y="81"/>
                      <a:pt x="164" y="81"/>
                    </a:cubicBezTo>
                    <a:cubicBezTo>
                      <a:pt x="160" y="81"/>
                      <a:pt x="160" y="81"/>
                      <a:pt x="160" y="81"/>
                    </a:cubicBezTo>
                    <a:cubicBezTo>
                      <a:pt x="154" y="82"/>
                      <a:pt x="154" y="82"/>
                      <a:pt x="154" y="82"/>
                    </a:cubicBezTo>
                    <a:cubicBezTo>
                      <a:pt x="150" y="88"/>
                      <a:pt x="150" y="88"/>
                      <a:pt x="150" y="88"/>
                    </a:cubicBezTo>
                    <a:cubicBezTo>
                      <a:pt x="149" y="94"/>
                      <a:pt x="149" y="94"/>
                      <a:pt x="149" y="94"/>
                    </a:cubicBezTo>
                    <a:cubicBezTo>
                      <a:pt x="149" y="99"/>
                      <a:pt x="149" y="99"/>
                      <a:pt x="149" y="99"/>
                    </a:cubicBezTo>
                    <a:cubicBezTo>
                      <a:pt x="150" y="103"/>
                      <a:pt x="150" y="103"/>
                      <a:pt x="150" y="103"/>
                    </a:cubicBezTo>
                    <a:cubicBezTo>
                      <a:pt x="152" y="105"/>
                      <a:pt x="152" y="105"/>
                      <a:pt x="152" y="105"/>
                    </a:cubicBezTo>
                    <a:cubicBezTo>
                      <a:pt x="154" y="109"/>
                      <a:pt x="154" y="109"/>
                      <a:pt x="154" y="109"/>
                    </a:cubicBezTo>
                    <a:cubicBezTo>
                      <a:pt x="155" y="112"/>
                      <a:pt x="155" y="112"/>
                      <a:pt x="155" y="112"/>
                    </a:cubicBezTo>
                    <a:cubicBezTo>
                      <a:pt x="151" y="115"/>
                      <a:pt x="151" y="115"/>
                      <a:pt x="151" y="115"/>
                    </a:cubicBezTo>
                    <a:cubicBezTo>
                      <a:pt x="147" y="119"/>
                      <a:pt x="147" y="119"/>
                      <a:pt x="147" y="119"/>
                    </a:cubicBezTo>
                    <a:cubicBezTo>
                      <a:pt x="146" y="122"/>
                      <a:pt x="146" y="122"/>
                      <a:pt x="146" y="122"/>
                    </a:cubicBezTo>
                    <a:cubicBezTo>
                      <a:pt x="147" y="126"/>
                      <a:pt x="147" y="126"/>
                      <a:pt x="147" y="126"/>
                    </a:cubicBezTo>
                    <a:cubicBezTo>
                      <a:pt x="150" y="127"/>
                      <a:pt x="150" y="127"/>
                      <a:pt x="150" y="127"/>
                    </a:cubicBezTo>
                    <a:cubicBezTo>
                      <a:pt x="151" y="129"/>
                      <a:pt x="151" y="129"/>
                      <a:pt x="151" y="129"/>
                    </a:cubicBezTo>
                    <a:cubicBezTo>
                      <a:pt x="151" y="135"/>
                      <a:pt x="151" y="135"/>
                      <a:pt x="151" y="135"/>
                    </a:cubicBezTo>
                    <a:cubicBezTo>
                      <a:pt x="151" y="138"/>
                      <a:pt x="151" y="138"/>
                      <a:pt x="151" y="138"/>
                    </a:cubicBezTo>
                    <a:cubicBezTo>
                      <a:pt x="147" y="141"/>
                      <a:pt x="147" y="141"/>
                      <a:pt x="147" y="141"/>
                    </a:cubicBezTo>
                    <a:cubicBezTo>
                      <a:pt x="142" y="143"/>
                      <a:pt x="142" y="143"/>
                      <a:pt x="142" y="143"/>
                    </a:cubicBezTo>
                    <a:cubicBezTo>
                      <a:pt x="139" y="147"/>
                      <a:pt x="139" y="147"/>
                      <a:pt x="139" y="147"/>
                    </a:cubicBezTo>
                    <a:cubicBezTo>
                      <a:pt x="138" y="150"/>
                      <a:pt x="138" y="150"/>
                      <a:pt x="138" y="150"/>
                    </a:cubicBezTo>
                    <a:cubicBezTo>
                      <a:pt x="134" y="148"/>
                      <a:pt x="134" y="148"/>
                      <a:pt x="134" y="148"/>
                    </a:cubicBezTo>
                    <a:cubicBezTo>
                      <a:pt x="128" y="147"/>
                      <a:pt x="128" y="147"/>
                      <a:pt x="128" y="147"/>
                    </a:cubicBezTo>
                    <a:cubicBezTo>
                      <a:pt x="121" y="147"/>
                      <a:pt x="121" y="147"/>
                      <a:pt x="121" y="147"/>
                    </a:cubicBezTo>
                    <a:cubicBezTo>
                      <a:pt x="113" y="146"/>
                      <a:pt x="113" y="146"/>
                      <a:pt x="113" y="146"/>
                    </a:cubicBezTo>
                    <a:cubicBezTo>
                      <a:pt x="113" y="146"/>
                      <a:pt x="109" y="147"/>
                      <a:pt x="108" y="147"/>
                    </a:cubicBezTo>
                    <a:cubicBezTo>
                      <a:pt x="107" y="147"/>
                      <a:pt x="102" y="149"/>
                      <a:pt x="102" y="149"/>
                    </a:cubicBezTo>
                    <a:cubicBezTo>
                      <a:pt x="98" y="152"/>
                      <a:pt x="98" y="152"/>
                      <a:pt x="98" y="152"/>
                    </a:cubicBezTo>
                    <a:cubicBezTo>
                      <a:pt x="91" y="151"/>
                      <a:pt x="91" y="151"/>
                      <a:pt x="91" y="151"/>
                    </a:cubicBezTo>
                    <a:cubicBezTo>
                      <a:pt x="81" y="153"/>
                      <a:pt x="81" y="153"/>
                      <a:pt x="81" y="153"/>
                    </a:cubicBezTo>
                    <a:cubicBezTo>
                      <a:pt x="81" y="153"/>
                      <a:pt x="76" y="154"/>
                      <a:pt x="75" y="154"/>
                    </a:cubicBezTo>
                    <a:cubicBezTo>
                      <a:pt x="74" y="154"/>
                      <a:pt x="70" y="158"/>
                      <a:pt x="70" y="158"/>
                    </a:cubicBezTo>
                    <a:cubicBezTo>
                      <a:pt x="65" y="164"/>
                      <a:pt x="65" y="164"/>
                      <a:pt x="65" y="164"/>
                    </a:cubicBezTo>
                    <a:cubicBezTo>
                      <a:pt x="62" y="168"/>
                      <a:pt x="62" y="168"/>
                      <a:pt x="62" y="168"/>
                    </a:cubicBezTo>
                    <a:cubicBezTo>
                      <a:pt x="56" y="174"/>
                      <a:pt x="56" y="174"/>
                      <a:pt x="56" y="174"/>
                    </a:cubicBezTo>
                    <a:cubicBezTo>
                      <a:pt x="50" y="170"/>
                      <a:pt x="50" y="170"/>
                      <a:pt x="50" y="170"/>
                    </a:cubicBezTo>
                    <a:cubicBezTo>
                      <a:pt x="43" y="167"/>
                      <a:pt x="43" y="167"/>
                      <a:pt x="43" y="167"/>
                    </a:cubicBezTo>
                    <a:cubicBezTo>
                      <a:pt x="43" y="167"/>
                      <a:pt x="39" y="164"/>
                      <a:pt x="38" y="164"/>
                    </a:cubicBezTo>
                    <a:cubicBezTo>
                      <a:pt x="36" y="164"/>
                      <a:pt x="30" y="160"/>
                      <a:pt x="29" y="160"/>
                    </a:cubicBezTo>
                    <a:cubicBezTo>
                      <a:pt x="28" y="160"/>
                      <a:pt x="23" y="157"/>
                      <a:pt x="23" y="157"/>
                    </a:cubicBezTo>
                    <a:cubicBezTo>
                      <a:pt x="22" y="156"/>
                      <a:pt x="20" y="154"/>
                      <a:pt x="17" y="153"/>
                    </a:cubicBezTo>
                    <a:cubicBezTo>
                      <a:pt x="14" y="152"/>
                      <a:pt x="11" y="151"/>
                      <a:pt x="11" y="151"/>
                    </a:cubicBezTo>
                    <a:cubicBezTo>
                      <a:pt x="8" y="148"/>
                      <a:pt x="8" y="148"/>
                      <a:pt x="8" y="148"/>
                    </a:cubicBezTo>
                    <a:cubicBezTo>
                      <a:pt x="8" y="144"/>
                      <a:pt x="8" y="144"/>
                      <a:pt x="8" y="144"/>
                    </a:cubicBezTo>
                    <a:cubicBezTo>
                      <a:pt x="3" y="141"/>
                      <a:pt x="3" y="141"/>
                      <a:pt x="3" y="141"/>
                    </a:cubicBezTo>
                    <a:cubicBezTo>
                      <a:pt x="2" y="136"/>
                      <a:pt x="2" y="136"/>
                      <a:pt x="2" y="136"/>
                    </a:cubicBezTo>
                    <a:cubicBezTo>
                      <a:pt x="2" y="131"/>
                      <a:pt x="2" y="131"/>
                      <a:pt x="2" y="131"/>
                    </a:cubicBezTo>
                    <a:cubicBezTo>
                      <a:pt x="1" y="126"/>
                      <a:pt x="1" y="126"/>
                      <a:pt x="1" y="126"/>
                    </a:cubicBezTo>
                    <a:cubicBezTo>
                      <a:pt x="0" y="117"/>
                      <a:pt x="0" y="117"/>
                      <a:pt x="0" y="117"/>
                    </a:cubicBezTo>
                    <a:cubicBezTo>
                      <a:pt x="4" y="108"/>
                      <a:pt x="4" y="108"/>
                      <a:pt x="4" y="108"/>
                    </a:cubicBezTo>
                    <a:cubicBezTo>
                      <a:pt x="9" y="106"/>
                      <a:pt x="9" y="106"/>
                      <a:pt x="9" y="106"/>
                    </a:cubicBezTo>
                    <a:cubicBezTo>
                      <a:pt x="13" y="101"/>
                      <a:pt x="13" y="101"/>
                      <a:pt x="13" y="101"/>
                    </a:cubicBezTo>
                    <a:cubicBezTo>
                      <a:pt x="16" y="95"/>
                      <a:pt x="16" y="95"/>
                      <a:pt x="16" y="95"/>
                    </a:cubicBezTo>
                    <a:cubicBezTo>
                      <a:pt x="25" y="84"/>
                      <a:pt x="25" y="84"/>
                      <a:pt x="25" y="84"/>
                    </a:cubicBezTo>
                    <a:cubicBezTo>
                      <a:pt x="30" y="82"/>
                      <a:pt x="30" y="82"/>
                      <a:pt x="30" y="82"/>
                    </a:cubicBezTo>
                    <a:cubicBezTo>
                      <a:pt x="36" y="80"/>
                      <a:pt x="36" y="80"/>
                      <a:pt x="36" y="80"/>
                    </a:cubicBezTo>
                    <a:cubicBezTo>
                      <a:pt x="37" y="76"/>
                      <a:pt x="37" y="76"/>
                      <a:pt x="37" y="76"/>
                    </a:cubicBezTo>
                    <a:cubicBezTo>
                      <a:pt x="40" y="69"/>
                      <a:pt x="40" y="69"/>
                      <a:pt x="40" y="69"/>
                    </a:cubicBezTo>
                    <a:cubicBezTo>
                      <a:pt x="44" y="63"/>
                      <a:pt x="44" y="63"/>
                      <a:pt x="44" y="63"/>
                    </a:cubicBezTo>
                    <a:cubicBezTo>
                      <a:pt x="49" y="61"/>
                      <a:pt x="49" y="61"/>
                      <a:pt x="49" y="61"/>
                    </a:cubicBezTo>
                    <a:cubicBezTo>
                      <a:pt x="54" y="56"/>
                      <a:pt x="54" y="56"/>
                      <a:pt x="54" y="56"/>
                    </a:cubicBezTo>
                    <a:cubicBezTo>
                      <a:pt x="56" y="51"/>
                      <a:pt x="56" y="51"/>
                      <a:pt x="56" y="51"/>
                    </a:cubicBezTo>
                    <a:cubicBezTo>
                      <a:pt x="59" y="39"/>
                      <a:pt x="59" y="39"/>
                      <a:pt x="59" y="39"/>
                    </a:cubicBezTo>
                    <a:cubicBezTo>
                      <a:pt x="62" y="32"/>
                      <a:pt x="62" y="32"/>
                      <a:pt x="62" y="32"/>
                    </a:cubicBezTo>
                    <a:cubicBezTo>
                      <a:pt x="64" y="25"/>
                      <a:pt x="64" y="25"/>
                      <a:pt x="64" y="25"/>
                    </a:cubicBezTo>
                    <a:cubicBezTo>
                      <a:pt x="64" y="25"/>
                      <a:pt x="64" y="21"/>
                      <a:pt x="65" y="19"/>
                    </a:cubicBezTo>
                    <a:cubicBezTo>
                      <a:pt x="67" y="16"/>
                      <a:pt x="67" y="10"/>
                      <a:pt x="68" y="9"/>
                    </a:cubicBezTo>
                    <a:cubicBezTo>
                      <a:pt x="69" y="9"/>
                      <a:pt x="71" y="3"/>
                      <a:pt x="71" y="3"/>
                    </a:cubicBezTo>
                    <a:lnTo>
                      <a:pt x="73" y="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</p:grpSp>
        <p:grpSp>
          <p:nvGrpSpPr>
            <p:cNvPr id="34" name="Grupo 16"/>
            <p:cNvGrpSpPr/>
            <p:nvPr/>
          </p:nvGrpSpPr>
          <p:grpSpPr>
            <a:xfrm>
              <a:off x="9383713" y="3789588"/>
              <a:ext cx="1304924" cy="1079501"/>
              <a:chOff x="9215438" y="3032125"/>
              <a:chExt cx="1304924" cy="1079501"/>
            </a:xfrm>
            <a:solidFill>
              <a:srgbClr val="ED7D31"/>
            </a:solidFill>
          </p:grpSpPr>
          <p:sp>
            <p:nvSpPr>
              <p:cNvPr id="65" name="Freeform 20"/>
              <p:cNvSpPr>
                <a:spLocks/>
              </p:cNvSpPr>
              <p:nvPr/>
            </p:nvSpPr>
            <p:spPr bwMode="auto">
              <a:xfrm>
                <a:off x="9215438" y="3595688"/>
                <a:ext cx="838200" cy="515938"/>
              </a:xfrm>
              <a:custGeom>
                <a:avLst/>
                <a:gdLst>
                  <a:gd name="T0" fmla="*/ 9 w 223"/>
                  <a:gd name="T1" fmla="*/ 69 h 137"/>
                  <a:gd name="T2" fmla="*/ 26 w 223"/>
                  <a:gd name="T3" fmla="*/ 69 h 137"/>
                  <a:gd name="T4" fmla="*/ 39 w 223"/>
                  <a:gd name="T5" fmla="*/ 71 h 137"/>
                  <a:gd name="T6" fmla="*/ 49 w 223"/>
                  <a:gd name="T7" fmla="*/ 76 h 137"/>
                  <a:gd name="T8" fmla="*/ 65 w 223"/>
                  <a:gd name="T9" fmla="*/ 76 h 137"/>
                  <a:gd name="T10" fmla="*/ 78 w 223"/>
                  <a:gd name="T11" fmla="*/ 77 h 137"/>
                  <a:gd name="T12" fmla="*/ 83 w 223"/>
                  <a:gd name="T13" fmla="*/ 83 h 137"/>
                  <a:gd name="T14" fmla="*/ 87 w 223"/>
                  <a:gd name="T15" fmla="*/ 89 h 137"/>
                  <a:gd name="T16" fmla="*/ 87 w 223"/>
                  <a:gd name="T17" fmla="*/ 98 h 137"/>
                  <a:gd name="T18" fmla="*/ 88 w 223"/>
                  <a:gd name="T19" fmla="*/ 105 h 137"/>
                  <a:gd name="T20" fmla="*/ 91 w 223"/>
                  <a:gd name="T21" fmla="*/ 109 h 137"/>
                  <a:gd name="T22" fmla="*/ 93 w 223"/>
                  <a:gd name="T23" fmla="*/ 115 h 137"/>
                  <a:gd name="T24" fmla="*/ 93 w 223"/>
                  <a:gd name="T25" fmla="*/ 123 h 137"/>
                  <a:gd name="T26" fmla="*/ 109 w 223"/>
                  <a:gd name="T27" fmla="*/ 124 h 137"/>
                  <a:gd name="T28" fmla="*/ 113 w 223"/>
                  <a:gd name="T29" fmla="*/ 127 h 137"/>
                  <a:gd name="T30" fmla="*/ 115 w 223"/>
                  <a:gd name="T31" fmla="*/ 134 h 137"/>
                  <a:gd name="T32" fmla="*/ 124 w 223"/>
                  <a:gd name="T33" fmla="*/ 136 h 137"/>
                  <a:gd name="T34" fmla="*/ 128 w 223"/>
                  <a:gd name="T35" fmla="*/ 136 h 137"/>
                  <a:gd name="T36" fmla="*/ 138 w 223"/>
                  <a:gd name="T37" fmla="*/ 127 h 137"/>
                  <a:gd name="T38" fmla="*/ 151 w 223"/>
                  <a:gd name="T39" fmla="*/ 118 h 137"/>
                  <a:gd name="T40" fmla="*/ 161 w 223"/>
                  <a:gd name="T41" fmla="*/ 109 h 137"/>
                  <a:gd name="T42" fmla="*/ 172 w 223"/>
                  <a:gd name="T43" fmla="*/ 105 h 137"/>
                  <a:gd name="T44" fmla="*/ 179 w 223"/>
                  <a:gd name="T45" fmla="*/ 100 h 137"/>
                  <a:gd name="T46" fmla="*/ 198 w 223"/>
                  <a:gd name="T47" fmla="*/ 96 h 137"/>
                  <a:gd name="T48" fmla="*/ 209 w 223"/>
                  <a:gd name="T49" fmla="*/ 90 h 137"/>
                  <a:gd name="T50" fmla="*/ 219 w 223"/>
                  <a:gd name="T51" fmla="*/ 88 h 137"/>
                  <a:gd name="T52" fmla="*/ 219 w 223"/>
                  <a:gd name="T53" fmla="*/ 82 h 137"/>
                  <a:gd name="T54" fmla="*/ 223 w 223"/>
                  <a:gd name="T55" fmla="*/ 73 h 137"/>
                  <a:gd name="T56" fmla="*/ 214 w 223"/>
                  <a:gd name="T57" fmla="*/ 70 h 137"/>
                  <a:gd name="T58" fmla="*/ 203 w 223"/>
                  <a:gd name="T59" fmla="*/ 72 h 137"/>
                  <a:gd name="T60" fmla="*/ 193 w 223"/>
                  <a:gd name="T61" fmla="*/ 76 h 137"/>
                  <a:gd name="T62" fmla="*/ 187 w 223"/>
                  <a:gd name="T63" fmla="*/ 81 h 137"/>
                  <a:gd name="T64" fmla="*/ 170 w 223"/>
                  <a:gd name="T65" fmla="*/ 81 h 137"/>
                  <a:gd name="T66" fmla="*/ 164 w 223"/>
                  <a:gd name="T67" fmla="*/ 74 h 137"/>
                  <a:gd name="T68" fmla="*/ 161 w 223"/>
                  <a:gd name="T69" fmla="*/ 65 h 137"/>
                  <a:gd name="T70" fmla="*/ 160 w 223"/>
                  <a:gd name="T71" fmla="*/ 51 h 137"/>
                  <a:gd name="T72" fmla="*/ 161 w 223"/>
                  <a:gd name="T73" fmla="*/ 42 h 137"/>
                  <a:gd name="T74" fmla="*/ 151 w 223"/>
                  <a:gd name="T75" fmla="*/ 39 h 137"/>
                  <a:gd name="T76" fmla="*/ 146 w 223"/>
                  <a:gd name="T77" fmla="*/ 26 h 137"/>
                  <a:gd name="T78" fmla="*/ 145 w 223"/>
                  <a:gd name="T79" fmla="*/ 14 h 137"/>
                  <a:gd name="T80" fmla="*/ 139 w 223"/>
                  <a:gd name="T81" fmla="*/ 5 h 137"/>
                  <a:gd name="T82" fmla="*/ 131 w 223"/>
                  <a:gd name="T83" fmla="*/ 6 h 137"/>
                  <a:gd name="T84" fmla="*/ 112 w 223"/>
                  <a:gd name="T85" fmla="*/ 7 h 137"/>
                  <a:gd name="T86" fmla="*/ 106 w 223"/>
                  <a:gd name="T87" fmla="*/ 12 h 137"/>
                  <a:gd name="T88" fmla="*/ 100 w 223"/>
                  <a:gd name="T89" fmla="*/ 13 h 137"/>
                  <a:gd name="T90" fmla="*/ 91 w 223"/>
                  <a:gd name="T91" fmla="*/ 6 h 137"/>
                  <a:gd name="T92" fmla="*/ 79 w 223"/>
                  <a:gd name="T93" fmla="*/ 2 h 137"/>
                  <a:gd name="T94" fmla="*/ 61 w 223"/>
                  <a:gd name="T95" fmla="*/ 0 h 137"/>
                  <a:gd name="T96" fmla="*/ 54 w 223"/>
                  <a:gd name="T97" fmla="*/ 2 h 137"/>
                  <a:gd name="T98" fmla="*/ 44 w 223"/>
                  <a:gd name="T99" fmla="*/ 10 h 137"/>
                  <a:gd name="T100" fmla="*/ 31 w 223"/>
                  <a:gd name="T101" fmla="*/ 22 h 137"/>
                  <a:gd name="T102" fmla="*/ 26 w 223"/>
                  <a:gd name="T103" fmla="*/ 33 h 137"/>
                  <a:gd name="T104" fmla="*/ 22 w 223"/>
                  <a:gd name="T105" fmla="*/ 43 h 137"/>
                  <a:gd name="T106" fmla="*/ 19 w 223"/>
                  <a:gd name="T107" fmla="*/ 52 h 137"/>
                  <a:gd name="T108" fmla="*/ 7 w 223"/>
                  <a:gd name="T109" fmla="*/ 61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223" h="137">
                    <a:moveTo>
                      <a:pt x="0" y="68"/>
                    </a:moveTo>
                    <a:cubicBezTo>
                      <a:pt x="9" y="69"/>
                      <a:pt x="9" y="69"/>
                      <a:pt x="9" y="69"/>
                    </a:cubicBezTo>
                    <a:cubicBezTo>
                      <a:pt x="18" y="69"/>
                      <a:pt x="18" y="69"/>
                      <a:pt x="18" y="69"/>
                    </a:cubicBezTo>
                    <a:cubicBezTo>
                      <a:pt x="26" y="69"/>
                      <a:pt x="26" y="69"/>
                      <a:pt x="26" y="69"/>
                    </a:cubicBezTo>
                    <a:cubicBezTo>
                      <a:pt x="33" y="70"/>
                      <a:pt x="33" y="70"/>
                      <a:pt x="33" y="70"/>
                    </a:cubicBezTo>
                    <a:cubicBezTo>
                      <a:pt x="39" y="71"/>
                      <a:pt x="39" y="71"/>
                      <a:pt x="39" y="71"/>
                    </a:cubicBezTo>
                    <a:cubicBezTo>
                      <a:pt x="45" y="75"/>
                      <a:pt x="45" y="75"/>
                      <a:pt x="45" y="75"/>
                    </a:cubicBezTo>
                    <a:cubicBezTo>
                      <a:pt x="49" y="76"/>
                      <a:pt x="49" y="76"/>
                      <a:pt x="49" y="76"/>
                    </a:cubicBezTo>
                    <a:cubicBezTo>
                      <a:pt x="58" y="76"/>
                      <a:pt x="58" y="76"/>
                      <a:pt x="58" y="76"/>
                    </a:cubicBezTo>
                    <a:cubicBezTo>
                      <a:pt x="65" y="76"/>
                      <a:pt x="65" y="76"/>
                      <a:pt x="65" y="76"/>
                    </a:cubicBezTo>
                    <a:cubicBezTo>
                      <a:pt x="74" y="76"/>
                      <a:pt x="74" y="76"/>
                      <a:pt x="74" y="76"/>
                    </a:cubicBezTo>
                    <a:cubicBezTo>
                      <a:pt x="78" y="77"/>
                      <a:pt x="78" y="77"/>
                      <a:pt x="78" y="77"/>
                    </a:cubicBezTo>
                    <a:cubicBezTo>
                      <a:pt x="80" y="80"/>
                      <a:pt x="80" y="80"/>
                      <a:pt x="80" y="80"/>
                    </a:cubicBezTo>
                    <a:cubicBezTo>
                      <a:pt x="83" y="83"/>
                      <a:pt x="83" y="83"/>
                      <a:pt x="83" y="83"/>
                    </a:cubicBezTo>
                    <a:cubicBezTo>
                      <a:pt x="85" y="86"/>
                      <a:pt x="85" y="86"/>
                      <a:pt x="85" y="86"/>
                    </a:cubicBezTo>
                    <a:cubicBezTo>
                      <a:pt x="87" y="89"/>
                      <a:pt x="87" y="89"/>
                      <a:pt x="87" y="89"/>
                    </a:cubicBezTo>
                    <a:cubicBezTo>
                      <a:pt x="87" y="94"/>
                      <a:pt x="87" y="94"/>
                      <a:pt x="87" y="94"/>
                    </a:cubicBezTo>
                    <a:cubicBezTo>
                      <a:pt x="87" y="98"/>
                      <a:pt x="87" y="98"/>
                      <a:pt x="87" y="98"/>
                    </a:cubicBezTo>
                    <a:cubicBezTo>
                      <a:pt x="87" y="102"/>
                      <a:pt x="87" y="102"/>
                      <a:pt x="87" y="102"/>
                    </a:cubicBezTo>
                    <a:cubicBezTo>
                      <a:pt x="88" y="105"/>
                      <a:pt x="88" y="105"/>
                      <a:pt x="88" y="105"/>
                    </a:cubicBezTo>
                    <a:cubicBezTo>
                      <a:pt x="90" y="106"/>
                      <a:pt x="90" y="106"/>
                      <a:pt x="90" y="106"/>
                    </a:cubicBezTo>
                    <a:cubicBezTo>
                      <a:pt x="91" y="109"/>
                      <a:pt x="91" y="109"/>
                      <a:pt x="91" y="109"/>
                    </a:cubicBezTo>
                    <a:cubicBezTo>
                      <a:pt x="93" y="112"/>
                      <a:pt x="93" y="112"/>
                      <a:pt x="93" y="112"/>
                    </a:cubicBezTo>
                    <a:cubicBezTo>
                      <a:pt x="93" y="115"/>
                      <a:pt x="93" y="115"/>
                      <a:pt x="93" y="115"/>
                    </a:cubicBezTo>
                    <a:cubicBezTo>
                      <a:pt x="93" y="120"/>
                      <a:pt x="93" y="120"/>
                      <a:pt x="93" y="120"/>
                    </a:cubicBezTo>
                    <a:cubicBezTo>
                      <a:pt x="93" y="123"/>
                      <a:pt x="93" y="123"/>
                      <a:pt x="93" y="123"/>
                    </a:cubicBezTo>
                    <a:cubicBezTo>
                      <a:pt x="100" y="124"/>
                      <a:pt x="100" y="124"/>
                      <a:pt x="100" y="124"/>
                    </a:cubicBezTo>
                    <a:cubicBezTo>
                      <a:pt x="109" y="124"/>
                      <a:pt x="109" y="124"/>
                      <a:pt x="109" y="124"/>
                    </a:cubicBezTo>
                    <a:cubicBezTo>
                      <a:pt x="112" y="124"/>
                      <a:pt x="112" y="124"/>
                      <a:pt x="112" y="124"/>
                    </a:cubicBezTo>
                    <a:cubicBezTo>
                      <a:pt x="113" y="127"/>
                      <a:pt x="113" y="127"/>
                      <a:pt x="113" y="127"/>
                    </a:cubicBezTo>
                    <a:cubicBezTo>
                      <a:pt x="114" y="132"/>
                      <a:pt x="114" y="132"/>
                      <a:pt x="114" y="132"/>
                    </a:cubicBezTo>
                    <a:cubicBezTo>
                      <a:pt x="115" y="134"/>
                      <a:pt x="115" y="134"/>
                      <a:pt x="115" y="134"/>
                    </a:cubicBezTo>
                    <a:cubicBezTo>
                      <a:pt x="119" y="134"/>
                      <a:pt x="119" y="134"/>
                      <a:pt x="119" y="134"/>
                    </a:cubicBezTo>
                    <a:cubicBezTo>
                      <a:pt x="124" y="136"/>
                      <a:pt x="124" y="136"/>
                      <a:pt x="124" y="136"/>
                    </a:cubicBezTo>
                    <a:cubicBezTo>
                      <a:pt x="125" y="137"/>
                      <a:pt x="125" y="137"/>
                      <a:pt x="125" y="137"/>
                    </a:cubicBezTo>
                    <a:cubicBezTo>
                      <a:pt x="128" y="136"/>
                      <a:pt x="128" y="136"/>
                      <a:pt x="128" y="136"/>
                    </a:cubicBezTo>
                    <a:cubicBezTo>
                      <a:pt x="131" y="131"/>
                      <a:pt x="131" y="131"/>
                      <a:pt x="131" y="131"/>
                    </a:cubicBezTo>
                    <a:cubicBezTo>
                      <a:pt x="138" y="127"/>
                      <a:pt x="138" y="127"/>
                      <a:pt x="138" y="127"/>
                    </a:cubicBezTo>
                    <a:cubicBezTo>
                      <a:pt x="138" y="127"/>
                      <a:pt x="141" y="125"/>
                      <a:pt x="141" y="124"/>
                    </a:cubicBezTo>
                    <a:cubicBezTo>
                      <a:pt x="142" y="123"/>
                      <a:pt x="151" y="118"/>
                      <a:pt x="151" y="118"/>
                    </a:cubicBezTo>
                    <a:cubicBezTo>
                      <a:pt x="157" y="112"/>
                      <a:pt x="157" y="112"/>
                      <a:pt x="157" y="112"/>
                    </a:cubicBezTo>
                    <a:cubicBezTo>
                      <a:pt x="161" y="109"/>
                      <a:pt x="161" y="109"/>
                      <a:pt x="161" y="109"/>
                    </a:cubicBezTo>
                    <a:cubicBezTo>
                      <a:pt x="167" y="107"/>
                      <a:pt x="167" y="107"/>
                      <a:pt x="167" y="107"/>
                    </a:cubicBezTo>
                    <a:cubicBezTo>
                      <a:pt x="172" y="105"/>
                      <a:pt x="172" y="105"/>
                      <a:pt x="172" y="105"/>
                    </a:cubicBezTo>
                    <a:cubicBezTo>
                      <a:pt x="175" y="105"/>
                      <a:pt x="175" y="105"/>
                      <a:pt x="175" y="105"/>
                    </a:cubicBezTo>
                    <a:cubicBezTo>
                      <a:pt x="179" y="100"/>
                      <a:pt x="179" y="100"/>
                      <a:pt x="179" y="100"/>
                    </a:cubicBezTo>
                    <a:cubicBezTo>
                      <a:pt x="195" y="100"/>
                      <a:pt x="195" y="100"/>
                      <a:pt x="195" y="100"/>
                    </a:cubicBezTo>
                    <a:cubicBezTo>
                      <a:pt x="198" y="96"/>
                      <a:pt x="198" y="96"/>
                      <a:pt x="198" y="96"/>
                    </a:cubicBezTo>
                    <a:cubicBezTo>
                      <a:pt x="205" y="91"/>
                      <a:pt x="205" y="91"/>
                      <a:pt x="205" y="91"/>
                    </a:cubicBezTo>
                    <a:cubicBezTo>
                      <a:pt x="209" y="90"/>
                      <a:pt x="209" y="90"/>
                      <a:pt x="209" y="90"/>
                    </a:cubicBezTo>
                    <a:cubicBezTo>
                      <a:pt x="215" y="89"/>
                      <a:pt x="215" y="89"/>
                      <a:pt x="215" y="89"/>
                    </a:cubicBezTo>
                    <a:cubicBezTo>
                      <a:pt x="219" y="88"/>
                      <a:pt x="219" y="88"/>
                      <a:pt x="219" y="88"/>
                    </a:cubicBezTo>
                    <a:cubicBezTo>
                      <a:pt x="219" y="85"/>
                      <a:pt x="219" y="85"/>
                      <a:pt x="219" y="85"/>
                    </a:cubicBezTo>
                    <a:cubicBezTo>
                      <a:pt x="219" y="82"/>
                      <a:pt x="219" y="82"/>
                      <a:pt x="219" y="82"/>
                    </a:cubicBezTo>
                    <a:cubicBezTo>
                      <a:pt x="223" y="79"/>
                      <a:pt x="223" y="79"/>
                      <a:pt x="223" y="79"/>
                    </a:cubicBezTo>
                    <a:cubicBezTo>
                      <a:pt x="223" y="73"/>
                      <a:pt x="223" y="73"/>
                      <a:pt x="223" y="73"/>
                    </a:cubicBezTo>
                    <a:cubicBezTo>
                      <a:pt x="218" y="73"/>
                      <a:pt x="218" y="73"/>
                      <a:pt x="218" y="73"/>
                    </a:cubicBezTo>
                    <a:cubicBezTo>
                      <a:pt x="214" y="70"/>
                      <a:pt x="214" y="70"/>
                      <a:pt x="214" y="70"/>
                    </a:cubicBezTo>
                    <a:cubicBezTo>
                      <a:pt x="208" y="70"/>
                      <a:pt x="208" y="70"/>
                      <a:pt x="208" y="70"/>
                    </a:cubicBezTo>
                    <a:cubicBezTo>
                      <a:pt x="203" y="72"/>
                      <a:pt x="203" y="72"/>
                      <a:pt x="203" y="72"/>
                    </a:cubicBezTo>
                    <a:cubicBezTo>
                      <a:pt x="198" y="74"/>
                      <a:pt x="198" y="74"/>
                      <a:pt x="198" y="74"/>
                    </a:cubicBezTo>
                    <a:cubicBezTo>
                      <a:pt x="193" y="76"/>
                      <a:pt x="193" y="76"/>
                      <a:pt x="193" y="76"/>
                    </a:cubicBezTo>
                    <a:cubicBezTo>
                      <a:pt x="188" y="78"/>
                      <a:pt x="188" y="78"/>
                      <a:pt x="188" y="78"/>
                    </a:cubicBezTo>
                    <a:cubicBezTo>
                      <a:pt x="188" y="78"/>
                      <a:pt x="188" y="81"/>
                      <a:pt x="187" y="81"/>
                    </a:cubicBezTo>
                    <a:cubicBezTo>
                      <a:pt x="186" y="81"/>
                      <a:pt x="178" y="81"/>
                      <a:pt x="178" y="81"/>
                    </a:cubicBezTo>
                    <a:cubicBezTo>
                      <a:pt x="170" y="81"/>
                      <a:pt x="170" y="81"/>
                      <a:pt x="170" y="81"/>
                    </a:cubicBezTo>
                    <a:cubicBezTo>
                      <a:pt x="167" y="80"/>
                      <a:pt x="167" y="80"/>
                      <a:pt x="167" y="80"/>
                    </a:cubicBezTo>
                    <a:cubicBezTo>
                      <a:pt x="164" y="74"/>
                      <a:pt x="164" y="74"/>
                      <a:pt x="164" y="74"/>
                    </a:cubicBezTo>
                    <a:cubicBezTo>
                      <a:pt x="163" y="70"/>
                      <a:pt x="163" y="70"/>
                      <a:pt x="163" y="70"/>
                    </a:cubicBezTo>
                    <a:cubicBezTo>
                      <a:pt x="163" y="70"/>
                      <a:pt x="161" y="66"/>
                      <a:pt x="161" y="65"/>
                    </a:cubicBezTo>
                    <a:cubicBezTo>
                      <a:pt x="160" y="64"/>
                      <a:pt x="160" y="58"/>
                      <a:pt x="160" y="58"/>
                    </a:cubicBezTo>
                    <a:cubicBezTo>
                      <a:pt x="160" y="51"/>
                      <a:pt x="160" y="51"/>
                      <a:pt x="160" y="51"/>
                    </a:cubicBezTo>
                    <a:cubicBezTo>
                      <a:pt x="160" y="47"/>
                      <a:pt x="160" y="47"/>
                      <a:pt x="160" y="47"/>
                    </a:cubicBezTo>
                    <a:cubicBezTo>
                      <a:pt x="161" y="42"/>
                      <a:pt x="161" y="42"/>
                      <a:pt x="161" y="42"/>
                    </a:cubicBezTo>
                    <a:cubicBezTo>
                      <a:pt x="157" y="41"/>
                      <a:pt x="157" y="41"/>
                      <a:pt x="157" y="41"/>
                    </a:cubicBezTo>
                    <a:cubicBezTo>
                      <a:pt x="157" y="41"/>
                      <a:pt x="152" y="41"/>
                      <a:pt x="151" y="39"/>
                    </a:cubicBezTo>
                    <a:cubicBezTo>
                      <a:pt x="150" y="37"/>
                      <a:pt x="147" y="33"/>
                      <a:pt x="147" y="32"/>
                    </a:cubicBezTo>
                    <a:cubicBezTo>
                      <a:pt x="147" y="31"/>
                      <a:pt x="146" y="28"/>
                      <a:pt x="146" y="26"/>
                    </a:cubicBezTo>
                    <a:cubicBezTo>
                      <a:pt x="146" y="24"/>
                      <a:pt x="145" y="21"/>
                      <a:pt x="145" y="19"/>
                    </a:cubicBezTo>
                    <a:cubicBezTo>
                      <a:pt x="145" y="16"/>
                      <a:pt x="145" y="15"/>
                      <a:pt x="145" y="14"/>
                    </a:cubicBezTo>
                    <a:cubicBezTo>
                      <a:pt x="145" y="13"/>
                      <a:pt x="143" y="8"/>
                      <a:pt x="143" y="8"/>
                    </a:cubicBezTo>
                    <a:cubicBezTo>
                      <a:pt x="139" y="5"/>
                      <a:pt x="139" y="5"/>
                      <a:pt x="139" y="5"/>
                    </a:cubicBezTo>
                    <a:cubicBezTo>
                      <a:pt x="134" y="5"/>
                      <a:pt x="134" y="5"/>
                      <a:pt x="134" y="5"/>
                    </a:cubicBezTo>
                    <a:cubicBezTo>
                      <a:pt x="131" y="6"/>
                      <a:pt x="131" y="6"/>
                      <a:pt x="131" y="6"/>
                    </a:cubicBezTo>
                    <a:cubicBezTo>
                      <a:pt x="122" y="7"/>
                      <a:pt x="122" y="7"/>
                      <a:pt x="122" y="7"/>
                    </a:cubicBezTo>
                    <a:cubicBezTo>
                      <a:pt x="112" y="7"/>
                      <a:pt x="112" y="7"/>
                      <a:pt x="112" y="7"/>
                    </a:cubicBezTo>
                    <a:cubicBezTo>
                      <a:pt x="108" y="8"/>
                      <a:pt x="108" y="8"/>
                      <a:pt x="108" y="8"/>
                    </a:cubicBezTo>
                    <a:cubicBezTo>
                      <a:pt x="106" y="12"/>
                      <a:pt x="106" y="12"/>
                      <a:pt x="106" y="12"/>
                    </a:cubicBezTo>
                    <a:cubicBezTo>
                      <a:pt x="105" y="15"/>
                      <a:pt x="105" y="15"/>
                      <a:pt x="105" y="15"/>
                    </a:cubicBezTo>
                    <a:cubicBezTo>
                      <a:pt x="100" y="13"/>
                      <a:pt x="100" y="13"/>
                      <a:pt x="100" y="13"/>
                    </a:cubicBezTo>
                    <a:cubicBezTo>
                      <a:pt x="94" y="10"/>
                      <a:pt x="94" y="10"/>
                      <a:pt x="94" y="10"/>
                    </a:cubicBezTo>
                    <a:cubicBezTo>
                      <a:pt x="91" y="6"/>
                      <a:pt x="91" y="6"/>
                      <a:pt x="91" y="6"/>
                    </a:cubicBezTo>
                    <a:cubicBezTo>
                      <a:pt x="91" y="6"/>
                      <a:pt x="89" y="3"/>
                      <a:pt x="87" y="2"/>
                    </a:cubicBezTo>
                    <a:cubicBezTo>
                      <a:pt x="85" y="2"/>
                      <a:pt x="82" y="2"/>
                      <a:pt x="79" y="2"/>
                    </a:cubicBezTo>
                    <a:cubicBezTo>
                      <a:pt x="76" y="2"/>
                      <a:pt x="67" y="2"/>
                      <a:pt x="67" y="2"/>
                    </a:cubicBezTo>
                    <a:cubicBezTo>
                      <a:pt x="61" y="0"/>
                      <a:pt x="61" y="0"/>
                      <a:pt x="61" y="0"/>
                    </a:cubicBezTo>
                    <a:cubicBezTo>
                      <a:pt x="57" y="0"/>
                      <a:pt x="57" y="0"/>
                      <a:pt x="57" y="0"/>
                    </a:cubicBezTo>
                    <a:cubicBezTo>
                      <a:pt x="54" y="2"/>
                      <a:pt x="54" y="2"/>
                      <a:pt x="54" y="2"/>
                    </a:cubicBezTo>
                    <a:cubicBezTo>
                      <a:pt x="48" y="5"/>
                      <a:pt x="48" y="5"/>
                      <a:pt x="48" y="5"/>
                    </a:cubicBezTo>
                    <a:cubicBezTo>
                      <a:pt x="44" y="10"/>
                      <a:pt x="44" y="10"/>
                      <a:pt x="44" y="10"/>
                    </a:cubicBezTo>
                    <a:cubicBezTo>
                      <a:pt x="37" y="15"/>
                      <a:pt x="37" y="15"/>
                      <a:pt x="37" y="15"/>
                    </a:cubicBezTo>
                    <a:cubicBezTo>
                      <a:pt x="31" y="22"/>
                      <a:pt x="31" y="22"/>
                      <a:pt x="31" y="22"/>
                    </a:cubicBezTo>
                    <a:cubicBezTo>
                      <a:pt x="30" y="27"/>
                      <a:pt x="30" y="27"/>
                      <a:pt x="30" y="27"/>
                    </a:cubicBezTo>
                    <a:cubicBezTo>
                      <a:pt x="26" y="33"/>
                      <a:pt x="26" y="33"/>
                      <a:pt x="26" y="33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2" y="43"/>
                      <a:pt x="22" y="43"/>
                      <a:pt x="22" y="43"/>
                    </a:cubicBezTo>
                    <a:cubicBezTo>
                      <a:pt x="22" y="47"/>
                      <a:pt x="22" y="47"/>
                      <a:pt x="22" y="47"/>
                    </a:cubicBezTo>
                    <a:cubicBezTo>
                      <a:pt x="19" y="52"/>
                      <a:pt x="19" y="52"/>
                      <a:pt x="19" y="52"/>
                    </a:cubicBezTo>
                    <a:cubicBezTo>
                      <a:pt x="13" y="56"/>
                      <a:pt x="13" y="56"/>
                      <a:pt x="13" y="56"/>
                    </a:cubicBezTo>
                    <a:cubicBezTo>
                      <a:pt x="7" y="61"/>
                      <a:pt x="7" y="61"/>
                      <a:pt x="7" y="61"/>
                    </a:cubicBezTo>
                    <a:lnTo>
                      <a:pt x="0" y="68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66" name="Freeform 21"/>
              <p:cNvSpPr>
                <a:spLocks/>
              </p:cNvSpPr>
              <p:nvPr/>
            </p:nvSpPr>
            <p:spPr bwMode="auto">
              <a:xfrm>
                <a:off x="10045700" y="3702050"/>
                <a:ext cx="346075" cy="198438"/>
              </a:xfrm>
              <a:custGeom>
                <a:avLst/>
                <a:gdLst>
                  <a:gd name="T0" fmla="*/ 0 w 92"/>
                  <a:gd name="T1" fmla="*/ 39 h 53"/>
                  <a:gd name="T2" fmla="*/ 8 w 92"/>
                  <a:gd name="T3" fmla="*/ 34 h 53"/>
                  <a:gd name="T4" fmla="*/ 13 w 92"/>
                  <a:gd name="T5" fmla="*/ 33 h 53"/>
                  <a:gd name="T6" fmla="*/ 23 w 92"/>
                  <a:gd name="T7" fmla="*/ 33 h 53"/>
                  <a:gd name="T8" fmla="*/ 29 w 92"/>
                  <a:gd name="T9" fmla="*/ 31 h 53"/>
                  <a:gd name="T10" fmla="*/ 33 w 92"/>
                  <a:gd name="T11" fmla="*/ 31 h 53"/>
                  <a:gd name="T12" fmla="*/ 37 w 92"/>
                  <a:gd name="T13" fmla="*/ 31 h 53"/>
                  <a:gd name="T14" fmla="*/ 44 w 92"/>
                  <a:gd name="T15" fmla="*/ 29 h 53"/>
                  <a:gd name="T16" fmla="*/ 49 w 92"/>
                  <a:gd name="T17" fmla="*/ 26 h 53"/>
                  <a:gd name="T18" fmla="*/ 52 w 92"/>
                  <a:gd name="T19" fmla="*/ 25 h 53"/>
                  <a:gd name="T20" fmla="*/ 56 w 92"/>
                  <a:gd name="T21" fmla="*/ 24 h 53"/>
                  <a:gd name="T22" fmla="*/ 58 w 92"/>
                  <a:gd name="T23" fmla="*/ 21 h 53"/>
                  <a:gd name="T24" fmla="*/ 62 w 92"/>
                  <a:gd name="T25" fmla="*/ 17 h 53"/>
                  <a:gd name="T26" fmla="*/ 63 w 92"/>
                  <a:gd name="T27" fmla="*/ 11 h 53"/>
                  <a:gd name="T28" fmla="*/ 64 w 92"/>
                  <a:gd name="T29" fmla="*/ 7 h 53"/>
                  <a:gd name="T30" fmla="*/ 64 w 92"/>
                  <a:gd name="T31" fmla="*/ 3 h 53"/>
                  <a:gd name="T32" fmla="*/ 69 w 92"/>
                  <a:gd name="T33" fmla="*/ 0 h 53"/>
                  <a:gd name="T34" fmla="*/ 71 w 92"/>
                  <a:gd name="T35" fmla="*/ 2 h 53"/>
                  <a:gd name="T36" fmla="*/ 72 w 92"/>
                  <a:gd name="T37" fmla="*/ 5 h 53"/>
                  <a:gd name="T38" fmla="*/ 76 w 92"/>
                  <a:gd name="T39" fmla="*/ 7 h 53"/>
                  <a:gd name="T40" fmla="*/ 81 w 92"/>
                  <a:gd name="T41" fmla="*/ 8 h 53"/>
                  <a:gd name="T42" fmla="*/ 88 w 92"/>
                  <a:gd name="T43" fmla="*/ 8 h 53"/>
                  <a:gd name="T44" fmla="*/ 90 w 92"/>
                  <a:gd name="T45" fmla="*/ 8 h 53"/>
                  <a:gd name="T46" fmla="*/ 91 w 92"/>
                  <a:gd name="T47" fmla="*/ 19 h 53"/>
                  <a:gd name="T48" fmla="*/ 92 w 92"/>
                  <a:gd name="T49" fmla="*/ 21 h 53"/>
                  <a:gd name="T50" fmla="*/ 92 w 92"/>
                  <a:gd name="T51" fmla="*/ 24 h 53"/>
                  <a:gd name="T52" fmla="*/ 89 w 92"/>
                  <a:gd name="T53" fmla="*/ 26 h 53"/>
                  <a:gd name="T54" fmla="*/ 84 w 92"/>
                  <a:gd name="T55" fmla="*/ 29 h 53"/>
                  <a:gd name="T56" fmla="*/ 82 w 92"/>
                  <a:gd name="T57" fmla="*/ 30 h 53"/>
                  <a:gd name="T58" fmla="*/ 77 w 92"/>
                  <a:gd name="T59" fmla="*/ 32 h 53"/>
                  <a:gd name="T60" fmla="*/ 73 w 92"/>
                  <a:gd name="T61" fmla="*/ 35 h 53"/>
                  <a:gd name="T62" fmla="*/ 71 w 92"/>
                  <a:gd name="T63" fmla="*/ 39 h 53"/>
                  <a:gd name="T64" fmla="*/ 68 w 92"/>
                  <a:gd name="T65" fmla="*/ 43 h 53"/>
                  <a:gd name="T66" fmla="*/ 67 w 92"/>
                  <a:gd name="T67" fmla="*/ 46 h 53"/>
                  <a:gd name="T68" fmla="*/ 67 w 92"/>
                  <a:gd name="T69" fmla="*/ 49 h 53"/>
                  <a:gd name="T70" fmla="*/ 61 w 92"/>
                  <a:gd name="T71" fmla="*/ 50 h 53"/>
                  <a:gd name="T72" fmla="*/ 51 w 92"/>
                  <a:gd name="T73" fmla="*/ 50 h 53"/>
                  <a:gd name="T74" fmla="*/ 43 w 92"/>
                  <a:gd name="T75" fmla="*/ 50 h 53"/>
                  <a:gd name="T76" fmla="*/ 41 w 92"/>
                  <a:gd name="T77" fmla="*/ 47 h 53"/>
                  <a:gd name="T78" fmla="*/ 41 w 92"/>
                  <a:gd name="T79" fmla="*/ 44 h 53"/>
                  <a:gd name="T80" fmla="*/ 36 w 92"/>
                  <a:gd name="T81" fmla="*/ 44 h 53"/>
                  <a:gd name="T82" fmla="*/ 33 w 92"/>
                  <a:gd name="T83" fmla="*/ 45 h 53"/>
                  <a:gd name="T84" fmla="*/ 33 w 92"/>
                  <a:gd name="T85" fmla="*/ 50 h 53"/>
                  <a:gd name="T86" fmla="*/ 31 w 92"/>
                  <a:gd name="T87" fmla="*/ 52 h 53"/>
                  <a:gd name="T88" fmla="*/ 22 w 92"/>
                  <a:gd name="T89" fmla="*/ 52 h 53"/>
                  <a:gd name="T90" fmla="*/ 18 w 92"/>
                  <a:gd name="T91" fmla="*/ 51 h 53"/>
                  <a:gd name="T92" fmla="*/ 13 w 92"/>
                  <a:gd name="T93" fmla="*/ 49 h 53"/>
                  <a:gd name="T94" fmla="*/ 10 w 92"/>
                  <a:gd name="T95" fmla="*/ 52 h 53"/>
                  <a:gd name="T96" fmla="*/ 8 w 92"/>
                  <a:gd name="T97" fmla="*/ 53 h 53"/>
                  <a:gd name="T98" fmla="*/ 6 w 92"/>
                  <a:gd name="T99" fmla="*/ 50 h 53"/>
                  <a:gd name="T100" fmla="*/ 8 w 92"/>
                  <a:gd name="T101" fmla="*/ 46 h 53"/>
                  <a:gd name="T102" fmla="*/ 7 w 92"/>
                  <a:gd name="T103" fmla="*/ 42 h 53"/>
                  <a:gd name="T104" fmla="*/ 4 w 92"/>
                  <a:gd name="T105" fmla="*/ 41 h 53"/>
                  <a:gd name="T106" fmla="*/ 0 w 92"/>
                  <a:gd name="T107" fmla="*/ 39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92" h="53">
                    <a:moveTo>
                      <a:pt x="0" y="39"/>
                    </a:moveTo>
                    <a:cubicBezTo>
                      <a:pt x="8" y="34"/>
                      <a:pt x="8" y="34"/>
                      <a:pt x="8" y="34"/>
                    </a:cubicBezTo>
                    <a:cubicBezTo>
                      <a:pt x="13" y="33"/>
                      <a:pt x="13" y="33"/>
                      <a:pt x="13" y="33"/>
                    </a:cubicBezTo>
                    <a:cubicBezTo>
                      <a:pt x="23" y="33"/>
                      <a:pt x="23" y="33"/>
                      <a:pt x="23" y="33"/>
                    </a:cubicBezTo>
                    <a:cubicBezTo>
                      <a:pt x="29" y="31"/>
                      <a:pt x="29" y="31"/>
                      <a:pt x="29" y="31"/>
                    </a:cubicBezTo>
                    <a:cubicBezTo>
                      <a:pt x="33" y="31"/>
                      <a:pt x="33" y="31"/>
                      <a:pt x="33" y="31"/>
                    </a:cubicBezTo>
                    <a:cubicBezTo>
                      <a:pt x="37" y="31"/>
                      <a:pt x="37" y="31"/>
                      <a:pt x="37" y="31"/>
                    </a:cubicBezTo>
                    <a:cubicBezTo>
                      <a:pt x="44" y="29"/>
                      <a:pt x="44" y="29"/>
                      <a:pt x="44" y="29"/>
                    </a:cubicBezTo>
                    <a:cubicBezTo>
                      <a:pt x="49" y="26"/>
                      <a:pt x="49" y="26"/>
                      <a:pt x="49" y="26"/>
                    </a:cubicBezTo>
                    <a:cubicBezTo>
                      <a:pt x="52" y="25"/>
                      <a:pt x="52" y="25"/>
                      <a:pt x="52" y="25"/>
                    </a:cubicBezTo>
                    <a:cubicBezTo>
                      <a:pt x="56" y="24"/>
                      <a:pt x="56" y="24"/>
                      <a:pt x="56" y="24"/>
                    </a:cubicBezTo>
                    <a:cubicBezTo>
                      <a:pt x="58" y="21"/>
                      <a:pt x="58" y="21"/>
                      <a:pt x="58" y="21"/>
                    </a:cubicBezTo>
                    <a:cubicBezTo>
                      <a:pt x="62" y="17"/>
                      <a:pt x="62" y="17"/>
                      <a:pt x="62" y="17"/>
                    </a:cubicBezTo>
                    <a:cubicBezTo>
                      <a:pt x="63" y="11"/>
                      <a:pt x="63" y="11"/>
                      <a:pt x="63" y="11"/>
                    </a:cubicBezTo>
                    <a:cubicBezTo>
                      <a:pt x="64" y="7"/>
                      <a:pt x="64" y="7"/>
                      <a:pt x="64" y="7"/>
                    </a:cubicBezTo>
                    <a:cubicBezTo>
                      <a:pt x="64" y="3"/>
                      <a:pt x="64" y="3"/>
                      <a:pt x="64" y="3"/>
                    </a:cubicBezTo>
                    <a:cubicBezTo>
                      <a:pt x="69" y="0"/>
                      <a:pt x="69" y="0"/>
                      <a:pt x="69" y="0"/>
                    </a:cubicBezTo>
                    <a:cubicBezTo>
                      <a:pt x="71" y="2"/>
                      <a:pt x="71" y="2"/>
                      <a:pt x="71" y="2"/>
                    </a:cubicBezTo>
                    <a:cubicBezTo>
                      <a:pt x="72" y="5"/>
                      <a:pt x="72" y="5"/>
                      <a:pt x="72" y="5"/>
                    </a:cubicBezTo>
                    <a:cubicBezTo>
                      <a:pt x="72" y="5"/>
                      <a:pt x="75" y="7"/>
                      <a:pt x="76" y="7"/>
                    </a:cubicBezTo>
                    <a:cubicBezTo>
                      <a:pt x="77" y="8"/>
                      <a:pt x="81" y="8"/>
                      <a:pt x="81" y="8"/>
                    </a:cubicBezTo>
                    <a:cubicBezTo>
                      <a:pt x="88" y="8"/>
                      <a:pt x="88" y="8"/>
                      <a:pt x="88" y="8"/>
                    </a:cubicBezTo>
                    <a:cubicBezTo>
                      <a:pt x="90" y="8"/>
                      <a:pt x="90" y="8"/>
                      <a:pt x="90" y="8"/>
                    </a:cubicBezTo>
                    <a:cubicBezTo>
                      <a:pt x="91" y="19"/>
                      <a:pt x="91" y="19"/>
                      <a:pt x="91" y="19"/>
                    </a:cubicBezTo>
                    <a:cubicBezTo>
                      <a:pt x="92" y="21"/>
                      <a:pt x="92" y="21"/>
                      <a:pt x="92" y="21"/>
                    </a:cubicBezTo>
                    <a:cubicBezTo>
                      <a:pt x="92" y="24"/>
                      <a:pt x="92" y="24"/>
                      <a:pt x="92" y="24"/>
                    </a:cubicBezTo>
                    <a:cubicBezTo>
                      <a:pt x="89" y="26"/>
                      <a:pt x="89" y="26"/>
                      <a:pt x="89" y="26"/>
                    </a:cubicBezTo>
                    <a:cubicBezTo>
                      <a:pt x="84" y="29"/>
                      <a:pt x="84" y="29"/>
                      <a:pt x="84" y="29"/>
                    </a:cubicBezTo>
                    <a:cubicBezTo>
                      <a:pt x="82" y="30"/>
                      <a:pt x="82" y="30"/>
                      <a:pt x="82" y="30"/>
                    </a:cubicBezTo>
                    <a:cubicBezTo>
                      <a:pt x="77" y="32"/>
                      <a:pt x="77" y="32"/>
                      <a:pt x="77" y="32"/>
                    </a:cubicBezTo>
                    <a:cubicBezTo>
                      <a:pt x="73" y="35"/>
                      <a:pt x="73" y="35"/>
                      <a:pt x="73" y="35"/>
                    </a:cubicBezTo>
                    <a:cubicBezTo>
                      <a:pt x="71" y="39"/>
                      <a:pt x="71" y="39"/>
                      <a:pt x="71" y="39"/>
                    </a:cubicBezTo>
                    <a:cubicBezTo>
                      <a:pt x="68" y="43"/>
                      <a:pt x="68" y="43"/>
                      <a:pt x="68" y="43"/>
                    </a:cubicBezTo>
                    <a:cubicBezTo>
                      <a:pt x="67" y="46"/>
                      <a:pt x="67" y="46"/>
                      <a:pt x="67" y="46"/>
                    </a:cubicBezTo>
                    <a:cubicBezTo>
                      <a:pt x="67" y="49"/>
                      <a:pt x="67" y="49"/>
                      <a:pt x="67" y="49"/>
                    </a:cubicBezTo>
                    <a:cubicBezTo>
                      <a:pt x="61" y="50"/>
                      <a:pt x="61" y="50"/>
                      <a:pt x="61" y="50"/>
                    </a:cubicBezTo>
                    <a:cubicBezTo>
                      <a:pt x="61" y="50"/>
                      <a:pt x="52" y="50"/>
                      <a:pt x="51" y="50"/>
                    </a:cubicBezTo>
                    <a:cubicBezTo>
                      <a:pt x="50" y="50"/>
                      <a:pt x="43" y="50"/>
                      <a:pt x="43" y="50"/>
                    </a:cubicBezTo>
                    <a:cubicBezTo>
                      <a:pt x="41" y="47"/>
                      <a:pt x="41" y="47"/>
                      <a:pt x="41" y="47"/>
                    </a:cubicBezTo>
                    <a:cubicBezTo>
                      <a:pt x="41" y="44"/>
                      <a:pt x="41" y="44"/>
                      <a:pt x="41" y="44"/>
                    </a:cubicBezTo>
                    <a:cubicBezTo>
                      <a:pt x="36" y="44"/>
                      <a:pt x="36" y="44"/>
                      <a:pt x="36" y="44"/>
                    </a:cubicBezTo>
                    <a:cubicBezTo>
                      <a:pt x="33" y="45"/>
                      <a:pt x="33" y="45"/>
                      <a:pt x="33" y="45"/>
                    </a:cubicBezTo>
                    <a:cubicBezTo>
                      <a:pt x="33" y="50"/>
                      <a:pt x="33" y="50"/>
                      <a:pt x="33" y="50"/>
                    </a:cubicBezTo>
                    <a:cubicBezTo>
                      <a:pt x="31" y="52"/>
                      <a:pt x="31" y="52"/>
                      <a:pt x="31" y="52"/>
                    </a:cubicBezTo>
                    <a:cubicBezTo>
                      <a:pt x="31" y="52"/>
                      <a:pt x="23" y="52"/>
                      <a:pt x="22" y="52"/>
                    </a:cubicBezTo>
                    <a:cubicBezTo>
                      <a:pt x="21" y="52"/>
                      <a:pt x="18" y="51"/>
                      <a:pt x="18" y="51"/>
                    </a:cubicBezTo>
                    <a:cubicBezTo>
                      <a:pt x="13" y="49"/>
                      <a:pt x="13" y="49"/>
                      <a:pt x="13" y="49"/>
                    </a:cubicBezTo>
                    <a:cubicBezTo>
                      <a:pt x="10" y="52"/>
                      <a:pt x="10" y="52"/>
                      <a:pt x="10" y="52"/>
                    </a:cubicBezTo>
                    <a:cubicBezTo>
                      <a:pt x="8" y="53"/>
                      <a:pt x="8" y="53"/>
                      <a:pt x="8" y="53"/>
                    </a:cubicBezTo>
                    <a:cubicBezTo>
                      <a:pt x="6" y="50"/>
                      <a:pt x="6" y="50"/>
                      <a:pt x="6" y="50"/>
                    </a:cubicBezTo>
                    <a:cubicBezTo>
                      <a:pt x="8" y="46"/>
                      <a:pt x="8" y="46"/>
                      <a:pt x="8" y="46"/>
                    </a:cubicBezTo>
                    <a:cubicBezTo>
                      <a:pt x="7" y="42"/>
                      <a:pt x="7" y="42"/>
                      <a:pt x="7" y="42"/>
                    </a:cubicBezTo>
                    <a:cubicBezTo>
                      <a:pt x="4" y="41"/>
                      <a:pt x="4" y="41"/>
                      <a:pt x="4" y="41"/>
                    </a:cubicBezTo>
                    <a:lnTo>
                      <a:pt x="0" y="39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67" name="Freeform 22"/>
              <p:cNvSpPr>
                <a:spLocks/>
              </p:cNvSpPr>
              <p:nvPr/>
            </p:nvSpPr>
            <p:spPr bwMode="auto">
              <a:xfrm>
                <a:off x="10325100" y="3405188"/>
                <a:ext cx="195262" cy="311150"/>
              </a:xfrm>
              <a:custGeom>
                <a:avLst/>
                <a:gdLst>
                  <a:gd name="T0" fmla="*/ 2 w 52"/>
                  <a:gd name="T1" fmla="*/ 80 h 83"/>
                  <a:gd name="T2" fmla="*/ 6 w 52"/>
                  <a:gd name="T3" fmla="*/ 82 h 83"/>
                  <a:gd name="T4" fmla="*/ 9 w 52"/>
                  <a:gd name="T5" fmla="*/ 83 h 83"/>
                  <a:gd name="T6" fmla="*/ 19 w 52"/>
                  <a:gd name="T7" fmla="*/ 82 h 83"/>
                  <a:gd name="T8" fmla="*/ 22 w 52"/>
                  <a:gd name="T9" fmla="*/ 79 h 83"/>
                  <a:gd name="T10" fmla="*/ 25 w 52"/>
                  <a:gd name="T11" fmla="*/ 76 h 83"/>
                  <a:gd name="T12" fmla="*/ 28 w 52"/>
                  <a:gd name="T13" fmla="*/ 72 h 83"/>
                  <a:gd name="T14" fmla="*/ 32 w 52"/>
                  <a:gd name="T15" fmla="*/ 67 h 83"/>
                  <a:gd name="T16" fmla="*/ 35 w 52"/>
                  <a:gd name="T17" fmla="*/ 62 h 83"/>
                  <a:gd name="T18" fmla="*/ 37 w 52"/>
                  <a:gd name="T19" fmla="*/ 59 h 83"/>
                  <a:gd name="T20" fmla="*/ 40 w 52"/>
                  <a:gd name="T21" fmla="*/ 52 h 83"/>
                  <a:gd name="T22" fmla="*/ 41 w 52"/>
                  <a:gd name="T23" fmla="*/ 46 h 83"/>
                  <a:gd name="T24" fmla="*/ 48 w 52"/>
                  <a:gd name="T25" fmla="*/ 43 h 83"/>
                  <a:gd name="T26" fmla="*/ 50 w 52"/>
                  <a:gd name="T27" fmla="*/ 40 h 83"/>
                  <a:gd name="T28" fmla="*/ 51 w 52"/>
                  <a:gd name="T29" fmla="*/ 32 h 83"/>
                  <a:gd name="T30" fmla="*/ 52 w 52"/>
                  <a:gd name="T31" fmla="*/ 21 h 83"/>
                  <a:gd name="T32" fmla="*/ 52 w 52"/>
                  <a:gd name="T33" fmla="*/ 13 h 83"/>
                  <a:gd name="T34" fmla="*/ 49 w 52"/>
                  <a:gd name="T35" fmla="*/ 7 h 83"/>
                  <a:gd name="T36" fmla="*/ 45 w 52"/>
                  <a:gd name="T37" fmla="*/ 4 h 83"/>
                  <a:gd name="T38" fmla="*/ 41 w 52"/>
                  <a:gd name="T39" fmla="*/ 1 h 83"/>
                  <a:gd name="T40" fmla="*/ 37 w 52"/>
                  <a:gd name="T41" fmla="*/ 0 h 83"/>
                  <a:gd name="T42" fmla="*/ 29 w 52"/>
                  <a:gd name="T43" fmla="*/ 0 h 83"/>
                  <a:gd name="T44" fmla="*/ 26 w 52"/>
                  <a:gd name="T45" fmla="*/ 1 h 83"/>
                  <a:gd name="T46" fmla="*/ 23 w 52"/>
                  <a:gd name="T47" fmla="*/ 3 h 83"/>
                  <a:gd name="T48" fmla="*/ 21 w 52"/>
                  <a:gd name="T49" fmla="*/ 5 h 83"/>
                  <a:gd name="T50" fmla="*/ 21 w 52"/>
                  <a:gd name="T51" fmla="*/ 9 h 83"/>
                  <a:gd name="T52" fmla="*/ 21 w 52"/>
                  <a:gd name="T53" fmla="*/ 13 h 83"/>
                  <a:gd name="T54" fmla="*/ 22 w 52"/>
                  <a:gd name="T55" fmla="*/ 17 h 83"/>
                  <a:gd name="T56" fmla="*/ 23 w 52"/>
                  <a:gd name="T57" fmla="*/ 21 h 83"/>
                  <a:gd name="T58" fmla="*/ 22 w 52"/>
                  <a:gd name="T59" fmla="*/ 24 h 83"/>
                  <a:gd name="T60" fmla="*/ 21 w 52"/>
                  <a:gd name="T61" fmla="*/ 27 h 83"/>
                  <a:gd name="T62" fmla="*/ 21 w 52"/>
                  <a:gd name="T63" fmla="*/ 32 h 83"/>
                  <a:gd name="T64" fmla="*/ 20 w 52"/>
                  <a:gd name="T65" fmla="*/ 38 h 83"/>
                  <a:gd name="T66" fmla="*/ 18 w 52"/>
                  <a:gd name="T67" fmla="*/ 45 h 83"/>
                  <a:gd name="T68" fmla="*/ 16 w 52"/>
                  <a:gd name="T69" fmla="*/ 49 h 83"/>
                  <a:gd name="T70" fmla="*/ 13 w 52"/>
                  <a:gd name="T71" fmla="*/ 53 h 83"/>
                  <a:gd name="T72" fmla="*/ 12 w 52"/>
                  <a:gd name="T73" fmla="*/ 57 h 83"/>
                  <a:gd name="T74" fmla="*/ 10 w 52"/>
                  <a:gd name="T75" fmla="*/ 60 h 83"/>
                  <a:gd name="T76" fmla="*/ 5 w 52"/>
                  <a:gd name="T77" fmla="*/ 61 h 83"/>
                  <a:gd name="T78" fmla="*/ 1 w 52"/>
                  <a:gd name="T79" fmla="*/ 63 h 83"/>
                  <a:gd name="T80" fmla="*/ 1 w 52"/>
                  <a:gd name="T81" fmla="*/ 68 h 83"/>
                  <a:gd name="T82" fmla="*/ 1 w 52"/>
                  <a:gd name="T83" fmla="*/ 73 h 83"/>
                  <a:gd name="T84" fmla="*/ 0 w 52"/>
                  <a:gd name="T85" fmla="*/ 79 h 83"/>
                  <a:gd name="T86" fmla="*/ 2 w 52"/>
                  <a:gd name="T87" fmla="*/ 80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52" h="83">
                    <a:moveTo>
                      <a:pt x="2" y="80"/>
                    </a:moveTo>
                    <a:cubicBezTo>
                      <a:pt x="6" y="82"/>
                      <a:pt x="6" y="82"/>
                      <a:pt x="6" y="82"/>
                    </a:cubicBezTo>
                    <a:cubicBezTo>
                      <a:pt x="9" y="83"/>
                      <a:pt x="9" y="83"/>
                      <a:pt x="9" y="83"/>
                    </a:cubicBezTo>
                    <a:cubicBezTo>
                      <a:pt x="19" y="82"/>
                      <a:pt x="19" y="82"/>
                      <a:pt x="19" y="82"/>
                    </a:cubicBezTo>
                    <a:cubicBezTo>
                      <a:pt x="22" y="79"/>
                      <a:pt x="22" y="79"/>
                      <a:pt x="22" y="79"/>
                    </a:cubicBezTo>
                    <a:cubicBezTo>
                      <a:pt x="25" y="76"/>
                      <a:pt x="25" y="76"/>
                      <a:pt x="25" y="76"/>
                    </a:cubicBezTo>
                    <a:cubicBezTo>
                      <a:pt x="28" y="72"/>
                      <a:pt x="28" y="72"/>
                      <a:pt x="28" y="72"/>
                    </a:cubicBezTo>
                    <a:cubicBezTo>
                      <a:pt x="32" y="67"/>
                      <a:pt x="32" y="67"/>
                      <a:pt x="32" y="67"/>
                    </a:cubicBezTo>
                    <a:cubicBezTo>
                      <a:pt x="35" y="62"/>
                      <a:pt x="35" y="62"/>
                      <a:pt x="35" y="62"/>
                    </a:cubicBezTo>
                    <a:cubicBezTo>
                      <a:pt x="37" y="59"/>
                      <a:pt x="37" y="59"/>
                      <a:pt x="37" y="59"/>
                    </a:cubicBezTo>
                    <a:cubicBezTo>
                      <a:pt x="40" y="52"/>
                      <a:pt x="40" y="52"/>
                      <a:pt x="40" y="52"/>
                    </a:cubicBezTo>
                    <a:cubicBezTo>
                      <a:pt x="41" y="46"/>
                      <a:pt x="41" y="46"/>
                      <a:pt x="41" y="46"/>
                    </a:cubicBezTo>
                    <a:cubicBezTo>
                      <a:pt x="48" y="43"/>
                      <a:pt x="48" y="43"/>
                      <a:pt x="48" y="43"/>
                    </a:cubicBezTo>
                    <a:cubicBezTo>
                      <a:pt x="48" y="43"/>
                      <a:pt x="50" y="41"/>
                      <a:pt x="50" y="40"/>
                    </a:cubicBezTo>
                    <a:cubicBezTo>
                      <a:pt x="50" y="39"/>
                      <a:pt x="51" y="32"/>
                      <a:pt x="51" y="32"/>
                    </a:cubicBezTo>
                    <a:cubicBezTo>
                      <a:pt x="52" y="21"/>
                      <a:pt x="52" y="21"/>
                      <a:pt x="52" y="21"/>
                    </a:cubicBezTo>
                    <a:cubicBezTo>
                      <a:pt x="52" y="13"/>
                      <a:pt x="52" y="13"/>
                      <a:pt x="52" y="13"/>
                    </a:cubicBezTo>
                    <a:cubicBezTo>
                      <a:pt x="49" y="7"/>
                      <a:pt x="49" y="7"/>
                      <a:pt x="49" y="7"/>
                    </a:cubicBezTo>
                    <a:cubicBezTo>
                      <a:pt x="45" y="4"/>
                      <a:pt x="45" y="4"/>
                      <a:pt x="45" y="4"/>
                    </a:cubicBezTo>
                    <a:cubicBezTo>
                      <a:pt x="41" y="1"/>
                      <a:pt x="41" y="1"/>
                      <a:pt x="41" y="1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3" y="3"/>
                      <a:pt x="23" y="3"/>
                      <a:pt x="23" y="3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1" y="9"/>
                      <a:pt x="21" y="9"/>
                      <a:pt x="21" y="9"/>
                    </a:cubicBezTo>
                    <a:cubicBezTo>
                      <a:pt x="21" y="13"/>
                      <a:pt x="21" y="13"/>
                      <a:pt x="21" y="13"/>
                    </a:cubicBezTo>
                    <a:cubicBezTo>
                      <a:pt x="22" y="17"/>
                      <a:pt x="22" y="17"/>
                      <a:pt x="22" y="17"/>
                    </a:cubicBezTo>
                    <a:cubicBezTo>
                      <a:pt x="23" y="21"/>
                      <a:pt x="23" y="21"/>
                      <a:pt x="23" y="21"/>
                    </a:cubicBezTo>
                    <a:cubicBezTo>
                      <a:pt x="22" y="24"/>
                      <a:pt x="22" y="24"/>
                      <a:pt x="22" y="24"/>
                    </a:cubicBezTo>
                    <a:cubicBezTo>
                      <a:pt x="21" y="27"/>
                      <a:pt x="21" y="27"/>
                      <a:pt x="21" y="27"/>
                    </a:cubicBezTo>
                    <a:cubicBezTo>
                      <a:pt x="21" y="32"/>
                      <a:pt x="21" y="32"/>
                      <a:pt x="21" y="32"/>
                    </a:cubicBezTo>
                    <a:cubicBezTo>
                      <a:pt x="20" y="38"/>
                      <a:pt x="20" y="38"/>
                      <a:pt x="20" y="38"/>
                    </a:cubicBezTo>
                    <a:cubicBezTo>
                      <a:pt x="18" y="45"/>
                      <a:pt x="18" y="45"/>
                      <a:pt x="18" y="45"/>
                    </a:cubicBezTo>
                    <a:cubicBezTo>
                      <a:pt x="16" y="49"/>
                      <a:pt x="16" y="49"/>
                      <a:pt x="16" y="49"/>
                    </a:cubicBezTo>
                    <a:cubicBezTo>
                      <a:pt x="13" y="53"/>
                      <a:pt x="13" y="53"/>
                      <a:pt x="13" y="53"/>
                    </a:cubicBezTo>
                    <a:cubicBezTo>
                      <a:pt x="12" y="57"/>
                      <a:pt x="12" y="57"/>
                      <a:pt x="12" y="57"/>
                    </a:cubicBezTo>
                    <a:cubicBezTo>
                      <a:pt x="10" y="60"/>
                      <a:pt x="10" y="60"/>
                      <a:pt x="10" y="60"/>
                    </a:cubicBezTo>
                    <a:cubicBezTo>
                      <a:pt x="5" y="61"/>
                      <a:pt x="5" y="61"/>
                      <a:pt x="5" y="61"/>
                    </a:cubicBezTo>
                    <a:cubicBezTo>
                      <a:pt x="1" y="63"/>
                      <a:pt x="1" y="63"/>
                      <a:pt x="1" y="63"/>
                    </a:cubicBezTo>
                    <a:cubicBezTo>
                      <a:pt x="1" y="68"/>
                      <a:pt x="1" y="68"/>
                      <a:pt x="1" y="68"/>
                    </a:cubicBezTo>
                    <a:cubicBezTo>
                      <a:pt x="1" y="73"/>
                      <a:pt x="1" y="73"/>
                      <a:pt x="1" y="73"/>
                    </a:cubicBezTo>
                    <a:cubicBezTo>
                      <a:pt x="0" y="79"/>
                      <a:pt x="0" y="79"/>
                      <a:pt x="0" y="79"/>
                    </a:cubicBezTo>
                    <a:lnTo>
                      <a:pt x="2" y="8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68" name="Freeform 23"/>
              <p:cNvSpPr>
                <a:spLocks/>
              </p:cNvSpPr>
              <p:nvPr/>
            </p:nvSpPr>
            <p:spPr bwMode="auto">
              <a:xfrm>
                <a:off x="9402763" y="3032125"/>
                <a:ext cx="1087437" cy="854075"/>
              </a:xfrm>
              <a:custGeom>
                <a:avLst/>
                <a:gdLst>
                  <a:gd name="T0" fmla="*/ 9 w 289"/>
                  <a:gd name="T1" fmla="*/ 146 h 227"/>
                  <a:gd name="T2" fmla="*/ 37 w 289"/>
                  <a:gd name="T3" fmla="*/ 147 h 227"/>
                  <a:gd name="T4" fmla="*/ 48 w 289"/>
                  <a:gd name="T5" fmla="*/ 155 h 227"/>
                  <a:gd name="T6" fmla="*/ 57 w 289"/>
                  <a:gd name="T7" fmla="*/ 152 h 227"/>
                  <a:gd name="T8" fmla="*/ 76 w 289"/>
                  <a:gd name="T9" fmla="*/ 150 h 227"/>
                  <a:gd name="T10" fmla="*/ 93 w 289"/>
                  <a:gd name="T11" fmla="*/ 150 h 227"/>
                  <a:gd name="T12" fmla="*/ 99 w 289"/>
                  <a:gd name="T13" fmla="*/ 160 h 227"/>
                  <a:gd name="T14" fmla="*/ 101 w 289"/>
                  <a:gd name="T15" fmla="*/ 175 h 227"/>
                  <a:gd name="T16" fmla="*/ 107 w 289"/>
                  <a:gd name="T17" fmla="*/ 184 h 227"/>
                  <a:gd name="T18" fmla="*/ 117 w 289"/>
                  <a:gd name="T19" fmla="*/ 189 h 227"/>
                  <a:gd name="T20" fmla="*/ 117 w 289"/>
                  <a:gd name="T21" fmla="*/ 200 h 227"/>
                  <a:gd name="T22" fmla="*/ 116 w 289"/>
                  <a:gd name="T23" fmla="*/ 212 h 227"/>
                  <a:gd name="T24" fmla="*/ 121 w 289"/>
                  <a:gd name="T25" fmla="*/ 222 h 227"/>
                  <a:gd name="T26" fmla="*/ 125 w 289"/>
                  <a:gd name="T27" fmla="*/ 227 h 227"/>
                  <a:gd name="T28" fmla="*/ 135 w 289"/>
                  <a:gd name="T29" fmla="*/ 221 h 227"/>
                  <a:gd name="T30" fmla="*/ 145 w 289"/>
                  <a:gd name="T31" fmla="*/ 220 h 227"/>
                  <a:gd name="T32" fmla="*/ 157 w 289"/>
                  <a:gd name="T33" fmla="*/ 215 h 227"/>
                  <a:gd name="T34" fmla="*/ 171 w 289"/>
                  <a:gd name="T35" fmla="*/ 211 h 227"/>
                  <a:gd name="T36" fmla="*/ 184 w 289"/>
                  <a:gd name="T37" fmla="*/ 207 h 227"/>
                  <a:gd name="T38" fmla="*/ 197 w 289"/>
                  <a:gd name="T39" fmla="*/ 205 h 227"/>
                  <a:gd name="T40" fmla="*/ 214 w 289"/>
                  <a:gd name="T41" fmla="*/ 203 h 227"/>
                  <a:gd name="T42" fmla="*/ 228 w 289"/>
                  <a:gd name="T43" fmla="*/ 192 h 227"/>
                  <a:gd name="T44" fmla="*/ 234 w 289"/>
                  <a:gd name="T45" fmla="*/ 176 h 227"/>
                  <a:gd name="T46" fmla="*/ 241 w 289"/>
                  <a:gd name="T47" fmla="*/ 164 h 227"/>
                  <a:gd name="T48" fmla="*/ 252 w 289"/>
                  <a:gd name="T49" fmla="*/ 155 h 227"/>
                  <a:gd name="T50" fmla="*/ 260 w 289"/>
                  <a:gd name="T51" fmla="*/ 142 h 227"/>
                  <a:gd name="T52" fmla="*/ 261 w 289"/>
                  <a:gd name="T53" fmla="*/ 125 h 227"/>
                  <a:gd name="T54" fmla="*/ 262 w 289"/>
                  <a:gd name="T55" fmla="*/ 117 h 227"/>
                  <a:gd name="T56" fmla="*/ 260 w 289"/>
                  <a:gd name="T57" fmla="*/ 106 h 227"/>
                  <a:gd name="T58" fmla="*/ 265 w 289"/>
                  <a:gd name="T59" fmla="*/ 95 h 227"/>
                  <a:gd name="T60" fmla="*/ 272 w 289"/>
                  <a:gd name="T61" fmla="*/ 94 h 227"/>
                  <a:gd name="T62" fmla="*/ 282 w 289"/>
                  <a:gd name="T63" fmla="*/ 92 h 227"/>
                  <a:gd name="T64" fmla="*/ 274 w 289"/>
                  <a:gd name="T65" fmla="*/ 74 h 227"/>
                  <a:gd name="T66" fmla="*/ 282 w 289"/>
                  <a:gd name="T67" fmla="*/ 66 h 227"/>
                  <a:gd name="T68" fmla="*/ 287 w 289"/>
                  <a:gd name="T69" fmla="*/ 54 h 227"/>
                  <a:gd name="T70" fmla="*/ 283 w 289"/>
                  <a:gd name="T71" fmla="*/ 43 h 227"/>
                  <a:gd name="T72" fmla="*/ 270 w 289"/>
                  <a:gd name="T73" fmla="*/ 39 h 227"/>
                  <a:gd name="T74" fmla="*/ 258 w 289"/>
                  <a:gd name="T75" fmla="*/ 40 h 227"/>
                  <a:gd name="T76" fmla="*/ 253 w 289"/>
                  <a:gd name="T77" fmla="*/ 32 h 227"/>
                  <a:gd name="T78" fmla="*/ 244 w 289"/>
                  <a:gd name="T79" fmla="*/ 25 h 227"/>
                  <a:gd name="T80" fmla="*/ 232 w 289"/>
                  <a:gd name="T81" fmla="*/ 24 h 227"/>
                  <a:gd name="T82" fmla="*/ 214 w 289"/>
                  <a:gd name="T83" fmla="*/ 13 h 227"/>
                  <a:gd name="T84" fmla="*/ 202 w 289"/>
                  <a:gd name="T85" fmla="*/ 10 h 227"/>
                  <a:gd name="T86" fmla="*/ 192 w 289"/>
                  <a:gd name="T87" fmla="*/ 13 h 227"/>
                  <a:gd name="T88" fmla="*/ 186 w 289"/>
                  <a:gd name="T89" fmla="*/ 3 h 227"/>
                  <a:gd name="T90" fmla="*/ 174 w 289"/>
                  <a:gd name="T91" fmla="*/ 0 h 227"/>
                  <a:gd name="T92" fmla="*/ 138 w 289"/>
                  <a:gd name="T93" fmla="*/ 22 h 227"/>
                  <a:gd name="T94" fmla="*/ 128 w 289"/>
                  <a:gd name="T95" fmla="*/ 19 h 227"/>
                  <a:gd name="T96" fmla="*/ 117 w 289"/>
                  <a:gd name="T97" fmla="*/ 19 h 227"/>
                  <a:gd name="T98" fmla="*/ 111 w 289"/>
                  <a:gd name="T99" fmla="*/ 28 h 227"/>
                  <a:gd name="T100" fmla="*/ 111 w 289"/>
                  <a:gd name="T101" fmla="*/ 43 h 227"/>
                  <a:gd name="T102" fmla="*/ 99 w 289"/>
                  <a:gd name="T103" fmla="*/ 47 h 227"/>
                  <a:gd name="T104" fmla="*/ 100 w 289"/>
                  <a:gd name="T105" fmla="*/ 61 h 227"/>
                  <a:gd name="T106" fmla="*/ 101 w 289"/>
                  <a:gd name="T107" fmla="*/ 74 h 227"/>
                  <a:gd name="T108" fmla="*/ 96 w 289"/>
                  <a:gd name="T109" fmla="*/ 83 h 227"/>
                  <a:gd name="T110" fmla="*/ 98 w 289"/>
                  <a:gd name="T111" fmla="*/ 94 h 227"/>
                  <a:gd name="T112" fmla="*/ 92 w 289"/>
                  <a:gd name="T113" fmla="*/ 106 h 227"/>
                  <a:gd name="T114" fmla="*/ 79 w 289"/>
                  <a:gd name="T115" fmla="*/ 116 h 227"/>
                  <a:gd name="T116" fmla="*/ 67 w 289"/>
                  <a:gd name="T117" fmla="*/ 110 h 227"/>
                  <a:gd name="T118" fmla="*/ 49 w 289"/>
                  <a:gd name="T119" fmla="*/ 110 h 227"/>
                  <a:gd name="T120" fmla="*/ 37 w 289"/>
                  <a:gd name="T121" fmla="*/ 115 h 227"/>
                  <a:gd name="T122" fmla="*/ 21 w 289"/>
                  <a:gd name="T123" fmla="*/ 117 h 227"/>
                  <a:gd name="T124" fmla="*/ 6 w 289"/>
                  <a:gd name="T125" fmla="*/ 132 h 2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89" h="227">
                    <a:moveTo>
                      <a:pt x="0" y="144"/>
                    </a:moveTo>
                    <a:cubicBezTo>
                      <a:pt x="1" y="146"/>
                      <a:pt x="1" y="146"/>
                      <a:pt x="1" y="146"/>
                    </a:cubicBezTo>
                    <a:cubicBezTo>
                      <a:pt x="9" y="146"/>
                      <a:pt x="9" y="146"/>
                      <a:pt x="9" y="146"/>
                    </a:cubicBezTo>
                    <a:cubicBezTo>
                      <a:pt x="17" y="146"/>
                      <a:pt x="17" y="146"/>
                      <a:pt x="17" y="146"/>
                    </a:cubicBezTo>
                    <a:cubicBezTo>
                      <a:pt x="26" y="147"/>
                      <a:pt x="26" y="147"/>
                      <a:pt x="26" y="147"/>
                    </a:cubicBezTo>
                    <a:cubicBezTo>
                      <a:pt x="37" y="147"/>
                      <a:pt x="37" y="147"/>
                      <a:pt x="37" y="147"/>
                    </a:cubicBezTo>
                    <a:cubicBezTo>
                      <a:pt x="43" y="150"/>
                      <a:pt x="43" y="150"/>
                      <a:pt x="43" y="150"/>
                    </a:cubicBezTo>
                    <a:cubicBezTo>
                      <a:pt x="45" y="153"/>
                      <a:pt x="45" y="153"/>
                      <a:pt x="45" y="153"/>
                    </a:cubicBezTo>
                    <a:cubicBezTo>
                      <a:pt x="48" y="155"/>
                      <a:pt x="48" y="155"/>
                      <a:pt x="48" y="155"/>
                    </a:cubicBezTo>
                    <a:cubicBezTo>
                      <a:pt x="52" y="155"/>
                      <a:pt x="52" y="155"/>
                      <a:pt x="52" y="155"/>
                    </a:cubicBezTo>
                    <a:cubicBezTo>
                      <a:pt x="54" y="154"/>
                      <a:pt x="54" y="154"/>
                      <a:pt x="54" y="154"/>
                    </a:cubicBezTo>
                    <a:cubicBezTo>
                      <a:pt x="54" y="154"/>
                      <a:pt x="55" y="152"/>
                      <a:pt x="57" y="152"/>
                    </a:cubicBezTo>
                    <a:cubicBezTo>
                      <a:pt x="58" y="152"/>
                      <a:pt x="63" y="152"/>
                      <a:pt x="64" y="152"/>
                    </a:cubicBezTo>
                    <a:cubicBezTo>
                      <a:pt x="66" y="152"/>
                      <a:pt x="68" y="150"/>
                      <a:pt x="69" y="150"/>
                    </a:cubicBezTo>
                    <a:cubicBezTo>
                      <a:pt x="70" y="150"/>
                      <a:pt x="76" y="150"/>
                      <a:pt x="76" y="150"/>
                    </a:cubicBezTo>
                    <a:cubicBezTo>
                      <a:pt x="76" y="150"/>
                      <a:pt x="81" y="149"/>
                      <a:pt x="82" y="149"/>
                    </a:cubicBezTo>
                    <a:cubicBezTo>
                      <a:pt x="83" y="149"/>
                      <a:pt x="88" y="149"/>
                      <a:pt x="88" y="149"/>
                    </a:cubicBezTo>
                    <a:cubicBezTo>
                      <a:pt x="93" y="150"/>
                      <a:pt x="93" y="150"/>
                      <a:pt x="93" y="150"/>
                    </a:cubicBezTo>
                    <a:cubicBezTo>
                      <a:pt x="95" y="153"/>
                      <a:pt x="95" y="153"/>
                      <a:pt x="95" y="153"/>
                    </a:cubicBezTo>
                    <a:cubicBezTo>
                      <a:pt x="97" y="155"/>
                      <a:pt x="97" y="155"/>
                      <a:pt x="97" y="155"/>
                    </a:cubicBezTo>
                    <a:cubicBezTo>
                      <a:pt x="99" y="160"/>
                      <a:pt x="99" y="160"/>
                      <a:pt x="99" y="160"/>
                    </a:cubicBezTo>
                    <a:cubicBezTo>
                      <a:pt x="100" y="166"/>
                      <a:pt x="100" y="166"/>
                      <a:pt x="100" y="166"/>
                    </a:cubicBezTo>
                    <a:cubicBezTo>
                      <a:pt x="100" y="171"/>
                      <a:pt x="100" y="171"/>
                      <a:pt x="100" y="171"/>
                    </a:cubicBezTo>
                    <a:cubicBezTo>
                      <a:pt x="101" y="175"/>
                      <a:pt x="101" y="175"/>
                      <a:pt x="101" y="175"/>
                    </a:cubicBezTo>
                    <a:cubicBezTo>
                      <a:pt x="102" y="178"/>
                      <a:pt x="102" y="178"/>
                      <a:pt x="102" y="178"/>
                    </a:cubicBezTo>
                    <a:cubicBezTo>
                      <a:pt x="104" y="181"/>
                      <a:pt x="104" y="181"/>
                      <a:pt x="104" y="181"/>
                    </a:cubicBezTo>
                    <a:cubicBezTo>
                      <a:pt x="107" y="184"/>
                      <a:pt x="107" y="184"/>
                      <a:pt x="107" y="184"/>
                    </a:cubicBezTo>
                    <a:cubicBezTo>
                      <a:pt x="110" y="186"/>
                      <a:pt x="110" y="186"/>
                      <a:pt x="110" y="186"/>
                    </a:cubicBezTo>
                    <a:cubicBezTo>
                      <a:pt x="113" y="187"/>
                      <a:pt x="113" y="187"/>
                      <a:pt x="113" y="187"/>
                    </a:cubicBezTo>
                    <a:cubicBezTo>
                      <a:pt x="117" y="189"/>
                      <a:pt x="117" y="189"/>
                      <a:pt x="117" y="189"/>
                    </a:cubicBezTo>
                    <a:cubicBezTo>
                      <a:pt x="118" y="192"/>
                      <a:pt x="118" y="192"/>
                      <a:pt x="118" y="192"/>
                    </a:cubicBezTo>
                    <a:cubicBezTo>
                      <a:pt x="117" y="196"/>
                      <a:pt x="117" y="196"/>
                      <a:pt x="117" y="196"/>
                    </a:cubicBezTo>
                    <a:cubicBezTo>
                      <a:pt x="117" y="200"/>
                      <a:pt x="117" y="200"/>
                      <a:pt x="117" y="200"/>
                    </a:cubicBezTo>
                    <a:cubicBezTo>
                      <a:pt x="116" y="203"/>
                      <a:pt x="116" y="203"/>
                      <a:pt x="116" y="203"/>
                    </a:cubicBezTo>
                    <a:cubicBezTo>
                      <a:pt x="116" y="208"/>
                      <a:pt x="116" y="208"/>
                      <a:pt x="116" y="208"/>
                    </a:cubicBezTo>
                    <a:cubicBezTo>
                      <a:pt x="116" y="212"/>
                      <a:pt x="116" y="212"/>
                      <a:pt x="116" y="212"/>
                    </a:cubicBezTo>
                    <a:cubicBezTo>
                      <a:pt x="117" y="216"/>
                      <a:pt x="117" y="216"/>
                      <a:pt x="117" y="216"/>
                    </a:cubicBezTo>
                    <a:cubicBezTo>
                      <a:pt x="118" y="218"/>
                      <a:pt x="118" y="218"/>
                      <a:pt x="118" y="218"/>
                    </a:cubicBezTo>
                    <a:cubicBezTo>
                      <a:pt x="121" y="222"/>
                      <a:pt x="121" y="222"/>
                      <a:pt x="121" y="222"/>
                    </a:cubicBezTo>
                    <a:cubicBezTo>
                      <a:pt x="121" y="225"/>
                      <a:pt x="121" y="225"/>
                      <a:pt x="121" y="225"/>
                    </a:cubicBezTo>
                    <a:cubicBezTo>
                      <a:pt x="121" y="227"/>
                      <a:pt x="121" y="227"/>
                      <a:pt x="121" y="227"/>
                    </a:cubicBezTo>
                    <a:cubicBezTo>
                      <a:pt x="125" y="227"/>
                      <a:pt x="125" y="227"/>
                      <a:pt x="125" y="227"/>
                    </a:cubicBezTo>
                    <a:cubicBezTo>
                      <a:pt x="131" y="227"/>
                      <a:pt x="131" y="227"/>
                      <a:pt x="131" y="227"/>
                    </a:cubicBezTo>
                    <a:cubicBezTo>
                      <a:pt x="132" y="224"/>
                      <a:pt x="132" y="224"/>
                      <a:pt x="132" y="224"/>
                    </a:cubicBezTo>
                    <a:cubicBezTo>
                      <a:pt x="135" y="221"/>
                      <a:pt x="135" y="221"/>
                      <a:pt x="135" y="221"/>
                    </a:cubicBezTo>
                    <a:cubicBezTo>
                      <a:pt x="139" y="219"/>
                      <a:pt x="139" y="219"/>
                      <a:pt x="139" y="219"/>
                    </a:cubicBezTo>
                    <a:cubicBezTo>
                      <a:pt x="141" y="221"/>
                      <a:pt x="141" y="221"/>
                      <a:pt x="141" y="221"/>
                    </a:cubicBezTo>
                    <a:cubicBezTo>
                      <a:pt x="141" y="221"/>
                      <a:pt x="144" y="221"/>
                      <a:pt x="145" y="220"/>
                    </a:cubicBezTo>
                    <a:cubicBezTo>
                      <a:pt x="145" y="220"/>
                      <a:pt x="147" y="219"/>
                      <a:pt x="147" y="219"/>
                    </a:cubicBezTo>
                    <a:cubicBezTo>
                      <a:pt x="153" y="217"/>
                      <a:pt x="153" y="217"/>
                      <a:pt x="153" y="217"/>
                    </a:cubicBezTo>
                    <a:cubicBezTo>
                      <a:pt x="157" y="215"/>
                      <a:pt x="157" y="215"/>
                      <a:pt x="157" y="215"/>
                    </a:cubicBezTo>
                    <a:cubicBezTo>
                      <a:pt x="160" y="213"/>
                      <a:pt x="160" y="213"/>
                      <a:pt x="160" y="213"/>
                    </a:cubicBezTo>
                    <a:cubicBezTo>
                      <a:pt x="166" y="212"/>
                      <a:pt x="166" y="212"/>
                      <a:pt x="166" y="212"/>
                    </a:cubicBezTo>
                    <a:cubicBezTo>
                      <a:pt x="171" y="211"/>
                      <a:pt x="171" y="211"/>
                      <a:pt x="171" y="211"/>
                    </a:cubicBezTo>
                    <a:cubicBezTo>
                      <a:pt x="175" y="209"/>
                      <a:pt x="175" y="209"/>
                      <a:pt x="175" y="209"/>
                    </a:cubicBezTo>
                    <a:cubicBezTo>
                      <a:pt x="178" y="208"/>
                      <a:pt x="178" y="208"/>
                      <a:pt x="178" y="208"/>
                    </a:cubicBezTo>
                    <a:cubicBezTo>
                      <a:pt x="184" y="207"/>
                      <a:pt x="184" y="207"/>
                      <a:pt x="184" y="207"/>
                    </a:cubicBezTo>
                    <a:cubicBezTo>
                      <a:pt x="189" y="206"/>
                      <a:pt x="189" y="206"/>
                      <a:pt x="189" y="206"/>
                    </a:cubicBezTo>
                    <a:cubicBezTo>
                      <a:pt x="193" y="205"/>
                      <a:pt x="193" y="205"/>
                      <a:pt x="193" y="205"/>
                    </a:cubicBezTo>
                    <a:cubicBezTo>
                      <a:pt x="197" y="205"/>
                      <a:pt x="197" y="205"/>
                      <a:pt x="197" y="205"/>
                    </a:cubicBezTo>
                    <a:cubicBezTo>
                      <a:pt x="204" y="205"/>
                      <a:pt x="204" y="205"/>
                      <a:pt x="204" y="205"/>
                    </a:cubicBezTo>
                    <a:cubicBezTo>
                      <a:pt x="209" y="205"/>
                      <a:pt x="209" y="205"/>
                      <a:pt x="209" y="205"/>
                    </a:cubicBezTo>
                    <a:cubicBezTo>
                      <a:pt x="214" y="203"/>
                      <a:pt x="214" y="203"/>
                      <a:pt x="214" y="203"/>
                    </a:cubicBezTo>
                    <a:cubicBezTo>
                      <a:pt x="214" y="203"/>
                      <a:pt x="220" y="200"/>
                      <a:pt x="220" y="200"/>
                    </a:cubicBezTo>
                    <a:cubicBezTo>
                      <a:pt x="220" y="199"/>
                      <a:pt x="225" y="196"/>
                      <a:pt x="225" y="196"/>
                    </a:cubicBezTo>
                    <a:cubicBezTo>
                      <a:pt x="228" y="192"/>
                      <a:pt x="228" y="192"/>
                      <a:pt x="228" y="192"/>
                    </a:cubicBezTo>
                    <a:cubicBezTo>
                      <a:pt x="230" y="186"/>
                      <a:pt x="230" y="186"/>
                      <a:pt x="230" y="186"/>
                    </a:cubicBezTo>
                    <a:cubicBezTo>
                      <a:pt x="232" y="180"/>
                      <a:pt x="232" y="180"/>
                      <a:pt x="232" y="180"/>
                    </a:cubicBezTo>
                    <a:cubicBezTo>
                      <a:pt x="234" y="176"/>
                      <a:pt x="234" y="176"/>
                      <a:pt x="234" y="176"/>
                    </a:cubicBezTo>
                    <a:cubicBezTo>
                      <a:pt x="236" y="172"/>
                      <a:pt x="236" y="172"/>
                      <a:pt x="236" y="172"/>
                    </a:cubicBezTo>
                    <a:cubicBezTo>
                      <a:pt x="239" y="169"/>
                      <a:pt x="239" y="169"/>
                      <a:pt x="239" y="169"/>
                    </a:cubicBezTo>
                    <a:cubicBezTo>
                      <a:pt x="241" y="164"/>
                      <a:pt x="241" y="164"/>
                      <a:pt x="241" y="164"/>
                    </a:cubicBezTo>
                    <a:cubicBezTo>
                      <a:pt x="242" y="159"/>
                      <a:pt x="242" y="159"/>
                      <a:pt x="242" y="159"/>
                    </a:cubicBezTo>
                    <a:cubicBezTo>
                      <a:pt x="245" y="155"/>
                      <a:pt x="245" y="155"/>
                      <a:pt x="245" y="155"/>
                    </a:cubicBezTo>
                    <a:cubicBezTo>
                      <a:pt x="252" y="155"/>
                      <a:pt x="252" y="155"/>
                      <a:pt x="252" y="155"/>
                    </a:cubicBezTo>
                    <a:cubicBezTo>
                      <a:pt x="254" y="151"/>
                      <a:pt x="254" y="151"/>
                      <a:pt x="254" y="151"/>
                    </a:cubicBezTo>
                    <a:cubicBezTo>
                      <a:pt x="257" y="146"/>
                      <a:pt x="257" y="146"/>
                      <a:pt x="257" y="146"/>
                    </a:cubicBezTo>
                    <a:cubicBezTo>
                      <a:pt x="260" y="142"/>
                      <a:pt x="260" y="142"/>
                      <a:pt x="260" y="142"/>
                    </a:cubicBezTo>
                    <a:cubicBezTo>
                      <a:pt x="260" y="142"/>
                      <a:pt x="260" y="139"/>
                      <a:pt x="260" y="137"/>
                    </a:cubicBezTo>
                    <a:cubicBezTo>
                      <a:pt x="260" y="136"/>
                      <a:pt x="262" y="129"/>
                      <a:pt x="262" y="129"/>
                    </a:cubicBezTo>
                    <a:cubicBezTo>
                      <a:pt x="261" y="125"/>
                      <a:pt x="261" y="125"/>
                      <a:pt x="261" y="125"/>
                    </a:cubicBezTo>
                    <a:cubicBezTo>
                      <a:pt x="259" y="123"/>
                      <a:pt x="259" y="123"/>
                      <a:pt x="259" y="123"/>
                    </a:cubicBezTo>
                    <a:cubicBezTo>
                      <a:pt x="260" y="118"/>
                      <a:pt x="260" y="118"/>
                      <a:pt x="260" y="118"/>
                    </a:cubicBezTo>
                    <a:cubicBezTo>
                      <a:pt x="262" y="117"/>
                      <a:pt x="262" y="117"/>
                      <a:pt x="262" y="117"/>
                    </a:cubicBezTo>
                    <a:cubicBezTo>
                      <a:pt x="262" y="112"/>
                      <a:pt x="262" y="112"/>
                      <a:pt x="262" y="112"/>
                    </a:cubicBezTo>
                    <a:cubicBezTo>
                      <a:pt x="259" y="111"/>
                      <a:pt x="259" y="111"/>
                      <a:pt x="259" y="111"/>
                    </a:cubicBezTo>
                    <a:cubicBezTo>
                      <a:pt x="259" y="111"/>
                      <a:pt x="260" y="107"/>
                      <a:pt x="260" y="106"/>
                    </a:cubicBezTo>
                    <a:cubicBezTo>
                      <a:pt x="260" y="105"/>
                      <a:pt x="262" y="101"/>
                      <a:pt x="262" y="101"/>
                    </a:cubicBezTo>
                    <a:cubicBezTo>
                      <a:pt x="263" y="100"/>
                      <a:pt x="263" y="100"/>
                      <a:pt x="263" y="100"/>
                    </a:cubicBezTo>
                    <a:cubicBezTo>
                      <a:pt x="263" y="100"/>
                      <a:pt x="263" y="96"/>
                      <a:pt x="265" y="95"/>
                    </a:cubicBezTo>
                    <a:cubicBezTo>
                      <a:pt x="266" y="94"/>
                      <a:pt x="268" y="94"/>
                      <a:pt x="268" y="94"/>
                    </a:cubicBezTo>
                    <a:cubicBezTo>
                      <a:pt x="270" y="94"/>
                      <a:pt x="270" y="94"/>
                      <a:pt x="270" y="94"/>
                    </a:cubicBezTo>
                    <a:cubicBezTo>
                      <a:pt x="272" y="94"/>
                      <a:pt x="272" y="94"/>
                      <a:pt x="272" y="94"/>
                    </a:cubicBezTo>
                    <a:cubicBezTo>
                      <a:pt x="278" y="94"/>
                      <a:pt x="278" y="94"/>
                      <a:pt x="278" y="94"/>
                    </a:cubicBezTo>
                    <a:cubicBezTo>
                      <a:pt x="281" y="94"/>
                      <a:pt x="281" y="94"/>
                      <a:pt x="281" y="94"/>
                    </a:cubicBezTo>
                    <a:cubicBezTo>
                      <a:pt x="282" y="92"/>
                      <a:pt x="282" y="92"/>
                      <a:pt x="282" y="92"/>
                    </a:cubicBezTo>
                    <a:cubicBezTo>
                      <a:pt x="277" y="87"/>
                      <a:pt x="277" y="87"/>
                      <a:pt x="277" y="87"/>
                    </a:cubicBezTo>
                    <a:cubicBezTo>
                      <a:pt x="277" y="87"/>
                      <a:pt x="274" y="83"/>
                      <a:pt x="273" y="82"/>
                    </a:cubicBezTo>
                    <a:cubicBezTo>
                      <a:pt x="273" y="81"/>
                      <a:pt x="274" y="74"/>
                      <a:pt x="274" y="74"/>
                    </a:cubicBezTo>
                    <a:cubicBezTo>
                      <a:pt x="275" y="67"/>
                      <a:pt x="275" y="67"/>
                      <a:pt x="275" y="67"/>
                    </a:cubicBezTo>
                    <a:cubicBezTo>
                      <a:pt x="278" y="66"/>
                      <a:pt x="278" y="66"/>
                      <a:pt x="278" y="66"/>
                    </a:cubicBezTo>
                    <a:cubicBezTo>
                      <a:pt x="282" y="66"/>
                      <a:pt x="282" y="66"/>
                      <a:pt x="282" y="66"/>
                    </a:cubicBezTo>
                    <a:cubicBezTo>
                      <a:pt x="282" y="62"/>
                      <a:pt x="282" y="62"/>
                      <a:pt x="282" y="62"/>
                    </a:cubicBezTo>
                    <a:cubicBezTo>
                      <a:pt x="284" y="57"/>
                      <a:pt x="284" y="57"/>
                      <a:pt x="284" y="57"/>
                    </a:cubicBezTo>
                    <a:cubicBezTo>
                      <a:pt x="287" y="54"/>
                      <a:pt x="287" y="54"/>
                      <a:pt x="287" y="54"/>
                    </a:cubicBezTo>
                    <a:cubicBezTo>
                      <a:pt x="289" y="51"/>
                      <a:pt x="289" y="51"/>
                      <a:pt x="289" y="51"/>
                    </a:cubicBezTo>
                    <a:cubicBezTo>
                      <a:pt x="289" y="46"/>
                      <a:pt x="289" y="46"/>
                      <a:pt x="289" y="46"/>
                    </a:cubicBezTo>
                    <a:cubicBezTo>
                      <a:pt x="283" y="43"/>
                      <a:pt x="283" y="43"/>
                      <a:pt x="283" y="43"/>
                    </a:cubicBezTo>
                    <a:cubicBezTo>
                      <a:pt x="279" y="41"/>
                      <a:pt x="279" y="41"/>
                      <a:pt x="279" y="41"/>
                    </a:cubicBezTo>
                    <a:cubicBezTo>
                      <a:pt x="274" y="39"/>
                      <a:pt x="274" y="39"/>
                      <a:pt x="274" y="39"/>
                    </a:cubicBezTo>
                    <a:cubicBezTo>
                      <a:pt x="274" y="39"/>
                      <a:pt x="271" y="39"/>
                      <a:pt x="270" y="39"/>
                    </a:cubicBezTo>
                    <a:cubicBezTo>
                      <a:pt x="270" y="39"/>
                      <a:pt x="265" y="39"/>
                      <a:pt x="265" y="39"/>
                    </a:cubicBezTo>
                    <a:cubicBezTo>
                      <a:pt x="262" y="39"/>
                      <a:pt x="262" y="39"/>
                      <a:pt x="262" y="39"/>
                    </a:cubicBezTo>
                    <a:cubicBezTo>
                      <a:pt x="258" y="40"/>
                      <a:pt x="258" y="40"/>
                      <a:pt x="258" y="40"/>
                    </a:cubicBezTo>
                    <a:cubicBezTo>
                      <a:pt x="255" y="40"/>
                      <a:pt x="255" y="40"/>
                      <a:pt x="255" y="40"/>
                    </a:cubicBezTo>
                    <a:cubicBezTo>
                      <a:pt x="254" y="37"/>
                      <a:pt x="254" y="37"/>
                      <a:pt x="254" y="37"/>
                    </a:cubicBezTo>
                    <a:cubicBezTo>
                      <a:pt x="253" y="32"/>
                      <a:pt x="253" y="32"/>
                      <a:pt x="253" y="32"/>
                    </a:cubicBezTo>
                    <a:cubicBezTo>
                      <a:pt x="249" y="29"/>
                      <a:pt x="249" y="29"/>
                      <a:pt x="249" y="29"/>
                    </a:cubicBezTo>
                    <a:cubicBezTo>
                      <a:pt x="247" y="26"/>
                      <a:pt x="247" y="26"/>
                      <a:pt x="247" y="26"/>
                    </a:cubicBezTo>
                    <a:cubicBezTo>
                      <a:pt x="244" y="25"/>
                      <a:pt x="244" y="25"/>
                      <a:pt x="244" y="25"/>
                    </a:cubicBezTo>
                    <a:cubicBezTo>
                      <a:pt x="244" y="25"/>
                      <a:pt x="241" y="24"/>
                      <a:pt x="240" y="24"/>
                    </a:cubicBezTo>
                    <a:cubicBezTo>
                      <a:pt x="239" y="24"/>
                      <a:pt x="235" y="24"/>
                      <a:pt x="235" y="24"/>
                    </a:cubicBezTo>
                    <a:cubicBezTo>
                      <a:pt x="232" y="24"/>
                      <a:pt x="232" y="24"/>
                      <a:pt x="232" y="24"/>
                    </a:cubicBezTo>
                    <a:cubicBezTo>
                      <a:pt x="228" y="22"/>
                      <a:pt x="228" y="22"/>
                      <a:pt x="228" y="22"/>
                    </a:cubicBezTo>
                    <a:cubicBezTo>
                      <a:pt x="220" y="18"/>
                      <a:pt x="220" y="18"/>
                      <a:pt x="220" y="18"/>
                    </a:cubicBezTo>
                    <a:cubicBezTo>
                      <a:pt x="214" y="13"/>
                      <a:pt x="214" y="13"/>
                      <a:pt x="214" y="13"/>
                    </a:cubicBezTo>
                    <a:cubicBezTo>
                      <a:pt x="210" y="10"/>
                      <a:pt x="210" y="10"/>
                      <a:pt x="210" y="10"/>
                    </a:cubicBezTo>
                    <a:cubicBezTo>
                      <a:pt x="210" y="10"/>
                      <a:pt x="207" y="10"/>
                      <a:pt x="206" y="10"/>
                    </a:cubicBezTo>
                    <a:cubicBezTo>
                      <a:pt x="206" y="10"/>
                      <a:pt x="202" y="10"/>
                      <a:pt x="202" y="10"/>
                    </a:cubicBezTo>
                    <a:cubicBezTo>
                      <a:pt x="201" y="13"/>
                      <a:pt x="201" y="13"/>
                      <a:pt x="201" y="13"/>
                    </a:cubicBezTo>
                    <a:cubicBezTo>
                      <a:pt x="198" y="13"/>
                      <a:pt x="198" y="13"/>
                      <a:pt x="198" y="13"/>
                    </a:cubicBezTo>
                    <a:cubicBezTo>
                      <a:pt x="192" y="13"/>
                      <a:pt x="192" y="13"/>
                      <a:pt x="192" y="13"/>
                    </a:cubicBezTo>
                    <a:cubicBezTo>
                      <a:pt x="188" y="8"/>
                      <a:pt x="188" y="8"/>
                      <a:pt x="188" y="8"/>
                    </a:cubicBezTo>
                    <a:cubicBezTo>
                      <a:pt x="187" y="6"/>
                      <a:pt x="187" y="6"/>
                      <a:pt x="187" y="6"/>
                    </a:cubicBezTo>
                    <a:cubicBezTo>
                      <a:pt x="186" y="3"/>
                      <a:pt x="186" y="3"/>
                      <a:pt x="186" y="3"/>
                    </a:cubicBezTo>
                    <a:cubicBezTo>
                      <a:pt x="183" y="1"/>
                      <a:pt x="183" y="1"/>
                      <a:pt x="183" y="1"/>
                    </a:cubicBezTo>
                    <a:cubicBezTo>
                      <a:pt x="178" y="0"/>
                      <a:pt x="178" y="0"/>
                      <a:pt x="178" y="0"/>
                    </a:cubicBezTo>
                    <a:cubicBezTo>
                      <a:pt x="174" y="0"/>
                      <a:pt x="174" y="0"/>
                      <a:pt x="174" y="0"/>
                    </a:cubicBezTo>
                    <a:cubicBezTo>
                      <a:pt x="166" y="6"/>
                      <a:pt x="166" y="6"/>
                      <a:pt x="166" y="6"/>
                    </a:cubicBezTo>
                    <a:cubicBezTo>
                      <a:pt x="151" y="16"/>
                      <a:pt x="151" y="16"/>
                      <a:pt x="151" y="16"/>
                    </a:cubicBezTo>
                    <a:cubicBezTo>
                      <a:pt x="138" y="22"/>
                      <a:pt x="138" y="22"/>
                      <a:pt x="138" y="22"/>
                    </a:cubicBezTo>
                    <a:cubicBezTo>
                      <a:pt x="132" y="24"/>
                      <a:pt x="132" y="24"/>
                      <a:pt x="132" y="24"/>
                    </a:cubicBezTo>
                    <a:cubicBezTo>
                      <a:pt x="128" y="26"/>
                      <a:pt x="128" y="26"/>
                      <a:pt x="128" y="26"/>
                    </a:cubicBezTo>
                    <a:cubicBezTo>
                      <a:pt x="128" y="19"/>
                      <a:pt x="128" y="19"/>
                      <a:pt x="128" y="19"/>
                    </a:cubicBezTo>
                    <a:cubicBezTo>
                      <a:pt x="128" y="19"/>
                      <a:pt x="125" y="16"/>
                      <a:pt x="124" y="16"/>
                    </a:cubicBezTo>
                    <a:cubicBezTo>
                      <a:pt x="123" y="16"/>
                      <a:pt x="120" y="16"/>
                      <a:pt x="120" y="16"/>
                    </a:cubicBezTo>
                    <a:cubicBezTo>
                      <a:pt x="117" y="19"/>
                      <a:pt x="117" y="19"/>
                      <a:pt x="117" y="19"/>
                    </a:cubicBezTo>
                    <a:cubicBezTo>
                      <a:pt x="113" y="21"/>
                      <a:pt x="113" y="21"/>
                      <a:pt x="113" y="21"/>
                    </a:cubicBezTo>
                    <a:cubicBezTo>
                      <a:pt x="110" y="22"/>
                      <a:pt x="110" y="22"/>
                      <a:pt x="110" y="22"/>
                    </a:cubicBezTo>
                    <a:cubicBezTo>
                      <a:pt x="111" y="28"/>
                      <a:pt x="111" y="28"/>
                      <a:pt x="111" y="28"/>
                    </a:cubicBezTo>
                    <a:cubicBezTo>
                      <a:pt x="112" y="33"/>
                      <a:pt x="112" y="33"/>
                      <a:pt x="112" y="33"/>
                    </a:cubicBezTo>
                    <a:cubicBezTo>
                      <a:pt x="112" y="39"/>
                      <a:pt x="112" y="39"/>
                      <a:pt x="112" y="39"/>
                    </a:cubicBezTo>
                    <a:cubicBezTo>
                      <a:pt x="111" y="43"/>
                      <a:pt x="111" y="43"/>
                      <a:pt x="111" y="43"/>
                    </a:cubicBezTo>
                    <a:cubicBezTo>
                      <a:pt x="107" y="45"/>
                      <a:pt x="107" y="45"/>
                      <a:pt x="107" y="45"/>
                    </a:cubicBezTo>
                    <a:cubicBezTo>
                      <a:pt x="103" y="45"/>
                      <a:pt x="103" y="45"/>
                      <a:pt x="103" y="45"/>
                    </a:cubicBezTo>
                    <a:cubicBezTo>
                      <a:pt x="99" y="47"/>
                      <a:pt x="99" y="47"/>
                      <a:pt x="99" y="47"/>
                    </a:cubicBezTo>
                    <a:cubicBezTo>
                      <a:pt x="98" y="51"/>
                      <a:pt x="98" y="51"/>
                      <a:pt x="98" y="51"/>
                    </a:cubicBezTo>
                    <a:cubicBezTo>
                      <a:pt x="98" y="58"/>
                      <a:pt x="98" y="58"/>
                      <a:pt x="98" y="58"/>
                    </a:cubicBezTo>
                    <a:cubicBezTo>
                      <a:pt x="100" y="61"/>
                      <a:pt x="100" y="61"/>
                      <a:pt x="100" y="61"/>
                    </a:cubicBezTo>
                    <a:cubicBezTo>
                      <a:pt x="101" y="66"/>
                      <a:pt x="101" y="66"/>
                      <a:pt x="101" y="66"/>
                    </a:cubicBezTo>
                    <a:cubicBezTo>
                      <a:pt x="101" y="70"/>
                      <a:pt x="101" y="70"/>
                      <a:pt x="101" y="70"/>
                    </a:cubicBezTo>
                    <a:cubicBezTo>
                      <a:pt x="101" y="74"/>
                      <a:pt x="101" y="74"/>
                      <a:pt x="101" y="74"/>
                    </a:cubicBezTo>
                    <a:cubicBezTo>
                      <a:pt x="97" y="76"/>
                      <a:pt x="97" y="76"/>
                      <a:pt x="97" y="76"/>
                    </a:cubicBezTo>
                    <a:cubicBezTo>
                      <a:pt x="95" y="80"/>
                      <a:pt x="95" y="80"/>
                      <a:pt x="95" y="80"/>
                    </a:cubicBezTo>
                    <a:cubicBezTo>
                      <a:pt x="96" y="83"/>
                      <a:pt x="96" y="83"/>
                      <a:pt x="96" y="83"/>
                    </a:cubicBezTo>
                    <a:cubicBezTo>
                      <a:pt x="98" y="84"/>
                      <a:pt x="98" y="84"/>
                      <a:pt x="98" y="84"/>
                    </a:cubicBezTo>
                    <a:cubicBezTo>
                      <a:pt x="99" y="88"/>
                      <a:pt x="99" y="88"/>
                      <a:pt x="99" y="88"/>
                    </a:cubicBezTo>
                    <a:cubicBezTo>
                      <a:pt x="98" y="94"/>
                      <a:pt x="98" y="94"/>
                      <a:pt x="98" y="94"/>
                    </a:cubicBezTo>
                    <a:cubicBezTo>
                      <a:pt x="98" y="98"/>
                      <a:pt x="98" y="98"/>
                      <a:pt x="98" y="98"/>
                    </a:cubicBezTo>
                    <a:cubicBezTo>
                      <a:pt x="98" y="98"/>
                      <a:pt x="97" y="100"/>
                      <a:pt x="97" y="101"/>
                    </a:cubicBezTo>
                    <a:cubicBezTo>
                      <a:pt x="96" y="103"/>
                      <a:pt x="92" y="106"/>
                      <a:pt x="92" y="106"/>
                    </a:cubicBezTo>
                    <a:cubicBezTo>
                      <a:pt x="87" y="109"/>
                      <a:pt x="87" y="109"/>
                      <a:pt x="87" y="109"/>
                    </a:cubicBezTo>
                    <a:cubicBezTo>
                      <a:pt x="82" y="113"/>
                      <a:pt x="82" y="113"/>
                      <a:pt x="82" y="113"/>
                    </a:cubicBezTo>
                    <a:cubicBezTo>
                      <a:pt x="79" y="116"/>
                      <a:pt x="79" y="116"/>
                      <a:pt x="79" y="116"/>
                    </a:cubicBezTo>
                    <a:cubicBezTo>
                      <a:pt x="76" y="112"/>
                      <a:pt x="76" y="112"/>
                      <a:pt x="76" y="112"/>
                    </a:cubicBezTo>
                    <a:cubicBezTo>
                      <a:pt x="76" y="112"/>
                      <a:pt x="73" y="110"/>
                      <a:pt x="71" y="110"/>
                    </a:cubicBezTo>
                    <a:cubicBezTo>
                      <a:pt x="70" y="110"/>
                      <a:pt x="67" y="110"/>
                      <a:pt x="67" y="110"/>
                    </a:cubicBezTo>
                    <a:cubicBezTo>
                      <a:pt x="59" y="110"/>
                      <a:pt x="59" y="110"/>
                      <a:pt x="59" y="110"/>
                    </a:cubicBezTo>
                    <a:cubicBezTo>
                      <a:pt x="53" y="109"/>
                      <a:pt x="53" y="109"/>
                      <a:pt x="53" y="109"/>
                    </a:cubicBezTo>
                    <a:cubicBezTo>
                      <a:pt x="49" y="110"/>
                      <a:pt x="49" y="110"/>
                      <a:pt x="49" y="110"/>
                    </a:cubicBezTo>
                    <a:cubicBezTo>
                      <a:pt x="47" y="113"/>
                      <a:pt x="47" y="113"/>
                      <a:pt x="47" y="113"/>
                    </a:cubicBezTo>
                    <a:cubicBezTo>
                      <a:pt x="43" y="115"/>
                      <a:pt x="43" y="115"/>
                      <a:pt x="43" y="115"/>
                    </a:cubicBezTo>
                    <a:cubicBezTo>
                      <a:pt x="37" y="115"/>
                      <a:pt x="37" y="115"/>
                      <a:pt x="37" y="115"/>
                    </a:cubicBezTo>
                    <a:cubicBezTo>
                      <a:pt x="32" y="116"/>
                      <a:pt x="32" y="116"/>
                      <a:pt x="32" y="116"/>
                    </a:cubicBezTo>
                    <a:cubicBezTo>
                      <a:pt x="26" y="117"/>
                      <a:pt x="26" y="117"/>
                      <a:pt x="26" y="117"/>
                    </a:cubicBezTo>
                    <a:cubicBezTo>
                      <a:pt x="21" y="117"/>
                      <a:pt x="21" y="117"/>
                      <a:pt x="21" y="117"/>
                    </a:cubicBezTo>
                    <a:cubicBezTo>
                      <a:pt x="21" y="117"/>
                      <a:pt x="18" y="117"/>
                      <a:pt x="18" y="118"/>
                    </a:cubicBezTo>
                    <a:cubicBezTo>
                      <a:pt x="17" y="119"/>
                      <a:pt x="14" y="120"/>
                      <a:pt x="13" y="122"/>
                    </a:cubicBezTo>
                    <a:cubicBezTo>
                      <a:pt x="13" y="125"/>
                      <a:pt x="6" y="132"/>
                      <a:pt x="6" y="132"/>
                    </a:cubicBezTo>
                    <a:cubicBezTo>
                      <a:pt x="6" y="132"/>
                      <a:pt x="2" y="137"/>
                      <a:pt x="1" y="139"/>
                    </a:cubicBezTo>
                    <a:cubicBezTo>
                      <a:pt x="0" y="140"/>
                      <a:pt x="0" y="144"/>
                      <a:pt x="0" y="144"/>
                    </a:cubicBez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</p:grpSp>
        <p:grpSp>
          <p:nvGrpSpPr>
            <p:cNvPr id="35" name="Grupo 17"/>
            <p:cNvGrpSpPr/>
            <p:nvPr/>
          </p:nvGrpSpPr>
          <p:grpSpPr>
            <a:xfrm>
              <a:off x="8905875" y="4635726"/>
              <a:ext cx="931862" cy="1101725"/>
              <a:chOff x="8737600" y="3878263"/>
              <a:chExt cx="931862" cy="1101725"/>
            </a:xfrm>
            <a:solidFill>
              <a:srgbClr val="0060AA"/>
            </a:solidFill>
          </p:grpSpPr>
          <p:sp>
            <p:nvSpPr>
              <p:cNvPr id="62" name="Freeform 19"/>
              <p:cNvSpPr>
                <a:spLocks/>
              </p:cNvSpPr>
              <p:nvPr/>
            </p:nvSpPr>
            <p:spPr bwMode="auto">
              <a:xfrm>
                <a:off x="9048750" y="3878263"/>
                <a:ext cx="620712" cy="384175"/>
              </a:xfrm>
              <a:custGeom>
                <a:avLst/>
                <a:gdLst>
                  <a:gd name="T0" fmla="*/ 17 w 391"/>
                  <a:gd name="T1" fmla="*/ 109 h 242"/>
                  <a:gd name="T2" fmla="*/ 15 w 391"/>
                  <a:gd name="T3" fmla="*/ 156 h 242"/>
                  <a:gd name="T4" fmla="*/ 0 w 391"/>
                  <a:gd name="T5" fmla="*/ 171 h 242"/>
                  <a:gd name="T6" fmla="*/ 12 w 391"/>
                  <a:gd name="T7" fmla="*/ 173 h 242"/>
                  <a:gd name="T8" fmla="*/ 22 w 391"/>
                  <a:gd name="T9" fmla="*/ 171 h 242"/>
                  <a:gd name="T10" fmla="*/ 36 w 391"/>
                  <a:gd name="T11" fmla="*/ 197 h 242"/>
                  <a:gd name="T12" fmla="*/ 55 w 391"/>
                  <a:gd name="T13" fmla="*/ 218 h 242"/>
                  <a:gd name="T14" fmla="*/ 88 w 391"/>
                  <a:gd name="T15" fmla="*/ 223 h 242"/>
                  <a:gd name="T16" fmla="*/ 124 w 391"/>
                  <a:gd name="T17" fmla="*/ 225 h 242"/>
                  <a:gd name="T18" fmla="*/ 147 w 391"/>
                  <a:gd name="T19" fmla="*/ 235 h 242"/>
                  <a:gd name="T20" fmla="*/ 190 w 391"/>
                  <a:gd name="T21" fmla="*/ 242 h 242"/>
                  <a:gd name="T22" fmla="*/ 195 w 391"/>
                  <a:gd name="T23" fmla="*/ 227 h 242"/>
                  <a:gd name="T24" fmla="*/ 218 w 391"/>
                  <a:gd name="T25" fmla="*/ 216 h 242"/>
                  <a:gd name="T26" fmla="*/ 235 w 391"/>
                  <a:gd name="T27" fmla="*/ 206 h 242"/>
                  <a:gd name="T28" fmla="*/ 259 w 391"/>
                  <a:gd name="T29" fmla="*/ 201 h 242"/>
                  <a:gd name="T30" fmla="*/ 294 w 391"/>
                  <a:gd name="T31" fmla="*/ 201 h 242"/>
                  <a:gd name="T32" fmla="*/ 306 w 391"/>
                  <a:gd name="T33" fmla="*/ 213 h 242"/>
                  <a:gd name="T34" fmla="*/ 325 w 391"/>
                  <a:gd name="T35" fmla="*/ 206 h 242"/>
                  <a:gd name="T36" fmla="*/ 344 w 391"/>
                  <a:gd name="T37" fmla="*/ 204 h 242"/>
                  <a:gd name="T38" fmla="*/ 363 w 391"/>
                  <a:gd name="T39" fmla="*/ 208 h 242"/>
                  <a:gd name="T40" fmla="*/ 372 w 391"/>
                  <a:gd name="T41" fmla="*/ 199 h 242"/>
                  <a:gd name="T42" fmla="*/ 384 w 391"/>
                  <a:gd name="T43" fmla="*/ 182 h 242"/>
                  <a:gd name="T44" fmla="*/ 391 w 391"/>
                  <a:gd name="T45" fmla="*/ 171 h 242"/>
                  <a:gd name="T46" fmla="*/ 384 w 391"/>
                  <a:gd name="T47" fmla="*/ 154 h 242"/>
                  <a:gd name="T48" fmla="*/ 365 w 391"/>
                  <a:gd name="T49" fmla="*/ 154 h 242"/>
                  <a:gd name="T50" fmla="*/ 363 w 391"/>
                  <a:gd name="T51" fmla="*/ 140 h 242"/>
                  <a:gd name="T52" fmla="*/ 320 w 391"/>
                  <a:gd name="T53" fmla="*/ 130 h 242"/>
                  <a:gd name="T54" fmla="*/ 316 w 391"/>
                  <a:gd name="T55" fmla="*/ 97 h 242"/>
                  <a:gd name="T56" fmla="*/ 299 w 391"/>
                  <a:gd name="T57" fmla="*/ 78 h 242"/>
                  <a:gd name="T58" fmla="*/ 294 w 391"/>
                  <a:gd name="T59" fmla="*/ 47 h 242"/>
                  <a:gd name="T60" fmla="*/ 285 w 391"/>
                  <a:gd name="T61" fmla="*/ 21 h 242"/>
                  <a:gd name="T62" fmla="*/ 226 w 391"/>
                  <a:gd name="T63" fmla="*/ 19 h 242"/>
                  <a:gd name="T64" fmla="*/ 207 w 391"/>
                  <a:gd name="T65" fmla="*/ 7 h 242"/>
                  <a:gd name="T66" fmla="*/ 190 w 391"/>
                  <a:gd name="T67" fmla="*/ 2 h 242"/>
                  <a:gd name="T68" fmla="*/ 145 w 391"/>
                  <a:gd name="T69" fmla="*/ 0 h 242"/>
                  <a:gd name="T70" fmla="*/ 119 w 391"/>
                  <a:gd name="T71" fmla="*/ 0 h 242"/>
                  <a:gd name="T72" fmla="*/ 93 w 391"/>
                  <a:gd name="T73" fmla="*/ 0 h 242"/>
                  <a:gd name="T74" fmla="*/ 72 w 391"/>
                  <a:gd name="T75" fmla="*/ 7 h 242"/>
                  <a:gd name="T76" fmla="*/ 45 w 391"/>
                  <a:gd name="T77" fmla="*/ 28 h 242"/>
                  <a:gd name="T78" fmla="*/ 27 w 391"/>
                  <a:gd name="T79" fmla="*/ 57 h 242"/>
                  <a:gd name="T80" fmla="*/ 17 w 391"/>
                  <a:gd name="T81" fmla="*/ 81 h 2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91" h="242">
                    <a:moveTo>
                      <a:pt x="17" y="81"/>
                    </a:moveTo>
                    <a:lnTo>
                      <a:pt x="17" y="109"/>
                    </a:lnTo>
                    <a:lnTo>
                      <a:pt x="15" y="133"/>
                    </a:lnTo>
                    <a:lnTo>
                      <a:pt x="15" y="156"/>
                    </a:lnTo>
                    <a:lnTo>
                      <a:pt x="5" y="168"/>
                    </a:lnTo>
                    <a:lnTo>
                      <a:pt x="0" y="171"/>
                    </a:lnTo>
                    <a:lnTo>
                      <a:pt x="5" y="173"/>
                    </a:lnTo>
                    <a:lnTo>
                      <a:pt x="12" y="173"/>
                    </a:lnTo>
                    <a:lnTo>
                      <a:pt x="17" y="168"/>
                    </a:lnTo>
                    <a:lnTo>
                      <a:pt x="22" y="171"/>
                    </a:lnTo>
                    <a:lnTo>
                      <a:pt x="31" y="185"/>
                    </a:lnTo>
                    <a:lnTo>
                      <a:pt x="36" y="197"/>
                    </a:lnTo>
                    <a:lnTo>
                      <a:pt x="41" y="211"/>
                    </a:lnTo>
                    <a:lnTo>
                      <a:pt x="55" y="218"/>
                    </a:lnTo>
                    <a:lnTo>
                      <a:pt x="72" y="220"/>
                    </a:lnTo>
                    <a:lnTo>
                      <a:pt x="88" y="223"/>
                    </a:lnTo>
                    <a:lnTo>
                      <a:pt x="107" y="223"/>
                    </a:lnTo>
                    <a:lnTo>
                      <a:pt x="124" y="225"/>
                    </a:lnTo>
                    <a:lnTo>
                      <a:pt x="131" y="230"/>
                    </a:lnTo>
                    <a:lnTo>
                      <a:pt x="147" y="235"/>
                    </a:lnTo>
                    <a:lnTo>
                      <a:pt x="171" y="239"/>
                    </a:lnTo>
                    <a:lnTo>
                      <a:pt x="190" y="242"/>
                    </a:lnTo>
                    <a:lnTo>
                      <a:pt x="195" y="235"/>
                    </a:lnTo>
                    <a:lnTo>
                      <a:pt x="195" y="227"/>
                    </a:lnTo>
                    <a:lnTo>
                      <a:pt x="199" y="218"/>
                    </a:lnTo>
                    <a:lnTo>
                      <a:pt x="218" y="216"/>
                    </a:lnTo>
                    <a:lnTo>
                      <a:pt x="228" y="216"/>
                    </a:lnTo>
                    <a:lnTo>
                      <a:pt x="235" y="206"/>
                    </a:lnTo>
                    <a:lnTo>
                      <a:pt x="242" y="201"/>
                    </a:lnTo>
                    <a:lnTo>
                      <a:pt x="259" y="201"/>
                    </a:lnTo>
                    <a:lnTo>
                      <a:pt x="280" y="201"/>
                    </a:lnTo>
                    <a:lnTo>
                      <a:pt x="294" y="201"/>
                    </a:lnTo>
                    <a:lnTo>
                      <a:pt x="299" y="211"/>
                    </a:lnTo>
                    <a:lnTo>
                      <a:pt x="306" y="213"/>
                    </a:lnTo>
                    <a:lnTo>
                      <a:pt x="313" y="213"/>
                    </a:lnTo>
                    <a:lnTo>
                      <a:pt x="325" y="206"/>
                    </a:lnTo>
                    <a:lnTo>
                      <a:pt x="334" y="204"/>
                    </a:lnTo>
                    <a:lnTo>
                      <a:pt x="344" y="204"/>
                    </a:lnTo>
                    <a:lnTo>
                      <a:pt x="356" y="204"/>
                    </a:lnTo>
                    <a:lnTo>
                      <a:pt x="363" y="208"/>
                    </a:lnTo>
                    <a:lnTo>
                      <a:pt x="370" y="208"/>
                    </a:lnTo>
                    <a:lnTo>
                      <a:pt x="372" y="199"/>
                    </a:lnTo>
                    <a:lnTo>
                      <a:pt x="377" y="190"/>
                    </a:lnTo>
                    <a:lnTo>
                      <a:pt x="384" y="182"/>
                    </a:lnTo>
                    <a:lnTo>
                      <a:pt x="387" y="175"/>
                    </a:lnTo>
                    <a:lnTo>
                      <a:pt x="391" y="171"/>
                    </a:lnTo>
                    <a:lnTo>
                      <a:pt x="391" y="159"/>
                    </a:lnTo>
                    <a:lnTo>
                      <a:pt x="384" y="154"/>
                    </a:lnTo>
                    <a:lnTo>
                      <a:pt x="375" y="154"/>
                    </a:lnTo>
                    <a:lnTo>
                      <a:pt x="365" y="154"/>
                    </a:lnTo>
                    <a:lnTo>
                      <a:pt x="361" y="152"/>
                    </a:lnTo>
                    <a:lnTo>
                      <a:pt x="363" y="140"/>
                    </a:lnTo>
                    <a:lnTo>
                      <a:pt x="363" y="130"/>
                    </a:lnTo>
                    <a:lnTo>
                      <a:pt x="320" y="130"/>
                    </a:lnTo>
                    <a:lnTo>
                      <a:pt x="316" y="114"/>
                    </a:lnTo>
                    <a:lnTo>
                      <a:pt x="316" y="97"/>
                    </a:lnTo>
                    <a:lnTo>
                      <a:pt x="308" y="85"/>
                    </a:lnTo>
                    <a:lnTo>
                      <a:pt x="299" y="78"/>
                    </a:lnTo>
                    <a:lnTo>
                      <a:pt x="297" y="69"/>
                    </a:lnTo>
                    <a:lnTo>
                      <a:pt x="294" y="47"/>
                    </a:lnTo>
                    <a:lnTo>
                      <a:pt x="294" y="31"/>
                    </a:lnTo>
                    <a:lnTo>
                      <a:pt x="285" y="21"/>
                    </a:lnTo>
                    <a:lnTo>
                      <a:pt x="271" y="19"/>
                    </a:lnTo>
                    <a:lnTo>
                      <a:pt x="226" y="19"/>
                    </a:lnTo>
                    <a:lnTo>
                      <a:pt x="214" y="12"/>
                    </a:lnTo>
                    <a:lnTo>
                      <a:pt x="207" y="7"/>
                    </a:lnTo>
                    <a:lnTo>
                      <a:pt x="197" y="5"/>
                    </a:lnTo>
                    <a:lnTo>
                      <a:pt x="190" y="2"/>
                    </a:lnTo>
                    <a:lnTo>
                      <a:pt x="169" y="0"/>
                    </a:lnTo>
                    <a:lnTo>
                      <a:pt x="145" y="0"/>
                    </a:lnTo>
                    <a:lnTo>
                      <a:pt x="135" y="0"/>
                    </a:lnTo>
                    <a:lnTo>
                      <a:pt x="119" y="0"/>
                    </a:lnTo>
                    <a:lnTo>
                      <a:pt x="107" y="0"/>
                    </a:lnTo>
                    <a:lnTo>
                      <a:pt x="93" y="0"/>
                    </a:lnTo>
                    <a:lnTo>
                      <a:pt x="86" y="0"/>
                    </a:lnTo>
                    <a:lnTo>
                      <a:pt x="72" y="7"/>
                    </a:lnTo>
                    <a:lnTo>
                      <a:pt x="60" y="17"/>
                    </a:lnTo>
                    <a:lnTo>
                      <a:pt x="45" y="28"/>
                    </a:lnTo>
                    <a:lnTo>
                      <a:pt x="43" y="40"/>
                    </a:lnTo>
                    <a:lnTo>
                      <a:pt x="27" y="57"/>
                    </a:lnTo>
                    <a:lnTo>
                      <a:pt x="22" y="66"/>
                    </a:lnTo>
                    <a:lnTo>
                      <a:pt x="17" y="81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63" name="Freeform 24"/>
              <p:cNvSpPr>
                <a:spLocks/>
              </p:cNvSpPr>
              <p:nvPr/>
            </p:nvSpPr>
            <p:spPr bwMode="auto">
              <a:xfrm>
                <a:off x="9124950" y="4213225"/>
                <a:ext cx="508000" cy="315913"/>
              </a:xfrm>
              <a:custGeom>
                <a:avLst/>
                <a:gdLst>
                  <a:gd name="T0" fmla="*/ 0 w 135"/>
                  <a:gd name="T1" fmla="*/ 15 h 84"/>
                  <a:gd name="T2" fmla="*/ 1 w 135"/>
                  <a:gd name="T3" fmla="*/ 26 h 84"/>
                  <a:gd name="T4" fmla="*/ 13 w 135"/>
                  <a:gd name="T5" fmla="*/ 27 h 84"/>
                  <a:gd name="T6" fmla="*/ 27 w 135"/>
                  <a:gd name="T7" fmla="*/ 28 h 84"/>
                  <a:gd name="T8" fmla="*/ 42 w 135"/>
                  <a:gd name="T9" fmla="*/ 33 h 84"/>
                  <a:gd name="T10" fmla="*/ 52 w 135"/>
                  <a:gd name="T11" fmla="*/ 36 h 84"/>
                  <a:gd name="T12" fmla="*/ 61 w 135"/>
                  <a:gd name="T13" fmla="*/ 39 h 84"/>
                  <a:gd name="T14" fmla="*/ 88 w 135"/>
                  <a:gd name="T15" fmla="*/ 62 h 84"/>
                  <a:gd name="T16" fmla="*/ 102 w 135"/>
                  <a:gd name="T17" fmla="*/ 62 h 84"/>
                  <a:gd name="T18" fmla="*/ 106 w 135"/>
                  <a:gd name="T19" fmla="*/ 67 h 84"/>
                  <a:gd name="T20" fmla="*/ 104 w 135"/>
                  <a:gd name="T21" fmla="*/ 74 h 84"/>
                  <a:gd name="T22" fmla="*/ 98 w 135"/>
                  <a:gd name="T23" fmla="*/ 82 h 84"/>
                  <a:gd name="T24" fmla="*/ 106 w 135"/>
                  <a:gd name="T25" fmla="*/ 84 h 84"/>
                  <a:gd name="T26" fmla="*/ 114 w 135"/>
                  <a:gd name="T27" fmla="*/ 76 h 84"/>
                  <a:gd name="T28" fmla="*/ 127 w 135"/>
                  <a:gd name="T29" fmla="*/ 67 h 84"/>
                  <a:gd name="T30" fmla="*/ 132 w 135"/>
                  <a:gd name="T31" fmla="*/ 55 h 84"/>
                  <a:gd name="T32" fmla="*/ 135 w 135"/>
                  <a:gd name="T33" fmla="*/ 40 h 84"/>
                  <a:gd name="T34" fmla="*/ 135 w 135"/>
                  <a:gd name="T35" fmla="*/ 24 h 84"/>
                  <a:gd name="T36" fmla="*/ 134 w 135"/>
                  <a:gd name="T37" fmla="*/ 9 h 84"/>
                  <a:gd name="T38" fmla="*/ 128 w 135"/>
                  <a:gd name="T39" fmla="*/ 0 h 84"/>
                  <a:gd name="T40" fmla="*/ 118 w 135"/>
                  <a:gd name="T41" fmla="*/ 2 h 84"/>
                  <a:gd name="T42" fmla="*/ 113 w 135"/>
                  <a:gd name="T43" fmla="*/ 5 h 84"/>
                  <a:gd name="T44" fmla="*/ 105 w 135"/>
                  <a:gd name="T45" fmla="*/ 5 h 84"/>
                  <a:gd name="T46" fmla="*/ 101 w 135"/>
                  <a:gd name="T47" fmla="*/ 1 h 84"/>
                  <a:gd name="T48" fmla="*/ 92 w 135"/>
                  <a:gd name="T49" fmla="*/ 1 h 84"/>
                  <a:gd name="T50" fmla="*/ 82 w 135"/>
                  <a:gd name="T51" fmla="*/ 2 h 84"/>
                  <a:gd name="T52" fmla="*/ 75 w 135"/>
                  <a:gd name="T53" fmla="*/ 8 h 84"/>
                  <a:gd name="T54" fmla="*/ 68 w 135"/>
                  <a:gd name="T55" fmla="*/ 10 h 84"/>
                  <a:gd name="T56" fmla="*/ 64 w 135"/>
                  <a:gd name="T57" fmla="*/ 17 h 84"/>
                  <a:gd name="T58" fmla="*/ 55 w 135"/>
                  <a:gd name="T59" fmla="*/ 17 h 84"/>
                  <a:gd name="T60" fmla="*/ 44 w 135"/>
                  <a:gd name="T61" fmla="*/ 16 h 84"/>
                  <a:gd name="T62" fmla="*/ 32 w 135"/>
                  <a:gd name="T63" fmla="*/ 12 h 84"/>
                  <a:gd name="T64" fmla="*/ 22 w 135"/>
                  <a:gd name="T65" fmla="*/ 10 h 84"/>
                  <a:gd name="T66" fmla="*/ 11 w 135"/>
                  <a:gd name="T67" fmla="*/ 9 h 84"/>
                  <a:gd name="T68" fmla="*/ 0 w 135"/>
                  <a:gd name="T69" fmla="*/ 9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35" h="84">
                    <a:moveTo>
                      <a:pt x="0" y="9"/>
                    </a:moveTo>
                    <a:cubicBezTo>
                      <a:pt x="0" y="15"/>
                      <a:pt x="0" y="15"/>
                      <a:pt x="0" y="15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6"/>
                      <a:pt x="1" y="26"/>
                      <a:pt x="1" y="26"/>
                    </a:cubicBezTo>
                    <a:cubicBezTo>
                      <a:pt x="6" y="27"/>
                      <a:pt x="6" y="27"/>
                      <a:pt x="6" y="27"/>
                    </a:cubicBezTo>
                    <a:cubicBezTo>
                      <a:pt x="13" y="27"/>
                      <a:pt x="13" y="27"/>
                      <a:pt x="13" y="27"/>
                    </a:cubicBezTo>
                    <a:cubicBezTo>
                      <a:pt x="20" y="27"/>
                      <a:pt x="20" y="27"/>
                      <a:pt x="20" y="27"/>
                    </a:cubicBezTo>
                    <a:cubicBezTo>
                      <a:pt x="27" y="28"/>
                      <a:pt x="27" y="28"/>
                      <a:pt x="27" y="28"/>
                    </a:cubicBezTo>
                    <a:cubicBezTo>
                      <a:pt x="36" y="30"/>
                      <a:pt x="36" y="30"/>
                      <a:pt x="36" y="30"/>
                    </a:cubicBezTo>
                    <a:cubicBezTo>
                      <a:pt x="42" y="33"/>
                      <a:pt x="42" y="33"/>
                      <a:pt x="42" y="33"/>
                    </a:cubicBezTo>
                    <a:cubicBezTo>
                      <a:pt x="46" y="34"/>
                      <a:pt x="46" y="34"/>
                      <a:pt x="46" y="34"/>
                    </a:cubicBezTo>
                    <a:cubicBezTo>
                      <a:pt x="52" y="36"/>
                      <a:pt x="52" y="36"/>
                      <a:pt x="52" y="36"/>
                    </a:cubicBezTo>
                    <a:cubicBezTo>
                      <a:pt x="57" y="37"/>
                      <a:pt x="57" y="37"/>
                      <a:pt x="57" y="37"/>
                    </a:cubicBezTo>
                    <a:cubicBezTo>
                      <a:pt x="61" y="39"/>
                      <a:pt x="61" y="39"/>
                      <a:pt x="61" y="39"/>
                    </a:cubicBezTo>
                    <a:cubicBezTo>
                      <a:pt x="84" y="61"/>
                      <a:pt x="84" y="61"/>
                      <a:pt x="84" y="61"/>
                    </a:cubicBezTo>
                    <a:cubicBezTo>
                      <a:pt x="88" y="62"/>
                      <a:pt x="88" y="62"/>
                      <a:pt x="88" y="62"/>
                    </a:cubicBezTo>
                    <a:cubicBezTo>
                      <a:pt x="95" y="62"/>
                      <a:pt x="95" y="62"/>
                      <a:pt x="95" y="62"/>
                    </a:cubicBezTo>
                    <a:cubicBezTo>
                      <a:pt x="102" y="62"/>
                      <a:pt x="102" y="62"/>
                      <a:pt x="102" y="62"/>
                    </a:cubicBezTo>
                    <a:cubicBezTo>
                      <a:pt x="102" y="62"/>
                      <a:pt x="104" y="61"/>
                      <a:pt x="104" y="63"/>
                    </a:cubicBezTo>
                    <a:cubicBezTo>
                      <a:pt x="105" y="65"/>
                      <a:pt x="106" y="67"/>
                      <a:pt x="106" y="67"/>
                    </a:cubicBezTo>
                    <a:cubicBezTo>
                      <a:pt x="105" y="71"/>
                      <a:pt x="105" y="71"/>
                      <a:pt x="105" y="71"/>
                    </a:cubicBezTo>
                    <a:cubicBezTo>
                      <a:pt x="104" y="74"/>
                      <a:pt x="104" y="74"/>
                      <a:pt x="104" y="74"/>
                    </a:cubicBezTo>
                    <a:cubicBezTo>
                      <a:pt x="100" y="78"/>
                      <a:pt x="100" y="78"/>
                      <a:pt x="100" y="78"/>
                    </a:cubicBezTo>
                    <a:cubicBezTo>
                      <a:pt x="98" y="82"/>
                      <a:pt x="98" y="82"/>
                      <a:pt x="98" y="82"/>
                    </a:cubicBezTo>
                    <a:cubicBezTo>
                      <a:pt x="102" y="83"/>
                      <a:pt x="102" y="83"/>
                      <a:pt x="102" y="83"/>
                    </a:cubicBezTo>
                    <a:cubicBezTo>
                      <a:pt x="106" y="84"/>
                      <a:pt x="106" y="84"/>
                      <a:pt x="106" y="84"/>
                    </a:cubicBezTo>
                    <a:cubicBezTo>
                      <a:pt x="109" y="81"/>
                      <a:pt x="109" y="81"/>
                      <a:pt x="109" y="81"/>
                    </a:cubicBezTo>
                    <a:cubicBezTo>
                      <a:pt x="114" y="76"/>
                      <a:pt x="114" y="76"/>
                      <a:pt x="114" y="76"/>
                    </a:cubicBezTo>
                    <a:cubicBezTo>
                      <a:pt x="119" y="72"/>
                      <a:pt x="119" y="72"/>
                      <a:pt x="119" y="72"/>
                    </a:cubicBezTo>
                    <a:cubicBezTo>
                      <a:pt x="127" y="67"/>
                      <a:pt x="127" y="67"/>
                      <a:pt x="127" y="67"/>
                    </a:cubicBezTo>
                    <a:cubicBezTo>
                      <a:pt x="127" y="67"/>
                      <a:pt x="130" y="65"/>
                      <a:pt x="130" y="64"/>
                    </a:cubicBezTo>
                    <a:cubicBezTo>
                      <a:pt x="130" y="63"/>
                      <a:pt x="132" y="55"/>
                      <a:pt x="132" y="55"/>
                    </a:cubicBezTo>
                    <a:cubicBezTo>
                      <a:pt x="134" y="48"/>
                      <a:pt x="134" y="48"/>
                      <a:pt x="134" y="48"/>
                    </a:cubicBezTo>
                    <a:cubicBezTo>
                      <a:pt x="135" y="40"/>
                      <a:pt x="135" y="40"/>
                      <a:pt x="135" y="40"/>
                    </a:cubicBezTo>
                    <a:cubicBezTo>
                      <a:pt x="135" y="33"/>
                      <a:pt x="135" y="33"/>
                      <a:pt x="135" y="33"/>
                    </a:cubicBezTo>
                    <a:cubicBezTo>
                      <a:pt x="135" y="24"/>
                      <a:pt x="135" y="24"/>
                      <a:pt x="135" y="24"/>
                    </a:cubicBezTo>
                    <a:cubicBezTo>
                      <a:pt x="135" y="24"/>
                      <a:pt x="135" y="18"/>
                      <a:pt x="135" y="17"/>
                    </a:cubicBezTo>
                    <a:cubicBezTo>
                      <a:pt x="135" y="16"/>
                      <a:pt x="134" y="9"/>
                      <a:pt x="134" y="9"/>
                    </a:cubicBezTo>
                    <a:cubicBezTo>
                      <a:pt x="133" y="5"/>
                      <a:pt x="133" y="5"/>
                      <a:pt x="133" y="5"/>
                    </a:cubicBezTo>
                    <a:cubicBezTo>
                      <a:pt x="128" y="0"/>
                      <a:pt x="128" y="0"/>
                      <a:pt x="128" y="0"/>
                    </a:cubicBezTo>
                    <a:cubicBezTo>
                      <a:pt x="123" y="0"/>
                      <a:pt x="123" y="0"/>
                      <a:pt x="123" y="0"/>
                    </a:cubicBezTo>
                    <a:cubicBezTo>
                      <a:pt x="118" y="2"/>
                      <a:pt x="118" y="2"/>
                      <a:pt x="118" y="2"/>
                    </a:cubicBezTo>
                    <a:cubicBezTo>
                      <a:pt x="116" y="4"/>
                      <a:pt x="116" y="4"/>
                      <a:pt x="116" y="4"/>
                    </a:cubicBezTo>
                    <a:cubicBezTo>
                      <a:pt x="113" y="5"/>
                      <a:pt x="113" y="5"/>
                      <a:pt x="113" y="5"/>
                    </a:cubicBezTo>
                    <a:cubicBezTo>
                      <a:pt x="108" y="6"/>
                      <a:pt x="108" y="6"/>
                      <a:pt x="108" y="6"/>
                    </a:cubicBezTo>
                    <a:cubicBezTo>
                      <a:pt x="105" y="5"/>
                      <a:pt x="105" y="5"/>
                      <a:pt x="105" y="5"/>
                    </a:cubicBezTo>
                    <a:cubicBezTo>
                      <a:pt x="103" y="3"/>
                      <a:pt x="103" y="3"/>
                      <a:pt x="103" y="3"/>
                    </a:cubicBezTo>
                    <a:cubicBezTo>
                      <a:pt x="101" y="1"/>
                      <a:pt x="101" y="1"/>
                      <a:pt x="101" y="1"/>
                    </a:cubicBezTo>
                    <a:cubicBezTo>
                      <a:pt x="96" y="1"/>
                      <a:pt x="96" y="1"/>
                      <a:pt x="96" y="1"/>
                    </a:cubicBezTo>
                    <a:cubicBezTo>
                      <a:pt x="92" y="1"/>
                      <a:pt x="92" y="1"/>
                      <a:pt x="92" y="1"/>
                    </a:cubicBezTo>
                    <a:cubicBezTo>
                      <a:pt x="86" y="2"/>
                      <a:pt x="86" y="2"/>
                      <a:pt x="86" y="2"/>
                    </a:cubicBezTo>
                    <a:cubicBezTo>
                      <a:pt x="82" y="2"/>
                      <a:pt x="82" y="2"/>
                      <a:pt x="82" y="2"/>
                    </a:cubicBezTo>
                    <a:cubicBezTo>
                      <a:pt x="78" y="6"/>
                      <a:pt x="78" y="6"/>
                      <a:pt x="78" y="6"/>
                    </a:cubicBezTo>
                    <a:cubicBezTo>
                      <a:pt x="75" y="8"/>
                      <a:pt x="75" y="8"/>
                      <a:pt x="75" y="8"/>
                    </a:cubicBezTo>
                    <a:cubicBezTo>
                      <a:pt x="70" y="8"/>
                      <a:pt x="70" y="8"/>
                      <a:pt x="70" y="8"/>
                    </a:cubicBezTo>
                    <a:cubicBezTo>
                      <a:pt x="68" y="10"/>
                      <a:pt x="68" y="10"/>
                      <a:pt x="68" y="10"/>
                    </a:cubicBezTo>
                    <a:cubicBezTo>
                      <a:pt x="65" y="14"/>
                      <a:pt x="65" y="14"/>
                      <a:pt x="65" y="14"/>
                    </a:cubicBezTo>
                    <a:cubicBezTo>
                      <a:pt x="64" y="17"/>
                      <a:pt x="64" y="17"/>
                      <a:pt x="64" y="17"/>
                    </a:cubicBezTo>
                    <a:cubicBezTo>
                      <a:pt x="60" y="17"/>
                      <a:pt x="60" y="17"/>
                      <a:pt x="60" y="17"/>
                    </a:cubicBezTo>
                    <a:cubicBezTo>
                      <a:pt x="55" y="17"/>
                      <a:pt x="55" y="17"/>
                      <a:pt x="55" y="17"/>
                    </a:cubicBezTo>
                    <a:cubicBezTo>
                      <a:pt x="51" y="16"/>
                      <a:pt x="51" y="16"/>
                      <a:pt x="51" y="16"/>
                    </a:cubicBezTo>
                    <a:cubicBezTo>
                      <a:pt x="44" y="16"/>
                      <a:pt x="44" y="16"/>
                      <a:pt x="44" y="16"/>
                    </a:cubicBezTo>
                    <a:cubicBezTo>
                      <a:pt x="38" y="14"/>
                      <a:pt x="38" y="14"/>
                      <a:pt x="38" y="14"/>
                    </a:cubicBezTo>
                    <a:cubicBezTo>
                      <a:pt x="32" y="12"/>
                      <a:pt x="32" y="12"/>
                      <a:pt x="32" y="12"/>
                    </a:cubicBezTo>
                    <a:cubicBezTo>
                      <a:pt x="27" y="11"/>
                      <a:pt x="27" y="11"/>
                      <a:pt x="27" y="11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19" y="10"/>
                      <a:pt x="19" y="10"/>
                      <a:pt x="19" y="10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5" y="8"/>
                      <a:pt x="5" y="8"/>
                      <a:pt x="5" y="8"/>
                    </a:cubicBezTo>
                    <a:lnTo>
                      <a:pt x="0" y="9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64" name="Freeform 25"/>
              <p:cNvSpPr>
                <a:spLocks/>
              </p:cNvSpPr>
              <p:nvPr/>
            </p:nvSpPr>
            <p:spPr bwMode="auto">
              <a:xfrm>
                <a:off x="8737600" y="4333875"/>
                <a:ext cx="769937" cy="646113"/>
              </a:xfrm>
              <a:custGeom>
                <a:avLst/>
                <a:gdLst>
                  <a:gd name="T0" fmla="*/ 7 w 205"/>
                  <a:gd name="T1" fmla="*/ 78 h 172"/>
                  <a:gd name="T2" fmla="*/ 16 w 205"/>
                  <a:gd name="T3" fmla="*/ 73 h 172"/>
                  <a:gd name="T4" fmla="*/ 25 w 205"/>
                  <a:gd name="T5" fmla="*/ 79 h 172"/>
                  <a:gd name="T6" fmla="*/ 39 w 205"/>
                  <a:gd name="T7" fmla="*/ 92 h 172"/>
                  <a:gd name="T8" fmla="*/ 41 w 205"/>
                  <a:gd name="T9" fmla="*/ 99 h 172"/>
                  <a:gd name="T10" fmla="*/ 49 w 205"/>
                  <a:gd name="T11" fmla="*/ 96 h 172"/>
                  <a:gd name="T12" fmla="*/ 55 w 205"/>
                  <a:gd name="T13" fmla="*/ 97 h 172"/>
                  <a:gd name="T14" fmla="*/ 60 w 205"/>
                  <a:gd name="T15" fmla="*/ 103 h 172"/>
                  <a:gd name="T16" fmla="*/ 69 w 205"/>
                  <a:gd name="T17" fmla="*/ 106 h 172"/>
                  <a:gd name="T18" fmla="*/ 77 w 205"/>
                  <a:gd name="T19" fmla="*/ 112 h 172"/>
                  <a:gd name="T20" fmla="*/ 85 w 205"/>
                  <a:gd name="T21" fmla="*/ 119 h 172"/>
                  <a:gd name="T22" fmla="*/ 93 w 205"/>
                  <a:gd name="T23" fmla="*/ 123 h 172"/>
                  <a:gd name="T24" fmla="*/ 99 w 205"/>
                  <a:gd name="T25" fmla="*/ 130 h 172"/>
                  <a:gd name="T26" fmla="*/ 106 w 205"/>
                  <a:gd name="T27" fmla="*/ 138 h 172"/>
                  <a:gd name="T28" fmla="*/ 113 w 205"/>
                  <a:gd name="T29" fmla="*/ 142 h 172"/>
                  <a:gd name="T30" fmla="*/ 115 w 205"/>
                  <a:gd name="T31" fmla="*/ 152 h 172"/>
                  <a:gd name="T32" fmla="*/ 109 w 205"/>
                  <a:gd name="T33" fmla="*/ 159 h 172"/>
                  <a:gd name="T34" fmla="*/ 111 w 205"/>
                  <a:gd name="T35" fmla="*/ 169 h 172"/>
                  <a:gd name="T36" fmla="*/ 123 w 205"/>
                  <a:gd name="T37" fmla="*/ 162 h 172"/>
                  <a:gd name="T38" fmla="*/ 131 w 205"/>
                  <a:gd name="T39" fmla="*/ 151 h 172"/>
                  <a:gd name="T40" fmla="*/ 136 w 205"/>
                  <a:gd name="T41" fmla="*/ 135 h 172"/>
                  <a:gd name="T42" fmla="*/ 139 w 205"/>
                  <a:gd name="T43" fmla="*/ 122 h 172"/>
                  <a:gd name="T44" fmla="*/ 145 w 205"/>
                  <a:gd name="T45" fmla="*/ 114 h 172"/>
                  <a:gd name="T46" fmla="*/ 153 w 205"/>
                  <a:gd name="T47" fmla="*/ 105 h 172"/>
                  <a:gd name="T48" fmla="*/ 157 w 205"/>
                  <a:gd name="T49" fmla="*/ 95 h 172"/>
                  <a:gd name="T50" fmla="*/ 165 w 205"/>
                  <a:gd name="T51" fmla="*/ 79 h 172"/>
                  <a:gd name="T52" fmla="*/ 172 w 205"/>
                  <a:gd name="T53" fmla="*/ 78 h 172"/>
                  <a:gd name="T54" fmla="*/ 176 w 205"/>
                  <a:gd name="T55" fmla="*/ 82 h 172"/>
                  <a:gd name="T56" fmla="*/ 182 w 205"/>
                  <a:gd name="T57" fmla="*/ 78 h 172"/>
                  <a:gd name="T58" fmla="*/ 186 w 205"/>
                  <a:gd name="T59" fmla="*/ 86 h 172"/>
                  <a:gd name="T60" fmla="*/ 179 w 205"/>
                  <a:gd name="T61" fmla="*/ 94 h 172"/>
                  <a:gd name="T62" fmla="*/ 169 w 205"/>
                  <a:gd name="T63" fmla="*/ 106 h 172"/>
                  <a:gd name="T64" fmla="*/ 160 w 205"/>
                  <a:gd name="T65" fmla="*/ 115 h 172"/>
                  <a:gd name="T66" fmla="*/ 148 w 205"/>
                  <a:gd name="T67" fmla="*/ 121 h 172"/>
                  <a:gd name="T68" fmla="*/ 145 w 205"/>
                  <a:gd name="T69" fmla="*/ 128 h 172"/>
                  <a:gd name="T70" fmla="*/ 151 w 205"/>
                  <a:gd name="T71" fmla="*/ 127 h 172"/>
                  <a:gd name="T72" fmla="*/ 163 w 205"/>
                  <a:gd name="T73" fmla="*/ 120 h 172"/>
                  <a:gd name="T74" fmla="*/ 175 w 205"/>
                  <a:gd name="T75" fmla="*/ 108 h 172"/>
                  <a:gd name="T76" fmla="*/ 189 w 205"/>
                  <a:gd name="T77" fmla="*/ 90 h 172"/>
                  <a:gd name="T78" fmla="*/ 199 w 205"/>
                  <a:gd name="T79" fmla="*/ 70 h 172"/>
                  <a:gd name="T80" fmla="*/ 205 w 205"/>
                  <a:gd name="T81" fmla="*/ 57 h 172"/>
                  <a:gd name="T82" fmla="*/ 198 w 205"/>
                  <a:gd name="T83" fmla="*/ 54 h 172"/>
                  <a:gd name="T84" fmla="*/ 200 w 205"/>
                  <a:gd name="T85" fmla="*/ 42 h 172"/>
                  <a:gd name="T86" fmla="*/ 203 w 205"/>
                  <a:gd name="T87" fmla="*/ 34 h 172"/>
                  <a:gd name="T88" fmla="*/ 188 w 205"/>
                  <a:gd name="T89" fmla="*/ 33 h 172"/>
                  <a:gd name="T90" fmla="*/ 176 w 205"/>
                  <a:gd name="T91" fmla="*/ 25 h 172"/>
                  <a:gd name="T92" fmla="*/ 167 w 205"/>
                  <a:gd name="T93" fmla="*/ 16 h 172"/>
                  <a:gd name="T94" fmla="*/ 153 w 205"/>
                  <a:gd name="T95" fmla="*/ 9 h 172"/>
                  <a:gd name="T96" fmla="*/ 135 w 205"/>
                  <a:gd name="T97" fmla="*/ 5 h 172"/>
                  <a:gd name="T98" fmla="*/ 112 w 205"/>
                  <a:gd name="T99" fmla="*/ 0 h 172"/>
                  <a:gd name="T100" fmla="*/ 89 w 205"/>
                  <a:gd name="T101" fmla="*/ 0 h 172"/>
                  <a:gd name="T102" fmla="*/ 79 w 205"/>
                  <a:gd name="T103" fmla="*/ 8 h 172"/>
                  <a:gd name="T104" fmla="*/ 66 w 205"/>
                  <a:gd name="T105" fmla="*/ 15 h 172"/>
                  <a:gd name="T106" fmla="*/ 56 w 205"/>
                  <a:gd name="T107" fmla="*/ 21 h 172"/>
                  <a:gd name="T108" fmla="*/ 2 w 205"/>
                  <a:gd name="T109" fmla="*/ 79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205" h="172">
                    <a:moveTo>
                      <a:pt x="2" y="79"/>
                    </a:moveTo>
                    <a:cubicBezTo>
                      <a:pt x="7" y="78"/>
                      <a:pt x="7" y="78"/>
                      <a:pt x="7" y="78"/>
                    </a:cubicBezTo>
                    <a:cubicBezTo>
                      <a:pt x="11" y="75"/>
                      <a:pt x="11" y="75"/>
                      <a:pt x="11" y="75"/>
                    </a:cubicBezTo>
                    <a:cubicBezTo>
                      <a:pt x="16" y="73"/>
                      <a:pt x="16" y="73"/>
                      <a:pt x="16" y="73"/>
                    </a:cubicBezTo>
                    <a:cubicBezTo>
                      <a:pt x="21" y="74"/>
                      <a:pt x="21" y="74"/>
                      <a:pt x="21" y="74"/>
                    </a:cubicBezTo>
                    <a:cubicBezTo>
                      <a:pt x="25" y="79"/>
                      <a:pt x="25" y="79"/>
                      <a:pt x="25" y="79"/>
                    </a:cubicBezTo>
                    <a:cubicBezTo>
                      <a:pt x="33" y="85"/>
                      <a:pt x="33" y="85"/>
                      <a:pt x="33" y="85"/>
                    </a:cubicBezTo>
                    <a:cubicBezTo>
                      <a:pt x="39" y="92"/>
                      <a:pt x="39" y="92"/>
                      <a:pt x="39" y="92"/>
                    </a:cubicBezTo>
                    <a:cubicBezTo>
                      <a:pt x="39" y="96"/>
                      <a:pt x="39" y="96"/>
                      <a:pt x="39" y="96"/>
                    </a:cubicBezTo>
                    <a:cubicBezTo>
                      <a:pt x="41" y="99"/>
                      <a:pt x="41" y="99"/>
                      <a:pt x="41" y="99"/>
                    </a:cubicBezTo>
                    <a:cubicBezTo>
                      <a:pt x="45" y="98"/>
                      <a:pt x="45" y="98"/>
                      <a:pt x="45" y="98"/>
                    </a:cubicBezTo>
                    <a:cubicBezTo>
                      <a:pt x="49" y="96"/>
                      <a:pt x="49" y="96"/>
                      <a:pt x="49" y="96"/>
                    </a:cubicBezTo>
                    <a:cubicBezTo>
                      <a:pt x="52" y="94"/>
                      <a:pt x="52" y="94"/>
                      <a:pt x="52" y="94"/>
                    </a:cubicBezTo>
                    <a:cubicBezTo>
                      <a:pt x="55" y="97"/>
                      <a:pt x="55" y="97"/>
                      <a:pt x="55" y="97"/>
                    </a:cubicBezTo>
                    <a:cubicBezTo>
                      <a:pt x="57" y="99"/>
                      <a:pt x="57" y="99"/>
                      <a:pt x="57" y="99"/>
                    </a:cubicBezTo>
                    <a:cubicBezTo>
                      <a:pt x="60" y="103"/>
                      <a:pt x="60" y="103"/>
                      <a:pt x="60" y="103"/>
                    </a:cubicBezTo>
                    <a:cubicBezTo>
                      <a:pt x="64" y="107"/>
                      <a:pt x="64" y="107"/>
                      <a:pt x="64" y="107"/>
                    </a:cubicBezTo>
                    <a:cubicBezTo>
                      <a:pt x="69" y="106"/>
                      <a:pt x="69" y="106"/>
                      <a:pt x="69" y="106"/>
                    </a:cubicBezTo>
                    <a:cubicBezTo>
                      <a:pt x="73" y="110"/>
                      <a:pt x="73" y="110"/>
                      <a:pt x="73" y="110"/>
                    </a:cubicBezTo>
                    <a:cubicBezTo>
                      <a:pt x="77" y="112"/>
                      <a:pt x="77" y="112"/>
                      <a:pt x="77" y="112"/>
                    </a:cubicBezTo>
                    <a:cubicBezTo>
                      <a:pt x="81" y="115"/>
                      <a:pt x="81" y="115"/>
                      <a:pt x="81" y="115"/>
                    </a:cubicBezTo>
                    <a:cubicBezTo>
                      <a:pt x="85" y="119"/>
                      <a:pt x="85" y="119"/>
                      <a:pt x="85" y="119"/>
                    </a:cubicBezTo>
                    <a:cubicBezTo>
                      <a:pt x="88" y="123"/>
                      <a:pt x="88" y="123"/>
                      <a:pt x="88" y="123"/>
                    </a:cubicBezTo>
                    <a:cubicBezTo>
                      <a:pt x="93" y="123"/>
                      <a:pt x="93" y="123"/>
                      <a:pt x="93" y="123"/>
                    </a:cubicBezTo>
                    <a:cubicBezTo>
                      <a:pt x="98" y="127"/>
                      <a:pt x="98" y="127"/>
                      <a:pt x="98" y="127"/>
                    </a:cubicBezTo>
                    <a:cubicBezTo>
                      <a:pt x="99" y="130"/>
                      <a:pt x="99" y="130"/>
                      <a:pt x="99" y="130"/>
                    </a:cubicBezTo>
                    <a:cubicBezTo>
                      <a:pt x="102" y="133"/>
                      <a:pt x="102" y="133"/>
                      <a:pt x="102" y="133"/>
                    </a:cubicBezTo>
                    <a:cubicBezTo>
                      <a:pt x="106" y="138"/>
                      <a:pt x="106" y="138"/>
                      <a:pt x="106" y="138"/>
                    </a:cubicBezTo>
                    <a:cubicBezTo>
                      <a:pt x="106" y="138"/>
                      <a:pt x="107" y="138"/>
                      <a:pt x="108" y="139"/>
                    </a:cubicBezTo>
                    <a:cubicBezTo>
                      <a:pt x="109" y="139"/>
                      <a:pt x="113" y="142"/>
                      <a:pt x="113" y="142"/>
                    </a:cubicBezTo>
                    <a:cubicBezTo>
                      <a:pt x="115" y="145"/>
                      <a:pt x="115" y="145"/>
                      <a:pt x="115" y="145"/>
                    </a:cubicBezTo>
                    <a:cubicBezTo>
                      <a:pt x="115" y="152"/>
                      <a:pt x="115" y="152"/>
                      <a:pt x="115" y="152"/>
                    </a:cubicBezTo>
                    <a:cubicBezTo>
                      <a:pt x="113" y="155"/>
                      <a:pt x="113" y="155"/>
                      <a:pt x="113" y="155"/>
                    </a:cubicBezTo>
                    <a:cubicBezTo>
                      <a:pt x="113" y="155"/>
                      <a:pt x="109" y="158"/>
                      <a:pt x="109" y="159"/>
                    </a:cubicBezTo>
                    <a:cubicBezTo>
                      <a:pt x="109" y="160"/>
                      <a:pt x="108" y="172"/>
                      <a:pt x="108" y="172"/>
                    </a:cubicBezTo>
                    <a:cubicBezTo>
                      <a:pt x="111" y="169"/>
                      <a:pt x="111" y="169"/>
                      <a:pt x="111" y="169"/>
                    </a:cubicBezTo>
                    <a:cubicBezTo>
                      <a:pt x="116" y="166"/>
                      <a:pt x="116" y="166"/>
                      <a:pt x="116" y="166"/>
                    </a:cubicBezTo>
                    <a:cubicBezTo>
                      <a:pt x="123" y="162"/>
                      <a:pt x="123" y="162"/>
                      <a:pt x="123" y="162"/>
                    </a:cubicBezTo>
                    <a:cubicBezTo>
                      <a:pt x="126" y="157"/>
                      <a:pt x="126" y="157"/>
                      <a:pt x="126" y="157"/>
                    </a:cubicBezTo>
                    <a:cubicBezTo>
                      <a:pt x="131" y="151"/>
                      <a:pt x="131" y="151"/>
                      <a:pt x="131" y="151"/>
                    </a:cubicBezTo>
                    <a:cubicBezTo>
                      <a:pt x="133" y="143"/>
                      <a:pt x="133" y="143"/>
                      <a:pt x="133" y="143"/>
                    </a:cubicBezTo>
                    <a:cubicBezTo>
                      <a:pt x="136" y="135"/>
                      <a:pt x="136" y="135"/>
                      <a:pt x="136" y="135"/>
                    </a:cubicBezTo>
                    <a:cubicBezTo>
                      <a:pt x="139" y="130"/>
                      <a:pt x="139" y="130"/>
                      <a:pt x="139" y="130"/>
                    </a:cubicBezTo>
                    <a:cubicBezTo>
                      <a:pt x="139" y="122"/>
                      <a:pt x="139" y="122"/>
                      <a:pt x="139" y="122"/>
                    </a:cubicBezTo>
                    <a:cubicBezTo>
                      <a:pt x="142" y="117"/>
                      <a:pt x="142" y="117"/>
                      <a:pt x="142" y="117"/>
                    </a:cubicBezTo>
                    <a:cubicBezTo>
                      <a:pt x="145" y="114"/>
                      <a:pt x="145" y="114"/>
                      <a:pt x="145" y="114"/>
                    </a:cubicBezTo>
                    <a:cubicBezTo>
                      <a:pt x="146" y="107"/>
                      <a:pt x="146" y="107"/>
                      <a:pt x="146" y="107"/>
                    </a:cubicBezTo>
                    <a:cubicBezTo>
                      <a:pt x="153" y="105"/>
                      <a:pt x="153" y="105"/>
                      <a:pt x="153" y="105"/>
                    </a:cubicBezTo>
                    <a:cubicBezTo>
                      <a:pt x="156" y="103"/>
                      <a:pt x="156" y="103"/>
                      <a:pt x="156" y="103"/>
                    </a:cubicBezTo>
                    <a:cubicBezTo>
                      <a:pt x="157" y="95"/>
                      <a:pt x="157" y="95"/>
                      <a:pt x="157" y="95"/>
                    </a:cubicBezTo>
                    <a:cubicBezTo>
                      <a:pt x="161" y="92"/>
                      <a:pt x="161" y="92"/>
                      <a:pt x="161" y="92"/>
                    </a:cubicBezTo>
                    <a:cubicBezTo>
                      <a:pt x="165" y="79"/>
                      <a:pt x="165" y="79"/>
                      <a:pt x="165" y="79"/>
                    </a:cubicBezTo>
                    <a:cubicBezTo>
                      <a:pt x="168" y="77"/>
                      <a:pt x="168" y="77"/>
                      <a:pt x="168" y="77"/>
                    </a:cubicBezTo>
                    <a:cubicBezTo>
                      <a:pt x="172" y="78"/>
                      <a:pt x="172" y="78"/>
                      <a:pt x="172" y="78"/>
                    </a:cubicBezTo>
                    <a:cubicBezTo>
                      <a:pt x="172" y="81"/>
                      <a:pt x="172" y="81"/>
                      <a:pt x="172" y="81"/>
                    </a:cubicBezTo>
                    <a:cubicBezTo>
                      <a:pt x="176" y="82"/>
                      <a:pt x="176" y="82"/>
                      <a:pt x="176" y="82"/>
                    </a:cubicBezTo>
                    <a:cubicBezTo>
                      <a:pt x="178" y="79"/>
                      <a:pt x="178" y="79"/>
                      <a:pt x="178" y="79"/>
                    </a:cubicBezTo>
                    <a:cubicBezTo>
                      <a:pt x="182" y="78"/>
                      <a:pt x="182" y="78"/>
                      <a:pt x="182" y="78"/>
                    </a:cubicBezTo>
                    <a:cubicBezTo>
                      <a:pt x="187" y="78"/>
                      <a:pt x="187" y="78"/>
                      <a:pt x="187" y="78"/>
                    </a:cubicBezTo>
                    <a:cubicBezTo>
                      <a:pt x="186" y="86"/>
                      <a:pt x="186" y="86"/>
                      <a:pt x="186" y="86"/>
                    </a:cubicBezTo>
                    <a:cubicBezTo>
                      <a:pt x="183" y="89"/>
                      <a:pt x="183" y="89"/>
                      <a:pt x="183" y="89"/>
                    </a:cubicBezTo>
                    <a:cubicBezTo>
                      <a:pt x="179" y="94"/>
                      <a:pt x="179" y="94"/>
                      <a:pt x="179" y="94"/>
                    </a:cubicBezTo>
                    <a:cubicBezTo>
                      <a:pt x="173" y="100"/>
                      <a:pt x="173" y="100"/>
                      <a:pt x="173" y="100"/>
                    </a:cubicBezTo>
                    <a:cubicBezTo>
                      <a:pt x="169" y="106"/>
                      <a:pt x="169" y="106"/>
                      <a:pt x="169" y="106"/>
                    </a:cubicBezTo>
                    <a:cubicBezTo>
                      <a:pt x="167" y="110"/>
                      <a:pt x="167" y="110"/>
                      <a:pt x="167" y="110"/>
                    </a:cubicBezTo>
                    <a:cubicBezTo>
                      <a:pt x="160" y="115"/>
                      <a:pt x="160" y="115"/>
                      <a:pt x="160" y="115"/>
                    </a:cubicBezTo>
                    <a:cubicBezTo>
                      <a:pt x="153" y="119"/>
                      <a:pt x="153" y="119"/>
                      <a:pt x="153" y="119"/>
                    </a:cubicBezTo>
                    <a:cubicBezTo>
                      <a:pt x="153" y="119"/>
                      <a:pt x="149" y="121"/>
                      <a:pt x="148" y="121"/>
                    </a:cubicBezTo>
                    <a:cubicBezTo>
                      <a:pt x="147" y="122"/>
                      <a:pt x="145" y="124"/>
                      <a:pt x="145" y="124"/>
                    </a:cubicBezTo>
                    <a:cubicBezTo>
                      <a:pt x="145" y="128"/>
                      <a:pt x="145" y="128"/>
                      <a:pt x="145" y="128"/>
                    </a:cubicBezTo>
                    <a:cubicBezTo>
                      <a:pt x="148" y="127"/>
                      <a:pt x="148" y="127"/>
                      <a:pt x="148" y="127"/>
                    </a:cubicBezTo>
                    <a:cubicBezTo>
                      <a:pt x="151" y="127"/>
                      <a:pt x="151" y="127"/>
                      <a:pt x="151" y="127"/>
                    </a:cubicBezTo>
                    <a:cubicBezTo>
                      <a:pt x="156" y="124"/>
                      <a:pt x="156" y="124"/>
                      <a:pt x="156" y="124"/>
                    </a:cubicBezTo>
                    <a:cubicBezTo>
                      <a:pt x="163" y="120"/>
                      <a:pt x="163" y="120"/>
                      <a:pt x="163" y="120"/>
                    </a:cubicBezTo>
                    <a:cubicBezTo>
                      <a:pt x="169" y="114"/>
                      <a:pt x="169" y="114"/>
                      <a:pt x="169" y="114"/>
                    </a:cubicBezTo>
                    <a:cubicBezTo>
                      <a:pt x="175" y="108"/>
                      <a:pt x="175" y="108"/>
                      <a:pt x="175" y="108"/>
                    </a:cubicBezTo>
                    <a:cubicBezTo>
                      <a:pt x="181" y="101"/>
                      <a:pt x="181" y="101"/>
                      <a:pt x="181" y="101"/>
                    </a:cubicBezTo>
                    <a:cubicBezTo>
                      <a:pt x="189" y="90"/>
                      <a:pt x="189" y="90"/>
                      <a:pt x="189" y="90"/>
                    </a:cubicBezTo>
                    <a:cubicBezTo>
                      <a:pt x="194" y="81"/>
                      <a:pt x="194" y="81"/>
                      <a:pt x="194" y="81"/>
                    </a:cubicBezTo>
                    <a:cubicBezTo>
                      <a:pt x="199" y="70"/>
                      <a:pt x="199" y="70"/>
                      <a:pt x="199" y="70"/>
                    </a:cubicBezTo>
                    <a:cubicBezTo>
                      <a:pt x="201" y="64"/>
                      <a:pt x="201" y="64"/>
                      <a:pt x="201" y="64"/>
                    </a:cubicBezTo>
                    <a:cubicBezTo>
                      <a:pt x="205" y="57"/>
                      <a:pt x="205" y="57"/>
                      <a:pt x="205" y="57"/>
                    </a:cubicBezTo>
                    <a:cubicBezTo>
                      <a:pt x="202" y="55"/>
                      <a:pt x="202" y="55"/>
                      <a:pt x="202" y="55"/>
                    </a:cubicBezTo>
                    <a:cubicBezTo>
                      <a:pt x="198" y="54"/>
                      <a:pt x="198" y="54"/>
                      <a:pt x="198" y="54"/>
                    </a:cubicBezTo>
                    <a:cubicBezTo>
                      <a:pt x="197" y="48"/>
                      <a:pt x="197" y="48"/>
                      <a:pt x="197" y="48"/>
                    </a:cubicBezTo>
                    <a:cubicBezTo>
                      <a:pt x="200" y="42"/>
                      <a:pt x="200" y="42"/>
                      <a:pt x="200" y="42"/>
                    </a:cubicBezTo>
                    <a:cubicBezTo>
                      <a:pt x="203" y="36"/>
                      <a:pt x="203" y="36"/>
                      <a:pt x="203" y="36"/>
                    </a:cubicBezTo>
                    <a:cubicBezTo>
                      <a:pt x="203" y="34"/>
                      <a:pt x="203" y="34"/>
                      <a:pt x="203" y="34"/>
                    </a:cubicBezTo>
                    <a:cubicBezTo>
                      <a:pt x="194" y="34"/>
                      <a:pt x="194" y="34"/>
                      <a:pt x="194" y="34"/>
                    </a:cubicBezTo>
                    <a:cubicBezTo>
                      <a:pt x="188" y="33"/>
                      <a:pt x="188" y="33"/>
                      <a:pt x="188" y="33"/>
                    </a:cubicBezTo>
                    <a:cubicBezTo>
                      <a:pt x="182" y="31"/>
                      <a:pt x="182" y="31"/>
                      <a:pt x="182" y="31"/>
                    </a:cubicBezTo>
                    <a:cubicBezTo>
                      <a:pt x="176" y="25"/>
                      <a:pt x="176" y="25"/>
                      <a:pt x="176" y="25"/>
                    </a:cubicBezTo>
                    <a:cubicBezTo>
                      <a:pt x="172" y="20"/>
                      <a:pt x="172" y="20"/>
                      <a:pt x="172" y="20"/>
                    </a:cubicBezTo>
                    <a:cubicBezTo>
                      <a:pt x="167" y="16"/>
                      <a:pt x="167" y="16"/>
                      <a:pt x="167" y="16"/>
                    </a:cubicBezTo>
                    <a:cubicBezTo>
                      <a:pt x="167" y="16"/>
                      <a:pt x="161" y="12"/>
                      <a:pt x="160" y="11"/>
                    </a:cubicBezTo>
                    <a:cubicBezTo>
                      <a:pt x="159" y="10"/>
                      <a:pt x="153" y="9"/>
                      <a:pt x="153" y="9"/>
                    </a:cubicBezTo>
                    <a:cubicBezTo>
                      <a:pt x="153" y="9"/>
                      <a:pt x="146" y="6"/>
                      <a:pt x="144" y="6"/>
                    </a:cubicBezTo>
                    <a:cubicBezTo>
                      <a:pt x="142" y="6"/>
                      <a:pt x="137" y="6"/>
                      <a:pt x="135" y="5"/>
                    </a:cubicBezTo>
                    <a:cubicBezTo>
                      <a:pt x="133" y="4"/>
                      <a:pt x="125" y="3"/>
                      <a:pt x="124" y="2"/>
                    </a:cubicBezTo>
                    <a:cubicBezTo>
                      <a:pt x="123" y="2"/>
                      <a:pt x="118" y="0"/>
                      <a:pt x="112" y="0"/>
                    </a:cubicBezTo>
                    <a:cubicBezTo>
                      <a:pt x="106" y="0"/>
                      <a:pt x="99" y="0"/>
                      <a:pt x="96" y="0"/>
                    </a:cubicBezTo>
                    <a:cubicBezTo>
                      <a:pt x="94" y="0"/>
                      <a:pt x="89" y="0"/>
                      <a:pt x="89" y="0"/>
                    </a:cubicBezTo>
                    <a:cubicBezTo>
                      <a:pt x="85" y="4"/>
                      <a:pt x="85" y="4"/>
                      <a:pt x="85" y="4"/>
                    </a:cubicBezTo>
                    <a:cubicBezTo>
                      <a:pt x="79" y="8"/>
                      <a:pt x="79" y="8"/>
                      <a:pt x="79" y="8"/>
                    </a:cubicBezTo>
                    <a:cubicBezTo>
                      <a:pt x="72" y="11"/>
                      <a:pt x="72" y="11"/>
                      <a:pt x="72" y="11"/>
                    </a:cubicBezTo>
                    <a:cubicBezTo>
                      <a:pt x="66" y="15"/>
                      <a:pt x="66" y="15"/>
                      <a:pt x="66" y="15"/>
                    </a:cubicBezTo>
                    <a:cubicBezTo>
                      <a:pt x="61" y="18"/>
                      <a:pt x="61" y="18"/>
                      <a:pt x="61" y="18"/>
                    </a:cubicBezTo>
                    <a:cubicBezTo>
                      <a:pt x="56" y="21"/>
                      <a:pt x="56" y="21"/>
                      <a:pt x="56" y="21"/>
                    </a:cubicBezTo>
                    <a:cubicBezTo>
                      <a:pt x="0" y="78"/>
                      <a:pt x="0" y="78"/>
                      <a:pt x="0" y="78"/>
                    </a:cubicBezTo>
                    <a:lnTo>
                      <a:pt x="2" y="79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</p:grpSp>
        <p:grpSp>
          <p:nvGrpSpPr>
            <p:cNvPr id="36" name="Grupo 18"/>
            <p:cNvGrpSpPr/>
            <p:nvPr/>
          </p:nvGrpSpPr>
          <p:grpSpPr>
            <a:xfrm>
              <a:off x="9842500" y="2476726"/>
              <a:ext cx="1330325" cy="1692275"/>
              <a:chOff x="9674225" y="1719263"/>
              <a:chExt cx="1330325" cy="1692275"/>
            </a:xfrm>
            <a:solidFill>
              <a:srgbClr val="0099FF"/>
            </a:solidFill>
          </p:grpSpPr>
          <p:sp>
            <p:nvSpPr>
              <p:cNvPr id="53" name="Freeform 14"/>
              <p:cNvSpPr>
                <a:spLocks/>
              </p:cNvSpPr>
              <p:nvPr/>
            </p:nvSpPr>
            <p:spPr bwMode="auto">
              <a:xfrm>
                <a:off x="9674225" y="1719263"/>
                <a:ext cx="631825" cy="892175"/>
              </a:xfrm>
              <a:custGeom>
                <a:avLst/>
                <a:gdLst>
                  <a:gd name="T0" fmla="*/ 65 w 168"/>
                  <a:gd name="T1" fmla="*/ 0 h 237"/>
                  <a:gd name="T2" fmla="*/ 74 w 168"/>
                  <a:gd name="T3" fmla="*/ 5 h 237"/>
                  <a:gd name="T4" fmla="*/ 85 w 168"/>
                  <a:gd name="T5" fmla="*/ 7 h 237"/>
                  <a:gd name="T6" fmla="*/ 95 w 168"/>
                  <a:gd name="T7" fmla="*/ 16 h 237"/>
                  <a:gd name="T8" fmla="*/ 100 w 168"/>
                  <a:gd name="T9" fmla="*/ 27 h 237"/>
                  <a:gd name="T10" fmla="*/ 94 w 168"/>
                  <a:gd name="T11" fmla="*/ 37 h 237"/>
                  <a:gd name="T12" fmla="*/ 93 w 168"/>
                  <a:gd name="T13" fmla="*/ 47 h 237"/>
                  <a:gd name="T14" fmla="*/ 100 w 168"/>
                  <a:gd name="T15" fmla="*/ 49 h 237"/>
                  <a:gd name="T16" fmla="*/ 108 w 168"/>
                  <a:gd name="T17" fmla="*/ 41 h 237"/>
                  <a:gd name="T18" fmla="*/ 114 w 168"/>
                  <a:gd name="T19" fmla="*/ 38 h 237"/>
                  <a:gd name="T20" fmla="*/ 127 w 168"/>
                  <a:gd name="T21" fmla="*/ 35 h 237"/>
                  <a:gd name="T22" fmla="*/ 134 w 168"/>
                  <a:gd name="T23" fmla="*/ 32 h 237"/>
                  <a:gd name="T24" fmla="*/ 145 w 168"/>
                  <a:gd name="T25" fmla="*/ 36 h 237"/>
                  <a:gd name="T26" fmla="*/ 155 w 168"/>
                  <a:gd name="T27" fmla="*/ 41 h 237"/>
                  <a:gd name="T28" fmla="*/ 168 w 168"/>
                  <a:gd name="T29" fmla="*/ 44 h 237"/>
                  <a:gd name="T30" fmla="*/ 164 w 168"/>
                  <a:gd name="T31" fmla="*/ 52 h 237"/>
                  <a:gd name="T32" fmla="*/ 157 w 168"/>
                  <a:gd name="T33" fmla="*/ 56 h 237"/>
                  <a:gd name="T34" fmla="*/ 146 w 168"/>
                  <a:gd name="T35" fmla="*/ 64 h 237"/>
                  <a:gd name="T36" fmla="*/ 139 w 168"/>
                  <a:gd name="T37" fmla="*/ 76 h 237"/>
                  <a:gd name="T38" fmla="*/ 141 w 168"/>
                  <a:gd name="T39" fmla="*/ 99 h 237"/>
                  <a:gd name="T40" fmla="*/ 136 w 168"/>
                  <a:gd name="T41" fmla="*/ 116 h 237"/>
                  <a:gd name="T42" fmla="*/ 135 w 168"/>
                  <a:gd name="T43" fmla="*/ 128 h 237"/>
                  <a:gd name="T44" fmla="*/ 139 w 168"/>
                  <a:gd name="T45" fmla="*/ 140 h 237"/>
                  <a:gd name="T46" fmla="*/ 130 w 168"/>
                  <a:gd name="T47" fmla="*/ 144 h 237"/>
                  <a:gd name="T48" fmla="*/ 119 w 168"/>
                  <a:gd name="T49" fmla="*/ 143 h 237"/>
                  <a:gd name="T50" fmla="*/ 110 w 168"/>
                  <a:gd name="T51" fmla="*/ 145 h 237"/>
                  <a:gd name="T52" fmla="*/ 100 w 168"/>
                  <a:gd name="T53" fmla="*/ 155 h 237"/>
                  <a:gd name="T54" fmla="*/ 88 w 168"/>
                  <a:gd name="T55" fmla="*/ 163 h 237"/>
                  <a:gd name="T56" fmla="*/ 71 w 168"/>
                  <a:gd name="T57" fmla="*/ 172 h 237"/>
                  <a:gd name="T58" fmla="*/ 67 w 168"/>
                  <a:gd name="T59" fmla="*/ 184 h 237"/>
                  <a:gd name="T60" fmla="*/ 61 w 168"/>
                  <a:gd name="T61" fmla="*/ 197 h 237"/>
                  <a:gd name="T62" fmla="*/ 59 w 168"/>
                  <a:gd name="T63" fmla="*/ 215 h 237"/>
                  <a:gd name="T64" fmla="*/ 62 w 168"/>
                  <a:gd name="T65" fmla="*/ 223 h 237"/>
                  <a:gd name="T66" fmla="*/ 58 w 168"/>
                  <a:gd name="T67" fmla="*/ 237 h 237"/>
                  <a:gd name="T68" fmla="*/ 49 w 168"/>
                  <a:gd name="T69" fmla="*/ 233 h 237"/>
                  <a:gd name="T70" fmla="*/ 45 w 168"/>
                  <a:gd name="T71" fmla="*/ 218 h 237"/>
                  <a:gd name="T72" fmla="*/ 36 w 168"/>
                  <a:gd name="T73" fmla="*/ 207 h 237"/>
                  <a:gd name="T74" fmla="*/ 40 w 168"/>
                  <a:gd name="T75" fmla="*/ 194 h 237"/>
                  <a:gd name="T76" fmla="*/ 48 w 168"/>
                  <a:gd name="T77" fmla="*/ 184 h 237"/>
                  <a:gd name="T78" fmla="*/ 46 w 168"/>
                  <a:gd name="T79" fmla="*/ 175 h 237"/>
                  <a:gd name="T80" fmla="*/ 28 w 168"/>
                  <a:gd name="T81" fmla="*/ 171 h 237"/>
                  <a:gd name="T82" fmla="*/ 19 w 168"/>
                  <a:gd name="T83" fmla="*/ 158 h 237"/>
                  <a:gd name="T84" fmla="*/ 23 w 168"/>
                  <a:gd name="T85" fmla="*/ 125 h 237"/>
                  <a:gd name="T86" fmla="*/ 20 w 168"/>
                  <a:gd name="T87" fmla="*/ 112 h 237"/>
                  <a:gd name="T88" fmla="*/ 1 w 168"/>
                  <a:gd name="T89" fmla="*/ 104 h 237"/>
                  <a:gd name="T90" fmla="*/ 7 w 168"/>
                  <a:gd name="T91" fmla="*/ 92 h 237"/>
                  <a:gd name="T92" fmla="*/ 21 w 168"/>
                  <a:gd name="T93" fmla="*/ 83 h 237"/>
                  <a:gd name="T94" fmla="*/ 33 w 168"/>
                  <a:gd name="T95" fmla="*/ 63 h 237"/>
                  <a:gd name="T96" fmla="*/ 44 w 168"/>
                  <a:gd name="T97" fmla="*/ 47 h 237"/>
                  <a:gd name="T98" fmla="*/ 47 w 168"/>
                  <a:gd name="T99" fmla="*/ 38 h 237"/>
                  <a:gd name="T100" fmla="*/ 49 w 168"/>
                  <a:gd name="T101" fmla="*/ 30 h 237"/>
                  <a:gd name="T102" fmla="*/ 54 w 168"/>
                  <a:gd name="T103" fmla="*/ 16 h 237"/>
                  <a:gd name="T104" fmla="*/ 58 w 168"/>
                  <a:gd name="T105" fmla="*/ 1 h 2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68" h="237">
                    <a:moveTo>
                      <a:pt x="59" y="0"/>
                    </a:moveTo>
                    <a:cubicBezTo>
                      <a:pt x="65" y="0"/>
                      <a:pt x="65" y="0"/>
                      <a:pt x="65" y="0"/>
                    </a:cubicBezTo>
                    <a:cubicBezTo>
                      <a:pt x="70" y="4"/>
                      <a:pt x="70" y="4"/>
                      <a:pt x="70" y="4"/>
                    </a:cubicBezTo>
                    <a:cubicBezTo>
                      <a:pt x="74" y="5"/>
                      <a:pt x="74" y="5"/>
                      <a:pt x="74" y="5"/>
                    </a:cubicBezTo>
                    <a:cubicBezTo>
                      <a:pt x="80" y="5"/>
                      <a:pt x="80" y="5"/>
                      <a:pt x="80" y="5"/>
                    </a:cubicBezTo>
                    <a:cubicBezTo>
                      <a:pt x="85" y="7"/>
                      <a:pt x="85" y="7"/>
                      <a:pt x="85" y="7"/>
                    </a:cubicBezTo>
                    <a:cubicBezTo>
                      <a:pt x="89" y="11"/>
                      <a:pt x="89" y="11"/>
                      <a:pt x="89" y="11"/>
                    </a:cubicBezTo>
                    <a:cubicBezTo>
                      <a:pt x="95" y="16"/>
                      <a:pt x="95" y="16"/>
                      <a:pt x="95" y="16"/>
                    </a:cubicBezTo>
                    <a:cubicBezTo>
                      <a:pt x="95" y="16"/>
                      <a:pt x="99" y="21"/>
                      <a:pt x="99" y="22"/>
                    </a:cubicBezTo>
                    <a:cubicBezTo>
                      <a:pt x="99" y="22"/>
                      <a:pt x="100" y="26"/>
                      <a:pt x="100" y="27"/>
                    </a:cubicBezTo>
                    <a:cubicBezTo>
                      <a:pt x="100" y="28"/>
                      <a:pt x="100" y="32"/>
                      <a:pt x="99" y="32"/>
                    </a:cubicBezTo>
                    <a:cubicBezTo>
                      <a:pt x="98" y="32"/>
                      <a:pt x="94" y="37"/>
                      <a:pt x="94" y="37"/>
                    </a:cubicBezTo>
                    <a:cubicBezTo>
                      <a:pt x="92" y="41"/>
                      <a:pt x="92" y="41"/>
                      <a:pt x="92" y="41"/>
                    </a:cubicBezTo>
                    <a:cubicBezTo>
                      <a:pt x="93" y="47"/>
                      <a:pt x="93" y="47"/>
                      <a:pt x="93" y="47"/>
                    </a:cubicBezTo>
                    <a:cubicBezTo>
                      <a:pt x="96" y="50"/>
                      <a:pt x="96" y="50"/>
                      <a:pt x="96" y="50"/>
                    </a:cubicBezTo>
                    <a:cubicBezTo>
                      <a:pt x="100" y="49"/>
                      <a:pt x="100" y="49"/>
                      <a:pt x="100" y="49"/>
                    </a:cubicBezTo>
                    <a:cubicBezTo>
                      <a:pt x="103" y="44"/>
                      <a:pt x="103" y="44"/>
                      <a:pt x="103" y="44"/>
                    </a:cubicBezTo>
                    <a:cubicBezTo>
                      <a:pt x="108" y="41"/>
                      <a:pt x="108" y="41"/>
                      <a:pt x="108" y="41"/>
                    </a:cubicBezTo>
                    <a:cubicBezTo>
                      <a:pt x="112" y="41"/>
                      <a:pt x="112" y="41"/>
                      <a:pt x="112" y="41"/>
                    </a:cubicBezTo>
                    <a:cubicBezTo>
                      <a:pt x="114" y="38"/>
                      <a:pt x="114" y="38"/>
                      <a:pt x="114" y="38"/>
                    </a:cubicBezTo>
                    <a:cubicBezTo>
                      <a:pt x="114" y="38"/>
                      <a:pt x="116" y="36"/>
                      <a:pt x="118" y="36"/>
                    </a:cubicBezTo>
                    <a:cubicBezTo>
                      <a:pt x="120" y="36"/>
                      <a:pt x="127" y="35"/>
                      <a:pt x="127" y="35"/>
                    </a:cubicBezTo>
                    <a:cubicBezTo>
                      <a:pt x="131" y="33"/>
                      <a:pt x="131" y="33"/>
                      <a:pt x="131" y="33"/>
                    </a:cubicBezTo>
                    <a:cubicBezTo>
                      <a:pt x="134" y="32"/>
                      <a:pt x="134" y="32"/>
                      <a:pt x="134" y="32"/>
                    </a:cubicBezTo>
                    <a:cubicBezTo>
                      <a:pt x="140" y="33"/>
                      <a:pt x="140" y="33"/>
                      <a:pt x="140" y="33"/>
                    </a:cubicBezTo>
                    <a:cubicBezTo>
                      <a:pt x="145" y="36"/>
                      <a:pt x="145" y="36"/>
                      <a:pt x="145" y="36"/>
                    </a:cubicBezTo>
                    <a:cubicBezTo>
                      <a:pt x="151" y="39"/>
                      <a:pt x="151" y="39"/>
                      <a:pt x="151" y="39"/>
                    </a:cubicBezTo>
                    <a:cubicBezTo>
                      <a:pt x="155" y="41"/>
                      <a:pt x="155" y="41"/>
                      <a:pt x="155" y="41"/>
                    </a:cubicBezTo>
                    <a:cubicBezTo>
                      <a:pt x="163" y="42"/>
                      <a:pt x="163" y="42"/>
                      <a:pt x="163" y="42"/>
                    </a:cubicBezTo>
                    <a:cubicBezTo>
                      <a:pt x="168" y="44"/>
                      <a:pt x="168" y="44"/>
                      <a:pt x="168" y="44"/>
                    </a:cubicBezTo>
                    <a:cubicBezTo>
                      <a:pt x="167" y="48"/>
                      <a:pt x="167" y="48"/>
                      <a:pt x="167" y="48"/>
                    </a:cubicBezTo>
                    <a:cubicBezTo>
                      <a:pt x="164" y="52"/>
                      <a:pt x="164" y="52"/>
                      <a:pt x="164" y="52"/>
                    </a:cubicBezTo>
                    <a:cubicBezTo>
                      <a:pt x="159" y="55"/>
                      <a:pt x="159" y="55"/>
                      <a:pt x="159" y="55"/>
                    </a:cubicBezTo>
                    <a:cubicBezTo>
                      <a:pt x="157" y="56"/>
                      <a:pt x="157" y="56"/>
                      <a:pt x="157" y="56"/>
                    </a:cubicBezTo>
                    <a:cubicBezTo>
                      <a:pt x="149" y="58"/>
                      <a:pt x="149" y="58"/>
                      <a:pt x="149" y="58"/>
                    </a:cubicBezTo>
                    <a:cubicBezTo>
                      <a:pt x="146" y="64"/>
                      <a:pt x="146" y="64"/>
                      <a:pt x="146" y="64"/>
                    </a:cubicBezTo>
                    <a:cubicBezTo>
                      <a:pt x="142" y="71"/>
                      <a:pt x="142" y="71"/>
                      <a:pt x="142" y="71"/>
                    </a:cubicBezTo>
                    <a:cubicBezTo>
                      <a:pt x="139" y="76"/>
                      <a:pt x="139" y="76"/>
                      <a:pt x="139" y="76"/>
                    </a:cubicBezTo>
                    <a:cubicBezTo>
                      <a:pt x="139" y="76"/>
                      <a:pt x="139" y="85"/>
                      <a:pt x="139" y="89"/>
                    </a:cubicBezTo>
                    <a:cubicBezTo>
                      <a:pt x="139" y="93"/>
                      <a:pt x="141" y="97"/>
                      <a:pt x="141" y="99"/>
                    </a:cubicBezTo>
                    <a:cubicBezTo>
                      <a:pt x="141" y="100"/>
                      <a:pt x="142" y="105"/>
                      <a:pt x="141" y="107"/>
                    </a:cubicBezTo>
                    <a:cubicBezTo>
                      <a:pt x="139" y="109"/>
                      <a:pt x="138" y="115"/>
                      <a:pt x="136" y="116"/>
                    </a:cubicBezTo>
                    <a:cubicBezTo>
                      <a:pt x="134" y="118"/>
                      <a:pt x="135" y="124"/>
                      <a:pt x="135" y="124"/>
                    </a:cubicBezTo>
                    <a:cubicBezTo>
                      <a:pt x="135" y="128"/>
                      <a:pt x="135" y="128"/>
                      <a:pt x="135" y="128"/>
                    </a:cubicBezTo>
                    <a:cubicBezTo>
                      <a:pt x="140" y="133"/>
                      <a:pt x="140" y="133"/>
                      <a:pt x="140" y="133"/>
                    </a:cubicBezTo>
                    <a:cubicBezTo>
                      <a:pt x="139" y="140"/>
                      <a:pt x="139" y="140"/>
                      <a:pt x="139" y="140"/>
                    </a:cubicBezTo>
                    <a:cubicBezTo>
                      <a:pt x="136" y="144"/>
                      <a:pt x="136" y="144"/>
                      <a:pt x="136" y="144"/>
                    </a:cubicBezTo>
                    <a:cubicBezTo>
                      <a:pt x="130" y="144"/>
                      <a:pt x="130" y="144"/>
                      <a:pt x="130" y="144"/>
                    </a:cubicBezTo>
                    <a:cubicBezTo>
                      <a:pt x="130" y="144"/>
                      <a:pt x="126" y="143"/>
                      <a:pt x="125" y="143"/>
                    </a:cubicBezTo>
                    <a:cubicBezTo>
                      <a:pt x="124" y="143"/>
                      <a:pt x="119" y="143"/>
                      <a:pt x="119" y="143"/>
                    </a:cubicBezTo>
                    <a:cubicBezTo>
                      <a:pt x="114" y="144"/>
                      <a:pt x="114" y="144"/>
                      <a:pt x="114" y="144"/>
                    </a:cubicBezTo>
                    <a:cubicBezTo>
                      <a:pt x="110" y="145"/>
                      <a:pt x="110" y="145"/>
                      <a:pt x="110" y="145"/>
                    </a:cubicBezTo>
                    <a:cubicBezTo>
                      <a:pt x="105" y="150"/>
                      <a:pt x="105" y="150"/>
                      <a:pt x="105" y="150"/>
                    </a:cubicBezTo>
                    <a:cubicBezTo>
                      <a:pt x="100" y="155"/>
                      <a:pt x="100" y="155"/>
                      <a:pt x="100" y="155"/>
                    </a:cubicBezTo>
                    <a:cubicBezTo>
                      <a:pt x="94" y="161"/>
                      <a:pt x="94" y="161"/>
                      <a:pt x="94" y="161"/>
                    </a:cubicBezTo>
                    <a:cubicBezTo>
                      <a:pt x="88" y="163"/>
                      <a:pt x="88" y="163"/>
                      <a:pt x="88" y="163"/>
                    </a:cubicBezTo>
                    <a:cubicBezTo>
                      <a:pt x="78" y="166"/>
                      <a:pt x="78" y="166"/>
                      <a:pt x="78" y="166"/>
                    </a:cubicBezTo>
                    <a:cubicBezTo>
                      <a:pt x="71" y="172"/>
                      <a:pt x="71" y="172"/>
                      <a:pt x="71" y="172"/>
                    </a:cubicBezTo>
                    <a:cubicBezTo>
                      <a:pt x="68" y="179"/>
                      <a:pt x="68" y="179"/>
                      <a:pt x="68" y="179"/>
                    </a:cubicBezTo>
                    <a:cubicBezTo>
                      <a:pt x="67" y="184"/>
                      <a:pt x="67" y="184"/>
                      <a:pt x="67" y="184"/>
                    </a:cubicBezTo>
                    <a:cubicBezTo>
                      <a:pt x="67" y="184"/>
                      <a:pt x="66" y="189"/>
                      <a:pt x="66" y="190"/>
                    </a:cubicBezTo>
                    <a:cubicBezTo>
                      <a:pt x="65" y="191"/>
                      <a:pt x="62" y="197"/>
                      <a:pt x="61" y="197"/>
                    </a:cubicBezTo>
                    <a:cubicBezTo>
                      <a:pt x="61" y="198"/>
                      <a:pt x="59" y="206"/>
                      <a:pt x="59" y="206"/>
                    </a:cubicBezTo>
                    <a:cubicBezTo>
                      <a:pt x="59" y="207"/>
                      <a:pt x="59" y="215"/>
                      <a:pt x="59" y="215"/>
                    </a:cubicBezTo>
                    <a:cubicBezTo>
                      <a:pt x="61" y="219"/>
                      <a:pt x="61" y="219"/>
                      <a:pt x="61" y="219"/>
                    </a:cubicBezTo>
                    <a:cubicBezTo>
                      <a:pt x="61" y="219"/>
                      <a:pt x="62" y="223"/>
                      <a:pt x="62" y="223"/>
                    </a:cubicBezTo>
                    <a:cubicBezTo>
                      <a:pt x="61" y="224"/>
                      <a:pt x="61" y="233"/>
                      <a:pt x="61" y="233"/>
                    </a:cubicBezTo>
                    <a:cubicBezTo>
                      <a:pt x="58" y="237"/>
                      <a:pt x="58" y="237"/>
                      <a:pt x="58" y="237"/>
                    </a:cubicBezTo>
                    <a:cubicBezTo>
                      <a:pt x="58" y="237"/>
                      <a:pt x="54" y="236"/>
                      <a:pt x="53" y="236"/>
                    </a:cubicBezTo>
                    <a:cubicBezTo>
                      <a:pt x="52" y="235"/>
                      <a:pt x="49" y="233"/>
                      <a:pt x="49" y="233"/>
                    </a:cubicBezTo>
                    <a:cubicBezTo>
                      <a:pt x="49" y="233"/>
                      <a:pt x="47" y="227"/>
                      <a:pt x="47" y="226"/>
                    </a:cubicBezTo>
                    <a:cubicBezTo>
                      <a:pt x="46" y="224"/>
                      <a:pt x="46" y="219"/>
                      <a:pt x="45" y="218"/>
                    </a:cubicBezTo>
                    <a:cubicBezTo>
                      <a:pt x="44" y="216"/>
                      <a:pt x="42" y="215"/>
                      <a:pt x="41" y="213"/>
                    </a:cubicBezTo>
                    <a:cubicBezTo>
                      <a:pt x="40" y="212"/>
                      <a:pt x="36" y="208"/>
                      <a:pt x="36" y="207"/>
                    </a:cubicBezTo>
                    <a:cubicBezTo>
                      <a:pt x="36" y="206"/>
                      <a:pt x="37" y="202"/>
                      <a:pt x="37" y="201"/>
                    </a:cubicBezTo>
                    <a:cubicBezTo>
                      <a:pt x="37" y="200"/>
                      <a:pt x="40" y="194"/>
                      <a:pt x="40" y="194"/>
                    </a:cubicBezTo>
                    <a:cubicBezTo>
                      <a:pt x="40" y="194"/>
                      <a:pt x="45" y="192"/>
                      <a:pt x="46" y="192"/>
                    </a:cubicBezTo>
                    <a:cubicBezTo>
                      <a:pt x="47" y="191"/>
                      <a:pt x="48" y="184"/>
                      <a:pt x="48" y="184"/>
                    </a:cubicBezTo>
                    <a:cubicBezTo>
                      <a:pt x="48" y="178"/>
                      <a:pt x="48" y="178"/>
                      <a:pt x="48" y="178"/>
                    </a:cubicBezTo>
                    <a:cubicBezTo>
                      <a:pt x="48" y="178"/>
                      <a:pt x="48" y="177"/>
                      <a:pt x="46" y="175"/>
                    </a:cubicBezTo>
                    <a:cubicBezTo>
                      <a:pt x="44" y="174"/>
                      <a:pt x="34" y="174"/>
                      <a:pt x="34" y="174"/>
                    </a:cubicBezTo>
                    <a:cubicBezTo>
                      <a:pt x="28" y="171"/>
                      <a:pt x="28" y="171"/>
                      <a:pt x="28" y="171"/>
                    </a:cubicBezTo>
                    <a:cubicBezTo>
                      <a:pt x="22" y="163"/>
                      <a:pt x="22" y="163"/>
                      <a:pt x="22" y="163"/>
                    </a:cubicBezTo>
                    <a:cubicBezTo>
                      <a:pt x="22" y="163"/>
                      <a:pt x="19" y="159"/>
                      <a:pt x="19" y="158"/>
                    </a:cubicBezTo>
                    <a:cubicBezTo>
                      <a:pt x="19" y="157"/>
                      <a:pt x="21" y="148"/>
                      <a:pt x="21" y="148"/>
                    </a:cubicBezTo>
                    <a:cubicBezTo>
                      <a:pt x="23" y="125"/>
                      <a:pt x="23" y="125"/>
                      <a:pt x="23" y="125"/>
                    </a:cubicBezTo>
                    <a:cubicBezTo>
                      <a:pt x="22" y="117"/>
                      <a:pt x="22" y="117"/>
                      <a:pt x="22" y="117"/>
                    </a:cubicBezTo>
                    <a:cubicBezTo>
                      <a:pt x="20" y="112"/>
                      <a:pt x="20" y="112"/>
                      <a:pt x="20" y="112"/>
                    </a:cubicBezTo>
                    <a:cubicBezTo>
                      <a:pt x="20" y="112"/>
                      <a:pt x="9" y="105"/>
                      <a:pt x="8" y="105"/>
                    </a:cubicBezTo>
                    <a:cubicBezTo>
                      <a:pt x="7" y="105"/>
                      <a:pt x="1" y="104"/>
                      <a:pt x="1" y="104"/>
                    </a:cubicBezTo>
                    <a:cubicBezTo>
                      <a:pt x="0" y="101"/>
                      <a:pt x="0" y="101"/>
                      <a:pt x="0" y="101"/>
                    </a:cubicBezTo>
                    <a:cubicBezTo>
                      <a:pt x="7" y="92"/>
                      <a:pt x="7" y="92"/>
                      <a:pt x="7" y="92"/>
                    </a:cubicBezTo>
                    <a:cubicBezTo>
                      <a:pt x="15" y="88"/>
                      <a:pt x="15" y="88"/>
                      <a:pt x="15" y="88"/>
                    </a:cubicBezTo>
                    <a:cubicBezTo>
                      <a:pt x="21" y="83"/>
                      <a:pt x="21" y="83"/>
                      <a:pt x="21" y="83"/>
                    </a:cubicBezTo>
                    <a:cubicBezTo>
                      <a:pt x="26" y="74"/>
                      <a:pt x="26" y="74"/>
                      <a:pt x="26" y="74"/>
                    </a:cubicBezTo>
                    <a:cubicBezTo>
                      <a:pt x="33" y="63"/>
                      <a:pt x="33" y="63"/>
                      <a:pt x="33" y="63"/>
                    </a:cubicBezTo>
                    <a:cubicBezTo>
                      <a:pt x="39" y="55"/>
                      <a:pt x="39" y="55"/>
                      <a:pt x="39" y="55"/>
                    </a:cubicBezTo>
                    <a:cubicBezTo>
                      <a:pt x="44" y="47"/>
                      <a:pt x="44" y="47"/>
                      <a:pt x="44" y="47"/>
                    </a:cubicBezTo>
                    <a:cubicBezTo>
                      <a:pt x="45" y="42"/>
                      <a:pt x="45" y="42"/>
                      <a:pt x="45" y="42"/>
                    </a:cubicBezTo>
                    <a:cubicBezTo>
                      <a:pt x="47" y="38"/>
                      <a:pt x="47" y="38"/>
                      <a:pt x="47" y="38"/>
                    </a:cubicBezTo>
                    <a:cubicBezTo>
                      <a:pt x="48" y="33"/>
                      <a:pt x="48" y="33"/>
                      <a:pt x="48" y="33"/>
                    </a:cubicBezTo>
                    <a:cubicBezTo>
                      <a:pt x="48" y="33"/>
                      <a:pt x="49" y="30"/>
                      <a:pt x="49" y="30"/>
                    </a:cubicBezTo>
                    <a:cubicBezTo>
                      <a:pt x="50" y="29"/>
                      <a:pt x="53" y="24"/>
                      <a:pt x="53" y="24"/>
                    </a:cubicBezTo>
                    <a:cubicBezTo>
                      <a:pt x="53" y="24"/>
                      <a:pt x="54" y="16"/>
                      <a:pt x="54" y="16"/>
                    </a:cubicBezTo>
                    <a:cubicBezTo>
                      <a:pt x="54" y="15"/>
                      <a:pt x="55" y="10"/>
                      <a:pt x="55" y="9"/>
                    </a:cubicBezTo>
                    <a:cubicBezTo>
                      <a:pt x="55" y="8"/>
                      <a:pt x="58" y="1"/>
                      <a:pt x="58" y="1"/>
                    </a:cubicBezTo>
                    <a:lnTo>
                      <a:pt x="59" y="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54" name="Freeform 27"/>
              <p:cNvSpPr>
                <a:spLocks/>
              </p:cNvSpPr>
              <p:nvPr/>
            </p:nvSpPr>
            <p:spPr bwMode="auto">
              <a:xfrm>
                <a:off x="9866313" y="2460625"/>
                <a:ext cx="871537" cy="950913"/>
              </a:xfrm>
              <a:custGeom>
                <a:avLst/>
                <a:gdLst>
                  <a:gd name="T0" fmla="*/ 4 w 232"/>
                  <a:gd name="T1" fmla="*/ 58 h 253"/>
                  <a:gd name="T2" fmla="*/ 17 w 232"/>
                  <a:gd name="T3" fmla="*/ 47 h 253"/>
                  <a:gd name="T4" fmla="*/ 27 w 232"/>
                  <a:gd name="T5" fmla="*/ 56 h 253"/>
                  <a:gd name="T6" fmla="*/ 41 w 232"/>
                  <a:gd name="T7" fmla="*/ 60 h 253"/>
                  <a:gd name="T8" fmla="*/ 58 w 232"/>
                  <a:gd name="T9" fmla="*/ 55 h 253"/>
                  <a:gd name="T10" fmla="*/ 72 w 232"/>
                  <a:gd name="T11" fmla="*/ 39 h 253"/>
                  <a:gd name="T12" fmla="*/ 73 w 232"/>
                  <a:gd name="T13" fmla="*/ 28 h 253"/>
                  <a:gd name="T14" fmla="*/ 79 w 232"/>
                  <a:gd name="T15" fmla="*/ 19 h 253"/>
                  <a:gd name="T16" fmla="*/ 92 w 232"/>
                  <a:gd name="T17" fmla="*/ 24 h 253"/>
                  <a:gd name="T18" fmla="*/ 111 w 232"/>
                  <a:gd name="T19" fmla="*/ 20 h 253"/>
                  <a:gd name="T20" fmla="*/ 129 w 232"/>
                  <a:gd name="T21" fmla="*/ 9 h 253"/>
                  <a:gd name="T22" fmla="*/ 143 w 232"/>
                  <a:gd name="T23" fmla="*/ 5 h 253"/>
                  <a:gd name="T24" fmla="*/ 146 w 232"/>
                  <a:gd name="T25" fmla="*/ 19 h 253"/>
                  <a:gd name="T26" fmla="*/ 163 w 232"/>
                  <a:gd name="T27" fmla="*/ 18 h 253"/>
                  <a:gd name="T28" fmla="*/ 177 w 232"/>
                  <a:gd name="T29" fmla="*/ 5 h 253"/>
                  <a:gd name="T30" fmla="*/ 188 w 232"/>
                  <a:gd name="T31" fmla="*/ 0 h 253"/>
                  <a:gd name="T32" fmla="*/ 200 w 232"/>
                  <a:gd name="T33" fmla="*/ 5 h 253"/>
                  <a:gd name="T34" fmla="*/ 213 w 232"/>
                  <a:gd name="T35" fmla="*/ 15 h 253"/>
                  <a:gd name="T36" fmla="*/ 218 w 232"/>
                  <a:gd name="T37" fmla="*/ 29 h 253"/>
                  <a:gd name="T38" fmla="*/ 224 w 232"/>
                  <a:gd name="T39" fmla="*/ 37 h 253"/>
                  <a:gd name="T40" fmla="*/ 216 w 232"/>
                  <a:gd name="T41" fmla="*/ 55 h 253"/>
                  <a:gd name="T42" fmla="*/ 219 w 232"/>
                  <a:gd name="T43" fmla="*/ 69 h 253"/>
                  <a:gd name="T44" fmla="*/ 232 w 232"/>
                  <a:gd name="T45" fmla="*/ 81 h 253"/>
                  <a:gd name="T46" fmla="*/ 216 w 232"/>
                  <a:gd name="T47" fmla="*/ 104 h 253"/>
                  <a:gd name="T48" fmla="*/ 206 w 232"/>
                  <a:gd name="T49" fmla="*/ 105 h 253"/>
                  <a:gd name="T50" fmla="*/ 195 w 232"/>
                  <a:gd name="T51" fmla="*/ 110 h 253"/>
                  <a:gd name="T52" fmla="*/ 193 w 232"/>
                  <a:gd name="T53" fmla="*/ 125 h 253"/>
                  <a:gd name="T54" fmla="*/ 191 w 232"/>
                  <a:gd name="T55" fmla="*/ 145 h 253"/>
                  <a:gd name="T56" fmla="*/ 191 w 232"/>
                  <a:gd name="T57" fmla="*/ 156 h 253"/>
                  <a:gd name="T58" fmla="*/ 192 w 232"/>
                  <a:gd name="T59" fmla="*/ 184 h 253"/>
                  <a:gd name="T60" fmla="*/ 193 w 232"/>
                  <a:gd name="T61" fmla="*/ 201 h 253"/>
                  <a:gd name="T62" fmla="*/ 188 w 232"/>
                  <a:gd name="T63" fmla="*/ 221 h 253"/>
                  <a:gd name="T64" fmla="*/ 187 w 232"/>
                  <a:gd name="T65" fmla="*/ 235 h 253"/>
                  <a:gd name="T66" fmla="*/ 175 w 232"/>
                  <a:gd name="T67" fmla="*/ 252 h 253"/>
                  <a:gd name="T68" fmla="*/ 164 w 232"/>
                  <a:gd name="T69" fmla="*/ 246 h 253"/>
                  <a:gd name="T70" fmla="*/ 157 w 232"/>
                  <a:gd name="T71" fmla="*/ 234 h 253"/>
                  <a:gd name="T72" fmla="*/ 161 w 232"/>
                  <a:gd name="T73" fmla="*/ 220 h 253"/>
                  <a:gd name="T74" fmla="*/ 172 w 232"/>
                  <a:gd name="T75" fmla="*/ 203 h 253"/>
                  <a:gd name="T76" fmla="*/ 157 w 232"/>
                  <a:gd name="T77" fmla="*/ 188 h 253"/>
                  <a:gd name="T78" fmla="*/ 137 w 232"/>
                  <a:gd name="T79" fmla="*/ 185 h 253"/>
                  <a:gd name="T80" fmla="*/ 127 w 232"/>
                  <a:gd name="T81" fmla="*/ 174 h 253"/>
                  <a:gd name="T82" fmla="*/ 111 w 232"/>
                  <a:gd name="T83" fmla="*/ 169 h 253"/>
                  <a:gd name="T84" fmla="*/ 92 w 232"/>
                  <a:gd name="T85" fmla="*/ 159 h 253"/>
                  <a:gd name="T86" fmla="*/ 77 w 232"/>
                  <a:gd name="T87" fmla="*/ 159 h 253"/>
                  <a:gd name="T88" fmla="*/ 69 w 232"/>
                  <a:gd name="T89" fmla="*/ 151 h 253"/>
                  <a:gd name="T90" fmla="*/ 54 w 232"/>
                  <a:gd name="T91" fmla="*/ 147 h 253"/>
                  <a:gd name="T92" fmla="*/ 31 w 232"/>
                  <a:gd name="T93" fmla="*/ 158 h 253"/>
                  <a:gd name="T94" fmla="*/ 13 w 232"/>
                  <a:gd name="T95" fmla="*/ 170 h 253"/>
                  <a:gd name="T96" fmla="*/ 9 w 232"/>
                  <a:gd name="T97" fmla="*/ 148 h 253"/>
                  <a:gd name="T98" fmla="*/ 6 w 232"/>
                  <a:gd name="T99" fmla="*/ 129 h 253"/>
                  <a:gd name="T100" fmla="*/ 5 w 232"/>
                  <a:gd name="T101" fmla="*/ 104 h 253"/>
                  <a:gd name="T102" fmla="*/ 8 w 232"/>
                  <a:gd name="T103" fmla="*/ 84 h 2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32" h="253">
                    <a:moveTo>
                      <a:pt x="0" y="73"/>
                    </a:moveTo>
                    <a:cubicBezTo>
                      <a:pt x="0" y="65"/>
                      <a:pt x="0" y="65"/>
                      <a:pt x="0" y="65"/>
                    </a:cubicBezTo>
                    <a:cubicBezTo>
                      <a:pt x="4" y="58"/>
                      <a:pt x="4" y="58"/>
                      <a:pt x="4" y="58"/>
                    </a:cubicBezTo>
                    <a:cubicBezTo>
                      <a:pt x="9" y="55"/>
                      <a:pt x="9" y="55"/>
                      <a:pt x="9" y="55"/>
                    </a:cubicBezTo>
                    <a:cubicBezTo>
                      <a:pt x="12" y="52"/>
                      <a:pt x="12" y="52"/>
                      <a:pt x="12" y="52"/>
                    </a:cubicBezTo>
                    <a:cubicBezTo>
                      <a:pt x="17" y="47"/>
                      <a:pt x="17" y="47"/>
                      <a:pt x="17" y="47"/>
                    </a:cubicBezTo>
                    <a:cubicBezTo>
                      <a:pt x="21" y="48"/>
                      <a:pt x="21" y="48"/>
                      <a:pt x="21" y="48"/>
                    </a:cubicBezTo>
                    <a:cubicBezTo>
                      <a:pt x="24" y="52"/>
                      <a:pt x="24" y="52"/>
                      <a:pt x="24" y="52"/>
                    </a:cubicBezTo>
                    <a:cubicBezTo>
                      <a:pt x="27" y="56"/>
                      <a:pt x="27" y="56"/>
                      <a:pt x="27" y="56"/>
                    </a:cubicBezTo>
                    <a:cubicBezTo>
                      <a:pt x="31" y="58"/>
                      <a:pt x="31" y="58"/>
                      <a:pt x="31" y="58"/>
                    </a:cubicBezTo>
                    <a:cubicBezTo>
                      <a:pt x="37" y="61"/>
                      <a:pt x="37" y="61"/>
                      <a:pt x="37" y="61"/>
                    </a:cubicBezTo>
                    <a:cubicBezTo>
                      <a:pt x="41" y="60"/>
                      <a:pt x="41" y="60"/>
                      <a:pt x="41" y="60"/>
                    </a:cubicBezTo>
                    <a:cubicBezTo>
                      <a:pt x="47" y="57"/>
                      <a:pt x="47" y="57"/>
                      <a:pt x="47" y="57"/>
                    </a:cubicBezTo>
                    <a:cubicBezTo>
                      <a:pt x="51" y="55"/>
                      <a:pt x="51" y="55"/>
                      <a:pt x="51" y="55"/>
                    </a:cubicBezTo>
                    <a:cubicBezTo>
                      <a:pt x="58" y="55"/>
                      <a:pt x="58" y="55"/>
                      <a:pt x="58" y="55"/>
                    </a:cubicBezTo>
                    <a:cubicBezTo>
                      <a:pt x="61" y="51"/>
                      <a:pt x="61" y="51"/>
                      <a:pt x="61" y="51"/>
                    </a:cubicBezTo>
                    <a:cubicBezTo>
                      <a:pt x="68" y="46"/>
                      <a:pt x="68" y="46"/>
                      <a:pt x="68" y="46"/>
                    </a:cubicBezTo>
                    <a:cubicBezTo>
                      <a:pt x="72" y="39"/>
                      <a:pt x="72" y="39"/>
                      <a:pt x="72" y="39"/>
                    </a:cubicBezTo>
                    <a:cubicBezTo>
                      <a:pt x="74" y="35"/>
                      <a:pt x="74" y="35"/>
                      <a:pt x="74" y="35"/>
                    </a:cubicBezTo>
                    <a:cubicBezTo>
                      <a:pt x="74" y="30"/>
                      <a:pt x="74" y="30"/>
                      <a:pt x="74" y="30"/>
                    </a:cubicBezTo>
                    <a:cubicBezTo>
                      <a:pt x="73" y="28"/>
                      <a:pt x="73" y="28"/>
                      <a:pt x="73" y="28"/>
                    </a:cubicBezTo>
                    <a:cubicBezTo>
                      <a:pt x="72" y="22"/>
                      <a:pt x="72" y="22"/>
                      <a:pt x="72" y="22"/>
                    </a:cubicBezTo>
                    <a:cubicBezTo>
                      <a:pt x="75" y="19"/>
                      <a:pt x="75" y="19"/>
                      <a:pt x="75" y="19"/>
                    </a:cubicBezTo>
                    <a:cubicBezTo>
                      <a:pt x="79" y="19"/>
                      <a:pt x="79" y="19"/>
                      <a:pt x="79" y="19"/>
                    </a:cubicBezTo>
                    <a:cubicBezTo>
                      <a:pt x="82" y="21"/>
                      <a:pt x="82" y="21"/>
                      <a:pt x="82" y="21"/>
                    </a:cubicBezTo>
                    <a:cubicBezTo>
                      <a:pt x="82" y="21"/>
                      <a:pt x="87" y="21"/>
                      <a:pt x="89" y="21"/>
                    </a:cubicBezTo>
                    <a:cubicBezTo>
                      <a:pt x="91" y="21"/>
                      <a:pt x="92" y="24"/>
                      <a:pt x="92" y="24"/>
                    </a:cubicBezTo>
                    <a:cubicBezTo>
                      <a:pt x="99" y="24"/>
                      <a:pt x="99" y="24"/>
                      <a:pt x="99" y="24"/>
                    </a:cubicBezTo>
                    <a:cubicBezTo>
                      <a:pt x="104" y="22"/>
                      <a:pt x="104" y="22"/>
                      <a:pt x="104" y="22"/>
                    </a:cubicBezTo>
                    <a:cubicBezTo>
                      <a:pt x="111" y="20"/>
                      <a:pt x="111" y="20"/>
                      <a:pt x="111" y="20"/>
                    </a:cubicBezTo>
                    <a:cubicBezTo>
                      <a:pt x="119" y="18"/>
                      <a:pt x="119" y="18"/>
                      <a:pt x="119" y="18"/>
                    </a:cubicBezTo>
                    <a:cubicBezTo>
                      <a:pt x="125" y="15"/>
                      <a:pt x="125" y="15"/>
                      <a:pt x="125" y="15"/>
                    </a:cubicBezTo>
                    <a:cubicBezTo>
                      <a:pt x="129" y="9"/>
                      <a:pt x="129" y="9"/>
                      <a:pt x="129" y="9"/>
                    </a:cubicBezTo>
                    <a:cubicBezTo>
                      <a:pt x="133" y="6"/>
                      <a:pt x="133" y="6"/>
                      <a:pt x="133" y="6"/>
                    </a:cubicBezTo>
                    <a:cubicBezTo>
                      <a:pt x="139" y="3"/>
                      <a:pt x="139" y="3"/>
                      <a:pt x="139" y="3"/>
                    </a:cubicBezTo>
                    <a:cubicBezTo>
                      <a:pt x="143" y="5"/>
                      <a:pt x="143" y="5"/>
                      <a:pt x="143" y="5"/>
                    </a:cubicBezTo>
                    <a:cubicBezTo>
                      <a:pt x="144" y="8"/>
                      <a:pt x="144" y="8"/>
                      <a:pt x="144" y="8"/>
                    </a:cubicBezTo>
                    <a:cubicBezTo>
                      <a:pt x="145" y="12"/>
                      <a:pt x="145" y="12"/>
                      <a:pt x="145" y="12"/>
                    </a:cubicBezTo>
                    <a:cubicBezTo>
                      <a:pt x="146" y="19"/>
                      <a:pt x="146" y="19"/>
                      <a:pt x="146" y="19"/>
                    </a:cubicBezTo>
                    <a:cubicBezTo>
                      <a:pt x="150" y="22"/>
                      <a:pt x="150" y="22"/>
                      <a:pt x="150" y="22"/>
                    </a:cubicBezTo>
                    <a:cubicBezTo>
                      <a:pt x="155" y="23"/>
                      <a:pt x="155" y="23"/>
                      <a:pt x="155" y="23"/>
                    </a:cubicBezTo>
                    <a:cubicBezTo>
                      <a:pt x="163" y="18"/>
                      <a:pt x="163" y="18"/>
                      <a:pt x="163" y="18"/>
                    </a:cubicBezTo>
                    <a:cubicBezTo>
                      <a:pt x="168" y="12"/>
                      <a:pt x="168" y="12"/>
                      <a:pt x="168" y="12"/>
                    </a:cubicBezTo>
                    <a:cubicBezTo>
                      <a:pt x="174" y="11"/>
                      <a:pt x="174" y="11"/>
                      <a:pt x="174" y="11"/>
                    </a:cubicBezTo>
                    <a:cubicBezTo>
                      <a:pt x="177" y="5"/>
                      <a:pt x="177" y="5"/>
                      <a:pt x="177" y="5"/>
                    </a:cubicBezTo>
                    <a:cubicBezTo>
                      <a:pt x="181" y="2"/>
                      <a:pt x="181" y="2"/>
                      <a:pt x="181" y="2"/>
                    </a:cubicBezTo>
                    <a:cubicBezTo>
                      <a:pt x="185" y="0"/>
                      <a:pt x="185" y="0"/>
                      <a:pt x="185" y="0"/>
                    </a:cubicBezTo>
                    <a:cubicBezTo>
                      <a:pt x="188" y="0"/>
                      <a:pt x="188" y="0"/>
                      <a:pt x="188" y="0"/>
                    </a:cubicBezTo>
                    <a:cubicBezTo>
                      <a:pt x="191" y="2"/>
                      <a:pt x="191" y="2"/>
                      <a:pt x="191" y="2"/>
                    </a:cubicBezTo>
                    <a:cubicBezTo>
                      <a:pt x="196" y="3"/>
                      <a:pt x="196" y="3"/>
                      <a:pt x="196" y="3"/>
                    </a:cubicBezTo>
                    <a:cubicBezTo>
                      <a:pt x="200" y="5"/>
                      <a:pt x="200" y="5"/>
                      <a:pt x="200" y="5"/>
                    </a:cubicBezTo>
                    <a:cubicBezTo>
                      <a:pt x="206" y="9"/>
                      <a:pt x="206" y="9"/>
                      <a:pt x="206" y="9"/>
                    </a:cubicBezTo>
                    <a:cubicBezTo>
                      <a:pt x="209" y="12"/>
                      <a:pt x="209" y="12"/>
                      <a:pt x="209" y="12"/>
                    </a:cubicBezTo>
                    <a:cubicBezTo>
                      <a:pt x="213" y="15"/>
                      <a:pt x="213" y="15"/>
                      <a:pt x="213" y="15"/>
                    </a:cubicBezTo>
                    <a:cubicBezTo>
                      <a:pt x="217" y="18"/>
                      <a:pt x="217" y="18"/>
                      <a:pt x="217" y="18"/>
                    </a:cubicBezTo>
                    <a:cubicBezTo>
                      <a:pt x="219" y="24"/>
                      <a:pt x="219" y="24"/>
                      <a:pt x="219" y="24"/>
                    </a:cubicBezTo>
                    <a:cubicBezTo>
                      <a:pt x="218" y="29"/>
                      <a:pt x="218" y="29"/>
                      <a:pt x="218" y="29"/>
                    </a:cubicBezTo>
                    <a:cubicBezTo>
                      <a:pt x="219" y="32"/>
                      <a:pt x="219" y="32"/>
                      <a:pt x="219" y="32"/>
                    </a:cubicBezTo>
                    <a:cubicBezTo>
                      <a:pt x="224" y="34"/>
                      <a:pt x="224" y="34"/>
                      <a:pt x="224" y="34"/>
                    </a:cubicBezTo>
                    <a:cubicBezTo>
                      <a:pt x="224" y="37"/>
                      <a:pt x="224" y="37"/>
                      <a:pt x="224" y="37"/>
                    </a:cubicBezTo>
                    <a:cubicBezTo>
                      <a:pt x="223" y="51"/>
                      <a:pt x="223" y="51"/>
                      <a:pt x="223" y="51"/>
                    </a:cubicBezTo>
                    <a:cubicBezTo>
                      <a:pt x="219" y="53"/>
                      <a:pt x="219" y="53"/>
                      <a:pt x="219" y="53"/>
                    </a:cubicBezTo>
                    <a:cubicBezTo>
                      <a:pt x="216" y="55"/>
                      <a:pt x="216" y="55"/>
                      <a:pt x="216" y="55"/>
                    </a:cubicBezTo>
                    <a:cubicBezTo>
                      <a:pt x="216" y="61"/>
                      <a:pt x="216" y="61"/>
                      <a:pt x="216" y="61"/>
                    </a:cubicBezTo>
                    <a:cubicBezTo>
                      <a:pt x="216" y="64"/>
                      <a:pt x="216" y="64"/>
                      <a:pt x="216" y="64"/>
                    </a:cubicBezTo>
                    <a:cubicBezTo>
                      <a:pt x="219" y="69"/>
                      <a:pt x="219" y="69"/>
                      <a:pt x="219" y="69"/>
                    </a:cubicBezTo>
                    <a:cubicBezTo>
                      <a:pt x="222" y="74"/>
                      <a:pt x="222" y="74"/>
                      <a:pt x="222" y="74"/>
                    </a:cubicBezTo>
                    <a:cubicBezTo>
                      <a:pt x="227" y="79"/>
                      <a:pt x="227" y="79"/>
                      <a:pt x="227" y="79"/>
                    </a:cubicBezTo>
                    <a:cubicBezTo>
                      <a:pt x="232" y="81"/>
                      <a:pt x="232" y="81"/>
                      <a:pt x="232" y="81"/>
                    </a:cubicBezTo>
                    <a:cubicBezTo>
                      <a:pt x="230" y="89"/>
                      <a:pt x="230" y="89"/>
                      <a:pt x="230" y="89"/>
                    </a:cubicBezTo>
                    <a:cubicBezTo>
                      <a:pt x="223" y="97"/>
                      <a:pt x="223" y="97"/>
                      <a:pt x="223" y="97"/>
                    </a:cubicBezTo>
                    <a:cubicBezTo>
                      <a:pt x="216" y="104"/>
                      <a:pt x="216" y="104"/>
                      <a:pt x="216" y="104"/>
                    </a:cubicBezTo>
                    <a:cubicBezTo>
                      <a:pt x="211" y="110"/>
                      <a:pt x="211" y="110"/>
                      <a:pt x="211" y="110"/>
                    </a:cubicBezTo>
                    <a:cubicBezTo>
                      <a:pt x="211" y="108"/>
                      <a:pt x="211" y="108"/>
                      <a:pt x="211" y="108"/>
                    </a:cubicBezTo>
                    <a:cubicBezTo>
                      <a:pt x="206" y="105"/>
                      <a:pt x="206" y="105"/>
                      <a:pt x="206" y="105"/>
                    </a:cubicBezTo>
                    <a:cubicBezTo>
                      <a:pt x="201" y="104"/>
                      <a:pt x="201" y="104"/>
                      <a:pt x="201" y="104"/>
                    </a:cubicBezTo>
                    <a:cubicBezTo>
                      <a:pt x="196" y="106"/>
                      <a:pt x="196" y="106"/>
                      <a:pt x="196" y="106"/>
                    </a:cubicBezTo>
                    <a:cubicBezTo>
                      <a:pt x="196" y="106"/>
                      <a:pt x="195" y="109"/>
                      <a:pt x="195" y="110"/>
                    </a:cubicBezTo>
                    <a:cubicBezTo>
                      <a:pt x="195" y="111"/>
                      <a:pt x="195" y="114"/>
                      <a:pt x="195" y="114"/>
                    </a:cubicBezTo>
                    <a:cubicBezTo>
                      <a:pt x="195" y="120"/>
                      <a:pt x="195" y="120"/>
                      <a:pt x="195" y="120"/>
                    </a:cubicBezTo>
                    <a:cubicBezTo>
                      <a:pt x="193" y="125"/>
                      <a:pt x="193" y="125"/>
                      <a:pt x="193" y="125"/>
                    </a:cubicBezTo>
                    <a:cubicBezTo>
                      <a:pt x="189" y="131"/>
                      <a:pt x="189" y="131"/>
                      <a:pt x="189" y="131"/>
                    </a:cubicBezTo>
                    <a:cubicBezTo>
                      <a:pt x="190" y="140"/>
                      <a:pt x="190" y="140"/>
                      <a:pt x="190" y="140"/>
                    </a:cubicBezTo>
                    <a:cubicBezTo>
                      <a:pt x="191" y="145"/>
                      <a:pt x="191" y="145"/>
                      <a:pt x="191" y="145"/>
                    </a:cubicBezTo>
                    <a:cubicBezTo>
                      <a:pt x="193" y="149"/>
                      <a:pt x="193" y="149"/>
                      <a:pt x="193" y="149"/>
                    </a:cubicBezTo>
                    <a:cubicBezTo>
                      <a:pt x="192" y="153"/>
                      <a:pt x="192" y="153"/>
                      <a:pt x="192" y="153"/>
                    </a:cubicBezTo>
                    <a:cubicBezTo>
                      <a:pt x="191" y="156"/>
                      <a:pt x="191" y="156"/>
                      <a:pt x="191" y="156"/>
                    </a:cubicBezTo>
                    <a:cubicBezTo>
                      <a:pt x="192" y="169"/>
                      <a:pt x="192" y="169"/>
                      <a:pt x="192" y="169"/>
                    </a:cubicBezTo>
                    <a:cubicBezTo>
                      <a:pt x="193" y="179"/>
                      <a:pt x="193" y="179"/>
                      <a:pt x="193" y="179"/>
                    </a:cubicBezTo>
                    <a:cubicBezTo>
                      <a:pt x="192" y="184"/>
                      <a:pt x="192" y="184"/>
                      <a:pt x="192" y="184"/>
                    </a:cubicBezTo>
                    <a:cubicBezTo>
                      <a:pt x="194" y="188"/>
                      <a:pt x="194" y="188"/>
                      <a:pt x="194" y="188"/>
                    </a:cubicBezTo>
                    <a:cubicBezTo>
                      <a:pt x="194" y="193"/>
                      <a:pt x="194" y="193"/>
                      <a:pt x="194" y="193"/>
                    </a:cubicBezTo>
                    <a:cubicBezTo>
                      <a:pt x="193" y="201"/>
                      <a:pt x="193" y="201"/>
                      <a:pt x="193" y="201"/>
                    </a:cubicBezTo>
                    <a:cubicBezTo>
                      <a:pt x="191" y="207"/>
                      <a:pt x="191" y="207"/>
                      <a:pt x="191" y="207"/>
                    </a:cubicBezTo>
                    <a:cubicBezTo>
                      <a:pt x="190" y="214"/>
                      <a:pt x="190" y="214"/>
                      <a:pt x="190" y="214"/>
                    </a:cubicBezTo>
                    <a:cubicBezTo>
                      <a:pt x="188" y="221"/>
                      <a:pt x="188" y="221"/>
                      <a:pt x="188" y="221"/>
                    </a:cubicBezTo>
                    <a:cubicBezTo>
                      <a:pt x="186" y="225"/>
                      <a:pt x="186" y="225"/>
                      <a:pt x="186" y="225"/>
                    </a:cubicBezTo>
                    <a:cubicBezTo>
                      <a:pt x="186" y="233"/>
                      <a:pt x="186" y="233"/>
                      <a:pt x="186" y="233"/>
                    </a:cubicBezTo>
                    <a:cubicBezTo>
                      <a:pt x="187" y="235"/>
                      <a:pt x="187" y="235"/>
                      <a:pt x="187" y="235"/>
                    </a:cubicBezTo>
                    <a:cubicBezTo>
                      <a:pt x="187" y="238"/>
                      <a:pt x="187" y="238"/>
                      <a:pt x="187" y="238"/>
                    </a:cubicBezTo>
                    <a:cubicBezTo>
                      <a:pt x="181" y="245"/>
                      <a:pt x="181" y="245"/>
                      <a:pt x="181" y="245"/>
                    </a:cubicBezTo>
                    <a:cubicBezTo>
                      <a:pt x="175" y="252"/>
                      <a:pt x="175" y="252"/>
                      <a:pt x="175" y="252"/>
                    </a:cubicBezTo>
                    <a:cubicBezTo>
                      <a:pt x="171" y="253"/>
                      <a:pt x="171" y="253"/>
                      <a:pt x="171" y="253"/>
                    </a:cubicBezTo>
                    <a:cubicBezTo>
                      <a:pt x="167" y="250"/>
                      <a:pt x="167" y="250"/>
                      <a:pt x="167" y="250"/>
                    </a:cubicBezTo>
                    <a:cubicBezTo>
                      <a:pt x="164" y="246"/>
                      <a:pt x="164" y="246"/>
                      <a:pt x="164" y="246"/>
                    </a:cubicBezTo>
                    <a:cubicBezTo>
                      <a:pt x="163" y="241"/>
                      <a:pt x="163" y="241"/>
                      <a:pt x="163" y="241"/>
                    </a:cubicBezTo>
                    <a:cubicBezTo>
                      <a:pt x="159" y="238"/>
                      <a:pt x="159" y="238"/>
                      <a:pt x="159" y="238"/>
                    </a:cubicBezTo>
                    <a:cubicBezTo>
                      <a:pt x="157" y="234"/>
                      <a:pt x="157" y="234"/>
                      <a:pt x="157" y="234"/>
                    </a:cubicBezTo>
                    <a:cubicBezTo>
                      <a:pt x="156" y="229"/>
                      <a:pt x="156" y="229"/>
                      <a:pt x="156" y="229"/>
                    </a:cubicBezTo>
                    <a:cubicBezTo>
                      <a:pt x="157" y="225"/>
                      <a:pt x="157" y="225"/>
                      <a:pt x="157" y="225"/>
                    </a:cubicBezTo>
                    <a:cubicBezTo>
                      <a:pt x="161" y="220"/>
                      <a:pt x="161" y="220"/>
                      <a:pt x="161" y="220"/>
                    </a:cubicBezTo>
                    <a:cubicBezTo>
                      <a:pt x="164" y="214"/>
                      <a:pt x="164" y="214"/>
                      <a:pt x="164" y="214"/>
                    </a:cubicBezTo>
                    <a:cubicBezTo>
                      <a:pt x="169" y="209"/>
                      <a:pt x="169" y="209"/>
                      <a:pt x="169" y="209"/>
                    </a:cubicBezTo>
                    <a:cubicBezTo>
                      <a:pt x="172" y="203"/>
                      <a:pt x="172" y="203"/>
                      <a:pt x="172" y="203"/>
                    </a:cubicBezTo>
                    <a:cubicBezTo>
                      <a:pt x="172" y="196"/>
                      <a:pt x="172" y="196"/>
                      <a:pt x="172" y="196"/>
                    </a:cubicBezTo>
                    <a:cubicBezTo>
                      <a:pt x="164" y="190"/>
                      <a:pt x="164" y="190"/>
                      <a:pt x="164" y="190"/>
                    </a:cubicBezTo>
                    <a:cubicBezTo>
                      <a:pt x="157" y="188"/>
                      <a:pt x="157" y="188"/>
                      <a:pt x="157" y="188"/>
                    </a:cubicBezTo>
                    <a:cubicBezTo>
                      <a:pt x="151" y="185"/>
                      <a:pt x="151" y="185"/>
                      <a:pt x="151" y="185"/>
                    </a:cubicBezTo>
                    <a:cubicBezTo>
                      <a:pt x="144" y="185"/>
                      <a:pt x="144" y="185"/>
                      <a:pt x="144" y="185"/>
                    </a:cubicBezTo>
                    <a:cubicBezTo>
                      <a:pt x="137" y="185"/>
                      <a:pt x="137" y="185"/>
                      <a:pt x="137" y="185"/>
                    </a:cubicBezTo>
                    <a:cubicBezTo>
                      <a:pt x="134" y="183"/>
                      <a:pt x="134" y="183"/>
                      <a:pt x="134" y="183"/>
                    </a:cubicBezTo>
                    <a:cubicBezTo>
                      <a:pt x="133" y="179"/>
                      <a:pt x="133" y="179"/>
                      <a:pt x="133" y="179"/>
                    </a:cubicBezTo>
                    <a:cubicBezTo>
                      <a:pt x="127" y="174"/>
                      <a:pt x="127" y="174"/>
                      <a:pt x="127" y="174"/>
                    </a:cubicBezTo>
                    <a:cubicBezTo>
                      <a:pt x="123" y="172"/>
                      <a:pt x="123" y="172"/>
                      <a:pt x="123" y="172"/>
                    </a:cubicBezTo>
                    <a:cubicBezTo>
                      <a:pt x="123" y="172"/>
                      <a:pt x="118" y="171"/>
                      <a:pt x="116" y="171"/>
                    </a:cubicBezTo>
                    <a:cubicBezTo>
                      <a:pt x="114" y="171"/>
                      <a:pt x="111" y="169"/>
                      <a:pt x="111" y="169"/>
                    </a:cubicBezTo>
                    <a:cubicBezTo>
                      <a:pt x="104" y="167"/>
                      <a:pt x="104" y="167"/>
                      <a:pt x="104" y="167"/>
                    </a:cubicBezTo>
                    <a:cubicBezTo>
                      <a:pt x="98" y="162"/>
                      <a:pt x="98" y="162"/>
                      <a:pt x="98" y="162"/>
                    </a:cubicBezTo>
                    <a:cubicBezTo>
                      <a:pt x="92" y="159"/>
                      <a:pt x="92" y="159"/>
                      <a:pt x="92" y="159"/>
                    </a:cubicBezTo>
                    <a:cubicBezTo>
                      <a:pt x="89" y="158"/>
                      <a:pt x="89" y="158"/>
                      <a:pt x="89" y="158"/>
                    </a:cubicBezTo>
                    <a:cubicBezTo>
                      <a:pt x="82" y="158"/>
                      <a:pt x="82" y="158"/>
                      <a:pt x="82" y="158"/>
                    </a:cubicBezTo>
                    <a:cubicBezTo>
                      <a:pt x="77" y="159"/>
                      <a:pt x="77" y="159"/>
                      <a:pt x="77" y="159"/>
                    </a:cubicBezTo>
                    <a:cubicBezTo>
                      <a:pt x="73" y="160"/>
                      <a:pt x="73" y="160"/>
                      <a:pt x="73" y="160"/>
                    </a:cubicBezTo>
                    <a:cubicBezTo>
                      <a:pt x="71" y="156"/>
                      <a:pt x="71" y="156"/>
                      <a:pt x="71" y="156"/>
                    </a:cubicBezTo>
                    <a:cubicBezTo>
                      <a:pt x="69" y="151"/>
                      <a:pt x="69" y="151"/>
                      <a:pt x="69" y="151"/>
                    </a:cubicBezTo>
                    <a:cubicBezTo>
                      <a:pt x="67" y="148"/>
                      <a:pt x="67" y="148"/>
                      <a:pt x="67" y="148"/>
                    </a:cubicBezTo>
                    <a:cubicBezTo>
                      <a:pt x="58" y="146"/>
                      <a:pt x="58" y="146"/>
                      <a:pt x="58" y="146"/>
                    </a:cubicBezTo>
                    <a:cubicBezTo>
                      <a:pt x="54" y="147"/>
                      <a:pt x="54" y="147"/>
                      <a:pt x="54" y="147"/>
                    </a:cubicBezTo>
                    <a:cubicBezTo>
                      <a:pt x="47" y="149"/>
                      <a:pt x="47" y="149"/>
                      <a:pt x="47" y="149"/>
                    </a:cubicBezTo>
                    <a:cubicBezTo>
                      <a:pt x="40" y="154"/>
                      <a:pt x="40" y="154"/>
                      <a:pt x="40" y="154"/>
                    </a:cubicBezTo>
                    <a:cubicBezTo>
                      <a:pt x="31" y="158"/>
                      <a:pt x="31" y="158"/>
                      <a:pt x="31" y="158"/>
                    </a:cubicBezTo>
                    <a:cubicBezTo>
                      <a:pt x="24" y="163"/>
                      <a:pt x="24" y="163"/>
                      <a:pt x="24" y="163"/>
                    </a:cubicBezTo>
                    <a:cubicBezTo>
                      <a:pt x="18" y="166"/>
                      <a:pt x="18" y="166"/>
                      <a:pt x="18" y="166"/>
                    </a:cubicBezTo>
                    <a:cubicBezTo>
                      <a:pt x="13" y="170"/>
                      <a:pt x="13" y="170"/>
                      <a:pt x="13" y="170"/>
                    </a:cubicBezTo>
                    <a:cubicBezTo>
                      <a:pt x="13" y="163"/>
                      <a:pt x="13" y="163"/>
                      <a:pt x="13" y="163"/>
                    </a:cubicBezTo>
                    <a:cubicBezTo>
                      <a:pt x="13" y="163"/>
                      <a:pt x="14" y="156"/>
                      <a:pt x="13" y="155"/>
                    </a:cubicBezTo>
                    <a:cubicBezTo>
                      <a:pt x="11" y="153"/>
                      <a:pt x="9" y="148"/>
                      <a:pt x="9" y="148"/>
                    </a:cubicBezTo>
                    <a:cubicBezTo>
                      <a:pt x="6" y="142"/>
                      <a:pt x="6" y="142"/>
                      <a:pt x="6" y="142"/>
                    </a:cubicBezTo>
                    <a:cubicBezTo>
                      <a:pt x="5" y="133"/>
                      <a:pt x="5" y="133"/>
                      <a:pt x="5" y="133"/>
                    </a:cubicBezTo>
                    <a:cubicBezTo>
                      <a:pt x="6" y="129"/>
                      <a:pt x="6" y="129"/>
                      <a:pt x="6" y="129"/>
                    </a:cubicBezTo>
                    <a:cubicBezTo>
                      <a:pt x="7" y="120"/>
                      <a:pt x="7" y="120"/>
                      <a:pt x="7" y="120"/>
                    </a:cubicBezTo>
                    <a:cubicBezTo>
                      <a:pt x="7" y="110"/>
                      <a:pt x="7" y="110"/>
                      <a:pt x="7" y="110"/>
                    </a:cubicBezTo>
                    <a:cubicBezTo>
                      <a:pt x="5" y="104"/>
                      <a:pt x="5" y="104"/>
                      <a:pt x="5" y="104"/>
                    </a:cubicBezTo>
                    <a:cubicBezTo>
                      <a:pt x="4" y="95"/>
                      <a:pt x="4" y="95"/>
                      <a:pt x="4" y="95"/>
                    </a:cubicBezTo>
                    <a:cubicBezTo>
                      <a:pt x="6" y="90"/>
                      <a:pt x="6" y="90"/>
                      <a:pt x="6" y="90"/>
                    </a:cubicBezTo>
                    <a:cubicBezTo>
                      <a:pt x="8" y="84"/>
                      <a:pt x="8" y="84"/>
                      <a:pt x="8" y="84"/>
                    </a:cubicBezTo>
                    <a:cubicBezTo>
                      <a:pt x="5" y="76"/>
                      <a:pt x="5" y="76"/>
                      <a:pt x="5" y="76"/>
                    </a:cubicBezTo>
                    <a:lnTo>
                      <a:pt x="0" y="73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55" name="Freeform 28"/>
              <p:cNvSpPr>
                <a:spLocks/>
              </p:cNvSpPr>
              <p:nvPr/>
            </p:nvSpPr>
            <p:spPr bwMode="auto">
              <a:xfrm>
                <a:off x="10696575" y="2551113"/>
                <a:ext cx="134937" cy="187325"/>
              </a:xfrm>
              <a:custGeom>
                <a:avLst/>
                <a:gdLst>
                  <a:gd name="T0" fmla="*/ 10 w 85"/>
                  <a:gd name="T1" fmla="*/ 2 h 118"/>
                  <a:gd name="T2" fmla="*/ 19 w 85"/>
                  <a:gd name="T3" fmla="*/ 9 h 118"/>
                  <a:gd name="T4" fmla="*/ 33 w 85"/>
                  <a:gd name="T5" fmla="*/ 14 h 118"/>
                  <a:gd name="T6" fmla="*/ 47 w 85"/>
                  <a:gd name="T7" fmla="*/ 21 h 118"/>
                  <a:gd name="T8" fmla="*/ 64 w 85"/>
                  <a:gd name="T9" fmla="*/ 31 h 118"/>
                  <a:gd name="T10" fmla="*/ 83 w 85"/>
                  <a:gd name="T11" fmla="*/ 50 h 118"/>
                  <a:gd name="T12" fmla="*/ 85 w 85"/>
                  <a:gd name="T13" fmla="*/ 52 h 118"/>
                  <a:gd name="T14" fmla="*/ 81 w 85"/>
                  <a:gd name="T15" fmla="*/ 61 h 118"/>
                  <a:gd name="T16" fmla="*/ 62 w 85"/>
                  <a:gd name="T17" fmla="*/ 85 h 118"/>
                  <a:gd name="T18" fmla="*/ 50 w 85"/>
                  <a:gd name="T19" fmla="*/ 99 h 118"/>
                  <a:gd name="T20" fmla="*/ 38 w 85"/>
                  <a:gd name="T21" fmla="*/ 116 h 118"/>
                  <a:gd name="T22" fmla="*/ 28 w 85"/>
                  <a:gd name="T23" fmla="*/ 118 h 118"/>
                  <a:gd name="T24" fmla="*/ 17 w 85"/>
                  <a:gd name="T25" fmla="*/ 116 h 118"/>
                  <a:gd name="T26" fmla="*/ 12 w 85"/>
                  <a:gd name="T27" fmla="*/ 109 h 118"/>
                  <a:gd name="T28" fmla="*/ 5 w 85"/>
                  <a:gd name="T29" fmla="*/ 99 h 118"/>
                  <a:gd name="T30" fmla="*/ 0 w 85"/>
                  <a:gd name="T31" fmla="*/ 90 h 118"/>
                  <a:gd name="T32" fmla="*/ 0 w 85"/>
                  <a:gd name="T33" fmla="*/ 80 h 118"/>
                  <a:gd name="T34" fmla="*/ 12 w 85"/>
                  <a:gd name="T35" fmla="*/ 78 h 118"/>
                  <a:gd name="T36" fmla="*/ 17 w 85"/>
                  <a:gd name="T37" fmla="*/ 64 h 118"/>
                  <a:gd name="T38" fmla="*/ 17 w 85"/>
                  <a:gd name="T39" fmla="*/ 43 h 118"/>
                  <a:gd name="T40" fmla="*/ 17 w 85"/>
                  <a:gd name="T41" fmla="*/ 26 h 118"/>
                  <a:gd name="T42" fmla="*/ 12 w 85"/>
                  <a:gd name="T43" fmla="*/ 16 h 118"/>
                  <a:gd name="T44" fmla="*/ 5 w 85"/>
                  <a:gd name="T45" fmla="*/ 9 h 118"/>
                  <a:gd name="T46" fmla="*/ 5 w 85"/>
                  <a:gd name="T47" fmla="*/ 0 h 118"/>
                  <a:gd name="T48" fmla="*/ 10 w 85"/>
                  <a:gd name="T49" fmla="*/ 2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5" h="118">
                    <a:moveTo>
                      <a:pt x="10" y="2"/>
                    </a:moveTo>
                    <a:lnTo>
                      <a:pt x="19" y="9"/>
                    </a:lnTo>
                    <a:lnTo>
                      <a:pt x="33" y="14"/>
                    </a:lnTo>
                    <a:lnTo>
                      <a:pt x="47" y="21"/>
                    </a:lnTo>
                    <a:lnTo>
                      <a:pt x="64" y="31"/>
                    </a:lnTo>
                    <a:lnTo>
                      <a:pt x="83" y="50"/>
                    </a:lnTo>
                    <a:lnTo>
                      <a:pt x="85" y="52"/>
                    </a:lnTo>
                    <a:lnTo>
                      <a:pt x="81" y="61"/>
                    </a:lnTo>
                    <a:lnTo>
                      <a:pt x="62" y="85"/>
                    </a:lnTo>
                    <a:lnTo>
                      <a:pt x="50" y="99"/>
                    </a:lnTo>
                    <a:lnTo>
                      <a:pt x="38" y="116"/>
                    </a:lnTo>
                    <a:lnTo>
                      <a:pt x="28" y="118"/>
                    </a:lnTo>
                    <a:lnTo>
                      <a:pt x="17" y="116"/>
                    </a:lnTo>
                    <a:lnTo>
                      <a:pt x="12" y="109"/>
                    </a:lnTo>
                    <a:lnTo>
                      <a:pt x="5" y="99"/>
                    </a:lnTo>
                    <a:lnTo>
                      <a:pt x="0" y="90"/>
                    </a:lnTo>
                    <a:lnTo>
                      <a:pt x="0" y="80"/>
                    </a:lnTo>
                    <a:lnTo>
                      <a:pt x="12" y="78"/>
                    </a:lnTo>
                    <a:lnTo>
                      <a:pt x="17" y="64"/>
                    </a:lnTo>
                    <a:lnTo>
                      <a:pt x="17" y="43"/>
                    </a:lnTo>
                    <a:lnTo>
                      <a:pt x="17" y="26"/>
                    </a:lnTo>
                    <a:lnTo>
                      <a:pt x="12" y="16"/>
                    </a:lnTo>
                    <a:lnTo>
                      <a:pt x="5" y="9"/>
                    </a:lnTo>
                    <a:lnTo>
                      <a:pt x="5" y="0"/>
                    </a:lnTo>
                    <a:lnTo>
                      <a:pt x="10" y="2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56" name="Freeform 29"/>
              <p:cNvSpPr>
                <a:spLocks/>
              </p:cNvSpPr>
              <p:nvPr/>
            </p:nvSpPr>
            <p:spPr bwMode="auto">
              <a:xfrm>
                <a:off x="10696575" y="2474913"/>
                <a:ext cx="263525" cy="139700"/>
              </a:xfrm>
              <a:custGeom>
                <a:avLst/>
                <a:gdLst>
                  <a:gd name="T0" fmla="*/ 0 w 166"/>
                  <a:gd name="T1" fmla="*/ 34 h 88"/>
                  <a:gd name="T2" fmla="*/ 10 w 166"/>
                  <a:gd name="T3" fmla="*/ 41 h 88"/>
                  <a:gd name="T4" fmla="*/ 21 w 166"/>
                  <a:gd name="T5" fmla="*/ 48 h 88"/>
                  <a:gd name="T6" fmla="*/ 36 w 166"/>
                  <a:gd name="T7" fmla="*/ 53 h 88"/>
                  <a:gd name="T8" fmla="*/ 47 w 166"/>
                  <a:gd name="T9" fmla="*/ 60 h 88"/>
                  <a:gd name="T10" fmla="*/ 57 w 166"/>
                  <a:gd name="T11" fmla="*/ 64 h 88"/>
                  <a:gd name="T12" fmla="*/ 66 w 166"/>
                  <a:gd name="T13" fmla="*/ 69 h 88"/>
                  <a:gd name="T14" fmla="*/ 78 w 166"/>
                  <a:gd name="T15" fmla="*/ 79 h 88"/>
                  <a:gd name="T16" fmla="*/ 88 w 166"/>
                  <a:gd name="T17" fmla="*/ 86 h 88"/>
                  <a:gd name="T18" fmla="*/ 100 w 166"/>
                  <a:gd name="T19" fmla="*/ 88 h 88"/>
                  <a:gd name="T20" fmla="*/ 109 w 166"/>
                  <a:gd name="T21" fmla="*/ 81 h 88"/>
                  <a:gd name="T22" fmla="*/ 126 w 166"/>
                  <a:gd name="T23" fmla="*/ 67 h 88"/>
                  <a:gd name="T24" fmla="*/ 140 w 166"/>
                  <a:gd name="T25" fmla="*/ 48 h 88"/>
                  <a:gd name="T26" fmla="*/ 152 w 166"/>
                  <a:gd name="T27" fmla="*/ 36 h 88"/>
                  <a:gd name="T28" fmla="*/ 159 w 166"/>
                  <a:gd name="T29" fmla="*/ 27 h 88"/>
                  <a:gd name="T30" fmla="*/ 163 w 166"/>
                  <a:gd name="T31" fmla="*/ 15 h 88"/>
                  <a:gd name="T32" fmla="*/ 166 w 166"/>
                  <a:gd name="T33" fmla="*/ 5 h 88"/>
                  <a:gd name="T34" fmla="*/ 149 w 166"/>
                  <a:gd name="T35" fmla="*/ 0 h 88"/>
                  <a:gd name="T36" fmla="*/ 135 w 166"/>
                  <a:gd name="T37" fmla="*/ 3 h 88"/>
                  <a:gd name="T38" fmla="*/ 126 w 166"/>
                  <a:gd name="T39" fmla="*/ 5 h 88"/>
                  <a:gd name="T40" fmla="*/ 118 w 166"/>
                  <a:gd name="T41" fmla="*/ 22 h 88"/>
                  <a:gd name="T42" fmla="*/ 107 w 166"/>
                  <a:gd name="T43" fmla="*/ 29 h 88"/>
                  <a:gd name="T44" fmla="*/ 90 w 166"/>
                  <a:gd name="T45" fmla="*/ 31 h 88"/>
                  <a:gd name="T46" fmla="*/ 73 w 166"/>
                  <a:gd name="T47" fmla="*/ 31 h 88"/>
                  <a:gd name="T48" fmla="*/ 57 w 166"/>
                  <a:gd name="T49" fmla="*/ 31 h 88"/>
                  <a:gd name="T50" fmla="*/ 45 w 166"/>
                  <a:gd name="T51" fmla="*/ 27 h 88"/>
                  <a:gd name="T52" fmla="*/ 36 w 166"/>
                  <a:gd name="T53" fmla="*/ 19 h 88"/>
                  <a:gd name="T54" fmla="*/ 28 w 166"/>
                  <a:gd name="T55" fmla="*/ 15 h 88"/>
                  <a:gd name="T56" fmla="*/ 19 w 166"/>
                  <a:gd name="T57" fmla="*/ 15 h 88"/>
                  <a:gd name="T58" fmla="*/ 10 w 166"/>
                  <a:gd name="T59" fmla="*/ 19 h 88"/>
                  <a:gd name="T60" fmla="*/ 2 w 166"/>
                  <a:gd name="T61" fmla="*/ 27 h 88"/>
                  <a:gd name="T62" fmla="*/ 0 w 166"/>
                  <a:gd name="T63" fmla="*/ 34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66" h="88">
                    <a:moveTo>
                      <a:pt x="0" y="34"/>
                    </a:moveTo>
                    <a:lnTo>
                      <a:pt x="10" y="41"/>
                    </a:lnTo>
                    <a:lnTo>
                      <a:pt x="21" y="48"/>
                    </a:lnTo>
                    <a:lnTo>
                      <a:pt x="36" y="53"/>
                    </a:lnTo>
                    <a:lnTo>
                      <a:pt x="47" y="60"/>
                    </a:lnTo>
                    <a:lnTo>
                      <a:pt x="57" y="64"/>
                    </a:lnTo>
                    <a:lnTo>
                      <a:pt x="66" y="69"/>
                    </a:lnTo>
                    <a:lnTo>
                      <a:pt x="78" y="79"/>
                    </a:lnTo>
                    <a:lnTo>
                      <a:pt x="88" y="86"/>
                    </a:lnTo>
                    <a:lnTo>
                      <a:pt x="100" y="88"/>
                    </a:lnTo>
                    <a:lnTo>
                      <a:pt x="109" y="81"/>
                    </a:lnTo>
                    <a:lnTo>
                      <a:pt x="126" y="67"/>
                    </a:lnTo>
                    <a:lnTo>
                      <a:pt x="140" y="48"/>
                    </a:lnTo>
                    <a:lnTo>
                      <a:pt x="152" y="36"/>
                    </a:lnTo>
                    <a:lnTo>
                      <a:pt x="159" y="27"/>
                    </a:lnTo>
                    <a:lnTo>
                      <a:pt x="163" y="15"/>
                    </a:lnTo>
                    <a:lnTo>
                      <a:pt x="166" y="5"/>
                    </a:lnTo>
                    <a:lnTo>
                      <a:pt x="149" y="0"/>
                    </a:lnTo>
                    <a:lnTo>
                      <a:pt x="135" y="3"/>
                    </a:lnTo>
                    <a:lnTo>
                      <a:pt x="126" y="5"/>
                    </a:lnTo>
                    <a:lnTo>
                      <a:pt x="118" y="22"/>
                    </a:lnTo>
                    <a:lnTo>
                      <a:pt x="107" y="29"/>
                    </a:lnTo>
                    <a:lnTo>
                      <a:pt x="90" y="31"/>
                    </a:lnTo>
                    <a:lnTo>
                      <a:pt x="73" y="31"/>
                    </a:lnTo>
                    <a:lnTo>
                      <a:pt x="57" y="31"/>
                    </a:lnTo>
                    <a:lnTo>
                      <a:pt x="45" y="27"/>
                    </a:lnTo>
                    <a:lnTo>
                      <a:pt x="36" y="19"/>
                    </a:lnTo>
                    <a:lnTo>
                      <a:pt x="28" y="15"/>
                    </a:lnTo>
                    <a:lnTo>
                      <a:pt x="19" y="15"/>
                    </a:lnTo>
                    <a:lnTo>
                      <a:pt x="10" y="19"/>
                    </a:lnTo>
                    <a:lnTo>
                      <a:pt x="2" y="27"/>
                    </a:lnTo>
                    <a:lnTo>
                      <a:pt x="0" y="34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57" name="Freeform 30"/>
              <p:cNvSpPr>
                <a:spLocks/>
              </p:cNvSpPr>
              <p:nvPr/>
            </p:nvSpPr>
            <p:spPr bwMode="auto">
              <a:xfrm>
                <a:off x="9910763" y="1885950"/>
                <a:ext cx="533400" cy="777875"/>
              </a:xfrm>
              <a:custGeom>
                <a:avLst/>
                <a:gdLst>
                  <a:gd name="T0" fmla="*/ 113 w 142"/>
                  <a:gd name="T1" fmla="*/ 0 h 207"/>
                  <a:gd name="T2" fmla="*/ 120 w 142"/>
                  <a:gd name="T3" fmla="*/ 4 h 207"/>
                  <a:gd name="T4" fmla="*/ 116 w 142"/>
                  <a:gd name="T5" fmla="*/ 11 h 207"/>
                  <a:gd name="T6" fmla="*/ 120 w 142"/>
                  <a:gd name="T7" fmla="*/ 20 h 207"/>
                  <a:gd name="T8" fmla="*/ 125 w 142"/>
                  <a:gd name="T9" fmla="*/ 31 h 207"/>
                  <a:gd name="T10" fmla="*/ 127 w 142"/>
                  <a:gd name="T11" fmla="*/ 42 h 207"/>
                  <a:gd name="T12" fmla="*/ 129 w 142"/>
                  <a:gd name="T13" fmla="*/ 70 h 207"/>
                  <a:gd name="T14" fmla="*/ 130 w 142"/>
                  <a:gd name="T15" fmla="*/ 82 h 207"/>
                  <a:gd name="T16" fmla="*/ 134 w 142"/>
                  <a:gd name="T17" fmla="*/ 97 h 207"/>
                  <a:gd name="T18" fmla="*/ 140 w 142"/>
                  <a:gd name="T19" fmla="*/ 104 h 207"/>
                  <a:gd name="T20" fmla="*/ 139 w 142"/>
                  <a:gd name="T21" fmla="*/ 112 h 207"/>
                  <a:gd name="T22" fmla="*/ 136 w 142"/>
                  <a:gd name="T23" fmla="*/ 124 h 207"/>
                  <a:gd name="T24" fmla="*/ 139 w 142"/>
                  <a:gd name="T25" fmla="*/ 134 h 207"/>
                  <a:gd name="T26" fmla="*/ 129 w 142"/>
                  <a:gd name="T27" fmla="*/ 144 h 207"/>
                  <a:gd name="T28" fmla="*/ 115 w 142"/>
                  <a:gd name="T29" fmla="*/ 155 h 207"/>
                  <a:gd name="T30" fmla="*/ 103 w 142"/>
                  <a:gd name="T31" fmla="*/ 166 h 207"/>
                  <a:gd name="T32" fmla="*/ 92 w 142"/>
                  <a:gd name="T33" fmla="*/ 169 h 207"/>
                  <a:gd name="T34" fmla="*/ 81 w 142"/>
                  <a:gd name="T35" fmla="*/ 171 h 207"/>
                  <a:gd name="T36" fmla="*/ 72 w 142"/>
                  <a:gd name="T37" fmla="*/ 168 h 207"/>
                  <a:gd name="T38" fmla="*/ 61 w 142"/>
                  <a:gd name="T39" fmla="*/ 167 h 207"/>
                  <a:gd name="T40" fmla="*/ 55 w 142"/>
                  <a:gd name="T41" fmla="*/ 174 h 207"/>
                  <a:gd name="T42" fmla="*/ 55 w 142"/>
                  <a:gd name="T43" fmla="*/ 184 h 207"/>
                  <a:gd name="T44" fmla="*/ 50 w 142"/>
                  <a:gd name="T45" fmla="*/ 194 h 207"/>
                  <a:gd name="T46" fmla="*/ 41 w 142"/>
                  <a:gd name="T47" fmla="*/ 199 h 207"/>
                  <a:gd name="T48" fmla="*/ 31 w 142"/>
                  <a:gd name="T49" fmla="*/ 205 h 207"/>
                  <a:gd name="T50" fmla="*/ 21 w 142"/>
                  <a:gd name="T51" fmla="*/ 205 h 207"/>
                  <a:gd name="T52" fmla="*/ 15 w 142"/>
                  <a:gd name="T53" fmla="*/ 200 h 207"/>
                  <a:gd name="T54" fmla="*/ 10 w 142"/>
                  <a:gd name="T55" fmla="*/ 195 h 207"/>
                  <a:gd name="T56" fmla="*/ 3 w 142"/>
                  <a:gd name="T57" fmla="*/ 188 h 207"/>
                  <a:gd name="T58" fmla="*/ 3 w 142"/>
                  <a:gd name="T59" fmla="*/ 175 h 207"/>
                  <a:gd name="T60" fmla="*/ 0 w 142"/>
                  <a:gd name="T61" fmla="*/ 162 h 207"/>
                  <a:gd name="T62" fmla="*/ 6 w 142"/>
                  <a:gd name="T63" fmla="*/ 151 h 207"/>
                  <a:gd name="T64" fmla="*/ 11 w 142"/>
                  <a:gd name="T65" fmla="*/ 135 h 207"/>
                  <a:gd name="T66" fmla="*/ 15 w 142"/>
                  <a:gd name="T67" fmla="*/ 127 h 207"/>
                  <a:gd name="T68" fmla="*/ 23 w 142"/>
                  <a:gd name="T69" fmla="*/ 123 h 207"/>
                  <a:gd name="T70" fmla="*/ 35 w 142"/>
                  <a:gd name="T71" fmla="*/ 119 h 207"/>
                  <a:gd name="T72" fmla="*/ 46 w 142"/>
                  <a:gd name="T73" fmla="*/ 108 h 207"/>
                  <a:gd name="T74" fmla="*/ 56 w 142"/>
                  <a:gd name="T75" fmla="*/ 104 h 207"/>
                  <a:gd name="T76" fmla="*/ 66 w 142"/>
                  <a:gd name="T77" fmla="*/ 104 h 207"/>
                  <a:gd name="T78" fmla="*/ 77 w 142"/>
                  <a:gd name="T79" fmla="*/ 102 h 207"/>
                  <a:gd name="T80" fmla="*/ 81 w 142"/>
                  <a:gd name="T81" fmla="*/ 89 h 207"/>
                  <a:gd name="T82" fmla="*/ 77 w 142"/>
                  <a:gd name="T83" fmla="*/ 81 h 207"/>
                  <a:gd name="T84" fmla="*/ 79 w 142"/>
                  <a:gd name="T85" fmla="*/ 70 h 207"/>
                  <a:gd name="T86" fmla="*/ 84 w 142"/>
                  <a:gd name="T87" fmla="*/ 62 h 207"/>
                  <a:gd name="T88" fmla="*/ 82 w 142"/>
                  <a:gd name="T89" fmla="*/ 50 h 207"/>
                  <a:gd name="T90" fmla="*/ 81 w 142"/>
                  <a:gd name="T91" fmla="*/ 36 h 207"/>
                  <a:gd name="T92" fmla="*/ 85 w 142"/>
                  <a:gd name="T93" fmla="*/ 25 h 207"/>
                  <a:gd name="T94" fmla="*/ 93 w 142"/>
                  <a:gd name="T95" fmla="*/ 17 h 207"/>
                  <a:gd name="T96" fmla="*/ 107 w 142"/>
                  <a:gd name="T97" fmla="*/ 6 h 2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42" h="207">
                    <a:moveTo>
                      <a:pt x="109" y="0"/>
                    </a:moveTo>
                    <a:cubicBezTo>
                      <a:pt x="113" y="0"/>
                      <a:pt x="113" y="0"/>
                      <a:pt x="113" y="0"/>
                    </a:cubicBezTo>
                    <a:cubicBezTo>
                      <a:pt x="118" y="2"/>
                      <a:pt x="118" y="2"/>
                      <a:pt x="118" y="2"/>
                    </a:cubicBezTo>
                    <a:cubicBezTo>
                      <a:pt x="120" y="4"/>
                      <a:pt x="120" y="4"/>
                      <a:pt x="120" y="4"/>
                    </a:cubicBezTo>
                    <a:cubicBezTo>
                      <a:pt x="117" y="7"/>
                      <a:pt x="117" y="7"/>
                      <a:pt x="117" y="7"/>
                    </a:cubicBezTo>
                    <a:cubicBezTo>
                      <a:pt x="116" y="11"/>
                      <a:pt x="116" y="11"/>
                      <a:pt x="116" y="11"/>
                    </a:cubicBezTo>
                    <a:cubicBezTo>
                      <a:pt x="117" y="15"/>
                      <a:pt x="117" y="15"/>
                      <a:pt x="117" y="15"/>
                    </a:cubicBezTo>
                    <a:cubicBezTo>
                      <a:pt x="120" y="20"/>
                      <a:pt x="120" y="20"/>
                      <a:pt x="120" y="20"/>
                    </a:cubicBezTo>
                    <a:cubicBezTo>
                      <a:pt x="123" y="26"/>
                      <a:pt x="123" y="26"/>
                      <a:pt x="123" y="26"/>
                    </a:cubicBezTo>
                    <a:cubicBezTo>
                      <a:pt x="125" y="31"/>
                      <a:pt x="125" y="31"/>
                      <a:pt x="125" y="31"/>
                    </a:cubicBezTo>
                    <a:cubicBezTo>
                      <a:pt x="125" y="36"/>
                      <a:pt x="125" y="36"/>
                      <a:pt x="125" y="36"/>
                    </a:cubicBezTo>
                    <a:cubicBezTo>
                      <a:pt x="127" y="42"/>
                      <a:pt x="127" y="42"/>
                      <a:pt x="127" y="42"/>
                    </a:cubicBezTo>
                    <a:cubicBezTo>
                      <a:pt x="127" y="53"/>
                      <a:pt x="127" y="53"/>
                      <a:pt x="127" y="53"/>
                    </a:cubicBezTo>
                    <a:cubicBezTo>
                      <a:pt x="129" y="70"/>
                      <a:pt x="129" y="70"/>
                      <a:pt x="129" y="70"/>
                    </a:cubicBezTo>
                    <a:cubicBezTo>
                      <a:pt x="129" y="77"/>
                      <a:pt x="129" y="77"/>
                      <a:pt x="129" y="77"/>
                    </a:cubicBezTo>
                    <a:cubicBezTo>
                      <a:pt x="130" y="82"/>
                      <a:pt x="130" y="82"/>
                      <a:pt x="130" y="82"/>
                    </a:cubicBezTo>
                    <a:cubicBezTo>
                      <a:pt x="132" y="92"/>
                      <a:pt x="132" y="92"/>
                      <a:pt x="132" y="92"/>
                    </a:cubicBezTo>
                    <a:cubicBezTo>
                      <a:pt x="134" y="97"/>
                      <a:pt x="134" y="97"/>
                      <a:pt x="134" y="97"/>
                    </a:cubicBezTo>
                    <a:cubicBezTo>
                      <a:pt x="135" y="101"/>
                      <a:pt x="135" y="101"/>
                      <a:pt x="135" y="101"/>
                    </a:cubicBezTo>
                    <a:cubicBezTo>
                      <a:pt x="140" y="104"/>
                      <a:pt x="140" y="104"/>
                      <a:pt x="140" y="104"/>
                    </a:cubicBezTo>
                    <a:cubicBezTo>
                      <a:pt x="142" y="108"/>
                      <a:pt x="142" y="108"/>
                      <a:pt x="142" y="108"/>
                    </a:cubicBezTo>
                    <a:cubicBezTo>
                      <a:pt x="142" y="108"/>
                      <a:pt x="141" y="111"/>
                      <a:pt x="139" y="112"/>
                    </a:cubicBezTo>
                    <a:cubicBezTo>
                      <a:pt x="138" y="112"/>
                      <a:pt x="136" y="117"/>
                      <a:pt x="136" y="117"/>
                    </a:cubicBezTo>
                    <a:cubicBezTo>
                      <a:pt x="136" y="124"/>
                      <a:pt x="136" y="124"/>
                      <a:pt x="136" y="124"/>
                    </a:cubicBezTo>
                    <a:cubicBezTo>
                      <a:pt x="138" y="129"/>
                      <a:pt x="138" y="129"/>
                      <a:pt x="138" y="129"/>
                    </a:cubicBezTo>
                    <a:cubicBezTo>
                      <a:pt x="139" y="134"/>
                      <a:pt x="139" y="134"/>
                      <a:pt x="139" y="134"/>
                    </a:cubicBezTo>
                    <a:cubicBezTo>
                      <a:pt x="137" y="139"/>
                      <a:pt x="137" y="139"/>
                      <a:pt x="137" y="139"/>
                    </a:cubicBezTo>
                    <a:cubicBezTo>
                      <a:pt x="129" y="144"/>
                      <a:pt x="129" y="144"/>
                      <a:pt x="129" y="144"/>
                    </a:cubicBezTo>
                    <a:cubicBezTo>
                      <a:pt x="121" y="150"/>
                      <a:pt x="121" y="150"/>
                      <a:pt x="121" y="150"/>
                    </a:cubicBezTo>
                    <a:cubicBezTo>
                      <a:pt x="115" y="155"/>
                      <a:pt x="115" y="155"/>
                      <a:pt x="115" y="155"/>
                    </a:cubicBezTo>
                    <a:cubicBezTo>
                      <a:pt x="109" y="162"/>
                      <a:pt x="109" y="162"/>
                      <a:pt x="109" y="162"/>
                    </a:cubicBezTo>
                    <a:cubicBezTo>
                      <a:pt x="103" y="166"/>
                      <a:pt x="103" y="166"/>
                      <a:pt x="103" y="166"/>
                    </a:cubicBezTo>
                    <a:cubicBezTo>
                      <a:pt x="96" y="166"/>
                      <a:pt x="96" y="166"/>
                      <a:pt x="96" y="166"/>
                    </a:cubicBezTo>
                    <a:cubicBezTo>
                      <a:pt x="92" y="169"/>
                      <a:pt x="92" y="169"/>
                      <a:pt x="92" y="169"/>
                    </a:cubicBezTo>
                    <a:cubicBezTo>
                      <a:pt x="87" y="171"/>
                      <a:pt x="87" y="171"/>
                      <a:pt x="87" y="171"/>
                    </a:cubicBezTo>
                    <a:cubicBezTo>
                      <a:pt x="81" y="171"/>
                      <a:pt x="81" y="171"/>
                      <a:pt x="81" y="171"/>
                    </a:cubicBezTo>
                    <a:cubicBezTo>
                      <a:pt x="77" y="170"/>
                      <a:pt x="77" y="170"/>
                      <a:pt x="77" y="170"/>
                    </a:cubicBezTo>
                    <a:cubicBezTo>
                      <a:pt x="72" y="168"/>
                      <a:pt x="72" y="168"/>
                      <a:pt x="72" y="168"/>
                    </a:cubicBezTo>
                    <a:cubicBezTo>
                      <a:pt x="65" y="167"/>
                      <a:pt x="65" y="167"/>
                      <a:pt x="65" y="167"/>
                    </a:cubicBezTo>
                    <a:cubicBezTo>
                      <a:pt x="61" y="167"/>
                      <a:pt x="61" y="167"/>
                      <a:pt x="61" y="167"/>
                    </a:cubicBezTo>
                    <a:cubicBezTo>
                      <a:pt x="58" y="170"/>
                      <a:pt x="58" y="170"/>
                      <a:pt x="58" y="170"/>
                    </a:cubicBezTo>
                    <a:cubicBezTo>
                      <a:pt x="55" y="174"/>
                      <a:pt x="55" y="174"/>
                      <a:pt x="55" y="174"/>
                    </a:cubicBezTo>
                    <a:cubicBezTo>
                      <a:pt x="55" y="180"/>
                      <a:pt x="55" y="180"/>
                      <a:pt x="55" y="180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3" y="190"/>
                      <a:pt x="53" y="190"/>
                      <a:pt x="53" y="190"/>
                    </a:cubicBezTo>
                    <a:cubicBezTo>
                      <a:pt x="50" y="194"/>
                      <a:pt x="50" y="194"/>
                      <a:pt x="50" y="194"/>
                    </a:cubicBezTo>
                    <a:cubicBezTo>
                      <a:pt x="46" y="198"/>
                      <a:pt x="46" y="198"/>
                      <a:pt x="46" y="198"/>
                    </a:cubicBezTo>
                    <a:cubicBezTo>
                      <a:pt x="41" y="199"/>
                      <a:pt x="41" y="199"/>
                      <a:pt x="41" y="199"/>
                    </a:cubicBezTo>
                    <a:cubicBezTo>
                      <a:pt x="36" y="202"/>
                      <a:pt x="36" y="202"/>
                      <a:pt x="36" y="202"/>
                    </a:cubicBezTo>
                    <a:cubicBezTo>
                      <a:pt x="31" y="205"/>
                      <a:pt x="31" y="205"/>
                      <a:pt x="31" y="205"/>
                    </a:cubicBezTo>
                    <a:cubicBezTo>
                      <a:pt x="26" y="207"/>
                      <a:pt x="26" y="207"/>
                      <a:pt x="26" y="207"/>
                    </a:cubicBezTo>
                    <a:cubicBezTo>
                      <a:pt x="26" y="207"/>
                      <a:pt x="24" y="205"/>
                      <a:pt x="21" y="205"/>
                    </a:cubicBezTo>
                    <a:cubicBezTo>
                      <a:pt x="18" y="204"/>
                      <a:pt x="18" y="204"/>
                      <a:pt x="18" y="204"/>
                    </a:cubicBezTo>
                    <a:cubicBezTo>
                      <a:pt x="15" y="200"/>
                      <a:pt x="15" y="200"/>
                      <a:pt x="15" y="200"/>
                    </a:cubicBezTo>
                    <a:cubicBezTo>
                      <a:pt x="13" y="197"/>
                      <a:pt x="13" y="197"/>
                      <a:pt x="13" y="197"/>
                    </a:cubicBezTo>
                    <a:cubicBezTo>
                      <a:pt x="10" y="195"/>
                      <a:pt x="10" y="195"/>
                      <a:pt x="10" y="195"/>
                    </a:cubicBezTo>
                    <a:cubicBezTo>
                      <a:pt x="4" y="195"/>
                      <a:pt x="4" y="195"/>
                      <a:pt x="4" y="195"/>
                    </a:cubicBezTo>
                    <a:cubicBezTo>
                      <a:pt x="3" y="188"/>
                      <a:pt x="3" y="188"/>
                      <a:pt x="3" y="188"/>
                    </a:cubicBezTo>
                    <a:cubicBezTo>
                      <a:pt x="3" y="182"/>
                      <a:pt x="3" y="182"/>
                      <a:pt x="3" y="182"/>
                    </a:cubicBezTo>
                    <a:cubicBezTo>
                      <a:pt x="3" y="175"/>
                      <a:pt x="3" y="175"/>
                      <a:pt x="3" y="175"/>
                    </a:cubicBezTo>
                    <a:cubicBezTo>
                      <a:pt x="1" y="170"/>
                      <a:pt x="1" y="170"/>
                      <a:pt x="1" y="170"/>
                    </a:cubicBezTo>
                    <a:cubicBezTo>
                      <a:pt x="0" y="162"/>
                      <a:pt x="0" y="162"/>
                      <a:pt x="0" y="162"/>
                    </a:cubicBezTo>
                    <a:cubicBezTo>
                      <a:pt x="3" y="156"/>
                      <a:pt x="3" y="156"/>
                      <a:pt x="3" y="156"/>
                    </a:cubicBezTo>
                    <a:cubicBezTo>
                      <a:pt x="6" y="151"/>
                      <a:pt x="6" y="151"/>
                      <a:pt x="6" y="151"/>
                    </a:cubicBezTo>
                    <a:cubicBezTo>
                      <a:pt x="9" y="143"/>
                      <a:pt x="9" y="143"/>
                      <a:pt x="9" y="143"/>
                    </a:cubicBezTo>
                    <a:cubicBezTo>
                      <a:pt x="11" y="135"/>
                      <a:pt x="11" y="135"/>
                      <a:pt x="11" y="135"/>
                    </a:cubicBezTo>
                    <a:cubicBezTo>
                      <a:pt x="12" y="130"/>
                      <a:pt x="12" y="130"/>
                      <a:pt x="12" y="130"/>
                    </a:cubicBezTo>
                    <a:cubicBezTo>
                      <a:pt x="15" y="127"/>
                      <a:pt x="15" y="127"/>
                      <a:pt x="15" y="127"/>
                    </a:cubicBezTo>
                    <a:cubicBezTo>
                      <a:pt x="19" y="125"/>
                      <a:pt x="19" y="125"/>
                      <a:pt x="19" y="125"/>
                    </a:cubicBezTo>
                    <a:cubicBezTo>
                      <a:pt x="23" y="123"/>
                      <a:pt x="23" y="123"/>
                      <a:pt x="23" y="123"/>
                    </a:cubicBezTo>
                    <a:cubicBezTo>
                      <a:pt x="28" y="121"/>
                      <a:pt x="28" y="121"/>
                      <a:pt x="28" y="121"/>
                    </a:cubicBezTo>
                    <a:cubicBezTo>
                      <a:pt x="35" y="119"/>
                      <a:pt x="35" y="119"/>
                      <a:pt x="35" y="119"/>
                    </a:cubicBezTo>
                    <a:cubicBezTo>
                      <a:pt x="41" y="113"/>
                      <a:pt x="41" y="113"/>
                      <a:pt x="41" y="113"/>
                    </a:cubicBezTo>
                    <a:cubicBezTo>
                      <a:pt x="46" y="108"/>
                      <a:pt x="46" y="108"/>
                      <a:pt x="46" y="108"/>
                    </a:cubicBezTo>
                    <a:cubicBezTo>
                      <a:pt x="50" y="105"/>
                      <a:pt x="50" y="105"/>
                      <a:pt x="50" y="105"/>
                    </a:cubicBezTo>
                    <a:cubicBezTo>
                      <a:pt x="56" y="104"/>
                      <a:pt x="56" y="104"/>
                      <a:pt x="56" y="104"/>
                    </a:cubicBezTo>
                    <a:cubicBezTo>
                      <a:pt x="61" y="103"/>
                      <a:pt x="61" y="103"/>
                      <a:pt x="61" y="103"/>
                    </a:cubicBezTo>
                    <a:cubicBezTo>
                      <a:pt x="66" y="104"/>
                      <a:pt x="66" y="104"/>
                      <a:pt x="66" y="104"/>
                    </a:cubicBezTo>
                    <a:cubicBezTo>
                      <a:pt x="71" y="104"/>
                      <a:pt x="71" y="104"/>
                      <a:pt x="71" y="104"/>
                    </a:cubicBezTo>
                    <a:cubicBezTo>
                      <a:pt x="77" y="102"/>
                      <a:pt x="77" y="102"/>
                      <a:pt x="77" y="102"/>
                    </a:cubicBezTo>
                    <a:cubicBezTo>
                      <a:pt x="80" y="96"/>
                      <a:pt x="80" y="96"/>
                      <a:pt x="80" y="96"/>
                    </a:cubicBezTo>
                    <a:cubicBezTo>
                      <a:pt x="81" y="89"/>
                      <a:pt x="81" y="89"/>
                      <a:pt x="81" y="89"/>
                    </a:cubicBezTo>
                    <a:cubicBezTo>
                      <a:pt x="79" y="85"/>
                      <a:pt x="79" y="85"/>
                      <a:pt x="79" y="85"/>
                    </a:cubicBezTo>
                    <a:cubicBezTo>
                      <a:pt x="77" y="81"/>
                      <a:pt x="77" y="81"/>
                      <a:pt x="77" y="81"/>
                    </a:cubicBezTo>
                    <a:cubicBezTo>
                      <a:pt x="78" y="75"/>
                      <a:pt x="78" y="75"/>
                      <a:pt x="78" y="75"/>
                    </a:cubicBezTo>
                    <a:cubicBezTo>
                      <a:pt x="79" y="70"/>
                      <a:pt x="79" y="70"/>
                      <a:pt x="79" y="70"/>
                    </a:cubicBezTo>
                    <a:cubicBezTo>
                      <a:pt x="81" y="66"/>
                      <a:pt x="81" y="66"/>
                      <a:pt x="81" y="66"/>
                    </a:cubicBezTo>
                    <a:cubicBezTo>
                      <a:pt x="84" y="62"/>
                      <a:pt x="84" y="62"/>
                      <a:pt x="84" y="62"/>
                    </a:cubicBezTo>
                    <a:cubicBezTo>
                      <a:pt x="82" y="57"/>
                      <a:pt x="82" y="57"/>
                      <a:pt x="82" y="57"/>
                    </a:cubicBezTo>
                    <a:cubicBezTo>
                      <a:pt x="82" y="50"/>
                      <a:pt x="82" y="50"/>
                      <a:pt x="82" y="50"/>
                    </a:cubicBezTo>
                    <a:cubicBezTo>
                      <a:pt x="81" y="42"/>
                      <a:pt x="81" y="42"/>
                      <a:pt x="81" y="42"/>
                    </a:cubicBezTo>
                    <a:cubicBezTo>
                      <a:pt x="81" y="36"/>
                      <a:pt x="81" y="36"/>
                      <a:pt x="81" y="36"/>
                    </a:cubicBezTo>
                    <a:cubicBezTo>
                      <a:pt x="82" y="30"/>
                      <a:pt x="82" y="30"/>
                      <a:pt x="82" y="30"/>
                    </a:cubicBezTo>
                    <a:cubicBezTo>
                      <a:pt x="85" y="25"/>
                      <a:pt x="85" y="25"/>
                      <a:pt x="85" y="25"/>
                    </a:cubicBezTo>
                    <a:cubicBezTo>
                      <a:pt x="88" y="18"/>
                      <a:pt x="88" y="18"/>
                      <a:pt x="88" y="18"/>
                    </a:cubicBezTo>
                    <a:cubicBezTo>
                      <a:pt x="93" y="17"/>
                      <a:pt x="93" y="17"/>
                      <a:pt x="93" y="17"/>
                    </a:cubicBezTo>
                    <a:cubicBezTo>
                      <a:pt x="103" y="11"/>
                      <a:pt x="103" y="11"/>
                      <a:pt x="103" y="11"/>
                    </a:cubicBezTo>
                    <a:cubicBezTo>
                      <a:pt x="107" y="6"/>
                      <a:pt x="107" y="6"/>
                      <a:pt x="107" y="6"/>
                    </a:cubicBezTo>
                    <a:lnTo>
                      <a:pt x="109" y="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58" name="Freeform 31"/>
              <p:cNvSpPr>
                <a:spLocks/>
              </p:cNvSpPr>
              <p:nvPr/>
            </p:nvSpPr>
            <p:spPr bwMode="auto">
              <a:xfrm>
                <a:off x="10372725" y="1885950"/>
                <a:ext cx="381000" cy="473075"/>
              </a:xfrm>
              <a:custGeom>
                <a:avLst/>
                <a:gdLst>
                  <a:gd name="T0" fmla="*/ 3 w 101"/>
                  <a:gd name="T1" fmla="*/ 0 h 126"/>
                  <a:gd name="T2" fmla="*/ 2 w 101"/>
                  <a:gd name="T3" fmla="*/ 5 h 126"/>
                  <a:gd name="T4" fmla="*/ 0 w 101"/>
                  <a:gd name="T5" fmla="*/ 8 h 126"/>
                  <a:gd name="T6" fmla="*/ 1 w 101"/>
                  <a:gd name="T7" fmla="*/ 14 h 126"/>
                  <a:gd name="T8" fmla="*/ 1 w 101"/>
                  <a:gd name="T9" fmla="*/ 16 h 126"/>
                  <a:gd name="T10" fmla="*/ 3 w 101"/>
                  <a:gd name="T11" fmla="*/ 19 h 126"/>
                  <a:gd name="T12" fmla="*/ 5 w 101"/>
                  <a:gd name="T13" fmla="*/ 23 h 126"/>
                  <a:gd name="T14" fmla="*/ 6 w 101"/>
                  <a:gd name="T15" fmla="*/ 26 h 126"/>
                  <a:gd name="T16" fmla="*/ 6 w 101"/>
                  <a:gd name="T17" fmla="*/ 31 h 126"/>
                  <a:gd name="T18" fmla="*/ 9 w 101"/>
                  <a:gd name="T19" fmla="*/ 36 h 126"/>
                  <a:gd name="T20" fmla="*/ 9 w 101"/>
                  <a:gd name="T21" fmla="*/ 41 h 126"/>
                  <a:gd name="T22" fmla="*/ 9 w 101"/>
                  <a:gd name="T23" fmla="*/ 48 h 126"/>
                  <a:gd name="T24" fmla="*/ 10 w 101"/>
                  <a:gd name="T25" fmla="*/ 54 h 126"/>
                  <a:gd name="T26" fmla="*/ 10 w 101"/>
                  <a:gd name="T27" fmla="*/ 62 h 126"/>
                  <a:gd name="T28" fmla="*/ 11 w 101"/>
                  <a:gd name="T29" fmla="*/ 70 h 126"/>
                  <a:gd name="T30" fmla="*/ 12 w 101"/>
                  <a:gd name="T31" fmla="*/ 78 h 126"/>
                  <a:gd name="T32" fmla="*/ 12 w 101"/>
                  <a:gd name="T33" fmla="*/ 84 h 126"/>
                  <a:gd name="T34" fmla="*/ 13 w 101"/>
                  <a:gd name="T35" fmla="*/ 89 h 126"/>
                  <a:gd name="T36" fmla="*/ 17 w 101"/>
                  <a:gd name="T37" fmla="*/ 97 h 126"/>
                  <a:gd name="T38" fmla="*/ 22 w 101"/>
                  <a:gd name="T39" fmla="*/ 99 h 126"/>
                  <a:gd name="T40" fmla="*/ 23 w 101"/>
                  <a:gd name="T41" fmla="*/ 103 h 126"/>
                  <a:gd name="T42" fmla="*/ 22 w 101"/>
                  <a:gd name="T43" fmla="*/ 108 h 126"/>
                  <a:gd name="T44" fmla="*/ 22 w 101"/>
                  <a:gd name="T45" fmla="*/ 112 h 126"/>
                  <a:gd name="T46" fmla="*/ 21 w 101"/>
                  <a:gd name="T47" fmla="*/ 116 h 126"/>
                  <a:gd name="T48" fmla="*/ 26 w 101"/>
                  <a:gd name="T49" fmla="*/ 117 h 126"/>
                  <a:gd name="T50" fmla="*/ 32 w 101"/>
                  <a:gd name="T51" fmla="*/ 116 h 126"/>
                  <a:gd name="T52" fmla="*/ 39 w 101"/>
                  <a:gd name="T53" fmla="*/ 116 h 126"/>
                  <a:gd name="T54" fmla="*/ 44 w 101"/>
                  <a:gd name="T55" fmla="*/ 116 h 126"/>
                  <a:gd name="T56" fmla="*/ 48 w 101"/>
                  <a:gd name="T57" fmla="*/ 117 h 126"/>
                  <a:gd name="T58" fmla="*/ 53 w 101"/>
                  <a:gd name="T59" fmla="*/ 121 h 126"/>
                  <a:gd name="T60" fmla="*/ 58 w 101"/>
                  <a:gd name="T61" fmla="*/ 126 h 126"/>
                  <a:gd name="T62" fmla="*/ 61 w 101"/>
                  <a:gd name="T63" fmla="*/ 125 h 126"/>
                  <a:gd name="T64" fmla="*/ 66 w 101"/>
                  <a:gd name="T65" fmla="*/ 121 h 126"/>
                  <a:gd name="T66" fmla="*/ 69 w 101"/>
                  <a:gd name="T67" fmla="*/ 117 h 126"/>
                  <a:gd name="T68" fmla="*/ 68 w 101"/>
                  <a:gd name="T69" fmla="*/ 113 h 126"/>
                  <a:gd name="T70" fmla="*/ 66 w 101"/>
                  <a:gd name="T71" fmla="*/ 110 h 126"/>
                  <a:gd name="T72" fmla="*/ 66 w 101"/>
                  <a:gd name="T73" fmla="*/ 104 h 126"/>
                  <a:gd name="T74" fmla="*/ 69 w 101"/>
                  <a:gd name="T75" fmla="*/ 97 h 126"/>
                  <a:gd name="T76" fmla="*/ 70 w 101"/>
                  <a:gd name="T77" fmla="*/ 90 h 126"/>
                  <a:gd name="T78" fmla="*/ 75 w 101"/>
                  <a:gd name="T79" fmla="*/ 82 h 126"/>
                  <a:gd name="T80" fmla="*/ 81 w 101"/>
                  <a:gd name="T81" fmla="*/ 74 h 126"/>
                  <a:gd name="T82" fmla="*/ 86 w 101"/>
                  <a:gd name="T83" fmla="*/ 66 h 126"/>
                  <a:gd name="T84" fmla="*/ 91 w 101"/>
                  <a:gd name="T85" fmla="*/ 58 h 126"/>
                  <a:gd name="T86" fmla="*/ 94 w 101"/>
                  <a:gd name="T87" fmla="*/ 51 h 126"/>
                  <a:gd name="T88" fmla="*/ 101 w 101"/>
                  <a:gd name="T89" fmla="*/ 47 h 126"/>
                  <a:gd name="T90" fmla="*/ 89 w 101"/>
                  <a:gd name="T91" fmla="*/ 36 h 126"/>
                  <a:gd name="T92" fmla="*/ 78 w 101"/>
                  <a:gd name="T93" fmla="*/ 28 h 126"/>
                  <a:gd name="T94" fmla="*/ 75 w 101"/>
                  <a:gd name="T95" fmla="*/ 24 h 126"/>
                  <a:gd name="T96" fmla="*/ 70 w 101"/>
                  <a:gd name="T97" fmla="*/ 21 h 126"/>
                  <a:gd name="T98" fmla="*/ 63 w 101"/>
                  <a:gd name="T99" fmla="*/ 18 h 126"/>
                  <a:gd name="T100" fmla="*/ 57 w 101"/>
                  <a:gd name="T101" fmla="*/ 13 h 126"/>
                  <a:gd name="T102" fmla="*/ 50 w 101"/>
                  <a:gd name="T103" fmla="*/ 8 h 126"/>
                  <a:gd name="T104" fmla="*/ 42 w 101"/>
                  <a:gd name="T105" fmla="*/ 5 h 126"/>
                  <a:gd name="T106" fmla="*/ 35 w 101"/>
                  <a:gd name="T107" fmla="*/ 1 h 126"/>
                  <a:gd name="T108" fmla="*/ 28 w 101"/>
                  <a:gd name="T109" fmla="*/ 1 h 126"/>
                  <a:gd name="T110" fmla="*/ 18 w 101"/>
                  <a:gd name="T111" fmla="*/ 1 h 126"/>
                  <a:gd name="T112" fmla="*/ 13 w 101"/>
                  <a:gd name="T113" fmla="*/ 1 h 126"/>
                  <a:gd name="T114" fmla="*/ 3 w 101"/>
                  <a:gd name="T115" fmla="*/ 0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01" h="126">
                    <a:moveTo>
                      <a:pt x="3" y="0"/>
                    </a:moveTo>
                    <a:cubicBezTo>
                      <a:pt x="2" y="5"/>
                      <a:pt x="2" y="5"/>
                      <a:pt x="2" y="5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6" y="26"/>
                      <a:pt x="6" y="26"/>
                      <a:pt x="6" y="26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9" y="36"/>
                      <a:pt x="9" y="36"/>
                      <a:pt x="9" y="36"/>
                    </a:cubicBezTo>
                    <a:cubicBezTo>
                      <a:pt x="9" y="41"/>
                      <a:pt x="9" y="41"/>
                      <a:pt x="9" y="41"/>
                    </a:cubicBezTo>
                    <a:cubicBezTo>
                      <a:pt x="9" y="48"/>
                      <a:pt x="9" y="48"/>
                      <a:pt x="9" y="48"/>
                    </a:cubicBezTo>
                    <a:cubicBezTo>
                      <a:pt x="10" y="54"/>
                      <a:pt x="10" y="54"/>
                      <a:pt x="10" y="54"/>
                    </a:cubicBezTo>
                    <a:cubicBezTo>
                      <a:pt x="10" y="62"/>
                      <a:pt x="10" y="62"/>
                      <a:pt x="10" y="62"/>
                    </a:cubicBezTo>
                    <a:cubicBezTo>
                      <a:pt x="11" y="70"/>
                      <a:pt x="11" y="70"/>
                      <a:pt x="11" y="70"/>
                    </a:cubicBezTo>
                    <a:cubicBezTo>
                      <a:pt x="12" y="78"/>
                      <a:pt x="12" y="78"/>
                      <a:pt x="12" y="78"/>
                    </a:cubicBezTo>
                    <a:cubicBezTo>
                      <a:pt x="12" y="84"/>
                      <a:pt x="12" y="84"/>
                      <a:pt x="12" y="84"/>
                    </a:cubicBezTo>
                    <a:cubicBezTo>
                      <a:pt x="12" y="84"/>
                      <a:pt x="13" y="87"/>
                      <a:pt x="13" y="89"/>
                    </a:cubicBezTo>
                    <a:cubicBezTo>
                      <a:pt x="14" y="92"/>
                      <a:pt x="17" y="97"/>
                      <a:pt x="17" y="97"/>
                    </a:cubicBezTo>
                    <a:cubicBezTo>
                      <a:pt x="22" y="99"/>
                      <a:pt x="22" y="99"/>
                      <a:pt x="22" y="99"/>
                    </a:cubicBezTo>
                    <a:cubicBezTo>
                      <a:pt x="23" y="103"/>
                      <a:pt x="23" y="103"/>
                      <a:pt x="23" y="103"/>
                    </a:cubicBezTo>
                    <a:cubicBezTo>
                      <a:pt x="22" y="108"/>
                      <a:pt x="22" y="108"/>
                      <a:pt x="22" y="108"/>
                    </a:cubicBezTo>
                    <a:cubicBezTo>
                      <a:pt x="22" y="108"/>
                      <a:pt x="23" y="110"/>
                      <a:pt x="22" y="112"/>
                    </a:cubicBezTo>
                    <a:cubicBezTo>
                      <a:pt x="20" y="113"/>
                      <a:pt x="21" y="116"/>
                      <a:pt x="21" y="116"/>
                    </a:cubicBezTo>
                    <a:cubicBezTo>
                      <a:pt x="26" y="117"/>
                      <a:pt x="26" y="117"/>
                      <a:pt x="26" y="117"/>
                    </a:cubicBezTo>
                    <a:cubicBezTo>
                      <a:pt x="32" y="116"/>
                      <a:pt x="32" y="116"/>
                      <a:pt x="32" y="116"/>
                    </a:cubicBezTo>
                    <a:cubicBezTo>
                      <a:pt x="39" y="116"/>
                      <a:pt x="39" y="116"/>
                      <a:pt x="39" y="116"/>
                    </a:cubicBezTo>
                    <a:cubicBezTo>
                      <a:pt x="44" y="116"/>
                      <a:pt x="44" y="116"/>
                      <a:pt x="44" y="116"/>
                    </a:cubicBezTo>
                    <a:cubicBezTo>
                      <a:pt x="48" y="117"/>
                      <a:pt x="48" y="117"/>
                      <a:pt x="48" y="117"/>
                    </a:cubicBezTo>
                    <a:cubicBezTo>
                      <a:pt x="53" y="121"/>
                      <a:pt x="53" y="121"/>
                      <a:pt x="53" y="121"/>
                    </a:cubicBezTo>
                    <a:cubicBezTo>
                      <a:pt x="58" y="126"/>
                      <a:pt x="58" y="126"/>
                      <a:pt x="58" y="126"/>
                    </a:cubicBezTo>
                    <a:cubicBezTo>
                      <a:pt x="61" y="125"/>
                      <a:pt x="61" y="125"/>
                      <a:pt x="61" y="125"/>
                    </a:cubicBezTo>
                    <a:cubicBezTo>
                      <a:pt x="66" y="121"/>
                      <a:pt x="66" y="121"/>
                      <a:pt x="66" y="121"/>
                    </a:cubicBezTo>
                    <a:cubicBezTo>
                      <a:pt x="69" y="117"/>
                      <a:pt x="69" y="117"/>
                      <a:pt x="69" y="117"/>
                    </a:cubicBezTo>
                    <a:cubicBezTo>
                      <a:pt x="68" y="113"/>
                      <a:pt x="68" y="113"/>
                      <a:pt x="68" y="113"/>
                    </a:cubicBezTo>
                    <a:cubicBezTo>
                      <a:pt x="66" y="110"/>
                      <a:pt x="66" y="110"/>
                      <a:pt x="66" y="110"/>
                    </a:cubicBezTo>
                    <a:cubicBezTo>
                      <a:pt x="66" y="104"/>
                      <a:pt x="66" y="104"/>
                      <a:pt x="66" y="104"/>
                    </a:cubicBezTo>
                    <a:cubicBezTo>
                      <a:pt x="69" y="97"/>
                      <a:pt x="69" y="97"/>
                      <a:pt x="69" y="97"/>
                    </a:cubicBezTo>
                    <a:cubicBezTo>
                      <a:pt x="70" y="90"/>
                      <a:pt x="70" y="90"/>
                      <a:pt x="70" y="90"/>
                    </a:cubicBezTo>
                    <a:cubicBezTo>
                      <a:pt x="75" y="82"/>
                      <a:pt x="75" y="82"/>
                      <a:pt x="75" y="82"/>
                    </a:cubicBezTo>
                    <a:cubicBezTo>
                      <a:pt x="81" y="74"/>
                      <a:pt x="81" y="74"/>
                      <a:pt x="81" y="74"/>
                    </a:cubicBezTo>
                    <a:cubicBezTo>
                      <a:pt x="86" y="66"/>
                      <a:pt x="86" y="66"/>
                      <a:pt x="86" y="66"/>
                    </a:cubicBezTo>
                    <a:cubicBezTo>
                      <a:pt x="91" y="58"/>
                      <a:pt x="91" y="58"/>
                      <a:pt x="91" y="58"/>
                    </a:cubicBezTo>
                    <a:cubicBezTo>
                      <a:pt x="94" y="51"/>
                      <a:pt x="94" y="51"/>
                      <a:pt x="94" y="51"/>
                    </a:cubicBezTo>
                    <a:cubicBezTo>
                      <a:pt x="101" y="47"/>
                      <a:pt x="101" y="47"/>
                      <a:pt x="101" y="47"/>
                    </a:cubicBezTo>
                    <a:cubicBezTo>
                      <a:pt x="89" y="36"/>
                      <a:pt x="89" y="36"/>
                      <a:pt x="89" y="36"/>
                    </a:cubicBezTo>
                    <a:cubicBezTo>
                      <a:pt x="78" y="28"/>
                      <a:pt x="78" y="28"/>
                      <a:pt x="78" y="28"/>
                    </a:cubicBezTo>
                    <a:cubicBezTo>
                      <a:pt x="75" y="24"/>
                      <a:pt x="75" y="24"/>
                      <a:pt x="75" y="24"/>
                    </a:cubicBezTo>
                    <a:cubicBezTo>
                      <a:pt x="75" y="24"/>
                      <a:pt x="71" y="21"/>
                      <a:pt x="70" y="21"/>
                    </a:cubicBezTo>
                    <a:cubicBezTo>
                      <a:pt x="68" y="21"/>
                      <a:pt x="63" y="18"/>
                      <a:pt x="63" y="18"/>
                    </a:cubicBezTo>
                    <a:cubicBezTo>
                      <a:pt x="57" y="13"/>
                      <a:pt x="57" y="13"/>
                      <a:pt x="57" y="13"/>
                    </a:cubicBezTo>
                    <a:cubicBezTo>
                      <a:pt x="50" y="8"/>
                      <a:pt x="50" y="8"/>
                      <a:pt x="50" y="8"/>
                    </a:cubicBezTo>
                    <a:cubicBezTo>
                      <a:pt x="42" y="5"/>
                      <a:pt x="42" y="5"/>
                      <a:pt x="42" y="5"/>
                    </a:cubicBezTo>
                    <a:cubicBezTo>
                      <a:pt x="35" y="1"/>
                      <a:pt x="35" y="1"/>
                      <a:pt x="35" y="1"/>
                    </a:cubicBezTo>
                    <a:cubicBezTo>
                      <a:pt x="28" y="1"/>
                      <a:pt x="28" y="1"/>
                      <a:pt x="2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3" y="1"/>
                      <a:pt x="13" y="1"/>
                      <a:pt x="13" y="1"/>
                    </a:cubicBezTo>
                    <a:lnTo>
                      <a:pt x="3" y="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59" name="Freeform 32"/>
              <p:cNvSpPr>
                <a:spLocks/>
              </p:cNvSpPr>
              <p:nvPr/>
            </p:nvSpPr>
            <p:spPr bwMode="auto">
              <a:xfrm>
                <a:off x="10658475" y="2084388"/>
                <a:ext cx="315912" cy="184150"/>
              </a:xfrm>
              <a:custGeom>
                <a:avLst/>
                <a:gdLst>
                  <a:gd name="T0" fmla="*/ 25 w 84"/>
                  <a:gd name="T1" fmla="*/ 0 h 49"/>
                  <a:gd name="T2" fmla="*/ 29 w 84"/>
                  <a:gd name="T3" fmla="*/ 0 h 49"/>
                  <a:gd name="T4" fmla="*/ 35 w 84"/>
                  <a:gd name="T5" fmla="*/ 2 h 49"/>
                  <a:gd name="T6" fmla="*/ 41 w 84"/>
                  <a:gd name="T7" fmla="*/ 5 h 49"/>
                  <a:gd name="T8" fmla="*/ 49 w 84"/>
                  <a:gd name="T9" fmla="*/ 5 h 49"/>
                  <a:gd name="T10" fmla="*/ 58 w 84"/>
                  <a:gd name="T11" fmla="*/ 5 h 49"/>
                  <a:gd name="T12" fmla="*/ 65 w 84"/>
                  <a:gd name="T13" fmla="*/ 5 h 49"/>
                  <a:gd name="T14" fmla="*/ 72 w 84"/>
                  <a:gd name="T15" fmla="*/ 6 h 49"/>
                  <a:gd name="T16" fmla="*/ 77 w 84"/>
                  <a:gd name="T17" fmla="*/ 9 h 49"/>
                  <a:gd name="T18" fmla="*/ 81 w 84"/>
                  <a:gd name="T19" fmla="*/ 13 h 49"/>
                  <a:gd name="T20" fmla="*/ 81 w 84"/>
                  <a:gd name="T21" fmla="*/ 17 h 49"/>
                  <a:gd name="T22" fmla="*/ 84 w 84"/>
                  <a:gd name="T23" fmla="*/ 24 h 49"/>
                  <a:gd name="T24" fmla="*/ 84 w 84"/>
                  <a:gd name="T25" fmla="*/ 29 h 49"/>
                  <a:gd name="T26" fmla="*/ 84 w 84"/>
                  <a:gd name="T27" fmla="*/ 37 h 49"/>
                  <a:gd name="T28" fmla="*/ 83 w 84"/>
                  <a:gd name="T29" fmla="*/ 40 h 49"/>
                  <a:gd name="T30" fmla="*/ 75 w 84"/>
                  <a:gd name="T31" fmla="*/ 40 h 49"/>
                  <a:gd name="T32" fmla="*/ 65 w 84"/>
                  <a:gd name="T33" fmla="*/ 40 h 49"/>
                  <a:gd name="T34" fmla="*/ 59 w 84"/>
                  <a:gd name="T35" fmla="*/ 37 h 49"/>
                  <a:gd name="T36" fmla="*/ 55 w 84"/>
                  <a:gd name="T37" fmla="*/ 36 h 49"/>
                  <a:gd name="T38" fmla="*/ 52 w 84"/>
                  <a:gd name="T39" fmla="*/ 37 h 49"/>
                  <a:gd name="T40" fmla="*/ 49 w 84"/>
                  <a:gd name="T41" fmla="*/ 41 h 49"/>
                  <a:gd name="T42" fmla="*/ 48 w 84"/>
                  <a:gd name="T43" fmla="*/ 44 h 49"/>
                  <a:gd name="T44" fmla="*/ 47 w 84"/>
                  <a:gd name="T45" fmla="*/ 49 h 49"/>
                  <a:gd name="T46" fmla="*/ 43 w 84"/>
                  <a:gd name="T47" fmla="*/ 49 h 49"/>
                  <a:gd name="T48" fmla="*/ 40 w 84"/>
                  <a:gd name="T49" fmla="*/ 45 h 49"/>
                  <a:gd name="T50" fmla="*/ 34 w 84"/>
                  <a:gd name="T51" fmla="*/ 46 h 49"/>
                  <a:gd name="T52" fmla="*/ 32 w 84"/>
                  <a:gd name="T53" fmla="*/ 46 h 49"/>
                  <a:gd name="T54" fmla="*/ 30 w 84"/>
                  <a:gd name="T55" fmla="*/ 43 h 49"/>
                  <a:gd name="T56" fmla="*/ 34 w 84"/>
                  <a:gd name="T57" fmla="*/ 36 h 49"/>
                  <a:gd name="T58" fmla="*/ 34 w 84"/>
                  <a:gd name="T59" fmla="*/ 31 h 49"/>
                  <a:gd name="T60" fmla="*/ 27 w 84"/>
                  <a:gd name="T61" fmla="*/ 30 h 49"/>
                  <a:gd name="T62" fmla="*/ 20 w 84"/>
                  <a:gd name="T63" fmla="*/ 31 h 49"/>
                  <a:gd name="T64" fmla="*/ 16 w 84"/>
                  <a:gd name="T65" fmla="*/ 34 h 49"/>
                  <a:gd name="T66" fmla="*/ 10 w 84"/>
                  <a:gd name="T67" fmla="*/ 38 h 49"/>
                  <a:gd name="T68" fmla="*/ 5 w 84"/>
                  <a:gd name="T69" fmla="*/ 39 h 49"/>
                  <a:gd name="T70" fmla="*/ 0 w 84"/>
                  <a:gd name="T71" fmla="*/ 38 h 49"/>
                  <a:gd name="T72" fmla="*/ 5 w 84"/>
                  <a:gd name="T73" fmla="*/ 31 h 49"/>
                  <a:gd name="T74" fmla="*/ 8 w 84"/>
                  <a:gd name="T75" fmla="*/ 25 h 49"/>
                  <a:gd name="T76" fmla="*/ 15 w 84"/>
                  <a:gd name="T77" fmla="*/ 14 h 49"/>
                  <a:gd name="T78" fmla="*/ 25 w 84"/>
                  <a:gd name="T79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84" h="49">
                    <a:moveTo>
                      <a:pt x="25" y="0"/>
                    </a:moveTo>
                    <a:cubicBezTo>
                      <a:pt x="29" y="0"/>
                      <a:pt x="29" y="0"/>
                      <a:pt x="29" y="0"/>
                    </a:cubicBezTo>
                    <a:cubicBezTo>
                      <a:pt x="35" y="2"/>
                      <a:pt x="35" y="2"/>
                      <a:pt x="35" y="2"/>
                    </a:cubicBezTo>
                    <a:cubicBezTo>
                      <a:pt x="41" y="5"/>
                      <a:pt x="41" y="5"/>
                      <a:pt x="41" y="5"/>
                    </a:cubicBezTo>
                    <a:cubicBezTo>
                      <a:pt x="49" y="5"/>
                      <a:pt x="49" y="5"/>
                      <a:pt x="49" y="5"/>
                    </a:cubicBezTo>
                    <a:cubicBezTo>
                      <a:pt x="58" y="5"/>
                      <a:pt x="58" y="5"/>
                      <a:pt x="58" y="5"/>
                    </a:cubicBezTo>
                    <a:cubicBezTo>
                      <a:pt x="65" y="5"/>
                      <a:pt x="65" y="5"/>
                      <a:pt x="65" y="5"/>
                    </a:cubicBezTo>
                    <a:cubicBezTo>
                      <a:pt x="72" y="6"/>
                      <a:pt x="72" y="6"/>
                      <a:pt x="72" y="6"/>
                    </a:cubicBezTo>
                    <a:cubicBezTo>
                      <a:pt x="77" y="9"/>
                      <a:pt x="77" y="9"/>
                      <a:pt x="77" y="9"/>
                    </a:cubicBezTo>
                    <a:cubicBezTo>
                      <a:pt x="81" y="13"/>
                      <a:pt x="81" y="13"/>
                      <a:pt x="81" y="13"/>
                    </a:cubicBezTo>
                    <a:cubicBezTo>
                      <a:pt x="81" y="17"/>
                      <a:pt x="81" y="17"/>
                      <a:pt x="81" y="17"/>
                    </a:cubicBezTo>
                    <a:cubicBezTo>
                      <a:pt x="84" y="24"/>
                      <a:pt x="84" y="24"/>
                      <a:pt x="84" y="24"/>
                    </a:cubicBezTo>
                    <a:cubicBezTo>
                      <a:pt x="84" y="29"/>
                      <a:pt x="84" y="29"/>
                      <a:pt x="84" y="29"/>
                    </a:cubicBezTo>
                    <a:cubicBezTo>
                      <a:pt x="84" y="37"/>
                      <a:pt x="84" y="37"/>
                      <a:pt x="84" y="37"/>
                    </a:cubicBezTo>
                    <a:cubicBezTo>
                      <a:pt x="83" y="40"/>
                      <a:pt x="83" y="40"/>
                      <a:pt x="83" y="40"/>
                    </a:cubicBezTo>
                    <a:cubicBezTo>
                      <a:pt x="75" y="40"/>
                      <a:pt x="75" y="40"/>
                      <a:pt x="75" y="40"/>
                    </a:cubicBezTo>
                    <a:cubicBezTo>
                      <a:pt x="65" y="40"/>
                      <a:pt x="65" y="40"/>
                      <a:pt x="65" y="40"/>
                    </a:cubicBezTo>
                    <a:cubicBezTo>
                      <a:pt x="59" y="37"/>
                      <a:pt x="59" y="37"/>
                      <a:pt x="59" y="37"/>
                    </a:cubicBezTo>
                    <a:cubicBezTo>
                      <a:pt x="55" y="36"/>
                      <a:pt x="55" y="36"/>
                      <a:pt x="55" y="36"/>
                    </a:cubicBezTo>
                    <a:cubicBezTo>
                      <a:pt x="52" y="37"/>
                      <a:pt x="52" y="37"/>
                      <a:pt x="52" y="37"/>
                    </a:cubicBezTo>
                    <a:cubicBezTo>
                      <a:pt x="49" y="41"/>
                      <a:pt x="49" y="41"/>
                      <a:pt x="49" y="41"/>
                    </a:cubicBezTo>
                    <a:cubicBezTo>
                      <a:pt x="48" y="44"/>
                      <a:pt x="48" y="44"/>
                      <a:pt x="48" y="44"/>
                    </a:cubicBezTo>
                    <a:cubicBezTo>
                      <a:pt x="47" y="49"/>
                      <a:pt x="47" y="49"/>
                      <a:pt x="47" y="49"/>
                    </a:cubicBezTo>
                    <a:cubicBezTo>
                      <a:pt x="43" y="49"/>
                      <a:pt x="43" y="49"/>
                      <a:pt x="43" y="49"/>
                    </a:cubicBezTo>
                    <a:cubicBezTo>
                      <a:pt x="40" y="45"/>
                      <a:pt x="40" y="45"/>
                      <a:pt x="40" y="45"/>
                    </a:cubicBezTo>
                    <a:cubicBezTo>
                      <a:pt x="34" y="46"/>
                      <a:pt x="34" y="46"/>
                      <a:pt x="34" y="46"/>
                    </a:cubicBezTo>
                    <a:cubicBezTo>
                      <a:pt x="32" y="46"/>
                      <a:pt x="32" y="46"/>
                      <a:pt x="32" y="46"/>
                    </a:cubicBezTo>
                    <a:cubicBezTo>
                      <a:pt x="30" y="43"/>
                      <a:pt x="30" y="43"/>
                      <a:pt x="30" y="43"/>
                    </a:cubicBezTo>
                    <a:cubicBezTo>
                      <a:pt x="34" y="36"/>
                      <a:pt x="34" y="36"/>
                      <a:pt x="34" y="36"/>
                    </a:cubicBezTo>
                    <a:cubicBezTo>
                      <a:pt x="34" y="31"/>
                      <a:pt x="34" y="31"/>
                      <a:pt x="34" y="31"/>
                    </a:cubicBezTo>
                    <a:cubicBezTo>
                      <a:pt x="27" y="30"/>
                      <a:pt x="27" y="30"/>
                      <a:pt x="27" y="30"/>
                    </a:cubicBezTo>
                    <a:cubicBezTo>
                      <a:pt x="20" y="31"/>
                      <a:pt x="20" y="31"/>
                      <a:pt x="20" y="31"/>
                    </a:cubicBezTo>
                    <a:cubicBezTo>
                      <a:pt x="16" y="34"/>
                      <a:pt x="16" y="34"/>
                      <a:pt x="16" y="34"/>
                    </a:cubicBezTo>
                    <a:cubicBezTo>
                      <a:pt x="10" y="38"/>
                      <a:pt x="10" y="38"/>
                      <a:pt x="10" y="38"/>
                    </a:cubicBezTo>
                    <a:cubicBezTo>
                      <a:pt x="10" y="38"/>
                      <a:pt x="6" y="39"/>
                      <a:pt x="5" y="39"/>
                    </a:cubicBezTo>
                    <a:cubicBezTo>
                      <a:pt x="4" y="39"/>
                      <a:pt x="0" y="40"/>
                      <a:pt x="0" y="38"/>
                    </a:cubicBezTo>
                    <a:cubicBezTo>
                      <a:pt x="0" y="37"/>
                      <a:pt x="5" y="31"/>
                      <a:pt x="5" y="31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15" y="14"/>
                      <a:pt x="15" y="14"/>
                      <a:pt x="15" y="14"/>
                    </a:cubicBezTo>
                    <a:lnTo>
                      <a:pt x="25" y="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60" name="Freeform 33"/>
              <p:cNvSpPr>
                <a:spLocks/>
              </p:cNvSpPr>
              <p:nvPr/>
            </p:nvSpPr>
            <p:spPr bwMode="auto">
              <a:xfrm>
                <a:off x="10641013" y="2208213"/>
                <a:ext cx="363537" cy="192088"/>
              </a:xfrm>
              <a:custGeom>
                <a:avLst/>
                <a:gdLst>
                  <a:gd name="T0" fmla="*/ 2 w 97"/>
                  <a:gd name="T1" fmla="*/ 13 h 51"/>
                  <a:gd name="T2" fmla="*/ 0 w 97"/>
                  <a:gd name="T3" fmla="*/ 19 h 51"/>
                  <a:gd name="T4" fmla="*/ 1 w 97"/>
                  <a:gd name="T5" fmla="*/ 23 h 51"/>
                  <a:gd name="T6" fmla="*/ 3 w 97"/>
                  <a:gd name="T7" fmla="*/ 27 h 51"/>
                  <a:gd name="T8" fmla="*/ 2 w 97"/>
                  <a:gd name="T9" fmla="*/ 33 h 51"/>
                  <a:gd name="T10" fmla="*/ 1 w 97"/>
                  <a:gd name="T11" fmla="*/ 37 h 51"/>
                  <a:gd name="T12" fmla="*/ 4 w 97"/>
                  <a:gd name="T13" fmla="*/ 39 h 51"/>
                  <a:gd name="T14" fmla="*/ 10 w 97"/>
                  <a:gd name="T15" fmla="*/ 39 h 51"/>
                  <a:gd name="T16" fmla="*/ 18 w 97"/>
                  <a:gd name="T17" fmla="*/ 38 h 51"/>
                  <a:gd name="T18" fmla="*/ 24 w 97"/>
                  <a:gd name="T19" fmla="*/ 33 h 51"/>
                  <a:gd name="T20" fmla="*/ 31 w 97"/>
                  <a:gd name="T21" fmla="*/ 29 h 51"/>
                  <a:gd name="T22" fmla="*/ 34 w 97"/>
                  <a:gd name="T23" fmla="*/ 28 h 51"/>
                  <a:gd name="T24" fmla="*/ 42 w 97"/>
                  <a:gd name="T25" fmla="*/ 29 h 51"/>
                  <a:gd name="T26" fmla="*/ 43 w 97"/>
                  <a:gd name="T27" fmla="*/ 34 h 51"/>
                  <a:gd name="T28" fmla="*/ 41 w 97"/>
                  <a:gd name="T29" fmla="*/ 37 h 51"/>
                  <a:gd name="T30" fmla="*/ 39 w 97"/>
                  <a:gd name="T31" fmla="*/ 45 h 51"/>
                  <a:gd name="T32" fmla="*/ 39 w 97"/>
                  <a:gd name="T33" fmla="*/ 48 h 51"/>
                  <a:gd name="T34" fmla="*/ 40 w 97"/>
                  <a:gd name="T35" fmla="*/ 50 h 51"/>
                  <a:gd name="T36" fmla="*/ 44 w 97"/>
                  <a:gd name="T37" fmla="*/ 51 h 51"/>
                  <a:gd name="T38" fmla="*/ 48 w 97"/>
                  <a:gd name="T39" fmla="*/ 47 h 51"/>
                  <a:gd name="T40" fmla="*/ 54 w 97"/>
                  <a:gd name="T41" fmla="*/ 42 h 51"/>
                  <a:gd name="T42" fmla="*/ 58 w 97"/>
                  <a:gd name="T43" fmla="*/ 42 h 51"/>
                  <a:gd name="T44" fmla="*/ 67 w 97"/>
                  <a:gd name="T45" fmla="*/ 41 h 51"/>
                  <a:gd name="T46" fmla="*/ 75 w 97"/>
                  <a:gd name="T47" fmla="*/ 39 h 51"/>
                  <a:gd name="T48" fmla="*/ 80 w 97"/>
                  <a:gd name="T49" fmla="*/ 34 h 51"/>
                  <a:gd name="T50" fmla="*/ 84 w 97"/>
                  <a:gd name="T51" fmla="*/ 31 h 51"/>
                  <a:gd name="T52" fmla="*/ 89 w 97"/>
                  <a:gd name="T53" fmla="*/ 30 h 51"/>
                  <a:gd name="T54" fmla="*/ 97 w 97"/>
                  <a:gd name="T55" fmla="*/ 30 h 51"/>
                  <a:gd name="T56" fmla="*/ 97 w 97"/>
                  <a:gd name="T57" fmla="*/ 25 h 51"/>
                  <a:gd name="T58" fmla="*/ 96 w 97"/>
                  <a:gd name="T59" fmla="*/ 19 h 51"/>
                  <a:gd name="T60" fmla="*/ 93 w 97"/>
                  <a:gd name="T61" fmla="*/ 14 h 51"/>
                  <a:gd name="T62" fmla="*/ 90 w 97"/>
                  <a:gd name="T63" fmla="*/ 12 h 51"/>
                  <a:gd name="T64" fmla="*/ 79 w 97"/>
                  <a:gd name="T65" fmla="*/ 10 h 51"/>
                  <a:gd name="T66" fmla="*/ 71 w 97"/>
                  <a:gd name="T67" fmla="*/ 10 h 51"/>
                  <a:gd name="T68" fmla="*/ 65 w 97"/>
                  <a:gd name="T69" fmla="*/ 10 h 51"/>
                  <a:gd name="T70" fmla="*/ 59 w 97"/>
                  <a:gd name="T71" fmla="*/ 10 h 51"/>
                  <a:gd name="T72" fmla="*/ 57 w 97"/>
                  <a:gd name="T73" fmla="*/ 14 h 51"/>
                  <a:gd name="T74" fmla="*/ 53 w 97"/>
                  <a:gd name="T75" fmla="*/ 19 h 51"/>
                  <a:gd name="T76" fmla="*/ 47 w 97"/>
                  <a:gd name="T77" fmla="*/ 20 h 51"/>
                  <a:gd name="T78" fmla="*/ 43 w 97"/>
                  <a:gd name="T79" fmla="*/ 17 h 51"/>
                  <a:gd name="T80" fmla="*/ 38 w 97"/>
                  <a:gd name="T81" fmla="*/ 18 h 51"/>
                  <a:gd name="T82" fmla="*/ 35 w 97"/>
                  <a:gd name="T83" fmla="*/ 19 h 51"/>
                  <a:gd name="T84" fmla="*/ 31 w 97"/>
                  <a:gd name="T85" fmla="*/ 17 h 51"/>
                  <a:gd name="T86" fmla="*/ 28 w 97"/>
                  <a:gd name="T87" fmla="*/ 12 h 51"/>
                  <a:gd name="T88" fmla="*/ 30 w 97"/>
                  <a:gd name="T89" fmla="*/ 5 h 51"/>
                  <a:gd name="T90" fmla="*/ 34 w 97"/>
                  <a:gd name="T91" fmla="*/ 0 h 51"/>
                  <a:gd name="T92" fmla="*/ 30 w 97"/>
                  <a:gd name="T93" fmla="*/ 0 h 51"/>
                  <a:gd name="T94" fmla="*/ 24 w 97"/>
                  <a:gd name="T95" fmla="*/ 3 h 51"/>
                  <a:gd name="T96" fmla="*/ 22 w 97"/>
                  <a:gd name="T97" fmla="*/ 7 h 51"/>
                  <a:gd name="T98" fmla="*/ 18 w 97"/>
                  <a:gd name="T99" fmla="*/ 9 h 51"/>
                  <a:gd name="T100" fmla="*/ 15 w 97"/>
                  <a:gd name="T101" fmla="*/ 9 h 51"/>
                  <a:gd name="T102" fmla="*/ 8 w 97"/>
                  <a:gd name="T103" fmla="*/ 10 h 51"/>
                  <a:gd name="T104" fmla="*/ 2 w 97"/>
                  <a:gd name="T105" fmla="*/ 13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97" h="51">
                    <a:moveTo>
                      <a:pt x="2" y="13"/>
                    </a:moveTo>
                    <a:cubicBezTo>
                      <a:pt x="0" y="19"/>
                      <a:pt x="0" y="19"/>
                      <a:pt x="0" y="19"/>
                    </a:cubicBezTo>
                    <a:cubicBezTo>
                      <a:pt x="1" y="23"/>
                      <a:pt x="1" y="23"/>
                      <a:pt x="1" y="23"/>
                    </a:cubicBezTo>
                    <a:cubicBezTo>
                      <a:pt x="3" y="27"/>
                      <a:pt x="3" y="27"/>
                      <a:pt x="3" y="27"/>
                    </a:cubicBezTo>
                    <a:cubicBezTo>
                      <a:pt x="2" y="33"/>
                      <a:pt x="2" y="33"/>
                      <a:pt x="2" y="33"/>
                    </a:cubicBezTo>
                    <a:cubicBezTo>
                      <a:pt x="1" y="37"/>
                      <a:pt x="1" y="37"/>
                      <a:pt x="1" y="37"/>
                    </a:cubicBezTo>
                    <a:cubicBezTo>
                      <a:pt x="4" y="39"/>
                      <a:pt x="4" y="39"/>
                      <a:pt x="4" y="39"/>
                    </a:cubicBezTo>
                    <a:cubicBezTo>
                      <a:pt x="10" y="39"/>
                      <a:pt x="10" y="39"/>
                      <a:pt x="10" y="39"/>
                    </a:cubicBezTo>
                    <a:cubicBezTo>
                      <a:pt x="18" y="38"/>
                      <a:pt x="18" y="38"/>
                      <a:pt x="18" y="38"/>
                    </a:cubicBezTo>
                    <a:cubicBezTo>
                      <a:pt x="24" y="33"/>
                      <a:pt x="24" y="33"/>
                      <a:pt x="24" y="33"/>
                    </a:cubicBezTo>
                    <a:cubicBezTo>
                      <a:pt x="31" y="29"/>
                      <a:pt x="31" y="29"/>
                      <a:pt x="31" y="29"/>
                    </a:cubicBezTo>
                    <a:cubicBezTo>
                      <a:pt x="34" y="28"/>
                      <a:pt x="34" y="28"/>
                      <a:pt x="34" y="28"/>
                    </a:cubicBezTo>
                    <a:cubicBezTo>
                      <a:pt x="42" y="29"/>
                      <a:pt x="42" y="29"/>
                      <a:pt x="42" y="29"/>
                    </a:cubicBezTo>
                    <a:cubicBezTo>
                      <a:pt x="43" y="34"/>
                      <a:pt x="43" y="34"/>
                      <a:pt x="43" y="34"/>
                    </a:cubicBezTo>
                    <a:cubicBezTo>
                      <a:pt x="41" y="37"/>
                      <a:pt x="41" y="37"/>
                      <a:pt x="41" y="37"/>
                    </a:cubicBezTo>
                    <a:cubicBezTo>
                      <a:pt x="39" y="45"/>
                      <a:pt x="39" y="45"/>
                      <a:pt x="39" y="45"/>
                    </a:cubicBezTo>
                    <a:cubicBezTo>
                      <a:pt x="39" y="48"/>
                      <a:pt x="39" y="48"/>
                      <a:pt x="39" y="48"/>
                    </a:cubicBezTo>
                    <a:cubicBezTo>
                      <a:pt x="40" y="50"/>
                      <a:pt x="40" y="50"/>
                      <a:pt x="40" y="50"/>
                    </a:cubicBezTo>
                    <a:cubicBezTo>
                      <a:pt x="44" y="51"/>
                      <a:pt x="44" y="51"/>
                      <a:pt x="44" y="51"/>
                    </a:cubicBezTo>
                    <a:cubicBezTo>
                      <a:pt x="48" y="47"/>
                      <a:pt x="48" y="47"/>
                      <a:pt x="48" y="47"/>
                    </a:cubicBezTo>
                    <a:cubicBezTo>
                      <a:pt x="54" y="42"/>
                      <a:pt x="54" y="42"/>
                      <a:pt x="54" y="42"/>
                    </a:cubicBezTo>
                    <a:cubicBezTo>
                      <a:pt x="58" y="42"/>
                      <a:pt x="58" y="42"/>
                      <a:pt x="58" y="42"/>
                    </a:cubicBezTo>
                    <a:cubicBezTo>
                      <a:pt x="67" y="41"/>
                      <a:pt x="67" y="41"/>
                      <a:pt x="67" y="41"/>
                    </a:cubicBezTo>
                    <a:cubicBezTo>
                      <a:pt x="75" y="39"/>
                      <a:pt x="75" y="39"/>
                      <a:pt x="75" y="39"/>
                    </a:cubicBezTo>
                    <a:cubicBezTo>
                      <a:pt x="80" y="34"/>
                      <a:pt x="80" y="34"/>
                      <a:pt x="80" y="34"/>
                    </a:cubicBezTo>
                    <a:cubicBezTo>
                      <a:pt x="84" y="31"/>
                      <a:pt x="84" y="31"/>
                      <a:pt x="84" y="31"/>
                    </a:cubicBezTo>
                    <a:cubicBezTo>
                      <a:pt x="89" y="30"/>
                      <a:pt x="89" y="30"/>
                      <a:pt x="89" y="30"/>
                    </a:cubicBezTo>
                    <a:cubicBezTo>
                      <a:pt x="97" y="30"/>
                      <a:pt x="97" y="30"/>
                      <a:pt x="97" y="30"/>
                    </a:cubicBezTo>
                    <a:cubicBezTo>
                      <a:pt x="97" y="25"/>
                      <a:pt x="97" y="25"/>
                      <a:pt x="97" y="25"/>
                    </a:cubicBezTo>
                    <a:cubicBezTo>
                      <a:pt x="97" y="25"/>
                      <a:pt x="97" y="19"/>
                      <a:pt x="96" y="19"/>
                    </a:cubicBezTo>
                    <a:cubicBezTo>
                      <a:pt x="94" y="19"/>
                      <a:pt x="93" y="14"/>
                      <a:pt x="93" y="14"/>
                    </a:cubicBezTo>
                    <a:cubicBezTo>
                      <a:pt x="90" y="12"/>
                      <a:pt x="90" y="12"/>
                      <a:pt x="90" y="12"/>
                    </a:cubicBezTo>
                    <a:cubicBezTo>
                      <a:pt x="79" y="10"/>
                      <a:pt x="79" y="10"/>
                      <a:pt x="79" y="10"/>
                    </a:cubicBezTo>
                    <a:cubicBezTo>
                      <a:pt x="71" y="10"/>
                      <a:pt x="71" y="10"/>
                      <a:pt x="71" y="10"/>
                    </a:cubicBezTo>
                    <a:cubicBezTo>
                      <a:pt x="65" y="10"/>
                      <a:pt x="65" y="10"/>
                      <a:pt x="65" y="10"/>
                    </a:cubicBezTo>
                    <a:cubicBezTo>
                      <a:pt x="59" y="10"/>
                      <a:pt x="59" y="10"/>
                      <a:pt x="59" y="10"/>
                    </a:cubicBezTo>
                    <a:cubicBezTo>
                      <a:pt x="57" y="14"/>
                      <a:pt x="57" y="14"/>
                      <a:pt x="57" y="14"/>
                    </a:cubicBezTo>
                    <a:cubicBezTo>
                      <a:pt x="53" y="19"/>
                      <a:pt x="53" y="19"/>
                      <a:pt x="53" y="19"/>
                    </a:cubicBezTo>
                    <a:cubicBezTo>
                      <a:pt x="47" y="20"/>
                      <a:pt x="47" y="20"/>
                      <a:pt x="47" y="20"/>
                    </a:cubicBezTo>
                    <a:cubicBezTo>
                      <a:pt x="43" y="17"/>
                      <a:pt x="43" y="17"/>
                      <a:pt x="43" y="17"/>
                    </a:cubicBezTo>
                    <a:cubicBezTo>
                      <a:pt x="38" y="18"/>
                      <a:pt x="38" y="18"/>
                      <a:pt x="38" y="18"/>
                    </a:cubicBezTo>
                    <a:cubicBezTo>
                      <a:pt x="35" y="19"/>
                      <a:pt x="35" y="19"/>
                      <a:pt x="35" y="19"/>
                    </a:cubicBezTo>
                    <a:cubicBezTo>
                      <a:pt x="31" y="17"/>
                      <a:pt x="31" y="17"/>
                      <a:pt x="31" y="17"/>
                    </a:cubicBezTo>
                    <a:cubicBezTo>
                      <a:pt x="28" y="12"/>
                      <a:pt x="28" y="12"/>
                      <a:pt x="28" y="12"/>
                    </a:cubicBezTo>
                    <a:cubicBezTo>
                      <a:pt x="30" y="5"/>
                      <a:pt x="30" y="5"/>
                      <a:pt x="30" y="5"/>
                    </a:cubicBezTo>
                    <a:cubicBezTo>
                      <a:pt x="34" y="0"/>
                      <a:pt x="34" y="0"/>
                      <a:pt x="34" y="0"/>
                    </a:cubicBezTo>
                    <a:cubicBezTo>
                      <a:pt x="30" y="0"/>
                      <a:pt x="30" y="0"/>
                      <a:pt x="30" y="0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8" y="10"/>
                      <a:pt x="8" y="10"/>
                      <a:pt x="8" y="10"/>
                    </a:cubicBezTo>
                    <a:lnTo>
                      <a:pt x="2" y="13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61" name="Freeform 34"/>
              <p:cNvSpPr>
                <a:spLocks/>
              </p:cNvSpPr>
              <p:nvPr/>
            </p:nvSpPr>
            <p:spPr bwMode="auto">
              <a:xfrm>
                <a:off x="10399713" y="2332038"/>
                <a:ext cx="604837" cy="196850"/>
              </a:xfrm>
              <a:custGeom>
                <a:avLst/>
                <a:gdLst>
                  <a:gd name="T0" fmla="*/ 12 w 381"/>
                  <a:gd name="T1" fmla="*/ 88 h 124"/>
                  <a:gd name="T2" fmla="*/ 16 w 381"/>
                  <a:gd name="T3" fmla="*/ 105 h 124"/>
                  <a:gd name="T4" fmla="*/ 24 w 381"/>
                  <a:gd name="T5" fmla="*/ 119 h 124"/>
                  <a:gd name="T6" fmla="*/ 35 w 381"/>
                  <a:gd name="T7" fmla="*/ 119 h 124"/>
                  <a:gd name="T8" fmla="*/ 47 w 381"/>
                  <a:gd name="T9" fmla="*/ 100 h 124"/>
                  <a:gd name="T10" fmla="*/ 66 w 381"/>
                  <a:gd name="T11" fmla="*/ 90 h 124"/>
                  <a:gd name="T12" fmla="*/ 90 w 381"/>
                  <a:gd name="T13" fmla="*/ 72 h 124"/>
                  <a:gd name="T14" fmla="*/ 114 w 381"/>
                  <a:gd name="T15" fmla="*/ 72 h 124"/>
                  <a:gd name="T16" fmla="*/ 137 w 381"/>
                  <a:gd name="T17" fmla="*/ 79 h 124"/>
                  <a:gd name="T18" fmla="*/ 163 w 381"/>
                  <a:gd name="T19" fmla="*/ 95 h 124"/>
                  <a:gd name="T20" fmla="*/ 185 w 381"/>
                  <a:gd name="T21" fmla="*/ 105 h 124"/>
                  <a:gd name="T22" fmla="*/ 206 w 381"/>
                  <a:gd name="T23" fmla="*/ 88 h 124"/>
                  <a:gd name="T24" fmla="*/ 227 w 381"/>
                  <a:gd name="T25" fmla="*/ 105 h 124"/>
                  <a:gd name="T26" fmla="*/ 253 w 381"/>
                  <a:gd name="T27" fmla="*/ 112 h 124"/>
                  <a:gd name="T28" fmla="*/ 291 w 381"/>
                  <a:gd name="T29" fmla="*/ 109 h 124"/>
                  <a:gd name="T30" fmla="*/ 303 w 381"/>
                  <a:gd name="T31" fmla="*/ 90 h 124"/>
                  <a:gd name="T32" fmla="*/ 322 w 381"/>
                  <a:gd name="T33" fmla="*/ 83 h 124"/>
                  <a:gd name="T34" fmla="*/ 348 w 381"/>
                  <a:gd name="T35" fmla="*/ 83 h 124"/>
                  <a:gd name="T36" fmla="*/ 365 w 381"/>
                  <a:gd name="T37" fmla="*/ 74 h 124"/>
                  <a:gd name="T38" fmla="*/ 374 w 381"/>
                  <a:gd name="T39" fmla="*/ 48 h 124"/>
                  <a:gd name="T40" fmla="*/ 381 w 381"/>
                  <a:gd name="T41" fmla="*/ 10 h 124"/>
                  <a:gd name="T42" fmla="*/ 358 w 381"/>
                  <a:gd name="T43" fmla="*/ 3 h 124"/>
                  <a:gd name="T44" fmla="*/ 341 w 381"/>
                  <a:gd name="T45" fmla="*/ 15 h 124"/>
                  <a:gd name="T46" fmla="*/ 322 w 381"/>
                  <a:gd name="T47" fmla="*/ 27 h 124"/>
                  <a:gd name="T48" fmla="*/ 296 w 381"/>
                  <a:gd name="T49" fmla="*/ 29 h 124"/>
                  <a:gd name="T50" fmla="*/ 272 w 381"/>
                  <a:gd name="T51" fmla="*/ 38 h 124"/>
                  <a:gd name="T52" fmla="*/ 260 w 381"/>
                  <a:gd name="T53" fmla="*/ 55 h 124"/>
                  <a:gd name="T54" fmla="*/ 239 w 381"/>
                  <a:gd name="T55" fmla="*/ 50 h 124"/>
                  <a:gd name="T56" fmla="*/ 234 w 381"/>
                  <a:gd name="T57" fmla="*/ 24 h 124"/>
                  <a:gd name="T58" fmla="*/ 239 w 381"/>
                  <a:gd name="T59" fmla="*/ 3 h 124"/>
                  <a:gd name="T60" fmla="*/ 223 w 381"/>
                  <a:gd name="T61" fmla="*/ 3 h 124"/>
                  <a:gd name="T62" fmla="*/ 199 w 381"/>
                  <a:gd name="T63" fmla="*/ 19 h 124"/>
                  <a:gd name="T64" fmla="*/ 170 w 381"/>
                  <a:gd name="T65" fmla="*/ 24 h 124"/>
                  <a:gd name="T66" fmla="*/ 152 w 381"/>
                  <a:gd name="T67" fmla="*/ 24 h 124"/>
                  <a:gd name="T68" fmla="*/ 123 w 381"/>
                  <a:gd name="T69" fmla="*/ 27 h 124"/>
                  <a:gd name="T70" fmla="*/ 99 w 381"/>
                  <a:gd name="T71" fmla="*/ 12 h 124"/>
                  <a:gd name="T72" fmla="*/ 78 w 381"/>
                  <a:gd name="T73" fmla="*/ 5 h 124"/>
                  <a:gd name="T74" fmla="*/ 26 w 381"/>
                  <a:gd name="T75" fmla="*/ 3 h 124"/>
                  <a:gd name="T76" fmla="*/ 31 w 381"/>
                  <a:gd name="T77" fmla="*/ 19 h 124"/>
                  <a:gd name="T78" fmla="*/ 35 w 381"/>
                  <a:gd name="T79" fmla="*/ 38 h 124"/>
                  <a:gd name="T80" fmla="*/ 21 w 381"/>
                  <a:gd name="T81" fmla="*/ 57 h 124"/>
                  <a:gd name="T82" fmla="*/ 0 w 381"/>
                  <a:gd name="T83" fmla="*/ 79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381" h="124">
                    <a:moveTo>
                      <a:pt x="0" y="79"/>
                    </a:moveTo>
                    <a:lnTo>
                      <a:pt x="12" y="88"/>
                    </a:lnTo>
                    <a:lnTo>
                      <a:pt x="16" y="98"/>
                    </a:lnTo>
                    <a:lnTo>
                      <a:pt x="16" y="105"/>
                    </a:lnTo>
                    <a:lnTo>
                      <a:pt x="24" y="114"/>
                    </a:lnTo>
                    <a:lnTo>
                      <a:pt x="24" y="119"/>
                    </a:lnTo>
                    <a:lnTo>
                      <a:pt x="26" y="124"/>
                    </a:lnTo>
                    <a:lnTo>
                      <a:pt x="35" y="119"/>
                    </a:lnTo>
                    <a:lnTo>
                      <a:pt x="40" y="112"/>
                    </a:lnTo>
                    <a:lnTo>
                      <a:pt x="47" y="100"/>
                    </a:lnTo>
                    <a:lnTo>
                      <a:pt x="59" y="100"/>
                    </a:lnTo>
                    <a:lnTo>
                      <a:pt x="66" y="90"/>
                    </a:lnTo>
                    <a:lnTo>
                      <a:pt x="76" y="81"/>
                    </a:lnTo>
                    <a:lnTo>
                      <a:pt x="90" y="72"/>
                    </a:lnTo>
                    <a:lnTo>
                      <a:pt x="102" y="69"/>
                    </a:lnTo>
                    <a:lnTo>
                      <a:pt x="114" y="72"/>
                    </a:lnTo>
                    <a:lnTo>
                      <a:pt x="125" y="76"/>
                    </a:lnTo>
                    <a:lnTo>
                      <a:pt x="137" y="79"/>
                    </a:lnTo>
                    <a:lnTo>
                      <a:pt x="149" y="86"/>
                    </a:lnTo>
                    <a:lnTo>
                      <a:pt x="163" y="95"/>
                    </a:lnTo>
                    <a:lnTo>
                      <a:pt x="173" y="105"/>
                    </a:lnTo>
                    <a:lnTo>
                      <a:pt x="185" y="105"/>
                    </a:lnTo>
                    <a:lnTo>
                      <a:pt x="197" y="95"/>
                    </a:lnTo>
                    <a:lnTo>
                      <a:pt x="206" y="88"/>
                    </a:lnTo>
                    <a:lnTo>
                      <a:pt x="215" y="95"/>
                    </a:lnTo>
                    <a:lnTo>
                      <a:pt x="227" y="105"/>
                    </a:lnTo>
                    <a:lnTo>
                      <a:pt x="239" y="107"/>
                    </a:lnTo>
                    <a:lnTo>
                      <a:pt x="253" y="112"/>
                    </a:lnTo>
                    <a:lnTo>
                      <a:pt x="275" y="112"/>
                    </a:lnTo>
                    <a:lnTo>
                      <a:pt x="291" y="109"/>
                    </a:lnTo>
                    <a:lnTo>
                      <a:pt x="296" y="105"/>
                    </a:lnTo>
                    <a:lnTo>
                      <a:pt x="303" y="90"/>
                    </a:lnTo>
                    <a:lnTo>
                      <a:pt x="313" y="86"/>
                    </a:lnTo>
                    <a:lnTo>
                      <a:pt x="322" y="83"/>
                    </a:lnTo>
                    <a:lnTo>
                      <a:pt x="336" y="83"/>
                    </a:lnTo>
                    <a:lnTo>
                      <a:pt x="348" y="83"/>
                    </a:lnTo>
                    <a:lnTo>
                      <a:pt x="360" y="83"/>
                    </a:lnTo>
                    <a:lnTo>
                      <a:pt x="365" y="74"/>
                    </a:lnTo>
                    <a:lnTo>
                      <a:pt x="369" y="62"/>
                    </a:lnTo>
                    <a:lnTo>
                      <a:pt x="374" y="48"/>
                    </a:lnTo>
                    <a:lnTo>
                      <a:pt x="381" y="27"/>
                    </a:lnTo>
                    <a:lnTo>
                      <a:pt x="381" y="10"/>
                    </a:lnTo>
                    <a:lnTo>
                      <a:pt x="372" y="5"/>
                    </a:lnTo>
                    <a:lnTo>
                      <a:pt x="358" y="3"/>
                    </a:lnTo>
                    <a:lnTo>
                      <a:pt x="348" y="10"/>
                    </a:lnTo>
                    <a:lnTo>
                      <a:pt x="341" y="15"/>
                    </a:lnTo>
                    <a:lnTo>
                      <a:pt x="332" y="22"/>
                    </a:lnTo>
                    <a:lnTo>
                      <a:pt x="322" y="27"/>
                    </a:lnTo>
                    <a:lnTo>
                      <a:pt x="308" y="29"/>
                    </a:lnTo>
                    <a:lnTo>
                      <a:pt x="296" y="29"/>
                    </a:lnTo>
                    <a:lnTo>
                      <a:pt x="287" y="34"/>
                    </a:lnTo>
                    <a:lnTo>
                      <a:pt x="272" y="38"/>
                    </a:lnTo>
                    <a:lnTo>
                      <a:pt x="268" y="45"/>
                    </a:lnTo>
                    <a:lnTo>
                      <a:pt x="260" y="55"/>
                    </a:lnTo>
                    <a:lnTo>
                      <a:pt x="246" y="57"/>
                    </a:lnTo>
                    <a:lnTo>
                      <a:pt x="239" y="50"/>
                    </a:lnTo>
                    <a:lnTo>
                      <a:pt x="234" y="38"/>
                    </a:lnTo>
                    <a:lnTo>
                      <a:pt x="234" y="24"/>
                    </a:lnTo>
                    <a:lnTo>
                      <a:pt x="237" y="10"/>
                    </a:lnTo>
                    <a:lnTo>
                      <a:pt x="239" y="3"/>
                    </a:lnTo>
                    <a:lnTo>
                      <a:pt x="232" y="0"/>
                    </a:lnTo>
                    <a:lnTo>
                      <a:pt x="223" y="3"/>
                    </a:lnTo>
                    <a:lnTo>
                      <a:pt x="213" y="10"/>
                    </a:lnTo>
                    <a:lnTo>
                      <a:pt x="199" y="19"/>
                    </a:lnTo>
                    <a:lnTo>
                      <a:pt x="189" y="27"/>
                    </a:lnTo>
                    <a:lnTo>
                      <a:pt x="170" y="24"/>
                    </a:lnTo>
                    <a:lnTo>
                      <a:pt x="163" y="24"/>
                    </a:lnTo>
                    <a:lnTo>
                      <a:pt x="152" y="24"/>
                    </a:lnTo>
                    <a:lnTo>
                      <a:pt x="137" y="24"/>
                    </a:lnTo>
                    <a:lnTo>
                      <a:pt x="123" y="27"/>
                    </a:lnTo>
                    <a:lnTo>
                      <a:pt x="109" y="24"/>
                    </a:lnTo>
                    <a:lnTo>
                      <a:pt x="99" y="12"/>
                    </a:lnTo>
                    <a:lnTo>
                      <a:pt x="88" y="5"/>
                    </a:lnTo>
                    <a:lnTo>
                      <a:pt x="78" y="5"/>
                    </a:lnTo>
                    <a:lnTo>
                      <a:pt x="57" y="3"/>
                    </a:lnTo>
                    <a:lnTo>
                      <a:pt x="26" y="3"/>
                    </a:lnTo>
                    <a:lnTo>
                      <a:pt x="28" y="12"/>
                    </a:lnTo>
                    <a:lnTo>
                      <a:pt x="31" y="19"/>
                    </a:lnTo>
                    <a:lnTo>
                      <a:pt x="35" y="31"/>
                    </a:lnTo>
                    <a:lnTo>
                      <a:pt x="35" y="38"/>
                    </a:lnTo>
                    <a:lnTo>
                      <a:pt x="28" y="48"/>
                    </a:lnTo>
                    <a:lnTo>
                      <a:pt x="21" y="57"/>
                    </a:lnTo>
                    <a:lnTo>
                      <a:pt x="12" y="64"/>
                    </a:lnTo>
                    <a:lnTo>
                      <a:pt x="0" y="79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</p:grpSp>
        <p:grpSp>
          <p:nvGrpSpPr>
            <p:cNvPr id="37" name="Grupo 19"/>
            <p:cNvGrpSpPr/>
            <p:nvPr/>
          </p:nvGrpSpPr>
          <p:grpSpPr>
            <a:xfrm>
              <a:off x="7269163" y="1814738"/>
              <a:ext cx="2798762" cy="1889125"/>
              <a:chOff x="7100888" y="1057275"/>
              <a:chExt cx="2798762" cy="1889125"/>
            </a:xfrm>
            <a:solidFill>
              <a:srgbClr val="FFC000"/>
            </a:solidFill>
          </p:grpSpPr>
          <p:sp>
            <p:nvSpPr>
              <p:cNvPr id="38" name="Freeform 9"/>
              <p:cNvSpPr>
                <a:spLocks/>
              </p:cNvSpPr>
              <p:nvPr/>
            </p:nvSpPr>
            <p:spPr bwMode="auto">
              <a:xfrm>
                <a:off x="7100888" y="2325688"/>
                <a:ext cx="673100" cy="376238"/>
              </a:xfrm>
              <a:custGeom>
                <a:avLst/>
                <a:gdLst>
                  <a:gd name="T0" fmla="*/ 5 w 179"/>
                  <a:gd name="T1" fmla="*/ 0 h 100"/>
                  <a:gd name="T2" fmla="*/ 85 w 179"/>
                  <a:gd name="T3" fmla="*/ 21 h 100"/>
                  <a:gd name="T4" fmla="*/ 100 w 179"/>
                  <a:gd name="T5" fmla="*/ 30 h 100"/>
                  <a:gd name="T6" fmla="*/ 179 w 179"/>
                  <a:gd name="T7" fmla="*/ 69 h 100"/>
                  <a:gd name="T8" fmla="*/ 178 w 179"/>
                  <a:gd name="T9" fmla="*/ 73 h 100"/>
                  <a:gd name="T10" fmla="*/ 170 w 179"/>
                  <a:gd name="T11" fmla="*/ 78 h 100"/>
                  <a:gd name="T12" fmla="*/ 162 w 179"/>
                  <a:gd name="T13" fmla="*/ 82 h 100"/>
                  <a:gd name="T14" fmla="*/ 158 w 179"/>
                  <a:gd name="T15" fmla="*/ 87 h 100"/>
                  <a:gd name="T16" fmla="*/ 150 w 179"/>
                  <a:gd name="T17" fmla="*/ 88 h 100"/>
                  <a:gd name="T18" fmla="*/ 143 w 179"/>
                  <a:gd name="T19" fmla="*/ 91 h 100"/>
                  <a:gd name="T20" fmla="*/ 138 w 179"/>
                  <a:gd name="T21" fmla="*/ 98 h 100"/>
                  <a:gd name="T22" fmla="*/ 134 w 179"/>
                  <a:gd name="T23" fmla="*/ 100 h 100"/>
                  <a:gd name="T24" fmla="*/ 129 w 179"/>
                  <a:gd name="T25" fmla="*/ 99 h 100"/>
                  <a:gd name="T26" fmla="*/ 122 w 179"/>
                  <a:gd name="T27" fmla="*/ 96 h 100"/>
                  <a:gd name="T28" fmla="*/ 111 w 179"/>
                  <a:gd name="T29" fmla="*/ 96 h 100"/>
                  <a:gd name="T30" fmla="*/ 94 w 179"/>
                  <a:gd name="T31" fmla="*/ 96 h 100"/>
                  <a:gd name="T32" fmla="*/ 85 w 179"/>
                  <a:gd name="T33" fmla="*/ 95 h 100"/>
                  <a:gd name="T34" fmla="*/ 84 w 179"/>
                  <a:gd name="T35" fmla="*/ 89 h 100"/>
                  <a:gd name="T36" fmla="*/ 83 w 179"/>
                  <a:gd name="T37" fmla="*/ 77 h 100"/>
                  <a:gd name="T38" fmla="*/ 85 w 179"/>
                  <a:gd name="T39" fmla="*/ 69 h 100"/>
                  <a:gd name="T40" fmla="*/ 85 w 179"/>
                  <a:gd name="T41" fmla="*/ 60 h 100"/>
                  <a:gd name="T42" fmla="*/ 84 w 179"/>
                  <a:gd name="T43" fmla="*/ 54 h 100"/>
                  <a:gd name="T44" fmla="*/ 76 w 179"/>
                  <a:gd name="T45" fmla="*/ 60 h 100"/>
                  <a:gd name="T46" fmla="*/ 66 w 179"/>
                  <a:gd name="T47" fmla="*/ 67 h 100"/>
                  <a:gd name="T48" fmla="*/ 59 w 179"/>
                  <a:gd name="T49" fmla="*/ 70 h 100"/>
                  <a:gd name="T50" fmla="*/ 42 w 179"/>
                  <a:gd name="T51" fmla="*/ 68 h 100"/>
                  <a:gd name="T52" fmla="*/ 41 w 179"/>
                  <a:gd name="T53" fmla="*/ 60 h 100"/>
                  <a:gd name="T54" fmla="*/ 33 w 179"/>
                  <a:gd name="T55" fmla="*/ 55 h 100"/>
                  <a:gd name="T56" fmla="*/ 28 w 179"/>
                  <a:gd name="T57" fmla="*/ 52 h 100"/>
                  <a:gd name="T58" fmla="*/ 21 w 179"/>
                  <a:gd name="T59" fmla="*/ 52 h 100"/>
                  <a:gd name="T60" fmla="*/ 23 w 179"/>
                  <a:gd name="T61" fmla="*/ 48 h 100"/>
                  <a:gd name="T62" fmla="*/ 23 w 179"/>
                  <a:gd name="T63" fmla="*/ 40 h 100"/>
                  <a:gd name="T64" fmla="*/ 18 w 179"/>
                  <a:gd name="T65" fmla="*/ 35 h 100"/>
                  <a:gd name="T66" fmla="*/ 11 w 179"/>
                  <a:gd name="T67" fmla="*/ 27 h 100"/>
                  <a:gd name="T68" fmla="*/ 5 w 179"/>
                  <a:gd name="T69" fmla="*/ 15 h 100"/>
                  <a:gd name="T70" fmla="*/ 0 w 179"/>
                  <a:gd name="T71" fmla="*/ 6 h 100"/>
                  <a:gd name="T72" fmla="*/ 0 w 179"/>
                  <a:gd name="T73" fmla="*/ 1 h 100"/>
                  <a:gd name="T74" fmla="*/ 5 w 179"/>
                  <a:gd name="T75" fmla="*/ 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79" h="100">
                    <a:moveTo>
                      <a:pt x="5" y="0"/>
                    </a:moveTo>
                    <a:cubicBezTo>
                      <a:pt x="5" y="0"/>
                      <a:pt x="45" y="18"/>
                      <a:pt x="85" y="21"/>
                    </a:cubicBezTo>
                    <a:cubicBezTo>
                      <a:pt x="93" y="27"/>
                      <a:pt x="100" y="30"/>
                      <a:pt x="100" y="30"/>
                    </a:cubicBezTo>
                    <a:cubicBezTo>
                      <a:pt x="100" y="30"/>
                      <a:pt x="164" y="65"/>
                      <a:pt x="179" y="69"/>
                    </a:cubicBezTo>
                    <a:cubicBezTo>
                      <a:pt x="178" y="73"/>
                      <a:pt x="178" y="73"/>
                      <a:pt x="178" y="73"/>
                    </a:cubicBezTo>
                    <a:cubicBezTo>
                      <a:pt x="170" y="78"/>
                      <a:pt x="170" y="78"/>
                      <a:pt x="170" y="78"/>
                    </a:cubicBezTo>
                    <a:cubicBezTo>
                      <a:pt x="162" y="82"/>
                      <a:pt x="162" y="82"/>
                      <a:pt x="162" y="82"/>
                    </a:cubicBezTo>
                    <a:cubicBezTo>
                      <a:pt x="158" y="87"/>
                      <a:pt x="158" y="87"/>
                      <a:pt x="158" y="87"/>
                    </a:cubicBezTo>
                    <a:cubicBezTo>
                      <a:pt x="150" y="88"/>
                      <a:pt x="150" y="88"/>
                      <a:pt x="150" y="88"/>
                    </a:cubicBezTo>
                    <a:cubicBezTo>
                      <a:pt x="143" y="91"/>
                      <a:pt x="143" y="91"/>
                      <a:pt x="143" y="91"/>
                    </a:cubicBezTo>
                    <a:cubicBezTo>
                      <a:pt x="138" y="98"/>
                      <a:pt x="138" y="98"/>
                      <a:pt x="138" y="98"/>
                    </a:cubicBezTo>
                    <a:cubicBezTo>
                      <a:pt x="134" y="100"/>
                      <a:pt x="134" y="100"/>
                      <a:pt x="134" y="100"/>
                    </a:cubicBezTo>
                    <a:cubicBezTo>
                      <a:pt x="129" y="99"/>
                      <a:pt x="129" y="99"/>
                      <a:pt x="129" y="99"/>
                    </a:cubicBezTo>
                    <a:cubicBezTo>
                      <a:pt x="122" y="96"/>
                      <a:pt x="122" y="96"/>
                      <a:pt x="122" y="96"/>
                    </a:cubicBezTo>
                    <a:cubicBezTo>
                      <a:pt x="111" y="96"/>
                      <a:pt x="111" y="96"/>
                      <a:pt x="111" y="96"/>
                    </a:cubicBezTo>
                    <a:cubicBezTo>
                      <a:pt x="94" y="96"/>
                      <a:pt x="94" y="96"/>
                      <a:pt x="94" y="96"/>
                    </a:cubicBezTo>
                    <a:cubicBezTo>
                      <a:pt x="85" y="95"/>
                      <a:pt x="85" y="95"/>
                      <a:pt x="85" y="95"/>
                    </a:cubicBezTo>
                    <a:cubicBezTo>
                      <a:pt x="84" y="89"/>
                      <a:pt x="84" y="89"/>
                      <a:pt x="84" y="89"/>
                    </a:cubicBezTo>
                    <a:cubicBezTo>
                      <a:pt x="83" y="77"/>
                      <a:pt x="83" y="77"/>
                      <a:pt x="83" y="77"/>
                    </a:cubicBezTo>
                    <a:cubicBezTo>
                      <a:pt x="85" y="69"/>
                      <a:pt x="85" y="69"/>
                      <a:pt x="85" y="69"/>
                    </a:cubicBezTo>
                    <a:cubicBezTo>
                      <a:pt x="85" y="60"/>
                      <a:pt x="85" y="60"/>
                      <a:pt x="85" y="60"/>
                    </a:cubicBezTo>
                    <a:cubicBezTo>
                      <a:pt x="84" y="54"/>
                      <a:pt x="84" y="54"/>
                      <a:pt x="84" y="54"/>
                    </a:cubicBezTo>
                    <a:cubicBezTo>
                      <a:pt x="76" y="60"/>
                      <a:pt x="76" y="60"/>
                      <a:pt x="76" y="60"/>
                    </a:cubicBezTo>
                    <a:cubicBezTo>
                      <a:pt x="66" y="67"/>
                      <a:pt x="66" y="67"/>
                      <a:pt x="66" y="67"/>
                    </a:cubicBezTo>
                    <a:cubicBezTo>
                      <a:pt x="59" y="70"/>
                      <a:pt x="59" y="70"/>
                      <a:pt x="59" y="70"/>
                    </a:cubicBezTo>
                    <a:cubicBezTo>
                      <a:pt x="42" y="68"/>
                      <a:pt x="42" y="68"/>
                      <a:pt x="42" y="68"/>
                    </a:cubicBezTo>
                    <a:cubicBezTo>
                      <a:pt x="41" y="60"/>
                      <a:pt x="41" y="60"/>
                      <a:pt x="41" y="60"/>
                    </a:cubicBezTo>
                    <a:cubicBezTo>
                      <a:pt x="33" y="55"/>
                      <a:pt x="33" y="55"/>
                      <a:pt x="33" y="55"/>
                    </a:cubicBezTo>
                    <a:cubicBezTo>
                      <a:pt x="28" y="52"/>
                      <a:pt x="28" y="52"/>
                      <a:pt x="28" y="52"/>
                    </a:cubicBezTo>
                    <a:cubicBezTo>
                      <a:pt x="21" y="52"/>
                      <a:pt x="21" y="52"/>
                      <a:pt x="21" y="52"/>
                    </a:cubicBezTo>
                    <a:cubicBezTo>
                      <a:pt x="23" y="48"/>
                      <a:pt x="23" y="48"/>
                      <a:pt x="23" y="48"/>
                    </a:cubicBezTo>
                    <a:cubicBezTo>
                      <a:pt x="23" y="40"/>
                      <a:pt x="23" y="40"/>
                      <a:pt x="23" y="40"/>
                    </a:cubicBezTo>
                    <a:cubicBezTo>
                      <a:pt x="18" y="35"/>
                      <a:pt x="18" y="35"/>
                      <a:pt x="18" y="35"/>
                    </a:cubicBezTo>
                    <a:cubicBezTo>
                      <a:pt x="11" y="27"/>
                      <a:pt x="11" y="27"/>
                      <a:pt x="11" y="27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5" y="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39" name="Freeform 10"/>
              <p:cNvSpPr>
                <a:spLocks/>
              </p:cNvSpPr>
              <p:nvPr/>
            </p:nvSpPr>
            <p:spPr bwMode="auto">
              <a:xfrm>
                <a:off x="7119938" y="1373188"/>
                <a:ext cx="1741487" cy="1196975"/>
              </a:xfrm>
              <a:custGeom>
                <a:avLst/>
                <a:gdLst>
                  <a:gd name="T0" fmla="*/ 87 w 463"/>
                  <a:gd name="T1" fmla="*/ 273 h 318"/>
                  <a:gd name="T2" fmla="*/ 185 w 463"/>
                  <a:gd name="T3" fmla="*/ 311 h 318"/>
                  <a:gd name="T4" fmla="*/ 215 w 463"/>
                  <a:gd name="T5" fmla="*/ 304 h 318"/>
                  <a:gd name="T6" fmla="*/ 235 w 463"/>
                  <a:gd name="T7" fmla="*/ 295 h 318"/>
                  <a:gd name="T8" fmla="*/ 252 w 463"/>
                  <a:gd name="T9" fmla="*/ 280 h 318"/>
                  <a:gd name="T10" fmla="*/ 290 w 463"/>
                  <a:gd name="T11" fmla="*/ 275 h 318"/>
                  <a:gd name="T12" fmla="*/ 319 w 463"/>
                  <a:gd name="T13" fmla="*/ 289 h 318"/>
                  <a:gd name="T14" fmla="*/ 405 w 463"/>
                  <a:gd name="T15" fmla="*/ 271 h 318"/>
                  <a:gd name="T16" fmla="*/ 404 w 463"/>
                  <a:gd name="T17" fmla="*/ 235 h 318"/>
                  <a:gd name="T18" fmla="*/ 453 w 463"/>
                  <a:gd name="T19" fmla="*/ 113 h 318"/>
                  <a:gd name="T20" fmla="*/ 409 w 463"/>
                  <a:gd name="T21" fmla="*/ 89 h 318"/>
                  <a:gd name="T22" fmla="*/ 393 w 463"/>
                  <a:gd name="T23" fmla="*/ 51 h 318"/>
                  <a:gd name="T24" fmla="*/ 367 w 463"/>
                  <a:gd name="T25" fmla="*/ 51 h 318"/>
                  <a:gd name="T26" fmla="*/ 352 w 463"/>
                  <a:gd name="T27" fmla="*/ 76 h 318"/>
                  <a:gd name="T28" fmla="*/ 335 w 463"/>
                  <a:gd name="T29" fmla="*/ 77 h 318"/>
                  <a:gd name="T30" fmla="*/ 321 w 463"/>
                  <a:gd name="T31" fmla="*/ 80 h 318"/>
                  <a:gd name="T32" fmla="*/ 312 w 463"/>
                  <a:gd name="T33" fmla="*/ 97 h 318"/>
                  <a:gd name="T34" fmla="*/ 297 w 463"/>
                  <a:gd name="T35" fmla="*/ 84 h 318"/>
                  <a:gd name="T36" fmla="*/ 292 w 463"/>
                  <a:gd name="T37" fmla="*/ 70 h 318"/>
                  <a:gd name="T38" fmla="*/ 289 w 463"/>
                  <a:gd name="T39" fmla="*/ 39 h 318"/>
                  <a:gd name="T40" fmla="*/ 280 w 463"/>
                  <a:gd name="T41" fmla="*/ 15 h 318"/>
                  <a:gd name="T42" fmla="*/ 266 w 463"/>
                  <a:gd name="T43" fmla="*/ 2 h 318"/>
                  <a:gd name="T44" fmla="*/ 255 w 463"/>
                  <a:gd name="T45" fmla="*/ 6 h 318"/>
                  <a:gd name="T46" fmla="*/ 240 w 463"/>
                  <a:gd name="T47" fmla="*/ 20 h 318"/>
                  <a:gd name="T48" fmla="*/ 222 w 463"/>
                  <a:gd name="T49" fmla="*/ 34 h 318"/>
                  <a:gd name="T50" fmla="*/ 209 w 463"/>
                  <a:gd name="T51" fmla="*/ 32 h 318"/>
                  <a:gd name="T52" fmla="*/ 196 w 463"/>
                  <a:gd name="T53" fmla="*/ 35 h 318"/>
                  <a:gd name="T54" fmla="*/ 182 w 463"/>
                  <a:gd name="T55" fmla="*/ 28 h 318"/>
                  <a:gd name="T56" fmla="*/ 166 w 463"/>
                  <a:gd name="T57" fmla="*/ 6 h 318"/>
                  <a:gd name="T58" fmla="*/ 155 w 463"/>
                  <a:gd name="T59" fmla="*/ 7 h 318"/>
                  <a:gd name="T60" fmla="*/ 144 w 463"/>
                  <a:gd name="T61" fmla="*/ 5 h 318"/>
                  <a:gd name="T62" fmla="*/ 118 w 463"/>
                  <a:gd name="T63" fmla="*/ 11 h 318"/>
                  <a:gd name="T64" fmla="*/ 99 w 463"/>
                  <a:gd name="T65" fmla="*/ 16 h 318"/>
                  <a:gd name="T66" fmla="*/ 107 w 463"/>
                  <a:gd name="T67" fmla="*/ 27 h 318"/>
                  <a:gd name="T68" fmla="*/ 117 w 463"/>
                  <a:gd name="T69" fmla="*/ 33 h 318"/>
                  <a:gd name="T70" fmla="*/ 114 w 463"/>
                  <a:gd name="T71" fmla="*/ 43 h 318"/>
                  <a:gd name="T72" fmla="*/ 100 w 463"/>
                  <a:gd name="T73" fmla="*/ 44 h 318"/>
                  <a:gd name="T74" fmla="*/ 98 w 463"/>
                  <a:gd name="T75" fmla="*/ 64 h 318"/>
                  <a:gd name="T76" fmla="*/ 106 w 463"/>
                  <a:gd name="T77" fmla="*/ 76 h 318"/>
                  <a:gd name="T78" fmla="*/ 109 w 463"/>
                  <a:gd name="T79" fmla="*/ 106 h 318"/>
                  <a:gd name="T80" fmla="*/ 104 w 463"/>
                  <a:gd name="T81" fmla="*/ 137 h 318"/>
                  <a:gd name="T82" fmla="*/ 101 w 463"/>
                  <a:gd name="T83" fmla="*/ 163 h 318"/>
                  <a:gd name="T84" fmla="*/ 83 w 463"/>
                  <a:gd name="T85" fmla="*/ 174 h 318"/>
                  <a:gd name="T86" fmla="*/ 70 w 463"/>
                  <a:gd name="T87" fmla="*/ 177 h 318"/>
                  <a:gd name="T88" fmla="*/ 42 w 463"/>
                  <a:gd name="T89" fmla="*/ 182 h 318"/>
                  <a:gd name="T90" fmla="*/ 21 w 463"/>
                  <a:gd name="T91" fmla="*/ 200 h 318"/>
                  <a:gd name="T92" fmla="*/ 13 w 463"/>
                  <a:gd name="T93" fmla="*/ 217 h 318"/>
                  <a:gd name="T94" fmla="*/ 8 w 463"/>
                  <a:gd name="T95" fmla="*/ 236 h 3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463" h="318">
                    <a:moveTo>
                      <a:pt x="0" y="245"/>
                    </a:moveTo>
                    <a:cubicBezTo>
                      <a:pt x="12" y="252"/>
                      <a:pt x="12" y="252"/>
                      <a:pt x="12" y="252"/>
                    </a:cubicBezTo>
                    <a:cubicBezTo>
                      <a:pt x="12" y="252"/>
                      <a:pt x="68" y="270"/>
                      <a:pt x="80" y="270"/>
                    </a:cubicBezTo>
                    <a:cubicBezTo>
                      <a:pt x="83" y="270"/>
                      <a:pt x="87" y="273"/>
                      <a:pt x="87" y="273"/>
                    </a:cubicBezTo>
                    <a:cubicBezTo>
                      <a:pt x="94" y="278"/>
                      <a:pt x="94" y="278"/>
                      <a:pt x="94" y="278"/>
                    </a:cubicBezTo>
                    <a:cubicBezTo>
                      <a:pt x="94" y="278"/>
                      <a:pt x="165" y="317"/>
                      <a:pt x="173" y="317"/>
                    </a:cubicBezTo>
                    <a:cubicBezTo>
                      <a:pt x="181" y="318"/>
                      <a:pt x="181" y="315"/>
                      <a:pt x="181" y="315"/>
                    </a:cubicBezTo>
                    <a:cubicBezTo>
                      <a:pt x="185" y="311"/>
                      <a:pt x="185" y="311"/>
                      <a:pt x="185" y="311"/>
                    </a:cubicBezTo>
                    <a:cubicBezTo>
                      <a:pt x="190" y="306"/>
                      <a:pt x="190" y="306"/>
                      <a:pt x="190" y="306"/>
                    </a:cubicBezTo>
                    <a:cubicBezTo>
                      <a:pt x="197" y="305"/>
                      <a:pt x="197" y="305"/>
                      <a:pt x="197" y="305"/>
                    </a:cubicBezTo>
                    <a:cubicBezTo>
                      <a:pt x="206" y="308"/>
                      <a:pt x="206" y="308"/>
                      <a:pt x="206" y="308"/>
                    </a:cubicBezTo>
                    <a:cubicBezTo>
                      <a:pt x="215" y="304"/>
                      <a:pt x="215" y="304"/>
                      <a:pt x="215" y="304"/>
                    </a:cubicBezTo>
                    <a:cubicBezTo>
                      <a:pt x="221" y="304"/>
                      <a:pt x="221" y="304"/>
                      <a:pt x="221" y="304"/>
                    </a:cubicBezTo>
                    <a:cubicBezTo>
                      <a:pt x="225" y="302"/>
                      <a:pt x="225" y="302"/>
                      <a:pt x="225" y="302"/>
                    </a:cubicBezTo>
                    <a:cubicBezTo>
                      <a:pt x="227" y="297"/>
                      <a:pt x="227" y="297"/>
                      <a:pt x="227" y="297"/>
                    </a:cubicBezTo>
                    <a:cubicBezTo>
                      <a:pt x="235" y="295"/>
                      <a:pt x="235" y="295"/>
                      <a:pt x="235" y="295"/>
                    </a:cubicBezTo>
                    <a:cubicBezTo>
                      <a:pt x="246" y="294"/>
                      <a:pt x="246" y="294"/>
                      <a:pt x="246" y="294"/>
                    </a:cubicBezTo>
                    <a:cubicBezTo>
                      <a:pt x="249" y="289"/>
                      <a:pt x="249" y="289"/>
                      <a:pt x="249" y="289"/>
                    </a:cubicBezTo>
                    <a:cubicBezTo>
                      <a:pt x="252" y="286"/>
                      <a:pt x="252" y="286"/>
                      <a:pt x="252" y="286"/>
                    </a:cubicBezTo>
                    <a:cubicBezTo>
                      <a:pt x="252" y="280"/>
                      <a:pt x="252" y="280"/>
                      <a:pt x="252" y="280"/>
                    </a:cubicBezTo>
                    <a:cubicBezTo>
                      <a:pt x="261" y="275"/>
                      <a:pt x="261" y="275"/>
                      <a:pt x="261" y="275"/>
                    </a:cubicBezTo>
                    <a:cubicBezTo>
                      <a:pt x="261" y="270"/>
                      <a:pt x="261" y="270"/>
                      <a:pt x="261" y="270"/>
                    </a:cubicBezTo>
                    <a:cubicBezTo>
                      <a:pt x="287" y="268"/>
                      <a:pt x="287" y="268"/>
                      <a:pt x="287" y="268"/>
                    </a:cubicBezTo>
                    <a:cubicBezTo>
                      <a:pt x="290" y="275"/>
                      <a:pt x="290" y="275"/>
                      <a:pt x="290" y="275"/>
                    </a:cubicBezTo>
                    <a:cubicBezTo>
                      <a:pt x="296" y="280"/>
                      <a:pt x="296" y="280"/>
                      <a:pt x="296" y="280"/>
                    </a:cubicBezTo>
                    <a:cubicBezTo>
                      <a:pt x="304" y="289"/>
                      <a:pt x="304" y="289"/>
                      <a:pt x="304" y="289"/>
                    </a:cubicBezTo>
                    <a:cubicBezTo>
                      <a:pt x="312" y="288"/>
                      <a:pt x="312" y="288"/>
                      <a:pt x="312" y="288"/>
                    </a:cubicBezTo>
                    <a:cubicBezTo>
                      <a:pt x="319" y="289"/>
                      <a:pt x="319" y="289"/>
                      <a:pt x="319" y="289"/>
                    </a:cubicBezTo>
                    <a:cubicBezTo>
                      <a:pt x="361" y="289"/>
                      <a:pt x="361" y="289"/>
                      <a:pt x="361" y="289"/>
                    </a:cubicBezTo>
                    <a:cubicBezTo>
                      <a:pt x="398" y="289"/>
                      <a:pt x="398" y="289"/>
                      <a:pt x="398" y="289"/>
                    </a:cubicBezTo>
                    <a:cubicBezTo>
                      <a:pt x="404" y="284"/>
                      <a:pt x="404" y="284"/>
                      <a:pt x="404" y="284"/>
                    </a:cubicBezTo>
                    <a:cubicBezTo>
                      <a:pt x="405" y="271"/>
                      <a:pt x="405" y="271"/>
                      <a:pt x="405" y="271"/>
                    </a:cubicBezTo>
                    <a:cubicBezTo>
                      <a:pt x="409" y="261"/>
                      <a:pt x="409" y="261"/>
                      <a:pt x="409" y="261"/>
                    </a:cubicBezTo>
                    <a:cubicBezTo>
                      <a:pt x="410" y="250"/>
                      <a:pt x="410" y="250"/>
                      <a:pt x="410" y="250"/>
                    </a:cubicBezTo>
                    <a:cubicBezTo>
                      <a:pt x="407" y="241"/>
                      <a:pt x="407" y="241"/>
                      <a:pt x="407" y="241"/>
                    </a:cubicBezTo>
                    <a:cubicBezTo>
                      <a:pt x="404" y="235"/>
                      <a:pt x="404" y="235"/>
                      <a:pt x="404" y="235"/>
                    </a:cubicBezTo>
                    <a:cubicBezTo>
                      <a:pt x="458" y="126"/>
                      <a:pt x="458" y="126"/>
                      <a:pt x="458" y="126"/>
                    </a:cubicBezTo>
                    <a:cubicBezTo>
                      <a:pt x="460" y="116"/>
                      <a:pt x="460" y="116"/>
                      <a:pt x="460" y="116"/>
                    </a:cubicBezTo>
                    <a:cubicBezTo>
                      <a:pt x="463" y="111"/>
                      <a:pt x="463" y="111"/>
                      <a:pt x="463" y="111"/>
                    </a:cubicBezTo>
                    <a:cubicBezTo>
                      <a:pt x="453" y="113"/>
                      <a:pt x="453" y="113"/>
                      <a:pt x="453" y="113"/>
                    </a:cubicBezTo>
                    <a:cubicBezTo>
                      <a:pt x="445" y="108"/>
                      <a:pt x="445" y="108"/>
                      <a:pt x="445" y="108"/>
                    </a:cubicBezTo>
                    <a:cubicBezTo>
                      <a:pt x="436" y="101"/>
                      <a:pt x="436" y="101"/>
                      <a:pt x="436" y="101"/>
                    </a:cubicBezTo>
                    <a:cubicBezTo>
                      <a:pt x="415" y="99"/>
                      <a:pt x="415" y="99"/>
                      <a:pt x="415" y="99"/>
                    </a:cubicBezTo>
                    <a:cubicBezTo>
                      <a:pt x="409" y="89"/>
                      <a:pt x="409" y="89"/>
                      <a:pt x="409" y="89"/>
                    </a:cubicBezTo>
                    <a:cubicBezTo>
                      <a:pt x="409" y="89"/>
                      <a:pt x="396" y="72"/>
                      <a:pt x="395" y="72"/>
                    </a:cubicBezTo>
                    <a:cubicBezTo>
                      <a:pt x="393" y="74"/>
                      <a:pt x="394" y="67"/>
                      <a:pt x="394" y="67"/>
                    </a:cubicBezTo>
                    <a:cubicBezTo>
                      <a:pt x="394" y="58"/>
                      <a:pt x="394" y="58"/>
                      <a:pt x="394" y="58"/>
                    </a:cubicBezTo>
                    <a:cubicBezTo>
                      <a:pt x="393" y="51"/>
                      <a:pt x="393" y="51"/>
                      <a:pt x="393" y="51"/>
                    </a:cubicBezTo>
                    <a:cubicBezTo>
                      <a:pt x="388" y="50"/>
                      <a:pt x="388" y="50"/>
                      <a:pt x="388" y="50"/>
                    </a:cubicBezTo>
                    <a:cubicBezTo>
                      <a:pt x="380" y="50"/>
                      <a:pt x="380" y="50"/>
                      <a:pt x="380" y="50"/>
                    </a:cubicBezTo>
                    <a:cubicBezTo>
                      <a:pt x="370" y="50"/>
                      <a:pt x="370" y="50"/>
                      <a:pt x="370" y="50"/>
                    </a:cubicBezTo>
                    <a:cubicBezTo>
                      <a:pt x="367" y="51"/>
                      <a:pt x="367" y="51"/>
                      <a:pt x="367" y="51"/>
                    </a:cubicBezTo>
                    <a:cubicBezTo>
                      <a:pt x="363" y="57"/>
                      <a:pt x="363" y="57"/>
                      <a:pt x="363" y="57"/>
                    </a:cubicBezTo>
                    <a:cubicBezTo>
                      <a:pt x="356" y="65"/>
                      <a:pt x="356" y="65"/>
                      <a:pt x="356" y="65"/>
                    </a:cubicBezTo>
                    <a:cubicBezTo>
                      <a:pt x="353" y="70"/>
                      <a:pt x="353" y="70"/>
                      <a:pt x="353" y="70"/>
                    </a:cubicBezTo>
                    <a:cubicBezTo>
                      <a:pt x="353" y="70"/>
                      <a:pt x="352" y="76"/>
                      <a:pt x="352" y="76"/>
                    </a:cubicBezTo>
                    <a:cubicBezTo>
                      <a:pt x="352" y="77"/>
                      <a:pt x="350" y="79"/>
                      <a:pt x="350" y="79"/>
                    </a:cubicBezTo>
                    <a:cubicBezTo>
                      <a:pt x="346" y="80"/>
                      <a:pt x="346" y="80"/>
                      <a:pt x="346" y="80"/>
                    </a:cubicBezTo>
                    <a:cubicBezTo>
                      <a:pt x="340" y="80"/>
                      <a:pt x="340" y="80"/>
                      <a:pt x="340" y="80"/>
                    </a:cubicBezTo>
                    <a:cubicBezTo>
                      <a:pt x="335" y="77"/>
                      <a:pt x="335" y="77"/>
                      <a:pt x="335" y="77"/>
                    </a:cubicBezTo>
                    <a:cubicBezTo>
                      <a:pt x="332" y="73"/>
                      <a:pt x="332" y="73"/>
                      <a:pt x="332" y="73"/>
                    </a:cubicBezTo>
                    <a:cubicBezTo>
                      <a:pt x="327" y="74"/>
                      <a:pt x="327" y="74"/>
                      <a:pt x="327" y="74"/>
                    </a:cubicBezTo>
                    <a:cubicBezTo>
                      <a:pt x="327" y="74"/>
                      <a:pt x="324" y="76"/>
                      <a:pt x="324" y="76"/>
                    </a:cubicBezTo>
                    <a:cubicBezTo>
                      <a:pt x="323" y="77"/>
                      <a:pt x="321" y="80"/>
                      <a:pt x="321" y="80"/>
                    </a:cubicBezTo>
                    <a:cubicBezTo>
                      <a:pt x="321" y="87"/>
                      <a:pt x="321" y="87"/>
                      <a:pt x="321" y="87"/>
                    </a:cubicBezTo>
                    <a:cubicBezTo>
                      <a:pt x="320" y="96"/>
                      <a:pt x="320" y="96"/>
                      <a:pt x="320" y="96"/>
                    </a:cubicBezTo>
                    <a:cubicBezTo>
                      <a:pt x="316" y="97"/>
                      <a:pt x="316" y="97"/>
                      <a:pt x="316" y="97"/>
                    </a:cubicBezTo>
                    <a:cubicBezTo>
                      <a:pt x="312" y="97"/>
                      <a:pt x="312" y="97"/>
                      <a:pt x="312" y="97"/>
                    </a:cubicBezTo>
                    <a:cubicBezTo>
                      <a:pt x="312" y="97"/>
                      <a:pt x="308" y="95"/>
                      <a:pt x="307" y="94"/>
                    </a:cubicBezTo>
                    <a:cubicBezTo>
                      <a:pt x="307" y="94"/>
                      <a:pt x="305" y="92"/>
                      <a:pt x="305" y="92"/>
                    </a:cubicBezTo>
                    <a:cubicBezTo>
                      <a:pt x="305" y="92"/>
                      <a:pt x="301" y="89"/>
                      <a:pt x="301" y="88"/>
                    </a:cubicBezTo>
                    <a:cubicBezTo>
                      <a:pt x="300" y="88"/>
                      <a:pt x="297" y="84"/>
                      <a:pt x="297" y="84"/>
                    </a:cubicBezTo>
                    <a:cubicBezTo>
                      <a:pt x="297" y="84"/>
                      <a:pt x="294" y="81"/>
                      <a:pt x="294" y="81"/>
                    </a:cubicBezTo>
                    <a:cubicBezTo>
                      <a:pt x="294" y="80"/>
                      <a:pt x="292" y="78"/>
                      <a:pt x="292" y="78"/>
                    </a:cubicBezTo>
                    <a:cubicBezTo>
                      <a:pt x="292" y="75"/>
                      <a:pt x="292" y="75"/>
                      <a:pt x="292" y="75"/>
                    </a:cubicBezTo>
                    <a:cubicBezTo>
                      <a:pt x="292" y="70"/>
                      <a:pt x="292" y="70"/>
                      <a:pt x="292" y="70"/>
                    </a:cubicBezTo>
                    <a:cubicBezTo>
                      <a:pt x="292" y="59"/>
                      <a:pt x="292" y="59"/>
                      <a:pt x="292" y="59"/>
                    </a:cubicBezTo>
                    <a:cubicBezTo>
                      <a:pt x="292" y="59"/>
                      <a:pt x="291" y="54"/>
                      <a:pt x="291" y="54"/>
                    </a:cubicBezTo>
                    <a:cubicBezTo>
                      <a:pt x="291" y="54"/>
                      <a:pt x="290" y="47"/>
                      <a:pt x="290" y="46"/>
                    </a:cubicBezTo>
                    <a:cubicBezTo>
                      <a:pt x="290" y="46"/>
                      <a:pt x="289" y="39"/>
                      <a:pt x="289" y="39"/>
                    </a:cubicBezTo>
                    <a:cubicBezTo>
                      <a:pt x="289" y="39"/>
                      <a:pt x="289" y="33"/>
                      <a:pt x="289" y="33"/>
                    </a:cubicBezTo>
                    <a:cubicBezTo>
                      <a:pt x="288" y="32"/>
                      <a:pt x="286" y="28"/>
                      <a:pt x="286" y="28"/>
                    </a:cubicBezTo>
                    <a:cubicBezTo>
                      <a:pt x="285" y="27"/>
                      <a:pt x="283" y="22"/>
                      <a:pt x="283" y="22"/>
                    </a:cubicBezTo>
                    <a:cubicBezTo>
                      <a:pt x="280" y="15"/>
                      <a:pt x="280" y="15"/>
                      <a:pt x="280" y="15"/>
                    </a:cubicBezTo>
                    <a:cubicBezTo>
                      <a:pt x="280" y="15"/>
                      <a:pt x="278" y="10"/>
                      <a:pt x="277" y="9"/>
                    </a:cubicBezTo>
                    <a:cubicBezTo>
                      <a:pt x="277" y="8"/>
                      <a:pt x="275" y="4"/>
                      <a:pt x="275" y="4"/>
                    </a:cubicBezTo>
                    <a:cubicBezTo>
                      <a:pt x="274" y="4"/>
                      <a:pt x="274" y="2"/>
                      <a:pt x="274" y="2"/>
                    </a:cubicBezTo>
                    <a:cubicBezTo>
                      <a:pt x="266" y="2"/>
                      <a:pt x="266" y="2"/>
                      <a:pt x="266" y="2"/>
                    </a:cubicBezTo>
                    <a:cubicBezTo>
                      <a:pt x="265" y="0"/>
                      <a:pt x="265" y="0"/>
                      <a:pt x="265" y="0"/>
                    </a:cubicBezTo>
                    <a:cubicBezTo>
                      <a:pt x="263" y="1"/>
                      <a:pt x="263" y="1"/>
                      <a:pt x="263" y="1"/>
                    </a:cubicBezTo>
                    <a:cubicBezTo>
                      <a:pt x="261" y="3"/>
                      <a:pt x="261" y="3"/>
                      <a:pt x="261" y="3"/>
                    </a:cubicBezTo>
                    <a:cubicBezTo>
                      <a:pt x="255" y="6"/>
                      <a:pt x="255" y="6"/>
                      <a:pt x="255" y="6"/>
                    </a:cubicBezTo>
                    <a:cubicBezTo>
                      <a:pt x="254" y="11"/>
                      <a:pt x="254" y="11"/>
                      <a:pt x="254" y="11"/>
                    </a:cubicBezTo>
                    <a:cubicBezTo>
                      <a:pt x="250" y="15"/>
                      <a:pt x="250" y="15"/>
                      <a:pt x="250" y="15"/>
                    </a:cubicBezTo>
                    <a:cubicBezTo>
                      <a:pt x="246" y="20"/>
                      <a:pt x="246" y="20"/>
                      <a:pt x="246" y="20"/>
                    </a:cubicBezTo>
                    <a:cubicBezTo>
                      <a:pt x="240" y="20"/>
                      <a:pt x="240" y="20"/>
                      <a:pt x="240" y="20"/>
                    </a:cubicBezTo>
                    <a:cubicBezTo>
                      <a:pt x="235" y="22"/>
                      <a:pt x="235" y="22"/>
                      <a:pt x="235" y="22"/>
                    </a:cubicBezTo>
                    <a:cubicBezTo>
                      <a:pt x="232" y="25"/>
                      <a:pt x="232" y="25"/>
                      <a:pt x="232" y="25"/>
                    </a:cubicBezTo>
                    <a:cubicBezTo>
                      <a:pt x="227" y="28"/>
                      <a:pt x="227" y="28"/>
                      <a:pt x="227" y="28"/>
                    </a:cubicBezTo>
                    <a:cubicBezTo>
                      <a:pt x="222" y="34"/>
                      <a:pt x="222" y="34"/>
                      <a:pt x="222" y="34"/>
                    </a:cubicBezTo>
                    <a:cubicBezTo>
                      <a:pt x="217" y="35"/>
                      <a:pt x="217" y="35"/>
                      <a:pt x="217" y="35"/>
                    </a:cubicBezTo>
                    <a:cubicBezTo>
                      <a:pt x="212" y="36"/>
                      <a:pt x="212" y="36"/>
                      <a:pt x="212" y="36"/>
                    </a:cubicBezTo>
                    <a:cubicBezTo>
                      <a:pt x="209" y="34"/>
                      <a:pt x="209" y="34"/>
                      <a:pt x="209" y="34"/>
                    </a:cubicBezTo>
                    <a:cubicBezTo>
                      <a:pt x="209" y="32"/>
                      <a:pt x="209" y="32"/>
                      <a:pt x="209" y="32"/>
                    </a:cubicBezTo>
                    <a:cubicBezTo>
                      <a:pt x="205" y="32"/>
                      <a:pt x="205" y="32"/>
                      <a:pt x="205" y="32"/>
                    </a:cubicBezTo>
                    <a:cubicBezTo>
                      <a:pt x="203" y="32"/>
                      <a:pt x="203" y="32"/>
                      <a:pt x="203" y="32"/>
                    </a:cubicBezTo>
                    <a:cubicBezTo>
                      <a:pt x="201" y="35"/>
                      <a:pt x="201" y="35"/>
                      <a:pt x="201" y="35"/>
                    </a:cubicBezTo>
                    <a:cubicBezTo>
                      <a:pt x="196" y="35"/>
                      <a:pt x="196" y="35"/>
                      <a:pt x="196" y="35"/>
                    </a:cubicBezTo>
                    <a:cubicBezTo>
                      <a:pt x="189" y="35"/>
                      <a:pt x="189" y="35"/>
                      <a:pt x="189" y="35"/>
                    </a:cubicBezTo>
                    <a:cubicBezTo>
                      <a:pt x="187" y="34"/>
                      <a:pt x="187" y="34"/>
                      <a:pt x="187" y="34"/>
                    </a:cubicBezTo>
                    <a:cubicBezTo>
                      <a:pt x="187" y="34"/>
                      <a:pt x="186" y="32"/>
                      <a:pt x="185" y="31"/>
                    </a:cubicBezTo>
                    <a:cubicBezTo>
                      <a:pt x="185" y="31"/>
                      <a:pt x="182" y="28"/>
                      <a:pt x="182" y="28"/>
                    </a:cubicBezTo>
                    <a:cubicBezTo>
                      <a:pt x="179" y="26"/>
                      <a:pt x="179" y="26"/>
                      <a:pt x="179" y="26"/>
                    </a:cubicBezTo>
                    <a:cubicBezTo>
                      <a:pt x="169" y="26"/>
                      <a:pt x="169" y="26"/>
                      <a:pt x="169" y="26"/>
                    </a:cubicBezTo>
                    <a:cubicBezTo>
                      <a:pt x="168" y="10"/>
                      <a:pt x="168" y="10"/>
                      <a:pt x="168" y="10"/>
                    </a:cubicBezTo>
                    <a:cubicBezTo>
                      <a:pt x="166" y="6"/>
                      <a:pt x="166" y="6"/>
                      <a:pt x="166" y="6"/>
                    </a:cubicBezTo>
                    <a:cubicBezTo>
                      <a:pt x="164" y="3"/>
                      <a:pt x="164" y="3"/>
                      <a:pt x="164" y="3"/>
                    </a:cubicBezTo>
                    <a:cubicBezTo>
                      <a:pt x="162" y="2"/>
                      <a:pt x="162" y="2"/>
                      <a:pt x="162" y="2"/>
                    </a:cubicBezTo>
                    <a:cubicBezTo>
                      <a:pt x="158" y="4"/>
                      <a:pt x="158" y="4"/>
                      <a:pt x="158" y="4"/>
                    </a:cubicBezTo>
                    <a:cubicBezTo>
                      <a:pt x="155" y="7"/>
                      <a:pt x="155" y="7"/>
                      <a:pt x="155" y="7"/>
                    </a:cubicBezTo>
                    <a:cubicBezTo>
                      <a:pt x="153" y="10"/>
                      <a:pt x="153" y="10"/>
                      <a:pt x="153" y="10"/>
                    </a:cubicBezTo>
                    <a:cubicBezTo>
                      <a:pt x="149" y="13"/>
                      <a:pt x="149" y="13"/>
                      <a:pt x="149" y="13"/>
                    </a:cubicBezTo>
                    <a:cubicBezTo>
                      <a:pt x="145" y="8"/>
                      <a:pt x="145" y="8"/>
                      <a:pt x="145" y="8"/>
                    </a:cubicBezTo>
                    <a:cubicBezTo>
                      <a:pt x="144" y="5"/>
                      <a:pt x="144" y="5"/>
                      <a:pt x="144" y="5"/>
                    </a:cubicBezTo>
                    <a:cubicBezTo>
                      <a:pt x="141" y="9"/>
                      <a:pt x="141" y="9"/>
                      <a:pt x="141" y="9"/>
                    </a:cubicBezTo>
                    <a:cubicBezTo>
                      <a:pt x="139" y="12"/>
                      <a:pt x="139" y="12"/>
                      <a:pt x="139" y="12"/>
                    </a:cubicBezTo>
                    <a:cubicBezTo>
                      <a:pt x="127" y="12"/>
                      <a:pt x="127" y="12"/>
                      <a:pt x="127" y="12"/>
                    </a:cubicBezTo>
                    <a:cubicBezTo>
                      <a:pt x="118" y="11"/>
                      <a:pt x="118" y="11"/>
                      <a:pt x="118" y="11"/>
                    </a:cubicBezTo>
                    <a:cubicBezTo>
                      <a:pt x="106" y="11"/>
                      <a:pt x="106" y="11"/>
                      <a:pt x="106" y="11"/>
                    </a:cubicBezTo>
                    <a:cubicBezTo>
                      <a:pt x="106" y="11"/>
                      <a:pt x="104" y="12"/>
                      <a:pt x="103" y="12"/>
                    </a:cubicBezTo>
                    <a:cubicBezTo>
                      <a:pt x="103" y="12"/>
                      <a:pt x="100" y="14"/>
                      <a:pt x="100" y="14"/>
                    </a:cubicBezTo>
                    <a:cubicBezTo>
                      <a:pt x="100" y="14"/>
                      <a:pt x="99" y="16"/>
                      <a:pt x="99" y="16"/>
                    </a:cubicBezTo>
                    <a:cubicBezTo>
                      <a:pt x="99" y="17"/>
                      <a:pt x="99" y="22"/>
                      <a:pt x="99" y="22"/>
                    </a:cubicBezTo>
                    <a:cubicBezTo>
                      <a:pt x="100" y="25"/>
                      <a:pt x="100" y="25"/>
                      <a:pt x="100" y="25"/>
                    </a:cubicBezTo>
                    <a:cubicBezTo>
                      <a:pt x="100" y="25"/>
                      <a:pt x="101" y="27"/>
                      <a:pt x="102" y="27"/>
                    </a:cubicBezTo>
                    <a:cubicBezTo>
                      <a:pt x="103" y="27"/>
                      <a:pt x="107" y="27"/>
                      <a:pt x="107" y="27"/>
                    </a:cubicBezTo>
                    <a:cubicBezTo>
                      <a:pt x="107" y="27"/>
                      <a:pt x="111" y="27"/>
                      <a:pt x="111" y="27"/>
                    </a:cubicBezTo>
                    <a:cubicBezTo>
                      <a:pt x="112" y="27"/>
                      <a:pt x="113" y="28"/>
                      <a:pt x="113" y="28"/>
                    </a:cubicBezTo>
                    <a:cubicBezTo>
                      <a:pt x="113" y="28"/>
                      <a:pt x="115" y="30"/>
                      <a:pt x="115" y="30"/>
                    </a:cubicBezTo>
                    <a:cubicBezTo>
                      <a:pt x="115" y="30"/>
                      <a:pt x="117" y="33"/>
                      <a:pt x="117" y="33"/>
                    </a:cubicBezTo>
                    <a:cubicBezTo>
                      <a:pt x="118" y="37"/>
                      <a:pt x="118" y="37"/>
                      <a:pt x="118" y="37"/>
                    </a:cubicBezTo>
                    <a:cubicBezTo>
                      <a:pt x="118" y="37"/>
                      <a:pt x="118" y="40"/>
                      <a:pt x="118" y="40"/>
                    </a:cubicBezTo>
                    <a:cubicBezTo>
                      <a:pt x="118" y="41"/>
                      <a:pt x="117" y="43"/>
                      <a:pt x="117" y="43"/>
                    </a:cubicBezTo>
                    <a:cubicBezTo>
                      <a:pt x="114" y="43"/>
                      <a:pt x="114" y="43"/>
                      <a:pt x="114" y="43"/>
                    </a:cubicBezTo>
                    <a:cubicBezTo>
                      <a:pt x="109" y="44"/>
                      <a:pt x="109" y="44"/>
                      <a:pt x="109" y="44"/>
                    </a:cubicBezTo>
                    <a:cubicBezTo>
                      <a:pt x="108" y="43"/>
                      <a:pt x="108" y="43"/>
                      <a:pt x="108" y="43"/>
                    </a:cubicBezTo>
                    <a:cubicBezTo>
                      <a:pt x="104" y="42"/>
                      <a:pt x="104" y="42"/>
                      <a:pt x="104" y="42"/>
                    </a:cubicBezTo>
                    <a:cubicBezTo>
                      <a:pt x="100" y="44"/>
                      <a:pt x="100" y="44"/>
                      <a:pt x="100" y="44"/>
                    </a:cubicBezTo>
                    <a:cubicBezTo>
                      <a:pt x="95" y="44"/>
                      <a:pt x="95" y="44"/>
                      <a:pt x="95" y="44"/>
                    </a:cubicBezTo>
                    <a:cubicBezTo>
                      <a:pt x="95" y="48"/>
                      <a:pt x="95" y="48"/>
                      <a:pt x="95" y="48"/>
                    </a:cubicBezTo>
                    <a:cubicBezTo>
                      <a:pt x="95" y="62"/>
                      <a:pt x="95" y="62"/>
                      <a:pt x="95" y="62"/>
                    </a:cubicBezTo>
                    <a:cubicBezTo>
                      <a:pt x="98" y="64"/>
                      <a:pt x="98" y="64"/>
                      <a:pt x="98" y="64"/>
                    </a:cubicBezTo>
                    <a:cubicBezTo>
                      <a:pt x="98" y="64"/>
                      <a:pt x="100" y="66"/>
                      <a:pt x="101" y="66"/>
                    </a:cubicBezTo>
                    <a:cubicBezTo>
                      <a:pt x="101" y="67"/>
                      <a:pt x="103" y="68"/>
                      <a:pt x="104" y="68"/>
                    </a:cubicBezTo>
                    <a:cubicBezTo>
                      <a:pt x="104" y="69"/>
                      <a:pt x="106" y="70"/>
                      <a:pt x="106" y="70"/>
                    </a:cubicBezTo>
                    <a:cubicBezTo>
                      <a:pt x="106" y="76"/>
                      <a:pt x="106" y="76"/>
                      <a:pt x="106" y="76"/>
                    </a:cubicBezTo>
                    <a:cubicBezTo>
                      <a:pt x="106" y="80"/>
                      <a:pt x="106" y="80"/>
                      <a:pt x="106" y="80"/>
                    </a:cubicBezTo>
                    <a:cubicBezTo>
                      <a:pt x="109" y="84"/>
                      <a:pt x="109" y="84"/>
                      <a:pt x="109" y="84"/>
                    </a:cubicBezTo>
                    <a:cubicBezTo>
                      <a:pt x="111" y="89"/>
                      <a:pt x="111" y="89"/>
                      <a:pt x="111" y="89"/>
                    </a:cubicBezTo>
                    <a:cubicBezTo>
                      <a:pt x="109" y="106"/>
                      <a:pt x="109" y="106"/>
                      <a:pt x="109" y="106"/>
                    </a:cubicBezTo>
                    <a:cubicBezTo>
                      <a:pt x="109" y="114"/>
                      <a:pt x="109" y="114"/>
                      <a:pt x="109" y="114"/>
                    </a:cubicBezTo>
                    <a:cubicBezTo>
                      <a:pt x="109" y="114"/>
                      <a:pt x="107" y="120"/>
                      <a:pt x="107" y="121"/>
                    </a:cubicBezTo>
                    <a:cubicBezTo>
                      <a:pt x="107" y="122"/>
                      <a:pt x="105" y="129"/>
                      <a:pt x="105" y="129"/>
                    </a:cubicBezTo>
                    <a:cubicBezTo>
                      <a:pt x="104" y="137"/>
                      <a:pt x="104" y="137"/>
                      <a:pt x="104" y="137"/>
                    </a:cubicBezTo>
                    <a:cubicBezTo>
                      <a:pt x="104" y="137"/>
                      <a:pt x="103" y="139"/>
                      <a:pt x="103" y="140"/>
                    </a:cubicBezTo>
                    <a:cubicBezTo>
                      <a:pt x="103" y="141"/>
                      <a:pt x="102" y="151"/>
                      <a:pt x="102" y="151"/>
                    </a:cubicBezTo>
                    <a:cubicBezTo>
                      <a:pt x="102" y="151"/>
                      <a:pt x="101" y="155"/>
                      <a:pt x="101" y="156"/>
                    </a:cubicBezTo>
                    <a:cubicBezTo>
                      <a:pt x="100" y="157"/>
                      <a:pt x="101" y="163"/>
                      <a:pt x="101" y="163"/>
                    </a:cubicBezTo>
                    <a:cubicBezTo>
                      <a:pt x="101" y="163"/>
                      <a:pt x="98" y="171"/>
                      <a:pt x="98" y="172"/>
                    </a:cubicBezTo>
                    <a:cubicBezTo>
                      <a:pt x="97" y="172"/>
                      <a:pt x="95" y="176"/>
                      <a:pt x="94" y="176"/>
                    </a:cubicBezTo>
                    <a:cubicBezTo>
                      <a:pt x="94" y="176"/>
                      <a:pt x="89" y="176"/>
                      <a:pt x="89" y="176"/>
                    </a:cubicBezTo>
                    <a:cubicBezTo>
                      <a:pt x="88" y="176"/>
                      <a:pt x="84" y="174"/>
                      <a:pt x="83" y="174"/>
                    </a:cubicBezTo>
                    <a:cubicBezTo>
                      <a:pt x="83" y="174"/>
                      <a:pt x="81" y="172"/>
                      <a:pt x="81" y="172"/>
                    </a:cubicBezTo>
                    <a:cubicBezTo>
                      <a:pt x="75" y="172"/>
                      <a:pt x="75" y="172"/>
                      <a:pt x="75" y="172"/>
                    </a:cubicBezTo>
                    <a:cubicBezTo>
                      <a:pt x="71" y="174"/>
                      <a:pt x="71" y="174"/>
                      <a:pt x="71" y="174"/>
                    </a:cubicBezTo>
                    <a:cubicBezTo>
                      <a:pt x="70" y="177"/>
                      <a:pt x="70" y="177"/>
                      <a:pt x="70" y="177"/>
                    </a:cubicBezTo>
                    <a:cubicBezTo>
                      <a:pt x="63" y="179"/>
                      <a:pt x="63" y="179"/>
                      <a:pt x="63" y="179"/>
                    </a:cubicBezTo>
                    <a:cubicBezTo>
                      <a:pt x="54" y="180"/>
                      <a:pt x="54" y="180"/>
                      <a:pt x="54" y="180"/>
                    </a:cubicBezTo>
                    <a:cubicBezTo>
                      <a:pt x="46" y="180"/>
                      <a:pt x="46" y="180"/>
                      <a:pt x="46" y="180"/>
                    </a:cubicBezTo>
                    <a:cubicBezTo>
                      <a:pt x="42" y="182"/>
                      <a:pt x="42" y="182"/>
                      <a:pt x="42" y="182"/>
                    </a:cubicBezTo>
                    <a:cubicBezTo>
                      <a:pt x="36" y="185"/>
                      <a:pt x="36" y="185"/>
                      <a:pt x="36" y="185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32" y="188"/>
                      <a:pt x="26" y="192"/>
                      <a:pt x="26" y="193"/>
                    </a:cubicBezTo>
                    <a:cubicBezTo>
                      <a:pt x="26" y="193"/>
                      <a:pt x="21" y="199"/>
                      <a:pt x="21" y="200"/>
                    </a:cubicBezTo>
                    <a:cubicBezTo>
                      <a:pt x="20" y="201"/>
                      <a:pt x="19" y="206"/>
                      <a:pt x="19" y="206"/>
                    </a:cubicBezTo>
                    <a:cubicBezTo>
                      <a:pt x="18" y="210"/>
                      <a:pt x="18" y="210"/>
                      <a:pt x="18" y="210"/>
                    </a:cubicBezTo>
                    <a:cubicBezTo>
                      <a:pt x="15" y="214"/>
                      <a:pt x="15" y="214"/>
                      <a:pt x="15" y="214"/>
                    </a:cubicBezTo>
                    <a:cubicBezTo>
                      <a:pt x="15" y="214"/>
                      <a:pt x="13" y="217"/>
                      <a:pt x="13" y="217"/>
                    </a:cubicBezTo>
                    <a:cubicBezTo>
                      <a:pt x="13" y="217"/>
                      <a:pt x="14" y="223"/>
                      <a:pt x="14" y="223"/>
                    </a:cubicBezTo>
                    <a:cubicBezTo>
                      <a:pt x="15" y="226"/>
                      <a:pt x="15" y="226"/>
                      <a:pt x="15" y="226"/>
                    </a:cubicBezTo>
                    <a:cubicBezTo>
                      <a:pt x="12" y="232"/>
                      <a:pt x="12" y="232"/>
                      <a:pt x="12" y="232"/>
                    </a:cubicBezTo>
                    <a:cubicBezTo>
                      <a:pt x="8" y="236"/>
                      <a:pt x="8" y="236"/>
                      <a:pt x="8" y="236"/>
                    </a:cubicBezTo>
                    <a:cubicBezTo>
                      <a:pt x="8" y="236"/>
                      <a:pt x="3" y="239"/>
                      <a:pt x="3" y="239"/>
                    </a:cubicBezTo>
                    <a:cubicBezTo>
                      <a:pt x="3" y="240"/>
                      <a:pt x="0" y="245"/>
                      <a:pt x="0" y="245"/>
                    </a:cubicBez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40" name="Freeform 11"/>
              <p:cNvSpPr>
                <a:spLocks/>
              </p:cNvSpPr>
              <p:nvPr/>
            </p:nvSpPr>
            <p:spPr bwMode="auto">
              <a:xfrm>
                <a:off x="8023225" y="1057275"/>
                <a:ext cx="563562" cy="658813"/>
              </a:xfrm>
              <a:custGeom>
                <a:avLst/>
                <a:gdLst>
                  <a:gd name="T0" fmla="*/ 11 w 150"/>
                  <a:gd name="T1" fmla="*/ 25 h 175"/>
                  <a:gd name="T2" fmla="*/ 19 w 150"/>
                  <a:gd name="T3" fmla="*/ 33 h 175"/>
                  <a:gd name="T4" fmla="*/ 34 w 150"/>
                  <a:gd name="T5" fmla="*/ 35 h 175"/>
                  <a:gd name="T6" fmla="*/ 42 w 150"/>
                  <a:gd name="T7" fmla="*/ 40 h 175"/>
                  <a:gd name="T8" fmla="*/ 50 w 150"/>
                  <a:gd name="T9" fmla="*/ 37 h 175"/>
                  <a:gd name="T10" fmla="*/ 55 w 150"/>
                  <a:gd name="T11" fmla="*/ 29 h 175"/>
                  <a:gd name="T12" fmla="*/ 71 w 150"/>
                  <a:gd name="T13" fmla="*/ 27 h 175"/>
                  <a:gd name="T14" fmla="*/ 80 w 150"/>
                  <a:gd name="T15" fmla="*/ 22 h 175"/>
                  <a:gd name="T16" fmla="*/ 90 w 150"/>
                  <a:gd name="T17" fmla="*/ 17 h 175"/>
                  <a:gd name="T18" fmla="*/ 102 w 150"/>
                  <a:gd name="T19" fmla="*/ 11 h 175"/>
                  <a:gd name="T20" fmla="*/ 107 w 150"/>
                  <a:gd name="T21" fmla="*/ 0 h 175"/>
                  <a:gd name="T22" fmla="*/ 120 w 150"/>
                  <a:gd name="T23" fmla="*/ 5 h 175"/>
                  <a:gd name="T24" fmla="*/ 116 w 150"/>
                  <a:gd name="T25" fmla="*/ 13 h 175"/>
                  <a:gd name="T26" fmla="*/ 121 w 150"/>
                  <a:gd name="T27" fmla="*/ 18 h 175"/>
                  <a:gd name="T28" fmla="*/ 129 w 150"/>
                  <a:gd name="T29" fmla="*/ 26 h 175"/>
                  <a:gd name="T30" fmla="*/ 130 w 150"/>
                  <a:gd name="T31" fmla="*/ 34 h 175"/>
                  <a:gd name="T32" fmla="*/ 125 w 150"/>
                  <a:gd name="T33" fmla="*/ 42 h 175"/>
                  <a:gd name="T34" fmla="*/ 123 w 150"/>
                  <a:gd name="T35" fmla="*/ 54 h 175"/>
                  <a:gd name="T36" fmla="*/ 122 w 150"/>
                  <a:gd name="T37" fmla="*/ 66 h 175"/>
                  <a:gd name="T38" fmla="*/ 125 w 150"/>
                  <a:gd name="T39" fmla="*/ 74 h 175"/>
                  <a:gd name="T40" fmla="*/ 127 w 150"/>
                  <a:gd name="T41" fmla="*/ 87 h 175"/>
                  <a:gd name="T42" fmla="*/ 137 w 150"/>
                  <a:gd name="T43" fmla="*/ 94 h 175"/>
                  <a:gd name="T44" fmla="*/ 147 w 150"/>
                  <a:gd name="T45" fmla="*/ 103 h 175"/>
                  <a:gd name="T46" fmla="*/ 150 w 150"/>
                  <a:gd name="T47" fmla="*/ 120 h 175"/>
                  <a:gd name="T48" fmla="*/ 146 w 150"/>
                  <a:gd name="T49" fmla="*/ 129 h 175"/>
                  <a:gd name="T50" fmla="*/ 126 w 150"/>
                  <a:gd name="T51" fmla="*/ 129 h 175"/>
                  <a:gd name="T52" fmla="*/ 116 w 150"/>
                  <a:gd name="T53" fmla="*/ 138 h 175"/>
                  <a:gd name="T54" fmla="*/ 114 w 150"/>
                  <a:gd name="T55" fmla="*/ 146 h 175"/>
                  <a:gd name="T56" fmla="*/ 110 w 150"/>
                  <a:gd name="T57" fmla="*/ 150 h 175"/>
                  <a:gd name="T58" fmla="*/ 107 w 150"/>
                  <a:gd name="T59" fmla="*/ 158 h 175"/>
                  <a:gd name="T60" fmla="*/ 102 w 150"/>
                  <a:gd name="T61" fmla="*/ 160 h 175"/>
                  <a:gd name="T62" fmla="*/ 98 w 150"/>
                  <a:gd name="T63" fmla="*/ 155 h 175"/>
                  <a:gd name="T64" fmla="*/ 89 w 150"/>
                  <a:gd name="T65" fmla="*/ 151 h 175"/>
                  <a:gd name="T66" fmla="*/ 81 w 150"/>
                  <a:gd name="T67" fmla="*/ 155 h 175"/>
                  <a:gd name="T68" fmla="*/ 74 w 150"/>
                  <a:gd name="T69" fmla="*/ 162 h 175"/>
                  <a:gd name="T70" fmla="*/ 72 w 150"/>
                  <a:gd name="T71" fmla="*/ 175 h 175"/>
                  <a:gd name="T72" fmla="*/ 63 w 150"/>
                  <a:gd name="T73" fmla="*/ 166 h 175"/>
                  <a:gd name="T74" fmla="*/ 58 w 150"/>
                  <a:gd name="T75" fmla="*/ 160 h 175"/>
                  <a:gd name="T76" fmla="*/ 61 w 150"/>
                  <a:gd name="T77" fmla="*/ 152 h 175"/>
                  <a:gd name="T78" fmla="*/ 57 w 150"/>
                  <a:gd name="T79" fmla="*/ 146 h 175"/>
                  <a:gd name="T80" fmla="*/ 56 w 150"/>
                  <a:gd name="T81" fmla="*/ 135 h 175"/>
                  <a:gd name="T82" fmla="*/ 55 w 150"/>
                  <a:gd name="T83" fmla="*/ 122 h 175"/>
                  <a:gd name="T84" fmla="*/ 52 w 150"/>
                  <a:gd name="T85" fmla="*/ 109 h 175"/>
                  <a:gd name="T86" fmla="*/ 47 w 150"/>
                  <a:gd name="T87" fmla="*/ 102 h 175"/>
                  <a:gd name="T88" fmla="*/ 43 w 150"/>
                  <a:gd name="T89" fmla="*/ 91 h 175"/>
                  <a:gd name="T90" fmla="*/ 39 w 150"/>
                  <a:gd name="T91" fmla="*/ 83 h 175"/>
                  <a:gd name="T92" fmla="*/ 33 w 150"/>
                  <a:gd name="T93" fmla="*/ 79 h 175"/>
                  <a:gd name="T94" fmla="*/ 29 w 150"/>
                  <a:gd name="T95" fmla="*/ 70 h 175"/>
                  <a:gd name="T96" fmla="*/ 19 w 150"/>
                  <a:gd name="T97" fmla="*/ 70 h 175"/>
                  <a:gd name="T98" fmla="*/ 13 w 150"/>
                  <a:gd name="T99" fmla="*/ 68 h 175"/>
                  <a:gd name="T100" fmla="*/ 10 w 150"/>
                  <a:gd name="T101" fmla="*/ 48 h 175"/>
                  <a:gd name="T102" fmla="*/ 14 w 150"/>
                  <a:gd name="T103" fmla="*/ 42 h 175"/>
                  <a:gd name="T104" fmla="*/ 9 w 150"/>
                  <a:gd name="T105" fmla="*/ 31 h 175"/>
                  <a:gd name="T106" fmla="*/ 1 w 150"/>
                  <a:gd name="T107" fmla="*/ 28 h 175"/>
                  <a:gd name="T108" fmla="*/ 1 w 150"/>
                  <a:gd name="T109" fmla="*/ 25 h 1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50" h="175">
                    <a:moveTo>
                      <a:pt x="1" y="25"/>
                    </a:moveTo>
                    <a:cubicBezTo>
                      <a:pt x="2" y="25"/>
                      <a:pt x="11" y="25"/>
                      <a:pt x="11" y="25"/>
                    </a:cubicBezTo>
                    <a:cubicBezTo>
                      <a:pt x="15" y="30"/>
                      <a:pt x="15" y="30"/>
                      <a:pt x="15" y="30"/>
                    </a:cubicBezTo>
                    <a:cubicBezTo>
                      <a:pt x="19" y="33"/>
                      <a:pt x="19" y="33"/>
                      <a:pt x="19" y="33"/>
                    </a:cubicBezTo>
                    <a:cubicBezTo>
                      <a:pt x="28" y="34"/>
                      <a:pt x="28" y="34"/>
                      <a:pt x="28" y="34"/>
                    </a:cubicBezTo>
                    <a:cubicBezTo>
                      <a:pt x="34" y="35"/>
                      <a:pt x="34" y="35"/>
                      <a:pt x="34" y="35"/>
                    </a:cubicBezTo>
                    <a:cubicBezTo>
                      <a:pt x="37" y="40"/>
                      <a:pt x="37" y="40"/>
                      <a:pt x="37" y="40"/>
                    </a:cubicBezTo>
                    <a:cubicBezTo>
                      <a:pt x="42" y="40"/>
                      <a:pt x="42" y="40"/>
                      <a:pt x="42" y="40"/>
                    </a:cubicBezTo>
                    <a:cubicBezTo>
                      <a:pt x="48" y="40"/>
                      <a:pt x="48" y="40"/>
                      <a:pt x="48" y="40"/>
                    </a:cubicBezTo>
                    <a:cubicBezTo>
                      <a:pt x="50" y="37"/>
                      <a:pt x="50" y="37"/>
                      <a:pt x="50" y="37"/>
                    </a:cubicBezTo>
                    <a:cubicBezTo>
                      <a:pt x="51" y="31"/>
                      <a:pt x="51" y="31"/>
                      <a:pt x="51" y="31"/>
                    </a:cubicBezTo>
                    <a:cubicBezTo>
                      <a:pt x="55" y="29"/>
                      <a:pt x="55" y="29"/>
                      <a:pt x="55" y="29"/>
                    </a:cubicBezTo>
                    <a:cubicBezTo>
                      <a:pt x="61" y="27"/>
                      <a:pt x="61" y="27"/>
                      <a:pt x="61" y="27"/>
                    </a:cubicBezTo>
                    <a:cubicBezTo>
                      <a:pt x="71" y="27"/>
                      <a:pt x="71" y="27"/>
                      <a:pt x="71" y="27"/>
                    </a:cubicBezTo>
                    <a:cubicBezTo>
                      <a:pt x="75" y="26"/>
                      <a:pt x="75" y="26"/>
                      <a:pt x="75" y="26"/>
                    </a:cubicBezTo>
                    <a:cubicBezTo>
                      <a:pt x="80" y="22"/>
                      <a:pt x="80" y="22"/>
                      <a:pt x="80" y="22"/>
                    </a:cubicBezTo>
                    <a:cubicBezTo>
                      <a:pt x="86" y="19"/>
                      <a:pt x="86" y="19"/>
                      <a:pt x="86" y="19"/>
                    </a:cubicBezTo>
                    <a:cubicBezTo>
                      <a:pt x="90" y="17"/>
                      <a:pt x="90" y="17"/>
                      <a:pt x="90" y="17"/>
                    </a:cubicBezTo>
                    <a:cubicBezTo>
                      <a:pt x="97" y="16"/>
                      <a:pt x="97" y="16"/>
                      <a:pt x="97" y="16"/>
                    </a:cubicBezTo>
                    <a:cubicBezTo>
                      <a:pt x="102" y="11"/>
                      <a:pt x="102" y="11"/>
                      <a:pt x="102" y="11"/>
                    </a:cubicBezTo>
                    <a:cubicBezTo>
                      <a:pt x="107" y="4"/>
                      <a:pt x="107" y="4"/>
                      <a:pt x="107" y="4"/>
                    </a:cubicBezTo>
                    <a:cubicBezTo>
                      <a:pt x="107" y="0"/>
                      <a:pt x="107" y="0"/>
                      <a:pt x="107" y="0"/>
                    </a:cubicBezTo>
                    <a:cubicBezTo>
                      <a:pt x="118" y="0"/>
                      <a:pt x="118" y="0"/>
                      <a:pt x="118" y="0"/>
                    </a:cubicBezTo>
                    <a:cubicBezTo>
                      <a:pt x="120" y="5"/>
                      <a:pt x="120" y="5"/>
                      <a:pt x="120" y="5"/>
                    </a:cubicBezTo>
                    <a:cubicBezTo>
                      <a:pt x="118" y="9"/>
                      <a:pt x="118" y="9"/>
                      <a:pt x="118" y="9"/>
                    </a:cubicBezTo>
                    <a:cubicBezTo>
                      <a:pt x="116" y="13"/>
                      <a:pt x="116" y="13"/>
                      <a:pt x="116" y="13"/>
                    </a:cubicBezTo>
                    <a:cubicBezTo>
                      <a:pt x="116" y="17"/>
                      <a:pt x="116" y="17"/>
                      <a:pt x="116" y="17"/>
                    </a:cubicBezTo>
                    <a:cubicBezTo>
                      <a:pt x="121" y="18"/>
                      <a:pt x="121" y="18"/>
                      <a:pt x="121" y="18"/>
                    </a:cubicBezTo>
                    <a:cubicBezTo>
                      <a:pt x="126" y="20"/>
                      <a:pt x="126" y="20"/>
                      <a:pt x="126" y="20"/>
                    </a:cubicBezTo>
                    <a:cubicBezTo>
                      <a:pt x="129" y="26"/>
                      <a:pt x="129" y="26"/>
                      <a:pt x="129" y="26"/>
                    </a:cubicBezTo>
                    <a:cubicBezTo>
                      <a:pt x="131" y="30"/>
                      <a:pt x="131" y="30"/>
                      <a:pt x="131" y="30"/>
                    </a:cubicBezTo>
                    <a:cubicBezTo>
                      <a:pt x="130" y="34"/>
                      <a:pt x="130" y="34"/>
                      <a:pt x="130" y="34"/>
                    </a:cubicBezTo>
                    <a:cubicBezTo>
                      <a:pt x="126" y="38"/>
                      <a:pt x="126" y="38"/>
                      <a:pt x="126" y="38"/>
                    </a:cubicBezTo>
                    <a:cubicBezTo>
                      <a:pt x="125" y="42"/>
                      <a:pt x="125" y="42"/>
                      <a:pt x="125" y="42"/>
                    </a:cubicBezTo>
                    <a:cubicBezTo>
                      <a:pt x="123" y="50"/>
                      <a:pt x="123" y="50"/>
                      <a:pt x="123" y="50"/>
                    </a:cubicBezTo>
                    <a:cubicBezTo>
                      <a:pt x="123" y="54"/>
                      <a:pt x="123" y="54"/>
                      <a:pt x="123" y="54"/>
                    </a:cubicBezTo>
                    <a:cubicBezTo>
                      <a:pt x="122" y="57"/>
                      <a:pt x="122" y="57"/>
                      <a:pt x="122" y="57"/>
                    </a:cubicBezTo>
                    <a:cubicBezTo>
                      <a:pt x="122" y="66"/>
                      <a:pt x="122" y="66"/>
                      <a:pt x="122" y="66"/>
                    </a:cubicBezTo>
                    <a:cubicBezTo>
                      <a:pt x="122" y="71"/>
                      <a:pt x="122" y="71"/>
                      <a:pt x="122" y="71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7" y="79"/>
                      <a:pt x="127" y="79"/>
                      <a:pt x="127" y="79"/>
                    </a:cubicBezTo>
                    <a:cubicBezTo>
                      <a:pt x="127" y="87"/>
                      <a:pt x="127" y="87"/>
                      <a:pt x="127" y="87"/>
                    </a:cubicBezTo>
                    <a:cubicBezTo>
                      <a:pt x="131" y="89"/>
                      <a:pt x="131" y="89"/>
                      <a:pt x="131" y="89"/>
                    </a:cubicBezTo>
                    <a:cubicBezTo>
                      <a:pt x="137" y="94"/>
                      <a:pt x="137" y="94"/>
                      <a:pt x="137" y="94"/>
                    </a:cubicBezTo>
                    <a:cubicBezTo>
                      <a:pt x="140" y="98"/>
                      <a:pt x="140" y="98"/>
                      <a:pt x="140" y="98"/>
                    </a:cubicBezTo>
                    <a:cubicBezTo>
                      <a:pt x="147" y="103"/>
                      <a:pt x="147" y="103"/>
                      <a:pt x="147" y="103"/>
                    </a:cubicBezTo>
                    <a:cubicBezTo>
                      <a:pt x="149" y="106"/>
                      <a:pt x="149" y="106"/>
                      <a:pt x="149" y="106"/>
                    </a:cubicBezTo>
                    <a:cubicBezTo>
                      <a:pt x="150" y="120"/>
                      <a:pt x="150" y="120"/>
                      <a:pt x="150" y="120"/>
                    </a:cubicBezTo>
                    <a:cubicBezTo>
                      <a:pt x="150" y="128"/>
                      <a:pt x="150" y="128"/>
                      <a:pt x="150" y="128"/>
                    </a:cubicBezTo>
                    <a:cubicBezTo>
                      <a:pt x="146" y="129"/>
                      <a:pt x="146" y="129"/>
                      <a:pt x="146" y="129"/>
                    </a:cubicBezTo>
                    <a:cubicBezTo>
                      <a:pt x="136" y="129"/>
                      <a:pt x="136" y="129"/>
                      <a:pt x="136" y="129"/>
                    </a:cubicBezTo>
                    <a:cubicBezTo>
                      <a:pt x="126" y="129"/>
                      <a:pt x="126" y="129"/>
                      <a:pt x="126" y="129"/>
                    </a:cubicBezTo>
                    <a:cubicBezTo>
                      <a:pt x="126" y="129"/>
                      <a:pt x="124" y="131"/>
                      <a:pt x="123" y="131"/>
                    </a:cubicBezTo>
                    <a:cubicBezTo>
                      <a:pt x="122" y="132"/>
                      <a:pt x="116" y="138"/>
                      <a:pt x="116" y="138"/>
                    </a:cubicBezTo>
                    <a:cubicBezTo>
                      <a:pt x="114" y="143"/>
                      <a:pt x="114" y="143"/>
                      <a:pt x="114" y="143"/>
                    </a:cubicBezTo>
                    <a:cubicBezTo>
                      <a:pt x="114" y="146"/>
                      <a:pt x="114" y="146"/>
                      <a:pt x="114" y="146"/>
                    </a:cubicBezTo>
                    <a:cubicBezTo>
                      <a:pt x="112" y="148"/>
                      <a:pt x="112" y="148"/>
                      <a:pt x="112" y="148"/>
                    </a:cubicBezTo>
                    <a:cubicBezTo>
                      <a:pt x="110" y="150"/>
                      <a:pt x="110" y="150"/>
                      <a:pt x="110" y="150"/>
                    </a:cubicBezTo>
                    <a:cubicBezTo>
                      <a:pt x="107" y="153"/>
                      <a:pt x="107" y="153"/>
                      <a:pt x="107" y="153"/>
                    </a:cubicBezTo>
                    <a:cubicBezTo>
                      <a:pt x="107" y="158"/>
                      <a:pt x="107" y="158"/>
                      <a:pt x="107" y="158"/>
                    </a:cubicBezTo>
                    <a:cubicBezTo>
                      <a:pt x="105" y="160"/>
                      <a:pt x="105" y="160"/>
                      <a:pt x="105" y="160"/>
                    </a:cubicBezTo>
                    <a:cubicBezTo>
                      <a:pt x="102" y="160"/>
                      <a:pt x="102" y="160"/>
                      <a:pt x="102" y="160"/>
                    </a:cubicBezTo>
                    <a:cubicBezTo>
                      <a:pt x="100" y="158"/>
                      <a:pt x="100" y="158"/>
                      <a:pt x="100" y="158"/>
                    </a:cubicBezTo>
                    <a:cubicBezTo>
                      <a:pt x="98" y="155"/>
                      <a:pt x="98" y="155"/>
                      <a:pt x="98" y="155"/>
                    </a:cubicBezTo>
                    <a:cubicBezTo>
                      <a:pt x="93" y="152"/>
                      <a:pt x="93" y="152"/>
                      <a:pt x="93" y="152"/>
                    </a:cubicBezTo>
                    <a:cubicBezTo>
                      <a:pt x="89" y="151"/>
                      <a:pt x="89" y="151"/>
                      <a:pt x="89" y="151"/>
                    </a:cubicBezTo>
                    <a:cubicBezTo>
                      <a:pt x="85" y="152"/>
                      <a:pt x="85" y="152"/>
                      <a:pt x="85" y="152"/>
                    </a:cubicBezTo>
                    <a:cubicBezTo>
                      <a:pt x="81" y="155"/>
                      <a:pt x="81" y="155"/>
                      <a:pt x="81" y="155"/>
                    </a:cubicBezTo>
                    <a:cubicBezTo>
                      <a:pt x="78" y="157"/>
                      <a:pt x="78" y="157"/>
                      <a:pt x="78" y="157"/>
                    </a:cubicBezTo>
                    <a:cubicBezTo>
                      <a:pt x="74" y="162"/>
                      <a:pt x="74" y="162"/>
                      <a:pt x="74" y="162"/>
                    </a:cubicBezTo>
                    <a:cubicBezTo>
                      <a:pt x="74" y="174"/>
                      <a:pt x="74" y="174"/>
                      <a:pt x="74" y="174"/>
                    </a:cubicBezTo>
                    <a:cubicBezTo>
                      <a:pt x="72" y="175"/>
                      <a:pt x="72" y="175"/>
                      <a:pt x="72" y="175"/>
                    </a:cubicBezTo>
                    <a:cubicBezTo>
                      <a:pt x="68" y="173"/>
                      <a:pt x="68" y="173"/>
                      <a:pt x="68" y="173"/>
                    </a:cubicBezTo>
                    <a:cubicBezTo>
                      <a:pt x="63" y="166"/>
                      <a:pt x="63" y="166"/>
                      <a:pt x="63" y="166"/>
                    </a:cubicBezTo>
                    <a:cubicBezTo>
                      <a:pt x="60" y="162"/>
                      <a:pt x="60" y="162"/>
                      <a:pt x="60" y="162"/>
                    </a:cubicBezTo>
                    <a:cubicBezTo>
                      <a:pt x="58" y="160"/>
                      <a:pt x="58" y="160"/>
                      <a:pt x="58" y="160"/>
                    </a:cubicBezTo>
                    <a:cubicBezTo>
                      <a:pt x="61" y="156"/>
                      <a:pt x="61" y="156"/>
                      <a:pt x="61" y="156"/>
                    </a:cubicBezTo>
                    <a:cubicBezTo>
                      <a:pt x="61" y="152"/>
                      <a:pt x="61" y="152"/>
                      <a:pt x="61" y="152"/>
                    </a:cubicBezTo>
                    <a:cubicBezTo>
                      <a:pt x="60" y="149"/>
                      <a:pt x="60" y="149"/>
                      <a:pt x="60" y="149"/>
                    </a:cubicBezTo>
                    <a:cubicBezTo>
                      <a:pt x="57" y="146"/>
                      <a:pt x="57" y="146"/>
                      <a:pt x="57" y="146"/>
                    </a:cubicBezTo>
                    <a:cubicBezTo>
                      <a:pt x="57" y="141"/>
                      <a:pt x="57" y="141"/>
                      <a:pt x="57" y="141"/>
                    </a:cubicBezTo>
                    <a:cubicBezTo>
                      <a:pt x="56" y="135"/>
                      <a:pt x="56" y="135"/>
                      <a:pt x="56" y="135"/>
                    </a:cubicBezTo>
                    <a:cubicBezTo>
                      <a:pt x="55" y="130"/>
                      <a:pt x="55" y="130"/>
                      <a:pt x="55" y="130"/>
                    </a:cubicBezTo>
                    <a:cubicBezTo>
                      <a:pt x="55" y="122"/>
                      <a:pt x="55" y="122"/>
                      <a:pt x="55" y="122"/>
                    </a:cubicBezTo>
                    <a:cubicBezTo>
                      <a:pt x="55" y="113"/>
                      <a:pt x="55" y="113"/>
                      <a:pt x="55" y="113"/>
                    </a:cubicBezTo>
                    <a:cubicBezTo>
                      <a:pt x="52" y="109"/>
                      <a:pt x="52" y="109"/>
                      <a:pt x="52" y="109"/>
                    </a:cubicBezTo>
                    <a:cubicBezTo>
                      <a:pt x="50" y="106"/>
                      <a:pt x="50" y="106"/>
                      <a:pt x="50" y="106"/>
                    </a:cubicBezTo>
                    <a:cubicBezTo>
                      <a:pt x="47" y="102"/>
                      <a:pt x="47" y="102"/>
                      <a:pt x="47" y="102"/>
                    </a:cubicBezTo>
                    <a:cubicBezTo>
                      <a:pt x="45" y="96"/>
                      <a:pt x="45" y="96"/>
                      <a:pt x="45" y="96"/>
                    </a:cubicBezTo>
                    <a:cubicBezTo>
                      <a:pt x="43" y="91"/>
                      <a:pt x="43" y="91"/>
                      <a:pt x="43" y="91"/>
                    </a:cubicBezTo>
                    <a:cubicBezTo>
                      <a:pt x="40" y="85"/>
                      <a:pt x="40" y="85"/>
                      <a:pt x="40" y="85"/>
                    </a:cubicBezTo>
                    <a:cubicBezTo>
                      <a:pt x="39" y="83"/>
                      <a:pt x="39" y="83"/>
                      <a:pt x="39" y="83"/>
                    </a:cubicBezTo>
                    <a:cubicBezTo>
                      <a:pt x="35" y="79"/>
                      <a:pt x="35" y="79"/>
                      <a:pt x="35" y="79"/>
                    </a:cubicBezTo>
                    <a:cubicBezTo>
                      <a:pt x="33" y="79"/>
                      <a:pt x="33" y="79"/>
                      <a:pt x="33" y="79"/>
                    </a:cubicBezTo>
                    <a:cubicBezTo>
                      <a:pt x="33" y="70"/>
                      <a:pt x="33" y="70"/>
                      <a:pt x="33" y="70"/>
                    </a:cubicBezTo>
                    <a:cubicBezTo>
                      <a:pt x="33" y="70"/>
                      <a:pt x="30" y="70"/>
                      <a:pt x="29" y="70"/>
                    </a:cubicBezTo>
                    <a:cubicBezTo>
                      <a:pt x="28" y="70"/>
                      <a:pt x="22" y="70"/>
                      <a:pt x="22" y="70"/>
                    </a:cubicBezTo>
                    <a:cubicBezTo>
                      <a:pt x="19" y="70"/>
                      <a:pt x="19" y="70"/>
                      <a:pt x="19" y="70"/>
                    </a:cubicBezTo>
                    <a:cubicBezTo>
                      <a:pt x="14" y="69"/>
                      <a:pt x="14" y="69"/>
                      <a:pt x="14" y="69"/>
                    </a:cubicBezTo>
                    <a:cubicBezTo>
                      <a:pt x="13" y="68"/>
                      <a:pt x="13" y="68"/>
                      <a:pt x="13" y="68"/>
                    </a:cubicBezTo>
                    <a:cubicBezTo>
                      <a:pt x="11" y="68"/>
                      <a:pt x="11" y="68"/>
                      <a:pt x="11" y="68"/>
                    </a:cubicBezTo>
                    <a:cubicBezTo>
                      <a:pt x="11" y="68"/>
                      <a:pt x="10" y="49"/>
                      <a:pt x="10" y="48"/>
                    </a:cubicBezTo>
                    <a:cubicBezTo>
                      <a:pt x="10" y="48"/>
                      <a:pt x="13" y="44"/>
                      <a:pt x="13" y="44"/>
                    </a:cubicBezTo>
                    <a:cubicBezTo>
                      <a:pt x="14" y="42"/>
                      <a:pt x="14" y="42"/>
                      <a:pt x="14" y="42"/>
                    </a:cubicBezTo>
                    <a:cubicBezTo>
                      <a:pt x="14" y="35"/>
                      <a:pt x="14" y="35"/>
                      <a:pt x="14" y="35"/>
                    </a:cubicBezTo>
                    <a:cubicBezTo>
                      <a:pt x="9" y="31"/>
                      <a:pt x="9" y="31"/>
                      <a:pt x="9" y="31"/>
                    </a:cubicBezTo>
                    <a:cubicBezTo>
                      <a:pt x="5" y="30"/>
                      <a:pt x="5" y="30"/>
                      <a:pt x="5" y="30"/>
                    </a:cubicBezTo>
                    <a:cubicBezTo>
                      <a:pt x="1" y="28"/>
                      <a:pt x="1" y="28"/>
                      <a:pt x="1" y="28"/>
                    </a:cubicBezTo>
                    <a:cubicBezTo>
                      <a:pt x="0" y="26"/>
                      <a:pt x="0" y="26"/>
                      <a:pt x="0" y="26"/>
                    </a:cubicBezTo>
                    <a:lnTo>
                      <a:pt x="1" y="25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41" name="Freeform 12"/>
              <p:cNvSpPr>
                <a:spLocks/>
              </p:cNvSpPr>
              <p:nvPr/>
            </p:nvSpPr>
            <p:spPr bwMode="auto">
              <a:xfrm>
                <a:off x="8609013" y="1331913"/>
                <a:ext cx="1260475" cy="1227138"/>
              </a:xfrm>
              <a:custGeom>
                <a:avLst/>
                <a:gdLst>
                  <a:gd name="T0" fmla="*/ 1 w 335"/>
                  <a:gd name="T1" fmla="*/ 62 h 326"/>
                  <a:gd name="T2" fmla="*/ 8 w 335"/>
                  <a:gd name="T3" fmla="*/ 84 h 326"/>
                  <a:gd name="T4" fmla="*/ 15 w 335"/>
                  <a:gd name="T5" fmla="*/ 97 h 326"/>
                  <a:gd name="T6" fmla="*/ 27 w 335"/>
                  <a:gd name="T7" fmla="*/ 106 h 326"/>
                  <a:gd name="T8" fmla="*/ 37 w 335"/>
                  <a:gd name="T9" fmla="*/ 106 h 326"/>
                  <a:gd name="T10" fmla="*/ 48 w 335"/>
                  <a:gd name="T11" fmla="*/ 113 h 326"/>
                  <a:gd name="T12" fmla="*/ 63 w 335"/>
                  <a:gd name="T13" fmla="*/ 118 h 326"/>
                  <a:gd name="T14" fmla="*/ 75 w 335"/>
                  <a:gd name="T15" fmla="*/ 118 h 326"/>
                  <a:gd name="T16" fmla="*/ 71 w 335"/>
                  <a:gd name="T17" fmla="*/ 126 h 326"/>
                  <a:gd name="T18" fmla="*/ 64 w 335"/>
                  <a:gd name="T19" fmla="*/ 142 h 326"/>
                  <a:gd name="T20" fmla="*/ 14 w 335"/>
                  <a:gd name="T21" fmla="*/ 248 h 326"/>
                  <a:gd name="T22" fmla="*/ 21 w 335"/>
                  <a:gd name="T23" fmla="*/ 260 h 326"/>
                  <a:gd name="T24" fmla="*/ 26 w 335"/>
                  <a:gd name="T25" fmla="*/ 272 h 326"/>
                  <a:gd name="T26" fmla="*/ 32 w 335"/>
                  <a:gd name="T27" fmla="*/ 288 h 326"/>
                  <a:gd name="T28" fmla="*/ 44 w 335"/>
                  <a:gd name="T29" fmla="*/ 307 h 326"/>
                  <a:gd name="T30" fmla="*/ 57 w 335"/>
                  <a:gd name="T31" fmla="*/ 317 h 326"/>
                  <a:gd name="T32" fmla="*/ 84 w 335"/>
                  <a:gd name="T33" fmla="*/ 321 h 326"/>
                  <a:gd name="T34" fmla="*/ 171 w 335"/>
                  <a:gd name="T35" fmla="*/ 324 h 326"/>
                  <a:gd name="T36" fmla="*/ 229 w 335"/>
                  <a:gd name="T37" fmla="*/ 326 h 326"/>
                  <a:gd name="T38" fmla="*/ 245 w 335"/>
                  <a:gd name="T39" fmla="*/ 300 h 326"/>
                  <a:gd name="T40" fmla="*/ 253 w 335"/>
                  <a:gd name="T41" fmla="*/ 281 h 326"/>
                  <a:gd name="T42" fmla="*/ 250 w 335"/>
                  <a:gd name="T43" fmla="*/ 266 h 326"/>
                  <a:gd name="T44" fmla="*/ 255 w 335"/>
                  <a:gd name="T45" fmla="*/ 251 h 326"/>
                  <a:gd name="T46" fmla="*/ 271 w 335"/>
                  <a:gd name="T47" fmla="*/ 240 h 326"/>
                  <a:gd name="T48" fmla="*/ 277 w 335"/>
                  <a:gd name="T49" fmla="*/ 223 h 326"/>
                  <a:gd name="T50" fmla="*/ 269 w 335"/>
                  <a:gd name="T51" fmla="*/ 215 h 326"/>
                  <a:gd name="T52" fmla="*/ 289 w 335"/>
                  <a:gd name="T53" fmla="*/ 190 h 326"/>
                  <a:gd name="T54" fmla="*/ 315 w 335"/>
                  <a:gd name="T55" fmla="*/ 159 h 326"/>
                  <a:gd name="T56" fmla="*/ 325 w 335"/>
                  <a:gd name="T57" fmla="*/ 136 h 326"/>
                  <a:gd name="T58" fmla="*/ 333 w 335"/>
                  <a:gd name="T59" fmla="*/ 110 h 326"/>
                  <a:gd name="T60" fmla="*/ 331 w 335"/>
                  <a:gd name="T61" fmla="*/ 97 h 326"/>
                  <a:gd name="T62" fmla="*/ 313 w 335"/>
                  <a:gd name="T63" fmla="*/ 92 h 326"/>
                  <a:gd name="T64" fmla="*/ 294 w 335"/>
                  <a:gd name="T65" fmla="*/ 89 h 326"/>
                  <a:gd name="T66" fmla="*/ 272 w 335"/>
                  <a:gd name="T67" fmla="*/ 108 h 326"/>
                  <a:gd name="T68" fmla="*/ 251 w 335"/>
                  <a:gd name="T69" fmla="*/ 122 h 326"/>
                  <a:gd name="T70" fmla="*/ 242 w 335"/>
                  <a:gd name="T71" fmla="*/ 123 h 326"/>
                  <a:gd name="T72" fmla="*/ 232 w 335"/>
                  <a:gd name="T73" fmla="*/ 121 h 326"/>
                  <a:gd name="T74" fmla="*/ 212 w 335"/>
                  <a:gd name="T75" fmla="*/ 112 h 326"/>
                  <a:gd name="T76" fmla="*/ 201 w 335"/>
                  <a:gd name="T77" fmla="*/ 102 h 326"/>
                  <a:gd name="T78" fmla="*/ 176 w 335"/>
                  <a:gd name="T79" fmla="*/ 112 h 326"/>
                  <a:gd name="T80" fmla="*/ 181 w 335"/>
                  <a:gd name="T81" fmla="*/ 103 h 326"/>
                  <a:gd name="T82" fmla="*/ 169 w 335"/>
                  <a:gd name="T83" fmla="*/ 95 h 326"/>
                  <a:gd name="T84" fmla="*/ 160 w 335"/>
                  <a:gd name="T85" fmla="*/ 78 h 326"/>
                  <a:gd name="T86" fmla="*/ 148 w 335"/>
                  <a:gd name="T87" fmla="*/ 53 h 326"/>
                  <a:gd name="T88" fmla="*/ 135 w 335"/>
                  <a:gd name="T89" fmla="*/ 33 h 326"/>
                  <a:gd name="T90" fmla="*/ 113 w 335"/>
                  <a:gd name="T91" fmla="*/ 21 h 326"/>
                  <a:gd name="T92" fmla="*/ 104 w 335"/>
                  <a:gd name="T93" fmla="*/ 3 h 326"/>
                  <a:gd name="T94" fmla="*/ 89 w 335"/>
                  <a:gd name="T95" fmla="*/ 1 h 326"/>
                  <a:gd name="T96" fmla="*/ 77 w 335"/>
                  <a:gd name="T97" fmla="*/ 3 h 326"/>
                  <a:gd name="T98" fmla="*/ 76 w 335"/>
                  <a:gd name="T99" fmla="*/ 16 h 326"/>
                  <a:gd name="T100" fmla="*/ 65 w 335"/>
                  <a:gd name="T101" fmla="*/ 18 h 326"/>
                  <a:gd name="T102" fmla="*/ 41 w 335"/>
                  <a:gd name="T103" fmla="*/ 17 h 326"/>
                  <a:gd name="T104" fmla="*/ 20 w 335"/>
                  <a:gd name="T105" fmla="*/ 28 h 326"/>
                  <a:gd name="T106" fmla="*/ 1 w 335"/>
                  <a:gd name="T107" fmla="*/ 36 h 3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335" h="326">
                    <a:moveTo>
                      <a:pt x="1" y="36"/>
                    </a:moveTo>
                    <a:cubicBezTo>
                      <a:pt x="0" y="54"/>
                      <a:pt x="0" y="54"/>
                      <a:pt x="0" y="54"/>
                    </a:cubicBezTo>
                    <a:cubicBezTo>
                      <a:pt x="1" y="62"/>
                      <a:pt x="1" y="62"/>
                      <a:pt x="1" y="62"/>
                    </a:cubicBezTo>
                    <a:cubicBezTo>
                      <a:pt x="1" y="62"/>
                      <a:pt x="2" y="74"/>
                      <a:pt x="2" y="75"/>
                    </a:cubicBezTo>
                    <a:cubicBezTo>
                      <a:pt x="2" y="76"/>
                      <a:pt x="4" y="81"/>
                      <a:pt x="4" y="81"/>
                    </a:cubicBezTo>
                    <a:cubicBezTo>
                      <a:pt x="8" y="84"/>
                      <a:pt x="8" y="84"/>
                      <a:pt x="8" y="84"/>
                    </a:cubicBezTo>
                    <a:cubicBezTo>
                      <a:pt x="10" y="87"/>
                      <a:pt x="10" y="87"/>
                      <a:pt x="10" y="87"/>
                    </a:cubicBezTo>
                    <a:cubicBezTo>
                      <a:pt x="12" y="93"/>
                      <a:pt x="12" y="93"/>
                      <a:pt x="12" y="93"/>
                    </a:cubicBezTo>
                    <a:cubicBezTo>
                      <a:pt x="15" y="97"/>
                      <a:pt x="15" y="97"/>
                      <a:pt x="15" y="97"/>
                    </a:cubicBezTo>
                    <a:cubicBezTo>
                      <a:pt x="19" y="101"/>
                      <a:pt x="19" y="101"/>
                      <a:pt x="19" y="101"/>
                    </a:cubicBezTo>
                    <a:cubicBezTo>
                      <a:pt x="23" y="105"/>
                      <a:pt x="23" y="105"/>
                      <a:pt x="23" y="105"/>
                    </a:cubicBezTo>
                    <a:cubicBezTo>
                      <a:pt x="27" y="106"/>
                      <a:pt x="27" y="106"/>
                      <a:pt x="27" y="106"/>
                    </a:cubicBezTo>
                    <a:cubicBezTo>
                      <a:pt x="32" y="106"/>
                      <a:pt x="32" y="106"/>
                      <a:pt x="32" y="106"/>
                    </a:cubicBezTo>
                    <a:cubicBezTo>
                      <a:pt x="33" y="107"/>
                      <a:pt x="33" y="107"/>
                      <a:pt x="33" y="107"/>
                    </a:cubicBezTo>
                    <a:cubicBezTo>
                      <a:pt x="37" y="106"/>
                      <a:pt x="37" y="106"/>
                      <a:pt x="37" y="106"/>
                    </a:cubicBezTo>
                    <a:cubicBezTo>
                      <a:pt x="41" y="106"/>
                      <a:pt x="41" y="106"/>
                      <a:pt x="41" y="106"/>
                    </a:cubicBezTo>
                    <a:cubicBezTo>
                      <a:pt x="44" y="108"/>
                      <a:pt x="44" y="108"/>
                      <a:pt x="44" y="108"/>
                    </a:cubicBezTo>
                    <a:cubicBezTo>
                      <a:pt x="48" y="113"/>
                      <a:pt x="48" y="113"/>
                      <a:pt x="48" y="113"/>
                    </a:cubicBezTo>
                    <a:cubicBezTo>
                      <a:pt x="53" y="115"/>
                      <a:pt x="53" y="115"/>
                      <a:pt x="53" y="115"/>
                    </a:cubicBezTo>
                    <a:cubicBezTo>
                      <a:pt x="58" y="118"/>
                      <a:pt x="58" y="118"/>
                      <a:pt x="58" y="118"/>
                    </a:cubicBezTo>
                    <a:cubicBezTo>
                      <a:pt x="63" y="118"/>
                      <a:pt x="63" y="118"/>
                      <a:pt x="63" y="118"/>
                    </a:cubicBezTo>
                    <a:cubicBezTo>
                      <a:pt x="66" y="116"/>
                      <a:pt x="66" y="116"/>
                      <a:pt x="66" y="116"/>
                    </a:cubicBezTo>
                    <a:cubicBezTo>
                      <a:pt x="70" y="115"/>
                      <a:pt x="70" y="115"/>
                      <a:pt x="70" y="115"/>
                    </a:cubicBezTo>
                    <a:cubicBezTo>
                      <a:pt x="75" y="118"/>
                      <a:pt x="75" y="118"/>
                      <a:pt x="75" y="118"/>
                    </a:cubicBezTo>
                    <a:cubicBezTo>
                      <a:pt x="74" y="121"/>
                      <a:pt x="74" y="121"/>
                      <a:pt x="74" y="121"/>
                    </a:cubicBezTo>
                    <a:cubicBezTo>
                      <a:pt x="74" y="125"/>
                      <a:pt x="74" y="125"/>
                      <a:pt x="74" y="125"/>
                    </a:cubicBezTo>
                    <a:cubicBezTo>
                      <a:pt x="71" y="126"/>
                      <a:pt x="71" y="126"/>
                      <a:pt x="71" y="126"/>
                    </a:cubicBezTo>
                    <a:cubicBezTo>
                      <a:pt x="69" y="132"/>
                      <a:pt x="69" y="132"/>
                      <a:pt x="69" y="132"/>
                    </a:cubicBezTo>
                    <a:cubicBezTo>
                      <a:pt x="67" y="138"/>
                      <a:pt x="67" y="138"/>
                      <a:pt x="67" y="138"/>
                    </a:cubicBezTo>
                    <a:cubicBezTo>
                      <a:pt x="64" y="142"/>
                      <a:pt x="64" y="142"/>
                      <a:pt x="64" y="142"/>
                    </a:cubicBezTo>
                    <a:cubicBezTo>
                      <a:pt x="59" y="155"/>
                      <a:pt x="59" y="155"/>
                      <a:pt x="59" y="155"/>
                    </a:cubicBezTo>
                    <a:cubicBezTo>
                      <a:pt x="14" y="245"/>
                      <a:pt x="14" y="245"/>
                      <a:pt x="14" y="245"/>
                    </a:cubicBezTo>
                    <a:cubicBezTo>
                      <a:pt x="14" y="248"/>
                      <a:pt x="14" y="248"/>
                      <a:pt x="14" y="248"/>
                    </a:cubicBezTo>
                    <a:cubicBezTo>
                      <a:pt x="18" y="252"/>
                      <a:pt x="18" y="252"/>
                      <a:pt x="18" y="252"/>
                    </a:cubicBezTo>
                    <a:cubicBezTo>
                      <a:pt x="18" y="256"/>
                      <a:pt x="18" y="256"/>
                      <a:pt x="18" y="256"/>
                    </a:cubicBezTo>
                    <a:cubicBezTo>
                      <a:pt x="18" y="256"/>
                      <a:pt x="21" y="259"/>
                      <a:pt x="21" y="260"/>
                    </a:cubicBezTo>
                    <a:cubicBezTo>
                      <a:pt x="21" y="261"/>
                      <a:pt x="21" y="266"/>
                      <a:pt x="21" y="266"/>
                    </a:cubicBezTo>
                    <a:cubicBezTo>
                      <a:pt x="24" y="269"/>
                      <a:pt x="24" y="269"/>
                      <a:pt x="24" y="269"/>
                    </a:cubicBezTo>
                    <a:cubicBezTo>
                      <a:pt x="26" y="272"/>
                      <a:pt x="26" y="272"/>
                      <a:pt x="26" y="272"/>
                    </a:cubicBezTo>
                    <a:cubicBezTo>
                      <a:pt x="28" y="278"/>
                      <a:pt x="28" y="278"/>
                      <a:pt x="28" y="278"/>
                    </a:cubicBezTo>
                    <a:cubicBezTo>
                      <a:pt x="31" y="282"/>
                      <a:pt x="31" y="282"/>
                      <a:pt x="31" y="282"/>
                    </a:cubicBezTo>
                    <a:cubicBezTo>
                      <a:pt x="32" y="288"/>
                      <a:pt x="32" y="288"/>
                      <a:pt x="32" y="288"/>
                    </a:cubicBezTo>
                    <a:cubicBezTo>
                      <a:pt x="32" y="298"/>
                      <a:pt x="32" y="298"/>
                      <a:pt x="32" y="298"/>
                    </a:cubicBezTo>
                    <a:cubicBezTo>
                      <a:pt x="38" y="302"/>
                      <a:pt x="38" y="302"/>
                      <a:pt x="38" y="302"/>
                    </a:cubicBezTo>
                    <a:cubicBezTo>
                      <a:pt x="44" y="307"/>
                      <a:pt x="44" y="307"/>
                      <a:pt x="44" y="307"/>
                    </a:cubicBezTo>
                    <a:cubicBezTo>
                      <a:pt x="48" y="312"/>
                      <a:pt x="48" y="312"/>
                      <a:pt x="48" y="312"/>
                    </a:cubicBezTo>
                    <a:cubicBezTo>
                      <a:pt x="54" y="316"/>
                      <a:pt x="54" y="316"/>
                      <a:pt x="54" y="316"/>
                    </a:cubicBezTo>
                    <a:cubicBezTo>
                      <a:pt x="57" y="317"/>
                      <a:pt x="57" y="317"/>
                      <a:pt x="57" y="317"/>
                    </a:cubicBezTo>
                    <a:cubicBezTo>
                      <a:pt x="67" y="318"/>
                      <a:pt x="67" y="318"/>
                      <a:pt x="67" y="318"/>
                    </a:cubicBezTo>
                    <a:cubicBezTo>
                      <a:pt x="81" y="319"/>
                      <a:pt x="81" y="319"/>
                      <a:pt x="81" y="319"/>
                    </a:cubicBezTo>
                    <a:cubicBezTo>
                      <a:pt x="84" y="321"/>
                      <a:pt x="84" y="321"/>
                      <a:pt x="84" y="321"/>
                    </a:cubicBezTo>
                    <a:cubicBezTo>
                      <a:pt x="118" y="322"/>
                      <a:pt x="118" y="322"/>
                      <a:pt x="118" y="322"/>
                    </a:cubicBezTo>
                    <a:cubicBezTo>
                      <a:pt x="150" y="322"/>
                      <a:pt x="150" y="322"/>
                      <a:pt x="150" y="322"/>
                    </a:cubicBezTo>
                    <a:cubicBezTo>
                      <a:pt x="171" y="324"/>
                      <a:pt x="171" y="324"/>
                      <a:pt x="171" y="324"/>
                    </a:cubicBezTo>
                    <a:cubicBezTo>
                      <a:pt x="192" y="324"/>
                      <a:pt x="192" y="324"/>
                      <a:pt x="192" y="324"/>
                    </a:cubicBezTo>
                    <a:cubicBezTo>
                      <a:pt x="220" y="325"/>
                      <a:pt x="220" y="325"/>
                      <a:pt x="220" y="325"/>
                    </a:cubicBezTo>
                    <a:cubicBezTo>
                      <a:pt x="229" y="326"/>
                      <a:pt x="229" y="326"/>
                      <a:pt x="229" y="326"/>
                    </a:cubicBezTo>
                    <a:cubicBezTo>
                      <a:pt x="232" y="318"/>
                      <a:pt x="232" y="318"/>
                      <a:pt x="232" y="318"/>
                    </a:cubicBezTo>
                    <a:cubicBezTo>
                      <a:pt x="239" y="306"/>
                      <a:pt x="239" y="306"/>
                      <a:pt x="239" y="306"/>
                    </a:cubicBezTo>
                    <a:cubicBezTo>
                      <a:pt x="239" y="306"/>
                      <a:pt x="245" y="301"/>
                      <a:pt x="245" y="300"/>
                    </a:cubicBezTo>
                    <a:cubicBezTo>
                      <a:pt x="246" y="300"/>
                      <a:pt x="250" y="296"/>
                      <a:pt x="250" y="296"/>
                    </a:cubicBezTo>
                    <a:cubicBezTo>
                      <a:pt x="252" y="288"/>
                      <a:pt x="252" y="288"/>
                      <a:pt x="252" y="288"/>
                    </a:cubicBezTo>
                    <a:cubicBezTo>
                      <a:pt x="253" y="281"/>
                      <a:pt x="253" y="281"/>
                      <a:pt x="253" y="281"/>
                    </a:cubicBezTo>
                    <a:cubicBezTo>
                      <a:pt x="252" y="276"/>
                      <a:pt x="252" y="276"/>
                      <a:pt x="252" y="276"/>
                    </a:cubicBezTo>
                    <a:cubicBezTo>
                      <a:pt x="249" y="273"/>
                      <a:pt x="249" y="273"/>
                      <a:pt x="249" y="273"/>
                    </a:cubicBezTo>
                    <a:cubicBezTo>
                      <a:pt x="250" y="266"/>
                      <a:pt x="250" y="266"/>
                      <a:pt x="250" y="266"/>
                    </a:cubicBezTo>
                    <a:cubicBezTo>
                      <a:pt x="253" y="262"/>
                      <a:pt x="253" y="262"/>
                      <a:pt x="253" y="262"/>
                    </a:cubicBezTo>
                    <a:cubicBezTo>
                      <a:pt x="254" y="256"/>
                      <a:pt x="254" y="256"/>
                      <a:pt x="254" y="256"/>
                    </a:cubicBezTo>
                    <a:cubicBezTo>
                      <a:pt x="255" y="251"/>
                      <a:pt x="255" y="251"/>
                      <a:pt x="255" y="251"/>
                    </a:cubicBezTo>
                    <a:cubicBezTo>
                      <a:pt x="255" y="251"/>
                      <a:pt x="257" y="250"/>
                      <a:pt x="259" y="249"/>
                    </a:cubicBezTo>
                    <a:cubicBezTo>
                      <a:pt x="260" y="248"/>
                      <a:pt x="266" y="243"/>
                      <a:pt x="266" y="243"/>
                    </a:cubicBezTo>
                    <a:cubicBezTo>
                      <a:pt x="271" y="240"/>
                      <a:pt x="271" y="240"/>
                      <a:pt x="271" y="240"/>
                    </a:cubicBezTo>
                    <a:cubicBezTo>
                      <a:pt x="273" y="237"/>
                      <a:pt x="273" y="237"/>
                      <a:pt x="273" y="237"/>
                    </a:cubicBezTo>
                    <a:cubicBezTo>
                      <a:pt x="277" y="230"/>
                      <a:pt x="277" y="230"/>
                      <a:pt x="277" y="230"/>
                    </a:cubicBezTo>
                    <a:cubicBezTo>
                      <a:pt x="277" y="223"/>
                      <a:pt x="277" y="223"/>
                      <a:pt x="277" y="223"/>
                    </a:cubicBezTo>
                    <a:cubicBezTo>
                      <a:pt x="277" y="217"/>
                      <a:pt x="277" y="217"/>
                      <a:pt x="277" y="217"/>
                    </a:cubicBezTo>
                    <a:cubicBezTo>
                      <a:pt x="274" y="217"/>
                      <a:pt x="274" y="217"/>
                      <a:pt x="274" y="217"/>
                    </a:cubicBezTo>
                    <a:cubicBezTo>
                      <a:pt x="269" y="215"/>
                      <a:pt x="269" y="215"/>
                      <a:pt x="269" y="215"/>
                    </a:cubicBezTo>
                    <a:cubicBezTo>
                      <a:pt x="268" y="210"/>
                      <a:pt x="268" y="210"/>
                      <a:pt x="268" y="210"/>
                    </a:cubicBezTo>
                    <a:cubicBezTo>
                      <a:pt x="274" y="203"/>
                      <a:pt x="274" y="203"/>
                      <a:pt x="274" y="203"/>
                    </a:cubicBezTo>
                    <a:cubicBezTo>
                      <a:pt x="289" y="190"/>
                      <a:pt x="289" y="190"/>
                      <a:pt x="289" y="190"/>
                    </a:cubicBezTo>
                    <a:cubicBezTo>
                      <a:pt x="297" y="186"/>
                      <a:pt x="297" y="186"/>
                      <a:pt x="297" y="186"/>
                    </a:cubicBezTo>
                    <a:cubicBezTo>
                      <a:pt x="303" y="178"/>
                      <a:pt x="303" y="178"/>
                      <a:pt x="303" y="178"/>
                    </a:cubicBezTo>
                    <a:cubicBezTo>
                      <a:pt x="315" y="159"/>
                      <a:pt x="315" y="159"/>
                      <a:pt x="315" y="159"/>
                    </a:cubicBezTo>
                    <a:cubicBezTo>
                      <a:pt x="323" y="148"/>
                      <a:pt x="323" y="148"/>
                      <a:pt x="323" y="148"/>
                    </a:cubicBezTo>
                    <a:cubicBezTo>
                      <a:pt x="323" y="140"/>
                      <a:pt x="323" y="140"/>
                      <a:pt x="323" y="140"/>
                    </a:cubicBezTo>
                    <a:cubicBezTo>
                      <a:pt x="325" y="136"/>
                      <a:pt x="325" y="136"/>
                      <a:pt x="325" y="136"/>
                    </a:cubicBezTo>
                    <a:cubicBezTo>
                      <a:pt x="328" y="130"/>
                      <a:pt x="328" y="130"/>
                      <a:pt x="328" y="130"/>
                    </a:cubicBezTo>
                    <a:cubicBezTo>
                      <a:pt x="332" y="122"/>
                      <a:pt x="332" y="122"/>
                      <a:pt x="332" y="122"/>
                    </a:cubicBezTo>
                    <a:cubicBezTo>
                      <a:pt x="333" y="110"/>
                      <a:pt x="333" y="110"/>
                      <a:pt x="333" y="110"/>
                    </a:cubicBezTo>
                    <a:cubicBezTo>
                      <a:pt x="335" y="107"/>
                      <a:pt x="335" y="107"/>
                      <a:pt x="335" y="107"/>
                    </a:cubicBezTo>
                    <a:cubicBezTo>
                      <a:pt x="335" y="100"/>
                      <a:pt x="335" y="100"/>
                      <a:pt x="335" y="100"/>
                    </a:cubicBezTo>
                    <a:cubicBezTo>
                      <a:pt x="331" y="97"/>
                      <a:pt x="331" y="97"/>
                      <a:pt x="331" y="97"/>
                    </a:cubicBezTo>
                    <a:cubicBezTo>
                      <a:pt x="324" y="97"/>
                      <a:pt x="324" y="97"/>
                      <a:pt x="324" y="97"/>
                    </a:cubicBezTo>
                    <a:cubicBezTo>
                      <a:pt x="322" y="93"/>
                      <a:pt x="322" y="93"/>
                      <a:pt x="322" y="93"/>
                    </a:cubicBezTo>
                    <a:cubicBezTo>
                      <a:pt x="322" y="93"/>
                      <a:pt x="314" y="92"/>
                      <a:pt x="313" y="92"/>
                    </a:cubicBezTo>
                    <a:cubicBezTo>
                      <a:pt x="312" y="91"/>
                      <a:pt x="307" y="91"/>
                      <a:pt x="307" y="91"/>
                    </a:cubicBezTo>
                    <a:cubicBezTo>
                      <a:pt x="300" y="90"/>
                      <a:pt x="300" y="90"/>
                      <a:pt x="300" y="90"/>
                    </a:cubicBezTo>
                    <a:cubicBezTo>
                      <a:pt x="294" y="89"/>
                      <a:pt x="294" y="89"/>
                      <a:pt x="294" y="89"/>
                    </a:cubicBezTo>
                    <a:cubicBezTo>
                      <a:pt x="290" y="90"/>
                      <a:pt x="290" y="90"/>
                      <a:pt x="290" y="90"/>
                    </a:cubicBezTo>
                    <a:cubicBezTo>
                      <a:pt x="287" y="92"/>
                      <a:pt x="287" y="92"/>
                      <a:pt x="287" y="92"/>
                    </a:cubicBezTo>
                    <a:cubicBezTo>
                      <a:pt x="272" y="108"/>
                      <a:pt x="272" y="108"/>
                      <a:pt x="272" y="108"/>
                    </a:cubicBezTo>
                    <a:cubicBezTo>
                      <a:pt x="264" y="119"/>
                      <a:pt x="264" y="119"/>
                      <a:pt x="264" y="119"/>
                    </a:cubicBezTo>
                    <a:cubicBezTo>
                      <a:pt x="258" y="122"/>
                      <a:pt x="258" y="122"/>
                      <a:pt x="258" y="122"/>
                    </a:cubicBezTo>
                    <a:cubicBezTo>
                      <a:pt x="251" y="122"/>
                      <a:pt x="251" y="122"/>
                      <a:pt x="251" y="122"/>
                    </a:cubicBezTo>
                    <a:cubicBezTo>
                      <a:pt x="247" y="120"/>
                      <a:pt x="247" y="120"/>
                      <a:pt x="247" y="120"/>
                    </a:cubicBezTo>
                    <a:cubicBezTo>
                      <a:pt x="244" y="120"/>
                      <a:pt x="244" y="120"/>
                      <a:pt x="244" y="120"/>
                    </a:cubicBezTo>
                    <a:cubicBezTo>
                      <a:pt x="242" y="123"/>
                      <a:pt x="242" y="123"/>
                      <a:pt x="242" y="123"/>
                    </a:cubicBezTo>
                    <a:cubicBezTo>
                      <a:pt x="240" y="126"/>
                      <a:pt x="240" y="126"/>
                      <a:pt x="240" y="126"/>
                    </a:cubicBezTo>
                    <a:cubicBezTo>
                      <a:pt x="236" y="124"/>
                      <a:pt x="236" y="124"/>
                      <a:pt x="236" y="124"/>
                    </a:cubicBezTo>
                    <a:cubicBezTo>
                      <a:pt x="232" y="121"/>
                      <a:pt x="232" y="121"/>
                      <a:pt x="232" y="121"/>
                    </a:cubicBezTo>
                    <a:cubicBezTo>
                      <a:pt x="220" y="119"/>
                      <a:pt x="220" y="119"/>
                      <a:pt x="220" y="119"/>
                    </a:cubicBezTo>
                    <a:cubicBezTo>
                      <a:pt x="220" y="119"/>
                      <a:pt x="217" y="117"/>
                      <a:pt x="216" y="117"/>
                    </a:cubicBezTo>
                    <a:cubicBezTo>
                      <a:pt x="215" y="116"/>
                      <a:pt x="212" y="112"/>
                      <a:pt x="212" y="112"/>
                    </a:cubicBezTo>
                    <a:cubicBezTo>
                      <a:pt x="209" y="104"/>
                      <a:pt x="209" y="104"/>
                      <a:pt x="209" y="104"/>
                    </a:cubicBezTo>
                    <a:cubicBezTo>
                      <a:pt x="207" y="102"/>
                      <a:pt x="207" y="102"/>
                      <a:pt x="207" y="102"/>
                    </a:cubicBezTo>
                    <a:cubicBezTo>
                      <a:pt x="201" y="102"/>
                      <a:pt x="201" y="102"/>
                      <a:pt x="201" y="102"/>
                    </a:cubicBezTo>
                    <a:cubicBezTo>
                      <a:pt x="194" y="107"/>
                      <a:pt x="194" y="107"/>
                      <a:pt x="194" y="107"/>
                    </a:cubicBezTo>
                    <a:cubicBezTo>
                      <a:pt x="187" y="110"/>
                      <a:pt x="187" y="110"/>
                      <a:pt x="187" y="110"/>
                    </a:cubicBezTo>
                    <a:cubicBezTo>
                      <a:pt x="176" y="112"/>
                      <a:pt x="176" y="112"/>
                      <a:pt x="176" y="112"/>
                    </a:cubicBezTo>
                    <a:cubicBezTo>
                      <a:pt x="173" y="109"/>
                      <a:pt x="173" y="109"/>
                      <a:pt x="173" y="109"/>
                    </a:cubicBezTo>
                    <a:cubicBezTo>
                      <a:pt x="175" y="104"/>
                      <a:pt x="175" y="104"/>
                      <a:pt x="175" y="104"/>
                    </a:cubicBezTo>
                    <a:cubicBezTo>
                      <a:pt x="181" y="103"/>
                      <a:pt x="181" y="103"/>
                      <a:pt x="181" y="103"/>
                    </a:cubicBezTo>
                    <a:cubicBezTo>
                      <a:pt x="181" y="100"/>
                      <a:pt x="181" y="100"/>
                      <a:pt x="181" y="100"/>
                    </a:cubicBezTo>
                    <a:cubicBezTo>
                      <a:pt x="173" y="99"/>
                      <a:pt x="173" y="99"/>
                      <a:pt x="173" y="99"/>
                    </a:cubicBezTo>
                    <a:cubicBezTo>
                      <a:pt x="173" y="99"/>
                      <a:pt x="170" y="95"/>
                      <a:pt x="169" y="95"/>
                    </a:cubicBezTo>
                    <a:cubicBezTo>
                      <a:pt x="168" y="94"/>
                      <a:pt x="164" y="89"/>
                      <a:pt x="164" y="89"/>
                    </a:cubicBezTo>
                    <a:cubicBezTo>
                      <a:pt x="163" y="83"/>
                      <a:pt x="163" y="83"/>
                      <a:pt x="163" y="83"/>
                    </a:cubicBezTo>
                    <a:cubicBezTo>
                      <a:pt x="160" y="78"/>
                      <a:pt x="160" y="78"/>
                      <a:pt x="160" y="78"/>
                    </a:cubicBezTo>
                    <a:cubicBezTo>
                      <a:pt x="152" y="68"/>
                      <a:pt x="152" y="68"/>
                      <a:pt x="152" y="68"/>
                    </a:cubicBezTo>
                    <a:cubicBezTo>
                      <a:pt x="152" y="68"/>
                      <a:pt x="151" y="62"/>
                      <a:pt x="150" y="60"/>
                    </a:cubicBezTo>
                    <a:cubicBezTo>
                      <a:pt x="149" y="58"/>
                      <a:pt x="148" y="54"/>
                      <a:pt x="148" y="53"/>
                    </a:cubicBezTo>
                    <a:cubicBezTo>
                      <a:pt x="148" y="51"/>
                      <a:pt x="145" y="47"/>
                      <a:pt x="143" y="46"/>
                    </a:cubicBezTo>
                    <a:cubicBezTo>
                      <a:pt x="142" y="45"/>
                      <a:pt x="141" y="39"/>
                      <a:pt x="140" y="37"/>
                    </a:cubicBezTo>
                    <a:cubicBezTo>
                      <a:pt x="139" y="36"/>
                      <a:pt x="135" y="33"/>
                      <a:pt x="135" y="33"/>
                    </a:cubicBezTo>
                    <a:cubicBezTo>
                      <a:pt x="127" y="28"/>
                      <a:pt x="127" y="28"/>
                      <a:pt x="127" y="28"/>
                    </a:cubicBezTo>
                    <a:cubicBezTo>
                      <a:pt x="120" y="23"/>
                      <a:pt x="120" y="23"/>
                      <a:pt x="120" y="23"/>
                    </a:cubicBezTo>
                    <a:cubicBezTo>
                      <a:pt x="120" y="23"/>
                      <a:pt x="114" y="22"/>
                      <a:pt x="113" y="21"/>
                    </a:cubicBezTo>
                    <a:cubicBezTo>
                      <a:pt x="112" y="20"/>
                      <a:pt x="107" y="18"/>
                      <a:pt x="106" y="17"/>
                    </a:cubicBezTo>
                    <a:cubicBezTo>
                      <a:pt x="106" y="16"/>
                      <a:pt x="105" y="10"/>
                      <a:pt x="105" y="10"/>
                    </a:cubicBezTo>
                    <a:cubicBezTo>
                      <a:pt x="104" y="3"/>
                      <a:pt x="104" y="3"/>
                      <a:pt x="104" y="3"/>
                    </a:cubicBezTo>
                    <a:cubicBezTo>
                      <a:pt x="101" y="0"/>
                      <a:pt x="101" y="0"/>
                      <a:pt x="101" y="0"/>
                    </a:cubicBezTo>
                    <a:cubicBezTo>
                      <a:pt x="101" y="0"/>
                      <a:pt x="96" y="0"/>
                      <a:pt x="95" y="0"/>
                    </a:cubicBezTo>
                    <a:cubicBezTo>
                      <a:pt x="95" y="0"/>
                      <a:pt x="89" y="1"/>
                      <a:pt x="89" y="1"/>
                    </a:cubicBezTo>
                    <a:cubicBezTo>
                      <a:pt x="86" y="4"/>
                      <a:pt x="86" y="4"/>
                      <a:pt x="86" y="4"/>
                    </a:cubicBezTo>
                    <a:cubicBezTo>
                      <a:pt x="80" y="4"/>
                      <a:pt x="80" y="4"/>
                      <a:pt x="80" y="4"/>
                    </a:cubicBezTo>
                    <a:cubicBezTo>
                      <a:pt x="77" y="3"/>
                      <a:pt x="77" y="3"/>
                      <a:pt x="77" y="3"/>
                    </a:cubicBezTo>
                    <a:cubicBezTo>
                      <a:pt x="76" y="6"/>
                      <a:pt x="76" y="6"/>
                      <a:pt x="76" y="6"/>
                    </a:cubicBezTo>
                    <a:cubicBezTo>
                      <a:pt x="76" y="11"/>
                      <a:pt x="76" y="11"/>
                      <a:pt x="76" y="11"/>
                    </a:cubicBezTo>
                    <a:cubicBezTo>
                      <a:pt x="76" y="16"/>
                      <a:pt x="76" y="16"/>
                      <a:pt x="76" y="16"/>
                    </a:cubicBezTo>
                    <a:cubicBezTo>
                      <a:pt x="76" y="18"/>
                      <a:pt x="76" y="18"/>
                      <a:pt x="76" y="18"/>
                    </a:cubicBezTo>
                    <a:cubicBezTo>
                      <a:pt x="69" y="18"/>
                      <a:pt x="69" y="18"/>
                      <a:pt x="69" y="18"/>
                    </a:cubicBezTo>
                    <a:cubicBezTo>
                      <a:pt x="65" y="18"/>
                      <a:pt x="65" y="18"/>
                      <a:pt x="65" y="18"/>
                    </a:cubicBezTo>
                    <a:cubicBezTo>
                      <a:pt x="54" y="17"/>
                      <a:pt x="54" y="17"/>
                      <a:pt x="54" y="17"/>
                    </a:cubicBezTo>
                    <a:cubicBezTo>
                      <a:pt x="48" y="18"/>
                      <a:pt x="48" y="18"/>
                      <a:pt x="48" y="18"/>
                    </a:cubicBezTo>
                    <a:cubicBezTo>
                      <a:pt x="48" y="18"/>
                      <a:pt x="42" y="17"/>
                      <a:pt x="41" y="17"/>
                    </a:cubicBezTo>
                    <a:cubicBezTo>
                      <a:pt x="39" y="18"/>
                      <a:pt x="33" y="22"/>
                      <a:pt x="33" y="22"/>
                    </a:cubicBezTo>
                    <a:cubicBezTo>
                      <a:pt x="26" y="25"/>
                      <a:pt x="26" y="25"/>
                      <a:pt x="26" y="25"/>
                    </a:cubicBezTo>
                    <a:cubicBezTo>
                      <a:pt x="20" y="28"/>
                      <a:pt x="20" y="28"/>
                      <a:pt x="20" y="28"/>
                    </a:cubicBezTo>
                    <a:cubicBezTo>
                      <a:pt x="9" y="31"/>
                      <a:pt x="9" y="31"/>
                      <a:pt x="9" y="31"/>
                    </a:cubicBezTo>
                    <a:cubicBezTo>
                      <a:pt x="4" y="35"/>
                      <a:pt x="4" y="35"/>
                      <a:pt x="4" y="35"/>
                    </a:cubicBezTo>
                    <a:lnTo>
                      <a:pt x="1" y="36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42" name="Freeform 13"/>
              <p:cNvSpPr>
                <a:spLocks/>
              </p:cNvSpPr>
              <p:nvPr/>
            </p:nvSpPr>
            <p:spPr bwMode="auto">
              <a:xfrm>
                <a:off x="9023350" y="1163638"/>
                <a:ext cx="469900" cy="525463"/>
              </a:xfrm>
              <a:custGeom>
                <a:avLst/>
                <a:gdLst>
                  <a:gd name="T0" fmla="*/ 2 w 125"/>
                  <a:gd name="T1" fmla="*/ 52 h 140"/>
                  <a:gd name="T2" fmla="*/ 10 w 125"/>
                  <a:gd name="T3" fmla="*/ 54 h 140"/>
                  <a:gd name="T4" fmla="*/ 14 w 125"/>
                  <a:gd name="T5" fmla="*/ 55 h 140"/>
                  <a:gd name="T6" fmla="*/ 19 w 125"/>
                  <a:gd name="T7" fmla="*/ 55 h 140"/>
                  <a:gd name="T8" fmla="*/ 21 w 125"/>
                  <a:gd name="T9" fmla="*/ 52 h 140"/>
                  <a:gd name="T10" fmla="*/ 26 w 125"/>
                  <a:gd name="T11" fmla="*/ 52 h 140"/>
                  <a:gd name="T12" fmla="*/ 31 w 125"/>
                  <a:gd name="T13" fmla="*/ 52 h 140"/>
                  <a:gd name="T14" fmla="*/ 36 w 125"/>
                  <a:gd name="T15" fmla="*/ 54 h 140"/>
                  <a:gd name="T16" fmla="*/ 40 w 125"/>
                  <a:gd name="T17" fmla="*/ 55 h 140"/>
                  <a:gd name="T18" fmla="*/ 46 w 125"/>
                  <a:gd name="T19" fmla="*/ 55 h 140"/>
                  <a:gd name="T20" fmla="*/ 53 w 125"/>
                  <a:gd name="T21" fmla="*/ 51 h 140"/>
                  <a:gd name="T22" fmla="*/ 56 w 125"/>
                  <a:gd name="T23" fmla="*/ 45 h 140"/>
                  <a:gd name="T24" fmla="*/ 61 w 125"/>
                  <a:gd name="T25" fmla="*/ 33 h 140"/>
                  <a:gd name="T26" fmla="*/ 68 w 125"/>
                  <a:gd name="T27" fmla="*/ 22 h 140"/>
                  <a:gd name="T28" fmla="*/ 74 w 125"/>
                  <a:gd name="T29" fmla="*/ 12 h 140"/>
                  <a:gd name="T30" fmla="*/ 80 w 125"/>
                  <a:gd name="T31" fmla="*/ 5 h 140"/>
                  <a:gd name="T32" fmla="*/ 85 w 125"/>
                  <a:gd name="T33" fmla="*/ 0 h 140"/>
                  <a:gd name="T34" fmla="*/ 90 w 125"/>
                  <a:gd name="T35" fmla="*/ 4 h 140"/>
                  <a:gd name="T36" fmla="*/ 93 w 125"/>
                  <a:gd name="T37" fmla="*/ 7 h 140"/>
                  <a:gd name="T38" fmla="*/ 93 w 125"/>
                  <a:gd name="T39" fmla="*/ 13 h 140"/>
                  <a:gd name="T40" fmla="*/ 94 w 125"/>
                  <a:gd name="T41" fmla="*/ 26 h 140"/>
                  <a:gd name="T42" fmla="*/ 95 w 125"/>
                  <a:gd name="T43" fmla="*/ 29 h 140"/>
                  <a:gd name="T44" fmla="*/ 97 w 125"/>
                  <a:gd name="T45" fmla="*/ 33 h 140"/>
                  <a:gd name="T46" fmla="*/ 99 w 125"/>
                  <a:gd name="T47" fmla="*/ 36 h 140"/>
                  <a:gd name="T48" fmla="*/ 100 w 125"/>
                  <a:gd name="T49" fmla="*/ 44 h 140"/>
                  <a:gd name="T50" fmla="*/ 102 w 125"/>
                  <a:gd name="T51" fmla="*/ 53 h 140"/>
                  <a:gd name="T52" fmla="*/ 104 w 125"/>
                  <a:gd name="T53" fmla="*/ 57 h 140"/>
                  <a:gd name="T54" fmla="*/ 108 w 125"/>
                  <a:gd name="T55" fmla="*/ 62 h 140"/>
                  <a:gd name="T56" fmla="*/ 113 w 125"/>
                  <a:gd name="T57" fmla="*/ 66 h 140"/>
                  <a:gd name="T58" fmla="*/ 119 w 125"/>
                  <a:gd name="T59" fmla="*/ 66 h 140"/>
                  <a:gd name="T60" fmla="*/ 122 w 125"/>
                  <a:gd name="T61" fmla="*/ 69 h 140"/>
                  <a:gd name="T62" fmla="*/ 125 w 125"/>
                  <a:gd name="T63" fmla="*/ 74 h 140"/>
                  <a:gd name="T64" fmla="*/ 124 w 125"/>
                  <a:gd name="T65" fmla="*/ 80 h 140"/>
                  <a:gd name="T66" fmla="*/ 121 w 125"/>
                  <a:gd name="T67" fmla="*/ 82 h 140"/>
                  <a:gd name="T68" fmla="*/ 112 w 125"/>
                  <a:gd name="T69" fmla="*/ 90 h 140"/>
                  <a:gd name="T70" fmla="*/ 105 w 125"/>
                  <a:gd name="T71" fmla="*/ 100 h 140"/>
                  <a:gd name="T72" fmla="*/ 98 w 125"/>
                  <a:gd name="T73" fmla="*/ 105 h 140"/>
                  <a:gd name="T74" fmla="*/ 92 w 125"/>
                  <a:gd name="T75" fmla="*/ 109 h 140"/>
                  <a:gd name="T76" fmla="*/ 87 w 125"/>
                  <a:gd name="T77" fmla="*/ 113 h 140"/>
                  <a:gd name="T78" fmla="*/ 84 w 125"/>
                  <a:gd name="T79" fmla="*/ 121 h 140"/>
                  <a:gd name="T80" fmla="*/ 80 w 125"/>
                  <a:gd name="T81" fmla="*/ 126 h 140"/>
                  <a:gd name="T82" fmla="*/ 76 w 125"/>
                  <a:gd name="T83" fmla="*/ 132 h 140"/>
                  <a:gd name="T84" fmla="*/ 74 w 125"/>
                  <a:gd name="T85" fmla="*/ 138 h 140"/>
                  <a:gd name="T86" fmla="*/ 72 w 125"/>
                  <a:gd name="T87" fmla="*/ 140 h 140"/>
                  <a:gd name="T88" fmla="*/ 66 w 125"/>
                  <a:gd name="T89" fmla="*/ 140 h 140"/>
                  <a:gd name="T90" fmla="*/ 64 w 125"/>
                  <a:gd name="T91" fmla="*/ 136 h 140"/>
                  <a:gd name="T92" fmla="*/ 60 w 125"/>
                  <a:gd name="T93" fmla="*/ 129 h 140"/>
                  <a:gd name="T94" fmla="*/ 56 w 125"/>
                  <a:gd name="T95" fmla="*/ 121 h 140"/>
                  <a:gd name="T96" fmla="*/ 52 w 125"/>
                  <a:gd name="T97" fmla="*/ 115 h 140"/>
                  <a:gd name="T98" fmla="*/ 47 w 125"/>
                  <a:gd name="T99" fmla="*/ 108 h 140"/>
                  <a:gd name="T100" fmla="*/ 44 w 125"/>
                  <a:gd name="T101" fmla="*/ 104 h 140"/>
                  <a:gd name="T102" fmla="*/ 43 w 125"/>
                  <a:gd name="T103" fmla="*/ 97 h 140"/>
                  <a:gd name="T104" fmla="*/ 39 w 125"/>
                  <a:gd name="T105" fmla="*/ 88 h 140"/>
                  <a:gd name="T106" fmla="*/ 34 w 125"/>
                  <a:gd name="T107" fmla="*/ 78 h 140"/>
                  <a:gd name="T108" fmla="*/ 30 w 125"/>
                  <a:gd name="T109" fmla="*/ 72 h 140"/>
                  <a:gd name="T110" fmla="*/ 23 w 125"/>
                  <a:gd name="T111" fmla="*/ 69 h 140"/>
                  <a:gd name="T112" fmla="*/ 16 w 125"/>
                  <a:gd name="T113" fmla="*/ 66 h 140"/>
                  <a:gd name="T114" fmla="*/ 9 w 125"/>
                  <a:gd name="T115" fmla="*/ 63 h 140"/>
                  <a:gd name="T116" fmla="*/ 4 w 125"/>
                  <a:gd name="T117" fmla="*/ 60 h 140"/>
                  <a:gd name="T118" fmla="*/ 0 w 125"/>
                  <a:gd name="T119" fmla="*/ 54 h 140"/>
                  <a:gd name="T120" fmla="*/ 2 w 125"/>
                  <a:gd name="T121" fmla="*/ 52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25" h="140">
                    <a:moveTo>
                      <a:pt x="2" y="52"/>
                    </a:moveTo>
                    <a:cubicBezTo>
                      <a:pt x="10" y="54"/>
                      <a:pt x="10" y="54"/>
                      <a:pt x="10" y="54"/>
                    </a:cubicBezTo>
                    <a:cubicBezTo>
                      <a:pt x="14" y="55"/>
                      <a:pt x="14" y="55"/>
                      <a:pt x="14" y="55"/>
                    </a:cubicBezTo>
                    <a:cubicBezTo>
                      <a:pt x="19" y="55"/>
                      <a:pt x="19" y="55"/>
                      <a:pt x="19" y="55"/>
                    </a:cubicBezTo>
                    <a:cubicBezTo>
                      <a:pt x="21" y="52"/>
                      <a:pt x="21" y="52"/>
                      <a:pt x="21" y="52"/>
                    </a:cubicBezTo>
                    <a:cubicBezTo>
                      <a:pt x="26" y="52"/>
                      <a:pt x="26" y="52"/>
                      <a:pt x="26" y="52"/>
                    </a:cubicBezTo>
                    <a:cubicBezTo>
                      <a:pt x="31" y="52"/>
                      <a:pt x="31" y="52"/>
                      <a:pt x="31" y="52"/>
                    </a:cubicBezTo>
                    <a:cubicBezTo>
                      <a:pt x="36" y="54"/>
                      <a:pt x="36" y="54"/>
                      <a:pt x="36" y="54"/>
                    </a:cubicBezTo>
                    <a:cubicBezTo>
                      <a:pt x="40" y="55"/>
                      <a:pt x="40" y="55"/>
                      <a:pt x="40" y="55"/>
                    </a:cubicBezTo>
                    <a:cubicBezTo>
                      <a:pt x="46" y="55"/>
                      <a:pt x="46" y="55"/>
                      <a:pt x="46" y="55"/>
                    </a:cubicBezTo>
                    <a:cubicBezTo>
                      <a:pt x="53" y="51"/>
                      <a:pt x="53" y="51"/>
                      <a:pt x="53" y="51"/>
                    </a:cubicBezTo>
                    <a:cubicBezTo>
                      <a:pt x="53" y="51"/>
                      <a:pt x="55" y="46"/>
                      <a:pt x="56" y="45"/>
                    </a:cubicBezTo>
                    <a:cubicBezTo>
                      <a:pt x="57" y="44"/>
                      <a:pt x="61" y="33"/>
                      <a:pt x="61" y="33"/>
                    </a:cubicBezTo>
                    <a:cubicBezTo>
                      <a:pt x="68" y="22"/>
                      <a:pt x="68" y="22"/>
                      <a:pt x="68" y="22"/>
                    </a:cubicBezTo>
                    <a:cubicBezTo>
                      <a:pt x="74" y="12"/>
                      <a:pt x="74" y="12"/>
                      <a:pt x="74" y="12"/>
                    </a:cubicBezTo>
                    <a:cubicBezTo>
                      <a:pt x="80" y="5"/>
                      <a:pt x="80" y="5"/>
                      <a:pt x="80" y="5"/>
                    </a:cubicBezTo>
                    <a:cubicBezTo>
                      <a:pt x="85" y="0"/>
                      <a:pt x="85" y="0"/>
                      <a:pt x="85" y="0"/>
                    </a:cubicBezTo>
                    <a:cubicBezTo>
                      <a:pt x="90" y="4"/>
                      <a:pt x="90" y="4"/>
                      <a:pt x="90" y="4"/>
                    </a:cubicBezTo>
                    <a:cubicBezTo>
                      <a:pt x="93" y="7"/>
                      <a:pt x="93" y="7"/>
                      <a:pt x="93" y="7"/>
                    </a:cubicBezTo>
                    <a:cubicBezTo>
                      <a:pt x="93" y="7"/>
                      <a:pt x="93" y="12"/>
                      <a:pt x="93" y="13"/>
                    </a:cubicBezTo>
                    <a:cubicBezTo>
                      <a:pt x="93" y="14"/>
                      <a:pt x="94" y="26"/>
                      <a:pt x="94" y="26"/>
                    </a:cubicBezTo>
                    <a:cubicBezTo>
                      <a:pt x="95" y="29"/>
                      <a:pt x="95" y="29"/>
                      <a:pt x="95" y="29"/>
                    </a:cubicBezTo>
                    <a:cubicBezTo>
                      <a:pt x="97" y="33"/>
                      <a:pt x="97" y="33"/>
                      <a:pt x="97" y="33"/>
                    </a:cubicBezTo>
                    <a:cubicBezTo>
                      <a:pt x="97" y="33"/>
                      <a:pt x="99" y="35"/>
                      <a:pt x="99" y="36"/>
                    </a:cubicBezTo>
                    <a:cubicBezTo>
                      <a:pt x="99" y="38"/>
                      <a:pt x="100" y="43"/>
                      <a:pt x="100" y="44"/>
                    </a:cubicBezTo>
                    <a:cubicBezTo>
                      <a:pt x="100" y="45"/>
                      <a:pt x="102" y="53"/>
                      <a:pt x="102" y="53"/>
                    </a:cubicBezTo>
                    <a:cubicBezTo>
                      <a:pt x="104" y="57"/>
                      <a:pt x="104" y="57"/>
                      <a:pt x="104" y="57"/>
                    </a:cubicBezTo>
                    <a:cubicBezTo>
                      <a:pt x="108" y="62"/>
                      <a:pt x="108" y="62"/>
                      <a:pt x="108" y="62"/>
                    </a:cubicBezTo>
                    <a:cubicBezTo>
                      <a:pt x="113" y="66"/>
                      <a:pt x="113" y="66"/>
                      <a:pt x="113" y="66"/>
                    </a:cubicBezTo>
                    <a:cubicBezTo>
                      <a:pt x="119" y="66"/>
                      <a:pt x="119" y="66"/>
                      <a:pt x="119" y="66"/>
                    </a:cubicBezTo>
                    <a:cubicBezTo>
                      <a:pt x="122" y="69"/>
                      <a:pt x="122" y="69"/>
                      <a:pt x="122" y="69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4" y="80"/>
                      <a:pt x="124" y="80"/>
                      <a:pt x="124" y="80"/>
                    </a:cubicBezTo>
                    <a:cubicBezTo>
                      <a:pt x="124" y="80"/>
                      <a:pt x="122" y="81"/>
                      <a:pt x="121" y="82"/>
                    </a:cubicBezTo>
                    <a:cubicBezTo>
                      <a:pt x="120" y="83"/>
                      <a:pt x="115" y="88"/>
                      <a:pt x="112" y="90"/>
                    </a:cubicBezTo>
                    <a:cubicBezTo>
                      <a:pt x="110" y="93"/>
                      <a:pt x="105" y="100"/>
                      <a:pt x="105" y="100"/>
                    </a:cubicBezTo>
                    <a:cubicBezTo>
                      <a:pt x="98" y="105"/>
                      <a:pt x="98" y="105"/>
                      <a:pt x="98" y="105"/>
                    </a:cubicBezTo>
                    <a:cubicBezTo>
                      <a:pt x="98" y="105"/>
                      <a:pt x="94" y="108"/>
                      <a:pt x="92" y="109"/>
                    </a:cubicBezTo>
                    <a:cubicBezTo>
                      <a:pt x="90" y="110"/>
                      <a:pt x="87" y="113"/>
                      <a:pt x="87" y="113"/>
                    </a:cubicBezTo>
                    <a:cubicBezTo>
                      <a:pt x="87" y="114"/>
                      <a:pt x="84" y="121"/>
                      <a:pt x="84" y="121"/>
                    </a:cubicBezTo>
                    <a:cubicBezTo>
                      <a:pt x="80" y="126"/>
                      <a:pt x="80" y="126"/>
                      <a:pt x="80" y="126"/>
                    </a:cubicBezTo>
                    <a:cubicBezTo>
                      <a:pt x="76" y="132"/>
                      <a:pt x="76" y="132"/>
                      <a:pt x="76" y="132"/>
                    </a:cubicBezTo>
                    <a:cubicBezTo>
                      <a:pt x="74" y="138"/>
                      <a:pt x="74" y="138"/>
                      <a:pt x="74" y="138"/>
                    </a:cubicBezTo>
                    <a:cubicBezTo>
                      <a:pt x="74" y="138"/>
                      <a:pt x="73" y="140"/>
                      <a:pt x="72" y="140"/>
                    </a:cubicBezTo>
                    <a:cubicBezTo>
                      <a:pt x="70" y="140"/>
                      <a:pt x="66" y="140"/>
                      <a:pt x="66" y="140"/>
                    </a:cubicBezTo>
                    <a:cubicBezTo>
                      <a:pt x="66" y="140"/>
                      <a:pt x="65" y="137"/>
                      <a:pt x="64" y="136"/>
                    </a:cubicBezTo>
                    <a:cubicBezTo>
                      <a:pt x="63" y="135"/>
                      <a:pt x="61" y="131"/>
                      <a:pt x="60" y="129"/>
                    </a:cubicBezTo>
                    <a:cubicBezTo>
                      <a:pt x="59" y="127"/>
                      <a:pt x="56" y="121"/>
                      <a:pt x="56" y="121"/>
                    </a:cubicBezTo>
                    <a:cubicBezTo>
                      <a:pt x="56" y="121"/>
                      <a:pt x="53" y="117"/>
                      <a:pt x="52" y="115"/>
                    </a:cubicBezTo>
                    <a:cubicBezTo>
                      <a:pt x="51" y="114"/>
                      <a:pt x="49" y="109"/>
                      <a:pt x="47" y="108"/>
                    </a:cubicBezTo>
                    <a:cubicBezTo>
                      <a:pt x="46" y="107"/>
                      <a:pt x="44" y="104"/>
                      <a:pt x="44" y="104"/>
                    </a:cubicBezTo>
                    <a:cubicBezTo>
                      <a:pt x="44" y="104"/>
                      <a:pt x="44" y="99"/>
                      <a:pt x="43" y="97"/>
                    </a:cubicBezTo>
                    <a:cubicBezTo>
                      <a:pt x="43" y="96"/>
                      <a:pt x="41" y="89"/>
                      <a:pt x="39" y="88"/>
                    </a:cubicBezTo>
                    <a:cubicBezTo>
                      <a:pt x="38" y="86"/>
                      <a:pt x="35" y="78"/>
                      <a:pt x="34" y="78"/>
                    </a:cubicBezTo>
                    <a:cubicBezTo>
                      <a:pt x="33" y="77"/>
                      <a:pt x="32" y="73"/>
                      <a:pt x="30" y="72"/>
                    </a:cubicBezTo>
                    <a:cubicBezTo>
                      <a:pt x="28" y="72"/>
                      <a:pt x="25" y="71"/>
                      <a:pt x="23" y="69"/>
                    </a:cubicBezTo>
                    <a:cubicBezTo>
                      <a:pt x="21" y="68"/>
                      <a:pt x="17" y="67"/>
                      <a:pt x="16" y="66"/>
                    </a:cubicBezTo>
                    <a:cubicBezTo>
                      <a:pt x="14" y="66"/>
                      <a:pt x="12" y="63"/>
                      <a:pt x="9" y="63"/>
                    </a:cubicBezTo>
                    <a:cubicBezTo>
                      <a:pt x="7" y="62"/>
                      <a:pt x="5" y="61"/>
                      <a:pt x="4" y="60"/>
                    </a:cubicBezTo>
                    <a:cubicBezTo>
                      <a:pt x="3" y="59"/>
                      <a:pt x="0" y="56"/>
                      <a:pt x="0" y="54"/>
                    </a:cubicBezTo>
                    <a:cubicBezTo>
                      <a:pt x="0" y="53"/>
                      <a:pt x="2" y="52"/>
                      <a:pt x="2" y="52"/>
                    </a:cubicBez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43" name="Freeform 15"/>
              <p:cNvSpPr>
                <a:spLocks/>
              </p:cNvSpPr>
              <p:nvPr/>
            </p:nvSpPr>
            <p:spPr bwMode="auto">
              <a:xfrm>
                <a:off x="7815263" y="2403475"/>
                <a:ext cx="666750" cy="542925"/>
              </a:xfrm>
              <a:custGeom>
                <a:avLst/>
                <a:gdLst>
                  <a:gd name="T0" fmla="*/ 145 w 177"/>
                  <a:gd name="T1" fmla="*/ 142 h 144"/>
                  <a:gd name="T2" fmla="*/ 126 w 177"/>
                  <a:gd name="T3" fmla="*/ 141 h 144"/>
                  <a:gd name="T4" fmla="*/ 117 w 177"/>
                  <a:gd name="T5" fmla="*/ 133 h 144"/>
                  <a:gd name="T6" fmla="*/ 105 w 177"/>
                  <a:gd name="T7" fmla="*/ 130 h 144"/>
                  <a:gd name="T8" fmla="*/ 96 w 177"/>
                  <a:gd name="T9" fmla="*/ 125 h 144"/>
                  <a:gd name="T10" fmla="*/ 91 w 177"/>
                  <a:gd name="T11" fmla="*/ 118 h 144"/>
                  <a:gd name="T12" fmla="*/ 84 w 177"/>
                  <a:gd name="T13" fmla="*/ 118 h 144"/>
                  <a:gd name="T14" fmla="*/ 77 w 177"/>
                  <a:gd name="T15" fmla="*/ 116 h 144"/>
                  <a:gd name="T16" fmla="*/ 70 w 177"/>
                  <a:gd name="T17" fmla="*/ 113 h 144"/>
                  <a:gd name="T18" fmla="*/ 56 w 177"/>
                  <a:gd name="T19" fmla="*/ 112 h 144"/>
                  <a:gd name="T20" fmla="*/ 44 w 177"/>
                  <a:gd name="T21" fmla="*/ 100 h 144"/>
                  <a:gd name="T22" fmla="*/ 37 w 177"/>
                  <a:gd name="T23" fmla="*/ 91 h 144"/>
                  <a:gd name="T24" fmla="*/ 35 w 177"/>
                  <a:gd name="T25" fmla="*/ 73 h 144"/>
                  <a:gd name="T26" fmla="*/ 32 w 177"/>
                  <a:gd name="T27" fmla="*/ 62 h 144"/>
                  <a:gd name="T28" fmla="*/ 35 w 177"/>
                  <a:gd name="T29" fmla="*/ 46 h 144"/>
                  <a:gd name="T30" fmla="*/ 28 w 177"/>
                  <a:gd name="T31" fmla="*/ 42 h 144"/>
                  <a:gd name="T32" fmla="*/ 7 w 177"/>
                  <a:gd name="T33" fmla="*/ 44 h 144"/>
                  <a:gd name="T34" fmla="*/ 0 w 177"/>
                  <a:gd name="T35" fmla="*/ 44 h 144"/>
                  <a:gd name="T36" fmla="*/ 5 w 177"/>
                  <a:gd name="T37" fmla="*/ 39 h 144"/>
                  <a:gd name="T38" fmla="*/ 15 w 177"/>
                  <a:gd name="T39" fmla="*/ 38 h 144"/>
                  <a:gd name="T40" fmla="*/ 30 w 177"/>
                  <a:gd name="T41" fmla="*/ 36 h 144"/>
                  <a:gd name="T42" fmla="*/ 43 w 177"/>
                  <a:gd name="T43" fmla="*/ 34 h 144"/>
                  <a:gd name="T44" fmla="*/ 49 w 177"/>
                  <a:gd name="T45" fmla="*/ 26 h 144"/>
                  <a:gd name="T46" fmla="*/ 65 w 177"/>
                  <a:gd name="T47" fmla="*/ 25 h 144"/>
                  <a:gd name="T48" fmla="*/ 71 w 177"/>
                  <a:gd name="T49" fmla="*/ 17 h 144"/>
                  <a:gd name="T50" fmla="*/ 74 w 177"/>
                  <a:gd name="T51" fmla="*/ 8 h 144"/>
                  <a:gd name="T52" fmla="*/ 81 w 177"/>
                  <a:gd name="T53" fmla="*/ 2 h 144"/>
                  <a:gd name="T54" fmla="*/ 88 w 177"/>
                  <a:gd name="T55" fmla="*/ 0 h 144"/>
                  <a:gd name="T56" fmla="*/ 100 w 177"/>
                  <a:gd name="T57" fmla="*/ 4 h 144"/>
                  <a:gd name="T58" fmla="*/ 112 w 177"/>
                  <a:gd name="T59" fmla="*/ 13 h 144"/>
                  <a:gd name="T60" fmla="*/ 120 w 177"/>
                  <a:gd name="T61" fmla="*/ 20 h 144"/>
                  <a:gd name="T62" fmla="*/ 126 w 177"/>
                  <a:gd name="T63" fmla="*/ 20 h 144"/>
                  <a:gd name="T64" fmla="*/ 132 w 177"/>
                  <a:gd name="T65" fmla="*/ 26 h 144"/>
                  <a:gd name="T66" fmla="*/ 132 w 177"/>
                  <a:gd name="T67" fmla="*/ 35 h 144"/>
                  <a:gd name="T68" fmla="*/ 132 w 177"/>
                  <a:gd name="T69" fmla="*/ 47 h 144"/>
                  <a:gd name="T70" fmla="*/ 132 w 177"/>
                  <a:gd name="T71" fmla="*/ 61 h 144"/>
                  <a:gd name="T72" fmla="*/ 132 w 177"/>
                  <a:gd name="T73" fmla="*/ 69 h 144"/>
                  <a:gd name="T74" fmla="*/ 133 w 177"/>
                  <a:gd name="T75" fmla="*/ 76 h 144"/>
                  <a:gd name="T76" fmla="*/ 143 w 177"/>
                  <a:gd name="T77" fmla="*/ 79 h 144"/>
                  <a:gd name="T78" fmla="*/ 165 w 177"/>
                  <a:gd name="T79" fmla="*/ 79 h 144"/>
                  <a:gd name="T80" fmla="*/ 172 w 177"/>
                  <a:gd name="T81" fmla="*/ 84 h 144"/>
                  <a:gd name="T82" fmla="*/ 175 w 177"/>
                  <a:gd name="T83" fmla="*/ 89 h 144"/>
                  <a:gd name="T84" fmla="*/ 171 w 177"/>
                  <a:gd name="T85" fmla="*/ 97 h 144"/>
                  <a:gd name="T86" fmla="*/ 177 w 177"/>
                  <a:gd name="T87" fmla="*/ 109 h 144"/>
                  <a:gd name="T88" fmla="*/ 175 w 177"/>
                  <a:gd name="T89" fmla="*/ 124 h 144"/>
                  <a:gd name="T90" fmla="*/ 156 w 177"/>
                  <a:gd name="T91" fmla="*/ 144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77" h="144">
                    <a:moveTo>
                      <a:pt x="156" y="144"/>
                    </a:moveTo>
                    <a:cubicBezTo>
                      <a:pt x="156" y="144"/>
                      <a:pt x="147" y="142"/>
                      <a:pt x="145" y="142"/>
                    </a:cubicBezTo>
                    <a:cubicBezTo>
                      <a:pt x="144" y="142"/>
                      <a:pt x="135" y="142"/>
                      <a:pt x="134" y="142"/>
                    </a:cubicBezTo>
                    <a:cubicBezTo>
                      <a:pt x="132" y="142"/>
                      <a:pt x="126" y="141"/>
                      <a:pt x="126" y="141"/>
                    </a:cubicBezTo>
                    <a:cubicBezTo>
                      <a:pt x="120" y="137"/>
                      <a:pt x="120" y="137"/>
                      <a:pt x="120" y="137"/>
                    </a:cubicBezTo>
                    <a:cubicBezTo>
                      <a:pt x="117" y="133"/>
                      <a:pt x="117" y="133"/>
                      <a:pt x="117" y="133"/>
                    </a:cubicBezTo>
                    <a:cubicBezTo>
                      <a:pt x="114" y="131"/>
                      <a:pt x="114" y="131"/>
                      <a:pt x="114" y="131"/>
                    </a:cubicBezTo>
                    <a:cubicBezTo>
                      <a:pt x="105" y="130"/>
                      <a:pt x="105" y="130"/>
                      <a:pt x="105" y="130"/>
                    </a:cubicBezTo>
                    <a:cubicBezTo>
                      <a:pt x="99" y="128"/>
                      <a:pt x="99" y="128"/>
                      <a:pt x="99" y="128"/>
                    </a:cubicBezTo>
                    <a:cubicBezTo>
                      <a:pt x="96" y="125"/>
                      <a:pt x="96" y="125"/>
                      <a:pt x="96" y="125"/>
                    </a:cubicBezTo>
                    <a:cubicBezTo>
                      <a:pt x="93" y="121"/>
                      <a:pt x="93" y="121"/>
                      <a:pt x="93" y="121"/>
                    </a:cubicBezTo>
                    <a:cubicBezTo>
                      <a:pt x="91" y="118"/>
                      <a:pt x="91" y="118"/>
                      <a:pt x="91" y="118"/>
                    </a:cubicBezTo>
                    <a:cubicBezTo>
                      <a:pt x="88" y="116"/>
                      <a:pt x="88" y="116"/>
                      <a:pt x="88" y="116"/>
                    </a:cubicBezTo>
                    <a:cubicBezTo>
                      <a:pt x="84" y="118"/>
                      <a:pt x="84" y="118"/>
                      <a:pt x="84" y="118"/>
                    </a:cubicBezTo>
                    <a:cubicBezTo>
                      <a:pt x="80" y="118"/>
                      <a:pt x="80" y="118"/>
                      <a:pt x="80" y="118"/>
                    </a:cubicBezTo>
                    <a:cubicBezTo>
                      <a:pt x="77" y="116"/>
                      <a:pt x="77" y="116"/>
                      <a:pt x="77" y="116"/>
                    </a:cubicBezTo>
                    <a:cubicBezTo>
                      <a:pt x="74" y="114"/>
                      <a:pt x="74" y="114"/>
                      <a:pt x="74" y="114"/>
                    </a:cubicBezTo>
                    <a:cubicBezTo>
                      <a:pt x="70" y="113"/>
                      <a:pt x="70" y="113"/>
                      <a:pt x="70" y="113"/>
                    </a:cubicBezTo>
                    <a:cubicBezTo>
                      <a:pt x="61" y="114"/>
                      <a:pt x="61" y="114"/>
                      <a:pt x="61" y="114"/>
                    </a:cubicBezTo>
                    <a:cubicBezTo>
                      <a:pt x="56" y="112"/>
                      <a:pt x="56" y="112"/>
                      <a:pt x="56" y="112"/>
                    </a:cubicBezTo>
                    <a:cubicBezTo>
                      <a:pt x="51" y="106"/>
                      <a:pt x="51" y="106"/>
                      <a:pt x="51" y="106"/>
                    </a:cubicBezTo>
                    <a:cubicBezTo>
                      <a:pt x="44" y="100"/>
                      <a:pt x="44" y="100"/>
                      <a:pt x="44" y="100"/>
                    </a:cubicBezTo>
                    <a:cubicBezTo>
                      <a:pt x="40" y="96"/>
                      <a:pt x="40" y="96"/>
                      <a:pt x="40" y="96"/>
                    </a:cubicBezTo>
                    <a:cubicBezTo>
                      <a:pt x="37" y="91"/>
                      <a:pt x="37" y="91"/>
                      <a:pt x="37" y="91"/>
                    </a:cubicBezTo>
                    <a:cubicBezTo>
                      <a:pt x="34" y="84"/>
                      <a:pt x="34" y="84"/>
                      <a:pt x="34" y="84"/>
                    </a:cubicBezTo>
                    <a:cubicBezTo>
                      <a:pt x="35" y="73"/>
                      <a:pt x="35" y="73"/>
                      <a:pt x="35" y="73"/>
                    </a:cubicBezTo>
                    <a:cubicBezTo>
                      <a:pt x="33" y="68"/>
                      <a:pt x="33" y="68"/>
                      <a:pt x="33" y="68"/>
                    </a:cubicBezTo>
                    <a:cubicBezTo>
                      <a:pt x="32" y="62"/>
                      <a:pt x="32" y="62"/>
                      <a:pt x="32" y="62"/>
                    </a:cubicBezTo>
                    <a:cubicBezTo>
                      <a:pt x="35" y="59"/>
                      <a:pt x="35" y="59"/>
                      <a:pt x="35" y="59"/>
                    </a:cubicBezTo>
                    <a:cubicBezTo>
                      <a:pt x="35" y="46"/>
                      <a:pt x="35" y="46"/>
                      <a:pt x="35" y="46"/>
                    </a:cubicBezTo>
                    <a:cubicBezTo>
                      <a:pt x="33" y="42"/>
                      <a:pt x="33" y="42"/>
                      <a:pt x="33" y="42"/>
                    </a:cubicBezTo>
                    <a:cubicBezTo>
                      <a:pt x="28" y="42"/>
                      <a:pt x="28" y="42"/>
                      <a:pt x="28" y="42"/>
                    </a:cubicBezTo>
                    <a:cubicBezTo>
                      <a:pt x="28" y="42"/>
                      <a:pt x="18" y="42"/>
                      <a:pt x="17" y="42"/>
                    </a:cubicBezTo>
                    <a:cubicBezTo>
                      <a:pt x="15" y="42"/>
                      <a:pt x="7" y="44"/>
                      <a:pt x="7" y="44"/>
                    </a:cubicBezTo>
                    <a:cubicBezTo>
                      <a:pt x="1" y="46"/>
                      <a:pt x="1" y="46"/>
                      <a:pt x="1" y="46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2" y="42"/>
                      <a:pt x="2" y="42"/>
                      <a:pt x="2" y="42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39"/>
                      <a:pt x="9" y="38"/>
                      <a:pt x="9" y="38"/>
                    </a:cubicBezTo>
                    <a:cubicBezTo>
                      <a:pt x="10" y="38"/>
                      <a:pt x="15" y="38"/>
                      <a:pt x="15" y="38"/>
                    </a:cubicBezTo>
                    <a:cubicBezTo>
                      <a:pt x="23" y="38"/>
                      <a:pt x="23" y="38"/>
                      <a:pt x="23" y="38"/>
                    </a:cubicBezTo>
                    <a:cubicBezTo>
                      <a:pt x="30" y="36"/>
                      <a:pt x="30" y="36"/>
                      <a:pt x="30" y="36"/>
                    </a:cubicBezTo>
                    <a:cubicBezTo>
                      <a:pt x="39" y="36"/>
                      <a:pt x="39" y="36"/>
                      <a:pt x="39" y="36"/>
                    </a:cubicBezTo>
                    <a:cubicBezTo>
                      <a:pt x="43" y="34"/>
                      <a:pt x="43" y="34"/>
                      <a:pt x="43" y="34"/>
                    </a:cubicBezTo>
                    <a:cubicBezTo>
                      <a:pt x="46" y="29"/>
                      <a:pt x="46" y="29"/>
                      <a:pt x="46" y="29"/>
                    </a:cubicBezTo>
                    <a:cubicBezTo>
                      <a:pt x="49" y="26"/>
                      <a:pt x="49" y="26"/>
                      <a:pt x="49" y="26"/>
                    </a:cubicBezTo>
                    <a:cubicBezTo>
                      <a:pt x="61" y="26"/>
                      <a:pt x="61" y="26"/>
                      <a:pt x="61" y="26"/>
                    </a:cubicBezTo>
                    <a:cubicBezTo>
                      <a:pt x="61" y="26"/>
                      <a:pt x="65" y="26"/>
                      <a:pt x="65" y="25"/>
                    </a:cubicBezTo>
                    <a:cubicBezTo>
                      <a:pt x="66" y="24"/>
                      <a:pt x="66" y="19"/>
                      <a:pt x="66" y="19"/>
                    </a:cubicBezTo>
                    <a:cubicBezTo>
                      <a:pt x="71" y="17"/>
                      <a:pt x="71" y="17"/>
                      <a:pt x="71" y="17"/>
                    </a:cubicBezTo>
                    <a:cubicBezTo>
                      <a:pt x="71" y="11"/>
                      <a:pt x="71" y="11"/>
                      <a:pt x="71" y="11"/>
                    </a:cubicBezTo>
                    <a:cubicBezTo>
                      <a:pt x="74" y="8"/>
                      <a:pt x="74" y="8"/>
                      <a:pt x="74" y="8"/>
                    </a:cubicBezTo>
                    <a:cubicBezTo>
                      <a:pt x="78" y="8"/>
                      <a:pt x="78" y="8"/>
                      <a:pt x="78" y="8"/>
                    </a:cubicBezTo>
                    <a:cubicBezTo>
                      <a:pt x="81" y="2"/>
                      <a:pt x="81" y="2"/>
                      <a:pt x="81" y="2"/>
                    </a:cubicBezTo>
                    <a:cubicBezTo>
                      <a:pt x="84" y="0"/>
                      <a:pt x="84" y="0"/>
                      <a:pt x="84" y="0"/>
                    </a:cubicBezTo>
                    <a:cubicBezTo>
                      <a:pt x="88" y="0"/>
                      <a:pt x="88" y="0"/>
                      <a:pt x="88" y="0"/>
                    </a:cubicBezTo>
                    <a:cubicBezTo>
                      <a:pt x="96" y="0"/>
                      <a:pt x="96" y="0"/>
                      <a:pt x="96" y="0"/>
                    </a:cubicBezTo>
                    <a:cubicBezTo>
                      <a:pt x="100" y="4"/>
                      <a:pt x="100" y="4"/>
                      <a:pt x="100" y="4"/>
                    </a:cubicBezTo>
                    <a:cubicBezTo>
                      <a:pt x="107" y="8"/>
                      <a:pt x="107" y="8"/>
                      <a:pt x="107" y="8"/>
                    </a:cubicBezTo>
                    <a:cubicBezTo>
                      <a:pt x="112" y="13"/>
                      <a:pt x="112" y="13"/>
                      <a:pt x="112" y="13"/>
                    </a:cubicBezTo>
                    <a:cubicBezTo>
                      <a:pt x="116" y="18"/>
                      <a:pt x="116" y="18"/>
                      <a:pt x="116" y="18"/>
                    </a:cubicBezTo>
                    <a:cubicBezTo>
                      <a:pt x="120" y="20"/>
                      <a:pt x="120" y="20"/>
                      <a:pt x="120" y="20"/>
                    </a:cubicBezTo>
                    <a:cubicBezTo>
                      <a:pt x="123" y="21"/>
                      <a:pt x="123" y="21"/>
                      <a:pt x="123" y="21"/>
                    </a:cubicBezTo>
                    <a:cubicBezTo>
                      <a:pt x="126" y="20"/>
                      <a:pt x="126" y="20"/>
                      <a:pt x="126" y="20"/>
                    </a:cubicBezTo>
                    <a:cubicBezTo>
                      <a:pt x="130" y="20"/>
                      <a:pt x="130" y="20"/>
                      <a:pt x="130" y="20"/>
                    </a:cubicBezTo>
                    <a:cubicBezTo>
                      <a:pt x="132" y="26"/>
                      <a:pt x="132" y="26"/>
                      <a:pt x="132" y="26"/>
                    </a:cubicBezTo>
                    <a:cubicBezTo>
                      <a:pt x="131" y="30"/>
                      <a:pt x="131" y="30"/>
                      <a:pt x="131" y="30"/>
                    </a:cubicBezTo>
                    <a:cubicBezTo>
                      <a:pt x="132" y="35"/>
                      <a:pt x="132" y="35"/>
                      <a:pt x="132" y="35"/>
                    </a:cubicBezTo>
                    <a:cubicBezTo>
                      <a:pt x="133" y="39"/>
                      <a:pt x="133" y="39"/>
                      <a:pt x="133" y="39"/>
                    </a:cubicBezTo>
                    <a:cubicBezTo>
                      <a:pt x="132" y="47"/>
                      <a:pt x="132" y="47"/>
                      <a:pt x="132" y="47"/>
                    </a:cubicBezTo>
                    <a:cubicBezTo>
                      <a:pt x="131" y="53"/>
                      <a:pt x="131" y="53"/>
                      <a:pt x="131" y="53"/>
                    </a:cubicBezTo>
                    <a:cubicBezTo>
                      <a:pt x="132" y="61"/>
                      <a:pt x="132" y="61"/>
                      <a:pt x="132" y="61"/>
                    </a:cubicBezTo>
                    <a:cubicBezTo>
                      <a:pt x="132" y="65"/>
                      <a:pt x="132" y="65"/>
                      <a:pt x="132" y="65"/>
                    </a:cubicBezTo>
                    <a:cubicBezTo>
                      <a:pt x="132" y="69"/>
                      <a:pt x="132" y="69"/>
                      <a:pt x="132" y="69"/>
                    </a:cubicBezTo>
                    <a:cubicBezTo>
                      <a:pt x="132" y="75"/>
                      <a:pt x="132" y="75"/>
                      <a:pt x="132" y="75"/>
                    </a:cubicBezTo>
                    <a:cubicBezTo>
                      <a:pt x="133" y="76"/>
                      <a:pt x="133" y="76"/>
                      <a:pt x="133" y="76"/>
                    </a:cubicBezTo>
                    <a:cubicBezTo>
                      <a:pt x="134" y="80"/>
                      <a:pt x="134" y="80"/>
                      <a:pt x="134" y="80"/>
                    </a:cubicBezTo>
                    <a:cubicBezTo>
                      <a:pt x="143" y="79"/>
                      <a:pt x="143" y="79"/>
                      <a:pt x="143" y="79"/>
                    </a:cubicBezTo>
                    <a:cubicBezTo>
                      <a:pt x="154" y="79"/>
                      <a:pt x="154" y="79"/>
                      <a:pt x="154" y="79"/>
                    </a:cubicBezTo>
                    <a:cubicBezTo>
                      <a:pt x="165" y="79"/>
                      <a:pt x="165" y="79"/>
                      <a:pt x="165" y="79"/>
                    </a:cubicBezTo>
                    <a:cubicBezTo>
                      <a:pt x="166" y="83"/>
                      <a:pt x="166" y="83"/>
                      <a:pt x="166" y="83"/>
                    </a:cubicBezTo>
                    <a:cubicBezTo>
                      <a:pt x="172" y="84"/>
                      <a:pt x="172" y="84"/>
                      <a:pt x="172" y="84"/>
                    </a:cubicBezTo>
                    <a:cubicBezTo>
                      <a:pt x="176" y="86"/>
                      <a:pt x="176" y="86"/>
                      <a:pt x="176" y="86"/>
                    </a:cubicBezTo>
                    <a:cubicBezTo>
                      <a:pt x="175" y="89"/>
                      <a:pt x="175" y="89"/>
                      <a:pt x="175" y="89"/>
                    </a:cubicBezTo>
                    <a:cubicBezTo>
                      <a:pt x="172" y="92"/>
                      <a:pt x="172" y="92"/>
                      <a:pt x="172" y="92"/>
                    </a:cubicBezTo>
                    <a:cubicBezTo>
                      <a:pt x="171" y="97"/>
                      <a:pt x="171" y="97"/>
                      <a:pt x="171" y="97"/>
                    </a:cubicBezTo>
                    <a:cubicBezTo>
                      <a:pt x="174" y="103"/>
                      <a:pt x="174" y="103"/>
                      <a:pt x="174" y="103"/>
                    </a:cubicBezTo>
                    <a:cubicBezTo>
                      <a:pt x="177" y="109"/>
                      <a:pt x="177" y="109"/>
                      <a:pt x="177" y="109"/>
                    </a:cubicBezTo>
                    <a:cubicBezTo>
                      <a:pt x="177" y="121"/>
                      <a:pt x="177" y="121"/>
                      <a:pt x="177" y="121"/>
                    </a:cubicBezTo>
                    <a:cubicBezTo>
                      <a:pt x="175" y="124"/>
                      <a:pt x="175" y="124"/>
                      <a:pt x="175" y="124"/>
                    </a:cubicBezTo>
                    <a:cubicBezTo>
                      <a:pt x="169" y="132"/>
                      <a:pt x="169" y="132"/>
                      <a:pt x="169" y="132"/>
                    </a:cubicBezTo>
                    <a:lnTo>
                      <a:pt x="156" y="144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44" name="Freeform 26"/>
              <p:cNvSpPr>
                <a:spLocks/>
              </p:cNvSpPr>
              <p:nvPr/>
            </p:nvSpPr>
            <p:spPr bwMode="auto">
              <a:xfrm>
                <a:off x="9444038" y="2122488"/>
                <a:ext cx="455612" cy="796925"/>
              </a:xfrm>
              <a:custGeom>
                <a:avLst/>
                <a:gdLst>
                  <a:gd name="T0" fmla="*/ 61 w 121"/>
                  <a:gd name="T1" fmla="*/ 1 h 212"/>
                  <a:gd name="T2" fmla="*/ 74 w 121"/>
                  <a:gd name="T3" fmla="*/ 6 h 212"/>
                  <a:gd name="T4" fmla="*/ 79 w 121"/>
                  <a:gd name="T5" fmla="*/ 21 h 212"/>
                  <a:gd name="T6" fmla="*/ 77 w 121"/>
                  <a:gd name="T7" fmla="*/ 41 h 212"/>
                  <a:gd name="T8" fmla="*/ 73 w 121"/>
                  <a:gd name="T9" fmla="*/ 50 h 212"/>
                  <a:gd name="T10" fmla="*/ 80 w 121"/>
                  <a:gd name="T11" fmla="*/ 59 h 212"/>
                  <a:gd name="T12" fmla="*/ 87 w 121"/>
                  <a:gd name="T13" fmla="*/ 69 h 212"/>
                  <a:gd name="T14" fmla="*/ 101 w 121"/>
                  <a:gd name="T15" fmla="*/ 72 h 212"/>
                  <a:gd name="T16" fmla="*/ 101 w 121"/>
                  <a:gd name="T17" fmla="*/ 82 h 212"/>
                  <a:gd name="T18" fmla="*/ 93 w 121"/>
                  <a:gd name="T19" fmla="*/ 89 h 212"/>
                  <a:gd name="T20" fmla="*/ 91 w 121"/>
                  <a:gd name="T21" fmla="*/ 99 h 212"/>
                  <a:gd name="T22" fmla="*/ 98 w 121"/>
                  <a:gd name="T23" fmla="*/ 109 h 212"/>
                  <a:gd name="T24" fmla="*/ 101 w 121"/>
                  <a:gd name="T25" fmla="*/ 118 h 212"/>
                  <a:gd name="T26" fmla="*/ 106 w 121"/>
                  <a:gd name="T27" fmla="*/ 128 h 212"/>
                  <a:gd name="T28" fmla="*/ 113 w 121"/>
                  <a:gd name="T29" fmla="*/ 133 h 212"/>
                  <a:gd name="T30" fmla="*/ 121 w 121"/>
                  <a:gd name="T31" fmla="*/ 137 h 212"/>
                  <a:gd name="T32" fmla="*/ 113 w 121"/>
                  <a:gd name="T33" fmla="*/ 144 h 212"/>
                  <a:gd name="T34" fmla="*/ 107 w 121"/>
                  <a:gd name="T35" fmla="*/ 154 h 212"/>
                  <a:gd name="T36" fmla="*/ 106 w 121"/>
                  <a:gd name="T37" fmla="*/ 165 h 212"/>
                  <a:gd name="T38" fmla="*/ 112 w 121"/>
                  <a:gd name="T39" fmla="*/ 172 h 212"/>
                  <a:gd name="T40" fmla="*/ 110 w 121"/>
                  <a:gd name="T41" fmla="*/ 185 h 212"/>
                  <a:gd name="T42" fmla="*/ 111 w 121"/>
                  <a:gd name="T43" fmla="*/ 194 h 212"/>
                  <a:gd name="T44" fmla="*/ 107 w 121"/>
                  <a:gd name="T45" fmla="*/ 200 h 212"/>
                  <a:gd name="T46" fmla="*/ 88 w 121"/>
                  <a:gd name="T47" fmla="*/ 207 h 212"/>
                  <a:gd name="T48" fmla="*/ 73 w 121"/>
                  <a:gd name="T49" fmla="*/ 210 h 212"/>
                  <a:gd name="T50" fmla="*/ 65 w 121"/>
                  <a:gd name="T51" fmla="*/ 209 h 212"/>
                  <a:gd name="T52" fmla="*/ 56 w 121"/>
                  <a:gd name="T53" fmla="*/ 205 h 212"/>
                  <a:gd name="T54" fmla="*/ 47 w 121"/>
                  <a:gd name="T55" fmla="*/ 198 h 212"/>
                  <a:gd name="T56" fmla="*/ 36 w 121"/>
                  <a:gd name="T57" fmla="*/ 199 h 212"/>
                  <a:gd name="T58" fmla="*/ 28 w 121"/>
                  <a:gd name="T59" fmla="*/ 207 h 212"/>
                  <a:gd name="T60" fmla="*/ 18 w 121"/>
                  <a:gd name="T61" fmla="*/ 203 h 212"/>
                  <a:gd name="T62" fmla="*/ 10 w 121"/>
                  <a:gd name="T63" fmla="*/ 192 h 212"/>
                  <a:gd name="T64" fmla="*/ 2 w 121"/>
                  <a:gd name="T65" fmla="*/ 192 h 212"/>
                  <a:gd name="T66" fmla="*/ 0 w 121"/>
                  <a:gd name="T67" fmla="*/ 168 h 212"/>
                  <a:gd name="T68" fmla="*/ 6 w 121"/>
                  <a:gd name="T69" fmla="*/ 137 h 212"/>
                  <a:gd name="T70" fmla="*/ 13 w 121"/>
                  <a:gd name="T71" fmla="*/ 120 h 212"/>
                  <a:gd name="T72" fmla="*/ 16 w 121"/>
                  <a:gd name="T73" fmla="*/ 104 h 212"/>
                  <a:gd name="T74" fmla="*/ 28 w 121"/>
                  <a:gd name="T75" fmla="*/ 92 h 212"/>
                  <a:gd name="T76" fmla="*/ 34 w 121"/>
                  <a:gd name="T77" fmla="*/ 81 h 212"/>
                  <a:gd name="T78" fmla="*/ 36 w 121"/>
                  <a:gd name="T79" fmla="*/ 67 h 212"/>
                  <a:gd name="T80" fmla="*/ 35 w 121"/>
                  <a:gd name="T81" fmla="*/ 53 h 212"/>
                  <a:gd name="T82" fmla="*/ 44 w 121"/>
                  <a:gd name="T83" fmla="*/ 41 h 212"/>
                  <a:gd name="T84" fmla="*/ 55 w 121"/>
                  <a:gd name="T85" fmla="*/ 30 h 212"/>
                  <a:gd name="T86" fmla="*/ 60 w 121"/>
                  <a:gd name="T87" fmla="*/ 15 h 212"/>
                  <a:gd name="T88" fmla="*/ 56 w 121"/>
                  <a:gd name="T89" fmla="*/ 3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21" h="212">
                    <a:moveTo>
                      <a:pt x="54" y="0"/>
                    </a:moveTo>
                    <a:cubicBezTo>
                      <a:pt x="61" y="1"/>
                      <a:pt x="61" y="1"/>
                      <a:pt x="61" y="1"/>
                    </a:cubicBezTo>
                    <a:cubicBezTo>
                      <a:pt x="67" y="3"/>
                      <a:pt x="67" y="3"/>
                      <a:pt x="67" y="3"/>
                    </a:cubicBezTo>
                    <a:cubicBezTo>
                      <a:pt x="74" y="6"/>
                      <a:pt x="74" y="6"/>
                      <a:pt x="74" y="6"/>
                    </a:cubicBezTo>
                    <a:cubicBezTo>
                      <a:pt x="76" y="11"/>
                      <a:pt x="76" y="11"/>
                      <a:pt x="76" y="11"/>
                    </a:cubicBezTo>
                    <a:cubicBezTo>
                      <a:pt x="79" y="21"/>
                      <a:pt x="79" y="21"/>
                      <a:pt x="79" y="21"/>
                    </a:cubicBezTo>
                    <a:cubicBezTo>
                      <a:pt x="78" y="31"/>
                      <a:pt x="78" y="31"/>
                      <a:pt x="78" y="31"/>
                    </a:cubicBezTo>
                    <a:cubicBezTo>
                      <a:pt x="77" y="41"/>
                      <a:pt x="77" y="41"/>
                      <a:pt x="77" y="41"/>
                    </a:cubicBezTo>
                    <a:cubicBezTo>
                      <a:pt x="75" y="45"/>
                      <a:pt x="75" y="45"/>
                      <a:pt x="75" y="45"/>
                    </a:cubicBezTo>
                    <a:cubicBezTo>
                      <a:pt x="73" y="50"/>
                      <a:pt x="73" y="50"/>
                      <a:pt x="73" y="50"/>
                    </a:cubicBezTo>
                    <a:cubicBezTo>
                      <a:pt x="74" y="55"/>
                      <a:pt x="74" y="55"/>
                      <a:pt x="74" y="55"/>
                    </a:cubicBezTo>
                    <a:cubicBezTo>
                      <a:pt x="80" y="59"/>
                      <a:pt x="80" y="59"/>
                      <a:pt x="80" y="59"/>
                    </a:cubicBezTo>
                    <a:cubicBezTo>
                      <a:pt x="83" y="64"/>
                      <a:pt x="83" y="64"/>
                      <a:pt x="83" y="64"/>
                    </a:cubicBezTo>
                    <a:cubicBezTo>
                      <a:pt x="87" y="69"/>
                      <a:pt x="87" y="69"/>
                      <a:pt x="87" y="69"/>
                    </a:cubicBezTo>
                    <a:cubicBezTo>
                      <a:pt x="94" y="72"/>
                      <a:pt x="94" y="72"/>
                      <a:pt x="94" y="72"/>
                    </a:cubicBezTo>
                    <a:cubicBezTo>
                      <a:pt x="101" y="72"/>
                      <a:pt x="101" y="72"/>
                      <a:pt x="101" y="72"/>
                    </a:cubicBezTo>
                    <a:cubicBezTo>
                      <a:pt x="103" y="78"/>
                      <a:pt x="103" y="78"/>
                      <a:pt x="103" y="78"/>
                    </a:cubicBezTo>
                    <a:cubicBezTo>
                      <a:pt x="101" y="82"/>
                      <a:pt x="101" y="82"/>
                      <a:pt x="101" y="82"/>
                    </a:cubicBezTo>
                    <a:cubicBezTo>
                      <a:pt x="96" y="84"/>
                      <a:pt x="96" y="84"/>
                      <a:pt x="96" y="84"/>
                    </a:cubicBezTo>
                    <a:cubicBezTo>
                      <a:pt x="93" y="89"/>
                      <a:pt x="93" y="89"/>
                      <a:pt x="93" y="89"/>
                    </a:cubicBezTo>
                    <a:cubicBezTo>
                      <a:pt x="92" y="94"/>
                      <a:pt x="92" y="94"/>
                      <a:pt x="92" y="94"/>
                    </a:cubicBezTo>
                    <a:cubicBezTo>
                      <a:pt x="91" y="99"/>
                      <a:pt x="91" y="99"/>
                      <a:pt x="91" y="99"/>
                    </a:cubicBezTo>
                    <a:cubicBezTo>
                      <a:pt x="93" y="103"/>
                      <a:pt x="93" y="103"/>
                      <a:pt x="93" y="103"/>
                    </a:cubicBezTo>
                    <a:cubicBezTo>
                      <a:pt x="98" y="109"/>
                      <a:pt x="98" y="109"/>
                      <a:pt x="98" y="109"/>
                    </a:cubicBezTo>
                    <a:cubicBezTo>
                      <a:pt x="101" y="113"/>
                      <a:pt x="101" y="113"/>
                      <a:pt x="101" y="113"/>
                    </a:cubicBezTo>
                    <a:cubicBezTo>
                      <a:pt x="101" y="118"/>
                      <a:pt x="101" y="118"/>
                      <a:pt x="101" y="118"/>
                    </a:cubicBezTo>
                    <a:cubicBezTo>
                      <a:pt x="103" y="122"/>
                      <a:pt x="103" y="122"/>
                      <a:pt x="103" y="122"/>
                    </a:cubicBezTo>
                    <a:cubicBezTo>
                      <a:pt x="106" y="128"/>
                      <a:pt x="106" y="128"/>
                      <a:pt x="106" y="128"/>
                    </a:cubicBezTo>
                    <a:cubicBezTo>
                      <a:pt x="109" y="130"/>
                      <a:pt x="109" y="130"/>
                      <a:pt x="109" y="130"/>
                    </a:cubicBezTo>
                    <a:cubicBezTo>
                      <a:pt x="113" y="133"/>
                      <a:pt x="113" y="133"/>
                      <a:pt x="113" y="133"/>
                    </a:cubicBezTo>
                    <a:cubicBezTo>
                      <a:pt x="119" y="134"/>
                      <a:pt x="119" y="134"/>
                      <a:pt x="119" y="134"/>
                    </a:cubicBezTo>
                    <a:cubicBezTo>
                      <a:pt x="121" y="137"/>
                      <a:pt x="121" y="137"/>
                      <a:pt x="121" y="137"/>
                    </a:cubicBezTo>
                    <a:cubicBezTo>
                      <a:pt x="117" y="139"/>
                      <a:pt x="117" y="139"/>
                      <a:pt x="117" y="139"/>
                    </a:cubicBezTo>
                    <a:cubicBezTo>
                      <a:pt x="113" y="144"/>
                      <a:pt x="113" y="144"/>
                      <a:pt x="113" y="144"/>
                    </a:cubicBezTo>
                    <a:cubicBezTo>
                      <a:pt x="110" y="148"/>
                      <a:pt x="110" y="148"/>
                      <a:pt x="110" y="148"/>
                    </a:cubicBezTo>
                    <a:cubicBezTo>
                      <a:pt x="107" y="154"/>
                      <a:pt x="107" y="154"/>
                      <a:pt x="107" y="154"/>
                    </a:cubicBezTo>
                    <a:cubicBezTo>
                      <a:pt x="106" y="161"/>
                      <a:pt x="106" y="161"/>
                      <a:pt x="106" y="161"/>
                    </a:cubicBezTo>
                    <a:cubicBezTo>
                      <a:pt x="106" y="165"/>
                      <a:pt x="106" y="165"/>
                      <a:pt x="106" y="165"/>
                    </a:cubicBezTo>
                    <a:cubicBezTo>
                      <a:pt x="112" y="169"/>
                      <a:pt x="112" y="169"/>
                      <a:pt x="112" y="169"/>
                    </a:cubicBezTo>
                    <a:cubicBezTo>
                      <a:pt x="112" y="169"/>
                      <a:pt x="112" y="170"/>
                      <a:pt x="112" y="172"/>
                    </a:cubicBezTo>
                    <a:cubicBezTo>
                      <a:pt x="111" y="174"/>
                      <a:pt x="112" y="182"/>
                      <a:pt x="112" y="182"/>
                    </a:cubicBezTo>
                    <a:cubicBezTo>
                      <a:pt x="110" y="185"/>
                      <a:pt x="110" y="185"/>
                      <a:pt x="110" y="185"/>
                    </a:cubicBezTo>
                    <a:cubicBezTo>
                      <a:pt x="110" y="191"/>
                      <a:pt x="110" y="191"/>
                      <a:pt x="110" y="191"/>
                    </a:cubicBezTo>
                    <a:cubicBezTo>
                      <a:pt x="111" y="194"/>
                      <a:pt x="111" y="194"/>
                      <a:pt x="111" y="194"/>
                    </a:cubicBezTo>
                    <a:cubicBezTo>
                      <a:pt x="111" y="200"/>
                      <a:pt x="111" y="200"/>
                      <a:pt x="111" y="200"/>
                    </a:cubicBezTo>
                    <a:cubicBezTo>
                      <a:pt x="107" y="200"/>
                      <a:pt x="107" y="200"/>
                      <a:pt x="107" y="200"/>
                    </a:cubicBezTo>
                    <a:cubicBezTo>
                      <a:pt x="96" y="205"/>
                      <a:pt x="96" y="205"/>
                      <a:pt x="96" y="205"/>
                    </a:cubicBezTo>
                    <a:cubicBezTo>
                      <a:pt x="88" y="207"/>
                      <a:pt x="88" y="207"/>
                      <a:pt x="88" y="207"/>
                    </a:cubicBezTo>
                    <a:cubicBezTo>
                      <a:pt x="78" y="209"/>
                      <a:pt x="78" y="209"/>
                      <a:pt x="78" y="209"/>
                    </a:cubicBezTo>
                    <a:cubicBezTo>
                      <a:pt x="73" y="210"/>
                      <a:pt x="73" y="210"/>
                      <a:pt x="73" y="210"/>
                    </a:cubicBezTo>
                    <a:cubicBezTo>
                      <a:pt x="72" y="212"/>
                      <a:pt x="72" y="212"/>
                      <a:pt x="72" y="212"/>
                    </a:cubicBezTo>
                    <a:cubicBezTo>
                      <a:pt x="65" y="209"/>
                      <a:pt x="65" y="209"/>
                      <a:pt x="65" y="209"/>
                    </a:cubicBezTo>
                    <a:cubicBezTo>
                      <a:pt x="60" y="207"/>
                      <a:pt x="60" y="207"/>
                      <a:pt x="60" y="207"/>
                    </a:cubicBezTo>
                    <a:cubicBezTo>
                      <a:pt x="56" y="205"/>
                      <a:pt x="56" y="205"/>
                      <a:pt x="56" y="205"/>
                    </a:cubicBezTo>
                    <a:cubicBezTo>
                      <a:pt x="51" y="202"/>
                      <a:pt x="51" y="202"/>
                      <a:pt x="51" y="202"/>
                    </a:cubicBezTo>
                    <a:cubicBezTo>
                      <a:pt x="47" y="198"/>
                      <a:pt x="47" y="198"/>
                      <a:pt x="47" y="198"/>
                    </a:cubicBezTo>
                    <a:cubicBezTo>
                      <a:pt x="43" y="198"/>
                      <a:pt x="43" y="198"/>
                      <a:pt x="43" y="198"/>
                    </a:cubicBezTo>
                    <a:cubicBezTo>
                      <a:pt x="36" y="199"/>
                      <a:pt x="36" y="199"/>
                      <a:pt x="36" y="199"/>
                    </a:cubicBezTo>
                    <a:cubicBezTo>
                      <a:pt x="31" y="202"/>
                      <a:pt x="31" y="202"/>
                      <a:pt x="31" y="202"/>
                    </a:cubicBezTo>
                    <a:cubicBezTo>
                      <a:pt x="28" y="207"/>
                      <a:pt x="28" y="207"/>
                      <a:pt x="28" y="207"/>
                    </a:cubicBezTo>
                    <a:cubicBezTo>
                      <a:pt x="23" y="205"/>
                      <a:pt x="23" y="205"/>
                      <a:pt x="23" y="205"/>
                    </a:cubicBezTo>
                    <a:cubicBezTo>
                      <a:pt x="18" y="203"/>
                      <a:pt x="18" y="203"/>
                      <a:pt x="18" y="203"/>
                    </a:cubicBezTo>
                    <a:cubicBezTo>
                      <a:pt x="14" y="200"/>
                      <a:pt x="14" y="200"/>
                      <a:pt x="14" y="200"/>
                    </a:cubicBezTo>
                    <a:cubicBezTo>
                      <a:pt x="10" y="192"/>
                      <a:pt x="10" y="192"/>
                      <a:pt x="10" y="192"/>
                    </a:cubicBezTo>
                    <a:cubicBezTo>
                      <a:pt x="10" y="192"/>
                      <a:pt x="11" y="188"/>
                      <a:pt x="9" y="188"/>
                    </a:cubicBezTo>
                    <a:cubicBezTo>
                      <a:pt x="7" y="188"/>
                      <a:pt x="2" y="192"/>
                      <a:pt x="2" y="192"/>
                    </a:cubicBezTo>
                    <a:cubicBezTo>
                      <a:pt x="0" y="183"/>
                      <a:pt x="0" y="183"/>
                      <a:pt x="0" y="183"/>
                    </a:cubicBezTo>
                    <a:cubicBezTo>
                      <a:pt x="0" y="168"/>
                      <a:pt x="0" y="168"/>
                      <a:pt x="0" y="168"/>
                    </a:cubicBezTo>
                    <a:cubicBezTo>
                      <a:pt x="2" y="151"/>
                      <a:pt x="2" y="151"/>
                      <a:pt x="2" y="151"/>
                    </a:cubicBezTo>
                    <a:cubicBezTo>
                      <a:pt x="6" y="137"/>
                      <a:pt x="6" y="137"/>
                      <a:pt x="6" y="137"/>
                    </a:cubicBezTo>
                    <a:cubicBezTo>
                      <a:pt x="11" y="129"/>
                      <a:pt x="11" y="129"/>
                      <a:pt x="11" y="129"/>
                    </a:cubicBezTo>
                    <a:cubicBezTo>
                      <a:pt x="13" y="120"/>
                      <a:pt x="13" y="120"/>
                      <a:pt x="13" y="120"/>
                    </a:cubicBezTo>
                    <a:cubicBezTo>
                      <a:pt x="13" y="110"/>
                      <a:pt x="13" y="110"/>
                      <a:pt x="13" y="110"/>
                    </a:cubicBezTo>
                    <a:cubicBezTo>
                      <a:pt x="16" y="104"/>
                      <a:pt x="16" y="104"/>
                      <a:pt x="16" y="104"/>
                    </a:cubicBezTo>
                    <a:cubicBezTo>
                      <a:pt x="24" y="96"/>
                      <a:pt x="24" y="96"/>
                      <a:pt x="24" y="96"/>
                    </a:cubicBezTo>
                    <a:cubicBezTo>
                      <a:pt x="28" y="92"/>
                      <a:pt x="28" y="92"/>
                      <a:pt x="28" y="92"/>
                    </a:cubicBezTo>
                    <a:cubicBezTo>
                      <a:pt x="32" y="87"/>
                      <a:pt x="32" y="87"/>
                      <a:pt x="32" y="87"/>
                    </a:cubicBezTo>
                    <a:cubicBezTo>
                      <a:pt x="34" y="81"/>
                      <a:pt x="34" y="81"/>
                      <a:pt x="34" y="81"/>
                    </a:cubicBezTo>
                    <a:cubicBezTo>
                      <a:pt x="36" y="72"/>
                      <a:pt x="36" y="72"/>
                      <a:pt x="36" y="72"/>
                    </a:cubicBezTo>
                    <a:cubicBezTo>
                      <a:pt x="36" y="67"/>
                      <a:pt x="36" y="67"/>
                      <a:pt x="36" y="67"/>
                    </a:cubicBezTo>
                    <a:cubicBezTo>
                      <a:pt x="34" y="60"/>
                      <a:pt x="34" y="60"/>
                      <a:pt x="34" y="60"/>
                    </a:cubicBezTo>
                    <a:cubicBezTo>
                      <a:pt x="35" y="53"/>
                      <a:pt x="35" y="53"/>
                      <a:pt x="35" y="53"/>
                    </a:cubicBezTo>
                    <a:cubicBezTo>
                      <a:pt x="37" y="45"/>
                      <a:pt x="37" y="45"/>
                      <a:pt x="37" y="45"/>
                    </a:cubicBezTo>
                    <a:cubicBezTo>
                      <a:pt x="44" y="41"/>
                      <a:pt x="44" y="41"/>
                      <a:pt x="44" y="41"/>
                    </a:cubicBezTo>
                    <a:cubicBezTo>
                      <a:pt x="51" y="35"/>
                      <a:pt x="51" y="35"/>
                      <a:pt x="51" y="35"/>
                    </a:cubicBezTo>
                    <a:cubicBezTo>
                      <a:pt x="55" y="30"/>
                      <a:pt x="55" y="30"/>
                      <a:pt x="55" y="30"/>
                    </a:cubicBezTo>
                    <a:cubicBezTo>
                      <a:pt x="58" y="23"/>
                      <a:pt x="58" y="23"/>
                      <a:pt x="58" y="23"/>
                    </a:cubicBezTo>
                    <a:cubicBezTo>
                      <a:pt x="60" y="15"/>
                      <a:pt x="60" y="15"/>
                      <a:pt x="60" y="15"/>
                    </a:cubicBezTo>
                    <a:cubicBezTo>
                      <a:pt x="60" y="8"/>
                      <a:pt x="60" y="8"/>
                      <a:pt x="60" y="8"/>
                    </a:cubicBezTo>
                    <a:cubicBezTo>
                      <a:pt x="56" y="3"/>
                      <a:pt x="56" y="3"/>
                      <a:pt x="56" y="3"/>
                    </a:cubicBezTo>
                    <a:lnTo>
                      <a:pt x="54" y="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45" name="Freeform 35"/>
              <p:cNvSpPr>
                <a:spLocks/>
              </p:cNvSpPr>
              <p:nvPr/>
            </p:nvSpPr>
            <p:spPr bwMode="auto">
              <a:xfrm>
                <a:off x="9455150" y="1611313"/>
                <a:ext cx="184150" cy="138113"/>
              </a:xfrm>
              <a:custGeom>
                <a:avLst/>
                <a:gdLst>
                  <a:gd name="T0" fmla="*/ 2 w 49"/>
                  <a:gd name="T1" fmla="*/ 37 h 37"/>
                  <a:gd name="T2" fmla="*/ 5 w 49"/>
                  <a:gd name="T3" fmla="*/ 35 h 37"/>
                  <a:gd name="T4" fmla="*/ 9 w 49"/>
                  <a:gd name="T5" fmla="*/ 34 h 37"/>
                  <a:gd name="T6" fmla="*/ 11 w 49"/>
                  <a:gd name="T7" fmla="*/ 35 h 37"/>
                  <a:gd name="T8" fmla="*/ 14 w 49"/>
                  <a:gd name="T9" fmla="*/ 36 h 37"/>
                  <a:gd name="T10" fmla="*/ 17 w 49"/>
                  <a:gd name="T11" fmla="*/ 34 h 37"/>
                  <a:gd name="T12" fmla="*/ 20 w 49"/>
                  <a:gd name="T13" fmla="*/ 31 h 37"/>
                  <a:gd name="T14" fmla="*/ 23 w 49"/>
                  <a:gd name="T15" fmla="*/ 30 h 37"/>
                  <a:gd name="T16" fmla="*/ 27 w 49"/>
                  <a:gd name="T17" fmla="*/ 31 h 37"/>
                  <a:gd name="T18" fmla="*/ 29 w 49"/>
                  <a:gd name="T19" fmla="*/ 30 h 37"/>
                  <a:gd name="T20" fmla="*/ 33 w 49"/>
                  <a:gd name="T21" fmla="*/ 26 h 37"/>
                  <a:gd name="T22" fmla="*/ 39 w 49"/>
                  <a:gd name="T23" fmla="*/ 25 h 37"/>
                  <a:gd name="T24" fmla="*/ 43 w 49"/>
                  <a:gd name="T25" fmla="*/ 19 h 37"/>
                  <a:gd name="T26" fmla="*/ 47 w 49"/>
                  <a:gd name="T27" fmla="*/ 13 h 37"/>
                  <a:gd name="T28" fmla="*/ 48 w 49"/>
                  <a:gd name="T29" fmla="*/ 9 h 37"/>
                  <a:gd name="T30" fmla="*/ 49 w 49"/>
                  <a:gd name="T31" fmla="*/ 4 h 37"/>
                  <a:gd name="T32" fmla="*/ 41 w 49"/>
                  <a:gd name="T33" fmla="*/ 3 h 37"/>
                  <a:gd name="T34" fmla="*/ 36 w 49"/>
                  <a:gd name="T35" fmla="*/ 2 h 37"/>
                  <a:gd name="T36" fmla="*/ 29 w 49"/>
                  <a:gd name="T37" fmla="*/ 2 h 37"/>
                  <a:gd name="T38" fmla="*/ 26 w 49"/>
                  <a:gd name="T39" fmla="*/ 3 h 37"/>
                  <a:gd name="T40" fmla="*/ 20 w 49"/>
                  <a:gd name="T41" fmla="*/ 3 h 37"/>
                  <a:gd name="T42" fmla="*/ 15 w 49"/>
                  <a:gd name="T43" fmla="*/ 1 h 37"/>
                  <a:gd name="T44" fmla="*/ 10 w 49"/>
                  <a:gd name="T45" fmla="*/ 0 h 37"/>
                  <a:gd name="T46" fmla="*/ 5 w 49"/>
                  <a:gd name="T47" fmla="*/ 1 h 37"/>
                  <a:gd name="T48" fmla="*/ 3 w 49"/>
                  <a:gd name="T49" fmla="*/ 6 h 37"/>
                  <a:gd name="T50" fmla="*/ 2 w 49"/>
                  <a:gd name="T51" fmla="*/ 10 h 37"/>
                  <a:gd name="T52" fmla="*/ 2 w 49"/>
                  <a:gd name="T53" fmla="*/ 15 h 37"/>
                  <a:gd name="T54" fmla="*/ 2 w 49"/>
                  <a:gd name="T55" fmla="*/ 22 h 37"/>
                  <a:gd name="T56" fmla="*/ 0 w 49"/>
                  <a:gd name="T57" fmla="*/ 30 h 37"/>
                  <a:gd name="T58" fmla="*/ 0 w 49"/>
                  <a:gd name="T59" fmla="*/ 36 h 37"/>
                  <a:gd name="T60" fmla="*/ 2 w 49"/>
                  <a:gd name="T61" fmla="*/ 3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49" h="37">
                    <a:moveTo>
                      <a:pt x="2" y="37"/>
                    </a:moveTo>
                    <a:cubicBezTo>
                      <a:pt x="5" y="35"/>
                      <a:pt x="5" y="35"/>
                      <a:pt x="5" y="35"/>
                    </a:cubicBezTo>
                    <a:cubicBezTo>
                      <a:pt x="9" y="34"/>
                      <a:pt x="9" y="34"/>
                      <a:pt x="9" y="34"/>
                    </a:cubicBezTo>
                    <a:cubicBezTo>
                      <a:pt x="11" y="35"/>
                      <a:pt x="11" y="35"/>
                      <a:pt x="11" y="35"/>
                    </a:cubicBezTo>
                    <a:cubicBezTo>
                      <a:pt x="14" y="36"/>
                      <a:pt x="14" y="36"/>
                      <a:pt x="14" y="36"/>
                    </a:cubicBezTo>
                    <a:cubicBezTo>
                      <a:pt x="17" y="34"/>
                      <a:pt x="17" y="34"/>
                      <a:pt x="17" y="34"/>
                    </a:cubicBezTo>
                    <a:cubicBezTo>
                      <a:pt x="20" y="31"/>
                      <a:pt x="20" y="31"/>
                      <a:pt x="20" y="31"/>
                    </a:cubicBezTo>
                    <a:cubicBezTo>
                      <a:pt x="23" y="30"/>
                      <a:pt x="23" y="30"/>
                      <a:pt x="23" y="30"/>
                    </a:cubicBezTo>
                    <a:cubicBezTo>
                      <a:pt x="27" y="31"/>
                      <a:pt x="27" y="31"/>
                      <a:pt x="27" y="31"/>
                    </a:cubicBezTo>
                    <a:cubicBezTo>
                      <a:pt x="29" y="30"/>
                      <a:pt x="29" y="30"/>
                      <a:pt x="29" y="30"/>
                    </a:cubicBezTo>
                    <a:cubicBezTo>
                      <a:pt x="33" y="26"/>
                      <a:pt x="33" y="26"/>
                      <a:pt x="33" y="26"/>
                    </a:cubicBezTo>
                    <a:cubicBezTo>
                      <a:pt x="39" y="25"/>
                      <a:pt x="39" y="25"/>
                      <a:pt x="39" y="25"/>
                    </a:cubicBezTo>
                    <a:cubicBezTo>
                      <a:pt x="43" y="19"/>
                      <a:pt x="43" y="19"/>
                      <a:pt x="43" y="19"/>
                    </a:cubicBezTo>
                    <a:cubicBezTo>
                      <a:pt x="47" y="13"/>
                      <a:pt x="47" y="13"/>
                      <a:pt x="47" y="13"/>
                    </a:cubicBezTo>
                    <a:cubicBezTo>
                      <a:pt x="48" y="9"/>
                      <a:pt x="48" y="9"/>
                      <a:pt x="48" y="9"/>
                    </a:cubicBezTo>
                    <a:cubicBezTo>
                      <a:pt x="49" y="4"/>
                      <a:pt x="49" y="4"/>
                      <a:pt x="49" y="4"/>
                    </a:cubicBezTo>
                    <a:cubicBezTo>
                      <a:pt x="41" y="3"/>
                      <a:pt x="41" y="3"/>
                      <a:pt x="41" y="3"/>
                    </a:cubicBezTo>
                    <a:cubicBezTo>
                      <a:pt x="36" y="2"/>
                      <a:pt x="36" y="2"/>
                      <a:pt x="36" y="2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26" y="3"/>
                      <a:pt x="26" y="3"/>
                      <a:pt x="26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5"/>
                      <a:pt x="3" y="21"/>
                      <a:pt x="2" y="22"/>
                    </a:cubicBezTo>
                    <a:cubicBezTo>
                      <a:pt x="1" y="23"/>
                      <a:pt x="0" y="30"/>
                      <a:pt x="0" y="30"/>
                    </a:cubicBezTo>
                    <a:cubicBezTo>
                      <a:pt x="0" y="36"/>
                      <a:pt x="0" y="36"/>
                      <a:pt x="0" y="36"/>
                    </a:cubicBezTo>
                    <a:lnTo>
                      <a:pt x="2" y="37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46" name="Freeform 36"/>
              <p:cNvSpPr>
                <a:spLocks/>
              </p:cNvSpPr>
              <p:nvPr/>
            </p:nvSpPr>
            <p:spPr bwMode="auto">
              <a:xfrm>
                <a:off x="9523413" y="1570038"/>
                <a:ext cx="30162" cy="30163"/>
              </a:xfrm>
              <a:custGeom>
                <a:avLst/>
                <a:gdLst>
                  <a:gd name="T0" fmla="*/ 7 w 19"/>
                  <a:gd name="T1" fmla="*/ 19 h 19"/>
                  <a:gd name="T2" fmla="*/ 19 w 19"/>
                  <a:gd name="T3" fmla="*/ 9 h 19"/>
                  <a:gd name="T4" fmla="*/ 14 w 19"/>
                  <a:gd name="T5" fmla="*/ 0 h 19"/>
                  <a:gd name="T6" fmla="*/ 5 w 19"/>
                  <a:gd name="T7" fmla="*/ 2 h 19"/>
                  <a:gd name="T8" fmla="*/ 0 w 19"/>
                  <a:gd name="T9" fmla="*/ 11 h 19"/>
                  <a:gd name="T10" fmla="*/ 7 w 19"/>
                  <a:gd name="T11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9" h="19">
                    <a:moveTo>
                      <a:pt x="7" y="19"/>
                    </a:moveTo>
                    <a:lnTo>
                      <a:pt x="19" y="9"/>
                    </a:lnTo>
                    <a:lnTo>
                      <a:pt x="14" y="0"/>
                    </a:lnTo>
                    <a:lnTo>
                      <a:pt x="5" y="2"/>
                    </a:lnTo>
                    <a:lnTo>
                      <a:pt x="0" y="11"/>
                    </a:lnTo>
                    <a:lnTo>
                      <a:pt x="7" y="19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47" name="Freeform 37"/>
              <p:cNvSpPr>
                <a:spLocks/>
              </p:cNvSpPr>
              <p:nvPr/>
            </p:nvSpPr>
            <p:spPr bwMode="auto">
              <a:xfrm>
                <a:off x="9466263" y="1539875"/>
                <a:ext cx="53975" cy="41275"/>
              </a:xfrm>
              <a:custGeom>
                <a:avLst/>
                <a:gdLst>
                  <a:gd name="T0" fmla="*/ 14 w 14"/>
                  <a:gd name="T1" fmla="*/ 2 h 11"/>
                  <a:gd name="T2" fmla="*/ 12 w 14"/>
                  <a:gd name="T3" fmla="*/ 8 h 11"/>
                  <a:gd name="T4" fmla="*/ 11 w 14"/>
                  <a:gd name="T5" fmla="*/ 11 h 11"/>
                  <a:gd name="T6" fmla="*/ 7 w 14"/>
                  <a:gd name="T7" fmla="*/ 10 h 11"/>
                  <a:gd name="T8" fmla="*/ 0 w 14"/>
                  <a:gd name="T9" fmla="*/ 10 h 11"/>
                  <a:gd name="T10" fmla="*/ 2 w 14"/>
                  <a:gd name="T11" fmla="*/ 5 h 11"/>
                  <a:gd name="T12" fmla="*/ 7 w 14"/>
                  <a:gd name="T13" fmla="*/ 0 h 11"/>
                  <a:gd name="T14" fmla="*/ 14 w 14"/>
                  <a:gd name="T15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" h="11">
                    <a:moveTo>
                      <a:pt x="14" y="2"/>
                    </a:moveTo>
                    <a:cubicBezTo>
                      <a:pt x="12" y="8"/>
                      <a:pt x="12" y="8"/>
                      <a:pt x="12" y="8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8" y="10"/>
                      <a:pt x="7" y="10"/>
                    </a:cubicBezTo>
                    <a:cubicBezTo>
                      <a:pt x="6" y="10"/>
                      <a:pt x="0" y="10"/>
                      <a:pt x="0" y="10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7" y="0"/>
                      <a:pt x="7" y="0"/>
                      <a:pt x="7" y="0"/>
                    </a:cubicBezTo>
                    <a:lnTo>
                      <a:pt x="14" y="2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48" name="Freeform 38"/>
              <p:cNvSpPr>
                <a:spLocks/>
              </p:cNvSpPr>
              <p:nvPr/>
            </p:nvSpPr>
            <p:spPr bwMode="auto">
              <a:xfrm>
                <a:off x="9388475" y="1576388"/>
                <a:ext cx="44450" cy="57150"/>
              </a:xfrm>
              <a:custGeom>
                <a:avLst/>
                <a:gdLst>
                  <a:gd name="T0" fmla="*/ 16 w 28"/>
                  <a:gd name="T1" fmla="*/ 22 h 36"/>
                  <a:gd name="T2" fmla="*/ 2 w 28"/>
                  <a:gd name="T3" fmla="*/ 36 h 36"/>
                  <a:gd name="T4" fmla="*/ 0 w 28"/>
                  <a:gd name="T5" fmla="*/ 22 h 36"/>
                  <a:gd name="T6" fmla="*/ 4 w 28"/>
                  <a:gd name="T7" fmla="*/ 7 h 36"/>
                  <a:gd name="T8" fmla="*/ 16 w 28"/>
                  <a:gd name="T9" fmla="*/ 0 h 36"/>
                  <a:gd name="T10" fmla="*/ 28 w 28"/>
                  <a:gd name="T11" fmla="*/ 0 h 36"/>
                  <a:gd name="T12" fmla="*/ 28 w 28"/>
                  <a:gd name="T13" fmla="*/ 7 h 36"/>
                  <a:gd name="T14" fmla="*/ 23 w 28"/>
                  <a:gd name="T15" fmla="*/ 17 h 36"/>
                  <a:gd name="T16" fmla="*/ 16 w 28"/>
                  <a:gd name="T17" fmla="*/ 22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8" h="36">
                    <a:moveTo>
                      <a:pt x="16" y="22"/>
                    </a:moveTo>
                    <a:lnTo>
                      <a:pt x="2" y="36"/>
                    </a:lnTo>
                    <a:lnTo>
                      <a:pt x="0" y="22"/>
                    </a:lnTo>
                    <a:lnTo>
                      <a:pt x="4" y="7"/>
                    </a:lnTo>
                    <a:lnTo>
                      <a:pt x="16" y="0"/>
                    </a:lnTo>
                    <a:lnTo>
                      <a:pt x="28" y="0"/>
                    </a:lnTo>
                    <a:lnTo>
                      <a:pt x="28" y="7"/>
                    </a:lnTo>
                    <a:lnTo>
                      <a:pt x="23" y="17"/>
                    </a:lnTo>
                    <a:lnTo>
                      <a:pt x="16" y="22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49" name="Freeform 39"/>
              <p:cNvSpPr>
                <a:spLocks/>
              </p:cNvSpPr>
              <p:nvPr/>
            </p:nvSpPr>
            <p:spPr bwMode="auto">
              <a:xfrm>
                <a:off x="9312275" y="1652588"/>
                <a:ext cx="46037" cy="63500"/>
              </a:xfrm>
              <a:custGeom>
                <a:avLst/>
                <a:gdLst>
                  <a:gd name="T0" fmla="*/ 29 w 29"/>
                  <a:gd name="T1" fmla="*/ 9 h 40"/>
                  <a:gd name="T2" fmla="*/ 19 w 29"/>
                  <a:gd name="T3" fmla="*/ 21 h 40"/>
                  <a:gd name="T4" fmla="*/ 10 w 29"/>
                  <a:gd name="T5" fmla="*/ 35 h 40"/>
                  <a:gd name="T6" fmla="*/ 0 w 29"/>
                  <a:gd name="T7" fmla="*/ 40 h 40"/>
                  <a:gd name="T8" fmla="*/ 7 w 29"/>
                  <a:gd name="T9" fmla="*/ 23 h 40"/>
                  <a:gd name="T10" fmla="*/ 17 w 29"/>
                  <a:gd name="T11" fmla="*/ 4 h 40"/>
                  <a:gd name="T12" fmla="*/ 24 w 29"/>
                  <a:gd name="T13" fmla="*/ 0 h 40"/>
                  <a:gd name="T14" fmla="*/ 29 w 29"/>
                  <a:gd name="T15" fmla="*/ 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40">
                    <a:moveTo>
                      <a:pt x="29" y="9"/>
                    </a:moveTo>
                    <a:lnTo>
                      <a:pt x="19" y="21"/>
                    </a:lnTo>
                    <a:lnTo>
                      <a:pt x="10" y="35"/>
                    </a:lnTo>
                    <a:lnTo>
                      <a:pt x="0" y="40"/>
                    </a:lnTo>
                    <a:lnTo>
                      <a:pt x="7" y="23"/>
                    </a:lnTo>
                    <a:lnTo>
                      <a:pt x="17" y="4"/>
                    </a:lnTo>
                    <a:lnTo>
                      <a:pt x="24" y="0"/>
                    </a:lnTo>
                    <a:lnTo>
                      <a:pt x="29" y="9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50" name="Freeform 40"/>
              <p:cNvSpPr>
                <a:spLocks/>
              </p:cNvSpPr>
              <p:nvPr/>
            </p:nvSpPr>
            <p:spPr bwMode="auto">
              <a:xfrm>
                <a:off x="9402763" y="1655763"/>
                <a:ext cx="41275" cy="26988"/>
              </a:xfrm>
              <a:custGeom>
                <a:avLst/>
                <a:gdLst>
                  <a:gd name="T0" fmla="*/ 12 w 26"/>
                  <a:gd name="T1" fmla="*/ 2 h 17"/>
                  <a:gd name="T2" fmla="*/ 5 w 26"/>
                  <a:gd name="T3" fmla="*/ 5 h 17"/>
                  <a:gd name="T4" fmla="*/ 0 w 26"/>
                  <a:gd name="T5" fmla="*/ 12 h 17"/>
                  <a:gd name="T6" fmla="*/ 7 w 26"/>
                  <a:gd name="T7" fmla="*/ 14 h 17"/>
                  <a:gd name="T8" fmla="*/ 14 w 26"/>
                  <a:gd name="T9" fmla="*/ 17 h 17"/>
                  <a:gd name="T10" fmla="*/ 26 w 26"/>
                  <a:gd name="T11" fmla="*/ 10 h 17"/>
                  <a:gd name="T12" fmla="*/ 19 w 26"/>
                  <a:gd name="T13" fmla="*/ 0 h 17"/>
                  <a:gd name="T14" fmla="*/ 12 w 26"/>
                  <a:gd name="T15" fmla="*/ 2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6" h="17">
                    <a:moveTo>
                      <a:pt x="12" y="2"/>
                    </a:moveTo>
                    <a:lnTo>
                      <a:pt x="5" y="5"/>
                    </a:lnTo>
                    <a:lnTo>
                      <a:pt x="0" y="12"/>
                    </a:lnTo>
                    <a:lnTo>
                      <a:pt x="7" y="14"/>
                    </a:lnTo>
                    <a:lnTo>
                      <a:pt x="14" y="17"/>
                    </a:lnTo>
                    <a:lnTo>
                      <a:pt x="26" y="10"/>
                    </a:lnTo>
                    <a:lnTo>
                      <a:pt x="19" y="0"/>
                    </a:lnTo>
                    <a:lnTo>
                      <a:pt x="12" y="2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51" name="Freeform 41"/>
              <p:cNvSpPr>
                <a:spLocks/>
              </p:cNvSpPr>
              <p:nvPr/>
            </p:nvSpPr>
            <p:spPr bwMode="auto">
              <a:xfrm>
                <a:off x="9429750" y="1603375"/>
                <a:ext cx="19050" cy="22225"/>
              </a:xfrm>
              <a:custGeom>
                <a:avLst/>
                <a:gdLst>
                  <a:gd name="T0" fmla="*/ 0 w 12"/>
                  <a:gd name="T1" fmla="*/ 14 h 14"/>
                  <a:gd name="T2" fmla="*/ 9 w 12"/>
                  <a:gd name="T3" fmla="*/ 14 h 14"/>
                  <a:gd name="T4" fmla="*/ 12 w 12"/>
                  <a:gd name="T5" fmla="*/ 0 h 14"/>
                  <a:gd name="T6" fmla="*/ 2 w 12"/>
                  <a:gd name="T7" fmla="*/ 5 h 14"/>
                  <a:gd name="T8" fmla="*/ 0 w 12"/>
                  <a:gd name="T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4">
                    <a:moveTo>
                      <a:pt x="0" y="14"/>
                    </a:moveTo>
                    <a:lnTo>
                      <a:pt x="9" y="14"/>
                    </a:lnTo>
                    <a:lnTo>
                      <a:pt x="12" y="0"/>
                    </a:lnTo>
                    <a:lnTo>
                      <a:pt x="2" y="5"/>
                    </a:lnTo>
                    <a:lnTo>
                      <a:pt x="0" y="14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52" name="Freeform 42"/>
              <p:cNvSpPr>
                <a:spLocks/>
              </p:cNvSpPr>
              <p:nvPr/>
            </p:nvSpPr>
            <p:spPr bwMode="auto">
              <a:xfrm>
                <a:off x="9418638" y="1701800"/>
                <a:ext cx="22225" cy="25400"/>
              </a:xfrm>
              <a:custGeom>
                <a:avLst/>
                <a:gdLst>
                  <a:gd name="T0" fmla="*/ 14 w 14"/>
                  <a:gd name="T1" fmla="*/ 7 h 16"/>
                  <a:gd name="T2" fmla="*/ 11 w 14"/>
                  <a:gd name="T3" fmla="*/ 16 h 16"/>
                  <a:gd name="T4" fmla="*/ 2 w 14"/>
                  <a:gd name="T5" fmla="*/ 16 h 16"/>
                  <a:gd name="T6" fmla="*/ 0 w 14"/>
                  <a:gd name="T7" fmla="*/ 7 h 16"/>
                  <a:gd name="T8" fmla="*/ 2 w 14"/>
                  <a:gd name="T9" fmla="*/ 0 h 16"/>
                  <a:gd name="T10" fmla="*/ 9 w 14"/>
                  <a:gd name="T11" fmla="*/ 0 h 16"/>
                  <a:gd name="T12" fmla="*/ 14 w 14"/>
                  <a:gd name="T13" fmla="*/ 7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16">
                    <a:moveTo>
                      <a:pt x="14" y="7"/>
                    </a:moveTo>
                    <a:lnTo>
                      <a:pt x="11" y="16"/>
                    </a:lnTo>
                    <a:lnTo>
                      <a:pt x="2" y="16"/>
                    </a:lnTo>
                    <a:lnTo>
                      <a:pt x="0" y="7"/>
                    </a:lnTo>
                    <a:lnTo>
                      <a:pt x="2" y="0"/>
                    </a:lnTo>
                    <a:lnTo>
                      <a:pt x="9" y="0"/>
                    </a:lnTo>
                    <a:lnTo>
                      <a:pt x="14" y="7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</p:grpSp>
      </p:grpSp>
      <p:sp>
        <p:nvSpPr>
          <p:cNvPr id="72" name="CaixaDeTexto 71"/>
          <p:cNvSpPr txBox="1"/>
          <p:nvPr/>
        </p:nvSpPr>
        <p:spPr>
          <a:xfrm>
            <a:off x="445074" y="5943849"/>
            <a:ext cx="70564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t-BR" b="1" i="1" dirty="0">
                <a:solidFill>
                  <a:schemeClr val="accent1">
                    <a:lumMod val="50000"/>
                  </a:schemeClr>
                </a:solidFill>
              </a:rPr>
              <a:t>em %</a:t>
            </a:r>
          </a:p>
        </p:txBody>
      </p:sp>
      <p:sp>
        <p:nvSpPr>
          <p:cNvPr id="83" name="Retângulo 82"/>
          <p:cNvSpPr/>
          <p:nvPr/>
        </p:nvSpPr>
        <p:spPr>
          <a:xfrm>
            <a:off x="3105310" y="350127"/>
            <a:ext cx="8862277" cy="5889625"/>
          </a:xfrm>
          <a:prstGeom prst="rect">
            <a:avLst/>
          </a:prstGeom>
          <a:solidFill>
            <a:srgbClr val="FFFFFF">
              <a:alpha val="98039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graphicFrame>
        <p:nvGraphicFramePr>
          <p:cNvPr id="74" name="Tabela 7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66271542"/>
              </p:ext>
            </p:extLst>
          </p:nvPr>
        </p:nvGraphicFramePr>
        <p:xfrm>
          <a:off x="4537387" y="3408974"/>
          <a:ext cx="2035531" cy="862350"/>
        </p:xfrm>
        <a:graphic>
          <a:graphicData uri="http://schemas.openxmlformats.org/drawingml/2006/table">
            <a:tbl>
              <a:tblPr bandRow="1">
                <a:tableStyleId>{5C22544A-7EE6-4342-B048-85BDC9FD1C3A}</a:tableStyleId>
              </a:tblPr>
              <a:tblGrid>
                <a:gridCol w="20355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</a:tblGrid>
              <a:tr h="431175">
                <a:tc>
                  <a:txBody>
                    <a:bodyPr/>
                    <a:lstStyle/>
                    <a:p>
                      <a:pPr algn="r" fontAlgn="t"/>
                      <a:r>
                        <a:rPr lang="pt-BR" sz="1900" u="none" strike="noStrike" dirty="0">
                          <a:effectLst/>
                        </a:rPr>
                        <a:t>repartição pública</a:t>
                      </a:r>
                      <a:endParaRPr lang="pt-BR" sz="19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12286" marR="12286" marT="12286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431175">
                <a:tc>
                  <a:txBody>
                    <a:bodyPr/>
                    <a:lstStyle/>
                    <a:p>
                      <a:pPr algn="r" fontAlgn="t"/>
                      <a:r>
                        <a:rPr lang="pt-BR" sz="1900" b="0" i="0" u="none" strike="noStrike" dirty="0">
                          <a:solidFill>
                            <a:schemeClr val="dk1"/>
                          </a:solidFill>
                          <a:effectLst/>
                          <a:latin typeface="+mn-lt"/>
                        </a:rPr>
                        <a:t>escola</a:t>
                      </a:r>
                      <a:endParaRPr lang="pt-BR" sz="19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12286" marR="12286" marT="12286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</a:tbl>
          </a:graphicData>
        </a:graphic>
      </p:graphicFrame>
      <p:graphicFrame>
        <p:nvGraphicFramePr>
          <p:cNvPr id="75" name="Tabela 7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008276384"/>
              </p:ext>
            </p:extLst>
          </p:nvPr>
        </p:nvGraphicFramePr>
        <p:xfrm>
          <a:off x="6572918" y="2895683"/>
          <a:ext cx="1918276" cy="1369055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479569">
                  <a:extLst>
                    <a:ext uri="{9D8B030D-6E8A-4147-A177-3AD203B41FA5}">
                      <a16:colId xmlns:a16="http://schemas.microsoft.com/office/drawing/2014/main" xmlns="" val="20004"/>
                    </a:ext>
                  </a:extLst>
                </a:gridCol>
                <a:gridCol w="479569">
                  <a:extLst>
                    <a:ext uri="{9D8B030D-6E8A-4147-A177-3AD203B41FA5}">
                      <a16:colId xmlns:a16="http://schemas.microsoft.com/office/drawing/2014/main" xmlns="" val="20006"/>
                    </a:ext>
                  </a:extLst>
                </a:gridCol>
                <a:gridCol w="479569">
                  <a:extLst>
                    <a:ext uri="{9D8B030D-6E8A-4147-A177-3AD203B41FA5}">
                      <a16:colId xmlns:a16="http://schemas.microsoft.com/office/drawing/2014/main" xmlns="" val="20009"/>
                    </a:ext>
                  </a:extLst>
                </a:gridCol>
                <a:gridCol w="479569">
                  <a:extLst>
                    <a:ext uri="{9D8B030D-6E8A-4147-A177-3AD203B41FA5}">
                      <a16:colId xmlns:a16="http://schemas.microsoft.com/office/drawing/2014/main" xmlns="" val="20010"/>
                    </a:ext>
                  </a:extLst>
                </a:gridCol>
              </a:tblGrid>
              <a:tr h="480023">
                <a:tc>
                  <a:txBody>
                    <a:bodyPr/>
                    <a:lstStyle/>
                    <a:p>
                      <a:pPr algn="ctr" fontAlgn="b"/>
                      <a:r>
                        <a:rPr lang="pt-BR" sz="21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MG</a:t>
                      </a:r>
                      <a:endParaRPr lang="pt-BR" sz="21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293" marR="7293" marT="7293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1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SP</a:t>
                      </a:r>
                      <a:endParaRPr lang="pt-BR" sz="21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293" marR="7293" marT="7293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1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GO</a:t>
                      </a:r>
                      <a:endParaRPr lang="pt-BR" sz="21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293" marR="7293" marT="7293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100" b="1" i="1" u="none" strike="noStrike" dirty="0">
                          <a:solidFill>
                            <a:srgbClr val="26547D"/>
                          </a:solidFill>
                          <a:effectLst/>
                          <a:latin typeface="+mn-lt"/>
                        </a:rPr>
                        <a:t>PE</a:t>
                      </a:r>
                      <a:endParaRPr lang="pt-BR" sz="21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293" marR="7293" marT="7293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4138943772"/>
                  </a:ext>
                </a:extLst>
              </a:tr>
              <a:tr h="444516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9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12</a:t>
                      </a:r>
                    </a:p>
                  </a:txBody>
                  <a:tcPr marL="12286" marR="12286" marT="12286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9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15</a:t>
                      </a:r>
                    </a:p>
                  </a:txBody>
                  <a:tcPr marL="12286" marR="12286" marT="12286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9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15</a:t>
                      </a:r>
                    </a:p>
                  </a:txBody>
                  <a:tcPr marL="12286" marR="12286" marT="12286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9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16</a:t>
                      </a:r>
                    </a:p>
                  </a:txBody>
                  <a:tcPr marL="12286" marR="12286" marT="12286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2460727012"/>
                  </a:ext>
                </a:extLst>
              </a:tr>
              <a:tr h="444516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9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53</a:t>
                      </a:r>
                    </a:p>
                  </a:txBody>
                  <a:tcPr marL="12286" marR="12286" marT="12286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9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59</a:t>
                      </a:r>
                    </a:p>
                  </a:txBody>
                  <a:tcPr marL="12286" marR="12286" marT="12286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9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54</a:t>
                      </a:r>
                    </a:p>
                  </a:txBody>
                  <a:tcPr marL="12286" marR="12286" marT="12286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9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57</a:t>
                      </a:r>
                    </a:p>
                  </a:txBody>
                  <a:tcPr marL="12286" marR="12286" marT="12286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401780492"/>
                  </a:ext>
                </a:extLst>
              </a:tr>
            </a:tbl>
          </a:graphicData>
        </a:graphic>
      </p:graphicFrame>
      <p:graphicFrame>
        <p:nvGraphicFramePr>
          <p:cNvPr id="78" name="Tabela 7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362751467"/>
              </p:ext>
            </p:extLst>
          </p:nvPr>
        </p:nvGraphicFramePr>
        <p:xfrm>
          <a:off x="6567993" y="4642215"/>
          <a:ext cx="1912848" cy="114058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478212">
                  <a:extLst>
                    <a:ext uri="{9D8B030D-6E8A-4147-A177-3AD203B41FA5}">
                      <a16:colId xmlns:a16="http://schemas.microsoft.com/office/drawing/2014/main" xmlns="" val="3511244442"/>
                    </a:ext>
                  </a:extLst>
                </a:gridCol>
                <a:gridCol w="478212">
                  <a:extLst>
                    <a:ext uri="{9D8B030D-6E8A-4147-A177-3AD203B41FA5}">
                      <a16:colId xmlns:a16="http://schemas.microsoft.com/office/drawing/2014/main" xmlns="" val="20015"/>
                    </a:ext>
                  </a:extLst>
                </a:gridCol>
                <a:gridCol w="478212">
                  <a:extLst>
                    <a:ext uri="{9D8B030D-6E8A-4147-A177-3AD203B41FA5}">
                      <a16:colId xmlns:a16="http://schemas.microsoft.com/office/drawing/2014/main" xmlns="" val="20026"/>
                    </a:ext>
                  </a:extLst>
                </a:gridCol>
                <a:gridCol w="478212">
                  <a:extLst>
                    <a:ext uri="{9D8B030D-6E8A-4147-A177-3AD203B41FA5}">
                      <a16:colId xmlns:a16="http://schemas.microsoft.com/office/drawing/2014/main" xmlns="" val="20027"/>
                    </a:ext>
                  </a:extLst>
                </a:gridCol>
              </a:tblGrid>
              <a:tr h="402132">
                <a:tc>
                  <a:txBody>
                    <a:bodyPr/>
                    <a:lstStyle/>
                    <a:p>
                      <a:pPr algn="ctr" fontAlgn="b"/>
                      <a:r>
                        <a:rPr lang="pt-BR" sz="21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PI</a:t>
                      </a:r>
                      <a:endParaRPr lang="pt-BR" sz="21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293" marR="7293" marT="7293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1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MS</a:t>
                      </a:r>
                      <a:endParaRPr lang="pt-BR" sz="21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293" marR="7293" marT="7293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100" b="1" i="1" u="none" strike="noStrike" dirty="0">
                          <a:solidFill>
                            <a:srgbClr val="26547D"/>
                          </a:solidFill>
                          <a:effectLst/>
                          <a:latin typeface="+mn-lt"/>
                        </a:rPr>
                        <a:t>AC</a:t>
                      </a:r>
                      <a:endParaRPr lang="pt-BR" sz="21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293" marR="7293" marT="7293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1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RR</a:t>
                      </a:r>
                      <a:endParaRPr lang="pt-BR" sz="21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293" marR="7293" marT="7293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4138943772"/>
                  </a:ext>
                </a:extLst>
              </a:tr>
              <a:tr h="369224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9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26</a:t>
                      </a:r>
                    </a:p>
                  </a:txBody>
                  <a:tcPr marL="12286" marR="12286" marT="12286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9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26</a:t>
                      </a:r>
                    </a:p>
                  </a:txBody>
                  <a:tcPr marL="12286" marR="12286" marT="12286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9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26</a:t>
                      </a:r>
                    </a:p>
                  </a:txBody>
                  <a:tcPr marL="12286" marR="12286" marT="12286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9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28</a:t>
                      </a:r>
                    </a:p>
                  </a:txBody>
                  <a:tcPr marL="12286" marR="12286" marT="12286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2460727012"/>
                  </a:ext>
                </a:extLst>
              </a:tr>
              <a:tr h="369224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9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40</a:t>
                      </a:r>
                    </a:p>
                  </a:txBody>
                  <a:tcPr marL="12286" marR="12286" marT="12286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9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46</a:t>
                      </a:r>
                    </a:p>
                  </a:txBody>
                  <a:tcPr marL="12286" marR="12286" marT="12286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9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44</a:t>
                      </a:r>
                    </a:p>
                  </a:txBody>
                  <a:tcPr marL="12286" marR="12286" marT="12286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9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38</a:t>
                      </a:r>
                    </a:p>
                  </a:txBody>
                  <a:tcPr marL="12286" marR="12286" marT="12286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401780492"/>
                  </a:ext>
                </a:extLst>
              </a:tr>
            </a:tbl>
          </a:graphicData>
        </a:graphic>
      </p:graphicFrame>
      <p:sp>
        <p:nvSpPr>
          <p:cNvPr id="84" name="Espaço Reservado para Conteúdo 2"/>
          <p:cNvSpPr txBox="1">
            <a:spLocks/>
          </p:cNvSpPr>
          <p:nvPr/>
        </p:nvSpPr>
        <p:spPr>
          <a:xfrm>
            <a:off x="4763127" y="1430664"/>
            <a:ext cx="3829330" cy="1089977"/>
          </a:xfrm>
          <a:prstGeom prst="rect">
            <a:avLst/>
          </a:prstGeom>
          <a:solidFill>
            <a:schemeClr val="bg1"/>
          </a:solidFill>
        </p:spPr>
        <p:txBody>
          <a:bodyPr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Clr>
                <a:schemeClr val="bg2">
                  <a:lumMod val="90000"/>
                </a:schemeClr>
              </a:buClr>
            </a:pPr>
            <a:r>
              <a:rPr lang="pt-BR" sz="1600" dirty="0">
                <a:solidFill>
                  <a:schemeClr val="accent5">
                    <a:lumMod val="50000"/>
                  </a:schemeClr>
                </a:solidFill>
              </a:rPr>
              <a:t>existem variações expressivas nas percepções dos empreendedores quanto à atuação do Sebrae ser a de uma ‘repartição pública’</a:t>
            </a:r>
          </a:p>
        </p:txBody>
      </p:sp>
      <p:grpSp>
        <p:nvGrpSpPr>
          <p:cNvPr id="94" name="Grupo 14"/>
          <p:cNvGrpSpPr/>
          <p:nvPr/>
        </p:nvGrpSpPr>
        <p:grpSpPr>
          <a:xfrm>
            <a:off x="10452515" y="905834"/>
            <a:ext cx="1605104" cy="1612938"/>
            <a:chOff x="7269163" y="1814738"/>
            <a:chExt cx="3903662" cy="3922713"/>
          </a:xfrm>
        </p:grpSpPr>
        <p:grpSp>
          <p:nvGrpSpPr>
            <p:cNvPr id="95" name="Grupo 15"/>
            <p:cNvGrpSpPr/>
            <p:nvPr/>
          </p:nvGrpSpPr>
          <p:grpSpPr>
            <a:xfrm>
              <a:off x="8496300" y="3102201"/>
              <a:ext cx="1563687" cy="1649413"/>
              <a:chOff x="8328025" y="2344738"/>
              <a:chExt cx="1563687" cy="1649413"/>
            </a:xfrm>
            <a:solidFill>
              <a:srgbClr val="009999"/>
            </a:solidFill>
          </p:grpSpPr>
          <p:sp>
            <p:nvSpPr>
              <p:cNvPr id="131" name="Freeform 16"/>
              <p:cNvSpPr>
                <a:spLocks/>
              </p:cNvSpPr>
              <p:nvPr/>
            </p:nvSpPr>
            <p:spPr bwMode="auto">
              <a:xfrm>
                <a:off x="8328025" y="2344738"/>
                <a:ext cx="1135062" cy="1044575"/>
              </a:xfrm>
              <a:custGeom>
                <a:avLst/>
                <a:gdLst>
                  <a:gd name="T0" fmla="*/ 84 w 302"/>
                  <a:gd name="T1" fmla="*/ 37 h 278"/>
                  <a:gd name="T2" fmla="*/ 89 w 302"/>
                  <a:gd name="T3" fmla="*/ 24 h 278"/>
                  <a:gd name="T4" fmla="*/ 90 w 302"/>
                  <a:gd name="T5" fmla="*/ 9 h 278"/>
                  <a:gd name="T6" fmla="*/ 92 w 302"/>
                  <a:gd name="T7" fmla="*/ 0 h 278"/>
                  <a:gd name="T8" fmla="*/ 96 w 302"/>
                  <a:gd name="T9" fmla="*/ 2 h 278"/>
                  <a:gd name="T10" fmla="*/ 99 w 302"/>
                  <a:gd name="T11" fmla="*/ 11 h 278"/>
                  <a:gd name="T12" fmla="*/ 103 w 302"/>
                  <a:gd name="T13" fmla="*/ 33 h 278"/>
                  <a:gd name="T14" fmla="*/ 128 w 302"/>
                  <a:gd name="T15" fmla="*/ 54 h 278"/>
                  <a:gd name="T16" fmla="*/ 172 w 302"/>
                  <a:gd name="T17" fmla="*/ 57 h 278"/>
                  <a:gd name="T18" fmla="*/ 302 w 302"/>
                  <a:gd name="T19" fmla="*/ 64 h 278"/>
                  <a:gd name="T20" fmla="*/ 299 w 302"/>
                  <a:gd name="T21" fmla="*/ 74 h 278"/>
                  <a:gd name="T22" fmla="*/ 291 w 302"/>
                  <a:gd name="T23" fmla="*/ 104 h 278"/>
                  <a:gd name="T24" fmla="*/ 293 w 302"/>
                  <a:gd name="T25" fmla="*/ 143 h 278"/>
                  <a:gd name="T26" fmla="*/ 284 w 302"/>
                  <a:gd name="T27" fmla="*/ 172 h 278"/>
                  <a:gd name="T28" fmla="*/ 278 w 302"/>
                  <a:gd name="T29" fmla="*/ 195 h 278"/>
                  <a:gd name="T30" fmla="*/ 266 w 302"/>
                  <a:gd name="T31" fmla="*/ 203 h 278"/>
                  <a:gd name="T32" fmla="*/ 260 w 302"/>
                  <a:gd name="T33" fmla="*/ 215 h 278"/>
                  <a:gd name="T34" fmla="*/ 249 w 302"/>
                  <a:gd name="T35" fmla="*/ 222 h 278"/>
                  <a:gd name="T36" fmla="*/ 237 w 302"/>
                  <a:gd name="T37" fmla="*/ 237 h 278"/>
                  <a:gd name="T38" fmla="*/ 227 w 302"/>
                  <a:gd name="T39" fmla="*/ 252 h 278"/>
                  <a:gd name="T40" fmla="*/ 222 w 302"/>
                  <a:gd name="T41" fmla="*/ 261 h 278"/>
                  <a:gd name="T42" fmla="*/ 224 w 302"/>
                  <a:gd name="T43" fmla="*/ 271 h 278"/>
                  <a:gd name="T44" fmla="*/ 224 w 302"/>
                  <a:gd name="T45" fmla="*/ 278 h 278"/>
                  <a:gd name="T46" fmla="*/ 213 w 302"/>
                  <a:gd name="T47" fmla="*/ 275 h 278"/>
                  <a:gd name="T48" fmla="*/ 213 w 302"/>
                  <a:gd name="T49" fmla="*/ 265 h 278"/>
                  <a:gd name="T50" fmla="*/ 205 w 302"/>
                  <a:gd name="T51" fmla="*/ 260 h 278"/>
                  <a:gd name="T52" fmla="*/ 198 w 302"/>
                  <a:gd name="T53" fmla="*/ 266 h 278"/>
                  <a:gd name="T54" fmla="*/ 185 w 302"/>
                  <a:gd name="T55" fmla="*/ 264 h 278"/>
                  <a:gd name="T56" fmla="*/ 169 w 302"/>
                  <a:gd name="T57" fmla="*/ 265 h 278"/>
                  <a:gd name="T58" fmla="*/ 156 w 302"/>
                  <a:gd name="T59" fmla="*/ 258 h 278"/>
                  <a:gd name="T60" fmla="*/ 137 w 302"/>
                  <a:gd name="T61" fmla="*/ 256 h 278"/>
                  <a:gd name="T62" fmla="*/ 124 w 302"/>
                  <a:gd name="T63" fmla="*/ 261 h 278"/>
                  <a:gd name="T64" fmla="*/ 118 w 302"/>
                  <a:gd name="T65" fmla="*/ 270 h 278"/>
                  <a:gd name="T66" fmla="*/ 110 w 302"/>
                  <a:gd name="T67" fmla="*/ 269 h 278"/>
                  <a:gd name="T68" fmla="*/ 100 w 302"/>
                  <a:gd name="T69" fmla="*/ 263 h 278"/>
                  <a:gd name="T70" fmla="*/ 89 w 302"/>
                  <a:gd name="T71" fmla="*/ 257 h 278"/>
                  <a:gd name="T72" fmla="*/ 85 w 302"/>
                  <a:gd name="T73" fmla="*/ 243 h 278"/>
                  <a:gd name="T74" fmla="*/ 88 w 302"/>
                  <a:gd name="T75" fmla="*/ 237 h 278"/>
                  <a:gd name="T76" fmla="*/ 89 w 302"/>
                  <a:gd name="T77" fmla="*/ 230 h 278"/>
                  <a:gd name="T78" fmla="*/ 39 w 302"/>
                  <a:gd name="T79" fmla="*/ 220 h 278"/>
                  <a:gd name="T80" fmla="*/ 35 w 302"/>
                  <a:gd name="T81" fmla="*/ 209 h 278"/>
                  <a:gd name="T82" fmla="*/ 31 w 302"/>
                  <a:gd name="T83" fmla="*/ 202 h 278"/>
                  <a:gd name="T84" fmla="*/ 37 w 302"/>
                  <a:gd name="T85" fmla="*/ 196 h 278"/>
                  <a:gd name="T86" fmla="*/ 34 w 302"/>
                  <a:gd name="T87" fmla="*/ 182 h 278"/>
                  <a:gd name="T88" fmla="*/ 28 w 302"/>
                  <a:gd name="T89" fmla="*/ 163 h 278"/>
                  <a:gd name="T90" fmla="*/ 46 w 302"/>
                  <a:gd name="T91" fmla="*/ 138 h 278"/>
                  <a:gd name="T92" fmla="*/ 43 w 302"/>
                  <a:gd name="T93" fmla="*/ 115 h 278"/>
                  <a:gd name="T94" fmla="*/ 43 w 302"/>
                  <a:gd name="T95" fmla="*/ 105 h 278"/>
                  <a:gd name="T96" fmla="*/ 41 w 302"/>
                  <a:gd name="T97" fmla="*/ 94 h 278"/>
                  <a:gd name="T98" fmla="*/ 24 w 302"/>
                  <a:gd name="T99" fmla="*/ 89 h 278"/>
                  <a:gd name="T100" fmla="*/ 3 w 302"/>
                  <a:gd name="T101" fmla="*/ 76 h 278"/>
                  <a:gd name="T102" fmla="*/ 2 w 302"/>
                  <a:gd name="T103" fmla="*/ 64 h 2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302" h="278">
                    <a:moveTo>
                      <a:pt x="2" y="36"/>
                    </a:moveTo>
                    <a:cubicBezTo>
                      <a:pt x="84" y="37"/>
                      <a:pt x="84" y="37"/>
                      <a:pt x="84" y="37"/>
                    </a:cubicBezTo>
                    <a:cubicBezTo>
                      <a:pt x="86" y="32"/>
                      <a:pt x="86" y="32"/>
                      <a:pt x="86" y="32"/>
                    </a:cubicBezTo>
                    <a:cubicBezTo>
                      <a:pt x="89" y="24"/>
                      <a:pt x="89" y="24"/>
                      <a:pt x="89" y="24"/>
                    </a:cubicBezTo>
                    <a:cubicBezTo>
                      <a:pt x="90" y="16"/>
                      <a:pt x="90" y="16"/>
                      <a:pt x="90" y="16"/>
                    </a:cubicBezTo>
                    <a:cubicBezTo>
                      <a:pt x="90" y="9"/>
                      <a:pt x="90" y="9"/>
                      <a:pt x="90" y="9"/>
                    </a:cubicBezTo>
                    <a:cubicBezTo>
                      <a:pt x="91" y="4"/>
                      <a:pt x="91" y="4"/>
                      <a:pt x="91" y="4"/>
                    </a:cubicBezTo>
                    <a:cubicBezTo>
                      <a:pt x="92" y="0"/>
                      <a:pt x="92" y="0"/>
                      <a:pt x="92" y="0"/>
                    </a:cubicBezTo>
                    <a:cubicBezTo>
                      <a:pt x="94" y="0"/>
                      <a:pt x="94" y="0"/>
                      <a:pt x="94" y="0"/>
                    </a:cubicBezTo>
                    <a:cubicBezTo>
                      <a:pt x="96" y="2"/>
                      <a:pt x="96" y="2"/>
                      <a:pt x="96" y="2"/>
                    </a:cubicBezTo>
                    <a:cubicBezTo>
                      <a:pt x="96" y="6"/>
                      <a:pt x="96" y="6"/>
                      <a:pt x="96" y="6"/>
                    </a:cubicBezTo>
                    <a:cubicBezTo>
                      <a:pt x="99" y="11"/>
                      <a:pt x="99" y="11"/>
                      <a:pt x="99" y="11"/>
                    </a:cubicBezTo>
                    <a:cubicBezTo>
                      <a:pt x="102" y="20"/>
                      <a:pt x="102" y="20"/>
                      <a:pt x="102" y="20"/>
                    </a:cubicBezTo>
                    <a:cubicBezTo>
                      <a:pt x="103" y="33"/>
                      <a:pt x="103" y="33"/>
                      <a:pt x="103" y="33"/>
                    </a:cubicBezTo>
                    <a:cubicBezTo>
                      <a:pt x="107" y="37"/>
                      <a:pt x="107" y="37"/>
                      <a:pt x="107" y="37"/>
                    </a:cubicBezTo>
                    <a:cubicBezTo>
                      <a:pt x="128" y="54"/>
                      <a:pt x="128" y="54"/>
                      <a:pt x="128" y="54"/>
                    </a:cubicBezTo>
                    <a:cubicBezTo>
                      <a:pt x="137" y="55"/>
                      <a:pt x="137" y="55"/>
                      <a:pt x="137" y="55"/>
                    </a:cubicBezTo>
                    <a:cubicBezTo>
                      <a:pt x="172" y="57"/>
                      <a:pt x="172" y="57"/>
                      <a:pt x="172" y="57"/>
                    </a:cubicBezTo>
                    <a:cubicBezTo>
                      <a:pt x="247" y="60"/>
                      <a:pt x="247" y="60"/>
                      <a:pt x="247" y="60"/>
                    </a:cubicBezTo>
                    <a:cubicBezTo>
                      <a:pt x="302" y="64"/>
                      <a:pt x="302" y="64"/>
                      <a:pt x="302" y="64"/>
                    </a:cubicBezTo>
                    <a:cubicBezTo>
                      <a:pt x="302" y="66"/>
                      <a:pt x="302" y="66"/>
                      <a:pt x="302" y="66"/>
                    </a:cubicBezTo>
                    <a:cubicBezTo>
                      <a:pt x="299" y="74"/>
                      <a:pt x="299" y="74"/>
                      <a:pt x="299" y="74"/>
                    </a:cubicBezTo>
                    <a:cubicBezTo>
                      <a:pt x="292" y="95"/>
                      <a:pt x="292" y="95"/>
                      <a:pt x="292" y="95"/>
                    </a:cubicBezTo>
                    <a:cubicBezTo>
                      <a:pt x="292" y="95"/>
                      <a:pt x="291" y="94"/>
                      <a:pt x="291" y="104"/>
                    </a:cubicBezTo>
                    <a:cubicBezTo>
                      <a:pt x="291" y="114"/>
                      <a:pt x="291" y="135"/>
                      <a:pt x="291" y="135"/>
                    </a:cubicBezTo>
                    <a:cubicBezTo>
                      <a:pt x="293" y="143"/>
                      <a:pt x="293" y="143"/>
                      <a:pt x="293" y="143"/>
                    </a:cubicBezTo>
                    <a:cubicBezTo>
                      <a:pt x="293" y="143"/>
                      <a:pt x="294" y="152"/>
                      <a:pt x="290" y="157"/>
                    </a:cubicBezTo>
                    <a:cubicBezTo>
                      <a:pt x="286" y="162"/>
                      <a:pt x="284" y="172"/>
                      <a:pt x="284" y="172"/>
                    </a:cubicBezTo>
                    <a:cubicBezTo>
                      <a:pt x="281" y="190"/>
                      <a:pt x="281" y="190"/>
                      <a:pt x="281" y="190"/>
                    </a:cubicBezTo>
                    <a:cubicBezTo>
                      <a:pt x="278" y="195"/>
                      <a:pt x="278" y="195"/>
                      <a:pt x="278" y="195"/>
                    </a:cubicBezTo>
                    <a:cubicBezTo>
                      <a:pt x="271" y="198"/>
                      <a:pt x="271" y="198"/>
                      <a:pt x="271" y="198"/>
                    </a:cubicBezTo>
                    <a:cubicBezTo>
                      <a:pt x="266" y="203"/>
                      <a:pt x="266" y="203"/>
                      <a:pt x="266" y="203"/>
                    </a:cubicBezTo>
                    <a:cubicBezTo>
                      <a:pt x="262" y="210"/>
                      <a:pt x="262" y="210"/>
                      <a:pt x="262" y="210"/>
                    </a:cubicBezTo>
                    <a:cubicBezTo>
                      <a:pt x="260" y="215"/>
                      <a:pt x="260" y="215"/>
                      <a:pt x="260" y="215"/>
                    </a:cubicBezTo>
                    <a:cubicBezTo>
                      <a:pt x="256" y="217"/>
                      <a:pt x="256" y="217"/>
                      <a:pt x="256" y="217"/>
                    </a:cubicBezTo>
                    <a:cubicBezTo>
                      <a:pt x="249" y="222"/>
                      <a:pt x="249" y="222"/>
                      <a:pt x="249" y="222"/>
                    </a:cubicBezTo>
                    <a:cubicBezTo>
                      <a:pt x="244" y="227"/>
                      <a:pt x="244" y="227"/>
                      <a:pt x="244" y="227"/>
                    </a:cubicBezTo>
                    <a:cubicBezTo>
                      <a:pt x="237" y="237"/>
                      <a:pt x="237" y="237"/>
                      <a:pt x="237" y="237"/>
                    </a:cubicBezTo>
                    <a:cubicBezTo>
                      <a:pt x="232" y="245"/>
                      <a:pt x="232" y="245"/>
                      <a:pt x="232" y="245"/>
                    </a:cubicBezTo>
                    <a:cubicBezTo>
                      <a:pt x="227" y="252"/>
                      <a:pt x="227" y="252"/>
                      <a:pt x="227" y="252"/>
                    </a:cubicBezTo>
                    <a:cubicBezTo>
                      <a:pt x="223" y="256"/>
                      <a:pt x="223" y="256"/>
                      <a:pt x="223" y="256"/>
                    </a:cubicBezTo>
                    <a:cubicBezTo>
                      <a:pt x="222" y="261"/>
                      <a:pt x="222" y="261"/>
                      <a:pt x="222" y="261"/>
                    </a:cubicBezTo>
                    <a:cubicBezTo>
                      <a:pt x="222" y="267"/>
                      <a:pt x="222" y="267"/>
                      <a:pt x="222" y="267"/>
                    </a:cubicBezTo>
                    <a:cubicBezTo>
                      <a:pt x="224" y="271"/>
                      <a:pt x="224" y="271"/>
                      <a:pt x="224" y="271"/>
                    </a:cubicBezTo>
                    <a:cubicBezTo>
                      <a:pt x="224" y="273"/>
                      <a:pt x="224" y="273"/>
                      <a:pt x="224" y="273"/>
                    </a:cubicBezTo>
                    <a:cubicBezTo>
                      <a:pt x="224" y="278"/>
                      <a:pt x="224" y="278"/>
                      <a:pt x="224" y="278"/>
                    </a:cubicBezTo>
                    <a:cubicBezTo>
                      <a:pt x="214" y="278"/>
                      <a:pt x="214" y="278"/>
                      <a:pt x="214" y="278"/>
                    </a:cubicBezTo>
                    <a:cubicBezTo>
                      <a:pt x="213" y="275"/>
                      <a:pt x="213" y="275"/>
                      <a:pt x="213" y="275"/>
                    </a:cubicBezTo>
                    <a:cubicBezTo>
                      <a:pt x="214" y="269"/>
                      <a:pt x="214" y="269"/>
                      <a:pt x="214" y="269"/>
                    </a:cubicBezTo>
                    <a:cubicBezTo>
                      <a:pt x="213" y="265"/>
                      <a:pt x="213" y="265"/>
                      <a:pt x="213" y="265"/>
                    </a:cubicBezTo>
                    <a:cubicBezTo>
                      <a:pt x="210" y="260"/>
                      <a:pt x="210" y="260"/>
                      <a:pt x="210" y="260"/>
                    </a:cubicBezTo>
                    <a:cubicBezTo>
                      <a:pt x="205" y="260"/>
                      <a:pt x="205" y="260"/>
                      <a:pt x="205" y="260"/>
                    </a:cubicBezTo>
                    <a:cubicBezTo>
                      <a:pt x="200" y="263"/>
                      <a:pt x="200" y="263"/>
                      <a:pt x="200" y="263"/>
                    </a:cubicBezTo>
                    <a:cubicBezTo>
                      <a:pt x="198" y="266"/>
                      <a:pt x="198" y="266"/>
                      <a:pt x="198" y="266"/>
                    </a:cubicBezTo>
                    <a:cubicBezTo>
                      <a:pt x="198" y="266"/>
                      <a:pt x="193" y="266"/>
                      <a:pt x="191" y="266"/>
                    </a:cubicBezTo>
                    <a:cubicBezTo>
                      <a:pt x="189" y="266"/>
                      <a:pt x="185" y="264"/>
                      <a:pt x="185" y="264"/>
                    </a:cubicBezTo>
                    <a:cubicBezTo>
                      <a:pt x="181" y="264"/>
                      <a:pt x="181" y="264"/>
                      <a:pt x="181" y="264"/>
                    </a:cubicBezTo>
                    <a:cubicBezTo>
                      <a:pt x="169" y="265"/>
                      <a:pt x="169" y="265"/>
                      <a:pt x="169" y="265"/>
                    </a:cubicBezTo>
                    <a:cubicBezTo>
                      <a:pt x="162" y="262"/>
                      <a:pt x="162" y="262"/>
                      <a:pt x="162" y="262"/>
                    </a:cubicBezTo>
                    <a:cubicBezTo>
                      <a:pt x="162" y="262"/>
                      <a:pt x="160" y="261"/>
                      <a:pt x="156" y="258"/>
                    </a:cubicBezTo>
                    <a:cubicBezTo>
                      <a:pt x="152" y="255"/>
                      <a:pt x="149" y="255"/>
                      <a:pt x="148" y="255"/>
                    </a:cubicBezTo>
                    <a:cubicBezTo>
                      <a:pt x="146" y="255"/>
                      <a:pt x="140" y="255"/>
                      <a:pt x="137" y="256"/>
                    </a:cubicBezTo>
                    <a:cubicBezTo>
                      <a:pt x="133" y="257"/>
                      <a:pt x="135" y="257"/>
                      <a:pt x="132" y="257"/>
                    </a:cubicBezTo>
                    <a:cubicBezTo>
                      <a:pt x="129" y="257"/>
                      <a:pt x="125" y="260"/>
                      <a:pt x="124" y="261"/>
                    </a:cubicBezTo>
                    <a:cubicBezTo>
                      <a:pt x="123" y="261"/>
                      <a:pt x="120" y="266"/>
                      <a:pt x="120" y="266"/>
                    </a:cubicBezTo>
                    <a:cubicBezTo>
                      <a:pt x="118" y="270"/>
                      <a:pt x="118" y="270"/>
                      <a:pt x="118" y="270"/>
                    </a:cubicBezTo>
                    <a:cubicBezTo>
                      <a:pt x="112" y="269"/>
                      <a:pt x="112" y="269"/>
                      <a:pt x="112" y="269"/>
                    </a:cubicBezTo>
                    <a:cubicBezTo>
                      <a:pt x="110" y="269"/>
                      <a:pt x="110" y="269"/>
                      <a:pt x="110" y="269"/>
                    </a:cubicBezTo>
                    <a:cubicBezTo>
                      <a:pt x="107" y="267"/>
                      <a:pt x="107" y="267"/>
                      <a:pt x="107" y="267"/>
                    </a:cubicBezTo>
                    <a:cubicBezTo>
                      <a:pt x="100" y="263"/>
                      <a:pt x="100" y="263"/>
                      <a:pt x="100" y="263"/>
                    </a:cubicBezTo>
                    <a:cubicBezTo>
                      <a:pt x="95" y="261"/>
                      <a:pt x="95" y="261"/>
                      <a:pt x="95" y="261"/>
                    </a:cubicBezTo>
                    <a:cubicBezTo>
                      <a:pt x="89" y="257"/>
                      <a:pt x="89" y="257"/>
                      <a:pt x="89" y="257"/>
                    </a:cubicBezTo>
                    <a:cubicBezTo>
                      <a:pt x="87" y="254"/>
                      <a:pt x="87" y="254"/>
                      <a:pt x="87" y="254"/>
                    </a:cubicBezTo>
                    <a:cubicBezTo>
                      <a:pt x="85" y="243"/>
                      <a:pt x="85" y="243"/>
                      <a:pt x="85" y="243"/>
                    </a:cubicBezTo>
                    <a:cubicBezTo>
                      <a:pt x="85" y="239"/>
                      <a:pt x="85" y="239"/>
                      <a:pt x="85" y="239"/>
                    </a:cubicBezTo>
                    <a:cubicBezTo>
                      <a:pt x="88" y="237"/>
                      <a:pt x="88" y="237"/>
                      <a:pt x="88" y="237"/>
                    </a:cubicBezTo>
                    <a:cubicBezTo>
                      <a:pt x="89" y="233"/>
                      <a:pt x="89" y="233"/>
                      <a:pt x="89" y="233"/>
                    </a:cubicBezTo>
                    <a:cubicBezTo>
                      <a:pt x="89" y="230"/>
                      <a:pt x="89" y="230"/>
                      <a:pt x="89" y="230"/>
                    </a:cubicBezTo>
                    <a:cubicBezTo>
                      <a:pt x="40" y="229"/>
                      <a:pt x="40" y="229"/>
                      <a:pt x="40" y="229"/>
                    </a:cubicBezTo>
                    <a:cubicBezTo>
                      <a:pt x="39" y="220"/>
                      <a:pt x="39" y="220"/>
                      <a:pt x="39" y="220"/>
                    </a:cubicBezTo>
                    <a:cubicBezTo>
                      <a:pt x="37" y="211"/>
                      <a:pt x="37" y="211"/>
                      <a:pt x="37" y="211"/>
                    </a:cubicBezTo>
                    <a:cubicBezTo>
                      <a:pt x="35" y="209"/>
                      <a:pt x="35" y="209"/>
                      <a:pt x="35" y="209"/>
                    </a:cubicBezTo>
                    <a:cubicBezTo>
                      <a:pt x="33" y="206"/>
                      <a:pt x="33" y="206"/>
                      <a:pt x="33" y="206"/>
                    </a:cubicBezTo>
                    <a:cubicBezTo>
                      <a:pt x="31" y="202"/>
                      <a:pt x="31" y="202"/>
                      <a:pt x="31" y="202"/>
                    </a:cubicBezTo>
                    <a:cubicBezTo>
                      <a:pt x="36" y="202"/>
                      <a:pt x="36" y="202"/>
                      <a:pt x="36" y="202"/>
                    </a:cubicBezTo>
                    <a:cubicBezTo>
                      <a:pt x="37" y="196"/>
                      <a:pt x="37" y="196"/>
                      <a:pt x="37" y="196"/>
                    </a:cubicBezTo>
                    <a:cubicBezTo>
                      <a:pt x="36" y="186"/>
                      <a:pt x="36" y="186"/>
                      <a:pt x="36" y="186"/>
                    </a:cubicBezTo>
                    <a:cubicBezTo>
                      <a:pt x="34" y="182"/>
                      <a:pt x="34" y="182"/>
                      <a:pt x="34" y="182"/>
                    </a:cubicBezTo>
                    <a:cubicBezTo>
                      <a:pt x="31" y="165"/>
                      <a:pt x="31" y="165"/>
                      <a:pt x="31" y="165"/>
                    </a:cubicBezTo>
                    <a:cubicBezTo>
                      <a:pt x="28" y="163"/>
                      <a:pt x="28" y="163"/>
                      <a:pt x="28" y="163"/>
                    </a:cubicBezTo>
                    <a:cubicBezTo>
                      <a:pt x="32" y="159"/>
                      <a:pt x="32" y="159"/>
                      <a:pt x="32" y="159"/>
                    </a:cubicBezTo>
                    <a:cubicBezTo>
                      <a:pt x="46" y="138"/>
                      <a:pt x="46" y="138"/>
                      <a:pt x="46" y="138"/>
                    </a:cubicBezTo>
                    <a:cubicBezTo>
                      <a:pt x="46" y="119"/>
                      <a:pt x="46" y="119"/>
                      <a:pt x="46" y="119"/>
                    </a:cubicBezTo>
                    <a:cubicBezTo>
                      <a:pt x="43" y="115"/>
                      <a:pt x="43" y="115"/>
                      <a:pt x="43" y="115"/>
                    </a:cubicBezTo>
                    <a:cubicBezTo>
                      <a:pt x="42" y="110"/>
                      <a:pt x="42" y="110"/>
                      <a:pt x="42" y="110"/>
                    </a:cubicBezTo>
                    <a:cubicBezTo>
                      <a:pt x="43" y="105"/>
                      <a:pt x="43" y="105"/>
                      <a:pt x="43" y="105"/>
                    </a:cubicBezTo>
                    <a:cubicBezTo>
                      <a:pt x="43" y="105"/>
                      <a:pt x="45" y="99"/>
                      <a:pt x="44" y="98"/>
                    </a:cubicBezTo>
                    <a:cubicBezTo>
                      <a:pt x="43" y="97"/>
                      <a:pt x="42" y="95"/>
                      <a:pt x="41" y="94"/>
                    </a:cubicBezTo>
                    <a:cubicBezTo>
                      <a:pt x="40" y="93"/>
                      <a:pt x="33" y="92"/>
                      <a:pt x="33" y="92"/>
                    </a:cubicBezTo>
                    <a:cubicBezTo>
                      <a:pt x="33" y="92"/>
                      <a:pt x="25" y="89"/>
                      <a:pt x="24" y="89"/>
                    </a:cubicBezTo>
                    <a:cubicBezTo>
                      <a:pt x="23" y="89"/>
                      <a:pt x="2" y="89"/>
                      <a:pt x="2" y="89"/>
                    </a:cubicBezTo>
                    <a:cubicBezTo>
                      <a:pt x="3" y="76"/>
                      <a:pt x="3" y="76"/>
                      <a:pt x="3" y="76"/>
                    </a:cubicBezTo>
                    <a:cubicBezTo>
                      <a:pt x="0" y="71"/>
                      <a:pt x="0" y="71"/>
                      <a:pt x="0" y="71"/>
                    </a:cubicBezTo>
                    <a:cubicBezTo>
                      <a:pt x="2" y="64"/>
                      <a:pt x="2" y="64"/>
                      <a:pt x="2" y="64"/>
                    </a:cubicBezTo>
                    <a:lnTo>
                      <a:pt x="2" y="36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132" name="Freeform 17"/>
              <p:cNvSpPr>
                <a:spLocks/>
              </p:cNvSpPr>
              <p:nvPr/>
            </p:nvSpPr>
            <p:spPr bwMode="auto">
              <a:xfrm>
                <a:off x="8677275" y="3325813"/>
                <a:ext cx="700087" cy="668338"/>
              </a:xfrm>
              <a:custGeom>
                <a:avLst/>
                <a:gdLst>
                  <a:gd name="T0" fmla="*/ 11 w 186"/>
                  <a:gd name="T1" fmla="*/ 16 h 178"/>
                  <a:gd name="T2" fmla="*/ 15 w 186"/>
                  <a:gd name="T3" fmla="*/ 28 h 178"/>
                  <a:gd name="T4" fmla="*/ 10 w 186"/>
                  <a:gd name="T5" fmla="*/ 42 h 178"/>
                  <a:gd name="T6" fmla="*/ 6 w 186"/>
                  <a:gd name="T7" fmla="*/ 56 h 178"/>
                  <a:gd name="T8" fmla="*/ 1 w 186"/>
                  <a:gd name="T9" fmla="*/ 66 h 178"/>
                  <a:gd name="T10" fmla="*/ 2 w 186"/>
                  <a:gd name="T11" fmla="*/ 77 h 178"/>
                  <a:gd name="T12" fmla="*/ 1 w 186"/>
                  <a:gd name="T13" fmla="*/ 87 h 178"/>
                  <a:gd name="T14" fmla="*/ 6 w 186"/>
                  <a:gd name="T15" fmla="*/ 100 h 178"/>
                  <a:gd name="T16" fmla="*/ 7 w 186"/>
                  <a:gd name="T17" fmla="*/ 120 h 178"/>
                  <a:gd name="T18" fmla="*/ 16 w 186"/>
                  <a:gd name="T19" fmla="*/ 128 h 178"/>
                  <a:gd name="T20" fmla="*/ 30 w 186"/>
                  <a:gd name="T21" fmla="*/ 129 h 178"/>
                  <a:gd name="T22" fmla="*/ 53 w 186"/>
                  <a:gd name="T23" fmla="*/ 130 h 178"/>
                  <a:gd name="T24" fmla="*/ 62 w 186"/>
                  <a:gd name="T25" fmla="*/ 136 h 178"/>
                  <a:gd name="T26" fmla="*/ 66 w 186"/>
                  <a:gd name="T27" fmla="*/ 149 h 178"/>
                  <a:gd name="T28" fmla="*/ 69 w 186"/>
                  <a:gd name="T29" fmla="*/ 158 h 178"/>
                  <a:gd name="T30" fmla="*/ 72 w 186"/>
                  <a:gd name="T31" fmla="*/ 168 h 178"/>
                  <a:gd name="T32" fmla="*/ 75 w 186"/>
                  <a:gd name="T33" fmla="*/ 178 h 178"/>
                  <a:gd name="T34" fmla="*/ 87 w 186"/>
                  <a:gd name="T35" fmla="*/ 175 h 178"/>
                  <a:gd name="T36" fmla="*/ 97 w 186"/>
                  <a:gd name="T37" fmla="*/ 173 h 178"/>
                  <a:gd name="T38" fmla="*/ 103 w 186"/>
                  <a:gd name="T39" fmla="*/ 177 h 178"/>
                  <a:gd name="T40" fmla="*/ 106 w 186"/>
                  <a:gd name="T41" fmla="*/ 166 h 178"/>
                  <a:gd name="T42" fmla="*/ 113 w 186"/>
                  <a:gd name="T43" fmla="*/ 158 h 178"/>
                  <a:gd name="T44" fmla="*/ 120 w 186"/>
                  <a:gd name="T45" fmla="*/ 148 h 178"/>
                  <a:gd name="T46" fmla="*/ 138 w 186"/>
                  <a:gd name="T47" fmla="*/ 137 h 178"/>
                  <a:gd name="T48" fmla="*/ 158 w 186"/>
                  <a:gd name="T49" fmla="*/ 120 h 178"/>
                  <a:gd name="T50" fmla="*/ 162 w 186"/>
                  <a:gd name="T51" fmla="*/ 110 h 178"/>
                  <a:gd name="T52" fmla="*/ 167 w 186"/>
                  <a:gd name="T53" fmla="*/ 97 h 178"/>
                  <a:gd name="T54" fmla="*/ 179 w 186"/>
                  <a:gd name="T55" fmla="*/ 81 h 178"/>
                  <a:gd name="T56" fmla="*/ 186 w 186"/>
                  <a:gd name="T57" fmla="*/ 76 h 178"/>
                  <a:gd name="T58" fmla="*/ 179 w 186"/>
                  <a:gd name="T59" fmla="*/ 55 h 178"/>
                  <a:gd name="T60" fmla="*/ 157 w 186"/>
                  <a:gd name="T61" fmla="*/ 45 h 178"/>
                  <a:gd name="T62" fmla="*/ 142 w 186"/>
                  <a:gd name="T63" fmla="*/ 40 h 178"/>
                  <a:gd name="T64" fmla="*/ 135 w 186"/>
                  <a:gd name="T65" fmla="*/ 29 h 178"/>
                  <a:gd name="T66" fmla="*/ 128 w 186"/>
                  <a:gd name="T67" fmla="*/ 22 h 178"/>
                  <a:gd name="T68" fmla="*/ 111 w 186"/>
                  <a:gd name="T69" fmla="*/ 21 h 178"/>
                  <a:gd name="T70" fmla="*/ 112 w 186"/>
                  <a:gd name="T71" fmla="*/ 12 h 178"/>
                  <a:gd name="T72" fmla="*/ 115 w 186"/>
                  <a:gd name="T73" fmla="*/ 4 h 178"/>
                  <a:gd name="T74" fmla="*/ 111 w 186"/>
                  <a:gd name="T75" fmla="*/ 6 h 178"/>
                  <a:gd name="T76" fmla="*/ 99 w 186"/>
                  <a:gd name="T77" fmla="*/ 8 h 178"/>
                  <a:gd name="T78" fmla="*/ 85 w 186"/>
                  <a:gd name="T79" fmla="*/ 9 h 178"/>
                  <a:gd name="T80" fmla="*/ 71 w 186"/>
                  <a:gd name="T81" fmla="*/ 8 h 178"/>
                  <a:gd name="T82" fmla="*/ 57 w 186"/>
                  <a:gd name="T83" fmla="*/ 1 h 178"/>
                  <a:gd name="T84" fmla="*/ 46 w 186"/>
                  <a:gd name="T85" fmla="*/ 1 h 178"/>
                  <a:gd name="T86" fmla="*/ 34 w 186"/>
                  <a:gd name="T87" fmla="*/ 6 h 178"/>
                  <a:gd name="T88" fmla="*/ 26 w 186"/>
                  <a:gd name="T89" fmla="*/ 14 h 178"/>
                  <a:gd name="T90" fmla="*/ 16 w 186"/>
                  <a:gd name="T91" fmla="*/ 13 h 1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86" h="178">
                    <a:moveTo>
                      <a:pt x="9" y="9"/>
                    </a:moveTo>
                    <a:cubicBezTo>
                      <a:pt x="11" y="16"/>
                      <a:pt x="11" y="16"/>
                      <a:pt x="11" y="16"/>
                    </a:cubicBezTo>
                    <a:cubicBezTo>
                      <a:pt x="11" y="16"/>
                      <a:pt x="14" y="21"/>
                      <a:pt x="14" y="22"/>
                    </a:cubicBezTo>
                    <a:cubicBezTo>
                      <a:pt x="15" y="23"/>
                      <a:pt x="15" y="28"/>
                      <a:pt x="15" y="28"/>
                    </a:cubicBezTo>
                    <a:cubicBezTo>
                      <a:pt x="10" y="34"/>
                      <a:pt x="10" y="34"/>
                      <a:pt x="10" y="34"/>
                    </a:cubicBezTo>
                    <a:cubicBezTo>
                      <a:pt x="10" y="42"/>
                      <a:pt x="10" y="42"/>
                      <a:pt x="10" y="42"/>
                    </a:cubicBezTo>
                    <a:cubicBezTo>
                      <a:pt x="10" y="42"/>
                      <a:pt x="11" y="48"/>
                      <a:pt x="11" y="49"/>
                    </a:cubicBezTo>
                    <a:cubicBezTo>
                      <a:pt x="11" y="50"/>
                      <a:pt x="6" y="56"/>
                      <a:pt x="6" y="56"/>
                    </a:cubicBezTo>
                    <a:cubicBezTo>
                      <a:pt x="1" y="61"/>
                      <a:pt x="1" y="61"/>
                      <a:pt x="1" y="61"/>
                    </a:cubicBezTo>
                    <a:cubicBezTo>
                      <a:pt x="1" y="66"/>
                      <a:pt x="1" y="66"/>
                      <a:pt x="1" y="66"/>
                    </a:cubicBezTo>
                    <a:cubicBezTo>
                      <a:pt x="5" y="71"/>
                      <a:pt x="5" y="71"/>
                      <a:pt x="5" y="71"/>
                    </a:cubicBezTo>
                    <a:cubicBezTo>
                      <a:pt x="2" y="77"/>
                      <a:pt x="2" y="77"/>
                      <a:pt x="2" y="77"/>
                    </a:cubicBezTo>
                    <a:cubicBezTo>
                      <a:pt x="2" y="77"/>
                      <a:pt x="0" y="80"/>
                      <a:pt x="0" y="81"/>
                    </a:cubicBezTo>
                    <a:cubicBezTo>
                      <a:pt x="0" y="82"/>
                      <a:pt x="1" y="85"/>
                      <a:pt x="1" y="87"/>
                    </a:cubicBezTo>
                    <a:cubicBezTo>
                      <a:pt x="1" y="88"/>
                      <a:pt x="4" y="94"/>
                      <a:pt x="4" y="95"/>
                    </a:cubicBezTo>
                    <a:cubicBezTo>
                      <a:pt x="4" y="96"/>
                      <a:pt x="6" y="100"/>
                      <a:pt x="6" y="100"/>
                    </a:cubicBezTo>
                    <a:cubicBezTo>
                      <a:pt x="6" y="108"/>
                      <a:pt x="6" y="108"/>
                      <a:pt x="6" y="108"/>
                    </a:cubicBezTo>
                    <a:cubicBezTo>
                      <a:pt x="7" y="120"/>
                      <a:pt x="7" y="120"/>
                      <a:pt x="7" y="120"/>
                    </a:cubicBezTo>
                    <a:cubicBezTo>
                      <a:pt x="7" y="127"/>
                      <a:pt x="7" y="127"/>
                      <a:pt x="7" y="127"/>
                    </a:cubicBezTo>
                    <a:cubicBezTo>
                      <a:pt x="16" y="128"/>
                      <a:pt x="16" y="128"/>
                      <a:pt x="16" y="128"/>
                    </a:cubicBezTo>
                    <a:cubicBezTo>
                      <a:pt x="18" y="129"/>
                      <a:pt x="18" y="129"/>
                      <a:pt x="18" y="129"/>
                    </a:cubicBezTo>
                    <a:cubicBezTo>
                      <a:pt x="30" y="129"/>
                      <a:pt x="30" y="129"/>
                      <a:pt x="30" y="129"/>
                    </a:cubicBezTo>
                    <a:cubicBezTo>
                      <a:pt x="44" y="128"/>
                      <a:pt x="44" y="128"/>
                      <a:pt x="44" y="128"/>
                    </a:cubicBezTo>
                    <a:cubicBezTo>
                      <a:pt x="53" y="130"/>
                      <a:pt x="53" y="130"/>
                      <a:pt x="53" y="130"/>
                    </a:cubicBezTo>
                    <a:cubicBezTo>
                      <a:pt x="59" y="132"/>
                      <a:pt x="59" y="132"/>
                      <a:pt x="59" y="132"/>
                    </a:cubicBezTo>
                    <a:cubicBezTo>
                      <a:pt x="62" y="136"/>
                      <a:pt x="62" y="136"/>
                      <a:pt x="62" y="136"/>
                    </a:cubicBezTo>
                    <a:cubicBezTo>
                      <a:pt x="65" y="141"/>
                      <a:pt x="65" y="141"/>
                      <a:pt x="65" y="141"/>
                    </a:cubicBezTo>
                    <a:cubicBezTo>
                      <a:pt x="66" y="149"/>
                      <a:pt x="66" y="149"/>
                      <a:pt x="66" y="149"/>
                    </a:cubicBezTo>
                    <a:cubicBezTo>
                      <a:pt x="66" y="156"/>
                      <a:pt x="66" y="156"/>
                      <a:pt x="66" y="156"/>
                    </a:cubicBezTo>
                    <a:cubicBezTo>
                      <a:pt x="69" y="158"/>
                      <a:pt x="69" y="158"/>
                      <a:pt x="69" y="158"/>
                    </a:cubicBezTo>
                    <a:cubicBezTo>
                      <a:pt x="71" y="162"/>
                      <a:pt x="71" y="162"/>
                      <a:pt x="71" y="162"/>
                    </a:cubicBezTo>
                    <a:cubicBezTo>
                      <a:pt x="72" y="168"/>
                      <a:pt x="72" y="168"/>
                      <a:pt x="72" y="168"/>
                    </a:cubicBezTo>
                    <a:cubicBezTo>
                      <a:pt x="73" y="175"/>
                      <a:pt x="73" y="175"/>
                      <a:pt x="73" y="175"/>
                    </a:cubicBezTo>
                    <a:cubicBezTo>
                      <a:pt x="75" y="178"/>
                      <a:pt x="75" y="178"/>
                      <a:pt x="75" y="178"/>
                    </a:cubicBezTo>
                    <a:cubicBezTo>
                      <a:pt x="83" y="178"/>
                      <a:pt x="83" y="178"/>
                      <a:pt x="83" y="178"/>
                    </a:cubicBezTo>
                    <a:cubicBezTo>
                      <a:pt x="87" y="175"/>
                      <a:pt x="87" y="175"/>
                      <a:pt x="87" y="175"/>
                    </a:cubicBezTo>
                    <a:cubicBezTo>
                      <a:pt x="91" y="173"/>
                      <a:pt x="91" y="173"/>
                      <a:pt x="91" y="173"/>
                    </a:cubicBezTo>
                    <a:cubicBezTo>
                      <a:pt x="97" y="173"/>
                      <a:pt x="97" y="173"/>
                      <a:pt x="97" y="173"/>
                    </a:cubicBezTo>
                    <a:cubicBezTo>
                      <a:pt x="99" y="176"/>
                      <a:pt x="99" y="176"/>
                      <a:pt x="99" y="176"/>
                    </a:cubicBezTo>
                    <a:cubicBezTo>
                      <a:pt x="103" y="177"/>
                      <a:pt x="103" y="177"/>
                      <a:pt x="103" y="177"/>
                    </a:cubicBezTo>
                    <a:cubicBezTo>
                      <a:pt x="105" y="174"/>
                      <a:pt x="105" y="174"/>
                      <a:pt x="105" y="174"/>
                    </a:cubicBezTo>
                    <a:cubicBezTo>
                      <a:pt x="106" y="166"/>
                      <a:pt x="106" y="166"/>
                      <a:pt x="106" y="166"/>
                    </a:cubicBezTo>
                    <a:cubicBezTo>
                      <a:pt x="112" y="162"/>
                      <a:pt x="112" y="162"/>
                      <a:pt x="112" y="162"/>
                    </a:cubicBezTo>
                    <a:cubicBezTo>
                      <a:pt x="113" y="158"/>
                      <a:pt x="113" y="158"/>
                      <a:pt x="113" y="158"/>
                    </a:cubicBezTo>
                    <a:cubicBezTo>
                      <a:pt x="116" y="153"/>
                      <a:pt x="116" y="153"/>
                      <a:pt x="116" y="153"/>
                    </a:cubicBezTo>
                    <a:cubicBezTo>
                      <a:pt x="120" y="148"/>
                      <a:pt x="120" y="148"/>
                      <a:pt x="120" y="148"/>
                    </a:cubicBezTo>
                    <a:cubicBezTo>
                      <a:pt x="133" y="142"/>
                      <a:pt x="133" y="142"/>
                      <a:pt x="133" y="142"/>
                    </a:cubicBezTo>
                    <a:cubicBezTo>
                      <a:pt x="138" y="137"/>
                      <a:pt x="138" y="137"/>
                      <a:pt x="138" y="137"/>
                    </a:cubicBezTo>
                    <a:cubicBezTo>
                      <a:pt x="146" y="130"/>
                      <a:pt x="146" y="130"/>
                      <a:pt x="146" y="130"/>
                    </a:cubicBezTo>
                    <a:cubicBezTo>
                      <a:pt x="158" y="120"/>
                      <a:pt x="158" y="120"/>
                      <a:pt x="158" y="120"/>
                    </a:cubicBezTo>
                    <a:cubicBezTo>
                      <a:pt x="158" y="120"/>
                      <a:pt x="158" y="116"/>
                      <a:pt x="159" y="115"/>
                    </a:cubicBezTo>
                    <a:cubicBezTo>
                      <a:pt x="159" y="114"/>
                      <a:pt x="162" y="110"/>
                      <a:pt x="162" y="110"/>
                    </a:cubicBezTo>
                    <a:cubicBezTo>
                      <a:pt x="163" y="104"/>
                      <a:pt x="163" y="104"/>
                      <a:pt x="163" y="104"/>
                    </a:cubicBezTo>
                    <a:cubicBezTo>
                      <a:pt x="167" y="97"/>
                      <a:pt x="167" y="97"/>
                      <a:pt x="167" y="97"/>
                    </a:cubicBezTo>
                    <a:cubicBezTo>
                      <a:pt x="174" y="88"/>
                      <a:pt x="174" y="88"/>
                      <a:pt x="174" y="88"/>
                    </a:cubicBezTo>
                    <a:cubicBezTo>
                      <a:pt x="179" y="81"/>
                      <a:pt x="179" y="81"/>
                      <a:pt x="179" y="81"/>
                    </a:cubicBezTo>
                    <a:cubicBezTo>
                      <a:pt x="184" y="77"/>
                      <a:pt x="184" y="77"/>
                      <a:pt x="184" y="77"/>
                    </a:cubicBezTo>
                    <a:cubicBezTo>
                      <a:pt x="186" y="76"/>
                      <a:pt x="186" y="76"/>
                      <a:pt x="186" y="76"/>
                    </a:cubicBezTo>
                    <a:cubicBezTo>
                      <a:pt x="186" y="57"/>
                      <a:pt x="186" y="57"/>
                      <a:pt x="186" y="57"/>
                    </a:cubicBezTo>
                    <a:cubicBezTo>
                      <a:pt x="179" y="55"/>
                      <a:pt x="179" y="55"/>
                      <a:pt x="179" y="55"/>
                    </a:cubicBezTo>
                    <a:cubicBezTo>
                      <a:pt x="169" y="52"/>
                      <a:pt x="169" y="52"/>
                      <a:pt x="169" y="52"/>
                    </a:cubicBezTo>
                    <a:cubicBezTo>
                      <a:pt x="169" y="52"/>
                      <a:pt x="159" y="46"/>
                      <a:pt x="157" y="45"/>
                    </a:cubicBezTo>
                    <a:cubicBezTo>
                      <a:pt x="156" y="44"/>
                      <a:pt x="151" y="42"/>
                      <a:pt x="150" y="41"/>
                    </a:cubicBezTo>
                    <a:cubicBezTo>
                      <a:pt x="149" y="40"/>
                      <a:pt x="144" y="40"/>
                      <a:pt x="142" y="40"/>
                    </a:cubicBezTo>
                    <a:cubicBezTo>
                      <a:pt x="140" y="40"/>
                      <a:pt x="137" y="40"/>
                      <a:pt x="135" y="39"/>
                    </a:cubicBezTo>
                    <a:cubicBezTo>
                      <a:pt x="134" y="38"/>
                      <a:pt x="135" y="29"/>
                      <a:pt x="135" y="29"/>
                    </a:cubicBezTo>
                    <a:cubicBezTo>
                      <a:pt x="135" y="29"/>
                      <a:pt x="130" y="27"/>
                      <a:pt x="129" y="26"/>
                    </a:cubicBezTo>
                    <a:cubicBezTo>
                      <a:pt x="128" y="25"/>
                      <a:pt x="130" y="23"/>
                      <a:pt x="128" y="22"/>
                    </a:cubicBezTo>
                    <a:cubicBezTo>
                      <a:pt x="126" y="21"/>
                      <a:pt x="121" y="21"/>
                      <a:pt x="119" y="21"/>
                    </a:cubicBezTo>
                    <a:cubicBezTo>
                      <a:pt x="117" y="21"/>
                      <a:pt x="111" y="21"/>
                      <a:pt x="111" y="21"/>
                    </a:cubicBezTo>
                    <a:cubicBezTo>
                      <a:pt x="109" y="15"/>
                      <a:pt x="109" y="15"/>
                      <a:pt x="109" y="15"/>
                    </a:cubicBezTo>
                    <a:cubicBezTo>
                      <a:pt x="112" y="12"/>
                      <a:pt x="112" y="12"/>
                      <a:pt x="112" y="12"/>
                    </a:cubicBezTo>
                    <a:cubicBezTo>
                      <a:pt x="113" y="8"/>
                      <a:pt x="113" y="8"/>
                      <a:pt x="113" y="8"/>
                    </a:cubicBezTo>
                    <a:cubicBezTo>
                      <a:pt x="115" y="4"/>
                      <a:pt x="115" y="4"/>
                      <a:pt x="115" y="4"/>
                    </a:cubicBezTo>
                    <a:cubicBezTo>
                      <a:pt x="112" y="5"/>
                      <a:pt x="112" y="5"/>
                      <a:pt x="112" y="5"/>
                    </a:cubicBezTo>
                    <a:cubicBezTo>
                      <a:pt x="111" y="6"/>
                      <a:pt x="111" y="6"/>
                      <a:pt x="111" y="6"/>
                    </a:cubicBezTo>
                    <a:cubicBezTo>
                      <a:pt x="105" y="8"/>
                      <a:pt x="105" y="8"/>
                      <a:pt x="105" y="8"/>
                    </a:cubicBezTo>
                    <a:cubicBezTo>
                      <a:pt x="99" y="8"/>
                      <a:pt x="99" y="8"/>
                      <a:pt x="99" y="8"/>
                    </a:cubicBezTo>
                    <a:cubicBezTo>
                      <a:pt x="99" y="8"/>
                      <a:pt x="93" y="8"/>
                      <a:pt x="92" y="8"/>
                    </a:cubicBezTo>
                    <a:cubicBezTo>
                      <a:pt x="91" y="8"/>
                      <a:pt x="85" y="9"/>
                      <a:pt x="85" y="9"/>
                    </a:cubicBezTo>
                    <a:cubicBezTo>
                      <a:pt x="85" y="9"/>
                      <a:pt x="80" y="9"/>
                      <a:pt x="78" y="9"/>
                    </a:cubicBezTo>
                    <a:cubicBezTo>
                      <a:pt x="76" y="9"/>
                      <a:pt x="73" y="9"/>
                      <a:pt x="71" y="8"/>
                    </a:cubicBezTo>
                    <a:cubicBezTo>
                      <a:pt x="69" y="7"/>
                      <a:pt x="66" y="6"/>
                      <a:pt x="65" y="5"/>
                    </a:cubicBezTo>
                    <a:cubicBezTo>
                      <a:pt x="64" y="5"/>
                      <a:pt x="57" y="1"/>
                      <a:pt x="57" y="1"/>
                    </a:cubicBezTo>
                    <a:cubicBezTo>
                      <a:pt x="57" y="1"/>
                      <a:pt x="55" y="0"/>
                      <a:pt x="53" y="0"/>
                    </a:cubicBezTo>
                    <a:cubicBezTo>
                      <a:pt x="52" y="0"/>
                      <a:pt x="47" y="1"/>
                      <a:pt x="46" y="1"/>
                    </a:cubicBezTo>
                    <a:cubicBezTo>
                      <a:pt x="45" y="1"/>
                      <a:pt x="38" y="3"/>
                      <a:pt x="38" y="3"/>
                    </a:cubicBezTo>
                    <a:cubicBezTo>
                      <a:pt x="34" y="6"/>
                      <a:pt x="34" y="6"/>
                      <a:pt x="34" y="6"/>
                    </a:cubicBezTo>
                    <a:cubicBezTo>
                      <a:pt x="30" y="9"/>
                      <a:pt x="30" y="9"/>
                      <a:pt x="30" y="9"/>
                    </a:cubicBezTo>
                    <a:cubicBezTo>
                      <a:pt x="26" y="14"/>
                      <a:pt x="26" y="14"/>
                      <a:pt x="26" y="14"/>
                    </a:cubicBezTo>
                    <a:cubicBezTo>
                      <a:pt x="22" y="14"/>
                      <a:pt x="22" y="14"/>
                      <a:pt x="22" y="14"/>
                    </a:cubicBezTo>
                    <a:cubicBezTo>
                      <a:pt x="22" y="14"/>
                      <a:pt x="18" y="13"/>
                      <a:pt x="16" y="13"/>
                    </a:cubicBezTo>
                    <a:cubicBezTo>
                      <a:pt x="15" y="13"/>
                      <a:pt x="9" y="9"/>
                      <a:pt x="9" y="9"/>
                    </a:cubicBez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133" name="Freeform 18"/>
              <p:cNvSpPr>
                <a:spLocks/>
              </p:cNvSpPr>
              <p:nvPr/>
            </p:nvSpPr>
            <p:spPr bwMode="auto">
              <a:xfrm>
                <a:off x="9185275" y="2878138"/>
                <a:ext cx="706437" cy="654050"/>
              </a:xfrm>
              <a:custGeom>
                <a:avLst/>
                <a:gdLst>
                  <a:gd name="T0" fmla="*/ 78 w 188"/>
                  <a:gd name="T1" fmla="*/ 3 h 174"/>
                  <a:gd name="T2" fmla="*/ 89 w 188"/>
                  <a:gd name="T3" fmla="*/ 8 h 174"/>
                  <a:gd name="T4" fmla="*/ 101 w 188"/>
                  <a:gd name="T5" fmla="*/ 15 h 174"/>
                  <a:gd name="T6" fmla="*/ 107 w 188"/>
                  <a:gd name="T7" fmla="*/ 4 h 174"/>
                  <a:gd name="T8" fmla="*/ 117 w 188"/>
                  <a:gd name="T9" fmla="*/ 9 h 174"/>
                  <a:gd name="T10" fmla="*/ 122 w 188"/>
                  <a:gd name="T11" fmla="*/ 14 h 174"/>
                  <a:gd name="T12" fmla="*/ 134 w 188"/>
                  <a:gd name="T13" fmla="*/ 14 h 174"/>
                  <a:gd name="T14" fmla="*/ 141 w 188"/>
                  <a:gd name="T15" fmla="*/ 18 h 174"/>
                  <a:gd name="T16" fmla="*/ 148 w 188"/>
                  <a:gd name="T17" fmla="*/ 15 h 174"/>
                  <a:gd name="T18" fmla="*/ 159 w 188"/>
                  <a:gd name="T19" fmla="*/ 10 h 174"/>
                  <a:gd name="T20" fmla="*/ 173 w 188"/>
                  <a:gd name="T21" fmla="*/ 7 h 174"/>
                  <a:gd name="T22" fmla="*/ 182 w 188"/>
                  <a:gd name="T23" fmla="*/ 6 h 174"/>
                  <a:gd name="T24" fmla="*/ 180 w 188"/>
                  <a:gd name="T25" fmla="*/ 17 h 174"/>
                  <a:gd name="T26" fmla="*/ 183 w 188"/>
                  <a:gd name="T27" fmla="*/ 37 h 174"/>
                  <a:gd name="T28" fmla="*/ 188 w 188"/>
                  <a:gd name="T29" fmla="*/ 42 h 174"/>
                  <a:gd name="T30" fmla="*/ 187 w 188"/>
                  <a:gd name="T31" fmla="*/ 54 h 174"/>
                  <a:gd name="T32" fmla="*/ 181 w 188"/>
                  <a:gd name="T33" fmla="*/ 51 h 174"/>
                  <a:gd name="T34" fmla="*/ 173 w 188"/>
                  <a:gd name="T35" fmla="*/ 50 h 174"/>
                  <a:gd name="T36" fmla="*/ 172 w 188"/>
                  <a:gd name="T37" fmla="*/ 57 h 174"/>
                  <a:gd name="T38" fmla="*/ 162 w 188"/>
                  <a:gd name="T39" fmla="*/ 59 h 174"/>
                  <a:gd name="T40" fmla="*/ 162 w 188"/>
                  <a:gd name="T41" fmla="*/ 72 h 174"/>
                  <a:gd name="T42" fmla="*/ 163 w 188"/>
                  <a:gd name="T43" fmla="*/ 77 h 174"/>
                  <a:gd name="T44" fmla="*/ 160 w 188"/>
                  <a:gd name="T45" fmla="*/ 81 h 174"/>
                  <a:gd name="T46" fmla="*/ 150 w 188"/>
                  <a:gd name="T47" fmla="*/ 88 h 174"/>
                  <a:gd name="T48" fmla="*/ 149 w 188"/>
                  <a:gd name="T49" fmla="*/ 99 h 174"/>
                  <a:gd name="T50" fmla="*/ 152 w 188"/>
                  <a:gd name="T51" fmla="*/ 105 h 174"/>
                  <a:gd name="T52" fmla="*/ 155 w 188"/>
                  <a:gd name="T53" fmla="*/ 112 h 174"/>
                  <a:gd name="T54" fmla="*/ 147 w 188"/>
                  <a:gd name="T55" fmla="*/ 119 h 174"/>
                  <a:gd name="T56" fmla="*/ 147 w 188"/>
                  <a:gd name="T57" fmla="*/ 126 h 174"/>
                  <a:gd name="T58" fmla="*/ 151 w 188"/>
                  <a:gd name="T59" fmla="*/ 129 h 174"/>
                  <a:gd name="T60" fmla="*/ 151 w 188"/>
                  <a:gd name="T61" fmla="*/ 138 h 174"/>
                  <a:gd name="T62" fmla="*/ 142 w 188"/>
                  <a:gd name="T63" fmla="*/ 143 h 174"/>
                  <a:gd name="T64" fmla="*/ 138 w 188"/>
                  <a:gd name="T65" fmla="*/ 150 h 174"/>
                  <a:gd name="T66" fmla="*/ 128 w 188"/>
                  <a:gd name="T67" fmla="*/ 147 h 174"/>
                  <a:gd name="T68" fmla="*/ 113 w 188"/>
                  <a:gd name="T69" fmla="*/ 146 h 174"/>
                  <a:gd name="T70" fmla="*/ 102 w 188"/>
                  <a:gd name="T71" fmla="*/ 149 h 174"/>
                  <a:gd name="T72" fmla="*/ 91 w 188"/>
                  <a:gd name="T73" fmla="*/ 151 h 174"/>
                  <a:gd name="T74" fmla="*/ 75 w 188"/>
                  <a:gd name="T75" fmla="*/ 154 h 174"/>
                  <a:gd name="T76" fmla="*/ 65 w 188"/>
                  <a:gd name="T77" fmla="*/ 164 h 174"/>
                  <a:gd name="T78" fmla="*/ 56 w 188"/>
                  <a:gd name="T79" fmla="*/ 174 h 174"/>
                  <a:gd name="T80" fmla="*/ 43 w 188"/>
                  <a:gd name="T81" fmla="*/ 167 h 174"/>
                  <a:gd name="T82" fmla="*/ 29 w 188"/>
                  <a:gd name="T83" fmla="*/ 160 h 174"/>
                  <a:gd name="T84" fmla="*/ 17 w 188"/>
                  <a:gd name="T85" fmla="*/ 153 h 174"/>
                  <a:gd name="T86" fmla="*/ 8 w 188"/>
                  <a:gd name="T87" fmla="*/ 148 h 174"/>
                  <a:gd name="T88" fmla="*/ 3 w 188"/>
                  <a:gd name="T89" fmla="*/ 141 h 174"/>
                  <a:gd name="T90" fmla="*/ 2 w 188"/>
                  <a:gd name="T91" fmla="*/ 131 h 174"/>
                  <a:gd name="T92" fmla="*/ 0 w 188"/>
                  <a:gd name="T93" fmla="*/ 117 h 174"/>
                  <a:gd name="T94" fmla="*/ 9 w 188"/>
                  <a:gd name="T95" fmla="*/ 106 h 174"/>
                  <a:gd name="T96" fmla="*/ 16 w 188"/>
                  <a:gd name="T97" fmla="*/ 95 h 174"/>
                  <a:gd name="T98" fmla="*/ 30 w 188"/>
                  <a:gd name="T99" fmla="*/ 82 h 174"/>
                  <a:gd name="T100" fmla="*/ 37 w 188"/>
                  <a:gd name="T101" fmla="*/ 76 h 174"/>
                  <a:gd name="T102" fmla="*/ 44 w 188"/>
                  <a:gd name="T103" fmla="*/ 63 h 174"/>
                  <a:gd name="T104" fmla="*/ 54 w 188"/>
                  <a:gd name="T105" fmla="*/ 56 h 174"/>
                  <a:gd name="T106" fmla="*/ 59 w 188"/>
                  <a:gd name="T107" fmla="*/ 39 h 174"/>
                  <a:gd name="T108" fmla="*/ 64 w 188"/>
                  <a:gd name="T109" fmla="*/ 25 h 174"/>
                  <a:gd name="T110" fmla="*/ 68 w 188"/>
                  <a:gd name="T111" fmla="*/ 9 h 174"/>
                  <a:gd name="T112" fmla="*/ 73 w 188"/>
                  <a:gd name="T113" fmla="*/ 0 h 1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88" h="174">
                    <a:moveTo>
                      <a:pt x="73" y="0"/>
                    </a:moveTo>
                    <a:cubicBezTo>
                      <a:pt x="78" y="3"/>
                      <a:pt x="78" y="3"/>
                      <a:pt x="78" y="3"/>
                    </a:cubicBezTo>
                    <a:cubicBezTo>
                      <a:pt x="84" y="7"/>
                      <a:pt x="84" y="7"/>
                      <a:pt x="84" y="7"/>
                    </a:cubicBezTo>
                    <a:cubicBezTo>
                      <a:pt x="89" y="8"/>
                      <a:pt x="89" y="8"/>
                      <a:pt x="89" y="8"/>
                    </a:cubicBezTo>
                    <a:cubicBezTo>
                      <a:pt x="95" y="13"/>
                      <a:pt x="95" y="13"/>
                      <a:pt x="95" y="13"/>
                    </a:cubicBezTo>
                    <a:cubicBezTo>
                      <a:pt x="101" y="15"/>
                      <a:pt x="101" y="15"/>
                      <a:pt x="101" y="15"/>
                    </a:cubicBezTo>
                    <a:cubicBezTo>
                      <a:pt x="102" y="7"/>
                      <a:pt x="102" y="7"/>
                      <a:pt x="102" y="7"/>
                    </a:cubicBezTo>
                    <a:cubicBezTo>
                      <a:pt x="107" y="4"/>
                      <a:pt x="107" y="4"/>
                      <a:pt x="107" y="4"/>
                    </a:cubicBezTo>
                    <a:cubicBezTo>
                      <a:pt x="116" y="4"/>
                      <a:pt x="116" y="4"/>
                      <a:pt x="116" y="4"/>
                    </a:cubicBezTo>
                    <a:cubicBezTo>
                      <a:pt x="117" y="9"/>
                      <a:pt x="117" y="9"/>
                      <a:pt x="117" y="9"/>
                    </a:cubicBezTo>
                    <a:cubicBezTo>
                      <a:pt x="118" y="14"/>
                      <a:pt x="118" y="14"/>
                      <a:pt x="118" y="14"/>
                    </a:cubicBezTo>
                    <a:cubicBezTo>
                      <a:pt x="122" y="14"/>
                      <a:pt x="122" y="14"/>
                      <a:pt x="122" y="14"/>
                    </a:cubicBezTo>
                    <a:cubicBezTo>
                      <a:pt x="129" y="14"/>
                      <a:pt x="129" y="14"/>
                      <a:pt x="129" y="14"/>
                    </a:cubicBezTo>
                    <a:cubicBezTo>
                      <a:pt x="134" y="14"/>
                      <a:pt x="134" y="14"/>
                      <a:pt x="134" y="14"/>
                    </a:cubicBezTo>
                    <a:cubicBezTo>
                      <a:pt x="139" y="17"/>
                      <a:pt x="139" y="17"/>
                      <a:pt x="139" y="17"/>
                    </a:cubicBezTo>
                    <a:cubicBezTo>
                      <a:pt x="141" y="18"/>
                      <a:pt x="141" y="18"/>
                      <a:pt x="141" y="18"/>
                    </a:cubicBezTo>
                    <a:cubicBezTo>
                      <a:pt x="148" y="18"/>
                      <a:pt x="148" y="18"/>
                      <a:pt x="148" y="18"/>
                    </a:cubicBezTo>
                    <a:cubicBezTo>
                      <a:pt x="148" y="15"/>
                      <a:pt x="148" y="15"/>
                      <a:pt x="148" y="15"/>
                    </a:cubicBezTo>
                    <a:cubicBezTo>
                      <a:pt x="154" y="13"/>
                      <a:pt x="154" y="13"/>
                      <a:pt x="154" y="13"/>
                    </a:cubicBezTo>
                    <a:cubicBezTo>
                      <a:pt x="159" y="10"/>
                      <a:pt x="159" y="10"/>
                      <a:pt x="159" y="10"/>
                    </a:cubicBezTo>
                    <a:cubicBezTo>
                      <a:pt x="166" y="9"/>
                      <a:pt x="166" y="9"/>
                      <a:pt x="166" y="9"/>
                    </a:cubicBezTo>
                    <a:cubicBezTo>
                      <a:pt x="173" y="7"/>
                      <a:pt x="173" y="7"/>
                      <a:pt x="173" y="7"/>
                    </a:cubicBezTo>
                    <a:cubicBezTo>
                      <a:pt x="178" y="6"/>
                      <a:pt x="178" y="6"/>
                      <a:pt x="178" y="6"/>
                    </a:cubicBezTo>
                    <a:cubicBezTo>
                      <a:pt x="182" y="6"/>
                      <a:pt x="182" y="6"/>
                      <a:pt x="182" y="6"/>
                    </a:cubicBezTo>
                    <a:cubicBezTo>
                      <a:pt x="182" y="16"/>
                      <a:pt x="182" y="16"/>
                      <a:pt x="182" y="16"/>
                    </a:cubicBezTo>
                    <a:cubicBezTo>
                      <a:pt x="180" y="17"/>
                      <a:pt x="180" y="17"/>
                      <a:pt x="180" y="17"/>
                    </a:cubicBezTo>
                    <a:cubicBezTo>
                      <a:pt x="181" y="34"/>
                      <a:pt x="181" y="34"/>
                      <a:pt x="181" y="34"/>
                    </a:cubicBezTo>
                    <a:cubicBezTo>
                      <a:pt x="183" y="37"/>
                      <a:pt x="183" y="37"/>
                      <a:pt x="183" y="37"/>
                    </a:cubicBezTo>
                    <a:cubicBezTo>
                      <a:pt x="186" y="41"/>
                      <a:pt x="186" y="41"/>
                      <a:pt x="186" y="41"/>
                    </a:cubicBezTo>
                    <a:cubicBezTo>
                      <a:pt x="188" y="42"/>
                      <a:pt x="188" y="42"/>
                      <a:pt x="188" y="42"/>
                    </a:cubicBezTo>
                    <a:cubicBezTo>
                      <a:pt x="188" y="52"/>
                      <a:pt x="188" y="52"/>
                      <a:pt x="188" y="52"/>
                    </a:cubicBezTo>
                    <a:cubicBezTo>
                      <a:pt x="187" y="54"/>
                      <a:pt x="187" y="54"/>
                      <a:pt x="187" y="54"/>
                    </a:cubicBezTo>
                    <a:cubicBezTo>
                      <a:pt x="184" y="54"/>
                      <a:pt x="184" y="54"/>
                      <a:pt x="184" y="54"/>
                    </a:cubicBezTo>
                    <a:cubicBezTo>
                      <a:pt x="181" y="51"/>
                      <a:pt x="181" y="51"/>
                      <a:pt x="181" y="51"/>
                    </a:cubicBezTo>
                    <a:cubicBezTo>
                      <a:pt x="177" y="49"/>
                      <a:pt x="177" y="49"/>
                      <a:pt x="177" y="49"/>
                    </a:cubicBezTo>
                    <a:cubicBezTo>
                      <a:pt x="173" y="50"/>
                      <a:pt x="173" y="50"/>
                      <a:pt x="173" y="50"/>
                    </a:cubicBezTo>
                    <a:cubicBezTo>
                      <a:pt x="172" y="54"/>
                      <a:pt x="172" y="54"/>
                      <a:pt x="172" y="54"/>
                    </a:cubicBezTo>
                    <a:cubicBezTo>
                      <a:pt x="172" y="57"/>
                      <a:pt x="172" y="57"/>
                      <a:pt x="172" y="57"/>
                    </a:cubicBezTo>
                    <a:cubicBezTo>
                      <a:pt x="166" y="58"/>
                      <a:pt x="166" y="58"/>
                      <a:pt x="166" y="58"/>
                    </a:cubicBezTo>
                    <a:cubicBezTo>
                      <a:pt x="162" y="59"/>
                      <a:pt x="162" y="59"/>
                      <a:pt x="162" y="59"/>
                    </a:cubicBezTo>
                    <a:cubicBezTo>
                      <a:pt x="162" y="63"/>
                      <a:pt x="162" y="63"/>
                      <a:pt x="162" y="63"/>
                    </a:cubicBezTo>
                    <a:cubicBezTo>
                      <a:pt x="162" y="72"/>
                      <a:pt x="162" y="72"/>
                      <a:pt x="162" y="72"/>
                    </a:cubicBezTo>
                    <a:cubicBezTo>
                      <a:pt x="163" y="75"/>
                      <a:pt x="163" y="75"/>
                      <a:pt x="163" y="75"/>
                    </a:cubicBezTo>
                    <a:cubicBezTo>
                      <a:pt x="163" y="77"/>
                      <a:pt x="163" y="77"/>
                      <a:pt x="163" y="77"/>
                    </a:cubicBezTo>
                    <a:cubicBezTo>
                      <a:pt x="164" y="81"/>
                      <a:pt x="164" y="81"/>
                      <a:pt x="164" y="81"/>
                    </a:cubicBezTo>
                    <a:cubicBezTo>
                      <a:pt x="160" y="81"/>
                      <a:pt x="160" y="81"/>
                      <a:pt x="160" y="81"/>
                    </a:cubicBezTo>
                    <a:cubicBezTo>
                      <a:pt x="154" y="82"/>
                      <a:pt x="154" y="82"/>
                      <a:pt x="154" y="82"/>
                    </a:cubicBezTo>
                    <a:cubicBezTo>
                      <a:pt x="150" y="88"/>
                      <a:pt x="150" y="88"/>
                      <a:pt x="150" y="88"/>
                    </a:cubicBezTo>
                    <a:cubicBezTo>
                      <a:pt x="149" y="94"/>
                      <a:pt x="149" y="94"/>
                      <a:pt x="149" y="94"/>
                    </a:cubicBezTo>
                    <a:cubicBezTo>
                      <a:pt x="149" y="99"/>
                      <a:pt x="149" y="99"/>
                      <a:pt x="149" y="99"/>
                    </a:cubicBezTo>
                    <a:cubicBezTo>
                      <a:pt x="150" y="103"/>
                      <a:pt x="150" y="103"/>
                      <a:pt x="150" y="103"/>
                    </a:cubicBezTo>
                    <a:cubicBezTo>
                      <a:pt x="152" y="105"/>
                      <a:pt x="152" y="105"/>
                      <a:pt x="152" y="105"/>
                    </a:cubicBezTo>
                    <a:cubicBezTo>
                      <a:pt x="154" y="109"/>
                      <a:pt x="154" y="109"/>
                      <a:pt x="154" y="109"/>
                    </a:cubicBezTo>
                    <a:cubicBezTo>
                      <a:pt x="155" y="112"/>
                      <a:pt x="155" y="112"/>
                      <a:pt x="155" y="112"/>
                    </a:cubicBezTo>
                    <a:cubicBezTo>
                      <a:pt x="151" y="115"/>
                      <a:pt x="151" y="115"/>
                      <a:pt x="151" y="115"/>
                    </a:cubicBezTo>
                    <a:cubicBezTo>
                      <a:pt x="147" y="119"/>
                      <a:pt x="147" y="119"/>
                      <a:pt x="147" y="119"/>
                    </a:cubicBezTo>
                    <a:cubicBezTo>
                      <a:pt x="146" y="122"/>
                      <a:pt x="146" y="122"/>
                      <a:pt x="146" y="122"/>
                    </a:cubicBezTo>
                    <a:cubicBezTo>
                      <a:pt x="147" y="126"/>
                      <a:pt x="147" y="126"/>
                      <a:pt x="147" y="126"/>
                    </a:cubicBezTo>
                    <a:cubicBezTo>
                      <a:pt x="150" y="127"/>
                      <a:pt x="150" y="127"/>
                      <a:pt x="150" y="127"/>
                    </a:cubicBezTo>
                    <a:cubicBezTo>
                      <a:pt x="151" y="129"/>
                      <a:pt x="151" y="129"/>
                      <a:pt x="151" y="129"/>
                    </a:cubicBezTo>
                    <a:cubicBezTo>
                      <a:pt x="151" y="135"/>
                      <a:pt x="151" y="135"/>
                      <a:pt x="151" y="135"/>
                    </a:cubicBezTo>
                    <a:cubicBezTo>
                      <a:pt x="151" y="138"/>
                      <a:pt x="151" y="138"/>
                      <a:pt x="151" y="138"/>
                    </a:cubicBezTo>
                    <a:cubicBezTo>
                      <a:pt x="147" y="141"/>
                      <a:pt x="147" y="141"/>
                      <a:pt x="147" y="141"/>
                    </a:cubicBezTo>
                    <a:cubicBezTo>
                      <a:pt x="142" y="143"/>
                      <a:pt x="142" y="143"/>
                      <a:pt x="142" y="143"/>
                    </a:cubicBezTo>
                    <a:cubicBezTo>
                      <a:pt x="139" y="147"/>
                      <a:pt x="139" y="147"/>
                      <a:pt x="139" y="147"/>
                    </a:cubicBezTo>
                    <a:cubicBezTo>
                      <a:pt x="138" y="150"/>
                      <a:pt x="138" y="150"/>
                      <a:pt x="138" y="150"/>
                    </a:cubicBezTo>
                    <a:cubicBezTo>
                      <a:pt x="134" y="148"/>
                      <a:pt x="134" y="148"/>
                      <a:pt x="134" y="148"/>
                    </a:cubicBezTo>
                    <a:cubicBezTo>
                      <a:pt x="128" y="147"/>
                      <a:pt x="128" y="147"/>
                      <a:pt x="128" y="147"/>
                    </a:cubicBezTo>
                    <a:cubicBezTo>
                      <a:pt x="121" y="147"/>
                      <a:pt x="121" y="147"/>
                      <a:pt x="121" y="147"/>
                    </a:cubicBezTo>
                    <a:cubicBezTo>
                      <a:pt x="113" y="146"/>
                      <a:pt x="113" y="146"/>
                      <a:pt x="113" y="146"/>
                    </a:cubicBezTo>
                    <a:cubicBezTo>
                      <a:pt x="113" y="146"/>
                      <a:pt x="109" y="147"/>
                      <a:pt x="108" y="147"/>
                    </a:cubicBezTo>
                    <a:cubicBezTo>
                      <a:pt x="107" y="147"/>
                      <a:pt x="102" y="149"/>
                      <a:pt x="102" y="149"/>
                    </a:cubicBezTo>
                    <a:cubicBezTo>
                      <a:pt x="98" y="152"/>
                      <a:pt x="98" y="152"/>
                      <a:pt x="98" y="152"/>
                    </a:cubicBezTo>
                    <a:cubicBezTo>
                      <a:pt x="91" y="151"/>
                      <a:pt x="91" y="151"/>
                      <a:pt x="91" y="151"/>
                    </a:cubicBezTo>
                    <a:cubicBezTo>
                      <a:pt x="81" y="153"/>
                      <a:pt x="81" y="153"/>
                      <a:pt x="81" y="153"/>
                    </a:cubicBezTo>
                    <a:cubicBezTo>
                      <a:pt x="81" y="153"/>
                      <a:pt x="76" y="154"/>
                      <a:pt x="75" y="154"/>
                    </a:cubicBezTo>
                    <a:cubicBezTo>
                      <a:pt x="74" y="154"/>
                      <a:pt x="70" y="158"/>
                      <a:pt x="70" y="158"/>
                    </a:cubicBezTo>
                    <a:cubicBezTo>
                      <a:pt x="65" y="164"/>
                      <a:pt x="65" y="164"/>
                      <a:pt x="65" y="164"/>
                    </a:cubicBezTo>
                    <a:cubicBezTo>
                      <a:pt x="62" y="168"/>
                      <a:pt x="62" y="168"/>
                      <a:pt x="62" y="168"/>
                    </a:cubicBezTo>
                    <a:cubicBezTo>
                      <a:pt x="56" y="174"/>
                      <a:pt x="56" y="174"/>
                      <a:pt x="56" y="174"/>
                    </a:cubicBezTo>
                    <a:cubicBezTo>
                      <a:pt x="50" y="170"/>
                      <a:pt x="50" y="170"/>
                      <a:pt x="50" y="170"/>
                    </a:cubicBezTo>
                    <a:cubicBezTo>
                      <a:pt x="43" y="167"/>
                      <a:pt x="43" y="167"/>
                      <a:pt x="43" y="167"/>
                    </a:cubicBezTo>
                    <a:cubicBezTo>
                      <a:pt x="43" y="167"/>
                      <a:pt x="39" y="164"/>
                      <a:pt x="38" y="164"/>
                    </a:cubicBezTo>
                    <a:cubicBezTo>
                      <a:pt x="36" y="164"/>
                      <a:pt x="30" y="160"/>
                      <a:pt x="29" y="160"/>
                    </a:cubicBezTo>
                    <a:cubicBezTo>
                      <a:pt x="28" y="160"/>
                      <a:pt x="23" y="157"/>
                      <a:pt x="23" y="157"/>
                    </a:cubicBezTo>
                    <a:cubicBezTo>
                      <a:pt x="22" y="156"/>
                      <a:pt x="20" y="154"/>
                      <a:pt x="17" y="153"/>
                    </a:cubicBezTo>
                    <a:cubicBezTo>
                      <a:pt x="14" y="152"/>
                      <a:pt x="11" y="151"/>
                      <a:pt x="11" y="151"/>
                    </a:cubicBezTo>
                    <a:cubicBezTo>
                      <a:pt x="8" y="148"/>
                      <a:pt x="8" y="148"/>
                      <a:pt x="8" y="148"/>
                    </a:cubicBezTo>
                    <a:cubicBezTo>
                      <a:pt x="8" y="144"/>
                      <a:pt x="8" y="144"/>
                      <a:pt x="8" y="144"/>
                    </a:cubicBezTo>
                    <a:cubicBezTo>
                      <a:pt x="3" y="141"/>
                      <a:pt x="3" y="141"/>
                      <a:pt x="3" y="141"/>
                    </a:cubicBezTo>
                    <a:cubicBezTo>
                      <a:pt x="2" y="136"/>
                      <a:pt x="2" y="136"/>
                      <a:pt x="2" y="136"/>
                    </a:cubicBezTo>
                    <a:cubicBezTo>
                      <a:pt x="2" y="131"/>
                      <a:pt x="2" y="131"/>
                      <a:pt x="2" y="131"/>
                    </a:cubicBezTo>
                    <a:cubicBezTo>
                      <a:pt x="1" y="126"/>
                      <a:pt x="1" y="126"/>
                      <a:pt x="1" y="126"/>
                    </a:cubicBezTo>
                    <a:cubicBezTo>
                      <a:pt x="0" y="117"/>
                      <a:pt x="0" y="117"/>
                      <a:pt x="0" y="117"/>
                    </a:cubicBezTo>
                    <a:cubicBezTo>
                      <a:pt x="4" y="108"/>
                      <a:pt x="4" y="108"/>
                      <a:pt x="4" y="108"/>
                    </a:cubicBezTo>
                    <a:cubicBezTo>
                      <a:pt x="9" y="106"/>
                      <a:pt x="9" y="106"/>
                      <a:pt x="9" y="106"/>
                    </a:cubicBezTo>
                    <a:cubicBezTo>
                      <a:pt x="13" y="101"/>
                      <a:pt x="13" y="101"/>
                      <a:pt x="13" y="101"/>
                    </a:cubicBezTo>
                    <a:cubicBezTo>
                      <a:pt x="16" y="95"/>
                      <a:pt x="16" y="95"/>
                      <a:pt x="16" y="95"/>
                    </a:cubicBezTo>
                    <a:cubicBezTo>
                      <a:pt x="25" y="84"/>
                      <a:pt x="25" y="84"/>
                      <a:pt x="25" y="84"/>
                    </a:cubicBezTo>
                    <a:cubicBezTo>
                      <a:pt x="30" y="82"/>
                      <a:pt x="30" y="82"/>
                      <a:pt x="30" y="82"/>
                    </a:cubicBezTo>
                    <a:cubicBezTo>
                      <a:pt x="36" y="80"/>
                      <a:pt x="36" y="80"/>
                      <a:pt x="36" y="80"/>
                    </a:cubicBezTo>
                    <a:cubicBezTo>
                      <a:pt x="37" y="76"/>
                      <a:pt x="37" y="76"/>
                      <a:pt x="37" y="76"/>
                    </a:cubicBezTo>
                    <a:cubicBezTo>
                      <a:pt x="40" y="69"/>
                      <a:pt x="40" y="69"/>
                      <a:pt x="40" y="69"/>
                    </a:cubicBezTo>
                    <a:cubicBezTo>
                      <a:pt x="44" y="63"/>
                      <a:pt x="44" y="63"/>
                      <a:pt x="44" y="63"/>
                    </a:cubicBezTo>
                    <a:cubicBezTo>
                      <a:pt x="49" y="61"/>
                      <a:pt x="49" y="61"/>
                      <a:pt x="49" y="61"/>
                    </a:cubicBezTo>
                    <a:cubicBezTo>
                      <a:pt x="54" y="56"/>
                      <a:pt x="54" y="56"/>
                      <a:pt x="54" y="56"/>
                    </a:cubicBezTo>
                    <a:cubicBezTo>
                      <a:pt x="56" y="51"/>
                      <a:pt x="56" y="51"/>
                      <a:pt x="56" y="51"/>
                    </a:cubicBezTo>
                    <a:cubicBezTo>
                      <a:pt x="59" y="39"/>
                      <a:pt x="59" y="39"/>
                      <a:pt x="59" y="39"/>
                    </a:cubicBezTo>
                    <a:cubicBezTo>
                      <a:pt x="62" y="32"/>
                      <a:pt x="62" y="32"/>
                      <a:pt x="62" y="32"/>
                    </a:cubicBezTo>
                    <a:cubicBezTo>
                      <a:pt x="64" y="25"/>
                      <a:pt x="64" y="25"/>
                      <a:pt x="64" y="25"/>
                    </a:cubicBezTo>
                    <a:cubicBezTo>
                      <a:pt x="64" y="25"/>
                      <a:pt x="64" y="21"/>
                      <a:pt x="65" y="19"/>
                    </a:cubicBezTo>
                    <a:cubicBezTo>
                      <a:pt x="67" y="16"/>
                      <a:pt x="67" y="10"/>
                      <a:pt x="68" y="9"/>
                    </a:cubicBezTo>
                    <a:cubicBezTo>
                      <a:pt x="69" y="9"/>
                      <a:pt x="71" y="3"/>
                      <a:pt x="71" y="3"/>
                    </a:cubicBezTo>
                    <a:lnTo>
                      <a:pt x="73" y="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</p:grpSp>
        <p:grpSp>
          <p:nvGrpSpPr>
            <p:cNvPr id="96" name="Grupo 16"/>
            <p:cNvGrpSpPr/>
            <p:nvPr/>
          </p:nvGrpSpPr>
          <p:grpSpPr>
            <a:xfrm>
              <a:off x="9383713" y="3789588"/>
              <a:ext cx="1304924" cy="1079501"/>
              <a:chOff x="9215438" y="3032125"/>
              <a:chExt cx="1304924" cy="1079501"/>
            </a:xfrm>
            <a:solidFill>
              <a:srgbClr val="ED7D31"/>
            </a:solidFill>
          </p:grpSpPr>
          <p:sp>
            <p:nvSpPr>
              <p:cNvPr id="127" name="Freeform 20"/>
              <p:cNvSpPr>
                <a:spLocks/>
              </p:cNvSpPr>
              <p:nvPr/>
            </p:nvSpPr>
            <p:spPr bwMode="auto">
              <a:xfrm>
                <a:off x="9215438" y="3595688"/>
                <a:ext cx="838200" cy="515938"/>
              </a:xfrm>
              <a:custGeom>
                <a:avLst/>
                <a:gdLst>
                  <a:gd name="T0" fmla="*/ 9 w 223"/>
                  <a:gd name="T1" fmla="*/ 69 h 137"/>
                  <a:gd name="T2" fmla="*/ 26 w 223"/>
                  <a:gd name="T3" fmla="*/ 69 h 137"/>
                  <a:gd name="T4" fmla="*/ 39 w 223"/>
                  <a:gd name="T5" fmla="*/ 71 h 137"/>
                  <a:gd name="T6" fmla="*/ 49 w 223"/>
                  <a:gd name="T7" fmla="*/ 76 h 137"/>
                  <a:gd name="T8" fmla="*/ 65 w 223"/>
                  <a:gd name="T9" fmla="*/ 76 h 137"/>
                  <a:gd name="T10" fmla="*/ 78 w 223"/>
                  <a:gd name="T11" fmla="*/ 77 h 137"/>
                  <a:gd name="T12" fmla="*/ 83 w 223"/>
                  <a:gd name="T13" fmla="*/ 83 h 137"/>
                  <a:gd name="T14" fmla="*/ 87 w 223"/>
                  <a:gd name="T15" fmla="*/ 89 h 137"/>
                  <a:gd name="T16" fmla="*/ 87 w 223"/>
                  <a:gd name="T17" fmla="*/ 98 h 137"/>
                  <a:gd name="T18" fmla="*/ 88 w 223"/>
                  <a:gd name="T19" fmla="*/ 105 h 137"/>
                  <a:gd name="T20" fmla="*/ 91 w 223"/>
                  <a:gd name="T21" fmla="*/ 109 h 137"/>
                  <a:gd name="T22" fmla="*/ 93 w 223"/>
                  <a:gd name="T23" fmla="*/ 115 h 137"/>
                  <a:gd name="T24" fmla="*/ 93 w 223"/>
                  <a:gd name="T25" fmla="*/ 123 h 137"/>
                  <a:gd name="T26" fmla="*/ 109 w 223"/>
                  <a:gd name="T27" fmla="*/ 124 h 137"/>
                  <a:gd name="T28" fmla="*/ 113 w 223"/>
                  <a:gd name="T29" fmla="*/ 127 h 137"/>
                  <a:gd name="T30" fmla="*/ 115 w 223"/>
                  <a:gd name="T31" fmla="*/ 134 h 137"/>
                  <a:gd name="T32" fmla="*/ 124 w 223"/>
                  <a:gd name="T33" fmla="*/ 136 h 137"/>
                  <a:gd name="T34" fmla="*/ 128 w 223"/>
                  <a:gd name="T35" fmla="*/ 136 h 137"/>
                  <a:gd name="T36" fmla="*/ 138 w 223"/>
                  <a:gd name="T37" fmla="*/ 127 h 137"/>
                  <a:gd name="T38" fmla="*/ 151 w 223"/>
                  <a:gd name="T39" fmla="*/ 118 h 137"/>
                  <a:gd name="T40" fmla="*/ 161 w 223"/>
                  <a:gd name="T41" fmla="*/ 109 h 137"/>
                  <a:gd name="T42" fmla="*/ 172 w 223"/>
                  <a:gd name="T43" fmla="*/ 105 h 137"/>
                  <a:gd name="T44" fmla="*/ 179 w 223"/>
                  <a:gd name="T45" fmla="*/ 100 h 137"/>
                  <a:gd name="T46" fmla="*/ 198 w 223"/>
                  <a:gd name="T47" fmla="*/ 96 h 137"/>
                  <a:gd name="T48" fmla="*/ 209 w 223"/>
                  <a:gd name="T49" fmla="*/ 90 h 137"/>
                  <a:gd name="T50" fmla="*/ 219 w 223"/>
                  <a:gd name="T51" fmla="*/ 88 h 137"/>
                  <a:gd name="T52" fmla="*/ 219 w 223"/>
                  <a:gd name="T53" fmla="*/ 82 h 137"/>
                  <a:gd name="T54" fmla="*/ 223 w 223"/>
                  <a:gd name="T55" fmla="*/ 73 h 137"/>
                  <a:gd name="T56" fmla="*/ 214 w 223"/>
                  <a:gd name="T57" fmla="*/ 70 h 137"/>
                  <a:gd name="T58" fmla="*/ 203 w 223"/>
                  <a:gd name="T59" fmla="*/ 72 h 137"/>
                  <a:gd name="T60" fmla="*/ 193 w 223"/>
                  <a:gd name="T61" fmla="*/ 76 h 137"/>
                  <a:gd name="T62" fmla="*/ 187 w 223"/>
                  <a:gd name="T63" fmla="*/ 81 h 137"/>
                  <a:gd name="T64" fmla="*/ 170 w 223"/>
                  <a:gd name="T65" fmla="*/ 81 h 137"/>
                  <a:gd name="T66" fmla="*/ 164 w 223"/>
                  <a:gd name="T67" fmla="*/ 74 h 137"/>
                  <a:gd name="T68" fmla="*/ 161 w 223"/>
                  <a:gd name="T69" fmla="*/ 65 h 137"/>
                  <a:gd name="T70" fmla="*/ 160 w 223"/>
                  <a:gd name="T71" fmla="*/ 51 h 137"/>
                  <a:gd name="T72" fmla="*/ 161 w 223"/>
                  <a:gd name="T73" fmla="*/ 42 h 137"/>
                  <a:gd name="T74" fmla="*/ 151 w 223"/>
                  <a:gd name="T75" fmla="*/ 39 h 137"/>
                  <a:gd name="T76" fmla="*/ 146 w 223"/>
                  <a:gd name="T77" fmla="*/ 26 h 137"/>
                  <a:gd name="T78" fmla="*/ 145 w 223"/>
                  <a:gd name="T79" fmla="*/ 14 h 137"/>
                  <a:gd name="T80" fmla="*/ 139 w 223"/>
                  <a:gd name="T81" fmla="*/ 5 h 137"/>
                  <a:gd name="T82" fmla="*/ 131 w 223"/>
                  <a:gd name="T83" fmla="*/ 6 h 137"/>
                  <a:gd name="T84" fmla="*/ 112 w 223"/>
                  <a:gd name="T85" fmla="*/ 7 h 137"/>
                  <a:gd name="T86" fmla="*/ 106 w 223"/>
                  <a:gd name="T87" fmla="*/ 12 h 137"/>
                  <a:gd name="T88" fmla="*/ 100 w 223"/>
                  <a:gd name="T89" fmla="*/ 13 h 137"/>
                  <a:gd name="T90" fmla="*/ 91 w 223"/>
                  <a:gd name="T91" fmla="*/ 6 h 137"/>
                  <a:gd name="T92" fmla="*/ 79 w 223"/>
                  <a:gd name="T93" fmla="*/ 2 h 137"/>
                  <a:gd name="T94" fmla="*/ 61 w 223"/>
                  <a:gd name="T95" fmla="*/ 0 h 137"/>
                  <a:gd name="T96" fmla="*/ 54 w 223"/>
                  <a:gd name="T97" fmla="*/ 2 h 137"/>
                  <a:gd name="T98" fmla="*/ 44 w 223"/>
                  <a:gd name="T99" fmla="*/ 10 h 137"/>
                  <a:gd name="T100" fmla="*/ 31 w 223"/>
                  <a:gd name="T101" fmla="*/ 22 h 137"/>
                  <a:gd name="T102" fmla="*/ 26 w 223"/>
                  <a:gd name="T103" fmla="*/ 33 h 137"/>
                  <a:gd name="T104" fmla="*/ 22 w 223"/>
                  <a:gd name="T105" fmla="*/ 43 h 137"/>
                  <a:gd name="T106" fmla="*/ 19 w 223"/>
                  <a:gd name="T107" fmla="*/ 52 h 137"/>
                  <a:gd name="T108" fmla="*/ 7 w 223"/>
                  <a:gd name="T109" fmla="*/ 61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223" h="137">
                    <a:moveTo>
                      <a:pt x="0" y="68"/>
                    </a:moveTo>
                    <a:cubicBezTo>
                      <a:pt x="9" y="69"/>
                      <a:pt x="9" y="69"/>
                      <a:pt x="9" y="69"/>
                    </a:cubicBezTo>
                    <a:cubicBezTo>
                      <a:pt x="18" y="69"/>
                      <a:pt x="18" y="69"/>
                      <a:pt x="18" y="69"/>
                    </a:cubicBezTo>
                    <a:cubicBezTo>
                      <a:pt x="26" y="69"/>
                      <a:pt x="26" y="69"/>
                      <a:pt x="26" y="69"/>
                    </a:cubicBezTo>
                    <a:cubicBezTo>
                      <a:pt x="33" y="70"/>
                      <a:pt x="33" y="70"/>
                      <a:pt x="33" y="70"/>
                    </a:cubicBezTo>
                    <a:cubicBezTo>
                      <a:pt x="39" y="71"/>
                      <a:pt x="39" y="71"/>
                      <a:pt x="39" y="71"/>
                    </a:cubicBezTo>
                    <a:cubicBezTo>
                      <a:pt x="45" y="75"/>
                      <a:pt x="45" y="75"/>
                      <a:pt x="45" y="75"/>
                    </a:cubicBezTo>
                    <a:cubicBezTo>
                      <a:pt x="49" y="76"/>
                      <a:pt x="49" y="76"/>
                      <a:pt x="49" y="76"/>
                    </a:cubicBezTo>
                    <a:cubicBezTo>
                      <a:pt x="58" y="76"/>
                      <a:pt x="58" y="76"/>
                      <a:pt x="58" y="76"/>
                    </a:cubicBezTo>
                    <a:cubicBezTo>
                      <a:pt x="65" y="76"/>
                      <a:pt x="65" y="76"/>
                      <a:pt x="65" y="76"/>
                    </a:cubicBezTo>
                    <a:cubicBezTo>
                      <a:pt x="74" y="76"/>
                      <a:pt x="74" y="76"/>
                      <a:pt x="74" y="76"/>
                    </a:cubicBezTo>
                    <a:cubicBezTo>
                      <a:pt x="78" y="77"/>
                      <a:pt x="78" y="77"/>
                      <a:pt x="78" y="77"/>
                    </a:cubicBezTo>
                    <a:cubicBezTo>
                      <a:pt x="80" y="80"/>
                      <a:pt x="80" y="80"/>
                      <a:pt x="80" y="80"/>
                    </a:cubicBezTo>
                    <a:cubicBezTo>
                      <a:pt x="83" y="83"/>
                      <a:pt x="83" y="83"/>
                      <a:pt x="83" y="83"/>
                    </a:cubicBezTo>
                    <a:cubicBezTo>
                      <a:pt x="85" y="86"/>
                      <a:pt x="85" y="86"/>
                      <a:pt x="85" y="86"/>
                    </a:cubicBezTo>
                    <a:cubicBezTo>
                      <a:pt x="87" y="89"/>
                      <a:pt x="87" y="89"/>
                      <a:pt x="87" y="89"/>
                    </a:cubicBezTo>
                    <a:cubicBezTo>
                      <a:pt x="87" y="94"/>
                      <a:pt x="87" y="94"/>
                      <a:pt x="87" y="94"/>
                    </a:cubicBezTo>
                    <a:cubicBezTo>
                      <a:pt x="87" y="98"/>
                      <a:pt x="87" y="98"/>
                      <a:pt x="87" y="98"/>
                    </a:cubicBezTo>
                    <a:cubicBezTo>
                      <a:pt x="87" y="102"/>
                      <a:pt x="87" y="102"/>
                      <a:pt x="87" y="102"/>
                    </a:cubicBezTo>
                    <a:cubicBezTo>
                      <a:pt x="88" y="105"/>
                      <a:pt x="88" y="105"/>
                      <a:pt x="88" y="105"/>
                    </a:cubicBezTo>
                    <a:cubicBezTo>
                      <a:pt x="90" y="106"/>
                      <a:pt x="90" y="106"/>
                      <a:pt x="90" y="106"/>
                    </a:cubicBezTo>
                    <a:cubicBezTo>
                      <a:pt x="91" y="109"/>
                      <a:pt x="91" y="109"/>
                      <a:pt x="91" y="109"/>
                    </a:cubicBezTo>
                    <a:cubicBezTo>
                      <a:pt x="93" y="112"/>
                      <a:pt x="93" y="112"/>
                      <a:pt x="93" y="112"/>
                    </a:cubicBezTo>
                    <a:cubicBezTo>
                      <a:pt x="93" y="115"/>
                      <a:pt x="93" y="115"/>
                      <a:pt x="93" y="115"/>
                    </a:cubicBezTo>
                    <a:cubicBezTo>
                      <a:pt x="93" y="120"/>
                      <a:pt x="93" y="120"/>
                      <a:pt x="93" y="120"/>
                    </a:cubicBezTo>
                    <a:cubicBezTo>
                      <a:pt x="93" y="123"/>
                      <a:pt x="93" y="123"/>
                      <a:pt x="93" y="123"/>
                    </a:cubicBezTo>
                    <a:cubicBezTo>
                      <a:pt x="100" y="124"/>
                      <a:pt x="100" y="124"/>
                      <a:pt x="100" y="124"/>
                    </a:cubicBezTo>
                    <a:cubicBezTo>
                      <a:pt x="109" y="124"/>
                      <a:pt x="109" y="124"/>
                      <a:pt x="109" y="124"/>
                    </a:cubicBezTo>
                    <a:cubicBezTo>
                      <a:pt x="112" y="124"/>
                      <a:pt x="112" y="124"/>
                      <a:pt x="112" y="124"/>
                    </a:cubicBezTo>
                    <a:cubicBezTo>
                      <a:pt x="113" y="127"/>
                      <a:pt x="113" y="127"/>
                      <a:pt x="113" y="127"/>
                    </a:cubicBezTo>
                    <a:cubicBezTo>
                      <a:pt x="114" y="132"/>
                      <a:pt x="114" y="132"/>
                      <a:pt x="114" y="132"/>
                    </a:cubicBezTo>
                    <a:cubicBezTo>
                      <a:pt x="115" y="134"/>
                      <a:pt x="115" y="134"/>
                      <a:pt x="115" y="134"/>
                    </a:cubicBezTo>
                    <a:cubicBezTo>
                      <a:pt x="119" y="134"/>
                      <a:pt x="119" y="134"/>
                      <a:pt x="119" y="134"/>
                    </a:cubicBezTo>
                    <a:cubicBezTo>
                      <a:pt x="124" y="136"/>
                      <a:pt x="124" y="136"/>
                      <a:pt x="124" y="136"/>
                    </a:cubicBezTo>
                    <a:cubicBezTo>
                      <a:pt x="125" y="137"/>
                      <a:pt x="125" y="137"/>
                      <a:pt x="125" y="137"/>
                    </a:cubicBezTo>
                    <a:cubicBezTo>
                      <a:pt x="128" y="136"/>
                      <a:pt x="128" y="136"/>
                      <a:pt x="128" y="136"/>
                    </a:cubicBezTo>
                    <a:cubicBezTo>
                      <a:pt x="131" y="131"/>
                      <a:pt x="131" y="131"/>
                      <a:pt x="131" y="131"/>
                    </a:cubicBezTo>
                    <a:cubicBezTo>
                      <a:pt x="138" y="127"/>
                      <a:pt x="138" y="127"/>
                      <a:pt x="138" y="127"/>
                    </a:cubicBezTo>
                    <a:cubicBezTo>
                      <a:pt x="138" y="127"/>
                      <a:pt x="141" y="125"/>
                      <a:pt x="141" y="124"/>
                    </a:cubicBezTo>
                    <a:cubicBezTo>
                      <a:pt x="142" y="123"/>
                      <a:pt x="151" y="118"/>
                      <a:pt x="151" y="118"/>
                    </a:cubicBezTo>
                    <a:cubicBezTo>
                      <a:pt x="157" y="112"/>
                      <a:pt x="157" y="112"/>
                      <a:pt x="157" y="112"/>
                    </a:cubicBezTo>
                    <a:cubicBezTo>
                      <a:pt x="161" y="109"/>
                      <a:pt x="161" y="109"/>
                      <a:pt x="161" y="109"/>
                    </a:cubicBezTo>
                    <a:cubicBezTo>
                      <a:pt x="167" y="107"/>
                      <a:pt x="167" y="107"/>
                      <a:pt x="167" y="107"/>
                    </a:cubicBezTo>
                    <a:cubicBezTo>
                      <a:pt x="172" y="105"/>
                      <a:pt x="172" y="105"/>
                      <a:pt x="172" y="105"/>
                    </a:cubicBezTo>
                    <a:cubicBezTo>
                      <a:pt x="175" y="105"/>
                      <a:pt x="175" y="105"/>
                      <a:pt x="175" y="105"/>
                    </a:cubicBezTo>
                    <a:cubicBezTo>
                      <a:pt x="179" y="100"/>
                      <a:pt x="179" y="100"/>
                      <a:pt x="179" y="100"/>
                    </a:cubicBezTo>
                    <a:cubicBezTo>
                      <a:pt x="195" y="100"/>
                      <a:pt x="195" y="100"/>
                      <a:pt x="195" y="100"/>
                    </a:cubicBezTo>
                    <a:cubicBezTo>
                      <a:pt x="198" y="96"/>
                      <a:pt x="198" y="96"/>
                      <a:pt x="198" y="96"/>
                    </a:cubicBezTo>
                    <a:cubicBezTo>
                      <a:pt x="205" y="91"/>
                      <a:pt x="205" y="91"/>
                      <a:pt x="205" y="91"/>
                    </a:cubicBezTo>
                    <a:cubicBezTo>
                      <a:pt x="209" y="90"/>
                      <a:pt x="209" y="90"/>
                      <a:pt x="209" y="90"/>
                    </a:cubicBezTo>
                    <a:cubicBezTo>
                      <a:pt x="215" y="89"/>
                      <a:pt x="215" y="89"/>
                      <a:pt x="215" y="89"/>
                    </a:cubicBezTo>
                    <a:cubicBezTo>
                      <a:pt x="219" y="88"/>
                      <a:pt x="219" y="88"/>
                      <a:pt x="219" y="88"/>
                    </a:cubicBezTo>
                    <a:cubicBezTo>
                      <a:pt x="219" y="85"/>
                      <a:pt x="219" y="85"/>
                      <a:pt x="219" y="85"/>
                    </a:cubicBezTo>
                    <a:cubicBezTo>
                      <a:pt x="219" y="82"/>
                      <a:pt x="219" y="82"/>
                      <a:pt x="219" y="82"/>
                    </a:cubicBezTo>
                    <a:cubicBezTo>
                      <a:pt x="223" y="79"/>
                      <a:pt x="223" y="79"/>
                      <a:pt x="223" y="79"/>
                    </a:cubicBezTo>
                    <a:cubicBezTo>
                      <a:pt x="223" y="73"/>
                      <a:pt x="223" y="73"/>
                      <a:pt x="223" y="73"/>
                    </a:cubicBezTo>
                    <a:cubicBezTo>
                      <a:pt x="218" y="73"/>
                      <a:pt x="218" y="73"/>
                      <a:pt x="218" y="73"/>
                    </a:cubicBezTo>
                    <a:cubicBezTo>
                      <a:pt x="214" y="70"/>
                      <a:pt x="214" y="70"/>
                      <a:pt x="214" y="70"/>
                    </a:cubicBezTo>
                    <a:cubicBezTo>
                      <a:pt x="208" y="70"/>
                      <a:pt x="208" y="70"/>
                      <a:pt x="208" y="70"/>
                    </a:cubicBezTo>
                    <a:cubicBezTo>
                      <a:pt x="203" y="72"/>
                      <a:pt x="203" y="72"/>
                      <a:pt x="203" y="72"/>
                    </a:cubicBezTo>
                    <a:cubicBezTo>
                      <a:pt x="198" y="74"/>
                      <a:pt x="198" y="74"/>
                      <a:pt x="198" y="74"/>
                    </a:cubicBezTo>
                    <a:cubicBezTo>
                      <a:pt x="193" y="76"/>
                      <a:pt x="193" y="76"/>
                      <a:pt x="193" y="76"/>
                    </a:cubicBezTo>
                    <a:cubicBezTo>
                      <a:pt x="188" y="78"/>
                      <a:pt x="188" y="78"/>
                      <a:pt x="188" y="78"/>
                    </a:cubicBezTo>
                    <a:cubicBezTo>
                      <a:pt x="188" y="78"/>
                      <a:pt x="188" y="81"/>
                      <a:pt x="187" y="81"/>
                    </a:cubicBezTo>
                    <a:cubicBezTo>
                      <a:pt x="186" y="81"/>
                      <a:pt x="178" y="81"/>
                      <a:pt x="178" y="81"/>
                    </a:cubicBezTo>
                    <a:cubicBezTo>
                      <a:pt x="170" y="81"/>
                      <a:pt x="170" y="81"/>
                      <a:pt x="170" y="81"/>
                    </a:cubicBezTo>
                    <a:cubicBezTo>
                      <a:pt x="167" y="80"/>
                      <a:pt x="167" y="80"/>
                      <a:pt x="167" y="80"/>
                    </a:cubicBezTo>
                    <a:cubicBezTo>
                      <a:pt x="164" y="74"/>
                      <a:pt x="164" y="74"/>
                      <a:pt x="164" y="74"/>
                    </a:cubicBezTo>
                    <a:cubicBezTo>
                      <a:pt x="163" y="70"/>
                      <a:pt x="163" y="70"/>
                      <a:pt x="163" y="70"/>
                    </a:cubicBezTo>
                    <a:cubicBezTo>
                      <a:pt x="163" y="70"/>
                      <a:pt x="161" y="66"/>
                      <a:pt x="161" y="65"/>
                    </a:cubicBezTo>
                    <a:cubicBezTo>
                      <a:pt x="160" y="64"/>
                      <a:pt x="160" y="58"/>
                      <a:pt x="160" y="58"/>
                    </a:cubicBezTo>
                    <a:cubicBezTo>
                      <a:pt x="160" y="51"/>
                      <a:pt x="160" y="51"/>
                      <a:pt x="160" y="51"/>
                    </a:cubicBezTo>
                    <a:cubicBezTo>
                      <a:pt x="160" y="47"/>
                      <a:pt x="160" y="47"/>
                      <a:pt x="160" y="47"/>
                    </a:cubicBezTo>
                    <a:cubicBezTo>
                      <a:pt x="161" y="42"/>
                      <a:pt x="161" y="42"/>
                      <a:pt x="161" y="42"/>
                    </a:cubicBezTo>
                    <a:cubicBezTo>
                      <a:pt x="157" y="41"/>
                      <a:pt x="157" y="41"/>
                      <a:pt x="157" y="41"/>
                    </a:cubicBezTo>
                    <a:cubicBezTo>
                      <a:pt x="157" y="41"/>
                      <a:pt x="152" y="41"/>
                      <a:pt x="151" y="39"/>
                    </a:cubicBezTo>
                    <a:cubicBezTo>
                      <a:pt x="150" y="37"/>
                      <a:pt x="147" y="33"/>
                      <a:pt x="147" y="32"/>
                    </a:cubicBezTo>
                    <a:cubicBezTo>
                      <a:pt x="147" y="31"/>
                      <a:pt x="146" y="28"/>
                      <a:pt x="146" y="26"/>
                    </a:cubicBezTo>
                    <a:cubicBezTo>
                      <a:pt x="146" y="24"/>
                      <a:pt x="145" y="21"/>
                      <a:pt x="145" y="19"/>
                    </a:cubicBezTo>
                    <a:cubicBezTo>
                      <a:pt x="145" y="16"/>
                      <a:pt x="145" y="15"/>
                      <a:pt x="145" y="14"/>
                    </a:cubicBezTo>
                    <a:cubicBezTo>
                      <a:pt x="145" y="13"/>
                      <a:pt x="143" y="8"/>
                      <a:pt x="143" y="8"/>
                    </a:cubicBezTo>
                    <a:cubicBezTo>
                      <a:pt x="139" y="5"/>
                      <a:pt x="139" y="5"/>
                      <a:pt x="139" y="5"/>
                    </a:cubicBezTo>
                    <a:cubicBezTo>
                      <a:pt x="134" y="5"/>
                      <a:pt x="134" y="5"/>
                      <a:pt x="134" y="5"/>
                    </a:cubicBezTo>
                    <a:cubicBezTo>
                      <a:pt x="131" y="6"/>
                      <a:pt x="131" y="6"/>
                      <a:pt x="131" y="6"/>
                    </a:cubicBezTo>
                    <a:cubicBezTo>
                      <a:pt x="122" y="7"/>
                      <a:pt x="122" y="7"/>
                      <a:pt x="122" y="7"/>
                    </a:cubicBezTo>
                    <a:cubicBezTo>
                      <a:pt x="112" y="7"/>
                      <a:pt x="112" y="7"/>
                      <a:pt x="112" y="7"/>
                    </a:cubicBezTo>
                    <a:cubicBezTo>
                      <a:pt x="108" y="8"/>
                      <a:pt x="108" y="8"/>
                      <a:pt x="108" y="8"/>
                    </a:cubicBezTo>
                    <a:cubicBezTo>
                      <a:pt x="106" y="12"/>
                      <a:pt x="106" y="12"/>
                      <a:pt x="106" y="12"/>
                    </a:cubicBezTo>
                    <a:cubicBezTo>
                      <a:pt x="105" y="15"/>
                      <a:pt x="105" y="15"/>
                      <a:pt x="105" y="15"/>
                    </a:cubicBezTo>
                    <a:cubicBezTo>
                      <a:pt x="100" y="13"/>
                      <a:pt x="100" y="13"/>
                      <a:pt x="100" y="13"/>
                    </a:cubicBezTo>
                    <a:cubicBezTo>
                      <a:pt x="94" y="10"/>
                      <a:pt x="94" y="10"/>
                      <a:pt x="94" y="10"/>
                    </a:cubicBezTo>
                    <a:cubicBezTo>
                      <a:pt x="91" y="6"/>
                      <a:pt x="91" y="6"/>
                      <a:pt x="91" y="6"/>
                    </a:cubicBezTo>
                    <a:cubicBezTo>
                      <a:pt x="91" y="6"/>
                      <a:pt x="89" y="3"/>
                      <a:pt x="87" y="2"/>
                    </a:cubicBezTo>
                    <a:cubicBezTo>
                      <a:pt x="85" y="2"/>
                      <a:pt x="82" y="2"/>
                      <a:pt x="79" y="2"/>
                    </a:cubicBezTo>
                    <a:cubicBezTo>
                      <a:pt x="76" y="2"/>
                      <a:pt x="67" y="2"/>
                      <a:pt x="67" y="2"/>
                    </a:cubicBezTo>
                    <a:cubicBezTo>
                      <a:pt x="61" y="0"/>
                      <a:pt x="61" y="0"/>
                      <a:pt x="61" y="0"/>
                    </a:cubicBezTo>
                    <a:cubicBezTo>
                      <a:pt x="57" y="0"/>
                      <a:pt x="57" y="0"/>
                      <a:pt x="57" y="0"/>
                    </a:cubicBezTo>
                    <a:cubicBezTo>
                      <a:pt x="54" y="2"/>
                      <a:pt x="54" y="2"/>
                      <a:pt x="54" y="2"/>
                    </a:cubicBezTo>
                    <a:cubicBezTo>
                      <a:pt x="48" y="5"/>
                      <a:pt x="48" y="5"/>
                      <a:pt x="48" y="5"/>
                    </a:cubicBezTo>
                    <a:cubicBezTo>
                      <a:pt x="44" y="10"/>
                      <a:pt x="44" y="10"/>
                      <a:pt x="44" y="10"/>
                    </a:cubicBezTo>
                    <a:cubicBezTo>
                      <a:pt x="37" y="15"/>
                      <a:pt x="37" y="15"/>
                      <a:pt x="37" y="15"/>
                    </a:cubicBezTo>
                    <a:cubicBezTo>
                      <a:pt x="31" y="22"/>
                      <a:pt x="31" y="22"/>
                      <a:pt x="31" y="22"/>
                    </a:cubicBezTo>
                    <a:cubicBezTo>
                      <a:pt x="30" y="27"/>
                      <a:pt x="30" y="27"/>
                      <a:pt x="30" y="27"/>
                    </a:cubicBezTo>
                    <a:cubicBezTo>
                      <a:pt x="26" y="33"/>
                      <a:pt x="26" y="33"/>
                      <a:pt x="26" y="33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2" y="43"/>
                      <a:pt x="22" y="43"/>
                      <a:pt x="22" y="43"/>
                    </a:cubicBezTo>
                    <a:cubicBezTo>
                      <a:pt x="22" y="47"/>
                      <a:pt x="22" y="47"/>
                      <a:pt x="22" y="47"/>
                    </a:cubicBezTo>
                    <a:cubicBezTo>
                      <a:pt x="19" y="52"/>
                      <a:pt x="19" y="52"/>
                      <a:pt x="19" y="52"/>
                    </a:cubicBezTo>
                    <a:cubicBezTo>
                      <a:pt x="13" y="56"/>
                      <a:pt x="13" y="56"/>
                      <a:pt x="13" y="56"/>
                    </a:cubicBezTo>
                    <a:cubicBezTo>
                      <a:pt x="7" y="61"/>
                      <a:pt x="7" y="61"/>
                      <a:pt x="7" y="61"/>
                    </a:cubicBezTo>
                    <a:lnTo>
                      <a:pt x="0" y="68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128" name="Freeform 21"/>
              <p:cNvSpPr>
                <a:spLocks/>
              </p:cNvSpPr>
              <p:nvPr/>
            </p:nvSpPr>
            <p:spPr bwMode="auto">
              <a:xfrm>
                <a:off x="10045700" y="3702050"/>
                <a:ext cx="346075" cy="198438"/>
              </a:xfrm>
              <a:custGeom>
                <a:avLst/>
                <a:gdLst>
                  <a:gd name="T0" fmla="*/ 0 w 92"/>
                  <a:gd name="T1" fmla="*/ 39 h 53"/>
                  <a:gd name="T2" fmla="*/ 8 w 92"/>
                  <a:gd name="T3" fmla="*/ 34 h 53"/>
                  <a:gd name="T4" fmla="*/ 13 w 92"/>
                  <a:gd name="T5" fmla="*/ 33 h 53"/>
                  <a:gd name="T6" fmla="*/ 23 w 92"/>
                  <a:gd name="T7" fmla="*/ 33 h 53"/>
                  <a:gd name="T8" fmla="*/ 29 w 92"/>
                  <a:gd name="T9" fmla="*/ 31 h 53"/>
                  <a:gd name="T10" fmla="*/ 33 w 92"/>
                  <a:gd name="T11" fmla="*/ 31 h 53"/>
                  <a:gd name="T12" fmla="*/ 37 w 92"/>
                  <a:gd name="T13" fmla="*/ 31 h 53"/>
                  <a:gd name="T14" fmla="*/ 44 w 92"/>
                  <a:gd name="T15" fmla="*/ 29 h 53"/>
                  <a:gd name="T16" fmla="*/ 49 w 92"/>
                  <a:gd name="T17" fmla="*/ 26 h 53"/>
                  <a:gd name="T18" fmla="*/ 52 w 92"/>
                  <a:gd name="T19" fmla="*/ 25 h 53"/>
                  <a:gd name="T20" fmla="*/ 56 w 92"/>
                  <a:gd name="T21" fmla="*/ 24 h 53"/>
                  <a:gd name="T22" fmla="*/ 58 w 92"/>
                  <a:gd name="T23" fmla="*/ 21 h 53"/>
                  <a:gd name="T24" fmla="*/ 62 w 92"/>
                  <a:gd name="T25" fmla="*/ 17 h 53"/>
                  <a:gd name="T26" fmla="*/ 63 w 92"/>
                  <a:gd name="T27" fmla="*/ 11 h 53"/>
                  <a:gd name="T28" fmla="*/ 64 w 92"/>
                  <a:gd name="T29" fmla="*/ 7 h 53"/>
                  <a:gd name="T30" fmla="*/ 64 w 92"/>
                  <a:gd name="T31" fmla="*/ 3 h 53"/>
                  <a:gd name="T32" fmla="*/ 69 w 92"/>
                  <a:gd name="T33" fmla="*/ 0 h 53"/>
                  <a:gd name="T34" fmla="*/ 71 w 92"/>
                  <a:gd name="T35" fmla="*/ 2 h 53"/>
                  <a:gd name="T36" fmla="*/ 72 w 92"/>
                  <a:gd name="T37" fmla="*/ 5 h 53"/>
                  <a:gd name="T38" fmla="*/ 76 w 92"/>
                  <a:gd name="T39" fmla="*/ 7 h 53"/>
                  <a:gd name="T40" fmla="*/ 81 w 92"/>
                  <a:gd name="T41" fmla="*/ 8 h 53"/>
                  <a:gd name="T42" fmla="*/ 88 w 92"/>
                  <a:gd name="T43" fmla="*/ 8 h 53"/>
                  <a:gd name="T44" fmla="*/ 90 w 92"/>
                  <a:gd name="T45" fmla="*/ 8 h 53"/>
                  <a:gd name="T46" fmla="*/ 91 w 92"/>
                  <a:gd name="T47" fmla="*/ 19 h 53"/>
                  <a:gd name="T48" fmla="*/ 92 w 92"/>
                  <a:gd name="T49" fmla="*/ 21 h 53"/>
                  <a:gd name="T50" fmla="*/ 92 w 92"/>
                  <a:gd name="T51" fmla="*/ 24 h 53"/>
                  <a:gd name="T52" fmla="*/ 89 w 92"/>
                  <a:gd name="T53" fmla="*/ 26 h 53"/>
                  <a:gd name="T54" fmla="*/ 84 w 92"/>
                  <a:gd name="T55" fmla="*/ 29 h 53"/>
                  <a:gd name="T56" fmla="*/ 82 w 92"/>
                  <a:gd name="T57" fmla="*/ 30 h 53"/>
                  <a:gd name="T58" fmla="*/ 77 w 92"/>
                  <a:gd name="T59" fmla="*/ 32 h 53"/>
                  <a:gd name="T60" fmla="*/ 73 w 92"/>
                  <a:gd name="T61" fmla="*/ 35 h 53"/>
                  <a:gd name="T62" fmla="*/ 71 w 92"/>
                  <a:gd name="T63" fmla="*/ 39 h 53"/>
                  <a:gd name="T64" fmla="*/ 68 w 92"/>
                  <a:gd name="T65" fmla="*/ 43 h 53"/>
                  <a:gd name="T66" fmla="*/ 67 w 92"/>
                  <a:gd name="T67" fmla="*/ 46 h 53"/>
                  <a:gd name="T68" fmla="*/ 67 w 92"/>
                  <a:gd name="T69" fmla="*/ 49 h 53"/>
                  <a:gd name="T70" fmla="*/ 61 w 92"/>
                  <a:gd name="T71" fmla="*/ 50 h 53"/>
                  <a:gd name="T72" fmla="*/ 51 w 92"/>
                  <a:gd name="T73" fmla="*/ 50 h 53"/>
                  <a:gd name="T74" fmla="*/ 43 w 92"/>
                  <a:gd name="T75" fmla="*/ 50 h 53"/>
                  <a:gd name="T76" fmla="*/ 41 w 92"/>
                  <a:gd name="T77" fmla="*/ 47 h 53"/>
                  <a:gd name="T78" fmla="*/ 41 w 92"/>
                  <a:gd name="T79" fmla="*/ 44 h 53"/>
                  <a:gd name="T80" fmla="*/ 36 w 92"/>
                  <a:gd name="T81" fmla="*/ 44 h 53"/>
                  <a:gd name="T82" fmla="*/ 33 w 92"/>
                  <a:gd name="T83" fmla="*/ 45 h 53"/>
                  <a:gd name="T84" fmla="*/ 33 w 92"/>
                  <a:gd name="T85" fmla="*/ 50 h 53"/>
                  <a:gd name="T86" fmla="*/ 31 w 92"/>
                  <a:gd name="T87" fmla="*/ 52 h 53"/>
                  <a:gd name="T88" fmla="*/ 22 w 92"/>
                  <a:gd name="T89" fmla="*/ 52 h 53"/>
                  <a:gd name="T90" fmla="*/ 18 w 92"/>
                  <a:gd name="T91" fmla="*/ 51 h 53"/>
                  <a:gd name="T92" fmla="*/ 13 w 92"/>
                  <a:gd name="T93" fmla="*/ 49 h 53"/>
                  <a:gd name="T94" fmla="*/ 10 w 92"/>
                  <a:gd name="T95" fmla="*/ 52 h 53"/>
                  <a:gd name="T96" fmla="*/ 8 w 92"/>
                  <a:gd name="T97" fmla="*/ 53 h 53"/>
                  <a:gd name="T98" fmla="*/ 6 w 92"/>
                  <a:gd name="T99" fmla="*/ 50 h 53"/>
                  <a:gd name="T100" fmla="*/ 8 w 92"/>
                  <a:gd name="T101" fmla="*/ 46 h 53"/>
                  <a:gd name="T102" fmla="*/ 7 w 92"/>
                  <a:gd name="T103" fmla="*/ 42 h 53"/>
                  <a:gd name="T104" fmla="*/ 4 w 92"/>
                  <a:gd name="T105" fmla="*/ 41 h 53"/>
                  <a:gd name="T106" fmla="*/ 0 w 92"/>
                  <a:gd name="T107" fmla="*/ 39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92" h="53">
                    <a:moveTo>
                      <a:pt x="0" y="39"/>
                    </a:moveTo>
                    <a:cubicBezTo>
                      <a:pt x="8" y="34"/>
                      <a:pt x="8" y="34"/>
                      <a:pt x="8" y="34"/>
                    </a:cubicBezTo>
                    <a:cubicBezTo>
                      <a:pt x="13" y="33"/>
                      <a:pt x="13" y="33"/>
                      <a:pt x="13" y="33"/>
                    </a:cubicBezTo>
                    <a:cubicBezTo>
                      <a:pt x="23" y="33"/>
                      <a:pt x="23" y="33"/>
                      <a:pt x="23" y="33"/>
                    </a:cubicBezTo>
                    <a:cubicBezTo>
                      <a:pt x="29" y="31"/>
                      <a:pt x="29" y="31"/>
                      <a:pt x="29" y="31"/>
                    </a:cubicBezTo>
                    <a:cubicBezTo>
                      <a:pt x="33" y="31"/>
                      <a:pt x="33" y="31"/>
                      <a:pt x="33" y="31"/>
                    </a:cubicBezTo>
                    <a:cubicBezTo>
                      <a:pt x="37" y="31"/>
                      <a:pt x="37" y="31"/>
                      <a:pt x="37" y="31"/>
                    </a:cubicBezTo>
                    <a:cubicBezTo>
                      <a:pt x="44" y="29"/>
                      <a:pt x="44" y="29"/>
                      <a:pt x="44" y="29"/>
                    </a:cubicBezTo>
                    <a:cubicBezTo>
                      <a:pt x="49" y="26"/>
                      <a:pt x="49" y="26"/>
                      <a:pt x="49" y="26"/>
                    </a:cubicBezTo>
                    <a:cubicBezTo>
                      <a:pt x="52" y="25"/>
                      <a:pt x="52" y="25"/>
                      <a:pt x="52" y="25"/>
                    </a:cubicBezTo>
                    <a:cubicBezTo>
                      <a:pt x="56" y="24"/>
                      <a:pt x="56" y="24"/>
                      <a:pt x="56" y="24"/>
                    </a:cubicBezTo>
                    <a:cubicBezTo>
                      <a:pt x="58" y="21"/>
                      <a:pt x="58" y="21"/>
                      <a:pt x="58" y="21"/>
                    </a:cubicBezTo>
                    <a:cubicBezTo>
                      <a:pt x="62" y="17"/>
                      <a:pt x="62" y="17"/>
                      <a:pt x="62" y="17"/>
                    </a:cubicBezTo>
                    <a:cubicBezTo>
                      <a:pt x="63" y="11"/>
                      <a:pt x="63" y="11"/>
                      <a:pt x="63" y="11"/>
                    </a:cubicBezTo>
                    <a:cubicBezTo>
                      <a:pt x="64" y="7"/>
                      <a:pt x="64" y="7"/>
                      <a:pt x="64" y="7"/>
                    </a:cubicBezTo>
                    <a:cubicBezTo>
                      <a:pt x="64" y="3"/>
                      <a:pt x="64" y="3"/>
                      <a:pt x="64" y="3"/>
                    </a:cubicBezTo>
                    <a:cubicBezTo>
                      <a:pt x="69" y="0"/>
                      <a:pt x="69" y="0"/>
                      <a:pt x="69" y="0"/>
                    </a:cubicBezTo>
                    <a:cubicBezTo>
                      <a:pt x="71" y="2"/>
                      <a:pt x="71" y="2"/>
                      <a:pt x="71" y="2"/>
                    </a:cubicBezTo>
                    <a:cubicBezTo>
                      <a:pt x="72" y="5"/>
                      <a:pt x="72" y="5"/>
                      <a:pt x="72" y="5"/>
                    </a:cubicBezTo>
                    <a:cubicBezTo>
                      <a:pt x="72" y="5"/>
                      <a:pt x="75" y="7"/>
                      <a:pt x="76" y="7"/>
                    </a:cubicBezTo>
                    <a:cubicBezTo>
                      <a:pt x="77" y="8"/>
                      <a:pt x="81" y="8"/>
                      <a:pt x="81" y="8"/>
                    </a:cubicBezTo>
                    <a:cubicBezTo>
                      <a:pt x="88" y="8"/>
                      <a:pt x="88" y="8"/>
                      <a:pt x="88" y="8"/>
                    </a:cubicBezTo>
                    <a:cubicBezTo>
                      <a:pt x="90" y="8"/>
                      <a:pt x="90" y="8"/>
                      <a:pt x="90" y="8"/>
                    </a:cubicBezTo>
                    <a:cubicBezTo>
                      <a:pt x="91" y="19"/>
                      <a:pt x="91" y="19"/>
                      <a:pt x="91" y="19"/>
                    </a:cubicBezTo>
                    <a:cubicBezTo>
                      <a:pt x="92" y="21"/>
                      <a:pt x="92" y="21"/>
                      <a:pt x="92" y="21"/>
                    </a:cubicBezTo>
                    <a:cubicBezTo>
                      <a:pt x="92" y="24"/>
                      <a:pt x="92" y="24"/>
                      <a:pt x="92" y="24"/>
                    </a:cubicBezTo>
                    <a:cubicBezTo>
                      <a:pt x="89" y="26"/>
                      <a:pt x="89" y="26"/>
                      <a:pt x="89" y="26"/>
                    </a:cubicBezTo>
                    <a:cubicBezTo>
                      <a:pt x="84" y="29"/>
                      <a:pt x="84" y="29"/>
                      <a:pt x="84" y="29"/>
                    </a:cubicBezTo>
                    <a:cubicBezTo>
                      <a:pt x="82" y="30"/>
                      <a:pt x="82" y="30"/>
                      <a:pt x="82" y="30"/>
                    </a:cubicBezTo>
                    <a:cubicBezTo>
                      <a:pt x="77" y="32"/>
                      <a:pt x="77" y="32"/>
                      <a:pt x="77" y="32"/>
                    </a:cubicBezTo>
                    <a:cubicBezTo>
                      <a:pt x="73" y="35"/>
                      <a:pt x="73" y="35"/>
                      <a:pt x="73" y="35"/>
                    </a:cubicBezTo>
                    <a:cubicBezTo>
                      <a:pt x="71" y="39"/>
                      <a:pt x="71" y="39"/>
                      <a:pt x="71" y="39"/>
                    </a:cubicBezTo>
                    <a:cubicBezTo>
                      <a:pt x="68" y="43"/>
                      <a:pt x="68" y="43"/>
                      <a:pt x="68" y="43"/>
                    </a:cubicBezTo>
                    <a:cubicBezTo>
                      <a:pt x="67" y="46"/>
                      <a:pt x="67" y="46"/>
                      <a:pt x="67" y="46"/>
                    </a:cubicBezTo>
                    <a:cubicBezTo>
                      <a:pt x="67" y="49"/>
                      <a:pt x="67" y="49"/>
                      <a:pt x="67" y="49"/>
                    </a:cubicBezTo>
                    <a:cubicBezTo>
                      <a:pt x="61" y="50"/>
                      <a:pt x="61" y="50"/>
                      <a:pt x="61" y="50"/>
                    </a:cubicBezTo>
                    <a:cubicBezTo>
                      <a:pt x="61" y="50"/>
                      <a:pt x="52" y="50"/>
                      <a:pt x="51" y="50"/>
                    </a:cubicBezTo>
                    <a:cubicBezTo>
                      <a:pt x="50" y="50"/>
                      <a:pt x="43" y="50"/>
                      <a:pt x="43" y="50"/>
                    </a:cubicBezTo>
                    <a:cubicBezTo>
                      <a:pt x="41" y="47"/>
                      <a:pt x="41" y="47"/>
                      <a:pt x="41" y="47"/>
                    </a:cubicBezTo>
                    <a:cubicBezTo>
                      <a:pt x="41" y="44"/>
                      <a:pt x="41" y="44"/>
                      <a:pt x="41" y="44"/>
                    </a:cubicBezTo>
                    <a:cubicBezTo>
                      <a:pt x="36" y="44"/>
                      <a:pt x="36" y="44"/>
                      <a:pt x="36" y="44"/>
                    </a:cubicBezTo>
                    <a:cubicBezTo>
                      <a:pt x="33" y="45"/>
                      <a:pt x="33" y="45"/>
                      <a:pt x="33" y="45"/>
                    </a:cubicBezTo>
                    <a:cubicBezTo>
                      <a:pt x="33" y="50"/>
                      <a:pt x="33" y="50"/>
                      <a:pt x="33" y="50"/>
                    </a:cubicBezTo>
                    <a:cubicBezTo>
                      <a:pt x="31" y="52"/>
                      <a:pt x="31" y="52"/>
                      <a:pt x="31" y="52"/>
                    </a:cubicBezTo>
                    <a:cubicBezTo>
                      <a:pt x="31" y="52"/>
                      <a:pt x="23" y="52"/>
                      <a:pt x="22" y="52"/>
                    </a:cubicBezTo>
                    <a:cubicBezTo>
                      <a:pt x="21" y="52"/>
                      <a:pt x="18" y="51"/>
                      <a:pt x="18" y="51"/>
                    </a:cubicBezTo>
                    <a:cubicBezTo>
                      <a:pt x="13" y="49"/>
                      <a:pt x="13" y="49"/>
                      <a:pt x="13" y="49"/>
                    </a:cubicBezTo>
                    <a:cubicBezTo>
                      <a:pt x="10" y="52"/>
                      <a:pt x="10" y="52"/>
                      <a:pt x="10" y="52"/>
                    </a:cubicBezTo>
                    <a:cubicBezTo>
                      <a:pt x="8" y="53"/>
                      <a:pt x="8" y="53"/>
                      <a:pt x="8" y="53"/>
                    </a:cubicBezTo>
                    <a:cubicBezTo>
                      <a:pt x="6" y="50"/>
                      <a:pt x="6" y="50"/>
                      <a:pt x="6" y="50"/>
                    </a:cubicBezTo>
                    <a:cubicBezTo>
                      <a:pt x="8" y="46"/>
                      <a:pt x="8" y="46"/>
                      <a:pt x="8" y="46"/>
                    </a:cubicBezTo>
                    <a:cubicBezTo>
                      <a:pt x="7" y="42"/>
                      <a:pt x="7" y="42"/>
                      <a:pt x="7" y="42"/>
                    </a:cubicBezTo>
                    <a:cubicBezTo>
                      <a:pt x="4" y="41"/>
                      <a:pt x="4" y="41"/>
                      <a:pt x="4" y="41"/>
                    </a:cubicBezTo>
                    <a:lnTo>
                      <a:pt x="0" y="39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129" name="Freeform 22"/>
              <p:cNvSpPr>
                <a:spLocks/>
              </p:cNvSpPr>
              <p:nvPr/>
            </p:nvSpPr>
            <p:spPr bwMode="auto">
              <a:xfrm>
                <a:off x="10325100" y="3405188"/>
                <a:ext cx="195262" cy="311150"/>
              </a:xfrm>
              <a:custGeom>
                <a:avLst/>
                <a:gdLst>
                  <a:gd name="T0" fmla="*/ 2 w 52"/>
                  <a:gd name="T1" fmla="*/ 80 h 83"/>
                  <a:gd name="T2" fmla="*/ 6 w 52"/>
                  <a:gd name="T3" fmla="*/ 82 h 83"/>
                  <a:gd name="T4" fmla="*/ 9 w 52"/>
                  <a:gd name="T5" fmla="*/ 83 h 83"/>
                  <a:gd name="T6" fmla="*/ 19 w 52"/>
                  <a:gd name="T7" fmla="*/ 82 h 83"/>
                  <a:gd name="T8" fmla="*/ 22 w 52"/>
                  <a:gd name="T9" fmla="*/ 79 h 83"/>
                  <a:gd name="T10" fmla="*/ 25 w 52"/>
                  <a:gd name="T11" fmla="*/ 76 h 83"/>
                  <a:gd name="T12" fmla="*/ 28 w 52"/>
                  <a:gd name="T13" fmla="*/ 72 h 83"/>
                  <a:gd name="T14" fmla="*/ 32 w 52"/>
                  <a:gd name="T15" fmla="*/ 67 h 83"/>
                  <a:gd name="T16" fmla="*/ 35 w 52"/>
                  <a:gd name="T17" fmla="*/ 62 h 83"/>
                  <a:gd name="T18" fmla="*/ 37 w 52"/>
                  <a:gd name="T19" fmla="*/ 59 h 83"/>
                  <a:gd name="T20" fmla="*/ 40 w 52"/>
                  <a:gd name="T21" fmla="*/ 52 h 83"/>
                  <a:gd name="T22" fmla="*/ 41 w 52"/>
                  <a:gd name="T23" fmla="*/ 46 h 83"/>
                  <a:gd name="T24" fmla="*/ 48 w 52"/>
                  <a:gd name="T25" fmla="*/ 43 h 83"/>
                  <a:gd name="T26" fmla="*/ 50 w 52"/>
                  <a:gd name="T27" fmla="*/ 40 h 83"/>
                  <a:gd name="T28" fmla="*/ 51 w 52"/>
                  <a:gd name="T29" fmla="*/ 32 h 83"/>
                  <a:gd name="T30" fmla="*/ 52 w 52"/>
                  <a:gd name="T31" fmla="*/ 21 h 83"/>
                  <a:gd name="T32" fmla="*/ 52 w 52"/>
                  <a:gd name="T33" fmla="*/ 13 h 83"/>
                  <a:gd name="T34" fmla="*/ 49 w 52"/>
                  <a:gd name="T35" fmla="*/ 7 h 83"/>
                  <a:gd name="T36" fmla="*/ 45 w 52"/>
                  <a:gd name="T37" fmla="*/ 4 h 83"/>
                  <a:gd name="T38" fmla="*/ 41 w 52"/>
                  <a:gd name="T39" fmla="*/ 1 h 83"/>
                  <a:gd name="T40" fmla="*/ 37 w 52"/>
                  <a:gd name="T41" fmla="*/ 0 h 83"/>
                  <a:gd name="T42" fmla="*/ 29 w 52"/>
                  <a:gd name="T43" fmla="*/ 0 h 83"/>
                  <a:gd name="T44" fmla="*/ 26 w 52"/>
                  <a:gd name="T45" fmla="*/ 1 h 83"/>
                  <a:gd name="T46" fmla="*/ 23 w 52"/>
                  <a:gd name="T47" fmla="*/ 3 h 83"/>
                  <a:gd name="T48" fmla="*/ 21 w 52"/>
                  <a:gd name="T49" fmla="*/ 5 h 83"/>
                  <a:gd name="T50" fmla="*/ 21 w 52"/>
                  <a:gd name="T51" fmla="*/ 9 h 83"/>
                  <a:gd name="T52" fmla="*/ 21 w 52"/>
                  <a:gd name="T53" fmla="*/ 13 h 83"/>
                  <a:gd name="T54" fmla="*/ 22 w 52"/>
                  <a:gd name="T55" fmla="*/ 17 h 83"/>
                  <a:gd name="T56" fmla="*/ 23 w 52"/>
                  <a:gd name="T57" fmla="*/ 21 h 83"/>
                  <a:gd name="T58" fmla="*/ 22 w 52"/>
                  <a:gd name="T59" fmla="*/ 24 h 83"/>
                  <a:gd name="T60" fmla="*/ 21 w 52"/>
                  <a:gd name="T61" fmla="*/ 27 h 83"/>
                  <a:gd name="T62" fmla="*/ 21 w 52"/>
                  <a:gd name="T63" fmla="*/ 32 h 83"/>
                  <a:gd name="T64" fmla="*/ 20 w 52"/>
                  <a:gd name="T65" fmla="*/ 38 h 83"/>
                  <a:gd name="T66" fmla="*/ 18 w 52"/>
                  <a:gd name="T67" fmla="*/ 45 h 83"/>
                  <a:gd name="T68" fmla="*/ 16 w 52"/>
                  <a:gd name="T69" fmla="*/ 49 h 83"/>
                  <a:gd name="T70" fmla="*/ 13 w 52"/>
                  <a:gd name="T71" fmla="*/ 53 h 83"/>
                  <a:gd name="T72" fmla="*/ 12 w 52"/>
                  <a:gd name="T73" fmla="*/ 57 h 83"/>
                  <a:gd name="T74" fmla="*/ 10 w 52"/>
                  <a:gd name="T75" fmla="*/ 60 h 83"/>
                  <a:gd name="T76" fmla="*/ 5 w 52"/>
                  <a:gd name="T77" fmla="*/ 61 h 83"/>
                  <a:gd name="T78" fmla="*/ 1 w 52"/>
                  <a:gd name="T79" fmla="*/ 63 h 83"/>
                  <a:gd name="T80" fmla="*/ 1 w 52"/>
                  <a:gd name="T81" fmla="*/ 68 h 83"/>
                  <a:gd name="T82" fmla="*/ 1 w 52"/>
                  <a:gd name="T83" fmla="*/ 73 h 83"/>
                  <a:gd name="T84" fmla="*/ 0 w 52"/>
                  <a:gd name="T85" fmla="*/ 79 h 83"/>
                  <a:gd name="T86" fmla="*/ 2 w 52"/>
                  <a:gd name="T87" fmla="*/ 80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52" h="83">
                    <a:moveTo>
                      <a:pt x="2" y="80"/>
                    </a:moveTo>
                    <a:cubicBezTo>
                      <a:pt x="6" y="82"/>
                      <a:pt x="6" y="82"/>
                      <a:pt x="6" y="82"/>
                    </a:cubicBezTo>
                    <a:cubicBezTo>
                      <a:pt x="9" y="83"/>
                      <a:pt x="9" y="83"/>
                      <a:pt x="9" y="83"/>
                    </a:cubicBezTo>
                    <a:cubicBezTo>
                      <a:pt x="19" y="82"/>
                      <a:pt x="19" y="82"/>
                      <a:pt x="19" y="82"/>
                    </a:cubicBezTo>
                    <a:cubicBezTo>
                      <a:pt x="22" y="79"/>
                      <a:pt x="22" y="79"/>
                      <a:pt x="22" y="79"/>
                    </a:cubicBezTo>
                    <a:cubicBezTo>
                      <a:pt x="25" y="76"/>
                      <a:pt x="25" y="76"/>
                      <a:pt x="25" y="76"/>
                    </a:cubicBezTo>
                    <a:cubicBezTo>
                      <a:pt x="28" y="72"/>
                      <a:pt x="28" y="72"/>
                      <a:pt x="28" y="72"/>
                    </a:cubicBezTo>
                    <a:cubicBezTo>
                      <a:pt x="32" y="67"/>
                      <a:pt x="32" y="67"/>
                      <a:pt x="32" y="67"/>
                    </a:cubicBezTo>
                    <a:cubicBezTo>
                      <a:pt x="35" y="62"/>
                      <a:pt x="35" y="62"/>
                      <a:pt x="35" y="62"/>
                    </a:cubicBezTo>
                    <a:cubicBezTo>
                      <a:pt x="37" y="59"/>
                      <a:pt x="37" y="59"/>
                      <a:pt x="37" y="59"/>
                    </a:cubicBezTo>
                    <a:cubicBezTo>
                      <a:pt x="40" y="52"/>
                      <a:pt x="40" y="52"/>
                      <a:pt x="40" y="52"/>
                    </a:cubicBezTo>
                    <a:cubicBezTo>
                      <a:pt x="41" y="46"/>
                      <a:pt x="41" y="46"/>
                      <a:pt x="41" y="46"/>
                    </a:cubicBezTo>
                    <a:cubicBezTo>
                      <a:pt x="48" y="43"/>
                      <a:pt x="48" y="43"/>
                      <a:pt x="48" y="43"/>
                    </a:cubicBezTo>
                    <a:cubicBezTo>
                      <a:pt x="48" y="43"/>
                      <a:pt x="50" y="41"/>
                      <a:pt x="50" y="40"/>
                    </a:cubicBezTo>
                    <a:cubicBezTo>
                      <a:pt x="50" y="39"/>
                      <a:pt x="51" y="32"/>
                      <a:pt x="51" y="32"/>
                    </a:cubicBezTo>
                    <a:cubicBezTo>
                      <a:pt x="52" y="21"/>
                      <a:pt x="52" y="21"/>
                      <a:pt x="52" y="21"/>
                    </a:cubicBezTo>
                    <a:cubicBezTo>
                      <a:pt x="52" y="13"/>
                      <a:pt x="52" y="13"/>
                      <a:pt x="52" y="13"/>
                    </a:cubicBezTo>
                    <a:cubicBezTo>
                      <a:pt x="49" y="7"/>
                      <a:pt x="49" y="7"/>
                      <a:pt x="49" y="7"/>
                    </a:cubicBezTo>
                    <a:cubicBezTo>
                      <a:pt x="45" y="4"/>
                      <a:pt x="45" y="4"/>
                      <a:pt x="45" y="4"/>
                    </a:cubicBezTo>
                    <a:cubicBezTo>
                      <a:pt x="41" y="1"/>
                      <a:pt x="41" y="1"/>
                      <a:pt x="41" y="1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3" y="3"/>
                      <a:pt x="23" y="3"/>
                      <a:pt x="23" y="3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1" y="9"/>
                      <a:pt x="21" y="9"/>
                      <a:pt x="21" y="9"/>
                    </a:cubicBezTo>
                    <a:cubicBezTo>
                      <a:pt x="21" y="13"/>
                      <a:pt x="21" y="13"/>
                      <a:pt x="21" y="13"/>
                    </a:cubicBezTo>
                    <a:cubicBezTo>
                      <a:pt x="22" y="17"/>
                      <a:pt x="22" y="17"/>
                      <a:pt x="22" y="17"/>
                    </a:cubicBezTo>
                    <a:cubicBezTo>
                      <a:pt x="23" y="21"/>
                      <a:pt x="23" y="21"/>
                      <a:pt x="23" y="21"/>
                    </a:cubicBezTo>
                    <a:cubicBezTo>
                      <a:pt x="22" y="24"/>
                      <a:pt x="22" y="24"/>
                      <a:pt x="22" y="24"/>
                    </a:cubicBezTo>
                    <a:cubicBezTo>
                      <a:pt x="21" y="27"/>
                      <a:pt x="21" y="27"/>
                      <a:pt x="21" y="27"/>
                    </a:cubicBezTo>
                    <a:cubicBezTo>
                      <a:pt x="21" y="32"/>
                      <a:pt x="21" y="32"/>
                      <a:pt x="21" y="32"/>
                    </a:cubicBezTo>
                    <a:cubicBezTo>
                      <a:pt x="20" y="38"/>
                      <a:pt x="20" y="38"/>
                      <a:pt x="20" y="38"/>
                    </a:cubicBezTo>
                    <a:cubicBezTo>
                      <a:pt x="18" y="45"/>
                      <a:pt x="18" y="45"/>
                      <a:pt x="18" y="45"/>
                    </a:cubicBezTo>
                    <a:cubicBezTo>
                      <a:pt x="16" y="49"/>
                      <a:pt x="16" y="49"/>
                      <a:pt x="16" y="49"/>
                    </a:cubicBezTo>
                    <a:cubicBezTo>
                      <a:pt x="13" y="53"/>
                      <a:pt x="13" y="53"/>
                      <a:pt x="13" y="53"/>
                    </a:cubicBezTo>
                    <a:cubicBezTo>
                      <a:pt x="12" y="57"/>
                      <a:pt x="12" y="57"/>
                      <a:pt x="12" y="57"/>
                    </a:cubicBezTo>
                    <a:cubicBezTo>
                      <a:pt x="10" y="60"/>
                      <a:pt x="10" y="60"/>
                      <a:pt x="10" y="60"/>
                    </a:cubicBezTo>
                    <a:cubicBezTo>
                      <a:pt x="5" y="61"/>
                      <a:pt x="5" y="61"/>
                      <a:pt x="5" y="61"/>
                    </a:cubicBezTo>
                    <a:cubicBezTo>
                      <a:pt x="1" y="63"/>
                      <a:pt x="1" y="63"/>
                      <a:pt x="1" y="63"/>
                    </a:cubicBezTo>
                    <a:cubicBezTo>
                      <a:pt x="1" y="68"/>
                      <a:pt x="1" y="68"/>
                      <a:pt x="1" y="68"/>
                    </a:cubicBezTo>
                    <a:cubicBezTo>
                      <a:pt x="1" y="73"/>
                      <a:pt x="1" y="73"/>
                      <a:pt x="1" y="73"/>
                    </a:cubicBezTo>
                    <a:cubicBezTo>
                      <a:pt x="0" y="79"/>
                      <a:pt x="0" y="79"/>
                      <a:pt x="0" y="79"/>
                    </a:cubicBezTo>
                    <a:lnTo>
                      <a:pt x="2" y="8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130" name="Freeform 23"/>
              <p:cNvSpPr>
                <a:spLocks/>
              </p:cNvSpPr>
              <p:nvPr/>
            </p:nvSpPr>
            <p:spPr bwMode="auto">
              <a:xfrm>
                <a:off x="9402763" y="3032125"/>
                <a:ext cx="1087437" cy="854075"/>
              </a:xfrm>
              <a:custGeom>
                <a:avLst/>
                <a:gdLst>
                  <a:gd name="T0" fmla="*/ 9 w 289"/>
                  <a:gd name="T1" fmla="*/ 146 h 227"/>
                  <a:gd name="T2" fmla="*/ 37 w 289"/>
                  <a:gd name="T3" fmla="*/ 147 h 227"/>
                  <a:gd name="T4" fmla="*/ 48 w 289"/>
                  <a:gd name="T5" fmla="*/ 155 h 227"/>
                  <a:gd name="T6" fmla="*/ 57 w 289"/>
                  <a:gd name="T7" fmla="*/ 152 h 227"/>
                  <a:gd name="T8" fmla="*/ 76 w 289"/>
                  <a:gd name="T9" fmla="*/ 150 h 227"/>
                  <a:gd name="T10" fmla="*/ 93 w 289"/>
                  <a:gd name="T11" fmla="*/ 150 h 227"/>
                  <a:gd name="T12" fmla="*/ 99 w 289"/>
                  <a:gd name="T13" fmla="*/ 160 h 227"/>
                  <a:gd name="T14" fmla="*/ 101 w 289"/>
                  <a:gd name="T15" fmla="*/ 175 h 227"/>
                  <a:gd name="T16" fmla="*/ 107 w 289"/>
                  <a:gd name="T17" fmla="*/ 184 h 227"/>
                  <a:gd name="T18" fmla="*/ 117 w 289"/>
                  <a:gd name="T19" fmla="*/ 189 h 227"/>
                  <a:gd name="T20" fmla="*/ 117 w 289"/>
                  <a:gd name="T21" fmla="*/ 200 h 227"/>
                  <a:gd name="T22" fmla="*/ 116 w 289"/>
                  <a:gd name="T23" fmla="*/ 212 h 227"/>
                  <a:gd name="T24" fmla="*/ 121 w 289"/>
                  <a:gd name="T25" fmla="*/ 222 h 227"/>
                  <a:gd name="T26" fmla="*/ 125 w 289"/>
                  <a:gd name="T27" fmla="*/ 227 h 227"/>
                  <a:gd name="T28" fmla="*/ 135 w 289"/>
                  <a:gd name="T29" fmla="*/ 221 h 227"/>
                  <a:gd name="T30" fmla="*/ 145 w 289"/>
                  <a:gd name="T31" fmla="*/ 220 h 227"/>
                  <a:gd name="T32" fmla="*/ 157 w 289"/>
                  <a:gd name="T33" fmla="*/ 215 h 227"/>
                  <a:gd name="T34" fmla="*/ 171 w 289"/>
                  <a:gd name="T35" fmla="*/ 211 h 227"/>
                  <a:gd name="T36" fmla="*/ 184 w 289"/>
                  <a:gd name="T37" fmla="*/ 207 h 227"/>
                  <a:gd name="T38" fmla="*/ 197 w 289"/>
                  <a:gd name="T39" fmla="*/ 205 h 227"/>
                  <a:gd name="T40" fmla="*/ 214 w 289"/>
                  <a:gd name="T41" fmla="*/ 203 h 227"/>
                  <a:gd name="T42" fmla="*/ 228 w 289"/>
                  <a:gd name="T43" fmla="*/ 192 h 227"/>
                  <a:gd name="T44" fmla="*/ 234 w 289"/>
                  <a:gd name="T45" fmla="*/ 176 h 227"/>
                  <a:gd name="T46" fmla="*/ 241 w 289"/>
                  <a:gd name="T47" fmla="*/ 164 h 227"/>
                  <a:gd name="T48" fmla="*/ 252 w 289"/>
                  <a:gd name="T49" fmla="*/ 155 h 227"/>
                  <a:gd name="T50" fmla="*/ 260 w 289"/>
                  <a:gd name="T51" fmla="*/ 142 h 227"/>
                  <a:gd name="T52" fmla="*/ 261 w 289"/>
                  <a:gd name="T53" fmla="*/ 125 h 227"/>
                  <a:gd name="T54" fmla="*/ 262 w 289"/>
                  <a:gd name="T55" fmla="*/ 117 h 227"/>
                  <a:gd name="T56" fmla="*/ 260 w 289"/>
                  <a:gd name="T57" fmla="*/ 106 h 227"/>
                  <a:gd name="T58" fmla="*/ 265 w 289"/>
                  <a:gd name="T59" fmla="*/ 95 h 227"/>
                  <a:gd name="T60" fmla="*/ 272 w 289"/>
                  <a:gd name="T61" fmla="*/ 94 h 227"/>
                  <a:gd name="T62" fmla="*/ 282 w 289"/>
                  <a:gd name="T63" fmla="*/ 92 h 227"/>
                  <a:gd name="T64" fmla="*/ 274 w 289"/>
                  <a:gd name="T65" fmla="*/ 74 h 227"/>
                  <a:gd name="T66" fmla="*/ 282 w 289"/>
                  <a:gd name="T67" fmla="*/ 66 h 227"/>
                  <a:gd name="T68" fmla="*/ 287 w 289"/>
                  <a:gd name="T69" fmla="*/ 54 h 227"/>
                  <a:gd name="T70" fmla="*/ 283 w 289"/>
                  <a:gd name="T71" fmla="*/ 43 h 227"/>
                  <a:gd name="T72" fmla="*/ 270 w 289"/>
                  <a:gd name="T73" fmla="*/ 39 h 227"/>
                  <a:gd name="T74" fmla="*/ 258 w 289"/>
                  <a:gd name="T75" fmla="*/ 40 h 227"/>
                  <a:gd name="T76" fmla="*/ 253 w 289"/>
                  <a:gd name="T77" fmla="*/ 32 h 227"/>
                  <a:gd name="T78" fmla="*/ 244 w 289"/>
                  <a:gd name="T79" fmla="*/ 25 h 227"/>
                  <a:gd name="T80" fmla="*/ 232 w 289"/>
                  <a:gd name="T81" fmla="*/ 24 h 227"/>
                  <a:gd name="T82" fmla="*/ 214 w 289"/>
                  <a:gd name="T83" fmla="*/ 13 h 227"/>
                  <a:gd name="T84" fmla="*/ 202 w 289"/>
                  <a:gd name="T85" fmla="*/ 10 h 227"/>
                  <a:gd name="T86" fmla="*/ 192 w 289"/>
                  <a:gd name="T87" fmla="*/ 13 h 227"/>
                  <a:gd name="T88" fmla="*/ 186 w 289"/>
                  <a:gd name="T89" fmla="*/ 3 h 227"/>
                  <a:gd name="T90" fmla="*/ 174 w 289"/>
                  <a:gd name="T91" fmla="*/ 0 h 227"/>
                  <a:gd name="T92" fmla="*/ 138 w 289"/>
                  <a:gd name="T93" fmla="*/ 22 h 227"/>
                  <a:gd name="T94" fmla="*/ 128 w 289"/>
                  <a:gd name="T95" fmla="*/ 19 h 227"/>
                  <a:gd name="T96" fmla="*/ 117 w 289"/>
                  <a:gd name="T97" fmla="*/ 19 h 227"/>
                  <a:gd name="T98" fmla="*/ 111 w 289"/>
                  <a:gd name="T99" fmla="*/ 28 h 227"/>
                  <a:gd name="T100" fmla="*/ 111 w 289"/>
                  <a:gd name="T101" fmla="*/ 43 h 227"/>
                  <a:gd name="T102" fmla="*/ 99 w 289"/>
                  <a:gd name="T103" fmla="*/ 47 h 227"/>
                  <a:gd name="T104" fmla="*/ 100 w 289"/>
                  <a:gd name="T105" fmla="*/ 61 h 227"/>
                  <a:gd name="T106" fmla="*/ 101 w 289"/>
                  <a:gd name="T107" fmla="*/ 74 h 227"/>
                  <a:gd name="T108" fmla="*/ 96 w 289"/>
                  <a:gd name="T109" fmla="*/ 83 h 227"/>
                  <a:gd name="T110" fmla="*/ 98 w 289"/>
                  <a:gd name="T111" fmla="*/ 94 h 227"/>
                  <a:gd name="T112" fmla="*/ 92 w 289"/>
                  <a:gd name="T113" fmla="*/ 106 h 227"/>
                  <a:gd name="T114" fmla="*/ 79 w 289"/>
                  <a:gd name="T115" fmla="*/ 116 h 227"/>
                  <a:gd name="T116" fmla="*/ 67 w 289"/>
                  <a:gd name="T117" fmla="*/ 110 h 227"/>
                  <a:gd name="T118" fmla="*/ 49 w 289"/>
                  <a:gd name="T119" fmla="*/ 110 h 227"/>
                  <a:gd name="T120" fmla="*/ 37 w 289"/>
                  <a:gd name="T121" fmla="*/ 115 h 227"/>
                  <a:gd name="T122" fmla="*/ 21 w 289"/>
                  <a:gd name="T123" fmla="*/ 117 h 227"/>
                  <a:gd name="T124" fmla="*/ 6 w 289"/>
                  <a:gd name="T125" fmla="*/ 132 h 2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89" h="227">
                    <a:moveTo>
                      <a:pt x="0" y="144"/>
                    </a:moveTo>
                    <a:cubicBezTo>
                      <a:pt x="1" y="146"/>
                      <a:pt x="1" y="146"/>
                      <a:pt x="1" y="146"/>
                    </a:cubicBezTo>
                    <a:cubicBezTo>
                      <a:pt x="9" y="146"/>
                      <a:pt x="9" y="146"/>
                      <a:pt x="9" y="146"/>
                    </a:cubicBezTo>
                    <a:cubicBezTo>
                      <a:pt x="17" y="146"/>
                      <a:pt x="17" y="146"/>
                      <a:pt x="17" y="146"/>
                    </a:cubicBezTo>
                    <a:cubicBezTo>
                      <a:pt x="26" y="147"/>
                      <a:pt x="26" y="147"/>
                      <a:pt x="26" y="147"/>
                    </a:cubicBezTo>
                    <a:cubicBezTo>
                      <a:pt x="37" y="147"/>
                      <a:pt x="37" y="147"/>
                      <a:pt x="37" y="147"/>
                    </a:cubicBezTo>
                    <a:cubicBezTo>
                      <a:pt x="43" y="150"/>
                      <a:pt x="43" y="150"/>
                      <a:pt x="43" y="150"/>
                    </a:cubicBezTo>
                    <a:cubicBezTo>
                      <a:pt x="45" y="153"/>
                      <a:pt x="45" y="153"/>
                      <a:pt x="45" y="153"/>
                    </a:cubicBezTo>
                    <a:cubicBezTo>
                      <a:pt x="48" y="155"/>
                      <a:pt x="48" y="155"/>
                      <a:pt x="48" y="155"/>
                    </a:cubicBezTo>
                    <a:cubicBezTo>
                      <a:pt x="52" y="155"/>
                      <a:pt x="52" y="155"/>
                      <a:pt x="52" y="155"/>
                    </a:cubicBezTo>
                    <a:cubicBezTo>
                      <a:pt x="54" y="154"/>
                      <a:pt x="54" y="154"/>
                      <a:pt x="54" y="154"/>
                    </a:cubicBezTo>
                    <a:cubicBezTo>
                      <a:pt x="54" y="154"/>
                      <a:pt x="55" y="152"/>
                      <a:pt x="57" y="152"/>
                    </a:cubicBezTo>
                    <a:cubicBezTo>
                      <a:pt x="58" y="152"/>
                      <a:pt x="63" y="152"/>
                      <a:pt x="64" y="152"/>
                    </a:cubicBezTo>
                    <a:cubicBezTo>
                      <a:pt x="66" y="152"/>
                      <a:pt x="68" y="150"/>
                      <a:pt x="69" y="150"/>
                    </a:cubicBezTo>
                    <a:cubicBezTo>
                      <a:pt x="70" y="150"/>
                      <a:pt x="76" y="150"/>
                      <a:pt x="76" y="150"/>
                    </a:cubicBezTo>
                    <a:cubicBezTo>
                      <a:pt x="76" y="150"/>
                      <a:pt x="81" y="149"/>
                      <a:pt x="82" y="149"/>
                    </a:cubicBezTo>
                    <a:cubicBezTo>
                      <a:pt x="83" y="149"/>
                      <a:pt x="88" y="149"/>
                      <a:pt x="88" y="149"/>
                    </a:cubicBezTo>
                    <a:cubicBezTo>
                      <a:pt x="93" y="150"/>
                      <a:pt x="93" y="150"/>
                      <a:pt x="93" y="150"/>
                    </a:cubicBezTo>
                    <a:cubicBezTo>
                      <a:pt x="95" y="153"/>
                      <a:pt x="95" y="153"/>
                      <a:pt x="95" y="153"/>
                    </a:cubicBezTo>
                    <a:cubicBezTo>
                      <a:pt x="97" y="155"/>
                      <a:pt x="97" y="155"/>
                      <a:pt x="97" y="155"/>
                    </a:cubicBezTo>
                    <a:cubicBezTo>
                      <a:pt x="99" y="160"/>
                      <a:pt x="99" y="160"/>
                      <a:pt x="99" y="160"/>
                    </a:cubicBezTo>
                    <a:cubicBezTo>
                      <a:pt x="100" y="166"/>
                      <a:pt x="100" y="166"/>
                      <a:pt x="100" y="166"/>
                    </a:cubicBezTo>
                    <a:cubicBezTo>
                      <a:pt x="100" y="171"/>
                      <a:pt x="100" y="171"/>
                      <a:pt x="100" y="171"/>
                    </a:cubicBezTo>
                    <a:cubicBezTo>
                      <a:pt x="101" y="175"/>
                      <a:pt x="101" y="175"/>
                      <a:pt x="101" y="175"/>
                    </a:cubicBezTo>
                    <a:cubicBezTo>
                      <a:pt x="102" y="178"/>
                      <a:pt x="102" y="178"/>
                      <a:pt x="102" y="178"/>
                    </a:cubicBezTo>
                    <a:cubicBezTo>
                      <a:pt x="104" y="181"/>
                      <a:pt x="104" y="181"/>
                      <a:pt x="104" y="181"/>
                    </a:cubicBezTo>
                    <a:cubicBezTo>
                      <a:pt x="107" y="184"/>
                      <a:pt x="107" y="184"/>
                      <a:pt x="107" y="184"/>
                    </a:cubicBezTo>
                    <a:cubicBezTo>
                      <a:pt x="110" y="186"/>
                      <a:pt x="110" y="186"/>
                      <a:pt x="110" y="186"/>
                    </a:cubicBezTo>
                    <a:cubicBezTo>
                      <a:pt x="113" y="187"/>
                      <a:pt x="113" y="187"/>
                      <a:pt x="113" y="187"/>
                    </a:cubicBezTo>
                    <a:cubicBezTo>
                      <a:pt x="117" y="189"/>
                      <a:pt x="117" y="189"/>
                      <a:pt x="117" y="189"/>
                    </a:cubicBezTo>
                    <a:cubicBezTo>
                      <a:pt x="118" y="192"/>
                      <a:pt x="118" y="192"/>
                      <a:pt x="118" y="192"/>
                    </a:cubicBezTo>
                    <a:cubicBezTo>
                      <a:pt x="117" y="196"/>
                      <a:pt x="117" y="196"/>
                      <a:pt x="117" y="196"/>
                    </a:cubicBezTo>
                    <a:cubicBezTo>
                      <a:pt x="117" y="200"/>
                      <a:pt x="117" y="200"/>
                      <a:pt x="117" y="200"/>
                    </a:cubicBezTo>
                    <a:cubicBezTo>
                      <a:pt x="116" y="203"/>
                      <a:pt x="116" y="203"/>
                      <a:pt x="116" y="203"/>
                    </a:cubicBezTo>
                    <a:cubicBezTo>
                      <a:pt x="116" y="208"/>
                      <a:pt x="116" y="208"/>
                      <a:pt x="116" y="208"/>
                    </a:cubicBezTo>
                    <a:cubicBezTo>
                      <a:pt x="116" y="212"/>
                      <a:pt x="116" y="212"/>
                      <a:pt x="116" y="212"/>
                    </a:cubicBezTo>
                    <a:cubicBezTo>
                      <a:pt x="117" y="216"/>
                      <a:pt x="117" y="216"/>
                      <a:pt x="117" y="216"/>
                    </a:cubicBezTo>
                    <a:cubicBezTo>
                      <a:pt x="118" y="218"/>
                      <a:pt x="118" y="218"/>
                      <a:pt x="118" y="218"/>
                    </a:cubicBezTo>
                    <a:cubicBezTo>
                      <a:pt x="121" y="222"/>
                      <a:pt x="121" y="222"/>
                      <a:pt x="121" y="222"/>
                    </a:cubicBezTo>
                    <a:cubicBezTo>
                      <a:pt x="121" y="225"/>
                      <a:pt x="121" y="225"/>
                      <a:pt x="121" y="225"/>
                    </a:cubicBezTo>
                    <a:cubicBezTo>
                      <a:pt x="121" y="227"/>
                      <a:pt x="121" y="227"/>
                      <a:pt x="121" y="227"/>
                    </a:cubicBezTo>
                    <a:cubicBezTo>
                      <a:pt x="125" y="227"/>
                      <a:pt x="125" y="227"/>
                      <a:pt x="125" y="227"/>
                    </a:cubicBezTo>
                    <a:cubicBezTo>
                      <a:pt x="131" y="227"/>
                      <a:pt x="131" y="227"/>
                      <a:pt x="131" y="227"/>
                    </a:cubicBezTo>
                    <a:cubicBezTo>
                      <a:pt x="132" y="224"/>
                      <a:pt x="132" y="224"/>
                      <a:pt x="132" y="224"/>
                    </a:cubicBezTo>
                    <a:cubicBezTo>
                      <a:pt x="135" y="221"/>
                      <a:pt x="135" y="221"/>
                      <a:pt x="135" y="221"/>
                    </a:cubicBezTo>
                    <a:cubicBezTo>
                      <a:pt x="139" y="219"/>
                      <a:pt x="139" y="219"/>
                      <a:pt x="139" y="219"/>
                    </a:cubicBezTo>
                    <a:cubicBezTo>
                      <a:pt x="141" y="221"/>
                      <a:pt x="141" y="221"/>
                      <a:pt x="141" y="221"/>
                    </a:cubicBezTo>
                    <a:cubicBezTo>
                      <a:pt x="141" y="221"/>
                      <a:pt x="144" y="221"/>
                      <a:pt x="145" y="220"/>
                    </a:cubicBezTo>
                    <a:cubicBezTo>
                      <a:pt x="145" y="220"/>
                      <a:pt x="147" y="219"/>
                      <a:pt x="147" y="219"/>
                    </a:cubicBezTo>
                    <a:cubicBezTo>
                      <a:pt x="153" y="217"/>
                      <a:pt x="153" y="217"/>
                      <a:pt x="153" y="217"/>
                    </a:cubicBezTo>
                    <a:cubicBezTo>
                      <a:pt x="157" y="215"/>
                      <a:pt x="157" y="215"/>
                      <a:pt x="157" y="215"/>
                    </a:cubicBezTo>
                    <a:cubicBezTo>
                      <a:pt x="160" y="213"/>
                      <a:pt x="160" y="213"/>
                      <a:pt x="160" y="213"/>
                    </a:cubicBezTo>
                    <a:cubicBezTo>
                      <a:pt x="166" y="212"/>
                      <a:pt x="166" y="212"/>
                      <a:pt x="166" y="212"/>
                    </a:cubicBezTo>
                    <a:cubicBezTo>
                      <a:pt x="171" y="211"/>
                      <a:pt x="171" y="211"/>
                      <a:pt x="171" y="211"/>
                    </a:cubicBezTo>
                    <a:cubicBezTo>
                      <a:pt x="175" y="209"/>
                      <a:pt x="175" y="209"/>
                      <a:pt x="175" y="209"/>
                    </a:cubicBezTo>
                    <a:cubicBezTo>
                      <a:pt x="178" y="208"/>
                      <a:pt x="178" y="208"/>
                      <a:pt x="178" y="208"/>
                    </a:cubicBezTo>
                    <a:cubicBezTo>
                      <a:pt x="184" y="207"/>
                      <a:pt x="184" y="207"/>
                      <a:pt x="184" y="207"/>
                    </a:cubicBezTo>
                    <a:cubicBezTo>
                      <a:pt x="189" y="206"/>
                      <a:pt x="189" y="206"/>
                      <a:pt x="189" y="206"/>
                    </a:cubicBezTo>
                    <a:cubicBezTo>
                      <a:pt x="193" y="205"/>
                      <a:pt x="193" y="205"/>
                      <a:pt x="193" y="205"/>
                    </a:cubicBezTo>
                    <a:cubicBezTo>
                      <a:pt x="197" y="205"/>
                      <a:pt x="197" y="205"/>
                      <a:pt x="197" y="205"/>
                    </a:cubicBezTo>
                    <a:cubicBezTo>
                      <a:pt x="204" y="205"/>
                      <a:pt x="204" y="205"/>
                      <a:pt x="204" y="205"/>
                    </a:cubicBezTo>
                    <a:cubicBezTo>
                      <a:pt x="209" y="205"/>
                      <a:pt x="209" y="205"/>
                      <a:pt x="209" y="205"/>
                    </a:cubicBezTo>
                    <a:cubicBezTo>
                      <a:pt x="214" y="203"/>
                      <a:pt x="214" y="203"/>
                      <a:pt x="214" y="203"/>
                    </a:cubicBezTo>
                    <a:cubicBezTo>
                      <a:pt x="214" y="203"/>
                      <a:pt x="220" y="200"/>
                      <a:pt x="220" y="200"/>
                    </a:cubicBezTo>
                    <a:cubicBezTo>
                      <a:pt x="220" y="199"/>
                      <a:pt x="225" y="196"/>
                      <a:pt x="225" y="196"/>
                    </a:cubicBezTo>
                    <a:cubicBezTo>
                      <a:pt x="228" y="192"/>
                      <a:pt x="228" y="192"/>
                      <a:pt x="228" y="192"/>
                    </a:cubicBezTo>
                    <a:cubicBezTo>
                      <a:pt x="230" y="186"/>
                      <a:pt x="230" y="186"/>
                      <a:pt x="230" y="186"/>
                    </a:cubicBezTo>
                    <a:cubicBezTo>
                      <a:pt x="232" y="180"/>
                      <a:pt x="232" y="180"/>
                      <a:pt x="232" y="180"/>
                    </a:cubicBezTo>
                    <a:cubicBezTo>
                      <a:pt x="234" y="176"/>
                      <a:pt x="234" y="176"/>
                      <a:pt x="234" y="176"/>
                    </a:cubicBezTo>
                    <a:cubicBezTo>
                      <a:pt x="236" y="172"/>
                      <a:pt x="236" y="172"/>
                      <a:pt x="236" y="172"/>
                    </a:cubicBezTo>
                    <a:cubicBezTo>
                      <a:pt x="239" y="169"/>
                      <a:pt x="239" y="169"/>
                      <a:pt x="239" y="169"/>
                    </a:cubicBezTo>
                    <a:cubicBezTo>
                      <a:pt x="241" y="164"/>
                      <a:pt x="241" y="164"/>
                      <a:pt x="241" y="164"/>
                    </a:cubicBezTo>
                    <a:cubicBezTo>
                      <a:pt x="242" y="159"/>
                      <a:pt x="242" y="159"/>
                      <a:pt x="242" y="159"/>
                    </a:cubicBezTo>
                    <a:cubicBezTo>
                      <a:pt x="245" y="155"/>
                      <a:pt x="245" y="155"/>
                      <a:pt x="245" y="155"/>
                    </a:cubicBezTo>
                    <a:cubicBezTo>
                      <a:pt x="252" y="155"/>
                      <a:pt x="252" y="155"/>
                      <a:pt x="252" y="155"/>
                    </a:cubicBezTo>
                    <a:cubicBezTo>
                      <a:pt x="254" y="151"/>
                      <a:pt x="254" y="151"/>
                      <a:pt x="254" y="151"/>
                    </a:cubicBezTo>
                    <a:cubicBezTo>
                      <a:pt x="257" y="146"/>
                      <a:pt x="257" y="146"/>
                      <a:pt x="257" y="146"/>
                    </a:cubicBezTo>
                    <a:cubicBezTo>
                      <a:pt x="260" y="142"/>
                      <a:pt x="260" y="142"/>
                      <a:pt x="260" y="142"/>
                    </a:cubicBezTo>
                    <a:cubicBezTo>
                      <a:pt x="260" y="142"/>
                      <a:pt x="260" y="139"/>
                      <a:pt x="260" y="137"/>
                    </a:cubicBezTo>
                    <a:cubicBezTo>
                      <a:pt x="260" y="136"/>
                      <a:pt x="262" y="129"/>
                      <a:pt x="262" y="129"/>
                    </a:cubicBezTo>
                    <a:cubicBezTo>
                      <a:pt x="261" y="125"/>
                      <a:pt x="261" y="125"/>
                      <a:pt x="261" y="125"/>
                    </a:cubicBezTo>
                    <a:cubicBezTo>
                      <a:pt x="259" y="123"/>
                      <a:pt x="259" y="123"/>
                      <a:pt x="259" y="123"/>
                    </a:cubicBezTo>
                    <a:cubicBezTo>
                      <a:pt x="260" y="118"/>
                      <a:pt x="260" y="118"/>
                      <a:pt x="260" y="118"/>
                    </a:cubicBezTo>
                    <a:cubicBezTo>
                      <a:pt x="262" y="117"/>
                      <a:pt x="262" y="117"/>
                      <a:pt x="262" y="117"/>
                    </a:cubicBezTo>
                    <a:cubicBezTo>
                      <a:pt x="262" y="112"/>
                      <a:pt x="262" y="112"/>
                      <a:pt x="262" y="112"/>
                    </a:cubicBezTo>
                    <a:cubicBezTo>
                      <a:pt x="259" y="111"/>
                      <a:pt x="259" y="111"/>
                      <a:pt x="259" y="111"/>
                    </a:cubicBezTo>
                    <a:cubicBezTo>
                      <a:pt x="259" y="111"/>
                      <a:pt x="260" y="107"/>
                      <a:pt x="260" y="106"/>
                    </a:cubicBezTo>
                    <a:cubicBezTo>
                      <a:pt x="260" y="105"/>
                      <a:pt x="262" y="101"/>
                      <a:pt x="262" y="101"/>
                    </a:cubicBezTo>
                    <a:cubicBezTo>
                      <a:pt x="263" y="100"/>
                      <a:pt x="263" y="100"/>
                      <a:pt x="263" y="100"/>
                    </a:cubicBezTo>
                    <a:cubicBezTo>
                      <a:pt x="263" y="100"/>
                      <a:pt x="263" y="96"/>
                      <a:pt x="265" y="95"/>
                    </a:cubicBezTo>
                    <a:cubicBezTo>
                      <a:pt x="266" y="94"/>
                      <a:pt x="268" y="94"/>
                      <a:pt x="268" y="94"/>
                    </a:cubicBezTo>
                    <a:cubicBezTo>
                      <a:pt x="270" y="94"/>
                      <a:pt x="270" y="94"/>
                      <a:pt x="270" y="94"/>
                    </a:cubicBezTo>
                    <a:cubicBezTo>
                      <a:pt x="272" y="94"/>
                      <a:pt x="272" y="94"/>
                      <a:pt x="272" y="94"/>
                    </a:cubicBezTo>
                    <a:cubicBezTo>
                      <a:pt x="278" y="94"/>
                      <a:pt x="278" y="94"/>
                      <a:pt x="278" y="94"/>
                    </a:cubicBezTo>
                    <a:cubicBezTo>
                      <a:pt x="281" y="94"/>
                      <a:pt x="281" y="94"/>
                      <a:pt x="281" y="94"/>
                    </a:cubicBezTo>
                    <a:cubicBezTo>
                      <a:pt x="282" y="92"/>
                      <a:pt x="282" y="92"/>
                      <a:pt x="282" y="92"/>
                    </a:cubicBezTo>
                    <a:cubicBezTo>
                      <a:pt x="277" y="87"/>
                      <a:pt x="277" y="87"/>
                      <a:pt x="277" y="87"/>
                    </a:cubicBezTo>
                    <a:cubicBezTo>
                      <a:pt x="277" y="87"/>
                      <a:pt x="274" y="83"/>
                      <a:pt x="273" y="82"/>
                    </a:cubicBezTo>
                    <a:cubicBezTo>
                      <a:pt x="273" y="81"/>
                      <a:pt x="274" y="74"/>
                      <a:pt x="274" y="74"/>
                    </a:cubicBezTo>
                    <a:cubicBezTo>
                      <a:pt x="275" y="67"/>
                      <a:pt x="275" y="67"/>
                      <a:pt x="275" y="67"/>
                    </a:cubicBezTo>
                    <a:cubicBezTo>
                      <a:pt x="278" y="66"/>
                      <a:pt x="278" y="66"/>
                      <a:pt x="278" y="66"/>
                    </a:cubicBezTo>
                    <a:cubicBezTo>
                      <a:pt x="282" y="66"/>
                      <a:pt x="282" y="66"/>
                      <a:pt x="282" y="66"/>
                    </a:cubicBezTo>
                    <a:cubicBezTo>
                      <a:pt x="282" y="62"/>
                      <a:pt x="282" y="62"/>
                      <a:pt x="282" y="62"/>
                    </a:cubicBezTo>
                    <a:cubicBezTo>
                      <a:pt x="284" y="57"/>
                      <a:pt x="284" y="57"/>
                      <a:pt x="284" y="57"/>
                    </a:cubicBezTo>
                    <a:cubicBezTo>
                      <a:pt x="287" y="54"/>
                      <a:pt x="287" y="54"/>
                      <a:pt x="287" y="54"/>
                    </a:cubicBezTo>
                    <a:cubicBezTo>
                      <a:pt x="289" y="51"/>
                      <a:pt x="289" y="51"/>
                      <a:pt x="289" y="51"/>
                    </a:cubicBezTo>
                    <a:cubicBezTo>
                      <a:pt x="289" y="46"/>
                      <a:pt x="289" y="46"/>
                      <a:pt x="289" y="46"/>
                    </a:cubicBezTo>
                    <a:cubicBezTo>
                      <a:pt x="283" y="43"/>
                      <a:pt x="283" y="43"/>
                      <a:pt x="283" y="43"/>
                    </a:cubicBezTo>
                    <a:cubicBezTo>
                      <a:pt x="279" y="41"/>
                      <a:pt x="279" y="41"/>
                      <a:pt x="279" y="41"/>
                    </a:cubicBezTo>
                    <a:cubicBezTo>
                      <a:pt x="274" y="39"/>
                      <a:pt x="274" y="39"/>
                      <a:pt x="274" y="39"/>
                    </a:cubicBezTo>
                    <a:cubicBezTo>
                      <a:pt x="274" y="39"/>
                      <a:pt x="271" y="39"/>
                      <a:pt x="270" y="39"/>
                    </a:cubicBezTo>
                    <a:cubicBezTo>
                      <a:pt x="270" y="39"/>
                      <a:pt x="265" y="39"/>
                      <a:pt x="265" y="39"/>
                    </a:cubicBezTo>
                    <a:cubicBezTo>
                      <a:pt x="262" y="39"/>
                      <a:pt x="262" y="39"/>
                      <a:pt x="262" y="39"/>
                    </a:cubicBezTo>
                    <a:cubicBezTo>
                      <a:pt x="258" y="40"/>
                      <a:pt x="258" y="40"/>
                      <a:pt x="258" y="40"/>
                    </a:cubicBezTo>
                    <a:cubicBezTo>
                      <a:pt x="255" y="40"/>
                      <a:pt x="255" y="40"/>
                      <a:pt x="255" y="40"/>
                    </a:cubicBezTo>
                    <a:cubicBezTo>
                      <a:pt x="254" y="37"/>
                      <a:pt x="254" y="37"/>
                      <a:pt x="254" y="37"/>
                    </a:cubicBezTo>
                    <a:cubicBezTo>
                      <a:pt x="253" y="32"/>
                      <a:pt x="253" y="32"/>
                      <a:pt x="253" y="32"/>
                    </a:cubicBezTo>
                    <a:cubicBezTo>
                      <a:pt x="249" y="29"/>
                      <a:pt x="249" y="29"/>
                      <a:pt x="249" y="29"/>
                    </a:cubicBezTo>
                    <a:cubicBezTo>
                      <a:pt x="247" y="26"/>
                      <a:pt x="247" y="26"/>
                      <a:pt x="247" y="26"/>
                    </a:cubicBezTo>
                    <a:cubicBezTo>
                      <a:pt x="244" y="25"/>
                      <a:pt x="244" y="25"/>
                      <a:pt x="244" y="25"/>
                    </a:cubicBezTo>
                    <a:cubicBezTo>
                      <a:pt x="244" y="25"/>
                      <a:pt x="241" y="24"/>
                      <a:pt x="240" y="24"/>
                    </a:cubicBezTo>
                    <a:cubicBezTo>
                      <a:pt x="239" y="24"/>
                      <a:pt x="235" y="24"/>
                      <a:pt x="235" y="24"/>
                    </a:cubicBezTo>
                    <a:cubicBezTo>
                      <a:pt x="232" y="24"/>
                      <a:pt x="232" y="24"/>
                      <a:pt x="232" y="24"/>
                    </a:cubicBezTo>
                    <a:cubicBezTo>
                      <a:pt x="228" y="22"/>
                      <a:pt x="228" y="22"/>
                      <a:pt x="228" y="22"/>
                    </a:cubicBezTo>
                    <a:cubicBezTo>
                      <a:pt x="220" y="18"/>
                      <a:pt x="220" y="18"/>
                      <a:pt x="220" y="18"/>
                    </a:cubicBezTo>
                    <a:cubicBezTo>
                      <a:pt x="214" y="13"/>
                      <a:pt x="214" y="13"/>
                      <a:pt x="214" y="13"/>
                    </a:cubicBezTo>
                    <a:cubicBezTo>
                      <a:pt x="210" y="10"/>
                      <a:pt x="210" y="10"/>
                      <a:pt x="210" y="10"/>
                    </a:cubicBezTo>
                    <a:cubicBezTo>
                      <a:pt x="210" y="10"/>
                      <a:pt x="207" y="10"/>
                      <a:pt x="206" y="10"/>
                    </a:cubicBezTo>
                    <a:cubicBezTo>
                      <a:pt x="206" y="10"/>
                      <a:pt x="202" y="10"/>
                      <a:pt x="202" y="10"/>
                    </a:cubicBezTo>
                    <a:cubicBezTo>
                      <a:pt x="201" y="13"/>
                      <a:pt x="201" y="13"/>
                      <a:pt x="201" y="13"/>
                    </a:cubicBezTo>
                    <a:cubicBezTo>
                      <a:pt x="198" y="13"/>
                      <a:pt x="198" y="13"/>
                      <a:pt x="198" y="13"/>
                    </a:cubicBezTo>
                    <a:cubicBezTo>
                      <a:pt x="192" y="13"/>
                      <a:pt x="192" y="13"/>
                      <a:pt x="192" y="13"/>
                    </a:cubicBezTo>
                    <a:cubicBezTo>
                      <a:pt x="188" y="8"/>
                      <a:pt x="188" y="8"/>
                      <a:pt x="188" y="8"/>
                    </a:cubicBezTo>
                    <a:cubicBezTo>
                      <a:pt x="187" y="6"/>
                      <a:pt x="187" y="6"/>
                      <a:pt x="187" y="6"/>
                    </a:cubicBezTo>
                    <a:cubicBezTo>
                      <a:pt x="186" y="3"/>
                      <a:pt x="186" y="3"/>
                      <a:pt x="186" y="3"/>
                    </a:cubicBezTo>
                    <a:cubicBezTo>
                      <a:pt x="183" y="1"/>
                      <a:pt x="183" y="1"/>
                      <a:pt x="183" y="1"/>
                    </a:cubicBezTo>
                    <a:cubicBezTo>
                      <a:pt x="178" y="0"/>
                      <a:pt x="178" y="0"/>
                      <a:pt x="178" y="0"/>
                    </a:cubicBezTo>
                    <a:cubicBezTo>
                      <a:pt x="174" y="0"/>
                      <a:pt x="174" y="0"/>
                      <a:pt x="174" y="0"/>
                    </a:cubicBezTo>
                    <a:cubicBezTo>
                      <a:pt x="166" y="6"/>
                      <a:pt x="166" y="6"/>
                      <a:pt x="166" y="6"/>
                    </a:cubicBezTo>
                    <a:cubicBezTo>
                      <a:pt x="151" y="16"/>
                      <a:pt x="151" y="16"/>
                      <a:pt x="151" y="16"/>
                    </a:cubicBezTo>
                    <a:cubicBezTo>
                      <a:pt x="138" y="22"/>
                      <a:pt x="138" y="22"/>
                      <a:pt x="138" y="22"/>
                    </a:cubicBezTo>
                    <a:cubicBezTo>
                      <a:pt x="132" y="24"/>
                      <a:pt x="132" y="24"/>
                      <a:pt x="132" y="24"/>
                    </a:cubicBezTo>
                    <a:cubicBezTo>
                      <a:pt x="128" y="26"/>
                      <a:pt x="128" y="26"/>
                      <a:pt x="128" y="26"/>
                    </a:cubicBezTo>
                    <a:cubicBezTo>
                      <a:pt x="128" y="19"/>
                      <a:pt x="128" y="19"/>
                      <a:pt x="128" y="19"/>
                    </a:cubicBezTo>
                    <a:cubicBezTo>
                      <a:pt x="128" y="19"/>
                      <a:pt x="125" y="16"/>
                      <a:pt x="124" y="16"/>
                    </a:cubicBezTo>
                    <a:cubicBezTo>
                      <a:pt x="123" y="16"/>
                      <a:pt x="120" y="16"/>
                      <a:pt x="120" y="16"/>
                    </a:cubicBezTo>
                    <a:cubicBezTo>
                      <a:pt x="117" y="19"/>
                      <a:pt x="117" y="19"/>
                      <a:pt x="117" y="19"/>
                    </a:cubicBezTo>
                    <a:cubicBezTo>
                      <a:pt x="113" y="21"/>
                      <a:pt x="113" y="21"/>
                      <a:pt x="113" y="21"/>
                    </a:cubicBezTo>
                    <a:cubicBezTo>
                      <a:pt x="110" y="22"/>
                      <a:pt x="110" y="22"/>
                      <a:pt x="110" y="22"/>
                    </a:cubicBezTo>
                    <a:cubicBezTo>
                      <a:pt x="111" y="28"/>
                      <a:pt x="111" y="28"/>
                      <a:pt x="111" y="28"/>
                    </a:cubicBezTo>
                    <a:cubicBezTo>
                      <a:pt x="112" y="33"/>
                      <a:pt x="112" y="33"/>
                      <a:pt x="112" y="33"/>
                    </a:cubicBezTo>
                    <a:cubicBezTo>
                      <a:pt x="112" y="39"/>
                      <a:pt x="112" y="39"/>
                      <a:pt x="112" y="39"/>
                    </a:cubicBezTo>
                    <a:cubicBezTo>
                      <a:pt x="111" y="43"/>
                      <a:pt x="111" y="43"/>
                      <a:pt x="111" y="43"/>
                    </a:cubicBezTo>
                    <a:cubicBezTo>
                      <a:pt x="107" y="45"/>
                      <a:pt x="107" y="45"/>
                      <a:pt x="107" y="45"/>
                    </a:cubicBezTo>
                    <a:cubicBezTo>
                      <a:pt x="103" y="45"/>
                      <a:pt x="103" y="45"/>
                      <a:pt x="103" y="45"/>
                    </a:cubicBezTo>
                    <a:cubicBezTo>
                      <a:pt x="99" y="47"/>
                      <a:pt x="99" y="47"/>
                      <a:pt x="99" y="47"/>
                    </a:cubicBezTo>
                    <a:cubicBezTo>
                      <a:pt x="98" y="51"/>
                      <a:pt x="98" y="51"/>
                      <a:pt x="98" y="51"/>
                    </a:cubicBezTo>
                    <a:cubicBezTo>
                      <a:pt x="98" y="58"/>
                      <a:pt x="98" y="58"/>
                      <a:pt x="98" y="58"/>
                    </a:cubicBezTo>
                    <a:cubicBezTo>
                      <a:pt x="100" y="61"/>
                      <a:pt x="100" y="61"/>
                      <a:pt x="100" y="61"/>
                    </a:cubicBezTo>
                    <a:cubicBezTo>
                      <a:pt x="101" y="66"/>
                      <a:pt x="101" y="66"/>
                      <a:pt x="101" y="66"/>
                    </a:cubicBezTo>
                    <a:cubicBezTo>
                      <a:pt x="101" y="70"/>
                      <a:pt x="101" y="70"/>
                      <a:pt x="101" y="70"/>
                    </a:cubicBezTo>
                    <a:cubicBezTo>
                      <a:pt x="101" y="74"/>
                      <a:pt x="101" y="74"/>
                      <a:pt x="101" y="74"/>
                    </a:cubicBezTo>
                    <a:cubicBezTo>
                      <a:pt x="97" y="76"/>
                      <a:pt x="97" y="76"/>
                      <a:pt x="97" y="76"/>
                    </a:cubicBezTo>
                    <a:cubicBezTo>
                      <a:pt x="95" y="80"/>
                      <a:pt x="95" y="80"/>
                      <a:pt x="95" y="80"/>
                    </a:cubicBezTo>
                    <a:cubicBezTo>
                      <a:pt x="96" y="83"/>
                      <a:pt x="96" y="83"/>
                      <a:pt x="96" y="83"/>
                    </a:cubicBezTo>
                    <a:cubicBezTo>
                      <a:pt x="98" y="84"/>
                      <a:pt x="98" y="84"/>
                      <a:pt x="98" y="84"/>
                    </a:cubicBezTo>
                    <a:cubicBezTo>
                      <a:pt x="99" y="88"/>
                      <a:pt x="99" y="88"/>
                      <a:pt x="99" y="88"/>
                    </a:cubicBezTo>
                    <a:cubicBezTo>
                      <a:pt x="98" y="94"/>
                      <a:pt x="98" y="94"/>
                      <a:pt x="98" y="94"/>
                    </a:cubicBezTo>
                    <a:cubicBezTo>
                      <a:pt x="98" y="98"/>
                      <a:pt x="98" y="98"/>
                      <a:pt x="98" y="98"/>
                    </a:cubicBezTo>
                    <a:cubicBezTo>
                      <a:pt x="98" y="98"/>
                      <a:pt x="97" y="100"/>
                      <a:pt x="97" y="101"/>
                    </a:cubicBezTo>
                    <a:cubicBezTo>
                      <a:pt x="96" y="103"/>
                      <a:pt x="92" y="106"/>
                      <a:pt x="92" y="106"/>
                    </a:cubicBezTo>
                    <a:cubicBezTo>
                      <a:pt x="87" y="109"/>
                      <a:pt x="87" y="109"/>
                      <a:pt x="87" y="109"/>
                    </a:cubicBezTo>
                    <a:cubicBezTo>
                      <a:pt x="82" y="113"/>
                      <a:pt x="82" y="113"/>
                      <a:pt x="82" y="113"/>
                    </a:cubicBezTo>
                    <a:cubicBezTo>
                      <a:pt x="79" y="116"/>
                      <a:pt x="79" y="116"/>
                      <a:pt x="79" y="116"/>
                    </a:cubicBezTo>
                    <a:cubicBezTo>
                      <a:pt x="76" y="112"/>
                      <a:pt x="76" y="112"/>
                      <a:pt x="76" y="112"/>
                    </a:cubicBezTo>
                    <a:cubicBezTo>
                      <a:pt x="76" y="112"/>
                      <a:pt x="73" y="110"/>
                      <a:pt x="71" y="110"/>
                    </a:cubicBezTo>
                    <a:cubicBezTo>
                      <a:pt x="70" y="110"/>
                      <a:pt x="67" y="110"/>
                      <a:pt x="67" y="110"/>
                    </a:cubicBezTo>
                    <a:cubicBezTo>
                      <a:pt x="59" y="110"/>
                      <a:pt x="59" y="110"/>
                      <a:pt x="59" y="110"/>
                    </a:cubicBezTo>
                    <a:cubicBezTo>
                      <a:pt x="53" y="109"/>
                      <a:pt x="53" y="109"/>
                      <a:pt x="53" y="109"/>
                    </a:cubicBezTo>
                    <a:cubicBezTo>
                      <a:pt x="49" y="110"/>
                      <a:pt x="49" y="110"/>
                      <a:pt x="49" y="110"/>
                    </a:cubicBezTo>
                    <a:cubicBezTo>
                      <a:pt x="47" y="113"/>
                      <a:pt x="47" y="113"/>
                      <a:pt x="47" y="113"/>
                    </a:cubicBezTo>
                    <a:cubicBezTo>
                      <a:pt x="43" y="115"/>
                      <a:pt x="43" y="115"/>
                      <a:pt x="43" y="115"/>
                    </a:cubicBezTo>
                    <a:cubicBezTo>
                      <a:pt x="37" y="115"/>
                      <a:pt x="37" y="115"/>
                      <a:pt x="37" y="115"/>
                    </a:cubicBezTo>
                    <a:cubicBezTo>
                      <a:pt x="32" y="116"/>
                      <a:pt x="32" y="116"/>
                      <a:pt x="32" y="116"/>
                    </a:cubicBezTo>
                    <a:cubicBezTo>
                      <a:pt x="26" y="117"/>
                      <a:pt x="26" y="117"/>
                      <a:pt x="26" y="117"/>
                    </a:cubicBezTo>
                    <a:cubicBezTo>
                      <a:pt x="21" y="117"/>
                      <a:pt x="21" y="117"/>
                      <a:pt x="21" y="117"/>
                    </a:cubicBezTo>
                    <a:cubicBezTo>
                      <a:pt x="21" y="117"/>
                      <a:pt x="18" y="117"/>
                      <a:pt x="18" y="118"/>
                    </a:cubicBezTo>
                    <a:cubicBezTo>
                      <a:pt x="17" y="119"/>
                      <a:pt x="14" y="120"/>
                      <a:pt x="13" y="122"/>
                    </a:cubicBezTo>
                    <a:cubicBezTo>
                      <a:pt x="13" y="125"/>
                      <a:pt x="6" y="132"/>
                      <a:pt x="6" y="132"/>
                    </a:cubicBezTo>
                    <a:cubicBezTo>
                      <a:pt x="6" y="132"/>
                      <a:pt x="2" y="137"/>
                      <a:pt x="1" y="139"/>
                    </a:cubicBezTo>
                    <a:cubicBezTo>
                      <a:pt x="0" y="140"/>
                      <a:pt x="0" y="144"/>
                      <a:pt x="0" y="144"/>
                    </a:cubicBez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</p:grpSp>
        <p:grpSp>
          <p:nvGrpSpPr>
            <p:cNvPr id="97" name="Grupo 17"/>
            <p:cNvGrpSpPr/>
            <p:nvPr/>
          </p:nvGrpSpPr>
          <p:grpSpPr>
            <a:xfrm>
              <a:off x="8905875" y="4635726"/>
              <a:ext cx="931862" cy="1101725"/>
              <a:chOff x="8737600" y="3878263"/>
              <a:chExt cx="931862" cy="1101725"/>
            </a:xfrm>
            <a:solidFill>
              <a:srgbClr val="0060AA"/>
            </a:solidFill>
          </p:grpSpPr>
          <p:sp>
            <p:nvSpPr>
              <p:cNvPr id="124" name="Freeform 19"/>
              <p:cNvSpPr>
                <a:spLocks/>
              </p:cNvSpPr>
              <p:nvPr/>
            </p:nvSpPr>
            <p:spPr bwMode="auto">
              <a:xfrm>
                <a:off x="9048750" y="3878263"/>
                <a:ext cx="620712" cy="384175"/>
              </a:xfrm>
              <a:custGeom>
                <a:avLst/>
                <a:gdLst>
                  <a:gd name="T0" fmla="*/ 17 w 391"/>
                  <a:gd name="T1" fmla="*/ 109 h 242"/>
                  <a:gd name="T2" fmla="*/ 15 w 391"/>
                  <a:gd name="T3" fmla="*/ 156 h 242"/>
                  <a:gd name="T4" fmla="*/ 0 w 391"/>
                  <a:gd name="T5" fmla="*/ 171 h 242"/>
                  <a:gd name="T6" fmla="*/ 12 w 391"/>
                  <a:gd name="T7" fmla="*/ 173 h 242"/>
                  <a:gd name="T8" fmla="*/ 22 w 391"/>
                  <a:gd name="T9" fmla="*/ 171 h 242"/>
                  <a:gd name="T10" fmla="*/ 36 w 391"/>
                  <a:gd name="T11" fmla="*/ 197 h 242"/>
                  <a:gd name="T12" fmla="*/ 55 w 391"/>
                  <a:gd name="T13" fmla="*/ 218 h 242"/>
                  <a:gd name="T14" fmla="*/ 88 w 391"/>
                  <a:gd name="T15" fmla="*/ 223 h 242"/>
                  <a:gd name="T16" fmla="*/ 124 w 391"/>
                  <a:gd name="T17" fmla="*/ 225 h 242"/>
                  <a:gd name="T18" fmla="*/ 147 w 391"/>
                  <a:gd name="T19" fmla="*/ 235 h 242"/>
                  <a:gd name="T20" fmla="*/ 190 w 391"/>
                  <a:gd name="T21" fmla="*/ 242 h 242"/>
                  <a:gd name="T22" fmla="*/ 195 w 391"/>
                  <a:gd name="T23" fmla="*/ 227 h 242"/>
                  <a:gd name="T24" fmla="*/ 218 w 391"/>
                  <a:gd name="T25" fmla="*/ 216 h 242"/>
                  <a:gd name="T26" fmla="*/ 235 w 391"/>
                  <a:gd name="T27" fmla="*/ 206 h 242"/>
                  <a:gd name="T28" fmla="*/ 259 w 391"/>
                  <a:gd name="T29" fmla="*/ 201 h 242"/>
                  <a:gd name="T30" fmla="*/ 294 w 391"/>
                  <a:gd name="T31" fmla="*/ 201 h 242"/>
                  <a:gd name="T32" fmla="*/ 306 w 391"/>
                  <a:gd name="T33" fmla="*/ 213 h 242"/>
                  <a:gd name="T34" fmla="*/ 325 w 391"/>
                  <a:gd name="T35" fmla="*/ 206 h 242"/>
                  <a:gd name="T36" fmla="*/ 344 w 391"/>
                  <a:gd name="T37" fmla="*/ 204 h 242"/>
                  <a:gd name="T38" fmla="*/ 363 w 391"/>
                  <a:gd name="T39" fmla="*/ 208 h 242"/>
                  <a:gd name="T40" fmla="*/ 372 w 391"/>
                  <a:gd name="T41" fmla="*/ 199 h 242"/>
                  <a:gd name="T42" fmla="*/ 384 w 391"/>
                  <a:gd name="T43" fmla="*/ 182 h 242"/>
                  <a:gd name="T44" fmla="*/ 391 w 391"/>
                  <a:gd name="T45" fmla="*/ 171 h 242"/>
                  <a:gd name="T46" fmla="*/ 384 w 391"/>
                  <a:gd name="T47" fmla="*/ 154 h 242"/>
                  <a:gd name="T48" fmla="*/ 365 w 391"/>
                  <a:gd name="T49" fmla="*/ 154 h 242"/>
                  <a:gd name="T50" fmla="*/ 363 w 391"/>
                  <a:gd name="T51" fmla="*/ 140 h 242"/>
                  <a:gd name="T52" fmla="*/ 320 w 391"/>
                  <a:gd name="T53" fmla="*/ 130 h 242"/>
                  <a:gd name="T54" fmla="*/ 316 w 391"/>
                  <a:gd name="T55" fmla="*/ 97 h 242"/>
                  <a:gd name="T56" fmla="*/ 299 w 391"/>
                  <a:gd name="T57" fmla="*/ 78 h 242"/>
                  <a:gd name="T58" fmla="*/ 294 w 391"/>
                  <a:gd name="T59" fmla="*/ 47 h 242"/>
                  <a:gd name="T60" fmla="*/ 285 w 391"/>
                  <a:gd name="T61" fmla="*/ 21 h 242"/>
                  <a:gd name="T62" fmla="*/ 226 w 391"/>
                  <a:gd name="T63" fmla="*/ 19 h 242"/>
                  <a:gd name="T64" fmla="*/ 207 w 391"/>
                  <a:gd name="T65" fmla="*/ 7 h 242"/>
                  <a:gd name="T66" fmla="*/ 190 w 391"/>
                  <a:gd name="T67" fmla="*/ 2 h 242"/>
                  <a:gd name="T68" fmla="*/ 145 w 391"/>
                  <a:gd name="T69" fmla="*/ 0 h 242"/>
                  <a:gd name="T70" fmla="*/ 119 w 391"/>
                  <a:gd name="T71" fmla="*/ 0 h 242"/>
                  <a:gd name="T72" fmla="*/ 93 w 391"/>
                  <a:gd name="T73" fmla="*/ 0 h 242"/>
                  <a:gd name="T74" fmla="*/ 72 w 391"/>
                  <a:gd name="T75" fmla="*/ 7 h 242"/>
                  <a:gd name="T76" fmla="*/ 45 w 391"/>
                  <a:gd name="T77" fmla="*/ 28 h 242"/>
                  <a:gd name="T78" fmla="*/ 27 w 391"/>
                  <a:gd name="T79" fmla="*/ 57 h 242"/>
                  <a:gd name="T80" fmla="*/ 17 w 391"/>
                  <a:gd name="T81" fmla="*/ 81 h 2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91" h="242">
                    <a:moveTo>
                      <a:pt x="17" y="81"/>
                    </a:moveTo>
                    <a:lnTo>
                      <a:pt x="17" y="109"/>
                    </a:lnTo>
                    <a:lnTo>
                      <a:pt x="15" y="133"/>
                    </a:lnTo>
                    <a:lnTo>
                      <a:pt x="15" y="156"/>
                    </a:lnTo>
                    <a:lnTo>
                      <a:pt x="5" y="168"/>
                    </a:lnTo>
                    <a:lnTo>
                      <a:pt x="0" y="171"/>
                    </a:lnTo>
                    <a:lnTo>
                      <a:pt x="5" y="173"/>
                    </a:lnTo>
                    <a:lnTo>
                      <a:pt x="12" y="173"/>
                    </a:lnTo>
                    <a:lnTo>
                      <a:pt x="17" y="168"/>
                    </a:lnTo>
                    <a:lnTo>
                      <a:pt x="22" y="171"/>
                    </a:lnTo>
                    <a:lnTo>
                      <a:pt x="31" y="185"/>
                    </a:lnTo>
                    <a:lnTo>
                      <a:pt x="36" y="197"/>
                    </a:lnTo>
                    <a:lnTo>
                      <a:pt x="41" y="211"/>
                    </a:lnTo>
                    <a:lnTo>
                      <a:pt x="55" y="218"/>
                    </a:lnTo>
                    <a:lnTo>
                      <a:pt x="72" y="220"/>
                    </a:lnTo>
                    <a:lnTo>
                      <a:pt x="88" y="223"/>
                    </a:lnTo>
                    <a:lnTo>
                      <a:pt x="107" y="223"/>
                    </a:lnTo>
                    <a:lnTo>
                      <a:pt x="124" y="225"/>
                    </a:lnTo>
                    <a:lnTo>
                      <a:pt x="131" y="230"/>
                    </a:lnTo>
                    <a:lnTo>
                      <a:pt x="147" y="235"/>
                    </a:lnTo>
                    <a:lnTo>
                      <a:pt x="171" y="239"/>
                    </a:lnTo>
                    <a:lnTo>
                      <a:pt x="190" y="242"/>
                    </a:lnTo>
                    <a:lnTo>
                      <a:pt x="195" y="235"/>
                    </a:lnTo>
                    <a:lnTo>
                      <a:pt x="195" y="227"/>
                    </a:lnTo>
                    <a:lnTo>
                      <a:pt x="199" y="218"/>
                    </a:lnTo>
                    <a:lnTo>
                      <a:pt x="218" y="216"/>
                    </a:lnTo>
                    <a:lnTo>
                      <a:pt x="228" y="216"/>
                    </a:lnTo>
                    <a:lnTo>
                      <a:pt x="235" y="206"/>
                    </a:lnTo>
                    <a:lnTo>
                      <a:pt x="242" y="201"/>
                    </a:lnTo>
                    <a:lnTo>
                      <a:pt x="259" y="201"/>
                    </a:lnTo>
                    <a:lnTo>
                      <a:pt x="280" y="201"/>
                    </a:lnTo>
                    <a:lnTo>
                      <a:pt x="294" y="201"/>
                    </a:lnTo>
                    <a:lnTo>
                      <a:pt x="299" y="211"/>
                    </a:lnTo>
                    <a:lnTo>
                      <a:pt x="306" y="213"/>
                    </a:lnTo>
                    <a:lnTo>
                      <a:pt x="313" y="213"/>
                    </a:lnTo>
                    <a:lnTo>
                      <a:pt x="325" y="206"/>
                    </a:lnTo>
                    <a:lnTo>
                      <a:pt x="334" y="204"/>
                    </a:lnTo>
                    <a:lnTo>
                      <a:pt x="344" y="204"/>
                    </a:lnTo>
                    <a:lnTo>
                      <a:pt x="356" y="204"/>
                    </a:lnTo>
                    <a:lnTo>
                      <a:pt x="363" y="208"/>
                    </a:lnTo>
                    <a:lnTo>
                      <a:pt x="370" y="208"/>
                    </a:lnTo>
                    <a:lnTo>
                      <a:pt x="372" y="199"/>
                    </a:lnTo>
                    <a:lnTo>
                      <a:pt x="377" y="190"/>
                    </a:lnTo>
                    <a:lnTo>
                      <a:pt x="384" y="182"/>
                    </a:lnTo>
                    <a:lnTo>
                      <a:pt x="387" y="175"/>
                    </a:lnTo>
                    <a:lnTo>
                      <a:pt x="391" y="171"/>
                    </a:lnTo>
                    <a:lnTo>
                      <a:pt x="391" y="159"/>
                    </a:lnTo>
                    <a:lnTo>
                      <a:pt x="384" y="154"/>
                    </a:lnTo>
                    <a:lnTo>
                      <a:pt x="375" y="154"/>
                    </a:lnTo>
                    <a:lnTo>
                      <a:pt x="365" y="154"/>
                    </a:lnTo>
                    <a:lnTo>
                      <a:pt x="361" y="152"/>
                    </a:lnTo>
                    <a:lnTo>
                      <a:pt x="363" y="140"/>
                    </a:lnTo>
                    <a:lnTo>
                      <a:pt x="363" y="130"/>
                    </a:lnTo>
                    <a:lnTo>
                      <a:pt x="320" y="130"/>
                    </a:lnTo>
                    <a:lnTo>
                      <a:pt x="316" y="114"/>
                    </a:lnTo>
                    <a:lnTo>
                      <a:pt x="316" y="97"/>
                    </a:lnTo>
                    <a:lnTo>
                      <a:pt x="308" y="85"/>
                    </a:lnTo>
                    <a:lnTo>
                      <a:pt x="299" y="78"/>
                    </a:lnTo>
                    <a:lnTo>
                      <a:pt x="297" y="69"/>
                    </a:lnTo>
                    <a:lnTo>
                      <a:pt x="294" y="47"/>
                    </a:lnTo>
                    <a:lnTo>
                      <a:pt x="294" y="31"/>
                    </a:lnTo>
                    <a:lnTo>
                      <a:pt x="285" y="21"/>
                    </a:lnTo>
                    <a:lnTo>
                      <a:pt x="271" y="19"/>
                    </a:lnTo>
                    <a:lnTo>
                      <a:pt x="226" y="19"/>
                    </a:lnTo>
                    <a:lnTo>
                      <a:pt x="214" y="12"/>
                    </a:lnTo>
                    <a:lnTo>
                      <a:pt x="207" y="7"/>
                    </a:lnTo>
                    <a:lnTo>
                      <a:pt x="197" y="5"/>
                    </a:lnTo>
                    <a:lnTo>
                      <a:pt x="190" y="2"/>
                    </a:lnTo>
                    <a:lnTo>
                      <a:pt x="169" y="0"/>
                    </a:lnTo>
                    <a:lnTo>
                      <a:pt x="145" y="0"/>
                    </a:lnTo>
                    <a:lnTo>
                      <a:pt x="135" y="0"/>
                    </a:lnTo>
                    <a:lnTo>
                      <a:pt x="119" y="0"/>
                    </a:lnTo>
                    <a:lnTo>
                      <a:pt x="107" y="0"/>
                    </a:lnTo>
                    <a:lnTo>
                      <a:pt x="93" y="0"/>
                    </a:lnTo>
                    <a:lnTo>
                      <a:pt x="86" y="0"/>
                    </a:lnTo>
                    <a:lnTo>
                      <a:pt x="72" y="7"/>
                    </a:lnTo>
                    <a:lnTo>
                      <a:pt x="60" y="17"/>
                    </a:lnTo>
                    <a:lnTo>
                      <a:pt x="45" y="28"/>
                    </a:lnTo>
                    <a:lnTo>
                      <a:pt x="43" y="40"/>
                    </a:lnTo>
                    <a:lnTo>
                      <a:pt x="27" y="57"/>
                    </a:lnTo>
                    <a:lnTo>
                      <a:pt x="22" y="66"/>
                    </a:lnTo>
                    <a:lnTo>
                      <a:pt x="17" y="81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125" name="Freeform 24"/>
              <p:cNvSpPr>
                <a:spLocks/>
              </p:cNvSpPr>
              <p:nvPr/>
            </p:nvSpPr>
            <p:spPr bwMode="auto">
              <a:xfrm>
                <a:off x="9124950" y="4213225"/>
                <a:ext cx="508000" cy="315913"/>
              </a:xfrm>
              <a:custGeom>
                <a:avLst/>
                <a:gdLst>
                  <a:gd name="T0" fmla="*/ 0 w 135"/>
                  <a:gd name="T1" fmla="*/ 15 h 84"/>
                  <a:gd name="T2" fmla="*/ 1 w 135"/>
                  <a:gd name="T3" fmla="*/ 26 h 84"/>
                  <a:gd name="T4" fmla="*/ 13 w 135"/>
                  <a:gd name="T5" fmla="*/ 27 h 84"/>
                  <a:gd name="T6" fmla="*/ 27 w 135"/>
                  <a:gd name="T7" fmla="*/ 28 h 84"/>
                  <a:gd name="T8" fmla="*/ 42 w 135"/>
                  <a:gd name="T9" fmla="*/ 33 h 84"/>
                  <a:gd name="T10" fmla="*/ 52 w 135"/>
                  <a:gd name="T11" fmla="*/ 36 h 84"/>
                  <a:gd name="T12" fmla="*/ 61 w 135"/>
                  <a:gd name="T13" fmla="*/ 39 h 84"/>
                  <a:gd name="T14" fmla="*/ 88 w 135"/>
                  <a:gd name="T15" fmla="*/ 62 h 84"/>
                  <a:gd name="T16" fmla="*/ 102 w 135"/>
                  <a:gd name="T17" fmla="*/ 62 h 84"/>
                  <a:gd name="T18" fmla="*/ 106 w 135"/>
                  <a:gd name="T19" fmla="*/ 67 h 84"/>
                  <a:gd name="T20" fmla="*/ 104 w 135"/>
                  <a:gd name="T21" fmla="*/ 74 h 84"/>
                  <a:gd name="T22" fmla="*/ 98 w 135"/>
                  <a:gd name="T23" fmla="*/ 82 h 84"/>
                  <a:gd name="T24" fmla="*/ 106 w 135"/>
                  <a:gd name="T25" fmla="*/ 84 h 84"/>
                  <a:gd name="T26" fmla="*/ 114 w 135"/>
                  <a:gd name="T27" fmla="*/ 76 h 84"/>
                  <a:gd name="T28" fmla="*/ 127 w 135"/>
                  <a:gd name="T29" fmla="*/ 67 h 84"/>
                  <a:gd name="T30" fmla="*/ 132 w 135"/>
                  <a:gd name="T31" fmla="*/ 55 h 84"/>
                  <a:gd name="T32" fmla="*/ 135 w 135"/>
                  <a:gd name="T33" fmla="*/ 40 h 84"/>
                  <a:gd name="T34" fmla="*/ 135 w 135"/>
                  <a:gd name="T35" fmla="*/ 24 h 84"/>
                  <a:gd name="T36" fmla="*/ 134 w 135"/>
                  <a:gd name="T37" fmla="*/ 9 h 84"/>
                  <a:gd name="T38" fmla="*/ 128 w 135"/>
                  <a:gd name="T39" fmla="*/ 0 h 84"/>
                  <a:gd name="T40" fmla="*/ 118 w 135"/>
                  <a:gd name="T41" fmla="*/ 2 h 84"/>
                  <a:gd name="T42" fmla="*/ 113 w 135"/>
                  <a:gd name="T43" fmla="*/ 5 h 84"/>
                  <a:gd name="T44" fmla="*/ 105 w 135"/>
                  <a:gd name="T45" fmla="*/ 5 h 84"/>
                  <a:gd name="T46" fmla="*/ 101 w 135"/>
                  <a:gd name="T47" fmla="*/ 1 h 84"/>
                  <a:gd name="T48" fmla="*/ 92 w 135"/>
                  <a:gd name="T49" fmla="*/ 1 h 84"/>
                  <a:gd name="T50" fmla="*/ 82 w 135"/>
                  <a:gd name="T51" fmla="*/ 2 h 84"/>
                  <a:gd name="T52" fmla="*/ 75 w 135"/>
                  <a:gd name="T53" fmla="*/ 8 h 84"/>
                  <a:gd name="T54" fmla="*/ 68 w 135"/>
                  <a:gd name="T55" fmla="*/ 10 h 84"/>
                  <a:gd name="T56" fmla="*/ 64 w 135"/>
                  <a:gd name="T57" fmla="*/ 17 h 84"/>
                  <a:gd name="T58" fmla="*/ 55 w 135"/>
                  <a:gd name="T59" fmla="*/ 17 h 84"/>
                  <a:gd name="T60" fmla="*/ 44 w 135"/>
                  <a:gd name="T61" fmla="*/ 16 h 84"/>
                  <a:gd name="T62" fmla="*/ 32 w 135"/>
                  <a:gd name="T63" fmla="*/ 12 h 84"/>
                  <a:gd name="T64" fmla="*/ 22 w 135"/>
                  <a:gd name="T65" fmla="*/ 10 h 84"/>
                  <a:gd name="T66" fmla="*/ 11 w 135"/>
                  <a:gd name="T67" fmla="*/ 9 h 84"/>
                  <a:gd name="T68" fmla="*/ 0 w 135"/>
                  <a:gd name="T69" fmla="*/ 9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35" h="84">
                    <a:moveTo>
                      <a:pt x="0" y="9"/>
                    </a:moveTo>
                    <a:cubicBezTo>
                      <a:pt x="0" y="15"/>
                      <a:pt x="0" y="15"/>
                      <a:pt x="0" y="15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6"/>
                      <a:pt x="1" y="26"/>
                      <a:pt x="1" y="26"/>
                    </a:cubicBezTo>
                    <a:cubicBezTo>
                      <a:pt x="6" y="27"/>
                      <a:pt x="6" y="27"/>
                      <a:pt x="6" y="27"/>
                    </a:cubicBezTo>
                    <a:cubicBezTo>
                      <a:pt x="13" y="27"/>
                      <a:pt x="13" y="27"/>
                      <a:pt x="13" y="27"/>
                    </a:cubicBezTo>
                    <a:cubicBezTo>
                      <a:pt x="20" y="27"/>
                      <a:pt x="20" y="27"/>
                      <a:pt x="20" y="27"/>
                    </a:cubicBezTo>
                    <a:cubicBezTo>
                      <a:pt x="27" y="28"/>
                      <a:pt x="27" y="28"/>
                      <a:pt x="27" y="28"/>
                    </a:cubicBezTo>
                    <a:cubicBezTo>
                      <a:pt x="36" y="30"/>
                      <a:pt x="36" y="30"/>
                      <a:pt x="36" y="30"/>
                    </a:cubicBezTo>
                    <a:cubicBezTo>
                      <a:pt x="42" y="33"/>
                      <a:pt x="42" y="33"/>
                      <a:pt x="42" y="33"/>
                    </a:cubicBezTo>
                    <a:cubicBezTo>
                      <a:pt x="46" y="34"/>
                      <a:pt x="46" y="34"/>
                      <a:pt x="46" y="34"/>
                    </a:cubicBezTo>
                    <a:cubicBezTo>
                      <a:pt x="52" y="36"/>
                      <a:pt x="52" y="36"/>
                      <a:pt x="52" y="36"/>
                    </a:cubicBezTo>
                    <a:cubicBezTo>
                      <a:pt x="57" y="37"/>
                      <a:pt x="57" y="37"/>
                      <a:pt x="57" y="37"/>
                    </a:cubicBezTo>
                    <a:cubicBezTo>
                      <a:pt x="61" y="39"/>
                      <a:pt x="61" y="39"/>
                      <a:pt x="61" y="39"/>
                    </a:cubicBezTo>
                    <a:cubicBezTo>
                      <a:pt x="84" y="61"/>
                      <a:pt x="84" y="61"/>
                      <a:pt x="84" y="61"/>
                    </a:cubicBezTo>
                    <a:cubicBezTo>
                      <a:pt x="88" y="62"/>
                      <a:pt x="88" y="62"/>
                      <a:pt x="88" y="62"/>
                    </a:cubicBezTo>
                    <a:cubicBezTo>
                      <a:pt x="95" y="62"/>
                      <a:pt x="95" y="62"/>
                      <a:pt x="95" y="62"/>
                    </a:cubicBezTo>
                    <a:cubicBezTo>
                      <a:pt x="102" y="62"/>
                      <a:pt x="102" y="62"/>
                      <a:pt x="102" y="62"/>
                    </a:cubicBezTo>
                    <a:cubicBezTo>
                      <a:pt x="102" y="62"/>
                      <a:pt x="104" y="61"/>
                      <a:pt x="104" y="63"/>
                    </a:cubicBezTo>
                    <a:cubicBezTo>
                      <a:pt x="105" y="65"/>
                      <a:pt x="106" y="67"/>
                      <a:pt x="106" y="67"/>
                    </a:cubicBezTo>
                    <a:cubicBezTo>
                      <a:pt x="105" y="71"/>
                      <a:pt x="105" y="71"/>
                      <a:pt x="105" y="71"/>
                    </a:cubicBezTo>
                    <a:cubicBezTo>
                      <a:pt x="104" y="74"/>
                      <a:pt x="104" y="74"/>
                      <a:pt x="104" y="74"/>
                    </a:cubicBezTo>
                    <a:cubicBezTo>
                      <a:pt x="100" y="78"/>
                      <a:pt x="100" y="78"/>
                      <a:pt x="100" y="78"/>
                    </a:cubicBezTo>
                    <a:cubicBezTo>
                      <a:pt x="98" y="82"/>
                      <a:pt x="98" y="82"/>
                      <a:pt x="98" y="82"/>
                    </a:cubicBezTo>
                    <a:cubicBezTo>
                      <a:pt x="102" y="83"/>
                      <a:pt x="102" y="83"/>
                      <a:pt x="102" y="83"/>
                    </a:cubicBezTo>
                    <a:cubicBezTo>
                      <a:pt x="106" y="84"/>
                      <a:pt x="106" y="84"/>
                      <a:pt x="106" y="84"/>
                    </a:cubicBezTo>
                    <a:cubicBezTo>
                      <a:pt x="109" y="81"/>
                      <a:pt x="109" y="81"/>
                      <a:pt x="109" y="81"/>
                    </a:cubicBezTo>
                    <a:cubicBezTo>
                      <a:pt x="114" y="76"/>
                      <a:pt x="114" y="76"/>
                      <a:pt x="114" y="76"/>
                    </a:cubicBezTo>
                    <a:cubicBezTo>
                      <a:pt x="119" y="72"/>
                      <a:pt x="119" y="72"/>
                      <a:pt x="119" y="72"/>
                    </a:cubicBezTo>
                    <a:cubicBezTo>
                      <a:pt x="127" y="67"/>
                      <a:pt x="127" y="67"/>
                      <a:pt x="127" y="67"/>
                    </a:cubicBezTo>
                    <a:cubicBezTo>
                      <a:pt x="127" y="67"/>
                      <a:pt x="130" y="65"/>
                      <a:pt x="130" y="64"/>
                    </a:cubicBezTo>
                    <a:cubicBezTo>
                      <a:pt x="130" y="63"/>
                      <a:pt x="132" y="55"/>
                      <a:pt x="132" y="55"/>
                    </a:cubicBezTo>
                    <a:cubicBezTo>
                      <a:pt x="134" y="48"/>
                      <a:pt x="134" y="48"/>
                      <a:pt x="134" y="48"/>
                    </a:cubicBezTo>
                    <a:cubicBezTo>
                      <a:pt x="135" y="40"/>
                      <a:pt x="135" y="40"/>
                      <a:pt x="135" y="40"/>
                    </a:cubicBezTo>
                    <a:cubicBezTo>
                      <a:pt x="135" y="33"/>
                      <a:pt x="135" y="33"/>
                      <a:pt x="135" y="33"/>
                    </a:cubicBezTo>
                    <a:cubicBezTo>
                      <a:pt x="135" y="24"/>
                      <a:pt x="135" y="24"/>
                      <a:pt x="135" y="24"/>
                    </a:cubicBezTo>
                    <a:cubicBezTo>
                      <a:pt x="135" y="24"/>
                      <a:pt x="135" y="18"/>
                      <a:pt x="135" y="17"/>
                    </a:cubicBezTo>
                    <a:cubicBezTo>
                      <a:pt x="135" y="16"/>
                      <a:pt x="134" y="9"/>
                      <a:pt x="134" y="9"/>
                    </a:cubicBezTo>
                    <a:cubicBezTo>
                      <a:pt x="133" y="5"/>
                      <a:pt x="133" y="5"/>
                      <a:pt x="133" y="5"/>
                    </a:cubicBezTo>
                    <a:cubicBezTo>
                      <a:pt x="128" y="0"/>
                      <a:pt x="128" y="0"/>
                      <a:pt x="128" y="0"/>
                    </a:cubicBezTo>
                    <a:cubicBezTo>
                      <a:pt x="123" y="0"/>
                      <a:pt x="123" y="0"/>
                      <a:pt x="123" y="0"/>
                    </a:cubicBezTo>
                    <a:cubicBezTo>
                      <a:pt x="118" y="2"/>
                      <a:pt x="118" y="2"/>
                      <a:pt x="118" y="2"/>
                    </a:cubicBezTo>
                    <a:cubicBezTo>
                      <a:pt x="116" y="4"/>
                      <a:pt x="116" y="4"/>
                      <a:pt x="116" y="4"/>
                    </a:cubicBezTo>
                    <a:cubicBezTo>
                      <a:pt x="113" y="5"/>
                      <a:pt x="113" y="5"/>
                      <a:pt x="113" y="5"/>
                    </a:cubicBezTo>
                    <a:cubicBezTo>
                      <a:pt x="108" y="6"/>
                      <a:pt x="108" y="6"/>
                      <a:pt x="108" y="6"/>
                    </a:cubicBezTo>
                    <a:cubicBezTo>
                      <a:pt x="105" y="5"/>
                      <a:pt x="105" y="5"/>
                      <a:pt x="105" y="5"/>
                    </a:cubicBezTo>
                    <a:cubicBezTo>
                      <a:pt x="103" y="3"/>
                      <a:pt x="103" y="3"/>
                      <a:pt x="103" y="3"/>
                    </a:cubicBezTo>
                    <a:cubicBezTo>
                      <a:pt x="101" y="1"/>
                      <a:pt x="101" y="1"/>
                      <a:pt x="101" y="1"/>
                    </a:cubicBezTo>
                    <a:cubicBezTo>
                      <a:pt x="96" y="1"/>
                      <a:pt x="96" y="1"/>
                      <a:pt x="96" y="1"/>
                    </a:cubicBezTo>
                    <a:cubicBezTo>
                      <a:pt x="92" y="1"/>
                      <a:pt x="92" y="1"/>
                      <a:pt x="92" y="1"/>
                    </a:cubicBezTo>
                    <a:cubicBezTo>
                      <a:pt x="86" y="2"/>
                      <a:pt x="86" y="2"/>
                      <a:pt x="86" y="2"/>
                    </a:cubicBezTo>
                    <a:cubicBezTo>
                      <a:pt x="82" y="2"/>
                      <a:pt x="82" y="2"/>
                      <a:pt x="82" y="2"/>
                    </a:cubicBezTo>
                    <a:cubicBezTo>
                      <a:pt x="78" y="6"/>
                      <a:pt x="78" y="6"/>
                      <a:pt x="78" y="6"/>
                    </a:cubicBezTo>
                    <a:cubicBezTo>
                      <a:pt x="75" y="8"/>
                      <a:pt x="75" y="8"/>
                      <a:pt x="75" y="8"/>
                    </a:cubicBezTo>
                    <a:cubicBezTo>
                      <a:pt x="70" y="8"/>
                      <a:pt x="70" y="8"/>
                      <a:pt x="70" y="8"/>
                    </a:cubicBezTo>
                    <a:cubicBezTo>
                      <a:pt x="68" y="10"/>
                      <a:pt x="68" y="10"/>
                      <a:pt x="68" y="10"/>
                    </a:cubicBezTo>
                    <a:cubicBezTo>
                      <a:pt x="65" y="14"/>
                      <a:pt x="65" y="14"/>
                      <a:pt x="65" y="14"/>
                    </a:cubicBezTo>
                    <a:cubicBezTo>
                      <a:pt x="64" y="17"/>
                      <a:pt x="64" y="17"/>
                      <a:pt x="64" y="17"/>
                    </a:cubicBezTo>
                    <a:cubicBezTo>
                      <a:pt x="60" y="17"/>
                      <a:pt x="60" y="17"/>
                      <a:pt x="60" y="17"/>
                    </a:cubicBezTo>
                    <a:cubicBezTo>
                      <a:pt x="55" y="17"/>
                      <a:pt x="55" y="17"/>
                      <a:pt x="55" y="17"/>
                    </a:cubicBezTo>
                    <a:cubicBezTo>
                      <a:pt x="51" y="16"/>
                      <a:pt x="51" y="16"/>
                      <a:pt x="51" y="16"/>
                    </a:cubicBezTo>
                    <a:cubicBezTo>
                      <a:pt x="44" y="16"/>
                      <a:pt x="44" y="16"/>
                      <a:pt x="44" y="16"/>
                    </a:cubicBezTo>
                    <a:cubicBezTo>
                      <a:pt x="38" y="14"/>
                      <a:pt x="38" y="14"/>
                      <a:pt x="38" y="14"/>
                    </a:cubicBezTo>
                    <a:cubicBezTo>
                      <a:pt x="32" y="12"/>
                      <a:pt x="32" y="12"/>
                      <a:pt x="32" y="12"/>
                    </a:cubicBezTo>
                    <a:cubicBezTo>
                      <a:pt x="27" y="11"/>
                      <a:pt x="27" y="11"/>
                      <a:pt x="27" y="11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19" y="10"/>
                      <a:pt x="19" y="10"/>
                      <a:pt x="19" y="10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5" y="8"/>
                      <a:pt x="5" y="8"/>
                      <a:pt x="5" y="8"/>
                    </a:cubicBezTo>
                    <a:lnTo>
                      <a:pt x="0" y="9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126" name="Freeform 25"/>
              <p:cNvSpPr>
                <a:spLocks/>
              </p:cNvSpPr>
              <p:nvPr/>
            </p:nvSpPr>
            <p:spPr bwMode="auto">
              <a:xfrm>
                <a:off x="8737600" y="4333875"/>
                <a:ext cx="769937" cy="646113"/>
              </a:xfrm>
              <a:custGeom>
                <a:avLst/>
                <a:gdLst>
                  <a:gd name="T0" fmla="*/ 7 w 205"/>
                  <a:gd name="T1" fmla="*/ 78 h 172"/>
                  <a:gd name="T2" fmla="*/ 16 w 205"/>
                  <a:gd name="T3" fmla="*/ 73 h 172"/>
                  <a:gd name="T4" fmla="*/ 25 w 205"/>
                  <a:gd name="T5" fmla="*/ 79 h 172"/>
                  <a:gd name="T6" fmla="*/ 39 w 205"/>
                  <a:gd name="T7" fmla="*/ 92 h 172"/>
                  <a:gd name="T8" fmla="*/ 41 w 205"/>
                  <a:gd name="T9" fmla="*/ 99 h 172"/>
                  <a:gd name="T10" fmla="*/ 49 w 205"/>
                  <a:gd name="T11" fmla="*/ 96 h 172"/>
                  <a:gd name="T12" fmla="*/ 55 w 205"/>
                  <a:gd name="T13" fmla="*/ 97 h 172"/>
                  <a:gd name="T14" fmla="*/ 60 w 205"/>
                  <a:gd name="T15" fmla="*/ 103 h 172"/>
                  <a:gd name="T16" fmla="*/ 69 w 205"/>
                  <a:gd name="T17" fmla="*/ 106 h 172"/>
                  <a:gd name="T18" fmla="*/ 77 w 205"/>
                  <a:gd name="T19" fmla="*/ 112 h 172"/>
                  <a:gd name="T20" fmla="*/ 85 w 205"/>
                  <a:gd name="T21" fmla="*/ 119 h 172"/>
                  <a:gd name="T22" fmla="*/ 93 w 205"/>
                  <a:gd name="T23" fmla="*/ 123 h 172"/>
                  <a:gd name="T24" fmla="*/ 99 w 205"/>
                  <a:gd name="T25" fmla="*/ 130 h 172"/>
                  <a:gd name="T26" fmla="*/ 106 w 205"/>
                  <a:gd name="T27" fmla="*/ 138 h 172"/>
                  <a:gd name="T28" fmla="*/ 113 w 205"/>
                  <a:gd name="T29" fmla="*/ 142 h 172"/>
                  <a:gd name="T30" fmla="*/ 115 w 205"/>
                  <a:gd name="T31" fmla="*/ 152 h 172"/>
                  <a:gd name="T32" fmla="*/ 109 w 205"/>
                  <a:gd name="T33" fmla="*/ 159 h 172"/>
                  <a:gd name="T34" fmla="*/ 111 w 205"/>
                  <a:gd name="T35" fmla="*/ 169 h 172"/>
                  <a:gd name="T36" fmla="*/ 123 w 205"/>
                  <a:gd name="T37" fmla="*/ 162 h 172"/>
                  <a:gd name="T38" fmla="*/ 131 w 205"/>
                  <a:gd name="T39" fmla="*/ 151 h 172"/>
                  <a:gd name="T40" fmla="*/ 136 w 205"/>
                  <a:gd name="T41" fmla="*/ 135 h 172"/>
                  <a:gd name="T42" fmla="*/ 139 w 205"/>
                  <a:gd name="T43" fmla="*/ 122 h 172"/>
                  <a:gd name="T44" fmla="*/ 145 w 205"/>
                  <a:gd name="T45" fmla="*/ 114 h 172"/>
                  <a:gd name="T46" fmla="*/ 153 w 205"/>
                  <a:gd name="T47" fmla="*/ 105 h 172"/>
                  <a:gd name="T48" fmla="*/ 157 w 205"/>
                  <a:gd name="T49" fmla="*/ 95 h 172"/>
                  <a:gd name="T50" fmla="*/ 165 w 205"/>
                  <a:gd name="T51" fmla="*/ 79 h 172"/>
                  <a:gd name="T52" fmla="*/ 172 w 205"/>
                  <a:gd name="T53" fmla="*/ 78 h 172"/>
                  <a:gd name="T54" fmla="*/ 176 w 205"/>
                  <a:gd name="T55" fmla="*/ 82 h 172"/>
                  <a:gd name="T56" fmla="*/ 182 w 205"/>
                  <a:gd name="T57" fmla="*/ 78 h 172"/>
                  <a:gd name="T58" fmla="*/ 186 w 205"/>
                  <a:gd name="T59" fmla="*/ 86 h 172"/>
                  <a:gd name="T60" fmla="*/ 179 w 205"/>
                  <a:gd name="T61" fmla="*/ 94 h 172"/>
                  <a:gd name="T62" fmla="*/ 169 w 205"/>
                  <a:gd name="T63" fmla="*/ 106 h 172"/>
                  <a:gd name="T64" fmla="*/ 160 w 205"/>
                  <a:gd name="T65" fmla="*/ 115 h 172"/>
                  <a:gd name="T66" fmla="*/ 148 w 205"/>
                  <a:gd name="T67" fmla="*/ 121 h 172"/>
                  <a:gd name="T68" fmla="*/ 145 w 205"/>
                  <a:gd name="T69" fmla="*/ 128 h 172"/>
                  <a:gd name="T70" fmla="*/ 151 w 205"/>
                  <a:gd name="T71" fmla="*/ 127 h 172"/>
                  <a:gd name="T72" fmla="*/ 163 w 205"/>
                  <a:gd name="T73" fmla="*/ 120 h 172"/>
                  <a:gd name="T74" fmla="*/ 175 w 205"/>
                  <a:gd name="T75" fmla="*/ 108 h 172"/>
                  <a:gd name="T76" fmla="*/ 189 w 205"/>
                  <a:gd name="T77" fmla="*/ 90 h 172"/>
                  <a:gd name="T78" fmla="*/ 199 w 205"/>
                  <a:gd name="T79" fmla="*/ 70 h 172"/>
                  <a:gd name="T80" fmla="*/ 205 w 205"/>
                  <a:gd name="T81" fmla="*/ 57 h 172"/>
                  <a:gd name="T82" fmla="*/ 198 w 205"/>
                  <a:gd name="T83" fmla="*/ 54 h 172"/>
                  <a:gd name="T84" fmla="*/ 200 w 205"/>
                  <a:gd name="T85" fmla="*/ 42 h 172"/>
                  <a:gd name="T86" fmla="*/ 203 w 205"/>
                  <a:gd name="T87" fmla="*/ 34 h 172"/>
                  <a:gd name="T88" fmla="*/ 188 w 205"/>
                  <a:gd name="T89" fmla="*/ 33 h 172"/>
                  <a:gd name="T90" fmla="*/ 176 w 205"/>
                  <a:gd name="T91" fmla="*/ 25 h 172"/>
                  <a:gd name="T92" fmla="*/ 167 w 205"/>
                  <a:gd name="T93" fmla="*/ 16 h 172"/>
                  <a:gd name="T94" fmla="*/ 153 w 205"/>
                  <a:gd name="T95" fmla="*/ 9 h 172"/>
                  <a:gd name="T96" fmla="*/ 135 w 205"/>
                  <a:gd name="T97" fmla="*/ 5 h 172"/>
                  <a:gd name="T98" fmla="*/ 112 w 205"/>
                  <a:gd name="T99" fmla="*/ 0 h 172"/>
                  <a:gd name="T100" fmla="*/ 89 w 205"/>
                  <a:gd name="T101" fmla="*/ 0 h 172"/>
                  <a:gd name="T102" fmla="*/ 79 w 205"/>
                  <a:gd name="T103" fmla="*/ 8 h 172"/>
                  <a:gd name="T104" fmla="*/ 66 w 205"/>
                  <a:gd name="T105" fmla="*/ 15 h 172"/>
                  <a:gd name="T106" fmla="*/ 56 w 205"/>
                  <a:gd name="T107" fmla="*/ 21 h 172"/>
                  <a:gd name="T108" fmla="*/ 2 w 205"/>
                  <a:gd name="T109" fmla="*/ 79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205" h="172">
                    <a:moveTo>
                      <a:pt x="2" y="79"/>
                    </a:moveTo>
                    <a:cubicBezTo>
                      <a:pt x="7" y="78"/>
                      <a:pt x="7" y="78"/>
                      <a:pt x="7" y="78"/>
                    </a:cubicBezTo>
                    <a:cubicBezTo>
                      <a:pt x="11" y="75"/>
                      <a:pt x="11" y="75"/>
                      <a:pt x="11" y="75"/>
                    </a:cubicBezTo>
                    <a:cubicBezTo>
                      <a:pt x="16" y="73"/>
                      <a:pt x="16" y="73"/>
                      <a:pt x="16" y="73"/>
                    </a:cubicBezTo>
                    <a:cubicBezTo>
                      <a:pt x="21" y="74"/>
                      <a:pt x="21" y="74"/>
                      <a:pt x="21" y="74"/>
                    </a:cubicBezTo>
                    <a:cubicBezTo>
                      <a:pt x="25" y="79"/>
                      <a:pt x="25" y="79"/>
                      <a:pt x="25" y="79"/>
                    </a:cubicBezTo>
                    <a:cubicBezTo>
                      <a:pt x="33" y="85"/>
                      <a:pt x="33" y="85"/>
                      <a:pt x="33" y="85"/>
                    </a:cubicBezTo>
                    <a:cubicBezTo>
                      <a:pt x="39" y="92"/>
                      <a:pt x="39" y="92"/>
                      <a:pt x="39" y="92"/>
                    </a:cubicBezTo>
                    <a:cubicBezTo>
                      <a:pt x="39" y="96"/>
                      <a:pt x="39" y="96"/>
                      <a:pt x="39" y="96"/>
                    </a:cubicBezTo>
                    <a:cubicBezTo>
                      <a:pt x="41" y="99"/>
                      <a:pt x="41" y="99"/>
                      <a:pt x="41" y="99"/>
                    </a:cubicBezTo>
                    <a:cubicBezTo>
                      <a:pt x="45" y="98"/>
                      <a:pt x="45" y="98"/>
                      <a:pt x="45" y="98"/>
                    </a:cubicBezTo>
                    <a:cubicBezTo>
                      <a:pt x="49" y="96"/>
                      <a:pt x="49" y="96"/>
                      <a:pt x="49" y="96"/>
                    </a:cubicBezTo>
                    <a:cubicBezTo>
                      <a:pt x="52" y="94"/>
                      <a:pt x="52" y="94"/>
                      <a:pt x="52" y="94"/>
                    </a:cubicBezTo>
                    <a:cubicBezTo>
                      <a:pt x="55" y="97"/>
                      <a:pt x="55" y="97"/>
                      <a:pt x="55" y="97"/>
                    </a:cubicBezTo>
                    <a:cubicBezTo>
                      <a:pt x="57" y="99"/>
                      <a:pt x="57" y="99"/>
                      <a:pt x="57" y="99"/>
                    </a:cubicBezTo>
                    <a:cubicBezTo>
                      <a:pt x="60" y="103"/>
                      <a:pt x="60" y="103"/>
                      <a:pt x="60" y="103"/>
                    </a:cubicBezTo>
                    <a:cubicBezTo>
                      <a:pt x="64" y="107"/>
                      <a:pt x="64" y="107"/>
                      <a:pt x="64" y="107"/>
                    </a:cubicBezTo>
                    <a:cubicBezTo>
                      <a:pt x="69" y="106"/>
                      <a:pt x="69" y="106"/>
                      <a:pt x="69" y="106"/>
                    </a:cubicBezTo>
                    <a:cubicBezTo>
                      <a:pt x="73" y="110"/>
                      <a:pt x="73" y="110"/>
                      <a:pt x="73" y="110"/>
                    </a:cubicBezTo>
                    <a:cubicBezTo>
                      <a:pt x="77" y="112"/>
                      <a:pt x="77" y="112"/>
                      <a:pt x="77" y="112"/>
                    </a:cubicBezTo>
                    <a:cubicBezTo>
                      <a:pt x="81" y="115"/>
                      <a:pt x="81" y="115"/>
                      <a:pt x="81" y="115"/>
                    </a:cubicBezTo>
                    <a:cubicBezTo>
                      <a:pt x="85" y="119"/>
                      <a:pt x="85" y="119"/>
                      <a:pt x="85" y="119"/>
                    </a:cubicBezTo>
                    <a:cubicBezTo>
                      <a:pt x="88" y="123"/>
                      <a:pt x="88" y="123"/>
                      <a:pt x="88" y="123"/>
                    </a:cubicBezTo>
                    <a:cubicBezTo>
                      <a:pt x="93" y="123"/>
                      <a:pt x="93" y="123"/>
                      <a:pt x="93" y="123"/>
                    </a:cubicBezTo>
                    <a:cubicBezTo>
                      <a:pt x="98" y="127"/>
                      <a:pt x="98" y="127"/>
                      <a:pt x="98" y="127"/>
                    </a:cubicBezTo>
                    <a:cubicBezTo>
                      <a:pt x="99" y="130"/>
                      <a:pt x="99" y="130"/>
                      <a:pt x="99" y="130"/>
                    </a:cubicBezTo>
                    <a:cubicBezTo>
                      <a:pt x="102" y="133"/>
                      <a:pt x="102" y="133"/>
                      <a:pt x="102" y="133"/>
                    </a:cubicBezTo>
                    <a:cubicBezTo>
                      <a:pt x="106" y="138"/>
                      <a:pt x="106" y="138"/>
                      <a:pt x="106" y="138"/>
                    </a:cubicBezTo>
                    <a:cubicBezTo>
                      <a:pt x="106" y="138"/>
                      <a:pt x="107" y="138"/>
                      <a:pt x="108" y="139"/>
                    </a:cubicBezTo>
                    <a:cubicBezTo>
                      <a:pt x="109" y="139"/>
                      <a:pt x="113" y="142"/>
                      <a:pt x="113" y="142"/>
                    </a:cubicBezTo>
                    <a:cubicBezTo>
                      <a:pt x="115" y="145"/>
                      <a:pt x="115" y="145"/>
                      <a:pt x="115" y="145"/>
                    </a:cubicBezTo>
                    <a:cubicBezTo>
                      <a:pt x="115" y="152"/>
                      <a:pt x="115" y="152"/>
                      <a:pt x="115" y="152"/>
                    </a:cubicBezTo>
                    <a:cubicBezTo>
                      <a:pt x="113" y="155"/>
                      <a:pt x="113" y="155"/>
                      <a:pt x="113" y="155"/>
                    </a:cubicBezTo>
                    <a:cubicBezTo>
                      <a:pt x="113" y="155"/>
                      <a:pt x="109" y="158"/>
                      <a:pt x="109" y="159"/>
                    </a:cubicBezTo>
                    <a:cubicBezTo>
                      <a:pt x="109" y="160"/>
                      <a:pt x="108" y="172"/>
                      <a:pt x="108" y="172"/>
                    </a:cubicBezTo>
                    <a:cubicBezTo>
                      <a:pt x="111" y="169"/>
                      <a:pt x="111" y="169"/>
                      <a:pt x="111" y="169"/>
                    </a:cubicBezTo>
                    <a:cubicBezTo>
                      <a:pt x="116" y="166"/>
                      <a:pt x="116" y="166"/>
                      <a:pt x="116" y="166"/>
                    </a:cubicBezTo>
                    <a:cubicBezTo>
                      <a:pt x="123" y="162"/>
                      <a:pt x="123" y="162"/>
                      <a:pt x="123" y="162"/>
                    </a:cubicBezTo>
                    <a:cubicBezTo>
                      <a:pt x="126" y="157"/>
                      <a:pt x="126" y="157"/>
                      <a:pt x="126" y="157"/>
                    </a:cubicBezTo>
                    <a:cubicBezTo>
                      <a:pt x="131" y="151"/>
                      <a:pt x="131" y="151"/>
                      <a:pt x="131" y="151"/>
                    </a:cubicBezTo>
                    <a:cubicBezTo>
                      <a:pt x="133" y="143"/>
                      <a:pt x="133" y="143"/>
                      <a:pt x="133" y="143"/>
                    </a:cubicBezTo>
                    <a:cubicBezTo>
                      <a:pt x="136" y="135"/>
                      <a:pt x="136" y="135"/>
                      <a:pt x="136" y="135"/>
                    </a:cubicBezTo>
                    <a:cubicBezTo>
                      <a:pt x="139" y="130"/>
                      <a:pt x="139" y="130"/>
                      <a:pt x="139" y="130"/>
                    </a:cubicBezTo>
                    <a:cubicBezTo>
                      <a:pt x="139" y="122"/>
                      <a:pt x="139" y="122"/>
                      <a:pt x="139" y="122"/>
                    </a:cubicBezTo>
                    <a:cubicBezTo>
                      <a:pt x="142" y="117"/>
                      <a:pt x="142" y="117"/>
                      <a:pt x="142" y="117"/>
                    </a:cubicBezTo>
                    <a:cubicBezTo>
                      <a:pt x="145" y="114"/>
                      <a:pt x="145" y="114"/>
                      <a:pt x="145" y="114"/>
                    </a:cubicBezTo>
                    <a:cubicBezTo>
                      <a:pt x="146" y="107"/>
                      <a:pt x="146" y="107"/>
                      <a:pt x="146" y="107"/>
                    </a:cubicBezTo>
                    <a:cubicBezTo>
                      <a:pt x="153" y="105"/>
                      <a:pt x="153" y="105"/>
                      <a:pt x="153" y="105"/>
                    </a:cubicBezTo>
                    <a:cubicBezTo>
                      <a:pt x="156" y="103"/>
                      <a:pt x="156" y="103"/>
                      <a:pt x="156" y="103"/>
                    </a:cubicBezTo>
                    <a:cubicBezTo>
                      <a:pt x="157" y="95"/>
                      <a:pt x="157" y="95"/>
                      <a:pt x="157" y="95"/>
                    </a:cubicBezTo>
                    <a:cubicBezTo>
                      <a:pt x="161" y="92"/>
                      <a:pt x="161" y="92"/>
                      <a:pt x="161" y="92"/>
                    </a:cubicBezTo>
                    <a:cubicBezTo>
                      <a:pt x="165" y="79"/>
                      <a:pt x="165" y="79"/>
                      <a:pt x="165" y="79"/>
                    </a:cubicBezTo>
                    <a:cubicBezTo>
                      <a:pt x="168" y="77"/>
                      <a:pt x="168" y="77"/>
                      <a:pt x="168" y="77"/>
                    </a:cubicBezTo>
                    <a:cubicBezTo>
                      <a:pt x="172" y="78"/>
                      <a:pt x="172" y="78"/>
                      <a:pt x="172" y="78"/>
                    </a:cubicBezTo>
                    <a:cubicBezTo>
                      <a:pt x="172" y="81"/>
                      <a:pt x="172" y="81"/>
                      <a:pt x="172" y="81"/>
                    </a:cubicBezTo>
                    <a:cubicBezTo>
                      <a:pt x="176" y="82"/>
                      <a:pt x="176" y="82"/>
                      <a:pt x="176" y="82"/>
                    </a:cubicBezTo>
                    <a:cubicBezTo>
                      <a:pt x="178" y="79"/>
                      <a:pt x="178" y="79"/>
                      <a:pt x="178" y="79"/>
                    </a:cubicBezTo>
                    <a:cubicBezTo>
                      <a:pt x="182" y="78"/>
                      <a:pt x="182" y="78"/>
                      <a:pt x="182" y="78"/>
                    </a:cubicBezTo>
                    <a:cubicBezTo>
                      <a:pt x="187" y="78"/>
                      <a:pt x="187" y="78"/>
                      <a:pt x="187" y="78"/>
                    </a:cubicBezTo>
                    <a:cubicBezTo>
                      <a:pt x="186" y="86"/>
                      <a:pt x="186" y="86"/>
                      <a:pt x="186" y="86"/>
                    </a:cubicBezTo>
                    <a:cubicBezTo>
                      <a:pt x="183" y="89"/>
                      <a:pt x="183" y="89"/>
                      <a:pt x="183" y="89"/>
                    </a:cubicBezTo>
                    <a:cubicBezTo>
                      <a:pt x="179" y="94"/>
                      <a:pt x="179" y="94"/>
                      <a:pt x="179" y="94"/>
                    </a:cubicBezTo>
                    <a:cubicBezTo>
                      <a:pt x="173" y="100"/>
                      <a:pt x="173" y="100"/>
                      <a:pt x="173" y="100"/>
                    </a:cubicBezTo>
                    <a:cubicBezTo>
                      <a:pt x="169" y="106"/>
                      <a:pt x="169" y="106"/>
                      <a:pt x="169" y="106"/>
                    </a:cubicBezTo>
                    <a:cubicBezTo>
                      <a:pt x="167" y="110"/>
                      <a:pt x="167" y="110"/>
                      <a:pt x="167" y="110"/>
                    </a:cubicBezTo>
                    <a:cubicBezTo>
                      <a:pt x="160" y="115"/>
                      <a:pt x="160" y="115"/>
                      <a:pt x="160" y="115"/>
                    </a:cubicBezTo>
                    <a:cubicBezTo>
                      <a:pt x="153" y="119"/>
                      <a:pt x="153" y="119"/>
                      <a:pt x="153" y="119"/>
                    </a:cubicBezTo>
                    <a:cubicBezTo>
                      <a:pt x="153" y="119"/>
                      <a:pt x="149" y="121"/>
                      <a:pt x="148" y="121"/>
                    </a:cubicBezTo>
                    <a:cubicBezTo>
                      <a:pt x="147" y="122"/>
                      <a:pt x="145" y="124"/>
                      <a:pt x="145" y="124"/>
                    </a:cubicBezTo>
                    <a:cubicBezTo>
                      <a:pt x="145" y="128"/>
                      <a:pt x="145" y="128"/>
                      <a:pt x="145" y="128"/>
                    </a:cubicBezTo>
                    <a:cubicBezTo>
                      <a:pt x="148" y="127"/>
                      <a:pt x="148" y="127"/>
                      <a:pt x="148" y="127"/>
                    </a:cubicBezTo>
                    <a:cubicBezTo>
                      <a:pt x="151" y="127"/>
                      <a:pt x="151" y="127"/>
                      <a:pt x="151" y="127"/>
                    </a:cubicBezTo>
                    <a:cubicBezTo>
                      <a:pt x="156" y="124"/>
                      <a:pt x="156" y="124"/>
                      <a:pt x="156" y="124"/>
                    </a:cubicBezTo>
                    <a:cubicBezTo>
                      <a:pt x="163" y="120"/>
                      <a:pt x="163" y="120"/>
                      <a:pt x="163" y="120"/>
                    </a:cubicBezTo>
                    <a:cubicBezTo>
                      <a:pt x="169" y="114"/>
                      <a:pt x="169" y="114"/>
                      <a:pt x="169" y="114"/>
                    </a:cubicBezTo>
                    <a:cubicBezTo>
                      <a:pt x="175" y="108"/>
                      <a:pt x="175" y="108"/>
                      <a:pt x="175" y="108"/>
                    </a:cubicBezTo>
                    <a:cubicBezTo>
                      <a:pt x="181" y="101"/>
                      <a:pt x="181" y="101"/>
                      <a:pt x="181" y="101"/>
                    </a:cubicBezTo>
                    <a:cubicBezTo>
                      <a:pt x="189" y="90"/>
                      <a:pt x="189" y="90"/>
                      <a:pt x="189" y="90"/>
                    </a:cubicBezTo>
                    <a:cubicBezTo>
                      <a:pt x="194" y="81"/>
                      <a:pt x="194" y="81"/>
                      <a:pt x="194" y="81"/>
                    </a:cubicBezTo>
                    <a:cubicBezTo>
                      <a:pt x="199" y="70"/>
                      <a:pt x="199" y="70"/>
                      <a:pt x="199" y="70"/>
                    </a:cubicBezTo>
                    <a:cubicBezTo>
                      <a:pt x="201" y="64"/>
                      <a:pt x="201" y="64"/>
                      <a:pt x="201" y="64"/>
                    </a:cubicBezTo>
                    <a:cubicBezTo>
                      <a:pt x="205" y="57"/>
                      <a:pt x="205" y="57"/>
                      <a:pt x="205" y="57"/>
                    </a:cubicBezTo>
                    <a:cubicBezTo>
                      <a:pt x="202" y="55"/>
                      <a:pt x="202" y="55"/>
                      <a:pt x="202" y="55"/>
                    </a:cubicBezTo>
                    <a:cubicBezTo>
                      <a:pt x="198" y="54"/>
                      <a:pt x="198" y="54"/>
                      <a:pt x="198" y="54"/>
                    </a:cubicBezTo>
                    <a:cubicBezTo>
                      <a:pt x="197" y="48"/>
                      <a:pt x="197" y="48"/>
                      <a:pt x="197" y="48"/>
                    </a:cubicBezTo>
                    <a:cubicBezTo>
                      <a:pt x="200" y="42"/>
                      <a:pt x="200" y="42"/>
                      <a:pt x="200" y="42"/>
                    </a:cubicBezTo>
                    <a:cubicBezTo>
                      <a:pt x="203" y="36"/>
                      <a:pt x="203" y="36"/>
                      <a:pt x="203" y="36"/>
                    </a:cubicBezTo>
                    <a:cubicBezTo>
                      <a:pt x="203" y="34"/>
                      <a:pt x="203" y="34"/>
                      <a:pt x="203" y="34"/>
                    </a:cubicBezTo>
                    <a:cubicBezTo>
                      <a:pt x="194" y="34"/>
                      <a:pt x="194" y="34"/>
                      <a:pt x="194" y="34"/>
                    </a:cubicBezTo>
                    <a:cubicBezTo>
                      <a:pt x="188" y="33"/>
                      <a:pt x="188" y="33"/>
                      <a:pt x="188" y="33"/>
                    </a:cubicBezTo>
                    <a:cubicBezTo>
                      <a:pt x="182" y="31"/>
                      <a:pt x="182" y="31"/>
                      <a:pt x="182" y="31"/>
                    </a:cubicBezTo>
                    <a:cubicBezTo>
                      <a:pt x="176" y="25"/>
                      <a:pt x="176" y="25"/>
                      <a:pt x="176" y="25"/>
                    </a:cubicBezTo>
                    <a:cubicBezTo>
                      <a:pt x="172" y="20"/>
                      <a:pt x="172" y="20"/>
                      <a:pt x="172" y="20"/>
                    </a:cubicBezTo>
                    <a:cubicBezTo>
                      <a:pt x="167" y="16"/>
                      <a:pt x="167" y="16"/>
                      <a:pt x="167" y="16"/>
                    </a:cubicBezTo>
                    <a:cubicBezTo>
                      <a:pt x="167" y="16"/>
                      <a:pt x="161" y="12"/>
                      <a:pt x="160" y="11"/>
                    </a:cubicBezTo>
                    <a:cubicBezTo>
                      <a:pt x="159" y="10"/>
                      <a:pt x="153" y="9"/>
                      <a:pt x="153" y="9"/>
                    </a:cubicBezTo>
                    <a:cubicBezTo>
                      <a:pt x="153" y="9"/>
                      <a:pt x="146" y="6"/>
                      <a:pt x="144" y="6"/>
                    </a:cubicBezTo>
                    <a:cubicBezTo>
                      <a:pt x="142" y="6"/>
                      <a:pt x="137" y="6"/>
                      <a:pt x="135" y="5"/>
                    </a:cubicBezTo>
                    <a:cubicBezTo>
                      <a:pt x="133" y="4"/>
                      <a:pt x="125" y="3"/>
                      <a:pt x="124" y="2"/>
                    </a:cubicBezTo>
                    <a:cubicBezTo>
                      <a:pt x="123" y="2"/>
                      <a:pt x="118" y="0"/>
                      <a:pt x="112" y="0"/>
                    </a:cubicBezTo>
                    <a:cubicBezTo>
                      <a:pt x="106" y="0"/>
                      <a:pt x="99" y="0"/>
                      <a:pt x="96" y="0"/>
                    </a:cubicBezTo>
                    <a:cubicBezTo>
                      <a:pt x="94" y="0"/>
                      <a:pt x="89" y="0"/>
                      <a:pt x="89" y="0"/>
                    </a:cubicBezTo>
                    <a:cubicBezTo>
                      <a:pt x="85" y="4"/>
                      <a:pt x="85" y="4"/>
                      <a:pt x="85" y="4"/>
                    </a:cubicBezTo>
                    <a:cubicBezTo>
                      <a:pt x="79" y="8"/>
                      <a:pt x="79" y="8"/>
                      <a:pt x="79" y="8"/>
                    </a:cubicBezTo>
                    <a:cubicBezTo>
                      <a:pt x="72" y="11"/>
                      <a:pt x="72" y="11"/>
                      <a:pt x="72" y="11"/>
                    </a:cubicBezTo>
                    <a:cubicBezTo>
                      <a:pt x="66" y="15"/>
                      <a:pt x="66" y="15"/>
                      <a:pt x="66" y="15"/>
                    </a:cubicBezTo>
                    <a:cubicBezTo>
                      <a:pt x="61" y="18"/>
                      <a:pt x="61" y="18"/>
                      <a:pt x="61" y="18"/>
                    </a:cubicBezTo>
                    <a:cubicBezTo>
                      <a:pt x="56" y="21"/>
                      <a:pt x="56" y="21"/>
                      <a:pt x="56" y="21"/>
                    </a:cubicBezTo>
                    <a:cubicBezTo>
                      <a:pt x="0" y="78"/>
                      <a:pt x="0" y="78"/>
                      <a:pt x="0" y="78"/>
                    </a:cubicBezTo>
                    <a:lnTo>
                      <a:pt x="2" y="79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</p:grpSp>
        <p:grpSp>
          <p:nvGrpSpPr>
            <p:cNvPr id="98" name="Grupo 18"/>
            <p:cNvGrpSpPr/>
            <p:nvPr/>
          </p:nvGrpSpPr>
          <p:grpSpPr>
            <a:xfrm>
              <a:off x="9842500" y="2476726"/>
              <a:ext cx="1330325" cy="1692275"/>
              <a:chOff x="9674225" y="1719263"/>
              <a:chExt cx="1330325" cy="1692275"/>
            </a:xfrm>
            <a:solidFill>
              <a:srgbClr val="0099FF"/>
            </a:solidFill>
          </p:grpSpPr>
          <p:sp>
            <p:nvSpPr>
              <p:cNvPr id="115" name="Freeform 14"/>
              <p:cNvSpPr>
                <a:spLocks/>
              </p:cNvSpPr>
              <p:nvPr/>
            </p:nvSpPr>
            <p:spPr bwMode="auto">
              <a:xfrm>
                <a:off x="9674225" y="1719263"/>
                <a:ext cx="631825" cy="892175"/>
              </a:xfrm>
              <a:custGeom>
                <a:avLst/>
                <a:gdLst>
                  <a:gd name="T0" fmla="*/ 65 w 168"/>
                  <a:gd name="T1" fmla="*/ 0 h 237"/>
                  <a:gd name="T2" fmla="*/ 74 w 168"/>
                  <a:gd name="T3" fmla="*/ 5 h 237"/>
                  <a:gd name="T4" fmla="*/ 85 w 168"/>
                  <a:gd name="T5" fmla="*/ 7 h 237"/>
                  <a:gd name="T6" fmla="*/ 95 w 168"/>
                  <a:gd name="T7" fmla="*/ 16 h 237"/>
                  <a:gd name="T8" fmla="*/ 100 w 168"/>
                  <a:gd name="T9" fmla="*/ 27 h 237"/>
                  <a:gd name="T10" fmla="*/ 94 w 168"/>
                  <a:gd name="T11" fmla="*/ 37 h 237"/>
                  <a:gd name="T12" fmla="*/ 93 w 168"/>
                  <a:gd name="T13" fmla="*/ 47 h 237"/>
                  <a:gd name="T14" fmla="*/ 100 w 168"/>
                  <a:gd name="T15" fmla="*/ 49 h 237"/>
                  <a:gd name="T16" fmla="*/ 108 w 168"/>
                  <a:gd name="T17" fmla="*/ 41 h 237"/>
                  <a:gd name="T18" fmla="*/ 114 w 168"/>
                  <a:gd name="T19" fmla="*/ 38 h 237"/>
                  <a:gd name="T20" fmla="*/ 127 w 168"/>
                  <a:gd name="T21" fmla="*/ 35 h 237"/>
                  <a:gd name="T22" fmla="*/ 134 w 168"/>
                  <a:gd name="T23" fmla="*/ 32 h 237"/>
                  <a:gd name="T24" fmla="*/ 145 w 168"/>
                  <a:gd name="T25" fmla="*/ 36 h 237"/>
                  <a:gd name="T26" fmla="*/ 155 w 168"/>
                  <a:gd name="T27" fmla="*/ 41 h 237"/>
                  <a:gd name="T28" fmla="*/ 168 w 168"/>
                  <a:gd name="T29" fmla="*/ 44 h 237"/>
                  <a:gd name="T30" fmla="*/ 164 w 168"/>
                  <a:gd name="T31" fmla="*/ 52 h 237"/>
                  <a:gd name="T32" fmla="*/ 157 w 168"/>
                  <a:gd name="T33" fmla="*/ 56 h 237"/>
                  <a:gd name="T34" fmla="*/ 146 w 168"/>
                  <a:gd name="T35" fmla="*/ 64 h 237"/>
                  <a:gd name="T36" fmla="*/ 139 w 168"/>
                  <a:gd name="T37" fmla="*/ 76 h 237"/>
                  <a:gd name="T38" fmla="*/ 141 w 168"/>
                  <a:gd name="T39" fmla="*/ 99 h 237"/>
                  <a:gd name="T40" fmla="*/ 136 w 168"/>
                  <a:gd name="T41" fmla="*/ 116 h 237"/>
                  <a:gd name="T42" fmla="*/ 135 w 168"/>
                  <a:gd name="T43" fmla="*/ 128 h 237"/>
                  <a:gd name="T44" fmla="*/ 139 w 168"/>
                  <a:gd name="T45" fmla="*/ 140 h 237"/>
                  <a:gd name="T46" fmla="*/ 130 w 168"/>
                  <a:gd name="T47" fmla="*/ 144 h 237"/>
                  <a:gd name="T48" fmla="*/ 119 w 168"/>
                  <a:gd name="T49" fmla="*/ 143 h 237"/>
                  <a:gd name="T50" fmla="*/ 110 w 168"/>
                  <a:gd name="T51" fmla="*/ 145 h 237"/>
                  <a:gd name="T52" fmla="*/ 100 w 168"/>
                  <a:gd name="T53" fmla="*/ 155 h 237"/>
                  <a:gd name="T54" fmla="*/ 88 w 168"/>
                  <a:gd name="T55" fmla="*/ 163 h 237"/>
                  <a:gd name="T56" fmla="*/ 71 w 168"/>
                  <a:gd name="T57" fmla="*/ 172 h 237"/>
                  <a:gd name="T58" fmla="*/ 67 w 168"/>
                  <a:gd name="T59" fmla="*/ 184 h 237"/>
                  <a:gd name="T60" fmla="*/ 61 w 168"/>
                  <a:gd name="T61" fmla="*/ 197 h 237"/>
                  <a:gd name="T62" fmla="*/ 59 w 168"/>
                  <a:gd name="T63" fmla="*/ 215 h 237"/>
                  <a:gd name="T64" fmla="*/ 62 w 168"/>
                  <a:gd name="T65" fmla="*/ 223 h 237"/>
                  <a:gd name="T66" fmla="*/ 58 w 168"/>
                  <a:gd name="T67" fmla="*/ 237 h 237"/>
                  <a:gd name="T68" fmla="*/ 49 w 168"/>
                  <a:gd name="T69" fmla="*/ 233 h 237"/>
                  <a:gd name="T70" fmla="*/ 45 w 168"/>
                  <a:gd name="T71" fmla="*/ 218 h 237"/>
                  <a:gd name="T72" fmla="*/ 36 w 168"/>
                  <a:gd name="T73" fmla="*/ 207 h 237"/>
                  <a:gd name="T74" fmla="*/ 40 w 168"/>
                  <a:gd name="T75" fmla="*/ 194 h 237"/>
                  <a:gd name="T76" fmla="*/ 48 w 168"/>
                  <a:gd name="T77" fmla="*/ 184 h 237"/>
                  <a:gd name="T78" fmla="*/ 46 w 168"/>
                  <a:gd name="T79" fmla="*/ 175 h 237"/>
                  <a:gd name="T80" fmla="*/ 28 w 168"/>
                  <a:gd name="T81" fmla="*/ 171 h 237"/>
                  <a:gd name="T82" fmla="*/ 19 w 168"/>
                  <a:gd name="T83" fmla="*/ 158 h 237"/>
                  <a:gd name="T84" fmla="*/ 23 w 168"/>
                  <a:gd name="T85" fmla="*/ 125 h 237"/>
                  <a:gd name="T86" fmla="*/ 20 w 168"/>
                  <a:gd name="T87" fmla="*/ 112 h 237"/>
                  <a:gd name="T88" fmla="*/ 1 w 168"/>
                  <a:gd name="T89" fmla="*/ 104 h 237"/>
                  <a:gd name="T90" fmla="*/ 7 w 168"/>
                  <a:gd name="T91" fmla="*/ 92 h 237"/>
                  <a:gd name="T92" fmla="*/ 21 w 168"/>
                  <a:gd name="T93" fmla="*/ 83 h 237"/>
                  <a:gd name="T94" fmla="*/ 33 w 168"/>
                  <a:gd name="T95" fmla="*/ 63 h 237"/>
                  <a:gd name="T96" fmla="*/ 44 w 168"/>
                  <a:gd name="T97" fmla="*/ 47 h 237"/>
                  <a:gd name="T98" fmla="*/ 47 w 168"/>
                  <a:gd name="T99" fmla="*/ 38 h 237"/>
                  <a:gd name="T100" fmla="*/ 49 w 168"/>
                  <a:gd name="T101" fmla="*/ 30 h 237"/>
                  <a:gd name="T102" fmla="*/ 54 w 168"/>
                  <a:gd name="T103" fmla="*/ 16 h 237"/>
                  <a:gd name="T104" fmla="*/ 58 w 168"/>
                  <a:gd name="T105" fmla="*/ 1 h 2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68" h="237">
                    <a:moveTo>
                      <a:pt x="59" y="0"/>
                    </a:moveTo>
                    <a:cubicBezTo>
                      <a:pt x="65" y="0"/>
                      <a:pt x="65" y="0"/>
                      <a:pt x="65" y="0"/>
                    </a:cubicBezTo>
                    <a:cubicBezTo>
                      <a:pt x="70" y="4"/>
                      <a:pt x="70" y="4"/>
                      <a:pt x="70" y="4"/>
                    </a:cubicBezTo>
                    <a:cubicBezTo>
                      <a:pt x="74" y="5"/>
                      <a:pt x="74" y="5"/>
                      <a:pt x="74" y="5"/>
                    </a:cubicBezTo>
                    <a:cubicBezTo>
                      <a:pt x="80" y="5"/>
                      <a:pt x="80" y="5"/>
                      <a:pt x="80" y="5"/>
                    </a:cubicBezTo>
                    <a:cubicBezTo>
                      <a:pt x="85" y="7"/>
                      <a:pt x="85" y="7"/>
                      <a:pt x="85" y="7"/>
                    </a:cubicBezTo>
                    <a:cubicBezTo>
                      <a:pt x="89" y="11"/>
                      <a:pt x="89" y="11"/>
                      <a:pt x="89" y="11"/>
                    </a:cubicBezTo>
                    <a:cubicBezTo>
                      <a:pt x="95" y="16"/>
                      <a:pt x="95" y="16"/>
                      <a:pt x="95" y="16"/>
                    </a:cubicBezTo>
                    <a:cubicBezTo>
                      <a:pt x="95" y="16"/>
                      <a:pt x="99" y="21"/>
                      <a:pt x="99" y="22"/>
                    </a:cubicBezTo>
                    <a:cubicBezTo>
                      <a:pt x="99" y="22"/>
                      <a:pt x="100" y="26"/>
                      <a:pt x="100" y="27"/>
                    </a:cubicBezTo>
                    <a:cubicBezTo>
                      <a:pt x="100" y="28"/>
                      <a:pt x="100" y="32"/>
                      <a:pt x="99" y="32"/>
                    </a:cubicBezTo>
                    <a:cubicBezTo>
                      <a:pt x="98" y="32"/>
                      <a:pt x="94" y="37"/>
                      <a:pt x="94" y="37"/>
                    </a:cubicBezTo>
                    <a:cubicBezTo>
                      <a:pt x="92" y="41"/>
                      <a:pt x="92" y="41"/>
                      <a:pt x="92" y="41"/>
                    </a:cubicBezTo>
                    <a:cubicBezTo>
                      <a:pt x="93" y="47"/>
                      <a:pt x="93" y="47"/>
                      <a:pt x="93" y="47"/>
                    </a:cubicBezTo>
                    <a:cubicBezTo>
                      <a:pt x="96" y="50"/>
                      <a:pt x="96" y="50"/>
                      <a:pt x="96" y="50"/>
                    </a:cubicBezTo>
                    <a:cubicBezTo>
                      <a:pt x="100" y="49"/>
                      <a:pt x="100" y="49"/>
                      <a:pt x="100" y="49"/>
                    </a:cubicBezTo>
                    <a:cubicBezTo>
                      <a:pt x="103" y="44"/>
                      <a:pt x="103" y="44"/>
                      <a:pt x="103" y="44"/>
                    </a:cubicBezTo>
                    <a:cubicBezTo>
                      <a:pt x="108" y="41"/>
                      <a:pt x="108" y="41"/>
                      <a:pt x="108" y="41"/>
                    </a:cubicBezTo>
                    <a:cubicBezTo>
                      <a:pt x="112" y="41"/>
                      <a:pt x="112" y="41"/>
                      <a:pt x="112" y="41"/>
                    </a:cubicBezTo>
                    <a:cubicBezTo>
                      <a:pt x="114" y="38"/>
                      <a:pt x="114" y="38"/>
                      <a:pt x="114" y="38"/>
                    </a:cubicBezTo>
                    <a:cubicBezTo>
                      <a:pt x="114" y="38"/>
                      <a:pt x="116" y="36"/>
                      <a:pt x="118" y="36"/>
                    </a:cubicBezTo>
                    <a:cubicBezTo>
                      <a:pt x="120" y="36"/>
                      <a:pt x="127" y="35"/>
                      <a:pt x="127" y="35"/>
                    </a:cubicBezTo>
                    <a:cubicBezTo>
                      <a:pt x="131" y="33"/>
                      <a:pt x="131" y="33"/>
                      <a:pt x="131" y="33"/>
                    </a:cubicBezTo>
                    <a:cubicBezTo>
                      <a:pt x="134" y="32"/>
                      <a:pt x="134" y="32"/>
                      <a:pt x="134" y="32"/>
                    </a:cubicBezTo>
                    <a:cubicBezTo>
                      <a:pt x="140" y="33"/>
                      <a:pt x="140" y="33"/>
                      <a:pt x="140" y="33"/>
                    </a:cubicBezTo>
                    <a:cubicBezTo>
                      <a:pt x="145" y="36"/>
                      <a:pt x="145" y="36"/>
                      <a:pt x="145" y="36"/>
                    </a:cubicBezTo>
                    <a:cubicBezTo>
                      <a:pt x="151" y="39"/>
                      <a:pt x="151" y="39"/>
                      <a:pt x="151" y="39"/>
                    </a:cubicBezTo>
                    <a:cubicBezTo>
                      <a:pt x="155" y="41"/>
                      <a:pt x="155" y="41"/>
                      <a:pt x="155" y="41"/>
                    </a:cubicBezTo>
                    <a:cubicBezTo>
                      <a:pt x="163" y="42"/>
                      <a:pt x="163" y="42"/>
                      <a:pt x="163" y="42"/>
                    </a:cubicBezTo>
                    <a:cubicBezTo>
                      <a:pt x="168" y="44"/>
                      <a:pt x="168" y="44"/>
                      <a:pt x="168" y="44"/>
                    </a:cubicBezTo>
                    <a:cubicBezTo>
                      <a:pt x="167" y="48"/>
                      <a:pt x="167" y="48"/>
                      <a:pt x="167" y="48"/>
                    </a:cubicBezTo>
                    <a:cubicBezTo>
                      <a:pt x="164" y="52"/>
                      <a:pt x="164" y="52"/>
                      <a:pt x="164" y="52"/>
                    </a:cubicBezTo>
                    <a:cubicBezTo>
                      <a:pt x="159" y="55"/>
                      <a:pt x="159" y="55"/>
                      <a:pt x="159" y="55"/>
                    </a:cubicBezTo>
                    <a:cubicBezTo>
                      <a:pt x="157" y="56"/>
                      <a:pt x="157" y="56"/>
                      <a:pt x="157" y="56"/>
                    </a:cubicBezTo>
                    <a:cubicBezTo>
                      <a:pt x="149" y="58"/>
                      <a:pt x="149" y="58"/>
                      <a:pt x="149" y="58"/>
                    </a:cubicBezTo>
                    <a:cubicBezTo>
                      <a:pt x="146" y="64"/>
                      <a:pt x="146" y="64"/>
                      <a:pt x="146" y="64"/>
                    </a:cubicBezTo>
                    <a:cubicBezTo>
                      <a:pt x="142" y="71"/>
                      <a:pt x="142" y="71"/>
                      <a:pt x="142" y="71"/>
                    </a:cubicBezTo>
                    <a:cubicBezTo>
                      <a:pt x="139" y="76"/>
                      <a:pt x="139" y="76"/>
                      <a:pt x="139" y="76"/>
                    </a:cubicBezTo>
                    <a:cubicBezTo>
                      <a:pt x="139" y="76"/>
                      <a:pt x="139" y="85"/>
                      <a:pt x="139" y="89"/>
                    </a:cubicBezTo>
                    <a:cubicBezTo>
                      <a:pt x="139" y="93"/>
                      <a:pt x="141" y="97"/>
                      <a:pt x="141" y="99"/>
                    </a:cubicBezTo>
                    <a:cubicBezTo>
                      <a:pt x="141" y="100"/>
                      <a:pt x="142" y="105"/>
                      <a:pt x="141" y="107"/>
                    </a:cubicBezTo>
                    <a:cubicBezTo>
                      <a:pt x="139" y="109"/>
                      <a:pt x="138" y="115"/>
                      <a:pt x="136" y="116"/>
                    </a:cubicBezTo>
                    <a:cubicBezTo>
                      <a:pt x="134" y="118"/>
                      <a:pt x="135" y="124"/>
                      <a:pt x="135" y="124"/>
                    </a:cubicBezTo>
                    <a:cubicBezTo>
                      <a:pt x="135" y="128"/>
                      <a:pt x="135" y="128"/>
                      <a:pt x="135" y="128"/>
                    </a:cubicBezTo>
                    <a:cubicBezTo>
                      <a:pt x="140" y="133"/>
                      <a:pt x="140" y="133"/>
                      <a:pt x="140" y="133"/>
                    </a:cubicBezTo>
                    <a:cubicBezTo>
                      <a:pt x="139" y="140"/>
                      <a:pt x="139" y="140"/>
                      <a:pt x="139" y="140"/>
                    </a:cubicBezTo>
                    <a:cubicBezTo>
                      <a:pt x="136" y="144"/>
                      <a:pt x="136" y="144"/>
                      <a:pt x="136" y="144"/>
                    </a:cubicBezTo>
                    <a:cubicBezTo>
                      <a:pt x="130" y="144"/>
                      <a:pt x="130" y="144"/>
                      <a:pt x="130" y="144"/>
                    </a:cubicBezTo>
                    <a:cubicBezTo>
                      <a:pt x="130" y="144"/>
                      <a:pt x="126" y="143"/>
                      <a:pt x="125" y="143"/>
                    </a:cubicBezTo>
                    <a:cubicBezTo>
                      <a:pt x="124" y="143"/>
                      <a:pt x="119" y="143"/>
                      <a:pt x="119" y="143"/>
                    </a:cubicBezTo>
                    <a:cubicBezTo>
                      <a:pt x="114" y="144"/>
                      <a:pt x="114" y="144"/>
                      <a:pt x="114" y="144"/>
                    </a:cubicBezTo>
                    <a:cubicBezTo>
                      <a:pt x="110" y="145"/>
                      <a:pt x="110" y="145"/>
                      <a:pt x="110" y="145"/>
                    </a:cubicBezTo>
                    <a:cubicBezTo>
                      <a:pt x="105" y="150"/>
                      <a:pt x="105" y="150"/>
                      <a:pt x="105" y="150"/>
                    </a:cubicBezTo>
                    <a:cubicBezTo>
                      <a:pt x="100" y="155"/>
                      <a:pt x="100" y="155"/>
                      <a:pt x="100" y="155"/>
                    </a:cubicBezTo>
                    <a:cubicBezTo>
                      <a:pt x="94" y="161"/>
                      <a:pt x="94" y="161"/>
                      <a:pt x="94" y="161"/>
                    </a:cubicBezTo>
                    <a:cubicBezTo>
                      <a:pt x="88" y="163"/>
                      <a:pt x="88" y="163"/>
                      <a:pt x="88" y="163"/>
                    </a:cubicBezTo>
                    <a:cubicBezTo>
                      <a:pt x="78" y="166"/>
                      <a:pt x="78" y="166"/>
                      <a:pt x="78" y="166"/>
                    </a:cubicBezTo>
                    <a:cubicBezTo>
                      <a:pt x="71" y="172"/>
                      <a:pt x="71" y="172"/>
                      <a:pt x="71" y="172"/>
                    </a:cubicBezTo>
                    <a:cubicBezTo>
                      <a:pt x="68" y="179"/>
                      <a:pt x="68" y="179"/>
                      <a:pt x="68" y="179"/>
                    </a:cubicBezTo>
                    <a:cubicBezTo>
                      <a:pt x="67" y="184"/>
                      <a:pt x="67" y="184"/>
                      <a:pt x="67" y="184"/>
                    </a:cubicBezTo>
                    <a:cubicBezTo>
                      <a:pt x="67" y="184"/>
                      <a:pt x="66" y="189"/>
                      <a:pt x="66" y="190"/>
                    </a:cubicBezTo>
                    <a:cubicBezTo>
                      <a:pt x="65" y="191"/>
                      <a:pt x="62" y="197"/>
                      <a:pt x="61" y="197"/>
                    </a:cubicBezTo>
                    <a:cubicBezTo>
                      <a:pt x="61" y="198"/>
                      <a:pt x="59" y="206"/>
                      <a:pt x="59" y="206"/>
                    </a:cubicBezTo>
                    <a:cubicBezTo>
                      <a:pt x="59" y="207"/>
                      <a:pt x="59" y="215"/>
                      <a:pt x="59" y="215"/>
                    </a:cubicBezTo>
                    <a:cubicBezTo>
                      <a:pt x="61" y="219"/>
                      <a:pt x="61" y="219"/>
                      <a:pt x="61" y="219"/>
                    </a:cubicBezTo>
                    <a:cubicBezTo>
                      <a:pt x="61" y="219"/>
                      <a:pt x="62" y="223"/>
                      <a:pt x="62" y="223"/>
                    </a:cubicBezTo>
                    <a:cubicBezTo>
                      <a:pt x="61" y="224"/>
                      <a:pt x="61" y="233"/>
                      <a:pt x="61" y="233"/>
                    </a:cubicBezTo>
                    <a:cubicBezTo>
                      <a:pt x="58" y="237"/>
                      <a:pt x="58" y="237"/>
                      <a:pt x="58" y="237"/>
                    </a:cubicBezTo>
                    <a:cubicBezTo>
                      <a:pt x="58" y="237"/>
                      <a:pt x="54" y="236"/>
                      <a:pt x="53" y="236"/>
                    </a:cubicBezTo>
                    <a:cubicBezTo>
                      <a:pt x="52" y="235"/>
                      <a:pt x="49" y="233"/>
                      <a:pt x="49" y="233"/>
                    </a:cubicBezTo>
                    <a:cubicBezTo>
                      <a:pt x="49" y="233"/>
                      <a:pt x="47" y="227"/>
                      <a:pt x="47" y="226"/>
                    </a:cubicBezTo>
                    <a:cubicBezTo>
                      <a:pt x="46" y="224"/>
                      <a:pt x="46" y="219"/>
                      <a:pt x="45" y="218"/>
                    </a:cubicBezTo>
                    <a:cubicBezTo>
                      <a:pt x="44" y="216"/>
                      <a:pt x="42" y="215"/>
                      <a:pt x="41" y="213"/>
                    </a:cubicBezTo>
                    <a:cubicBezTo>
                      <a:pt x="40" y="212"/>
                      <a:pt x="36" y="208"/>
                      <a:pt x="36" y="207"/>
                    </a:cubicBezTo>
                    <a:cubicBezTo>
                      <a:pt x="36" y="206"/>
                      <a:pt x="37" y="202"/>
                      <a:pt x="37" y="201"/>
                    </a:cubicBezTo>
                    <a:cubicBezTo>
                      <a:pt x="37" y="200"/>
                      <a:pt x="40" y="194"/>
                      <a:pt x="40" y="194"/>
                    </a:cubicBezTo>
                    <a:cubicBezTo>
                      <a:pt x="40" y="194"/>
                      <a:pt x="45" y="192"/>
                      <a:pt x="46" y="192"/>
                    </a:cubicBezTo>
                    <a:cubicBezTo>
                      <a:pt x="47" y="191"/>
                      <a:pt x="48" y="184"/>
                      <a:pt x="48" y="184"/>
                    </a:cubicBezTo>
                    <a:cubicBezTo>
                      <a:pt x="48" y="178"/>
                      <a:pt x="48" y="178"/>
                      <a:pt x="48" y="178"/>
                    </a:cubicBezTo>
                    <a:cubicBezTo>
                      <a:pt x="48" y="178"/>
                      <a:pt x="48" y="177"/>
                      <a:pt x="46" y="175"/>
                    </a:cubicBezTo>
                    <a:cubicBezTo>
                      <a:pt x="44" y="174"/>
                      <a:pt x="34" y="174"/>
                      <a:pt x="34" y="174"/>
                    </a:cubicBezTo>
                    <a:cubicBezTo>
                      <a:pt x="28" y="171"/>
                      <a:pt x="28" y="171"/>
                      <a:pt x="28" y="171"/>
                    </a:cubicBezTo>
                    <a:cubicBezTo>
                      <a:pt x="22" y="163"/>
                      <a:pt x="22" y="163"/>
                      <a:pt x="22" y="163"/>
                    </a:cubicBezTo>
                    <a:cubicBezTo>
                      <a:pt x="22" y="163"/>
                      <a:pt x="19" y="159"/>
                      <a:pt x="19" y="158"/>
                    </a:cubicBezTo>
                    <a:cubicBezTo>
                      <a:pt x="19" y="157"/>
                      <a:pt x="21" y="148"/>
                      <a:pt x="21" y="148"/>
                    </a:cubicBezTo>
                    <a:cubicBezTo>
                      <a:pt x="23" y="125"/>
                      <a:pt x="23" y="125"/>
                      <a:pt x="23" y="125"/>
                    </a:cubicBezTo>
                    <a:cubicBezTo>
                      <a:pt x="22" y="117"/>
                      <a:pt x="22" y="117"/>
                      <a:pt x="22" y="117"/>
                    </a:cubicBezTo>
                    <a:cubicBezTo>
                      <a:pt x="20" y="112"/>
                      <a:pt x="20" y="112"/>
                      <a:pt x="20" y="112"/>
                    </a:cubicBezTo>
                    <a:cubicBezTo>
                      <a:pt x="20" y="112"/>
                      <a:pt x="9" y="105"/>
                      <a:pt x="8" y="105"/>
                    </a:cubicBezTo>
                    <a:cubicBezTo>
                      <a:pt x="7" y="105"/>
                      <a:pt x="1" y="104"/>
                      <a:pt x="1" y="104"/>
                    </a:cubicBezTo>
                    <a:cubicBezTo>
                      <a:pt x="0" y="101"/>
                      <a:pt x="0" y="101"/>
                      <a:pt x="0" y="101"/>
                    </a:cubicBezTo>
                    <a:cubicBezTo>
                      <a:pt x="7" y="92"/>
                      <a:pt x="7" y="92"/>
                      <a:pt x="7" y="92"/>
                    </a:cubicBezTo>
                    <a:cubicBezTo>
                      <a:pt x="15" y="88"/>
                      <a:pt x="15" y="88"/>
                      <a:pt x="15" y="88"/>
                    </a:cubicBezTo>
                    <a:cubicBezTo>
                      <a:pt x="21" y="83"/>
                      <a:pt x="21" y="83"/>
                      <a:pt x="21" y="83"/>
                    </a:cubicBezTo>
                    <a:cubicBezTo>
                      <a:pt x="26" y="74"/>
                      <a:pt x="26" y="74"/>
                      <a:pt x="26" y="74"/>
                    </a:cubicBezTo>
                    <a:cubicBezTo>
                      <a:pt x="33" y="63"/>
                      <a:pt x="33" y="63"/>
                      <a:pt x="33" y="63"/>
                    </a:cubicBezTo>
                    <a:cubicBezTo>
                      <a:pt x="39" y="55"/>
                      <a:pt x="39" y="55"/>
                      <a:pt x="39" y="55"/>
                    </a:cubicBezTo>
                    <a:cubicBezTo>
                      <a:pt x="44" y="47"/>
                      <a:pt x="44" y="47"/>
                      <a:pt x="44" y="47"/>
                    </a:cubicBezTo>
                    <a:cubicBezTo>
                      <a:pt x="45" y="42"/>
                      <a:pt x="45" y="42"/>
                      <a:pt x="45" y="42"/>
                    </a:cubicBezTo>
                    <a:cubicBezTo>
                      <a:pt x="47" y="38"/>
                      <a:pt x="47" y="38"/>
                      <a:pt x="47" y="38"/>
                    </a:cubicBezTo>
                    <a:cubicBezTo>
                      <a:pt x="48" y="33"/>
                      <a:pt x="48" y="33"/>
                      <a:pt x="48" y="33"/>
                    </a:cubicBezTo>
                    <a:cubicBezTo>
                      <a:pt x="48" y="33"/>
                      <a:pt x="49" y="30"/>
                      <a:pt x="49" y="30"/>
                    </a:cubicBezTo>
                    <a:cubicBezTo>
                      <a:pt x="50" y="29"/>
                      <a:pt x="53" y="24"/>
                      <a:pt x="53" y="24"/>
                    </a:cubicBezTo>
                    <a:cubicBezTo>
                      <a:pt x="53" y="24"/>
                      <a:pt x="54" y="16"/>
                      <a:pt x="54" y="16"/>
                    </a:cubicBezTo>
                    <a:cubicBezTo>
                      <a:pt x="54" y="15"/>
                      <a:pt x="55" y="10"/>
                      <a:pt x="55" y="9"/>
                    </a:cubicBezTo>
                    <a:cubicBezTo>
                      <a:pt x="55" y="8"/>
                      <a:pt x="58" y="1"/>
                      <a:pt x="58" y="1"/>
                    </a:cubicBezTo>
                    <a:lnTo>
                      <a:pt x="59" y="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116" name="Freeform 27"/>
              <p:cNvSpPr>
                <a:spLocks/>
              </p:cNvSpPr>
              <p:nvPr/>
            </p:nvSpPr>
            <p:spPr bwMode="auto">
              <a:xfrm>
                <a:off x="9866313" y="2460625"/>
                <a:ext cx="871537" cy="950913"/>
              </a:xfrm>
              <a:custGeom>
                <a:avLst/>
                <a:gdLst>
                  <a:gd name="T0" fmla="*/ 4 w 232"/>
                  <a:gd name="T1" fmla="*/ 58 h 253"/>
                  <a:gd name="T2" fmla="*/ 17 w 232"/>
                  <a:gd name="T3" fmla="*/ 47 h 253"/>
                  <a:gd name="T4" fmla="*/ 27 w 232"/>
                  <a:gd name="T5" fmla="*/ 56 h 253"/>
                  <a:gd name="T6" fmla="*/ 41 w 232"/>
                  <a:gd name="T7" fmla="*/ 60 h 253"/>
                  <a:gd name="T8" fmla="*/ 58 w 232"/>
                  <a:gd name="T9" fmla="*/ 55 h 253"/>
                  <a:gd name="T10" fmla="*/ 72 w 232"/>
                  <a:gd name="T11" fmla="*/ 39 h 253"/>
                  <a:gd name="T12" fmla="*/ 73 w 232"/>
                  <a:gd name="T13" fmla="*/ 28 h 253"/>
                  <a:gd name="T14" fmla="*/ 79 w 232"/>
                  <a:gd name="T15" fmla="*/ 19 h 253"/>
                  <a:gd name="T16" fmla="*/ 92 w 232"/>
                  <a:gd name="T17" fmla="*/ 24 h 253"/>
                  <a:gd name="T18" fmla="*/ 111 w 232"/>
                  <a:gd name="T19" fmla="*/ 20 h 253"/>
                  <a:gd name="T20" fmla="*/ 129 w 232"/>
                  <a:gd name="T21" fmla="*/ 9 h 253"/>
                  <a:gd name="T22" fmla="*/ 143 w 232"/>
                  <a:gd name="T23" fmla="*/ 5 h 253"/>
                  <a:gd name="T24" fmla="*/ 146 w 232"/>
                  <a:gd name="T25" fmla="*/ 19 h 253"/>
                  <a:gd name="T26" fmla="*/ 163 w 232"/>
                  <a:gd name="T27" fmla="*/ 18 h 253"/>
                  <a:gd name="T28" fmla="*/ 177 w 232"/>
                  <a:gd name="T29" fmla="*/ 5 h 253"/>
                  <a:gd name="T30" fmla="*/ 188 w 232"/>
                  <a:gd name="T31" fmla="*/ 0 h 253"/>
                  <a:gd name="T32" fmla="*/ 200 w 232"/>
                  <a:gd name="T33" fmla="*/ 5 h 253"/>
                  <a:gd name="T34" fmla="*/ 213 w 232"/>
                  <a:gd name="T35" fmla="*/ 15 h 253"/>
                  <a:gd name="T36" fmla="*/ 218 w 232"/>
                  <a:gd name="T37" fmla="*/ 29 h 253"/>
                  <a:gd name="T38" fmla="*/ 224 w 232"/>
                  <a:gd name="T39" fmla="*/ 37 h 253"/>
                  <a:gd name="T40" fmla="*/ 216 w 232"/>
                  <a:gd name="T41" fmla="*/ 55 h 253"/>
                  <a:gd name="T42" fmla="*/ 219 w 232"/>
                  <a:gd name="T43" fmla="*/ 69 h 253"/>
                  <a:gd name="T44" fmla="*/ 232 w 232"/>
                  <a:gd name="T45" fmla="*/ 81 h 253"/>
                  <a:gd name="T46" fmla="*/ 216 w 232"/>
                  <a:gd name="T47" fmla="*/ 104 h 253"/>
                  <a:gd name="T48" fmla="*/ 206 w 232"/>
                  <a:gd name="T49" fmla="*/ 105 h 253"/>
                  <a:gd name="T50" fmla="*/ 195 w 232"/>
                  <a:gd name="T51" fmla="*/ 110 h 253"/>
                  <a:gd name="T52" fmla="*/ 193 w 232"/>
                  <a:gd name="T53" fmla="*/ 125 h 253"/>
                  <a:gd name="T54" fmla="*/ 191 w 232"/>
                  <a:gd name="T55" fmla="*/ 145 h 253"/>
                  <a:gd name="T56" fmla="*/ 191 w 232"/>
                  <a:gd name="T57" fmla="*/ 156 h 253"/>
                  <a:gd name="T58" fmla="*/ 192 w 232"/>
                  <a:gd name="T59" fmla="*/ 184 h 253"/>
                  <a:gd name="T60" fmla="*/ 193 w 232"/>
                  <a:gd name="T61" fmla="*/ 201 h 253"/>
                  <a:gd name="T62" fmla="*/ 188 w 232"/>
                  <a:gd name="T63" fmla="*/ 221 h 253"/>
                  <a:gd name="T64" fmla="*/ 187 w 232"/>
                  <a:gd name="T65" fmla="*/ 235 h 253"/>
                  <a:gd name="T66" fmla="*/ 175 w 232"/>
                  <a:gd name="T67" fmla="*/ 252 h 253"/>
                  <a:gd name="T68" fmla="*/ 164 w 232"/>
                  <a:gd name="T69" fmla="*/ 246 h 253"/>
                  <a:gd name="T70" fmla="*/ 157 w 232"/>
                  <a:gd name="T71" fmla="*/ 234 h 253"/>
                  <a:gd name="T72" fmla="*/ 161 w 232"/>
                  <a:gd name="T73" fmla="*/ 220 h 253"/>
                  <a:gd name="T74" fmla="*/ 172 w 232"/>
                  <a:gd name="T75" fmla="*/ 203 h 253"/>
                  <a:gd name="T76" fmla="*/ 157 w 232"/>
                  <a:gd name="T77" fmla="*/ 188 h 253"/>
                  <a:gd name="T78" fmla="*/ 137 w 232"/>
                  <a:gd name="T79" fmla="*/ 185 h 253"/>
                  <a:gd name="T80" fmla="*/ 127 w 232"/>
                  <a:gd name="T81" fmla="*/ 174 h 253"/>
                  <a:gd name="T82" fmla="*/ 111 w 232"/>
                  <a:gd name="T83" fmla="*/ 169 h 253"/>
                  <a:gd name="T84" fmla="*/ 92 w 232"/>
                  <a:gd name="T85" fmla="*/ 159 h 253"/>
                  <a:gd name="T86" fmla="*/ 77 w 232"/>
                  <a:gd name="T87" fmla="*/ 159 h 253"/>
                  <a:gd name="T88" fmla="*/ 69 w 232"/>
                  <a:gd name="T89" fmla="*/ 151 h 253"/>
                  <a:gd name="T90" fmla="*/ 54 w 232"/>
                  <a:gd name="T91" fmla="*/ 147 h 253"/>
                  <a:gd name="T92" fmla="*/ 31 w 232"/>
                  <a:gd name="T93" fmla="*/ 158 h 253"/>
                  <a:gd name="T94" fmla="*/ 13 w 232"/>
                  <a:gd name="T95" fmla="*/ 170 h 253"/>
                  <a:gd name="T96" fmla="*/ 9 w 232"/>
                  <a:gd name="T97" fmla="*/ 148 h 253"/>
                  <a:gd name="T98" fmla="*/ 6 w 232"/>
                  <a:gd name="T99" fmla="*/ 129 h 253"/>
                  <a:gd name="T100" fmla="*/ 5 w 232"/>
                  <a:gd name="T101" fmla="*/ 104 h 253"/>
                  <a:gd name="T102" fmla="*/ 8 w 232"/>
                  <a:gd name="T103" fmla="*/ 84 h 2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32" h="253">
                    <a:moveTo>
                      <a:pt x="0" y="73"/>
                    </a:moveTo>
                    <a:cubicBezTo>
                      <a:pt x="0" y="65"/>
                      <a:pt x="0" y="65"/>
                      <a:pt x="0" y="65"/>
                    </a:cubicBezTo>
                    <a:cubicBezTo>
                      <a:pt x="4" y="58"/>
                      <a:pt x="4" y="58"/>
                      <a:pt x="4" y="58"/>
                    </a:cubicBezTo>
                    <a:cubicBezTo>
                      <a:pt x="9" y="55"/>
                      <a:pt x="9" y="55"/>
                      <a:pt x="9" y="55"/>
                    </a:cubicBezTo>
                    <a:cubicBezTo>
                      <a:pt x="12" y="52"/>
                      <a:pt x="12" y="52"/>
                      <a:pt x="12" y="52"/>
                    </a:cubicBezTo>
                    <a:cubicBezTo>
                      <a:pt x="17" y="47"/>
                      <a:pt x="17" y="47"/>
                      <a:pt x="17" y="47"/>
                    </a:cubicBezTo>
                    <a:cubicBezTo>
                      <a:pt x="21" y="48"/>
                      <a:pt x="21" y="48"/>
                      <a:pt x="21" y="48"/>
                    </a:cubicBezTo>
                    <a:cubicBezTo>
                      <a:pt x="24" y="52"/>
                      <a:pt x="24" y="52"/>
                      <a:pt x="24" y="52"/>
                    </a:cubicBezTo>
                    <a:cubicBezTo>
                      <a:pt x="27" y="56"/>
                      <a:pt x="27" y="56"/>
                      <a:pt x="27" y="56"/>
                    </a:cubicBezTo>
                    <a:cubicBezTo>
                      <a:pt x="31" y="58"/>
                      <a:pt x="31" y="58"/>
                      <a:pt x="31" y="58"/>
                    </a:cubicBezTo>
                    <a:cubicBezTo>
                      <a:pt x="37" y="61"/>
                      <a:pt x="37" y="61"/>
                      <a:pt x="37" y="61"/>
                    </a:cubicBezTo>
                    <a:cubicBezTo>
                      <a:pt x="41" y="60"/>
                      <a:pt x="41" y="60"/>
                      <a:pt x="41" y="60"/>
                    </a:cubicBezTo>
                    <a:cubicBezTo>
                      <a:pt x="47" y="57"/>
                      <a:pt x="47" y="57"/>
                      <a:pt x="47" y="57"/>
                    </a:cubicBezTo>
                    <a:cubicBezTo>
                      <a:pt x="51" y="55"/>
                      <a:pt x="51" y="55"/>
                      <a:pt x="51" y="55"/>
                    </a:cubicBezTo>
                    <a:cubicBezTo>
                      <a:pt x="58" y="55"/>
                      <a:pt x="58" y="55"/>
                      <a:pt x="58" y="55"/>
                    </a:cubicBezTo>
                    <a:cubicBezTo>
                      <a:pt x="61" y="51"/>
                      <a:pt x="61" y="51"/>
                      <a:pt x="61" y="51"/>
                    </a:cubicBezTo>
                    <a:cubicBezTo>
                      <a:pt x="68" y="46"/>
                      <a:pt x="68" y="46"/>
                      <a:pt x="68" y="46"/>
                    </a:cubicBezTo>
                    <a:cubicBezTo>
                      <a:pt x="72" y="39"/>
                      <a:pt x="72" y="39"/>
                      <a:pt x="72" y="39"/>
                    </a:cubicBezTo>
                    <a:cubicBezTo>
                      <a:pt x="74" y="35"/>
                      <a:pt x="74" y="35"/>
                      <a:pt x="74" y="35"/>
                    </a:cubicBezTo>
                    <a:cubicBezTo>
                      <a:pt x="74" y="30"/>
                      <a:pt x="74" y="30"/>
                      <a:pt x="74" y="30"/>
                    </a:cubicBezTo>
                    <a:cubicBezTo>
                      <a:pt x="73" y="28"/>
                      <a:pt x="73" y="28"/>
                      <a:pt x="73" y="28"/>
                    </a:cubicBezTo>
                    <a:cubicBezTo>
                      <a:pt x="72" y="22"/>
                      <a:pt x="72" y="22"/>
                      <a:pt x="72" y="22"/>
                    </a:cubicBezTo>
                    <a:cubicBezTo>
                      <a:pt x="75" y="19"/>
                      <a:pt x="75" y="19"/>
                      <a:pt x="75" y="19"/>
                    </a:cubicBezTo>
                    <a:cubicBezTo>
                      <a:pt x="79" y="19"/>
                      <a:pt x="79" y="19"/>
                      <a:pt x="79" y="19"/>
                    </a:cubicBezTo>
                    <a:cubicBezTo>
                      <a:pt x="82" y="21"/>
                      <a:pt x="82" y="21"/>
                      <a:pt x="82" y="21"/>
                    </a:cubicBezTo>
                    <a:cubicBezTo>
                      <a:pt x="82" y="21"/>
                      <a:pt x="87" y="21"/>
                      <a:pt x="89" y="21"/>
                    </a:cubicBezTo>
                    <a:cubicBezTo>
                      <a:pt x="91" y="21"/>
                      <a:pt x="92" y="24"/>
                      <a:pt x="92" y="24"/>
                    </a:cubicBezTo>
                    <a:cubicBezTo>
                      <a:pt x="99" y="24"/>
                      <a:pt x="99" y="24"/>
                      <a:pt x="99" y="24"/>
                    </a:cubicBezTo>
                    <a:cubicBezTo>
                      <a:pt x="104" y="22"/>
                      <a:pt x="104" y="22"/>
                      <a:pt x="104" y="22"/>
                    </a:cubicBezTo>
                    <a:cubicBezTo>
                      <a:pt x="111" y="20"/>
                      <a:pt x="111" y="20"/>
                      <a:pt x="111" y="20"/>
                    </a:cubicBezTo>
                    <a:cubicBezTo>
                      <a:pt x="119" y="18"/>
                      <a:pt x="119" y="18"/>
                      <a:pt x="119" y="18"/>
                    </a:cubicBezTo>
                    <a:cubicBezTo>
                      <a:pt x="125" y="15"/>
                      <a:pt x="125" y="15"/>
                      <a:pt x="125" y="15"/>
                    </a:cubicBezTo>
                    <a:cubicBezTo>
                      <a:pt x="129" y="9"/>
                      <a:pt x="129" y="9"/>
                      <a:pt x="129" y="9"/>
                    </a:cubicBezTo>
                    <a:cubicBezTo>
                      <a:pt x="133" y="6"/>
                      <a:pt x="133" y="6"/>
                      <a:pt x="133" y="6"/>
                    </a:cubicBezTo>
                    <a:cubicBezTo>
                      <a:pt x="139" y="3"/>
                      <a:pt x="139" y="3"/>
                      <a:pt x="139" y="3"/>
                    </a:cubicBezTo>
                    <a:cubicBezTo>
                      <a:pt x="143" y="5"/>
                      <a:pt x="143" y="5"/>
                      <a:pt x="143" y="5"/>
                    </a:cubicBezTo>
                    <a:cubicBezTo>
                      <a:pt x="144" y="8"/>
                      <a:pt x="144" y="8"/>
                      <a:pt x="144" y="8"/>
                    </a:cubicBezTo>
                    <a:cubicBezTo>
                      <a:pt x="145" y="12"/>
                      <a:pt x="145" y="12"/>
                      <a:pt x="145" y="12"/>
                    </a:cubicBezTo>
                    <a:cubicBezTo>
                      <a:pt x="146" y="19"/>
                      <a:pt x="146" y="19"/>
                      <a:pt x="146" y="19"/>
                    </a:cubicBezTo>
                    <a:cubicBezTo>
                      <a:pt x="150" y="22"/>
                      <a:pt x="150" y="22"/>
                      <a:pt x="150" y="22"/>
                    </a:cubicBezTo>
                    <a:cubicBezTo>
                      <a:pt x="155" y="23"/>
                      <a:pt x="155" y="23"/>
                      <a:pt x="155" y="23"/>
                    </a:cubicBezTo>
                    <a:cubicBezTo>
                      <a:pt x="163" y="18"/>
                      <a:pt x="163" y="18"/>
                      <a:pt x="163" y="18"/>
                    </a:cubicBezTo>
                    <a:cubicBezTo>
                      <a:pt x="168" y="12"/>
                      <a:pt x="168" y="12"/>
                      <a:pt x="168" y="12"/>
                    </a:cubicBezTo>
                    <a:cubicBezTo>
                      <a:pt x="174" y="11"/>
                      <a:pt x="174" y="11"/>
                      <a:pt x="174" y="11"/>
                    </a:cubicBezTo>
                    <a:cubicBezTo>
                      <a:pt x="177" y="5"/>
                      <a:pt x="177" y="5"/>
                      <a:pt x="177" y="5"/>
                    </a:cubicBezTo>
                    <a:cubicBezTo>
                      <a:pt x="181" y="2"/>
                      <a:pt x="181" y="2"/>
                      <a:pt x="181" y="2"/>
                    </a:cubicBezTo>
                    <a:cubicBezTo>
                      <a:pt x="185" y="0"/>
                      <a:pt x="185" y="0"/>
                      <a:pt x="185" y="0"/>
                    </a:cubicBezTo>
                    <a:cubicBezTo>
                      <a:pt x="188" y="0"/>
                      <a:pt x="188" y="0"/>
                      <a:pt x="188" y="0"/>
                    </a:cubicBezTo>
                    <a:cubicBezTo>
                      <a:pt x="191" y="2"/>
                      <a:pt x="191" y="2"/>
                      <a:pt x="191" y="2"/>
                    </a:cubicBezTo>
                    <a:cubicBezTo>
                      <a:pt x="196" y="3"/>
                      <a:pt x="196" y="3"/>
                      <a:pt x="196" y="3"/>
                    </a:cubicBezTo>
                    <a:cubicBezTo>
                      <a:pt x="200" y="5"/>
                      <a:pt x="200" y="5"/>
                      <a:pt x="200" y="5"/>
                    </a:cubicBezTo>
                    <a:cubicBezTo>
                      <a:pt x="206" y="9"/>
                      <a:pt x="206" y="9"/>
                      <a:pt x="206" y="9"/>
                    </a:cubicBezTo>
                    <a:cubicBezTo>
                      <a:pt x="209" y="12"/>
                      <a:pt x="209" y="12"/>
                      <a:pt x="209" y="12"/>
                    </a:cubicBezTo>
                    <a:cubicBezTo>
                      <a:pt x="213" y="15"/>
                      <a:pt x="213" y="15"/>
                      <a:pt x="213" y="15"/>
                    </a:cubicBezTo>
                    <a:cubicBezTo>
                      <a:pt x="217" y="18"/>
                      <a:pt x="217" y="18"/>
                      <a:pt x="217" y="18"/>
                    </a:cubicBezTo>
                    <a:cubicBezTo>
                      <a:pt x="219" y="24"/>
                      <a:pt x="219" y="24"/>
                      <a:pt x="219" y="24"/>
                    </a:cubicBezTo>
                    <a:cubicBezTo>
                      <a:pt x="218" y="29"/>
                      <a:pt x="218" y="29"/>
                      <a:pt x="218" y="29"/>
                    </a:cubicBezTo>
                    <a:cubicBezTo>
                      <a:pt x="219" y="32"/>
                      <a:pt x="219" y="32"/>
                      <a:pt x="219" y="32"/>
                    </a:cubicBezTo>
                    <a:cubicBezTo>
                      <a:pt x="224" y="34"/>
                      <a:pt x="224" y="34"/>
                      <a:pt x="224" y="34"/>
                    </a:cubicBezTo>
                    <a:cubicBezTo>
                      <a:pt x="224" y="37"/>
                      <a:pt x="224" y="37"/>
                      <a:pt x="224" y="37"/>
                    </a:cubicBezTo>
                    <a:cubicBezTo>
                      <a:pt x="223" y="51"/>
                      <a:pt x="223" y="51"/>
                      <a:pt x="223" y="51"/>
                    </a:cubicBezTo>
                    <a:cubicBezTo>
                      <a:pt x="219" y="53"/>
                      <a:pt x="219" y="53"/>
                      <a:pt x="219" y="53"/>
                    </a:cubicBezTo>
                    <a:cubicBezTo>
                      <a:pt x="216" y="55"/>
                      <a:pt x="216" y="55"/>
                      <a:pt x="216" y="55"/>
                    </a:cubicBezTo>
                    <a:cubicBezTo>
                      <a:pt x="216" y="61"/>
                      <a:pt x="216" y="61"/>
                      <a:pt x="216" y="61"/>
                    </a:cubicBezTo>
                    <a:cubicBezTo>
                      <a:pt x="216" y="64"/>
                      <a:pt x="216" y="64"/>
                      <a:pt x="216" y="64"/>
                    </a:cubicBezTo>
                    <a:cubicBezTo>
                      <a:pt x="219" y="69"/>
                      <a:pt x="219" y="69"/>
                      <a:pt x="219" y="69"/>
                    </a:cubicBezTo>
                    <a:cubicBezTo>
                      <a:pt x="222" y="74"/>
                      <a:pt x="222" y="74"/>
                      <a:pt x="222" y="74"/>
                    </a:cubicBezTo>
                    <a:cubicBezTo>
                      <a:pt x="227" y="79"/>
                      <a:pt x="227" y="79"/>
                      <a:pt x="227" y="79"/>
                    </a:cubicBezTo>
                    <a:cubicBezTo>
                      <a:pt x="232" y="81"/>
                      <a:pt x="232" y="81"/>
                      <a:pt x="232" y="81"/>
                    </a:cubicBezTo>
                    <a:cubicBezTo>
                      <a:pt x="230" y="89"/>
                      <a:pt x="230" y="89"/>
                      <a:pt x="230" y="89"/>
                    </a:cubicBezTo>
                    <a:cubicBezTo>
                      <a:pt x="223" y="97"/>
                      <a:pt x="223" y="97"/>
                      <a:pt x="223" y="97"/>
                    </a:cubicBezTo>
                    <a:cubicBezTo>
                      <a:pt x="216" y="104"/>
                      <a:pt x="216" y="104"/>
                      <a:pt x="216" y="104"/>
                    </a:cubicBezTo>
                    <a:cubicBezTo>
                      <a:pt x="211" y="110"/>
                      <a:pt x="211" y="110"/>
                      <a:pt x="211" y="110"/>
                    </a:cubicBezTo>
                    <a:cubicBezTo>
                      <a:pt x="211" y="108"/>
                      <a:pt x="211" y="108"/>
                      <a:pt x="211" y="108"/>
                    </a:cubicBezTo>
                    <a:cubicBezTo>
                      <a:pt x="206" y="105"/>
                      <a:pt x="206" y="105"/>
                      <a:pt x="206" y="105"/>
                    </a:cubicBezTo>
                    <a:cubicBezTo>
                      <a:pt x="201" y="104"/>
                      <a:pt x="201" y="104"/>
                      <a:pt x="201" y="104"/>
                    </a:cubicBezTo>
                    <a:cubicBezTo>
                      <a:pt x="196" y="106"/>
                      <a:pt x="196" y="106"/>
                      <a:pt x="196" y="106"/>
                    </a:cubicBezTo>
                    <a:cubicBezTo>
                      <a:pt x="196" y="106"/>
                      <a:pt x="195" y="109"/>
                      <a:pt x="195" y="110"/>
                    </a:cubicBezTo>
                    <a:cubicBezTo>
                      <a:pt x="195" y="111"/>
                      <a:pt x="195" y="114"/>
                      <a:pt x="195" y="114"/>
                    </a:cubicBezTo>
                    <a:cubicBezTo>
                      <a:pt x="195" y="120"/>
                      <a:pt x="195" y="120"/>
                      <a:pt x="195" y="120"/>
                    </a:cubicBezTo>
                    <a:cubicBezTo>
                      <a:pt x="193" y="125"/>
                      <a:pt x="193" y="125"/>
                      <a:pt x="193" y="125"/>
                    </a:cubicBezTo>
                    <a:cubicBezTo>
                      <a:pt x="189" y="131"/>
                      <a:pt x="189" y="131"/>
                      <a:pt x="189" y="131"/>
                    </a:cubicBezTo>
                    <a:cubicBezTo>
                      <a:pt x="190" y="140"/>
                      <a:pt x="190" y="140"/>
                      <a:pt x="190" y="140"/>
                    </a:cubicBezTo>
                    <a:cubicBezTo>
                      <a:pt x="191" y="145"/>
                      <a:pt x="191" y="145"/>
                      <a:pt x="191" y="145"/>
                    </a:cubicBezTo>
                    <a:cubicBezTo>
                      <a:pt x="193" y="149"/>
                      <a:pt x="193" y="149"/>
                      <a:pt x="193" y="149"/>
                    </a:cubicBezTo>
                    <a:cubicBezTo>
                      <a:pt x="192" y="153"/>
                      <a:pt x="192" y="153"/>
                      <a:pt x="192" y="153"/>
                    </a:cubicBezTo>
                    <a:cubicBezTo>
                      <a:pt x="191" y="156"/>
                      <a:pt x="191" y="156"/>
                      <a:pt x="191" y="156"/>
                    </a:cubicBezTo>
                    <a:cubicBezTo>
                      <a:pt x="192" y="169"/>
                      <a:pt x="192" y="169"/>
                      <a:pt x="192" y="169"/>
                    </a:cubicBezTo>
                    <a:cubicBezTo>
                      <a:pt x="193" y="179"/>
                      <a:pt x="193" y="179"/>
                      <a:pt x="193" y="179"/>
                    </a:cubicBezTo>
                    <a:cubicBezTo>
                      <a:pt x="192" y="184"/>
                      <a:pt x="192" y="184"/>
                      <a:pt x="192" y="184"/>
                    </a:cubicBezTo>
                    <a:cubicBezTo>
                      <a:pt x="194" y="188"/>
                      <a:pt x="194" y="188"/>
                      <a:pt x="194" y="188"/>
                    </a:cubicBezTo>
                    <a:cubicBezTo>
                      <a:pt x="194" y="193"/>
                      <a:pt x="194" y="193"/>
                      <a:pt x="194" y="193"/>
                    </a:cubicBezTo>
                    <a:cubicBezTo>
                      <a:pt x="193" y="201"/>
                      <a:pt x="193" y="201"/>
                      <a:pt x="193" y="201"/>
                    </a:cubicBezTo>
                    <a:cubicBezTo>
                      <a:pt x="191" y="207"/>
                      <a:pt x="191" y="207"/>
                      <a:pt x="191" y="207"/>
                    </a:cubicBezTo>
                    <a:cubicBezTo>
                      <a:pt x="190" y="214"/>
                      <a:pt x="190" y="214"/>
                      <a:pt x="190" y="214"/>
                    </a:cubicBezTo>
                    <a:cubicBezTo>
                      <a:pt x="188" y="221"/>
                      <a:pt x="188" y="221"/>
                      <a:pt x="188" y="221"/>
                    </a:cubicBezTo>
                    <a:cubicBezTo>
                      <a:pt x="186" y="225"/>
                      <a:pt x="186" y="225"/>
                      <a:pt x="186" y="225"/>
                    </a:cubicBezTo>
                    <a:cubicBezTo>
                      <a:pt x="186" y="233"/>
                      <a:pt x="186" y="233"/>
                      <a:pt x="186" y="233"/>
                    </a:cubicBezTo>
                    <a:cubicBezTo>
                      <a:pt x="187" y="235"/>
                      <a:pt x="187" y="235"/>
                      <a:pt x="187" y="235"/>
                    </a:cubicBezTo>
                    <a:cubicBezTo>
                      <a:pt x="187" y="238"/>
                      <a:pt x="187" y="238"/>
                      <a:pt x="187" y="238"/>
                    </a:cubicBezTo>
                    <a:cubicBezTo>
                      <a:pt x="181" y="245"/>
                      <a:pt x="181" y="245"/>
                      <a:pt x="181" y="245"/>
                    </a:cubicBezTo>
                    <a:cubicBezTo>
                      <a:pt x="175" y="252"/>
                      <a:pt x="175" y="252"/>
                      <a:pt x="175" y="252"/>
                    </a:cubicBezTo>
                    <a:cubicBezTo>
                      <a:pt x="171" y="253"/>
                      <a:pt x="171" y="253"/>
                      <a:pt x="171" y="253"/>
                    </a:cubicBezTo>
                    <a:cubicBezTo>
                      <a:pt x="167" y="250"/>
                      <a:pt x="167" y="250"/>
                      <a:pt x="167" y="250"/>
                    </a:cubicBezTo>
                    <a:cubicBezTo>
                      <a:pt x="164" y="246"/>
                      <a:pt x="164" y="246"/>
                      <a:pt x="164" y="246"/>
                    </a:cubicBezTo>
                    <a:cubicBezTo>
                      <a:pt x="163" y="241"/>
                      <a:pt x="163" y="241"/>
                      <a:pt x="163" y="241"/>
                    </a:cubicBezTo>
                    <a:cubicBezTo>
                      <a:pt x="159" y="238"/>
                      <a:pt x="159" y="238"/>
                      <a:pt x="159" y="238"/>
                    </a:cubicBezTo>
                    <a:cubicBezTo>
                      <a:pt x="157" y="234"/>
                      <a:pt x="157" y="234"/>
                      <a:pt x="157" y="234"/>
                    </a:cubicBezTo>
                    <a:cubicBezTo>
                      <a:pt x="156" y="229"/>
                      <a:pt x="156" y="229"/>
                      <a:pt x="156" y="229"/>
                    </a:cubicBezTo>
                    <a:cubicBezTo>
                      <a:pt x="157" y="225"/>
                      <a:pt x="157" y="225"/>
                      <a:pt x="157" y="225"/>
                    </a:cubicBezTo>
                    <a:cubicBezTo>
                      <a:pt x="161" y="220"/>
                      <a:pt x="161" y="220"/>
                      <a:pt x="161" y="220"/>
                    </a:cubicBezTo>
                    <a:cubicBezTo>
                      <a:pt x="164" y="214"/>
                      <a:pt x="164" y="214"/>
                      <a:pt x="164" y="214"/>
                    </a:cubicBezTo>
                    <a:cubicBezTo>
                      <a:pt x="169" y="209"/>
                      <a:pt x="169" y="209"/>
                      <a:pt x="169" y="209"/>
                    </a:cubicBezTo>
                    <a:cubicBezTo>
                      <a:pt x="172" y="203"/>
                      <a:pt x="172" y="203"/>
                      <a:pt x="172" y="203"/>
                    </a:cubicBezTo>
                    <a:cubicBezTo>
                      <a:pt x="172" y="196"/>
                      <a:pt x="172" y="196"/>
                      <a:pt x="172" y="196"/>
                    </a:cubicBezTo>
                    <a:cubicBezTo>
                      <a:pt x="164" y="190"/>
                      <a:pt x="164" y="190"/>
                      <a:pt x="164" y="190"/>
                    </a:cubicBezTo>
                    <a:cubicBezTo>
                      <a:pt x="157" y="188"/>
                      <a:pt x="157" y="188"/>
                      <a:pt x="157" y="188"/>
                    </a:cubicBezTo>
                    <a:cubicBezTo>
                      <a:pt x="151" y="185"/>
                      <a:pt x="151" y="185"/>
                      <a:pt x="151" y="185"/>
                    </a:cubicBezTo>
                    <a:cubicBezTo>
                      <a:pt x="144" y="185"/>
                      <a:pt x="144" y="185"/>
                      <a:pt x="144" y="185"/>
                    </a:cubicBezTo>
                    <a:cubicBezTo>
                      <a:pt x="137" y="185"/>
                      <a:pt x="137" y="185"/>
                      <a:pt x="137" y="185"/>
                    </a:cubicBezTo>
                    <a:cubicBezTo>
                      <a:pt x="134" y="183"/>
                      <a:pt x="134" y="183"/>
                      <a:pt x="134" y="183"/>
                    </a:cubicBezTo>
                    <a:cubicBezTo>
                      <a:pt x="133" y="179"/>
                      <a:pt x="133" y="179"/>
                      <a:pt x="133" y="179"/>
                    </a:cubicBezTo>
                    <a:cubicBezTo>
                      <a:pt x="127" y="174"/>
                      <a:pt x="127" y="174"/>
                      <a:pt x="127" y="174"/>
                    </a:cubicBezTo>
                    <a:cubicBezTo>
                      <a:pt x="123" y="172"/>
                      <a:pt x="123" y="172"/>
                      <a:pt x="123" y="172"/>
                    </a:cubicBezTo>
                    <a:cubicBezTo>
                      <a:pt x="123" y="172"/>
                      <a:pt x="118" y="171"/>
                      <a:pt x="116" y="171"/>
                    </a:cubicBezTo>
                    <a:cubicBezTo>
                      <a:pt x="114" y="171"/>
                      <a:pt x="111" y="169"/>
                      <a:pt x="111" y="169"/>
                    </a:cubicBezTo>
                    <a:cubicBezTo>
                      <a:pt x="104" y="167"/>
                      <a:pt x="104" y="167"/>
                      <a:pt x="104" y="167"/>
                    </a:cubicBezTo>
                    <a:cubicBezTo>
                      <a:pt x="98" y="162"/>
                      <a:pt x="98" y="162"/>
                      <a:pt x="98" y="162"/>
                    </a:cubicBezTo>
                    <a:cubicBezTo>
                      <a:pt x="92" y="159"/>
                      <a:pt x="92" y="159"/>
                      <a:pt x="92" y="159"/>
                    </a:cubicBezTo>
                    <a:cubicBezTo>
                      <a:pt x="89" y="158"/>
                      <a:pt x="89" y="158"/>
                      <a:pt x="89" y="158"/>
                    </a:cubicBezTo>
                    <a:cubicBezTo>
                      <a:pt x="82" y="158"/>
                      <a:pt x="82" y="158"/>
                      <a:pt x="82" y="158"/>
                    </a:cubicBezTo>
                    <a:cubicBezTo>
                      <a:pt x="77" y="159"/>
                      <a:pt x="77" y="159"/>
                      <a:pt x="77" y="159"/>
                    </a:cubicBezTo>
                    <a:cubicBezTo>
                      <a:pt x="73" y="160"/>
                      <a:pt x="73" y="160"/>
                      <a:pt x="73" y="160"/>
                    </a:cubicBezTo>
                    <a:cubicBezTo>
                      <a:pt x="71" y="156"/>
                      <a:pt x="71" y="156"/>
                      <a:pt x="71" y="156"/>
                    </a:cubicBezTo>
                    <a:cubicBezTo>
                      <a:pt x="69" y="151"/>
                      <a:pt x="69" y="151"/>
                      <a:pt x="69" y="151"/>
                    </a:cubicBezTo>
                    <a:cubicBezTo>
                      <a:pt x="67" y="148"/>
                      <a:pt x="67" y="148"/>
                      <a:pt x="67" y="148"/>
                    </a:cubicBezTo>
                    <a:cubicBezTo>
                      <a:pt x="58" y="146"/>
                      <a:pt x="58" y="146"/>
                      <a:pt x="58" y="146"/>
                    </a:cubicBezTo>
                    <a:cubicBezTo>
                      <a:pt x="54" y="147"/>
                      <a:pt x="54" y="147"/>
                      <a:pt x="54" y="147"/>
                    </a:cubicBezTo>
                    <a:cubicBezTo>
                      <a:pt x="47" y="149"/>
                      <a:pt x="47" y="149"/>
                      <a:pt x="47" y="149"/>
                    </a:cubicBezTo>
                    <a:cubicBezTo>
                      <a:pt x="40" y="154"/>
                      <a:pt x="40" y="154"/>
                      <a:pt x="40" y="154"/>
                    </a:cubicBezTo>
                    <a:cubicBezTo>
                      <a:pt x="31" y="158"/>
                      <a:pt x="31" y="158"/>
                      <a:pt x="31" y="158"/>
                    </a:cubicBezTo>
                    <a:cubicBezTo>
                      <a:pt x="24" y="163"/>
                      <a:pt x="24" y="163"/>
                      <a:pt x="24" y="163"/>
                    </a:cubicBezTo>
                    <a:cubicBezTo>
                      <a:pt x="18" y="166"/>
                      <a:pt x="18" y="166"/>
                      <a:pt x="18" y="166"/>
                    </a:cubicBezTo>
                    <a:cubicBezTo>
                      <a:pt x="13" y="170"/>
                      <a:pt x="13" y="170"/>
                      <a:pt x="13" y="170"/>
                    </a:cubicBezTo>
                    <a:cubicBezTo>
                      <a:pt x="13" y="163"/>
                      <a:pt x="13" y="163"/>
                      <a:pt x="13" y="163"/>
                    </a:cubicBezTo>
                    <a:cubicBezTo>
                      <a:pt x="13" y="163"/>
                      <a:pt x="14" y="156"/>
                      <a:pt x="13" y="155"/>
                    </a:cubicBezTo>
                    <a:cubicBezTo>
                      <a:pt x="11" y="153"/>
                      <a:pt x="9" y="148"/>
                      <a:pt x="9" y="148"/>
                    </a:cubicBezTo>
                    <a:cubicBezTo>
                      <a:pt x="6" y="142"/>
                      <a:pt x="6" y="142"/>
                      <a:pt x="6" y="142"/>
                    </a:cubicBezTo>
                    <a:cubicBezTo>
                      <a:pt x="5" y="133"/>
                      <a:pt x="5" y="133"/>
                      <a:pt x="5" y="133"/>
                    </a:cubicBezTo>
                    <a:cubicBezTo>
                      <a:pt x="6" y="129"/>
                      <a:pt x="6" y="129"/>
                      <a:pt x="6" y="129"/>
                    </a:cubicBezTo>
                    <a:cubicBezTo>
                      <a:pt x="7" y="120"/>
                      <a:pt x="7" y="120"/>
                      <a:pt x="7" y="120"/>
                    </a:cubicBezTo>
                    <a:cubicBezTo>
                      <a:pt x="7" y="110"/>
                      <a:pt x="7" y="110"/>
                      <a:pt x="7" y="110"/>
                    </a:cubicBezTo>
                    <a:cubicBezTo>
                      <a:pt x="5" y="104"/>
                      <a:pt x="5" y="104"/>
                      <a:pt x="5" y="104"/>
                    </a:cubicBezTo>
                    <a:cubicBezTo>
                      <a:pt x="4" y="95"/>
                      <a:pt x="4" y="95"/>
                      <a:pt x="4" y="95"/>
                    </a:cubicBezTo>
                    <a:cubicBezTo>
                      <a:pt x="6" y="90"/>
                      <a:pt x="6" y="90"/>
                      <a:pt x="6" y="90"/>
                    </a:cubicBezTo>
                    <a:cubicBezTo>
                      <a:pt x="8" y="84"/>
                      <a:pt x="8" y="84"/>
                      <a:pt x="8" y="84"/>
                    </a:cubicBezTo>
                    <a:cubicBezTo>
                      <a:pt x="5" y="76"/>
                      <a:pt x="5" y="76"/>
                      <a:pt x="5" y="76"/>
                    </a:cubicBezTo>
                    <a:lnTo>
                      <a:pt x="0" y="73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117" name="Freeform 28"/>
              <p:cNvSpPr>
                <a:spLocks/>
              </p:cNvSpPr>
              <p:nvPr/>
            </p:nvSpPr>
            <p:spPr bwMode="auto">
              <a:xfrm>
                <a:off x="10696575" y="2551113"/>
                <a:ext cx="134937" cy="187325"/>
              </a:xfrm>
              <a:custGeom>
                <a:avLst/>
                <a:gdLst>
                  <a:gd name="T0" fmla="*/ 10 w 85"/>
                  <a:gd name="T1" fmla="*/ 2 h 118"/>
                  <a:gd name="T2" fmla="*/ 19 w 85"/>
                  <a:gd name="T3" fmla="*/ 9 h 118"/>
                  <a:gd name="T4" fmla="*/ 33 w 85"/>
                  <a:gd name="T5" fmla="*/ 14 h 118"/>
                  <a:gd name="T6" fmla="*/ 47 w 85"/>
                  <a:gd name="T7" fmla="*/ 21 h 118"/>
                  <a:gd name="T8" fmla="*/ 64 w 85"/>
                  <a:gd name="T9" fmla="*/ 31 h 118"/>
                  <a:gd name="T10" fmla="*/ 83 w 85"/>
                  <a:gd name="T11" fmla="*/ 50 h 118"/>
                  <a:gd name="T12" fmla="*/ 85 w 85"/>
                  <a:gd name="T13" fmla="*/ 52 h 118"/>
                  <a:gd name="T14" fmla="*/ 81 w 85"/>
                  <a:gd name="T15" fmla="*/ 61 h 118"/>
                  <a:gd name="T16" fmla="*/ 62 w 85"/>
                  <a:gd name="T17" fmla="*/ 85 h 118"/>
                  <a:gd name="T18" fmla="*/ 50 w 85"/>
                  <a:gd name="T19" fmla="*/ 99 h 118"/>
                  <a:gd name="T20" fmla="*/ 38 w 85"/>
                  <a:gd name="T21" fmla="*/ 116 h 118"/>
                  <a:gd name="T22" fmla="*/ 28 w 85"/>
                  <a:gd name="T23" fmla="*/ 118 h 118"/>
                  <a:gd name="T24" fmla="*/ 17 w 85"/>
                  <a:gd name="T25" fmla="*/ 116 h 118"/>
                  <a:gd name="T26" fmla="*/ 12 w 85"/>
                  <a:gd name="T27" fmla="*/ 109 h 118"/>
                  <a:gd name="T28" fmla="*/ 5 w 85"/>
                  <a:gd name="T29" fmla="*/ 99 h 118"/>
                  <a:gd name="T30" fmla="*/ 0 w 85"/>
                  <a:gd name="T31" fmla="*/ 90 h 118"/>
                  <a:gd name="T32" fmla="*/ 0 w 85"/>
                  <a:gd name="T33" fmla="*/ 80 h 118"/>
                  <a:gd name="T34" fmla="*/ 12 w 85"/>
                  <a:gd name="T35" fmla="*/ 78 h 118"/>
                  <a:gd name="T36" fmla="*/ 17 w 85"/>
                  <a:gd name="T37" fmla="*/ 64 h 118"/>
                  <a:gd name="T38" fmla="*/ 17 w 85"/>
                  <a:gd name="T39" fmla="*/ 43 h 118"/>
                  <a:gd name="T40" fmla="*/ 17 w 85"/>
                  <a:gd name="T41" fmla="*/ 26 h 118"/>
                  <a:gd name="T42" fmla="*/ 12 w 85"/>
                  <a:gd name="T43" fmla="*/ 16 h 118"/>
                  <a:gd name="T44" fmla="*/ 5 w 85"/>
                  <a:gd name="T45" fmla="*/ 9 h 118"/>
                  <a:gd name="T46" fmla="*/ 5 w 85"/>
                  <a:gd name="T47" fmla="*/ 0 h 118"/>
                  <a:gd name="T48" fmla="*/ 10 w 85"/>
                  <a:gd name="T49" fmla="*/ 2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5" h="118">
                    <a:moveTo>
                      <a:pt x="10" y="2"/>
                    </a:moveTo>
                    <a:lnTo>
                      <a:pt x="19" y="9"/>
                    </a:lnTo>
                    <a:lnTo>
                      <a:pt x="33" y="14"/>
                    </a:lnTo>
                    <a:lnTo>
                      <a:pt x="47" y="21"/>
                    </a:lnTo>
                    <a:lnTo>
                      <a:pt x="64" y="31"/>
                    </a:lnTo>
                    <a:lnTo>
                      <a:pt x="83" y="50"/>
                    </a:lnTo>
                    <a:lnTo>
                      <a:pt x="85" y="52"/>
                    </a:lnTo>
                    <a:lnTo>
                      <a:pt x="81" y="61"/>
                    </a:lnTo>
                    <a:lnTo>
                      <a:pt x="62" y="85"/>
                    </a:lnTo>
                    <a:lnTo>
                      <a:pt x="50" y="99"/>
                    </a:lnTo>
                    <a:lnTo>
                      <a:pt x="38" y="116"/>
                    </a:lnTo>
                    <a:lnTo>
                      <a:pt x="28" y="118"/>
                    </a:lnTo>
                    <a:lnTo>
                      <a:pt x="17" y="116"/>
                    </a:lnTo>
                    <a:lnTo>
                      <a:pt x="12" y="109"/>
                    </a:lnTo>
                    <a:lnTo>
                      <a:pt x="5" y="99"/>
                    </a:lnTo>
                    <a:lnTo>
                      <a:pt x="0" y="90"/>
                    </a:lnTo>
                    <a:lnTo>
                      <a:pt x="0" y="80"/>
                    </a:lnTo>
                    <a:lnTo>
                      <a:pt x="12" y="78"/>
                    </a:lnTo>
                    <a:lnTo>
                      <a:pt x="17" y="64"/>
                    </a:lnTo>
                    <a:lnTo>
                      <a:pt x="17" y="43"/>
                    </a:lnTo>
                    <a:lnTo>
                      <a:pt x="17" y="26"/>
                    </a:lnTo>
                    <a:lnTo>
                      <a:pt x="12" y="16"/>
                    </a:lnTo>
                    <a:lnTo>
                      <a:pt x="5" y="9"/>
                    </a:lnTo>
                    <a:lnTo>
                      <a:pt x="5" y="0"/>
                    </a:lnTo>
                    <a:lnTo>
                      <a:pt x="10" y="2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118" name="Freeform 29"/>
              <p:cNvSpPr>
                <a:spLocks/>
              </p:cNvSpPr>
              <p:nvPr/>
            </p:nvSpPr>
            <p:spPr bwMode="auto">
              <a:xfrm>
                <a:off x="10696575" y="2474913"/>
                <a:ext cx="263525" cy="139700"/>
              </a:xfrm>
              <a:custGeom>
                <a:avLst/>
                <a:gdLst>
                  <a:gd name="T0" fmla="*/ 0 w 166"/>
                  <a:gd name="T1" fmla="*/ 34 h 88"/>
                  <a:gd name="T2" fmla="*/ 10 w 166"/>
                  <a:gd name="T3" fmla="*/ 41 h 88"/>
                  <a:gd name="T4" fmla="*/ 21 w 166"/>
                  <a:gd name="T5" fmla="*/ 48 h 88"/>
                  <a:gd name="T6" fmla="*/ 36 w 166"/>
                  <a:gd name="T7" fmla="*/ 53 h 88"/>
                  <a:gd name="T8" fmla="*/ 47 w 166"/>
                  <a:gd name="T9" fmla="*/ 60 h 88"/>
                  <a:gd name="T10" fmla="*/ 57 w 166"/>
                  <a:gd name="T11" fmla="*/ 64 h 88"/>
                  <a:gd name="T12" fmla="*/ 66 w 166"/>
                  <a:gd name="T13" fmla="*/ 69 h 88"/>
                  <a:gd name="T14" fmla="*/ 78 w 166"/>
                  <a:gd name="T15" fmla="*/ 79 h 88"/>
                  <a:gd name="T16" fmla="*/ 88 w 166"/>
                  <a:gd name="T17" fmla="*/ 86 h 88"/>
                  <a:gd name="T18" fmla="*/ 100 w 166"/>
                  <a:gd name="T19" fmla="*/ 88 h 88"/>
                  <a:gd name="T20" fmla="*/ 109 w 166"/>
                  <a:gd name="T21" fmla="*/ 81 h 88"/>
                  <a:gd name="T22" fmla="*/ 126 w 166"/>
                  <a:gd name="T23" fmla="*/ 67 h 88"/>
                  <a:gd name="T24" fmla="*/ 140 w 166"/>
                  <a:gd name="T25" fmla="*/ 48 h 88"/>
                  <a:gd name="T26" fmla="*/ 152 w 166"/>
                  <a:gd name="T27" fmla="*/ 36 h 88"/>
                  <a:gd name="T28" fmla="*/ 159 w 166"/>
                  <a:gd name="T29" fmla="*/ 27 h 88"/>
                  <a:gd name="T30" fmla="*/ 163 w 166"/>
                  <a:gd name="T31" fmla="*/ 15 h 88"/>
                  <a:gd name="T32" fmla="*/ 166 w 166"/>
                  <a:gd name="T33" fmla="*/ 5 h 88"/>
                  <a:gd name="T34" fmla="*/ 149 w 166"/>
                  <a:gd name="T35" fmla="*/ 0 h 88"/>
                  <a:gd name="T36" fmla="*/ 135 w 166"/>
                  <a:gd name="T37" fmla="*/ 3 h 88"/>
                  <a:gd name="T38" fmla="*/ 126 w 166"/>
                  <a:gd name="T39" fmla="*/ 5 h 88"/>
                  <a:gd name="T40" fmla="*/ 118 w 166"/>
                  <a:gd name="T41" fmla="*/ 22 h 88"/>
                  <a:gd name="T42" fmla="*/ 107 w 166"/>
                  <a:gd name="T43" fmla="*/ 29 h 88"/>
                  <a:gd name="T44" fmla="*/ 90 w 166"/>
                  <a:gd name="T45" fmla="*/ 31 h 88"/>
                  <a:gd name="T46" fmla="*/ 73 w 166"/>
                  <a:gd name="T47" fmla="*/ 31 h 88"/>
                  <a:gd name="T48" fmla="*/ 57 w 166"/>
                  <a:gd name="T49" fmla="*/ 31 h 88"/>
                  <a:gd name="T50" fmla="*/ 45 w 166"/>
                  <a:gd name="T51" fmla="*/ 27 h 88"/>
                  <a:gd name="T52" fmla="*/ 36 w 166"/>
                  <a:gd name="T53" fmla="*/ 19 h 88"/>
                  <a:gd name="T54" fmla="*/ 28 w 166"/>
                  <a:gd name="T55" fmla="*/ 15 h 88"/>
                  <a:gd name="T56" fmla="*/ 19 w 166"/>
                  <a:gd name="T57" fmla="*/ 15 h 88"/>
                  <a:gd name="T58" fmla="*/ 10 w 166"/>
                  <a:gd name="T59" fmla="*/ 19 h 88"/>
                  <a:gd name="T60" fmla="*/ 2 w 166"/>
                  <a:gd name="T61" fmla="*/ 27 h 88"/>
                  <a:gd name="T62" fmla="*/ 0 w 166"/>
                  <a:gd name="T63" fmla="*/ 34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66" h="88">
                    <a:moveTo>
                      <a:pt x="0" y="34"/>
                    </a:moveTo>
                    <a:lnTo>
                      <a:pt x="10" y="41"/>
                    </a:lnTo>
                    <a:lnTo>
                      <a:pt x="21" y="48"/>
                    </a:lnTo>
                    <a:lnTo>
                      <a:pt x="36" y="53"/>
                    </a:lnTo>
                    <a:lnTo>
                      <a:pt x="47" y="60"/>
                    </a:lnTo>
                    <a:lnTo>
                      <a:pt x="57" y="64"/>
                    </a:lnTo>
                    <a:lnTo>
                      <a:pt x="66" y="69"/>
                    </a:lnTo>
                    <a:lnTo>
                      <a:pt x="78" y="79"/>
                    </a:lnTo>
                    <a:lnTo>
                      <a:pt x="88" y="86"/>
                    </a:lnTo>
                    <a:lnTo>
                      <a:pt x="100" y="88"/>
                    </a:lnTo>
                    <a:lnTo>
                      <a:pt x="109" y="81"/>
                    </a:lnTo>
                    <a:lnTo>
                      <a:pt x="126" y="67"/>
                    </a:lnTo>
                    <a:lnTo>
                      <a:pt x="140" y="48"/>
                    </a:lnTo>
                    <a:lnTo>
                      <a:pt x="152" y="36"/>
                    </a:lnTo>
                    <a:lnTo>
                      <a:pt x="159" y="27"/>
                    </a:lnTo>
                    <a:lnTo>
                      <a:pt x="163" y="15"/>
                    </a:lnTo>
                    <a:lnTo>
                      <a:pt x="166" y="5"/>
                    </a:lnTo>
                    <a:lnTo>
                      <a:pt x="149" y="0"/>
                    </a:lnTo>
                    <a:lnTo>
                      <a:pt x="135" y="3"/>
                    </a:lnTo>
                    <a:lnTo>
                      <a:pt x="126" y="5"/>
                    </a:lnTo>
                    <a:lnTo>
                      <a:pt x="118" y="22"/>
                    </a:lnTo>
                    <a:lnTo>
                      <a:pt x="107" y="29"/>
                    </a:lnTo>
                    <a:lnTo>
                      <a:pt x="90" y="31"/>
                    </a:lnTo>
                    <a:lnTo>
                      <a:pt x="73" y="31"/>
                    </a:lnTo>
                    <a:lnTo>
                      <a:pt x="57" y="31"/>
                    </a:lnTo>
                    <a:lnTo>
                      <a:pt x="45" y="27"/>
                    </a:lnTo>
                    <a:lnTo>
                      <a:pt x="36" y="19"/>
                    </a:lnTo>
                    <a:lnTo>
                      <a:pt x="28" y="15"/>
                    </a:lnTo>
                    <a:lnTo>
                      <a:pt x="19" y="15"/>
                    </a:lnTo>
                    <a:lnTo>
                      <a:pt x="10" y="19"/>
                    </a:lnTo>
                    <a:lnTo>
                      <a:pt x="2" y="27"/>
                    </a:lnTo>
                    <a:lnTo>
                      <a:pt x="0" y="34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119" name="Freeform 30"/>
              <p:cNvSpPr>
                <a:spLocks/>
              </p:cNvSpPr>
              <p:nvPr/>
            </p:nvSpPr>
            <p:spPr bwMode="auto">
              <a:xfrm>
                <a:off x="9910763" y="1885950"/>
                <a:ext cx="533400" cy="777875"/>
              </a:xfrm>
              <a:custGeom>
                <a:avLst/>
                <a:gdLst>
                  <a:gd name="T0" fmla="*/ 113 w 142"/>
                  <a:gd name="T1" fmla="*/ 0 h 207"/>
                  <a:gd name="T2" fmla="*/ 120 w 142"/>
                  <a:gd name="T3" fmla="*/ 4 h 207"/>
                  <a:gd name="T4" fmla="*/ 116 w 142"/>
                  <a:gd name="T5" fmla="*/ 11 h 207"/>
                  <a:gd name="T6" fmla="*/ 120 w 142"/>
                  <a:gd name="T7" fmla="*/ 20 h 207"/>
                  <a:gd name="T8" fmla="*/ 125 w 142"/>
                  <a:gd name="T9" fmla="*/ 31 h 207"/>
                  <a:gd name="T10" fmla="*/ 127 w 142"/>
                  <a:gd name="T11" fmla="*/ 42 h 207"/>
                  <a:gd name="T12" fmla="*/ 129 w 142"/>
                  <a:gd name="T13" fmla="*/ 70 h 207"/>
                  <a:gd name="T14" fmla="*/ 130 w 142"/>
                  <a:gd name="T15" fmla="*/ 82 h 207"/>
                  <a:gd name="T16" fmla="*/ 134 w 142"/>
                  <a:gd name="T17" fmla="*/ 97 h 207"/>
                  <a:gd name="T18" fmla="*/ 140 w 142"/>
                  <a:gd name="T19" fmla="*/ 104 h 207"/>
                  <a:gd name="T20" fmla="*/ 139 w 142"/>
                  <a:gd name="T21" fmla="*/ 112 h 207"/>
                  <a:gd name="T22" fmla="*/ 136 w 142"/>
                  <a:gd name="T23" fmla="*/ 124 h 207"/>
                  <a:gd name="T24" fmla="*/ 139 w 142"/>
                  <a:gd name="T25" fmla="*/ 134 h 207"/>
                  <a:gd name="T26" fmla="*/ 129 w 142"/>
                  <a:gd name="T27" fmla="*/ 144 h 207"/>
                  <a:gd name="T28" fmla="*/ 115 w 142"/>
                  <a:gd name="T29" fmla="*/ 155 h 207"/>
                  <a:gd name="T30" fmla="*/ 103 w 142"/>
                  <a:gd name="T31" fmla="*/ 166 h 207"/>
                  <a:gd name="T32" fmla="*/ 92 w 142"/>
                  <a:gd name="T33" fmla="*/ 169 h 207"/>
                  <a:gd name="T34" fmla="*/ 81 w 142"/>
                  <a:gd name="T35" fmla="*/ 171 h 207"/>
                  <a:gd name="T36" fmla="*/ 72 w 142"/>
                  <a:gd name="T37" fmla="*/ 168 h 207"/>
                  <a:gd name="T38" fmla="*/ 61 w 142"/>
                  <a:gd name="T39" fmla="*/ 167 h 207"/>
                  <a:gd name="T40" fmla="*/ 55 w 142"/>
                  <a:gd name="T41" fmla="*/ 174 h 207"/>
                  <a:gd name="T42" fmla="*/ 55 w 142"/>
                  <a:gd name="T43" fmla="*/ 184 h 207"/>
                  <a:gd name="T44" fmla="*/ 50 w 142"/>
                  <a:gd name="T45" fmla="*/ 194 h 207"/>
                  <a:gd name="T46" fmla="*/ 41 w 142"/>
                  <a:gd name="T47" fmla="*/ 199 h 207"/>
                  <a:gd name="T48" fmla="*/ 31 w 142"/>
                  <a:gd name="T49" fmla="*/ 205 h 207"/>
                  <a:gd name="T50" fmla="*/ 21 w 142"/>
                  <a:gd name="T51" fmla="*/ 205 h 207"/>
                  <a:gd name="T52" fmla="*/ 15 w 142"/>
                  <a:gd name="T53" fmla="*/ 200 h 207"/>
                  <a:gd name="T54" fmla="*/ 10 w 142"/>
                  <a:gd name="T55" fmla="*/ 195 h 207"/>
                  <a:gd name="T56" fmla="*/ 3 w 142"/>
                  <a:gd name="T57" fmla="*/ 188 h 207"/>
                  <a:gd name="T58" fmla="*/ 3 w 142"/>
                  <a:gd name="T59" fmla="*/ 175 h 207"/>
                  <a:gd name="T60" fmla="*/ 0 w 142"/>
                  <a:gd name="T61" fmla="*/ 162 h 207"/>
                  <a:gd name="T62" fmla="*/ 6 w 142"/>
                  <a:gd name="T63" fmla="*/ 151 h 207"/>
                  <a:gd name="T64" fmla="*/ 11 w 142"/>
                  <a:gd name="T65" fmla="*/ 135 h 207"/>
                  <a:gd name="T66" fmla="*/ 15 w 142"/>
                  <a:gd name="T67" fmla="*/ 127 h 207"/>
                  <a:gd name="T68" fmla="*/ 23 w 142"/>
                  <a:gd name="T69" fmla="*/ 123 h 207"/>
                  <a:gd name="T70" fmla="*/ 35 w 142"/>
                  <a:gd name="T71" fmla="*/ 119 h 207"/>
                  <a:gd name="T72" fmla="*/ 46 w 142"/>
                  <a:gd name="T73" fmla="*/ 108 h 207"/>
                  <a:gd name="T74" fmla="*/ 56 w 142"/>
                  <a:gd name="T75" fmla="*/ 104 h 207"/>
                  <a:gd name="T76" fmla="*/ 66 w 142"/>
                  <a:gd name="T77" fmla="*/ 104 h 207"/>
                  <a:gd name="T78" fmla="*/ 77 w 142"/>
                  <a:gd name="T79" fmla="*/ 102 h 207"/>
                  <a:gd name="T80" fmla="*/ 81 w 142"/>
                  <a:gd name="T81" fmla="*/ 89 h 207"/>
                  <a:gd name="T82" fmla="*/ 77 w 142"/>
                  <a:gd name="T83" fmla="*/ 81 h 207"/>
                  <a:gd name="T84" fmla="*/ 79 w 142"/>
                  <a:gd name="T85" fmla="*/ 70 h 207"/>
                  <a:gd name="T86" fmla="*/ 84 w 142"/>
                  <a:gd name="T87" fmla="*/ 62 h 207"/>
                  <a:gd name="T88" fmla="*/ 82 w 142"/>
                  <a:gd name="T89" fmla="*/ 50 h 207"/>
                  <a:gd name="T90" fmla="*/ 81 w 142"/>
                  <a:gd name="T91" fmla="*/ 36 h 207"/>
                  <a:gd name="T92" fmla="*/ 85 w 142"/>
                  <a:gd name="T93" fmla="*/ 25 h 207"/>
                  <a:gd name="T94" fmla="*/ 93 w 142"/>
                  <a:gd name="T95" fmla="*/ 17 h 207"/>
                  <a:gd name="T96" fmla="*/ 107 w 142"/>
                  <a:gd name="T97" fmla="*/ 6 h 2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42" h="207">
                    <a:moveTo>
                      <a:pt x="109" y="0"/>
                    </a:moveTo>
                    <a:cubicBezTo>
                      <a:pt x="113" y="0"/>
                      <a:pt x="113" y="0"/>
                      <a:pt x="113" y="0"/>
                    </a:cubicBezTo>
                    <a:cubicBezTo>
                      <a:pt x="118" y="2"/>
                      <a:pt x="118" y="2"/>
                      <a:pt x="118" y="2"/>
                    </a:cubicBezTo>
                    <a:cubicBezTo>
                      <a:pt x="120" y="4"/>
                      <a:pt x="120" y="4"/>
                      <a:pt x="120" y="4"/>
                    </a:cubicBezTo>
                    <a:cubicBezTo>
                      <a:pt x="117" y="7"/>
                      <a:pt x="117" y="7"/>
                      <a:pt x="117" y="7"/>
                    </a:cubicBezTo>
                    <a:cubicBezTo>
                      <a:pt x="116" y="11"/>
                      <a:pt x="116" y="11"/>
                      <a:pt x="116" y="11"/>
                    </a:cubicBezTo>
                    <a:cubicBezTo>
                      <a:pt x="117" y="15"/>
                      <a:pt x="117" y="15"/>
                      <a:pt x="117" y="15"/>
                    </a:cubicBezTo>
                    <a:cubicBezTo>
                      <a:pt x="120" y="20"/>
                      <a:pt x="120" y="20"/>
                      <a:pt x="120" y="20"/>
                    </a:cubicBezTo>
                    <a:cubicBezTo>
                      <a:pt x="123" y="26"/>
                      <a:pt x="123" y="26"/>
                      <a:pt x="123" y="26"/>
                    </a:cubicBezTo>
                    <a:cubicBezTo>
                      <a:pt x="125" y="31"/>
                      <a:pt x="125" y="31"/>
                      <a:pt x="125" y="31"/>
                    </a:cubicBezTo>
                    <a:cubicBezTo>
                      <a:pt x="125" y="36"/>
                      <a:pt x="125" y="36"/>
                      <a:pt x="125" y="36"/>
                    </a:cubicBezTo>
                    <a:cubicBezTo>
                      <a:pt x="127" y="42"/>
                      <a:pt x="127" y="42"/>
                      <a:pt x="127" y="42"/>
                    </a:cubicBezTo>
                    <a:cubicBezTo>
                      <a:pt x="127" y="53"/>
                      <a:pt x="127" y="53"/>
                      <a:pt x="127" y="53"/>
                    </a:cubicBezTo>
                    <a:cubicBezTo>
                      <a:pt x="129" y="70"/>
                      <a:pt x="129" y="70"/>
                      <a:pt x="129" y="70"/>
                    </a:cubicBezTo>
                    <a:cubicBezTo>
                      <a:pt x="129" y="77"/>
                      <a:pt x="129" y="77"/>
                      <a:pt x="129" y="77"/>
                    </a:cubicBezTo>
                    <a:cubicBezTo>
                      <a:pt x="130" y="82"/>
                      <a:pt x="130" y="82"/>
                      <a:pt x="130" y="82"/>
                    </a:cubicBezTo>
                    <a:cubicBezTo>
                      <a:pt x="132" y="92"/>
                      <a:pt x="132" y="92"/>
                      <a:pt x="132" y="92"/>
                    </a:cubicBezTo>
                    <a:cubicBezTo>
                      <a:pt x="134" y="97"/>
                      <a:pt x="134" y="97"/>
                      <a:pt x="134" y="97"/>
                    </a:cubicBezTo>
                    <a:cubicBezTo>
                      <a:pt x="135" y="101"/>
                      <a:pt x="135" y="101"/>
                      <a:pt x="135" y="101"/>
                    </a:cubicBezTo>
                    <a:cubicBezTo>
                      <a:pt x="140" y="104"/>
                      <a:pt x="140" y="104"/>
                      <a:pt x="140" y="104"/>
                    </a:cubicBezTo>
                    <a:cubicBezTo>
                      <a:pt x="142" y="108"/>
                      <a:pt x="142" y="108"/>
                      <a:pt x="142" y="108"/>
                    </a:cubicBezTo>
                    <a:cubicBezTo>
                      <a:pt x="142" y="108"/>
                      <a:pt x="141" y="111"/>
                      <a:pt x="139" y="112"/>
                    </a:cubicBezTo>
                    <a:cubicBezTo>
                      <a:pt x="138" y="112"/>
                      <a:pt x="136" y="117"/>
                      <a:pt x="136" y="117"/>
                    </a:cubicBezTo>
                    <a:cubicBezTo>
                      <a:pt x="136" y="124"/>
                      <a:pt x="136" y="124"/>
                      <a:pt x="136" y="124"/>
                    </a:cubicBezTo>
                    <a:cubicBezTo>
                      <a:pt x="138" y="129"/>
                      <a:pt x="138" y="129"/>
                      <a:pt x="138" y="129"/>
                    </a:cubicBezTo>
                    <a:cubicBezTo>
                      <a:pt x="139" y="134"/>
                      <a:pt x="139" y="134"/>
                      <a:pt x="139" y="134"/>
                    </a:cubicBezTo>
                    <a:cubicBezTo>
                      <a:pt x="137" y="139"/>
                      <a:pt x="137" y="139"/>
                      <a:pt x="137" y="139"/>
                    </a:cubicBezTo>
                    <a:cubicBezTo>
                      <a:pt x="129" y="144"/>
                      <a:pt x="129" y="144"/>
                      <a:pt x="129" y="144"/>
                    </a:cubicBezTo>
                    <a:cubicBezTo>
                      <a:pt x="121" y="150"/>
                      <a:pt x="121" y="150"/>
                      <a:pt x="121" y="150"/>
                    </a:cubicBezTo>
                    <a:cubicBezTo>
                      <a:pt x="115" y="155"/>
                      <a:pt x="115" y="155"/>
                      <a:pt x="115" y="155"/>
                    </a:cubicBezTo>
                    <a:cubicBezTo>
                      <a:pt x="109" y="162"/>
                      <a:pt x="109" y="162"/>
                      <a:pt x="109" y="162"/>
                    </a:cubicBezTo>
                    <a:cubicBezTo>
                      <a:pt x="103" y="166"/>
                      <a:pt x="103" y="166"/>
                      <a:pt x="103" y="166"/>
                    </a:cubicBezTo>
                    <a:cubicBezTo>
                      <a:pt x="96" y="166"/>
                      <a:pt x="96" y="166"/>
                      <a:pt x="96" y="166"/>
                    </a:cubicBezTo>
                    <a:cubicBezTo>
                      <a:pt x="92" y="169"/>
                      <a:pt x="92" y="169"/>
                      <a:pt x="92" y="169"/>
                    </a:cubicBezTo>
                    <a:cubicBezTo>
                      <a:pt x="87" y="171"/>
                      <a:pt x="87" y="171"/>
                      <a:pt x="87" y="171"/>
                    </a:cubicBezTo>
                    <a:cubicBezTo>
                      <a:pt x="81" y="171"/>
                      <a:pt x="81" y="171"/>
                      <a:pt x="81" y="171"/>
                    </a:cubicBezTo>
                    <a:cubicBezTo>
                      <a:pt x="77" y="170"/>
                      <a:pt x="77" y="170"/>
                      <a:pt x="77" y="170"/>
                    </a:cubicBezTo>
                    <a:cubicBezTo>
                      <a:pt x="72" y="168"/>
                      <a:pt x="72" y="168"/>
                      <a:pt x="72" y="168"/>
                    </a:cubicBezTo>
                    <a:cubicBezTo>
                      <a:pt x="65" y="167"/>
                      <a:pt x="65" y="167"/>
                      <a:pt x="65" y="167"/>
                    </a:cubicBezTo>
                    <a:cubicBezTo>
                      <a:pt x="61" y="167"/>
                      <a:pt x="61" y="167"/>
                      <a:pt x="61" y="167"/>
                    </a:cubicBezTo>
                    <a:cubicBezTo>
                      <a:pt x="58" y="170"/>
                      <a:pt x="58" y="170"/>
                      <a:pt x="58" y="170"/>
                    </a:cubicBezTo>
                    <a:cubicBezTo>
                      <a:pt x="55" y="174"/>
                      <a:pt x="55" y="174"/>
                      <a:pt x="55" y="174"/>
                    </a:cubicBezTo>
                    <a:cubicBezTo>
                      <a:pt x="55" y="180"/>
                      <a:pt x="55" y="180"/>
                      <a:pt x="55" y="180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3" y="190"/>
                      <a:pt x="53" y="190"/>
                      <a:pt x="53" y="190"/>
                    </a:cubicBezTo>
                    <a:cubicBezTo>
                      <a:pt x="50" y="194"/>
                      <a:pt x="50" y="194"/>
                      <a:pt x="50" y="194"/>
                    </a:cubicBezTo>
                    <a:cubicBezTo>
                      <a:pt x="46" y="198"/>
                      <a:pt x="46" y="198"/>
                      <a:pt x="46" y="198"/>
                    </a:cubicBezTo>
                    <a:cubicBezTo>
                      <a:pt x="41" y="199"/>
                      <a:pt x="41" y="199"/>
                      <a:pt x="41" y="199"/>
                    </a:cubicBezTo>
                    <a:cubicBezTo>
                      <a:pt x="36" y="202"/>
                      <a:pt x="36" y="202"/>
                      <a:pt x="36" y="202"/>
                    </a:cubicBezTo>
                    <a:cubicBezTo>
                      <a:pt x="31" y="205"/>
                      <a:pt x="31" y="205"/>
                      <a:pt x="31" y="205"/>
                    </a:cubicBezTo>
                    <a:cubicBezTo>
                      <a:pt x="26" y="207"/>
                      <a:pt x="26" y="207"/>
                      <a:pt x="26" y="207"/>
                    </a:cubicBezTo>
                    <a:cubicBezTo>
                      <a:pt x="26" y="207"/>
                      <a:pt x="24" y="205"/>
                      <a:pt x="21" y="205"/>
                    </a:cubicBezTo>
                    <a:cubicBezTo>
                      <a:pt x="18" y="204"/>
                      <a:pt x="18" y="204"/>
                      <a:pt x="18" y="204"/>
                    </a:cubicBezTo>
                    <a:cubicBezTo>
                      <a:pt x="15" y="200"/>
                      <a:pt x="15" y="200"/>
                      <a:pt x="15" y="200"/>
                    </a:cubicBezTo>
                    <a:cubicBezTo>
                      <a:pt x="13" y="197"/>
                      <a:pt x="13" y="197"/>
                      <a:pt x="13" y="197"/>
                    </a:cubicBezTo>
                    <a:cubicBezTo>
                      <a:pt x="10" y="195"/>
                      <a:pt x="10" y="195"/>
                      <a:pt x="10" y="195"/>
                    </a:cubicBezTo>
                    <a:cubicBezTo>
                      <a:pt x="4" y="195"/>
                      <a:pt x="4" y="195"/>
                      <a:pt x="4" y="195"/>
                    </a:cubicBezTo>
                    <a:cubicBezTo>
                      <a:pt x="3" y="188"/>
                      <a:pt x="3" y="188"/>
                      <a:pt x="3" y="188"/>
                    </a:cubicBezTo>
                    <a:cubicBezTo>
                      <a:pt x="3" y="182"/>
                      <a:pt x="3" y="182"/>
                      <a:pt x="3" y="182"/>
                    </a:cubicBezTo>
                    <a:cubicBezTo>
                      <a:pt x="3" y="175"/>
                      <a:pt x="3" y="175"/>
                      <a:pt x="3" y="175"/>
                    </a:cubicBezTo>
                    <a:cubicBezTo>
                      <a:pt x="1" y="170"/>
                      <a:pt x="1" y="170"/>
                      <a:pt x="1" y="170"/>
                    </a:cubicBezTo>
                    <a:cubicBezTo>
                      <a:pt x="0" y="162"/>
                      <a:pt x="0" y="162"/>
                      <a:pt x="0" y="162"/>
                    </a:cubicBezTo>
                    <a:cubicBezTo>
                      <a:pt x="3" y="156"/>
                      <a:pt x="3" y="156"/>
                      <a:pt x="3" y="156"/>
                    </a:cubicBezTo>
                    <a:cubicBezTo>
                      <a:pt x="6" y="151"/>
                      <a:pt x="6" y="151"/>
                      <a:pt x="6" y="151"/>
                    </a:cubicBezTo>
                    <a:cubicBezTo>
                      <a:pt x="9" y="143"/>
                      <a:pt x="9" y="143"/>
                      <a:pt x="9" y="143"/>
                    </a:cubicBezTo>
                    <a:cubicBezTo>
                      <a:pt x="11" y="135"/>
                      <a:pt x="11" y="135"/>
                      <a:pt x="11" y="135"/>
                    </a:cubicBezTo>
                    <a:cubicBezTo>
                      <a:pt x="12" y="130"/>
                      <a:pt x="12" y="130"/>
                      <a:pt x="12" y="130"/>
                    </a:cubicBezTo>
                    <a:cubicBezTo>
                      <a:pt x="15" y="127"/>
                      <a:pt x="15" y="127"/>
                      <a:pt x="15" y="127"/>
                    </a:cubicBezTo>
                    <a:cubicBezTo>
                      <a:pt x="19" y="125"/>
                      <a:pt x="19" y="125"/>
                      <a:pt x="19" y="125"/>
                    </a:cubicBezTo>
                    <a:cubicBezTo>
                      <a:pt x="23" y="123"/>
                      <a:pt x="23" y="123"/>
                      <a:pt x="23" y="123"/>
                    </a:cubicBezTo>
                    <a:cubicBezTo>
                      <a:pt x="28" y="121"/>
                      <a:pt x="28" y="121"/>
                      <a:pt x="28" y="121"/>
                    </a:cubicBezTo>
                    <a:cubicBezTo>
                      <a:pt x="35" y="119"/>
                      <a:pt x="35" y="119"/>
                      <a:pt x="35" y="119"/>
                    </a:cubicBezTo>
                    <a:cubicBezTo>
                      <a:pt x="41" y="113"/>
                      <a:pt x="41" y="113"/>
                      <a:pt x="41" y="113"/>
                    </a:cubicBezTo>
                    <a:cubicBezTo>
                      <a:pt x="46" y="108"/>
                      <a:pt x="46" y="108"/>
                      <a:pt x="46" y="108"/>
                    </a:cubicBezTo>
                    <a:cubicBezTo>
                      <a:pt x="50" y="105"/>
                      <a:pt x="50" y="105"/>
                      <a:pt x="50" y="105"/>
                    </a:cubicBezTo>
                    <a:cubicBezTo>
                      <a:pt x="56" y="104"/>
                      <a:pt x="56" y="104"/>
                      <a:pt x="56" y="104"/>
                    </a:cubicBezTo>
                    <a:cubicBezTo>
                      <a:pt x="61" y="103"/>
                      <a:pt x="61" y="103"/>
                      <a:pt x="61" y="103"/>
                    </a:cubicBezTo>
                    <a:cubicBezTo>
                      <a:pt x="66" y="104"/>
                      <a:pt x="66" y="104"/>
                      <a:pt x="66" y="104"/>
                    </a:cubicBezTo>
                    <a:cubicBezTo>
                      <a:pt x="71" y="104"/>
                      <a:pt x="71" y="104"/>
                      <a:pt x="71" y="104"/>
                    </a:cubicBezTo>
                    <a:cubicBezTo>
                      <a:pt x="77" y="102"/>
                      <a:pt x="77" y="102"/>
                      <a:pt x="77" y="102"/>
                    </a:cubicBezTo>
                    <a:cubicBezTo>
                      <a:pt x="80" y="96"/>
                      <a:pt x="80" y="96"/>
                      <a:pt x="80" y="96"/>
                    </a:cubicBezTo>
                    <a:cubicBezTo>
                      <a:pt x="81" y="89"/>
                      <a:pt x="81" y="89"/>
                      <a:pt x="81" y="89"/>
                    </a:cubicBezTo>
                    <a:cubicBezTo>
                      <a:pt x="79" y="85"/>
                      <a:pt x="79" y="85"/>
                      <a:pt x="79" y="85"/>
                    </a:cubicBezTo>
                    <a:cubicBezTo>
                      <a:pt x="77" y="81"/>
                      <a:pt x="77" y="81"/>
                      <a:pt x="77" y="81"/>
                    </a:cubicBezTo>
                    <a:cubicBezTo>
                      <a:pt x="78" y="75"/>
                      <a:pt x="78" y="75"/>
                      <a:pt x="78" y="75"/>
                    </a:cubicBezTo>
                    <a:cubicBezTo>
                      <a:pt x="79" y="70"/>
                      <a:pt x="79" y="70"/>
                      <a:pt x="79" y="70"/>
                    </a:cubicBezTo>
                    <a:cubicBezTo>
                      <a:pt x="81" y="66"/>
                      <a:pt x="81" y="66"/>
                      <a:pt x="81" y="66"/>
                    </a:cubicBezTo>
                    <a:cubicBezTo>
                      <a:pt x="84" y="62"/>
                      <a:pt x="84" y="62"/>
                      <a:pt x="84" y="62"/>
                    </a:cubicBezTo>
                    <a:cubicBezTo>
                      <a:pt x="82" y="57"/>
                      <a:pt x="82" y="57"/>
                      <a:pt x="82" y="57"/>
                    </a:cubicBezTo>
                    <a:cubicBezTo>
                      <a:pt x="82" y="50"/>
                      <a:pt x="82" y="50"/>
                      <a:pt x="82" y="50"/>
                    </a:cubicBezTo>
                    <a:cubicBezTo>
                      <a:pt x="81" y="42"/>
                      <a:pt x="81" y="42"/>
                      <a:pt x="81" y="42"/>
                    </a:cubicBezTo>
                    <a:cubicBezTo>
                      <a:pt x="81" y="36"/>
                      <a:pt x="81" y="36"/>
                      <a:pt x="81" y="36"/>
                    </a:cubicBezTo>
                    <a:cubicBezTo>
                      <a:pt x="82" y="30"/>
                      <a:pt x="82" y="30"/>
                      <a:pt x="82" y="30"/>
                    </a:cubicBezTo>
                    <a:cubicBezTo>
                      <a:pt x="85" y="25"/>
                      <a:pt x="85" y="25"/>
                      <a:pt x="85" y="25"/>
                    </a:cubicBezTo>
                    <a:cubicBezTo>
                      <a:pt x="88" y="18"/>
                      <a:pt x="88" y="18"/>
                      <a:pt x="88" y="18"/>
                    </a:cubicBezTo>
                    <a:cubicBezTo>
                      <a:pt x="93" y="17"/>
                      <a:pt x="93" y="17"/>
                      <a:pt x="93" y="17"/>
                    </a:cubicBezTo>
                    <a:cubicBezTo>
                      <a:pt x="103" y="11"/>
                      <a:pt x="103" y="11"/>
                      <a:pt x="103" y="11"/>
                    </a:cubicBezTo>
                    <a:cubicBezTo>
                      <a:pt x="107" y="6"/>
                      <a:pt x="107" y="6"/>
                      <a:pt x="107" y="6"/>
                    </a:cubicBezTo>
                    <a:lnTo>
                      <a:pt x="109" y="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120" name="Freeform 31"/>
              <p:cNvSpPr>
                <a:spLocks/>
              </p:cNvSpPr>
              <p:nvPr/>
            </p:nvSpPr>
            <p:spPr bwMode="auto">
              <a:xfrm>
                <a:off x="10372725" y="1885950"/>
                <a:ext cx="381000" cy="473075"/>
              </a:xfrm>
              <a:custGeom>
                <a:avLst/>
                <a:gdLst>
                  <a:gd name="T0" fmla="*/ 3 w 101"/>
                  <a:gd name="T1" fmla="*/ 0 h 126"/>
                  <a:gd name="T2" fmla="*/ 2 w 101"/>
                  <a:gd name="T3" fmla="*/ 5 h 126"/>
                  <a:gd name="T4" fmla="*/ 0 w 101"/>
                  <a:gd name="T5" fmla="*/ 8 h 126"/>
                  <a:gd name="T6" fmla="*/ 1 w 101"/>
                  <a:gd name="T7" fmla="*/ 14 h 126"/>
                  <a:gd name="T8" fmla="*/ 1 w 101"/>
                  <a:gd name="T9" fmla="*/ 16 h 126"/>
                  <a:gd name="T10" fmla="*/ 3 w 101"/>
                  <a:gd name="T11" fmla="*/ 19 h 126"/>
                  <a:gd name="T12" fmla="*/ 5 w 101"/>
                  <a:gd name="T13" fmla="*/ 23 h 126"/>
                  <a:gd name="T14" fmla="*/ 6 w 101"/>
                  <a:gd name="T15" fmla="*/ 26 h 126"/>
                  <a:gd name="T16" fmla="*/ 6 w 101"/>
                  <a:gd name="T17" fmla="*/ 31 h 126"/>
                  <a:gd name="T18" fmla="*/ 9 w 101"/>
                  <a:gd name="T19" fmla="*/ 36 h 126"/>
                  <a:gd name="T20" fmla="*/ 9 w 101"/>
                  <a:gd name="T21" fmla="*/ 41 h 126"/>
                  <a:gd name="T22" fmla="*/ 9 w 101"/>
                  <a:gd name="T23" fmla="*/ 48 h 126"/>
                  <a:gd name="T24" fmla="*/ 10 w 101"/>
                  <a:gd name="T25" fmla="*/ 54 h 126"/>
                  <a:gd name="T26" fmla="*/ 10 w 101"/>
                  <a:gd name="T27" fmla="*/ 62 h 126"/>
                  <a:gd name="T28" fmla="*/ 11 w 101"/>
                  <a:gd name="T29" fmla="*/ 70 h 126"/>
                  <a:gd name="T30" fmla="*/ 12 w 101"/>
                  <a:gd name="T31" fmla="*/ 78 h 126"/>
                  <a:gd name="T32" fmla="*/ 12 w 101"/>
                  <a:gd name="T33" fmla="*/ 84 h 126"/>
                  <a:gd name="T34" fmla="*/ 13 w 101"/>
                  <a:gd name="T35" fmla="*/ 89 h 126"/>
                  <a:gd name="T36" fmla="*/ 17 w 101"/>
                  <a:gd name="T37" fmla="*/ 97 h 126"/>
                  <a:gd name="T38" fmla="*/ 22 w 101"/>
                  <a:gd name="T39" fmla="*/ 99 h 126"/>
                  <a:gd name="T40" fmla="*/ 23 w 101"/>
                  <a:gd name="T41" fmla="*/ 103 h 126"/>
                  <a:gd name="T42" fmla="*/ 22 w 101"/>
                  <a:gd name="T43" fmla="*/ 108 h 126"/>
                  <a:gd name="T44" fmla="*/ 22 w 101"/>
                  <a:gd name="T45" fmla="*/ 112 h 126"/>
                  <a:gd name="T46" fmla="*/ 21 w 101"/>
                  <a:gd name="T47" fmla="*/ 116 h 126"/>
                  <a:gd name="T48" fmla="*/ 26 w 101"/>
                  <a:gd name="T49" fmla="*/ 117 h 126"/>
                  <a:gd name="T50" fmla="*/ 32 w 101"/>
                  <a:gd name="T51" fmla="*/ 116 h 126"/>
                  <a:gd name="T52" fmla="*/ 39 w 101"/>
                  <a:gd name="T53" fmla="*/ 116 h 126"/>
                  <a:gd name="T54" fmla="*/ 44 w 101"/>
                  <a:gd name="T55" fmla="*/ 116 h 126"/>
                  <a:gd name="T56" fmla="*/ 48 w 101"/>
                  <a:gd name="T57" fmla="*/ 117 h 126"/>
                  <a:gd name="T58" fmla="*/ 53 w 101"/>
                  <a:gd name="T59" fmla="*/ 121 h 126"/>
                  <a:gd name="T60" fmla="*/ 58 w 101"/>
                  <a:gd name="T61" fmla="*/ 126 h 126"/>
                  <a:gd name="T62" fmla="*/ 61 w 101"/>
                  <a:gd name="T63" fmla="*/ 125 h 126"/>
                  <a:gd name="T64" fmla="*/ 66 w 101"/>
                  <a:gd name="T65" fmla="*/ 121 h 126"/>
                  <a:gd name="T66" fmla="*/ 69 w 101"/>
                  <a:gd name="T67" fmla="*/ 117 h 126"/>
                  <a:gd name="T68" fmla="*/ 68 w 101"/>
                  <a:gd name="T69" fmla="*/ 113 h 126"/>
                  <a:gd name="T70" fmla="*/ 66 w 101"/>
                  <a:gd name="T71" fmla="*/ 110 h 126"/>
                  <a:gd name="T72" fmla="*/ 66 w 101"/>
                  <a:gd name="T73" fmla="*/ 104 h 126"/>
                  <a:gd name="T74" fmla="*/ 69 w 101"/>
                  <a:gd name="T75" fmla="*/ 97 h 126"/>
                  <a:gd name="T76" fmla="*/ 70 w 101"/>
                  <a:gd name="T77" fmla="*/ 90 h 126"/>
                  <a:gd name="T78" fmla="*/ 75 w 101"/>
                  <a:gd name="T79" fmla="*/ 82 h 126"/>
                  <a:gd name="T80" fmla="*/ 81 w 101"/>
                  <a:gd name="T81" fmla="*/ 74 h 126"/>
                  <a:gd name="T82" fmla="*/ 86 w 101"/>
                  <a:gd name="T83" fmla="*/ 66 h 126"/>
                  <a:gd name="T84" fmla="*/ 91 w 101"/>
                  <a:gd name="T85" fmla="*/ 58 h 126"/>
                  <a:gd name="T86" fmla="*/ 94 w 101"/>
                  <a:gd name="T87" fmla="*/ 51 h 126"/>
                  <a:gd name="T88" fmla="*/ 101 w 101"/>
                  <a:gd name="T89" fmla="*/ 47 h 126"/>
                  <a:gd name="T90" fmla="*/ 89 w 101"/>
                  <a:gd name="T91" fmla="*/ 36 h 126"/>
                  <a:gd name="T92" fmla="*/ 78 w 101"/>
                  <a:gd name="T93" fmla="*/ 28 h 126"/>
                  <a:gd name="T94" fmla="*/ 75 w 101"/>
                  <a:gd name="T95" fmla="*/ 24 h 126"/>
                  <a:gd name="T96" fmla="*/ 70 w 101"/>
                  <a:gd name="T97" fmla="*/ 21 h 126"/>
                  <a:gd name="T98" fmla="*/ 63 w 101"/>
                  <a:gd name="T99" fmla="*/ 18 h 126"/>
                  <a:gd name="T100" fmla="*/ 57 w 101"/>
                  <a:gd name="T101" fmla="*/ 13 h 126"/>
                  <a:gd name="T102" fmla="*/ 50 w 101"/>
                  <a:gd name="T103" fmla="*/ 8 h 126"/>
                  <a:gd name="T104" fmla="*/ 42 w 101"/>
                  <a:gd name="T105" fmla="*/ 5 h 126"/>
                  <a:gd name="T106" fmla="*/ 35 w 101"/>
                  <a:gd name="T107" fmla="*/ 1 h 126"/>
                  <a:gd name="T108" fmla="*/ 28 w 101"/>
                  <a:gd name="T109" fmla="*/ 1 h 126"/>
                  <a:gd name="T110" fmla="*/ 18 w 101"/>
                  <a:gd name="T111" fmla="*/ 1 h 126"/>
                  <a:gd name="T112" fmla="*/ 13 w 101"/>
                  <a:gd name="T113" fmla="*/ 1 h 126"/>
                  <a:gd name="T114" fmla="*/ 3 w 101"/>
                  <a:gd name="T115" fmla="*/ 0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01" h="126">
                    <a:moveTo>
                      <a:pt x="3" y="0"/>
                    </a:moveTo>
                    <a:cubicBezTo>
                      <a:pt x="2" y="5"/>
                      <a:pt x="2" y="5"/>
                      <a:pt x="2" y="5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6" y="26"/>
                      <a:pt x="6" y="26"/>
                      <a:pt x="6" y="26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9" y="36"/>
                      <a:pt x="9" y="36"/>
                      <a:pt x="9" y="36"/>
                    </a:cubicBezTo>
                    <a:cubicBezTo>
                      <a:pt x="9" y="41"/>
                      <a:pt x="9" y="41"/>
                      <a:pt x="9" y="41"/>
                    </a:cubicBezTo>
                    <a:cubicBezTo>
                      <a:pt x="9" y="48"/>
                      <a:pt x="9" y="48"/>
                      <a:pt x="9" y="48"/>
                    </a:cubicBezTo>
                    <a:cubicBezTo>
                      <a:pt x="10" y="54"/>
                      <a:pt x="10" y="54"/>
                      <a:pt x="10" y="54"/>
                    </a:cubicBezTo>
                    <a:cubicBezTo>
                      <a:pt x="10" y="62"/>
                      <a:pt x="10" y="62"/>
                      <a:pt x="10" y="62"/>
                    </a:cubicBezTo>
                    <a:cubicBezTo>
                      <a:pt x="11" y="70"/>
                      <a:pt x="11" y="70"/>
                      <a:pt x="11" y="70"/>
                    </a:cubicBezTo>
                    <a:cubicBezTo>
                      <a:pt x="12" y="78"/>
                      <a:pt x="12" y="78"/>
                      <a:pt x="12" y="78"/>
                    </a:cubicBezTo>
                    <a:cubicBezTo>
                      <a:pt x="12" y="84"/>
                      <a:pt x="12" y="84"/>
                      <a:pt x="12" y="84"/>
                    </a:cubicBezTo>
                    <a:cubicBezTo>
                      <a:pt x="12" y="84"/>
                      <a:pt x="13" y="87"/>
                      <a:pt x="13" y="89"/>
                    </a:cubicBezTo>
                    <a:cubicBezTo>
                      <a:pt x="14" y="92"/>
                      <a:pt x="17" y="97"/>
                      <a:pt x="17" y="97"/>
                    </a:cubicBezTo>
                    <a:cubicBezTo>
                      <a:pt x="22" y="99"/>
                      <a:pt x="22" y="99"/>
                      <a:pt x="22" y="99"/>
                    </a:cubicBezTo>
                    <a:cubicBezTo>
                      <a:pt x="23" y="103"/>
                      <a:pt x="23" y="103"/>
                      <a:pt x="23" y="103"/>
                    </a:cubicBezTo>
                    <a:cubicBezTo>
                      <a:pt x="22" y="108"/>
                      <a:pt x="22" y="108"/>
                      <a:pt x="22" y="108"/>
                    </a:cubicBezTo>
                    <a:cubicBezTo>
                      <a:pt x="22" y="108"/>
                      <a:pt x="23" y="110"/>
                      <a:pt x="22" y="112"/>
                    </a:cubicBezTo>
                    <a:cubicBezTo>
                      <a:pt x="20" y="113"/>
                      <a:pt x="21" y="116"/>
                      <a:pt x="21" y="116"/>
                    </a:cubicBezTo>
                    <a:cubicBezTo>
                      <a:pt x="26" y="117"/>
                      <a:pt x="26" y="117"/>
                      <a:pt x="26" y="117"/>
                    </a:cubicBezTo>
                    <a:cubicBezTo>
                      <a:pt x="32" y="116"/>
                      <a:pt x="32" y="116"/>
                      <a:pt x="32" y="116"/>
                    </a:cubicBezTo>
                    <a:cubicBezTo>
                      <a:pt x="39" y="116"/>
                      <a:pt x="39" y="116"/>
                      <a:pt x="39" y="116"/>
                    </a:cubicBezTo>
                    <a:cubicBezTo>
                      <a:pt x="44" y="116"/>
                      <a:pt x="44" y="116"/>
                      <a:pt x="44" y="116"/>
                    </a:cubicBezTo>
                    <a:cubicBezTo>
                      <a:pt x="48" y="117"/>
                      <a:pt x="48" y="117"/>
                      <a:pt x="48" y="117"/>
                    </a:cubicBezTo>
                    <a:cubicBezTo>
                      <a:pt x="53" y="121"/>
                      <a:pt x="53" y="121"/>
                      <a:pt x="53" y="121"/>
                    </a:cubicBezTo>
                    <a:cubicBezTo>
                      <a:pt x="58" y="126"/>
                      <a:pt x="58" y="126"/>
                      <a:pt x="58" y="126"/>
                    </a:cubicBezTo>
                    <a:cubicBezTo>
                      <a:pt x="61" y="125"/>
                      <a:pt x="61" y="125"/>
                      <a:pt x="61" y="125"/>
                    </a:cubicBezTo>
                    <a:cubicBezTo>
                      <a:pt x="66" y="121"/>
                      <a:pt x="66" y="121"/>
                      <a:pt x="66" y="121"/>
                    </a:cubicBezTo>
                    <a:cubicBezTo>
                      <a:pt x="69" y="117"/>
                      <a:pt x="69" y="117"/>
                      <a:pt x="69" y="117"/>
                    </a:cubicBezTo>
                    <a:cubicBezTo>
                      <a:pt x="68" y="113"/>
                      <a:pt x="68" y="113"/>
                      <a:pt x="68" y="113"/>
                    </a:cubicBezTo>
                    <a:cubicBezTo>
                      <a:pt x="66" y="110"/>
                      <a:pt x="66" y="110"/>
                      <a:pt x="66" y="110"/>
                    </a:cubicBezTo>
                    <a:cubicBezTo>
                      <a:pt x="66" y="104"/>
                      <a:pt x="66" y="104"/>
                      <a:pt x="66" y="104"/>
                    </a:cubicBezTo>
                    <a:cubicBezTo>
                      <a:pt x="69" y="97"/>
                      <a:pt x="69" y="97"/>
                      <a:pt x="69" y="97"/>
                    </a:cubicBezTo>
                    <a:cubicBezTo>
                      <a:pt x="70" y="90"/>
                      <a:pt x="70" y="90"/>
                      <a:pt x="70" y="90"/>
                    </a:cubicBezTo>
                    <a:cubicBezTo>
                      <a:pt x="75" y="82"/>
                      <a:pt x="75" y="82"/>
                      <a:pt x="75" y="82"/>
                    </a:cubicBezTo>
                    <a:cubicBezTo>
                      <a:pt x="81" y="74"/>
                      <a:pt x="81" y="74"/>
                      <a:pt x="81" y="74"/>
                    </a:cubicBezTo>
                    <a:cubicBezTo>
                      <a:pt x="86" y="66"/>
                      <a:pt x="86" y="66"/>
                      <a:pt x="86" y="66"/>
                    </a:cubicBezTo>
                    <a:cubicBezTo>
                      <a:pt x="91" y="58"/>
                      <a:pt x="91" y="58"/>
                      <a:pt x="91" y="58"/>
                    </a:cubicBezTo>
                    <a:cubicBezTo>
                      <a:pt x="94" y="51"/>
                      <a:pt x="94" y="51"/>
                      <a:pt x="94" y="51"/>
                    </a:cubicBezTo>
                    <a:cubicBezTo>
                      <a:pt x="101" y="47"/>
                      <a:pt x="101" y="47"/>
                      <a:pt x="101" y="47"/>
                    </a:cubicBezTo>
                    <a:cubicBezTo>
                      <a:pt x="89" y="36"/>
                      <a:pt x="89" y="36"/>
                      <a:pt x="89" y="36"/>
                    </a:cubicBezTo>
                    <a:cubicBezTo>
                      <a:pt x="78" y="28"/>
                      <a:pt x="78" y="28"/>
                      <a:pt x="78" y="28"/>
                    </a:cubicBezTo>
                    <a:cubicBezTo>
                      <a:pt x="75" y="24"/>
                      <a:pt x="75" y="24"/>
                      <a:pt x="75" y="24"/>
                    </a:cubicBezTo>
                    <a:cubicBezTo>
                      <a:pt x="75" y="24"/>
                      <a:pt x="71" y="21"/>
                      <a:pt x="70" y="21"/>
                    </a:cubicBezTo>
                    <a:cubicBezTo>
                      <a:pt x="68" y="21"/>
                      <a:pt x="63" y="18"/>
                      <a:pt x="63" y="18"/>
                    </a:cubicBezTo>
                    <a:cubicBezTo>
                      <a:pt x="57" y="13"/>
                      <a:pt x="57" y="13"/>
                      <a:pt x="57" y="13"/>
                    </a:cubicBezTo>
                    <a:cubicBezTo>
                      <a:pt x="50" y="8"/>
                      <a:pt x="50" y="8"/>
                      <a:pt x="50" y="8"/>
                    </a:cubicBezTo>
                    <a:cubicBezTo>
                      <a:pt x="42" y="5"/>
                      <a:pt x="42" y="5"/>
                      <a:pt x="42" y="5"/>
                    </a:cubicBezTo>
                    <a:cubicBezTo>
                      <a:pt x="35" y="1"/>
                      <a:pt x="35" y="1"/>
                      <a:pt x="35" y="1"/>
                    </a:cubicBezTo>
                    <a:cubicBezTo>
                      <a:pt x="28" y="1"/>
                      <a:pt x="28" y="1"/>
                      <a:pt x="2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3" y="1"/>
                      <a:pt x="13" y="1"/>
                      <a:pt x="13" y="1"/>
                    </a:cubicBezTo>
                    <a:lnTo>
                      <a:pt x="3" y="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121" name="Freeform 32"/>
              <p:cNvSpPr>
                <a:spLocks/>
              </p:cNvSpPr>
              <p:nvPr/>
            </p:nvSpPr>
            <p:spPr bwMode="auto">
              <a:xfrm>
                <a:off x="10658475" y="2084388"/>
                <a:ext cx="315912" cy="184150"/>
              </a:xfrm>
              <a:custGeom>
                <a:avLst/>
                <a:gdLst>
                  <a:gd name="T0" fmla="*/ 25 w 84"/>
                  <a:gd name="T1" fmla="*/ 0 h 49"/>
                  <a:gd name="T2" fmla="*/ 29 w 84"/>
                  <a:gd name="T3" fmla="*/ 0 h 49"/>
                  <a:gd name="T4" fmla="*/ 35 w 84"/>
                  <a:gd name="T5" fmla="*/ 2 h 49"/>
                  <a:gd name="T6" fmla="*/ 41 w 84"/>
                  <a:gd name="T7" fmla="*/ 5 h 49"/>
                  <a:gd name="T8" fmla="*/ 49 w 84"/>
                  <a:gd name="T9" fmla="*/ 5 h 49"/>
                  <a:gd name="T10" fmla="*/ 58 w 84"/>
                  <a:gd name="T11" fmla="*/ 5 h 49"/>
                  <a:gd name="T12" fmla="*/ 65 w 84"/>
                  <a:gd name="T13" fmla="*/ 5 h 49"/>
                  <a:gd name="T14" fmla="*/ 72 w 84"/>
                  <a:gd name="T15" fmla="*/ 6 h 49"/>
                  <a:gd name="T16" fmla="*/ 77 w 84"/>
                  <a:gd name="T17" fmla="*/ 9 h 49"/>
                  <a:gd name="T18" fmla="*/ 81 w 84"/>
                  <a:gd name="T19" fmla="*/ 13 h 49"/>
                  <a:gd name="T20" fmla="*/ 81 w 84"/>
                  <a:gd name="T21" fmla="*/ 17 h 49"/>
                  <a:gd name="T22" fmla="*/ 84 w 84"/>
                  <a:gd name="T23" fmla="*/ 24 h 49"/>
                  <a:gd name="T24" fmla="*/ 84 w 84"/>
                  <a:gd name="T25" fmla="*/ 29 h 49"/>
                  <a:gd name="T26" fmla="*/ 84 w 84"/>
                  <a:gd name="T27" fmla="*/ 37 h 49"/>
                  <a:gd name="T28" fmla="*/ 83 w 84"/>
                  <a:gd name="T29" fmla="*/ 40 h 49"/>
                  <a:gd name="T30" fmla="*/ 75 w 84"/>
                  <a:gd name="T31" fmla="*/ 40 h 49"/>
                  <a:gd name="T32" fmla="*/ 65 w 84"/>
                  <a:gd name="T33" fmla="*/ 40 h 49"/>
                  <a:gd name="T34" fmla="*/ 59 w 84"/>
                  <a:gd name="T35" fmla="*/ 37 h 49"/>
                  <a:gd name="T36" fmla="*/ 55 w 84"/>
                  <a:gd name="T37" fmla="*/ 36 h 49"/>
                  <a:gd name="T38" fmla="*/ 52 w 84"/>
                  <a:gd name="T39" fmla="*/ 37 h 49"/>
                  <a:gd name="T40" fmla="*/ 49 w 84"/>
                  <a:gd name="T41" fmla="*/ 41 h 49"/>
                  <a:gd name="T42" fmla="*/ 48 w 84"/>
                  <a:gd name="T43" fmla="*/ 44 h 49"/>
                  <a:gd name="T44" fmla="*/ 47 w 84"/>
                  <a:gd name="T45" fmla="*/ 49 h 49"/>
                  <a:gd name="T46" fmla="*/ 43 w 84"/>
                  <a:gd name="T47" fmla="*/ 49 h 49"/>
                  <a:gd name="T48" fmla="*/ 40 w 84"/>
                  <a:gd name="T49" fmla="*/ 45 h 49"/>
                  <a:gd name="T50" fmla="*/ 34 w 84"/>
                  <a:gd name="T51" fmla="*/ 46 h 49"/>
                  <a:gd name="T52" fmla="*/ 32 w 84"/>
                  <a:gd name="T53" fmla="*/ 46 h 49"/>
                  <a:gd name="T54" fmla="*/ 30 w 84"/>
                  <a:gd name="T55" fmla="*/ 43 h 49"/>
                  <a:gd name="T56" fmla="*/ 34 w 84"/>
                  <a:gd name="T57" fmla="*/ 36 h 49"/>
                  <a:gd name="T58" fmla="*/ 34 w 84"/>
                  <a:gd name="T59" fmla="*/ 31 h 49"/>
                  <a:gd name="T60" fmla="*/ 27 w 84"/>
                  <a:gd name="T61" fmla="*/ 30 h 49"/>
                  <a:gd name="T62" fmla="*/ 20 w 84"/>
                  <a:gd name="T63" fmla="*/ 31 h 49"/>
                  <a:gd name="T64" fmla="*/ 16 w 84"/>
                  <a:gd name="T65" fmla="*/ 34 h 49"/>
                  <a:gd name="T66" fmla="*/ 10 w 84"/>
                  <a:gd name="T67" fmla="*/ 38 h 49"/>
                  <a:gd name="T68" fmla="*/ 5 w 84"/>
                  <a:gd name="T69" fmla="*/ 39 h 49"/>
                  <a:gd name="T70" fmla="*/ 0 w 84"/>
                  <a:gd name="T71" fmla="*/ 38 h 49"/>
                  <a:gd name="T72" fmla="*/ 5 w 84"/>
                  <a:gd name="T73" fmla="*/ 31 h 49"/>
                  <a:gd name="T74" fmla="*/ 8 w 84"/>
                  <a:gd name="T75" fmla="*/ 25 h 49"/>
                  <a:gd name="T76" fmla="*/ 15 w 84"/>
                  <a:gd name="T77" fmla="*/ 14 h 49"/>
                  <a:gd name="T78" fmla="*/ 25 w 84"/>
                  <a:gd name="T79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84" h="49">
                    <a:moveTo>
                      <a:pt x="25" y="0"/>
                    </a:moveTo>
                    <a:cubicBezTo>
                      <a:pt x="29" y="0"/>
                      <a:pt x="29" y="0"/>
                      <a:pt x="29" y="0"/>
                    </a:cubicBezTo>
                    <a:cubicBezTo>
                      <a:pt x="35" y="2"/>
                      <a:pt x="35" y="2"/>
                      <a:pt x="35" y="2"/>
                    </a:cubicBezTo>
                    <a:cubicBezTo>
                      <a:pt x="41" y="5"/>
                      <a:pt x="41" y="5"/>
                      <a:pt x="41" y="5"/>
                    </a:cubicBezTo>
                    <a:cubicBezTo>
                      <a:pt x="49" y="5"/>
                      <a:pt x="49" y="5"/>
                      <a:pt x="49" y="5"/>
                    </a:cubicBezTo>
                    <a:cubicBezTo>
                      <a:pt x="58" y="5"/>
                      <a:pt x="58" y="5"/>
                      <a:pt x="58" y="5"/>
                    </a:cubicBezTo>
                    <a:cubicBezTo>
                      <a:pt x="65" y="5"/>
                      <a:pt x="65" y="5"/>
                      <a:pt x="65" y="5"/>
                    </a:cubicBezTo>
                    <a:cubicBezTo>
                      <a:pt x="72" y="6"/>
                      <a:pt x="72" y="6"/>
                      <a:pt x="72" y="6"/>
                    </a:cubicBezTo>
                    <a:cubicBezTo>
                      <a:pt x="77" y="9"/>
                      <a:pt x="77" y="9"/>
                      <a:pt x="77" y="9"/>
                    </a:cubicBezTo>
                    <a:cubicBezTo>
                      <a:pt x="81" y="13"/>
                      <a:pt x="81" y="13"/>
                      <a:pt x="81" y="13"/>
                    </a:cubicBezTo>
                    <a:cubicBezTo>
                      <a:pt x="81" y="17"/>
                      <a:pt x="81" y="17"/>
                      <a:pt x="81" y="17"/>
                    </a:cubicBezTo>
                    <a:cubicBezTo>
                      <a:pt x="84" y="24"/>
                      <a:pt x="84" y="24"/>
                      <a:pt x="84" y="24"/>
                    </a:cubicBezTo>
                    <a:cubicBezTo>
                      <a:pt x="84" y="29"/>
                      <a:pt x="84" y="29"/>
                      <a:pt x="84" y="29"/>
                    </a:cubicBezTo>
                    <a:cubicBezTo>
                      <a:pt x="84" y="37"/>
                      <a:pt x="84" y="37"/>
                      <a:pt x="84" y="37"/>
                    </a:cubicBezTo>
                    <a:cubicBezTo>
                      <a:pt x="83" y="40"/>
                      <a:pt x="83" y="40"/>
                      <a:pt x="83" y="40"/>
                    </a:cubicBezTo>
                    <a:cubicBezTo>
                      <a:pt x="75" y="40"/>
                      <a:pt x="75" y="40"/>
                      <a:pt x="75" y="40"/>
                    </a:cubicBezTo>
                    <a:cubicBezTo>
                      <a:pt x="65" y="40"/>
                      <a:pt x="65" y="40"/>
                      <a:pt x="65" y="40"/>
                    </a:cubicBezTo>
                    <a:cubicBezTo>
                      <a:pt x="59" y="37"/>
                      <a:pt x="59" y="37"/>
                      <a:pt x="59" y="37"/>
                    </a:cubicBezTo>
                    <a:cubicBezTo>
                      <a:pt x="55" y="36"/>
                      <a:pt x="55" y="36"/>
                      <a:pt x="55" y="36"/>
                    </a:cubicBezTo>
                    <a:cubicBezTo>
                      <a:pt x="52" y="37"/>
                      <a:pt x="52" y="37"/>
                      <a:pt x="52" y="37"/>
                    </a:cubicBezTo>
                    <a:cubicBezTo>
                      <a:pt x="49" y="41"/>
                      <a:pt x="49" y="41"/>
                      <a:pt x="49" y="41"/>
                    </a:cubicBezTo>
                    <a:cubicBezTo>
                      <a:pt x="48" y="44"/>
                      <a:pt x="48" y="44"/>
                      <a:pt x="48" y="44"/>
                    </a:cubicBezTo>
                    <a:cubicBezTo>
                      <a:pt x="47" y="49"/>
                      <a:pt x="47" y="49"/>
                      <a:pt x="47" y="49"/>
                    </a:cubicBezTo>
                    <a:cubicBezTo>
                      <a:pt x="43" y="49"/>
                      <a:pt x="43" y="49"/>
                      <a:pt x="43" y="49"/>
                    </a:cubicBezTo>
                    <a:cubicBezTo>
                      <a:pt x="40" y="45"/>
                      <a:pt x="40" y="45"/>
                      <a:pt x="40" y="45"/>
                    </a:cubicBezTo>
                    <a:cubicBezTo>
                      <a:pt x="34" y="46"/>
                      <a:pt x="34" y="46"/>
                      <a:pt x="34" y="46"/>
                    </a:cubicBezTo>
                    <a:cubicBezTo>
                      <a:pt x="32" y="46"/>
                      <a:pt x="32" y="46"/>
                      <a:pt x="32" y="46"/>
                    </a:cubicBezTo>
                    <a:cubicBezTo>
                      <a:pt x="30" y="43"/>
                      <a:pt x="30" y="43"/>
                      <a:pt x="30" y="43"/>
                    </a:cubicBezTo>
                    <a:cubicBezTo>
                      <a:pt x="34" y="36"/>
                      <a:pt x="34" y="36"/>
                      <a:pt x="34" y="36"/>
                    </a:cubicBezTo>
                    <a:cubicBezTo>
                      <a:pt x="34" y="31"/>
                      <a:pt x="34" y="31"/>
                      <a:pt x="34" y="31"/>
                    </a:cubicBezTo>
                    <a:cubicBezTo>
                      <a:pt x="27" y="30"/>
                      <a:pt x="27" y="30"/>
                      <a:pt x="27" y="30"/>
                    </a:cubicBezTo>
                    <a:cubicBezTo>
                      <a:pt x="20" y="31"/>
                      <a:pt x="20" y="31"/>
                      <a:pt x="20" y="31"/>
                    </a:cubicBezTo>
                    <a:cubicBezTo>
                      <a:pt x="16" y="34"/>
                      <a:pt x="16" y="34"/>
                      <a:pt x="16" y="34"/>
                    </a:cubicBezTo>
                    <a:cubicBezTo>
                      <a:pt x="10" y="38"/>
                      <a:pt x="10" y="38"/>
                      <a:pt x="10" y="38"/>
                    </a:cubicBezTo>
                    <a:cubicBezTo>
                      <a:pt x="10" y="38"/>
                      <a:pt x="6" y="39"/>
                      <a:pt x="5" y="39"/>
                    </a:cubicBezTo>
                    <a:cubicBezTo>
                      <a:pt x="4" y="39"/>
                      <a:pt x="0" y="40"/>
                      <a:pt x="0" y="38"/>
                    </a:cubicBezTo>
                    <a:cubicBezTo>
                      <a:pt x="0" y="37"/>
                      <a:pt x="5" y="31"/>
                      <a:pt x="5" y="31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15" y="14"/>
                      <a:pt x="15" y="14"/>
                      <a:pt x="15" y="14"/>
                    </a:cubicBezTo>
                    <a:lnTo>
                      <a:pt x="25" y="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122" name="Freeform 33"/>
              <p:cNvSpPr>
                <a:spLocks/>
              </p:cNvSpPr>
              <p:nvPr/>
            </p:nvSpPr>
            <p:spPr bwMode="auto">
              <a:xfrm>
                <a:off x="10641013" y="2208213"/>
                <a:ext cx="363537" cy="192088"/>
              </a:xfrm>
              <a:custGeom>
                <a:avLst/>
                <a:gdLst>
                  <a:gd name="T0" fmla="*/ 2 w 97"/>
                  <a:gd name="T1" fmla="*/ 13 h 51"/>
                  <a:gd name="T2" fmla="*/ 0 w 97"/>
                  <a:gd name="T3" fmla="*/ 19 h 51"/>
                  <a:gd name="T4" fmla="*/ 1 w 97"/>
                  <a:gd name="T5" fmla="*/ 23 h 51"/>
                  <a:gd name="T6" fmla="*/ 3 w 97"/>
                  <a:gd name="T7" fmla="*/ 27 h 51"/>
                  <a:gd name="T8" fmla="*/ 2 w 97"/>
                  <a:gd name="T9" fmla="*/ 33 h 51"/>
                  <a:gd name="T10" fmla="*/ 1 w 97"/>
                  <a:gd name="T11" fmla="*/ 37 h 51"/>
                  <a:gd name="T12" fmla="*/ 4 w 97"/>
                  <a:gd name="T13" fmla="*/ 39 h 51"/>
                  <a:gd name="T14" fmla="*/ 10 w 97"/>
                  <a:gd name="T15" fmla="*/ 39 h 51"/>
                  <a:gd name="T16" fmla="*/ 18 w 97"/>
                  <a:gd name="T17" fmla="*/ 38 h 51"/>
                  <a:gd name="T18" fmla="*/ 24 w 97"/>
                  <a:gd name="T19" fmla="*/ 33 h 51"/>
                  <a:gd name="T20" fmla="*/ 31 w 97"/>
                  <a:gd name="T21" fmla="*/ 29 h 51"/>
                  <a:gd name="T22" fmla="*/ 34 w 97"/>
                  <a:gd name="T23" fmla="*/ 28 h 51"/>
                  <a:gd name="T24" fmla="*/ 42 w 97"/>
                  <a:gd name="T25" fmla="*/ 29 h 51"/>
                  <a:gd name="T26" fmla="*/ 43 w 97"/>
                  <a:gd name="T27" fmla="*/ 34 h 51"/>
                  <a:gd name="T28" fmla="*/ 41 w 97"/>
                  <a:gd name="T29" fmla="*/ 37 h 51"/>
                  <a:gd name="T30" fmla="*/ 39 w 97"/>
                  <a:gd name="T31" fmla="*/ 45 h 51"/>
                  <a:gd name="T32" fmla="*/ 39 w 97"/>
                  <a:gd name="T33" fmla="*/ 48 h 51"/>
                  <a:gd name="T34" fmla="*/ 40 w 97"/>
                  <a:gd name="T35" fmla="*/ 50 h 51"/>
                  <a:gd name="T36" fmla="*/ 44 w 97"/>
                  <a:gd name="T37" fmla="*/ 51 h 51"/>
                  <a:gd name="T38" fmla="*/ 48 w 97"/>
                  <a:gd name="T39" fmla="*/ 47 h 51"/>
                  <a:gd name="T40" fmla="*/ 54 w 97"/>
                  <a:gd name="T41" fmla="*/ 42 h 51"/>
                  <a:gd name="T42" fmla="*/ 58 w 97"/>
                  <a:gd name="T43" fmla="*/ 42 h 51"/>
                  <a:gd name="T44" fmla="*/ 67 w 97"/>
                  <a:gd name="T45" fmla="*/ 41 h 51"/>
                  <a:gd name="T46" fmla="*/ 75 w 97"/>
                  <a:gd name="T47" fmla="*/ 39 h 51"/>
                  <a:gd name="T48" fmla="*/ 80 w 97"/>
                  <a:gd name="T49" fmla="*/ 34 h 51"/>
                  <a:gd name="T50" fmla="*/ 84 w 97"/>
                  <a:gd name="T51" fmla="*/ 31 h 51"/>
                  <a:gd name="T52" fmla="*/ 89 w 97"/>
                  <a:gd name="T53" fmla="*/ 30 h 51"/>
                  <a:gd name="T54" fmla="*/ 97 w 97"/>
                  <a:gd name="T55" fmla="*/ 30 h 51"/>
                  <a:gd name="T56" fmla="*/ 97 w 97"/>
                  <a:gd name="T57" fmla="*/ 25 h 51"/>
                  <a:gd name="T58" fmla="*/ 96 w 97"/>
                  <a:gd name="T59" fmla="*/ 19 h 51"/>
                  <a:gd name="T60" fmla="*/ 93 w 97"/>
                  <a:gd name="T61" fmla="*/ 14 h 51"/>
                  <a:gd name="T62" fmla="*/ 90 w 97"/>
                  <a:gd name="T63" fmla="*/ 12 h 51"/>
                  <a:gd name="T64" fmla="*/ 79 w 97"/>
                  <a:gd name="T65" fmla="*/ 10 h 51"/>
                  <a:gd name="T66" fmla="*/ 71 w 97"/>
                  <a:gd name="T67" fmla="*/ 10 h 51"/>
                  <a:gd name="T68" fmla="*/ 65 w 97"/>
                  <a:gd name="T69" fmla="*/ 10 h 51"/>
                  <a:gd name="T70" fmla="*/ 59 w 97"/>
                  <a:gd name="T71" fmla="*/ 10 h 51"/>
                  <a:gd name="T72" fmla="*/ 57 w 97"/>
                  <a:gd name="T73" fmla="*/ 14 h 51"/>
                  <a:gd name="T74" fmla="*/ 53 w 97"/>
                  <a:gd name="T75" fmla="*/ 19 h 51"/>
                  <a:gd name="T76" fmla="*/ 47 w 97"/>
                  <a:gd name="T77" fmla="*/ 20 h 51"/>
                  <a:gd name="T78" fmla="*/ 43 w 97"/>
                  <a:gd name="T79" fmla="*/ 17 h 51"/>
                  <a:gd name="T80" fmla="*/ 38 w 97"/>
                  <a:gd name="T81" fmla="*/ 18 h 51"/>
                  <a:gd name="T82" fmla="*/ 35 w 97"/>
                  <a:gd name="T83" fmla="*/ 19 h 51"/>
                  <a:gd name="T84" fmla="*/ 31 w 97"/>
                  <a:gd name="T85" fmla="*/ 17 h 51"/>
                  <a:gd name="T86" fmla="*/ 28 w 97"/>
                  <a:gd name="T87" fmla="*/ 12 h 51"/>
                  <a:gd name="T88" fmla="*/ 30 w 97"/>
                  <a:gd name="T89" fmla="*/ 5 h 51"/>
                  <a:gd name="T90" fmla="*/ 34 w 97"/>
                  <a:gd name="T91" fmla="*/ 0 h 51"/>
                  <a:gd name="T92" fmla="*/ 30 w 97"/>
                  <a:gd name="T93" fmla="*/ 0 h 51"/>
                  <a:gd name="T94" fmla="*/ 24 w 97"/>
                  <a:gd name="T95" fmla="*/ 3 h 51"/>
                  <a:gd name="T96" fmla="*/ 22 w 97"/>
                  <a:gd name="T97" fmla="*/ 7 h 51"/>
                  <a:gd name="T98" fmla="*/ 18 w 97"/>
                  <a:gd name="T99" fmla="*/ 9 h 51"/>
                  <a:gd name="T100" fmla="*/ 15 w 97"/>
                  <a:gd name="T101" fmla="*/ 9 h 51"/>
                  <a:gd name="T102" fmla="*/ 8 w 97"/>
                  <a:gd name="T103" fmla="*/ 10 h 51"/>
                  <a:gd name="T104" fmla="*/ 2 w 97"/>
                  <a:gd name="T105" fmla="*/ 13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97" h="51">
                    <a:moveTo>
                      <a:pt x="2" y="13"/>
                    </a:moveTo>
                    <a:cubicBezTo>
                      <a:pt x="0" y="19"/>
                      <a:pt x="0" y="19"/>
                      <a:pt x="0" y="19"/>
                    </a:cubicBezTo>
                    <a:cubicBezTo>
                      <a:pt x="1" y="23"/>
                      <a:pt x="1" y="23"/>
                      <a:pt x="1" y="23"/>
                    </a:cubicBezTo>
                    <a:cubicBezTo>
                      <a:pt x="3" y="27"/>
                      <a:pt x="3" y="27"/>
                      <a:pt x="3" y="27"/>
                    </a:cubicBezTo>
                    <a:cubicBezTo>
                      <a:pt x="2" y="33"/>
                      <a:pt x="2" y="33"/>
                      <a:pt x="2" y="33"/>
                    </a:cubicBezTo>
                    <a:cubicBezTo>
                      <a:pt x="1" y="37"/>
                      <a:pt x="1" y="37"/>
                      <a:pt x="1" y="37"/>
                    </a:cubicBezTo>
                    <a:cubicBezTo>
                      <a:pt x="4" y="39"/>
                      <a:pt x="4" y="39"/>
                      <a:pt x="4" y="39"/>
                    </a:cubicBezTo>
                    <a:cubicBezTo>
                      <a:pt x="10" y="39"/>
                      <a:pt x="10" y="39"/>
                      <a:pt x="10" y="39"/>
                    </a:cubicBezTo>
                    <a:cubicBezTo>
                      <a:pt x="18" y="38"/>
                      <a:pt x="18" y="38"/>
                      <a:pt x="18" y="38"/>
                    </a:cubicBezTo>
                    <a:cubicBezTo>
                      <a:pt x="24" y="33"/>
                      <a:pt x="24" y="33"/>
                      <a:pt x="24" y="33"/>
                    </a:cubicBezTo>
                    <a:cubicBezTo>
                      <a:pt x="31" y="29"/>
                      <a:pt x="31" y="29"/>
                      <a:pt x="31" y="29"/>
                    </a:cubicBezTo>
                    <a:cubicBezTo>
                      <a:pt x="34" y="28"/>
                      <a:pt x="34" y="28"/>
                      <a:pt x="34" y="28"/>
                    </a:cubicBezTo>
                    <a:cubicBezTo>
                      <a:pt x="42" y="29"/>
                      <a:pt x="42" y="29"/>
                      <a:pt x="42" y="29"/>
                    </a:cubicBezTo>
                    <a:cubicBezTo>
                      <a:pt x="43" y="34"/>
                      <a:pt x="43" y="34"/>
                      <a:pt x="43" y="34"/>
                    </a:cubicBezTo>
                    <a:cubicBezTo>
                      <a:pt x="41" y="37"/>
                      <a:pt x="41" y="37"/>
                      <a:pt x="41" y="37"/>
                    </a:cubicBezTo>
                    <a:cubicBezTo>
                      <a:pt x="39" y="45"/>
                      <a:pt x="39" y="45"/>
                      <a:pt x="39" y="45"/>
                    </a:cubicBezTo>
                    <a:cubicBezTo>
                      <a:pt x="39" y="48"/>
                      <a:pt x="39" y="48"/>
                      <a:pt x="39" y="48"/>
                    </a:cubicBezTo>
                    <a:cubicBezTo>
                      <a:pt x="40" y="50"/>
                      <a:pt x="40" y="50"/>
                      <a:pt x="40" y="50"/>
                    </a:cubicBezTo>
                    <a:cubicBezTo>
                      <a:pt x="44" y="51"/>
                      <a:pt x="44" y="51"/>
                      <a:pt x="44" y="51"/>
                    </a:cubicBezTo>
                    <a:cubicBezTo>
                      <a:pt x="48" y="47"/>
                      <a:pt x="48" y="47"/>
                      <a:pt x="48" y="47"/>
                    </a:cubicBezTo>
                    <a:cubicBezTo>
                      <a:pt x="54" y="42"/>
                      <a:pt x="54" y="42"/>
                      <a:pt x="54" y="42"/>
                    </a:cubicBezTo>
                    <a:cubicBezTo>
                      <a:pt x="58" y="42"/>
                      <a:pt x="58" y="42"/>
                      <a:pt x="58" y="42"/>
                    </a:cubicBezTo>
                    <a:cubicBezTo>
                      <a:pt x="67" y="41"/>
                      <a:pt x="67" y="41"/>
                      <a:pt x="67" y="41"/>
                    </a:cubicBezTo>
                    <a:cubicBezTo>
                      <a:pt x="75" y="39"/>
                      <a:pt x="75" y="39"/>
                      <a:pt x="75" y="39"/>
                    </a:cubicBezTo>
                    <a:cubicBezTo>
                      <a:pt x="80" y="34"/>
                      <a:pt x="80" y="34"/>
                      <a:pt x="80" y="34"/>
                    </a:cubicBezTo>
                    <a:cubicBezTo>
                      <a:pt x="84" y="31"/>
                      <a:pt x="84" y="31"/>
                      <a:pt x="84" y="31"/>
                    </a:cubicBezTo>
                    <a:cubicBezTo>
                      <a:pt x="89" y="30"/>
                      <a:pt x="89" y="30"/>
                      <a:pt x="89" y="30"/>
                    </a:cubicBezTo>
                    <a:cubicBezTo>
                      <a:pt x="97" y="30"/>
                      <a:pt x="97" y="30"/>
                      <a:pt x="97" y="30"/>
                    </a:cubicBezTo>
                    <a:cubicBezTo>
                      <a:pt x="97" y="25"/>
                      <a:pt x="97" y="25"/>
                      <a:pt x="97" y="25"/>
                    </a:cubicBezTo>
                    <a:cubicBezTo>
                      <a:pt x="97" y="25"/>
                      <a:pt x="97" y="19"/>
                      <a:pt x="96" y="19"/>
                    </a:cubicBezTo>
                    <a:cubicBezTo>
                      <a:pt x="94" y="19"/>
                      <a:pt x="93" y="14"/>
                      <a:pt x="93" y="14"/>
                    </a:cubicBezTo>
                    <a:cubicBezTo>
                      <a:pt x="90" y="12"/>
                      <a:pt x="90" y="12"/>
                      <a:pt x="90" y="12"/>
                    </a:cubicBezTo>
                    <a:cubicBezTo>
                      <a:pt x="79" y="10"/>
                      <a:pt x="79" y="10"/>
                      <a:pt x="79" y="10"/>
                    </a:cubicBezTo>
                    <a:cubicBezTo>
                      <a:pt x="71" y="10"/>
                      <a:pt x="71" y="10"/>
                      <a:pt x="71" y="10"/>
                    </a:cubicBezTo>
                    <a:cubicBezTo>
                      <a:pt x="65" y="10"/>
                      <a:pt x="65" y="10"/>
                      <a:pt x="65" y="10"/>
                    </a:cubicBezTo>
                    <a:cubicBezTo>
                      <a:pt x="59" y="10"/>
                      <a:pt x="59" y="10"/>
                      <a:pt x="59" y="10"/>
                    </a:cubicBezTo>
                    <a:cubicBezTo>
                      <a:pt x="57" y="14"/>
                      <a:pt x="57" y="14"/>
                      <a:pt x="57" y="14"/>
                    </a:cubicBezTo>
                    <a:cubicBezTo>
                      <a:pt x="53" y="19"/>
                      <a:pt x="53" y="19"/>
                      <a:pt x="53" y="19"/>
                    </a:cubicBezTo>
                    <a:cubicBezTo>
                      <a:pt x="47" y="20"/>
                      <a:pt x="47" y="20"/>
                      <a:pt x="47" y="20"/>
                    </a:cubicBezTo>
                    <a:cubicBezTo>
                      <a:pt x="43" y="17"/>
                      <a:pt x="43" y="17"/>
                      <a:pt x="43" y="17"/>
                    </a:cubicBezTo>
                    <a:cubicBezTo>
                      <a:pt x="38" y="18"/>
                      <a:pt x="38" y="18"/>
                      <a:pt x="38" y="18"/>
                    </a:cubicBezTo>
                    <a:cubicBezTo>
                      <a:pt x="35" y="19"/>
                      <a:pt x="35" y="19"/>
                      <a:pt x="35" y="19"/>
                    </a:cubicBezTo>
                    <a:cubicBezTo>
                      <a:pt x="31" y="17"/>
                      <a:pt x="31" y="17"/>
                      <a:pt x="31" y="17"/>
                    </a:cubicBezTo>
                    <a:cubicBezTo>
                      <a:pt x="28" y="12"/>
                      <a:pt x="28" y="12"/>
                      <a:pt x="28" y="12"/>
                    </a:cubicBezTo>
                    <a:cubicBezTo>
                      <a:pt x="30" y="5"/>
                      <a:pt x="30" y="5"/>
                      <a:pt x="30" y="5"/>
                    </a:cubicBezTo>
                    <a:cubicBezTo>
                      <a:pt x="34" y="0"/>
                      <a:pt x="34" y="0"/>
                      <a:pt x="34" y="0"/>
                    </a:cubicBezTo>
                    <a:cubicBezTo>
                      <a:pt x="30" y="0"/>
                      <a:pt x="30" y="0"/>
                      <a:pt x="30" y="0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8" y="10"/>
                      <a:pt x="8" y="10"/>
                      <a:pt x="8" y="10"/>
                    </a:cubicBezTo>
                    <a:lnTo>
                      <a:pt x="2" y="13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123" name="Freeform 34"/>
              <p:cNvSpPr>
                <a:spLocks/>
              </p:cNvSpPr>
              <p:nvPr/>
            </p:nvSpPr>
            <p:spPr bwMode="auto">
              <a:xfrm>
                <a:off x="10399713" y="2332038"/>
                <a:ext cx="604837" cy="196850"/>
              </a:xfrm>
              <a:custGeom>
                <a:avLst/>
                <a:gdLst>
                  <a:gd name="T0" fmla="*/ 12 w 381"/>
                  <a:gd name="T1" fmla="*/ 88 h 124"/>
                  <a:gd name="T2" fmla="*/ 16 w 381"/>
                  <a:gd name="T3" fmla="*/ 105 h 124"/>
                  <a:gd name="T4" fmla="*/ 24 w 381"/>
                  <a:gd name="T5" fmla="*/ 119 h 124"/>
                  <a:gd name="T6" fmla="*/ 35 w 381"/>
                  <a:gd name="T7" fmla="*/ 119 h 124"/>
                  <a:gd name="T8" fmla="*/ 47 w 381"/>
                  <a:gd name="T9" fmla="*/ 100 h 124"/>
                  <a:gd name="T10" fmla="*/ 66 w 381"/>
                  <a:gd name="T11" fmla="*/ 90 h 124"/>
                  <a:gd name="T12" fmla="*/ 90 w 381"/>
                  <a:gd name="T13" fmla="*/ 72 h 124"/>
                  <a:gd name="T14" fmla="*/ 114 w 381"/>
                  <a:gd name="T15" fmla="*/ 72 h 124"/>
                  <a:gd name="T16" fmla="*/ 137 w 381"/>
                  <a:gd name="T17" fmla="*/ 79 h 124"/>
                  <a:gd name="T18" fmla="*/ 163 w 381"/>
                  <a:gd name="T19" fmla="*/ 95 h 124"/>
                  <a:gd name="T20" fmla="*/ 185 w 381"/>
                  <a:gd name="T21" fmla="*/ 105 h 124"/>
                  <a:gd name="T22" fmla="*/ 206 w 381"/>
                  <a:gd name="T23" fmla="*/ 88 h 124"/>
                  <a:gd name="T24" fmla="*/ 227 w 381"/>
                  <a:gd name="T25" fmla="*/ 105 h 124"/>
                  <a:gd name="T26" fmla="*/ 253 w 381"/>
                  <a:gd name="T27" fmla="*/ 112 h 124"/>
                  <a:gd name="T28" fmla="*/ 291 w 381"/>
                  <a:gd name="T29" fmla="*/ 109 h 124"/>
                  <a:gd name="T30" fmla="*/ 303 w 381"/>
                  <a:gd name="T31" fmla="*/ 90 h 124"/>
                  <a:gd name="T32" fmla="*/ 322 w 381"/>
                  <a:gd name="T33" fmla="*/ 83 h 124"/>
                  <a:gd name="T34" fmla="*/ 348 w 381"/>
                  <a:gd name="T35" fmla="*/ 83 h 124"/>
                  <a:gd name="T36" fmla="*/ 365 w 381"/>
                  <a:gd name="T37" fmla="*/ 74 h 124"/>
                  <a:gd name="T38" fmla="*/ 374 w 381"/>
                  <a:gd name="T39" fmla="*/ 48 h 124"/>
                  <a:gd name="T40" fmla="*/ 381 w 381"/>
                  <a:gd name="T41" fmla="*/ 10 h 124"/>
                  <a:gd name="T42" fmla="*/ 358 w 381"/>
                  <a:gd name="T43" fmla="*/ 3 h 124"/>
                  <a:gd name="T44" fmla="*/ 341 w 381"/>
                  <a:gd name="T45" fmla="*/ 15 h 124"/>
                  <a:gd name="T46" fmla="*/ 322 w 381"/>
                  <a:gd name="T47" fmla="*/ 27 h 124"/>
                  <a:gd name="T48" fmla="*/ 296 w 381"/>
                  <a:gd name="T49" fmla="*/ 29 h 124"/>
                  <a:gd name="T50" fmla="*/ 272 w 381"/>
                  <a:gd name="T51" fmla="*/ 38 h 124"/>
                  <a:gd name="T52" fmla="*/ 260 w 381"/>
                  <a:gd name="T53" fmla="*/ 55 h 124"/>
                  <a:gd name="T54" fmla="*/ 239 w 381"/>
                  <a:gd name="T55" fmla="*/ 50 h 124"/>
                  <a:gd name="T56" fmla="*/ 234 w 381"/>
                  <a:gd name="T57" fmla="*/ 24 h 124"/>
                  <a:gd name="T58" fmla="*/ 239 w 381"/>
                  <a:gd name="T59" fmla="*/ 3 h 124"/>
                  <a:gd name="T60" fmla="*/ 223 w 381"/>
                  <a:gd name="T61" fmla="*/ 3 h 124"/>
                  <a:gd name="T62" fmla="*/ 199 w 381"/>
                  <a:gd name="T63" fmla="*/ 19 h 124"/>
                  <a:gd name="T64" fmla="*/ 170 w 381"/>
                  <a:gd name="T65" fmla="*/ 24 h 124"/>
                  <a:gd name="T66" fmla="*/ 152 w 381"/>
                  <a:gd name="T67" fmla="*/ 24 h 124"/>
                  <a:gd name="T68" fmla="*/ 123 w 381"/>
                  <a:gd name="T69" fmla="*/ 27 h 124"/>
                  <a:gd name="T70" fmla="*/ 99 w 381"/>
                  <a:gd name="T71" fmla="*/ 12 h 124"/>
                  <a:gd name="T72" fmla="*/ 78 w 381"/>
                  <a:gd name="T73" fmla="*/ 5 h 124"/>
                  <a:gd name="T74" fmla="*/ 26 w 381"/>
                  <a:gd name="T75" fmla="*/ 3 h 124"/>
                  <a:gd name="T76" fmla="*/ 31 w 381"/>
                  <a:gd name="T77" fmla="*/ 19 h 124"/>
                  <a:gd name="T78" fmla="*/ 35 w 381"/>
                  <a:gd name="T79" fmla="*/ 38 h 124"/>
                  <a:gd name="T80" fmla="*/ 21 w 381"/>
                  <a:gd name="T81" fmla="*/ 57 h 124"/>
                  <a:gd name="T82" fmla="*/ 0 w 381"/>
                  <a:gd name="T83" fmla="*/ 79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381" h="124">
                    <a:moveTo>
                      <a:pt x="0" y="79"/>
                    </a:moveTo>
                    <a:lnTo>
                      <a:pt x="12" y="88"/>
                    </a:lnTo>
                    <a:lnTo>
                      <a:pt x="16" y="98"/>
                    </a:lnTo>
                    <a:lnTo>
                      <a:pt x="16" y="105"/>
                    </a:lnTo>
                    <a:lnTo>
                      <a:pt x="24" y="114"/>
                    </a:lnTo>
                    <a:lnTo>
                      <a:pt x="24" y="119"/>
                    </a:lnTo>
                    <a:lnTo>
                      <a:pt x="26" y="124"/>
                    </a:lnTo>
                    <a:lnTo>
                      <a:pt x="35" y="119"/>
                    </a:lnTo>
                    <a:lnTo>
                      <a:pt x="40" y="112"/>
                    </a:lnTo>
                    <a:lnTo>
                      <a:pt x="47" y="100"/>
                    </a:lnTo>
                    <a:lnTo>
                      <a:pt x="59" y="100"/>
                    </a:lnTo>
                    <a:lnTo>
                      <a:pt x="66" y="90"/>
                    </a:lnTo>
                    <a:lnTo>
                      <a:pt x="76" y="81"/>
                    </a:lnTo>
                    <a:lnTo>
                      <a:pt x="90" y="72"/>
                    </a:lnTo>
                    <a:lnTo>
                      <a:pt x="102" y="69"/>
                    </a:lnTo>
                    <a:lnTo>
                      <a:pt x="114" y="72"/>
                    </a:lnTo>
                    <a:lnTo>
                      <a:pt x="125" y="76"/>
                    </a:lnTo>
                    <a:lnTo>
                      <a:pt x="137" y="79"/>
                    </a:lnTo>
                    <a:lnTo>
                      <a:pt x="149" y="86"/>
                    </a:lnTo>
                    <a:lnTo>
                      <a:pt x="163" y="95"/>
                    </a:lnTo>
                    <a:lnTo>
                      <a:pt x="173" y="105"/>
                    </a:lnTo>
                    <a:lnTo>
                      <a:pt x="185" y="105"/>
                    </a:lnTo>
                    <a:lnTo>
                      <a:pt x="197" y="95"/>
                    </a:lnTo>
                    <a:lnTo>
                      <a:pt x="206" y="88"/>
                    </a:lnTo>
                    <a:lnTo>
                      <a:pt x="215" y="95"/>
                    </a:lnTo>
                    <a:lnTo>
                      <a:pt x="227" y="105"/>
                    </a:lnTo>
                    <a:lnTo>
                      <a:pt x="239" y="107"/>
                    </a:lnTo>
                    <a:lnTo>
                      <a:pt x="253" y="112"/>
                    </a:lnTo>
                    <a:lnTo>
                      <a:pt x="275" y="112"/>
                    </a:lnTo>
                    <a:lnTo>
                      <a:pt x="291" y="109"/>
                    </a:lnTo>
                    <a:lnTo>
                      <a:pt x="296" y="105"/>
                    </a:lnTo>
                    <a:lnTo>
                      <a:pt x="303" y="90"/>
                    </a:lnTo>
                    <a:lnTo>
                      <a:pt x="313" y="86"/>
                    </a:lnTo>
                    <a:lnTo>
                      <a:pt x="322" y="83"/>
                    </a:lnTo>
                    <a:lnTo>
                      <a:pt x="336" y="83"/>
                    </a:lnTo>
                    <a:lnTo>
                      <a:pt x="348" y="83"/>
                    </a:lnTo>
                    <a:lnTo>
                      <a:pt x="360" y="83"/>
                    </a:lnTo>
                    <a:lnTo>
                      <a:pt x="365" y="74"/>
                    </a:lnTo>
                    <a:lnTo>
                      <a:pt x="369" y="62"/>
                    </a:lnTo>
                    <a:lnTo>
                      <a:pt x="374" y="48"/>
                    </a:lnTo>
                    <a:lnTo>
                      <a:pt x="381" y="27"/>
                    </a:lnTo>
                    <a:lnTo>
                      <a:pt x="381" y="10"/>
                    </a:lnTo>
                    <a:lnTo>
                      <a:pt x="372" y="5"/>
                    </a:lnTo>
                    <a:lnTo>
                      <a:pt x="358" y="3"/>
                    </a:lnTo>
                    <a:lnTo>
                      <a:pt x="348" y="10"/>
                    </a:lnTo>
                    <a:lnTo>
                      <a:pt x="341" y="15"/>
                    </a:lnTo>
                    <a:lnTo>
                      <a:pt x="332" y="22"/>
                    </a:lnTo>
                    <a:lnTo>
                      <a:pt x="322" y="27"/>
                    </a:lnTo>
                    <a:lnTo>
                      <a:pt x="308" y="29"/>
                    </a:lnTo>
                    <a:lnTo>
                      <a:pt x="296" y="29"/>
                    </a:lnTo>
                    <a:lnTo>
                      <a:pt x="287" y="34"/>
                    </a:lnTo>
                    <a:lnTo>
                      <a:pt x="272" y="38"/>
                    </a:lnTo>
                    <a:lnTo>
                      <a:pt x="268" y="45"/>
                    </a:lnTo>
                    <a:lnTo>
                      <a:pt x="260" y="55"/>
                    </a:lnTo>
                    <a:lnTo>
                      <a:pt x="246" y="57"/>
                    </a:lnTo>
                    <a:lnTo>
                      <a:pt x="239" y="50"/>
                    </a:lnTo>
                    <a:lnTo>
                      <a:pt x="234" y="38"/>
                    </a:lnTo>
                    <a:lnTo>
                      <a:pt x="234" y="24"/>
                    </a:lnTo>
                    <a:lnTo>
                      <a:pt x="237" y="10"/>
                    </a:lnTo>
                    <a:lnTo>
                      <a:pt x="239" y="3"/>
                    </a:lnTo>
                    <a:lnTo>
                      <a:pt x="232" y="0"/>
                    </a:lnTo>
                    <a:lnTo>
                      <a:pt x="223" y="3"/>
                    </a:lnTo>
                    <a:lnTo>
                      <a:pt x="213" y="10"/>
                    </a:lnTo>
                    <a:lnTo>
                      <a:pt x="199" y="19"/>
                    </a:lnTo>
                    <a:lnTo>
                      <a:pt x="189" y="27"/>
                    </a:lnTo>
                    <a:lnTo>
                      <a:pt x="170" y="24"/>
                    </a:lnTo>
                    <a:lnTo>
                      <a:pt x="163" y="24"/>
                    </a:lnTo>
                    <a:lnTo>
                      <a:pt x="152" y="24"/>
                    </a:lnTo>
                    <a:lnTo>
                      <a:pt x="137" y="24"/>
                    </a:lnTo>
                    <a:lnTo>
                      <a:pt x="123" y="27"/>
                    </a:lnTo>
                    <a:lnTo>
                      <a:pt x="109" y="24"/>
                    </a:lnTo>
                    <a:lnTo>
                      <a:pt x="99" y="12"/>
                    </a:lnTo>
                    <a:lnTo>
                      <a:pt x="88" y="5"/>
                    </a:lnTo>
                    <a:lnTo>
                      <a:pt x="78" y="5"/>
                    </a:lnTo>
                    <a:lnTo>
                      <a:pt x="57" y="3"/>
                    </a:lnTo>
                    <a:lnTo>
                      <a:pt x="26" y="3"/>
                    </a:lnTo>
                    <a:lnTo>
                      <a:pt x="28" y="12"/>
                    </a:lnTo>
                    <a:lnTo>
                      <a:pt x="31" y="19"/>
                    </a:lnTo>
                    <a:lnTo>
                      <a:pt x="35" y="31"/>
                    </a:lnTo>
                    <a:lnTo>
                      <a:pt x="35" y="38"/>
                    </a:lnTo>
                    <a:lnTo>
                      <a:pt x="28" y="48"/>
                    </a:lnTo>
                    <a:lnTo>
                      <a:pt x="21" y="57"/>
                    </a:lnTo>
                    <a:lnTo>
                      <a:pt x="12" y="64"/>
                    </a:lnTo>
                    <a:lnTo>
                      <a:pt x="0" y="79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</p:grpSp>
        <p:grpSp>
          <p:nvGrpSpPr>
            <p:cNvPr id="99" name="Grupo 19"/>
            <p:cNvGrpSpPr/>
            <p:nvPr/>
          </p:nvGrpSpPr>
          <p:grpSpPr>
            <a:xfrm>
              <a:off x="7269163" y="1814738"/>
              <a:ext cx="2798762" cy="1889125"/>
              <a:chOff x="7100888" y="1057275"/>
              <a:chExt cx="2798762" cy="1889125"/>
            </a:xfrm>
            <a:solidFill>
              <a:srgbClr val="FFC000"/>
            </a:solidFill>
          </p:grpSpPr>
          <p:sp>
            <p:nvSpPr>
              <p:cNvPr id="100" name="Freeform 9"/>
              <p:cNvSpPr>
                <a:spLocks/>
              </p:cNvSpPr>
              <p:nvPr/>
            </p:nvSpPr>
            <p:spPr bwMode="auto">
              <a:xfrm>
                <a:off x="7100888" y="2325688"/>
                <a:ext cx="673100" cy="376238"/>
              </a:xfrm>
              <a:custGeom>
                <a:avLst/>
                <a:gdLst>
                  <a:gd name="T0" fmla="*/ 5 w 179"/>
                  <a:gd name="T1" fmla="*/ 0 h 100"/>
                  <a:gd name="T2" fmla="*/ 85 w 179"/>
                  <a:gd name="T3" fmla="*/ 21 h 100"/>
                  <a:gd name="T4" fmla="*/ 100 w 179"/>
                  <a:gd name="T5" fmla="*/ 30 h 100"/>
                  <a:gd name="T6" fmla="*/ 179 w 179"/>
                  <a:gd name="T7" fmla="*/ 69 h 100"/>
                  <a:gd name="T8" fmla="*/ 178 w 179"/>
                  <a:gd name="T9" fmla="*/ 73 h 100"/>
                  <a:gd name="T10" fmla="*/ 170 w 179"/>
                  <a:gd name="T11" fmla="*/ 78 h 100"/>
                  <a:gd name="T12" fmla="*/ 162 w 179"/>
                  <a:gd name="T13" fmla="*/ 82 h 100"/>
                  <a:gd name="T14" fmla="*/ 158 w 179"/>
                  <a:gd name="T15" fmla="*/ 87 h 100"/>
                  <a:gd name="T16" fmla="*/ 150 w 179"/>
                  <a:gd name="T17" fmla="*/ 88 h 100"/>
                  <a:gd name="T18" fmla="*/ 143 w 179"/>
                  <a:gd name="T19" fmla="*/ 91 h 100"/>
                  <a:gd name="T20" fmla="*/ 138 w 179"/>
                  <a:gd name="T21" fmla="*/ 98 h 100"/>
                  <a:gd name="T22" fmla="*/ 134 w 179"/>
                  <a:gd name="T23" fmla="*/ 100 h 100"/>
                  <a:gd name="T24" fmla="*/ 129 w 179"/>
                  <a:gd name="T25" fmla="*/ 99 h 100"/>
                  <a:gd name="T26" fmla="*/ 122 w 179"/>
                  <a:gd name="T27" fmla="*/ 96 h 100"/>
                  <a:gd name="T28" fmla="*/ 111 w 179"/>
                  <a:gd name="T29" fmla="*/ 96 h 100"/>
                  <a:gd name="T30" fmla="*/ 94 w 179"/>
                  <a:gd name="T31" fmla="*/ 96 h 100"/>
                  <a:gd name="T32" fmla="*/ 85 w 179"/>
                  <a:gd name="T33" fmla="*/ 95 h 100"/>
                  <a:gd name="T34" fmla="*/ 84 w 179"/>
                  <a:gd name="T35" fmla="*/ 89 h 100"/>
                  <a:gd name="T36" fmla="*/ 83 w 179"/>
                  <a:gd name="T37" fmla="*/ 77 h 100"/>
                  <a:gd name="T38" fmla="*/ 85 w 179"/>
                  <a:gd name="T39" fmla="*/ 69 h 100"/>
                  <a:gd name="T40" fmla="*/ 85 w 179"/>
                  <a:gd name="T41" fmla="*/ 60 h 100"/>
                  <a:gd name="T42" fmla="*/ 84 w 179"/>
                  <a:gd name="T43" fmla="*/ 54 h 100"/>
                  <a:gd name="T44" fmla="*/ 76 w 179"/>
                  <a:gd name="T45" fmla="*/ 60 h 100"/>
                  <a:gd name="T46" fmla="*/ 66 w 179"/>
                  <a:gd name="T47" fmla="*/ 67 h 100"/>
                  <a:gd name="T48" fmla="*/ 59 w 179"/>
                  <a:gd name="T49" fmla="*/ 70 h 100"/>
                  <a:gd name="T50" fmla="*/ 42 w 179"/>
                  <a:gd name="T51" fmla="*/ 68 h 100"/>
                  <a:gd name="T52" fmla="*/ 41 w 179"/>
                  <a:gd name="T53" fmla="*/ 60 h 100"/>
                  <a:gd name="T54" fmla="*/ 33 w 179"/>
                  <a:gd name="T55" fmla="*/ 55 h 100"/>
                  <a:gd name="T56" fmla="*/ 28 w 179"/>
                  <a:gd name="T57" fmla="*/ 52 h 100"/>
                  <a:gd name="T58" fmla="*/ 21 w 179"/>
                  <a:gd name="T59" fmla="*/ 52 h 100"/>
                  <a:gd name="T60" fmla="*/ 23 w 179"/>
                  <a:gd name="T61" fmla="*/ 48 h 100"/>
                  <a:gd name="T62" fmla="*/ 23 w 179"/>
                  <a:gd name="T63" fmla="*/ 40 h 100"/>
                  <a:gd name="T64" fmla="*/ 18 w 179"/>
                  <a:gd name="T65" fmla="*/ 35 h 100"/>
                  <a:gd name="T66" fmla="*/ 11 w 179"/>
                  <a:gd name="T67" fmla="*/ 27 h 100"/>
                  <a:gd name="T68" fmla="*/ 5 w 179"/>
                  <a:gd name="T69" fmla="*/ 15 h 100"/>
                  <a:gd name="T70" fmla="*/ 0 w 179"/>
                  <a:gd name="T71" fmla="*/ 6 h 100"/>
                  <a:gd name="T72" fmla="*/ 0 w 179"/>
                  <a:gd name="T73" fmla="*/ 1 h 100"/>
                  <a:gd name="T74" fmla="*/ 5 w 179"/>
                  <a:gd name="T75" fmla="*/ 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79" h="100">
                    <a:moveTo>
                      <a:pt x="5" y="0"/>
                    </a:moveTo>
                    <a:cubicBezTo>
                      <a:pt x="5" y="0"/>
                      <a:pt x="45" y="18"/>
                      <a:pt x="85" y="21"/>
                    </a:cubicBezTo>
                    <a:cubicBezTo>
                      <a:pt x="93" y="27"/>
                      <a:pt x="100" y="30"/>
                      <a:pt x="100" y="30"/>
                    </a:cubicBezTo>
                    <a:cubicBezTo>
                      <a:pt x="100" y="30"/>
                      <a:pt x="164" y="65"/>
                      <a:pt x="179" y="69"/>
                    </a:cubicBezTo>
                    <a:cubicBezTo>
                      <a:pt x="178" y="73"/>
                      <a:pt x="178" y="73"/>
                      <a:pt x="178" y="73"/>
                    </a:cubicBezTo>
                    <a:cubicBezTo>
                      <a:pt x="170" y="78"/>
                      <a:pt x="170" y="78"/>
                      <a:pt x="170" y="78"/>
                    </a:cubicBezTo>
                    <a:cubicBezTo>
                      <a:pt x="162" y="82"/>
                      <a:pt x="162" y="82"/>
                      <a:pt x="162" y="82"/>
                    </a:cubicBezTo>
                    <a:cubicBezTo>
                      <a:pt x="158" y="87"/>
                      <a:pt x="158" y="87"/>
                      <a:pt x="158" y="87"/>
                    </a:cubicBezTo>
                    <a:cubicBezTo>
                      <a:pt x="150" y="88"/>
                      <a:pt x="150" y="88"/>
                      <a:pt x="150" y="88"/>
                    </a:cubicBezTo>
                    <a:cubicBezTo>
                      <a:pt x="143" y="91"/>
                      <a:pt x="143" y="91"/>
                      <a:pt x="143" y="91"/>
                    </a:cubicBezTo>
                    <a:cubicBezTo>
                      <a:pt x="138" y="98"/>
                      <a:pt x="138" y="98"/>
                      <a:pt x="138" y="98"/>
                    </a:cubicBezTo>
                    <a:cubicBezTo>
                      <a:pt x="134" y="100"/>
                      <a:pt x="134" y="100"/>
                      <a:pt x="134" y="100"/>
                    </a:cubicBezTo>
                    <a:cubicBezTo>
                      <a:pt x="129" y="99"/>
                      <a:pt x="129" y="99"/>
                      <a:pt x="129" y="99"/>
                    </a:cubicBezTo>
                    <a:cubicBezTo>
                      <a:pt x="122" y="96"/>
                      <a:pt x="122" y="96"/>
                      <a:pt x="122" y="96"/>
                    </a:cubicBezTo>
                    <a:cubicBezTo>
                      <a:pt x="111" y="96"/>
                      <a:pt x="111" y="96"/>
                      <a:pt x="111" y="96"/>
                    </a:cubicBezTo>
                    <a:cubicBezTo>
                      <a:pt x="94" y="96"/>
                      <a:pt x="94" y="96"/>
                      <a:pt x="94" y="96"/>
                    </a:cubicBezTo>
                    <a:cubicBezTo>
                      <a:pt x="85" y="95"/>
                      <a:pt x="85" y="95"/>
                      <a:pt x="85" y="95"/>
                    </a:cubicBezTo>
                    <a:cubicBezTo>
                      <a:pt x="84" y="89"/>
                      <a:pt x="84" y="89"/>
                      <a:pt x="84" y="89"/>
                    </a:cubicBezTo>
                    <a:cubicBezTo>
                      <a:pt x="83" y="77"/>
                      <a:pt x="83" y="77"/>
                      <a:pt x="83" y="77"/>
                    </a:cubicBezTo>
                    <a:cubicBezTo>
                      <a:pt x="85" y="69"/>
                      <a:pt x="85" y="69"/>
                      <a:pt x="85" y="69"/>
                    </a:cubicBezTo>
                    <a:cubicBezTo>
                      <a:pt x="85" y="60"/>
                      <a:pt x="85" y="60"/>
                      <a:pt x="85" y="60"/>
                    </a:cubicBezTo>
                    <a:cubicBezTo>
                      <a:pt x="84" y="54"/>
                      <a:pt x="84" y="54"/>
                      <a:pt x="84" y="54"/>
                    </a:cubicBezTo>
                    <a:cubicBezTo>
                      <a:pt x="76" y="60"/>
                      <a:pt x="76" y="60"/>
                      <a:pt x="76" y="60"/>
                    </a:cubicBezTo>
                    <a:cubicBezTo>
                      <a:pt x="66" y="67"/>
                      <a:pt x="66" y="67"/>
                      <a:pt x="66" y="67"/>
                    </a:cubicBezTo>
                    <a:cubicBezTo>
                      <a:pt x="59" y="70"/>
                      <a:pt x="59" y="70"/>
                      <a:pt x="59" y="70"/>
                    </a:cubicBezTo>
                    <a:cubicBezTo>
                      <a:pt x="42" y="68"/>
                      <a:pt x="42" y="68"/>
                      <a:pt x="42" y="68"/>
                    </a:cubicBezTo>
                    <a:cubicBezTo>
                      <a:pt x="41" y="60"/>
                      <a:pt x="41" y="60"/>
                      <a:pt x="41" y="60"/>
                    </a:cubicBezTo>
                    <a:cubicBezTo>
                      <a:pt x="33" y="55"/>
                      <a:pt x="33" y="55"/>
                      <a:pt x="33" y="55"/>
                    </a:cubicBezTo>
                    <a:cubicBezTo>
                      <a:pt x="28" y="52"/>
                      <a:pt x="28" y="52"/>
                      <a:pt x="28" y="52"/>
                    </a:cubicBezTo>
                    <a:cubicBezTo>
                      <a:pt x="21" y="52"/>
                      <a:pt x="21" y="52"/>
                      <a:pt x="21" y="52"/>
                    </a:cubicBezTo>
                    <a:cubicBezTo>
                      <a:pt x="23" y="48"/>
                      <a:pt x="23" y="48"/>
                      <a:pt x="23" y="48"/>
                    </a:cubicBezTo>
                    <a:cubicBezTo>
                      <a:pt x="23" y="40"/>
                      <a:pt x="23" y="40"/>
                      <a:pt x="23" y="40"/>
                    </a:cubicBezTo>
                    <a:cubicBezTo>
                      <a:pt x="18" y="35"/>
                      <a:pt x="18" y="35"/>
                      <a:pt x="18" y="35"/>
                    </a:cubicBezTo>
                    <a:cubicBezTo>
                      <a:pt x="11" y="27"/>
                      <a:pt x="11" y="27"/>
                      <a:pt x="11" y="27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5" y="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101" name="Freeform 10"/>
              <p:cNvSpPr>
                <a:spLocks/>
              </p:cNvSpPr>
              <p:nvPr/>
            </p:nvSpPr>
            <p:spPr bwMode="auto">
              <a:xfrm>
                <a:off x="7119938" y="1373188"/>
                <a:ext cx="1741487" cy="1196975"/>
              </a:xfrm>
              <a:custGeom>
                <a:avLst/>
                <a:gdLst>
                  <a:gd name="T0" fmla="*/ 87 w 463"/>
                  <a:gd name="T1" fmla="*/ 273 h 318"/>
                  <a:gd name="T2" fmla="*/ 185 w 463"/>
                  <a:gd name="T3" fmla="*/ 311 h 318"/>
                  <a:gd name="T4" fmla="*/ 215 w 463"/>
                  <a:gd name="T5" fmla="*/ 304 h 318"/>
                  <a:gd name="T6" fmla="*/ 235 w 463"/>
                  <a:gd name="T7" fmla="*/ 295 h 318"/>
                  <a:gd name="T8" fmla="*/ 252 w 463"/>
                  <a:gd name="T9" fmla="*/ 280 h 318"/>
                  <a:gd name="T10" fmla="*/ 290 w 463"/>
                  <a:gd name="T11" fmla="*/ 275 h 318"/>
                  <a:gd name="T12" fmla="*/ 319 w 463"/>
                  <a:gd name="T13" fmla="*/ 289 h 318"/>
                  <a:gd name="T14" fmla="*/ 405 w 463"/>
                  <a:gd name="T15" fmla="*/ 271 h 318"/>
                  <a:gd name="T16" fmla="*/ 404 w 463"/>
                  <a:gd name="T17" fmla="*/ 235 h 318"/>
                  <a:gd name="T18" fmla="*/ 453 w 463"/>
                  <a:gd name="T19" fmla="*/ 113 h 318"/>
                  <a:gd name="T20" fmla="*/ 409 w 463"/>
                  <a:gd name="T21" fmla="*/ 89 h 318"/>
                  <a:gd name="T22" fmla="*/ 393 w 463"/>
                  <a:gd name="T23" fmla="*/ 51 h 318"/>
                  <a:gd name="T24" fmla="*/ 367 w 463"/>
                  <a:gd name="T25" fmla="*/ 51 h 318"/>
                  <a:gd name="T26" fmla="*/ 352 w 463"/>
                  <a:gd name="T27" fmla="*/ 76 h 318"/>
                  <a:gd name="T28" fmla="*/ 335 w 463"/>
                  <a:gd name="T29" fmla="*/ 77 h 318"/>
                  <a:gd name="T30" fmla="*/ 321 w 463"/>
                  <a:gd name="T31" fmla="*/ 80 h 318"/>
                  <a:gd name="T32" fmla="*/ 312 w 463"/>
                  <a:gd name="T33" fmla="*/ 97 h 318"/>
                  <a:gd name="T34" fmla="*/ 297 w 463"/>
                  <a:gd name="T35" fmla="*/ 84 h 318"/>
                  <a:gd name="T36" fmla="*/ 292 w 463"/>
                  <a:gd name="T37" fmla="*/ 70 h 318"/>
                  <a:gd name="T38" fmla="*/ 289 w 463"/>
                  <a:gd name="T39" fmla="*/ 39 h 318"/>
                  <a:gd name="T40" fmla="*/ 280 w 463"/>
                  <a:gd name="T41" fmla="*/ 15 h 318"/>
                  <a:gd name="T42" fmla="*/ 266 w 463"/>
                  <a:gd name="T43" fmla="*/ 2 h 318"/>
                  <a:gd name="T44" fmla="*/ 255 w 463"/>
                  <a:gd name="T45" fmla="*/ 6 h 318"/>
                  <a:gd name="T46" fmla="*/ 240 w 463"/>
                  <a:gd name="T47" fmla="*/ 20 h 318"/>
                  <a:gd name="T48" fmla="*/ 222 w 463"/>
                  <a:gd name="T49" fmla="*/ 34 h 318"/>
                  <a:gd name="T50" fmla="*/ 209 w 463"/>
                  <a:gd name="T51" fmla="*/ 32 h 318"/>
                  <a:gd name="T52" fmla="*/ 196 w 463"/>
                  <a:gd name="T53" fmla="*/ 35 h 318"/>
                  <a:gd name="T54" fmla="*/ 182 w 463"/>
                  <a:gd name="T55" fmla="*/ 28 h 318"/>
                  <a:gd name="T56" fmla="*/ 166 w 463"/>
                  <a:gd name="T57" fmla="*/ 6 h 318"/>
                  <a:gd name="T58" fmla="*/ 155 w 463"/>
                  <a:gd name="T59" fmla="*/ 7 h 318"/>
                  <a:gd name="T60" fmla="*/ 144 w 463"/>
                  <a:gd name="T61" fmla="*/ 5 h 318"/>
                  <a:gd name="T62" fmla="*/ 118 w 463"/>
                  <a:gd name="T63" fmla="*/ 11 h 318"/>
                  <a:gd name="T64" fmla="*/ 99 w 463"/>
                  <a:gd name="T65" fmla="*/ 16 h 318"/>
                  <a:gd name="T66" fmla="*/ 107 w 463"/>
                  <a:gd name="T67" fmla="*/ 27 h 318"/>
                  <a:gd name="T68" fmla="*/ 117 w 463"/>
                  <a:gd name="T69" fmla="*/ 33 h 318"/>
                  <a:gd name="T70" fmla="*/ 114 w 463"/>
                  <a:gd name="T71" fmla="*/ 43 h 318"/>
                  <a:gd name="T72" fmla="*/ 100 w 463"/>
                  <a:gd name="T73" fmla="*/ 44 h 318"/>
                  <a:gd name="T74" fmla="*/ 98 w 463"/>
                  <a:gd name="T75" fmla="*/ 64 h 318"/>
                  <a:gd name="T76" fmla="*/ 106 w 463"/>
                  <a:gd name="T77" fmla="*/ 76 h 318"/>
                  <a:gd name="T78" fmla="*/ 109 w 463"/>
                  <a:gd name="T79" fmla="*/ 106 h 318"/>
                  <a:gd name="T80" fmla="*/ 104 w 463"/>
                  <a:gd name="T81" fmla="*/ 137 h 318"/>
                  <a:gd name="T82" fmla="*/ 101 w 463"/>
                  <a:gd name="T83" fmla="*/ 163 h 318"/>
                  <a:gd name="T84" fmla="*/ 83 w 463"/>
                  <a:gd name="T85" fmla="*/ 174 h 318"/>
                  <a:gd name="T86" fmla="*/ 70 w 463"/>
                  <a:gd name="T87" fmla="*/ 177 h 318"/>
                  <a:gd name="T88" fmla="*/ 42 w 463"/>
                  <a:gd name="T89" fmla="*/ 182 h 318"/>
                  <a:gd name="T90" fmla="*/ 21 w 463"/>
                  <a:gd name="T91" fmla="*/ 200 h 318"/>
                  <a:gd name="T92" fmla="*/ 13 w 463"/>
                  <a:gd name="T93" fmla="*/ 217 h 318"/>
                  <a:gd name="T94" fmla="*/ 8 w 463"/>
                  <a:gd name="T95" fmla="*/ 236 h 3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463" h="318">
                    <a:moveTo>
                      <a:pt x="0" y="245"/>
                    </a:moveTo>
                    <a:cubicBezTo>
                      <a:pt x="12" y="252"/>
                      <a:pt x="12" y="252"/>
                      <a:pt x="12" y="252"/>
                    </a:cubicBezTo>
                    <a:cubicBezTo>
                      <a:pt x="12" y="252"/>
                      <a:pt x="68" y="270"/>
                      <a:pt x="80" y="270"/>
                    </a:cubicBezTo>
                    <a:cubicBezTo>
                      <a:pt x="83" y="270"/>
                      <a:pt x="87" y="273"/>
                      <a:pt x="87" y="273"/>
                    </a:cubicBezTo>
                    <a:cubicBezTo>
                      <a:pt x="94" y="278"/>
                      <a:pt x="94" y="278"/>
                      <a:pt x="94" y="278"/>
                    </a:cubicBezTo>
                    <a:cubicBezTo>
                      <a:pt x="94" y="278"/>
                      <a:pt x="165" y="317"/>
                      <a:pt x="173" y="317"/>
                    </a:cubicBezTo>
                    <a:cubicBezTo>
                      <a:pt x="181" y="318"/>
                      <a:pt x="181" y="315"/>
                      <a:pt x="181" y="315"/>
                    </a:cubicBezTo>
                    <a:cubicBezTo>
                      <a:pt x="185" y="311"/>
                      <a:pt x="185" y="311"/>
                      <a:pt x="185" y="311"/>
                    </a:cubicBezTo>
                    <a:cubicBezTo>
                      <a:pt x="190" y="306"/>
                      <a:pt x="190" y="306"/>
                      <a:pt x="190" y="306"/>
                    </a:cubicBezTo>
                    <a:cubicBezTo>
                      <a:pt x="197" y="305"/>
                      <a:pt x="197" y="305"/>
                      <a:pt x="197" y="305"/>
                    </a:cubicBezTo>
                    <a:cubicBezTo>
                      <a:pt x="206" y="308"/>
                      <a:pt x="206" y="308"/>
                      <a:pt x="206" y="308"/>
                    </a:cubicBezTo>
                    <a:cubicBezTo>
                      <a:pt x="215" y="304"/>
                      <a:pt x="215" y="304"/>
                      <a:pt x="215" y="304"/>
                    </a:cubicBezTo>
                    <a:cubicBezTo>
                      <a:pt x="221" y="304"/>
                      <a:pt x="221" y="304"/>
                      <a:pt x="221" y="304"/>
                    </a:cubicBezTo>
                    <a:cubicBezTo>
                      <a:pt x="225" y="302"/>
                      <a:pt x="225" y="302"/>
                      <a:pt x="225" y="302"/>
                    </a:cubicBezTo>
                    <a:cubicBezTo>
                      <a:pt x="227" y="297"/>
                      <a:pt x="227" y="297"/>
                      <a:pt x="227" y="297"/>
                    </a:cubicBezTo>
                    <a:cubicBezTo>
                      <a:pt x="235" y="295"/>
                      <a:pt x="235" y="295"/>
                      <a:pt x="235" y="295"/>
                    </a:cubicBezTo>
                    <a:cubicBezTo>
                      <a:pt x="246" y="294"/>
                      <a:pt x="246" y="294"/>
                      <a:pt x="246" y="294"/>
                    </a:cubicBezTo>
                    <a:cubicBezTo>
                      <a:pt x="249" y="289"/>
                      <a:pt x="249" y="289"/>
                      <a:pt x="249" y="289"/>
                    </a:cubicBezTo>
                    <a:cubicBezTo>
                      <a:pt x="252" y="286"/>
                      <a:pt x="252" y="286"/>
                      <a:pt x="252" y="286"/>
                    </a:cubicBezTo>
                    <a:cubicBezTo>
                      <a:pt x="252" y="280"/>
                      <a:pt x="252" y="280"/>
                      <a:pt x="252" y="280"/>
                    </a:cubicBezTo>
                    <a:cubicBezTo>
                      <a:pt x="261" y="275"/>
                      <a:pt x="261" y="275"/>
                      <a:pt x="261" y="275"/>
                    </a:cubicBezTo>
                    <a:cubicBezTo>
                      <a:pt x="261" y="270"/>
                      <a:pt x="261" y="270"/>
                      <a:pt x="261" y="270"/>
                    </a:cubicBezTo>
                    <a:cubicBezTo>
                      <a:pt x="287" y="268"/>
                      <a:pt x="287" y="268"/>
                      <a:pt x="287" y="268"/>
                    </a:cubicBezTo>
                    <a:cubicBezTo>
                      <a:pt x="290" y="275"/>
                      <a:pt x="290" y="275"/>
                      <a:pt x="290" y="275"/>
                    </a:cubicBezTo>
                    <a:cubicBezTo>
                      <a:pt x="296" y="280"/>
                      <a:pt x="296" y="280"/>
                      <a:pt x="296" y="280"/>
                    </a:cubicBezTo>
                    <a:cubicBezTo>
                      <a:pt x="304" y="289"/>
                      <a:pt x="304" y="289"/>
                      <a:pt x="304" y="289"/>
                    </a:cubicBezTo>
                    <a:cubicBezTo>
                      <a:pt x="312" y="288"/>
                      <a:pt x="312" y="288"/>
                      <a:pt x="312" y="288"/>
                    </a:cubicBezTo>
                    <a:cubicBezTo>
                      <a:pt x="319" y="289"/>
                      <a:pt x="319" y="289"/>
                      <a:pt x="319" y="289"/>
                    </a:cubicBezTo>
                    <a:cubicBezTo>
                      <a:pt x="361" y="289"/>
                      <a:pt x="361" y="289"/>
                      <a:pt x="361" y="289"/>
                    </a:cubicBezTo>
                    <a:cubicBezTo>
                      <a:pt x="398" y="289"/>
                      <a:pt x="398" y="289"/>
                      <a:pt x="398" y="289"/>
                    </a:cubicBezTo>
                    <a:cubicBezTo>
                      <a:pt x="404" y="284"/>
                      <a:pt x="404" y="284"/>
                      <a:pt x="404" y="284"/>
                    </a:cubicBezTo>
                    <a:cubicBezTo>
                      <a:pt x="405" y="271"/>
                      <a:pt x="405" y="271"/>
                      <a:pt x="405" y="271"/>
                    </a:cubicBezTo>
                    <a:cubicBezTo>
                      <a:pt x="409" y="261"/>
                      <a:pt x="409" y="261"/>
                      <a:pt x="409" y="261"/>
                    </a:cubicBezTo>
                    <a:cubicBezTo>
                      <a:pt x="410" y="250"/>
                      <a:pt x="410" y="250"/>
                      <a:pt x="410" y="250"/>
                    </a:cubicBezTo>
                    <a:cubicBezTo>
                      <a:pt x="407" y="241"/>
                      <a:pt x="407" y="241"/>
                      <a:pt x="407" y="241"/>
                    </a:cubicBezTo>
                    <a:cubicBezTo>
                      <a:pt x="404" y="235"/>
                      <a:pt x="404" y="235"/>
                      <a:pt x="404" y="235"/>
                    </a:cubicBezTo>
                    <a:cubicBezTo>
                      <a:pt x="458" y="126"/>
                      <a:pt x="458" y="126"/>
                      <a:pt x="458" y="126"/>
                    </a:cubicBezTo>
                    <a:cubicBezTo>
                      <a:pt x="460" y="116"/>
                      <a:pt x="460" y="116"/>
                      <a:pt x="460" y="116"/>
                    </a:cubicBezTo>
                    <a:cubicBezTo>
                      <a:pt x="463" y="111"/>
                      <a:pt x="463" y="111"/>
                      <a:pt x="463" y="111"/>
                    </a:cubicBezTo>
                    <a:cubicBezTo>
                      <a:pt x="453" y="113"/>
                      <a:pt x="453" y="113"/>
                      <a:pt x="453" y="113"/>
                    </a:cubicBezTo>
                    <a:cubicBezTo>
                      <a:pt x="445" y="108"/>
                      <a:pt x="445" y="108"/>
                      <a:pt x="445" y="108"/>
                    </a:cubicBezTo>
                    <a:cubicBezTo>
                      <a:pt x="436" y="101"/>
                      <a:pt x="436" y="101"/>
                      <a:pt x="436" y="101"/>
                    </a:cubicBezTo>
                    <a:cubicBezTo>
                      <a:pt x="415" y="99"/>
                      <a:pt x="415" y="99"/>
                      <a:pt x="415" y="99"/>
                    </a:cubicBezTo>
                    <a:cubicBezTo>
                      <a:pt x="409" y="89"/>
                      <a:pt x="409" y="89"/>
                      <a:pt x="409" y="89"/>
                    </a:cubicBezTo>
                    <a:cubicBezTo>
                      <a:pt x="409" y="89"/>
                      <a:pt x="396" y="72"/>
                      <a:pt x="395" y="72"/>
                    </a:cubicBezTo>
                    <a:cubicBezTo>
                      <a:pt x="393" y="74"/>
                      <a:pt x="394" y="67"/>
                      <a:pt x="394" y="67"/>
                    </a:cubicBezTo>
                    <a:cubicBezTo>
                      <a:pt x="394" y="58"/>
                      <a:pt x="394" y="58"/>
                      <a:pt x="394" y="58"/>
                    </a:cubicBezTo>
                    <a:cubicBezTo>
                      <a:pt x="393" y="51"/>
                      <a:pt x="393" y="51"/>
                      <a:pt x="393" y="51"/>
                    </a:cubicBezTo>
                    <a:cubicBezTo>
                      <a:pt x="388" y="50"/>
                      <a:pt x="388" y="50"/>
                      <a:pt x="388" y="50"/>
                    </a:cubicBezTo>
                    <a:cubicBezTo>
                      <a:pt x="380" y="50"/>
                      <a:pt x="380" y="50"/>
                      <a:pt x="380" y="50"/>
                    </a:cubicBezTo>
                    <a:cubicBezTo>
                      <a:pt x="370" y="50"/>
                      <a:pt x="370" y="50"/>
                      <a:pt x="370" y="50"/>
                    </a:cubicBezTo>
                    <a:cubicBezTo>
                      <a:pt x="367" y="51"/>
                      <a:pt x="367" y="51"/>
                      <a:pt x="367" y="51"/>
                    </a:cubicBezTo>
                    <a:cubicBezTo>
                      <a:pt x="363" y="57"/>
                      <a:pt x="363" y="57"/>
                      <a:pt x="363" y="57"/>
                    </a:cubicBezTo>
                    <a:cubicBezTo>
                      <a:pt x="356" y="65"/>
                      <a:pt x="356" y="65"/>
                      <a:pt x="356" y="65"/>
                    </a:cubicBezTo>
                    <a:cubicBezTo>
                      <a:pt x="353" y="70"/>
                      <a:pt x="353" y="70"/>
                      <a:pt x="353" y="70"/>
                    </a:cubicBezTo>
                    <a:cubicBezTo>
                      <a:pt x="353" y="70"/>
                      <a:pt x="352" y="76"/>
                      <a:pt x="352" y="76"/>
                    </a:cubicBezTo>
                    <a:cubicBezTo>
                      <a:pt x="352" y="77"/>
                      <a:pt x="350" y="79"/>
                      <a:pt x="350" y="79"/>
                    </a:cubicBezTo>
                    <a:cubicBezTo>
                      <a:pt x="346" y="80"/>
                      <a:pt x="346" y="80"/>
                      <a:pt x="346" y="80"/>
                    </a:cubicBezTo>
                    <a:cubicBezTo>
                      <a:pt x="340" y="80"/>
                      <a:pt x="340" y="80"/>
                      <a:pt x="340" y="80"/>
                    </a:cubicBezTo>
                    <a:cubicBezTo>
                      <a:pt x="335" y="77"/>
                      <a:pt x="335" y="77"/>
                      <a:pt x="335" y="77"/>
                    </a:cubicBezTo>
                    <a:cubicBezTo>
                      <a:pt x="332" y="73"/>
                      <a:pt x="332" y="73"/>
                      <a:pt x="332" y="73"/>
                    </a:cubicBezTo>
                    <a:cubicBezTo>
                      <a:pt x="327" y="74"/>
                      <a:pt x="327" y="74"/>
                      <a:pt x="327" y="74"/>
                    </a:cubicBezTo>
                    <a:cubicBezTo>
                      <a:pt x="327" y="74"/>
                      <a:pt x="324" y="76"/>
                      <a:pt x="324" y="76"/>
                    </a:cubicBezTo>
                    <a:cubicBezTo>
                      <a:pt x="323" y="77"/>
                      <a:pt x="321" y="80"/>
                      <a:pt x="321" y="80"/>
                    </a:cubicBezTo>
                    <a:cubicBezTo>
                      <a:pt x="321" y="87"/>
                      <a:pt x="321" y="87"/>
                      <a:pt x="321" y="87"/>
                    </a:cubicBezTo>
                    <a:cubicBezTo>
                      <a:pt x="320" y="96"/>
                      <a:pt x="320" y="96"/>
                      <a:pt x="320" y="96"/>
                    </a:cubicBezTo>
                    <a:cubicBezTo>
                      <a:pt x="316" y="97"/>
                      <a:pt x="316" y="97"/>
                      <a:pt x="316" y="97"/>
                    </a:cubicBezTo>
                    <a:cubicBezTo>
                      <a:pt x="312" y="97"/>
                      <a:pt x="312" y="97"/>
                      <a:pt x="312" y="97"/>
                    </a:cubicBezTo>
                    <a:cubicBezTo>
                      <a:pt x="312" y="97"/>
                      <a:pt x="308" y="95"/>
                      <a:pt x="307" y="94"/>
                    </a:cubicBezTo>
                    <a:cubicBezTo>
                      <a:pt x="307" y="94"/>
                      <a:pt x="305" y="92"/>
                      <a:pt x="305" y="92"/>
                    </a:cubicBezTo>
                    <a:cubicBezTo>
                      <a:pt x="305" y="92"/>
                      <a:pt x="301" y="89"/>
                      <a:pt x="301" y="88"/>
                    </a:cubicBezTo>
                    <a:cubicBezTo>
                      <a:pt x="300" y="88"/>
                      <a:pt x="297" y="84"/>
                      <a:pt x="297" y="84"/>
                    </a:cubicBezTo>
                    <a:cubicBezTo>
                      <a:pt x="297" y="84"/>
                      <a:pt x="294" y="81"/>
                      <a:pt x="294" y="81"/>
                    </a:cubicBezTo>
                    <a:cubicBezTo>
                      <a:pt x="294" y="80"/>
                      <a:pt x="292" y="78"/>
                      <a:pt x="292" y="78"/>
                    </a:cubicBezTo>
                    <a:cubicBezTo>
                      <a:pt x="292" y="75"/>
                      <a:pt x="292" y="75"/>
                      <a:pt x="292" y="75"/>
                    </a:cubicBezTo>
                    <a:cubicBezTo>
                      <a:pt x="292" y="70"/>
                      <a:pt x="292" y="70"/>
                      <a:pt x="292" y="70"/>
                    </a:cubicBezTo>
                    <a:cubicBezTo>
                      <a:pt x="292" y="59"/>
                      <a:pt x="292" y="59"/>
                      <a:pt x="292" y="59"/>
                    </a:cubicBezTo>
                    <a:cubicBezTo>
                      <a:pt x="292" y="59"/>
                      <a:pt x="291" y="54"/>
                      <a:pt x="291" y="54"/>
                    </a:cubicBezTo>
                    <a:cubicBezTo>
                      <a:pt x="291" y="54"/>
                      <a:pt x="290" y="47"/>
                      <a:pt x="290" y="46"/>
                    </a:cubicBezTo>
                    <a:cubicBezTo>
                      <a:pt x="290" y="46"/>
                      <a:pt x="289" y="39"/>
                      <a:pt x="289" y="39"/>
                    </a:cubicBezTo>
                    <a:cubicBezTo>
                      <a:pt x="289" y="39"/>
                      <a:pt x="289" y="33"/>
                      <a:pt x="289" y="33"/>
                    </a:cubicBezTo>
                    <a:cubicBezTo>
                      <a:pt x="288" y="32"/>
                      <a:pt x="286" y="28"/>
                      <a:pt x="286" y="28"/>
                    </a:cubicBezTo>
                    <a:cubicBezTo>
                      <a:pt x="285" y="27"/>
                      <a:pt x="283" y="22"/>
                      <a:pt x="283" y="22"/>
                    </a:cubicBezTo>
                    <a:cubicBezTo>
                      <a:pt x="280" y="15"/>
                      <a:pt x="280" y="15"/>
                      <a:pt x="280" y="15"/>
                    </a:cubicBezTo>
                    <a:cubicBezTo>
                      <a:pt x="280" y="15"/>
                      <a:pt x="278" y="10"/>
                      <a:pt x="277" y="9"/>
                    </a:cubicBezTo>
                    <a:cubicBezTo>
                      <a:pt x="277" y="8"/>
                      <a:pt x="275" y="4"/>
                      <a:pt x="275" y="4"/>
                    </a:cubicBezTo>
                    <a:cubicBezTo>
                      <a:pt x="274" y="4"/>
                      <a:pt x="274" y="2"/>
                      <a:pt x="274" y="2"/>
                    </a:cubicBezTo>
                    <a:cubicBezTo>
                      <a:pt x="266" y="2"/>
                      <a:pt x="266" y="2"/>
                      <a:pt x="266" y="2"/>
                    </a:cubicBezTo>
                    <a:cubicBezTo>
                      <a:pt x="265" y="0"/>
                      <a:pt x="265" y="0"/>
                      <a:pt x="265" y="0"/>
                    </a:cubicBezTo>
                    <a:cubicBezTo>
                      <a:pt x="263" y="1"/>
                      <a:pt x="263" y="1"/>
                      <a:pt x="263" y="1"/>
                    </a:cubicBezTo>
                    <a:cubicBezTo>
                      <a:pt x="261" y="3"/>
                      <a:pt x="261" y="3"/>
                      <a:pt x="261" y="3"/>
                    </a:cubicBezTo>
                    <a:cubicBezTo>
                      <a:pt x="255" y="6"/>
                      <a:pt x="255" y="6"/>
                      <a:pt x="255" y="6"/>
                    </a:cubicBezTo>
                    <a:cubicBezTo>
                      <a:pt x="254" y="11"/>
                      <a:pt x="254" y="11"/>
                      <a:pt x="254" y="11"/>
                    </a:cubicBezTo>
                    <a:cubicBezTo>
                      <a:pt x="250" y="15"/>
                      <a:pt x="250" y="15"/>
                      <a:pt x="250" y="15"/>
                    </a:cubicBezTo>
                    <a:cubicBezTo>
                      <a:pt x="246" y="20"/>
                      <a:pt x="246" y="20"/>
                      <a:pt x="246" y="20"/>
                    </a:cubicBezTo>
                    <a:cubicBezTo>
                      <a:pt x="240" y="20"/>
                      <a:pt x="240" y="20"/>
                      <a:pt x="240" y="20"/>
                    </a:cubicBezTo>
                    <a:cubicBezTo>
                      <a:pt x="235" y="22"/>
                      <a:pt x="235" y="22"/>
                      <a:pt x="235" y="22"/>
                    </a:cubicBezTo>
                    <a:cubicBezTo>
                      <a:pt x="232" y="25"/>
                      <a:pt x="232" y="25"/>
                      <a:pt x="232" y="25"/>
                    </a:cubicBezTo>
                    <a:cubicBezTo>
                      <a:pt x="227" y="28"/>
                      <a:pt x="227" y="28"/>
                      <a:pt x="227" y="28"/>
                    </a:cubicBezTo>
                    <a:cubicBezTo>
                      <a:pt x="222" y="34"/>
                      <a:pt x="222" y="34"/>
                      <a:pt x="222" y="34"/>
                    </a:cubicBezTo>
                    <a:cubicBezTo>
                      <a:pt x="217" y="35"/>
                      <a:pt x="217" y="35"/>
                      <a:pt x="217" y="35"/>
                    </a:cubicBezTo>
                    <a:cubicBezTo>
                      <a:pt x="212" y="36"/>
                      <a:pt x="212" y="36"/>
                      <a:pt x="212" y="36"/>
                    </a:cubicBezTo>
                    <a:cubicBezTo>
                      <a:pt x="209" y="34"/>
                      <a:pt x="209" y="34"/>
                      <a:pt x="209" y="34"/>
                    </a:cubicBezTo>
                    <a:cubicBezTo>
                      <a:pt x="209" y="32"/>
                      <a:pt x="209" y="32"/>
                      <a:pt x="209" y="32"/>
                    </a:cubicBezTo>
                    <a:cubicBezTo>
                      <a:pt x="205" y="32"/>
                      <a:pt x="205" y="32"/>
                      <a:pt x="205" y="32"/>
                    </a:cubicBezTo>
                    <a:cubicBezTo>
                      <a:pt x="203" y="32"/>
                      <a:pt x="203" y="32"/>
                      <a:pt x="203" y="32"/>
                    </a:cubicBezTo>
                    <a:cubicBezTo>
                      <a:pt x="201" y="35"/>
                      <a:pt x="201" y="35"/>
                      <a:pt x="201" y="35"/>
                    </a:cubicBezTo>
                    <a:cubicBezTo>
                      <a:pt x="196" y="35"/>
                      <a:pt x="196" y="35"/>
                      <a:pt x="196" y="35"/>
                    </a:cubicBezTo>
                    <a:cubicBezTo>
                      <a:pt x="189" y="35"/>
                      <a:pt x="189" y="35"/>
                      <a:pt x="189" y="35"/>
                    </a:cubicBezTo>
                    <a:cubicBezTo>
                      <a:pt x="187" y="34"/>
                      <a:pt x="187" y="34"/>
                      <a:pt x="187" y="34"/>
                    </a:cubicBezTo>
                    <a:cubicBezTo>
                      <a:pt x="187" y="34"/>
                      <a:pt x="186" y="32"/>
                      <a:pt x="185" y="31"/>
                    </a:cubicBezTo>
                    <a:cubicBezTo>
                      <a:pt x="185" y="31"/>
                      <a:pt x="182" y="28"/>
                      <a:pt x="182" y="28"/>
                    </a:cubicBezTo>
                    <a:cubicBezTo>
                      <a:pt x="179" y="26"/>
                      <a:pt x="179" y="26"/>
                      <a:pt x="179" y="26"/>
                    </a:cubicBezTo>
                    <a:cubicBezTo>
                      <a:pt x="169" y="26"/>
                      <a:pt x="169" y="26"/>
                      <a:pt x="169" y="26"/>
                    </a:cubicBezTo>
                    <a:cubicBezTo>
                      <a:pt x="168" y="10"/>
                      <a:pt x="168" y="10"/>
                      <a:pt x="168" y="10"/>
                    </a:cubicBezTo>
                    <a:cubicBezTo>
                      <a:pt x="166" y="6"/>
                      <a:pt x="166" y="6"/>
                      <a:pt x="166" y="6"/>
                    </a:cubicBezTo>
                    <a:cubicBezTo>
                      <a:pt x="164" y="3"/>
                      <a:pt x="164" y="3"/>
                      <a:pt x="164" y="3"/>
                    </a:cubicBezTo>
                    <a:cubicBezTo>
                      <a:pt x="162" y="2"/>
                      <a:pt x="162" y="2"/>
                      <a:pt x="162" y="2"/>
                    </a:cubicBezTo>
                    <a:cubicBezTo>
                      <a:pt x="158" y="4"/>
                      <a:pt x="158" y="4"/>
                      <a:pt x="158" y="4"/>
                    </a:cubicBezTo>
                    <a:cubicBezTo>
                      <a:pt x="155" y="7"/>
                      <a:pt x="155" y="7"/>
                      <a:pt x="155" y="7"/>
                    </a:cubicBezTo>
                    <a:cubicBezTo>
                      <a:pt x="153" y="10"/>
                      <a:pt x="153" y="10"/>
                      <a:pt x="153" y="10"/>
                    </a:cubicBezTo>
                    <a:cubicBezTo>
                      <a:pt x="149" y="13"/>
                      <a:pt x="149" y="13"/>
                      <a:pt x="149" y="13"/>
                    </a:cubicBezTo>
                    <a:cubicBezTo>
                      <a:pt x="145" y="8"/>
                      <a:pt x="145" y="8"/>
                      <a:pt x="145" y="8"/>
                    </a:cubicBezTo>
                    <a:cubicBezTo>
                      <a:pt x="144" y="5"/>
                      <a:pt x="144" y="5"/>
                      <a:pt x="144" y="5"/>
                    </a:cubicBezTo>
                    <a:cubicBezTo>
                      <a:pt x="141" y="9"/>
                      <a:pt x="141" y="9"/>
                      <a:pt x="141" y="9"/>
                    </a:cubicBezTo>
                    <a:cubicBezTo>
                      <a:pt x="139" y="12"/>
                      <a:pt x="139" y="12"/>
                      <a:pt x="139" y="12"/>
                    </a:cubicBezTo>
                    <a:cubicBezTo>
                      <a:pt x="127" y="12"/>
                      <a:pt x="127" y="12"/>
                      <a:pt x="127" y="12"/>
                    </a:cubicBezTo>
                    <a:cubicBezTo>
                      <a:pt x="118" y="11"/>
                      <a:pt x="118" y="11"/>
                      <a:pt x="118" y="11"/>
                    </a:cubicBezTo>
                    <a:cubicBezTo>
                      <a:pt x="106" y="11"/>
                      <a:pt x="106" y="11"/>
                      <a:pt x="106" y="11"/>
                    </a:cubicBezTo>
                    <a:cubicBezTo>
                      <a:pt x="106" y="11"/>
                      <a:pt x="104" y="12"/>
                      <a:pt x="103" y="12"/>
                    </a:cubicBezTo>
                    <a:cubicBezTo>
                      <a:pt x="103" y="12"/>
                      <a:pt x="100" y="14"/>
                      <a:pt x="100" y="14"/>
                    </a:cubicBezTo>
                    <a:cubicBezTo>
                      <a:pt x="100" y="14"/>
                      <a:pt x="99" y="16"/>
                      <a:pt x="99" y="16"/>
                    </a:cubicBezTo>
                    <a:cubicBezTo>
                      <a:pt x="99" y="17"/>
                      <a:pt x="99" y="22"/>
                      <a:pt x="99" y="22"/>
                    </a:cubicBezTo>
                    <a:cubicBezTo>
                      <a:pt x="100" y="25"/>
                      <a:pt x="100" y="25"/>
                      <a:pt x="100" y="25"/>
                    </a:cubicBezTo>
                    <a:cubicBezTo>
                      <a:pt x="100" y="25"/>
                      <a:pt x="101" y="27"/>
                      <a:pt x="102" y="27"/>
                    </a:cubicBezTo>
                    <a:cubicBezTo>
                      <a:pt x="103" y="27"/>
                      <a:pt x="107" y="27"/>
                      <a:pt x="107" y="27"/>
                    </a:cubicBezTo>
                    <a:cubicBezTo>
                      <a:pt x="107" y="27"/>
                      <a:pt x="111" y="27"/>
                      <a:pt x="111" y="27"/>
                    </a:cubicBezTo>
                    <a:cubicBezTo>
                      <a:pt x="112" y="27"/>
                      <a:pt x="113" y="28"/>
                      <a:pt x="113" y="28"/>
                    </a:cubicBezTo>
                    <a:cubicBezTo>
                      <a:pt x="113" y="28"/>
                      <a:pt x="115" y="30"/>
                      <a:pt x="115" y="30"/>
                    </a:cubicBezTo>
                    <a:cubicBezTo>
                      <a:pt x="115" y="30"/>
                      <a:pt x="117" y="33"/>
                      <a:pt x="117" y="33"/>
                    </a:cubicBezTo>
                    <a:cubicBezTo>
                      <a:pt x="118" y="37"/>
                      <a:pt x="118" y="37"/>
                      <a:pt x="118" y="37"/>
                    </a:cubicBezTo>
                    <a:cubicBezTo>
                      <a:pt x="118" y="37"/>
                      <a:pt x="118" y="40"/>
                      <a:pt x="118" y="40"/>
                    </a:cubicBezTo>
                    <a:cubicBezTo>
                      <a:pt x="118" y="41"/>
                      <a:pt x="117" y="43"/>
                      <a:pt x="117" y="43"/>
                    </a:cubicBezTo>
                    <a:cubicBezTo>
                      <a:pt x="114" y="43"/>
                      <a:pt x="114" y="43"/>
                      <a:pt x="114" y="43"/>
                    </a:cubicBezTo>
                    <a:cubicBezTo>
                      <a:pt x="109" y="44"/>
                      <a:pt x="109" y="44"/>
                      <a:pt x="109" y="44"/>
                    </a:cubicBezTo>
                    <a:cubicBezTo>
                      <a:pt x="108" y="43"/>
                      <a:pt x="108" y="43"/>
                      <a:pt x="108" y="43"/>
                    </a:cubicBezTo>
                    <a:cubicBezTo>
                      <a:pt x="104" y="42"/>
                      <a:pt x="104" y="42"/>
                      <a:pt x="104" y="42"/>
                    </a:cubicBezTo>
                    <a:cubicBezTo>
                      <a:pt x="100" y="44"/>
                      <a:pt x="100" y="44"/>
                      <a:pt x="100" y="44"/>
                    </a:cubicBezTo>
                    <a:cubicBezTo>
                      <a:pt x="95" y="44"/>
                      <a:pt x="95" y="44"/>
                      <a:pt x="95" y="44"/>
                    </a:cubicBezTo>
                    <a:cubicBezTo>
                      <a:pt x="95" y="48"/>
                      <a:pt x="95" y="48"/>
                      <a:pt x="95" y="48"/>
                    </a:cubicBezTo>
                    <a:cubicBezTo>
                      <a:pt x="95" y="62"/>
                      <a:pt x="95" y="62"/>
                      <a:pt x="95" y="62"/>
                    </a:cubicBezTo>
                    <a:cubicBezTo>
                      <a:pt x="98" y="64"/>
                      <a:pt x="98" y="64"/>
                      <a:pt x="98" y="64"/>
                    </a:cubicBezTo>
                    <a:cubicBezTo>
                      <a:pt x="98" y="64"/>
                      <a:pt x="100" y="66"/>
                      <a:pt x="101" y="66"/>
                    </a:cubicBezTo>
                    <a:cubicBezTo>
                      <a:pt x="101" y="67"/>
                      <a:pt x="103" y="68"/>
                      <a:pt x="104" y="68"/>
                    </a:cubicBezTo>
                    <a:cubicBezTo>
                      <a:pt x="104" y="69"/>
                      <a:pt x="106" y="70"/>
                      <a:pt x="106" y="70"/>
                    </a:cubicBezTo>
                    <a:cubicBezTo>
                      <a:pt x="106" y="76"/>
                      <a:pt x="106" y="76"/>
                      <a:pt x="106" y="76"/>
                    </a:cubicBezTo>
                    <a:cubicBezTo>
                      <a:pt x="106" y="80"/>
                      <a:pt x="106" y="80"/>
                      <a:pt x="106" y="80"/>
                    </a:cubicBezTo>
                    <a:cubicBezTo>
                      <a:pt x="109" y="84"/>
                      <a:pt x="109" y="84"/>
                      <a:pt x="109" y="84"/>
                    </a:cubicBezTo>
                    <a:cubicBezTo>
                      <a:pt x="111" y="89"/>
                      <a:pt x="111" y="89"/>
                      <a:pt x="111" y="89"/>
                    </a:cubicBezTo>
                    <a:cubicBezTo>
                      <a:pt x="109" y="106"/>
                      <a:pt x="109" y="106"/>
                      <a:pt x="109" y="106"/>
                    </a:cubicBezTo>
                    <a:cubicBezTo>
                      <a:pt x="109" y="114"/>
                      <a:pt x="109" y="114"/>
                      <a:pt x="109" y="114"/>
                    </a:cubicBezTo>
                    <a:cubicBezTo>
                      <a:pt x="109" y="114"/>
                      <a:pt x="107" y="120"/>
                      <a:pt x="107" y="121"/>
                    </a:cubicBezTo>
                    <a:cubicBezTo>
                      <a:pt x="107" y="122"/>
                      <a:pt x="105" y="129"/>
                      <a:pt x="105" y="129"/>
                    </a:cubicBezTo>
                    <a:cubicBezTo>
                      <a:pt x="104" y="137"/>
                      <a:pt x="104" y="137"/>
                      <a:pt x="104" y="137"/>
                    </a:cubicBezTo>
                    <a:cubicBezTo>
                      <a:pt x="104" y="137"/>
                      <a:pt x="103" y="139"/>
                      <a:pt x="103" y="140"/>
                    </a:cubicBezTo>
                    <a:cubicBezTo>
                      <a:pt x="103" y="141"/>
                      <a:pt x="102" y="151"/>
                      <a:pt x="102" y="151"/>
                    </a:cubicBezTo>
                    <a:cubicBezTo>
                      <a:pt x="102" y="151"/>
                      <a:pt x="101" y="155"/>
                      <a:pt x="101" y="156"/>
                    </a:cubicBezTo>
                    <a:cubicBezTo>
                      <a:pt x="100" y="157"/>
                      <a:pt x="101" y="163"/>
                      <a:pt x="101" y="163"/>
                    </a:cubicBezTo>
                    <a:cubicBezTo>
                      <a:pt x="101" y="163"/>
                      <a:pt x="98" y="171"/>
                      <a:pt x="98" y="172"/>
                    </a:cubicBezTo>
                    <a:cubicBezTo>
                      <a:pt x="97" y="172"/>
                      <a:pt x="95" y="176"/>
                      <a:pt x="94" y="176"/>
                    </a:cubicBezTo>
                    <a:cubicBezTo>
                      <a:pt x="94" y="176"/>
                      <a:pt x="89" y="176"/>
                      <a:pt x="89" y="176"/>
                    </a:cubicBezTo>
                    <a:cubicBezTo>
                      <a:pt x="88" y="176"/>
                      <a:pt x="84" y="174"/>
                      <a:pt x="83" y="174"/>
                    </a:cubicBezTo>
                    <a:cubicBezTo>
                      <a:pt x="83" y="174"/>
                      <a:pt x="81" y="172"/>
                      <a:pt x="81" y="172"/>
                    </a:cubicBezTo>
                    <a:cubicBezTo>
                      <a:pt x="75" y="172"/>
                      <a:pt x="75" y="172"/>
                      <a:pt x="75" y="172"/>
                    </a:cubicBezTo>
                    <a:cubicBezTo>
                      <a:pt x="71" y="174"/>
                      <a:pt x="71" y="174"/>
                      <a:pt x="71" y="174"/>
                    </a:cubicBezTo>
                    <a:cubicBezTo>
                      <a:pt x="70" y="177"/>
                      <a:pt x="70" y="177"/>
                      <a:pt x="70" y="177"/>
                    </a:cubicBezTo>
                    <a:cubicBezTo>
                      <a:pt x="63" y="179"/>
                      <a:pt x="63" y="179"/>
                      <a:pt x="63" y="179"/>
                    </a:cubicBezTo>
                    <a:cubicBezTo>
                      <a:pt x="54" y="180"/>
                      <a:pt x="54" y="180"/>
                      <a:pt x="54" y="180"/>
                    </a:cubicBezTo>
                    <a:cubicBezTo>
                      <a:pt x="46" y="180"/>
                      <a:pt x="46" y="180"/>
                      <a:pt x="46" y="180"/>
                    </a:cubicBezTo>
                    <a:cubicBezTo>
                      <a:pt x="42" y="182"/>
                      <a:pt x="42" y="182"/>
                      <a:pt x="42" y="182"/>
                    </a:cubicBezTo>
                    <a:cubicBezTo>
                      <a:pt x="36" y="185"/>
                      <a:pt x="36" y="185"/>
                      <a:pt x="36" y="185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32" y="188"/>
                      <a:pt x="26" y="192"/>
                      <a:pt x="26" y="193"/>
                    </a:cubicBezTo>
                    <a:cubicBezTo>
                      <a:pt x="26" y="193"/>
                      <a:pt x="21" y="199"/>
                      <a:pt x="21" y="200"/>
                    </a:cubicBezTo>
                    <a:cubicBezTo>
                      <a:pt x="20" y="201"/>
                      <a:pt x="19" y="206"/>
                      <a:pt x="19" y="206"/>
                    </a:cubicBezTo>
                    <a:cubicBezTo>
                      <a:pt x="18" y="210"/>
                      <a:pt x="18" y="210"/>
                      <a:pt x="18" y="210"/>
                    </a:cubicBezTo>
                    <a:cubicBezTo>
                      <a:pt x="15" y="214"/>
                      <a:pt x="15" y="214"/>
                      <a:pt x="15" y="214"/>
                    </a:cubicBezTo>
                    <a:cubicBezTo>
                      <a:pt x="15" y="214"/>
                      <a:pt x="13" y="217"/>
                      <a:pt x="13" y="217"/>
                    </a:cubicBezTo>
                    <a:cubicBezTo>
                      <a:pt x="13" y="217"/>
                      <a:pt x="14" y="223"/>
                      <a:pt x="14" y="223"/>
                    </a:cubicBezTo>
                    <a:cubicBezTo>
                      <a:pt x="15" y="226"/>
                      <a:pt x="15" y="226"/>
                      <a:pt x="15" y="226"/>
                    </a:cubicBezTo>
                    <a:cubicBezTo>
                      <a:pt x="12" y="232"/>
                      <a:pt x="12" y="232"/>
                      <a:pt x="12" y="232"/>
                    </a:cubicBezTo>
                    <a:cubicBezTo>
                      <a:pt x="8" y="236"/>
                      <a:pt x="8" y="236"/>
                      <a:pt x="8" y="236"/>
                    </a:cubicBezTo>
                    <a:cubicBezTo>
                      <a:pt x="8" y="236"/>
                      <a:pt x="3" y="239"/>
                      <a:pt x="3" y="239"/>
                    </a:cubicBezTo>
                    <a:cubicBezTo>
                      <a:pt x="3" y="240"/>
                      <a:pt x="0" y="245"/>
                      <a:pt x="0" y="245"/>
                    </a:cubicBez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102" name="Freeform 11"/>
              <p:cNvSpPr>
                <a:spLocks/>
              </p:cNvSpPr>
              <p:nvPr/>
            </p:nvSpPr>
            <p:spPr bwMode="auto">
              <a:xfrm>
                <a:off x="8023225" y="1057275"/>
                <a:ext cx="563562" cy="658813"/>
              </a:xfrm>
              <a:custGeom>
                <a:avLst/>
                <a:gdLst>
                  <a:gd name="T0" fmla="*/ 11 w 150"/>
                  <a:gd name="T1" fmla="*/ 25 h 175"/>
                  <a:gd name="T2" fmla="*/ 19 w 150"/>
                  <a:gd name="T3" fmla="*/ 33 h 175"/>
                  <a:gd name="T4" fmla="*/ 34 w 150"/>
                  <a:gd name="T5" fmla="*/ 35 h 175"/>
                  <a:gd name="T6" fmla="*/ 42 w 150"/>
                  <a:gd name="T7" fmla="*/ 40 h 175"/>
                  <a:gd name="T8" fmla="*/ 50 w 150"/>
                  <a:gd name="T9" fmla="*/ 37 h 175"/>
                  <a:gd name="T10" fmla="*/ 55 w 150"/>
                  <a:gd name="T11" fmla="*/ 29 h 175"/>
                  <a:gd name="T12" fmla="*/ 71 w 150"/>
                  <a:gd name="T13" fmla="*/ 27 h 175"/>
                  <a:gd name="T14" fmla="*/ 80 w 150"/>
                  <a:gd name="T15" fmla="*/ 22 h 175"/>
                  <a:gd name="T16" fmla="*/ 90 w 150"/>
                  <a:gd name="T17" fmla="*/ 17 h 175"/>
                  <a:gd name="T18" fmla="*/ 102 w 150"/>
                  <a:gd name="T19" fmla="*/ 11 h 175"/>
                  <a:gd name="T20" fmla="*/ 107 w 150"/>
                  <a:gd name="T21" fmla="*/ 0 h 175"/>
                  <a:gd name="T22" fmla="*/ 120 w 150"/>
                  <a:gd name="T23" fmla="*/ 5 h 175"/>
                  <a:gd name="T24" fmla="*/ 116 w 150"/>
                  <a:gd name="T25" fmla="*/ 13 h 175"/>
                  <a:gd name="T26" fmla="*/ 121 w 150"/>
                  <a:gd name="T27" fmla="*/ 18 h 175"/>
                  <a:gd name="T28" fmla="*/ 129 w 150"/>
                  <a:gd name="T29" fmla="*/ 26 h 175"/>
                  <a:gd name="T30" fmla="*/ 130 w 150"/>
                  <a:gd name="T31" fmla="*/ 34 h 175"/>
                  <a:gd name="T32" fmla="*/ 125 w 150"/>
                  <a:gd name="T33" fmla="*/ 42 h 175"/>
                  <a:gd name="T34" fmla="*/ 123 w 150"/>
                  <a:gd name="T35" fmla="*/ 54 h 175"/>
                  <a:gd name="T36" fmla="*/ 122 w 150"/>
                  <a:gd name="T37" fmla="*/ 66 h 175"/>
                  <a:gd name="T38" fmla="*/ 125 w 150"/>
                  <a:gd name="T39" fmla="*/ 74 h 175"/>
                  <a:gd name="T40" fmla="*/ 127 w 150"/>
                  <a:gd name="T41" fmla="*/ 87 h 175"/>
                  <a:gd name="T42" fmla="*/ 137 w 150"/>
                  <a:gd name="T43" fmla="*/ 94 h 175"/>
                  <a:gd name="T44" fmla="*/ 147 w 150"/>
                  <a:gd name="T45" fmla="*/ 103 h 175"/>
                  <a:gd name="T46" fmla="*/ 150 w 150"/>
                  <a:gd name="T47" fmla="*/ 120 h 175"/>
                  <a:gd name="T48" fmla="*/ 146 w 150"/>
                  <a:gd name="T49" fmla="*/ 129 h 175"/>
                  <a:gd name="T50" fmla="*/ 126 w 150"/>
                  <a:gd name="T51" fmla="*/ 129 h 175"/>
                  <a:gd name="T52" fmla="*/ 116 w 150"/>
                  <a:gd name="T53" fmla="*/ 138 h 175"/>
                  <a:gd name="T54" fmla="*/ 114 w 150"/>
                  <a:gd name="T55" fmla="*/ 146 h 175"/>
                  <a:gd name="T56" fmla="*/ 110 w 150"/>
                  <a:gd name="T57" fmla="*/ 150 h 175"/>
                  <a:gd name="T58" fmla="*/ 107 w 150"/>
                  <a:gd name="T59" fmla="*/ 158 h 175"/>
                  <a:gd name="T60" fmla="*/ 102 w 150"/>
                  <a:gd name="T61" fmla="*/ 160 h 175"/>
                  <a:gd name="T62" fmla="*/ 98 w 150"/>
                  <a:gd name="T63" fmla="*/ 155 h 175"/>
                  <a:gd name="T64" fmla="*/ 89 w 150"/>
                  <a:gd name="T65" fmla="*/ 151 h 175"/>
                  <a:gd name="T66" fmla="*/ 81 w 150"/>
                  <a:gd name="T67" fmla="*/ 155 h 175"/>
                  <a:gd name="T68" fmla="*/ 74 w 150"/>
                  <a:gd name="T69" fmla="*/ 162 h 175"/>
                  <a:gd name="T70" fmla="*/ 72 w 150"/>
                  <a:gd name="T71" fmla="*/ 175 h 175"/>
                  <a:gd name="T72" fmla="*/ 63 w 150"/>
                  <a:gd name="T73" fmla="*/ 166 h 175"/>
                  <a:gd name="T74" fmla="*/ 58 w 150"/>
                  <a:gd name="T75" fmla="*/ 160 h 175"/>
                  <a:gd name="T76" fmla="*/ 61 w 150"/>
                  <a:gd name="T77" fmla="*/ 152 h 175"/>
                  <a:gd name="T78" fmla="*/ 57 w 150"/>
                  <a:gd name="T79" fmla="*/ 146 h 175"/>
                  <a:gd name="T80" fmla="*/ 56 w 150"/>
                  <a:gd name="T81" fmla="*/ 135 h 175"/>
                  <a:gd name="T82" fmla="*/ 55 w 150"/>
                  <a:gd name="T83" fmla="*/ 122 h 175"/>
                  <a:gd name="T84" fmla="*/ 52 w 150"/>
                  <a:gd name="T85" fmla="*/ 109 h 175"/>
                  <a:gd name="T86" fmla="*/ 47 w 150"/>
                  <a:gd name="T87" fmla="*/ 102 h 175"/>
                  <a:gd name="T88" fmla="*/ 43 w 150"/>
                  <a:gd name="T89" fmla="*/ 91 h 175"/>
                  <a:gd name="T90" fmla="*/ 39 w 150"/>
                  <a:gd name="T91" fmla="*/ 83 h 175"/>
                  <a:gd name="T92" fmla="*/ 33 w 150"/>
                  <a:gd name="T93" fmla="*/ 79 h 175"/>
                  <a:gd name="T94" fmla="*/ 29 w 150"/>
                  <a:gd name="T95" fmla="*/ 70 h 175"/>
                  <a:gd name="T96" fmla="*/ 19 w 150"/>
                  <a:gd name="T97" fmla="*/ 70 h 175"/>
                  <a:gd name="T98" fmla="*/ 13 w 150"/>
                  <a:gd name="T99" fmla="*/ 68 h 175"/>
                  <a:gd name="T100" fmla="*/ 10 w 150"/>
                  <a:gd name="T101" fmla="*/ 48 h 175"/>
                  <a:gd name="T102" fmla="*/ 14 w 150"/>
                  <a:gd name="T103" fmla="*/ 42 h 175"/>
                  <a:gd name="T104" fmla="*/ 9 w 150"/>
                  <a:gd name="T105" fmla="*/ 31 h 175"/>
                  <a:gd name="T106" fmla="*/ 1 w 150"/>
                  <a:gd name="T107" fmla="*/ 28 h 175"/>
                  <a:gd name="T108" fmla="*/ 1 w 150"/>
                  <a:gd name="T109" fmla="*/ 25 h 1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50" h="175">
                    <a:moveTo>
                      <a:pt x="1" y="25"/>
                    </a:moveTo>
                    <a:cubicBezTo>
                      <a:pt x="2" y="25"/>
                      <a:pt x="11" y="25"/>
                      <a:pt x="11" y="25"/>
                    </a:cubicBezTo>
                    <a:cubicBezTo>
                      <a:pt x="15" y="30"/>
                      <a:pt x="15" y="30"/>
                      <a:pt x="15" y="30"/>
                    </a:cubicBezTo>
                    <a:cubicBezTo>
                      <a:pt x="19" y="33"/>
                      <a:pt x="19" y="33"/>
                      <a:pt x="19" y="33"/>
                    </a:cubicBezTo>
                    <a:cubicBezTo>
                      <a:pt x="28" y="34"/>
                      <a:pt x="28" y="34"/>
                      <a:pt x="28" y="34"/>
                    </a:cubicBezTo>
                    <a:cubicBezTo>
                      <a:pt x="34" y="35"/>
                      <a:pt x="34" y="35"/>
                      <a:pt x="34" y="35"/>
                    </a:cubicBezTo>
                    <a:cubicBezTo>
                      <a:pt x="37" y="40"/>
                      <a:pt x="37" y="40"/>
                      <a:pt x="37" y="40"/>
                    </a:cubicBezTo>
                    <a:cubicBezTo>
                      <a:pt x="42" y="40"/>
                      <a:pt x="42" y="40"/>
                      <a:pt x="42" y="40"/>
                    </a:cubicBezTo>
                    <a:cubicBezTo>
                      <a:pt x="48" y="40"/>
                      <a:pt x="48" y="40"/>
                      <a:pt x="48" y="40"/>
                    </a:cubicBezTo>
                    <a:cubicBezTo>
                      <a:pt x="50" y="37"/>
                      <a:pt x="50" y="37"/>
                      <a:pt x="50" y="37"/>
                    </a:cubicBezTo>
                    <a:cubicBezTo>
                      <a:pt x="51" y="31"/>
                      <a:pt x="51" y="31"/>
                      <a:pt x="51" y="31"/>
                    </a:cubicBezTo>
                    <a:cubicBezTo>
                      <a:pt x="55" y="29"/>
                      <a:pt x="55" y="29"/>
                      <a:pt x="55" y="29"/>
                    </a:cubicBezTo>
                    <a:cubicBezTo>
                      <a:pt x="61" y="27"/>
                      <a:pt x="61" y="27"/>
                      <a:pt x="61" y="27"/>
                    </a:cubicBezTo>
                    <a:cubicBezTo>
                      <a:pt x="71" y="27"/>
                      <a:pt x="71" y="27"/>
                      <a:pt x="71" y="27"/>
                    </a:cubicBezTo>
                    <a:cubicBezTo>
                      <a:pt x="75" y="26"/>
                      <a:pt x="75" y="26"/>
                      <a:pt x="75" y="26"/>
                    </a:cubicBezTo>
                    <a:cubicBezTo>
                      <a:pt x="80" y="22"/>
                      <a:pt x="80" y="22"/>
                      <a:pt x="80" y="22"/>
                    </a:cubicBezTo>
                    <a:cubicBezTo>
                      <a:pt x="86" y="19"/>
                      <a:pt x="86" y="19"/>
                      <a:pt x="86" y="19"/>
                    </a:cubicBezTo>
                    <a:cubicBezTo>
                      <a:pt x="90" y="17"/>
                      <a:pt x="90" y="17"/>
                      <a:pt x="90" y="17"/>
                    </a:cubicBezTo>
                    <a:cubicBezTo>
                      <a:pt x="97" y="16"/>
                      <a:pt x="97" y="16"/>
                      <a:pt x="97" y="16"/>
                    </a:cubicBezTo>
                    <a:cubicBezTo>
                      <a:pt x="102" y="11"/>
                      <a:pt x="102" y="11"/>
                      <a:pt x="102" y="11"/>
                    </a:cubicBezTo>
                    <a:cubicBezTo>
                      <a:pt x="107" y="4"/>
                      <a:pt x="107" y="4"/>
                      <a:pt x="107" y="4"/>
                    </a:cubicBezTo>
                    <a:cubicBezTo>
                      <a:pt x="107" y="0"/>
                      <a:pt x="107" y="0"/>
                      <a:pt x="107" y="0"/>
                    </a:cubicBezTo>
                    <a:cubicBezTo>
                      <a:pt x="118" y="0"/>
                      <a:pt x="118" y="0"/>
                      <a:pt x="118" y="0"/>
                    </a:cubicBezTo>
                    <a:cubicBezTo>
                      <a:pt x="120" y="5"/>
                      <a:pt x="120" y="5"/>
                      <a:pt x="120" y="5"/>
                    </a:cubicBezTo>
                    <a:cubicBezTo>
                      <a:pt x="118" y="9"/>
                      <a:pt x="118" y="9"/>
                      <a:pt x="118" y="9"/>
                    </a:cubicBezTo>
                    <a:cubicBezTo>
                      <a:pt x="116" y="13"/>
                      <a:pt x="116" y="13"/>
                      <a:pt x="116" y="13"/>
                    </a:cubicBezTo>
                    <a:cubicBezTo>
                      <a:pt x="116" y="17"/>
                      <a:pt x="116" y="17"/>
                      <a:pt x="116" y="17"/>
                    </a:cubicBezTo>
                    <a:cubicBezTo>
                      <a:pt x="121" y="18"/>
                      <a:pt x="121" y="18"/>
                      <a:pt x="121" y="18"/>
                    </a:cubicBezTo>
                    <a:cubicBezTo>
                      <a:pt x="126" y="20"/>
                      <a:pt x="126" y="20"/>
                      <a:pt x="126" y="20"/>
                    </a:cubicBezTo>
                    <a:cubicBezTo>
                      <a:pt x="129" y="26"/>
                      <a:pt x="129" y="26"/>
                      <a:pt x="129" y="26"/>
                    </a:cubicBezTo>
                    <a:cubicBezTo>
                      <a:pt x="131" y="30"/>
                      <a:pt x="131" y="30"/>
                      <a:pt x="131" y="30"/>
                    </a:cubicBezTo>
                    <a:cubicBezTo>
                      <a:pt x="130" y="34"/>
                      <a:pt x="130" y="34"/>
                      <a:pt x="130" y="34"/>
                    </a:cubicBezTo>
                    <a:cubicBezTo>
                      <a:pt x="126" y="38"/>
                      <a:pt x="126" y="38"/>
                      <a:pt x="126" y="38"/>
                    </a:cubicBezTo>
                    <a:cubicBezTo>
                      <a:pt x="125" y="42"/>
                      <a:pt x="125" y="42"/>
                      <a:pt x="125" y="42"/>
                    </a:cubicBezTo>
                    <a:cubicBezTo>
                      <a:pt x="123" y="50"/>
                      <a:pt x="123" y="50"/>
                      <a:pt x="123" y="50"/>
                    </a:cubicBezTo>
                    <a:cubicBezTo>
                      <a:pt x="123" y="54"/>
                      <a:pt x="123" y="54"/>
                      <a:pt x="123" y="54"/>
                    </a:cubicBezTo>
                    <a:cubicBezTo>
                      <a:pt x="122" y="57"/>
                      <a:pt x="122" y="57"/>
                      <a:pt x="122" y="57"/>
                    </a:cubicBezTo>
                    <a:cubicBezTo>
                      <a:pt x="122" y="66"/>
                      <a:pt x="122" y="66"/>
                      <a:pt x="122" y="66"/>
                    </a:cubicBezTo>
                    <a:cubicBezTo>
                      <a:pt x="122" y="71"/>
                      <a:pt x="122" y="71"/>
                      <a:pt x="122" y="71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7" y="79"/>
                      <a:pt x="127" y="79"/>
                      <a:pt x="127" y="79"/>
                    </a:cubicBezTo>
                    <a:cubicBezTo>
                      <a:pt x="127" y="87"/>
                      <a:pt x="127" y="87"/>
                      <a:pt x="127" y="87"/>
                    </a:cubicBezTo>
                    <a:cubicBezTo>
                      <a:pt x="131" y="89"/>
                      <a:pt x="131" y="89"/>
                      <a:pt x="131" y="89"/>
                    </a:cubicBezTo>
                    <a:cubicBezTo>
                      <a:pt x="137" y="94"/>
                      <a:pt x="137" y="94"/>
                      <a:pt x="137" y="94"/>
                    </a:cubicBezTo>
                    <a:cubicBezTo>
                      <a:pt x="140" y="98"/>
                      <a:pt x="140" y="98"/>
                      <a:pt x="140" y="98"/>
                    </a:cubicBezTo>
                    <a:cubicBezTo>
                      <a:pt x="147" y="103"/>
                      <a:pt x="147" y="103"/>
                      <a:pt x="147" y="103"/>
                    </a:cubicBezTo>
                    <a:cubicBezTo>
                      <a:pt x="149" y="106"/>
                      <a:pt x="149" y="106"/>
                      <a:pt x="149" y="106"/>
                    </a:cubicBezTo>
                    <a:cubicBezTo>
                      <a:pt x="150" y="120"/>
                      <a:pt x="150" y="120"/>
                      <a:pt x="150" y="120"/>
                    </a:cubicBezTo>
                    <a:cubicBezTo>
                      <a:pt x="150" y="128"/>
                      <a:pt x="150" y="128"/>
                      <a:pt x="150" y="128"/>
                    </a:cubicBezTo>
                    <a:cubicBezTo>
                      <a:pt x="146" y="129"/>
                      <a:pt x="146" y="129"/>
                      <a:pt x="146" y="129"/>
                    </a:cubicBezTo>
                    <a:cubicBezTo>
                      <a:pt x="136" y="129"/>
                      <a:pt x="136" y="129"/>
                      <a:pt x="136" y="129"/>
                    </a:cubicBezTo>
                    <a:cubicBezTo>
                      <a:pt x="126" y="129"/>
                      <a:pt x="126" y="129"/>
                      <a:pt x="126" y="129"/>
                    </a:cubicBezTo>
                    <a:cubicBezTo>
                      <a:pt x="126" y="129"/>
                      <a:pt x="124" y="131"/>
                      <a:pt x="123" y="131"/>
                    </a:cubicBezTo>
                    <a:cubicBezTo>
                      <a:pt x="122" y="132"/>
                      <a:pt x="116" y="138"/>
                      <a:pt x="116" y="138"/>
                    </a:cubicBezTo>
                    <a:cubicBezTo>
                      <a:pt x="114" y="143"/>
                      <a:pt x="114" y="143"/>
                      <a:pt x="114" y="143"/>
                    </a:cubicBezTo>
                    <a:cubicBezTo>
                      <a:pt x="114" y="146"/>
                      <a:pt x="114" y="146"/>
                      <a:pt x="114" y="146"/>
                    </a:cubicBezTo>
                    <a:cubicBezTo>
                      <a:pt x="112" y="148"/>
                      <a:pt x="112" y="148"/>
                      <a:pt x="112" y="148"/>
                    </a:cubicBezTo>
                    <a:cubicBezTo>
                      <a:pt x="110" y="150"/>
                      <a:pt x="110" y="150"/>
                      <a:pt x="110" y="150"/>
                    </a:cubicBezTo>
                    <a:cubicBezTo>
                      <a:pt x="107" y="153"/>
                      <a:pt x="107" y="153"/>
                      <a:pt x="107" y="153"/>
                    </a:cubicBezTo>
                    <a:cubicBezTo>
                      <a:pt x="107" y="158"/>
                      <a:pt x="107" y="158"/>
                      <a:pt x="107" y="158"/>
                    </a:cubicBezTo>
                    <a:cubicBezTo>
                      <a:pt x="105" y="160"/>
                      <a:pt x="105" y="160"/>
                      <a:pt x="105" y="160"/>
                    </a:cubicBezTo>
                    <a:cubicBezTo>
                      <a:pt x="102" y="160"/>
                      <a:pt x="102" y="160"/>
                      <a:pt x="102" y="160"/>
                    </a:cubicBezTo>
                    <a:cubicBezTo>
                      <a:pt x="100" y="158"/>
                      <a:pt x="100" y="158"/>
                      <a:pt x="100" y="158"/>
                    </a:cubicBezTo>
                    <a:cubicBezTo>
                      <a:pt x="98" y="155"/>
                      <a:pt x="98" y="155"/>
                      <a:pt x="98" y="155"/>
                    </a:cubicBezTo>
                    <a:cubicBezTo>
                      <a:pt x="93" y="152"/>
                      <a:pt x="93" y="152"/>
                      <a:pt x="93" y="152"/>
                    </a:cubicBezTo>
                    <a:cubicBezTo>
                      <a:pt x="89" y="151"/>
                      <a:pt x="89" y="151"/>
                      <a:pt x="89" y="151"/>
                    </a:cubicBezTo>
                    <a:cubicBezTo>
                      <a:pt x="85" y="152"/>
                      <a:pt x="85" y="152"/>
                      <a:pt x="85" y="152"/>
                    </a:cubicBezTo>
                    <a:cubicBezTo>
                      <a:pt x="81" y="155"/>
                      <a:pt x="81" y="155"/>
                      <a:pt x="81" y="155"/>
                    </a:cubicBezTo>
                    <a:cubicBezTo>
                      <a:pt x="78" y="157"/>
                      <a:pt x="78" y="157"/>
                      <a:pt x="78" y="157"/>
                    </a:cubicBezTo>
                    <a:cubicBezTo>
                      <a:pt x="74" y="162"/>
                      <a:pt x="74" y="162"/>
                      <a:pt x="74" y="162"/>
                    </a:cubicBezTo>
                    <a:cubicBezTo>
                      <a:pt x="74" y="174"/>
                      <a:pt x="74" y="174"/>
                      <a:pt x="74" y="174"/>
                    </a:cubicBezTo>
                    <a:cubicBezTo>
                      <a:pt x="72" y="175"/>
                      <a:pt x="72" y="175"/>
                      <a:pt x="72" y="175"/>
                    </a:cubicBezTo>
                    <a:cubicBezTo>
                      <a:pt x="68" y="173"/>
                      <a:pt x="68" y="173"/>
                      <a:pt x="68" y="173"/>
                    </a:cubicBezTo>
                    <a:cubicBezTo>
                      <a:pt x="63" y="166"/>
                      <a:pt x="63" y="166"/>
                      <a:pt x="63" y="166"/>
                    </a:cubicBezTo>
                    <a:cubicBezTo>
                      <a:pt x="60" y="162"/>
                      <a:pt x="60" y="162"/>
                      <a:pt x="60" y="162"/>
                    </a:cubicBezTo>
                    <a:cubicBezTo>
                      <a:pt x="58" y="160"/>
                      <a:pt x="58" y="160"/>
                      <a:pt x="58" y="160"/>
                    </a:cubicBezTo>
                    <a:cubicBezTo>
                      <a:pt x="61" y="156"/>
                      <a:pt x="61" y="156"/>
                      <a:pt x="61" y="156"/>
                    </a:cubicBezTo>
                    <a:cubicBezTo>
                      <a:pt x="61" y="152"/>
                      <a:pt x="61" y="152"/>
                      <a:pt x="61" y="152"/>
                    </a:cubicBezTo>
                    <a:cubicBezTo>
                      <a:pt x="60" y="149"/>
                      <a:pt x="60" y="149"/>
                      <a:pt x="60" y="149"/>
                    </a:cubicBezTo>
                    <a:cubicBezTo>
                      <a:pt x="57" y="146"/>
                      <a:pt x="57" y="146"/>
                      <a:pt x="57" y="146"/>
                    </a:cubicBezTo>
                    <a:cubicBezTo>
                      <a:pt x="57" y="141"/>
                      <a:pt x="57" y="141"/>
                      <a:pt x="57" y="141"/>
                    </a:cubicBezTo>
                    <a:cubicBezTo>
                      <a:pt x="56" y="135"/>
                      <a:pt x="56" y="135"/>
                      <a:pt x="56" y="135"/>
                    </a:cubicBezTo>
                    <a:cubicBezTo>
                      <a:pt x="55" y="130"/>
                      <a:pt x="55" y="130"/>
                      <a:pt x="55" y="130"/>
                    </a:cubicBezTo>
                    <a:cubicBezTo>
                      <a:pt x="55" y="122"/>
                      <a:pt x="55" y="122"/>
                      <a:pt x="55" y="122"/>
                    </a:cubicBezTo>
                    <a:cubicBezTo>
                      <a:pt x="55" y="113"/>
                      <a:pt x="55" y="113"/>
                      <a:pt x="55" y="113"/>
                    </a:cubicBezTo>
                    <a:cubicBezTo>
                      <a:pt x="52" y="109"/>
                      <a:pt x="52" y="109"/>
                      <a:pt x="52" y="109"/>
                    </a:cubicBezTo>
                    <a:cubicBezTo>
                      <a:pt x="50" y="106"/>
                      <a:pt x="50" y="106"/>
                      <a:pt x="50" y="106"/>
                    </a:cubicBezTo>
                    <a:cubicBezTo>
                      <a:pt x="47" y="102"/>
                      <a:pt x="47" y="102"/>
                      <a:pt x="47" y="102"/>
                    </a:cubicBezTo>
                    <a:cubicBezTo>
                      <a:pt x="45" y="96"/>
                      <a:pt x="45" y="96"/>
                      <a:pt x="45" y="96"/>
                    </a:cubicBezTo>
                    <a:cubicBezTo>
                      <a:pt x="43" y="91"/>
                      <a:pt x="43" y="91"/>
                      <a:pt x="43" y="91"/>
                    </a:cubicBezTo>
                    <a:cubicBezTo>
                      <a:pt x="40" y="85"/>
                      <a:pt x="40" y="85"/>
                      <a:pt x="40" y="85"/>
                    </a:cubicBezTo>
                    <a:cubicBezTo>
                      <a:pt x="39" y="83"/>
                      <a:pt x="39" y="83"/>
                      <a:pt x="39" y="83"/>
                    </a:cubicBezTo>
                    <a:cubicBezTo>
                      <a:pt x="35" y="79"/>
                      <a:pt x="35" y="79"/>
                      <a:pt x="35" y="79"/>
                    </a:cubicBezTo>
                    <a:cubicBezTo>
                      <a:pt x="33" y="79"/>
                      <a:pt x="33" y="79"/>
                      <a:pt x="33" y="79"/>
                    </a:cubicBezTo>
                    <a:cubicBezTo>
                      <a:pt x="33" y="70"/>
                      <a:pt x="33" y="70"/>
                      <a:pt x="33" y="70"/>
                    </a:cubicBezTo>
                    <a:cubicBezTo>
                      <a:pt x="33" y="70"/>
                      <a:pt x="30" y="70"/>
                      <a:pt x="29" y="70"/>
                    </a:cubicBezTo>
                    <a:cubicBezTo>
                      <a:pt x="28" y="70"/>
                      <a:pt x="22" y="70"/>
                      <a:pt x="22" y="70"/>
                    </a:cubicBezTo>
                    <a:cubicBezTo>
                      <a:pt x="19" y="70"/>
                      <a:pt x="19" y="70"/>
                      <a:pt x="19" y="70"/>
                    </a:cubicBezTo>
                    <a:cubicBezTo>
                      <a:pt x="14" y="69"/>
                      <a:pt x="14" y="69"/>
                      <a:pt x="14" y="69"/>
                    </a:cubicBezTo>
                    <a:cubicBezTo>
                      <a:pt x="13" y="68"/>
                      <a:pt x="13" y="68"/>
                      <a:pt x="13" y="68"/>
                    </a:cubicBezTo>
                    <a:cubicBezTo>
                      <a:pt x="11" y="68"/>
                      <a:pt x="11" y="68"/>
                      <a:pt x="11" y="68"/>
                    </a:cubicBezTo>
                    <a:cubicBezTo>
                      <a:pt x="11" y="68"/>
                      <a:pt x="10" y="49"/>
                      <a:pt x="10" y="48"/>
                    </a:cubicBezTo>
                    <a:cubicBezTo>
                      <a:pt x="10" y="48"/>
                      <a:pt x="13" y="44"/>
                      <a:pt x="13" y="44"/>
                    </a:cubicBezTo>
                    <a:cubicBezTo>
                      <a:pt x="14" y="42"/>
                      <a:pt x="14" y="42"/>
                      <a:pt x="14" y="42"/>
                    </a:cubicBezTo>
                    <a:cubicBezTo>
                      <a:pt x="14" y="35"/>
                      <a:pt x="14" y="35"/>
                      <a:pt x="14" y="35"/>
                    </a:cubicBezTo>
                    <a:cubicBezTo>
                      <a:pt x="9" y="31"/>
                      <a:pt x="9" y="31"/>
                      <a:pt x="9" y="31"/>
                    </a:cubicBezTo>
                    <a:cubicBezTo>
                      <a:pt x="5" y="30"/>
                      <a:pt x="5" y="30"/>
                      <a:pt x="5" y="30"/>
                    </a:cubicBezTo>
                    <a:cubicBezTo>
                      <a:pt x="1" y="28"/>
                      <a:pt x="1" y="28"/>
                      <a:pt x="1" y="28"/>
                    </a:cubicBezTo>
                    <a:cubicBezTo>
                      <a:pt x="0" y="26"/>
                      <a:pt x="0" y="26"/>
                      <a:pt x="0" y="26"/>
                    </a:cubicBezTo>
                    <a:lnTo>
                      <a:pt x="1" y="25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103" name="Freeform 12"/>
              <p:cNvSpPr>
                <a:spLocks/>
              </p:cNvSpPr>
              <p:nvPr/>
            </p:nvSpPr>
            <p:spPr bwMode="auto">
              <a:xfrm>
                <a:off x="8609013" y="1331913"/>
                <a:ext cx="1260475" cy="1227138"/>
              </a:xfrm>
              <a:custGeom>
                <a:avLst/>
                <a:gdLst>
                  <a:gd name="T0" fmla="*/ 1 w 335"/>
                  <a:gd name="T1" fmla="*/ 62 h 326"/>
                  <a:gd name="T2" fmla="*/ 8 w 335"/>
                  <a:gd name="T3" fmla="*/ 84 h 326"/>
                  <a:gd name="T4" fmla="*/ 15 w 335"/>
                  <a:gd name="T5" fmla="*/ 97 h 326"/>
                  <a:gd name="T6" fmla="*/ 27 w 335"/>
                  <a:gd name="T7" fmla="*/ 106 h 326"/>
                  <a:gd name="T8" fmla="*/ 37 w 335"/>
                  <a:gd name="T9" fmla="*/ 106 h 326"/>
                  <a:gd name="T10" fmla="*/ 48 w 335"/>
                  <a:gd name="T11" fmla="*/ 113 h 326"/>
                  <a:gd name="T12" fmla="*/ 63 w 335"/>
                  <a:gd name="T13" fmla="*/ 118 h 326"/>
                  <a:gd name="T14" fmla="*/ 75 w 335"/>
                  <a:gd name="T15" fmla="*/ 118 h 326"/>
                  <a:gd name="T16" fmla="*/ 71 w 335"/>
                  <a:gd name="T17" fmla="*/ 126 h 326"/>
                  <a:gd name="T18" fmla="*/ 64 w 335"/>
                  <a:gd name="T19" fmla="*/ 142 h 326"/>
                  <a:gd name="T20" fmla="*/ 14 w 335"/>
                  <a:gd name="T21" fmla="*/ 248 h 326"/>
                  <a:gd name="T22" fmla="*/ 21 w 335"/>
                  <a:gd name="T23" fmla="*/ 260 h 326"/>
                  <a:gd name="T24" fmla="*/ 26 w 335"/>
                  <a:gd name="T25" fmla="*/ 272 h 326"/>
                  <a:gd name="T26" fmla="*/ 32 w 335"/>
                  <a:gd name="T27" fmla="*/ 288 h 326"/>
                  <a:gd name="T28" fmla="*/ 44 w 335"/>
                  <a:gd name="T29" fmla="*/ 307 h 326"/>
                  <a:gd name="T30" fmla="*/ 57 w 335"/>
                  <a:gd name="T31" fmla="*/ 317 h 326"/>
                  <a:gd name="T32" fmla="*/ 84 w 335"/>
                  <a:gd name="T33" fmla="*/ 321 h 326"/>
                  <a:gd name="T34" fmla="*/ 171 w 335"/>
                  <a:gd name="T35" fmla="*/ 324 h 326"/>
                  <a:gd name="T36" fmla="*/ 229 w 335"/>
                  <a:gd name="T37" fmla="*/ 326 h 326"/>
                  <a:gd name="T38" fmla="*/ 245 w 335"/>
                  <a:gd name="T39" fmla="*/ 300 h 326"/>
                  <a:gd name="T40" fmla="*/ 253 w 335"/>
                  <a:gd name="T41" fmla="*/ 281 h 326"/>
                  <a:gd name="T42" fmla="*/ 250 w 335"/>
                  <a:gd name="T43" fmla="*/ 266 h 326"/>
                  <a:gd name="T44" fmla="*/ 255 w 335"/>
                  <a:gd name="T45" fmla="*/ 251 h 326"/>
                  <a:gd name="T46" fmla="*/ 271 w 335"/>
                  <a:gd name="T47" fmla="*/ 240 h 326"/>
                  <a:gd name="T48" fmla="*/ 277 w 335"/>
                  <a:gd name="T49" fmla="*/ 223 h 326"/>
                  <a:gd name="T50" fmla="*/ 269 w 335"/>
                  <a:gd name="T51" fmla="*/ 215 h 326"/>
                  <a:gd name="T52" fmla="*/ 289 w 335"/>
                  <a:gd name="T53" fmla="*/ 190 h 326"/>
                  <a:gd name="T54" fmla="*/ 315 w 335"/>
                  <a:gd name="T55" fmla="*/ 159 h 326"/>
                  <a:gd name="T56" fmla="*/ 325 w 335"/>
                  <a:gd name="T57" fmla="*/ 136 h 326"/>
                  <a:gd name="T58" fmla="*/ 333 w 335"/>
                  <a:gd name="T59" fmla="*/ 110 h 326"/>
                  <a:gd name="T60" fmla="*/ 331 w 335"/>
                  <a:gd name="T61" fmla="*/ 97 h 326"/>
                  <a:gd name="T62" fmla="*/ 313 w 335"/>
                  <a:gd name="T63" fmla="*/ 92 h 326"/>
                  <a:gd name="T64" fmla="*/ 294 w 335"/>
                  <a:gd name="T65" fmla="*/ 89 h 326"/>
                  <a:gd name="T66" fmla="*/ 272 w 335"/>
                  <a:gd name="T67" fmla="*/ 108 h 326"/>
                  <a:gd name="T68" fmla="*/ 251 w 335"/>
                  <a:gd name="T69" fmla="*/ 122 h 326"/>
                  <a:gd name="T70" fmla="*/ 242 w 335"/>
                  <a:gd name="T71" fmla="*/ 123 h 326"/>
                  <a:gd name="T72" fmla="*/ 232 w 335"/>
                  <a:gd name="T73" fmla="*/ 121 h 326"/>
                  <a:gd name="T74" fmla="*/ 212 w 335"/>
                  <a:gd name="T75" fmla="*/ 112 h 326"/>
                  <a:gd name="T76" fmla="*/ 201 w 335"/>
                  <a:gd name="T77" fmla="*/ 102 h 326"/>
                  <a:gd name="T78" fmla="*/ 176 w 335"/>
                  <a:gd name="T79" fmla="*/ 112 h 326"/>
                  <a:gd name="T80" fmla="*/ 181 w 335"/>
                  <a:gd name="T81" fmla="*/ 103 h 326"/>
                  <a:gd name="T82" fmla="*/ 169 w 335"/>
                  <a:gd name="T83" fmla="*/ 95 h 326"/>
                  <a:gd name="T84" fmla="*/ 160 w 335"/>
                  <a:gd name="T85" fmla="*/ 78 h 326"/>
                  <a:gd name="T86" fmla="*/ 148 w 335"/>
                  <a:gd name="T87" fmla="*/ 53 h 326"/>
                  <a:gd name="T88" fmla="*/ 135 w 335"/>
                  <a:gd name="T89" fmla="*/ 33 h 326"/>
                  <a:gd name="T90" fmla="*/ 113 w 335"/>
                  <a:gd name="T91" fmla="*/ 21 h 326"/>
                  <a:gd name="T92" fmla="*/ 104 w 335"/>
                  <a:gd name="T93" fmla="*/ 3 h 326"/>
                  <a:gd name="T94" fmla="*/ 89 w 335"/>
                  <a:gd name="T95" fmla="*/ 1 h 326"/>
                  <a:gd name="T96" fmla="*/ 77 w 335"/>
                  <a:gd name="T97" fmla="*/ 3 h 326"/>
                  <a:gd name="T98" fmla="*/ 76 w 335"/>
                  <a:gd name="T99" fmla="*/ 16 h 326"/>
                  <a:gd name="T100" fmla="*/ 65 w 335"/>
                  <a:gd name="T101" fmla="*/ 18 h 326"/>
                  <a:gd name="T102" fmla="*/ 41 w 335"/>
                  <a:gd name="T103" fmla="*/ 17 h 326"/>
                  <a:gd name="T104" fmla="*/ 20 w 335"/>
                  <a:gd name="T105" fmla="*/ 28 h 326"/>
                  <a:gd name="T106" fmla="*/ 1 w 335"/>
                  <a:gd name="T107" fmla="*/ 36 h 3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335" h="326">
                    <a:moveTo>
                      <a:pt x="1" y="36"/>
                    </a:moveTo>
                    <a:cubicBezTo>
                      <a:pt x="0" y="54"/>
                      <a:pt x="0" y="54"/>
                      <a:pt x="0" y="54"/>
                    </a:cubicBezTo>
                    <a:cubicBezTo>
                      <a:pt x="1" y="62"/>
                      <a:pt x="1" y="62"/>
                      <a:pt x="1" y="62"/>
                    </a:cubicBezTo>
                    <a:cubicBezTo>
                      <a:pt x="1" y="62"/>
                      <a:pt x="2" y="74"/>
                      <a:pt x="2" y="75"/>
                    </a:cubicBezTo>
                    <a:cubicBezTo>
                      <a:pt x="2" y="76"/>
                      <a:pt x="4" y="81"/>
                      <a:pt x="4" y="81"/>
                    </a:cubicBezTo>
                    <a:cubicBezTo>
                      <a:pt x="8" y="84"/>
                      <a:pt x="8" y="84"/>
                      <a:pt x="8" y="84"/>
                    </a:cubicBezTo>
                    <a:cubicBezTo>
                      <a:pt x="10" y="87"/>
                      <a:pt x="10" y="87"/>
                      <a:pt x="10" y="87"/>
                    </a:cubicBezTo>
                    <a:cubicBezTo>
                      <a:pt x="12" y="93"/>
                      <a:pt x="12" y="93"/>
                      <a:pt x="12" y="93"/>
                    </a:cubicBezTo>
                    <a:cubicBezTo>
                      <a:pt x="15" y="97"/>
                      <a:pt x="15" y="97"/>
                      <a:pt x="15" y="97"/>
                    </a:cubicBezTo>
                    <a:cubicBezTo>
                      <a:pt x="19" y="101"/>
                      <a:pt x="19" y="101"/>
                      <a:pt x="19" y="101"/>
                    </a:cubicBezTo>
                    <a:cubicBezTo>
                      <a:pt x="23" y="105"/>
                      <a:pt x="23" y="105"/>
                      <a:pt x="23" y="105"/>
                    </a:cubicBezTo>
                    <a:cubicBezTo>
                      <a:pt x="27" y="106"/>
                      <a:pt x="27" y="106"/>
                      <a:pt x="27" y="106"/>
                    </a:cubicBezTo>
                    <a:cubicBezTo>
                      <a:pt x="32" y="106"/>
                      <a:pt x="32" y="106"/>
                      <a:pt x="32" y="106"/>
                    </a:cubicBezTo>
                    <a:cubicBezTo>
                      <a:pt x="33" y="107"/>
                      <a:pt x="33" y="107"/>
                      <a:pt x="33" y="107"/>
                    </a:cubicBezTo>
                    <a:cubicBezTo>
                      <a:pt x="37" y="106"/>
                      <a:pt x="37" y="106"/>
                      <a:pt x="37" y="106"/>
                    </a:cubicBezTo>
                    <a:cubicBezTo>
                      <a:pt x="41" y="106"/>
                      <a:pt x="41" y="106"/>
                      <a:pt x="41" y="106"/>
                    </a:cubicBezTo>
                    <a:cubicBezTo>
                      <a:pt x="44" y="108"/>
                      <a:pt x="44" y="108"/>
                      <a:pt x="44" y="108"/>
                    </a:cubicBezTo>
                    <a:cubicBezTo>
                      <a:pt x="48" y="113"/>
                      <a:pt x="48" y="113"/>
                      <a:pt x="48" y="113"/>
                    </a:cubicBezTo>
                    <a:cubicBezTo>
                      <a:pt x="53" y="115"/>
                      <a:pt x="53" y="115"/>
                      <a:pt x="53" y="115"/>
                    </a:cubicBezTo>
                    <a:cubicBezTo>
                      <a:pt x="58" y="118"/>
                      <a:pt x="58" y="118"/>
                      <a:pt x="58" y="118"/>
                    </a:cubicBezTo>
                    <a:cubicBezTo>
                      <a:pt x="63" y="118"/>
                      <a:pt x="63" y="118"/>
                      <a:pt x="63" y="118"/>
                    </a:cubicBezTo>
                    <a:cubicBezTo>
                      <a:pt x="66" y="116"/>
                      <a:pt x="66" y="116"/>
                      <a:pt x="66" y="116"/>
                    </a:cubicBezTo>
                    <a:cubicBezTo>
                      <a:pt x="70" y="115"/>
                      <a:pt x="70" y="115"/>
                      <a:pt x="70" y="115"/>
                    </a:cubicBezTo>
                    <a:cubicBezTo>
                      <a:pt x="75" y="118"/>
                      <a:pt x="75" y="118"/>
                      <a:pt x="75" y="118"/>
                    </a:cubicBezTo>
                    <a:cubicBezTo>
                      <a:pt x="74" y="121"/>
                      <a:pt x="74" y="121"/>
                      <a:pt x="74" y="121"/>
                    </a:cubicBezTo>
                    <a:cubicBezTo>
                      <a:pt x="74" y="125"/>
                      <a:pt x="74" y="125"/>
                      <a:pt x="74" y="125"/>
                    </a:cubicBezTo>
                    <a:cubicBezTo>
                      <a:pt x="71" y="126"/>
                      <a:pt x="71" y="126"/>
                      <a:pt x="71" y="126"/>
                    </a:cubicBezTo>
                    <a:cubicBezTo>
                      <a:pt x="69" y="132"/>
                      <a:pt x="69" y="132"/>
                      <a:pt x="69" y="132"/>
                    </a:cubicBezTo>
                    <a:cubicBezTo>
                      <a:pt x="67" y="138"/>
                      <a:pt x="67" y="138"/>
                      <a:pt x="67" y="138"/>
                    </a:cubicBezTo>
                    <a:cubicBezTo>
                      <a:pt x="64" y="142"/>
                      <a:pt x="64" y="142"/>
                      <a:pt x="64" y="142"/>
                    </a:cubicBezTo>
                    <a:cubicBezTo>
                      <a:pt x="59" y="155"/>
                      <a:pt x="59" y="155"/>
                      <a:pt x="59" y="155"/>
                    </a:cubicBezTo>
                    <a:cubicBezTo>
                      <a:pt x="14" y="245"/>
                      <a:pt x="14" y="245"/>
                      <a:pt x="14" y="245"/>
                    </a:cubicBezTo>
                    <a:cubicBezTo>
                      <a:pt x="14" y="248"/>
                      <a:pt x="14" y="248"/>
                      <a:pt x="14" y="248"/>
                    </a:cubicBezTo>
                    <a:cubicBezTo>
                      <a:pt x="18" y="252"/>
                      <a:pt x="18" y="252"/>
                      <a:pt x="18" y="252"/>
                    </a:cubicBezTo>
                    <a:cubicBezTo>
                      <a:pt x="18" y="256"/>
                      <a:pt x="18" y="256"/>
                      <a:pt x="18" y="256"/>
                    </a:cubicBezTo>
                    <a:cubicBezTo>
                      <a:pt x="18" y="256"/>
                      <a:pt x="21" y="259"/>
                      <a:pt x="21" y="260"/>
                    </a:cubicBezTo>
                    <a:cubicBezTo>
                      <a:pt x="21" y="261"/>
                      <a:pt x="21" y="266"/>
                      <a:pt x="21" y="266"/>
                    </a:cubicBezTo>
                    <a:cubicBezTo>
                      <a:pt x="24" y="269"/>
                      <a:pt x="24" y="269"/>
                      <a:pt x="24" y="269"/>
                    </a:cubicBezTo>
                    <a:cubicBezTo>
                      <a:pt x="26" y="272"/>
                      <a:pt x="26" y="272"/>
                      <a:pt x="26" y="272"/>
                    </a:cubicBezTo>
                    <a:cubicBezTo>
                      <a:pt x="28" y="278"/>
                      <a:pt x="28" y="278"/>
                      <a:pt x="28" y="278"/>
                    </a:cubicBezTo>
                    <a:cubicBezTo>
                      <a:pt x="31" y="282"/>
                      <a:pt x="31" y="282"/>
                      <a:pt x="31" y="282"/>
                    </a:cubicBezTo>
                    <a:cubicBezTo>
                      <a:pt x="32" y="288"/>
                      <a:pt x="32" y="288"/>
                      <a:pt x="32" y="288"/>
                    </a:cubicBezTo>
                    <a:cubicBezTo>
                      <a:pt x="32" y="298"/>
                      <a:pt x="32" y="298"/>
                      <a:pt x="32" y="298"/>
                    </a:cubicBezTo>
                    <a:cubicBezTo>
                      <a:pt x="38" y="302"/>
                      <a:pt x="38" y="302"/>
                      <a:pt x="38" y="302"/>
                    </a:cubicBezTo>
                    <a:cubicBezTo>
                      <a:pt x="44" y="307"/>
                      <a:pt x="44" y="307"/>
                      <a:pt x="44" y="307"/>
                    </a:cubicBezTo>
                    <a:cubicBezTo>
                      <a:pt x="48" y="312"/>
                      <a:pt x="48" y="312"/>
                      <a:pt x="48" y="312"/>
                    </a:cubicBezTo>
                    <a:cubicBezTo>
                      <a:pt x="54" y="316"/>
                      <a:pt x="54" y="316"/>
                      <a:pt x="54" y="316"/>
                    </a:cubicBezTo>
                    <a:cubicBezTo>
                      <a:pt x="57" y="317"/>
                      <a:pt x="57" y="317"/>
                      <a:pt x="57" y="317"/>
                    </a:cubicBezTo>
                    <a:cubicBezTo>
                      <a:pt x="67" y="318"/>
                      <a:pt x="67" y="318"/>
                      <a:pt x="67" y="318"/>
                    </a:cubicBezTo>
                    <a:cubicBezTo>
                      <a:pt x="81" y="319"/>
                      <a:pt x="81" y="319"/>
                      <a:pt x="81" y="319"/>
                    </a:cubicBezTo>
                    <a:cubicBezTo>
                      <a:pt x="84" y="321"/>
                      <a:pt x="84" y="321"/>
                      <a:pt x="84" y="321"/>
                    </a:cubicBezTo>
                    <a:cubicBezTo>
                      <a:pt x="118" y="322"/>
                      <a:pt x="118" y="322"/>
                      <a:pt x="118" y="322"/>
                    </a:cubicBezTo>
                    <a:cubicBezTo>
                      <a:pt x="150" y="322"/>
                      <a:pt x="150" y="322"/>
                      <a:pt x="150" y="322"/>
                    </a:cubicBezTo>
                    <a:cubicBezTo>
                      <a:pt x="171" y="324"/>
                      <a:pt x="171" y="324"/>
                      <a:pt x="171" y="324"/>
                    </a:cubicBezTo>
                    <a:cubicBezTo>
                      <a:pt x="192" y="324"/>
                      <a:pt x="192" y="324"/>
                      <a:pt x="192" y="324"/>
                    </a:cubicBezTo>
                    <a:cubicBezTo>
                      <a:pt x="220" y="325"/>
                      <a:pt x="220" y="325"/>
                      <a:pt x="220" y="325"/>
                    </a:cubicBezTo>
                    <a:cubicBezTo>
                      <a:pt x="229" y="326"/>
                      <a:pt x="229" y="326"/>
                      <a:pt x="229" y="326"/>
                    </a:cubicBezTo>
                    <a:cubicBezTo>
                      <a:pt x="232" y="318"/>
                      <a:pt x="232" y="318"/>
                      <a:pt x="232" y="318"/>
                    </a:cubicBezTo>
                    <a:cubicBezTo>
                      <a:pt x="239" y="306"/>
                      <a:pt x="239" y="306"/>
                      <a:pt x="239" y="306"/>
                    </a:cubicBezTo>
                    <a:cubicBezTo>
                      <a:pt x="239" y="306"/>
                      <a:pt x="245" y="301"/>
                      <a:pt x="245" y="300"/>
                    </a:cubicBezTo>
                    <a:cubicBezTo>
                      <a:pt x="246" y="300"/>
                      <a:pt x="250" y="296"/>
                      <a:pt x="250" y="296"/>
                    </a:cubicBezTo>
                    <a:cubicBezTo>
                      <a:pt x="252" y="288"/>
                      <a:pt x="252" y="288"/>
                      <a:pt x="252" y="288"/>
                    </a:cubicBezTo>
                    <a:cubicBezTo>
                      <a:pt x="253" y="281"/>
                      <a:pt x="253" y="281"/>
                      <a:pt x="253" y="281"/>
                    </a:cubicBezTo>
                    <a:cubicBezTo>
                      <a:pt x="252" y="276"/>
                      <a:pt x="252" y="276"/>
                      <a:pt x="252" y="276"/>
                    </a:cubicBezTo>
                    <a:cubicBezTo>
                      <a:pt x="249" y="273"/>
                      <a:pt x="249" y="273"/>
                      <a:pt x="249" y="273"/>
                    </a:cubicBezTo>
                    <a:cubicBezTo>
                      <a:pt x="250" y="266"/>
                      <a:pt x="250" y="266"/>
                      <a:pt x="250" y="266"/>
                    </a:cubicBezTo>
                    <a:cubicBezTo>
                      <a:pt x="253" y="262"/>
                      <a:pt x="253" y="262"/>
                      <a:pt x="253" y="262"/>
                    </a:cubicBezTo>
                    <a:cubicBezTo>
                      <a:pt x="254" y="256"/>
                      <a:pt x="254" y="256"/>
                      <a:pt x="254" y="256"/>
                    </a:cubicBezTo>
                    <a:cubicBezTo>
                      <a:pt x="255" y="251"/>
                      <a:pt x="255" y="251"/>
                      <a:pt x="255" y="251"/>
                    </a:cubicBezTo>
                    <a:cubicBezTo>
                      <a:pt x="255" y="251"/>
                      <a:pt x="257" y="250"/>
                      <a:pt x="259" y="249"/>
                    </a:cubicBezTo>
                    <a:cubicBezTo>
                      <a:pt x="260" y="248"/>
                      <a:pt x="266" y="243"/>
                      <a:pt x="266" y="243"/>
                    </a:cubicBezTo>
                    <a:cubicBezTo>
                      <a:pt x="271" y="240"/>
                      <a:pt x="271" y="240"/>
                      <a:pt x="271" y="240"/>
                    </a:cubicBezTo>
                    <a:cubicBezTo>
                      <a:pt x="273" y="237"/>
                      <a:pt x="273" y="237"/>
                      <a:pt x="273" y="237"/>
                    </a:cubicBezTo>
                    <a:cubicBezTo>
                      <a:pt x="277" y="230"/>
                      <a:pt x="277" y="230"/>
                      <a:pt x="277" y="230"/>
                    </a:cubicBezTo>
                    <a:cubicBezTo>
                      <a:pt x="277" y="223"/>
                      <a:pt x="277" y="223"/>
                      <a:pt x="277" y="223"/>
                    </a:cubicBezTo>
                    <a:cubicBezTo>
                      <a:pt x="277" y="217"/>
                      <a:pt x="277" y="217"/>
                      <a:pt x="277" y="217"/>
                    </a:cubicBezTo>
                    <a:cubicBezTo>
                      <a:pt x="274" y="217"/>
                      <a:pt x="274" y="217"/>
                      <a:pt x="274" y="217"/>
                    </a:cubicBezTo>
                    <a:cubicBezTo>
                      <a:pt x="269" y="215"/>
                      <a:pt x="269" y="215"/>
                      <a:pt x="269" y="215"/>
                    </a:cubicBezTo>
                    <a:cubicBezTo>
                      <a:pt x="268" y="210"/>
                      <a:pt x="268" y="210"/>
                      <a:pt x="268" y="210"/>
                    </a:cubicBezTo>
                    <a:cubicBezTo>
                      <a:pt x="274" y="203"/>
                      <a:pt x="274" y="203"/>
                      <a:pt x="274" y="203"/>
                    </a:cubicBezTo>
                    <a:cubicBezTo>
                      <a:pt x="289" y="190"/>
                      <a:pt x="289" y="190"/>
                      <a:pt x="289" y="190"/>
                    </a:cubicBezTo>
                    <a:cubicBezTo>
                      <a:pt x="297" y="186"/>
                      <a:pt x="297" y="186"/>
                      <a:pt x="297" y="186"/>
                    </a:cubicBezTo>
                    <a:cubicBezTo>
                      <a:pt x="303" y="178"/>
                      <a:pt x="303" y="178"/>
                      <a:pt x="303" y="178"/>
                    </a:cubicBezTo>
                    <a:cubicBezTo>
                      <a:pt x="315" y="159"/>
                      <a:pt x="315" y="159"/>
                      <a:pt x="315" y="159"/>
                    </a:cubicBezTo>
                    <a:cubicBezTo>
                      <a:pt x="323" y="148"/>
                      <a:pt x="323" y="148"/>
                      <a:pt x="323" y="148"/>
                    </a:cubicBezTo>
                    <a:cubicBezTo>
                      <a:pt x="323" y="140"/>
                      <a:pt x="323" y="140"/>
                      <a:pt x="323" y="140"/>
                    </a:cubicBezTo>
                    <a:cubicBezTo>
                      <a:pt x="325" y="136"/>
                      <a:pt x="325" y="136"/>
                      <a:pt x="325" y="136"/>
                    </a:cubicBezTo>
                    <a:cubicBezTo>
                      <a:pt x="328" y="130"/>
                      <a:pt x="328" y="130"/>
                      <a:pt x="328" y="130"/>
                    </a:cubicBezTo>
                    <a:cubicBezTo>
                      <a:pt x="332" y="122"/>
                      <a:pt x="332" y="122"/>
                      <a:pt x="332" y="122"/>
                    </a:cubicBezTo>
                    <a:cubicBezTo>
                      <a:pt x="333" y="110"/>
                      <a:pt x="333" y="110"/>
                      <a:pt x="333" y="110"/>
                    </a:cubicBezTo>
                    <a:cubicBezTo>
                      <a:pt x="335" y="107"/>
                      <a:pt x="335" y="107"/>
                      <a:pt x="335" y="107"/>
                    </a:cubicBezTo>
                    <a:cubicBezTo>
                      <a:pt x="335" y="100"/>
                      <a:pt x="335" y="100"/>
                      <a:pt x="335" y="100"/>
                    </a:cubicBezTo>
                    <a:cubicBezTo>
                      <a:pt x="331" y="97"/>
                      <a:pt x="331" y="97"/>
                      <a:pt x="331" y="97"/>
                    </a:cubicBezTo>
                    <a:cubicBezTo>
                      <a:pt x="324" y="97"/>
                      <a:pt x="324" y="97"/>
                      <a:pt x="324" y="97"/>
                    </a:cubicBezTo>
                    <a:cubicBezTo>
                      <a:pt x="322" y="93"/>
                      <a:pt x="322" y="93"/>
                      <a:pt x="322" y="93"/>
                    </a:cubicBezTo>
                    <a:cubicBezTo>
                      <a:pt x="322" y="93"/>
                      <a:pt x="314" y="92"/>
                      <a:pt x="313" y="92"/>
                    </a:cubicBezTo>
                    <a:cubicBezTo>
                      <a:pt x="312" y="91"/>
                      <a:pt x="307" y="91"/>
                      <a:pt x="307" y="91"/>
                    </a:cubicBezTo>
                    <a:cubicBezTo>
                      <a:pt x="300" y="90"/>
                      <a:pt x="300" y="90"/>
                      <a:pt x="300" y="90"/>
                    </a:cubicBezTo>
                    <a:cubicBezTo>
                      <a:pt x="294" y="89"/>
                      <a:pt x="294" y="89"/>
                      <a:pt x="294" y="89"/>
                    </a:cubicBezTo>
                    <a:cubicBezTo>
                      <a:pt x="290" y="90"/>
                      <a:pt x="290" y="90"/>
                      <a:pt x="290" y="90"/>
                    </a:cubicBezTo>
                    <a:cubicBezTo>
                      <a:pt x="287" y="92"/>
                      <a:pt x="287" y="92"/>
                      <a:pt x="287" y="92"/>
                    </a:cubicBezTo>
                    <a:cubicBezTo>
                      <a:pt x="272" y="108"/>
                      <a:pt x="272" y="108"/>
                      <a:pt x="272" y="108"/>
                    </a:cubicBezTo>
                    <a:cubicBezTo>
                      <a:pt x="264" y="119"/>
                      <a:pt x="264" y="119"/>
                      <a:pt x="264" y="119"/>
                    </a:cubicBezTo>
                    <a:cubicBezTo>
                      <a:pt x="258" y="122"/>
                      <a:pt x="258" y="122"/>
                      <a:pt x="258" y="122"/>
                    </a:cubicBezTo>
                    <a:cubicBezTo>
                      <a:pt x="251" y="122"/>
                      <a:pt x="251" y="122"/>
                      <a:pt x="251" y="122"/>
                    </a:cubicBezTo>
                    <a:cubicBezTo>
                      <a:pt x="247" y="120"/>
                      <a:pt x="247" y="120"/>
                      <a:pt x="247" y="120"/>
                    </a:cubicBezTo>
                    <a:cubicBezTo>
                      <a:pt x="244" y="120"/>
                      <a:pt x="244" y="120"/>
                      <a:pt x="244" y="120"/>
                    </a:cubicBezTo>
                    <a:cubicBezTo>
                      <a:pt x="242" y="123"/>
                      <a:pt x="242" y="123"/>
                      <a:pt x="242" y="123"/>
                    </a:cubicBezTo>
                    <a:cubicBezTo>
                      <a:pt x="240" y="126"/>
                      <a:pt x="240" y="126"/>
                      <a:pt x="240" y="126"/>
                    </a:cubicBezTo>
                    <a:cubicBezTo>
                      <a:pt x="236" y="124"/>
                      <a:pt x="236" y="124"/>
                      <a:pt x="236" y="124"/>
                    </a:cubicBezTo>
                    <a:cubicBezTo>
                      <a:pt x="232" y="121"/>
                      <a:pt x="232" y="121"/>
                      <a:pt x="232" y="121"/>
                    </a:cubicBezTo>
                    <a:cubicBezTo>
                      <a:pt x="220" y="119"/>
                      <a:pt x="220" y="119"/>
                      <a:pt x="220" y="119"/>
                    </a:cubicBezTo>
                    <a:cubicBezTo>
                      <a:pt x="220" y="119"/>
                      <a:pt x="217" y="117"/>
                      <a:pt x="216" y="117"/>
                    </a:cubicBezTo>
                    <a:cubicBezTo>
                      <a:pt x="215" y="116"/>
                      <a:pt x="212" y="112"/>
                      <a:pt x="212" y="112"/>
                    </a:cubicBezTo>
                    <a:cubicBezTo>
                      <a:pt x="209" y="104"/>
                      <a:pt x="209" y="104"/>
                      <a:pt x="209" y="104"/>
                    </a:cubicBezTo>
                    <a:cubicBezTo>
                      <a:pt x="207" y="102"/>
                      <a:pt x="207" y="102"/>
                      <a:pt x="207" y="102"/>
                    </a:cubicBezTo>
                    <a:cubicBezTo>
                      <a:pt x="201" y="102"/>
                      <a:pt x="201" y="102"/>
                      <a:pt x="201" y="102"/>
                    </a:cubicBezTo>
                    <a:cubicBezTo>
                      <a:pt x="194" y="107"/>
                      <a:pt x="194" y="107"/>
                      <a:pt x="194" y="107"/>
                    </a:cubicBezTo>
                    <a:cubicBezTo>
                      <a:pt x="187" y="110"/>
                      <a:pt x="187" y="110"/>
                      <a:pt x="187" y="110"/>
                    </a:cubicBezTo>
                    <a:cubicBezTo>
                      <a:pt x="176" y="112"/>
                      <a:pt x="176" y="112"/>
                      <a:pt x="176" y="112"/>
                    </a:cubicBezTo>
                    <a:cubicBezTo>
                      <a:pt x="173" y="109"/>
                      <a:pt x="173" y="109"/>
                      <a:pt x="173" y="109"/>
                    </a:cubicBezTo>
                    <a:cubicBezTo>
                      <a:pt x="175" y="104"/>
                      <a:pt x="175" y="104"/>
                      <a:pt x="175" y="104"/>
                    </a:cubicBezTo>
                    <a:cubicBezTo>
                      <a:pt x="181" y="103"/>
                      <a:pt x="181" y="103"/>
                      <a:pt x="181" y="103"/>
                    </a:cubicBezTo>
                    <a:cubicBezTo>
                      <a:pt x="181" y="100"/>
                      <a:pt x="181" y="100"/>
                      <a:pt x="181" y="100"/>
                    </a:cubicBezTo>
                    <a:cubicBezTo>
                      <a:pt x="173" y="99"/>
                      <a:pt x="173" y="99"/>
                      <a:pt x="173" y="99"/>
                    </a:cubicBezTo>
                    <a:cubicBezTo>
                      <a:pt x="173" y="99"/>
                      <a:pt x="170" y="95"/>
                      <a:pt x="169" y="95"/>
                    </a:cubicBezTo>
                    <a:cubicBezTo>
                      <a:pt x="168" y="94"/>
                      <a:pt x="164" y="89"/>
                      <a:pt x="164" y="89"/>
                    </a:cubicBezTo>
                    <a:cubicBezTo>
                      <a:pt x="163" y="83"/>
                      <a:pt x="163" y="83"/>
                      <a:pt x="163" y="83"/>
                    </a:cubicBezTo>
                    <a:cubicBezTo>
                      <a:pt x="160" y="78"/>
                      <a:pt x="160" y="78"/>
                      <a:pt x="160" y="78"/>
                    </a:cubicBezTo>
                    <a:cubicBezTo>
                      <a:pt x="152" y="68"/>
                      <a:pt x="152" y="68"/>
                      <a:pt x="152" y="68"/>
                    </a:cubicBezTo>
                    <a:cubicBezTo>
                      <a:pt x="152" y="68"/>
                      <a:pt x="151" y="62"/>
                      <a:pt x="150" y="60"/>
                    </a:cubicBezTo>
                    <a:cubicBezTo>
                      <a:pt x="149" y="58"/>
                      <a:pt x="148" y="54"/>
                      <a:pt x="148" y="53"/>
                    </a:cubicBezTo>
                    <a:cubicBezTo>
                      <a:pt x="148" y="51"/>
                      <a:pt x="145" y="47"/>
                      <a:pt x="143" y="46"/>
                    </a:cubicBezTo>
                    <a:cubicBezTo>
                      <a:pt x="142" y="45"/>
                      <a:pt x="141" y="39"/>
                      <a:pt x="140" y="37"/>
                    </a:cubicBezTo>
                    <a:cubicBezTo>
                      <a:pt x="139" y="36"/>
                      <a:pt x="135" y="33"/>
                      <a:pt x="135" y="33"/>
                    </a:cubicBezTo>
                    <a:cubicBezTo>
                      <a:pt x="127" y="28"/>
                      <a:pt x="127" y="28"/>
                      <a:pt x="127" y="28"/>
                    </a:cubicBezTo>
                    <a:cubicBezTo>
                      <a:pt x="120" y="23"/>
                      <a:pt x="120" y="23"/>
                      <a:pt x="120" y="23"/>
                    </a:cubicBezTo>
                    <a:cubicBezTo>
                      <a:pt x="120" y="23"/>
                      <a:pt x="114" y="22"/>
                      <a:pt x="113" y="21"/>
                    </a:cubicBezTo>
                    <a:cubicBezTo>
                      <a:pt x="112" y="20"/>
                      <a:pt x="107" y="18"/>
                      <a:pt x="106" y="17"/>
                    </a:cubicBezTo>
                    <a:cubicBezTo>
                      <a:pt x="106" y="16"/>
                      <a:pt x="105" y="10"/>
                      <a:pt x="105" y="10"/>
                    </a:cubicBezTo>
                    <a:cubicBezTo>
                      <a:pt x="104" y="3"/>
                      <a:pt x="104" y="3"/>
                      <a:pt x="104" y="3"/>
                    </a:cubicBezTo>
                    <a:cubicBezTo>
                      <a:pt x="101" y="0"/>
                      <a:pt x="101" y="0"/>
                      <a:pt x="101" y="0"/>
                    </a:cubicBezTo>
                    <a:cubicBezTo>
                      <a:pt x="101" y="0"/>
                      <a:pt x="96" y="0"/>
                      <a:pt x="95" y="0"/>
                    </a:cubicBezTo>
                    <a:cubicBezTo>
                      <a:pt x="95" y="0"/>
                      <a:pt x="89" y="1"/>
                      <a:pt x="89" y="1"/>
                    </a:cubicBezTo>
                    <a:cubicBezTo>
                      <a:pt x="86" y="4"/>
                      <a:pt x="86" y="4"/>
                      <a:pt x="86" y="4"/>
                    </a:cubicBezTo>
                    <a:cubicBezTo>
                      <a:pt x="80" y="4"/>
                      <a:pt x="80" y="4"/>
                      <a:pt x="80" y="4"/>
                    </a:cubicBezTo>
                    <a:cubicBezTo>
                      <a:pt x="77" y="3"/>
                      <a:pt x="77" y="3"/>
                      <a:pt x="77" y="3"/>
                    </a:cubicBezTo>
                    <a:cubicBezTo>
                      <a:pt x="76" y="6"/>
                      <a:pt x="76" y="6"/>
                      <a:pt x="76" y="6"/>
                    </a:cubicBezTo>
                    <a:cubicBezTo>
                      <a:pt x="76" y="11"/>
                      <a:pt x="76" y="11"/>
                      <a:pt x="76" y="11"/>
                    </a:cubicBezTo>
                    <a:cubicBezTo>
                      <a:pt x="76" y="16"/>
                      <a:pt x="76" y="16"/>
                      <a:pt x="76" y="16"/>
                    </a:cubicBezTo>
                    <a:cubicBezTo>
                      <a:pt x="76" y="18"/>
                      <a:pt x="76" y="18"/>
                      <a:pt x="76" y="18"/>
                    </a:cubicBezTo>
                    <a:cubicBezTo>
                      <a:pt x="69" y="18"/>
                      <a:pt x="69" y="18"/>
                      <a:pt x="69" y="18"/>
                    </a:cubicBezTo>
                    <a:cubicBezTo>
                      <a:pt x="65" y="18"/>
                      <a:pt x="65" y="18"/>
                      <a:pt x="65" y="18"/>
                    </a:cubicBezTo>
                    <a:cubicBezTo>
                      <a:pt x="54" y="17"/>
                      <a:pt x="54" y="17"/>
                      <a:pt x="54" y="17"/>
                    </a:cubicBezTo>
                    <a:cubicBezTo>
                      <a:pt x="48" y="18"/>
                      <a:pt x="48" y="18"/>
                      <a:pt x="48" y="18"/>
                    </a:cubicBezTo>
                    <a:cubicBezTo>
                      <a:pt x="48" y="18"/>
                      <a:pt x="42" y="17"/>
                      <a:pt x="41" y="17"/>
                    </a:cubicBezTo>
                    <a:cubicBezTo>
                      <a:pt x="39" y="18"/>
                      <a:pt x="33" y="22"/>
                      <a:pt x="33" y="22"/>
                    </a:cubicBezTo>
                    <a:cubicBezTo>
                      <a:pt x="26" y="25"/>
                      <a:pt x="26" y="25"/>
                      <a:pt x="26" y="25"/>
                    </a:cubicBezTo>
                    <a:cubicBezTo>
                      <a:pt x="20" y="28"/>
                      <a:pt x="20" y="28"/>
                      <a:pt x="20" y="28"/>
                    </a:cubicBezTo>
                    <a:cubicBezTo>
                      <a:pt x="9" y="31"/>
                      <a:pt x="9" y="31"/>
                      <a:pt x="9" y="31"/>
                    </a:cubicBezTo>
                    <a:cubicBezTo>
                      <a:pt x="4" y="35"/>
                      <a:pt x="4" y="35"/>
                      <a:pt x="4" y="35"/>
                    </a:cubicBezTo>
                    <a:lnTo>
                      <a:pt x="1" y="36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104" name="Freeform 13"/>
              <p:cNvSpPr>
                <a:spLocks/>
              </p:cNvSpPr>
              <p:nvPr/>
            </p:nvSpPr>
            <p:spPr bwMode="auto">
              <a:xfrm>
                <a:off x="9023350" y="1163638"/>
                <a:ext cx="469900" cy="525463"/>
              </a:xfrm>
              <a:custGeom>
                <a:avLst/>
                <a:gdLst>
                  <a:gd name="T0" fmla="*/ 2 w 125"/>
                  <a:gd name="T1" fmla="*/ 52 h 140"/>
                  <a:gd name="T2" fmla="*/ 10 w 125"/>
                  <a:gd name="T3" fmla="*/ 54 h 140"/>
                  <a:gd name="T4" fmla="*/ 14 w 125"/>
                  <a:gd name="T5" fmla="*/ 55 h 140"/>
                  <a:gd name="T6" fmla="*/ 19 w 125"/>
                  <a:gd name="T7" fmla="*/ 55 h 140"/>
                  <a:gd name="T8" fmla="*/ 21 w 125"/>
                  <a:gd name="T9" fmla="*/ 52 h 140"/>
                  <a:gd name="T10" fmla="*/ 26 w 125"/>
                  <a:gd name="T11" fmla="*/ 52 h 140"/>
                  <a:gd name="T12" fmla="*/ 31 w 125"/>
                  <a:gd name="T13" fmla="*/ 52 h 140"/>
                  <a:gd name="T14" fmla="*/ 36 w 125"/>
                  <a:gd name="T15" fmla="*/ 54 h 140"/>
                  <a:gd name="T16" fmla="*/ 40 w 125"/>
                  <a:gd name="T17" fmla="*/ 55 h 140"/>
                  <a:gd name="T18" fmla="*/ 46 w 125"/>
                  <a:gd name="T19" fmla="*/ 55 h 140"/>
                  <a:gd name="T20" fmla="*/ 53 w 125"/>
                  <a:gd name="T21" fmla="*/ 51 h 140"/>
                  <a:gd name="T22" fmla="*/ 56 w 125"/>
                  <a:gd name="T23" fmla="*/ 45 h 140"/>
                  <a:gd name="T24" fmla="*/ 61 w 125"/>
                  <a:gd name="T25" fmla="*/ 33 h 140"/>
                  <a:gd name="T26" fmla="*/ 68 w 125"/>
                  <a:gd name="T27" fmla="*/ 22 h 140"/>
                  <a:gd name="T28" fmla="*/ 74 w 125"/>
                  <a:gd name="T29" fmla="*/ 12 h 140"/>
                  <a:gd name="T30" fmla="*/ 80 w 125"/>
                  <a:gd name="T31" fmla="*/ 5 h 140"/>
                  <a:gd name="T32" fmla="*/ 85 w 125"/>
                  <a:gd name="T33" fmla="*/ 0 h 140"/>
                  <a:gd name="T34" fmla="*/ 90 w 125"/>
                  <a:gd name="T35" fmla="*/ 4 h 140"/>
                  <a:gd name="T36" fmla="*/ 93 w 125"/>
                  <a:gd name="T37" fmla="*/ 7 h 140"/>
                  <a:gd name="T38" fmla="*/ 93 w 125"/>
                  <a:gd name="T39" fmla="*/ 13 h 140"/>
                  <a:gd name="T40" fmla="*/ 94 w 125"/>
                  <a:gd name="T41" fmla="*/ 26 h 140"/>
                  <a:gd name="T42" fmla="*/ 95 w 125"/>
                  <a:gd name="T43" fmla="*/ 29 h 140"/>
                  <a:gd name="T44" fmla="*/ 97 w 125"/>
                  <a:gd name="T45" fmla="*/ 33 h 140"/>
                  <a:gd name="T46" fmla="*/ 99 w 125"/>
                  <a:gd name="T47" fmla="*/ 36 h 140"/>
                  <a:gd name="T48" fmla="*/ 100 w 125"/>
                  <a:gd name="T49" fmla="*/ 44 h 140"/>
                  <a:gd name="T50" fmla="*/ 102 w 125"/>
                  <a:gd name="T51" fmla="*/ 53 h 140"/>
                  <a:gd name="T52" fmla="*/ 104 w 125"/>
                  <a:gd name="T53" fmla="*/ 57 h 140"/>
                  <a:gd name="T54" fmla="*/ 108 w 125"/>
                  <a:gd name="T55" fmla="*/ 62 h 140"/>
                  <a:gd name="T56" fmla="*/ 113 w 125"/>
                  <a:gd name="T57" fmla="*/ 66 h 140"/>
                  <a:gd name="T58" fmla="*/ 119 w 125"/>
                  <a:gd name="T59" fmla="*/ 66 h 140"/>
                  <a:gd name="T60" fmla="*/ 122 w 125"/>
                  <a:gd name="T61" fmla="*/ 69 h 140"/>
                  <a:gd name="T62" fmla="*/ 125 w 125"/>
                  <a:gd name="T63" fmla="*/ 74 h 140"/>
                  <a:gd name="T64" fmla="*/ 124 w 125"/>
                  <a:gd name="T65" fmla="*/ 80 h 140"/>
                  <a:gd name="T66" fmla="*/ 121 w 125"/>
                  <a:gd name="T67" fmla="*/ 82 h 140"/>
                  <a:gd name="T68" fmla="*/ 112 w 125"/>
                  <a:gd name="T69" fmla="*/ 90 h 140"/>
                  <a:gd name="T70" fmla="*/ 105 w 125"/>
                  <a:gd name="T71" fmla="*/ 100 h 140"/>
                  <a:gd name="T72" fmla="*/ 98 w 125"/>
                  <a:gd name="T73" fmla="*/ 105 h 140"/>
                  <a:gd name="T74" fmla="*/ 92 w 125"/>
                  <a:gd name="T75" fmla="*/ 109 h 140"/>
                  <a:gd name="T76" fmla="*/ 87 w 125"/>
                  <a:gd name="T77" fmla="*/ 113 h 140"/>
                  <a:gd name="T78" fmla="*/ 84 w 125"/>
                  <a:gd name="T79" fmla="*/ 121 h 140"/>
                  <a:gd name="T80" fmla="*/ 80 w 125"/>
                  <a:gd name="T81" fmla="*/ 126 h 140"/>
                  <a:gd name="T82" fmla="*/ 76 w 125"/>
                  <a:gd name="T83" fmla="*/ 132 h 140"/>
                  <a:gd name="T84" fmla="*/ 74 w 125"/>
                  <a:gd name="T85" fmla="*/ 138 h 140"/>
                  <a:gd name="T86" fmla="*/ 72 w 125"/>
                  <a:gd name="T87" fmla="*/ 140 h 140"/>
                  <a:gd name="T88" fmla="*/ 66 w 125"/>
                  <a:gd name="T89" fmla="*/ 140 h 140"/>
                  <a:gd name="T90" fmla="*/ 64 w 125"/>
                  <a:gd name="T91" fmla="*/ 136 h 140"/>
                  <a:gd name="T92" fmla="*/ 60 w 125"/>
                  <a:gd name="T93" fmla="*/ 129 h 140"/>
                  <a:gd name="T94" fmla="*/ 56 w 125"/>
                  <a:gd name="T95" fmla="*/ 121 h 140"/>
                  <a:gd name="T96" fmla="*/ 52 w 125"/>
                  <a:gd name="T97" fmla="*/ 115 h 140"/>
                  <a:gd name="T98" fmla="*/ 47 w 125"/>
                  <a:gd name="T99" fmla="*/ 108 h 140"/>
                  <a:gd name="T100" fmla="*/ 44 w 125"/>
                  <a:gd name="T101" fmla="*/ 104 h 140"/>
                  <a:gd name="T102" fmla="*/ 43 w 125"/>
                  <a:gd name="T103" fmla="*/ 97 h 140"/>
                  <a:gd name="T104" fmla="*/ 39 w 125"/>
                  <a:gd name="T105" fmla="*/ 88 h 140"/>
                  <a:gd name="T106" fmla="*/ 34 w 125"/>
                  <a:gd name="T107" fmla="*/ 78 h 140"/>
                  <a:gd name="T108" fmla="*/ 30 w 125"/>
                  <a:gd name="T109" fmla="*/ 72 h 140"/>
                  <a:gd name="T110" fmla="*/ 23 w 125"/>
                  <a:gd name="T111" fmla="*/ 69 h 140"/>
                  <a:gd name="T112" fmla="*/ 16 w 125"/>
                  <a:gd name="T113" fmla="*/ 66 h 140"/>
                  <a:gd name="T114" fmla="*/ 9 w 125"/>
                  <a:gd name="T115" fmla="*/ 63 h 140"/>
                  <a:gd name="T116" fmla="*/ 4 w 125"/>
                  <a:gd name="T117" fmla="*/ 60 h 140"/>
                  <a:gd name="T118" fmla="*/ 0 w 125"/>
                  <a:gd name="T119" fmla="*/ 54 h 140"/>
                  <a:gd name="T120" fmla="*/ 2 w 125"/>
                  <a:gd name="T121" fmla="*/ 52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25" h="140">
                    <a:moveTo>
                      <a:pt x="2" y="52"/>
                    </a:moveTo>
                    <a:cubicBezTo>
                      <a:pt x="10" y="54"/>
                      <a:pt x="10" y="54"/>
                      <a:pt x="10" y="54"/>
                    </a:cubicBezTo>
                    <a:cubicBezTo>
                      <a:pt x="14" y="55"/>
                      <a:pt x="14" y="55"/>
                      <a:pt x="14" y="55"/>
                    </a:cubicBezTo>
                    <a:cubicBezTo>
                      <a:pt x="19" y="55"/>
                      <a:pt x="19" y="55"/>
                      <a:pt x="19" y="55"/>
                    </a:cubicBezTo>
                    <a:cubicBezTo>
                      <a:pt x="21" y="52"/>
                      <a:pt x="21" y="52"/>
                      <a:pt x="21" y="52"/>
                    </a:cubicBezTo>
                    <a:cubicBezTo>
                      <a:pt x="26" y="52"/>
                      <a:pt x="26" y="52"/>
                      <a:pt x="26" y="52"/>
                    </a:cubicBezTo>
                    <a:cubicBezTo>
                      <a:pt x="31" y="52"/>
                      <a:pt x="31" y="52"/>
                      <a:pt x="31" y="52"/>
                    </a:cubicBezTo>
                    <a:cubicBezTo>
                      <a:pt x="36" y="54"/>
                      <a:pt x="36" y="54"/>
                      <a:pt x="36" y="54"/>
                    </a:cubicBezTo>
                    <a:cubicBezTo>
                      <a:pt x="40" y="55"/>
                      <a:pt x="40" y="55"/>
                      <a:pt x="40" y="55"/>
                    </a:cubicBezTo>
                    <a:cubicBezTo>
                      <a:pt x="46" y="55"/>
                      <a:pt x="46" y="55"/>
                      <a:pt x="46" y="55"/>
                    </a:cubicBezTo>
                    <a:cubicBezTo>
                      <a:pt x="53" y="51"/>
                      <a:pt x="53" y="51"/>
                      <a:pt x="53" y="51"/>
                    </a:cubicBezTo>
                    <a:cubicBezTo>
                      <a:pt x="53" y="51"/>
                      <a:pt x="55" y="46"/>
                      <a:pt x="56" y="45"/>
                    </a:cubicBezTo>
                    <a:cubicBezTo>
                      <a:pt x="57" y="44"/>
                      <a:pt x="61" y="33"/>
                      <a:pt x="61" y="33"/>
                    </a:cubicBezTo>
                    <a:cubicBezTo>
                      <a:pt x="68" y="22"/>
                      <a:pt x="68" y="22"/>
                      <a:pt x="68" y="22"/>
                    </a:cubicBezTo>
                    <a:cubicBezTo>
                      <a:pt x="74" y="12"/>
                      <a:pt x="74" y="12"/>
                      <a:pt x="74" y="12"/>
                    </a:cubicBezTo>
                    <a:cubicBezTo>
                      <a:pt x="80" y="5"/>
                      <a:pt x="80" y="5"/>
                      <a:pt x="80" y="5"/>
                    </a:cubicBezTo>
                    <a:cubicBezTo>
                      <a:pt x="85" y="0"/>
                      <a:pt x="85" y="0"/>
                      <a:pt x="85" y="0"/>
                    </a:cubicBezTo>
                    <a:cubicBezTo>
                      <a:pt x="90" y="4"/>
                      <a:pt x="90" y="4"/>
                      <a:pt x="90" y="4"/>
                    </a:cubicBezTo>
                    <a:cubicBezTo>
                      <a:pt x="93" y="7"/>
                      <a:pt x="93" y="7"/>
                      <a:pt x="93" y="7"/>
                    </a:cubicBezTo>
                    <a:cubicBezTo>
                      <a:pt x="93" y="7"/>
                      <a:pt x="93" y="12"/>
                      <a:pt x="93" y="13"/>
                    </a:cubicBezTo>
                    <a:cubicBezTo>
                      <a:pt x="93" y="14"/>
                      <a:pt x="94" y="26"/>
                      <a:pt x="94" y="26"/>
                    </a:cubicBezTo>
                    <a:cubicBezTo>
                      <a:pt x="95" y="29"/>
                      <a:pt x="95" y="29"/>
                      <a:pt x="95" y="29"/>
                    </a:cubicBezTo>
                    <a:cubicBezTo>
                      <a:pt x="97" y="33"/>
                      <a:pt x="97" y="33"/>
                      <a:pt x="97" y="33"/>
                    </a:cubicBezTo>
                    <a:cubicBezTo>
                      <a:pt x="97" y="33"/>
                      <a:pt x="99" y="35"/>
                      <a:pt x="99" y="36"/>
                    </a:cubicBezTo>
                    <a:cubicBezTo>
                      <a:pt x="99" y="38"/>
                      <a:pt x="100" y="43"/>
                      <a:pt x="100" y="44"/>
                    </a:cubicBezTo>
                    <a:cubicBezTo>
                      <a:pt x="100" y="45"/>
                      <a:pt x="102" y="53"/>
                      <a:pt x="102" y="53"/>
                    </a:cubicBezTo>
                    <a:cubicBezTo>
                      <a:pt x="104" y="57"/>
                      <a:pt x="104" y="57"/>
                      <a:pt x="104" y="57"/>
                    </a:cubicBezTo>
                    <a:cubicBezTo>
                      <a:pt x="108" y="62"/>
                      <a:pt x="108" y="62"/>
                      <a:pt x="108" y="62"/>
                    </a:cubicBezTo>
                    <a:cubicBezTo>
                      <a:pt x="113" y="66"/>
                      <a:pt x="113" y="66"/>
                      <a:pt x="113" y="66"/>
                    </a:cubicBezTo>
                    <a:cubicBezTo>
                      <a:pt x="119" y="66"/>
                      <a:pt x="119" y="66"/>
                      <a:pt x="119" y="66"/>
                    </a:cubicBezTo>
                    <a:cubicBezTo>
                      <a:pt x="122" y="69"/>
                      <a:pt x="122" y="69"/>
                      <a:pt x="122" y="69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4" y="80"/>
                      <a:pt x="124" y="80"/>
                      <a:pt x="124" y="80"/>
                    </a:cubicBezTo>
                    <a:cubicBezTo>
                      <a:pt x="124" y="80"/>
                      <a:pt x="122" y="81"/>
                      <a:pt x="121" y="82"/>
                    </a:cubicBezTo>
                    <a:cubicBezTo>
                      <a:pt x="120" y="83"/>
                      <a:pt x="115" y="88"/>
                      <a:pt x="112" y="90"/>
                    </a:cubicBezTo>
                    <a:cubicBezTo>
                      <a:pt x="110" y="93"/>
                      <a:pt x="105" y="100"/>
                      <a:pt x="105" y="100"/>
                    </a:cubicBezTo>
                    <a:cubicBezTo>
                      <a:pt x="98" y="105"/>
                      <a:pt x="98" y="105"/>
                      <a:pt x="98" y="105"/>
                    </a:cubicBezTo>
                    <a:cubicBezTo>
                      <a:pt x="98" y="105"/>
                      <a:pt x="94" y="108"/>
                      <a:pt x="92" y="109"/>
                    </a:cubicBezTo>
                    <a:cubicBezTo>
                      <a:pt x="90" y="110"/>
                      <a:pt x="87" y="113"/>
                      <a:pt x="87" y="113"/>
                    </a:cubicBezTo>
                    <a:cubicBezTo>
                      <a:pt x="87" y="114"/>
                      <a:pt x="84" y="121"/>
                      <a:pt x="84" y="121"/>
                    </a:cubicBezTo>
                    <a:cubicBezTo>
                      <a:pt x="80" y="126"/>
                      <a:pt x="80" y="126"/>
                      <a:pt x="80" y="126"/>
                    </a:cubicBezTo>
                    <a:cubicBezTo>
                      <a:pt x="76" y="132"/>
                      <a:pt x="76" y="132"/>
                      <a:pt x="76" y="132"/>
                    </a:cubicBezTo>
                    <a:cubicBezTo>
                      <a:pt x="74" y="138"/>
                      <a:pt x="74" y="138"/>
                      <a:pt x="74" y="138"/>
                    </a:cubicBezTo>
                    <a:cubicBezTo>
                      <a:pt x="74" y="138"/>
                      <a:pt x="73" y="140"/>
                      <a:pt x="72" y="140"/>
                    </a:cubicBezTo>
                    <a:cubicBezTo>
                      <a:pt x="70" y="140"/>
                      <a:pt x="66" y="140"/>
                      <a:pt x="66" y="140"/>
                    </a:cubicBezTo>
                    <a:cubicBezTo>
                      <a:pt x="66" y="140"/>
                      <a:pt x="65" y="137"/>
                      <a:pt x="64" y="136"/>
                    </a:cubicBezTo>
                    <a:cubicBezTo>
                      <a:pt x="63" y="135"/>
                      <a:pt x="61" y="131"/>
                      <a:pt x="60" y="129"/>
                    </a:cubicBezTo>
                    <a:cubicBezTo>
                      <a:pt x="59" y="127"/>
                      <a:pt x="56" y="121"/>
                      <a:pt x="56" y="121"/>
                    </a:cubicBezTo>
                    <a:cubicBezTo>
                      <a:pt x="56" y="121"/>
                      <a:pt x="53" y="117"/>
                      <a:pt x="52" y="115"/>
                    </a:cubicBezTo>
                    <a:cubicBezTo>
                      <a:pt x="51" y="114"/>
                      <a:pt x="49" y="109"/>
                      <a:pt x="47" y="108"/>
                    </a:cubicBezTo>
                    <a:cubicBezTo>
                      <a:pt x="46" y="107"/>
                      <a:pt x="44" y="104"/>
                      <a:pt x="44" y="104"/>
                    </a:cubicBezTo>
                    <a:cubicBezTo>
                      <a:pt x="44" y="104"/>
                      <a:pt x="44" y="99"/>
                      <a:pt x="43" y="97"/>
                    </a:cubicBezTo>
                    <a:cubicBezTo>
                      <a:pt x="43" y="96"/>
                      <a:pt x="41" y="89"/>
                      <a:pt x="39" y="88"/>
                    </a:cubicBezTo>
                    <a:cubicBezTo>
                      <a:pt x="38" y="86"/>
                      <a:pt x="35" y="78"/>
                      <a:pt x="34" y="78"/>
                    </a:cubicBezTo>
                    <a:cubicBezTo>
                      <a:pt x="33" y="77"/>
                      <a:pt x="32" y="73"/>
                      <a:pt x="30" y="72"/>
                    </a:cubicBezTo>
                    <a:cubicBezTo>
                      <a:pt x="28" y="72"/>
                      <a:pt x="25" y="71"/>
                      <a:pt x="23" y="69"/>
                    </a:cubicBezTo>
                    <a:cubicBezTo>
                      <a:pt x="21" y="68"/>
                      <a:pt x="17" y="67"/>
                      <a:pt x="16" y="66"/>
                    </a:cubicBezTo>
                    <a:cubicBezTo>
                      <a:pt x="14" y="66"/>
                      <a:pt x="12" y="63"/>
                      <a:pt x="9" y="63"/>
                    </a:cubicBezTo>
                    <a:cubicBezTo>
                      <a:pt x="7" y="62"/>
                      <a:pt x="5" y="61"/>
                      <a:pt x="4" y="60"/>
                    </a:cubicBezTo>
                    <a:cubicBezTo>
                      <a:pt x="3" y="59"/>
                      <a:pt x="0" y="56"/>
                      <a:pt x="0" y="54"/>
                    </a:cubicBezTo>
                    <a:cubicBezTo>
                      <a:pt x="0" y="53"/>
                      <a:pt x="2" y="52"/>
                      <a:pt x="2" y="52"/>
                    </a:cubicBez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105" name="Freeform 15"/>
              <p:cNvSpPr>
                <a:spLocks/>
              </p:cNvSpPr>
              <p:nvPr/>
            </p:nvSpPr>
            <p:spPr bwMode="auto">
              <a:xfrm>
                <a:off x="7815263" y="2403475"/>
                <a:ext cx="666750" cy="542925"/>
              </a:xfrm>
              <a:custGeom>
                <a:avLst/>
                <a:gdLst>
                  <a:gd name="T0" fmla="*/ 145 w 177"/>
                  <a:gd name="T1" fmla="*/ 142 h 144"/>
                  <a:gd name="T2" fmla="*/ 126 w 177"/>
                  <a:gd name="T3" fmla="*/ 141 h 144"/>
                  <a:gd name="T4" fmla="*/ 117 w 177"/>
                  <a:gd name="T5" fmla="*/ 133 h 144"/>
                  <a:gd name="T6" fmla="*/ 105 w 177"/>
                  <a:gd name="T7" fmla="*/ 130 h 144"/>
                  <a:gd name="T8" fmla="*/ 96 w 177"/>
                  <a:gd name="T9" fmla="*/ 125 h 144"/>
                  <a:gd name="T10" fmla="*/ 91 w 177"/>
                  <a:gd name="T11" fmla="*/ 118 h 144"/>
                  <a:gd name="T12" fmla="*/ 84 w 177"/>
                  <a:gd name="T13" fmla="*/ 118 h 144"/>
                  <a:gd name="T14" fmla="*/ 77 w 177"/>
                  <a:gd name="T15" fmla="*/ 116 h 144"/>
                  <a:gd name="T16" fmla="*/ 70 w 177"/>
                  <a:gd name="T17" fmla="*/ 113 h 144"/>
                  <a:gd name="T18" fmla="*/ 56 w 177"/>
                  <a:gd name="T19" fmla="*/ 112 h 144"/>
                  <a:gd name="T20" fmla="*/ 44 w 177"/>
                  <a:gd name="T21" fmla="*/ 100 h 144"/>
                  <a:gd name="T22" fmla="*/ 37 w 177"/>
                  <a:gd name="T23" fmla="*/ 91 h 144"/>
                  <a:gd name="T24" fmla="*/ 35 w 177"/>
                  <a:gd name="T25" fmla="*/ 73 h 144"/>
                  <a:gd name="T26" fmla="*/ 32 w 177"/>
                  <a:gd name="T27" fmla="*/ 62 h 144"/>
                  <a:gd name="T28" fmla="*/ 35 w 177"/>
                  <a:gd name="T29" fmla="*/ 46 h 144"/>
                  <a:gd name="T30" fmla="*/ 28 w 177"/>
                  <a:gd name="T31" fmla="*/ 42 h 144"/>
                  <a:gd name="T32" fmla="*/ 7 w 177"/>
                  <a:gd name="T33" fmla="*/ 44 h 144"/>
                  <a:gd name="T34" fmla="*/ 0 w 177"/>
                  <a:gd name="T35" fmla="*/ 44 h 144"/>
                  <a:gd name="T36" fmla="*/ 5 w 177"/>
                  <a:gd name="T37" fmla="*/ 39 h 144"/>
                  <a:gd name="T38" fmla="*/ 15 w 177"/>
                  <a:gd name="T39" fmla="*/ 38 h 144"/>
                  <a:gd name="T40" fmla="*/ 30 w 177"/>
                  <a:gd name="T41" fmla="*/ 36 h 144"/>
                  <a:gd name="T42" fmla="*/ 43 w 177"/>
                  <a:gd name="T43" fmla="*/ 34 h 144"/>
                  <a:gd name="T44" fmla="*/ 49 w 177"/>
                  <a:gd name="T45" fmla="*/ 26 h 144"/>
                  <a:gd name="T46" fmla="*/ 65 w 177"/>
                  <a:gd name="T47" fmla="*/ 25 h 144"/>
                  <a:gd name="T48" fmla="*/ 71 w 177"/>
                  <a:gd name="T49" fmla="*/ 17 h 144"/>
                  <a:gd name="T50" fmla="*/ 74 w 177"/>
                  <a:gd name="T51" fmla="*/ 8 h 144"/>
                  <a:gd name="T52" fmla="*/ 81 w 177"/>
                  <a:gd name="T53" fmla="*/ 2 h 144"/>
                  <a:gd name="T54" fmla="*/ 88 w 177"/>
                  <a:gd name="T55" fmla="*/ 0 h 144"/>
                  <a:gd name="T56" fmla="*/ 100 w 177"/>
                  <a:gd name="T57" fmla="*/ 4 h 144"/>
                  <a:gd name="T58" fmla="*/ 112 w 177"/>
                  <a:gd name="T59" fmla="*/ 13 h 144"/>
                  <a:gd name="T60" fmla="*/ 120 w 177"/>
                  <a:gd name="T61" fmla="*/ 20 h 144"/>
                  <a:gd name="T62" fmla="*/ 126 w 177"/>
                  <a:gd name="T63" fmla="*/ 20 h 144"/>
                  <a:gd name="T64" fmla="*/ 132 w 177"/>
                  <a:gd name="T65" fmla="*/ 26 h 144"/>
                  <a:gd name="T66" fmla="*/ 132 w 177"/>
                  <a:gd name="T67" fmla="*/ 35 h 144"/>
                  <a:gd name="T68" fmla="*/ 132 w 177"/>
                  <a:gd name="T69" fmla="*/ 47 h 144"/>
                  <a:gd name="T70" fmla="*/ 132 w 177"/>
                  <a:gd name="T71" fmla="*/ 61 h 144"/>
                  <a:gd name="T72" fmla="*/ 132 w 177"/>
                  <a:gd name="T73" fmla="*/ 69 h 144"/>
                  <a:gd name="T74" fmla="*/ 133 w 177"/>
                  <a:gd name="T75" fmla="*/ 76 h 144"/>
                  <a:gd name="T76" fmla="*/ 143 w 177"/>
                  <a:gd name="T77" fmla="*/ 79 h 144"/>
                  <a:gd name="T78" fmla="*/ 165 w 177"/>
                  <a:gd name="T79" fmla="*/ 79 h 144"/>
                  <a:gd name="T80" fmla="*/ 172 w 177"/>
                  <a:gd name="T81" fmla="*/ 84 h 144"/>
                  <a:gd name="T82" fmla="*/ 175 w 177"/>
                  <a:gd name="T83" fmla="*/ 89 h 144"/>
                  <a:gd name="T84" fmla="*/ 171 w 177"/>
                  <a:gd name="T85" fmla="*/ 97 h 144"/>
                  <a:gd name="T86" fmla="*/ 177 w 177"/>
                  <a:gd name="T87" fmla="*/ 109 h 144"/>
                  <a:gd name="T88" fmla="*/ 175 w 177"/>
                  <a:gd name="T89" fmla="*/ 124 h 144"/>
                  <a:gd name="T90" fmla="*/ 156 w 177"/>
                  <a:gd name="T91" fmla="*/ 144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77" h="144">
                    <a:moveTo>
                      <a:pt x="156" y="144"/>
                    </a:moveTo>
                    <a:cubicBezTo>
                      <a:pt x="156" y="144"/>
                      <a:pt x="147" y="142"/>
                      <a:pt x="145" y="142"/>
                    </a:cubicBezTo>
                    <a:cubicBezTo>
                      <a:pt x="144" y="142"/>
                      <a:pt x="135" y="142"/>
                      <a:pt x="134" y="142"/>
                    </a:cubicBezTo>
                    <a:cubicBezTo>
                      <a:pt x="132" y="142"/>
                      <a:pt x="126" y="141"/>
                      <a:pt x="126" y="141"/>
                    </a:cubicBezTo>
                    <a:cubicBezTo>
                      <a:pt x="120" y="137"/>
                      <a:pt x="120" y="137"/>
                      <a:pt x="120" y="137"/>
                    </a:cubicBezTo>
                    <a:cubicBezTo>
                      <a:pt x="117" y="133"/>
                      <a:pt x="117" y="133"/>
                      <a:pt x="117" y="133"/>
                    </a:cubicBezTo>
                    <a:cubicBezTo>
                      <a:pt x="114" y="131"/>
                      <a:pt x="114" y="131"/>
                      <a:pt x="114" y="131"/>
                    </a:cubicBezTo>
                    <a:cubicBezTo>
                      <a:pt x="105" y="130"/>
                      <a:pt x="105" y="130"/>
                      <a:pt x="105" y="130"/>
                    </a:cubicBezTo>
                    <a:cubicBezTo>
                      <a:pt x="99" y="128"/>
                      <a:pt x="99" y="128"/>
                      <a:pt x="99" y="128"/>
                    </a:cubicBezTo>
                    <a:cubicBezTo>
                      <a:pt x="96" y="125"/>
                      <a:pt x="96" y="125"/>
                      <a:pt x="96" y="125"/>
                    </a:cubicBezTo>
                    <a:cubicBezTo>
                      <a:pt x="93" y="121"/>
                      <a:pt x="93" y="121"/>
                      <a:pt x="93" y="121"/>
                    </a:cubicBezTo>
                    <a:cubicBezTo>
                      <a:pt x="91" y="118"/>
                      <a:pt x="91" y="118"/>
                      <a:pt x="91" y="118"/>
                    </a:cubicBezTo>
                    <a:cubicBezTo>
                      <a:pt x="88" y="116"/>
                      <a:pt x="88" y="116"/>
                      <a:pt x="88" y="116"/>
                    </a:cubicBezTo>
                    <a:cubicBezTo>
                      <a:pt x="84" y="118"/>
                      <a:pt x="84" y="118"/>
                      <a:pt x="84" y="118"/>
                    </a:cubicBezTo>
                    <a:cubicBezTo>
                      <a:pt x="80" y="118"/>
                      <a:pt x="80" y="118"/>
                      <a:pt x="80" y="118"/>
                    </a:cubicBezTo>
                    <a:cubicBezTo>
                      <a:pt x="77" y="116"/>
                      <a:pt x="77" y="116"/>
                      <a:pt x="77" y="116"/>
                    </a:cubicBezTo>
                    <a:cubicBezTo>
                      <a:pt x="74" y="114"/>
                      <a:pt x="74" y="114"/>
                      <a:pt x="74" y="114"/>
                    </a:cubicBezTo>
                    <a:cubicBezTo>
                      <a:pt x="70" y="113"/>
                      <a:pt x="70" y="113"/>
                      <a:pt x="70" y="113"/>
                    </a:cubicBezTo>
                    <a:cubicBezTo>
                      <a:pt x="61" y="114"/>
                      <a:pt x="61" y="114"/>
                      <a:pt x="61" y="114"/>
                    </a:cubicBezTo>
                    <a:cubicBezTo>
                      <a:pt x="56" y="112"/>
                      <a:pt x="56" y="112"/>
                      <a:pt x="56" y="112"/>
                    </a:cubicBezTo>
                    <a:cubicBezTo>
                      <a:pt x="51" y="106"/>
                      <a:pt x="51" y="106"/>
                      <a:pt x="51" y="106"/>
                    </a:cubicBezTo>
                    <a:cubicBezTo>
                      <a:pt x="44" y="100"/>
                      <a:pt x="44" y="100"/>
                      <a:pt x="44" y="100"/>
                    </a:cubicBezTo>
                    <a:cubicBezTo>
                      <a:pt x="40" y="96"/>
                      <a:pt x="40" y="96"/>
                      <a:pt x="40" y="96"/>
                    </a:cubicBezTo>
                    <a:cubicBezTo>
                      <a:pt x="37" y="91"/>
                      <a:pt x="37" y="91"/>
                      <a:pt x="37" y="91"/>
                    </a:cubicBezTo>
                    <a:cubicBezTo>
                      <a:pt x="34" y="84"/>
                      <a:pt x="34" y="84"/>
                      <a:pt x="34" y="84"/>
                    </a:cubicBezTo>
                    <a:cubicBezTo>
                      <a:pt x="35" y="73"/>
                      <a:pt x="35" y="73"/>
                      <a:pt x="35" y="73"/>
                    </a:cubicBezTo>
                    <a:cubicBezTo>
                      <a:pt x="33" y="68"/>
                      <a:pt x="33" y="68"/>
                      <a:pt x="33" y="68"/>
                    </a:cubicBezTo>
                    <a:cubicBezTo>
                      <a:pt x="32" y="62"/>
                      <a:pt x="32" y="62"/>
                      <a:pt x="32" y="62"/>
                    </a:cubicBezTo>
                    <a:cubicBezTo>
                      <a:pt x="35" y="59"/>
                      <a:pt x="35" y="59"/>
                      <a:pt x="35" y="59"/>
                    </a:cubicBezTo>
                    <a:cubicBezTo>
                      <a:pt x="35" y="46"/>
                      <a:pt x="35" y="46"/>
                      <a:pt x="35" y="46"/>
                    </a:cubicBezTo>
                    <a:cubicBezTo>
                      <a:pt x="33" y="42"/>
                      <a:pt x="33" y="42"/>
                      <a:pt x="33" y="42"/>
                    </a:cubicBezTo>
                    <a:cubicBezTo>
                      <a:pt x="28" y="42"/>
                      <a:pt x="28" y="42"/>
                      <a:pt x="28" y="42"/>
                    </a:cubicBezTo>
                    <a:cubicBezTo>
                      <a:pt x="28" y="42"/>
                      <a:pt x="18" y="42"/>
                      <a:pt x="17" y="42"/>
                    </a:cubicBezTo>
                    <a:cubicBezTo>
                      <a:pt x="15" y="42"/>
                      <a:pt x="7" y="44"/>
                      <a:pt x="7" y="44"/>
                    </a:cubicBezTo>
                    <a:cubicBezTo>
                      <a:pt x="1" y="46"/>
                      <a:pt x="1" y="46"/>
                      <a:pt x="1" y="46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2" y="42"/>
                      <a:pt x="2" y="42"/>
                      <a:pt x="2" y="42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39"/>
                      <a:pt x="9" y="38"/>
                      <a:pt x="9" y="38"/>
                    </a:cubicBezTo>
                    <a:cubicBezTo>
                      <a:pt x="10" y="38"/>
                      <a:pt x="15" y="38"/>
                      <a:pt x="15" y="38"/>
                    </a:cubicBezTo>
                    <a:cubicBezTo>
                      <a:pt x="23" y="38"/>
                      <a:pt x="23" y="38"/>
                      <a:pt x="23" y="38"/>
                    </a:cubicBezTo>
                    <a:cubicBezTo>
                      <a:pt x="30" y="36"/>
                      <a:pt x="30" y="36"/>
                      <a:pt x="30" y="36"/>
                    </a:cubicBezTo>
                    <a:cubicBezTo>
                      <a:pt x="39" y="36"/>
                      <a:pt x="39" y="36"/>
                      <a:pt x="39" y="36"/>
                    </a:cubicBezTo>
                    <a:cubicBezTo>
                      <a:pt x="43" y="34"/>
                      <a:pt x="43" y="34"/>
                      <a:pt x="43" y="34"/>
                    </a:cubicBezTo>
                    <a:cubicBezTo>
                      <a:pt x="46" y="29"/>
                      <a:pt x="46" y="29"/>
                      <a:pt x="46" y="29"/>
                    </a:cubicBezTo>
                    <a:cubicBezTo>
                      <a:pt x="49" y="26"/>
                      <a:pt x="49" y="26"/>
                      <a:pt x="49" y="26"/>
                    </a:cubicBezTo>
                    <a:cubicBezTo>
                      <a:pt x="61" y="26"/>
                      <a:pt x="61" y="26"/>
                      <a:pt x="61" y="26"/>
                    </a:cubicBezTo>
                    <a:cubicBezTo>
                      <a:pt x="61" y="26"/>
                      <a:pt x="65" y="26"/>
                      <a:pt x="65" y="25"/>
                    </a:cubicBezTo>
                    <a:cubicBezTo>
                      <a:pt x="66" y="24"/>
                      <a:pt x="66" y="19"/>
                      <a:pt x="66" y="19"/>
                    </a:cubicBezTo>
                    <a:cubicBezTo>
                      <a:pt x="71" y="17"/>
                      <a:pt x="71" y="17"/>
                      <a:pt x="71" y="17"/>
                    </a:cubicBezTo>
                    <a:cubicBezTo>
                      <a:pt x="71" y="11"/>
                      <a:pt x="71" y="11"/>
                      <a:pt x="71" y="11"/>
                    </a:cubicBezTo>
                    <a:cubicBezTo>
                      <a:pt x="74" y="8"/>
                      <a:pt x="74" y="8"/>
                      <a:pt x="74" y="8"/>
                    </a:cubicBezTo>
                    <a:cubicBezTo>
                      <a:pt x="78" y="8"/>
                      <a:pt x="78" y="8"/>
                      <a:pt x="78" y="8"/>
                    </a:cubicBezTo>
                    <a:cubicBezTo>
                      <a:pt x="81" y="2"/>
                      <a:pt x="81" y="2"/>
                      <a:pt x="81" y="2"/>
                    </a:cubicBezTo>
                    <a:cubicBezTo>
                      <a:pt x="84" y="0"/>
                      <a:pt x="84" y="0"/>
                      <a:pt x="84" y="0"/>
                    </a:cubicBezTo>
                    <a:cubicBezTo>
                      <a:pt x="88" y="0"/>
                      <a:pt x="88" y="0"/>
                      <a:pt x="88" y="0"/>
                    </a:cubicBezTo>
                    <a:cubicBezTo>
                      <a:pt x="96" y="0"/>
                      <a:pt x="96" y="0"/>
                      <a:pt x="96" y="0"/>
                    </a:cubicBezTo>
                    <a:cubicBezTo>
                      <a:pt x="100" y="4"/>
                      <a:pt x="100" y="4"/>
                      <a:pt x="100" y="4"/>
                    </a:cubicBezTo>
                    <a:cubicBezTo>
                      <a:pt x="107" y="8"/>
                      <a:pt x="107" y="8"/>
                      <a:pt x="107" y="8"/>
                    </a:cubicBezTo>
                    <a:cubicBezTo>
                      <a:pt x="112" y="13"/>
                      <a:pt x="112" y="13"/>
                      <a:pt x="112" y="13"/>
                    </a:cubicBezTo>
                    <a:cubicBezTo>
                      <a:pt x="116" y="18"/>
                      <a:pt x="116" y="18"/>
                      <a:pt x="116" y="18"/>
                    </a:cubicBezTo>
                    <a:cubicBezTo>
                      <a:pt x="120" y="20"/>
                      <a:pt x="120" y="20"/>
                      <a:pt x="120" y="20"/>
                    </a:cubicBezTo>
                    <a:cubicBezTo>
                      <a:pt x="123" y="21"/>
                      <a:pt x="123" y="21"/>
                      <a:pt x="123" y="21"/>
                    </a:cubicBezTo>
                    <a:cubicBezTo>
                      <a:pt x="126" y="20"/>
                      <a:pt x="126" y="20"/>
                      <a:pt x="126" y="20"/>
                    </a:cubicBezTo>
                    <a:cubicBezTo>
                      <a:pt x="130" y="20"/>
                      <a:pt x="130" y="20"/>
                      <a:pt x="130" y="20"/>
                    </a:cubicBezTo>
                    <a:cubicBezTo>
                      <a:pt x="132" y="26"/>
                      <a:pt x="132" y="26"/>
                      <a:pt x="132" y="26"/>
                    </a:cubicBezTo>
                    <a:cubicBezTo>
                      <a:pt x="131" y="30"/>
                      <a:pt x="131" y="30"/>
                      <a:pt x="131" y="30"/>
                    </a:cubicBezTo>
                    <a:cubicBezTo>
                      <a:pt x="132" y="35"/>
                      <a:pt x="132" y="35"/>
                      <a:pt x="132" y="35"/>
                    </a:cubicBezTo>
                    <a:cubicBezTo>
                      <a:pt x="133" y="39"/>
                      <a:pt x="133" y="39"/>
                      <a:pt x="133" y="39"/>
                    </a:cubicBezTo>
                    <a:cubicBezTo>
                      <a:pt x="132" y="47"/>
                      <a:pt x="132" y="47"/>
                      <a:pt x="132" y="47"/>
                    </a:cubicBezTo>
                    <a:cubicBezTo>
                      <a:pt x="131" y="53"/>
                      <a:pt x="131" y="53"/>
                      <a:pt x="131" y="53"/>
                    </a:cubicBezTo>
                    <a:cubicBezTo>
                      <a:pt x="132" y="61"/>
                      <a:pt x="132" y="61"/>
                      <a:pt x="132" y="61"/>
                    </a:cubicBezTo>
                    <a:cubicBezTo>
                      <a:pt x="132" y="65"/>
                      <a:pt x="132" y="65"/>
                      <a:pt x="132" y="65"/>
                    </a:cubicBezTo>
                    <a:cubicBezTo>
                      <a:pt x="132" y="69"/>
                      <a:pt x="132" y="69"/>
                      <a:pt x="132" y="69"/>
                    </a:cubicBezTo>
                    <a:cubicBezTo>
                      <a:pt x="132" y="75"/>
                      <a:pt x="132" y="75"/>
                      <a:pt x="132" y="75"/>
                    </a:cubicBezTo>
                    <a:cubicBezTo>
                      <a:pt x="133" y="76"/>
                      <a:pt x="133" y="76"/>
                      <a:pt x="133" y="76"/>
                    </a:cubicBezTo>
                    <a:cubicBezTo>
                      <a:pt x="134" y="80"/>
                      <a:pt x="134" y="80"/>
                      <a:pt x="134" y="80"/>
                    </a:cubicBezTo>
                    <a:cubicBezTo>
                      <a:pt x="143" y="79"/>
                      <a:pt x="143" y="79"/>
                      <a:pt x="143" y="79"/>
                    </a:cubicBezTo>
                    <a:cubicBezTo>
                      <a:pt x="154" y="79"/>
                      <a:pt x="154" y="79"/>
                      <a:pt x="154" y="79"/>
                    </a:cubicBezTo>
                    <a:cubicBezTo>
                      <a:pt x="165" y="79"/>
                      <a:pt x="165" y="79"/>
                      <a:pt x="165" y="79"/>
                    </a:cubicBezTo>
                    <a:cubicBezTo>
                      <a:pt x="166" y="83"/>
                      <a:pt x="166" y="83"/>
                      <a:pt x="166" y="83"/>
                    </a:cubicBezTo>
                    <a:cubicBezTo>
                      <a:pt x="172" y="84"/>
                      <a:pt x="172" y="84"/>
                      <a:pt x="172" y="84"/>
                    </a:cubicBezTo>
                    <a:cubicBezTo>
                      <a:pt x="176" y="86"/>
                      <a:pt x="176" y="86"/>
                      <a:pt x="176" y="86"/>
                    </a:cubicBezTo>
                    <a:cubicBezTo>
                      <a:pt x="175" y="89"/>
                      <a:pt x="175" y="89"/>
                      <a:pt x="175" y="89"/>
                    </a:cubicBezTo>
                    <a:cubicBezTo>
                      <a:pt x="172" y="92"/>
                      <a:pt x="172" y="92"/>
                      <a:pt x="172" y="92"/>
                    </a:cubicBezTo>
                    <a:cubicBezTo>
                      <a:pt x="171" y="97"/>
                      <a:pt x="171" y="97"/>
                      <a:pt x="171" y="97"/>
                    </a:cubicBezTo>
                    <a:cubicBezTo>
                      <a:pt x="174" y="103"/>
                      <a:pt x="174" y="103"/>
                      <a:pt x="174" y="103"/>
                    </a:cubicBezTo>
                    <a:cubicBezTo>
                      <a:pt x="177" y="109"/>
                      <a:pt x="177" y="109"/>
                      <a:pt x="177" y="109"/>
                    </a:cubicBezTo>
                    <a:cubicBezTo>
                      <a:pt x="177" y="121"/>
                      <a:pt x="177" y="121"/>
                      <a:pt x="177" y="121"/>
                    </a:cubicBezTo>
                    <a:cubicBezTo>
                      <a:pt x="175" y="124"/>
                      <a:pt x="175" y="124"/>
                      <a:pt x="175" y="124"/>
                    </a:cubicBezTo>
                    <a:cubicBezTo>
                      <a:pt x="169" y="132"/>
                      <a:pt x="169" y="132"/>
                      <a:pt x="169" y="132"/>
                    </a:cubicBezTo>
                    <a:lnTo>
                      <a:pt x="156" y="144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106" name="Freeform 26"/>
              <p:cNvSpPr>
                <a:spLocks/>
              </p:cNvSpPr>
              <p:nvPr/>
            </p:nvSpPr>
            <p:spPr bwMode="auto">
              <a:xfrm>
                <a:off x="9444038" y="2122488"/>
                <a:ext cx="455612" cy="796925"/>
              </a:xfrm>
              <a:custGeom>
                <a:avLst/>
                <a:gdLst>
                  <a:gd name="T0" fmla="*/ 61 w 121"/>
                  <a:gd name="T1" fmla="*/ 1 h 212"/>
                  <a:gd name="T2" fmla="*/ 74 w 121"/>
                  <a:gd name="T3" fmla="*/ 6 h 212"/>
                  <a:gd name="T4" fmla="*/ 79 w 121"/>
                  <a:gd name="T5" fmla="*/ 21 h 212"/>
                  <a:gd name="T6" fmla="*/ 77 w 121"/>
                  <a:gd name="T7" fmla="*/ 41 h 212"/>
                  <a:gd name="T8" fmla="*/ 73 w 121"/>
                  <a:gd name="T9" fmla="*/ 50 h 212"/>
                  <a:gd name="T10" fmla="*/ 80 w 121"/>
                  <a:gd name="T11" fmla="*/ 59 h 212"/>
                  <a:gd name="T12" fmla="*/ 87 w 121"/>
                  <a:gd name="T13" fmla="*/ 69 h 212"/>
                  <a:gd name="T14" fmla="*/ 101 w 121"/>
                  <a:gd name="T15" fmla="*/ 72 h 212"/>
                  <a:gd name="T16" fmla="*/ 101 w 121"/>
                  <a:gd name="T17" fmla="*/ 82 h 212"/>
                  <a:gd name="T18" fmla="*/ 93 w 121"/>
                  <a:gd name="T19" fmla="*/ 89 h 212"/>
                  <a:gd name="T20" fmla="*/ 91 w 121"/>
                  <a:gd name="T21" fmla="*/ 99 h 212"/>
                  <a:gd name="T22" fmla="*/ 98 w 121"/>
                  <a:gd name="T23" fmla="*/ 109 h 212"/>
                  <a:gd name="T24" fmla="*/ 101 w 121"/>
                  <a:gd name="T25" fmla="*/ 118 h 212"/>
                  <a:gd name="T26" fmla="*/ 106 w 121"/>
                  <a:gd name="T27" fmla="*/ 128 h 212"/>
                  <a:gd name="T28" fmla="*/ 113 w 121"/>
                  <a:gd name="T29" fmla="*/ 133 h 212"/>
                  <a:gd name="T30" fmla="*/ 121 w 121"/>
                  <a:gd name="T31" fmla="*/ 137 h 212"/>
                  <a:gd name="T32" fmla="*/ 113 w 121"/>
                  <a:gd name="T33" fmla="*/ 144 h 212"/>
                  <a:gd name="T34" fmla="*/ 107 w 121"/>
                  <a:gd name="T35" fmla="*/ 154 h 212"/>
                  <a:gd name="T36" fmla="*/ 106 w 121"/>
                  <a:gd name="T37" fmla="*/ 165 h 212"/>
                  <a:gd name="T38" fmla="*/ 112 w 121"/>
                  <a:gd name="T39" fmla="*/ 172 h 212"/>
                  <a:gd name="T40" fmla="*/ 110 w 121"/>
                  <a:gd name="T41" fmla="*/ 185 h 212"/>
                  <a:gd name="T42" fmla="*/ 111 w 121"/>
                  <a:gd name="T43" fmla="*/ 194 h 212"/>
                  <a:gd name="T44" fmla="*/ 107 w 121"/>
                  <a:gd name="T45" fmla="*/ 200 h 212"/>
                  <a:gd name="T46" fmla="*/ 88 w 121"/>
                  <a:gd name="T47" fmla="*/ 207 h 212"/>
                  <a:gd name="T48" fmla="*/ 73 w 121"/>
                  <a:gd name="T49" fmla="*/ 210 h 212"/>
                  <a:gd name="T50" fmla="*/ 65 w 121"/>
                  <a:gd name="T51" fmla="*/ 209 h 212"/>
                  <a:gd name="T52" fmla="*/ 56 w 121"/>
                  <a:gd name="T53" fmla="*/ 205 h 212"/>
                  <a:gd name="T54" fmla="*/ 47 w 121"/>
                  <a:gd name="T55" fmla="*/ 198 h 212"/>
                  <a:gd name="T56" fmla="*/ 36 w 121"/>
                  <a:gd name="T57" fmla="*/ 199 h 212"/>
                  <a:gd name="T58" fmla="*/ 28 w 121"/>
                  <a:gd name="T59" fmla="*/ 207 h 212"/>
                  <a:gd name="T60" fmla="*/ 18 w 121"/>
                  <a:gd name="T61" fmla="*/ 203 h 212"/>
                  <a:gd name="T62" fmla="*/ 10 w 121"/>
                  <a:gd name="T63" fmla="*/ 192 h 212"/>
                  <a:gd name="T64" fmla="*/ 2 w 121"/>
                  <a:gd name="T65" fmla="*/ 192 h 212"/>
                  <a:gd name="T66" fmla="*/ 0 w 121"/>
                  <a:gd name="T67" fmla="*/ 168 h 212"/>
                  <a:gd name="T68" fmla="*/ 6 w 121"/>
                  <a:gd name="T69" fmla="*/ 137 h 212"/>
                  <a:gd name="T70" fmla="*/ 13 w 121"/>
                  <a:gd name="T71" fmla="*/ 120 h 212"/>
                  <a:gd name="T72" fmla="*/ 16 w 121"/>
                  <a:gd name="T73" fmla="*/ 104 h 212"/>
                  <a:gd name="T74" fmla="*/ 28 w 121"/>
                  <a:gd name="T75" fmla="*/ 92 h 212"/>
                  <a:gd name="T76" fmla="*/ 34 w 121"/>
                  <a:gd name="T77" fmla="*/ 81 h 212"/>
                  <a:gd name="T78" fmla="*/ 36 w 121"/>
                  <a:gd name="T79" fmla="*/ 67 h 212"/>
                  <a:gd name="T80" fmla="*/ 35 w 121"/>
                  <a:gd name="T81" fmla="*/ 53 h 212"/>
                  <a:gd name="T82" fmla="*/ 44 w 121"/>
                  <a:gd name="T83" fmla="*/ 41 h 212"/>
                  <a:gd name="T84" fmla="*/ 55 w 121"/>
                  <a:gd name="T85" fmla="*/ 30 h 212"/>
                  <a:gd name="T86" fmla="*/ 60 w 121"/>
                  <a:gd name="T87" fmla="*/ 15 h 212"/>
                  <a:gd name="T88" fmla="*/ 56 w 121"/>
                  <a:gd name="T89" fmla="*/ 3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21" h="212">
                    <a:moveTo>
                      <a:pt x="54" y="0"/>
                    </a:moveTo>
                    <a:cubicBezTo>
                      <a:pt x="61" y="1"/>
                      <a:pt x="61" y="1"/>
                      <a:pt x="61" y="1"/>
                    </a:cubicBezTo>
                    <a:cubicBezTo>
                      <a:pt x="67" y="3"/>
                      <a:pt x="67" y="3"/>
                      <a:pt x="67" y="3"/>
                    </a:cubicBezTo>
                    <a:cubicBezTo>
                      <a:pt x="74" y="6"/>
                      <a:pt x="74" y="6"/>
                      <a:pt x="74" y="6"/>
                    </a:cubicBezTo>
                    <a:cubicBezTo>
                      <a:pt x="76" y="11"/>
                      <a:pt x="76" y="11"/>
                      <a:pt x="76" y="11"/>
                    </a:cubicBezTo>
                    <a:cubicBezTo>
                      <a:pt x="79" y="21"/>
                      <a:pt x="79" y="21"/>
                      <a:pt x="79" y="21"/>
                    </a:cubicBezTo>
                    <a:cubicBezTo>
                      <a:pt x="78" y="31"/>
                      <a:pt x="78" y="31"/>
                      <a:pt x="78" y="31"/>
                    </a:cubicBezTo>
                    <a:cubicBezTo>
                      <a:pt x="77" y="41"/>
                      <a:pt x="77" y="41"/>
                      <a:pt x="77" y="41"/>
                    </a:cubicBezTo>
                    <a:cubicBezTo>
                      <a:pt x="75" y="45"/>
                      <a:pt x="75" y="45"/>
                      <a:pt x="75" y="45"/>
                    </a:cubicBezTo>
                    <a:cubicBezTo>
                      <a:pt x="73" y="50"/>
                      <a:pt x="73" y="50"/>
                      <a:pt x="73" y="50"/>
                    </a:cubicBezTo>
                    <a:cubicBezTo>
                      <a:pt x="74" y="55"/>
                      <a:pt x="74" y="55"/>
                      <a:pt x="74" y="55"/>
                    </a:cubicBezTo>
                    <a:cubicBezTo>
                      <a:pt x="80" y="59"/>
                      <a:pt x="80" y="59"/>
                      <a:pt x="80" y="59"/>
                    </a:cubicBezTo>
                    <a:cubicBezTo>
                      <a:pt x="83" y="64"/>
                      <a:pt x="83" y="64"/>
                      <a:pt x="83" y="64"/>
                    </a:cubicBezTo>
                    <a:cubicBezTo>
                      <a:pt x="87" y="69"/>
                      <a:pt x="87" y="69"/>
                      <a:pt x="87" y="69"/>
                    </a:cubicBezTo>
                    <a:cubicBezTo>
                      <a:pt x="94" y="72"/>
                      <a:pt x="94" y="72"/>
                      <a:pt x="94" y="72"/>
                    </a:cubicBezTo>
                    <a:cubicBezTo>
                      <a:pt x="101" y="72"/>
                      <a:pt x="101" y="72"/>
                      <a:pt x="101" y="72"/>
                    </a:cubicBezTo>
                    <a:cubicBezTo>
                      <a:pt x="103" y="78"/>
                      <a:pt x="103" y="78"/>
                      <a:pt x="103" y="78"/>
                    </a:cubicBezTo>
                    <a:cubicBezTo>
                      <a:pt x="101" y="82"/>
                      <a:pt x="101" y="82"/>
                      <a:pt x="101" y="82"/>
                    </a:cubicBezTo>
                    <a:cubicBezTo>
                      <a:pt x="96" y="84"/>
                      <a:pt x="96" y="84"/>
                      <a:pt x="96" y="84"/>
                    </a:cubicBezTo>
                    <a:cubicBezTo>
                      <a:pt x="93" y="89"/>
                      <a:pt x="93" y="89"/>
                      <a:pt x="93" y="89"/>
                    </a:cubicBezTo>
                    <a:cubicBezTo>
                      <a:pt x="92" y="94"/>
                      <a:pt x="92" y="94"/>
                      <a:pt x="92" y="94"/>
                    </a:cubicBezTo>
                    <a:cubicBezTo>
                      <a:pt x="91" y="99"/>
                      <a:pt x="91" y="99"/>
                      <a:pt x="91" y="99"/>
                    </a:cubicBezTo>
                    <a:cubicBezTo>
                      <a:pt x="93" y="103"/>
                      <a:pt x="93" y="103"/>
                      <a:pt x="93" y="103"/>
                    </a:cubicBezTo>
                    <a:cubicBezTo>
                      <a:pt x="98" y="109"/>
                      <a:pt x="98" y="109"/>
                      <a:pt x="98" y="109"/>
                    </a:cubicBezTo>
                    <a:cubicBezTo>
                      <a:pt x="101" y="113"/>
                      <a:pt x="101" y="113"/>
                      <a:pt x="101" y="113"/>
                    </a:cubicBezTo>
                    <a:cubicBezTo>
                      <a:pt x="101" y="118"/>
                      <a:pt x="101" y="118"/>
                      <a:pt x="101" y="118"/>
                    </a:cubicBezTo>
                    <a:cubicBezTo>
                      <a:pt x="103" y="122"/>
                      <a:pt x="103" y="122"/>
                      <a:pt x="103" y="122"/>
                    </a:cubicBezTo>
                    <a:cubicBezTo>
                      <a:pt x="106" y="128"/>
                      <a:pt x="106" y="128"/>
                      <a:pt x="106" y="128"/>
                    </a:cubicBezTo>
                    <a:cubicBezTo>
                      <a:pt x="109" y="130"/>
                      <a:pt x="109" y="130"/>
                      <a:pt x="109" y="130"/>
                    </a:cubicBezTo>
                    <a:cubicBezTo>
                      <a:pt x="113" y="133"/>
                      <a:pt x="113" y="133"/>
                      <a:pt x="113" y="133"/>
                    </a:cubicBezTo>
                    <a:cubicBezTo>
                      <a:pt x="119" y="134"/>
                      <a:pt x="119" y="134"/>
                      <a:pt x="119" y="134"/>
                    </a:cubicBezTo>
                    <a:cubicBezTo>
                      <a:pt x="121" y="137"/>
                      <a:pt x="121" y="137"/>
                      <a:pt x="121" y="137"/>
                    </a:cubicBezTo>
                    <a:cubicBezTo>
                      <a:pt x="117" y="139"/>
                      <a:pt x="117" y="139"/>
                      <a:pt x="117" y="139"/>
                    </a:cubicBezTo>
                    <a:cubicBezTo>
                      <a:pt x="113" y="144"/>
                      <a:pt x="113" y="144"/>
                      <a:pt x="113" y="144"/>
                    </a:cubicBezTo>
                    <a:cubicBezTo>
                      <a:pt x="110" y="148"/>
                      <a:pt x="110" y="148"/>
                      <a:pt x="110" y="148"/>
                    </a:cubicBezTo>
                    <a:cubicBezTo>
                      <a:pt x="107" y="154"/>
                      <a:pt x="107" y="154"/>
                      <a:pt x="107" y="154"/>
                    </a:cubicBezTo>
                    <a:cubicBezTo>
                      <a:pt x="106" y="161"/>
                      <a:pt x="106" y="161"/>
                      <a:pt x="106" y="161"/>
                    </a:cubicBezTo>
                    <a:cubicBezTo>
                      <a:pt x="106" y="165"/>
                      <a:pt x="106" y="165"/>
                      <a:pt x="106" y="165"/>
                    </a:cubicBezTo>
                    <a:cubicBezTo>
                      <a:pt x="112" y="169"/>
                      <a:pt x="112" y="169"/>
                      <a:pt x="112" y="169"/>
                    </a:cubicBezTo>
                    <a:cubicBezTo>
                      <a:pt x="112" y="169"/>
                      <a:pt x="112" y="170"/>
                      <a:pt x="112" y="172"/>
                    </a:cubicBezTo>
                    <a:cubicBezTo>
                      <a:pt x="111" y="174"/>
                      <a:pt x="112" y="182"/>
                      <a:pt x="112" y="182"/>
                    </a:cubicBezTo>
                    <a:cubicBezTo>
                      <a:pt x="110" y="185"/>
                      <a:pt x="110" y="185"/>
                      <a:pt x="110" y="185"/>
                    </a:cubicBezTo>
                    <a:cubicBezTo>
                      <a:pt x="110" y="191"/>
                      <a:pt x="110" y="191"/>
                      <a:pt x="110" y="191"/>
                    </a:cubicBezTo>
                    <a:cubicBezTo>
                      <a:pt x="111" y="194"/>
                      <a:pt x="111" y="194"/>
                      <a:pt x="111" y="194"/>
                    </a:cubicBezTo>
                    <a:cubicBezTo>
                      <a:pt x="111" y="200"/>
                      <a:pt x="111" y="200"/>
                      <a:pt x="111" y="200"/>
                    </a:cubicBezTo>
                    <a:cubicBezTo>
                      <a:pt x="107" y="200"/>
                      <a:pt x="107" y="200"/>
                      <a:pt x="107" y="200"/>
                    </a:cubicBezTo>
                    <a:cubicBezTo>
                      <a:pt x="96" y="205"/>
                      <a:pt x="96" y="205"/>
                      <a:pt x="96" y="205"/>
                    </a:cubicBezTo>
                    <a:cubicBezTo>
                      <a:pt x="88" y="207"/>
                      <a:pt x="88" y="207"/>
                      <a:pt x="88" y="207"/>
                    </a:cubicBezTo>
                    <a:cubicBezTo>
                      <a:pt x="78" y="209"/>
                      <a:pt x="78" y="209"/>
                      <a:pt x="78" y="209"/>
                    </a:cubicBezTo>
                    <a:cubicBezTo>
                      <a:pt x="73" y="210"/>
                      <a:pt x="73" y="210"/>
                      <a:pt x="73" y="210"/>
                    </a:cubicBezTo>
                    <a:cubicBezTo>
                      <a:pt x="72" y="212"/>
                      <a:pt x="72" y="212"/>
                      <a:pt x="72" y="212"/>
                    </a:cubicBezTo>
                    <a:cubicBezTo>
                      <a:pt x="65" y="209"/>
                      <a:pt x="65" y="209"/>
                      <a:pt x="65" y="209"/>
                    </a:cubicBezTo>
                    <a:cubicBezTo>
                      <a:pt x="60" y="207"/>
                      <a:pt x="60" y="207"/>
                      <a:pt x="60" y="207"/>
                    </a:cubicBezTo>
                    <a:cubicBezTo>
                      <a:pt x="56" y="205"/>
                      <a:pt x="56" y="205"/>
                      <a:pt x="56" y="205"/>
                    </a:cubicBezTo>
                    <a:cubicBezTo>
                      <a:pt x="51" y="202"/>
                      <a:pt x="51" y="202"/>
                      <a:pt x="51" y="202"/>
                    </a:cubicBezTo>
                    <a:cubicBezTo>
                      <a:pt x="47" y="198"/>
                      <a:pt x="47" y="198"/>
                      <a:pt x="47" y="198"/>
                    </a:cubicBezTo>
                    <a:cubicBezTo>
                      <a:pt x="43" y="198"/>
                      <a:pt x="43" y="198"/>
                      <a:pt x="43" y="198"/>
                    </a:cubicBezTo>
                    <a:cubicBezTo>
                      <a:pt x="36" y="199"/>
                      <a:pt x="36" y="199"/>
                      <a:pt x="36" y="199"/>
                    </a:cubicBezTo>
                    <a:cubicBezTo>
                      <a:pt x="31" y="202"/>
                      <a:pt x="31" y="202"/>
                      <a:pt x="31" y="202"/>
                    </a:cubicBezTo>
                    <a:cubicBezTo>
                      <a:pt x="28" y="207"/>
                      <a:pt x="28" y="207"/>
                      <a:pt x="28" y="207"/>
                    </a:cubicBezTo>
                    <a:cubicBezTo>
                      <a:pt x="23" y="205"/>
                      <a:pt x="23" y="205"/>
                      <a:pt x="23" y="205"/>
                    </a:cubicBezTo>
                    <a:cubicBezTo>
                      <a:pt x="18" y="203"/>
                      <a:pt x="18" y="203"/>
                      <a:pt x="18" y="203"/>
                    </a:cubicBezTo>
                    <a:cubicBezTo>
                      <a:pt x="14" y="200"/>
                      <a:pt x="14" y="200"/>
                      <a:pt x="14" y="200"/>
                    </a:cubicBezTo>
                    <a:cubicBezTo>
                      <a:pt x="10" y="192"/>
                      <a:pt x="10" y="192"/>
                      <a:pt x="10" y="192"/>
                    </a:cubicBezTo>
                    <a:cubicBezTo>
                      <a:pt x="10" y="192"/>
                      <a:pt x="11" y="188"/>
                      <a:pt x="9" y="188"/>
                    </a:cubicBezTo>
                    <a:cubicBezTo>
                      <a:pt x="7" y="188"/>
                      <a:pt x="2" y="192"/>
                      <a:pt x="2" y="192"/>
                    </a:cubicBezTo>
                    <a:cubicBezTo>
                      <a:pt x="0" y="183"/>
                      <a:pt x="0" y="183"/>
                      <a:pt x="0" y="183"/>
                    </a:cubicBezTo>
                    <a:cubicBezTo>
                      <a:pt x="0" y="168"/>
                      <a:pt x="0" y="168"/>
                      <a:pt x="0" y="168"/>
                    </a:cubicBezTo>
                    <a:cubicBezTo>
                      <a:pt x="2" y="151"/>
                      <a:pt x="2" y="151"/>
                      <a:pt x="2" y="151"/>
                    </a:cubicBezTo>
                    <a:cubicBezTo>
                      <a:pt x="6" y="137"/>
                      <a:pt x="6" y="137"/>
                      <a:pt x="6" y="137"/>
                    </a:cubicBezTo>
                    <a:cubicBezTo>
                      <a:pt x="11" y="129"/>
                      <a:pt x="11" y="129"/>
                      <a:pt x="11" y="129"/>
                    </a:cubicBezTo>
                    <a:cubicBezTo>
                      <a:pt x="13" y="120"/>
                      <a:pt x="13" y="120"/>
                      <a:pt x="13" y="120"/>
                    </a:cubicBezTo>
                    <a:cubicBezTo>
                      <a:pt x="13" y="110"/>
                      <a:pt x="13" y="110"/>
                      <a:pt x="13" y="110"/>
                    </a:cubicBezTo>
                    <a:cubicBezTo>
                      <a:pt x="16" y="104"/>
                      <a:pt x="16" y="104"/>
                      <a:pt x="16" y="104"/>
                    </a:cubicBezTo>
                    <a:cubicBezTo>
                      <a:pt x="24" y="96"/>
                      <a:pt x="24" y="96"/>
                      <a:pt x="24" y="96"/>
                    </a:cubicBezTo>
                    <a:cubicBezTo>
                      <a:pt x="28" y="92"/>
                      <a:pt x="28" y="92"/>
                      <a:pt x="28" y="92"/>
                    </a:cubicBezTo>
                    <a:cubicBezTo>
                      <a:pt x="32" y="87"/>
                      <a:pt x="32" y="87"/>
                      <a:pt x="32" y="87"/>
                    </a:cubicBezTo>
                    <a:cubicBezTo>
                      <a:pt x="34" y="81"/>
                      <a:pt x="34" y="81"/>
                      <a:pt x="34" y="81"/>
                    </a:cubicBezTo>
                    <a:cubicBezTo>
                      <a:pt x="36" y="72"/>
                      <a:pt x="36" y="72"/>
                      <a:pt x="36" y="72"/>
                    </a:cubicBezTo>
                    <a:cubicBezTo>
                      <a:pt x="36" y="67"/>
                      <a:pt x="36" y="67"/>
                      <a:pt x="36" y="67"/>
                    </a:cubicBezTo>
                    <a:cubicBezTo>
                      <a:pt x="34" y="60"/>
                      <a:pt x="34" y="60"/>
                      <a:pt x="34" y="60"/>
                    </a:cubicBezTo>
                    <a:cubicBezTo>
                      <a:pt x="35" y="53"/>
                      <a:pt x="35" y="53"/>
                      <a:pt x="35" y="53"/>
                    </a:cubicBezTo>
                    <a:cubicBezTo>
                      <a:pt x="37" y="45"/>
                      <a:pt x="37" y="45"/>
                      <a:pt x="37" y="45"/>
                    </a:cubicBezTo>
                    <a:cubicBezTo>
                      <a:pt x="44" y="41"/>
                      <a:pt x="44" y="41"/>
                      <a:pt x="44" y="41"/>
                    </a:cubicBezTo>
                    <a:cubicBezTo>
                      <a:pt x="51" y="35"/>
                      <a:pt x="51" y="35"/>
                      <a:pt x="51" y="35"/>
                    </a:cubicBezTo>
                    <a:cubicBezTo>
                      <a:pt x="55" y="30"/>
                      <a:pt x="55" y="30"/>
                      <a:pt x="55" y="30"/>
                    </a:cubicBezTo>
                    <a:cubicBezTo>
                      <a:pt x="58" y="23"/>
                      <a:pt x="58" y="23"/>
                      <a:pt x="58" y="23"/>
                    </a:cubicBezTo>
                    <a:cubicBezTo>
                      <a:pt x="60" y="15"/>
                      <a:pt x="60" y="15"/>
                      <a:pt x="60" y="15"/>
                    </a:cubicBezTo>
                    <a:cubicBezTo>
                      <a:pt x="60" y="8"/>
                      <a:pt x="60" y="8"/>
                      <a:pt x="60" y="8"/>
                    </a:cubicBezTo>
                    <a:cubicBezTo>
                      <a:pt x="56" y="3"/>
                      <a:pt x="56" y="3"/>
                      <a:pt x="56" y="3"/>
                    </a:cubicBezTo>
                    <a:lnTo>
                      <a:pt x="54" y="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107" name="Freeform 35"/>
              <p:cNvSpPr>
                <a:spLocks/>
              </p:cNvSpPr>
              <p:nvPr/>
            </p:nvSpPr>
            <p:spPr bwMode="auto">
              <a:xfrm>
                <a:off x="9455150" y="1611313"/>
                <a:ext cx="184150" cy="138113"/>
              </a:xfrm>
              <a:custGeom>
                <a:avLst/>
                <a:gdLst>
                  <a:gd name="T0" fmla="*/ 2 w 49"/>
                  <a:gd name="T1" fmla="*/ 37 h 37"/>
                  <a:gd name="T2" fmla="*/ 5 w 49"/>
                  <a:gd name="T3" fmla="*/ 35 h 37"/>
                  <a:gd name="T4" fmla="*/ 9 w 49"/>
                  <a:gd name="T5" fmla="*/ 34 h 37"/>
                  <a:gd name="T6" fmla="*/ 11 w 49"/>
                  <a:gd name="T7" fmla="*/ 35 h 37"/>
                  <a:gd name="T8" fmla="*/ 14 w 49"/>
                  <a:gd name="T9" fmla="*/ 36 h 37"/>
                  <a:gd name="T10" fmla="*/ 17 w 49"/>
                  <a:gd name="T11" fmla="*/ 34 h 37"/>
                  <a:gd name="T12" fmla="*/ 20 w 49"/>
                  <a:gd name="T13" fmla="*/ 31 h 37"/>
                  <a:gd name="T14" fmla="*/ 23 w 49"/>
                  <a:gd name="T15" fmla="*/ 30 h 37"/>
                  <a:gd name="T16" fmla="*/ 27 w 49"/>
                  <a:gd name="T17" fmla="*/ 31 h 37"/>
                  <a:gd name="T18" fmla="*/ 29 w 49"/>
                  <a:gd name="T19" fmla="*/ 30 h 37"/>
                  <a:gd name="T20" fmla="*/ 33 w 49"/>
                  <a:gd name="T21" fmla="*/ 26 h 37"/>
                  <a:gd name="T22" fmla="*/ 39 w 49"/>
                  <a:gd name="T23" fmla="*/ 25 h 37"/>
                  <a:gd name="T24" fmla="*/ 43 w 49"/>
                  <a:gd name="T25" fmla="*/ 19 h 37"/>
                  <a:gd name="T26" fmla="*/ 47 w 49"/>
                  <a:gd name="T27" fmla="*/ 13 h 37"/>
                  <a:gd name="T28" fmla="*/ 48 w 49"/>
                  <a:gd name="T29" fmla="*/ 9 h 37"/>
                  <a:gd name="T30" fmla="*/ 49 w 49"/>
                  <a:gd name="T31" fmla="*/ 4 h 37"/>
                  <a:gd name="T32" fmla="*/ 41 w 49"/>
                  <a:gd name="T33" fmla="*/ 3 h 37"/>
                  <a:gd name="T34" fmla="*/ 36 w 49"/>
                  <a:gd name="T35" fmla="*/ 2 h 37"/>
                  <a:gd name="T36" fmla="*/ 29 w 49"/>
                  <a:gd name="T37" fmla="*/ 2 h 37"/>
                  <a:gd name="T38" fmla="*/ 26 w 49"/>
                  <a:gd name="T39" fmla="*/ 3 h 37"/>
                  <a:gd name="T40" fmla="*/ 20 w 49"/>
                  <a:gd name="T41" fmla="*/ 3 h 37"/>
                  <a:gd name="T42" fmla="*/ 15 w 49"/>
                  <a:gd name="T43" fmla="*/ 1 h 37"/>
                  <a:gd name="T44" fmla="*/ 10 w 49"/>
                  <a:gd name="T45" fmla="*/ 0 h 37"/>
                  <a:gd name="T46" fmla="*/ 5 w 49"/>
                  <a:gd name="T47" fmla="*/ 1 h 37"/>
                  <a:gd name="T48" fmla="*/ 3 w 49"/>
                  <a:gd name="T49" fmla="*/ 6 h 37"/>
                  <a:gd name="T50" fmla="*/ 2 w 49"/>
                  <a:gd name="T51" fmla="*/ 10 h 37"/>
                  <a:gd name="T52" fmla="*/ 2 w 49"/>
                  <a:gd name="T53" fmla="*/ 15 h 37"/>
                  <a:gd name="T54" fmla="*/ 2 w 49"/>
                  <a:gd name="T55" fmla="*/ 22 h 37"/>
                  <a:gd name="T56" fmla="*/ 0 w 49"/>
                  <a:gd name="T57" fmla="*/ 30 h 37"/>
                  <a:gd name="T58" fmla="*/ 0 w 49"/>
                  <a:gd name="T59" fmla="*/ 36 h 37"/>
                  <a:gd name="T60" fmla="*/ 2 w 49"/>
                  <a:gd name="T61" fmla="*/ 3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49" h="37">
                    <a:moveTo>
                      <a:pt x="2" y="37"/>
                    </a:moveTo>
                    <a:cubicBezTo>
                      <a:pt x="5" y="35"/>
                      <a:pt x="5" y="35"/>
                      <a:pt x="5" y="35"/>
                    </a:cubicBezTo>
                    <a:cubicBezTo>
                      <a:pt x="9" y="34"/>
                      <a:pt x="9" y="34"/>
                      <a:pt x="9" y="34"/>
                    </a:cubicBezTo>
                    <a:cubicBezTo>
                      <a:pt x="11" y="35"/>
                      <a:pt x="11" y="35"/>
                      <a:pt x="11" y="35"/>
                    </a:cubicBezTo>
                    <a:cubicBezTo>
                      <a:pt x="14" y="36"/>
                      <a:pt x="14" y="36"/>
                      <a:pt x="14" y="36"/>
                    </a:cubicBezTo>
                    <a:cubicBezTo>
                      <a:pt x="17" y="34"/>
                      <a:pt x="17" y="34"/>
                      <a:pt x="17" y="34"/>
                    </a:cubicBezTo>
                    <a:cubicBezTo>
                      <a:pt x="20" y="31"/>
                      <a:pt x="20" y="31"/>
                      <a:pt x="20" y="31"/>
                    </a:cubicBezTo>
                    <a:cubicBezTo>
                      <a:pt x="23" y="30"/>
                      <a:pt x="23" y="30"/>
                      <a:pt x="23" y="30"/>
                    </a:cubicBezTo>
                    <a:cubicBezTo>
                      <a:pt x="27" y="31"/>
                      <a:pt x="27" y="31"/>
                      <a:pt x="27" y="31"/>
                    </a:cubicBezTo>
                    <a:cubicBezTo>
                      <a:pt x="29" y="30"/>
                      <a:pt x="29" y="30"/>
                      <a:pt x="29" y="30"/>
                    </a:cubicBezTo>
                    <a:cubicBezTo>
                      <a:pt x="33" y="26"/>
                      <a:pt x="33" y="26"/>
                      <a:pt x="33" y="26"/>
                    </a:cubicBezTo>
                    <a:cubicBezTo>
                      <a:pt x="39" y="25"/>
                      <a:pt x="39" y="25"/>
                      <a:pt x="39" y="25"/>
                    </a:cubicBezTo>
                    <a:cubicBezTo>
                      <a:pt x="43" y="19"/>
                      <a:pt x="43" y="19"/>
                      <a:pt x="43" y="19"/>
                    </a:cubicBezTo>
                    <a:cubicBezTo>
                      <a:pt x="47" y="13"/>
                      <a:pt x="47" y="13"/>
                      <a:pt x="47" y="13"/>
                    </a:cubicBezTo>
                    <a:cubicBezTo>
                      <a:pt x="48" y="9"/>
                      <a:pt x="48" y="9"/>
                      <a:pt x="48" y="9"/>
                    </a:cubicBezTo>
                    <a:cubicBezTo>
                      <a:pt x="49" y="4"/>
                      <a:pt x="49" y="4"/>
                      <a:pt x="49" y="4"/>
                    </a:cubicBezTo>
                    <a:cubicBezTo>
                      <a:pt x="41" y="3"/>
                      <a:pt x="41" y="3"/>
                      <a:pt x="41" y="3"/>
                    </a:cubicBezTo>
                    <a:cubicBezTo>
                      <a:pt x="36" y="2"/>
                      <a:pt x="36" y="2"/>
                      <a:pt x="36" y="2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26" y="3"/>
                      <a:pt x="26" y="3"/>
                      <a:pt x="26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5"/>
                      <a:pt x="3" y="21"/>
                      <a:pt x="2" y="22"/>
                    </a:cubicBezTo>
                    <a:cubicBezTo>
                      <a:pt x="1" y="23"/>
                      <a:pt x="0" y="30"/>
                      <a:pt x="0" y="30"/>
                    </a:cubicBezTo>
                    <a:cubicBezTo>
                      <a:pt x="0" y="36"/>
                      <a:pt x="0" y="36"/>
                      <a:pt x="0" y="36"/>
                    </a:cubicBezTo>
                    <a:lnTo>
                      <a:pt x="2" y="37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108" name="Freeform 36"/>
              <p:cNvSpPr>
                <a:spLocks/>
              </p:cNvSpPr>
              <p:nvPr/>
            </p:nvSpPr>
            <p:spPr bwMode="auto">
              <a:xfrm>
                <a:off x="9523413" y="1570038"/>
                <a:ext cx="30162" cy="30163"/>
              </a:xfrm>
              <a:custGeom>
                <a:avLst/>
                <a:gdLst>
                  <a:gd name="T0" fmla="*/ 7 w 19"/>
                  <a:gd name="T1" fmla="*/ 19 h 19"/>
                  <a:gd name="T2" fmla="*/ 19 w 19"/>
                  <a:gd name="T3" fmla="*/ 9 h 19"/>
                  <a:gd name="T4" fmla="*/ 14 w 19"/>
                  <a:gd name="T5" fmla="*/ 0 h 19"/>
                  <a:gd name="T6" fmla="*/ 5 w 19"/>
                  <a:gd name="T7" fmla="*/ 2 h 19"/>
                  <a:gd name="T8" fmla="*/ 0 w 19"/>
                  <a:gd name="T9" fmla="*/ 11 h 19"/>
                  <a:gd name="T10" fmla="*/ 7 w 19"/>
                  <a:gd name="T11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9" h="19">
                    <a:moveTo>
                      <a:pt x="7" y="19"/>
                    </a:moveTo>
                    <a:lnTo>
                      <a:pt x="19" y="9"/>
                    </a:lnTo>
                    <a:lnTo>
                      <a:pt x="14" y="0"/>
                    </a:lnTo>
                    <a:lnTo>
                      <a:pt x="5" y="2"/>
                    </a:lnTo>
                    <a:lnTo>
                      <a:pt x="0" y="11"/>
                    </a:lnTo>
                    <a:lnTo>
                      <a:pt x="7" y="19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109" name="Freeform 37"/>
              <p:cNvSpPr>
                <a:spLocks/>
              </p:cNvSpPr>
              <p:nvPr/>
            </p:nvSpPr>
            <p:spPr bwMode="auto">
              <a:xfrm>
                <a:off x="9466263" y="1539875"/>
                <a:ext cx="53975" cy="41275"/>
              </a:xfrm>
              <a:custGeom>
                <a:avLst/>
                <a:gdLst>
                  <a:gd name="T0" fmla="*/ 14 w 14"/>
                  <a:gd name="T1" fmla="*/ 2 h 11"/>
                  <a:gd name="T2" fmla="*/ 12 w 14"/>
                  <a:gd name="T3" fmla="*/ 8 h 11"/>
                  <a:gd name="T4" fmla="*/ 11 w 14"/>
                  <a:gd name="T5" fmla="*/ 11 h 11"/>
                  <a:gd name="T6" fmla="*/ 7 w 14"/>
                  <a:gd name="T7" fmla="*/ 10 h 11"/>
                  <a:gd name="T8" fmla="*/ 0 w 14"/>
                  <a:gd name="T9" fmla="*/ 10 h 11"/>
                  <a:gd name="T10" fmla="*/ 2 w 14"/>
                  <a:gd name="T11" fmla="*/ 5 h 11"/>
                  <a:gd name="T12" fmla="*/ 7 w 14"/>
                  <a:gd name="T13" fmla="*/ 0 h 11"/>
                  <a:gd name="T14" fmla="*/ 14 w 14"/>
                  <a:gd name="T15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" h="11">
                    <a:moveTo>
                      <a:pt x="14" y="2"/>
                    </a:moveTo>
                    <a:cubicBezTo>
                      <a:pt x="12" y="8"/>
                      <a:pt x="12" y="8"/>
                      <a:pt x="12" y="8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8" y="10"/>
                      <a:pt x="7" y="10"/>
                    </a:cubicBezTo>
                    <a:cubicBezTo>
                      <a:pt x="6" y="10"/>
                      <a:pt x="0" y="10"/>
                      <a:pt x="0" y="10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7" y="0"/>
                      <a:pt x="7" y="0"/>
                      <a:pt x="7" y="0"/>
                    </a:cubicBezTo>
                    <a:lnTo>
                      <a:pt x="14" y="2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110" name="Freeform 38"/>
              <p:cNvSpPr>
                <a:spLocks/>
              </p:cNvSpPr>
              <p:nvPr/>
            </p:nvSpPr>
            <p:spPr bwMode="auto">
              <a:xfrm>
                <a:off x="9388475" y="1576388"/>
                <a:ext cx="44450" cy="57150"/>
              </a:xfrm>
              <a:custGeom>
                <a:avLst/>
                <a:gdLst>
                  <a:gd name="T0" fmla="*/ 16 w 28"/>
                  <a:gd name="T1" fmla="*/ 22 h 36"/>
                  <a:gd name="T2" fmla="*/ 2 w 28"/>
                  <a:gd name="T3" fmla="*/ 36 h 36"/>
                  <a:gd name="T4" fmla="*/ 0 w 28"/>
                  <a:gd name="T5" fmla="*/ 22 h 36"/>
                  <a:gd name="T6" fmla="*/ 4 w 28"/>
                  <a:gd name="T7" fmla="*/ 7 h 36"/>
                  <a:gd name="T8" fmla="*/ 16 w 28"/>
                  <a:gd name="T9" fmla="*/ 0 h 36"/>
                  <a:gd name="T10" fmla="*/ 28 w 28"/>
                  <a:gd name="T11" fmla="*/ 0 h 36"/>
                  <a:gd name="T12" fmla="*/ 28 w 28"/>
                  <a:gd name="T13" fmla="*/ 7 h 36"/>
                  <a:gd name="T14" fmla="*/ 23 w 28"/>
                  <a:gd name="T15" fmla="*/ 17 h 36"/>
                  <a:gd name="T16" fmla="*/ 16 w 28"/>
                  <a:gd name="T17" fmla="*/ 22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8" h="36">
                    <a:moveTo>
                      <a:pt x="16" y="22"/>
                    </a:moveTo>
                    <a:lnTo>
                      <a:pt x="2" y="36"/>
                    </a:lnTo>
                    <a:lnTo>
                      <a:pt x="0" y="22"/>
                    </a:lnTo>
                    <a:lnTo>
                      <a:pt x="4" y="7"/>
                    </a:lnTo>
                    <a:lnTo>
                      <a:pt x="16" y="0"/>
                    </a:lnTo>
                    <a:lnTo>
                      <a:pt x="28" y="0"/>
                    </a:lnTo>
                    <a:lnTo>
                      <a:pt x="28" y="7"/>
                    </a:lnTo>
                    <a:lnTo>
                      <a:pt x="23" y="17"/>
                    </a:lnTo>
                    <a:lnTo>
                      <a:pt x="16" y="22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111" name="Freeform 39"/>
              <p:cNvSpPr>
                <a:spLocks/>
              </p:cNvSpPr>
              <p:nvPr/>
            </p:nvSpPr>
            <p:spPr bwMode="auto">
              <a:xfrm>
                <a:off x="9312275" y="1652588"/>
                <a:ext cx="46037" cy="63500"/>
              </a:xfrm>
              <a:custGeom>
                <a:avLst/>
                <a:gdLst>
                  <a:gd name="T0" fmla="*/ 29 w 29"/>
                  <a:gd name="T1" fmla="*/ 9 h 40"/>
                  <a:gd name="T2" fmla="*/ 19 w 29"/>
                  <a:gd name="T3" fmla="*/ 21 h 40"/>
                  <a:gd name="T4" fmla="*/ 10 w 29"/>
                  <a:gd name="T5" fmla="*/ 35 h 40"/>
                  <a:gd name="T6" fmla="*/ 0 w 29"/>
                  <a:gd name="T7" fmla="*/ 40 h 40"/>
                  <a:gd name="T8" fmla="*/ 7 w 29"/>
                  <a:gd name="T9" fmla="*/ 23 h 40"/>
                  <a:gd name="T10" fmla="*/ 17 w 29"/>
                  <a:gd name="T11" fmla="*/ 4 h 40"/>
                  <a:gd name="T12" fmla="*/ 24 w 29"/>
                  <a:gd name="T13" fmla="*/ 0 h 40"/>
                  <a:gd name="T14" fmla="*/ 29 w 29"/>
                  <a:gd name="T15" fmla="*/ 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40">
                    <a:moveTo>
                      <a:pt x="29" y="9"/>
                    </a:moveTo>
                    <a:lnTo>
                      <a:pt x="19" y="21"/>
                    </a:lnTo>
                    <a:lnTo>
                      <a:pt x="10" y="35"/>
                    </a:lnTo>
                    <a:lnTo>
                      <a:pt x="0" y="40"/>
                    </a:lnTo>
                    <a:lnTo>
                      <a:pt x="7" y="23"/>
                    </a:lnTo>
                    <a:lnTo>
                      <a:pt x="17" y="4"/>
                    </a:lnTo>
                    <a:lnTo>
                      <a:pt x="24" y="0"/>
                    </a:lnTo>
                    <a:lnTo>
                      <a:pt x="29" y="9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112" name="Freeform 40"/>
              <p:cNvSpPr>
                <a:spLocks/>
              </p:cNvSpPr>
              <p:nvPr/>
            </p:nvSpPr>
            <p:spPr bwMode="auto">
              <a:xfrm>
                <a:off x="9402763" y="1655763"/>
                <a:ext cx="41275" cy="26988"/>
              </a:xfrm>
              <a:custGeom>
                <a:avLst/>
                <a:gdLst>
                  <a:gd name="T0" fmla="*/ 12 w 26"/>
                  <a:gd name="T1" fmla="*/ 2 h 17"/>
                  <a:gd name="T2" fmla="*/ 5 w 26"/>
                  <a:gd name="T3" fmla="*/ 5 h 17"/>
                  <a:gd name="T4" fmla="*/ 0 w 26"/>
                  <a:gd name="T5" fmla="*/ 12 h 17"/>
                  <a:gd name="T6" fmla="*/ 7 w 26"/>
                  <a:gd name="T7" fmla="*/ 14 h 17"/>
                  <a:gd name="T8" fmla="*/ 14 w 26"/>
                  <a:gd name="T9" fmla="*/ 17 h 17"/>
                  <a:gd name="T10" fmla="*/ 26 w 26"/>
                  <a:gd name="T11" fmla="*/ 10 h 17"/>
                  <a:gd name="T12" fmla="*/ 19 w 26"/>
                  <a:gd name="T13" fmla="*/ 0 h 17"/>
                  <a:gd name="T14" fmla="*/ 12 w 26"/>
                  <a:gd name="T15" fmla="*/ 2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6" h="17">
                    <a:moveTo>
                      <a:pt x="12" y="2"/>
                    </a:moveTo>
                    <a:lnTo>
                      <a:pt x="5" y="5"/>
                    </a:lnTo>
                    <a:lnTo>
                      <a:pt x="0" y="12"/>
                    </a:lnTo>
                    <a:lnTo>
                      <a:pt x="7" y="14"/>
                    </a:lnTo>
                    <a:lnTo>
                      <a:pt x="14" y="17"/>
                    </a:lnTo>
                    <a:lnTo>
                      <a:pt x="26" y="10"/>
                    </a:lnTo>
                    <a:lnTo>
                      <a:pt x="19" y="0"/>
                    </a:lnTo>
                    <a:lnTo>
                      <a:pt x="12" y="2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113" name="Freeform 41"/>
              <p:cNvSpPr>
                <a:spLocks/>
              </p:cNvSpPr>
              <p:nvPr/>
            </p:nvSpPr>
            <p:spPr bwMode="auto">
              <a:xfrm>
                <a:off x="9429750" y="1603375"/>
                <a:ext cx="19050" cy="22225"/>
              </a:xfrm>
              <a:custGeom>
                <a:avLst/>
                <a:gdLst>
                  <a:gd name="T0" fmla="*/ 0 w 12"/>
                  <a:gd name="T1" fmla="*/ 14 h 14"/>
                  <a:gd name="T2" fmla="*/ 9 w 12"/>
                  <a:gd name="T3" fmla="*/ 14 h 14"/>
                  <a:gd name="T4" fmla="*/ 12 w 12"/>
                  <a:gd name="T5" fmla="*/ 0 h 14"/>
                  <a:gd name="T6" fmla="*/ 2 w 12"/>
                  <a:gd name="T7" fmla="*/ 5 h 14"/>
                  <a:gd name="T8" fmla="*/ 0 w 12"/>
                  <a:gd name="T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4">
                    <a:moveTo>
                      <a:pt x="0" y="14"/>
                    </a:moveTo>
                    <a:lnTo>
                      <a:pt x="9" y="14"/>
                    </a:lnTo>
                    <a:lnTo>
                      <a:pt x="12" y="0"/>
                    </a:lnTo>
                    <a:lnTo>
                      <a:pt x="2" y="5"/>
                    </a:lnTo>
                    <a:lnTo>
                      <a:pt x="0" y="14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114" name="Freeform 42"/>
              <p:cNvSpPr>
                <a:spLocks/>
              </p:cNvSpPr>
              <p:nvPr/>
            </p:nvSpPr>
            <p:spPr bwMode="auto">
              <a:xfrm>
                <a:off x="9418638" y="1701800"/>
                <a:ext cx="22225" cy="25400"/>
              </a:xfrm>
              <a:custGeom>
                <a:avLst/>
                <a:gdLst>
                  <a:gd name="T0" fmla="*/ 14 w 14"/>
                  <a:gd name="T1" fmla="*/ 7 h 16"/>
                  <a:gd name="T2" fmla="*/ 11 w 14"/>
                  <a:gd name="T3" fmla="*/ 16 h 16"/>
                  <a:gd name="T4" fmla="*/ 2 w 14"/>
                  <a:gd name="T5" fmla="*/ 16 h 16"/>
                  <a:gd name="T6" fmla="*/ 0 w 14"/>
                  <a:gd name="T7" fmla="*/ 7 h 16"/>
                  <a:gd name="T8" fmla="*/ 2 w 14"/>
                  <a:gd name="T9" fmla="*/ 0 h 16"/>
                  <a:gd name="T10" fmla="*/ 9 w 14"/>
                  <a:gd name="T11" fmla="*/ 0 h 16"/>
                  <a:gd name="T12" fmla="*/ 14 w 14"/>
                  <a:gd name="T13" fmla="*/ 7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16">
                    <a:moveTo>
                      <a:pt x="14" y="7"/>
                    </a:moveTo>
                    <a:lnTo>
                      <a:pt x="11" y="16"/>
                    </a:lnTo>
                    <a:lnTo>
                      <a:pt x="2" y="16"/>
                    </a:lnTo>
                    <a:lnTo>
                      <a:pt x="0" y="7"/>
                    </a:lnTo>
                    <a:lnTo>
                      <a:pt x="2" y="0"/>
                    </a:lnTo>
                    <a:lnTo>
                      <a:pt x="9" y="0"/>
                    </a:lnTo>
                    <a:lnTo>
                      <a:pt x="14" y="7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</p:grpSp>
      </p:grpSp>
      <p:graphicFrame>
        <p:nvGraphicFramePr>
          <p:cNvPr id="138" name="Tabela 13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24383003"/>
              </p:ext>
            </p:extLst>
          </p:nvPr>
        </p:nvGraphicFramePr>
        <p:xfrm>
          <a:off x="4513376" y="4939298"/>
          <a:ext cx="2035531" cy="862350"/>
        </p:xfrm>
        <a:graphic>
          <a:graphicData uri="http://schemas.openxmlformats.org/drawingml/2006/table">
            <a:tbl>
              <a:tblPr bandRow="1">
                <a:tableStyleId>{5C22544A-7EE6-4342-B048-85BDC9FD1C3A}</a:tableStyleId>
              </a:tblPr>
              <a:tblGrid>
                <a:gridCol w="20355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</a:tblGrid>
              <a:tr h="431175">
                <a:tc>
                  <a:txBody>
                    <a:bodyPr/>
                    <a:lstStyle/>
                    <a:p>
                      <a:pPr algn="r" fontAlgn="t"/>
                      <a:r>
                        <a:rPr lang="pt-BR" sz="1900" u="none" strike="noStrike" dirty="0">
                          <a:effectLst/>
                        </a:rPr>
                        <a:t>repartição pública</a:t>
                      </a:r>
                      <a:endParaRPr lang="pt-BR" sz="19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12286" marR="12286" marT="12286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431175">
                <a:tc>
                  <a:txBody>
                    <a:bodyPr/>
                    <a:lstStyle/>
                    <a:p>
                      <a:pPr algn="r" fontAlgn="t"/>
                      <a:r>
                        <a:rPr lang="pt-BR" sz="1900" b="0" i="0" u="none" strike="noStrike" dirty="0">
                          <a:solidFill>
                            <a:schemeClr val="dk1"/>
                          </a:solidFill>
                          <a:effectLst/>
                          <a:latin typeface="+mn-lt"/>
                        </a:rPr>
                        <a:t>escola</a:t>
                      </a:r>
                      <a:endParaRPr lang="pt-BR" sz="19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12286" marR="12286" marT="12286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</a:tbl>
          </a:graphicData>
        </a:graphic>
      </p:graphicFrame>
      <p:sp>
        <p:nvSpPr>
          <p:cNvPr id="73" name="CaixaDeTexto 72"/>
          <p:cNvSpPr txBox="1"/>
          <p:nvPr/>
        </p:nvSpPr>
        <p:spPr>
          <a:xfrm>
            <a:off x="10652009" y="2550068"/>
            <a:ext cx="877163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t-BR" sz="2000" i="1" dirty="0">
                <a:solidFill>
                  <a:srgbClr val="0070C0"/>
                </a:solidFill>
              </a:rPr>
              <a:t>por UF</a:t>
            </a:r>
          </a:p>
        </p:txBody>
      </p:sp>
      <p:sp>
        <p:nvSpPr>
          <p:cNvPr id="154" name="CaixaDeTexto 153"/>
          <p:cNvSpPr txBox="1"/>
          <p:nvPr/>
        </p:nvSpPr>
        <p:spPr>
          <a:xfrm>
            <a:off x="9998604" y="3188403"/>
            <a:ext cx="1714772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2000" b="1" dirty="0">
                <a:solidFill>
                  <a:schemeClr val="bg1">
                    <a:lumMod val="50000"/>
                  </a:schemeClr>
                </a:solidFill>
              </a:rPr>
              <a:t>menores associações à repartição pública</a:t>
            </a:r>
            <a:endParaRPr lang="pt-BR" sz="2000" dirty="0">
              <a:solidFill>
                <a:schemeClr val="accent5">
                  <a:lumMod val="50000"/>
                </a:schemeClr>
              </a:solidFill>
            </a:endParaRPr>
          </a:p>
        </p:txBody>
      </p:sp>
      <p:sp>
        <p:nvSpPr>
          <p:cNvPr id="155" name="CaixaDeTexto 154"/>
          <p:cNvSpPr txBox="1"/>
          <p:nvPr/>
        </p:nvSpPr>
        <p:spPr>
          <a:xfrm>
            <a:off x="9998604" y="4855863"/>
            <a:ext cx="1707527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2000" b="1" dirty="0">
                <a:solidFill>
                  <a:schemeClr val="bg1">
                    <a:lumMod val="50000"/>
                  </a:schemeClr>
                </a:solidFill>
              </a:rPr>
              <a:t>maiores associações à repartição pública</a:t>
            </a:r>
          </a:p>
        </p:txBody>
      </p:sp>
      <p:grpSp>
        <p:nvGrpSpPr>
          <p:cNvPr id="156" name="Group 4"/>
          <p:cNvGrpSpPr>
            <a:grpSpLocks noChangeAspect="1"/>
          </p:cNvGrpSpPr>
          <p:nvPr/>
        </p:nvGrpSpPr>
        <p:grpSpPr bwMode="auto">
          <a:xfrm>
            <a:off x="9132569" y="3676846"/>
            <a:ext cx="529816" cy="517967"/>
            <a:chOff x="2005" y="3016"/>
            <a:chExt cx="939" cy="918"/>
          </a:xfrm>
          <a:solidFill>
            <a:srgbClr val="92D050"/>
          </a:solidFill>
        </p:grpSpPr>
        <p:sp>
          <p:nvSpPr>
            <p:cNvPr id="157" name="Freeform 5"/>
            <p:cNvSpPr>
              <a:spLocks noEditPoints="1"/>
            </p:cNvSpPr>
            <p:nvPr/>
          </p:nvSpPr>
          <p:spPr bwMode="auto">
            <a:xfrm>
              <a:off x="2022" y="3409"/>
              <a:ext cx="201" cy="493"/>
            </a:xfrm>
            <a:custGeom>
              <a:avLst/>
              <a:gdLst>
                <a:gd name="T0" fmla="*/ 321 w 334"/>
                <a:gd name="T1" fmla="*/ 820 h 820"/>
                <a:gd name="T2" fmla="*/ 13 w 334"/>
                <a:gd name="T3" fmla="*/ 820 h 820"/>
                <a:gd name="T4" fmla="*/ 0 w 334"/>
                <a:gd name="T5" fmla="*/ 807 h 820"/>
                <a:gd name="T6" fmla="*/ 0 w 334"/>
                <a:gd name="T7" fmla="*/ 12 h 820"/>
                <a:gd name="T8" fmla="*/ 13 w 334"/>
                <a:gd name="T9" fmla="*/ 0 h 820"/>
                <a:gd name="T10" fmla="*/ 321 w 334"/>
                <a:gd name="T11" fmla="*/ 0 h 820"/>
                <a:gd name="T12" fmla="*/ 334 w 334"/>
                <a:gd name="T13" fmla="*/ 12 h 820"/>
                <a:gd name="T14" fmla="*/ 334 w 334"/>
                <a:gd name="T15" fmla="*/ 807 h 820"/>
                <a:gd name="T16" fmla="*/ 321 w 334"/>
                <a:gd name="T17" fmla="*/ 820 h 820"/>
                <a:gd name="T18" fmla="*/ 321 w 334"/>
                <a:gd name="T19" fmla="*/ 820 h 820"/>
                <a:gd name="T20" fmla="*/ 321 w 334"/>
                <a:gd name="T21" fmla="*/ 820 h 8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4" h="820">
                  <a:moveTo>
                    <a:pt x="321" y="820"/>
                  </a:moveTo>
                  <a:cubicBezTo>
                    <a:pt x="13" y="820"/>
                    <a:pt x="13" y="820"/>
                    <a:pt x="13" y="820"/>
                  </a:cubicBezTo>
                  <a:cubicBezTo>
                    <a:pt x="6" y="820"/>
                    <a:pt x="0" y="814"/>
                    <a:pt x="0" y="807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6"/>
                    <a:pt x="6" y="0"/>
                    <a:pt x="13" y="0"/>
                  </a:cubicBezTo>
                  <a:cubicBezTo>
                    <a:pt x="321" y="0"/>
                    <a:pt x="321" y="0"/>
                    <a:pt x="321" y="0"/>
                  </a:cubicBezTo>
                  <a:cubicBezTo>
                    <a:pt x="328" y="0"/>
                    <a:pt x="334" y="6"/>
                    <a:pt x="334" y="12"/>
                  </a:cubicBezTo>
                  <a:cubicBezTo>
                    <a:pt x="334" y="807"/>
                    <a:pt x="334" y="807"/>
                    <a:pt x="334" y="807"/>
                  </a:cubicBezTo>
                  <a:cubicBezTo>
                    <a:pt x="334" y="814"/>
                    <a:pt x="328" y="820"/>
                    <a:pt x="321" y="820"/>
                  </a:cubicBezTo>
                  <a:close/>
                  <a:moveTo>
                    <a:pt x="321" y="820"/>
                  </a:moveTo>
                  <a:cubicBezTo>
                    <a:pt x="321" y="820"/>
                    <a:pt x="321" y="820"/>
                    <a:pt x="321" y="82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58" name="Freeform 6"/>
            <p:cNvSpPr>
              <a:spLocks noEditPoints="1"/>
            </p:cNvSpPr>
            <p:nvPr/>
          </p:nvSpPr>
          <p:spPr bwMode="auto">
            <a:xfrm>
              <a:off x="2005" y="3016"/>
              <a:ext cx="939" cy="918"/>
            </a:xfrm>
            <a:custGeom>
              <a:avLst/>
              <a:gdLst>
                <a:gd name="T0" fmla="*/ 911 w 1562"/>
                <a:gd name="T1" fmla="*/ 66 h 1527"/>
                <a:gd name="T2" fmla="*/ 691 w 1562"/>
                <a:gd name="T3" fmla="*/ 39 h 1527"/>
                <a:gd name="T4" fmla="*/ 670 w 1562"/>
                <a:gd name="T5" fmla="*/ 67 h 1527"/>
                <a:gd name="T6" fmla="*/ 670 w 1562"/>
                <a:gd name="T7" fmla="*/ 342 h 1527"/>
                <a:gd name="T8" fmla="*/ 539 w 1562"/>
                <a:gd name="T9" fmla="*/ 576 h 1527"/>
                <a:gd name="T10" fmla="*/ 402 w 1562"/>
                <a:gd name="T11" fmla="*/ 644 h 1527"/>
                <a:gd name="T12" fmla="*/ 400 w 1562"/>
                <a:gd name="T13" fmla="*/ 645 h 1527"/>
                <a:gd name="T14" fmla="*/ 384 w 1562"/>
                <a:gd name="T15" fmla="*/ 650 h 1527"/>
                <a:gd name="T16" fmla="*/ 337 w 1562"/>
                <a:gd name="T17" fmla="*/ 624 h 1527"/>
                <a:gd name="T18" fmla="*/ 54 w 1562"/>
                <a:gd name="T19" fmla="*/ 624 h 1527"/>
                <a:gd name="T20" fmla="*/ 0 w 1562"/>
                <a:gd name="T21" fmla="*/ 678 h 1527"/>
                <a:gd name="T22" fmla="*/ 0 w 1562"/>
                <a:gd name="T23" fmla="*/ 1448 h 1527"/>
                <a:gd name="T24" fmla="*/ 54 w 1562"/>
                <a:gd name="T25" fmla="*/ 1502 h 1527"/>
                <a:gd name="T26" fmla="*/ 338 w 1562"/>
                <a:gd name="T27" fmla="*/ 1502 h 1527"/>
                <a:gd name="T28" fmla="*/ 390 w 1562"/>
                <a:gd name="T29" fmla="*/ 1460 h 1527"/>
                <a:gd name="T30" fmla="*/ 542 w 1562"/>
                <a:gd name="T31" fmla="*/ 1527 h 1527"/>
                <a:gd name="T32" fmla="*/ 1214 w 1562"/>
                <a:gd name="T33" fmla="*/ 1527 h 1527"/>
                <a:gd name="T34" fmla="*/ 1464 w 1562"/>
                <a:gd name="T35" fmla="*/ 1322 h 1527"/>
                <a:gd name="T36" fmla="*/ 1549 w 1562"/>
                <a:gd name="T37" fmla="*/ 777 h 1527"/>
                <a:gd name="T38" fmla="*/ 1467 w 1562"/>
                <a:gd name="T39" fmla="*/ 573 h 1527"/>
                <a:gd name="T40" fmla="*/ 1346 w 1562"/>
                <a:gd name="T41" fmla="*/ 534 h 1527"/>
                <a:gd name="T42" fmla="*/ 996 w 1562"/>
                <a:gd name="T43" fmla="*/ 534 h 1527"/>
                <a:gd name="T44" fmla="*/ 996 w 1562"/>
                <a:gd name="T45" fmla="*/ 279 h 1527"/>
                <a:gd name="T46" fmla="*/ 911 w 1562"/>
                <a:gd name="T47" fmla="*/ 66 h 1527"/>
                <a:gd name="T48" fmla="*/ 333 w 1562"/>
                <a:gd name="T49" fmla="*/ 1444 h 1527"/>
                <a:gd name="T50" fmla="*/ 58 w 1562"/>
                <a:gd name="T51" fmla="*/ 1444 h 1527"/>
                <a:gd name="T52" fmla="*/ 58 w 1562"/>
                <a:gd name="T53" fmla="*/ 682 h 1527"/>
                <a:gd name="T54" fmla="*/ 333 w 1562"/>
                <a:gd name="T55" fmla="*/ 682 h 1527"/>
                <a:gd name="T56" fmla="*/ 333 w 1562"/>
                <a:gd name="T57" fmla="*/ 1444 h 1527"/>
                <a:gd name="T58" fmla="*/ 1346 w 1562"/>
                <a:gd name="T59" fmla="*/ 592 h 1527"/>
                <a:gd name="T60" fmla="*/ 1433 w 1562"/>
                <a:gd name="T61" fmla="*/ 620 h 1527"/>
                <a:gd name="T62" fmla="*/ 1492 w 1562"/>
                <a:gd name="T63" fmla="*/ 768 h 1527"/>
                <a:gd name="T64" fmla="*/ 1406 w 1562"/>
                <a:gd name="T65" fmla="*/ 1313 h 1527"/>
                <a:gd name="T66" fmla="*/ 1406 w 1562"/>
                <a:gd name="T67" fmla="*/ 1314 h 1527"/>
                <a:gd name="T68" fmla="*/ 1214 w 1562"/>
                <a:gd name="T69" fmla="*/ 1468 h 1527"/>
                <a:gd name="T70" fmla="*/ 542 w 1562"/>
                <a:gd name="T71" fmla="*/ 1468 h 1527"/>
                <a:gd name="T72" fmla="*/ 392 w 1562"/>
                <a:gd name="T73" fmla="*/ 1318 h 1527"/>
                <a:gd name="T74" fmla="*/ 392 w 1562"/>
                <a:gd name="T75" fmla="*/ 709 h 1527"/>
                <a:gd name="T76" fmla="*/ 418 w 1562"/>
                <a:gd name="T77" fmla="*/ 700 h 1527"/>
                <a:gd name="T78" fmla="*/ 571 w 1562"/>
                <a:gd name="T79" fmla="*/ 624 h 1527"/>
                <a:gd name="T80" fmla="*/ 728 w 1562"/>
                <a:gd name="T81" fmla="*/ 342 h 1527"/>
                <a:gd name="T82" fmla="*/ 728 w 1562"/>
                <a:gd name="T83" fmla="*/ 90 h 1527"/>
                <a:gd name="T84" fmla="*/ 877 w 1562"/>
                <a:gd name="T85" fmla="*/ 113 h 1527"/>
                <a:gd name="T86" fmla="*/ 939 w 1562"/>
                <a:gd name="T87" fmla="*/ 279 h 1527"/>
                <a:gd name="T88" fmla="*/ 939 w 1562"/>
                <a:gd name="T89" fmla="*/ 563 h 1527"/>
                <a:gd name="T90" fmla="*/ 968 w 1562"/>
                <a:gd name="T91" fmla="*/ 592 h 1527"/>
                <a:gd name="T92" fmla="*/ 1346 w 1562"/>
                <a:gd name="T93" fmla="*/ 592 h 1527"/>
                <a:gd name="T94" fmla="*/ 1346 w 1562"/>
                <a:gd name="T95" fmla="*/ 592 h 1527"/>
                <a:gd name="T96" fmla="*/ 1346 w 1562"/>
                <a:gd name="T97" fmla="*/ 592 h 15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562" h="1527">
                  <a:moveTo>
                    <a:pt x="911" y="66"/>
                  </a:moveTo>
                  <a:cubicBezTo>
                    <a:pt x="820" y="0"/>
                    <a:pt x="696" y="38"/>
                    <a:pt x="691" y="39"/>
                  </a:cubicBezTo>
                  <a:cubicBezTo>
                    <a:pt x="678" y="43"/>
                    <a:pt x="670" y="55"/>
                    <a:pt x="670" y="67"/>
                  </a:cubicBezTo>
                  <a:cubicBezTo>
                    <a:pt x="670" y="342"/>
                    <a:pt x="670" y="342"/>
                    <a:pt x="670" y="342"/>
                  </a:cubicBezTo>
                  <a:cubicBezTo>
                    <a:pt x="670" y="435"/>
                    <a:pt x="626" y="513"/>
                    <a:pt x="539" y="576"/>
                  </a:cubicBezTo>
                  <a:cubicBezTo>
                    <a:pt x="471" y="624"/>
                    <a:pt x="402" y="644"/>
                    <a:pt x="402" y="644"/>
                  </a:cubicBezTo>
                  <a:cubicBezTo>
                    <a:pt x="401" y="644"/>
                    <a:pt x="401" y="645"/>
                    <a:pt x="400" y="645"/>
                  </a:cubicBezTo>
                  <a:cubicBezTo>
                    <a:pt x="384" y="650"/>
                    <a:pt x="384" y="650"/>
                    <a:pt x="384" y="650"/>
                  </a:cubicBezTo>
                  <a:cubicBezTo>
                    <a:pt x="374" y="635"/>
                    <a:pt x="357" y="624"/>
                    <a:pt x="337" y="624"/>
                  </a:cubicBezTo>
                  <a:cubicBezTo>
                    <a:pt x="54" y="624"/>
                    <a:pt x="54" y="624"/>
                    <a:pt x="54" y="624"/>
                  </a:cubicBezTo>
                  <a:cubicBezTo>
                    <a:pt x="24" y="624"/>
                    <a:pt x="0" y="648"/>
                    <a:pt x="0" y="678"/>
                  </a:cubicBezTo>
                  <a:cubicBezTo>
                    <a:pt x="0" y="1448"/>
                    <a:pt x="0" y="1448"/>
                    <a:pt x="0" y="1448"/>
                  </a:cubicBezTo>
                  <a:cubicBezTo>
                    <a:pt x="0" y="1478"/>
                    <a:pt x="24" y="1502"/>
                    <a:pt x="54" y="1502"/>
                  </a:cubicBezTo>
                  <a:cubicBezTo>
                    <a:pt x="338" y="1502"/>
                    <a:pt x="338" y="1502"/>
                    <a:pt x="338" y="1502"/>
                  </a:cubicBezTo>
                  <a:cubicBezTo>
                    <a:pt x="363" y="1502"/>
                    <a:pt x="385" y="1484"/>
                    <a:pt x="390" y="1460"/>
                  </a:cubicBezTo>
                  <a:cubicBezTo>
                    <a:pt x="428" y="1501"/>
                    <a:pt x="482" y="1527"/>
                    <a:pt x="542" y="1527"/>
                  </a:cubicBezTo>
                  <a:cubicBezTo>
                    <a:pt x="1214" y="1527"/>
                    <a:pt x="1214" y="1527"/>
                    <a:pt x="1214" y="1527"/>
                  </a:cubicBezTo>
                  <a:cubicBezTo>
                    <a:pt x="1356" y="1527"/>
                    <a:pt x="1448" y="1452"/>
                    <a:pt x="1464" y="1322"/>
                  </a:cubicBezTo>
                  <a:cubicBezTo>
                    <a:pt x="1549" y="777"/>
                    <a:pt x="1549" y="777"/>
                    <a:pt x="1549" y="777"/>
                  </a:cubicBezTo>
                  <a:cubicBezTo>
                    <a:pt x="1562" y="698"/>
                    <a:pt x="1530" y="618"/>
                    <a:pt x="1467" y="573"/>
                  </a:cubicBezTo>
                  <a:cubicBezTo>
                    <a:pt x="1431" y="548"/>
                    <a:pt x="1389" y="534"/>
                    <a:pt x="1346" y="534"/>
                  </a:cubicBezTo>
                  <a:cubicBezTo>
                    <a:pt x="996" y="534"/>
                    <a:pt x="996" y="534"/>
                    <a:pt x="996" y="534"/>
                  </a:cubicBezTo>
                  <a:cubicBezTo>
                    <a:pt x="996" y="279"/>
                    <a:pt x="996" y="279"/>
                    <a:pt x="996" y="279"/>
                  </a:cubicBezTo>
                  <a:cubicBezTo>
                    <a:pt x="996" y="180"/>
                    <a:pt x="968" y="108"/>
                    <a:pt x="911" y="66"/>
                  </a:cubicBezTo>
                  <a:close/>
                  <a:moveTo>
                    <a:pt x="333" y="1444"/>
                  </a:moveTo>
                  <a:cubicBezTo>
                    <a:pt x="58" y="1444"/>
                    <a:pt x="58" y="1444"/>
                    <a:pt x="58" y="1444"/>
                  </a:cubicBezTo>
                  <a:cubicBezTo>
                    <a:pt x="58" y="682"/>
                    <a:pt x="58" y="682"/>
                    <a:pt x="58" y="682"/>
                  </a:cubicBezTo>
                  <a:cubicBezTo>
                    <a:pt x="333" y="682"/>
                    <a:pt x="333" y="682"/>
                    <a:pt x="333" y="682"/>
                  </a:cubicBezTo>
                  <a:lnTo>
                    <a:pt x="333" y="1444"/>
                  </a:lnTo>
                  <a:close/>
                  <a:moveTo>
                    <a:pt x="1346" y="592"/>
                  </a:moveTo>
                  <a:cubicBezTo>
                    <a:pt x="1377" y="592"/>
                    <a:pt x="1407" y="602"/>
                    <a:pt x="1433" y="620"/>
                  </a:cubicBezTo>
                  <a:cubicBezTo>
                    <a:pt x="1478" y="653"/>
                    <a:pt x="1501" y="711"/>
                    <a:pt x="1492" y="768"/>
                  </a:cubicBezTo>
                  <a:cubicBezTo>
                    <a:pt x="1406" y="1313"/>
                    <a:pt x="1406" y="1313"/>
                    <a:pt x="1406" y="1313"/>
                  </a:cubicBezTo>
                  <a:cubicBezTo>
                    <a:pt x="1406" y="1314"/>
                    <a:pt x="1406" y="1314"/>
                    <a:pt x="1406" y="1314"/>
                  </a:cubicBezTo>
                  <a:cubicBezTo>
                    <a:pt x="1391" y="1441"/>
                    <a:pt x="1293" y="1468"/>
                    <a:pt x="1214" y="1468"/>
                  </a:cubicBezTo>
                  <a:cubicBezTo>
                    <a:pt x="542" y="1468"/>
                    <a:pt x="542" y="1468"/>
                    <a:pt x="542" y="1468"/>
                  </a:cubicBezTo>
                  <a:cubicBezTo>
                    <a:pt x="459" y="1468"/>
                    <a:pt x="392" y="1401"/>
                    <a:pt x="392" y="1318"/>
                  </a:cubicBezTo>
                  <a:cubicBezTo>
                    <a:pt x="392" y="709"/>
                    <a:pt x="392" y="709"/>
                    <a:pt x="392" y="709"/>
                  </a:cubicBezTo>
                  <a:cubicBezTo>
                    <a:pt x="418" y="700"/>
                    <a:pt x="418" y="700"/>
                    <a:pt x="418" y="700"/>
                  </a:cubicBezTo>
                  <a:cubicBezTo>
                    <a:pt x="428" y="697"/>
                    <a:pt x="499" y="676"/>
                    <a:pt x="571" y="624"/>
                  </a:cubicBezTo>
                  <a:cubicBezTo>
                    <a:pt x="674" y="551"/>
                    <a:pt x="728" y="454"/>
                    <a:pt x="728" y="342"/>
                  </a:cubicBezTo>
                  <a:cubicBezTo>
                    <a:pt x="728" y="90"/>
                    <a:pt x="728" y="90"/>
                    <a:pt x="728" y="90"/>
                  </a:cubicBezTo>
                  <a:cubicBezTo>
                    <a:pt x="762" y="84"/>
                    <a:pt x="828" y="78"/>
                    <a:pt x="877" y="113"/>
                  </a:cubicBezTo>
                  <a:cubicBezTo>
                    <a:pt x="918" y="143"/>
                    <a:pt x="939" y="199"/>
                    <a:pt x="939" y="279"/>
                  </a:cubicBezTo>
                  <a:cubicBezTo>
                    <a:pt x="939" y="563"/>
                    <a:pt x="939" y="563"/>
                    <a:pt x="939" y="563"/>
                  </a:cubicBezTo>
                  <a:cubicBezTo>
                    <a:pt x="939" y="579"/>
                    <a:pt x="952" y="592"/>
                    <a:pt x="968" y="592"/>
                  </a:cubicBezTo>
                  <a:cubicBezTo>
                    <a:pt x="1346" y="592"/>
                    <a:pt x="1346" y="592"/>
                    <a:pt x="1346" y="592"/>
                  </a:cubicBezTo>
                  <a:close/>
                  <a:moveTo>
                    <a:pt x="1346" y="592"/>
                  </a:moveTo>
                  <a:cubicBezTo>
                    <a:pt x="1346" y="592"/>
                    <a:pt x="1346" y="592"/>
                    <a:pt x="1346" y="59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grpSp>
        <p:nvGrpSpPr>
          <p:cNvPr id="159" name="Group 4"/>
          <p:cNvGrpSpPr>
            <a:grpSpLocks noChangeAspect="1"/>
          </p:cNvGrpSpPr>
          <p:nvPr/>
        </p:nvGrpSpPr>
        <p:grpSpPr bwMode="auto">
          <a:xfrm rot="10800000">
            <a:off x="9121613" y="5061360"/>
            <a:ext cx="529816" cy="517967"/>
            <a:chOff x="2005" y="3016"/>
            <a:chExt cx="939" cy="918"/>
          </a:xfrm>
          <a:solidFill>
            <a:srgbClr val="C00000"/>
          </a:solidFill>
        </p:grpSpPr>
        <p:sp>
          <p:nvSpPr>
            <p:cNvPr id="160" name="Freeform 5"/>
            <p:cNvSpPr>
              <a:spLocks noEditPoints="1"/>
            </p:cNvSpPr>
            <p:nvPr/>
          </p:nvSpPr>
          <p:spPr bwMode="auto">
            <a:xfrm>
              <a:off x="2022" y="3409"/>
              <a:ext cx="201" cy="493"/>
            </a:xfrm>
            <a:custGeom>
              <a:avLst/>
              <a:gdLst>
                <a:gd name="T0" fmla="*/ 321 w 334"/>
                <a:gd name="T1" fmla="*/ 820 h 820"/>
                <a:gd name="T2" fmla="*/ 13 w 334"/>
                <a:gd name="T3" fmla="*/ 820 h 820"/>
                <a:gd name="T4" fmla="*/ 0 w 334"/>
                <a:gd name="T5" fmla="*/ 807 h 820"/>
                <a:gd name="T6" fmla="*/ 0 w 334"/>
                <a:gd name="T7" fmla="*/ 12 h 820"/>
                <a:gd name="T8" fmla="*/ 13 w 334"/>
                <a:gd name="T9" fmla="*/ 0 h 820"/>
                <a:gd name="T10" fmla="*/ 321 w 334"/>
                <a:gd name="T11" fmla="*/ 0 h 820"/>
                <a:gd name="T12" fmla="*/ 334 w 334"/>
                <a:gd name="T13" fmla="*/ 12 h 820"/>
                <a:gd name="T14" fmla="*/ 334 w 334"/>
                <a:gd name="T15" fmla="*/ 807 h 820"/>
                <a:gd name="T16" fmla="*/ 321 w 334"/>
                <a:gd name="T17" fmla="*/ 820 h 820"/>
                <a:gd name="T18" fmla="*/ 321 w 334"/>
                <a:gd name="T19" fmla="*/ 820 h 820"/>
                <a:gd name="T20" fmla="*/ 321 w 334"/>
                <a:gd name="T21" fmla="*/ 820 h 8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4" h="820">
                  <a:moveTo>
                    <a:pt x="321" y="820"/>
                  </a:moveTo>
                  <a:cubicBezTo>
                    <a:pt x="13" y="820"/>
                    <a:pt x="13" y="820"/>
                    <a:pt x="13" y="820"/>
                  </a:cubicBezTo>
                  <a:cubicBezTo>
                    <a:pt x="6" y="820"/>
                    <a:pt x="0" y="814"/>
                    <a:pt x="0" y="807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6"/>
                    <a:pt x="6" y="0"/>
                    <a:pt x="13" y="0"/>
                  </a:cubicBezTo>
                  <a:cubicBezTo>
                    <a:pt x="321" y="0"/>
                    <a:pt x="321" y="0"/>
                    <a:pt x="321" y="0"/>
                  </a:cubicBezTo>
                  <a:cubicBezTo>
                    <a:pt x="328" y="0"/>
                    <a:pt x="334" y="6"/>
                    <a:pt x="334" y="12"/>
                  </a:cubicBezTo>
                  <a:cubicBezTo>
                    <a:pt x="334" y="807"/>
                    <a:pt x="334" y="807"/>
                    <a:pt x="334" y="807"/>
                  </a:cubicBezTo>
                  <a:cubicBezTo>
                    <a:pt x="334" y="814"/>
                    <a:pt x="328" y="820"/>
                    <a:pt x="321" y="820"/>
                  </a:cubicBezTo>
                  <a:close/>
                  <a:moveTo>
                    <a:pt x="321" y="820"/>
                  </a:moveTo>
                  <a:cubicBezTo>
                    <a:pt x="321" y="820"/>
                    <a:pt x="321" y="820"/>
                    <a:pt x="321" y="82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61" name="Freeform 6"/>
            <p:cNvSpPr>
              <a:spLocks noEditPoints="1"/>
            </p:cNvSpPr>
            <p:nvPr/>
          </p:nvSpPr>
          <p:spPr bwMode="auto">
            <a:xfrm>
              <a:off x="2005" y="3016"/>
              <a:ext cx="939" cy="918"/>
            </a:xfrm>
            <a:custGeom>
              <a:avLst/>
              <a:gdLst>
                <a:gd name="T0" fmla="*/ 911 w 1562"/>
                <a:gd name="T1" fmla="*/ 66 h 1527"/>
                <a:gd name="T2" fmla="*/ 691 w 1562"/>
                <a:gd name="T3" fmla="*/ 39 h 1527"/>
                <a:gd name="T4" fmla="*/ 670 w 1562"/>
                <a:gd name="T5" fmla="*/ 67 h 1527"/>
                <a:gd name="T6" fmla="*/ 670 w 1562"/>
                <a:gd name="T7" fmla="*/ 342 h 1527"/>
                <a:gd name="T8" fmla="*/ 539 w 1562"/>
                <a:gd name="T9" fmla="*/ 576 h 1527"/>
                <a:gd name="T10" fmla="*/ 402 w 1562"/>
                <a:gd name="T11" fmla="*/ 644 h 1527"/>
                <a:gd name="T12" fmla="*/ 400 w 1562"/>
                <a:gd name="T13" fmla="*/ 645 h 1527"/>
                <a:gd name="T14" fmla="*/ 384 w 1562"/>
                <a:gd name="T15" fmla="*/ 650 h 1527"/>
                <a:gd name="T16" fmla="*/ 337 w 1562"/>
                <a:gd name="T17" fmla="*/ 624 h 1527"/>
                <a:gd name="T18" fmla="*/ 54 w 1562"/>
                <a:gd name="T19" fmla="*/ 624 h 1527"/>
                <a:gd name="T20" fmla="*/ 0 w 1562"/>
                <a:gd name="T21" fmla="*/ 678 h 1527"/>
                <a:gd name="T22" fmla="*/ 0 w 1562"/>
                <a:gd name="T23" fmla="*/ 1448 h 1527"/>
                <a:gd name="T24" fmla="*/ 54 w 1562"/>
                <a:gd name="T25" fmla="*/ 1502 h 1527"/>
                <a:gd name="T26" fmla="*/ 338 w 1562"/>
                <a:gd name="T27" fmla="*/ 1502 h 1527"/>
                <a:gd name="T28" fmla="*/ 390 w 1562"/>
                <a:gd name="T29" fmla="*/ 1460 h 1527"/>
                <a:gd name="T30" fmla="*/ 542 w 1562"/>
                <a:gd name="T31" fmla="*/ 1527 h 1527"/>
                <a:gd name="T32" fmla="*/ 1214 w 1562"/>
                <a:gd name="T33" fmla="*/ 1527 h 1527"/>
                <a:gd name="T34" fmla="*/ 1464 w 1562"/>
                <a:gd name="T35" fmla="*/ 1322 h 1527"/>
                <a:gd name="T36" fmla="*/ 1549 w 1562"/>
                <a:gd name="T37" fmla="*/ 777 h 1527"/>
                <a:gd name="T38" fmla="*/ 1467 w 1562"/>
                <a:gd name="T39" fmla="*/ 573 h 1527"/>
                <a:gd name="T40" fmla="*/ 1346 w 1562"/>
                <a:gd name="T41" fmla="*/ 534 h 1527"/>
                <a:gd name="T42" fmla="*/ 996 w 1562"/>
                <a:gd name="T43" fmla="*/ 534 h 1527"/>
                <a:gd name="T44" fmla="*/ 996 w 1562"/>
                <a:gd name="T45" fmla="*/ 279 h 1527"/>
                <a:gd name="T46" fmla="*/ 911 w 1562"/>
                <a:gd name="T47" fmla="*/ 66 h 1527"/>
                <a:gd name="T48" fmla="*/ 333 w 1562"/>
                <a:gd name="T49" fmla="*/ 1444 h 1527"/>
                <a:gd name="T50" fmla="*/ 58 w 1562"/>
                <a:gd name="T51" fmla="*/ 1444 h 1527"/>
                <a:gd name="T52" fmla="*/ 58 w 1562"/>
                <a:gd name="T53" fmla="*/ 682 h 1527"/>
                <a:gd name="T54" fmla="*/ 333 w 1562"/>
                <a:gd name="T55" fmla="*/ 682 h 1527"/>
                <a:gd name="T56" fmla="*/ 333 w 1562"/>
                <a:gd name="T57" fmla="*/ 1444 h 1527"/>
                <a:gd name="T58" fmla="*/ 1346 w 1562"/>
                <a:gd name="T59" fmla="*/ 592 h 1527"/>
                <a:gd name="T60" fmla="*/ 1433 w 1562"/>
                <a:gd name="T61" fmla="*/ 620 h 1527"/>
                <a:gd name="T62" fmla="*/ 1492 w 1562"/>
                <a:gd name="T63" fmla="*/ 768 h 1527"/>
                <a:gd name="T64" fmla="*/ 1406 w 1562"/>
                <a:gd name="T65" fmla="*/ 1313 h 1527"/>
                <a:gd name="T66" fmla="*/ 1406 w 1562"/>
                <a:gd name="T67" fmla="*/ 1314 h 1527"/>
                <a:gd name="T68" fmla="*/ 1214 w 1562"/>
                <a:gd name="T69" fmla="*/ 1468 h 1527"/>
                <a:gd name="T70" fmla="*/ 542 w 1562"/>
                <a:gd name="T71" fmla="*/ 1468 h 1527"/>
                <a:gd name="T72" fmla="*/ 392 w 1562"/>
                <a:gd name="T73" fmla="*/ 1318 h 1527"/>
                <a:gd name="T74" fmla="*/ 392 w 1562"/>
                <a:gd name="T75" fmla="*/ 709 h 1527"/>
                <a:gd name="T76" fmla="*/ 418 w 1562"/>
                <a:gd name="T77" fmla="*/ 700 h 1527"/>
                <a:gd name="T78" fmla="*/ 571 w 1562"/>
                <a:gd name="T79" fmla="*/ 624 h 1527"/>
                <a:gd name="T80" fmla="*/ 728 w 1562"/>
                <a:gd name="T81" fmla="*/ 342 h 1527"/>
                <a:gd name="T82" fmla="*/ 728 w 1562"/>
                <a:gd name="T83" fmla="*/ 90 h 1527"/>
                <a:gd name="T84" fmla="*/ 877 w 1562"/>
                <a:gd name="T85" fmla="*/ 113 h 1527"/>
                <a:gd name="T86" fmla="*/ 939 w 1562"/>
                <a:gd name="T87" fmla="*/ 279 h 1527"/>
                <a:gd name="T88" fmla="*/ 939 w 1562"/>
                <a:gd name="T89" fmla="*/ 563 h 1527"/>
                <a:gd name="T90" fmla="*/ 968 w 1562"/>
                <a:gd name="T91" fmla="*/ 592 h 1527"/>
                <a:gd name="T92" fmla="*/ 1346 w 1562"/>
                <a:gd name="T93" fmla="*/ 592 h 1527"/>
                <a:gd name="T94" fmla="*/ 1346 w 1562"/>
                <a:gd name="T95" fmla="*/ 592 h 1527"/>
                <a:gd name="T96" fmla="*/ 1346 w 1562"/>
                <a:gd name="T97" fmla="*/ 592 h 15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562" h="1527">
                  <a:moveTo>
                    <a:pt x="911" y="66"/>
                  </a:moveTo>
                  <a:cubicBezTo>
                    <a:pt x="820" y="0"/>
                    <a:pt x="696" y="38"/>
                    <a:pt x="691" y="39"/>
                  </a:cubicBezTo>
                  <a:cubicBezTo>
                    <a:pt x="678" y="43"/>
                    <a:pt x="670" y="55"/>
                    <a:pt x="670" y="67"/>
                  </a:cubicBezTo>
                  <a:cubicBezTo>
                    <a:pt x="670" y="342"/>
                    <a:pt x="670" y="342"/>
                    <a:pt x="670" y="342"/>
                  </a:cubicBezTo>
                  <a:cubicBezTo>
                    <a:pt x="670" y="435"/>
                    <a:pt x="626" y="513"/>
                    <a:pt x="539" y="576"/>
                  </a:cubicBezTo>
                  <a:cubicBezTo>
                    <a:pt x="471" y="624"/>
                    <a:pt x="402" y="644"/>
                    <a:pt x="402" y="644"/>
                  </a:cubicBezTo>
                  <a:cubicBezTo>
                    <a:pt x="401" y="644"/>
                    <a:pt x="401" y="645"/>
                    <a:pt x="400" y="645"/>
                  </a:cubicBezTo>
                  <a:cubicBezTo>
                    <a:pt x="384" y="650"/>
                    <a:pt x="384" y="650"/>
                    <a:pt x="384" y="650"/>
                  </a:cubicBezTo>
                  <a:cubicBezTo>
                    <a:pt x="374" y="635"/>
                    <a:pt x="357" y="624"/>
                    <a:pt x="337" y="624"/>
                  </a:cubicBezTo>
                  <a:cubicBezTo>
                    <a:pt x="54" y="624"/>
                    <a:pt x="54" y="624"/>
                    <a:pt x="54" y="624"/>
                  </a:cubicBezTo>
                  <a:cubicBezTo>
                    <a:pt x="24" y="624"/>
                    <a:pt x="0" y="648"/>
                    <a:pt x="0" y="678"/>
                  </a:cubicBezTo>
                  <a:cubicBezTo>
                    <a:pt x="0" y="1448"/>
                    <a:pt x="0" y="1448"/>
                    <a:pt x="0" y="1448"/>
                  </a:cubicBezTo>
                  <a:cubicBezTo>
                    <a:pt x="0" y="1478"/>
                    <a:pt x="24" y="1502"/>
                    <a:pt x="54" y="1502"/>
                  </a:cubicBezTo>
                  <a:cubicBezTo>
                    <a:pt x="338" y="1502"/>
                    <a:pt x="338" y="1502"/>
                    <a:pt x="338" y="1502"/>
                  </a:cubicBezTo>
                  <a:cubicBezTo>
                    <a:pt x="363" y="1502"/>
                    <a:pt x="385" y="1484"/>
                    <a:pt x="390" y="1460"/>
                  </a:cubicBezTo>
                  <a:cubicBezTo>
                    <a:pt x="428" y="1501"/>
                    <a:pt x="482" y="1527"/>
                    <a:pt x="542" y="1527"/>
                  </a:cubicBezTo>
                  <a:cubicBezTo>
                    <a:pt x="1214" y="1527"/>
                    <a:pt x="1214" y="1527"/>
                    <a:pt x="1214" y="1527"/>
                  </a:cubicBezTo>
                  <a:cubicBezTo>
                    <a:pt x="1356" y="1527"/>
                    <a:pt x="1448" y="1452"/>
                    <a:pt x="1464" y="1322"/>
                  </a:cubicBezTo>
                  <a:cubicBezTo>
                    <a:pt x="1549" y="777"/>
                    <a:pt x="1549" y="777"/>
                    <a:pt x="1549" y="777"/>
                  </a:cubicBezTo>
                  <a:cubicBezTo>
                    <a:pt x="1562" y="698"/>
                    <a:pt x="1530" y="618"/>
                    <a:pt x="1467" y="573"/>
                  </a:cubicBezTo>
                  <a:cubicBezTo>
                    <a:pt x="1431" y="548"/>
                    <a:pt x="1389" y="534"/>
                    <a:pt x="1346" y="534"/>
                  </a:cubicBezTo>
                  <a:cubicBezTo>
                    <a:pt x="996" y="534"/>
                    <a:pt x="996" y="534"/>
                    <a:pt x="996" y="534"/>
                  </a:cubicBezTo>
                  <a:cubicBezTo>
                    <a:pt x="996" y="279"/>
                    <a:pt x="996" y="279"/>
                    <a:pt x="996" y="279"/>
                  </a:cubicBezTo>
                  <a:cubicBezTo>
                    <a:pt x="996" y="180"/>
                    <a:pt x="968" y="108"/>
                    <a:pt x="911" y="66"/>
                  </a:cubicBezTo>
                  <a:close/>
                  <a:moveTo>
                    <a:pt x="333" y="1444"/>
                  </a:moveTo>
                  <a:cubicBezTo>
                    <a:pt x="58" y="1444"/>
                    <a:pt x="58" y="1444"/>
                    <a:pt x="58" y="1444"/>
                  </a:cubicBezTo>
                  <a:cubicBezTo>
                    <a:pt x="58" y="682"/>
                    <a:pt x="58" y="682"/>
                    <a:pt x="58" y="682"/>
                  </a:cubicBezTo>
                  <a:cubicBezTo>
                    <a:pt x="333" y="682"/>
                    <a:pt x="333" y="682"/>
                    <a:pt x="333" y="682"/>
                  </a:cubicBezTo>
                  <a:lnTo>
                    <a:pt x="333" y="1444"/>
                  </a:lnTo>
                  <a:close/>
                  <a:moveTo>
                    <a:pt x="1346" y="592"/>
                  </a:moveTo>
                  <a:cubicBezTo>
                    <a:pt x="1377" y="592"/>
                    <a:pt x="1407" y="602"/>
                    <a:pt x="1433" y="620"/>
                  </a:cubicBezTo>
                  <a:cubicBezTo>
                    <a:pt x="1478" y="653"/>
                    <a:pt x="1501" y="711"/>
                    <a:pt x="1492" y="768"/>
                  </a:cubicBezTo>
                  <a:cubicBezTo>
                    <a:pt x="1406" y="1313"/>
                    <a:pt x="1406" y="1313"/>
                    <a:pt x="1406" y="1313"/>
                  </a:cubicBezTo>
                  <a:cubicBezTo>
                    <a:pt x="1406" y="1314"/>
                    <a:pt x="1406" y="1314"/>
                    <a:pt x="1406" y="1314"/>
                  </a:cubicBezTo>
                  <a:cubicBezTo>
                    <a:pt x="1391" y="1441"/>
                    <a:pt x="1293" y="1468"/>
                    <a:pt x="1214" y="1468"/>
                  </a:cubicBezTo>
                  <a:cubicBezTo>
                    <a:pt x="542" y="1468"/>
                    <a:pt x="542" y="1468"/>
                    <a:pt x="542" y="1468"/>
                  </a:cubicBezTo>
                  <a:cubicBezTo>
                    <a:pt x="459" y="1468"/>
                    <a:pt x="392" y="1401"/>
                    <a:pt x="392" y="1318"/>
                  </a:cubicBezTo>
                  <a:cubicBezTo>
                    <a:pt x="392" y="709"/>
                    <a:pt x="392" y="709"/>
                    <a:pt x="392" y="709"/>
                  </a:cubicBezTo>
                  <a:cubicBezTo>
                    <a:pt x="418" y="700"/>
                    <a:pt x="418" y="700"/>
                    <a:pt x="418" y="700"/>
                  </a:cubicBezTo>
                  <a:cubicBezTo>
                    <a:pt x="428" y="697"/>
                    <a:pt x="499" y="676"/>
                    <a:pt x="571" y="624"/>
                  </a:cubicBezTo>
                  <a:cubicBezTo>
                    <a:pt x="674" y="551"/>
                    <a:pt x="728" y="454"/>
                    <a:pt x="728" y="342"/>
                  </a:cubicBezTo>
                  <a:cubicBezTo>
                    <a:pt x="728" y="90"/>
                    <a:pt x="728" y="90"/>
                    <a:pt x="728" y="90"/>
                  </a:cubicBezTo>
                  <a:cubicBezTo>
                    <a:pt x="762" y="84"/>
                    <a:pt x="828" y="78"/>
                    <a:pt x="877" y="113"/>
                  </a:cubicBezTo>
                  <a:cubicBezTo>
                    <a:pt x="918" y="143"/>
                    <a:pt x="939" y="199"/>
                    <a:pt x="939" y="279"/>
                  </a:cubicBezTo>
                  <a:cubicBezTo>
                    <a:pt x="939" y="563"/>
                    <a:pt x="939" y="563"/>
                    <a:pt x="939" y="563"/>
                  </a:cubicBezTo>
                  <a:cubicBezTo>
                    <a:pt x="939" y="579"/>
                    <a:pt x="952" y="592"/>
                    <a:pt x="968" y="592"/>
                  </a:cubicBezTo>
                  <a:cubicBezTo>
                    <a:pt x="1346" y="592"/>
                    <a:pt x="1346" y="592"/>
                    <a:pt x="1346" y="592"/>
                  </a:cubicBezTo>
                  <a:close/>
                  <a:moveTo>
                    <a:pt x="1346" y="592"/>
                  </a:moveTo>
                  <a:cubicBezTo>
                    <a:pt x="1346" y="592"/>
                    <a:pt x="1346" y="592"/>
                    <a:pt x="1346" y="59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</p:spTree>
    <p:extLst>
      <p:ext uri="{BB962C8B-B14F-4D97-AF65-F5344CB8AC3E}">
        <p14:creationId xmlns:p14="http://schemas.microsoft.com/office/powerpoint/2010/main" val="422369245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3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6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2500"/>
                            </p:stCondLst>
                            <p:childTnLst>
                              <p:par>
                                <p:cTn id="28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1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1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10" presetClass="entr" presetSubtype="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1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10" presetClass="entr" presetSubtype="0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1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2" grpId="0"/>
      <p:bldP spid="83" grpId="0" animBg="1"/>
      <p:bldP spid="84" grpId="0" animBg="1"/>
      <p:bldP spid="154" grpId="0"/>
      <p:bldP spid="155" grpId="0"/>
    </p:bld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Imagem 9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985005" y="3182039"/>
            <a:ext cx="1575000" cy="1575000"/>
          </a:xfrm>
          <a:prstGeom prst="rect">
            <a:avLst/>
          </a:prstGeom>
        </p:spPr>
      </p:pic>
      <p:sp>
        <p:nvSpPr>
          <p:cNvPr id="11" name="CaixaDeTexto 10"/>
          <p:cNvSpPr txBox="1"/>
          <p:nvPr/>
        </p:nvSpPr>
        <p:spPr>
          <a:xfrm>
            <a:off x="574700" y="2040615"/>
            <a:ext cx="2364257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t-BR" sz="2800" b="1" dirty="0">
                <a:solidFill>
                  <a:schemeClr val="accent2">
                    <a:lumMod val="75000"/>
                  </a:schemeClr>
                </a:solidFill>
              </a:rPr>
              <a:t>atuação do Sebrae</a:t>
            </a:r>
            <a:endParaRPr lang="pt-BR" sz="2800" dirty="0">
              <a:solidFill>
                <a:schemeClr val="accent2">
                  <a:lumMod val="75000"/>
                </a:schemeClr>
              </a:solidFill>
            </a:endParaRPr>
          </a:p>
        </p:txBody>
      </p:sp>
      <p:grpSp>
        <p:nvGrpSpPr>
          <p:cNvPr id="12" name="Group 4"/>
          <p:cNvGrpSpPr>
            <a:grpSpLocks noChangeAspect="1"/>
          </p:cNvGrpSpPr>
          <p:nvPr/>
        </p:nvGrpSpPr>
        <p:grpSpPr bwMode="auto">
          <a:xfrm>
            <a:off x="717552" y="6456363"/>
            <a:ext cx="217488" cy="304800"/>
            <a:chOff x="452" y="4067"/>
            <a:chExt cx="137" cy="192"/>
          </a:xfrm>
        </p:grpSpPr>
        <p:sp>
          <p:nvSpPr>
            <p:cNvPr id="13" name="Freeform 5"/>
            <p:cNvSpPr>
              <a:spLocks/>
            </p:cNvSpPr>
            <p:nvPr/>
          </p:nvSpPr>
          <p:spPr bwMode="auto">
            <a:xfrm>
              <a:off x="472" y="4077"/>
              <a:ext cx="117" cy="182"/>
            </a:xfrm>
            <a:custGeom>
              <a:avLst/>
              <a:gdLst>
                <a:gd name="T0" fmla="*/ 125 w 125"/>
                <a:gd name="T1" fmla="*/ 47 h 194"/>
                <a:gd name="T2" fmla="*/ 63 w 125"/>
                <a:gd name="T3" fmla="*/ 0 h 194"/>
                <a:gd name="T4" fmla="*/ 0 w 125"/>
                <a:gd name="T5" fmla="*/ 64 h 194"/>
                <a:gd name="T6" fmla="*/ 7 w 125"/>
                <a:gd name="T7" fmla="*/ 88 h 194"/>
                <a:gd name="T8" fmla="*/ 57 w 125"/>
                <a:gd name="T9" fmla="*/ 188 h 194"/>
                <a:gd name="T10" fmla="*/ 70 w 125"/>
                <a:gd name="T11" fmla="*/ 188 h 194"/>
                <a:gd name="T12" fmla="*/ 120 w 125"/>
                <a:gd name="T13" fmla="*/ 88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5" h="194">
                  <a:moveTo>
                    <a:pt x="125" y="47"/>
                  </a:moveTo>
                  <a:cubicBezTo>
                    <a:pt x="117" y="20"/>
                    <a:pt x="93" y="0"/>
                    <a:pt x="63" y="0"/>
                  </a:cubicBezTo>
                  <a:cubicBezTo>
                    <a:pt x="28" y="0"/>
                    <a:pt x="0" y="29"/>
                    <a:pt x="0" y="64"/>
                  </a:cubicBezTo>
                  <a:cubicBezTo>
                    <a:pt x="0" y="71"/>
                    <a:pt x="4" y="82"/>
                    <a:pt x="7" y="88"/>
                  </a:cubicBezTo>
                  <a:cubicBezTo>
                    <a:pt x="57" y="188"/>
                    <a:pt x="57" y="188"/>
                    <a:pt x="57" y="188"/>
                  </a:cubicBezTo>
                  <a:cubicBezTo>
                    <a:pt x="59" y="194"/>
                    <a:pt x="67" y="194"/>
                    <a:pt x="70" y="188"/>
                  </a:cubicBezTo>
                  <a:cubicBezTo>
                    <a:pt x="120" y="88"/>
                    <a:pt x="120" y="88"/>
                    <a:pt x="120" y="88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4" name="Freeform 6"/>
            <p:cNvSpPr>
              <a:spLocks noEditPoints="1"/>
            </p:cNvSpPr>
            <p:nvPr/>
          </p:nvSpPr>
          <p:spPr bwMode="auto">
            <a:xfrm>
              <a:off x="452" y="4067"/>
              <a:ext cx="127" cy="189"/>
            </a:xfrm>
            <a:custGeom>
              <a:avLst/>
              <a:gdLst>
                <a:gd name="T0" fmla="*/ 68 w 135"/>
                <a:gd name="T1" fmla="*/ 202 h 202"/>
                <a:gd name="T2" fmla="*/ 57 w 135"/>
                <a:gd name="T3" fmla="*/ 195 h 202"/>
                <a:gd name="T4" fmla="*/ 7 w 135"/>
                <a:gd name="T5" fmla="*/ 95 h 202"/>
                <a:gd name="T6" fmla="*/ 7 w 135"/>
                <a:gd name="T7" fmla="*/ 95 h 202"/>
                <a:gd name="T8" fmla="*/ 6 w 135"/>
                <a:gd name="T9" fmla="*/ 91 h 202"/>
                <a:gd name="T10" fmla="*/ 0 w 135"/>
                <a:gd name="T11" fmla="*/ 68 h 202"/>
                <a:gd name="T12" fmla="*/ 68 w 135"/>
                <a:gd name="T13" fmla="*/ 0 h 202"/>
                <a:gd name="T14" fmla="*/ 134 w 135"/>
                <a:gd name="T15" fmla="*/ 50 h 202"/>
                <a:gd name="T16" fmla="*/ 131 w 135"/>
                <a:gd name="T17" fmla="*/ 56 h 202"/>
                <a:gd name="T18" fmla="*/ 125 w 135"/>
                <a:gd name="T19" fmla="*/ 52 h 202"/>
                <a:gd name="T20" fmla="*/ 68 w 135"/>
                <a:gd name="T21" fmla="*/ 10 h 202"/>
                <a:gd name="T22" fmla="*/ 10 w 135"/>
                <a:gd name="T23" fmla="*/ 68 h 202"/>
                <a:gd name="T24" fmla="*/ 15 w 135"/>
                <a:gd name="T25" fmla="*/ 87 h 202"/>
                <a:gd name="T26" fmla="*/ 16 w 135"/>
                <a:gd name="T27" fmla="*/ 91 h 202"/>
                <a:gd name="T28" fmla="*/ 66 w 135"/>
                <a:gd name="T29" fmla="*/ 190 h 202"/>
                <a:gd name="T30" fmla="*/ 68 w 135"/>
                <a:gd name="T31" fmla="*/ 192 h 202"/>
                <a:gd name="T32" fmla="*/ 71 w 135"/>
                <a:gd name="T33" fmla="*/ 190 h 202"/>
                <a:gd name="T34" fmla="*/ 121 w 135"/>
                <a:gd name="T35" fmla="*/ 91 h 202"/>
                <a:gd name="T36" fmla="*/ 127 w 135"/>
                <a:gd name="T37" fmla="*/ 89 h 202"/>
                <a:gd name="T38" fmla="*/ 130 w 135"/>
                <a:gd name="T39" fmla="*/ 95 h 202"/>
                <a:gd name="T40" fmla="*/ 79 w 135"/>
                <a:gd name="T41" fmla="*/ 195 h 202"/>
                <a:gd name="T42" fmla="*/ 68 w 135"/>
                <a:gd name="T43" fmla="*/ 202 h 202"/>
                <a:gd name="T44" fmla="*/ 68 w 135"/>
                <a:gd name="T45" fmla="*/ 202 h 202"/>
                <a:gd name="T46" fmla="*/ 68 w 135"/>
                <a:gd name="T47" fmla="*/ 202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35" h="202">
                  <a:moveTo>
                    <a:pt x="68" y="202"/>
                  </a:moveTo>
                  <a:cubicBezTo>
                    <a:pt x="64" y="202"/>
                    <a:pt x="59" y="199"/>
                    <a:pt x="57" y="195"/>
                  </a:cubicBezTo>
                  <a:cubicBezTo>
                    <a:pt x="7" y="95"/>
                    <a:pt x="7" y="95"/>
                    <a:pt x="7" y="95"/>
                  </a:cubicBezTo>
                  <a:cubicBezTo>
                    <a:pt x="7" y="95"/>
                    <a:pt x="7" y="95"/>
                    <a:pt x="7" y="95"/>
                  </a:cubicBezTo>
                  <a:cubicBezTo>
                    <a:pt x="7" y="93"/>
                    <a:pt x="6" y="92"/>
                    <a:pt x="6" y="91"/>
                  </a:cubicBezTo>
                  <a:cubicBezTo>
                    <a:pt x="3" y="84"/>
                    <a:pt x="0" y="75"/>
                    <a:pt x="0" y="68"/>
                  </a:cubicBezTo>
                  <a:cubicBezTo>
                    <a:pt x="0" y="31"/>
                    <a:pt x="31" y="0"/>
                    <a:pt x="68" y="0"/>
                  </a:cubicBezTo>
                  <a:cubicBezTo>
                    <a:pt x="99" y="0"/>
                    <a:pt x="126" y="21"/>
                    <a:pt x="134" y="50"/>
                  </a:cubicBezTo>
                  <a:cubicBezTo>
                    <a:pt x="135" y="52"/>
                    <a:pt x="134" y="55"/>
                    <a:pt x="131" y="56"/>
                  </a:cubicBezTo>
                  <a:cubicBezTo>
                    <a:pt x="129" y="57"/>
                    <a:pt x="126" y="55"/>
                    <a:pt x="125" y="52"/>
                  </a:cubicBezTo>
                  <a:cubicBezTo>
                    <a:pt x="118" y="27"/>
                    <a:pt x="95" y="10"/>
                    <a:pt x="68" y="10"/>
                  </a:cubicBezTo>
                  <a:cubicBezTo>
                    <a:pt x="36" y="10"/>
                    <a:pt x="10" y="36"/>
                    <a:pt x="10" y="68"/>
                  </a:cubicBezTo>
                  <a:cubicBezTo>
                    <a:pt x="10" y="74"/>
                    <a:pt x="12" y="81"/>
                    <a:pt x="15" y="87"/>
                  </a:cubicBezTo>
                  <a:cubicBezTo>
                    <a:pt x="15" y="88"/>
                    <a:pt x="16" y="90"/>
                    <a:pt x="16" y="91"/>
                  </a:cubicBezTo>
                  <a:cubicBezTo>
                    <a:pt x="66" y="190"/>
                    <a:pt x="66" y="190"/>
                    <a:pt x="66" y="190"/>
                  </a:cubicBezTo>
                  <a:cubicBezTo>
                    <a:pt x="67" y="192"/>
                    <a:pt x="68" y="192"/>
                    <a:pt x="68" y="192"/>
                  </a:cubicBezTo>
                  <a:cubicBezTo>
                    <a:pt x="69" y="192"/>
                    <a:pt x="70" y="192"/>
                    <a:pt x="71" y="190"/>
                  </a:cubicBezTo>
                  <a:cubicBezTo>
                    <a:pt x="121" y="91"/>
                    <a:pt x="121" y="91"/>
                    <a:pt x="121" y="91"/>
                  </a:cubicBezTo>
                  <a:cubicBezTo>
                    <a:pt x="122" y="88"/>
                    <a:pt x="125" y="87"/>
                    <a:pt x="127" y="89"/>
                  </a:cubicBezTo>
                  <a:cubicBezTo>
                    <a:pt x="130" y="90"/>
                    <a:pt x="131" y="93"/>
                    <a:pt x="130" y="95"/>
                  </a:cubicBezTo>
                  <a:cubicBezTo>
                    <a:pt x="79" y="195"/>
                    <a:pt x="79" y="195"/>
                    <a:pt x="79" y="195"/>
                  </a:cubicBezTo>
                  <a:cubicBezTo>
                    <a:pt x="77" y="199"/>
                    <a:pt x="73" y="202"/>
                    <a:pt x="68" y="202"/>
                  </a:cubicBezTo>
                  <a:close/>
                  <a:moveTo>
                    <a:pt x="68" y="202"/>
                  </a:moveTo>
                  <a:cubicBezTo>
                    <a:pt x="68" y="202"/>
                    <a:pt x="68" y="202"/>
                    <a:pt x="68" y="202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5" name="Freeform 7"/>
            <p:cNvSpPr>
              <a:spLocks noEditPoints="1"/>
            </p:cNvSpPr>
            <p:nvPr/>
          </p:nvSpPr>
          <p:spPr bwMode="auto">
            <a:xfrm>
              <a:off x="490" y="4108"/>
              <a:ext cx="50" cy="75"/>
            </a:xfrm>
            <a:custGeom>
              <a:avLst/>
              <a:gdLst>
                <a:gd name="T0" fmla="*/ 0 w 53"/>
                <a:gd name="T1" fmla="*/ 22 h 80"/>
                <a:gd name="T2" fmla="*/ 3 w 53"/>
                <a:gd name="T3" fmla="*/ 12 h 80"/>
                <a:gd name="T4" fmla="*/ 12 w 53"/>
                <a:gd name="T5" fmla="*/ 3 h 80"/>
                <a:gd name="T6" fmla="*/ 27 w 53"/>
                <a:gd name="T7" fmla="*/ 0 h 80"/>
                <a:gd name="T8" fmla="*/ 40 w 53"/>
                <a:gd name="T9" fmla="*/ 3 h 80"/>
                <a:gd name="T10" fmla="*/ 50 w 53"/>
                <a:gd name="T11" fmla="*/ 11 h 80"/>
                <a:gd name="T12" fmla="*/ 53 w 53"/>
                <a:gd name="T13" fmla="*/ 21 h 80"/>
                <a:gd name="T14" fmla="*/ 51 w 53"/>
                <a:gd name="T15" fmla="*/ 29 h 80"/>
                <a:gd name="T16" fmla="*/ 47 w 53"/>
                <a:gd name="T17" fmla="*/ 35 h 80"/>
                <a:gd name="T18" fmla="*/ 38 w 53"/>
                <a:gd name="T19" fmla="*/ 43 h 80"/>
                <a:gd name="T20" fmla="*/ 35 w 53"/>
                <a:gd name="T21" fmla="*/ 46 h 80"/>
                <a:gd name="T22" fmla="*/ 33 w 53"/>
                <a:gd name="T23" fmla="*/ 48 h 80"/>
                <a:gd name="T24" fmla="*/ 32 w 53"/>
                <a:gd name="T25" fmla="*/ 50 h 80"/>
                <a:gd name="T26" fmla="*/ 31 w 53"/>
                <a:gd name="T27" fmla="*/ 54 h 80"/>
                <a:gd name="T28" fmla="*/ 25 w 53"/>
                <a:gd name="T29" fmla="*/ 60 h 80"/>
                <a:gd name="T30" fmla="*/ 20 w 53"/>
                <a:gd name="T31" fmla="*/ 58 h 80"/>
                <a:gd name="T32" fmla="*/ 19 w 53"/>
                <a:gd name="T33" fmla="*/ 52 h 80"/>
                <a:gd name="T34" fmla="*/ 20 w 53"/>
                <a:gd name="T35" fmla="*/ 45 h 80"/>
                <a:gd name="T36" fmla="*/ 24 w 53"/>
                <a:gd name="T37" fmla="*/ 39 h 80"/>
                <a:gd name="T38" fmla="*/ 30 w 53"/>
                <a:gd name="T39" fmla="*/ 33 h 80"/>
                <a:gd name="T40" fmla="*/ 35 w 53"/>
                <a:gd name="T41" fmla="*/ 29 h 80"/>
                <a:gd name="T42" fmla="*/ 37 w 53"/>
                <a:gd name="T43" fmla="*/ 25 h 80"/>
                <a:gd name="T44" fmla="*/ 38 w 53"/>
                <a:gd name="T45" fmla="*/ 21 h 80"/>
                <a:gd name="T46" fmla="*/ 35 w 53"/>
                <a:gd name="T47" fmla="*/ 14 h 80"/>
                <a:gd name="T48" fmla="*/ 27 w 53"/>
                <a:gd name="T49" fmla="*/ 11 h 80"/>
                <a:gd name="T50" fmla="*/ 18 w 53"/>
                <a:gd name="T51" fmla="*/ 14 h 80"/>
                <a:gd name="T52" fmla="*/ 14 w 53"/>
                <a:gd name="T53" fmla="*/ 23 h 80"/>
                <a:gd name="T54" fmla="*/ 7 w 53"/>
                <a:gd name="T55" fmla="*/ 29 h 80"/>
                <a:gd name="T56" fmla="*/ 2 w 53"/>
                <a:gd name="T57" fmla="*/ 27 h 80"/>
                <a:gd name="T58" fmla="*/ 0 w 53"/>
                <a:gd name="T59" fmla="*/ 22 h 80"/>
                <a:gd name="T60" fmla="*/ 26 w 53"/>
                <a:gd name="T61" fmla="*/ 80 h 80"/>
                <a:gd name="T62" fmla="*/ 20 w 53"/>
                <a:gd name="T63" fmla="*/ 78 h 80"/>
                <a:gd name="T64" fmla="*/ 18 w 53"/>
                <a:gd name="T65" fmla="*/ 72 h 80"/>
                <a:gd name="T66" fmla="*/ 20 w 53"/>
                <a:gd name="T67" fmla="*/ 67 h 80"/>
                <a:gd name="T68" fmla="*/ 26 w 53"/>
                <a:gd name="T69" fmla="*/ 64 h 80"/>
                <a:gd name="T70" fmla="*/ 31 w 53"/>
                <a:gd name="T71" fmla="*/ 67 h 80"/>
                <a:gd name="T72" fmla="*/ 34 w 53"/>
                <a:gd name="T73" fmla="*/ 72 h 80"/>
                <a:gd name="T74" fmla="*/ 31 w 53"/>
                <a:gd name="T75" fmla="*/ 78 h 80"/>
                <a:gd name="T76" fmla="*/ 26 w 53"/>
                <a:gd name="T77" fmla="*/ 80 h 80"/>
                <a:gd name="T78" fmla="*/ 26 w 53"/>
                <a:gd name="T79" fmla="*/ 80 h 80"/>
                <a:gd name="T80" fmla="*/ 26 w 53"/>
                <a:gd name="T81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3" h="80">
                  <a:moveTo>
                    <a:pt x="0" y="22"/>
                  </a:moveTo>
                  <a:cubicBezTo>
                    <a:pt x="0" y="19"/>
                    <a:pt x="1" y="15"/>
                    <a:pt x="3" y="12"/>
                  </a:cubicBezTo>
                  <a:cubicBezTo>
                    <a:pt x="5" y="9"/>
                    <a:pt x="8" y="6"/>
                    <a:pt x="12" y="3"/>
                  </a:cubicBezTo>
                  <a:cubicBezTo>
                    <a:pt x="17" y="1"/>
                    <a:pt x="21" y="0"/>
                    <a:pt x="27" y="0"/>
                  </a:cubicBezTo>
                  <a:cubicBezTo>
                    <a:pt x="32" y="0"/>
                    <a:pt x="37" y="1"/>
                    <a:pt x="40" y="3"/>
                  </a:cubicBezTo>
                  <a:cubicBezTo>
                    <a:pt x="44" y="5"/>
                    <a:pt x="47" y="7"/>
                    <a:pt x="50" y="11"/>
                  </a:cubicBezTo>
                  <a:cubicBezTo>
                    <a:pt x="52" y="14"/>
                    <a:pt x="53" y="17"/>
                    <a:pt x="53" y="21"/>
                  </a:cubicBezTo>
                  <a:cubicBezTo>
                    <a:pt x="53" y="24"/>
                    <a:pt x="52" y="27"/>
                    <a:pt x="51" y="29"/>
                  </a:cubicBezTo>
                  <a:cubicBezTo>
                    <a:pt x="50" y="31"/>
                    <a:pt x="48" y="33"/>
                    <a:pt x="47" y="35"/>
                  </a:cubicBezTo>
                  <a:cubicBezTo>
                    <a:pt x="45" y="37"/>
                    <a:pt x="42" y="39"/>
                    <a:pt x="38" y="43"/>
                  </a:cubicBezTo>
                  <a:cubicBezTo>
                    <a:pt x="36" y="44"/>
                    <a:pt x="35" y="45"/>
                    <a:pt x="35" y="46"/>
                  </a:cubicBezTo>
                  <a:cubicBezTo>
                    <a:pt x="34" y="47"/>
                    <a:pt x="33" y="48"/>
                    <a:pt x="33" y="48"/>
                  </a:cubicBezTo>
                  <a:cubicBezTo>
                    <a:pt x="33" y="49"/>
                    <a:pt x="32" y="50"/>
                    <a:pt x="32" y="50"/>
                  </a:cubicBezTo>
                  <a:cubicBezTo>
                    <a:pt x="32" y="51"/>
                    <a:pt x="32" y="52"/>
                    <a:pt x="31" y="54"/>
                  </a:cubicBezTo>
                  <a:cubicBezTo>
                    <a:pt x="31" y="58"/>
                    <a:pt x="29" y="60"/>
                    <a:pt x="25" y="60"/>
                  </a:cubicBezTo>
                  <a:cubicBezTo>
                    <a:pt x="23" y="60"/>
                    <a:pt x="22" y="59"/>
                    <a:pt x="20" y="58"/>
                  </a:cubicBezTo>
                  <a:cubicBezTo>
                    <a:pt x="19" y="57"/>
                    <a:pt x="19" y="55"/>
                    <a:pt x="19" y="52"/>
                  </a:cubicBezTo>
                  <a:cubicBezTo>
                    <a:pt x="19" y="49"/>
                    <a:pt x="19" y="47"/>
                    <a:pt x="20" y="45"/>
                  </a:cubicBezTo>
                  <a:cubicBezTo>
                    <a:pt x="21" y="43"/>
                    <a:pt x="22" y="41"/>
                    <a:pt x="24" y="39"/>
                  </a:cubicBezTo>
                  <a:cubicBezTo>
                    <a:pt x="25" y="37"/>
                    <a:pt x="27" y="35"/>
                    <a:pt x="30" y="33"/>
                  </a:cubicBezTo>
                  <a:cubicBezTo>
                    <a:pt x="32" y="31"/>
                    <a:pt x="34" y="30"/>
                    <a:pt x="35" y="29"/>
                  </a:cubicBezTo>
                  <a:cubicBezTo>
                    <a:pt x="36" y="28"/>
                    <a:pt x="36" y="27"/>
                    <a:pt x="37" y="25"/>
                  </a:cubicBezTo>
                  <a:cubicBezTo>
                    <a:pt x="38" y="24"/>
                    <a:pt x="38" y="23"/>
                    <a:pt x="38" y="21"/>
                  </a:cubicBezTo>
                  <a:cubicBezTo>
                    <a:pt x="38" y="18"/>
                    <a:pt x="37" y="16"/>
                    <a:pt x="35" y="14"/>
                  </a:cubicBezTo>
                  <a:cubicBezTo>
                    <a:pt x="33" y="12"/>
                    <a:pt x="30" y="11"/>
                    <a:pt x="27" y="11"/>
                  </a:cubicBezTo>
                  <a:cubicBezTo>
                    <a:pt x="23" y="11"/>
                    <a:pt x="20" y="12"/>
                    <a:pt x="18" y="14"/>
                  </a:cubicBezTo>
                  <a:cubicBezTo>
                    <a:pt x="17" y="16"/>
                    <a:pt x="15" y="19"/>
                    <a:pt x="14" y="23"/>
                  </a:cubicBezTo>
                  <a:cubicBezTo>
                    <a:pt x="13" y="27"/>
                    <a:pt x="10" y="29"/>
                    <a:pt x="7" y="29"/>
                  </a:cubicBezTo>
                  <a:cubicBezTo>
                    <a:pt x="5" y="29"/>
                    <a:pt x="3" y="28"/>
                    <a:pt x="2" y="27"/>
                  </a:cubicBezTo>
                  <a:cubicBezTo>
                    <a:pt x="1" y="25"/>
                    <a:pt x="0" y="24"/>
                    <a:pt x="0" y="22"/>
                  </a:cubicBezTo>
                  <a:close/>
                  <a:moveTo>
                    <a:pt x="26" y="80"/>
                  </a:moveTo>
                  <a:cubicBezTo>
                    <a:pt x="24" y="80"/>
                    <a:pt x="22" y="79"/>
                    <a:pt x="20" y="78"/>
                  </a:cubicBezTo>
                  <a:cubicBezTo>
                    <a:pt x="18" y="77"/>
                    <a:pt x="18" y="75"/>
                    <a:pt x="18" y="72"/>
                  </a:cubicBezTo>
                  <a:cubicBezTo>
                    <a:pt x="18" y="70"/>
                    <a:pt x="18" y="68"/>
                    <a:pt x="20" y="67"/>
                  </a:cubicBezTo>
                  <a:cubicBezTo>
                    <a:pt x="22" y="65"/>
                    <a:pt x="23" y="64"/>
                    <a:pt x="26" y="64"/>
                  </a:cubicBezTo>
                  <a:cubicBezTo>
                    <a:pt x="28" y="64"/>
                    <a:pt x="30" y="65"/>
                    <a:pt x="31" y="67"/>
                  </a:cubicBezTo>
                  <a:cubicBezTo>
                    <a:pt x="33" y="68"/>
                    <a:pt x="34" y="70"/>
                    <a:pt x="34" y="72"/>
                  </a:cubicBezTo>
                  <a:cubicBezTo>
                    <a:pt x="34" y="75"/>
                    <a:pt x="33" y="77"/>
                    <a:pt x="31" y="78"/>
                  </a:cubicBezTo>
                  <a:cubicBezTo>
                    <a:pt x="30" y="79"/>
                    <a:pt x="28" y="80"/>
                    <a:pt x="26" y="80"/>
                  </a:cubicBezTo>
                  <a:close/>
                  <a:moveTo>
                    <a:pt x="26" y="80"/>
                  </a:moveTo>
                  <a:cubicBezTo>
                    <a:pt x="26" y="80"/>
                    <a:pt x="26" y="80"/>
                    <a:pt x="26" y="8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6" name="CaixaDeTexto 15"/>
          <p:cNvSpPr txBox="1"/>
          <p:nvPr/>
        </p:nvSpPr>
        <p:spPr>
          <a:xfrm>
            <a:off x="963614" y="6450177"/>
            <a:ext cx="7985177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100" b="1" dirty="0">
                <a:solidFill>
                  <a:schemeClr val="bg1"/>
                </a:solidFill>
              </a:rPr>
              <a:t>p9</a:t>
            </a:r>
            <a:r>
              <a:rPr lang="pt-BR" sz="1100" dirty="0">
                <a:solidFill>
                  <a:schemeClr val="bg1"/>
                </a:solidFill>
              </a:rPr>
              <a:t>. Na sua opinião, a atuação do Sebrae parece mais com qual dessas instituições? (RU – EST): (Rodiziar)?</a:t>
            </a:r>
          </a:p>
        </p:txBody>
      </p:sp>
      <p:sp>
        <p:nvSpPr>
          <p:cNvPr id="17" name="CaixaDeTexto 16"/>
          <p:cNvSpPr txBox="1"/>
          <p:nvPr/>
        </p:nvSpPr>
        <p:spPr>
          <a:xfrm>
            <a:off x="420689" y="224659"/>
            <a:ext cx="4494211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2800" b="1" dirty="0">
                <a:solidFill>
                  <a:schemeClr val="accent2">
                    <a:lumMod val="75000"/>
                  </a:schemeClr>
                </a:solidFill>
              </a:rPr>
              <a:t>semelhança</a:t>
            </a:r>
            <a:endParaRPr lang="pt-BR" sz="2800" dirty="0">
              <a:solidFill>
                <a:schemeClr val="accent2">
                  <a:lumMod val="75000"/>
                </a:schemeClr>
              </a:solidFill>
            </a:endParaRPr>
          </a:p>
        </p:txBody>
      </p:sp>
      <p:grpSp>
        <p:nvGrpSpPr>
          <p:cNvPr id="6" name="Group 4"/>
          <p:cNvGrpSpPr>
            <a:grpSpLocks noChangeAspect="1"/>
          </p:cNvGrpSpPr>
          <p:nvPr/>
        </p:nvGrpSpPr>
        <p:grpSpPr bwMode="auto">
          <a:xfrm>
            <a:off x="7462903" y="642585"/>
            <a:ext cx="1567763" cy="715211"/>
            <a:chOff x="6156" y="288"/>
            <a:chExt cx="1210" cy="552"/>
          </a:xfrm>
        </p:grpSpPr>
        <p:sp>
          <p:nvSpPr>
            <p:cNvPr id="8" name="Oval 5"/>
            <p:cNvSpPr>
              <a:spLocks noChangeArrowheads="1"/>
            </p:cNvSpPr>
            <p:nvPr/>
          </p:nvSpPr>
          <p:spPr bwMode="auto">
            <a:xfrm>
              <a:off x="7091" y="486"/>
              <a:ext cx="275" cy="275"/>
            </a:xfrm>
            <a:prstGeom prst="ellipse">
              <a:avLst/>
            </a:prstGeom>
            <a:solidFill>
              <a:srgbClr val="995E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9" name="Freeform 6"/>
            <p:cNvSpPr>
              <a:spLocks/>
            </p:cNvSpPr>
            <p:nvPr/>
          </p:nvSpPr>
          <p:spPr bwMode="auto">
            <a:xfrm>
              <a:off x="6589" y="486"/>
              <a:ext cx="639" cy="275"/>
            </a:xfrm>
            <a:custGeom>
              <a:avLst/>
              <a:gdLst>
                <a:gd name="T0" fmla="*/ 78 w 639"/>
                <a:gd name="T1" fmla="*/ 0 h 275"/>
                <a:gd name="T2" fmla="*/ 13 w 639"/>
                <a:gd name="T3" fmla="*/ 37 h 275"/>
                <a:gd name="T4" fmla="*/ 88 w 639"/>
                <a:gd name="T5" fmla="*/ 82 h 275"/>
                <a:gd name="T6" fmla="*/ 23 w 639"/>
                <a:gd name="T7" fmla="*/ 113 h 275"/>
                <a:gd name="T8" fmla="*/ 22 w 639"/>
                <a:gd name="T9" fmla="*/ 266 h 275"/>
                <a:gd name="T10" fmla="*/ 0 w 639"/>
                <a:gd name="T11" fmla="*/ 275 h 275"/>
                <a:gd name="T12" fmla="*/ 639 w 639"/>
                <a:gd name="T13" fmla="*/ 275 h 275"/>
                <a:gd name="T14" fmla="*/ 639 w 639"/>
                <a:gd name="T15" fmla="*/ 0 h 275"/>
                <a:gd name="T16" fmla="*/ 78 w 639"/>
                <a:gd name="T17" fmla="*/ 0 h 2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39" h="275">
                  <a:moveTo>
                    <a:pt x="78" y="0"/>
                  </a:moveTo>
                  <a:lnTo>
                    <a:pt x="13" y="37"/>
                  </a:lnTo>
                  <a:lnTo>
                    <a:pt x="88" y="82"/>
                  </a:lnTo>
                  <a:lnTo>
                    <a:pt x="23" y="113"/>
                  </a:lnTo>
                  <a:lnTo>
                    <a:pt x="22" y="266"/>
                  </a:lnTo>
                  <a:lnTo>
                    <a:pt x="0" y="275"/>
                  </a:lnTo>
                  <a:lnTo>
                    <a:pt x="639" y="275"/>
                  </a:lnTo>
                  <a:lnTo>
                    <a:pt x="639" y="0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rgbClr val="995E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2" name="Freeform 7"/>
            <p:cNvSpPr>
              <a:spLocks noEditPoints="1"/>
            </p:cNvSpPr>
            <p:nvPr/>
          </p:nvSpPr>
          <p:spPr bwMode="auto">
            <a:xfrm>
              <a:off x="6156" y="387"/>
              <a:ext cx="544" cy="453"/>
            </a:xfrm>
            <a:custGeom>
              <a:avLst/>
              <a:gdLst>
                <a:gd name="T0" fmla="*/ 544 w 544"/>
                <a:gd name="T1" fmla="*/ 101 h 453"/>
                <a:gd name="T2" fmla="*/ 350 w 544"/>
                <a:gd name="T3" fmla="*/ 0 h 453"/>
                <a:gd name="T4" fmla="*/ 272 w 544"/>
                <a:gd name="T5" fmla="*/ 40 h 453"/>
                <a:gd name="T6" fmla="*/ 194 w 544"/>
                <a:gd name="T7" fmla="*/ 0 h 453"/>
                <a:gd name="T8" fmla="*/ 0 w 544"/>
                <a:gd name="T9" fmla="*/ 101 h 453"/>
                <a:gd name="T10" fmla="*/ 78 w 544"/>
                <a:gd name="T11" fmla="*/ 141 h 453"/>
                <a:gd name="T12" fmla="*/ 0 w 544"/>
                <a:gd name="T13" fmla="*/ 181 h 453"/>
                <a:gd name="T14" fmla="*/ 78 w 544"/>
                <a:gd name="T15" fmla="*/ 221 h 453"/>
                <a:gd name="T16" fmla="*/ 78 w 544"/>
                <a:gd name="T17" fmla="*/ 376 h 453"/>
                <a:gd name="T18" fmla="*/ 272 w 544"/>
                <a:gd name="T19" fmla="*/ 453 h 453"/>
                <a:gd name="T20" fmla="*/ 466 w 544"/>
                <a:gd name="T21" fmla="*/ 376 h 453"/>
                <a:gd name="T22" fmla="*/ 466 w 544"/>
                <a:gd name="T23" fmla="*/ 221 h 453"/>
                <a:gd name="T24" fmla="*/ 544 w 544"/>
                <a:gd name="T25" fmla="*/ 181 h 453"/>
                <a:gd name="T26" fmla="*/ 466 w 544"/>
                <a:gd name="T27" fmla="*/ 141 h 453"/>
                <a:gd name="T28" fmla="*/ 544 w 544"/>
                <a:gd name="T29" fmla="*/ 101 h 453"/>
                <a:gd name="T30" fmla="*/ 350 w 544"/>
                <a:gd name="T31" fmla="*/ 26 h 453"/>
                <a:gd name="T32" fmla="*/ 494 w 544"/>
                <a:gd name="T33" fmla="*/ 101 h 453"/>
                <a:gd name="T34" fmla="*/ 441 w 544"/>
                <a:gd name="T35" fmla="*/ 128 h 453"/>
                <a:gd name="T36" fmla="*/ 297 w 544"/>
                <a:gd name="T37" fmla="*/ 53 h 453"/>
                <a:gd name="T38" fmla="*/ 350 w 544"/>
                <a:gd name="T39" fmla="*/ 26 h 453"/>
                <a:gd name="T40" fmla="*/ 50 w 544"/>
                <a:gd name="T41" fmla="*/ 101 h 453"/>
                <a:gd name="T42" fmla="*/ 194 w 544"/>
                <a:gd name="T43" fmla="*/ 26 h 453"/>
                <a:gd name="T44" fmla="*/ 247 w 544"/>
                <a:gd name="T45" fmla="*/ 53 h 453"/>
                <a:gd name="T46" fmla="*/ 102 w 544"/>
                <a:gd name="T47" fmla="*/ 128 h 453"/>
                <a:gd name="T48" fmla="*/ 50 w 544"/>
                <a:gd name="T49" fmla="*/ 101 h 453"/>
                <a:gd name="T50" fmla="*/ 50 w 544"/>
                <a:gd name="T51" fmla="*/ 181 h 453"/>
                <a:gd name="T52" fmla="*/ 102 w 544"/>
                <a:gd name="T53" fmla="*/ 153 h 453"/>
                <a:gd name="T54" fmla="*/ 247 w 544"/>
                <a:gd name="T55" fmla="*/ 228 h 453"/>
                <a:gd name="T56" fmla="*/ 194 w 544"/>
                <a:gd name="T57" fmla="*/ 256 h 453"/>
                <a:gd name="T58" fmla="*/ 50 w 544"/>
                <a:gd name="T59" fmla="*/ 181 h 453"/>
                <a:gd name="T60" fmla="*/ 261 w 544"/>
                <a:gd name="T61" fmla="*/ 424 h 453"/>
                <a:gd name="T62" fmla="*/ 101 w 544"/>
                <a:gd name="T63" fmla="*/ 360 h 453"/>
                <a:gd name="T64" fmla="*/ 101 w 544"/>
                <a:gd name="T65" fmla="*/ 233 h 453"/>
                <a:gd name="T66" fmla="*/ 194 w 544"/>
                <a:gd name="T67" fmla="*/ 281 h 453"/>
                <a:gd name="T68" fmla="*/ 261 w 544"/>
                <a:gd name="T69" fmla="*/ 247 h 453"/>
                <a:gd name="T70" fmla="*/ 261 w 544"/>
                <a:gd name="T71" fmla="*/ 424 h 453"/>
                <a:gd name="T72" fmla="*/ 261 w 544"/>
                <a:gd name="T73" fmla="*/ 424 h 453"/>
                <a:gd name="T74" fmla="*/ 127 w 544"/>
                <a:gd name="T75" fmla="*/ 141 h 453"/>
                <a:gd name="T76" fmla="*/ 272 w 544"/>
                <a:gd name="T77" fmla="*/ 66 h 453"/>
                <a:gd name="T78" fmla="*/ 417 w 544"/>
                <a:gd name="T79" fmla="*/ 141 h 453"/>
                <a:gd name="T80" fmla="*/ 272 w 544"/>
                <a:gd name="T81" fmla="*/ 215 h 453"/>
                <a:gd name="T82" fmla="*/ 127 w 544"/>
                <a:gd name="T83" fmla="*/ 141 h 453"/>
                <a:gd name="T84" fmla="*/ 444 w 544"/>
                <a:gd name="T85" fmla="*/ 360 h 453"/>
                <a:gd name="T86" fmla="*/ 283 w 544"/>
                <a:gd name="T87" fmla="*/ 424 h 453"/>
                <a:gd name="T88" fmla="*/ 283 w 544"/>
                <a:gd name="T89" fmla="*/ 247 h 453"/>
                <a:gd name="T90" fmla="*/ 350 w 544"/>
                <a:gd name="T91" fmla="*/ 281 h 453"/>
                <a:gd name="T92" fmla="*/ 444 w 544"/>
                <a:gd name="T93" fmla="*/ 233 h 453"/>
                <a:gd name="T94" fmla="*/ 444 w 544"/>
                <a:gd name="T95" fmla="*/ 360 h 453"/>
                <a:gd name="T96" fmla="*/ 494 w 544"/>
                <a:gd name="T97" fmla="*/ 181 h 453"/>
                <a:gd name="T98" fmla="*/ 350 w 544"/>
                <a:gd name="T99" fmla="*/ 256 h 453"/>
                <a:gd name="T100" fmla="*/ 297 w 544"/>
                <a:gd name="T101" fmla="*/ 228 h 453"/>
                <a:gd name="T102" fmla="*/ 441 w 544"/>
                <a:gd name="T103" fmla="*/ 153 h 453"/>
                <a:gd name="T104" fmla="*/ 494 w 544"/>
                <a:gd name="T105" fmla="*/ 181 h 4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44" h="453">
                  <a:moveTo>
                    <a:pt x="544" y="101"/>
                  </a:moveTo>
                  <a:lnTo>
                    <a:pt x="350" y="0"/>
                  </a:lnTo>
                  <a:lnTo>
                    <a:pt x="272" y="40"/>
                  </a:lnTo>
                  <a:lnTo>
                    <a:pt x="194" y="0"/>
                  </a:lnTo>
                  <a:lnTo>
                    <a:pt x="0" y="101"/>
                  </a:lnTo>
                  <a:lnTo>
                    <a:pt x="78" y="141"/>
                  </a:lnTo>
                  <a:lnTo>
                    <a:pt x="0" y="181"/>
                  </a:lnTo>
                  <a:lnTo>
                    <a:pt x="78" y="221"/>
                  </a:lnTo>
                  <a:lnTo>
                    <a:pt x="78" y="376"/>
                  </a:lnTo>
                  <a:lnTo>
                    <a:pt x="272" y="453"/>
                  </a:lnTo>
                  <a:lnTo>
                    <a:pt x="466" y="376"/>
                  </a:lnTo>
                  <a:lnTo>
                    <a:pt x="466" y="221"/>
                  </a:lnTo>
                  <a:lnTo>
                    <a:pt x="544" y="181"/>
                  </a:lnTo>
                  <a:lnTo>
                    <a:pt x="466" y="141"/>
                  </a:lnTo>
                  <a:lnTo>
                    <a:pt x="544" y="101"/>
                  </a:lnTo>
                  <a:close/>
                  <a:moveTo>
                    <a:pt x="350" y="26"/>
                  </a:moveTo>
                  <a:lnTo>
                    <a:pt x="494" y="101"/>
                  </a:lnTo>
                  <a:lnTo>
                    <a:pt x="441" y="128"/>
                  </a:lnTo>
                  <a:lnTo>
                    <a:pt x="297" y="53"/>
                  </a:lnTo>
                  <a:lnTo>
                    <a:pt x="350" y="26"/>
                  </a:lnTo>
                  <a:close/>
                  <a:moveTo>
                    <a:pt x="50" y="101"/>
                  </a:moveTo>
                  <a:lnTo>
                    <a:pt x="194" y="26"/>
                  </a:lnTo>
                  <a:lnTo>
                    <a:pt x="247" y="53"/>
                  </a:lnTo>
                  <a:lnTo>
                    <a:pt x="102" y="128"/>
                  </a:lnTo>
                  <a:lnTo>
                    <a:pt x="50" y="101"/>
                  </a:lnTo>
                  <a:close/>
                  <a:moveTo>
                    <a:pt x="50" y="181"/>
                  </a:moveTo>
                  <a:lnTo>
                    <a:pt x="102" y="153"/>
                  </a:lnTo>
                  <a:lnTo>
                    <a:pt x="247" y="228"/>
                  </a:lnTo>
                  <a:lnTo>
                    <a:pt x="194" y="256"/>
                  </a:lnTo>
                  <a:lnTo>
                    <a:pt x="50" y="181"/>
                  </a:lnTo>
                  <a:close/>
                  <a:moveTo>
                    <a:pt x="261" y="424"/>
                  </a:moveTo>
                  <a:lnTo>
                    <a:pt x="101" y="360"/>
                  </a:lnTo>
                  <a:lnTo>
                    <a:pt x="101" y="233"/>
                  </a:lnTo>
                  <a:lnTo>
                    <a:pt x="194" y="281"/>
                  </a:lnTo>
                  <a:lnTo>
                    <a:pt x="261" y="247"/>
                  </a:lnTo>
                  <a:lnTo>
                    <a:pt x="261" y="424"/>
                  </a:lnTo>
                  <a:lnTo>
                    <a:pt x="261" y="424"/>
                  </a:lnTo>
                  <a:close/>
                  <a:moveTo>
                    <a:pt x="127" y="141"/>
                  </a:moveTo>
                  <a:lnTo>
                    <a:pt x="272" y="66"/>
                  </a:lnTo>
                  <a:lnTo>
                    <a:pt x="417" y="141"/>
                  </a:lnTo>
                  <a:lnTo>
                    <a:pt x="272" y="215"/>
                  </a:lnTo>
                  <a:lnTo>
                    <a:pt x="127" y="141"/>
                  </a:lnTo>
                  <a:close/>
                  <a:moveTo>
                    <a:pt x="444" y="360"/>
                  </a:moveTo>
                  <a:lnTo>
                    <a:pt x="283" y="424"/>
                  </a:lnTo>
                  <a:lnTo>
                    <a:pt x="283" y="247"/>
                  </a:lnTo>
                  <a:lnTo>
                    <a:pt x="350" y="281"/>
                  </a:lnTo>
                  <a:lnTo>
                    <a:pt x="444" y="233"/>
                  </a:lnTo>
                  <a:lnTo>
                    <a:pt x="444" y="360"/>
                  </a:lnTo>
                  <a:close/>
                  <a:moveTo>
                    <a:pt x="494" y="181"/>
                  </a:moveTo>
                  <a:lnTo>
                    <a:pt x="350" y="256"/>
                  </a:lnTo>
                  <a:lnTo>
                    <a:pt x="297" y="228"/>
                  </a:lnTo>
                  <a:lnTo>
                    <a:pt x="441" y="153"/>
                  </a:lnTo>
                  <a:lnTo>
                    <a:pt x="494" y="181"/>
                  </a:lnTo>
                  <a:close/>
                </a:path>
              </a:pathLst>
            </a:custGeom>
            <a:solidFill>
              <a:srgbClr val="F267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3" name="Freeform 8"/>
            <p:cNvSpPr>
              <a:spLocks/>
            </p:cNvSpPr>
            <p:nvPr/>
          </p:nvSpPr>
          <p:spPr bwMode="auto">
            <a:xfrm>
              <a:off x="6503" y="353"/>
              <a:ext cx="28" cy="30"/>
            </a:xfrm>
            <a:custGeom>
              <a:avLst/>
              <a:gdLst>
                <a:gd name="T0" fmla="*/ 124 w 149"/>
                <a:gd name="T1" fmla="*/ 14 h 161"/>
                <a:gd name="T2" fmla="*/ 62 w 149"/>
                <a:gd name="T3" fmla="*/ 24 h 161"/>
                <a:gd name="T4" fmla="*/ 14 w 149"/>
                <a:gd name="T5" fmla="*/ 89 h 161"/>
                <a:gd name="T6" fmla="*/ 24 w 149"/>
                <a:gd name="T7" fmla="*/ 152 h 161"/>
                <a:gd name="T8" fmla="*/ 50 w 149"/>
                <a:gd name="T9" fmla="*/ 161 h 161"/>
                <a:gd name="T10" fmla="*/ 87 w 149"/>
                <a:gd name="T11" fmla="*/ 142 h 161"/>
                <a:gd name="T12" fmla="*/ 134 w 149"/>
                <a:gd name="T13" fmla="*/ 77 h 161"/>
                <a:gd name="T14" fmla="*/ 124 w 149"/>
                <a:gd name="T15" fmla="*/ 14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9" h="161">
                  <a:moveTo>
                    <a:pt x="124" y="14"/>
                  </a:moveTo>
                  <a:cubicBezTo>
                    <a:pt x="104" y="0"/>
                    <a:pt x="76" y="4"/>
                    <a:pt x="62" y="24"/>
                  </a:cubicBezTo>
                  <a:cubicBezTo>
                    <a:pt x="14" y="89"/>
                    <a:pt x="14" y="89"/>
                    <a:pt x="14" y="89"/>
                  </a:cubicBezTo>
                  <a:cubicBezTo>
                    <a:pt x="0" y="109"/>
                    <a:pt x="4" y="137"/>
                    <a:pt x="24" y="152"/>
                  </a:cubicBezTo>
                  <a:cubicBezTo>
                    <a:pt x="32" y="158"/>
                    <a:pt x="41" y="161"/>
                    <a:pt x="50" y="161"/>
                  </a:cubicBezTo>
                  <a:cubicBezTo>
                    <a:pt x="64" y="161"/>
                    <a:pt x="78" y="154"/>
                    <a:pt x="87" y="142"/>
                  </a:cubicBezTo>
                  <a:cubicBezTo>
                    <a:pt x="134" y="77"/>
                    <a:pt x="134" y="77"/>
                    <a:pt x="134" y="77"/>
                  </a:cubicBezTo>
                  <a:cubicBezTo>
                    <a:pt x="149" y="57"/>
                    <a:pt x="144" y="29"/>
                    <a:pt x="124" y="14"/>
                  </a:cubicBezTo>
                  <a:close/>
                </a:path>
              </a:pathLst>
            </a:custGeom>
            <a:solidFill>
              <a:srgbClr val="995E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4" name="Freeform 9"/>
            <p:cNvSpPr>
              <a:spLocks/>
            </p:cNvSpPr>
            <p:nvPr/>
          </p:nvSpPr>
          <p:spPr bwMode="auto">
            <a:xfrm>
              <a:off x="6326" y="353"/>
              <a:ext cx="28" cy="30"/>
            </a:xfrm>
            <a:custGeom>
              <a:avLst/>
              <a:gdLst>
                <a:gd name="T0" fmla="*/ 134 w 149"/>
                <a:gd name="T1" fmla="*/ 90 h 161"/>
                <a:gd name="T2" fmla="*/ 87 w 149"/>
                <a:gd name="T3" fmla="*/ 25 h 161"/>
                <a:gd name="T4" fmla="*/ 24 w 149"/>
                <a:gd name="T5" fmla="*/ 15 h 161"/>
                <a:gd name="T6" fmla="*/ 14 w 149"/>
                <a:gd name="T7" fmla="*/ 77 h 161"/>
                <a:gd name="T8" fmla="*/ 62 w 149"/>
                <a:gd name="T9" fmla="*/ 143 h 161"/>
                <a:gd name="T10" fmla="*/ 98 w 149"/>
                <a:gd name="T11" fmla="*/ 161 h 161"/>
                <a:gd name="T12" fmla="*/ 125 w 149"/>
                <a:gd name="T13" fmla="*/ 153 h 161"/>
                <a:gd name="T14" fmla="*/ 134 w 149"/>
                <a:gd name="T15" fmla="*/ 90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9" h="161">
                  <a:moveTo>
                    <a:pt x="134" y="90"/>
                  </a:moveTo>
                  <a:cubicBezTo>
                    <a:pt x="87" y="25"/>
                    <a:pt x="87" y="25"/>
                    <a:pt x="87" y="25"/>
                  </a:cubicBezTo>
                  <a:cubicBezTo>
                    <a:pt x="72" y="5"/>
                    <a:pt x="44" y="0"/>
                    <a:pt x="24" y="15"/>
                  </a:cubicBezTo>
                  <a:cubicBezTo>
                    <a:pt x="4" y="29"/>
                    <a:pt x="0" y="57"/>
                    <a:pt x="14" y="77"/>
                  </a:cubicBezTo>
                  <a:cubicBezTo>
                    <a:pt x="62" y="143"/>
                    <a:pt x="62" y="143"/>
                    <a:pt x="62" y="143"/>
                  </a:cubicBezTo>
                  <a:cubicBezTo>
                    <a:pt x="71" y="155"/>
                    <a:pt x="84" y="161"/>
                    <a:pt x="98" y="161"/>
                  </a:cubicBezTo>
                  <a:cubicBezTo>
                    <a:pt x="107" y="161"/>
                    <a:pt x="117" y="159"/>
                    <a:pt x="125" y="153"/>
                  </a:cubicBezTo>
                  <a:cubicBezTo>
                    <a:pt x="145" y="138"/>
                    <a:pt x="149" y="110"/>
                    <a:pt x="134" y="90"/>
                  </a:cubicBezTo>
                  <a:close/>
                </a:path>
              </a:pathLst>
            </a:custGeom>
            <a:solidFill>
              <a:srgbClr val="995E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5" name="Freeform 10"/>
            <p:cNvSpPr>
              <a:spLocks/>
            </p:cNvSpPr>
            <p:nvPr/>
          </p:nvSpPr>
          <p:spPr bwMode="auto">
            <a:xfrm>
              <a:off x="6420" y="288"/>
              <a:ext cx="17" cy="32"/>
            </a:xfrm>
            <a:custGeom>
              <a:avLst/>
              <a:gdLst>
                <a:gd name="T0" fmla="*/ 45 w 90"/>
                <a:gd name="T1" fmla="*/ 0 h 171"/>
                <a:gd name="T2" fmla="*/ 0 w 90"/>
                <a:gd name="T3" fmla="*/ 45 h 171"/>
                <a:gd name="T4" fmla="*/ 0 w 90"/>
                <a:gd name="T5" fmla="*/ 126 h 171"/>
                <a:gd name="T6" fmla="*/ 45 w 90"/>
                <a:gd name="T7" fmla="*/ 171 h 171"/>
                <a:gd name="T8" fmla="*/ 90 w 90"/>
                <a:gd name="T9" fmla="*/ 126 h 171"/>
                <a:gd name="T10" fmla="*/ 90 w 90"/>
                <a:gd name="T11" fmla="*/ 45 h 171"/>
                <a:gd name="T12" fmla="*/ 45 w 90"/>
                <a:gd name="T13" fmla="*/ 0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0" h="171">
                  <a:moveTo>
                    <a:pt x="45" y="0"/>
                  </a:moveTo>
                  <a:cubicBezTo>
                    <a:pt x="20" y="0"/>
                    <a:pt x="0" y="20"/>
                    <a:pt x="0" y="45"/>
                  </a:cubicBezTo>
                  <a:cubicBezTo>
                    <a:pt x="0" y="126"/>
                    <a:pt x="0" y="126"/>
                    <a:pt x="0" y="126"/>
                  </a:cubicBezTo>
                  <a:cubicBezTo>
                    <a:pt x="0" y="151"/>
                    <a:pt x="20" y="171"/>
                    <a:pt x="45" y="171"/>
                  </a:cubicBezTo>
                  <a:cubicBezTo>
                    <a:pt x="70" y="171"/>
                    <a:pt x="90" y="151"/>
                    <a:pt x="90" y="126"/>
                  </a:cubicBezTo>
                  <a:cubicBezTo>
                    <a:pt x="90" y="45"/>
                    <a:pt x="90" y="45"/>
                    <a:pt x="90" y="45"/>
                  </a:cubicBezTo>
                  <a:cubicBezTo>
                    <a:pt x="90" y="20"/>
                    <a:pt x="70" y="0"/>
                    <a:pt x="45" y="0"/>
                  </a:cubicBezTo>
                  <a:close/>
                </a:path>
              </a:pathLst>
            </a:custGeom>
            <a:solidFill>
              <a:srgbClr val="995E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6" name="Freeform 11"/>
            <p:cNvSpPr>
              <a:spLocks/>
            </p:cNvSpPr>
            <p:nvPr/>
          </p:nvSpPr>
          <p:spPr bwMode="auto">
            <a:xfrm>
              <a:off x="6298" y="351"/>
              <a:ext cx="262" cy="234"/>
            </a:xfrm>
            <a:custGeom>
              <a:avLst/>
              <a:gdLst>
                <a:gd name="T0" fmla="*/ 55 w 262"/>
                <a:gd name="T1" fmla="*/ 166 h 234"/>
                <a:gd name="T2" fmla="*/ 48 w 262"/>
                <a:gd name="T3" fmla="*/ 208 h 234"/>
                <a:gd name="T4" fmla="*/ 96 w 262"/>
                <a:gd name="T5" fmla="*/ 234 h 234"/>
                <a:gd name="T6" fmla="*/ 125 w 262"/>
                <a:gd name="T7" fmla="*/ 220 h 234"/>
                <a:gd name="T8" fmla="*/ 134 w 262"/>
                <a:gd name="T9" fmla="*/ 220 h 234"/>
                <a:gd name="T10" fmla="*/ 165 w 262"/>
                <a:gd name="T11" fmla="*/ 234 h 234"/>
                <a:gd name="T12" fmla="*/ 211 w 262"/>
                <a:gd name="T13" fmla="*/ 210 h 234"/>
                <a:gd name="T14" fmla="*/ 206 w 262"/>
                <a:gd name="T15" fmla="*/ 175 h 234"/>
                <a:gd name="T16" fmla="*/ 206 w 262"/>
                <a:gd name="T17" fmla="*/ 161 h 234"/>
                <a:gd name="T18" fmla="*/ 262 w 262"/>
                <a:gd name="T19" fmla="*/ 104 h 234"/>
                <a:gd name="T20" fmla="*/ 262 w 262"/>
                <a:gd name="T21" fmla="*/ 97 h 234"/>
                <a:gd name="T22" fmla="*/ 175 w 262"/>
                <a:gd name="T23" fmla="*/ 76 h 234"/>
                <a:gd name="T24" fmla="*/ 131 w 262"/>
                <a:gd name="T25" fmla="*/ 0 h 234"/>
                <a:gd name="T26" fmla="*/ 119 w 262"/>
                <a:gd name="T27" fmla="*/ 3 h 234"/>
                <a:gd name="T28" fmla="*/ 85 w 262"/>
                <a:gd name="T29" fmla="*/ 84 h 234"/>
                <a:gd name="T30" fmla="*/ 3 w 262"/>
                <a:gd name="T31" fmla="*/ 84 h 234"/>
                <a:gd name="T32" fmla="*/ 0 w 262"/>
                <a:gd name="T33" fmla="*/ 93 h 234"/>
                <a:gd name="T34" fmla="*/ 3 w 262"/>
                <a:gd name="T35" fmla="*/ 108 h 234"/>
                <a:gd name="T36" fmla="*/ 55 w 262"/>
                <a:gd name="T37" fmla="*/ 166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62" h="234">
                  <a:moveTo>
                    <a:pt x="55" y="166"/>
                  </a:moveTo>
                  <a:lnTo>
                    <a:pt x="48" y="208"/>
                  </a:lnTo>
                  <a:lnTo>
                    <a:pt x="96" y="234"/>
                  </a:lnTo>
                  <a:lnTo>
                    <a:pt x="125" y="220"/>
                  </a:lnTo>
                  <a:lnTo>
                    <a:pt x="134" y="220"/>
                  </a:lnTo>
                  <a:lnTo>
                    <a:pt x="165" y="234"/>
                  </a:lnTo>
                  <a:lnTo>
                    <a:pt x="211" y="210"/>
                  </a:lnTo>
                  <a:lnTo>
                    <a:pt x="206" y="175"/>
                  </a:lnTo>
                  <a:lnTo>
                    <a:pt x="206" y="161"/>
                  </a:lnTo>
                  <a:lnTo>
                    <a:pt x="262" y="104"/>
                  </a:lnTo>
                  <a:lnTo>
                    <a:pt x="262" y="97"/>
                  </a:lnTo>
                  <a:lnTo>
                    <a:pt x="175" y="76"/>
                  </a:lnTo>
                  <a:lnTo>
                    <a:pt x="131" y="0"/>
                  </a:lnTo>
                  <a:lnTo>
                    <a:pt x="119" y="3"/>
                  </a:lnTo>
                  <a:lnTo>
                    <a:pt x="85" y="84"/>
                  </a:lnTo>
                  <a:lnTo>
                    <a:pt x="3" y="84"/>
                  </a:lnTo>
                  <a:lnTo>
                    <a:pt x="0" y="93"/>
                  </a:lnTo>
                  <a:lnTo>
                    <a:pt x="3" y="108"/>
                  </a:lnTo>
                  <a:lnTo>
                    <a:pt x="55" y="166"/>
                  </a:lnTo>
                  <a:close/>
                </a:path>
              </a:pathLst>
            </a:custGeom>
            <a:solidFill>
              <a:srgbClr val="FEBD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7" name="Freeform 12"/>
            <p:cNvSpPr>
              <a:spLocks/>
            </p:cNvSpPr>
            <p:nvPr/>
          </p:nvSpPr>
          <p:spPr bwMode="auto">
            <a:xfrm>
              <a:off x="6386" y="560"/>
              <a:ext cx="86" cy="30"/>
            </a:xfrm>
            <a:custGeom>
              <a:avLst/>
              <a:gdLst>
                <a:gd name="T0" fmla="*/ 238 w 459"/>
                <a:gd name="T1" fmla="*/ 93 h 157"/>
                <a:gd name="T2" fmla="*/ 361 w 459"/>
                <a:gd name="T3" fmla="*/ 157 h 157"/>
                <a:gd name="T4" fmla="*/ 459 w 459"/>
                <a:gd name="T5" fmla="*/ 107 h 157"/>
                <a:gd name="T6" fmla="*/ 280 w 459"/>
                <a:gd name="T7" fmla="*/ 13 h 157"/>
                <a:gd name="T8" fmla="*/ 228 w 459"/>
                <a:gd name="T9" fmla="*/ 0 h 157"/>
                <a:gd name="T10" fmla="*/ 176 w 459"/>
                <a:gd name="T11" fmla="*/ 13 h 157"/>
                <a:gd name="T12" fmla="*/ 0 w 459"/>
                <a:gd name="T13" fmla="*/ 105 h 157"/>
                <a:gd name="T14" fmla="*/ 97 w 459"/>
                <a:gd name="T15" fmla="*/ 156 h 157"/>
                <a:gd name="T16" fmla="*/ 218 w 459"/>
                <a:gd name="T17" fmla="*/ 93 h 157"/>
                <a:gd name="T18" fmla="*/ 238 w 459"/>
                <a:gd name="T19" fmla="*/ 93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59" h="157">
                  <a:moveTo>
                    <a:pt x="238" y="93"/>
                  </a:moveTo>
                  <a:cubicBezTo>
                    <a:pt x="361" y="157"/>
                    <a:pt x="361" y="157"/>
                    <a:pt x="361" y="157"/>
                  </a:cubicBezTo>
                  <a:cubicBezTo>
                    <a:pt x="459" y="107"/>
                    <a:pt x="459" y="107"/>
                    <a:pt x="459" y="107"/>
                  </a:cubicBezTo>
                  <a:cubicBezTo>
                    <a:pt x="280" y="13"/>
                    <a:pt x="280" y="13"/>
                    <a:pt x="280" y="13"/>
                  </a:cubicBezTo>
                  <a:cubicBezTo>
                    <a:pt x="264" y="5"/>
                    <a:pt x="246" y="0"/>
                    <a:pt x="228" y="0"/>
                  </a:cubicBezTo>
                  <a:cubicBezTo>
                    <a:pt x="210" y="0"/>
                    <a:pt x="192" y="5"/>
                    <a:pt x="176" y="13"/>
                  </a:cubicBezTo>
                  <a:cubicBezTo>
                    <a:pt x="0" y="105"/>
                    <a:pt x="0" y="105"/>
                    <a:pt x="0" y="105"/>
                  </a:cubicBezTo>
                  <a:cubicBezTo>
                    <a:pt x="97" y="156"/>
                    <a:pt x="97" y="156"/>
                    <a:pt x="97" y="156"/>
                  </a:cubicBezTo>
                  <a:cubicBezTo>
                    <a:pt x="218" y="93"/>
                    <a:pt x="218" y="93"/>
                    <a:pt x="218" y="93"/>
                  </a:cubicBezTo>
                  <a:cubicBezTo>
                    <a:pt x="224" y="89"/>
                    <a:pt x="232" y="89"/>
                    <a:pt x="238" y="93"/>
                  </a:cubicBezTo>
                  <a:close/>
                </a:path>
              </a:pathLst>
            </a:custGeom>
            <a:solidFill>
              <a:srgbClr val="F267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8" name="Freeform 13"/>
            <p:cNvSpPr>
              <a:spLocks/>
            </p:cNvSpPr>
            <p:nvPr/>
          </p:nvSpPr>
          <p:spPr bwMode="auto">
            <a:xfrm>
              <a:off x="6287" y="344"/>
              <a:ext cx="283" cy="221"/>
            </a:xfrm>
            <a:custGeom>
              <a:avLst/>
              <a:gdLst>
                <a:gd name="T0" fmla="*/ 311 w 1518"/>
                <a:gd name="T1" fmla="*/ 918 h 1182"/>
                <a:gd name="T2" fmla="*/ 317 w 1518"/>
                <a:gd name="T3" fmla="*/ 938 h 1182"/>
                <a:gd name="T4" fmla="*/ 284 w 1518"/>
                <a:gd name="T5" fmla="*/ 1134 h 1182"/>
                <a:gd name="T6" fmla="*/ 367 w 1518"/>
                <a:gd name="T7" fmla="*/ 1178 h 1182"/>
                <a:gd name="T8" fmla="*/ 405 w 1518"/>
                <a:gd name="T9" fmla="*/ 953 h 1182"/>
                <a:gd name="T10" fmla="*/ 373 w 1518"/>
                <a:gd name="T11" fmla="*/ 854 h 1182"/>
                <a:gd name="T12" fmla="*/ 104 w 1518"/>
                <a:gd name="T13" fmla="*/ 592 h 1182"/>
                <a:gd name="T14" fmla="*/ 99 w 1518"/>
                <a:gd name="T15" fmla="*/ 569 h 1182"/>
                <a:gd name="T16" fmla="*/ 117 w 1518"/>
                <a:gd name="T17" fmla="*/ 554 h 1182"/>
                <a:gd name="T18" fmla="*/ 488 w 1518"/>
                <a:gd name="T19" fmla="*/ 500 h 1182"/>
                <a:gd name="T20" fmla="*/ 573 w 1518"/>
                <a:gd name="T21" fmla="*/ 438 h 1182"/>
                <a:gd name="T22" fmla="*/ 739 w 1518"/>
                <a:gd name="T23" fmla="*/ 102 h 1182"/>
                <a:gd name="T24" fmla="*/ 759 w 1518"/>
                <a:gd name="T25" fmla="*/ 89 h 1182"/>
                <a:gd name="T26" fmla="*/ 779 w 1518"/>
                <a:gd name="T27" fmla="*/ 102 h 1182"/>
                <a:gd name="T28" fmla="*/ 779 w 1518"/>
                <a:gd name="T29" fmla="*/ 102 h 1182"/>
                <a:gd name="T30" fmla="*/ 945 w 1518"/>
                <a:gd name="T31" fmla="*/ 438 h 1182"/>
                <a:gd name="T32" fmla="*/ 1030 w 1518"/>
                <a:gd name="T33" fmla="*/ 500 h 1182"/>
                <a:gd name="T34" fmla="*/ 1401 w 1518"/>
                <a:gd name="T35" fmla="*/ 554 h 1182"/>
                <a:gd name="T36" fmla="*/ 1419 w 1518"/>
                <a:gd name="T37" fmla="*/ 569 h 1182"/>
                <a:gd name="T38" fmla="*/ 1414 w 1518"/>
                <a:gd name="T39" fmla="*/ 592 h 1182"/>
                <a:gd name="T40" fmla="*/ 1145 w 1518"/>
                <a:gd name="T41" fmla="*/ 854 h 1182"/>
                <a:gd name="T42" fmla="*/ 1112 w 1518"/>
                <a:gd name="T43" fmla="*/ 953 h 1182"/>
                <a:gd name="T44" fmla="*/ 1152 w 1518"/>
                <a:gd name="T45" fmla="*/ 1182 h 1182"/>
                <a:gd name="T46" fmla="*/ 1235 w 1518"/>
                <a:gd name="T47" fmla="*/ 1139 h 1182"/>
                <a:gd name="T48" fmla="*/ 1201 w 1518"/>
                <a:gd name="T49" fmla="*/ 938 h 1182"/>
                <a:gd name="T50" fmla="*/ 1207 w 1518"/>
                <a:gd name="T51" fmla="*/ 918 h 1182"/>
                <a:gd name="T52" fmla="*/ 1476 w 1518"/>
                <a:gd name="T53" fmla="*/ 656 h 1182"/>
                <a:gd name="T54" fmla="*/ 1505 w 1518"/>
                <a:gd name="T55" fmla="*/ 541 h 1182"/>
                <a:gd name="T56" fmla="*/ 1414 w 1518"/>
                <a:gd name="T57" fmla="*/ 465 h 1182"/>
                <a:gd name="T58" fmla="*/ 1042 w 1518"/>
                <a:gd name="T59" fmla="*/ 411 h 1182"/>
                <a:gd name="T60" fmla="*/ 1026 w 1518"/>
                <a:gd name="T61" fmla="*/ 399 h 1182"/>
                <a:gd name="T62" fmla="*/ 859 w 1518"/>
                <a:gd name="T63" fmla="*/ 62 h 1182"/>
                <a:gd name="T64" fmla="*/ 759 w 1518"/>
                <a:gd name="T65" fmla="*/ 0 h 1182"/>
                <a:gd name="T66" fmla="*/ 659 w 1518"/>
                <a:gd name="T67" fmla="*/ 62 h 1182"/>
                <a:gd name="T68" fmla="*/ 492 w 1518"/>
                <a:gd name="T69" fmla="*/ 399 h 1182"/>
                <a:gd name="T70" fmla="*/ 475 w 1518"/>
                <a:gd name="T71" fmla="*/ 411 h 1182"/>
                <a:gd name="T72" fmla="*/ 104 w 1518"/>
                <a:gd name="T73" fmla="*/ 465 h 1182"/>
                <a:gd name="T74" fmla="*/ 13 w 1518"/>
                <a:gd name="T75" fmla="*/ 541 h 1182"/>
                <a:gd name="T76" fmla="*/ 42 w 1518"/>
                <a:gd name="T77" fmla="*/ 656 h 1182"/>
                <a:gd name="T78" fmla="*/ 311 w 1518"/>
                <a:gd name="T79" fmla="*/ 918 h 1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518" h="1182">
                  <a:moveTo>
                    <a:pt x="311" y="918"/>
                  </a:moveTo>
                  <a:cubicBezTo>
                    <a:pt x="316" y="923"/>
                    <a:pt x="318" y="931"/>
                    <a:pt x="317" y="938"/>
                  </a:cubicBezTo>
                  <a:cubicBezTo>
                    <a:pt x="284" y="1134"/>
                    <a:pt x="284" y="1134"/>
                    <a:pt x="284" y="1134"/>
                  </a:cubicBezTo>
                  <a:cubicBezTo>
                    <a:pt x="367" y="1178"/>
                    <a:pt x="367" y="1178"/>
                    <a:pt x="367" y="1178"/>
                  </a:cubicBezTo>
                  <a:cubicBezTo>
                    <a:pt x="405" y="953"/>
                    <a:pt x="405" y="953"/>
                    <a:pt x="405" y="953"/>
                  </a:cubicBezTo>
                  <a:cubicBezTo>
                    <a:pt x="412" y="917"/>
                    <a:pt x="400" y="880"/>
                    <a:pt x="373" y="854"/>
                  </a:cubicBezTo>
                  <a:cubicBezTo>
                    <a:pt x="104" y="592"/>
                    <a:pt x="104" y="592"/>
                    <a:pt x="104" y="592"/>
                  </a:cubicBezTo>
                  <a:cubicBezTo>
                    <a:pt x="95" y="583"/>
                    <a:pt x="97" y="573"/>
                    <a:pt x="99" y="569"/>
                  </a:cubicBezTo>
                  <a:cubicBezTo>
                    <a:pt x="100" y="565"/>
                    <a:pt x="104" y="556"/>
                    <a:pt x="117" y="554"/>
                  </a:cubicBezTo>
                  <a:cubicBezTo>
                    <a:pt x="488" y="500"/>
                    <a:pt x="488" y="500"/>
                    <a:pt x="488" y="500"/>
                  </a:cubicBezTo>
                  <a:cubicBezTo>
                    <a:pt x="525" y="494"/>
                    <a:pt x="556" y="472"/>
                    <a:pt x="573" y="438"/>
                  </a:cubicBezTo>
                  <a:cubicBezTo>
                    <a:pt x="739" y="102"/>
                    <a:pt x="739" y="102"/>
                    <a:pt x="739" y="102"/>
                  </a:cubicBezTo>
                  <a:cubicBezTo>
                    <a:pt x="744" y="90"/>
                    <a:pt x="755" y="89"/>
                    <a:pt x="759" y="89"/>
                  </a:cubicBezTo>
                  <a:cubicBezTo>
                    <a:pt x="763" y="89"/>
                    <a:pt x="773" y="90"/>
                    <a:pt x="779" y="102"/>
                  </a:cubicBezTo>
                  <a:cubicBezTo>
                    <a:pt x="779" y="102"/>
                    <a:pt x="779" y="102"/>
                    <a:pt x="779" y="102"/>
                  </a:cubicBezTo>
                  <a:cubicBezTo>
                    <a:pt x="945" y="438"/>
                    <a:pt x="945" y="438"/>
                    <a:pt x="945" y="438"/>
                  </a:cubicBezTo>
                  <a:cubicBezTo>
                    <a:pt x="962" y="472"/>
                    <a:pt x="993" y="494"/>
                    <a:pt x="1030" y="500"/>
                  </a:cubicBezTo>
                  <a:cubicBezTo>
                    <a:pt x="1401" y="554"/>
                    <a:pt x="1401" y="554"/>
                    <a:pt x="1401" y="554"/>
                  </a:cubicBezTo>
                  <a:cubicBezTo>
                    <a:pt x="1414" y="556"/>
                    <a:pt x="1418" y="565"/>
                    <a:pt x="1419" y="569"/>
                  </a:cubicBezTo>
                  <a:cubicBezTo>
                    <a:pt x="1421" y="573"/>
                    <a:pt x="1423" y="583"/>
                    <a:pt x="1414" y="592"/>
                  </a:cubicBezTo>
                  <a:cubicBezTo>
                    <a:pt x="1145" y="854"/>
                    <a:pt x="1145" y="854"/>
                    <a:pt x="1145" y="854"/>
                  </a:cubicBezTo>
                  <a:cubicBezTo>
                    <a:pt x="1118" y="880"/>
                    <a:pt x="1106" y="917"/>
                    <a:pt x="1112" y="953"/>
                  </a:cubicBezTo>
                  <a:cubicBezTo>
                    <a:pt x="1152" y="1182"/>
                    <a:pt x="1152" y="1182"/>
                    <a:pt x="1152" y="1182"/>
                  </a:cubicBezTo>
                  <a:cubicBezTo>
                    <a:pt x="1235" y="1139"/>
                    <a:pt x="1235" y="1139"/>
                    <a:pt x="1235" y="1139"/>
                  </a:cubicBezTo>
                  <a:cubicBezTo>
                    <a:pt x="1201" y="938"/>
                    <a:pt x="1201" y="938"/>
                    <a:pt x="1201" y="938"/>
                  </a:cubicBezTo>
                  <a:cubicBezTo>
                    <a:pt x="1200" y="931"/>
                    <a:pt x="1202" y="923"/>
                    <a:pt x="1207" y="918"/>
                  </a:cubicBezTo>
                  <a:cubicBezTo>
                    <a:pt x="1476" y="656"/>
                    <a:pt x="1476" y="656"/>
                    <a:pt x="1476" y="656"/>
                  </a:cubicBezTo>
                  <a:cubicBezTo>
                    <a:pt x="1507" y="626"/>
                    <a:pt x="1518" y="582"/>
                    <a:pt x="1505" y="541"/>
                  </a:cubicBezTo>
                  <a:cubicBezTo>
                    <a:pt x="1491" y="500"/>
                    <a:pt x="1457" y="471"/>
                    <a:pt x="1414" y="465"/>
                  </a:cubicBezTo>
                  <a:cubicBezTo>
                    <a:pt x="1042" y="411"/>
                    <a:pt x="1042" y="411"/>
                    <a:pt x="1042" y="411"/>
                  </a:cubicBezTo>
                  <a:cubicBezTo>
                    <a:pt x="1035" y="410"/>
                    <a:pt x="1029" y="405"/>
                    <a:pt x="1026" y="399"/>
                  </a:cubicBezTo>
                  <a:cubicBezTo>
                    <a:pt x="859" y="62"/>
                    <a:pt x="859" y="62"/>
                    <a:pt x="859" y="62"/>
                  </a:cubicBezTo>
                  <a:cubicBezTo>
                    <a:pt x="840" y="24"/>
                    <a:pt x="802" y="0"/>
                    <a:pt x="759" y="0"/>
                  </a:cubicBezTo>
                  <a:cubicBezTo>
                    <a:pt x="716" y="0"/>
                    <a:pt x="678" y="24"/>
                    <a:pt x="659" y="62"/>
                  </a:cubicBezTo>
                  <a:cubicBezTo>
                    <a:pt x="492" y="399"/>
                    <a:pt x="492" y="399"/>
                    <a:pt x="492" y="399"/>
                  </a:cubicBezTo>
                  <a:cubicBezTo>
                    <a:pt x="489" y="405"/>
                    <a:pt x="483" y="410"/>
                    <a:pt x="475" y="411"/>
                  </a:cubicBezTo>
                  <a:cubicBezTo>
                    <a:pt x="104" y="465"/>
                    <a:pt x="104" y="465"/>
                    <a:pt x="104" y="465"/>
                  </a:cubicBezTo>
                  <a:cubicBezTo>
                    <a:pt x="61" y="471"/>
                    <a:pt x="27" y="500"/>
                    <a:pt x="13" y="541"/>
                  </a:cubicBezTo>
                  <a:cubicBezTo>
                    <a:pt x="0" y="582"/>
                    <a:pt x="11" y="626"/>
                    <a:pt x="42" y="656"/>
                  </a:cubicBezTo>
                  <a:lnTo>
                    <a:pt x="311" y="918"/>
                  </a:lnTo>
                  <a:close/>
                </a:path>
              </a:pathLst>
            </a:custGeom>
            <a:solidFill>
              <a:srgbClr val="F267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0" name="Rectangle 14"/>
            <p:cNvSpPr>
              <a:spLocks noChangeArrowheads="1"/>
            </p:cNvSpPr>
            <p:nvPr/>
          </p:nvSpPr>
          <p:spPr bwMode="auto">
            <a:xfrm>
              <a:off x="6723" y="537"/>
              <a:ext cx="18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1" name="Freeform 15"/>
            <p:cNvSpPr>
              <a:spLocks/>
            </p:cNvSpPr>
            <p:nvPr/>
          </p:nvSpPr>
          <p:spPr bwMode="auto">
            <a:xfrm>
              <a:off x="6755" y="557"/>
              <a:ext cx="54" cy="57"/>
            </a:xfrm>
            <a:custGeom>
              <a:avLst/>
              <a:gdLst>
                <a:gd name="T0" fmla="*/ 3 w 288"/>
                <a:gd name="T1" fmla="*/ 102 h 307"/>
                <a:gd name="T2" fmla="*/ 0 w 288"/>
                <a:gd name="T3" fmla="*/ 6 h 307"/>
                <a:gd name="T4" fmla="*/ 82 w 288"/>
                <a:gd name="T5" fmla="*/ 6 h 307"/>
                <a:gd name="T6" fmla="*/ 86 w 288"/>
                <a:gd name="T7" fmla="*/ 48 h 307"/>
                <a:gd name="T8" fmla="*/ 88 w 288"/>
                <a:gd name="T9" fmla="*/ 48 h 307"/>
                <a:gd name="T10" fmla="*/ 181 w 288"/>
                <a:gd name="T11" fmla="*/ 0 h 307"/>
                <a:gd name="T12" fmla="*/ 288 w 288"/>
                <a:gd name="T13" fmla="*/ 129 h 307"/>
                <a:gd name="T14" fmla="*/ 288 w 288"/>
                <a:gd name="T15" fmla="*/ 307 h 307"/>
                <a:gd name="T16" fmla="*/ 195 w 288"/>
                <a:gd name="T17" fmla="*/ 307 h 307"/>
                <a:gd name="T18" fmla="*/ 195 w 288"/>
                <a:gd name="T19" fmla="*/ 141 h 307"/>
                <a:gd name="T20" fmla="*/ 147 w 288"/>
                <a:gd name="T21" fmla="*/ 75 h 307"/>
                <a:gd name="T22" fmla="*/ 100 w 288"/>
                <a:gd name="T23" fmla="*/ 110 h 307"/>
                <a:gd name="T24" fmla="*/ 96 w 288"/>
                <a:gd name="T25" fmla="*/ 134 h 307"/>
                <a:gd name="T26" fmla="*/ 96 w 288"/>
                <a:gd name="T27" fmla="*/ 307 h 307"/>
                <a:gd name="T28" fmla="*/ 3 w 288"/>
                <a:gd name="T29" fmla="*/ 307 h 307"/>
                <a:gd name="T30" fmla="*/ 3 w 288"/>
                <a:gd name="T31" fmla="*/ 102 h 3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8" h="307">
                  <a:moveTo>
                    <a:pt x="3" y="102"/>
                  </a:moveTo>
                  <a:cubicBezTo>
                    <a:pt x="3" y="65"/>
                    <a:pt x="2" y="33"/>
                    <a:pt x="0" y="6"/>
                  </a:cubicBezTo>
                  <a:cubicBezTo>
                    <a:pt x="82" y="6"/>
                    <a:pt x="82" y="6"/>
                    <a:pt x="82" y="6"/>
                  </a:cubicBezTo>
                  <a:cubicBezTo>
                    <a:pt x="86" y="48"/>
                    <a:pt x="86" y="48"/>
                    <a:pt x="86" y="48"/>
                  </a:cubicBezTo>
                  <a:cubicBezTo>
                    <a:pt x="88" y="48"/>
                    <a:pt x="88" y="48"/>
                    <a:pt x="88" y="48"/>
                  </a:cubicBezTo>
                  <a:cubicBezTo>
                    <a:pt x="100" y="29"/>
                    <a:pt x="131" y="0"/>
                    <a:pt x="181" y="0"/>
                  </a:cubicBezTo>
                  <a:cubicBezTo>
                    <a:pt x="242" y="0"/>
                    <a:pt x="288" y="40"/>
                    <a:pt x="288" y="129"/>
                  </a:cubicBezTo>
                  <a:cubicBezTo>
                    <a:pt x="288" y="307"/>
                    <a:pt x="288" y="307"/>
                    <a:pt x="288" y="307"/>
                  </a:cubicBezTo>
                  <a:cubicBezTo>
                    <a:pt x="195" y="307"/>
                    <a:pt x="195" y="307"/>
                    <a:pt x="195" y="307"/>
                  </a:cubicBezTo>
                  <a:cubicBezTo>
                    <a:pt x="195" y="141"/>
                    <a:pt x="195" y="141"/>
                    <a:pt x="195" y="141"/>
                  </a:cubicBezTo>
                  <a:cubicBezTo>
                    <a:pt x="195" y="102"/>
                    <a:pt x="181" y="75"/>
                    <a:pt x="147" y="75"/>
                  </a:cubicBezTo>
                  <a:cubicBezTo>
                    <a:pt x="122" y="75"/>
                    <a:pt x="106" y="93"/>
                    <a:pt x="100" y="110"/>
                  </a:cubicBezTo>
                  <a:cubicBezTo>
                    <a:pt x="98" y="116"/>
                    <a:pt x="96" y="125"/>
                    <a:pt x="96" y="134"/>
                  </a:cubicBezTo>
                  <a:cubicBezTo>
                    <a:pt x="96" y="307"/>
                    <a:pt x="96" y="307"/>
                    <a:pt x="96" y="307"/>
                  </a:cubicBezTo>
                  <a:cubicBezTo>
                    <a:pt x="3" y="307"/>
                    <a:pt x="3" y="307"/>
                    <a:pt x="3" y="307"/>
                  </a:cubicBezTo>
                  <a:lnTo>
                    <a:pt x="3" y="10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2" name="Freeform 16"/>
            <p:cNvSpPr>
              <a:spLocks/>
            </p:cNvSpPr>
            <p:nvPr/>
          </p:nvSpPr>
          <p:spPr bwMode="auto">
            <a:xfrm>
              <a:off x="6818" y="532"/>
              <a:ext cx="39" cy="82"/>
            </a:xfrm>
            <a:custGeom>
              <a:avLst/>
              <a:gdLst>
                <a:gd name="T0" fmla="*/ 39 w 210"/>
                <a:gd name="T1" fmla="*/ 443 h 443"/>
                <a:gd name="T2" fmla="*/ 39 w 210"/>
                <a:gd name="T3" fmla="*/ 211 h 443"/>
                <a:gd name="T4" fmla="*/ 0 w 210"/>
                <a:gd name="T5" fmla="*/ 211 h 443"/>
                <a:gd name="T6" fmla="*/ 0 w 210"/>
                <a:gd name="T7" fmla="*/ 142 h 443"/>
                <a:gd name="T8" fmla="*/ 39 w 210"/>
                <a:gd name="T9" fmla="*/ 142 h 443"/>
                <a:gd name="T10" fmla="*/ 39 w 210"/>
                <a:gd name="T11" fmla="*/ 131 h 443"/>
                <a:gd name="T12" fmla="*/ 77 w 210"/>
                <a:gd name="T13" fmla="*/ 30 h 443"/>
                <a:gd name="T14" fmla="*/ 160 w 210"/>
                <a:gd name="T15" fmla="*/ 0 h 443"/>
                <a:gd name="T16" fmla="*/ 210 w 210"/>
                <a:gd name="T17" fmla="*/ 6 h 443"/>
                <a:gd name="T18" fmla="*/ 206 w 210"/>
                <a:gd name="T19" fmla="*/ 78 h 443"/>
                <a:gd name="T20" fmla="*/ 176 w 210"/>
                <a:gd name="T21" fmla="*/ 74 h 443"/>
                <a:gd name="T22" fmla="*/ 132 w 210"/>
                <a:gd name="T23" fmla="*/ 127 h 443"/>
                <a:gd name="T24" fmla="*/ 132 w 210"/>
                <a:gd name="T25" fmla="*/ 142 h 443"/>
                <a:gd name="T26" fmla="*/ 193 w 210"/>
                <a:gd name="T27" fmla="*/ 142 h 443"/>
                <a:gd name="T28" fmla="*/ 193 w 210"/>
                <a:gd name="T29" fmla="*/ 211 h 443"/>
                <a:gd name="T30" fmla="*/ 133 w 210"/>
                <a:gd name="T31" fmla="*/ 211 h 443"/>
                <a:gd name="T32" fmla="*/ 133 w 210"/>
                <a:gd name="T33" fmla="*/ 443 h 443"/>
                <a:gd name="T34" fmla="*/ 39 w 210"/>
                <a:gd name="T35" fmla="*/ 443 h 4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10" h="443">
                  <a:moveTo>
                    <a:pt x="39" y="443"/>
                  </a:moveTo>
                  <a:cubicBezTo>
                    <a:pt x="39" y="211"/>
                    <a:pt x="39" y="211"/>
                    <a:pt x="39" y="211"/>
                  </a:cubicBezTo>
                  <a:cubicBezTo>
                    <a:pt x="0" y="211"/>
                    <a:pt x="0" y="211"/>
                    <a:pt x="0" y="211"/>
                  </a:cubicBezTo>
                  <a:cubicBezTo>
                    <a:pt x="0" y="142"/>
                    <a:pt x="0" y="142"/>
                    <a:pt x="0" y="142"/>
                  </a:cubicBezTo>
                  <a:cubicBezTo>
                    <a:pt x="39" y="142"/>
                    <a:pt x="39" y="142"/>
                    <a:pt x="39" y="142"/>
                  </a:cubicBezTo>
                  <a:cubicBezTo>
                    <a:pt x="39" y="131"/>
                    <a:pt x="39" y="131"/>
                    <a:pt x="39" y="131"/>
                  </a:cubicBezTo>
                  <a:cubicBezTo>
                    <a:pt x="39" y="94"/>
                    <a:pt x="50" y="54"/>
                    <a:pt x="77" y="30"/>
                  </a:cubicBezTo>
                  <a:cubicBezTo>
                    <a:pt x="100" y="8"/>
                    <a:pt x="133" y="0"/>
                    <a:pt x="160" y="0"/>
                  </a:cubicBezTo>
                  <a:cubicBezTo>
                    <a:pt x="181" y="0"/>
                    <a:pt x="197" y="2"/>
                    <a:pt x="210" y="6"/>
                  </a:cubicBezTo>
                  <a:cubicBezTo>
                    <a:pt x="206" y="78"/>
                    <a:pt x="206" y="78"/>
                    <a:pt x="206" y="78"/>
                  </a:cubicBezTo>
                  <a:cubicBezTo>
                    <a:pt x="198" y="75"/>
                    <a:pt x="188" y="74"/>
                    <a:pt x="176" y="74"/>
                  </a:cubicBezTo>
                  <a:cubicBezTo>
                    <a:pt x="145" y="74"/>
                    <a:pt x="132" y="98"/>
                    <a:pt x="132" y="127"/>
                  </a:cubicBezTo>
                  <a:cubicBezTo>
                    <a:pt x="132" y="142"/>
                    <a:pt x="132" y="142"/>
                    <a:pt x="132" y="142"/>
                  </a:cubicBezTo>
                  <a:cubicBezTo>
                    <a:pt x="193" y="142"/>
                    <a:pt x="193" y="142"/>
                    <a:pt x="193" y="142"/>
                  </a:cubicBezTo>
                  <a:cubicBezTo>
                    <a:pt x="193" y="211"/>
                    <a:pt x="193" y="211"/>
                    <a:pt x="193" y="211"/>
                  </a:cubicBezTo>
                  <a:cubicBezTo>
                    <a:pt x="133" y="211"/>
                    <a:pt x="133" y="211"/>
                    <a:pt x="133" y="211"/>
                  </a:cubicBezTo>
                  <a:cubicBezTo>
                    <a:pt x="133" y="443"/>
                    <a:pt x="133" y="443"/>
                    <a:pt x="133" y="443"/>
                  </a:cubicBezTo>
                  <a:lnTo>
                    <a:pt x="39" y="44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3" name="Freeform 17"/>
            <p:cNvSpPr>
              <a:spLocks noEditPoints="1"/>
            </p:cNvSpPr>
            <p:nvPr/>
          </p:nvSpPr>
          <p:spPr bwMode="auto">
            <a:xfrm>
              <a:off x="6858" y="557"/>
              <a:ext cx="59" cy="59"/>
            </a:xfrm>
            <a:custGeom>
              <a:avLst/>
              <a:gdLst>
                <a:gd name="T0" fmla="*/ 314 w 314"/>
                <a:gd name="T1" fmla="*/ 154 h 314"/>
                <a:gd name="T2" fmla="*/ 156 w 314"/>
                <a:gd name="T3" fmla="*/ 314 h 314"/>
                <a:gd name="T4" fmla="*/ 0 w 314"/>
                <a:gd name="T5" fmla="*/ 159 h 314"/>
                <a:gd name="T6" fmla="*/ 161 w 314"/>
                <a:gd name="T7" fmla="*/ 0 h 314"/>
                <a:gd name="T8" fmla="*/ 314 w 314"/>
                <a:gd name="T9" fmla="*/ 154 h 314"/>
                <a:gd name="T10" fmla="*/ 97 w 314"/>
                <a:gd name="T11" fmla="*/ 157 h 314"/>
                <a:gd name="T12" fmla="*/ 158 w 314"/>
                <a:gd name="T13" fmla="*/ 247 h 314"/>
                <a:gd name="T14" fmla="*/ 218 w 314"/>
                <a:gd name="T15" fmla="*/ 157 h 314"/>
                <a:gd name="T16" fmla="*/ 158 w 314"/>
                <a:gd name="T17" fmla="*/ 66 h 314"/>
                <a:gd name="T18" fmla="*/ 97 w 314"/>
                <a:gd name="T19" fmla="*/ 157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14" h="314">
                  <a:moveTo>
                    <a:pt x="314" y="154"/>
                  </a:moveTo>
                  <a:cubicBezTo>
                    <a:pt x="314" y="264"/>
                    <a:pt x="236" y="314"/>
                    <a:pt x="156" y="314"/>
                  </a:cubicBezTo>
                  <a:cubicBezTo>
                    <a:pt x="68" y="314"/>
                    <a:pt x="0" y="256"/>
                    <a:pt x="0" y="159"/>
                  </a:cubicBezTo>
                  <a:cubicBezTo>
                    <a:pt x="0" y="62"/>
                    <a:pt x="64" y="0"/>
                    <a:pt x="161" y="0"/>
                  </a:cubicBezTo>
                  <a:cubicBezTo>
                    <a:pt x="253" y="0"/>
                    <a:pt x="314" y="63"/>
                    <a:pt x="314" y="154"/>
                  </a:cubicBezTo>
                  <a:close/>
                  <a:moveTo>
                    <a:pt x="97" y="157"/>
                  </a:moveTo>
                  <a:cubicBezTo>
                    <a:pt x="97" y="208"/>
                    <a:pt x="118" y="247"/>
                    <a:pt x="158" y="247"/>
                  </a:cubicBezTo>
                  <a:cubicBezTo>
                    <a:pt x="194" y="247"/>
                    <a:pt x="218" y="211"/>
                    <a:pt x="218" y="157"/>
                  </a:cubicBezTo>
                  <a:cubicBezTo>
                    <a:pt x="218" y="112"/>
                    <a:pt x="201" y="66"/>
                    <a:pt x="158" y="66"/>
                  </a:cubicBezTo>
                  <a:cubicBezTo>
                    <a:pt x="113" y="66"/>
                    <a:pt x="97" y="112"/>
                    <a:pt x="97" y="15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4" name="Freeform 18"/>
            <p:cNvSpPr>
              <a:spLocks/>
            </p:cNvSpPr>
            <p:nvPr/>
          </p:nvSpPr>
          <p:spPr bwMode="auto">
            <a:xfrm>
              <a:off x="6927" y="557"/>
              <a:ext cx="35" cy="57"/>
            </a:xfrm>
            <a:custGeom>
              <a:avLst/>
              <a:gdLst>
                <a:gd name="T0" fmla="*/ 2 w 187"/>
                <a:gd name="T1" fmla="*/ 106 h 307"/>
                <a:gd name="T2" fmla="*/ 0 w 187"/>
                <a:gd name="T3" fmla="*/ 6 h 307"/>
                <a:gd name="T4" fmla="*/ 81 w 187"/>
                <a:gd name="T5" fmla="*/ 6 h 307"/>
                <a:gd name="T6" fmla="*/ 84 w 187"/>
                <a:gd name="T7" fmla="*/ 62 h 307"/>
                <a:gd name="T8" fmla="*/ 86 w 187"/>
                <a:gd name="T9" fmla="*/ 62 h 307"/>
                <a:gd name="T10" fmla="*/ 167 w 187"/>
                <a:gd name="T11" fmla="*/ 0 h 307"/>
                <a:gd name="T12" fmla="*/ 187 w 187"/>
                <a:gd name="T13" fmla="*/ 1 h 307"/>
                <a:gd name="T14" fmla="*/ 187 w 187"/>
                <a:gd name="T15" fmla="*/ 89 h 307"/>
                <a:gd name="T16" fmla="*/ 162 w 187"/>
                <a:gd name="T17" fmla="*/ 86 h 307"/>
                <a:gd name="T18" fmla="*/ 98 w 187"/>
                <a:gd name="T19" fmla="*/ 134 h 307"/>
                <a:gd name="T20" fmla="*/ 96 w 187"/>
                <a:gd name="T21" fmla="*/ 155 h 307"/>
                <a:gd name="T22" fmla="*/ 96 w 187"/>
                <a:gd name="T23" fmla="*/ 307 h 307"/>
                <a:gd name="T24" fmla="*/ 2 w 187"/>
                <a:gd name="T25" fmla="*/ 307 h 307"/>
                <a:gd name="T26" fmla="*/ 2 w 187"/>
                <a:gd name="T27" fmla="*/ 106 h 3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87" h="307">
                  <a:moveTo>
                    <a:pt x="2" y="106"/>
                  </a:moveTo>
                  <a:cubicBezTo>
                    <a:pt x="2" y="61"/>
                    <a:pt x="1" y="32"/>
                    <a:pt x="0" y="6"/>
                  </a:cubicBezTo>
                  <a:cubicBezTo>
                    <a:pt x="81" y="6"/>
                    <a:pt x="81" y="6"/>
                    <a:pt x="81" y="6"/>
                  </a:cubicBezTo>
                  <a:cubicBezTo>
                    <a:pt x="84" y="62"/>
                    <a:pt x="84" y="62"/>
                    <a:pt x="84" y="62"/>
                  </a:cubicBezTo>
                  <a:cubicBezTo>
                    <a:pt x="86" y="62"/>
                    <a:pt x="86" y="62"/>
                    <a:pt x="86" y="62"/>
                  </a:cubicBezTo>
                  <a:cubicBezTo>
                    <a:pt x="101" y="18"/>
                    <a:pt x="138" y="0"/>
                    <a:pt x="167" y="0"/>
                  </a:cubicBezTo>
                  <a:cubicBezTo>
                    <a:pt x="176" y="0"/>
                    <a:pt x="180" y="0"/>
                    <a:pt x="187" y="1"/>
                  </a:cubicBezTo>
                  <a:cubicBezTo>
                    <a:pt x="187" y="89"/>
                    <a:pt x="187" y="89"/>
                    <a:pt x="187" y="89"/>
                  </a:cubicBezTo>
                  <a:cubicBezTo>
                    <a:pt x="180" y="88"/>
                    <a:pt x="172" y="86"/>
                    <a:pt x="162" y="86"/>
                  </a:cubicBezTo>
                  <a:cubicBezTo>
                    <a:pt x="127" y="86"/>
                    <a:pt x="104" y="105"/>
                    <a:pt x="98" y="134"/>
                  </a:cubicBezTo>
                  <a:cubicBezTo>
                    <a:pt x="97" y="140"/>
                    <a:pt x="96" y="147"/>
                    <a:pt x="96" y="155"/>
                  </a:cubicBezTo>
                  <a:cubicBezTo>
                    <a:pt x="96" y="307"/>
                    <a:pt x="96" y="307"/>
                    <a:pt x="96" y="307"/>
                  </a:cubicBezTo>
                  <a:cubicBezTo>
                    <a:pt x="2" y="307"/>
                    <a:pt x="2" y="307"/>
                    <a:pt x="2" y="307"/>
                  </a:cubicBezTo>
                  <a:lnTo>
                    <a:pt x="2" y="10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5" name="Freeform 19"/>
            <p:cNvSpPr>
              <a:spLocks/>
            </p:cNvSpPr>
            <p:nvPr/>
          </p:nvSpPr>
          <p:spPr bwMode="auto">
            <a:xfrm>
              <a:off x="6971" y="557"/>
              <a:ext cx="85" cy="57"/>
            </a:xfrm>
            <a:custGeom>
              <a:avLst/>
              <a:gdLst>
                <a:gd name="T0" fmla="*/ 2 w 457"/>
                <a:gd name="T1" fmla="*/ 102 h 307"/>
                <a:gd name="T2" fmla="*/ 0 w 457"/>
                <a:gd name="T3" fmla="*/ 6 h 307"/>
                <a:gd name="T4" fmla="*/ 79 w 457"/>
                <a:gd name="T5" fmla="*/ 6 h 307"/>
                <a:gd name="T6" fmla="*/ 83 w 457"/>
                <a:gd name="T7" fmla="*/ 47 h 307"/>
                <a:gd name="T8" fmla="*/ 85 w 457"/>
                <a:gd name="T9" fmla="*/ 47 h 307"/>
                <a:gd name="T10" fmla="*/ 176 w 457"/>
                <a:gd name="T11" fmla="*/ 0 h 307"/>
                <a:gd name="T12" fmla="*/ 258 w 457"/>
                <a:gd name="T13" fmla="*/ 51 h 307"/>
                <a:gd name="T14" fmla="*/ 259 w 457"/>
                <a:gd name="T15" fmla="*/ 51 h 307"/>
                <a:gd name="T16" fmla="*/ 298 w 457"/>
                <a:gd name="T17" fmla="*/ 14 h 307"/>
                <a:gd name="T18" fmla="*/ 356 w 457"/>
                <a:gd name="T19" fmla="*/ 0 h 307"/>
                <a:gd name="T20" fmla="*/ 457 w 457"/>
                <a:gd name="T21" fmla="*/ 130 h 307"/>
                <a:gd name="T22" fmla="*/ 457 w 457"/>
                <a:gd name="T23" fmla="*/ 307 h 307"/>
                <a:gd name="T24" fmla="*/ 366 w 457"/>
                <a:gd name="T25" fmla="*/ 307 h 307"/>
                <a:gd name="T26" fmla="*/ 366 w 457"/>
                <a:gd name="T27" fmla="*/ 144 h 307"/>
                <a:gd name="T28" fmla="*/ 322 w 457"/>
                <a:gd name="T29" fmla="*/ 75 h 307"/>
                <a:gd name="T30" fmla="*/ 279 w 457"/>
                <a:gd name="T31" fmla="*/ 107 h 307"/>
                <a:gd name="T32" fmla="*/ 275 w 457"/>
                <a:gd name="T33" fmla="*/ 131 h 307"/>
                <a:gd name="T34" fmla="*/ 275 w 457"/>
                <a:gd name="T35" fmla="*/ 307 h 307"/>
                <a:gd name="T36" fmla="*/ 184 w 457"/>
                <a:gd name="T37" fmla="*/ 307 h 307"/>
                <a:gd name="T38" fmla="*/ 184 w 457"/>
                <a:gd name="T39" fmla="*/ 139 h 307"/>
                <a:gd name="T40" fmla="*/ 141 w 457"/>
                <a:gd name="T41" fmla="*/ 75 h 307"/>
                <a:gd name="T42" fmla="*/ 97 w 457"/>
                <a:gd name="T43" fmla="*/ 109 h 307"/>
                <a:gd name="T44" fmla="*/ 93 w 457"/>
                <a:gd name="T45" fmla="*/ 132 h 307"/>
                <a:gd name="T46" fmla="*/ 93 w 457"/>
                <a:gd name="T47" fmla="*/ 307 h 307"/>
                <a:gd name="T48" fmla="*/ 2 w 457"/>
                <a:gd name="T49" fmla="*/ 307 h 307"/>
                <a:gd name="T50" fmla="*/ 2 w 457"/>
                <a:gd name="T51" fmla="*/ 102 h 3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457" h="307">
                  <a:moveTo>
                    <a:pt x="2" y="102"/>
                  </a:moveTo>
                  <a:cubicBezTo>
                    <a:pt x="2" y="65"/>
                    <a:pt x="1" y="33"/>
                    <a:pt x="0" y="6"/>
                  </a:cubicBezTo>
                  <a:cubicBezTo>
                    <a:pt x="79" y="6"/>
                    <a:pt x="79" y="6"/>
                    <a:pt x="79" y="6"/>
                  </a:cubicBezTo>
                  <a:cubicBezTo>
                    <a:pt x="83" y="47"/>
                    <a:pt x="83" y="47"/>
                    <a:pt x="83" y="47"/>
                  </a:cubicBezTo>
                  <a:cubicBezTo>
                    <a:pt x="85" y="47"/>
                    <a:pt x="85" y="47"/>
                    <a:pt x="85" y="47"/>
                  </a:cubicBezTo>
                  <a:cubicBezTo>
                    <a:pt x="98" y="28"/>
                    <a:pt x="124" y="0"/>
                    <a:pt x="176" y="0"/>
                  </a:cubicBezTo>
                  <a:cubicBezTo>
                    <a:pt x="215" y="0"/>
                    <a:pt x="245" y="19"/>
                    <a:pt x="258" y="51"/>
                  </a:cubicBezTo>
                  <a:cubicBezTo>
                    <a:pt x="259" y="51"/>
                    <a:pt x="259" y="51"/>
                    <a:pt x="259" y="51"/>
                  </a:cubicBezTo>
                  <a:cubicBezTo>
                    <a:pt x="271" y="35"/>
                    <a:pt x="284" y="23"/>
                    <a:pt x="298" y="14"/>
                  </a:cubicBezTo>
                  <a:cubicBezTo>
                    <a:pt x="315" y="5"/>
                    <a:pt x="333" y="0"/>
                    <a:pt x="356" y="0"/>
                  </a:cubicBezTo>
                  <a:cubicBezTo>
                    <a:pt x="413" y="0"/>
                    <a:pt x="457" y="40"/>
                    <a:pt x="457" y="130"/>
                  </a:cubicBezTo>
                  <a:cubicBezTo>
                    <a:pt x="457" y="307"/>
                    <a:pt x="457" y="307"/>
                    <a:pt x="457" y="307"/>
                  </a:cubicBezTo>
                  <a:cubicBezTo>
                    <a:pt x="366" y="307"/>
                    <a:pt x="366" y="307"/>
                    <a:pt x="366" y="307"/>
                  </a:cubicBezTo>
                  <a:cubicBezTo>
                    <a:pt x="366" y="144"/>
                    <a:pt x="366" y="144"/>
                    <a:pt x="366" y="144"/>
                  </a:cubicBezTo>
                  <a:cubicBezTo>
                    <a:pt x="366" y="100"/>
                    <a:pt x="352" y="75"/>
                    <a:pt x="322" y="75"/>
                  </a:cubicBezTo>
                  <a:cubicBezTo>
                    <a:pt x="300" y="75"/>
                    <a:pt x="285" y="90"/>
                    <a:pt x="279" y="107"/>
                  </a:cubicBezTo>
                  <a:cubicBezTo>
                    <a:pt x="276" y="114"/>
                    <a:pt x="275" y="124"/>
                    <a:pt x="275" y="131"/>
                  </a:cubicBezTo>
                  <a:cubicBezTo>
                    <a:pt x="275" y="307"/>
                    <a:pt x="275" y="307"/>
                    <a:pt x="275" y="307"/>
                  </a:cubicBezTo>
                  <a:cubicBezTo>
                    <a:pt x="184" y="307"/>
                    <a:pt x="184" y="307"/>
                    <a:pt x="184" y="307"/>
                  </a:cubicBezTo>
                  <a:cubicBezTo>
                    <a:pt x="184" y="139"/>
                    <a:pt x="184" y="139"/>
                    <a:pt x="184" y="139"/>
                  </a:cubicBezTo>
                  <a:cubicBezTo>
                    <a:pt x="184" y="101"/>
                    <a:pt x="170" y="75"/>
                    <a:pt x="141" y="75"/>
                  </a:cubicBezTo>
                  <a:cubicBezTo>
                    <a:pt x="117" y="75"/>
                    <a:pt x="103" y="93"/>
                    <a:pt x="97" y="109"/>
                  </a:cubicBezTo>
                  <a:cubicBezTo>
                    <a:pt x="94" y="116"/>
                    <a:pt x="93" y="125"/>
                    <a:pt x="93" y="132"/>
                  </a:cubicBezTo>
                  <a:cubicBezTo>
                    <a:pt x="93" y="307"/>
                    <a:pt x="93" y="307"/>
                    <a:pt x="93" y="307"/>
                  </a:cubicBezTo>
                  <a:cubicBezTo>
                    <a:pt x="2" y="307"/>
                    <a:pt x="2" y="307"/>
                    <a:pt x="2" y="307"/>
                  </a:cubicBezTo>
                  <a:lnTo>
                    <a:pt x="2" y="10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6" name="Freeform 20"/>
            <p:cNvSpPr>
              <a:spLocks noEditPoints="1"/>
            </p:cNvSpPr>
            <p:nvPr/>
          </p:nvSpPr>
          <p:spPr bwMode="auto">
            <a:xfrm>
              <a:off x="7067" y="557"/>
              <a:ext cx="51" cy="59"/>
            </a:xfrm>
            <a:custGeom>
              <a:avLst/>
              <a:gdLst>
                <a:gd name="T0" fmla="*/ 191 w 275"/>
                <a:gd name="T1" fmla="*/ 307 h 314"/>
                <a:gd name="T2" fmla="*/ 185 w 275"/>
                <a:gd name="T3" fmla="*/ 277 h 314"/>
                <a:gd name="T4" fmla="*/ 183 w 275"/>
                <a:gd name="T5" fmla="*/ 277 h 314"/>
                <a:gd name="T6" fmla="*/ 97 w 275"/>
                <a:gd name="T7" fmla="*/ 314 h 314"/>
                <a:gd name="T8" fmla="*/ 0 w 275"/>
                <a:gd name="T9" fmla="*/ 222 h 314"/>
                <a:gd name="T10" fmla="*/ 176 w 275"/>
                <a:gd name="T11" fmla="*/ 107 h 314"/>
                <a:gd name="T12" fmla="*/ 176 w 275"/>
                <a:gd name="T13" fmla="*/ 102 h 314"/>
                <a:gd name="T14" fmla="*/ 122 w 275"/>
                <a:gd name="T15" fmla="*/ 64 h 314"/>
                <a:gd name="T16" fmla="*/ 39 w 275"/>
                <a:gd name="T17" fmla="*/ 86 h 314"/>
                <a:gd name="T18" fmla="*/ 21 w 275"/>
                <a:gd name="T19" fmla="*/ 26 h 314"/>
                <a:gd name="T20" fmla="*/ 138 w 275"/>
                <a:gd name="T21" fmla="*/ 0 h 314"/>
                <a:gd name="T22" fmla="*/ 271 w 275"/>
                <a:gd name="T23" fmla="*/ 130 h 314"/>
                <a:gd name="T24" fmla="*/ 271 w 275"/>
                <a:gd name="T25" fmla="*/ 234 h 314"/>
                <a:gd name="T26" fmla="*/ 275 w 275"/>
                <a:gd name="T27" fmla="*/ 307 h 314"/>
                <a:gd name="T28" fmla="*/ 191 w 275"/>
                <a:gd name="T29" fmla="*/ 307 h 314"/>
                <a:gd name="T30" fmla="*/ 180 w 275"/>
                <a:gd name="T31" fmla="*/ 165 h 314"/>
                <a:gd name="T32" fmla="*/ 92 w 275"/>
                <a:gd name="T33" fmla="*/ 213 h 314"/>
                <a:gd name="T34" fmla="*/ 129 w 275"/>
                <a:gd name="T35" fmla="*/ 248 h 314"/>
                <a:gd name="T36" fmla="*/ 178 w 275"/>
                <a:gd name="T37" fmla="*/ 214 h 314"/>
                <a:gd name="T38" fmla="*/ 180 w 275"/>
                <a:gd name="T39" fmla="*/ 198 h 314"/>
                <a:gd name="T40" fmla="*/ 180 w 275"/>
                <a:gd name="T41" fmla="*/ 165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75" h="314">
                  <a:moveTo>
                    <a:pt x="191" y="307"/>
                  </a:moveTo>
                  <a:cubicBezTo>
                    <a:pt x="185" y="277"/>
                    <a:pt x="185" y="277"/>
                    <a:pt x="185" y="277"/>
                  </a:cubicBezTo>
                  <a:cubicBezTo>
                    <a:pt x="183" y="277"/>
                    <a:pt x="183" y="277"/>
                    <a:pt x="183" y="277"/>
                  </a:cubicBezTo>
                  <a:cubicBezTo>
                    <a:pt x="164" y="301"/>
                    <a:pt x="133" y="314"/>
                    <a:pt x="97" y="314"/>
                  </a:cubicBezTo>
                  <a:cubicBezTo>
                    <a:pt x="36" y="314"/>
                    <a:pt x="0" y="270"/>
                    <a:pt x="0" y="222"/>
                  </a:cubicBezTo>
                  <a:cubicBezTo>
                    <a:pt x="0" y="144"/>
                    <a:pt x="70" y="106"/>
                    <a:pt x="176" y="107"/>
                  </a:cubicBezTo>
                  <a:cubicBezTo>
                    <a:pt x="176" y="102"/>
                    <a:pt x="176" y="102"/>
                    <a:pt x="176" y="102"/>
                  </a:cubicBezTo>
                  <a:cubicBezTo>
                    <a:pt x="176" y="86"/>
                    <a:pt x="168" y="64"/>
                    <a:pt x="122" y="64"/>
                  </a:cubicBezTo>
                  <a:cubicBezTo>
                    <a:pt x="91" y="64"/>
                    <a:pt x="58" y="74"/>
                    <a:pt x="39" y="86"/>
                  </a:cubicBezTo>
                  <a:cubicBezTo>
                    <a:pt x="21" y="26"/>
                    <a:pt x="21" y="26"/>
                    <a:pt x="21" y="26"/>
                  </a:cubicBezTo>
                  <a:cubicBezTo>
                    <a:pt x="42" y="14"/>
                    <a:pt x="84" y="0"/>
                    <a:pt x="138" y="0"/>
                  </a:cubicBezTo>
                  <a:cubicBezTo>
                    <a:pt x="239" y="0"/>
                    <a:pt x="271" y="59"/>
                    <a:pt x="271" y="130"/>
                  </a:cubicBezTo>
                  <a:cubicBezTo>
                    <a:pt x="271" y="234"/>
                    <a:pt x="271" y="234"/>
                    <a:pt x="271" y="234"/>
                  </a:cubicBezTo>
                  <a:cubicBezTo>
                    <a:pt x="271" y="263"/>
                    <a:pt x="272" y="291"/>
                    <a:pt x="275" y="307"/>
                  </a:cubicBezTo>
                  <a:lnTo>
                    <a:pt x="191" y="307"/>
                  </a:lnTo>
                  <a:close/>
                  <a:moveTo>
                    <a:pt x="180" y="165"/>
                  </a:moveTo>
                  <a:cubicBezTo>
                    <a:pt x="130" y="165"/>
                    <a:pt x="92" y="176"/>
                    <a:pt x="92" y="213"/>
                  </a:cubicBezTo>
                  <a:cubicBezTo>
                    <a:pt x="92" y="237"/>
                    <a:pt x="108" y="248"/>
                    <a:pt x="129" y="248"/>
                  </a:cubicBezTo>
                  <a:cubicBezTo>
                    <a:pt x="152" y="248"/>
                    <a:pt x="172" y="233"/>
                    <a:pt x="178" y="214"/>
                  </a:cubicBezTo>
                  <a:cubicBezTo>
                    <a:pt x="179" y="209"/>
                    <a:pt x="180" y="203"/>
                    <a:pt x="180" y="198"/>
                  </a:cubicBezTo>
                  <a:lnTo>
                    <a:pt x="180" y="16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7" name="Freeform 21"/>
            <p:cNvSpPr>
              <a:spLocks/>
            </p:cNvSpPr>
            <p:nvPr/>
          </p:nvSpPr>
          <p:spPr bwMode="auto">
            <a:xfrm>
              <a:off x="7128" y="557"/>
              <a:ext cx="45" cy="81"/>
            </a:xfrm>
            <a:custGeom>
              <a:avLst/>
              <a:gdLst>
                <a:gd name="T0" fmla="*/ 243 w 244"/>
                <a:gd name="T1" fmla="*/ 300 h 433"/>
                <a:gd name="T2" fmla="*/ 174 w 244"/>
                <a:gd name="T3" fmla="*/ 313 h 433"/>
                <a:gd name="T4" fmla="*/ 163 w 244"/>
                <a:gd name="T5" fmla="*/ 335 h 433"/>
                <a:gd name="T6" fmla="*/ 207 w 244"/>
                <a:gd name="T7" fmla="*/ 379 h 433"/>
                <a:gd name="T8" fmla="*/ 133 w 244"/>
                <a:gd name="T9" fmla="*/ 433 h 433"/>
                <a:gd name="T10" fmla="*/ 83 w 244"/>
                <a:gd name="T11" fmla="*/ 421 h 433"/>
                <a:gd name="T12" fmla="*/ 95 w 244"/>
                <a:gd name="T13" fmla="*/ 386 h 433"/>
                <a:gd name="T14" fmla="*/ 129 w 244"/>
                <a:gd name="T15" fmla="*/ 396 h 433"/>
                <a:gd name="T16" fmla="*/ 150 w 244"/>
                <a:gd name="T17" fmla="*/ 380 h 433"/>
                <a:gd name="T18" fmla="*/ 103 w 244"/>
                <a:gd name="T19" fmla="*/ 358 h 433"/>
                <a:gd name="T20" fmla="*/ 126 w 244"/>
                <a:gd name="T21" fmla="*/ 311 h 433"/>
                <a:gd name="T22" fmla="*/ 0 w 244"/>
                <a:gd name="T23" fmla="*/ 160 h 433"/>
                <a:gd name="T24" fmla="*/ 173 w 244"/>
                <a:gd name="T25" fmla="*/ 0 h 433"/>
                <a:gd name="T26" fmla="*/ 244 w 244"/>
                <a:gd name="T27" fmla="*/ 11 h 433"/>
                <a:gd name="T28" fmla="*/ 229 w 244"/>
                <a:gd name="T29" fmla="*/ 81 h 433"/>
                <a:gd name="T30" fmla="*/ 177 w 244"/>
                <a:gd name="T31" fmla="*/ 72 h 433"/>
                <a:gd name="T32" fmla="*/ 96 w 244"/>
                <a:gd name="T33" fmla="*/ 156 h 433"/>
                <a:gd name="T34" fmla="*/ 179 w 244"/>
                <a:gd name="T35" fmla="*/ 240 h 433"/>
                <a:gd name="T36" fmla="*/ 232 w 244"/>
                <a:gd name="T37" fmla="*/ 231 h 433"/>
                <a:gd name="T38" fmla="*/ 243 w 244"/>
                <a:gd name="T39" fmla="*/ 300 h 4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44" h="433">
                  <a:moveTo>
                    <a:pt x="243" y="300"/>
                  </a:moveTo>
                  <a:cubicBezTo>
                    <a:pt x="229" y="306"/>
                    <a:pt x="204" y="312"/>
                    <a:pt x="174" y="313"/>
                  </a:cubicBezTo>
                  <a:cubicBezTo>
                    <a:pt x="163" y="335"/>
                    <a:pt x="163" y="335"/>
                    <a:pt x="163" y="335"/>
                  </a:cubicBezTo>
                  <a:cubicBezTo>
                    <a:pt x="186" y="337"/>
                    <a:pt x="207" y="354"/>
                    <a:pt x="207" y="379"/>
                  </a:cubicBezTo>
                  <a:cubicBezTo>
                    <a:pt x="207" y="419"/>
                    <a:pt x="172" y="433"/>
                    <a:pt x="133" y="433"/>
                  </a:cubicBezTo>
                  <a:cubicBezTo>
                    <a:pt x="113" y="433"/>
                    <a:pt x="95" y="428"/>
                    <a:pt x="83" y="421"/>
                  </a:cubicBezTo>
                  <a:cubicBezTo>
                    <a:pt x="95" y="386"/>
                    <a:pt x="95" y="386"/>
                    <a:pt x="95" y="386"/>
                  </a:cubicBezTo>
                  <a:cubicBezTo>
                    <a:pt x="106" y="392"/>
                    <a:pt x="119" y="396"/>
                    <a:pt x="129" y="396"/>
                  </a:cubicBezTo>
                  <a:cubicBezTo>
                    <a:pt x="140" y="396"/>
                    <a:pt x="151" y="392"/>
                    <a:pt x="150" y="380"/>
                  </a:cubicBezTo>
                  <a:cubicBezTo>
                    <a:pt x="150" y="368"/>
                    <a:pt x="137" y="360"/>
                    <a:pt x="103" y="358"/>
                  </a:cubicBezTo>
                  <a:cubicBezTo>
                    <a:pt x="126" y="311"/>
                    <a:pt x="126" y="311"/>
                    <a:pt x="126" y="311"/>
                  </a:cubicBezTo>
                  <a:cubicBezTo>
                    <a:pt x="48" y="299"/>
                    <a:pt x="0" y="243"/>
                    <a:pt x="0" y="160"/>
                  </a:cubicBezTo>
                  <a:cubicBezTo>
                    <a:pt x="0" y="72"/>
                    <a:pt x="61" y="0"/>
                    <a:pt x="173" y="0"/>
                  </a:cubicBezTo>
                  <a:cubicBezTo>
                    <a:pt x="197" y="0"/>
                    <a:pt x="224" y="4"/>
                    <a:pt x="244" y="11"/>
                  </a:cubicBezTo>
                  <a:cubicBezTo>
                    <a:pt x="229" y="81"/>
                    <a:pt x="229" y="81"/>
                    <a:pt x="229" y="81"/>
                  </a:cubicBezTo>
                  <a:cubicBezTo>
                    <a:pt x="218" y="76"/>
                    <a:pt x="202" y="72"/>
                    <a:pt x="177" y="72"/>
                  </a:cubicBezTo>
                  <a:cubicBezTo>
                    <a:pt x="128" y="72"/>
                    <a:pt x="96" y="107"/>
                    <a:pt x="96" y="156"/>
                  </a:cubicBezTo>
                  <a:cubicBezTo>
                    <a:pt x="96" y="211"/>
                    <a:pt x="133" y="240"/>
                    <a:pt x="179" y="240"/>
                  </a:cubicBezTo>
                  <a:cubicBezTo>
                    <a:pt x="201" y="240"/>
                    <a:pt x="218" y="237"/>
                    <a:pt x="232" y="231"/>
                  </a:cubicBezTo>
                  <a:lnTo>
                    <a:pt x="243" y="30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8" name="Freeform 22"/>
            <p:cNvSpPr>
              <a:spLocks noEditPoints="1"/>
            </p:cNvSpPr>
            <p:nvPr/>
          </p:nvSpPr>
          <p:spPr bwMode="auto">
            <a:xfrm>
              <a:off x="7180" y="535"/>
              <a:ext cx="51" cy="81"/>
            </a:xfrm>
            <a:custGeom>
              <a:avLst/>
              <a:gdLst>
                <a:gd name="T0" fmla="*/ 191 w 275"/>
                <a:gd name="T1" fmla="*/ 427 h 434"/>
                <a:gd name="T2" fmla="*/ 185 w 275"/>
                <a:gd name="T3" fmla="*/ 397 h 434"/>
                <a:gd name="T4" fmla="*/ 183 w 275"/>
                <a:gd name="T5" fmla="*/ 397 h 434"/>
                <a:gd name="T6" fmla="*/ 97 w 275"/>
                <a:gd name="T7" fmla="*/ 434 h 434"/>
                <a:gd name="T8" fmla="*/ 0 w 275"/>
                <a:gd name="T9" fmla="*/ 342 h 434"/>
                <a:gd name="T10" fmla="*/ 177 w 275"/>
                <a:gd name="T11" fmla="*/ 227 h 434"/>
                <a:gd name="T12" fmla="*/ 177 w 275"/>
                <a:gd name="T13" fmla="*/ 222 h 434"/>
                <a:gd name="T14" fmla="*/ 122 w 275"/>
                <a:gd name="T15" fmla="*/ 184 h 434"/>
                <a:gd name="T16" fmla="*/ 39 w 275"/>
                <a:gd name="T17" fmla="*/ 206 h 434"/>
                <a:gd name="T18" fmla="*/ 21 w 275"/>
                <a:gd name="T19" fmla="*/ 146 h 434"/>
                <a:gd name="T20" fmla="*/ 138 w 275"/>
                <a:gd name="T21" fmla="*/ 120 h 434"/>
                <a:gd name="T22" fmla="*/ 271 w 275"/>
                <a:gd name="T23" fmla="*/ 250 h 434"/>
                <a:gd name="T24" fmla="*/ 271 w 275"/>
                <a:gd name="T25" fmla="*/ 354 h 434"/>
                <a:gd name="T26" fmla="*/ 275 w 275"/>
                <a:gd name="T27" fmla="*/ 427 h 434"/>
                <a:gd name="T28" fmla="*/ 191 w 275"/>
                <a:gd name="T29" fmla="*/ 427 h 434"/>
                <a:gd name="T30" fmla="*/ 52 w 275"/>
                <a:gd name="T31" fmla="*/ 84 h 434"/>
                <a:gd name="T32" fmla="*/ 102 w 275"/>
                <a:gd name="T33" fmla="*/ 3 h 434"/>
                <a:gd name="T34" fmla="*/ 142 w 275"/>
                <a:gd name="T35" fmla="*/ 16 h 434"/>
                <a:gd name="T36" fmla="*/ 168 w 275"/>
                <a:gd name="T37" fmla="*/ 28 h 434"/>
                <a:gd name="T38" fmla="*/ 184 w 275"/>
                <a:gd name="T39" fmla="*/ 0 h 434"/>
                <a:gd name="T40" fmla="*/ 227 w 275"/>
                <a:gd name="T41" fmla="*/ 0 h 434"/>
                <a:gd name="T42" fmla="*/ 177 w 275"/>
                <a:gd name="T43" fmla="*/ 80 h 434"/>
                <a:gd name="T44" fmla="*/ 134 w 275"/>
                <a:gd name="T45" fmla="*/ 66 h 434"/>
                <a:gd name="T46" fmla="*/ 111 w 275"/>
                <a:gd name="T47" fmla="*/ 56 h 434"/>
                <a:gd name="T48" fmla="*/ 96 w 275"/>
                <a:gd name="T49" fmla="*/ 84 h 434"/>
                <a:gd name="T50" fmla="*/ 52 w 275"/>
                <a:gd name="T51" fmla="*/ 84 h 434"/>
                <a:gd name="T52" fmla="*/ 180 w 275"/>
                <a:gd name="T53" fmla="*/ 285 h 434"/>
                <a:gd name="T54" fmla="*/ 92 w 275"/>
                <a:gd name="T55" fmla="*/ 333 h 434"/>
                <a:gd name="T56" fmla="*/ 129 w 275"/>
                <a:gd name="T57" fmla="*/ 368 h 434"/>
                <a:gd name="T58" fmla="*/ 178 w 275"/>
                <a:gd name="T59" fmla="*/ 334 h 434"/>
                <a:gd name="T60" fmla="*/ 180 w 275"/>
                <a:gd name="T61" fmla="*/ 318 h 434"/>
                <a:gd name="T62" fmla="*/ 180 w 275"/>
                <a:gd name="T63" fmla="*/ 285 h 4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75" h="434">
                  <a:moveTo>
                    <a:pt x="191" y="427"/>
                  </a:moveTo>
                  <a:cubicBezTo>
                    <a:pt x="185" y="397"/>
                    <a:pt x="185" y="397"/>
                    <a:pt x="185" y="397"/>
                  </a:cubicBezTo>
                  <a:cubicBezTo>
                    <a:pt x="183" y="397"/>
                    <a:pt x="183" y="397"/>
                    <a:pt x="183" y="397"/>
                  </a:cubicBezTo>
                  <a:cubicBezTo>
                    <a:pt x="164" y="421"/>
                    <a:pt x="133" y="434"/>
                    <a:pt x="97" y="434"/>
                  </a:cubicBezTo>
                  <a:cubicBezTo>
                    <a:pt x="36" y="434"/>
                    <a:pt x="0" y="390"/>
                    <a:pt x="0" y="342"/>
                  </a:cubicBezTo>
                  <a:cubicBezTo>
                    <a:pt x="0" y="264"/>
                    <a:pt x="70" y="226"/>
                    <a:pt x="177" y="227"/>
                  </a:cubicBezTo>
                  <a:cubicBezTo>
                    <a:pt x="177" y="222"/>
                    <a:pt x="177" y="222"/>
                    <a:pt x="177" y="222"/>
                  </a:cubicBezTo>
                  <a:cubicBezTo>
                    <a:pt x="177" y="206"/>
                    <a:pt x="168" y="184"/>
                    <a:pt x="122" y="184"/>
                  </a:cubicBezTo>
                  <a:cubicBezTo>
                    <a:pt x="91" y="184"/>
                    <a:pt x="58" y="194"/>
                    <a:pt x="39" y="206"/>
                  </a:cubicBezTo>
                  <a:cubicBezTo>
                    <a:pt x="21" y="146"/>
                    <a:pt x="21" y="146"/>
                    <a:pt x="21" y="146"/>
                  </a:cubicBezTo>
                  <a:cubicBezTo>
                    <a:pt x="42" y="134"/>
                    <a:pt x="84" y="120"/>
                    <a:pt x="138" y="120"/>
                  </a:cubicBezTo>
                  <a:cubicBezTo>
                    <a:pt x="239" y="120"/>
                    <a:pt x="271" y="179"/>
                    <a:pt x="271" y="250"/>
                  </a:cubicBezTo>
                  <a:cubicBezTo>
                    <a:pt x="271" y="354"/>
                    <a:pt x="271" y="354"/>
                    <a:pt x="271" y="354"/>
                  </a:cubicBezTo>
                  <a:cubicBezTo>
                    <a:pt x="271" y="383"/>
                    <a:pt x="272" y="411"/>
                    <a:pt x="275" y="427"/>
                  </a:cubicBezTo>
                  <a:lnTo>
                    <a:pt x="191" y="427"/>
                  </a:lnTo>
                  <a:close/>
                  <a:moveTo>
                    <a:pt x="52" y="84"/>
                  </a:moveTo>
                  <a:cubicBezTo>
                    <a:pt x="50" y="32"/>
                    <a:pt x="71" y="3"/>
                    <a:pt x="102" y="3"/>
                  </a:cubicBezTo>
                  <a:cubicBezTo>
                    <a:pt x="117" y="3"/>
                    <a:pt x="130" y="10"/>
                    <a:pt x="142" y="16"/>
                  </a:cubicBezTo>
                  <a:cubicBezTo>
                    <a:pt x="152" y="22"/>
                    <a:pt x="161" y="28"/>
                    <a:pt x="168" y="28"/>
                  </a:cubicBezTo>
                  <a:cubicBezTo>
                    <a:pt x="178" y="28"/>
                    <a:pt x="183" y="22"/>
                    <a:pt x="184" y="0"/>
                  </a:cubicBezTo>
                  <a:cubicBezTo>
                    <a:pt x="227" y="0"/>
                    <a:pt x="227" y="0"/>
                    <a:pt x="227" y="0"/>
                  </a:cubicBezTo>
                  <a:cubicBezTo>
                    <a:pt x="229" y="57"/>
                    <a:pt x="209" y="80"/>
                    <a:pt x="177" y="80"/>
                  </a:cubicBezTo>
                  <a:cubicBezTo>
                    <a:pt x="159" y="80"/>
                    <a:pt x="147" y="73"/>
                    <a:pt x="134" y="66"/>
                  </a:cubicBezTo>
                  <a:cubicBezTo>
                    <a:pt x="123" y="60"/>
                    <a:pt x="119" y="56"/>
                    <a:pt x="111" y="56"/>
                  </a:cubicBezTo>
                  <a:cubicBezTo>
                    <a:pt x="102" y="56"/>
                    <a:pt x="97" y="66"/>
                    <a:pt x="96" y="84"/>
                  </a:cubicBezTo>
                  <a:lnTo>
                    <a:pt x="52" y="84"/>
                  </a:lnTo>
                  <a:close/>
                  <a:moveTo>
                    <a:pt x="180" y="285"/>
                  </a:moveTo>
                  <a:cubicBezTo>
                    <a:pt x="130" y="285"/>
                    <a:pt x="92" y="296"/>
                    <a:pt x="92" y="333"/>
                  </a:cubicBezTo>
                  <a:cubicBezTo>
                    <a:pt x="92" y="357"/>
                    <a:pt x="108" y="368"/>
                    <a:pt x="129" y="368"/>
                  </a:cubicBezTo>
                  <a:cubicBezTo>
                    <a:pt x="153" y="368"/>
                    <a:pt x="172" y="353"/>
                    <a:pt x="178" y="334"/>
                  </a:cubicBezTo>
                  <a:cubicBezTo>
                    <a:pt x="179" y="329"/>
                    <a:pt x="180" y="323"/>
                    <a:pt x="180" y="318"/>
                  </a:cubicBezTo>
                  <a:lnTo>
                    <a:pt x="180" y="28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9" name="Freeform 23"/>
            <p:cNvSpPr>
              <a:spLocks noEditPoints="1"/>
            </p:cNvSpPr>
            <p:nvPr/>
          </p:nvSpPr>
          <p:spPr bwMode="auto">
            <a:xfrm>
              <a:off x="7241" y="557"/>
              <a:ext cx="59" cy="59"/>
            </a:xfrm>
            <a:custGeom>
              <a:avLst/>
              <a:gdLst>
                <a:gd name="T0" fmla="*/ 315 w 315"/>
                <a:gd name="T1" fmla="*/ 154 h 314"/>
                <a:gd name="T2" fmla="*/ 156 w 315"/>
                <a:gd name="T3" fmla="*/ 314 h 314"/>
                <a:gd name="T4" fmla="*/ 0 w 315"/>
                <a:gd name="T5" fmla="*/ 159 h 314"/>
                <a:gd name="T6" fmla="*/ 161 w 315"/>
                <a:gd name="T7" fmla="*/ 0 h 314"/>
                <a:gd name="T8" fmla="*/ 315 w 315"/>
                <a:gd name="T9" fmla="*/ 154 h 314"/>
                <a:gd name="T10" fmla="*/ 97 w 315"/>
                <a:gd name="T11" fmla="*/ 157 h 314"/>
                <a:gd name="T12" fmla="*/ 159 w 315"/>
                <a:gd name="T13" fmla="*/ 247 h 314"/>
                <a:gd name="T14" fmla="*/ 218 w 315"/>
                <a:gd name="T15" fmla="*/ 157 h 314"/>
                <a:gd name="T16" fmla="*/ 159 w 315"/>
                <a:gd name="T17" fmla="*/ 66 h 314"/>
                <a:gd name="T18" fmla="*/ 97 w 315"/>
                <a:gd name="T19" fmla="*/ 157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15" h="314">
                  <a:moveTo>
                    <a:pt x="315" y="154"/>
                  </a:moveTo>
                  <a:cubicBezTo>
                    <a:pt x="315" y="264"/>
                    <a:pt x="237" y="314"/>
                    <a:pt x="156" y="314"/>
                  </a:cubicBezTo>
                  <a:cubicBezTo>
                    <a:pt x="68" y="314"/>
                    <a:pt x="0" y="256"/>
                    <a:pt x="0" y="159"/>
                  </a:cubicBezTo>
                  <a:cubicBezTo>
                    <a:pt x="0" y="62"/>
                    <a:pt x="64" y="0"/>
                    <a:pt x="161" y="0"/>
                  </a:cubicBezTo>
                  <a:cubicBezTo>
                    <a:pt x="253" y="0"/>
                    <a:pt x="315" y="63"/>
                    <a:pt x="315" y="154"/>
                  </a:cubicBezTo>
                  <a:close/>
                  <a:moveTo>
                    <a:pt x="97" y="157"/>
                  </a:moveTo>
                  <a:cubicBezTo>
                    <a:pt x="97" y="208"/>
                    <a:pt x="119" y="247"/>
                    <a:pt x="159" y="247"/>
                  </a:cubicBezTo>
                  <a:cubicBezTo>
                    <a:pt x="195" y="247"/>
                    <a:pt x="218" y="211"/>
                    <a:pt x="218" y="157"/>
                  </a:cubicBezTo>
                  <a:cubicBezTo>
                    <a:pt x="218" y="112"/>
                    <a:pt x="201" y="66"/>
                    <a:pt x="159" y="66"/>
                  </a:cubicBezTo>
                  <a:cubicBezTo>
                    <a:pt x="114" y="66"/>
                    <a:pt x="97" y="112"/>
                    <a:pt x="97" y="15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0" name="Freeform 24"/>
            <p:cNvSpPr>
              <a:spLocks noEditPoints="1"/>
            </p:cNvSpPr>
            <p:nvPr/>
          </p:nvSpPr>
          <p:spPr bwMode="auto">
            <a:xfrm>
              <a:off x="6720" y="647"/>
              <a:ext cx="53" cy="59"/>
            </a:xfrm>
            <a:custGeom>
              <a:avLst/>
              <a:gdLst>
                <a:gd name="T0" fmla="*/ 90 w 287"/>
                <a:gd name="T1" fmla="*/ 187 h 314"/>
                <a:gd name="T2" fmla="*/ 174 w 287"/>
                <a:gd name="T3" fmla="*/ 245 h 314"/>
                <a:gd name="T4" fmla="*/ 258 w 287"/>
                <a:gd name="T5" fmla="*/ 232 h 314"/>
                <a:gd name="T6" fmla="*/ 270 w 287"/>
                <a:gd name="T7" fmla="*/ 296 h 314"/>
                <a:gd name="T8" fmla="*/ 161 w 287"/>
                <a:gd name="T9" fmla="*/ 314 h 314"/>
                <a:gd name="T10" fmla="*/ 0 w 287"/>
                <a:gd name="T11" fmla="*/ 161 h 314"/>
                <a:gd name="T12" fmla="*/ 152 w 287"/>
                <a:gd name="T13" fmla="*/ 0 h 314"/>
                <a:gd name="T14" fmla="*/ 287 w 287"/>
                <a:gd name="T15" fmla="*/ 151 h 314"/>
                <a:gd name="T16" fmla="*/ 283 w 287"/>
                <a:gd name="T17" fmla="*/ 187 h 314"/>
                <a:gd name="T18" fmla="*/ 90 w 287"/>
                <a:gd name="T19" fmla="*/ 187 h 314"/>
                <a:gd name="T20" fmla="*/ 200 w 287"/>
                <a:gd name="T21" fmla="*/ 123 h 314"/>
                <a:gd name="T22" fmla="*/ 147 w 287"/>
                <a:gd name="T23" fmla="*/ 62 h 314"/>
                <a:gd name="T24" fmla="*/ 89 w 287"/>
                <a:gd name="T25" fmla="*/ 123 h 314"/>
                <a:gd name="T26" fmla="*/ 200 w 287"/>
                <a:gd name="T27" fmla="*/ 123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87" h="314">
                  <a:moveTo>
                    <a:pt x="90" y="187"/>
                  </a:moveTo>
                  <a:cubicBezTo>
                    <a:pt x="93" y="226"/>
                    <a:pt x="131" y="245"/>
                    <a:pt x="174" y="245"/>
                  </a:cubicBezTo>
                  <a:cubicBezTo>
                    <a:pt x="206" y="245"/>
                    <a:pt x="232" y="240"/>
                    <a:pt x="258" y="232"/>
                  </a:cubicBezTo>
                  <a:cubicBezTo>
                    <a:pt x="270" y="296"/>
                    <a:pt x="270" y="296"/>
                    <a:pt x="270" y="296"/>
                  </a:cubicBezTo>
                  <a:cubicBezTo>
                    <a:pt x="239" y="308"/>
                    <a:pt x="202" y="314"/>
                    <a:pt x="161" y="314"/>
                  </a:cubicBezTo>
                  <a:cubicBezTo>
                    <a:pt x="59" y="314"/>
                    <a:pt x="0" y="255"/>
                    <a:pt x="0" y="161"/>
                  </a:cubicBezTo>
                  <a:cubicBezTo>
                    <a:pt x="0" y="85"/>
                    <a:pt x="48" y="0"/>
                    <a:pt x="152" y="0"/>
                  </a:cubicBezTo>
                  <a:cubicBezTo>
                    <a:pt x="250" y="0"/>
                    <a:pt x="287" y="76"/>
                    <a:pt x="287" y="151"/>
                  </a:cubicBezTo>
                  <a:cubicBezTo>
                    <a:pt x="287" y="167"/>
                    <a:pt x="285" y="181"/>
                    <a:pt x="283" y="187"/>
                  </a:cubicBezTo>
                  <a:lnTo>
                    <a:pt x="90" y="187"/>
                  </a:lnTo>
                  <a:close/>
                  <a:moveTo>
                    <a:pt x="200" y="123"/>
                  </a:moveTo>
                  <a:cubicBezTo>
                    <a:pt x="200" y="101"/>
                    <a:pt x="190" y="62"/>
                    <a:pt x="147" y="62"/>
                  </a:cubicBezTo>
                  <a:cubicBezTo>
                    <a:pt x="107" y="62"/>
                    <a:pt x="91" y="98"/>
                    <a:pt x="89" y="123"/>
                  </a:cubicBezTo>
                  <a:lnTo>
                    <a:pt x="200" y="12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1" name="Freeform 25"/>
            <p:cNvSpPr>
              <a:spLocks/>
            </p:cNvSpPr>
            <p:nvPr/>
          </p:nvSpPr>
          <p:spPr bwMode="auto">
            <a:xfrm>
              <a:off x="6775" y="648"/>
              <a:ext cx="59" cy="57"/>
            </a:xfrm>
            <a:custGeom>
              <a:avLst/>
              <a:gdLst>
                <a:gd name="T0" fmla="*/ 108 w 316"/>
                <a:gd name="T1" fmla="*/ 0 h 301"/>
                <a:gd name="T2" fmla="*/ 137 w 316"/>
                <a:gd name="T3" fmla="*/ 50 h 301"/>
                <a:gd name="T4" fmla="*/ 162 w 316"/>
                <a:gd name="T5" fmla="*/ 95 h 301"/>
                <a:gd name="T6" fmla="*/ 163 w 316"/>
                <a:gd name="T7" fmla="*/ 95 h 301"/>
                <a:gd name="T8" fmla="*/ 186 w 316"/>
                <a:gd name="T9" fmla="*/ 49 h 301"/>
                <a:gd name="T10" fmla="*/ 213 w 316"/>
                <a:gd name="T11" fmla="*/ 0 h 301"/>
                <a:gd name="T12" fmla="*/ 314 w 316"/>
                <a:gd name="T13" fmla="*/ 0 h 301"/>
                <a:gd name="T14" fmla="*/ 215 w 316"/>
                <a:gd name="T15" fmla="*/ 144 h 301"/>
                <a:gd name="T16" fmla="*/ 316 w 316"/>
                <a:gd name="T17" fmla="*/ 301 h 301"/>
                <a:gd name="T18" fmla="*/ 210 w 316"/>
                <a:gd name="T19" fmla="*/ 301 h 301"/>
                <a:gd name="T20" fmla="*/ 180 w 316"/>
                <a:gd name="T21" fmla="*/ 247 h 301"/>
                <a:gd name="T22" fmla="*/ 156 w 316"/>
                <a:gd name="T23" fmla="*/ 201 h 301"/>
                <a:gd name="T24" fmla="*/ 154 w 316"/>
                <a:gd name="T25" fmla="*/ 201 h 301"/>
                <a:gd name="T26" fmla="*/ 132 w 316"/>
                <a:gd name="T27" fmla="*/ 247 h 301"/>
                <a:gd name="T28" fmla="*/ 103 w 316"/>
                <a:gd name="T29" fmla="*/ 301 h 301"/>
                <a:gd name="T30" fmla="*/ 0 w 316"/>
                <a:gd name="T31" fmla="*/ 301 h 301"/>
                <a:gd name="T32" fmla="*/ 103 w 316"/>
                <a:gd name="T33" fmla="*/ 148 h 301"/>
                <a:gd name="T34" fmla="*/ 3 w 316"/>
                <a:gd name="T35" fmla="*/ 0 h 301"/>
                <a:gd name="T36" fmla="*/ 108 w 316"/>
                <a:gd name="T37" fmla="*/ 0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16" h="301">
                  <a:moveTo>
                    <a:pt x="108" y="0"/>
                  </a:moveTo>
                  <a:cubicBezTo>
                    <a:pt x="137" y="50"/>
                    <a:pt x="137" y="50"/>
                    <a:pt x="137" y="50"/>
                  </a:cubicBezTo>
                  <a:cubicBezTo>
                    <a:pt x="146" y="65"/>
                    <a:pt x="154" y="81"/>
                    <a:pt x="162" y="95"/>
                  </a:cubicBezTo>
                  <a:cubicBezTo>
                    <a:pt x="163" y="95"/>
                    <a:pt x="163" y="95"/>
                    <a:pt x="163" y="95"/>
                  </a:cubicBezTo>
                  <a:cubicBezTo>
                    <a:pt x="171" y="79"/>
                    <a:pt x="178" y="63"/>
                    <a:pt x="186" y="49"/>
                  </a:cubicBezTo>
                  <a:cubicBezTo>
                    <a:pt x="213" y="0"/>
                    <a:pt x="213" y="0"/>
                    <a:pt x="213" y="0"/>
                  </a:cubicBezTo>
                  <a:cubicBezTo>
                    <a:pt x="314" y="0"/>
                    <a:pt x="314" y="0"/>
                    <a:pt x="314" y="0"/>
                  </a:cubicBezTo>
                  <a:cubicBezTo>
                    <a:pt x="215" y="144"/>
                    <a:pt x="215" y="144"/>
                    <a:pt x="215" y="144"/>
                  </a:cubicBezTo>
                  <a:cubicBezTo>
                    <a:pt x="316" y="301"/>
                    <a:pt x="316" y="301"/>
                    <a:pt x="316" y="301"/>
                  </a:cubicBezTo>
                  <a:cubicBezTo>
                    <a:pt x="210" y="301"/>
                    <a:pt x="210" y="301"/>
                    <a:pt x="210" y="301"/>
                  </a:cubicBezTo>
                  <a:cubicBezTo>
                    <a:pt x="180" y="247"/>
                    <a:pt x="180" y="247"/>
                    <a:pt x="180" y="247"/>
                  </a:cubicBezTo>
                  <a:cubicBezTo>
                    <a:pt x="171" y="232"/>
                    <a:pt x="164" y="217"/>
                    <a:pt x="156" y="201"/>
                  </a:cubicBezTo>
                  <a:cubicBezTo>
                    <a:pt x="154" y="201"/>
                    <a:pt x="154" y="201"/>
                    <a:pt x="154" y="201"/>
                  </a:cubicBezTo>
                  <a:cubicBezTo>
                    <a:pt x="147" y="217"/>
                    <a:pt x="139" y="232"/>
                    <a:pt x="132" y="247"/>
                  </a:cubicBezTo>
                  <a:cubicBezTo>
                    <a:pt x="103" y="301"/>
                    <a:pt x="103" y="301"/>
                    <a:pt x="103" y="301"/>
                  </a:cubicBezTo>
                  <a:cubicBezTo>
                    <a:pt x="0" y="301"/>
                    <a:pt x="0" y="301"/>
                    <a:pt x="0" y="301"/>
                  </a:cubicBezTo>
                  <a:cubicBezTo>
                    <a:pt x="103" y="148"/>
                    <a:pt x="103" y="148"/>
                    <a:pt x="103" y="148"/>
                  </a:cubicBezTo>
                  <a:cubicBezTo>
                    <a:pt x="3" y="0"/>
                    <a:pt x="3" y="0"/>
                    <a:pt x="3" y="0"/>
                  </a:cubicBezTo>
                  <a:lnTo>
                    <a:pt x="10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2" name="Freeform 26"/>
            <p:cNvSpPr>
              <a:spLocks/>
            </p:cNvSpPr>
            <p:nvPr/>
          </p:nvSpPr>
          <p:spPr bwMode="auto">
            <a:xfrm>
              <a:off x="6838" y="632"/>
              <a:ext cx="37" cy="74"/>
            </a:xfrm>
            <a:custGeom>
              <a:avLst/>
              <a:gdLst>
                <a:gd name="T0" fmla="*/ 132 w 199"/>
                <a:gd name="T1" fmla="*/ 0 h 393"/>
                <a:gd name="T2" fmla="*/ 132 w 199"/>
                <a:gd name="T3" fmla="*/ 86 h 393"/>
                <a:gd name="T4" fmla="*/ 199 w 199"/>
                <a:gd name="T5" fmla="*/ 86 h 393"/>
                <a:gd name="T6" fmla="*/ 199 w 199"/>
                <a:gd name="T7" fmla="*/ 155 h 393"/>
                <a:gd name="T8" fmla="*/ 132 w 199"/>
                <a:gd name="T9" fmla="*/ 155 h 393"/>
                <a:gd name="T10" fmla="*/ 132 w 199"/>
                <a:gd name="T11" fmla="*/ 264 h 393"/>
                <a:gd name="T12" fmla="*/ 169 w 199"/>
                <a:gd name="T13" fmla="*/ 317 h 393"/>
                <a:gd name="T14" fmla="*/ 197 w 199"/>
                <a:gd name="T15" fmla="*/ 314 h 393"/>
                <a:gd name="T16" fmla="*/ 197 w 199"/>
                <a:gd name="T17" fmla="*/ 385 h 393"/>
                <a:gd name="T18" fmla="*/ 137 w 199"/>
                <a:gd name="T19" fmla="*/ 393 h 393"/>
                <a:gd name="T20" fmla="*/ 66 w 199"/>
                <a:gd name="T21" fmla="*/ 367 h 393"/>
                <a:gd name="T22" fmla="*/ 41 w 199"/>
                <a:gd name="T23" fmla="*/ 278 h 393"/>
                <a:gd name="T24" fmla="*/ 41 w 199"/>
                <a:gd name="T25" fmla="*/ 155 h 393"/>
                <a:gd name="T26" fmla="*/ 0 w 199"/>
                <a:gd name="T27" fmla="*/ 155 h 393"/>
                <a:gd name="T28" fmla="*/ 0 w 199"/>
                <a:gd name="T29" fmla="*/ 86 h 393"/>
                <a:gd name="T30" fmla="*/ 41 w 199"/>
                <a:gd name="T31" fmla="*/ 86 h 393"/>
                <a:gd name="T32" fmla="*/ 41 w 199"/>
                <a:gd name="T33" fmla="*/ 21 h 393"/>
                <a:gd name="T34" fmla="*/ 132 w 199"/>
                <a:gd name="T35" fmla="*/ 0 h 3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99" h="393">
                  <a:moveTo>
                    <a:pt x="132" y="0"/>
                  </a:moveTo>
                  <a:cubicBezTo>
                    <a:pt x="132" y="86"/>
                    <a:pt x="132" y="86"/>
                    <a:pt x="132" y="86"/>
                  </a:cubicBezTo>
                  <a:cubicBezTo>
                    <a:pt x="199" y="86"/>
                    <a:pt x="199" y="86"/>
                    <a:pt x="199" y="86"/>
                  </a:cubicBezTo>
                  <a:cubicBezTo>
                    <a:pt x="199" y="155"/>
                    <a:pt x="199" y="155"/>
                    <a:pt x="199" y="155"/>
                  </a:cubicBezTo>
                  <a:cubicBezTo>
                    <a:pt x="132" y="155"/>
                    <a:pt x="132" y="155"/>
                    <a:pt x="132" y="155"/>
                  </a:cubicBezTo>
                  <a:cubicBezTo>
                    <a:pt x="132" y="264"/>
                    <a:pt x="132" y="264"/>
                    <a:pt x="132" y="264"/>
                  </a:cubicBezTo>
                  <a:cubicBezTo>
                    <a:pt x="132" y="300"/>
                    <a:pt x="141" y="317"/>
                    <a:pt x="169" y="317"/>
                  </a:cubicBezTo>
                  <a:cubicBezTo>
                    <a:pt x="181" y="317"/>
                    <a:pt x="190" y="316"/>
                    <a:pt x="197" y="314"/>
                  </a:cubicBezTo>
                  <a:cubicBezTo>
                    <a:pt x="197" y="385"/>
                    <a:pt x="197" y="385"/>
                    <a:pt x="197" y="385"/>
                  </a:cubicBezTo>
                  <a:cubicBezTo>
                    <a:pt x="185" y="390"/>
                    <a:pt x="163" y="393"/>
                    <a:pt x="137" y="393"/>
                  </a:cubicBezTo>
                  <a:cubicBezTo>
                    <a:pt x="106" y="393"/>
                    <a:pt x="81" y="383"/>
                    <a:pt x="66" y="367"/>
                  </a:cubicBezTo>
                  <a:cubicBezTo>
                    <a:pt x="49" y="350"/>
                    <a:pt x="41" y="321"/>
                    <a:pt x="41" y="278"/>
                  </a:cubicBezTo>
                  <a:cubicBezTo>
                    <a:pt x="41" y="155"/>
                    <a:pt x="41" y="155"/>
                    <a:pt x="41" y="155"/>
                  </a:cubicBezTo>
                  <a:cubicBezTo>
                    <a:pt x="0" y="155"/>
                    <a:pt x="0" y="155"/>
                    <a:pt x="0" y="155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41" y="86"/>
                    <a:pt x="41" y="86"/>
                    <a:pt x="41" y="86"/>
                  </a:cubicBezTo>
                  <a:cubicBezTo>
                    <a:pt x="41" y="21"/>
                    <a:pt x="41" y="21"/>
                    <a:pt x="41" y="21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3" name="Freeform 27"/>
            <p:cNvSpPr>
              <a:spLocks/>
            </p:cNvSpPr>
            <p:nvPr/>
          </p:nvSpPr>
          <p:spPr bwMode="auto">
            <a:xfrm>
              <a:off x="6885" y="647"/>
              <a:ext cx="35" cy="58"/>
            </a:xfrm>
            <a:custGeom>
              <a:avLst/>
              <a:gdLst>
                <a:gd name="T0" fmla="*/ 2 w 187"/>
                <a:gd name="T1" fmla="*/ 106 h 308"/>
                <a:gd name="T2" fmla="*/ 0 w 187"/>
                <a:gd name="T3" fmla="*/ 7 h 308"/>
                <a:gd name="T4" fmla="*/ 81 w 187"/>
                <a:gd name="T5" fmla="*/ 7 h 308"/>
                <a:gd name="T6" fmla="*/ 84 w 187"/>
                <a:gd name="T7" fmla="*/ 62 h 308"/>
                <a:gd name="T8" fmla="*/ 86 w 187"/>
                <a:gd name="T9" fmla="*/ 62 h 308"/>
                <a:gd name="T10" fmla="*/ 167 w 187"/>
                <a:gd name="T11" fmla="*/ 0 h 308"/>
                <a:gd name="T12" fmla="*/ 187 w 187"/>
                <a:gd name="T13" fmla="*/ 2 h 308"/>
                <a:gd name="T14" fmla="*/ 187 w 187"/>
                <a:gd name="T15" fmla="*/ 90 h 308"/>
                <a:gd name="T16" fmla="*/ 162 w 187"/>
                <a:gd name="T17" fmla="*/ 87 h 308"/>
                <a:gd name="T18" fmla="*/ 98 w 187"/>
                <a:gd name="T19" fmla="*/ 134 h 308"/>
                <a:gd name="T20" fmla="*/ 96 w 187"/>
                <a:gd name="T21" fmla="*/ 155 h 308"/>
                <a:gd name="T22" fmla="*/ 96 w 187"/>
                <a:gd name="T23" fmla="*/ 308 h 308"/>
                <a:gd name="T24" fmla="*/ 2 w 187"/>
                <a:gd name="T25" fmla="*/ 308 h 308"/>
                <a:gd name="T26" fmla="*/ 2 w 187"/>
                <a:gd name="T27" fmla="*/ 106 h 3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87" h="308">
                  <a:moveTo>
                    <a:pt x="2" y="106"/>
                  </a:moveTo>
                  <a:cubicBezTo>
                    <a:pt x="2" y="62"/>
                    <a:pt x="1" y="33"/>
                    <a:pt x="0" y="7"/>
                  </a:cubicBezTo>
                  <a:cubicBezTo>
                    <a:pt x="81" y="7"/>
                    <a:pt x="81" y="7"/>
                    <a:pt x="81" y="7"/>
                  </a:cubicBezTo>
                  <a:cubicBezTo>
                    <a:pt x="84" y="62"/>
                    <a:pt x="84" y="62"/>
                    <a:pt x="84" y="62"/>
                  </a:cubicBezTo>
                  <a:cubicBezTo>
                    <a:pt x="86" y="62"/>
                    <a:pt x="86" y="62"/>
                    <a:pt x="86" y="62"/>
                  </a:cubicBezTo>
                  <a:cubicBezTo>
                    <a:pt x="102" y="19"/>
                    <a:pt x="138" y="0"/>
                    <a:pt x="167" y="0"/>
                  </a:cubicBezTo>
                  <a:cubicBezTo>
                    <a:pt x="176" y="0"/>
                    <a:pt x="180" y="0"/>
                    <a:pt x="187" y="2"/>
                  </a:cubicBezTo>
                  <a:cubicBezTo>
                    <a:pt x="187" y="90"/>
                    <a:pt x="187" y="90"/>
                    <a:pt x="187" y="90"/>
                  </a:cubicBezTo>
                  <a:cubicBezTo>
                    <a:pt x="180" y="88"/>
                    <a:pt x="172" y="87"/>
                    <a:pt x="162" y="87"/>
                  </a:cubicBezTo>
                  <a:cubicBezTo>
                    <a:pt x="127" y="87"/>
                    <a:pt x="104" y="106"/>
                    <a:pt x="98" y="134"/>
                  </a:cubicBezTo>
                  <a:cubicBezTo>
                    <a:pt x="97" y="141"/>
                    <a:pt x="96" y="148"/>
                    <a:pt x="96" y="155"/>
                  </a:cubicBezTo>
                  <a:cubicBezTo>
                    <a:pt x="96" y="308"/>
                    <a:pt x="96" y="308"/>
                    <a:pt x="96" y="308"/>
                  </a:cubicBezTo>
                  <a:cubicBezTo>
                    <a:pt x="2" y="308"/>
                    <a:pt x="2" y="308"/>
                    <a:pt x="2" y="308"/>
                  </a:cubicBezTo>
                  <a:lnTo>
                    <a:pt x="2" y="10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4" name="Freeform 28"/>
            <p:cNvSpPr>
              <a:spLocks noEditPoints="1"/>
            </p:cNvSpPr>
            <p:nvPr/>
          </p:nvSpPr>
          <p:spPr bwMode="auto">
            <a:xfrm>
              <a:off x="6924" y="647"/>
              <a:ext cx="52" cy="59"/>
            </a:xfrm>
            <a:custGeom>
              <a:avLst/>
              <a:gdLst>
                <a:gd name="T0" fmla="*/ 191 w 275"/>
                <a:gd name="T1" fmla="*/ 308 h 315"/>
                <a:gd name="T2" fmla="*/ 185 w 275"/>
                <a:gd name="T3" fmla="*/ 278 h 315"/>
                <a:gd name="T4" fmla="*/ 183 w 275"/>
                <a:gd name="T5" fmla="*/ 278 h 315"/>
                <a:gd name="T6" fmla="*/ 97 w 275"/>
                <a:gd name="T7" fmla="*/ 315 h 315"/>
                <a:gd name="T8" fmla="*/ 0 w 275"/>
                <a:gd name="T9" fmla="*/ 223 h 315"/>
                <a:gd name="T10" fmla="*/ 177 w 275"/>
                <a:gd name="T11" fmla="*/ 107 h 315"/>
                <a:gd name="T12" fmla="*/ 177 w 275"/>
                <a:gd name="T13" fmla="*/ 103 h 315"/>
                <a:gd name="T14" fmla="*/ 122 w 275"/>
                <a:gd name="T15" fmla="*/ 64 h 315"/>
                <a:gd name="T16" fmla="*/ 39 w 275"/>
                <a:gd name="T17" fmla="*/ 87 h 315"/>
                <a:gd name="T18" fmla="*/ 21 w 275"/>
                <a:gd name="T19" fmla="*/ 27 h 315"/>
                <a:gd name="T20" fmla="*/ 138 w 275"/>
                <a:gd name="T21" fmla="*/ 0 h 315"/>
                <a:gd name="T22" fmla="*/ 271 w 275"/>
                <a:gd name="T23" fmla="*/ 130 h 315"/>
                <a:gd name="T24" fmla="*/ 271 w 275"/>
                <a:gd name="T25" fmla="*/ 235 h 315"/>
                <a:gd name="T26" fmla="*/ 275 w 275"/>
                <a:gd name="T27" fmla="*/ 308 h 315"/>
                <a:gd name="T28" fmla="*/ 191 w 275"/>
                <a:gd name="T29" fmla="*/ 308 h 315"/>
                <a:gd name="T30" fmla="*/ 180 w 275"/>
                <a:gd name="T31" fmla="*/ 166 h 315"/>
                <a:gd name="T32" fmla="*/ 92 w 275"/>
                <a:gd name="T33" fmla="*/ 213 h 315"/>
                <a:gd name="T34" fmla="*/ 129 w 275"/>
                <a:gd name="T35" fmla="*/ 249 h 315"/>
                <a:gd name="T36" fmla="*/ 178 w 275"/>
                <a:gd name="T37" fmla="*/ 215 h 315"/>
                <a:gd name="T38" fmla="*/ 180 w 275"/>
                <a:gd name="T39" fmla="*/ 199 h 315"/>
                <a:gd name="T40" fmla="*/ 180 w 275"/>
                <a:gd name="T41" fmla="*/ 166 h 3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75" h="315">
                  <a:moveTo>
                    <a:pt x="191" y="308"/>
                  </a:moveTo>
                  <a:cubicBezTo>
                    <a:pt x="185" y="278"/>
                    <a:pt x="185" y="278"/>
                    <a:pt x="185" y="278"/>
                  </a:cubicBezTo>
                  <a:cubicBezTo>
                    <a:pt x="183" y="278"/>
                    <a:pt x="183" y="278"/>
                    <a:pt x="183" y="278"/>
                  </a:cubicBezTo>
                  <a:cubicBezTo>
                    <a:pt x="164" y="302"/>
                    <a:pt x="133" y="315"/>
                    <a:pt x="97" y="315"/>
                  </a:cubicBezTo>
                  <a:cubicBezTo>
                    <a:pt x="36" y="315"/>
                    <a:pt x="0" y="271"/>
                    <a:pt x="0" y="223"/>
                  </a:cubicBezTo>
                  <a:cubicBezTo>
                    <a:pt x="0" y="144"/>
                    <a:pt x="70" y="107"/>
                    <a:pt x="177" y="107"/>
                  </a:cubicBezTo>
                  <a:cubicBezTo>
                    <a:pt x="177" y="103"/>
                    <a:pt x="177" y="103"/>
                    <a:pt x="177" y="103"/>
                  </a:cubicBezTo>
                  <a:cubicBezTo>
                    <a:pt x="177" y="87"/>
                    <a:pt x="168" y="64"/>
                    <a:pt x="122" y="64"/>
                  </a:cubicBezTo>
                  <a:cubicBezTo>
                    <a:pt x="91" y="64"/>
                    <a:pt x="58" y="75"/>
                    <a:pt x="39" y="87"/>
                  </a:cubicBezTo>
                  <a:cubicBezTo>
                    <a:pt x="21" y="27"/>
                    <a:pt x="21" y="27"/>
                    <a:pt x="21" y="27"/>
                  </a:cubicBezTo>
                  <a:cubicBezTo>
                    <a:pt x="42" y="15"/>
                    <a:pt x="84" y="0"/>
                    <a:pt x="138" y="0"/>
                  </a:cubicBezTo>
                  <a:cubicBezTo>
                    <a:pt x="239" y="0"/>
                    <a:pt x="271" y="59"/>
                    <a:pt x="271" y="130"/>
                  </a:cubicBezTo>
                  <a:cubicBezTo>
                    <a:pt x="271" y="235"/>
                    <a:pt x="271" y="235"/>
                    <a:pt x="271" y="235"/>
                  </a:cubicBezTo>
                  <a:cubicBezTo>
                    <a:pt x="271" y="264"/>
                    <a:pt x="272" y="291"/>
                    <a:pt x="275" y="308"/>
                  </a:cubicBezTo>
                  <a:lnTo>
                    <a:pt x="191" y="308"/>
                  </a:lnTo>
                  <a:close/>
                  <a:moveTo>
                    <a:pt x="180" y="166"/>
                  </a:moveTo>
                  <a:cubicBezTo>
                    <a:pt x="130" y="165"/>
                    <a:pt x="92" y="177"/>
                    <a:pt x="92" y="213"/>
                  </a:cubicBezTo>
                  <a:cubicBezTo>
                    <a:pt x="92" y="237"/>
                    <a:pt x="108" y="249"/>
                    <a:pt x="129" y="249"/>
                  </a:cubicBezTo>
                  <a:cubicBezTo>
                    <a:pt x="153" y="249"/>
                    <a:pt x="172" y="234"/>
                    <a:pt x="178" y="215"/>
                  </a:cubicBezTo>
                  <a:cubicBezTo>
                    <a:pt x="179" y="210"/>
                    <a:pt x="180" y="204"/>
                    <a:pt x="180" y="199"/>
                  </a:cubicBezTo>
                  <a:lnTo>
                    <a:pt x="180" y="16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45" name="CaixaDeTexto 44"/>
          <p:cNvSpPr txBox="1"/>
          <p:nvPr/>
        </p:nvSpPr>
        <p:spPr>
          <a:xfrm>
            <a:off x="4780518" y="5265410"/>
            <a:ext cx="553357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pt-BR" sz="1200" dirty="0">
                <a:solidFill>
                  <a:schemeClr val="tx2">
                    <a:lumMod val="75000"/>
                  </a:schemeClr>
                </a:solidFill>
              </a:rPr>
              <a:t>base: </a:t>
            </a:r>
          </a:p>
        </p:txBody>
      </p:sp>
      <p:graphicFrame>
        <p:nvGraphicFramePr>
          <p:cNvPr id="46" name="Tabela 4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678340024"/>
              </p:ext>
            </p:extLst>
          </p:nvPr>
        </p:nvGraphicFramePr>
        <p:xfrm>
          <a:off x="5220565" y="5223642"/>
          <a:ext cx="3585288" cy="360534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597548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597548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597548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  <a:gridCol w="597548">
                  <a:extLst>
                    <a:ext uri="{9D8B030D-6E8A-4147-A177-3AD203B41FA5}">
                      <a16:colId xmlns:a16="http://schemas.microsoft.com/office/drawing/2014/main" xmlns="" val="20003"/>
                    </a:ext>
                  </a:extLst>
                </a:gridCol>
                <a:gridCol w="597548">
                  <a:extLst>
                    <a:ext uri="{9D8B030D-6E8A-4147-A177-3AD203B41FA5}">
                      <a16:colId xmlns:a16="http://schemas.microsoft.com/office/drawing/2014/main" xmlns="" val="20004"/>
                    </a:ext>
                  </a:extLst>
                </a:gridCol>
                <a:gridCol w="597548">
                  <a:extLst>
                    <a:ext uri="{9D8B030D-6E8A-4147-A177-3AD203B41FA5}">
                      <a16:colId xmlns:a16="http://schemas.microsoft.com/office/drawing/2014/main" xmlns="" val="20005"/>
                    </a:ext>
                  </a:extLst>
                </a:gridCol>
              </a:tblGrid>
              <a:tr h="360534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0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413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0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2.669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0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3.511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0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2.814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0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1.329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0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332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</a:tbl>
          </a:graphicData>
        </a:graphic>
      </p:graphicFrame>
      <p:sp>
        <p:nvSpPr>
          <p:cNvPr id="47" name="CaixaDeTexto 46"/>
          <p:cNvSpPr txBox="1"/>
          <p:nvPr/>
        </p:nvSpPr>
        <p:spPr>
          <a:xfrm>
            <a:off x="5116762" y="1814378"/>
            <a:ext cx="1168911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pt-BR" sz="2000" i="1" dirty="0">
                <a:solidFill>
                  <a:srgbClr val="016FAC"/>
                </a:solidFill>
              </a:rPr>
              <a:t>por idade</a:t>
            </a:r>
          </a:p>
        </p:txBody>
      </p:sp>
      <p:cxnSp>
        <p:nvCxnSpPr>
          <p:cNvPr id="48" name="Conector reto 47"/>
          <p:cNvCxnSpPr/>
          <p:nvPr/>
        </p:nvCxnSpPr>
        <p:spPr>
          <a:xfrm>
            <a:off x="6471279" y="2040615"/>
            <a:ext cx="1620000" cy="0"/>
          </a:xfrm>
          <a:prstGeom prst="line">
            <a:avLst/>
          </a:prstGeom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graphicFrame>
        <p:nvGraphicFramePr>
          <p:cNvPr id="65" name="Tabela 6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422560807"/>
              </p:ext>
            </p:extLst>
          </p:nvPr>
        </p:nvGraphicFramePr>
        <p:xfrm>
          <a:off x="5199167" y="2461946"/>
          <a:ext cx="3606684" cy="2746779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601114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601114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601114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  <a:gridCol w="601114">
                  <a:extLst>
                    <a:ext uri="{9D8B030D-6E8A-4147-A177-3AD203B41FA5}">
                      <a16:colId xmlns:a16="http://schemas.microsoft.com/office/drawing/2014/main" xmlns="" val="20003"/>
                    </a:ext>
                  </a:extLst>
                </a:gridCol>
                <a:gridCol w="601114">
                  <a:extLst>
                    <a:ext uri="{9D8B030D-6E8A-4147-A177-3AD203B41FA5}">
                      <a16:colId xmlns:a16="http://schemas.microsoft.com/office/drawing/2014/main" xmlns="" val="20004"/>
                    </a:ext>
                  </a:extLst>
                </a:gridCol>
                <a:gridCol w="601114">
                  <a:extLst>
                    <a:ext uri="{9D8B030D-6E8A-4147-A177-3AD203B41FA5}">
                      <a16:colId xmlns:a16="http://schemas.microsoft.com/office/drawing/2014/main" xmlns="" val="20005"/>
                    </a:ext>
                  </a:extLst>
                </a:gridCol>
              </a:tblGrid>
              <a:tr h="253365"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1" u="none" strike="noStrike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até 24</a:t>
                      </a:r>
                      <a:endParaRPr lang="pt-BR" sz="1200" b="1" i="0" u="none" strike="noStrike" dirty="0">
                        <a:solidFill>
                          <a:schemeClr val="accent5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1" u="none" strike="noStrike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25 a 34</a:t>
                      </a:r>
                      <a:endParaRPr lang="pt-BR" sz="1200" b="1" i="0" u="none" strike="noStrike" dirty="0">
                        <a:solidFill>
                          <a:schemeClr val="accent5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1" u="none" strike="noStrike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35 a 44</a:t>
                      </a:r>
                      <a:endParaRPr lang="pt-BR" sz="1200" b="1" i="0" u="none" strike="noStrike" dirty="0">
                        <a:solidFill>
                          <a:schemeClr val="accent5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1" i="0" u="none" strike="noStrike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45 a 54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1" i="0" u="none" strike="noStrike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55 a 64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1" i="0" u="none" strike="noStrike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65+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56202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58</a:t>
                      </a:r>
                    </a:p>
                  </a:txBody>
                  <a:tcPr marL="6985" marR="6985" marT="6985" marB="0" anchor="ctr"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55</a:t>
                      </a:r>
                    </a:p>
                  </a:txBody>
                  <a:tcPr marL="6985" marR="6985" marT="6985" marB="0" anchor="ctr"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53</a:t>
                      </a:r>
                    </a:p>
                  </a:txBody>
                  <a:tcPr marL="6985" marR="6985" marT="6985" marB="0" anchor="ctr"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52</a:t>
                      </a:r>
                    </a:p>
                  </a:txBody>
                  <a:tcPr marL="6985" marR="6985" marT="6985" marB="0" anchor="ctr"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47</a:t>
                      </a:r>
                    </a:p>
                  </a:txBody>
                  <a:tcPr marL="6985" marR="6985" marT="6985" marB="0" anchor="ctr"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48</a:t>
                      </a:r>
                    </a:p>
                  </a:txBody>
                  <a:tcPr marL="6985" marR="6985" marT="6985" marB="0" anchor="ctr"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56202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19</a:t>
                      </a:r>
                    </a:p>
                  </a:txBody>
                  <a:tcPr marL="6985" marR="6985" marT="698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15</a:t>
                      </a:r>
                    </a:p>
                  </a:txBody>
                  <a:tcPr marL="6985" marR="6985" marT="698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17</a:t>
                      </a:r>
                    </a:p>
                  </a:txBody>
                  <a:tcPr marL="6985" marR="6985" marT="698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19</a:t>
                      </a:r>
                    </a:p>
                  </a:txBody>
                  <a:tcPr marL="6985" marR="6985" marT="698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19</a:t>
                      </a:r>
                    </a:p>
                  </a:txBody>
                  <a:tcPr marL="6985" marR="6985" marT="698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22</a:t>
                      </a:r>
                    </a:p>
                  </a:txBody>
                  <a:tcPr marL="6985" marR="6985" marT="698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56202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8</a:t>
                      </a:r>
                    </a:p>
                  </a:txBody>
                  <a:tcPr marL="6985" marR="6985" marT="698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10</a:t>
                      </a:r>
                    </a:p>
                  </a:txBody>
                  <a:tcPr marL="6985" marR="6985" marT="698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7</a:t>
                      </a:r>
                    </a:p>
                  </a:txBody>
                  <a:tcPr marL="6985" marR="6985" marT="698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8</a:t>
                      </a:r>
                    </a:p>
                  </a:txBody>
                  <a:tcPr marL="6985" marR="6985" marT="698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</a:t>
                      </a:r>
                    </a:p>
                  </a:txBody>
                  <a:tcPr marL="6985" marR="6985" marT="698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6</a:t>
                      </a:r>
                    </a:p>
                  </a:txBody>
                  <a:tcPr marL="6985" marR="6985" marT="698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56202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</a:t>
                      </a:r>
                    </a:p>
                  </a:txBody>
                  <a:tcPr marL="6985" marR="6985" marT="698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9</a:t>
                      </a:r>
                    </a:p>
                  </a:txBody>
                  <a:tcPr marL="6985" marR="6985" marT="698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8</a:t>
                      </a:r>
                    </a:p>
                  </a:txBody>
                  <a:tcPr marL="6985" marR="6985" marT="698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6</a:t>
                      </a:r>
                    </a:p>
                  </a:txBody>
                  <a:tcPr marL="6985" marR="6985" marT="698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8</a:t>
                      </a:r>
                    </a:p>
                  </a:txBody>
                  <a:tcPr marL="6985" marR="6985" marT="698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</a:t>
                      </a:r>
                    </a:p>
                  </a:txBody>
                  <a:tcPr marL="6985" marR="6985" marT="698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56202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</a:t>
                      </a:r>
                    </a:p>
                  </a:txBody>
                  <a:tcPr marL="6985" marR="6985" marT="698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</a:t>
                      </a:r>
                    </a:p>
                  </a:txBody>
                  <a:tcPr marL="6985" marR="6985" marT="698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7</a:t>
                      </a:r>
                    </a:p>
                  </a:txBody>
                  <a:tcPr marL="6985" marR="6985" marT="698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7</a:t>
                      </a:r>
                    </a:p>
                  </a:txBody>
                  <a:tcPr marL="6985" marR="6985" marT="698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10</a:t>
                      </a:r>
                    </a:p>
                  </a:txBody>
                  <a:tcPr marL="6985" marR="6985" marT="698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10</a:t>
                      </a:r>
                    </a:p>
                  </a:txBody>
                  <a:tcPr marL="6985" marR="6985" marT="698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56202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6</a:t>
                      </a:r>
                    </a:p>
                  </a:txBody>
                  <a:tcPr marL="6985" marR="6985" marT="698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</a:t>
                      </a:r>
                    </a:p>
                  </a:txBody>
                  <a:tcPr marL="6985" marR="6985" marT="698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</a:t>
                      </a:r>
                    </a:p>
                  </a:txBody>
                  <a:tcPr marL="6985" marR="6985" marT="698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</a:t>
                      </a:r>
                    </a:p>
                  </a:txBody>
                  <a:tcPr marL="6985" marR="6985" marT="698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6</a:t>
                      </a:r>
                    </a:p>
                  </a:txBody>
                  <a:tcPr marL="6985" marR="6985" marT="698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</a:t>
                      </a:r>
                    </a:p>
                  </a:txBody>
                  <a:tcPr marL="6985" marR="6985" marT="698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56202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</a:t>
                      </a:r>
                    </a:p>
                  </a:txBody>
                  <a:tcPr marL="6985" marR="6985" marT="698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</a:t>
                      </a:r>
                    </a:p>
                  </a:txBody>
                  <a:tcPr marL="6985" marR="6985" marT="698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</a:t>
                      </a:r>
                    </a:p>
                  </a:txBody>
                  <a:tcPr marL="6985" marR="6985" marT="698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</a:t>
                      </a:r>
                    </a:p>
                  </a:txBody>
                  <a:tcPr marL="6985" marR="6985" marT="698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</a:t>
                      </a:r>
                    </a:p>
                  </a:txBody>
                  <a:tcPr marL="6985" marR="6985" marT="698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8</a:t>
                      </a:r>
                    </a:p>
                  </a:txBody>
                  <a:tcPr marL="6985" marR="6985" marT="698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</a:tbl>
          </a:graphicData>
        </a:graphic>
      </p:graphicFrame>
      <p:graphicFrame>
        <p:nvGraphicFramePr>
          <p:cNvPr id="66" name="Tabela 6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944884198"/>
              </p:ext>
            </p:extLst>
          </p:nvPr>
        </p:nvGraphicFramePr>
        <p:xfrm>
          <a:off x="2875941" y="2714519"/>
          <a:ext cx="2371598" cy="2483782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371598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</a:tblGrid>
              <a:tr h="354826">
                <a:tc>
                  <a:txBody>
                    <a:bodyPr/>
                    <a:lstStyle/>
                    <a:p>
                      <a:pPr algn="r"/>
                      <a:r>
                        <a:rPr lang="pt-BR" sz="1600" b="0" dirty="0">
                          <a:solidFill>
                            <a:schemeClr val="bg2">
                              <a:lumMod val="10000"/>
                            </a:schemeClr>
                          </a:solidFill>
                        </a:rPr>
                        <a:t>escola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54826">
                <a:tc>
                  <a:txBody>
                    <a:bodyPr/>
                    <a:lstStyle/>
                    <a:p>
                      <a:pPr marL="0" marR="0" lvl="0" indent="0" algn="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1600" u="none" strike="noStrike" dirty="0">
                          <a:effectLst/>
                        </a:rPr>
                        <a:t>repartição pública</a:t>
                      </a:r>
                      <a:endParaRPr lang="pt-BR" sz="16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54826">
                <a:tc>
                  <a:txBody>
                    <a:bodyPr/>
                    <a:lstStyle/>
                    <a:p>
                      <a:pPr algn="r" fontAlgn="t"/>
                      <a:r>
                        <a:rPr lang="pt-BR" sz="1600" u="none" strike="noStrike" dirty="0">
                          <a:effectLst/>
                        </a:rPr>
                        <a:t>escritório de contabilidade</a:t>
                      </a:r>
                      <a:endParaRPr lang="pt-BR" sz="16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54826">
                <a:tc>
                  <a:txBody>
                    <a:bodyPr/>
                    <a:lstStyle/>
                    <a:p>
                      <a:pPr algn="r" fontAlgn="t"/>
                      <a:r>
                        <a:rPr lang="pt-BR" sz="1600" u="none" strike="noStrike" dirty="0">
                          <a:effectLst/>
                        </a:rPr>
                        <a:t>sindicato</a:t>
                      </a:r>
                      <a:endParaRPr lang="pt-BR" sz="16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54826">
                <a:tc>
                  <a:txBody>
                    <a:bodyPr/>
                    <a:lstStyle/>
                    <a:p>
                      <a:pPr algn="r" fontAlgn="t"/>
                      <a:r>
                        <a:rPr lang="pt-BR" sz="1600" u="none" strike="noStrike" dirty="0">
                          <a:effectLst/>
                        </a:rPr>
                        <a:t>pronto-socorro</a:t>
                      </a:r>
                      <a:endParaRPr lang="pt-BR" sz="16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54826">
                <a:tc>
                  <a:txBody>
                    <a:bodyPr/>
                    <a:lstStyle/>
                    <a:p>
                      <a:pPr algn="r" fontAlgn="t"/>
                      <a:r>
                        <a:rPr lang="pt-BR" sz="1600" u="none" strike="noStrike" dirty="0">
                          <a:effectLst/>
                          <a:latin typeface="+mn-lt"/>
                        </a:rPr>
                        <a:t>banco</a:t>
                      </a:r>
                      <a:endParaRPr lang="pt-BR" sz="16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54826">
                <a:tc>
                  <a:txBody>
                    <a:bodyPr/>
                    <a:lstStyle/>
                    <a:p>
                      <a:pPr algn="r" fontAlgn="t"/>
                      <a:r>
                        <a:rPr lang="pt-BR" sz="16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outro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</a:tbl>
          </a:graphicData>
        </a:graphic>
      </p:graphicFrame>
      <p:graphicFrame>
        <p:nvGraphicFramePr>
          <p:cNvPr id="67" name="Tabela 6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289310299"/>
              </p:ext>
            </p:extLst>
          </p:nvPr>
        </p:nvGraphicFramePr>
        <p:xfrm>
          <a:off x="9089678" y="5223642"/>
          <a:ext cx="2517297" cy="360534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839099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839099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839099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60534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0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1.841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0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5.887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0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3.350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</a:tbl>
          </a:graphicData>
        </a:graphic>
      </p:graphicFrame>
      <p:sp>
        <p:nvSpPr>
          <p:cNvPr id="68" name="CaixaDeTexto 67"/>
          <p:cNvSpPr txBox="1"/>
          <p:nvPr/>
        </p:nvSpPr>
        <p:spPr>
          <a:xfrm>
            <a:off x="9030666" y="1812820"/>
            <a:ext cx="1905778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t-BR" sz="2000" i="1" dirty="0">
                <a:solidFill>
                  <a:srgbClr val="016FAC"/>
                </a:solidFill>
              </a:rPr>
              <a:t>por escolaridade</a:t>
            </a:r>
          </a:p>
        </p:txBody>
      </p:sp>
      <p:cxnSp>
        <p:nvCxnSpPr>
          <p:cNvPr id="69" name="Conector reto 68"/>
          <p:cNvCxnSpPr/>
          <p:nvPr/>
        </p:nvCxnSpPr>
        <p:spPr>
          <a:xfrm>
            <a:off x="10980980" y="2014433"/>
            <a:ext cx="540000" cy="0"/>
          </a:xfrm>
          <a:prstGeom prst="line">
            <a:avLst/>
          </a:prstGeom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sp>
        <p:nvSpPr>
          <p:cNvPr id="86" name="CaixaDeTexto 85"/>
          <p:cNvSpPr txBox="1"/>
          <p:nvPr/>
        </p:nvSpPr>
        <p:spPr>
          <a:xfrm>
            <a:off x="5144365" y="2111743"/>
            <a:ext cx="80021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t-BR" sz="1400" i="1" dirty="0">
                <a:solidFill>
                  <a:schemeClr val="tx2">
                    <a:lumMod val="75000"/>
                  </a:schemeClr>
                </a:solidFill>
              </a:rPr>
              <a:t>em anos</a:t>
            </a:r>
          </a:p>
        </p:txBody>
      </p:sp>
      <p:graphicFrame>
        <p:nvGraphicFramePr>
          <p:cNvPr id="88" name="Tabela 8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478717168"/>
              </p:ext>
            </p:extLst>
          </p:nvPr>
        </p:nvGraphicFramePr>
        <p:xfrm>
          <a:off x="9089678" y="2340026"/>
          <a:ext cx="2517294" cy="2868699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839098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839098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839098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75285"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1" u="none" strike="noStrike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fund.</a:t>
                      </a:r>
                      <a:endParaRPr lang="pt-BR" sz="1200" b="1" i="0" u="none" strike="noStrike" dirty="0">
                        <a:solidFill>
                          <a:schemeClr val="accent5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1" u="none" strike="noStrike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médio</a:t>
                      </a:r>
                      <a:endParaRPr lang="pt-BR" sz="1200" b="1" i="0" u="none" strike="noStrike" dirty="0">
                        <a:solidFill>
                          <a:schemeClr val="accent5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1" u="none" strike="noStrike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sup. | pós</a:t>
                      </a:r>
                      <a:endParaRPr lang="pt-BR" sz="1200" b="1" i="0" u="none" strike="noStrike" dirty="0">
                        <a:solidFill>
                          <a:schemeClr val="accent5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56202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46</a:t>
                      </a:r>
                    </a:p>
                  </a:txBody>
                  <a:tcPr marL="9525" marR="9525" marT="9525" marB="0" anchor="ctr"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53</a:t>
                      </a:r>
                    </a:p>
                  </a:txBody>
                  <a:tcPr marL="9525" marR="9525" marT="9525" marB="0" anchor="ctr"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55</a:t>
                      </a:r>
                    </a:p>
                  </a:txBody>
                  <a:tcPr marL="9525" marR="9525" marT="9525" marB="0" anchor="ctr"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56202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16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17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20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56202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9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8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6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56202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10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7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6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56202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8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8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6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56202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8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56202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6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</a:tbl>
          </a:graphicData>
        </a:graphic>
      </p:graphicFrame>
      <p:sp>
        <p:nvSpPr>
          <p:cNvPr id="90" name="CaixaDeTexto 89"/>
          <p:cNvSpPr txBox="1"/>
          <p:nvPr/>
        </p:nvSpPr>
        <p:spPr>
          <a:xfrm>
            <a:off x="445074" y="5943849"/>
            <a:ext cx="70564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t-BR" b="1" i="1" dirty="0">
                <a:solidFill>
                  <a:schemeClr val="accent1">
                    <a:lumMod val="50000"/>
                  </a:schemeClr>
                </a:solidFill>
              </a:rPr>
              <a:t>em %</a:t>
            </a:r>
          </a:p>
        </p:txBody>
      </p:sp>
      <p:sp>
        <p:nvSpPr>
          <p:cNvPr id="49" name="Triângulo isósceles 48"/>
          <p:cNvSpPr/>
          <p:nvPr/>
        </p:nvSpPr>
        <p:spPr>
          <a:xfrm rot="10800000">
            <a:off x="8780601" y="2855392"/>
            <a:ext cx="141748" cy="122196"/>
          </a:xfrm>
          <a:prstGeom prst="triangle">
            <a:avLst/>
          </a:prstGeom>
          <a:solidFill>
            <a:srgbClr val="C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>
              <a:solidFill>
                <a:srgbClr val="C00000"/>
              </a:solidFill>
            </a:endParaRPr>
          </a:p>
        </p:txBody>
      </p:sp>
      <p:sp>
        <p:nvSpPr>
          <p:cNvPr id="77" name="Triângulo isósceles 76"/>
          <p:cNvSpPr/>
          <p:nvPr/>
        </p:nvSpPr>
        <p:spPr>
          <a:xfrm>
            <a:off x="11536098" y="2855392"/>
            <a:ext cx="141748" cy="122196"/>
          </a:xfrm>
          <a:prstGeom prst="triangle">
            <a:avLst/>
          </a:prstGeom>
          <a:solidFill>
            <a:srgbClr val="92D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47339861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1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2" presetClass="entr" presetSubtype="1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000"/>
                            </p:stCondLst>
                            <p:childTnLst>
                              <p:par>
                                <p:cTn id="1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500"/>
                            </p:stCondLst>
                            <p:childTnLst>
                              <p:par>
                                <p:cTn id="23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5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2" presetClass="entr" presetSubtype="1" decel="10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1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500"/>
                            </p:stCondLst>
                            <p:childTnLst>
                              <p:par>
                                <p:cTn id="48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0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1000"/>
                            </p:stCondLst>
                            <p:childTnLst>
                              <p:par>
                                <p:cTn id="5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7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0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5" grpId="0"/>
      <p:bldP spid="47" grpId="0"/>
      <p:bldP spid="68" grpId="0"/>
      <p:bldP spid="86" grpId="0"/>
      <p:bldP spid="90" grpId="0"/>
      <p:bldP spid="49" grpId="0" animBg="1"/>
      <p:bldP spid="77" grpId="0" animBg="1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" name="Retângulo 188"/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accent5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69" name="Elipse 68"/>
          <p:cNvSpPr/>
          <p:nvPr/>
        </p:nvSpPr>
        <p:spPr>
          <a:xfrm>
            <a:off x="1036651" y="2703860"/>
            <a:ext cx="1047049" cy="1047049"/>
          </a:xfrm>
          <a:prstGeom prst="ellipse">
            <a:avLst/>
          </a:prstGeom>
          <a:solidFill>
            <a:schemeClr val="accent2">
              <a:lumMod val="60000"/>
              <a:lumOff val="40000"/>
            </a:schemeClr>
          </a:solidFill>
          <a:ln w="28575">
            <a:solidFill>
              <a:schemeClr val="accent4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7" name="Título 1"/>
          <p:cNvSpPr txBox="1">
            <a:spLocks/>
          </p:cNvSpPr>
          <p:nvPr/>
        </p:nvSpPr>
        <p:spPr>
          <a:xfrm>
            <a:off x="920618" y="1034802"/>
            <a:ext cx="6551483" cy="790792"/>
          </a:xfrm>
          <a:prstGeom prst="rect">
            <a:avLst/>
          </a:prstGeom>
        </p:spPr>
        <p:txBody>
          <a:bodyPr/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pt-BR" sz="3200" b="1" i="1" dirty="0">
                <a:solidFill>
                  <a:schemeClr val="bg1">
                    <a:lumMod val="95000"/>
                  </a:schemeClr>
                </a:solidFill>
                <a:latin typeface="+mn-lt"/>
              </a:rPr>
              <a:t>detalhamento das entrevistas</a:t>
            </a:r>
          </a:p>
        </p:txBody>
      </p:sp>
      <p:sp>
        <p:nvSpPr>
          <p:cNvPr id="61" name="Título 1"/>
          <p:cNvSpPr txBox="1">
            <a:spLocks/>
          </p:cNvSpPr>
          <p:nvPr/>
        </p:nvSpPr>
        <p:spPr>
          <a:xfrm>
            <a:off x="963613" y="307908"/>
            <a:ext cx="1905000" cy="347169"/>
          </a:xfrm>
          <a:prstGeom prst="rect">
            <a:avLst/>
          </a:prstGeom>
        </p:spPr>
        <p:txBody>
          <a:bodyPr/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l"/>
            <a:r>
              <a:rPr lang="pt-BR" sz="2400" b="1" i="1" dirty="0">
                <a:solidFill>
                  <a:srgbClr val="ED7D31"/>
                </a:solidFill>
                <a:latin typeface="+mn-lt"/>
              </a:rPr>
              <a:t>introdução</a:t>
            </a:r>
          </a:p>
        </p:txBody>
      </p:sp>
      <p:graphicFrame>
        <p:nvGraphicFramePr>
          <p:cNvPr id="3" name="Tabela 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936446040"/>
              </p:ext>
            </p:extLst>
          </p:nvPr>
        </p:nvGraphicFramePr>
        <p:xfrm>
          <a:off x="2179441" y="2472925"/>
          <a:ext cx="3298105" cy="109728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260212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1037893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365760">
                <a:tc>
                  <a:txBody>
                    <a:bodyPr/>
                    <a:lstStyle/>
                    <a:p>
                      <a:r>
                        <a:rPr kumimoji="0" lang="pt-BR" altLang="pt-BR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>
                              <a:lumMod val="95000"/>
                            </a:schemeClr>
                          </a:solidFill>
                          <a:effectLst/>
                          <a:latin typeface="+mn-lt"/>
                          <a:cs typeface="Arial" pitchFamily="34" charset="0"/>
                        </a:rPr>
                        <a:t>fundamental</a:t>
                      </a:r>
                      <a:endParaRPr lang="pt-BR" b="1" dirty="0">
                        <a:solidFill>
                          <a:schemeClr val="bg1">
                            <a:lumMod val="95000"/>
                          </a:schemeClr>
                        </a:solidFill>
                        <a:latin typeface="+mn-lt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BR" sz="1600" b="0" u="none" dirty="0">
                          <a:solidFill>
                            <a:schemeClr val="bg1">
                              <a:lumMod val="95000"/>
                            </a:schemeClr>
                          </a:solidFill>
                          <a:latin typeface="+mn-lt"/>
                        </a:rPr>
                        <a:t>2.033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65760">
                <a:tc>
                  <a:txBody>
                    <a:bodyPr/>
                    <a:lstStyle/>
                    <a:p>
                      <a:r>
                        <a:rPr lang="pt-BR" b="1" dirty="0">
                          <a:solidFill>
                            <a:schemeClr val="bg1">
                              <a:lumMod val="95000"/>
                            </a:schemeClr>
                          </a:solidFill>
                          <a:latin typeface="+mn-lt"/>
                        </a:rPr>
                        <a:t>médio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BR" sz="1600" b="0" u="none" dirty="0">
                          <a:solidFill>
                            <a:schemeClr val="bg1">
                              <a:lumMod val="95000"/>
                            </a:schemeClr>
                          </a:solidFill>
                          <a:latin typeface="+mn-lt"/>
                        </a:rPr>
                        <a:t>6.178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65760">
                <a:tc>
                  <a:txBody>
                    <a:bodyPr/>
                    <a:lstStyle/>
                    <a:p>
                      <a:r>
                        <a:rPr lang="pt-BR" b="1" dirty="0">
                          <a:solidFill>
                            <a:schemeClr val="bg1">
                              <a:lumMod val="95000"/>
                            </a:schemeClr>
                          </a:solidFill>
                          <a:latin typeface="+mn-lt"/>
                        </a:rPr>
                        <a:t>superior</a:t>
                      </a:r>
                      <a:r>
                        <a:rPr lang="pt-BR" b="1" baseline="0" dirty="0">
                          <a:solidFill>
                            <a:schemeClr val="bg1">
                              <a:lumMod val="95000"/>
                            </a:schemeClr>
                          </a:solidFill>
                          <a:latin typeface="+mn-lt"/>
                        </a:rPr>
                        <a:t> | pós</a:t>
                      </a:r>
                      <a:endParaRPr lang="pt-BR" b="1" dirty="0">
                        <a:solidFill>
                          <a:schemeClr val="bg1">
                            <a:lumMod val="95000"/>
                          </a:schemeClr>
                        </a:solidFill>
                        <a:latin typeface="+mn-lt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BR" sz="1600" b="0" u="none" dirty="0">
                          <a:solidFill>
                            <a:schemeClr val="bg1">
                              <a:lumMod val="95000"/>
                            </a:schemeClr>
                          </a:solidFill>
                          <a:latin typeface="+mn-lt"/>
                        </a:rPr>
                        <a:t>3.499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</a:tbl>
          </a:graphicData>
        </a:graphic>
      </p:graphicFrame>
      <p:grpSp>
        <p:nvGrpSpPr>
          <p:cNvPr id="40" name="Group 4"/>
          <p:cNvGrpSpPr>
            <a:grpSpLocks noChangeAspect="1"/>
          </p:cNvGrpSpPr>
          <p:nvPr/>
        </p:nvGrpSpPr>
        <p:grpSpPr bwMode="auto">
          <a:xfrm>
            <a:off x="1242087" y="2870199"/>
            <a:ext cx="642976" cy="798618"/>
            <a:chOff x="2409" y="3310"/>
            <a:chExt cx="504" cy="626"/>
          </a:xfrm>
        </p:grpSpPr>
        <p:sp>
          <p:nvSpPr>
            <p:cNvPr id="42" name="Freeform 5"/>
            <p:cNvSpPr>
              <a:spLocks noEditPoints="1"/>
            </p:cNvSpPr>
            <p:nvPr/>
          </p:nvSpPr>
          <p:spPr bwMode="auto">
            <a:xfrm>
              <a:off x="2429" y="3330"/>
              <a:ext cx="394" cy="506"/>
            </a:xfrm>
            <a:custGeom>
              <a:avLst/>
              <a:gdLst>
                <a:gd name="T0" fmla="*/ 922 w 946"/>
                <a:gd name="T1" fmla="*/ 72 h 1216"/>
                <a:gd name="T2" fmla="*/ 72 w 946"/>
                <a:gd name="T3" fmla="*/ 0 h 1216"/>
                <a:gd name="T4" fmla="*/ 0 w 946"/>
                <a:gd name="T5" fmla="*/ 1143 h 1216"/>
                <a:gd name="T6" fmla="*/ 307 w 946"/>
                <a:gd name="T7" fmla="*/ 1216 h 1216"/>
                <a:gd name="T8" fmla="*/ 244 w 946"/>
                <a:gd name="T9" fmla="*/ 920 h 1216"/>
                <a:gd name="T10" fmla="*/ 676 w 946"/>
                <a:gd name="T11" fmla="*/ 920 h 1216"/>
                <a:gd name="T12" fmla="*/ 611 w 946"/>
                <a:gd name="T13" fmla="*/ 1216 h 1216"/>
                <a:gd name="T14" fmla="*/ 922 w 946"/>
                <a:gd name="T15" fmla="*/ 1143 h 1216"/>
                <a:gd name="T16" fmla="*/ 292 w 946"/>
                <a:gd name="T17" fmla="*/ 128 h 1216"/>
                <a:gd name="T18" fmla="*/ 330 w 946"/>
                <a:gd name="T19" fmla="*/ 128 h 1216"/>
                <a:gd name="T20" fmla="*/ 441 w 946"/>
                <a:gd name="T21" fmla="*/ 128 h 1216"/>
                <a:gd name="T22" fmla="*/ 479 w 946"/>
                <a:gd name="T23" fmla="*/ 128 h 1216"/>
                <a:gd name="T24" fmla="*/ 591 w 946"/>
                <a:gd name="T25" fmla="*/ 128 h 1216"/>
                <a:gd name="T26" fmla="*/ 629 w 946"/>
                <a:gd name="T27" fmla="*/ 128 h 1216"/>
                <a:gd name="T28" fmla="*/ 699 w 946"/>
                <a:gd name="T29" fmla="*/ 258 h 1216"/>
                <a:gd name="T30" fmla="*/ 610 w 946"/>
                <a:gd name="T31" fmla="*/ 182 h 1216"/>
                <a:gd name="T32" fmla="*/ 535 w 946"/>
                <a:gd name="T33" fmla="*/ 263 h 1216"/>
                <a:gd name="T34" fmla="*/ 460 w 946"/>
                <a:gd name="T35" fmla="*/ 182 h 1216"/>
                <a:gd name="T36" fmla="*/ 386 w 946"/>
                <a:gd name="T37" fmla="*/ 263 h 1216"/>
                <a:gd name="T38" fmla="*/ 311 w 946"/>
                <a:gd name="T39" fmla="*/ 182 h 1216"/>
                <a:gd name="T40" fmla="*/ 236 w 946"/>
                <a:gd name="T41" fmla="*/ 263 h 1216"/>
                <a:gd name="T42" fmla="*/ 217 w 946"/>
                <a:gd name="T43" fmla="*/ 224 h 1216"/>
                <a:gd name="T44" fmla="*/ 589 w 946"/>
                <a:gd name="T45" fmla="*/ 342 h 1216"/>
                <a:gd name="T46" fmla="*/ 589 w 946"/>
                <a:gd name="T47" fmla="*/ 390 h 1216"/>
                <a:gd name="T48" fmla="*/ 117 w 946"/>
                <a:gd name="T49" fmla="*/ 366 h 1216"/>
                <a:gd name="T50" fmla="*/ 685 w 946"/>
                <a:gd name="T51" fmla="*/ 582 h 1216"/>
                <a:gd name="T52" fmla="*/ 213 w 946"/>
                <a:gd name="T53" fmla="*/ 558 h 1216"/>
                <a:gd name="T54" fmla="*/ 685 w 946"/>
                <a:gd name="T55" fmla="*/ 534 h 1216"/>
                <a:gd name="T56" fmla="*/ 685 w 946"/>
                <a:gd name="T57" fmla="*/ 582 h 1216"/>
                <a:gd name="T58" fmla="*/ 141 w 946"/>
                <a:gd name="T59" fmla="*/ 486 h 1216"/>
                <a:gd name="T60" fmla="*/ 141 w 946"/>
                <a:gd name="T61" fmla="*/ 438 h 1216"/>
                <a:gd name="T62" fmla="*/ 805 w 946"/>
                <a:gd name="T63" fmla="*/ 462 h 1216"/>
                <a:gd name="T64" fmla="*/ 781 w 946"/>
                <a:gd name="T65" fmla="*/ 390 h 1216"/>
                <a:gd name="T66" fmla="*/ 661 w 946"/>
                <a:gd name="T67" fmla="*/ 366 h 1216"/>
                <a:gd name="T68" fmla="*/ 781 w 946"/>
                <a:gd name="T69" fmla="*/ 342 h 1216"/>
                <a:gd name="T70" fmla="*/ 781 w 946"/>
                <a:gd name="T71" fmla="*/ 390 h 1216"/>
                <a:gd name="T72" fmla="*/ 781 w 946"/>
                <a:gd name="T73" fmla="*/ 390 h 1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46" h="1216">
                  <a:moveTo>
                    <a:pt x="922" y="1143"/>
                  </a:moveTo>
                  <a:cubicBezTo>
                    <a:pt x="922" y="72"/>
                    <a:pt x="922" y="72"/>
                    <a:pt x="922" y="72"/>
                  </a:cubicBezTo>
                  <a:cubicBezTo>
                    <a:pt x="922" y="45"/>
                    <a:pt x="931" y="20"/>
                    <a:pt x="946" y="0"/>
                  </a:cubicBezTo>
                  <a:cubicBezTo>
                    <a:pt x="72" y="0"/>
                    <a:pt x="72" y="0"/>
                    <a:pt x="72" y="0"/>
                  </a:cubicBezTo>
                  <a:cubicBezTo>
                    <a:pt x="31" y="0"/>
                    <a:pt x="0" y="31"/>
                    <a:pt x="0" y="70"/>
                  </a:cubicBezTo>
                  <a:cubicBezTo>
                    <a:pt x="0" y="1143"/>
                    <a:pt x="0" y="1143"/>
                    <a:pt x="0" y="1143"/>
                  </a:cubicBezTo>
                  <a:cubicBezTo>
                    <a:pt x="0" y="1183"/>
                    <a:pt x="32" y="1216"/>
                    <a:pt x="72" y="1216"/>
                  </a:cubicBezTo>
                  <a:cubicBezTo>
                    <a:pt x="307" y="1216"/>
                    <a:pt x="307" y="1216"/>
                    <a:pt x="307" y="1216"/>
                  </a:cubicBezTo>
                  <a:cubicBezTo>
                    <a:pt x="307" y="1072"/>
                    <a:pt x="307" y="1072"/>
                    <a:pt x="307" y="1072"/>
                  </a:cubicBezTo>
                  <a:cubicBezTo>
                    <a:pt x="267" y="1031"/>
                    <a:pt x="244" y="976"/>
                    <a:pt x="244" y="920"/>
                  </a:cubicBezTo>
                  <a:cubicBezTo>
                    <a:pt x="244" y="800"/>
                    <a:pt x="341" y="704"/>
                    <a:pt x="460" y="704"/>
                  </a:cubicBezTo>
                  <a:cubicBezTo>
                    <a:pt x="579" y="704"/>
                    <a:pt x="676" y="800"/>
                    <a:pt x="676" y="920"/>
                  </a:cubicBezTo>
                  <a:cubicBezTo>
                    <a:pt x="676" y="978"/>
                    <a:pt x="653" y="1033"/>
                    <a:pt x="611" y="1074"/>
                  </a:cubicBezTo>
                  <a:cubicBezTo>
                    <a:pt x="611" y="1216"/>
                    <a:pt x="611" y="1216"/>
                    <a:pt x="611" y="1216"/>
                  </a:cubicBezTo>
                  <a:cubicBezTo>
                    <a:pt x="946" y="1215"/>
                    <a:pt x="946" y="1215"/>
                    <a:pt x="946" y="1215"/>
                  </a:cubicBezTo>
                  <a:cubicBezTo>
                    <a:pt x="931" y="1195"/>
                    <a:pt x="922" y="1170"/>
                    <a:pt x="922" y="1143"/>
                  </a:cubicBezTo>
                  <a:close/>
                  <a:moveTo>
                    <a:pt x="217" y="224"/>
                  </a:moveTo>
                  <a:cubicBezTo>
                    <a:pt x="292" y="128"/>
                    <a:pt x="292" y="128"/>
                    <a:pt x="292" y="128"/>
                  </a:cubicBezTo>
                  <a:cubicBezTo>
                    <a:pt x="297" y="122"/>
                    <a:pt x="304" y="119"/>
                    <a:pt x="311" y="119"/>
                  </a:cubicBezTo>
                  <a:cubicBezTo>
                    <a:pt x="318" y="119"/>
                    <a:pt x="325" y="122"/>
                    <a:pt x="330" y="128"/>
                  </a:cubicBezTo>
                  <a:cubicBezTo>
                    <a:pt x="386" y="200"/>
                    <a:pt x="386" y="200"/>
                    <a:pt x="386" y="200"/>
                  </a:cubicBezTo>
                  <a:cubicBezTo>
                    <a:pt x="441" y="128"/>
                    <a:pt x="441" y="128"/>
                    <a:pt x="441" y="128"/>
                  </a:cubicBezTo>
                  <a:cubicBezTo>
                    <a:pt x="446" y="122"/>
                    <a:pt x="453" y="119"/>
                    <a:pt x="460" y="119"/>
                  </a:cubicBezTo>
                  <a:cubicBezTo>
                    <a:pt x="468" y="119"/>
                    <a:pt x="475" y="122"/>
                    <a:pt x="479" y="128"/>
                  </a:cubicBezTo>
                  <a:cubicBezTo>
                    <a:pt x="535" y="200"/>
                    <a:pt x="535" y="200"/>
                    <a:pt x="535" y="200"/>
                  </a:cubicBezTo>
                  <a:cubicBezTo>
                    <a:pt x="591" y="128"/>
                    <a:pt x="591" y="128"/>
                    <a:pt x="591" y="128"/>
                  </a:cubicBezTo>
                  <a:cubicBezTo>
                    <a:pt x="595" y="122"/>
                    <a:pt x="602" y="119"/>
                    <a:pt x="610" y="119"/>
                  </a:cubicBezTo>
                  <a:cubicBezTo>
                    <a:pt x="617" y="119"/>
                    <a:pt x="624" y="122"/>
                    <a:pt x="629" y="128"/>
                  </a:cubicBezTo>
                  <a:cubicBezTo>
                    <a:pt x="703" y="224"/>
                    <a:pt x="703" y="224"/>
                    <a:pt x="703" y="224"/>
                  </a:cubicBezTo>
                  <a:cubicBezTo>
                    <a:pt x="711" y="235"/>
                    <a:pt x="710" y="250"/>
                    <a:pt x="699" y="258"/>
                  </a:cubicBezTo>
                  <a:cubicBezTo>
                    <a:pt x="689" y="266"/>
                    <a:pt x="674" y="264"/>
                    <a:pt x="665" y="254"/>
                  </a:cubicBezTo>
                  <a:cubicBezTo>
                    <a:pt x="610" y="182"/>
                    <a:pt x="610" y="182"/>
                    <a:pt x="610" y="182"/>
                  </a:cubicBezTo>
                  <a:cubicBezTo>
                    <a:pt x="554" y="254"/>
                    <a:pt x="554" y="254"/>
                    <a:pt x="554" y="254"/>
                  </a:cubicBezTo>
                  <a:cubicBezTo>
                    <a:pt x="549" y="260"/>
                    <a:pt x="542" y="263"/>
                    <a:pt x="535" y="263"/>
                  </a:cubicBezTo>
                  <a:cubicBezTo>
                    <a:pt x="528" y="263"/>
                    <a:pt x="521" y="260"/>
                    <a:pt x="516" y="254"/>
                  </a:cubicBezTo>
                  <a:cubicBezTo>
                    <a:pt x="460" y="182"/>
                    <a:pt x="460" y="182"/>
                    <a:pt x="460" y="182"/>
                  </a:cubicBezTo>
                  <a:cubicBezTo>
                    <a:pt x="405" y="254"/>
                    <a:pt x="405" y="254"/>
                    <a:pt x="405" y="254"/>
                  </a:cubicBezTo>
                  <a:cubicBezTo>
                    <a:pt x="400" y="260"/>
                    <a:pt x="393" y="263"/>
                    <a:pt x="386" y="263"/>
                  </a:cubicBezTo>
                  <a:cubicBezTo>
                    <a:pt x="378" y="263"/>
                    <a:pt x="371" y="260"/>
                    <a:pt x="367" y="254"/>
                  </a:cubicBezTo>
                  <a:cubicBezTo>
                    <a:pt x="311" y="182"/>
                    <a:pt x="311" y="182"/>
                    <a:pt x="311" y="182"/>
                  </a:cubicBezTo>
                  <a:cubicBezTo>
                    <a:pt x="255" y="254"/>
                    <a:pt x="255" y="254"/>
                    <a:pt x="255" y="254"/>
                  </a:cubicBezTo>
                  <a:cubicBezTo>
                    <a:pt x="251" y="260"/>
                    <a:pt x="243" y="263"/>
                    <a:pt x="236" y="263"/>
                  </a:cubicBezTo>
                  <a:cubicBezTo>
                    <a:pt x="231" y="263"/>
                    <a:pt x="226" y="261"/>
                    <a:pt x="222" y="258"/>
                  </a:cubicBezTo>
                  <a:cubicBezTo>
                    <a:pt x="211" y="250"/>
                    <a:pt x="209" y="235"/>
                    <a:pt x="217" y="224"/>
                  </a:cubicBezTo>
                  <a:close/>
                  <a:moveTo>
                    <a:pt x="141" y="342"/>
                  </a:moveTo>
                  <a:cubicBezTo>
                    <a:pt x="589" y="342"/>
                    <a:pt x="589" y="342"/>
                    <a:pt x="589" y="342"/>
                  </a:cubicBezTo>
                  <a:cubicBezTo>
                    <a:pt x="602" y="342"/>
                    <a:pt x="613" y="353"/>
                    <a:pt x="613" y="366"/>
                  </a:cubicBezTo>
                  <a:cubicBezTo>
                    <a:pt x="613" y="380"/>
                    <a:pt x="602" y="390"/>
                    <a:pt x="589" y="390"/>
                  </a:cubicBezTo>
                  <a:cubicBezTo>
                    <a:pt x="141" y="390"/>
                    <a:pt x="141" y="390"/>
                    <a:pt x="141" y="390"/>
                  </a:cubicBezTo>
                  <a:cubicBezTo>
                    <a:pt x="128" y="390"/>
                    <a:pt x="117" y="380"/>
                    <a:pt x="117" y="366"/>
                  </a:cubicBezTo>
                  <a:cubicBezTo>
                    <a:pt x="117" y="353"/>
                    <a:pt x="128" y="342"/>
                    <a:pt x="141" y="342"/>
                  </a:cubicBezTo>
                  <a:close/>
                  <a:moveTo>
                    <a:pt x="685" y="582"/>
                  </a:moveTo>
                  <a:cubicBezTo>
                    <a:pt x="237" y="582"/>
                    <a:pt x="237" y="582"/>
                    <a:pt x="237" y="582"/>
                  </a:cubicBezTo>
                  <a:cubicBezTo>
                    <a:pt x="224" y="582"/>
                    <a:pt x="213" y="572"/>
                    <a:pt x="213" y="558"/>
                  </a:cubicBezTo>
                  <a:cubicBezTo>
                    <a:pt x="213" y="545"/>
                    <a:pt x="224" y="534"/>
                    <a:pt x="237" y="534"/>
                  </a:cubicBezTo>
                  <a:cubicBezTo>
                    <a:pt x="685" y="534"/>
                    <a:pt x="685" y="534"/>
                    <a:pt x="685" y="534"/>
                  </a:cubicBezTo>
                  <a:cubicBezTo>
                    <a:pt x="698" y="534"/>
                    <a:pt x="709" y="545"/>
                    <a:pt x="709" y="558"/>
                  </a:cubicBezTo>
                  <a:cubicBezTo>
                    <a:pt x="709" y="572"/>
                    <a:pt x="698" y="582"/>
                    <a:pt x="685" y="582"/>
                  </a:cubicBezTo>
                  <a:close/>
                  <a:moveTo>
                    <a:pt x="781" y="486"/>
                  </a:moveTo>
                  <a:cubicBezTo>
                    <a:pt x="141" y="486"/>
                    <a:pt x="141" y="486"/>
                    <a:pt x="141" y="486"/>
                  </a:cubicBezTo>
                  <a:cubicBezTo>
                    <a:pt x="128" y="486"/>
                    <a:pt x="117" y="476"/>
                    <a:pt x="117" y="462"/>
                  </a:cubicBezTo>
                  <a:cubicBezTo>
                    <a:pt x="117" y="449"/>
                    <a:pt x="128" y="438"/>
                    <a:pt x="141" y="438"/>
                  </a:cubicBezTo>
                  <a:cubicBezTo>
                    <a:pt x="781" y="438"/>
                    <a:pt x="781" y="438"/>
                    <a:pt x="781" y="438"/>
                  </a:cubicBezTo>
                  <a:cubicBezTo>
                    <a:pt x="794" y="438"/>
                    <a:pt x="805" y="449"/>
                    <a:pt x="805" y="462"/>
                  </a:cubicBezTo>
                  <a:cubicBezTo>
                    <a:pt x="805" y="476"/>
                    <a:pt x="794" y="486"/>
                    <a:pt x="781" y="486"/>
                  </a:cubicBezTo>
                  <a:close/>
                  <a:moveTo>
                    <a:pt x="781" y="390"/>
                  </a:moveTo>
                  <a:cubicBezTo>
                    <a:pt x="685" y="390"/>
                    <a:pt x="685" y="390"/>
                    <a:pt x="685" y="390"/>
                  </a:cubicBezTo>
                  <a:cubicBezTo>
                    <a:pt x="672" y="390"/>
                    <a:pt x="661" y="380"/>
                    <a:pt x="661" y="366"/>
                  </a:cubicBezTo>
                  <a:cubicBezTo>
                    <a:pt x="661" y="353"/>
                    <a:pt x="672" y="342"/>
                    <a:pt x="685" y="342"/>
                  </a:cubicBezTo>
                  <a:cubicBezTo>
                    <a:pt x="781" y="342"/>
                    <a:pt x="781" y="342"/>
                    <a:pt x="781" y="342"/>
                  </a:cubicBezTo>
                  <a:cubicBezTo>
                    <a:pt x="794" y="342"/>
                    <a:pt x="805" y="353"/>
                    <a:pt x="805" y="366"/>
                  </a:cubicBezTo>
                  <a:cubicBezTo>
                    <a:pt x="805" y="380"/>
                    <a:pt x="794" y="390"/>
                    <a:pt x="781" y="390"/>
                  </a:cubicBezTo>
                  <a:close/>
                  <a:moveTo>
                    <a:pt x="781" y="390"/>
                  </a:moveTo>
                  <a:cubicBezTo>
                    <a:pt x="781" y="390"/>
                    <a:pt x="781" y="390"/>
                    <a:pt x="781" y="390"/>
                  </a:cubicBezTo>
                </a:path>
              </a:pathLst>
            </a:custGeom>
            <a:solidFill>
              <a:srgbClr val="F2EB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3" name="Freeform 6"/>
            <p:cNvSpPr>
              <a:spLocks noEditPoints="1"/>
            </p:cNvSpPr>
            <p:nvPr/>
          </p:nvSpPr>
          <p:spPr bwMode="auto">
            <a:xfrm>
              <a:off x="2833" y="3330"/>
              <a:ext cx="60" cy="89"/>
            </a:xfrm>
            <a:custGeom>
              <a:avLst/>
              <a:gdLst>
                <a:gd name="T0" fmla="*/ 71 w 144"/>
                <a:gd name="T1" fmla="*/ 0 h 214"/>
                <a:gd name="T2" fmla="*/ 0 w 144"/>
                <a:gd name="T3" fmla="*/ 72 h 214"/>
                <a:gd name="T4" fmla="*/ 0 w 144"/>
                <a:gd name="T5" fmla="*/ 214 h 214"/>
                <a:gd name="T6" fmla="*/ 144 w 144"/>
                <a:gd name="T7" fmla="*/ 214 h 214"/>
                <a:gd name="T8" fmla="*/ 144 w 144"/>
                <a:gd name="T9" fmla="*/ 70 h 214"/>
                <a:gd name="T10" fmla="*/ 71 w 144"/>
                <a:gd name="T11" fmla="*/ 0 h 214"/>
                <a:gd name="T12" fmla="*/ 71 w 144"/>
                <a:gd name="T13" fmla="*/ 0 h 214"/>
                <a:gd name="T14" fmla="*/ 71 w 144"/>
                <a:gd name="T15" fmla="*/ 0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4" h="214">
                  <a:moveTo>
                    <a:pt x="71" y="0"/>
                  </a:moveTo>
                  <a:cubicBezTo>
                    <a:pt x="32" y="0"/>
                    <a:pt x="0" y="32"/>
                    <a:pt x="0" y="72"/>
                  </a:cubicBezTo>
                  <a:cubicBezTo>
                    <a:pt x="0" y="214"/>
                    <a:pt x="0" y="214"/>
                    <a:pt x="0" y="214"/>
                  </a:cubicBezTo>
                  <a:cubicBezTo>
                    <a:pt x="144" y="214"/>
                    <a:pt x="144" y="214"/>
                    <a:pt x="144" y="214"/>
                  </a:cubicBezTo>
                  <a:cubicBezTo>
                    <a:pt x="144" y="70"/>
                    <a:pt x="144" y="70"/>
                    <a:pt x="144" y="70"/>
                  </a:cubicBezTo>
                  <a:cubicBezTo>
                    <a:pt x="144" y="32"/>
                    <a:pt x="111" y="0"/>
                    <a:pt x="71" y="0"/>
                  </a:cubicBezTo>
                  <a:close/>
                  <a:moveTo>
                    <a:pt x="71" y="0"/>
                  </a:moveTo>
                  <a:cubicBezTo>
                    <a:pt x="71" y="0"/>
                    <a:pt x="71" y="0"/>
                    <a:pt x="71" y="0"/>
                  </a:cubicBezTo>
                </a:path>
              </a:pathLst>
            </a:custGeom>
            <a:solidFill>
              <a:srgbClr val="C1E8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6" name="Freeform 7"/>
            <p:cNvSpPr>
              <a:spLocks noEditPoints="1"/>
            </p:cNvSpPr>
            <p:nvPr/>
          </p:nvSpPr>
          <p:spPr bwMode="auto">
            <a:xfrm>
              <a:off x="2833" y="3745"/>
              <a:ext cx="60" cy="91"/>
            </a:xfrm>
            <a:custGeom>
              <a:avLst/>
              <a:gdLst>
                <a:gd name="T0" fmla="*/ 0 w 144"/>
                <a:gd name="T1" fmla="*/ 145 h 217"/>
                <a:gd name="T2" fmla="*/ 71 w 144"/>
                <a:gd name="T3" fmla="*/ 217 h 217"/>
                <a:gd name="T4" fmla="*/ 144 w 144"/>
                <a:gd name="T5" fmla="*/ 145 h 217"/>
                <a:gd name="T6" fmla="*/ 144 w 144"/>
                <a:gd name="T7" fmla="*/ 0 h 217"/>
                <a:gd name="T8" fmla="*/ 0 w 144"/>
                <a:gd name="T9" fmla="*/ 0 h 217"/>
                <a:gd name="T10" fmla="*/ 0 w 144"/>
                <a:gd name="T11" fmla="*/ 145 h 217"/>
                <a:gd name="T12" fmla="*/ 0 w 144"/>
                <a:gd name="T13" fmla="*/ 145 h 217"/>
                <a:gd name="T14" fmla="*/ 0 w 144"/>
                <a:gd name="T15" fmla="*/ 145 h 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4" h="217">
                  <a:moveTo>
                    <a:pt x="0" y="145"/>
                  </a:moveTo>
                  <a:cubicBezTo>
                    <a:pt x="0" y="184"/>
                    <a:pt x="32" y="217"/>
                    <a:pt x="71" y="217"/>
                  </a:cubicBezTo>
                  <a:cubicBezTo>
                    <a:pt x="110" y="217"/>
                    <a:pt x="144" y="184"/>
                    <a:pt x="144" y="145"/>
                  </a:cubicBezTo>
                  <a:cubicBezTo>
                    <a:pt x="144" y="0"/>
                    <a:pt x="144" y="0"/>
                    <a:pt x="144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145"/>
                  </a:lnTo>
                  <a:close/>
                  <a:moveTo>
                    <a:pt x="0" y="145"/>
                  </a:moveTo>
                  <a:cubicBezTo>
                    <a:pt x="0" y="145"/>
                    <a:pt x="0" y="145"/>
                    <a:pt x="0" y="145"/>
                  </a:cubicBezTo>
                </a:path>
              </a:pathLst>
            </a:custGeom>
            <a:solidFill>
              <a:srgbClr val="C1E8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7" name="Freeform 8"/>
            <p:cNvSpPr>
              <a:spLocks noEditPoints="1"/>
            </p:cNvSpPr>
            <p:nvPr/>
          </p:nvSpPr>
          <p:spPr bwMode="auto">
            <a:xfrm>
              <a:off x="2550" y="3643"/>
              <a:ext cx="140" cy="140"/>
            </a:xfrm>
            <a:custGeom>
              <a:avLst/>
              <a:gdLst>
                <a:gd name="T0" fmla="*/ 168 w 336"/>
                <a:gd name="T1" fmla="*/ 0 h 336"/>
                <a:gd name="T2" fmla="*/ 0 w 336"/>
                <a:gd name="T3" fmla="*/ 168 h 336"/>
                <a:gd name="T4" fmla="*/ 56 w 336"/>
                <a:gd name="T5" fmla="*/ 292 h 336"/>
                <a:gd name="T6" fmla="*/ 168 w 336"/>
                <a:gd name="T7" fmla="*/ 336 h 336"/>
                <a:gd name="T8" fmla="*/ 276 w 336"/>
                <a:gd name="T9" fmla="*/ 297 h 336"/>
                <a:gd name="T10" fmla="*/ 284 w 336"/>
                <a:gd name="T11" fmla="*/ 289 h 336"/>
                <a:gd name="T12" fmla="*/ 336 w 336"/>
                <a:gd name="T13" fmla="*/ 168 h 336"/>
                <a:gd name="T14" fmla="*/ 168 w 336"/>
                <a:gd name="T15" fmla="*/ 0 h 336"/>
                <a:gd name="T16" fmla="*/ 168 w 336"/>
                <a:gd name="T17" fmla="*/ 288 h 336"/>
                <a:gd name="T18" fmla="*/ 48 w 336"/>
                <a:gd name="T19" fmla="*/ 168 h 336"/>
                <a:gd name="T20" fmla="*/ 168 w 336"/>
                <a:gd name="T21" fmla="*/ 48 h 336"/>
                <a:gd name="T22" fmla="*/ 288 w 336"/>
                <a:gd name="T23" fmla="*/ 168 h 336"/>
                <a:gd name="T24" fmla="*/ 168 w 336"/>
                <a:gd name="T25" fmla="*/ 288 h 336"/>
                <a:gd name="T26" fmla="*/ 168 w 336"/>
                <a:gd name="T27" fmla="*/ 288 h 336"/>
                <a:gd name="T28" fmla="*/ 168 w 336"/>
                <a:gd name="T29" fmla="*/ 288 h 3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36" h="336">
                  <a:moveTo>
                    <a:pt x="168" y="0"/>
                  </a:moveTo>
                  <a:cubicBezTo>
                    <a:pt x="76" y="0"/>
                    <a:pt x="0" y="75"/>
                    <a:pt x="0" y="168"/>
                  </a:cubicBezTo>
                  <a:cubicBezTo>
                    <a:pt x="0" y="215"/>
                    <a:pt x="21" y="260"/>
                    <a:pt x="56" y="292"/>
                  </a:cubicBezTo>
                  <a:cubicBezTo>
                    <a:pt x="87" y="320"/>
                    <a:pt x="127" y="336"/>
                    <a:pt x="168" y="336"/>
                  </a:cubicBezTo>
                  <a:cubicBezTo>
                    <a:pt x="208" y="336"/>
                    <a:pt x="245" y="322"/>
                    <a:pt x="276" y="297"/>
                  </a:cubicBezTo>
                  <a:cubicBezTo>
                    <a:pt x="278" y="294"/>
                    <a:pt x="281" y="291"/>
                    <a:pt x="284" y="289"/>
                  </a:cubicBezTo>
                  <a:cubicBezTo>
                    <a:pt x="317" y="258"/>
                    <a:pt x="336" y="214"/>
                    <a:pt x="336" y="168"/>
                  </a:cubicBezTo>
                  <a:cubicBezTo>
                    <a:pt x="336" y="75"/>
                    <a:pt x="261" y="0"/>
                    <a:pt x="168" y="0"/>
                  </a:cubicBezTo>
                  <a:close/>
                  <a:moveTo>
                    <a:pt x="168" y="288"/>
                  </a:moveTo>
                  <a:cubicBezTo>
                    <a:pt x="102" y="288"/>
                    <a:pt x="48" y="234"/>
                    <a:pt x="48" y="168"/>
                  </a:cubicBezTo>
                  <a:cubicBezTo>
                    <a:pt x="48" y="101"/>
                    <a:pt x="102" y="48"/>
                    <a:pt x="168" y="48"/>
                  </a:cubicBezTo>
                  <a:cubicBezTo>
                    <a:pt x="234" y="48"/>
                    <a:pt x="288" y="101"/>
                    <a:pt x="288" y="168"/>
                  </a:cubicBezTo>
                  <a:cubicBezTo>
                    <a:pt x="288" y="234"/>
                    <a:pt x="234" y="288"/>
                    <a:pt x="168" y="288"/>
                  </a:cubicBezTo>
                  <a:close/>
                  <a:moveTo>
                    <a:pt x="168" y="288"/>
                  </a:moveTo>
                  <a:cubicBezTo>
                    <a:pt x="168" y="288"/>
                    <a:pt x="168" y="288"/>
                    <a:pt x="168" y="288"/>
                  </a:cubicBezTo>
                </a:path>
              </a:pathLst>
            </a:custGeom>
            <a:solidFill>
              <a:srgbClr val="BD15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8" name="Freeform 9"/>
            <p:cNvSpPr>
              <a:spLocks noEditPoints="1"/>
            </p:cNvSpPr>
            <p:nvPr/>
          </p:nvSpPr>
          <p:spPr bwMode="auto">
            <a:xfrm>
              <a:off x="2577" y="3791"/>
              <a:ext cx="86" cy="119"/>
            </a:xfrm>
            <a:custGeom>
              <a:avLst/>
              <a:gdLst>
                <a:gd name="T0" fmla="*/ 115 w 208"/>
                <a:gd name="T1" fmla="*/ 237 h 284"/>
                <a:gd name="T2" fmla="*/ 208 w 208"/>
                <a:gd name="T3" fmla="*/ 284 h 284"/>
                <a:gd name="T4" fmla="*/ 208 w 208"/>
                <a:gd name="T5" fmla="*/ 1 h 284"/>
                <a:gd name="T6" fmla="*/ 105 w 208"/>
                <a:gd name="T7" fmla="*/ 28 h 284"/>
                <a:gd name="T8" fmla="*/ 0 w 208"/>
                <a:gd name="T9" fmla="*/ 0 h 284"/>
                <a:gd name="T10" fmla="*/ 0 w 208"/>
                <a:gd name="T11" fmla="*/ 284 h 284"/>
                <a:gd name="T12" fmla="*/ 93 w 208"/>
                <a:gd name="T13" fmla="*/ 237 h 284"/>
                <a:gd name="T14" fmla="*/ 115 w 208"/>
                <a:gd name="T15" fmla="*/ 237 h 284"/>
                <a:gd name="T16" fmla="*/ 115 w 208"/>
                <a:gd name="T17" fmla="*/ 237 h 284"/>
                <a:gd name="T18" fmla="*/ 115 w 208"/>
                <a:gd name="T19" fmla="*/ 237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08" h="284">
                  <a:moveTo>
                    <a:pt x="115" y="237"/>
                  </a:moveTo>
                  <a:cubicBezTo>
                    <a:pt x="208" y="284"/>
                    <a:pt x="208" y="284"/>
                    <a:pt x="208" y="284"/>
                  </a:cubicBezTo>
                  <a:cubicBezTo>
                    <a:pt x="208" y="1"/>
                    <a:pt x="208" y="1"/>
                    <a:pt x="208" y="1"/>
                  </a:cubicBezTo>
                  <a:cubicBezTo>
                    <a:pt x="177" y="18"/>
                    <a:pt x="142" y="28"/>
                    <a:pt x="105" y="28"/>
                  </a:cubicBezTo>
                  <a:cubicBezTo>
                    <a:pt x="68" y="28"/>
                    <a:pt x="32" y="18"/>
                    <a:pt x="0" y="0"/>
                  </a:cubicBezTo>
                  <a:cubicBezTo>
                    <a:pt x="0" y="284"/>
                    <a:pt x="0" y="284"/>
                    <a:pt x="0" y="284"/>
                  </a:cubicBezTo>
                  <a:cubicBezTo>
                    <a:pt x="93" y="237"/>
                    <a:pt x="93" y="237"/>
                    <a:pt x="93" y="237"/>
                  </a:cubicBezTo>
                  <a:cubicBezTo>
                    <a:pt x="100" y="234"/>
                    <a:pt x="108" y="234"/>
                    <a:pt x="115" y="237"/>
                  </a:cubicBezTo>
                  <a:close/>
                  <a:moveTo>
                    <a:pt x="115" y="237"/>
                  </a:moveTo>
                  <a:cubicBezTo>
                    <a:pt x="115" y="237"/>
                    <a:pt x="115" y="237"/>
                    <a:pt x="115" y="237"/>
                  </a:cubicBezTo>
                </a:path>
              </a:pathLst>
            </a:custGeom>
            <a:solidFill>
              <a:srgbClr val="F248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9" name="Freeform 10"/>
            <p:cNvSpPr>
              <a:spLocks noEditPoints="1"/>
            </p:cNvSpPr>
            <p:nvPr/>
          </p:nvSpPr>
          <p:spPr bwMode="auto">
            <a:xfrm>
              <a:off x="2590" y="3683"/>
              <a:ext cx="60" cy="60"/>
            </a:xfrm>
            <a:custGeom>
              <a:avLst/>
              <a:gdLst>
                <a:gd name="T0" fmla="*/ 72 w 144"/>
                <a:gd name="T1" fmla="*/ 0 h 144"/>
                <a:gd name="T2" fmla="*/ 0 w 144"/>
                <a:gd name="T3" fmla="*/ 72 h 144"/>
                <a:gd name="T4" fmla="*/ 72 w 144"/>
                <a:gd name="T5" fmla="*/ 144 h 144"/>
                <a:gd name="T6" fmla="*/ 144 w 144"/>
                <a:gd name="T7" fmla="*/ 72 h 144"/>
                <a:gd name="T8" fmla="*/ 72 w 144"/>
                <a:gd name="T9" fmla="*/ 0 h 144"/>
                <a:gd name="T10" fmla="*/ 72 w 144"/>
                <a:gd name="T11" fmla="*/ 0 h 144"/>
                <a:gd name="T12" fmla="*/ 72 w 144"/>
                <a:gd name="T13" fmla="*/ 0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4" h="144">
                  <a:moveTo>
                    <a:pt x="72" y="0"/>
                  </a:moveTo>
                  <a:cubicBezTo>
                    <a:pt x="33" y="0"/>
                    <a:pt x="0" y="32"/>
                    <a:pt x="0" y="72"/>
                  </a:cubicBezTo>
                  <a:cubicBezTo>
                    <a:pt x="0" y="111"/>
                    <a:pt x="33" y="144"/>
                    <a:pt x="72" y="144"/>
                  </a:cubicBezTo>
                  <a:cubicBezTo>
                    <a:pt x="112" y="144"/>
                    <a:pt x="144" y="111"/>
                    <a:pt x="144" y="72"/>
                  </a:cubicBezTo>
                  <a:cubicBezTo>
                    <a:pt x="144" y="32"/>
                    <a:pt x="112" y="0"/>
                    <a:pt x="72" y="0"/>
                  </a:cubicBezTo>
                  <a:close/>
                  <a:moveTo>
                    <a:pt x="72" y="0"/>
                  </a:moveTo>
                  <a:cubicBezTo>
                    <a:pt x="72" y="0"/>
                    <a:pt x="72" y="0"/>
                    <a:pt x="72" y="0"/>
                  </a:cubicBezTo>
                </a:path>
              </a:pathLst>
            </a:custGeom>
            <a:solidFill>
              <a:srgbClr val="F248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0" name="Freeform 11"/>
            <p:cNvSpPr>
              <a:spLocks noEditPoints="1"/>
            </p:cNvSpPr>
            <p:nvPr/>
          </p:nvSpPr>
          <p:spPr bwMode="auto">
            <a:xfrm>
              <a:off x="2409" y="3310"/>
              <a:ext cx="504" cy="626"/>
            </a:xfrm>
            <a:custGeom>
              <a:avLst/>
              <a:gdLst>
                <a:gd name="T0" fmla="*/ 1210 w 1210"/>
                <a:gd name="T1" fmla="*/ 286 h 1504"/>
                <a:gd name="T2" fmla="*/ 1089 w 1210"/>
                <a:gd name="T3" fmla="*/ 0 h 1504"/>
                <a:gd name="T4" fmla="*/ 0 w 1210"/>
                <a:gd name="T5" fmla="*/ 118 h 1504"/>
                <a:gd name="T6" fmla="*/ 120 w 1210"/>
                <a:gd name="T7" fmla="*/ 1312 h 1504"/>
                <a:gd name="T8" fmla="*/ 355 w 1210"/>
                <a:gd name="T9" fmla="*/ 1478 h 1504"/>
                <a:gd name="T10" fmla="*/ 390 w 1210"/>
                <a:gd name="T11" fmla="*/ 1500 h 1504"/>
                <a:gd name="T12" fmla="*/ 624 w 1210"/>
                <a:gd name="T13" fmla="*/ 1500 h 1504"/>
                <a:gd name="T14" fmla="*/ 648 w 1210"/>
                <a:gd name="T15" fmla="*/ 1499 h 1504"/>
                <a:gd name="T16" fmla="*/ 659 w 1210"/>
                <a:gd name="T17" fmla="*/ 1312 h 1504"/>
                <a:gd name="T18" fmla="*/ 1210 w 1210"/>
                <a:gd name="T19" fmla="*/ 1191 h 1504"/>
                <a:gd name="T20" fmla="*/ 1186 w 1210"/>
                <a:gd name="T21" fmla="*/ 998 h 1504"/>
                <a:gd name="T22" fmla="*/ 1018 w 1210"/>
                <a:gd name="T23" fmla="*/ 310 h 1504"/>
                <a:gd name="T24" fmla="*/ 1162 w 1210"/>
                <a:gd name="T25" fmla="*/ 1191 h 1504"/>
                <a:gd name="T26" fmla="*/ 1018 w 1210"/>
                <a:gd name="T27" fmla="*/ 1191 h 1504"/>
                <a:gd name="T28" fmla="*/ 1162 w 1210"/>
                <a:gd name="T29" fmla="*/ 1046 h 1504"/>
                <a:gd name="T30" fmla="*/ 624 w 1210"/>
                <a:gd name="T31" fmla="*/ 1089 h 1504"/>
                <a:gd name="T32" fmla="*/ 508 w 1210"/>
                <a:gd name="T33" fmla="*/ 1136 h 1504"/>
                <a:gd name="T34" fmla="*/ 340 w 1210"/>
                <a:gd name="T35" fmla="*/ 968 h 1504"/>
                <a:gd name="T36" fmla="*/ 676 w 1210"/>
                <a:gd name="T37" fmla="*/ 968 h 1504"/>
                <a:gd name="T38" fmla="*/ 403 w 1210"/>
                <a:gd name="T39" fmla="*/ 1440 h 1504"/>
                <a:gd name="T40" fmla="*/ 508 w 1210"/>
                <a:gd name="T41" fmla="*/ 1184 h 1504"/>
                <a:gd name="T42" fmla="*/ 611 w 1210"/>
                <a:gd name="T43" fmla="*/ 1440 h 1504"/>
                <a:gd name="T44" fmla="*/ 496 w 1210"/>
                <a:gd name="T45" fmla="*/ 1393 h 1504"/>
                <a:gd name="T46" fmla="*/ 659 w 1210"/>
                <a:gd name="T47" fmla="*/ 1122 h 1504"/>
                <a:gd name="T48" fmla="*/ 508 w 1210"/>
                <a:gd name="T49" fmla="*/ 752 h 1504"/>
                <a:gd name="T50" fmla="*/ 355 w 1210"/>
                <a:gd name="T51" fmla="*/ 1120 h 1504"/>
                <a:gd name="T52" fmla="*/ 120 w 1210"/>
                <a:gd name="T53" fmla="*/ 1264 h 1504"/>
                <a:gd name="T54" fmla="*/ 48 w 1210"/>
                <a:gd name="T55" fmla="*/ 118 h 1504"/>
                <a:gd name="T56" fmla="*/ 994 w 1210"/>
                <a:gd name="T57" fmla="*/ 48 h 1504"/>
                <a:gd name="T58" fmla="*/ 970 w 1210"/>
                <a:gd name="T59" fmla="*/ 1191 h 1504"/>
                <a:gd name="T60" fmla="*/ 659 w 1210"/>
                <a:gd name="T61" fmla="*/ 1264 h 1504"/>
                <a:gd name="T62" fmla="*/ 1162 w 1210"/>
                <a:gd name="T63" fmla="*/ 262 h 1504"/>
                <a:gd name="T64" fmla="*/ 1018 w 1210"/>
                <a:gd name="T65" fmla="*/ 120 h 1504"/>
                <a:gd name="T66" fmla="*/ 1162 w 1210"/>
                <a:gd name="T67" fmla="*/ 118 h 1504"/>
                <a:gd name="T68" fmla="*/ 1162 w 1210"/>
                <a:gd name="T69" fmla="*/ 262 h 1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210" h="1504">
                  <a:moveTo>
                    <a:pt x="1186" y="310"/>
                  </a:moveTo>
                  <a:cubicBezTo>
                    <a:pt x="1199" y="310"/>
                    <a:pt x="1210" y="300"/>
                    <a:pt x="1210" y="286"/>
                  </a:cubicBezTo>
                  <a:cubicBezTo>
                    <a:pt x="1210" y="118"/>
                    <a:pt x="1210" y="118"/>
                    <a:pt x="1210" y="118"/>
                  </a:cubicBezTo>
                  <a:cubicBezTo>
                    <a:pt x="1210" y="53"/>
                    <a:pt x="1156" y="0"/>
                    <a:pt x="1089" y="0"/>
                  </a:cubicBezTo>
                  <a:cubicBezTo>
                    <a:pt x="120" y="0"/>
                    <a:pt x="120" y="0"/>
                    <a:pt x="120" y="0"/>
                  </a:cubicBezTo>
                  <a:cubicBezTo>
                    <a:pt x="53" y="0"/>
                    <a:pt x="0" y="52"/>
                    <a:pt x="0" y="118"/>
                  </a:cubicBezTo>
                  <a:cubicBezTo>
                    <a:pt x="0" y="1191"/>
                    <a:pt x="0" y="1191"/>
                    <a:pt x="0" y="1191"/>
                  </a:cubicBezTo>
                  <a:cubicBezTo>
                    <a:pt x="0" y="1258"/>
                    <a:pt x="54" y="1312"/>
                    <a:pt x="120" y="1312"/>
                  </a:cubicBezTo>
                  <a:cubicBezTo>
                    <a:pt x="355" y="1312"/>
                    <a:pt x="355" y="1312"/>
                    <a:pt x="355" y="1312"/>
                  </a:cubicBezTo>
                  <a:cubicBezTo>
                    <a:pt x="355" y="1478"/>
                    <a:pt x="355" y="1478"/>
                    <a:pt x="355" y="1478"/>
                  </a:cubicBezTo>
                  <a:cubicBezTo>
                    <a:pt x="355" y="1487"/>
                    <a:pt x="360" y="1494"/>
                    <a:pt x="367" y="1499"/>
                  </a:cubicBezTo>
                  <a:cubicBezTo>
                    <a:pt x="374" y="1503"/>
                    <a:pt x="383" y="1504"/>
                    <a:pt x="390" y="1500"/>
                  </a:cubicBezTo>
                  <a:cubicBezTo>
                    <a:pt x="507" y="1441"/>
                    <a:pt x="507" y="1441"/>
                    <a:pt x="507" y="1441"/>
                  </a:cubicBezTo>
                  <a:cubicBezTo>
                    <a:pt x="624" y="1500"/>
                    <a:pt x="624" y="1500"/>
                    <a:pt x="624" y="1500"/>
                  </a:cubicBezTo>
                  <a:cubicBezTo>
                    <a:pt x="628" y="1502"/>
                    <a:pt x="632" y="1502"/>
                    <a:pt x="635" y="1502"/>
                  </a:cubicBezTo>
                  <a:cubicBezTo>
                    <a:pt x="640" y="1502"/>
                    <a:pt x="644" y="1501"/>
                    <a:pt x="648" y="1499"/>
                  </a:cubicBezTo>
                  <a:cubicBezTo>
                    <a:pt x="655" y="1494"/>
                    <a:pt x="659" y="1487"/>
                    <a:pt x="659" y="1478"/>
                  </a:cubicBezTo>
                  <a:cubicBezTo>
                    <a:pt x="659" y="1312"/>
                    <a:pt x="659" y="1312"/>
                    <a:pt x="659" y="1312"/>
                  </a:cubicBezTo>
                  <a:cubicBezTo>
                    <a:pt x="1089" y="1311"/>
                    <a:pt x="1089" y="1311"/>
                    <a:pt x="1089" y="1311"/>
                  </a:cubicBezTo>
                  <a:cubicBezTo>
                    <a:pt x="1156" y="1311"/>
                    <a:pt x="1210" y="1257"/>
                    <a:pt x="1210" y="1191"/>
                  </a:cubicBezTo>
                  <a:cubicBezTo>
                    <a:pt x="1210" y="1022"/>
                    <a:pt x="1210" y="1022"/>
                    <a:pt x="1210" y="1022"/>
                  </a:cubicBezTo>
                  <a:cubicBezTo>
                    <a:pt x="1210" y="1009"/>
                    <a:pt x="1199" y="998"/>
                    <a:pt x="1186" y="998"/>
                  </a:cubicBezTo>
                  <a:cubicBezTo>
                    <a:pt x="1018" y="998"/>
                    <a:pt x="1018" y="998"/>
                    <a:pt x="1018" y="998"/>
                  </a:cubicBezTo>
                  <a:cubicBezTo>
                    <a:pt x="1018" y="310"/>
                    <a:pt x="1018" y="310"/>
                    <a:pt x="1018" y="310"/>
                  </a:cubicBezTo>
                  <a:lnTo>
                    <a:pt x="1186" y="310"/>
                  </a:lnTo>
                  <a:close/>
                  <a:moveTo>
                    <a:pt x="1162" y="1191"/>
                  </a:moveTo>
                  <a:cubicBezTo>
                    <a:pt x="1162" y="1230"/>
                    <a:pt x="1128" y="1263"/>
                    <a:pt x="1089" y="1263"/>
                  </a:cubicBezTo>
                  <a:cubicBezTo>
                    <a:pt x="1050" y="1263"/>
                    <a:pt x="1018" y="1230"/>
                    <a:pt x="1018" y="1191"/>
                  </a:cubicBezTo>
                  <a:cubicBezTo>
                    <a:pt x="1018" y="1046"/>
                    <a:pt x="1018" y="1046"/>
                    <a:pt x="1018" y="1046"/>
                  </a:cubicBezTo>
                  <a:cubicBezTo>
                    <a:pt x="1162" y="1046"/>
                    <a:pt x="1162" y="1046"/>
                    <a:pt x="1162" y="1046"/>
                  </a:cubicBezTo>
                  <a:lnTo>
                    <a:pt x="1162" y="1191"/>
                  </a:lnTo>
                  <a:close/>
                  <a:moveTo>
                    <a:pt x="624" y="1089"/>
                  </a:moveTo>
                  <a:cubicBezTo>
                    <a:pt x="621" y="1091"/>
                    <a:pt x="618" y="1094"/>
                    <a:pt x="616" y="1097"/>
                  </a:cubicBezTo>
                  <a:cubicBezTo>
                    <a:pt x="585" y="1122"/>
                    <a:pt x="548" y="1136"/>
                    <a:pt x="508" y="1136"/>
                  </a:cubicBezTo>
                  <a:cubicBezTo>
                    <a:pt x="467" y="1136"/>
                    <a:pt x="427" y="1120"/>
                    <a:pt x="396" y="1092"/>
                  </a:cubicBezTo>
                  <a:cubicBezTo>
                    <a:pt x="361" y="1060"/>
                    <a:pt x="340" y="1015"/>
                    <a:pt x="340" y="968"/>
                  </a:cubicBezTo>
                  <a:cubicBezTo>
                    <a:pt x="340" y="875"/>
                    <a:pt x="416" y="800"/>
                    <a:pt x="508" y="800"/>
                  </a:cubicBezTo>
                  <a:cubicBezTo>
                    <a:pt x="601" y="800"/>
                    <a:pt x="676" y="875"/>
                    <a:pt x="676" y="968"/>
                  </a:cubicBezTo>
                  <a:cubicBezTo>
                    <a:pt x="676" y="1014"/>
                    <a:pt x="657" y="1058"/>
                    <a:pt x="624" y="1089"/>
                  </a:cubicBezTo>
                  <a:close/>
                  <a:moveTo>
                    <a:pt x="403" y="1440"/>
                  </a:moveTo>
                  <a:cubicBezTo>
                    <a:pt x="403" y="1156"/>
                    <a:pt x="403" y="1156"/>
                    <a:pt x="403" y="1156"/>
                  </a:cubicBezTo>
                  <a:cubicBezTo>
                    <a:pt x="435" y="1174"/>
                    <a:pt x="471" y="1184"/>
                    <a:pt x="508" y="1184"/>
                  </a:cubicBezTo>
                  <a:cubicBezTo>
                    <a:pt x="545" y="1184"/>
                    <a:pt x="580" y="1174"/>
                    <a:pt x="611" y="1157"/>
                  </a:cubicBezTo>
                  <a:cubicBezTo>
                    <a:pt x="611" y="1440"/>
                    <a:pt x="611" y="1440"/>
                    <a:pt x="611" y="1440"/>
                  </a:cubicBezTo>
                  <a:cubicBezTo>
                    <a:pt x="518" y="1393"/>
                    <a:pt x="518" y="1393"/>
                    <a:pt x="518" y="1393"/>
                  </a:cubicBezTo>
                  <a:cubicBezTo>
                    <a:pt x="511" y="1390"/>
                    <a:pt x="503" y="1390"/>
                    <a:pt x="496" y="1393"/>
                  </a:cubicBezTo>
                  <a:lnTo>
                    <a:pt x="403" y="1440"/>
                  </a:lnTo>
                  <a:close/>
                  <a:moveTo>
                    <a:pt x="659" y="1122"/>
                  </a:moveTo>
                  <a:cubicBezTo>
                    <a:pt x="701" y="1081"/>
                    <a:pt x="724" y="1026"/>
                    <a:pt x="724" y="968"/>
                  </a:cubicBezTo>
                  <a:cubicBezTo>
                    <a:pt x="724" y="848"/>
                    <a:pt x="627" y="752"/>
                    <a:pt x="508" y="752"/>
                  </a:cubicBezTo>
                  <a:cubicBezTo>
                    <a:pt x="389" y="752"/>
                    <a:pt x="292" y="848"/>
                    <a:pt x="292" y="968"/>
                  </a:cubicBezTo>
                  <a:cubicBezTo>
                    <a:pt x="292" y="1024"/>
                    <a:pt x="315" y="1079"/>
                    <a:pt x="355" y="1120"/>
                  </a:cubicBezTo>
                  <a:cubicBezTo>
                    <a:pt x="355" y="1264"/>
                    <a:pt x="355" y="1264"/>
                    <a:pt x="355" y="1264"/>
                  </a:cubicBezTo>
                  <a:cubicBezTo>
                    <a:pt x="120" y="1264"/>
                    <a:pt x="120" y="1264"/>
                    <a:pt x="120" y="1264"/>
                  </a:cubicBezTo>
                  <a:cubicBezTo>
                    <a:pt x="80" y="1264"/>
                    <a:pt x="48" y="1231"/>
                    <a:pt x="48" y="1191"/>
                  </a:cubicBezTo>
                  <a:cubicBezTo>
                    <a:pt x="48" y="118"/>
                    <a:pt x="48" y="118"/>
                    <a:pt x="48" y="118"/>
                  </a:cubicBezTo>
                  <a:cubicBezTo>
                    <a:pt x="48" y="79"/>
                    <a:pt x="79" y="48"/>
                    <a:pt x="120" y="48"/>
                  </a:cubicBezTo>
                  <a:cubicBezTo>
                    <a:pt x="994" y="48"/>
                    <a:pt x="994" y="48"/>
                    <a:pt x="994" y="48"/>
                  </a:cubicBezTo>
                  <a:cubicBezTo>
                    <a:pt x="979" y="68"/>
                    <a:pt x="970" y="93"/>
                    <a:pt x="970" y="120"/>
                  </a:cubicBezTo>
                  <a:cubicBezTo>
                    <a:pt x="970" y="1191"/>
                    <a:pt x="970" y="1191"/>
                    <a:pt x="970" y="1191"/>
                  </a:cubicBezTo>
                  <a:cubicBezTo>
                    <a:pt x="970" y="1218"/>
                    <a:pt x="979" y="1243"/>
                    <a:pt x="994" y="1263"/>
                  </a:cubicBezTo>
                  <a:cubicBezTo>
                    <a:pt x="659" y="1264"/>
                    <a:pt x="659" y="1264"/>
                    <a:pt x="659" y="1264"/>
                  </a:cubicBezTo>
                  <a:lnTo>
                    <a:pt x="659" y="1122"/>
                  </a:lnTo>
                  <a:close/>
                  <a:moveTo>
                    <a:pt x="1162" y="262"/>
                  </a:moveTo>
                  <a:cubicBezTo>
                    <a:pt x="1018" y="262"/>
                    <a:pt x="1018" y="262"/>
                    <a:pt x="1018" y="262"/>
                  </a:cubicBezTo>
                  <a:cubicBezTo>
                    <a:pt x="1018" y="120"/>
                    <a:pt x="1018" y="120"/>
                    <a:pt x="1018" y="120"/>
                  </a:cubicBezTo>
                  <a:cubicBezTo>
                    <a:pt x="1018" y="80"/>
                    <a:pt x="1050" y="48"/>
                    <a:pt x="1089" y="48"/>
                  </a:cubicBezTo>
                  <a:cubicBezTo>
                    <a:pt x="1129" y="48"/>
                    <a:pt x="1162" y="80"/>
                    <a:pt x="1162" y="118"/>
                  </a:cubicBezTo>
                  <a:lnTo>
                    <a:pt x="1162" y="262"/>
                  </a:lnTo>
                  <a:close/>
                  <a:moveTo>
                    <a:pt x="1162" y="262"/>
                  </a:moveTo>
                  <a:cubicBezTo>
                    <a:pt x="1162" y="262"/>
                    <a:pt x="1162" y="262"/>
                    <a:pt x="1162" y="262"/>
                  </a:cubicBezTo>
                </a:path>
              </a:pathLst>
            </a:custGeom>
            <a:solidFill>
              <a:srgbClr val="0829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2" name="Freeform 12"/>
            <p:cNvSpPr>
              <a:spLocks noEditPoints="1"/>
            </p:cNvSpPr>
            <p:nvPr/>
          </p:nvSpPr>
          <p:spPr bwMode="auto">
            <a:xfrm>
              <a:off x="2570" y="3663"/>
              <a:ext cx="100" cy="100"/>
            </a:xfrm>
            <a:custGeom>
              <a:avLst/>
              <a:gdLst>
                <a:gd name="T0" fmla="*/ 120 w 240"/>
                <a:gd name="T1" fmla="*/ 0 h 240"/>
                <a:gd name="T2" fmla="*/ 0 w 240"/>
                <a:gd name="T3" fmla="*/ 120 h 240"/>
                <a:gd name="T4" fmla="*/ 120 w 240"/>
                <a:gd name="T5" fmla="*/ 240 h 240"/>
                <a:gd name="T6" fmla="*/ 240 w 240"/>
                <a:gd name="T7" fmla="*/ 120 h 240"/>
                <a:gd name="T8" fmla="*/ 120 w 240"/>
                <a:gd name="T9" fmla="*/ 0 h 240"/>
                <a:gd name="T10" fmla="*/ 120 w 240"/>
                <a:gd name="T11" fmla="*/ 192 h 240"/>
                <a:gd name="T12" fmla="*/ 48 w 240"/>
                <a:gd name="T13" fmla="*/ 120 h 240"/>
                <a:gd name="T14" fmla="*/ 120 w 240"/>
                <a:gd name="T15" fmla="*/ 48 h 240"/>
                <a:gd name="T16" fmla="*/ 192 w 240"/>
                <a:gd name="T17" fmla="*/ 120 h 240"/>
                <a:gd name="T18" fmla="*/ 120 w 240"/>
                <a:gd name="T19" fmla="*/ 192 h 240"/>
                <a:gd name="T20" fmla="*/ 120 w 240"/>
                <a:gd name="T21" fmla="*/ 192 h 240"/>
                <a:gd name="T22" fmla="*/ 120 w 240"/>
                <a:gd name="T23" fmla="*/ 192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40" h="240">
                  <a:moveTo>
                    <a:pt x="120" y="0"/>
                  </a:moveTo>
                  <a:cubicBezTo>
                    <a:pt x="54" y="0"/>
                    <a:pt x="0" y="53"/>
                    <a:pt x="0" y="120"/>
                  </a:cubicBezTo>
                  <a:cubicBezTo>
                    <a:pt x="0" y="186"/>
                    <a:pt x="54" y="240"/>
                    <a:pt x="120" y="240"/>
                  </a:cubicBezTo>
                  <a:cubicBezTo>
                    <a:pt x="186" y="240"/>
                    <a:pt x="240" y="186"/>
                    <a:pt x="240" y="120"/>
                  </a:cubicBezTo>
                  <a:cubicBezTo>
                    <a:pt x="240" y="53"/>
                    <a:pt x="186" y="0"/>
                    <a:pt x="120" y="0"/>
                  </a:cubicBezTo>
                  <a:close/>
                  <a:moveTo>
                    <a:pt x="120" y="192"/>
                  </a:moveTo>
                  <a:cubicBezTo>
                    <a:pt x="81" y="192"/>
                    <a:pt x="48" y="159"/>
                    <a:pt x="48" y="120"/>
                  </a:cubicBezTo>
                  <a:cubicBezTo>
                    <a:pt x="48" y="80"/>
                    <a:pt x="81" y="48"/>
                    <a:pt x="120" y="48"/>
                  </a:cubicBezTo>
                  <a:cubicBezTo>
                    <a:pt x="160" y="48"/>
                    <a:pt x="192" y="80"/>
                    <a:pt x="192" y="120"/>
                  </a:cubicBezTo>
                  <a:cubicBezTo>
                    <a:pt x="192" y="159"/>
                    <a:pt x="160" y="192"/>
                    <a:pt x="120" y="192"/>
                  </a:cubicBezTo>
                  <a:close/>
                  <a:moveTo>
                    <a:pt x="120" y="192"/>
                  </a:moveTo>
                  <a:cubicBezTo>
                    <a:pt x="120" y="192"/>
                    <a:pt x="120" y="192"/>
                    <a:pt x="120" y="192"/>
                  </a:cubicBezTo>
                </a:path>
              </a:pathLst>
            </a:custGeom>
            <a:solidFill>
              <a:srgbClr val="0829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3" name="Freeform 13"/>
            <p:cNvSpPr>
              <a:spLocks noEditPoints="1"/>
            </p:cNvSpPr>
            <p:nvPr/>
          </p:nvSpPr>
          <p:spPr bwMode="auto">
            <a:xfrm>
              <a:off x="2477" y="3512"/>
              <a:ext cx="287" cy="20"/>
            </a:xfrm>
            <a:custGeom>
              <a:avLst/>
              <a:gdLst>
                <a:gd name="T0" fmla="*/ 664 w 688"/>
                <a:gd name="T1" fmla="*/ 0 h 48"/>
                <a:gd name="T2" fmla="*/ 24 w 688"/>
                <a:gd name="T3" fmla="*/ 0 h 48"/>
                <a:gd name="T4" fmla="*/ 0 w 688"/>
                <a:gd name="T5" fmla="*/ 24 h 48"/>
                <a:gd name="T6" fmla="*/ 24 w 688"/>
                <a:gd name="T7" fmla="*/ 48 h 48"/>
                <a:gd name="T8" fmla="*/ 664 w 688"/>
                <a:gd name="T9" fmla="*/ 48 h 48"/>
                <a:gd name="T10" fmla="*/ 688 w 688"/>
                <a:gd name="T11" fmla="*/ 24 h 48"/>
                <a:gd name="T12" fmla="*/ 664 w 688"/>
                <a:gd name="T13" fmla="*/ 0 h 48"/>
                <a:gd name="T14" fmla="*/ 664 w 688"/>
                <a:gd name="T15" fmla="*/ 0 h 48"/>
                <a:gd name="T16" fmla="*/ 664 w 688"/>
                <a:gd name="T17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88" h="48">
                  <a:moveTo>
                    <a:pt x="664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11" y="0"/>
                    <a:pt x="0" y="11"/>
                    <a:pt x="0" y="24"/>
                  </a:cubicBezTo>
                  <a:cubicBezTo>
                    <a:pt x="0" y="38"/>
                    <a:pt x="11" y="48"/>
                    <a:pt x="24" y="48"/>
                  </a:cubicBezTo>
                  <a:cubicBezTo>
                    <a:pt x="664" y="48"/>
                    <a:pt x="664" y="48"/>
                    <a:pt x="664" y="48"/>
                  </a:cubicBezTo>
                  <a:cubicBezTo>
                    <a:pt x="677" y="48"/>
                    <a:pt x="688" y="38"/>
                    <a:pt x="688" y="24"/>
                  </a:cubicBezTo>
                  <a:cubicBezTo>
                    <a:pt x="688" y="11"/>
                    <a:pt x="677" y="0"/>
                    <a:pt x="664" y="0"/>
                  </a:cubicBezTo>
                  <a:close/>
                  <a:moveTo>
                    <a:pt x="664" y="0"/>
                  </a:moveTo>
                  <a:cubicBezTo>
                    <a:pt x="664" y="0"/>
                    <a:pt x="664" y="0"/>
                    <a:pt x="664" y="0"/>
                  </a:cubicBezTo>
                </a:path>
              </a:pathLst>
            </a:custGeom>
            <a:solidFill>
              <a:srgbClr val="0829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4" name="Freeform 14"/>
            <p:cNvSpPr>
              <a:spLocks noEditPoints="1"/>
            </p:cNvSpPr>
            <p:nvPr/>
          </p:nvSpPr>
          <p:spPr bwMode="auto">
            <a:xfrm>
              <a:off x="2517" y="3552"/>
              <a:ext cx="207" cy="20"/>
            </a:xfrm>
            <a:custGeom>
              <a:avLst/>
              <a:gdLst>
                <a:gd name="T0" fmla="*/ 472 w 496"/>
                <a:gd name="T1" fmla="*/ 0 h 48"/>
                <a:gd name="T2" fmla="*/ 24 w 496"/>
                <a:gd name="T3" fmla="*/ 0 h 48"/>
                <a:gd name="T4" fmla="*/ 0 w 496"/>
                <a:gd name="T5" fmla="*/ 24 h 48"/>
                <a:gd name="T6" fmla="*/ 24 w 496"/>
                <a:gd name="T7" fmla="*/ 48 h 48"/>
                <a:gd name="T8" fmla="*/ 472 w 496"/>
                <a:gd name="T9" fmla="*/ 48 h 48"/>
                <a:gd name="T10" fmla="*/ 496 w 496"/>
                <a:gd name="T11" fmla="*/ 24 h 48"/>
                <a:gd name="T12" fmla="*/ 472 w 496"/>
                <a:gd name="T13" fmla="*/ 0 h 48"/>
                <a:gd name="T14" fmla="*/ 472 w 496"/>
                <a:gd name="T15" fmla="*/ 0 h 48"/>
                <a:gd name="T16" fmla="*/ 472 w 496"/>
                <a:gd name="T17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96" h="48">
                  <a:moveTo>
                    <a:pt x="472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11" y="0"/>
                    <a:pt x="0" y="11"/>
                    <a:pt x="0" y="24"/>
                  </a:cubicBezTo>
                  <a:cubicBezTo>
                    <a:pt x="0" y="38"/>
                    <a:pt x="11" y="48"/>
                    <a:pt x="24" y="48"/>
                  </a:cubicBezTo>
                  <a:cubicBezTo>
                    <a:pt x="472" y="48"/>
                    <a:pt x="472" y="48"/>
                    <a:pt x="472" y="48"/>
                  </a:cubicBezTo>
                  <a:cubicBezTo>
                    <a:pt x="485" y="48"/>
                    <a:pt x="496" y="38"/>
                    <a:pt x="496" y="24"/>
                  </a:cubicBezTo>
                  <a:cubicBezTo>
                    <a:pt x="496" y="11"/>
                    <a:pt x="485" y="0"/>
                    <a:pt x="472" y="0"/>
                  </a:cubicBezTo>
                  <a:close/>
                  <a:moveTo>
                    <a:pt x="472" y="0"/>
                  </a:moveTo>
                  <a:cubicBezTo>
                    <a:pt x="472" y="0"/>
                    <a:pt x="472" y="0"/>
                    <a:pt x="472" y="0"/>
                  </a:cubicBezTo>
                </a:path>
              </a:pathLst>
            </a:custGeom>
            <a:solidFill>
              <a:srgbClr val="0829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5" name="Freeform 15"/>
            <p:cNvSpPr>
              <a:spLocks noEditPoints="1"/>
            </p:cNvSpPr>
            <p:nvPr/>
          </p:nvSpPr>
          <p:spPr bwMode="auto">
            <a:xfrm>
              <a:off x="2704" y="3472"/>
              <a:ext cx="60" cy="20"/>
            </a:xfrm>
            <a:custGeom>
              <a:avLst/>
              <a:gdLst>
                <a:gd name="T0" fmla="*/ 120 w 144"/>
                <a:gd name="T1" fmla="*/ 0 h 48"/>
                <a:gd name="T2" fmla="*/ 24 w 144"/>
                <a:gd name="T3" fmla="*/ 0 h 48"/>
                <a:gd name="T4" fmla="*/ 0 w 144"/>
                <a:gd name="T5" fmla="*/ 24 h 48"/>
                <a:gd name="T6" fmla="*/ 24 w 144"/>
                <a:gd name="T7" fmla="*/ 48 h 48"/>
                <a:gd name="T8" fmla="*/ 120 w 144"/>
                <a:gd name="T9" fmla="*/ 48 h 48"/>
                <a:gd name="T10" fmla="*/ 144 w 144"/>
                <a:gd name="T11" fmla="*/ 24 h 48"/>
                <a:gd name="T12" fmla="*/ 120 w 144"/>
                <a:gd name="T13" fmla="*/ 0 h 48"/>
                <a:gd name="T14" fmla="*/ 120 w 144"/>
                <a:gd name="T15" fmla="*/ 0 h 48"/>
                <a:gd name="T16" fmla="*/ 120 w 144"/>
                <a:gd name="T17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4" h="48">
                  <a:moveTo>
                    <a:pt x="120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11" y="0"/>
                    <a:pt x="0" y="11"/>
                    <a:pt x="0" y="24"/>
                  </a:cubicBezTo>
                  <a:cubicBezTo>
                    <a:pt x="0" y="38"/>
                    <a:pt x="11" y="48"/>
                    <a:pt x="24" y="48"/>
                  </a:cubicBezTo>
                  <a:cubicBezTo>
                    <a:pt x="120" y="48"/>
                    <a:pt x="120" y="48"/>
                    <a:pt x="120" y="48"/>
                  </a:cubicBezTo>
                  <a:cubicBezTo>
                    <a:pt x="133" y="48"/>
                    <a:pt x="144" y="38"/>
                    <a:pt x="144" y="24"/>
                  </a:cubicBezTo>
                  <a:cubicBezTo>
                    <a:pt x="144" y="11"/>
                    <a:pt x="133" y="0"/>
                    <a:pt x="120" y="0"/>
                  </a:cubicBezTo>
                  <a:close/>
                  <a:moveTo>
                    <a:pt x="120" y="0"/>
                  </a:moveTo>
                  <a:cubicBezTo>
                    <a:pt x="120" y="0"/>
                    <a:pt x="120" y="0"/>
                    <a:pt x="120" y="0"/>
                  </a:cubicBezTo>
                </a:path>
              </a:pathLst>
            </a:custGeom>
            <a:solidFill>
              <a:srgbClr val="0829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6" name="Freeform 16"/>
            <p:cNvSpPr>
              <a:spLocks noEditPoints="1"/>
            </p:cNvSpPr>
            <p:nvPr/>
          </p:nvSpPr>
          <p:spPr bwMode="auto">
            <a:xfrm>
              <a:off x="2477" y="3472"/>
              <a:ext cx="207" cy="20"/>
            </a:xfrm>
            <a:custGeom>
              <a:avLst/>
              <a:gdLst>
                <a:gd name="T0" fmla="*/ 24 w 496"/>
                <a:gd name="T1" fmla="*/ 48 h 48"/>
                <a:gd name="T2" fmla="*/ 472 w 496"/>
                <a:gd name="T3" fmla="*/ 48 h 48"/>
                <a:gd name="T4" fmla="*/ 496 w 496"/>
                <a:gd name="T5" fmla="*/ 24 h 48"/>
                <a:gd name="T6" fmla="*/ 472 w 496"/>
                <a:gd name="T7" fmla="*/ 0 h 48"/>
                <a:gd name="T8" fmla="*/ 24 w 496"/>
                <a:gd name="T9" fmla="*/ 0 h 48"/>
                <a:gd name="T10" fmla="*/ 0 w 496"/>
                <a:gd name="T11" fmla="*/ 24 h 48"/>
                <a:gd name="T12" fmla="*/ 24 w 496"/>
                <a:gd name="T13" fmla="*/ 48 h 48"/>
                <a:gd name="T14" fmla="*/ 24 w 496"/>
                <a:gd name="T15" fmla="*/ 48 h 48"/>
                <a:gd name="T16" fmla="*/ 24 w 496"/>
                <a:gd name="T17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96" h="48">
                  <a:moveTo>
                    <a:pt x="24" y="48"/>
                  </a:moveTo>
                  <a:cubicBezTo>
                    <a:pt x="472" y="48"/>
                    <a:pt x="472" y="48"/>
                    <a:pt x="472" y="48"/>
                  </a:cubicBezTo>
                  <a:cubicBezTo>
                    <a:pt x="485" y="48"/>
                    <a:pt x="496" y="38"/>
                    <a:pt x="496" y="24"/>
                  </a:cubicBezTo>
                  <a:cubicBezTo>
                    <a:pt x="496" y="11"/>
                    <a:pt x="485" y="0"/>
                    <a:pt x="472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11" y="0"/>
                    <a:pt x="0" y="11"/>
                    <a:pt x="0" y="24"/>
                  </a:cubicBezTo>
                  <a:cubicBezTo>
                    <a:pt x="0" y="38"/>
                    <a:pt x="11" y="48"/>
                    <a:pt x="24" y="48"/>
                  </a:cubicBezTo>
                  <a:close/>
                  <a:moveTo>
                    <a:pt x="24" y="48"/>
                  </a:moveTo>
                  <a:cubicBezTo>
                    <a:pt x="24" y="48"/>
                    <a:pt x="24" y="48"/>
                    <a:pt x="24" y="48"/>
                  </a:cubicBezTo>
                </a:path>
              </a:pathLst>
            </a:custGeom>
            <a:solidFill>
              <a:srgbClr val="0829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7" name="Freeform 17"/>
            <p:cNvSpPr>
              <a:spLocks noEditPoints="1"/>
            </p:cNvSpPr>
            <p:nvPr/>
          </p:nvSpPr>
          <p:spPr bwMode="auto">
            <a:xfrm>
              <a:off x="2516" y="3379"/>
              <a:ext cx="209" cy="61"/>
            </a:xfrm>
            <a:custGeom>
              <a:avLst/>
              <a:gdLst>
                <a:gd name="T0" fmla="*/ 13 w 502"/>
                <a:gd name="T1" fmla="*/ 139 h 147"/>
                <a:gd name="T2" fmla="*/ 27 w 502"/>
                <a:gd name="T3" fmla="*/ 144 h 147"/>
                <a:gd name="T4" fmla="*/ 46 w 502"/>
                <a:gd name="T5" fmla="*/ 135 h 147"/>
                <a:gd name="T6" fmla="*/ 102 w 502"/>
                <a:gd name="T7" fmla="*/ 63 h 147"/>
                <a:gd name="T8" fmla="*/ 158 w 502"/>
                <a:gd name="T9" fmla="*/ 135 h 147"/>
                <a:gd name="T10" fmla="*/ 177 w 502"/>
                <a:gd name="T11" fmla="*/ 144 h 147"/>
                <a:gd name="T12" fmla="*/ 196 w 502"/>
                <a:gd name="T13" fmla="*/ 135 h 147"/>
                <a:gd name="T14" fmla="*/ 251 w 502"/>
                <a:gd name="T15" fmla="*/ 63 h 147"/>
                <a:gd name="T16" fmla="*/ 307 w 502"/>
                <a:gd name="T17" fmla="*/ 135 h 147"/>
                <a:gd name="T18" fmla="*/ 326 w 502"/>
                <a:gd name="T19" fmla="*/ 144 h 147"/>
                <a:gd name="T20" fmla="*/ 345 w 502"/>
                <a:gd name="T21" fmla="*/ 135 h 147"/>
                <a:gd name="T22" fmla="*/ 401 w 502"/>
                <a:gd name="T23" fmla="*/ 63 h 147"/>
                <a:gd name="T24" fmla="*/ 456 w 502"/>
                <a:gd name="T25" fmla="*/ 135 h 147"/>
                <a:gd name="T26" fmla="*/ 490 w 502"/>
                <a:gd name="T27" fmla="*/ 139 h 147"/>
                <a:gd name="T28" fmla="*/ 494 w 502"/>
                <a:gd name="T29" fmla="*/ 105 h 147"/>
                <a:gd name="T30" fmla="*/ 420 w 502"/>
                <a:gd name="T31" fmla="*/ 9 h 147"/>
                <a:gd name="T32" fmla="*/ 401 w 502"/>
                <a:gd name="T33" fmla="*/ 0 h 147"/>
                <a:gd name="T34" fmla="*/ 382 w 502"/>
                <a:gd name="T35" fmla="*/ 9 h 147"/>
                <a:gd name="T36" fmla="*/ 326 w 502"/>
                <a:gd name="T37" fmla="*/ 81 h 147"/>
                <a:gd name="T38" fmla="*/ 270 w 502"/>
                <a:gd name="T39" fmla="*/ 9 h 147"/>
                <a:gd name="T40" fmla="*/ 251 w 502"/>
                <a:gd name="T41" fmla="*/ 0 h 147"/>
                <a:gd name="T42" fmla="*/ 232 w 502"/>
                <a:gd name="T43" fmla="*/ 9 h 147"/>
                <a:gd name="T44" fmla="*/ 177 w 502"/>
                <a:gd name="T45" fmla="*/ 81 h 147"/>
                <a:gd name="T46" fmla="*/ 121 w 502"/>
                <a:gd name="T47" fmla="*/ 9 h 147"/>
                <a:gd name="T48" fmla="*/ 102 w 502"/>
                <a:gd name="T49" fmla="*/ 0 h 147"/>
                <a:gd name="T50" fmla="*/ 83 w 502"/>
                <a:gd name="T51" fmla="*/ 9 h 147"/>
                <a:gd name="T52" fmla="*/ 8 w 502"/>
                <a:gd name="T53" fmla="*/ 105 h 147"/>
                <a:gd name="T54" fmla="*/ 13 w 502"/>
                <a:gd name="T55" fmla="*/ 139 h 147"/>
                <a:gd name="T56" fmla="*/ 13 w 502"/>
                <a:gd name="T57" fmla="*/ 139 h 147"/>
                <a:gd name="T58" fmla="*/ 13 w 502"/>
                <a:gd name="T59" fmla="*/ 139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502" h="147">
                  <a:moveTo>
                    <a:pt x="13" y="139"/>
                  </a:moveTo>
                  <a:cubicBezTo>
                    <a:pt x="17" y="142"/>
                    <a:pt x="22" y="144"/>
                    <a:pt x="27" y="144"/>
                  </a:cubicBezTo>
                  <a:cubicBezTo>
                    <a:pt x="34" y="144"/>
                    <a:pt x="42" y="141"/>
                    <a:pt x="46" y="135"/>
                  </a:cubicBezTo>
                  <a:cubicBezTo>
                    <a:pt x="102" y="63"/>
                    <a:pt x="102" y="63"/>
                    <a:pt x="102" y="63"/>
                  </a:cubicBezTo>
                  <a:cubicBezTo>
                    <a:pt x="158" y="135"/>
                    <a:pt x="158" y="135"/>
                    <a:pt x="158" y="135"/>
                  </a:cubicBezTo>
                  <a:cubicBezTo>
                    <a:pt x="162" y="141"/>
                    <a:pt x="169" y="144"/>
                    <a:pt x="177" y="144"/>
                  </a:cubicBezTo>
                  <a:cubicBezTo>
                    <a:pt x="184" y="144"/>
                    <a:pt x="191" y="141"/>
                    <a:pt x="196" y="135"/>
                  </a:cubicBezTo>
                  <a:cubicBezTo>
                    <a:pt x="251" y="63"/>
                    <a:pt x="251" y="63"/>
                    <a:pt x="251" y="63"/>
                  </a:cubicBezTo>
                  <a:cubicBezTo>
                    <a:pt x="307" y="135"/>
                    <a:pt x="307" y="135"/>
                    <a:pt x="307" y="135"/>
                  </a:cubicBezTo>
                  <a:cubicBezTo>
                    <a:pt x="312" y="141"/>
                    <a:pt x="319" y="144"/>
                    <a:pt x="326" y="144"/>
                  </a:cubicBezTo>
                  <a:cubicBezTo>
                    <a:pt x="333" y="144"/>
                    <a:pt x="340" y="141"/>
                    <a:pt x="345" y="135"/>
                  </a:cubicBezTo>
                  <a:cubicBezTo>
                    <a:pt x="401" y="63"/>
                    <a:pt x="401" y="63"/>
                    <a:pt x="401" y="63"/>
                  </a:cubicBezTo>
                  <a:cubicBezTo>
                    <a:pt x="456" y="135"/>
                    <a:pt x="456" y="135"/>
                    <a:pt x="456" y="135"/>
                  </a:cubicBezTo>
                  <a:cubicBezTo>
                    <a:pt x="465" y="145"/>
                    <a:pt x="480" y="147"/>
                    <a:pt x="490" y="139"/>
                  </a:cubicBezTo>
                  <a:cubicBezTo>
                    <a:pt x="501" y="131"/>
                    <a:pt x="502" y="116"/>
                    <a:pt x="494" y="105"/>
                  </a:cubicBezTo>
                  <a:cubicBezTo>
                    <a:pt x="420" y="9"/>
                    <a:pt x="420" y="9"/>
                    <a:pt x="420" y="9"/>
                  </a:cubicBezTo>
                  <a:cubicBezTo>
                    <a:pt x="415" y="3"/>
                    <a:pt x="408" y="0"/>
                    <a:pt x="401" y="0"/>
                  </a:cubicBezTo>
                  <a:cubicBezTo>
                    <a:pt x="393" y="0"/>
                    <a:pt x="386" y="3"/>
                    <a:pt x="382" y="9"/>
                  </a:cubicBezTo>
                  <a:cubicBezTo>
                    <a:pt x="326" y="81"/>
                    <a:pt x="326" y="81"/>
                    <a:pt x="326" y="81"/>
                  </a:cubicBezTo>
                  <a:cubicBezTo>
                    <a:pt x="270" y="9"/>
                    <a:pt x="270" y="9"/>
                    <a:pt x="270" y="9"/>
                  </a:cubicBezTo>
                  <a:cubicBezTo>
                    <a:pt x="266" y="3"/>
                    <a:pt x="259" y="0"/>
                    <a:pt x="251" y="0"/>
                  </a:cubicBezTo>
                  <a:cubicBezTo>
                    <a:pt x="244" y="0"/>
                    <a:pt x="237" y="3"/>
                    <a:pt x="232" y="9"/>
                  </a:cubicBezTo>
                  <a:cubicBezTo>
                    <a:pt x="177" y="81"/>
                    <a:pt x="177" y="81"/>
                    <a:pt x="177" y="81"/>
                  </a:cubicBezTo>
                  <a:cubicBezTo>
                    <a:pt x="121" y="9"/>
                    <a:pt x="121" y="9"/>
                    <a:pt x="121" y="9"/>
                  </a:cubicBezTo>
                  <a:cubicBezTo>
                    <a:pt x="116" y="3"/>
                    <a:pt x="109" y="0"/>
                    <a:pt x="102" y="0"/>
                  </a:cubicBezTo>
                  <a:cubicBezTo>
                    <a:pt x="95" y="0"/>
                    <a:pt x="88" y="3"/>
                    <a:pt x="83" y="9"/>
                  </a:cubicBezTo>
                  <a:cubicBezTo>
                    <a:pt x="8" y="105"/>
                    <a:pt x="8" y="105"/>
                    <a:pt x="8" y="105"/>
                  </a:cubicBezTo>
                  <a:cubicBezTo>
                    <a:pt x="0" y="116"/>
                    <a:pt x="2" y="131"/>
                    <a:pt x="13" y="139"/>
                  </a:cubicBezTo>
                  <a:close/>
                  <a:moveTo>
                    <a:pt x="13" y="139"/>
                  </a:moveTo>
                  <a:cubicBezTo>
                    <a:pt x="13" y="139"/>
                    <a:pt x="13" y="139"/>
                    <a:pt x="13" y="139"/>
                  </a:cubicBezTo>
                </a:path>
              </a:pathLst>
            </a:custGeom>
            <a:solidFill>
              <a:srgbClr val="0829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09" name="Elipse 108"/>
          <p:cNvSpPr/>
          <p:nvPr/>
        </p:nvSpPr>
        <p:spPr>
          <a:xfrm>
            <a:off x="7451968" y="2701568"/>
            <a:ext cx="1047049" cy="1047049"/>
          </a:xfrm>
          <a:prstGeom prst="ellipse">
            <a:avLst/>
          </a:prstGeom>
          <a:solidFill>
            <a:schemeClr val="accent2">
              <a:lumMod val="60000"/>
              <a:lumOff val="40000"/>
            </a:schemeClr>
          </a:solidFill>
          <a:ln w="28575">
            <a:solidFill>
              <a:schemeClr val="accent4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graphicFrame>
        <p:nvGraphicFramePr>
          <p:cNvPr id="110" name="Tabela 109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998763495"/>
              </p:ext>
            </p:extLst>
          </p:nvPr>
        </p:nvGraphicFramePr>
        <p:xfrm>
          <a:off x="8677488" y="2589725"/>
          <a:ext cx="2714987" cy="109728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302819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1412168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365760">
                <a:tc>
                  <a:txBody>
                    <a:bodyPr/>
                    <a:lstStyle/>
                    <a:p>
                      <a:r>
                        <a:rPr kumimoji="0" lang="pt-BR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>
                              <a:lumMod val="95000"/>
                            </a:schemeClr>
                          </a:solidFill>
                          <a:effectLst/>
                          <a:latin typeface="+mn-lt"/>
                          <a:cs typeface="Arial" pitchFamily="34" charset="0"/>
                        </a:rPr>
                        <a:t>MEI</a:t>
                      </a:r>
                      <a:endParaRPr lang="pt-BR" b="1" dirty="0">
                        <a:solidFill>
                          <a:schemeClr val="bg1">
                            <a:lumMod val="95000"/>
                          </a:schemeClr>
                        </a:solidFill>
                        <a:latin typeface="+mn-lt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pt-BR" sz="1600" b="0" u="none" dirty="0">
                          <a:solidFill>
                            <a:schemeClr val="bg1">
                              <a:lumMod val="95000"/>
                            </a:schemeClr>
                          </a:solidFill>
                          <a:latin typeface="+mn-lt"/>
                        </a:rPr>
                        <a:t>6.467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65760">
                <a:tc>
                  <a:txBody>
                    <a:bodyPr/>
                    <a:lstStyle/>
                    <a:p>
                      <a:r>
                        <a:rPr lang="pt-BR" b="1" dirty="0">
                          <a:solidFill>
                            <a:schemeClr val="bg1">
                              <a:lumMod val="95000"/>
                            </a:schemeClr>
                          </a:solidFill>
                          <a:latin typeface="+mn-lt"/>
                        </a:rPr>
                        <a:t>ME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pt-BR" sz="1600" b="0" u="none" dirty="0">
                          <a:solidFill>
                            <a:schemeClr val="bg1">
                              <a:lumMod val="95000"/>
                            </a:schemeClr>
                          </a:solidFill>
                          <a:latin typeface="+mn-lt"/>
                        </a:rPr>
                        <a:t>3.895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65760">
                <a:tc>
                  <a:txBody>
                    <a:bodyPr/>
                    <a:lstStyle/>
                    <a:p>
                      <a:r>
                        <a:rPr lang="pt-BR" b="1" dirty="0">
                          <a:solidFill>
                            <a:schemeClr val="bg1">
                              <a:lumMod val="95000"/>
                            </a:schemeClr>
                          </a:solidFill>
                          <a:latin typeface="+mn-lt"/>
                        </a:rPr>
                        <a:t>EPP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pt-BR" sz="1600" b="0" u="none" dirty="0">
                          <a:solidFill>
                            <a:schemeClr val="bg1">
                              <a:lumMod val="95000"/>
                            </a:schemeClr>
                          </a:solidFill>
                          <a:latin typeface="+mn-lt"/>
                        </a:rPr>
                        <a:t>1.428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</a:tbl>
          </a:graphicData>
        </a:graphic>
      </p:graphicFrame>
      <p:sp>
        <p:nvSpPr>
          <p:cNvPr id="143" name="Elipse 142"/>
          <p:cNvSpPr/>
          <p:nvPr/>
        </p:nvSpPr>
        <p:spPr>
          <a:xfrm>
            <a:off x="1036651" y="4854278"/>
            <a:ext cx="1047049" cy="1047049"/>
          </a:xfrm>
          <a:prstGeom prst="ellipse">
            <a:avLst/>
          </a:prstGeom>
          <a:solidFill>
            <a:schemeClr val="accent2">
              <a:lumMod val="60000"/>
              <a:lumOff val="40000"/>
            </a:schemeClr>
          </a:solidFill>
          <a:ln w="28575">
            <a:solidFill>
              <a:schemeClr val="accent4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graphicFrame>
        <p:nvGraphicFramePr>
          <p:cNvPr id="144" name="Tabela 14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30210721"/>
              </p:ext>
            </p:extLst>
          </p:nvPr>
        </p:nvGraphicFramePr>
        <p:xfrm>
          <a:off x="2179441" y="4623343"/>
          <a:ext cx="3298105" cy="14630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447205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850900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365760">
                <a:tc>
                  <a:txBody>
                    <a:bodyPr/>
                    <a:lstStyle/>
                    <a:p>
                      <a:r>
                        <a:rPr kumimoji="0" lang="pt-BR" altLang="pt-BR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>
                              <a:lumMod val="95000"/>
                            </a:schemeClr>
                          </a:solidFill>
                          <a:effectLst/>
                          <a:latin typeface="+mn-lt"/>
                          <a:cs typeface="Arial" pitchFamily="34" charset="0"/>
                        </a:rPr>
                        <a:t>menos de 2 anos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pt-BR" sz="1600" b="0" u="none" dirty="0">
                          <a:solidFill>
                            <a:schemeClr val="bg1">
                              <a:lumMod val="95000"/>
                            </a:schemeClr>
                          </a:solidFill>
                          <a:latin typeface="+mn-lt"/>
                        </a:rPr>
                        <a:t>1.117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65760">
                <a:tc>
                  <a:txBody>
                    <a:bodyPr/>
                    <a:lstStyle/>
                    <a:p>
                      <a:r>
                        <a:rPr lang="pt-BR" b="1" dirty="0">
                          <a:solidFill>
                            <a:schemeClr val="bg1">
                              <a:lumMod val="95000"/>
                            </a:schemeClr>
                          </a:solidFill>
                          <a:latin typeface="+mn-lt"/>
                        </a:rPr>
                        <a:t>de 2 a 4 anos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pt-BR" sz="1600" b="0" u="none" dirty="0">
                          <a:solidFill>
                            <a:schemeClr val="bg1">
                              <a:lumMod val="95000"/>
                            </a:schemeClr>
                          </a:solidFill>
                          <a:latin typeface="+mn-lt"/>
                        </a:rPr>
                        <a:t>3.236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65760">
                <a:tc>
                  <a:txBody>
                    <a:bodyPr/>
                    <a:lstStyle/>
                    <a:p>
                      <a:r>
                        <a:rPr lang="pt-BR" b="1" dirty="0">
                          <a:solidFill>
                            <a:schemeClr val="bg1">
                              <a:lumMod val="95000"/>
                            </a:schemeClr>
                          </a:solidFill>
                          <a:latin typeface="+mn-lt"/>
                        </a:rPr>
                        <a:t>de 5 a 7 anos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pt-BR" sz="1600" b="0" u="none" dirty="0">
                          <a:solidFill>
                            <a:schemeClr val="bg1">
                              <a:lumMod val="95000"/>
                            </a:schemeClr>
                          </a:solidFill>
                          <a:latin typeface="+mn-lt"/>
                        </a:rPr>
                        <a:t>2.365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65760">
                <a:tc>
                  <a:txBody>
                    <a:bodyPr/>
                    <a:lstStyle/>
                    <a:p>
                      <a:r>
                        <a:rPr lang="pt-BR" b="1" dirty="0">
                          <a:solidFill>
                            <a:schemeClr val="bg1">
                              <a:lumMod val="95000"/>
                            </a:schemeClr>
                          </a:solidFill>
                          <a:latin typeface="+mn-lt"/>
                        </a:rPr>
                        <a:t>mais de 7 anos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pt-BR" sz="1600" b="0" u="none" dirty="0">
                          <a:solidFill>
                            <a:schemeClr val="bg1">
                              <a:lumMod val="95000"/>
                            </a:schemeClr>
                          </a:solidFill>
                          <a:latin typeface="+mn-lt"/>
                        </a:rPr>
                        <a:t>4.985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</a:tbl>
          </a:graphicData>
        </a:graphic>
      </p:graphicFrame>
      <p:sp>
        <p:nvSpPr>
          <p:cNvPr id="159" name="Título 1"/>
          <p:cNvSpPr txBox="1">
            <a:spLocks/>
          </p:cNvSpPr>
          <p:nvPr/>
        </p:nvSpPr>
        <p:spPr>
          <a:xfrm>
            <a:off x="1004260" y="2081804"/>
            <a:ext cx="1791883" cy="353343"/>
          </a:xfrm>
          <a:prstGeom prst="rect">
            <a:avLst/>
          </a:prstGeom>
        </p:spPr>
        <p:txBody>
          <a:bodyPr/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pt-BR" sz="2000" b="1" i="1" dirty="0">
                <a:solidFill>
                  <a:schemeClr val="accent4">
                    <a:lumMod val="40000"/>
                    <a:lumOff val="60000"/>
                  </a:schemeClr>
                </a:solidFill>
                <a:latin typeface="+mn-lt"/>
              </a:rPr>
              <a:t>escolaridade</a:t>
            </a:r>
          </a:p>
        </p:txBody>
      </p:sp>
      <p:cxnSp>
        <p:nvCxnSpPr>
          <p:cNvPr id="161" name="Conector reto 160"/>
          <p:cNvCxnSpPr/>
          <p:nvPr/>
        </p:nvCxnSpPr>
        <p:spPr>
          <a:xfrm>
            <a:off x="2646230" y="2313044"/>
            <a:ext cx="3733016" cy="0"/>
          </a:xfrm>
          <a:prstGeom prst="line">
            <a:avLst/>
          </a:prstGeom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sp>
        <p:nvSpPr>
          <p:cNvPr id="163" name="Título 1"/>
          <p:cNvSpPr txBox="1">
            <a:spLocks/>
          </p:cNvSpPr>
          <p:nvPr/>
        </p:nvSpPr>
        <p:spPr>
          <a:xfrm>
            <a:off x="1004260" y="4268269"/>
            <a:ext cx="2915651" cy="353343"/>
          </a:xfrm>
          <a:prstGeom prst="rect">
            <a:avLst/>
          </a:prstGeom>
        </p:spPr>
        <p:txBody>
          <a:bodyPr/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pt-BR" sz="2000" b="1" i="1" dirty="0">
                <a:solidFill>
                  <a:schemeClr val="accent4">
                    <a:lumMod val="40000"/>
                    <a:lumOff val="60000"/>
                  </a:schemeClr>
                </a:solidFill>
                <a:latin typeface="+mn-lt"/>
              </a:rPr>
              <a:t>tempo da empresa</a:t>
            </a:r>
          </a:p>
        </p:txBody>
      </p:sp>
      <p:cxnSp>
        <p:nvCxnSpPr>
          <p:cNvPr id="164" name="Conector reto 163"/>
          <p:cNvCxnSpPr/>
          <p:nvPr/>
        </p:nvCxnSpPr>
        <p:spPr>
          <a:xfrm>
            <a:off x="3242362" y="4499509"/>
            <a:ext cx="3136884" cy="0"/>
          </a:xfrm>
          <a:prstGeom prst="line">
            <a:avLst/>
          </a:prstGeom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sp>
        <p:nvSpPr>
          <p:cNvPr id="165" name="Título 1"/>
          <p:cNvSpPr txBox="1">
            <a:spLocks/>
          </p:cNvSpPr>
          <p:nvPr/>
        </p:nvSpPr>
        <p:spPr>
          <a:xfrm>
            <a:off x="7527424" y="2081804"/>
            <a:ext cx="868093" cy="353343"/>
          </a:xfrm>
          <a:prstGeom prst="rect">
            <a:avLst/>
          </a:prstGeom>
        </p:spPr>
        <p:txBody>
          <a:bodyPr/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pt-BR" sz="2000" b="1" i="1" dirty="0">
                <a:solidFill>
                  <a:schemeClr val="accent4">
                    <a:lumMod val="40000"/>
                    <a:lumOff val="60000"/>
                  </a:schemeClr>
                </a:solidFill>
                <a:latin typeface="+mn-lt"/>
              </a:rPr>
              <a:t>porte</a:t>
            </a:r>
          </a:p>
        </p:txBody>
      </p:sp>
      <p:cxnSp>
        <p:nvCxnSpPr>
          <p:cNvPr id="166" name="Conector reto 165"/>
          <p:cNvCxnSpPr/>
          <p:nvPr/>
        </p:nvCxnSpPr>
        <p:spPr>
          <a:xfrm>
            <a:off x="8484819" y="2313044"/>
            <a:ext cx="2911057" cy="0"/>
          </a:xfrm>
          <a:prstGeom prst="line">
            <a:avLst/>
          </a:prstGeom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sp>
        <p:nvSpPr>
          <p:cNvPr id="170" name="Elipse 169"/>
          <p:cNvSpPr/>
          <p:nvPr/>
        </p:nvSpPr>
        <p:spPr>
          <a:xfrm>
            <a:off x="7470271" y="4853713"/>
            <a:ext cx="1047049" cy="1047049"/>
          </a:xfrm>
          <a:prstGeom prst="ellipse">
            <a:avLst/>
          </a:prstGeom>
          <a:solidFill>
            <a:schemeClr val="accent2">
              <a:lumMod val="60000"/>
              <a:lumOff val="40000"/>
            </a:schemeClr>
          </a:solidFill>
          <a:ln w="28575">
            <a:solidFill>
              <a:schemeClr val="accent4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graphicFrame>
        <p:nvGraphicFramePr>
          <p:cNvPr id="171" name="Tabela 170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738399223"/>
              </p:ext>
            </p:extLst>
          </p:nvPr>
        </p:nvGraphicFramePr>
        <p:xfrm>
          <a:off x="8670211" y="4940093"/>
          <a:ext cx="2146900" cy="73152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296000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850900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365760">
                <a:tc>
                  <a:txBody>
                    <a:bodyPr/>
                    <a:lstStyle/>
                    <a:p>
                      <a:r>
                        <a:rPr kumimoji="0" lang="pt-BR" altLang="pt-BR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>
                              <a:lumMod val="95000"/>
                            </a:schemeClr>
                          </a:solidFill>
                          <a:effectLst/>
                          <a:latin typeface="+mn-lt"/>
                          <a:cs typeface="Arial" pitchFamily="34" charset="0"/>
                        </a:rPr>
                        <a:t>cliente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pt-BR" sz="1600" b="0" u="none" dirty="0">
                          <a:solidFill>
                            <a:schemeClr val="bg1">
                              <a:lumMod val="95000"/>
                            </a:schemeClr>
                          </a:solidFill>
                          <a:latin typeface="+mn-lt"/>
                        </a:rPr>
                        <a:t>7.034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65760">
                <a:tc>
                  <a:txBody>
                    <a:bodyPr/>
                    <a:lstStyle/>
                    <a:p>
                      <a:r>
                        <a:rPr lang="pt-BR" b="1" dirty="0">
                          <a:solidFill>
                            <a:schemeClr val="bg1">
                              <a:lumMod val="95000"/>
                            </a:schemeClr>
                          </a:solidFill>
                          <a:latin typeface="+mn-lt"/>
                        </a:rPr>
                        <a:t>não cliente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pt-BR" sz="1600" b="0" u="none" dirty="0">
                          <a:solidFill>
                            <a:schemeClr val="bg1">
                              <a:lumMod val="95000"/>
                            </a:schemeClr>
                          </a:solidFill>
                          <a:latin typeface="+mn-lt"/>
                        </a:rPr>
                        <a:t>4.756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</a:tbl>
          </a:graphicData>
        </a:graphic>
      </p:graphicFrame>
      <p:sp>
        <p:nvSpPr>
          <p:cNvPr id="186" name="Título 1"/>
          <p:cNvSpPr txBox="1">
            <a:spLocks/>
          </p:cNvSpPr>
          <p:nvPr/>
        </p:nvSpPr>
        <p:spPr>
          <a:xfrm>
            <a:off x="7392349" y="4268269"/>
            <a:ext cx="2915651" cy="353343"/>
          </a:xfrm>
          <a:prstGeom prst="rect">
            <a:avLst/>
          </a:prstGeom>
        </p:spPr>
        <p:txBody>
          <a:bodyPr/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pt-BR" sz="2000" b="1" i="1" dirty="0">
                <a:solidFill>
                  <a:schemeClr val="accent4">
                    <a:lumMod val="40000"/>
                    <a:lumOff val="60000"/>
                  </a:schemeClr>
                </a:solidFill>
                <a:latin typeface="+mn-lt"/>
              </a:rPr>
              <a:t>classificação</a:t>
            </a:r>
          </a:p>
        </p:txBody>
      </p:sp>
      <p:cxnSp>
        <p:nvCxnSpPr>
          <p:cNvPr id="187" name="Conector reto 186"/>
          <p:cNvCxnSpPr/>
          <p:nvPr/>
        </p:nvCxnSpPr>
        <p:spPr>
          <a:xfrm>
            <a:off x="9055116" y="4499509"/>
            <a:ext cx="2561014" cy="0"/>
          </a:xfrm>
          <a:prstGeom prst="line">
            <a:avLst/>
          </a:prstGeom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pic>
        <p:nvPicPr>
          <p:cNvPr id="191" name="Imagem 190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7600102" y="2816155"/>
            <a:ext cx="776592" cy="801168"/>
          </a:xfrm>
          <a:prstGeom prst="rect">
            <a:avLst/>
          </a:prstGeom>
        </p:spPr>
      </p:pic>
      <p:pic>
        <p:nvPicPr>
          <p:cNvPr id="193" name="Imagem 19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191152" y="4981717"/>
            <a:ext cx="771412" cy="771412"/>
          </a:xfrm>
          <a:prstGeom prst="rect">
            <a:avLst/>
          </a:prstGeom>
        </p:spPr>
      </p:pic>
      <p:pic>
        <p:nvPicPr>
          <p:cNvPr id="194" name="Imagem 19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7626911" y="5043915"/>
            <a:ext cx="733768" cy="683004"/>
          </a:xfrm>
          <a:prstGeom prst="rect">
            <a:avLst/>
          </a:prstGeom>
        </p:spPr>
      </p:pic>
      <p:sp>
        <p:nvSpPr>
          <p:cNvPr id="39" name="Título 1"/>
          <p:cNvSpPr txBox="1">
            <a:spLocks/>
          </p:cNvSpPr>
          <p:nvPr/>
        </p:nvSpPr>
        <p:spPr>
          <a:xfrm>
            <a:off x="2179440" y="3647133"/>
            <a:ext cx="3240000" cy="204593"/>
          </a:xfrm>
          <a:prstGeom prst="rect">
            <a:avLst/>
          </a:prstGeom>
        </p:spPr>
        <p:txBody>
          <a:bodyPr/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pt-BR" sz="1050" b="1" i="1" dirty="0">
                <a:solidFill>
                  <a:schemeClr val="bg1"/>
                </a:solidFill>
                <a:latin typeface="+mn-lt"/>
              </a:rPr>
              <a:t>80 entrevistados não responderam a pergunta </a:t>
            </a:r>
          </a:p>
        </p:txBody>
      </p:sp>
      <p:sp>
        <p:nvSpPr>
          <p:cNvPr id="41" name="Título 1"/>
          <p:cNvSpPr txBox="1">
            <a:spLocks/>
          </p:cNvSpPr>
          <p:nvPr/>
        </p:nvSpPr>
        <p:spPr>
          <a:xfrm>
            <a:off x="2083700" y="6089808"/>
            <a:ext cx="3240000" cy="204593"/>
          </a:xfrm>
          <a:prstGeom prst="rect">
            <a:avLst/>
          </a:prstGeom>
        </p:spPr>
        <p:txBody>
          <a:bodyPr/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pt-BR" sz="1050" b="1" i="1" dirty="0">
                <a:solidFill>
                  <a:schemeClr val="bg1"/>
                </a:solidFill>
                <a:latin typeface="+mn-lt"/>
              </a:rPr>
              <a:t>87 entrevistados não responderam a pergunta</a:t>
            </a:r>
          </a:p>
        </p:txBody>
      </p:sp>
      <p:sp>
        <p:nvSpPr>
          <p:cNvPr id="44" name="Título 1"/>
          <p:cNvSpPr txBox="1">
            <a:spLocks/>
          </p:cNvSpPr>
          <p:nvPr/>
        </p:nvSpPr>
        <p:spPr>
          <a:xfrm>
            <a:off x="8435221" y="3693012"/>
            <a:ext cx="3240000" cy="204593"/>
          </a:xfrm>
          <a:prstGeom prst="rect">
            <a:avLst/>
          </a:prstGeom>
        </p:spPr>
        <p:txBody>
          <a:bodyPr/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pt-BR" sz="1050" b="1" i="1" dirty="0">
                <a:solidFill>
                  <a:schemeClr val="bg1"/>
                </a:solidFill>
                <a:latin typeface="+mn-lt"/>
              </a:rPr>
              <a:t>informação da base de dados</a:t>
            </a:r>
          </a:p>
        </p:txBody>
      </p:sp>
      <p:sp>
        <p:nvSpPr>
          <p:cNvPr id="45" name="Título 1"/>
          <p:cNvSpPr txBox="1">
            <a:spLocks/>
          </p:cNvSpPr>
          <p:nvPr/>
        </p:nvSpPr>
        <p:spPr>
          <a:xfrm>
            <a:off x="8642084" y="5726645"/>
            <a:ext cx="3240000" cy="204593"/>
          </a:xfrm>
          <a:prstGeom prst="rect">
            <a:avLst/>
          </a:prstGeom>
        </p:spPr>
        <p:txBody>
          <a:bodyPr/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pt-BR" sz="1050" b="1" i="1" dirty="0">
                <a:solidFill>
                  <a:schemeClr val="bg1"/>
                </a:solidFill>
              </a:rPr>
              <a:t>informação da base de </a:t>
            </a:r>
            <a:r>
              <a:rPr lang="pt-BR" sz="1050" b="1" i="1" dirty="0" smtClean="0">
                <a:solidFill>
                  <a:schemeClr val="bg1"/>
                </a:solidFill>
              </a:rPr>
              <a:t>dados de  atendimentos realizados nos 2 últimos anos. </a:t>
            </a:r>
            <a:endParaRPr lang="pt-BR" sz="1050" b="1" i="1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0997716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1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500"/>
                            </p:stCondLst>
                            <p:childTnLst>
                              <p:par>
                                <p:cTn id="29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1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500"/>
                            </p:stCondLst>
                            <p:childTnLst>
                              <p:par>
                                <p:cTn id="4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9" dur="500"/>
                                        <p:tgtEl>
                                          <p:spTgt spid="1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500"/>
                            </p:stCondLst>
                            <p:childTnLst>
                              <p:par>
                                <p:cTn id="61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9" grpId="0" animBg="1"/>
      <p:bldP spid="17" grpId="0"/>
      <p:bldP spid="109" grpId="0" animBg="1"/>
      <p:bldP spid="143" grpId="0" animBg="1"/>
      <p:bldP spid="159" grpId="0"/>
      <p:bldP spid="163" grpId="0"/>
      <p:bldP spid="165" grpId="0"/>
      <p:bldP spid="170" grpId="0" animBg="1"/>
      <p:bldP spid="186" grpId="0"/>
      <p:bldP spid="39" grpId="0"/>
      <p:bldP spid="41" grpId="0"/>
      <p:bldP spid="44" grpId="0"/>
      <p:bldP spid="45" grpId="0"/>
    </p:bld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" name="CaixaDeTexto 111"/>
          <p:cNvSpPr txBox="1"/>
          <p:nvPr/>
        </p:nvSpPr>
        <p:spPr>
          <a:xfrm>
            <a:off x="8711034" y="4409741"/>
            <a:ext cx="1495654" cy="338554"/>
          </a:xfrm>
          <a:prstGeom prst="rect">
            <a:avLst/>
          </a:prstGeom>
          <a:noFill/>
          <a:ln w="28575">
            <a:solidFill>
              <a:schemeClr val="accent1">
                <a:lumMod val="60000"/>
                <a:lumOff val="40000"/>
              </a:schemeClr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pt-BR" sz="1600" b="1" dirty="0">
                <a:solidFill>
                  <a:schemeClr val="accent1">
                    <a:lumMod val="50000"/>
                  </a:schemeClr>
                </a:solidFill>
              </a:rPr>
              <a:t>outros pontos</a:t>
            </a:r>
          </a:p>
        </p:txBody>
      </p:sp>
      <p:cxnSp>
        <p:nvCxnSpPr>
          <p:cNvPr id="113" name="Conector reto 112"/>
          <p:cNvCxnSpPr>
            <a:stCxn id="112" idx="0"/>
            <a:endCxn id="98" idx="2"/>
          </p:cNvCxnSpPr>
          <p:nvPr/>
        </p:nvCxnSpPr>
        <p:spPr>
          <a:xfrm flipV="1">
            <a:off x="9458861" y="3725313"/>
            <a:ext cx="9247" cy="684428"/>
          </a:xfrm>
          <a:prstGeom prst="line">
            <a:avLst/>
          </a:prstGeom>
          <a:ln w="28575">
            <a:solidFill>
              <a:schemeClr val="accent1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0" name="CaixaDeTexto 109"/>
          <p:cNvSpPr txBox="1"/>
          <p:nvPr/>
        </p:nvSpPr>
        <p:spPr>
          <a:xfrm>
            <a:off x="9867212" y="1828591"/>
            <a:ext cx="1467490" cy="584775"/>
          </a:xfrm>
          <a:prstGeom prst="rect">
            <a:avLst/>
          </a:prstGeom>
          <a:noFill/>
          <a:ln w="28575">
            <a:solidFill>
              <a:schemeClr val="accent1">
                <a:lumMod val="60000"/>
                <a:lumOff val="40000"/>
              </a:schemeClr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pt-BR" sz="1600" b="1" dirty="0">
                <a:solidFill>
                  <a:schemeClr val="accent1">
                    <a:lumMod val="50000"/>
                  </a:schemeClr>
                </a:solidFill>
              </a:rPr>
              <a:t>não sabe | não lembra</a:t>
            </a:r>
          </a:p>
        </p:txBody>
      </p:sp>
      <p:cxnSp>
        <p:nvCxnSpPr>
          <p:cNvPr id="111" name="Conector reto 110"/>
          <p:cNvCxnSpPr>
            <a:endCxn id="110" idx="2"/>
          </p:cNvCxnSpPr>
          <p:nvPr/>
        </p:nvCxnSpPr>
        <p:spPr>
          <a:xfrm flipV="1">
            <a:off x="10595286" y="2413366"/>
            <a:ext cx="5671" cy="829480"/>
          </a:xfrm>
          <a:prstGeom prst="line">
            <a:avLst/>
          </a:prstGeom>
          <a:ln w="28575">
            <a:solidFill>
              <a:schemeClr val="accent1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Freeform 5"/>
          <p:cNvSpPr>
            <a:spLocks noEditPoints="1"/>
          </p:cNvSpPr>
          <p:nvPr/>
        </p:nvSpPr>
        <p:spPr bwMode="auto">
          <a:xfrm>
            <a:off x="857252" y="2613025"/>
            <a:ext cx="1704976" cy="1704976"/>
          </a:xfrm>
          <a:custGeom>
            <a:avLst/>
            <a:gdLst>
              <a:gd name="T0" fmla="*/ 411 w 411"/>
              <a:gd name="T1" fmla="*/ 206 h 411"/>
              <a:gd name="T2" fmla="*/ 206 w 411"/>
              <a:gd name="T3" fmla="*/ 411 h 411"/>
              <a:gd name="T4" fmla="*/ 0 w 411"/>
              <a:gd name="T5" fmla="*/ 206 h 411"/>
              <a:gd name="T6" fmla="*/ 206 w 411"/>
              <a:gd name="T7" fmla="*/ 0 h 411"/>
              <a:gd name="T8" fmla="*/ 411 w 411"/>
              <a:gd name="T9" fmla="*/ 206 h 411"/>
              <a:gd name="T10" fmla="*/ 411 w 411"/>
              <a:gd name="T11" fmla="*/ 206 h 411"/>
              <a:gd name="T12" fmla="*/ 411 w 411"/>
              <a:gd name="T13" fmla="*/ 206 h 4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11" h="411">
                <a:moveTo>
                  <a:pt x="411" y="206"/>
                </a:moveTo>
                <a:cubicBezTo>
                  <a:pt x="411" y="319"/>
                  <a:pt x="319" y="411"/>
                  <a:pt x="206" y="411"/>
                </a:cubicBezTo>
                <a:cubicBezTo>
                  <a:pt x="92" y="411"/>
                  <a:pt x="0" y="319"/>
                  <a:pt x="0" y="206"/>
                </a:cubicBezTo>
                <a:cubicBezTo>
                  <a:pt x="0" y="92"/>
                  <a:pt x="92" y="0"/>
                  <a:pt x="206" y="0"/>
                </a:cubicBezTo>
                <a:cubicBezTo>
                  <a:pt x="319" y="0"/>
                  <a:pt x="411" y="92"/>
                  <a:pt x="411" y="206"/>
                </a:cubicBezTo>
                <a:close/>
                <a:moveTo>
                  <a:pt x="411" y="206"/>
                </a:moveTo>
                <a:cubicBezTo>
                  <a:pt x="411" y="206"/>
                  <a:pt x="411" y="206"/>
                  <a:pt x="411" y="206"/>
                </a:cubicBezTo>
              </a:path>
            </a:pathLst>
          </a:custGeom>
          <a:noFill/>
          <a:ln w="15875" cap="flat">
            <a:solidFill>
              <a:srgbClr val="FFC00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grpSp>
        <p:nvGrpSpPr>
          <p:cNvPr id="23" name="Group 4"/>
          <p:cNvGrpSpPr>
            <a:grpSpLocks noChangeAspect="1"/>
          </p:cNvGrpSpPr>
          <p:nvPr/>
        </p:nvGrpSpPr>
        <p:grpSpPr bwMode="auto">
          <a:xfrm>
            <a:off x="717552" y="6456363"/>
            <a:ext cx="217488" cy="304800"/>
            <a:chOff x="452" y="4067"/>
            <a:chExt cx="137" cy="192"/>
          </a:xfrm>
        </p:grpSpPr>
        <p:sp>
          <p:nvSpPr>
            <p:cNvPr id="24" name="Freeform 5"/>
            <p:cNvSpPr>
              <a:spLocks/>
            </p:cNvSpPr>
            <p:nvPr/>
          </p:nvSpPr>
          <p:spPr bwMode="auto">
            <a:xfrm>
              <a:off x="472" y="4077"/>
              <a:ext cx="117" cy="182"/>
            </a:xfrm>
            <a:custGeom>
              <a:avLst/>
              <a:gdLst>
                <a:gd name="T0" fmla="*/ 125 w 125"/>
                <a:gd name="T1" fmla="*/ 47 h 194"/>
                <a:gd name="T2" fmla="*/ 63 w 125"/>
                <a:gd name="T3" fmla="*/ 0 h 194"/>
                <a:gd name="T4" fmla="*/ 0 w 125"/>
                <a:gd name="T5" fmla="*/ 64 h 194"/>
                <a:gd name="T6" fmla="*/ 7 w 125"/>
                <a:gd name="T7" fmla="*/ 88 h 194"/>
                <a:gd name="T8" fmla="*/ 57 w 125"/>
                <a:gd name="T9" fmla="*/ 188 h 194"/>
                <a:gd name="T10" fmla="*/ 70 w 125"/>
                <a:gd name="T11" fmla="*/ 188 h 194"/>
                <a:gd name="T12" fmla="*/ 120 w 125"/>
                <a:gd name="T13" fmla="*/ 88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5" h="194">
                  <a:moveTo>
                    <a:pt x="125" y="47"/>
                  </a:moveTo>
                  <a:cubicBezTo>
                    <a:pt x="117" y="20"/>
                    <a:pt x="93" y="0"/>
                    <a:pt x="63" y="0"/>
                  </a:cubicBezTo>
                  <a:cubicBezTo>
                    <a:pt x="28" y="0"/>
                    <a:pt x="0" y="29"/>
                    <a:pt x="0" y="64"/>
                  </a:cubicBezTo>
                  <a:cubicBezTo>
                    <a:pt x="0" y="71"/>
                    <a:pt x="4" y="82"/>
                    <a:pt x="7" y="88"/>
                  </a:cubicBezTo>
                  <a:cubicBezTo>
                    <a:pt x="57" y="188"/>
                    <a:pt x="57" y="188"/>
                    <a:pt x="57" y="188"/>
                  </a:cubicBezTo>
                  <a:cubicBezTo>
                    <a:pt x="59" y="194"/>
                    <a:pt x="67" y="194"/>
                    <a:pt x="70" y="188"/>
                  </a:cubicBezTo>
                  <a:cubicBezTo>
                    <a:pt x="120" y="88"/>
                    <a:pt x="120" y="88"/>
                    <a:pt x="120" y="88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5" name="Freeform 6"/>
            <p:cNvSpPr>
              <a:spLocks noEditPoints="1"/>
            </p:cNvSpPr>
            <p:nvPr/>
          </p:nvSpPr>
          <p:spPr bwMode="auto">
            <a:xfrm>
              <a:off x="452" y="4067"/>
              <a:ext cx="127" cy="189"/>
            </a:xfrm>
            <a:custGeom>
              <a:avLst/>
              <a:gdLst>
                <a:gd name="T0" fmla="*/ 68 w 135"/>
                <a:gd name="T1" fmla="*/ 202 h 202"/>
                <a:gd name="T2" fmla="*/ 57 w 135"/>
                <a:gd name="T3" fmla="*/ 195 h 202"/>
                <a:gd name="T4" fmla="*/ 7 w 135"/>
                <a:gd name="T5" fmla="*/ 95 h 202"/>
                <a:gd name="T6" fmla="*/ 7 w 135"/>
                <a:gd name="T7" fmla="*/ 95 h 202"/>
                <a:gd name="T8" fmla="*/ 6 w 135"/>
                <a:gd name="T9" fmla="*/ 91 h 202"/>
                <a:gd name="T10" fmla="*/ 0 w 135"/>
                <a:gd name="T11" fmla="*/ 68 h 202"/>
                <a:gd name="T12" fmla="*/ 68 w 135"/>
                <a:gd name="T13" fmla="*/ 0 h 202"/>
                <a:gd name="T14" fmla="*/ 134 w 135"/>
                <a:gd name="T15" fmla="*/ 50 h 202"/>
                <a:gd name="T16" fmla="*/ 131 w 135"/>
                <a:gd name="T17" fmla="*/ 56 h 202"/>
                <a:gd name="T18" fmla="*/ 125 w 135"/>
                <a:gd name="T19" fmla="*/ 52 h 202"/>
                <a:gd name="T20" fmla="*/ 68 w 135"/>
                <a:gd name="T21" fmla="*/ 10 h 202"/>
                <a:gd name="T22" fmla="*/ 10 w 135"/>
                <a:gd name="T23" fmla="*/ 68 h 202"/>
                <a:gd name="T24" fmla="*/ 15 w 135"/>
                <a:gd name="T25" fmla="*/ 87 h 202"/>
                <a:gd name="T26" fmla="*/ 16 w 135"/>
                <a:gd name="T27" fmla="*/ 91 h 202"/>
                <a:gd name="T28" fmla="*/ 66 w 135"/>
                <a:gd name="T29" fmla="*/ 190 h 202"/>
                <a:gd name="T30" fmla="*/ 68 w 135"/>
                <a:gd name="T31" fmla="*/ 192 h 202"/>
                <a:gd name="T32" fmla="*/ 71 w 135"/>
                <a:gd name="T33" fmla="*/ 190 h 202"/>
                <a:gd name="T34" fmla="*/ 121 w 135"/>
                <a:gd name="T35" fmla="*/ 91 h 202"/>
                <a:gd name="T36" fmla="*/ 127 w 135"/>
                <a:gd name="T37" fmla="*/ 89 h 202"/>
                <a:gd name="T38" fmla="*/ 130 w 135"/>
                <a:gd name="T39" fmla="*/ 95 h 202"/>
                <a:gd name="T40" fmla="*/ 79 w 135"/>
                <a:gd name="T41" fmla="*/ 195 h 202"/>
                <a:gd name="T42" fmla="*/ 68 w 135"/>
                <a:gd name="T43" fmla="*/ 202 h 202"/>
                <a:gd name="T44" fmla="*/ 68 w 135"/>
                <a:gd name="T45" fmla="*/ 202 h 202"/>
                <a:gd name="T46" fmla="*/ 68 w 135"/>
                <a:gd name="T47" fmla="*/ 202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35" h="202">
                  <a:moveTo>
                    <a:pt x="68" y="202"/>
                  </a:moveTo>
                  <a:cubicBezTo>
                    <a:pt x="64" y="202"/>
                    <a:pt x="59" y="199"/>
                    <a:pt x="57" y="195"/>
                  </a:cubicBezTo>
                  <a:cubicBezTo>
                    <a:pt x="7" y="95"/>
                    <a:pt x="7" y="95"/>
                    <a:pt x="7" y="95"/>
                  </a:cubicBezTo>
                  <a:cubicBezTo>
                    <a:pt x="7" y="95"/>
                    <a:pt x="7" y="95"/>
                    <a:pt x="7" y="95"/>
                  </a:cubicBezTo>
                  <a:cubicBezTo>
                    <a:pt x="7" y="93"/>
                    <a:pt x="6" y="92"/>
                    <a:pt x="6" y="91"/>
                  </a:cubicBezTo>
                  <a:cubicBezTo>
                    <a:pt x="3" y="84"/>
                    <a:pt x="0" y="75"/>
                    <a:pt x="0" y="68"/>
                  </a:cubicBezTo>
                  <a:cubicBezTo>
                    <a:pt x="0" y="31"/>
                    <a:pt x="31" y="0"/>
                    <a:pt x="68" y="0"/>
                  </a:cubicBezTo>
                  <a:cubicBezTo>
                    <a:pt x="99" y="0"/>
                    <a:pt x="126" y="21"/>
                    <a:pt x="134" y="50"/>
                  </a:cubicBezTo>
                  <a:cubicBezTo>
                    <a:pt x="135" y="52"/>
                    <a:pt x="134" y="55"/>
                    <a:pt x="131" y="56"/>
                  </a:cubicBezTo>
                  <a:cubicBezTo>
                    <a:pt x="129" y="57"/>
                    <a:pt x="126" y="55"/>
                    <a:pt x="125" y="52"/>
                  </a:cubicBezTo>
                  <a:cubicBezTo>
                    <a:pt x="118" y="27"/>
                    <a:pt x="95" y="10"/>
                    <a:pt x="68" y="10"/>
                  </a:cubicBezTo>
                  <a:cubicBezTo>
                    <a:pt x="36" y="10"/>
                    <a:pt x="10" y="36"/>
                    <a:pt x="10" y="68"/>
                  </a:cubicBezTo>
                  <a:cubicBezTo>
                    <a:pt x="10" y="74"/>
                    <a:pt x="12" y="81"/>
                    <a:pt x="15" y="87"/>
                  </a:cubicBezTo>
                  <a:cubicBezTo>
                    <a:pt x="15" y="88"/>
                    <a:pt x="16" y="90"/>
                    <a:pt x="16" y="91"/>
                  </a:cubicBezTo>
                  <a:cubicBezTo>
                    <a:pt x="66" y="190"/>
                    <a:pt x="66" y="190"/>
                    <a:pt x="66" y="190"/>
                  </a:cubicBezTo>
                  <a:cubicBezTo>
                    <a:pt x="67" y="192"/>
                    <a:pt x="68" y="192"/>
                    <a:pt x="68" y="192"/>
                  </a:cubicBezTo>
                  <a:cubicBezTo>
                    <a:pt x="69" y="192"/>
                    <a:pt x="70" y="192"/>
                    <a:pt x="71" y="190"/>
                  </a:cubicBezTo>
                  <a:cubicBezTo>
                    <a:pt x="121" y="91"/>
                    <a:pt x="121" y="91"/>
                    <a:pt x="121" y="91"/>
                  </a:cubicBezTo>
                  <a:cubicBezTo>
                    <a:pt x="122" y="88"/>
                    <a:pt x="125" y="87"/>
                    <a:pt x="127" y="89"/>
                  </a:cubicBezTo>
                  <a:cubicBezTo>
                    <a:pt x="130" y="90"/>
                    <a:pt x="131" y="93"/>
                    <a:pt x="130" y="95"/>
                  </a:cubicBezTo>
                  <a:cubicBezTo>
                    <a:pt x="79" y="195"/>
                    <a:pt x="79" y="195"/>
                    <a:pt x="79" y="195"/>
                  </a:cubicBezTo>
                  <a:cubicBezTo>
                    <a:pt x="77" y="199"/>
                    <a:pt x="73" y="202"/>
                    <a:pt x="68" y="202"/>
                  </a:cubicBezTo>
                  <a:close/>
                  <a:moveTo>
                    <a:pt x="68" y="202"/>
                  </a:moveTo>
                  <a:cubicBezTo>
                    <a:pt x="68" y="202"/>
                    <a:pt x="68" y="202"/>
                    <a:pt x="68" y="202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6" name="Freeform 7"/>
            <p:cNvSpPr>
              <a:spLocks noEditPoints="1"/>
            </p:cNvSpPr>
            <p:nvPr/>
          </p:nvSpPr>
          <p:spPr bwMode="auto">
            <a:xfrm>
              <a:off x="490" y="4108"/>
              <a:ext cx="50" cy="75"/>
            </a:xfrm>
            <a:custGeom>
              <a:avLst/>
              <a:gdLst>
                <a:gd name="T0" fmla="*/ 0 w 53"/>
                <a:gd name="T1" fmla="*/ 22 h 80"/>
                <a:gd name="T2" fmla="*/ 3 w 53"/>
                <a:gd name="T3" fmla="*/ 12 h 80"/>
                <a:gd name="T4" fmla="*/ 12 w 53"/>
                <a:gd name="T5" fmla="*/ 3 h 80"/>
                <a:gd name="T6" fmla="*/ 27 w 53"/>
                <a:gd name="T7" fmla="*/ 0 h 80"/>
                <a:gd name="T8" fmla="*/ 40 w 53"/>
                <a:gd name="T9" fmla="*/ 3 h 80"/>
                <a:gd name="T10" fmla="*/ 50 w 53"/>
                <a:gd name="T11" fmla="*/ 11 h 80"/>
                <a:gd name="T12" fmla="*/ 53 w 53"/>
                <a:gd name="T13" fmla="*/ 21 h 80"/>
                <a:gd name="T14" fmla="*/ 51 w 53"/>
                <a:gd name="T15" fmla="*/ 29 h 80"/>
                <a:gd name="T16" fmla="*/ 47 w 53"/>
                <a:gd name="T17" fmla="*/ 35 h 80"/>
                <a:gd name="T18" fmla="*/ 38 w 53"/>
                <a:gd name="T19" fmla="*/ 43 h 80"/>
                <a:gd name="T20" fmla="*/ 35 w 53"/>
                <a:gd name="T21" fmla="*/ 46 h 80"/>
                <a:gd name="T22" fmla="*/ 33 w 53"/>
                <a:gd name="T23" fmla="*/ 48 h 80"/>
                <a:gd name="T24" fmla="*/ 32 w 53"/>
                <a:gd name="T25" fmla="*/ 50 h 80"/>
                <a:gd name="T26" fmla="*/ 31 w 53"/>
                <a:gd name="T27" fmla="*/ 54 h 80"/>
                <a:gd name="T28" fmla="*/ 25 w 53"/>
                <a:gd name="T29" fmla="*/ 60 h 80"/>
                <a:gd name="T30" fmla="*/ 20 w 53"/>
                <a:gd name="T31" fmla="*/ 58 h 80"/>
                <a:gd name="T32" fmla="*/ 19 w 53"/>
                <a:gd name="T33" fmla="*/ 52 h 80"/>
                <a:gd name="T34" fmla="*/ 20 w 53"/>
                <a:gd name="T35" fmla="*/ 45 h 80"/>
                <a:gd name="T36" fmla="*/ 24 w 53"/>
                <a:gd name="T37" fmla="*/ 39 h 80"/>
                <a:gd name="T38" fmla="*/ 30 w 53"/>
                <a:gd name="T39" fmla="*/ 33 h 80"/>
                <a:gd name="T40" fmla="*/ 35 w 53"/>
                <a:gd name="T41" fmla="*/ 29 h 80"/>
                <a:gd name="T42" fmla="*/ 37 w 53"/>
                <a:gd name="T43" fmla="*/ 25 h 80"/>
                <a:gd name="T44" fmla="*/ 38 w 53"/>
                <a:gd name="T45" fmla="*/ 21 h 80"/>
                <a:gd name="T46" fmla="*/ 35 w 53"/>
                <a:gd name="T47" fmla="*/ 14 h 80"/>
                <a:gd name="T48" fmla="*/ 27 w 53"/>
                <a:gd name="T49" fmla="*/ 11 h 80"/>
                <a:gd name="T50" fmla="*/ 18 w 53"/>
                <a:gd name="T51" fmla="*/ 14 h 80"/>
                <a:gd name="T52" fmla="*/ 14 w 53"/>
                <a:gd name="T53" fmla="*/ 23 h 80"/>
                <a:gd name="T54" fmla="*/ 7 w 53"/>
                <a:gd name="T55" fmla="*/ 29 h 80"/>
                <a:gd name="T56" fmla="*/ 2 w 53"/>
                <a:gd name="T57" fmla="*/ 27 h 80"/>
                <a:gd name="T58" fmla="*/ 0 w 53"/>
                <a:gd name="T59" fmla="*/ 22 h 80"/>
                <a:gd name="T60" fmla="*/ 26 w 53"/>
                <a:gd name="T61" fmla="*/ 80 h 80"/>
                <a:gd name="T62" fmla="*/ 20 w 53"/>
                <a:gd name="T63" fmla="*/ 78 h 80"/>
                <a:gd name="T64" fmla="*/ 18 w 53"/>
                <a:gd name="T65" fmla="*/ 72 h 80"/>
                <a:gd name="T66" fmla="*/ 20 w 53"/>
                <a:gd name="T67" fmla="*/ 67 h 80"/>
                <a:gd name="T68" fmla="*/ 26 w 53"/>
                <a:gd name="T69" fmla="*/ 64 h 80"/>
                <a:gd name="T70" fmla="*/ 31 w 53"/>
                <a:gd name="T71" fmla="*/ 67 h 80"/>
                <a:gd name="T72" fmla="*/ 34 w 53"/>
                <a:gd name="T73" fmla="*/ 72 h 80"/>
                <a:gd name="T74" fmla="*/ 31 w 53"/>
                <a:gd name="T75" fmla="*/ 78 h 80"/>
                <a:gd name="T76" fmla="*/ 26 w 53"/>
                <a:gd name="T77" fmla="*/ 80 h 80"/>
                <a:gd name="T78" fmla="*/ 26 w 53"/>
                <a:gd name="T79" fmla="*/ 80 h 80"/>
                <a:gd name="T80" fmla="*/ 26 w 53"/>
                <a:gd name="T81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3" h="80">
                  <a:moveTo>
                    <a:pt x="0" y="22"/>
                  </a:moveTo>
                  <a:cubicBezTo>
                    <a:pt x="0" y="19"/>
                    <a:pt x="1" y="15"/>
                    <a:pt x="3" y="12"/>
                  </a:cubicBezTo>
                  <a:cubicBezTo>
                    <a:pt x="5" y="9"/>
                    <a:pt x="8" y="6"/>
                    <a:pt x="12" y="3"/>
                  </a:cubicBezTo>
                  <a:cubicBezTo>
                    <a:pt x="17" y="1"/>
                    <a:pt x="21" y="0"/>
                    <a:pt x="27" y="0"/>
                  </a:cubicBezTo>
                  <a:cubicBezTo>
                    <a:pt x="32" y="0"/>
                    <a:pt x="37" y="1"/>
                    <a:pt x="40" y="3"/>
                  </a:cubicBezTo>
                  <a:cubicBezTo>
                    <a:pt x="44" y="5"/>
                    <a:pt x="47" y="7"/>
                    <a:pt x="50" y="11"/>
                  </a:cubicBezTo>
                  <a:cubicBezTo>
                    <a:pt x="52" y="14"/>
                    <a:pt x="53" y="17"/>
                    <a:pt x="53" y="21"/>
                  </a:cubicBezTo>
                  <a:cubicBezTo>
                    <a:pt x="53" y="24"/>
                    <a:pt x="52" y="27"/>
                    <a:pt x="51" y="29"/>
                  </a:cubicBezTo>
                  <a:cubicBezTo>
                    <a:pt x="50" y="31"/>
                    <a:pt x="48" y="33"/>
                    <a:pt x="47" y="35"/>
                  </a:cubicBezTo>
                  <a:cubicBezTo>
                    <a:pt x="45" y="37"/>
                    <a:pt x="42" y="39"/>
                    <a:pt x="38" y="43"/>
                  </a:cubicBezTo>
                  <a:cubicBezTo>
                    <a:pt x="36" y="44"/>
                    <a:pt x="35" y="45"/>
                    <a:pt x="35" y="46"/>
                  </a:cubicBezTo>
                  <a:cubicBezTo>
                    <a:pt x="34" y="47"/>
                    <a:pt x="33" y="48"/>
                    <a:pt x="33" y="48"/>
                  </a:cubicBezTo>
                  <a:cubicBezTo>
                    <a:pt x="33" y="49"/>
                    <a:pt x="32" y="50"/>
                    <a:pt x="32" y="50"/>
                  </a:cubicBezTo>
                  <a:cubicBezTo>
                    <a:pt x="32" y="51"/>
                    <a:pt x="32" y="52"/>
                    <a:pt x="31" y="54"/>
                  </a:cubicBezTo>
                  <a:cubicBezTo>
                    <a:pt x="31" y="58"/>
                    <a:pt x="29" y="60"/>
                    <a:pt x="25" y="60"/>
                  </a:cubicBezTo>
                  <a:cubicBezTo>
                    <a:pt x="23" y="60"/>
                    <a:pt x="22" y="59"/>
                    <a:pt x="20" y="58"/>
                  </a:cubicBezTo>
                  <a:cubicBezTo>
                    <a:pt x="19" y="57"/>
                    <a:pt x="19" y="55"/>
                    <a:pt x="19" y="52"/>
                  </a:cubicBezTo>
                  <a:cubicBezTo>
                    <a:pt x="19" y="49"/>
                    <a:pt x="19" y="47"/>
                    <a:pt x="20" y="45"/>
                  </a:cubicBezTo>
                  <a:cubicBezTo>
                    <a:pt x="21" y="43"/>
                    <a:pt x="22" y="41"/>
                    <a:pt x="24" y="39"/>
                  </a:cubicBezTo>
                  <a:cubicBezTo>
                    <a:pt x="25" y="37"/>
                    <a:pt x="27" y="35"/>
                    <a:pt x="30" y="33"/>
                  </a:cubicBezTo>
                  <a:cubicBezTo>
                    <a:pt x="32" y="31"/>
                    <a:pt x="34" y="30"/>
                    <a:pt x="35" y="29"/>
                  </a:cubicBezTo>
                  <a:cubicBezTo>
                    <a:pt x="36" y="28"/>
                    <a:pt x="36" y="27"/>
                    <a:pt x="37" y="25"/>
                  </a:cubicBezTo>
                  <a:cubicBezTo>
                    <a:pt x="38" y="24"/>
                    <a:pt x="38" y="23"/>
                    <a:pt x="38" y="21"/>
                  </a:cubicBezTo>
                  <a:cubicBezTo>
                    <a:pt x="38" y="18"/>
                    <a:pt x="37" y="16"/>
                    <a:pt x="35" y="14"/>
                  </a:cubicBezTo>
                  <a:cubicBezTo>
                    <a:pt x="33" y="12"/>
                    <a:pt x="30" y="11"/>
                    <a:pt x="27" y="11"/>
                  </a:cubicBezTo>
                  <a:cubicBezTo>
                    <a:pt x="23" y="11"/>
                    <a:pt x="20" y="12"/>
                    <a:pt x="18" y="14"/>
                  </a:cubicBezTo>
                  <a:cubicBezTo>
                    <a:pt x="17" y="16"/>
                    <a:pt x="15" y="19"/>
                    <a:pt x="14" y="23"/>
                  </a:cubicBezTo>
                  <a:cubicBezTo>
                    <a:pt x="13" y="27"/>
                    <a:pt x="10" y="29"/>
                    <a:pt x="7" y="29"/>
                  </a:cubicBezTo>
                  <a:cubicBezTo>
                    <a:pt x="5" y="29"/>
                    <a:pt x="3" y="28"/>
                    <a:pt x="2" y="27"/>
                  </a:cubicBezTo>
                  <a:cubicBezTo>
                    <a:pt x="1" y="25"/>
                    <a:pt x="0" y="24"/>
                    <a:pt x="0" y="22"/>
                  </a:cubicBezTo>
                  <a:close/>
                  <a:moveTo>
                    <a:pt x="26" y="80"/>
                  </a:moveTo>
                  <a:cubicBezTo>
                    <a:pt x="24" y="80"/>
                    <a:pt x="22" y="79"/>
                    <a:pt x="20" y="78"/>
                  </a:cubicBezTo>
                  <a:cubicBezTo>
                    <a:pt x="18" y="77"/>
                    <a:pt x="18" y="75"/>
                    <a:pt x="18" y="72"/>
                  </a:cubicBezTo>
                  <a:cubicBezTo>
                    <a:pt x="18" y="70"/>
                    <a:pt x="18" y="68"/>
                    <a:pt x="20" y="67"/>
                  </a:cubicBezTo>
                  <a:cubicBezTo>
                    <a:pt x="22" y="65"/>
                    <a:pt x="23" y="64"/>
                    <a:pt x="26" y="64"/>
                  </a:cubicBezTo>
                  <a:cubicBezTo>
                    <a:pt x="28" y="64"/>
                    <a:pt x="30" y="65"/>
                    <a:pt x="31" y="67"/>
                  </a:cubicBezTo>
                  <a:cubicBezTo>
                    <a:pt x="33" y="68"/>
                    <a:pt x="34" y="70"/>
                    <a:pt x="34" y="72"/>
                  </a:cubicBezTo>
                  <a:cubicBezTo>
                    <a:pt x="34" y="75"/>
                    <a:pt x="33" y="77"/>
                    <a:pt x="31" y="78"/>
                  </a:cubicBezTo>
                  <a:cubicBezTo>
                    <a:pt x="30" y="79"/>
                    <a:pt x="28" y="80"/>
                    <a:pt x="26" y="80"/>
                  </a:cubicBezTo>
                  <a:close/>
                  <a:moveTo>
                    <a:pt x="26" y="80"/>
                  </a:moveTo>
                  <a:cubicBezTo>
                    <a:pt x="26" y="80"/>
                    <a:pt x="26" y="80"/>
                    <a:pt x="26" y="8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27" name="CaixaDeTexto 26"/>
          <p:cNvSpPr txBox="1"/>
          <p:nvPr/>
        </p:nvSpPr>
        <p:spPr>
          <a:xfrm>
            <a:off x="963614" y="6450177"/>
            <a:ext cx="9790111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100" b="1" dirty="0">
                <a:solidFill>
                  <a:schemeClr val="bg1"/>
                </a:solidFill>
              </a:rPr>
              <a:t>p10.</a:t>
            </a:r>
            <a:r>
              <a:rPr lang="pt-BR" sz="1100" dirty="0">
                <a:solidFill>
                  <a:schemeClr val="bg1"/>
                </a:solidFill>
              </a:rPr>
              <a:t> Qual o principal ponto forte do Sebrae em sua opinião</a:t>
            </a:r>
            <a:r>
              <a:rPr lang="pt-BR" sz="1100" dirty="0" smtClean="0">
                <a:solidFill>
                  <a:schemeClr val="bg1"/>
                </a:solidFill>
              </a:rPr>
              <a:t>? [questão aberta]</a:t>
            </a:r>
            <a:endParaRPr lang="pt-BR" sz="1100" dirty="0">
              <a:solidFill>
                <a:schemeClr val="bg1"/>
              </a:solidFill>
            </a:endParaRPr>
          </a:p>
        </p:txBody>
      </p:sp>
      <p:sp>
        <p:nvSpPr>
          <p:cNvPr id="28" name="CaixaDeTexto 27"/>
          <p:cNvSpPr txBox="1"/>
          <p:nvPr/>
        </p:nvSpPr>
        <p:spPr>
          <a:xfrm>
            <a:off x="420689" y="224659"/>
            <a:ext cx="4494211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2800" b="1" dirty="0">
                <a:solidFill>
                  <a:schemeClr val="accent2">
                    <a:lumMod val="75000"/>
                  </a:schemeClr>
                </a:solidFill>
              </a:rPr>
              <a:t>ponto forte</a:t>
            </a:r>
            <a:endParaRPr lang="pt-BR" sz="2800" dirty="0">
              <a:solidFill>
                <a:schemeClr val="accent2">
                  <a:lumMod val="75000"/>
                </a:schemeClr>
              </a:solidFill>
            </a:endParaRPr>
          </a:p>
        </p:txBody>
      </p:sp>
      <p:grpSp>
        <p:nvGrpSpPr>
          <p:cNvPr id="5" name="Grupo 4"/>
          <p:cNvGrpSpPr/>
          <p:nvPr/>
        </p:nvGrpSpPr>
        <p:grpSpPr>
          <a:xfrm>
            <a:off x="1150867" y="2933105"/>
            <a:ext cx="1138236" cy="1027514"/>
            <a:chOff x="3371850" y="1752600"/>
            <a:chExt cx="4648200" cy="3502458"/>
          </a:xfrm>
        </p:grpSpPr>
        <p:sp>
          <p:nvSpPr>
            <p:cNvPr id="2" name="Retângulo 1"/>
            <p:cNvSpPr/>
            <p:nvPr/>
          </p:nvSpPr>
          <p:spPr>
            <a:xfrm>
              <a:off x="3371850" y="1752600"/>
              <a:ext cx="2247900" cy="1676400"/>
            </a:xfrm>
            <a:prstGeom prst="rect">
              <a:avLst/>
            </a:prstGeom>
            <a:solidFill>
              <a:srgbClr val="92D050"/>
            </a:solidFill>
            <a:ln w="285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3" name="Retângulo 12"/>
            <p:cNvSpPr/>
            <p:nvPr/>
          </p:nvSpPr>
          <p:spPr>
            <a:xfrm>
              <a:off x="3371850" y="3578658"/>
              <a:ext cx="2247900" cy="167640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285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4" name="Retângulo 13"/>
            <p:cNvSpPr/>
            <p:nvPr/>
          </p:nvSpPr>
          <p:spPr>
            <a:xfrm>
              <a:off x="5772150" y="1752600"/>
              <a:ext cx="2247900" cy="167640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285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5" name="Retângulo 14"/>
            <p:cNvSpPr/>
            <p:nvPr/>
          </p:nvSpPr>
          <p:spPr>
            <a:xfrm>
              <a:off x="5772150" y="3578658"/>
              <a:ext cx="2247900" cy="167640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285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sp>
        <p:nvSpPr>
          <p:cNvPr id="50" name="CaixaDeTexto 49"/>
          <p:cNvSpPr txBox="1"/>
          <p:nvPr/>
        </p:nvSpPr>
        <p:spPr>
          <a:xfrm>
            <a:off x="2936641" y="1089927"/>
            <a:ext cx="2185642" cy="1323439"/>
          </a:xfrm>
          <a:prstGeom prst="rect">
            <a:avLst/>
          </a:prstGeom>
          <a:noFill/>
          <a:ln w="28575">
            <a:solidFill>
              <a:srgbClr val="FFC000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pt-BR" sz="1600" b="1" dirty="0">
                <a:solidFill>
                  <a:schemeClr val="accent1">
                    <a:lumMod val="50000"/>
                  </a:schemeClr>
                </a:solidFill>
              </a:rPr>
              <a:t>cursos| capacitação| formação de pessoas| treinamentos| palestras| desenvolvimento</a:t>
            </a:r>
            <a:endParaRPr lang="pt-BR" sz="1600" b="1" dirty="0">
              <a:solidFill>
                <a:schemeClr val="accent1">
                  <a:lumMod val="50000"/>
                </a:schemeClr>
              </a:solidFill>
              <a:latin typeface="Arial" panose="020B0604020202020204" pitchFamily="34" charset="0"/>
            </a:endParaRPr>
          </a:p>
        </p:txBody>
      </p:sp>
      <p:grpSp>
        <p:nvGrpSpPr>
          <p:cNvPr id="119" name="Grupo 118"/>
          <p:cNvGrpSpPr/>
          <p:nvPr/>
        </p:nvGrpSpPr>
        <p:grpSpPr>
          <a:xfrm>
            <a:off x="3595393" y="3077744"/>
            <a:ext cx="893059" cy="844550"/>
            <a:chOff x="3178812" y="3077744"/>
            <a:chExt cx="893059" cy="844550"/>
          </a:xfrm>
        </p:grpSpPr>
        <p:sp>
          <p:nvSpPr>
            <p:cNvPr id="54" name="Freeform 29"/>
            <p:cNvSpPr>
              <a:spLocks/>
            </p:cNvSpPr>
            <p:nvPr/>
          </p:nvSpPr>
          <p:spPr bwMode="auto">
            <a:xfrm>
              <a:off x="3185447" y="3077744"/>
              <a:ext cx="842962" cy="844550"/>
            </a:xfrm>
            <a:custGeom>
              <a:avLst/>
              <a:gdLst>
                <a:gd name="T0" fmla="*/ 111 w 222"/>
                <a:gd name="T1" fmla="*/ 111 h 222"/>
                <a:gd name="T2" fmla="*/ 111 w 222"/>
                <a:gd name="T3" fmla="*/ 0 h 222"/>
                <a:gd name="T4" fmla="*/ 222 w 222"/>
                <a:gd name="T5" fmla="*/ 111 h 222"/>
                <a:gd name="T6" fmla="*/ 111 w 222"/>
                <a:gd name="T7" fmla="*/ 222 h 222"/>
                <a:gd name="T8" fmla="*/ 0 w 222"/>
                <a:gd name="T9" fmla="*/ 111 h 222"/>
                <a:gd name="T10" fmla="*/ 111 w 222"/>
                <a:gd name="T11" fmla="*/ 0 h 222"/>
                <a:gd name="T12" fmla="*/ 111 w 222"/>
                <a:gd name="T13" fmla="*/ 0 h 222"/>
                <a:gd name="T14" fmla="*/ 111 w 222"/>
                <a:gd name="T15" fmla="*/ 111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2" h="222">
                  <a:moveTo>
                    <a:pt x="111" y="111"/>
                  </a:moveTo>
                  <a:cubicBezTo>
                    <a:pt x="111" y="0"/>
                    <a:pt x="111" y="0"/>
                    <a:pt x="111" y="0"/>
                  </a:cubicBezTo>
                  <a:cubicBezTo>
                    <a:pt x="172" y="0"/>
                    <a:pt x="222" y="50"/>
                    <a:pt x="222" y="111"/>
                  </a:cubicBezTo>
                  <a:cubicBezTo>
                    <a:pt x="222" y="172"/>
                    <a:pt x="172" y="222"/>
                    <a:pt x="111" y="222"/>
                  </a:cubicBezTo>
                  <a:cubicBezTo>
                    <a:pt x="50" y="222"/>
                    <a:pt x="0" y="172"/>
                    <a:pt x="0" y="111"/>
                  </a:cubicBezTo>
                  <a:cubicBezTo>
                    <a:pt x="0" y="50"/>
                    <a:pt x="50" y="0"/>
                    <a:pt x="111" y="0"/>
                  </a:cubicBezTo>
                  <a:cubicBezTo>
                    <a:pt x="111" y="0"/>
                    <a:pt x="111" y="0"/>
                    <a:pt x="111" y="0"/>
                  </a:cubicBezTo>
                  <a:lnTo>
                    <a:pt x="111" y="111"/>
                  </a:lnTo>
                  <a:close/>
                </a:path>
              </a:pathLst>
            </a:custGeom>
            <a:solidFill>
              <a:schemeClr val="accent4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1" name="CaixaDeTexto 50"/>
            <p:cNvSpPr txBox="1"/>
            <p:nvPr/>
          </p:nvSpPr>
          <p:spPr>
            <a:xfrm>
              <a:off x="3178812" y="3196397"/>
              <a:ext cx="893059" cy="60724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pt-BR" sz="3200" b="1" dirty="0">
                  <a:solidFill>
                    <a:srgbClr val="0060AA"/>
                  </a:solidFill>
                </a:rPr>
                <a:t>27</a:t>
              </a:r>
              <a:r>
                <a:rPr lang="pt-BR" b="1" dirty="0">
                  <a:solidFill>
                    <a:srgbClr val="0060AA"/>
                  </a:solidFill>
                </a:rPr>
                <a:t>%</a:t>
              </a:r>
              <a:endParaRPr lang="pt-BR" b="1" dirty="0">
                <a:solidFill>
                  <a:srgbClr val="0060AA"/>
                </a:solidFill>
                <a:latin typeface="Arial" panose="020B0604020202020204" pitchFamily="34" charset="0"/>
              </a:endParaRPr>
            </a:p>
          </p:txBody>
        </p:sp>
      </p:grpSp>
      <p:grpSp>
        <p:nvGrpSpPr>
          <p:cNvPr id="120" name="Grupo 119"/>
          <p:cNvGrpSpPr/>
          <p:nvPr/>
        </p:nvGrpSpPr>
        <p:grpSpPr>
          <a:xfrm>
            <a:off x="4695401" y="3119813"/>
            <a:ext cx="893059" cy="760412"/>
            <a:chOff x="4238201" y="3119813"/>
            <a:chExt cx="893059" cy="760412"/>
          </a:xfrm>
        </p:grpSpPr>
        <p:sp>
          <p:nvSpPr>
            <p:cNvPr id="57" name="Freeform 33"/>
            <p:cNvSpPr>
              <a:spLocks/>
            </p:cNvSpPr>
            <p:nvPr/>
          </p:nvSpPr>
          <p:spPr bwMode="auto">
            <a:xfrm>
              <a:off x="4292383" y="3119813"/>
              <a:ext cx="760412" cy="760412"/>
            </a:xfrm>
            <a:custGeom>
              <a:avLst/>
              <a:gdLst>
                <a:gd name="T0" fmla="*/ 100 w 200"/>
                <a:gd name="T1" fmla="*/ 100 h 200"/>
                <a:gd name="T2" fmla="*/ 100 w 200"/>
                <a:gd name="T3" fmla="*/ 0 h 200"/>
                <a:gd name="T4" fmla="*/ 200 w 200"/>
                <a:gd name="T5" fmla="*/ 100 h 200"/>
                <a:gd name="T6" fmla="*/ 100 w 200"/>
                <a:gd name="T7" fmla="*/ 200 h 200"/>
                <a:gd name="T8" fmla="*/ 0 w 200"/>
                <a:gd name="T9" fmla="*/ 100 h 200"/>
                <a:gd name="T10" fmla="*/ 100 w 200"/>
                <a:gd name="T11" fmla="*/ 0 h 200"/>
                <a:gd name="T12" fmla="*/ 100 w 200"/>
                <a:gd name="T13" fmla="*/ 0 h 200"/>
                <a:gd name="T14" fmla="*/ 100 w 200"/>
                <a:gd name="T15" fmla="*/ 100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0" h="200">
                  <a:moveTo>
                    <a:pt x="100" y="100"/>
                  </a:moveTo>
                  <a:cubicBezTo>
                    <a:pt x="100" y="0"/>
                    <a:pt x="100" y="0"/>
                    <a:pt x="100" y="0"/>
                  </a:cubicBezTo>
                  <a:cubicBezTo>
                    <a:pt x="155" y="0"/>
                    <a:pt x="200" y="45"/>
                    <a:pt x="200" y="100"/>
                  </a:cubicBezTo>
                  <a:cubicBezTo>
                    <a:pt x="200" y="155"/>
                    <a:pt x="155" y="200"/>
                    <a:pt x="100" y="200"/>
                  </a:cubicBezTo>
                  <a:cubicBezTo>
                    <a:pt x="45" y="200"/>
                    <a:pt x="0" y="155"/>
                    <a:pt x="0" y="100"/>
                  </a:cubicBezTo>
                  <a:cubicBezTo>
                    <a:pt x="0" y="45"/>
                    <a:pt x="45" y="0"/>
                    <a:pt x="100" y="0"/>
                  </a:cubicBezTo>
                  <a:cubicBezTo>
                    <a:pt x="100" y="0"/>
                    <a:pt x="100" y="0"/>
                    <a:pt x="100" y="0"/>
                  </a:cubicBezTo>
                  <a:lnTo>
                    <a:pt x="100" y="100"/>
                  </a:lnTo>
                  <a:close/>
                </a:path>
              </a:pathLst>
            </a:custGeom>
            <a:solidFill>
              <a:schemeClr val="accent4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77" name="CaixaDeTexto 76"/>
            <p:cNvSpPr txBox="1"/>
            <p:nvPr/>
          </p:nvSpPr>
          <p:spPr>
            <a:xfrm>
              <a:off x="4238201" y="3196397"/>
              <a:ext cx="893059" cy="60724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pt-BR" sz="3200" b="1" dirty="0">
                  <a:solidFill>
                    <a:srgbClr val="0060AA"/>
                  </a:solidFill>
                </a:rPr>
                <a:t>26</a:t>
              </a:r>
              <a:r>
                <a:rPr lang="pt-BR" b="1" dirty="0">
                  <a:solidFill>
                    <a:srgbClr val="0060AA"/>
                  </a:solidFill>
                </a:rPr>
                <a:t>%</a:t>
              </a:r>
              <a:endParaRPr lang="pt-BR" b="1" dirty="0">
                <a:solidFill>
                  <a:srgbClr val="0060AA"/>
                </a:solidFill>
                <a:latin typeface="Arial" panose="020B0604020202020204" pitchFamily="34" charset="0"/>
              </a:endParaRPr>
            </a:p>
          </p:txBody>
        </p:sp>
      </p:grpSp>
      <p:grpSp>
        <p:nvGrpSpPr>
          <p:cNvPr id="121" name="Grupo 120"/>
          <p:cNvGrpSpPr/>
          <p:nvPr/>
        </p:nvGrpSpPr>
        <p:grpSpPr>
          <a:xfrm>
            <a:off x="5856937" y="3145213"/>
            <a:ext cx="893059" cy="709612"/>
            <a:chOff x="5400239" y="3145213"/>
            <a:chExt cx="893059" cy="709612"/>
          </a:xfrm>
        </p:grpSpPr>
        <p:sp>
          <p:nvSpPr>
            <p:cNvPr id="60" name="Freeform 37"/>
            <p:cNvSpPr>
              <a:spLocks/>
            </p:cNvSpPr>
            <p:nvPr/>
          </p:nvSpPr>
          <p:spPr bwMode="auto">
            <a:xfrm>
              <a:off x="5421761" y="3145213"/>
              <a:ext cx="708025" cy="709612"/>
            </a:xfrm>
            <a:custGeom>
              <a:avLst/>
              <a:gdLst>
                <a:gd name="T0" fmla="*/ 93 w 186"/>
                <a:gd name="T1" fmla="*/ 93 h 186"/>
                <a:gd name="T2" fmla="*/ 93 w 186"/>
                <a:gd name="T3" fmla="*/ 0 h 186"/>
                <a:gd name="T4" fmla="*/ 186 w 186"/>
                <a:gd name="T5" fmla="*/ 93 h 186"/>
                <a:gd name="T6" fmla="*/ 93 w 186"/>
                <a:gd name="T7" fmla="*/ 186 h 186"/>
                <a:gd name="T8" fmla="*/ 0 w 186"/>
                <a:gd name="T9" fmla="*/ 93 h 186"/>
                <a:gd name="T10" fmla="*/ 93 w 186"/>
                <a:gd name="T11" fmla="*/ 0 h 186"/>
                <a:gd name="T12" fmla="*/ 93 w 186"/>
                <a:gd name="T13" fmla="*/ 0 h 186"/>
                <a:gd name="T14" fmla="*/ 93 w 186"/>
                <a:gd name="T15" fmla="*/ 93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6" h="186">
                  <a:moveTo>
                    <a:pt x="93" y="93"/>
                  </a:moveTo>
                  <a:cubicBezTo>
                    <a:pt x="93" y="0"/>
                    <a:pt x="93" y="0"/>
                    <a:pt x="93" y="0"/>
                  </a:cubicBezTo>
                  <a:cubicBezTo>
                    <a:pt x="144" y="0"/>
                    <a:pt x="186" y="42"/>
                    <a:pt x="186" y="93"/>
                  </a:cubicBezTo>
                  <a:cubicBezTo>
                    <a:pt x="186" y="144"/>
                    <a:pt x="144" y="186"/>
                    <a:pt x="93" y="186"/>
                  </a:cubicBezTo>
                  <a:cubicBezTo>
                    <a:pt x="41" y="186"/>
                    <a:pt x="0" y="144"/>
                    <a:pt x="0" y="93"/>
                  </a:cubicBezTo>
                  <a:cubicBezTo>
                    <a:pt x="0" y="42"/>
                    <a:pt x="41" y="0"/>
                    <a:pt x="93" y="0"/>
                  </a:cubicBezTo>
                  <a:cubicBezTo>
                    <a:pt x="93" y="0"/>
                    <a:pt x="93" y="0"/>
                    <a:pt x="93" y="0"/>
                  </a:cubicBezTo>
                  <a:lnTo>
                    <a:pt x="93" y="93"/>
                  </a:lnTo>
                  <a:close/>
                </a:path>
              </a:pathLst>
            </a:custGeom>
            <a:solidFill>
              <a:schemeClr val="accent4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78" name="CaixaDeTexto 77"/>
            <p:cNvSpPr txBox="1"/>
            <p:nvPr/>
          </p:nvSpPr>
          <p:spPr>
            <a:xfrm>
              <a:off x="5400239" y="3207632"/>
              <a:ext cx="893059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pt-BR" sz="3200" b="1" dirty="0">
                  <a:solidFill>
                    <a:srgbClr val="0060AA"/>
                  </a:solidFill>
                </a:rPr>
                <a:t>16</a:t>
              </a:r>
              <a:r>
                <a:rPr lang="pt-BR" b="1" dirty="0">
                  <a:solidFill>
                    <a:srgbClr val="0060AA"/>
                  </a:solidFill>
                </a:rPr>
                <a:t>%</a:t>
              </a:r>
              <a:endParaRPr lang="pt-BR" b="1" dirty="0">
                <a:solidFill>
                  <a:srgbClr val="0060AA"/>
                </a:solidFill>
                <a:latin typeface="Arial" panose="020B0604020202020204" pitchFamily="34" charset="0"/>
              </a:endParaRPr>
            </a:p>
          </p:txBody>
        </p:sp>
      </p:grpSp>
      <p:grpSp>
        <p:nvGrpSpPr>
          <p:cNvPr id="122" name="Grupo 121"/>
          <p:cNvGrpSpPr/>
          <p:nvPr/>
        </p:nvGrpSpPr>
        <p:grpSpPr>
          <a:xfrm>
            <a:off x="7051887" y="3299200"/>
            <a:ext cx="576992" cy="401638"/>
            <a:chOff x="6594687" y="3299200"/>
            <a:chExt cx="576992" cy="401638"/>
          </a:xfrm>
        </p:grpSpPr>
        <p:sp>
          <p:nvSpPr>
            <p:cNvPr id="63" name="Freeform 41"/>
            <p:cNvSpPr>
              <a:spLocks/>
            </p:cNvSpPr>
            <p:nvPr/>
          </p:nvSpPr>
          <p:spPr bwMode="auto">
            <a:xfrm>
              <a:off x="6670465" y="3299200"/>
              <a:ext cx="401638" cy="401638"/>
            </a:xfrm>
            <a:custGeom>
              <a:avLst/>
              <a:gdLst>
                <a:gd name="T0" fmla="*/ 52 w 104"/>
                <a:gd name="T1" fmla="*/ 52 h 104"/>
                <a:gd name="T2" fmla="*/ 52 w 104"/>
                <a:gd name="T3" fmla="*/ 0 h 104"/>
                <a:gd name="T4" fmla="*/ 104 w 104"/>
                <a:gd name="T5" fmla="*/ 52 h 104"/>
                <a:gd name="T6" fmla="*/ 52 w 104"/>
                <a:gd name="T7" fmla="*/ 104 h 104"/>
                <a:gd name="T8" fmla="*/ 0 w 104"/>
                <a:gd name="T9" fmla="*/ 52 h 104"/>
                <a:gd name="T10" fmla="*/ 52 w 104"/>
                <a:gd name="T11" fmla="*/ 0 h 104"/>
                <a:gd name="T12" fmla="*/ 52 w 104"/>
                <a:gd name="T13" fmla="*/ 0 h 104"/>
                <a:gd name="T14" fmla="*/ 52 w 104"/>
                <a:gd name="T15" fmla="*/ 52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4" h="104">
                  <a:moveTo>
                    <a:pt x="52" y="52"/>
                  </a:moveTo>
                  <a:cubicBezTo>
                    <a:pt x="52" y="0"/>
                    <a:pt x="52" y="0"/>
                    <a:pt x="52" y="0"/>
                  </a:cubicBezTo>
                  <a:cubicBezTo>
                    <a:pt x="81" y="0"/>
                    <a:pt x="104" y="23"/>
                    <a:pt x="104" y="52"/>
                  </a:cubicBezTo>
                  <a:cubicBezTo>
                    <a:pt x="104" y="81"/>
                    <a:pt x="81" y="104"/>
                    <a:pt x="52" y="104"/>
                  </a:cubicBezTo>
                  <a:cubicBezTo>
                    <a:pt x="23" y="104"/>
                    <a:pt x="0" y="81"/>
                    <a:pt x="0" y="52"/>
                  </a:cubicBezTo>
                  <a:cubicBezTo>
                    <a:pt x="0" y="23"/>
                    <a:pt x="23" y="0"/>
                    <a:pt x="52" y="0"/>
                  </a:cubicBezTo>
                  <a:cubicBezTo>
                    <a:pt x="52" y="0"/>
                    <a:pt x="52" y="0"/>
                    <a:pt x="52" y="0"/>
                  </a:cubicBezTo>
                  <a:lnTo>
                    <a:pt x="52" y="52"/>
                  </a:lnTo>
                  <a:close/>
                </a:path>
              </a:pathLst>
            </a:custGeom>
            <a:solidFill>
              <a:schemeClr val="accent4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79" name="CaixaDeTexto 78"/>
            <p:cNvSpPr txBox="1"/>
            <p:nvPr/>
          </p:nvSpPr>
          <p:spPr>
            <a:xfrm>
              <a:off x="6594687" y="3305053"/>
              <a:ext cx="576992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pt-BR" b="1" dirty="0">
                  <a:solidFill>
                    <a:srgbClr val="0060AA"/>
                  </a:solidFill>
                </a:rPr>
                <a:t>5%</a:t>
              </a:r>
              <a:endParaRPr lang="pt-BR" b="1" dirty="0">
                <a:solidFill>
                  <a:srgbClr val="0060AA"/>
                </a:solidFill>
                <a:latin typeface="Arial" panose="020B0604020202020204" pitchFamily="34" charset="0"/>
              </a:endParaRPr>
            </a:p>
          </p:txBody>
        </p:sp>
      </p:grpSp>
      <p:sp>
        <p:nvSpPr>
          <p:cNvPr id="93" name="CaixaDeTexto 92"/>
          <p:cNvSpPr txBox="1"/>
          <p:nvPr/>
        </p:nvSpPr>
        <p:spPr>
          <a:xfrm>
            <a:off x="4005286" y="4413480"/>
            <a:ext cx="2249005" cy="1323439"/>
          </a:xfrm>
          <a:prstGeom prst="rect">
            <a:avLst/>
          </a:prstGeom>
          <a:noFill/>
          <a:ln w="28575">
            <a:solidFill>
              <a:srgbClr val="FFC000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pt-BR" sz="1600" b="1" dirty="0">
                <a:solidFill>
                  <a:schemeClr val="accent1">
                    <a:lumMod val="50000"/>
                  </a:schemeClr>
                </a:solidFill>
              </a:rPr>
              <a:t>ajuda| auxílio| acompanhamento do (micro)empreendedor| o empreendedorismo| as pessoas</a:t>
            </a:r>
          </a:p>
        </p:txBody>
      </p:sp>
      <p:sp>
        <p:nvSpPr>
          <p:cNvPr id="94" name="CaixaDeTexto 93"/>
          <p:cNvSpPr txBox="1"/>
          <p:nvPr/>
        </p:nvSpPr>
        <p:spPr>
          <a:xfrm>
            <a:off x="5383348" y="1327914"/>
            <a:ext cx="1698245" cy="1077218"/>
          </a:xfrm>
          <a:prstGeom prst="rect">
            <a:avLst/>
          </a:prstGeom>
          <a:noFill/>
          <a:ln w="28575">
            <a:solidFill>
              <a:srgbClr val="FFC000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pt-BR" sz="1600" b="1" dirty="0">
                <a:solidFill>
                  <a:schemeClr val="accent1">
                    <a:lumMod val="50000"/>
                  </a:schemeClr>
                </a:solidFill>
              </a:rPr>
              <a:t>consultorias| assessoramento| orientação| informação</a:t>
            </a:r>
          </a:p>
        </p:txBody>
      </p:sp>
      <p:grpSp>
        <p:nvGrpSpPr>
          <p:cNvPr id="123" name="Grupo 122"/>
          <p:cNvGrpSpPr/>
          <p:nvPr/>
        </p:nvGrpSpPr>
        <p:grpSpPr>
          <a:xfrm>
            <a:off x="8062068" y="3285329"/>
            <a:ext cx="613926" cy="415509"/>
            <a:chOff x="7604868" y="3285329"/>
            <a:chExt cx="613926" cy="415509"/>
          </a:xfrm>
        </p:grpSpPr>
        <p:sp>
          <p:nvSpPr>
            <p:cNvPr id="66" name="Freeform 45"/>
            <p:cNvSpPr>
              <a:spLocks/>
            </p:cNvSpPr>
            <p:nvPr/>
          </p:nvSpPr>
          <p:spPr bwMode="auto">
            <a:xfrm>
              <a:off x="7689708" y="3299200"/>
              <a:ext cx="404813" cy="401638"/>
            </a:xfrm>
            <a:custGeom>
              <a:avLst/>
              <a:gdLst>
                <a:gd name="T0" fmla="*/ 53 w 105"/>
                <a:gd name="T1" fmla="*/ 52 h 104"/>
                <a:gd name="T2" fmla="*/ 53 w 105"/>
                <a:gd name="T3" fmla="*/ 0 h 104"/>
                <a:gd name="T4" fmla="*/ 105 w 105"/>
                <a:gd name="T5" fmla="*/ 52 h 104"/>
                <a:gd name="T6" fmla="*/ 53 w 105"/>
                <a:gd name="T7" fmla="*/ 104 h 104"/>
                <a:gd name="T8" fmla="*/ 0 w 105"/>
                <a:gd name="T9" fmla="*/ 52 h 104"/>
                <a:gd name="T10" fmla="*/ 53 w 105"/>
                <a:gd name="T11" fmla="*/ 0 h 104"/>
                <a:gd name="T12" fmla="*/ 53 w 105"/>
                <a:gd name="T13" fmla="*/ 0 h 104"/>
                <a:gd name="T14" fmla="*/ 53 w 105"/>
                <a:gd name="T15" fmla="*/ 52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5" h="104">
                  <a:moveTo>
                    <a:pt x="53" y="52"/>
                  </a:moveTo>
                  <a:cubicBezTo>
                    <a:pt x="53" y="0"/>
                    <a:pt x="53" y="0"/>
                    <a:pt x="53" y="0"/>
                  </a:cubicBezTo>
                  <a:cubicBezTo>
                    <a:pt x="81" y="0"/>
                    <a:pt x="105" y="23"/>
                    <a:pt x="105" y="52"/>
                  </a:cubicBezTo>
                  <a:cubicBezTo>
                    <a:pt x="105" y="81"/>
                    <a:pt x="81" y="104"/>
                    <a:pt x="53" y="104"/>
                  </a:cubicBezTo>
                  <a:cubicBezTo>
                    <a:pt x="24" y="104"/>
                    <a:pt x="0" y="81"/>
                    <a:pt x="0" y="52"/>
                  </a:cubicBezTo>
                  <a:cubicBezTo>
                    <a:pt x="0" y="23"/>
                    <a:pt x="24" y="0"/>
                    <a:pt x="53" y="0"/>
                  </a:cubicBezTo>
                  <a:cubicBezTo>
                    <a:pt x="53" y="0"/>
                    <a:pt x="53" y="0"/>
                    <a:pt x="53" y="0"/>
                  </a:cubicBezTo>
                  <a:lnTo>
                    <a:pt x="53" y="52"/>
                  </a:lnTo>
                  <a:close/>
                </a:path>
              </a:pathLst>
            </a:custGeom>
            <a:solidFill>
              <a:schemeClr val="accent4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95" name="CaixaDeTexto 94"/>
            <p:cNvSpPr txBox="1"/>
            <p:nvPr/>
          </p:nvSpPr>
          <p:spPr>
            <a:xfrm>
              <a:off x="7604868" y="3285329"/>
              <a:ext cx="613926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pt-BR" b="1" dirty="0">
                  <a:solidFill>
                    <a:srgbClr val="0060AA"/>
                  </a:solidFill>
                </a:rPr>
                <a:t>3%</a:t>
              </a:r>
              <a:endParaRPr lang="pt-BR" b="1" dirty="0">
                <a:solidFill>
                  <a:srgbClr val="0060AA"/>
                </a:solidFill>
                <a:latin typeface="Arial" panose="020B0604020202020204" pitchFamily="34" charset="0"/>
              </a:endParaRPr>
            </a:p>
          </p:txBody>
        </p:sp>
      </p:grpSp>
      <p:grpSp>
        <p:nvGrpSpPr>
          <p:cNvPr id="125" name="Grupo 124"/>
          <p:cNvGrpSpPr/>
          <p:nvPr/>
        </p:nvGrpSpPr>
        <p:grpSpPr>
          <a:xfrm>
            <a:off x="10209534" y="3216651"/>
            <a:ext cx="859838" cy="566737"/>
            <a:chOff x="9701534" y="3216651"/>
            <a:chExt cx="859838" cy="566737"/>
          </a:xfrm>
        </p:grpSpPr>
        <p:sp>
          <p:nvSpPr>
            <p:cNvPr id="72" name="Freeform 53"/>
            <p:cNvSpPr>
              <a:spLocks/>
            </p:cNvSpPr>
            <p:nvPr/>
          </p:nvSpPr>
          <p:spPr bwMode="auto">
            <a:xfrm>
              <a:off x="9831845" y="3216651"/>
              <a:ext cx="561975" cy="566737"/>
            </a:xfrm>
            <a:custGeom>
              <a:avLst/>
              <a:gdLst>
                <a:gd name="T0" fmla="*/ 74 w 147"/>
                <a:gd name="T1" fmla="*/ 74 h 148"/>
                <a:gd name="T2" fmla="*/ 74 w 147"/>
                <a:gd name="T3" fmla="*/ 0 h 148"/>
                <a:gd name="T4" fmla="*/ 147 w 147"/>
                <a:gd name="T5" fmla="*/ 74 h 148"/>
                <a:gd name="T6" fmla="*/ 74 w 147"/>
                <a:gd name="T7" fmla="*/ 148 h 148"/>
                <a:gd name="T8" fmla="*/ 0 w 147"/>
                <a:gd name="T9" fmla="*/ 74 h 148"/>
                <a:gd name="T10" fmla="*/ 74 w 147"/>
                <a:gd name="T11" fmla="*/ 0 h 148"/>
                <a:gd name="T12" fmla="*/ 74 w 147"/>
                <a:gd name="T13" fmla="*/ 0 h 148"/>
                <a:gd name="T14" fmla="*/ 74 w 147"/>
                <a:gd name="T15" fmla="*/ 74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7" h="148">
                  <a:moveTo>
                    <a:pt x="74" y="74"/>
                  </a:moveTo>
                  <a:cubicBezTo>
                    <a:pt x="74" y="0"/>
                    <a:pt x="74" y="0"/>
                    <a:pt x="74" y="0"/>
                  </a:cubicBezTo>
                  <a:cubicBezTo>
                    <a:pt x="114" y="0"/>
                    <a:pt x="147" y="33"/>
                    <a:pt x="147" y="74"/>
                  </a:cubicBezTo>
                  <a:cubicBezTo>
                    <a:pt x="147" y="115"/>
                    <a:pt x="114" y="148"/>
                    <a:pt x="74" y="148"/>
                  </a:cubicBezTo>
                  <a:cubicBezTo>
                    <a:pt x="33" y="148"/>
                    <a:pt x="0" y="115"/>
                    <a:pt x="0" y="74"/>
                  </a:cubicBezTo>
                  <a:cubicBezTo>
                    <a:pt x="0" y="33"/>
                    <a:pt x="33" y="0"/>
                    <a:pt x="74" y="0"/>
                  </a:cubicBezTo>
                  <a:cubicBezTo>
                    <a:pt x="74" y="0"/>
                    <a:pt x="74" y="0"/>
                    <a:pt x="74" y="0"/>
                  </a:cubicBezTo>
                  <a:lnTo>
                    <a:pt x="74" y="74"/>
                  </a:lnTo>
                  <a:close/>
                </a:path>
              </a:pathLst>
            </a:custGeom>
            <a:solidFill>
              <a:schemeClr val="accent5">
                <a:lumMod val="20000"/>
                <a:lumOff val="8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97" name="CaixaDeTexto 96"/>
            <p:cNvSpPr txBox="1"/>
            <p:nvPr/>
          </p:nvSpPr>
          <p:spPr>
            <a:xfrm>
              <a:off x="9701534" y="3299200"/>
              <a:ext cx="859838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pt-BR" sz="2000" b="1" dirty="0">
                  <a:solidFill>
                    <a:srgbClr val="0060AA"/>
                  </a:solidFill>
                </a:rPr>
                <a:t>12%</a:t>
              </a:r>
              <a:endParaRPr lang="pt-BR" sz="2000" b="1" dirty="0">
                <a:solidFill>
                  <a:srgbClr val="0060AA"/>
                </a:solidFill>
                <a:latin typeface="Arial" panose="020B0604020202020204" pitchFamily="34" charset="0"/>
              </a:endParaRPr>
            </a:p>
          </p:txBody>
        </p:sp>
      </p:grpSp>
      <p:grpSp>
        <p:nvGrpSpPr>
          <p:cNvPr id="126" name="Grupo 125"/>
          <p:cNvGrpSpPr/>
          <p:nvPr/>
        </p:nvGrpSpPr>
        <p:grpSpPr>
          <a:xfrm>
            <a:off x="9021578" y="3242845"/>
            <a:ext cx="893059" cy="514349"/>
            <a:chOff x="10774178" y="3242845"/>
            <a:chExt cx="893059" cy="514349"/>
          </a:xfrm>
        </p:grpSpPr>
        <p:sp>
          <p:nvSpPr>
            <p:cNvPr id="75" name="Freeform 57"/>
            <p:cNvSpPr>
              <a:spLocks/>
            </p:cNvSpPr>
            <p:nvPr/>
          </p:nvSpPr>
          <p:spPr bwMode="auto">
            <a:xfrm>
              <a:off x="10936906" y="3242845"/>
              <a:ext cx="517525" cy="514349"/>
            </a:xfrm>
            <a:custGeom>
              <a:avLst/>
              <a:gdLst>
                <a:gd name="T0" fmla="*/ 67 w 135"/>
                <a:gd name="T1" fmla="*/ 67 h 134"/>
                <a:gd name="T2" fmla="*/ 67 w 135"/>
                <a:gd name="T3" fmla="*/ 0 h 134"/>
                <a:gd name="T4" fmla="*/ 135 w 135"/>
                <a:gd name="T5" fmla="*/ 67 h 134"/>
                <a:gd name="T6" fmla="*/ 67 w 135"/>
                <a:gd name="T7" fmla="*/ 134 h 134"/>
                <a:gd name="T8" fmla="*/ 0 w 135"/>
                <a:gd name="T9" fmla="*/ 67 h 134"/>
                <a:gd name="T10" fmla="*/ 67 w 135"/>
                <a:gd name="T11" fmla="*/ 0 h 134"/>
                <a:gd name="T12" fmla="*/ 67 w 135"/>
                <a:gd name="T13" fmla="*/ 0 h 134"/>
                <a:gd name="T14" fmla="*/ 67 w 135"/>
                <a:gd name="T15" fmla="*/ 67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5" h="134">
                  <a:moveTo>
                    <a:pt x="67" y="67"/>
                  </a:moveTo>
                  <a:cubicBezTo>
                    <a:pt x="67" y="0"/>
                    <a:pt x="67" y="0"/>
                    <a:pt x="67" y="0"/>
                  </a:cubicBezTo>
                  <a:cubicBezTo>
                    <a:pt x="105" y="0"/>
                    <a:pt x="135" y="30"/>
                    <a:pt x="135" y="67"/>
                  </a:cubicBezTo>
                  <a:cubicBezTo>
                    <a:pt x="135" y="104"/>
                    <a:pt x="105" y="134"/>
                    <a:pt x="67" y="134"/>
                  </a:cubicBezTo>
                  <a:cubicBezTo>
                    <a:pt x="30" y="134"/>
                    <a:pt x="0" y="104"/>
                    <a:pt x="0" y="67"/>
                  </a:cubicBezTo>
                  <a:cubicBezTo>
                    <a:pt x="0" y="30"/>
                    <a:pt x="30" y="0"/>
                    <a:pt x="67" y="0"/>
                  </a:cubicBezTo>
                  <a:cubicBezTo>
                    <a:pt x="67" y="0"/>
                    <a:pt x="67" y="0"/>
                    <a:pt x="67" y="0"/>
                  </a:cubicBezTo>
                  <a:lnTo>
                    <a:pt x="67" y="67"/>
                  </a:lnTo>
                  <a:close/>
                </a:path>
              </a:pathLst>
            </a:custGeom>
            <a:solidFill>
              <a:schemeClr val="accent5">
                <a:lumMod val="20000"/>
                <a:lumOff val="8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98" name="CaixaDeTexto 97"/>
            <p:cNvSpPr txBox="1"/>
            <p:nvPr/>
          </p:nvSpPr>
          <p:spPr>
            <a:xfrm>
              <a:off x="10774178" y="3325203"/>
              <a:ext cx="893059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pt-BR" sz="2000" b="1" dirty="0">
                  <a:solidFill>
                    <a:srgbClr val="0060AA"/>
                  </a:solidFill>
                </a:rPr>
                <a:t>10%</a:t>
              </a:r>
              <a:endParaRPr lang="pt-BR" sz="2000" b="1" dirty="0">
                <a:solidFill>
                  <a:srgbClr val="0060AA"/>
                </a:solidFill>
                <a:latin typeface="Arial" panose="020B0604020202020204" pitchFamily="34" charset="0"/>
              </a:endParaRPr>
            </a:p>
          </p:txBody>
        </p:sp>
      </p:grpSp>
      <p:cxnSp>
        <p:nvCxnSpPr>
          <p:cNvPr id="100" name="Conector reto 99"/>
          <p:cNvCxnSpPr>
            <a:stCxn id="54" idx="1"/>
            <a:endCxn id="50" idx="2"/>
          </p:cNvCxnSpPr>
          <p:nvPr/>
        </p:nvCxnSpPr>
        <p:spPr>
          <a:xfrm flipV="1">
            <a:off x="4023509" y="2413366"/>
            <a:ext cx="5953" cy="664378"/>
          </a:xfrm>
          <a:prstGeom prst="line">
            <a:avLst/>
          </a:prstGeom>
          <a:ln w="28575">
            <a:solidFill>
              <a:srgbClr val="FFC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1" name="Conector reto 100"/>
          <p:cNvCxnSpPr>
            <a:stCxn id="93" idx="0"/>
            <a:endCxn id="57" idx="3"/>
          </p:cNvCxnSpPr>
          <p:nvPr/>
        </p:nvCxnSpPr>
        <p:spPr>
          <a:xfrm flipV="1">
            <a:off x="5129789" y="3880225"/>
            <a:ext cx="0" cy="533255"/>
          </a:xfrm>
          <a:prstGeom prst="line">
            <a:avLst/>
          </a:prstGeom>
          <a:ln w="28575">
            <a:solidFill>
              <a:srgbClr val="FFC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3" name="Conector reto 102"/>
          <p:cNvCxnSpPr>
            <a:stCxn id="60" idx="1"/>
            <a:endCxn id="94" idx="2"/>
          </p:cNvCxnSpPr>
          <p:nvPr/>
        </p:nvCxnSpPr>
        <p:spPr>
          <a:xfrm flipH="1" flipV="1">
            <a:off x="6232471" y="2405132"/>
            <a:ext cx="1" cy="740081"/>
          </a:xfrm>
          <a:prstGeom prst="line">
            <a:avLst/>
          </a:prstGeom>
          <a:ln w="28575">
            <a:solidFill>
              <a:srgbClr val="FFC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4" name="CaixaDeTexto 103"/>
          <p:cNvSpPr txBox="1"/>
          <p:nvPr/>
        </p:nvSpPr>
        <p:spPr>
          <a:xfrm>
            <a:off x="6389585" y="4413480"/>
            <a:ext cx="2018994" cy="1077218"/>
          </a:xfrm>
          <a:prstGeom prst="rect">
            <a:avLst/>
          </a:prstGeom>
          <a:noFill/>
          <a:ln w="28575">
            <a:solidFill>
              <a:srgbClr val="FFC000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pt-BR" sz="1600" b="1" dirty="0">
                <a:solidFill>
                  <a:schemeClr val="accent1">
                    <a:lumMod val="50000"/>
                  </a:schemeClr>
                </a:solidFill>
              </a:rPr>
              <a:t>empreendedorismo (programas| incentivo| promoção| foco)</a:t>
            </a:r>
          </a:p>
        </p:txBody>
      </p:sp>
      <p:cxnSp>
        <p:nvCxnSpPr>
          <p:cNvPr id="105" name="Conector reto 104"/>
          <p:cNvCxnSpPr/>
          <p:nvPr/>
        </p:nvCxnSpPr>
        <p:spPr>
          <a:xfrm flipV="1">
            <a:off x="7355155" y="3700838"/>
            <a:ext cx="0" cy="712642"/>
          </a:xfrm>
          <a:prstGeom prst="line">
            <a:avLst/>
          </a:prstGeom>
          <a:ln w="28575">
            <a:solidFill>
              <a:srgbClr val="FFC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6" name="CaixaDeTexto 105"/>
          <p:cNvSpPr txBox="1"/>
          <p:nvPr/>
        </p:nvSpPr>
        <p:spPr>
          <a:xfrm>
            <a:off x="7664253" y="1822888"/>
            <a:ext cx="1409555" cy="584775"/>
          </a:xfrm>
          <a:prstGeom prst="rect">
            <a:avLst/>
          </a:prstGeom>
          <a:noFill/>
          <a:ln w="28575">
            <a:solidFill>
              <a:srgbClr val="FFC000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pt-BR" sz="1600" b="1" dirty="0">
                <a:solidFill>
                  <a:schemeClr val="accent1">
                    <a:lumMod val="50000"/>
                  </a:schemeClr>
                </a:solidFill>
              </a:rPr>
              <a:t>atendimento</a:t>
            </a:r>
          </a:p>
          <a:p>
            <a:pPr algn="ctr"/>
            <a:r>
              <a:rPr lang="pt-BR" sz="1600" b="1" dirty="0">
                <a:solidFill>
                  <a:schemeClr val="accent1">
                    <a:lumMod val="50000"/>
                  </a:schemeClr>
                </a:solidFill>
              </a:rPr>
              <a:t>| visitas</a:t>
            </a:r>
          </a:p>
        </p:txBody>
      </p:sp>
      <p:cxnSp>
        <p:nvCxnSpPr>
          <p:cNvPr id="107" name="Conector reto 106"/>
          <p:cNvCxnSpPr/>
          <p:nvPr/>
        </p:nvCxnSpPr>
        <p:spPr>
          <a:xfrm flipV="1">
            <a:off x="8350495" y="2439526"/>
            <a:ext cx="0" cy="859674"/>
          </a:xfrm>
          <a:prstGeom prst="line">
            <a:avLst/>
          </a:prstGeom>
          <a:ln w="28575">
            <a:solidFill>
              <a:srgbClr val="FFC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41393296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1000"/>
                            </p:stCondLst>
                            <p:childTnLst>
                              <p:par>
                                <p:cTn id="1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500"/>
                            </p:stCondLst>
                            <p:childTnLst>
                              <p:par>
                                <p:cTn id="14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6" dur="50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000"/>
                            </p:stCondLst>
                            <p:childTnLst>
                              <p:par>
                                <p:cTn id="18" presetID="2" presetClass="entr" presetSubtype="4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2500"/>
                            </p:stCondLst>
                            <p:childTnLst>
                              <p:par>
                                <p:cTn id="2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3000"/>
                            </p:stCondLst>
                            <p:childTnLst>
                              <p:par>
                                <p:cTn id="27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9" dur="50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3500"/>
                            </p:stCondLst>
                            <p:childTnLst>
                              <p:par>
                                <p:cTn id="31" presetID="2" presetClass="entr" presetSubtype="4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1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1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4000"/>
                            </p:stCondLst>
                            <p:childTnLst>
                              <p:par>
                                <p:cTn id="3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4500"/>
                            </p:stCondLst>
                            <p:childTnLst>
                              <p:par>
                                <p:cTn id="40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2" dur="500"/>
                                        <p:tgtEl>
                                          <p:spTgt spid="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5000"/>
                            </p:stCondLst>
                            <p:childTnLst>
                              <p:par>
                                <p:cTn id="44" presetID="2" presetClass="entr" presetSubtype="4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5500"/>
                            </p:stCondLst>
                            <p:childTnLst>
                              <p:par>
                                <p:cTn id="4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6000"/>
                            </p:stCondLst>
                            <p:childTnLst>
                              <p:par>
                                <p:cTn id="53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5" dur="50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6500"/>
                            </p:stCondLst>
                            <p:childTnLst>
                              <p:par>
                                <p:cTn id="57" presetID="2" presetClass="entr" presetSubtype="4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1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1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7000"/>
                            </p:stCondLst>
                            <p:childTnLst>
                              <p:par>
                                <p:cTn id="6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4" dur="50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5" fill="hold">
                            <p:stCondLst>
                              <p:cond delay="7500"/>
                            </p:stCondLst>
                            <p:childTnLst>
                              <p:par>
                                <p:cTn id="66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8" dur="50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9" fill="hold">
                            <p:stCondLst>
                              <p:cond delay="8000"/>
                            </p:stCondLst>
                            <p:childTnLst>
                              <p:par>
                                <p:cTn id="70" presetID="2" presetClass="entr" presetSubtype="4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2" dur="500" fill="hold"/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3" dur="500" fill="hold"/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4" fill="hold">
                            <p:stCondLst>
                              <p:cond delay="8500"/>
                            </p:stCondLst>
                            <p:childTnLst>
                              <p:par>
                                <p:cTn id="7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7" dur="500"/>
                                        <p:tgtEl>
                                          <p:spTgt spid="1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8" fill="hold">
                            <p:stCondLst>
                              <p:cond delay="9000"/>
                            </p:stCondLst>
                            <p:childTnLst>
                              <p:par>
                                <p:cTn id="79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1" dur="500"/>
                                        <p:tgtEl>
                                          <p:spTgt spid="1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9500"/>
                            </p:stCondLst>
                            <p:childTnLst>
                              <p:par>
                                <p:cTn id="83" presetID="2" presetClass="entr" presetSubtype="4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5" dur="50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6" dur="50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10000"/>
                            </p:stCondLst>
                            <p:childTnLst>
                              <p:par>
                                <p:cTn id="8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0" dur="500"/>
                                        <p:tgtEl>
                                          <p:spTgt spid="1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10500"/>
                            </p:stCondLst>
                            <p:childTnLst>
                              <p:par>
                                <p:cTn id="92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94" dur="5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2" grpId="0" animBg="1"/>
      <p:bldP spid="110" grpId="0" animBg="1"/>
      <p:bldP spid="50" grpId="0" animBg="1"/>
      <p:bldP spid="93" grpId="0" animBg="1"/>
      <p:bldP spid="94" grpId="0" animBg="1"/>
      <p:bldP spid="104" grpId="0" animBg="1"/>
      <p:bldP spid="106" grpId="0" animBg="1"/>
    </p:bld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3" name="Group 4"/>
          <p:cNvGrpSpPr>
            <a:grpSpLocks noChangeAspect="1"/>
          </p:cNvGrpSpPr>
          <p:nvPr/>
        </p:nvGrpSpPr>
        <p:grpSpPr bwMode="auto">
          <a:xfrm>
            <a:off x="717552" y="6456363"/>
            <a:ext cx="217488" cy="304800"/>
            <a:chOff x="452" y="4067"/>
            <a:chExt cx="137" cy="192"/>
          </a:xfrm>
        </p:grpSpPr>
        <p:sp>
          <p:nvSpPr>
            <p:cNvPr id="24" name="Freeform 5"/>
            <p:cNvSpPr>
              <a:spLocks/>
            </p:cNvSpPr>
            <p:nvPr/>
          </p:nvSpPr>
          <p:spPr bwMode="auto">
            <a:xfrm>
              <a:off x="472" y="4077"/>
              <a:ext cx="117" cy="182"/>
            </a:xfrm>
            <a:custGeom>
              <a:avLst/>
              <a:gdLst>
                <a:gd name="T0" fmla="*/ 125 w 125"/>
                <a:gd name="T1" fmla="*/ 47 h 194"/>
                <a:gd name="T2" fmla="*/ 63 w 125"/>
                <a:gd name="T3" fmla="*/ 0 h 194"/>
                <a:gd name="T4" fmla="*/ 0 w 125"/>
                <a:gd name="T5" fmla="*/ 64 h 194"/>
                <a:gd name="T6" fmla="*/ 7 w 125"/>
                <a:gd name="T7" fmla="*/ 88 h 194"/>
                <a:gd name="T8" fmla="*/ 57 w 125"/>
                <a:gd name="T9" fmla="*/ 188 h 194"/>
                <a:gd name="T10" fmla="*/ 70 w 125"/>
                <a:gd name="T11" fmla="*/ 188 h 194"/>
                <a:gd name="T12" fmla="*/ 120 w 125"/>
                <a:gd name="T13" fmla="*/ 88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5" h="194">
                  <a:moveTo>
                    <a:pt x="125" y="47"/>
                  </a:moveTo>
                  <a:cubicBezTo>
                    <a:pt x="117" y="20"/>
                    <a:pt x="93" y="0"/>
                    <a:pt x="63" y="0"/>
                  </a:cubicBezTo>
                  <a:cubicBezTo>
                    <a:pt x="28" y="0"/>
                    <a:pt x="0" y="29"/>
                    <a:pt x="0" y="64"/>
                  </a:cubicBezTo>
                  <a:cubicBezTo>
                    <a:pt x="0" y="71"/>
                    <a:pt x="4" y="82"/>
                    <a:pt x="7" y="88"/>
                  </a:cubicBezTo>
                  <a:cubicBezTo>
                    <a:pt x="57" y="188"/>
                    <a:pt x="57" y="188"/>
                    <a:pt x="57" y="188"/>
                  </a:cubicBezTo>
                  <a:cubicBezTo>
                    <a:pt x="59" y="194"/>
                    <a:pt x="67" y="194"/>
                    <a:pt x="70" y="188"/>
                  </a:cubicBezTo>
                  <a:cubicBezTo>
                    <a:pt x="120" y="88"/>
                    <a:pt x="120" y="88"/>
                    <a:pt x="120" y="88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5" name="Freeform 6"/>
            <p:cNvSpPr>
              <a:spLocks noEditPoints="1"/>
            </p:cNvSpPr>
            <p:nvPr/>
          </p:nvSpPr>
          <p:spPr bwMode="auto">
            <a:xfrm>
              <a:off x="452" y="4067"/>
              <a:ext cx="127" cy="189"/>
            </a:xfrm>
            <a:custGeom>
              <a:avLst/>
              <a:gdLst>
                <a:gd name="T0" fmla="*/ 68 w 135"/>
                <a:gd name="T1" fmla="*/ 202 h 202"/>
                <a:gd name="T2" fmla="*/ 57 w 135"/>
                <a:gd name="T3" fmla="*/ 195 h 202"/>
                <a:gd name="T4" fmla="*/ 7 w 135"/>
                <a:gd name="T5" fmla="*/ 95 h 202"/>
                <a:gd name="T6" fmla="*/ 7 w 135"/>
                <a:gd name="T7" fmla="*/ 95 h 202"/>
                <a:gd name="T8" fmla="*/ 6 w 135"/>
                <a:gd name="T9" fmla="*/ 91 h 202"/>
                <a:gd name="T10" fmla="*/ 0 w 135"/>
                <a:gd name="T11" fmla="*/ 68 h 202"/>
                <a:gd name="T12" fmla="*/ 68 w 135"/>
                <a:gd name="T13" fmla="*/ 0 h 202"/>
                <a:gd name="T14" fmla="*/ 134 w 135"/>
                <a:gd name="T15" fmla="*/ 50 h 202"/>
                <a:gd name="T16" fmla="*/ 131 w 135"/>
                <a:gd name="T17" fmla="*/ 56 h 202"/>
                <a:gd name="T18" fmla="*/ 125 w 135"/>
                <a:gd name="T19" fmla="*/ 52 h 202"/>
                <a:gd name="T20" fmla="*/ 68 w 135"/>
                <a:gd name="T21" fmla="*/ 10 h 202"/>
                <a:gd name="T22" fmla="*/ 10 w 135"/>
                <a:gd name="T23" fmla="*/ 68 h 202"/>
                <a:gd name="T24" fmla="*/ 15 w 135"/>
                <a:gd name="T25" fmla="*/ 87 h 202"/>
                <a:gd name="T26" fmla="*/ 16 w 135"/>
                <a:gd name="T27" fmla="*/ 91 h 202"/>
                <a:gd name="T28" fmla="*/ 66 w 135"/>
                <a:gd name="T29" fmla="*/ 190 h 202"/>
                <a:gd name="T30" fmla="*/ 68 w 135"/>
                <a:gd name="T31" fmla="*/ 192 h 202"/>
                <a:gd name="T32" fmla="*/ 71 w 135"/>
                <a:gd name="T33" fmla="*/ 190 h 202"/>
                <a:gd name="T34" fmla="*/ 121 w 135"/>
                <a:gd name="T35" fmla="*/ 91 h 202"/>
                <a:gd name="T36" fmla="*/ 127 w 135"/>
                <a:gd name="T37" fmla="*/ 89 h 202"/>
                <a:gd name="T38" fmla="*/ 130 w 135"/>
                <a:gd name="T39" fmla="*/ 95 h 202"/>
                <a:gd name="T40" fmla="*/ 79 w 135"/>
                <a:gd name="T41" fmla="*/ 195 h 202"/>
                <a:gd name="T42" fmla="*/ 68 w 135"/>
                <a:gd name="T43" fmla="*/ 202 h 202"/>
                <a:gd name="T44" fmla="*/ 68 w 135"/>
                <a:gd name="T45" fmla="*/ 202 h 202"/>
                <a:gd name="T46" fmla="*/ 68 w 135"/>
                <a:gd name="T47" fmla="*/ 202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35" h="202">
                  <a:moveTo>
                    <a:pt x="68" y="202"/>
                  </a:moveTo>
                  <a:cubicBezTo>
                    <a:pt x="64" y="202"/>
                    <a:pt x="59" y="199"/>
                    <a:pt x="57" y="195"/>
                  </a:cubicBezTo>
                  <a:cubicBezTo>
                    <a:pt x="7" y="95"/>
                    <a:pt x="7" y="95"/>
                    <a:pt x="7" y="95"/>
                  </a:cubicBezTo>
                  <a:cubicBezTo>
                    <a:pt x="7" y="95"/>
                    <a:pt x="7" y="95"/>
                    <a:pt x="7" y="95"/>
                  </a:cubicBezTo>
                  <a:cubicBezTo>
                    <a:pt x="7" y="93"/>
                    <a:pt x="6" y="92"/>
                    <a:pt x="6" y="91"/>
                  </a:cubicBezTo>
                  <a:cubicBezTo>
                    <a:pt x="3" y="84"/>
                    <a:pt x="0" y="75"/>
                    <a:pt x="0" y="68"/>
                  </a:cubicBezTo>
                  <a:cubicBezTo>
                    <a:pt x="0" y="31"/>
                    <a:pt x="31" y="0"/>
                    <a:pt x="68" y="0"/>
                  </a:cubicBezTo>
                  <a:cubicBezTo>
                    <a:pt x="99" y="0"/>
                    <a:pt x="126" y="21"/>
                    <a:pt x="134" y="50"/>
                  </a:cubicBezTo>
                  <a:cubicBezTo>
                    <a:pt x="135" y="52"/>
                    <a:pt x="134" y="55"/>
                    <a:pt x="131" y="56"/>
                  </a:cubicBezTo>
                  <a:cubicBezTo>
                    <a:pt x="129" y="57"/>
                    <a:pt x="126" y="55"/>
                    <a:pt x="125" y="52"/>
                  </a:cubicBezTo>
                  <a:cubicBezTo>
                    <a:pt x="118" y="27"/>
                    <a:pt x="95" y="10"/>
                    <a:pt x="68" y="10"/>
                  </a:cubicBezTo>
                  <a:cubicBezTo>
                    <a:pt x="36" y="10"/>
                    <a:pt x="10" y="36"/>
                    <a:pt x="10" y="68"/>
                  </a:cubicBezTo>
                  <a:cubicBezTo>
                    <a:pt x="10" y="74"/>
                    <a:pt x="12" y="81"/>
                    <a:pt x="15" y="87"/>
                  </a:cubicBezTo>
                  <a:cubicBezTo>
                    <a:pt x="15" y="88"/>
                    <a:pt x="16" y="90"/>
                    <a:pt x="16" y="91"/>
                  </a:cubicBezTo>
                  <a:cubicBezTo>
                    <a:pt x="66" y="190"/>
                    <a:pt x="66" y="190"/>
                    <a:pt x="66" y="190"/>
                  </a:cubicBezTo>
                  <a:cubicBezTo>
                    <a:pt x="67" y="192"/>
                    <a:pt x="68" y="192"/>
                    <a:pt x="68" y="192"/>
                  </a:cubicBezTo>
                  <a:cubicBezTo>
                    <a:pt x="69" y="192"/>
                    <a:pt x="70" y="192"/>
                    <a:pt x="71" y="190"/>
                  </a:cubicBezTo>
                  <a:cubicBezTo>
                    <a:pt x="121" y="91"/>
                    <a:pt x="121" y="91"/>
                    <a:pt x="121" y="91"/>
                  </a:cubicBezTo>
                  <a:cubicBezTo>
                    <a:pt x="122" y="88"/>
                    <a:pt x="125" y="87"/>
                    <a:pt x="127" y="89"/>
                  </a:cubicBezTo>
                  <a:cubicBezTo>
                    <a:pt x="130" y="90"/>
                    <a:pt x="131" y="93"/>
                    <a:pt x="130" y="95"/>
                  </a:cubicBezTo>
                  <a:cubicBezTo>
                    <a:pt x="79" y="195"/>
                    <a:pt x="79" y="195"/>
                    <a:pt x="79" y="195"/>
                  </a:cubicBezTo>
                  <a:cubicBezTo>
                    <a:pt x="77" y="199"/>
                    <a:pt x="73" y="202"/>
                    <a:pt x="68" y="202"/>
                  </a:cubicBezTo>
                  <a:close/>
                  <a:moveTo>
                    <a:pt x="68" y="202"/>
                  </a:moveTo>
                  <a:cubicBezTo>
                    <a:pt x="68" y="202"/>
                    <a:pt x="68" y="202"/>
                    <a:pt x="68" y="202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6" name="Freeform 7"/>
            <p:cNvSpPr>
              <a:spLocks noEditPoints="1"/>
            </p:cNvSpPr>
            <p:nvPr/>
          </p:nvSpPr>
          <p:spPr bwMode="auto">
            <a:xfrm>
              <a:off x="490" y="4108"/>
              <a:ext cx="50" cy="75"/>
            </a:xfrm>
            <a:custGeom>
              <a:avLst/>
              <a:gdLst>
                <a:gd name="T0" fmla="*/ 0 w 53"/>
                <a:gd name="T1" fmla="*/ 22 h 80"/>
                <a:gd name="T2" fmla="*/ 3 w 53"/>
                <a:gd name="T3" fmla="*/ 12 h 80"/>
                <a:gd name="T4" fmla="*/ 12 w 53"/>
                <a:gd name="T5" fmla="*/ 3 h 80"/>
                <a:gd name="T6" fmla="*/ 27 w 53"/>
                <a:gd name="T7" fmla="*/ 0 h 80"/>
                <a:gd name="T8" fmla="*/ 40 w 53"/>
                <a:gd name="T9" fmla="*/ 3 h 80"/>
                <a:gd name="T10" fmla="*/ 50 w 53"/>
                <a:gd name="T11" fmla="*/ 11 h 80"/>
                <a:gd name="T12" fmla="*/ 53 w 53"/>
                <a:gd name="T13" fmla="*/ 21 h 80"/>
                <a:gd name="T14" fmla="*/ 51 w 53"/>
                <a:gd name="T15" fmla="*/ 29 h 80"/>
                <a:gd name="T16" fmla="*/ 47 w 53"/>
                <a:gd name="T17" fmla="*/ 35 h 80"/>
                <a:gd name="T18" fmla="*/ 38 w 53"/>
                <a:gd name="T19" fmla="*/ 43 h 80"/>
                <a:gd name="T20" fmla="*/ 35 w 53"/>
                <a:gd name="T21" fmla="*/ 46 h 80"/>
                <a:gd name="T22" fmla="*/ 33 w 53"/>
                <a:gd name="T23" fmla="*/ 48 h 80"/>
                <a:gd name="T24" fmla="*/ 32 w 53"/>
                <a:gd name="T25" fmla="*/ 50 h 80"/>
                <a:gd name="T26" fmla="*/ 31 w 53"/>
                <a:gd name="T27" fmla="*/ 54 h 80"/>
                <a:gd name="T28" fmla="*/ 25 w 53"/>
                <a:gd name="T29" fmla="*/ 60 h 80"/>
                <a:gd name="T30" fmla="*/ 20 w 53"/>
                <a:gd name="T31" fmla="*/ 58 h 80"/>
                <a:gd name="T32" fmla="*/ 19 w 53"/>
                <a:gd name="T33" fmla="*/ 52 h 80"/>
                <a:gd name="T34" fmla="*/ 20 w 53"/>
                <a:gd name="T35" fmla="*/ 45 h 80"/>
                <a:gd name="T36" fmla="*/ 24 w 53"/>
                <a:gd name="T37" fmla="*/ 39 h 80"/>
                <a:gd name="T38" fmla="*/ 30 w 53"/>
                <a:gd name="T39" fmla="*/ 33 h 80"/>
                <a:gd name="T40" fmla="*/ 35 w 53"/>
                <a:gd name="T41" fmla="*/ 29 h 80"/>
                <a:gd name="T42" fmla="*/ 37 w 53"/>
                <a:gd name="T43" fmla="*/ 25 h 80"/>
                <a:gd name="T44" fmla="*/ 38 w 53"/>
                <a:gd name="T45" fmla="*/ 21 h 80"/>
                <a:gd name="T46" fmla="*/ 35 w 53"/>
                <a:gd name="T47" fmla="*/ 14 h 80"/>
                <a:gd name="T48" fmla="*/ 27 w 53"/>
                <a:gd name="T49" fmla="*/ 11 h 80"/>
                <a:gd name="T50" fmla="*/ 18 w 53"/>
                <a:gd name="T51" fmla="*/ 14 h 80"/>
                <a:gd name="T52" fmla="*/ 14 w 53"/>
                <a:gd name="T53" fmla="*/ 23 h 80"/>
                <a:gd name="T54" fmla="*/ 7 w 53"/>
                <a:gd name="T55" fmla="*/ 29 h 80"/>
                <a:gd name="T56" fmla="*/ 2 w 53"/>
                <a:gd name="T57" fmla="*/ 27 h 80"/>
                <a:gd name="T58" fmla="*/ 0 w 53"/>
                <a:gd name="T59" fmla="*/ 22 h 80"/>
                <a:gd name="T60" fmla="*/ 26 w 53"/>
                <a:gd name="T61" fmla="*/ 80 h 80"/>
                <a:gd name="T62" fmla="*/ 20 w 53"/>
                <a:gd name="T63" fmla="*/ 78 h 80"/>
                <a:gd name="T64" fmla="*/ 18 w 53"/>
                <a:gd name="T65" fmla="*/ 72 h 80"/>
                <a:gd name="T66" fmla="*/ 20 w 53"/>
                <a:gd name="T67" fmla="*/ 67 h 80"/>
                <a:gd name="T68" fmla="*/ 26 w 53"/>
                <a:gd name="T69" fmla="*/ 64 h 80"/>
                <a:gd name="T70" fmla="*/ 31 w 53"/>
                <a:gd name="T71" fmla="*/ 67 h 80"/>
                <a:gd name="T72" fmla="*/ 34 w 53"/>
                <a:gd name="T73" fmla="*/ 72 h 80"/>
                <a:gd name="T74" fmla="*/ 31 w 53"/>
                <a:gd name="T75" fmla="*/ 78 h 80"/>
                <a:gd name="T76" fmla="*/ 26 w 53"/>
                <a:gd name="T77" fmla="*/ 80 h 80"/>
                <a:gd name="T78" fmla="*/ 26 w 53"/>
                <a:gd name="T79" fmla="*/ 80 h 80"/>
                <a:gd name="T80" fmla="*/ 26 w 53"/>
                <a:gd name="T81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3" h="80">
                  <a:moveTo>
                    <a:pt x="0" y="22"/>
                  </a:moveTo>
                  <a:cubicBezTo>
                    <a:pt x="0" y="19"/>
                    <a:pt x="1" y="15"/>
                    <a:pt x="3" y="12"/>
                  </a:cubicBezTo>
                  <a:cubicBezTo>
                    <a:pt x="5" y="9"/>
                    <a:pt x="8" y="6"/>
                    <a:pt x="12" y="3"/>
                  </a:cubicBezTo>
                  <a:cubicBezTo>
                    <a:pt x="17" y="1"/>
                    <a:pt x="21" y="0"/>
                    <a:pt x="27" y="0"/>
                  </a:cubicBezTo>
                  <a:cubicBezTo>
                    <a:pt x="32" y="0"/>
                    <a:pt x="37" y="1"/>
                    <a:pt x="40" y="3"/>
                  </a:cubicBezTo>
                  <a:cubicBezTo>
                    <a:pt x="44" y="5"/>
                    <a:pt x="47" y="7"/>
                    <a:pt x="50" y="11"/>
                  </a:cubicBezTo>
                  <a:cubicBezTo>
                    <a:pt x="52" y="14"/>
                    <a:pt x="53" y="17"/>
                    <a:pt x="53" y="21"/>
                  </a:cubicBezTo>
                  <a:cubicBezTo>
                    <a:pt x="53" y="24"/>
                    <a:pt x="52" y="27"/>
                    <a:pt x="51" y="29"/>
                  </a:cubicBezTo>
                  <a:cubicBezTo>
                    <a:pt x="50" y="31"/>
                    <a:pt x="48" y="33"/>
                    <a:pt x="47" y="35"/>
                  </a:cubicBezTo>
                  <a:cubicBezTo>
                    <a:pt x="45" y="37"/>
                    <a:pt x="42" y="39"/>
                    <a:pt x="38" y="43"/>
                  </a:cubicBezTo>
                  <a:cubicBezTo>
                    <a:pt x="36" y="44"/>
                    <a:pt x="35" y="45"/>
                    <a:pt x="35" y="46"/>
                  </a:cubicBezTo>
                  <a:cubicBezTo>
                    <a:pt x="34" y="47"/>
                    <a:pt x="33" y="48"/>
                    <a:pt x="33" y="48"/>
                  </a:cubicBezTo>
                  <a:cubicBezTo>
                    <a:pt x="33" y="49"/>
                    <a:pt x="32" y="50"/>
                    <a:pt x="32" y="50"/>
                  </a:cubicBezTo>
                  <a:cubicBezTo>
                    <a:pt x="32" y="51"/>
                    <a:pt x="32" y="52"/>
                    <a:pt x="31" y="54"/>
                  </a:cubicBezTo>
                  <a:cubicBezTo>
                    <a:pt x="31" y="58"/>
                    <a:pt x="29" y="60"/>
                    <a:pt x="25" y="60"/>
                  </a:cubicBezTo>
                  <a:cubicBezTo>
                    <a:pt x="23" y="60"/>
                    <a:pt x="22" y="59"/>
                    <a:pt x="20" y="58"/>
                  </a:cubicBezTo>
                  <a:cubicBezTo>
                    <a:pt x="19" y="57"/>
                    <a:pt x="19" y="55"/>
                    <a:pt x="19" y="52"/>
                  </a:cubicBezTo>
                  <a:cubicBezTo>
                    <a:pt x="19" y="49"/>
                    <a:pt x="19" y="47"/>
                    <a:pt x="20" y="45"/>
                  </a:cubicBezTo>
                  <a:cubicBezTo>
                    <a:pt x="21" y="43"/>
                    <a:pt x="22" y="41"/>
                    <a:pt x="24" y="39"/>
                  </a:cubicBezTo>
                  <a:cubicBezTo>
                    <a:pt x="25" y="37"/>
                    <a:pt x="27" y="35"/>
                    <a:pt x="30" y="33"/>
                  </a:cubicBezTo>
                  <a:cubicBezTo>
                    <a:pt x="32" y="31"/>
                    <a:pt x="34" y="30"/>
                    <a:pt x="35" y="29"/>
                  </a:cubicBezTo>
                  <a:cubicBezTo>
                    <a:pt x="36" y="28"/>
                    <a:pt x="36" y="27"/>
                    <a:pt x="37" y="25"/>
                  </a:cubicBezTo>
                  <a:cubicBezTo>
                    <a:pt x="38" y="24"/>
                    <a:pt x="38" y="23"/>
                    <a:pt x="38" y="21"/>
                  </a:cubicBezTo>
                  <a:cubicBezTo>
                    <a:pt x="38" y="18"/>
                    <a:pt x="37" y="16"/>
                    <a:pt x="35" y="14"/>
                  </a:cubicBezTo>
                  <a:cubicBezTo>
                    <a:pt x="33" y="12"/>
                    <a:pt x="30" y="11"/>
                    <a:pt x="27" y="11"/>
                  </a:cubicBezTo>
                  <a:cubicBezTo>
                    <a:pt x="23" y="11"/>
                    <a:pt x="20" y="12"/>
                    <a:pt x="18" y="14"/>
                  </a:cubicBezTo>
                  <a:cubicBezTo>
                    <a:pt x="17" y="16"/>
                    <a:pt x="15" y="19"/>
                    <a:pt x="14" y="23"/>
                  </a:cubicBezTo>
                  <a:cubicBezTo>
                    <a:pt x="13" y="27"/>
                    <a:pt x="10" y="29"/>
                    <a:pt x="7" y="29"/>
                  </a:cubicBezTo>
                  <a:cubicBezTo>
                    <a:pt x="5" y="29"/>
                    <a:pt x="3" y="28"/>
                    <a:pt x="2" y="27"/>
                  </a:cubicBezTo>
                  <a:cubicBezTo>
                    <a:pt x="1" y="25"/>
                    <a:pt x="0" y="24"/>
                    <a:pt x="0" y="22"/>
                  </a:cubicBezTo>
                  <a:close/>
                  <a:moveTo>
                    <a:pt x="26" y="80"/>
                  </a:moveTo>
                  <a:cubicBezTo>
                    <a:pt x="24" y="80"/>
                    <a:pt x="22" y="79"/>
                    <a:pt x="20" y="78"/>
                  </a:cubicBezTo>
                  <a:cubicBezTo>
                    <a:pt x="18" y="77"/>
                    <a:pt x="18" y="75"/>
                    <a:pt x="18" y="72"/>
                  </a:cubicBezTo>
                  <a:cubicBezTo>
                    <a:pt x="18" y="70"/>
                    <a:pt x="18" y="68"/>
                    <a:pt x="20" y="67"/>
                  </a:cubicBezTo>
                  <a:cubicBezTo>
                    <a:pt x="22" y="65"/>
                    <a:pt x="23" y="64"/>
                    <a:pt x="26" y="64"/>
                  </a:cubicBezTo>
                  <a:cubicBezTo>
                    <a:pt x="28" y="64"/>
                    <a:pt x="30" y="65"/>
                    <a:pt x="31" y="67"/>
                  </a:cubicBezTo>
                  <a:cubicBezTo>
                    <a:pt x="33" y="68"/>
                    <a:pt x="34" y="70"/>
                    <a:pt x="34" y="72"/>
                  </a:cubicBezTo>
                  <a:cubicBezTo>
                    <a:pt x="34" y="75"/>
                    <a:pt x="33" y="77"/>
                    <a:pt x="31" y="78"/>
                  </a:cubicBezTo>
                  <a:cubicBezTo>
                    <a:pt x="30" y="79"/>
                    <a:pt x="28" y="80"/>
                    <a:pt x="26" y="80"/>
                  </a:cubicBezTo>
                  <a:close/>
                  <a:moveTo>
                    <a:pt x="26" y="80"/>
                  </a:moveTo>
                  <a:cubicBezTo>
                    <a:pt x="26" y="80"/>
                    <a:pt x="26" y="80"/>
                    <a:pt x="26" y="8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27" name="CaixaDeTexto 26"/>
          <p:cNvSpPr txBox="1"/>
          <p:nvPr/>
        </p:nvSpPr>
        <p:spPr>
          <a:xfrm>
            <a:off x="963614" y="6450177"/>
            <a:ext cx="9790111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100" b="1" dirty="0">
                <a:solidFill>
                  <a:schemeClr val="bg1"/>
                </a:solidFill>
              </a:rPr>
              <a:t>p11.</a:t>
            </a:r>
            <a:r>
              <a:rPr lang="pt-BR" sz="1100" dirty="0">
                <a:solidFill>
                  <a:schemeClr val="bg1"/>
                </a:solidFill>
              </a:rPr>
              <a:t> E qual o principal ponto fraco do Sebrae em sua opinião</a:t>
            </a:r>
            <a:r>
              <a:rPr lang="pt-BR" sz="1100" dirty="0" smtClean="0">
                <a:solidFill>
                  <a:schemeClr val="bg1"/>
                </a:solidFill>
              </a:rPr>
              <a:t>? [questão aberta]</a:t>
            </a:r>
            <a:endParaRPr lang="pt-BR" sz="1100" dirty="0">
              <a:solidFill>
                <a:schemeClr val="bg1"/>
              </a:solidFill>
            </a:endParaRPr>
          </a:p>
        </p:txBody>
      </p:sp>
      <p:sp>
        <p:nvSpPr>
          <p:cNvPr id="28" name="CaixaDeTexto 27"/>
          <p:cNvSpPr txBox="1"/>
          <p:nvPr/>
        </p:nvSpPr>
        <p:spPr>
          <a:xfrm>
            <a:off x="420689" y="224659"/>
            <a:ext cx="4494211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2800" b="1" dirty="0">
                <a:solidFill>
                  <a:schemeClr val="accent2">
                    <a:lumMod val="75000"/>
                  </a:schemeClr>
                </a:solidFill>
              </a:rPr>
              <a:t>ponto fraco</a:t>
            </a:r>
            <a:endParaRPr lang="pt-BR" sz="2800" dirty="0">
              <a:solidFill>
                <a:schemeClr val="accent2">
                  <a:lumMod val="75000"/>
                </a:schemeClr>
              </a:solidFill>
            </a:endParaRPr>
          </a:p>
        </p:txBody>
      </p:sp>
      <p:sp>
        <p:nvSpPr>
          <p:cNvPr id="12" name="Freeform 5"/>
          <p:cNvSpPr>
            <a:spLocks noEditPoints="1"/>
          </p:cNvSpPr>
          <p:nvPr/>
        </p:nvSpPr>
        <p:spPr bwMode="auto">
          <a:xfrm>
            <a:off x="857252" y="2613025"/>
            <a:ext cx="1704976" cy="1704976"/>
          </a:xfrm>
          <a:custGeom>
            <a:avLst/>
            <a:gdLst>
              <a:gd name="T0" fmla="*/ 411 w 411"/>
              <a:gd name="T1" fmla="*/ 206 h 411"/>
              <a:gd name="T2" fmla="*/ 206 w 411"/>
              <a:gd name="T3" fmla="*/ 411 h 411"/>
              <a:gd name="T4" fmla="*/ 0 w 411"/>
              <a:gd name="T5" fmla="*/ 206 h 411"/>
              <a:gd name="T6" fmla="*/ 206 w 411"/>
              <a:gd name="T7" fmla="*/ 0 h 411"/>
              <a:gd name="T8" fmla="*/ 411 w 411"/>
              <a:gd name="T9" fmla="*/ 206 h 411"/>
              <a:gd name="T10" fmla="*/ 411 w 411"/>
              <a:gd name="T11" fmla="*/ 206 h 411"/>
              <a:gd name="T12" fmla="*/ 411 w 411"/>
              <a:gd name="T13" fmla="*/ 206 h 4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11" h="411">
                <a:moveTo>
                  <a:pt x="411" y="206"/>
                </a:moveTo>
                <a:cubicBezTo>
                  <a:pt x="411" y="319"/>
                  <a:pt x="319" y="411"/>
                  <a:pt x="206" y="411"/>
                </a:cubicBezTo>
                <a:cubicBezTo>
                  <a:pt x="92" y="411"/>
                  <a:pt x="0" y="319"/>
                  <a:pt x="0" y="206"/>
                </a:cubicBezTo>
                <a:cubicBezTo>
                  <a:pt x="0" y="92"/>
                  <a:pt x="92" y="0"/>
                  <a:pt x="206" y="0"/>
                </a:cubicBezTo>
                <a:cubicBezTo>
                  <a:pt x="319" y="0"/>
                  <a:pt x="411" y="92"/>
                  <a:pt x="411" y="206"/>
                </a:cubicBezTo>
                <a:close/>
                <a:moveTo>
                  <a:pt x="411" y="206"/>
                </a:moveTo>
                <a:cubicBezTo>
                  <a:pt x="411" y="206"/>
                  <a:pt x="411" y="206"/>
                  <a:pt x="411" y="206"/>
                </a:cubicBezTo>
              </a:path>
            </a:pathLst>
          </a:custGeom>
          <a:noFill/>
          <a:ln w="15875" cap="flat">
            <a:solidFill>
              <a:srgbClr val="FFC00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grpSp>
        <p:nvGrpSpPr>
          <p:cNvPr id="13" name="Grupo 12"/>
          <p:cNvGrpSpPr/>
          <p:nvPr/>
        </p:nvGrpSpPr>
        <p:grpSpPr>
          <a:xfrm>
            <a:off x="1150867" y="2933105"/>
            <a:ext cx="1138236" cy="1027514"/>
            <a:chOff x="3371850" y="1752600"/>
            <a:chExt cx="4648200" cy="3502458"/>
          </a:xfrm>
        </p:grpSpPr>
        <p:sp>
          <p:nvSpPr>
            <p:cNvPr id="14" name="Retângulo 13"/>
            <p:cNvSpPr/>
            <p:nvPr/>
          </p:nvSpPr>
          <p:spPr>
            <a:xfrm>
              <a:off x="3371850" y="1752600"/>
              <a:ext cx="2247900" cy="1676400"/>
            </a:xfrm>
            <a:prstGeom prst="rect">
              <a:avLst/>
            </a:prstGeom>
            <a:solidFill>
              <a:srgbClr val="D9D9D9"/>
            </a:solidFill>
            <a:ln w="285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5" name="Retângulo 14"/>
            <p:cNvSpPr/>
            <p:nvPr/>
          </p:nvSpPr>
          <p:spPr>
            <a:xfrm>
              <a:off x="3371850" y="3578658"/>
              <a:ext cx="2247900" cy="167640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285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6" name="Retângulo 15"/>
            <p:cNvSpPr/>
            <p:nvPr/>
          </p:nvSpPr>
          <p:spPr>
            <a:xfrm>
              <a:off x="5772150" y="1752600"/>
              <a:ext cx="2247900" cy="1676400"/>
            </a:xfrm>
            <a:prstGeom prst="rect">
              <a:avLst/>
            </a:prstGeom>
            <a:solidFill>
              <a:srgbClr val="C00000"/>
            </a:solidFill>
            <a:ln w="285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7" name="Retângulo 16"/>
            <p:cNvSpPr/>
            <p:nvPr/>
          </p:nvSpPr>
          <p:spPr>
            <a:xfrm>
              <a:off x="5772150" y="3578658"/>
              <a:ext cx="2247900" cy="167640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285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aphicFrame>
        <p:nvGraphicFramePr>
          <p:cNvPr id="6" name="Gráfico 5"/>
          <p:cNvGraphicFramePr/>
          <p:nvPr>
            <p:extLst>
              <p:ext uri="{D42A27DB-BD31-4B8C-83A1-F6EECF244321}">
                <p14:modId xmlns:p14="http://schemas.microsoft.com/office/powerpoint/2010/main" val="1306408784"/>
              </p:ext>
            </p:extLst>
          </p:nvPr>
        </p:nvGraphicFramePr>
        <p:xfrm>
          <a:off x="-638174" y="1404942"/>
          <a:ext cx="12211050" cy="439895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20" name="Espaço Reservado para Conteúdo 2"/>
          <p:cNvSpPr txBox="1">
            <a:spLocks/>
          </p:cNvSpPr>
          <p:nvPr/>
        </p:nvSpPr>
        <p:spPr>
          <a:xfrm>
            <a:off x="1150867" y="4863473"/>
            <a:ext cx="3548133" cy="1054888"/>
          </a:xfrm>
          <a:prstGeom prst="rect">
            <a:avLst/>
          </a:prstGeom>
        </p:spPr>
        <p:txBody>
          <a:bodyPr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Clr>
                <a:schemeClr val="bg2">
                  <a:lumMod val="90000"/>
                </a:schemeClr>
              </a:buClr>
            </a:pPr>
            <a:r>
              <a:rPr lang="pt-BR" sz="1600" dirty="0">
                <a:solidFill>
                  <a:schemeClr val="accent5">
                    <a:lumMod val="50000"/>
                  </a:schemeClr>
                </a:solidFill>
              </a:rPr>
              <a:t>positivo que mais da metade dos entrevistados sequer consegue citar um ponto fraco do Sebrae</a:t>
            </a:r>
          </a:p>
        </p:txBody>
      </p:sp>
    </p:spTree>
    <p:extLst>
      <p:ext uri="{BB962C8B-B14F-4D97-AF65-F5344CB8AC3E}">
        <p14:creationId xmlns:p14="http://schemas.microsoft.com/office/powerpoint/2010/main" val="392487330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Graphic spid="6" grpId="0">
        <p:bldAsOne/>
      </p:bldGraphic>
    </p:bld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roup 4"/>
          <p:cNvGrpSpPr>
            <a:grpSpLocks noChangeAspect="1"/>
          </p:cNvGrpSpPr>
          <p:nvPr/>
        </p:nvGrpSpPr>
        <p:grpSpPr bwMode="auto">
          <a:xfrm>
            <a:off x="717552" y="6456363"/>
            <a:ext cx="217488" cy="304800"/>
            <a:chOff x="452" y="4067"/>
            <a:chExt cx="137" cy="192"/>
          </a:xfrm>
        </p:grpSpPr>
        <p:sp>
          <p:nvSpPr>
            <p:cNvPr id="10" name="Freeform 5"/>
            <p:cNvSpPr>
              <a:spLocks/>
            </p:cNvSpPr>
            <p:nvPr/>
          </p:nvSpPr>
          <p:spPr bwMode="auto">
            <a:xfrm>
              <a:off x="472" y="4077"/>
              <a:ext cx="117" cy="182"/>
            </a:xfrm>
            <a:custGeom>
              <a:avLst/>
              <a:gdLst>
                <a:gd name="T0" fmla="*/ 125 w 125"/>
                <a:gd name="T1" fmla="*/ 47 h 194"/>
                <a:gd name="T2" fmla="*/ 63 w 125"/>
                <a:gd name="T3" fmla="*/ 0 h 194"/>
                <a:gd name="T4" fmla="*/ 0 w 125"/>
                <a:gd name="T5" fmla="*/ 64 h 194"/>
                <a:gd name="T6" fmla="*/ 7 w 125"/>
                <a:gd name="T7" fmla="*/ 88 h 194"/>
                <a:gd name="T8" fmla="*/ 57 w 125"/>
                <a:gd name="T9" fmla="*/ 188 h 194"/>
                <a:gd name="T10" fmla="*/ 70 w 125"/>
                <a:gd name="T11" fmla="*/ 188 h 194"/>
                <a:gd name="T12" fmla="*/ 120 w 125"/>
                <a:gd name="T13" fmla="*/ 88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5" h="194">
                  <a:moveTo>
                    <a:pt x="125" y="47"/>
                  </a:moveTo>
                  <a:cubicBezTo>
                    <a:pt x="117" y="20"/>
                    <a:pt x="93" y="0"/>
                    <a:pt x="63" y="0"/>
                  </a:cubicBezTo>
                  <a:cubicBezTo>
                    <a:pt x="28" y="0"/>
                    <a:pt x="0" y="29"/>
                    <a:pt x="0" y="64"/>
                  </a:cubicBezTo>
                  <a:cubicBezTo>
                    <a:pt x="0" y="71"/>
                    <a:pt x="4" y="82"/>
                    <a:pt x="7" y="88"/>
                  </a:cubicBezTo>
                  <a:cubicBezTo>
                    <a:pt x="57" y="188"/>
                    <a:pt x="57" y="188"/>
                    <a:pt x="57" y="188"/>
                  </a:cubicBezTo>
                  <a:cubicBezTo>
                    <a:pt x="59" y="194"/>
                    <a:pt x="67" y="194"/>
                    <a:pt x="70" y="188"/>
                  </a:cubicBezTo>
                  <a:cubicBezTo>
                    <a:pt x="120" y="88"/>
                    <a:pt x="120" y="88"/>
                    <a:pt x="120" y="88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" name="Freeform 6"/>
            <p:cNvSpPr>
              <a:spLocks noEditPoints="1"/>
            </p:cNvSpPr>
            <p:nvPr/>
          </p:nvSpPr>
          <p:spPr bwMode="auto">
            <a:xfrm>
              <a:off x="452" y="4067"/>
              <a:ext cx="127" cy="189"/>
            </a:xfrm>
            <a:custGeom>
              <a:avLst/>
              <a:gdLst>
                <a:gd name="T0" fmla="*/ 68 w 135"/>
                <a:gd name="T1" fmla="*/ 202 h 202"/>
                <a:gd name="T2" fmla="*/ 57 w 135"/>
                <a:gd name="T3" fmla="*/ 195 h 202"/>
                <a:gd name="T4" fmla="*/ 7 w 135"/>
                <a:gd name="T5" fmla="*/ 95 h 202"/>
                <a:gd name="T6" fmla="*/ 7 w 135"/>
                <a:gd name="T7" fmla="*/ 95 h 202"/>
                <a:gd name="T8" fmla="*/ 6 w 135"/>
                <a:gd name="T9" fmla="*/ 91 h 202"/>
                <a:gd name="T10" fmla="*/ 0 w 135"/>
                <a:gd name="T11" fmla="*/ 68 h 202"/>
                <a:gd name="T12" fmla="*/ 68 w 135"/>
                <a:gd name="T13" fmla="*/ 0 h 202"/>
                <a:gd name="T14" fmla="*/ 134 w 135"/>
                <a:gd name="T15" fmla="*/ 50 h 202"/>
                <a:gd name="T16" fmla="*/ 131 w 135"/>
                <a:gd name="T17" fmla="*/ 56 h 202"/>
                <a:gd name="T18" fmla="*/ 125 w 135"/>
                <a:gd name="T19" fmla="*/ 52 h 202"/>
                <a:gd name="T20" fmla="*/ 68 w 135"/>
                <a:gd name="T21" fmla="*/ 10 h 202"/>
                <a:gd name="T22" fmla="*/ 10 w 135"/>
                <a:gd name="T23" fmla="*/ 68 h 202"/>
                <a:gd name="T24" fmla="*/ 15 w 135"/>
                <a:gd name="T25" fmla="*/ 87 h 202"/>
                <a:gd name="T26" fmla="*/ 16 w 135"/>
                <a:gd name="T27" fmla="*/ 91 h 202"/>
                <a:gd name="T28" fmla="*/ 66 w 135"/>
                <a:gd name="T29" fmla="*/ 190 h 202"/>
                <a:gd name="T30" fmla="*/ 68 w 135"/>
                <a:gd name="T31" fmla="*/ 192 h 202"/>
                <a:gd name="T32" fmla="*/ 71 w 135"/>
                <a:gd name="T33" fmla="*/ 190 h 202"/>
                <a:gd name="T34" fmla="*/ 121 w 135"/>
                <a:gd name="T35" fmla="*/ 91 h 202"/>
                <a:gd name="T36" fmla="*/ 127 w 135"/>
                <a:gd name="T37" fmla="*/ 89 h 202"/>
                <a:gd name="T38" fmla="*/ 130 w 135"/>
                <a:gd name="T39" fmla="*/ 95 h 202"/>
                <a:gd name="T40" fmla="*/ 79 w 135"/>
                <a:gd name="T41" fmla="*/ 195 h 202"/>
                <a:gd name="T42" fmla="*/ 68 w 135"/>
                <a:gd name="T43" fmla="*/ 202 h 202"/>
                <a:gd name="T44" fmla="*/ 68 w 135"/>
                <a:gd name="T45" fmla="*/ 202 h 202"/>
                <a:gd name="T46" fmla="*/ 68 w 135"/>
                <a:gd name="T47" fmla="*/ 202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35" h="202">
                  <a:moveTo>
                    <a:pt x="68" y="202"/>
                  </a:moveTo>
                  <a:cubicBezTo>
                    <a:pt x="64" y="202"/>
                    <a:pt x="59" y="199"/>
                    <a:pt x="57" y="195"/>
                  </a:cubicBezTo>
                  <a:cubicBezTo>
                    <a:pt x="7" y="95"/>
                    <a:pt x="7" y="95"/>
                    <a:pt x="7" y="95"/>
                  </a:cubicBezTo>
                  <a:cubicBezTo>
                    <a:pt x="7" y="95"/>
                    <a:pt x="7" y="95"/>
                    <a:pt x="7" y="95"/>
                  </a:cubicBezTo>
                  <a:cubicBezTo>
                    <a:pt x="7" y="93"/>
                    <a:pt x="6" y="92"/>
                    <a:pt x="6" y="91"/>
                  </a:cubicBezTo>
                  <a:cubicBezTo>
                    <a:pt x="3" y="84"/>
                    <a:pt x="0" y="75"/>
                    <a:pt x="0" y="68"/>
                  </a:cubicBezTo>
                  <a:cubicBezTo>
                    <a:pt x="0" y="31"/>
                    <a:pt x="31" y="0"/>
                    <a:pt x="68" y="0"/>
                  </a:cubicBezTo>
                  <a:cubicBezTo>
                    <a:pt x="99" y="0"/>
                    <a:pt x="126" y="21"/>
                    <a:pt x="134" y="50"/>
                  </a:cubicBezTo>
                  <a:cubicBezTo>
                    <a:pt x="135" y="52"/>
                    <a:pt x="134" y="55"/>
                    <a:pt x="131" y="56"/>
                  </a:cubicBezTo>
                  <a:cubicBezTo>
                    <a:pt x="129" y="57"/>
                    <a:pt x="126" y="55"/>
                    <a:pt x="125" y="52"/>
                  </a:cubicBezTo>
                  <a:cubicBezTo>
                    <a:pt x="118" y="27"/>
                    <a:pt x="95" y="10"/>
                    <a:pt x="68" y="10"/>
                  </a:cubicBezTo>
                  <a:cubicBezTo>
                    <a:pt x="36" y="10"/>
                    <a:pt x="10" y="36"/>
                    <a:pt x="10" y="68"/>
                  </a:cubicBezTo>
                  <a:cubicBezTo>
                    <a:pt x="10" y="74"/>
                    <a:pt x="12" y="81"/>
                    <a:pt x="15" y="87"/>
                  </a:cubicBezTo>
                  <a:cubicBezTo>
                    <a:pt x="15" y="88"/>
                    <a:pt x="16" y="90"/>
                    <a:pt x="16" y="91"/>
                  </a:cubicBezTo>
                  <a:cubicBezTo>
                    <a:pt x="66" y="190"/>
                    <a:pt x="66" y="190"/>
                    <a:pt x="66" y="190"/>
                  </a:cubicBezTo>
                  <a:cubicBezTo>
                    <a:pt x="67" y="192"/>
                    <a:pt x="68" y="192"/>
                    <a:pt x="68" y="192"/>
                  </a:cubicBezTo>
                  <a:cubicBezTo>
                    <a:pt x="69" y="192"/>
                    <a:pt x="70" y="192"/>
                    <a:pt x="71" y="190"/>
                  </a:cubicBezTo>
                  <a:cubicBezTo>
                    <a:pt x="121" y="91"/>
                    <a:pt x="121" y="91"/>
                    <a:pt x="121" y="91"/>
                  </a:cubicBezTo>
                  <a:cubicBezTo>
                    <a:pt x="122" y="88"/>
                    <a:pt x="125" y="87"/>
                    <a:pt x="127" y="89"/>
                  </a:cubicBezTo>
                  <a:cubicBezTo>
                    <a:pt x="130" y="90"/>
                    <a:pt x="131" y="93"/>
                    <a:pt x="130" y="95"/>
                  </a:cubicBezTo>
                  <a:cubicBezTo>
                    <a:pt x="79" y="195"/>
                    <a:pt x="79" y="195"/>
                    <a:pt x="79" y="195"/>
                  </a:cubicBezTo>
                  <a:cubicBezTo>
                    <a:pt x="77" y="199"/>
                    <a:pt x="73" y="202"/>
                    <a:pt x="68" y="202"/>
                  </a:cubicBezTo>
                  <a:close/>
                  <a:moveTo>
                    <a:pt x="68" y="202"/>
                  </a:moveTo>
                  <a:cubicBezTo>
                    <a:pt x="68" y="202"/>
                    <a:pt x="68" y="202"/>
                    <a:pt x="68" y="202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" name="Freeform 7"/>
            <p:cNvSpPr>
              <a:spLocks noEditPoints="1"/>
            </p:cNvSpPr>
            <p:nvPr/>
          </p:nvSpPr>
          <p:spPr bwMode="auto">
            <a:xfrm>
              <a:off x="490" y="4108"/>
              <a:ext cx="50" cy="75"/>
            </a:xfrm>
            <a:custGeom>
              <a:avLst/>
              <a:gdLst>
                <a:gd name="T0" fmla="*/ 0 w 53"/>
                <a:gd name="T1" fmla="*/ 22 h 80"/>
                <a:gd name="T2" fmla="*/ 3 w 53"/>
                <a:gd name="T3" fmla="*/ 12 h 80"/>
                <a:gd name="T4" fmla="*/ 12 w 53"/>
                <a:gd name="T5" fmla="*/ 3 h 80"/>
                <a:gd name="T6" fmla="*/ 27 w 53"/>
                <a:gd name="T7" fmla="*/ 0 h 80"/>
                <a:gd name="T8" fmla="*/ 40 w 53"/>
                <a:gd name="T9" fmla="*/ 3 h 80"/>
                <a:gd name="T10" fmla="*/ 50 w 53"/>
                <a:gd name="T11" fmla="*/ 11 h 80"/>
                <a:gd name="T12" fmla="*/ 53 w 53"/>
                <a:gd name="T13" fmla="*/ 21 h 80"/>
                <a:gd name="T14" fmla="*/ 51 w 53"/>
                <a:gd name="T15" fmla="*/ 29 h 80"/>
                <a:gd name="T16" fmla="*/ 47 w 53"/>
                <a:gd name="T17" fmla="*/ 35 h 80"/>
                <a:gd name="T18" fmla="*/ 38 w 53"/>
                <a:gd name="T19" fmla="*/ 43 h 80"/>
                <a:gd name="T20" fmla="*/ 35 w 53"/>
                <a:gd name="T21" fmla="*/ 46 h 80"/>
                <a:gd name="T22" fmla="*/ 33 w 53"/>
                <a:gd name="T23" fmla="*/ 48 h 80"/>
                <a:gd name="T24" fmla="*/ 32 w 53"/>
                <a:gd name="T25" fmla="*/ 50 h 80"/>
                <a:gd name="T26" fmla="*/ 31 w 53"/>
                <a:gd name="T27" fmla="*/ 54 h 80"/>
                <a:gd name="T28" fmla="*/ 25 w 53"/>
                <a:gd name="T29" fmla="*/ 60 h 80"/>
                <a:gd name="T30" fmla="*/ 20 w 53"/>
                <a:gd name="T31" fmla="*/ 58 h 80"/>
                <a:gd name="T32" fmla="*/ 19 w 53"/>
                <a:gd name="T33" fmla="*/ 52 h 80"/>
                <a:gd name="T34" fmla="*/ 20 w 53"/>
                <a:gd name="T35" fmla="*/ 45 h 80"/>
                <a:gd name="T36" fmla="*/ 24 w 53"/>
                <a:gd name="T37" fmla="*/ 39 h 80"/>
                <a:gd name="T38" fmla="*/ 30 w 53"/>
                <a:gd name="T39" fmla="*/ 33 h 80"/>
                <a:gd name="T40" fmla="*/ 35 w 53"/>
                <a:gd name="T41" fmla="*/ 29 h 80"/>
                <a:gd name="T42" fmla="*/ 37 w 53"/>
                <a:gd name="T43" fmla="*/ 25 h 80"/>
                <a:gd name="T44" fmla="*/ 38 w 53"/>
                <a:gd name="T45" fmla="*/ 21 h 80"/>
                <a:gd name="T46" fmla="*/ 35 w 53"/>
                <a:gd name="T47" fmla="*/ 14 h 80"/>
                <a:gd name="T48" fmla="*/ 27 w 53"/>
                <a:gd name="T49" fmla="*/ 11 h 80"/>
                <a:gd name="T50" fmla="*/ 18 w 53"/>
                <a:gd name="T51" fmla="*/ 14 h 80"/>
                <a:gd name="T52" fmla="*/ 14 w 53"/>
                <a:gd name="T53" fmla="*/ 23 h 80"/>
                <a:gd name="T54" fmla="*/ 7 w 53"/>
                <a:gd name="T55" fmla="*/ 29 h 80"/>
                <a:gd name="T56" fmla="*/ 2 w 53"/>
                <a:gd name="T57" fmla="*/ 27 h 80"/>
                <a:gd name="T58" fmla="*/ 0 w 53"/>
                <a:gd name="T59" fmla="*/ 22 h 80"/>
                <a:gd name="T60" fmla="*/ 26 w 53"/>
                <a:gd name="T61" fmla="*/ 80 h 80"/>
                <a:gd name="T62" fmla="*/ 20 w 53"/>
                <a:gd name="T63" fmla="*/ 78 h 80"/>
                <a:gd name="T64" fmla="*/ 18 w 53"/>
                <a:gd name="T65" fmla="*/ 72 h 80"/>
                <a:gd name="T66" fmla="*/ 20 w 53"/>
                <a:gd name="T67" fmla="*/ 67 h 80"/>
                <a:gd name="T68" fmla="*/ 26 w 53"/>
                <a:gd name="T69" fmla="*/ 64 h 80"/>
                <a:gd name="T70" fmla="*/ 31 w 53"/>
                <a:gd name="T71" fmla="*/ 67 h 80"/>
                <a:gd name="T72" fmla="*/ 34 w 53"/>
                <a:gd name="T73" fmla="*/ 72 h 80"/>
                <a:gd name="T74" fmla="*/ 31 w 53"/>
                <a:gd name="T75" fmla="*/ 78 h 80"/>
                <a:gd name="T76" fmla="*/ 26 w 53"/>
                <a:gd name="T77" fmla="*/ 80 h 80"/>
                <a:gd name="T78" fmla="*/ 26 w 53"/>
                <a:gd name="T79" fmla="*/ 80 h 80"/>
                <a:gd name="T80" fmla="*/ 26 w 53"/>
                <a:gd name="T81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3" h="80">
                  <a:moveTo>
                    <a:pt x="0" y="22"/>
                  </a:moveTo>
                  <a:cubicBezTo>
                    <a:pt x="0" y="19"/>
                    <a:pt x="1" y="15"/>
                    <a:pt x="3" y="12"/>
                  </a:cubicBezTo>
                  <a:cubicBezTo>
                    <a:pt x="5" y="9"/>
                    <a:pt x="8" y="6"/>
                    <a:pt x="12" y="3"/>
                  </a:cubicBezTo>
                  <a:cubicBezTo>
                    <a:pt x="17" y="1"/>
                    <a:pt x="21" y="0"/>
                    <a:pt x="27" y="0"/>
                  </a:cubicBezTo>
                  <a:cubicBezTo>
                    <a:pt x="32" y="0"/>
                    <a:pt x="37" y="1"/>
                    <a:pt x="40" y="3"/>
                  </a:cubicBezTo>
                  <a:cubicBezTo>
                    <a:pt x="44" y="5"/>
                    <a:pt x="47" y="7"/>
                    <a:pt x="50" y="11"/>
                  </a:cubicBezTo>
                  <a:cubicBezTo>
                    <a:pt x="52" y="14"/>
                    <a:pt x="53" y="17"/>
                    <a:pt x="53" y="21"/>
                  </a:cubicBezTo>
                  <a:cubicBezTo>
                    <a:pt x="53" y="24"/>
                    <a:pt x="52" y="27"/>
                    <a:pt x="51" y="29"/>
                  </a:cubicBezTo>
                  <a:cubicBezTo>
                    <a:pt x="50" y="31"/>
                    <a:pt x="48" y="33"/>
                    <a:pt x="47" y="35"/>
                  </a:cubicBezTo>
                  <a:cubicBezTo>
                    <a:pt x="45" y="37"/>
                    <a:pt x="42" y="39"/>
                    <a:pt x="38" y="43"/>
                  </a:cubicBezTo>
                  <a:cubicBezTo>
                    <a:pt x="36" y="44"/>
                    <a:pt x="35" y="45"/>
                    <a:pt x="35" y="46"/>
                  </a:cubicBezTo>
                  <a:cubicBezTo>
                    <a:pt x="34" y="47"/>
                    <a:pt x="33" y="48"/>
                    <a:pt x="33" y="48"/>
                  </a:cubicBezTo>
                  <a:cubicBezTo>
                    <a:pt x="33" y="49"/>
                    <a:pt x="32" y="50"/>
                    <a:pt x="32" y="50"/>
                  </a:cubicBezTo>
                  <a:cubicBezTo>
                    <a:pt x="32" y="51"/>
                    <a:pt x="32" y="52"/>
                    <a:pt x="31" y="54"/>
                  </a:cubicBezTo>
                  <a:cubicBezTo>
                    <a:pt x="31" y="58"/>
                    <a:pt x="29" y="60"/>
                    <a:pt x="25" y="60"/>
                  </a:cubicBezTo>
                  <a:cubicBezTo>
                    <a:pt x="23" y="60"/>
                    <a:pt x="22" y="59"/>
                    <a:pt x="20" y="58"/>
                  </a:cubicBezTo>
                  <a:cubicBezTo>
                    <a:pt x="19" y="57"/>
                    <a:pt x="19" y="55"/>
                    <a:pt x="19" y="52"/>
                  </a:cubicBezTo>
                  <a:cubicBezTo>
                    <a:pt x="19" y="49"/>
                    <a:pt x="19" y="47"/>
                    <a:pt x="20" y="45"/>
                  </a:cubicBezTo>
                  <a:cubicBezTo>
                    <a:pt x="21" y="43"/>
                    <a:pt x="22" y="41"/>
                    <a:pt x="24" y="39"/>
                  </a:cubicBezTo>
                  <a:cubicBezTo>
                    <a:pt x="25" y="37"/>
                    <a:pt x="27" y="35"/>
                    <a:pt x="30" y="33"/>
                  </a:cubicBezTo>
                  <a:cubicBezTo>
                    <a:pt x="32" y="31"/>
                    <a:pt x="34" y="30"/>
                    <a:pt x="35" y="29"/>
                  </a:cubicBezTo>
                  <a:cubicBezTo>
                    <a:pt x="36" y="28"/>
                    <a:pt x="36" y="27"/>
                    <a:pt x="37" y="25"/>
                  </a:cubicBezTo>
                  <a:cubicBezTo>
                    <a:pt x="38" y="24"/>
                    <a:pt x="38" y="23"/>
                    <a:pt x="38" y="21"/>
                  </a:cubicBezTo>
                  <a:cubicBezTo>
                    <a:pt x="38" y="18"/>
                    <a:pt x="37" y="16"/>
                    <a:pt x="35" y="14"/>
                  </a:cubicBezTo>
                  <a:cubicBezTo>
                    <a:pt x="33" y="12"/>
                    <a:pt x="30" y="11"/>
                    <a:pt x="27" y="11"/>
                  </a:cubicBezTo>
                  <a:cubicBezTo>
                    <a:pt x="23" y="11"/>
                    <a:pt x="20" y="12"/>
                    <a:pt x="18" y="14"/>
                  </a:cubicBezTo>
                  <a:cubicBezTo>
                    <a:pt x="17" y="16"/>
                    <a:pt x="15" y="19"/>
                    <a:pt x="14" y="23"/>
                  </a:cubicBezTo>
                  <a:cubicBezTo>
                    <a:pt x="13" y="27"/>
                    <a:pt x="10" y="29"/>
                    <a:pt x="7" y="29"/>
                  </a:cubicBezTo>
                  <a:cubicBezTo>
                    <a:pt x="5" y="29"/>
                    <a:pt x="3" y="28"/>
                    <a:pt x="2" y="27"/>
                  </a:cubicBezTo>
                  <a:cubicBezTo>
                    <a:pt x="1" y="25"/>
                    <a:pt x="0" y="24"/>
                    <a:pt x="0" y="22"/>
                  </a:cubicBezTo>
                  <a:close/>
                  <a:moveTo>
                    <a:pt x="26" y="80"/>
                  </a:moveTo>
                  <a:cubicBezTo>
                    <a:pt x="24" y="80"/>
                    <a:pt x="22" y="79"/>
                    <a:pt x="20" y="78"/>
                  </a:cubicBezTo>
                  <a:cubicBezTo>
                    <a:pt x="18" y="77"/>
                    <a:pt x="18" y="75"/>
                    <a:pt x="18" y="72"/>
                  </a:cubicBezTo>
                  <a:cubicBezTo>
                    <a:pt x="18" y="70"/>
                    <a:pt x="18" y="68"/>
                    <a:pt x="20" y="67"/>
                  </a:cubicBezTo>
                  <a:cubicBezTo>
                    <a:pt x="22" y="65"/>
                    <a:pt x="23" y="64"/>
                    <a:pt x="26" y="64"/>
                  </a:cubicBezTo>
                  <a:cubicBezTo>
                    <a:pt x="28" y="64"/>
                    <a:pt x="30" y="65"/>
                    <a:pt x="31" y="67"/>
                  </a:cubicBezTo>
                  <a:cubicBezTo>
                    <a:pt x="33" y="68"/>
                    <a:pt x="34" y="70"/>
                    <a:pt x="34" y="72"/>
                  </a:cubicBezTo>
                  <a:cubicBezTo>
                    <a:pt x="34" y="75"/>
                    <a:pt x="33" y="77"/>
                    <a:pt x="31" y="78"/>
                  </a:cubicBezTo>
                  <a:cubicBezTo>
                    <a:pt x="30" y="79"/>
                    <a:pt x="28" y="80"/>
                    <a:pt x="26" y="80"/>
                  </a:cubicBezTo>
                  <a:close/>
                  <a:moveTo>
                    <a:pt x="26" y="80"/>
                  </a:moveTo>
                  <a:cubicBezTo>
                    <a:pt x="26" y="80"/>
                    <a:pt x="26" y="80"/>
                    <a:pt x="26" y="8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3" name="CaixaDeTexto 12"/>
          <p:cNvSpPr txBox="1"/>
          <p:nvPr/>
        </p:nvSpPr>
        <p:spPr>
          <a:xfrm>
            <a:off x="963614" y="6450177"/>
            <a:ext cx="9742486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100" b="1" dirty="0">
                <a:solidFill>
                  <a:schemeClr val="bg1"/>
                </a:solidFill>
              </a:rPr>
              <a:t>p12</a:t>
            </a:r>
            <a:r>
              <a:rPr lang="pt-BR" sz="1100" dirty="0">
                <a:solidFill>
                  <a:schemeClr val="bg1"/>
                </a:solidFill>
              </a:rPr>
              <a:t>. Vou citar algumas afirmações acerca do Sebrae e eu gostaria que o(a) </a:t>
            </a:r>
            <a:r>
              <a:rPr lang="pt-BR" sz="1100" dirty="0" err="1">
                <a:solidFill>
                  <a:schemeClr val="bg1"/>
                </a:solidFill>
              </a:rPr>
              <a:t>Sr</a:t>
            </a:r>
            <a:r>
              <a:rPr lang="pt-BR" sz="1100" dirty="0">
                <a:solidFill>
                  <a:schemeClr val="bg1"/>
                </a:solidFill>
              </a:rPr>
              <a:t>(a) indicasse com quais afirmações concorda. (EST-RU) (rodiziar)</a:t>
            </a:r>
          </a:p>
        </p:txBody>
      </p:sp>
      <p:sp>
        <p:nvSpPr>
          <p:cNvPr id="14" name="CaixaDeTexto 13"/>
          <p:cNvSpPr txBox="1"/>
          <p:nvPr/>
        </p:nvSpPr>
        <p:spPr>
          <a:xfrm>
            <a:off x="420689" y="224659"/>
            <a:ext cx="4494211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2800" b="1" dirty="0">
                <a:solidFill>
                  <a:schemeClr val="accent2">
                    <a:lumMod val="75000"/>
                  </a:schemeClr>
                </a:solidFill>
              </a:rPr>
              <a:t>atributos - Sebrae</a:t>
            </a:r>
            <a:endParaRPr lang="pt-BR" sz="2800" dirty="0">
              <a:solidFill>
                <a:schemeClr val="accent2">
                  <a:lumMod val="75000"/>
                </a:schemeClr>
              </a:solidFill>
            </a:endParaRPr>
          </a:p>
        </p:txBody>
      </p:sp>
      <p:graphicFrame>
        <p:nvGraphicFramePr>
          <p:cNvPr id="4" name="Tabela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609051579"/>
              </p:ext>
            </p:extLst>
          </p:nvPr>
        </p:nvGraphicFramePr>
        <p:xfrm>
          <a:off x="888501" y="896024"/>
          <a:ext cx="5546884" cy="4752976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4903787">
                  <a:extLst>
                    <a:ext uri="{9D8B030D-6E8A-4147-A177-3AD203B41FA5}">
                      <a16:colId xmlns:a16="http://schemas.microsoft.com/office/drawing/2014/main" xmlns="" val="94789092"/>
                    </a:ext>
                  </a:extLst>
                </a:gridCol>
                <a:gridCol w="643097">
                  <a:extLst>
                    <a:ext uri="{9D8B030D-6E8A-4147-A177-3AD203B41FA5}">
                      <a16:colId xmlns:a16="http://schemas.microsoft.com/office/drawing/2014/main" xmlns="" val="65702633"/>
                    </a:ext>
                  </a:extLst>
                </a:gridCol>
              </a:tblGrid>
              <a:tr h="342227">
                <a:tc gridSpan="2"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200" b="1" u="none" strike="noStrike" kern="1200" dirty="0">
                          <a:solidFill>
                            <a:srgbClr val="00B05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   </a:t>
                      </a:r>
                    </a:p>
                  </a:txBody>
                  <a:tcPr marL="9525" marR="9525" marT="9525" marB="0" anchor="ctr">
                    <a:noFill/>
                  </a:tcPr>
                </a:tc>
                <a:tc hMerge="1">
                  <a:txBody>
                    <a:bodyPr/>
                    <a:lstStyle/>
                    <a:p>
                      <a:pPr marL="0" algn="ctr" defTabSz="914400" rtl="0" eaLnBrk="1" fontAlgn="t" latinLnBrk="0" hangingPunct="1"/>
                      <a:endParaRPr lang="pt-BR" sz="1600" u="none" strike="noStrike" kern="1200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303124855"/>
                  </a:ext>
                </a:extLst>
              </a:tr>
              <a:tr h="630107">
                <a:tc>
                  <a:txBody>
                    <a:bodyPr/>
                    <a:lstStyle/>
                    <a:p>
                      <a:pPr algn="r" fontAlgn="t"/>
                      <a:r>
                        <a:rPr lang="pt-BR" sz="1000" b="0" u="none" strike="noStrike" dirty="0">
                          <a:effectLst/>
                        </a:rPr>
                        <a:t>P12.7. </a:t>
                      </a:r>
                      <a:r>
                        <a:rPr lang="pt-BR" sz="1600" b="0" u="none" strike="noStrike" dirty="0">
                          <a:effectLst/>
                        </a:rPr>
                        <a:t> contribuição do SEBRAE para o Brasil é importante</a:t>
                      </a:r>
                      <a:endParaRPr lang="pt-BR" sz="16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u="none" strike="noStrike" dirty="0">
                          <a:effectLst/>
                        </a:rPr>
                        <a:t>97%</a:t>
                      </a:r>
                      <a:endParaRPr lang="pt-BR" sz="16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464408918"/>
                  </a:ext>
                </a:extLst>
              </a:tr>
              <a:tr h="630107">
                <a:tc>
                  <a:txBody>
                    <a:bodyPr/>
                    <a:lstStyle/>
                    <a:p>
                      <a:pPr algn="r" fontAlgn="t"/>
                      <a:r>
                        <a:rPr lang="pt-BR" sz="1000" b="0" u="none" strike="noStrike" dirty="0">
                          <a:effectLst/>
                        </a:rPr>
                        <a:t>P12.5. </a:t>
                      </a:r>
                      <a:r>
                        <a:rPr lang="pt-BR" sz="1600" b="0" u="none" strike="noStrike" dirty="0">
                          <a:effectLst/>
                        </a:rPr>
                        <a:t> Sebrae é uma instituição ética</a:t>
                      </a:r>
                      <a:endParaRPr lang="pt-BR" sz="16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u="none" strike="noStrike" dirty="0">
                          <a:effectLst/>
                        </a:rPr>
                        <a:t>95%</a:t>
                      </a:r>
                      <a:endParaRPr lang="pt-BR" sz="16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4138003161"/>
                  </a:ext>
                </a:extLst>
              </a:tr>
              <a:tr h="630107">
                <a:tc>
                  <a:txBody>
                    <a:bodyPr/>
                    <a:lstStyle/>
                    <a:p>
                      <a:pPr algn="r" fontAlgn="t"/>
                      <a:r>
                        <a:rPr lang="pt-BR" sz="1000" b="0" u="none" strike="noStrike" dirty="0">
                          <a:effectLst/>
                        </a:rPr>
                        <a:t>P12.3. </a:t>
                      </a:r>
                      <a:r>
                        <a:rPr lang="pt-BR" sz="1600" b="0" u="none" strike="noStrike" dirty="0">
                          <a:effectLst/>
                        </a:rPr>
                        <a:t> SEBRAE transmite credibilidade</a:t>
                      </a:r>
                      <a:endParaRPr lang="pt-BR" sz="16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u="none" strike="noStrike" dirty="0">
                          <a:effectLst/>
                        </a:rPr>
                        <a:t>95%</a:t>
                      </a:r>
                      <a:endParaRPr lang="pt-BR" sz="16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3798987957"/>
                  </a:ext>
                </a:extLst>
              </a:tr>
              <a:tr h="630107">
                <a:tc>
                  <a:txBody>
                    <a:bodyPr/>
                    <a:lstStyle/>
                    <a:p>
                      <a:pPr algn="r" fontAlgn="t"/>
                      <a:r>
                        <a:rPr lang="pt-BR" sz="1000" b="0" u="none" strike="noStrike" dirty="0">
                          <a:effectLst/>
                        </a:rPr>
                        <a:t>P12.2.</a:t>
                      </a:r>
                      <a:r>
                        <a:rPr lang="pt-BR" sz="1600" b="0" u="none" strike="noStrike" dirty="0">
                          <a:effectLst/>
                        </a:rPr>
                        <a:t> Sebrae é uma instituição social e </a:t>
                      </a:r>
                    </a:p>
                    <a:p>
                      <a:pPr algn="r" fontAlgn="t"/>
                      <a:r>
                        <a:rPr lang="pt-BR" sz="1600" b="0" u="none" strike="noStrike" dirty="0">
                          <a:effectLst/>
                        </a:rPr>
                        <a:t>ambientalmente responsável</a:t>
                      </a:r>
                      <a:endParaRPr lang="pt-BR" sz="16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u="none" strike="noStrike" dirty="0">
                          <a:effectLst/>
                        </a:rPr>
                        <a:t>94%</a:t>
                      </a:r>
                      <a:endParaRPr lang="pt-BR" sz="16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938567914"/>
                  </a:ext>
                </a:extLst>
              </a:tr>
              <a:tr h="630107">
                <a:tc>
                  <a:txBody>
                    <a:bodyPr/>
                    <a:lstStyle/>
                    <a:p>
                      <a:pPr algn="r" fontAlgn="t"/>
                      <a:r>
                        <a:rPr lang="pt-BR" sz="1000" b="0" u="none" strike="noStrike" dirty="0">
                          <a:effectLst/>
                        </a:rPr>
                        <a:t>P12.6. </a:t>
                      </a:r>
                      <a:r>
                        <a:rPr lang="pt-BR" sz="1600" b="0" u="none" strike="noStrike" dirty="0">
                          <a:effectLst/>
                        </a:rPr>
                        <a:t> Sebrae é importante para o desenvolvimento</a:t>
                      </a:r>
                      <a:r>
                        <a:rPr lang="pt-BR" sz="1600" b="0" u="none" strike="noStrike" baseline="0" dirty="0">
                          <a:effectLst/>
                        </a:rPr>
                        <a:t> </a:t>
                      </a:r>
                      <a:r>
                        <a:rPr lang="pt-BR" sz="1600" b="0" u="none" strike="noStrike" dirty="0">
                          <a:effectLst/>
                        </a:rPr>
                        <a:t>econômico e social da localidade</a:t>
                      </a:r>
                      <a:endParaRPr lang="pt-BR" sz="16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u="none" strike="noStrike" dirty="0">
                          <a:effectLst/>
                        </a:rPr>
                        <a:t>89%</a:t>
                      </a:r>
                      <a:endParaRPr lang="pt-BR" sz="16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2538537027"/>
                  </a:ext>
                </a:extLst>
              </a:tr>
              <a:tr h="630107">
                <a:tc>
                  <a:txBody>
                    <a:bodyPr/>
                    <a:lstStyle/>
                    <a:p>
                      <a:pPr algn="r" fontAlgn="t"/>
                      <a:r>
                        <a:rPr lang="pt-BR" sz="1000" b="0" u="none" strike="noStrike" dirty="0">
                          <a:effectLst/>
                        </a:rPr>
                        <a:t>P12.4. </a:t>
                      </a:r>
                      <a:r>
                        <a:rPr lang="pt-BR" sz="1600" b="0" u="none" strike="noStrike" dirty="0">
                          <a:effectLst/>
                        </a:rPr>
                        <a:t> SEBRAE é uma organização transparente</a:t>
                      </a:r>
                      <a:endParaRPr lang="pt-BR" sz="16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u="none" strike="noStrike" dirty="0">
                          <a:effectLst/>
                        </a:rPr>
                        <a:t>87%</a:t>
                      </a:r>
                      <a:endParaRPr lang="pt-BR" sz="16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418278257"/>
                  </a:ext>
                </a:extLst>
              </a:tr>
              <a:tr h="630107">
                <a:tc>
                  <a:txBody>
                    <a:bodyPr/>
                    <a:lstStyle/>
                    <a:p>
                      <a:pPr algn="r" fontAlgn="t"/>
                      <a:r>
                        <a:rPr lang="pt-BR" sz="1000" b="0" u="none" strike="noStrike" dirty="0">
                          <a:effectLst/>
                        </a:rPr>
                        <a:t>P12.1.  </a:t>
                      </a:r>
                      <a:r>
                        <a:rPr lang="pt-BR" sz="1600" b="0" u="none" strike="noStrike" dirty="0">
                          <a:effectLst/>
                        </a:rPr>
                        <a:t>produtos e serviços são bem divulgados</a:t>
                      </a:r>
                      <a:endParaRPr lang="pt-BR" sz="16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u="none" strike="noStrike" dirty="0">
                          <a:effectLst/>
                        </a:rPr>
                        <a:t>72%</a:t>
                      </a:r>
                      <a:endParaRPr lang="pt-BR" sz="16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3007578330"/>
                  </a:ext>
                </a:extLst>
              </a:tr>
            </a:tbl>
          </a:graphicData>
        </a:graphic>
      </p:graphicFrame>
      <p:graphicFrame>
        <p:nvGraphicFramePr>
          <p:cNvPr id="15" name="Tabela 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47913701"/>
              </p:ext>
            </p:extLst>
          </p:nvPr>
        </p:nvGraphicFramePr>
        <p:xfrm>
          <a:off x="6435385" y="1419983"/>
          <a:ext cx="445485" cy="4410749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445485">
                  <a:extLst>
                    <a:ext uri="{9D8B030D-6E8A-4147-A177-3AD203B41FA5}">
                      <a16:colId xmlns:a16="http://schemas.microsoft.com/office/drawing/2014/main" xmlns="" val="459488471"/>
                    </a:ext>
                  </a:extLst>
                </a:gridCol>
              </a:tblGrid>
              <a:tr h="630107"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00" b="0" u="none" strike="noStrike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</a:rPr>
                        <a:t>11.495</a:t>
                      </a:r>
                      <a:endParaRPr lang="pt-BR" sz="1000" b="0" i="0" u="none" strike="noStrike" dirty="0">
                        <a:solidFill>
                          <a:schemeClr val="bg1">
                            <a:lumMod val="50000"/>
                          </a:schemeClr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464408918"/>
                  </a:ext>
                </a:extLst>
              </a:tr>
              <a:tr h="630107"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00" b="0" u="none" strike="noStrike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</a:rPr>
                        <a:t>10.933</a:t>
                      </a:r>
                      <a:endParaRPr lang="pt-BR" sz="1000" b="0" i="0" u="none" strike="noStrike" dirty="0">
                        <a:solidFill>
                          <a:schemeClr val="bg1">
                            <a:lumMod val="50000"/>
                          </a:schemeClr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4138003161"/>
                  </a:ext>
                </a:extLst>
              </a:tr>
              <a:tr h="630107"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00" b="0" u="none" strike="noStrike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</a:rPr>
                        <a:t>11.446</a:t>
                      </a:r>
                      <a:endParaRPr lang="pt-BR" sz="1000" b="0" i="0" u="none" strike="noStrike" dirty="0">
                        <a:solidFill>
                          <a:schemeClr val="bg1">
                            <a:lumMod val="50000"/>
                          </a:schemeClr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3798987957"/>
                  </a:ext>
                </a:extLst>
              </a:tr>
              <a:tr h="630107"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00" b="0" u="none" strike="noStrike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</a:rPr>
                        <a:t>10.602</a:t>
                      </a:r>
                      <a:endParaRPr lang="pt-BR" sz="1000" b="0" i="0" u="none" strike="noStrike" dirty="0">
                        <a:solidFill>
                          <a:schemeClr val="bg1">
                            <a:lumMod val="50000"/>
                          </a:schemeClr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938567914"/>
                  </a:ext>
                </a:extLst>
              </a:tr>
              <a:tr h="630107"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00" b="0" u="none" strike="noStrike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</a:rPr>
                        <a:t>11.394</a:t>
                      </a:r>
                      <a:endParaRPr lang="pt-BR" sz="1000" b="0" i="0" u="none" strike="noStrike" dirty="0">
                        <a:solidFill>
                          <a:schemeClr val="bg1">
                            <a:lumMod val="50000"/>
                          </a:schemeClr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2538537027"/>
                  </a:ext>
                </a:extLst>
              </a:tr>
              <a:tr h="630107"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00" b="0" u="none" strike="noStrike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</a:rPr>
                        <a:t>10.407</a:t>
                      </a:r>
                      <a:endParaRPr lang="pt-BR" sz="1000" b="0" i="0" u="none" strike="noStrike" dirty="0">
                        <a:solidFill>
                          <a:schemeClr val="bg1">
                            <a:lumMod val="50000"/>
                          </a:schemeClr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2418278257"/>
                  </a:ext>
                </a:extLst>
              </a:tr>
              <a:tr h="630107"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00" b="0" u="none" strike="noStrike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</a:rPr>
                        <a:t>11.412</a:t>
                      </a:r>
                      <a:endParaRPr lang="pt-BR" sz="1000" b="0" i="0" u="none" strike="noStrike" dirty="0">
                        <a:solidFill>
                          <a:schemeClr val="bg1">
                            <a:lumMod val="50000"/>
                          </a:schemeClr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3007578330"/>
                  </a:ext>
                </a:extLst>
              </a:tr>
            </a:tbl>
          </a:graphicData>
        </a:graphic>
      </p:graphicFrame>
      <p:sp>
        <p:nvSpPr>
          <p:cNvPr id="16" name="Espaço Reservado para Conteúdo 2"/>
          <p:cNvSpPr txBox="1">
            <a:spLocks/>
          </p:cNvSpPr>
          <p:nvPr/>
        </p:nvSpPr>
        <p:spPr>
          <a:xfrm>
            <a:off x="8652407" y="1334258"/>
            <a:ext cx="2943822" cy="1092420"/>
          </a:xfrm>
          <a:prstGeom prst="rect">
            <a:avLst/>
          </a:prstGeom>
        </p:spPr>
        <p:txBody>
          <a:bodyPr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Clr>
                <a:schemeClr val="bg2">
                  <a:lumMod val="90000"/>
                </a:schemeClr>
              </a:buClr>
            </a:pPr>
            <a:r>
              <a:rPr lang="pt-BR" sz="1600" dirty="0">
                <a:solidFill>
                  <a:schemeClr val="accent5">
                    <a:lumMod val="50000"/>
                  </a:schemeClr>
                </a:solidFill>
              </a:rPr>
              <a:t>positivo que a quase totalidade de afirmações avaliadas alcançou um grau de concordância muito elevado</a:t>
            </a:r>
          </a:p>
        </p:txBody>
      </p:sp>
      <p:sp>
        <p:nvSpPr>
          <p:cNvPr id="17" name="Espaço Reservado para Conteúdo 2"/>
          <p:cNvSpPr txBox="1">
            <a:spLocks/>
          </p:cNvSpPr>
          <p:nvPr/>
        </p:nvSpPr>
        <p:spPr>
          <a:xfrm>
            <a:off x="8652407" y="3111337"/>
            <a:ext cx="2943822" cy="2204801"/>
          </a:xfrm>
          <a:prstGeom prst="rect">
            <a:avLst/>
          </a:prstGeom>
        </p:spPr>
        <p:txBody>
          <a:bodyPr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Clr>
                <a:schemeClr val="bg2">
                  <a:lumMod val="90000"/>
                </a:schemeClr>
              </a:buClr>
            </a:pPr>
            <a:r>
              <a:rPr lang="pt-BR" sz="1600" dirty="0">
                <a:solidFill>
                  <a:schemeClr val="accent5">
                    <a:lumMod val="50000"/>
                  </a:schemeClr>
                </a:solidFill>
              </a:rPr>
              <a:t>a afirmação com a menor concordância foi quanto à divulgação de produtos e serviços, sinalizando uma oportunidade para a área de comunicação</a:t>
            </a:r>
          </a:p>
        </p:txBody>
      </p:sp>
      <p:graphicFrame>
        <p:nvGraphicFramePr>
          <p:cNvPr id="20" name="Gráfico 19"/>
          <p:cNvGraphicFramePr/>
          <p:nvPr>
            <p:extLst>
              <p:ext uri="{D42A27DB-BD31-4B8C-83A1-F6EECF244321}">
                <p14:modId xmlns:p14="http://schemas.microsoft.com/office/powerpoint/2010/main" val="3646992915"/>
              </p:ext>
            </p:extLst>
          </p:nvPr>
        </p:nvGraphicFramePr>
        <p:xfrm>
          <a:off x="6349577" y="1066563"/>
          <a:ext cx="1841923" cy="467677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pSp>
        <p:nvGrpSpPr>
          <p:cNvPr id="22" name="Group 4"/>
          <p:cNvGrpSpPr>
            <a:grpSpLocks noChangeAspect="1"/>
          </p:cNvGrpSpPr>
          <p:nvPr/>
        </p:nvGrpSpPr>
        <p:grpSpPr bwMode="auto">
          <a:xfrm>
            <a:off x="519114" y="1334257"/>
            <a:ext cx="457510" cy="457117"/>
            <a:chOff x="1398" y="1534"/>
            <a:chExt cx="1162" cy="1161"/>
          </a:xfrm>
          <a:solidFill>
            <a:srgbClr val="ED7D31"/>
          </a:solidFill>
        </p:grpSpPr>
        <p:sp>
          <p:nvSpPr>
            <p:cNvPr id="24" name="Freeform 5"/>
            <p:cNvSpPr>
              <a:spLocks noEditPoints="1"/>
            </p:cNvSpPr>
            <p:nvPr/>
          </p:nvSpPr>
          <p:spPr bwMode="auto">
            <a:xfrm>
              <a:off x="1398" y="1534"/>
              <a:ext cx="1162" cy="1161"/>
            </a:xfrm>
            <a:custGeom>
              <a:avLst/>
              <a:gdLst>
                <a:gd name="T0" fmla="*/ 4277 w 4452"/>
                <a:gd name="T1" fmla="*/ 1360 h 4452"/>
                <a:gd name="T2" fmla="*/ 3800 w 4452"/>
                <a:gd name="T3" fmla="*/ 652 h 4452"/>
                <a:gd name="T4" fmla="*/ 3092 w 4452"/>
                <a:gd name="T5" fmla="*/ 175 h 4452"/>
                <a:gd name="T6" fmla="*/ 2226 w 4452"/>
                <a:gd name="T7" fmla="*/ 0 h 4452"/>
                <a:gd name="T8" fmla="*/ 1360 w 4452"/>
                <a:gd name="T9" fmla="*/ 175 h 4452"/>
                <a:gd name="T10" fmla="*/ 652 w 4452"/>
                <a:gd name="T11" fmla="*/ 652 h 4452"/>
                <a:gd name="T12" fmla="*/ 175 w 4452"/>
                <a:gd name="T13" fmla="*/ 1360 h 4452"/>
                <a:gd name="T14" fmla="*/ 0 w 4452"/>
                <a:gd name="T15" fmla="*/ 2226 h 4452"/>
                <a:gd name="T16" fmla="*/ 175 w 4452"/>
                <a:gd name="T17" fmla="*/ 3092 h 4452"/>
                <a:gd name="T18" fmla="*/ 652 w 4452"/>
                <a:gd name="T19" fmla="*/ 3800 h 4452"/>
                <a:gd name="T20" fmla="*/ 1360 w 4452"/>
                <a:gd name="T21" fmla="*/ 4277 h 4452"/>
                <a:gd name="T22" fmla="*/ 2226 w 4452"/>
                <a:gd name="T23" fmla="*/ 4452 h 4452"/>
                <a:gd name="T24" fmla="*/ 3092 w 4452"/>
                <a:gd name="T25" fmla="*/ 4277 h 4452"/>
                <a:gd name="T26" fmla="*/ 3800 w 4452"/>
                <a:gd name="T27" fmla="*/ 3800 h 4452"/>
                <a:gd name="T28" fmla="*/ 4277 w 4452"/>
                <a:gd name="T29" fmla="*/ 3092 h 4452"/>
                <a:gd name="T30" fmla="*/ 4452 w 4452"/>
                <a:gd name="T31" fmla="*/ 2226 h 4452"/>
                <a:gd name="T32" fmla="*/ 4277 w 4452"/>
                <a:gd name="T33" fmla="*/ 1360 h 4452"/>
                <a:gd name="T34" fmla="*/ 2226 w 4452"/>
                <a:gd name="T35" fmla="*/ 4320 h 4452"/>
                <a:gd name="T36" fmla="*/ 132 w 4452"/>
                <a:gd name="T37" fmla="*/ 2226 h 4452"/>
                <a:gd name="T38" fmla="*/ 2226 w 4452"/>
                <a:gd name="T39" fmla="*/ 132 h 4452"/>
                <a:gd name="T40" fmla="*/ 4320 w 4452"/>
                <a:gd name="T41" fmla="*/ 2226 h 4452"/>
                <a:gd name="T42" fmla="*/ 2226 w 4452"/>
                <a:gd name="T43" fmla="*/ 4320 h 44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452" h="4452">
                  <a:moveTo>
                    <a:pt x="4277" y="1360"/>
                  </a:moveTo>
                  <a:cubicBezTo>
                    <a:pt x="4165" y="1094"/>
                    <a:pt x="4004" y="856"/>
                    <a:pt x="3800" y="652"/>
                  </a:cubicBezTo>
                  <a:cubicBezTo>
                    <a:pt x="3596" y="448"/>
                    <a:pt x="3358" y="287"/>
                    <a:pt x="3092" y="175"/>
                  </a:cubicBezTo>
                  <a:cubicBezTo>
                    <a:pt x="2818" y="59"/>
                    <a:pt x="2526" y="0"/>
                    <a:pt x="2226" y="0"/>
                  </a:cubicBezTo>
                  <a:cubicBezTo>
                    <a:pt x="1926" y="0"/>
                    <a:pt x="1634" y="59"/>
                    <a:pt x="1360" y="175"/>
                  </a:cubicBezTo>
                  <a:cubicBezTo>
                    <a:pt x="1094" y="287"/>
                    <a:pt x="856" y="448"/>
                    <a:pt x="652" y="652"/>
                  </a:cubicBezTo>
                  <a:cubicBezTo>
                    <a:pt x="448" y="856"/>
                    <a:pt x="287" y="1094"/>
                    <a:pt x="175" y="1360"/>
                  </a:cubicBezTo>
                  <a:cubicBezTo>
                    <a:pt x="59" y="1634"/>
                    <a:pt x="0" y="1926"/>
                    <a:pt x="0" y="2226"/>
                  </a:cubicBezTo>
                  <a:cubicBezTo>
                    <a:pt x="0" y="2526"/>
                    <a:pt x="59" y="2818"/>
                    <a:pt x="175" y="3092"/>
                  </a:cubicBezTo>
                  <a:cubicBezTo>
                    <a:pt x="287" y="3358"/>
                    <a:pt x="448" y="3596"/>
                    <a:pt x="652" y="3800"/>
                  </a:cubicBezTo>
                  <a:cubicBezTo>
                    <a:pt x="856" y="4004"/>
                    <a:pt x="1094" y="4165"/>
                    <a:pt x="1360" y="4277"/>
                  </a:cubicBezTo>
                  <a:cubicBezTo>
                    <a:pt x="1634" y="4393"/>
                    <a:pt x="1926" y="4452"/>
                    <a:pt x="2226" y="4452"/>
                  </a:cubicBezTo>
                  <a:cubicBezTo>
                    <a:pt x="2526" y="4452"/>
                    <a:pt x="2818" y="4393"/>
                    <a:pt x="3092" y="4277"/>
                  </a:cubicBezTo>
                  <a:cubicBezTo>
                    <a:pt x="3358" y="4165"/>
                    <a:pt x="3596" y="4004"/>
                    <a:pt x="3800" y="3800"/>
                  </a:cubicBezTo>
                  <a:cubicBezTo>
                    <a:pt x="4004" y="3596"/>
                    <a:pt x="4165" y="3358"/>
                    <a:pt x="4277" y="3092"/>
                  </a:cubicBezTo>
                  <a:cubicBezTo>
                    <a:pt x="4393" y="2818"/>
                    <a:pt x="4452" y="2526"/>
                    <a:pt x="4452" y="2226"/>
                  </a:cubicBezTo>
                  <a:cubicBezTo>
                    <a:pt x="4452" y="1926"/>
                    <a:pt x="4393" y="1634"/>
                    <a:pt x="4277" y="1360"/>
                  </a:cubicBezTo>
                  <a:close/>
                  <a:moveTo>
                    <a:pt x="2226" y="4320"/>
                  </a:moveTo>
                  <a:cubicBezTo>
                    <a:pt x="1071" y="4320"/>
                    <a:pt x="132" y="3381"/>
                    <a:pt x="132" y="2226"/>
                  </a:cubicBezTo>
                  <a:cubicBezTo>
                    <a:pt x="132" y="1071"/>
                    <a:pt x="1071" y="132"/>
                    <a:pt x="2226" y="132"/>
                  </a:cubicBezTo>
                  <a:cubicBezTo>
                    <a:pt x="3381" y="132"/>
                    <a:pt x="4320" y="1071"/>
                    <a:pt x="4320" y="2226"/>
                  </a:cubicBezTo>
                  <a:cubicBezTo>
                    <a:pt x="4320" y="3381"/>
                    <a:pt x="3381" y="4320"/>
                    <a:pt x="2226" y="43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5" name="Freeform 6"/>
            <p:cNvSpPr>
              <a:spLocks noEditPoints="1"/>
            </p:cNvSpPr>
            <p:nvPr/>
          </p:nvSpPr>
          <p:spPr bwMode="auto">
            <a:xfrm>
              <a:off x="1496" y="1754"/>
              <a:ext cx="966" cy="721"/>
            </a:xfrm>
            <a:custGeom>
              <a:avLst/>
              <a:gdLst>
                <a:gd name="T0" fmla="*/ 3674 w 3700"/>
                <a:gd name="T1" fmla="*/ 1332 h 2766"/>
                <a:gd name="T2" fmla="*/ 1889 w 3700"/>
                <a:gd name="T3" fmla="*/ 17 h 2766"/>
                <a:gd name="T4" fmla="*/ 1811 w 3700"/>
                <a:gd name="T5" fmla="*/ 17 h 2766"/>
                <a:gd name="T6" fmla="*/ 27 w 3700"/>
                <a:gd name="T7" fmla="*/ 1332 h 2766"/>
                <a:gd name="T8" fmla="*/ 0 w 3700"/>
                <a:gd name="T9" fmla="*/ 1385 h 2766"/>
                <a:gd name="T10" fmla="*/ 27 w 3700"/>
                <a:gd name="T11" fmla="*/ 1438 h 2766"/>
                <a:gd name="T12" fmla="*/ 1811 w 3700"/>
                <a:gd name="T13" fmla="*/ 2753 h 2766"/>
                <a:gd name="T14" fmla="*/ 1850 w 3700"/>
                <a:gd name="T15" fmla="*/ 2766 h 2766"/>
                <a:gd name="T16" fmla="*/ 1889 w 3700"/>
                <a:gd name="T17" fmla="*/ 2753 h 2766"/>
                <a:gd name="T18" fmla="*/ 3674 w 3700"/>
                <a:gd name="T19" fmla="*/ 1438 h 2766"/>
                <a:gd name="T20" fmla="*/ 3700 w 3700"/>
                <a:gd name="T21" fmla="*/ 1385 h 2766"/>
                <a:gd name="T22" fmla="*/ 3674 w 3700"/>
                <a:gd name="T23" fmla="*/ 1332 h 2766"/>
                <a:gd name="T24" fmla="*/ 1850 w 3700"/>
                <a:gd name="T25" fmla="*/ 2618 h 2766"/>
                <a:gd name="T26" fmla="*/ 177 w 3700"/>
                <a:gd name="T27" fmla="*/ 1385 h 2766"/>
                <a:gd name="T28" fmla="*/ 1850 w 3700"/>
                <a:gd name="T29" fmla="*/ 152 h 2766"/>
                <a:gd name="T30" fmla="*/ 3523 w 3700"/>
                <a:gd name="T31" fmla="*/ 1385 h 2766"/>
                <a:gd name="T32" fmla="*/ 1850 w 3700"/>
                <a:gd name="T33" fmla="*/ 2618 h 27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700" h="2766">
                  <a:moveTo>
                    <a:pt x="3674" y="1332"/>
                  </a:moveTo>
                  <a:cubicBezTo>
                    <a:pt x="1889" y="17"/>
                    <a:pt x="1889" y="17"/>
                    <a:pt x="1889" y="17"/>
                  </a:cubicBezTo>
                  <a:cubicBezTo>
                    <a:pt x="1866" y="0"/>
                    <a:pt x="1834" y="0"/>
                    <a:pt x="1811" y="17"/>
                  </a:cubicBezTo>
                  <a:cubicBezTo>
                    <a:pt x="27" y="1332"/>
                    <a:pt x="27" y="1332"/>
                    <a:pt x="27" y="1332"/>
                  </a:cubicBezTo>
                  <a:cubicBezTo>
                    <a:pt x="10" y="1344"/>
                    <a:pt x="0" y="1364"/>
                    <a:pt x="0" y="1385"/>
                  </a:cubicBezTo>
                  <a:cubicBezTo>
                    <a:pt x="0" y="1406"/>
                    <a:pt x="10" y="1426"/>
                    <a:pt x="27" y="1438"/>
                  </a:cubicBezTo>
                  <a:cubicBezTo>
                    <a:pt x="1811" y="2753"/>
                    <a:pt x="1811" y="2753"/>
                    <a:pt x="1811" y="2753"/>
                  </a:cubicBezTo>
                  <a:cubicBezTo>
                    <a:pt x="1822" y="2761"/>
                    <a:pt x="1836" y="2766"/>
                    <a:pt x="1850" y="2766"/>
                  </a:cubicBezTo>
                  <a:cubicBezTo>
                    <a:pt x="1864" y="2766"/>
                    <a:pt x="1878" y="2761"/>
                    <a:pt x="1889" y="2753"/>
                  </a:cubicBezTo>
                  <a:cubicBezTo>
                    <a:pt x="3674" y="1438"/>
                    <a:pt x="3674" y="1438"/>
                    <a:pt x="3674" y="1438"/>
                  </a:cubicBezTo>
                  <a:cubicBezTo>
                    <a:pt x="3690" y="1426"/>
                    <a:pt x="3700" y="1406"/>
                    <a:pt x="3700" y="1385"/>
                  </a:cubicBezTo>
                  <a:cubicBezTo>
                    <a:pt x="3700" y="1364"/>
                    <a:pt x="3690" y="1344"/>
                    <a:pt x="3674" y="1332"/>
                  </a:cubicBezTo>
                  <a:close/>
                  <a:moveTo>
                    <a:pt x="1850" y="2618"/>
                  </a:moveTo>
                  <a:cubicBezTo>
                    <a:pt x="177" y="1385"/>
                    <a:pt x="177" y="1385"/>
                    <a:pt x="177" y="1385"/>
                  </a:cubicBezTo>
                  <a:cubicBezTo>
                    <a:pt x="1850" y="152"/>
                    <a:pt x="1850" y="152"/>
                    <a:pt x="1850" y="152"/>
                  </a:cubicBezTo>
                  <a:cubicBezTo>
                    <a:pt x="3523" y="1385"/>
                    <a:pt x="3523" y="1385"/>
                    <a:pt x="3523" y="1385"/>
                  </a:cubicBezTo>
                  <a:lnTo>
                    <a:pt x="1850" y="26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6" name="Freeform 7"/>
            <p:cNvSpPr>
              <a:spLocks noEditPoints="1"/>
            </p:cNvSpPr>
            <p:nvPr/>
          </p:nvSpPr>
          <p:spPr bwMode="auto">
            <a:xfrm>
              <a:off x="1766" y="2085"/>
              <a:ext cx="392" cy="243"/>
            </a:xfrm>
            <a:custGeom>
              <a:avLst/>
              <a:gdLst>
                <a:gd name="T0" fmla="*/ 1029 w 1503"/>
                <a:gd name="T1" fmla="*/ 137 h 930"/>
                <a:gd name="T2" fmla="*/ 441 w 1503"/>
                <a:gd name="T3" fmla="*/ 0 h 930"/>
                <a:gd name="T4" fmla="*/ 46 w 1503"/>
                <a:gd name="T5" fmla="*/ 60 h 930"/>
                <a:gd name="T6" fmla="*/ 0 w 1503"/>
                <a:gd name="T7" fmla="*/ 124 h 930"/>
                <a:gd name="T8" fmla="*/ 243 w 1503"/>
                <a:gd name="T9" fmla="*/ 694 h 930"/>
                <a:gd name="T10" fmla="*/ 817 w 1503"/>
                <a:gd name="T11" fmla="*/ 930 h 930"/>
                <a:gd name="T12" fmla="*/ 1486 w 1503"/>
                <a:gd name="T13" fmla="*/ 582 h 930"/>
                <a:gd name="T14" fmla="*/ 1484 w 1503"/>
                <a:gd name="T15" fmla="*/ 503 h 930"/>
                <a:gd name="T16" fmla="*/ 1029 w 1503"/>
                <a:gd name="T17" fmla="*/ 137 h 930"/>
                <a:gd name="T18" fmla="*/ 817 w 1503"/>
                <a:gd name="T19" fmla="*/ 798 h 930"/>
                <a:gd name="T20" fmla="*/ 134 w 1503"/>
                <a:gd name="T21" fmla="*/ 172 h 930"/>
                <a:gd name="T22" fmla="*/ 441 w 1503"/>
                <a:gd name="T23" fmla="*/ 132 h 930"/>
                <a:gd name="T24" fmla="*/ 1348 w 1503"/>
                <a:gd name="T25" fmla="*/ 546 h 930"/>
                <a:gd name="T26" fmla="*/ 817 w 1503"/>
                <a:gd name="T27" fmla="*/ 798 h 9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503" h="930">
                  <a:moveTo>
                    <a:pt x="1029" y="137"/>
                  </a:moveTo>
                  <a:cubicBezTo>
                    <a:pt x="845" y="46"/>
                    <a:pt x="647" y="0"/>
                    <a:pt x="441" y="0"/>
                  </a:cubicBezTo>
                  <a:cubicBezTo>
                    <a:pt x="307" y="0"/>
                    <a:pt x="174" y="20"/>
                    <a:pt x="46" y="60"/>
                  </a:cubicBezTo>
                  <a:cubicBezTo>
                    <a:pt x="18" y="68"/>
                    <a:pt x="0" y="94"/>
                    <a:pt x="0" y="124"/>
                  </a:cubicBezTo>
                  <a:cubicBezTo>
                    <a:pt x="3" y="340"/>
                    <a:pt x="89" y="542"/>
                    <a:pt x="243" y="694"/>
                  </a:cubicBezTo>
                  <a:cubicBezTo>
                    <a:pt x="397" y="847"/>
                    <a:pt x="601" y="930"/>
                    <a:pt x="817" y="930"/>
                  </a:cubicBezTo>
                  <a:cubicBezTo>
                    <a:pt x="1083" y="930"/>
                    <a:pt x="1333" y="800"/>
                    <a:pt x="1486" y="582"/>
                  </a:cubicBezTo>
                  <a:cubicBezTo>
                    <a:pt x="1503" y="558"/>
                    <a:pt x="1502" y="526"/>
                    <a:pt x="1484" y="503"/>
                  </a:cubicBezTo>
                  <a:cubicBezTo>
                    <a:pt x="1361" y="350"/>
                    <a:pt x="1204" y="223"/>
                    <a:pt x="1029" y="137"/>
                  </a:cubicBezTo>
                  <a:close/>
                  <a:moveTo>
                    <a:pt x="817" y="798"/>
                  </a:moveTo>
                  <a:cubicBezTo>
                    <a:pt x="461" y="798"/>
                    <a:pt x="164" y="522"/>
                    <a:pt x="134" y="172"/>
                  </a:cubicBezTo>
                  <a:cubicBezTo>
                    <a:pt x="234" y="145"/>
                    <a:pt x="337" y="132"/>
                    <a:pt x="441" y="132"/>
                  </a:cubicBezTo>
                  <a:cubicBezTo>
                    <a:pt x="791" y="132"/>
                    <a:pt x="1119" y="282"/>
                    <a:pt x="1348" y="546"/>
                  </a:cubicBezTo>
                  <a:cubicBezTo>
                    <a:pt x="1218" y="705"/>
                    <a:pt x="1023" y="798"/>
                    <a:pt x="817" y="79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7" name="Freeform 8"/>
            <p:cNvSpPr>
              <a:spLocks noEditPoints="1"/>
            </p:cNvSpPr>
            <p:nvPr/>
          </p:nvSpPr>
          <p:spPr bwMode="auto">
            <a:xfrm>
              <a:off x="1781" y="1902"/>
              <a:ext cx="411" cy="268"/>
            </a:xfrm>
            <a:custGeom>
              <a:avLst/>
              <a:gdLst>
                <a:gd name="T0" fmla="*/ 10 w 1578"/>
                <a:gd name="T1" fmla="*/ 494 h 1027"/>
                <a:gd name="T2" fmla="*/ 19 w 1578"/>
                <a:gd name="T3" fmla="*/ 562 h 1027"/>
                <a:gd name="T4" fmla="*/ 84 w 1578"/>
                <a:gd name="T5" fmla="*/ 585 h 1027"/>
                <a:gd name="T6" fmla="*/ 385 w 1578"/>
                <a:gd name="T7" fmla="*/ 554 h 1027"/>
                <a:gd name="T8" fmla="*/ 1451 w 1578"/>
                <a:gd name="T9" fmla="*/ 1007 h 1027"/>
                <a:gd name="T10" fmla="*/ 1498 w 1578"/>
                <a:gd name="T11" fmla="*/ 1027 h 1027"/>
                <a:gd name="T12" fmla="*/ 1517 w 1578"/>
                <a:gd name="T13" fmla="*/ 1024 h 1027"/>
                <a:gd name="T14" fmla="*/ 1563 w 1578"/>
                <a:gd name="T15" fmla="*/ 974 h 1027"/>
                <a:gd name="T16" fmla="*/ 1578 w 1578"/>
                <a:gd name="T17" fmla="*/ 817 h 1027"/>
                <a:gd name="T18" fmla="*/ 761 w 1578"/>
                <a:gd name="T19" fmla="*/ 0 h 1027"/>
                <a:gd name="T20" fmla="*/ 10 w 1578"/>
                <a:gd name="T21" fmla="*/ 494 h 1027"/>
                <a:gd name="T22" fmla="*/ 761 w 1578"/>
                <a:gd name="T23" fmla="*/ 132 h 1027"/>
                <a:gd name="T24" fmla="*/ 1446 w 1578"/>
                <a:gd name="T25" fmla="*/ 817 h 1027"/>
                <a:gd name="T26" fmla="*/ 1446 w 1578"/>
                <a:gd name="T27" fmla="*/ 820 h 1027"/>
                <a:gd name="T28" fmla="*/ 1026 w 1578"/>
                <a:gd name="T29" fmla="*/ 555 h 1027"/>
                <a:gd name="T30" fmla="*/ 385 w 1578"/>
                <a:gd name="T31" fmla="*/ 422 h 1027"/>
                <a:gd name="T32" fmla="*/ 193 w 1578"/>
                <a:gd name="T33" fmla="*/ 434 h 1027"/>
                <a:gd name="T34" fmla="*/ 761 w 1578"/>
                <a:gd name="T35" fmla="*/ 132 h 10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78" h="1027">
                  <a:moveTo>
                    <a:pt x="10" y="494"/>
                  </a:moveTo>
                  <a:cubicBezTo>
                    <a:pt x="0" y="517"/>
                    <a:pt x="4" y="543"/>
                    <a:pt x="19" y="562"/>
                  </a:cubicBezTo>
                  <a:cubicBezTo>
                    <a:pt x="35" y="581"/>
                    <a:pt x="60" y="590"/>
                    <a:pt x="84" y="585"/>
                  </a:cubicBezTo>
                  <a:cubicBezTo>
                    <a:pt x="183" y="565"/>
                    <a:pt x="284" y="554"/>
                    <a:pt x="385" y="554"/>
                  </a:cubicBezTo>
                  <a:cubicBezTo>
                    <a:pt x="790" y="554"/>
                    <a:pt x="1169" y="715"/>
                    <a:pt x="1451" y="1007"/>
                  </a:cubicBezTo>
                  <a:cubicBezTo>
                    <a:pt x="1464" y="1020"/>
                    <a:pt x="1481" y="1027"/>
                    <a:pt x="1498" y="1027"/>
                  </a:cubicBezTo>
                  <a:cubicBezTo>
                    <a:pt x="1505" y="1027"/>
                    <a:pt x="1511" y="1026"/>
                    <a:pt x="1517" y="1024"/>
                  </a:cubicBezTo>
                  <a:cubicBezTo>
                    <a:pt x="1541" y="1017"/>
                    <a:pt x="1558" y="998"/>
                    <a:pt x="1563" y="974"/>
                  </a:cubicBezTo>
                  <a:cubicBezTo>
                    <a:pt x="1573" y="922"/>
                    <a:pt x="1578" y="869"/>
                    <a:pt x="1578" y="817"/>
                  </a:cubicBezTo>
                  <a:cubicBezTo>
                    <a:pt x="1578" y="366"/>
                    <a:pt x="1212" y="0"/>
                    <a:pt x="761" y="0"/>
                  </a:cubicBezTo>
                  <a:cubicBezTo>
                    <a:pt x="434" y="0"/>
                    <a:pt x="139" y="194"/>
                    <a:pt x="10" y="494"/>
                  </a:cubicBezTo>
                  <a:close/>
                  <a:moveTo>
                    <a:pt x="761" y="132"/>
                  </a:moveTo>
                  <a:cubicBezTo>
                    <a:pt x="1139" y="132"/>
                    <a:pt x="1446" y="439"/>
                    <a:pt x="1446" y="817"/>
                  </a:cubicBezTo>
                  <a:cubicBezTo>
                    <a:pt x="1446" y="818"/>
                    <a:pt x="1446" y="819"/>
                    <a:pt x="1446" y="820"/>
                  </a:cubicBezTo>
                  <a:cubicBezTo>
                    <a:pt x="1321" y="711"/>
                    <a:pt x="1180" y="622"/>
                    <a:pt x="1026" y="555"/>
                  </a:cubicBezTo>
                  <a:cubicBezTo>
                    <a:pt x="823" y="467"/>
                    <a:pt x="608" y="422"/>
                    <a:pt x="385" y="422"/>
                  </a:cubicBezTo>
                  <a:cubicBezTo>
                    <a:pt x="321" y="422"/>
                    <a:pt x="257" y="426"/>
                    <a:pt x="193" y="434"/>
                  </a:cubicBezTo>
                  <a:cubicBezTo>
                    <a:pt x="319" y="247"/>
                    <a:pt x="530" y="132"/>
                    <a:pt x="761" y="1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5" name="Freeform 5"/>
          <p:cNvSpPr>
            <a:spLocks noEditPoints="1"/>
          </p:cNvSpPr>
          <p:nvPr/>
        </p:nvSpPr>
        <p:spPr bwMode="auto">
          <a:xfrm>
            <a:off x="2105025" y="1907863"/>
            <a:ext cx="437117" cy="426437"/>
          </a:xfrm>
          <a:custGeom>
            <a:avLst/>
            <a:gdLst>
              <a:gd name="T0" fmla="*/ 911 w 1562"/>
              <a:gd name="T1" fmla="*/ 66 h 1527"/>
              <a:gd name="T2" fmla="*/ 691 w 1562"/>
              <a:gd name="T3" fmla="*/ 39 h 1527"/>
              <a:gd name="T4" fmla="*/ 670 w 1562"/>
              <a:gd name="T5" fmla="*/ 67 h 1527"/>
              <a:gd name="T6" fmla="*/ 670 w 1562"/>
              <a:gd name="T7" fmla="*/ 342 h 1527"/>
              <a:gd name="T8" fmla="*/ 539 w 1562"/>
              <a:gd name="T9" fmla="*/ 576 h 1527"/>
              <a:gd name="T10" fmla="*/ 402 w 1562"/>
              <a:gd name="T11" fmla="*/ 644 h 1527"/>
              <a:gd name="T12" fmla="*/ 400 w 1562"/>
              <a:gd name="T13" fmla="*/ 645 h 1527"/>
              <a:gd name="T14" fmla="*/ 384 w 1562"/>
              <a:gd name="T15" fmla="*/ 650 h 1527"/>
              <a:gd name="T16" fmla="*/ 337 w 1562"/>
              <a:gd name="T17" fmla="*/ 624 h 1527"/>
              <a:gd name="T18" fmla="*/ 54 w 1562"/>
              <a:gd name="T19" fmla="*/ 624 h 1527"/>
              <a:gd name="T20" fmla="*/ 0 w 1562"/>
              <a:gd name="T21" fmla="*/ 678 h 1527"/>
              <a:gd name="T22" fmla="*/ 0 w 1562"/>
              <a:gd name="T23" fmla="*/ 1448 h 1527"/>
              <a:gd name="T24" fmla="*/ 54 w 1562"/>
              <a:gd name="T25" fmla="*/ 1502 h 1527"/>
              <a:gd name="T26" fmla="*/ 338 w 1562"/>
              <a:gd name="T27" fmla="*/ 1502 h 1527"/>
              <a:gd name="T28" fmla="*/ 390 w 1562"/>
              <a:gd name="T29" fmla="*/ 1460 h 1527"/>
              <a:gd name="T30" fmla="*/ 542 w 1562"/>
              <a:gd name="T31" fmla="*/ 1527 h 1527"/>
              <a:gd name="T32" fmla="*/ 1214 w 1562"/>
              <a:gd name="T33" fmla="*/ 1527 h 1527"/>
              <a:gd name="T34" fmla="*/ 1464 w 1562"/>
              <a:gd name="T35" fmla="*/ 1322 h 1527"/>
              <a:gd name="T36" fmla="*/ 1549 w 1562"/>
              <a:gd name="T37" fmla="*/ 777 h 1527"/>
              <a:gd name="T38" fmla="*/ 1467 w 1562"/>
              <a:gd name="T39" fmla="*/ 573 h 1527"/>
              <a:gd name="T40" fmla="*/ 1346 w 1562"/>
              <a:gd name="T41" fmla="*/ 534 h 1527"/>
              <a:gd name="T42" fmla="*/ 996 w 1562"/>
              <a:gd name="T43" fmla="*/ 534 h 1527"/>
              <a:gd name="T44" fmla="*/ 996 w 1562"/>
              <a:gd name="T45" fmla="*/ 279 h 1527"/>
              <a:gd name="T46" fmla="*/ 911 w 1562"/>
              <a:gd name="T47" fmla="*/ 66 h 1527"/>
              <a:gd name="T48" fmla="*/ 333 w 1562"/>
              <a:gd name="T49" fmla="*/ 1444 h 1527"/>
              <a:gd name="T50" fmla="*/ 58 w 1562"/>
              <a:gd name="T51" fmla="*/ 1444 h 1527"/>
              <a:gd name="T52" fmla="*/ 58 w 1562"/>
              <a:gd name="T53" fmla="*/ 682 h 1527"/>
              <a:gd name="T54" fmla="*/ 333 w 1562"/>
              <a:gd name="T55" fmla="*/ 682 h 1527"/>
              <a:gd name="T56" fmla="*/ 333 w 1562"/>
              <a:gd name="T57" fmla="*/ 1444 h 1527"/>
              <a:gd name="T58" fmla="*/ 1346 w 1562"/>
              <a:gd name="T59" fmla="*/ 592 h 1527"/>
              <a:gd name="T60" fmla="*/ 1433 w 1562"/>
              <a:gd name="T61" fmla="*/ 620 h 1527"/>
              <a:gd name="T62" fmla="*/ 1492 w 1562"/>
              <a:gd name="T63" fmla="*/ 768 h 1527"/>
              <a:gd name="T64" fmla="*/ 1406 w 1562"/>
              <a:gd name="T65" fmla="*/ 1313 h 1527"/>
              <a:gd name="T66" fmla="*/ 1406 w 1562"/>
              <a:gd name="T67" fmla="*/ 1314 h 1527"/>
              <a:gd name="T68" fmla="*/ 1214 w 1562"/>
              <a:gd name="T69" fmla="*/ 1468 h 1527"/>
              <a:gd name="T70" fmla="*/ 542 w 1562"/>
              <a:gd name="T71" fmla="*/ 1468 h 1527"/>
              <a:gd name="T72" fmla="*/ 392 w 1562"/>
              <a:gd name="T73" fmla="*/ 1318 h 1527"/>
              <a:gd name="T74" fmla="*/ 392 w 1562"/>
              <a:gd name="T75" fmla="*/ 709 h 1527"/>
              <a:gd name="T76" fmla="*/ 418 w 1562"/>
              <a:gd name="T77" fmla="*/ 700 h 1527"/>
              <a:gd name="T78" fmla="*/ 571 w 1562"/>
              <a:gd name="T79" fmla="*/ 624 h 1527"/>
              <a:gd name="T80" fmla="*/ 728 w 1562"/>
              <a:gd name="T81" fmla="*/ 342 h 1527"/>
              <a:gd name="T82" fmla="*/ 728 w 1562"/>
              <a:gd name="T83" fmla="*/ 90 h 1527"/>
              <a:gd name="T84" fmla="*/ 877 w 1562"/>
              <a:gd name="T85" fmla="*/ 113 h 1527"/>
              <a:gd name="T86" fmla="*/ 939 w 1562"/>
              <a:gd name="T87" fmla="*/ 279 h 1527"/>
              <a:gd name="T88" fmla="*/ 939 w 1562"/>
              <a:gd name="T89" fmla="*/ 563 h 1527"/>
              <a:gd name="T90" fmla="*/ 968 w 1562"/>
              <a:gd name="T91" fmla="*/ 592 h 1527"/>
              <a:gd name="T92" fmla="*/ 1346 w 1562"/>
              <a:gd name="T93" fmla="*/ 592 h 1527"/>
              <a:gd name="T94" fmla="*/ 1346 w 1562"/>
              <a:gd name="T95" fmla="*/ 592 h 1527"/>
              <a:gd name="T96" fmla="*/ 1346 w 1562"/>
              <a:gd name="T97" fmla="*/ 592 h 15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1562" h="1527">
                <a:moveTo>
                  <a:pt x="911" y="66"/>
                </a:moveTo>
                <a:cubicBezTo>
                  <a:pt x="820" y="0"/>
                  <a:pt x="696" y="38"/>
                  <a:pt x="691" y="39"/>
                </a:cubicBezTo>
                <a:cubicBezTo>
                  <a:pt x="678" y="43"/>
                  <a:pt x="670" y="55"/>
                  <a:pt x="670" y="67"/>
                </a:cubicBezTo>
                <a:cubicBezTo>
                  <a:pt x="670" y="342"/>
                  <a:pt x="670" y="342"/>
                  <a:pt x="670" y="342"/>
                </a:cubicBezTo>
                <a:cubicBezTo>
                  <a:pt x="670" y="435"/>
                  <a:pt x="626" y="513"/>
                  <a:pt x="539" y="576"/>
                </a:cubicBezTo>
                <a:cubicBezTo>
                  <a:pt x="471" y="624"/>
                  <a:pt x="402" y="644"/>
                  <a:pt x="402" y="644"/>
                </a:cubicBezTo>
                <a:cubicBezTo>
                  <a:pt x="401" y="644"/>
                  <a:pt x="401" y="645"/>
                  <a:pt x="400" y="645"/>
                </a:cubicBezTo>
                <a:cubicBezTo>
                  <a:pt x="384" y="650"/>
                  <a:pt x="384" y="650"/>
                  <a:pt x="384" y="650"/>
                </a:cubicBezTo>
                <a:cubicBezTo>
                  <a:pt x="374" y="635"/>
                  <a:pt x="357" y="624"/>
                  <a:pt x="337" y="624"/>
                </a:cubicBezTo>
                <a:cubicBezTo>
                  <a:pt x="54" y="624"/>
                  <a:pt x="54" y="624"/>
                  <a:pt x="54" y="624"/>
                </a:cubicBezTo>
                <a:cubicBezTo>
                  <a:pt x="24" y="624"/>
                  <a:pt x="0" y="648"/>
                  <a:pt x="0" y="678"/>
                </a:cubicBezTo>
                <a:cubicBezTo>
                  <a:pt x="0" y="1448"/>
                  <a:pt x="0" y="1448"/>
                  <a:pt x="0" y="1448"/>
                </a:cubicBezTo>
                <a:cubicBezTo>
                  <a:pt x="0" y="1478"/>
                  <a:pt x="24" y="1502"/>
                  <a:pt x="54" y="1502"/>
                </a:cubicBezTo>
                <a:cubicBezTo>
                  <a:pt x="338" y="1502"/>
                  <a:pt x="338" y="1502"/>
                  <a:pt x="338" y="1502"/>
                </a:cubicBezTo>
                <a:cubicBezTo>
                  <a:pt x="363" y="1502"/>
                  <a:pt x="385" y="1484"/>
                  <a:pt x="390" y="1460"/>
                </a:cubicBezTo>
                <a:cubicBezTo>
                  <a:pt x="428" y="1501"/>
                  <a:pt x="482" y="1527"/>
                  <a:pt x="542" y="1527"/>
                </a:cubicBezTo>
                <a:cubicBezTo>
                  <a:pt x="1214" y="1527"/>
                  <a:pt x="1214" y="1527"/>
                  <a:pt x="1214" y="1527"/>
                </a:cubicBezTo>
                <a:cubicBezTo>
                  <a:pt x="1356" y="1527"/>
                  <a:pt x="1448" y="1452"/>
                  <a:pt x="1464" y="1322"/>
                </a:cubicBezTo>
                <a:cubicBezTo>
                  <a:pt x="1549" y="777"/>
                  <a:pt x="1549" y="777"/>
                  <a:pt x="1549" y="777"/>
                </a:cubicBezTo>
                <a:cubicBezTo>
                  <a:pt x="1562" y="698"/>
                  <a:pt x="1530" y="618"/>
                  <a:pt x="1467" y="573"/>
                </a:cubicBezTo>
                <a:cubicBezTo>
                  <a:pt x="1431" y="548"/>
                  <a:pt x="1389" y="534"/>
                  <a:pt x="1346" y="534"/>
                </a:cubicBezTo>
                <a:cubicBezTo>
                  <a:pt x="996" y="534"/>
                  <a:pt x="996" y="534"/>
                  <a:pt x="996" y="534"/>
                </a:cubicBezTo>
                <a:cubicBezTo>
                  <a:pt x="996" y="279"/>
                  <a:pt x="996" y="279"/>
                  <a:pt x="996" y="279"/>
                </a:cubicBezTo>
                <a:cubicBezTo>
                  <a:pt x="996" y="180"/>
                  <a:pt x="968" y="108"/>
                  <a:pt x="911" y="66"/>
                </a:cubicBezTo>
                <a:close/>
                <a:moveTo>
                  <a:pt x="333" y="1444"/>
                </a:moveTo>
                <a:cubicBezTo>
                  <a:pt x="58" y="1444"/>
                  <a:pt x="58" y="1444"/>
                  <a:pt x="58" y="1444"/>
                </a:cubicBezTo>
                <a:cubicBezTo>
                  <a:pt x="58" y="682"/>
                  <a:pt x="58" y="682"/>
                  <a:pt x="58" y="682"/>
                </a:cubicBezTo>
                <a:cubicBezTo>
                  <a:pt x="333" y="682"/>
                  <a:pt x="333" y="682"/>
                  <a:pt x="333" y="682"/>
                </a:cubicBezTo>
                <a:lnTo>
                  <a:pt x="333" y="1444"/>
                </a:lnTo>
                <a:close/>
                <a:moveTo>
                  <a:pt x="1346" y="592"/>
                </a:moveTo>
                <a:cubicBezTo>
                  <a:pt x="1377" y="592"/>
                  <a:pt x="1407" y="602"/>
                  <a:pt x="1433" y="620"/>
                </a:cubicBezTo>
                <a:cubicBezTo>
                  <a:pt x="1478" y="653"/>
                  <a:pt x="1501" y="711"/>
                  <a:pt x="1492" y="768"/>
                </a:cubicBezTo>
                <a:cubicBezTo>
                  <a:pt x="1406" y="1313"/>
                  <a:pt x="1406" y="1313"/>
                  <a:pt x="1406" y="1313"/>
                </a:cubicBezTo>
                <a:cubicBezTo>
                  <a:pt x="1406" y="1314"/>
                  <a:pt x="1406" y="1314"/>
                  <a:pt x="1406" y="1314"/>
                </a:cubicBezTo>
                <a:cubicBezTo>
                  <a:pt x="1391" y="1441"/>
                  <a:pt x="1293" y="1468"/>
                  <a:pt x="1214" y="1468"/>
                </a:cubicBezTo>
                <a:cubicBezTo>
                  <a:pt x="542" y="1468"/>
                  <a:pt x="542" y="1468"/>
                  <a:pt x="542" y="1468"/>
                </a:cubicBezTo>
                <a:cubicBezTo>
                  <a:pt x="459" y="1468"/>
                  <a:pt x="392" y="1401"/>
                  <a:pt x="392" y="1318"/>
                </a:cubicBezTo>
                <a:cubicBezTo>
                  <a:pt x="392" y="709"/>
                  <a:pt x="392" y="709"/>
                  <a:pt x="392" y="709"/>
                </a:cubicBezTo>
                <a:cubicBezTo>
                  <a:pt x="418" y="700"/>
                  <a:pt x="418" y="700"/>
                  <a:pt x="418" y="700"/>
                </a:cubicBezTo>
                <a:cubicBezTo>
                  <a:pt x="428" y="697"/>
                  <a:pt x="499" y="676"/>
                  <a:pt x="571" y="624"/>
                </a:cubicBezTo>
                <a:cubicBezTo>
                  <a:pt x="674" y="551"/>
                  <a:pt x="728" y="454"/>
                  <a:pt x="728" y="342"/>
                </a:cubicBezTo>
                <a:cubicBezTo>
                  <a:pt x="728" y="90"/>
                  <a:pt x="728" y="90"/>
                  <a:pt x="728" y="90"/>
                </a:cubicBezTo>
                <a:cubicBezTo>
                  <a:pt x="762" y="84"/>
                  <a:pt x="828" y="78"/>
                  <a:pt x="877" y="113"/>
                </a:cubicBezTo>
                <a:cubicBezTo>
                  <a:pt x="918" y="143"/>
                  <a:pt x="939" y="199"/>
                  <a:pt x="939" y="279"/>
                </a:cubicBezTo>
                <a:cubicBezTo>
                  <a:pt x="939" y="563"/>
                  <a:pt x="939" y="563"/>
                  <a:pt x="939" y="563"/>
                </a:cubicBezTo>
                <a:cubicBezTo>
                  <a:pt x="939" y="579"/>
                  <a:pt x="952" y="592"/>
                  <a:pt x="968" y="592"/>
                </a:cubicBezTo>
                <a:cubicBezTo>
                  <a:pt x="1346" y="592"/>
                  <a:pt x="1346" y="592"/>
                  <a:pt x="1346" y="592"/>
                </a:cubicBezTo>
                <a:close/>
                <a:moveTo>
                  <a:pt x="1346" y="592"/>
                </a:moveTo>
                <a:cubicBezTo>
                  <a:pt x="1346" y="592"/>
                  <a:pt x="1346" y="592"/>
                  <a:pt x="1346" y="592"/>
                </a:cubicBezTo>
              </a:path>
            </a:pathLst>
          </a:custGeom>
          <a:solidFill>
            <a:srgbClr val="ED7D3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grpSp>
        <p:nvGrpSpPr>
          <p:cNvPr id="7" name="Group 8"/>
          <p:cNvGrpSpPr>
            <a:grpSpLocks noChangeAspect="1"/>
          </p:cNvGrpSpPr>
          <p:nvPr/>
        </p:nvGrpSpPr>
        <p:grpSpPr bwMode="auto">
          <a:xfrm>
            <a:off x="2079224" y="2571465"/>
            <a:ext cx="462918" cy="508223"/>
            <a:chOff x="894" y="1791"/>
            <a:chExt cx="797" cy="875"/>
          </a:xfrm>
          <a:solidFill>
            <a:srgbClr val="ED7D31"/>
          </a:solidFill>
        </p:grpSpPr>
        <p:sp>
          <p:nvSpPr>
            <p:cNvPr id="19" name="Freeform 9"/>
            <p:cNvSpPr>
              <a:spLocks noEditPoints="1"/>
            </p:cNvSpPr>
            <p:nvPr/>
          </p:nvSpPr>
          <p:spPr bwMode="auto">
            <a:xfrm>
              <a:off x="894" y="1791"/>
              <a:ext cx="797" cy="875"/>
            </a:xfrm>
            <a:custGeom>
              <a:avLst/>
              <a:gdLst>
                <a:gd name="T0" fmla="*/ 3024 w 3940"/>
                <a:gd name="T1" fmla="*/ 2659 h 4325"/>
                <a:gd name="T2" fmla="*/ 3428 w 3940"/>
                <a:gd name="T3" fmla="*/ 2452 h 4325"/>
                <a:gd name="T4" fmla="*/ 3609 w 3940"/>
                <a:gd name="T5" fmla="*/ 1424 h 4325"/>
                <a:gd name="T6" fmla="*/ 3168 w 3940"/>
                <a:gd name="T7" fmla="*/ 981 h 4325"/>
                <a:gd name="T8" fmla="*/ 3005 w 3940"/>
                <a:gd name="T9" fmla="*/ 378 h 4325"/>
                <a:gd name="T10" fmla="*/ 2024 w 3940"/>
                <a:gd name="T11" fmla="*/ 21 h 4325"/>
                <a:gd name="T12" fmla="*/ 1511 w 3940"/>
                <a:gd name="T13" fmla="*/ 378 h 4325"/>
                <a:gd name="T14" fmla="*/ 889 w 3940"/>
                <a:gd name="T15" fmla="*/ 434 h 4325"/>
                <a:gd name="T16" fmla="*/ 367 w 3940"/>
                <a:gd name="T17" fmla="*/ 1338 h 4325"/>
                <a:gd name="T18" fmla="*/ 630 w 3940"/>
                <a:gd name="T19" fmla="*/ 1905 h 4325"/>
                <a:gd name="T20" fmla="*/ 576 w 3940"/>
                <a:gd name="T21" fmla="*/ 2527 h 4325"/>
                <a:gd name="T22" fmla="*/ 25 w 3940"/>
                <a:gd name="T23" fmla="*/ 3550 h 4325"/>
                <a:gd name="T24" fmla="*/ 67 w 3940"/>
                <a:gd name="T25" fmla="*/ 3664 h 4325"/>
                <a:gd name="T26" fmla="*/ 666 w 3940"/>
                <a:gd name="T27" fmla="*/ 4263 h 4325"/>
                <a:gd name="T28" fmla="*/ 733 w 3940"/>
                <a:gd name="T29" fmla="*/ 4325 h 4325"/>
                <a:gd name="T30" fmla="*/ 1970 w 3940"/>
                <a:gd name="T31" fmla="*/ 3116 h 4325"/>
                <a:gd name="T32" fmla="*/ 3207 w 3940"/>
                <a:gd name="T33" fmla="*/ 4325 h 4325"/>
                <a:gd name="T34" fmla="*/ 3274 w 3940"/>
                <a:gd name="T35" fmla="*/ 4263 h 4325"/>
                <a:gd name="T36" fmla="*/ 3873 w 3940"/>
                <a:gd name="T37" fmla="*/ 3664 h 4325"/>
                <a:gd name="T38" fmla="*/ 3915 w 3940"/>
                <a:gd name="T39" fmla="*/ 3550 h 4325"/>
                <a:gd name="T40" fmla="*/ 750 w 3940"/>
                <a:gd name="T41" fmla="*/ 3642 h 4325"/>
                <a:gd name="T42" fmla="*/ 223 w 3940"/>
                <a:gd name="T43" fmla="*/ 3542 h 4325"/>
                <a:gd name="T44" fmla="*/ 1099 w 3940"/>
                <a:gd name="T45" fmla="*/ 2718 h 4325"/>
                <a:gd name="T46" fmla="*/ 1435 w 3940"/>
                <a:gd name="T47" fmla="*/ 3233 h 4325"/>
                <a:gd name="T48" fmla="*/ 1787 w 3940"/>
                <a:gd name="T49" fmla="*/ 3109 h 4325"/>
                <a:gd name="T50" fmla="*/ 2035 w 3940"/>
                <a:gd name="T51" fmla="*/ 2915 h 4325"/>
                <a:gd name="T52" fmla="*/ 1957 w 3940"/>
                <a:gd name="T53" fmla="*/ 2904 h 4325"/>
                <a:gd name="T54" fmla="*/ 1465 w 3940"/>
                <a:gd name="T55" fmla="*/ 3083 h 4325"/>
                <a:gd name="T56" fmla="*/ 1168 w 3940"/>
                <a:gd name="T57" fmla="*/ 2599 h 4325"/>
                <a:gd name="T58" fmla="*/ 676 w 3940"/>
                <a:gd name="T59" fmla="*/ 2420 h 4325"/>
                <a:gd name="T60" fmla="*/ 759 w 3940"/>
                <a:gd name="T61" fmla="*/ 1859 h 4325"/>
                <a:gd name="T62" fmla="*/ 898 w 3940"/>
                <a:gd name="T63" fmla="*/ 1069 h 4325"/>
                <a:gd name="T64" fmla="*/ 1012 w 3940"/>
                <a:gd name="T65" fmla="*/ 513 h 4325"/>
                <a:gd name="T66" fmla="*/ 1579 w 3940"/>
                <a:gd name="T67" fmla="*/ 497 h 4325"/>
                <a:gd name="T68" fmla="*/ 2382 w 3940"/>
                <a:gd name="T69" fmla="*/ 497 h 4325"/>
                <a:gd name="T70" fmla="*/ 2949 w 3940"/>
                <a:gd name="T71" fmla="*/ 513 h 4325"/>
                <a:gd name="T72" fmla="*/ 3063 w 3940"/>
                <a:gd name="T73" fmla="*/ 1069 h 4325"/>
                <a:gd name="T74" fmla="*/ 3202 w 3940"/>
                <a:gd name="T75" fmla="*/ 1859 h 4325"/>
                <a:gd name="T76" fmla="*/ 3285 w 3940"/>
                <a:gd name="T77" fmla="*/ 2420 h 4325"/>
                <a:gd name="T78" fmla="*/ 2793 w 3940"/>
                <a:gd name="T79" fmla="*/ 2599 h 4325"/>
                <a:gd name="T80" fmla="*/ 2496 w 3940"/>
                <a:gd name="T81" fmla="*/ 3083 h 4325"/>
                <a:gd name="T82" fmla="*/ 2035 w 3940"/>
                <a:gd name="T83" fmla="*/ 2915 h 4325"/>
                <a:gd name="T84" fmla="*/ 3190 w 3940"/>
                <a:gd name="T85" fmla="*/ 3642 h 4325"/>
                <a:gd name="T86" fmla="*/ 2142 w 3940"/>
                <a:gd name="T87" fmla="*/ 3097 h 4325"/>
                <a:gd name="T88" fmla="*/ 2526 w 3940"/>
                <a:gd name="T89" fmla="*/ 3233 h 4325"/>
                <a:gd name="T90" fmla="*/ 2862 w 3940"/>
                <a:gd name="T91" fmla="*/ 2718 h 4325"/>
                <a:gd name="T92" fmla="*/ 3717 w 3940"/>
                <a:gd name="T93" fmla="*/ 3542 h 4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940" h="4325">
                  <a:moveTo>
                    <a:pt x="3915" y="3550"/>
                  </a:moveTo>
                  <a:cubicBezTo>
                    <a:pt x="3024" y="2659"/>
                    <a:pt x="3024" y="2659"/>
                    <a:pt x="3024" y="2659"/>
                  </a:cubicBezTo>
                  <a:cubicBezTo>
                    <a:pt x="3384" y="2527"/>
                    <a:pt x="3384" y="2527"/>
                    <a:pt x="3384" y="2527"/>
                  </a:cubicBezTo>
                  <a:cubicBezTo>
                    <a:pt x="3415" y="2516"/>
                    <a:pt x="3433" y="2485"/>
                    <a:pt x="3428" y="2452"/>
                  </a:cubicBezTo>
                  <a:cubicBezTo>
                    <a:pt x="3331" y="1905"/>
                    <a:pt x="3331" y="1905"/>
                    <a:pt x="3331" y="1905"/>
                  </a:cubicBezTo>
                  <a:cubicBezTo>
                    <a:pt x="3609" y="1424"/>
                    <a:pt x="3609" y="1424"/>
                    <a:pt x="3609" y="1424"/>
                  </a:cubicBezTo>
                  <a:cubicBezTo>
                    <a:pt x="3625" y="1395"/>
                    <a:pt x="3619" y="1359"/>
                    <a:pt x="3594" y="1338"/>
                  </a:cubicBezTo>
                  <a:cubicBezTo>
                    <a:pt x="3168" y="981"/>
                    <a:pt x="3168" y="981"/>
                    <a:pt x="3168" y="981"/>
                  </a:cubicBezTo>
                  <a:cubicBezTo>
                    <a:pt x="3072" y="434"/>
                    <a:pt x="3072" y="434"/>
                    <a:pt x="3072" y="434"/>
                  </a:cubicBezTo>
                  <a:cubicBezTo>
                    <a:pt x="3066" y="402"/>
                    <a:pt x="3038" y="378"/>
                    <a:pt x="3005" y="378"/>
                  </a:cubicBezTo>
                  <a:cubicBezTo>
                    <a:pt x="2450" y="378"/>
                    <a:pt x="2450" y="378"/>
                    <a:pt x="2450" y="378"/>
                  </a:cubicBezTo>
                  <a:cubicBezTo>
                    <a:pt x="2024" y="21"/>
                    <a:pt x="2024" y="21"/>
                    <a:pt x="2024" y="21"/>
                  </a:cubicBezTo>
                  <a:cubicBezTo>
                    <a:pt x="1999" y="0"/>
                    <a:pt x="1962" y="0"/>
                    <a:pt x="1937" y="21"/>
                  </a:cubicBezTo>
                  <a:cubicBezTo>
                    <a:pt x="1511" y="378"/>
                    <a:pt x="1511" y="378"/>
                    <a:pt x="1511" y="378"/>
                  </a:cubicBezTo>
                  <a:cubicBezTo>
                    <a:pt x="955" y="378"/>
                    <a:pt x="955" y="378"/>
                    <a:pt x="955" y="378"/>
                  </a:cubicBezTo>
                  <a:cubicBezTo>
                    <a:pt x="923" y="378"/>
                    <a:pt x="895" y="402"/>
                    <a:pt x="889" y="434"/>
                  </a:cubicBezTo>
                  <a:cubicBezTo>
                    <a:pt x="793" y="981"/>
                    <a:pt x="793" y="981"/>
                    <a:pt x="793" y="981"/>
                  </a:cubicBezTo>
                  <a:cubicBezTo>
                    <a:pt x="367" y="1338"/>
                    <a:pt x="367" y="1338"/>
                    <a:pt x="367" y="1338"/>
                  </a:cubicBezTo>
                  <a:cubicBezTo>
                    <a:pt x="342" y="1359"/>
                    <a:pt x="335" y="1395"/>
                    <a:pt x="352" y="1424"/>
                  </a:cubicBezTo>
                  <a:cubicBezTo>
                    <a:pt x="630" y="1905"/>
                    <a:pt x="630" y="1905"/>
                    <a:pt x="630" y="1905"/>
                  </a:cubicBezTo>
                  <a:cubicBezTo>
                    <a:pt x="533" y="2452"/>
                    <a:pt x="533" y="2452"/>
                    <a:pt x="533" y="2452"/>
                  </a:cubicBezTo>
                  <a:cubicBezTo>
                    <a:pt x="527" y="2485"/>
                    <a:pt x="546" y="2516"/>
                    <a:pt x="576" y="2527"/>
                  </a:cubicBezTo>
                  <a:cubicBezTo>
                    <a:pt x="922" y="2653"/>
                    <a:pt x="922" y="2653"/>
                    <a:pt x="922" y="2653"/>
                  </a:cubicBezTo>
                  <a:cubicBezTo>
                    <a:pt x="25" y="3550"/>
                    <a:pt x="25" y="3550"/>
                    <a:pt x="25" y="3550"/>
                  </a:cubicBezTo>
                  <a:cubicBezTo>
                    <a:pt x="7" y="3568"/>
                    <a:pt x="0" y="3596"/>
                    <a:pt x="9" y="3620"/>
                  </a:cubicBezTo>
                  <a:cubicBezTo>
                    <a:pt x="19" y="3645"/>
                    <a:pt x="41" y="3662"/>
                    <a:pt x="67" y="3664"/>
                  </a:cubicBezTo>
                  <a:cubicBezTo>
                    <a:pt x="620" y="3710"/>
                    <a:pt x="620" y="3710"/>
                    <a:pt x="620" y="3710"/>
                  </a:cubicBezTo>
                  <a:cubicBezTo>
                    <a:pt x="666" y="4263"/>
                    <a:pt x="666" y="4263"/>
                    <a:pt x="666" y="4263"/>
                  </a:cubicBezTo>
                  <a:cubicBezTo>
                    <a:pt x="668" y="4289"/>
                    <a:pt x="685" y="4312"/>
                    <a:pt x="710" y="4321"/>
                  </a:cubicBezTo>
                  <a:cubicBezTo>
                    <a:pt x="718" y="4324"/>
                    <a:pt x="725" y="4325"/>
                    <a:pt x="733" y="4325"/>
                  </a:cubicBezTo>
                  <a:cubicBezTo>
                    <a:pt x="751" y="4325"/>
                    <a:pt x="768" y="4318"/>
                    <a:pt x="781" y="4305"/>
                  </a:cubicBezTo>
                  <a:cubicBezTo>
                    <a:pt x="1970" y="3116"/>
                    <a:pt x="1970" y="3116"/>
                    <a:pt x="1970" y="3116"/>
                  </a:cubicBezTo>
                  <a:cubicBezTo>
                    <a:pt x="3159" y="4305"/>
                    <a:pt x="3159" y="4305"/>
                    <a:pt x="3159" y="4305"/>
                  </a:cubicBezTo>
                  <a:cubicBezTo>
                    <a:pt x="3172" y="4318"/>
                    <a:pt x="3189" y="4325"/>
                    <a:pt x="3207" y="4325"/>
                  </a:cubicBezTo>
                  <a:cubicBezTo>
                    <a:pt x="3215" y="4325"/>
                    <a:pt x="3222" y="4324"/>
                    <a:pt x="3230" y="4321"/>
                  </a:cubicBezTo>
                  <a:cubicBezTo>
                    <a:pt x="3255" y="4312"/>
                    <a:pt x="3272" y="4289"/>
                    <a:pt x="3274" y="4263"/>
                  </a:cubicBezTo>
                  <a:cubicBezTo>
                    <a:pt x="3320" y="3710"/>
                    <a:pt x="3320" y="3710"/>
                    <a:pt x="3320" y="3710"/>
                  </a:cubicBezTo>
                  <a:cubicBezTo>
                    <a:pt x="3873" y="3664"/>
                    <a:pt x="3873" y="3664"/>
                    <a:pt x="3873" y="3664"/>
                  </a:cubicBezTo>
                  <a:cubicBezTo>
                    <a:pt x="3899" y="3662"/>
                    <a:pt x="3922" y="3645"/>
                    <a:pt x="3931" y="3620"/>
                  </a:cubicBezTo>
                  <a:cubicBezTo>
                    <a:pt x="3940" y="3596"/>
                    <a:pt x="3933" y="3568"/>
                    <a:pt x="3915" y="3550"/>
                  </a:cubicBezTo>
                  <a:close/>
                  <a:moveTo>
                    <a:pt x="788" y="4107"/>
                  </a:moveTo>
                  <a:cubicBezTo>
                    <a:pt x="750" y="3642"/>
                    <a:pt x="750" y="3642"/>
                    <a:pt x="750" y="3642"/>
                  </a:cubicBezTo>
                  <a:cubicBezTo>
                    <a:pt x="747" y="3610"/>
                    <a:pt x="721" y="3584"/>
                    <a:pt x="688" y="3581"/>
                  </a:cubicBezTo>
                  <a:cubicBezTo>
                    <a:pt x="223" y="3542"/>
                    <a:pt x="223" y="3542"/>
                    <a:pt x="223" y="3542"/>
                  </a:cubicBezTo>
                  <a:cubicBezTo>
                    <a:pt x="1061" y="2704"/>
                    <a:pt x="1061" y="2704"/>
                    <a:pt x="1061" y="2704"/>
                  </a:cubicBezTo>
                  <a:cubicBezTo>
                    <a:pt x="1099" y="2718"/>
                    <a:pt x="1099" y="2718"/>
                    <a:pt x="1099" y="2718"/>
                  </a:cubicBezTo>
                  <a:cubicBezTo>
                    <a:pt x="1377" y="3199"/>
                    <a:pt x="1377" y="3199"/>
                    <a:pt x="1377" y="3199"/>
                  </a:cubicBezTo>
                  <a:cubicBezTo>
                    <a:pt x="1389" y="3220"/>
                    <a:pt x="1412" y="3233"/>
                    <a:pt x="1435" y="3233"/>
                  </a:cubicBezTo>
                  <a:cubicBezTo>
                    <a:pt x="1443" y="3233"/>
                    <a:pt x="1451" y="3231"/>
                    <a:pt x="1458" y="3229"/>
                  </a:cubicBezTo>
                  <a:cubicBezTo>
                    <a:pt x="1787" y="3109"/>
                    <a:pt x="1787" y="3109"/>
                    <a:pt x="1787" y="3109"/>
                  </a:cubicBezTo>
                  <a:lnTo>
                    <a:pt x="788" y="4107"/>
                  </a:lnTo>
                  <a:close/>
                  <a:moveTo>
                    <a:pt x="2035" y="2915"/>
                  </a:moveTo>
                  <a:cubicBezTo>
                    <a:pt x="2003" y="2904"/>
                    <a:pt x="2003" y="2904"/>
                    <a:pt x="2003" y="2904"/>
                  </a:cubicBezTo>
                  <a:cubicBezTo>
                    <a:pt x="1989" y="2898"/>
                    <a:pt x="1972" y="2898"/>
                    <a:pt x="1957" y="2904"/>
                  </a:cubicBezTo>
                  <a:cubicBezTo>
                    <a:pt x="1910" y="2921"/>
                    <a:pt x="1910" y="2921"/>
                    <a:pt x="1910" y="2921"/>
                  </a:cubicBezTo>
                  <a:cubicBezTo>
                    <a:pt x="1465" y="3083"/>
                    <a:pt x="1465" y="3083"/>
                    <a:pt x="1465" y="3083"/>
                  </a:cubicBezTo>
                  <a:cubicBezTo>
                    <a:pt x="1203" y="2629"/>
                    <a:pt x="1203" y="2629"/>
                    <a:pt x="1203" y="2629"/>
                  </a:cubicBezTo>
                  <a:cubicBezTo>
                    <a:pt x="1195" y="2615"/>
                    <a:pt x="1183" y="2605"/>
                    <a:pt x="1168" y="2599"/>
                  </a:cubicBezTo>
                  <a:cubicBezTo>
                    <a:pt x="1067" y="2563"/>
                    <a:pt x="1067" y="2563"/>
                    <a:pt x="1067" y="2563"/>
                  </a:cubicBezTo>
                  <a:cubicBezTo>
                    <a:pt x="676" y="2420"/>
                    <a:pt x="676" y="2420"/>
                    <a:pt x="676" y="2420"/>
                  </a:cubicBezTo>
                  <a:cubicBezTo>
                    <a:pt x="767" y="1904"/>
                    <a:pt x="767" y="1904"/>
                    <a:pt x="767" y="1904"/>
                  </a:cubicBezTo>
                  <a:cubicBezTo>
                    <a:pt x="769" y="1889"/>
                    <a:pt x="767" y="1873"/>
                    <a:pt x="759" y="1859"/>
                  </a:cubicBezTo>
                  <a:cubicBezTo>
                    <a:pt x="497" y="1405"/>
                    <a:pt x="497" y="1405"/>
                    <a:pt x="497" y="1405"/>
                  </a:cubicBezTo>
                  <a:cubicBezTo>
                    <a:pt x="898" y="1069"/>
                    <a:pt x="898" y="1069"/>
                    <a:pt x="898" y="1069"/>
                  </a:cubicBezTo>
                  <a:cubicBezTo>
                    <a:pt x="910" y="1058"/>
                    <a:pt x="918" y="1044"/>
                    <a:pt x="921" y="1029"/>
                  </a:cubicBezTo>
                  <a:cubicBezTo>
                    <a:pt x="1012" y="513"/>
                    <a:pt x="1012" y="513"/>
                    <a:pt x="1012" y="513"/>
                  </a:cubicBezTo>
                  <a:cubicBezTo>
                    <a:pt x="1536" y="513"/>
                    <a:pt x="1536" y="513"/>
                    <a:pt x="1536" y="513"/>
                  </a:cubicBezTo>
                  <a:cubicBezTo>
                    <a:pt x="1552" y="513"/>
                    <a:pt x="1567" y="507"/>
                    <a:pt x="1579" y="497"/>
                  </a:cubicBezTo>
                  <a:cubicBezTo>
                    <a:pt x="1980" y="160"/>
                    <a:pt x="1980" y="160"/>
                    <a:pt x="1980" y="160"/>
                  </a:cubicBezTo>
                  <a:cubicBezTo>
                    <a:pt x="2382" y="497"/>
                    <a:pt x="2382" y="497"/>
                    <a:pt x="2382" y="497"/>
                  </a:cubicBezTo>
                  <a:cubicBezTo>
                    <a:pt x="2394" y="507"/>
                    <a:pt x="2409" y="513"/>
                    <a:pt x="2425" y="513"/>
                  </a:cubicBezTo>
                  <a:cubicBezTo>
                    <a:pt x="2949" y="513"/>
                    <a:pt x="2949" y="513"/>
                    <a:pt x="2949" y="513"/>
                  </a:cubicBezTo>
                  <a:cubicBezTo>
                    <a:pt x="3040" y="1029"/>
                    <a:pt x="3040" y="1029"/>
                    <a:pt x="3040" y="1029"/>
                  </a:cubicBezTo>
                  <a:cubicBezTo>
                    <a:pt x="3043" y="1044"/>
                    <a:pt x="3051" y="1058"/>
                    <a:pt x="3063" y="1069"/>
                  </a:cubicBezTo>
                  <a:cubicBezTo>
                    <a:pt x="3464" y="1405"/>
                    <a:pt x="3464" y="1405"/>
                    <a:pt x="3464" y="1405"/>
                  </a:cubicBezTo>
                  <a:cubicBezTo>
                    <a:pt x="3202" y="1859"/>
                    <a:pt x="3202" y="1859"/>
                    <a:pt x="3202" y="1859"/>
                  </a:cubicBezTo>
                  <a:cubicBezTo>
                    <a:pt x="3194" y="1873"/>
                    <a:pt x="3191" y="1889"/>
                    <a:pt x="3194" y="1904"/>
                  </a:cubicBezTo>
                  <a:cubicBezTo>
                    <a:pt x="3285" y="2420"/>
                    <a:pt x="3285" y="2420"/>
                    <a:pt x="3285" y="2420"/>
                  </a:cubicBezTo>
                  <a:cubicBezTo>
                    <a:pt x="2879" y="2568"/>
                    <a:pt x="2879" y="2568"/>
                    <a:pt x="2879" y="2568"/>
                  </a:cubicBezTo>
                  <a:cubicBezTo>
                    <a:pt x="2793" y="2599"/>
                    <a:pt x="2793" y="2599"/>
                    <a:pt x="2793" y="2599"/>
                  </a:cubicBezTo>
                  <a:cubicBezTo>
                    <a:pt x="2778" y="2605"/>
                    <a:pt x="2766" y="2615"/>
                    <a:pt x="2758" y="2629"/>
                  </a:cubicBezTo>
                  <a:cubicBezTo>
                    <a:pt x="2496" y="3083"/>
                    <a:pt x="2496" y="3083"/>
                    <a:pt x="2496" y="3083"/>
                  </a:cubicBezTo>
                  <a:cubicBezTo>
                    <a:pt x="2035" y="2915"/>
                    <a:pt x="2035" y="2915"/>
                    <a:pt x="2035" y="2915"/>
                  </a:cubicBezTo>
                  <a:cubicBezTo>
                    <a:pt x="2035" y="2915"/>
                    <a:pt x="2035" y="2915"/>
                    <a:pt x="2035" y="2915"/>
                  </a:cubicBezTo>
                  <a:close/>
                  <a:moveTo>
                    <a:pt x="3252" y="3581"/>
                  </a:moveTo>
                  <a:cubicBezTo>
                    <a:pt x="3219" y="3584"/>
                    <a:pt x="3193" y="3610"/>
                    <a:pt x="3190" y="3642"/>
                  </a:cubicBezTo>
                  <a:cubicBezTo>
                    <a:pt x="3152" y="4107"/>
                    <a:pt x="3152" y="4107"/>
                    <a:pt x="3152" y="4107"/>
                  </a:cubicBezTo>
                  <a:cubicBezTo>
                    <a:pt x="2142" y="3097"/>
                    <a:pt x="2142" y="3097"/>
                    <a:pt x="2142" y="3097"/>
                  </a:cubicBezTo>
                  <a:cubicBezTo>
                    <a:pt x="2503" y="3229"/>
                    <a:pt x="2503" y="3229"/>
                    <a:pt x="2503" y="3229"/>
                  </a:cubicBezTo>
                  <a:cubicBezTo>
                    <a:pt x="2510" y="3231"/>
                    <a:pt x="2518" y="3233"/>
                    <a:pt x="2526" y="3233"/>
                  </a:cubicBezTo>
                  <a:cubicBezTo>
                    <a:pt x="2549" y="3233"/>
                    <a:pt x="2572" y="3220"/>
                    <a:pt x="2584" y="3199"/>
                  </a:cubicBezTo>
                  <a:cubicBezTo>
                    <a:pt x="2862" y="2718"/>
                    <a:pt x="2862" y="2718"/>
                    <a:pt x="2862" y="2718"/>
                  </a:cubicBezTo>
                  <a:cubicBezTo>
                    <a:pt x="2884" y="2709"/>
                    <a:pt x="2884" y="2709"/>
                    <a:pt x="2884" y="2709"/>
                  </a:cubicBezTo>
                  <a:cubicBezTo>
                    <a:pt x="3717" y="3542"/>
                    <a:pt x="3717" y="3542"/>
                    <a:pt x="3717" y="3542"/>
                  </a:cubicBezTo>
                  <a:lnTo>
                    <a:pt x="3252" y="358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1" name="Freeform 10"/>
            <p:cNvSpPr>
              <a:spLocks noEditPoints="1"/>
            </p:cNvSpPr>
            <p:nvPr/>
          </p:nvSpPr>
          <p:spPr bwMode="auto">
            <a:xfrm>
              <a:off x="1076" y="1909"/>
              <a:ext cx="434" cy="435"/>
            </a:xfrm>
            <a:custGeom>
              <a:avLst/>
              <a:gdLst>
                <a:gd name="T0" fmla="*/ 1073 w 2146"/>
                <a:gd name="T1" fmla="*/ 0 h 2147"/>
                <a:gd name="T2" fmla="*/ 0 w 2146"/>
                <a:gd name="T3" fmla="*/ 1073 h 2147"/>
                <a:gd name="T4" fmla="*/ 1073 w 2146"/>
                <a:gd name="T5" fmla="*/ 2147 h 2147"/>
                <a:gd name="T6" fmla="*/ 2146 w 2146"/>
                <a:gd name="T7" fmla="*/ 1073 h 2147"/>
                <a:gd name="T8" fmla="*/ 1073 w 2146"/>
                <a:gd name="T9" fmla="*/ 0 h 2147"/>
                <a:gd name="T10" fmla="*/ 1073 w 2146"/>
                <a:gd name="T11" fmla="*/ 2012 h 2147"/>
                <a:gd name="T12" fmla="*/ 134 w 2146"/>
                <a:gd name="T13" fmla="*/ 1073 h 2147"/>
                <a:gd name="T14" fmla="*/ 1073 w 2146"/>
                <a:gd name="T15" fmla="*/ 135 h 2147"/>
                <a:gd name="T16" fmla="*/ 2012 w 2146"/>
                <a:gd name="T17" fmla="*/ 1073 h 2147"/>
                <a:gd name="T18" fmla="*/ 1073 w 2146"/>
                <a:gd name="T19" fmla="*/ 2012 h 2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146" h="2147">
                  <a:moveTo>
                    <a:pt x="1073" y="0"/>
                  </a:moveTo>
                  <a:cubicBezTo>
                    <a:pt x="481" y="0"/>
                    <a:pt x="0" y="482"/>
                    <a:pt x="0" y="1073"/>
                  </a:cubicBezTo>
                  <a:cubicBezTo>
                    <a:pt x="0" y="1665"/>
                    <a:pt x="481" y="2147"/>
                    <a:pt x="1073" y="2147"/>
                  </a:cubicBezTo>
                  <a:cubicBezTo>
                    <a:pt x="1665" y="2147"/>
                    <a:pt x="2146" y="1665"/>
                    <a:pt x="2146" y="1073"/>
                  </a:cubicBezTo>
                  <a:cubicBezTo>
                    <a:pt x="2146" y="482"/>
                    <a:pt x="1665" y="0"/>
                    <a:pt x="1073" y="0"/>
                  </a:cubicBezTo>
                  <a:close/>
                  <a:moveTo>
                    <a:pt x="1073" y="2012"/>
                  </a:moveTo>
                  <a:cubicBezTo>
                    <a:pt x="555" y="2012"/>
                    <a:pt x="134" y="1591"/>
                    <a:pt x="134" y="1073"/>
                  </a:cubicBezTo>
                  <a:cubicBezTo>
                    <a:pt x="134" y="556"/>
                    <a:pt x="555" y="135"/>
                    <a:pt x="1073" y="135"/>
                  </a:cubicBezTo>
                  <a:cubicBezTo>
                    <a:pt x="1591" y="135"/>
                    <a:pt x="2012" y="556"/>
                    <a:pt x="2012" y="1073"/>
                  </a:cubicBezTo>
                  <a:cubicBezTo>
                    <a:pt x="2012" y="1591"/>
                    <a:pt x="1591" y="2012"/>
                    <a:pt x="1073" y="20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3" name="Freeform 11"/>
            <p:cNvSpPr>
              <a:spLocks noEditPoints="1"/>
            </p:cNvSpPr>
            <p:nvPr/>
          </p:nvSpPr>
          <p:spPr bwMode="auto">
            <a:xfrm>
              <a:off x="1132" y="1968"/>
              <a:ext cx="319" cy="304"/>
            </a:xfrm>
            <a:custGeom>
              <a:avLst/>
              <a:gdLst>
                <a:gd name="T0" fmla="*/ 1567 w 1576"/>
                <a:gd name="T1" fmla="*/ 566 h 1499"/>
                <a:gd name="T2" fmla="*/ 1503 w 1576"/>
                <a:gd name="T3" fmla="*/ 519 h 1499"/>
                <a:gd name="T4" fmla="*/ 1006 w 1576"/>
                <a:gd name="T5" fmla="*/ 519 h 1499"/>
                <a:gd name="T6" fmla="*/ 852 w 1576"/>
                <a:gd name="T7" fmla="*/ 47 h 1499"/>
                <a:gd name="T8" fmla="*/ 788 w 1576"/>
                <a:gd name="T9" fmla="*/ 0 h 1499"/>
                <a:gd name="T10" fmla="*/ 724 w 1576"/>
                <a:gd name="T11" fmla="*/ 47 h 1499"/>
                <a:gd name="T12" fmla="*/ 571 w 1576"/>
                <a:gd name="T13" fmla="*/ 519 h 1499"/>
                <a:gd name="T14" fmla="*/ 73 w 1576"/>
                <a:gd name="T15" fmla="*/ 519 h 1499"/>
                <a:gd name="T16" fmla="*/ 9 w 1576"/>
                <a:gd name="T17" fmla="*/ 566 h 1499"/>
                <a:gd name="T18" fmla="*/ 34 w 1576"/>
                <a:gd name="T19" fmla="*/ 641 h 1499"/>
                <a:gd name="T20" fmla="*/ 436 w 1576"/>
                <a:gd name="T21" fmla="*/ 933 h 1499"/>
                <a:gd name="T22" fmla="*/ 282 w 1576"/>
                <a:gd name="T23" fmla="*/ 1406 h 1499"/>
                <a:gd name="T24" fmla="*/ 307 w 1576"/>
                <a:gd name="T25" fmla="*/ 1482 h 1499"/>
                <a:gd name="T26" fmla="*/ 347 w 1576"/>
                <a:gd name="T27" fmla="*/ 1494 h 1499"/>
                <a:gd name="T28" fmla="*/ 386 w 1576"/>
                <a:gd name="T29" fmla="*/ 1482 h 1499"/>
                <a:gd name="T30" fmla="*/ 788 w 1576"/>
                <a:gd name="T31" fmla="*/ 1189 h 1499"/>
                <a:gd name="T32" fmla="*/ 1191 w 1576"/>
                <a:gd name="T33" fmla="*/ 1482 h 1499"/>
                <a:gd name="T34" fmla="*/ 1270 w 1576"/>
                <a:gd name="T35" fmla="*/ 1482 h 1499"/>
                <a:gd name="T36" fmla="*/ 1294 w 1576"/>
                <a:gd name="T37" fmla="*/ 1406 h 1499"/>
                <a:gd name="T38" fmla="*/ 1141 w 1576"/>
                <a:gd name="T39" fmla="*/ 933 h 1499"/>
                <a:gd name="T40" fmla="*/ 1543 w 1576"/>
                <a:gd name="T41" fmla="*/ 641 h 1499"/>
                <a:gd name="T42" fmla="*/ 1567 w 1576"/>
                <a:gd name="T43" fmla="*/ 566 h 1499"/>
                <a:gd name="T44" fmla="*/ 1022 w 1576"/>
                <a:gd name="T45" fmla="*/ 853 h 1499"/>
                <a:gd name="T46" fmla="*/ 997 w 1576"/>
                <a:gd name="T47" fmla="*/ 929 h 1499"/>
                <a:gd name="T48" fmla="*/ 1102 w 1576"/>
                <a:gd name="T49" fmla="*/ 1251 h 1499"/>
                <a:gd name="T50" fmla="*/ 828 w 1576"/>
                <a:gd name="T51" fmla="*/ 1052 h 1499"/>
                <a:gd name="T52" fmla="*/ 749 w 1576"/>
                <a:gd name="T53" fmla="*/ 1052 h 1499"/>
                <a:gd name="T54" fmla="*/ 475 w 1576"/>
                <a:gd name="T55" fmla="*/ 1251 h 1499"/>
                <a:gd name="T56" fmla="*/ 579 w 1576"/>
                <a:gd name="T57" fmla="*/ 929 h 1499"/>
                <a:gd name="T58" fmla="*/ 555 w 1576"/>
                <a:gd name="T59" fmla="*/ 853 h 1499"/>
                <a:gd name="T60" fmla="*/ 281 w 1576"/>
                <a:gd name="T61" fmla="*/ 654 h 1499"/>
                <a:gd name="T62" fmla="*/ 620 w 1576"/>
                <a:gd name="T63" fmla="*/ 654 h 1499"/>
                <a:gd name="T64" fmla="*/ 684 w 1576"/>
                <a:gd name="T65" fmla="*/ 608 h 1499"/>
                <a:gd name="T66" fmla="*/ 788 w 1576"/>
                <a:gd name="T67" fmla="*/ 285 h 1499"/>
                <a:gd name="T68" fmla="*/ 893 w 1576"/>
                <a:gd name="T69" fmla="*/ 608 h 1499"/>
                <a:gd name="T70" fmla="*/ 957 w 1576"/>
                <a:gd name="T71" fmla="*/ 654 h 1499"/>
                <a:gd name="T72" fmla="*/ 1296 w 1576"/>
                <a:gd name="T73" fmla="*/ 654 h 1499"/>
                <a:gd name="T74" fmla="*/ 1022 w 1576"/>
                <a:gd name="T75" fmla="*/ 853 h 1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576" h="1499">
                  <a:moveTo>
                    <a:pt x="1567" y="566"/>
                  </a:moveTo>
                  <a:cubicBezTo>
                    <a:pt x="1558" y="538"/>
                    <a:pt x="1532" y="519"/>
                    <a:pt x="1503" y="519"/>
                  </a:cubicBezTo>
                  <a:cubicBezTo>
                    <a:pt x="1006" y="519"/>
                    <a:pt x="1006" y="519"/>
                    <a:pt x="1006" y="519"/>
                  </a:cubicBezTo>
                  <a:cubicBezTo>
                    <a:pt x="852" y="47"/>
                    <a:pt x="852" y="47"/>
                    <a:pt x="852" y="47"/>
                  </a:cubicBezTo>
                  <a:cubicBezTo>
                    <a:pt x="843" y="19"/>
                    <a:pt x="818" y="0"/>
                    <a:pt x="788" y="0"/>
                  </a:cubicBezTo>
                  <a:cubicBezTo>
                    <a:pt x="759" y="0"/>
                    <a:pt x="733" y="19"/>
                    <a:pt x="724" y="47"/>
                  </a:cubicBezTo>
                  <a:cubicBezTo>
                    <a:pt x="571" y="519"/>
                    <a:pt x="571" y="519"/>
                    <a:pt x="571" y="519"/>
                  </a:cubicBezTo>
                  <a:cubicBezTo>
                    <a:pt x="73" y="519"/>
                    <a:pt x="73" y="519"/>
                    <a:pt x="73" y="519"/>
                  </a:cubicBezTo>
                  <a:cubicBezTo>
                    <a:pt x="44" y="519"/>
                    <a:pt x="18" y="538"/>
                    <a:pt x="9" y="566"/>
                  </a:cubicBezTo>
                  <a:cubicBezTo>
                    <a:pt x="0" y="594"/>
                    <a:pt x="10" y="624"/>
                    <a:pt x="34" y="641"/>
                  </a:cubicBezTo>
                  <a:cubicBezTo>
                    <a:pt x="436" y="933"/>
                    <a:pt x="436" y="933"/>
                    <a:pt x="436" y="933"/>
                  </a:cubicBezTo>
                  <a:cubicBezTo>
                    <a:pt x="282" y="1406"/>
                    <a:pt x="282" y="1406"/>
                    <a:pt x="282" y="1406"/>
                  </a:cubicBezTo>
                  <a:cubicBezTo>
                    <a:pt x="273" y="1434"/>
                    <a:pt x="283" y="1464"/>
                    <a:pt x="307" y="1482"/>
                  </a:cubicBezTo>
                  <a:cubicBezTo>
                    <a:pt x="319" y="1490"/>
                    <a:pt x="333" y="1494"/>
                    <a:pt x="347" y="1494"/>
                  </a:cubicBezTo>
                  <a:cubicBezTo>
                    <a:pt x="360" y="1494"/>
                    <a:pt x="374" y="1490"/>
                    <a:pt x="386" y="1482"/>
                  </a:cubicBezTo>
                  <a:cubicBezTo>
                    <a:pt x="788" y="1189"/>
                    <a:pt x="788" y="1189"/>
                    <a:pt x="788" y="1189"/>
                  </a:cubicBezTo>
                  <a:cubicBezTo>
                    <a:pt x="1191" y="1482"/>
                    <a:pt x="1191" y="1482"/>
                    <a:pt x="1191" y="1482"/>
                  </a:cubicBezTo>
                  <a:cubicBezTo>
                    <a:pt x="1214" y="1499"/>
                    <a:pt x="1246" y="1499"/>
                    <a:pt x="1270" y="1482"/>
                  </a:cubicBezTo>
                  <a:cubicBezTo>
                    <a:pt x="1293" y="1464"/>
                    <a:pt x="1303" y="1434"/>
                    <a:pt x="1294" y="1406"/>
                  </a:cubicBezTo>
                  <a:cubicBezTo>
                    <a:pt x="1141" y="933"/>
                    <a:pt x="1141" y="933"/>
                    <a:pt x="1141" y="933"/>
                  </a:cubicBezTo>
                  <a:cubicBezTo>
                    <a:pt x="1543" y="641"/>
                    <a:pt x="1543" y="641"/>
                    <a:pt x="1543" y="641"/>
                  </a:cubicBezTo>
                  <a:cubicBezTo>
                    <a:pt x="1566" y="624"/>
                    <a:pt x="1576" y="594"/>
                    <a:pt x="1567" y="566"/>
                  </a:cubicBezTo>
                  <a:close/>
                  <a:moveTo>
                    <a:pt x="1022" y="853"/>
                  </a:moveTo>
                  <a:cubicBezTo>
                    <a:pt x="998" y="870"/>
                    <a:pt x="988" y="901"/>
                    <a:pt x="997" y="929"/>
                  </a:cubicBezTo>
                  <a:cubicBezTo>
                    <a:pt x="1102" y="1251"/>
                    <a:pt x="1102" y="1251"/>
                    <a:pt x="1102" y="1251"/>
                  </a:cubicBezTo>
                  <a:cubicBezTo>
                    <a:pt x="828" y="1052"/>
                    <a:pt x="828" y="1052"/>
                    <a:pt x="828" y="1052"/>
                  </a:cubicBezTo>
                  <a:cubicBezTo>
                    <a:pt x="804" y="1034"/>
                    <a:pt x="772" y="1034"/>
                    <a:pt x="749" y="1052"/>
                  </a:cubicBezTo>
                  <a:cubicBezTo>
                    <a:pt x="475" y="1251"/>
                    <a:pt x="475" y="1251"/>
                    <a:pt x="475" y="1251"/>
                  </a:cubicBezTo>
                  <a:cubicBezTo>
                    <a:pt x="579" y="929"/>
                    <a:pt x="579" y="929"/>
                    <a:pt x="579" y="929"/>
                  </a:cubicBezTo>
                  <a:cubicBezTo>
                    <a:pt x="588" y="901"/>
                    <a:pt x="578" y="870"/>
                    <a:pt x="555" y="853"/>
                  </a:cubicBezTo>
                  <a:cubicBezTo>
                    <a:pt x="281" y="654"/>
                    <a:pt x="281" y="654"/>
                    <a:pt x="281" y="654"/>
                  </a:cubicBezTo>
                  <a:cubicBezTo>
                    <a:pt x="620" y="654"/>
                    <a:pt x="620" y="654"/>
                    <a:pt x="620" y="654"/>
                  </a:cubicBezTo>
                  <a:cubicBezTo>
                    <a:pt x="649" y="654"/>
                    <a:pt x="675" y="635"/>
                    <a:pt x="684" y="608"/>
                  </a:cubicBezTo>
                  <a:cubicBezTo>
                    <a:pt x="788" y="285"/>
                    <a:pt x="788" y="285"/>
                    <a:pt x="788" y="285"/>
                  </a:cubicBezTo>
                  <a:cubicBezTo>
                    <a:pt x="893" y="608"/>
                    <a:pt x="893" y="608"/>
                    <a:pt x="893" y="608"/>
                  </a:cubicBezTo>
                  <a:cubicBezTo>
                    <a:pt x="902" y="635"/>
                    <a:pt x="928" y="654"/>
                    <a:pt x="957" y="654"/>
                  </a:cubicBezTo>
                  <a:cubicBezTo>
                    <a:pt x="1296" y="654"/>
                    <a:pt x="1296" y="654"/>
                    <a:pt x="1296" y="654"/>
                  </a:cubicBezTo>
                  <a:lnTo>
                    <a:pt x="1022" y="85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32" name="Freeform 15"/>
          <p:cNvSpPr>
            <a:spLocks noEditPoints="1"/>
          </p:cNvSpPr>
          <p:nvPr/>
        </p:nvSpPr>
        <p:spPr bwMode="auto">
          <a:xfrm>
            <a:off x="1974851" y="3242350"/>
            <a:ext cx="493712" cy="427038"/>
          </a:xfrm>
          <a:custGeom>
            <a:avLst/>
            <a:gdLst>
              <a:gd name="T0" fmla="*/ 3937 w 4340"/>
              <a:gd name="T1" fmla="*/ 2477 h 3754"/>
              <a:gd name="T2" fmla="*/ 2553 w 4340"/>
              <a:gd name="T3" fmla="*/ 1846 h 3754"/>
              <a:gd name="T4" fmla="*/ 2615 w 4340"/>
              <a:gd name="T5" fmla="*/ 1264 h 3754"/>
              <a:gd name="T6" fmla="*/ 3666 w 4340"/>
              <a:gd name="T7" fmla="*/ 75 h 3754"/>
              <a:gd name="T8" fmla="*/ 3453 w 4340"/>
              <a:gd name="T9" fmla="*/ 0 h 3754"/>
              <a:gd name="T10" fmla="*/ 2402 w 4340"/>
              <a:gd name="T11" fmla="*/ 1188 h 3754"/>
              <a:gd name="T12" fmla="*/ 2068 w 4340"/>
              <a:gd name="T13" fmla="*/ 1861 h 3754"/>
              <a:gd name="T14" fmla="*/ 1604 w 4340"/>
              <a:gd name="T15" fmla="*/ 1713 h 3754"/>
              <a:gd name="T16" fmla="*/ 40 w 4340"/>
              <a:gd name="T17" fmla="*/ 2493 h 3754"/>
              <a:gd name="T18" fmla="*/ 131 w 4340"/>
              <a:gd name="T19" fmla="*/ 2613 h 3754"/>
              <a:gd name="T20" fmla="*/ 1563 w 4340"/>
              <a:gd name="T21" fmla="*/ 1859 h 3754"/>
              <a:gd name="T22" fmla="*/ 2798 w 4340"/>
              <a:gd name="T23" fmla="*/ 2254 h 3754"/>
              <a:gd name="T24" fmla="*/ 2880 w 4340"/>
              <a:gd name="T25" fmla="*/ 2422 h 3754"/>
              <a:gd name="T26" fmla="*/ 1957 w 4340"/>
              <a:gd name="T27" fmla="*/ 2287 h 3754"/>
              <a:gd name="T28" fmla="*/ 1626 w 4340"/>
              <a:gd name="T29" fmla="*/ 2489 h 3754"/>
              <a:gd name="T30" fmla="*/ 2691 w 4340"/>
              <a:gd name="T31" fmla="*/ 3050 h 3754"/>
              <a:gd name="T32" fmla="*/ 3945 w 4340"/>
              <a:gd name="T33" fmla="*/ 2632 h 3754"/>
              <a:gd name="T34" fmla="*/ 4170 w 4340"/>
              <a:gd name="T35" fmla="*/ 2843 h 3754"/>
              <a:gd name="T36" fmla="*/ 2822 w 4340"/>
              <a:gd name="T37" fmla="*/ 3552 h 3754"/>
              <a:gd name="T38" fmla="*/ 1100 w 4340"/>
              <a:gd name="T39" fmla="*/ 3219 h 3754"/>
              <a:gd name="T40" fmla="*/ 336 w 4340"/>
              <a:gd name="T41" fmla="*/ 3501 h 3754"/>
              <a:gd name="T42" fmla="*/ 404 w 4340"/>
              <a:gd name="T43" fmla="*/ 3636 h 3754"/>
              <a:gd name="T44" fmla="*/ 1061 w 4340"/>
              <a:gd name="T45" fmla="*/ 3365 h 3754"/>
              <a:gd name="T46" fmla="*/ 2599 w 4340"/>
              <a:gd name="T47" fmla="*/ 3754 h 3754"/>
              <a:gd name="T48" fmla="*/ 4150 w 4340"/>
              <a:gd name="T49" fmla="*/ 3076 h 3754"/>
              <a:gd name="T50" fmla="*/ 4297 w 4340"/>
              <a:gd name="T51" fmla="*/ 2648 h 3754"/>
              <a:gd name="T52" fmla="*/ 3205 w 4340"/>
              <a:gd name="T53" fmla="*/ 353 h 3754"/>
              <a:gd name="T54" fmla="*/ 3407 w 4340"/>
              <a:gd name="T55" fmla="*/ 152 h 3754"/>
              <a:gd name="T56" fmla="*/ 3392 w 4340"/>
              <a:gd name="T57" fmla="*/ 666 h 3754"/>
              <a:gd name="T58" fmla="*/ 3514 w 4340"/>
              <a:gd name="T59" fmla="*/ 258 h 3754"/>
              <a:gd name="T60" fmla="*/ 3065 w 4340"/>
              <a:gd name="T61" fmla="*/ 494 h 3754"/>
              <a:gd name="T62" fmla="*/ 2791 w 4340"/>
              <a:gd name="T63" fmla="*/ 442 h 3754"/>
              <a:gd name="T64" fmla="*/ 2992 w 4340"/>
              <a:gd name="T65" fmla="*/ 780 h 3754"/>
              <a:gd name="T66" fmla="*/ 2661 w 4340"/>
              <a:gd name="T67" fmla="*/ 1112 h 3754"/>
              <a:gd name="T68" fmla="*/ 2660 w 4340"/>
              <a:gd name="T69" fmla="*/ 625 h 3754"/>
              <a:gd name="T70" fmla="*/ 2554 w 4340"/>
              <a:gd name="T71" fmla="*/ 1005 h 3754"/>
              <a:gd name="T72" fmla="*/ 2919 w 4340"/>
              <a:gd name="T73" fmla="*/ 2894 h 3754"/>
              <a:gd name="T74" fmla="*/ 1854 w 4340"/>
              <a:gd name="T75" fmla="*/ 2652 h 3754"/>
              <a:gd name="T76" fmla="*/ 1826 w 4340"/>
              <a:gd name="T77" fmla="*/ 2445 h 3754"/>
              <a:gd name="T78" fmla="*/ 2683 w 4340"/>
              <a:gd name="T79" fmla="*/ 2647 h 3754"/>
              <a:gd name="T80" fmla="*/ 3011 w 4340"/>
              <a:gd name="T81" fmla="*/ 2254 h 3754"/>
              <a:gd name="T82" fmla="*/ 2478 w 4340"/>
              <a:gd name="T83" fmla="*/ 1993 h 3754"/>
              <a:gd name="T84" fmla="*/ 3780 w 4340"/>
              <a:gd name="T85" fmla="*/ 2537 h 37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4340" h="3754">
                <a:moveTo>
                  <a:pt x="4297" y="2648"/>
                </a:moveTo>
                <a:cubicBezTo>
                  <a:pt x="4231" y="2512"/>
                  <a:pt x="4079" y="2443"/>
                  <a:pt x="3937" y="2477"/>
                </a:cubicBezTo>
                <a:cubicBezTo>
                  <a:pt x="3497" y="2054"/>
                  <a:pt x="3016" y="1908"/>
                  <a:pt x="2686" y="1861"/>
                </a:cubicBezTo>
                <a:cubicBezTo>
                  <a:pt x="2640" y="1855"/>
                  <a:pt x="2595" y="1850"/>
                  <a:pt x="2553" y="1846"/>
                </a:cubicBezTo>
                <a:cubicBezTo>
                  <a:pt x="2553" y="1264"/>
                  <a:pt x="2553" y="1264"/>
                  <a:pt x="2553" y="1264"/>
                </a:cubicBezTo>
                <a:cubicBezTo>
                  <a:pt x="2615" y="1264"/>
                  <a:pt x="2615" y="1264"/>
                  <a:pt x="2615" y="1264"/>
                </a:cubicBezTo>
                <a:cubicBezTo>
                  <a:pt x="3195" y="1264"/>
                  <a:pt x="3666" y="792"/>
                  <a:pt x="3666" y="213"/>
                </a:cubicBezTo>
                <a:cubicBezTo>
                  <a:pt x="3666" y="75"/>
                  <a:pt x="3666" y="75"/>
                  <a:pt x="3666" y="75"/>
                </a:cubicBezTo>
                <a:cubicBezTo>
                  <a:pt x="3666" y="33"/>
                  <a:pt x="3632" y="0"/>
                  <a:pt x="3591" y="0"/>
                </a:cubicBezTo>
                <a:cubicBezTo>
                  <a:pt x="3453" y="0"/>
                  <a:pt x="3453" y="0"/>
                  <a:pt x="3453" y="0"/>
                </a:cubicBezTo>
                <a:cubicBezTo>
                  <a:pt x="2873" y="0"/>
                  <a:pt x="2402" y="471"/>
                  <a:pt x="2402" y="1051"/>
                </a:cubicBezTo>
                <a:cubicBezTo>
                  <a:pt x="2402" y="1188"/>
                  <a:pt x="2402" y="1188"/>
                  <a:pt x="2402" y="1188"/>
                </a:cubicBezTo>
                <a:cubicBezTo>
                  <a:pt x="2402" y="1839"/>
                  <a:pt x="2402" y="1839"/>
                  <a:pt x="2402" y="1839"/>
                </a:cubicBezTo>
                <a:cubicBezTo>
                  <a:pt x="2234" y="1836"/>
                  <a:pt x="2114" y="1853"/>
                  <a:pt x="2068" y="1861"/>
                </a:cubicBezTo>
                <a:cubicBezTo>
                  <a:pt x="1634" y="1722"/>
                  <a:pt x="1634" y="1722"/>
                  <a:pt x="1634" y="1722"/>
                </a:cubicBezTo>
                <a:cubicBezTo>
                  <a:pt x="1624" y="1719"/>
                  <a:pt x="1614" y="1716"/>
                  <a:pt x="1604" y="1713"/>
                </a:cubicBezTo>
                <a:cubicBezTo>
                  <a:pt x="1365" y="1646"/>
                  <a:pt x="1099" y="1698"/>
                  <a:pt x="893" y="1852"/>
                </a:cubicBezTo>
                <a:cubicBezTo>
                  <a:pt x="40" y="2493"/>
                  <a:pt x="40" y="2493"/>
                  <a:pt x="40" y="2493"/>
                </a:cubicBezTo>
                <a:cubicBezTo>
                  <a:pt x="7" y="2518"/>
                  <a:pt x="0" y="2565"/>
                  <a:pt x="25" y="2598"/>
                </a:cubicBezTo>
                <a:cubicBezTo>
                  <a:pt x="50" y="2632"/>
                  <a:pt x="97" y="2638"/>
                  <a:pt x="131" y="2613"/>
                </a:cubicBezTo>
                <a:cubicBezTo>
                  <a:pt x="983" y="1973"/>
                  <a:pt x="983" y="1973"/>
                  <a:pt x="983" y="1973"/>
                </a:cubicBezTo>
                <a:cubicBezTo>
                  <a:pt x="1152" y="1847"/>
                  <a:pt x="1369" y="1804"/>
                  <a:pt x="1563" y="1859"/>
                </a:cubicBezTo>
                <a:cubicBezTo>
                  <a:pt x="1571" y="1861"/>
                  <a:pt x="1580" y="1863"/>
                  <a:pt x="1588" y="1866"/>
                </a:cubicBezTo>
                <a:cubicBezTo>
                  <a:pt x="2798" y="2254"/>
                  <a:pt x="2798" y="2254"/>
                  <a:pt x="2798" y="2254"/>
                </a:cubicBezTo>
                <a:cubicBezTo>
                  <a:pt x="2832" y="2264"/>
                  <a:pt x="2859" y="2288"/>
                  <a:pt x="2875" y="2320"/>
                </a:cubicBezTo>
                <a:cubicBezTo>
                  <a:pt x="2890" y="2352"/>
                  <a:pt x="2892" y="2388"/>
                  <a:pt x="2880" y="2422"/>
                </a:cubicBezTo>
                <a:cubicBezTo>
                  <a:pt x="2857" y="2484"/>
                  <a:pt x="2788" y="2519"/>
                  <a:pt x="2724" y="2501"/>
                </a:cubicBezTo>
                <a:cubicBezTo>
                  <a:pt x="1957" y="2287"/>
                  <a:pt x="1957" y="2287"/>
                  <a:pt x="1957" y="2287"/>
                </a:cubicBezTo>
                <a:cubicBezTo>
                  <a:pt x="1887" y="2267"/>
                  <a:pt x="1810" y="2278"/>
                  <a:pt x="1748" y="2316"/>
                </a:cubicBezTo>
                <a:cubicBezTo>
                  <a:pt x="1685" y="2354"/>
                  <a:pt x="1641" y="2417"/>
                  <a:pt x="1626" y="2489"/>
                </a:cubicBezTo>
                <a:cubicBezTo>
                  <a:pt x="1598" y="2624"/>
                  <a:pt x="1680" y="2759"/>
                  <a:pt x="1813" y="2797"/>
                </a:cubicBezTo>
                <a:cubicBezTo>
                  <a:pt x="2691" y="3050"/>
                  <a:pt x="2691" y="3050"/>
                  <a:pt x="2691" y="3050"/>
                </a:cubicBezTo>
                <a:cubicBezTo>
                  <a:pt x="2785" y="3077"/>
                  <a:pt x="2887" y="3071"/>
                  <a:pt x="2977" y="3034"/>
                </a:cubicBezTo>
                <a:cubicBezTo>
                  <a:pt x="3945" y="2632"/>
                  <a:pt x="3945" y="2632"/>
                  <a:pt x="3945" y="2632"/>
                </a:cubicBezTo>
                <a:cubicBezTo>
                  <a:pt x="4027" y="2598"/>
                  <a:pt x="4122" y="2634"/>
                  <a:pt x="4162" y="2714"/>
                </a:cubicBezTo>
                <a:cubicBezTo>
                  <a:pt x="4182" y="2755"/>
                  <a:pt x="4184" y="2801"/>
                  <a:pt x="4170" y="2843"/>
                </a:cubicBezTo>
                <a:cubicBezTo>
                  <a:pt x="4155" y="2886"/>
                  <a:pt x="4124" y="2921"/>
                  <a:pt x="4084" y="2941"/>
                </a:cubicBezTo>
                <a:cubicBezTo>
                  <a:pt x="2822" y="3552"/>
                  <a:pt x="2822" y="3552"/>
                  <a:pt x="2822" y="3552"/>
                </a:cubicBezTo>
                <a:cubicBezTo>
                  <a:pt x="2712" y="3606"/>
                  <a:pt x="2586" y="3618"/>
                  <a:pt x="2467" y="3586"/>
                </a:cubicBezTo>
                <a:cubicBezTo>
                  <a:pt x="1100" y="3219"/>
                  <a:pt x="1100" y="3219"/>
                  <a:pt x="1100" y="3219"/>
                </a:cubicBezTo>
                <a:cubicBezTo>
                  <a:pt x="1011" y="3196"/>
                  <a:pt x="918" y="3205"/>
                  <a:pt x="836" y="3247"/>
                </a:cubicBezTo>
                <a:cubicBezTo>
                  <a:pt x="336" y="3501"/>
                  <a:pt x="336" y="3501"/>
                  <a:pt x="336" y="3501"/>
                </a:cubicBezTo>
                <a:cubicBezTo>
                  <a:pt x="299" y="3520"/>
                  <a:pt x="284" y="3565"/>
                  <a:pt x="303" y="3602"/>
                </a:cubicBezTo>
                <a:cubicBezTo>
                  <a:pt x="322" y="3640"/>
                  <a:pt x="367" y="3654"/>
                  <a:pt x="404" y="3636"/>
                </a:cubicBezTo>
                <a:cubicBezTo>
                  <a:pt x="904" y="3382"/>
                  <a:pt x="904" y="3382"/>
                  <a:pt x="904" y="3382"/>
                </a:cubicBezTo>
                <a:cubicBezTo>
                  <a:pt x="953" y="3357"/>
                  <a:pt x="1008" y="3351"/>
                  <a:pt x="1061" y="3365"/>
                </a:cubicBezTo>
                <a:cubicBezTo>
                  <a:pt x="2428" y="3732"/>
                  <a:pt x="2428" y="3732"/>
                  <a:pt x="2428" y="3732"/>
                </a:cubicBezTo>
                <a:cubicBezTo>
                  <a:pt x="2484" y="3747"/>
                  <a:pt x="2542" y="3754"/>
                  <a:pt x="2599" y="3754"/>
                </a:cubicBezTo>
                <a:cubicBezTo>
                  <a:pt x="2699" y="3754"/>
                  <a:pt x="2797" y="3732"/>
                  <a:pt x="2888" y="3688"/>
                </a:cubicBezTo>
                <a:cubicBezTo>
                  <a:pt x="4150" y="3076"/>
                  <a:pt x="4150" y="3076"/>
                  <a:pt x="4150" y="3076"/>
                </a:cubicBezTo>
                <a:cubicBezTo>
                  <a:pt x="4227" y="3039"/>
                  <a:pt x="4285" y="2974"/>
                  <a:pt x="4312" y="2893"/>
                </a:cubicBezTo>
                <a:cubicBezTo>
                  <a:pt x="4340" y="2812"/>
                  <a:pt x="4335" y="2725"/>
                  <a:pt x="4297" y="2648"/>
                </a:cubicBezTo>
                <a:close/>
                <a:moveTo>
                  <a:pt x="3407" y="152"/>
                </a:moveTo>
                <a:cubicBezTo>
                  <a:pt x="3205" y="353"/>
                  <a:pt x="3205" y="353"/>
                  <a:pt x="3205" y="353"/>
                </a:cubicBezTo>
                <a:cubicBezTo>
                  <a:pt x="3193" y="189"/>
                  <a:pt x="3193" y="189"/>
                  <a:pt x="3193" y="189"/>
                </a:cubicBezTo>
                <a:cubicBezTo>
                  <a:pt x="3261" y="168"/>
                  <a:pt x="3333" y="155"/>
                  <a:pt x="3407" y="152"/>
                </a:cubicBezTo>
                <a:close/>
                <a:moveTo>
                  <a:pt x="3514" y="258"/>
                </a:moveTo>
                <a:cubicBezTo>
                  <a:pt x="3506" y="407"/>
                  <a:pt x="3463" y="546"/>
                  <a:pt x="3392" y="666"/>
                </a:cubicBezTo>
                <a:cubicBezTo>
                  <a:pt x="3131" y="641"/>
                  <a:pt x="3131" y="641"/>
                  <a:pt x="3131" y="641"/>
                </a:cubicBezTo>
                <a:lnTo>
                  <a:pt x="3514" y="258"/>
                </a:lnTo>
                <a:close/>
                <a:moveTo>
                  <a:pt x="3046" y="248"/>
                </a:moveTo>
                <a:cubicBezTo>
                  <a:pt x="3065" y="494"/>
                  <a:pt x="3065" y="494"/>
                  <a:pt x="3065" y="494"/>
                </a:cubicBezTo>
                <a:cubicBezTo>
                  <a:pt x="2825" y="733"/>
                  <a:pt x="2825" y="733"/>
                  <a:pt x="2825" y="733"/>
                </a:cubicBezTo>
                <a:cubicBezTo>
                  <a:pt x="2791" y="442"/>
                  <a:pt x="2791" y="442"/>
                  <a:pt x="2791" y="442"/>
                </a:cubicBezTo>
                <a:cubicBezTo>
                  <a:pt x="2863" y="363"/>
                  <a:pt x="2949" y="297"/>
                  <a:pt x="3046" y="248"/>
                </a:cubicBezTo>
                <a:close/>
                <a:moveTo>
                  <a:pt x="2992" y="780"/>
                </a:moveTo>
                <a:cubicBezTo>
                  <a:pt x="3289" y="808"/>
                  <a:pt x="3289" y="808"/>
                  <a:pt x="3289" y="808"/>
                </a:cubicBezTo>
                <a:cubicBezTo>
                  <a:pt x="3134" y="984"/>
                  <a:pt x="2910" y="1099"/>
                  <a:pt x="2661" y="1112"/>
                </a:cubicBezTo>
                <a:lnTo>
                  <a:pt x="2992" y="780"/>
                </a:lnTo>
                <a:close/>
                <a:moveTo>
                  <a:pt x="2660" y="625"/>
                </a:moveTo>
                <a:cubicBezTo>
                  <a:pt x="2690" y="869"/>
                  <a:pt x="2690" y="869"/>
                  <a:pt x="2690" y="869"/>
                </a:cubicBezTo>
                <a:cubicBezTo>
                  <a:pt x="2554" y="1005"/>
                  <a:pt x="2554" y="1005"/>
                  <a:pt x="2554" y="1005"/>
                </a:cubicBezTo>
                <a:cubicBezTo>
                  <a:pt x="2561" y="868"/>
                  <a:pt x="2599" y="739"/>
                  <a:pt x="2660" y="625"/>
                </a:cubicBezTo>
                <a:close/>
                <a:moveTo>
                  <a:pt x="2919" y="2894"/>
                </a:moveTo>
                <a:cubicBezTo>
                  <a:pt x="2860" y="2919"/>
                  <a:pt x="2794" y="2922"/>
                  <a:pt x="2733" y="2905"/>
                </a:cubicBezTo>
                <a:cubicBezTo>
                  <a:pt x="1854" y="2652"/>
                  <a:pt x="1854" y="2652"/>
                  <a:pt x="1854" y="2652"/>
                </a:cubicBezTo>
                <a:cubicBezTo>
                  <a:pt x="1797" y="2636"/>
                  <a:pt x="1762" y="2578"/>
                  <a:pt x="1774" y="2519"/>
                </a:cubicBezTo>
                <a:cubicBezTo>
                  <a:pt x="1780" y="2488"/>
                  <a:pt x="1799" y="2461"/>
                  <a:pt x="1826" y="2445"/>
                </a:cubicBezTo>
                <a:cubicBezTo>
                  <a:pt x="1854" y="2428"/>
                  <a:pt x="1886" y="2424"/>
                  <a:pt x="1917" y="2432"/>
                </a:cubicBezTo>
                <a:cubicBezTo>
                  <a:pt x="2683" y="2647"/>
                  <a:pt x="2683" y="2647"/>
                  <a:pt x="2683" y="2647"/>
                </a:cubicBezTo>
                <a:cubicBezTo>
                  <a:pt x="2822" y="2686"/>
                  <a:pt x="2971" y="2610"/>
                  <a:pt x="3021" y="2474"/>
                </a:cubicBezTo>
                <a:cubicBezTo>
                  <a:pt x="3048" y="2402"/>
                  <a:pt x="3044" y="2324"/>
                  <a:pt x="3011" y="2254"/>
                </a:cubicBezTo>
                <a:cubicBezTo>
                  <a:pt x="2977" y="2185"/>
                  <a:pt x="2918" y="2133"/>
                  <a:pt x="2844" y="2110"/>
                </a:cubicBezTo>
                <a:cubicBezTo>
                  <a:pt x="2478" y="1993"/>
                  <a:pt x="2478" y="1993"/>
                  <a:pt x="2478" y="1993"/>
                </a:cubicBezTo>
                <a:cubicBezTo>
                  <a:pt x="2536" y="1996"/>
                  <a:pt x="2598" y="2001"/>
                  <a:pt x="2664" y="2011"/>
                </a:cubicBezTo>
                <a:cubicBezTo>
                  <a:pt x="2959" y="2053"/>
                  <a:pt x="3384" y="2179"/>
                  <a:pt x="3780" y="2537"/>
                </a:cubicBezTo>
                <a:lnTo>
                  <a:pt x="2919" y="2894"/>
                </a:lnTo>
                <a:close/>
              </a:path>
            </a:pathLst>
          </a:custGeom>
          <a:solidFill>
            <a:srgbClr val="ED7D3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grpSp>
        <p:nvGrpSpPr>
          <p:cNvPr id="34" name="Group 18"/>
          <p:cNvGrpSpPr>
            <a:grpSpLocks noChangeAspect="1"/>
          </p:cNvGrpSpPr>
          <p:nvPr/>
        </p:nvGrpSpPr>
        <p:grpSpPr bwMode="auto">
          <a:xfrm>
            <a:off x="894047" y="3876954"/>
            <a:ext cx="464354" cy="412836"/>
            <a:chOff x="1267" y="2128"/>
            <a:chExt cx="676" cy="601"/>
          </a:xfrm>
          <a:solidFill>
            <a:srgbClr val="ED7D31"/>
          </a:solidFill>
        </p:grpSpPr>
        <p:sp>
          <p:nvSpPr>
            <p:cNvPr id="36" name="Freeform 19"/>
            <p:cNvSpPr>
              <a:spLocks/>
            </p:cNvSpPr>
            <p:nvPr/>
          </p:nvSpPr>
          <p:spPr bwMode="auto">
            <a:xfrm>
              <a:off x="1267" y="2128"/>
              <a:ext cx="429" cy="350"/>
            </a:xfrm>
            <a:custGeom>
              <a:avLst/>
              <a:gdLst>
                <a:gd name="T0" fmla="*/ 2449 w 2631"/>
                <a:gd name="T1" fmla="*/ 895 h 2146"/>
                <a:gd name="T2" fmla="*/ 2556 w 2631"/>
                <a:gd name="T3" fmla="*/ 958 h 2146"/>
                <a:gd name="T4" fmla="*/ 2619 w 2631"/>
                <a:gd name="T5" fmla="*/ 851 h 2146"/>
                <a:gd name="T6" fmla="*/ 2421 w 2631"/>
                <a:gd name="T7" fmla="*/ 76 h 2146"/>
                <a:gd name="T8" fmla="*/ 2314 w 2631"/>
                <a:gd name="T9" fmla="*/ 12 h 2146"/>
                <a:gd name="T10" fmla="*/ 1538 w 2631"/>
                <a:gd name="T11" fmla="*/ 211 h 2146"/>
                <a:gd name="T12" fmla="*/ 1475 w 2631"/>
                <a:gd name="T13" fmla="*/ 318 h 2146"/>
                <a:gd name="T14" fmla="*/ 1582 w 2631"/>
                <a:gd name="T15" fmla="*/ 381 h 2146"/>
                <a:gd name="T16" fmla="*/ 2186 w 2631"/>
                <a:gd name="T17" fmla="*/ 227 h 2146"/>
                <a:gd name="T18" fmla="*/ 1416 w 2631"/>
                <a:gd name="T19" fmla="*/ 1364 h 2146"/>
                <a:gd name="T20" fmla="*/ 1153 w 2631"/>
                <a:gd name="T21" fmla="*/ 729 h 2146"/>
                <a:gd name="T22" fmla="*/ 1002 w 2631"/>
                <a:gd name="T23" fmla="*/ 709 h 2146"/>
                <a:gd name="T24" fmla="*/ 30 w 2631"/>
                <a:gd name="T25" fmla="*/ 1984 h 2146"/>
                <a:gd name="T26" fmla="*/ 46 w 2631"/>
                <a:gd name="T27" fmla="*/ 2107 h 2146"/>
                <a:gd name="T28" fmla="*/ 170 w 2631"/>
                <a:gd name="T29" fmla="*/ 2091 h 2146"/>
                <a:gd name="T30" fmla="*/ 1049 w 2631"/>
                <a:gd name="T31" fmla="*/ 936 h 2146"/>
                <a:gd name="T32" fmla="*/ 1315 w 2631"/>
                <a:gd name="T33" fmla="*/ 1582 h 2146"/>
                <a:gd name="T34" fmla="*/ 1470 w 2631"/>
                <a:gd name="T35" fmla="*/ 1598 h 2146"/>
                <a:gd name="T36" fmla="*/ 2311 w 2631"/>
                <a:gd name="T37" fmla="*/ 357 h 2146"/>
                <a:gd name="T38" fmla="*/ 2449 w 2631"/>
                <a:gd name="T39" fmla="*/ 895 h 2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631" h="2146">
                  <a:moveTo>
                    <a:pt x="2449" y="895"/>
                  </a:moveTo>
                  <a:cubicBezTo>
                    <a:pt x="2476" y="973"/>
                    <a:pt x="2548" y="960"/>
                    <a:pt x="2556" y="958"/>
                  </a:cubicBezTo>
                  <a:cubicBezTo>
                    <a:pt x="2603" y="946"/>
                    <a:pt x="2631" y="898"/>
                    <a:pt x="2619" y="851"/>
                  </a:cubicBezTo>
                  <a:cubicBezTo>
                    <a:pt x="2421" y="76"/>
                    <a:pt x="2421" y="76"/>
                    <a:pt x="2421" y="76"/>
                  </a:cubicBezTo>
                  <a:cubicBezTo>
                    <a:pt x="2409" y="28"/>
                    <a:pt x="2361" y="0"/>
                    <a:pt x="2314" y="12"/>
                  </a:cubicBezTo>
                  <a:cubicBezTo>
                    <a:pt x="1538" y="211"/>
                    <a:pt x="1538" y="211"/>
                    <a:pt x="1538" y="211"/>
                  </a:cubicBezTo>
                  <a:cubicBezTo>
                    <a:pt x="1491" y="222"/>
                    <a:pt x="1463" y="271"/>
                    <a:pt x="1475" y="318"/>
                  </a:cubicBezTo>
                  <a:cubicBezTo>
                    <a:pt x="1487" y="365"/>
                    <a:pt x="1535" y="394"/>
                    <a:pt x="1582" y="381"/>
                  </a:cubicBezTo>
                  <a:cubicBezTo>
                    <a:pt x="2186" y="227"/>
                    <a:pt x="2186" y="227"/>
                    <a:pt x="2186" y="227"/>
                  </a:cubicBezTo>
                  <a:cubicBezTo>
                    <a:pt x="1416" y="1364"/>
                    <a:pt x="1416" y="1364"/>
                    <a:pt x="1416" y="1364"/>
                  </a:cubicBezTo>
                  <a:cubicBezTo>
                    <a:pt x="1153" y="729"/>
                    <a:pt x="1153" y="729"/>
                    <a:pt x="1153" y="729"/>
                  </a:cubicBezTo>
                  <a:cubicBezTo>
                    <a:pt x="1143" y="692"/>
                    <a:pt x="1065" y="639"/>
                    <a:pt x="1002" y="709"/>
                  </a:cubicBezTo>
                  <a:cubicBezTo>
                    <a:pt x="30" y="1984"/>
                    <a:pt x="30" y="1984"/>
                    <a:pt x="30" y="1984"/>
                  </a:cubicBezTo>
                  <a:cubicBezTo>
                    <a:pt x="0" y="2023"/>
                    <a:pt x="8" y="2078"/>
                    <a:pt x="46" y="2107"/>
                  </a:cubicBezTo>
                  <a:cubicBezTo>
                    <a:pt x="62" y="2119"/>
                    <a:pt x="122" y="2146"/>
                    <a:pt x="170" y="2091"/>
                  </a:cubicBezTo>
                  <a:cubicBezTo>
                    <a:pt x="1049" y="936"/>
                    <a:pt x="1049" y="936"/>
                    <a:pt x="1049" y="936"/>
                  </a:cubicBezTo>
                  <a:cubicBezTo>
                    <a:pt x="1315" y="1582"/>
                    <a:pt x="1315" y="1582"/>
                    <a:pt x="1315" y="1582"/>
                  </a:cubicBezTo>
                  <a:cubicBezTo>
                    <a:pt x="1365" y="1673"/>
                    <a:pt x="1453" y="1629"/>
                    <a:pt x="1470" y="1598"/>
                  </a:cubicBezTo>
                  <a:cubicBezTo>
                    <a:pt x="2311" y="357"/>
                    <a:pt x="2311" y="357"/>
                    <a:pt x="2311" y="357"/>
                  </a:cubicBezTo>
                  <a:lnTo>
                    <a:pt x="2449" y="89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7" name="Freeform 20"/>
            <p:cNvSpPr>
              <a:spLocks noEditPoints="1"/>
            </p:cNvSpPr>
            <p:nvPr/>
          </p:nvSpPr>
          <p:spPr bwMode="auto">
            <a:xfrm>
              <a:off x="1552" y="2303"/>
              <a:ext cx="391" cy="426"/>
            </a:xfrm>
            <a:custGeom>
              <a:avLst/>
              <a:gdLst>
                <a:gd name="T0" fmla="*/ 1201 w 2401"/>
                <a:gd name="T1" fmla="*/ 0 h 2607"/>
                <a:gd name="T2" fmla="*/ 0 w 2401"/>
                <a:gd name="T3" fmla="*/ 496 h 2607"/>
                <a:gd name="T4" fmla="*/ 0 w 2401"/>
                <a:gd name="T5" fmla="*/ 2111 h 2607"/>
                <a:gd name="T6" fmla="*/ 1201 w 2401"/>
                <a:gd name="T7" fmla="*/ 2607 h 2607"/>
                <a:gd name="T8" fmla="*/ 2401 w 2401"/>
                <a:gd name="T9" fmla="*/ 2111 h 2607"/>
                <a:gd name="T10" fmla="*/ 2401 w 2401"/>
                <a:gd name="T11" fmla="*/ 496 h 2607"/>
                <a:gd name="T12" fmla="*/ 1201 w 2401"/>
                <a:gd name="T13" fmla="*/ 0 h 2607"/>
                <a:gd name="T14" fmla="*/ 2225 w 2401"/>
                <a:gd name="T15" fmla="*/ 2111 h 2607"/>
                <a:gd name="T16" fmla="*/ 1200 w 2401"/>
                <a:gd name="T17" fmla="*/ 2432 h 2607"/>
                <a:gd name="T18" fmla="*/ 175 w 2401"/>
                <a:gd name="T19" fmla="*/ 2111 h 2607"/>
                <a:gd name="T20" fmla="*/ 175 w 2401"/>
                <a:gd name="T21" fmla="*/ 1840 h 2607"/>
                <a:gd name="T22" fmla="*/ 1200 w 2401"/>
                <a:gd name="T23" fmla="*/ 2069 h 2607"/>
                <a:gd name="T24" fmla="*/ 2225 w 2401"/>
                <a:gd name="T25" fmla="*/ 1844 h 2607"/>
                <a:gd name="T26" fmla="*/ 2225 w 2401"/>
                <a:gd name="T27" fmla="*/ 2111 h 2607"/>
                <a:gd name="T28" fmla="*/ 2225 w 2401"/>
                <a:gd name="T29" fmla="*/ 1573 h 2607"/>
                <a:gd name="T30" fmla="*/ 1200 w 2401"/>
                <a:gd name="T31" fmla="*/ 1893 h 2607"/>
                <a:gd name="T32" fmla="*/ 175 w 2401"/>
                <a:gd name="T33" fmla="*/ 1573 h 2607"/>
                <a:gd name="T34" fmla="*/ 175 w 2401"/>
                <a:gd name="T35" fmla="*/ 1302 h 2607"/>
                <a:gd name="T36" fmla="*/ 1200 w 2401"/>
                <a:gd name="T37" fmla="*/ 1531 h 2607"/>
                <a:gd name="T38" fmla="*/ 2225 w 2401"/>
                <a:gd name="T39" fmla="*/ 1306 h 2607"/>
                <a:gd name="T40" fmla="*/ 2225 w 2401"/>
                <a:gd name="T41" fmla="*/ 1573 h 2607"/>
                <a:gd name="T42" fmla="*/ 2225 w 2401"/>
                <a:gd name="T43" fmla="*/ 1034 h 2607"/>
                <a:gd name="T44" fmla="*/ 1200 w 2401"/>
                <a:gd name="T45" fmla="*/ 1355 h 2607"/>
                <a:gd name="T46" fmla="*/ 175 w 2401"/>
                <a:gd name="T47" fmla="*/ 1034 h 2607"/>
                <a:gd name="T48" fmla="*/ 175 w 2401"/>
                <a:gd name="T49" fmla="*/ 764 h 2607"/>
                <a:gd name="T50" fmla="*/ 1200 w 2401"/>
                <a:gd name="T51" fmla="*/ 992 h 2607"/>
                <a:gd name="T52" fmla="*/ 2225 w 2401"/>
                <a:gd name="T53" fmla="*/ 768 h 2607"/>
                <a:gd name="T54" fmla="*/ 2225 w 2401"/>
                <a:gd name="T55" fmla="*/ 1034 h 2607"/>
                <a:gd name="T56" fmla="*/ 1201 w 2401"/>
                <a:gd name="T57" fmla="*/ 817 h 2607"/>
                <a:gd name="T58" fmla="*/ 175 w 2401"/>
                <a:gd name="T59" fmla="*/ 496 h 2607"/>
                <a:gd name="T60" fmla="*/ 1201 w 2401"/>
                <a:gd name="T61" fmla="*/ 175 h 2607"/>
                <a:gd name="T62" fmla="*/ 2226 w 2401"/>
                <a:gd name="T63" fmla="*/ 496 h 2607"/>
                <a:gd name="T64" fmla="*/ 1201 w 2401"/>
                <a:gd name="T65" fmla="*/ 817 h 2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401" h="2607">
                  <a:moveTo>
                    <a:pt x="1201" y="0"/>
                  </a:moveTo>
                  <a:cubicBezTo>
                    <a:pt x="618" y="0"/>
                    <a:pt x="0" y="174"/>
                    <a:pt x="0" y="496"/>
                  </a:cubicBezTo>
                  <a:cubicBezTo>
                    <a:pt x="0" y="2111"/>
                    <a:pt x="0" y="2111"/>
                    <a:pt x="0" y="2111"/>
                  </a:cubicBezTo>
                  <a:cubicBezTo>
                    <a:pt x="0" y="2433"/>
                    <a:pt x="618" y="2607"/>
                    <a:pt x="1201" y="2607"/>
                  </a:cubicBezTo>
                  <a:cubicBezTo>
                    <a:pt x="1797" y="2607"/>
                    <a:pt x="2401" y="2437"/>
                    <a:pt x="2401" y="2111"/>
                  </a:cubicBezTo>
                  <a:cubicBezTo>
                    <a:pt x="2401" y="496"/>
                    <a:pt x="2401" y="496"/>
                    <a:pt x="2401" y="496"/>
                  </a:cubicBezTo>
                  <a:cubicBezTo>
                    <a:pt x="2401" y="170"/>
                    <a:pt x="1797" y="0"/>
                    <a:pt x="1201" y="0"/>
                  </a:cubicBezTo>
                  <a:close/>
                  <a:moveTo>
                    <a:pt x="2225" y="2111"/>
                  </a:moveTo>
                  <a:cubicBezTo>
                    <a:pt x="2225" y="2242"/>
                    <a:pt x="1826" y="2432"/>
                    <a:pt x="1200" y="2432"/>
                  </a:cubicBezTo>
                  <a:cubicBezTo>
                    <a:pt x="574" y="2432"/>
                    <a:pt x="175" y="2242"/>
                    <a:pt x="175" y="2111"/>
                  </a:cubicBezTo>
                  <a:cubicBezTo>
                    <a:pt x="175" y="1840"/>
                    <a:pt x="175" y="1840"/>
                    <a:pt x="175" y="1840"/>
                  </a:cubicBezTo>
                  <a:cubicBezTo>
                    <a:pt x="400" y="1990"/>
                    <a:pt x="808" y="2069"/>
                    <a:pt x="1200" y="2069"/>
                  </a:cubicBezTo>
                  <a:cubicBezTo>
                    <a:pt x="1600" y="2069"/>
                    <a:pt x="2002" y="1992"/>
                    <a:pt x="2225" y="1844"/>
                  </a:cubicBezTo>
                  <a:lnTo>
                    <a:pt x="2225" y="2111"/>
                  </a:lnTo>
                  <a:close/>
                  <a:moveTo>
                    <a:pt x="2225" y="1573"/>
                  </a:moveTo>
                  <a:cubicBezTo>
                    <a:pt x="2225" y="1703"/>
                    <a:pt x="1826" y="1893"/>
                    <a:pt x="1200" y="1893"/>
                  </a:cubicBezTo>
                  <a:cubicBezTo>
                    <a:pt x="574" y="1893"/>
                    <a:pt x="175" y="1703"/>
                    <a:pt x="175" y="1573"/>
                  </a:cubicBezTo>
                  <a:cubicBezTo>
                    <a:pt x="175" y="1302"/>
                    <a:pt x="175" y="1302"/>
                    <a:pt x="175" y="1302"/>
                  </a:cubicBezTo>
                  <a:cubicBezTo>
                    <a:pt x="400" y="1451"/>
                    <a:pt x="808" y="1531"/>
                    <a:pt x="1200" y="1531"/>
                  </a:cubicBezTo>
                  <a:cubicBezTo>
                    <a:pt x="1600" y="1531"/>
                    <a:pt x="2002" y="1454"/>
                    <a:pt x="2225" y="1306"/>
                  </a:cubicBezTo>
                  <a:lnTo>
                    <a:pt x="2225" y="1573"/>
                  </a:lnTo>
                  <a:close/>
                  <a:moveTo>
                    <a:pt x="2225" y="1034"/>
                  </a:moveTo>
                  <a:cubicBezTo>
                    <a:pt x="2225" y="1165"/>
                    <a:pt x="1826" y="1355"/>
                    <a:pt x="1200" y="1355"/>
                  </a:cubicBezTo>
                  <a:cubicBezTo>
                    <a:pt x="574" y="1355"/>
                    <a:pt x="175" y="1165"/>
                    <a:pt x="175" y="1034"/>
                  </a:cubicBezTo>
                  <a:cubicBezTo>
                    <a:pt x="175" y="764"/>
                    <a:pt x="175" y="764"/>
                    <a:pt x="175" y="764"/>
                  </a:cubicBezTo>
                  <a:cubicBezTo>
                    <a:pt x="400" y="913"/>
                    <a:pt x="808" y="992"/>
                    <a:pt x="1200" y="992"/>
                  </a:cubicBezTo>
                  <a:cubicBezTo>
                    <a:pt x="1600" y="992"/>
                    <a:pt x="2002" y="915"/>
                    <a:pt x="2225" y="768"/>
                  </a:cubicBezTo>
                  <a:lnTo>
                    <a:pt x="2225" y="1034"/>
                  </a:lnTo>
                  <a:close/>
                  <a:moveTo>
                    <a:pt x="1201" y="817"/>
                  </a:moveTo>
                  <a:cubicBezTo>
                    <a:pt x="574" y="817"/>
                    <a:pt x="175" y="627"/>
                    <a:pt x="175" y="496"/>
                  </a:cubicBezTo>
                  <a:cubicBezTo>
                    <a:pt x="175" y="365"/>
                    <a:pt x="574" y="175"/>
                    <a:pt x="1201" y="175"/>
                  </a:cubicBezTo>
                  <a:cubicBezTo>
                    <a:pt x="1827" y="175"/>
                    <a:pt x="2226" y="365"/>
                    <a:pt x="2226" y="496"/>
                  </a:cubicBezTo>
                  <a:cubicBezTo>
                    <a:pt x="2225" y="627"/>
                    <a:pt x="1826" y="817"/>
                    <a:pt x="1201" y="8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8" name="Freeform 21"/>
            <p:cNvSpPr>
              <a:spLocks noEditPoints="1"/>
            </p:cNvSpPr>
            <p:nvPr/>
          </p:nvSpPr>
          <p:spPr bwMode="auto">
            <a:xfrm>
              <a:off x="1704" y="2341"/>
              <a:ext cx="87" cy="87"/>
            </a:xfrm>
            <a:custGeom>
              <a:avLst/>
              <a:gdLst>
                <a:gd name="T0" fmla="*/ 485 w 532"/>
                <a:gd name="T1" fmla="*/ 261 h 531"/>
                <a:gd name="T2" fmla="*/ 307 w 532"/>
                <a:gd name="T3" fmla="*/ 211 h 531"/>
                <a:gd name="T4" fmla="*/ 307 w 532"/>
                <a:gd name="T5" fmla="*/ 95 h 531"/>
                <a:gd name="T6" fmla="*/ 372 w 532"/>
                <a:gd name="T7" fmla="*/ 143 h 531"/>
                <a:gd name="T8" fmla="*/ 510 w 532"/>
                <a:gd name="T9" fmla="*/ 133 h 531"/>
                <a:gd name="T10" fmla="*/ 445 w 532"/>
                <a:gd name="T11" fmla="*/ 62 h 531"/>
                <a:gd name="T12" fmla="*/ 307 w 532"/>
                <a:gd name="T13" fmla="*/ 30 h 531"/>
                <a:gd name="T14" fmla="*/ 307 w 532"/>
                <a:gd name="T15" fmla="*/ 0 h 531"/>
                <a:gd name="T16" fmla="*/ 229 w 532"/>
                <a:gd name="T17" fmla="*/ 0 h 531"/>
                <a:gd name="T18" fmla="*/ 229 w 532"/>
                <a:gd name="T19" fmla="*/ 30 h 531"/>
                <a:gd name="T20" fmla="*/ 78 w 532"/>
                <a:gd name="T21" fmla="*/ 68 h 531"/>
                <a:gd name="T22" fmla="*/ 22 w 532"/>
                <a:gd name="T23" fmla="*/ 149 h 531"/>
                <a:gd name="T24" fmla="*/ 72 w 532"/>
                <a:gd name="T25" fmla="*/ 231 h 531"/>
                <a:gd name="T26" fmla="*/ 228 w 532"/>
                <a:gd name="T27" fmla="*/ 281 h 531"/>
                <a:gd name="T28" fmla="*/ 228 w 532"/>
                <a:gd name="T29" fmla="*/ 405 h 531"/>
                <a:gd name="T30" fmla="*/ 175 w 532"/>
                <a:gd name="T31" fmla="*/ 381 h 531"/>
                <a:gd name="T32" fmla="*/ 142 w 532"/>
                <a:gd name="T33" fmla="*/ 340 h 531"/>
                <a:gd name="T34" fmla="*/ 0 w 532"/>
                <a:gd name="T35" fmla="*/ 349 h 531"/>
                <a:gd name="T36" fmla="*/ 75 w 532"/>
                <a:gd name="T37" fmla="*/ 439 h 531"/>
                <a:gd name="T38" fmla="*/ 228 w 532"/>
                <a:gd name="T39" fmla="*/ 477 h 531"/>
                <a:gd name="T40" fmla="*/ 228 w 532"/>
                <a:gd name="T41" fmla="*/ 531 h 531"/>
                <a:gd name="T42" fmla="*/ 306 w 532"/>
                <a:gd name="T43" fmla="*/ 531 h 531"/>
                <a:gd name="T44" fmla="*/ 306 w 532"/>
                <a:gd name="T45" fmla="*/ 475 h 531"/>
                <a:gd name="T46" fmla="*/ 472 w 532"/>
                <a:gd name="T47" fmla="*/ 430 h 531"/>
                <a:gd name="T48" fmla="*/ 531 w 532"/>
                <a:gd name="T49" fmla="*/ 340 h 531"/>
                <a:gd name="T50" fmla="*/ 485 w 532"/>
                <a:gd name="T51" fmla="*/ 261 h 531"/>
                <a:gd name="T52" fmla="*/ 228 w 532"/>
                <a:gd name="T53" fmla="*/ 197 h 531"/>
                <a:gd name="T54" fmla="*/ 175 w 532"/>
                <a:gd name="T55" fmla="*/ 175 h 531"/>
                <a:gd name="T56" fmla="*/ 157 w 532"/>
                <a:gd name="T57" fmla="*/ 145 h 531"/>
                <a:gd name="T58" fmla="*/ 176 w 532"/>
                <a:gd name="T59" fmla="*/ 114 h 531"/>
                <a:gd name="T60" fmla="*/ 228 w 532"/>
                <a:gd name="T61" fmla="*/ 94 h 531"/>
                <a:gd name="T62" fmla="*/ 228 w 532"/>
                <a:gd name="T63" fmla="*/ 197 h 531"/>
                <a:gd name="T64" fmla="*/ 374 w 532"/>
                <a:gd name="T65" fmla="*/ 388 h 531"/>
                <a:gd name="T66" fmla="*/ 307 w 532"/>
                <a:gd name="T67" fmla="*/ 409 h 531"/>
                <a:gd name="T68" fmla="*/ 307 w 532"/>
                <a:gd name="T69" fmla="*/ 293 h 531"/>
                <a:gd name="T70" fmla="*/ 377 w 532"/>
                <a:gd name="T71" fmla="*/ 315 h 531"/>
                <a:gd name="T72" fmla="*/ 398 w 532"/>
                <a:gd name="T73" fmla="*/ 349 h 531"/>
                <a:gd name="T74" fmla="*/ 374 w 532"/>
                <a:gd name="T75" fmla="*/ 388 h 5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32" h="531">
                  <a:moveTo>
                    <a:pt x="485" y="261"/>
                  </a:moveTo>
                  <a:cubicBezTo>
                    <a:pt x="454" y="241"/>
                    <a:pt x="394" y="224"/>
                    <a:pt x="307" y="211"/>
                  </a:cubicBezTo>
                  <a:cubicBezTo>
                    <a:pt x="307" y="95"/>
                    <a:pt x="307" y="95"/>
                    <a:pt x="307" y="95"/>
                  </a:cubicBezTo>
                  <a:cubicBezTo>
                    <a:pt x="342" y="104"/>
                    <a:pt x="364" y="120"/>
                    <a:pt x="372" y="143"/>
                  </a:cubicBezTo>
                  <a:cubicBezTo>
                    <a:pt x="510" y="133"/>
                    <a:pt x="510" y="133"/>
                    <a:pt x="510" y="133"/>
                  </a:cubicBezTo>
                  <a:cubicBezTo>
                    <a:pt x="500" y="103"/>
                    <a:pt x="478" y="79"/>
                    <a:pt x="445" y="62"/>
                  </a:cubicBezTo>
                  <a:cubicBezTo>
                    <a:pt x="411" y="44"/>
                    <a:pt x="364" y="33"/>
                    <a:pt x="307" y="30"/>
                  </a:cubicBezTo>
                  <a:cubicBezTo>
                    <a:pt x="307" y="0"/>
                    <a:pt x="307" y="0"/>
                    <a:pt x="307" y="0"/>
                  </a:cubicBezTo>
                  <a:cubicBezTo>
                    <a:pt x="229" y="0"/>
                    <a:pt x="229" y="0"/>
                    <a:pt x="229" y="0"/>
                  </a:cubicBezTo>
                  <a:cubicBezTo>
                    <a:pt x="229" y="30"/>
                    <a:pt x="229" y="30"/>
                    <a:pt x="229" y="30"/>
                  </a:cubicBezTo>
                  <a:cubicBezTo>
                    <a:pt x="166" y="33"/>
                    <a:pt x="116" y="46"/>
                    <a:pt x="78" y="68"/>
                  </a:cubicBezTo>
                  <a:cubicBezTo>
                    <a:pt x="40" y="90"/>
                    <a:pt x="22" y="117"/>
                    <a:pt x="22" y="149"/>
                  </a:cubicBezTo>
                  <a:cubicBezTo>
                    <a:pt x="22" y="182"/>
                    <a:pt x="39" y="209"/>
                    <a:pt x="72" y="231"/>
                  </a:cubicBezTo>
                  <a:cubicBezTo>
                    <a:pt x="105" y="254"/>
                    <a:pt x="157" y="270"/>
                    <a:pt x="228" y="281"/>
                  </a:cubicBezTo>
                  <a:cubicBezTo>
                    <a:pt x="228" y="405"/>
                    <a:pt x="228" y="405"/>
                    <a:pt x="228" y="405"/>
                  </a:cubicBezTo>
                  <a:cubicBezTo>
                    <a:pt x="208" y="400"/>
                    <a:pt x="191" y="392"/>
                    <a:pt x="175" y="381"/>
                  </a:cubicBezTo>
                  <a:cubicBezTo>
                    <a:pt x="159" y="369"/>
                    <a:pt x="148" y="355"/>
                    <a:pt x="142" y="340"/>
                  </a:cubicBezTo>
                  <a:cubicBezTo>
                    <a:pt x="0" y="349"/>
                    <a:pt x="0" y="349"/>
                    <a:pt x="0" y="349"/>
                  </a:cubicBezTo>
                  <a:cubicBezTo>
                    <a:pt x="11" y="387"/>
                    <a:pt x="36" y="418"/>
                    <a:pt x="75" y="439"/>
                  </a:cubicBezTo>
                  <a:cubicBezTo>
                    <a:pt x="114" y="460"/>
                    <a:pt x="165" y="473"/>
                    <a:pt x="228" y="477"/>
                  </a:cubicBezTo>
                  <a:cubicBezTo>
                    <a:pt x="228" y="531"/>
                    <a:pt x="228" y="531"/>
                    <a:pt x="228" y="531"/>
                  </a:cubicBezTo>
                  <a:cubicBezTo>
                    <a:pt x="306" y="531"/>
                    <a:pt x="306" y="531"/>
                    <a:pt x="306" y="531"/>
                  </a:cubicBezTo>
                  <a:cubicBezTo>
                    <a:pt x="306" y="475"/>
                    <a:pt x="306" y="475"/>
                    <a:pt x="306" y="475"/>
                  </a:cubicBezTo>
                  <a:cubicBezTo>
                    <a:pt x="377" y="469"/>
                    <a:pt x="432" y="455"/>
                    <a:pt x="472" y="430"/>
                  </a:cubicBezTo>
                  <a:cubicBezTo>
                    <a:pt x="511" y="406"/>
                    <a:pt x="531" y="376"/>
                    <a:pt x="531" y="340"/>
                  </a:cubicBezTo>
                  <a:cubicBezTo>
                    <a:pt x="532" y="307"/>
                    <a:pt x="516" y="281"/>
                    <a:pt x="485" y="261"/>
                  </a:cubicBezTo>
                  <a:close/>
                  <a:moveTo>
                    <a:pt x="228" y="197"/>
                  </a:moveTo>
                  <a:cubicBezTo>
                    <a:pt x="204" y="191"/>
                    <a:pt x="186" y="184"/>
                    <a:pt x="175" y="175"/>
                  </a:cubicBezTo>
                  <a:cubicBezTo>
                    <a:pt x="163" y="166"/>
                    <a:pt x="157" y="156"/>
                    <a:pt x="157" y="145"/>
                  </a:cubicBezTo>
                  <a:cubicBezTo>
                    <a:pt x="157" y="133"/>
                    <a:pt x="164" y="123"/>
                    <a:pt x="176" y="114"/>
                  </a:cubicBezTo>
                  <a:cubicBezTo>
                    <a:pt x="189" y="105"/>
                    <a:pt x="206" y="98"/>
                    <a:pt x="228" y="94"/>
                  </a:cubicBezTo>
                  <a:lnTo>
                    <a:pt x="228" y="197"/>
                  </a:lnTo>
                  <a:close/>
                  <a:moveTo>
                    <a:pt x="374" y="388"/>
                  </a:moveTo>
                  <a:cubicBezTo>
                    <a:pt x="357" y="399"/>
                    <a:pt x="335" y="406"/>
                    <a:pt x="307" y="409"/>
                  </a:cubicBezTo>
                  <a:cubicBezTo>
                    <a:pt x="307" y="293"/>
                    <a:pt x="307" y="293"/>
                    <a:pt x="307" y="293"/>
                  </a:cubicBezTo>
                  <a:cubicBezTo>
                    <a:pt x="340" y="298"/>
                    <a:pt x="363" y="306"/>
                    <a:pt x="377" y="315"/>
                  </a:cubicBezTo>
                  <a:cubicBezTo>
                    <a:pt x="391" y="324"/>
                    <a:pt x="398" y="336"/>
                    <a:pt x="398" y="349"/>
                  </a:cubicBezTo>
                  <a:cubicBezTo>
                    <a:pt x="399" y="365"/>
                    <a:pt x="391" y="377"/>
                    <a:pt x="374" y="38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grpSp>
        <p:nvGrpSpPr>
          <p:cNvPr id="40" name="Group 24"/>
          <p:cNvGrpSpPr>
            <a:grpSpLocks noChangeAspect="1"/>
          </p:cNvGrpSpPr>
          <p:nvPr/>
        </p:nvGrpSpPr>
        <p:grpSpPr bwMode="auto">
          <a:xfrm>
            <a:off x="1188733" y="4470795"/>
            <a:ext cx="436867" cy="452000"/>
            <a:chOff x="840" y="2560"/>
            <a:chExt cx="1097" cy="1135"/>
          </a:xfrm>
          <a:solidFill>
            <a:srgbClr val="ED7D31"/>
          </a:solidFill>
        </p:grpSpPr>
        <p:sp>
          <p:nvSpPr>
            <p:cNvPr id="42" name="Freeform 25"/>
            <p:cNvSpPr>
              <a:spLocks noEditPoints="1"/>
            </p:cNvSpPr>
            <p:nvPr/>
          </p:nvSpPr>
          <p:spPr bwMode="auto">
            <a:xfrm>
              <a:off x="840" y="2560"/>
              <a:ext cx="1097" cy="1135"/>
            </a:xfrm>
            <a:custGeom>
              <a:avLst/>
              <a:gdLst>
                <a:gd name="T0" fmla="*/ 3861 w 4320"/>
                <a:gd name="T1" fmla="*/ 611 h 4472"/>
                <a:gd name="T2" fmla="*/ 1645 w 4320"/>
                <a:gd name="T3" fmla="*/ 611 h 4472"/>
                <a:gd name="T4" fmla="*/ 1186 w 4320"/>
                <a:gd name="T5" fmla="*/ 1719 h 4472"/>
                <a:gd name="T6" fmla="*/ 1569 w 4320"/>
                <a:gd name="T7" fmla="*/ 2745 h 4472"/>
                <a:gd name="T8" fmla="*/ 1382 w 4320"/>
                <a:gd name="T9" fmla="*/ 2932 h 4472"/>
                <a:gd name="T10" fmla="*/ 1192 w 4320"/>
                <a:gd name="T11" fmla="*/ 2742 h 4472"/>
                <a:gd name="T12" fmla="*/ 1114 w 4320"/>
                <a:gd name="T13" fmla="*/ 2709 h 4472"/>
                <a:gd name="T14" fmla="*/ 1035 w 4320"/>
                <a:gd name="T15" fmla="*/ 2742 h 4472"/>
                <a:gd name="T16" fmla="*/ 144 w 4320"/>
                <a:gd name="T17" fmla="*/ 3633 h 4472"/>
                <a:gd name="T18" fmla="*/ 0 w 4320"/>
                <a:gd name="T19" fmla="*/ 3980 h 4472"/>
                <a:gd name="T20" fmla="*/ 144 w 4320"/>
                <a:gd name="T21" fmla="*/ 4328 h 4472"/>
                <a:gd name="T22" fmla="*/ 491 w 4320"/>
                <a:gd name="T23" fmla="*/ 4472 h 4472"/>
                <a:gd name="T24" fmla="*/ 839 w 4320"/>
                <a:gd name="T25" fmla="*/ 4328 h 4472"/>
                <a:gd name="T26" fmla="*/ 1730 w 4320"/>
                <a:gd name="T27" fmla="*/ 3437 h 4472"/>
                <a:gd name="T28" fmla="*/ 1762 w 4320"/>
                <a:gd name="T29" fmla="*/ 3358 h 4472"/>
                <a:gd name="T30" fmla="*/ 1730 w 4320"/>
                <a:gd name="T31" fmla="*/ 3279 h 4472"/>
                <a:gd name="T32" fmla="*/ 1540 w 4320"/>
                <a:gd name="T33" fmla="*/ 3089 h 4472"/>
                <a:gd name="T34" fmla="*/ 1726 w 4320"/>
                <a:gd name="T35" fmla="*/ 2903 h 4472"/>
                <a:gd name="T36" fmla="*/ 2753 w 4320"/>
                <a:gd name="T37" fmla="*/ 3285 h 4472"/>
                <a:gd name="T38" fmla="*/ 3861 w 4320"/>
                <a:gd name="T39" fmla="*/ 2827 h 4472"/>
                <a:gd name="T40" fmla="*/ 4320 w 4320"/>
                <a:gd name="T41" fmla="*/ 1719 h 4472"/>
                <a:gd name="T42" fmla="*/ 3861 w 4320"/>
                <a:gd name="T43" fmla="*/ 611 h 4472"/>
                <a:gd name="T44" fmla="*/ 681 w 4320"/>
                <a:gd name="T45" fmla="*/ 4171 h 4472"/>
                <a:gd name="T46" fmla="*/ 491 w 4320"/>
                <a:gd name="T47" fmla="*/ 4249 h 4472"/>
                <a:gd name="T48" fmla="*/ 301 w 4320"/>
                <a:gd name="T49" fmla="*/ 4171 h 4472"/>
                <a:gd name="T50" fmla="*/ 222 w 4320"/>
                <a:gd name="T51" fmla="*/ 3980 h 4472"/>
                <a:gd name="T52" fmla="*/ 301 w 4320"/>
                <a:gd name="T53" fmla="*/ 3790 h 4472"/>
                <a:gd name="T54" fmla="*/ 798 w 4320"/>
                <a:gd name="T55" fmla="*/ 3293 h 4472"/>
                <a:gd name="T56" fmla="*/ 1179 w 4320"/>
                <a:gd name="T57" fmla="*/ 3673 h 4472"/>
                <a:gd name="T58" fmla="*/ 681 w 4320"/>
                <a:gd name="T59" fmla="*/ 4171 h 4472"/>
                <a:gd name="T60" fmla="*/ 1336 w 4320"/>
                <a:gd name="T61" fmla="*/ 3516 h 4472"/>
                <a:gd name="T62" fmla="*/ 956 w 4320"/>
                <a:gd name="T63" fmla="*/ 3136 h 4472"/>
                <a:gd name="T64" fmla="*/ 1114 w 4320"/>
                <a:gd name="T65" fmla="*/ 2978 h 4472"/>
                <a:gd name="T66" fmla="*/ 1494 w 4320"/>
                <a:gd name="T67" fmla="*/ 3358 h 4472"/>
                <a:gd name="T68" fmla="*/ 1336 w 4320"/>
                <a:gd name="T69" fmla="*/ 3516 h 4472"/>
                <a:gd name="T70" fmla="*/ 3704 w 4320"/>
                <a:gd name="T71" fmla="*/ 2670 h 4472"/>
                <a:gd name="T72" fmla="*/ 1802 w 4320"/>
                <a:gd name="T73" fmla="*/ 2670 h 4472"/>
                <a:gd name="T74" fmla="*/ 1408 w 4320"/>
                <a:gd name="T75" fmla="*/ 1719 h 4472"/>
                <a:gd name="T76" fmla="*/ 1802 w 4320"/>
                <a:gd name="T77" fmla="*/ 768 h 4472"/>
                <a:gd name="T78" fmla="*/ 2753 w 4320"/>
                <a:gd name="T79" fmla="*/ 375 h 4472"/>
                <a:gd name="T80" fmla="*/ 3704 w 4320"/>
                <a:gd name="T81" fmla="*/ 768 h 4472"/>
                <a:gd name="T82" fmla="*/ 4098 w 4320"/>
                <a:gd name="T83" fmla="*/ 1719 h 4472"/>
                <a:gd name="T84" fmla="*/ 3704 w 4320"/>
                <a:gd name="T85" fmla="*/ 2670 h 44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320" h="4472">
                  <a:moveTo>
                    <a:pt x="3861" y="611"/>
                  </a:moveTo>
                  <a:cubicBezTo>
                    <a:pt x="3250" y="0"/>
                    <a:pt x="2256" y="0"/>
                    <a:pt x="1645" y="611"/>
                  </a:cubicBezTo>
                  <a:cubicBezTo>
                    <a:pt x="1349" y="907"/>
                    <a:pt x="1186" y="1300"/>
                    <a:pt x="1186" y="1719"/>
                  </a:cubicBezTo>
                  <a:cubicBezTo>
                    <a:pt x="1186" y="2100"/>
                    <a:pt x="1321" y="2461"/>
                    <a:pt x="1569" y="2745"/>
                  </a:cubicBezTo>
                  <a:cubicBezTo>
                    <a:pt x="1382" y="2932"/>
                    <a:pt x="1382" y="2932"/>
                    <a:pt x="1382" y="2932"/>
                  </a:cubicBezTo>
                  <a:cubicBezTo>
                    <a:pt x="1192" y="2742"/>
                    <a:pt x="1192" y="2742"/>
                    <a:pt x="1192" y="2742"/>
                  </a:cubicBezTo>
                  <a:cubicBezTo>
                    <a:pt x="1171" y="2721"/>
                    <a:pt x="1143" y="2709"/>
                    <a:pt x="1114" y="2709"/>
                  </a:cubicBezTo>
                  <a:cubicBezTo>
                    <a:pt x="1084" y="2709"/>
                    <a:pt x="1056" y="2721"/>
                    <a:pt x="1035" y="2742"/>
                  </a:cubicBezTo>
                  <a:cubicBezTo>
                    <a:pt x="144" y="3633"/>
                    <a:pt x="144" y="3633"/>
                    <a:pt x="144" y="3633"/>
                  </a:cubicBezTo>
                  <a:cubicBezTo>
                    <a:pt x="51" y="3726"/>
                    <a:pt x="0" y="3849"/>
                    <a:pt x="0" y="3980"/>
                  </a:cubicBezTo>
                  <a:cubicBezTo>
                    <a:pt x="0" y="4112"/>
                    <a:pt x="51" y="4235"/>
                    <a:pt x="144" y="4328"/>
                  </a:cubicBezTo>
                  <a:cubicBezTo>
                    <a:pt x="237" y="4421"/>
                    <a:pt x="360" y="4472"/>
                    <a:pt x="491" y="4472"/>
                  </a:cubicBezTo>
                  <a:cubicBezTo>
                    <a:pt x="622" y="4472"/>
                    <a:pt x="746" y="4421"/>
                    <a:pt x="839" y="4328"/>
                  </a:cubicBezTo>
                  <a:cubicBezTo>
                    <a:pt x="1730" y="3437"/>
                    <a:pt x="1730" y="3437"/>
                    <a:pt x="1730" y="3437"/>
                  </a:cubicBezTo>
                  <a:cubicBezTo>
                    <a:pt x="1751" y="3416"/>
                    <a:pt x="1762" y="3388"/>
                    <a:pt x="1762" y="3358"/>
                  </a:cubicBezTo>
                  <a:cubicBezTo>
                    <a:pt x="1762" y="3329"/>
                    <a:pt x="1751" y="3300"/>
                    <a:pt x="1730" y="3279"/>
                  </a:cubicBezTo>
                  <a:cubicBezTo>
                    <a:pt x="1540" y="3089"/>
                    <a:pt x="1540" y="3089"/>
                    <a:pt x="1540" y="3089"/>
                  </a:cubicBezTo>
                  <a:cubicBezTo>
                    <a:pt x="1726" y="2903"/>
                    <a:pt x="1726" y="2903"/>
                    <a:pt x="1726" y="2903"/>
                  </a:cubicBezTo>
                  <a:cubicBezTo>
                    <a:pt x="2020" y="3158"/>
                    <a:pt x="2386" y="3285"/>
                    <a:pt x="2753" y="3285"/>
                  </a:cubicBezTo>
                  <a:cubicBezTo>
                    <a:pt x="3154" y="3285"/>
                    <a:pt x="3556" y="3132"/>
                    <a:pt x="3861" y="2827"/>
                  </a:cubicBezTo>
                  <a:cubicBezTo>
                    <a:pt x="4157" y="2531"/>
                    <a:pt x="4320" y="2137"/>
                    <a:pt x="4320" y="1719"/>
                  </a:cubicBezTo>
                  <a:cubicBezTo>
                    <a:pt x="4320" y="1300"/>
                    <a:pt x="4157" y="907"/>
                    <a:pt x="3861" y="611"/>
                  </a:cubicBezTo>
                  <a:close/>
                  <a:moveTo>
                    <a:pt x="681" y="4171"/>
                  </a:moveTo>
                  <a:cubicBezTo>
                    <a:pt x="631" y="4221"/>
                    <a:pt x="563" y="4249"/>
                    <a:pt x="491" y="4249"/>
                  </a:cubicBezTo>
                  <a:cubicBezTo>
                    <a:pt x="419" y="4249"/>
                    <a:pt x="352" y="4221"/>
                    <a:pt x="301" y="4171"/>
                  </a:cubicBezTo>
                  <a:cubicBezTo>
                    <a:pt x="250" y="4120"/>
                    <a:pt x="222" y="4052"/>
                    <a:pt x="222" y="3980"/>
                  </a:cubicBezTo>
                  <a:cubicBezTo>
                    <a:pt x="222" y="3909"/>
                    <a:pt x="250" y="3841"/>
                    <a:pt x="301" y="3790"/>
                  </a:cubicBezTo>
                  <a:cubicBezTo>
                    <a:pt x="798" y="3293"/>
                    <a:pt x="798" y="3293"/>
                    <a:pt x="798" y="3293"/>
                  </a:cubicBezTo>
                  <a:cubicBezTo>
                    <a:pt x="1179" y="3673"/>
                    <a:pt x="1179" y="3673"/>
                    <a:pt x="1179" y="3673"/>
                  </a:cubicBezTo>
                  <a:lnTo>
                    <a:pt x="681" y="4171"/>
                  </a:lnTo>
                  <a:close/>
                  <a:moveTo>
                    <a:pt x="1336" y="3516"/>
                  </a:moveTo>
                  <a:cubicBezTo>
                    <a:pt x="956" y="3136"/>
                    <a:pt x="956" y="3136"/>
                    <a:pt x="956" y="3136"/>
                  </a:cubicBezTo>
                  <a:cubicBezTo>
                    <a:pt x="1114" y="2978"/>
                    <a:pt x="1114" y="2978"/>
                    <a:pt x="1114" y="2978"/>
                  </a:cubicBezTo>
                  <a:cubicBezTo>
                    <a:pt x="1494" y="3358"/>
                    <a:pt x="1494" y="3358"/>
                    <a:pt x="1494" y="3358"/>
                  </a:cubicBezTo>
                  <a:lnTo>
                    <a:pt x="1336" y="3516"/>
                  </a:lnTo>
                  <a:close/>
                  <a:moveTo>
                    <a:pt x="3704" y="2670"/>
                  </a:moveTo>
                  <a:cubicBezTo>
                    <a:pt x="3179" y="3194"/>
                    <a:pt x="2326" y="3194"/>
                    <a:pt x="1802" y="2670"/>
                  </a:cubicBezTo>
                  <a:cubicBezTo>
                    <a:pt x="1548" y="2416"/>
                    <a:pt x="1408" y="2078"/>
                    <a:pt x="1408" y="1719"/>
                  </a:cubicBezTo>
                  <a:cubicBezTo>
                    <a:pt x="1408" y="1360"/>
                    <a:pt x="1548" y="1022"/>
                    <a:pt x="1802" y="768"/>
                  </a:cubicBezTo>
                  <a:cubicBezTo>
                    <a:pt x="2064" y="506"/>
                    <a:pt x="2409" y="375"/>
                    <a:pt x="2753" y="375"/>
                  </a:cubicBezTo>
                  <a:cubicBezTo>
                    <a:pt x="3097" y="375"/>
                    <a:pt x="3442" y="506"/>
                    <a:pt x="3704" y="768"/>
                  </a:cubicBezTo>
                  <a:cubicBezTo>
                    <a:pt x="3958" y="1022"/>
                    <a:pt x="4098" y="1360"/>
                    <a:pt x="4098" y="1719"/>
                  </a:cubicBezTo>
                  <a:cubicBezTo>
                    <a:pt x="4098" y="2078"/>
                    <a:pt x="3958" y="2416"/>
                    <a:pt x="3704" y="267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3" name="Freeform 26"/>
            <p:cNvSpPr>
              <a:spLocks noEditPoints="1"/>
            </p:cNvSpPr>
            <p:nvPr/>
          </p:nvSpPr>
          <p:spPr bwMode="auto">
            <a:xfrm>
              <a:off x="1237" y="2694"/>
              <a:ext cx="605" cy="578"/>
            </a:xfrm>
            <a:custGeom>
              <a:avLst/>
              <a:gdLst>
                <a:gd name="T0" fmla="*/ 1958 w 2382"/>
                <a:gd name="T1" fmla="*/ 423 h 2276"/>
                <a:gd name="T2" fmla="*/ 423 w 2382"/>
                <a:gd name="T3" fmla="*/ 423 h 2276"/>
                <a:gd name="T4" fmla="*/ 423 w 2382"/>
                <a:gd name="T5" fmla="*/ 1958 h 2276"/>
                <a:gd name="T6" fmla="*/ 1191 w 2382"/>
                <a:gd name="T7" fmla="*/ 2276 h 2276"/>
                <a:gd name="T8" fmla="*/ 1958 w 2382"/>
                <a:gd name="T9" fmla="*/ 1958 h 2276"/>
                <a:gd name="T10" fmla="*/ 1958 w 2382"/>
                <a:gd name="T11" fmla="*/ 1958 h 2276"/>
                <a:gd name="T12" fmla="*/ 1958 w 2382"/>
                <a:gd name="T13" fmla="*/ 423 h 2276"/>
                <a:gd name="T14" fmla="*/ 1801 w 2382"/>
                <a:gd name="T15" fmla="*/ 1801 h 2276"/>
                <a:gd name="T16" fmla="*/ 581 w 2382"/>
                <a:gd name="T17" fmla="*/ 1801 h 2276"/>
                <a:gd name="T18" fmla="*/ 581 w 2382"/>
                <a:gd name="T19" fmla="*/ 580 h 2276"/>
                <a:gd name="T20" fmla="*/ 1191 w 2382"/>
                <a:gd name="T21" fmla="*/ 328 h 2276"/>
                <a:gd name="T22" fmla="*/ 1801 w 2382"/>
                <a:gd name="T23" fmla="*/ 580 h 2276"/>
                <a:gd name="T24" fmla="*/ 1801 w 2382"/>
                <a:gd name="T25" fmla="*/ 1801 h 22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382" h="2276">
                  <a:moveTo>
                    <a:pt x="1958" y="423"/>
                  </a:moveTo>
                  <a:cubicBezTo>
                    <a:pt x="1535" y="0"/>
                    <a:pt x="847" y="0"/>
                    <a:pt x="423" y="423"/>
                  </a:cubicBezTo>
                  <a:cubicBezTo>
                    <a:pt x="0" y="846"/>
                    <a:pt x="0" y="1535"/>
                    <a:pt x="423" y="1958"/>
                  </a:cubicBezTo>
                  <a:cubicBezTo>
                    <a:pt x="635" y="2170"/>
                    <a:pt x="913" y="2276"/>
                    <a:pt x="1191" y="2276"/>
                  </a:cubicBezTo>
                  <a:cubicBezTo>
                    <a:pt x="1469" y="2276"/>
                    <a:pt x="1747" y="2170"/>
                    <a:pt x="1958" y="1958"/>
                  </a:cubicBezTo>
                  <a:cubicBezTo>
                    <a:pt x="1958" y="1958"/>
                    <a:pt x="1958" y="1958"/>
                    <a:pt x="1958" y="1958"/>
                  </a:cubicBezTo>
                  <a:cubicBezTo>
                    <a:pt x="2382" y="1535"/>
                    <a:pt x="2382" y="846"/>
                    <a:pt x="1958" y="423"/>
                  </a:cubicBezTo>
                  <a:close/>
                  <a:moveTo>
                    <a:pt x="1801" y="1801"/>
                  </a:moveTo>
                  <a:cubicBezTo>
                    <a:pt x="1465" y="2138"/>
                    <a:pt x="917" y="2138"/>
                    <a:pt x="581" y="1801"/>
                  </a:cubicBezTo>
                  <a:cubicBezTo>
                    <a:pt x="244" y="1465"/>
                    <a:pt x="244" y="917"/>
                    <a:pt x="581" y="580"/>
                  </a:cubicBezTo>
                  <a:cubicBezTo>
                    <a:pt x="749" y="412"/>
                    <a:pt x="970" y="328"/>
                    <a:pt x="1191" y="328"/>
                  </a:cubicBezTo>
                  <a:cubicBezTo>
                    <a:pt x="1412" y="328"/>
                    <a:pt x="1633" y="412"/>
                    <a:pt x="1801" y="580"/>
                  </a:cubicBezTo>
                  <a:cubicBezTo>
                    <a:pt x="2138" y="917"/>
                    <a:pt x="2138" y="1465"/>
                    <a:pt x="1801" y="180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4" name="Freeform 27"/>
            <p:cNvSpPr>
              <a:spLocks/>
            </p:cNvSpPr>
            <p:nvPr/>
          </p:nvSpPr>
          <p:spPr bwMode="auto">
            <a:xfrm>
              <a:off x="1423" y="2833"/>
              <a:ext cx="232" cy="109"/>
            </a:xfrm>
            <a:custGeom>
              <a:avLst/>
              <a:gdLst>
                <a:gd name="T0" fmla="*/ 871 w 914"/>
                <a:gd name="T1" fmla="*/ 228 h 428"/>
                <a:gd name="T2" fmla="*/ 43 w 914"/>
                <a:gd name="T3" fmla="*/ 228 h 428"/>
                <a:gd name="T4" fmla="*/ 43 w 914"/>
                <a:gd name="T5" fmla="*/ 385 h 428"/>
                <a:gd name="T6" fmla="*/ 200 w 914"/>
                <a:gd name="T7" fmla="*/ 385 h 428"/>
                <a:gd name="T8" fmla="*/ 714 w 914"/>
                <a:gd name="T9" fmla="*/ 385 h 428"/>
                <a:gd name="T10" fmla="*/ 792 w 914"/>
                <a:gd name="T11" fmla="*/ 418 h 428"/>
                <a:gd name="T12" fmla="*/ 871 w 914"/>
                <a:gd name="T13" fmla="*/ 385 h 428"/>
                <a:gd name="T14" fmla="*/ 871 w 914"/>
                <a:gd name="T15" fmla="*/ 228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14" h="428">
                  <a:moveTo>
                    <a:pt x="871" y="228"/>
                  </a:moveTo>
                  <a:cubicBezTo>
                    <a:pt x="643" y="0"/>
                    <a:pt x="271" y="0"/>
                    <a:pt x="43" y="228"/>
                  </a:cubicBezTo>
                  <a:cubicBezTo>
                    <a:pt x="0" y="271"/>
                    <a:pt x="0" y="342"/>
                    <a:pt x="43" y="385"/>
                  </a:cubicBezTo>
                  <a:cubicBezTo>
                    <a:pt x="86" y="428"/>
                    <a:pt x="157" y="428"/>
                    <a:pt x="200" y="385"/>
                  </a:cubicBezTo>
                  <a:cubicBezTo>
                    <a:pt x="342" y="244"/>
                    <a:pt x="572" y="244"/>
                    <a:pt x="714" y="385"/>
                  </a:cubicBezTo>
                  <a:cubicBezTo>
                    <a:pt x="735" y="407"/>
                    <a:pt x="764" y="418"/>
                    <a:pt x="792" y="418"/>
                  </a:cubicBezTo>
                  <a:cubicBezTo>
                    <a:pt x="821" y="418"/>
                    <a:pt x="849" y="407"/>
                    <a:pt x="871" y="385"/>
                  </a:cubicBezTo>
                  <a:cubicBezTo>
                    <a:pt x="914" y="342"/>
                    <a:pt x="914" y="271"/>
                    <a:pt x="871" y="2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grpSp>
        <p:nvGrpSpPr>
          <p:cNvPr id="46" name="Group 30"/>
          <p:cNvGrpSpPr>
            <a:grpSpLocks noChangeAspect="1"/>
          </p:cNvGrpSpPr>
          <p:nvPr/>
        </p:nvGrpSpPr>
        <p:grpSpPr bwMode="auto">
          <a:xfrm>
            <a:off x="1089818" y="5125452"/>
            <a:ext cx="573058" cy="437634"/>
            <a:chOff x="965" y="3392"/>
            <a:chExt cx="402" cy="307"/>
          </a:xfrm>
          <a:solidFill>
            <a:srgbClr val="ED7D31"/>
          </a:solidFill>
        </p:grpSpPr>
        <p:sp>
          <p:nvSpPr>
            <p:cNvPr id="48" name="Freeform 31"/>
            <p:cNvSpPr>
              <a:spLocks/>
            </p:cNvSpPr>
            <p:nvPr/>
          </p:nvSpPr>
          <p:spPr bwMode="auto">
            <a:xfrm>
              <a:off x="1331" y="3448"/>
              <a:ext cx="36" cy="129"/>
            </a:xfrm>
            <a:custGeom>
              <a:avLst/>
              <a:gdLst>
                <a:gd name="T0" fmla="*/ 178 w 383"/>
                <a:gd name="T1" fmla="*/ 51 h 1378"/>
                <a:gd name="T2" fmla="*/ 51 w 383"/>
                <a:gd name="T3" fmla="*/ 29 h 1378"/>
                <a:gd name="T4" fmla="*/ 29 w 383"/>
                <a:gd name="T5" fmla="*/ 156 h 1378"/>
                <a:gd name="T6" fmla="*/ 200 w 383"/>
                <a:gd name="T7" fmla="*/ 695 h 1378"/>
                <a:gd name="T8" fmla="*/ 29 w 383"/>
                <a:gd name="T9" fmla="*/ 1233 h 1378"/>
                <a:gd name="T10" fmla="*/ 51 w 383"/>
                <a:gd name="T11" fmla="*/ 1361 h 1378"/>
                <a:gd name="T12" fmla="*/ 104 w 383"/>
                <a:gd name="T13" fmla="*/ 1378 h 1378"/>
                <a:gd name="T14" fmla="*/ 179 w 383"/>
                <a:gd name="T15" fmla="*/ 1339 h 1378"/>
                <a:gd name="T16" fmla="*/ 383 w 383"/>
                <a:gd name="T17" fmla="*/ 695 h 1378"/>
                <a:gd name="T18" fmla="*/ 178 w 383"/>
                <a:gd name="T19" fmla="*/ 51 h 13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83" h="1378">
                  <a:moveTo>
                    <a:pt x="178" y="51"/>
                  </a:moveTo>
                  <a:cubicBezTo>
                    <a:pt x="149" y="10"/>
                    <a:pt x="92" y="0"/>
                    <a:pt x="51" y="29"/>
                  </a:cubicBezTo>
                  <a:cubicBezTo>
                    <a:pt x="10" y="58"/>
                    <a:pt x="0" y="115"/>
                    <a:pt x="29" y="156"/>
                  </a:cubicBezTo>
                  <a:cubicBezTo>
                    <a:pt x="141" y="315"/>
                    <a:pt x="200" y="501"/>
                    <a:pt x="200" y="695"/>
                  </a:cubicBezTo>
                  <a:cubicBezTo>
                    <a:pt x="200" y="889"/>
                    <a:pt x="141" y="1075"/>
                    <a:pt x="29" y="1233"/>
                  </a:cubicBezTo>
                  <a:cubicBezTo>
                    <a:pt x="0" y="1275"/>
                    <a:pt x="10" y="1332"/>
                    <a:pt x="51" y="1361"/>
                  </a:cubicBezTo>
                  <a:cubicBezTo>
                    <a:pt x="67" y="1372"/>
                    <a:pt x="86" y="1378"/>
                    <a:pt x="104" y="1378"/>
                  </a:cubicBezTo>
                  <a:cubicBezTo>
                    <a:pt x="133" y="1378"/>
                    <a:pt x="161" y="1364"/>
                    <a:pt x="179" y="1339"/>
                  </a:cubicBezTo>
                  <a:cubicBezTo>
                    <a:pt x="312" y="1150"/>
                    <a:pt x="383" y="927"/>
                    <a:pt x="383" y="695"/>
                  </a:cubicBezTo>
                  <a:cubicBezTo>
                    <a:pt x="383" y="463"/>
                    <a:pt x="312" y="240"/>
                    <a:pt x="178" y="5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9" name="Freeform 32"/>
            <p:cNvSpPr>
              <a:spLocks noEditPoints="1"/>
            </p:cNvSpPr>
            <p:nvPr/>
          </p:nvSpPr>
          <p:spPr bwMode="auto">
            <a:xfrm>
              <a:off x="965" y="3392"/>
              <a:ext cx="353" cy="307"/>
            </a:xfrm>
            <a:custGeom>
              <a:avLst/>
              <a:gdLst>
                <a:gd name="T0" fmla="*/ 3262 w 3790"/>
                <a:gd name="T1" fmla="*/ 717 h 3301"/>
                <a:gd name="T2" fmla="*/ 3262 w 3790"/>
                <a:gd name="T3" fmla="*/ 282 h 3301"/>
                <a:gd name="T4" fmla="*/ 3125 w 3790"/>
                <a:gd name="T5" fmla="*/ 48 h 3301"/>
                <a:gd name="T6" fmla="*/ 2853 w 3790"/>
                <a:gd name="T7" fmla="*/ 53 h 3301"/>
                <a:gd name="T8" fmla="*/ 1380 w 3790"/>
                <a:gd name="T9" fmla="*/ 466 h 3301"/>
                <a:gd name="T10" fmla="*/ 1380 w 3790"/>
                <a:gd name="T11" fmla="*/ 466 h 3301"/>
                <a:gd name="T12" fmla="*/ 1380 w 3790"/>
                <a:gd name="T13" fmla="*/ 466 h 3301"/>
                <a:gd name="T14" fmla="*/ 713 w 3790"/>
                <a:gd name="T15" fmla="*/ 466 h 3301"/>
                <a:gd name="T16" fmla="*/ 403 w 3790"/>
                <a:gd name="T17" fmla="*/ 751 h 3301"/>
                <a:gd name="T18" fmla="*/ 256 w 3790"/>
                <a:gd name="T19" fmla="*/ 751 h 3301"/>
                <a:gd name="T20" fmla="*/ 0 w 3790"/>
                <a:gd name="T21" fmla="*/ 1007 h 3301"/>
                <a:gd name="T22" fmla="*/ 0 w 3790"/>
                <a:gd name="T23" fmla="*/ 1597 h 3301"/>
                <a:gd name="T24" fmla="*/ 256 w 3790"/>
                <a:gd name="T25" fmla="*/ 1853 h 3301"/>
                <a:gd name="T26" fmla="*/ 403 w 3790"/>
                <a:gd name="T27" fmla="*/ 1853 h 3301"/>
                <a:gd name="T28" fmla="*/ 599 w 3790"/>
                <a:gd name="T29" fmla="*/ 2117 h 3301"/>
                <a:gd name="T30" fmla="*/ 985 w 3790"/>
                <a:gd name="T31" fmla="*/ 3184 h 3301"/>
                <a:gd name="T32" fmla="*/ 1152 w 3790"/>
                <a:gd name="T33" fmla="*/ 3301 h 3301"/>
                <a:gd name="T34" fmla="*/ 1655 w 3790"/>
                <a:gd name="T35" fmla="*/ 3301 h 3301"/>
                <a:gd name="T36" fmla="*/ 1800 w 3790"/>
                <a:gd name="T37" fmla="*/ 3225 h 3301"/>
                <a:gd name="T38" fmla="*/ 1822 w 3790"/>
                <a:gd name="T39" fmla="*/ 3063 h 3301"/>
                <a:gd name="T40" fmla="*/ 1488 w 3790"/>
                <a:gd name="T41" fmla="*/ 2141 h 3301"/>
                <a:gd name="T42" fmla="*/ 2853 w 3790"/>
                <a:gd name="T43" fmla="*/ 2551 h 3301"/>
                <a:gd name="T44" fmla="*/ 2993 w 3790"/>
                <a:gd name="T45" fmla="*/ 2591 h 3301"/>
                <a:gd name="T46" fmla="*/ 3125 w 3790"/>
                <a:gd name="T47" fmla="*/ 2556 h 3301"/>
                <a:gd name="T48" fmla="*/ 3262 w 3790"/>
                <a:gd name="T49" fmla="*/ 2322 h 3301"/>
                <a:gd name="T50" fmla="*/ 3262 w 3790"/>
                <a:gd name="T51" fmla="*/ 1887 h 3301"/>
                <a:gd name="T52" fmla="*/ 3790 w 3790"/>
                <a:gd name="T53" fmla="*/ 1302 h 3301"/>
                <a:gd name="T54" fmla="*/ 3262 w 3790"/>
                <a:gd name="T55" fmla="*/ 717 h 3301"/>
                <a:gd name="T56" fmla="*/ 401 w 3790"/>
                <a:gd name="T57" fmla="*/ 1671 h 3301"/>
                <a:gd name="T58" fmla="*/ 256 w 3790"/>
                <a:gd name="T59" fmla="*/ 1671 h 3301"/>
                <a:gd name="T60" fmla="*/ 183 w 3790"/>
                <a:gd name="T61" fmla="*/ 1597 h 3301"/>
                <a:gd name="T62" fmla="*/ 183 w 3790"/>
                <a:gd name="T63" fmla="*/ 1007 h 3301"/>
                <a:gd name="T64" fmla="*/ 256 w 3790"/>
                <a:gd name="T65" fmla="*/ 934 h 3301"/>
                <a:gd name="T66" fmla="*/ 401 w 3790"/>
                <a:gd name="T67" fmla="*/ 934 h 3301"/>
                <a:gd name="T68" fmla="*/ 401 w 3790"/>
                <a:gd name="T69" fmla="*/ 1671 h 3301"/>
                <a:gd name="T70" fmla="*/ 1647 w 3790"/>
                <a:gd name="T71" fmla="*/ 3118 h 3301"/>
                <a:gd name="T72" fmla="*/ 1156 w 3790"/>
                <a:gd name="T73" fmla="*/ 3118 h 3301"/>
                <a:gd name="T74" fmla="*/ 801 w 3790"/>
                <a:gd name="T75" fmla="*/ 2139 h 3301"/>
                <a:gd name="T76" fmla="*/ 1292 w 3790"/>
                <a:gd name="T77" fmla="*/ 2139 h 3301"/>
                <a:gd name="T78" fmla="*/ 1647 w 3790"/>
                <a:gd name="T79" fmla="*/ 3118 h 3301"/>
                <a:gd name="T80" fmla="*/ 3036 w 3790"/>
                <a:gd name="T81" fmla="*/ 2397 h 3301"/>
                <a:gd name="T82" fmla="*/ 2948 w 3790"/>
                <a:gd name="T83" fmla="*/ 2395 h 3301"/>
                <a:gd name="T84" fmla="*/ 1380 w 3790"/>
                <a:gd name="T85" fmla="*/ 1956 h 3301"/>
                <a:gd name="T86" fmla="*/ 713 w 3790"/>
                <a:gd name="T87" fmla="*/ 1956 h 3301"/>
                <a:gd name="T88" fmla="*/ 584 w 3790"/>
                <a:gd name="T89" fmla="*/ 1827 h 3301"/>
                <a:gd name="T90" fmla="*/ 584 w 3790"/>
                <a:gd name="T91" fmla="*/ 777 h 3301"/>
                <a:gd name="T92" fmla="*/ 713 w 3790"/>
                <a:gd name="T93" fmla="*/ 648 h 3301"/>
                <a:gd name="T94" fmla="*/ 1265 w 3790"/>
                <a:gd name="T95" fmla="*/ 648 h 3301"/>
                <a:gd name="T96" fmla="*/ 1265 w 3790"/>
                <a:gd name="T97" fmla="*/ 1602 h 3301"/>
                <a:gd name="T98" fmla="*/ 1356 w 3790"/>
                <a:gd name="T99" fmla="*/ 1694 h 3301"/>
                <a:gd name="T100" fmla="*/ 1448 w 3790"/>
                <a:gd name="T101" fmla="*/ 1602 h 3301"/>
                <a:gd name="T102" fmla="*/ 1448 w 3790"/>
                <a:gd name="T103" fmla="*/ 647 h 3301"/>
                <a:gd name="T104" fmla="*/ 2948 w 3790"/>
                <a:gd name="T105" fmla="*/ 209 h 3301"/>
                <a:gd name="T106" fmla="*/ 3036 w 3790"/>
                <a:gd name="T107" fmla="*/ 208 h 3301"/>
                <a:gd name="T108" fmla="*/ 3079 w 3790"/>
                <a:gd name="T109" fmla="*/ 282 h 3301"/>
                <a:gd name="T110" fmla="*/ 3079 w 3790"/>
                <a:gd name="T111" fmla="*/ 2322 h 3301"/>
                <a:gd name="T112" fmla="*/ 3079 w 3790"/>
                <a:gd name="T113" fmla="*/ 2322 h 3301"/>
                <a:gd name="T114" fmla="*/ 3036 w 3790"/>
                <a:gd name="T115" fmla="*/ 2397 h 3301"/>
                <a:gd name="T116" fmla="*/ 3262 w 3790"/>
                <a:gd name="T117" fmla="*/ 1703 h 3301"/>
                <a:gd name="T118" fmla="*/ 3262 w 3790"/>
                <a:gd name="T119" fmla="*/ 901 h 3301"/>
                <a:gd name="T120" fmla="*/ 3607 w 3790"/>
                <a:gd name="T121" fmla="*/ 1302 h 3301"/>
                <a:gd name="T122" fmla="*/ 3262 w 3790"/>
                <a:gd name="T123" fmla="*/ 1703 h 3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790" h="3301">
                  <a:moveTo>
                    <a:pt x="3262" y="717"/>
                  </a:moveTo>
                  <a:cubicBezTo>
                    <a:pt x="3262" y="282"/>
                    <a:pt x="3262" y="282"/>
                    <a:pt x="3262" y="282"/>
                  </a:cubicBezTo>
                  <a:cubicBezTo>
                    <a:pt x="3262" y="183"/>
                    <a:pt x="3211" y="96"/>
                    <a:pt x="3125" y="48"/>
                  </a:cubicBezTo>
                  <a:cubicBezTo>
                    <a:pt x="3039" y="0"/>
                    <a:pt x="2937" y="2"/>
                    <a:pt x="2853" y="53"/>
                  </a:cubicBezTo>
                  <a:cubicBezTo>
                    <a:pt x="2410" y="323"/>
                    <a:pt x="1901" y="466"/>
                    <a:pt x="1380" y="466"/>
                  </a:cubicBezTo>
                  <a:cubicBezTo>
                    <a:pt x="1380" y="466"/>
                    <a:pt x="1380" y="466"/>
                    <a:pt x="1380" y="466"/>
                  </a:cubicBezTo>
                  <a:cubicBezTo>
                    <a:pt x="1380" y="466"/>
                    <a:pt x="1380" y="466"/>
                    <a:pt x="1380" y="466"/>
                  </a:cubicBezTo>
                  <a:cubicBezTo>
                    <a:pt x="713" y="466"/>
                    <a:pt x="713" y="466"/>
                    <a:pt x="713" y="466"/>
                  </a:cubicBezTo>
                  <a:cubicBezTo>
                    <a:pt x="550" y="466"/>
                    <a:pt x="416" y="591"/>
                    <a:pt x="403" y="751"/>
                  </a:cubicBezTo>
                  <a:cubicBezTo>
                    <a:pt x="256" y="751"/>
                    <a:pt x="256" y="751"/>
                    <a:pt x="256" y="751"/>
                  </a:cubicBezTo>
                  <a:cubicBezTo>
                    <a:pt x="115" y="751"/>
                    <a:pt x="0" y="866"/>
                    <a:pt x="0" y="1007"/>
                  </a:cubicBezTo>
                  <a:cubicBezTo>
                    <a:pt x="0" y="1597"/>
                    <a:pt x="0" y="1597"/>
                    <a:pt x="0" y="1597"/>
                  </a:cubicBezTo>
                  <a:cubicBezTo>
                    <a:pt x="0" y="1738"/>
                    <a:pt x="115" y="1853"/>
                    <a:pt x="256" y="1853"/>
                  </a:cubicBezTo>
                  <a:cubicBezTo>
                    <a:pt x="403" y="1853"/>
                    <a:pt x="403" y="1853"/>
                    <a:pt x="403" y="1853"/>
                  </a:cubicBezTo>
                  <a:cubicBezTo>
                    <a:pt x="413" y="1974"/>
                    <a:pt x="491" y="2075"/>
                    <a:pt x="599" y="2117"/>
                  </a:cubicBezTo>
                  <a:cubicBezTo>
                    <a:pt x="985" y="3184"/>
                    <a:pt x="985" y="3184"/>
                    <a:pt x="985" y="3184"/>
                  </a:cubicBezTo>
                  <a:cubicBezTo>
                    <a:pt x="1011" y="3254"/>
                    <a:pt x="1078" y="3301"/>
                    <a:pt x="1152" y="3301"/>
                  </a:cubicBezTo>
                  <a:cubicBezTo>
                    <a:pt x="1655" y="3301"/>
                    <a:pt x="1655" y="3301"/>
                    <a:pt x="1655" y="3301"/>
                  </a:cubicBezTo>
                  <a:cubicBezTo>
                    <a:pt x="1713" y="3301"/>
                    <a:pt x="1767" y="3272"/>
                    <a:pt x="1800" y="3225"/>
                  </a:cubicBezTo>
                  <a:cubicBezTo>
                    <a:pt x="1834" y="3178"/>
                    <a:pt x="1842" y="3117"/>
                    <a:pt x="1822" y="3063"/>
                  </a:cubicBezTo>
                  <a:cubicBezTo>
                    <a:pt x="1488" y="2141"/>
                    <a:pt x="1488" y="2141"/>
                    <a:pt x="1488" y="2141"/>
                  </a:cubicBezTo>
                  <a:cubicBezTo>
                    <a:pt x="1971" y="2159"/>
                    <a:pt x="2441" y="2300"/>
                    <a:pt x="2853" y="2551"/>
                  </a:cubicBezTo>
                  <a:cubicBezTo>
                    <a:pt x="2896" y="2577"/>
                    <a:pt x="2945" y="2591"/>
                    <a:pt x="2993" y="2591"/>
                  </a:cubicBezTo>
                  <a:cubicBezTo>
                    <a:pt x="3038" y="2591"/>
                    <a:pt x="3084" y="2579"/>
                    <a:pt x="3125" y="2556"/>
                  </a:cubicBezTo>
                  <a:cubicBezTo>
                    <a:pt x="3211" y="2508"/>
                    <a:pt x="3262" y="2421"/>
                    <a:pt x="3262" y="2322"/>
                  </a:cubicBezTo>
                  <a:cubicBezTo>
                    <a:pt x="3262" y="1887"/>
                    <a:pt x="3262" y="1887"/>
                    <a:pt x="3262" y="1887"/>
                  </a:cubicBezTo>
                  <a:cubicBezTo>
                    <a:pt x="3558" y="1857"/>
                    <a:pt x="3790" y="1606"/>
                    <a:pt x="3790" y="1302"/>
                  </a:cubicBezTo>
                  <a:cubicBezTo>
                    <a:pt x="3790" y="998"/>
                    <a:pt x="3558" y="747"/>
                    <a:pt x="3262" y="717"/>
                  </a:cubicBezTo>
                  <a:close/>
                  <a:moveTo>
                    <a:pt x="401" y="1671"/>
                  </a:moveTo>
                  <a:cubicBezTo>
                    <a:pt x="256" y="1671"/>
                    <a:pt x="256" y="1671"/>
                    <a:pt x="256" y="1671"/>
                  </a:cubicBezTo>
                  <a:cubicBezTo>
                    <a:pt x="216" y="1671"/>
                    <a:pt x="183" y="1638"/>
                    <a:pt x="183" y="1597"/>
                  </a:cubicBezTo>
                  <a:cubicBezTo>
                    <a:pt x="183" y="1007"/>
                    <a:pt x="183" y="1007"/>
                    <a:pt x="183" y="1007"/>
                  </a:cubicBezTo>
                  <a:cubicBezTo>
                    <a:pt x="183" y="967"/>
                    <a:pt x="216" y="934"/>
                    <a:pt x="256" y="934"/>
                  </a:cubicBezTo>
                  <a:cubicBezTo>
                    <a:pt x="401" y="934"/>
                    <a:pt x="401" y="934"/>
                    <a:pt x="401" y="934"/>
                  </a:cubicBezTo>
                  <a:lnTo>
                    <a:pt x="401" y="1671"/>
                  </a:lnTo>
                  <a:close/>
                  <a:moveTo>
                    <a:pt x="1647" y="3118"/>
                  </a:moveTo>
                  <a:cubicBezTo>
                    <a:pt x="1156" y="3118"/>
                    <a:pt x="1156" y="3118"/>
                    <a:pt x="1156" y="3118"/>
                  </a:cubicBezTo>
                  <a:cubicBezTo>
                    <a:pt x="801" y="2139"/>
                    <a:pt x="801" y="2139"/>
                    <a:pt x="801" y="2139"/>
                  </a:cubicBezTo>
                  <a:cubicBezTo>
                    <a:pt x="1292" y="2139"/>
                    <a:pt x="1292" y="2139"/>
                    <a:pt x="1292" y="2139"/>
                  </a:cubicBezTo>
                  <a:lnTo>
                    <a:pt x="1647" y="3118"/>
                  </a:lnTo>
                  <a:close/>
                  <a:moveTo>
                    <a:pt x="3036" y="2397"/>
                  </a:moveTo>
                  <a:cubicBezTo>
                    <a:pt x="3022" y="2404"/>
                    <a:pt x="2987" y="2419"/>
                    <a:pt x="2948" y="2395"/>
                  </a:cubicBezTo>
                  <a:cubicBezTo>
                    <a:pt x="2477" y="2108"/>
                    <a:pt x="1935" y="1956"/>
                    <a:pt x="1380" y="1956"/>
                  </a:cubicBezTo>
                  <a:cubicBezTo>
                    <a:pt x="713" y="1956"/>
                    <a:pt x="713" y="1956"/>
                    <a:pt x="713" y="1956"/>
                  </a:cubicBezTo>
                  <a:cubicBezTo>
                    <a:pt x="642" y="1956"/>
                    <a:pt x="584" y="1898"/>
                    <a:pt x="584" y="1827"/>
                  </a:cubicBezTo>
                  <a:cubicBezTo>
                    <a:pt x="584" y="777"/>
                    <a:pt x="584" y="777"/>
                    <a:pt x="584" y="777"/>
                  </a:cubicBezTo>
                  <a:cubicBezTo>
                    <a:pt x="584" y="706"/>
                    <a:pt x="642" y="648"/>
                    <a:pt x="713" y="648"/>
                  </a:cubicBezTo>
                  <a:cubicBezTo>
                    <a:pt x="1265" y="648"/>
                    <a:pt x="1265" y="648"/>
                    <a:pt x="1265" y="648"/>
                  </a:cubicBezTo>
                  <a:cubicBezTo>
                    <a:pt x="1265" y="1602"/>
                    <a:pt x="1265" y="1602"/>
                    <a:pt x="1265" y="1602"/>
                  </a:cubicBezTo>
                  <a:cubicBezTo>
                    <a:pt x="1265" y="1653"/>
                    <a:pt x="1306" y="1694"/>
                    <a:pt x="1356" y="1694"/>
                  </a:cubicBezTo>
                  <a:cubicBezTo>
                    <a:pt x="1407" y="1694"/>
                    <a:pt x="1448" y="1653"/>
                    <a:pt x="1448" y="1602"/>
                  </a:cubicBezTo>
                  <a:cubicBezTo>
                    <a:pt x="1448" y="647"/>
                    <a:pt x="1448" y="647"/>
                    <a:pt x="1448" y="647"/>
                  </a:cubicBezTo>
                  <a:cubicBezTo>
                    <a:pt x="1979" y="636"/>
                    <a:pt x="2496" y="485"/>
                    <a:pt x="2948" y="209"/>
                  </a:cubicBezTo>
                  <a:cubicBezTo>
                    <a:pt x="2987" y="185"/>
                    <a:pt x="3022" y="200"/>
                    <a:pt x="3036" y="208"/>
                  </a:cubicBezTo>
                  <a:cubicBezTo>
                    <a:pt x="3049" y="215"/>
                    <a:pt x="3079" y="237"/>
                    <a:pt x="3079" y="282"/>
                  </a:cubicBezTo>
                  <a:cubicBezTo>
                    <a:pt x="3079" y="2322"/>
                    <a:pt x="3079" y="2322"/>
                    <a:pt x="3079" y="2322"/>
                  </a:cubicBezTo>
                  <a:cubicBezTo>
                    <a:pt x="3079" y="2322"/>
                    <a:pt x="3079" y="2322"/>
                    <a:pt x="3079" y="2322"/>
                  </a:cubicBezTo>
                  <a:cubicBezTo>
                    <a:pt x="3079" y="2367"/>
                    <a:pt x="3049" y="2389"/>
                    <a:pt x="3036" y="2397"/>
                  </a:cubicBezTo>
                  <a:close/>
                  <a:moveTo>
                    <a:pt x="3262" y="1703"/>
                  </a:moveTo>
                  <a:cubicBezTo>
                    <a:pt x="3262" y="901"/>
                    <a:pt x="3262" y="901"/>
                    <a:pt x="3262" y="901"/>
                  </a:cubicBezTo>
                  <a:cubicBezTo>
                    <a:pt x="3457" y="930"/>
                    <a:pt x="3607" y="1099"/>
                    <a:pt x="3607" y="1302"/>
                  </a:cubicBezTo>
                  <a:cubicBezTo>
                    <a:pt x="3607" y="1505"/>
                    <a:pt x="3457" y="1674"/>
                    <a:pt x="3262" y="170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</p:spTree>
    <p:extLst>
      <p:ext uri="{BB962C8B-B14F-4D97-AF65-F5344CB8AC3E}">
        <p14:creationId xmlns:p14="http://schemas.microsoft.com/office/powerpoint/2010/main" val="108790147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1000"/>
                            </p:stCondLst>
                            <p:childTnLst>
                              <p:par>
                                <p:cTn id="3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3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1500"/>
                            </p:stCondLst>
                            <p:childTnLst>
                              <p:par>
                                <p:cTn id="3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/>
      <p:bldP spid="17" grpId="0"/>
      <p:bldGraphic spid="20" grpId="0">
        <p:bldAsOne/>
      </p:bldGraphic>
      <p:bldP spid="5" grpId="0" animBg="1"/>
      <p:bldP spid="32" grpId="0" animBg="1"/>
    </p:bld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ela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816802441"/>
              </p:ext>
            </p:extLst>
          </p:nvPr>
        </p:nvGraphicFramePr>
        <p:xfrm>
          <a:off x="1064894" y="1786629"/>
          <a:ext cx="8166157" cy="3945202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4813302">
                  <a:extLst>
                    <a:ext uri="{9D8B030D-6E8A-4147-A177-3AD203B41FA5}">
                      <a16:colId xmlns:a16="http://schemas.microsoft.com/office/drawing/2014/main" xmlns="" val="2032379596"/>
                    </a:ext>
                  </a:extLst>
                </a:gridCol>
                <a:gridCol w="735927">
                  <a:extLst>
                    <a:ext uri="{9D8B030D-6E8A-4147-A177-3AD203B41FA5}">
                      <a16:colId xmlns:a16="http://schemas.microsoft.com/office/drawing/2014/main" xmlns="" val="3650906159"/>
                    </a:ext>
                  </a:extLst>
                </a:gridCol>
                <a:gridCol w="288000">
                  <a:extLst>
                    <a:ext uri="{9D8B030D-6E8A-4147-A177-3AD203B41FA5}">
                      <a16:colId xmlns:a16="http://schemas.microsoft.com/office/drawing/2014/main" xmlns="" val="1930176527"/>
                    </a:ext>
                  </a:extLst>
                </a:gridCol>
                <a:gridCol w="707428">
                  <a:extLst>
                    <a:ext uri="{9D8B030D-6E8A-4147-A177-3AD203B41FA5}">
                      <a16:colId xmlns:a16="http://schemas.microsoft.com/office/drawing/2014/main" xmlns="" val="1431449614"/>
                    </a:ext>
                  </a:extLst>
                </a:gridCol>
                <a:gridCol w="622300">
                  <a:extLst>
                    <a:ext uri="{9D8B030D-6E8A-4147-A177-3AD203B41FA5}">
                      <a16:colId xmlns:a16="http://schemas.microsoft.com/office/drawing/2014/main" xmlns="" val="1871010261"/>
                    </a:ext>
                  </a:extLst>
                </a:gridCol>
                <a:gridCol w="711200">
                  <a:extLst>
                    <a:ext uri="{9D8B030D-6E8A-4147-A177-3AD203B41FA5}">
                      <a16:colId xmlns:a16="http://schemas.microsoft.com/office/drawing/2014/main" xmlns="" val="2986273411"/>
                    </a:ext>
                  </a:extLst>
                </a:gridCol>
                <a:gridCol w="288000">
                  <a:extLst>
                    <a:ext uri="{9D8B030D-6E8A-4147-A177-3AD203B41FA5}">
                      <a16:colId xmlns:a16="http://schemas.microsoft.com/office/drawing/2014/main" xmlns="" val="3589001470"/>
                    </a:ext>
                  </a:extLst>
                </a:gridCol>
              </a:tblGrid>
              <a:tr h="341728"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0" u="none" strike="noStrike" dirty="0">
                          <a:effectLst/>
                        </a:rPr>
                        <a:t> </a:t>
                      </a:r>
                      <a:endParaRPr lang="pt-BR" sz="16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u="none" strike="noStrike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</a:rPr>
                        <a:t>total</a:t>
                      </a:r>
                      <a:endParaRPr lang="pt-BR" sz="1600" b="1" i="0" u="none" strike="noStrike" dirty="0">
                        <a:solidFill>
                          <a:schemeClr val="bg1">
                            <a:lumMod val="50000"/>
                          </a:schemeClr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t-BR" sz="1600" b="1" i="0" u="none" strike="noStrike" dirty="0">
                        <a:solidFill>
                          <a:schemeClr val="bg1">
                            <a:lumMod val="50000"/>
                          </a:schemeClr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u="none" strike="noStrike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</a:rPr>
                        <a:t>MEI</a:t>
                      </a:r>
                      <a:endParaRPr lang="pt-BR" sz="1600" b="1" i="0" u="none" strike="noStrike" dirty="0">
                        <a:solidFill>
                          <a:schemeClr val="bg1">
                            <a:lumMod val="50000"/>
                          </a:schemeClr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u="none" strike="noStrike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</a:rPr>
                        <a:t>ME</a:t>
                      </a:r>
                      <a:endParaRPr lang="pt-BR" sz="1600" b="1" i="0" u="none" strike="noStrike" dirty="0">
                        <a:solidFill>
                          <a:schemeClr val="bg1">
                            <a:lumMod val="50000"/>
                          </a:schemeClr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u="none" strike="noStrike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</a:rPr>
                        <a:t>EPP</a:t>
                      </a:r>
                      <a:endParaRPr lang="pt-BR" sz="1600" b="1" i="0" u="none" strike="noStrike" dirty="0">
                        <a:solidFill>
                          <a:schemeClr val="bg1">
                            <a:lumMod val="50000"/>
                          </a:schemeClr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t-BR" sz="1600" b="1" i="0" u="none" strike="noStrike" dirty="0">
                        <a:solidFill>
                          <a:schemeClr val="bg1">
                            <a:lumMod val="50000"/>
                          </a:schemeClr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2966833714"/>
                  </a:ext>
                </a:extLst>
              </a:tr>
              <a:tr h="514782">
                <a:tc>
                  <a:txBody>
                    <a:bodyPr/>
                    <a:lstStyle/>
                    <a:p>
                      <a:pPr algn="r" fontAlgn="t"/>
                      <a:r>
                        <a:rPr lang="pt-BR" sz="16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produtos e serviços são bem divulgados</a:t>
                      </a:r>
                    </a:p>
                  </a:txBody>
                  <a:tcPr marL="9525" marR="9525" marT="9525" marB="0" anchor="ctr"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72%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85000"/>
                        <a:alpha val="25098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endParaRPr lang="pt-BR" sz="1600" b="1" i="0" u="none" strike="noStrike" kern="1200" dirty="0">
                        <a:solidFill>
                          <a:srgbClr val="0070C0"/>
                        </a:solidFill>
                        <a:effectLst/>
                        <a:latin typeface="Calibri" panose="020F0502020204030204" pitchFamily="34" charset="0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76%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85000"/>
                        <a:alpha val="25098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68%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85000"/>
                        <a:alpha val="25098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66%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85000"/>
                        <a:alpha val="25098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endParaRPr lang="pt-BR" sz="1600" b="1" i="0" u="none" strike="noStrike" kern="1200" dirty="0">
                        <a:solidFill>
                          <a:srgbClr val="0070C0"/>
                        </a:solidFill>
                        <a:effectLst/>
                        <a:latin typeface="Calibri" panose="020F0502020204030204" pitchFamily="34" charset="0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2183604505"/>
                  </a:ext>
                </a:extLst>
              </a:tr>
              <a:tr h="514782">
                <a:tc>
                  <a:txBody>
                    <a:bodyPr/>
                    <a:lstStyle/>
                    <a:p>
                      <a:pPr algn="r" fontAlgn="t"/>
                      <a:r>
                        <a:rPr lang="pt-BR" sz="16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Sebrae é uma instituição social e ambientalmente responsável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94%</a:t>
                      </a:r>
                    </a:p>
                  </a:txBody>
                  <a:tcPr marL="9525" marR="9525" marT="9525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endParaRPr lang="pt-BR" sz="1600" b="1" i="0" u="none" strike="noStrike" kern="1200" dirty="0">
                        <a:solidFill>
                          <a:srgbClr val="0070C0"/>
                        </a:solidFill>
                        <a:effectLst/>
                        <a:latin typeface="Calibri" panose="020F0502020204030204" pitchFamily="34" charset="0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96%</a:t>
                      </a:r>
                    </a:p>
                  </a:txBody>
                  <a:tcPr marL="9525" marR="9525" marT="9525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92%</a:t>
                      </a:r>
                    </a:p>
                  </a:txBody>
                  <a:tcPr marL="9525" marR="9525" marT="9525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91%</a:t>
                      </a:r>
                    </a:p>
                  </a:txBody>
                  <a:tcPr marL="9525" marR="9525" marT="9525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endParaRPr lang="pt-BR" sz="1600" b="1" i="0" u="none" strike="noStrike" kern="1200" dirty="0">
                        <a:solidFill>
                          <a:srgbClr val="0070C0"/>
                        </a:solidFill>
                        <a:effectLst/>
                        <a:latin typeface="Calibri" panose="020F0502020204030204" pitchFamily="34" charset="0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295891354"/>
                  </a:ext>
                </a:extLst>
              </a:tr>
              <a:tr h="514782">
                <a:tc>
                  <a:txBody>
                    <a:bodyPr/>
                    <a:lstStyle/>
                    <a:p>
                      <a:pPr algn="r" fontAlgn="t"/>
                      <a:r>
                        <a:rPr lang="pt-BR" sz="16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Sebrae</a:t>
                      </a:r>
                      <a:r>
                        <a:rPr lang="pt-BR" sz="1600" b="0" kern="1200" baseline="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pt-BR" sz="16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transmite credibilidade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95%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85000"/>
                        <a:alpha val="2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endParaRPr lang="pt-BR" sz="1600" b="1" i="0" u="none" strike="noStrike" kern="1200" dirty="0">
                        <a:solidFill>
                          <a:srgbClr val="0070C0"/>
                        </a:solidFill>
                        <a:effectLst/>
                        <a:latin typeface="Calibri" panose="020F0502020204030204" pitchFamily="34" charset="0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96%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85000"/>
                        <a:alpha val="2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94%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85000"/>
                        <a:alpha val="2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92%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85000"/>
                        <a:alpha val="2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endParaRPr lang="pt-BR" sz="1600" b="1" i="0" u="none" strike="noStrike" kern="1200" dirty="0">
                        <a:solidFill>
                          <a:srgbClr val="0070C0"/>
                        </a:solidFill>
                        <a:effectLst/>
                        <a:latin typeface="Calibri" panose="020F0502020204030204" pitchFamily="34" charset="0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578266882"/>
                  </a:ext>
                </a:extLst>
              </a:tr>
              <a:tr h="514782">
                <a:tc>
                  <a:txBody>
                    <a:bodyPr/>
                    <a:lstStyle/>
                    <a:p>
                      <a:pPr algn="r" fontAlgn="t"/>
                      <a:r>
                        <a:rPr lang="pt-BR" sz="16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Sebrae é uma organização transparente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87%</a:t>
                      </a:r>
                    </a:p>
                  </a:txBody>
                  <a:tcPr marL="9525" marR="9525" marT="9525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endParaRPr lang="pt-BR" sz="1600" b="1" i="0" u="none" strike="noStrike" kern="1200" dirty="0">
                        <a:solidFill>
                          <a:srgbClr val="0070C0"/>
                        </a:solidFill>
                        <a:effectLst/>
                        <a:latin typeface="Calibri" panose="020F0502020204030204" pitchFamily="34" charset="0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91%</a:t>
                      </a:r>
                    </a:p>
                  </a:txBody>
                  <a:tcPr marL="9525" marR="9525" marT="9525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82%</a:t>
                      </a:r>
                    </a:p>
                  </a:txBody>
                  <a:tcPr marL="9525" marR="9525" marT="9525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82%</a:t>
                      </a:r>
                    </a:p>
                  </a:txBody>
                  <a:tcPr marL="9525" marR="9525" marT="9525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endParaRPr lang="pt-BR" sz="1600" b="1" i="0" u="none" strike="noStrike" kern="1200" dirty="0">
                        <a:solidFill>
                          <a:srgbClr val="0070C0"/>
                        </a:solidFill>
                        <a:effectLst/>
                        <a:latin typeface="Calibri" panose="020F0502020204030204" pitchFamily="34" charset="0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2144304003"/>
                  </a:ext>
                </a:extLst>
              </a:tr>
              <a:tr h="514782">
                <a:tc>
                  <a:txBody>
                    <a:bodyPr/>
                    <a:lstStyle/>
                    <a:p>
                      <a:pPr algn="r" fontAlgn="t"/>
                      <a:r>
                        <a:rPr lang="pt-BR" sz="16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Sebrae é uma instituição ética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95%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85000"/>
                        <a:alpha val="2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endParaRPr lang="pt-BR" sz="1600" b="1" i="0" u="none" strike="noStrike" kern="1200" dirty="0">
                        <a:solidFill>
                          <a:srgbClr val="0070C0"/>
                        </a:solidFill>
                        <a:effectLst/>
                        <a:latin typeface="Calibri" panose="020F0502020204030204" pitchFamily="34" charset="0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97%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85000"/>
                        <a:alpha val="2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93%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85000"/>
                        <a:alpha val="2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93%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85000"/>
                        <a:alpha val="2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endParaRPr lang="pt-BR" sz="1600" b="1" i="0" u="none" strike="noStrike" kern="1200" dirty="0">
                        <a:solidFill>
                          <a:srgbClr val="0070C0"/>
                        </a:solidFill>
                        <a:effectLst/>
                        <a:latin typeface="Calibri" panose="020F0502020204030204" pitchFamily="34" charset="0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2871196805"/>
                  </a:ext>
                </a:extLst>
              </a:tr>
              <a:tr h="514782">
                <a:tc>
                  <a:txBody>
                    <a:bodyPr/>
                    <a:lstStyle/>
                    <a:p>
                      <a:pPr algn="r" fontAlgn="t"/>
                      <a:r>
                        <a:rPr lang="pt-BR" sz="16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Sebrae é importante para o desenvolvimento econômico e social da localidade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89%</a:t>
                      </a:r>
                    </a:p>
                  </a:txBody>
                  <a:tcPr marL="9525" marR="9525" marT="9525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endParaRPr lang="pt-BR" sz="1600" b="1" i="0" u="none" strike="noStrike" kern="1200" dirty="0">
                        <a:solidFill>
                          <a:srgbClr val="0070C0"/>
                        </a:solidFill>
                        <a:effectLst/>
                        <a:latin typeface="Calibri" panose="020F0502020204030204" pitchFamily="34" charset="0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91%</a:t>
                      </a:r>
                    </a:p>
                  </a:txBody>
                  <a:tcPr marL="9525" marR="9525" marT="9525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88%</a:t>
                      </a:r>
                    </a:p>
                  </a:txBody>
                  <a:tcPr marL="9525" marR="9525" marT="9525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86%</a:t>
                      </a:r>
                    </a:p>
                  </a:txBody>
                  <a:tcPr marL="9525" marR="9525" marT="9525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endParaRPr lang="pt-BR" sz="1600" b="1" i="0" u="none" strike="noStrike" kern="1200" dirty="0">
                        <a:solidFill>
                          <a:srgbClr val="0070C0"/>
                        </a:solidFill>
                        <a:effectLst/>
                        <a:latin typeface="Calibri" panose="020F0502020204030204" pitchFamily="34" charset="0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479338924"/>
                  </a:ext>
                </a:extLst>
              </a:tr>
              <a:tr h="514782">
                <a:tc>
                  <a:txBody>
                    <a:bodyPr/>
                    <a:lstStyle/>
                    <a:p>
                      <a:pPr algn="r" fontAlgn="t"/>
                      <a:r>
                        <a:rPr lang="pt-BR" sz="16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contribuição do Sebrae para o Brasil é importante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97%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85000"/>
                        <a:alpha val="2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endParaRPr lang="pt-BR" sz="1600" b="1" i="0" u="none" strike="noStrike" kern="1200" dirty="0">
                        <a:solidFill>
                          <a:srgbClr val="0070C0"/>
                        </a:solidFill>
                        <a:effectLst/>
                        <a:latin typeface="Calibri" panose="020F0502020204030204" pitchFamily="34" charset="0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98%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85000"/>
                        <a:alpha val="2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96%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85000"/>
                        <a:alpha val="2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94%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85000"/>
                        <a:alpha val="2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endParaRPr lang="pt-BR" sz="1600" b="1" i="0" u="none" strike="noStrike" kern="1200" dirty="0">
                        <a:solidFill>
                          <a:srgbClr val="0070C0"/>
                        </a:solidFill>
                        <a:effectLst/>
                        <a:latin typeface="Calibri" panose="020F0502020204030204" pitchFamily="34" charset="0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628942645"/>
                  </a:ext>
                </a:extLst>
              </a:tr>
            </a:tbl>
          </a:graphicData>
        </a:graphic>
      </p:graphicFrame>
      <p:grpSp>
        <p:nvGrpSpPr>
          <p:cNvPr id="9" name="Group 4"/>
          <p:cNvGrpSpPr>
            <a:grpSpLocks noChangeAspect="1"/>
          </p:cNvGrpSpPr>
          <p:nvPr/>
        </p:nvGrpSpPr>
        <p:grpSpPr bwMode="auto">
          <a:xfrm>
            <a:off x="717552" y="6533165"/>
            <a:ext cx="162686" cy="227997"/>
            <a:chOff x="452" y="4067"/>
            <a:chExt cx="137" cy="192"/>
          </a:xfrm>
        </p:grpSpPr>
        <p:sp>
          <p:nvSpPr>
            <p:cNvPr id="10" name="Freeform 5"/>
            <p:cNvSpPr>
              <a:spLocks/>
            </p:cNvSpPr>
            <p:nvPr/>
          </p:nvSpPr>
          <p:spPr bwMode="auto">
            <a:xfrm>
              <a:off x="472" y="4077"/>
              <a:ext cx="117" cy="182"/>
            </a:xfrm>
            <a:custGeom>
              <a:avLst/>
              <a:gdLst>
                <a:gd name="T0" fmla="*/ 125 w 125"/>
                <a:gd name="T1" fmla="*/ 47 h 194"/>
                <a:gd name="T2" fmla="*/ 63 w 125"/>
                <a:gd name="T3" fmla="*/ 0 h 194"/>
                <a:gd name="T4" fmla="*/ 0 w 125"/>
                <a:gd name="T5" fmla="*/ 64 h 194"/>
                <a:gd name="T6" fmla="*/ 7 w 125"/>
                <a:gd name="T7" fmla="*/ 88 h 194"/>
                <a:gd name="T8" fmla="*/ 57 w 125"/>
                <a:gd name="T9" fmla="*/ 188 h 194"/>
                <a:gd name="T10" fmla="*/ 70 w 125"/>
                <a:gd name="T11" fmla="*/ 188 h 194"/>
                <a:gd name="T12" fmla="*/ 120 w 125"/>
                <a:gd name="T13" fmla="*/ 88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5" h="194">
                  <a:moveTo>
                    <a:pt x="125" y="47"/>
                  </a:moveTo>
                  <a:cubicBezTo>
                    <a:pt x="117" y="20"/>
                    <a:pt x="93" y="0"/>
                    <a:pt x="63" y="0"/>
                  </a:cubicBezTo>
                  <a:cubicBezTo>
                    <a:pt x="28" y="0"/>
                    <a:pt x="0" y="29"/>
                    <a:pt x="0" y="64"/>
                  </a:cubicBezTo>
                  <a:cubicBezTo>
                    <a:pt x="0" y="71"/>
                    <a:pt x="4" y="82"/>
                    <a:pt x="7" y="88"/>
                  </a:cubicBezTo>
                  <a:cubicBezTo>
                    <a:pt x="57" y="188"/>
                    <a:pt x="57" y="188"/>
                    <a:pt x="57" y="188"/>
                  </a:cubicBezTo>
                  <a:cubicBezTo>
                    <a:pt x="59" y="194"/>
                    <a:pt x="67" y="194"/>
                    <a:pt x="70" y="188"/>
                  </a:cubicBezTo>
                  <a:cubicBezTo>
                    <a:pt x="120" y="88"/>
                    <a:pt x="120" y="88"/>
                    <a:pt x="120" y="88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" name="Freeform 6"/>
            <p:cNvSpPr>
              <a:spLocks noEditPoints="1"/>
            </p:cNvSpPr>
            <p:nvPr/>
          </p:nvSpPr>
          <p:spPr bwMode="auto">
            <a:xfrm>
              <a:off x="452" y="4067"/>
              <a:ext cx="127" cy="189"/>
            </a:xfrm>
            <a:custGeom>
              <a:avLst/>
              <a:gdLst>
                <a:gd name="T0" fmla="*/ 68 w 135"/>
                <a:gd name="T1" fmla="*/ 202 h 202"/>
                <a:gd name="T2" fmla="*/ 57 w 135"/>
                <a:gd name="T3" fmla="*/ 195 h 202"/>
                <a:gd name="T4" fmla="*/ 7 w 135"/>
                <a:gd name="T5" fmla="*/ 95 h 202"/>
                <a:gd name="T6" fmla="*/ 7 w 135"/>
                <a:gd name="T7" fmla="*/ 95 h 202"/>
                <a:gd name="T8" fmla="*/ 6 w 135"/>
                <a:gd name="T9" fmla="*/ 91 h 202"/>
                <a:gd name="T10" fmla="*/ 0 w 135"/>
                <a:gd name="T11" fmla="*/ 68 h 202"/>
                <a:gd name="T12" fmla="*/ 68 w 135"/>
                <a:gd name="T13" fmla="*/ 0 h 202"/>
                <a:gd name="T14" fmla="*/ 134 w 135"/>
                <a:gd name="T15" fmla="*/ 50 h 202"/>
                <a:gd name="T16" fmla="*/ 131 w 135"/>
                <a:gd name="T17" fmla="*/ 56 h 202"/>
                <a:gd name="T18" fmla="*/ 125 w 135"/>
                <a:gd name="T19" fmla="*/ 52 h 202"/>
                <a:gd name="T20" fmla="*/ 68 w 135"/>
                <a:gd name="T21" fmla="*/ 10 h 202"/>
                <a:gd name="T22" fmla="*/ 10 w 135"/>
                <a:gd name="T23" fmla="*/ 68 h 202"/>
                <a:gd name="T24" fmla="*/ 15 w 135"/>
                <a:gd name="T25" fmla="*/ 87 h 202"/>
                <a:gd name="T26" fmla="*/ 16 w 135"/>
                <a:gd name="T27" fmla="*/ 91 h 202"/>
                <a:gd name="T28" fmla="*/ 66 w 135"/>
                <a:gd name="T29" fmla="*/ 190 h 202"/>
                <a:gd name="T30" fmla="*/ 68 w 135"/>
                <a:gd name="T31" fmla="*/ 192 h 202"/>
                <a:gd name="T32" fmla="*/ 71 w 135"/>
                <a:gd name="T33" fmla="*/ 190 h 202"/>
                <a:gd name="T34" fmla="*/ 121 w 135"/>
                <a:gd name="T35" fmla="*/ 91 h 202"/>
                <a:gd name="T36" fmla="*/ 127 w 135"/>
                <a:gd name="T37" fmla="*/ 89 h 202"/>
                <a:gd name="T38" fmla="*/ 130 w 135"/>
                <a:gd name="T39" fmla="*/ 95 h 202"/>
                <a:gd name="T40" fmla="*/ 79 w 135"/>
                <a:gd name="T41" fmla="*/ 195 h 202"/>
                <a:gd name="T42" fmla="*/ 68 w 135"/>
                <a:gd name="T43" fmla="*/ 202 h 202"/>
                <a:gd name="T44" fmla="*/ 68 w 135"/>
                <a:gd name="T45" fmla="*/ 202 h 202"/>
                <a:gd name="T46" fmla="*/ 68 w 135"/>
                <a:gd name="T47" fmla="*/ 202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35" h="202">
                  <a:moveTo>
                    <a:pt x="68" y="202"/>
                  </a:moveTo>
                  <a:cubicBezTo>
                    <a:pt x="64" y="202"/>
                    <a:pt x="59" y="199"/>
                    <a:pt x="57" y="195"/>
                  </a:cubicBezTo>
                  <a:cubicBezTo>
                    <a:pt x="7" y="95"/>
                    <a:pt x="7" y="95"/>
                    <a:pt x="7" y="95"/>
                  </a:cubicBezTo>
                  <a:cubicBezTo>
                    <a:pt x="7" y="95"/>
                    <a:pt x="7" y="95"/>
                    <a:pt x="7" y="95"/>
                  </a:cubicBezTo>
                  <a:cubicBezTo>
                    <a:pt x="7" y="93"/>
                    <a:pt x="6" y="92"/>
                    <a:pt x="6" y="91"/>
                  </a:cubicBezTo>
                  <a:cubicBezTo>
                    <a:pt x="3" y="84"/>
                    <a:pt x="0" y="75"/>
                    <a:pt x="0" y="68"/>
                  </a:cubicBezTo>
                  <a:cubicBezTo>
                    <a:pt x="0" y="31"/>
                    <a:pt x="31" y="0"/>
                    <a:pt x="68" y="0"/>
                  </a:cubicBezTo>
                  <a:cubicBezTo>
                    <a:pt x="99" y="0"/>
                    <a:pt x="126" y="21"/>
                    <a:pt x="134" y="50"/>
                  </a:cubicBezTo>
                  <a:cubicBezTo>
                    <a:pt x="135" y="52"/>
                    <a:pt x="134" y="55"/>
                    <a:pt x="131" y="56"/>
                  </a:cubicBezTo>
                  <a:cubicBezTo>
                    <a:pt x="129" y="57"/>
                    <a:pt x="126" y="55"/>
                    <a:pt x="125" y="52"/>
                  </a:cubicBezTo>
                  <a:cubicBezTo>
                    <a:pt x="118" y="27"/>
                    <a:pt x="95" y="10"/>
                    <a:pt x="68" y="10"/>
                  </a:cubicBezTo>
                  <a:cubicBezTo>
                    <a:pt x="36" y="10"/>
                    <a:pt x="10" y="36"/>
                    <a:pt x="10" y="68"/>
                  </a:cubicBezTo>
                  <a:cubicBezTo>
                    <a:pt x="10" y="74"/>
                    <a:pt x="12" y="81"/>
                    <a:pt x="15" y="87"/>
                  </a:cubicBezTo>
                  <a:cubicBezTo>
                    <a:pt x="15" y="88"/>
                    <a:pt x="16" y="90"/>
                    <a:pt x="16" y="91"/>
                  </a:cubicBezTo>
                  <a:cubicBezTo>
                    <a:pt x="66" y="190"/>
                    <a:pt x="66" y="190"/>
                    <a:pt x="66" y="190"/>
                  </a:cubicBezTo>
                  <a:cubicBezTo>
                    <a:pt x="67" y="192"/>
                    <a:pt x="68" y="192"/>
                    <a:pt x="68" y="192"/>
                  </a:cubicBezTo>
                  <a:cubicBezTo>
                    <a:pt x="69" y="192"/>
                    <a:pt x="70" y="192"/>
                    <a:pt x="71" y="190"/>
                  </a:cubicBezTo>
                  <a:cubicBezTo>
                    <a:pt x="121" y="91"/>
                    <a:pt x="121" y="91"/>
                    <a:pt x="121" y="91"/>
                  </a:cubicBezTo>
                  <a:cubicBezTo>
                    <a:pt x="122" y="88"/>
                    <a:pt x="125" y="87"/>
                    <a:pt x="127" y="89"/>
                  </a:cubicBezTo>
                  <a:cubicBezTo>
                    <a:pt x="130" y="90"/>
                    <a:pt x="131" y="93"/>
                    <a:pt x="130" y="95"/>
                  </a:cubicBezTo>
                  <a:cubicBezTo>
                    <a:pt x="79" y="195"/>
                    <a:pt x="79" y="195"/>
                    <a:pt x="79" y="195"/>
                  </a:cubicBezTo>
                  <a:cubicBezTo>
                    <a:pt x="77" y="199"/>
                    <a:pt x="73" y="202"/>
                    <a:pt x="68" y="202"/>
                  </a:cubicBezTo>
                  <a:close/>
                  <a:moveTo>
                    <a:pt x="68" y="202"/>
                  </a:moveTo>
                  <a:cubicBezTo>
                    <a:pt x="68" y="202"/>
                    <a:pt x="68" y="202"/>
                    <a:pt x="68" y="202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" name="Freeform 7"/>
            <p:cNvSpPr>
              <a:spLocks noEditPoints="1"/>
            </p:cNvSpPr>
            <p:nvPr/>
          </p:nvSpPr>
          <p:spPr bwMode="auto">
            <a:xfrm>
              <a:off x="490" y="4108"/>
              <a:ext cx="50" cy="75"/>
            </a:xfrm>
            <a:custGeom>
              <a:avLst/>
              <a:gdLst>
                <a:gd name="T0" fmla="*/ 0 w 53"/>
                <a:gd name="T1" fmla="*/ 22 h 80"/>
                <a:gd name="T2" fmla="*/ 3 w 53"/>
                <a:gd name="T3" fmla="*/ 12 h 80"/>
                <a:gd name="T4" fmla="*/ 12 w 53"/>
                <a:gd name="T5" fmla="*/ 3 h 80"/>
                <a:gd name="T6" fmla="*/ 27 w 53"/>
                <a:gd name="T7" fmla="*/ 0 h 80"/>
                <a:gd name="T8" fmla="*/ 40 w 53"/>
                <a:gd name="T9" fmla="*/ 3 h 80"/>
                <a:gd name="T10" fmla="*/ 50 w 53"/>
                <a:gd name="T11" fmla="*/ 11 h 80"/>
                <a:gd name="T12" fmla="*/ 53 w 53"/>
                <a:gd name="T13" fmla="*/ 21 h 80"/>
                <a:gd name="T14" fmla="*/ 51 w 53"/>
                <a:gd name="T15" fmla="*/ 29 h 80"/>
                <a:gd name="T16" fmla="*/ 47 w 53"/>
                <a:gd name="T17" fmla="*/ 35 h 80"/>
                <a:gd name="T18" fmla="*/ 38 w 53"/>
                <a:gd name="T19" fmla="*/ 43 h 80"/>
                <a:gd name="T20" fmla="*/ 35 w 53"/>
                <a:gd name="T21" fmla="*/ 46 h 80"/>
                <a:gd name="T22" fmla="*/ 33 w 53"/>
                <a:gd name="T23" fmla="*/ 48 h 80"/>
                <a:gd name="T24" fmla="*/ 32 w 53"/>
                <a:gd name="T25" fmla="*/ 50 h 80"/>
                <a:gd name="T26" fmla="*/ 31 w 53"/>
                <a:gd name="T27" fmla="*/ 54 h 80"/>
                <a:gd name="T28" fmla="*/ 25 w 53"/>
                <a:gd name="T29" fmla="*/ 60 h 80"/>
                <a:gd name="T30" fmla="*/ 20 w 53"/>
                <a:gd name="T31" fmla="*/ 58 h 80"/>
                <a:gd name="T32" fmla="*/ 19 w 53"/>
                <a:gd name="T33" fmla="*/ 52 h 80"/>
                <a:gd name="T34" fmla="*/ 20 w 53"/>
                <a:gd name="T35" fmla="*/ 45 h 80"/>
                <a:gd name="T36" fmla="*/ 24 w 53"/>
                <a:gd name="T37" fmla="*/ 39 h 80"/>
                <a:gd name="T38" fmla="*/ 30 w 53"/>
                <a:gd name="T39" fmla="*/ 33 h 80"/>
                <a:gd name="T40" fmla="*/ 35 w 53"/>
                <a:gd name="T41" fmla="*/ 29 h 80"/>
                <a:gd name="T42" fmla="*/ 37 w 53"/>
                <a:gd name="T43" fmla="*/ 25 h 80"/>
                <a:gd name="T44" fmla="*/ 38 w 53"/>
                <a:gd name="T45" fmla="*/ 21 h 80"/>
                <a:gd name="T46" fmla="*/ 35 w 53"/>
                <a:gd name="T47" fmla="*/ 14 h 80"/>
                <a:gd name="T48" fmla="*/ 27 w 53"/>
                <a:gd name="T49" fmla="*/ 11 h 80"/>
                <a:gd name="T50" fmla="*/ 18 w 53"/>
                <a:gd name="T51" fmla="*/ 14 h 80"/>
                <a:gd name="T52" fmla="*/ 14 w 53"/>
                <a:gd name="T53" fmla="*/ 23 h 80"/>
                <a:gd name="T54" fmla="*/ 7 w 53"/>
                <a:gd name="T55" fmla="*/ 29 h 80"/>
                <a:gd name="T56" fmla="*/ 2 w 53"/>
                <a:gd name="T57" fmla="*/ 27 h 80"/>
                <a:gd name="T58" fmla="*/ 0 w 53"/>
                <a:gd name="T59" fmla="*/ 22 h 80"/>
                <a:gd name="T60" fmla="*/ 26 w 53"/>
                <a:gd name="T61" fmla="*/ 80 h 80"/>
                <a:gd name="T62" fmla="*/ 20 w 53"/>
                <a:gd name="T63" fmla="*/ 78 h 80"/>
                <a:gd name="T64" fmla="*/ 18 w 53"/>
                <a:gd name="T65" fmla="*/ 72 h 80"/>
                <a:gd name="T66" fmla="*/ 20 w 53"/>
                <a:gd name="T67" fmla="*/ 67 h 80"/>
                <a:gd name="T68" fmla="*/ 26 w 53"/>
                <a:gd name="T69" fmla="*/ 64 h 80"/>
                <a:gd name="T70" fmla="*/ 31 w 53"/>
                <a:gd name="T71" fmla="*/ 67 h 80"/>
                <a:gd name="T72" fmla="*/ 34 w 53"/>
                <a:gd name="T73" fmla="*/ 72 h 80"/>
                <a:gd name="T74" fmla="*/ 31 w 53"/>
                <a:gd name="T75" fmla="*/ 78 h 80"/>
                <a:gd name="T76" fmla="*/ 26 w 53"/>
                <a:gd name="T77" fmla="*/ 80 h 80"/>
                <a:gd name="T78" fmla="*/ 26 w 53"/>
                <a:gd name="T79" fmla="*/ 80 h 80"/>
                <a:gd name="T80" fmla="*/ 26 w 53"/>
                <a:gd name="T81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3" h="80">
                  <a:moveTo>
                    <a:pt x="0" y="22"/>
                  </a:moveTo>
                  <a:cubicBezTo>
                    <a:pt x="0" y="19"/>
                    <a:pt x="1" y="15"/>
                    <a:pt x="3" y="12"/>
                  </a:cubicBezTo>
                  <a:cubicBezTo>
                    <a:pt x="5" y="9"/>
                    <a:pt x="8" y="6"/>
                    <a:pt x="12" y="3"/>
                  </a:cubicBezTo>
                  <a:cubicBezTo>
                    <a:pt x="17" y="1"/>
                    <a:pt x="21" y="0"/>
                    <a:pt x="27" y="0"/>
                  </a:cubicBezTo>
                  <a:cubicBezTo>
                    <a:pt x="32" y="0"/>
                    <a:pt x="37" y="1"/>
                    <a:pt x="40" y="3"/>
                  </a:cubicBezTo>
                  <a:cubicBezTo>
                    <a:pt x="44" y="5"/>
                    <a:pt x="47" y="7"/>
                    <a:pt x="50" y="11"/>
                  </a:cubicBezTo>
                  <a:cubicBezTo>
                    <a:pt x="52" y="14"/>
                    <a:pt x="53" y="17"/>
                    <a:pt x="53" y="21"/>
                  </a:cubicBezTo>
                  <a:cubicBezTo>
                    <a:pt x="53" y="24"/>
                    <a:pt x="52" y="27"/>
                    <a:pt x="51" y="29"/>
                  </a:cubicBezTo>
                  <a:cubicBezTo>
                    <a:pt x="50" y="31"/>
                    <a:pt x="48" y="33"/>
                    <a:pt x="47" y="35"/>
                  </a:cubicBezTo>
                  <a:cubicBezTo>
                    <a:pt x="45" y="37"/>
                    <a:pt x="42" y="39"/>
                    <a:pt x="38" y="43"/>
                  </a:cubicBezTo>
                  <a:cubicBezTo>
                    <a:pt x="36" y="44"/>
                    <a:pt x="35" y="45"/>
                    <a:pt x="35" y="46"/>
                  </a:cubicBezTo>
                  <a:cubicBezTo>
                    <a:pt x="34" y="47"/>
                    <a:pt x="33" y="48"/>
                    <a:pt x="33" y="48"/>
                  </a:cubicBezTo>
                  <a:cubicBezTo>
                    <a:pt x="33" y="49"/>
                    <a:pt x="32" y="50"/>
                    <a:pt x="32" y="50"/>
                  </a:cubicBezTo>
                  <a:cubicBezTo>
                    <a:pt x="32" y="51"/>
                    <a:pt x="32" y="52"/>
                    <a:pt x="31" y="54"/>
                  </a:cubicBezTo>
                  <a:cubicBezTo>
                    <a:pt x="31" y="58"/>
                    <a:pt x="29" y="60"/>
                    <a:pt x="25" y="60"/>
                  </a:cubicBezTo>
                  <a:cubicBezTo>
                    <a:pt x="23" y="60"/>
                    <a:pt x="22" y="59"/>
                    <a:pt x="20" y="58"/>
                  </a:cubicBezTo>
                  <a:cubicBezTo>
                    <a:pt x="19" y="57"/>
                    <a:pt x="19" y="55"/>
                    <a:pt x="19" y="52"/>
                  </a:cubicBezTo>
                  <a:cubicBezTo>
                    <a:pt x="19" y="49"/>
                    <a:pt x="19" y="47"/>
                    <a:pt x="20" y="45"/>
                  </a:cubicBezTo>
                  <a:cubicBezTo>
                    <a:pt x="21" y="43"/>
                    <a:pt x="22" y="41"/>
                    <a:pt x="24" y="39"/>
                  </a:cubicBezTo>
                  <a:cubicBezTo>
                    <a:pt x="25" y="37"/>
                    <a:pt x="27" y="35"/>
                    <a:pt x="30" y="33"/>
                  </a:cubicBezTo>
                  <a:cubicBezTo>
                    <a:pt x="32" y="31"/>
                    <a:pt x="34" y="30"/>
                    <a:pt x="35" y="29"/>
                  </a:cubicBezTo>
                  <a:cubicBezTo>
                    <a:pt x="36" y="28"/>
                    <a:pt x="36" y="27"/>
                    <a:pt x="37" y="25"/>
                  </a:cubicBezTo>
                  <a:cubicBezTo>
                    <a:pt x="38" y="24"/>
                    <a:pt x="38" y="23"/>
                    <a:pt x="38" y="21"/>
                  </a:cubicBezTo>
                  <a:cubicBezTo>
                    <a:pt x="38" y="18"/>
                    <a:pt x="37" y="16"/>
                    <a:pt x="35" y="14"/>
                  </a:cubicBezTo>
                  <a:cubicBezTo>
                    <a:pt x="33" y="12"/>
                    <a:pt x="30" y="11"/>
                    <a:pt x="27" y="11"/>
                  </a:cubicBezTo>
                  <a:cubicBezTo>
                    <a:pt x="23" y="11"/>
                    <a:pt x="20" y="12"/>
                    <a:pt x="18" y="14"/>
                  </a:cubicBezTo>
                  <a:cubicBezTo>
                    <a:pt x="17" y="16"/>
                    <a:pt x="15" y="19"/>
                    <a:pt x="14" y="23"/>
                  </a:cubicBezTo>
                  <a:cubicBezTo>
                    <a:pt x="13" y="27"/>
                    <a:pt x="10" y="29"/>
                    <a:pt x="7" y="29"/>
                  </a:cubicBezTo>
                  <a:cubicBezTo>
                    <a:pt x="5" y="29"/>
                    <a:pt x="3" y="28"/>
                    <a:pt x="2" y="27"/>
                  </a:cubicBezTo>
                  <a:cubicBezTo>
                    <a:pt x="1" y="25"/>
                    <a:pt x="0" y="24"/>
                    <a:pt x="0" y="22"/>
                  </a:cubicBezTo>
                  <a:close/>
                  <a:moveTo>
                    <a:pt x="26" y="80"/>
                  </a:moveTo>
                  <a:cubicBezTo>
                    <a:pt x="24" y="80"/>
                    <a:pt x="22" y="79"/>
                    <a:pt x="20" y="78"/>
                  </a:cubicBezTo>
                  <a:cubicBezTo>
                    <a:pt x="18" y="77"/>
                    <a:pt x="18" y="75"/>
                    <a:pt x="18" y="72"/>
                  </a:cubicBezTo>
                  <a:cubicBezTo>
                    <a:pt x="18" y="70"/>
                    <a:pt x="18" y="68"/>
                    <a:pt x="20" y="67"/>
                  </a:cubicBezTo>
                  <a:cubicBezTo>
                    <a:pt x="22" y="65"/>
                    <a:pt x="23" y="64"/>
                    <a:pt x="26" y="64"/>
                  </a:cubicBezTo>
                  <a:cubicBezTo>
                    <a:pt x="28" y="64"/>
                    <a:pt x="30" y="65"/>
                    <a:pt x="31" y="67"/>
                  </a:cubicBezTo>
                  <a:cubicBezTo>
                    <a:pt x="33" y="68"/>
                    <a:pt x="34" y="70"/>
                    <a:pt x="34" y="72"/>
                  </a:cubicBezTo>
                  <a:cubicBezTo>
                    <a:pt x="34" y="75"/>
                    <a:pt x="33" y="77"/>
                    <a:pt x="31" y="78"/>
                  </a:cubicBezTo>
                  <a:cubicBezTo>
                    <a:pt x="30" y="79"/>
                    <a:pt x="28" y="80"/>
                    <a:pt x="26" y="80"/>
                  </a:cubicBezTo>
                  <a:close/>
                  <a:moveTo>
                    <a:pt x="26" y="80"/>
                  </a:moveTo>
                  <a:cubicBezTo>
                    <a:pt x="26" y="80"/>
                    <a:pt x="26" y="80"/>
                    <a:pt x="26" y="8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3" name="CaixaDeTexto 12"/>
          <p:cNvSpPr txBox="1"/>
          <p:nvPr/>
        </p:nvSpPr>
        <p:spPr>
          <a:xfrm>
            <a:off x="963614" y="6450177"/>
            <a:ext cx="9742486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100" b="1" dirty="0">
                <a:solidFill>
                  <a:schemeClr val="bg1"/>
                </a:solidFill>
              </a:rPr>
              <a:t>p12</a:t>
            </a:r>
            <a:r>
              <a:rPr lang="pt-BR" sz="1100" dirty="0">
                <a:solidFill>
                  <a:schemeClr val="bg1"/>
                </a:solidFill>
              </a:rPr>
              <a:t>. Vou citar algumas afirmações acerca do Sebrae e eu gostaria que o(a) </a:t>
            </a:r>
            <a:r>
              <a:rPr lang="pt-BR" sz="1100" dirty="0" err="1">
                <a:solidFill>
                  <a:schemeClr val="bg1"/>
                </a:solidFill>
              </a:rPr>
              <a:t>Sr</a:t>
            </a:r>
            <a:r>
              <a:rPr lang="pt-BR" sz="1100" dirty="0">
                <a:solidFill>
                  <a:schemeClr val="bg1"/>
                </a:solidFill>
              </a:rPr>
              <a:t>(a) indicasse com quais afirmações concorda. (EST-RU) (rodiziar)</a:t>
            </a:r>
          </a:p>
        </p:txBody>
      </p:sp>
      <p:sp>
        <p:nvSpPr>
          <p:cNvPr id="14" name="CaixaDeTexto 13"/>
          <p:cNvSpPr txBox="1"/>
          <p:nvPr/>
        </p:nvSpPr>
        <p:spPr>
          <a:xfrm>
            <a:off x="420689" y="224659"/>
            <a:ext cx="4494211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2800" b="1" dirty="0">
                <a:solidFill>
                  <a:schemeClr val="accent2">
                    <a:lumMod val="75000"/>
                  </a:schemeClr>
                </a:solidFill>
              </a:rPr>
              <a:t>atributos - Sebrae</a:t>
            </a:r>
            <a:endParaRPr lang="pt-BR" sz="2800" dirty="0">
              <a:solidFill>
                <a:schemeClr val="accent2">
                  <a:lumMod val="75000"/>
                </a:schemeClr>
              </a:solidFill>
            </a:endParaRPr>
          </a:p>
        </p:txBody>
      </p:sp>
      <p:grpSp>
        <p:nvGrpSpPr>
          <p:cNvPr id="15" name="Group 4"/>
          <p:cNvGrpSpPr>
            <a:grpSpLocks noChangeAspect="1"/>
          </p:cNvGrpSpPr>
          <p:nvPr/>
        </p:nvGrpSpPr>
        <p:grpSpPr bwMode="auto">
          <a:xfrm>
            <a:off x="1183885" y="5262602"/>
            <a:ext cx="353442" cy="353138"/>
            <a:chOff x="1398" y="1534"/>
            <a:chExt cx="1162" cy="1161"/>
          </a:xfrm>
          <a:solidFill>
            <a:srgbClr val="ED7D31"/>
          </a:solidFill>
        </p:grpSpPr>
        <p:sp>
          <p:nvSpPr>
            <p:cNvPr id="16" name="Freeform 5"/>
            <p:cNvSpPr>
              <a:spLocks noEditPoints="1"/>
            </p:cNvSpPr>
            <p:nvPr/>
          </p:nvSpPr>
          <p:spPr bwMode="auto">
            <a:xfrm>
              <a:off x="1398" y="1534"/>
              <a:ext cx="1162" cy="1161"/>
            </a:xfrm>
            <a:custGeom>
              <a:avLst/>
              <a:gdLst>
                <a:gd name="T0" fmla="*/ 4277 w 4452"/>
                <a:gd name="T1" fmla="*/ 1360 h 4452"/>
                <a:gd name="T2" fmla="*/ 3800 w 4452"/>
                <a:gd name="T3" fmla="*/ 652 h 4452"/>
                <a:gd name="T4" fmla="*/ 3092 w 4452"/>
                <a:gd name="T5" fmla="*/ 175 h 4452"/>
                <a:gd name="T6" fmla="*/ 2226 w 4452"/>
                <a:gd name="T7" fmla="*/ 0 h 4452"/>
                <a:gd name="T8" fmla="*/ 1360 w 4452"/>
                <a:gd name="T9" fmla="*/ 175 h 4452"/>
                <a:gd name="T10" fmla="*/ 652 w 4452"/>
                <a:gd name="T11" fmla="*/ 652 h 4452"/>
                <a:gd name="T12" fmla="*/ 175 w 4452"/>
                <a:gd name="T13" fmla="*/ 1360 h 4452"/>
                <a:gd name="T14" fmla="*/ 0 w 4452"/>
                <a:gd name="T15" fmla="*/ 2226 h 4452"/>
                <a:gd name="T16" fmla="*/ 175 w 4452"/>
                <a:gd name="T17" fmla="*/ 3092 h 4452"/>
                <a:gd name="T18" fmla="*/ 652 w 4452"/>
                <a:gd name="T19" fmla="*/ 3800 h 4452"/>
                <a:gd name="T20" fmla="*/ 1360 w 4452"/>
                <a:gd name="T21" fmla="*/ 4277 h 4452"/>
                <a:gd name="T22" fmla="*/ 2226 w 4452"/>
                <a:gd name="T23" fmla="*/ 4452 h 4452"/>
                <a:gd name="T24" fmla="*/ 3092 w 4452"/>
                <a:gd name="T25" fmla="*/ 4277 h 4452"/>
                <a:gd name="T26" fmla="*/ 3800 w 4452"/>
                <a:gd name="T27" fmla="*/ 3800 h 4452"/>
                <a:gd name="T28" fmla="*/ 4277 w 4452"/>
                <a:gd name="T29" fmla="*/ 3092 h 4452"/>
                <a:gd name="T30" fmla="*/ 4452 w 4452"/>
                <a:gd name="T31" fmla="*/ 2226 h 4452"/>
                <a:gd name="T32" fmla="*/ 4277 w 4452"/>
                <a:gd name="T33" fmla="*/ 1360 h 4452"/>
                <a:gd name="T34" fmla="*/ 2226 w 4452"/>
                <a:gd name="T35" fmla="*/ 4320 h 4452"/>
                <a:gd name="T36" fmla="*/ 132 w 4452"/>
                <a:gd name="T37" fmla="*/ 2226 h 4452"/>
                <a:gd name="T38" fmla="*/ 2226 w 4452"/>
                <a:gd name="T39" fmla="*/ 132 h 4452"/>
                <a:gd name="T40" fmla="*/ 4320 w 4452"/>
                <a:gd name="T41" fmla="*/ 2226 h 4452"/>
                <a:gd name="T42" fmla="*/ 2226 w 4452"/>
                <a:gd name="T43" fmla="*/ 4320 h 44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452" h="4452">
                  <a:moveTo>
                    <a:pt x="4277" y="1360"/>
                  </a:moveTo>
                  <a:cubicBezTo>
                    <a:pt x="4165" y="1094"/>
                    <a:pt x="4004" y="856"/>
                    <a:pt x="3800" y="652"/>
                  </a:cubicBezTo>
                  <a:cubicBezTo>
                    <a:pt x="3596" y="448"/>
                    <a:pt x="3358" y="287"/>
                    <a:pt x="3092" y="175"/>
                  </a:cubicBezTo>
                  <a:cubicBezTo>
                    <a:pt x="2818" y="59"/>
                    <a:pt x="2526" y="0"/>
                    <a:pt x="2226" y="0"/>
                  </a:cubicBezTo>
                  <a:cubicBezTo>
                    <a:pt x="1926" y="0"/>
                    <a:pt x="1634" y="59"/>
                    <a:pt x="1360" y="175"/>
                  </a:cubicBezTo>
                  <a:cubicBezTo>
                    <a:pt x="1094" y="287"/>
                    <a:pt x="856" y="448"/>
                    <a:pt x="652" y="652"/>
                  </a:cubicBezTo>
                  <a:cubicBezTo>
                    <a:pt x="448" y="856"/>
                    <a:pt x="287" y="1094"/>
                    <a:pt x="175" y="1360"/>
                  </a:cubicBezTo>
                  <a:cubicBezTo>
                    <a:pt x="59" y="1634"/>
                    <a:pt x="0" y="1926"/>
                    <a:pt x="0" y="2226"/>
                  </a:cubicBezTo>
                  <a:cubicBezTo>
                    <a:pt x="0" y="2526"/>
                    <a:pt x="59" y="2818"/>
                    <a:pt x="175" y="3092"/>
                  </a:cubicBezTo>
                  <a:cubicBezTo>
                    <a:pt x="287" y="3358"/>
                    <a:pt x="448" y="3596"/>
                    <a:pt x="652" y="3800"/>
                  </a:cubicBezTo>
                  <a:cubicBezTo>
                    <a:pt x="856" y="4004"/>
                    <a:pt x="1094" y="4165"/>
                    <a:pt x="1360" y="4277"/>
                  </a:cubicBezTo>
                  <a:cubicBezTo>
                    <a:pt x="1634" y="4393"/>
                    <a:pt x="1926" y="4452"/>
                    <a:pt x="2226" y="4452"/>
                  </a:cubicBezTo>
                  <a:cubicBezTo>
                    <a:pt x="2526" y="4452"/>
                    <a:pt x="2818" y="4393"/>
                    <a:pt x="3092" y="4277"/>
                  </a:cubicBezTo>
                  <a:cubicBezTo>
                    <a:pt x="3358" y="4165"/>
                    <a:pt x="3596" y="4004"/>
                    <a:pt x="3800" y="3800"/>
                  </a:cubicBezTo>
                  <a:cubicBezTo>
                    <a:pt x="4004" y="3596"/>
                    <a:pt x="4165" y="3358"/>
                    <a:pt x="4277" y="3092"/>
                  </a:cubicBezTo>
                  <a:cubicBezTo>
                    <a:pt x="4393" y="2818"/>
                    <a:pt x="4452" y="2526"/>
                    <a:pt x="4452" y="2226"/>
                  </a:cubicBezTo>
                  <a:cubicBezTo>
                    <a:pt x="4452" y="1926"/>
                    <a:pt x="4393" y="1634"/>
                    <a:pt x="4277" y="1360"/>
                  </a:cubicBezTo>
                  <a:close/>
                  <a:moveTo>
                    <a:pt x="2226" y="4320"/>
                  </a:moveTo>
                  <a:cubicBezTo>
                    <a:pt x="1071" y="4320"/>
                    <a:pt x="132" y="3381"/>
                    <a:pt x="132" y="2226"/>
                  </a:cubicBezTo>
                  <a:cubicBezTo>
                    <a:pt x="132" y="1071"/>
                    <a:pt x="1071" y="132"/>
                    <a:pt x="2226" y="132"/>
                  </a:cubicBezTo>
                  <a:cubicBezTo>
                    <a:pt x="3381" y="132"/>
                    <a:pt x="4320" y="1071"/>
                    <a:pt x="4320" y="2226"/>
                  </a:cubicBezTo>
                  <a:cubicBezTo>
                    <a:pt x="4320" y="3381"/>
                    <a:pt x="3381" y="4320"/>
                    <a:pt x="2226" y="43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u="sng"/>
            </a:p>
          </p:txBody>
        </p:sp>
        <p:sp>
          <p:nvSpPr>
            <p:cNvPr id="17" name="Freeform 6"/>
            <p:cNvSpPr>
              <a:spLocks noEditPoints="1"/>
            </p:cNvSpPr>
            <p:nvPr/>
          </p:nvSpPr>
          <p:spPr bwMode="auto">
            <a:xfrm>
              <a:off x="1496" y="1754"/>
              <a:ext cx="966" cy="721"/>
            </a:xfrm>
            <a:custGeom>
              <a:avLst/>
              <a:gdLst>
                <a:gd name="T0" fmla="*/ 3674 w 3700"/>
                <a:gd name="T1" fmla="*/ 1332 h 2766"/>
                <a:gd name="T2" fmla="*/ 1889 w 3700"/>
                <a:gd name="T3" fmla="*/ 17 h 2766"/>
                <a:gd name="T4" fmla="*/ 1811 w 3700"/>
                <a:gd name="T5" fmla="*/ 17 h 2766"/>
                <a:gd name="T6" fmla="*/ 27 w 3700"/>
                <a:gd name="T7" fmla="*/ 1332 h 2766"/>
                <a:gd name="T8" fmla="*/ 0 w 3700"/>
                <a:gd name="T9" fmla="*/ 1385 h 2766"/>
                <a:gd name="T10" fmla="*/ 27 w 3700"/>
                <a:gd name="T11" fmla="*/ 1438 h 2766"/>
                <a:gd name="T12" fmla="*/ 1811 w 3700"/>
                <a:gd name="T13" fmla="*/ 2753 h 2766"/>
                <a:gd name="T14" fmla="*/ 1850 w 3700"/>
                <a:gd name="T15" fmla="*/ 2766 h 2766"/>
                <a:gd name="T16" fmla="*/ 1889 w 3700"/>
                <a:gd name="T17" fmla="*/ 2753 h 2766"/>
                <a:gd name="T18" fmla="*/ 3674 w 3700"/>
                <a:gd name="T19" fmla="*/ 1438 h 2766"/>
                <a:gd name="T20" fmla="*/ 3700 w 3700"/>
                <a:gd name="T21" fmla="*/ 1385 h 2766"/>
                <a:gd name="T22" fmla="*/ 3674 w 3700"/>
                <a:gd name="T23" fmla="*/ 1332 h 2766"/>
                <a:gd name="T24" fmla="*/ 1850 w 3700"/>
                <a:gd name="T25" fmla="*/ 2618 h 2766"/>
                <a:gd name="T26" fmla="*/ 177 w 3700"/>
                <a:gd name="T27" fmla="*/ 1385 h 2766"/>
                <a:gd name="T28" fmla="*/ 1850 w 3700"/>
                <a:gd name="T29" fmla="*/ 152 h 2766"/>
                <a:gd name="T30" fmla="*/ 3523 w 3700"/>
                <a:gd name="T31" fmla="*/ 1385 h 2766"/>
                <a:gd name="T32" fmla="*/ 1850 w 3700"/>
                <a:gd name="T33" fmla="*/ 2618 h 27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700" h="2766">
                  <a:moveTo>
                    <a:pt x="3674" y="1332"/>
                  </a:moveTo>
                  <a:cubicBezTo>
                    <a:pt x="1889" y="17"/>
                    <a:pt x="1889" y="17"/>
                    <a:pt x="1889" y="17"/>
                  </a:cubicBezTo>
                  <a:cubicBezTo>
                    <a:pt x="1866" y="0"/>
                    <a:pt x="1834" y="0"/>
                    <a:pt x="1811" y="17"/>
                  </a:cubicBezTo>
                  <a:cubicBezTo>
                    <a:pt x="27" y="1332"/>
                    <a:pt x="27" y="1332"/>
                    <a:pt x="27" y="1332"/>
                  </a:cubicBezTo>
                  <a:cubicBezTo>
                    <a:pt x="10" y="1344"/>
                    <a:pt x="0" y="1364"/>
                    <a:pt x="0" y="1385"/>
                  </a:cubicBezTo>
                  <a:cubicBezTo>
                    <a:pt x="0" y="1406"/>
                    <a:pt x="10" y="1426"/>
                    <a:pt x="27" y="1438"/>
                  </a:cubicBezTo>
                  <a:cubicBezTo>
                    <a:pt x="1811" y="2753"/>
                    <a:pt x="1811" y="2753"/>
                    <a:pt x="1811" y="2753"/>
                  </a:cubicBezTo>
                  <a:cubicBezTo>
                    <a:pt x="1822" y="2761"/>
                    <a:pt x="1836" y="2766"/>
                    <a:pt x="1850" y="2766"/>
                  </a:cubicBezTo>
                  <a:cubicBezTo>
                    <a:pt x="1864" y="2766"/>
                    <a:pt x="1878" y="2761"/>
                    <a:pt x="1889" y="2753"/>
                  </a:cubicBezTo>
                  <a:cubicBezTo>
                    <a:pt x="3674" y="1438"/>
                    <a:pt x="3674" y="1438"/>
                    <a:pt x="3674" y="1438"/>
                  </a:cubicBezTo>
                  <a:cubicBezTo>
                    <a:pt x="3690" y="1426"/>
                    <a:pt x="3700" y="1406"/>
                    <a:pt x="3700" y="1385"/>
                  </a:cubicBezTo>
                  <a:cubicBezTo>
                    <a:pt x="3700" y="1364"/>
                    <a:pt x="3690" y="1344"/>
                    <a:pt x="3674" y="1332"/>
                  </a:cubicBezTo>
                  <a:close/>
                  <a:moveTo>
                    <a:pt x="1850" y="2618"/>
                  </a:moveTo>
                  <a:cubicBezTo>
                    <a:pt x="177" y="1385"/>
                    <a:pt x="177" y="1385"/>
                    <a:pt x="177" y="1385"/>
                  </a:cubicBezTo>
                  <a:cubicBezTo>
                    <a:pt x="1850" y="152"/>
                    <a:pt x="1850" y="152"/>
                    <a:pt x="1850" y="152"/>
                  </a:cubicBezTo>
                  <a:cubicBezTo>
                    <a:pt x="3523" y="1385"/>
                    <a:pt x="3523" y="1385"/>
                    <a:pt x="3523" y="1385"/>
                  </a:cubicBezTo>
                  <a:lnTo>
                    <a:pt x="1850" y="26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u="sng"/>
            </a:p>
          </p:txBody>
        </p:sp>
        <p:sp>
          <p:nvSpPr>
            <p:cNvPr id="18" name="Freeform 7"/>
            <p:cNvSpPr>
              <a:spLocks noEditPoints="1"/>
            </p:cNvSpPr>
            <p:nvPr/>
          </p:nvSpPr>
          <p:spPr bwMode="auto">
            <a:xfrm>
              <a:off x="1766" y="2085"/>
              <a:ext cx="392" cy="243"/>
            </a:xfrm>
            <a:custGeom>
              <a:avLst/>
              <a:gdLst>
                <a:gd name="T0" fmla="*/ 1029 w 1503"/>
                <a:gd name="T1" fmla="*/ 137 h 930"/>
                <a:gd name="T2" fmla="*/ 441 w 1503"/>
                <a:gd name="T3" fmla="*/ 0 h 930"/>
                <a:gd name="T4" fmla="*/ 46 w 1503"/>
                <a:gd name="T5" fmla="*/ 60 h 930"/>
                <a:gd name="T6" fmla="*/ 0 w 1503"/>
                <a:gd name="T7" fmla="*/ 124 h 930"/>
                <a:gd name="T8" fmla="*/ 243 w 1503"/>
                <a:gd name="T9" fmla="*/ 694 h 930"/>
                <a:gd name="T10" fmla="*/ 817 w 1503"/>
                <a:gd name="T11" fmla="*/ 930 h 930"/>
                <a:gd name="T12" fmla="*/ 1486 w 1503"/>
                <a:gd name="T13" fmla="*/ 582 h 930"/>
                <a:gd name="T14" fmla="*/ 1484 w 1503"/>
                <a:gd name="T15" fmla="*/ 503 h 930"/>
                <a:gd name="T16" fmla="*/ 1029 w 1503"/>
                <a:gd name="T17" fmla="*/ 137 h 930"/>
                <a:gd name="T18" fmla="*/ 817 w 1503"/>
                <a:gd name="T19" fmla="*/ 798 h 930"/>
                <a:gd name="T20" fmla="*/ 134 w 1503"/>
                <a:gd name="T21" fmla="*/ 172 h 930"/>
                <a:gd name="T22" fmla="*/ 441 w 1503"/>
                <a:gd name="T23" fmla="*/ 132 h 930"/>
                <a:gd name="T24" fmla="*/ 1348 w 1503"/>
                <a:gd name="T25" fmla="*/ 546 h 930"/>
                <a:gd name="T26" fmla="*/ 817 w 1503"/>
                <a:gd name="T27" fmla="*/ 798 h 9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503" h="930">
                  <a:moveTo>
                    <a:pt x="1029" y="137"/>
                  </a:moveTo>
                  <a:cubicBezTo>
                    <a:pt x="845" y="46"/>
                    <a:pt x="647" y="0"/>
                    <a:pt x="441" y="0"/>
                  </a:cubicBezTo>
                  <a:cubicBezTo>
                    <a:pt x="307" y="0"/>
                    <a:pt x="174" y="20"/>
                    <a:pt x="46" y="60"/>
                  </a:cubicBezTo>
                  <a:cubicBezTo>
                    <a:pt x="18" y="68"/>
                    <a:pt x="0" y="94"/>
                    <a:pt x="0" y="124"/>
                  </a:cubicBezTo>
                  <a:cubicBezTo>
                    <a:pt x="3" y="340"/>
                    <a:pt x="89" y="542"/>
                    <a:pt x="243" y="694"/>
                  </a:cubicBezTo>
                  <a:cubicBezTo>
                    <a:pt x="397" y="847"/>
                    <a:pt x="601" y="930"/>
                    <a:pt x="817" y="930"/>
                  </a:cubicBezTo>
                  <a:cubicBezTo>
                    <a:pt x="1083" y="930"/>
                    <a:pt x="1333" y="800"/>
                    <a:pt x="1486" y="582"/>
                  </a:cubicBezTo>
                  <a:cubicBezTo>
                    <a:pt x="1503" y="558"/>
                    <a:pt x="1502" y="526"/>
                    <a:pt x="1484" y="503"/>
                  </a:cubicBezTo>
                  <a:cubicBezTo>
                    <a:pt x="1361" y="350"/>
                    <a:pt x="1204" y="223"/>
                    <a:pt x="1029" y="137"/>
                  </a:cubicBezTo>
                  <a:close/>
                  <a:moveTo>
                    <a:pt x="817" y="798"/>
                  </a:moveTo>
                  <a:cubicBezTo>
                    <a:pt x="461" y="798"/>
                    <a:pt x="164" y="522"/>
                    <a:pt x="134" y="172"/>
                  </a:cubicBezTo>
                  <a:cubicBezTo>
                    <a:pt x="234" y="145"/>
                    <a:pt x="337" y="132"/>
                    <a:pt x="441" y="132"/>
                  </a:cubicBezTo>
                  <a:cubicBezTo>
                    <a:pt x="791" y="132"/>
                    <a:pt x="1119" y="282"/>
                    <a:pt x="1348" y="546"/>
                  </a:cubicBezTo>
                  <a:cubicBezTo>
                    <a:pt x="1218" y="705"/>
                    <a:pt x="1023" y="798"/>
                    <a:pt x="817" y="79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u="sng"/>
            </a:p>
          </p:txBody>
        </p:sp>
        <p:sp>
          <p:nvSpPr>
            <p:cNvPr id="19" name="Freeform 8"/>
            <p:cNvSpPr>
              <a:spLocks noEditPoints="1"/>
            </p:cNvSpPr>
            <p:nvPr/>
          </p:nvSpPr>
          <p:spPr bwMode="auto">
            <a:xfrm>
              <a:off x="1781" y="1902"/>
              <a:ext cx="411" cy="268"/>
            </a:xfrm>
            <a:custGeom>
              <a:avLst/>
              <a:gdLst>
                <a:gd name="T0" fmla="*/ 10 w 1578"/>
                <a:gd name="T1" fmla="*/ 494 h 1027"/>
                <a:gd name="T2" fmla="*/ 19 w 1578"/>
                <a:gd name="T3" fmla="*/ 562 h 1027"/>
                <a:gd name="T4" fmla="*/ 84 w 1578"/>
                <a:gd name="T5" fmla="*/ 585 h 1027"/>
                <a:gd name="T6" fmla="*/ 385 w 1578"/>
                <a:gd name="T7" fmla="*/ 554 h 1027"/>
                <a:gd name="T8" fmla="*/ 1451 w 1578"/>
                <a:gd name="T9" fmla="*/ 1007 h 1027"/>
                <a:gd name="T10" fmla="*/ 1498 w 1578"/>
                <a:gd name="T11" fmla="*/ 1027 h 1027"/>
                <a:gd name="T12" fmla="*/ 1517 w 1578"/>
                <a:gd name="T13" fmla="*/ 1024 h 1027"/>
                <a:gd name="T14" fmla="*/ 1563 w 1578"/>
                <a:gd name="T15" fmla="*/ 974 h 1027"/>
                <a:gd name="T16" fmla="*/ 1578 w 1578"/>
                <a:gd name="T17" fmla="*/ 817 h 1027"/>
                <a:gd name="T18" fmla="*/ 761 w 1578"/>
                <a:gd name="T19" fmla="*/ 0 h 1027"/>
                <a:gd name="T20" fmla="*/ 10 w 1578"/>
                <a:gd name="T21" fmla="*/ 494 h 1027"/>
                <a:gd name="T22" fmla="*/ 761 w 1578"/>
                <a:gd name="T23" fmla="*/ 132 h 1027"/>
                <a:gd name="T24" fmla="*/ 1446 w 1578"/>
                <a:gd name="T25" fmla="*/ 817 h 1027"/>
                <a:gd name="T26" fmla="*/ 1446 w 1578"/>
                <a:gd name="T27" fmla="*/ 820 h 1027"/>
                <a:gd name="T28" fmla="*/ 1026 w 1578"/>
                <a:gd name="T29" fmla="*/ 555 h 1027"/>
                <a:gd name="T30" fmla="*/ 385 w 1578"/>
                <a:gd name="T31" fmla="*/ 422 h 1027"/>
                <a:gd name="T32" fmla="*/ 193 w 1578"/>
                <a:gd name="T33" fmla="*/ 434 h 1027"/>
                <a:gd name="T34" fmla="*/ 761 w 1578"/>
                <a:gd name="T35" fmla="*/ 132 h 10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78" h="1027">
                  <a:moveTo>
                    <a:pt x="10" y="494"/>
                  </a:moveTo>
                  <a:cubicBezTo>
                    <a:pt x="0" y="517"/>
                    <a:pt x="4" y="543"/>
                    <a:pt x="19" y="562"/>
                  </a:cubicBezTo>
                  <a:cubicBezTo>
                    <a:pt x="35" y="581"/>
                    <a:pt x="60" y="590"/>
                    <a:pt x="84" y="585"/>
                  </a:cubicBezTo>
                  <a:cubicBezTo>
                    <a:pt x="183" y="565"/>
                    <a:pt x="284" y="554"/>
                    <a:pt x="385" y="554"/>
                  </a:cubicBezTo>
                  <a:cubicBezTo>
                    <a:pt x="790" y="554"/>
                    <a:pt x="1169" y="715"/>
                    <a:pt x="1451" y="1007"/>
                  </a:cubicBezTo>
                  <a:cubicBezTo>
                    <a:pt x="1464" y="1020"/>
                    <a:pt x="1481" y="1027"/>
                    <a:pt x="1498" y="1027"/>
                  </a:cubicBezTo>
                  <a:cubicBezTo>
                    <a:pt x="1505" y="1027"/>
                    <a:pt x="1511" y="1026"/>
                    <a:pt x="1517" y="1024"/>
                  </a:cubicBezTo>
                  <a:cubicBezTo>
                    <a:pt x="1541" y="1017"/>
                    <a:pt x="1558" y="998"/>
                    <a:pt x="1563" y="974"/>
                  </a:cubicBezTo>
                  <a:cubicBezTo>
                    <a:pt x="1573" y="922"/>
                    <a:pt x="1578" y="869"/>
                    <a:pt x="1578" y="817"/>
                  </a:cubicBezTo>
                  <a:cubicBezTo>
                    <a:pt x="1578" y="366"/>
                    <a:pt x="1212" y="0"/>
                    <a:pt x="761" y="0"/>
                  </a:cubicBezTo>
                  <a:cubicBezTo>
                    <a:pt x="434" y="0"/>
                    <a:pt x="139" y="194"/>
                    <a:pt x="10" y="494"/>
                  </a:cubicBezTo>
                  <a:close/>
                  <a:moveTo>
                    <a:pt x="761" y="132"/>
                  </a:moveTo>
                  <a:cubicBezTo>
                    <a:pt x="1139" y="132"/>
                    <a:pt x="1446" y="439"/>
                    <a:pt x="1446" y="817"/>
                  </a:cubicBezTo>
                  <a:cubicBezTo>
                    <a:pt x="1446" y="818"/>
                    <a:pt x="1446" y="819"/>
                    <a:pt x="1446" y="820"/>
                  </a:cubicBezTo>
                  <a:cubicBezTo>
                    <a:pt x="1321" y="711"/>
                    <a:pt x="1180" y="622"/>
                    <a:pt x="1026" y="555"/>
                  </a:cubicBezTo>
                  <a:cubicBezTo>
                    <a:pt x="823" y="467"/>
                    <a:pt x="608" y="422"/>
                    <a:pt x="385" y="422"/>
                  </a:cubicBezTo>
                  <a:cubicBezTo>
                    <a:pt x="321" y="422"/>
                    <a:pt x="257" y="426"/>
                    <a:pt x="193" y="434"/>
                  </a:cubicBezTo>
                  <a:cubicBezTo>
                    <a:pt x="319" y="247"/>
                    <a:pt x="530" y="132"/>
                    <a:pt x="761" y="1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u="sng"/>
            </a:p>
          </p:txBody>
        </p:sp>
      </p:grpSp>
      <p:sp>
        <p:nvSpPr>
          <p:cNvPr id="20" name="Freeform 5"/>
          <p:cNvSpPr>
            <a:spLocks noEditPoints="1"/>
          </p:cNvSpPr>
          <p:nvPr/>
        </p:nvSpPr>
        <p:spPr bwMode="auto">
          <a:xfrm>
            <a:off x="2879628" y="4240286"/>
            <a:ext cx="337688" cy="329437"/>
          </a:xfrm>
          <a:custGeom>
            <a:avLst/>
            <a:gdLst>
              <a:gd name="T0" fmla="*/ 911 w 1562"/>
              <a:gd name="T1" fmla="*/ 66 h 1527"/>
              <a:gd name="T2" fmla="*/ 691 w 1562"/>
              <a:gd name="T3" fmla="*/ 39 h 1527"/>
              <a:gd name="T4" fmla="*/ 670 w 1562"/>
              <a:gd name="T5" fmla="*/ 67 h 1527"/>
              <a:gd name="T6" fmla="*/ 670 w 1562"/>
              <a:gd name="T7" fmla="*/ 342 h 1527"/>
              <a:gd name="T8" fmla="*/ 539 w 1562"/>
              <a:gd name="T9" fmla="*/ 576 h 1527"/>
              <a:gd name="T10" fmla="*/ 402 w 1562"/>
              <a:gd name="T11" fmla="*/ 644 h 1527"/>
              <a:gd name="T12" fmla="*/ 400 w 1562"/>
              <a:gd name="T13" fmla="*/ 645 h 1527"/>
              <a:gd name="T14" fmla="*/ 384 w 1562"/>
              <a:gd name="T15" fmla="*/ 650 h 1527"/>
              <a:gd name="T16" fmla="*/ 337 w 1562"/>
              <a:gd name="T17" fmla="*/ 624 h 1527"/>
              <a:gd name="T18" fmla="*/ 54 w 1562"/>
              <a:gd name="T19" fmla="*/ 624 h 1527"/>
              <a:gd name="T20" fmla="*/ 0 w 1562"/>
              <a:gd name="T21" fmla="*/ 678 h 1527"/>
              <a:gd name="T22" fmla="*/ 0 w 1562"/>
              <a:gd name="T23" fmla="*/ 1448 h 1527"/>
              <a:gd name="T24" fmla="*/ 54 w 1562"/>
              <a:gd name="T25" fmla="*/ 1502 h 1527"/>
              <a:gd name="T26" fmla="*/ 338 w 1562"/>
              <a:gd name="T27" fmla="*/ 1502 h 1527"/>
              <a:gd name="T28" fmla="*/ 390 w 1562"/>
              <a:gd name="T29" fmla="*/ 1460 h 1527"/>
              <a:gd name="T30" fmla="*/ 542 w 1562"/>
              <a:gd name="T31" fmla="*/ 1527 h 1527"/>
              <a:gd name="T32" fmla="*/ 1214 w 1562"/>
              <a:gd name="T33" fmla="*/ 1527 h 1527"/>
              <a:gd name="T34" fmla="*/ 1464 w 1562"/>
              <a:gd name="T35" fmla="*/ 1322 h 1527"/>
              <a:gd name="T36" fmla="*/ 1549 w 1562"/>
              <a:gd name="T37" fmla="*/ 777 h 1527"/>
              <a:gd name="T38" fmla="*/ 1467 w 1562"/>
              <a:gd name="T39" fmla="*/ 573 h 1527"/>
              <a:gd name="T40" fmla="*/ 1346 w 1562"/>
              <a:gd name="T41" fmla="*/ 534 h 1527"/>
              <a:gd name="T42" fmla="*/ 996 w 1562"/>
              <a:gd name="T43" fmla="*/ 534 h 1527"/>
              <a:gd name="T44" fmla="*/ 996 w 1562"/>
              <a:gd name="T45" fmla="*/ 279 h 1527"/>
              <a:gd name="T46" fmla="*/ 911 w 1562"/>
              <a:gd name="T47" fmla="*/ 66 h 1527"/>
              <a:gd name="T48" fmla="*/ 333 w 1562"/>
              <a:gd name="T49" fmla="*/ 1444 h 1527"/>
              <a:gd name="T50" fmla="*/ 58 w 1562"/>
              <a:gd name="T51" fmla="*/ 1444 h 1527"/>
              <a:gd name="T52" fmla="*/ 58 w 1562"/>
              <a:gd name="T53" fmla="*/ 682 h 1527"/>
              <a:gd name="T54" fmla="*/ 333 w 1562"/>
              <a:gd name="T55" fmla="*/ 682 h 1527"/>
              <a:gd name="T56" fmla="*/ 333 w 1562"/>
              <a:gd name="T57" fmla="*/ 1444 h 1527"/>
              <a:gd name="T58" fmla="*/ 1346 w 1562"/>
              <a:gd name="T59" fmla="*/ 592 h 1527"/>
              <a:gd name="T60" fmla="*/ 1433 w 1562"/>
              <a:gd name="T61" fmla="*/ 620 h 1527"/>
              <a:gd name="T62" fmla="*/ 1492 w 1562"/>
              <a:gd name="T63" fmla="*/ 768 h 1527"/>
              <a:gd name="T64" fmla="*/ 1406 w 1562"/>
              <a:gd name="T65" fmla="*/ 1313 h 1527"/>
              <a:gd name="T66" fmla="*/ 1406 w 1562"/>
              <a:gd name="T67" fmla="*/ 1314 h 1527"/>
              <a:gd name="T68" fmla="*/ 1214 w 1562"/>
              <a:gd name="T69" fmla="*/ 1468 h 1527"/>
              <a:gd name="T70" fmla="*/ 542 w 1562"/>
              <a:gd name="T71" fmla="*/ 1468 h 1527"/>
              <a:gd name="T72" fmla="*/ 392 w 1562"/>
              <a:gd name="T73" fmla="*/ 1318 h 1527"/>
              <a:gd name="T74" fmla="*/ 392 w 1562"/>
              <a:gd name="T75" fmla="*/ 709 h 1527"/>
              <a:gd name="T76" fmla="*/ 418 w 1562"/>
              <a:gd name="T77" fmla="*/ 700 h 1527"/>
              <a:gd name="T78" fmla="*/ 571 w 1562"/>
              <a:gd name="T79" fmla="*/ 624 h 1527"/>
              <a:gd name="T80" fmla="*/ 728 w 1562"/>
              <a:gd name="T81" fmla="*/ 342 h 1527"/>
              <a:gd name="T82" fmla="*/ 728 w 1562"/>
              <a:gd name="T83" fmla="*/ 90 h 1527"/>
              <a:gd name="T84" fmla="*/ 877 w 1562"/>
              <a:gd name="T85" fmla="*/ 113 h 1527"/>
              <a:gd name="T86" fmla="*/ 939 w 1562"/>
              <a:gd name="T87" fmla="*/ 279 h 1527"/>
              <a:gd name="T88" fmla="*/ 939 w 1562"/>
              <a:gd name="T89" fmla="*/ 563 h 1527"/>
              <a:gd name="T90" fmla="*/ 968 w 1562"/>
              <a:gd name="T91" fmla="*/ 592 h 1527"/>
              <a:gd name="T92" fmla="*/ 1346 w 1562"/>
              <a:gd name="T93" fmla="*/ 592 h 1527"/>
              <a:gd name="T94" fmla="*/ 1346 w 1562"/>
              <a:gd name="T95" fmla="*/ 592 h 1527"/>
              <a:gd name="T96" fmla="*/ 1346 w 1562"/>
              <a:gd name="T97" fmla="*/ 592 h 15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1562" h="1527">
                <a:moveTo>
                  <a:pt x="911" y="66"/>
                </a:moveTo>
                <a:cubicBezTo>
                  <a:pt x="820" y="0"/>
                  <a:pt x="696" y="38"/>
                  <a:pt x="691" y="39"/>
                </a:cubicBezTo>
                <a:cubicBezTo>
                  <a:pt x="678" y="43"/>
                  <a:pt x="670" y="55"/>
                  <a:pt x="670" y="67"/>
                </a:cubicBezTo>
                <a:cubicBezTo>
                  <a:pt x="670" y="342"/>
                  <a:pt x="670" y="342"/>
                  <a:pt x="670" y="342"/>
                </a:cubicBezTo>
                <a:cubicBezTo>
                  <a:pt x="670" y="435"/>
                  <a:pt x="626" y="513"/>
                  <a:pt x="539" y="576"/>
                </a:cubicBezTo>
                <a:cubicBezTo>
                  <a:pt x="471" y="624"/>
                  <a:pt x="402" y="644"/>
                  <a:pt x="402" y="644"/>
                </a:cubicBezTo>
                <a:cubicBezTo>
                  <a:pt x="401" y="644"/>
                  <a:pt x="401" y="645"/>
                  <a:pt x="400" y="645"/>
                </a:cubicBezTo>
                <a:cubicBezTo>
                  <a:pt x="384" y="650"/>
                  <a:pt x="384" y="650"/>
                  <a:pt x="384" y="650"/>
                </a:cubicBezTo>
                <a:cubicBezTo>
                  <a:pt x="374" y="635"/>
                  <a:pt x="357" y="624"/>
                  <a:pt x="337" y="624"/>
                </a:cubicBezTo>
                <a:cubicBezTo>
                  <a:pt x="54" y="624"/>
                  <a:pt x="54" y="624"/>
                  <a:pt x="54" y="624"/>
                </a:cubicBezTo>
                <a:cubicBezTo>
                  <a:pt x="24" y="624"/>
                  <a:pt x="0" y="648"/>
                  <a:pt x="0" y="678"/>
                </a:cubicBezTo>
                <a:cubicBezTo>
                  <a:pt x="0" y="1448"/>
                  <a:pt x="0" y="1448"/>
                  <a:pt x="0" y="1448"/>
                </a:cubicBezTo>
                <a:cubicBezTo>
                  <a:pt x="0" y="1478"/>
                  <a:pt x="24" y="1502"/>
                  <a:pt x="54" y="1502"/>
                </a:cubicBezTo>
                <a:cubicBezTo>
                  <a:pt x="338" y="1502"/>
                  <a:pt x="338" y="1502"/>
                  <a:pt x="338" y="1502"/>
                </a:cubicBezTo>
                <a:cubicBezTo>
                  <a:pt x="363" y="1502"/>
                  <a:pt x="385" y="1484"/>
                  <a:pt x="390" y="1460"/>
                </a:cubicBezTo>
                <a:cubicBezTo>
                  <a:pt x="428" y="1501"/>
                  <a:pt x="482" y="1527"/>
                  <a:pt x="542" y="1527"/>
                </a:cubicBezTo>
                <a:cubicBezTo>
                  <a:pt x="1214" y="1527"/>
                  <a:pt x="1214" y="1527"/>
                  <a:pt x="1214" y="1527"/>
                </a:cubicBezTo>
                <a:cubicBezTo>
                  <a:pt x="1356" y="1527"/>
                  <a:pt x="1448" y="1452"/>
                  <a:pt x="1464" y="1322"/>
                </a:cubicBezTo>
                <a:cubicBezTo>
                  <a:pt x="1549" y="777"/>
                  <a:pt x="1549" y="777"/>
                  <a:pt x="1549" y="777"/>
                </a:cubicBezTo>
                <a:cubicBezTo>
                  <a:pt x="1562" y="698"/>
                  <a:pt x="1530" y="618"/>
                  <a:pt x="1467" y="573"/>
                </a:cubicBezTo>
                <a:cubicBezTo>
                  <a:pt x="1431" y="548"/>
                  <a:pt x="1389" y="534"/>
                  <a:pt x="1346" y="534"/>
                </a:cubicBezTo>
                <a:cubicBezTo>
                  <a:pt x="996" y="534"/>
                  <a:pt x="996" y="534"/>
                  <a:pt x="996" y="534"/>
                </a:cubicBezTo>
                <a:cubicBezTo>
                  <a:pt x="996" y="279"/>
                  <a:pt x="996" y="279"/>
                  <a:pt x="996" y="279"/>
                </a:cubicBezTo>
                <a:cubicBezTo>
                  <a:pt x="996" y="180"/>
                  <a:pt x="968" y="108"/>
                  <a:pt x="911" y="66"/>
                </a:cubicBezTo>
                <a:close/>
                <a:moveTo>
                  <a:pt x="333" y="1444"/>
                </a:moveTo>
                <a:cubicBezTo>
                  <a:pt x="58" y="1444"/>
                  <a:pt x="58" y="1444"/>
                  <a:pt x="58" y="1444"/>
                </a:cubicBezTo>
                <a:cubicBezTo>
                  <a:pt x="58" y="682"/>
                  <a:pt x="58" y="682"/>
                  <a:pt x="58" y="682"/>
                </a:cubicBezTo>
                <a:cubicBezTo>
                  <a:pt x="333" y="682"/>
                  <a:pt x="333" y="682"/>
                  <a:pt x="333" y="682"/>
                </a:cubicBezTo>
                <a:lnTo>
                  <a:pt x="333" y="1444"/>
                </a:lnTo>
                <a:close/>
                <a:moveTo>
                  <a:pt x="1346" y="592"/>
                </a:moveTo>
                <a:cubicBezTo>
                  <a:pt x="1377" y="592"/>
                  <a:pt x="1407" y="602"/>
                  <a:pt x="1433" y="620"/>
                </a:cubicBezTo>
                <a:cubicBezTo>
                  <a:pt x="1478" y="653"/>
                  <a:pt x="1501" y="711"/>
                  <a:pt x="1492" y="768"/>
                </a:cubicBezTo>
                <a:cubicBezTo>
                  <a:pt x="1406" y="1313"/>
                  <a:pt x="1406" y="1313"/>
                  <a:pt x="1406" y="1313"/>
                </a:cubicBezTo>
                <a:cubicBezTo>
                  <a:pt x="1406" y="1314"/>
                  <a:pt x="1406" y="1314"/>
                  <a:pt x="1406" y="1314"/>
                </a:cubicBezTo>
                <a:cubicBezTo>
                  <a:pt x="1391" y="1441"/>
                  <a:pt x="1293" y="1468"/>
                  <a:pt x="1214" y="1468"/>
                </a:cubicBezTo>
                <a:cubicBezTo>
                  <a:pt x="542" y="1468"/>
                  <a:pt x="542" y="1468"/>
                  <a:pt x="542" y="1468"/>
                </a:cubicBezTo>
                <a:cubicBezTo>
                  <a:pt x="459" y="1468"/>
                  <a:pt x="392" y="1401"/>
                  <a:pt x="392" y="1318"/>
                </a:cubicBezTo>
                <a:cubicBezTo>
                  <a:pt x="392" y="709"/>
                  <a:pt x="392" y="709"/>
                  <a:pt x="392" y="709"/>
                </a:cubicBezTo>
                <a:cubicBezTo>
                  <a:pt x="418" y="700"/>
                  <a:pt x="418" y="700"/>
                  <a:pt x="418" y="700"/>
                </a:cubicBezTo>
                <a:cubicBezTo>
                  <a:pt x="428" y="697"/>
                  <a:pt x="499" y="676"/>
                  <a:pt x="571" y="624"/>
                </a:cubicBezTo>
                <a:cubicBezTo>
                  <a:pt x="674" y="551"/>
                  <a:pt x="728" y="454"/>
                  <a:pt x="728" y="342"/>
                </a:cubicBezTo>
                <a:cubicBezTo>
                  <a:pt x="728" y="90"/>
                  <a:pt x="728" y="90"/>
                  <a:pt x="728" y="90"/>
                </a:cubicBezTo>
                <a:cubicBezTo>
                  <a:pt x="762" y="84"/>
                  <a:pt x="828" y="78"/>
                  <a:pt x="877" y="113"/>
                </a:cubicBezTo>
                <a:cubicBezTo>
                  <a:pt x="918" y="143"/>
                  <a:pt x="939" y="199"/>
                  <a:pt x="939" y="279"/>
                </a:cubicBezTo>
                <a:cubicBezTo>
                  <a:pt x="939" y="563"/>
                  <a:pt x="939" y="563"/>
                  <a:pt x="939" y="563"/>
                </a:cubicBezTo>
                <a:cubicBezTo>
                  <a:pt x="939" y="579"/>
                  <a:pt x="952" y="592"/>
                  <a:pt x="968" y="592"/>
                </a:cubicBezTo>
                <a:cubicBezTo>
                  <a:pt x="1346" y="592"/>
                  <a:pt x="1346" y="592"/>
                  <a:pt x="1346" y="592"/>
                </a:cubicBezTo>
                <a:close/>
                <a:moveTo>
                  <a:pt x="1346" y="592"/>
                </a:moveTo>
                <a:cubicBezTo>
                  <a:pt x="1346" y="592"/>
                  <a:pt x="1346" y="592"/>
                  <a:pt x="1346" y="592"/>
                </a:cubicBezTo>
              </a:path>
            </a:pathLst>
          </a:custGeom>
          <a:solidFill>
            <a:srgbClr val="ED7D3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 u="sng"/>
          </a:p>
        </p:txBody>
      </p:sp>
      <p:grpSp>
        <p:nvGrpSpPr>
          <p:cNvPr id="21" name="Group 8"/>
          <p:cNvGrpSpPr>
            <a:grpSpLocks noChangeAspect="1"/>
          </p:cNvGrpSpPr>
          <p:nvPr/>
        </p:nvGrpSpPr>
        <p:grpSpPr bwMode="auto">
          <a:xfrm>
            <a:off x="2712114" y="3253812"/>
            <a:ext cx="357619" cy="392619"/>
            <a:chOff x="894" y="1791"/>
            <a:chExt cx="797" cy="875"/>
          </a:xfrm>
          <a:solidFill>
            <a:srgbClr val="ED7D31"/>
          </a:solidFill>
        </p:grpSpPr>
        <p:sp>
          <p:nvSpPr>
            <p:cNvPr id="22" name="Freeform 9"/>
            <p:cNvSpPr>
              <a:spLocks noEditPoints="1"/>
            </p:cNvSpPr>
            <p:nvPr/>
          </p:nvSpPr>
          <p:spPr bwMode="auto">
            <a:xfrm>
              <a:off x="894" y="1791"/>
              <a:ext cx="797" cy="875"/>
            </a:xfrm>
            <a:custGeom>
              <a:avLst/>
              <a:gdLst>
                <a:gd name="T0" fmla="*/ 3024 w 3940"/>
                <a:gd name="T1" fmla="*/ 2659 h 4325"/>
                <a:gd name="T2" fmla="*/ 3428 w 3940"/>
                <a:gd name="T3" fmla="*/ 2452 h 4325"/>
                <a:gd name="T4" fmla="*/ 3609 w 3940"/>
                <a:gd name="T5" fmla="*/ 1424 h 4325"/>
                <a:gd name="T6" fmla="*/ 3168 w 3940"/>
                <a:gd name="T7" fmla="*/ 981 h 4325"/>
                <a:gd name="T8" fmla="*/ 3005 w 3940"/>
                <a:gd name="T9" fmla="*/ 378 h 4325"/>
                <a:gd name="T10" fmla="*/ 2024 w 3940"/>
                <a:gd name="T11" fmla="*/ 21 h 4325"/>
                <a:gd name="T12" fmla="*/ 1511 w 3940"/>
                <a:gd name="T13" fmla="*/ 378 h 4325"/>
                <a:gd name="T14" fmla="*/ 889 w 3940"/>
                <a:gd name="T15" fmla="*/ 434 h 4325"/>
                <a:gd name="T16" fmla="*/ 367 w 3940"/>
                <a:gd name="T17" fmla="*/ 1338 h 4325"/>
                <a:gd name="T18" fmla="*/ 630 w 3940"/>
                <a:gd name="T19" fmla="*/ 1905 h 4325"/>
                <a:gd name="T20" fmla="*/ 576 w 3940"/>
                <a:gd name="T21" fmla="*/ 2527 h 4325"/>
                <a:gd name="T22" fmla="*/ 25 w 3940"/>
                <a:gd name="T23" fmla="*/ 3550 h 4325"/>
                <a:gd name="T24" fmla="*/ 67 w 3940"/>
                <a:gd name="T25" fmla="*/ 3664 h 4325"/>
                <a:gd name="T26" fmla="*/ 666 w 3940"/>
                <a:gd name="T27" fmla="*/ 4263 h 4325"/>
                <a:gd name="T28" fmla="*/ 733 w 3940"/>
                <a:gd name="T29" fmla="*/ 4325 h 4325"/>
                <a:gd name="T30" fmla="*/ 1970 w 3940"/>
                <a:gd name="T31" fmla="*/ 3116 h 4325"/>
                <a:gd name="T32" fmla="*/ 3207 w 3940"/>
                <a:gd name="T33" fmla="*/ 4325 h 4325"/>
                <a:gd name="T34" fmla="*/ 3274 w 3940"/>
                <a:gd name="T35" fmla="*/ 4263 h 4325"/>
                <a:gd name="T36" fmla="*/ 3873 w 3940"/>
                <a:gd name="T37" fmla="*/ 3664 h 4325"/>
                <a:gd name="T38" fmla="*/ 3915 w 3940"/>
                <a:gd name="T39" fmla="*/ 3550 h 4325"/>
                <a:gd name="T40" fmla="*/ 750 w 3940"/>
                <a:gd name="T41" fmla="*/ 3642 h 4325"/>
                <a:gd name="T42" fmla="*/ 223 w 3940"/>
                <a:gd name="T43" fmla="*/ 3542 h 4325"/>
                <a:gd name="T44" fmla="*/ 1099 w 3940"/>
                <a:gd name="T45" fmla="*/ 2718 h 4325"/>
                <a:gd name="T46" fmla="*/ 1435 w 3940"/>
                <a:gd name="T47" fmla="*/ 3233 h 4325"/>
                <a:gd name="T48" fmla="*/ 1787 w 3940"/>
                <a:gd name="T49" fmla="*/ 3109 h 4325"/>
                <a:gd name="T50" fmla="*/ 2035 w 3940"/>
                <a:gd name="T51" fmla="*/ 2915 h 4325"/>
                <a:gd name="T52" fmla="*/ 1957 w 3940"/>
                <a:gd name="T53" fmla="*/ 2904 h 4325"/>
                <a:gd name="T54" fmla="*/ 1465 w 3940"/>
                <a:gd name="T55" fmla="*/ 3083 h 4325"/>
                <a:gd name="T56" fmla="*/ 1168 w 3940"/>
                <a:gd name="T57" fmla="*/ 2599 h 4325"/>
                <a:gd name="T58" fmla="*/ 676 w 3940"/>
                <a:gd name="T59" fmla="*/ 2420 h 4325"/>
                <a:gd name="T60" fmla="*/ 759 w 3940"/>
                <a:gd name="T61" fmla="*/ 1859 h 4325"/>
                <a:gd name="T62" fmla="*/ 898 w 3940"/>
                <a:gd name="T63" fmla="*/ 1069 h 4325"/>
                <a:gd name="T64" fmla="*/ 1012 w 3940"/>
                <a:gd name="T65" fmla="*/ 513 h 4325"/>
                <a:gd name="T66" fmla="*/ 1579 w 3940"/>
                <a:gd name="T67" fmla="*/ 497 h 4325"/>
                <a:gd name="T68" fmla="*/ 2382 w 3940"/>
                <a:gd name="T69" fmla="*/ 497 h 4325"/>
                <a:gd name="T70" fmla="*/ 2949 w 3940"/>
                <a:gd name="T71" fmla="*/ 513 h 4325"/>
                <a:gd name="T72" fmla="*/ 3063 w 3940"/>
                <a:gd name="T73" fmla="*/ 1069 h 4325"/>
                <a:gd name="T74" fmla="*/ 3202 w 3940"/>
                <a:gd name="T75" fmla="*/ 1859 h 4325"/>
                <a:gd name="T76" fmla="*/ 3285 w 3940"/>
                <a:gd name="T77" fmla="*/ 2420 h 4325"/>
                <a:gd name="T78" fmla="*/ 2793 w 3940"/>
                <a:gd name="T79" fmla="*/ 2599 h 4325"/>
                <a:gd name="T80" fmla="*/ 2496 w 3940"/>
                <a:gd name="T81" fmla="*/ 3083 h 4325"/>
                <a:gd name="T82" fmla="*/ 2035 w 3940"/>
                <a:gd name="T83" fmla="*/ 2915 h 4325"/>
                <a:gd name="T84" fmla="*/ 3190 w 3940"/>
                <a:gd name="T85" fmla="*/ 3642 h 4325"/>
                <a:gd name="T86" fmla="*/ 2142 w 3940"/>
                <a:gd name="T87" fmla="*/ 3097 h 4325"/>
                <a:gd name="T88" fmla="*/ 2526 w 3940"/>
                <a:gd name="T89" fmla="*/ 3233 h 4325"/>
                <a:gd name="T90" fmla="*/ 2862 w 3940"/>
                <a:gd name="T91" fmla="*/ 2718 h 4325"/>
                <a:gd name="T92" fmla="*/ 3717 w 3940"/>
                <a:gd name="T93" fmla="*/ 3542 h 4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940" h="4325">
                  <a:moveTo>
                    <a:pt x="3915" y="3550"/>
                  </a:moveTo>
                  <a:cubicBezTo>
                    <a:pt x="3024" y="2659"/>
                    <a:pt x="3024" y="2659"/>
                    <a:pt x="3024" y="2659"/>
                  </a:cubicBezTo>
                  <a:cubicBezTo>
                    <a:pt x="3384" y="2527"/>
                    <a:pt x="3384" y="2527"/>
                    <a:pt x="3384" y="2527"/>
                  </a:cubicBezTo>
                  <a:cubicBezTo>
                    <a:pt x="3415" y="2516"/>
                    <a:pt x="3433" y="2485"/>
                    <a:pt x="3428" y="2452"/>
                  </a:cubicBezTo>
                  <a:cubicBezTo>
                    <a:pt x="3331" y="1905"/>
                    <a:pt x="3331" y="1905"/>
                    <a:pt x="3331" y="1905"/>
                  </a:cubicBezTo>
                  <a:cubicBezTo>
                    <a:pt x="3609" y="1424"/>
                    <a:pt x="3609" y="1424"/>
                    <a:pt x="3609" y="1424"/>
                  </a:cubicBezTo>
                  <a:cubicBezTo>
                    <a:pt x="3625" y="1395"/>
                    <a:pt x="3619" y="1359"/>
                    <a:pt x="3594" y="1338"/>
                  </a:cubicBezTo>
                  <a:cubicBezTo>
                    <a:pt x="3168" y="981"/>
                    <a:pt x="3168" y="981"/>
                    <a:pt x="3168" y="981"/>
                  </a:cubicBezTo>
                  <a:cubicBezTo>
                    <a:pt x="3072" y="434"/>
                    <a:pt x="3072" y="434"/>
                    <a:pt x="3072" y="434"/>
                  </a:cubicBezTo>
                  <a:cubicBezTo>
                    <a:pt x="3066" y="402"/>
                    <a:pt x="3038" y="378"/>
                    <a:pt x="3005" y="378"/>
                  </a:cubicBezTo>
                  <a:cubicBezTo>
                    <a:pt x="2450" y="378"/>
                    <a:pt x="2450" y="378"/>
                    <a:pt x="2450" y="378"/>
                  </a:cubicBezTo>
                  <a:cubicBezTo>
                    <a:pt x="2024" y="21"/>
                    <a:pt x="2024" y="21"/>
                    <a:pt x="2024" y="21"/>
                  </a:cubicBezTo>
                  <a:cubicBezTo>
                    <a:pt x="1999" y="0"/>
                    <a:pt x="1962" y="0"/>
                    <a:pt x="1937" y="21"/>
                  </a:cubicBezTo>
                  <a:cubicBezTo>
                    <a:pt x="1511" y="378"/>
                    <a:pt x="1511" y="378"/>
                    <a:pt x="1511" y="378"/>
                  </a:cubicBezTo>
                  <a:cubicBezTo>
                    <a:pt x="955" y="378"/>
                    <a:pt x="955" y="378"/>
                    <a:pt x="955" y="378"/>
                  </a:cubicBezTo>
                  <a:cubicBezTo>
                    <a:pt x="923" y="378"/>
                    <a:pt x="895" y="402"/>
                    <a:pt x="889" y="434"/>
                  </a:cubicBezTo>
                  <a:cubicBezTo>
                    <a:pt x="793" y="981"/>
                    <a:pt x="793" y="981"/>
                    <a:pt x="793" y="981"/>
                  </a:cubicBezTo>
                  <a:cubicBezTo>
                    <a:pt x="367" y="1338"/>
                    <a:pt x="367" y="1338"/>
                    <a:pt x="367" y="1338"/>
                  </a:cubicBezTo>
                  <a:cubicBezTo>
                    <a:pt x="342" y="1359"/>
                    <a:pt x="335" y="1395"/>
                    <a:pt x="352" y="1424"/>
                  </a:cubicBezTo>
                  <a:cubicBezTo>
                    <a:pt x="630" y="1905"/>
                    <a:pt x="630" y="1905"/>
                    <a:pt x="630" y="1905"/>
                  </a:cubicBezTo>
                  <a:cubicBezTo>
                    <a:pt x="533" y="2452"/>
                    <a:pt x="533" y="2452"/>
                    <a:pt x="533" y="2452"/>
                  </a:cubicBezTo>
                  <a:cubicBezTo>
                    <a:pt x="527" y="2485"/>
                    <a:pt x="546" y="2516"/>
                    <a:pt x="576" y="2527"/>
                  </a:cubicBezTo>
                  <a:cubicBezTo>
                    <a:pt x="922" y="2653"/>
                    <a:pt x="922" y="2653"/>
                    <a:pt x="922" y="2653"/>
                  </a:cubicBezTo>
                  <a:cubicBezTo>
                    <a:pt x="25" y="3550"/>
                    <a:pt x="25" y="3550"/>
                    <a:pt x="25" y="3550"/>
                  </a:cubicBezTo>
                  <a:cubicBezTo>
                    <a:pt x="7" y="3568"/>
                    <a:pt x="0" y="3596"/>
                    <a:pt x="9" y="3620"/>
                  </a:cubicBezTo>
                  <a:cubicBezTo>
                    <a:pt x="19" y="3645"/>
                    <a:pt x="41" y="3662"/>
                    <a:pt x="67" y="3664"/>
                  </a:cubicBezTo>
                  <a:cubicBezTo>
                    <a:pt x="620" y="3710"/>
                    <a:pt x="620" y="3710"/>
                    <a:pt x="620" y="3710"/>
                  </a:cubicBezTo>
                  <a:cubicBezTo>
                    <a:pt x="666" y="4263"/>
                    <a:pt x="666" y="4263"/>
                    <a:pt x="666" y="4263"/>
                  </a:cubicBezTo>
                  <a:cubicBezTo>
                    <a:pt x="668" y="4289"/>
                    <a:pt x="685" y="4312"/>
                    <a:pt x="710" y="4321"/>
                  </a:cubicBezTo>
                  <a:cubicBezTo>
                    <a:pt x="718" y="4324"/>
                    <a:pt x="725" y="4325"/>
                    <a:pt x="733" y="4325"/>
                  </a:cubicBezTo>
                  <a:cubicBezTo>
                    <a:pt x="751" y="4325"/>
                    <a:pt x="768" y="4318"/>
                    <a:pt x="781" y="4305"/>
                  </a:cubicBezTo>
                  <a:cubicBezTo>
                    <a:pt x="1970" y="3116"/>
                    <a:pt x="1970" y="3116"/>
                    <a:pt x="1970" y="3116"/>
                  </a:cubicBezTo>
                  <a:cubicBezTo>
                    <a:pt x="3159" y="4305"/>
                    <a:pt x="3159" y="4305"/>
                    <a:pt x="3159" y="4305"/>
                  </a:cubicBezTo>
                  <a:cubicBezTo>
                    <a:pt x="3172" y="4318"/>
                    <a:pt x="3189" y="4325"/>
                    <a:pt x="3207" y="4325"/>
                  </a:cubicBezTo>
                  <a:cubicBezTo>
                    <a:pt x="3215" y="4325"/>
                    <a:pt x="3222" y="4324"/>
                    <a:pt x="3230" y="4321"/>
                  </a:cubicBezTo>
                  <a:cubicBezTo>
                    <a:pt x="3255" y="4312"/>
                    <a:pt x="3272" y="4289"/>
                    <a:pt x="3274" y="4263"/>
                  </a:cubicBezTo>
                  <a:cubicBezTo>
                    <a:pt x="3320" y="3710"/>
                    <a:pt x="3320" y="3710"/>
                    <a:pt x="3320" y="3710"/>
                  </a:cubicBezTo>
                  <a:cubicBezTo>
                    <a:pt x="3873" y="3664"/>
                    <a:pt x="3873" y="3664"/>
                    <a:pt x="3873" y="3664"/>
                  </a:cubicBezTo>
                  <a:cubicBezTo>
                    <a:pt x="3899" y="3662"/>
                    <a:pt x="3922" y="3645"/>
                    <a:pt x="3931" y="3620"/>
                  </a:cubicBezTo>
                  <a:cubicBezTo>
                    <a:pt x="3940" y="3596"/>
                    <a:pt x="3933" y="3568"/>
                    <a:pt x="3915" y="3550"/>
                  </a:cubicBezTo>
                  <a:close/>
                  <a:moveTo>
                    <a:pt x="788" y="4107"/>
                  </a:moveTo>
                  <a:cubicBezTo>
                    <a:pt x="750" y="3642"/>
                    <a:pt x="750" y="3642"/>
                    <a:pt x="750" y="3642"/>
                  </a:cubicBezTo>
                  <a:cubicBezTo>
                    <a:pt x="747" y="3610"/>
                    <a:pt x="721" y="3584"/>
                    <a:pt x="688" y="3581"/>
                  </a:cubicBezTo>
                  <a:cubicBezTo>
                    <a:pt x="223" y="3542"/>
                    <a:pt x="223" y="3542"/>
                    <a:pt x="223" y="3542"/>
                  </a:cubicBezTo>
                  <a:cubicBezTo>
                    <a:pt x="1061" y="2704"/>
                    <a:pt x="1061" y="2704"/>
                    <a:pt x="1061" y="2704"/>
                  </a:cubicBezTo>
                  <a:cubicBezTo>
                    <a:pt x="1099" y="2718"/>
                    <a:pt x="1099" y="2718"/>
                    <a:pt x="1099" y="2718"/>
                  </a:cubicBezTo>
                  <a:cubicBezTo>
                    <a:pt x="1377" y="3199"/>
                    <a:pt x="1377" y="3199"/>
                    <a:pt x="1377" y="3199"/>
                  </a:cubicBezTo>
                  <a:cubicBezTo>
                    <a:pt x="1389" y="3220"/>
                    <a:pt x="1412" y="3233"/>
                    <a:pt x="1435" y="3233"/>
                  </a:cubicBezTo>
                  <a:cubicBezTo>
                    <a:pt x="1443" y="3233"/>
                    <a:pt x="1451" y="3231"/>
                    <a:pt x="1458" y="3229"/>
                  </a:cubicBezTo>
                  <a:cubicBezTo>
                    <a:pt x="1787" y="3109"/>
                    <a:pt x="1787" y="3109"/>
                    <a:pt x="1787" y="3109"/>
                  </a:cubicBezTo>
                  <a:lnTo>
                    <a:pt x="788" y="4107"/>
                  </a:lnTo>
                  <a:close/>
                  <a:moveTo>
                    <a:pt x="2035" y="2915"/>
                  </a:moveTo>
                  <a:cubicBezTo>
                    <a:pt x="2003" y="2904"/>
                    <a:pt x="2003" y="2904"/>
                    <a:pt x="2003" y="2904"/>
                  </a:cubicBezTo>
                  <a:cubicBezTo>
                    <a:pt x="1989" y="2898"/>
                    <a:pt x="1972" y="2898"/>
                    <a:pt x="1957" y="2904"/>
                  </a:cubicBezTo>
                  <a:cubicBezTo>
                    <a:pt x="1910" y="2921"/>
                    <a:pt x="1910" y="2921"/>
                    <a:pt x="1910" y="2921"/>
                  </a:cubicBezTo>
                  <a:cubicBezTo>
                    <a:pt x="1465" y="3083"/>
                    <a:pt x="1465" y="3083"/>
                    <a:pt x="1465" y="3083"/>
                  </a:cubicBezTo>
                  <a:cubicBezTo>
                    <a:pt x="1203" y="2629"/>
                    <a:pt x="1203" y="2629"/>
                    <a:pt x="1203" y="2629"/>
                  </a:cubicBezTo>
                  <a:cubicBezTo>
                    <a:pt x="1195" y="2615"/>
                    <a:pt x="1183" y="2605"/>
                    <a:pt x="1168" y="2599"/>
                  </a:cubicBezTo>
                  <a:cubicBezTo>
                    <a:pt x="1067" y="2563"/>
                    <a:pt x="1067" y="2563"/>
                    <a:pt x="1067" y="2563"/>
                  </a:cubicBezTo>
                  <a:cubicBezTo>
                    <a:pt x="676" y="2420"/>
                    <a:pt x="676" y="2420"/>
                    <a:pt x="676" y="2420"/>
                  </a:cubicBezTo>
                  <a:cubicBezTo>
                    <a:pt x="767" y="1904"/>
                    <a:pt x="767" y="1904"/>
                    <a:pt x="767" y="1904"/>
                  </a:cubicBezTo>
                  <a:cubicBezTo>
                    <a:pt x="769" y="1889"/>
                    <a:pt x="767" y="1873"/>
                    <a:pt x="759" y="1859"/>
                  </a:cubicBezTo>
                  <a:cubicBezTo>
                    <a:pt x="497" y="1405"/>
                    <a:pt x="497" y="1405"/>
                    <a:pt x="497" y="1405"/>
                  </a:cubicBezTo>
                  <a:cubicBezTo>
                    <a:pt x="898" y="1069"/>
                    <a:pt x="898" y="1069"/>
                    <a:pt x="898" y="1069"/>
                  </a:cubicBezTo>
                  <a:cubicBezTo>
                    <a:pt x="910" y="1058"/>
                    <a:pt x="918" y="1044"/>
                    <a:pt x="921" y="1029"/>
                  </a:cubicBezTo>
                  <a:cubicBezTo>
                    <a:pt x="1012" y="513"/>
                    <a:pt x="1012" y="513"/>
                    <a:pt x="1012" y="513"/>
                  </a:cubicBezTo>
                  <a:cubicBezTo>
                    <a:pt x="1536" y="513"/>
                    <a:pt x="1536" y="513"/>
                    <a:pt x="1536" y="513"/>
                  </a:cubicBezTo>
                  <a:cubicBezTo>
                    <a:pt x="1552" y="513"/>
                    <a:pt x="1567" y="507"/>
                    <a:pt x="1579" y="497"/>
                  </a:cubicBezTo>
                  <a:cubicBezTo>
                    <a:pt x="1980" y="160"/>
                    <a:pt x="1980" y="160"/>
                    <a:pt x="1980" y="160"/>
                  </a:cubicBezTo>
                  <a:cubicBezTo>
                    <a:pt x="2382" y="497"/>
                    <a:pt x="2382" y="497"/>
                    <a:pt x="2382" y="497"/>
                  </a:cubicBezTo>
                  <a:cubicBezTo>
                    <a:pt x="2394" y="507"/>
                    <a:pt x="2409" y="513"/>
                    <a:pt x="2425" y="513"/>
                  </a:cubicBezTo>
                  <a:cubicBezTo>
                    <a:pt x="2949" y="513"/>
                    <a:pt x="2949" y="513"/>
                    <a:pt x="2949" y="513"/>
                  </a:cubicBezTo>
                  <a:cubicBezTo>
                    <a:pt x="3040" y="1029"/>
                    <a:pt x="3040" y="1029"/>
                    <a:pt x="3040" y="1029"/>
                  </a:cubicBezTo>
                  <a:cubicBezTo>
                    <a:pt x="3043" y="1044"/>
                    <a:pt x="3051" y="1058"/>
                    <a:pt x="3063" y="1069"/>
                  </a:cubicBezTo>
                  <a:cubicBezTo>
                    <a:pt x="3464" y="1405"/>
                    <a:pt x="3464" y="1405"/>
                    <a:pt x="3464" y="1405"/>
                  </a:cubicBezTo>
                  <a:cubicBezTo>
                    <a:pt x="3202" y="1859"/>
                    <a:pt x="3202" y="1859"/>
                    <a:pt x="3202" y="1859"/>
                  </a:cubicBezTo>
                  <a:cubicBezTo>
                    <a:pt x="3194" y="1873"/>
                    <a:pt x="3191" y="1889"/>
                    <a:pt x="3194" y="1904"/>
                  </a:cubicBezTo>
                  <a:cubicBezTo>
                    <a:pt x="3285" y="2420"/>
                    <a:pt x="3285" y="2420"/>
                    <a:pt x="3285" y="2420"/>
                  </a:cubicBezTo>
                  <a:cubicBezTo>
                    <a:pt x="2879" y="2568"/>
                    <a:pt x="2879" y="2568"/>
                    <a:pt x="2879" y="2568"/>
                  </a:cubicBezTo>
                  <a:cubicBezTo>
                    <a:pt x="2793" y="2599"/>
                    <a:pt x="2793" y="2599"/>
                    <a:pt x="2793" y="2599"/>
                  </a:cubicBezTo>
                  <a:cubicBezTo>
                    <a:pt x="2778" y="2605"/>
                    <a:pt x="2766" y="2615"/>
                    <a:pt x="2758" y="2629"/>
                  </a:cubicBezTo>
                  <a:cubicBezTo>
                    <a:pt x="2496" y="3083"/>
                    <a:pt x="2496" y="3083"/>
                    <a:pt x="2496" y="3083"/>
                  </a:cubicBezTo>
                  <a:cubicBezTo>
                    <a:pt x="2035" y="2915"/>
                    <a:pt x="2035" y="2915"/>
                    <a:pt x="2035" y="2915"/>
                  </a:cubicBezTo>
                  <a:cubicBezTo>
                    <a:pt x="2035" y="2915"/>
                    <a:pt x="2035" y="2915"/>
                    <a:pt x="2035" y="2915"/>
                  </a:cubicBezTo>
                  <a:close/>
                  <a:moveTo>
                    <a:pt x="3252" y="3581"/>
                  </a:moveTo>
                  <a:cubicBezTo>
                    <a:pt x="3219" y="3584"/>
                    <a:pt x="3193" y="3610"/>
                    <a:pt x="3190" y="3642"/>
                  </a:cubicBezTo>
                  <a:cubicBezTo>
                    <a:pt x="3152" y="4107"/>
                    <a:pt x="3152" y="4107"/>
                    <a:pt x="3152" y="4107"/>
                  </a:cubicBezTo>
                  <a:cubicBezTo>
                    <a:pt x="2142" y="3097"/>
                    <a:pt x="2142" y="3097"/>
                    <a:pt x="2142" y="3097"/>
                  </a:cubicBezTo>
                  <a:cubicBezTo>
                    <a:pt x="2503" y="3229"/>
                    <a:pt x="2503" y="3229"/>
                    <a:pt x="2503" y="3229"/>
                  </a:cubicBezTo>
                  <a:cubicBezTo>
                    <a:pt x="2510" y="3231"/>
                    <a:pt x="2518" y="3233"/>
                    <a:pt x="2526" y="3233"/>
                  </a:cubicBezTo>
                  <a:cubicBezTo>
                    <a:pt x="2549" y="3233"/>
                    <a:pt x="2572" y="3220"/>
                    <a:pt x="2584" y="3199"/>
                  </a:cubicBezTo>
                  <a:cubicBezTo>
                    <a:pt x="2862" y="2718"/>
                    <a:pt x="2862" y="2718"/>
                    <a:pt x="2862" y="2718"/>
                  </a:cubicBezTo>
                  <a:cubicBezTo>
                    <a:pt x="2884" y="2709"/>
                    <a:pt x="2884" y="2709"/>
                    <a:pt x="2884" y="2709"/>
                  </a:cubicBezTo>
                  <a:cubicBezTo>
                    <a:pt x="3717" y="3542"/>
                    <a:pt x="3717" y="3542"/>
                    <a:pt x="3717" y="3542"/>
                  </a:cubicBezTo>
                  <a:lnTo>
                    <a:pt x="3252" y="358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u="sng"/>
            </a:p>
          </p:txBody>
        </p:sp>
        <p:sp>
          <p:nvSpPr>
            <p:cNvPr id="23" name="Freeform 10"/>
            <p:cNvSpPr>
              <a:spLocks noEditPoints="1"/>
            </p:cNvSpPr>
            <p:nvPr/>
          </p:nvSpPr>
          <p:spPr bwMode="auto">
            <a:xfrm>
              <a:off x="1076" y="1909"/>
              <a:ext cx="434" cy="435"/>
            </a:xfrm>
            <a:custGeom>
              <a:avLst/>
              <a:gdLst>
                <a:gd name="T0" fmla="*/ 1073 w 2146"/>
                <a:gd name="T1" fmla="*/ 0 h 2147"/>
                <a:gd name="T2" fmla="*/ 0 w 2146"/>
                <a:gd name="T3" fmla="*/ 1073 h 2147"/>
                <a:gd name="T4" fmla="*/ 1073 w 2146"/>
                <a:gd name="T5" fmla="*/ 2147 h 2147"/>
                <a:gd name="T6" fmla="*/ 2146 w 2146"/>
                <a:gd name="T7" fmla="*/ 1073 h 2147"/>
                <a:gd name="T8" fmla="*/ 1073 w 2146"/>
                <a:gd name="T9" fmla="*/ 0 h 2147"/>
                <a:gd name="T10" fmla="*/ 1073 w 2146"/>
                <a:gd name="T11" fmla="*/ 2012 h 2147"/>
                <a:gd name="T12" fmla="*/ 134 w 2146"/>
                <a:gd name="T13" fmla="*/ 1073 h 2147"/>
                <a:gd name="T14" fmla="*/ 1073 w 2146"/>
                <a:gd name="T15" fmla="*/ 135 h 2147"/>
                <a:gd name="T16" fmla="*/ 2012 w 2146"/>
                <a:gd name="T17" fmla="*/ 1073 h 2147"/>
                <a:gd name="T18" fmla="*/ 1073 w 2146"/>
                <a:gd name="T19" fmla="*/ 2012 h 2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146" h="2147">
                  <a:moveTo>
                    <a:pt x="1073" y="0"/>
                  </a:moveTo>
                  <a:cubicBezTo>
                    <a:pt x="481" y="0"/>
                    <a:pt x="0" y="482"/>
                    <a:pt x="0" y="1073"/>
                  </a:cubicBezTo>
                  <a:cubicBezTo>
                    <a:pt x="0" y="1665"/>
                    <a:pt x="481" y="2147"/>
                    <a:pt x="1073" y="2147"/>
                  </a:cubicBezTo>
                  <a:cubicBezTo>
                    <a:pt x="1665" y="2147"/>
                    <a:pt x="2146" y="1665"/>
                    <a:pt x="2146" y="1073"/>
                  </a:cubicBezTo>
                  <a:cubicBezTo>
                    <a:pt x="2146" y="482"/>
                    <a:pt x="1665" y="0"/>
                    <a:pt x="1073" y="0"/>
                  </a:cubicBezTo>
                  <a:close/>
                  <a:moveTo>
                    <a:pt x="1073" y="2012"/>
                  </a:moveTo>
                  <a:cubicBezTo>
                    <a:pt x="555" y="2012"/>
                    <a:pt x="134" y="1591"/>
                    <a:pt x="134" y="1073"/>
                  </a:cubicBezTo>
                  <a:cubicBezTo>
                    <a:pt x="134" y="556"/>
                    <a:pt x="555" y="135"/>
                    <a:pt x="1073" y="135"/>
                  </a:cubicBezTo>
                  <a:cubicBezTo>
                    <a:pt x="1591" y="135"/>
                    <a:pt x="2012" y="556"/>
                    <a:pt x="2012" y="1073"/>
                  </a:cubicBezTo>
                  <a:cubicBezTo>
                    <a:pt x="2012" y="1591"/>
                    <a:pt x="1591" y="2012"/>
                    <a:pt x="1073" y="20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u="sng"/>
            </a:p>
          </p:txBody>
        </p:sp>
        <p:sp>
          <p:nvSpPr>
            <p:cNvPr id="24" name="Freeform 11"/>
            <p:cNvSpPr>
              <a:spLocks noEditPoints="1"/>
            </p:cNvSpPr>
            <p:nvPr/>
          </p:nvSpPr>
          <p:spPr bwMode="auto">
            <a:xfrm>
              <a:off x="1132" y="1968"/>
              <a:ext cx="319" cy="304"/>
            </a:xfrm>
            <a:custGeom>
              <a:avLst/>
              <a:gdLst>
                <a:gd name="T0" fmla="*/ 1567 w 1576"/>
                <a:gd name="T1" fmla="*/ 566 h 1499"/>
                <a:gd name="T2" fmla="*/ 1503 w 1576"/>
                <a:gd name="T3" fmla="*/ 519 h 1499"/>
                <a:gd name="T4" fmla="*/ 1006 w 1576"/>
                <a:gd name="T5" fmla="*/ 519 h 1499"/>
                <a:gd name="T6" fmla="*/ 852 w 1576"/>
                <a:gd name="T7" fmla="*/ 47 h 1499"/>
                <a:gd name="T8" fmla="*/ 788 w 1576"/>
                <a:gd name="T9" fmla="*/ 0 h 1499"/>
                <a:gd name="T10" fmla="*/ 724 w 1576"/>
                <a:gd name="T11" fmla="*/ 47 h 1499"/>
                <a:gd name="T12" fmla="*/ 571 w 1576"/>
                <a:gd name="T13" fmla="*/ 519 h 1499"/>
                <a:gd name="T14" fmla="*/ 73 w 1576"/>
                <a:gd name="T15" fmla="*/ 519 h 1499"/>
                <a:gd name="T16" fmla="*/ 9 w 1576"/>
                <a:gd name="T17" fmla="*/ 566 h 1499"/>
                <a:gd name="T18" fmla="*/ 34 w 1576"/>
                <a:gd name="T19" fmla="*/ 641 h 1499"/>
                <a:gd name="T20" fmla="*/ 436 w 1576"/>
                <a:gd name="T21" fmla="*/ 933 h 1499"/>
                <a:gd name="T22" fmla="*/ 282 w 1576"/>
                <a:gd name="T23" fmla="*/ 1406 h 1499"/>
                <a:gd name="T24" fmla="*/ 307 w 1576"/>
                <a:gd name="T25" fmla="*/ 1482 h 1499"/>
                <a:gd name="T26" fmla="*/ 347 w 1576"/>
                <a:gd name="T27" fmla="*/ 1494 h 1499"/>
                <a:gd name="T28" fmla="*/ 386 w 1576"/>
                <a:gd name="T29" fmla="*/ 1482 h 1499"/>
                <a:gd name="T30" fmla="*/ 788 w 1576"/>
                <a:gd name="T31" fmla="*/ 1189 h 1499"/>
                <a:gd name="T32" fmla="*/ 1191 w 1576"/>
                <a:gd name="T33" fmla="*/ 1482 h 1499"/>
                <a:gd name="T34" fmla="*/ 1270 w 1576"/>
                <a:gd name="T35" fmla="*/ 1482 h 1499"/>
                <a:gd name="T36" fmla="*/ 1294 w 1576"/>
                <a:gd name="T37" fmla="*/ 1406 h 1499"/>
                <a:gd name="T38" fmla="*/ 1141 w 1576"/>
                <a:gd name="T39" fmla="*/ 933 h 1499"/>
                <a:gd name="T40" fmla="*/ 1543 w 1576"/>
                <a:gd name="T41" fmla="*/ 641 h 1499"/>
                <a:gd name="T42" fmla="*/ 1567 w 1576"/>
                <a:gd name="T43" fmla="*/ 566 h 1499"/>
                <a:gd name="T44" fmla="*/ 1022 w 1576"/>
                <a:gd name="T45" fmla="*/ 853 h 1499"/>
                <a:gd name="T46" fmla="*/ 997 w 1576"/>
                <a:gd name="T47" fmla="*/ 929 h 1499"/>
                <a:gd name="T48" fmla="*/ 1102 w 1576"/>
                <a:gd name="T49" fmla="*/ 1251 h 1499"/>
                <a:gd name="T50" fmla="*/ 828 w 1576"/>
                <a:gd name="T51" fmla="*/ 1052 h 1499"/>
                <a:gd name="T52" fmla="*/ 749 w 1576"/>
                <a:gd name="T53" fmla="*/ 1052 h 1499"/>
                <a:gd name="T54" fmla="*/ 475 w 1576"/>
                <a:gd name="T55" fmla="*/ 1251 h 1499"/>
                <a:gd name="T56" fmla="*/ 579 w 1576"/>
                <a:gd name="T57" fmla="*/ 929 h 1499"/>
                <a:gd name="T58" fmla="*/ 555 w 1576"/>
                <a:gd name="T59" fmla="*/ 853 h 1499"/>
                <a:gd name="T60" fmla="*/ 281 w 1576"/>
                <a:gd name="T61" fmla="*/ 654 h 1499"/>
                <a:gd name="T62" fmla="*/ 620 w 1576"/>
                <a:gd name="T63" fmla="*/ 654 h 1499"/>
                <a:gd name="T64" fmla="*/ 684 w 1576"/>
                <a:gd name="T65" fmla="*/ 608 h 1499"/>
                <a:gd name="T66" fmla="*/ 788 w 1576"/>
                <a:gd name="T67" fmla="*/ 285 h 1499"/>
                <a:gd name="T68" fmla="*/ 893 w 1576"/>
                <a:gd name="T69" fmla="*/ 608 h 1499"/>
                <a:gd name="T70" fmla="*/ 957 w 1576"/>
                <a:gd name="T71" fmla="*/ 654 h 1499"/>
                <a:gd name="T72" fmla="*/ 1296 w 1576"/>
                <a:gd name="T73" fmla="*/ 654 h 1499"/>
                <a:gd name="T74" fmla="*/ 1022 w 1576"/>
                <a:gd name="T75" fmla="*/ 853 h 1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576" h="1499">
                  <a:moveTo>
                    <a:pt x="1567" y="566"/>
                  </a:moveTo>
                  <a:cubicBezTo>
                    <a:pt x="1558" y="538"/>
                    <a:pt x="1532" y="519"/>
                    <a:pt x="1503" y="519"/>
                  </a:cubicBezTo>
                  <a:cubicBezTo>
                    <a:pt x="1006" y="519"/>
                    <a:pt x="1006" y="519"/>
                    <a:pt x="1006" y="519"/>
                  </a:cubicBezTo>
                  <a:cubicBezTo>
                    <a:pt x="852" y="47"/>
                    <a:pt x="852" y="47"/>
                    <a:pt x="852" y="47"/>
                  </a:cubicBezTo>
                  <a:cubicBezTo>
                    <a:pt x="843" y="19"/>
                    <a:pt x="818" y="0"/>
                    <a:pt x="788" y="0"/>
                  </a:cubicBezTo>
                  <a:cubicBezTo>
                    <a:pt x="759" y="0"/>
                    <a:pt x="733" y="19"/>
                    <a:pt x="724" y="47"/>
                  </a:cubicBezTo>
                  <a:cubicBezTo>
                    <a:pt x="571" y="519"/>
                    <a:pt x="571" y="519"/>
                    <a:pt x="571" y="519"/>
                  </a:cubicBezTo>
                  <a:cubicBezTo>
                    <a:pt x="73" y="519"/>
                    <a:pt x="73" y="519"/>
                    <a:pt x="73" y="519"/>
                  </a:cubicBezTo>
                  <a:cubicBezTo>
                    <a:pt x="44" y="519"/>
                    <a:pt x="18" y="538"/>
                    <a:pt x="9" y="566"/>
                  </a:cubicBezTo>
                  <a:cubicBezTo>
                    <a:pt x="0" y="594"/>
                    <a:pt x="10" y="624"/>
                    <a:pt x="34" y="641"/>
                  </a:cubicBezTo>
                  <a:cubicBezTo>
                    <a:pt x="436" y="933"/>
                    <a:pt x="436" y="933"/>
                    <a:pt x="436" y="933"/>
                  </a:cubicBezTo>
                  <a:cubicBezTo>
                    <a:pt x="282" y="1406"/>
                    <a:pt x="282" y="1406"/>
                    <a:pt x="282" y="1406"/>
                  </a:cubicBezTo>
                  <a:cubicBezTo>
                    <a:pt x="273" y="1434"/>
                    <a:pt x="283" y="1464"/>
                    <a:pt x="307" y="1482"/>
                  </a:cubicBezTo>
                  <a:cubicBezTo>
                    <a:pt x="319" y="1490"/>
                    <a:pt x="333" y="1494"/>
                    <a:pt x="347" y="1494"/>
                  </a:cubicBezTo>
                  <a:cubicBezTo>
                    <a:pt x="360" y="1494"/>
                    <a:pt x="374" y="1490"/>
                    <a:pt x="386" y="1482"/>
                  </a:cubicBezTo>
                  <a:cubicBezTo>
                    <a:pt x="788" y="1189"/>
                    <a:pt x="788" y="1189"/>
                    <a:pt x="788" y="1189"/>
                  </a:cubicBezTo>
                  <a:cubicBezTo>
                    <a:pt x="1191" y="1482"/>
                    <a:pt x="1191" y="1482"/>
                    <a:pt x="1191" y="1482"/>
                  </a:cubicBezTo>
                  <a:cubicBezTo>
                    <a:pt x="1214" y="1499"/>
                    <a:pt x="1246" y="1499"/>
                    <a:pt x="1270" y="1482"/>
                  </a:cubicBezTo>
                  <a:cubicBezTo>
                    <a:pt x="1293" y="1464"/>
                    <a:pt x="1303" y="1434"/>
                    <a:pt x="1294" y="1406"/>
                  </a:cubicBezTo>
                  <a:cubicBezTo>
                    <a:pt x="1141" y="933"/>
                    <a:pt x="1141" y="933"/>
                    <a:pt x="1141" y="933"/>
                  </a:cubicBezTo>
                  <a:cubicBezTo>
                    <a:pt x="1543" y="641"/>
                    <a:pt x="1543" y="641"/>
                    <a:pt x="1543" y="641"/>
                  </a:cubicBezTo>
                  <a:cubicBezTo>
                    <a:pt x="1566" y="624"/>
                    <a:pt x="1576" y="594"/>
                    <a:pt x="1567" y="566"/>
                  </a:cubicBezTo>
                  <a:close/>
                  <a:moveTo>
                    <a:pt x="1022" y="853"/>
                  </a:moveTo>
                  <a:cubicBezTo>
                    <a:pt x="998" y="870"/>
                    <a:pt x="988" y="901"/>
                    <a:pt x="997" y="929"/>
                  </a:cubicBezTo>
                  <a:cubicBezTo>
                    <a:pt x="1102" y="1251"/>
                    <a:pt x="1102" y="1251"/>
                    <a:pt x="1102" y="1251"/>
                  </a:cubicBezTo>
                  <a:cubicBezTo>
                    <a:pt x="828" y="1052"/>
                    <a:pt x="828" y="1052"/>
                    <a:pt x="828" y="1052"/>
                  </a:cubicBezTo>
                  <a:cubicBezTo>
                    <a:pt x="804" y="1034"/>
                    <a:pt x="772" y="1034"/>
                    <a:pt x="749" y="1052"/>
                  </a:cubicBezTo>
                  <a:cubicBezTo>
                    <a:pt x="475" y="1251"/>
                    <a:pt x="475" y="1251"/>
                    <a:pt x="475" y="1251"/>
                  </a:cubicBezTo>
                  <a:cubicBezTo>
                    <a:pt x="579" y="929"/>
                    <a:pt x="579" y="929"/>
                    <a:pt x="579" y="929"/>
                  </a:cubicBezTo>
                  <a:cubicBezTo>
                    <a:pt x="588" y="901"/>
                    <a:pt x="578" y="870"/>
                    <a:pt x="555" y="853"/>
                  </a:cubicBezTo>
                  <a:cubicBezTo>
                    <a:pt x="281" y="654"/>
                    <a:pt x="281" y="654"/>
                    <a:pt x="281" y="654"/>
                  </a:cubicBezTo>
                  <a:cubicBezTo>
                    <a:pt x="620" y="654"/>
                    <a:pt x="620" y="654"/>
                    <a:pt x="620" y="654"/>
                  </a:cubicBezTo>
                  <a:cubicBezTo>
                    <a:pt x="649" y="654"/>
                    <a:pt x="675" y="635"/>
                    <a:pt x="684" y="608"/>
                  </a:cubicBezTo>
                  <a:cubicBezTo>
                    <a:pt x="788" y="285"/>
                    <a:pt x="788" y="285"/>
                    <a:pt x="788" y="285"/>
                  </a:cubicBezTo>
                  <a:cubicBezTo>
                    <a:pt x="893" y="608"/>
                    <a:pt x="893" y="608"/>
                    <a:pt x="893" y="608"/>
                  </a:cubicBezTo>
                  <a:cubicBezTo>
                    <a:pt x="902" y="635"/>
                    <a:pt x="928" y="654"/>
                    <a:pt x="957" y="654"/>
                  </a:cubicBezTo>
                  <a:cubicBezTo>
                    <a:pt x="1296" y="654"/>
                    <a:pt x="1296" y="654"/>
                    <a:pt x="1296" y="654"/>
                  </a:cubicBezTo>
                  <a:lnTo>
                    <a:pt x="1022" y="85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u="sng"/>
            </a:p>
          </p:txBody>
        </p:sp>
      </p:grpSp>
      <p:sp>
        <p:nvSpPr>
          <p:cNvPr id="25" name="Freeform 15"/>
          <p:cNvSpPr>
            <a:spLocks noEditPoints="1"/>
          </p:cNvSpPr>
          <p:nvPr/>
        </p:nvSpPr>
        <p:spPr bwMode="auto">
          <a:xfrm>
            <a:off x="1224346" y="2735562"/>
            <a:ext cx="381409" cy="329901"/>
          </a:xfrm>
          <a:custGeom>
            <a:avLst/>
            <a:gdLst>
              <a:gd name="T0" fmla="*/ 3937 w 4340"/>
              <a:gd name="T1" fmla="*/ 2477 h 3754"/>
              <a:gd name="T2" fmla="*/ 2553 w 4340"/>
              <a:gd name="T3" fmla="*/ 1846 h 3754"/>
              <a:gd name="T4" fmla="*/ 2615 w 4340"/>
              <a:gd name="T5" fmla="*/ 1264 h 3754"/>
              <a:gd name="T6" fmla="*/ 3666 w 4340"/>
              <a:gd name="T7" fmla="*/ 75 h 3754"/>
              <a:gd name="T8" fmla="*/ 3453 w 4340"/>
              <a:gd name="T9" fmla="*/ 0 h 3754"/>
              <a:gd name="T10" fmla="*/ 2402 w 4340"/>
              <a:gd name="T11" fmla="*/ 1188 h 3754"/>
              <a:gd name="T12" fmla="*/ 2068 w 4340"/>
              <a:gd name="T13" fmla="*/ 1861 h 3754"/>
              <a:gd name="T14" fmla="*/ 1604 w 4340"/>
              <a:gd name="T15" fmla="*/ 1713 h 3754"/>
              <a:gd name="T16" fmla="*/ 40 w 4340"/>
              <a:gd name="T17" fmla="*/ 2493 h 3754"/>
              <a:gd name="T18" fmla="*/ 131 w 4340"/>
              <a:gd name="T19" fmla="*/ 2613 h 3754"/>
              <a:gd name="T20" fmla="*/ 1563 w 4340"/>
              <a:gd name="T21" fmla="*/ 1859 h 3754"/>
              <a:gd name="T22" fmla="*/ 2798 w 4340"/>
              <a:gd name="T23" fmla="*/ 2254 h 3754"/>
              <a:gd name="T24" fmla="*/ 2880 w 4340"/>
              <a:gd name="T25" fmla="*/ 2422 h 3754"/>
              <a:gd name="T26" fmla="*/ 1957 w 4340"/>
              <a:gd name="T27" fmla="*/ 2287 h 3754"/>
              <a:gd name="T28" fmla="*/ 1626 w 4340"/>
              <a:gd name="T29" fmla="*/ 2489 h 3754"/>
              <a:gd name="T30" fmla="*/ 2691 w 4340"/>
              <a:gd name="T31" fmla="*/ 3050 h 3754"/>
              <a:gd name="T32" fmla="*/ 3945 w 4340"/>
              <a:gd name="T33" fmla="*/ 2632 h 3754"/>
              <a:gd name="T34" fmla="*/ 4170 w 4340"/>
              <a:gd name="T35" fmla="*/ 2843 h 3754"/>
              <a:gd name="T36" fmla="*/ 2822 w 4340"/>
              <a:gd name="T37" fmla="*/ 3552 h 3754"/>
              <a:gd name="T38" fmla="*/ 1100 w 4340"/>
              <a:gd name="T39" fmla="*/ 3219 h 3754"/>
              <a:gd name="T40" fmla="*/ 336 w 4340"/>
              <a:gd name="T41" fmla="*/ 3501 h 3754"/>
              <a:gd name="T42" fmla="*/ 404 w 4340"/>
              <a:gd name="T43" fmla="*/ 3636 h 3754"/>
              <a:gd name="T44" fmla="*/ 1061 w 4340"/>
              <a:gd name="T45" fmla="*/ 3365 h 3754"/>
              <a:gd name="T46" fmla="*/ 2599 w 4340"/>
              <a:gd name="T47" fmla="*/ 3754 h 3754"/>
              <a:gd name="T48" fmla="*/ 4150 w 4340"/>
              <a:gd name="T49" fmla="*/ 3076 h 3754"/>
              <a:gd name="T50" fmla="*/ 4297 w 4340"/>
              <a:gd name="T51" fmla="*/ 2648 h 3754"/>
              <a:gd name="T52" fmla="*/ 3205 w 4340"/>
              <a:gd name="T53" fmla="*/ 353 h 3754"/>
              <a:gd name="T54" fmla="*/ 3407 w 4340"/>
              <a:gd name="T55" fmla="*/ 152 h 3754"/>
              <a:gd name="T56" fmla="*/ 3392 w 4340"/>
              <a:gd name="T57" fmla="*/ 666 h 3754"/>
              <a:gd name="T58" fmla="*/ 3514 w 4340"/>
              <a:gd name="T59" fmla="*/ 258 h 3754"/>
              <a:gd name="T60" fmla="*/ 3065 w 4340"/>
              <a:gd name="T61" fmla="*/ 494 h 3754"/>
              <a:gd name="T62" fmla="*/ 2791 w 4340"/>
              <a:gd name="T63" fmla="*/ 442 h 3754"/>
              <a:gd name="T64" fmla="*/ 2992 w 4340"/>
              <a:gd name="T65" fmla="*/ 780 h 3754"/>
              <a:gd name="T66" fmla="*/ 2661 w 4340"/>
              <a:gd name="T67" fmla="*/ 1112 h 3754"/>
              <a:gd name="T68" fmla="*/ 2660 w 4340"/>
              <a:gd name="T69" fmla="*/ 625 h 3754"/>
              <a:gd name="T70" fmla="*/ 2554 w 4340"/>
              <a:gd name="T71" fmla="*/ 1005 h 3754"/>
              <a:gd name="T72" fmla="*/ 2919 w 4340"/>
              <a:gd name="T73" fmla="*/ 2894 h 3754"/>
              <a:gd name="T74" fmla="*/ 1854 w 4340"/>
              <a:gd name="T75" fmla="*/ 2652 h 3754"/>
              <a:gd name="T76" fmla="*/ 1826 w 4340"/>
              <a:gd name="T77" fmla="*/ 2445 h 3754"/>
              <a:gd name="T78" fmla="*/ 2683 w 4340"/>
              <a:gd name="T79" fmla="*/ 2647 h 3754"/>
              <a:gd name="T80" fmla="*/ 3011 w 4340"/>
              <a:gd name="T81" fmla="*/ 2254 h 3754"/>
              <a:gd name="T82" fmla="*/ 2478 w 4340"/>
              <a:gd name="T83" fmla="*/ 1993 h 3754"/>
              <a:gd name="T84" fmla="*/ 3780 w 4340"/>
              <a:gd name="T85" fmla="*/ 2537 h 37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4340" h="3754">
                <a:moveTo>
                  <a:pt x="4297" y="2648"/>
                </a:moveTo>
                <a:cubicBezTo>
                  <a:pt x="4231" y="2512"/>
                  <a:pt x="4079" y="2443"/>
                  <a:pt x="3937" y="2477"/>
                </a:cubicBezTo>
                <a:cubicBezTo>
                  <a:pt x="3497" y="2054"/>
                  <a:pt x="3016" y="1908"/>
                  <a:pt x="2686" y="1861"/>
                </a:cubicBezTo>
                <a:cubicBezTo>
                  <a:pt x="2640" y="1855"/>
                  <a:pt x="2595" y="1850"/>
                  <a:pt x="2553" y="1846"/>
                </a:cubicBezTo>
                <a:cubicBezTo>
                  <a:pt x="2553" y="1264"/>
                  <a:pt x="2553" y="1264"/>
                  <a:pt x="2553" y="1264"/>
                </a:cubicBezTo>
                <a:cubicBezTo>
                  <a:pt x="2615" y="1264"/>
                  <a:pt x="2615" y="1264"/>
                  <a:pt x="2615" y="1264"/>
                </a:cubicBezTo>
                <a:cubicBezTo>
                  <a:pt x="3195" y="1264"/>
                  <a:pt x="3666" y="792"/>
                  <a:pt x="3666" y="213"/>
                </a:cubicBezTo>
                <a:cubicBezTo>
                  <a:pt x="3666" y="75"/>
                  <a:pt x="3666" y="75"/>
                  <a:pt x="3666" y="75"/>
                </a:cubicBezTo>
                <a:cubicBezTo>
                  <a:pt x="3666" y="33"/>
                  <a:pt x="3632" y="0"/>
                  <a:pt x="3591" y="0"/>
                </a:cubicBezTo>
                <a:cubicBezTo>
                  <a:pt x="3453" y="0"/>
                  <a:pt x="3453" y="0"/>
                  <a:pt x="3453" y="0"/>
                </a:cubicBezTo>
                <a:cubicBezTo>
                  <a:pt x="2873" y="0"/>
                  <a:pt x="2402" y="471"/>
                  <a:pt x="2402" y="1051"/>
                </a:cubicBezTo>
                <a:cubicBezTo>
                  <a:pt x="2402" y="1188"/>
                  <a:pt x="2402" y="1188"/>
                  <a:pt x="2402" y="1188"/>
                </a:cubicBezTo>
                <a:cubicBezTo>
                  <a:pt x="2402" y="1839"/>
                  <a:pt x="2402" y="1839"/>
                  <a:pt x="2402" y="1839"/>
                </a:cubicBezTo>
                <a:cubicBezTo>
                  <a:pt x="2234" y="1836"/>
                  <a:pt x="2114" y="1853"/>
                  <a:pt x="2068" y="1861"/>
                </a:cubicBezTo>
                <a:cubicBezTo>
                  <a:pt x="1634" y="1722"/>
                  <a:pt x="1634" y="1722"/>
                  <a:pt x="1634" y="1722"/>
                </a:cubicBezTo>
                <a:cubicBezTo>
                  <a:pt x="1624" y="1719"/>
                  <a:pt x="1614" y="1716"/>
                  <a:pt x="1604" y="1713"/>
                </a:cubicBezTo>
                <a:cubicBezTo>
                  <a:pt x="1365" y="1646"/>
                  <a:pt x="1099" y="1698"/>
                  <a:pt x="893" y="1852"/>
                </a:cubicBezTo>
                <a:cubicBezTo>
                  <a:pt x="40" y="2493"/>
                  <a:pt x="40" y="2493"/>
                  <a:pt x="40" y="2493"/>
                </a:cubicBezTo>
                <a:cubicBezTo>
                  <a:pt x="7" y="2518"/>
                  <a:pt x="0" y="2565"/>
                  <a:pt x="25" y="2598"/>
                </a:cubicBezTo>
                <a:cubicBezTo>
                  <a:pt x="50" y="2632"/>
                  <a:pt x="97" y="2638"/>
                  <a:pt x="131" y="2613"/>
                </a:cubicBezTo>
                <a:cubicBezTo>
                  <a:pt x="983" y="1973"/>
                  <a:pt x="983" y="1973"/>
                  <a:pt x="983" y="1973"/>
                </a:cubicBezTo>
                <a:cubicBezTo>
                  <a:pt x="1152" y="1847"/>
                  <a:pt x="1369" y="1804"/>
                  <a:pt x="1563" y="1859"/>
                </a:cubicBezTo>
                <a:cubicBezTo>
                  <a:pt x="1571" y="1861"/>
                  <a:pt x="1580" y="1863"/>
                  <a:pt x="1588" y="1866"/>
                </a:cubicBezTo>
                <a:cubicBezTo>
                  <a:pt x="2798" y="2254"/>
                  <a:pt x="2798" y="2254"/>
                  <a:pt x="2798" y="2254"/>
                </a:cubicBezTo>
                <a:cubicBezTo>
                  <a:pt x="2832" y="2264"/>
                  <a:pt x="2859" y="2288"/>
                  <a:pt x="2875" y="2320"/>
                </a:cubicBezTo>
                <a:cubicBezTo>
                  <a:pt x="2890" y="2352"/>
                  <a:pt x="2892" y="2388"/>
                  <a:pt x="2880" y="2422"/>
                </a:cubicBezTo>
                <a:cubicBezTo>
                  <a:pt x="2857" y="2484"/>
                  <a:pt x="2788" y="2519"/>
                  <a:pt x="2724" y="2501"/>
                </a:cubicBezTo>
                <a:cubicBezTo>
                  <a:pt x="1957" y="2287"/>
                  <a:pt x="1957" y="2287"/>
                  <a:pt x="1957" y="2287"/>
                </a:cubicBezTo>
                <a:cubicBezTo>
                  <a:pt x="1887" y="2267"/>
                  <a:pt x="1810" y="2278"/>
                  <a:pt x="1748" y="2316"/>
                </a:cubicBezTo>
                <a:cubicBezTo>
                  <a:pt x="1685" y="2354"/>
                  <a:pt x="1641" y="2417"/>
                  <a:pt x="1626" y="2489"/>
                </a:cubicBezTo>
                <a:cubicBezTo>
                  <a:pt x="1598" y="2624"/>
                  <a:pt x="1680" y="2759"/>
                  <a:pt x="1813" y="2797"/>
                </a:cubicBezTo>
                <a:cubicBezTo>
                  <a:pt x="2691" y="3050"/>
                  <a:pt x="2691" y="3050"/>
                  <a:pt x="2691" y="3050"/>
                </a:cubicBezTo>
                <a:cubicBezTo>
                  <a:pt x="2785" y="3077"/>
                  <a:pt x="2887" y="3071"/>
                  <a:pt x="2977" y="3034"/>
                </a:cubicBezTo>
                <a:cubicBezTo>
                  <a:pt x="3945" y="2632"/>
                  <a:pt x="3945" y="2632"/>
                  <a:pt x="3945" y="2632"/>
                </a:cubicBezTo>
                <a:cubicBezTo>
                  <a:pt x="4027" y="2598"/>
                  <a:pt x="4122" y="2634"/>
                  <a:pt x="4162" y="2714"/>
                </a:cubicBezTo>
                <a:cubicBezTo>
                  <a:pt x="4182" y="2755"/>
                  <a:pt x="4184" y="2801"/>
                  <a:pt x="4170" y="2843"/>
                </a:cubicBezTo>
                <a:cubicBezTo>
                  <a:pt x="4155" y="2886"/>
                  <a:pt x="4124" y="2921"/>
                  <a:pt x="4084" y="2941"/>
                </a:cubicBezTo>
                <a:cubicBezTo>
                  <a:pt x="2822" y="3552"/>
                  <a:pt x="2822" y="3552"/>
                  <a:pt x="2822" y="3552"/>
                </a:cubicBezTo>
                <a:cubicBezTo>
                  <a:pt x="2712" y="3606"/>
                  <a:pt x="2586" y="3618"/>
                  <a:pt x="2467" y="3586"/>
                </a:cubicBezTo>
                <a:cubicBezTo>
                  <a:pt x="1100" y="3219"/>
                  <a:pt x="1100" y="3219"/>
                  <a:pt x="1100" y="3219"/>
                </a:cubicBezTo>
                <a:cubicBezTo>
                  <a:pt x="1011" y="3196"/>
                  <a:pt x="918" y="3205"/>
                  <a:pt x="836" y="3247"/>
                </a:cubicBezTo>
                <a:cubicBezTo>
                  <a:pt x="336" y="3501"/>
                  <a:pt x="336" y="3501"/>
                  <a:pt x="336" y="3501"/>
                </a:cubicBezTo>
                <a:cubicBezTo>
                  <a:pt x="299" y="3520"/>
                  <a:pt x="284" y="3565"/>
                  <a:pt x="303" y="3602"/>
                </a:cubicBezTo>
                <a:cubicBezTo>
                  <a:pt x="322" y="3640"/>
                  <a:pt x="367" y="3654"/>
                  <a:pt x="404" y="3636"/>
                </a:cubicBezTo>
                <a:cubicBezTo>
                  <a:pt x="904" y="3382"/>
                  <a:pt x="904" y="3382"/>
                  <a:pt x="904" y="3382"/>
                </a:cubicBezTo>
                <a:cubicBezTo>
                  <a:pt x="953" y="3357"/>
                  <a:pt x="1008" y="3351"/>
                  <a:pt x="1061" y="3365"/>
                </a:cubicBezTo>
                <a:cubicBezTo>
                  <a:pt x="2428" y="3732"/>
                  <a:pt x="2428" y="3732"/>
                  <a:pt x="2428" y="3732"/>
                </a:cubicBezTo>
                <a:cubicBezTo>
                  <a:pt x="2484" y="3747"/>
                  <a:pt x="2542" y="3754"/>
                  <a:pt x="2599" y="3754"/>
                </a:cubicBezTo>
                <a:cubicBezTo>
                  <a:pt x="2699" y="3754"/>
                  <a:pt x="2797" y="3732"/>
                  <a:pt x="2888" y="3688"/>
                </a:cubicBezTo>
                <a:cubicBezTo>
                  <a:pt x="4150" y="3076"/>
                  <a:pt x="4150" y="3076"/>
                  <a:pt x="4150" y="3076"/>
                </a:cubicBezTo>
                <a:cubicBezTo>
                  <a:pt x="4227" y="3039"/>
                  <a:pt x="4285" y="2974"/>
                  <a:pt x="4312" y="2893"/>
                </a:cubicBezTo>
                <a:cubicBezTo>
                  <a:pt x="4340" y="2812"/>
                  <a:pt x="4335" y="2725"/>
                  <a:pt x="4297" y="2648"/>
                </a:cubicBezTo>
                <a:close/>
                <a:moveTo>
                  <a:pt x="3407" y="152"/>
                </a:moveTo>
                <a:cubicBezTo>
                  <a:pt x="3205" y="353"/>
                  <a:pt x="3205" y="353"/>
                  <a:pt x="3205" y="353"/>
                </a:cubicBezTo>
                <a:cubicBezTo>
                  <a:pt x="3193" y="189"/>
                  <a:pt x="3193" y="189"/>
                  <a:pt x="3193" y="189"/>
                </a:cubicBezTo>
                <a:cubicBezTo>
                  <a:pt x="3261" y="168"/>
                  <a:pt x="3333" y="155"/>
                  <a:pt x="3407" y="152"/>
                </a:cubicBezTo>
                <a:close/>
                <a:moveTo>
                  <a:pt x="3514" y="258"/>
                </a:moveTo>
                <a:cubicBezTo>
                  <a:pt x="3506" y="407"/>
                  <a:pt x="3463" y="546"/>
                  <a:pt x="3392" y="666"/>
                </a:cubicBezTo>
                <a:cubicBezTo>
                  <a:pt x="3131" y="641"/>
                  <a:pt x="3131" y="641"/>
                  <a:pt x="3131" y="641"/>
                </a:cubicBezTo>
                <a:lnTo>
                  <a:pt x="3514" y="258"/>
                </a:lnTo>
                <a:close/>
                <a:moveTo>
                  <a:pt x="3046" y="248"/>
                </a:moveTo>
                <a:cubicBezTo>
                  <a:pt x="3065" y="494"/>
                  <a:pt x="3065" y="494"/>
                  <a:pt x="3065" y="494"/>
                </a:cubicBezTo>
                <a:cubicBezTo>
                  <a:pt x="2825" y="733"/>
                  <a:pt x="2825" y="733"/>
                  <a:pt x="2825" y="733"/>
                </a:cubicBezTo>
                <a:cubicBezTo>
                  <a:pt x="2791" y="442"/>
                  <a:pt x="2791" y="442"/>
                  <a:pt x="2791" y="442"/>
                </a:cubicBezTo>
                <a:cubicBezTo>
                  <a:pt x="2863" y="363"/>
                  <a:pt x="2949" y="297"/>
                  <a:pt x="3046" y="248"/>
                </a:cubicBezTo>
                <a:close/>
                <a:moveTo>
                  <a:pt x="2992" y="780"/>
                </a:moveTo>
                <a:cubicBezTo>
                  <a:pt x="3289" y="808"/>
                  <a:pt x="3289" y="808"/>
                  <a:pt x="3289" y="808"/>
                </a:cubicBezTo>
                <a:cubicBezTo>
                  <a:pt x="3134" y="984"/>
                  <a:pt x="2910" y="1099"/>
                  <a:pt x="2661" y="1112"/>
                </a:cubicBezTo>
                <a:lnTo>
                  <a:pt x="2992" y="780"/>
                </a:lnTo>
                <a:close/>
                <a:moveTo>
                  <a:pt x="2660" y="625"/>
                </a:moveTo>
                <a:cubicBezTo>
                  <a:pt x="2690" y="869"/>
                  <a:pt x="2690" y="869"/>
                  <a:pt x="2690" y="869"/>
                </a:cubicBezTo>
                <a:cubicBezTo>
                  <a:pt x="2554" y="1005"/>
                  <a:pt x="2554" y="1005"/>
                  <a:pt x="2554" y="1005"/>
                </a:cubicBezTo>
                <a:cubicBezTo>
                  <a:pt x="2561" y="868"/>
                  <a:pt x="2599" y="739"/>
                  <a:pt x="2660" y="625"/>
                </a:cubicBezTo>
                <a:close/>
                <a:moveTo>
                  <a:pt x="2919" y="2894"/>
                </a:moveTo>
                <a:cubicBezTo>
                  <a:pt x="2860" y="2919"/>
                  <a:pt x="2794" y="2922"/>
                  <a:pt x="2733" y="2905"/>
                </a:cubicBezTo>
                <a:cubicBezTo>
                  <a:pt x="1854" y="2652"/>
                  <a:pt x="1854" y="2652"/>
                  <a:pt x="1854" y="2652"/>
                </a:cubicBezTo>
                <a:cubicBezTo>
                  <a:pt x="1797" y="2636"/>
                  <a:pt x="1762" y="2578"/>
                  <a:pt x="1774" y="2519"/>
                </a:cubicBezTo>
                <a:cubicBezTo>
                  <a:pt x="1780" y="2488"/>
                  <a:pt x="1799" y="2461"/>
                  <a:pt x="1826" y="2445"/>
                </a:cubicBezTo>
                <a:cubicBezTo>
                  <a:pt x="1854" y="2428"/>
                  <a:pt x="1886" y="2424"/>
                  <a:pt x="1917" y="2432"/>
                </a:cubicBezTo>
                <a:cubicBezTo>
                  <a:pt x="2683" y="2647"/>
                  <a:pt x="2683" y="2647"/>
                  <a:pt x="2683" y="2647"/>
                </a:cubicBezTo>
                <a:cubicBezTo>
                  <a:pt x="2822" y="2686"/>
                  <a:pt x="2971" y="2610"/>
                  <a:pt x="3021" y="2474"/>
                </a:cubicBezTo>
                <a:cubicBezTo>
                  <a:pt x="3048" y="2402"/>
                  <a:pt x="3044" y="2324"/>
                  <a:pt x="3011" y="2254"/>
                </a:cubicBezTo>
                <a:cubicBezTo>
                  <a:pt x="2977" y="2185"/>
                  <a:pt x="2918" y="2133"/>
                  <a:pt x="2844" y="2110"/>
                </a:cubicBezTo>
                <a:cubicBezTo>
                  <a:pt x="2478" y="1993"/>
                  <a:pt x="2478" y="1993"/>
                  <a:pt x="2478" y="1993"/>
                </a:cubicBezTo>
                <a:cubicBezTo>
                  <a:pt x="2536" y="1996"/>
                  <a:pt x="2598" y="2001"/>
                  <a:pt x="2664" y="2011"/>
                </a:cubicBezTo>
                <a:cubicBezTo>
                  <a:pt x="2959" y="2053"/>
                  <a:pt x="3384" y="2179"/>
                  <a:pt x="3780" y="2537"/>
                </a:cubicBezTo>
                <a:lnTo>
                  <a:pt x="2919" y="2894"/>
                </a:lnTo>
                <a:close/>
              </a:path>
            </a:pathLst>
          </a:custGeom>
          <a:solidFill>
            <a:srgbClr val="ED7D3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 u="sng"/>
          </a:p>
        </p:txBody>
      </p:sp>
      <p:grpSp>
        <p:nvGrpSpPr>
          <p:cNvPr id="26" name="Group 18"/>
          <p:cNvGrpSpPr>
            <a:grpSpLocks noChangeAspect="1"/>
          </p:cNvGrpSpPr>
          <p:nvPr/>
        </p:nvGrpSpPr>
        <p:grpSpPr bwMode="auto">
          <a:xfrm>
            <a:off x="717552" y="4802290"/>
            <a:ext cx="358728" cy="318929"/>
            <a:chOff x="1267" y="2128"/>
            <a:chExt cx="676" cy="601"/>
          </a:xfrm>
          <a:solidFill>
            <a:srgbClr val="ED7D31"/>
          </a:solidFill>
        </p:grpSpPr>
        <p:sp>
          <p:nvSpPr>
            <p:cNvPr id="27" name="Freeform 19"/>
            <p:cNvSpPr>
              <a:spLocks/>
            </p:cNvSpPr>
            <p:nvPr/>
          </p:nvSpPr>
          <p:spPr bwMode="auto">
            <a:xfrm>
              <a:off x="1267" y="2128"/>
              <a:ext cx="429" cy="350"/>
            </a:xfrm>
            <a:custGeom>
              <a:avLst/>
              <a:gdLst>
                <a:gd name="T0" fmla="*/ 2449 w 2631"/>
                <a:gd name="T1" fmla="*/ 895 h 2146"/>
                <a:gd name="T2" fmla="*/ 2556 w 2631"/>
                <a:gd name="T3" fmla="*/ 958 h 2146"/>
                <a:gd name="T4" fmla="*/ 2619 w 2631"/>
                <a:gd name="T5" fmla="*/ 851 h 2146"/>
                <a:gd name="T6" fmla="*/ 2421 w 2631"/>
                <a:gd name="T7" fmla="*/ 76 h 2146"/>
                <a:gd name="T8" fmla="*/ 2314 w 2631"/>
                <a:gd name="T9" fmla="*/ 12 h 2146"/>
                <a:gd name="T10" fmla="*/ 1538 w 2631"/>
                <a:gd name="T11" fmla="*/ 211 h 2146"/>
                <a:gd name="T12" fmla="*/ 1475 w 2631"/>
                <a:gd name="T13" fmla="*/ 318 h 2146"/>
                <a:gd name="T14" fmla="*/ 1582 w 2631"/>
                <a:gd name="T15" fmla="*/ 381 h 2146"/>
                <a:gd name="T16" fmla="*/ 2186 w 2631"/>
                <a:gd name="T17" fmla="*/ 227 h 2146"/>
                <a:gd name="T18" fmla="*/ 1416 w 2631"/>
                <a:gd name="T19" fmla="*/ 1364 h 2146"/>
                <a:gd name="T20" fmla="*/ 1153 w 2631"/>
                <a:gd name="T21" fmla="*/ 729 h 2146"/>
                <a:gd name="T22" fmla="*/ 1002 w 2631"/>
                <a:gd name="T23" fmla="*/ 709 h 2146"/>
                <a:gd name="T24" fmla="*/ 30 w 2631"/>
                <a:gd name="T25" fmla="*/ 1984 h 2146"/>
                <a:gd name="T26" fmla="*/ 46 w 2631"/>
                <a:gd name="T27" fmla="*/ 2107 h 2146"/>
                <a:gd name="T28" fmla="*/ 170 w 2631"/>
                <a:gd name="T29" fmla="*/ 2091 h 2146"/>
                <a:gd name="T30" fmla="*/ 1049 w 2631"/>
                <a:gd name="T31" fmla="*/ 936 h 2146"/>
                <a:gd name="T32" fmla="*/ 1315 w 2631"/>
                <a:gd name="T33" fmla="*/ 1582 h 2146"/>
                <a:gd name="T34" fmla="*/ 1470 w 2631"/>
                <a:gd name="T35" fmla="*/ 1598 h 2146"/>
                <a:gd name="T36" fmla="*/ 2311 w 2631"/>
                <a:gd name="T37" fmla="*/ 357 h 2146"/>
                <a:gd name="T38" fmla="*/ 2449 w 2631"/>
                <a:gd name="T39" fmla="*/ 895 h 2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631" h="2146">
                  <a:moveTo>
                    <a:pt x="2449" y="895"/>
                  </a:moveTo>
                  <a:cubicBezTo>
                    <a:pt x="2476" y="973"/>
                    <a:pt x="2548" y="960"/>
                    <a:pt x="2556" y="958"/>
                  </a:cubicBezTo>
                  <a:cubicBezTo>
                    <a:pt x="2603" y="946"/>
                    <a:pt x="2631" y="898"/>
                    <a:pt x="2619" y="851"/>
                  </a:cubicBezTo>
                  <a:cubicBezTo>
                    <a:pt x="2421" y="76"/>
                    <a:pt x="2421" y="76"/>
                    <a:pt x="2421" y="76"/>
                  </a:cubicBezTo>
                  <a:cubicBezTo>
                    <a:pt x="2409" y="28"/>
                    <a:pt x="2361" y="0"/>
                    <a:pt x="2314" y="12"/>
                  </a:cubicBezTo>
                  <a:cubicBezTo>
                    <a:pt x="1538" y="211"/>
                    <a:pt x="1538" y="211"/>
                    <a:pt x="1538" y="211"/>
                  </a:cubicBezTo>
                  <a:cubicBezTo>
                    <a:pt x="1491" y="222"/>
                    <a:pt x="1463" y="271"/>
                    <a:pt x="1475" y="318"/>
                  </a:cubicBezTo>
                  <a:cubicBezTo>
                    <a:pt x="1487" y="365"/>
                    <a:pt x="1535" y="394"/>
                    <a:pt x="1582" y="381"/>
                  </a:cubicBezTo>
                  <a:cubicBezTo>
                    <a:pt x="2186" y="227"/>
                    <a:pt x="2186" y="227"/>
                    <a:pt x="2186" y="227"/>
                  </a:cubicBezTo>
                  <a:cubicBezTo>
                    <a:pt x="1416" y="1364"/>
                    <a:pt x="1416" y="1364"/>
                    <a:pt x="1416" y="1364"/>
                  </a:cubicBezTo>
                  <a:cubicBezTo>
                    <a:pt x="1153" y="729"/>
                    <a:pt x="1153" y="729"/>
                    <a:pt x="1153" y="729"/>
                  </a:cubicBezTo>
                  <a:cubicBezTo>
                    <a:pt x="1143" y="692"/>
                    <a:pt x="1065" y="639"/>
                    <a:pt x="1002" y="709"/>
                  </a:cubicBezTo>
                  <a:cubicBezTo>
                    <a:pt x="30" y="1984"/>
                    <a:pt x="30" y="1984"/>
                    <a:pt x="30" y="1984"/>
                  </a:cubicBezTo>
                  <a:cubicBezTo>
                    <a:pt x="0" y="2023"/>
                    <a:pt x="8" y="2078"/>
                    <a:pt x="46" y="2107"/>
                  </a:cubicBezTo>
                  <a:cubicBezTo>
                    <a:pt x="62" y="2119"/>
                    <a:pt x="122" y="2146"/>
                    <a:pt x="170" y="2091"/>
                  </a:cubicBezTo>
                  <a:cubicBezTo>
                    <a:pt x="1049" y="936"/>
                    <a:pt x="1049" y="936"/>
                    <a:pt x="1049" y="936"/>
                  </a:cubicBezTo>
                  <a:cubicBezTo>
                    <a:pt x="1315" y="1582"/>
                    <a:pt x="1315" y="1582"/>
                    <a:pt x="1315" y="1582"/>
                  </a:cubicBezTo>
                  <a:cubicBezTo>
                    <a:pt x="1365" y="1673"/>
                    <a:pt x="1453" y="1629"/>
                    <a:pt x="1470" y="1598"/>
                  </a:cubicBezTo>
                  <a:cubicBezTo>
                    <a:pt x="2311" y="357"/>
                    <a:pt x="2311" y="357"/>
                    <a:pt x="2311" y="357"/>
                  </a:cubicBezTo>
                  <a:lnTo>
                    <a:pt x="2449" y="89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u="sng"/>
            </a:p>
          </p:txBody>
        </p:sp>
        <p:sp>
          <p:nvSpPr>
            <p:cNvPr id="28" name="Freeform 20"/>
            <p:cNvSpPr>
              <a:spLocks noEditPoints="1"/>
            </p:cNvSpPr>
            <p:nvPr/>
          </p:nvSpPr>
          <p:spPr bwMode="auto">
            <a:xfrm>
              <a:off x="1552" y="2303"/>
              <a:ext cx="391" cy="426"/>
            </a:xfrm>
            <a:custGeom>
              <a:avLst/>
              <a:gdLst>
                <a:gd name="T0" fmla="*/ 1201 w 2401"/>
                <a:gd name="T1" fmla="*/ 0 h 2607"/>
                <a:gd name="T2" fmla="*/ 0 w 2401"/>
                <a:gd name="T3" fmla="*/ 496 h 2607"/>
                <a:gd name="T4" fmla="*/ 0 w 2401"/>
                <a:gd name="T5" fmla="*/ 2111 h 2607"/>
                <a:gd name="T6" fmla="*/ 1201 w 2401"/>
                <a:gd name="T7" fmla="*/ 2607 h 2607"/>
                <a:gd name="T8" fmla="*/ 2401 w 2401"/>
                <a:gd name="T9" fmla="*/ 2111 h 2607"/>
                <a:gd name="T10" fmla="*/ 2401 w 2401"/>
                <a:gd name="T11" fmla="*/ 496 h 2607"/>
                <a:gd name="T12" fmla="*/ 1201 w 2401"/>
                <a:gd name="T13" fmla="*/ 0 h 2607"/>
                <a:gd name="T14" fmla="*/ 2225 w 2401"/>
                <a:gd name="T15" fmla="*/ 2111 h 2607"/>
                <a:gd name="T16" fmla="*/ 1200 w 2401"/>
                <a:gd name="T17" fmla="*/ 2432 h 2607"/>
                <a:gd name="T18" fmla="*/ 175 w 2401"/>
                <a:gd name="T19" fmla="*/ 2111 h 2607"/>
                <a:gd name="T20" fmla="*/ 175 w 2401"/>
                <a:gd name="T21" fmla="*/ 1840 h 2607"/>
                <a:gd name="T22" fmla="*/ 1200 w 2401"/>
                <a:gd name="T23" fmla="*/ 2069 h 2607"/>
                <a:gd name="T24" fmla="*/ 2225 w 2401"/>
                <a:gd name="T25" fmla="*/ 1844 h 2607"/>
                <a:gd name="T26" fmla="*/ 2225 w 2401"/>
                <a:gd name="T27" fmla="*/ 2111 h 2607"/>
                <a:gd name="T28" fmla="*/ 2225 w 2401"/>
                <a:gd name="T29" fmla="*/ 1573 h 2607"/>
                <a:gd name="T30" fmla="*/ 1200 w 2401"/>
                <a:gd name="T31" fmla="*/ 1893 h 2607"/>
                <a:gd name="T32" fmla="*/ 175 w 2401"/>
                <a:gd name="T33" fmla="*/ 1573 h 2607"/>
                <a:gd name="T34" fmla="*/ 175 w 2401"/>
                <a:gd name="T35" fmla="*/ 1302 h 2607"/>
                <a:gd name="T36" fmla="*/ 1200 w 2401"/>
                <a:gd name="T37" fmla="*/ 1531 h 2607"/>
                <a:gd name="T38" fmla="*/ 2225 w 2401"/>
                <a:gd name="T39" fmla="*/ 1306 h 2607"/>
                <a:gd name="T40" fmla="*/ 2225 w 2401"/>
                <a:gd name="T41" fmla="*/ 1573 h 2607"/>
                <a:gd name="T42" fmla="*/ 2225 w 2401"/>
                <a:gd name="T43" fmla="*/ 1034 h 2607"/>
                <a:gd name="T44" fmla="*/ 1200 w 2401"/>
                <a:gd name="T45" fmla="*/ 1355 h 2607"/>
                <a:gd name="T46" fmla="*/ 175 w 2401"/>
                <a:gd name="T47" fmla="*/ 1034 h 2607"/>
                <a:gd name="T48" fmla="*/ 175 w 2401"/>
                <a:gd name="T49" fmla="*/ 764 h 2607"/>
                <a:gd name="T50" fmla="*/ 1200 w 2401"/>
                <a:gd name="T51" fmla="*/ 992 h 2607"/>
                <a:gd name="T52" fmla="*/ 2225 w 2401"/>
                <a:gd name="T53" fmla="*/ 768 h 2607"/>
                <a:gd name="T54" fmla="*/ 2225 w 2401"/>
                <a:gd name="T55" fmla="*/ 1034 h 2607"/>
                <a:gd name="T56" fmla="*/ 1201 w 2401"/>
                <a:gd name="T57" fmla="*/ 817 h 2607"/>
                <a:gd name="T58" fmla="*/ 175 w 2401"/>
                <a:gd name="T59" fmla="*/ 496 h 2607"/>
                <a:gd name="T60" fmla="*/ 1201 w 2401"/>
                <a:gd name="T61" fmla="*/ 175 h 2607"/>
                <a:gd name="T62" fmla="*/ 2226 w 2401"/>
                <a:gd name="T63" fmla="*/ 496 h 2607"/>
                <a:gd name="T64" fmla="*/ 1201 w 2401"/>
                <a:gd name="T65" fmla="*/ 817 h 2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401" h="2607">
                  <a:moveTo>
                    <a:pt x="1201" y="0"/>
                  </a:moveTo>
                  <a:cubicBezTo>
                    <a:pt x="618" y="0"/>
                    <a:pt x="0" y="174"/>
                    <a:pt x="0" y="496"/>
                  </a:cubicBezTo>
                  <a:cubicBezTo>
                    <a:pt x="0" y="2111"/>
                    <a:pt x="0" y="2111"/>
                    <a:pt x="0" y="2111"/>
                  </a:cubicBezTo>
                  <a:cubicBezTo>
                    <a:pt x="0" y="2433"/>
                    <a:pt x="618" y="2607"/>
                    <a:pt x="1201" y="2607"/>
                  </a:cubicBezTo>
                  <a:cubicBezTo>
                    <a:pt x="1797" y="2607"/>
                    <a:pt x="2401" y="2437"/>
                    <a:pt x="2401" y="2111"/>
                  </a:cubicBezTo>
                  <a:cubicBezTo>
                    <a:pt x="2401" y="496"/>
                    <a:pt x="2401" y="496"/>
                    <a:pt x="2401" y="496"/>
                  </a:cubicBezTo>
                  <a:cubicBezTo>
                    <a:pt x="2401" y="170"/>
                    <a:pt x="1797" y="0"/>
                    <a:pt x="1201" y="0"/>
                  </a:cubicBezTo>
                  <a:close/>
                  <a:moveTo>
                    <a:pt x="2225" y="2111"/>
                  </a:moveTo>
                  <a:cubicBezTo>
                    <a:pt x="2225" y="2242"/>
                    <a:pt x="1826" y="2432"/>
                    <a:pt x="1200" y="2432"/>
                  </a:cubicBezTo>
                  <a:cubicBezTo>
                    <a:pt x="574" y="2432"/>
                    <a:pt x="175" y="2242"/>
                    <a:pt x="175" y="2111"/>
                  </a:cubicBezTo>
                  <a:cubicBezTo>
                    <a:pt x="175" y="1840"/>
                    <a:pt x="175" y="1840"/>
                    <a:pt x="175" y="1840"/>
                  </a:cubicBezTo>
                  <a:cubicBezTo>
                    <a:pt x="400" y="1990"/>
                    <a:pt x="808" y="2069"/>
                    <a:pt x="1200" y="2069"/>
                  </a:cubicBezTo>
                  <a:cubicBezTo>
                    <a:pt x="1600" y="2069"/>
                    <a:pt x="2002" y="1992"/>
                    <a:pt x="2225" y="1844"/>
                  </a:cubicBezTo>
                  <a:lnTo>
                    <a:pt x="2225" y="2111"/>
                  </a:lnTo>
                  <a:close/>
                  <a:moveTo>
                    <a:pt x="2225" y="1573"/>
                  </a:moveTo>
                  <a:cubicBezTo>
                    <a:pt x="2225" y="1703"/>
                    <a:pt x="1826" y="1893"/>
                    <a:pt x="1200" y="1893"/>
                  </a:cubicBezTo>
                  <a:cubicBezTo>
                    <a:pt x="574" y="1893"/>
                    <a:pt x="175" y="1703"/>
                    <a:pt x="175" y="1573"/>
                  </a:cubicBezTo>
                  <a:cubicBezTo>
                    <a:pt x="175" y="1302"/>
                    <a:pt x="175" y="1302"/>
                    <a:pt x="175" y="1302"/>
                  </a:cubicBezTo>
                  <a:cubicBezTo>
                    <a:pt x="400" y="1451"/>
                    <a:pt x="808" y="1531"/>
                    <a:pt x="1200" y="1531"/>
                  </a:cubicBezTo>
                  <a:cubicBezTo>
                    <a:pt x="1600" y="1531"/>
                    <a:pt x="2002" y="1454"/>
                    <a:pt x="2225" y="1306"/>
                  </a:cubicBezTo>
                  <a:lnTo>
                    <a:pt x="2225" y="1573"/>
                  </a:lnTo>
                  <a:close/>
                  <a:moveTo>
                    <a:pt x="2225" y="1034"/>
                  </a:moveTo>
                  <a:cubicBezTo>
                    <a:pt x="2225" y="1165"/>
                    <a:pt x="1826" y="1355"/>
                    <a:pt x="1200" y="1355"/>
                  </a:cubicBezTo>
                  <a:cubicBezTo>
                    <a:pt x="574" y="1355"/>
                    <a:pt x="175" y="1165"/>
                    <a:pt x="175" y="1034"/>
                  </a:cubicBezTo>
                  <a:cubicBezTo>
                    <a:pt x="175" y="764"/>
                    <a:pt x="175" y="764"/>
                    <a:pt x="175" y="764"/>
                  </a:cubicBezTo>
                  <a:cubicBezTo>
                    <a:pt x="400" y="913"/>
                    <a:pt x="808" y="992"/>
                    <a:pt x="1200" y="992"/>
                  </a:cubicBezTo>
                  <a:cubicBezTo>
                    <a:pt x="1600" y="992"/>
                    <a:pt x="2002" y="915"/>
                    <a:pt x="2225" y="768"/>
                  </a:cubicBezTo>
                  <a:lnTo>
                    <a:pt x="2225" y="1034"/>
                  </a:lnTo>
                  <a:close/>
                  <a:moveTo>
                    <a:pt x="1201" y="817"/>
                  </a:moveTo>
                  <a:cubicBezTo>
                    <a:pt x="574" y="817"/>
                    <a:pt x="175" y="627"/>
                    <a:pt x="175" y="496"/>
                  </a:cubicBezTo>
                  <a:cubicBezTo>
                    <a:pt x="175" y="365"/>
                    <a:pt x="574" y="175"/>
                    <a:pt x="1201" y="175"/>
                  </a:cubicBezTo>
                  <a:cubicBezTo>
                    <a:pt x="1827" y="175"/>
                    <a:pt x="2226" y="365"/>
                    <a:pt x="2226" y="496"/>
                  </a:cubicBezTo>
                  <a:cubicBezTo>
                    <a:pt x="2225" y="627"/>
                    <a:pt x="1826" y="817"/>
                    <a:pt x="1201" y="8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u="sng"/>
            </a:p>
          </p:txBody>
        </p:sp>
        <p:sp>
          <p:nvSpPr>
            <p:cNvPr id="29" name="Freeform 21"/>
            <p:cNvSpPr>
              <a:spLocks noEditPoints="1"/>
            </p:cNvSpPr>
            <p:nvPr/>
          </p:nvSpPr>
          <p:spPr bwMode="auto">
            <a:xfrm>
              <a:off x="1704" y="2341"/>
              <a:ext cx="87" cy="87"/>
            </a:xfrm>
            <a:custGeom>
              <a:avLst/>
              <a:gdLst>
                <a:gd name="T0" fmla="*/ 485 w 532"/>
                <a:gd name="T1" fmla="*/ 261 h 531"/>
                <a:gd name="T2" fmla="*/ 307 w 532"/>
                <a:gd name="T3" fmla="*/ 211 h 531"/>
                <a:gd name="T4" fmla="*/ 307 w 532"/>
                <a:gd name="T5" fmla="*/ 95 h 531"/>
                <a:gd name="T6" fmla="*/ 372 w 532"/>
                <a:gd name="T7" fmla="*/ 143 h 531"/>
                <a:gd name="T8" fmla="*/ 510 w 532"/>
                <a:gd name="T9" fmla="*/ 133 h 531"/>
                <a:gd name="T10" fmla="*/ 445 w 532"/>
                <a:gd name="T11" fmla="*/ 62 h 531"/>
                <a:gd name="T12" fmla="*/ 307 w 532"/>
                <a:gd name="T13" fmla="*/ 30 h 531"/>
                <a:gd name="T14" fmla="*/ 307 w 532"/>
                <a:gd name="T15" fmla="*/ 0 h 531"/>
                <a:gd name="T16" fmla="*/ 229 w 532"/>
                <a:gd name="T17" fmla="*/ 0 h 531"/>
                <a:gd name="T18" fmla="*/ 229 w 532"/>
                <a:gd name="T19" fmla="*/ 30 h 531"/>
                <a:gd name="T20" fmla="*/ 78 w 532"/>
                <a:gd name="T21" fmla="*/ 68 h 531"/>
                <a:gd name="T22" fmla="*/ 22 w 532"/>
                <a:gd name="T23" fmla="*/ 149 h 531"/>
                <a:gd name="T24" fmla="*/ 72 w 532"/>
                <a:gd name="T25" fmla="*/ 231 h 531"/>
                <a:gd name="T26" fmla="*/ 228 w 532"/>
                <a:gd name="T27" fmla="*/ 281 h 531"/>
                <a:gd name="T28" fmla="*/ 228 w 532"/>
                <a:gd name="T29" fmla="*/ 405 h 531"/>
                <a:gd name="T30" fmla="*/ 175 w 532"/>
                <a:gd name="T31" fmla="*/ 381 h 531"/>
                <a:gd name="T32" fmla="*/ 142 w 532"/>
                <a:gd name="T33" fmla="*/ 340 h 531"/>
                <a:gd name="T34" fmla="*/ 0 w 532"/>
                <a:gd name="T35" fmla="*/ 349 h 531"/>
                <a:gd name="T36" fmla="*/ 75 w 532"/>
                <a:gd name="T37" fmla="*/ 439 h 531"/>
                <a:gd name="T38" fmla="*/ 228 w 532"/>
                <a:gd name="T39" fmla="*/ 477 h 531"/>
                <a:gd name="T40" fmla="*/ 228 w 532"/>
                <a:gd name="T41" fmla="*/ 531 h 531"/>
                <a:gd name="T42" fmla="*/ 306 w 532"/>
                <a:gd name="T43" fmla="*/ 531 h 531"/>
                <a:gd name="T44" fmla="*/ 306 w 532"/>
                <a:gd name="T45" fmla="*/ 475 h 531"/>
                <a:gd name="T46" fmla="*/ 472 w 532"/>
                <a:gd name="T47" fmla="*/ 430 h 531"/>
                <a:gd name="T48" fmla="*/ 531 w 532"/>
                <a:gd name="T49" fmla="*/ 340 h 531"/>
                <a:gd name="T50" fmla="*/ 485 w 532"/>
                <a:gd name="T51" fmla="*/ 261 h 531"/>
                <a:gd name="T52" fmla="*/ 228 w 532"/>
                <a:gd name="T53" fmla="*/ 197 h 531"/>
                <a:gd name="T54" fmla="*/ 175 w 532"/>
                <a:gd name="T55" fmla="*/ 175 h 531"/>
                <a:gd name="T56" fmla="*/ 157 w 532"/>
                <a:gd name="T57" fmla="*/ 145 h 531"/>
                <a:gd name="T58" fmla="*/ 176 w 532"/>
                <a:gd name="T59" fmla="*/ 114 h 531"/>
                <a:gd name="T60" fmla="*/ 228 w 532"/>
                <a:gd name="T61" fmla="*/ 94 h 531"/>
                <a:gd name="T62" fmla="*/ 228 w 532"/>
                <a:gd name="T63" fmla="*/ 197 h 531"/>
                <a:gd name="T64" fmla="*/ 374 w 532"/>
                <a:gd name="T65" fmla="*/ 388 h 531"/>
                <a:gd name="T66" fmla="*/ 307 w 532"/>
                <a:gd name="T67" fmla="*/ 409 h 531"/>
                <a:gd name="T68" fmla="*/ 307 w 532"/>
                <a:gd name="T69" fmla="*/ 293 h 531"/>
                <a:gd name="T70" fmla="*/ 377 w 532"/>
                <a:gd name="T71" fmla="*/ 315 h 531"/>
                <a:gd name="T72" fmla="*/ 398 w 532"/>
                <a:gd name="T73" fmla="*/ 349 h 531"/>
                <a:gd name="T74" fmla="*/ 374 w 532"/>
                <a:gd name="T75" fmla="*/ 388 h 5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32" h="531">
                  <a:moveTo>
                    <a:pt x="485" y="261"/>
                  </a:moveTo>
                  <a:cubicBezTo>
                    <a:pt x="454" y="241"/>
                    <a:pt x="394" y="224"/>
                    <a:pt x="307" y="211"/>
                  </a:cubicBezTo>
                  <a:cubicBezTo>
                    <a:pt x="307" y="95"/>
                    <a:pt x="307" y="95"/>
                    <a:pt x="307" y="95"/>
                  </a:cubicBezTo>
                  <a:cubicBezTo>
                    <a:pt x="342" y="104"/>
                    <a:pt x="364" y="120"/>
                    <a:pt x="372" y="143"/>
                  </a:cubicBezTo>
                  <a:cubicBezTo>
                    <a:pt x="510" y="133"/>
                    <a:pt x="510" y="133"/>
                    <a:pt x="510" y="133"/>
                  </a:cubicBezTo>
                  <a:cubicBezTo>
                    <a:pt x="500" y="103"/>
                    <a:pt x="478" y="79"/>
                    <a:pt x="445" y="62"/>
                  </a:cubicBezTo>
                  <a:cubicBezTo>
                    <a:pt x="411" y="44"/>
                    <a:pt x="364" y="33"/>
                    <a:pt x="307" y="30"/>
                  </a:cubicBezTo>
                  <a:cubicBezTo>
                    <a:pt x="307" y="0"/>
                    <a:pt x="307" y="0"/>
                    <a:pt x="307" y="0"/>
                  </a:cubicBezTo>
                  <a:cubicBezTo>
                    <a:pt x="229" y="0"/>
                    <a:pt x="229" y="0"/>
                    <a:pt x="229" y="0"/>
                  </a:cubicBezTo>
                  <a:cubicBezTo>
                    <a:pt x="229" y="30"/>
                    <a:pt x="229" y="30"/>
                    <a:pt x="229" y="30"/>
                  </a:cubicBezTo>
                  <a:cubicBezTo>
                    <a:pt x="166" y="33"/>
                    <a:pt x="116" y="46"/>
                    <a:pt x="78" y="68"/>
                  </a:cubicBezTo>
                  <a:cubicBezTo>
                    <a:pt x="40" y="90"/>
                    <a:pt x="22" y="117"/>
                    <a:pt x="22" y="149"/>
                  </a:cubicBezTo>
                  <a:cubicBezTo>
                    <a:pt x="22" y="182"/>
                    <a:pt x="39" y="209"/>
                    <a:pt x="72" y="231"/>
                  </a:cubicBezTo>
                  <a:cubicBezTo>
                    <a:pt x="105" y="254"/>
                    <a:pt x="157" y="270"/>
                    <a:pt x="228" y="281"/>
                  </a:cubicBezTo>
                  <a:cubicBezTo>
                    <a:pt x="228" y="405"/>
                    <a:pt x="228" y="405"/>
                    <a:pt x="228" y="405"/>
                  </a:cubicBezTo>
                  <a:cubicBezTo>
                    <a:pt x="208" y="400"/>
                    <a:pt x="191" y="392"/>
                    <a:pt x="175" y="381"/>
                  </a:cubicBezTo>
                  <a:cubicBezTo>
                    <a:pt x="159" y="369"/>
                    <a:pt x="148" y="355"/>
                    <a:pt x="142" y="340"/>
                  </a:cubicBezTo>
                  <a:cubicBezTo>
                    <a:pt x="0" y="349"/>
                    <a:pt x="0" y="349"/>
                    <a:pt x="0" y="349"/>
                  </a:cubicBezTo>
                  <a:cubicBezTo>
                    <a:pt x="11" y="387"/>
                    <a:pt x="36" y="418"/>
                    <a:pt x="75" y="439"/>
                  </a:cubicBezTo>
                  <a:cubicBezTo>
                    <a:pt x="114" y="460"/>
                    <a:pt x="165" y="473"/>
                    <a:pt x="228" y="477"/>
                  </a:cubicBezTo>
                  <a:cubicBezTo>
                    <a:pt x="228" y="531"/>
                    <a:pt x="228" y="531"/>
                    <a:pt x="228" y="531"/>
                  </a:cubicBezTo>
                  <a:cubicBezTo>
                    <a:pt x="306" y="531"/>
                    <a:pt x="306" y="531"/>
                    <a:pt x="306" y="531"/>
                  </a:cubicBezTo>
                  <a:cubicBezTo>
                    <a:pt x="306" y="475"/>
                    <a:pt x="306" y="475"/>
                    <a:pt x="306" y="475"/>
                  </a:cubicBezTo>
                  <a:cubicBezTo>
                    <a:pt x="377" y="469"/>
                    <a:pt x="432" y="455"/>
                    <a:pt x="472" y="430"/>
                  </a:cubicBezTo>
                  <a:cubicBezTo>
                    <a:pt x="511" y="406"/>
                    <a:pt x="531" y="376"/>
                    <a:pt x="531" y="340"/>
                  </a:cubicBezTo>
                  <a:cubicBezTo>
                    <a:pt x="532" y="307"/>
                    <a:pt x="516" y="281"/>
                    <a:pt x="485" y="261"/>
                  </a:cubicBezTo>
                  <a:close/>
                  <a:moveTo>
                    <a:pt x="228" y="197"/>
                  </a:moveTo>
                  <a:cubicBezTo>
                    <a:pt x="204" y="191"/>
                    <a:pt x="186" y="184"/>
                    <a:pt x="175" y="175"/>
                  </a:cubicBezTo>
                  <a:cubicBezTo>
                    <a:pt x="163" y="166"/>
                    <a:pt x="157" y="156"/>
                    <a:pt x="157" y="145"/>
                  </a:cubicBezTo>
                  <a:cubicBezTo>
                    <a:pt x="157" y="133"/>
                    <a:pt x="164" y="123"/>
                    <a:pt x="176" y="114"/>
                  </a:cubicBezTo>
                  <a:cubicBezTo>
                    <a:pt x="189" y="105"/>
                    <a:pt x="206" y="98"/>
                    <a:pt x="228" y="94"/>
                  </a:cubicBezTo>
                  <a:lnTo>
                    <a:pt x="228" y="197"/>
                  </a:lnTo>
                  <a:close/>
                  <a:moveTo>
                    <a:pt x="374" y="388"/>
                  </a:moveTo>
                  <a:cubicBezTo>
                    <a:pt x="357" y="399"/>
                    <a:pt x="335" y="406"/>
                    <a:pt x="307" y="409"/>
                  </a:cubicBezTo>
                  <a:cubicBezTo>
                    <a:pt x="307" y="293"/>
                    <a:pt x="307" y="293"/>
                    <a:pt x="307" y="293"/>
                  </a:cubicBezTo>
                  <a:cubicBezTo>
                    <a:pt x="340" y="298"/>
                    <a:pt x="363" y="306"/>
                    <a:pt x="377" y="315"/>
                  </a:cubicBezTo>
                  <a:cubicBezTo>
                    <a:pt x="391" y="324"/>
                    <a:pt x="398" y="336"/>
                    <a:pt x="398" y="349"/>
                  </a:cubicBezTo>
                  <a:cubicBezTo>
                    <a:pt x="399" y="365"/>
                    <a:pt x="391" y="377"/>
                    <a:pt x="374" y="38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u="sng"/>
            </a:p>
          </p:txBody>
        </p:sp>
      </p:grpSp>
      <p:grpSp>
        <p:nvGrpSpPr>
          <p:cNvPr id="30" name="Group 24"/>
          <p:cNvGrpSpPr>
            <a:grpSpLocks noChangeAspect="1"/>
          </p:cNvGrpSpPr>
          <p:nvPr/>
        </p:nvGrpSpPr>
        <p:grpSpPr bwMode="auto">
          <a:xfrm>
            <a:off x="1994511" y="3759230"/>
            <a:ext cx="337494" cy="349185"/>
            <a:chOff x="840" y="2560"/>
            <a:chExt cx="1097" cy="1135"/>
          </a:xfrm>
          <a:solidFill>
            <a:srgbClr val="ED7D31"/>
          </a:solidFill>
        </p:grpSpPr>
        <p:sp>
          <p:nvSpPr>
            <p:cNvPr id="31" name="Freeform 25"/>
            <p:cNvSpPr>
              <a:spLocks noEditPoints="1"/>
            </p:cNvSpPr>
            <p:nvPr/>
          </p:nvSpPr>
          <p:spPr bwMode="auto">
            <a:xfrm>
              <a:off x="840" y="2560"/>
              <a:ext cx="1097" cy="1135"/>
            </a:xfrm>
            <a:custGeom>
              <a:avLst/>
              <a:gdLst>
                <a:gd name="T0" fmla="*/ 3861 w 4320"/>
                <a:gd name="T1" fmla="*/ 611 h 4472"/>
                <a:gd name="T2" fmla="*/ 1645 w 4320"/>
                <a:gd name="T3" fmla="*/ 611 h 4472"/>
                <a:gd name="T4" fmla="*/ 1186 w 4320"/>
                <a:gd name="T5" fmla="*/ 1719 h 4472"/>
                <a:gd name="T6" fmla="*/ 1569 w 4320"/>
                <a:gd name="T7" fmla="*/ 2745 h 4472"/>
                <a:gd name="T8" fmla="*/ 1382 w 4320"/>
                <a:gd name="T9" fmla="*/ 2932 h 4472"/>
                <a:gd name="T10" fmla="*/ 1192 w 4320"/>
                <a:gd name="T11" fmla="*/ 2742 h 4472"/>
                <a:gd name="T12" fmla="*/ 1114 w 4320"/>
                <a:gd name="T13" fmla="*/ 2709 h 4472"/>
                <a:gd name="T14" fmla="*/ 1035 w 4320"/>
                <a:gd name="T15" fmla="*/ 2742 h 4472"/>
                <a:gd name="T16" fmla="*/ 144 w 4320"/>
                <a:gd name="T17" fmla="*/ 3633 h 4472"/>
                <a:gd name="T18" fmla="*/ 0 w 4320"/>
                <a:gd name="T19" fmla="*/ 3980 h 4472"/>
                <a:gd name="T20" fmla="*/ 144 w 4320"/>
                <a:gd name="T21" fmla="*/ 4328 h 4472"/>
                <a:gd name="T22" fmla="*/ 491 w 4320"/>
                <a:gd name="T23" fmla="*/ 4472 h 4472"/>
                <a:gd name="T24" fmla="*/ 839 w 4320"/>
                <a:gd name="T25" fmla="*/ 4328 h 4472"/>
                <a:gd name="T26" fmla="*/ 1730 w 4320"/>
                <a:gd name="T27" fmla="*/ 3437 h 4472"/>
                <a:gd name="T28" fmla="*/ 1762 w 4320"/>
                <a:gd name="T29" fmla="*/ 3358 h 4472"/>
                <a:gd name="T30" fmla="*/ 1730 w 4320"/>
                <a:gd name="T31" fmla="*/ 3279 h 4472"/>
                <a:gd name="T32" fmla="*/ 1540 w 4320"/>
                <a:gd name="T33" fmla="*/ 3089 h 4472"/>
                <a:gd name="T34" fmla="*/ 1726 w 4320"/>
                <a:gd name="T35" fmla="*/ 2903 h 4472"/>
                <a:gd name="T36" fmla="*/ 2753 w 4320"/>
                <a:gd name="T37" fmla="*/ 3285 h 4472"/>
                <a:gd name="T38" fmla="*/ 3861 w 4320"/>
                <a:gd name="T39" fmla="*/ 2827 h 4472"/>
                <a:gd name="T40" fmla="*/ 4320 w 4320"/>
                <a:gd name="T41" fmla="*/ 1719 h 4472"/>
                <a:gd name="T42" fmla="*/ 3861 w 4320"/>
                <a:gd name="T43" fmla="*/ 611 h 4472"/>
                <a:gd name="T44" fmla="*/ 681 w 4320"/>
                <a:gd name="T45" fmla="*/ 4171 h 4472"/>
                <a:gd name="T46" fmla="*/ 491 w 4320"/>
                <a:gd name="T47" fmla="*/ 4249 h 4472"/>
                <a:gd name="T48" fmla="*/ 301 w 4320"/>
                <a:gd name="T49" fmla="*/ 4171 h 4472"/>
                <a:gd name="T50" fmla="*/ 222 w 4320"/>
                <a:gd name="T51" fmla="*/ 3980 h 4472"/>
                <a:gd name="T52" fmla="*/ 301 w 4320"/>
                <a:gd name="T53" fmla="*/ 3790 h 4472"/>
                <a:gd name="T54" fmla="*/ 798 w 4320"/>
                <a:gd name="T55" fmla="*/ 3293 h 4472"/>
                <a:gd name="T56" fmla="*/ 1179 w 4320"/>
                <a:gd name="T57" fmla="*/ 3673 h 4472"/>
                <a:gd name="T58" fmla="*/ 681 w 4320"/>
                <a:gd name="T59" fmla="*/ 4171 h 4472"/>
                <a:gd name="T60" fmla="*/ 1336 w 4320"/>
                <a:gd name="T61" fmla="*/ 3516 h 4472"/>
                <a:gd name="T62" fmla="*/ 956 w 4320"/>
                <a:gd name="T63" fmla="*/ 3136 h 4472"/>
                <a:gd name="T64" fmla="*/ 1114 w 4320"/>
                <a:gd name="T65" fmla="*/ 2978 h 4472"/>
                <a:gd name="T66" fmla="*/ 1494 w 4320"/>
                <a:gd name="T67" fmla="*/ 3358 h 4472"/>
                <a:gd name="T68" fmla="*/ 1336 w 4320"/>
                <a:gd name="T69" fmla="*/ 3516 h 4472"/>
                <a:gd name="T70" fmla="*/ 3704 w 4320"/>
                <a:gd name="T71" fmla="*/ 2670 h 4472"/>
                <a:gd name="T72" fmla="*/ 1802 w 4320"/>
                <a:gd name="T73" fmla="*/ 2670 h 4472"/>
                <a:gd name="T74" fmla="*/ 1408 w 4320"/>
                <a:gd name="T75" fmla="*/ 1719 h 4472"/>
                <a:gd name="T76" fmla="*/ 1802 w 4320"/>
                <a:gd name="T77" fmla="*/ 768 h 4472"/>
                <a:gd name="T78" fmla="*/ 2753 w 4320"/>
                <a:gd name="T79" fmla="*/ 375 h 4472"/>
                <a:gd name="T80" fmla="*/ 3704 w 4320"/>
                <a:gd name="T81" fmla="*/ 768 h 4472"/>
                <a:gd name="T82" fmla="*/ 4098 w 4320"/>
                <a:gd name="T83" fmla="*/ 1719 h 4472"/>
                <a:gd name="T84" fmla="*/ 3704 w 4320"/>
                <a:gd name="T85" fmla="*/ 2670 h 44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320" h="4472">
                  <a:moveTo>
                    <a:pt x="3861" y="611"/>
                  </a:moveTo>
                  <a:cubicBezTo>
                    <a:pt x="3250" y="0"/>
                    <a:pt x="2256" y="0"/>
                    <a:pt x="1645" y="611"/>
                  </a:cubicBezTo>
                  <a:cubicBezTo>
                    <a:pt x="1349" y="907"/>
                    <a:pt x="1186" y="1300"/>
                    <a:pt x="1186" y="1719"/>
                  </a:cubicBezTo>
                  <a:cubicBezTo>
                    <a:pt x="1186" y="2100"/>
                    <a:pt x="1321" y="2461"/>
                    <a:pt x="1569" y="2745"/>
                  </a:cubicBezTo>
                  <a:cubicBezTo>
                    <a:pt x="1382" y="2932"/>
                    <a:pt x="1382" y="2932"/>
                    <a:pt x="1382" y="2932"/>
                  </a:cubicBezTo>
                  <a:cubicBezTo>
                    <a:pt x="1192" y="2742"/>
                    <a:pt x="1192" y="2742"/>
                    <a:pt x="1192" y="2742"/>
                  </a:cubicBezTo>
                  <a:cubicBezTo>
                    <a:pt x="1171" y="2721"/>
                    <a:pt x="1143" y="2709"/>
                    <a:pt x="1114" y="2709"/>
                  </a:cubicBezTo>
                  <a:cubicBezTo>
                    <a:pt x="1084" y="2709"/>
                    <a:pt x="1056" y="2721"/>
                    <a:pt x="1035" y="2742"/>
                  </a:cubicBezTo>
                  <a:cubicBezTo>
                    <a:pt x="144" y="3633"/>
                    <a:pt x="144" y="3633"/>
                    <a:pt x="144" y="3633"/>
                  </a:cubicBezTo>
                  <a:cubicBezTo>
                    <a:pt x="51" y="3726"/>
                    <a:pt x="0" y="3849"/>
                    <a:pt x="0" y="3980"/>
                  </a:cubicBezTo>
                  <a:cubicBezTo>
                    <a:pt x="0" y="4112"/>
                    <a:pt x="51" y="4235"/>
                    <a:pt x="144" y="4328"/>
                  </a:cubicBezTo>
                  <a:cubicBezTo>
                    <a:pt x="237" y="4421"/>
                    <a:pt x="360" y="4472"/>
                    <a:pt x="491" y="4472"/>
                  </a:cubicBezTo>
                  <a:cubicBezTo>
                    <a:pt x="622" y="4472"/>
                    <a:pt x="746" y="4421"/>
                    <a:pt x="839" y="4328"/>
                  </a:cubicBezTo>
                  <a:cubicBezTo>
                    <a:pt x="1730" y="3437"/>
                    <a:pt x="1730" y="3437"/>
                    <a:pt x="1730" y="3437"/>
                  </a:cubicBezTo>
                  <a:cubicBezTo>
                    <a:pt x="1751" y="3416"/>
                    <a:pt x="1762" y="3388"/>
                    <a:pt x="1762" y="3358"/>
                  </a:cubicBezTo>
                  <a:cubicBezTo>
                    <a:pt x="1762" y="3329"/>
                    <a:pt x="1751" y="3300"/>
                    <a:pt x="1730" y="3279"/>
                  </a:cubicBezTo>
                  <a:cubicBezTo>
                    <a:pt x="1540" y="3089"/>
                    <a:pt x="1540" y="3089"/>
                    <a:pt x="1540" y="3089"/>
                  </a:cubicBezTo>
                  <a:cubicBezTo>
                    <a:pt x="1726" y="2903"/>
                    <a:pt x="1726" y="2903"/>
                    <a:pt x="1726" y="2903"/>
                  </a:cubicBezTo>
                  <a:cubicBezTo>
                    <a:pt x="2020" y="3158"/>
                    <a:pt x="2386" y="3285"/>
                    <a:pt x="2753" y="3285"/>
                  </a:cubicBezTo>
                  <a:cubicBezTo>
                    <a:pt x="3154" y="3285"/>
                    <a:pt x="3556" y="3132"/>
                    <a:pt x="3861" y="2827"/>
                  </a:cubicBezTo>
                  <a:cubicBezTo>
                    <a:pt x="4157" y="2531"/>
                    <a:pt x="4320" y="2137"/>
                    <a:pt x="4320" y="1719"/>
                  </a:cubicBezTo>
                  <a:cubicBezTo>
                    <a:pt x="4320" y="1300"/>
                    <a:pt x="4157" y="907"/>
                    <a:pt x="3861" y="611"/>
                  </a:cubicBezTo>
                  <a:close/>
                  <a:moveTo>
                    <a:pt x="681" y="4171"/>
                  </a:moveTo>
                  <a:cubicBezTo>
                    <a:pt x="631" y="4221"/>
                    <a:pt x="563" y="4249"/>
                    <a:pt x="491" y="4249"/>
                  </a:cubicBezTo>
                  <a:cubicBezTo>
                    <a:pt x="419" y="4249"/>
                    <a:pt x="352" y="4221"/>
                    <a:pt x="301" y="4171"/>
                  </a:cubicBezTo>
                  <a:cubicBezTo>
                    <a:pt x="250" y="4120"/>
                    <a:pt x="222" y="4052"/>
                    <a:pt x="222" y="3980"/>
                  </a:cubicBezTo>
                  <a:cubicBezTo>
                    <a:pt x="222" y="3909"/>
                    <a:pt x="250" y="3841"/>
                    <a:pt x="301" y="3790"/>
                  </a:cubicBezTo>
                  <a:cubicBezTo>
                    <a:pt x="798" y="3293"/>
                    <a:pt x="798" y="3293"/>
                    <a:pt x="798" y="3293"/>
                  </a:cubicBezTo>
                  <a:cubicBezTo>
                    <a:pt x="1179" y="3673"/>
                    <a:pt x="1179" y="3673"/>
                    <a:pt x="1179" y="3673"/>
                  </a:cubicBezTo>
                  <a:lnTo>
                    <a:pt x="681" y="4171"/>
                  </a:lnTo>
                  <a:close/>
                  <a:moveTo>
                    <a:pt x="1336" y="3516"/>
                  </a:moveTo>
                  <a:cubicBezTo>
                    <a:pt x="956" y="3136"/>
                    <a:pt x="956" y="3136"/>
                    <a:pt x="956" y="3136"/>
                  </a:cubicBezTo>
                  <a:cubicBezTo>
                    <a:pt x="1114" y="2978"/>
                    <a:pt x="1114" y="2978"/>
                    <a:pt x="1114" y="2978"/>
                  </a:cubicBezTo>
                  <a:cubicBezTo>
                    <a:pt x="1494" y="3358"/>
                    <a:pt x="1494" y="3358"/>
                    <a:pt x="1494" y="3358"/>
                  </a:cubicBezTo>
                  <a:lnTo>
                    <a:pt x="1336" y="3516"/>
                  </a:lnTo>
                  <a:close/>
                  <a:moveTo>
                    <a:pt x="3704" y="2670"/>
                  </a:moveTo>
                  <a:cubicBezTo>
                    <a:pt x="3179" y="3194"/>
                    <a:pt x="2326" y="3194"/>
                    <a:pt x="1802" y="2670"/>
                  </a:cubicBezTo>
                  <a:cubicBezTo>
                    <a:pt x="1548" y="2416"/>
                    <a:pt x="1408" y="2078"/>
                    <a:pt x="1408" y="1719"/>
                  </a:cubicBezTo>
                  <a:cubicBezTo>
                    <a:pt x="1408" y="1360"/>
                    <a:pt x="1548" y="1022"/>
                    <a:pt x="1802" y="768"/>
                  </a:cubicBezTo>
                  <a:cubicBezTo>
                    <a:pt x="2064" y="506"/>
                    <a:pt x="2409" y="375"/>
                    <a:pt x="2753" y="375"/>
                  </a:cubicBezTo>
                  <a:cubicBezTo>
                    <a:pt x="3097" y="375"/>
                    <a:pt x="3442" y="506"/>
                    <a:pt x="3704" y="768"/>
                  </a:cubicBezTo>
                  <a:cubicBezTo>
                    <a:pt x="3958" y="1022"/>
                    <a:pt x="4098" y="1360"/>
                    <a:pt x="4098" y="1719"/>
                  </a:cubicBezTo>
                  <a:cubicBezTo>
                    <a:pt x="4098" y="2078"/>
                    <a:pt x="3958" y="2416"/>
                    <a:pt x="3704" y="267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u="sng"/>
            </a:p>
          </p:txBody>
        </p:sp>
        <p:sp>
          <p:nvSpPr>
            <p:cNvPr id="32" name="Freeform 26"/>
            <p:cNvSpPr>
              <a:spLocks noEditPoints="1"/>
            </p:cNvSpPr>
            <p:nvPr/>
          </p:nvSpPr>
          <p:spPr bwMode="auto">
            <a:xfrm>
              <a:off x="1237" y="2694"/>
              <a:ext cx="605" cy="578"/>
            </a:xfrm>
            <a:custGeom>
              <a:avLst/>
              <a:gdLst>
                <a:gd name="T0" fmla="*/ 1958 w 2382"/>
                <a:gd name="T1" fmla="*/ 423 h 2276"/>
                <a:gd name="T2" fmla="*/ 423 w 2382"/>
                <a:gd name="T3" fmla="*/ 423 h 2276"/>
                <a:gd name="T4" fmla="*/ 423 w 2382"/>
                <a:gd name="T5" fmla="*/ 1958 h 2276"/>
                <a:gd name="T6" fmla="*/ 1191 w 2382"/>
                <a:gd name="T7" fmla="*/ 2276 h 2276"/>
                <a:gd name="T8" fmla="*/ 1958 w 2382"/>
                <a:gd name="T9" fmla="*/ 1958 h 2276"/>
                <a:gd name="T10" fmla="*/ 1958 w 2382"/>
                <a:gd name="T11" fmla="*/ 1958 h 2276"/>
                <a:gd name="T12" fmla="*/ 1958 w 2382"/>
                <a:gd name="T13" fmla="*/ 423 h 2276"/>
                <a:gd name="T14" fmla="*/ 1801 w 2382"/>
                <a:gd name="T15" fmla="*/ 1801 h 2276"/>
                <a:gd name="T16" fmla="*/ 581 w 2382"/>
                <a:gd name="T17" fmla="*/ 1801 h 2276"/>
                <a:gd name="T18" fmla="*/ 581 w 2382"/>
                <a:gd name="T19" fmla="*/ 580 h 2276"/>
                <a:gd name="T20" fmla="*/ 1191 w 2382"/>
                <a:gd name="T21" fmla="*/ 328 h 2276"/>
                <a:gd name="T22" fmla="*/ 1801 w 2382"/>
                <a:gd name="T23" fmla="*/ 580 h 2276"/>
                <a:gd name="T24" fmla="*/ 1801 w 2382"/>
                <a:gd name="T25" fmla="*/ 1801 h 22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382" h="2276">
                  <a:moveTo>
                    <a:pt x="1958" y="423"/>
                  </a:moveTo>
                  <a:cubicBezTo>
                    <a:pt x="1535" y="0"/>
                    <a:pt x="847" y="0"/>
                    <a:pt x="423" y="423"/>
                  </a:cubicBezTo>
                  <a:cubicBezTo>
                    <a:pt x="0" y="846"/>
                    <a:pt x="0" y="1535"/>
                    <a:pt x="423" y="1958"/>
                  </a:cubicBezTo>
                  <a:cubicBezTo>
                    <a:pt x="635" y="2170"/>
                    <a:pt x="913" y="2276"/>
                    <a:pt x="1191" y="2276"/>
                  </a:cubicBezTo>
                  <a:cubicBezTo>
                    <a:pt x="1469" y="2276"/>
                    <a:pt x="1747" y="2170"/>
                    <a:pt x="1958" y="1958"/>
                  </a:cubicBezTo>
                  <a:cubicBezTo>
                    <a:pt x="1958" y="1958"/>
                    <a:pt x="1958" y="1958"/>
                    <a:pt x="1958" y="1958"/>
                  </a:cubicBezTo>
                  <a:cubicBezTo>
                    <a:pt x="2382" y="1535"/>
                    <a:pt x="2382" y="846"/>
                    <a:pt x="1958" y="423"/>
                  </a:cubicBezTo>
                  <a:close/>
                  <a:moveTo>
                    <a:pt x="1801" y="1801"/>
                  </a:moveTo>
                  <a:cubicBezTo>
                    <a:pt x="1465" y="2138"/>
                    <a:pt x="917" y="2138"/>
                    <a:pt x="581" y="1801"/>
                  </a:cubicBezTo>
                  <a:cubicBezTo>
                    <a:pt x="244" y="1465"/>
                    <a:pt x="244" y="917"/>
                    <a:pt x="581" y="580"/>
                  </a:cubicBezTo>
                  <a:cubicBezTo>
                    <a:pt x="749" y="412"/>
                    <a:pt x="970" y="328"/>
                    <a:pt x="1191" y="328"/>
                  </a:cubicBezTo>
                  <a:cubicBezTo>
                    <a:pt x="1412" y="328"/>
                    <a:pt x="1633" y="412"/>
                    <a:pt x="1801" y="580"/>
                  </a:cubicBezTo>
                  <a:cubicBezTo>
                    <a:pt x="2138" y="917"/>
                    <a:pt x="2138" y="1465"/>
                    <a:pt x="1801" y="180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u="sng"/>
            </a:p>
          </p:txBody>
        </p:sp>
        <p:sp>
          <p:nvSpPr>
            <p:cNvPr id="33" name="Freeform 27"/>
            <p:cNvSpPr>
              <a:spLocks/>
            </p:cNvSpPr>
            <p:nvPr/>
          </p:nvSpPr>
          <p:spPr bwMode="auto">
            <a:xfrm>
              <a:off x="1423" y="2833"/>
              <a:ext cx="232" cy="109"/>
            </a:xfrm>
            <a:custGeom>
              <a:avLst/>
              <a:gdLst>
                <a:gd name="T0" fmla="*/ 871 w 914"/>
                <a:gd name="T1" fmla="*/ 228 h 428"/>
                <a:gd name="T2" fmla="*/ 43 w 914"/>
                <a:gd name="T3" fmla="*/ 228 h 428"/>
                <a:gd name="T4" fmla="*/ 43 w 914"/>
                <a:gd name="T5" fmla="*/ 385 h 428"/>
                <a:gd name="T6" fmla="*/ 200 w 914"/>
                <a:gd name="T7" fmla="*/ 385 h 428"/>
                <a:gd name="T8" fmla="*/ 714 w 914"/>
                <a:gd name="T9" fmla="*/ 385 h 428"/>
                <a:gd name="T10" fmla="*/ 792 w 914"/>
                <a:gd name="T11" fmla="*/ 418 h 428"/>
                <a:gd name="T12" fmla="*/ 871 w 914"/>
                <a:gd name="T13" fmla="*/ 385 h 428"/>
                <a:gd name="T14" fmla="*/ 871 w 914"/>
                <a:gd name="T15" fmla="*/ 228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14" h="428">
                  <a:moveTo>
                    <a:pt x="871" y="228"/>
                  </a:moveTo>
                  <a:cubicBezTo>
                    <a:pt x="643" y="0"/>
                    <a:pt x="271" y="0"/>
                    <a:pt x="43" y="228"/>
                  </a:cubicBezTo>
                  <a:cubicBezTo>
                    <a:pt x="0" y="271"/>
                    <a:pt x="0" y="342"/>
                    <a:pt x="43" y="385"/>
                  </a:cubicBezTo>
                  <a:cubicBezTo>
                    <a:pt x="86" y="428"/>
                    <a:pt x="157" y="428"/>
                    <a:pt x="200" y="385"/>
                  </a:cubicBezTo>
                  <a:cubicBezTo>
                    <a:pt x="342" y="244"/>
                    <a:pt x="572" y="244"/>
                    <a:pt x="714" y="385"/>
                  </a:cubicBezTo>
                  <a:cubicBezTo>
                    <a:pt x="735" y="407"/>
                    <a:pt x="764" y="418"/>
                    <a:pt x="792" y="418"/>
                  </a:cubicBezTo>
                  <a:cubicBezTo>
                    <a:pt x="821" y="418"/>
                    <a:pt x="849" y="407"/>
                    <a:pt x="871" y="385"/>
                  </a:cubicBezTo>
                  <a:cubicBezTo>
                    <a:pt x="914" y="342"/>
                    <a:pt x="914" y="271"/>
                    <a:pt x="871" y="2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u="sng"/>
            </a:p>
          </p:txBody>
        </p:sp>
      </p:grpSp>
      <p:grpSp>
        <p:nvGrpSpPr>
          <p:cNvPr id="34" name="Group 30"/>
          <p:cNvGrpSpPr>
            <a:grpSpLocks noChangeAspect="1"/>
          </p:cNvGrpSpPr>
          <p:nvPr/>
        </p:nvGrpSpPr>
        <p:grpSpPr bwMode="auto">
          <a:xfrm>
            <a:off x="1994511" y="2265799"/>
            <a:ext cx="442707" cy="338087"/>
            <a:chOff x="965" y="3392"/>
            <a:chExt cx="402" cy="307"/>
          </a:xfrm>
          <a:solidFill>
            <a:srgbClr val="ED7D31"/>
          </a:solidFill>
        </p:grpSpPr>
        <p:sp>
          <p:nvSpPr>
            <p:cNvPr id="35" name="Freeform 31"/>
            <p:cNvSpPr>
              <a:spLocks/>
            </p:cNvSpPr>
            <p:nvPr/>
          </p:nvSpPr>
          <p:spPr bwMode="auto">
            <a:xfrm>
              <a:off x="1331" y="3448"/>
              <a:ext cx="36" cy="129"/>
            </a:xfrm>
            <a:custGeom>
              <a:avLst/>
              <a:gdLst>
                <a:gd name="T0" fmla="*/ 178 w 383"/>
                <a:gd name="T1" fmla="*/ 51 h 1378"/>
                <a:gd name="T2" fmla="*/ 51 w 383"/>
                <a:gd name="T3" fmla="*/ 29 h 1378"/>
                <a:gd name="T4" fmla="*/ 29 w 383"/>
                <a:gd name="T5" fmla="*/ 156 h 1378"/>
                <a:gd name="T6" fmla="*/ 200 w 383"/>
                <a:gd name="T7" fmla="*/ 695 h 1378"/>
                <a:gd name="T8" fmla="*/ 29 w 383"/>
                <a:gd name="T9" fmla="*/ 1233 h 1378"/>
                <a:gd name="T10" fmla="*/ 51 w 383"/>
                <a:gd name="T11" fmla="*/ 1361 h 1378"/>
                <a:gd name="T12" fmla="*/ 104 w 383"/>
                <a:gd name="T13" fmla="*/ 1378 h 1378"/>
                <a:gd name="T14" fmla="*/ 179 w 383"/>
                <a:gd name="T15" fmla="*/ 1339 h 1378"/>
                <a:gd name="T16" fmla="*/ 383 w 383"/>
                <a:gd name="T17" fmla="*/ 695 h 1378"/>
                <a:gd name="T18" fmla="*/ 178 w 383"/>
                <a:gd name="T19" fmla="*/ 51 h 13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83" h="1378">
                  <a:moveTo>
                    <a:pt x="178" y="51"/>
                  </a:moveTo>
                  <a:cubicBezTo>
                    <a:pt x="149" y="10"/>
                    <a:pt x="92" y="0"/>
                    <a:pt x="51" y="29"/>
                  </a:cubicBezTo>
                  <a:cubicBezTo>
                    <a:pt x="10" y="58"/>
                    <a:pt x="0" y="115"/>
                    <a:pt x="29" y="156"/>
                  </a:cubicBezTo>
                  <a:cubicBezTo>
                    <a:pt x="141" y="315"/>
                    <a:pt x="200" y="501"/>
                    <a:pt x="200" y="695"/>
                  </a:cubicBezTo>
                  <a:cubicBezTo>
                    <a:pt x="200" y="889"/>
                    <a:pt x="141" y="1075"/>
                    <a:pt x="29" y="1233"/>
                  </a:cubicBezTo>
                  <a:cubicBezTo>
                    <a:pt x="0" y="1275"/>
                    <a:pt x="10" y="1332"/>
                    <a:pt x="51" y="1361"/>
                  </a:cubicBezTo>
                  <a:cubicBezTo>
                    <a:pt x="67" y="1372"/>
                    <a:pt x="86" y="1378"/>
                    <a:pt x="104" y="1378"/>
                  </a:cubicBezTo>
                  <a:cubicBezTo>
                    <a:pt x="133" y="1378"/>
                    <a:pt x="161" y="1364"/>
                    <a:pt x="179" y="1339"/>
                  </a:cubicBezTo>
                  <a:cubicBezTo>
                    <a:pt x="312" y="1150"/>
                    <a:pt x="383" y="927"/>
                    <a:pt x="383" y="695"/>
                  </a:cubicBezTo>
                  <a:cubicBezTo>
                    <a:pt x="383" y="463"/>
                    <a:pt x="312" y="240"/>
                    <a:pt x="178" y="5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u="sng"/>
            </a:p>
          </p:txBody>
        </p:sp>
        <p:sp>
          <p:nvSpPr>
            <p:cNvPr id="36" name="Freeform 32"/>
            <p:cNvSpPr>
              <a:spLocks noEditPoints="1"/>
            </p:cNvSpPr>
            <p:nvPr/>
          </p:nvSpPr>
          <p:spPr bwMode="auto">
            <a:xfrm>
              <a:off x="965" y="3392"/>
              <a:ext cx="353" cy="307"/>
            </a:xfrm>
            <a:custGeom>
              <a:avLst/>
              <a:gdLst>
                <a:gd name="T0" fmla="*/ 3262 w 3790"/>
                <a:gd name="T1" fmla="*/ 717 h 3301"/>
                <a:gd name="T2" fmla="*/ 3262 w 3790"/>
                <a:gd name="T3" fmla="*/ 282 h 3301"/>
                <a:gd name="T4" fmla="*/ 3125 w 3790"/>
                <a:gd name="T5" fmla="*/ 48 h 3301"/>
                <a:gd name="T6" fmla="*/ 2853 w 3790"/>
                <a:gd name="T7" fmla="*/ 53 h 3301"/>
                <a:gd name="T8" fmla="*/ 1380 w 3790"/>
                <a:gd name="T9" fmla="*/ 466 h 3301"/>
                <a:gd name="T10" fmla="*/ 1380 w 3790"/>
                <a:gd name="T11" fmla="*/ 466 h 3301"/>
                <a:gd name="T12" fmla="*/ 1380 w 3790"/>
                <a:gd name="T13" fmla="*/ 466 h 3301"/>
                <a:gd name="T14" fmla="*/ 713 w 3790"/>
                <a:gd name="T15" fmla="*/ 466 h 3301"/>
                <a:gd name="T16" fmla="*/ 403 w 3790"/>
                <a:gd name="T17" fmla="*/ 751 h 3301"/>
                <a:gd name="T18" fmla="*/ 256 w 3790"/>
                <a:gd name="T19" fmla="*/ 751 h 3301"/>
                <a:gd name="T20" fmla="*/ 0 w 3790"/>
                <a:gd name="T21" fmla="*/ 1007 h 3301"/>
                <a:gd name="T22" fmla="*/ 0 w 3790"/>
                <a:gd name="T23" fmla="*/ 1597 h 3301"/>
                <a:gd name="T24" fmla="*/ 256 w 3790"/>
                <a:gd name="T25" fmla="*/ 1853 h 3301"/>
                <a:gd name="T26" fmla="*/ 403 w 3790"/>
                <a:gd name="T27" fmla="*/ 1853 h 3301"/>
                <a:gd name="T28" fmla="*/ 599 w 3790"/>
                <a:gd name="T29" fmla="*/ 2117 h 3301"/>
                <a:gd name="T30" fmla="*/ 985 w 3790"/>
                <a:gd name="T31" fmla="*/ 3184 h 3301"/>
                <a:gd name="T32" fmla="*/ 1152 w 3790"/>
                <a:gd name="T33" fmla="*/ 3301 h 3301"/>
                <a:gd name="T34" fmla="*/ 1655 w 3790"/>
                <a:gd name="T35" fmla="*/ 3301 h 3301"/>
                <a:gd name="T36" fmla="*/ 1800 w 3790"/>
                <a:gd name="T37" fmla="*/ 3225 h 3301"/>
                <a:gd name="T38" fmla="*/ 1822 w 3790"/>
                <a:gd name="T39" fmla="*/ 3063 h 3301"/>
                <a:gd name="T40" fmla="*/ 1488 w 3790"/>
                <a:gd name="T41" fmla="*/ 2141 h 3301"/>
                <a:gd name="T42" fmla="*/ 2853 w 3790"/>
                <a:gd name="T43" fmla="*/ 2551 h 3301"/>
                <a:gd name="T44" fmla="*/ 2993 w 3790"/>
                <a:gd name="T45" fmla="*/ 2591 h 3301"/>
                <a:gd name="T46" fmla="*/ 3125 w 3790"/>
                <a:gd name="T47" fmla="*/ 2556 h 3301"/>
                <a:gd name="T48" fmla="*/ 3262 w 3790"/>
                <a:gd name="T49" fmla="*/ 2322 h 3301"/>
                <a:gd name="T50" fmla="*/ 3262 w 3790"/>
                <a:gd name="T51" fmla="*/ 1887 h 3301"/>
                <a:gd name="T52" fmla="*/ 3790 w 3790"/>
                <a:gd name="T53" fmla="*/ 1302 h 3301"/>
                <a:gd name="T54" fmla="*/ 3262 w 3790"/>
                <a:gd name="T55" fmla="*/ 717 h 3301"/>
                <a:gd name="T56" fmla="*/ 401 w 3790"/>
                <a:gd name="T57" fmla="*/ 1671 h 3301"/>
                <a:gd name="T58" fmla="*/ 256 w 3790"/>
                <a:gd name="T59" fmla="*/ 1671 h 3301"/>
                <a:gd name="T60" fmla="*/ 183 w 3790"/>
                <a:gd name="T61" fmla="*/ 1597 h 3301"/>
                <a:gd name="T62" fmla="*/ 183 w 3790"/>
                <a:gd name="T63" fmla="*/ 1007 h 3301"/>
                <a:gd name="T64" fmla="*/ 256 w 3790"/>
                <a:gd name="T65" fmla="*/ 934 h 3301"/>
                <a:gd name="T66" fmla="*/ 401 w 3790"/>
                <a:gd name="T67" fmla="*/ 934 h 3301"/>
                <a:gd name="T68" fmla="*/ 401 w 3790"/>
                <a:gd name="T69" fmla="*/ 1671 h 3301"/>
                <a:gd name="T70" fmla="*/ 1647 w 3790"/>
                <a:gd name="T71" fmla="*/ 3118 h 3301"/>
                <a:gd name="T72" fmla="*/ 1156 w 3790"/>
                <a:gd name="T73" fmla="*/ 3118 h 3301"/>
                <a:gd name="T74" fmla="*/ 801 w 3790"/>
                <a:gd name="T75" fmla="*/ 2139 h 3301"/>
                <a:gd name="T76" fmla="*/ 1292 w 3790"/>
                <a:gd name="T77" fmla="*/ 2139 h 3301"/>
                <a:gd name="T78" fmla="*/ 1647 w 3790"/>
                <a:gd name="T79" fmla="*/ 3118 h 3301"/>
                <a:gd name="T80" fmla="*/ 3036 w 3790"/>
                <a:gd name="T81" fmla="*/ 2397 h 3301"/>
                <a:gd name="T82" fmla="*/ 2948 w 3790"/>
                <a:gd name="T83" fmla="*/ 2395 h 3301"/>
                <a:gd name="T84" fmla="*/ 1380 w 3790"/>
                <a:gd name="T85" fmla="*/ 1956 h 3301"/>
                <a:gd name="T86" fmla="*/ 713 w 3790"/>
                <a:gd name="T87" fmla="*/ 1956 h 3301"/>
                <a:gd name="T88" fmla="*/ 584 w 3790"/>
                <a:gd name="T89" fmla="*/ 1827 h 3301"/>
                <a:gd name="T90" fmla="*/ 584 w 3790"/>
                <a:gd name="T91" fmla="*/ 777 h 3301"/>
                <a:gd name="T92" fmla="*/ 713 w 3790"/>
                <a:gd name="T93" fmla="*/ 648 h 3301"/>
                <a:gd name="T94" fmla="*/ 1265 w 3790"/>
                <a:gd name="T95" fmla="*/ 648 h 3301"/>
                <a:gd name="T96" fmla="*/ 1265 w 3790"/>
                <a:gd name="T97" fmla="*/ 1602 h 3301"/>
                <a:gd name="T98" fmla="*/ 1356 w 3790"/>
                <a:gd name="T99" fmla="*/ 1694 h 3301"/>
                <a:gd name="T100" fmla="*/ 1448 w 3790"/>
                <a:gd name="T101" fmla="*/ 1602 h 3301"/>
                <a:gd name="T102" fmla="*/ 1448 w 3790"/>
                <a:gd name="T103" fmla="*/ 647 h 3301"/>
                <a:gd name="T104" fmla="*/ 2948 w 3790"/>
                <a:gd name="T105" fmla="*/ 209 h 3301"/>
                <a:gd name="T106" fmla="*/ 3036 w 3790"/>
                <a:gd name="T107" fmla="*/ 208 h 3301"/>
                <a:gd name="T108" fmla="*/ 3079 w 3790"/>
                <a:gd name="T109" fmla="*/ 282 h 3301"/>
                <a:gd name="T110" fmla="*/ 3079 w 3790"/>
                <a:gd name="T111" fmla="*/ 2322 h 3301"/>
                <a:gd name="T112" fmla="*/ 3079 w 3790"/>
                <a:gd name="T113" fmla="*/ 2322 h 3301"/>
                <a:gd name="T114" fmla="*/ 3036 w 3790"/>
                <a:gd name="T115" fmla="*/ 2397 h 3301"/>
                <a:gd name="T116" fmla="*/ 3262 w 3790"/>
                <a:gd name="T117" fmla="*/ 1703 h 3301"/>
                <a:gd name="T118" fmla="*/ 3262 w 3790"/>
                <a:gd name="T119" fmla="*/ 901 h 3301"/>
                <a:gd name="T120" fmla="*/ 3607 w 3790"/>
                <a:gd name="T121" fmla="*/ 1302 h 3301"/>
                <a:gd name="T122" fmla="*/ 3262 w 3790"/>
                <a:gd name="T123" fmla="*/ 1703 h 3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790" h="3301">
                  <a:moveTo>
                    <a:pt x="3262" y="717"/>
                  </a:moveTo>
                  <a:cubicBezTo>
                    <a:pt x="3262" y="282"/>
                    <a:pt x="3262" y="282"/>
                    <a:pt x="3262" y="282"/>
                  </a:cubicBezTo>
                  <a:cubicBezTo>
                    <a:pt x="3262" y="183"/>
                    <a:pt x="3211" y="96"/>
                    <a:pt x="3125" y="48"/>
                  </a:cubicBezTo>
                  <a:cubicBezTo>
                    <a:pt x="3039" y="0"/>
                    <a:pt x="2937" y="2"/>
                    <a:pt x="2853" y="53"/>
                  </a:cubicBezTo>
                  <a:cubicBezTo>
                    <a:pt x="2410" y="323"/>
                    <a:pt x="1901" y="466"/>
                    <a:pt x="1380" y="466"/>
                  </a:cubicBezTo>
                  <a:cubicBezTo>
                    <a:pt x="1380" y="466"/>
                    <a:pt x="1380" y="466"/>
                    <a:pt x="1380" y="466"/>
                  </a:cubicBezTo>
                  <a:cubicBezTo>
                    <a:pt x="1380" y="466"/>
                    <a:pt x="1380" y="466"/>
                    <a:pt x="1380" y="466"/>
                  </a:cubicBezTo>
                  <a:cubicBezTo>
                    <a:pt x="713" y="466"/>
                    <a:pt x="713" y="466"/>
                    <a:pt x="713" y="466"/>
                  </a:cubicBezTo>
                  <a:cubicBezTo>
                    <a:pt x="550" y="466"/>
                    <a:pt x="416" y="591"/>
                    <a:pt x="403" y="751"/>
                  </a:cubicBezTo>
                  <a:cubicBezTo>
                    <a:pt x="256" y="751"/>
                    <a:pt x="256" y="751"/>
                    <a:pt x="256" y="751"/>
                  </a:cubicBezTo>
                  <a:cubicBezTo>
                    <a:pt x="115" y="751"/>
                    <a:pt x="0" y="866"/>
                    <a:pt x="0" y="1007"/>
                  </a:cubicBezTo>
                  <a:cubicBezTo>
                    <a:pt x="0" y="1597"/>
                    <a:pt x="0" y="1597"/>
                    <a:pt x="0" y="1597"/>
                  </a:cubicBezTo>
                  <a:cubicBezTo>
                    <a:pt x="0" y="1738"/>
                    <a:pt x="115" y="1853"/>
                    <a:pt x="256" y="1853"/>
                  </a:cubicBezTo>
                  <a:cubicBezTo>
                    <a:pt x="403" y="1853"/>
                    <a:pt x="403" y="1853"/>
                    <a:pt x="403" y="1853"/>
                  </a:cubicBezTo>
                  <a:cubicBezTo>
                    <a:pt x="413" y="1974"/>
                    <a:pt x="491" y="2075"/>
                    <a:pt x="599" y="2117"/>
                  </a:cubicBezTo>
                  <a:cubicBezTo>
                    <a:pt x="985" y="3184"/>
                    <a:pt x="985" y="3184"/>
                    <a:pt x="985" y="3184"/>
                  </a:cubicBezTo>
                  <a:cubicBezTo>
                    <a:pt x="1011" y="3254"/>
                    <a:pt x="1078" y="3301"/>
                    <a:pt x="1152" y="3301"/>
                  </a:cubicBezTo>
                  <a:cubicBezTo>
                    <a:pt x="1655" y="3301"/>
                    <a:pt x="1655" y="3301"/>
                    <a:pt x="1655" y="3301"/>
                  </a:cubicBezTo>
                  <a:cubicBezTo>
                    <a:pt x="1713" y="3301"/>
                    <a:pt x="1767" y="3272"/>
                    <a:pt x="1800" y="3225"/>
                  </a:cubicBezTo>
                  <a:cubicBezTo>
                    <a:pt x="1834" y="3178"/>
                    <a:pt x="1842" y="3117"/>
                    <a:pt x="1822" y="3063"/>
                  </a:cubicBezTo>
                  <a:cubicBezTo>
                    <a:pt x="1488" y="2141"/>
                    <a:pt x="1488" y="2141"/>
                    <a:pt x="1488" y="2141"/>
                  </a:cubicBezTo>
                  <a:cubicBezTo>
                    <a:pt x="1971" y="2159"/>
                    <a:pt x="2441" y="2300"/>
                    <a:pt x="2853" y="2551"/>
                  </a:cubicBezTo>
                  <a:cubicBezTo>
                    <a:pt x="2896" y="2577"/>
                    <a:pt x="2945" y="2591"/>
                    <a:pt x="2993" y="2591"/>
                  </a:cubicBezTo>
                  <a:cubicBezTo>
                    <a:pt x="3038" y="2591"/>
                    <a:pt x="3084" y="2579"/>
                    <a:pt x="3125" y="2556"/>
                  </a:cubicBezTo>
                  <a:cubicBezTo>
                    <a:pt x="3211" y="2508"/>
                    <a:pt x="3262" y="2421"/>
                    <a:pt x="3262" y="2322"/>
                  </a:cubicBezTo>
                  <a:cubicBezTo>
                    <a:pt x="3262" y="1887"/>
                    <a:pt x="3262" y="1887"/>
                    <a:pt x="3262" y="1887"/>
                  </a:cubicBezTo>
                  <a:cubicBezTo>
                    <a:pt x="3558" y="1857"/>
                    <a:pt x="3790" y="1606"/>
                    <a:pt x="3790" y="1302"/>
                  </a:cubicBezTo>
                  <a:cubicBezTo>
                    <a:pt x="3790" y="998"/>
                    <a:pt x="3558" y="747"/>
                    <a:pt x="3262" y="717"/>
                  </a:cubicBezTo>
                  <a:close/>
                  <a:moveTo>
                    <a:pt x="401" y="1671"/>
                  </a:moveTo>
                  <a:cubicBezTo>
                    <a:pt x="256" y="1671"/>
                    <a:pt x="256" y="1671"/>
                    <a:pt x="256" y="1671"/>
                  </a:cubicBezTo>
                  <a:cubicBezTo>
                    <a:pt x="216" y="1671"/>
                    <a:pt x="183" y="1638"/>
                    <a:pt x="183" y="1597"/>
                  </a:cubicBezTo>
                  <a:cubicBezTo>
                    <a:pt x="183" y="1007"/>
                    <a:pt x="183" y="1007"/>
                    <a:pt x="183" y="1007"/>
                  </a:cubicBezTo>
                  <a:cubicBezTo>
                    <a:pt x="183" y="967"/>
                    <a:pt x="216" y="934"/>
                    <a:pt x="256" y="934"/>
                  </a:cubicBezTo>
                  <a:cubicBezTo>
                    <a:pt x="401" y="934"/>
                    <a:pt x="401" y="934"/>
                    <a:pt x="401" y="934"/>
                  </a:cubicBezTo>
                  <a:lnTo>
                    <a:pt x="401" y="1671"/>
                  </a:lnTo>
                  <a:close/>
                  <a:moveTo>
                    <a:pt x="1647" y="3118"/>
                  </a:moveTo>
                  <a:cubicBezTo>
                    <a:pt x="1156" y="3118"/>
                    <a:pt x="1156" y="3118"/>
                    <a:pt x="1156" y="3118"/>
                  </a:cubicBezTo>
                  <a:cubicBezTo>
                    <a:pt x="801" y="2139"/>
                    <a:pt x="801" y="2139"/>
                    <a:pt x="801" y="2139"/>
                  </a:cubicBezTo>
                  <a:cubicBezTo>
                    <a:pt x="1292" y="2139"/>
                    <a:pt x="1292" y="2139"/>
                    <a:pt x="1292" y="2139"/>
                  </a:cubicBezTo>
                  <a:lnTo>
                    <a:pt x="1647" y="3118"/>
                  </a:lnTo>
                  <a:close/>
                  <a:moveTo>
                    <a:pt x="3036" y="2397"/>
                  </a:moveTo>
                  <a:cubicBezTo>
                    <a:pt x="3022" y="2404"/>
                    <a:pt x="2987" y="2419"/>
                    <a:pt x="2948" y="2395"/>
                  </a:cubicBezTo>
                  <a:cubicBezTo>
                    <a:pt x="2477" y="2108"/>
                    <a:pt x="1935" y="1956"/>
                    <a:pt x="1380" y="1956"/>
                  </a:cubicBezTo>
                  <a:cubicBezTo>
                    <a:pt x="713" y="1956"/>
                    <a:pt x="713" y="1956"/>
                    <a:pt x="713" y="1956"/>
                  </a:cubicBezTo>
                  <a:cubicBezTo>
                    <a:pt x="642" y="1956"/>
                    <a:pt x="584" y="1898"/>
                    <a:pt x="584" y="1827"/>
                  </a:cubicBezTo>
                  <a:cubicBezTo>
                    <a:pt x="584" y="777"/>
                    <a:pt x="584" y="777"/>
                    <a:pt x="584" y="777"/>
                  </a:cubicBezTo>
                  <a:cubicBezTo>
                    <a:pt x="584" y="706"/>
                    <a:pt x="642" y="648"/>
                    <a:pt x="713" y="648"/>
                  </a:cubicBezTo>
                  <a:cubicBezTo>
                    <a:pt x="1265" y="648"/>
                    <a:pt x="1265" y="648"/>
                    <a:pt x="1265" y="648"/>
                  </a:cubicBezTo>
                  <a:cubicBezTo>
                    <a:pt x="1265" y="1602"/>
                    <a:pt x="1265" y="1602"/>
                    <a:pt x="1265" y="1602"/>
                  </a:cubicBezTo>
                  <a:cubicBezTo>
                    <a:pt x="1265" y="1653"/>
                    <a:pt x="1306" y="1694"/>
                    <a:pt x="1356" y="1694"/>
                  </a:cubicBezTo>
                  <a:cubicBezTo>
                    <a:pt x="1407" y="1694"/>
                    <a:pt x="1448" y="1653"/>
                    <a:pt x="1448" y="1602"/>
                  </a:cubicBezTo>
                  <a:cubicBezTo>
                    <a:pt x="1448" y="647"/>
                    <a:pt x="1448" y="647"/>
                    <a:pt x="1448" y="647"/>
                  </a:cubicBezTo>
                  <a:cubicBezTo>
                    <a:pt x="1979" y="636"/>
                    <a:pt x="2496" y="485"/>
                    <a:pt x="2948" y="209"/>
                  </a:cubicBezTo>
                  <a:cubicBezTo>
                    <a:pt x="2987" y="185"/>
                    <a:pt x="3022" y="200"/>
                    <a:pt x="3036" y="208"/>
                  </a:cubicBezTo>
                  <a:cubicBezTo>
                    <a:pt x="3049" y="215"/>
                    <a:pt x="3079" y="237"/>
                    <a:pt x="3079" y="282"/>
                  </a:cubicBezTo>
                  <a:cubicBezTo>
                    <a:pt x="3079" y="2322"/>
                    <a:pt x="3079" y="2322"/>
                    <a:pt x="3079" y="2322"/>
                  </a:cubicBezTo>
                  <a:cubicBezTo>
                    <a:pt x="3079" y="2322"/>
                    <a:pt x="3079" y="2322"/>
                    <a:pt x="3079" y="2322"/>
                  </a:cubicBezTo>
                  <a:cubicBezTo>
                    <a:pt x="3079" y="2367"/>
                    <a:pt x="3049" y="2389"/>
                    <a:pt x="3036" y="2397"/>
                  </a:cubicBezTo>
                  <a:close/>
                  <a:moveTo>
                    <a:pt x="3262" y="1703"/>
                  </a:moveTo>
                  <a:cubicBezTo>
                    <a:pt x="3262" y="901"/>
                    <a:pt x="3262" y="901"/>
                    <a:pt x="3262" y="901"/>
                  </a:cubicBezTo>
                  <a:cubicBezTo>
                    <a:pt x="3457" y="930"/>
                    <a:pt x="3607" y="1099"/>
                    <a:pt x="3607" y="1302"/>
                  </a:cubicBezTo>
                  <a:cubicBezTo>
                    <a:pt x="3607" y="1505"/>
                    <a:pt x="3457" y="1674"/>
                    <a:pt x="3262" y="170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u="sng"/>
            </a:p>
          </p:txBody>
        </p:sp>
      </p:grpSp>
      <p:sp>
        <p:nvSpPr>
          <p:cNvPr id="41" name="CaixaDeTexto 40"/>
          <p:cNvSpPr txBox="1"/>
          <p:nvPr/>
        </p:nvSpPr>
        <p:spPr>
          <a:xfrm>
            <a:off x="7015355" y="748993"/>
            <a:ext cx="1150123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pt-BR" sz="2000" i="1" dirty="0">
                <a:solidFill>
                  <a:srgbClr val="016FAC"/>
                </a:solidFill>
              </a:rPr>
              <a:t>por porte</a:t>
            </a:r>
          </a:p>
        </p:txBody>
      </p:sp>
      <p:cxnSp>
        <p:nvCxnSpPr>
          <p:cNvPr id="42" name="Conector reto 41"/>
          <p:cNvCxnSpPr/>
          <p:nvPr/>
        </p:nvCxnSpPr>
        <p:spPr>
          <a:xfrm>
            <a:off x="8200171" y="975230"/>
            <a:ext cx="614072" cy="0"/>
          </a:xfrm>
          <a:prstGeom prst="line">
            <a:avLst/>
          </a:prstGeom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grpSp>
        <p:nvGrpSpPr>
          <p:cNvPr id="43" name="Grupo 42"/>
          <p:cNvGrpSpPr/>
          <p:nvPr/>
        </p:nvGrpSpPr>
        <p:grpSpPr>
          <a:xfrm>
            <a:off x="7735621" y="1324120"/>
            <a:ext cx="392870" cy="426872"/>
            <a:chOff x="1989894" y="4905662"/>
            <a:chExt cx="829550" cy="829550"/>
          </a:xfrm>
        </p:grpSpPr>
        <p:sp>
          <p:nvSpPr>
            <p:cNvPr id="44" name="Retângulo 43"/>
            <p:cNvSpPr/>
            <p:nvPr/>
          </p:nvSpPr>
          <p:spPr>
            <a:xfrm>
              <a:off x="2168521" y="5104525"/>
              <a:ext cx="56251" cy="94592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5" name="Retângulo 44"/>
            <p:cNvSpPr/>
            <p:nvPr/>
          </p:nvSpPr>
          <p:spPr>
            <a:xfrm>
              <a:off x="2303082" y="5104525"/>
              <a:ext cx="56251" cy="94592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6" name="Retângulo 45"/>
            <p:cNvSpPr/>
            <p:nvPr/>
          </p:nvSpPr>
          <p:spPr>
            <a:xfrm>
              <a:off x="2439824" y="5104525"/>
              <a:ext cx="56251" cy="94592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7" name="Retângulo 46"/>
            <p:cNvSpPr/>
            <p:nvPr/>
          </p:nvSpPr>
          <p:spPr>
            <a:xfrm>
              <a:off x="2583199" y="5104525"/>
              <a:ext cx="56251" cy="94592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8" name="Forma livre 47"/>
            <p:cNvSpPr/>
            <p:nvPr/>
          </p:nvSpPr>
          <p:spPr>
            <a:xfrm>
              <a:off x="2085975" y="5305425"/>
              <a:ext cx="90488" cy="361950"/>
            </a:xfrm>
            <a:custGeom>
              <a:avLst/>
              <a:gdLst>
                <a:gd name="connsiteX0" fmla="*/ 85725 w 90488"/>
                <a:gd name="connsiteY0" fmla="*/ 352425 h 361950"/>
                <a:gd name="connsiteX1" fmla="*/ 90488 w 90488"/>
                <a:gd name="connsiteY1" fmla="*/ 0 h 361950"/>
                <a:gd name="connsiteX2" fmla="*/ 0 w 90488"/>
                <a:gd name="connsiteY2" fmla="*/ 0 h 361950"/>
                <a:gd name="connsiteX3" fmla="*/ 0 w 90488"/>
                <a:gd name="connsiteY3" fmla="*/ 361950 h 361950"/>
                <a:gd name="connsiteX4" fmla="*/ 85725 w 90488"/>
                <a:gd name="connsiteY4" fmla="*/ 352425 h 361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0488" h="361950">
                  <a:moveTo>
                    <a:pt x="85725" y="352425"/>
                  </a:moveTo>
                  <a:cubicBezTo>
                    <a:pt x="87313" y="234950"/>
                    <a:pt x="88900" y="117475"/>
                    <a:pt x="90488" y="0"/>
                  </a:cubicBezTo>
                  <a:lnTo>
                    <a:pt x="0" y="0"/>
                  </a:lnTo>
                  <a:lnTo>
                    <a:pt x="0" y="361950"/>
                  </a:lnTo>
                  <a:lnTo>
                    <a:pt x="85725" y="352425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9" name="Forma livre 48"/>
            <p:cNvSpPr/>
            <p:nvPr/>
          </p:nvSpPr>
          <p:spPr>
            <a:xfrm>
              <a:off x="2634623" y="5305425"/>
              <a:ext cx="90488" cy="361950"/>
            </a:xfrm>
            <a:custGeom>
              <a:avLst/>
              <a:gdLst>
                <a:gd name="connsiteX0" fmla="*/ 85725 w 90488"/>
                <a:gd name="connsiteY0" fmla="*/ 352425 h 361950"/>
                <a:gd name="connsiteX1" fmla="*/ 90488 w 90488"/>
                <a:gd name="connsiteY1" fmla="*/ 0 h 361950"/>
                <a:gd name="connsiteX2" fmla="*/ 0 w 90488"/>
                <a:gd name="connsiteY2" fmla="*/ 0 h 361950"/>
                <a:gd name="connsiteX3" fmla="*/ 0 w 90488"/>
                <a:gd name="connsiteY3" fmla="*/ 361950 h 361950"/>
                <a:gd name="connsiteX4" fmla="*/ 85725 w 90488"/>
                <a:gd name="connsiteY4" fmla="*/ 352425 h 361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0488" h="361950">
                  <a:moveTo>
                    <a:pt x="85725" y="352425"/>
                  </a:moveTo>
                  <a:cubicBezTo>
                    <a:pt x="87313" y="234950"/>
                    <a:pt x="88900" y="117475"/>
                    <a:pt x="90488" y="0"/>
                  </a:cubicBezTo>
                  <a:lnTo>
                    <a:pt x="0" y="0"/>
                  </a:lnTo>
                  <a:lnTo>
                    <a:pt x="0" y="361950"/>
                  </a:lnTo>
                  <a:lnTo>
                    <a:pt x="85725" y="352425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pic>
          <p:nvPicPr>
            <p:cNvPr id="50" name="Imagem 49"/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1989894" y="4905662"/>
              <a:ext cx="829550" cy="829550"/>
            </a:xfrm>
            <a:prstGeom prst="rect">
              <a:avLst/>
            </a:prstGeom>
          </p:spPr>
        </p:pic>
      </p:grpSp>
      <p:grpSp>
        <p:nvGrpSpPr>
          <p:cNvPr id="51" name="Grupo 50"/>
          <p:cNvGrpSpPr/>
          <p:nvPr/>
        </p:nvGrpSpPr>
        <p:grpSpPr>
          <a:xfrm>
            <a:off x="7062362" y="1415125"/>
            <a:ext cx="372774" cy="353149"/>
            <a:chOff x="1207620" y="5194355"/>
            <a:chExt cx="653544" cy="569821"/>
          </a:xfrm>
        </p:grpSpPr>
        <p:sp>
          <p:nvSpPr>
            <p:cNvPr id="52" name="Forma livre 51"/>
            <p:cNvSpPr/>
            <p:nvPr/>
          </p:nvSpPr>
          <p:spPr>
            <a:xfrm>
              <a:off x="1243013" y="5205413"/>
              <a:ext cx="590550" cy="176212"/>
            </a:xfrm>
            <a:custGeom>
              <a:avLst/>
              <a:gdLst>
                <a:gd name="connsiteX0" fmla="*/ 0 w 590550"/>
                <a:gd name="connsiteY0" fmla="*/ 161925 h 176212"/>
                <a:gd name="connsiteX1" fmla="*/ 76200 w 590550"/>
                <a:gd name="connsiteY1" fmla="*/ 0 h 176212"/>
                <a:gd name="connsiteX2" fmla="*/ 509587 w 590550"/>
                <a:gd name="connsiteY2" fmla="*/ 9525 h 176212"/>
                <a:gd name="connsiteX3" fmla="*/ 590550 w 590550"/>
                <a:gd name="connsiteY3" fmla="*/ 176212 h 176212"/>
                <a:gd name="connsiteX4" fmla="*/ 0 w 590550"/>
                <a:gd name="connsiteY4" fmla="*/ 161925 h 176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0550" h="176212">
                  <a:moveTo>
                    <a:pt x="0" y="161925"/>
                  </a:moveTo>
                  <a:lnTo>
                    <a:pt x="76200" y="0"/>
                  </a:lnTo>
                  <a:lnTo>
                    <a:pt x="509587" y="9525"/>
                  </a:lnTo>
                  <a:lnTo>
                    <a:pt x="590550" y="176212"/>
                  </a:lnTo>
                  <a:lnTo>
                    <a:pt x="0" y="161925"/>
                  </a:lnTo>
                  <a:close/>
                </a:path>
              </a:pathLst>
            </a:custGeom>
            <a:solidFill>
              <a:srgbClr val="92D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pic>
          <p:nvPicPr>
            <p:cNvPr id="53" name="Imagem 52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1207620" y="5194355"/>
              <a:ext cx="653544" cy="569821"/>
            </a:xfrm>
            <a:prstGeom prst="rect">
              <a:avLst/>
            </a:prstGeom>
          </p:spPr>
        </p:pic>
      </p:grpSp>
      <p:grpSp>
        <p:nvGrpSpPr>
          <p:cNvPr id="54" name="Grupo 53"/>
          <p:cNvGrpSpPr/>
          <p:nvPr/>
        </p:nvGrpSpPr>
        <p:grpSpPr>
          <a:xfrm>
            <a:off x="8405354" y="1266262"/>
            <a:ext cx="357312" cy="485114"/>
            <a:chOff x="2947662" y="4678526"/>
            <a:chExt cx="846138" cy="1057275"/>
          </a:xfrm>
        </p:grpSpPr>
        <p:sp>
          <p:nvSpPr>
            <p:cNvPr id="55" name="Retângulo 54"/>
            <p:cNvSpPr/>
            <p:nvPr/>
          </p:nvSpPr>
          <p:spPr>
            <a:xfrm>
              <a:off x="3019100" y="4854739"/>
              <a:ext cx="530550" cy="720561"/>
            </a:xfrm>
            <a:prstGeom prst="rect">
              <a:avLst/>
            </a:prstGeom>
            <a:solidFill>
              <a:srgbClr val="00999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grpSp>
          <p:nvGrpSpPr>
            <p:cNvPr id="56" name="Group 13"/>
            <p:cNvGrpSpPr>
              <a:grpSpLocks noChangeAspect="1"/>
            </p:cNvGrpSpPr>
            <p:nvPr/>
          </p:nvGrpSpPr>
          <p:grpSpPr bwMode="auto">
            <a:xfrm>
              <a:off x="2947662" y="4678526"/>
              <a:ext cx="846138" cy="1057275"/>
              <a:chOff x="-489" y="3132"/>
              <a:chExt cx="533" cy="666"/>
            </a:xfrm>
          </p:grpSpPr>
          <p:sp>
            <p:nvSpPr>
              <p:cNvPr id="57" name="Freeform 14"/>
              <p:cNvSpPr>
                <a:spLocks noEditPoints="1"/>
              </p:cNvSpPr>
              <p:nvPr/>
            </p:nvSpPr>
            <p:spPr bwMode="auto">
              <a:xfrm>
                <a:off x="-444" y="3243"/>
                <a:ext cx="488" cy="555"/>
              </a:xfrm>
              <a:custGeom>
                <a:avLst/>
                <a:gdLst>
                  <a:gd name="T0" fmla="*/ 1010 w 1201"/>
                  <a:gd name="T1" fmla="*/ 1147 h 1365"/>
                  <a:gd name="T2" fmla="*/ 819 w 1201"/>
                  <a:gd name="T3" fmla="*/ 1283 h 1365"/>
                  <a:gd name="T4" fmla="*/ 710 w 1201"/>
                  <a:gd name="T5" fmla="*/ 1147 h 1365"/>
                  <a:gd name="T6" fmla="*/ 874 w 1201"/>
                  <a:gd name="T7" fmla="*/ 27 h 1365"/>
                  <a:gd name="T8" fmla="*/ 0 w 1201"/>
                  <a:gd name="T9" fmla="*/ 27 h 1365"/>
                  <a:gd name="T10" fmla="*/ 1119 w 1201"/>
                  <a:gd name="T11" fmla="*/ 1365 h 1365"/>
                  <a:gd name="T12" fmla="*/ 710 w 1201"/>
                  <a:gd name="T13" fmla="*/ 55 h 1365"/>
                  <a:gd name="T14" fmla="*/ 710 w 1201"/>
                  <a:gd name="T15" fmla="*/ 219 h 1365"/>
                  <a:gd name="T16" fmla="*/ 819 w 1201"/>
                  <a:gd name="T17" fmla="*/ 273 h 1365"/>
                  <a:gd name="T18" fmla="*/ 710 w 1201"/>
                  <a:gd name="T19" fmla="*/ 273 h 1365"/>
                  <a:gd name="T20" fmla="*/ 819 w 1201"/>
                  <a:gd name="T21" fmla="*/ 655 h 1365"/>
                  <a:gd name="T22" fmla="*/ 710 w 1201"/>
                  <a:gd name="T23" fmla="*/ 710 h 1365"/>
                  <a:gd name="T24" fmla="*/ 710 w 1201"/>
                  <a:gd name="T25" fmla="*/ 874 h 1365"/>
                  <a:gd name="T26" fmla="*/ 819 w 1201"/>
                  <a:gd name="T27" fmla="*/ 928 h 1365"/>
                  <a:gd name="T28" fmla="*/ 710 w 1201"/>
                  <a:gd name="T29" fmla="*/ 928 h 1365"/>
                  <a:gd name="T30" fmla="*/ 55 w 1201"/>
                  <a:gd name="T31" fmla="*/ 1147 h 1365"/>
                  <a:gd name="T32" fmla="*/ 164 w 1201"/>
                  <a:gd name="T33" fmla="*/ 1092 h 1365"/>
                  <a:gd name="T34" fmla="*/ 164 w 1201"/>
                  <a:gd name="T35" fmla="*/ 928 h 1365"/>
                  <a:gd name="T36" fmla="*/ 55 w 1201"/>
                  <a:gd name="T37" fmla="*/ 874 h 1365"/>
                  <a:gd name="T38" fmla="*/ 164 w 1201"/>
                  <a:gd name="T39" fmla="*/ 874 h 1365"/>
                  <a:gd name="T40" fmla="*/ 55 w 1201"/>
                  <a:gd name="T41" fmla="*/ 492 h 1365"/>
                  <a:gd name="T42" fmla="*/ 164 w 1201"/>
                  <a:gd name="T43" fmla="*/ 437 h 1365"/>
                  <a:gd name="T44" fmla="*/ 164 w 1201"/>
                  <a:gd name="T45" fmla="*/ 273 h 1365"/>
                  <a:gd name="T46" fmla="*/ 55 w 1201"/>
                  <a:gd name="T47" fmla="*/ 219 h 1365"/>
                  <a:gd name="T48" fmla="*/ 164 w 1201"/>
                  <a:gd name="T49" fmla="*/ 219 h 1365"/>
                  <a:gd name="T50" fmla="*/ 218 w 1201"/>
                  <a:gd name="T51" fmla="*/ 1147 h 1365"/>
                  <a:gd name="T52" fmla="*/ 328 w 1201"/>
                  <a:gd name="T53" fmla="*/ 1092 h 1365"/>
                  <a:gd name="T54" fmla="*/ 328 w 1201"/>
                  <a:gd name="T55" fmla="*/ 928 h 1365"/>
                  <a:gd name="T56" fmla="*/ 218 w 1201"/>
                  <a:gd name="T57" fmla="*/ 874 h 1365"/>
                  <a:gd name="T58" fmla="*/ 328 w 1201"/>
                  <a:gd name="T59" fmla="*/ 874 h 1365"/>
                  <a:gd name="T60" fmla="*/ 218 w 1201"/>
                  <a:gd name="T61" fmla="*/ 492 h 1365"/>
                  <a:gd name="T62" fmla="*/ 328 w 1201"/>
                  <a:gd name="T63" fmla="*/ 437 h 1365"/>
                  <a:gd name="T64" fmla="*/ 328 w 1201"/>
                  <a:gd name="T65" fmla="*/ 273 h 1365"/>
                  <a:gd name="T66" fmla="*/ 218 w 1201"/>
                  <a:gd name="T67" fmla="*/ 219 h 1365"/>
                  <a:gd name="T68" fmla="*/ 328 w 1201"/>
                  <a:gd name="T69" fmla="*/ 219 h 1365"/>
                  <a:gd name="T70" fmla="*/ 382 w 1201"/>
                  <a:gd name="T71" fmla="*/ 1147 h 1365"/>
                  <a:gd name="T72" fmla="*/ 491 w 1201"/>
                  <a:gd name="T73" fmla="*/ 1092 h 1365"/>
                  <a:gd name="T74" fmla="*/ 491 w 1201"/>
                  <a:gd name="T75" fmla="*/ 928 h 1365"/>
                  <a:gd name="T76" fmla="*/ 382 w 1201"/>
                  <a:gd name="T77" fmla="*/ 874 h 1365"/>
                  <a:gd name="T78" fmla="*/ 491 w 1201"/>
                  <a:gd name="T79" fmla="*/ 874 h 1365"/>
                  <a:gd name="T80" fmla="*/ 382 w 1201"/>
                  <a:gd name="T81" fmla="*/ 492 h 1365"/>
                  <a:gd name="T82" fmla="*/ 491 w 1201"/>
                  <a:gd name="T83" fmla="*/ 437 h 1365"/>
                  <a:gd name="T84" fmla="*/ 491 w 1201"/>
                  <a:gd name="T85" fmla="*/ 273 h 1365"/>
                  <a:gd name="T86" fmla="*/ 382 w 1201"/>
                  <a:gd name="T87" fmla="*/ 219 h 1365"/>
                  <a:gd name="T88" fmla="*/ 491 w 1201"/>
                  <a:gd name="T89" fmla="*/ 219 h 1365"/>
                  <a:gd name="T90" fmla="*/ 546 w 1201"/>
                  <a:gd name="T91" fmla="*/ 1147 h 1365"/>
                  <a:gd name="T92" fmla="*/ 655 w 1201"/>
                  <a:gd name="T93" fmla="*/ 1092 h 1365"/>
                  <a:gd name="T94" fmla="*/ 655 w 1201"/>
                  <a:gd name="T95" fmla="*/ 928 h 1365"/>
                  <a:gd name="T96" fmla="*/ 546 w 1201"/>
                  <a:gd name="T97" fmla="*/ 874 h 1365"/>
                  <a:gd name="T98" fmla="*/ 655 w 1201"/>
                  <a:gd name="T99" fmla="*/ 874 h 1365"/>
                  <a:gd name="T100" fmla="*/ 546 w 1201"/>
                  <a:gd name="T101" fmla="*/ 492 h 1365"/>
                  <a:gd name="T102" fmla="*/ 655 w 1201"/>
                  <a:gd name="T103" fmla="*/ 437 h 1365"/>
                  <a:gd name="T104" fmla="*/ 655 w 1201"/>
                  <a:gd name="T105" fmla="*/ 273 h 1365"/>
                  <a:gd name="T106" fmla="*/ 546 w 1201"/>
                  <a:gd name="T107" fmla="*/ 219 h 1365"/>
                  <a:gd name="T108" fmla="*/ 655 w 1201"/>
                  <a:gd name="T109" fmla="*/ 219 h 1365"/>
                  <a:gd name="T110" fmla="*/ 874 w 1201"/>
                  <a:gd name="T111" fmla="*/ 1283 h 1365"/>
                  <a:gd name="T112" fmla="*/ 941 w 1201"/>
                  <a:gd name="T113" fmla="*/ 1263 h 1365"/>
                  <a:gd name="T114" fmla="*/ 1063 w 1201"/>
                  <a:gd name="T115" fmla="*/ 1244 h 1365"/>
                  <a:gd name="T116" fmla="*/ 1147 w 1201"/>
                  <a:gd name="T117" fmla="*/ 1283 h 1365"/>
                  <a:gd name="T118" fmla="*/ 1119 w 1201"/>
                  <a:gd name="T119" fmla="*/ 1311 h 13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201" h="1365">
                    <a:moveTo>
                      <a:pt x="1119" y="1202"/>
                    </a:moveTo>
                    <a:cubicBezTo>
                      <a:pt x="1115" y="1202"/>
                      <a:pt x="1110" y="1202"/>
                      <a:pt x="1105" y="1203"/>
                    </a:cubicBezTo>
                    <a:cubicBezTo>
                      <a:pt x="1087" y="1169"/>
                      <a:pt x="1051" y="1147"/>
                      <a:pt x="1010" y="1147"/>
                    </a:cubicBezTo>
                    <a:cubicBezTo>
                      <a:pt x="970" y="1147"/>
                      <a:pt x="934" y="1169"/>
                      <a:pt x="915" y="1203"/>
                    </a:cubicBezTo>
                    <a:cubicBezTo>
                      <a:pt x="910" y="1202"/>
                      <a:pt x="906" y="1202"/>
                      <a:pt x="901" y="1202"/>
                    </a:cubicBezTo>
                    <a:cubicBezTo>
                      <a:pt x="856" y="1202"/>
                      <a:pt x="819" y="1238"/>
                      <a:pt x="819" y="1283"/>
                    </a:cubicBezTo>
                    <a:cubicBezTo>
                      <a:pt x="819" y="1293"/>
                      <a:pt x="821" y="1302"/>
                      <a:pt x="824" y="1311"/>
                    </a:cubicBezTo>
                    <a:cubicBezTo>
                      <a:pt x="710" y="1311"/>
                      <a:pt x="710" y="1311"/>
                      <a:pt x="710" y="1311"/>
                    </a:cubicBezTo>
                    <a:cubicBezTo>
                      <a:pt x="710" y="1147"/>
                      <a:pt x="710" y="1147"/>
                      <a:pt x="710" y="1147"/>
                    </a:cubicBezTo>
                    <a:cubicBezTo>
                      <a:pt x="846" y="1147"/>
                      <a:pt x="846" y="1147"/>
                      <a:pt x="846" y="1147"/>
                    </a:cubicBezTo>
                    <a:cubicBezTo>
                      <a:pt x="861" y="1147"/>
                      <a:pt x="874" y="1135"/>
                      <a:pt x="874" y="1120"/>
                    </a:cubicBezTo>
                    <a:cubicBezTo>
                      <a:pt x="874" y="27"/>
                      <a:pt x="874" y="27"/>
                      <a:pt x="874" y="27"/>
                    </a:cubicBezTo>
                    <a:cubicBezTo>
                      <a:pt x="874" y="12"/>
                      <a:pt x="861" y="0"/>
                      <a:pt x="846" y="0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12" y="0"/>
                      <a:pt x="0" y="12"/>
                      <a:pt x="0" y="27"/>
                    </a:cubicBezTo>
                    <a:cubicBezTo>
                      <a:pt x="0" y="1338"/>
                      <a:pt x="0" y="1338"/>
                      <a:pt x="0" y="1338"/>
                    </a:cubicBezTo>
                    <a:cubicBezTo>
                      <a:pt x="0" y="1353"/>
                      <a:pt x="12" y="1365"/>
                      <a:pt x="27" y="1365"/>
                    </a:cubicBezTo>
                    <a:cubicBezTo>
                      <a:pt x="1119" y="1365"/>
                      <a:pt x="1119" y="1365"/>
                      <a:pt x="1119" y="1365"/>
                    </a:cubicBezTo>
                    <a:cubicBezTo>
                      <a:pt x="1165" y="1365"/>
                      <a:pt x="1201" y="1329"/>
                      <a:pt x="1201" y="1283"/>
                    </a:cubicBezTo>
                    <a:cubicBezTo>
                      <a:pt x="1201" y="1238"/>
                      <a:pt x="1165" y="1202"/>
                      <a:pt x="1119" y="1202"/>
                    </a:cubicBezTo>
                    <a:close/>
                    <a:moveTo>
                      <a:pt x="710" y="55"/>
                    </a:moveTo>
                    <a:cubicBezTo>
                      <a:pt x="819" y="55"/>
                      <a:pt x="819" y="55"/>
                      <a:pt x="819" y="55"/>
                    </a:cubicBezTo>
                    <a:cubicBezTo>
                      <a:pt x="819" y="219"/>
                      <a:pt x="819" y="219"/>
                      <a:pt x="819" y="219"/>
                    </a:cubicBezTo>
                    <a:cubicBezTo>
                      <a:pt x="710" y="219"/>
                      <a:pt x="710" y="219"/>
                      <a:pt x="710" y="219"/>
                    </a:cubicBezTo>
                    <a:lnTo>
                      <a:pt x="710" y="55"/>
                    </a:lnTo>
                    <a:close/>
                    <a:moveTo>
                      <a:pt x="710" y="273"/>
                    </a:moveTo>
                    <a:cubicBezTo>
                      <a:pt x="819" y="273"/>
                      <a:pt x="819" y="273"/>
                      <a:pt x="819" y="273"/>
                    </a:cubicBezTo>
                    <a:cubicBezTo>
                      <a:pt x="819" y="437"/>
                      <a:pt x="819" y="437"/>
                      <a:pt x="819" y="437"/>
                    </a:cubicBezTo>
                    <a:cubicBezTo>
                      <a:pt x="710" y="437"/>
                      <a:pt x="710" y="437"/>
                      <a:pt x="710" y="437"/>
                    </a:cubicBezTo>
                    <a:lnTo>
                      <a:pt x="710" y="273"/>
                    </a:lnTo>
                    <a:close/>
                    <a:moveTo>
                      <a:pt x="710" y="492"/>
                    </a:moveTo>
                    <a:cubicBezTo>
                      <a:pt x="819" y="492"/>
                      <a:pt x="819" y="492"/>
                      <a:pt x="819" y="492"/>
                    </a:cubicBezTo>
                    <a:cubicBezTo>
                      <a:pt x="819" y="655"/>
                      <a:pt x="819" y="655"/>
                      <a:pt x="819" y="655"/>
                    </a:cubicBezTo>
                    <a:cubicBezTo>
                      <a:pt x="710" y="655"/>
                      <a:pt x="710" y="655"/>
                      <a:pt x="710" y="655"/>
                    </a:cubicBezTo>
                    <a:lnTo>
                      <a:pt x="710" y="492"/>
                    </a:lnTo>
                    <a:close/>
                    <a:moveTo>
                      <a:pt x="710" y="710"/>
                    </a:moveTo>
                    <a:cubicBezTo>
                      <a:pt x="819" y="710"/>
                      <a:pt x="819" y="710"/>
                      <a:pt x="819" y="710"/>
                    </a:cubicBezTo>
                    <a:cubicBezTo>
                      <a:pt x="819" y="874"/>
                      <a:pt x="819" y="874"/>
                      <a:pt x="819" y="874"/>
                    </a:cubicBezTo>
                    <a:cubicBezTo>
                      <a:pt x="710" y="874"/>
                      <a:pt x="710" y="874"/>
                      <a:pt x="710" y="874"/>
                    </a:cubicBezTo>
                    <a:lnTo>
                      <a:pt x="710" y="710"/>
                    </a:lnTo>
                    <a:close/>
                    <a:moveTo>
                      <a:pt x="710" y="928"/>
                    </a:moveTo>
                    <a:cubicBezTo>
                      <a:pt x="819" y="928"/>
                      <a:pt x="819" y="928"/>
                      <a:pt x="819" y="928"/>
                    </a:cubicBezTo>
                    <a:cubicBezTo>
                      <a:pt x="819" y="1092"/>
                      <a:pt x="819" y="1092"/>
                      <a:pt x="819" y="1092"/>
                    </a:cubicBezTo>
                    <a:cubicBezTo>
                      <a:pt x="710" y="1092"/>
                      <a:pt x="710" y="1092"/>
                      <a:pt x="710" y="1092"/>
                    </a:cubicBezTo>
                    <a:lnTo>
                      <a:pt x="710" y="928"/>
                    </a:lnTo>
                    <a:close/>
                    <a:moveTo>
                      <a:pt x="164" y="1311"/>
                    </a:moveTo>
                    <a:cubicBezTo>
                      <a:pt x="55" y="1311"/>
                      <a:pt x="55" y="1311"/>
                      <a:pt x="55" y="1311"/>
                    </a:cubicBezTo>
                    <a:cubicBezTo>
                      <a:pt x="55" y="1147"/>
                      <a:pt x="55" y="1147"/>
                      <a:pt x="55" y="1147"/>
                    </a:cubicBezTo>
                    <a:cubicBezTo>
                      <a:pt x="164" y="1147"/>
                      <a:pt x="164" y="1147"/>
                      <a:pt x="164" y="1147"/>
                    </a:cubicBezTo>
                    <a:lnTo>
                      <a:pt x="164" y="1311"/>
                    </a:lnTo>
                    <a:close/>
                    <a:moveTo>
                      <a:pt x="164" y="1092"/>
                    </a:moveTo>
                    <a:cubicBezTo>
                      <a:pt x="55" y="1092"/>
                      <a:pt x="55" y="1092"/>
                      <a:pt x="55" y="1092"/>
                    </a:cubicBezTo>
                    <a:cubicBezTo>
                      <a:pt x="55" y="928"/>
                      <a:pt x="55" y="928"/>
                      <a:pt x="55" y="928"/>
                    </a:cubicBezTo>
                    <a:cubicBezTo>
                      <a:pt x="164" y="928"/>
                      <a:pt x="164" y="928"/>
                      <a:pt x="164" y="928"/>
                    </a:cubicBezTo>
                    <a:lnTo>
                      <a:pt x="164" y="1092"/>
                    </a:lnTo>
                    <a:close/>
                    <a:moveTo>
                      <a:pt x="164" y="874"/>
                    </a:moveTo>
                    <a:cubicBezTo>
                      <a:pt x="55" y="874"/>
                      <a:pt x="55" y="874"/>
                      <a:pt x="55" y="874"/>
                    </a:cubicBezTo>
                    <a:cubicBezTo>
                      <a:pt x="55" y="710"/>
                      <a:pt x="55" y="710"/>
                      <a:pt x="55" y="710"/>
                    </a:cubicBezTo>
                    <a:cubicBezTo>
                      <a:pt x="164" y="710"/>
                      <a:pt x="164" y="710"/>
                      <a:pt x="164" y="710"/>
                    </a:cubicBezTo>
                    <a:lnTo>
                      <a:pt x="164" y="874"/>
                    </a:lnTo>
                    <a:close/>
                    <a:moveTo>
                      <a:pt x="164" y="655"/>
                    </a:moveTo>
                    <a:cubicBezTo>
                      <a:pt x="55" y="655"/>
                      <a:pt x="55" y="655"/>
                      <a:pt x="55" y="655"/>
                    </a:cubicBezTo>
                    <a:cubicBezTo>
                      <a:pt x="55" y="492"/>
                      <a:pt x="55" y="492"/>
                      <a:pt x="55" y="492"/>
                    </a:cubicBezTo>
                    <a:cubicBezTo>
                      <a:pt x="164" y="492"/>
                      <a:pt x="164" y="492"/>
                      <a:pt x="164" y="492"/>
                    </a:cubicBezTo>
                    <a:lnTo>
                      <a:pt x="164" y="655"/>
                    </a:lnTo>
                    <a:close/>
                    <a:moveTo>
                      <a:pt x="164" y="437"/>
                    </a:moveTo>
                    <a:cubicBezTo>
                      <a:pt x="55" y="437"/>
                      <a:pt x="55" y="437"/>
                      <a:pt x="55" y="437"/>
                    </a:cubicBezTo>
                    <a:cubicBezTo>
                      <a:pt x="55" y="273"/>
                      <a:pt x="55" y="273"/>
                      <a:pt x="55" y="273"/>
                    </a:cubicBezTo>
                    <a:cubicBezTo>
                      <a:pt x="164" y="273"/>
                      <a:pt x="164" y="273"/>
                      <a:pt x="164" y="273"/>
                    </a:cubicBezTo>
                    <a:lnTo>
                      <a:pt x="164" y="437"/>
                    </a:lnTo>
                    <a:close/>
                    <a:moveTo>
                      <a:pt x="164" y="219"/>
                    </a:moveTo>
                    <a:cubicBezTo>
                      <a:pt x="55" y="219"/>
                      <a:pt x="55" y="219"/>
                      <a:pt x="55" y="219"/>
                    </a:cubicBezTo>
                    <a:cubicBezTo>
                      <a:pt x="55" y="55"/>
                      <a:pt x="55" y="55"/>
                      <a:pt x="55" y="55"/>
                    </a:cubicBezTo>
                    <a:cubicBezTo>
                      <a:pt x="164" y="55"/>
                      <a:pt x="164" y="55"/>
                      <a:pt x="164" y="55"/>
                    </a:cubicBezTo>
                    <a:lnTo>
                      <a:pt x="164" y="219"/>
                    </a:lnTo>
                    <a:close/>
                    <a:moveTo>
                      <a:pt x="328" y="1311"/>
                    </a:moveTo>
                    <a:cubicBezTo>
                      <a:pt x="218" y="1311"/>
                      <a:pt x="218" y="1311"/>
                      <a:pt x="218" y="1311"/>
                    </a:cubicBezTo>
                    <a:cubicBezTo>
                      <a:pt x="218" y="1147"/>
                      <a:pt x="218" y="1147"/>
                      <a:pt x="218" y="1147"/>
                    </a:cubicBezTo>
                    <a:cubicBezTo>
                      <a:pt x="328" y="1147"/>
                      <a:pt x="328" y="1147"/>
                      <a:pt x="328" y="1147"/>
                    </a:cubicBezTo>
                    <a:lnTo>
                      <a:pt x="328" y="1311"/>
                    </a:lnTo>
                    <a:close/>
                    <a:moveTo>
                      <a:pt x="328" y="1092"/>
                    </a:moveTo>
                    <a:cubicBezTo>
                      <a:pt x="218" y="1092"/>
                      <a:pt x="218" y="1092"/>
                      <a:pt x="218" y="1092"/>
                    </a:cubicBezTo>
                    <a:cubicBezTo>
                      <a:pt x="218" y="928"/>
                      <a:pt x="218" y="928"/>
                      <a:pt x="218" y="928"/>
                    </a:cubicBezTo>
                    <a:cubicBezTo>
                      <a:pt x="328" y="928"/>
                      <a:pt x="328" y="928"/>
                      <a:pt x="328" y="928"/>
                    </a:cubicBezTo>
                    <a:lnTo>
                      <a:pt x="328" y="1092"/>
                    </a:lnTo>
                    <a:close/>
                    <a:moveTo>
                      <a:pt x="328" y="874"/>
                    </a:moveTo>
                    <a:cubicBezTo>
                      <a:pt x="218" y="874"/>
                      <a:pt x="218" y="874"/>
                      <a:pt x="218" y="874"/>
                    </a:cubicBezTo>
                    <a:cubicBezTo>
                      <a:pt x="218" y="710"/>
                      <a:pt x="218" y="710"/>
                      <a:pt x="218" y="710"/>
                    </a:cubicBezTo>
                    <a:cubicBezTo>
                      <a:pt x="328" y="710"/>
                      <a:pt x="328" y="710"/>
                      <a:pt x="328" y="710"/>
                    </a:cubicBezTo>
                    <a:lnTo>
                      <a:pt x="328" y="874"/>
                    </a:lnTo>
                    <a:close/>
                    <a:moveTo>
                      <a:pt x="328" y="655"/>
                    </a:moveTo>
                    <a:cubicBezTo>
                      <a:pt x="218" y="655"/>
                      <a:pt x="218" y="655"/>
                      <a:pt x="218" y="655"/>
                    </a:cubicBezTo>
                    <a:cubicBezTo>
                      <a:pt x="218" y="492"/>
                      <a:pt x="218" y="492"/>
                      <a:pt x="218" y="492"/>
                    </a:cubicBezTo>
                    <a:cubicBezTo>
                      <a:pt x="328" y="492"/>
                      <a:pt x="328" y="492"/>
                      <a:pt x="328" y="492"/>
                    </a:cubicBezTo>
                    <a:lnTo>
                      <a:pt x="328" y="655"/>
                    </a:lnTo>
                    <a:close/>
                    <a:moveTo>
                      <a:pt x="328" y="437"/>
                    </a:moveTo>
                    <a:cubicBezTo>
                      <a:pt x="218" y="437"/>
                      <a:pt x="218" y="437"/>
                      <a:pt x="218" y="437"/>
                    </a:cubicBezTo>
                    <a:cubicBezTo>
                      <a:pt x="218" y="273"/>
                      <a:pt x="218" y="273"/>
                      <a:pt x="218" y="273"/>
                    </a:cubicBezTo>
                    <a:cubicBezTo>
                      <a:pt x="328" y="273"/>
                      <a:pt x="328" y="273"/>
                      <a:pt x="328" y="273"/>
                    </a:cubicBezTo>
                    <a:lnTo>
                      <a:pt x="328" y="437"/>
                    </a:lnTo>
                    <a:close/>
                    <a:moveTo>
                      <a:pt x="328" y="219"/>
                    </a:moveTo>
                    <a:cubicBezTo>
                      <a:pt x="218" y="219"/>
                      <a:pt x="218" y="219"/>
                      <a:pt x="218" y="219"/>
                    </a:cubicBezTo>
                    <a:cubicBezTo>
                      <a:pt x="218" y="55"/>
                      <a:pt x="218" y="55"/>
                      <a:pt x="218" y="55"/>
                    </a:cubicBezTo>
                    <a:cubicBezTo>
                      <a:pt x="328" y="55"/>
                      <a:pt x="328" y="55"/>
                      <a:pt x="328" y="55"/>
                    </a:cubicBezTo>
                    <a:lnTo>
                      <a:pt x="328" y="219"/>
                    </a:lnTo>
                    <a:close/>
                    <a:moveTo>
                      <a:pt x="491" y="1311"/>
                    </a:moveTo>
                    <a:cubicBezTo>
                      <a:pt x="382" y="1311"/>
                      <a:pt x="382" y="1311"/>
                      <a:pt x="382" y="1311"/>
                    </a:cubicBezTo>
                    <a:cubicBezTo>
                      <a:pt x="382" y="1147"/>
                      <a:pt x="382" y="1147"/>
                      <a:pt x="382" y="1147"/>
                    </a:cubicBezTo>
                    <a:cubicBezTo>
                      <a:pt x="491" y="1147"/>
                      <a:pt x="491" y="1147"/>
                      <a:pt x="491" y="1147"/>
                    </a:cubicBezTo>
                    <a:lnTo>
                      <a:pt x="491" y="1311"/>
                    </a:lnTo>
                    <a:close/>
                    <a:moveTo>
                      <a:pt x="491" y="1092"/>
                    </a:moveTo>
                    <a:cubicBezTo>
                      <a:pt x="382" y="1092"/>
                      <a:pt x="382" y="1092"/>
                      <a:pt x="382" y="1092"/>
                    </a:cubicBezTo>
                    <a:cubicBezTo>
                      <a:pt x="382" y="928"/>
                      <a:pt x="382" y="928"/>
                      <a:pt x="382" y="928"/>
                    </a:cubicBezTo>
                    <a:cubicBezTo>
                      <a:pt x="491" y="928"/>
                      <a:pt x="491" y="928"/>
                      <a:pt x="491" y="928"/>
                    </a:cubicBezTo>
                    <a:lnTo>
                      <a:pt x="491" y="1092"/>
                    </a:lnTo>
                    <a:close/>
                    <a:moveTo>
                      <a:pt x="491" y="874"/>
                    </a:moveTo>
                    <a:cubicBezTo>
                      <a:pt x="382" y="874"/>
                      <a:pt x="382" y="874"/>
                      <a:pt x="382" y="874"/>
                    </a:cubicBezTo>
                    <a:cubicBezTo>
                      <a:pt x="382" y="710"/>
                      <a:pt x="382" y="710"/>
                      <a:pt x="382" y="710"/>
                    </a:cubicBezTo>
                    <a:cubicBezTo>
                      <a:pt x="491" y="710"/>
                      <a:pt x="491" y="710"/>
                      <a:pt x="491" y="710"/>
                    </a:cubicBezTo>
                    <a:lnTo>
                      <a:pt x="491" y="874"/>
                    </a:lnTo>
                    <a:close/>
                    <a:moveTo>
                      <a:pt x="491" y="655"/>
                    </a:moveTo>
                    <a:cubicBezTo>
                      <a:pt x="382" y="655"/>
                      <a:pt x="382" y="655"/>
                      <a:pt x="382" y="655"/>
                    </a:cubicBezTo>
                    <a:cubicBezTo>
                      <a:pt x="382" y="492"/>
                      <a:pt x="382" y="492"/>
                      <a:pt x="382" y="492"/>
                    </a:cubicBezTo>
                    <a:cubicBezTo>
                      <a:pt x="491" y="492"/>
                      <a:pt x="491" y="492"/>
                      <a:pt x="491" y="492"/>
                    </a:cubicBezTo>
                    <a:lnTo>
                      <a:pt x="491" y="655"/>
                    </a:lnTo>
                    <a:close/>
                    <a:moveTo>
                      <a:pt x="491" y="437"/>
                    </a:moveTo>
                    <a:cubicBezTo>
                      <a:pt x="382" y="437"/>
                      <a:pt x="382" y="437"/>
                      <a:pt x="382" y="437"/>
                    </a:cubicBezTo>
                    <a:cubicBezTo>
                      <a:pt x="382" y="273"/>
                      <a:pt x="382" y="273"/>
                      <a:pt x="382" y="273"/>
                    </a:cubicBezTo>
                    <a:cubicBezTo>
                      <a:pt x="491" y="273"/>
                      <a:pt x="491" y="273"/>
                      <a:pt x="491" y="273"/>
                    </a:cubicBezTo>
                    <a:lnTo>
                      <a:pt x="491" y="437"/>
                    </a:lnTo>
                    <a:close/>
                    <a:moveTo>
                      <a:pt x="491" y="219"/>
                    </a:moveTo>
                    <a:cubicBezTo>
                      <a:pt x="382" y="219"/>
                      <a:pt x="382" y="219"/>
                      <a:pt x="382" y="219"/>
                    </a:cubicBezTo>
                    <a:cubicBezTo>
                      <a:pt x="382" y="55"/>
                      <a:pt x="382" y="55"/>
                      <a:pt x="382" y="55"/>
                    </a:cubicBezTo>
                    <a:cubicBezTo>
                      <a:pt x="491" y="55"/>
                      <a:pt x="491" y="55"/>
                      <a:pt x="491" y="55"/>
                    </a:cubicBezTo>
                    <a:lnTo>
                      <a:pt x="491" y="219"/>
                    </a:lnTo>
                    <a:close/>
                    <a:moveTo>
                      <a:pt x="655" y="1311"/>
                    </a:moveTo>
                    <a:cubicBezTo>
                      <a:pt x="546" y="1311"/>
                      <a:pt x="546" y="1311"/>
                      <a:pt x="546" y="1311"/>
                    </a:cubicBezTo>
                    <a:cubicBezTo>
                      <a:pt x="546" y="1147"/>
                      <a:pt x="546" y="1147"/>
                      <a:pt x="546" y="1147"/>
                    </a:cubicBezTo>
                    <a:cubicBezTo>
                      <a:pt x="655" y="1147"/>
                      <a:pt x="655" y="1147"/>
                      <a:pt x="655" y="1147"/>
                    </a:cubicBezTo>
                    <a:lnTo>
                      <a:pt x="655" y="1311"/>
                    </a:lnTo>
                    <a:close/>
                    <a:moveTo>
                      <a:pt x="655" y="1092"/>
                    </a:moveTo>
                    <a:cubicBezTo>
                      <a:pt x="546" y="1092"/>
                      <a:pt x="546" y="1092"/>
                      <a:pt x="546" y="1092"/>
                    </a:cubicBezTo>
                    <a:cubicBezTo>
                      <a:pt x="546" y="928"/>
                      <a:pt x="546" y="928"/>
                      <a:pt x="546" y="928"/>
                    </a:cubicBezTo>
                    <a:cubicBezTo>
                      <a:pt x="655" y="928"/>
                      <a:pt x="655" y="928"/>
                      <a:pt x="655" y="928"/>
                    </a:cubicBezTo>
                    <a:lnTo>
                      <a:pt x="655" y="1092"/>
                    </a:lnTo>
                    <a:close/>
                    <a:moveTo>
                      <a:pt x="655" y="874"/>
                    </a:moveTo>
                    <a:cubicBezTo>
                      <a:pt x="546" y="874"/>
                      <a:pt x="546" y="874"/>
                      <a:pt x="546" y="874"/>
                    </a:cubicBezTo>
                    <a:cubicBezTo>
                      <a:pt x="546" y="710"/>
                      <a:pt x="546" y="710"/>
                      <a:pt x="546" y="710"/>
                    </a:cubicBezTo>
                    <a:cubicBezTo>
                      <a:pt x="655" y="710"/>
                      <a:pt x="655" y="710"/>
                      <a:pt x="655" y="710"/>
                    </a:cubicBezTo>
                    <a:lnTo>
                      <a:pt x="655" y="874"/>
                    </a:lnTo>
                    <a:close/>
                    <a:moveTo>
                      <a:pt x="655" y="655"/>
                    </a:moveTo>
                    <a:cubicBezTo>
                      <a:pt x="546" y="655"/>
                      <a:pt x="546" y="655"/>
                      <a:pt x="546" y="655"/>
                    </a:cubicBezTo>
                    <a:cubicBezTo>
                      <a:pt x="546" y="492"/>
                      <a:pt x="546" y="492"/>
                      <a:pt x="546" y="492"/>
                    </a:cubicBezTo>
                    <a:cubicBezTo>
                      <a:pt x="655" y="492"/>
                      <a:pt x="655" y="492"/>
                      <a:pt x="655" y="492"/>
                    </a:cubicBezTo>
                    <a:lnTo>
                      <a:pt x="655" y="655"/>
                    </a:lnTo>
                    <a:close/>
                    <a:moveTo>
                      <a:pt x="655" y="437"/>
                    </a:moveTo>
                    <a:cubicBezTo>
                      <a:pt x="546" y="437"/>
                      <a:pt x="546" y="437"/>
                      <a:pt x="546" y="437"/>
                    </a:cubicBezTo>
                    <a:cubicBezTo>
                      <a:pt x="546" y="273"/>
                      <a:pt x="546" y="273"/>
                      <a:pt x="546" y="273"/>
                    </a:cubicBezTo>
                    <a:cubicBezTo>
                      <a:pt x="655" y="273"/>
                      <a:pt x="655" y="273"/>
                      <a:pt x="655" y="273"/>
                    </a:cubicBezTo>
                    <a:lnTo>
                      <a:pt x="655" y="437"/>
                    </a:lnTo>
                    <a:close/>
                    <a:moveTo>
                      <a:pt x="655" y="219"/>
                    </a:moveTo>
                    <a:cubicBezTo>
                      <a:pt x="546" y="219"/>
                      <a:pt x="546" y="219"/>
                      <a:pt x="546" y="219"/>
                    </a:cubicBezTo>
                    <a:cubicBezTo>
                      <a:pt x="546" y="55"/>
                      <a:pt x="546" y="55"/>
                      <a:pt x="546" y="55"/>
                    </a:cubicBezTo>
                    <a:cubicBezTo>
                      <a:pt x="655" y="55"/>
                      <a:pt x="655" y="55"/>
                      <a:pt x="655" y="55"/>
                    </a:cubicBezTo>
                    <a:lnTo>
                      <a:pt x="655" y="219"/>
                    </a:lnTo>
                    <a:close/>
                    <a:moveTo>
                      <a:pt x="1119" y="1311"/>
                    </a:moveTo>
                    <a:cubicBezTo>
                      <a:pt x="901" y="1311"/>
                      <a:pt x="901" y="1311"/>
                      <a:pt x="901" y="1311"/>
                    </a:cubicBezTo>
                    <a:cubicBezTo>
                      <a:pt x="886" y="1311"/>
                      <a:pt x="874" y="1299"/>
                      <a:pt x="874" y="1283"/>
                    </a:cubicBezTo>
                    <a:cubicBezTo>
                      <a:pt x="874" y="1268"/>
                      <a:pt x="886" y="1256"/>
                      <a:pt x="901" y="1256"/>
                    </a:cubicBezTo>
                    <a:cubicBezTo>
                      <a:pt x="906" y="1256"/>
                      <a:pt x="911" y="1258"/>
                      <a:pt x="916" y="1261"/>
                    </a:cubicBezTo>
                    <a:cubicBezTo>
                      <a:pt x="923" y="1265"/>
                      <a:pt x="933" y="1266"/>
                      <a:pt x="941" y="1263"/>
                    </a:cubicBezTo>
                    <a:cubicBezTo>
                      <a:pt x="949" y="1260"/>
                      <a:pt x="955" y="1252"/>
                      <a:pt x="957" y="1244"/>
                    </a:cubicBezTo>
                    <a:cubicBezTo>
                      <a:pt x="963" y="1219"/>
                      <a:pt x="985" y="1202"/>
                      <a:pt x="1010" y="1202"/>
                    </a:cubicBezTo>
                    <a:cubicBezTo>
                      <a:pt x="1036" y="1202"/>
                      <a:pt x="1058" y="1219"/>
                      <a:pt x="1063" y="1244"/>
                    </a:cubicBezTo>
                    <a:cubicBezTo>
                      <a:pt x="1065" y="1252"/>
                      <a:pt x="1071" y="1260"/>
                      <a:pt x="1080" y="1263"/>
                    </a:cubicBezTo>
                    <a:cubicBezTo>
                      <a:pt x="1088" y="1266"/>
                      <a:pt x="1097" y="1265"/>
                      <a:pt x="1105" y="1261"/>
                    </a:cubicBezTo>
                    <a:cubicBezTo>
                      <a:pt x="1122" y="1249"/>
                      <a:pt x="1147" y="1263"/>
                      <a:pt x="1147" y="1283"/>
                    </a:cubicBezTo>
                    <a:cubicBezTo>
                      <a:pt x="1147" y="1299"/>
                      <a:pt x="1135" y="1311"/>
                      <a:pt x="1119" y="1311"/>
                    </a:cubicBezTo>
                    <a:close/>
                    <a:moveTo>
                      <a:pt x="1119" y="1311"/>
                    </a:moveTo>
                    <a:cubicBezTo>
                      <a:pt x="1119" y="1311"/>
                      <a:pt x="1119" y="1311"/>
                      <a:pt x="1119" y="1311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  <p:sp>
            <p:nvSpPr>
              <p:cNvPr id="58" name="Freeform 15"/>
              <p:cNvSpPr>
                <a:spLocks/>
              </p:cNvSpPr>
              <p:nvPr/>
            </p:nvSpPr>
            <p:spPr bwMode="auto">
              <a:xfrm>
                <a:off x="-489" y="3132"/>
                <a:ext cx="444" cy="664"/>
              </a:xfrm>
              <a:custGeom>
                <a:avLst/>
                <a:gdLst>
                  <a:gd name="T0" fmla="*/ 1065 w 1092"/>
                  <a:gd name="T1" fmla="*/ 164 h 1632"/>
                  <a:gd name="T2" fmla="*/ 873 w 1092"/>
                  <a:gd name="T3" fmla="*/ 164 h 1632"/>
                  <a:gd name="T4" fmla="*/ 873 w 1092"/>
                  <a:gd name="T5" fmla="*/ 82 h 1632"/>
                  <a:gd name="T6" fmla="*/ 846 w 1092"/>
                  <a:gd name="T7" fmla="*/ 55 h 1632"/>
                  <a:gd name="T8" fmla="*/ 655 w 1092"/>
                  <a:gd name="T9" fmla="*/ 55 h 1632"/>
                  <a:gd name="T10" fmla="*/ 655 w 1092"/>
                  <a:gd name="T11" fmla="*/ 27 h 1632"/>
                  <a:gd name="T12" fmla="*/ 628 w 1092"/>
                  <a:gd name="T13" fmla="*/ 0 h 1632"/>
                  <a:gd name="T14" fmla="*/ 464 w 1092"/>
                  <a:gd name="T15" fmla="*/ 0 h 1632"/>
                  <a:gd name="T16" fmla="*/ 437 w 1092"/>
                  <a:gd name="T17" fmla="*/ 27 h 1632"/>
                  <a:gd name="T18" fmla="*/ 437 w 1092"/>
                  <a:gd name="T19" fmla="*/ 55 h 1632"/>
                  <a:gd name="T20" fmla="*/ 245 w 1092"/>
                  <a:gd name="T21" fmla="*/ 55 h 1632"/>
                  <a:gd name="T22" fmla="*/ 218 w 1092"/>
                  <a:gd name="T23" fmla="*/ 82 h 1632"/>
                  <a:gd name="T24" fmla="*/ 218 w 1092"/>
                  <a:gd name="T25" fmla="*/ 164 h 1632"/>
                  <a:gd name="T26" fmla="*/ 27 w 1092"/>
                  <a:gd name="T27" fmla="*/ 164 h 1632"/>
                  <a:gd name="T28" fmla="*/ 0 w 1092"/>
                  <a:gd name="T29" fmla="*/ 191 h 1632"/>
                  <a:gd name="T30" fmla="*/ 0 w 1092"/>
                  <a:gd name="T31" fmla="*/ 1509 h 1632"/>
                  <a:gd name="T32" fmla="*/ 0 w 1092"/>
                  <a:gd name="T33" fmla="*/ 1570 h 1632"/>
                  <a:gd name="T34" fmla="*/ 0 w 1092"/>
                  <a:gd name="T35" fmla="*/ 1604 h 1632"/>
                  <a:gd name="T36" fmla="*/ 27 w 1092"/>
                  <a:gd name="T37" fmla="*/ 1632 h 1632"/>
                  <a:gd name="T38" fmla="*/ 54 w 1092"/>
                  <a:gd name="T39" fmla="*/ 1604 h 1632"/>
                  <a:gd name="T40" fmla="*/ 54 w 1092"/>
                  <a:gd name="T41" fmla="*/ 1570 h 1632"/>
                  <a:gd name="T42" fmla="*/ 54 w 1092"/>
                  <a:gd name="T43" fmla="*/ 1509 h 1632"/>
                  <a:gd name="T44" fmla="*/ 54 w 1092"/>
                  <a:gd name="T45" fmla="*/ 218 h 1632"/>
                  <a:gd name="T46" fmla="*/ 245 w 1092"/>
                  <a:gd name="T47" fmla="*/ 218 h 1632"/>
                  <a:gd name="T48" fmla="*/ 273 w 1092"/>
                  <a:gd name="T49" fmla="*/ 191 h 1632"/>
                  <a:gd name="T50" fmla="*/ 273 w 1092"/>
                  <a:gd name="T51" fmla="*/ 109 h 1632"/>
                  <a:gd name="T52" fmla="*/ 464 w 1092"/>
                  <a:gd name="T53" fmla="*/ 109 h 1632"/>
                  <a:gd name="T54" fmla="*/ 491 w 1092"/>
                  <a:gd name="T55" fmla="*/ 82 h 1632"/>
                  <a:gd name="T56" fmla="*/ 491 w 1092"/>
                  <a:gd name="T57" fmla="*/ 55 h 1632"/>
                  <a:gd name="T58" fmla="*/ 600 w 1092"/>
                  <a:gd name="T59" fmla="*/ 55 h 1632"/>
                  <a:gd name="T60" fmla="*/ 600 w 1092"/>
                  <a:gd name="T61" fmla="*/ 82 h 1632"/>
                  <a:gd name="T62" fmla="*/ 628 w 1092"/>
                  <a:gd name="T63" fmla="*/ 109 h 1632"/>
                  <a:gd name="T64" fmla="*/ 819 w 1092"/>
                  <a:gd name="T65" fmla="*/ 109 h 1632"/>
                  <a:gd name="T66" fmla="*/ 819 w 1092"/>
                  <a:gd name="T67" fmla="*/ 164 h 1632"/>
                  <a:gd name="T68" fmla="*/ 355 w 1092"/>
                  <a:gd name="T69" fmla="*/ 164 h 1632"/>
                  <a:gd name="T70" fmla="*/ 327 w 1092"/>
                  <a:gd name="T71" fmla="*/ 191 h 1632"/>
                  <a:gd name="T72" fmla="*/ 355 w 1092"/>
                  <a:gd name="T73" fmla="*/ 218 h 1632"/>
                  <a:gd name="T74" fmla="*/ 1037 w 1092"/>
                  <a:gd name="T75" fmla="*/ 218 h 1632"/>
                  <a:gd name="T76" fmla="*/ 1037 w 1092"/>
                  <a:gd name="T77" fmla="*/ 1351 h 1632"/>
                  <a:gd name="T78" fmla="*/ 1065 w 1092"/>
                  <a:gd name="T79" fmla="*/ 1378 h 1632"/>
                  <a:gd name="T80" fmla="*/ 1092 w 1092"/>
                  <a:gd name="T81" fmla="*/ 1351 h 1632"/>
                  <a:gd name="T82" fmla="*/ 1092 w 1092"/>
                  <a:gd name="T83" fmla="*/ 191 h 1632"/>
                  <a:gd name="T84" fmla="*/ 1065 w 1092"/>
                  <a:gd name="T85" fmla="*/ 164 h 16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092" h="1632">
                    <a:moveTo>
                      <a:pt x="1065" y="164"/>
                    </a:moveTo>
                    <a:cubicBezTo>
                      <a:pt x="873" y="164"/>
                      <a:pt x="873" y="164"/>
                      <a:pt x="873" y="164"/>
                    </a:cubicBezTo>
                    <a:cubicBezTo>
                      <a:pt x="873" y="82"/>
                      <a:pt x="873" y="82"/>
                      <a:pt x="873" y="82"/>
                    </a:cubicBezTo>
                    <a:cubicBezTo>
                      <a:pt x="873" y="67"/>
                      <a:pt x="861" y="55"/>
                      <a:pt x="846" y="55"/>
                    </a:cubicBezTo>
                    <a:cubicBezTo>
                      <a:pt x="655" y="55"/>
                      <a:pt x="655" y="55"/>
                      <a:pt x="655" y="55"/>
                    </a:cubicBezTo>
                    <a:cubicBezTo>
                      <a:pt x="655" y="27"/>
                      <a:pt x="655" y="27"/>
                      <a:pt x="655" y="27"/>
                    </a:cubicBezTo>
                    <a:cubicBezTo>
                      <a:pt x="655" y="12"/>
                      <a:pt x="643" y="0"/>
                      <a:pt x="628" y="0"/>
                    </a:cubicBezTo>
                    <a:cubicBezTo>
                      <a:pt x="464" y="0"/>
                      <a:pt x="464" y="0"/>
                      <a:pt x="464" y="0"/>
                    </a:cubicBezTo>
                    <a:cubicBezTo>
                      <a:pt x="449" y="0"/>
                      <a:pt x="437" y="12"/>
                      <a:pt x="437" y="27"/>
                    </a:cubicBezTo>
                    <a:cubicBezTo>
                      <a:pt x="437" y="55"/>
                      <a:pt x="437" y="55"/>
                      <a:pt x="437" y="55"/>
                    </a:cubicBezTo>
                    <a:cubicBezTo>
                      <a:pt x="245" y="55"/>
                      <a:pt x="245" y="55"/>
                      <a:pt x="245" y="55"/>
                    </a:cubicBezTo>
                    <a:cubicBezTo>
                      <a:pt x="230" y="55"/>
                      <a:pt x="218" y="67"/>
                      <a:pt x="218" y="82"/>
                    </a:cubicBezTo>
                    <a:cubicBezTo>
                      <a:pt x="218" y="164"/>
                      <a:pt x="218" y="164"/>
                      <a:pt x="218" y="164"/>
                    </a:cubicBezTo>
                    <a:cubicBezTo>
                      <a:pt x="27" y="164"/>
                      <a:pt x="27" y="164"/>
                      <a:pt x="27" y="164"/>
                    </a:cubicBezTo>
                    <a:cubicBezTo>
                      <a:pt x="12" y="164"/>
                      <a:pt x="0" y="176"/>
                      <a:pt x="0" y="191"/>
                    </a:cubicBezTo>
                    <a:cubicBezTo>
                      <a:pt x="0" y="1509"/>
                      <a:pt x="0" y="1509"/>
                      <a:pt x="0" y="1509"/>
                    </a:cubicBezTo>
                    <a:cubicBezTo>
                      <a:pt x="0" y="1570"/>
                      <a:pt x="0" y="1570"/>
                      <a:pt x="0" y="1570"/>
                    </a:cubicBezTo>
                    <a:cubicBezTo>
                      <a:pt x="0" y="1604"/>
                      <a:pt x="0" y="1604"/>
                      <a:pt x="0" y="1604"/>
                    </a:cubicBezTo>
                    <a:cubicBezTo>
                      <a:pt x="0" y="1619"/>
                      <a:pt x="12" y="1632"/>
                      <a:pt x="27" y="1632"/>
                    </a:cubicBezTo>
                    <a:cubicBezTo>
                      <a:pt x="42" y="1632"/>
                      <a:pt x="54" y="1619"/>
                      <a:pt x="54" y="1604"/>
                    </a:cubicBezTo>
                    <a:cubicBezTo>
                      <a:pt x="54" y="1570"/>
                      <a:pt x="54" y="1570"/>
                      <a:pt x="54" y="1570"/>
                    </a:cubicBezTo>
                    <a:cubicBezTo>
                      <a:pt x="54" y="1509"/>
                      <a:pt x="54" y="1509"/>
                      <a:pt x="54" y="1509"/>
                    </a:cubicBezTo>
                    <a:cubicBezTo>
                      <a:pt x="54" y="218"/>
                      <a:pt x="54" y="218"/>
                      <a:pt x="54" y="218"/>
                    </a:cubicBezTo>
                    <a:cubicBezTo>
                      <a:pt x="245" y="218"/>
                      <a:pt x="245" y="218"/>
                      <a:pt x="245" y="218"/>
                    </a:cubicBezTo>
                    <a:cubicBezTo>
                      <a:pt x="261" y="218"/>
                      <a:pt x="273" y="206"/>
                      <a:pt x="273" y="191"/>
                    </a:cubicBezTo>
                    <a:cubicBezTo>
                      <a:pt x="273" y="109"/>
                      <a:pt x="273" y="109"/>
                      <a:pt x="273" y="109"/>
                    </a:cubicBezTo>
                    <a:cubicBezTo>
                      <a:pt x="464" y="109"/>
                      <a:pt x="464" y="109"/>
                      <a:pt x="464" y="109"/>
                    </a:cubicBezTo>
                    <a:cubicBezTo>
                      <a:pt x="479" y="109"/>
                      <a:pt x="491" y="97"/>
                      <a:pt x="491" y="82"/>
                    </a:cubicBezTo>
                    <a:cubicBezTo>
                      <a:pt x="491" y="55"/>
                      <a:pt x="491" y="55"/>
                      <a:pt x="491" y="55"/>
                    </a:cubicBezTo>
                    <a:cubicBezTo>
                      <a:pt x="600" y="55"/>
                      <a:pt x="600" y="55"/>
                      <a:pt x="600" y="55"/>
                    </a:cubicBezTo>
                    <a:cubicBezTo>
                      <a:pt x="600" y="82"/>
                      <a:pt x="600" y="82"/>
                      <a:pt x="600" y="82"/>
                    </a:cubicBezTo>
                    <a:cubicBezTo>
                      <a:pt x="600" y="97"/>
                      <a:pt x="613" y="109"/>
                      <a:pt x="628" y="109"/>
                    </a:cubicBezTo>
                    <a:cubicBezTo>
                      <a:pt x="819" y="109"/>
                      <a:pt x="819" y="109"/>
                      <a:pt x="819" y="109"/>
                    </a:cubicBezTo>
                    <a:cubicBezTo>
                      <a:pt x="819" y="164"/>
                      <a:pt x="819" y="164"/>
                      <a:pt x="819" y="164"/>
                    </a:cubicBezTo>
                    <a:cubicBezTo>
                      <a:pt x="355" y="164"/>
                      <a:pt x="355" y="164"/>
                      <a:pt x="355" y="164"/>
                    </a:cubicBezTo>
                    <a:cubicBezTo>
                      <a:pt x="340" y="164"/>
                      <a:pt x="327" y="176"/>
                      <a:pt x="327" y="191"/>
                    </a:cubicBezTo>
                    <a:cubicBezTo>
                      <a:pt x="327" y="206"/>
                      <a:pt x="340" y="218"/>
                      <a:pt x="355" y="218"/>
                    </a:cubicBezTo>
                    <a:cubicBezTo>
                      <a:pt x="1037" y="218"/>
                      <a:pt x="1037" y="218"/>
                      <a:pt x="1037" y="218"/>
                    </a:cubicBezTo>
                    <a:cubicBezTo>
                      <a:pt x="1037" y="1351"/>
                      <a:pt x="1037" y="1351"/>
                      <a:pt x="1037" y="1351"/>
                    </a:cubicBezTo>
                    <a:cubicBezTo>
                      <a:pt x="1037" y="1366"/>
                      <a:pt x="1050" y="1378"/>
                      <a:pt x="1065" y="1378"/>
                    </a:cubicBezTo>
                    <a:cubicBezTo>
                      <a:pt x="1080" y="1378"/>
                      <a:pt x="1092" y="1366"/>
                      <a:pt x="1092" y="1351"/>
                    </a:cubicBezTo>
                    <a:cubicBezTo>
                      <a:pt x="1092" y="191"/>
                      <a:pt x="1092" y="191"/>
                      <a:pt x="1092" y="191"/>
                    </a:cubicBezTo>
                    <a:cubicBezTo>
                      <a:pt x="1092" y="176"/>
                      <a:pt x="1080" y="164"/>
                      <a:pt x="1065" y="16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</p:grpSp>
      </p:grpSp>
      <p:sp>
        <p:nvSpPr>
          <p:cNvPr id="59" name="CaixaDeTexto 58"/>
          <p:cNvSpPr txBox="1"/>
          <p:nvPr/>
        </p:nvSpPr>
        <p:spPr>
          <a:xfrm>
            <a:off x="9277778" y="748993"/>
            <a:ext cx="1893467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pt-BR" sz="2000" i="1" dirty="0">
                <a:solidFill>
                  <a:srgbClr val="016FAC"/>
                </a:solidFill>
              </a:rPr>
              <a:t>por classificação</a:t>
            </a:r>
          </a:p>
        </p:txBody>
      </p:sp>
      <p:grpSp>
        <p:nvGrpSpPr>
          <p:cNvPr id="61" name="Group 4"/>
          <p:cNvGrpSpPr>
            <a:grpSpLocks noChangeAspect="1"/>
          </p:cNvGrpSpPr>
          <p:nvPr/>
        </p:nvGrpSpPr>
        <p:grpSpPr bwMode="auto">
          <a:xfrm>
            <a:off x="9382207" y="1357777"/>
            <a:ext cx="541450" cy="356738"/>
            <a:chOff x="5297" y="3307"/>
            <a:chExt cx="384" cy="253"/>
          </a:xfrm>
        </p:grpSpPr>
        <p:sp>
          <p:nvSpPr>
            <p:cNvPr id="62" name="Freeform 5"/>
            <p:cNvSpPr>
              <a:spLocks noEditPoints="1"/>
            </p:cNvSpPr>
            <p:nvPr/>
          </p:nvSpPr>
          <p:spPr bwMode="auto">
            <a:xfrm>
              <a:off x="5304" y="3315"/>
              <a:ext cx="90" cy="137"/>
            </a:xfrm>
            <a:custGeom>
              <a:avLst/>
              <a:gdLst>
                <a:gd name="T0" fmla="*/ 0 w 90"/>
                <a:gd name="T1" fmla="*/ 120 h 137"/>
                <a:gd name="T2" fmla="*/ 41 w 90"/>
                <a:gd name="T3" fmla="*/ 0 h 137"/>
                <a:gd name="T4" fmla="*/ 90 w 90"/>
                <a:gd name="T5" fmla="*/ 17 h 137"/>
                <a:gd name="T6" fmla="*/ 49 w 90"/>
                <a:gd name="T7" fmla="*/ 137 h 137"/>
                <a:gd name="T8" fmla="*/ 0 w 90"/>
                <a:gd name="T9" fmla="*/ 120 h 137"/>
                <a:gd name="T10" fmla="*/ 0 w 90"/>
                <a:gd name="T11" fmla="*/ 120 h 137"/>
                <a:gd name="T12" fmla="*/ 0 w 90"/>
                <a:gd name="T13" fmla="*/ 12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0" h="137">
                  <a:moveTo>
                    <a:pt x="0" y="120"/>
                  </a:moveTo>
                  <a:lnTo>
                    <a:pt x="41" y="0"/>
                  </a:lnTo>
                  <a:lnTo>
                    <a:pt x="90" y="17"/>
                  </a:lnTo>
                  <a:lnTo>
                    <a:pt x="49" y="137"/>
                  </a:lnTo>
                  <a:lnTo>
                    <a:pt x="0" y="120"/>
                  </a:lnTo>
                  <a:close/>
                  <a:moveTo>
                    <a:pt x="0" y="120"/>
                  </a:moveTo>
                  <a:lnTo>
                    <a:pt x="0" y="120"/>
                  </a:lnTo>
                  <a:close/>
                </a:path>
              </a:pathLst>
            </a:custGeom>
            <a:solidFill>
              <a:srgbClr val="94A4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3" name="Freeform 6"/>
            <p:cNvSpPr>
              <a:spLocks noEditPoints="1"/>
            </p:cNvSpPr>
            <p:nvPr/>
          </p:nvSpPr>
          <p:spPr bwMode="auto">
            <a:xfrm>
              <a:off x="5304" y="3315"/>
              <a:ext cx="90" cy="137"/>
            </a:xfrm>
            <a:custGeom>
              <a:avLst/>
              <a:gdLst>
                <a:gd name="T0" fmla="*/ 0 w 90"/>
                <a:gd name="T1" fmla="*/ 120 h 137"/>
                <a:gd name="T2" fmla="*/ 41 w 90"/>
                <a:gd name="T3" fmla="*/ 0 h 137"/>
                <a:gd name="T4" fmla="*/ 90 w 90"/>
                <a:gd name="T5" fmla="*/ 17 h 137"/>
                <a:gd name="T6" fmla="*/ 49 w 90"/>
                <a:gd name="T7" fmla="*/ 137 h 137"/>
                <a:gd name="T8" fmla="*/ 0 w 90"/>
                <a:gd name="T9" fmla="*/ 120 h 137"/>
                <a:gd name="T10" fmla="*/ 0 w 90"/>
                <a:gd name="T11" fmla="*/ 120 h 137"/>
                <a:gd name="T12" fmla="*/ 0 w 90"/>
                <a:gd name="T13" fmla="*/ 12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0" h="137">
                  <a:moveTo>
                    <a:pt x="0" y="120"/>
                  </a:moveTo>
                  <a:lnTo>
                    <a:pt x="41" y="0"/>
                  </a:lnTo>
                  <a:lnTo>
                    <a:pt x="90" y="17"/>
                  </a:lnTo>
                  <a:lnTo>
                    <a:pt x="49" y="137"/>
                  </a:lnTo>
                  <a:lnTo>
                    <a:pt x="0" y="120"/>
                  </a:lnTo>
                  <a:moveTo>
                    <a:pt x="0" y="120"/>
                  </a:moveTo>
                  <a:lnTo>
                    <a:pt x="0" y="12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4" name="Freeform 7"/>
            <p:cNvSpPr>
              <a:spLocks noEditPoints="1"/>
            </p:cNvSpPr>
            <p:nvPr/>
          </p:nvSpPr>
          <p:spPr bwMode="auto">
            <a:xfrm>
              <a:off x="5297" y="3307"/>
              <a:ext cx="263" cy="152"/>
            </a:xfrm>
            <a:custGeom>
              <a:avLst/>
              <a:gdLst>
                <a:gd name="T0" fmla="*/ 545 w 1078"/>
                <a:gd name="T1" fmla="*/ 74 h 622"/>
                <a:gd name="T2" fmla="*/ 525 w 1078"/>
                <a:gd name="T3" fmla="*/ 84 h 622"/>
                <a:gd name="T4" fmla="*/ 447 w 1078"/>
                <a:gd name="T5" fmla="*/ 88 h 622"/>
                <a:gd name="T6" fmla="*/ 415 w 1078"/>
                <a:gd name="T7" fmla="*/ 77 h 622"/>
                <a:gd name="T8" fmla="*/ 409 w 1078"/>
                <a:gd name="T9" fmla="*/ 74 h 622"/>
                <a:gd name="T10" fmla="*/ 208 w 1078"/>
                <a:gd name="T11" fmla="*/ 5 h 622"/>
                <a:gd name="T12" fmla="*/ 171 w 1078"/>
                <a:gd name="T13" fmla="*/ 23 h 622"/>
                <a:gd name="T14" fmla="*/ 3 w 1078"/>
                <a:gd name="T15" fmla="*/ 514 h 622"/>
                <a:gd name="T16" fmla="*/ 4 w 1078"/>
                <a:gd name="T17" fmla="*/ 536 h 622"/>
                <a:gd name="T18" fmla="*/ 21 w 1078"/>
                <a:gd name="T19" fmla="*/ 551 h 622"/>
                <a:gd name="T20" fmla="*/ 221 w 1078"/>
                <a:gd name="T21" fmla="*/ 620 h 622"/>
                <a:gd name="T22" fmla="*/ 230 w 1078"/>
                <a:gd name="T23" fmla="*/ 622 h 622"/>
                <a:gd name="T24" fmla="*/ 258 w 1078"/>
                <a:gd name="T25" fmla="*/ 602 h 622"/>
                <a:gd name="T26" fmla="*/ 417 w 1078"/>
                <a:gd name="T27" fmla="*/ 139 h 622"/>
                <a:gd name="T28" fmla="*/ 428 w 1078"/>
                <a:gd name="T29" fmla="*/ 143 h 622"/>
                <a:gd name="T30" fmla="*/ 551 w 1078"/>
                <a:gd name="T31" fmla="*/ 136 h 622"/>
                <a:gd name="T32" fmla="*/ 571 w 1078"/>
                <a:gd name="T33" fmla="*/ 126 h 622"/>
                <a:gd name="T34" fmla="*/ 648 w 1078"/>
                <a:gd name="T35" fmla="*/ 122 h 622"/>
                <a:gd name="T36" fmla="*/ 1017 w 1078"/>
                <a:gd name="T37" fmla="*/ 249 h 622"/>
                <a:gd name="T38" fmla="*/ 991 w 1078"/>
                <a:gd name="T39" fmla="*/ 292 h 622"/>
                <a:gd name="T40" fmla="*/ 922 w 1078"/>
                <a:gd name="T41" fmla="*/ 293 h 622"/>
                <a:gd name="T42" fmla="*/ 757 w 1078"/>
                <a:gd name="T43" fmla="*/ 236 h 622"/>
                <a:gd name="T44" fmla="*/ 734 w 1078"/>
                <a:gd name="T45" fmla="*/ 238 h 622"/>
                <a:gd name="T46" fmla="*/ 720 w 1078"/>
                <a:gd name="T47" fmla="*/ 256 h 622"/>
                <a:gd name="T48" fmla="*/ 624 w 1078"/>
                <a:gd name="T49" fmla="*/ 382 h 622"/>
                <a:gd name="T50" fmla="*/ 454 w 1078"/>
                <a:gd name="T51" fmla="*/ 384 h 622"/>
                <a:gd name="T52" fmla="*/ 418 w 1078"/>
                <a:gd name="T53" fmla="*/ 402 h 622"/>
                <a:gd name="T54" fmla="*/ 436 w 1078"/>
                <a:gd name="T55" fmla="*/ 439 h 622"/>
                <a:gd name="T56" fmla="*/ 544 w 1078"/>
                <a:gd name="T57" fmla="*/ 459 h 622"/>
                <a:gd name="T58" fmla="*/ 651 w 1078"/>
                <a:gd name="T59" fmla="*/ 433 h 622"/>
                <a:gd name="T60" fmla="*/ 765 w 1078"/>
                <a:gd name="T61" fmla="*/ 300 h 622"/>
                <a:gd name="T62" fmla="*/ 902 w 1078"/>
                <a:gd name="T63" fmla="*/ 347 h 622"/>
                <a:gd name="T64" fmla="*/ 1024 w 1078"/>
                <a:gd name="T65" fmla="*/ 340 h 622"/>
                <a:gd name="T66" fmla="*/ 1078 w 1078"/>
                <a:gd name="T67" fmla="*/ 230 h 622"/>
                <a:gd name="T68" fmla="*/ 1058 w 1078"/>
                <a:gd name="T69" fmla="*/ 202 h 622"/>
                <a:gd name="T70" fmla="*/ 667 w 1078"/>
                <a:gd name="T71" fmla="*/ 67 h 622"/>
                <a:gd name="T72" fmla="*/ 545 w 1078"/>
                <a:gd name="T73" fmla="*/ 74 h 622"/>
                <a:gd name="T74" fmla="*/ 213 w 1078"/>
                <a:gd name="T75" fmla="*/ 556 h 622"/>
                <a:gd name="T76" fmla="*/ 67 w 1078"/>
                <a:gd name="T77" fmla="*/ 506 h 622"/>
                <a:gd name="T78" fmla="*/ 216 w 1078"/>
                <a:gd name="T79" fmla="*/ 70 h 622"/>
                <a:gd name="T80" fmla="*/ 362 w 1078"/>
                <a:gd name="T81" fmla="*/ 119 h 622"/>
                <a:gd name="T82" fmla="*/ 213 w 1078"/>
                <a:gd name="T83" fmla="*/ 556 h 622"/>
                <a:gd name="T84" fmla="*/ 213 w 1078"/>
                <a:gd name="T85" fmla="*/ 556 h 622"/>
                <a:gd name="T86" fmla="*/ 213 w 1078"/>
                <a:gd name="T87" fmla="*/ 556 h 6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078" h="622">
                  <a:moveTo>
                    <a:pt x="545" y="74"/>
                  </a:moveTo>
                  <a:cubicBezTo>
                    <a:pt x="525" y="84"/>
                    <a:pt x="525" y="84"/>
                    <a:pt x="525" y="84"/>
                  </a:cubicBezTo>
                  <a:cubicBezTo>
                    <a:pt x="501" y="96"/>
                    <a:pt x="473" y="97"/>
                    <a:pt x="447" y="88"/>
                  </a:cubicBezTo>
                  <a:cubicBezTo>
                    <a:pt x="415" y="77"/>
                    <a:pt x="415" y="77"/>
                    <a:pt x="415" y="77"/>
                  </a:cubicBezTo>
                  <a:cubicBezTo>
                    <a:pt x="413" y="76"/>
                    <a:pt x="411" y="75"/>
                    <a:pt x="409" y="74"/>
                  </a:cubicBezTo>
                  <a:cubicBezTo>
                    <a:pt x="208" y="5"/>
                    <a:pt x="208" y="5"/>
                    <a:pt x="208" y="5"/>
                  </a:cubicBezTo>
                  <a:cubicBezTo>
                    <a:pt x="193" y="0"/>
                    <a:pt x="176" y="8"/>
                    <a:pt x="171" y="23"/>
                  </a:cubicBezTo>
                  <a:cubicBezTo>
                    <a:pt x="3" y="514"/>
                    <a:pt x="3" y="514"/>
                    <a:pt x="3" y="514"/>
                  </a:cubicBezTo>
                  <a:cubicBezTo>
                    <a:pt x="0" y="522"/>
                    <a:pt x="1" y="530"/>
                    <a:pt x="4" y="536"/>
                  </a:cubicBezTo>
                  <a:cubicBezTo>
                    <a:pt x="7" y="543"/>
                    <a:pt x="13" y="549"/>
                    <a:pt x="21" y="551"/>
                  </a:cubicBezTo>
                  <a:cubicBezTo>
                    <a:pt x="221" y="620"/>
                    <a:pt x="221" y="620"/>
                    <a:pt x="221" y="620"/>
                  </a:cubicBezTo>
                  <a:cubicBezTo>
                    <a:pt x="224" y="621"/>
                    <a:pt x="228" y="622"/>
                    <a:pt x="230" y="622"/>
                  </a:cubicBezTo>
                  <a:cubicBezTo>
                    <a:pt x="243" y="622"/>
                    <a:pt x="254" y="614"/>
                    <a:pt x="258" y="602"/>
                  </a:cubicBezTo>
                  <a:cubicBezTo>
                    <a:pt x="417" y="139"/>
                    <a:pt x="417" y="139"/>
                    <a:pt x="417" y="139"/>
                  </a:cubicBezTo>
                  <a:cubicBezTo>
                    <a:pt x="428" y="143"/>
                    <a:pt x="428" y="143"/>
                    <a:pt x="428" y="143"/>
                  </a:cubicBezTo>
                  <a:cubicBezTo>
                    <a:pt x="468" y="157"/>
                    <a:pt x="513" y="155"/>
                    <a:pt x="551" y="136"/>
                  </a:cubicBezTo>
                  <a:cubicBezTo>
                    <a:pt x="571" y="126"/>
                    <a:pt x="571" y="126"/>
                    <a:pt x="571" y="126"/>
                  </a:cubicBezTo>
                  <a:cubicBezTo>
                    <a:pt x="595" y="115"/>
                    <a:pt x="623" y="113"/>
                    <a:pt x="648" y="122"/>
                  </a:cubicBezTo>
                  <a:cubicBezTo>
                    <a:pt x="1017" y="249"/>
                    <a:pt x="1017" y="249"/>
                    <a:pt x="1017" y="249"/>
                  </a:cubicBezTo>
                  <a:cubicBezTo>
                    <a:pt x="1013" y="264"/>
                    <a:pt x="1005" y="282"/>
                    <a:pt x="991" y="292"/>
                  </a:cubicBezTo>
                  <a:cubicBezTo>
                    <a:pt x="976" y="303"/>
                    <a:pt x="952" y="303"/>
                    <a:pt x="922" y="293"/>
                  </a:cubicBezTo>
                  <a:cubicBezTo>
                    <a:pt x="757" y="236"/>
                    <a:pt x="757" y="236"/>
                    <a:pt x="757" y="236"/>
                  </a:cubicBezTo>
                  <a:cubicBezTo>
                    <a:pt x="749" y="234"/>
                    <a:pt x="741" y="234"/>
                    <a:pt x="734" y="238"/>
                  </a:cubicBezTo>
                  <a:cubicBezTo>
                    <a:pt x="727" y="242"/>
                    <a:pt x="722" y="249"/>
                    <a:pt x="720" y="256"/>
                  </a:cubicBezTo>
                  <a:cubicBezTo>
                    <a:pt x="719" y="257"/>
                    <a:pt x="697" y="342"/>
                    <a:pt x="624" y="382"/>
                  </a:cubicBezTo>
                  <a:cubicBezTo>
                    <a:pt x="578" y="406"/>
                    <a:pt x="521" y="407"/>
                    <a:pt x="454" y="384"/>
                  </a:cubicBezTo>
                  <a:cubicBezTo>
                    <a:pt x="439" y="379"/>
                    <a:pt x="423" y="387"/>
                    <a:pt x="418" y="402"/>
                  </a:cubicBezTo>
                  <a:cubicBezTo>
                    <a:pt x="413" y="417"/>
                    <a:pt x="421" y="434"/>
                    <a:pt x="436" y="439"/>
                  </a:cubicBezTo>
                  <a:cubicBezTo>
                    <a:pt x="474" y="452"/>
                    <a:pt x="510" y="459"/>
                    <a:pt x="544" y="459"/>
                  </a:cubicBezTo>
                  <a:cubicBezTo>
                    <a:pt x="583" y="459"/>
                    <a:pt x="619" y="450"/>
                    <a:pt x="651" y="433"/>
                  </a:cubicBezTo>
                  <a:cubicBezTo>
                    <a:pt x="716" y="398"/>
                    <a:pt x="750" y="337"/>
                    <a:pt x="765" y="300"/>
                  </a:cubicBezTo>
                  <a:cubicBezTo>
                    <a:pt x="902" y="347"/>
                    <a:pt x="902" y="347"/>
                    <a:pt x="902" y="347"/>
                  </a:cubicBezTo>
                  <a:cubicBezTo>
                    <a:pt x="951" y="364"/>
                    <a:pt x="992" y="362"/>
                    <a:pt x="1024" y="340"/>
                  </a:cubicBezTo>
                  <a:cubicBezTo>
                    <a:pt x="1075" y="304"/>
                    <a:pt x="1077" y="233"/>
                    <a:pt x="1078" y="230"/>
                  </a:cubicBezTo>
                  <a:cubicBezTo>
                    <a:pt x="1078" y="217"/>
                    <a:pt x="1070" y="206"/>
                    <a:pt x="1058" y="202"/>
                  </a:cubicBezTo>
                  <a:cubicBezTo>
                    <a:pt x="667" y="67"/>
                    <a:pt x="667" y="67"/>
                    <a:pt x="667" y="67"/>
                  </a:cubicBezTo>
                  <a:cubicBezTo>
                    <a:pt x="627" y="53"/>
                    <a:pt x="583" y="56"/>
                    <a:pt x="545" y="74"/>
                  </a:cubicBezTo>
                  <a:close/>
                  <a:moveTo>
                    <a:pt x="213" y="556"/>
                  </a:moveTo>
                  <a:cubicBezTo>
                    <a:pt x="67" y="506"/>
                    <a:pt x="67" y="506"/>
                    <a:pt x="67" y="506"/>
                  </a:cubicBezTo>
                  <a:cubicBezTo>
                    <a:pt x="216" y="70"/>
                    <a:pt x="216" y="70"/>
                    <a:pt x="216" y="70"/>
                  </a:cubicBezTo>
                  <a:cubicBezTo>
                    <a:pt x="362" y="119"/>
                    <a:pt x="362" y="119"/>
                    <a:pt x="362" y="119"/>
                  </a:cubicBezTo>
                  <a:lnTo>
                    <a:pt x="213" y="556"/>
                  </a:lnTo>
                  <a:close/>
                  <a:moveTo>
                    <a:pt x="213" y="556"/>
                  </a:moveTo>
                  <a:cubicBezTo>
                    <a:pt x="213" y="556"/>
                    <a:pt x="213" y="556"/>
                    <a:pt x="213" y="556"/>
                  </a:cubicBezTo>
                </a:path>
              </a:pathLst>
            </a:custGeom>
            <a:solidFill>
              <a:srgbClr val="2C2F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5" name="Freeform 8"/>
            <p:cNvSpPr>
              <a:spLocks noEditPoints="1"/>
            </p:cNvSpPr>
            <p:nvPr/>
          </p:nvSpPr>
          <p:spPr bwMode="auto">
            <a:xfrm>
              <a:off x="5571" y="3316"/>
              <a:ext cx="102" cy="137"/>
            </a:xfrm>
            <a:custGeom>
              <a:avLst/>
              <a:gdLst>
                <a:gd name="T0" fmla="*/ 55 w 102"/>
                <a:gd name="T1" fmla="*/ 137 h 137"/>
                <a:gd name="T2" fmla="*/ 0 w 102"/>
                <a:gd name="T3" fmla="*/ 23 h 137"/>
                <a:gd name="T4" fmla="*/ 46 w 102"/>
                <a:gd name="T5" fmla="*/ 0 h 137"/>
                <a:gd name="T6" fmla="*/ 102 w 102"/>
                <a:gd name="T7" fmla="*/ 114 h 137"/>
                <a:gd name="T8" fmla="*/ 55 w 102"/>
                <a:gd name="T9" fmla="*/ 137 h 137"/>
                <a:gd name="T10" fmla="*/ 55 w 102"/>
                <a:gd name="T11" fmla="*/ 137 h 137"/>
                <a:gd name="T12" fmla="*/ 55 w 102"/>
                <a:gd name="T13" fmla="*/ 137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2" h="137">
                  <a:moveTo>
                    <a:pt x="55" y="137"/>
                  </a:moveTo>
                  <a:lnTo>
                    <a:pt x="0" y="23"/>
                  </a:lnTo>
                  <a:lnTo>
                    <a:pt x="46" y="0"/>
                  </a:lnTo>
                  <a:lnTo>
                    <a:pt x="102" y="114"/>
                  </a:lnTo>
                  <a:lnTo>
                    <a:pt x="55" y="137"/>
                  </a:lnTo>
                  <a:close/>
                  <a:moveTo>
                    <a:pt x="55" y="137"/>
                  </a:moveTo>
                  <a:lnTo>
                    <a:pt x="55" y="137"/>
                  </a:lnTo>
                  <a:close/>
                </a:path>
              </a:pathLst>
            </a:custGeom>
            <a:solidFill>
              <a:srgbClr val="E64C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6" name="Freeform 9"/>
            <p:cNvSpPr>
              <a:spLocks noEditPoints="1"/>
            </p:cNvSpPr>
            <p:nvPr/>
          </p:nvSpPr>
          <p:spPr bwMode="auto">
            <a:xfrm>
              <a:off x="5571" y="3316"/>
              <a:ext cx="102" cy="137"/>
            </a:xfrm>
            <a:custGeom>
              <a:avLst/>
              <a:gdLst>
                <a:gd name="T0" fmla="*/ 55 w 102"/>
                <a:gd name="T1" fmla="*/ 137 h 137"/>
                <a:gd name="T2" fmla="*/ 0 w 102"/>
                <a:gd name="T3" fmla="*/ 23 h 137"/>
                <a:gd name="T4" fmla="*/ 46 w 102"/>
                <a:gd name="T5" fmla="*/ 0 h 137"/>
                <a:gd name="T6" fmla="*/ 102 w 102"/>
                <a:gd name="T7" fmla="*/ 114 h 137"/>
                <a:gd name="T8" fmla="*/ 55 w 102"/>
                <a:gd name="T9" fmla="*/ 137 h 137"/>
                <a:gd name="T10" fmla="*/ 55 w 102"/>
                <a:gd name="T11" fmla="*/ 137 h 137"/>
                <a:gd name="T12" fmla="*/ 55 w 102"/>
                <a:gd name="T13" fmla="*/ 137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2" h="137">
                  <a:moveTo>
                    <a:pt x="55" y="137"/>
                  </a:moveTo>
                  <a:lnTo>
                    <a:pt x="0" y="23"/>
                  </a:lnTo>
                  <a:lnTo>
                    <a:pt x="46" y="0"/>
                  </a:lnTo>
                  <a:lnTo>
                    <a:pt x="102" y="114"/>
                  </a:lnTo>
                  <a:lnTo>
                    <a:pt x="55" y="137"/>
                  </a:lnTo>
                  <a:moveTo>
                    <a:pt x="55" y="137"/>
                  </a:moveTo>
                  <a:lnTo>
                    <a:pt x="55" y="13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7" name="Freeform 10"/>
            <p:cNvSpPr>
              <a:spLocks noEditPoints="1"/>
            </p:cNvSpPr>
            <p:nvPr/>
          </p:nvSpPr>
          <p:spPr bwMode="auto">
            <a:xfrm>
              <a:off x="5371" y="3309"/>
              <a:ext cx="310" cy="251"/>
            </a:xfrm>
            <a:custGeom>
              <a:avLst/>
              <a:gdLst>
                <a:gd name="T0" fmla="*/ 940 w 1268"/>
                <a:gd name="T1" fmla="*/ 646 h 1028"/>
                <a:gd name="T2" fmla="*/ 366 w 1268"/>
                <a:gd name="T3" fmla="*/ 967 h 1028"/>
                <a:gd name="T4" fmla="*/ 337 w 1268"/>
                <a:gd name="T5" fmla="*/ 909 h 1028"/>
                <a:gd name="T6" fmla="*/ 541 w 1268"/>
                <a:gd name="T7" fmla="*/ 809 h 1028"/>
                <a:gd name="T8" fmla="*/ 516 w 1268"/>
                <a:gd name="T9" fmla="*/ 757 h 1028"/>
                <a:gd name="T10" fmla="*/ 216 w 1268"/>
                <a:gd name="T11" fmla="*/ 904 h 1028"/>
                <a:gd name="T12" fmla="*/ 171 w 1268"/>
                <a:gd name="T13" fmla="*/ 864 h 1028"/>
                <a:gd name="T14" fmla="*/ 263 w 1268"/>
                <a:gd name="T15" fmla="*/ 808 h 1028"/>
                <a:gd name="T16" fmla="*/ 493 w 1268"/>
                <a:gd name="T17" fmla="*/ 663 h 1028"/>
                <a:gd name="T18" fmla="*/ 237 w 1268"/>
                <a:gd name="T19" fmla="*/ 756 h 1028"/>
                <a:gd name="T20" fmla="*/ 125 w 1268"/>
                <a:gd name="T21" fmla="*/ 811 h 1028"/>
                <a:gd name="T22" fmla="*/ 82 w 1268"/>
                <a:gd name="T23" fmla="*/ 797 h 1028"/>
                <a:gd name="T24" fmla="*/ 133 w 1268"/>
                <a:gd name="T25" fmla="*/ 736 h 1028"/>
                <a:gd name="T26" fmla="*/ 227 w 1268"/>
                <a:gd name="T27" fmla="*/ 690 h 1028"/>
                <a:gd name="T28" fmla="*/ 409 w 1268"/>
                <a:gd name="T29" fmla="*/ 568 h 1028"/>
                <a:gd name="T30" fmla="*/ 188 w 1268"/>
                <a:gd name="T31" fmla="*/ 644 h 1028"/>
                <a:gd name="T32" fmla="*/ 64 w 1268"/>
                <a:gd name="T33" fmla="*/ 668 h 1028"/>
                <a:gd name="T34" fmla="*/ 79 w 1268"/>
                <a:gd name="T35" fmla="*/ 625 h 1028"/>
                <a:gd name="T36" fmla="*/ 232 w 1268"/>
                <a:gd name="T37" fmla="*/ 518 h 1028"/>
                <a:gd name="T38" fmla="*/ 54 w 1268"/>
                <a:gd name="T39" fmla="*/ 573 h 1028"/>
                <a:gd name="T40" fmla="*/ 12 w 1268"/>
                <a:gd name="T41" fmla="*/ 694 h 1028"/>
                <a:gd name="T42" fmla="*/ 30 w 1268"/>
                <a:gd name="T43" fmla="*/ 822 h 1028"/>
                <a:gd name="T44" fmla="*/ 111 w 1268"/>
                <a:gd name="T45" fmla="*/ 872 h 1028"/>
                <a:gd name="T46" fmla="*/ 202 w 1268"/>
                <a:gd name="T47" fmla="*/ 965 h 1028"/>
                <a:gd name="T48" fmla="*/ 262 w 1268"/>
                <a:gd name="T49" fmla="*/ 946 h 1028"/>
                <a:gd name="T50" fmla="*/ 352 w 1268"/>
                <a:gd name="T51" fmla="*/ 1028 h 1028"/>
                <a:gd name="T52" fmla="*/ 756 w 1268"/>
                <a:gd name="T53" fmla="*/ 840 h 1028"/>
                <a:gd name="T54" fmla="*/ 1061 w 1268"/>
                <a:gd name="T55" fmla="*/ 613 h 1028"/>
                <a:gd name="T56" fmla="*/ 1261 w 1268"/>
                <a:gd name="T57" fmla="*/ 483 h 1028"/>
                <a:gd name="T58" fmla="*/ 1016 w 1268"/>
                <a:gd name="T59" fmla="*/ 2 h 1028"/>
                <a:gd name="T60" fmla="*/ 803 w 1268"/>
                <a:gd name="T61" fmla="*/ 97 h 1028"/>
                <a:gd name="T62" fmla="*/ 1009 w 1268"/>
                <a:gd name="T63" fmla="*/ 583 h 1028"/>
                <a:gd name="T64" fmla="*/ 1196 w 1268"/>
                <a:gd name="T65" fmla="*/ 483 h 1028"/>
                <a:gd name="T66" fmla="*/ 855 w 1268"/>
                <a:gd name="T67" fmla="*/ 136 h 1028"/>
                <a:gd name="T68" fmla="*/ 993 w 1268"/>
                <a:gd name="T69" fmla="*/ 69 h 10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268" h="1028">
                  <a:moveTo>
                    <a:pt x="1009" y="583"/>
                  </a:moveTo>
                  <a:cubicBezTo>
                    <a:pt x="940" y="646"/>
                    <a:pt x="940" y="646"/>
                    <a:pt x="940" y="646"/>
                  </a:cubicBezTo>
                  <a:cubicBezTo>
                    <a:pt x="877" y="703"/>
                    <a:pt x="807" y="752"/>
                    <a:pt x="731" y="789"/>
                  </a:cubicBezTo>
                  <a:cubicBezTo>
                    <a:pt x="366" y="967"/>
                    <a:pt x="366" y="967"/>
                    <a:pt x="366" y="967"/>
                  </a:cubicBezTo>
                  <a:cubicBezTo>
                    <a:pt x="350" y="975"/>
                    <a:pt x="330" y="968"/>
                    <a:pt x="322" y="952"/>
                  </a:cubicBezTo>
                  <a:cubicBezTo>
                    <a:pt x="314" y="936"/>
                    <a:pt x="321" y="917"/>
                    <a:pt x="337" y="909"/>
                  </a:cubicBezTo>
                  <a:cubicBezTo>
                    <a:pt x="342" y="906"/>
                    <a:pt x="342" y="906"/>
                    <a:pt x="342" y="906"/>
                  </a:cubicBezTo>
                  <a:cubicBezTo>
                    <a:pt x="541" y="809"/>
                    <a:pt x="541" y="809"/>
                    <a:pt x="541" y="809"/>
                  </a:cubicBezTo>
                  <a:cubicBezTo>
                    <a:pt x="556" y="802"/>
                    <a:pt x="562" y="784"/>
                    <a:pt x="555" y="770"/>
                  </a:cubicBezTo>
                  <a:cubicBezTo>
                    <a:pt x="548" y="756"/>
                    <a:pt x="531" y="750"/>
                    <a:pt x="516" y="757"/>
                  </a:cubicBezTo>
                  <a:cubicBezTo>
                    <a:pt x="316" y="854"/>
                    <a:pt x="316" y="854"/>
                    <a:pt x="316" y="854"/>
                  </a:cubicBezTo>
                  <a:cubicBezTo>
                    <a:pt x="216" y="904"/>
                    <a:pt x="216" y="904"/>
                    <a:pt x="216" y="904"/>
                  </a:cubicBezTo>
                  <a:cubicBezTo>
                    <a:pt x="200" y="912"/>
                    <a:pt x="180" y="905"/>
                    <a:pt x="172" y="888"/>
                  </a:cubicBezTo>
                  <a:cubicBezTo>
                    <a:pt x="169" y="881"/>
                    <a:pt x="168" y="872"/>
                    <a:pt x="171" y="864"/>
                  </a:cubicBezTo>
                  <a:cubicBezTo>
                    <a:pt x="174" y="856"/>
                    <a:pt x="180" y="849"/>
                    <a:pt x="187" y="845"/>
                  </a:cubicBezTo>
                  <a:cubicBezTo>
                    <a:pt x="263" y="808"/>
                    <a:pt x="263" y="808"/>
                    <a:pt x="263" y="808"/>
                  </a:cubicBezTo>
                  <a:cubicBezTo>
                    <a:pt x="480" y="702"/>
                    <a:pt x="480" y="702"/>
                    <a:pt x="480" y="702"/>
                  </a:cubicBezTo>
                  <a:cubicBezTo>
                    <a:pt x="494" y="695"/>
                    <a:pt x="500" y="678"/>
                    <a:pt x="493" y="663"/>
                  </a:cubicBezTo>
                  <a:cubicBezTo>
                    <a:pt x="486" y="649"/>
                    <a:pt x="469" y="643"/>
                    <a:pt x="455" y="650"/>
                  </a:cubicBezTo>
                  <a:cubicBezTo>
                    <a:pt x="237" y="756"/>
                    <a:pt x="237" y="756"/>
                    <a:pt x="237" y="756"/>
                  </a:cubicBezTo>
                  <a:cubicBezTo>
                    <a:pt x="229" y="760"/>
                    <a:pt x="229" y="760"/>
                    <a:pt x="229" y="760"/>
                  </a:cubicBezTo>
                  <a:cubicBezTo>
                    <a:pt x="125" y="811"/>
                    <a:pt x="125" y="811"/>
                    <a:pt x="125" y="811"/>
                  </a:cubicBezTo>
                  <a:cubicBezTo>
                    <a:pt x="118" y="815"/>
                    <a:pt x="109" y="816"/>
                    <a:pt x="101" y="813"/>
                  </a:cubicBezTo>
                  <a:cubicBezTo>
                    <a:pt x="92" y="810"/>
                    <a:pt x="86" y="804"/>
                    <a:pt x="82" y="797"/>
                  </a:cubicBezTo>
                  <a:cubicBezTo>
                    <a:pt x="74" y="781"/>
                    <a:pt x="81" y="761"/>
                    <a:pt x="97" y="753"/>
                  </a:cubicBezTo>
                  <a:cubicBezTo>
                    <a:pt x="133" y="736"/>
                    <a:pt x="133" y="736"/>
                    <a:pt x="133" y="736"/>
                  </a:cubicBezTo>
                  <a:cubicBezTo>
                    <a:pt x="206" y="700"/>
                    <a:pt x="206" y="700"/>
                    <a:pt x="206" y="700"/>
                  </a:cubicBezTo>
                  <a:cubicBezTo>
                    <a:pt x="227" y="690"/>
                    <a:pt x="227" y="690"/>
                    <a:pt x="227" y="690"/>
                  </a:cubicBezTo>
                  <a:cubicBezTo>
                    <a:pt x="395" y="607"/>
                    <a:pt x="395" y="607"/>
                    <a:pt x="395" y="607"/>
                  </a:cubicBezTo>
                  <a:cubicBezTo>
                    <a:pt x="410" y="600"/>
                    <a:pt x="416" y="583"/>
                    <a:pt x="409" y="568"/>
                  </a:cubicBezTo>
                  <a:cubicBezTo>
                    <a:pt x="402" y="554"/>
                    <a:pt x="384" y="548"/>
                    <a:pt x="370" y="555"/>
                  </a:cubicBezTo>
                  <a:cubicBezTo>
                    <a:pt x="188" y="644"/>
                    <a:pt x="188" y="644"/>
                    <a:pt x="188" y="644"/>
                  </a:cubicBezTo>
                  <a:cubicBezTo>
                    <a:pt x="108" y="683"/>
                    <a:pt x="108" y="683"/>
                    <a:pt x="108" y="683"/>
                  </a:cubicBezTo>
                  <a:cubicBezTo>
                    <a:pt x="92" y="691"/>
                    <a:pt x="72" y="685"/>
                    <a:pt x="64" y="668"/>
                  </a:cubicBezTo>
                  <a:cubicBezTo>
                    <a:pt x="60" y="661"/>
                    <a:pt x="60" y="652"/>
                    <a:pt x="63" y="644"/>
                  </a:cubicBezTo>
                  <a:cubicBezTo>
                    <a:pt x="66" y="635"/>
                    <a:pt x="71" y="629"/>
                    <a:pt x="79" y="625"/>
                  </a:cubicBezTo>
                  <a:cubicBezTo>
                    <a:pt x="218" y="557"/>
                    <a:pt x="218" y="557"/>
                    <a:pt x="218" y="557"/>
                  </a:cubicBezTo>
                  <a:cubicBezTo>
                    <a:pt x="233" y="550"/>
                    <a:pt x="239" y="533"/>
                    <a:pt x="232" y="518"/>
                  </a:cubicBezTo>
                  <a:cubicBezTo>
                    <a:pt x="225" y="504"/>
                    <a:pt x="207" y="498"/>
                    <a:pt x="193" y="505"/>
                  </a:cubicBezTo>
                  <a:cubicBezTo>
                    <a:pt x="54" y="573"/>
                    <a:pt x="54" y="573"/>
                    <a:pt x="54" y="573"/>
                  </a:cubicBezTo>
                  <a:cubicBezTo>
                    <a:pt x="32" y="584"/>
                    <a:pt x="16" y="602"/>
                    <a:pt x="8" y="625"/>
                  </a:cubicBezTo>
                  <a:cubicBezTo>
                    <a:pt x="0" y="648"/>
                    <a:pt x="2" y="672"/>
                    <a:pt x="12" y="694"/>
                  </a:cubicBezTo>
                  <a:cubicBezTo>
                    <a:pt x="19" y="707"/>
                    <a:pt x="28" y="719"/>
                    <a:pt x="40" y="727"/>
                  </a:cubicBezTo>
                  <a:cubicBezTo>
                    <a:pt x="20" y="753"/>
                    <a:pt x="15" y="790"/>
                    <a:pt x="30" y="822"/>
                  </a:cubicBezTo>
                  <a:cubicBezTo>
                    <a:pt x="41" y="844"/>
                    <a:pt x="60" y="860"/>
                    <a:pt x="82" y="868"/>
                  </a:cubicBezTo>
                  <a:cubicBezTo>
                    <a:pt x="92" y="871"/>
                    <a:pt x="101" y="872"/>
                    <a:pt x="111" y="872"/>
                  </a:cubicBezTo>
                  <a:cubicBezTo>
                    <a:pt x="111" y="887"/>
                    <a:pt x="114" y="901"/>
                    <a:pt x="120" y="914"/>
                  </a:cubicBezTo>
                  <a:cubicBezTo>
                    <a:pt x="136" y="946"/>
                    <a:pt x="168" y="965"/>
                    <a:pt x="202" y="965"/>
                  </a:cubicBezTo>
                  <a:cubicBezTo>
                    <a:pt x="215" y="965"/>
                    <a:pt x="228" y="962"/>
                    <a:pt x="241" y="956"/>
                  </a:cubicBezTo>
                  <a:cubicBezTo>
                    <a:pt x="262" y="946"/>
                    <a:pt x="262" y="946"/>
                    <a:pt x="262" y="946"/>
                  </a:cubicBezTo>
                  <a:cubicBezTo>
                    <a:pt x="263" y="957"/>
                    <a:pt x="266" y="967"/>
                    <a:pt x="270" y="977"/>
                  </a:cubicBezTo>
                  <a:cubicBezTo>
                    <a:pt x="286" y="1009"/>
                    <a:pt x="318" y="1028"/>
                    <a:pt x="352" y="1028"/>
                  </a:cubicBezTo>
                  <a:cubicBezTo>
                    <a:pt x="365" y="1028"/>
                    <a:pt x="379" y="1025"/>
                    <a:pt x="391" y="1019"/>
                  </a:cubicBezTo>
                  <a:cubicBezTo>
                    <a:pt x="756" y="840"/>
                    <a:pt x="756" y="840"/>
                    <a:pt x="756" y="840"/>
                  </a:cubicBezTo>
                  <a:cubicBezTo>
                    <a:pt x="838" y="800"/>
                    <a:pt x="913" y="749"/>
                    <a:pt x="979" y="688"/>
                  </a:cubicBezTo>
                  <a:cubicBezTo>
                    <a:pt x="1061" y="613"/>
                    <a:pt x="1061" y="613"/>
                    <a:pt x="1061" y="613"/>
                  </a:cubicBezTo>
                  <a:cubicBezTo>
                    <a:pt x="1248" y="521"/>
                    <a:pt x="1248" y="521"/>
                    <a:pt x="1248" y="521"/>
                  </a:cubicBezTo>
                  <a:cubicBezTo>
                    <a:pt x="1262" y="514"/>
                    <a:pt x="1268" y="497"/>
                    <a:pt x="1261" y="483"/>
                  </a:cubicBezTo>
                  <a:cubicBezTo>
                    <a:pt x="1033" y="17"/>
                    <a:pt x="1033" y="17"/>
                    <a:pt x="1033" y="17"/>
                  </a:cubicBezTo>
                  <a:cubicBezTo>
                    <a:pt x="1029" y="10"/>
                    <a:pt x="1023" y="5"/>
                    <a:pt x="1016" y="2"/>
                  </a:cubicBezTo>
                  <a:cubicBezTo>
                    <a:pt x="1009" y="0"/>
                    <a:pt x="1001" y="0"/>
                    <a:pt x="994" y="4"/>
                  </a:cubicBezTo>
                  <a:cubicBezTo>
                    <a:pt x="803" y="97"/>
                    <a:pt x="803" y="97"/>
                    <a:pt x="803" y="97"/>
                  </a:cubicBezTo>
                  <a:cubicBezTo>
                    <a:pt x="789" y="104"/>
                    <a:pt x="783" y="121"/>
                    <a:pt x="790" y="136"/>
                  </a:cubicBezTo>
                  <a:lnTo>
                    <a:pt x="1009" y="583"/>
                  </a:lnTo>
                  <a:close/>
                  <a:moveTo>
                    <a:pt x="993" y="69"/>
                  </a:moveTo>
                  <a:cubicBezTo>
                    <a:pt x="1196" y="483"/>
                    <a:pt x="1196" y="483"/>
                    <a:pt x="1196" y="483"/>
                  </a:cubicBezTo>
                  <a:cubicBezTo>
                    <a:pt x="1057" y="551"/>
                    <a:pt x="1057" y="551"/>
                    <a:pt x="1057" y="551"/>
                  </a:cubicBezTo>
                  <a:cubicBezTo>
                    <a:pt x="855" y="136"/>
                    <a:pt x="855" y="136"/>
                    <a:pt x="855" y="136"/>
                  </a:cubicBezTo>
                  <a:lnTo>
                    <a:pt x="993" y="69"/>
                  </a:lnTo>
                  <a:close/>
                  <a:moveTo>
                    <a:pt x="993" y="69"/>
                  </a:moveTo>
                  <a:cubicBezTo>
                    <a:pt x="993" y="69"/>
                    <a:pt x="993" y="69"/>
                    <a:pt x="993" y="69"/>
                  </a:cubicBezTo>
                </a:path>
              </a:pathLst>
            </a:custGeom>
            <a:solidFill>
              <a:srgbClr val="2C2F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grpSp>
        <p:nvGrpSpPr>
          <p:cNvPr id="68" name="Grupo 67"/>
          <p:cNvGrpSpPr/>
          <p:nvPr/>
        </p:nvGrpSpPr>
        <p:grpSpPr>
          <a:xfrm>
            <a:off x="10458954" y="1312252"/>
            <a:ext cx="377171" cy="377171"/>
            <a:chOff x="6271617" y="-2179332"/>
            <a:chExt cx="1684338" cy="1684338"/>
          </a:xfrm>
        </p:grpSpPr>
        <p:sp>
          <p:nvSpPr>
            <p:cNvPr id="69" name="AutoShape 12"/>
            <p:cNvSpPr>
              <a:spLocks noChangeAspect="1" noChangeArrowheads="1" noTextEdit="1"/>
            </p:cNvSpPr>
            <p:nvPr/>
          </p:nvSpPr>
          <p:spPr bwMode="auto">
            <a:xfrm>
              <a:off x="6271617" y="-2179332"/>
              <a:ext cx="1684338" cy="16827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70" name="Oval 14"/>
            <p:cNvSpPr>
              <a:spLocks noChangeArrowheads="1"/>
            </p:cNvSpPr>
            <p:nvPr/>
          </p:nvSpPr>
          <p:spPr bwMode="auto">
            <a:xfrm>
              <a:off x="6304955" y="-2144407"/>
              <a:ext cx="1616075" cy="1614488"/>
            </a:xfrm>
            <a:prstGeom prst="ellipse">
              <a:avLst/>
            </a:prstGeom>
            <a:solidFill>
              <a:srgbClr val="FF75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71" name="Freeform 15"/>
            <p:cNvSpPr>
              <a:spLocks/>
            </p:cNvSpPr>
            <p:nvPr/>
          </p:nvSpPr>
          <p:spPr bwMode="auto">
            <a:xfrm>
              <a:off x="6654205" y="-1795157"/>
              <a:ext cx="917575" cy="915988"/>
            </a:xfrm>
            <a:custGeom>
              <a:avLst/>
              <a:gdLst>
                <a:gd name="T0" fmla="*/ 578 w 578"/>
                <a:gd name="T1" fmla="*/ 98 h 577"/>
                <a:gd name="T2" fmla="*/ 480 w 578"/>
                <a:gd name="T3" fmla="*/ 0 h 577"/>
                <a:gd name="T4" fmla="*/ 289 w 578"/>
                <a:gd name="T5" fmla="*/ 190 h 577"/>
                <a:gd name="T6" fmla="*/ 98 w 578"/>
                <a:gd name="T7" fmla="*/ 0 h 577"/>
                <a:gd name="T8" fmla="*/ 0 w 578"/>
                <a:gd name="T9" fmla="*/ 98 h 577"/>
                <a:gd name="T10" fmla="*/ 191 w 578"/>
                <a:gd name="T11" fmla="*/ 289 h 577"/>
                <a:gd name="T12" fmla="*/ 0 w 578"/>
                <a:gd name="T13" fmla="*/ 479 h 577"/>
                <a:gd name="T14" fmla="*/ 98 w 578"/>
                <a:gd name="T15" fmla="*/ 577 h 577"/>
                <a:gd name="T16" fmla="*/ 289 w 578"/>
                <a:gd name="T17" fmla="*/ 387 h 577"/>
                <a:gd name="T18" fmla="*/ 480 w 578"/>
                <a:gd name="T19" fmla="*/ 577 h 577"/>
                <a:gd name="T20" fmla="*/ 578 w 578"/>
                <a:gd name="T21" fmla="*/ 479 h 577"/>
                <a:gd name="T22" fmla="*/ 387 w 578"/>
                <a:gd name="T23" fmla="*/ 289 h 577"/>
                <a:gd name="T24" fmla="*/ 578 w 578"/>
                <a:gd name="T25" fmla="*/ 98 h 5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78" h="577">
                  <a:moveTo>
                    <a:pt x="578" y="98"/>
                  </a:moveTo>
                  <a:lnTo>
                    <a:pt x="480" y="0"/>
                  </a:lnTo>
                  <a:lnTo>
                    <a:pt x="289" y="190"/>
                  </a:lnTo>
                  <a:lnTo>
                    <a:pt x="98" y="0"/>
                  </a:lnTo>
                  <a:lnTo>
                    <a:pt x="0" y="98"/>
                  </a:lnTo>
                  <a:lnTo>
                    <a:pt x="191" y="289"/>
                  </a:lnTo>
                  <a:lnTo>
                    <a:pt x="0" y="479"/>
                  </a:lnTo>
                  <a:lnTo>
                    <a:pt x="98" y="577"/>
                  </a:lnTo>
                  <a:lnTo>
                    <a:pt x="289" y="387"/>
                  </a:lnTo>
                  <a:lnTo>
                    <a:pt x="480" y="577"/>
                  </a:lnTo>
                  <a:lnTo>
                    <a:pt x="578" y="479"/>
                  </a:lnTo>
                  <a:lnTo>
                    <a:pt x="387" y="289"/>
                  </a:lnTo>
                  <a:lnTo>
                    <a:pt x="578" y="98"/>
                  </a:ln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72" name="Freeform 16"/>
            <p:cNvSpPr>
              <a:spLocks noEditPoints="1"/>
            </p:cNvSpPr>
            <p:nvPr/>
          </p:nvSpPr>
          <p:spPr bwMode="auto">
            <a:xfrm>
              <a:off x="6271617" y="-2177744"/>
              <a:ext cx="1684338" cy="1682750"/>
            </a:xfrm>
            <a:custGeom>
              <a:avLst/>
              <a:gdLst>
                <a:gd name="T0" fmla="*/ 1191 w 2382"/>
                <a:gd name="T1" fmla="*/ 2382 h 2382"/>
                <a:gd name="T2" fmla="*/ 349 w 2382"/>
                <a:gd name="T3" fmla="*/ 2033 h 2382"/>
                <a:gd name="T4" fmla="*/ 0 w 2382"/>
                <a:gd name="T5" fmla="*/ 1191 h 2382"/>
                <a:gd name="T6" fmla="*/ 349 w 2382"/>
                <a:gd name="T7" fmla="*/ 349 h 2382"/>
                <a:gd name="T8" fmla="*/ 1191 w 2382"/>
                <a:gd name="T9" fmla="*/ 0 h 2382"/>
                <a:gd name="T10" fmla="*/ 2033 w 2382"/>
                <a:gd name="T11" fmla="*/ 349 h 2382"/>
                <a:gd name="T12" fmla="*/ 2382 w 2382"/>
                <a:gd name="T13" fmla="*/ 1191 h 2382"/>
                <a:gd name="T14" fmla="*/ 2033 w 2382"/>
                <a:gd name="T15" fmla="*/ 2033 h 2382"/>
                <a:gd name="T16" fmla="*/ 1191 w 2382"/>
                <a:gd name="T17" fmla="*/ 2382 h 2382"/>
                <a:gd name="T18" fmla="*/ 1191 w 2382"/>
                <a:gd name="T19" fmla="*/ 95 h 2382"/>
                <a:gd name="T20" fmla="*/ 95 w 2382"/>
                <a:gd name="T21" fmla="*/ 1191 h 2382"/>
                <a:gd name="T22" fmla="*/ 1191 w 2382"/>
                <a:gd name="T23" fmla="*/ 2287 h 2382"/>
                <a:gd name="T24" fmla="*/ 2287 w 2382"/>
                <a:gd name="T25" fmla="*/ 1191 h 2382"/>
                <a:gd name="T26" fmla="*/ 1191 w 2382"/>
                <a:gd name="T27" fmla="*/ 95 h 23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382" h="2382">
                  <a:moveTo>
                    <a:pt x="1191" y="2382"/>
                  </a:moveTo>
                  <a:cubicBezTo>
                    <a:pt x="873" y="2382"/>
                    <a:pt x="574" y="2258"/>
                    <a:pt x="349" y="2033"/>
                  </a:cubicBezTo>
                  <a:cubicBezTo>
                    <a:pt x="124" y="1808"/>
                    <a:pt x="0" y="1509"/>
                    <a:pt x="0" y="1191"/>
                  </a:cubicBezTo>
                  <a:cubicBezTo>
                    <a:pt x="0" y="873"/>
                    <a:pt x="124" y="574"/>
                    <a:pt x="349" y="349"/>
                  </a:cubicBezTo>
                  <a:cubicBezTo>
                    <a:pt x="574" y="124"/>
                    <a:pt x="873" y="0"/>
                    <a:pt x="1191" y="0"/>
                  </a:cubicBezTo>
                  <a:cubicBezTo>
                    <a:pt x="1509" y="0"/>
                    <a:pt x="1808" y="124"/>
                    <a:pt x="2033" y="349"/>
                  </a:cubicBezTo>
                  <a:cubicBezTo>
                    <a:pt x="2258" y="574"/>
                    <a:pt x="2382" y="873"/>
                    <a:pt x="2382" y="1191"/>
                  </a:cubicBezTo>
                  <a:cubicBezTo>
                    <a:pt x="2382" y="1509"/>
                    <a:pt x="2258" y="1808"/>
                    <a:pt x="2033" y="2033"/>
                  </a:cubicBezTo>
                  <a:cubicBezTo>
                    <a:pt x="1808" y="2258"/>
                    <a:pt x="1509" y="2382"/>
                    <a:pt x="1191" y="2382"/>
                  </a:cubicBezTo>
                  <a:close/>
                  <a:moveTo>
                    <a:pt x="1191" y="95"/>
                  </a:moveTo>
                  <a:cubicBezTo>
                    <a:pt x="587" y="95"/>
                    <a:pt x="95" y="587"/>
                    <a:pt x="95" y="1191"/>
                  </a:cubicBezTo>
                  <a:cubicBezTo>
                    <a:pt x="95" y="1795"/>
                    <a:pt x="587" y="2287"/>
                    <a:pt x="1191" y="2287"/>
                  </a:cubicBezTo>
                  <a:cubicBezTo>
                    <a:pt x="1795" y="2287"/>
                    <a:pt x="2287" y="1795"/>
                    <a:pt x="2287" y="1191"/>
                  </a:cubicBezTo>
                  <a:cubicBezTo>
                    <a:pt x="2287" y="587"/>
                    <a:pt x="1795" y="95"/>
                    <a:pt x="1191" y="95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73" name="Freeform 17"/>
            <p:cNvSpPr>
              <a:spLocks noEditPoints="1"/>
            </p:cNvSpPr>
            <p:nvPr/>
          </p:nvSpPr>
          <p:spPr bwMode="auto">
            <a:xfrm>
              <a:off x="6617692" y="-1831669"/>
              <a:ext cx="990600" cy="989013"/>
            </a:xfrm>
            <a:custGeom>
              <a:avLst/>
              <a:gdLst>
                <a:gd name="T0" fmla="*/ 1129 w 1402"/>
                <a:gd name="T1" fmla="*/ 1397 h 1402"/>
                <a:gd name="T2" fmla="*/ 1095 w 1402"/>
                <a:gd name="T3" fmla="*/ 1384 h 1402"/>
                <a:gd name="T4" fmla="*/ 701 w 1402"/>
                <a:gd name="T5" fmla="*/ 989 h 1402"/>
                <a:gd name="T6" fmla="*/ 307 w 1402"/>
                <a:gd name="T7" fmla="*/ 1384 h 1402"/>
                <a:gd name="T8" fmla="*/ 240 w 1402"/>
                <a:gd name="T9" fmla="*/ 1384 h 1402"/>
                <a:gd name="T10" fmla="*/ 18 w 1402"/>
                <a:gd name="T11" fmla="*/ 1162 h 1402"/>
                <a:gd name="T12" fmla="*/ 18 w 1402"/>
                <a:gd name="T13" fmla="*/ 1095 h 1402"/>
                <a:gd name="T14" fmla="*/ 413 w 1402"/>
                <a:gd name="T15" fmla="*/ 701 h 1402"/>
                <a:gd name="T16" fmla="*/ 18 w 1402"/>
                <a:gd name="T17" fmla="*/ 307 h 1402"/>
                <a:gd name="T18" fmla="*/ 18 w 1402"/>
                <a:gd name="T19" fmla="*/ 240 h 1402"/>
                <a:gd name="T20" fmla="*/ 240 w 1402"/>
                <a:gd name="T21" fmla="*/ 18 h 1402"/>
                <a:gd name="T22" fmla="*/ 307 w 1402"/>
                <a:gd name="T23" fmla="*/ 18 h 1402"/>
                <a:gd name="T24" fmla="*/ 701 w 1402"/>
                <a:gd name="T25" fmla="*/ 413 h 1402"/>
                <a:gd name="T26" fmla="*/ 1095 w 1402"/>
                <a:gd name="T27" fmla="*/ 18 h 1402"/>
                <a:gd name="T28" fmla="*/ 1162 w 1402"/>
                <a:gd name="T29" fmla="*/ 18 h 1402"/>
                <a:gd name="T30" fmla="*/ 1384 w 1402"/>
                <a:gd name="T31" fmla="*/ 240 h 1402"/>
                <a:gd name="T32" fmla="*/ 1384 w 1402"/>
                <a:gd name="T33" fmla="*/ 307 h 1402"/>
                <a:gd name="T34" fmla="*/ 989 w 1402"/>
                <a:gd name="T35" fmla="*/ 701 h 1402"/>
                <a:gd name="T36" fmla="*/ 1384 w 1402"/>
                <a:gd name="T37" fmla="*/ 1095 h 1402"/>
                <a:gd name="T38" fmla="*/ 1384 w 1402"/>
                <a:gd name="T39" fmla="*/ 1162 h 1402"/>
                <a:gd name="T40" fmla="*/ 1162 w 1402"/>
                <a:gd name="T41" fmla="*/ 1384 h 1402"/>
                <a:gd name="T42" fmla="*/ 1129 w 1402"/>
                <a:gd name="T43" fmla="*/ 1397 h 1402"/>
                <a:gd name="T44" fmla="*/ 701 w 1402"/>
                <a:gd name="T45" fmla="*/ 875 h 1402"/>
                <a:gd name="T46" fmla="*/ 735 w 1402"/>
                <a:gd name="T47" fmla="*/ 889 h 1402"/>
                <a:gd name="T48" fmla="*/ 1129 w 1402"/>
                <a:gd name="T49" fmla="*/ 1283 h 1402"/>
                <a:gd name="T50" fmla="*/ 1283 w 1402"/>
                <a:gd name="T51" fmla="*/ 1129 h 1402"/>
                <a:gd name="T52" fmla="*/ 889 w 1402"/>
                <a:gd name="T53" fmla="*/ 735 h 1402"/>
                <a:gd name="T54" fmla="*/ 889 w 1402"/>
                <a:gd name="T55" fmla="*/ 667 h 1402"/>
                <a:gd name="T56" fmla="*/ 1283 w 1402"/>
                <a:gd name="T57" fmla="*/ 273 h 1402"/>
                <a:gd name="T58" fmla="*/ 1129 w 1402"/>
                <a:gd name="T59" fmla="*/ 119 h 1402"/>
                <a:gd name="T60" fmla="*/ 735 w 1402"/>
                <a:gd name="T61" fmla="*/ 513 h 1402"/>
                <a:gd name="T62" fmla="*/ 667 w 1402"/>
                <a:gd name="T63" fmla="*/ 513 h 1402"/>
                <a:gd name="T64" fmla="*/ 273 w 1402"/>
                <a:gd name="T65" fmla="*/ 119 h 1402"/>
                <a:gd name="T66" fmla="*/ 119 w 1402"/>
                <a:gd name="T67" fmla="*/ 273 h 1402"/>
                <a:gd name="T68" fmla="*/ 513 w 1402"/>
                <a:gd name="T69" fmla="*/ 667 h 1402"/>
                <a:gd name="T70" fmla="*/ 513 w 1402"/>
                <a:gd name="T71" fmla="*/ 735 h 1402"/>
                <a:gd name="T72" fmla="*/ 119 w 1402"/>
                <a:gd name="T73" fmla="*/ 1129 h 1402"/>
                <a:gd name="T74" fmla="*/ 273 w 1402"/>
                <a:gd name="T75" fmla="*/ 1283 h 1402"/>
                <a:gd name="T76" fmla="*/ 667 w 1402"/>
                <a:gd name="T77" fmla="*/ 889 h 1402"/>
                <a:gd name="T78" fmla="*/ 701 w 1402"/>
                <a:gd name="T79" fmla="*/ 875 h 14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402" h="1402">
                  <a:moveTo>
                    <a:pt x="1129" y="1397"/>
                  </a:moveTo>
                  <a:cubicBezTo>
                    <a:pt x="1117" y="1397"/>
                    <a:pt x="1104" y="1393"/>
                    <a:pt x="1095" y="1384"/>
                  </a:cubicBezTo>
                  <a:cubicBezTo>
                    <a:pt x="701" y="989"/>
                    <a:pt x="701" y="989"/>
                    <a:pt x="701" y="989"/>
                  </a:cubicBezTo>
                  <a:cubicBezTo>
                    <a:pt x="307" y="1384"/>
                    <a:pt x="307" y="1384"/>
                    <a:pt x="307" y="1384"/>
                  </a:cubicBezTo>
                  <a:cubicBezTo>
                    <a:pt x="288" y="1402"/>
                    <a:pt x="258" y="1402"/>
                    <a:pt x="240" y="1384"/>
                  </a:cubicBezTo>
                  <a:cubicBezTo>
                    <a:pt x="18" y="1162"/>
                    <a:pt x="18" y="1162"/>
                    <a:pt x="18" y="1162"/>
                  </a:cubicBezTo>
                  <a:cubicBezTo>
                    <a:pt x="0" y="1144"/>
                    <a:pt x="0" y="1114"/>
                    <a:pt x="18" y="1095"/>
                  </a:cubicBezTo>
                  <a:cubicBezTo>
                    <a:pt x="413" y="701"/>
                    <a:pt x="413" y="701"/>
                    <a:pt x="413" y="701"/>
                  </a:cubicBezTo>
                  <a:cubicBezTo>
                    <a:pt x="18" y="307"/>
                    <a:pt x="18" y="307"/>
                    <a:pt x="18" y="307"/>
                  </a:cubicBezTo>
                  <a:cubicBezTo>
                    <a:pt x="0" y="288"/>
                    <a:pt x="0" y="258"/>
                    <a:pt x="18" y="240"/>
                  </a:cubicBezTo>
                  <a:cubicBezTo>
                    <a:pt x="240" y="18"/>
                    <a:pt x="240" y="18"/>
                    <a:pt x="240" y="18"/>
                  </a:cubicBezTo>
                  <a:cubicBezTo>
                    <a:pt x="258" y="0"/>
                    <a:pt x="288" y="0"/>
                    <a:pt x="307" y="18"/>
                  </a:cubicBezTo>
                  <a:cubicBezTo>
                    <a:pt x="701" y="413"/>
                    <a:pt x="701" y="413"/>
                    <a:pt x="701" y="413"/>
                  </a:cubicBezTo>
                  <a:cubicBezTo>
                    <a:pt x="1095" y="18"/>
                    <a:pt x="1095" y="18"/>
                    <a:pt x="1095" y="18"/>
                  </a:cubicBezTo>
                  <a:cubicBezTo>
                    <a:pt x="1114" y="0"/>
                    <a:pt x="1144" y="0"/>
                    <a:pt x="1162" y="18"/>
                  </a:cubicBezTo>
                  <a:cubicBezTo>
                    <a:pt x="1384" y="240"/>
                    <a:pt x="1384" y="240"/>
                    <a:pt x="1384" y="240"/>
                  </a:cubicBezTo>
                  <a:cubicBezTo>
                    <a:pt x="1402" y="258"/>
                    <a:pt x="1402" y="288"/>
                    <a:pt x="1384" y="307"/>
                  </a:cubicBezTo>
                  <a:cubicBezTo>
                    <a:pt x="989" y="701"/>
                    <a:pt x="989" y="701"/>
                    <a:pt x="989" y="701"/>
                  </a:cubicBezTo>
                  <a:cubicBezTo>
                    <a:pt x="1384" y="1095"/>
                    <a:pt x="1384" y="1095"/>
                    <a:pt x="1384" y="1095"/>
                  </a:cubicBezTo>
                  <a:cubicBezTo>
                    <a:pt x="1402" y="1114"/>
                    <a:pt x="1402" y="1144"/>
                    <a:pt x="1384" y="1162"/>
                  </a:cubicBezTo>
                  <a:cubicBezTo>
                    <a:pt x="1162" y="1384"/>
                    <a:pt x="1162" y="1384"/>
                    <a:pt x="1162" y="1384"/>
                  </a:cubicBezTo>
                  <a:cubicBezTo>
                    <a:pt x="1153" y="1393"/>
                    <a:pt x="1141" y="1397"/>
                    <a:pt x="1129" y="1397"/>
                  </a:cubicBezTo>
                  <a:close/>
                  <a:moveTo>
                    <a:pt x="701" y="875"/>
                  </a:moveTo>
                  <a:cubicBezTo>
                    <a:pt x="713" y="875"/>
                    <a:pt x="725" y="880"/>
                    <a:pt x="735" y="889"/>
                  </a:cubicBezTo>
                  <a:cubicBezTo>
                    <a:pt x="1129" y="1283"/>
                    <a:pt x="1129" y="1283"/>
                    <a:pt x="1129" y="1283"/>
                  </a:cubicBezTo>
                  <a:cubicBezTo>
                    <a:pt x="1283" y="1129"/>
                    <a:pt x="1283" y="1129"/>
                    <a:pt x="1283" y="1129"/>
                  </a:cubicBezTo>
                  <a:cubicBezTo>
                    <a:pt x="889" y="735"/>
                    <a:pt x="889" y="735"/>
                    <a:pt x="889" y="735"/>
                  </a:cubicBezTo>
                  <a:cubicBezTo>
                    <a:pt x="870" y="716"/>
                    <a:pt x="870" y="686"/>
                    <a:pt x="889" y="667"/>
                  </a:cubicBezTo>
                  <a:cubicBezTo>
                    <a:pt x="1283" y="273"/>
                    <a:pt x="1283" y="273"/>
                    <a:pt x="1283" y="273"/>
                  </a:cubicBezTo>
                  <a:cubicBezTo>
                    <a:pt x="1129" y="119"/>
                    <a:pt x="1129" y="119"/>
                    <a:pt x="1129" y="119"/>
                  </a:cubicBezTo>
                  <a:cubicBezTo>
                    <a:pt x="735" y="513"/>
                    <a:pt x="735" y="513"/>
                    <a:pt x="735" y="513"/>
                  </a:cubicBezTo>
                  <a:cubicBezTo>
                    <a:pt x="716" y="532"/>
                    <a:pt x="686" y="532"/>
                    <a:pt x="667" y="513"/>
                  </a:cubicBezTo>
                  <a:cubicBezTo>
                    <a:pt x="273" y="119"/>
                    <a:pt x="273" y="119"/>
                    <a:pt x="273" y="119"/>
                  </a:cubicBezTo>
                  <a:cubicBezTo>
                    <a:pt x="119" y="273"/>
                    <a:pt x="119" y="273"/>
                    <a:pt x="119" y="273"/>
                  </a:cubicBezTo>
                  <a:cubicBezTo>
                    <a:pt x="513" y="667"/>
                    <a:pt x="513" y="667"/>
                    <a:pt x="513" y="667"/>
                  </a:cubicBezTo>
                  <a:cubicBezTo>
                    <a:pt x="532" y="686"/>
                    <a:pt x="532" y="716"/>
                    <a:pt x="513" y="735"/>
                  </a:cubicBezTo>
                  <a:cubicBezTo>
                    <a:pt x="119" y="1129"/>
                    <a:pt x="119" y="1129"/>
                    <a:pt x="119" y="1129"/>
                  </a:cubicBezTo>
                  <a:cubicBezTo>
                    <a:pt x="273" y="1283"/>
                    <a:pt x="273" y="1283"/>
                    <a:pt x="273" y="1283"/>
                  </a:cubicBezTo>
                  <a:cubicBezTo>
                    <a:pt x="667" y="889"/>
                    <a:pt x="667" y="889"/>
                    <a:pt x="667" y="889"/>
                  </a:cubicBezTo>
                  <a:cubicBezTo>
                    <a:pt x="677" y="880"/>
                    <a:pt x="689" y="875"/>
                    <a:pt x="701" y="875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74" name="Freeform 18"/>
            <p:cNvSpPr>
              <a:spLocks/>
            </p:cNvSpPr>
            <p:nvPr/>
          </p:nvSpPr>
          <p:spPr bwMode="auto">
            <a:xfrm>
              <a:off x="7727355" y="-1425269"/>
              <a:ext cx="119063" cy="358775"/>
            </a:xfrm>
            <a:custGeom>
              <a:avLst/>
              <a:gdLst>
                <a:gd name="T0" fmla="*/ 54 w 168"/>
                <a:gd name="T1" fmla="*/ 509 h 509"/>
                <a:gd name="T2" fmla="*/ 37 w 168"/>
                <a:gd name="T3" fmla="*/ 506 h 509"/>
                <a:gd name="T4" fmla="*/ 9 w 168"/>
                <a:gd name="T5" fmla="*/ 446 h 509"/>
                <a:gd name="T6" fmla="*/ 63 w 168"/>
                <a:gd name="T7" fmla="*/ 53 h 509"/>
                <a:gd name="T8" fmla="*/ 106 w 168"/>
                <a:gd name="T9" fmla="*/ 2 h 509"/>
                <a:gd name="T10" fmla="*/ 157 w 168"/>
                <a:gd name="T11" fmla="*/ 45 h 509"/>
                <a:gd name="T12" fmla="*/ 98 w 168"/>
                <a:gd name="T13" fmla="*/ 478 h 509"/>
                <a:gd name="T14" fmla="*/ 54 w 168"/>
                <a:gd name="T15" fmla="*/ 509 h 5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8" h="509">
                  <a:moveTo>
                    <a:pt x="54" y="509"/>
                  </a:moveTo>
                  <a:cubicBezTo>
                    <a:pt x="48" y="509"/>
                    <a:pt x="43" y="508"/>
                    <a:pt x="37" y="506"/>
                  </a:cubicBezTo>
                  <a:cubicBezTo>
                    <a:pt x="13" y="497"/>
                    <a:pt x="0" y="470"/>
                    <a:pt x="9" y="446"/>
                  </a:cubicBezTo>
                  <a:cubicBezTo>
                    <a:pt x="54" y="321"/>
                    <a:pt x="73" y="185"/>
                    <a:pt x="63" y="53"/>
                  </a:cubicBezTo>
                  <a:cubicBezTo>
                    <a:pt x="61" y="27"/>
                    <a:pt x="80" y="4"/>
                    <a:pt x="106" y="2"/>
                  </a:cubicBezTo>
                  <a:cubicBezTo>
                    <a:pt x="132" y="0"/>
                    <a:pt x="155" y="19"/>
                    <a:pt x="157" y="45"/>
                  </a:cubicBezTo>
                  <a:cubicBezTo>
                    <a:pt x="168" y="191"/>
                    <a:pt x="148" y="341"/>
                    <a:pt x="98" y="478"/>
                  </a:cubicBezTo>
                  <a:cubicBezTo>
                    <a:pt x="91" y="497"/>
                    <a:pt x="73" y="509"/>
                    <a:pt x="54" y="509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75" name="Freeform 19"/>
            <p:cNvSpPr>
              <a:spLocks/>
            </p:cNvSpPr>
            <p:nvPr/>
          </p:nvSpPr>
          <p:spPr bwMode="auto">
            <a:xfrm>
              <a:off x="7735292" y="-1588782"/>
              <a:ext cx="84138" cy="101600"/>
            </a:xfrm>
            <a:custGeom>
              <a:avLst/>
              <a:gdLst>
                <a:gd name="T0" fmla="*/ 66 w 118"/>
                <a:gd name="T1" fmla="*/ 144 h 144"/>
                <a:gd name="T2" fmla="*/ 20 w 118"/>
                <a:gd name="T3" fmla="*/ 109 h 144"/>
                <a:gd name="T4" fmla="*/ 8 w 118"/>
                <a:gd name="T5" fmla="*/ 68 h 144"/>
                <a:gd name="T6" fmla="*/ 38 w 118"/>
                <a:gd name="T7" fmla="*/ 8 h 144"/>
                <a:gd name="T8" fmla="*/ 98 w 118"/>
                <a:gd name="T9" fmla="*/ 39 h 144"/>
                <a:gd name="T10" fmla="*/ 111 w 118"/>
                <a:gd name="T11" fmla="*/ 84 h 144"/>
                <a:gd name="T12" fmla="*/ 78 w 118"/>
                <a:gd name="T13" fmla="*/ 142 h 144"/>
                <a:gd name="T14" fmla="*/ 66 w 118"/>
                <a:gd name="T15" fmla="*/ 1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8" h="144">
                  <a:moveTo>
                    <a:pt x="66" y="144"/>
                  </a:moveTo>
                  <a:cubicBezTo>
                    <a:pt x="45" y="144"/>
                    <a:pt x="26" y="130"/>
                    <a:pt x="20" y="109"/>
                  </a:cubicBezTo>
                  <a:cubicBezTo>
                    <a:pt x="16" y="95"/>
                    <a:pt x="12" y="81"/>
                    <a:pt x="8" y="68"/>
                  </a:cubicBezTo>
                  <a:cubicBezTo>
                    <a:pt x="0" y="43"/>
                    <a:pt x="13" y="16"/>
                    <a:pt x="38" y="8"/>
                  </a:cubicBezTo>
                  <a:cubicBezTo>
                    <a:pt x="63" y="0"/>
                    <a:pt x="90" y="14"/>
                    <a:pt x="98" y="39"/>
                  </a:cubicBezTo>
                  <a:cubicBezTo>
                    <a:pt x="103" y="54"/>
                    <a:pt x="107" y="69"/>
                    <a:pt x="111" y="84"/>
                  </a:cubicBezTo>
                  <a:cubicBezTo>
                    <a:pt x="118" y="109"/>
                    <a:pt x="104" y="135"/>
                    <a:pt x="78" y="142"/>
                  </a:cubicBezTo>
                  <a:cubicBezTo>
                    <a:pt x="74" y="143"/>
                    <a:pt x="70" y="144"/>
                    <a:pt x="66" y="144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grpSp>
        <p:nvGrpSpPr>
          <p:cNvPr id="4" name="Agrupar 3"/>
          <p:cNvGrpSpPr/>
          <p:nvPr/>
        </p:nvGrpSpPr>
        <p:grpSpPr>
          <a:xfrm>
            <a:off x="-4134947" y="813518"/>
            <a:ext cx="3438362" cy="1067191"/>
            <a:chOff x="-2671949" y="2085324"/>
            <a:chExt cx="2708452" cy="3384164"/>
          </a:xfrm>
        </p:grpSpPr>
        <p:sp>
          <p:nvSpPr>
            <p:cNvPr id="77" name="Retângulo 76"/>
            <p:cNvSpPr/>
            <p:nvPr/>
          </p:nvSpPr>
          <p:spPr>
            <a:xfrm>
              <a:off x="-2633659" y="2121678"/>
              <a:ext cx="2670162" cy="3347810"/>
            </a:xfrm>
            <a:prstGeom prst="rect">
              <a:avLst/>
            </a:prstGeom>
            <a:noFill/>
            <a:ln w="28575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u="sng"/>
            </a:p>
          </p:txBody>
        </p:sp>
        <p:sp>
          <p:nvSpPr>
            <p:cNvPr id="3" name="Retângulo 2"/>
            <p:cNvSpPr/>
            <p:nvPr/>
          </p:nvSpPr>
          <p:spPr>
            <a:xfrm>
              <a:off x="-2671949" y="2085324"/>
              <a:ext cx="2687639" cy="3347810"/>
            </a:xfrm>
            <a:prstGeom prst="rect">
              <a:avLst/>
            </a:prstGeom>
            <a:solidFill>
              <a:srgbClr val="FFFFFF">
                <a:alpha val="89804"/>
              </a:srgbClr>
            </a:solidFill>
            <a:ln w="57150">
              <a:solidFill>
                <a:schemeClr val="tx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dirty="0">
                  <a:solidFill>
                    <a:schemeClr val="tx1"/>
                  </a:solidFill>
                </a:rPr>
                <a:t>a concordância com as afirmações tendem a diminuir quanto maior o porte das empresas</a:t>
              </a:r>
            </a:p>
          </p:txBody>
        </p:sp>
      </p:grpSp>
      <p:grpSp>
        <p:nvGrpSpPr>
          <p:cNvPr id="78" name="Agrupar 77"/>
          <p:cNvGrpSpPr/>
          <p:nvPr/>
        </p:nvGrpSpPr>
        <p:grpSpPr>
          <a:xfrm>
            <a:off x="-4595833" y="824982"/>
            <a:ext cx="4408741" cy="1112841"/>
            <a:chOff x="-2671949" y="2085324"/>
            <a:chExt cx="2708452" cy="3384164"/>
          </a:xfrm>
        </p:grpSpPr>
        <p:sp>
          <p:nvSpPr>
            <p:cNvPr id="79" name="Retângulo 78"/>
            <p:cNvSpPr/>
            <p:nvPr/>
          </p:nvSpPr>
          <p:spPr>
            <a:xfrm>
              <a:off x="-2633659" y="2121678"/>
              <a:ext cx="2670162" cy="3347810"/>
            </a:xfrm>
            <a:prstGeom prst="rect">
              <a:avLst/>
            </a:prstGeom>
            <a:noFill/>
            <a:ln w="28575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u="sng"/>
            </a:p>
          </p:txBody>
        </p:sp>
        <p:sp>
          <p:nvSpPr>
            <p:cNvPr id="80" name="Retângulo 79"/>
            <p:cNvSpPr/>
            <p:nvPr/>
          </p:nvSpPr>
          <p:spPr>
            <a:xfrm>
              <a:off x="-2671949" y="2085324"/>
              <a:ext cx="2687639" cy="3347810"/>
            </a:xfrm>
            <a:prstGeom prst="rect">
              <a:avLst/>
            </a:prstGeom>
            <a:solidFill>
              <a:srgbClr val="FFFFFF">
                <a:alpha val="89804"/>
              </a:srgbClr>
            </a:solidFill>
            <a:ln w="57150">
              <a:solidFill>
                <a:schemeClr val="tx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dirty="0">
                  <a:solidFill>
                    <a:schemeClr val="tx1"/>
                  </a:solidFill>
                </a:rPr>
                <a:t>os clientes tendem a ter uma maior concordância, apesar de os resultados dos não clientes ainda serem muito expressivos</a:t>
              </a:r>
            </a:p>
          </p:txBody>
        </p:sp>
      </p:grpSp>
      <p:graphicFrame>
        <p:nvGraphicFramePr>
          <p:cNvPr id="81" name="Tabela 80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97690313"/>
              </p:ext>
            </p:extLst>
          </p:nvPr>
        </p:nvGraphicFramePr>
        <p:xfrm>
          <a:off x="9142094" y="1788117"/>
          <a:ext cx="1938132" cy="3945202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872823">
                  <a:extLst>
                    <a:ext uri="{9D8B030D-6E8A-4147-A177-3AD203B41FA5}">
                      <a16:colId xmlns:a16="http://schemas.microsoft.com/office/drawing/2014/main" xmlns="" val="2920070909"/>
                    </a:ext>
                  </a:extLst>
                </a:gridCol>
                <a:gridCol w="1065309">
                  <a:extLst>
                    <a:ext uri="{9D8B030D-6E8A-4147-A177-3AD203B41FA5}">
                      <a16:colId xmlns:a16="http://schemas.microsoft.com/office/drawing/2014/main" xmlns="" val="1466730848"/>
                    </a:ext>
                  </a:extLst>
                </a:gridCol>
              </a:tblGrid>
              <a:tr h="341728"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u="none" strike="noStrike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</a:rPr>
                        <a:t>cliente</a:t>
                      </a:r>
                      <a:endParaRPr lang="pt-BR" sz="1600" b="1" i="0" u="none" strike="noStrike" dirty="0">
                        <a:solidFill>
                          <a:schemeClr val="bg1">
                            <a:lumMod val="50000"/>
                          </a:schemeClr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u="none" strike="noStrike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</a:rPr>
                        <a:t>não cliente</a:t>
                      </a:r>
                      <a:endParaRPr lang="pt-BR" sz="1600" b="1" i="0" u="none" strike="noStrike" dirty="0">
                        <a:solidFill>
                          <a:schemeClr val="bg1">
                            <a:lumMod val="50000"/>
                          </a:schemeClr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2966833714"/>
                  </a:ext>
                </a:extLst>
              </a:tr>
              <a:tr h="514782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73%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85000"/>
                        <a:alpha val="25098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72%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85000"/>
                        <a:alpha val="25098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183604505"/>
                  </a:ext>
                </a:extLst>
              </a:tr>
              <a:tr h="514782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95%</a:t>
                      </a:r>
                    </a:p>
                  </a:txBody>
                  <a:tcPr marL="9525" marR="9525" marT="9525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94%</a:t>
                      </a:r>
                    </a:p>
                  </a:txBody>
                  <a:tcPr marL="9525" marR="9525" marT="9525" marB="0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295891354"/>
                  </a:ext>
                </a:extLst>
              </a:tr>
              <a:tr h="514782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96%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85000"/>
                        <a:alpha val="2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95%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85000"/>
                        <a:alpha val="2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578266882"/>
                  </a:ext>
                </a:extLst>
              </a:tr>
              <a:tr h="514782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89%</a:t>
                      </a:r>
                    </a:p>
                  </a:txBody>
                  <a:tcPr marL="9525" marR="9525" marT="9525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87%</a:t>
                      </a:r>
                    </a:p>
                  </a:txBody>
                  <a:tcPr marL="9525" marR="9525" marT="9525" marB="0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2144304003"/>
                  </a:ext>
                </a:extLst>
              </a:tr>
              <a:tr h="514782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96%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85000"/>
                        <a:alpha val="2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95%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85000"/>
                        <a:alpha val="2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871196805"/>
                  </a:ext>
                </a:extLst>
              </a:tr>
              <a:tr h="514782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92%</a:t>
                      </a:r>
                    </a:p>
                  </a:txBody>
                  <a:tcPr marL="9525" marR="9525" marT="9525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89%</a:t>
                      </a:r>
                    </a:p>
                  </a:txBody>
                  <a:tcPr marL="9525" marR="9525" marT="9525" marB="0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479338924"/>
                  </a:ext>
                </a:extLst>
              </a:tr>
              <a:tr h="514782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98%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85000"/>
                        <a:alpha val="2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97%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85000"/>
                        <a:alpha val="2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628942645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427431747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1000"/>
                            </p:stCondLst>
                            <p:childTnLst>
                              <p:par>
                                <p:cTn id="31" presetID="2" presetClass="entr" presetSubtype="1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1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1500"/>
                            </p:stCondLst>
                            <p:childTnLst>
                              <p:par>
                                <p:cTn id="40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" presetID="63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91667E-6 3.7037E-6 L 0.46042 0.00879 " pathEditMode="relative" rAng="0" ptsTypes="AA">
                                      <p:cBhvr>
                                        <p:cTn id="54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3021" y="44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2" presetClass="entr" presetSubtype="1" decel="10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500"/>
                            </p:stCondLst>
                            <p:childTnLst>
                              <p:par>
                                <p:cTn id="68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0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000"/>
                            </p:stCondLst>
                            <p:childTnLst>
                              <p:par>
                                <p:cTn id="72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4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6" presetID="63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25E-6 4.81481E-6 L 0.42839 0.00115 " pathEditMode="relative" rAng="0" ptsTypes="AA">
                                      <p:cBhvr>
                                        <p:cTn id="77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1419" y="46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8" fill="hold">
                      <p:stCondLst>
                        <p:cond delay="indefinite"/>
                      </p:stCondLst>
                      <p:childTnLst>
                        <p:par>
                          <p:cTn id="79" fill="hold">
                            <p:stCondLst>
                              <p:cond delay="0"/>
                            </p:stCondLst>
                            <p:childTnLst>
                              <p:par>
                                <p:cTn id="80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" grpId="0" animBg="1"/>
      <p:bldP spid="25" grpId="0" animBg="1"/>
      <p:bldP spid="41" grpId="0"/>
      <p:bldP spid="59" grpId="0"/>
    </p:bld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roup 4"/>
          <p:cNvGrpSpPr>
            <a:grpSpLocks noChangeAspect="1"/>
          </p:cNvGrpSpPr>
          <p:nvPr/>
        </p:nvGrpSpPr>
        <p:grpSpPr bwMode="auto">
          <a:xfrm>
            <a:off x="717552" y="6456363"/>
            <a:ext cx="217488" cy="304800"/>
            <a:chOff x="452" y="4067"/>
            <a:chExt cx="137" cy="192"/>
          </a:xfrm>
        </p:grpSpPr>
        <p:sp>
          <p:nvSpPr>
            <p:cNvPr id="10" name="Freeform 5"/>
            <p:cNvSpPr>
              <a:spLocks/>
            </p:cNvSpPr>
            <p:nvPr/>
          </p:nvSpPr>
          <p:spPr bwMode="auto">
            <a:xfrm>
              <a:off x="472" y="4077"/>
              <a:ext cx="117" cy="182"/>
            </a:xfrm>
            <a:custGeom>
              <a:avLst/>
              <a:gdLst>
                <a:gd name="T0" fmla="*/ 125 w 125"/>
                <a:gd name="T1" fmla="*/ 47 h 194"/>
                <a:gd name="T2" fmla="*/ 63 w 125"/>
                <a:gd name="T3" fmla="*/ 0 h 194"/>
                <a:gd name="T4" fmla="*/ 0 w 125"/>
                <a:gd name="T5" fmla="*/ 64 h 194"/>
                <a:gd name="T6" fmla="*/ 7 w 125"/>
                <a:gd name="T7" fmla="*/ 88 h 194"/>
                <a:gd name="T8" fmla="*/ 57 w 125"/>
                <a:gd name="T9" fmla="*/ 188 h 194"/>
                <a:gd name="T10" fmla="*/ 70 w 125"/>
                <a:gd name="T11" fmla="*/ 188 h 194"/>
                <a:gd name="T12" fmla="*/ 120 w 125"/>
                <a:gd name="T13" fmla="*/ 88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5" h="194">
                  <a:moveTo>
                    <a:pt x="125" y="47"/>
                  </a:moveTo>
                  <a:cubicBezTo>
                    <a:pt x="117" y="20"/>
                    <a:pt x="93" y="0"/>
                    <a:pt x="63" y="0"/>
                  </a:cubicBezTo>
                  <a:cubicBezTo>
                    <a:pt x="28" y="0"/>
                    <a:pt x="0" y="29"/>
                    <a:pt x="0" y="64"/>
                  </a:cubicBezTo>
                  <a:cubicBezTo>
                    <a:pt x="0" y="71"/>
                    <a:pt x="4" y="82"/>
                    <a:pt x="7" y="88"/>
                  </a:cubicBezTo>
                  <a:cubicBezTo>
                    <a:pt x="57" y="188"/>
                    <a:pt x="57" y="188"/>
                    <a:pt x="57" y="188"/>
                  </a:cubicBezTo>
                  <a:cubicBezTo>
                    <a:pt x="59" y="194"/>
                    <a:pt x="67" y="194"/>
                    <a:pt x="70" y="188"/>
                  </a:cubicBezTo>
                  <a:cubicBezTo>
                    <a:pt x="120" y="88"/>
                    <a:pt x="120" y="88"/>
                    <a:pt x="120" y="88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" name="Freeform 6"/>
            <p:cNvSpPr>
              <a:spLocks noEditPoints="1"/>
            </p:cNvSpPr>
            <p:nvPr/>
          </p:nvSpPr>
          <p:spPr bwMode="auto">
            <a:xfrm>
              <a:off x="452" y="4067"/>
              <a:ext cx="127" cy="189"/>
            </a:xfrm>
            <a:custGeom>
              <a:avLst/>
              <a:gdLst>
                <a:gd name="T0" fmla="*/ 68 w 135"/>
                <a:gd name="T1" fmla="*/ 202 h 202"/>
                <a:gd name="T2" fmla="*/ 57 w 135"/>
                <a:gd name="T3" fmla="*/ 195 h 202"/>
                <a:gd name="T4" fmla="*/ 7 w 135"/>
                <a:gd name="T5" fmla="*/ 95 h 202"/>
                <a:gd name="T6" fmla="*/ 7 w 135"/>
                <a:gd name="T7" fmla="*/ 95 h 202"/>
                <a:gd name="T8" fmla="*/ 6 w 135"/>
                <a:gd name="T9" fmla="*/ 91 h 202"/>
                <a:gd name="T10" fmla="*/ 0 w 135"/>
                <a:gd name="T11" fmla="*/ 68 h 202"/>
                <a:gd name="T12" fmla="*/ 68 w 135"/>
                <a:gd name="T13" fmla="*/ 0 h 202"/>
                <a:gd name="T14" fmla="*/ 134 w 135"/>
                <a:gd name="T15" fmla="*/ 50 h 202"/>
                <a:gd name="T16" fmla="*/ 131 w 135"/>
                <a:gd name="T17" fmla="*/ 56 h 202"/>
                <a:gd name="T18" fmla="*/ 125 w 135"/>
                <a:gd name="T19" fmla="*/ 52 h 202"/>
                <a:gd name="T20" fmla="*/ 68 w 135"/>
                <a:gd name="T21" fmla="*/ 10 h 202"/>
                <a:gd name="T22" fmla="*/ 10 w 135"/>
                <a:gd name="T23" fmla="*/ 68 h 202"/>
                <a:gd name="T24" fmla="*/ 15 w 135"/>
                <a:gd name="T25" fmla="*/ 87 h 202"/>
                <a:gd name="T26" fmla="*/ 16 w 135"/>
                <a:gd name="T27" fmla="*/ 91 h 202"/>
                <a:gd name="T28" fmla="*/ 66 w 135"/>
                <a:gd name="T29" fmla="*/ 190 h 202"/>
                <a:gd name="T30" fmla="*/ 68 w 135"/>
                <a:gd name="T31" fmla="*/ 192 h 202"/>
                <a:gd name="T32" fmla="*/ 71 w 135"/>
                <a:gd name="T33" fmla="*/ 190 h 202"/>
                <a:gd name="T34" fmla="*/ 121 w 135"/>
                <a:gd name="T35" fmla="*/ 91 h 202"/>
                <a:gd name="T36" fmla="*/ 127 w 135"/>
                <a:gd name="T37" fmla="*/ 89 h 202"/>
                <a:gd name="T38" fmla="*/ 130 w 135"/>
                <a:gd name="T39" fmla="*/ 95 h 202"/>
                <a:gd name="T40" fmla="*/ 79 w 135"/>
                <a:gd name="T41" fmla="*/ 195 h 202"/>
                <a:gd name="T42" fmla="*/ 68 w 135"/>
                <a:gd name="T43" fmla="*/ 202 h 202"/>
                <a:gd name="T44" fmla="*/ 68 w 135"/>
                <a:gd name="T45" fmla="*/ 202 h 202"/>
                <a:gd name="T46" fmla="*/ 68 w 135"/>
                <a:gd name="T47" fmla="*/ 202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35" h="202">
                  <a:moveTo>
                    <a:pt x="68" y="202"/>
                  </a:moveTo>
                  <a:cubicBezTo>
                    <a:pt x="64" y="202"/>
                    <a:pt x="59" y="199"/>
                    <a:pt x="57" y="195"/>
                  </a:cubicBezTo>
                  <a:cubicBezTo>
                    <a:pt x="7" y="95"/>
                    <a:pt x="7" y="95"/>
                    <a:pt x="7" y="95"/>
                  </a:cubicBezTo>
                  <a:cubicBezTo>
                    <a:pt x="7" y="95"/>
                    <a:pt x="7" y="95"/>
                    <a:pt x="7" y="95"/>
                  </a:cubicBezTo>
                  <a:cubicBezTo>
                    <a:pt x="7" y="93"/>
                    <a:pt x="6" y="92"/>
                    <a:pt x="6" y="91"/>
                  </a:cubicBezTo>
                  <a:cubicBezTo>
                    <a:pt x="3" y="84"/>
                    <a:pt x="0" y="75"/>
                    <a:pt x="0" y="68"/>
                  </a:cubicBezTo>
                  <a:cubicBezTo>
                    <a:pt x="0" y="31"/>
                    <a:pt x="31" y="0"/>
                    <a:pt x="68" y="0"/>
                  </a:cubicBezTo>
                  <a:cubicBezTo>
                    <a:pt x="99" y="0"/>
                    <a:pt x="126" y="21"/>
                    <a:pt x="134" y="50"/>
                  </a:cubicBezTo>
                  <a:cubicBezTo>
                    <a:pt x="135" y="52"/>
                    <a:pt x="134" y="55"/>
                    <a:pt x="131" y="56"/>
                  </a:cubicBezTo>
                  <a:cubicBezTo>
                    <a:pt x="129" y="57"/>
                    <a:pt x="126" y="55"/>
                    <a:pt x="125" y="52"/>
                  </a:cubicBezTo>
                  <a:cubicBezTo>
                    <a:pt x="118" y="27"/>
                    <a:pt x="95" y="10"/>
                    <a:pt x="68" y="10"/>
                  </a:cubicBezTo>
                  <a:cubicBezTo>
                    <a:pt x="36" y="10"/>
                    <a:pt x="10" y="36"/>
                    <a:pt x="10" y="68"/>
                  </a:cubicBezTo>
                  <a:cubicBezTo>
                    <a:pt x="10" y="74"/>
                    <a:pt x="12" y="81"/>
                    <a:pt x="15" y="87"/>
                  </a:cubicBezTo>
                  <a:cubicBezTo>
                    <a:pt x="15" y="88"/>
                    <a:pt x="16" y="90"/>
                    <a:pt x="16" y="91"/>
                  </a:cubicBezTo>
                  <a:cubicBezTo>
                    <a:pt x="66" y="190"/>
                    <a:pt x="66" y="190"/>
                    <a:pt x="66" y="190"/>
                  </a:cubicBezTo>
                  <a:cubicBezTo>
                    <a:pt x="67" y="192"/>
                    <a:pt x="68" y="192"/>
                    <a:pt x="68" y="192"/>
                  </a:cubicBezTo>
                  <a:cubicBezTo>
                    <a:pt x="69" y="192"/>
                    <a:pt x="70" y="192"/>
                    <a:pt x="71" y="190"/>
                  </a:cubicBezTo>
                  <a:cubicBezTo>
                    <a:pt x="121" y="91"/>
                    <a:pt x="121" y="91"/>
                    <a:pt x="121" y="91"/>
                  </a:cubicBezTo>
                  <a:cubicBezTo>
                    <a:pt x="122" y="88"/>
                    <a:pt x="125" y="87"/>
                    <a:pt x="127" y="89"/>
                  </a:cubicBezTo>
                  <a:cubicBezTo>
                    <a:pt x="130" y="90"/>
                    <a:pt x="131" y="93"/>
                    <a:pt x="130" y="95"/>
                  </a:cubicBezTo>
                  <a:cubicBezTo>
                    <a:pt x="79" y="195"/>
                    <a:pt x="79" y="195"/>
                    <a:pt x="79" y="195"/>
                  </a:cubicBezTo>
                  <a:cubicBezTo>
                    <a:pt x="77" y="199"/>
                    <a:pt x="73" y="202"/>
                    <a:pt x="68" y="202"/>
                  </a:cubicBezTo>
                  <a:close/>
                  <a:moveTo>
                    <a:pt x="68" y="202"/>
                  </a:moveTo>
                  <a:cubicBezTo>
                    <a:pt x="68" y="202"/>
                    <a:pt x="68" y="202"/>
                    <a:pt x="68" y="202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" name="Freeform 7"/>
            <p:cNvSpPr>
              <a:spLocks noEditPoints="1"/>
            </p:cNvSpPr>
            <p:nvPr/>
          </p:nvSpPr>
          <p:spPr bwMode="auto">
            <a:xfrm>
              <a:off x="490" y="4108"/>
              <a:ext cx="50" cy="75"/>
            </a:xfrm>
            <a:custGeom>
              <a:avLst/>
              <a:gdLst>
                <a:gd name="T0" fmla="*/ 0 w 53"/>
                <a:gd name="T1" fmla="*/ 22 h 80"/>
                <a:gd name="T2" fmla="*/ 3 w 53"/>
                <a:gd name="T3" fmla="*/ 12 h 80"/>
                <a:gd name="T4" fmla="*/ 12 w 53"/>
                <a:gd name="T5" fmla="*/ 3 h 80"/>
                <a:gd name="T6" fmla="*/ 27 w 53"/>
                <a:gd name="T7" fmla="*/ 0 h 80"/>
                <a:gd name="T8" fmla="*/ 40 w 53"/>
                <a:gd name="T9" fmla="*/ 3 h 80"/>
                <a:gd name="T10" fmla="*/ 50 w 53"/>
                <a:gd name="T11" fmla="*/ 11 h 80"/>
                <a:gd name="T12" fmla="*/ 53 w 53"/>
                <a:gd name="T13" fmla="*/ 21 h 80"/>
                <a:gd name="T14" fmla="*/ 51 w 53"/>
                <a:gd name="T15" fmla="*/ 29 h 80"/>
                <a:gd name="T16" fmla="*/ 47 w 53"/>
                <a:gd name="T17" fmla="*/ 35 h 80"/>
                <a:gd name="T18" fmla="*/ 38 w 53"/>
                <a:gd name="T19" fmla="*/ 43 h 80"/>
                <a:gd name="T20" fmla="*/ 35 w 53"/>
                <a:gd name="T21" fmla="*/ 46 h 80"/>
                <a:gd name="T22" fmla="*/ 33 w 53"/>
                <a:gd name="T23" fmla="*/ 48 h 80"/>
                <a:gd name="T24" fmla="*/ 32 w 53"/>
                <a:gd name="T25" fmla="*/ 50 h 80"/>
                <a:gd name="T26" fmla="*/ 31 w 53"/>
                <a:gd name="T27" fmla="*/ 54 h 80"/>
                <a:gd name="T28" fmla="*/ 25 w 53"/>
                <a:gd name="T29" fmla="*/ 60 h 80"/>
                <a:gd name="T30" fmla="*/ 20 w 53"/>
                <a:gd name="T31" fmla="*/ 58 h 80"/>
                <a:gd name="T32" fmla="*/ 19 w 53"/>
                <a:gd name="T33" fmla="*/ 52 h 80"/>
                <a:gd name="T34" fmla="*/ 20 w 53"/>
                <a:gd name="T35" fmla="*/ 45 h 80"/>
                <a:gd name="T36" fmla="*/ 24 w 53"/>
                <a:gd name="T37" fmla="*/ 39 h 80"/>
                <a:gd name="T38" fmla="*/ 30 w 53"/>
                <a:gd name="T39" fmla="*/ 33 h 80"/>
                <a:gd name="T40" fmla="*/ 35 w 53"/>
                <a:gd name="T41" fmla="*/ 29 h 80"/>
                <a:gd name="T42" fmla="*/ 37 w 53"/>
                <a:gd name="T43" fmla="*/ 25 h 80"/>
                <a:gd name="T44" fmla="*/ 38 w 53"/>
                <a:gd name="T45" fmla="*/ 21 h 80"/>
                <a:gd name="T46" fmla="*/ 35 w 53"/>
                <a:gd name="T47" fmla="*/ 14 h 80"/>
                <a:gd name="T48" fmla="*/ 27 w 53"/>
                <a:gd name="T49" fmla="*/ 11 h 80"/>
                <a:gd name="T50" fmla="*/ 18 w 53"/>
                <a:gd name="T51" fmla="*/ 14 h 80"/>
                <a:gd name="T52" fmla="*/ 14 w 53"/>
                <a:gd name="T53" fmla="*/ 23 h 80"/>
                <a:gd name="T54" fmla="*/ 7 w 53"/>
                <a:gd name="T55" fmla="*/ 29 h 80"/>
                <a:gd name="T56" fmla="*/ 2 w 53"/>
                <a:gd name="T57" fmla="*/ 27 h 80"/>
                <a:gd name="T58" fmla="*/ 0 w 53"/>
                <a:gd name="T59" fmla="*/ 22 h 80"/>
                <a:gd name="T60" fmla="*/ 26 w 53"/>
                <a:gd name="T61" fmla="*/ 80 h 80"/>
                <a:gd name="T62" fmla="*/ 20 w 53"/>
                <a:gd name="T63" fmla="*/ 78 h 80"/>
                <a:gd name="T64" fmla="*/ 18 w 53"/>
                <a:gd name="T65" fmla="*/ 72 h 80"/>
                <a:gd name="T66" fmla="*/ 20 w 53"/>
                <a:gd name="T67" fmla="*/ 67 h 80"/>
                <a:gd name="T68" fmla="*/ 26 w 53"/>
                <a:gd name="T69" fmla="*/ 64 h 80"/>
                <a:gd name="T70" fmla="*/ 31 w 53"/>
                <a:gd name="T71" fmla="*/ 67 h 80"/>
                <a:gd name="T72" fmla="*/ 34 w 53"/>
                <a:gd name="T73" fmla="*/ 72 h 80"/>
                <a:gd name="T74" fmla="*/ 31 w 53"/>
                <a:gd name="T75" fmla="*/ 78 h 80"/>
                <a:gd name="T76" fmla="*/ 26 w 53"/>
                <a:gd name="T77" fmla="*/ 80 h 80"/>
                <a:gd name="T78" fmla="*/ 26 w 53"/>
                <a:gd name="T79" fmla="*/ 80 h 80"/>
                <a:gd name="T80" fmla="*/ 26 w 53"/>
                <a:gd name="T81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3" h="80">
                  <a:moveTo>
                    <a:pt x="0" y="22"/>
                  </a:moveTo>
                  <a:cubicBezTo>
                    <a:pt x="0" y="19"/>
                    <a:pt x="1" y="15"/>
                    <a:pt x="3" y="12"/>
                  </a:cubicBezTo>
                  <a:cubicBezTo>
                    <a:pt x="5" y="9"/>
                    <a:pt x="8" y="6"/>
                    <a:pt x="12" y="3"/>
                  </a:cubicBezTo>
                  <a:cubicBezTo>
                    <a:pt x="17" y="1"/>
                    <a:pt x="21" y="0"/>
                    <a:pt x="27" y="0"/>
                  </a:cubicBezTo>
                  <a:cubicBezTo>
                    <a:pt x="32" y="0"/>
                    <a:pt x="37" y="1"/>
                    <a:pt x="40" y="3"/>
                  </a:cubicBezTo>
                  <a:cubicBezTo>
                    <a:pt x="44" y="5"/>
                    <a:pt x="47" y="7"/>
                    <a:pt x="50" y="11"/>
                  </a:cubicBezTo>
                  <a:cubicBezTo>
                    <a:pt x="52" y="14"/>
                    <a:pt x="53" y="17"/>
                    <a:pt x="53" y="21"/>
                  </a:cubicBezTo>
                  <a:cubicBezTo>
                    <a:pt x="53" y="24"/>
                    <a:pt x="52" y="27"/>
                    <a:pt x="51" y="29"/>
                  </a:cubicBezTo>
                  <a:cubicBezTo>
                    <a:pt x="50" y="31"/>
                    <a:pt x="48" y="33"/>
                    <a:pt x="47" y="35"/>
                  </a:cubicBezTo>
                  <a:cubicBezTo>
                    <a:pt x="45" y="37"/>
                    <a:pt x="42" y="39"/>
                    <a:pt x="38" y="43"/>
                  </a:cubicBezTo>
                  <a:cubicBezTo>
                    <a:pt x="36" y="44"/>
                    <a:pt x="35" y="45"/>
                    <a:pt x="35" y="46"/>
                  </a:cubicBezTo>
                  <a:cubicBezTo>
                    <a:pt x="34" y="47"/>
                    <a:pt x="33" y="48"/>
                    <a:pt x="33" y="48"/>
                  </a:cubicBezTo>
                  <a:cubicBezTo>
                    <a:pt x="33" y="49"/>
                    <a:pt x="32" y="50"/>
                    <a:pt x="32" y="50"/>
                  </a:cubicBezTo>
                  <a:cubicBezTo>
                    <a:pt x="32" y="51"/>
                    <a:pt x="32" y="52"/>
                    <a:pt x="31" y="54"/>
                  </a:cubicBezTo>
                  <a:cubicBezTo>
                    <a:pt x="31" y="58"/>
                    <a:pt x="29" y="60"/>
                    <a:pt x="25" y="60"/>
                  </a:cubicBezTo>
                  <a:cubicBezTo>
                    <a:pt x="23" y="60"/>
                    <a:pt x="22" y="59"/>
                    <a:pt x="20" y="58"/>
                  </a:cubicBezTo>
                  <a:cubicBezTo>
                    <a:pt x="19" y="57"/>
                    <a:pt x="19" y="55"/>
                    <a:pt x="19" y="52"/>
                  </a:cubicBezTo>
                  <a:cubicBezTo>
                    <a:pt x="19" y="49"/>
                    <a:pt x="19" y="47"/>
                    <a:pt x="20" y="45"/>
                  </a:cubicBezTo>
                  <a:cubicBezTo>
                    <a:pt x="21" y="43"/>
                    <a:pt x="22" y="41"/>
                    <a:pt x="24" y="39"/>
                  </a:cubicBezTo>
                  <a:cubicBezTo>
                    <a:pt x="25" y="37"/>
                    <a:pt x="27" y="35"/>
                    <a:pt x="30" y="33"/>
                  </a:cubicBezTo>
                  <a:cubicBezTo>
                    <a:pt x="32" y="31"/>
                    <a:pt x="34" y="30"/>
                    <a:pt x="35" y="29"/>
                  </a:cubicBezTo>
                  <a:cubicBezTo>
                    <a:pt x="36" y="28"/>
                    <a:pt x="36" y="27"/>
                    <a:pt x="37" y="25"/>
                  </a:cubicBezTo>
                  <a:cubicBezTo>
                    <a:pt x="38" y="24"/>
                    <a:pt x="38" y="23"/>
                    <a:pt x="38" y="21"/>
                  </a:cubicBezTo>
                  <a:cubicBezTo>
                    <a:pt x="38" y="18"/>
                    <a:pt x="37" y="16"/>
                    <a:pt x="35" y="14"/>
                  </a:cubicBezTo>
                  <a:cubicBezTo>
                    <a:pt x="33" y="12"/>
                    <a:pt x="30" y="11"/>
                    <a:pt x="27" y="11"/>
                  </a:cubicBezTo>
                  <a:cubicBezTo>
                    <a:pt x="23" y="11"/>
                    <a:pt x="20" y="12"/>
                    <a:pt x="18" y="14"/>
                  </a:cubicBezTo>
                  <a:cubicBezTo>
                    <a:pt x="17" y="16"/>
                    <a:pt x="15" y="19"/>
                    <a:pt x="14" y="23"/>
                  </a:cubicBezTo>
                  <a:cubicBezTo>
                    <a:pt x="13" y="27"/>
                    <a:pt x="10" y="29"/>
                    <a:pt x="7" y="29"/>
                  </a:cubicBezTo>
                  <a:cubicBezTo>
                    <a:pt x="5" y="29"/>
                    <a:pt x="3" y="28"/>
                    <a:pt x="2" y="27"/>
                  </a:cubicBezTo>
                  <a:cubicBezTo>
                    <a:pt x="1" y="25"/>
                    <a:pt x="0" y="24"/>
                    <a:pt x="0" y="22"/>
                  </a:cubicBezTo>
                  <a:close/>
                  <a:moveTo>
                    <a:pt x="26" y="80"/>
                  </a:moveTo>
                  <a:cubicBezTo>
                    <a:pt x="24" y="80"/>
                    <a:pt x="22" y="79"/>
                    <a:pt x="20" y="78"/>
                  </a:cubicBezTo>
                  <a:cubicBezTo>
                    <a:pt x="18" y="77"/>
                    <a:pt x="18" y="75"/>
                    <a:pt x="18" y="72"/>
                  </a:cubicBezTo>
                  <a:cubicBezTo>
                    <a:pt x="18" y="70"/>
                    <a:pt x="18" y="68"/>
                    <a:pt x="20" y="67"/>
                  </a:cubicBezTo>
                  <a:cubicBezTo>
                    <a:pt x="22" y="65"/>
                    <a:pt x="23" y="64"/>
                    <a:pt x="26" y="64"/>
                  </a:cubicBezTo>
                  <a:cubicBezTo>
                    <a:pt x="28" y="64"/>
                    <a:pt x="30" y="65"/>
                    <a:pt x="31" y="67"/>
                  </a:cubicBezTo>
                  <a:cubicBezTo>
                    <a:pt x="33" y="68"/>
                    <a:pt x="34" y="70"/>
                    <a:pt x="34" y="72"/>
                  </a:cubicBezTo>
                  <a:cubicBezTo>
                    <a:pt x="34" y="75"/>
                    <a:pt x="33" y="77"/>
                    <a:pt x="31" y="78"/>
                  </a:cubicBezTo>
                  <a:cubicBezTo>
                    <a:pt x="30" y="79"/>
                    <a:pt x="28" y="80"/>
                    <a:pt x="26" y="80"/>
                  </a:cubicBezTo>
                  <a:close/>
                  <a:moveTo>
                    <a:pt x="26" y="80"/>
                  </a:moveTo>
                  <a:cubicBezTo>
                    <a:pt x="26" y="80"/>
                    <a:pt x="26" y="80"/>
                    <a:pt x="26" y="8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3" name="CaixaDeTexto 12"/>
          <p:cNvSpPr txBox="1"/>
          <p:nvPr/>
        </p:nvSpPr>
        <p:spPr>
          <a:xfrm>
            <a:off x="963614" y="6450177"/>
            <a:ext cx="9742486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100" b="1" dirty="0">
                <a:solidFill>
                  <a:schemeClr val="bg1"/>
                </a:solidFill>
              </a:rPr>
              <a:t>p12</a:t>
            </a:r>
            <a:r>
              <a:rPr lang="pt-BR" sz="1100" dirty="0">
                <a:solidFill>
                  <a:schemeClr val="bg1"/>
                </a:solidFill>
              </a:rPr>
              <a:t>. Vou citar algumas afirmações acerca do Sebrae e eu gostaria que o(a) </a:t>
            </a:r>
            <a:r>
              <a:rPr lang="pt-BR" sz="1100" dirty="0" err="1">
                <a:solidFill>
                  <a:schemeClr val="bg1"/>
                </a:solidFill>
              </a:rPr>
              <a:t>Sr</a:t>
            </a:r>
            <a:r>
              <a:rPr lang="pt-BR" sz="1100" dirty="0">
                <a:solidFill>
                  <a:schemeClr val="bg1"/>
                </a:solidFill>
              </a:rPr>
              <a:t>(a) indicasse com quais afirmações concorda. (EST-RU) (rodiziar)</a:t>
            </a:r>
          </a:p>
        </p:txBody>
      </p:sp>
      <p:sp>
        <p:nvSpPr>
          <p:cNvPr id="14" name="CaixaDeTexto 13"/>
          <p:cNvSpPr txBox="1"/>
          <p:nvPr/>
        </p:nvSpPr>
        <p:spPr>
          <a:xfrm>
            <a:off x="420689" y="224659"/>
            <a:ext cx="4494211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2800" b="1" dirty="0">
                <a:solidFill>
                  <a:schemeClr val="accent2">
                    <a:lumMod val="75000"/>
                  </a:schemeClr>
                </a:solidFill>
              </a:rPr>
              <a:t>atributos - Sebrae</a:t>
            </a:r>
            <a:endParaRPr lang="pt-BR" sz="2800" dirty="0">
              <a:solidFill>
                <a:schemeClr val="accent2">
                  <a:lumMod val="75000"/>
                </a:schemeClr>
              </a:solidFill>
            </a:endParaRPr>
          </a:p>
        </p:txBody>
      </p:sp>
      <p:grpSp>
        <p:nvGrpSpPr>
          <p:cNvPr id="17" name="Grupo 14"/>
          <p:cNvGrpSpPr/>
          <p:nvPr/>
        </p:nvGrpSpPr>
        <p:grpSpPr>
          <a:xfrm>
            <a:off x="10131404" y="1032834"/>
            <a:ext cx="1605104" cy="1612938"/>
            <a:chOff x="7269163" y="1814738"/>
            <a:chExt cx="3903662" cy="3922713"/>
          </a:xfrm>
        </p:grpSpPr>
        <p:grpSp>
          <p:nvGrpSpPr>
            <p:cNvPr id="18" name="Grupo 15"/>
            <p:cNvGrpSpPr/>
            <p:nvPr/>
          </p:nvGrpSpPr>
          <p:grpSpPr>
            <a:xfrm>
              <a:off x="8496300" y="3102201"/>
              <a:ext cx="1563687" cy="1649413"/>
              <a:chOff x="8328025" y="2344738"/>
              <a:chExt cx="1563687" cy="1649413"/>
            </a:xfrm>
            <a:solidFill>
              <a:srgbClr val="009999"/>
            </a:solidFill>
          </p:grpSpPr>
          <p:sp>
            <p:nvSpPr>
              <p:cNvPr id="54" name="Freeform 16"/>
              <p:cNvSpPr>
                <a:spLocks/>
              </p:cNvSpPr>
              <p:nvPr/>
            </p:nvSpPr>
            <p:spPr bwMode="auto">
              <a:xfrm>
                <a:off x="8328025" y="2344738"/>
                <a:ext cx="1135062" cy="1044575"/>
              </a:xfrm>
              <a:custGeom>
                <a:avLst/>
                <a:gdLst>
                  <a:gd name="T0" fmla="*/ 84 w 302"/>
                  <a:gd name="T1" fmla="*/ 37 h 278"/>
                  <a:gd name="T2" fmla="*/ 89 w 302"/>
                  <a:gd name="T3" fmla="*/ 24 h 278"/>
                  <a:gd name="T4" fmla="*/ 90 w 302"/>
                  <a:gd name="T5" fmla="*/ 9 h 278"/>
                  <a:gd name="T6" fmla="*/ 92 w 302"/>
                  <a:gd name="T7" fmla="*/ 0 h 278"/>
                  <a:gd name="T8" fmla="*/ 96 w 302"/>
                  <a:gd name="T9" fmla="*/ 2 h 278"/>
                  <a:gd name="T10" fmla="*/ 99 w 302"/>
                  <a:gd name="T11" fmla="*/ 11 h 278"/>
                  <a:gd name="T12" fmla="*/ 103 w 302"/>
                  <a:gd name="T13" fmla="*/ 33 h 278"/>
                  <a:gd name="T14" fmla="*/ 128 w 302"/>
                  <a:gd name="T15" fmla="*/ 54 h 278"/>
                  <a:gd name="T16" fmla="*/ 172 w 302"/>
                  <a:gd name="T17" fmla="*/ 57 h 278"/>
                  <a:gd name="T18" fmla="*/ 302 w 302"/>
                  <a:gd name="T19" fmla="*/ 64 h 278"/>
                  <a:gd name="T20" fmla="*/ 299 w 302"/>
                  <a:gd name="T21" fmla="*/ 74 h 278"/>
                  <a:gd name="T22" fmla="*/ 291 w 302"/>
                  <a:gd name="T23" fmla="*/ 104 h 278"/>
                  <a:gd name="T24" fmla="*/ 293 w 302"/>
                  <a:gd name="T25" fmla="*/ 143 h 278"/>
                  <a:gd name="T26" fmla="*/ 284 w 302"/>
                  <a:gd name="T27" fmla="*/ 172 h 278"/>
                  <a:gd name="T28" fmla="*/ 278 w 302"/>
                  <a:gd name="T29" fmla="*/ 195 h 278"/>
                  <a:gd name="T30" fmla="*/ 266 w 302"/>
                  <a:gd name="T31" fmla="*/ 203 h 278"/>
                  <a:gd name="T32" fmla="*/ 260 w 302"/>
                  <a:gd name="T33" fmla="*/ 215 h 278"/>
                  <a:gd name="T34" fmla="*/ 249 w 302"/>
                  <a:gd name="T35" fmla="*/ 222 h 278"/>
                  <a:gd name="T36" fmla="*/ 237 w 302"/>
                  <a:gd name="T37" fmla="*/ 237 h 278"/>
                  <a:gd name="T38" fmla="*/ 227 w 302"/>
                  <a:gd name="T39" fmla="*/ 252 h 278"/>
                  <a:gd name="T40" fmla="*/ 222 w 302"/>
                  <a:gd name="T41" fmla="*/ 261 h 278"/>
                  <a:gd name="T42" fmla="*/ 224 w 302"/>
                  <a:gd name="T43" fmla="*/ 271 h 278"/>
                  <a:gd name="T44" fmla="*/ 224 w 302"/>
                  <a:gd name="T45" fmla="*/ 278 h 278"/>
                  <a:gd name="T46" fmla="*/ 213 w 302"/>
                  <a:gd name="T47" fmla="*/ 275 h 278"/>
                  <a:gd name="T48" fmla="*/ 213 w 302"/>
                  <a:gd name="T49" fmla="*/ 265 h 278"/>
                  <a:gd name="T50" fmla="*/ 205 w 302"/>
                  <a:gd name="T51" fmla="*/ 260 h 278"/>
                  <a:gd name="T52" fmla="*/ 198 w 302"/>
                  <a:gd name="T53" fmla="*/ 266 h 278"/>
                  <a:gd name="T54" fmla="*/ 185 w 302"/>
                  <a:gd name="T55" fmla="*/ 264 h 278"/>
                  <a:gd name="T56" fmla="*/ 169 w 302"/>
                  <a:gd name="T57" fmla="*/ 265 h 278"/>
                  <a:gd name="T58" fmla="*/ 156 w 302"/>
                  <a:gd name="T59" fmla="*/ 258 h 278"/>
                  <a:gd name="T60" fmla="*/ 137 w 302"/>
                  <a:gd name="T61" fmla="*/ 256 h 278"/>
                  <a:gd name="T62" fmla="*/ 124 w 302"/>
                  <a:gd name="T63" fmla="*/ 261 h 278"/>
                  <a:gd name="T64" fmla="*/ 118 w 302"/>
                  <a:gd name="T65" fmla="*/ 270 h 278"/>
                  <a:gd name="T66" fmla="*/ 110 w 302"/>
                  <a:gd name="T67" fmla="*/ 269 h 278"/>
                  <a:gd name="T68" fmla="*/ 100 w 302"/>
                  <a:gd name="T69" fmla="*/ 263 h 278"/>
                  <a:gd name="T70" fmla="*/ 89 w 302"/>
                  <a:gd name="T71" fmla="*/ 257 h 278"/>
                  <a:gd name="T72" fmla="*/ 85 w 302"/>
                  <a:gd name="T73" fmla="*/ 243 h 278"/>
                  <a:gd name="T74" fmla="*/ 88 w 302"/>
                  <a:gd name="T75" fmla="*/ 237 h 278"/>
                  <a:gd name="T76" fmla="*/ 89 w 302"/>
                  <a:gd name="T77" fmla="*/ 230 h 278"/>
                  <a:gd name="T78" fmla="*/ 39 w 302"/>
                  <a:gd name="T79" fmla="*/ 220 h 278"/>
                  <a:gd name="T80" fmla="*/ 35 w 302"/>
                  <a:gd name="T81" fmla="*/ 209 h 278"/>
                  <a:gd name="T82" fmla="*/ 31 w 302"/>
                  <a:gd name="T83" fmla="*/ 202 h 278"/>
                  <a:gd name="T84" fmla="*/ 37 w 302"/>
                  <a:gd name="T85" fmla="*/ 196 h 278"/>
                  <a:gd name="T86" fmla="*/ 34 w 302"/>
                  <a:gd name="T87" fmla="*/ 182 h 278"/>
                  <a:gd name="T88" fmla="*/ 28 w 302"/>
                  <a:gd name="T89" fmla="*/ 163 h 278"/>
                  <a:gd name="T90" fmla="*/ 46 w 302"/>
                  <a:gd name="T91" fmla="*/ 138 h 278"/>
                  <a:gd name="T92" fmla="*/ 43 w 302"/>
                  <a:gd name="T93" fmla="*/ 115 h 278"/>
                  <a:gd name="T94" fmla="*/ 43 w 302"/>
                  <a:gd name="T95" fmla="*/ 105 h 278"/>
                  <a:gd name="T96" fmla="*/ 41 w 302"/>
                  <a:gd name="T97" fmla="*/ 94 h 278"/>
                  <a:gd name="T98" fmla="*/ 24 w 302"/>
                  <a:gd name="T99" fmla="*/ 89 h 278"/>
                  <a:gd name="T100" fmla="*/ 3 w 302"/>
                  <a:gd name="T101" fmla="*/ 76 h 278"/>
                  <a:gd name="T102" fmla="*/ 2 w 302"/>
                  <a:gd name="T103" fmla="*/ 64 h 2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302" h="278">
                    <a:moveTo>
                      <a:pt x="2" y="36"/>
                    </a:moveTo>
                    <a:cubicBezTo>
                      <a:pt x="84" y="37"/>
                      <a:pt x="84" y="37"/>
                      <a:pt x="84" y="37"/>
                    </a:cubicBezTo>
                    <a:cubicBezTo>
                      <a:pt x="86" y="32"/>
                      <a:pt x="86" y="32"/>
                      <a:pt x="86" y="32"/>
                    </a:cubicBezTo>
                    <a:cubicBezTo>
                      <a:pt x="89" y="24"/>
                      <a:pt x="89" y="24"/>
                      <a:pt x="89" y="24"/>
                    </a:cubicBezTo>
                    <a:cubicBezTo>
                      <a:pt x="90" y="16"/>
                      <a:pt x="90" y="16"/>
                      <a:pt x="90" y="16"/>
                    </a:cubicBezTo>
                    <a:cubicBezTo>
                      <a:pt x="90" y="9"/>
                      <a:pt x="90" y="9"/>
                      <a:pt x="90" y="9"/>
                    </a:cubicBezTo>
                    <a:cubicBezTo>
                      <a:pt x="91" y="4"/>
                      <a:pt x="91" y="4"/>
                      <a:pt x="91" y="4"/>
                    </a:cubicBezTo>
                    <a:cubicBezTo>
                      <a:pt x="92" y="0"/>
                      <a:pt x="92" y="0"/>
                      <a:pt x="92" y="0"/>
                    </a:cubicBezTo>
                    <a:cubicBezTo>
                      <a:pt x="94" y="0"/>
                      <a:pt x="94" y="0"/>
                      <a:pt x="94" y="0"/>
                    </a:cubicBezTo>
                    <a:cubicBezTo>
                      <a:pt x="96" y="2"/>
                      <a:pt x="96" y="2"/>
                      <a:pt x="96" y="2"/>
                    </a:cubicBezTo>
                    <a:cubicBezTo>
                      <a:pt x="96" y="6"/>
                      <a:pt x="96" y="6"/>
                      <a:pt x="96" y="6"/>
                    </a:cubicBezTo>
                    <a:cubicBezTo>
                      <a:pt x="99" y="11"/>
                      <a:pt x="99" y="11"/>
                      <a:pt x="99" y="11"/>
                    </a:cubicBezTo>
                    <a:cubicBezTo>
                      <a:pt x="102" y="20"/>
                      <a:pt x="102" y="20"/>
                      <a:pt x="102" y="20"/>
                    </a:cubicBezTo>
                    <a:cubicBezTo>
                      <a:pt x="103" y="33"/>
                      <a:pt x="103" y="33"/>
                      <a:pt x="103" y="33"/>
                    </a:cubicBezTo>
                    <a:cubicBezTo>
                      <a:pt x="107" y="37"/>
                      <a:pt x="107" y="37"/>
                      <a:pt x="107" y="37"/>
                    </a:cubicBezTo>
                    <a:cubicBezTo>
                      <a:pt x="128" y="54"/>
                      <a:pt x="128" y="54"/>
                      <a:pt x="128" y="54"/>
                    </a:cubicBezTo>
                    <a:cubicBezTo>
                      <a:pt x="137" y="55"/>
                      <a:pt x="137" y="55"/>
                      <a:pt x="137" y="55"/>
                    </a:cubicBezTo>
                    <a:cubicBezTo>
                      <a:pt x="172" y="57"/>
                      <a:pt x="172" y="57"/>
                      <a:pt x="172" y="57"/>
                    </a:cubicBezTo>
                    <a:cubicBezTo>
                      <a:pt x="247" y="60"/>
                      <a:pt x="247" y="60"/>
                      <a:pt x="247" y="60"/>
                    </a:cubicBezTo>
                    <a:cubicBezTo>
                      <a:pt x="302" y="64"/>
                      <a:pt x="302" y="64"/>
                      <a:pt x="302" y="64"/>
                    </a:cubicBezTo>
                    <a:cubicBezTo>
                      <a:pt x="302" y="66"/>
                      <a:pt x="302" y="66"/>
                      <a:pt x="302" y="66"/>
                    </a:cubicBezTo>
                    <a:cubicBezTo>
                      <a:pt x="299" y="74"/>
                      <a:pt x="299" y="74"/>
                      <a:pt x="299" y="74"/>
                    </a:cubicBezTo>
                    <a:cubicBezTo>
                      <a:pt x="292" y="95"/>
                      <a:pt x="292" y="95"/>
                      <a:pt x="292" y="95"/>
                    </a:cubicBezTo>
                    <a:cubicBezTo>
                      <a:pt x="292" y="95"/>
                      <a:pt x="291" y="94"/>
                      <a:pt x="291" y="104"/>
                    </a:cubicBezTo>
                    <a:cubicBezTo>
                      <a:pt x="291" y="114"/>
                      <a:pt x="291" y="135"/>
                      <a:pt x="291" y="135"/>
                    </a:cubicBezTo>
                    <a:cubicBezTo>
                      <a:pt x="293" y="143"/>
                      <a:pt x="293" y="143"/>
                      <a:pt x="293" y="143"/>
                    </a:cubicBezTo>
                    <a:cubicBezTo>
                      <a:pt x="293" y="143"/>
                      <a:pt x="294" y="152"/>
                      <a:pt x="290" y="157"/>
                    </a:cubicBezTo>
                    <a:cubicBezTo>
                      <a:pt x="286" y="162"/>
                      <a:pt x="284" y="172"/>
                      <a:pt x="284" y="172"/>
                    </a:cubicBezTo>
                    <a:cubicBezTo>
                      <a:pt x="281" y="190"/>
                      <a:pt x="281" y="190"/>
                      <a:pt x="281" y="190"/>
                    </a:cubicBezTo>
                    <a:cubicBezTo>
                      <a:pt x="278" y="195"/>
                      <a:pt x="278" y="195"/>
                      <a:pt x="278" y="195"/>
                    </a:cubicBezTo>
                    <a:cubicBezTo>
                      <a:pt x="271" y="198"/>
                      <a:pt x="271" y="198"/>
                      <a:pt x="271" y="198"/>
                    </a:cubicBezTo>
                    <a:cubicBezTo>
                      <a:pt x="266" y="203"/>
                      <a:pt x="266" y="203"/>
                      <a:pt x="266" y="203"/>
                    </a:cubicBezTo>
                    <a:cubicBezTo>
                      <a:pt x="262" y="210"/>
                      <a:pt x="262" y="210"/>
                      <a:pt x="262" y="210"/>
                    </a:cubicBezTo>
                    <a:cubicBezTo>
                      <a:pt x="260" y="215"/>
                      <a:pt x="260" y="215"/>
                      <a:pt x="260" y="215"/>
                    </a:cubicBezTo>
                    <a:cubicBezTo>
                      <a:pt x="256" y="217"/>
                      <a:pt x="256" y="217"/>
                      <a:pt x="256" y="217"/>
                    </a:cubicBezTo>
                    <a:cubicBezTo>
                      <a:pt x="249" y="222"/>
                      <a:pt x="249" y="222"/>
                      <a:pt x="249" y="222"/>
                    </a:cubicBezTo>
                    <a:cubicBezTo>
                      <a:pt x="244" y="227"/>
                      <a:pt x="244" y="227"/>
                      <a:pt x="244" y="227"/>
                    </a:cubicBezTo>
                    <a:cubicBezTo>
                      <a:pt x="237" y="237"/>
                      <a:pt x="237" y="237"/>
                      <a:pt x="237" y="237"/>
                    </a:cubicBezTo>
                    <a:cubicBezTo>
                      <a:pt x="232" y="245"/>
                      <a:pt x="232" y="245"/>
                      <a:pt x="232" y="245"/>
                    </a:cubicBezTo>
                    <a:cubicBezTo>
                      <a:pt x="227" y="252"/>
                      <a:pt x="227" y="252"/>
                      <a:pt x="227" y="252"/>
                    </a:cubicBezTo>
                    <a:cubicBezTo>
                      <a:pt x="223" y="256"/>
                      <a:pt x="223" y="256"/>
                      <a:pt x="223" y="256"/>
                    </a:cubicBezTo>
                    <a:cubicBezTo>
                      <a:pt x="222" y="261"/>
                      <a:pt x="222" y="261"/>
                      <a:pt x="222" y="261"/>
                    </a:cubicBezTo>
                    <a:cubicBezTo>
                      <a:pt x="222" y="267"/>
                      <a:pt x="222" y="267"/>
                      <a:pt x="222" y="267"/>
                    </a:cubicBezTo>
                    <a:cubicBezTo>
                      <a:pt x="224" y="271"/>
                      <a:pt x="224" y="271"/>
                      <a:pt x="224" y="271"/>
                    </a:cubicBezTo>
                    <a:cubicBezTo>
                      <a:pt x="224" y="273"/>
                      <a:pt x="224" y="273"/>
                      <a:pt x="224" y="273"/>
                    </a:cubicBezTo>
                    <a:cubicBezTo>
                      <a:pt x="224" y="278"/>
                      <a:pt x="224" y="278"/>
                      <a:pt x="224" y="278"/>
                    </a:cubicBezTo>
                    <a:cubicBezTo>
                      <a:pt x="214" y="278"/>
                      <a:pt x="214" y="278"/>
                      <a:pt x="214" y="278"/>
                    </a:cubicBezTo>
                    <a:cubicBezTo>
                      <a:pt x="213" y="275"/>
                      <a:pt x="213" y="275"/>
                      <a:pt x="213" y="275"/>
                    </a:cubicBezTo>
                    <a:cubicBezTo>
                      <a:pt x="214" y="269"/>
                      <a:pt x="214" y="269"/>
                      <a:pt x="214" y="269"/>
                    </a:cubicBezTo>
                    <a:cubicBezTo>
                      <a:pt x="213" y="265"/>
                      <a:pt x="213" y="265"/>
                      <a:pt x="213" y="265"/>
                    </a:cubicBezTo>
                    <a:cubicBezTo>
                      <a:pt x="210" y="260"/>
                      <a:pt x="210" y="260"/>
                      <a:pt x="210" y="260"/>
                    </a:cubicBezTo>
                    <a:cubicBezTo>
                      <a:pt x="205" y="260"/>
                      <a:pt x="205" y="260"/>
                      <a:pt x="205" y="260"/>
                    </a:cubicBezTo>
                    <a:cubicBezTo>
                      <a:pt x="200" y="263"/>
                      <a:pt x="200" y="263"/>
                      <a:pt x="200" y="263"/>
                    </a:cubicBezTo>
                    <a:cubicBezTo>
                      <a:pt x="198" y="266"/>
                      <a:pt x="198" y="266"/>
                      <a:pt x="198" y="266"/>
                    </a:cubicBezTo>
                    <a:cubicBezTo>
                      <a:pt x="198" y="266"/>
                      <a:pt x="193" y="266"/>
                      <a:pt x="191" y="266"/>
                    </a:cubicBezTo>
                    <a:cubicBezTo>
                      <a:pt x="189" y="266"/>
                      <a:pt x="185" y="264"/>
                      <a:pt x="185" y="264"/>
                    </a:cubicBezTo>
                    <a:cubicBezTo>
                      <a:pt x="181" y="264"/>
                      <a:pt x="181" y="264"/>
                      <a:pt x="181" y="264"/>
                    </a:cubicBezTo>
                    <a:cubicBezTo>
                      <a:pt x="169" y="265"/>
                      <a:pt x="169" y="265"/>
                      <a:pt x="169" y="265"/>
                    </a:cubicBezTo>
                    <a:cubicBezTo>
                      <a:pt x="162" y="262"/>
                      <a:pt x="162" y="262"/>
                      <a:pt x="162" y="262"/>
                    </a:cubicBezTo>
                    <a:cubicBezTo>
                      <a:pt x="162" y="262"/>
                      <a:pt x="160" y="261"/>
                      <a:pt x="156" y="258"/>
                    </a:cubicBezTo>
                    <a:cubicBezTo>
                      <a:pt x="152" y="255"/>
                      <a:pt x="149" y="255"/>
                      <a:pt x="148" y="255"/>
                    </a:cubicBezTo>
                    <a:cubicBezTo>
                      <a:pt x="146" y="255"/>
                      <a:pt x="140" y="255"/>
                      <a:pt x="137" y="256"/>
                    </a:cubicBezTo>
                    <a:cubicBezTo>
                      <a:pt x="133" y="257"/>
                      <a:pt x="135" y="257"/>
                      <a:pt x="132" y="257"/>
                    </a:cubicBezTo>
                    <a:cubicBezTo>
                      <a:pt x="129" y="257"/>
                      <a:pt x="125" y="260"/>
                      <a:pt x="124" y="261"/>
                    </a:cubicBezTo>
                    <a:cubicBezTo>
                      <a:pt x="123" y="261"/>
                      <a:pt x="120" y="266"/>
                      <a:pt x="120" y="266"/>
                    </a:cubicBezTo>
                    <a:cubicBezTo>
                      <a:pt x="118" y="270"/>
                      <a:pt x="118" y="270"/>
                      <a:pt x="118" y="270"/>
                    </a:cubicBezTo>
                    <a:cubicBezTo>
                      <a:pt x="112" y="269"/>
                      <a:pt x="112" y="269"/>
                      <a:pt x="112" y="269"/>
                    </a:cubicBezTo>
                    <a:cubicBezTo>
                      <a:pt x="110" y="269"/>
                      <a:pt x="110" y="269"/>
                      <a:pt x="110" y="269"/>
                    </a:cubicBezTo>
                    <a:cubicBezTo>
                      <a:pt x="107" y="267"/>
                      <a:pt x="107" y="267"/>
                      <a:pt x="107" y="267"/>
                    </a:cubicBezTo>
                    <a:cubicBezTo>
                      <a:pt x="100" y="263"/>
                      <a:pt x="100" y="263"/>
                      <a:pt x="100" y="263"/>
                    </a:cubicBezTo>
                    <a:cubicBezTo>
                      <a:pt x="95" y="261"/>
                      <a:pt x="95" y="261"/>
                      <a:pt x="95" y="261"/>
                    </a:cubicBezTo>
                    <a:cubicBezTo>
                      <a:pt x="89" y="257"/>
                      <a:pt x="89" y="257"/>
                      <a:pt x="89" y="257"/>
                    </a:cubicBezTo>
                    <a:cubicBezTo>
                      <a:pt x="87" y="254"/>
                      <a:pt x="87" y="254"/>
                      <a:pt x="87" y="254"/>
                    </a:cubicBezTo>
                    <a:cubicBezTo>
                      <a:pt x="85" y="243"/>
                      <a:pt x="85" y="243"/>
                      <a:pt x="85" y="243"/>
                    </a:cubicBezTo>
                    <a:cubicBezTo>
                      <a:pt x="85" y="239"/>
                      <a:pt x="85" y="239"/>
                      <a:pt x="85" y="239"/>
                    </a:cubicBezTo>
                    <a:cubicBezTo>
                      <a:pt x="88" y="237"/>
                      <a:pt x="88" y="237"/>
                      <a:pt x="88" y="237"/>
                    </a:cubicBezTo>
                    <a:cubicBezTo>
                      <a:pt x="89" y="233"/>
                      <a:pt x="89" y="233"/>
                      <a:pt x="89" y="233"/>
                    </a:cubicBezTo>
                    <a:cubicBezTo>
                      <a:pt x="89" y="230"/>
                      <a:pt x="89" y="230"/>
                      <a:pt x="89" y="230"/>
                    </a:cubicBezTo>
                    <a:cubicBezTo>
                      <a:pt x="40" y="229"/>
                      <a:pt x="40" y="229"/>
                      <a:pt x="40" y="229"/>
                    </a:cubicBezTo>
                    <a:cubicBezTo>
                      <a:pt x="39" y="220"/>
                      <a:pt x="39" y="220"/>
                      <a:pt x="39" y="220"/>
                    </a:cubicBezTo>
                    <a:cubicBezTo>
                      <a:pt x="37" y="211"/>
                      <a:pt x="37" y="211"/>
                      <a:pt x="37" y="211"/>
                    </a:cubicBezTo>
                    <a:cubicBezTo>
                      <a:pt x="35" y="209"/>
                      <a:pt x="35" y="209"/>
                      <a:pt x="35" y="209"/>
                    </a:cubicBezTo>
                    <a:cubicBezTo>
                      <a:pt x="33" y="206"/>
                      <a:pt x="33" y="206"/>
                      <a:pt x="33" y="206"/>
                    </a:cubicBezTo>
                    <a:cubicBezTo>
                      <a:pt x="31" y="202"/>
                      <a:pt x="31" y="202"/>
                      <a:pt x="31" y="202"/>
                    </a:cubicBezTo>
                    <a:cubicBezTo>
                      <a:pt x="36" y="202"/>
                      <a:pt x="36" y="202"/>
                      <a:pt x="36" y="202"/>
                    </a:cubicBezTo>
                    <a:cubicBezTo>
                      <a:pt x="37" y="196"/>
                      <a:pt x="37" y="196"/>
                      <a:pt x="37" y="196"/>
                    </a:cubicBezTo>
                    <a:cubicBezTo>
                      <a:pt x="36" y="186"/>
                      <a:pt x="36" y="186"/>
                      <a:pt x="36" y="186"/>
                    </a:cubicBezTo>
                    <a:cubicBezTo>
                      <a:pt x="34" y="182"/>
                      <a:pt x="34" y="182"/>
                      <a:pt x="34" y="182"/>
                    </a:cubicBezTo>
                    <a:cubicBezTo>
                      <a:pt x="31" y="165"/>
                      <a:pt x="31" y="165"/>
                      <a:pt x="31" y="165"/>
                    </a:cubicBezTo>
                    <a:cubicBezTo>
                      <a:pt x="28" y="163"/>
                      <a:pt x="28" y="163"/>
                      <a:pt x="28" y="163"/>
                    </a:cubicBezTo>
                    <a:cubicBezTo>
                      <a:pt x="32" y="159"/>
                      <a:pt x="32" y="159"/>
                      <a:pt x="32" y="159"/>
                    </a:cubicBezTo>
                    <a:cubicBezTo>
                      <a:pt x="46" y="138"/>
                      <a:pt x="46" y="138"/>
                      <a:pt x="46" y="138"/>
                    </a:cubicBezTo>
                    <a:cubicBezTo>
                      <a:pt x="46" y="119"/>
                      <a:pt x="46" y="119"/>
                      <a:pt x="46" y="119"/>
                    </a:cubicBezTo>
                    <a:cubicBezTo>
                      <a:pt x="43" y="115"/>
                      <a:pt x="43" y="115"/>
                      <a:pt x="43" y="115"/>
                    </a:cubicBezTo>
                    <a:cubicBezTo>
                      <a:pt x="42" y="110"/>
                      <a:pt x="42" y="110"/>
                      <a:pt x="42" y="110"/>
                    </a:cubicBezTo>
                    <a:cubicBezTo>
                      <a:pt x="43" y="105"/>
                      <a:pt x="43" y="105"/>
                      <a:pt x="43" y="105"/>
                    </a:cubicBezTo>
                    <a:cubicBezTo>
                      <a:pt x="43" y="105"/>
                      <a:pt x="45" y="99"/>
                      <a:pt x="44" y="98"/>
                    </a:cubicBezTo>
                    <a:cubicBezTo>
                      <a:pt x="43" y="97"/>
                      <a:pt x="42" y="95"/>
                      <a:pt x="41" y="94"/>
                    </a:cubicBezTo>
                    <a:cubicBezTo>
                      <a:pt x="40" y="93"/>
                      <a:pt x="33" y="92"/>
                      <a:pt x="33" y="92"/>
                    </a:cubicBezTo>
                    <a:cubicBezTo>
                      <a:pt x="33" y="92"/>
                      <a:pt x="25" y="89"/>
                      <a:pt x="24" y="89"/>
                    </a:cubicBezTo>
                    <a:cubicBezTo>
                      <a:pt x="23" y="89"/>
                      <a:pt x="2" y="89"/>
                      <a:pt x="2" y="89"/>
                    </a:cubicBezTo>
                    <a:cubicBezTo>
                      <a:pt x="3" y="76"/>
                      <a:pt x="3" y="76"/>
                      <a:pt x="3" y="76"/>
                    </a:cubicBezTo>
                    <a:cubicBezTo>
                      <a:pt x="0" y="71"/>
                      <a:pt x="0" y="71"/>
                      <a:pt x="0" y="71"/>
                    </a:cubicBezTo>
                    <a:cubicBezTo>
                      <a:pt x="2" y="64"/>
                      <a:pt x="2" y="64"/>
                      <a:pt x="2" y="64"/>
                    </a:cubicBezTo>
                    <a:lnTo>
                      <a:pt x="2" y="36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55" name="Freeform 17"/>
              <p:cNvSpPr>
                <a:spLocks/>
              </p:cNvSpPr>
              <p:nvPr/>
            </p:nvSpPr>
            <p:spPr bwMode="auto">
              <a:xfrm>
                <a:off x="8677275" y="3325813"/>
                <a:ext cx="700087" cy="668338"/>
              </a:xfrm>
              <a:custGeom>
                <a:avLst/>
                <a:gdLst>
                  <a:gd name="T0" fmla="*/ 11 w 186"/>
                  <a:gd name="T1" fmla="*/ 16 h 178"/>
                  <a:gd name="T2" fmla="*/ 15 w 186"/>
                  <a:gd name="T3" fmla="*/ 28 h 178"/>
                  <a:gd name="T4" fmla="*/ 10 w 186"/>
                  <a:gd name="T5" fmla="*/ 42 h 178"/>
                  <a:gd name="T6" fmla="*/ 6 w 186"/>
                  <a:gd name="T7" fmla="*/ 56 h 178"/>
                  <a:gd name="T8" fmla="*/ 1 w 186"/>
                  <a:gd name="T9" fmla="*/ 66 h 178"/>
                  <a:gd name="T10" fmla="*/ 2 w 186"/>
                  <a:gd name="T11" fmla="*/ 77 h 178"/>
                  <a:gd name="T12" fmla="*/ 1 w 186"/>
                  <a:gd name="T13" fmla="*/ 87 h 178"/>
                  <a:gd name="T14" fmla="*/ 6 w 186"/>
                  <a:gd name="T15" fmla="*/ 100 h 178"/>
                  <a:gd name="T16" fmla="*/ 7 w 186"/>
                  <a:gd name="T17" fmla="*/ 120 h 178"/>
                  <a:gd name="T18" fmla="*/ 16 w 186"/>
                  <a:gd name="T19" fmla="*/ 128 h 178"/>
                  <a:gd name="T20" fmla="*/ 30 w 186"/>
                  <a:gd name="T21" fmla="*/ 129 h 178"/>
                  <a:gd name="T22" fmla="*/ 53 w 186"/>
                  <a:gd name="T23" fmla="*/ 130 h 178"/>
                  <a:gd name="T24" fmla="*/ 62 w 186"/>
                  <a:gd name="T25" fmla="*/ 136 h 178"/>
                  <a:gd name="T26" fmla="*/ 66 w 186"/>
                  <a:gd name="T27" fmla="*/ 149 h 178"/>
                  <a:gd name="T28" fmla="*/ 69 w 186"/>
                  <a:gd name="T29" fmla="*/ 158 h 178"/>
                  <a:gd name="T30" fmla="*/ 72 w 186"/>
                  <a:gd name="T31" fmla="*/ 168 h 178"/>
                  <a:gd name="T32" fmla="*/ 75 w 186"/>
                  <a:gd name="T33" fmla="*/ 178 h 178"/>
                  <a:gd name="T34" fmla="*/ 87 w 186"/>
                  <a:gd name="T35" fmla="*/ 175 h 178"/>
                  <a:gd name="T36" fmla="*/ 97 w 186"/>
                  <a:gd name="T37" fmla="*/ 173 h 178"/>
                  <a:gd name="T38" fmla="*/ 103 w 186"/>
                  <a:gd name="T39" fmla="*/ 177 h 178"/>
                  <a:gd name="T40" fmla="*/ 106 w 186"/>
                  <a:gd name="T41" fmla="*/ 166 h 178"/>
                  <a:gd name="T42" fmla="*/ 113 w 186"/>
                  <a:gd name="T43" fmla="*/ 158 h 178"/>
                  <a:gd name="T44" fmla="*/ 120 w 186"/>
                  <a:gd name="T45" fmla="*/ 148 h 178"/>
                  <a:gd name="T46" fmla="*/ 138 w 186"/>
                  <a:gd name="T47" fmla="*/ 137 h 178"/>
                  <a:gd name="T48" fmla="*/ 158 w 186"/>
                  <a:gd name="T49" fmla="*/ 120 h 178"/>
                  <a:gd name="T50" fmla="*/ 162 w 186"/>
                  <a:gd name="T51" fmla="*/ 110 h 178"/>
                  <a:gd name="T52" fmla="*/ 167 w 186"/>
                  <a:gd name="T53" fmla="*/ 97 h 178"/>
                  <a:gd name="T54" fmla="*/ 179 w 186"/>
                  <a:gd name="T55" fmla="*/ 81 h 178"/>
                  <a:gd name="T56" fmla="*/ 186 w 186"/>
                  <a:gd name="T57" fmla="*/ 76 h 178"/>
                  <a:gd name="T58" fmla="*/ 179 w 186"/>
                  <a:gd name="T59" fmla="*/ 55 h 178"/>
                  <a:gd name="T60" fmla="*/ 157 w 186"/>
                  <a:gd name="T61" fmla="*/ 45 h 178"/>
                  <a:gd name="T62" fmla="*/ 142 w 186"/>
                  <a:gd name="T63" fmla="*/ 40 h 178"/>
                  <a:gd name="T64" fmla="*/ 135 w 186"/>
                  <a:gd name="T65" fmla="*/ 29 h 178"/>
                  <a:gd name="T66" fmla="*/ 128 w 186"/>
                  <a:gd name="T67" fmla="*/ 22 h 178"/>
                  <a:gd name="T68" fmla="*/ 111 w 186"/>
                  <a:gd name="T69" fmla="*/ 21 h 178"/>
                  <a:gd name="T70" fmla="*/ 112 w 186"/>
                  <a:gd name="T71" fmla="*/ 12 h 178"/>
                  <a:gd name="T72" fmla="*/ 115 w 186"/>
                  <a:gd name="T73" fmla="*/ 4 h 178"/>
                  <a:gd name="T74" fmla="*/ 111 w 186"/>
                  <a:gd name="T75" fmla="*/ 6 h 178"/>
                  <a:gd name="T76" fmla="*/ 99 w 186"/>
                  <a:gd name="T77" fmla="*/ 8 h 178"/>
                  <a:gd name="T78" fmla="*/ 85 w 186"/>
                  <a:gd name="T79" fmla="*/ 9 h 178"/>
                  <a:gd name="T80" fmla="*/ 71 w 186"/>
                  <a:gd name="T81" fmla="*/ 8 h 178"/>
                  <a:gd name="T82" fmla="*/ 57 w 186"/>
                  <a:gd name="T83" fmla="*/ 1 h 178"/>
                  <a:gd name="T84" fmla="*/ 46 w 186"/>
                  <a:gd name="T85" fmla="*/ 1 h 178"/>
                  <a:gd name="T86" fmla="*/ 34 w 186"/>
                  <a:gd name="T87" fmla="*/ 6 h 178"/>
                  <a:gd name="T88" fmla="*/ 26 w 186"/>
                  <a:gd name="T89" fmla="*/ 14 h 178"/>
                  <a:gd name="T90" fmla="*/ 16 w 186"/>
                  <a:gd name="T91" fmla="*/ 13 h 1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86" h="178">
                    <a:moveTo>
                      <a:pt x="9" y="9"/>
                    </a:moveTo>
                    <a:cubicBezTo>
                      <a:pt x="11" y="16"/>
                      <a:pt x="11" y="16"/>
                      <a:pt x="11" y="16"/>
                    </a:cubicBezTo>
                    <a:cubicBezTo>
                      <a:pt x="11" y="16"/>
                      <a:pt x="14" y="21"/>
                      <a:pt x="14" y="22"/>
                    </a:cubicBezTo>
                    <a:cubicBezTo>
                      <a:pt x="15" y="23"/>
                      <a:pt x="15" y="28"/>
                      <a:pt x="15" y="28"/>
                    </a:cubicBezTo>
                    <a:cubicBezTo>
                      <a:pt x="10" y="34"/>
                      <a:pt x="10" y="34"/>
                      <a:pt x="10" y="34"/>
                    </a:cubicBezTo>
                    <a:cubicBezTo>
                      <a:pt x="10" y="42"/>
                      <a:pt x="10" y="42"/>
                      <a:pt x="10" y="42"/>
                    </a:cubicBezTo>
                    <a:cubicBezTo>
                      <a:pt x="10" y="42"/>
                      <a:pt x="11" y="48"/>
                      <a:pt x="11" y="49"/>
                    </a:cubicBezTo>
                    <a:cubicBezTo>
                      <a:pt x="11" y="50"/>
                      <a:pt x="6" y="56"/>
                      <a:pt x="6" y="56"/>
                    </a:cubicBezTo>
                    <a:cubicBezTo>
                      <a:pt x="1" y="61"/>
                      <a:pt x="1" y="61"/>
                      <a:pt x="1" y="61"/>
                    </a:cubicBezTo>
                    <a:cubicBezTo>
                      <a:pt x="1" y="66"/>
                      <a:pt x="1" y="66"/>
                      <a:pt x="1" y="66"/>
                    </a:cubicBezTo>
                    <a:cubicBezTo>
                      <a:pt x="5" y="71"/>
                      <a:pt x="5" y="71"/>
                      <a:pt x="5" y="71"/>
                    </a:cubicBezTo>
                    <a:cubicBezTo>
                      <a:pt x="2" y="77"/>
                      <a:pt x="2" y="77"/>
                      <a:pt x="2" y="77"/>
                    </a:cubicBezTo>
                    <a:cubicBezTo>
                      <a:pt x="2" y="77"/>
                      <a:pt x="0" y="80"/>
                      <a:pt x="0" y="81"/>
                    </a:cubicBezTo>
                    <a:cubicBezTo>
                      <a:pt x="0" y="82"/>
                      <a:pt x="1" y="85"/>
                      <a:pt x="1" y="87"/>
                    </a:cubicBezTo>
                    <a:cubicBezTo>
                      <a:pt x="1" y="88"/>
                      <a:pt x="4" y="94"/>
                      <a:pt x="4" y="95"/>
                    </a:cubicBezTo>
                    <a:cubicBezTo>
                      <a:pt x="4" y="96"/>
                      <a:pt x="6" y="100"/>
                      <a:pt x="6" y="100"/>
                    </a:cubicBezTo>
                    <a:cubicBezTo>
                      <a:pt x="6" y="108"/>
                      <a:pt x="6" y="108"/>
                      <a:pt x="6" y="108"/>
                    </a:cubicBezTo>
                    <a:cubicBezTo>
                      <a:pt x="7" y="120"/>
                      <a:pt x="7" y="120"/>
                      <a:pt x="7" y="120"/>
                    </a:cubicBezTo>
                    <a:cubicBezTo>
                      <a:pt x="7" y="127"/>
                      <a:pt x="7" y="127"/>
                      <a:pt x="7" y="127"/>
                    </a:cubicBezTo>
                    <a:cubicBezTo>
                      <a:pt x="16" y="128"/>
                      <a:pt x="16" y="128"/>
                      <a:pt x="16" y="128"/>
                    </a:cubicBezTo>
                    <a:cubicBezTo>
                      <a:pt x="18" y="129"/>
                      <a:pt x="18" y="129"/>
                      <a:pt x="18" y="129"/>
                    </a:cubicBezTo>
                    <a:cubicBezTo>
                      <a:pt x="30" y="129"/>
                      <a:pt x="30" y="129"/>
                      <a:pt x="30" y="129"/>
                    </a:cubicBezTo>
                    <a:cubicBezTo>
                      <a:pt x="44" y="128"/>
                      <a:pt x="44" y="128"/>
                      <a:pt x="44" y="128"/>
                    </a:cubicBezTo>
                    <a:cubicBezTo>
                      <a:pt x="53" y="130"/>
                      <a:pt x="53" y="130"/>
                      <a:pt x="53" y="130"/>
                    </a:cubicBezTo>
                    <a:cubicBezTo>
                      <a:pt x="59" y="132"/>
                      <a:pt x="59" y="132"/>
                      <a:pt x="59" y="132"/>
                    </a:cubicBezTo>
                    <a:cubicBezTo>
                      <a:pt x="62" y="136"/>
                      <a:pt x="62" y="136"/>
                      <a:pt x="62" y="136"/>
                    </a:cubicBezTo>
                    <a:cubicBezTo>
                      <a:pt x="65" y="141"/>
                      <a:pt x="65" y="141"/>
                      <a:pt x="65" y="141"/>
                    </a:cubicBezTo>
                    <a:cubicBezTo>
                      <a:pt x="66" y="149"/>
                      <a:pt x="66" y="149"/>
                      <a:pt x="66" y="149"/>
                    </a:cubicBezTo>
                    <a:cubicBezTo>
                      <a:pt x="66" y="156"/>
                      <a:pt x="66" y="156"/>
                      <a:pt x="66" y="156"/>
                    </a:cubicBezTo>
                    <a:cubicBezTo>
                      <a:pt x="69" y="158"/>
                      <a:pt x="69" y="158"/>
                      <a:pt x="69" y="158"/>
                    </a:cubicBezTo>
                    <a:cubicBezTo>
                      <a:pt x="71" y="162"/>
                      <a:pt x="71" y="162"/>
                      <a:pt x="71" y="162"/>
                    </a:cubicBezTo>
                    <a:cubicBezTo>
                      <a:pt x="72" y="168"/>
                      <a:pt x="72" y="168"/>
                      <a:pt x="72" y="168"/>
                    </a:cubicBezTo>
                    <a:cubicBezTo>
                      <a:pt x="73" y="175"/>
                      <a:pt x="73" y="175"/>
                      <a:pt x="73" y="175"/>
                    </a:cubicBezTo>
                    <a:cubicBezTo>
                      <a:pt x="75" y="178"/>
                      <a:pt x="75" y="178"/>
                      <a:pt x="75" y="178"/>
                    </a:cubicBezTo>
                    <a:cubicBezTo>
                      <a:pt x="83" y="178"/>
                      <a:pt x="83" y="178"/>
                      <a:pt x="83" y="178"/>
                    </a:cubicBezTo>
                    <a:cubicBezTo>
                      <a:pt x="87" y="175"/>
                      <a:pt x="87" y="175"/>
                      <a:pt x="87" y="175"/>
                    </a:cubicBezTo>
                    <a:cubicBezTo>
                      <a:pt x="91" y="173"/>
                      <a:pt x="91" y="173"/>
                      <a:pt x="91" y="173"/>
                    </a:cubicBezTo>
                    <a:cubicBezTo>
                      <a:pt x="97" y="173"/>
                      <a:pt x="97" y="173"/>
                      <a:pt x="97" y="173"/>
                    </a:cubicBezTo>
                    <a:cubicBezTo>
                      <a:pt x="99" y="176"/>
                      <a:pt x="99" y="176"/>
                      <a:pt x="99" y="176"/>
                    </a:cubicBezTo>
                    <a:cubicBezTo>
                      <a:pt x="103" y="177"/>
                      <a:pt x="103" y="177"/>
                      <a:pt x="103" y="177"/>
                    </a:cubicBezTo>
                    <a:cubicBezTo>
                      <a:pt x="105" y="174"/>
                      <a:pt x="105" y="174"/>
                      <a:pt x="105" y="174"/>
                    </a:cubicBezTo>
                    <a:cubicBezTo>
                      <a:pt x="106" y="166"/>
                      <a:pt x="106" y="166"/>
                      <a:pt x="106" y="166"/>
                    </a:cubicBezTo>
                    <a:cubicBezTo>
                      <a:pt x="112" y="162"/>
                      <a:pt x="112" y="162"/>
                      <a:pt x="112" y="162"/>
                    </a:cubicBezTo>
                    <a:cubicBezTo>
                      <a:pt x="113" y="158"/>
                      <a:pt x="113" y="158"/>
                      <a:pt x="113" y="158"/>
                    </a:cubicBezTo>
                    <a:cubicBezTo>
                      <a:pt x="116" y="153"/>
                      <a:pt x="116" y="153"/>
                      <a:pt x="116" y="153"/>
                    </a:cubicBezTo>
                    <a:cubicBezTo>
                      <a:pt x="120" y="148"/>
                      <a:pt x="120" y="148"/>
                      <a:pt x="120" y="148"/>
                    </a:cubicBezTo>
                    <a:cubicBezTo>
                      <a:pt x="133" y="142"/>
                      <a:pt x="133" y="142"/>
                      <a:pt x="133" y="142"/>
                    </a:cubicBezTo>
                    <a:cubicBezTo>
                      <a:pt x="138" y="137"/>
                      <a:pt x="138" y="137"/>
                      <a:pt x="138" y="137"/>
                    </a:cubicBezTo>
                    <a:cubicBezTo>
                      <a:pt x="146" y="130"/>
                      <a:pt x="146" y="130"/>
                      <a:pt x="146" y="130"/>
                    </a:cubicBezTo>
                    <a:cubicBezTo>
                      <a:pt x="158" y="120"/>
                      <a:pt x="158" y="120"/>
                      <a:pt x="158" y="120"/>
                    </a:cubicBezTo>
                    <a:cubicBezTo>
                      <a:pt x="158" y="120"/>
                      <a:pt x="158" y="116"/>
                      <a:pt x="159" y="115"/>
                    </a:cubicBezTo>
                    <a:cubicBezTo>
                      <a:pt x="159" y="114"/>
                      <a:pt x="162" y="110"/>
                      <a:pt x="162" y="110"/>
                    </a:cubicBezTo>
                    <a:cubicBezTo>
                      <a:pt x="163" y="104"/>
                      <a:pt x="163" y="104"/>
                      <a:pt x="163" y="104"/>
                    </a:cubicBezTo>
                    <a:cubicBezTo>
                      <a:pt x="167" y="97"/>
                      <a:pt x="167" y="97"/>
                      <a:pt x="167" y="97"/>
                    </a:cubicBezTo>
                    <a:cubicBezTo>
                      <a:pt x="174" y="88"/>
                      <a:pt x="174" y="88"/>
                      <a:pt x="174" y="88"/>
                    </a:cubicBezTo>
                    <a:cubicBezTo>
                      <a:pt x="179" y="81"/>
                      <a:pt x="179" y="81"/>
                      <a:pt x="179" y="81"/>
                    </a:cubicBezTo>
                    <a:cubicBezTo>
                      <a:pt x="184" y="77"/>
                      <a:pt x="184" y="77"/>
                      <a:pt x="184" y="77"/>
                    </a:cubicBezTo>
                    <a:cubicBezTo>
                      <a:pt x="186" y="76"/>
                      <a:pt x="186" y="76"/>
                      <a:pt x="186" y="76"/>
                    </a:cubicBezTo>
                    <a:cubicBezTo>
                      <a:pt x="186" y="57"/>
                      <a:pt x="186" y="57"/>
                      <a:pt x="186" y="57"/>
                    </a:cubicBezTo>
                    <a:cubicBezTo>
                      <a:pt x="179" y="55"/>
                      <a:pt x="179" y="55"/>
                      <a:pt x="179" y="55"/>
                    </a:cubicBezTo>
                    <a:cubicBezTo>
                      <a:pt x="169" y="52"/>
                      <a:pt x="169" y="52"/>
                      <a:pt x="169" y="52"/>
                    </a:cubicBezTo>
                    <a:cubicBezTo>
                      <a:pt x="169" y="52"/>
                      <a:pt x="159" y="46"/>
                      <a:pt x="157" y="45"/>
                    </a:cubicBezTo>
                    <a:cubicBezTo>
                      <a:pt x="156" y="44"/>
                      <a:pt x="151" y="42"/>
                      <a:pt x="150" y="41"/>
                    </a:cubicBezTo>
                    <a:cubicBezTo>
                      <a:pt x="149" y="40"/>
                      <a:pt x="144" y="40"/>
                      <a:pt x="142" y="40"/>
                    </a:cubicBezTo>
                    <a:cubicBezTo>
                      <a:pt x="140" y="40"/>
                      <a:pt x="137" y="40"/>
                      <a:pt x="135" y="39"/>
                    </a:cubicBezTo>
                    <a:cubicBezTo>
                      <a:pt x="134" y="38"/>
                      <a:pt x="135" y="29"/>
                      <a:pt x="135" y="29"/>
                    </a:cubicBezTo>
                    <a:cubicBezTo>
                      <a:pt x="135" y="29"/>
                      <a:pt x="130" y="27"/>
                      <a:pt x="129" y="26"/>
                    </a:cubicBezTo>
                    <a:cubicBezTo>
                      <a:pt x="128" y="25"/>
                      <a:pt x="130" y="23"/>
                      <a:pt x="128" y="22"/>
                    </a:cubicBezTo>
                    <a:cubicBezTo>
                      <a:pt x="126" y="21"/>
                      <a:pt x="121" y="21"/>
                      <a:pt x="119" y="21"/>
                    </a:cubicBezTo>
                    <a:cubicBezTo>
                      <a:pt x="117" y="21"/>
                      <a:pt x="111" y="21"/>
                      <a:pt x="111" y="21"/>
                    </a:cubicBezTo>
                    <a:cubicBezTo>
                      <a:pt x="109" y="15"/>
                      <a:pt x="109" y="15"/>
                      <a:pt x="109" y="15"/>
                    </a:cubicBezTo>
                    <a:cubicBezTo>
                      <a:pt x="112" y="12"/>
                      <a:pt x="112" y="12"/>
                      <a:pt x="112" y="12"/>
                    </a:cubicBezTo>
                    <a:cubicBezTo>
                      <a:pt x="113" y="8"/>
                      <a:pt x="113" y="8"/>
                      <a:pt x="113" y="8"/>
                    </a:cubicBezTo>
                    <a:cubicBezTo>
                      <a:pt x="115" y="4"/>
                      <a:pt x="115" y="4"/>
                      <a:pt x="115" y="4"/>
                    </a:cubicBezTo>
                    <a:cubicBezTo>
                      <a:pt x="112" y="5"/>
                      <a:pt x="112" y="5"/>
                      <a:pt x="112" y="5"/>
                    </a:cubicBezTo>
                    <a:cubicBezTo>
                      <a:pt x="111" y="6"/>
                      <a:pt x="111" y="6"/>
                      <a:pt x="111" y="6"/>
                    </a:cubicBezTo>
                    <a:cubicBezTo>
                      <a:pt x="105" y="8"/>
                      <a:pt x="105" y="8"/>
                      <a:pt x="105" y="8"/>
                    </a:cubicBezTo>
                    <a:cubicBezTo>
                      <a:pt x="99" y="8"/>
                      <a:pt x="99" y="8"/>
                      <a:pt x="99" y="8"/>
                    </a:cubicBezTo>
                    <a:cubicBezTo>
                      <a:pt x="99" y="8"/>
                      <a:pt x="93" y="8"/>
                      <a:pt x="92" y="8"/>
                    </a:cubicBezTo>
                    <a:cubicBezTo>
                      <a:pt x="91" y="8"/>
                      <a:pt x="85" y="9"/>
                      <a:pt x="85" y="9"/>
                    </a:cubicBezTo>
                    <a:cubicBezTo>
                      <a:pt x="85" y="9"/>
                      <a:pt x="80" y="9"/>
                      <a:pt x="78" y="9"/>
                    </a:cubicBezTo>
                    <a:cubicBezTo>
                      <a:pt x="76" y="9"/>
                      <a:pt x="73" y="9"/>
                      <a:pt x="71" y="8"/>
                    </a:cubicBezTo>
                    <a:cubicBezTo>
                      <a:pt x="69" y="7"/>
                      <a:pt x="66" y="6"/>
                      <a:pt x="65" y="5"/>
                    </a:cubicBezTo>
                    <a:cubicBezTo>
                      <a:pt x="64" y="5"/>
                      <a:pt x="57" y="1"/>
                      <a:pt x="57" y="1"/>
                    </a:cubicBezTo>
                    <a:cubicBezTo>
                      <a:pt x="57" y="1"/>
                      <a:pt x="55" y="0"/>
                      <a:pt x="53" y="0"/>
                    </a:cubicBezTo>
                    <a:cubicBezTo>
                      <a:pt x="52" y="0"/>
                      <a:pt x="47" y="1"/>
                      <a:pt x="46" y="1"/>
                    </a:cubicBezTo>
                    <a:cubicBezTo>
                      <a:pt x="45" y="1"/>
                      <a:pt x="38" y="3"/>
                      <a:pt x="38" y="3"/>
                    </a:cubicBezTo>
                    <a:cubicBezTo>
                      <a:pt x="34" y="6"/>
                      <a:pt x="34" y="6"/>
                      <a:pt x="34" y="6"/>
                    </a:cubicBezTo>
                    <a:cubicBezTo>
                      <a:pt x="30" y="9"/>
                      <a:pt x="30" y="9"/>
                      <a:pt x="30" y="9"/>
                    </a:cubicBezTo>
                    <a:cubicBezTo>
                      <a:pt x="26" y="14"/>
                      <a:pt x="26" y="14"/>
                      <a:pt x="26" y="14"/>
                    </a:cubicBezTo>
                    <a:cubicBezTo>
                      <a:pt x="22" y="14"/>
                      <a:pt x="22" y="14"/>
                      <a:pt x="22" y="14"/>
                    </a:cubicBezTo>
                    <a:cubicBezTo>
                      <a:pt x="22" y="14"/>
                      <a:pt x="18" y="13"/>
                      <a:pt x="16" y="13"/>
                    </a:cubicBezTo>
                    <a:cubicBezTo>
                      <a:pt x="15" y="13"/>
                      <a:pt x="9" y="9"/>
                      <a:pt x="9" y="9"/>
                    </a:cubicBez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56" name="Freeform 18"/>
              <p:cNvSpPr>
                <a:spLocks/>
              </p:cNvSpPr>
              <p:nvPr/>
            </p:nvSpPr>
            <p:spPr bwMode="auto">
              <a:xfrm>
                <a:off x="9185275" y="2878138"/>
                <a:ext cx="706437" cy="654050"/>
              </a:xfrm>
              <a:custGeom>
                <a:avLst/>
                <a:gdLst>
                  <a:gd name="T0" fmla="*/ 78 w 188"/>
                  <a:gd name="T1" fmla="*/ 3 h 174"/>
                  <a:gd name="T2" fmla="*/ 89 w 188"/>
                  <a:gd name="T3" fmla="*/ 8 h 174"/>
                  <a:gd name="T4" fmla="*/ 101 w 188"/>
                  <a:gd name="T5" fmla="*/ 15 h 174"/>
                  <a:gd name="T6" fmla="*/ 107 w 188"/>
                  <a:gd name="T7" fmla="*/ 4 h 174"/>
                  <a:gd name="T8" fmla="*/ 117 w 188"/>
                  <a:gd name="T9" fmla="*/ 9 h 174"/>
                  <a:gd name="T10" fmla="*/ 122 w 188"/>
                  <a:gd name="T11" fmla="*/ 14 h 174"/>
                  <a:gd name="T12" fmla="*/ 134 w 188"/>
                  <a:gd name="T13" fmla="*/ 14 h 174"/>
                  <a:gd name="T14" fmla="*/ 141 w 188"/>
                  <a:gd name="T15" fmla="*/ 18 h 174"/>
                  <a:gd name="T16" fmla="*/ 148 w 188"/>
                  <a:gd name="T17" fmla="*/ 15 h 174"/>
                  <a:gd name="T18" fmla="*/ 159 w 188"/>
                  <a:gd name="T19" fmla="*/ 10 h 174"/>
                  <a:gd name="T20" fmla="*/ 173 w 188"/>
                  <a:gd name="T21" fmla="*/ 7 h 174"/>
                  <a:gd name="T22" fmla="*/ 182 w 188"/>
                  <a:gd name="T23" fmla="*/ 6 h 174"/>
                  <a:gd name="T24" fmla="*/ 180 w 188"/>
                  <a:gd name="T25" fmla="*/ 17 h 174"/>
                  <a:gd name="T26" fmla="*/ 183 w 188"/>
                  <a:gd name="T27" fmla="*/ 37 h 174"/>
                  <a:gd name="T28" fmla="*/ 188 w 188"/>
                  <a:gd name="T29" fmla="*/ 42 h 174"/>
                  <a:gd name="T30" fmla="*/ 187 w 188"/>
                  <a:gd name="T31" fmla="*/ 54 h 174"/>
                  <a:gd name="T32" fmla="*/ 181 w 188"/>
                  <a:gd name="T33" fmla="*/ 51 h 174"/>
                  <a:gd name="T34" fmla="*/ 173 w 188"/>
                  <a:gd name="T35" fmla="*/ 50 h 174"/>
                  <a:gd name="T36" fmla="*/ 172 w 188"/>
                  <a:gd name="T37" fmla="*/ 57 h 174"/>
                  <a:gd name="T38" fmla="*/ 162 w 188"/>
                  <a:gd name="T39" fmla="*/ 59 h 174"/>
                  <a:gd name="T40" fmla="*/ 162 w 188"/>
                  <a:gd name="T41" fmla="*/ 72 h 174"/>
                  <a:gd name="T42" fmla="*/ 163 w 188"/>
                  <a:gd name="T43" fmla="*/ 77 h 174"/>
                  <a:gd name="T44" fmla="*/ 160 w 188"/>
                  <a:gd name="T45" fmla="*/ 81 h 174"/>
                  <a:gd name="T46" fmla="*/ 150 w 188"/>
                  <a:gd name="T47" fmla="*/ 88 h 174"/>
                  <a:gd name="T48" fmla="*/ 149 w 188"/>
                  <a:gd name="T49" fmla="*/ 99 h 174"/>
                  <a:gd name="T50" fmla="*/ 152 w 188"/>
                  <a:gd name="T51" fmla="*/ 105 h 174"/>
                  <a:gd name="T52" fmla="*/ 155 w 188"/>
                  <a:gd name="T53" fmla="*/ 112 h 174"/>
                  <a:gd name="T54" fmla="*/ 147 w 188"/>
                  <a:gd name="T55" fmla="*/ 119 h 174"/>
                  <a:gd name="T56" fmla="*/ 147 w 188"/>
                  <a:gd name="T57" fmla="*/ 126 h 174"/>
                  <a:gd name="T58" fmla="*/ 151 w 188"/>
                  <a:gd name="T59" fmla="*/ 129 h 174"/>
                  <a:gd name="T60" fmla="*/ 151 w 188"/>
                  <a:gd name="T61" fmla="*/ 138 h 174"/>
                  <a:gd name="T62" fmla="*/ 142 w 188"/>
                  <a:gd name="T63" fmla="*/ 143 h 174"/>
                  <a:gd name="T64" fmla="*/ 138 w 188"/>
                  <a:gd name="T65" fmla="*/ 150 h 174"/>
                  <a:gd name="T66" fmla="*/ 128 w 188"/>
                  <a:gd name="T67" fmla="*/ 147 h 174"/>
                  <a:gd name="T68" fmla="*/ 113 w 188"/>
                  <a:gd name="T69" fmla="*/ 146 h 174"/>
                  <a:gd name="T70" fmla="*/ 102 w 188"/>
                  <a:gd name="T71" fmla="*/ 149 h 174"/>
                  <a:gd name="T72" fmla="*/ 91 w 188"/>
                  <a:gd name="T73" fmla="*/ 151 h 174"/>
                  <a:gd name="T74" fmla="*/ 75 w 188"/>
                  <a:gd name="T75" fmla="*/ 154 h 174"/>
                  <a:gd name="T76" fmla="*/ 65 w 188"/>
                  <a:gd name="T77" fmla="*/ 164 h 174"/>
                  <a:gd name="T78" fmla="*/ 56 w 188"/>
                  <a:gd name="T79" fmla="*/ 174 h 174"/>
                  <a:gd name="T80" fmla="*/ 43 w 188"/>
                  <a:gd name="T81" fmla="*/ 167 h 174"/>
                  <a:gd name="T82" fmla="*/ 29 w 188"/>
                  <a:gd name="T83" fmla="*/ 160 h 174"/>
                  <a:gd name="T84" fmla="*/ 17 w 188"/>
                  <a:gd name="T85" fmla="*/ 153 h 174"/>
                  <a:gd name="T86" fmla="*/ 8 w 188"/>
                  <a:gd name="T87" fmla="*/ 148 h 174"/>
                  <a:gd name="T88" fmla="*/ 3 w 188"/>
                  <a:gd name="T89" fmla="*/ 141 h 174"/>
                  <a:gd name="T90" fmla="*/ 2 w 188"/>
                  <a:gd name="T91" fmla="*/ 131 h 174"/>
                  <a:gd name="T92" fmla="*/ 0 w 188"/>
                  <a:gd name="T93" fmla="*/ 117 h 174"/>
                  <a:gd name="T94" fmla="*/ 9 w 188"/>
                  <a:gd name="T95" fmla="*/ 106 h 174"/>
                  <a:gd name="T96" fmla="*/ 16 w 188"/>
                  <a:gd name="T97" fmla="*/ 95 h 174"/>
                  <a:gd name="T98" fmla="*/ 30 w 188"/>
                  <a:gd name="T99" fmla="*/ 82 h 174"/>
                  <a:gd name="T100" fmla="*/ 37 w 188"/>
                  <a:gd name="T101" fmla="*/ 76 h 174"/>
                  <a:gd name="T102" fmla="*/ 44 w 188"/>
                  <a:gd name="T103" fmla="*/ 63 h 174"/>
                  <a:gd name="T104" fmla="*/ 54 w 188"/>
                  <a:gd name="T105" fmla="*/ 56 h 174"/>
                  <a:gd name="T106" fmla="*/ 59 w 188"/>
                  <a:gd name="T107" fmla="*/ 39 h 174"/>
                  <a:gd name="T108" fmla="*/ 64 w 188"/>
                  <a:gd name="T109" fmla="*/ 25 h 174"/>
                  <a:gd name="T110" fmla="*/ 68 w 188"/>
                  <a:gd name="T111" fmla="*/ 9 h 174"/>
                  <a:gd name="T112" fmla="*/ 73 w 188"/>
                  <a:gd name="T113" fmla="*/ 0 h 1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88" h="174">
                    <a:moveTo>
                      <a:pt x="73" y="0"/>
                    </a:moveTo>
                    <a:cubicBezTo>
                      <a:pt x="78" y="3"/>
                      <a:pt x="78" y="3"/>
                      <a:pt x="78" y="3"/>
                    </a:cubicBezTo>
                    <a:cubicBezTo>
                      <a:pt x="84" y="7"/>
                      <a:pt x="84" y="7"/>
                      <a:pt x="84" y="7"/>
                    </a:cubicBezTo>
                    <a:cubicBezTo>
                      <a:pt x="89" y="8"/>
                      <a:pt x="89" y="8"/>
                      <a:pt x="89" y="8"/>
                    </a:cubicBezTo>
                    <a:cubicBezTo>
                      <a:pt x="95" y="13"/>
                      <a:pt x="95" y="13"/>
                      <a:pt x="95" y="13"/>
                    </a:cubicBezTo>
                    <a:cubicBezTo>
                      <a:pt x="101" y="15"/>
                      <a:pt x="101" y="15"/>
                      <a:pt x="101" y="15"/>
                    </a:cubicBezTo>
                    <a:cubicBezTo>
                      <a:pt x="102" y="7"/>
                      <a:pt x="102" y="7"/>
                      <a:pt x="102" y="7"/>
                    </a:cubicBezTo>
                    <a:cubicBezTo>
                      <a:pt x="107" y="4"/>
                      <a:pt x="107" y="4"/>
                      <a:pt x="107" y="4"/>
                    </a:cubicBezTo>
                    <a:cubicBezTo>
                      <a:pt x="116" y="4"/>
                      <a:pt x="116" y="4"/>
                      <a:pt x="116" y="4"/>
                    </a:cubicBezTo>
                    <a:cubicBezTo>
                      <a:pt x="117" y="9"/>
                      <a:pt x="117" y="9"/>
                      <a:pt x="117" y="9"/>
                    </a:cubicBezTo>
                    <a:cubicBezTo>
                      <a:pt x="118" y="14"/>
                      <a:pt x="118" y="14"/>
                      <a:pt x="118" y="14"/>
                    </a:cubicBezTo>
                    <a:cubicBezTo>
                      <a:pt x="122" y="14"/>
                      <a:pt x="122" y="14"/>
                      <a:pt x="122" y="14"/>
                    </a:cubicBezTo>
                    <a:cubicBezTo>
                      <a:pt x="129" y="14"/>
                      <a:pt x="129" y="14"/>
                      <a:pt x="129" y="14"/>
                    </a:cubicBezTo>
                    <a:cubicBezTo>
                      <a:pt x="134" y="14"/>
                      <a:pt x="134" y="14"/>
                      <a:pt x="134" y="14"/>
                    </a:cubicBezTo>
                    <a:cubicBezTo>
                      <a:pt x="139" y="17"/>
                      <a:pt x="139" y="17"/>
                      <a:pt x="139" y="17"/>
                    </a:cubicBezTo>
                    <a:cubicBezTo>
                      <a:pt x="141" y="18"/>
                      <a:pt x="141" y="18"/>
                      <a:pt x="141" y="18"/>
                    </a:cubicBezTo>
                    <a:cubicBezTo>
                      <a:pt x="148" y="18"/>
                      <a:pt x="148" y="18"/>
                      <a:pt x="148" y="18"/>
                    </a:cubicBezTo>
                    <a:cubicBezTo>
                      <a:pt x="148" y="15"/>
                      <a:pt x="148" y="15"/>
                      <a:pt x="148" y="15"/>
                    </a:cubicBezTo>
                    <a:cubicBezTo>
                      <a:pt x="154" y="13"/>
                      <a:pt x="154" y="13"/>
                      <a:pt x="154" y="13"/>
                    </a:cubicBezTo>
                    <a:cubicBezTo>
                      <a:pt x="159" y="10"/>
                      <a:pt x="159" y="10"/>
                      <a:pt x="159" y="10"/>
                    </a:cubicBezTo>
                    <a:cubicBezTo>
                      <a:pt x="166" y="9"/>
                      <a:pt x="166" y="9"/>
                      <a:pt x="166" y="9"/>
                    </a:cubicBezTo>
                    <a:cubicBezTo>
                      <a:pt x="173" y="7"/>
                      <a:pt x="173" y="7"/>
                      <a:pt x="173" y="7"/>
                    </a:cubicBezTo>
                    <a:cubicBezTo>
                      <a:pt x="178" y="6"/>
                      <a:pt x="178" y="6"/>
                      <a:pt x="178" y="6"/>
                    </a:cubicBezTo>
                    <a:cubicBezTo>
                      <a:pt x="182" y="6"/>
                      <a:pt x="182" y="6"/>
                      <a:pt x="182" y="6"/>
                    </a:cubicBezTo>
                    <a:cubicBezTo>
                      <a:pt x="182" y="16"/>
                      <a:pt x="182" y="16"/>
                      <a:pt x="182" y="16"/>
                    </a:cubicBezTo>
                    <a:cubicBezTo>
                      <a:pt x="180" y="17"/>
                      <a:pt x="180" y="17"/>
                      <a:pt x="180" y="17"/>
                    </a:cubicBezTo>
                    <a:cubicBezTo>
                      <a:pt x="181" y="34"/>
                      <a:pt x="181" y="34"/>
                      <a:pt x="181" y="34"/>
                    </a:cubicBezTo>
                    <a:cubicBezTo>
                      <a:pt x="183" y="37"/>
                      <a:pt x="183" y="37"/>
                      <a:pt x="183" y="37"/>
                    </a:cubicBezTo>
                    <a:cubicBezTo>
                      <a:pt x="186" y="41"/>
                      <a:pt x="186" y="41"/>
                      <a:pt x="186" y="41"/>
                    </a:cubicBezTo>
                    <a:cubicBezTo>
                      <a:pt x="188" y="42"/>
                      <a:pt x="188" y="42"/>
                      <a:pt x="188" y="42"/>
                    </a:cubicBezTo>
                    <a:cubicBezTo>
                      <a:pt x="188" y="52"/>
                      <a:pt x="188" y="52"/>
                      <a:pt x="188" y="52"/>
                    </a:cubicBezTo>
                    <a:cubicBezTo>
                      <a:pt x="187" y="54"/>
                      <a:pt x="187" y="54"/>
                      <a:pt x="187" y="54"/>
                    </a:cubicBezTo>
                    <a:cubicBezTo>
                      <a:pt x="184" y="54"/>
                      <a:pt x="184" y="54"/>
                      <a:pt x="184" y="54"/>
                    </a:cubicBezTo>
                    <a:cubicBezTo>
                      <a:pt x="181" y="51"/>
                      <a:pt x="181" y="51"/>
                      <a:pt x="181" y="51"/>
                    </a:cubicBezTo>
                    <a:cubicBezTo>
                      <a:pt x="177" y="49"/>
                      <a:pt x="177" y="49"/>
                      <a:pt x="177" y="49"/>
                    </a:cubicBezTo>
                    <a:cubicBezTo>
                      <a:pt x="173" y="50"/>
                      <a:pt x="173" y="50"/>
                      <a:pt x="173" y="50"/>
                    </a:cubicBezTo>
                    <a:cubicBezTo>
                      <a:pt x="172" y="54"/>
                      <a:pt x="172" y="54"/>
                      <a:pt x="172" y="54"/>
                    </a:cubicBezTo>
                    <a:cubicBezTo>
                      <a:pt x="172" y="57"/>
                      <a:pt x="172" y="57"/>
                      <a:pt x="172" y="57"/>
                    </a:cubicBezTo>
                    <a:cubicBezTo>
                      <a:pt x="166" y="58"/>
                      <a:pt x="166" y="58"/>
                      <a:pt x="166" y="58"/>
                    </a:cubicBezTo>
                    <a:cubicBezTo>
                      <a:pt x="162" y="59"/>
                      <a:pt x="162" y="59"/>
                      <a:pt x="162" y="59"/>
                    </a:cubicBezTo>
                    <a:cubicBezTo>
                      <a:pt x="162" y="63"/>
                      <a:pt x="162" y="63"/>
                      <a:pt x="162" y="63"/>
                    </a:cubicBezTo>
                    <a:cubicBezTo>
                      <a:pt x="162" y="72"/>
                      <a:pt x="162" y="72"/>
                      <a:pt x="162" y="72"/>
                    </a:cubicBezTo>
                    <a:cubicBezTo>
                      <a:pt x="163" y="75"/>
                      <a:pt x="163" y="75"/>
                      <a:pt x="163" y="75"/>
                    </a:cubicBezTo>
                    <a:cubicBezTo>
                      <a:pt x="163" y="77"/>
                      <a:pt x="163" y="77"/>
                      <a:pt x="163" y="77"/>
                    </a:cubicBezTo>
                    <a:cubicBezTo>
                      <a:pt x="164" y="81"/>
                      <a:pt x="164" y="81"/>
                      <a:pt x="164" y="81"/>
                    </a:cubicBezTo>
                    <a:cubicBezTo>
                      <a:pt x="160" y="81"/>
                      <a:pt x="160" y="81"/>
                      <a:pt x="160" y="81"/>
                    </a:cubicBezTo>
                    <a:cubicBezTo>
                      <a:pt x="154" y="82"/>
                      <a:pt x="154" y="82"/>
                      <a:pt x="154" y="82"/>
                    </a:cubicBezTo>
                    <a:cubicBezTo>
                      <a:pt x="150" y="88"/>
                      <a:pt x="150" y="88"/>
                      <a:pt x="150" y="88"/>
                    </a:cubicBezTo>
                    <a:cubicBezTo>
                      <a:pt x="149" y="94"/>
                      <a:pt x="149" y="94"/>
                      <a:pt x="149" y="94"/>
                    </a:cubicBezTo>
                    <a:cubicBezTo>
                      <a:pt x="149" y="99"/>
                      <a:pt x="149" y="99"/>
                      <a:pt x="149" y="99"/>
                    </a:cubicBezTo>
                    <a:cubicBezTo>
                      <a:pt x="150" y="103"/>
                      <a:pt x="150" y="103"/>
                      <a:pt x="150" y="103"/>
                    </a:cubicBezTo>
                    <a:cubicBezTo>
                      <a:pt x="152" y="105"/>
                      <a:pt x="152" y="105"/>
                      <a:pt x="152" y="105"/>
                    </a:cubicBezTo>
                    <a:cubicBezTo>
                      <a:pt x="154" y="109"/>
                      <a:pt x="154" y="109"/>
                      <a:pt x="154" y="109"/>
                    </a:cubicBezTo>
                    <a:cubicBezTo>
                      <a:pt x="155" y="112"/>
                      <a:pt x="155" y="112"/>
                      <a:pt x="155" y="112"/>
                    </a:cubicBezTo>
                    <a:cubicBezTo>
                      <a:pt x="151" y="115"/>
                      <a:pt x="151" y="115"/>
                      <a:pt x="151" y="115"/>
                    </a:cubicBezTo>
                    <a:cubicBezTo>
                      <a:pt x="147" y="119"/>
                      <a:pt x="147" y="119"/>
                      <a:pt x="147" y="119"/>
                    </a:cubicBezTo>
                    <a:cubicBezTo>
                      <a:pt x="146" y="122"/>
                      <a:pt x="146" y="122"/>
                      <a:pt x="146" y="122"/>
                    </a:cubicBezTo>
                    <a:cubicBezTo>
                      <a:pt x="147" y="126"/>
                      <a:pt x="147" y="126"/>
                      <a:pt x="147" y="126"/>
                    </a:cubicBezTo>
                    <a:cubicBezTo>
                      <a:pt x="150" y="127"/>
                      <a:pt x="150" y="127"/>
                      <a:pt x="150" y="127"/>
                    </a:cubicBezTo>
                    <a:cubicBezTo>
                      <a:pt x="151" y="129"/>
                      <a:pt x="151" y="129"/>
                      <a:pt x="151" y="129"/>
                    </a:cubicBezTo>
                    <a:cubicBezTo>
                      <a:pt x="151" y="135"/>
                      <a:pt x="151" y="135"/>
                      <a:pt x="151" y="135"/>
                    </a:cubicBezTo>
                    <a:cubicBezTo>
                      <a:pt x="151" y="138"/>
                      <a:pt x="151" y="138"/>
                      <a:pt x="151" y="138"/>
                    </a:cubicBezTo>
                    <a:cubicBezTo>
                      <a:pt x="147" y="141"/>
                      <a:pt x="147" y="141"/>
                      <a:pt x="147" y="141"/>
                    </a:cubicBezTo>
                    <a:cubicBezTo>
                      <a:pt x="142" y="143"/>
                      <a:pt x="142" y="143"/>
                      <a:pt x="142" y="143"/>
                    </a:cubicBezTo>
                    <a:cubicBezTo>
                      <a:pt x="139" y="147"/>
                      <a:pt x="139" y="147"/>
                      <a:pt x="139" y="147"/>
                    </a:cubicBezTo>
                    <a:cubicBezTo>
                      <a:pt x="138" y="150"/>
                      <a:pt x="138" y="150"/>
                      <a:pt x="138" y="150"/>
                    </a:cubicBezTo>
                    <a:cubicBezTo>
                      <a:pt x="134" y="148"/>
                      <a:pt x="134" y="148"/>
                      <a:pt x="134" y="148"/>
                    </a:cubicBezTo>
                    <a:cubicBezTo>
                      <a:pt x="128" y="147"/>
                      <a:pt x="128" y="147"/>
                      <a:pt x="128" y="147"/>
                    </a:cubicBezTo>
                    <a:cubicBezTo>
                      <a:pt x="121" y="147"/>
                      <a:pt x="121" y="147"/>
                      <a:pt x="121" y="147"/>
                    </a:cubicBezTo>
                    <a:cubicBezTo>
                      <a:pt x="113" y="146"/>
                      <a:pt x="113" y="146"/>
                      <a:pt x="113" y="146"/>
                    </a:cubicBezTo>
                    <a:cubicBezTo>
                      <a:pt x="113" y="146"/>
                      <a:pt x="109" y="147"/>
                      <a:pt x="108" y="147"/>
                    </a:cubicBezTo>
                    <a:cubicBezTo>
                      <a:pt x="107" y="147"/>
                      <a:pt x="102" y="149"/>
                      <a:pt x="102" y="149"/>
                    </a:cubicBezTo>
                    <a:cubicBezTo>
                      <a:pt x="98" y="152"/>
                      <a:pt x="98" y="152"/>
                      <a:pt x="98" y="152"/>
                    </a:cubicBezTo>
                    <a:cubicBezTo>
                      <a:pt x="91" y="151"/>
                      <a:pt x="91" y="151"/>
                      <a:pt x="91" y="151"/>
                    </a:cubicBezTo>
                    <a:cubicBezTo>
                      <a:pt x="81" y="153"/>
                      <a:pt x="81" y="153"/>
                      <a:pt x="81" y="153"/>
                    </a:cubicBezTo>
                    <a:cubicBezTo>
                      <a:pt x="81" y="153"/>
                      <a:pt x="76" y="154"/>
                      <a:pt x="75" y="154"/>
                    </a:cubicBezTo>
                    <a:cubicBezTo>
                      <a:pt x="74" y="154"/>
                      <a:pt x="70" y="158"/>
                      <a:pt x="70" y="158"/>
                    </a:cubicBezTo>
                    <a:cubicBezTo>
                      <a:pt x="65" y="164"/>
                      <a:pt x="65" y="164"/>
                      <a:pt x="65" y="164"/>
                    </a:cubicBezTo>
                    <a:cubicBezTo>
                      <a:pt x="62" y="168"/>
                      <a:pt x="62" y="168"/>
                      <a:pt x="62" y="168"/>
                    </a:cubicBezTo>
                    <a:cubicBezTo>
                      <a:pt x="56" y="174"/>
                      <a:pt x="56" y="174"/>
                      <a:pt x="56" y="174"/>
                    </a:cubicBezTo>
                    <a:cubicBezTo>
                      <a:pt x="50" y="170"/>
                      <a:pt x="50" y="170"/>
                      <a:pt x="50" y="170"/>
                    </a:cubicBezTo>
                    <a:cubicBezTo>
                      <a:pt x="43" y="167"/>
                      <a:pt x="43" y="167"/>
                      <a:pt x="43" y="167"/>
                    </a:cubicBezTo>
                    <a:cubicBezTo>
                      <a:pt x="43" y="167"/>
                      <a:pt x="39" y="164"/>
                      <a:pt x="38" y="164"/>
                    </a:cubicBezTo>
                    <a:cubicBezTo>
                      <a:pt x="36" y="164"/>
                      <a:pt x="30" y="160"/>
                      <a:pt x="29" y="160"/>
                    </a:cubicBezTo>
                    <a:cubicBezTo>
                      <a:pt x="28" y="160"/>
                      <a:pt x="23" y="157"/>
                      <a:pt x="23" y="157"/>
                    </a:cubicBezTo>
                    <a:cubicBezTo>
                      <a:pt x="22" y="156"/>
                      <a:pt x="20" y="154"/>
                      <a:pt x="17" y="153"/>
                    </a:cubicBezTo>
                    <a:cubicBezTo>
                      <a:pt x="14" y="152"/>
                      <a:pt x="11" y="151"/>
                      <a:pt x="11" y="151"/>
                    </a:cubicBezTo>
                    <a:cubicBezTo>
                      <a:pt x="8" y="148"/>
                      <a:pt x="8" y="148"/>
                      <a:pt x="8" y="148"/>
                    </a:cubicBezTo>
                    <a:cubicBezTo>
                      <a:pt x="8" y="144"/>
                      <a:pt x="8" y="144"/>
                      <a:pt x="8" y="144"/>
                    </a:cubicBezTo>
                    <a:cubicBezTo>
                      <a:pt x="3" y="141"/>
                      <a:pt x="3" y="141"/>
                      <a:pt x="3" y="141"/>
                    </a:cubicBezTo>
                    <a:cubicBezTo>
                      <a:pt x="2" y="136"/>
                      <a:pt x="2" y="136"/>
                      <a:pt x="2" y="136"/>
                    </a:cubicBezTo>
                    <a:cubicBezTo>
                      <a:pt x="2" y="131"/>
                      <a:pt x="2" y="131"/>
                      <a:pt x="2" y="131"/>
                    </a:cubicBezTo>
                    <a:cubicBezTo>
                      <a:pt x="1" y="126"/>
                      <a:pt x="1" y="126"/>
                      <a:pt x="1" y="126"/>
                    </a:cubicBezTo>
                    <a:cubicBezTo>
                      <a:pt x="0" y="117"/>
                      <a:pt x="0" y="117"/>
                      <a:pt x="0" y="117"/>
                    </a:cubicBezTo>
                    <a:cubicBezTo>
                      <a:pt x="4" y="108"/>
                      <a:pt x="4" y="108"/>
                      <a:pt x="4" y="108"/>
                    </a:cubicBezTo>
                    <a:cubicBezTo>
                      <a:pt x="9" y="106"/>
                      <a:pt x="9" y="106"/>
                      <a:pt x="9" y="106"/>
                    </a:cubicBezTo>
                    <a:cubicBezTo>
                      <a:pt x="13" y="101"/>
                      <a:pt x="13" y="101"/>
                      <a:pt x="13" y="101"/>
                    </a:cubicBezTo>
                    <a:cubicBezTo>
                      <a:pt x="16" y="95"/>
                      <a:pt x="16" y="95"/>
                      <a:pt x="16" y="95"/>
                    </a:cubicBezTo>
                    <a:cubicBezTo>
                      <a:pt x="25" y="84"/>
                      <a:pt x="25" y="84"/>
                      <a:pt x="25" y="84"/>
                    </a:cubicBezTo>
                    <a:cubicBezTo>
                      <a:pt x="30" y="82"/>
                      <a:pt x="30" y="82"/>
                      <a:pt x="30" y="82"/>
                    </a:cubicBezTo>
                    <a:cubicBezTo>
                      <a:pt x="36" y="80"/>
                      <a:pt x="36" y="80"/>
                      <a:pt x="36" y="80"/>
                    </a:cubicBezTo>
                    <a:cubicBezTo>
                      <a:pt x="37" y="76"/>
                      <a:pt x="37" y="76"/>
                      <a:pt x="37" y="76"/>
                    </a:cubicBezTo>
                    <a:cubicBezTo>
                      <a:pt x="40" y="69"/>
                      <a:pt x="40" y="69"/>
                      <a:pt x="40" y="69"/>
                    </a:cubicBezTo>
                    <a:cubicBezTo>
                      <a:pt x="44" y="63"/>
                      <a:pt x="44" y="63"/>
                      <a:pt x="44" y="63"/>
                    </a:cubicBezTo>
                    <a:cubicBezTo>
                      <a:pt x="49" y="61"/>
                      <a:pt x="49" y="61"/>
                      <a:pt x="49" y="61"/>
                    </a:cubicBezTo>
                    <a:cubicBezTo>
                      <a:pt x="54" y="56"/>
                      <a:pt x="54" y="56"/>
                      <a:pt x="54" y="56"/>
                    </a:cubicBezTo>
                    <a:cubicBezTo>
                      <a:pt x="56" y="51"/>
                      <a:pt x="56" y="51"/>
                      <a:pt x="56" y="51"/>
                    </a:cubicBezTo>
                    <a:cubicBezTo>
                      <a:pt x="59" y="39"/>
                      <a:pt x="59" y="39"/>
                      <a:pt x="59" y="39"/>
                    </a:cubicBezTo>
                    <a:cubicBezTo>
                      <a:pt x="62" y="32"/>
                      <a:pt x="62" y="32"/>
                      <a:pt x="62" y="32"/>
                    </a:cubicBezTo>
                    <a:cubicBezTo>
                      <a:pt x="64" y="25"/>
                      <a:pt x="64" y="25"/>
                      <a:pt x="64" y="25"/>
                    </a:cubicBezTo>
                    <a:cubicBezTo>
                      <a:pt x="64" y="25"/>
                      <a:pt x="64" y="21"/>
                      <a:pt x="65" y="19"/>
                    </a:cubicBezTo>
                    <a:cubicBezTo>
                      <a:pt x="67" y="16"/>
                      <a:pt x="67" y="10"/>
                      <a:pt x="68" y="9"/>
                    </a:cubicBezTo>
                    <a:cubicBezTo>
                      <a:pt x="69" y="9"/>
                      <a:pt x="71" y="3"/>
                      <a:pt x="71" y="3"/>
                    </a:cubicBezTo>
                    <a:lnTo>
                      <a:pt x="73" y="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</p:grpSp>
        <p:grpSp>
          <p:nvGrpSpPr>
            <p:cNvPr id="19" name="Grupo 16"/>
            <p:cNvGrpSpPr/>
            <p:nvPr/>
          </p:nvGrpSpPr>
          <p:grpSpPr>
            <a:xfrm>
              <a:off x="9383713" y="3789588"/>
              <a:ext cx="1304924" cy="1079501"/>
              <a:chOff x="9215438" y="3032125"/>
              <a:chExt cx="1304924" cy="1079501"/>
            </a:xfrm>
            <a:solidFill>
              <a:srgbClr val="ED7D31"/>
            </a:solidFill>
          </p:grpSpPr>
          <p:sp>
            <p:nvSpPr>
              <p:cNvPr id="50" name="Freeform 20"/>
              <p:cNvSpPr>
                <a:spLocks/>
              </p:cNvSpPr>
              <p:nvPr/>
            </p:nvSpPr>
            <p:spPr bwMode="auto">
              <a:xfrm>
                <a:off x="9215438" y="3595688"/>
                <a:ext cx="838200" cy="515938"/>
              </a:xfrm>
              <a:custGeom>
                <a:avLst/>
                <a:gdLst>
                  <a:gd name="T0" fmla="*/ 9 w 223"/>
                  <a:gd name="T1" fmla="*/ 69 h 137"/>
                  <a:gd name="T2" fmla="*/ 26 w 223"/>
                  <a:gd name="T3" fmla="*/ 69 h 137"/>
                  <a:gd name="T4" fmla="*/ 39 w 223"/>
                  <a:gd name="T5" fmla="*/ 71 h 137"/>
                  <a:gd name="T6" fmla="*/ 49 w 223"/>
                  <a:gd name="T7" fmla="*/ 76 h 137"/>
                  <a:gd name="T8" fmla="*/ 65 w 223"/>
                  <a:gd name="T9" fmla="*/ 76 h 137"/>
                  <a:gd name="T10" fmla="*/ 78 w 223"/>
                  <a:gd name="T11" fmla="*/ 77 h 137"/>
                  <a:gd name="T12" fmla="*/ 83 w 223"/>
                  <a:gd name="T13" fmla="*/ 83 h 137"/>
                  <a:gd name="T14" fmla="*/ 87 w 223"/>
                  <a:gd name="T15" fmla="*/ 89 h 137"/>
                  <a:gd name="T16" fmla="*/ 87 w 223"/>
                  <a:gd name="T17" fmla="*/ 98 h 137"/>
                  <a:gd name="T18" fmla="*/ 88 w 223"/>
                  <a:gd name="T19" fmla="*/ 105 h 137"/>
                  <a:gd name="T20" fmla="*/ 91 w 223"/>
                  <a:gd name="T21" fmla="*/ 109 h 137"/>
                  <a:gd name="T22" fmla="*/ 93 w 223"/>
                  <a:gd name="T23" fmla="*/ 115 h 137"/>
                  <a:gd name="T24" fmla="*/ 93 w 223"/>
                  <a:gd name="T25" fmla="*/ 123 h 137"/>
                  <a:gd name="T26" fmla="*/ 109 w 223"/>
                  <a:gd name="T27" fmla="*/ 124 h 137"/>
                  <a:gd name="T28" fmla="*/ 113 w 223"/>
                  <a:gd name="T29" fmla="*/ 127 h 137"/>
                  <a:gd name="T30" fmla="*/ 115 w 223"/>
                  <a:gd name="T31" fmla="*/ 134 h 137"/>
                  <a:gd name="T32" fmla="*/ 124 w 223"/>
                  <a:gd name="T33" fmla="*/ 136 h 137"/>
                  <a:gd name="T34" fmla="*/ 128 w 223"/>
                  <a:gd name="T35" fmla="*/ 136 h 137"/>
                  <a:gd name="T36" fmla="*/ 138 w 223"/>
                  <a:gd name="T37" fmla="*/ 127 h 137"/>
                  <a:gd name="T38" fmla="*/ 151 w 223"/>
                  <a:gd name="T39" fmla="*/ 118 h 137"/>
                  <a:gd name="T40" fmla="*/ 161 w 223"/>
                  <a:gd name="T41" fmla="*/ 109 h 137"/>
                  <a:gd name="T42" fmla="*/ 172 w 223"/>
                  <a:gd name="T43" fmla="*/ 105 h 137"/>
                  <a:gd name="T44" fmla="*/ 179 w 223"/>
                  <a:gd name="T45" fmla="*/ 100 h 137"/>
                  <a:gd name="T46" fmla="*/ 198 w 223"/>
                  <a:gd name="T47" fmla="*/ 96 h 137"/>
                  <a:gd name="T48" fmla="*/ 209 w 223"/>
                  <a:gd name="T49" fmla="*/ 90 h 137"/>
                  <a:gd name="T50" fmla="*/ 219 w 223"/>
                  <a:gd name="T51" fmla="*/ 88 h 137"/>
                  <a:gd name="T52" fmla="*/ 219 w 223"/>
                  <a:gd name="T53" fmla="*/ 82 h 137"/>
                  <a:gd name="T54" fmla="*/ 223 w 223"/>
                  <a:gd name="T55" fmla="*/ 73 h 137"/>
                  <a:gd name="T56" fmla="*/ 214 w 223"/>
                  <a:gd name="T57" fmla="*/ 70 h 137"/>
                  <a:gd name="T58" fmla="*/ 203 w 223"/>
                  <a:gd name="T59" fmla="*/ 72 h 137"/>
                  <a:gd name="T60" fmla="*/ 193 w 223"/>
                  <a:gd name="T61" fmla="*/ 76 h 137"/>
                  <a:gd name="T62" fmla="*/ 187 w 223"/>
                  <a:gd name="T63" fmla="*/ 81 h 137"/>
                  <a:gd name="T64" fmla="*/ 170 w 223"/>
                  <a:gd name="T65" fmla="*/ 81 h 137"/>
                  <a:gd name="T66" fmla="*/ 164 w 223"/>
                  <a:gd name="T67" fmla="*/ 74 h 137"/>
                  <a:gd name="T68" fmla="*/ 161 w 223"/>
                  <a:gd name="T69" fmla="*/ 65 h 137"/>
                  <a:gd name="T70" fmla="*/ 160 w 223"/>
                  <a:gd name="T71" fmla="*/ 51 h 137"/>
                  <a:gd name="T72" fmla="*/ 161 w 223"/>
                  <a:gd name="T73" fmla="*/ 42 h 137"/>
                  <a:gd name="T74" fmla="*/ 151 w 223"/>
                  <a:gd name="T75" fmla="*/ 39 h 137"/>
                  <a:gd name="T76" fmla="*/ 146 w 223"/>
                  <a:gd name="T77" fmla="*/ 26 h 137"/>
                  <a:gd name="T78" fmla="*/ 145 w 223"/>
                  <a:gd name="T79" fmla="*/ 14 h 137"/>
                  <a:gd name="T80" fmla="*/ 139 w 223"/>
                  <a:gd name="T81" fmla="*/ 5 h 137"/>
                  <a:gd name="T82" fmla="*/ 131 w 223"/>
                  <a:gd name="T83" fmla="*/ 6 h 137"/>
                  <a:gd name="T84" fmla="*/ 112 w 223"/>
                  <a:gd name="T85" fmla="*/ 7 h 137"/>
                  <a:gd name="T86" fmla="*/ 106 w 223"/>
                  <a:gd name="T87" fmla="*/ 12 h 137"/>
                  <a:gd name="T88" fmla="*/ 100 w 223"/>
                  <a:gd name="T89" fmla="*/ 13 h 137"/>
                  <a:gd name="T90" fmla="*/ 91 w 223"/>
                  <a:gd name="T91" fmla="*/ 6 h 137"/>
                  <a:gd name="T92" fmla="*/ 79 w 223"/>
                  <a:gd name="T93" fmla="*/ 2 h 137"/>
                  <a:gd name="T94" fmla="*/ 61 w 223"/>
                  <a:gd name="T95" fmla="*/ 0 h 137"/>
                  <a:gd name="T96" fmla="*/ 54 w 223"/>
                  <a:gd name="T97" fmla="*/ 2 h 137"/>
                  <a:gd name="T98" fmla="*/ 44 w 223"/>
                  <a:gd name="T99" fmla="*/ 10 h 137"/>
                  <a:gd name="T100" fmla="*/ 31 w 223"/>
                  <a:gd name="T101" fmla="*/ 22 h 137"/>
                  <a:gd name="T102" fmla="*/ 26 w 223"/>
                  <a:gd name="T103" fmla="*/ 33 h 137"/>
                  <a:gd name="T104" fmla="*/ 22 w 223"/>
                  <a:gd name="T105" fmla="*/ 43 h 137"/>
                  <a:gd name="T106" fmla="*/ 19 w 223"/>
                  <a:gd name="T107" fmla="*/ 52 h 137"/>
                  <a:gd name="T108" fmla="*/ 7 w 223"/>
                  <a:gd name="T109" fmla="*/ 61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223" h="137">
                    <a:moveTo>
                      <a:pt x="0" y="68"/>
                    </a:moveTo>
                    <a:cubicBezTo>
                      <a:pt x="9" y="69"/>
                      <a:pt x="9" y="69"/>
                      <a:pt x="9" y="69"/>
                    </a:cubicBezTo>
                    <a:cubicBezTo>
                      <a:pt x="18" y="69"/>
                      <a:pt x="18" y="69"/>
                      <a:pt x="18" y="69"/>
                    </a:cubicBezTo>
                    <a:cubicBezTo>
                      <a:pt x="26" y="69"/>
                      <a:pt x="26" y="69"/>
                      <a:pt x="26" y="69"/>
                    </a:cubicBezTo>
                    <a:cubicBezTo>
                      <a:pt x="33" y="70"/>
                      <a:pt x="33" y="70"/>
                      <a:pt x="33" y="70"/>
                    </a:cubicBezTo>
                    <a:cubicBezTo>
                      <a:pt x="39" y="71"/>
                      <a:pt x="39" y="71"/>
                      <a:pt x="39" y="71"/>
                    </a:cubicBezTo>
                    <a:cubicBezTo>
                      <a:pt x="45" y="75"/>
                      <a:pt x="45" y="75"/>
                      <a:pt x="45" y="75"/>
                    </a:cubicBezTo>
                    <a:cubicBezTo>
                      <a:pt x="49" y="76"/>
                      <a:pt x="49" y="76"/>
                      <a:pt x="49" y="76"/>
                    </a:cubicBezTo>
                    <a:cubicBezTo>
                      <a:pt x="58" y="76"/>
                      <a:pt x="58" y="76"/>
                      <a:pt x="58" y="76"/>
                    </a:cubicBezTo>
                    <a:cubicBezTo>
                      <a:pt x="65" y="76"/>
                      <a:pt x="65" y="76"/>
                      <a:pt x="65" y="76"/>
                    </a:cubicBezTo>
                    <a:cubicBezTo>
                      <a:pt x="74" y="76"/>
                      <a:pt x="74" y="76"/>
                      <a:pt x="74" y="76"/>
                    </a:cubicBezTo>
                    <a:cubicBezTo>
                      <a:pt x="78" y="77"/>
                      <a:pt x="78" y="77"/>
                      <a:pt x="78" y="77"/>
                    </a:cubicBezTo>
                    <a:cubicBezTo>
                      <a:pt x="80" y="80"/>
                      <a:pt x="80" y="80"/>
                      <a:pt x="80" y="80"/>
                    </a:cubicBezTo>
                    <a:cubicBezTo>
                      <a:pt x="83" y="83"/>
                      <a:pt x="83" y="83"/>
                      <a:pt x="83" y="83"/>
                    </a:cubicBezTo>
                    <a:cubicBezTo>
                      <a:pt x="85" y="86"/>
                      <a:pt x="85" y="86"/>
                      <a:pt x="85" y="86"/>
                    </a:cubicBezTo>
                    <a:cubicBezTo>
                      <a:pt x="87" y="89"/>
                      <a:pt x="87" y="89"/>
                      <a:pt x="87" y="89"/>
                    </a:cubicBezTo>
                    <a:cubicBezTo>
                      <a:pt x="87" y="94"/>
                      <a:pt x="87" y="94"/>
                      <a:pt x="87" y="94"/>
                    </a:cubicBezTo>
                    <a:cubicBezTo>
                      <a:pt x="87" y="98"/>
                      <a:pt x="87" y="98"/>
                      <a:pt x="87" y="98"/>
                    </a:cubicBezTo>
                    <a:cubicBezTo>
                      <a:pt x="87" y="102"/>
                      <a:pt x="87" y="102"/>
                      <a:pt x="87" y="102"/>
                    </a:cubicBezTo>
                    <a:cubicBezTo>
                      <a:pt x="88" y="105"/>
                      <a:pt x="88" y="105"/>
                      <a:pt x="88" y="105"/>
                    </a:cubicBezTo>
                    <a:cubicBezTo>
                      <a:pt x="90" y="106"/>
                      <a:pt x="90" y="106"/>
                      <a:pt x="90" y="106"/>
                    </a:cubicBezTo>
                    <a:cubicBezTo>
                      <a:pt x="91" y="109"/>
                      <a:pt x="91" y="109"/>
                      <a:pt x="91" y="109"/>
                    </a:cubicBezTo>
                    <a:cubicBezTo>
                      <a:pt x="93" y="112"/>
                      <a:pt x="93" y="112"/>
                      <a:pt x="93" y="112"/>
                    </a:cubicBezTo>
                    <a:cubicBezTo>
                      <a:pt x="93" y="115"/>
                      <a:pt x="93" y="115"/>
                      <a:pt x="93" y="115"/>
                    </a:cubicBezTo>
                    <a:cubicBezTo>
                      <a:pt x="93" y="120"/>
                      <a:pt x="93" y="120"/>
                      <a:pt x="93" y="120"/>
                    </a:cubicBezTo>
                    <a:cubicBezTo>
                      <a:pt x="93" y="123"/>
                      <a:pt x="93" y="123"/>
                      <a:pt x="93" y="123"/>
                    </a:cubicBezTo>
                    <a:cubicBezTo>
                      <a:pt x="100" y="124"/>
                      <a:pt x="100" y="124"/>
                      <a:pt x="100" y="124"/>
                    </a:cubicBezTo>
                    <a:cubicBezTo>
                      <a:pt x="109" y="124"/>
                      <a:pt x="109" y="124"/>
                      <a:pt x="109" y="124"/>
                    </a:cubicBezTo>
                    <a:cubicBezTo>
                      <a:pt x="112" y="124"/>
                      <a:pt x="112" y="124"/>
                      <a:pt x="112" y="124"/>
                    </a:cubicBezTo>
                    <a:cubicBezTo>
                      <a:pt x="113" y="127"/>
                      <a:pt x="113" y="127"/>
                      <a:pt x="113" y="127"/>
                    </a:cubicBezTo>
                    <a:cubicBezTo>
                      <a:pt x="114" y="132"/>
                      <a:pt x="114" y="132"/>
                      <a:pt x="114" y="132"/>
                    </a:cubicBezTo>
                    <a:cubicBezTo>
                      <a:pt x="115" y="134"/>
                      <a:pt x="115" y="134"/>
                      <a:pt x="115" y="134"/>
                    </a:cubicBezTo>
                    <a:cubicBezTo>
                      <a:pt x="119" y="134"/>
                      <a:pt x="119" y="134"/>
                      <a:pt x="119" y="134"/>
                    </a:cubicBezTo>
                    <a:cubicBezTo>
                      <a:pt x="124" y="136"/>
                      <a:pt x="124" y="136"/>
                      <a:pt x="124" y="136"/>
                    </a:cubicBezTo>
                    <a:cubicBezTo>
                      <a:pt x="125" y="137"/>
                      <a:pt x="125" y="137"/>
                      <a:pt x="125" y="137"/>
                    </a:cubicBezTo>
                    <a:cubicBezTo>
                      <a:pt x="128" y="136"/>
                      <a:pt x="128" y="136"/>
                      <a:pt x="128" y="136"/>
                    </a:cubicBezTo>
                    <a:cubicBezTo>
                      <a:pt x="131" y="131"/>
                      <a:pt x="131" y="131"/>
                      <a:pt x="131" y="131"/>
                    </a:cubicBezTo>
                    <a:cubicBezTo>
                      <a:pt x="138" y="127"/>
                      <a:pt x="138" y="127"/>
                      <a:pt x="138" y="127"/>
                    </a:cubicBezTo>
                    <a:cubicBezTo>
                      <a:pt x="138" y="127"/>
                      <a:pt x="141" y="125"/>
                      <a:pt x="141" y="124"/>
                    </a:cubicBezTo>
                    <a:cubicBezTo>
                      <a:pt x="142" y="123"/>
                      <a:pt x="151" y="118"/>
                      <a:pt x="151" y="118"/>
                    </a:cubicBezTo>
                    <a:cubicBezTo>
                      <a:pt x="157" y="112"/>
                      <a:pt x="157" y="112"/>
                      <a:pt x="157" y="112"/>
                    </a:cubicBezTo>
                    <a:cubicBezTo>
                      <a:pt x="161" y="109"/>
                      <a:pt x="161" y="109"/>
                      <a:pt x="161" y="109"/>
                    </a:cubicBezTo>
                    <a:cubicBezTo>
                      <a:pt x="167" y="107"/>
                      <a:pt x="167" y="107"/>
                      <a:pt x="167" y="107"/>
                    </a:cubicBezTo>
                    <a:cubicBezTo>
                      <a:pt x="172" y="105"/>
                      <a:pt x="172" y="105"/>
                      <a:pt x="172" y="105"/>
                    </a:cubicBezTo>
                    <a:cubicBezTo>
                      <a:pt x="175" y="105"/>
                      <a:pt x="175" y="105"/>
                      <a:pt x="175" y="105"/>
                    </a:cubicBezTo>
                    <a:cubicBezTo>
                      <a:pt x="179" y="100"/>
                      <a:pt x="179" y="100"/>
                      <a:pt x="179" y="100"/>
                    </a:cubicBezTo>
                    <a:cubicBezTo>
                      <a:pt x="195" y="100"/>
                      <a:pt x="195" y="100"/>
                      <a:pt x="195" y="100"/>
                    </a:cubicBezTo>
                    <a:cubicBezTo>
                      <a:pt x="198" y="96"/>
                      <a:pt x="198" y="96"/>
                      <a:pt x="198" y="96"/>
                    </a:cubicBezTo>
                    <a:cubicBezTo>
                      <a:pt x="205" y="91"/>
                      <a:pt x="205" y="91"/>
                      <a:pt x="205" y="91"/>
                    </a:cubicBezTo>
                    <a:cubicBezTo>
                      <a:pt x="209" y="90"/>
                      <a:pt x="209" y="90"/>
                      <a:pt x="209" y="90"/>
                    </a:cubicBezTo>
                    <a:cubicBezTo>
                      <a:pt x="215" y="89"/>
                      <a:pt x="215" y="89"/>
                      <a:pt x="215" y="89"/>
                    </a:cubicBezTo>
                    <a:cubicBezTo>
                      <a:pt x="219" y="88"/>
                      <a:pt x="219" y="88"/>
                      <a:pt x="219" y="88"/>
                    </a:cubicBezTo>
                    <a:cubicBezTo>
                      <a:pt x="219" y="85"/>
                      <a:pt x="219" y="85"/>
                      <a:pt x="219" y="85"/>
                    </a:cubicBezTo>
                    <a:cubicBezTo>
                      <a:pt x="219" y="82"/>
                      <a:pt x="219" y="82"/>
                      <a:pt x="219" y="82"/>
                    </a:cubicBezTo>
                    <a:cubicBezTo>
                      <a:pt x="223" y="79"/>
                      <a:pt x="223" y="79"/>
                      <a:pt x="223" y="79"/>
                    </a:cubicBezTo>
                    <a:cubicBezTo>
                      <a:pt x="223" y="73"/>
                      <a:pt x="223" y="73"/>
                      <a:pt x="223" y="73"/>
                    </a:cubicBezTo>
                    <a:cubicBezTo>
                      <a:pt x="218" y="73"/>
                      <a:pt x="218" y="73"/>
                      <a:pt x="218" y="73"/>
                    </a:cubicBezTo>
                    <a:cubicBezTo>
                      <a:pt x="214" y="70"/>
                      <a:pt x="214" y="70"/>
                      <a:pt x="214" y="70"/>
                    </a:cubicBezTo>
                    <a:cubicBezTo>
                      <a:pt x="208" y="70"/>
                      <a:pt x="208" y="70"/>
                      <a:pt x="208" y="70"/>
                    </a:cubicBezTo>
                    <a:cubicBezTo>
                      <a:pt x="203" y="72"/>
                      <a:pt x="203" y="72"/>
                      <a:pt x="203" y="72"/>
                    </a:cubicBezTo>
                    <a:cubicBezTo>
                      <a:pt x="198" y="74"/>
                      <a:pt x="198" y="74"/>
                      <a:pt x="198" y="74"/>
                    </a:cubicBezTo>
                    <a:cubicBezTo>
                      <a:pt x="193" y="76"/>
                      <a:pt x="193" y="76"/>
                      <a:pt x="193" y="76"/>
                    </a:cubicBezTo>
                    <a:cubicBezTo>
                      <a:pt x="188" y="78"/>
                      <a:pt x="188" y="78"/>
                      <a:pt x="188" y="78"/>
                    </a:cubicBezTo>
                    <a:cubicBezTo>
                      <a:pt x="188" y="78"/>
                      <a:pt x="188" y="81"/>
                      <a:pt x="187" y="81"/>
                    </a:cubicBezTo>
                    <a:cubicBezTo>
                      <a:pt x="186" y="81"/>
                      <a:pt x="178" y="81"/>
                      <a:pt x="178" y="81"/>
                    </a:cubicBezTo>
                    <a:cubicBezTo>
                      <a:pt x="170" y="81"/>
                      <a:pt x="170" y="81"/>
                      <a:pt x="170" y="81"/>
                    </a:cubicBezTo>
                    <a:cubicBezTo>
                      <a:pt x="167" y="80"/>
                      <a:pt x="167" y="80"/>
                      <a:pt x="167" y="80"/>
                    </a:cubicBezTo>
                    <a:cubicBezTo>
                      <a:pt x="164" y="74"/>
                      <a:pt x="164" y="74"/>
                      <a:pt x="164" y="74"/>
                    </a:cubicBezTo>
                    <a:cubicBezTo>
                      <a:pt x="163" y="70"/>
                      <a:pt x="163" y="70"/>
                      <a:pt x="163" y="70"/>
                    </a:cubicBezTo>
                    <a:cubicBezTo>
                      <a:pt x="163" y="70"/>
                      <a:pt x="161" y="66"/>
                      <a:pt x="161" y="65"/>
                    </a:cubicBezTo>
                    <a:cubicBezTo>
                      <a:pt x="160" y="64"/>
                      <a:pt x="160" y="58"/>
                      <a:pt x="160" y="58"/>
                    </a:cubicBezTo>
                    <a:cubicBezTo>
                      <a:pt x="160" y="51"/>
                      <a:pt x="160" y="51"/>
                      <a:pt x="160" y="51"/>
                    </a:cubicBezTo>
                    <a:cubicBezTo>
                      <a:pt x="160" y="47"/>
                      <a:pt x="160" y="47"/>
                      <a:pt x="160" y="47"/>
                    </a:cubicBezTo>
                    <a:cubicBezTo>
                      <a:pt x="161" y="42"/>
                      <a:pt x="161" y="42"/>
                      <a:pt x="161" y="42"/>
                    </a:cubicBezTo>
                    <a:cubicBezTo>
                      <a:pt x="157" y="41"/>
                      <a:pt x="157" y="41"/>
                      <a:pt x="157" y="41"/>
                    </a:cubicBezTo>
                    <a:cubicBezTo>
                      <a:pt x="157" y="41"/>
                      <a:pt x="152" y="41"/>
                      <a:pt x="151" y="39"/>
                    </a:cubicBezTo>
                    <a:cubicBezTo>
                      <a:pt x="150" y="37"/>
                      <a:pt x="147" y="33"/>
                      <a:pt x="147" y="32"/>
                    </a:cubicBezTo>
                    <a:cubicBezTo>
                      <a:pt x="147" y="31"/>
                      <a:pt x="146" y="28"/>
                      <a:pt x="146" y="26"/>
                    </a:cubicBezTo>
                    <a:cubicBezTo>
                      <a:pt x="146" y="24"/>
                      <a:pt x="145" y="21"/>
                      <a:pt x="145" y="19"/>
                    </a:cubicBezTo>
                    <a:cubicBezTo>
                      <a:pt x="145" y="16"/>
                      <a:pt x="145" y="15"/>
                      <a:pt x="145" y="14"/>
                    </a:cubicBezTo>
                    <a:cubicBezTo>
                      <a:pt x="145" y="13"/>
                      <a:pt x="143" y="8"/>
                      <a:pt x="143" y="8"/>
                    </a:cubicBezTo>
                    <a:cubicBezTo>
                      <a:pt x="139" y="5"/>
                      <a:pt x="139" y="5"/>
                      <a:pt x="139" y="5"/>
                    </a:cubicBezTo>
                    <a:cubicBezTo>
                      <a:pt x="134" y="5"/>
                      <a:pt x="134" y="5"/>
                      <a:pt x="134" y="5"/>
                    </a:cubicBezTo>
                    <a:cubicBezTo>
                      <a:pt x="131" y="6"/>
                      <a:pt x="131" y="6"/>
                      <a:pt x="131" y="6"/>
                    </a:cubicBezTo>
                    <a:cubicBezTo>
                      <a:pt x="122" y="7"/>
                      <a:pt x="122" y="7"/>
                      <a:pt x="122" y="7"/>
                    </a:cubicBezTo>
                    <a:cubicBezTo>
                      <a:pt x="112" y="7"/>
                      <a:pt x="112" y="7"/>
                      <a:pt x="112" y="7"/>
                    </a:cubicBezTo>
                    <a:cubicBezTo>
                      <a:pt x="108" y="8"/>
                      <a:pt x="108" y="8"/>
                      <a:pt x="108" y="8"/>
                    </a:cubicBezTo>
                    <a:cubicBezTo>
                      <a:pt x="106" y="12"/>
                      <a:pt x="106" y="12"/>
                      <a:pt x="106" y="12"/>
                    </a:cubicBezTo>
                    <a:cubicBezTo>
                      <a:pt x="105" y="15"/>
                      <a:pt x="105" y="15"/>
                      <a:pt x="105" y="15"/>
                    </a:cubicBezTo>
                    <a:cubicBezTo>
                      <a:pt x="100" y="13"/>
                      <a:pt x="100" y="13"/>
                      <a:pt x="100" y="13"/>
                    </a:cubicBezTo>
                    <a:cubicBezTo>
                      <a:pt x="94" y="10"/>
                      <a:pt x="94" y="10"/>
                      <a:pt x="94" y="10"/>
                    </a:cubicBezTo>
                    <a:cubicBezTo>
                      <a:pt x="91" y="6"/>
                      <a:pt x="91" y="6"/>
                      <a:pt x="91" y="6"/>
                    </a:cubicBezTo>
                    <a:cubicBezTo>
                      <a:pt x="91" y="6"/>
                      <a:pt x="89" y="3"/>
                      <a:pt x="87" y="2"/>
                    </a:cubicBezTo>
                    <a:cubicBezTo>
                      <a:pt x="85" y="2"/>
                      <a:pt x="82" y="2"/>
                      <a:pt x="79" y="2"/>
                    </a:cubicBezTo>
                    <a:cubicBezTo>
                      <a:pt x="76" y="2"/>
                      <a:pt x="67" y="2"/>
                      <a:pt x="67" y="2"/>
                    </a:cubicBezTo>
                    <a:cubicBezTo>
                      <a:pt x="61" y="0"/>
                      <a:pt x="61" y="0"/>
                      <a:pt x="61" y="0"/>
                    </a:cubicBezTo>
                    <a:cubicBezTo>
                      <a:pt x="57" y="0"/>
                      <a:pt x="57" y="0"/>
                      <a:pt x="57" y="0"/>
                    </a:cubicBezTo>
                    <a:cubicBezTo>
                      <a:pt x="54" y="2"/>
                      <a:pt x="54" y="2"/>
                      <a:pt x="54" y="2"/>
                    </a:cubicBezTo>
                    <a:cubicBezTo>
                      <a:pt x="48" y="5"/>
                      <a:pt x="48" y="5"/>
                      <a:pt x="48" y="5"/>
                    </a:cubicBezTo>
                    <a:cubicBezTo>
                      <a:pt x="44" y="10"/>
                      <a:pt x="44" y="10"/>
                      <a:pt x="44" y="10"/>
                    </a:cubicBezTo>
                    <a:cubicBezTo>
                      <a:pt x="37" y="15"/>
                      <a:pt x="37" y="15"/>
                      <a:pt x="37" y="15"/>
                    </a:cubicBezTo>
                    <a:cubicBezTo>
                      <a:pt x="31" y="22"/>
                      <a:pt x="31" y="22"/>
                      <a:pt x="31" y="22"/>
                    </a:cubicBezTo>
                    <a:cubicBezTo>
                      <a:pt x="30" y="27"/>
                      <a:pt x="30" y="27"/>
                      <a:pt x="30" y="27"/>
                    </a:cubicBezTo>
                    <a:cubicBezTo>
                      <a:pt x="26" y="33"/>
                      <a:pt x="26" y="33"/>
                      <a:pt x="26" y="33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2" y="43"/>
                      <a:pt x="22" y="43"/>
                      <a:pt x="22" y="43"/>
                    </a:cubicBezTo>
                    <a:cubicBezTo>
                      <a:pt x="22" y="47"/>
                      <a:pt x="22" y="47"/>
                      <a:pt x="22" y="47"/>
                    </a:cubicBezTo>
                    <a:cubicBezTo>
                      <a:pt x="19" y="52"/>
                      <a:pt x="19" y="52"/>
                      <a:pt x="19" y="52"/>
                    </a:cubicBezTo>
                    <a:cubicBezTo>
                      <a:pt x="13" y="56"/>
                      <a:pt x="13" y="56"/>
                      <a:pt x="13" y="56"/>
                    </a:cubicBezTo>
                    <a:cubicBezTo>
                      <a:pt x="7" y="61"/>
                      <a:pt x="7" y="61"/>
                      <a:pt x="7" y="61"/>
                    </a:cubicBezTo>
                    <a:lnTo>
                      <a:pt x="0" y="68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51" name="Freeform 21"/>
              <p:cNvSpPr>
                <a:spLocks/>
              </p:cNvSpPr>
              <p:nvPr/>
            </p:nvSpPr>
            <p:spPr bwMode="auto">
              <a:xfrm>
                <a:off x="10045700" y="3702050"/>
                <a:ext cx="346075" cy="198438"/>
              </a:xfrm>
              <a:custGeom>
                <a:avLst/>
                <a:gdLst>
                  <a:gd name="T0" fmla="*/ 0 w 92"/>
                  <a:gd name="T1" fmla="*/ 39 h 53"/>
                  <a:gd name="T2" fmla="*/ 8 w 92"/>
                  <a:gd name="T3" fmla="*/ 34 h 53"/>
                  <a:gd name="T4" fmla="*/ 13 w 92"/>
                  <a:gd name="T5" fmla="*/ 33 h 53"/>
                  <a:gd name="T6" fmla="*/ 23 w 92"/>
                  <a:gd name="T7" fmla="*/ 33 h 53"/>
                  <a:gd name="T8" fmla="*/ 29 w 92"/>
                  <a:gd name="T9" fmla="*/ 31 h 53"/>
                  <a:gd name="T10" fmla="*/ 33 w 92"/>
                  <a:gd name="T11" fmla="*/ 31 h 53"/>
                  <a:gd name="T12" fmla="*/ 37 w 92"/>
                  <a:gd name="T13" fmla="*/ 31 h 53"/>
                  <a:gd name="T14" fmla="*/ 44 w 92"/>
                  <a:gd name="T15" fmla="*/ 29 h 53"/>
                  <a:gd name="T16" fmla="*/ 49 w 92"/>
                  <a:gd name="T17" fmla="*/ 26 h 53"/>
                  <a:gd name="T18" fmla="*/ 52 w 92"/>
                  <a:gd name="T19" fmla="*/ 25 h 53"/>
                  <a:gd name="T20" fmla="*/ 56 w 92"/>
                  <a:gd name="T21" fmla="*/ 24 h 53"/>
                  <a:gd name="T22" fmla="*/ 58 w 92"/>
                  <a:gd name="T23" fmla="*/ 21 h 53"/>
                  <a:gd name="T24" fmla="*/ 62 w 92"/>
                  <a:gd name="T25" fmla="*/ 17 h 53"/>
                  <a:gd name="T26" fmla="*/ 63 w 92"/>
                  <a:gd name="T27" fmla="*/ 11 h 53"/>
                  <a:gd name="T28" fmla="*/ 64 w 92"/>
                  <a:gd name="T29" fmla="*/ 7 h 53"/>
                  <a:gd name="T30" fmla="*/ 64 w 92"/>
                  <a:gd name="T31" fmla="*/ 3 h 53"/>
                  <a:gd name="T32" fmla="*/ 69 w 92"/>
                  <a:gd name="T33" fmla="*/ 0 h 53"/>
                  <a:gd name="T34" fmla="*/ 71 w 92"/>
                  <a:gd name="T35" fmla="*/ 2 h 53"/>
                  <a:gd name="T36" fmla="*/ 72 w 92"/>
                  <a:gd name="T37" fmla="*/ 5 h 53"/>
                  <a:gd name="T38" fmla="*/ 76 w 92"/>
                  <a:gd name="T39" fmla="*/ 7 h 53"/>
                  <a:gd name="T40" fmla="*/ 81 w 92"/>
                  <a:gd name="T41" fmla="*/ 8 h 53"/>
                  <a:gd name="T42" fmla="*/ 88 w 92"/>
                  <a:gd name="T43" fmla="*/ 8 h 53"/>
                  <a:gd name="T44" fmla="*/ 90 w 92"/>
                  <a:gd name="T45" fmla="*/ 8 h 53"/>
                  <a:gd name="T46" fmla="*/ 91 w 92"/>
                  <a:gd name="T47" fmla="*/ 19 h 53"/>
                  <a:gd name="T48" fmla="*/ 92 w 92"/>
                  <a:gd name="T49" fmla="*/ 21 h 53"/>
                  <a:gd name="T50" fmla="*/ 92 w 92"/>
                  <a:gd name="T51" fmla="*/ 24 h 53"/>
                  <a:gd name="T52" fmla="*/ 89 w 92"/>
                  <a:gd name="T53" fmla="*/ 26 h 53"/>
                  <a:gd name="T54" fmla="*/ 84 w 92"/>
                  <a:gd name="T55" fmla="*/ 29 h 53"/>
                  <a:gd name="T56" fmla="*/ 82 w 92"/>
                  <a:gd name="T57" fmla="*/ 30 h 53"/>
                  <a:gd name="T58" fmla="*/ 77 w 92"/>
                  <a:gd name="T59" fmla="*/ 32 h 53"/>
                  <a:gd name="T60" fmla="*/ 73 w 92"/>
                  <a:gd name="T61" fmla="*/ 35 h 53"/>
                  <a:gd name="T62" fmla="*/ 71 w 92"/>
                  <a:gd name="T63" fmla="*/ 39 h 53"/>
                  <a:gd name="T64" fmla="*/ 68 w 92"/>
                  <a:gd name="T65" fmla="*/ 43 h 53"/>
                  <a:gd name="T66" fmla="*/ 67 w 92"/>
                  <a:gd name="T67" fmla="*/ 46 h 53"/>
                  <a:gd name="T68" fmla="*/ 67 w 92"/>
                  <a:gd name="T69" fmla="*/ 49 h 53"/>
                  <a:gd name="T70" fmla="*/ 61 w 92"/>
                  <a:gd name="T71" fmla="*/ 50 h 53"/>
                  <a:gd name="T72" fmla="*/ 51 w 92"/>
                  <a:gd name="T73" fmla="*/ 50 h 53"/>
                  <a:gd name="T74" fmla="*/ 43 w 92"/>
                  <a:gd name="T75" fmla="*/ 50 h 53"/>
                  <a:gd name="T76" fmla="*/ 41 w 92"/>
                  <a:gd name="T77" fmla="*/ 47 h 53"/>
                  <a:gd name="T78" fmla="*/ 41 w 92"/>
                  <a:gd name="T79" fmla="*/ 44 h 53"/>
                  <a:gd name="T80" fmla="*/ 36 w 92"/>
                  <a:gd name="T81" fmla="*/ 44 h 53"/>
                  <a:gd name="T82" fmla="*/ 33 w 92"/>
                  <a:gd name="T83" fmla="*/ 45 h 53"/>
                  <a:gd name="T84" fmla="*/ 33 w 92"/>
                  <a:gd name="T85" fmla="*/ 50 h 53"/>
                  <a:gd name="T86" fmla="*/ 31 w 92"/>
                  <a:gd name="T87" fmla="*/ 52 h 53"/>
                  <a:gd name="T88" fmla="*/ 22 w 92"/>
                  <a:gd name="T89" fmla="*/ 52 h 53"/>
                  <a:gd name="T90" fmla="*/ 18 w 92"/>
                  <a:gd name="T91" fmla="*/ 51 h 53"/>
                  <a:gd name="T92" fmla="*/ 13 w 92"/>
                  <a:gd name="T93" fmla="*/ 49 h 53"/>
                  <a:gd name="T94" fmla="*/ 10 w 92"/>
                  <a:gd name="T95" fmla="*/ 52 h 53"/>
                  <a:gd name="T96" fmla="*/ 8 w 92"/>
                  <a:gd name="T97" fmla="*/ 53 h 53"/>
                  <a:gd name="T98" fmla="*/ 6 w 92"/>
                  <a:gd name="T99" fmla="*/ 50 h 53"/>
                  <a:gd name="T100" fmla="*/ 8 w 92"/>
                  <a:gd name="T101" fmla="*/ 46 h 53"/>
                  <a:gd name="T102" fmla="*/ 7 w 92"/>
                  <a:gd name="T103" fmla="*/ 42 h 53"/>
                  <a:gd name="T104" fmla="*/ 4 w 92"/>
                  <a:gd name="T105" fmla="*/ 41 h 53"/>
                  <a:gd name="T106" fmla="*/ 0 w 92"/>
                  <a:gd name="T107" fmla="*/ 39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92" h="53">
                    <a:moveTo>
                      <a:pt x="0" y="39"/>
                    </a:moveTo>
                    <a:cubicBezTo>
                      <a:pt x="8" y="34"/>
                      <a:pt x="8" y="34"/>
                      <a:pt x="8" y="34"/>
                    </a:cubicBezTo>
                    <a:cubicBezTo>
                      <a:pt x="13" y="33"/>
                      <a:pt x="13" y="33"/>
                      <a:pt x="13" y="33"/>
                    </a:cubicBezTo>
                    <a:cubicBezTo>
                      <a:pt x="23" y="33"/>
                      <a:pt x="23" y="33"/>
                      <a:pt x="23" y="33"/>
                    </a:cubicBezTo>
                    <a:cubicBezTo>
                      <a:pt x="29" y="31"/>
                      <a:pt x="29" y="31"/>
                      <a:pt x="29" y="31"/>
                    </a:cubicBezTo>
                    <a:cubicBezTo>
                      <a:pt x="33" y="31"/>
                      <a:pt x="33" y="31"/>
                      <a:pt x="33" y="31"/>
                    </a:cubicBezTo>
                    <a:cubicBezTo>
                      <a:pt x="37" y="31"/>
                      <a:pt x="37" y="31"/>
                      <a:pt x="37" y="31"/>
                    </a:cubicBezTo>
                    <a:cubicBezTo>
                      <a:pt x="44" y="29"/>
                      <a:pt x="44" y="29"/>
                      <a:pt x="44" y="29"/>
                    </a:cubicBezTo>
                    <a:cubicBezTo>
                      <a:pt x="49" y="26"/>
                      <a:pt x="49" y="26"/>
                      <a:pt x="49" y="26"/>
                    </a:cubicBezTo>
                    <a:cubicBezTo>
                      <a:pt x="52" y="25"/>
                      <a:pt x="52" y="25"/>
                      <a:pt x="52" y="25"/>
                    </a:cubicBezTo>
                    <a:cubicBezTo>
                      <a:pt x="56" y="24"/>
                      <a:pt x="56" y="24"/>
                      <a:pt x="56" y="24"/>
                    </a:cubicBezTo>
                    <a:cubicBezTo>
                      <a:pt x="58" y="21"/>
                      <a:pt x="58" y="21"/>
                      <a:pt x="58" y="21"/>
                    </a:cubicBezTo>
                    <a:cubicBezTo>
                      <a:pt x="62" y="17"/>
                      <a:pt x="62" y="17"/>
                      <a:pt x="62" y="17"/>
                    </a:cubicBezTo>
                    <a:cubicBezTo>
                      <a:pt x="63" y="11"/>
                      <a:pt x="63" y="11"/>
                      <a:pt x="63" y="11"/>
                    </a:cubicBezTo>
                    <a:cubicBezTo>
                      <a:pt x="64" y="7"/>
                      <a:pt x="64" y="7"/>
                      <a:pt x="64" y="7"/>
                    </a:cubicBezTo>
                    <a:cubicBezTo>
                      <a:pt x="64" y="3"/>
                      <a:pt x="64" y="3"/>
                      <a:pt x="64" y="3"/>
                    </a:cubicBezTo>
                    <a:cubicBezTo>
                      <a:pt x="69" y="0"/>
                      <a:pt x="69" y="0"/>
                      <a:pt x="69" y="0"/>
                    </a:cubicBezTo>
                    <a:cubicBezTo>
                      <a:pt x="71" y="2"/>
                      <a:pt x="71" y="2"/>
                      <a:pt x="71" y="2"/>
                    </a:cubicBezTo>
                    <a:cubicBezTo>
                      <a:pt x="72" y="5"/>
                      <a:pt x="72" y="5"/>
                      <a:pt x="72" y="5"/>
                    </a:cubicBezTo>
                    <a:cubicBezTo>
                      <a:pt x="72" y="5"/>
                      <a:pt x="75" y="7"/>
                      <a:pt x="76" y="7"/>
                    </a:cubicBezTo>
                    <a:cubicBezTo>
                      <a:pt x="77" y="8"/>
                      <a:pt x="81" y="8"/>
                      <a:pt x="81" y="8"/>
                    </a:cubicBezTo>
                    <a:cubicBezTo>
                      <a:pt x="88" y="8"/>
                      <a:pt x="88" y="8"/>
                      <a:pt x="88" y="8"/>
                    </a:cubicBezTo>
                    <a:cubicBezTo>
                      <a:pt x="90" y="8"/>
                      <a:pt x="90" y="8"/>
                      <a:pt x="90" y="8"/>
                    </a:cubicBezTo>
                    <a:cubicBezTo>
                      <a:pt x="91" y="19"/>
                      <a:pt x="91" y="19"/>
                      <a:pt x="91" y="19"/>
                    </a:cubicBezTo>
                    <a:cubicBezTo>
                      <a:pt x="92" y="21"/>
                      <a:pt x="92" y="21"/>
                      <a:pt x="92" y="21"/>
                    </a:cubicBezTo>
                    <a:cubicBezTo>
                      <a:pt x="92" y="24"/>
                      <a:pt x="92" y="24"/>
                      <a:pt x="92" y="24"/>
                    </a:cubicBezTo>
                    <a:cubicBezTo>
                      <a:pt x="89" y="26"/>
                      <a:pt x="89" y="26"/>
                      <a:pt x="89" y="26"/>
                    </a:cubicBezTo>
                    <a:cubicBezTo>
                      <a:pt x="84" y="29"/>
                      <a:pt x="84" y="29"/>
                      <a:pt x="84" y="29"/>
                    </a:cubicBezTo>
                    <a:cubicBezTo>
                      <a:pt x="82" y="30"/>
                      <a:pt x="82" y="30"/>
                      <a:pt x="82" y="30"/>
                    </a:cubicBezTo>
                    <a:cubicBezTo>
                      <a:pt x="77" y="32"/>
                      <a:pt x="77" y="32"/>
                      <a:pt x="77" y="32"/>
                    </a:cubicBezTo>
                    <a:cubicBezTo>
                      <a:pt x="73" y="35"/>
                      <a:pt x="73" y="35"/>
                      <a:pt x="73" y="35"/>
                    </a:cubicBezTo>
                    <a:cubicBezTo>
                      <a:pt x="71" y="39"/>
                      <a:pt x="71" y="39"/>
                      <a:pt x="71" y="39"/>
                    </a:cubicBezTo>
                    <a:cubicBezTo>
                      <a:pt x="68" y="43"/>
                      <a:pt x="68" y="43"/>
                      <a:pt x="68" y="43"/>
                    </a:cubicBezTo>
                    <a:cubicBezTo>
                      <a:pt x="67" y="46"/>
                      <a:pt x="67" y="46"/>
                      <a:pt x="67" y="46"/>
                    </a:cubicBezTo>
                    <a:cubicBezTo>
                      <a:pt x="67" y="49"/>
                      <a:pt x="67" y="49"/>
                      <a:pt x="67" y="49"/>
                    </a:cubicBezTo>
                    <a:cubicBezTo>
                      <a:pt x="61" y="50"/>
                      <a:pt x="61" y="50"/>
                      <a:pt x="61" y="50"/>
                    </a:cubicBezTo>
                    <a:cubicBezTo>
                      <a:pt x="61" y="50"/>
                      <a:pt x="52" y="50"/>
                      <a:pt x="51" y="50"/>
                    </a:cubicBezTo>
                    <a:cubicBezTo>
                      <a:pt x="50" y="50"/>
                      <a:pt x="43" y="50"/>
                      <a:pt x="43" y="50"/>
                    </a:cubicBezTo>
                    <a:cubicBezTo>
                      <a:pt x="41" y="47"/>
                      <a:pt x="41" y="47"/>
                      <a:pt x="41" y="47"/>
                    </a:cubicBezTo>
                    <a:cubicBezTo>
                      <a:pt x="41" y="44"/>
                      <a:pt x="41" y="44"/>
                      <a:pt x="41" y="44"/>
                    </a:cubicBezTo>
                    <a:cubicBezTo>
                      <a:pt x="36" y="44"/>
                      <a:pt x="36" y="44"/>
                      <a:pt x="36" y="44"/>
                    </a:cubicBezTo>
                    <a:cubicBezTo>
                      <a:pt x="33" y="45"/>
                      <a:pt x="33" y="45"/>
                      <a:pt x="33" y="45"/>
                    </a:cubicBezTo>
                    <a:cubicBezTo>
                      <a:pt x="33" y="50"/>
                      <a:pt x="33" y="50"/>
                      <a:pt x="33" y="50"/>
                    </a:cubicBezTo>
                    <a:cubicBezTo>
                      <a:pt x="31" y="52"/>
                      <a:pt x="31" y="52"/>
                      <a:pt x="31" y="52"/>
                    </a:cubicBezTo>
                    <a:cubicBezTo>
                      <a:pt x="31" y="52"/>
                      <a:pt x="23" y="52"/>
                      <a:pt x="22" y="52"/>
                    </a:cubicBezTo>
                    <a:cubicBezTo>
                      <a:pt x="21" y="52"/>
                      <a:pt x="18" y="51"/>
                      <a:pt x="18" y="51"/>
                    </a:cubicBezTo>
                    <a:cubicBezTo>
                      <a:pt x="13" y="49"/>
                      <a:pt x="13" y="49"/>
                      <a:pt x="13" y="49"/>
                    </a:cubicBezTo>
                    <a:cubicBezTo>
                      <a:pt x="10" y="52"/>
                      <a:pt x="10" y="52"/>
                      <a:pt x="10" y="52"/>
                    </a:cubicBezTo>
                    <a:cubicBezTo>
                      <a:pt x="8" y="53"/>
                      <a:pt x="8" y="53"/>
                      <a:pt x="8" y="53"/>
                    </a:cubicBezTo>
                    <a:cubicBezTo>
                      <a:pt x="6" y="50"/>
                      <a:pt x="6" y="50"/>
                      <a:pt x="6" y="50"/>
                    </a:cubicBezTo>
                    <a:cubicBezTo>
                      <a:pt x="8" y="46"/>
                      <a:pt x="8" y="46"/>
                      <a:pt x="8" y="46"/>
                    </a:cubicBezTo>
                    <a:cubicBezTo>
                      <a:pt x="7" y="42"/>
                      <a:pt x="7" y="42"/>
                      <a:pt x="7" y="42"/>
                    </a:cubicBezTo>
                    <a:cubicBezTo>
                      <a:pt x="4" y="41"/>
                      <a:pt x="4" y="41"/>
                      <a:pt x="4" y="41"/>
                    </a:cubicBezTo>
                    <a:lnTo>
                      <a:pt x="0" y="39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52" name="Freeform 22"/>
              <p:cNvSpPr>
                <a:spLocks/>
              </p:cNvSpPr>
              <p:nvPr/>
            </p:nvSpPr>
            <p:spPr bwMode="auto">
              <a:xfrm>
                <a:off x="10325100" y="3405188"/>
                <a:ext cx="195262" cy="311150"/>
              </a:xfrm>
              <a:custGeom>
                <a:avLst/>
                <a:gdLst>
                  <a:gd name="T0" fmla="*/ 2 w 52"/>
                  <a:gd name="T1" fmla="*/ 80 h 83"/>
                  <a:gd name="T2" fmla="*/ 6 w 52"/>
                  <a:gd name="T3" fmla="*/ 82 h 83"/>
                  <a:gd name="T4" fmla="*/ 9 w 52"/>
                  <a:gd name="T5" fmla="*/ 83 h 83"/>
                  <a:gd name="T6" fmla="*/ 19 w 52"/>
                  <a:gd name="T7" fmla="*/ 82 h 83"/>
                  <a:gd name="T8" fmla="*/ 22 w 52"/>
                  <a:gd name="T9" fmla="*/ 79 h 83"/>
                  <a:gd name="T10" fmla="*/ 25 w 52"/>
                  <a:gd name="T11" fmla="*/ 76 h 83"/>
                  <a:gd name="T12" fmla="*/ 28 w 52"/>
                  <a:gd name="T13" fmla="*/ 72 h 83"/>
                  <a:gd name="T14" fmla="*/ 32 w 52"/>
                  <a:gd name="T15" fmla="*/ 67 h 83"/>
                  <a:gd name="T16" fmla="*/ 35 w 52"/>
                  <a:gd name="T17" fmla="*/ 62 h 83"/>
                  <a:gd name="T18" fmla="*/ 37 w 52"/>
                  <a:gd name="T19" fmla="*/ 59 h 83"/>
                  <a:gd name="T20" fmla="*/ 40 w 52"/>
                  <a:gd name="T21" fmla="*/ 52 h 83"/>
                  <a:gd name="T22" fmla="*/ 41 w 52"/>
                  <a:gd name="T23" fmla="*/ 46 h 83"/>
                  <a:gd name="T24" fmla="*/ 48 w 52"/>
                  <a:gd name="T25" fmla="*/ 43 h 83"/>
                  <a:gd name="T26" fmla="*/ 50 w 52"/>
                  <a:gd name="T27" fmla="*/ 40 h 83"/>
                  <a:gd name="T28" fmla="*/ 51 w 52"/>
                  <a:gd name="T29" fmla="*/ 32 h 83"/>
                  <a:gd name="T30" fmla="*/ 52 w 52"/>
                  <a:gd name="T31" fmla="*/ 21 h 83"/>
                  <a:gd name="T32" fmla="*/ 52 w 52"/>
                  <a:gd name="T33" fmla="*/ 13 h 83"/>
                  <a:gd name="T34" fmla="*/ 49 w 52"/>
                  <a:gd name="T35" fmla="*/ 7 h 83"/>
                  <a:gd name="T36" fmla="*/ 45 w 52"/>
                  <a:gd name="T37" fmla="*/ 4 h 83"/>
                  <a:gd name="T38" fmla="*/ 41 w 52"/>
                  <a:gd name="T39" fmla="*/ 1 h 83"/>
                  <a:gd name="T40" fmla="*/ 37 w 52"/>
                  <a:gd name="T41" fmla="*/ 0 h 83"/>
                  <a:gd name="T42" fmla="*/ 29 w 52"/>
                  <a:gd name="T43" fmla="*/ 0 h 83"/>
                  <a:gd name="T44" fmla="*/ 26 w 52"/>
                  <a:gd name="T45" fmla="*/ 1 h 83"/>
                  <a:gd name="T46" fmla="*/ 23 w 52"/>
                  <a:gd name="T47" fmla="*/ 3 h 83"/>
                  <a:gd name="T48" fmla="*/ 21 w 52"/>
                  <a:gd name="T49" fmla="*/ 5 h 83"/>
                  <a:gd name="T50" fmla="*/ 21 w 52"/>
                  <a:gd name="T51" fmla="*/ 9 h 83"/>
                  <a:gd name="T52" fmla="*/ 21 w 52"/>
                  <a:gd name="T53" fmla="*/ 13 h 83"/>
                  <a:gd name="T54" fmla="*/ 22 w 52"/>
                  <a:gd name="T55" fmla="*/ 17 h 83"/>
                  <a:gd name="T56" fmla="*/ 23 w 52"/>
                  <a:gd name="T57" fmla="*/ 21 h 83"/>
                  <a:gd name="T58" fmla="*/ 22 w 52"/>
                  <a:gd name="T59" fmla="*/ 24 h 83"/>
                  <a:gd name="T60" fmla="*/ 21 w 52"/>
                  <a:gd name="T61" fmla="*/ 27 h 83"/>
                  <a:gd name="T62" fmla="*/ 21 w 52"/>
                  <a:gd name="T63" fmla="*/ 32 h 83"/>
                  <a:gd name="T64" fmla="*/ 20 w 52"/>
                  <a:gd name="T65" fmla="*/ 38 h 83"/>
                  <a:gd name="T66" fmla="*/ 18 w 52"/>
                  <a:gd name="T67" fmla="*/ 45 h 83"/>
                  <a:gd name="T68" fmla="*/ 16 w 52"/>
                  <a:gd name="T69" fmla="*/ 49 h 83"/>
                  <a:gd name="T70" fmla="*/ 13 w 52"/>
                  <a:gd name="T71" fmla="*/ 53 h 83"/>
                  <a:gd name="T72" fmla="*/ 12 w 52"/>
                  <a:gd name="T73" fmla="*/ 57 h 83"/>
                  <a:gd name="T74" fmla="*/ 10 w 52"/>
                  <a:gd name="T75" fmla="*/ 60 h 83"/>
                  <a:gd name="T76" fmla="*/ 5 w 52"/>
                  <a:gd name="T77" fmla="*/ 61 h 83"/>
                  <a:gd name="T78" fmla="*/ 1 w 52"/>
                  <a:gd name="T79" fmla="*/ 63 h 83"/>
                  <a:gd name="T80" fmla="*/ 1 w 52"/>
                  <a:gd name="T81" fmla="*/ 68 h 83"/>
                  <a:gd name="T82" fmla="*/ 1 w 52"/>
                  <a:gd name="T83" fmla="*/ 73 h 83"/>
                  <a:gd name="T84" fmla="*/ 0 w 52"/>
                  <a:gd name="T85" fmla="*/ 79 h 83"/>
                  <a:gd name="T86" fmla="*/ 2 w 52"/>
                  <a:gd name="T87" fmla="*/ 80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52" h="83">
                    <a:moveTo>
                      <a:pt x="2" y="80"/>
                    </a:moveTo>
                    <a:cubicBezTo>
                      <a:pt x="6" y="82"/>
                      <a:pt x="6" y="82"/>
                      <a:pt x="6" y="82"/>
                    </a:cubicBezTo>
                    <a:cubicBezTo>
                      <a:pt x="9" y="83"/>
                      <a:pt x="9" y="83"/>
                      <a:pt x="9" y="83"/>
                    </a:cubicBezTo>
                    <a:cubicBezTo>
                      <a:pt x="19" y="82"/>
                      <a:pt x="19" y="82"/>
                      <a:pt x="19" y="82"/>
                    </a:cubicBezTo>
                    <a:cubicBezTo>
                      <a:pt x="22" y="79"/>
                      <a:pt x="22" y="79"/>
                      <a:pt x="22" y="79"/>
                    </a:cubicBezTo>
                    <a:cubicBezTo>
                      <a:pt x="25" y="76"/>
                      <a:pt x="25" y="76"/>
                      <a:pt x="25" y="76"/>
                    </a:cubicBezTo>
                    <a:cubicBezTo>
                      <a:pt x="28" y="72"/>
                      <a:pt x="28" y="72"/>
                      <a:pt x="28" y="72"/>
                    </a:cubicBezTo>
                    <a:cubicBezTo>
                      <a:pt x="32" y="67"/>
                      <a:pt x="32" y="67"/>
                      <a:pt x="32" y="67"/>
                    </a:cubicBezTo>
                    <a:cubicBezTo>
                      <a:pt x="35" y="62"/>
                      <a:pt x="35" y="62"/>
                      <a:pt x="35" y="62"/>
                    </a:cubicBezTo>
                    <a:cubicBezTo>
                      <a:pt x="37" y="59"/>
                      <a:pt x="37" y="59"/>
                      <a:pt x="37" y="59"/>
                    </a:cubicBezTo>
                    <a:cubicBezTo>
                      <a:pt x="40" y="52"/>
                      <a:pt x="40" y="52"/>
                      <a:pt x="40" y="52"/>
                    </a:cubicBezTo>
                    <a:cubicBezTo>
                      <a:pt x="41" y="46"/>
                      <a:pt x="41" y="46"/>
                      <a:pt x="41" y="46"/>
                    </a:cubicBezTo>
                    <a:cubicBezTo>
                      <a:pt x="48" y="43"/>
                      <a:pt x="48" y="43"/>
                      <a:pt x="48" y="43"/>
                    </a:cubicBezTo>
                    <a:cubicBezTo>
                      <a:pt x="48" y="43"/>
                      <a:pt x="50" y="41"/>
                      <a:pt x="50" y="40"/>
                    </a:cubicBezTo>
                    <a:cubicBezTo>
                      <a:pt x="50" y="39"/>
                      <a:pt x="51" y="32"/>
                      <a:pt x="51" y="32"/>
                    </a:cubicBezTo>
                    <a:cubicBezTo>
                      <a:pt x="52" y="21"/>
                      <a:pt x="52" y="21"/>
                      <a:pt x="52" y="21"/>
                    </a:cubicBezTo>
                    <a:cubicBezTo>
                      <a:pt x="52" y="13"/>
                      <a:pt x="52" y="13"/>
                      <a:pt x="52" y="13"/>
                    </a:cubicBezTo>
                    <a:cubicBezTo>
                      <a:pt x="49" y="7"/>
                      <a:pt x="49" y="7"/>
                      <a:pt x="49" y="7"/>
                    </a:cubicBezTo>
                    <a:cubicBezTo>
                      <a:pt x="45" y="4"/>
                      <a:pt x="45" y="4"/>
                      <a:pt x="45" y="4"/>
                    </a:cubicBezTo>
                    <a:cubicBezTo>
                      <a:pt x="41" y="1"/>
                      <a:pt x="41" y="1"/>
                      <a:pt x="41" y="1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3" y="3"/>
                      <a:pt x="23" y="3"/>
                      <a:pt x="23" y="3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1" y="9"/>
                      <a:pt x="21" y="9"/>
                      <a:pt x="21" y="9"/>
                    </a:cubicBezTo>
                    <a:cubicBezTo>
                      <a:pt x="21" y="13"/>
                      <a:pt x="21" y="13"/>
                      <a:pt x="21" y="13"/>
                    </a:cubicBezTo>
                    <a:cubicBezTo>
                      <a:pt x="22" y="17"/>
                      <a:pt x="22" y="17"/>
                      <a:pt x="22" y="17"/>
                    </a:cubicBezTo>
                    <a:cubicBezTo>
                      <a:pt x="23" y="21"/>
                      <a:pt x="23" y="21"/>
                      <a:pt x="23" y="21"/>
                    </a:cubicBezTo>
                    <a:cubicBezTo>
                      <a:pt x="22" y="24"/>
                      <a:pt x="22" y="24"/>
                      <a:pt x="22" y="24"/>
                    </a:cubicBezTo>
                    <a:cubicBezTo>
                      <a:pt x="21" y="27"/>
                      <a:pt x="21" y="27"/>
                      <a:pt x="21" y="27"/>
                    </a:cubicBezTo>
                    <a:cubicBezTo>
                      <a:pt x="21" y="32"/>
                      <a:pt x="21" y="32"/>
                      <a:pt x="21" y="32"/>
                    </a:cubicBezTo>
                    <a:cubicBezTo>
                      <a:pt x="20" y="38"/>
                      <a:pt x="20" y="38"/>
                      <a:pt x="20" y="38"/>
                    </a:cubicBezTo>
                    <a:cubicBezTo>
                      <a:pt x="18" y="45"/>
                      <a:pt x="18" y="45"/>
                      <a:pt x="18" y="45"/>
                    </a:cubicBezTo>
                    <a:cubicBezTo>
                      <a:pt x="16" y="49"/>
                      <a:pt x="16" y="49"/>
                      <a:pt x="16" y="49"/>
                    </a:cubicBezTo>
                    <a:cubicBezTo>
                      <a:pt x="13" y="53"/>
                      <a:pt x="13" y="53"/>
                      <a:pt x="13" y="53"/>
                    </a:cubicBezTo>
                    <a:cubicBezTo>
                      <a:pt x="12" y="57"/>
                      <a:pt x="12" y="57"/>
                      <a:pt x="12" y="57"/>
                    </a:cubicBezTo>
                    <a:cubicBezTo>
                      <a:pt x="10" y="60"/>
                      <a:pt x="10" y="60"/>
                      <a:pt x="10" y="60"/>
                    </a:cubicBezTo>
                    <a:cubicBezTo>
                      <a:pt x="5" y="61"/>
                      <a:pt x="5" y="61"/>
                      <a:pt x="5" y="61"/>
                    </a:cubicBezTo>
                    <a:cubicBezTo>
                      <a:pt x="1" y="63"/>
                      <a:pt x="1" y="63"/>
                      <a:pt x="1" y="63"/>
                    </a:cubicBezTo>
                    <a:cubicBezTo>
                      <a:pt x="1" y="68"/>
                      <a:pt x="1" y="68"/>
                      <a:pt x="1" y="68"/>
                    </a:cubicBezTo>
                    <a:cubicBezTo>
                      <a:pt x="1" y="73"/>
                      <a:pt x="1" y="73"/>
                      <a:pt x="1" y="73"/>
                    </a:cubicBezTo>
                    <a:cubicBezTo>
                      <a:pt x="0" y="79"/>
                      <a:pt x="0" y="79"/>
                      <a:pt x="0" y="79"/>
                    </a:cubicBezTo>
                    <a:lnTo>
                      <a:pt x="2" y="8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53" name="Freeform 23"/>
              <p:cNvSpPr>
                <a:spLocks/>
              </p:cNvSpPr>
              <p:nvPr/>
            </p:nvSpPr>
            <p:spPr bwMode="auto">
              <a:xfrm>
                <a:off x="9402763" y="3032125"/>
                <a:ext cx="1087437" cy="854075"/>
              </a:xfrm>
              <a:custGeom>
                <a:avLst/>
                <a:gdLst>
                  <a:gd name="T0" fmla="*/ 9 w 289"/>
                  <a:gd name="T1" fmla="*/ 146 h 227"/>
                  <a:gd name="T2" fmla="*/ 37 w 289"/>
                  <a:gd name="T3" fmla="*/ 147 h 227"/>
                  <a:gd name="T4" fmla="*/ 48 w 289"/>
                  <a:gd name="T5" fmla="*/ 155 h 227"/>
                  <a:gd name="T6" fmla="*/ 57 w 289"/>
                  <a:gd name="T7" fmla="*/ 152 h 227"/>
                  <a:gd name="T8" fmla="*/ 76 w 289"/>
                  <a:gd name="T9" fmla="*/ 150 h 227"/>
                  <a:gd name="T10" fmla="*/ 93 w 289"/>
                  <a:gd name="T11" fmla="*/ 150 h 227"/>
                  <a:gd name="T12" fmla="*/ 99 w 289"/>
                  <a:gd name="T13" fmla="*/ 160 h 227"/>
                  <a:gd name="T14" fmla="*/ 101 w 289"/>
                  <a:gd name="T15" fmla="*/ 175 h 227"/>
                  <a:gd name="T16" fmla="*/ 107 w 289"/>
                  <a:gd name="T17" fmla="*/ 184 h 227"/>
                  <a:gd name="T18" fmla="*/ 117 w 289"/>
                  <a:gd name="T19" fmla="*/ 189 h 227"/>
                  <a:gd name="T20" fmla="*/ 117 w 289"/>
                  <a:gd name="T21" fmla="*/ 200 h 227"/>
                  <a:gd name="T22" fmla="*/ 116 w 289"/>
                  <a:gd name="T23" fmla="*/ 212 h 227"/>
                  <a:gd name="T24" fmla="*/ 121 w 289"/>
                  <a:gd name="T25" fmla="*/ 222 h 227"/>
                  <a:gd name="T26" fmla="*/ 125 w 289"/>
                  <a:gd name="T27" fmla="*/ 227 h 227"/>
                  <a:gd name="T28" fmla="*/ 135 w 289"/>
                  <a:gd name="T29" fmla="*/ 221 h 227"/>
                  <a:gd name="T30" fmla="*/ 145 w 289"/>
                  <a:gd name="T31" fmla="*/ 220 h 227"/>
                  <a:gd name="T32" fmla="*/ 157 w 289"/>
                  <a:gd name="T33" fmla="*/ 215 h 227"/>
                  <a:gd name="T34" fmla="*/ 171 w 289"/>
                  <a:gd name="T35" fmla="*/ 211 h 227"/>
                  <a:gd name="T36" fmla="*/ 184 w 289"/>
                  <a:gd name="T37" fmla="*/ 207 h 227"/>
                  <a:gd name="T38" fmla="*/ 197 w 289"/>
                  <a:gd name="T39" fmla="*/ 205 h 227"/>
                  <a:gd name="T40" fmla="*/ 214 w 289"/>
                  <a:gd name="T41" fmla="*/ 203 h 227"/>
                  <a:gd name="T42" fmla="*/ 228 w 289"/>
                  <a:gd name="T43" fmla="*/ 192 h 227"/>
                  <a:gd name="T44" fmla="*/ 234 w 289"/>
                  <a:gd name="T45" fmla="*/ 176 h 227"/>
                  <a:gd name="T46" fmla="*/ 241 w 289"/>
                  <a:gd name="T47" fmla="*/ 164 h 227"/>
                  <a:gd name="T48" fmla="*/ 252 w 289"/>
                  <a:gd name="T49" fmla="*/ 155 h 227"/>
                  <a:gd name="T50" fmla="*/ 260 w 289"/>
                  <a:gd name="T51" fmla="*/ 142 h 227"/>
                  <a:gd name="T52" fmla="*/ 261 w 289"/>
                  <a:gd name="T53" fmla="*/ 125 h 227"/>
                  <a:gd name="T54" fmla="*/ 262 w 289"/>
                  <a:gd name="T55" fmla="*/ 117 h 227"/>
                  <a:gd name="T56" fmla="*/ 260 w 289"/>
                  <a:gd name="T57" fmla="*/ 106 h 227"/>
                  <a:gd name="T58" fmla="*/ 265 w 289"/>
                  <a:gd name="T59" fmla="*/ 95 h 227"/>
                  <a:gd name="T60" fmla="*/ 272 w 289"/>
                  <a:gd name="T61" fmla="*/ 94 h 227"/>
                  <a:gd name="T62" fmla="*/ 282 w 289"/>
                  <a:gd name="T63" fmla="*/ 92 h 227"/>
                  <a:gd name="T64" fmla="*/ 274 w 289"/>
                  <a:gd name="T65" fmla="*/ 74 h 227"/>
                  <a:gd name="T66" fmla="*/ 282 w 289"/>
                  <a:gd name="T67" fmla="*/ 66 h 227"/>
                  <a:gd name="T68" fmla="*/ 287 w 289"/>
                  <a:gd name="T69" fmla="*/ 54 h 227"/>
                  <a:gd name="T70" fmla="*/ 283 w 289"/>
                  <a:gd name="T71" fmla="*/ 43 h 227"/>
                  <a:gd name="T72" fmla="*/ 270 w 289"/>
                  <a:gd name="T73" fmla="*/ 39 h 227"/>
                  <a:gd name="T74" fmla="*/ 258 w 289"/>
                  <a:gd name="T75" fmla="*/ 40 h 227"/>
                  <a:gd name="T76" fmla="*/ 253 w 289"/>
                  <a:gd name="T77" fmla="*/ 32 h 227"/>
                  <a:gd name="T78" fmla="*/ 244 w 289"/>
                  <a:gd name="T79" fmla="*/ 25 h 227"/>
                  <a:gd name="T80" fmla="*/ 232 w 289"/>
                  <a:gd name="T81" fmla="*/ 24 h 227"/>
                  <a:gd name="T82" fmla="*/ 214 w 289"/>
                  <a:gd name="T83" fmla="*/ 13 h 227"/>
                  <a:gd name="T84" fmla="*/ 202 w 289"/>
                  <a:gd name="T85" fmla="*/ 10 h 227"/>
                  <a:gd name="T86" fmla="*/ 192 w 289"/>
                  <a:gd name="T87" fmla="*/ 13 h 227"/>
                  <a:gd name="T88" fmla="*/ 186 w 289"/>
                  <a:gd name="T89" fmla="*/ 3 h 227"/>
                  <a:gd name="T90" fmla="*/ 174 w 289"/>
                  <a:gd name="T91" fmla="*/ 0 h 227"/>
                  <a:gd name="T92" fmla="*/ 138 w 289"/>
                  <a:gd name="T93" fmla="*/ 22 h 227"/>
                  <a:gd name="T94" fmla="*/ 128 w 289"/>
                  <a:gd name="T95" fmla="*/ 19 h 227"/>
                  <a:gd name="T96" fmla="*/ 117 w 289"/>
                  <a:gd name="T97" fmla="*/ 19 h 227"/>
                  <a:gd name="T98" fmla="*/ 111 w 289"/>
                  <a:gd name="T99" fmla="*/ 28 h 227"/>
                  <a:gd name="T100" fmla="*/ 111 w 289"/>
                  <a:gd name="T101" fmla="*/ 43 h 227"/>
                  <a:gd name="T102" fmla="*/ 99 w 289"/>
                  <a:gd name="T103" fmla="*/ 47 h 227"/>
                  <a:gd name="T104" fmla="*/ 100 w 289"/>
                  <a:gd name="T105" fmla="*/ 61 h 227"/>
                  <a:gd name="T106" fmla="*/ 101 w 289"/>
                  <a:gd name="T107" fmla="*/ 74 h 227"/>
                  <a:gd name="T108" fmla="*/ 96 w 289"/>
                  <a:gd name="T109" fmla="*/ 83 h 227"/>
                  <a:gd name="T110" fmla="*/ 98 w 289"/>
                  <a:gd name="T111" fmla="*/ 94 h 227"/>
                  <a:gd name="T112" fmla="*/ 92 w 289"/>
                  <a:gd name="T113" fmla="*/ 106 h 227"/>
                  <a:gd name="T114" fmla="*/ 79 w 289"/>
                  <a:gd name="T115" fmla="*/ 116 h 227"/>
                  <a:gd name="T116" fmla="*/ 67 w 289"/>
                  <a:gd name="T117" fmla="*/ 110 h 227"/>
                  <a:gd name="T118" fmla="*/ 49 w 289"/>
                  <a:gd name="T119" fmla="*/ 110 h 227"/>
                  <a:gd name="T120" fmla="*/ 37 w 289"/>
                  <a:gd name="T121" fmla="*/ 115 h 227"/>
                  <a:gd name="T122" fmla="*/ 21 w 289"/>
                  <a:gd name="T123" fmla="*/ 117 h 227"/>
                  <a:gd name="T124" fmla="*/ 6 w 289"/>
                  <a:gd name="T125" fmla="*/ 132 h 2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89" h="227">
                    <a:moveTo>
                      <a:pt x="0" y="144"/>
                    </a:moveTo>
                    <a:cubicBezTo>
                      <a:pt x="1" y="146"/>
                      <a:pt x="1" y="146"/>
                      <a:pt x="1" y="146"/>
                    </a:cubicBezTo>
                    <a:cubicBezTo>
                      <a:pt x="9" y="146"/>
                      <a:pt x="9" y="146"/>
                      <a:pt x="9" y="146"/>
                    </a:cubicBezTo>
                    <a:cubicBezTo>
                      <a:pt x="17" y="146"/>
                      <a:pt x="17" y="146"/>
                      <a:pt x="17" y="146"/>
                    </a:cubicBezTo>
                    <a:cubicBezTo>
                      <a:pt x="26" y="147"/>
                      <a:pt x="26" y="147"/>
                      <a:pt x="26" y="147"/>
                    </a:cubicBezTo>
                    <a:cubicBezTo>
                      <a:pt x="37" y="147"/>
                      <a:pt x="37" y="147"/>
                      <a:pt x="37" y="147"/>
                    </a:cubicBezTo>
                    <a:cubicBezTo>
                      <a:pt x="43" y="150"/>
                      <a:pt x="43" y="150"/>
                      <a:pt x="43" y="150"/>
                    </a:cubicBezTo>
                    <a:cubicBezTo>
                      <a:pt x="45" y="153"/>
                      <a:pt x="45" y="153"/>
                      <a:pt x="45" y="153"/>
                    </a:cubicBezTo>
                    <a:cubicBezTo>
                      <a:pt x="48" y="155"/>
                      <a:pt x="48" y="155"/>
                      <a:pt x="48" y="155"/>
                    </a:cubicBezTo>
                    <a:cubicBezTo>
                      <a:pt x="52" y="155"/>
                      <a:pt x="52" y="155"/>
                      <a:pt x="52" y="155"/>
                    </a:cubicBezTo>
                    <a:cubicBezTo>
                      <a:pt x="54" y="154"/>
                      <a:pt x="54" y="154"/>
                      <a:pt x="54" y="154"/>
                    </a:cubicBezTo>
                    <a:cubicBezTo>
                      <a:pt x="54" y="154"/>
                      <a:pt x="55" y="152"/>
                      <a:pt x="57" y="152"/>
                    </a:cubicBezTo>
                    <a:cubicBezTo>
                      <a:pt x="58" y="152"/>
                      <a:pt x="63" y="152"/>
                      <a:pt x="64" y="152"/>
                    </a:cubicBezTo>
                    <a:cubicBezTo>
                      <a:pt x="66" y="152"/>
                      <a:pt x="68" y="150"/>
                      <a:pt x="69" y="150"/>
                    </a:cubicBezTo>
                    <a:cubicBezTo>
                      <a:pt x="70" y="150"/>
                      <a:pt x="76" y="150"/>
                      <a:pt x="76" y="150"/>
                    </a:cubicBezTo>
                    <a:cubicBezTo>
                      <a:pt x="76" y="150"/>
                      <a:pt x="81" y="149"/>
                      <a:pt x="82" y="149"/>
                    </a:cubicBezTo>
                    <a:cubicBezTo>
                      <a:pt x="83" y="149"/>
                      <a:pt x="88" y="149"/>
                      <a:pt x="88" y="149"/>
                    </a:cubicBezTo>
                    <a:cubicBezTo>
                      <a:pt x="93" y="150"/>
                      <a:pt x="93" y="150"/>
                      <a:pt x="93" y="150"/>
                    </a:cubicBezTo>
                    <a:cubicBezTo>
                      <a:pt x="95" y="153"/>
                      <a:pt x="95" y="153"/>
                      <a:pt x="95" y="153"/>
                    </a:cubicBezTo>
                    <a:cubicBezTo>
                      <a:pt x="97" y="155"/>
                      <a:pt x="97" y="155"/>
                      <a:pt x="97" y="155"/>
                    </a:cubicBezTo>
                    <a:cubicBezTo>
                      <a:pt x="99" y="160"/>
                      <a:pt x="99" y="160"/>
                      <a:pt x="99" y="160"/>
                    </a:cubicBezTo>
                    <a:cubicBezTo>
                      <a:pt x="100" y="166"/>
                      <a:pt x="100" y="166"/>
                      <a:pt x="100" y="166"/>
                    </a:cubicBezTo>
                    <a:cubicBezTo>
                      <a:pt x="100" y="171"/>
                      <a:pt x="100" y="171"/>
                      <a:pt x="100" y="171"/>
                    </a:cubicBezTo>
                    <a:cubicBezTo>
                      <a:pt x="101" y="175"/>
                      <a:pt x="101" y="175"/>
                      <a:pt x="101" y="175"/>
                    </a:cubicBezTo>
                    <a:cubicBezTo>
                      <a:pt x="102" y="178"/>
                      <a:pt x="102" y="178"/>
                      <a:pt x="102" y="178"/>
                    </a:cubicBezTo>
                    <a:cubicBezTo>
                      <a:pt x="104" y="181"/>
                      <a:pt x="104" y="181"/>
                      <a:pt x="104" y="181"/>
                    </a:cubicBezTo>
                    <a:cubicBezTo>
                      <a:pt x="107" y="184"/>
                      <a:pt x="107" y="184"/>
                      <a:pt x="107" y="184"/>
                    </a:cubicBezTo>
                    <a:cubicBezTo>
                      <a:pt x="110" y="186"/>
                      <a:pt x="110" y="186"/>
                      <a:pt x="110" y="186"/>
                    </a:cubicBezTo>
                    <a:cubicBezTo>
                      <a:pt x="113" y="187"/>
                      <a:pt x="113" y="187"/>
                      <a:pt x="113" y="187"/>
                    </a:cubicBezTo>
                    <a:cubicBezTo>
                      <a:pt x="117" y="189"/>
                      <a:pt x="117" y="189"/>
                      <a:pt x="117" y="189"/>
                    </a:cubicBezTo>
                    <a:cubicBezTo>
                      <a:pt x="118" y="192"/>
                      <a:pt x="118" y="192"/>
                      <a:pt x="118" y="192"/>
                    </a:cubicBezTo>
                    <a:cubicBezTo>
                      <a:pt x="117" y="196"/>
                      <a:pt x="117" y="196"/>
                      <a:pt x="117" y="196"/>
                    </a:cubicBezTo>
                    <a:cubicBezTo>
                      <a:pt x="117" y="200"/>
                      <a:pt x="117" y="200"/>
                      <a:pt x="117" y="200"/>
                    </a:cubicBezTo>
                    <a:cubicBezTo>
                      <a:pt x="116" y="203"/>
                      <a:pt x="116" y="203"/>
                      <a:pt x="116" y="203"/>
                    </a:cubicBezTo>
                    <a:cubicBezTo>
                      <a:pt x="116" y="208"/>
                      <a:pt x="116" y="208"/>
                      <a:pt x="116" y="208"/>
                    </a:cubicBezTo>
                    <a:cubicBezTo>
                      <a:pt x="116" y="212"/>
                      <a:pt x="116" y="212"/>
                      <a:pt x="116" y="212"/>
                    </a:cubicBezTo>
                    <a:cubicBezTo>
                      <a:pt x="117" y="216"/>
                      <a:pt x="117" y="216"/>
                      <a:pt x="117" y="216"/>
                    </a:cubicBezTo>
                    <a:cubicBezTo>
                      <a:pt x="118" y="218"/>
                      <a:pt x="118" y="218"/>
                      <a:pt x="118" y="218"/>
                    </a:cubicBezTo>
                    <a:cubicBezTo>
                      <a:pt x="121" y="222"/>
                      <a:pt x="121" y="222"/>
                      <a:pt x="121" y="222"/>
                    </a:cubicBezTo>
                    <a:cubicBezTo>
                      <a:pt x="121" y="225"/>
                      <a:pt x="121" y="225"/>
                      <a:pt x="121" y="225"/>
                    </a:cubicBezTo>
                    <a:cubicBezTo>
                      <a:pt x="121" y="227"/>
                      <a:pt x="121" y="227"/>
                      <a:pt x="121" y="227"/>
                    </a:cubicBezTo>
                    <a:cubicBezTo>
                      <a:pt x="125" y="227"/>
                      <a:pt x="125" y="227"/>
                      <a:pt x="125" y="227"/>
                    </a:cubicBezTo>
                    <a:cubicBezTo>
                      <a:pt x="131" y="227"/>
                      <a:pt x="131" y="227"/>
                      <a:pt x="131" y="227"/>
                    </a:cubicBezTo>
                    <a:cubicBezTo>
                      <a:pt x="132" y="224"/>
                      <a:pt x="132" y="224"/>
                      <a:pt x="132" y="224"/>
                    </a:cubicBezTo>
                    <a:cubicBezTo>
                      <a:pt x="135" y="221"/>
                      <a:pt x="135" y="221"/>
                      <a:pt x="135" y="221"/>
                    </a:cubicBezTo>
                    <a:cubicBezTo>
                      <a:pt x="139" y="219"/>
                      <a:pt x="139" y="219"/>
                      <a:pt x="139" y="219"/>
                    </a:cubicBezTo>
                    <a:cubicBezTo>
                      <a:pt x="141" y="221"/>
                      <a:pt x="141" y="221"/>
                      <a:pt x="141" y="221"/>
                    </a:cubicBezTo>
                    <a:cubicBezTo>
                      <a:pt x="141" y="221"/>
                      <a:pt x="144" y="221"/>
                      <a:pt x="145" y="220"/>
                    </a:cubicBezTo>
                    <a:cubicBezTo>
                      <a:pt x="145" y="220"/>
                      <a:pt x="147" y="219"/>
                      <a:pt x="147" y="219"/>
                    </a:cubicBezTo>
                    <a:cubicBezTo>
                      <a:pt x="153" y="217"/>
                      <a:pt x="153" y="217"/>
                      <a:pt x="153" y="217"/>
                    </a:cubicBezTo>
                    <a:cubicBezTo>
                      <a:pt x="157" y="215"/>
                      <a:pt x="157" y="215"/>
                      <a:pt x="157" y="215"/>
                    </a:cubicBezTo>
                    <a:cubicBezTo>
                      <a:pt x="160" y="213"/>
                      <a:pt x="160" y="213"/>
                      <a:pt x="160" y="213"/>
                    </a:cubicBezTo>
                    <a:cubicBezTo>
                      <a:pt x="166" y="212"/>
                      <a:pt x="166" y="212"/>
                      <a:pt x="166" y="212"/>
                    </a:cubicBezTo>
                    <a:cubicBezTo>
                      <a:pt x="171" y="211"/>
                      <a:pt x="171" y="211"/>
                      <a:pt x="171" y="211"/>
                    </a:cubicBezTo>
                    <a:cubicBezTo>
                      <a:pt x="175" y="209"/>
                      <a:pt x="175" y="209"/>
                      <a:pt x="175" y="209"/>
                    </a:cubicBezTo>
                    <a:cubicBezTo>
                      <a:pt x="178" y="208"/>
                      <a:pt x="178" y="208"/>
                      <a:pt x="178" y="208"/>
                    </a:cubicBezTo>
                    <a:cubicBezTo>
                      <a:pt x="184" y="207"/>
                      <a:pt x="184" y="207"/>
                      <a:pt x="184" y="207"/>
                    </a:cubicBezTo>
                    <a:cubicBezTo>
                      <a:pt x="189" y="206"/>
                      <a:pt x="189" y="206"/>
                      <a:pt x="189" y="206"/>
                    </a:cubicBezTo>
                    <a:cubicBezTo>
                      <a:pt x="193" y="205"/>
                      <a:pt x="193" y="205"/>
                      <a:pt x="193" y="205"/>
                    </a:cubicBezTo>
                    <a:cubicBezTo>
                      <a:pt x="197" y="205"/>
                      <a:pt x="197" y="205"/>
                      <a:pt x="197" y="205"/>
                    </a:cubicBezTo>
                    <a:cubicBezTo>
                      <a:pt x="204" y="205"/>
                      <a:pt x="204" y="205"/>
                      <a:pt x="204" y="205"/>
                    </a:cubicBezTo>
                    <a:cubicBezTo>
                      <a:pt x="209" y="205"/>
                      <a:pt x="209" y="205"/>
                      <a:pt x="209" y="205"/>
                    </a:cubicBezTo>
                    <a:cubicBezTo>
                      <a:pt x="214" y="203"/>
                      <a:pt x="214" y="203"/>
                      <a:pt x="214" y="203"/>
                    </a:cubicBezTo>
                    <a:cubicBezTo>
                      <a:pt x="214" y="203"/>
                      <a:pt x="220" y="200"/>
                      <a:pt x="220" y="200"/>
                    </a:cubicBezTo>
                    <a:cubicBezTo>
                      <a:pt x="220" y="199"/>
                      <a:pt x="225" y="196"/>
                      <a:pt x="225" y="196"/>
                    </a:cubicBezTo>
                    <a:cubicBezTo>
                      <a:pt x="228" y="192"/>
                      <a:pt x="228" y="192"/>
                      <a:pt x="228" y="192"/>
                    </a:cubicBezTo>
                    <a:cubicBezTo>
                      <a:pt x="230" y="186"/>
                      <a:pt x="230" y="186"/>
                      <a:pt x="230" y="186"/>
                    </a:cubicBezTo>
                    <a:cubicBezTo>
                      <a:pt x="232" y="180"/>
                      <a:pt x="232" y="180"/>
                      <a:pt x="232" y="180"/>
                    </a:cubicBezTo>
                    <a:cubicBezTo>
                      <a:pt x="234" y="176"/>
                      <a:pt x="234" y="176"/>
                      <a:pt x="234" y="176"/>
                    </a:cubicBezTo>
                    <a:cubicBezTo>
                      <a:pt x="236" y="172"/>
                      <a:pt x="236" y="172"/>
                      <a:pt x="236" y="172"/>
                    </a:cubicBezTo>
                    <a:cubicBezTo>
                      <a:pt x="239" y="169"/>
                      <a:pt x="239" y="169"/>
                      <a:pt x="239" y="169"/>
                    </a:cubicBezTo>
                    <a:cubicBezTo>
                      <a:pt x="241" y="164"/>
                      <a:pt x="241" y="164"/>
                      <a:pt x="241" y="164"/>
                    </a:cubicBezTo>
                    <a:cubicBezTo>
                      <a:pt x="242" y="159"/>
                      <a:pt x="242" y="159"/>
                      <a:pt x="242" y="159"/>
                    </a:cubicBezTo>
                    <a:cubicBezTo>
                      <a:pt x="245" y="155"/>
                      <a:pt x="245" y="155"/>
                      <a:pt x="245" y="155"/>
                    </a:cubicBezTo>
                    <a:cubicBezTo>
                      <a:pt x="252" y="155"/>
                      <a:pt x="252" y="155"/>
                      <a:pt x="252" y="155"/>
                    </a:cubicBezTo>
                    <a:cubicBezTo>
                      <a:pt x="254" y="151"/>
                      <a:pt x="254" y="151"/>
                      <a:pt x="254" y="151"/>
                    </a:cubicBezTo>
                    <a:cubicBezTo>
                      <a:pt x="257" y="146"/>
                      <a:pt x="257" y="146"/>
                      <a:pt x="257" y="146"/>
                    </a:cubicBezTo>
                    <a:cubicBezTo>
                      <a:pt x="260" y="142"/>
                      <a:pt x="260" y="142"/>
                      <a:pt x="260" y="142"/>
                    </a:cubicBezTo>
                    <a:cubicBezTo>
                      <a:pt x="260" y="142"/>
                      <a:pt x="260" y="139"/>
                      <a:pt x="260" y="137"/>
                    </a:cubicBezTo>
                    <a:cubicBezTo>
                      <a:pt x="260" y="136"/>
                      <a:pt x="262" y="129"/>
                      <a:pt x="262" y="129"/>
                    </a:cubicBezTo>
                    <a:cubicBezTo>
                      <a:pt x="261" y="125"/>
                      <a:pt x="261" y="125"/>
                      <a:pt x="261" y="125"/>
                    </a:cubicBezTo>
                    <a:cubicBezTo>
                      <a:pt x="259" y="123"/>
                      <a:pt x="259" y="123"/>
                      <a:pt x="259" y="123"/>
                    </a:cubicBezTo>
                    <a:cubicBezTo>
                      <a:pt x="260" y="118"/>
                      <a:pt x="260" y="118"/>
                      <a:pt x="260" y="118"/>
                    </a:cubicBezTo>
                    <a:cubicBezTo>
                      <a:pt x="262" y="117"/>
                      <a:pt x="262" y="117"/>
                      <a:pt x="262" y="117"/>
                    </a:cubicBezTo>
                    <a:cubicBezTo>
                      <a:pt x="262" y="112"/>
                      <a:pt x="262" y="112"/>
                      <a:pt x="262" y="112"/>
                    </a:cubicBezTo>
                    <a:cubicBezTo>
                      <a:pt x="259" y="111"/>
                      <a:pt x="259" y="111"/>
                      <a:pt x="259" y="111"/>
                    </a:cubicBezTo>
                    <a:cubicBezTo>
                      <a:pt x="259" y="111"/>
                      <a:pt x="260" y="107"/>
                      <a:pt x="260" y="106"/>
                    </a:cubicBezTo>
                    <a:cubicBezTo>
                      <a:pt x="260" y="105"/>
                      <a:pt x="262" y="101"/>
                      <a:pt x="262" y="101"/>
                    </a:cubicBezTo>
                    <a:cubicBezTo>
                      <a:pt x="263" y="100"/>
                      <a:pt x="263" y="100"/>
                      <a:pt x="263" y="100"/>
                    </a:cubicBezTo>
                    <a:cubicBezTo>
                      <a:pt x="263" y="100"/>
                      <a:pt x="263" y="96"/>
                      <a:pt x="265" y="95"/>
                    </a:cubicBezTo>
                    <a:cubicBezTo>
                      <a:pt x="266" y="94"/>
                      <a:pt x="268" y="94"/>
                      <a:pt x="268" y="94"/>
                    </a:cubicBezTo>
                    <a:cubicBezTo>
                      <a:pt x="270" y="94"/>
                      <a:pt x="270" y="94"/>
                      <a:pt x="270" y="94"/>
                    </a:cubicBezTo>
                    <a:cubicBezTo>
                      <a:pt x="272" y="94"/>
                      <a:pt x="272" y="94"/>
                      <a:pt x="272" y="94"/>
                    </a:cubicBezTo>
                    <a:cubicBezTo>
                      <a:pt x="278" y="94"/>
                      <a:pt x="278" y="94"/>
                      <a:pt x="278" y="94"/>
                    </a:cubicBezTo>
                    <a:cubicBezTo>
                      <a:pt x="281" y="94"/>
                      <a:pt x="281" y="94"/>
                      <a:pt x="281" y="94"/>
                    </a:cubicBezTo>
                    <a:cubicBezTo>
                      <a:pt x="282" y="92"/>
                      <a:pt x="282" y="92"/>
                      <a:pt x="282" y="92"/>
                    </a:cubicBezTo>
                    <a:cubicBezTo>
                      <a:pt x="277" y="87"/>
                      <a:pt x="277" y="87"/>
                      <a:pt x="277" y="87"/>
                    </a:cubicBezTo>
                    <a:cubicBezTo>
                      <a:pt x="277" y="87"/>
                      <a:pt x="274" y="83"/>
                      <a:pt x="273" y="82"/>
                    </a:cubicBezTo>
                    <a:cubicBezTo>
                      <a:pt x="273" y="81"/>
                      <a:pt x="274" y="74"/>
                      <a:pt x="274" y="74"/>
                    </a:cubicBezTo>
                    <a:cubicBezTo>
                      <a:pt x="275" y="67"/>
                      <a:pt x="275" y="67"/>
                      <a:pt x="275" y="67"/>
                    </a:cubicBezTo>
                    <a:cubicBezTo>
                      <a:pt x="278" y="66"/>
                      <a:pt x="278" y="66"/>
                      <a:pt x="278" y="66"/>
                    </a:cubicBezTo>
                    <a:cubicBezTo>
                      <a:pt x="282" y="66"/>
                      <a:pt x="282" y="66"/>
                      <a:pt x="282" y="66"/>
                    </a:cubicBezTo>
                    <a:cubicBezTo>
                      <a:pt x="282" y="62"/>
                      <a:pt x="282" y="62"/>
                      <a:pt x="282" y="62"/>
                    </a:cubicBezTo>
                    <a:cubicBezTo>
                      <a:pt x="284" y="57"/>
                      <a:pt x="284" y="57"/>
                      <a:pt x="284" y="57"/>
                    </a:cubicBezTo>
                    <a:cubicBezTo>
                      <a:pt x="287" y="54"/>
                      <a:pt x="287" y="54"/>
                      <a:pt x="287" y="54"/>
                    </a:cubicBezTo>
                    <a:cubicBezTo>
                      <a:pt x="289" y="51"/>
                      <a:pt x="289" y="51"/>
                      <a:pt x="289" y="51"/>
                    </a:cubicBezTo>
                    <a:cubicBezTo>
                      <a:pt x="289" y="46"/>
                      <a:pt x="289" y="46"/>
                      <a:pt x="289" y="46"/>
                    </a:cubicBezTo>
                    <a:cubicBezTo>
                      <a:pt x="283" y="43"/>
                      <a:pt x="283" y="43"/>
                      <a:pt x="283" y="43"/>
                    </a:cubicBezTo>
                    <a:cubicBezTo>
                      <a:pt x="279" y="41"/>
                      <a:pt x="279" y="41"/>
                      <a:pt x="279" y="41"/>
                    </a:cubicBezTo>
                    <a:cubicBezTo>
                      <a:pt x="274" y="39"/>
                      <a:pt x="274" y="39"/>
                      <a:pt x="274" y="39"/>
                    </a:cubicBezTo>
                    <a:cubicBezTo>
                      <a:pt x="274" y="39"/>
                      <a:pt x="271" y="39"/>
                      <a:pt x="270" y="39"/>
                    </a:cubicBezTo>
                    <a:cubicBezTo>
                      <a:pt x="270" y="39"/>
                      <a:pt x="265" y="39"/>
                      <a:pt x="265" y="39"/>
                    </a:cubicBezTo>
                    <a:cubicBezTo>
                      <a:pt x="262" y="39"/>
                      <a:pt x="262" y="39"/>
                      <a:pt x="262" y="39"/>
                    </a:cubicBezTo>
                    <a:cubicBezTo>
                      <a:pt x="258" y="40"/>
                      <a:pt x="258" y="40"/>
                      <a:pt x="258" y="40"/>
                    </a:cubicBezTo>
                    <a:cubicBezTo>
                      <a:pt x="255" y="40"/>
                      <a:pt x="255" y="40"/>
                      <a:pt x="255" y="40"/>
                    </a:cubicBezTo>
                    <a:cubicBezTo>
                      <a:pt x="254" y="37"/>
                      <a:pt x="254" y="37"/>
                      <a:pt x="254" y="37"/>
                    </a:cubicBezTo>
                    <a:cubicBezTo>
                      <a:pt x="253" y="32"/>
                      <a:pt x="253" y="32"/>
                      <a:pt x="253" y="32"/>
                    </a:cubicBezTo>
                    <a:cubicBezTo>
                      <a:pt x="249" y="29"/>
                      <a:pt x="249" y="29"/>
                      <a:pt x="249" y="29"/>
                    </a:cubicBezTo>
                    <a:cubicBezTo>
                      <a:pt x="247" y="26"/>
                      <a:pt x="247" y="26"/>
                      <a:pt x="247" y="26"/>
                    </a:cubicBezTo>
                    <a:cubicBezTo>
                      <a:pt x="244" y="25"/>
                      <a:pt x="244" y="25"/>
                      <a:pt x="244" y="25"/>
                    </a:cubicBezTo>
                    <a:cubicBezTo>
                      <a:pt x="244" y="25"/>
                      <a:pt x="241" y="24"/>
                      <a:pt x="240" y="24"/>
                    </a:cubicBezTo>
                    <a:cubicBezTo>
                      <a:pt x="239" y="24"/>
                      <a:pt x="235" y="24"/>
                      <a:pt x="235" y="24"/>
                    </a:cubicBezTo>
                    <a:cubicBezTo>
                      <a:pt x="232" y="24"/>
                      <a:pt x="232" y="24"/>
                      <a:pt x="232" y="24"/>
                    </a:cubicBezTo>
                    <a:cubicBezTo>
                      <a:pt x="228" y="22"/>
                      <a:pt x="228" y="22"/>
                      <a:pt x="228" y="22"/>
                    </a:cubicBezTo>
                    <a:cubicBezTo>
                      <a:pt x="220" y="18"/>
                      <a:pt x="220" y="18"/>
                      <a:pt x="220" y="18"/>
                    </a:cubicBezTo>
                    <a:cubicBezTo>
                      <a:pt x="214" y="13"/>
                      <a:pt x="214" y="13"/>
                      <a:pt x="214" y="13"/>
                    </a:cubicBezTo>
                    <a:cubicBezTo>
                      <a:pt x="210" y="10"/>
                      <a:pt x="210" y="10"/>
                      <a:pt x="210" y="10"/>
                    </a:cubicBezTo>
                    <a:cubicBezTo>
                      <a:pt x="210" y="10"/>
                      <a:pt x="207" y="10"/>
                      <a:pt x="206" y="10"/>
                    </a:cubicBezTo>
                    <a:cubicBezTo>
                      <a:pt x="206" y="10"/>
                      <a:pt x="202" y="10"/>
                      <a:pt x="202" y="10"/>
                    </a:cubicBezTo>
                    <a:cubicBezTo>
                      <a:pt x="201" y="13"/>
                      <a:pt x="201" y="13"/>
                      <a:pt x="201" y="13"/>
                    </a:cubicBezTo>
                    <a:cubicBezTo>
                      <a:pt x="198" y="13"/>
                      <a:pt x="198" y="13"/>
                      <a:pt x="198" y="13"/>
                    </a:cubicBezTo>
                    <a:cubicBezTo>
                      <a:pt x="192" y="13"/>
                      <a:pt x="192" y="13"/>
                      <a:pt x="192" y="13"/>
                    </a:cubicBezTo>
                    <a:cubicBezTo>
                      <a:pt x="188" y="8"/>
                      <a:pt x="188" y="8"/>
                      <a:pt x="188" y="8"/>
                    </a:cubicBezTo>
                    <a:cubicBezTo>
                      <a:pt x="187" y="6"/>
                      <a:pt x="187" y="6"/>
                      <a:pt x="187" y="6"/>
                    </a:cubicBezTo>
                    <a:cubicBezTo>
                      <a:pt x="186" y="3"/>
                      <a:pt x="186" y="3"/>
                      <a:pt x="186" y="3"/>
                    </a:cubicBezTo>
                    <a:cubicBezTo>
                      <a:pt x="183" y="1"/>
                      <a:pt x="183" y="1"/>
                      <a:pt x="183" y="1"/>
                    </a:cubicBezTo>
                    <a:cubicBezTo>
                      <a:pt x="178" y="0"/>
                      <a:pt x="178" y="0"/>
                      <a:pt x="178" y="0"/>
                    </a:cubicBezTo>
                    <a:cubicBezTo>
                      <a:pt x="174" y="0"/>
                      <a:pt x="174" y="0"/>
                      <a:pt x="174" y="0"/>
                    </a:cubicBezTo>
                    <a:cubicBezTo>
                      <a:pt x="166" y="6"/>
                      <a:pt x="166" y="6"/>
                      <a:pt x="166" y="6"/>
                    </a:cubicBezTo>
                    <a:cubicBezTo>
                      <a:pt x="151" y="16"/>
                      <a:pt x="151" y="16"/>
                      <a:pt x="151" y="16"/>
                    </a:cubicBezTo>
                    <a:cubicBezTo>
                      <a:pt x="138" y="22"/>
                      <a:pt x="138" y="22"/>
                      <a:pt x="138" y="22"/>
                    </a:cubicBezTo>
                    <a:cubicBezTo>
                      <a:pt x="132" y="24"/>
                      <a:pt x="132" y="24"/>
                      <a:pt x="132" y="24"/>
                    </a:cubicBezTo>
                    <a:cubicBezTo>
                      <a:pt x="128" y="26"/>
                      <a:pt x="128" y="26"/>
                      <a:pt x="128" y="26"/>
                    </a:cubicBezTo>
                    <a:cubicBezTo>
                      <a:pt x="128" y="19"/>
                      <a:pt x="128" y="19"/>
                      <a:pt x="128" y="19"/>
                    </a:cubicBezTo>
                    <a:cubicBezTo>
                      <a:pt x="128" y="19"/>
                      <a:pt x="125" y="16"/>
                      <a:pt x="124" y="16"/>
                    </a:cubicBezTo>
                    <a:cubicBezTo>
                      <a:pt x="123" y="16"/>
                      <a:pt x="120" y="16"/>
                      <a:pt x="120" y="16"/>
                    </a:cubicBezTo>
                    <a:cubicBezTo>
                      <a:pt x="117" y="19"/>
                      <a:pt x="117" y="19"/>
                      <a:pt x="117" y="19"/>
                    </a:cubicBezTo>
                    <a:cubicBezTo>
                      <a:pt x="113" y="21"/>
                      <a:pt x="113" y="21"/>
                      <a:pt x="113" y="21"/>
                    </a:cubicBezTo>
                    <a:cubicBezTo>
                      <a:pt x="110" y="22"/>
                      <a:pt x="110" y="22"/>
                      <a:pt x="110" y="22"/>
                    </a:cubicBezTo>
                    <a:cubicBezTo>
                      <a:pt x="111" y="28"/>
                      <a:pt x="111" y="28"/>
                      <a:pt x="111" y="28"/>
                    </a:cubicBezTo>
                    <a:cubicBezTo>
                      <a:pt x="112" y="33"/>
                      <a:pt x="112" y="33"/>
                      <a:pt x="112" y="33"/>
                    </a:cubicBezTo>
                    <a:cubicBezTo>
                      <a:pt x="112" y="39"/>
                      <a:pt x="112" y="39"/>
                      <a:pt x="112" y="39"/>
                    </a:cubicBezTo>
                    <a:cubicBezTo>
                      <a:pt x="111" y="43"/>
                      <a:pt x="111" y="43"/>
                      <a:pt x="111" y="43"/>
                    </a:cubicBezTo>
                    <a:cubicBezTo>
                      <a:pt x="107" y="45"/>
                      <a:pt x="107" y="45"/>
                      <a:pt x="107" y="45"/>
                    </a:cubicBezTo>
                    <a:cubicBezTo>
                      <a:pt x="103" y="45"/>
                      <a:pt x="103" y="45"/>
                      <a:pt x="103" y="45"/>
                    </a:cubicBezTo>
                    <a:cubicBezTo>
                      <a:pt x="99" y="47"/>
                      <a:pt x="99" y="47"/>
                      <a:pt x="99" y="47"/>
                    </a:cubicBezTo>
                    <a:cubicBezTo>
                      <a:pt x="98" y="51"/>
                      <a:pt x="98" y="51"/>
                      <a:pt x="98" y="51"/>
                    </a:cubicBezTo>
                    <a:cubicBezTo>
                      <a:pt x="98" y="58"/>
                      <a:pt x="98" y="58"/>
                      <a:pt x="98" y="58"/>
                    </a:cubicBezTo>
                    <a:cubicBezTo>
                      <a:pt x="100" y="61"/>
                      <a:pt x="100" y="61"/>
                      <a:pt x="100" y="61"/>
                    </a:cubicBezTo>
                    <a:cubicBezTo>
                      <a:pt x="101" y="66"/>
                      <a:pt x="101" y="66"/>
                      <a:pt x="101" y="66"/>
                    </a:cubicBezTo>
                    <a:cubicBezTo>
                      <a:pt x="101" y="70"/>
                      <a:pt x="101" y="70"/>
                      <a:pt x="101" y="70"/>
                    </a:cubicBezTo>
                    <a:cubicBezTo>
                      <a:pt x="101" y="74"/>
                      <a:pt x="101" y="74"/>
                      <a:pt x="101" y="74"/>
                    </a:cubicBezTo>
                    <a:cubicBezTo>
                      <a:pt x="97" y="76"/>
                      <a:pt x="97" y="76"/>
                      <a:pt x="97" y="76"/>
                    </a:cubicBezTo>
                    <a:cubicBezTo>
                      <a:pt x="95" y="80"/>
                      <a:pt x="95" y="80"/>
                      <a:pt x="95" y="80"/>
                    </a:cubicBezTo>
                    <a:cubicBezTo>
                      <a:pt x="96" y="83"/>
                      <a:pt x="96" y="83"/>
                      <a:pt x="96" y="83"/>
                    </a:cubicBezTo>
                    <a:cubicBezTo>
                      <a:pt x="98" y="84"/>
                      <a:pt x="98" y="84"/>
                      <a:pt x="98" y="84"/>
                    </a:cubicBezTo>
                    <a:cubicBezTo>
                      <a:pt x="99" y="88"/>
                      <a:pt x="99" y="88"/>
                      <a:pt x="99" y="88"/>
                    </a:cubicBezTo>
                    <a:cubicBezTo>
                      <a:pt x="98" y="94"/>
                      <a:pt x="98" y="94"/>
                      <a:pt x="98" y="94"/>
                    </a:cubicBezTo>
                    <a:cubicBezTo>
                      <a:pt x="98" y="98"/>
                      <a:pt x="98" y="98"/>
                      <a:pt x="98" y="98"/>
                    </a:cubicBezTo>
                    <a:cubicBezTo>
                      <a:pt x="98" y="98"/>
                      <a:pt x="97" y="100"/>
                      <a:pt x="97" y="101"/>
                    </a:cubicBezTo>
                    <a:cubicBezTo>
                      <a:pt x="96" y="103"/>
                      <a:pt x="92" y="106"/>
                      <a:pt x="92" y="106"/>
                    </a:cubicBezTo>
                    <a:cubicBezTo>
                      <a:pt x="87" y="109"/>
                      <a:pt x="87" y="109"/>
                      <a:pt x="87" y="109"/>
                    </a:cubicBezTo>
                    <a:cubicBezTo>
                      <a:pt x="82" y="113"/>
                      <a:pt x="82" y="113"/>
                      <a:pt x="82" y="113"/>
                    </a:cubicBezTo>
                    <a:cubicBezTo>
                      <a:pt x="79" y="116"/>
                      <a:pt x="79" y="116"/>
                      <a:pt x="79" y="116"/>
                    </a:cubicBezTo>
                    <a:cubicBezTo>
                      <a:pt x="76" y="112"/>
                      <a:pt x="76" y="112"/>
                      <a:pt x="76" y="112"/>
                    </a:cubicBezTo>
                    <a:cubicBezTo>
                      <a:pt x="76" y="112"/>
                      <a:pt x="73" y="110"/>
                      <a:pt x="71" y="110"/>
                    </a:cubicBezTo>
                    <a:cubicBezTo>
                      <a:pt x="70" y="110"/>
                      <a:pt x="67" y="110"/>
                      <a:pt x="67" y="110"/>
                    </a:cubicBezTo>
                    <a:cubicBezTo>
                      <a:pt x="59" y="110"/>
                      <a:pt x="59" y="110"/>
                      <a:pt x="59" y="110"/>
                    </a:cubicBezTo>
                    <a:cubicBezTo>
                      <a:pt x="53" y="109"/>
                      <a:pt x="53" y="109"/>
                      <a:pt x="53" y="109"/>
                    </a:cubicBezTo>
                    <a:cubicBezTo>
                      <a:pt x="49" y="110"/>
                      <a:pt x="49" y="110"/>
                      <a:pt x="49" y="110"/>
                    </a:cubicBezTo>
                    <a:cubicBezTo>
                      <a:pt x="47" y="113"/>
                      <a:pt x="47" y="113"/>
                      <a:pt x="47" y="113"/>
                    </a:cubicBezTo>
                    <a:cubicBezTo>
                      <a:pt x="43" y="115"/>
                      <a:pt x="43" y="115"/>
                      <a:pt x="43" y="115"/>
                    </a:cubicBezTo>
                    <a:cubicBezTo>
                      <a:pt x="37" y="115"/>
                      <a:pt x="37" y="115"/>
                      <a:pt x="37" y="115"/>
                    </a:cubicBezTo>
                    <a:cubicBezTo>
                      <a:pt x="32" y="116"/>
                      <a:pt x="32" y="116"/>
                      <a:pt x="32" y="116"/>
                    </a:cubicBezTo>
                    <a:cubicBezTo>
                      <a:pt x="26" y="117"/>
                      <a:pt x="26" y="117"/>
                      <a:pt x="26" y="117"/>
                    </a:cubicBezTo>
                    <a:cubicBezTo>
                      <a:pt x="21" y="117"/>
                      <a:pt x="21" y="117"/>
                      <a:pt x="21" y="117"/>
                    </a:cubicBezTo>
                    <a:cubicBezTo>
                      <a:pt x="21" y="117"/>
                      <a:pt x="18" y="117"/>
                      <a:pt x="18" y="118"/>
                    </a:cubicBezTo>
                    <a:cubicBezTo>
                      <a:pt x="17" y="119"/>
                      <a:pt x="14" y="120"/>
                      <a:pt x="13" y="122"/>
                    </a:cubicBezTo>
                    <a:cubicBezTo>
                      <a:pt x="13" y="125"/>
                      <a:pt x="6" y="132"/>
                      <a:pt x="6" y="132"/>
                    </a:cubicBezTo>
                    <a:cubicBezTo>
                      <a:pt x="6" y="132"/>
                      <a:pt x="2" y="137"/>
                      <a:pt x="1" y="139"/>
                    </a:cubicBezTo>
                    <a:cubicBezTo>
                      <a:pt x="0" y="140"/>
                      <a:pt x="0" y="144"/>
                      <a:pt x="0" y="144"/>
                    </a:cubicBez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</p:grpSp>
        <p:grpSp>
          <p:nvGrpSpPr>
            <p:cNvPr id="20" name="Grupo 17"/>
            <p:cNvGrpSpPr/>
            <p:nvPr/>
          </p:nvGrpSpPr>
          <p:grpSpPr>
            <a:xfrm>
              <a:off x="8905875" y="4635726"/>
              <a:ext cx="931862" cy="1101725"/>
              <a:chOff x="8737600" y="3878263"/>
              <a:chExt cx="931862" cy="1101725"/>
            </a:xfrm>
            <a:solidFill>
              <a:srgbClr val="0060AA"/>
            </a:solidFill>
          </p:grpSpPr>
          <p:sp>
            <p:nvSpPr>
              <p:cNvPr id="47" name="Freeform 19"/>
              <p:cNvSpPr>
                <a:spLocks/>
              </p:cNvSpPr>
              <p:nvPr/>
            </p:nvSpPr>
            <p:spPr bwMode="auto">
              <a:xfrm>
                <a:off x="9048750" y="3878263"/>
                <a:ext cx="620712" cy="384175"/>
              </a:xfrm>
              <a:custGeom>
                <a:avLst/>
                <a:gdLst>
                  <a:gd name="T0" fmla="*/ 17 w 391"/>
                  <a:gd name="T1" fmla="*/ 109 h 242"/>
                  <a:gd name="T2" fmla="*/ 15 w 391"/>
                  <a:gd name="T3" fmla="*/ 156 h 242"/>
                  <a:gd name="T4" fmla="*/ 0 w 391"/>
                  <a:gd name="T5" fmla="*/ 171 h 242"/>
                  <a:gd name="T6" fmla="*/ 12 w 391"/>
                  <a:gd name="T7" fmla="*/ 173 h 242"/>
                  <a:gd name="T8" fmla="*/ 22 w 391"/>
                  <a:gd name="T9" fmla="*/ 171 h 242"/>
                  <a:gd name="T10" fmla="*/ 36 w 391"/>
                  <a:gd name="T11" fmla="*/ 197 h 242"/>
                  <a:gd name="T12" fmla="*/ 55 w 391"/>
                  <a:gd name="T13" fmla="*/ 218 h 242"/>
                  <a:gd name="T14" fmla="*/ 88 w 391"/>
                  <a:gd name="T15" fmla="*/ 223 h 242"/>
                  <a:gd name="T16" fmla="*/ 124 w 391"/>
                  <a:gd name="T17" fmla="*/ 225 h 242"/>
                  <a:gd name="T18" fmla="*/ 147 w 391"/>
                  <a:gd name="T19" fmla="*/ 235 h 242"/>
                  <a:gd name="T20" fmla="*/ 190 w 391"/>
                  <a:gd name="T21" fmla="*/ 242 h 242"/>
                  <a:gd name="T22" fmla="*/ 195 w 391"/>
                  <a:gd name="T23" fmla="*/ 227 h 242"/>
                  <a:gd name="T24" fmla="*/ 218 w 391"/>
                  <a:gd name="T25" fmla="*/ 216 h 242"/>
                  <a:gd name="T26" fmla="*/ 235 w 391"/>
                  <a:gd name="T27" fmla="*/ 206 h 242"/>
                  <a:gd name="T28" fmla="*/ 259 w 391"/>
                  <a:gd name="T29" fmla="*/ 201 h 242"/>
                  <a:gd name="T30" fmla="*/ 294 w 391"/>
                  <a:gd name="T31" fmla="*/ 201 h 242"/>
                  <a:gd name="T32" fmla="*/ 306 w 391"/>
                  <a:gd name="T33" fmla="*/ 213 h 242"/>
                  <a:gd name="T34" fmla="*/ 325 w 391"/>
                  <a:gd name="T35" fmla="*/ 206 h 242"/>
                  <a:gd name="T36" fmla="*/ 344 w 391"/>
                  <a:gd name="T37" fmla="*/ 204 h 242"/>
                  <a:gd name="T38" fmla="*/ 363 w 391"/>
                  <a:gd name="T39" fmla="*/ 208 h 242"/>
                  <a:gd name="T40" fmla="*/ 372 w 391"/>
                  <a:gd name="T41" fmla="*/ 199 h 242"/>
                  <a:gd name="T42" fmla="*/ 384 w 391"/>
                  <a:gd name="T43" fmla="*/ 182 h 242"/>
                  <a:gd name="T44" fmla="*/ 391 w 391"/>
                  <a:gd name="T45" fmla="*/ 171 h 242"/>
                  <a:gd name="T46" fmla="*/ 384 w 391"/>
                  <a:gd name="T47" fmla="*/ 154 h 242"/>
                  <a:gd name="T48" fmla="*/ 365 w 391"/>
                  <a:gd name="T49" fmla="*/ 154 h 242"/>
                  <a:gd name="T50" fmla="*/ 363 w 391"/>
                  <a:gd name="T51" fmla="*/ 140 h 242"/>
                  <a:gd name="T52" fmla="*/ 320 w 391"/>
                  <a:gd name="T53" fmla="*/ 130 h 242"/>
                  <a:gd name="T54" fmla="*/ 316 w 391"/>
                  <a:gd name="T55" fmla="*/ 97 h 242"/>
                  <a:gd name="T56" fmla="*/ 299 w 391"/>
                  <a:gd name="T57" fmla="*/ 78 h 242"/>
                  <a:gd name="T58" fmla="*/ 294 w 391"/>
                  <a:gd name="T59" fmla="*/ 47 h 242"/>
                  <a:gd name="T60" fmla="*/ 285 w 391"/>
                  <a:gd name="T61" fmla="*/ 21 h 242"/>
                  <a:gd name="T62" fmla="*/ 226 w 391"/>
                  <a:gd name="T63" fmla="*/ 19 h 242"/>
                  <a:gd name="T64" fmla="*/ 207 w 391"/>
                  <a:gd name="T65" fmla="*/ 7 h 242"/>
                  <a:gd name="T66" fmla="*/ 190 w 391"/>
                  <a:gd name="T67" fmla="*/ 2 h 242"/>
                  <a:gd name="T68" fmla="*/ 145 w 391"/>
                  <a:gd name="T69" fmla="*/ 0 h 242"/>
                  <a:gd name="T70" fmla="*/ 119 w 391"/>
                  <a:gd name="T71" fmla="*/ 0 h 242"/>
                  <a:gd name="T72" fmla="*/ 93 w 391"/>
                  <a:gd name="T73" fmla="*/ 0 h 242"/>
                  <a:gd name="T74" fmla="*/ 72 w 391"/>
                  <a:gd name="T75" fmla="*/ 7 h 242"/>
                  <a:gd name="T76" fmla="*/ 45 w 391"/>
                  <a:gd name="T77" fmla="*/ 28 h 242"/>
                  <a:gd name="T78" fmla="*/ 27 w 391"/>
                  <a:gd name="T79" fmla="*/ 57 h 242"/>
                  <a:gd name="T80" fmla="*/ 17 w 391"/>
                  <a:gd name="T81" fmla="*/ 81 h 2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91" h="242">
                    <a:moveTo>
                      <a:pt x="17" y="81"/>
                    </a:moveTo>
                    <a:lnTo>
                      <a:pt x="17" y="109"/>
                    </a:lnTo>
                    <a:lnTo>
                      <a:pt x="15" y="133"/>
                    </a:lnTo>
                    <a:lnTo>
                      <a:pt x="15" y="156"/>
                    </a:lnTo>
                    <a:lnTo>
                      <a:pt x="5" y="168"/>
                    </a:lnTo>
                    <a:lnTo>
                      <a:pt x="0" y="171"/>
                    </a:lnTo>
                    <a:lnTo>
                      <a:pt x="5" y="173"/>
                    </a:lnTo>
                    <a:lnTo>
                      <a:pt x="12" y="173"/>
                    </a:lnTo>
                    <a:lnTo>
                      <a:pt x="17" y="168"/>
                    </a:lnTo>
                    <a:lnTo>
                      <a:pt x="22" y="171"/>
                    </a:lnTo>
                    <a:lnTo>
                      <a:pt x="31" y="185"/>
                    </a:lnTo>
                    <a:lnTo>
                      <a:pt x="36" y="197"/>
                    </a:lnTo>
                    <a:lnTo>
                      <a:pt x="41" y="211"/>
                    </a:lnTo>
                    <a:lnTo>
                      <a:pt x="55" y="218"/>
                    </a:lnTo>
                    <a:lnTo>
                      <a:pt x="72" y="220"/>
                    </a:lnTo>
                    <a:lnTo>
                      <a:pt x="88" y="223"/>
                    </a:lnTo>
                    <a:lnTo>
                      <a:pt x="107" y="223"/>
                    </a:lnTo>
                    <a:lnTo>
                      <a:pt x="124" y="225"/>
                    </a:lnTo>
                    <a:lnTo>
                      <a:pt x="131" y="230"/>
                    </a:lnTo>
                    <a:lnTo>
                      <a:pt x="147" y="235"/>
                    </a:lnTo>
                    <a:lnTo>
                      <a:pt x="171" y="239"/>
                    </a:lnTo>
                    <a:lnTo>
                      <a:pt x="190" y="242"/>
                    </a:lnTo>
                    <a:lnTo>
                      <a:pt x="195" y="235"/>
                    </a:lnTo>
                    <a:lnTo>
                      <a:pt x="195" y="227"/>
                    </a:lnTo>
                    <a:lnTo>
                      <a:pt x="199" y="218"/>
                    </a:lnTo>
                    <a:lnTo>
                      <a:pt x="218" y="216"/>
                    </a:lnTo>
                    <a:lnTo>
                      <a:pt x="228" y="216"/>
                    </a:lnTo>
                    <a:lnTo>
                      <a:pt x="235" y="206"/>
                    </a:lnTo>
                    <a:lnTo>
                      <a:pt x="242" y="201"/>
                    </a:lnTo>
                    <a:lnTo>
                      <a:pt x="259" y="201"/>
                    </a:lnTo>
                    <a:lnTo>
                      <a:pt x="280" y="201"/>
                    </a:lnTo>
                    <a:lnTo>
                      <a:pt x="294" y="201"/>
                    </a:lnTo>
                    <a:lnTo>
                      <a:pt x="299" y="211"/>
                    </a:lnTo>
                    <a:lnTo>
                      <a:pt x="306" y="213"/>
                    </a:lnTo>
                    <a:lnTo>
                      <a:pt x="313" y="213"/>
                    </a:lnTo>
                    <a:lnTo>
                      <a:pt x="325" y="206"/>
                    </a:lnTo>
                    <a:lnTo>
                      <a:pt x="334" y="204"/>
                    </a:lnTo>
                    <a:lnTo>
                      <a:pt x="344" y="204"/>
                    </a:lnTo>
                    <a:lnTo>
                      <a:pt x="356" y="204"/>
                    </a:lnTo>
                    <a:lnTo>
                      <a:pt x="363" y="208"/>
                    </a:lnTo>
                    <a:lnTo>
                      <a:pt x="370" y="208"/>
                    </a:lnTo>
                    <a:lnTo>
                      <a:pt x="372" y="199"/>
                    </a:lnTo>
                    <a:lnTo>
                      <a:pt x="377" y="190"/>
                    </a:lnTo>
                    <a:lnTo>
                      <a:pt x="384" y="182"/>
                    </a:lnTo>
                    <a:lnTo>
                      <a:pt x="387" y="175"/>
                    </a:lnTo>
                    <a:lnTo>
                      <a:pt x="391" y="171"/>
                    </a:lnTo>
                    <a:lnTo>
                      <a:pt x="391" y="159"/>
                    </a:lnTo>
                    <a:lnTo>
                      <a:pt x="384" y="154"/>
                    </a:lnTo>
                    <a:lnTo>
                      <a:pt x="375" y="154"/>
                    </a:lnTo>
                    <a:lnTo>
                      <a:pt x="365" y="154"/>
                    </a:lnTo>
                    <a:lnTo>
                      <a:pt x="361" y="152"/>
                    </a:lnTo>
                    <a:lnTo>
                      <a:pt x="363" y="140"/>
                    </a:lnTo>
                    <a:lnTo>
                      <a:pt x="363" y="130"/>
                    </a:lnTo>
                    <a:lnTo>
                      <a:pt x="320" y="130"/>
                    </a:lnTo>
                    <a:lnTo>
                      <a:pt x="316" y="114"/>
                    </a:lnTo>
                    <a:lnTo>
                      <a:pt x="316" y="97"/>
                    </a:lnTo>
                    <a:lnTo>
                      <a:pt x="308" y="85"/>
                    </a:lnTo>
                    <a:lnTo>
                      <a:pt x="299" y="78"/>
                    </a:lnTo>
                    <a:lnTo>
                      <a:pt x="297" y="69"/>
                    </a:lnTo>
                    <a:lnTo>
                      <a:pt x="294" y="47"/>
                    </a:lnTo>
                    <a:lnTo>
                      <a:pt x="294" y="31"/>
                    </a:lnTo>
                    <a:lnTo>
                      <a:pt x="285" y="21"/>
                    </a:lnTo>
                    <a:lnTo>
                      <a:pt x="271" y="19"/>
                    </a:lnTo>
                    <a:lnTo>
                      <a:pt x="226" y="19"/>
                    </a:lnTo>
                    <a:lnTo>
                      <a:pt x="214" y="12"/>
                    </a:lnTo>
                    <a:lnTo>
                      <a:pt x="207" y="7"/>
                    </a:lnTo>
                    <a:lnTo>
                      <a:pt x="197" y="5"/>
                    </a:lnTo>
                    <a:lnTo>
                      <a:pt x="190" y="2"/>
                    </a:lnTo>
                    <a:lnTo>
                      <a:pt x="169" y="0"/>
                    </a:lnTo>
                    <a:lnTo>
                      <a:pt x="145" y="0"/>
                    </a:lnTo>
                    <a:lnTo>
                      <a:pt x="135" y="0"/>
                    </a:lnTo>
                    <a:lnTo>
                      <a:pt x="119" y="0"/>
                    </a:lnTo>
                    <a:lnTo>
                      <a:pt x="107" y="0"/>
                    </a:lnTo>
                    <a:lnTo>
                      <a:pt x="93" y="0"/>
                    </a:lnTo>
                    <a:lnTo>
                      <a:pt x="86" y="0"/>
                    </a:lnTo>
                    <a:lnTo>
                      <a:pt x="72" y="7"/>
                    </a:lnTo>
                    <a:lnTo>
                      <a:pt x="60" y="17"/>
                    </a:lnTo>
                    <a:lnTo>
                      <a:pt x="45" y="28"/>
                    </a:lnTo>
                    <a:lnTo>
                      <a:pt x="43" y="40"/>
                    </a:lnTo>
                    <a:lnTo>
                      <a:pt x="27" y="57"/>
                    </a:lnTo>
                    <a:lnTo>
                      <a:pt x="22" y="66"/>
                    </a:lnTo>
                    <a:lnTo>
                      <a:pt x="17" y="81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48" name="Freeform 24"/>
              <p:cNvSpPr>
                <a:spLocks/>
              </p:cNvSpPr>
              <p:nvPr/>
            </p:nvSpPr>
            <p:spPr bwMode="auto">
              <a:xfrm>
                <a:off x="9124950" y="4213225"/>
                <a:ext cx="508000" cy="315913"/>
              </a:xfrm>
              <a:custGeom>
                <a:avLst/>
                <a:gdLst>
                  <a:gd name="T0" fmla="*/ 0 w 135"/>
                  <a:gd name="T1" fmla="*/ 15 h 84"/>
                  <a:gd name="T2" fmla="*/ 1 w 135"/>
                  <a:gd name="T3" fmla="*/ 26 h 84"/>
                  <a:gd name="T4" fmla="*/ 13 w 135"/>
                  <a:gd name="T5" fmla="*/ 27 h 84"/>
                  <a:gd name="T6" fmla="*/ 27 w 135"/>
                  <a:gd name="T7" fmla="*/ 28 h 84"/>
                  <a:gd name="T8" fmla="*/ 42 w 135"/>
                  <a:gd name="T9" fmla="*/ 33 h 84"/>
                  <a:gd name="T10" fmla="*/ 52 w 135"/>
                  <a:gd name="T11" fmla="*/ 36 h 84"/>
                  <a:gd name="T12" fmla="*/ 61 w 135"/>
                  <a:gd name="T13" fmla="*/ 39 h 84"/>
                  <a:gd name="T14" fmla="*/ 88 w 135"/>
                  <a:gd name="T15" fmla="*/ 62 h 84"/>
                  <a:gd name="T16" fmla="*/ 102 w 135"/>
                  <a:gd name="T17" fmla="*/ 62 h 84"/>
                  <a:gd name="T18" fmla="*/ 106 w 135"/>
                  <a:gd name="T19" fmla="*/ 67 h 84"/>
                  <a:gd name="T20" fmla="*/ 104 w 135"/>
                  <a:gd name="T21" fmla="*/ 74 h 84"/>
                  <a:gd name="T22" fmla="*/ 98 w 135"/>
                  <a:gd name="T23" fmla="*/ 82 h 84"/>
                  <a:gd name="T24" fmla="*/ 106 w 135"/>
                  <a:gd name="T25" fmla="*/ 84 h 84"/>
                  <a:gd name="T26" fmla="*/ 114 w 135"/>
                  <a:gd name="T27" fmla="*/ 76 h 84"/>
                  <a:gd name="T28" fmla="*/ 127 w 135"/>
                  <a:gd name="T29" fmla="*/ 67 h 84"/>
                  <a:gd name="T30" fmla="*/ 132 w 135"/>
                  <a:gd name="T31" fmla="*/ 55 h 84"/>
                  <a:gd name="T32" fmla="*/ 135 w 135"/>
                  <a:gd name="T33" fmla="*/ 40 h 84"/>
                  <a:gd name="T34" fmla="*/ 135 w 135"/>
                  <a:gd name="T35" fmla="*/ 24 h 84"/>
                  <a:gd name="T36" fmla="*/ 134 w 135"/>
                  <a:gd name="T37" fmla="*/ 9 h 84"/>
                  <a:gd name="T38" fmla="*/ 128 w 135"/>
                  <a:gd name="T39" fmla="*/ 0 h 84"/>
                  <a:gd name="T40" fmla="*/ 118 w 135"/>
                  <a:gd name="T41" fmla="*/ 2 h 84"/>
                  <a:gd name="T42" fmla="*/ 113 w 135"/>
                  <a:gd name="T43" fmla="*/ 5 h 84"/>
                  <a:gd name="T44" fmla="*/ 105 w 135"/>
                  <a:gd name="T45" fmla="*/ 5 h 84"/>
                  <a:gd name="T46" fmla="*/ 101 w 135"/>
                  <a:gd name="T47" fmla="*/ 1 h 84"/>
                  <a:gd name="T48" fmla="*/ 92 w 135"/>
                  <a:gd name="T49" fmla="*/ 1 h 84"/>
                  <a:gd name="T50" fmla="*/ 82 w 135"/>
                  <a:gd name="T51" fmla="*/ 2 h 84"/>
                  <a:gd name="T52" fmla="*/ 75 w 135"/>
                  <a:gd name="T53" fmla="*/ 8 h 84"/>
                  <a:gd name="T54" fmla="*/ 68 w 135"/>
                  <a:gd name="T55" fmla="*/ 10 h 84"/>
                  <a:gd name="T56" fmla="*/ 64 w 135"/>
                  <a:gd name="T57" fmla="*/ 17 h 84"/>
                  <a:gd name="T58" fmla="*/ 55 w 135"/>
                  <a:gd name="T59" fmla="*/ 17 h 84"/>
                  <a:gd name="T60" fmla="*/ 44 w 135"/>
                  <a:gd name="T61" fmla="*/ 16 h 84"/>
                  <a:gd name="T62" fmla="*/ 32 w 135"/>
                  <a:gd name="T63" fmla="*/ 12 h 84"/>
                  <a:gd name="T64" fmla="*/ 22 w 135"/>
                  <a:gd name="T65" fmla="*/ 10 h 84"/>
                  <a:gd name="T66" fmla="*/ 11 w 135"/>
                  <a:gd name="T67" fmla="*/ 9 h 84"/>
                  <a:gd name="T68" fmla="*/ 0 w 135"/>
                  <a:gd name="T69" fmla="*/ 9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35" h="84">
                    <a:moveTo>
                      <a:pt x="0" y="9"/>
                    </a:moveTo>
                    <a:cubicBezTo>
                      <a:pt x="0" y="15"/>
                      <a:pt x="0" y="15"/>
                      <a:pt x="0" y="15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6"/>
                      <a:pt x="1" y="26"/>
                      <a:pt x="1" y="26"/>
                    </a:cubicBezTo>
                    <a:cubicBezTo>
                      <a:pt x="6" y="27"/>
                      <a:pt x="6" y="27"/>
                      <a:pt x="6" y="27"/>
                    </a:cubicBezTo>
                    <a:cubicBezTo>
                      <a:pt x="13" y="27"/>
                      <a:pt x="13" y="27"/>
                      <a:pt x="13" y="27"/>
                    </a:cubicBezTo>
                    <a:cubicBezTo>
                      <a:pt x="20" y="27"/>
                      <a:pt x="20" y="27"/>
                      <a:pt x="20" y="27"/>
                    </a:cubicBezTo>
                    <a:cubicBezTo>
                      <a:pt x="27" y="28"/>
                      <a:pt x="27" y="28"/>
                      <a:pt x="27" y="28"/>
                    </a:cubicBezTo>
                    <a:cubicBezTo>
                      <a:pt x="36" y="30"/>
                      <a:pt x="36" y="30"/>
                      <a:pt x="36" y="30"/>
                    </a:cubicBezTo>
                    <a:cubicBezTo>
                      <a:pt x="42" y="33"/>
                      <a:pt x="42" y="33"/>
                      <a:pt x="42" y="33"/>
                    </a:cubicBezTo>
                    <a:cubicBezTo>
                      <a:pt x="46" y="34"/>
                      <a:pt x="46" y="34"/>
                      <a:pt x="46" y="34"/>
                    </a:cubicBezTo>
                    <a:cubicBezTo>
                      <a:pt x="52" y="36"/>
                      <a:pt x="52" y="36"/>
                      <a:pt x="52" y="36"/>
                    </a:cubicBezTo>
                    <a:cubicBezTo>
                      <a:pt x="57" y="37"/>
                      <a:pt x="57" y="37"/>
                      <a:pt x="57" y="37"/>
                    </a:cubicBezTo>
                    <a:cubicBezTo>
                      <a:pt x="61" y="39"/>
                      <a:pt x="61" y="39"/>
                      <a:pt x="61" y="39"/>
                    </a:cubicBezTo>
                    <a:cubicBezTo>
                      <a:pt x="84" y="61"/>
                      <a:pt x="84" y="61"/>
                      <a:pt x="84" y="61"/>
                    </a:cubicBezTo>
                    <a:cubicBezTo>
                      <a:pt x="88" y="62"/>
                      <a:pt x="88" y="62"/>
                      <a:pt x="88" y="62"/>
                    </a:cubicBezTo>
                    <a:cubicBezTo>
                      <a:pt x="95" y="62"/>
                      <a:pt x="95" y="62"/>
                      <a:pt x="95" y="62"/>
                    </a:cubicBezTo>
                    <a:cubicBezTo>
                      <a:pt x="102" y="62"/>
                      <a:pt x="102" y="62"/>
                      <a:pt x="102" y="62"/>
                    </a:cubicBezTo>
                    <a:cubicBezTo>
                      <a:pt x="102" y="62"/>
                      <a:pt x="104" y="61"/>
                      <a:pt x="104" y="63"/>
                    </a:cubicBezTo>
                    <a:cubicBezTo>
                      <a:pt x="105" y="65"/>
                      <a:pt x="106" y="67"/>
                      <a:pt x="106" y="67"/>
                    </a:cubicBezTo>
                    <a:cubicBezTo>
                      <a:pt x="105" y="71"/>
                      <a:pt x="105" y="71"/>
                      <a:pt x="105" y="71"/>
                    </a:cubicBezTo>
                    <a:cubicBezTo>
                      <a:pt x="104" y="74"/>
                      <a:pt x="104" y="74"/>
                      <a:pt x="104" y="74"/>
                    </a:cubicBezTo>
                    <a:cubicBezTo>
                      <a:pt x="100" y="78"/>
                      <a:pt x="100" y="78"/>
                      <a:pt x="100" y="78"/>
                    </a:cubicBezTo>
                    <a:cubicBezTo>
                      <a:pt x="98" y="82"/>
                      <a:pt x="98" y="82"/>
                      <a:pt x="98" y="82"/>
                    </a:cubicBezTo>
                    <a:cubicBezTo>
                      <a:pt x="102" y="83"/>
                      <a:pt x="102" y="83"/>
                      <a:pt x="102" y="83"/>
                    </a:cubicBezTo>
                    <a:cubicBezTo>
                      <a:pt x="106" y="84"/>
                      <a:pt x="106" y="84"/>
                      <a:pt x="106" y="84"/>
                    </a:cubicBezTo>
                    <a:cubicBezTo>
                      <a:pt x="109" y="81"/>
                      <a:pt x="109" y="81"/>
                      <a:pt x="109" y="81"/>
                    </a:cubicBezTo>
                    <a:cubicBezTo>
                      <a:pt x="114" y="76"/>
                      <a:pt x="114" y="76"/>
                      <a:pt x="114" y="76"/>
                    </a:cubicBezTo>
                    <a:cubicBezTo>
                      <a:pt x="119" y="72"/>
                      <a:pt x="119" y="72"/>
                      <a:pt x="119" y="72"/>
                    </a:cubicBezTo>
                    <a:cubicBezTo>
                      <a:pt x="127" y="67"/>
                      <a:pt x="127" y="67"/>
                      <a:pt x="127" y="67"/>
                    </a:cubicBezTo>
                    <a:cubicBezTo>
                      <a:pt x="127" y="67"/>
                      <a:pt x="130" y="65"/>
                      <a:pt x="130" y="64"/>
                    </a:cubicBezTo>
                    <a:cubicBezTo>
                      <a:pt x="130" y="63"/>
                      <a:pt x="132" y="55"/>
                      <a:pt x="132" y="55"/>
                    </a:cubicBezTo>
                    <a:cubicBezTo>
                      <a:pt x="134" y="48"/>
                      <a:pt x="134" y="48"/>
                      <a:pt x="134" y="48"/>
                    </a:cubicBezTo>
                    <a:cubicBezTo>
                      <a:pt x="135" y="40"/>
                      <a:pt x="135" y="40"/>
                      <a:pt x="135" y="40"/>
                    </a:cubicBezTo>
                    <a:cubicBezTo>
                      <a:pt x="135" y="33"/>
                      <a:pt x="135" y="33"/>
                      <a:pt x="135" y="33"/>
                    </a:cubicBezTo>
                    <a:cubicBezTo>
                      <a:pt x="135" y="24"/>
                      <a:pt x="135" y="24"/>
                      <a:pt x="135" y="24"/>
                    </a:cubicBezTo>
                    <a:cubicBezTo>
                      <a:pt x="135" y="24"/>
                      <a:pt x="135" y="18"/>
                      <a:pt x="135" y="17"/>
                    </a:cubicBezTo>
                    <a:cubicBezTo>
                      <a:pt x="135" y="16"/>
                      <a:pt x="134" y="9"/>
                      <a:pt x="134" y="9"/>
                    </a:cubicBezTo>
                    <a:cubicBezTo>
                      <a:pt x="133" y="5"/>
                      <a:pt x="133" y="5"/>
                      <a:pt x="133" y="5"/>
                    </a:cubicBezTo>
                    <a:cubicBezTo>
                      <a:pt x="128" y="0"/>
                      <a:pt x="128" y="0"/>
                      <a:pt x="128" y="0"/>
                    </a:cubicBezTo>
                    <a:cubicBezTo>
                      <a:pt x="123" y="0"/>
                      <a:pt x="123" y="0"/>
                      <a:pt x="123" y="0"/>
                    </a:cubicBezTo>
                    <a:cubicBezTo>
                      <a:pt x="118" y="2"/>
                      <a:pt x="118" y="2"/>
                      <a:pt x="118" y="2"/>
                    </a:cubicBezTo>
                    <a:cubicBezTo>
                      <a:pt x="116" y="4"/>
                      <a:pt x="116" y="4"/>
                      <a:pt x="116" y="4"/>
                    </a:cubicBezTo>
                    <a:cubicBezTo>
                      <a:pt x="113" y="5"/>
                      <a:pt x="113" y="5"/>
                      <a:pt x="113" y="5"/>
                    </a:cubicBezTo>
                    <a:cubicBezTo>
                      <a:pt x="108" y="6"/>
                      <a:pt x="108" y="6"/>
                      <a:pt x="108" y="6"/>
                    </a:cubicBezTo>
                    <a:cubicBezTo>
                      <a:pt x="105" y="5"/>
                      <a:pt x="105" y="5"/>
                      <a:pt x="105" y="5"/>
                    </a:cubicBezTo>
                    <a:cubicBezTo>
                      <a:pt x="103" y="3"/>
                      <a:pt x="103" y="3"/>
                      <a:pt x="103" y="3"/>
                    </a:cubicBezTo>
                    <a:cubicBezTo>
                      <a:pt x="101" y="1"/>
                      <a:pt x="101" y="1"/>
                      <a:pt x="101" y="1"/>
                    </a:cubicBezTo>
                    <a:cubicBezTo>
                      <a:pt x="96" y="1"/>
                      <a:pt x="96" y="1"/>
                      <a:pt x="96" y="1"/>
                    </a:cubicBezTo>
                    <a:cubicBezTo>
                      <a:pt x="92" y="1"/>
                      <a:pt x="92" y="1"/>
                      <a:pt x="92" y="1"/>
                    </a:cubicBezTo>
                    <a:cubicBezTo>
                      <a:pt x="86" y="2"/>
                      <a:pt x="86" y="2"/>
                      <a:pt x="86" y="2"/>
                    </a:cubicBezTo>
                    <a:cubicBezTo>
                      <a:pt x="82" y="2"/>
                      <a:pt x="82" y="2"/>
                      <a:pt x="82" y="2"/>
                    </a:cubicBezTo>
                    <a:cubicBezTo>
                      <a:pt x="78" y="6"/>
                      <a:pt x="78" y="6"/>
                      <a:pt x="78" y="6"/>
                    </a:cubicBezTo>
                    <a:cubicBezTo>
                      <a:pt x="75" y="8"/>
                      <a:pt x="75" y="8"/>
                      <a:pt x="75" y="8"/>
                    </a:cubicBezTo>
                    <a:cubicBezTo>
                      <a:pt x="70" y="8"/>
                      <a:pt x="70" y="8"/>
                      <a:pt x="70" y="8"/>
                    </a:cubicBezTo>
                    <a:cubicBezTo>
                      <a:pt x="68" y="10"/>
                      <a:pt x="68" y="10"/>
                      <a:pt x="68" y="10"/>
                    </a:cubicBezTo>
                    <a:cubicBezTo>
                      <a:pt x="65" y="14"/>
                      <a:pt x="65" y="14"/>
                      <a:pt x="65" y="14"/>
                    </a:cubicBezTo>
                    <a:cubicBezTo>
                      <a:pt x="64" y="17"/>
                      <a:pt x="64" y="17"/>
                      <a:pt x="64" y="17"/>
                    </a:cubicBezTo>
                    <a:cubicBezTo>
                      <a:pt x="60" y="17"/>
                      <a:pt x="60" y="17"/>
                      <a:pt x="60" y="17"/>
                    </a:cubicBezTo>
                    <a:cubicBezTo>
                      <a:pt x="55" y="17"/>
                      <a:pt x="55" y="17"/>
                      <a:pt x="55" y="17"/>
                    </a:cubicBezTo>
                    <a:cubicBezTo>
                      <a:pt x="51" y="16"/>
                      <a:pt x="51" y="16"/>
                      <a:pt x="51" y="16"/>
                    </a:cubicBezTo>
                    <a:cubicBezTo>
                      <a:pt x="44" y="16"/>
                      <a:pt x="44" y="16"/>
                      <a:pt x="44" y="16"/>
                    </a:cubicBezTo>
                    <a:cubicBezTo>
                      <a:pt x="38" y="14"/>
                      <a:pt x="38" y="14"/>
                      <a:pt x="38" y="14"/>
                    </a:cubicBezTo>
                    <a:cubicBezTo>
                      <a:pt x="32" y="12"/>
                      <a:pt x="32" y="12"/>
                      <a:pt x="32" y="12"/>
                    </a:cubicBezTo>
                    <a:cubicBezTo>
                      <a:pt x="27" y="11"/>
                      <a:pt x="27" y="11"/>
                      <a:pt x="27" y="11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19" y="10"/>
                      <a:pt x="19" y="10"/>
                      <a:pt x="19" y="10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5" y="8"/>
                      <a:pt x="5" y="8"/>
                      <a:pt x="5" y="8"/>
                    </a:cubicBezTo>
                    <a:lnTo>
                      <a:pt x="0" y="9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49" name="Freeform 25"/>
              <p:cNvSpPr>
                <a:spLocks/>
              </p:cNvSpPr>
              <p:nvPr/>
            </p:nvSpPr>
            <p:spPr bwMode="auto">
              <a:xfrm>
                <a:off x="8737600" y="4333875"/>
                <a:ext cx="769937" cy="646113"/>
              </a:xfrm>
              <a:custGeom>
                <a:avLst/>
                <a:gdLst>
                  <a:gd name="T0" fmla="*/ 7 w 205"/>
                  <a:gd name="T1" fmla="*/ 78 h 172"/>
                  <a:gd name="T2" fmla="*/ 16 w 205"/>
                  <a:gd name="T3" fmla="*/ 73 h 172"/>
                  <a:gd name="T4" fmla="*/ 25 w 205"/>
                  <a:gd name="T5" fmla="*/ 79 h 172"/>
                  <a:gd name="T6" fmla="*/ 39 w 205"/>
                  <a:gd name="T7" fmla="*/ 92 h 172"/>
                  <a:gd name="T8" fmla="*/ 41 w 205"/>
                  <a:gd name="T9" fmla="*/ 99 h 172"/>
                  <a:gd name="T10" fmla="*/ 49 w 205"/>
                  <a:gd name="T11" fmla="*/ 96 h 172"/>
                  <a:gd name="T12" fmla="*/ 55 w 205"/>
                  <a:gd name="T13" fmla="*/ 97 h 172"/>
                  <a:gd name="T14" fmla="*/ 60 w 205"/>
                  <a:gd name="T15" fmla="*/ 103 h 172"/>
                  <a:gd name="T16" fmla="*/ 69 w 205"/>
                  <a:gd name="T17" fmla="*/ 106 h 172"/>
                  <a:gd name="T18" fmla="*/ 77 w 205"/>
                  <a:gd name="T19" fmla="*/ 112 h 172"/>
                  <a:gd name="T20" fmla="*/ 85 w 205"/>
                  <a:gd name="T21" fmla="*/ 119 h 172"/>
                  <a:gd name="T22" fmla="*/ 93 w 205"/>
                  <a:gd name="T23" fmla="*/ 123 h 172"/>
                  <a:gd name="T24" fmla="*/ 99 w 205"/>
                  <a:gd name="T25" fmla="*/ 130 h 172"/>
                  <a:gd name="T26" fmla="*/ 106 w 205"/>
                  <a:gd name="T27" fmla="*/ 138 h 172"/>
                  <a:gd name="T28" fmla="*/ 113 w 205"/>
                  <a:gd name="T29" fmla="*/ 142 h 172"/>
                  <a:gd name="T30" fmla="*/ 115 w 205"/>
                  <a:gd name="T31" fmla="*/ 152 h 172"/>
                  <a:gd name="T32" fmla="*/ 109 w 205"/>
                  <a:gd name="T33" fmla="*/ 159 h 172"/>
                  <a:gd name="T34" fmla="*/ 111 w 205"/>
                  <a:gd name="T35" fmla="*/ 169 h 172"/>
                  <a:gd name="T36" fmla="*/ 123 w 205"/>
                  <a:gd name="T37" fmla="*/ 162 h 172"/>
                  <a:gd name="T38" fmla="*/ 131 w 205"/>
                  <a:gd name="T39" fmla="*/ 151 h 172"/>
                  <a:gd name="T40" fmla="*/ 136 w 205"/>
                  <a:gd name="T41" fmla="*/ 135 h 172"/>
                  <a:gd name="T42" fmla="*/ 139 w 205"/>
                  <a:gd name="T43" fmla="*/ 122 h 172"/>
                  <a:gd name="T44" fmla="*/ 145 w 205"/>
                  <a:gd name="T45" fmla="*/ 114 h 172"/>
                  <a:gd name="T46" fmla="*/ 153 w 205"/>
                  <a:gd name="T47" fmla="*/ 105 h 172"/>
                  <a:gd name="T48" fmla="*/ 157 w 205"/>
                  <a:gd name="T49" fmla="*/ 95 h 172"/>
                  <a:gd name="T50" fmla="*/ 165 w 205"/>
                  <a:gd name="T51" fmla="*/ 79 h 172"/>
                  <a:gd name="T52" fmla="*/ 172 w 205"/>
                  <a:gd name="T53" fmla="*/ 78 h 172"/>
                  <a:gd name="T54" fmla="*/ 176 w 205"/>
                  <a:gd name="T55" fmla="*/ 82 h 172"/>
                  <a:gd name="T56" fmla="*/ 182 w 205"/>
                  <a:gd name="T57" fmla="*/ 78 h 172"/>
                  <a:gd name="T58" fmla="*/ 186 w 205"/>
                  <a:gd name="T59" fmla="*/ 86 h 172"/>
                  <a:gd name="T60" fmla="*/ 179 w 205"/>
                  <a:gd name="T61" fmla="*/ 94 h 172"/>
                  <a:gd name="T62" fmla="*/ 169 w 205"/>
                  <a:gd name="T63" fmla="*/ 106 h 172"/>
                  <a:gd name="T64" fmla="*/ 160 w 205"/>
                  <a:gd name="T65" fmla="*/ 115 h 172"/>
                  <a:gd name="T66" fmla="*/ 148 w 205"/>
                  <a:gd name="T67" fmla="*/ 121 h 172"/>
                  <a:gd name="T68" fmla="*/ 145 w 205"/>
                  <a:gd name="T69" fmla="*/ 128 h 172"/>
                  <a:gd name="T70" fmla="*/ 151 w 205"/>
                  <a:gd name="T71" fmla="*/ 127 h 172"/>
                  <a:gd name="T72" fmla="*/ 163 w 205"/>
                  <a:gd name="T73" fmla="*/ 120 h 172"/>
                  <a:gd name="T74" fmla="*/ 175 w 205"/>
                  <a:gd name="T75" fmla="*/ 108 h 172"/>
                  <a:gd name="T76" fmla="*/ 189 w 205"/>
                  <a:gd name="T77" fmla="*/ 90 h 172"/>
                  <a:gd name="T78" fmla="*/ 199 w 205"/>
                  <a:gd name="T79" fmla="*/ 70 h 172"/>
                  <a:gd name="T80" fmla="*/ 205 w 205"/>
                  <a:gd name="T81" fmla="*/ 57 h 172"/>
                  <a:gd name="T82" fmla="*/ 198 w 205"/>
                  <a:gd name="T83" fmla="*/ 54 h 172"/>
                  <a:gd name="T84" fmla="*/ 200 w 205"/>
                  <a:gd name="T85" fmla="*/ 42 h 172"/>
                  <a:gd name="T86" fmla="*/ 203 w 205"/>
                  <a:gd name="T87" fmla="*/ 34 h 172"/>
                  <a:gd name="T88" fmla="*/ 188 w 205"/>
                  <a:gd name="T89" fmla="*/ 33 h 172"/>
                  <a:gd name="T90" fmla="*/ 176 w 205"/>
                  <a:gd name="T91" fmla="*/ 25 h 172"/>
                  <a:gd name="T92" fmla="*/ 167 w 205"/>
                  <a:gd name="T93" fmla="*/ 16 h 172"/>
                  <a:gd name="T94" fmla="*/ 153 w 205"/>
                  <a:gd name="T95" fmla="*/ 9 h 172"/>
                  <a:gd name="T96" fmla="*/ 135 w 205"/>
                  <a:gd name="T97" fmla="*/ 5 h 172"/>
                  <a:gd name="T98" fmla="*/ 112 w 205"/>
                  <a:gd name="T99" fmla="*/ 0 h 172"/>
                  <a:gd name="T100" fmla="*/ 89 w 205"/>
                  <a:gd name="T101" fmla="*/ 0 h 172"/>
                  <a:gd name="T102" fmla="*/ 79 w 205"/>
                  <a:gd name="T103" fmla="*/ 8 h 172"/>
                  <a:gd name="T104" fmla="*/ 66 w 205"/>
                  <a:gd name="T105" fmla="*/ 15 h 172"/>
                  <a:gd name="T106" fmla="*/ 56 w 205"/>
                  <a:gd name="T107" fmla="*/ 21 h 172"/>
                  <a:gd name="T108" fmla="*/ 2 w 205"/>
                  <a:gd name="T109" fmla="*/ 79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205" h="172">
                    <a:moveTo>
                      <a:pt x="2" y="79"/>
                    </a:moveTo>
                    <a:cubicBezTo>
                      <a:pt x="7" y="78"/>
                      <a:pt x="7" y="78"/>
                      <a:pt x="7" y="78"/>
                    </a:cubicBezTo>
                    <a:cubicBezTo>
                      <a:pt x="11" y="75"/>
                      <a:pt x="11" y="75"/>
                      <a:pt x="11" y="75"/>
                    </a:cubicBezTo>
                    <a:cubicBezTo>
                      <a:pt x="16" y="73"/>
                      <a:pt x="16" y="73"/>
                      <a:pt x="16" y="73"/>
                    </a:cubicBezTo>
                    <a:cubicBezTo>
                      <a:pt x="21" y="74"/>
                      <a:pt x="21" y="74"/>
                      <a:pt x="21" y="74"/>
                    </a:cubicBezTo>
                    <a:cubicBezTo>
                      <a:pt x="25" y="79"/>
                      <a:pt x="25" y="79"/>
                      <a:pt x="25" y="79"/>
                    </a:cubicBezTo>
                    <a:cubicBezTo>
                      <a:pt x="33" y="85"/>
                      <a:pt x="33" y="85"/>
                      <a:pt x="33" y="85"/>
                    </a:cubicBezTo>
                    <a:cubicBezTo>
                      <a:pt x="39" y="92"/>
                      <a:pt x="39" y="92"/>
                      <a:pt x="39" y="92"/>
                    </a:cubicBezTo>
                    <a:cubicBezTo>
                      <a:pt x="39" y="96"/>
                      <a:pt x="39" y="96"/>
                      <a:pt x="39" y="96"/>
                    </a:cubicBezTo>
                    <a:cubicBezTo>
                      <a:pt x="41" y="99"/>
                      <a:pt x="41" y="99"/>
                      <a:pt x="41" y="99"/>
                    </a:cubicBezTo>
                    <a:cubicBezTo>
                      <a:pt x="45" y="98"/>
                      <a:pt x="45" y="98"/>
                      <a:pt x="45" y="98"/>
                    </a:cubicBezTo>
                    <a:cubicBezTo>
                      <a:pt x="49" y="96"/>
                      <a:pt x="49" y="96"/>
                      <a:pt x="49" y="96"/>
                    </a:cubicBezTo>
                    <a:cubicBezTo>
                      <a:pt x="52" y="94"/>
                      <a:pt x="52" y="94"/>
                      <a:pt x="52" y="94"/>
                    </a:cubicBezTo>
                    <a:cubicBezTo>
                      <a:pt x="55" y="97"/>
                      <a:pt x="55" y="97"/>
                      <a:pt x="55" y="97"/>
                    </a:cubicBezTo>
                    <a:cubicBezTo>
                      <a:pt x="57" y="99"/>
                      <a:pt x="57" y="99"/>
                      <a:pt x="57" y="99"/>
                    </a:cubicBezTo>
                    <a:cubicBezTo>
                      <a:pt x="60" y="103"/>
                      <a:pt x="60" y="103"/>
                      <a:pt x="60" y="103"/>
                    </a:cubicBezTo>
                    <a:cubicBezTo>
                      <a:pt x="64" y="107"/>
                      <a:pt x="64" y="107"/>
                      <a:pt x="64" y="107"/>
                    </a:cubicBezTo>
                    <a:cubicBezTo>
                      <a:pt x="69" y="106"/>
                      <a:pt x="69" y="106"/>
                      <a:pt x="69" y="106"/>
                    </a:cubicBezTo>
                    <a:cubicBezTo>
                      <a:pt x="73" y="110"/>
                      <a:pt x="73" y="110"/>
                      <a:pt x="73" y="110"/>
                    </a:cubicBezTo>
                    <a:cubicBezTo>
                      <a:pt x="77" y="112"/>
                      <a:pt x="77" y="112"/>
                      <a:pt x="77" y="112"/>
                    </a:cubicBezTo>
                    <a:cubicBezTo>
                      <a:pt x="81" y="115"/>
                      <a:pt x="81" y="115"/>
                      <a:pt x="81" y="115"/>
                    </a:cubicBezTo>
                    <a:cubicBezTo>
                      <a:pt x="85" y="119"/>
                      <a:pt x="85" y="119"/>
                      <a:pt x="85" y="119"/>
                    </a:cubicBezTo>
                    <a:cubicBezTo>
                      <a:pt x="88" y="123"/>
                      <a:pt x="88" y="123"/>
                      <a:pt x="88" y="123"/>
                    </a:cubicBezTo>
                    <a:cubicBezTo>
                      <a:pt x="93" y="123"/>
                      <a:pt x="93" y="123"/>
                      <a:pt x="93" y="123"/>
                    </a:cubicBezTo>
                    <a:cubicBezTo>
                      <a:pt x="98" y="127"/>
                      <a:pt x="98" y="127"/>
                      <a:pt x="98" y="127"/>
                    </a:cubicBezTo>
                    <a:cubicBezTo>
                      <a:pt x="99" y="130"/>
                      <a:pt x="99" y="130"/>
                      <a:pt x="99" y="130"/>
                    </a:cubicBezTo>
                    <a:cubicBezTo>
                      <a:pt x="102" y="133"/>
                      <a:pt x="102" y="133"/>
                      <a:pt x="102" y="133"/>
                    </a:cubicBezTo>
                    <a:cubicBezTo>
                      <a:pt x="106" y="138"/>
                      <a:pt x="106" y="138"/>
                      <a:pt x="106" y="138"/>
                    </a:cubicBezTo>
                    <a:cubicBezTo>
                      <a:pt x="106" y="138"/>
                      <a:pt x="107" y="138"/>
                      <a:pt x="108" y="139"/>
                    </a:cubicBezTo>
                    <a:cubicBezTo>
                      <a:pt x="109" y="139"/>
                      <a:pt x="113" y="142"/>
                      <a:pt x="113" y="142"/>
                    </a:cubicBezTo>
                    <a:cubicBezTo>
                      <a:pt x="115" y="145"/>
                      <a:pt x="115" y="145"/>
                      <a:pt x="115" y="145"/>
                    </a:cubicBezTo>
                    <a:cubicBezTo>
                      <a:pt x="115" y="152"/>
                      <a:pt x="115" y="152"/>
                      <a:pt x="115" y="152"/>
                    </a:cubicBezTo>
                    <a:cubicBezTo>
                      <a:pt x="113" y="155"/>
                      <a:pt x="113" y="155"/>
                      <a:pt x="113" y="155"/>
                    </a:cubicBezTo>
                    <a:cubicBezTo>
                      <a:pt x="113" y="155"/>
                      <a:pt x="109" y="158"/>
                      <a:pt x="109" y="159"/>
                    </a:cubicBezTo>
                    <a:cubicBezTo>
                      <a:pt x="109" y="160"/>
                      <a:pt x="108" y="172"/>
                      <a:pt x="108" y="172"/>
                    </a:cubicBezTo>
                    <a:cubicBezTo>
                      <a:pt x="111" y="169"/>
                      <a:pt x="111" y="169"/>
                      <a:pt x="111" y="169"/>
                    </a:cubicBezTo>
                    <a:cubicBezTo>
                      <a:pt x="116" y="166"/>
                      <a:pt x="116" y="166"/>
                      <a:pt x="116" y="166"/>
                    </a:cubicBezTo>
                    <a:cubicBezTo>
                      <a:pt x="123" y="162"/>
                      <a:pt x="123" y="162"/>
                      <a:pt x="123" y="162"/>
                    </a:cubicBezTo>
                    <a:cubicBezTo>
                      <a:pt x="126" y="157"/>
                      <a:pt x="126" y="157"/>
                      <a:pt x="126" y="157"/>
                    </a:cubicBezTo>
                    <a:cubicBezTo>
                      <a:pt x="131" y="151"/>
                      <a:pt x="131" y="151"/>
                      <a:pt x="131" y="151"/>
                    </a:cubicBezTo>
                    <a:cubicBezTo>
                      <a:pt x="133" y="143"/>
                      <a:pt x="133" y="143"/>
                      <a:pt x="133" y="143"/>
                    </a:cubicBezTo>
                    <a:cubicBezTo>
                      <a:pt x="136" y="135"/>
                      <a:pt x="136" y="135"/>
                      <a:pt x="136" y="135"/>
                    </a:cubicBezTo>
                    <a:cubicBezTo>
                      <a:pt x="139" y="130"/>
                      <a:pt x="139" y="130"/>
                      <a:pt x="139" y="130"/>
                    </a:cubicBezTo>
                    <a:cubicBezTo>
                      <a:pt x="139" y="122"/>
                      <a:pt x="139" y="122"/>
                      <a:pt x="139" y="122"/>
                    </a:cubicBezTo>
                    <a:cubicBezTo>
                      <a:pt x="142" y="117"/>
                      <a:pt x="142" y="117"/>
                      <a:pt x="142" y="117"/>
                    </a:cubicBezTo>
                    <a:cubicBezTo>
                      <a:pt x="145" y="114"/>
                      <a:pt x="145" y="114"/>
                      <a:pt x="145" y="114"/>
                    </a:cubicBezTo>
                    <a:cubicBezTo>
                      <a:pt x="146" y="107"/>
                      <a:pt x="146" y="107"/>
                      <a:pt x="146" y="107"/>
                    </a:cubicBezTo>
                    <a:cubicBezTo>
                      <a:pt x="153" y="105"/>
                      <a:pt x="153" y="105"/>
                      <a:pt x="153" y="105"/>
                    </a:cubicBezTo>
                    <a:cubicBezTo>
                      <a:pt x="156" y="103"/>
                      <a:pt x="156" y="103"/>
                      <a:pt x="156" y="103"/>
                    </a:cubicBezTo>
                    <a:cubicBezTo>
                      <a:pt x="157" y="95"/>
                      <a:pt x="157" y="95"/>
                      <a:pt x="157" y="95"/>
                    </a:cubicBezTo>
                    <a:cubicBezTo>
                      <a:pt x="161" y="92"/>
                      <a:pt x="161" y="92"/>
                      <a:pt x="161" y="92"/>
                    </a:cubicBezTo>
                    <a:cubicBezTo>
                      <a:pt x="165" y="79"/>
                      <a:pt x="165" y="79"/>
                      <a:pt x="165" y="79"/>
                    </a:cubicBezTo>
                    <a:cubicBezTo>
                      <a:pt x="168" y="77"/>
                      <a:pt x="168" y="77"/>
                      <a:pt x="168" y="77"/>
                    </a:cubicBezTo>
                    <a:cubicBezTo>
                      <a:pt x="172" y="78"/>
                      <a:pt x="172" y="78"/>
                      <a:pt x="172" y="78"/>
                    </a:cubicBezTo>
                    <a:cubicBezTo>
                      <a:pt x="172" y="81"/>
                      <a:pt x="172" y="81"/>
                      <a:pt x="172" y="81"/>
                    </a:cubicBezTo>
                    <a:cubicBezTo>
                      <a:pt x="176" y="82"/>
                      <a:pt x="176" y="82"/>
                      <a:pt x="176" y="82"/>
                    </a:cubicBezTo>
                    <a:cubicBezTo>
                      <a:pt x="178" y="79"/>
                      <a:pt x="178" y="79"/>
                      <a:pt x="178" y="79"/>
                    </a:cubicBezTo>
                    <a:cubicBezTo>
                      <a:pt x="182" y="78"/>
                      <a:pt x="182" y="78"/>
                      <a:pt x="182" y="78"/>
                    </a:cubicBezTo>
                    <a:cubicBezTo>
                      <a:pt x="187" y="78"/>
                      <a:pt x="187" y="78"/>
                      <a:pt x="187" y="78"/>
                    </a:cubicBezTo>
                    <a:cubicBezTo>
                      <a:pt x="186" y="86"/>
                      <a:pt x="186" y="86"/>
                      <a:pt x="186" y="86"/>
                    </a:cubicBezTo>
                    <a:cubicBezTo>
                      <a:pt x="183" y="89"/>
                      <a:pt x="183" y="89"/>
                      <a:pt x="183" y="89"/>
                    </a:cubicBezTo>
                    <a:cubicBezTo>
                      <a:pt x="179" y="94"/>
                      <a:pt x="179" y="94"/>
                      <a:pt x="179" y="94"/>
                    </a:cubicBezTo>
                    <a:cubicBezTo>
                      <a:pt x="173" y="100"/>
                      <a:pt x="173" y="100"/>
                      <a:pt x="173" y="100"/>
                    </a:cubicBezTo>
                    <a:cubicBezTo>
                      <a:pt x="169" y="106"/>
                      <a:pt x="169" y="106"/>
                      <a:pt x="169" y="106"/>
                    </a:cubicBezTo>
                    <a:cubicBezTo>
                      <a:pt x="167" y="110"/>
                      <a:pt x="167" y="110"/>
                      <a:pt x="167" y="110"/>
                    </a:cubicBezTo>
                    <a:cubicBezTo>
                      <a:pt x="160" y="115"/>
                      <a:pt x="160" y="115"/>
                      <a:pt x="160" y="115"/>
                    </a:cubicBezTo>
                    <a:cubicBezTo>
                      <a:pt x="153" y="119"/>
                      <a:pt x="153" y="119"/>
                      <a:pt x="153" y="119"/>
                    </a:cubicBezTo>
                    <a:cubicBezTo>
                      <a:pt x="153" y="119"/>
                      <a:pt x="149" y="121"/>
                      <a:pt x="148" y="121"/>
                    </a:cubicBezTo>
                    <a:cubicBezTo>
                      <a:pt x="147" y="122"/>
                      <a:pt x="145" y="124"/>
                      <a:pt x="145" y="124"/>
                    </a:cubicBezTo>
                    <a:cubicBezTo>
                      <a:pt x="145" y="128"/>
                      <a:pt x="145" y="128"/>
                      <a:pt x="145" y="128"/>
                    </a:cubicBezTo>
                    <a:cubicBezTo>
                      <a:pt x="148" y="127"/>
                      <a:pt x="148" y="127"/>
                      <a:pt x="148" y="127"/>
                    </a:cubicBezTo>
                    <a:cubicBezTo>
                      <a:pt x="151" y="127"/>
                      <a:pt x="151" y="127"/>
                      <a:pt x="151" y="127"/>
                    </a:cubicBezTo>
                    <a:cubicBezTo>
                      <a:pt x="156" y="124"/>
                      <a:pt x="156" y="124"/>
                      <a:pt x="156" y="124"/>
                    </a:cubicBezTo>
                    <a:cubicBezTo>
                      <a:pt x="163" y="120"/>
                      <a:pt x="163" y="120"/>
                      <a:pt x="163" y="120"/>
                    </a:cubicBezTo>
                    <a:cubicBezTo>
                      <a:pt x="169" y="114"/>
                      <a:pt x="169" y="114"/>
                      <a:pt x="169" y="114"/>
                    </a:cubicBezTo>
                    <a:cubicBezTo>
                      <a:pt x="175" y="108"/>
                      <a:pt x="175" y="108"/>
                      <a:pt x="175" y="108"/>
                    </a:cubicBezTo>
                    <a:cubicBezTo>
                      <a:pt x="181" y="101"/>
                      <a:pt x="181" y="101"/>
                      <a:pt x="181" y="101"/>
                    </a:cubicBezTo>
                    <a:cubicBezTo>
                      <a:pt x="189" y="90"/>
                      <a:pt x="189" y="90"/>
                      <a:pt x="189" y="90"/>
                    </a:cubicBezTo>
                    <a:cubicBezTo>
                      <a:pt x="194" y="81"/>
                      <a:pt x="194" y="81"/>
                      <a:pt x="194" y="81"/>
                    </a:cubicBezTo>
                    <a:cubicBezTo>
                      <a:pt x="199" y="70"/>
                      <a:pt x="199" y="70"/>
                      <a:pt x="199" y="70"/>
                    </a:cubicBezTo>
                    <a:cubicBezTo>
                      <a:pt x="201" y="64"/>
                      <a:pt x="201" y="64"/>
                      <a:pt x="201" y="64"/>
                    </a:cubicBezTo>
                    <a:cubicBezTo>
                      <a:pt x="205" y="57"/>
                      <a:pt x="205" y="57"/>
                      <a:pt x="205" y="57"/>
                    </a:cubicBezTo>
                    <a:cubicBezTo>
                      <a:pt x="202" y="55"/>
                      <a:pt x="202" y="55"/>
                      <a:pt x="202" y="55"/>
                    </a:cubicBezTo>
                    <a:cubicBezTo>
                      <a:pt x="198" y="54"/>
                      <a:pt x="198" y="54"/>
                      <a:pt x="198" y="54"/>
                    </a:cubicBezTo>
                    <a:cubicBezTo>
                      <a:pt x="197" y="48"/>
                      <a:pt x="197" y="48"/>
                      <a:pt x="197" y="48"/>
                    </a:cubicBezTo>
                    <a:cubicBezTo>
                      <a:pt x="200" y="42"/>
                      <a:pt x="200" y="42"/>
                      <a:pt x="200" y="42"/>
                    </a:cubicBezTo>
                    <a:cubicBezTo>
                      <a:pt x="203" y="36"/>
                      <a:pt x="203" y="36"/>
                      <a:pt x="203" y="36"/>
                    </a:cubicBezTo>
                    <a:cubicBezTo>
                      <a:pt x="203" y="34"/>
                      <a:pt x="203" y="34"/>
                      <a:pt x="203" y="34"/>
                    </a:cubicBezTo>
                    <a:cubicBezTo>
                      <a:pt x="194" y="34"/>
                      <a:pt x="194" y="34"/>
                      <a:pt x="194" y="34"/>
                    </a:cubicBezTo>
                    <a:cubicBezTo>
                      <a:pt x="188" y="33"/>
                      <a:pt x="188" y="33"/>
                      <a:pt x="188" y="33"/>
                    </a:cubicBezTo>
                    <a:cubicBezTo>
                      <a:pt x="182" y="31"/>
                      <a:pt x="182" y="31"/>
                      <a:pt x="182" y="31"/>
                    </a:cubicBezTo>
                    <a:cubicBezTo>
                      <a:pt x="176" y="25"/>
                      <a:pt x="176" y="25"/>
                      <a:pt x="176" y="25"/>
                    </a:cubicBezTo>
                    <a:cubicBezTo>
                      <a:pt x="172" y="20"/>
                      <a:pt x="172" y="20"/>
                      <a:pt x="172" y="20"/>
                    </a:cubicBezTo>
                    <a:cubicBezTo>
                      <a:pt x="167" y="16"/>
                      <a:pt x="167" y="16"/>
                      <a:pt x="167" y="16"/>
                    </a:cubicBezTo>
                    <a:cubicBezTo>
                      <a:pt x="167" y="16"/>
                      <a:pt x="161" y="12"/>
                      <a:pt x="160" y="11"/>
                    </a:cubicBezTo>
                    <a:cubicBezTo>
                      <a:pt x="159" y="10"/>
                      <a:pt x="153" y="9"/>
                      <a:pt x="153" y="9"/>
                    </a:cubicBezTo>
                    <a:cubicBezTo>
                      <a:pt x="153" y="9"/>
                      <a:pt x="146" y="6"/>
                      <a:pt x="144" y="6"/>
                    </a:cubicBezTo>
                    <a:cubicBezTo>
                      <a:pt x="142" y="6"/>
                      <a:pt x="137" y="6"/>
                      <a:pt x="135" y="5"/>
                    </a:cubicBezTo>
                    <a:cubicBezTo>
                      <a:pt x="133" y="4"/>
                      <a:pt x="125" y="3"/>
                      <a:pt x="124" y="2"/>
                    </a:cubicBezTo>
                    <a:cubicBezTo>
                      <a:pt x="123" y="2"/>
                      <a:pt x="118" y="0"/>
                      <a:pt x="112" y="0"/>
                    </a:cubicBezTo>
                    <a:cubicBezTo>
                      <a:pt x="106" y="0"/>
                      <a:pt x="99" y="0"/>
                      <a:pt x="96" y="0"/>
                    </a:cubicBezTo>
                    <a:cubicBezTo>
                      <a:pt x="94" y="0"/>
                      <a:pt x="89" y="0"/>
                      <a:pt x="89" y="0"/>
                    </a:cubicBezTo>
                    <a:cubicBezTo>
                      <a:pt x="85" y="4"/>
                      <a:pt x="85" y="4"/>
                      <a:pt x="85" y="4"/>
                    </a:cubicBezTo>
                    <a:cubicBezTo>
                      <a:pt x="79" y="8"/>
                      <a:pt x="79" y="8"/>
                      <a:pt x="79" y="8"/>
                    </a:cubicBezTo>
                    <a:cubicBezTo>
                      <a:pt x="72" y="11"/>
                      <a:pt x="72" y="11"/>
                      <a:pt x="72" y="11"/>
                    </a:cubicBezTo>
                    <a:cubicBezTo>
                      <a:pt x="66" y="15"/>
                      <a:pt x="66" y="15"/>
                      <a:pt x="66" y="15"/>
                    </a:cubicBezTo>
                    <a:cubicBezTo>
                      <a:pt x="61" y="18"/>
                      <a:pt x="61" y="18"/>
                      <a:pt x="61" y="18"/>
                    </a:cubicBezTo>
                    <a:cubicBezTo>
                      <a:pt x="56" y="21"/>
                      <a:pt x="56" y="21"/>
                      <a:pt x="56" y="21"/>
                    </a:cubicBezTo>
                    <a:cubicBezTo>
                      <a:pt x="0" y="78"/>
                      <a:pt x="0" y="78"/>
                      <a:pt x="0" y="78"/>
                    </a:cubicBezTo>
                    <a:lnTo>
                      <a:pt x="2" y="79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</p:grpSp>
        <p:grpSp>
          <p:nvGrpSpPr>
            <p:cNvPr id="21" name="Grupo 18"/>
            <p:cNvGrpSpPr/>
            <p:nvPr/>
          </p:nvGrpSpPr>
          <p:grpSpPr>
            <a:xfrm>
              <a:off x="9842500" y="2476726"/>
              <a:ext cx="1330325" cy="1692275"/>
              <a:chOff x="9674225" y="1719263"/>
              <a:chExt cx="1330325" cy="1692275"/>
            </a:xfrm>
            <a:solidFill>
              <a:srgbClr val="0099FF"/>
            </a:solidFill>
          </p:grpSpPr>
          <p:sp>
            <p:nvSpPr>
              <p:cNvPr id="38" name="Freeform 14"/>
              <p:cNvSpPr>
                <a:spLocks/>
              </p:cNvSpPr>
              <p:nvPr/>
            </p:nvSpPr>
            <p:spPr bwMode="auto">
              <a:xfrm>
                <a:off x="9674225" y="1719263"/>
                <a:ext cx="631825" cy="892175"/>
              </a:xfrm>
              <a:custGeom>
                <a:avLst/>
                <a:gdLst>
                  <a:gd name="T0" fmla="*/ 65 w 168"/>
                  <a:gd name="T1" fmla="*/ 0 h 237"/>
                  <a:gd name="T2" fmla="*/ 74 w 168"/>
                  <a:gd name="T3" fmla="*/ 5 h 237"/>
                  <a:gd name="T4" fmla="*/ 85 w 168"/>
                  <a:gd name="T5" fmla="*/ 7 h 237"/>
                  <a:gd name="T6" fmla="*/ 95 w 168"/>
                  <a:gd name="T7" fmla="*/ 16 h 237"/>
                  <a:gd name="T8" fmla="*/ 100 w 168"/>
                  <a:gd name="T9" fmla="*/ 27 h 237"/>
                  <a:gd name="T10" fmla="*/ 94 w 168"/>
                  <a:gd name="T11" fmla="*/ 37 h 237"/>
                  <a:gd name="T12" fmla="*/ 93 w 168"/>
                  <a:gd name="T13" fmla="*/ 47 h 237"/>
                  <a:gd name="T14" fmla="*/ 100 w 168"/>
                  <a:gd name="T15" fmla="*/ 49 h 237"/>
                  <a:gd name="T16" fmla="*/ 108 w 168"/>
                  <a:gd name="T17" fmla="*/ 41 h 237"/>
                  <a:gd name="T18" fmla="*/ 114 w 168"/>
                  <a:gd name="T19" fmla="*/ 38 h 237"/>
                  <a:gd name="T20" fmla="*/ 127 w 168"/>
                  <a:gd name="T21" fmla="*/ 35 h 237"/>
                  <a:gd name="T22" fmla="*/ 134 w 168"/>
                  <a:gd name="T23" fmla="*/ 32 h 237"/>
                  <a:gd name="T24" fmla="*/ 145 w 168"/>
                  <a:gd name="T25" fmla="*/ 36 h 237"/>
                  <a:gd name="T26" fmla="*/ 155 w 168"/>
                  <a:gd name="T27" fmla="*/ 41 h 237"/>
                  <a:gd name="T28" fmla="*/ 168 w 168"/>
                  <a:gd name="T29" fmla="*/ 44 h 237"/>
                  <a:gd name="T30" fmla="*/ 164 w 168"/>
                  <a:gd name="T31" fmla="*/ 52 h 237"/>
                  <a:gd name="T32" fmla="*/ 157 w 168"/>
                  <a:gd name="T33" fmla="*/ 56 h 237"/>
                  <a:gd name="T34" fmla="*/ 146 w 168"/>
                  <a:gd name="T35" fmla="*/ 64 h 237"/>
                  <a:gd name="T36" fmla="*/ 139 w 168"/>
                  <a:gd name="T37" fmla="*/ 76 h 237"/>
                  <a:gd name="T38" fmla="*/ 141 w 168"/>
                  <a:gd name="T39" fmla="*/ 99 h 237"/>
                  <a:gd name="T40" fmla="*/ 136 w 168"/>
                  <a:gd name="T41" fmla="*/ 116 h 237"/>
                  <a:gd name="T42" fmla="*/ 135 w 168"/>
                  <a:gd name="T43" fmla="*/ 128 h 237"/>
                  <a:gd name="T44" fmla="*/ 139 w 168"/>
                  <a:gd name="T45" fmla="*/ 140 h 237"/>
                  <a:gd name="T46" fmla="*/ 130 w 168"/>
                  <a:gd name="T47" fmla="*/ 144 h 237"/>
                  <a:gd name="T48" fmla="*/ 119 w 168"/>
                  <a:gd name="T49" fmla="*/ 143 h 237"/>
                  <a:gd name="T50" fmla="*/ 110 w 168"/>
                  <a:gd name="T51" fmla="*/ 145 h 237"/>
                  <a:gd name="T52" fmla="*/ 100 w 168"/>
                  <a:gd name="T53" fmla="*/ 155 h 237"/>
                  <a:gd name="T54" fmla="*/ 88 w 168"/>
                  <a:gd name="T55" fmla="*/ 163 h 237"/>
                  <a:gd name="T56" fmla="*/ 71 w 168"/>
                  <a:gd name="T57" fmla="*/ 172 h 237"/>
                  <a:gd name="T58" fmla="*/ 67 w 168"/>
                  <a:gd name="T59" fmla="*/ 184 h 237"/>
                  <a:gd name="T60" fmla="*/ 61 w 168"/>
                  <a:gd name="T61" fmla="*/ 197 h 237"/>
                  <a:gd name="T62" fmla="*/ 59 w 168"/>
                  <a:gd name="T63" fmla="*/ 215 h 237"/>
                  <a:gd name="T64" fmla="*/ 62 w 168"/>
                  <a:gd name="T65" fmla="*/ 223 h 237"/>
                  <a:gd name="T66" fmla="*/ 58 w 168"/>
                  <a:gd name="T67" fmla="*/ 237 h 237"/>
                  <a:gd name="T68" fmla="*/ 49 w 168"/>
                  <a:gd name="T69" fmla="*/ 233 h 237"/>
                  <a:gd name="T70" fmla="*/ 45 w 168"/>
                  <a:gd name="T71" fmla="*/ 218 h 237"/>
                  <a:gd name="T72" fmla="*/ 36 w 168"/>
                  <a:gd name="T73" fmla="*/ 207 h 237"/>
                  <a:gd name="T74" fmla="*/ 40 w 168"/>
                  <a:gd name="T75" fmla="*/ 194 h 237"/>
                  <a:gd name="T76" fmla="*/ 48 w 168"/>
                  <a:gd name="T77" fmla="*/ 184 h 237"/>
                  <a:gd name="T78" fmla="*/ 46 w 168"/>
                  <a:gd name="T79" fmla="*/ 175 h 237"/>
                  <a:gd name="T80" fmla="*/ 28 w 168"/>
                  <a:gd name="T81" fmla="*/ 171 h 237"/>
                  <a:gd name="T82" fmla="*/ 19 w 168"/>
                  <a:gd name="T83" fmla="*/ 158 h 237"/>
                  <a:gd name="T84" fmla="*/ 23 w 168"/>
                  <a:gd name="T85" fmla="*/ 125 h 237"/>
                  <a:gd name="T86" fmla="*/ 20 w 168"/>
                  <a:gd name="T87" fmla="*/ 112 h 237"/>
                  <a:gd name="T88" fmla="*/ 1 w 168"/>
                  <a:gd name="T89" fmla="*/ 104 h 237"/>
                  <a:gd name="T90" fmla="*/ 7 w 168"/>
                  <a:gd name="T91" fmla="*/ 92 h 237"/>
                  <a:gd name="T92" fmla="*/ 21 w 168"/>
                  <a:gd name="T93" fmla="*/ 83 h 237"/>
                  <a:gd name="T94" fmla="*/ 33 w 168"/>
                  <a:gd name="T95" fmla="*/ 63 h 237"/>
                  <a:gd name="T96" fmla="*/ 44 w 168"/>
                  <a:gd name="T97" fmla="*/ 47 h 237"/>
                  <a:gd name="T98" fmla="*/ 47 w 168"/>
                  <a:gd name="T99" fmla="*/ 38 h 237"/>
                  <a:gd name="T100" fmla="*/ 49 w 168"/>
                  <a:gd name="T101" fmla="*/ 30 h 237"/>
                  <a:gd name="T102" fmla="*/ 54 w 168"/>
                  <a:gd name="T103" fmla="*/ 16 h 237"/>
                  <a:gd name="T104" fmla="*/ 58 w 168"/>
                  <a:gd name="T105" fmla="*/ 1 h 2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68" h="237">
                    <a:moveTo>
                      <a:pt x="59" y="0"/>
                    </a:moveTo>
                    <a:cubicBezTo>
                      <a:pt x="65" y="0"/>
                      <a:pt x="65" y="0"/>
                      <a:pt x="65" y="0"/>
                    </a:cubicBezTo>
                    <a:cubicBezTo>
                      <a:pt x="70" y="4"/>
                      <a:pt x="70" y="4"/>
                      <a:pt x="70" y="4"/>
                    </a:cubicBezTo>
                    <a:cubicBezTo>
                      <a:pt x="74" y="5"/>
                      <a:pt x="74" y="5"/>
                      <a:pt x="74" y="5"/>
                    </a:cubicBezTo>
                    <a:cubicBezTo>
                      <a:pt x="80" y="5"/>
                      <a:pt x="80" y="5"/>
                      <a:pt x="80" y="5"/>
                    </a:cubicBezTo>
                    <a:cubicBezTo>
                      <a:pt x="85" y="7"/>
                      <a:pt x="85" y="7"/>
                      <a:pt x="85" y="7"/>
                    </a:cubicBezTo>
                    <a:cubicBezTo>
                      <a:pt x="89" y="11"/>
                      <a:pt x="89" y="11"/>
                      <a:pt x="89" y="11"/>
                    </a:cubicBezTo>
                    <a:cubicBezTo>
                      <a:pt x="95" y="16"/>
                      <a:pt x="95" y="16"/>
                      <a:pt x="95" y="16"/>
                    </a:cubicBezTo>
                    <a:cubicBezTo>
                      <a:pt x="95" y="16"/>
                      <a:pt x="99" y="21"/>
                      <a:pt x="99" y="22"/>
                    </a:cubicBezTo>
                    <a:cubicBezTo>
                      <a:pt x="99" y="22"/>
                      <a:pt x="100" y="26"/>
                      <a:pt x="100" y="27"/>
                    </a:cubicBezTo>
                    <a:cubicBezTo>
                      <a:pt x="100" y="28"/>
                      <a:pt x="100" y="32"/>
                      <a:pt x="99" y="32"/>
                    </a:cubicBezTo>
                    <a:cubicBezTo>
                      <a:pt x="98" y="32"/>
                      <a:pt x="94" y="37"/>
                      <a:pt x="94" y="37"/>
                    </a:cubicBezTo>
                    <a:cubicBezTo>
                      <a:pt x="92" y="41"/>
                      <a:pt x="92" y="41"/>
                      <a:pt x="92" y="41"/>
                    </a:cubicBezTo>
                    <a:cubicBezTo>
                      <a:pt x="93" y="47"/>
                      <a:pt x="93" y="47"/>
                      <a:pt x="93" y="47"/>
                    </a:cubicBezTo>
                    <a:cubicBezTo>
                      <a:pt x="96" y="50"/>
                      <a:pt x="96" y="50"/>
                      <a:pt x="96" y="50"/>
                    </a:cubicBezTo>
                    <a:cubicBezTo>
                      <a:pt x="100" y="49"/>
                      <a:pt x="100" y="49"/>
                      <a:pt x="100" y="49"/>
                    </a:cubicBezTo>
                    <a:cubicBezTo>
                      <a:pt x="103" y="44"/>
                      <a:pt x="103" y="44"/>
                      <a:pt x="103" y="44"/>
                    </a:cubicBezTo>
                    <a:cubicBezTo>
                      <a:pt x="108" y="41"/>
                      <a:pt x="108" y="41"/>
                      <a:pt x="108" y="41"/>
                    </a:cubicBezTo>
                    <a:cubicBezTo>
                      <a:pt x="112" y="41"/>
                      <a:pt x="112" y="41"/>
                      <a:pt x="112" y="41"/>
                    </a:cubicBezTo>
                    <a:cubicBezTo>
                      <a:pt x="114" y="38"/>
                      <a:pt x="114" y="38"/>
                      <a:pt x="114" y="38"/>
                    </a:cubicBezTo>
                    <a:cubicBezTo>
                      <a:pt x="114" y="38"/>
                      <a:pt x="116" y="36"/>
                      <a:pt x="118" y="36"/>
                    </a:cubicBezTo>
                    <a:cubicBezTo>
                      <a:pt x="120" y="36"/>
                      <a:pt x="127" y="35"/>
                      <a:pt x="127" y="35"/>
                    </a:cubicBezTo>
                    <a:cubicBezTo>
                      <a:pt x="131" y="33"/>
                      <a:pt x="131" y="33"/>
                      <a:pt x="131" y="33"/>
                    </a:cubicBezTo>
                    <a:cubicBezTo>
                      <a:pt x="134" y="32"/>
                      <a:pt x="134" y="32"/>
                      <a:pt x="134" y="32"/>
                    </a:cubicBezTo>
                    <a:cubicBezTo>
                      <a:pt x="140" y="33"/>
                      <a:pt x="140" y="33"/>
                      <a:pt x="140" y="33"/>
                    </a:cubicBezTo>
                    <a:cubicBezTo>
                      <a:pt x="145" y="36"/>
                      <a:pt x="145" y="36"/>
                      <a:pt x="145" y="36"/>
                    </a:cubicBezTo>
                    <a:cubicBezTo>
                      <a:pt x="151" y="39"/>
                      <a:pt x="151" y="39"/>
                      <a:pt x="151" y="39"/>
                    </a:cubicBezTo>
                    <a:cubicBezTo>
                      <a:pt x="155" y="41"/>
                      <a:pt x="155" y="41"/>
                      <a:pt x="155" y="41"/>
                    </a:cubicBezTo>
                    <a:cubicBezTo>
                      <a:pt x="163" y="42"/>
                      <a:pt x="163" y="42"/>
                      <a:pt x="163" y="42"/>
                    </a:cubicBezTo>
                    <a:cubicBezTo>
                      <a:pt x="168" y="44"/>
                      <a:pt x="168" y="44"/>
                      <a:pt x="168" y="44"/>
                    </a:cubicBezTo>
                    <a:cubicBezTo>
                      <a:pt x="167" y="48"/>
                      <a:pt x="167" y="48"/>
                      <a:pt x="167" y="48"/>
                    </a:cubicBezTo>
                    <a:cubicBezTo>
                      <a:pt x="164" y="52"/>
                      <a:pt x="164" y="52"/>
                      <a:pt x="164" y="52"/>
                    </a:cubicBezTo>
                    <a:cubicBezTo>
                      <a:pt x="159" y="55"/>
                      <a:pt x="159" y="55"/>
                      <a:pt x="159" y="55"/>
                    </a:cubicBezTo>
                    <a:cubicBezTo>
                      <a:pt x="157" y="56"/>
                      <a:pt x="157" y="56"/>
                      <a:pt x="157" y="56"/>
                    </a:cubicBezTo>
                    <a:cubicBezTo>
                      <a:pt x="149" y="58"/>
                      <a:pt x="149" y="58"/>
                      <a:pt x="149" y="58"/>
                    </a:cubicBezTo>
                    <a:cubicBezTo>
                      <a:pt x="146" y="64"/>
                      <a:pt x="146" y="64"/>
                      <a:pt x="146" y="64"/>
                    </a:cubicBezTo>
                    <a:cubicBezTo>
                      <a:pt x="142" y="71"/>
                      <a:pt x="142" y="71"/>
                      <a:pt x="142" y="71"/>
                    </a:cubicBezTo>
                    <a:cubicBezTo>
                      <a:pt x="139" y="76"/>
                      <a:pt x="139" y="76"/>
                      <a:pt x="139" y="76"/>
                    </a:cubicBezTo>
                    <a:cubicBezTo>
                      <a:pt x="139" y="76"/>
                      <a:pt x="139" y="85"/>
                      <a:pt x="139" y="89"/>
                    </a:cubicBezTo>
                    <a:cubicBezTo>
                      <a:pt x="139" y="93"/>
                      <a:pt x="141" y="97"/>
                      <a:pt x="141" y="99"/>
                    </a:cubicBezTo>
                    <a:cubicBezTo>
                      <a:pt x="141" y="100"/>
                      <a:pt x="142" y="105"/>
                      <a:pt x="141" y="107"/>
                    </a:cubicBezTo>
                    <a:cubicBezTo>
                      <a:pt x="139" y="109"/>
                      <a:pt x="138" y="115"/>
                      <a:pt x="136" y="116"/>
                    </a:cubicBezTo>
                    <a:cubicBezTo>
                      <a:pt x="134" y="118"/>
                      <a:pt x="135" y="124"/>
                      <a:pt x="135" y="124"/>
                    </a:cubicBezTo>
                    <a:cubicBezTo>
                      <a:pt x="135" y="128"/>
                      <a:pt x="135" y="128"/>
                      <a:pt x="135" y="128"/>
                    </a:cubicBezTo>
                    <a:cubicBezTo>
                      <a:pt x="140" y="133"/>
                      <a:pt x="140" y="133"/>
                      <a:pt x="140" y="133"/>
                    </a:cubicBezTo>
                    <a:cubicBezTo>
                      <a:pt x="139" y="140"/>
                      <a:pt x="139" y="140"/>
                      <a:pt x="139" y="140"/>
                    </a:cubicBezTo>
                    <a:cubicBezTo>
                      <a:pt x="136" y="144"/>
                      <a:pt x="136" y="144"/>
                      <a:pt x="136" y="144"/>
                    </a:cubicBezTo>
                    <a:cubicBezTo>
                      <a:pt x="130" y="144"/>
                      <a:pt x="130" y="144"/>
                      <a:pt x="130" y="144"/>
                    </a:cubicBezTo>
                    <a:cubicBezTo>
                      <a:pt x="130" y="144"/>
                      <a:pt x="126" y="143"/>
                      <a:pt x="125" y="143"/>
                    </a:cubicBezTo>
                    <a:cubicBezTo>
                      <a:pt x="124" y="143"/>
                      <a:pt x="119" y="143"/>
                      <a:pt x="119" y="143"/>
                    </a:cubicBezTo>
                    <a:cubicBezTo>
                      <a:pt x="114" y="144"/>
                      <a:pt x="114" y="144"/>
                      <a:pt x="114" y="144"/>
                    </a:cubicBezTo>
                    <a:cubicBezTo>
                      <a:pt x="110" y="145"/>
                      <a:pt x="110" y="145"/>
                      <a:pt x="110" y="145"/>
                    </a:cubicBezTo>
                    <a:cubicBezTo>
                      <a:pt x="105" y="150"/>
                      <a:pt x="105" y="150"/>
                      <a:pt x="105" y="150"/>
                    </a:cubicBezTo>
                    <a:cubicBezTo>
                      <a:pt x="100" y="155"/>
                      <a:pt x="100" y="155"/>
                      <a:pt x="100" y="155"/>
                    </a:cubicBezTo>
                    <a:cubicBezTo>
                      <a:pt x="94" y="161"/>
                      <a:pt x="94" y="161"/>
                      <a:pt x="94" y="161"/>
                    </a:cubicBezTo>
                    <a:cubicBezTo>
                      <a:pt x="88" y="163"/>
                      <a:pt x="88" y="163"/>
                      <a:pt x="88" y="163"/>
                    </a:cubicBezTo>
                    <a:cubicBezTo>
                      <a:pt x="78" y="166"/>
                      <a:pt x="78" y="166"/>
                      <a:pt x="78" y="166"/>
                    </a:cubicBezTo>
                    <a:cubicBezTo>
                      <a:pt x="71" y="172"/>
                      <a:pt x="71" y="172"/>
                      <a:pt x="71" y="172"/>
                    </a:cubicBezTo>
                    <a:cubicBezTo>
                      <a:pt x="68" y="179"/>
                      <a:pt x="68" y="179"/>
                      <a:pt x="68" y="179"/>
                    </a:cubicBezTo>
                    <a:cubicBezTo>
                      <a:pt x="67" y="184"/>
                      <a:pt x="67" y="184"/>
                      <a:pt x="67" y="184"/>
                    </a:cubicBezTo>
                    <a:cubicBezTo>
                      <a:pt x="67" y="184"/>
                      <a:pt x="66" y="189"/>
                      <a:pt x="66" y="190"/>
                    </a:cubicBezTo>
                    <a:cubicBezTo>
                      <a:pt x="65" y="191"/>
                      <a:pt x="62" y="197"/>
                      <a:pt x="61" y="197"/>
                    </a:cubicBezTo>
                    <a:cubicBezTo>
                      <a:pt x="61" y="198"/>
                      <a:pt x="59" y="206"/>
                      <a:pt x="59" y="206"/>
                    </a:cubicBezTo>
                    <a:cubicBezTo>
                      <a:pt x="59" y="207"/>
                      <a:pt x="59" y="215"/>
                      <a:pt x="59" y="215"/>
                    </a:cubicBezTo>
                    <a:cubicBezTo>
                      <a:pt x="61" y="219"/>
                      <a:pt x="61" y="219"/>
                      <a:pt x="61" y="219"/>
                    </a:cubicBezTo>
                    <a:cubicBezTo>
                      <a:pt x="61" y="219"/>
                      <a:pt x="62" y="223"/>
                      <a:pt x="62" y="223"/>
                    </a:cubicBezTo>
                    <a:cubicBezTo>
                      <a:pt x="61" y="224"/>
                      <a:pt x="61" y="233"/>
                      <a:pt x="61" y="233"/>
                    </a:cubicBezTo>
                    <a:cubicBezTo>
                      <a:pt x="58" y="237"/>
                      <a:pt x="58" y="237"/>
                      <a:pt x="58" y="237"/>
                    </a:cubicBezTo>
                    <a:cubicBezTo>
                      <a:pt x="58" y="237"/>
                      <a:pt x="54" y="236"/>
                      <a:pt x="53" y="236"/>
                    </a:cubicBezTo>
                    <a:cubicBezTo>
                      <a:pt x="52" y="235"/>
                      <a:pt x="49" y="233"/>
                      <a:pt x="49" y="233"/>
                    </a:cubicBezTo>
                    <a:cubicBezTo>
                      <a:pt x="49" y="233"/>
                      <a:pt x="47" y="227"/>
                      <a:pt x="47" y="226"/>
                    </a:cubicBezTo>
                    <a:cubicBezTo>
                      <a:pt x="46" y="224"/>
                      <a:pt x="46" y="219"/>
                      <a:pt x="45" y="218"/>
                    </a:cubicBezTo>
                    <a:cubicBezTo>
                      <a:pt x="44" y="216"/>
                      <a:pt x="42" y="215"/>
                      <a:pt x="41" y="213"/>
                    </a:cubicBezTo>
                    <a:cubicBezTo>
                      <a:pt x="40" y="212"/>
                      <a:pt x="36" y="208"/>
                      <a:pt x="36" y="207"/>
                    </a:cubicBezTo>
                    <a:cubicBezTo>
                      <a:pt x="36" y="206"/>
                      <a:pt x="37" y="202"/>
                      <a:pt x="37" y="201"/>
                    </a:cubicBezTo>
                    <a:cubicBezTo>
                      <a:pt x="37" y="200"/>
                      <a:pt x="40" y="194"/>
                      <a:pt x="40" y="194"/>
                    </a:cubicBezTo>
                    <a:cubicBezTo>
                      <a:pt x="40" y="194"/>
                      <a:pt x="45" y="192"/>
                      <a:pt x="46" y="192"/>
                    </a:cubicBezTo>
                    <a:cubicBezTo>
                      <a:pt x="47" y="191"/>
                      <a:pt x="48" y="184"/>
                      <a:pt x="48" y="184"/>
                    </a:cubicBezTo>
                    <a:cubicBezTo>
                      <a:pt x="48" y="178"/>
                      <a:pt x="48" y="178"/>
                      <a:pt x="48" y="178"/>
                    </a:cubicBezTo>
                    <a:cubicBezTo>
                      <a:pt x="48" y="178"/>
                      <a:pt x="48" y="177"/>
                      <a:pt x="46" y="175"/>
                    </a:cubicBezTo>
                    <a:cubicBezTo>
                      <a:pt x="44" y="174"/>
                      <a:pt x="34" y="174"/>
                      <a:pt x="34" y="174"/>
                    </a:cubicBezTo>
                    <a:cubicBezTo>
                      <a:pt x="28" y="171"/>
                      <a:pt x="28" y="171"/>
                      <a:pt x="28" y="171"/>
                    </a:cubicBezTo>
                    <a:cubicBezTo>
                      <a:pt x="22" y="163"/>
                      <a:pt x="22" y="163"/>
                      <a:pt x="22" y="163"/>
                    </a:cubicBezTo>
                    <a:cubicBezTo>
                      <a:pt x="22" y="163"/>
                      <a:pt x="19" y="159"/>
                      <a:pt x="19" y="158"/>
                    </a:cubicBezTo>
                    <a:cubicBezTo>
                      <a:pt x="19" y="157"/>
                      <a:pt x="21" y="148"/>
                      <a:pt x="21" y="148"/>
                    </a:cubicBezTo>
                    <a:cubicBezTo>
                      <a:pt x="23" y="125"/>
                      <a:pt x="23" y="125"/>
                      <a:pt x="23" y="125"/>
                    </a:cubicBezTo>
                    <a:cubicBezTo>
                      <a:pt x="22" y="117"/>
                      <a:pt x="22" y="117"/>
                      <a:pt x="22" y="117"/>
                    </a:cubicBezTo>
                    <a:cubicBezTo>
                      <a:pt x="20" y="112"/>
                      <a:pt x="20" y="112"/>
                      <a:pt x="20" y="112"/>
                    </a:cubicBezTo>
                    <a:cubicBezTo>
                      <a:pt x="20" y="112"/>
                      <a:pt x="9" y="105"/>
                      <a:pt x="8" y="105"/>
                    </a:cubicBezTo>
                    <a:cubicBezTo>
                      <a:pt x="7" y="105"/>
                      <a:pt x="1" y="104"/>
                      <a:pt x="1" y="104"/>
                    </a:cubicBezTo>
                    <a:cubicBezTo>
                      <a:pt x="0" y="101"/>
                      <a:pt x="0" y="101"/>
                      <a:pt x="0" y="101"/>
                    </a:cubicBezTo>
                    <a:cubicBezTo>
                      <a:pt x="7" y="92"/>
                      <a:pt x="7" y="92"/>
                      <a:pt x="7" y="92"/>
                    </a:cubicBezTo>
                    <a:cubicBezTo>
                      <a:pt x="15" y="88"/>
                      <a:pt x="15" y="88"/>
                      <a:pt x="15" y="88"/>
                    </a:cubicBezTo>
                    <a:cubicBezTo>
                      <a:pt x="21" y="83"/>
                      <a:pt x="21" y="83"/>
                      <a:pt x="21" y="83"/>
                    </a:cubicBezTo>
                    <a:cubicBezTo>
                      <a:pt x="26" y="74"/>
                      <a:pt x="26" y="74"/>
                      <a:pt x="26" y="74"/>
                    </a:cubicBezTo>
                    <a:cubicBezTo>
                      <a:pt x="33" y="63"/>
                      <a:pt x="33" y="63"/>
                      <a:pt x="33" y="63"/>
                    </a:cubicBezTo>
                    <a:cubicBezTo>
                      <a:pt x="39" y="55"/>
                      <a:pt x="39" y="55"/>
                      <a:pt x="39" y="55"/>
                    </a:cubicBezTo>
                    <a:cubicBezTo>
                      <a:pt x="44" y="47"/>
                      <a:pt x="44" y="47"/>
                      <a:pt x="44" y="47"/>
                    </a:cubicBezTo>
                    <a:cubicBezTo>
                      <a:pt x="45" y="42"/>
                      <a:pt x="45" y="42"/>
                      <a:pt x="45" y="42"/>
                    </a:cubicBezTo>
                    <a:cubicBezTo>
                      <a:pt x="47" y="38"/>
                      <a:pt x="47" y="38"/>
                      <a:pt x="47" y="38"/>
                    </a:cubicBezTo>
                    <a:cubicBezTo>
                      <a:pt x="48" y="33"/>
                      <a:pt x="48" y="33"/>
                      <a:pt x="48" y="33"/>
                    </a:cubicBezTo>
                    <a:cubicBezTo>
                      <a:pt x="48" y="33"/>
                      <a:pt x="49" y="30"/>
                      <a:pt x="49" y="30"/>
                    </a:cubicBezTo>
                    <a:cubicBezTo>
                      <a:pt x="50" y="29"/>
                      <a:pt x="53" y="24"/>
                      <a:pt x="53" y="24"/>
                    </a:cubicBezTo>
                    <a:cubicBezTo>
                      <a:pt x="53" y="24"/>
                      <a:pt x="54" y="16"/>
                      <a:pt x="54" y="16"/>
                    </a:cubicBezTo>
                    <a:cubicBezTo>
                      <a:pt x="54" y="15"/>
                      <a:pt x="55" y="10"/>
                      <a:pt x="55" y="9"/>
                    </a:cubicBezTo>
                    <a:cubicBezTo>
                      <a:pt x="55" y="8"/>
                      <a:pt x="58" y="1"/>
                      <a:pt x="58" y="1"/>
                    </a:cubicBezTo>
                    <a:lnTo>
                      <a:pt x="59" y="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39" name="Freeform 27"/>
              <p:cNvSpPr>
                <a:spLocks/>
              </p:cNvSpPr>
              <p:nvPr/>
            </p:nvSpPr>
            <p:spPr bwMode="auto">
              <a:xfrm>
                <a:off x="9866313" y="2460625"/>
                <a:ext cx="871537" cy="950913"/>
              </a:xfrm>
              <a:custGeom>
                <a:avLst/>
                <a:gdLst>
                  <a:gd name="T0" fmla="*/ 4 w 232"/>
                  <a:gd name="T1" fmla="*/ 58 h 253"/>
                  <a:gd name="T2" fmla="*/ 17 w 232"/>
                  <a:gd name="T3" fmla="*/ 47 h 253"/>
                  <a:gd name="T4" fmla="*/ 27 w 232"/>
                  <a:gd name="T5" fmla="*/ 56 h 253"/>
                  <a:gd name="T6" fmla="*/ 41 w 232"/>
                  <a:gd name="T7" fmla="*/ 60 h 253"/>
                  <a:gd name="T8" fmla="*/ 58 w 232"/>
                  <a:gd name="T9" fmla="*/ 55 h 253"/>
                  <a:gd name="T10" fmla="*/ 72 w 232"/>
                  <a:gd name="T11" fmla="*/ 39 h 253"/>
                  <a:gd name="T12" fmla="*/ 73 w 232"/>
                  <a:gd name="T13" fmla="*/ 28 h 253"/>
                  <a:gd name="T14" fmla="*/ 79 w 232"/>
                  <a:gd name="T15" fmla="*/ 19 h 253"/>
                  <a:gd name="T16" fmla="*/ 92 w 232"/>
                  <a:gd name="T17" fmla="*/ 24 h 253"/>
                  <a:gd name="T18" fmla="*/ 111 w 232"/>
                  <a:gd name="T19" fmla="*/ 20 h 253"/>
                  <a:gd name="T20" fmla="*/ 129 w 232"/>
                  <a:gd name="T21" fmla="*/ 9 h 253"/>
                  <a:gd name="T22" fmla="*/ 143 w 232"/>
                  <a:gd name="T23" fmla="*/ 5 h 253"/>
                  <a:gd name="T24" fmla="*/ 146 w 232"/>
                  <a:gd name="T25" fmla="*/ 19 h 253"/>
                  <a:gd name="T26" fmla="*/ 163 w 232"/>
                  <a:gd name="T27" fmla="*/ 18 h 253"/>
                  <a:gd name="T28" fmla="*/ 177 w 232"/>
                  <a:gd name="T29" fmla="*/ 5 h 253"/>
                  <a:gd name="T30" fmla="*/ 188 w 232"/>
                  <a:gd name="T31" fmla="*/ 0 h 253"/>
                  <a:gd name="T32" fmla="*/ 200 w 232"/>
                  <a:gd name="T33" fmla="*/ 5 h 253"/>
                  <a:gd name="T34" fmla="*/ 213 w 232"/>
                  <a:gd name="T35" fmla="*/ 15 h 253"/>
                  <a:gd name="T36" fmla="*/ 218 w 232"/>
                  <a:gd name="T37" fmla="*/ 29 h 253"/>
                  <a:gd name="T38" fmla="*/ 224 w 232"/>
                  <a:gd name="T39" fmla="*/ 37 h 253"/>
                  <a:gd name="T40" fmla="*/ 216 w 232"/>
                  <a:gd name="T41" fmla="*/ 55 h 253"/>
                  <a:gd name="T42" fmla="*/ 219 w 232"/>
                  <a:gd name="T43" fmla="*/ 69 h 253"/>
                  <a:gd name="T44" fmla="*/ 232 w 232"/>
                  <a:gd name="T45" fmla="*/ 81 h 253"/>
                  <a:gd name="T46" fmla="*/ 216 w 232"/>
                  <a:gd name="T47" fmla="*/ 104 h 253"/>
                  <a:gd name="T48" fmla="*/ 206 w 232"/>
                  <a:gd name="T49" fmla="*/ 105 h 253"/>
                  <a:gd name="T50" fmla="*/ 195 w 232"/>
                  <a:gd name="T51" fmla="*/ 110 h 253"/>
                  <a:gd name="T52" fmla="*/ 193 w 232"/>
                  <a:gd name="T53" fmla="*/ 125 h 253"/>
                  <a:gd name="T54" fmla="*/ 191 w 232"/>
                  <a:gd name="T55" fmla="*/ 145 h 253"/>
                  <a:gd name="T56" fmla="*/ 191 w 232"/>
                  <a:gd name="T57" fmla="*/ 156 h 253"/>
                  <a:gd name="T58" fmla="*/ 192 w 232"/>
                  <a:gd name="T59" fmla="*/ 184 h 253"/>
                  <a:gd name="T60" fmla="*/ 193 w 232"/>
                  <a:gd name="T61" fmla="*/ 201 h 253"/>
                  <a:gd name="T62" fmla="*/ 188 w 232"/>
                  <a:gd name="T63" fmla="*/ 221 h 253"/>
                  <a:gd name="T64" fmla="*/ 187 w 232"/>
                  <a:gd name="T65" fmla="*/ 235 h 253"/>
                  <a:gd name="T66" fmla="*/ 175 w 232"/>
                  <a:gd name="T67" fmla="*/ 252 h 253"/>
                  <a:gd name="T68" fmla="*/ 164 w 232"/>
                  <a:gd name="T69" fmla="*/ 246 h 253"/>
                  <a:gd name="T70" fmla="*/ 157 w 232"/>
                  <a:gd name="T71" fmla="*/ 234 h 253"/>
                  <a:gd name="T72" fmla="*/ 161 w 232"/>
                  <a:gd name="T73" fmla="*/ 220 h 253"/>
                  <a:gd name="T74" fmla="*/ 172 w 232"/>
                  <a:gd name="T75" fmla="*/ 203 h 253"/>
                  <a:gd name="T76" fmla="*/ 157 w 232"/>
                  <a:gd name="T77" fmla="*/ 188 h 253"/>
                  <a:gd name="T78" fmla="*/ 137 w 232"/>
                  <a:gd name="T79" fmla="*/ 185 h 253"/>
                  <a:gd name="T80" fmla="*/ 127 w 232"/>
                  <a:gd name="T81" fmla="*/ 174 h 253"/>
                  <a:gd name="T82" fmla="*/ 111 w 232"/>
                  <a:gd name="T83" fmla="*/ 169 h 253"/>
                  <a:gd name="T84" fmla="*/ 92 w 232"/>
                  <a:gd name="T85" fmla="*/ 159 h 253"/>
                  <a:gd name="T86" fmla="*/ 77 w 232"/>
                  <a:gd name="T87" fmla="*/ 159 h 253"/>
                  <a:gd name="T88" fmla="*/ 69 w 232"/>
                  <a:gd name="T89" fmla="*/ 151 h 253"/>
                  <a:gd name="T90" fmla="*/ 54 w 232"/>
                  <a:gd name="T91" fmla="*/ 147 h 253"/>
                  <a:gd name="T92" fmla="*/ 31 w 232"/>
                  <a:gd name="T93" fmla="*/ 158 h 253"/>
                  <a:gd name="T94" fmla="*/ 13 w 232"/>
                  <a:gd name="T95" fmla="*/ 170 h 253"/>
                  <a:gd name="T96" fmla="*/ 9 w 232"/>
                  <a:gd name="T97" fmla="*/ 148 h 253"/>
                  <a:gd name="T98" fmla="*/ 6 w 232"/>
                  <a:gd name="T99" fmla="*/ 129 h 253"/>
                  <a:gd name="T100" fmla="*/ 5 w 232"/>
                  <a:gd name="T101" fmla="*/ 104 h 253"/>
                  <a:gd name="T102" fmla="*/ 8 w 232"/>
                  <a:gd name="T103" fmla="*/ 84 h 2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32" h="253">
                    <a:moveTo>
                      <a:pt x="0" y="73"/>
                    </a:moveTo>
                    <a:cubicBezTo>
                      <a:pt x="0" y="65"/>
                      <a:pt x="0" y="65"/>
                      <a:pt x="0" y="65"/>
                    </a:cubicBezTo>
                    <a:cubicBezTo>
                      <a:pt x="4" y="58"/>
                      <a:pt x="4" y="58"/>
                      <a:pt x="4" y="58"/>
                    </a:cubicBezTo>
                    <a:cubicBezTo>
                      <a:pt x="9" y="55"/>
                      <a:pt x="9" y="55"/>
                      <a:pt x="9" y="55"/>
                    </a:cubicBezTo>
                    <a:cubicBezTo>
                      <a:pt x="12" y="52"/>
                      <a:pt x="12" y="52"/>
                      <a:pt x="12" y="52"/>
                    </a:cubicBezTo>
                    <a:cubicBezTo>
                      <a:pt x="17" y="47"/>
                      <a:pt x="17" y="47"/>
                      <a:pt x="17" y="47"/>
                    </a:cubicBezTo>
                    <a:cubicBezTo>
                      <a:pt x="21" y="48"/>
                      <a:pt x="21" y="48"/>
                      <a:pt x="21" y="48"/>
                    </a:cubicBezTo>
                    <a:cubicBezTo>
                      <a:pt x="24" y="52"/>
                      <a:pt x="24" y="52"/>
                      <a:pt x="24" y="52"/>
                    </a:cubicBezTo>
                    <a:cubicBezTo>
                      <a:pt x="27" y="56"/>
                      <a:pt x="27" y="56"/>
                      <a:pt x="27" y="56"/>
                    </a:cubicBezTo>
                    <a:cubicBezTo>
                      <a:pt x="31" y="58"/>
                      <a:pt x="31" y="58"/>
                      <a:pt x="31" y="58"/>
                    </a:cubicBezTo>
                    <a:cubicBezTo>
                      <a:pt x="37" y="61"/>
                      <a:pt x="37" y="61"/>
                      <a:pt x="37" y="61"/>
                    </a:cubicBezTo>
                    <a:cubicBezTo>
                      <a:pt x="41" y="60"/>
                      <a:pt x="41" y="60"/>
                      <a:pt x="41" y="60"/>
                    </a:cubicBezTo>
                    <a:cubicBezTo>
                      <a:pt x="47" y="57"/>
                      <a:pt x="47" y="57"/>
                      <a:pt x="47" y="57"/>
                    </a:cubicBezTo>
                    <a:cubicBezTo>
                      <a:pt x="51" y="55"/>
                      <a:pt x="51" y="55"/>
                      <a:pt x="51" y="55"/>
                    </a:cubicBezTo>
                    <a:cubicBezTo>
                      <a:pt x="58" y="55"/>
                      <a:pt x="58" y="55"/>
                      <a:pt x="58" y="55"/>
                    </a:cubicBezTo>
                    <a:cubicBezTo>
                      <a:pt x="61" y="51"/>
                      <a:pt x="61" y="51"/>
                      <a:pt x="61" y="51"/>
                    </a:cubicBezTo>
                    <a:cubicBezTo>
                      <a:pt x="68" y="46"/>
                      <a:pt x="68" y="46"/>
                      <a:pt x="68" y="46"/>
                    </a:cubicBezTo>
                    <a:cubicBezTo>
                      <a:pt x="72" y="39"/>
                      <a:pt x="72" y="39"/>
                      <a:pt x="72" y="39"/>
                    </a:cubicBezTo>
                    <a:cubicBezTo>
                      <a:pt x="74" y="35"/>
                      <a:pt x="74" y="35"/>
                      <a:pt x="74" y="35"/>
                    </a:cubicBezTo>
                    <a:cubicBezTo>
                      <a:pt x="74" y="30"/>
                      <a:pt x="74" y="30"/>
                      <a:pt x="74" y="30"/>
                    </a:cubicBezTo>
                    <a:cubicBezTo>
                      <a:pt x="73" y="28"/>
                      <a:pt x="73" y="28"/>
                      <a:pt x="73" y="28"/>
                    </a:cubicBezTo>
                    <a:cubicBezTo>
                      <a:pt x="72" y="22"/>
                      <a:pt x="72" y="22"/>
                      <a:pt x="72" y="22"/>
                    </a:cubicBezTo>
                    <a:cubicBezTo>
                      <a:pt x="75" y="19"/>
                      <a:pt x="75" y="19"/>
                      <a:pt x="75" y="19"/>
                    </a:cubicBezTo>
                    <a:cubicBezTo>
                      <a:pt x="79" y="19"/>
                      <a:pt x="79" y="19"/>
                      <a:pt x="79" y="19"/>
                    </a:cubicBezTo>
                    <a:cubicBezTo>
                      <a:pt x="82" y="21"/>
                      <a:pt x="82" y="21"/>
                      <a:pt x="82" y="21"/>
                    </a:cubicBezTo>
                    <a:cubicBezTo>
                      <a:pt x="82" y="21"/>
                      <a:pt x="87" y="21"/>
                      <a:pt x="89" y="21"/>
                    </a:cubicBezTo>
                    <a:cubicBezTo>
                      <a:pt x="91" y="21"/>
                      <a:pt x="92" y="24"/>
                      <a:pt x="92" y="24"/>
                    </a:cubicBezTo>
                    <a:cubicBezTo>
                      <a:pt x="99" y="24"/>
                      <a:pt x="99" y="24"/>
                      <a:pt x="99" y="24"/>
                    </a:cubicBezTo>
                    <a:cubicBezTo>
                      <a:pt x="104" y="22"/>
                      <a:pt x="104" y="22"/>
                      <a:pt x="104" y="22"/>
                    </a:cubicBezTo>
                    <a:cubicBezTo>
                      <a:pt x="111" y="20"/>
                      <a:pt x="111" y="20"/>
                      <a:pt x="111" y="20"/>
                    </a:cubicBezTo>
                    <a:cubicBezTo>
                      <a:pt x="119" y="18"/>
                      <a:pt x="119" y="18"/>
                      <a:pt x="119" y="18"/>
                    </a:cubicBezTo>
                    <a:cubicBezTo>
                      <a:pt x="125" y="15"/>
                      <a:pt x="125" y="15"/>
                      <a:pt x="125" y="15"/>
                    </a:cubicBezTo>
                    <a:cubicBezTo>
                      <a:pt x="129" y="9"/>
                      <a:pt x="129" y="9"/>
                      <a:pt x="129" y="9"/>
                    </a:cubicBezTo>
                    <a:cubicBezTo>
                      <a:pt x="133" y="6"/>
                      <a:pt x="133" y="6"/>
                      <a:pt x="133" y="6"/>
                    </a:cubicBezTo>
                    <a:cubicBezTo>
                      <a:pt x="139" y="3"/>
                      <a:pt x="139" y="3"/>
                      <a:pt x="139" y="3"/>
                    </a:cubicBezTo>
                    <a:cubicBezTo>
                      <a:pt x="143" y="5"/>
                      <a:pt x="143" y="5"/>
                      <a:pt x="143" y="5"/>
                    </a:cubicBezTo>
                    <a:cubicBezTo>
                      <a:pt x="144" y="8"/>
                      <a:pt x="144" y="8"/>
                      <a:pt x="144" y="8"/>
                    </a:cubicBezTo>
                    <a:cubicBezTo>
                      <a:pt x="145" y="12"/>
                      <a:pt x="145" y="12"/>
                      <a:pt x="145" y="12"/>
                    </a:cubicBezTo>
                    <a:cubicBezTo>
                      <a:pt x="146" y="19"/>
                      <a:pt x="146" y="19"/>
                      <a:pt x="146" y="19"/>
                    </a:cubicBezTo>
                    <a:cubicBezTo>
                      <a:pt x="150" y="22"/>
                      <a:pt x="150" y="22"/>
                      <a:pt x="150" y="22"/>
                    </a:cubicBezTo>
                    <a:cubicBezTo>
                      <a:pt x="155" y="23"/>
                      <a:pt x="155" y="23"/>
                      <a:pt x="155" y="23"/>
                    </a:cubicBezTo>
                    <a:cubicBezTo>
                      <a:pt x="163" y="18"/>
                      <a:pt x="163" y="18"/>
                      <a:pt x="163" y="18"/>
                    </a:cubicBezTo>
                    <a:cubicBezTo>
                      <a:pt x="168" y="12"/>
                      <a:pt x="168" y="12"/>
                      <a:pt x="168" y="12"/>
                    </a:cubicBezTo>
                    <a:cubicBezTo>
                      <a:pt x="174" y="11"/>
                      <a:pt x="174" y="11"/>
                      <a:pt x="174" y="11"/>
                    </a:cubicBezTo>
                    <a:cubicBezTo>
                      <a:pt x="177" y="5"/>
                      <a:pt x="177" y="5"/>
                      <a:pt x="177" y="5"/>
                    </a:cubicBezTo>
                    <a:cubicBezTo>
                      <a:pt x="181" y="2"/>
                      <a:pt x="181" y="2"/>
                      <a:pt x="181" y="2"/>
                    </a:cubicBezTo>
                    <a:cubicBezTo>
                      <a:pt x="185" y="0"/>
                      <a:pt x="185" y="0"/>
                      <a:pt x="185" y="0"/>
                    </a:cubicBezTo>
                    <a:cubicBezTo>
                      <a:pt x="188" y="0"/>
                      <a:pt x="188" y="0"/>
                      <a:pt x="188" y="0"/>
                    </a:cubicBezTo>
                    <a:cubicBezTo>
                      <a:pt x="191" y="2"/>
                      <a:pt x="191" y="2"/>
                      <a:pt x="191" y="2"/>
                    </a:cubicBezTo>
                    <a:cubicBezTo>
                      <a:pt x="196" y="3"/>
                      <a:pt x="196" y="3"/>
                      <a:pt x="196" y="3"/>
                    </a:cubicBezTo>
                    <a:cubicBezTo>
                      <a:pt x="200" y="5"/>
                      <a:pt x="200" y="5"/>
                      <a:pt x="200" y="5"/>
                    </a:cubicBezTo>
                    <a:cubicBezTo>
                      <a:pt x="206" y="9"/>
                      <a:pt x="206" y="9"/>
                      <a:pt x="206" y="9"/>
                    </a:cubicBezTo>
                    <a:cubicBezTo>
                      <a:pt x="209" y="12"/>
                      <a:pt x="209" y="12"/>
                      <a:pt x="209" y="12"/>
                    </a:cubicBezTo>
                    <a:cubicBezTo>
                      <a:pt x="213" y="15"/>
                      <a:pt x="213" y="15"/>
                      <a:pt x="213" y="15"/>
                    </a:cubicBezTo>
                    <a:cubicBezTo>
                      <a:pt x="217" y="18"/>
                      <a:pt x="217" y="18"/>
                      <a:pt x="217" y="18"/>
                    </a:cubicBezTo>
                    <a:cubicBezTo>
                      <a:pt x="219" y="24"/>
                      <a:pt x="219" y="24"/>
                      <a:pt x="219" y="24"/>
                    </a:cubicBezTo>
                    <a:cubicBezTo>
                      <a:pt x="218" y="29"/>
                      <a:pt x="218" y="29"/>
                      <a:pt x="218" y="29"/>
                    </a:cubicBezTo>
                    <a:cubicBezTo>
                      <a:pt x="219" y="32"/>
                      <a:pt x="219" y="32"/>
                      <a:pt x="219" y="32"/>
                    </a:cubicBezTo>
                    <a:cubicBezTo>
                      <a:pt x="224" y="34"/>
                      <a:pt x="224" y="34"/>
                      <a:pt x="224" y="34"/>
                    </a:cubicBezTo>
                    <a:cubicBezTo>
                      <a:pt x="224" y="37"/>
                      <a:pt x="224" y="37"/>
                      <a:pt x="224" y="37"/>
                    </a:cubicBezTo>
                    <a:cubicBezTo>
                      <a:pt x="223" y="51"/>
                      <a:pt x="223" y="51"/>
                      <a:pt x="223" y="51"/>
                    </a:cubicBezTo>
                    <a:cubicBezTo>
                      <a:pt x="219" y="53"/>
                      <a:pt x="219" y="53"/>
                      <a:pt x="219" y="53"/>
                    </a:cubicBezTo>
                    <a:cubicBezTo>
                      <a:pt x="216" y="55"/>
                      <a:pt x="216" y="55"/>
                      <a:pt x="216" y="55"/>
                    </a:cubicBezTo>
                    <a:cubicBezTo>
                      <a:pt x="216" y="61"/>
                      <a:pt x="216" y="61"/>
                      <a:pt x="216" y="61"/>
                    </a:cubicBezTo>
                    <a:cubicBezTo>
                      <a:pt x="216" y="64"/>
                      <a:pt x="216" y="64"/>
                      <a:pt x="216" y="64"/>
                    </a:cubicBezTo>
                    <a:cubicBezTo>
                      <a:pt x="219" y="69"/>
                      <a:pt x="219" y="69"/>
                      <a:pt x="219" y="69"/>
                    </a:cubicBezTo>
                    <a:cubicBezTo>
                      <a:pt x="222" y="74"/>
                      <a:pt x="222" y="74"/>
                      <a:pt x="222" y="74"/>
                    </a:cubicBezTo>
                    <a:cubicBezTo>
                      <a:pt x="227" y="79"/>
                      <a:pt x="227" y="79"/>
                      <a:pt x="227" y="79"/>
                    </a:cubicBezTo>
                    <a:cubicBezTo>
                      <a:pt x="232" y="81"/>
                      <a:pt x="232" y="81"/>
                      <a:pt x="232" y="81"/>
                    </a:cubicBezTo>
                    <a:cubicBezTo>
                      <a:pt x="230" y="89"/>
                      <a:pt x="230" y="89"/>
                      <a:pt x="230" y="89"/>
                    </a:cubicBezTo>
                    <a:cubicBezTo>
                      <a:pt x="223" y="97"/>
                      <a:pt x="223" y="97"/>
                      <a:pt x="223" y="97"/>
                    </a:cubicBezTo>
                    <a:cubicBezTo>
                      <a:pt x="216" y="104"/>
                      <a:pt x="216" y="104"/>
                      <a:pt x="216" y="104"/>
                    </a:cubicBezTo>
                    <a:cubicBezTo>
                      <a:pt x="211" y="110"/>
                      <a:pt x="211" y="110"/>
                      <a:pt x="211" y="110"/>
                    </a:cubicBezTo>
                    <a:cubicBezTo>
                      <a:pt x="211" y="108"/>
                      <a:pt x="211" y="108"/>
                      <a:pt x="211" y="108"/>
                    </a:cubicBezTo>
                    <a:cubicBezTo>
                      <a:pt x="206" y="105"/>
                      <a:pt x="206" y="105"/>
                      <a:pt x="206" y="105"/>
                    </a:cubicBezTo>
                    <a:cubicBezTo>
                      <a:pt x="201" y="104"/>
                      <a:pt x="201" y="104"/>
                      <a:pt x="201" y="104"/>
                    </a:cubicBezTo>
                    <a:cubicBezTo>
                      <a:pt x="196" y="106"/>
                      <a:pt x="196" y="106"/>
                      <a:pt x="196" y="106"/>
                    </a:cubicBezTo>
                    <a:cubicBezTo>
                      <a:pt x="196" y="106"/>
                      <a:pt x="195" y="109"/>
                      <a:pt x="195" y="110"/>
                    </a:cubicBezTo>
                    <a:cubicBezTo>
                      <a:pt x="195" y="111"/>
                      <a:pt x="195" y="114"/>
                      <a:pt x="195" y="114"/>
                    </a:cubicBezTo>
                    <a:cubicBezTo>
                      <a:pt x="195" y="120"/>
                      <a:pt x="195" y="120"/>
                      <a:pt x="195" y="120"/>
                    </a:cubicBezTo>
                    <a:cubicBezTo>
                      <a:pt x="193" y="125"/>
                      <a:pt x="193" y="125"/>
                      <a:pt x="193" y="125"/>
                    </a:cubicBezTo>
                    <a:cubicBezTo>
                      <a:pt x="189" y="131"/>
                      <a:pt x="189" y="131"/>
                      <a:pt x="189" y="131"/>
                    </a:cubicBezTo>
                    <a:cubicBezTo>
                      <a:pt x="190" y="140"/>
                      <a:pt x="190" y="140"/>
                      <a:pt x="190" y="140"/>
                    </a:cubicBezTo>
                    <a:cubicBezTo>
                      <a:pt x="191" y="145"/>
                      <a:pt x="191" y="145"/>
                      <a:pt x="191" y="145"/>
                    </a:cubicBezTo>
                    <a:cubicBezTo>
                      <a:pt x="193" y="149"/>
                      <a:pt x="193" y="149"/>
                      <a:pt x="193" y="149"/>
                    </a:cubicBezTo>
                    <a:cubicBezTo>
                      <a:pt x="192" y="153"/>
                      <a:pt x="192" y="153"/>
                      <a:pt x="192" y="153"/>
                    </a:cubicBezTo>
                    <a:cubicBezTo>
                      <a:pt x="191" y="156"/>
                      <a:pt x="191" y="156"/>
                      <a:pt x="191" y="156"/>
                    </a:cubicBezTo>
                    <a:cubicBezTo>
                      <a:pt x="192" y="169"/>
                      <a:pt x="192" y="169"/>
                      <a:pt x="192" y="169"/>
                    </a:cubicBezTo>
                    <a:cubicBezTo>
                      <a:pt x="193" y="179"/>
                      <a:pt x="193" y="179"/>
                      <a:pt x="193" y="179"/>
                    </a:cubicBezTo>
                    <a:cubicBezTo>
                      <a:pt x="192" y="184"/>
                      <a:pt x="192" y="184"/>
                      <a:pt x="192" y="184"/>
                    </a:cubicBezTo>
                    <a:cubicBezTo>
                      <a:pt x="194" y="188"/>
                      <a:pt x="194" y="188"/>
                      <a:pt x="194" y="188"/>
                    </a:cubicBezTo>
                    <a:cubicBezTo>
                      <a:pt x="194" y="193"/>
                      <a:pt x="194" y="193"/>
                      <a:pt x="194" y="193"/>
                    </a:cubicBezTo>
                    <a:cubicBezTo>
                      <a:pt x="193" y="201"/>
                      <a:pt x="193" y="201"/>
                      <a:pt x="193" y="201"/>
                    </a:cubicBezTo>
                    <a:cubicBezTo>
                      <a:pt x="191" y="207"/>
                      <a:pt x="191" y="207"/>
                      <a:pt x="191" y="207"/>
                    </a:cubicBezTo>
                    <a:cubicBezTo>
                      <a:pt x="190" y="214"/>
                      <a:pt x="190" y="214"/>
                      <a:pt x="190" y="214"/>
                    </a:cubicBezTo>
                    <a:cubicBezTo>
                      <a:pt x="188" y="221"/>
                      <a:pt x="188" y="221"/>
                      <a:pt x="188" y="221"/>
                    </a:cubicBezTo>
                    <a:cubicBezTo>
                      <a:pt x="186" y="225"/>
                      <a:pt x="186" y="225"/>
                      <a:pt x="186" y="225"/>
                    </a:cubicBezTo>
                    <a:cubicBezTo>
                      <a:pt x="186" y="233"/>
                      <a:pt x="186" y="233"/>
                      <a:pt x="186" y="233"/>
                    </a:cubicBezTo>
                    <a:cubicBezTo>
                      <a:pt x="187" y="235"/>
                      <a:pt x="187" y="235"/>
                      <a:pt x="187" y="235"/>
                    </a:cubicBezTo>
                    <a:cubicBezTo>
                      <a:pt x="187" y="238"/>
                      <a:pt x="187" y="238"/>
                      <a:pt x="187" y="238"/>
                    </a:cubicBezTo>
                    <a:cubicBezTo>
                      <a:pt x="181" y="245"/>
                      <a:pt x="181" y="245"/>
                      <a:pt x="181" y="245"/>
                    </a:cubicBezTo>
                    <a:cubicBezTo>
                      <a:pt x="175" y="252"/>
                      <a:pt x="175" y="252"/>
                      <a:pt x="175" y="252"/>
                    </a:cubicBezTo>
                    <a:cubicBezTo>
                      <a:pt x="171" y="253"/>
                      <a:pt x="171" y="253"/>
                      <a:pt x="171" y="253"/>
                    </a:cubicBezTo>
                    <a:cubicBezTo>
                      <a:pt x="167" y="250"/>
                      <a:pt x="167" y="250"/>
                      <a:pt x="167" y="250"/>
                    </a:cubicBezTo>
                    <a:cubicBezTo>
                      <a:pt x="164" y="246"/>
                      <a:pt x="164" y="246"/>
                      <a:pt x="164" y="246"/>
                    </a:cubicBezTo>
                    <a:cubicBezTo>
                      <a:pt x="163" y="241"/>
                      <a:pt x="163" y="241"/>
                      <a:pt x="163" y="241"/>
                    </a:cubicBezTo>
                    <a:cubicBezTo>
                      <a:pt x="159" y="238"/>
                      <a:pt x="159" y="238"/>
                      <a:pt x="159" y="238"/>
                    </a:cubicBezTo>
                    <a:cubicBezTo>
                      <a:pt x="157" y="234"/>
                      <a:pt x="157" y="234"/>
                      <a:pt x="157" y="234"/>
                    </a:cubicBezTo>
                    <a:cubicBezTo>
                      <a:pt x="156" y="229"/>
                      <a:pt x="156" y="229"/>
                      <a:pt x="156" y="229"/>
                    </a:cubicBezTo>
                    <a:cubicBezTo>
                      <a:pt x="157" y="225"/>
                      <a:pt x="157" y="225"/>
                      <a:pt x="157" y="225"/>
                    </a:cubicBezTo>
                    <a:cubicBezTo>
                      <a:pt x="161" y="220"/>
                      <a:pt x="161" y="220"/>
                      <a:pt x="161" y="220"/>
                    </a:cubicBezTo>
                    <a:cubicBezTo>
                      <a:pt x="164" y="214"/>
                      <a:pt x="164" y="214"/>
                      <a:pt x="164" y="214"/>
                    </a:cubicBezTo>
                    <a:cubicBezTo>
                      <a:pt x="169" y="209"/>
                      <a:pt x="169" y="209"/>
                      <a:pt x="169" y="209"/>
                    </a:cubicBezTo>
                    <a:cubicBezTo>
                      <a:pt x="172" y="203"/>
                      <a:pt x="172" y="203"/>
                      <a:pt x="172" y="203"/>
                    </a:cubicBezTo>
                    <a:cubicBezTo>
                      <a:pt x="172" y="196"/>
                      <a:pt x="172" y="196"/>
                      <a:pt x="172" y="196"/>
                    </a:cubicBezTo>
                    <a:cubicBezTo>
                      <a:pt x="164" y="190"/>
                      <a:pt x="164" y="190"/>
                      <a:pt x="164" y="190"/>
                    </a:cubicBezTo>
                    <a:cubicBezTo>
                      <a:pt x="157" y="188"/>
                      <a:pt x="157" y="188"/>
                      <a:pt x="157" y="188"/>
                    </a:cubicBezTo>
                    <a:cubicBezTo>
                      <a:pt x="151" y="185"/>
                      <a:pt x="151" y="185"/>
                      <a:pt x="151" y="185"/>
                    </a:cubicBezTo>
                    <a:cubicBezTo>
                      <a:pt x="144" y="185"/>
                      <a:pt x="144" y="185"/>
                      <a:pt x="144" y="185"/>
                    </a:cubicBezTo>
                    <a:cubicBezTo>
                      <a:pt x="137" y="185"/>
                      <a:pt x="137" y="185"/>
                      <a:pt x="137" y="185"/>
                    </a:cubicBezTo>
                    <a:cubicBezTo>
                      <a:pt x="134" y="183"/>
                      <a:pt x="134" y="183"/>
                      <a:pt x="134" y="183"/>
                    </a:cubicBezTo>
                    <a:cubicBezTo>
                      <a:pt x="133" y="179"/>
                      <a:pt x="133" y="179"/>
                      <a:pt x="133" y="179"/>
                    </a:cubicBezTo>
                    <a:cubicBezTo>
                      <a:pt x="127" y="174"/>
                      <a:pt x="127" y="174"/>
                      <a:pt x="127" y="174"/>
                    </a:cubicBezTo>
                    <a:cubicBezTo>
                      <a:pt x="123" y="172"/>
                      <a:pt x="123" y="172"/>
                      <a:pt x="123" y="172"/>
                    </a:cubicBezTo>
                    <a:cubicBezTo>
                      <a:pt x="123" y="172"/>
                      <a:pt x="118" y="171"/>
                      <a:pt x="116" y="171"/>
                    </a:cubicBezTo>
                    <a:cubicBezTo>
                      <a:pt x="114" y="171"/>
                      <a:pt x="111" y="169"/>
                      <a:pt x="111" y="169"/>
                    </a:cubicBezTo>
                    <a:cubicBezTo>
                      <a:pt x="104" y="167"/>
                      <a:pt x="104" y="167"/>
                      <a:pt x="104" y="167"/>
                    </a:cubicBezTo>
                    <a:cubicBezTo>
                      <a:pt x="98" y="162"/>
                      <a:pt x="98" y="162"/>
                      <a:pt x="98" y="162"/>
                    </a:cubicBezTo>
                    <a:cubicBezTo>
                      <a:pt x="92" y="159"/>
                      <a:pt x="92" y="159"/>
                      <a:pt x="92" y="159"/>
                    </a:cubicBezTo>
                    <a:cubicBezTo>
                      <a:pt x="89" y="158"/>
                      <a:pt x="89" y="158"/>
                      <a:pt x="89" y="158"/>
                    </a:cubicBezTo>
                    <a:cubicBezTo>
                      <a:pt x="82" y="158"/>
                      <a:pt x="82" y="158"/>
                      <a:pt x="82" y="158"/>
                    </a:cubicBezTo>
                    <a:cubicBezTo>
                      <a:pt x="77" y="159"/>
                      <a:pt x="77" y="159"/>
                      <a:pt x="77" y="159"/>
                    </a:cubicBezTo>
                    <a:cubicBezTo>
                      <a:pt x="73" y="160"/>
                      <a:pt x="73" y="160"/>
                      <a:pt x="73" y="160"/>
                    </a:cubicBezTo>
                    <a:cubicBezTo>
                      <a:pt x="71" y="156"/>
                      <a:pt x="71" y="156"/>
                      <a:pt x="71" y="156"/>
                    </a:cubicBezTo>
                    <a:cubicBezTo>
                      <a:pt x="69" y="151"/>
                      <a:pt x="69" y="151"/>
                      <a:pt x="69" y="151"/>
                    </a:cubicBezTo>
                    <a:cubicBezTo>
                      <a:pt x="67" y="148"/>
                      <a:pt x="67" y="148"/>
                      <a:pt x="67" y="148"/>
                    </a:cubicBezTo>
                    <a:cubicBezTo>
                      <a:pt x="58" y="146"/>
                      <a:pt x="58" y="146"/>
                      <a:pt x="58" y="146"/>
                    </a:cubicBezTo>
                    <a:cubicBezTo>
                      <a:pt x="54" y="147"/>
                      <a:pt x="54" y="147"/>
                      <a:pt x="54" y="147"/>
                    </a:cubicBezTo>
                    <a:cubicBezTo>
                      <a:pt x="47" y="149"/>
                      <a:pt x="47" y="149"/>
                      <a:pt x="47" y="149"/>
                    </a:cubicBezTo>
                    <a:cubicBezTo>
                      <a:pt x="40" y="154"/>
                      <a:pt x="40" y="154"/>
                      <a:pt x="40" y="154"/>
                    </a:cubicBezTo>
                    <a:cubicBezTo>
                      <a:pt x="31" y="158"/>
                      <a:pt x="31" y="158"/>
                      <a:pt x="31" y="158"/>
                    </a:cubicBezTo>
                    <a:cubicBezTo>
                      <a:pt x="24" y="163"/>
                      <a:pt x="24" y="163"/>
                      <a:pt x="24" y="163"/>
                    </a:cubicBezTo>
                    <a:cubicBezTo>
                      <a:pt x="18" y="166"/>
                      <a:pt x="18" y="166"/>
                      <a:pt x="18" y="166"/>
                    </a:cubicBezTo>
                    <a:cubicBezTo>
                      <a:pt x="13" y="170"/>
                      <a:pt x="13" y="170"/>
                      <a:pt x="13" y="170"/>
                    </a:cubicBezTo>
                    <a:cubicBezTo>
                      <a:pt x="13" y="163"/>
                      <a:pt x="13" y="163"/>
                      <a:pt x="13" y="163"/>
                    </a:cubicBezTo>
                    <a:cubicBezTo>
                      <a:pt x="13" y="163"/>
                      <a:pt x="14" y="156"/>
                      <a:pt x="13" y="155"/>
                    </a:cubicBezTo>
                    <a:cubicBezTo>
                      <a:pt x="11" y="153"/>
                      <a:pt x="9" y="148"/>
                      <a:pt x="9" y="148"/>
                    </a:cubicBezTo>
                    <a:cubicBezTo>
                      <a:pt x="6" y="142"/>
                      <a:pt x="6" y="142"/>
                      <a:pt x="6" y="142"/>
                    </a:cubicBezTo>
                    <a:cubicBezTo>
                      <a:pt x="5" y="133"/>
                      <a:pt x="5" y="133"/>
                      <a:pt x="5" y="133"/>
                    </a:cubicBezTo>
                    <a:cubicBezTo>
                      <a:pt x="6" y="129"/>
                      <a:pt x="6" y="129"/>
                      <a:pt x="6" y="129"/>
                    </a:cubicBezTo>
                    <a:cubicBezTo>
                      <a:pt x="7" y="120"/>
                      <a:pt x="7" y="120"/>
                      <a:pt x="7" y="120"/>
                    </a:cubicBezTo>
                    <a:cubicBezTo>
                      <a:pt x="7" y="110"/>
                      <a:pt x="7" y="110"/>
                      <a:pt x="7" y="110"/>
                    </a:cubicBezTo>
                    <a:cubicBezTo>
                      <a:pt x="5" y="104"/>
                      <a:pt x="5" y="104"/>
                      <a:pt x="5" y="104"/>
                    </a:cubicBezTo>
                    <a:cubicBezTo>
                      <a:pt x="4" y="95"/>
                      <a:pt x="4" y="95"/>
                      <a:pt x="4" y="95"/>
                    </a:cubicBezTo>
                    <a:cubicBezTo>
                      <a:pt x="6" y="90"/>
                      <a:pt x="6" y="90"/>
                      <a:pt x="6" y="90"/>
                    </a:cubicBezTo>
                    <a:cubicBezTo>
                      <a:pt x="8" y="84"/>
                      <a:pt x="8" y="84"/>
                      <a:pt x="8" y="84"/>
                    </a:cubicBezTo>
                    <a:cubicBezTo>
                      <a:pt x="5" y="76"/>
                      <a:pt x="5" y="76"/>
                      <a:pt x="5" y="76"/>
                    </a:cubicBezTo>
                    <a:lnTo>
                      <a:pt x="0" y="73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40" name="Freeform 28"/>
              <p:cNvSpPr>
                <a:spLocks/>
              </p:cNvSpPr>
              <p:nvPr/>
            </p:nvSpPr>
            <p:spPr bwMode="auto">
              <a:xfrm>
                <a:off x="10696575" y="2551113"/>
                <a:ext cx="134937" cy="187325"/>
              </a:xfrm>
              <a:custGeom>
                <a:avLst/>
                <a:gdLst>
                  <a:gd name="T0" fmla="*/ 10 w 85"/>
                  <a:gd name="T1" fmla="*/ 2 h 118"/>
                  <a:gd name="T2" fmla="*/ 19 w 85"/>
                  <a:gd name="T3" fmla="*/ 9 h 118"/>
                  <a:gd name="T4" fmla="*/ 33 w 85"/>
                  <a:gd name="T5" fmla="*/ 14 h 118"/>
                  <a:gd name="T6" fmla="*/ 47 w 85"/>
                  <a:gd name="T7" fmla="*/ 21 h 118"/>
                  <a:gd name="T8" fmla="*/ 64 w 85"/>
                  <a:gd name="T9" fmla="*/ 31 h 118"/>
                  <a:gd name="T10" fmla="*/ 83 w 85"/>
                  <a:gd name="T11" fmla="*/ 50 h 118"/>
                  <a:gd name="T12" fmla="*/ 85 w 85"/>
                  <a:gd name="T13" fmla="*/ 52 h 118"/>
                  <a:gd name="T14" fmla="*/ 81 w 85"/>
                  <a:gd name="T15" fmla="*/ 61 h 118"/>
                  <a:gd name="T16" fmla="*/ 62 w 85"/>
                  <a:gd name="T17" fmla="*/ 85 h 118"/>
                  <a:gd name="T18" fmla="*/ 50 w 85"/>
                  <a:gd name="T19" fmla="*/ 99 h 118"/>
                  <a:gd name="T20" fmla="*/ 38 w 85"/>
                  <a:gd name="T21" fmla="*/ 116 h 118"/>
                  <a:gd name="T22" fmla="*/ 28 w 85"/>
                  <a:gd name="T23" fmla="*/ 118 h 118"/>
                  <a:gd name="T24" fmla="*/ 17 w 85"/>
                  <a:gd name="T25" fmla="*/ 116 h 118"/>
                  <a:gd name="T26" fmla="*/ 12 w 85"/>
                  <a:gd name="T27" fmla="*/ 109 h 118"/>
                  <a:gd name="T28" fmla="*/ 5 w 85"/>
                  <a:gd name="T29" fmla="*/ 99 h 118"/>
                  <a:gd name="T30" fmla="*/ 0 w 85"/>
                  <a:gd name="T31" fmla="*/ 90 h 118"/>
                  <a:gd name="T32" fmla="*/ 0 w 85"/>
                  <a:gd name="T33" fmla="*/ 80 h 118"/>
                  <a:gd name="T34" fmla="*/ 12 w 85"/>
                  <a:gd name="T35" fmla="*/ 78 h 118"/>
                  <a:gd name="T36" fmla="*/ 17 w 85"/>
                  <a:gd name="T37" fmla="*/ 64 h 118"/>
                  <a:gd name="T38" fmla="*/ 17 w 85"/>
                  <a:gd name="T39" fmla="*/ 43 h 118"/>
                  <a:gd name="T40" fmla="*/ 17 w 85"/>
                  <a:gd name="T41" fmla="*/ 26 h 118"/>
                  <a:gd name="T42" fmla="*/ 12 w 85"/>
                  <a:gd name="T43" fmla="*/ 16 h 118"/>
                  <a:gd name="T44" fmla="*/ 5 w 85"/>
                  <a:gd name="T45" fmla="*/ 9 h 118"/>
                  <a:gd name="T46" fmla="*/ 5 w 85"/>
                  <a:gd name="T47" fmla="*/ 0 h 118"/>
                  <a:gd name="T48" fmla="*/ 10 w 85"/>
                  <a:gd name="T49" fmla="*/ 2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5" h="118">
                    <a:moveTo>
                      <a:pt x="10" y="2"/>
                    </a:moveTo>
                    <a:lnTo>
                      <a:pt x="19" y="9"/>
                    </a:lnTo>
                    <a:lnTo>
                      <a:pt x="33" y="14"/>
                    </a:lnTo>
                    <a:lnTo>
                      <a:pt x="47" y="21"/>
                    </a:lnTo>
                    <a:lnTo>
                      <a:pt x="64" y="31"/>
                    </a:lnTo>
                    <a:lnTo>
                      <a:pt x="83" y="50"/>
                    </a:lnTo>
                    <a:lnTo>
                      <a:pt x="85" y="52"/>
                    </a:lnTo>
                    <a:lnTo>
                      <a:pt x="81" y="61"/>
                    </a:lnTo>
                    <a:lnTo>
                      <a:pt x="62" y="85"/>
                    </a:lnTo>
                    <a:lnTo>
                      <a:pt x="50" y="99"/>
                    </a:lnTo>
                    <a:lnTo>
                      <a:pt x="38" y="116"/>
                    </a:lnTo>
                    <a:lnTo>
                      <a:pt x="28" y="118"/>
                    </a:lnTo>
                    <a:lnTo>
                      <a:pt x="17" y="116"/>
                    </a:lnTo>
                    <a:lnTo>
                      <a:pt x="12" y="109"/>
                    </a:lnTo>
                    <a:lnTo>
                      <a:pt x="5" y="99"/>
                    </a:lnTo>
                    <a:lnTo>
                      <a:pt x="0" y="90"/>
                    </a:lnTo>
                    <a:lnTo>
                      <a:pt x="0" y="80"/>
                    </a:lnTo>
                    <a:lnTo>
                      <a:pt x="12" y="78"/>
                    </a:lnTo>
                    <a:lnTo>
                      <a:pt x="17" y="64"/>
                    </a:lnTo>
                    <a:lnTo>
                      <a:pt x="17" y="43"/>
                    </a:lnTo>
                    <a:lnTo>
                      <a:pt x="17" y="26"/>
                    </a:lnTo>
                    <a:lnTo>
                      <a:pt x="12" y="16"/>
                    </a:lnTo>
                    <a:lnTo>
                      <a:pt x="5" y="9"/>
                    </a:lnTo>
                    <a:lnTo>
                      <a:pt x="5" y="0"/>
                    </a:lnTo>
                    <a:lnTo>
                      <a:pt x="10" y="2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41" name="Freeform 29"/>
              <p:cNvSpPr>
                <a:spLocks/>
              </p:cNvSpPr>
              <p:nvPr/>
            </p:nvSpPr>
            <p:spPr bwMode="auto">
              <a:xfrm>
                <a:off x="10696575" y="2474913"/>
                <a:ext cx="263525" cy="139700"/>
              </a:xfrm>
              <a:custGeom>
                <a:avLst/>
                <a:gdLst>
                  <a:gd name="T0" fmla="*/ 0 w 166"/>
                  <a:gd name="T1" fmla="*/ 34 h 88"/>
                  <a:gd name="T2" fmla="*/ 10 w 166"/>
                  <a:gd name="T3" fmla="*/ 41 h 88"/>
                  <a:gd name="T4" fmla="*/ 21 w 166"/>
                  <a:gd name="T5" fmla="*/ 48 h 88"/>
                  <a:gd name="T6" fmla="*/ 36 w 166"/>
                  <a:gd name="T7" fmla="*/ 53 h 88"/>
                  <a:gd name="T8" fmla="*/ 47 w 166"/>
                  <a:gd name="T9" fmla="*/ 60 h 88"/>
                  <a:gd name="T10" fmla="*/ 57 w 166"/>
                  <a:gd name="T11" fmla="*/ 64 h 88"/>
                  <a:gd name="T12" fmla="*/ 66 w 166"/>
                  <a:gd name="T13" fmla="*/ 69 h 88"/>
                  <a:gd name="T14" fmla="*/ 78 w 166"/>
                  <a:gd name="T15" fmla="*/ 79 h 88"/>
                  <a:gd name="T16" fmla="*/ 88 w 166"/>
                  <a:gd name="T17" fmla="*/ 86 h 88"/>
                  <a:gd name="T18" fmla="*/ 100 w 166"/>
                  <a:gd name="T19" fmla="*/ 88 h 88"/>
                  <a:gd name="T20" fmla="*/ 109 w 166"/>
                  <a:gd name="T21" fmla="*/ 81 h 88"/>
                  <a:gd name="T22" fmla="*/ 126 w 166"/>
                  <a:gd name="T23" fmla="*/ 67 h 88"/>
                  <a:gd name="T24" fmla="*/ 140 w 166"/>
                  <a:gd name="T25" fmla="*/ 48 h 88"/>
                  <a:gd name="T26" fmla="*/ 152 w 166"/>
                  <a:gd name="T27" fmla="*/ 36 h 88"/>
                  <a:gd name="T28" fmla="*/ 159 w 166"/>
                  <a:gd name="T29" fmla="*/ 27 h 88"/>
                  <a:gd name="T30" fmla="*/ 163 w 166"/>
                  <a:gd name="T31" fmla="*/ 15 h 88"/>
                  <a:gd name="T32" fmla="*/ 166 w 166"/>
                  <a:gd name="T33" fmla="*/ 5 h 88"/>
                  <a:gd name="T34" fmla="*/ 149 w 166"/>
                  <a:gd name="T35" fmla="*/ 0 h 88"/>
                  <a:gd name="T36" fmla="*/ 135 w 166"/>
                  <a:gd name="T37" fmla="*/ 3 h 88"/>
                  <a:gd name="T38" fmla="*/ 126 w 166"/>
                  <a:gd name="T39" fmla="*/ 5 h 88"/>
                  <a:gd name="T40" fmla="*/ 118 w 166"/>
                  <a:gd name="T41" fmla="*/ 22 h 88"/>
                  <a:gd name="T42" fmla="*/ 107 w 166"/>
                  <a:gd name="T43" fmla="*/ 29 h 88"/>
                  <a:gd name="T44" fmla="*/ 90 w 166"/>
                  <a:gd name="T45" fmla="*/ 31 h 88"/>
                  <a:gd name="T46" fmla="*/ 73 w 166"/>
                  <a:gd name="T47" fmla="*/ 31 h 88"/>
                  <a:gd name="T48" fmla="*/ 57 w 166"/>
                  <a:gd name="T49" fmla="*/ 31 h 88"/>
                  <a:gd name="T50" fmla="*/ 45 w 166"/>
                  <a:gd name="T51" fmla="*/ 27 h 88"/>
                  <a:gd name="T52" fmla="*/ 36 w 166"/>
                  <a:gd name="T53" fmla="*/ 19 h 88"/>
                  <a:gd name="T54" fmla="*/ 28 w 166"/>
                  <a:gd name="T55" fmla="*/ 15 h 88"/>
                  <a:gd name="T56" fmla="*/ 19 w 166"/>
                  <a:gd name="T57" fmla="*/ 15 h 88"/>
                  <a:gd name="T58" fmla="*/ 10 w 166"/>
                  <a:gd name="T59" fmla="*/ 19 h 88"/>
                  <a:gd name="T60" fmla="*/ 2 w 166"/>
                  <a:gd name="T61" fmla="*/ 27 h 88"/>
                  <a:gd name="T62" fmla="*/ 0 w 166"/>
                  <a:gd name="T63" fmla="*/ 34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66" h="88">
                    <a:moveTo>
                      <a:pt x="0" y="34"/>
                    </a:moveTo>
                    <a:lnTo>
                      <a:pt x="10" y="41"/>
                    </a:lnTo>
                    <a:lnTo>
                      <a:pt x="21" y="48"/>
                    </a:lnTo>
                    <a:lnTo>
                      <a:pt x="36" y="53"/>
                    </a:lnTo>
                    <a:lnTo>
                      <a:pt x="47" y="60"/>
                    </a:lnTo>
                    <a:lnTo>
                      <a:pt x="57" y="64"/>
                    </a:lnTo>
                    <a:lnTo>
                      <a:pt x="66" y="69"/>
                    </a:lnTo>
                    <a:lnTo>
                      <a:pt x="78" y="79"/>
                    </a:lnTo>
                    <a:lnTo>
                      <a:pt x="88" y="86"/>
                    </a:lnTo>
                    <a:lnTo>
                      <a:pt x="100" y="88"/>
                    </a:lnTo>
                    <a:lnTo>
                      <a:pt x="109" y="81"/>
                    </a:lnTo>
                    <a:lnTo>
                      <a:pt x="126" y="67"/>
                    </a:lnTo>
                    <a:lnTo>
                      <a:pt x="140" y="48"/>
                    </a:lnTo>
                    <a:lnTo>
                      <a:pt x="152" y="36"/>
                    </a:lnTo>
                    <a:lnTo>
                      <a:pt x="159" y="27"/>
                    </a:lnTo>
                    <a:lnTo>
                      <a:pt x="163" y="15"/>
                    </a:lnTo>
                    <a:lnTo>
                      <a:pt x="166" y="5"/>
                    </a:lnTo>
                    <a:lnTo>
                      <a:pt x="149" y="0"/>
                    </a:lnTo>
                    <a:lnTo>
                      <a:pt x="135" y="3"/>
                    </a:lnTo>
                    <a:lnTo>
                      <a:pt x="126" y="5"/>
                    </a:lnTo>
                    <a:lnTo>
                      <a:pt x="118" y="22"/>
                    </a:lnTo>
                    <a:lnTo>
                      <a:pt x="107" y="29"/>
                    </a:lnTo>
                    <a:lnTo>
                      <a:pt x="90" y="31"/>
                    </a:lnTo>
                    <a:lnTo>
                      <a:pt x="73" y="31"/>
                    </a:lnTo>
                    <a:lnTo>
                      <a:pt x="57" y="31"/>
                    </a:lnTo>
                    <a:lnTo>
                      <a:pt x="45" y="27"/>
                    </a:lnTo>
                    <a:lnTo>
                      <a:pt x="36" y="19"/>
                    </a:lnTo>
                    <a:lnTo>
                      <a:pt x="28" y="15"/>
                    </a:lnTo>
                    <a:lnTo>
                      <a:pt x="19" y="15"/>
                    </a:lnTo>
                    <a:lnTo>
                      <a:pt x="10" y="19"/>
                    </a:lnTo>
                    <a:lnTo>
                      <a:pt x="2" y="27"/>
                    </a:lnTo>
                    <a:lnTo>
                      <a:pt x="0" y="34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42" name="Freeform 30"/>
              <p:cNvSpPr>
                <a:spLocks/>
              </p:cNvSpPr>
              <p:nvPr/>
            </p:nvSpPr>
            <p:spPr bwMode="auto">
              <a:xfrm>
                <a:off x="9910763" y="1885950"/>
                <a:ext cx="533400" cy="777875"/>
              </a:xfrm>
              <a:custGeom>
                <a:avLst/>
                <a:gdLst>
                  <a:gd name="T0" fmla="*/ 113 w 142"/>
                  <a:gd name="T1" fmla="*/ 0 h 207"/>
                  <a:gd name="T2" fmla="*/ 120 w 142"/>
                  <a:gd name="T3" fmla="*/ 4 h 207"/>
                  <a:gd name="T4" fmla="*/ 116 w 142"/>
                  <a:gd name="T5" fmla="*/ 11 h 207"/>
                  <a:gd name="T6" fmla="*/ 120 w 142"/>
                  <a:gd name="T7" fmla="*/ 20 h 207"/>
                  <a:gd name="T8" fmla="*/ 125 w 142"/>
                  <a:gd name="T9" fmla="*/ 31 h 207"/>
                  <a:gd name="T10" fmla="*/ 127 w 142"/>
                  <a:gd name="T11" fmla="*/ 42 h 207"/>
                  <a:gd name="T12" fmla="*/ 129 w 142"/>
                  <a:gd name="T13" fmla="*/ 70 h 207"/>
                  <a:gd name="T14" fmla="*/ 130 w 142"/>
                  <a:gd name="T15" fmla="*/ 82 h 207"/>
                  <a:gd name="T16" fmla="*/ 134 w 142"/>
                  <a:gd name="T17" fmla="*/ 97 h 207"/>
                  <a:gd name="T18" fmla="*/ 140 w 142"/>
                  <a:gd name="T19" fmla="*/ 104 h 207"/>
                  <a:gd name="T20" fmla="*/ 139 w 142"/>
                  <a:gd name="T21" fmla="*/ 112 h 207"/>
                  <a:gd name="T22" fmla="*/ 136 w 142"/>
                  <a:gd name="T23" fmla="*/ 124 h 207"/>
                  <a:gd name="T24" fmla="*/ 139 w 142"/>
                  <a:gd name="T25" fmla="*/ 134 h 207"/>
                  <a:gd name="T26" fmla="*/ 129 w 142"/>
                  <a:gd name="T27" fmla="*/ 144 h 207"/>
                  <a:gd name="T28" fmla="*/ 115 w 142"/>
                  <a:gd name="T29" fmla="*/ 155 h 207"/>
                  <a:gd name="T30" fmla="*/ 103 w 142"/>
                  <a:gd name="T31" fmla="*/ 166 h 207"/>
                  <a:gd name="T32" fmla="*/ 92 w 142"/>
                  <a:gd name="T33" fmla="*/ 169 h 207"/>
                  <a:gd name="T34" fmla="*/ 81 w 142"/>
                  <a:gd name="T35" fmla="*/ 171 h 207"/>
                  <a:gd name="T36" fmla="*/ 72 w 142"/>
                  <a:gd name="T37" fmla="*/ 168 h 207"/>
                  <a:gd name="T38" fmla="*/ 61 w 142"/>
                  <a:gd name="T39" fmla="*/ 167 h 207"/>
                  <a:gd name="T40" fmla="*/ 55 w 142"/>
                  <a:gd name="T41" fmla="*/ 174 h 207"/>
                  <a:gd name="T42" fmla="*/ 55 w 142"/>
                  <a:gd name="T43" fmla="*/ 184 h 207"/>
                  <a:gd name="T44" fmla="*/ 50 w 142"/>
                  <a:gd name="T45" fmla="*/ 194 h 207"/>
                  <a:gd name="T46" fmla="*/ 41 w 142"/>
                  <a:gd name="T47" fmla="*/ 199 h 207"/>
                  <a:gd name="T48" fmla="*/ 31 w 142"/>
                  <a:gd name="T49" fmla="*/ 205 h 207"/>
                  <a:gd name="T50" fmla="*/ 21 w 142"/>
                  <a:gd name="T51" fmla="*/ 205 h 207"/>
                  <a:gd name="T52" fmla="*/ 15 w 142"/>
                  <a:gd name="T53" fmla="*/ 200 h 207"/>
                  <a:gd name="T54" fmla="*/ 10 w 142"/>
                  <a:gd name="T55" fmla="*/ 195 h 207"/>
                  <a:gd name="T56" fmla="*/ 3 w 142"/>
                  <a:gd name="T57" fmla="*/ 188 h 207"/>
                  <a:gd name="T58" fmla="*/ 3 w 142"/>
                  <a:gd name="T59" fmla="*/ 175 h 207"/>
                  <a:gd name="T60" fmla="*/ 0 w 142"/>
                  <a:gd name="T61" fmla="*/ 162 h 207"/>
                  <a:gd name="T62" fmla="*/ 6 w 142"/>
                  <a:gd name="T63" fmla="*/ 151 h 207"/>
                  <a:gd name="T64" fmla="*/ 11 w 142"/>
                  <a:gd name="T65" fmla="*/ 135 h 207"/>
                  <a:gd name="T66" fmla="*/ 15 w 142"/>
                  <a:gd name="T67" fmla="*/ 127 h 207"/>
                  <a:gd name="T68" fmla="*/ 23 w 142"/>
                  <a:gd name="T69" fmla="*/ 123 h 207"/>
                  <a:gd name="T70" fmla="*/ 35 w 142"/>
                  <a:gd name="T71" fmla="*/ 119 h 207"/>
                  <a:gd name="T72" fmla="*/ 46 w 142"/>
                  <a:gd name="T73" fmla="*/ 108 h 207"/>
                  <a:gd name="T74" fmla="*/ 56 w 142"/>
                  <a:gd name="T75" fmla="*/ 104 h 207"/>
                  <a:gd name="T76" fmla="*/ 66 w 142"/>
                  <a:gd name="T77" fmla="*/ 104 h 207"/>
                  <a:gd name="T78" fmla="*/ 77 w 142"/>
                  <a:gd name="T79" fmla="*/ 102 h 207"/>
                  <a:gd name="T80" fmla="*/ 81 w 142"/>
                  <a:gd name="T81" fmla="*/ 89 h 207"/>
                  <a:gd name="T82" fmla="*/ 77 w 142"/>
                  <a:gd name="T83" fmla="*/ 81 h 207"/>
                  <a:gd name="T84" fmla="*/ 79 w 142"/>
                  <a:gd name="T85" fmla="*/ 70 h 207"/>
                  <a:gd name="T86" fmla="*/ 84 w 142"/>
                  <a:gd name="T87" fmla="*/ 62 h 207"/>
                  <a:gd name="T88" fmla="*/ 82 w 142"/>
                  <a:gd name="T89" fmla="*/ 50 h 207"/>
                  <a:gd name="T90" fmla="*/ 81 w 142"/>
                  <a:gd name="T91" fmla="*/ 36 h 207"/>
                  <a:gd name="T92" fmla="*/ 85 w 142"/>
                  <a:gd name="T93" fmla="*/ 25 h 207"/>
                  <a:gd name="T94" fmla="*/ 93 w 142"/>
                  <a:gd name="T95" fmla="*/ 17 h 207"/>
                  <a:gd name="T96" fmla="*/ 107 w 142"/>
                  <a:gd name="T97" fmla="*/ 6 h 2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42" h="207">
                    <a:moveTo>
                      <a:pt x="109" y="0"/>
                    </a:moveTo>
                    <a:cubicBezTo>
                      <a:pt x="113" y="0"/>
                      <a:pt x="113" y="0"/>
                      <a:pt x="113" y="0"/>
                    </a:cubicBezTo>
                    <a:cubicBezTo>
                      <a:pt x="118" y="2"/>
                      <a:pt x="118" y="2"/>
                      <a:pt x="118" y="2"/>
                    </a:cubicBezTo>
                    <a:cubicBezTo>
                      <a:pt x="120" y="4"/>
                      <a:pt x="120" y="4"/>
                      <a:pt x="120" y="4"/>
                    </a:cubicBezTo>
                    <a:cubicBezTo>
                      <a:pt x="117" y="7"/>
                      <a:pt x="117" y="7"/>
                      <a:pt x="117" y="7"/>
                    </a:cubicBezTo>
                    <a:cubicBezTo>
                      <a:pt x="116" y="11"/>
                      <a:pt x="116" y="11"/>
                      <a:pt x="116" y="11"/>
                    </a:cubicBezTo>
                    <a:cubicBezTo>
                      <a:pt x="117" y="15"/>
                      <a:pt x="117" y="15"/>
                      <a:pt x="117" y="15"/>
                    </a:cubicBezTo>
                    <a:cubicBezTo>
                      <a:pt x="120" y="20"/>
                      <a:pt x="120" y="20"/>
                      <a:pt x="120" y="20"/>
                    </a:cubicBezTo>
                    <a:cubicBezTo>
                      <a:pt x="123" y="26"/>
                      <a:pt x="123" y="26"/>
                      <a:pt x="123" y="26"/>
                    </a:cubicBezTo>
                    <a:cubicBezTo>
                      <a:pt x="125" y="31"/>
                      <a:pt x="125" y="31"/>
                      <a:pt x="125" y="31"/>
                    </a:cubicBezTo>
                    <a:cubicBezTo>
                      <a:pt x="125" y="36"/>
                      <a:pt x="125" y="36"/>
                      <a:pt x="125" y="36"/>
                    </a:cubicBezTo>
                    <a:cubicBezTo>
                      <a:pt x="127" y="42"/>
                      <a:pt x="127" y="42"/>
                      <a:pt x="127" y="42"/>
                    </a:cubicBezTo>
                    <a:cubicBezTo>
                      <a:pt x="127" y="53"/>
                      <a:pt x="127" y="53"/>
                      <a:pt x="127" y="53"/>
                    </a:cubicBezTo>
                    <a:cubicBezTo>
                      <a:pt x="129" y="70"/>
                      <a:pt x="129" y="70"/>
                      <a:pt x="129" y="70"/>
                    </a:cubicBezTo>
                    <a:cubicBezTo>
                      <a:pt x="129" y="77"/>
                      <a:pt x="129" y="77"/>
                      <a:pt x="129" y="77"/>
                    </a:cubicBezTo>
                    <a:cubicBezTo>
                      <a:pt x="130" y="82"/>
                      <a:pt x="130" y="82"/>
                      <a:pt x="130" y="82"/>
                    </a:cubicBezTo>
                    <a:cubicBezTo>
                      <a:pt x="132" y="92"/>
                      <a:pt x="132" y="92"/>
                      <a:pt x="132" y="92"/>
                    </a:cubicBezTo>
                    <a:cubicBezTo>
                      <a:pt x="134" y="97"/>
                      <a:pt x="134" y="97"/>
                      <a:pt x="134" y="97"/>
                    </a:cubicBezTo>
                    <a:cubicBezTo>
                      <a:pt x="135" y="101"/>
                      <a:pt x="135" y="101"/>
                      <a:pt x="135" y="101"/>
                    </a:cubicBezTo>
                    <a:cubicBezTo>
                      <a:pt x="140" y="104"/>
                      <a:pt x="140" y="104"/>
                      <a:pt x="140" y="104"/>
                    </a:cubicBezTo>
                    <a:cubicBezTo>
                      <a:pt x="142" y="108"/>
                      <a:pt x="142" y="108"/>
                      <a:pt x="142" y="108"/>
                    </a:cubicBezTo>
                    <a:cubicBezTo>
                      <a:pt x="142" y="108"/>
                      <a:pt x="141" y="111"/>
                      <a:pt x="139" y="112"/>
                    </a:cubicBezTo>
                    <a:cubicBezTo>
                      <a:pt x="138" y="112"/>
                      <a:pt x="136" y="117"/>
                      <a:pt x="136" y="117"/>
                    </a:cubicBezTo>
                    <a:cubicBezTo>
                      <a:pt x="136" y="124"/>
                      <a:pt x="136" y="124"/>
                      <a:pt x="136" y="124"/>
                    </a:cubicBezTo>
                    <a:cubicBezTo>
                      <a:pt x="138" y="129"/>
                      <a:pt x="138" y="129"/>
                      <a:pt x="138" y="129"/>
                    </a:cubicBezTo>
                    <a:cubicBezTo>
                      <a:pt x="139" y="134"/>
                      <a:pt x="139" y="134"/>
                      <a:pt x="139" y="134"/>
                    </a:cubicBezTo>
                    <a:cubicBezTo>
                      <a:pt x="137" y="139"/>
                      <a:pt x="137" y="139"/>
                      <a:pt x="137" y="139"/>
                    </a:cubicBezTo>
                    <a:cubicBezTo>
                      <a:pt x="129" y="144"/>
                      <a:pt x="129" y="144"/>
                      <a:pt x="129" y="144"/>
                    </a:cubicBezTo>
                    <a:cubicBezTo>
                      <a:pt x="121" y="150"/>
                      <a:pt x="121" y="150"/>
                      <a:pt x="121" y="150"/>
                    </a:cubicBezTo>
                    <a:cubicBezTo>
                      <a:pt x="115" y="155"/>
                      <a:pt x="115" y="155"/>
                      <a:pt x="115" y="155"/>
                    </a:cubicBezTo>
                    <a:cubicBezTo>
                      <a:pt x="109" y="162"/>
                      <a:pt x="109" y="162"/>
                      <a:pt x="109" y="162"/>
                    </a:cubicBezTo>
                    <a:cubicBezTo>
                      <a:pt x="103" y="166"/>
                      <a:pt x="103" y="166"/>
                      <a:pt x="103" y="166"/>
                    </a:cubicBezTo>
                    <a:cubicBezTo>
                      <a:pt x="96" y="166"/>
                      <a:pt x="96" y="166"/>
                      <a:pt x="96" y="166"/>
                    </a:cubicBezTo>
                    <a:cubicBezTo>
                      <a:pt x="92" y="169"/>
                      <a:pt x="92" y="169"/>
                      <a:pt x="92" y="169"/>
                    </a:cubicBezTo>
                    <a:cubicBezTo>
                      <a:pt x="87" y="171"/>
                      <a:pt x="87" y="171"/>
                      <a:pt x="87" y="171"/>
                    </a:cubicBezTo>
                    <a:cubicBezTo>
                      <a:pt x="81" y="171"/>
                      <a:pt x="81" y="171"/>
                      <a:pt x="81" y="171"/>
                    </a:cubicBezTo>
                    <a:cubicBezTo>
                      <a:pt x="77" y="170"/>
                      <a:pt x="77" y="170"/>
                      <a:pt x="77" y="170"/>
                    </a:cubicBezTo>
                    <a:cubicBezTo>
                      <a:pt x="72" y="168"/>
                      <a:pt x="72" y="168"/>
                      <a:pt x="72" y="168"/>
                    </a:cubicBezTo>
                    <a:cubicBezTo>
                      <a:pt x="65" y="167"/>
                      <a:pt x="65" y="167"/>
                      <a:pt x="65" y="167"/>
                    </a:cubicBezTo>
                    <a:cubicBezTo>
                      <a:pt x="61" y="167"/>
                      <a:pt x="61" y="167"/>
                      <a:pt x="61" y="167"/>
                    </a:cubicBezTo>
                    <a:cubicBezTo>
                      <a:pt x="58" y="170"/>
                      <a:pt x="58" y="170"/>
                      <a:pt x="58" y="170"/>
                    </a:cubicBezTo>
                    <a:cubicBezTo>
                      <a:pt x="55" y="174"/>
                      <a:pt x="55" y="174"/>
                      <a:pt x="55" y="174"/>
                    </a:cubicBezTo>
                    <a:cubicBezTo>
                      <a:pt x="55" y="180"/>
                      <a:pt x="55" y="180"/>
                      <a:pt x="55" y="180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3" y="190"/>
                      <a:pt x="53" y="190"/>
                      <a:pt x="53" y="190"/>
                    </a:cubicBezTo>
                    <a:cubicBezTo>
                      <a:pt x="50" y="194"/>
                      <a:pt x="50" y="194"/>
                      <a:pt x="50" y="194"/>
                    </a:cubicBezTo>
                    <a:cubicBezTo>
                      <a:pt x="46" y="198"/>
                      <a:pt x="46" y="198"/>
                      <a:pt x="46" y="198"/>
                    </a:cubicBezTo>
                    <a:cubicBezTo>
                      <a:pt x="41" y="199"/>
                      <a:pt x="41" y="199"/>
                      <a:pt x="41" y="199"/>
                    </a:cubicBezTo>
                    <a:cubicBezTo>
                      <a:pt x="36" y="202"/>
                      <a:pt x="36" y="202"/>
                      <a:pt x="36" y="202"/>
                    </a:cubicBezTo>
                    <a:cubicBezTo>
                      <a:pt x="31" y="205"/>
                      <a:pt x="31" y="205"/>
                      <a:pt x="31" y="205"/>
                    </a:cubicBezTo>
                    <a:cubicBezTo>
                      <a:pt x="26" y="207"/>
                      <a:pt x="26" y="207"/>
                      <a:pt x="26" y="207"/>
                    </a:cubicBezTo>
                    <a:cubicBezTo>
                      <a:pt x="26" y="207"/>
                      <a:pt x="24" y="205"/>
                      <a:pt x="21" y="205"/>
                    </a:cubicBezTo>
                    <a:cubicBezTo>
                      <a:pt x="18" y="204"/>
                      <a:pt x="18" y="204"/>
                      <a:pt x="18" y="204"/>
                    </a:cubicBezTo>
                    <a:cubicBezTo>
                      <a:pt x="15" y="200"/>
                      <a:pt x="15" y="200"/>
                      <a:pt x="15" y="200"/>
                    </a:cubicBezTo>
                    <a:cubicBezTo>
                      <a:pt x="13" y="197"/>
                      <a:pt x="13" y="197"/>
                      <a:pt x="13" y="197"/>
                    </a:cubicBezTo>
                    <a:cubicBezTo>
                      <a:pt x="10" y="195"/>
                      <a:pt x="10" y="195"/>
                      <a:pt x="10" y="195"/>
                    </a:cubicBezTo>
                    <a:cubicBezTo>
                      <a:pt x="4" y="195"/>
                      <a:pt x="4" y="195"/>
                      <a:pt x="4" y="195"/>
                    </a:cubicBezTo>
                    <a:cubicBezTo>
                      <a:pt x="3" y="188"/>
                      <a:pt x="3" y="188"/>
                      <a:pt x="3" y="188"/>
                    </a:cubicBezTo>
                    <a:cubicBezTo>
                      <a:pt x="3" y="182"/>
                      <a:pt x="3" y="182"/>
                      <a:pt x="3" y="182"/>
                    </a:cubicBezTo>
                    <a:cubicBezTo>
                      <a:pt x="3" y="175"/>
                      <a:pt x="3" y="175"/>
                      <a:pt x="3" y="175"/>
                    </a:cubicBezTo>
                    <a:cubicBezTo>
                      <a:pt x="1" y="170"/>
                      <a:pt x="1" y="170"/>
                      <a:pt x="1" y="170"/>
                    </a:cubicBezTo>
                    <a:cubicBezTo>
                      <a:pt x="0" y="162"/>
                      <a:pt x="0" y="162"/>
                      <a:pt x="0" y="162"/>
                    </a:cubicBezTo>
                    <a:cubicBezTo>
                      <a:pt x="3" y="156"/>
                      <a:pt x="3" y="156"/>
                      <a:pt x="3" y="156"/>
                    </a:cubicBezTo>
                    <a:cubicBezTo>
                      <a:pt x="6" y="151"/>
                      <a:pt x="6" y="151"/>
                      <a:pt x="6" y="151"/>
                    </a:cubicBezTo>
                    <a:cubicBezTo>
                      <a:pt x="9" y="143"/>
                      <a:pt x="9" y="143"/>
                      <a:pt x="9" y="143"/>
                    </a:cubicBezTo>
                    <a:cubicBezTo>
                      <a:pt x="11" y="135"/>
                      <a:pt x="11" y="135"/>
                      <a:pt x="11" y="135"/>
                    </a:cubicBezTo>
                    <a:cubicBezTo>
                      <a:pt x="12" y="130"/>
                      <a:pt x="12" y="130"/>
                      <a:pt x="12" y="130"/>
                    </a:cubicBezTo>
                    <a:cubicBezTo>
                      <a:pt x="15" y="127"/>
                      <a:pt x="15" y="127"/>
                      <a:pt x="15" y="127"/>
                    </a:cubicBezTo>
                    <a:cubicBezTo>
                      <a:pt x="19" y="125"/>
                      <a:pt x="19" y="125"/>
                      <a:pt x="19" y="125"/>
                    </a:cubicBezTo>
                    <a:cubicBezTo>
                      <a:pt x="23" y="123"/>
                      <a:pt x="23" y="123"/>
                      <a:pt x="23" y="123"/>
                    </a:cubicBezTo>
                    <a:cubicBezTo>
                      <a:pt x="28" y="121"/>
                      <a:pt x="28" y="121"/>
                      <a:pt x="28" y="121"/>
                    </a:cubicBezTo>
                    <a:cubicBezTo>
                      <a:pt x="35" y="119"/>
                      <a:pt x="35" y="119"/>
                      <a:pt x="35" y="119"/>
                    </a:cubicBezTo>
                    <a:cubicBezTo>
                      <a:pt x="41" y="113"/>
                      <a:pt x="41" y="113"/>
                      <a:pt x="41" y="113"/>
                    </a:cubicBezTo>
                    <a:cubicBezTo>
                      <a:pt x="46" y="108"/>
                      <a:pt x="46" y="108"/>
                      <a:pt x="46" y="108"/>
                    </a:cubicBezTo>
                    <a:cubicBezTo>
                      <a:pt x="50" y="105"/>
                      <a:pt x="50" y="105"/>
                      <a:pt x="50" y="105"/>
                    </a:cubicBezTo>
                    <a:cubicBezTo>
                      <a:pt x="56" y="104"/>
                      <a:pt x="56" y="104"/>
                      <a:pt x="56" y="104"/>
                    </a:cubicBezTo>
                    <a:cubicBezTo>
                      <a:pt x="61" y="103"/>
                      <a:pt x="61" y="103"/>
                      <a:pt x="61" y="103"/>
                    </a:cubicBezTo>
                    <a:cubicBezTo>
                      <a:pt x="66" y="104"/>
                      <a:pt x="66" y="104"/>
                      <a:pt x="66" y="104"/>
                    </a:cubicBezTo>
                    <a:cubicBezTo>
                      <a:pt x="71" y="104"/>
                      <a:pt x="71" y="104"/>
                      <a:pt x="71" y="104"/>
                    </a:cubicBezTo>
                    <a:cubicBezTo>
                      <a:pt x="77" y="102"/>
                      <a:pt x="77" y="102"/>
                      <a:pt x="77" y="102"/>
                    </a:cubicBezTo>
                    <a:cubicBezTo>
                      <a:pt x="80" y="96"/>
                      <a:pt x="80" y="96"/>
                      <a:pt x="80" y="96"/>
                    </a:cubicBezTo>
                    <a:cubicBezTo>
                      <a:pt x="81" y="89"/>
                      <a:pt x="81" y="89"/>
                      <a:pt x="81" y="89"/>
                    </a:cubicBezTo>
                    <a:cubicBezTo>
                      <a:pt x="79" y="85"/>
                      <a:pt x="79" y="85"/>
                      <a:pt x="79" y="85"/>
                    </a:cubicBezTo>
                    <a:cubicBezTo>
                      <a:pt x="77" y="81"/>
                      <a:pt x="77" y="81"/>
                      <a:pt x="77" y="81"/>
                    </a:cubicBezTo>
                    <a:cubicBezTo>
                      <a:pt x="78" y="75"/>
                      <a:pt x="78" y="75"/>
                      <a:pt x="78" y="75"/>
                    </a:cubicBezTo>
                    <a:cubicBezTo>
                      <a:pt x="79" y="70"/>
                      <a:pt x="79" y="70"/>
                      <a:pt x="79" y="70"/>
                    </a:cubicBezTo>
                    <a:cubicBezTo>
                      <a:pt x="81" y="66"/>
                      <a:pt x="81" y="66"/>
                      <a:pt x="81" y="66"/>
                    </a:cubicBezTo>
                    <a:cubicBezTo>
                      <a:pt x="84" y="62"/>
                      <a:pt x="84" y="62"/>
                      <a:pt x="84" y="62"/>
                    </a:cubicBezTo>
                    <a:cubicBezTo>
                      <a:pt x="82" y="57"/>
                      <a:pt x="82" y="57"/>
                      <a:pt x="82" y="57"/>
                    </a:cubicBezTo>
                    <a:cubicBezTo>
                      <a:pt x="82" y="50"/>
                      <a:pt x="82" y="50"/>
                      <a:pt x="82" y="50"/>
                    </a:cubicBezTo>
                    <a:cubicBezTo>
                      <a:pt x="81" y="42"/>
                      <a:pt x="81" y="42"/>
                      <a:pt x="81" y="42"/>
                    </a:cubicBezTo>
                    <a:cubicBezTo>
                      <a:pt x="81" y="36"/>
                      <a:pt x="81" y="36"/>
                      <a:pt x="81" y="36"/>
                    </a:cubicBezTo>
                    <a:cubicBezTo>
                      <a:pt x="82" y="30"/>
                      <a:pt x="82" y="30"/>
                      <a:pt x="82" y="30"/>
                    </a:cubicBezTo>
                    <a:cubicBezTo>
                      <a:pt x="85" y="25"/>
                      <a:pt x="85" y="25"/>
                      <a:pt x="85" y="25"/>
                    </a:cubicBezTo>
                    <a:cubicBezTo>
                      <a:pt x="88" y="18"/>
                      <a:pt x="88" y="18"/>
                      <a:pt x="88" y="18"/>
                    </a:cubicBezTo>
                    <a:cubicBezTo>
                      <a:pt x="93" y="17"/>
                      <a:pt x="93" y="17"/>
                      <a:pt x="93" y="17"/>
                    </a:cubicBezTo>
                    <a:cubicBezTo>
                      <a:pt x="103" y="11"/>
                      <a:pt x="103" y="11"/>
                      <a:pt x="103" y="11"/>
                    </a:cubicBezTo>
                    <a:cubicBezTo>
                      <a:pt x="107" y="6"/>
                      <a:pt x="107" y="6"/>
                      <a:pt x="107" y="6"/>
                    </a:cubicBezTo>
                    <a:lnTo>
                      <a:pt x="109" y="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43" name="Freeform 31"/>
              <p:cNvSpPr>
                <a:spLocks/>
              </p:cNvSpPr>
              <p:nvPr/>
            </p:nvSpPr>
            <p:spPr bwMode="auto">
              <a:xfrm>
                <a:off x="10372725" y="1885950"/>
                <a:ext cx="381000" cy="473075"/>
              </a:xfrm>
              <a:custGeom>
                <a:avLst/>
                <a:gdLst>
                  <a:gd name="T0" fmla="*/ 3 w 101"/>
                  <a:gd name="T1" fmla="*/ 0 h 126"/>
                  <a:gd name="T2" fmla="*/ 2 w 101"/>
                  <a:gd name="T3" fmla="*/ 5 h 126"/>
                  <a:gd name="T4" fmla="*/ 0 w 101"/>
                  <a:gd name="T5" fmla="*/ 8 h 126"/>
                  <a:gd name="T6" fmla="*/ 1 w 101"/>
                  <a:gd name="T7" fmla="*/ 14 h 126"/>
                  <a:gd name="T8" fmla="*/ 1 w 101"/>
                  <a:gd name="T9" fmla="*/ 16 h 126"/>
                  <a:gd name="T10" fmla="*/ 3 w 101"/>
                  <a:gd name="T11" fmla="*/ 19 h 126"/>
                  <a:gd name="T12" fmla="*/ 5 w 101"/>
                  <a:gd name="T13" fmla="*/ 23 h 126"/>
                  <a:gd name="T14" fmla="*/ 6 w 101"/>
                  <a:gd name="T15" fmla="*/ 26 h 126"/>
                  <a:gd name="T16" fmla="*/ 6 w 101"/>
                  <a:gd name="T17" fmla="*/ 31 h 126"/>
                  <a:gd name="T18" fmla="*/ 9 w 101"/>
                  <a:gd name="T19" fmla="*/ 36 h 126"/>
                  <a:gd name="T20" fmla="*/ 9 w 101"/>
                  <a:gd name="T21" fmla="*/ 41 h 126"/>
                  <a:gd name="T22" fmla="*/ 9 w 101"/>
                  <a:gd name="T23" fmla="*/ 48 h 126"/>
                  <a:gd name="T24" fmla="*/ 10 w 101"/>
                  <a:gd name="T25" fmla="*/ 54 h 126"/>
                  <a:gd name="T26" fmla="*/ 10 w 101"/>
                  <a:gd name="T27" fmla="*/ 62 h 126"/>
                  <a:gd name="T28" fmla="*/ 11 w 101"/>
                  <a:gd name="T29" fmla="*/ 70 h 126"/>
                  <a:gd name="T30" fmla="*/ 12 w 101"/>
                  <a:gd name="T31" fmla="*/ 78 h 126"/>
                  <a:gd name="T32" fmla="*/ 12 w 101"/>
                  <a:gd name="T33" fmla="*/ 84 h 126"/>
                  <a:gd name="T34" fmla="*/ 13 w 101"/>
                  <a:gd name="T35" fmla="*/ 89 h 126"/>
                  <a:gd name="T36" fmla="*/ 17 w 101"/>
                  <a:gd name="T37" fmla="*/ 97 h 126"/>
                  <a:gd name="T38" fmla="*/ 22 w 101"/>
                  <a:gd name="T39" fmla="*/ 99 h 126"/>
                  <a:gd name="T40" fmla="*/ 23 w 101"/>
                  <a:gd name="T41" fmla="*/ 103 h 126"/>
                  <a:gd name="T42" fmla="*/ 22 w 101"/>
                  <a:gd name="T43" fmla="*/ 108 h 126"/>
                  <a:gd name="T44" fmla="*/ 22 w 101"/>
                  <a:gd name="T45" fmla="*/ 112 h 126"/>
                  <a:gd name="T46" fmla="*/ 21 w 101"/>
                  <a:gd name="T47" fmla="*/ 116 h 126"/>
                  <a:gd name="T48" fmla="*/ 26 w 101"/>
                  <a:gd name="T49" fmla="*/ 117 h 126"/>
                  <a:gd name="T50" fmla="*/ 32 w 101"/>
                  <a:gd name="T51" fmla="*/ 116 h 126"/>
                  <a:gd name="T52" fmla="*/ 39 w 101"/>
                  <a:gd name="T53" fmla="*/ 116 h 126"/>
                  <a:gd name="T54" fmla="*/ 44 w 101"/>
                  <a:gd name="T55" fmla="*/ 116 h 126"/>
                  <a:gd name="T56" fmla="*/ 48 w 101"/>
                  <a:gd name="T57" fmla="*/ 117 h 126"/>
                  <a:gd name="T58" fmla="*/ 53 w 101"/>
                  <a:gd name="T59" fmla="*/ 121 h 126"/>
                  <a:gd name="T60" fmla="*/ 58 w 101"/>
                  <a:gd name="T61" fmla="*/ 126 h 126"/>
                  <a:gd name="T62" fmla="*/ 61 w 101"/>
                  <a:gd name="T63" fmla="*/ 125 h 126"/>
                  <a:gd name="T64" fmla="*/ 66 w 101"/>
                  <a:gd name="T65" fmla="*/ 121 h 126"/>
                  <a:gd name="T66" fmla="*/ 69 w 101"/>
                  <a:gd name="T67" fmla="*/ 117 h 126"/>
                  <a:gd name="T68" fmla="*/ 68 w 101"/>
                  <a:gd name="T69" fmla="*/ 113 h 126"/>
                  <a:gd name="T70" fmla="*/ 66 w 101"/>
                  <a:gd name="T71" fmla="*/ 110 h 126"/>
                  <a:gd name="T72" fmla="*/ 66 w 101"/>
                  <a:gd name="T73" fmla="*/ 104 h 126"/>
                  <a:gd name="T74" fmla="*/ 69 w 101"/>
                  <a:gd name="T75" fmla="*/ 97 h 126"/>
                  <a:gd name="T76" fmla="*/ 70 w 101"/>
                  <a:gd name="T77" fmla="*/ 90 h 126"/>
                  <a:gd name="T78" fmla="*/ 75 w 101"/>
                  <a:gd name="T79" fmla="*/ 82 h 126"/>
                  <a:gd name="T80" fmla="*/ 81 w 101"/>
                  <a:gd name="T81" fmla="*/ 74 h 126"/>
                  <a:gd name="T82" fmla="*/ 86 w 101"/>
                  <a:gd name="T83" fmla="*/ 66 h 126"/>
                  <a:gd name="T84" fmla="*/ 91 w 101"/>
                  <a:gd name="T85" fmla="*/ 58 h 126"/>
                  <a:gd name="T86" fmla="*/ 94 w 101"/>
                  <a:gd name="T87" fmla="*/ 51 h 126"/>
                  <a:gd name="T88" fmla="*/ 101 w 101"/>
                  <a:gd name="T89" fmla="*/ 47 h 126"/>
                  <a:gd name="T90" fmla="*/ 89 w 101"/>
                  <a:gd name="T91" fmla="*/ 36 h 126"/>
                  <a:gd name="T92" fmla="*/ 78 w 101"/>
                  <a:gd name="T93" fmla="*/ 28 h 126"/>
                  <a:gd name="T94" fmla="*/ 75 w 101"/>
                  <a:gd name="T95" fmla="*/ 24 h 126"/>
                  <a:gd name="T96" fmla="*/ 70 w 101"/>
                  <a:gd name="T97" fmla="*/ 21 h 126"/>
                  <a:gd name="T98" fmla="*/ 63 w 101"/>
                  <a:gd name="T99" fmla="*/ 18 h 126"/>
                  <a:gd name="T100" fmla="*/ 57 w 101"/>
                  <a:gd name="T101" fmla="*/ 13 h 126"/>
                  <a:gd name="T102" fmla="*/ 50 w 101"/>
                  <a:gd name="T103" fmla="*/ 8 h 126"/>
                  <a:gd name="T104" fmla="*/ 42 w 101"/>
                  <a:gd name="T105" fmla="*/ 5 h 126"/>
                  <a:gd name="T106" fmla="*/ 35 w 101"/>
                  <a:gd name="T107" fmla="*/ 1 h 126"/>
                  <a:gd name="T108" fmla="*/ 28 w 101"/>
                  <a:gd name="T109" fmla="*/ 1 h 126"/>
                  <a:gd name="T110" fmla="*/ 18 w 101"/>
                  <a:gd name="T111" fmla="*/ 1 h 126"/>
                  <a:gd name="T112" fmla="*/ 13 w 101"/>
                  <a:gd name="T113" fmla="*/ 1 h 126"/>
                  <a:gd name="T114" fmla="*/ 3 w 101"/>
                  <a:gd name="T115" fmla="*/ 0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01" h="126">
                    <a:moveTo>
                      <a:pt x="3" y="0"/>
                    </a:moveTo>
                    <a:cubicBezTo>
                      <a:pt x="2" y="5"/>
                      <a:pt x="2" y="5"/>
                      <a:pt x="2" y="5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6" y="26"/>
                      <a:pt x="6" y="26"/>
                      <a:pt x="6" y="26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9" y="36"/>
                      <a:pt x="9" y="36"/>
                      <a:pt x="9" y="36"/>
                    </a:cubicBezTo>
                    <a:cubicBezTo>
                      <a:pt x="9" y="41"/>
                      <a:pt x="9" y="41"/>
                      <a:pt x="9" y="41"/>
                    </a:cubicBezTo>
                    <a:cubicBezTo>
                      <a:pt x="9" y="48"/>
                      <a:pt x="9" y="48"/>
                      <a:pt x="9" y="48"/>
                    </a:cubicBezTo>
                    <a:cubicBezTo>
                      <a:pt x="10" y="54"/>
                      <a:pt x="10" y="54"/>
                      <a:pt x="10" y="54"/>
                    </a:cubicBezTo>
                    <a:cubicBezTo>
                      <a:pt x="10" y="62"/>
                      <a:pt x="10" y="62"/>
                      <a:pt x="10" y="62"/>
                    </a:cubicBezTo>
                    <a:cubicBezTo>
                      <a:pt x="11" y="70"/>
                      <a:pt x="11" y="70"/>
                      <a:pt x="11" y="70"/>
                    </a:cubicBezTo>
                    <a:cubicBezTo>
                      <a:pt x="12" y="78"/>
                      <a:pt x="12" y="78"/>
                      <a:pt x="12" y="78"/>
                    </a:cubicBezTo>
                    <a:cubicBezTo>
                      <a:pt x="12" y="84"/>
                      <a:pt x="12" y="84"/>
                      <a:pt x="12" y="84"/>
                    </a:cubicBezTo>
                    <a:cubicBezTo>
                      <a:pt x="12" y="84"/>
                      <a:pt x="13" y="87"/>
                      <a:pt x="13" y="89"/>
                    </a:cubicBezTo>
                    <a:cubicBezTo>
                      <a:pt x="14" y="92"/>
                      <a:pt x="17" y="97"/>
                      <a:pt x="17" y="97"/>
                    </a:cubicBezTo>
                    <a:cubicBezTo>
                      <a:pt x="22" y="99"/>
                      <a:pt x="22" y="99"/>
                      <a:pt x="22" y="99"/>
                    </a:cubicBezTo>
                    <a:cubicBezTo>
                      <a:pt x="23" y="103"/>
                      <a:pt x="23" y="103"/>
                      <a:pt x="23" y="103"/>
                    </a:cubicBezTo>
                    <a:cubicBezTo>
                      <a:pt x="22" y="108"/>
                      <a:pt x="22" y="108"/>
                      <a:pt x="22" y="108"/>
                    </a:cubicBezTo>
                    <a:cubicBezTo>
                      <a:pt x="22" y="108"/>
                      <a:pt x="23" y="110"/>
                      <a:pt x="22" y="112"/>
                    </a:cubicBezTo>
                    <a:cubicBezTo>
                      <a:pt x="20" y="113"/>
                      <a:pt x="21" y="116"/>
                      <a:pt x="21" y="116"/>
                    </a:cubicBezTo>
                    <a:cubicBezTo>
                      <a:pt x="26" y="117"/>
                      <a:pt x="26" y="117"/>
                      <a:pt x="26" y="117"/>
                    </a:cubicBezTo>
                    <a:cubicBezTo>
                      <a:pt x="32" y="116"/>
                      <a:pt x="32" y="116"/>
                      <a:pt x="32" y="116"/>
                    </a:cubicBezTo>
                    <a:cubicBezTo>
                      <a:pt x="39" y="116"/>
                      <a:pt x="39" y="116"/>
                      <a:pt x="39" y="116"/>
                    </a:cubicBezTo>
                    <a:cubicBezTo>
                      <a:pt x="44" y="116"/>
                      <a:pt x="44" y="116"/>
                      <a:pt x="44" y="116"/>
                    </a:cubicBezTo>
                    <a:cubicBezTo>
                      <a:pt x="48" y="117"/>
                      <a:pt x="48" y="117"/>
                      <a:pt x="48" y="117"/>
                    </a:cubicBezTo>
                    <a:cubicBezTo>
                      <a:pt x="53" y="121"/>
                      <a:pt x="53" y="121"/>
                      <a:pt x="53" y="121"/>
                    </a:cubicBezTo>
                    <a:cubicBezTo>
                      <a:pt x="58" y="126"/>
                      <a:pt x="58" y="126"/>
                      <a:pt x="58" y="126"/>
                    </a:cubicBezTo>
                    <a:cubicBezTo>
                      <a:pt x="61" y="125"/>
                      <a:pt x="61" y="125"/>
                      <a:pt x="61" y="125"/>
                    </a:cubicBezTo>
                    <a:cubicBezTo>
                      <a:pt x="66" y="121"/>
                      <a:pt x="66" y="121"/>
                      <a:pt x="66" y="121"/>
                    </a:cubicBezTo>
                    <a:cubicBezTo>
                      <a:pt x="69" y="117"/>
                      <a:pt x="69" y="117"/>
                      <a:pt x="69" y="117"/>
                    </a:cubicBezTo>
                    <a:cubicBezTo>
                      <a:pt x="68" y="113"/>
                      <a:pt x="68" y="113"/>
                      <a:pt x="68" y="113"/>
                    </a:cubicBezTo>
                    <a:cubicBezTo>
                      <a:pt x="66" y="110"/>
                      <a:pt x="66" y="110"/>
                      <a:pt x="66" y="110"/>
                    </a:cubicBezTo>
                    <a:cubicBezTo>
                      <a:pt x="66" y="104"/>
                      <a:pt x="66" y="104"/>
                      <a:pt x="66" y="104"/>
                    </a:cubicBezTo>
                    <a:cubicBezTo>
                      <a:pt x="69" y="97"/>
                      <a:pt x="69" y="97"/>
                      <a:pt x="69" y="97"/>
                    </a:cubicBezTo>
                    <a:cubicBezTo>
                      <a:pt x="70" y="90"/>
                      <a:pt x="70" y="90"/>
                      <a:pt x="70" y="90"/>
                    </a:cubicBezTo>
                    <a:cubicBezTo>
                      <a:pt x="75" y="82"/>
                      <a:pt x="75" y="82"/>
                      <a:pt x="75" y="82"/>
                    </a:cubicBezTo>
                    <a:cubicBezTo>
                      <a:pt x="81" y="74"/>
                      <a:pt x="81" y="74"/>
                      <a:pt x="81" y="74"/>
                    </a:cubicBezTo>
                    <a:cubicBezTo>
                      <a:pt x="86" y="66"/>
                      <a:pt x="86" y="66"/>
                      <a:pt x="86" y="66"/>
                    </a:cubicBezTo>
                    <a:cubicBezTo>
                      <a:pt x="91" y="58"/>
                      <a:pt x="91" y="58"/>
                      <a:pt x="91" y="58"/>
                    </a:cubicBezTo>
                    <a:cubicBezTo>
                      <a:pt x="94" y="51"/>
                      <a:pt x="94" y="51"/>
                      <a:pt x="94" y="51"/>
                    </a:cubicBezTo>
                    <a:cubicBezTo>
                      <a:pt x="101" y="47"/>
                      <a:pt x="101" y="47"/>
                      <a:pt x="101" y="47"/>
                    </a:cubicBezTo>
                    <a:cubicBezTo>
                      <a:pt x="89" y="36"/>
                      <a:pt x="89" y="36"/>
                      <a:pt x="89" y="36"/>
                    </a:cubicBezTo>
                    <a:cubicBezTo>
                      <a:pt x="78" y="28"/>
                      <a:pt x="78" y="28"/>
                      <a:pt x="78" y="28"/>
                    </a:cubicBezTo>
                    <a:cubicBezTo>
                      <a:pt x="75" y="24"/>
                      <a:pt x="75" y="24"/>
                      <a:pt x="75" y="24"/>
                    </a:cubicBezTo>
                    <a:cubicBezTo>
                      <a:pt x="75" y="24"/>
                      <a:pt x="71" y="21"/>
                      <a:pt x="70" y="21"/>
                    </a:cubicBezTo>
                    <a:cubicBezTo>
                      <a:pt x="68" y="21"/>
                      <a:pt x="63" y="18"/>
                      <a:pt x="63" y="18"/>
                    </a:cubicBezTo>
                    <a:cubicBezTo>
                      <a:pt x="57" y="13"/>
                      <a:pt x="57" y="13"/>
                      <a:pt x="57" y="13"/>
                    </a:cubicBezTo>
                    <a:cubicBezTo>
                      <a:pt x="50" y="8"/>
                      <a:pt x="50" y="8"/>
                      <a:pt x="50" y="8"/>
                    </a:cubicBezTo>
                    <a:cubicBezTo>
                      <a:pt x="42" y="5"/>
                      <a:pt x="42" y="5"/>
                      <a:pt x="42" y="5"/>
                    </a:cubicBezTo>
                    <a:cubicBezTo>
                      <a:pt x="35" y="1"/>
                      <a:pt x="35" y="1"/>
                      <a:pt x="35" y="1"/>
                    </a:cubicBezTo>
                    <a:cubicBezTo>
                      <a:pt x="28" y="1"/>
                      <a:pt x="28" y="1"/>
                      <a:pt x="2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3" y="1"/>
                      <a:pt x="13" y="1"/>
                      <a:pt x="13" y="1"/>
                    </a:cubicBezTo>
                    <a:lnTo>
                      <a:pt x="3" y="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44" name="Freeform 32"/>
              <p:cNvSpPr>
                <a:spLocks/>
              </p:cNvSpPr>
              <p:nvPr/>
            </p:nvSpPr>
            <p:spPr bwMode="auto">
              <a:xfrm>
                <a:off x="10658475" y="2084388"/>
                <a:ext cx="315912" cy="184150"/>
              </a:xfrm>
              <a:custGeom>
                <a:avLst/>
                <a:gdLst>
                  <a:gd name="T0" fmla="*/ 25 w 84"/>
                  <a:gd name="T1" fmla="*/ 0 h 49"/>
                  <a:gd name="T2" fmla="*/ 29 w 84"/>
                  <a:gd name="T3" fmla="*/ 0 h 49"/>
                  <a:gd name="T4" fmla="*/ 35 w 84"/>
                  <a:gd name="T5" fmla="*/ 2 h 49"/>
                  <a:gd name="T6" fmla="*/ 41 w 84"/>
                  <a:gd name="T7" fmla="*/ 5 h 49"/>
                  <a:gd name="T8" fmla="*/ 49 w 84"/>
                  <a:gd name="T9" fmla="*/ 5 h 49"/>
                  <a:gd name="T10" fmla="*/ 58 w 84"/>
                  <a:gd name="T11" fmla="*/ 5 h 49"/>
                  <a:gd name="T12" fmla="*/ 65 w 84"/>
                  <a:gd name="T13" fmla="*/ 5 h 49"/>
                  <a:gd name="T14" fmla="*/ 72 w 84"/>
                  <a:gd name="T15" fmla="*/ 6 h 49"/>
                  <a:gd name="T16" fmla="*/ 77 w 84"/>
                  <a:gd name="T17" fmla="*/ 9 h 49"/>
                  <a:gd name="T18" fmla="*/ 81 w 84"/>
                  <a:gd name="T19" fmla="*/ 13 h 49"/>
                  <a:gd name="T20" fmla="*/ 81 w 84"/>
                  <a:gd name="T21" fmla="*/ 17 h 49"/>
                  <a:gd name="T22" fmla="*/ 84 w 84"/>
                  <a:gd name="T23" fmla="*/ 24 h 49"/>
                  <a:gd name="T24" fmla="*/ 84 w 84"/>
                  <a:gd name="T25" fmla="*/ 29 h 49"/>
                  <a:gd name="T26" fmla="*/ 84 w 84"/>
                  <a:gd name="T27" fmla="*/ 37 h 49"/>
                  <a:gd name="T28" fmla="*/ 83 w 84"/>
                  <a:gd name="T29" fmla="*/ 40 h 49"/>
                  <a:gd name="T30" fmla="*/ 75 w 84"/>
                  <a:gd name="T31" fmla="*/ 40 h 49"/>
                  <a:gd name="T32" fmla="*/ 65 w 84"/>
                  <a:gd name="T33" fmla="*/ 40 h 49"/>
                  <a:gd name="T34" fmla="*/ 59 w 84"/>
                  <a:gd name="T35" fmla="*/ 37 h 49"/>
                  <a:gd name="T36" fmla="*/ 55 w 84"/>
                  <a:gd name="T37" fmla="*/ 36 h 49"/>
                  <a:gd name="T38" fmla="*/ 52 w 84"/>
                  <a:gd name="T39" fmla="*/ 37 h 49"/>
                  <a:gd name="T40" fmla="*/ 49 w 84"/>
                  <a:gd name="T41" fmla="*/ 41 h 49"/>
                  <a:gd name="T42" fmla="*/ 48 w 84"/>
                  <a:gd name="T43" fmla="*/ 44 h 49"/>
                  <a:gd name="T44" fmla="*/ 47 w 84"/>
                  <a:gd name="T45" fmla="*/ 49 h 49"/>
                  <a:gd name="T46" fmla="*/ 43 w 84"/>
                  <a:gd name="T47" fmla="*/ 49 h 49"/>
                  <a:gd name="T48" fmla="*/ 40 w 84"/>
                  <a:gd name="T49" fmla="*/ 45 h 49"/>
                  <a:gd name="T50" fmla="*/ 34 w 84"/>
                  <a:gd name="T51" fmla="*/ 46 h 49"/>
                  <a:gd name="T52" fmla="*/ 32 w 84"/>
                  <a:gd name="T53" fmla="*/ 46 h 49"/>
                  <a:gd name="T54" fmla="*/ 30 w 84"/>
                  <a:gd name="T55" fmla="*/ 43 h 49"/>
                  <a:gd name="T56" fmla="*/ 34 w 84"/>
                  <a:gd name="T57" fmla="*/ 36 h 49"/>
                  <a:gd name="T58" fmla="*/ 34 w 84"/>
                  <a:gd name="T59" fmla="*/ 31 h 49"/>
                  <a:gd name="T60" fmla="*/ 27 w 84"/>
                  <a:gd name="T61" fmla="*/ 30 h 49"/>
                  <a:gd name="T62" fmla="*/ 20 w 84"/>
                  <a:gd name="T63" fmla="*/ 31 h 49"/>
                  <a:gd name="T64" fmla="*/ 16 w 84"/>
                  <a:gd name="T65" fmla="*/ 34 h 49"/>
                  <a:gd name="T66" fmla="*/ 10 w 84"/>
                  <a:gd name="T67" fmla="*/ 38 h 49"/>
                  <a:gd name="T68" fmla="*/ 5 w 84"/>
                  <a:gd name="T69" fmla="*/ 39 h 49"/>
                  <a:gd name="T70" fmla="*/ 0 w 84"/>
                  <a:gd name="T71" fmla="*/ 38 h 49"/>
                  <a:gd name="T72" fmla="*/ 5 w 84"/>
                  <a:gd name="T73" fmla="*/ 31 h 49"/>
                  <a:gd name="T74" fmla="*/ 8 w 84"/>
                  <a:gd name="T75" fmla="*/ 25 h 49"/>
                  <a:gd name="T76" fmla="*/ 15 w 84"/>
                  <a:gd name="T77" fmla="*/ 14 h 49"/>
                  <a:gd name="T78" fmla="*/ 25 w 84"/>
                  <a:gd name="T79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84" h="49">
                    <a:moveTo>
                      <a:pt x="25" y="0"/>
                    </a:moveTo>
                    <a:cubicBezTo>
                      <a:pt x="29" y="0"/>
                      <a:pt x="29" y="0"/>
                      <a:pt x="29" y="0"/>
                    </a:cubicBezTo>
                    <a:cubicBezTo>
                      <a:pt x="35" y="2"/>
                      <a:pt x="35" y="2"/>
                      <a:pt x="35" y="2"/>
                    </a:cubicBezTo>
                    <a:cubicBezTo>
                      <a:pt x="41" y="5"/>
                      <a:pt x="41" y="5"/>
                      <a:pt x="41" y="5"/>
                    </a:cubicBezTo>
                    <a:cubicBezTo>
                      <a:pt x="49" y="5"/>
                      <a:pt x="49" y="5"/>
                      <a:pt x="49" y="5"/>
                    </a:cubicBezTo>
                    <a:cubicBezTo>
                      <a:pt x="58" y="5"/>
                      <a:pt x="58" y="5"/>
                      <a:pt x="58" y="5"/>
                    </a:cubicBezTo>
                    <a:cubicBezTo>
                      <a:pt x="65" y="5"/>
                      <a:pt x="65" y="5"/>
                      <a:pt x="65" y="5"/>
                    </a:cubicBezTo>
                    <a:cubicBezTo>
                      <a:pt x="72" y="6"/>
                      <a:pt x="72" y="6"/>
                      <a:pt x="72" y="6"/>
                    </a:cubicBezTo>
                    <a:cubicBezTo>
                      <a:pt x="77" y="9"/>
                      <a:pt x="77" y="9"/>
                      <a:pt x="77" y="9"/>
                    </a:cubicBezTo>
                    <a:cubicBezTo>
                      <a:pt x="81" y="13"/>
                      <a:pt x="81" y="13"/>
                      <a:pt x="81" y="13"/>
                    </a:cubicBezTo>
                    <a:cubicBezTo>
                      <a:pt x="81" y="17"/>
                      <a:pt x="81" y="17"/>
                      <a:pt x="81" y="17"/>
                    </a:cubicBezTo>
                    <a:cubicBezTo>
                      <a:pt x="84" y="24"/>
                      <a:pt x="84" y="24"/>
                      <a:pt x="84" y="24"/>
                    </a:cubicBezTo>
                    <a:cubicBezTo>
                      <a:pt x="84" y="29"/>
                      <a:pt x="84" y="29"/>
                      <a:pt x="84" y="29"/>
                    </a:cubicBezTo>
                    <a:cubicBezTo>
                      <a:pt x="84" y="37"/>
                      <a:pt x="84" y="37"/>
                      <a:pt x="84" y="37"/>
                    </a:cubicBezTo>
                    <a:cubicBezTo>
                      <a:pt x="83" y="40"/>
                      <a:pt x="83" y="40"/>
                      <a:pt x="83" y="40"/>
                    </a:cubicBezTo>
                    <a:cubicBezTo>
                      <a:pt x="75" y="40"/>
                      <a:pt x="75" y="40"/>
                      <a:pt x="75" y="40"/>
                    </a:cubicBezTo>
                    <a:cubicBezTo>
                      <a:pt x="65" y="40"/>
                      <a:pt x="65" y="40"/>
                      <a:pt x="65" y="40"/>
                    </a:cubicBezTo>
                    <a:cubicBezTo>
                      <a:pt x="59" y="37"/>
                      <a:pt x="59" y="37"/>
                      <a:pt x="59" y="37"/>
                    </a:cubicBezTo>
                    <a:cubicBezTo>
                      <a:pt x="55" y="36"/>
                      <a:pt x="55" y="36"/>
                      <a:pt x="55" y="36"/>
                    </a:cubicBezTo>
                    <a:cubicBezTo>
                      <a:pt x="52" y="37"/>
                      <a:pt x="52" y="37"/>
                      <a:pt x="52" y="37"/>
                    </a:cubicBezTo>
                    <a:cubicBezTo>
                      <a:pt x="49" y="41"/>
                      <a:pt x="49" y="41"/>
                      <a:pt x="49" y="41"/>
                    </a:cubicBezTo>
                    <a:cubicBezTo>
                      <a:pt x="48" y="44"/>
                      <a:pt x="48" y="44"/>
                      <a:pt x="48" y="44"/>
                    </a:cubicBezTo>
                    <a:cubicBezTo>
                      <a:pt x="47" y="49"/>
                      <a:pt x="47" y="49"/>
                      <a:pt x="47" y="49"/>
                    </a:cubicBezTo>
                    <a:cubicBezTo>
                      <a:pt x="43" y="49"/>
                      <a:pt x="43" y="49"/>
                      <a:pt x="43" y="49"/>
                    </a:cubicBezTo>
                    <a:cubicBezTo>
                      <a:pt x="40" y="45"/>
                      <a:pt x="40" y="45"/>
                      <a:pt x="40" y="45"/>
                    </a:cubicBezTo>
                    <a:cubicBezTo>
                      <a:pt x="34" y="46"/>
                      <a:pt x="34" y="46"/>
                      <a:pt x="34" y="46"/>
                    </a:cubicBezTo>
                    <a:cubicBezTo>
                      <a:pt x="32" y="46"/>
                      <a:pt x="32" y="46"/>
                      <a:pt x="32" y="46"/>
                    </a:cubicBezTo>
                    <a:cubicBezTo>
                      <a:pt x="30" y="43"/>
                      <a:pt x="30" y="43"/>
                      <a:pt x="30" y="43"/>
                    </a:cubicBezTo>
                    <a:cubicBezTo>
                      <a:pt x="34" y="36"/>
                      <a:pt x="34" y="36"/>
                      <a:pt x="34" y="36"/>
                    </a:cubicBezTo>
                    <a:cubicBezTo>
                      <a:pt x="34" y="31"/>
                      <a:pt x="34" y="31"/>
                      <a:pt x="34" y="31"/>
                    </a:cubicBezTo>
                    <a:cubicBezTo>
                      <a:pt x="27" y="30"/>
                      <a:pt x="27" y="30"/>
                      <a:pt x="27" y="30"/>
                    </a:cubicBezTo>
                    <a:cubicBezTo>
                      <a:pt x="20" y="31"/>
                      <a:pt x="20" y="31"/>
                      <a:pt x="20" y="31"/>
                    </a:cubicBezTo>
                    <a:cubicBezTo>
                      <a:pt x="16" y="34"/>
                      <a:pt x="16" y="34"/>
                      <a:pt x="16" y="34"/>
                    </a:cubicBezTo>
                    <a:cubicBezTo>
                      <a:pt x="10" y="38"/>
                      <a:pt x="10" y="38"/>
                      <a:pt x="10" y="38"/>
                    </a:cubicBezTo>
                    <a:cubicBezTo>
                      <a:pt x="10" y="38"/>
                      <a:pt x="6" y="39"/>
                      <a:pt x="5" y="39"/>
                    </a:cubicBezTo>
                    <a:cubicBezTo>
                      <a:pt x="4" y="39"/>
                      <a:pt x="0" y="40"/>
                      <a:pt x="0" y="38"/>
                    </a:cubicBezTo>
                    <a:cubicBezTo>
                      <a:pt x="0" y="37"/>
                      <a:pt x="5" y="31"/>
                      <a:pt x="5" y="31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15" y="14"/>
                      <a:pt x="15" y="14"/>
                      <a:pt x="15" y="14"/>
                    </a:cubicBezTo>
                    <a:lnTo>
                      <a:pt x="25" y="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45" name="Freeform 33"/>
              <p:cNvSpPr>
                <a:spLocks/>
              </p:cNvSpPr>
              <p:nvPr/>
            </p:nvSpPr>
            <p:spPr bwMode="auto">
              <a:xfrm>
                <a:off x="10641013" y="2208213"/>
                <a:ext cx="363537" cy="192088"/>
              </a:xfrm>
              <a:custGeom>
                <a:avLst/>
                <a:gdLst>
                  <a:gd name="T0" fmla="*/ 2 w 97"/>
                  <a:gd name="T1" fmla="*/ 13 h 51"/>
                  <a:gd name="T2" fmla="*/ 0 w 97"/>
                  <a:gd name="T3" fmla="*/ 19 h 51"/>
                  <a:gd name="T4" fmla="*/ 1 w 97"/>
                  <a:gd name="T5" fmla="*/ 23 h 51"/>
                  <a:gd name="T6" fmla="*/ 3 w 97"/>
                  <a:gd name="T7" fmla="*/ 27 h 51"/>
                  <a:gd name="T8" fmla="*/ 2 w 97"/>
                  <a:gd name="T9" fmla="*/ 33 h 51"/>
                  <a:gd name="T10" fmla="*/ 1 w 97"/>
                  <a:gd name="T11" fmla="*/ 37 h 51"/>
                  <a:gd name="T12" fmla="*/ 4 w 97"/>
                  <a:gd name="T13" fmla="*/ 39 h 51"/>
                  <a:gd name="T14" fmla="*/ 10 w 97"/>
                  <a:gd name="T15" fmla="*/ 39 h 51"/>
                  <a:gd name="T16" fmla="*/ 18 w 97"/>
                  <a:gd name="T17" fmla="*/ 38 h 51"/>
                  <a:gd name="T18" fmla="*/ 24 w 97"/>
                  <a:gd name="T19" fmla="*/ 33 h 51"/>
                  <a:gd name="T20" fmla="*/ 31 w 97"/>
                  <a:gd name="T21" fmla="*/ 29 h 51"/>
                  <a:gd name="T22" fmla="*/ 34 w 97"/>
                  <a:gd name="T23" fmla="*/ 28 h 51"/>
                  <a:gd name="T24" fmla="*/ 42 w 97"/>
                  <a:gd name="T25" fmla="*/ 29 h 51"/>
                  <a:gd name="T26" fmla="*/ 43 w 97"/>
                  <a:gd name="T27" fmla="*/ 34 h 51"/>
                  <a:gd name="T28" fmla="*/ 41 w 97"/>
                  <a:gd name="T29" fmla="*/ 37 h 51"/>
                  <a:gd name="T30" fmla="*/ 39 w 97"/>
                  <a:gd name="T31" fmla="*/ 45 h 51"/>
                  <a:gd name="T32" fmla="*/ 39 w 97"/>
                  <a:gd name="T33" fmla="*/ 48 h 51"/>
                  <a:gd name="T34" fmla="*/ 40 w 97"/>
                  <a:gd name="T35" fmla="*/ 50 h 51"/>
                  <a:gd name="T36" fmla="*/ 44 w 97"/>
                  <a:gd name="T37" fmla="*/ 51 h 51"/>
                  <a:gd name="T38" fmla="*/ 48 w 97"/>
                  <a:gd name="T39" fmla="*/ 47 h 51"/>
                  <a:gd name="T40" fmla="*/ 54 w 97"/>
                  <a:gd name="T41" fmla="*/ 42 h 51"/>
                  <a:gd name="T42" fmla="*/ 58 w 97"/>
                  <a:gd name="T43" fmla="*/ 42 h 51"/>
                  <a:gd name="T44" fmla="*/ 67 w 97"/>
                  <a:gd name="T45" fmla="*/ 41 h 51"/>
                  <a:gd name="T46" fmla="*/ 75 w 97"/>
                  <a:gd name="T47" fmla="*/ 39 h 51"/>
                  <a:gd name="T48" fmla="*/ 80 w 97"/>
                  <a:gd name="T49" fmla="*/ 34 h 51"/>
                  <a:gd name="T50" fmla="*/ 84 w 97"/>
                  <a:gd name="T51" fmla="*/ 31 h 51"/>
                  <a:gd name="T52" fmla="*/ 89 w 97"/>
                  <a:gd name="T53" fmla="*/ 30 h 51"/>
                  <a:gd name="T54" fmla="*/ 97 w 97"/>
                  <a:gd name="T55" fmla="*/ 30 h 51"/>
                  <a:gd name="T56" fmla="*/ 97 w 97"/>
                  <a:gd name="T57" fmla="*/ 25 h 51"/>
                  <a:gd name="T58" fmla="*/ 96 w 97"/>
                  <a:gd name="T59" fmla="*/ 19 h 51"/>
                  <a:gd name="T60" fmla="*/ 93 w 97"/>
                  <a:gd name="T61" fmla="*/ 14 h 51"/>
                  <a:gd name="T62" fmla="*/ 90 w 97"/>
                  <a:gd name="T63" fmla="*/ 12 h 51"/>
                  <a:gd name="T64" fmla="*/ 79 w 97"/>
                  <a:gd name="T65" fmla="*/ 10 h 51"/>
                  <a:gd name="T66" fmla="*/ 71 w 97"/>
                  <a:gd name="T67" fmla="*/ 10 h 51"/>
                  <a:gd name="T68" fmla="*/ 65 w 97"/>
                  <a:gd name="T69" fmla="*/ 10 h 51"/>
                  <a:gd name="T70" fmla="*/ 59 w 97"/>
                  <a:gd name="T71" fmla="*/ 10 h 51"/>
                  <a:gd name="T72" fmla="*/ 57 w 97"/>
                  <a:gd name="T73" fmla="*/ 14 h 51"/>
                  <a:gd name="T74" fmla="*/ 53 w 97"/>
                  <a:gd name="T75" fmla="*/ 19 h 51"/>
                  <a:gd name="T76" fmla="*/ 47 w 97"/>
                  <a:gd name="T77" fmla="*/ 20 h 51"/>
                  <a:gd name="T78" fmla="*/ 43 w 97"/>
                  <a:gd name="T79" fmla="*/ 17 h 51"/>
                  <a:gd name="T80" fmla="*/ 38 w 97"/>
                  <a:gd name="T81" fmla="*/ 18 h 51"/>
                  <a:gd name="T82" fmla="*/ 35 w 97"/>
                  <a:gd name="T83" fmla="*/ 19 h 51"/>
                  <a:gd name="T84" fmla="*/ 31 w 97"/>
                  <a:gd name="T85" fmla="*/ 17 h 51"/>
                  <a:gd name="T86" fmla="*/ 28 w 97"/>
                  <a:gd name="T87" fmla="*/ 12 h 51"/>
                  <a:gd name="T88" fmla="*/ 30 w 97"/>
                  <a:gd name="T89" fmla="*/ 5 h 51"/>
                  <a:gd name="T90" fmla="*/ 34 w 97"/>
                  <a:gd name="T91" fmla="*/ 0 h 51"/>
                  <a:gd name="T92" fmla="*/ 30 w 97"/>
                  <a:gd name="T93" fmla="*/ 0 h 51"/>
                  <a:gd name="T94" fmla="*/ 24 w 97"/>
                  <a:gd name="T95" fmla="*/ 3 h 51"/>
                  <a:gd name="T96" fmla="*/ 22 w 97"/>
                  <a:gd name="T97" fmla="*/ 7 h 51"/>
                  <a:gd name="T98" fmla="*/ 18 w 97"/>
                  <a:gd name="T99" fmla="*/ 9 h 51"/>
                  <a:gd name="T100" fmla="*/ 15 w 97"/>
                  <a:gd name="T101" fmla="*/ 9 h 51"/>
                  <a:gd name="T102" fmla="*/ 8 w 97"/>
                  <a:gd name="T103" fmla="*/ 10 h 51"/>
                  <a:gd name="T104" fmla="*/ 2 w 97"/>
                  <a:gd name="T105" fmla="*/ 13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97" h="51">
                    <a:moveTo>
                      <a:pt x="2" y="13"/>
                    </a:moveTo>
                    <a:cubicBezTo>
                      <a:pt x="0" y="19"/>
                      <a:pt x="0" y="19"/>
                      <a:pt x="0" y="19"/>
                    </a:cubicBezTo>
                    <a:cubicBezTo>
                      <a:pt x="1" y="23"/>
                      <a:pt x="1" y="23"/>
                      <a:pt x="1" y="23"/>
                    </a:cubicBezTo>
                    <a:cubicBezTo>
                      <a:pt x="3" y="27"/>
                      <a:pt x="3" y="27"/>
                      <a:pt x="3" y="27"/>
                    </a:cubicBezTo>
                    <a:cubicBezTo>
                      <a:pt x="2" y="33"/>
                      <a:pt x="2" y="33"/>
                      <a:pt x="2" y="33"/>
                    </a:cubicBezTo>
                    <a:cubicBezTo>
                      <a:pt x="1" y="37"/>
                      <a:pt x="1" y="37"/>
                      <a:pt x="1" y="37"/>
                    </a:cubicBezTo>
                    <a:cubicBezTo>
                      <a:pt x="4" y="39"/>
                      <a:pt x="4" y="39"/>
                      <a:pt x="4" y="39"/>
                    </a:cubicBezTo>
                    <a:cubicBezTo>
                      <a:pt x="10" y="39"/>
                      <a:pt x="10" y="39"/>
                      <a:pt x="10" y="39"/>
                    </a:cubicBezTo>
                    <a:cubicBezTo>
                      <a:pt x="18" y="38"/>
                      <a:pt x="18" y="38"/>
                      <a:pt x="18" y="38"/>
                    </a:cubicBezTo>
                    <a:cubicBezTo>
                      <a:pt x="24" y="33"/>
                      <a:pt x="24" y="33"/>
                      <a:pt x="24" y="33"/>
                    </a:cubicBezTo>
                    <a:cubicBezTo>
                      <a:pt x="31" y="29"/>
                      <a:pt x="31" y="29"/>
                      <a:pt x="31" y="29"/>
                    </a:cubicBezTo>
                    <a:cubicBezTo>
                      <a:pt x="34" y="28"/>
                      <a:pt x="34" y="28"/>
                      <a:pt x="34" y="28"/>
                    </a:cubicBezTo>
                    <a:cubicBezTo>
                      <a:pt x="42" y="29"/>
                      <a:pt x="42" y="29"/>
                      <a:pt x="42" y="29"/>
                    </a:cubicBezTo>
                    <a:cubicBezTo>
                      <a:pt x="43" y="34"/>
                      <a:pt x="43" y="34"/>
                      <a:pt x="43" y="34"/>
                    </a:cubicBezTo>
                    <a:cubicBezTo>
                      <a:pt x="41" y="37"/>
                      <a:pt x="41" y="37"/>
                      <a:pt x="41" y="37"/>
                    </a:cubicBezTo>
                    <a:cubicBezTo>
                      <a:pt x="39" y="45"/>
                      <a:pt x="39" y="45"/>
                      <a:pt x="39" y="45"/>
                    </a:cubicBezTo>
                    <a:cubicBezTo>
                      <a:pt x="39" y="48"/>
                      <a:pt x="39" y="48"/>
                      <a:pt x="39" y="48"/>
                    </a:cubicBezTo>
                    <a:cubicBezTo>
                      <a:pt x="40" y="50"/>
                      <a:pt x="40" y="50"/>
                      <a:pt x="40" y="50"/>
                    </a:cubicBezTo>
                    <a:cubicBezTo>
                      <a:pt x="44" y="51"/>
                      <a:pt x="44" y="51"/>
                      <a:pt x="44" y="51"/>
                    </a:cubicBezTo>
                    <a:cubicBezTo>
                      <a:pt x="48" y="47"/>
                      <a:pt x="48" y="47"/>
                      <a:pt x="48" y="47"/>
                    </a:cubicBezTo>
                    <a:cubicBezTo>
                      <a:pt x="54" y="42"/>
                      <a:pt x="54" y="42"/>
                      <a:pt x="54" y="42"/>
                    </a:cubicBezTo>
                    <a:cubicBezTo>
                      <a:pt x="58" y="42"/>
                      <a:pt x="58" y="42"/>
                      <a:pt x="58" y="42"/>
                    </a:cubicBezTo>
                    <a:cubicBezTo>
                      <a:pt x="67" y="41"/>
                      <a:pt x="67" y="41"/>
                      <a:pt x="67" y="41"/>
                    </a:cubicBezTo>
                    <a:cubicBezTo>
                      <a:pt x="75" y="39"/>
                      <a:pt x="75" y="39"/>
                      <a:pt x="75" y="39"/>
                    </a:cubicBezTo>
                    <a:cubicBezTo>
                      <a:pt x="80" y="34"/>
                      <a:pt x="80" y="34"/>
                      <a:pt x="80" y="34"/>
                    </a:cubicBezTo>
                    <a:cubicBezTo>
                      <a:pt x="84" y="31"/>
                      <a:pt x="84" y="31"/>
                      <a:pt x="84" y="31"/>
                    </a:cubicBezTo>
                    <a:cubicBezTo>
                      <a:pt x="89" y="30"/>
                      <a:pt x="89" y="30"/>
                      <a:pt x="89" y="30"/>
                    </a:cubicBezTo>
                    <a:cubicBezTo>
                      <a:pt x="97" y="30"/>
                      <a:pt x="97" y="30"/>
                      <a:pt x="97" y="30"/>
                    </a:cubicBezTo>
                    <a:cubicBezTo>
                      <a:pt x="97" y="25"/>
                      <a:pt x="97" y="25"/>
                      <a:pt x="97" y="25"/>
                    </a:cubicBezTo>
                    <a:cubicBezTo>
                      <a:pt x="97" y="25"/>
                      <a:pt x="97" y="19"/>
                      <a:pt x="96" y="19"/>
                    </a:cubicBezTo>
                    <a:cubicBezTo>
                      <a:pt x="94" y="19"/>
                      <a:pt x="93" y="14"/>
                      <a:pt x="93" y="14"/>
                    </a:cubicBezTo>
                    <a:cubicBezTo>
                      <a:pt x="90" y="12"/>
                      <a:pt x="90" y="12"/>
                      <a:pt x="90" y="12"/>
                    </a:cubicBezTo>
                    <a:cubicBezTo>
                      <a:pt x="79" y="10"/>
                      <a:pt x="79" y="10"/>
                      <a:pt x="79" y="10"/>
                    </a:cubicBezTo>
                    <a:cubicBezTo>
                      <a:pt x="71" y="10"/>
                      <a:pt x="71" y="10"/>
                      <a:pt x="71" y="10"/>
                    </a:cubicBezTo>
                    <a:cubicBezTo>
                      <a:pt x="65" y="10"/>
                      <a:pt x="65" y="10"/>
                      <a:pt x="65" y="10"/>
                    </a:cubicBezTo>
                    <a:cubicBezTo>
                      <a:pt x="59" y="10"/>
                      <a:pt x="59" y="10"/>
                      <a:pt x="59" y="10"/>
                    </a:cubicBezTo>
                    <a:cubicBezTo>
                      <a:pt x="57" y="14"/>
                      <a:pt x="57" y="14"/>
                      <a:pt x="57" y="14"/>
                    </a:cubicBezTo>
                    <a:cubicBezTo>
                      <a:pt x="53" y="19"/>
                      <a:pt x="53" y="19"/>
                      <a:pt x="53" y="19"/>
                    </a:cubicBezTo>
                    <a:cubicBezTo>
                      <a:pt x="47" y="20"/>
                      <a:pt x="47" y="20"/>
                      <a:pt x="47" y="20"/>
                    </a:cubicBezTo>
                    <a:cubicBezTo>
                      <a:pt x="43" y="17"/>
                      <a:pt x="43" y="17"/>
                      <a:pt x="43" y="17"/>
                    </a:cubicBezTo>
                    <a:cubicBezTo>
                      <a:pt x="38" y="18"/>
                      <a:pt x="38" y="18"/>
                      <a:pt x="38" y="18"/>
                    </a:cubicBezTo>
                    <a:cubicBezTo>
                      <a:pt x="35" y="19"/>
                      <a:pt x="35" y="19"/>
                      <a:pt x="35" y="19"/>
                    </a:cubicBezTo>
                    <a:cubicBezTo>
                      <a:pt x="31" y="17"/>
                      <a:pt x="31" y="17"/>
                      <a:pt x="31" y="17"/>
                    </a:cubicBezTo>
                    <a:cubicBezTo>
                      <a:pt x="28" y="12"/>
                      <a:pt x="28" y="12"/>
                      <a:pt x="28" y="12"/>
                    </a:cubicBezTo>
                    <a:cubicBezTo>
                      <a:pt x="30" y="5"/>
                      <a:pt x="30" y="5"/>
                      <a:pt x="30" y="5"/>
                    </a:cubicBezTo>
                    <a:cubicBezTo>
                      <a:pt x="34" y="0"/>
                      <a:pt x="34" y="0"/>
                      <a:pt x="34" y="0"/>
                    </a:cubicBezTo>
                    <a:cubicBezTo>
                      <a:pt x="30" y="0"/>
                      <a:pt x="30" y="0"/>
                      <a:pt x="30" y="0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8" y="10"/>
                      <a:pt x="8" y="10"/>
                      <a:pt x="8" y="10"/>
                    </a:cubicBezTo>
                    <a:lnTo>
                      <a:pt x="2" y="13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46" name="Freeform 34"/>
              <p:cNvSpPr>
                <a:spLocks/>
              </p:cNvSpPr>
              <p:nvPr/>
            </p:nvSpPr>
            <p:spPr bwMode="auto">
              <a:xfrm>
                <a:off x="10399713" y="2332038"/>
                <a:ext cx="604837" cy="196850"/>
              </a:xfrm>
              <a:custGeom>
                <a:avLst/>
                <a:gdLst>
                  <a:gd name="T0" fmla="*/ 12 w 381"/>
                  <a:gd name="T1" fmla="*/ 88 h 124"/>
                  <a:gd name="T2" fmla="*/ 16 w 381"/>
                  <a:gd name="T3" fmla="*/ 105 h 124"/>
                  <a:gd name="T4" fmla="*/ 24 w 381"/>
                  <a:gd name="T5" fmla="*/ 119 h 124"/>
                  <a:gd name="T6" fmla="*/ 35 w 381"/>
                  <a:gd name="T7" fmla="*/ 119 h 124"/>
                  <a:gd name="T8" fmla="*/ 47 w 381"/>
                  <a:gd name="T9" fmla="*/ 100 h 124"/>
                  <a:gd name="T10" fmla="*/ 66 w 381"/>
                  <a:gd name="T11" fmla="*/ 90 h 124"/>
                  <a:gd name="T12" fmla="*/ 90 w 381"/>
                  <a:gd name="T13" fmla="*/ 72 h 124"/>
                  <a:gd name="T14" fmla="*/ 114 w 381"/>
                  <a:gd name="T15" fmla="*/ 72 h 124"/>
                  <a:gd name="T16" fmla="*/ 137 w 381"/>
                  <a:gd name="T17" fmla="*/ 79 h 124"/>
                  <a:gd name="T18" fmla="*/ 163 w 381"/>
                  <a:gd name="T19" fmla="*/ 95 h 124"/>
                  <a:gd name="T20" fmla="*/ 185 w 381"/>
                  <a:gd name="T21" fmla="*/ 105 h 124"/>
                  <a:gd name="T22" fmla="*/ 206 w 381"/>
                  <a:gd name="T23" fmla="*/ 88 h 124"/>
                  <a:gd name="T24" fmla="*/ 227 w 381"/>
                  <a:gd name="T25" fmla="*/ 105 h 124"/>
                  <a:gd name="T26" fmla="*/ 253 w 381"/>
                  <a:gd name="T27" fmla="*/ 112 h 124"/>
                  <a:gd name="T28" fmla="*/ 291 w 381"/>
                  <a:gd name="T29" fmla="*/ 109 h 124"/>
                  <a:gd name="T30" fmla="*/ 303 w 381"/>
                  <a:gd name="T31" fmla="*/ 90 h 124"/>
                  <a:gd name="T32" fmla="*/ 322 w 381"/>
                  <a:gd name="T33" fmla="*/ 83 h 124"/>
                  <a:gd name="T34" fmla="*/ 348 w 381"/>
                  <a:gd name="T35" fmla="*/ 83 h 124"/>
                  <a:gd name="T36" fmla="*/ 365 w 381"/>
                  <a:gd name="T37" fmla="*/ 74 h 124"/>
                  <a:gd name="T38" fmla="*/ 374 w 381"/>
                  <a:gd name="T39" fmla="*/ 48 h 124"/>
                  <a:gd name="T40" fmla="*/ 381 w 381"/>
                  <a:gd name="T41" fmla="*/ 10 h 124"/>
                  <a:gd name="T42" fmla="*/ 358 w 381"/>
                  <a:gd name="T43" fmla="*/ 3 h 124"/>
                  <a:gd name="T44" fmla="*/ 341 w 381"/>
                  <a:gd name="T45" fmla="*/ 15 h 124"/>
                  <a:gd name="T46" fmla="*/ 322 w 381"/>
                  <a:gd name="T47" fmla="*/ 27 h 124"/>
                  <a:gd name="T48" fmla="*/ 296 w 381"/>
                  <a:gd name="T49" fmla="*/ 29 h 124"/>
                  <a:gd name="T50" fmla="*/ 272 w 381"/>
                  <a:gd name="T51" fmla="*/ 38 h 124"/>
                  <a:gd name="T52" fmla="*/ 260 w 381"/>
                  <a:gd name="T53" fmla="*/ 55 h 124"/>
                  <a:gd name="T54" fmla="*/ 239 w 381"/>
                  <a:gd name="T55" fmla="*/ 50 h 124"/>
                  <a:gd name="T56" fmla="*/ 234 w 381"/>
                  <a:gd name="T57" fmla="*/ 24 h 124"/>
                  <a:gd name="T58" fmla="*/ 239 w 381"/>
                  <a:gd name="T59" fmla="*/ 3 h 124"/>
                  <a:gd name="T60" fmla="*/ 223 w 381"/>
                  <a:gd name="T61" fmla="*/ 3 h 124"/>
                  <a:gd name="T62" fmla="*/ 199 w 381"/>
                  <a:gd name="T63" fmla="*/ 19 h 124"/>
                  <a:gd name="T64" fmla="*/ 170 w 381"/>
                  <a:gd name="T65" fmla="*/ 24 h 124"/>
                  <a:gd name="T66" fmla="*/ 152 w 381"/>
                  <a:gd name="T67" fmla="*/ 24 h 124"/>
                  <a:gd name="T68" fmla="*/ 123 w 381"/>
                  <a:gd name="T69" fmla="*/ 27 h 124"/>
                  <a:gd name="T70" fmla="*/ 99 w 381"/>
                  <a:gd name="T71" fmla="*/ 12 h 124"/>
                  <a:gd name="T72" fmla="*/ 78 w 381"/>
                  <a:gd name="T73" fmla="*/ 5 h 124"/>
                  <a:gd name="T74" fmla="*/ 26 w 381"/>
                  <a:gd name="T75" fmla="*/ 3 h 124"/>
                  <a:gd name="T76" fmla="*/ 31 w 381"/>
                  <a:gd name="T77" fmla="*/ 19 h 124"/>
                  <a:gd name="T78" fmla="*/ 35 w 381"/>
                  <a:gd name="T79" fmla="*/ 38 h 124"/>
                  <a:gd name="T80" fmla="*/ 21 w 381"/>
                  <a:gd name="T81" fmla="*/ 57 h 124"/>
                  <a:gd name="T82" fmla="*/ 0 w 381"/>
                  <a:gd name="T83" fmla="*/ 79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381" h="124">
                    <a:moveTo>
                      <a:pt x="0" y="79"/>
                    </a:moveTo>
                    <a:lnTo>
                      <a:pt x="12" y="88"/>
                    </a:lnTo>
                    <a:lnTo>
                      <a:pt x="16" y="98"/>
                    </a:lnTo>
                    <a:lnTo>
                      <a:pt x="16" y="105"/>
                    </a:lnTo>
                    <a:lnTo>
                      <a:pt x="24" y="114"/>
                    </a:lnTo>
                    <a:lnTo>
                      <a:pt x="24" y="119"/>
                    </a:lnTo>
                    <a:lnTo>
                      <a:pt x="26" y="124"/>
                    </a:lnTo>
                    <a:lnTo>
                      <a:pt x="35" y="119"/>
                    </a:lnTo>
                    <a:lnTo>
                      <a:pt x="40" y="112"/>
                    </a:lnTo>
                    <a:lnTo>
                      <a:pt x="47" y="100"/>
                    </a:lnTo>
                    <a:lnTo>
                      <a:pt x="59" y="100"/>
                    </a:lnTo>
                    <a:lnTo>
                      <a:pt x="66" y="90"/>
                    </a:lnTo>
                    <a:lnTo>
                      <a:pt x="76" y="81"/>
                    </a:lnTo>
                    <a:lnTo>
                      <a:pt x="90" y="72"/>
                    </a:lnTo>
                    <a:lnTo>
                      <a:pt x="102" y="69"/>
                    </a:lnTo>
                    <a:lnTo>
                      <a:pt x="114" y="72"/>
                    </a:lnTo>
                    <a:lnTo>
                      <a:pt x="125" y="76"/>
                    </a:lnTo>
                    <a:lnTo>
                      <a:pt x="137" y="79"/>
                    </a:lnTo>
                    <a:lnTo>
                      <a:pt x="149" y="86"/>
                    </a:lnTo>
                    <a:lnTo>
                      <a:pt x="163" y="95"/>
                    </a:lnTo>
                    <a:lnTo>
                      <a:pt x="173" y="105"/>
                    </a:lnTo>
                    <a:lnTo>
                      <a:pt x="185" y="105"/>
                    </a:lnTo>
                    <a:lnTo>
                      <a:pt x="197" y="95"/>
                    </a:lnTo>
                    <a:lnTo>
                      <a:pt x="206" y="88"/>
                    </a:lnTo>
                    <a:lnTo>
                      <a:pt x="215" y="95"/>
                    </a:lnTo>
                    <a:lnTo>
                      <a:pt x="227" y="105"/>
                    </a:lnTo>
                    <a:lnTo>
                      <a:pt x="239" y="107"/>
                    </a:lnTo>
                    <a:lnTo>
                      <a:pt x="253" y="112"/>
                    </a:lnTo>
                    <a:lnTo>
                      <a:pt x="275" y="112"/>
                    </a:lnTo>
                    <a:lnTo>
                      <a:pt x="291" y="109"/>
                    </a:lnTo>
                    <a:lnTo>
                      <a:pt x="296" y="105"/>
                    </a:lnTo>
                    <a:lnTo>
                      <a:pt x="303" y="90"/>
                    </a:lnTo>
                    <a:lnTo>
                      <a:pt x="313" y="86"/>
                    </a:lnTo>
                    <a:lnTo>
                      <a:pt x="322" y="83"/>
                    </a:lnTo>
                    <a:lnTo>
                      <a:pt x="336" y="83"/>
                    </a:lnTo>
                    <a:lnTo>
                      <a:pt x="348" y="83"/>
                    </a:lnTo>
                    <a:lnTo>
                      <a:pt x="360" y="83"/>
                    </a:lnTo>
                    <a:lnTo>
                      <a:pt x="365" y="74"/>
                    </a:lnTo>
                    <a:lnTo>
                      <a:pt x="369" y="62"/>
                    </a:lnTo>
                    <a:lnTo>
                      <a:pt x="374" y="48"/>
                    </a:lnTo>
                    <a:lnTo>
                      <a:pt x="381" y="27"/>
                    </a:lnTo>
                    <a:lnTo>
                      <a:pt x="381" y="10"/>
                    </a:lnTo>
                    <a:lnTo>
                      <a:pt x="372" y="5"/>
                    </a:lnTo>
                    <a:lnTo>
                      <a:pt x="358" y="3"/>
                    </a:lnTo>
                    <a:lnTo>
                      <a:pt x="348" y="10"/>
                    </a:lnTo>
                    <a:lnTo>
                      <a:pt x="341" y="15"/>
                    </a:lnTo>
                    <a:lnTo>
                      <a:pt x="332" y="22"/>
                    </a:lnTo>
                    <a:lnTo>
                      <a:pt x="322" y="27"/>
                    </a:lnTo>
                    <a:lnTo>
                      <a:pt x="308" y="29"/>
                    </a:lnTo>
                    <a:lnTo>
                      <a:pt x="296" y="29"/>
                    </a:lnTo>
                    <a:lnTo>
                      <a:pt x="287" y="34"/>
                    </a:lnTo>
                    <a:lnTo>
                      <a:pt x="272" y="38"/>
                    </a:lnTo>
                    <a:lnTo>
                      <a:pt x="268" y="45"/>
                    </a:lnTo>
                    <a:lnTo>
                      <a:pt x="260" y="55"/>
                    </a:lnTo>
                    <a:lnTo>
                      <a:pt x="246" y="57"/>
                    </a:lnTo>
                    <a:lnTo>
                      <a:pt x="239" y="50"/>
                    </a:lnTo>
                    <a:lnTo>
                      <a:pt x="234" y="38"/>
                    </a:lnTo>
                    <a:lnTo>
                      <a:pt x="234" y="24"/>
                    </a:lnTo>
                    <a:lnTo>
                      <a:pt x="237" y="10"/>
                    </a:lnTo>
                    <a:lnTo>
                      <a:pt x="239" y="3"/>
                    </a:lnTo>
                    <a:lnTo>
                      <a:pt x="232" y="0"/>
                    </a:lnTo>
                    <a:lnTo>
                      <a:pt x="223" y="3"/>
                    </a:lnTo>
                    <a:lnTo>
                      <a:pt x="213" y="10"/>
                    </a:lnTo>
                    <a:lnTo>
                      <a:pt x="199" y="19"/>
                    </a:lnTo>
                    <a:lnTo>
                      <a:pt x="189" y="27"/>
                    </a:lnTo>
                    <a:lnTo>
                      <a:pt x="170" y="24"/>
                    </a:lnTo>
                    <a:lnTo>
                      <a:pt x="163" y="24"/>
                    </a:lnTo>
                    <a:lnTo>
                      <a:pt x="152" y="24"/>
                    </a:lnTo>
                    <a:lnTo>
                      <a:pt x="137" y="24"/>
                    </a:lnTo>
                    <a:lnTo>
                      <a:pt x="123" y="27"/>
                    </a:lnTo>
                    <a:lnTo>
                      <a:pt x="109" y="24"/>
                    </a:lnTo>
                    <a:lnTo>
                      <a:pt x="99" y="12"/>
                    </a:lnTo>
                    <a:lnTo>
                      <a:pt x="88" y="5"/>
                    </a:lnTo>
                    <a:lnTo>
                      <a:pt x="78" y="5"/>
                    </a:lnTo>
                    <a:lnTo>
                      <a:pt x="57" y="3"/>
                    </a:lnTo>
                    <a:lnTo>
                      <a:pt x="26" y="3"/>
                    </a:lnTo>
                    <a:lnTo>
                      <a:pt x="28" y="12"/>
                    </a:lnTo>
                    <a:lnTo>
                      <a:pt x="31" y="19"/>
                    </a:lnTo>
                    <a:lnTo>
                      <a:pt x="35" y="31"/>
                    </a:lnTo>
                    <a:lnTo>
                      <a:pt x="35" y="38"/>
                    </a:lnTo>
                    <a:lnTo>
                      <a:pt x="28" y="48"/>
                    </a:lnTo>
                    <a:lnTo>
                      <a:pt x="21" y="57"/>
                    </a:lnTo>
                    <a:lnTo>
                      <a:pt x="12" y="64"/>
                    </a:lnTo>
                    <a:lnTo>
                      <a:pt x="0" y="79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</p:grpSp>
        <p:grpSp>
          <p:nvGrpSpPr>
            <p:cNvPr id="22" name="Grupo 19"/>
            <p:cNvGrpSpPr/>
            <p:nvPr/>
          </p:nvGrpSpPr>
          <p:grpSpPr>
            <a:xfrm>
              <a:off x="7269163" y="1814738"/>
              <a:ext cx="2798762" cy="1889125"/>
              <a:chOff x="7100888" y="1057275"/>
              <a:chExt cx="2798762" cy="1889125"/>
            </a:xfrm>
            <a:solidFill>
              <a:srgbClr val="FFC000"/>
            </a:solidFill>
          </p:grpSpPr>
          <p:sp>
            <p:nvSpPr>
              <p:cNvPr id="23" name="Freeform 9"/>
              <p:cNvSpPr>
                <a:spLocks/>
              </p:cNvSpPr>
              <p:nvPr/>
            </p:nvSpPr>
            <p:spPr bwMode="auto">
              <a:xfrm>
                <a:off x="7100888" y="2325688"/>
                <a:ext cx="673100" cy="376238"/>
              </a:xfrm>
              <a:custGeom>
                <a:avLst/>
                <a:gdLst>
                  <a:gd name="T0" fmla="*/ 5 w 179"/>
                  <a:gd name="T1" fmla="*/ 0 h 100"/>
                  <a:gd name="T2" fmla="*/ 85 w 179"/>
                  <a:gd name="T3" fmla="*/ 21 h 100"/>
                  <a:gd name="T4" fmla="*/ 100 w 179"/>
                  <a:gd name="T5" fmla="*/ 30 h 100"/>
                  <a:gd name="T6" fmla="*/ 179 w 179"/>
                  <a:gd name="T7" fmla="*/ 69 h 100"/>
                  <a:gd name="T8" fmla="*/ 178 w 179"/>
                  <a:gd name="T9" fmla="*/ 73 h 100"/>
                  <a:gd name="T10" fmla="*/ 170 w 179"/>
                  <a:gd name="T11" fmla="*/ 78 h 100"/>
                  <a:gd name="T12" fmla="*/ 162 w 179"/>
                  <a:gd name="T13" fmla="*/ 82 h 100"/>
                  <a:gd name="T14" fmla="*/ 158 w 179"/>
                  <a:gd name="T15" fmla="*/ 87 h 100"/>
                  <a:gd name="T16" fmla="*/ 150 w 179"/>
                  <a:gd name="T17" fmla="*/ 88 h 100"/>
                  <a:gd name="T18" fmla="*/ 143 w 179"/>
                  <a:gd name="T19" fmla="*/ 91 h 100"/>
                  <a:gd name="T20" fmla="*/ 138 w 179"/>
                  <a:gd name="T21" fmla="*/ 98 h 100"/>
                  <a:gd name="T22" fmla="*/ 134 w 179"/>
                  <a:gd name="T23" fmla="*/ 100 h 100"/>
                  <a:gd name="T24" fmla="*/ 129 w 179"/>
                  <a:gd name="T25" fmla="*/ 99 h 100"/>
                  <a:gd name="T26" fmla="*/ 122 w 179"/>
                  <a:gd name="T27" fmla="*/ 96 h 100"/>
                  <a:gd name="T28" fmla="*/ 111 w 179"/>
                  <a:gd name="T29" fmla="*/ 96 h 100"/>
                  <a:gd name="T30" fmla="*/ 94 w 179"/>
                  <a:gd name="T31" fmla="*/ 96 h 100"/>
                  <a:gd name="T32" fmla="*/ 85 w 179"/>
                  <a:gd name="T33" fmla="*/ 95 h 100"/>
                  <a:gd name="T34" fmla="*/ 84 w 179"/>
                  <a:gd name="T35" fmla="*/ 89 h 100"/>
                  <a:gd name="T36" fmla="*/ 83 w 179"/>
                  <a:gd name="T37" fmla="*/ 77 h 100"/>
                  <a:gd name="T38" fmla="*/ 85 w 179"/>
                  <a:gd name="T39" fmla="*/ 69 h 100"/>
                  <a:gd name="T40" fmla="*/ 85 w 179"/>
                  <a:gd name="T41" fmla="*/ 60 h 100"/>
                  <a:gd name="T42" fmla="*/ 84 w 179"/>
                  <a:gd name="T43" fmla="*/ 54 h 100"/>
                  <a:gd name="T44" fmla="*/ 76 w 179"/>
                  <a:gd name="T45" fmla="*/ 60 h 100"/>
                  <a:gd name="T46" fmla="*/ 66 w 179"/>
                  <a:gd name="T47" fmla="*/ 67 h 100"/>
                  <a:gd name="T48" fmla="*/ 59 w 179"/>
                  <a:gd name="T49" fmla="*/ 70 h 100"/>
                  <a:gd name="T50" fmla="*/ 42 w 179"/>
                  <a:gd name="T51" fmla="*/ 68 h 100"/>
                  <a:gd name="T52" fmla="*/ 41 w 179"/>
                  <a:gd name="T53" fmla="*/ 60 h 100"/>
                  <a:gd name="T54" fmla="*/ 33 w 179"/>
                  <a:gd name="T55" fmla="*/ 55 h 100"/>
                  <a:gd name="T56" fmla="*/ 28 w 179"/>
                  <a:gd name="T57" fmla="*/ 52 h 100"/>
                  <a:gd name="T58" fmla="*/ 21 w 179"/>
                  <a:gd name="T59" fmla="*/ 52 h 100"/>
                  <a:gd name="T60" fmla="*/ 23 w 179"/>
                  <a:gd name="T61" fmla="*/ 48 h 100"/>
                  <a:gd name="T62" fmla="*/ 23 w 179"/>
                  <a:gd name="T63" fmla="*/ 40 h 100"/>
                  <a:gd name="T64" fmla="*/ 18 w 179"/>
                  <a:gd name="T65" fmla="*/ 35 h 100"/>
                  <a:gd name="T66" fmla="*/ 11 w 179"/>
                  <a:gd name="T67" fmla="*/ 27 h 100"/>
                  <a:gd name="T68" fmla="*/ 5 w 179"/>
                  <a:gd name="T69" fmla="*/ 15 h 100"/>
                  <a:gd name="T70" fmla="*/ 0 w 179"/>
                  <a:gd name="T71" fmla="*/ 6 h 100"/>
                  <a:gd name="T72" fmla="*/ 0 w 179"/>
                  <a:gd name="T73" fmla="*/ 1 h 100"/>
                  <a:gd name="T74" fmla="*/ 5 w 179"/>
                  <a:gd name="T75" fmla="*/ 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79" h="100">
                    <a:moveTo>
                      <a:pt x="5" y="0"/>
                    </a:moveTo>
                    <a:cubicBezTo>
                      <a:pt x="5" y="0"/>
                      <a:pt x="45" y="18"/>
                      <a:pt x="85" y="21"/>
                    </a:cubicBezTo>
                    <a:cubicBezTo>
                      <a:pt x="93" y="27"/>
                      <a:pt x="100" y="30"/>
                      <a:pt x="100" y="30"/>
                    </a:cubicBezTo>
                    <a:cubicBezTo>
                      <a:pt x="100" y="30"/>
                      <a:pt x="164" y="65"/>
                      <a:pt x="179" y="69"/>
                    </a:cubicBezTo>
                    <a:cubicBezTo>
                      <a:pt x="178" y="73"/>
                      <a:pt x="178" y="73"/>
                      <a:pt x="178" y="73"/>
                    </a:cubicBezTo>
                    <a:cubicBezTo>
                      <a:pt x="170" y="78"/>
                      <a:pt x="170" y="78"/>
                      <a:pt x="170" y="78"/>
                    </a:cubicBezTo>
                    <a:cubicBezTo>
                      <a:pt x="162" y="82"/>
                      <a:pt x="162" y="82"/>
                      <a:pt x="162" y="82"/>
                    </a:cubicBezTo>
                    <a:cubicBezTo>
                      <a:pt x="158" y="87"/>
                      <a:pt x="158" y="87"/>
                      <a:pt x="158" y="87"/>
                    </a:cubicBezTo>
                    <a:cubicBezTo>
                      <a:pt x="150" y="88"/>
                      <a:pt x="150" y="88"/>
                      <a:pt x="150" y="88"/>
                    </a:cubicBezTo>
                    <a:cubicBezTo>
                      <a:pt x="143" y="91"/>
                      <a:pt x="143" y="91"/>
                      <a:pt x="143" y="91"/>
                    </a:cubicBezTo>
                    <a:cubicBezTo>
                      <a:pt x="138" y="98"/>
                      <a:pt x="138" y="98"/>
                      <a:pt x="138" y="98"/>
                    </a:cubicBezTo>
                    <a:cubicBezTo>
                      <a:pt x="134" y="100"/>
                      <a:pt x="134" y="100"/>
                      <a:pt x="134" y="100"/>
                    </a:cubicBezTo>
                    <a:cubicBezTo>
                      <a:pt x="129" y="99"/>
                      <a:pt x="129" y="99"/>
                      <a:pt x="129" y="99"/>
                    </a:cubicBezTo>
                    <a:cubicBezTo>
                      <a:pt x="122" y="96"/>
                      <a:pt x="122" y="96"/>
                      <a:pt x="122" y="96"/>
                    </a:cubicBezTo>
                    <a:cubicBezTo>
                      <a:pt x="111" y="96"/>
                      <a:pt x="111" y="96"/>
                      <a:pt x="111" y="96"/>
                    </a:cubicBezTo>
                    <a:cubicBezTo>
                      <a:pt x="94" y="96"/>
                      <a:pt x="94" y="96"/>
                      <a:pt x="94" y="96"/>
                    </a:cubicBezTo>
                    <a:cubicBezTo>
                      <a:pt x="85" y="95"/>
                      <a:pt x="85" y="95"/>
                      <a:pt x="85" y="95"/>
                    </a:cubicBezTo>
                    <a:cubicBezTo>
                      <a:pt x="84" y="89"/>
                      <a:pt x="84" y="89"/>
                      <a:pt x="84" y="89"/>
                    </a:cubicBezTo>
                    <a:cubicBezTo>
                      <a:pt x="83" y="77"/>
                      <a:pt x="83" y="77"/>
                      <a:pt x="83" y="77"/>
                    </a:cubicBezTo>
                    <a:cubicBezTo>
                      <a:pt x="85" y="69"/>
                      <a:pt x="85" y="69"/>
                      <a:pt x="85" y="69"/>
                    </a:cubicBezTo>
                    <a:cubicBezTo>
                      <a:pt x="85" y="60"/>
                      <a:pt x="85" y="60"/>
                      <a:pt x="85" y="60"/>
                    </a:cubicBezTo>
                    <a:cubicBezTo>
                      <a:pt x="84" y="54"/>
                      <a:pt x="84" y="54"/>
                      <a:pt x="84" y="54"/>
                    </a:cubicBezTo>
                    <a:cubicBezTo>
                      <a:pt x="76" y="60"/>
                      <a:pt x="76" y="60"/>
                      <a:pt x="76" y="60"/>
                    </a:cubicBezTo>
                    <a:cubicBezTo>
                      <a:pt x="66" y="67"/>
                      <a:pt x="66" y="67"/>
                      <a:pt x="66" y="67"/>
                    </a:cubicBezTo>
                    <a:cubicBezTo>
                      <a:pt x="59" y="70"/>
                      <a:pt x="59" y="70"/>
                      <a:pt x="59" y="70"/>
                    </a:cubicBezTo>
                    <a:cubicBezTo>
                      <a:pt x="42" y="68"/>
                      <a:pt x="42" y="68"/>
                      <a:pt x="42" y="68"/>
                    </a:cubicBezTo>
                    <a:cubicBezTo>
                      <a:pt x="41" y="60"/>
                      <a:pt x="41" y="60"/>
                      <a:pt x="41" y="60"/>
                    </a:cubicBezTo>
                    <a:cubicBezTo>
                      <a:pt x="33" y="55"/>
                      <a:pt x="33" y="55"/>
                      <a:pt x="33" y="55"/>
                    </a:cubicBezTo>
                    <a:cubicBezTo>
                      <a:pt x="28" y="52"/>
                      <a:pt x="28" y="52"/>
                      <a:pt x="28" y="52"/>
                    </a:cubicBezTo>
                    <a:cubicBezTo>
                      <a:pt x="21" y="52"/>
                      <a:pt x="21" y="52"/>
                      <a:pt x="21" y="52"/>
                    </a:cubicBezTo>
                    <a:cubicBezTo>
                      <a:pt x="23" y="48"/>
                      <a:pt x="23" y="48"/>
                      <a:pt x="23" y="48"/>
                    </a:cubicBezTo>
                    <a:cubicBezTo>
                      <a:pt x="23" y="40"/>
                      <a:pt x="23" y="40"/>
                      <a:pt x="23" y="40"/>
                    </a:cubicBezTo>
                    <a:cubicBezTo>
                      <a:pt x="18" y="35"/>
                      <a:pt x="18" y="35"/>
                      <a:pt x="18" y="35"/>
                    </a:cubicBezTo>
                    <a:cubicBezTo>
                      <a:pt x="11" y="27"/>
                      <a:pt x="11" y="27"/>
                      <a:pt x="11" y="27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5" y="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24" name="Freeform 10"/>
              <p:cNvSpPr>
                <a:spLocks/>
              </p:cNvSpPr>
              <p:nvPr/>
            </p:nvSpPr>
            <p:spPr bwMode="auto">
              <a:xfrm>
                <a:off x="7119938" y="1373188"/>
                <a:ext cx="1741487" cy="1196975"/>
              </a:xfrm>
              <a:custGeom>
                <a:avLst/>
                <a:gdLst>
                  <a:gd name="T0" fmla="*/ 87 w 463"/>
                  <a:gd name="T1" fmla="*/ 273 h 318"/>
                  <a:gd name="T2" fmla="*/ 185 w 463"/>
                  <a:gd name="T3" fmla="*/ 311 h 318"/>
                  <a:gd name="T4" fmla="*/ 215 w 463"/>
                  <a:gd name="T5" fmla="*/ 304 h 318"/>
                  <a:gd name="T6" fmla="*/ 235 w 463"/>
                  <a:gd name="T7" fmla="*/ 295 h 318"/>
                  <a:gd name="T8" fmla="*/ 252 w 463"/>
                  <a:gd name="T9" fmla="*/ 280 h 318"/>
                  <a:gd name="T10" fmla="*/ 290 w 463"/>
                  <a:gd name="T11" fmla="*/ 275 h 318"/>
                  <a:gd name="T12" fmla="*/ 319 w 463"/>
                  <a:gd name="T13" fmla="*/ 289 h 318"/>
                  <a:gd name="T14" fmla="*/ 405 w 463"/>
                  <a:gd name="T15" fmla="*/ 271 h 318"/>
                  <a:gd name="T16" fmla="*/ 404 w 463"/>
                  <a:gd name="T17" fmla="*/ 235 h 318"/>
                  <a:gd name="T18" fmla="*/ 453 w 463"/>
                  <a:gd name="T19" fmla="*/ 113 h 318"/>
                  <a:gd name="T20" fmla="*/ 409 w 463"/>
                  <a:gd name="T21" fmla="*/ 89 h 318"/>
                  <a:gd name="T22" fmla="*/ 393 w 463"/>
                  <a:gd name="T23" fmla="*/ 51 h 318"/>
                  <a:gd name="T24" fmla="*/ 367 w 463"/>
                  <a:gd name="T25" fmla="*/ 51 h 318"/>
                  <a:gd name="T26" fmla="*/ 352 w 463"/>
                  <a:gd name="T27" fmla="*/ 76 h 318"/>
                  <a:gd name="T28" fmla="*/ 335 w 463"/>
                  <a:gd name="T29" fmla="*/ 77 h 318"/>
                  <a:gd name="T30" fmla="*/ 321 w 463"/>
                  <a:gd name="T31" fmla="*/ 80 h 318"/>
                  <a:gd name="T32" fmla="*/ 312 w 463"/>
                  <a:gd name="T33" fmla="*/ 97 h 318"/>
                  <a:gd name="T34" fmla="*/ 297 w 463"/>
                  <a:gd name="T35" fmla="*/ 84 h 318"/>
                  <a:gd name="T36" fmla="*/ 292 w 463"/>
                  <a:gd name="T37" fmla="*/ 70 h 318"/>
                  <a:gd name="T38" fmla="*/ 289 w 463"/>
                  <a:gd name="T39" fmla="*/ 39 h 318"/>
                  <a:gd name="T40" fmla="*/ 280 w 463"/>
                  <a:gd name="T41" fmla="*/ 15 h 318"/>
                  <a:gd name="T42" fmla="*/ 266 w 463"/>
                  <a:gd name="T43" fmla="*/ 2 h 318"/>
                  <a:gd name="T44" fmla="*/ 255 w 463"/>
                  <a:gd name="T45" fmla="*/ 6 h 318"/>
                  <a:gd name="T46" fmla="*/ 240 w 463"/>
                  <a:gd name="T47" fmla="*/ 20 h 318"/>
                  <a:gd name="T48" fmla="*/ 222 w 463"/>
                  <a:gd name="T49" fmla="*/ 34 h 318"/>
                  <a:gd name="T50" fmla="*/ 209 w 463"/>
                  <a:gd name="T51" fmla="*/ 32 h 318"/>
                  <a:gd name="T52" fmla="*/ 196 w 463"/>
                  <a:gd name="T53" fmla="*/ 35 h 318"/>
                  <a:gd name="T54" fmla="*/ 182 w 463"/>
                  <a:gd name="T55" fmla="*/ 28 h 318"/>
                  <a:gd name="T56" fmla="*/ 166 w 463"/>
                  <a:gd name="T57" fmla="*/ 6 h 318"/>
                  <a:gd name="T58" fmla="*/ 155 w 463"/>
                  <a:gd name="T59" fmla="*/ 7 h 318"/>
                  <a:gd name="T60" fmla="*/ 144 w 463"/>
                  <a:gd name="T61" fmla="*/ 5 h 318"/>
                  <a:gd name="T62" fmla="*/ 118 w 463"/>
                  <a:gd name="T63" fmla="*/ 11 h 318"/>
                  <a:gd name="T64" fmla="*/ 99 w 463"/>
                  <a:gd name="T65" fmla="*/ 16 h 318"/>
                  <a:gd name="T66" fmla="*/ 107 w 463"/>
                  <a:gd name="T67" fmla="*/ 27 h 318"/>
                  <a:gd name="T68" fmla="*/ 117 w 463"/>
                  <a:gd name="T69" fmla="*/ 33 h 318"/>
                  <a:gd name="T70" fmla="*/ 114 w 463"/>
                  <a:gd name="T71" fmla="*/ 43 h 318"/>
                  <a:gd name="T72" fmla="*/ 100 w 463"/>
                  <a:gd name="T73" fmla="*/ 44 h 318"/>
                  <a:gd name="T74" fmla="*/ 98 w 463"/>
                  <a:gd name="T75" fmla="*/ 64 h 318"/>
                  <a:gd name="T76" fmla="*/ 106 w 463"/>
                  <a:gd name="T77" fmla="*/ 76 h 318"/>
                  <a:gd name="T78" fmla="*/ 109 w 463"/>
                  <a:gd name="T79" fmla="*/ 106 h 318"/>
                  <a:gd name="T80" fmla="*/ 104 w 463"/>
                  <a:gd name="T81" fmla="*/ 137 h 318"/>
                  <a:gd name="T82" fmla="*/ 101 w 463"/>
                  <a:gd name="T83" fmla="*/ 163 h 318"/>
                  <a:gd name="T84" fmla="*/ 83 w 463"/>
                  <a:gd name="T85" fmla="*/ 174 h 318"/>
                  <a:gd name="T86" fmla="*/ 70 w 463"/>
                  <a:gd name="T87" fmla="*/ 177 h 318"/>
                  <a:gd name="T88" fmla="*/ 42 w 463"/>
                  <a:gd name="T89" fmla="*/ 182 h 318"/>
                  <a:gd name="T90" fmla="*/ 21 w 463"/>
                  <a:gd name="T91" fmla="*/ 200 h 318"/>
                  <a:gd name="T92" fmla="*/ 13 w 463"/>
                  <a:gd name="T93" fmla="*/ 217 h 318"/>
                  <a:gd name="T94" fmla="*/ 8 w 463"/>
                  <a:gd name="T95" fmla="*/ 236 h 3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463" h="318">
                    <a:moveTo>
                      <a:pt x="0" y="245"/>
                    </a:moveTo>
                    <a:cubicBezTo>
                      <a:pt x="12" y="252"/>
                      <a:pt x="12" y="252"/>
                      <a:pt x="12" y="252"/>
                    </a:cubicBezTo>
                    <a:cubicBezTo>
                      <a:pt x="12" y="252"/>
                      <a:pt x="68" y="270"/>
                      <a:pt x="80" y="270"/>
                    </a:cubicBezTo>
                    <a:cubicBezTo>
                      <a:pt x="83" y="270"/>
                      <a:pt x="87" y="273"/>
                      <a:pt x="87" y="273"/>
                    </a:cubicBezTo>
                    <a:cubicBezTo>
                      <a:pt x="94" y="278"/>
                      <a:pt x="94" y="278"/>
                      <a:pt x="94" y="278"/>
                    </a:cubicBezTo>
                    <a:cubicBezTo>
                      <a:pt x="94" y="278"/>
                      <a:pt x="165" y="317"/>
                      <a:pt x="173" y="317"/>
                    </a:cubicBezTo>
                    <a:cubicBezTo>
                      <a:pt x="181" y="318"/>
                      <a:pt x="181" y="315"/>
                      <a:pt x="181" y="315"/>
                    </a:cubicBezTo>
                    <a:cubicBezTo>
                      <a:pt x="185" y="311"/>
                      <a:pt x="185" y="311"/>
                      <a:pt x="185" y="311"/>
                    </a:cubicBezTo>
                    <a:cubicBezTo>
                      <a:pt x="190" y="306"/>
                      <a:pt x="190" y="306"/>
                      <a:pt x="190" y="306"/>
                    </a:cubicBezTo>
                    <a:cubicBezTo>
                      <a:pt x="197" y="305"/>
                      <a:pt x="197" y="305"/>
                      <a:pt x="197" y="305"/>
                    </a:cubicBezTo>
                    <a:cubicBezTo>
                      <a:pt x="206" y="308"/>
                      <a:pt x="206" y="308"/>
                      <a:pt x="206" y="308"/>
                    </a:cubicBezTo>
                    <a:cubicBezTo>
                      <a:pt x="215" y="304"/>
                      <a:pt x="215" y="304"/>
                      <a:pt x="215" y="304"/>
                    </a:cubicBezTo>
                    <a:cubicBezTo>
                      <a:pt x="221" y="304"/>
                      <a:pt x="221" y="304"/>
                      <a:pt x="221" y="304"/>
                    </a:cubicBezTo>
                    <a:cubicBezTo>
                      <a:pt x="225" y="302"/>
                      <a:pt x="225" y="302"/>
                      <a:pt x="225" y="302"/>
                    </a:cubicBezTo>
                    <a:cubicBezTo>
                      <a:pt x="227" y="297"/>
                      <a:pt x="227" y="297"/>
                      <a:pt x="227" y="297"/>
                    </a:cubicBezTo>
                    <a:cubicBezTo>
                      <a:pt x="235" y="295"/>
                      <a:pt x="235" y="295"/>
                      <a:pt x="235" y="295"/>
                    </a:cubicBezTo>
                    <a:cubicBezTo>
                      <a:pt x="246" y="294"/>
                      <a:pt x="246" y="294"/>
                      <a:pt x="246" y="294"/>
                    </a:cubicBezTo>
                    <a:cubicBezTo>
                      <a:pt x="249" y="289"/>
                      <a:pt x="249" y="289"/>
                      <a:pt x="249" y="289"/>
                    </a:cubicBezTo>
                    <a:cubicBezTo>
                      <a:pt x="252" y="286"/>
                      <a:pt x="252" y="286"/>
                      <a:pt x="252" y="286"/>
                    </a:cubicBezTo>
                    <a:cubicBezTo>
                      <a:pt x="252" y="280"/>
                      <a:pt x="252" y="280"/>
                      <a:pt x="252" y="280"/>
                    </a:cubicBezTo>
                    <a:cubicBezTo>
                      <a:pt x="261" y="275"/>
                      <a:pt x="261" y="275"/>
                      <a:pt x="261" y="275"/>
                    </a:cubicBezTo>
                    <a:cubicBezTo>
                      <a:pt x="261" y="270"/>
                      <a:pt x="261" y="270"/>
                      <a:pt x="261" y="270"/>
                    </a:cubicBezTo>
                    <a:cubicBezTo>
                      <a:pt x="287" y="268"/>
                      <a:pt x="287" y="268"/>
                      <a:pt x="287" y="268"/>
                    </a:cubicBezTo>
                    <a:cubicBezTo>
                      <a:pt x="290" y="275"/>
                      <a:pt x="290" y="275"/>
                      <a:pt x="290" y="275"/>
                    </a:cubicBezTo>
                    <a:cubicBezTo>
                      <a:pt x="296" y="280"/>
                      <a:pt x="296" y="280"/>
                      <a:pt x="296" y="280"/>
                    </a:cubicBezTo>
                    <a:cubicBezTo>
                      <a:pt x="304" y="289"/>
                      <a:pt x="304" y="289"/>
                      <a:pt x="304" y="289"/>
                    </a:cubicBezTo>
                    <a:cubicBezTo>
                      <a:pt x="312" y="288"/>
                      <a:pt x="312" y="288"/>
                      <a:pt x="312" y="288"/>
                    </a:cubicBezTo>
                    <a:cubicBezTo>
                      <a:pt x="319" y="289"/>
                      <a:pt x="319" y="289"/>
                      <a:pt x="319" y="289"/>
                    </a:cubicBezTo>
                    <a:cubicBezTo>
                      <a:pt x="361" y="289"/>
                      <a:pt x="361" y="289"/>
                      <a:pt x="361" y="289"/>
                    </a:cubicBezTo>
                    <a:cubicBezTo>
                      <a:pt x="398" y="289"/>
                      <a:pt x="398" y="289"/>
                      <a:pt x="398" y="289"/>
                    </a:cubicBezTo>
                    <a:cubicBezTo>
                      <a:pt x="404" y="284"/>
                      <a:pt x="404" y="284"/>
                      <a:pt x="404" y="284"/>
                    </a:cubicBezTo>
                    <a:cubicBezTo>
                      <a:pt x="405" y="271"/>
                      <a:pt x="405" y="271"/>
                      <a:pt x="405" y="271"/>
                    </a:cubicBezTo>
                    <a:cubicBezTo>
                      <a:pt x="409" y="261"/>
                      <a:pt x="409" y="261"/>
                      <a:pt x="409" y="261"/>
                    </a:cubicBezTo>
                    <a:cubicBezTo>
                      <a:pt x="410" y="250"/>
                      <a:pt x="410" y="250"/>
                      <a:pt x="410" y="250"/>
                    </a:cubicBezTo>
                    <a:cubicBezTo>
                      <a:pt x="407" y="241"/>
                      <a:pt x="407" y="241"/>
                      <a:pt x="407" y="241"/>
                    </a:cubicBezTo>
                    <a:cubicBezTo>
                      <a:pt x="404" y="235"/>
                      <a:pt x="404" y="235"/>
                      <a:pt x="404" y="235"/>
                    </a:cubicBezTo>
                    <a:cubicBezTo>
                      <a:pt x="458" y="126"/>
                      <a:pt x="458" y="126"/>
                      <a:pt x="458" y="126"/>
                    </a:cubicBezTo>
                    <a:cubicBezTo>
                      <a:pt x="460" y="116"/>
                      <a:pt x="460" y="116"/>
                      <a:pt x="460" y="116"/>
                    </a:cubicBezTo>
                    <a:cubicBezTo>
                      <a:pt x="463" y="111"/>
                      <a:pt x="463" y="111"/>
                      <a:pt x="463" y="111"/>
                    </a:cubicBezTo>
                    <a:cubicBezTo>
                      <a:pt x="453" y="113"/>
                      <a:pt x="453" y="113"/>
                      <a:pt x="453" y="113"/>
                    </a:cubicBezTo>
                    <a:cubicBezTo>
                      <a:pt x="445" y="108"/>
                      <a:pt x="445" y="108"/>
                      <a:pt x="445" y="108"/>
                    </a:cubicBezTo>
                    <a:cubicBezTo>
                      <a:pt x="436" y="101"/>
                      <a:pt x="436" y="101"/>
                      <a:pt x="436" y="101"/>
                    </a:cubicBezTo>
                    <a:cubicBezTo>
                      <a:pt x="415" y="99"/>
                      <a:pt x="415" y="99"/>
                      <a:pt x="415" y="99"/>
                    </a:cubicBezTo>
                    <a:cubicBezTo>
                      <a:pt x="409" y="89"/>
                      <a:pt x="409" y="89"/>
                      <a:pt x="409" y="89"/>
                    </a:cubicBezTo>
                    <a:cubicBezTo>
                      <a:pt x="409" y="89"/>
                      <a:pt x="396" y="72"/>
                      <a:pt x="395" y="72"/>
                    </a:cubicBezTo>
                    <a:cubicBezTo>
                      <a:pt x="393" y="74"/>
                      <a:pt x="394" y="67"/>
                      <a:pt x="394" y="67"/>
                    </a:cubicBezTo>
                    <a:cubicBezTo>
                      <a:pt x="394" y="58"/>
                      <a:pt x="394" y="58"/>
                      <a:pt x="394" y="58"/>
                    </a:cubicBezTo>
                    <a:cubicBezTo>
                      <a:pt x="393" y="51"/>
                      <a:pt x="393" y="51"/>
                      <a:pt x="393" y="51"/>
                    </a:cubicBezTo>
                    <a:cubicBezTo>
                      <a:pt x="388" y="50"/>
                      <a:pt x="388" y="50"/>
                      <a:pt x="388" y="50"/>
                    </a:cubicBezTo>
                    <a:cubicBezTo>
                      <a:pt x="380" y="50"/>
                      <a:pt x="380" y="50"/>
                      <a:pt x="380" y="50"/>
                    </a:cubicBezTo>
                    <a:cubicBezTo>
                      <a:pt x="370" y="50"/>
                      <a:pt x="370" y="50"/>
                      <a:pt x="370" y="50"/>
                    </a:cubicBezTo>
                    <a:cubicBezTo>
                      <a:pt x="367" y="51"/>
                      <a:pt x="367" y="51"/>
                      <a:pt x="367" y="51"/>
                    </a:cubicBezTo>
                    <a:cubicBezTo>
                      <a:pt x="363" y="57"/>
                      <a:pt x="363" y="57"/>
                      <a:pt x="363" y="57"/>
                    </a:cubicBezTo>
                    <a:cubicBezTo>
                      <a:pt x="356" y="65"/>
                      <a:pt x="356" y="65"/>
                      <a:pt x="356" y="65"/>
                    </a:cubicBezTo>
                    <a:cubicBezTo>
                      <a:pt x="353" y="70"/>
                      <a:pt x="353" y="70"/>
                      <a:pt x="353" y="70"/>
                    </a:cubicBezTo>
                    <a:cubicBezTo>
                      <a:pt x="353" y="70"/>
                      <a:pt x="352" y="76"/>
                      <a:pt x="352" y="76"/>
                    </a:cubicBezTo>
                    <a:cubicBezTo>
                      <a:pt x="352" y="77"/>
                      <a:pt x="350" y="79"/>
                      <a:pt x="350" y="79"/>
                    </a:cubicBezTo>
                    <a:cubicBezTo>
                      <a:pt x="346" y="80"/>
                      <a:pt x="346" y="80"/>
                      <a:pt x="346" y="80"/>
                    </a:cubicBezTo>
                    <a:cubicBezTo>
                      <a:pt x="340" y="80"/>
                      <a:pt x="340" y="80"/>
                      <a:pt x="340" y="80"/>
                    </a:cubicBezTo>
                    <a:cubicBezTo>
                      <a:pt x="335" y="77"/>
                      <a:pt x="335" y="77"/>
                      <a:pt x="335" y="77"/>
                    </a:cubicBezTo>
                    <a:cubicBezTo>
                      <a:pt x="332" y="73"/>
                      <a:pt x="332" y="73"/>
                      <a:pt x="332" y="73"/>
                    </a:cubicBezTo>
                    <a:cubicBezTo>
                      <a:pt x="327" y="74"/>
                      <a:pt x="327" y="74"/>
                      <a:pt x="327" y="74"/>
                    </a:cubicBezTo>
                    <a:cubicBezTo>
                      <a:pt x="327" y="74"/>
                      <a:pt x="324" y="76"/>
                      <a:pt x="324" y="76"/>
                    </a:cubicBezTo>
                    <a:cubicBezTo>
                      <a:pt x="323" y="77"/>
                      <a:pt x="321" y="80"/>
                      <a:pt x="321" y="80"/>
                    </a:cubicBezTo>
                    <a:cubicBezTo>
                      <a:pt x="321" y="87"/>
                      <a:pt x="321" y="87"/>
                      <a:pt x="321" y="87"/>
                    </a:cubicBezTo>
                    <a:cubicBezTo>
                      <a:pt x="320" y="96"/>
                      <a:pt x="320" y="96"/>
                      <a:pt x="320" y="96"/>
                    </a:cubicBezTo>
                    <a:cubicBezTo>
                      <a:pt x="316" y="97"/>
                      <a:pt x="316" y="97"/>
                      <a:pt x="316" y="97"/>
                    </a:cubicBezTo>
                    <a:cubicBezTo>
                      <a:pt x="312" y="97"/>
                      <a:pt x="312" y="97"/>
                      <a:pt x="312" y="97"/>
                    </a:cubicBezTo>
                    <a:cubicBezTo>
                      <a:pt x="312" y="97"/>
                      <a:pt x="308" y="95"/>
                      <a:pt x="307" y="94"/>
                    </a:cubicBezTo>
                    <a:cubicBezTo>
                      <a:pt x="307" y="94"/>
                      <a:pt x="305" y="92"/>
                      <a:pt x="305" y="92"/>
                    </a:cubicBezTo>
                    <a:cubicBezTo>
                      <a:pt x="305" y="92"/>
                      <a:pt x="301" y="89"/>
                      <a:pt x="301" y="88"/>
                    </a:cubicBezTo>
                    <a:cubicBezTo>
                      <a:pt x="300" y="88"/>
                      <a:pt x="297" y="84"/>
                      <a:pt x="297" y="84"/>
                    </a:cubicBezTo>
                    <a:cubicBezTo>
                      <a:pt x="297" y="84"/>
                      <a:pt x="294" y="81"/>
                      <a:pt x="294" y="81"/>
                    </a:cubicBezTo>
                    <a:cubicBezTo>
                      <a:pt x="294" y="80"/>
                      <a:pt x="292" y="78"/>
                      <a:pt x="292" y="78"/>
                    </a:cubicBezTo>
                    <a:cubicBezTo>
                      <a:pt x="292" y="75"/>
                      <a:pt x="292" y="75"/>
                      <a:pt x="292" y="75"/>
                    </a:cubicBezTo>
                    <a:cubicBezTo>
                      <a:pt x="292" y="70"/>
                      <a:pt x="292" y="70"/>
                      <a:pt x="292" y="70"/>
                    </a:cubicBezTo>
                    <a:cubicBezTo>
                      <a:pt x="292" y="59"/>
                      <a:pt x="292" y="59"/>
                      <a:pt x="292" y="59"/>
                    </a:cubicBezTo>
                    <a:cubicBezTo>
                      <a:pt x="292" y="59"/>
                      <a:pt x="291" y="54"/>
                      <a:pt x="291" y="54"/>
                    </a:cubicBezTo>
                    <a:cubicBezTo>
                      <a:pt x="291" y="54"/>
                      <a:pt x="290" y="47"/>
                      <a:pt x="290" y="46"/>
                    </a:cubicBezTo>
                    <a:cubicBezTo>
                      <a:pt x="290" y="46"/>
                      <a:pt x="289" y="39"/>
                      <a:pt x="289" y="39"/>
                    </a:cubicBezTo>
                    <a:cubicBezTo>
                      <a:pt x="289" y="39"/>
                      <a:pt x="289" y="33"/>
                      <a:pt x="289" y="33"/>
                    </a:cubicBezTo>
                    <a:cubicBezTo>
                      <a:pt x="288" y="32"/>
                      <a:pt x="286" y="28"/>
                      <a:pt x="286" y="28"/>
                    </a:cubicBezTo>
                    <a:cubicBezTo>
                      <a:pt x="285" y="27"/>
                      <a:pt x="283" y="22"/>
                      <a:pt x="283" y="22"/>
                    </a:cubicBezTo>
                    <a:cubicBezTo>
                      <a:pt x="280" y="15"/>
                      <a:pt x="280" y="15"/>
                      <a:pt x="280" y="15"/>
                    </a:cubicBezTo>
                    <a:cubicBezTo>
                      <a:pt x="280" y="15"/>
                      <a:pt x="278" y="10"/>
                      <a:pt x="277" y="9"/>
                    </a:cubicBezTo>
                    <a:cubicBezTo>
                      <a:pt x="277" y="8"/>
                      <a:pt x="275" y="4"/>
                      <a:pt x="275" y="4"/>
                    </a:cubicBezTo>
                    <a:cubicBezTo>
                      <a:pt x="274" y="4"/>
                      <a:pt x="274" y="2"/>
                      <a:pt x="274" y="2"/>
                    </a:cubicBezTo>
                    <a:cubicBezTo>
                      <a:pt x="266" y="2"/>
                      <a:pt x="266" y="2"/>
                      <a:pt x="266" y="2"/>
                    </a:cubicBezTo>
                    <a:cubicBezTo>
                      <a:pt x="265" y="0"/>
                      <a:pt x="265" y="0"/>
                      <a:pt x="265" y="0"/>
                    </a:cubicBezTo>
                    <a:cubicBezTo>
                      <a:pt x="263" y="1"/>
                      <a:pt x="263" y="1"/>
                      <a:pt x="263" y="1"/>
                    </a:cubicBezTo>
                    <a:cubicBezTo>
                      <a:pt x="261" y="3"/>
                      <a:pt x="261" y="3"/>
                      <a:pt x="261" y="3"/>
                    </a:cubicBezTo>
                    <a:cubicBezTo>
                      <a:pt x="255" y="6"/>
                      <a:pt x="255" y="6"/>
                      <a:pt x="255" y="6"/>
                    </a:cubicBezTo>
                    <a:cubicBezTo>
                      <a:pt x="254" y="11"/>
                      <a:pt x="254" y="11"/>
                      <a:pt x="254" y="11"/>
                    </a:cubicBezTo>
                    <a:cubicBezTo>
                      <a:pt x="250" y="15"/>
                      <a:pt x="250" y="15"/>
                      <a:pt x="250" y="15"/>
                    </a:cubicBezTo>
                    <a:cubicBezTo>
                      <a:pt x="246" y="20"/>
                      <a:pt x="246" y="20"/>
                      <a:pt x="246" y="20"/>
                    </a:cubicBezTo>
                    <a:cubicBezTo>
                      <a:pt x="240" y="20"/>
                      <a:pt x="240" y="20"/>
                      <a:pt x="240" y="20"/>
                    </a:cubicBezTo>
                    <a:cubicBezTo>
                      <a:pt x="235" y="22"/>
                      <a:pt x="235" y="22"/>
                      <a:pt x="235" y="22"/>
                    </a:cubicBezTo>
                    <a:cubicBezTo>
                      <a:pt x="232" y="25"/>
                      <a:pt x="232" y="25"/>
                      <a:pt x="232" y="25"/>
                    </a:cubicBezTo>
                    <a:cubicBezTo>
                      <a:pt x="227" y="28"/>
                      <a:pt x="227" y="28"/>
                      <a:pt x="227" y="28"/>
                    </a:cubicBezTo>
                    <a:cubicBezTo>
                      <a:pt x="222" y="34"/>
                      <a:pt x="222" y="34"/>
                      <a:pt x="222" y="34"/>
                    </a:cubicBezTo>
                    <a:cubicBezTo>
                      <a:pt x="217" y="35"/>
                      <a:pt x="217" y="35"/>
                      <a:pt x="217" y="35"/>
                    </a:cubicBezTo>
                    <a:cubicBezTo>
                      <a:pt x="212" y="36"/>
                      <a:pt x="212" y="36"/>
                      <a:pt x="212" y="36"/>
                    </a:cubicBezTo>
                    <a:cubicBezTo>
                      <a:pt x="209" y="34"/>
                      <a:pt x="209" y="34"/>
                      <a:pt x="209" y="34"/>
                    </a:cubicBezTo>
                    <a:cubicBezTo>
                      <a:pt x="209" y="32"/>
                      <a:pt x="209" y="32"/>
                      <a:pt x="209" y="32"/>
                    </a:cubicBezTo>
                    <a:cubicBezTo>
                      <a:pt x="205" y="32"/>
                      <a:pt x="205" y="32"/>
                      <a:pt x="205" y="32"/>
                    </a:cubicBezTo>
                    <a:cubicBezTo>
                      <a:pt x="203" y="32"/>
                      <a:pt x="203" y="32"/>
                      <a:pt x="203" y="32"/>
                    </a:cubicBezTo>
                    <a:cubicBezTo>
                      <a:pt x="201" y="35"/>
                      <a:pt x="201" y="35"/>
                      <a:pt x="201" y="35"/>
                    </a:cubicBezTo>
                    <a:cubicBezTo>
                      <a:pt x="196" y="35"/>
                      <a:pt x="196" y="35"/>
                      <a:pt x="196" y="35"/>
                    </a:cubicBezTo>
                    <a:cubicBezTo>
                      <a:pt x="189" y="35"/>
                      <a:pt x="189" y="35"/>
                      <a:pt x="189" y="35"/>
                    </a:cubicBezTo>
                    <a:cubicBezTo>
                      <a:pt x="187" y="34"/>
                      <a:pt x="187" y="34"/>
                      <a:pt x="187" y="34"/>
                    </a:cubicBezTo>
                    <a:cubicBezTo>
                      <a:pt x="187" y="34"/>
                      <a:pt x="186" y="32"/>
                      <a:pt x="185" y="31"/>
                    </a:cubicBezTo>
                    <a:cubicBezTo>
                      <a:pt x="185" y="31"/>
                      <a:pt x="182" y="28"/>
                      <a:pt x="182" y="28"/>
                    </a:cubicBezTo>
                    <a:cubicBezTo>
                      <a:pt x="179" y="26"/>
                      <a:pt x="179" y="26"/>
                      <a:pt x="179" y="26"/>
                    </a:cubicBezTo>
                    <a:cubicBezTo>
                      <a:pt x="169" y="26"/>
                      <a:pt x="169" y="26"/>
                      <a:pt x="169" y="26"/>
                    </a:cubicBezTo>
                    <a:cubicBezTo>
                      <a:pt x="168" y="10"/>
                      <a:pt x="168" y="10"/>
                      <a:pt x="168" y="10"/>
                    </a:cubicBezTo>
                    <a:cubicBezTo>
                      <a:pt x="166" y="6"/>
                      <a:pt x="166" y="6"/>
                      <a:pt x="166" y="6"/>
                    </a:cubicBezTo>
                    <a:cubicBezTo>
                      <a:pt x="164" y="3"/>
                      <a:pt x="164" y="3"/>
                      <a:pt x="164" y="3"/>
                    </a:cubicBezTo>
                    <a:cubicBezTo>
                      <a:pt x="162" y="2"/>
                      <a:pt x="162" y="2"/>
                      <a:pt x="162" y="2"/>
                    </a:cubicBezTo>
                    <a:cubicBezTo>
                      <a:pt x="158" y="4"/>
                      <a:pt x="158" y="4"/>
                      <a:pt x="158" y="4"/>
                    </a:cubicBezTo>
                    <a:cubicBezTo>
                      <a:pt x="155" y="7"/>
                      <a:pt x="155" y="7"/>
                      <a:pt x="155" y="7"/>
                    </a:cubicBezTo>
                    <a:cubicBezTo>
                      <a:pt x="153" y="10"/>
                      <a:pt x="153" y="10"/>
                      <a:pt x="153" y="10"/>
                    </a:cubicBezTo>
                    <a:cubicBezTo>
                      <a:pt x="149" y="13"/>
                      <a:pt x="149" y="13"/>
                      <a:pt x="149" y="13"/>
                    </a:cubicBezTo>
                    <a:cubicBezTo>
                      <a:pt x="145" y="8"/>
                      <a:pt x="145" y="8"/>
                      <a:pt x="145" y="8"/>
                    </a:cubicBezTo>
                    <a:cubicBezTo>
                      <a:pt x="144" y="5"/>
                      <a:pt x="144" y="5"/>
                      <a:pt x="144" y="5"/>
                    </a:cubicBezTo>
                    <a:cubicBezTo>
                      <a:pt x="141" y="9"/>
                      <a:pt x="141" y="9"/>
                      <a:pt x="141" y="9"/>
                    </a:cubicBezTo>
                    <a:cubicBezTo>
                      <a:pt x="139" y="12"/>
                      <a:pt x="139" y="12"/>
                      <a:pt x="139" y="12"/>
                    </a:cubicBezTo>
                    <a:cubicBezTo>
                      <a:pt x="127" y="12"/>
                      <a:pt x="127" y="12"/>
                      <a:pt x="127" y="12"/>
                    </a:cubicBezTo>
                    <a:cubicBezTo>
                      <a:pt x="118" y="11"/>
                      <a:pt x="118" y="11"/>
                      <a:pt x="118" y="11"/>
                    </a:cubicBezTo>
                    <a:cubicBezTo>
                      <a:pt x="106" y="11"/>
                      <a:pt x="106" y="11"/>
                      <a:pt x="106" y="11"/>
                    </a:cubicBezTo>
                    <a:cubicBezTo>
                      <a:pt x="106" y="11"/>
                      <a:pt x="104" y="12"/>
                      <a:pt x="103" y="12"/>
                    </a:cubicBezTo>
                    <a:cubicBezTo>
                      <a:pt x="103" y="12"/>
                      <a:pt x="100" y="14"/>
                      <a:pt x="100" y="14"/>
                    </a:cubicBezTo>
                    <a:cubicBezTo>
                      <a:pt x="100" y="14"/>
                      <a:pt x="99" y="16"/>
                      <a:pt x="99" y="16"/>
                    </a:cubicBezTo>
                    <a:cubicBezTo>
                      <a:pt x="99" y="17"/>
                      <a:pt x="99" y="22"/>
                      <a:pt x="99" y="22"/>
                    </a:cubicBezTo>
                    <a:cubicBezTo>
                      <a:pt x="100" y="25"/>
                      <a:pt x="100" y="25"/>
                      <a:pt x="100" y="25"/>
                    </a:cubicBezTo>
                    <a:cubicBezTo>
                      <a:pt x="100" y="25"/>
                      <a:pt x="101" y="27"/>
                      <a:pt x="102" y="27"/>
                    </a:cubicBezTo>
                    <a:cubicBezTo>
                      <a:pt x="103" y="27"/>
                      <a:pt x="107" y="27"/>
                      <a:pt x="107" y="27"/>
                    </a:cubicBezTo>
                    <a:cubicBezTo>
                      <a:pt x="107" y="27"/>
                      <a:pt x="111" y="27"/>
                      <a:pt x="111" y="27"/>
                    </a:cubicBezTo>
                    <a:cubicBezTo>
                      <a:pt x="112" y="27"/>
                      <a:pt x="113" y="28"/>
                      <a:pt x="113" y="28"/>
                    </a:cubicBezTo>
                    <a:cubicBezTo>
                      <a:pt x="113" y="28"/>
                      <a:pt x="115" y="30"/>
                      <a:pt x="115" y="30"/>
                    </a:cubicBezTo>
                    <a:cubicBezTo>
                      <a:pt x="115" y="30"/>
                      <a:pt x="117" y="33"/>
                      <a:pt x="117" y="33"/>
                    </a:cubicBezTo>
                    <a:cubicBezTo>
                      <a:pt x="118" y="37"/>
                      <a:pt x="118" y="37"/>
                      <a:pt x="118" y="37"/>
                    </a:cubicBezTo>
                    <a:cubicBezTo>
                      <a:pt x="118" y="37"/>
                      <a:pt x="118" y="40"/>
                      <a:pt x="118" y="40"/>
                    </a:cubicBezTo>
                    <a:cubicBezTo>
                      <a:pt x="118" y="41"/>
                      <a:pt x="117" y="43"/>
                      <a:pt x="117" y="43"/>
                    </a:cubicBezTo>
                    <a:cubicBezTo>
                      <a:pt x="114" y="43"/>
                      <a:pt x="114" y="43"/>
                      <a:pt x="114" y="43"/>
                    </a:cubicBezTo>
                    <a:cubicBezTo>
                      <a:pt x="109" y="44"/>
                      <a:pt x="109" y="44"/>
                      <a:pt x="109" y="44"/>
                    </a:cubicBezTo>
                    <a:cubicBezTo>
                      <a:pt x="108" y="43"/>
                      <a:pt x="108" y="43"/>
                      <a:pt x="108" y="43"/>
                    </a:cubicBezTo>
                    <a:cubicBezTo>
                      <a:pt x="104" y="42"/>
                      <a:pt x="104" y="42"/>
                      <a:pt x="104" y="42"/>
                    </a:cubicBezTo>
                    <a:cubicBezTo>
                      <a:pt x="100" y="44"/>
                      <a:pt x="100" y="44"/>
                      <a:pt x="100" y="44"/>
                    </a:cubicBezTo>
                    <a:cubicBezTo>
                      <a:pt x="95" y="44"/>
                      <a:pt x="95" y="44"/>
                      <a:pt x="95" y="44"/>
                    </a:cubicBezTo>
                    <a:cubicBezTo>
                      <a:pt x="95" y="48"/>
                      <a:pt x="95" y="48"/>
                      <a:pt x="95" y="48"/>
                    </a:cubicBezTo>
                    <a:cubicBezTo>
                      <a:pt x="95" y="62"/>
                      <a:pt x="95" y="62"/>
                      <a:pt x="95" y="62"/>
                    </a:cubicBezTo>
                    <a:cubicBezTo>
                      <a:pt x="98" y="64"/>
                      <a:pt x="98" y="64"/>
                      <a:pt x="98" y="64"/>
                    </a:cubicBezTo>
                    <a:cubicBezTo>
                      <a:pt x="98" y="64"/>
                      <a:pt x="100" y="66"/>
                      <a:pt x="101" y="66"/>
                    </a:cubicBezTo>
                    <a:cubicBezTo>
                      <a:pt x="101" y="67"/>
                      <a:pt x="103" y="68"/>
                      <a:pt x="104" y="68"/>
                    </a:cubicBezTo>
                    <a:cubicBezTo>
                      <a:pt x="104" y="69"/>
                      <a:pt x="106" y="70"/>
                      <a:pt x="106" y="70"/>
                    </a:cubicBezTo>
                    <a:cubicBezTo>
                      <a:pt x="106" y="76"/>
                      <a:pt x="106" y="76"/>
                      <a:pt x="106" y="76"/>
                    </a:cubicBezTo>
                    <a:cubicBezTo>
                      <a:pt x="106" y="80"/>
                      <a:pt x="106" y="80"/>
                      <a:pt x="106" y="80"/>
                    </a:cubicBezTo>
                    <a:cubicBezTo>
                      <a:pt x="109" y="84"/>
                      <a:pt x="109" y="84"/>
                      <a:pt x="109" y="84"/>
                    </a:cubicBezTo>
                    <a:cubicBezTo>
                      <a:pt x="111" y="89"/>
                      <a:pt x="111" y="89"/>
                      <a:pt x="111" y="89"/>
                    </a:cubicBezTo>
                    <a:cubicBezTo>
                      <a:pt x="109" y="106"/>
                      <a:pt x="109" y="106"/>
                      <a:pt x="109" y="106"/>
                    </a:cubicBezTo>
                    <a:cubicBezTo>
                      <a:pt x="109" y="114"/>
                      <a:pt x="109" y="114"/>
                      <a:pt x="109" y="114"/>
                    </a:cubicBezTo>
                    <a:cubicBezTo>
                      <a:pt x="109" y="114"/>
                      <a:pt x="107" y="120"/>
                      <a:pt x="107" y="121"/>
                    </a:cubicBezTo>
                    <a:cubicBezTo>
                      <a:pt x="107" y="122"/>
                      <a:pt x="105" y="129"/>
                      <a:pt x="105" y="129"/>
                    </a:cubicBezTo>
                    <a:cubicBezTo>
                      <a:pt x="104" y="137"/>
                      <a:pt x="104" y="137"/>
                      <a:pt x="104" y="137"/>
                    </a:cubicBezTo>
                    <a:cubicBezTo>
                      <a:pt x="104" y="137"/>
                      <a:pt x="103" y="139"/>
                      <a:pt x="103" y="140"/>
                    </a:cubicBezTo>
                    <a:cubicBezTo>
                      <a:pt x="103" y="141"/>
                      <a:pt x="102" y="151"/>
                      <a:pt x="102" y="151"/>
                    </a:cubicBezTo>
                    <a:cubicBezTo>
                      <a:pt x="102" y="151"/>
                      <a:pt x="101" y="155"/>
                      <a:pt x="101" y="156"/>
                    </a:cubicBezTo>
                    <a:cubicBezTo>
                      <a:pt x="100" y="157"/>
                      <a:pt x="101" y="163"/>
                      <a:pt x="101" y="163"/>
                    </a:cubicBezTo>
                    <a:cubicBezTo>
                      <a:pt x="101" y="163"/>
                      <a:pt x="98" y="171"/>
                      <a:pt x="98" y="172"/>
                    </a:cubicBezTo>
                    <a:cubicBezTo>
                      <a:pt x="97" y="172"/>
                      <a:pt x="95" y="176"/>
                      <a:pt x="94" y="176"/>
                    </a:cubicBezTo>
                    <a:cubicBezTo>
                      <a:pt x="94" y="176"/>
                      <a:pt x="89" y="176"/>
                      <a:pt x="89" y="176"/>
                    </a:cubicBezTo>
                    <a:cubicBezTo>
                      <a:pt x="88" y="176"/>
                      <a:pt x="84" y="174"/>
                      <a:pt x="83" y="174"/>
                    </a:cubicBezTo>
                    <a:cubicBezTo>
                      <a:pt x="83" y="174"/>
                      <a:pt x="81" y="172"/>
                      <a:pt x="81" y="172"/>
                    </a:cubicBezTo>
                    <a:cubicBezTo>
                      <a:pt x="75" y="172"/>
                      <a:pt x="75" y="172"/>
                      <a:pt x="75" y="172"/>
                    </a:cubicBezTo>
                    <a:cubicBezTo>
                      <a:pt x="71" y="174"/>
                      <a:pt x="71" y="174"/>
                      <a:pt x="71" y="174"/>
                    </a:cubicBezTo>
                    <a:cubicBezTo>
                      <a:pt x="70" y="177"/>
                      <a:pt x="70" y="177"/>
                      <a:pt x="70" y="177"/>
                    </a:cubicBezTo>
                    <a:cubicBezTo>
                      <a:pt x="63" y="179"/>
                      <a:pt x="63" y="179"/>
                      <a:pt x="63" y="179"/>
                    </a:cubicBezTo>
                    <a:cubicBezTo>
                      <a:pt x="54" y="180"/>
                      <a:pt x="54" y="180"/>
                      <a:pt x="54" y="180"/>
                    </a:cubicBezTo>
                    <a:cubicBezTo>
                      <a:pt x="46" y="180"/>
                      <a:pt x="46" y="180"/>
                      <a:pt x="46" y="180"/>
                    </a:cubicBezTo>
                    <a:cubicBezTo>
                      <a:pt x="42" y="182"/>
                      <a:pt x="42" y="182"/>
                      <a:pt x="42" y="182"/>
                    </a:cubicBezTo>
                    <a:cubicBezTo>
                      <a:pt x="36" y="185"/>
                      <a:pt x="36" y="185"/>
                      <a:pt x="36" y="185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32" y="188"/>
                      <a:pt x="26" y="192"/>
                      <a:pt x="26" y="193"/>
                    </a:cubicBezTo>
                    <a:cubicBezTo>
                      <a:pt x="26" y="193"/>
                      <a:pt x="21" y="199"/>
                      <a:pt x="21" y="200"/>
                    </a:cubicBezTo>
                    <a:cubicBezTo>
                      <a:pt x="20" y="201"/>
                      <a:pt x="19" y="206"/>
                      <a:pt x="19" y="206"/>
                    </a:cubicBezTo>
                    <a:cubicBezTo>
                      <a:pt x="18" y="210"/>
                      <a:pt x="18" y="210"/>
                      <a:pt x="18" y="210"/>
                    </a:cubicBezTo>
                    <a:cubicBezTo>
                      <a:pt x="15" y="214"/>
                      <a:pt x="15" y="214"/>
                      <a:pt x="15" y="214"/>
                    </a:cubicBezTo>
                    <a:cubicBezTo>
                      <a:pt x="15" y="214"/>
                      <a:pt x="13" y="217"/>
                      <a:pt x="13" y="217"/>
                    </a:cubicBezTo>
                    <a:cubicBezTo>
                      <a:pt x="13" y="217"/>
                      <a:pt x="14" y="223"/>
                      <a:pt x="14" y="223"/>
                    </a:cubicBezTo>
                    <a:cubicBezTo>
                      <a:pt x="15" y="226"/>
                      <a:pt x="15" y="226"/>
                      <a:pt x="15" y="226"/>
                    </a:cubicBezTo>
                    <a:cubicBezTo>
                      <a:pt x="12" y="232"/>
                      <a:pt x="12" y="232"/>
                      <a:pt x="12" y="232"/>
                    </a:cubicBezTo>
                    <a:cubicBezTo>
                      <a:pt x="8" y="236"/>
                      <a:pt x="8" y="236"/>
                      <a:pt x="8" y="236"/>
                    </a:cubicBezTo>
                    <a:cubicBezTo>
                      <a:pt x="8" y="236"/>
                      <a:pt x="3" y="239"/>
                      <a:pt x="3" y="239"/>
                    </a:cubicBezTo>
                    <a:cubicBezTo>
                      <a:pt x="3" y="240"/>
                      <a:pt x="0" y="245"/>
                      <a:pt x="0" y="245"/>
                    </a:cubicBez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25" name="Freeform 11"/>
              <p:cNvSpPr>
                <a:spLocks/>
              </p:cNvSpPr>
              <p:nvPr/>
            </p:nvSpPr>
            <p:spPr bwMode="auto">
              <a:xfrm>
                <a:off x="8023225" y="1057275"/>
                <a:ext cx="563562" cy="658813"/>
              </a:xfrm>
              <a:custGeom>
                <a:avLst/>
                <a:gdLst>
                  <a:gd name="T0" fmla="*/ 11 w 150"/>
                  <a:gd name="T1" fmla="*/ 25 h 175"/>
                  <a:gd name="T2" fmla="*/ 19 w 150"/>
                  <a:gd name="T3" fmla="*/ 33 h 175"/>
                  <a:gd name="T4" fmla="*/ 34 w 150"/>
                  <a:gd name="T5" fmla="*/ 35 h 175"/>
                  <a:gd name="T6" fmla="*/ 42 w 150"/>
                  <a:gd name="T7" fmla="*/ 40 h 175"/>
                  <a:gd name="T8" fmla="*/ 50 w 150"/>
                  <a:gd name="T9" fmla="*/ 37 h 175"/>
                  <a:gd name="T10" fmla="*/ 55 w 150"/>
                  <a:gd name="T11" fmla="*/ 29 h 175"/>
                  <a:gd name="T12" fmla="*/ 71 w 150"/>
                  <a:gd name="T13" fmla="*/ 27 h 175"/>
                  <a:gd name="T14" fmla="*/ 80 w 150"/>
                  <a:gd name="T15" fmla="*/ 22 h 175"/>
                  <a:gd name="T16" fmla="*/ 90 w 150"/>
                  <a:gd name="T17" fmla="*/ 17 h 175"/>
                  <a:gd name="T18" fmla="*/ 102 w 150"/>
                  <a:gd name="T19" fmla="*/ 11 h 175"/>
                  <a:gd name="T20" fmla="*/ 107 w 150"/>
                  <a:gd name="T21" fmla="*/ 0 h 175"/>
                  <a:gd name="T22" fmla="*/ 120 w 150"/>
                  <a:gd name="T23" fmla="*/ 5 h 175"/>
                  <a:gd name="T24" fmla="*/ 116 w 150"/>
                  <a:gd name="T25" fmla="*/ 13 h 175"/>
                  <a:gd name="T26" fmla="*/ 121 w 150"/>
                  <a:gd name="T27" fmla="*/ 18 h 175"/>
                  <a:gd name="T28" fmla="*/ 129 w 150"/>
                  <a:gd name="T29" fmla="*/ 26 h 175"/>
                  <a:gd name="T30" fmla="*/ 130 w 150"/>
                  <a:gd name="T31" fmla="*/ 34 h 175"/>
                  <a:gd name="T32" fmla="*/ 125 w 150"/>
                  <a:gd name="T33" fmla="*/ 42 h 175"/>
                  <a:gd name="T34" fmla="*/ 123 w 150"/>
                  <a:gd name="T35" fmla="*/ 54 h 175"/>
                  <a:gd name="T36" fmla="*/ 122 w 150"/>
                  <a:gd name="T37" fmla="*/ 66 h 175"/>
                  <a:gd name="T38" fmla="*/ 125 w 150"/>
                  <a:gd name="T39" fmla="*/ 74 h 175"/>
                  <a:gd name="T40" fmla="*/ 127 w 150"/>
                  <a:gd name="T41" fmla="*/ 87 h 175"/>
                  <a:gd name="T42" fmla="*/ 137 w 150"/>
                  <a:gd name="T43" fmla="*/ 94 h 175"/>
                  <a:gd name="T44" fmla="*/ 147 w 150"/>
                  <a:gd name="T45" fmla="*/ 103 h 175"/>
                  <a:gd name="T46" fmla="*/ 150 w 150"/>
                  <a:gd name="T47" fmla="*/ 120 h 175"/>
                  <a:gd name="T48" fmla="*/ 146 w 150"/>
                  <a:gd name="T49" fmla="*/ 129 h 175"/>
                  <a:gd name="T50" fmla="*/ 126 w 150"/>
                  <a:gd name="T51" fmla="*/ 129 h 175"/>
                  <a:gd name="T52" fmla="*/ 116 w 150"/>
                  <a:gd name="T53" fmla="*/ 138 h 175"/>
                  <a:gd name="T54" fmla="*/ 114 w 150"/>
                  <a:gd name="T55" fmla="*/ 146 h 175"/>
                  <a:gd name="T56" fmla="*/ 110 w 150"/>
                  <a:gd name="T57" fmla="*/ 150 h 175"/>
                  <a:gd name="T58" fmla="*/ 107 w 150"/>
                  <a:gd name="T59" fmla="*/ 158 h 175"/>
                  <a:gd name="T60" fmla="*/ 102 w 150"/>
                  <a:gd name="T61" fmla="*/ 160 h 175"/>
                  <a:gd name="T62" fmla="*/ 98 w 150"/>
                  <a:gd name="T63" fmla="*/ 155 h 175"/>
                  <a:gd name="T64" fmla="*/ 89 w 150"/>
                  <a:gd name="T65" fmla="*/ 151 h 175"/>
                  <a:gd name="T66" fmla="*/ 81 w 150"/>
                  <a:gd name="T67" fmla="*/ 155 h 175"/>
                  <a:gd name="T68" fmla="*/ 74 w 150"/>
                  <a:gd name="T69" fmla="*/ 162 h 175"/>
                  <a:gd name="T70" fmla="*/ 72 w 150"/>
                  <a:gd name="T71" fmla="*/ 175 h 175"/>
                  <a:gd name="T72" fmla="*/ 63 w 150"/>
                  <a:gd name="T73" fmla="*/ 166 h 175"/>
                  <a:gd name="T74" fmla="*/ 58 w 150"/>
                  <a:gd name="T75" fmla="*/ 160 h 175"/>
                  <a:gd name="T76" fmla="*/ 61 w 150"/>
                  <a:gd name="T77" fmla="*/ 152 h 175"/>
                  <a:gd name="T78" fmla="*/ 57 w 150"/>
                  <a:gd name="T79" fmla="*/ 146 h 175"/>
                  <a:gd name="T80" fmla="*/ 56 w 150"/>
                  <a:gd name="T81" fmla="*/ 135 h 175"/>
                  <a:gd name="T82" fmla="*/ 55 w 150"/>
                  <a:gd name="T83" fmla="*/ 122 h 175"/>
                  <a:gd name="T84" fmla="*/ 52 w 150"/>
                  <a:gd name="T85" fmla="*/ 109 h 175"/>
                  <a:gd name="T86" fmla="*/ 47 w 150"/>
                  <a:gd name="T87" fmla="*/ 102 h 175"/>
                  <a:gd name="T88" fmla="*/ 43 w 150"/>
                  <a:gd name="T89" fmla="*/ 91 h 175"/>
                  <a:gd name="T90" fmla="*/ 39 w 150"/>
                  <a:gd name="T91" fmla="*/ 83 h 175"/>
                  <a:gd name="T92" fmla="*/ 33 w 150"/>
                  <a:gd name="T93" fmla="*/ 79 h 175"/>
                  <a:gd name="T94" fmla="*/ 29 w 150"/>
                  <a:gd name="T95" fmla="*/ 70 h 175"/>
                  <a:gd name="T96" fmla="*/ 19 w 150"/>
                  <a:gd name="T97" fmla="*/ 70 h 175"/>
                  <a:gd name="T98" fmla="*/ 13 w 150"/>
                  <a:gd name="T99" fmla="*/ 68 h 175"/>
                  <a:gd name="T100" fmla="*/ 10 w 150"/>
                  <a:gd name="T101" fmla="*/ 48 h 175"/>
                  <a:gd name="T102" fmla="*/ 14 w 150"/>
                  <a:gd name="T103" fmla="*/ 42 h 175"/>
                  <a:gd name="T104" fmla="*/ 9 w 150"/>
                  <a:gd name="T105" fmla="*/ 31 h 175"/>
                  <a:gd name="T106" fmla="*/ 1 w 150"/>
                  <a:gd name="T107" fmla="*/ 28 h 175"/>
                  <a:gd name="T108" fmla="*/ 1 w 150"/>
                  <a:gd name="T109" fmla="*/ 25 h 1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50" h="175">
                    <a:moveTo>
                      <a:pt x="1" y="25"/>
                    </a:moveTo>
                    <a:cubicBezTo>
                      <a:pt x="2" y="25"/>
                      <a:pt x="11" y="25"/>
                      <a:pt x="11" y="25"/>
                    </a:cubicBezTo>
                    <a:cubicBezTo>
                      <a:pt x="15" y="30"/>
                      <a:pt x="15" y="30"/>
                      <a:pt x="15" y="30"/>
                    </a:cubicBezTo>
                    <a:cubicBezTo>
                      <a:pt x="19" y="33"/>
                      <a:pt x="19" y="33"/>
                      <a:pt x="19" y="33"/>
                    </a:cubicBezTo>
                    <a:cubicBezTo>
                      <a:pt x="28" y="34"/>
                      <a:pt x="28" y="34"/>
                      <a:pt x="28" y="34"/>
                    </a:cubicBezTo>
                    <a:cubicBezTo>
                      <a:pt x="34" y="35"/>
                      <a:pt x="34" y="35"/>
                      <a:pt x="34" y="35"/>
                    </a:cubicBezTo>
                    <a:cubicBezTo>
                      <a:pt x="37" y="40"/>
                      <a:pt x="37" y="40"/>
                      <a:pt x="37" y="40"/>
                    </a:cubicBezTo>
                    <a:cubicBezTo>
                      <a:pt x="42" y="40"/>
                      <a:pt x="42" y="40"/>
                      <a:pt x="42" y="40"/>
                    </a:cubicBezTo>
                    <a:cubicBezTo>
                      <a:pt x="48" y="40"/>
                      <a:pt x="48" y="40"/>
                      <a:pt x="48" y="40"/>
                    </a:cubicBezTo>
                    <a:cubicBezTo>
                      <a:pt x="50" y="37"/>
                      <a:pt x="50" y="37"/>
                      <a:pt x="50" y="37"/>
                    </a:cubicBezTo>
                    <a:cubicBezTo>
                      <a:pt x="51" y="31"/>
                      <a:pt x="51" y="31"/>
                      <a:pt x="51" y="31"/>
                    </a:cubicBezTo>
                    <a:cubicBezTo>
                      <a:pt x="55" y="29"/>
                      <a:pt x="55" y="29"/>
                      <a:pt x="55" y="29"/>
                    </a:cubicBezTo>
                    <a:cubicBezTo>
                      <a:pt x="61" y="27"/>
                      <a:pt x="61" y="27"/>
                      <a:pt x="61" y="27"/>
                    </a:cubicBezTo>
                    <a:cubicBezTo>
                      <a:pt x="71" y="27"/>
                      <a:pt x="71" y="27"/>
                      <a:pt x="71" y="27"/>
                    </a:cubicBezTo>
                    <a:cubicBezTo>
                      <a:pt x="75" y="26"/>
                      <a:pt x="75" y="26"/>
                      <a:pt x="75" y="26"/>
                    </a:cubicBezTo>
                    <a:cubicBezTo>
                      <a:pt x="80" y="22"/>
                      <a:pt x="80" y="22"/>
                      <a:pt x="80" y="22"/>
                    </a:cubicBezTo>
                    <a:cubicBezTo>
                      <a:pt x="86" y="19"/>
                      <a:pt x="86" y="19"/>
                      <a:pt x="86" y="19"/>
                    </a:cubicBezTo>
                    <a:cubicBezTo>
                      <a:pt x="90" y="17"/>
                      <a:pt x="90" y="17"/>
                      <a:pt x="90" y="17"/>
                    </a:cubicBezTo>
                    <a:cubicBezTo>
                      <a:pt x="97" y="16"/>
                      <a:pt x="97" y="16"/>
                      <a:pt x="97" y="16"/>
                    </a:cubicBezTo>
                    <a:cubicBezTo>
                      <a:pt x="102" y="11"/>
                      <a:pt x="102" y="11"/>
                      <a:pt x="102" y="11"/>
                    </a:cubicBezTo>
                    <a:cubicBezTo>
                      <a:pt x="107" y="4"/>
                      <a:pt x="107" y="4"/>
                      <a:pt x="107" y="4"/>
                    </a:cubicBezTo>
                    <a:cubicBezTo>
                      <a:pt x="107" y="0"/>
                      <a:pt x="107" y="0"/>
                      <a:pt x="107" y="0"/>
                    </a:cubicBezTo>
                    <a:cubicBezTo>
                      <a:pt x="118" y="0"/>
                      <a:pt x="118" y="0"/>
                      <a:pt x="118" y="0"/>
                    </a:cubicBezTo>
                    <a:cubicBezTo>
                      <a:pt x="120" y="5"/>
                      <a:pt x="120" y="5"/>
                      <a:pt x="120" y="5"/>
                    </a:cubicBezTo>
                    <a:cubicBezTo>
                      <a:pt x="118" y="9"/>
                      <a:pt x="118" y="9"/>
                      <a:pt x="118" y="9"/>
                    </a:cubicBezTo>
                    <a:cubicBezTo>
                      <a:pt x="116" y="13"/>
                      <a:pt x="116" y="13"/>
                      <a:pt x="116" y="13"/>
                    </a:cubicBezTo>
                    <a:cubicBezTo>
                      <a:pt x="116" y="17"/>
                      <a:pt x="116" y="17"/>
                      <a:pt x="116" y="17"/>
                    </a:cubicBezTo>
                    <a:cubicBezTo>
                      <a:pt x="121" y="18"/>
                      <a:pt x="121" y="18"/>
                      <a:pt x="121" y="18"/>
                    </a:cubicBezTo>
                    <a:cubicBezTo>
                      <a:pt x="126" y="20"/>
                      <a:pt x="126" y="20"/>
                      <a:pt x="126" y="20"/>
                    </a:cubicBezTo>
                    <a:cubicBezTo>
                      <a:pt x="129" y="26"/>
                      <a:pt x="129" y="26"/>
                      <a:pt x="129" y="26"/>
                    </a:cubicBezTo>
                    <a:cubicBezTo>
                      <a:pt x="131" y="30"/>
                      <a:pt x="131" y="30"/>
                      <a:pt x="131" y="30"/>
                    </a:cubicBezTo>
                    <a:cubicBezTo>
                      <a:pt x="130" y="34"/>
                      <a:pt x="130" y="34"/>
                      <a:pt x="130" y="34"/>
                    </a:cubicBezTo>
                    <a:cubicBezTo>
                      <a:pt x="126" y="38"/>
                      <a:pt x="126" y="38"/>
                      <a:pt x="126" y="38"/>
                    </a:cubicBezTo>
                    <a:cubicBezTo>
                      <a:pt x="125" y="42"/>
                      <a:pt x="125" y="42"/>
                      <a:pt x="125" y="42"/>
                    </a:cubicBezTo>
                    <a:cubicBezTo>
                      <a:pt x="123" y="50"/>
                      <a:pt x="123" y="50"/>
                      <a:pt x="123" y="50"/>
                    </a:cubicBezTo>
                    <a:cubicBezTo>
                      <a:pt x="123" y="54"/>
                      <a:pt x="123" y="54"/>
                      <a:pt x="123" y="54"/>
                    </a:cubicBezTo>
                    <a:cubicBezTo>
                      <a:pt x="122" y="57"/>
                      <a:pt x="122" y="57"/>
                      <a:pt x="122" y="57"/>
                    </a:cubicBezTo>
                    <a:cubicBezTo>
                      <a:pt x="122" y="66"/>
                      <a:pt x="122" y="66"/>
                      <a:pt x="122" y="66"/>
                    </a:cubicBezTo>
                    <a:cubicBezTo>
                      <a:pt x="122" y="71"/>
                      <a:pt x="122" y="71"/>
                      <a:pt x="122" y="71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7" y="79"/>
                      <a:pt x="127" y="79"/>
                      <a:pt x="127" y="79"/>
                    </a:cubicBezTo>
                    <a:cubicBezTo>
                      <a:pt x="127" y="87"/>
                      <a:pt x="127" y="87"/>
                      <a:pt x="127" y="87"/>
                    </a:cubicBezTo>
                    <a:cubicBezTo>
                      <a:pt x="131" y="89"/>
                      <a:pt x="131" y="89"/>
                      <a:pt x="131" y="89"/>
                    </a:cubicBezTo>
                    <a:cubicBezTo>
                      <a:pt x="137" y="94"/>
                      <a:pt x="137" y="94"/>
                      <a:pt x="137" y="94"/>
                    </a:cubicBezTo>
                    <a:cubicBezTo>
                      <a:pt x="140" y="98"/>
                      <a:pt x="140" y="98"/>
                      <a:pt x="140" y="98"/>
                    </a:cubicBezTo>
                    <a:cubicBezTo>
                      <a:pt x="147" y="103"/>
                      <a:pt x="147" y="103"/>
                      <a:pt x="147" y="103"/>
                    </a:cubicBezTo>
                    <a:cubicBezTo>
                      <a:pt x="149" y="106"/>
                      <a:pt x="149" y="106"/>
                      <a:pt x="149" y="106"/>
                    </a:cubicBezTo>
                    <a:cubicBezTo>
                      <a:pt x="150" y="120"/>
                      <a:pt x="150" y="120"/>
                      <a:pt x="150" y="120"/>
                    </a:cubicBezTo>
                    <a:cubicBezTo>
                      <a:pt x="150" y="128"/>
                      <a:pt x="150" y="128"/>
                      <a:pt x="150" y="128"/>
                    </a:cubicBezTo>
                    <a:cubicBezTo>
                      <a:pt x="146" y="129"/>
                      <a:pt x="146" y="129"/>
                      <a:pt x="146" y="129"/>
                    </a:cubicBezTo>
                    <a:cubicBezTo>
                      <a:pt x="136" y="129"/>
                      <a:pt x="136" y="129"/>
                      <a:pt x="136" y="129"/>
                    </a:cubicBezTo>
                    <a:cubicBezTo>
                      <a:pt x="126" y="129"/>
                      <a:pt x="126" y="129"/>
                      <a:pt x="126" y="129"/>
                    </a:cubicBezTo>
                    <a:cubicBezTo>
                      <a:pt x="126" y="129"/>
                      <a:pt x="124" y="131"/>
                      <a:pt x="123" y="131"/>
                    </a:cubicBezTo>
                    <a:cubicBezTo>
                      <a:pt x="122" y="132"/>
                      <a:pt x="116" y="138"/>
                      <a:pt x="116" y="138"/>
                    </a:cubicBezTo>
                    <a:cubicBezTo>
                      <a:pt x="114" y="143"/>
                      <a:pt x="114" y="143"/>
                      <a:pt x="114" y="143"/>
                    </a:cubicBezTo>
                    <a:cubicBezTo>
                      <a:pt x="114" y="146"/>
                      <a:pt x="114" y="146"/>
                      <a:pt x="114" y="146"/>
                    </a:cubicBezTo>
                    <a:cubicBezTo>
                      <a:pt x="112" y="148"/>
                      <a:pt x="112" y="148"/>
                      <a:pt x="112" y="148"/>
                    </a:cubicBezTo>
                    <a:cubicBezTo>
                      <a:pt x="110" y="150"/>
                      <a:pt x="110" y="150"/>
                      <a:pt x="110" y="150"/>
                    </a:cubicBezTo>
                    <a:cubicBezTo>
                      <a:pt x="107" y="153"/>
                      <a:pt x="107" y="153"/>
                      <a:pt x="107" y="153"/>
                    </a:cubicBezTo>
                    <a:cubicBezTo>
                      <a:pt x="107" y="158"/>
                      <a:pt x="107" y="158"/>
                      <a:pt x="107" y="158"/>
                    </a:cubicBezTo>
                    <a:cubicBezTo>
                      <a:pt x="105" y="160"/>
                      <a:pt x="105" y="160"/>
                      <a:pt x="105" y="160"/>
                    </a:cubicBezTo>
                    <a:cubicBezTo>
                      <a:pt x="102" y="160"/>
                      <a:pt x="102" y="160"/>
                      <a:pt x="102" y="160"/>
                    </a:cubicBezTo>
                    <a:cubicBezTo>
                      <a:pt x="100" y="158"/>
                      <a:pt x="100" y="158"/>
                      <a:pt x="100" y="158"/>
                    </a:cubicBezTo>
                    <a:cubicBezTo>
                      <a:pt x="98" y="155"/>
                      <a:pt x="98" y="155"/>
                      <a:pt x="98" y="155"/>
                    </a:cubicBezTo>
                    <a:cubicBezTo>
                      <a:pt x="93" y="152"/>
                      <a:pt x="93" y="152"/>
                      <a:pt x="93" y="152"/>
                    </a:cubicBezTo>
                    <a:cubicBezTo>
                      <a:pt x="89" y="151"/>
                      <a:pt x="89" y="151"/>
                      <a:pt x="89" y="151"/>
                    </a:cubicBezTo>
                    <a:cubicBezTo>
                      <a:pt x="85" y="152"/>
                      <a:pt x="85" y="152"/>
                      <a:pt x="85" y="152"/>
                    </a:cubicBezTo>
                    <a:cubicBezTo>
                      <a:pt x="81" y="155"/>
                      <a:pt x="81" y="155"/>
                      <a:pt x="81" y="155"/>
                    </a:cubicBezTo>
                    <a:cubicBezTo>
                      <a:pt x="78" y="157"/>
                      <a:pt x="78" y="157"/>
                      <a:pt x="78" y="157"/>
                    </a:cubicBezTo>
                    <a:cubicBezTo>
                      <a:pt x="74" y="162"/>
                      <a:pt x="74" y="162"/>
                      <a:pt x="74" y="162"/>
                    </a:cubicBezTo>
                    <a:cubicBezTo>
                      <a:pt x="74" y="174"/>
                      <a:pt x="74" y="174"/>
                      <a:pt x="74" y="174"/>
                    </a:cubicBezTo>
                    <a:cubicBezTo>
                      <a:pt x="72" y="175"/>
                      <a:pt x="72" y="175"/>
                      <a:pt x="72" y="175"/>
                    </a:cubicBezTo>
                    <a:cubicBezTo>
                      <a:pt x="68" y="173"/>
                      <a:pt x="68" y="173"/>
                      <a:pt x="68" y="173"/>
                    </a:cubicBezTo>
                    <a:cubicBezTo>
                      <a:pt x="63" y="166"/>
                      <a:pt x="63" y="166"/>
                      <a:pt x="63" y="166"/>
                    </a:cubicBezTo>
                    <a:cubicBezTo>
                      <a:pt x="60" y="162"/>
                      <a:pt x="60" y="162"/>
                      <a:pt x="60" y="162"/>
                    </a:cubicBezTo>
                    <a:cubicBezTo>
                      <a:pt x="58" y="160"/>
                      <a:pt x="58" y="160"/>
                      <a:pt x="58" y="160"/>
                    </a:cubicBezTo>
                    <a:cubicBezTo>
                      <a:pt x="61" y="156"/>
                      <a:pt x="61" y="156"/>
                      <a:pt x="61" y="156"/>
                    </a:cubicBezTo>
                    <a:cubicBezTo>
                      <a:pt x="61" y="152"/>
                      <a:pt x="61" y="152"/>
                      <a:pt x="61" y="152"/>
                    </a:cubicBezTo>
                    <a:cubicBezTo>
                      <a:pt x="60" y="149"/>
                      <a:pt x="60" y="149"/>
                      <a:pt x="60" y="149"/>
                    </a:cubicBezTo>
                    <a:cubicBezTo>
                      <a:pt x="57" y="146"/>
                      <a:pt x="57" y="146"/>
                      <a:pt x="57" y="146"/>
                    </a:cubicBezTo>
                    <a:cubicBezTo>
                      <a:pt x="57" y="141"/>
                      <a:pt x="57" y="141"/>
                      <a:pt x="57" y="141"/>
                    </a:cubicBezTo>
                    <a:cubicBezTo>
                      <a:pt x="56" y="135"/>
                      <a:pt x="56" y="135"/>
                      <a:pt x="56" y="135"/>
                    </a:cubicBezTo>
                    <a:cubicBezTo>
                      <a:pt x="55" y="130"/>
                      <a:pt x="55" y="130"/>
                      <a:pt x="55" y="130"/>
                    </a:cubicBezTo>
                    <a:cubicBezTo>
                      <a:pt x="55" y="122"/>
                      <a:pt x="55" y="122"/>
                      <a:pt x="55" y="122"/>
                    </a:cubicBezTo>
                    <a:cubicBezTo>
                      <a:pt x="55" y="113"/>
                      <a:pt x="55" y="113"/>
                      <a:pt x="55" y="113"/>
                    </a:cubicBezTo>
                    <a:cubicBezTo>
                      <a:pt x="52" y="109"/>
                      <a:pt x="52" y="109"/>
                      <a:pt x="52" y="109"/>
                    </a:cubicBezTo>
                    <a:cubicBezTo>
                      <a:pt x="50" y="106"/>
                      <a:pt x="50" y="106"/>
                      <a:pt x="50" y="106"/>
                    </a:cubicBezTo>
                    <a:cubicBezTo>
                      <a:pt x="47" y="102"/>
                      <a:pt x="47" y="102"/>
                      <a:pt x="47" y="102"/>
                    </a:cubicBezTo>
                    <a:cubicBezTo>
                      <a:pt x="45" y="96"/>
                      <a:pt x="45" y="96"/>
                      <a:pt x="45" y="96"/>
                    </a:cubicBezTo>
                    <a:cubicBezTo>
                      <a:pt x="43" y="91"/>
                      <a:pt x="43" y="91"/>
                      <a:pt x="43" y="91"/>
                    </a:cubicBezTo>
                    <a:cubicBezTo>
                      <a:pt x="40" y="85"/>
                      <a:pt x="40" y="85"/>
                      <a:pt x="40" y="85"/>
                    </a:cubicBezTo>
                    <a:cubicBezTo>
                      <a:pt x="39" y="83"/>
                      <a:pt x="39" y="83"/>
                      <a:pt x="39" y="83"/>
                    </a:cubicBezTo>
                    <a:cubicBezTo>
                      <a:pt x="35" y="79"/>
                      <a:pt x="35" y="79"/>
                      <a:pt x="35" y="79"/>
                    </a:cubicBezTo>
                    <a:cubicBezTo>
                      <a:pt x="33" y="79"/>
                      <a:pt x="33" y="79"/>
                      <a:pt x="33" y="79"/>
                    </a:cubicBezTo>
                    <a:cubicBezTo>
                      <a:pt x="33" y="70"/>
                      <a:pt x="33" y="70"/>
                      <a:pt x="33" y="70"/>
                    </a:cubicBezTo>
                    <a:cubicBezTo>
                      <a:pt x="33" y="70"/>
                      <a:pt x="30" y="70"/>
                      <a:pt x="29" y="70"/>
                    </a:cubicBezTo>
                    <a:cubicBezTo>
                      <a:pt x="28" y="70"/>
                      <a:pt x="22" y="70"/>
                      <a:pt x="22" y="70"/>
                    </a:cubicBezTo>
                    <a:cubicBezTo>
                      <a:pt x="19" y="70"/>
                      <a:pt x="19" y="70"/>
                      <a:pt x="19" y="70"/>
                    </a:cubicBezTo>
                    <a:cubicBezTo>
                      <a:pt x="14" y="69"/>
                      <a:pt x="14" y="69"/>
                      <a:pt x="14" y="69"/>
                    </a:cubicBezTo>
                    <a:cubicBezTo>
                      <a:pt x="13" y="68"/>
                      <a:pt x="13" y="68"/>
                      <a:pt x="13" y="68"/>
                    </a:cubicBezTo>
                    <a:cubicBezTo>
                      <a:pt x="11" y="68"/>
                      <a:pt x="11" y="68"/>
                      <a:pt x="11" y="68"/>
                    </a:cubicBezTo>
                    <a:cubicBezTo>
                      <a:pt x="11" y="68"/>
                      <a:pt x="10" y="49"/>
                      <a:pt x="10" y="48"/>
                    </a:cubicBezTo>
                    <a:cubicBezTo>
                      <a:pt x="10" y="48"/>
                      <a:pt x="13" y="44"/>
                      <a:pt x="13" y="44"/>
                    </a:cubicBezTo>
                    <a:cubicBezTo>
                      <a:pt x="14" y="42"/>
                      <a:pt x="14" y="42"/>
                      <a:pt x="14" y="42"/>
                    </a:cubicBezTo>
                    <a:cubicBezTo>
                      <a:pt x="14" y="35"/>
                      <a:pt x="14" y="35"/>
                      <a:pt x="14" y="35"/>
                    </a:cubicBezTo>
                    <a:cubicBezTo>
                      <a:pt x="9" y="31"/>
                      <a:pt x="9" y="31"/>
                      <a:pt x="9" y="31"/>
                    </a:cubicBezTo>
                    <a:cubicBezTo>
                      <a:pt x="5" y="30"/>
                      <a:pt x="5" y="30"/>
                      <a:pt x="5" y="30"/>
                    </a:cubicBezTo>
                    <a:cubicBezTo>
                      <a:pt x="1" y="28"/>
                      <a:pt x="1" y="28"/>
                      <a:pt x="1" y="28"/>
                    </a:cubicBezTo>
                    <a:cubicBezTo>
                      <a:pt x="0" y="26"/>
                      <a:pt x="0" y="26"/>
                      <a:pt x="0" y="26"/>
                    </a:cubicBezTo>
                    <a:lnTo>
                      <a:pt x="1" y="25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26" name="Freeform 12"/>
              <p:cNvSpPr>
                <a:spLocks/>
              </p:cNvSpPr>
              <p:nvPr/>
            </p:nvSpPr>
            <p:spPr bwMode="auto">
              <a:xfrm>
                <a:off x="8609013" y="1331913"/>
                <a:ext cx="1260475" cy="1227138"/>
              </a:xfrm>
              <a:custGeom>
                <a:avLst/>
                <a:gdLst>
                  <a:gd name="T0" fmla="*/ 1 w 335"/>
                  <a:gd name="T1" fmla="*/ 62 h 326"/>
                  <a:gd name="T2" fmla="*/ 8 w 335"/>
                  <a:gd name="T3" fmla="*/ 84 h 326"/>
                  <a:gd name="T4" fmla="*/ 15 w 335"/>
                  <a:gd name="T5" fmla="*/ 97 h 326"/>
                  <a:gd name="T6" fmla="*/ 27 w 335"/>
                  <a:gd name="T7" fmla="*/ 106 h 326"/>
                  <a:gd name="T8" fmla="*/ 37 w 335"/>
                  <a:gd name="T9" fmla="*/ 106 h 326"/>
                  <a:gd name="T10" fmla="*/ 48 w 335"/>
                  <a:gd name="T11" fmla="*/ 113 h 326"/>
                  <a:gd name="T12" fmla="*/ 63 w 335"/>
                  <a:gd name="T13" fmla="*/ 118 h 326"/>
                  <a:gd name="T14" fmla="*/ 75 w 335"/>
                  <a:gd name="T15" fmla="*/ 118 h 326"/>
                  <a:gd name="T16" fmla="*/ 71 w 335"/>
                  <a:gd name="T17" fmla="*/ 126 h 326"/>
                  <a:gd name="T18" fmla="*/ 64 w 335"/>
                  <a:gd name="T19" fmla="*/ 142 h 326"/>
                  <a:gd name="T20" fmla="*/ 14 w 335"/>
                  <a:gd name="T21" fmla="*/ 248 h 326"/>
                  <a:gd name="T22" fmla="*/ 21 w 335"/>
                  <a:gd name="T23" fmla="*/ 260 h 326"/>
                  <a:gd name="T24" fmla="*/ 26 w 335"/>
                  <a:gd name="T25" fmla="*/ 272 h 326"/>
                  <a:gd name="T26" fmla="*/ 32 w 335"/>
                  <a:gd name="T27" fmla="*/ 288 h 326"/>
                  <a:gd name="T28" fmla="*/ 44 w 335"/>
                  <a:gd name="T29" fmla="*/ 307 h 326"/>
                  <a:gd name="T30" fmla="*/ 57 w 335"/>
                  <a:gd name="T31" fmla="*/ 317 h 326"/>
                  <a:gd name="T32" fmla="*/ 84 w 335"/>
                  <a:gd name="T33" fmla="*/ 321 h 326"/>
                  <a:gd name="T34" fmla="*/ 171 w 335"/>
                  <a:gd name="T35" fmla="*/ 324 h 326"/>
                  <a:gd name="T36" fmla="*/ 229 w 335"/>
                  <a:gd name="T37" fmla="*/ 326 h 326"/>
                  <a:gd name="T38" fmla="*/ 245 w 335"/>
                  <a:gd name="T39" fmla="*/ 300 h 326"/>
                  <a:gd name="T40" fmla="*/ 253 w 335"/>
                  <a:gd name="T41" fmla="*/ 281 h 326"/>
                  <a:gd name="T42" fmla="*/ 250 w 335"/>
                  <a:gd name="T43" fmla="*/ 266 h 326"/>
                  <a:gd name="T44" fmla="*/ 255 w 335"/>
                  <a:gd name="T45" fmla="*/ 251 h 326"/>
                  <a:gd name="T46" fmla="*/ 271 w 335"/>
                  <a:gd name="T47" fmla="*/ 240 h 326"/>
                  <a:gd name="T48" fmla="*/ 277 w 335"/>
                  <a:gd name="T49" fmla="*/ 223 h 326"/>
                  <a:gd name="T50" fmla="*/ 269 w 335"/>
                  <a:gd name="T51" fmla="*/ 215 h 326"/>
                  <a:gd name="T52" fmla="*/ 289 w 335"/>
                  <a:gd name="T53" fmla="*/ 190 h 326"/>
                  <a:gd name="T54" fmla="*/ 315 w 335"/>
                  <a:gd name="T55" fmla="*/ 159 h 326"/>
                  <a:gd name="T56" fmla="*/ 325 w 335"/>
                  <a:gd name="T57" fmla="*/ 136 h 326"/>
                  <a:gd name="T58" fmla="*/ 333 w 335"/>
                  <a:gd name="T59" fmla="*/ 110 h 326"/>
                  <a:gd name="T60" fmla="*/ 331 w 335"/>
                  <a:gd name="T61" fmla="*/ 97 h 326"/>
                  <a:gd name="T62" fmla="*/ 313 w 335"/>
                  <a:gd name="T63" fmla="*/ 92 h 326"/>
                  <a:gd name="T64" fmla="*/ 294 w 335"/>
                  <a:gd name="T65" fmla="*/ 89 h 326"/>
                  <a:gd name="T66" fmla="*/ 272 w 335"/>
                  <a:gd name="T67" fmla="*/ 108 h 326"/>
                  <a:gd name="T68" fmla="*/ 251 w 335"/>
                  <a:gd name="T69" fmla="*/ 122 h 326"/>
                  <a:gd name="T70" fmla="*/ 242 w 335"/>
                  <a:gd name="T71" fmla="*/ 123 h 326"/>
                  <a:gd name="T72" fmla="*/ 232 w 335"/>
                  <a:gd name="T73" fmla="*/ 121 h 326"/>
                  <a:gd name="T74" fmla="*/ 212 w 335"/>
                  <a:gd name="T75" fmla="*/ 112 h 326"/>
                  <a:gd name="T76" fmla="*/ 201 w 335"/>
                  <a:gd name="T77" fmla="*/ 102 h 326"/>
                  <a:gd name="T78" fmla="*/ 176 w 335"/>
                  <a:gd name="T79" fmla="*/ 112 h 326"/>
                  <a:gd name="T80" fmla="*/ 181 w 335"/>
                  <a:gd name="T81" fmla="*/ 103 h 326"/>
                  <a:gd name="T82" fmla="*/ 169 w 335"/>
                  <a:gd name="T83" fmla="*/ 95 h 326"/>
                  <a:gd name="T84" fmla="*/ 160 w 335"/>
                  <a:gd name="T85" fmla="*/ 78 h 326"/>
                  <a:gd name="T86" fmla="*/ 148 w 335"/>
                  <a:gd name="T87" fmla="*/ 53 h 326"/>
                  <a:gd name="T88" fmla="*/ 135 w 335"/>
                  <a:gd name="T89" fmla="*/ 33 h 326"/>
                  <a:gd name="T90" fmla="*/ 113 w 335"/>
                  <a:gd name="T91" fmla="*/ 21 h 326"/>
                  <a:gd name="T92" fmla="*/ 104 w 335"/>
                  <a:gd name="T93" fmla="*/ 3 h 326"/>
                  <a:gd name="T94" fmla="*/ 89 w 335"/>
                  <a:gd name="T95" fmla="*/ 1 h 326"/>
                  <a:gd name="T96" fmla="*/ 77 w 335"/>
                  <a:gd name="T97" fmla="*/ 3 h 326"/>
                  <a:gd name="T98" fmla="*/ 76 w 335"/>
                  <a:gd name="T99" fmla="*/ 16 h 326"/>
                  <a:gd name="T100" fmla="*/ 65 w 335"/>
                  <a:gd name="T101" fmla="*/ 18 h 326"/>
                  <a:gd name="T102" fmla="*/ 41 w 335"/>
                  <a:gd name="T103" fmla="*/ 17 h 326"/>
                  <a:gd name="T104" fmla="*/ 20 w 335"/>
                  <a:gd name="T105" fmla="*/ 28 h 326"/>
                  <a:gd name="T106" fmla="*/ 1 w 335"/>
                  <a:gd name="T107" fmla="*/ 36 h 3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335" h="326">
                    <a:moveTo>
                      <a:pt x="1" y="36"/>
                    </a:moveTo>
                    <a:cubicBezTo>
                      <a:pt x="0" y="54"/>
                      <a:pt x="0" y="54"/>
                      <a:pt x="0" y="54"/>
                    </a:cubicBezTo>
                    <a:cubicBezTo>
                      <a:pt x="1" y="62"/>
                      <a:pt x="1" y="62"/>
                      <a:pt x="1" y="62"/>
                    </a:cubicBezTo>
                    <a:cubicBezTo>
                      <a:pt x="1" y="62"/>
                      <a:pt x="2" y="74"/>
                      <a:pt x="2" y="75"/>
                    </a:cubicBezTo>
                    <a:cubicBezTo>
                      <a:pt x="2" y="76"/>
                      <a:pt x="4" y="81"/>
                      <a:pt x="4" y="81"/>
                    </a:cubicBezTo>
                    <a:cubicBezTo>
                      <a:pt x="8" y="84"/>
                      <a:pt x="8" y="84"/>
                      <a:pt x="8" y="84"/>
                    </a:cubicBezTo>
                    <a:cubicBezTo>
                      <a:pt x="10" y="87"/>
                      <a:pt x="10" y="87"/>
                      <a:pt x="10" y="87"/>
                    </a:cubicBezTo>
                    <a:cubicBezTo>
                      <a:pt x="12" y="93"/>
                      <a:pt x="12" y="93"/>
                      <a:pt x="12" y="93"/>
                    </a:cubicBezTo>
                    <a:cubicBezTo>
                      <a:pt x="15" y="97"/>
                      <a:pt x="15" y="97"/>
                      <a:pt x="15" y="97"/>
                    </a:cubicBezTo>
                    <a:cubicBezTo>
                      <a:pt x="19" y="101"/>
                      <a:pt x="19" y="101"/>
                      <a:pt x="19" y="101"/>
                    </a:cubicBezTo>
                    <a:cubicBezTo>
                      <a:pt x="23" y="105"/>
                      <a:pt x="23" y="105"/>
                      <a:pt x="23" y="105"/>
                    </a:cubicBezTo>
                    <a:cubicBezTo>
                      <a:pt x="27" y="106"/>
                      <a:pt x="27" y="106"/>
                      <a:pt x="27" y="106"/>
                    </a:cubicBezTo>
                    <a:cubicBezTo>
                      <a:pt x="32" y="106"/>
                      <a:pt x="32" y="106"/>
                      <a:pt x="32" y="106"/>
                    </a:cubicBezTo>
                    <a:cubicBezTo>
                      <a:pt x="33" y="107"/>
                      <a:pt x="33" y="107"/>
                      <a:pt x="33" y="107"/>
                    </a:cubicBezTo>
                    <a:cubicBezTo>
                      <a:pt x="37" y="106"/>
                      <a:pt x="37" y="106"/>
                      <a:pt x="37" y="106"/>
                    </a:cubicBezTo>
                    <a:cubicBezTo>
                      <a:pt x="41" y="106"/>
                      <a:pt x="41" y="106"/>
                      <a:pt x="41" y="106"/>
                    </a:cubicBezTo>
                    <a:cubicBezTo>
                      <a:pt x="44" y="108"/>
                      <a:pt x="44" y="108"/>
                      <a:pt x="44" y="108"/>
                    </a:cubicBezTo>
                    <a:cubicBezTo>
                      <a:pt x="48" y="113"/>
                      <a:pt x="48" y="113"/>
                      <a:pt x="48" y="113"/>
                    </a:cubicBezTo>
                    <a:cubicBezTo>
                      <a:pt x="53" y="115"/>
                      <a:pt x="53" y="115"/>
                      <a:pt x="53" y="115"/>
                    </a:cubicBezTo>
                    <a:cubicBezTo>
                      <a:pt x="58" y="118"/>
                      <a:pt x="58" y="118"/>
                      <a:pt x="58" y="118"/>
                    </a:cubicBezTo>
                    <a:cubicBezTo>
                      <a:pt x="63" y="118"/>
                      <a:pt x="63" y="118"/>
                      <a:pt x="63" y="118"/>
                    </a:cubicBezTo>
                    <a:cubicBezTo>
                      <a:pt x="66" y="116"/>
                      <a:pt x="66" y="116"/>
                      <a:pt x="66" y="116"/>
                    </a:cubicBezTo>
                    <a:cubicBezTo>
                      <a:pt x="70" y="115"/>
                      <a:pt x="70" y="115"/>
                      <a:pt x="70" y="115"/>
                    </a:cubicBezTo>
                    <a:cubicBezTo>
                      <a:pt x="75" y="118"/>
                      <a:pt x="75" y="118"/>
                      <a:pt x="75" y="118"/>
                    </a:cubicBezTo>
                    <a:cubicBezTo>
                      <a:pt x="74" y="121"/>
                      <a:pt x="74" y="121"/>
                      <a:pt x="74" y="121"/>
                    </a:cubicBezTo>
                    <a:cubicBezTo>
                      <a:pt x="74" y="125"/>
                      <a:pt x="74" y="125"/>
                      <a:pt x="74" y="125"/>
                    </a:cubicBezTo>
                    <a:cubicBezTo>
                      <a:pt x="71" y="126"/>
                      <a:pt x="71" y="126"/>
                      <a:pt x="71" y="126"/>
                    </a:cubicBezTo>
                    <a:cubicBezTo>
                      <a:pt x="69" y="132"/>
                      <a:pt x="69" y="132"/>
                      <a:pt x="69" y="132"/>
                    </a:cubicBezTo>
                    <a:cubicBezTo>
                      <a:pt x="67" y="138"/>
                      <a:pt x="67" y="138"/>
                      <a:pt x="67" y="138"/>
                    </a:cubicBezTo>
                    <a:cubicBezTo>
                      <a:pt x="64" y="142"/>
                      <a:pt x="64" y="142"/>
                      <a:pt x="64" y="142"/>
                    </a:cubicBezTo>
                    <a:cubicBezTo>
                      <a:pt x="59" y="155"/>
                      <a:pt x="59" y="155"/>
                      <a:pt x="59" y="155"/>
                    </a:cubicBezTo>
                    <a:cubicBezTo>
                      <a:pt x="14" y="245"/>
                      <a:pt x="14" y="245"/>
                      <a:pt x="14" y="245"/>
                    </a:cubicBezTo>
                    <a:cubicBezTo>
                      <a:pt x="14" y="248"/>
                      <a:pt x="14" y="248"/>
                      <a:pt x="14" y="248"/>
                    </a:cubicBezTo>
                    <a:cubicBezTo>
                      <a:pt x="18" y="252"/>
                      <a:pt x="18" y="252"/>
                      <a:pt x="18" y="252"/>
                    </a:cubicBezTo>
                    <a:cubicBezTo>
                      <a:pt x="18" y="256"/>
                      <a:pt x="18" y="256"/>
                      <a:pt x="18" y="256"/>
                    </a:cubicBezTo>
                    <a:cubicBezTo>
                      <a:pt x="18" y="256"/>
                      <a:pt x="21" y="259"/>
                      <a:pt x="21" y="260"/>
                    </a:cubicBezTo>
                    <a:cubicBezTo>
                      <a:pt x="21" y="261"/>
                      <a:pt x="21" y="266"/>
                      <a:pt x="21" y="266"/>
                    </a:cubicBezTo>
                    <a:cubicBezTo>
                      <a:pt x="24" y="269"/>
                      <a:pt x="24" y="269"/>
                      <a:pt x="24" y="269"/>
                    </a:cubicBezTo>
                    <a:cubicBezTo>
                      <a:pt x="26" y="272"/>
                      <a:pt x="26" y="272"/>
                      <a:pt x="26" y="272"/>
                    </a:cubicBezTo>
                    <a:cubicBezTo>
                      <a:pt x="28" y="278"/>
                      <a:pt x="28" y="278"/>
                      <a:pt x="28" y="278"/>
                    </a:cubicBezTo>
                    <a:cubicBezTo>
                      <a:pt x="31" y="282"/>
                      <a:pt x="31" y="282"/>
                      <a:pt x="31" y="282"/>
                    </a:cubicBezTo>
                    <a:cubicBezTo>
                      <a:pt x="32" y="288"/>
                      <a:pt x="32" y="288"/>
                      <a:pt x="32" y="288"/>
                    </a:cubicBezTo>
                    <a:cubicBezTo>
                      <a:pt x="32" y="298"/>
                      <a:pt x="32" y="298"/>
                      <a:pt x="32" y="298"/>
                    </a:cubicBezTo>
                    <a:cubicBezTo>
                      <a:pt x="38" y="302"/>
                      <a:pt x="38" y="302"/>
                      <a:pt x="38" y="302"/>
                    </a:cubicBezTo>
                    <a:cubicBezTo>
                      <a:pt x="44" y="307"/>
                      <a:pt x="44" y="307"/>
                      <a:pt x="44" y="307"/>
                    </a:cubicBezTo>
                    <a:cubicBezTo>
                      <a:pt x="48" y="312"/>
                      <a:pt x="48" y="312"/>
                      <a:pt x="48" y="312"/>
                    </a:cubicBezTo>
                    <a:cubicBezTo>
                      <a:pt x="54" y="316"/>
                      <a:pt x="54" y="316"/>
                      <a:pt x="54" y="316"/>
                    </a:cubicBezTo>
                    <a:cubicBezTo>
                      <a:pt x="57" y="317"/>
                      <a:pt x="57" y="317"/>
                      <a:pt x="57" y="317"/>
                    </a:cubicBezTo>
                    <a:cubicBezTo>
                      <a:pt x="67" y="318"/>
                      <a:pt x="67" y="318"/>
                      <a:pt x="67" y="318"/>
                    </a:cubicBezTo>
                    <a:cubicBezTo>
                      <a:pt x="81" y="319"/>
                      <a:pt x="81" y="319"/>
                      <a:pt x="81" y="319"/>
                    </a:cubicBezTo>
                    <a:cubicBezTo>
                      <a:pt x="84" y="321"/>
                      <a:pt x="84" y="321"/>
                      <a:pt x="84" y="321"/>
                    </a:cubicBezTo>
                    <a:cubicBezTo>
                      <a:pt x="118" y="322"/>
                      <a:pt x="118" y="322"/>
                      <a:pt x="118" y="322"/>
                    </a:cubicBezTo>
                    <a:cubicBezTo>
                      <a:pt x="150" y="322"/>
                      <a:pt x="150" y="322"/>
                      <a:pt x="150" y="322"/>
                    </a:cubicBezTo>
                    <a:cubicBezTo>
                      <a:pt x="171" y="324"/>
                      <a:pt x="171" y="324"/>
                      <a:pt x="171" y="324"/>
                    </a:cubicBezTo>
                    <a:cubicBezTo>
                      <a:pt x="192" y="324"/>
                      <a:pt x="192" y="324"/>
                      <a:pt x="192" y="324"/>
                    </a:cubicBezTo>
                    <a:cubicBezTo>
                      <a:pt x="220" y="325"/>
                      <a:pt x="220" y="325"/>
                      <a:pt x="220" y="325"/>
                    </a:cubicBezTo>
                    <a:cubicBezTo>
                      <a:pt x="229" y="326"/>
                      <a:pt x="229" y="326"/>
                      <a:pt x="229" y="326"/>
                    </a:cubicBezTo>
                    <a:cubicBezTo>
                      <a:pt x="232" y="318"/>
                      <a:pt x="232" y="318"/>
                      <a:pt x="232" y="318"/>
                    </a:cubicBezTo>
                    <a:cubicBezTo>
                      <a:pt x="239" y="306"/>
                      <a:pt x="239" y="306"/>
                      <a:pt x="239" y="306"/>
                    </a:cubicBezTo>
                    <a:cubicBezTo>
                      <a:pt x="239" y="306"/>
                      <a:pt x="245" y="301"/>
                      <a:pt x="245" y="300"/>
                    </a:cubicBezTo>
                    <a:cubicBezTo>
                      <a:pt x="246" y="300"/>
                      <a:pt x="250" y="296"/>
                      <a:pt x="250" y="296"/>
                    </a:cubicBezTo>
                    <a:cubicBezTo>
                      <a:pt x="252" y="288"/>
                      <a:pt x="252" y="288"/>
                      <a:pt x="252" y="288"/>
                    </a:cubicBezTo>
                    <a:cubicBezTo>
                      <a:pt x="253" y="281"/>
                      <a:pt x="253" y="281"/>
                      <a:pt x="253" y="281"/>
                    </a:cubicBezTo>
                    <a:cubicBezTo>
                      <a:pt x="252" y="276"/>
                      <a:pt x="252" y="276"/>
                      <a:pt x="252" y="276"/>
                    </a:cubicBezTo>
                    <a:cubicBezTo>
                      <a:pt x="249" y="273"/>
                      <a:pt x="249" y="273"/>
                      <a:pt x="249" y="273"/>
                    </a:cubicBezTo>
                    <a:cubicBezTo>
                      <a:pt x="250" y="266"/>
                      <a:pt x="250" y="266"/>
                      <a:pt x="250" y="266"/>
                    </a:cubicBezTo>
                    <a:cubicBezTo>
                      <a:pt x="253" y="262"/>
                      <a:pt x="253" y="262"/>
                      <a:pt x="253" y="262"/>
                    </a:cubicBezTo>
                    <a:cubicBezTo>
                      <a:pt x="254" y="256"/>
                      <a:pt x="254" y="256"/>
                      <a:pt x="254" y="256"/>
                    </a:cubicBezTo>
                    <a:cubicBezTo>
                      <a:pt x="255" y="251"/>
                      <a:pt x="255" y="251"/>
                      <a:pt x="255" y="251"/>
                    </a:cubicBezTo>
                    <a:cubicBezTo>
                      <a:pt x="255" y="251"/>
                      <a:pt x="257" y="250"/>
                      <a:pt x="259" y="249"/>
                    </a:cubicBezTo>
                    <a:cubicBezTo>
                      <a:pt x="260" y="248"/>
                      <a:pt x="266" y="243"/>
                      <a:pt x="266" y="243"/>
                    </a:cubicBezTo>
                    <a:cubicBezTo>
                      <a:pt x="271" y="240"/>
                      <a:pt x="271" y="240"/>
                      <a:pt x="271" y="240"/>
                    </a:cubicBezTo>
                    <a:cubicBezTo>
                      <a:pt x="273" y="237"/>
                      <a:pt x="273" y="237"/>
                      <a:pt x="273" y="237"/>
                    </a:cubicBezTo>
                    <a:cubicBezTo>
                      <a:pt x="277" y="230"/>
                      <a:pt x="277" y="230"/>
                      <a:pt x="277" y="230"/>
                    </a:cubicBezTo>
                    <a:cubicBezTo>
                      <a:pt x="277" y="223"/>
                      <a:pt x="277" y="223"/>
                      <a:pt x="277" y="223"/>
                    </a:cubicBezTo>
                    <a:cubicBezTo>
                      <a:pt x="277" y="217"/>
                      <a:pt x="277" y="217"/>
                      <a:pt x="277" y="217"/>
                    </a:cubicBezTo>
                    <a:cubicBezTo>
                      <a:pt x="274" y="217"/>
                      <a:pt x="274" y="217"/>
                      <a:pt x="274" y="217"/>
                    </a:cubicBezTo>
                    <a:cubicBezTo>
                      <a:pt x="269" y="215"/>
                      <a:pt x="269" y="215"/>
                      <a:pt x="269" y="215"/>
                    </a:cubicBezTo>
                    <a:cubicBezTo>
                      <a:pt x="268" y="210"/>
                      <a:pt x="268" y="210"/>
                      <a:pt x="268" y="210"/>
                    </a:cubicBezTo>
                    <a:cubicBezTo>
                      <a:pt x="274" y="203"/>
                      <a:pt x="274" y="203"/>
                      <a:pt x="274" y="203"/>
                    </a:cubicBezTo>
                    <a:cubicBezTo>
                      <a:pt x="289" y="190"/>
                      <a:pt x="289" y="190"/>
                      <a:pt x="289" y="190"/>
                    </a:cubicBezTo>
                    <a:cubicBezTo>
                      <a:pt x="297" y="186"/>
                      <a:pt x="297" y="186"/>
                      <a:pt x="297" y="186"/>
                    </a:cubicBezTo>
                    <a:cubicBezTo>
                      <a:pt x="303" y="178"/>
                      <a:pt x="303" y="178"/>
                      <a:pt x="303" y="178"/>
                    </a:cubicBezTo>
                    <a:cubicBezTo>
                      <a:pt x="315" y="159"/>
                      <a:pt x="315" y="159"/>
                      <a:pt x="315" y="159"/>
                    </a:cubicBezTo>
                    <a:cubicBezTo>
                      <a:pt x="323" y="148"/>
                      <a:pt x="323" y="148"/>
                      <a:pt x="323" y="148"/>
                    </a:cubicBezTo>
                    <a:cubicBezTo>
                      <a:pt x="323" y="140"/>
                      <a:pt x="323" y="140"/>
                      <a:pt x="323" y="140"/>
                    </a:cubicBezTo>
                    <a:cubicBezTo>
                      <a:pt x="325" y="136"/>
                      <a:pt x="325" y="136"/>
                      <a:pt x="325" y="136"/>
                    </a:cubicBezTo>
                    <a:cubicBezTo>
                      <a:pt x="328" y="130"/>
                      <a:pt x="328" y="130"/>
                      <a:pt x="328" y="130"/>
                    </a:cubicBezTo>
                    <a:cubicBezTo>
                      <a:pt x="332" y="122"/>
                      <a:pt x="332" y="122"/>
                      <a:pt x="332" y="122"/>
                    </a:cubicBezTo>
                    <a:cubicBezTo>
                      <a:pt x="333" y="110"/>
                      <a:pt x="333" y="110"/>
                      <a:pt x="333" y="110"/>
                    </a:cubicBezTo>
                    <a:cubicBezTo>
                      <a:pt x="335" y="107"/>
                      <a:pt x="335" y="107"/>
                      <a:pt x="335" y="107"/>
                    </a:cubicBezTo>
                    <a:cubicBezTo>
                      <a:pt x="335" y="100"/>
                      <a:pt x="335" y="100"/>
                      <a:pt x="335" y="100"/>
                    </a:cubicBezTo>
                    <a:cubicBezTo>
                      <a:pt x="331" y="97"/>
                      <a:pt x="331" y="97"/>
                      <a:pt x="331" y="97"/>
                    </a:cubicBezTo>
                    <a:cubicBezTo>
                      <a:pt x="324" y="97"/>
                      <a:pt x="324" y="97"/>
                      <a:pt x="324" y="97"/>
                    </a:cubicBezTo>
                    <a:cubicBezTo>
                      <a:pt x="322" y="93"/>
                      <a:pt x="322" y="93"/>
                      <a:pt x="322" y="93"/>
                    </a:cubicBezTo>
                    <a:cubicBezTo>
                      <a:pt x="322" y="93"/>
                      <a:pt x="314" y="92"/>
                      <a:pt x="313" y="92"/>
                    </a:cubicBezTo>
                    <a:cubicBezTo>
                      <a:pt x="312" y="91"/>
                      <a:pt x="307" y="91"/>
                      <a:pt x="307" y="91"/>
                    </a:cubicBezTo>
                    <a:cubicBezTo>
                      <a:pt x="300" y="90"/>
                      <a:pt x="300" y="90"/>
                      <a:pt x="300" y="90"/>
                    </a:cubicBezTo>
                    <a:cubicBezTo>
                      <a:pt x="294" y="89"/>
                      <a:pt x="294" y="89"/>
                      <a:pt x="294" y="89"/>
                    </a:cubicBezTo>
                    <a:cubicBezTo>
                      <a:pt x="290" y="90"/>
                      <a:pt x="290" y="90"/>
                      <a:pt x="290" y="90"/>
                    </a:cubicBezTo>
                    <a:cubicBezTo>
                      <a:pt x="287" y="92"/>
                      <a:pt x="287" y="92"/>
                      <a:pt x="287" y="92"/>
                    </a:cubicBezTo>
                    <a:cubicBezTo>
                      <a:pt x="272" y="108"/>
                      <a:pt x="272" y="108"/>
                      <a:pt x="272" y="108"/>
                    </a:cubicBezTo>
                    <a:cubicBezTo>
                      <a:pt x="264" y="119"/>
                      <a:pt x="264" y="119"/>
                      <a:pt x="264" y="119"/>
                    </a:cubicBezTo>
                    <a:cubicBezTo>
                      <a:pt x="258" y="122"/>
                      <a:pt x="258" y="122"/>
                      <a:pt x="258" y="122"/>
                    </a:cubicBezTo>
                    <a:cubicBezTo>
                      <a:pt x="251" y="122"/>
                      <a:pt x="251" y="122"/>
                      <a:pt x="251" y="122"/>
                    </a:cubicBezTo>
                    <a:cubicBezTo>
                      <a:pt x="247" y="120"/>
                      <a:pt x="247" y="120"/>
                      <a:pt x="247" y="120"/>
                    </a:cubicBezTo>
                    <a:cubicBezTo>
                      <a:pt x="244" y="120"/>
                      <a:pt x="244" y="120"/>
                      <a:pt x="244" y="120"/>
                    </a:cubicBezTo>
                    <a:cubicBezTo>
                      <a:pt x="242" y="123"/>
                      <a:pt x="242" y="123"/>
                      <a:pt x="242" y="123"/>
                    </a:cubicBezTo>
                    <a:cubicBezTo>
                      <a:pt x="240" y="126"/>
                      <a:pt x="240" y="126"/>
                      <a:pt x="240" y="126"/>
                    </a:cubicBezTo>
                    <a:cubicBezTo>
                      <a:pt x="236" y="124"/>
                      <a:pt x="236" y="124"/>
                      <a:pt x="236" y="124"/>
                    </a:cubicBezTo>
                    <a:cubicBezTo>
                      <a:pt x="232" y="121"/>
                      <a:pt x="232" y="121"/>
                      <a:pt x="232" y="121"/>
                    </a:cubicBezTo>
                    <a:cubicBezTo>
                      <a:pt x="220" y="119"/>
                      <a:pt x="220" y="119"/>
                      <a:pt x="220" y="119"/>
                    </a:cubicBezTo>
                    <a:cubicBezTo>
                      <a:pt x="220" y="119"/>
                      <a:pt x="217" y="117"/>
                      <a:pt x="216" y="117"/>
                    </a:cubicBezTo>
                    <a:cubicBezTo>
                      <a:pt x="215" y="116"/>
                      <a:pt x="212" y="112"/>
                      <a:pt x="212" y="112"/>
                    </a:cubicBezTo>
                    <a:cubicBezTo>
                      <a:pt x="209" y="104"/>
                      <a:pt x="209" y="104"/>
                      <a:pt x="209" y="104"/>
                    </a:cubicBezTo>
                    <a:cubicBezTo>
                      <a:pt x="207" y="102"/>
                      <a:pt x="207" y="102"/>
                      <a:pt x="207" y="102"/>
                    </a:cubicBezTo>
                    <a:cubicBezTo>
                      <a:pt x="201" y="102"/>
                      <a:pt x="201" y="102"/>
                      <a:pt x="201" y="102"/>
                    </a:cubicBezTo>
                    <a:cubicBezTo>
                      <a:pt x="194" y="107"/>
                      <a:pt x="194" y="107"/>
                      <a:pt x="194" y="107"/>
                    </a:cubicBezTo>
                    <a:cubicBezTo>
                      <a:pt x="187" y="110"/>
                      <a:pt x="187" y="110"/>
                      <a:pt x="187" y="110"/>
                    </a:cubicBezTo>
                    <a:cubicBezTo>
                      <a:pt x="176" y="112"/>
                      <a:pt x="176" y="112"/>
                      <a:pt x="176" y="112"/>
                    </a:cubicBezTo>
                    <a:cubicBezTo>
                      <a:pt x="173" y="109"/>
                      <a:pt x="173" y="109"/>
                      <a:pt x="173" y="109"/>
                    </a:cubicBezTo>
                    <a:cubicBezTo>
                      <a:pt x="175" y="104"/>
                      <a:pt x="175" y="104"/>
                      <a:pt x="175" y="104"/>
                    </a:cubicBezTo>
                    <a:cubicBezTo>
                      <a:pt x="181" y="103"/>
                      <a:pt x="181" y="103"/>
                      <a:pt x="181" y="103"/>
                    </a:cubicBezTo>
                    <a:cubicBezTo>
                      <a:pt x="181" y="100"/>
                      <a:pt x="181" y="100"/>
                      <a:pt x="181" y="100"/>
                    </a:cubicBezTo>
                    <a:cubicBezTo>
                      <a:pt x="173" y="99"/>
                      <a:pt x="173" y="99"/>
                      <a:pt x="173" y="99"/>
                    </a:cubicBezTo>
                    <a:cubicBezTo>
                      <a:pt x="173" y="99"/>
                      <a:pt x="170" y="95"/>
                      <a:pt x="169" y="95"/>
                    </a:cubicBezTo>
                    <a:cubicBezTo>
                      <a:pt x="168" y="94"/>
                      <a:pt x="164" y="89"/>
                      <a:pt x="164" y="89"/>
                    </a:cubicBezTo>
                    <a:cubicBezTo>
                      <a:pt x="163" y="83"/>
                      <a:pt x="163" y="83"/>
                      <a:pt x="163" y="83"/>
                    </a:cubicBezTo>
                    <a:cubicBezTo>
                      <a:pt x="160" y="78"/>
                      <a:pt x="160" y="78"/>
                      <a:pt x="160" y="78"/>
                    </a:cubicBezTo>
                    <a:cubicBezTo>
                      <a:pt x="152" y="68"/>
                      <a:pt x="152" y="68"/>
                      <a:pt x="152" y="68"/>
                    </a:cubicBezTo>
                    <a:cubicBezTo>
                      <a:pt x="152" y="68"/>
                      <a:pt x="151" y="62"/>
                      <a:pt x="150" y="60"/>
                    </a:cubicBezTo>
                    <a:cubicBezTo>
                      <a:pt x="149" y="58"/>
                      <a:pt x="148" y="54"/>
                      <a:pt x="148" y="53"/>
                    </a:cubicBezTo>
                    <a:cubicBezTo>
                      <a:pt x="148" y="51"/>
                      <a:pt x="145" y="47"/>
                      <a:pt x="143" y="46"/>
                    </a:cubicBezTo>
                    <a:cubicBezTo>
                      <a:pt x="142" y="45"/>
                      <a:pt x="141" y="39"/>
                      <a:pt x="140" y="37"/>
                    </a:cubicBezTo>
                    <a:cubicBezTo>
                      <a:pt x="139" y="36"/>
                      <a:pt x="135" y="33"/>
                      <a:pt x="135" y="33"/>
                    </a:cubicBezTo>
                    <a:cubicBezTo>
                      <a:pt x="127" y="28"/>
                      <a:pt x="127" y="28"/>
                      <a:pt x="127" y="28"/>
                    </a:cubicBezTo>
                    <a:cubicBezTo>
                      <a:pt x="120" y="23"/>
                      <a:pt x="120" y="23"/>
                      <a:pt x="120" y="23"/>
                    </a:cubicBezTo>
                    <a:cubicBezTo>
                      <a:pt x="120" y="23"/>
                      <a:pt x="114" y="22"/>
                      <a:pt x="113" y="21"/>
                    </a:cubicBezTo>
                    <a:cubicBezTo>
                      <a:pt x="112" y="20"/>
                      <a:pt x="107" y="18"/>
                      <a:pt x="106" y="17"/>
                    </a:cubicBezTo>
                    <a:cubicBezTo>
                      <a:pt x="106" y="16"/>
                      <a:pt x="105" y="10"/>
                      <a:pt x="105" y="10"/>
                    </a:cubicBezTo>
                    <a:cubicBezTo>
                      <a:pt x="104" y="3"/>
                      <a:pt x="104" y="3"/>
                      <a:pt x="104" y="3"/>
                    </a:cubicBezTo>
                    <a:cubicBezTo>
                      <a:pt x="101" y="0"/>
                      <a:pt x="101" y="0"/>
                      <a:pt x="101" y="0"/>
                    </a:cubicBezTo>
                    <a:cubicBezTo>
                      <a:pt x="101" y="0"/>
                      <a:pt x="96" y="0"/>
                      <a:pt x="95" y="0"/>
                    </a:cubicBezTo>
                    <a:cubicBezTo>
                      <a:pt x="95" y="0"/>
                      <a:pt x="89" y="1"/>
                      <a:pt x="89" y="1"/>
                    </a:cubicBezTo>
                    <a:cubicBezTo>
                      <a:pt x="86" y="4"/>
                      <a:pt x="86" y="4"/>
                      <a:pt x="86" y="4"/>
                    </a:cubicBezTo>
                    <a:cubicBezTo>
                      <a:pt x="80" y="4"/>
                      <a:pt x="80" y="4"/>
                      <a:pt x="80" y="4"/>
                    </a:cubicBezTo>
                    <a:cubicBezTo>
                      <a:pt x="77" y="3"/>
                      <a:pt x="77" y="3"/>
                      <a:pt x="77" y="3"/>
                    </a:cubicBezTo>
                    <a:cubicBezTo>
                      <a:pt x="76" y="6"/>
                      <a:pt x="76" y="6"/>
                      <a:pt x="76" y="6"/>
                    </a:cubicBezTo>
                    <a:cubicBezTo>
                      <a:pt x="76" y="11"/>
                      <a:pt x="76" y="11"/>
                      <a:pt x="76" y="11"/>
                    </a:cubicBezTo>
                    <a:cubicBezTo>
                      <a:pt x="76" y="16"/>
                      <a:pt x="76" y="16"/>
                      <a:pt x="76" y="16"/>
                    </a:cubicBezTo>
                    <a:cubicBezTo>
                      <a:pt x="76" y="18"/>
                      <a:pt x="76" y="18"/>
                      <a:pt x="76" y="18"/>
                    </a:cubicBezTo>
                    <a:cubicBezTo>
                      <a:pt x="69" y="18"/>
                      <a:pt x="69" y="18"/>
                      <a:pt x="69" y="18"/>
                    </a:cubicBezTo>
                    <a:cubicBezTo>
                      <a:pt x="65" y="18"/>
                      <a:pt x="65" y="18"/>
                      <a:pt x="65" y="18"/>
                    </a:cubicBezTo>
                    <a:cubicBezTo>
                      <a:pt x="54" y="17"/>
                      <a:pt x="54" y="17"/>
                      <a:pt x="54" y="17"/>
                    </a:cubicBezTo>
                    <a:cubicBezTo>
                      <a:pt x="48" y="18"/>
                      <a:pt x="48" y="18"/>
                      <a:pt x="48" y="18"/>
                    </a:cubicBezTo>
                    <a:cubicBezTo>
                      <a:pt x="48" y="18"/>
                      <a:pt x="42" y="17"/>
                      <a:pt x="41" y="17"/>
                    </a:cubicBezTo>
                    <a:cubicBezTo>
                      <a:pt x="39" y="18"/>
                      <a:pt x="33" y="22"/>
                      <a:pt x="33" y="22"/>
                    </a:cubicBezTo>
                    <a:cubicBezTo>
                      <a:pt x="26" y="25"/>
                      <a:pt x="26" y="25"/>
                      <a:pt x="26" y="25"/>
                    </a:cubicBezTo>
                    <a:cubicBezTo>
                      <a:pt x="20" y="28"/>
                      <a:pt x="20" y="28"/>
                      <a:pt x="20" y="28"/>
                    </a:cubicBezTo>
                    <a:cubicBezTo>
                      <a:pt x="9" y="31"/>
                      <a:pt x="9" y="31"/>
                      <a:pt x="9" y="31"/>
                    </a:cubicBezTo>
                    <a:cubicBezTo>
                      <a:pt x="4" y="35"/>
                      <a:pt x="4" y="35"/>
                      <a:pt x="4" y="35"/>
                    </a:cubicBezTo>
                    <a:lnTo>
                      <a:pt x="1" y="36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27" name="Freeform 13"/>
              <p:cNvSpPr>
                <a:spLocks/>
              </p:cNvSpPr>
              <p:nvPr/>
            </p:nvSpPr>
            <p:spPr bwMode="auto">
              <a:xfrm>
                <a:off x="9023350" y="1163638"/>
                <a:ext cx="469900" cy="525463"/>
              </a:xfrm>
              <a:custGeom>
                <a:avLst/>
                <a:gdLst>
                  <a:gd name="T0" fmla="*/ 2 w 125"/>
                  <a:gd name="T1" fmla="*/ 52 h 140"/>
                  <a:gd name="T2" fmla="*/ 10 w 125"/>
                  <a:gd name="T3" fmla="*/ 54 h 140"/>
                  <a:gd name="T4" fmla="*/ 14 w 125"/>
                  <a:gd name="T5" fmla="*/ 55 h 140"/>
                  <a:gd name="T6" fmla="*/ 19 w 125"/>
                  <a:gd name="T7" fmla="*/ 55 h 140"/>
                  <a:gd name="T8" fmla="*/ 21 w 125"/>
                  <a:gd name="T9" fmla="*/ 52 h 140"/>
                  <a:gd name="T10" fmla="*/ 26 w 125"/>
                  <a:gd name="T11" fmla="*/ 52 h 140"/>
                  <a:gd name="T12" fmla="*/ 31 w 125"/>
                  <a:gd name="T13" fmla="*/ 52 h 140"/>
                  <a:gd name="T14" fmla="*/ 36 w 125"/>
                  <a:gd name="T15" fmla="*/ 54 h 140"/>
                  <a:gd name="T16" fmla="*/ 40 w 125"/>
                  <a:gd name="T17" fmla="*/ 55 h 140"/>
                  <a:gd name="T18" fmla="*/ 46 w 125"/>
                  <a:gd name="T19" fmla="*/ 55 h 140"/>
                  <a:gd name="T20" fmla="*/ 53 w 125"/>
                  <a:gd name="T21" fmla="*/ 51 h 140"/>
                  <a:gd name="T22" fmla="*/ 56 w 125"/>
                  <a:gd name="T23" fmla="*/ 45 h 140"/>
                  <a:gd name="T24" fmla="*/ 61 w 125"/>
                  <a:gd name="T25" fmla="*/ 33 h 140"/>
                  <a:gd name="T26" fmla="*/ 68 w 125"/>
                  <a:gd name="T27" fmla="*/ 22 h 140"/>
                  <a:gd name="T28" fmla="*/ 74 w 125"/>
                  <a:gd name="T29" fmla="*/ 12 h 140"/>
                  <a:gd name="T30" fmla="*/ 80 w 125"/>
                  <a:gd name="T31" fmla="*/ 5 h 140"/>
                  <a:gd name="T32" fmla="*/ 85 w 125"/>
                  <a:gd name="T33" fmla="*/ 0 h 140"/>
                  <a:gd name="T34" fmla="*/ 90 w 125"/>
                  <a:gd name="T35" fmla="*/ 4 h 140"/>
                  <a:gd name="T36" fmla="*/ 93 w 125"/>
                  <a:gd name="T37" fmla="*/ 7 h 140"/>
                  <a:gd name="T38" fmla="*/ 93 w 125"/>
                  <a:gd name="T39" fmla="*/ 13 h 140"/>
                  <a:gd name="T40" fmla="*/ 94 w 125"/>
                  <a:gd name="T41" fmla="*/ 26 h 140"/>
                  <a:gd name="T42" fmla="*/ 95 w 125"/>
                  <a:gd name="T43" fmla="*/ 29 h 140"/>
                  <a:gd name="T44" fmla="*/ 97 w 125"/>
                  <a:gd name="T45" fmla="*/ 33 h 140"/>
                  <a:gd name="T46" fmla="*/ 99 w 125"/>
                  <a:gd name="T47" fmla="*/ 36 h 140"/>
                  <a:gd name="T48" fmla="*/ 100 w 125"/>
                  <a:gd name="T49" fmla="*/ 44 h 140"/>
                  <a:gd name="T50" fmla="*/ 102 w 125"/>
                  <a:gd name="T51" fmla="*/ 53 h 140"/>
                  <a:gd name="T52" fmla="*/ 104 w 125"/>
                  <a:gd name="T53" fmla="*/ 57 h 140"/>
                  <a:gd name="T54" fmla="*/ 108 w 125"/>
                  <a:gd name="T55" fmla="*/ 62 h 140"/>
                  <a:gd name="T56" fmla="*/ 113 w 125"/>
                  <a:gd name="T57" fmla="*/ 66 h 140"/>
                  <a:gd name="T58" fmla="*/ 119 w 125"/>
                  <a:gd name="T59" fmla="*/ 66 h 140"/>
                  <a:gd name="T60" fmla="*/ 122 w 125"/>
                  <a:gd name="T61" fmla="*/ 69 h 140"/>
                  <a:gd name="T62" fmla="*/ 125 w 125"/>
                  <a:gd name="T63" fmla="*/ 74 h 140"/>
                  <a:gd name="T64" fmla="*/ 124 w 125"/>
                  <a:gd name="T65" fmla="*/ 80 h 140"/>
                  <a:gd name="T66" fmla="*/ 121 w 125"/>
                  <a:gd name="T67" fmla="*/ 82 h 140"/>
                  <a:gd name="T68" fmla="*/ 112 w 125"/>
                  <a:gd name="T69" fmla="*/ 90 h 140"/>
                  <a:gd name="T70" fmla="*/ 105 w 125"/>
                  <a:gd name="T71" fmla="*/ 100 h 140"/>
                  <a:gd name="T72" fmla="*/ 98 w 125"/>
                  <a:gd name="T73" fmla="*/ 105 h 140"/>
                  <a:gd name="T74" fmla="*/ 92 w 125"/>
                  <a:gd name="T75" fmla="*/ 109 h 140"/>
                  <a:gd name="T76" fmla="*/ 87 w 125"/>
                  <a:gd name="T77" fmla="*/ 113 h 140"/>
                  <a:gd name="T78" fmla="*/ 84 w 125"/>
                  <a:gd name="T79" fmla="*/ 121 h 140"/>
                  <a:gd name="T80" fmla="*/ 80 w 125"/>
                  <a:gd name="T81" fmla="*/ 126 h 140"/>
                  <a:gd name="T82" fmla="*/ 76 w 125"/>
                  <a:gd name="T83" fmla="*/ 132 h 140"/>
                  <a:gd name="T84" fmla="*/ 74 w 125"/>
                  <a:gd name="T85" fmla="*/ 138 h 140"/>
                  <a:gd name="T86" fmla="*/ 72 w 125"/>
                  <a:gd name="T87" fmla="*/ 140 h 140"/>
                  <a:gd name="T88" fmla="*/ 66 w 125"/>
                  <a:gd name="T89" fmla="*/ 140 h 140"/>
                  <a:gd name="T90" fmla="*/ 64 w 125"/>
                  <a:gd name="T91" fmla="*/ 136 h 140"/>
                  <a:gd name="T92" fmla="*/ 60 w 125"/>
                  <a:gd name="T93" fmla="*/ 129 h 140"/>
                  <a:gd name="T94" fmla="*/ 56 w 125"/>
                  <a:gd name="T95" fmla="*/ 121 h 140"/>
                  <a:gd name="T96" fmla="*/ 52 w 125"/>
                  <a:gd name="T97" fmla="*/ 115 h 140"/>
                  <a:gd name="T98" fmla="*/ 47 w 125"/>
                  <a:gd name="T99" fmla="*/ 108 h 140"/>
                  <a:gd name="T100" fmla="*/ 44 w 125"/>
                  <a:gd name="T101" fmla="*/ 104 h 140"/>
                  <a:gd name="T102" fmla="*/ 43 w 125"/>
                  <a:gd name="T103" fmla="*/ 97 h 140"/>
                  <a:gd name="T104" fmla="*/ 39 w 125"/>
                  <a:gd name="T105" fmla="*/ 88 h 140"/>
                  <a:gd name="T106" fmla="*/ 34 w 125"/>
                  <a:gd name="T107" fmla="*/ 78 h 140"/>
                  <a:gd name="T108" fmla="*/ 30 w 125"/>
                  <a:gd name="T109" fmla="*/ 72 h 140"/>
                  <a:gd name="T110" fmla="*/ 23 w 125"/>
                  <a:gd name="T111" fmla="*/ 69 h 140"/>
                  <a:gd name="T112" fmla="*/ 16 w 125"/>
                  <a:gd name="T113" fmla="*/ 66 h 140"/>
                  <a:gd name="T114" fmla="*/ 9 w 125"/>
                  <a:gd name="T115" fmla="*/ 63 h 140"/>
                  <a:gd name="T116" fmla="*/ 4 w 125"/>
                  <a:gd name="T117" fmla="*/ 60 h 140"/>
                  <a:gd name="T118" fmla="*/ 0 w 125"/>
                  <a:gd name="T119" fmla="*/ 54 h 140"/>
                  <a:gd name="T120" fmla="*/ 2 w 125"/>
                  <a:gd name="T121" fmla="*/ 52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25" h="140">
                    <a:moveTo>
                      <a:pt x="2" y="52"/>
                    </a:moveTo>
                    <a:cubicBezTo>
                      <a:pt x="10" y="54"/>
                      <a:pt x="10" y="54"/>
                      <a:pt x="10" y="54"/>
                    </a:cubicBezTo>
                    <a:cubicBezTo>
                      <a:pt x="14" y="55"/>
                      <a:pt x="14" y="55"/>
                      <a:pt x="14" y="55"/>
                    </a:cubicBezTo>
                    <a:cubicBezTo>
                      <a:pt x="19" y="55"/>
                      <a:pt x="19" y="55"/>
                      <a:pt x="19" y="55"/>
                    </a:cubicBezTo>
                    <a:cubicBezTo>
                      <a:pt x="21" y="52"/>
                      <a:pt x="21" y="52"/>
                      <a:pt x="21" y="52"/>
                    </a:cubicBezTo>
                    <a:cubicBezTo>
                      <a:pt x="26" y="52"/>
                      <a:pt x="26" y="52"/>
                      <a:pt x="26" y="52"/>
                    </a:cubicBezTo>
                    <a:cubicBezTo>
                      <a:pt x="31" y="52"/>
                      <a:pt x="31" y="52"/>
                      <a:pt x="31" y="52"/>
                    </a:cubicBezTo>
                    <a:cubicBezTo>
                      <a:pt x="36" y="54"/>
                      <a:pt x="36" y="54"/>
                      <a:pt x="36" y="54"/>
                    </a:cubicBezTo>
                    <a:cubicBezTo>
                      <a:pt x="40" y="55"/>
                      <a:pt x="40" y="55"/>
                      <a:pt x="40" y="55"/>
                    </a:cubicBezTo>
                    <a:cubicBezTo>
                      <a:pt x="46" y="55"/>
                      <a:pt x="46" y="55"/>
                      <a:pt x="46" y="55"/>
                    </a:cubicBezTo>
                    <a:cubicBezTo>
                      <a:pt x="53" y="51"/>
                      <a:pt x="53" y="51"/>
                      <a:pt x="53" y="51"/>
                    </a:cubicBezTo>
                    <a:cubicBezTo>
                      <a:pt x="53" y="51"/>
                      <a:pt x="55" y="46"/>
                      <a:pt x="56" y="45"/>
                    </a:cubicBezTo>
                    <a:cubicBezTo>
                      <a:pt x="57" y="44"/>
                      <a:pt x="61" y="33"/>
                      <a:pt x="61" y="33"/>
                    </a:cubicBezTo>
                    <a:cubicBezTo>
                      <a:pt x="68" y="22"/>
                      <a:pt x="68" y="22"/>
                      <a:pt x="68" y="22"/>
                    </a:cubicBezTo>
                    <a:cubicBezTo>
                      <a:pt x="74" y="12"/>
                      <a:pt x="74" y="12"/>
                      <a:pt x="74" y="12"/>
                    </a:cubicBezTo>
                    <a:cubicBezTo>
                      <a:pt x="80" y="5"/>
                      <a:pt x="80" y="5"/>
                      <a:pt x="80" y="5"/>
                    </a:cubicBezTo>
                    <a:cubicBezTo>
                      <a:pt x="85" y="0"/>
                      <a:pt x="85" y="0"/>
                      <a:pt x="85" y="0"/>
                    </a:cubicBezTo>
                    <a:cubicBezTo>
                      <a:pt x="90" y="4"/>
                      <a:pt x="90" y="4"/>
                      <a:pt x="90" y="4"/>
                    </a:cubicBezTo>
                    <a:cubicBezTo>
                      <a:pt x="93" y="7"/>
                      <a:pt x="93" y="7"/>
                      <a:pt x="93" y="7"/>
                    </a:cubicBezTo>
                    <a:cubicBezTo>
                      <a:pt x="93" y="7"/>
                      <a:pt x="93" y="12"/>
                      <a:pt x="93" y="13"/>
                    </a:cubicBezTo>
                    <a:cubicBezTo>
                      <a:pt x="93" y="14"/>
                      <a:pt x="94" y="26"/>
                      <a:pt x="94" y="26"/>
                    </a:cubicBezTo>
                    <a:cubicBezTo>
                      <a:pt x="95" y="29"/>
                      <a:pt x="95" y="29"/>
                      <a:pt x="95" y="29"/>
                    </a:cubicBezTo>
                    <a:cubicBezTo>
                      <a:pt x="97" y="33"/>
                      <a:pt x="97" y="33"/>
                      <a:pt x="97" y="33"/>
                    </a:cubicBezTo>
                    <a:cubicBezTo>
                      <a:pt x="97" y="33"/>
                      <a:pt x="99" y="35"/>
                      <a:pt x="99" y="36"/>
                    </a:cubicBezTo>
                    <a:cubicBezTo>
                      <a:pt x="99" y="38"/>
                      <a:pt x="100" y="43"/>
                      <a:pt x="100" y="44"/>
                    </a:cubicBezTo>
                    <a:cubicBezTo>
                      <a:pt x="100" y="45"/>
                      <a:pt x="102" y="53"/>
                      <a:pt x="102" y="53"/>
                    </a:cubicBezTo>
                    <a:cubicBezTo>
                      <a:pt x="104" y="57"/>
                      <a:pt x="104" y="57"/>
                      <a:pt x="104" y="57"/>
                    </a:cubicBezTo>
                    <a:cubicBezTo>
                      <a:pt x="108" y="62"/>
                      <a:pt x="108" y="62"/>
                      <a:pt x="108" y="62"/>
                    </a:cubicBezTo>
                    <a:cubicBezTo>
                      <a:pt x="113" y="66"/>
                      <a:pt x="113" y="66"/>
                      <a:pt x="113" y="66"/>
                    </a:cubicBezTo>
                    <a:cubicBezTo>
                      <a:pt x="119" y="66"/>
                      <a:pt x="119" y="66"/>
                      <a:pt x="119" y="66"/>
                    </a:cubicBezTo>
                    <a:cubicBezTo>
                      <a:pt x="122" y="69"/>
                      <a:pt x="122" y="69"/>
                      <a:pt x="122" y="69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4" y="80"/>
                      <a:pt x="124" y="80"/>
                      <a:pt x="124" y="80"/>
                    </a:cubicBezTo>
                    <a:cubicBezTo>
                      <a:pt x="124" y="80"/>
                      <a:pt x="122" y="81"/>
                      <a:pt x="121" y="82"/>
                    </a:cubicBezTo>
                    <a:cubicBezTo>
                      <a:pt x="120" y="83"/>
                      <a:pt x="115" y="88"/>
                      <a:pt x="112" y="90"/>
                    </a:cubicBezTo>
                    <a:cubicBezTo>
                      <a:pt x="110" y="93"/>
                      <a:pt x="105" y="100"/>
                      <a:pt x="105" y="100"/>
                    </a:cubicBezTo>
                    <a:cubicBezTo>
                      <a:pt x="98" y="105"/>
                      <a:pt x="98" y="105"/>
                      <a:pt x="98" y="105"/>
                    </a:cubicBezTo>
                    <a:cubicBezTo>
                      <a:pt x="98" y="105"/>
                      <a:pt x="94" y="108"/>
                      <a:pt x="92" y="109"/>
                    </a:cubicBezTo>
                    <a:cubicBezTo>
                      <a:pt x="90" y="110"/>
                      <a:pt x="87" y="113"/>
                      <a:pt x="87" y="113"/>
                    </a:cubicBezTo>
                    <a:cubicBezTo>
                      <a:pt x="87" y="114"/>
                      <a:pt x="84" y="121"/>
                      <a:pt x="84" y="121"/>
                    </a:cubicBezTo>
                    <a:cubicBezTo>
                      <a:pt x="80" y="126"/>
                      <a:pt x="80" y="126"/>
                      <a:pt x="80" y="126"/>
                    </a:cubicBezTo>
                    <a:cubicBezTo>
                      <a:pt x="76" y="132"/>
                      <a:pt x="76" y="132"/>
                      <a:pt x="76" y="132"/>
                    </a:cubicBezTo>
                    <a:cubicBezTo>
                      <a:pt x="74" y="138"/>
                      <a:pt x="74" y="138"/>
                      <a:pt x="74" y="138"/>
                    </a:cubicBezTo>
                    <a:cubicBezTo>
                      <a:pt x="74" y="138"/>
                      <a:pt x="73" y="140"/>
                      <a:pt x="72" y="140"/>
                    </a:cubicBezTo>
                    <a:cubicBezTo>
                      <a:pt x="70" y="140"/>
                      <a:pt x="66" y="140"/>
                      <a:pt x="66" y="140"/>
                    </a:cubicBezTo>
                    <a:cubicBezTo>
                      <a:pt x="66" y="140"/>
                      <a:pt x="65" y="137"/>
                      <a:pt x="64" y="136"/>
                    </a:cubicBezTo>
                    <a:cubicBezTo>
                      <a:pt x="63" y="135"/>
                      <a:pt x="61" y="131"/>
                      <a:pt x="60" y="129"/>
                    </a:cubicBezTo>
                    <a:cubicBezTo>
                      <a:pt x="59" y="127"/>
                      <a:pt x="56" y="121"/>
                      <a:pt x="56" y="121"/>
                    </a:cubicBezTo>
                    <a:cubicBezTo>
                      <a:pt x="56" y="121"/>
                      <a:pt x="53" y="117"/>
                      <a:pt x="52" y="115"/>
                    </a:cubicBezTo>
                    <a:cubicBezTo>
                      <a:pt x="51" y="114"/>
                      <a:pt x="49" y="109"/>
                      <a:pt x="47" y="108"/>
                    </a:cubicBezTo>
                    <a:cubicBezTo>
                      <a:pt x="46" y="107"/>
                      <a:pt x="44" y="104"/>
                      <a:pt x="44" y="104"/>
                    </a:cubicBezTo>
                    <a:cubicBezTo>
                      <a:pt x="44" y="104"/>
                      <a:pt x="44" y="99"/>
                      <a:pt x="43" y="97"/>
                    </a:cubicBezTo>
                    <a:cubicBezTo>
                      <a:pt x="43" y="96"/>
                      <a:pt x="41" y="89"/>
                      <a:pt x="39" y="88"/>
                    </a:cubicBezTo>
                    <a:cubicBezTo>
                      <a:pt x="38" y="86"/>
                      <a:pt x="35" y="78"/>
                      <a:pt x="34" y="78"/>
                    </a:cubicBezTo>
                    <a:cubicBezTo>
                      <a:pt x="33" y="77"/>
                      <a:pt x="32" y="73"/>
                      <a:pt x="30" y="72"/>
                    </a:cubicBezTo>
                    <a:cubicBezTo>
                      <a:pt x="28" y="72"/>
                      <a:pt x="25" y="71"/>
                      <a:pt x="23" y="69"/>
                    </a:cubicBezTo>
                    <a:cubicBezTo>
                      <a:pt x="21" y="68"/>
                      <a:pt x="17" y="67"/>
                      <a:pt x="16" y="66"/>
                    </a:cubicBezTo>
                    <a:cubicBezTo>
                      <a:pt x="14" y="66"/>
                      <a:pt x="12" y="63"/>
                      <a:pt x="9" y="63"/>
                    </a:cubicBezTo>
                    <a:cubicBezTo>
                      <a:pt x="7" y="62"/>
                      <a:pt x="5" y="61"/>
                      <a:pt x="4" y="60"/>
                    </a:cubicBezTo>
                    <a:cubicBezTo>
                      <a:pt x="3" y="59"/>
                      <a:pt x="0" y="56"/>
                      <a:pt x="0" y="54"/>
                    </a:cubicBezTo>
                    <a:cubicBezTo>
                      <a:pt x="0" y="53"/>
                      <a:pt x="2" y="52"/>
                      <a:pt x="2" y="52"/>
                    </a:cubicBez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28" name="Freeform 15"/>
              <p:cNvSpPr>
                <a:spLocks/>
              </p:cNvSpPr>
              <p:nvPr/>
            </p:nvSpPr>
            <p:spPr bwMode="auto">
              <a:xfrm>
                <a:off x="7815263" y="2403475"/>
                <a:ext cx="666750" cy="542925"/>
              </a:xfrm>
              <a:custGeom>
                <a:avLst/>
                <a:gdLst>
                  <a:gd name="T0" fmla="*/ 145 w 177"/>
                  <a:gd name="T1" fmla="*/ 142 h 144"/>
                  <a:gd name="T2" fmla="*/ 126 w 177"/>
                  <a:gd name="T3" fmla="*/ 141 h 144"/>
                  <a:gd name="T4" fmla="*/ 117 w 177"/>
                  <a:gd name="T5" fmla="*/ 133 h 144"/>
                  <a:gd name="T6" fmla="*/ 105 w 177"/>
                  <a:gd name="T7" fmla="*/ 130 h 144"/>
                  <a:gd name="T8" fmla="*/ 96 w 177"/>
                  <a:gd name="T9" fmla="*/ 125 h 144"/>
                  <a:gd name="T10" fmla="*/ 91 w 177"/>
                  <a:gd name="T11" fmla="*/ 118 h 144"/>
                  <a:gd name="T12" fmla="*/ 84 w 177"/>
                  <a:gd name="T13" fmla="*/ 118 h 144"/>
                  <a:gd name="T14" fmla="*/ 77 w 177"/>
                  <a:gd name="T15" fmla="*/ 116 h 144"/>
                  <a:gd name="T16" fmla="*/ 70 w 177"/>
                  <a:gd name="T17" fmla="*/ 113 h 144"/>
                  <a:gd name="T18" fmla="*/ 56 w 177"/>
                  <a:gd name="T19" fmla="*/ 112 h 144"/>
                  <a:gd name="T20" fmla="*/ 44 w 177"/>
                  <a:gd name="T21" fmla="*/ 100 h 144"/>
                  <a:gd name="T22" fmla="*/ 37 w 177"/>
                  <a:gd name="T23" fmla="*/ 91 h 144"/>
                  <a:gd name="T24" fmla="*/ 35 w 177"/>
                  <a:gd name="T25" fmla="*/ 73 h 144"/>
                  <a:gd name="T26" fmla="*/ 32 w 177"/>
                  <a:gd name="T27" fmla="*/ 62 h 144"/>
                  <a:gd name="T28" fmla="*/ 35 w 177"/>
                  <a:gd name="T29" fmla="*/ 46 h 144"/>
                  <a:gd name="T30" fmla="*/ 28 w 177"/>
                  <a:gd name="T31" fmla="*/ 42 h 144"/>
                  <a:gd name="T32" fmla="*/ 7 w 177"/>
                  <a:gd name="T33" fmla="*/ 44 h 144"/>
                  <a:gd name="T34" fmla="*/ 0 w 177"/>
                  <a:gd name="T35" fmla="*/ 44 h 144"/>
                  <a:gd name="T36" fmla="*/ 5 w 177"/>
                  <a:gd name="T37" fmla="*/ 39 h 144"/>
                  <a:gd name="T38" fmla="*/ 15 w 177"/>
                  <a:gd name="T39" fmla="*/ 38 h 144"/>
                  <a:gd name="T40" fmla="*/ 30 w 177"/>
                  <a:gd name="T41" fmla="*/ 36 h 144"/>
                  <a:gd name="T42" fmla="*/ 43 w 177"/>
                  <a:gd name="T43" fmla="*/ 34 h 144"/>
                  <a:gd name="T44" fmla="*/ 49 w 177"/>
                  <a:gd name="T45" fmla="*/ 26 h 144"/>
                  <a:gd name="T46" fmla="*/ 65 w 177"/>
                  <a:gd name="T47" fmla="*/ 25 h 144"/>
                  <a:gd name="T48" fmla="*/ 71 w 177"/>
                  <a:gd name="T49" fmla="*/ 17 h 144"/>
                  <a:gd name="T50" fmla="*/ 74 w 177"/>
                  <a:gd name="T51" fmla="*/ 8 h 144"/>
                  <a:gd name="T52" fmla="*/ 81 w 177"/>
                  <a:gd name="T53" fmla="*/ 2 h 144"/>
                  <a:gd name="T54" fmla="*/ 88 w 177"/>
                  <a:gd name="T55" fmla="*/ 0 h 144"/>
                  <a:gd name="T56" fmla="*/ 100 w 177"/>
                  <a:gd name="T57" fmla="*/ 4 h 144"/>
                  <a:gd name="T58" fmla="*/ 112 w 177"/>
                  <a:gd name="T59" fmla="*/ 13 h 144"/>
                  <a:gd name="T60" fmla="*/ 120 w 177"/>
                  <a:gd name="T61" fmla="*/ 20 h 144"/>
                  <a:gd name="T62" fmla="*/ 126 w 177"/>
                  <a:gd name="T63" fmla="*/ 20 h 144"/>
                  <a:gd name="T64" fmla="*/ 132 w 177"/>
                  <a:gd name="T65" fmla="*/ 26 h 144"/>
                  <a:gd name="T66" fmla="*/ 132 w 177"/>
                  <a:gd name="T67" fmla="*/ 35 h 144"/>
                  <a:gd name="T68" fmla="*/ 132 w 177"/>
                  <a:gd name="T69" fmla="*/ 47 h 144"/>
                  <a:gd name="T70" fmla="*/ 132 w 177"/>
                  <a:gd name="T71" fmla="*/ 61 h 144"/>
                  <a:gd name="T72" fmla="*/ 132 w 177"/>
                  <a:gd name="T73" fmla="*/ 69 h 144"/>
                  <a:gd name="T74" fmla="*/ 133 w 177"/>
                  <a:gd name="T75" fmla="*/ 76 h 144"/>
                  <a:gd name="T76" fmla="*/ 143 w 177"/>
                  <a:gd name="T77" fmla="*/ 79 h 144"/>
                  <a:gd name="T78" fmla="*/ 165 w 177"/>
                  <a:gd name="T79" fmla="*/ 79 h 144"/>
                  <a:gd name="T80" fmla="*/ 172 w 177"/>
                  <a:gd name="T81" fmla="*/ 84 h 144"/>
                  <a:gd name="T82" fmla="*/ 175 w 177"/>
                  <a:gd name="T83" fmla="*/ 89 h 144"/>
                  <a:gd name="T84" fmla="*/ 171 w 177"/>
                  <a:gd name="T85" fmla="*/ 97 h 144"/>
                  <a:gd name="T86" fmla="*/ 177 w 177"/>
                  <a:gd name="T87" fmla="*/ 109 h 144"/>
                  <a:gd name="T88" fmla="*/ 175 w 177"/>
                  <a:gd name="T89" fmla="*/ 124 h 144"/>
                  <a:gd name="T90" fmla="*/ 156 w 177"/>
                  <a:gd name="T91" fmla="*/ 144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77" h="144">
                    <a:moveTo>
                      <a:pt x="156" y="144"/>
                    </a:moveTo>
                    <a:cubicBezTo>
                      <a:pt x="156" y="144"/>
                      <a:pt x="147" y="142"/>
                      <a:pt x="145" y="142"/>
                    </a:cubicBezTo>
                    <a:cubicBezTo>
                      <a:pt x="144" y="142"/>
                      <a:pt x="135" y="142"/>
                      <a:pt x="134" y="142"/>
                    </a:cubicBezTo>
                    <a:cubicBezTo>
                      <a:pt x="132" y="142"/>
                      <a:pt x="126" y="141"/>
                      <a:pt x="126" y="141"/>
                    </a:cubicBezTo>
                    <a:cubicBezTo>
                      <a:pt x="120" y="137"/>
                      <a:pt x="120" y="137"/>
                      <a:pt x="120" y="137"/>
                    </a:cubicBezTo>
                    <a:cubicBezTo>
                      <a:pt x="117" y="133"/>
                      <a:pt x="117" y="133"/>
                      <a:pt x="117" y="133"/>
                    </a:cubicBezTo>
                    <a:cubicBezTo>
                      <a:pt x="114" y="131"/>
                      <a:pt x="114" y="131"/>
                      <a:pt x="114" y="131"/>
                    </a:cubicBezTo>
                    <a:cubicBezTo>
                      <a:pt x="105" y="130"/>
                      <a:pt x="105" y="130"/>
                      <a:pt x="105" y="130"/>
                    </a:cubicBezTo>
                    <a:cubicBezTo>
                      <a:pt x="99" y="128"/>
                      <a:pt x="99" y="128"/>
                      <a:pt x="99" y="128"/>
                    </a:cubicBezTo>
                    <a:cubicBezTo>
                      <a:pt x="96" y="125"/>
                      <a:pt x="96" y="125"/>
                      <a:pt x="96" y="125"/>
                    </a:cubicBezTo>
                    <a:cubicBezTo>
                      <a:pt x="93" y="121"/>
                      <a:pt x="93" y="121"/>
                      <a:pt x="93" y="121"/>
                    </a:cubicBezTo>
                    <a:cubicBezTo>
                      <a:pt x="91" y="118"/>
                      <a:pt x="91" y="118"/>
                      <a:pt x="91" y="118"/>
                    </a:cubicBezTo>
                    <a:cubicBezTo>
                      <a:pt x="88" y="116"/>
                      <a:pt x="88" y="116"/>
                      <a:pt x="88" y="116"/>
                    </a:cubicBezTo>
                    <a:cubicBezTo>
                      <a:pt x="84" y="118"/>
                      <a:pt x="84" y="118"/>
                      <a:pt x="84" y="118"/>
                    </a:cubicBezTo>
                    <a:cubicBezTo>
                      <a:pt x="80" y="118"/>
                      <a:pt x="80" y="118"/>
                      <a:pt x="80" y="118"/>
                    </a:cubicBezTo>
                    <a:cubicBezTo>
                      <a:pt x="77" y="116"/>
                      <a:pt x="77" y="116"/>
                      <a:pt x="77" y="116"/>
                    </a:cubicBezTo>
                    <a:cubicBezTo>
                      <a:pt x="74" y="114"/>
                      <a:pt x="74" y="114"/>
                      <a:pt x="74" y="114"/>
                    </a:cubicBezTo>
                    <a:cubicBezTo>
                      <a:pt x="70" y="113"/>
                      <a:pt x="70" y="113"/>
                      <a:pt x="70" y="113"/>
                    </a:cubicBezTo>
                    <a:cubicBezTo>
                      <a:pt x="61" y="114"/>
                      <a:pt x="61" y="114"/>
                      <a:pt x="61" y="114"/>
                    </a:cubicBezTo>
                    <a:cubicBezTo>
                      <a:pt x="56" y="112"/>
                      <a:pt x="56" y="112"/>
                      <a:pt x="56" y="112"/>
                    </a:cubicBezTo>
                    <a:cubicBezTo>
                      <a:pt x="51" y="106"/>
                      <a:pt x="51" y="106"/>
                      <a:pt x="51" y="106"/>
                    </a:cubicBezTo>
                    <a:cubicBezTo>
                      <a:pt x="44" y="100"/>
                      <a:pt x="44" y="100"/>
                      <a:pt x="44" y="100"/>
                    </a:cubicBezTo>
                    <a:cubicBezTo>
                      <a:pt x="40" y="96"/>
                      <a:pt x="40" y="96"/>
                      <a:pt x="40" y="96"/>
                    </a:cubicBezTo>
                    <a:cubicBezTo>
                      <a:pt x="37" y="91"/>
                      <a:pt x="37" y="91"/>
                      <a:pt x="37" y="91"/>
                    </a:cubicBezTo>
                    <a:cubicBezTo>
                      <a:pt x="34" y="84"/>
                      <a:pt x="34" y="84"/>
                      <a:pt x="34" y="84"/>
                    </a:cubicBezTo>
                    <a:cubicBezTo>
                      <a:pt x="35" y="73"/>
                      <a:pt x="35" y="73"/>
                      <a:pt x="35" y="73"/>
                    </a:cubicBezTo>
                    <a:cubicBezTo>
                      <a:pt x="33" y="68"/>
                      <a:pt x="33" y="68"/>
                      <a:pt x="33" y="68"/>
                    </a:cubicBezTo>
                    <a:cubicBezTo>
                      <a:pt x="32" y="62"/>
                      <a:pt x="32" y="62"/>
                      <a:pt x="32" y="62"/>
                    </a:cubicBezTo>
                    <a:cubicBezTo>
                      <a:pt x="35" y="59"/>
                      <a:pt x="35" y="59"/>
                      <a:pt x="35" y="59"/>
                    </a:cubicBezTo>
                    <a:cubicBezTo>
                      <a:pt x="35" y="46"/>
                      <a:pt x="35" y="46"/>
                      <a:pt x="35" y="46"/>
                    </a:cubicBezTo>
                    <a:cubicBezTo>
                      <a:pt x="33" y="42"/>
                      <a:pt x="33" y="42"/>
                      <a:pt x="33" y="42"/>
                    </a:cubicBezTo>
                    <a:cubicBezTo>
                      <a:pt x="28" y="42"/>
                      <a:pt x="28" y="42"/>
                      <a:pt x="28" y="42"/>
                    </a:cubicBezTo>
                    <a:cubicBezTo>
                      <a:pt x="28" y="42"/>
                      <a:pt x="18" y="42"/>
                      <a:pt x="17" y="42"/>
                    </a:cubicBezTo>
                    <a:cubicBezTo>
                      <a:pt x="15" y="42"/>
                      <a:pt x="7" y="44"/>
                      <a:pt x="7" y="44"/>
                    </a:cubicBezTo>
                    <a:cubicBezTo>
                      <a:pt x="1" y="46"/>
                      <a:pt x="1" y="46"/>
                      <a:pt x="1" y="46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2" y="42"/>
                      <a:pt x="2" y="42"/>
                      <a:pt x="2" y="42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39"/>
                      <a:pt x="9" y="38"/>
                      <a:pt x="9" y="38"/>
                    </a:cubicBezTo>
                    <a:cubicBezTo>
                      <a:pt x="10" y="38"/>
                      <a:pt x="15" y="38"/>
                      <a:pt x="15" y="38"/>
                    </a:cubicBezTo>
                    <a:cubicBezTo>
                      <a:pt x="23" y="38"/>
                      <a:pt x="23" y="38"/>
                      <a:pt x="23" y="38"/>
                    </a:cubicBezTo>
                    <a:cubicBezTo>
                      <a:pt x="30" y="36"/>
                      <a:pt x="30" y="36"/>
                      <a:pt x="30" y="36"/>
                    </a:cubicBezTo>
                    <a:cubicBezTo>
                      <a:pt x="39" y="36"/>
                      <a:pt x="39" y="36"/>
                      <a:pt x="39" y="36"/>
                    </a:cubicBezTo>
                    <a:cubicBezTo>
                      <a:pt x="43" y="34"/>
                      <a:pt x="43" y="34"/>
                      <a:pt x="43" y="34"/>
                    </a:cubicBezTo>
                    <a:cubicBezTo>
                      <a:pt x="46" y="29"/>
                      <a:pt x="46" y="29"/>
                      <a:pt x="46" y="29"/>
                    </a:cubicBezTo>
                    <a:cubicBezTo>
                      <a:pt x="49" y="26"/>
                      <a:pt x="49" y="26"/>
                      <a:pt x="49" y="26"/>
                    </a:cubicBezTo>
                    <a:cubicBezTo>
                      <a:pt x="61" y="26"/>
                      <a:pt x="61" y="26"/>
                      <a:pt x="61" y="26"/>
                    </a:cubicBezTo>
                    <a:cubicBezTo>
                      <a:pt x="61" y="26"/>
                      <a:pt x="65" y="26"/>
                      <a:pt x="65" y="25"/>
                    </a:cubicBezTo>
                    <a:cubicBezTo>
                      <a:pt x="66" y="24"/>
                      <a:pt x="66" y="19"/>
                      <a:pt x="66" y="19"/>
                    </a:cubicBezTo>
                    <a:cubicBezTo>
                      <a:pt x="71" y="17"/>
                      <a:pt x="71" y="17"/>
                      <a:pt x="71" y="17"/>
                    </a:cubicBezTo>
                    <a:cubicBezTo>
                      <a:pt x="71" y="11"/>
                      <a:pt x="71" y="11"/>
                      <a:pt x="71" y="11"/>
                    </a:cubicBezTo>
                    <a:cubicBezTo>
                      <a:pt x="74" y="8"/>
                      <a:pt x="74" y="8"/>
                      <a:pt x="74" y="8"/>
                    </a:cubicBezTo>
                    <a:cubicBezTo>
                      <a:pt x="78" y="8"/>
                      <a:pt x="78" y="8"/>
                      <a:pt x="78" y="8"/>
                    </a:cubicBezTo>
                    <a:cubicBezTo>
                      <a:pt x="81" y="2"/>
                      <a:pt x="81" y="2"/>
                      <a:pt x="81" y="2"/>
                    </a:cubicBezTo>
                    <a:cubicBezTo>
                      <a:pt x="84" y="0"/>
                      <a:pt x="84" y="0"/>
                      <a:pt x="84" y="0"/>
                    </a:cubicBezTo>
                    <a:cubicBezTo>
                      <a:pt x="88" y="0"/>
                      <a:pt x="88" y="0"/>
                      <a:pt x="88" y="0"/>
                    </a:cubicBezTo>
                    <a:cubicBezTo>
                      <a:pt x="96" y="0"/>
                      <a:pt x="96" y="0"/>
                      <a:pt x="96" y="0"/>
                    </a:cubicBezTo>
                    <a:cubicBezTo>
                      <a:pt x="100" y="4"/>
                      <a:pt x="100" y="4"/>
                      <a:pt x="100" y="4"/>
                    </a:cubicBezTo>
                    <a:cubicBezTo>
                      <a:pt x="107" y="8"/>
                      <a:pt x="107" y="8"/>
                      <a:pt x="107" y="8"/>
                    </a:cubicBezTo>
                    <a:cubicBezTo>
                      <a:pt x="112" y="13"/>
                      <a:pt x="112" y="13"/>
                      <a:pt x="112" y="13"/>
                    </a:cubicBezTo>
                    <a:cubicBezTo>
                      <a:pt x="116" y="18"/>
                      <a:pt x="116" y="18"/>
                      <a:pt x="116" y="18"/>
                    </a:cubicBezTo>
                    <a:cubicBezTo>
                      <a:pt x="120" y="20"/>
                      <a:pt x="120" y="20"/>
                      <a:pt x="120" y="20"/>
                    </a:cubicBezTo>
                    <a:cubicBezTo>
                      <a:pt x="123" y="21"/>
                      <a:pt x="123" y="21"/>
                      <a:pt x="123" y="21"/>
                    </a:cubicBezTo>
                    <a:cubicBezTo>
                      <a:pt x="126" y="20"/>
                      <a:pt x="126" y="20"/>
                      <a:pt x="126" y="20"/>
                    </a:cubicBezTo>
                    <a:cubicBezTo>
                      <a:pt x="130" y="20"/>
                      <a:pt x="130" y="20"/>
                      <a:pt x="130" y="20"/>
                    </a:cubicBezTo>
                    <a:cubicBezTo>
                      <a:pt x="132" y="26"/>
                      <a:pt x="132" y="26"/>
                      <a:pt x="132" y="26"/>
                    </a:cubicBezTo>
                    <a:cubicBezTo>
                      <a:pt x="131" y="30"/>
                      <a:pt x="131" y="30"/>
                      <a:pt x="131" y="30"/>
                    </a:cubicBezTo>
                    <a:cubicBezTo>
                      <a:pt x="132" y="35"/>
                      <a:pt x="132" y="35"/>
                      <a:pt x="132" y="35"/>
                    </a:cubicBezTo>
                    <a:cubicBezTo>
                      <a:pt x="133" y="39"/>
                      <a:pt x="133" y="39"/>
                      <a:pt x="133" y="39"/>
                    </a:cubicBezTo>
                    <a:cubicBezTo>
                      <a:pt x="132" y="47"/>
                      <a:pt x="132" y="47"/>
                      <a:pt x="132" y="47"/>
                    </a:cubicBezTo>
                    <a:cubicBezTo>
                      <a:pt x="131" y="53"/>
                      <a:pt x="131" y="53"/>
                      <a:pt x="131" y="53"/>
                    </a:cubicBezTo>
                    <a:cubicBezTo>
                      <a:pt x="132" y="61"/>
                      <a:pt x="132" y="61"/>
                      <a:pt x="132" y="61"/>
                    </a:cubicBezTo>
                    <a:cubicBezTo>
                      <a:pt x="132" y="65"/>
                      <a:pt x="132" y="65"/>
                      <a:pt x="132" y="65"/>
                    </a:cubicBezTo>
                    <a:cubicBezTo>
                      <a:pt x="132" y="69"/>
                      <a:pt x="132" y="69"/>
                      <a:pt x="132" y="69"/>
                    </a:cubicBezTo>
                    <a:cubicBezTo>
                      <a:pt x="132" y="75"/>
                      <a:pt x="132" y="75"/>
                      <a:pt x="132" y="75"/>
                    </a:cubicBezTo>
                    <a:cubicBezTo>
                      <a:pt x="133" y="76"/>
                      <a:pt x="133" y="76"/>
                      <a:pt x="133" y="76"/>
                    </a:cubicBezTo>
                    <a:cubicBezTo>
                      <a:pt x="134" y="80"/>
                      <a:pt x="134" y="80"/>
                      <a:pt x="134" y="80"/>
                    </a:cubicBezTo>
                    <a:cubicBezTo>
                      <a:pt x="143" y="79"/>
                      <a:pt x="143" y="79"/>
                      <a:pt x="143" y="79"/>
                    </a:cubicBezTo>
                    <a:cubicBezTo>
                      <a:pt x="154" y="79"/>
                      <a:pt x="154" y="79"/>
                      <a:pt x="154" y="79"/>
                    </a:cubicBezTo>
                    <a:cubicBezTo>
                      <a:pt x="165" y="79"/>
                      <a:pt x="165" y="79"/>
                      <a:pt x="165" y="79"/>
                    </a:cubicBezTo>
                    <a:cubicBezTo>
                      <a:pt x="166" y="83"/>
                      <a:pt x="166" y="83"/>
                      <a:pt x="166" y="83"/>
                    </a:cubicBezTo>
                    <a:cubicBezTo>
                      <a:pt x="172" y="84"/>
                      <a:pt x="172" y="84"/>
                      <a:pt x="172" y="84"/>
                    </a:cubicBezTo>
                    <a:cubicBezTo>
                      <a:pt x="176" y="86"/>
                      <a:pt x="176" y="86"/>
                      <a:pt x="176" y="86"/>
                    </a:cubicBezTo>
                    <a:cubicBezTo>
                      <a:pt x="175" y="89"/>
                      <a:pt x="175" y="89"/>
                      <a:pt x="175" y="89"/>
                    </a:cubicBezTo>
                    <a:cubicBezTo>
                      <a:pt x="172" y="92"/>
                      <a:pt x="172" y="92"/>
                      <a:pt x="172" y="92"/>
                    </a:cubicBezTo>
                    <a:cubicBezTo>
                      <a:pt x="171" y="97"/>
                      <a:pt x="171" y="97"/>
                      <a:pt x="171" y="97"/>
                    </a:cubicBezTo>
                    <a:cubicBezTo>
                      <a:pt x="174" y="103"/>
                      <a:pt x="174" y="103"/>
                      <a:pt x="174" y="103"/>
                    </a:cubicBezTo>
                    <a:cubicBezTo>
                      <a:pt x="177" y="109"/>
                      <a:pt x="177" y="109"/>
                      <a:pt x="177" y="109"/>
                    </a:cubicBezTo>
                    <a:cubicBezTo>
                      <a:pt x="177" y="121"/>
                      <a:pt x="177" y="121"/>
                      <a:pt x="177" y="121"/>
                    </a:cubicBezTo>
                    <a:cubicBezTo>
                      <a:pt x="175" y="124"/>
                      <a:pt x="175" y="124"/>
                      <a:pt x="175" y="124"/>
                    </a:cubicBezTo>
                    <a:cubicBezTo>
                      <a:pt x="169" y="132"/>
                      <a:pt x="169" y="132"/>
                      <a:pt x="169" y="132"/>
                    </a:cubicBezTo>
                    <a:lnTo>
                      <a:pt x="156" y="144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29" name="Freeform 26"/>
              <p:cNvSpPr>
                <a:spLocks/>
              </p:cNvSpPr>
              <p:nvPr/>
            </p:nvSpPr>
            <p:spPr bwMode="auto">
              <a:xfrm>
                <a:off x="9444038" y="2122488"/>
                <a:ext cx="455612" cy="796925"/>
              </a:xfrm>
              <a:custGeom>
                <a:avLst/>
                <a:gdLst>
                  <a:gd name="T0" fmla="*/ 61 w 121"/>
                  <a:gd name="T1" fmla="*/ 1 h 212"/>
                  <a:gd name="T2" fmla="*/ 74 w 121"/>
                  <a:gd name="T3" fmla="*/ 6 h 212"/>
                  <a:gd name="T4" fmla="*/ 79 w 121"/>
                  <a:gd name="T5" fmla="*/ 21 h 212"/>
                  <a:gd name="T6" fmla="*/ 77 w 121"/>
                  <a:gd name="T7" fmla="*/ 41 h 212"/>
                  <a:gd name="T8" fmla="*/ 73 w 121"/>
                  <a:gd name="T9" fmla="*/ 50 h 212"/>
                  <a:gd name="T10" fmla="*/ 80 w 121"/>
                  <a:gd name="T11" fmla="*/ 59 h 212"/>
                  <a:gd name="T12" fmla="*/ 87 w 121"/>
                  <a:gd name="T13" fmla="*/ 69 h 212"/>
                  <a:gd name="T14" fmla="*/ 101 w 121"/>
                  <a:gd name="T15" fmla="*/ 72 h 212"/>
                  <a:gd name="T16" fmla="*/ 101 w 121"/>
                  <a:gd name="T17" fmla="*/ 82 h 212"/>
                  <a:gd name="T18" fmla="*/ 93 w 121"/>
                  <a:gd name="T19" fmla="*/ 89 h 212"/>
                  <a:gd name="T20" fmla="*/ 91 w 121"/>
                  <a:gd name="T21" fmla="*/ 99 h 212"/>
                  <a:gd name="T22" fmla="*/ 98 w 121"/>
                  <a:gd name="T23" fmla="*/ 109 h 212"/>
                  <a:gd name="T24" fmla="*/ 101 w 121"/>
                  <a:gd name="T25" fmla="*/ 118 h 212"/>
                  <a:gd name="T26" fmla="*/ 106 w 121"/>
                  <a:gd name="T27" fmla="*/ 128 h 212"/>
                  <a:gd name="T28" fmla="*/ 113 w 121"/>
                  <a:gd name="T29" fmla="*/ 133 h 212"/>
                  <a:gd name="T30" fmla="*/ 121 w 121"/>
                  <a:gd name="T31" fmla="*/ 137 h 212"/>
                  <a:gd name="T32" fmla="*/ 113 w 121"/>
                  <a:gd name="T33" fmla="*/ 144 h 212"/>
                  <a:gd name="T34" fmla="*/ 107 w 121"/>
                  <a:gd name="T35" fmla="*/ 154 h 212"/>
                  <a:gd name="T36" fmla="*/ 106 w 121"/>
                  <a:gd name="T37" fmla="*/ 165 h 212"/>
                  <a:gd name="T38" fmla="*/ 112 w 121"/>
                  <a:gd name="T39" fmla="*/ 172 h 212"/>
                  <a:gd name="T40" fmla="*/ 110 w 121"/>
                  <a:gd name="T41" fmla="*/ 185 h 212"/>
                  <a:gd name="T42" fmla="*/ 111 w 121"/>
                  <a:gd name="T43" fmla="*/ 194 h 212"/>
                  <a:gd name="T44" fmla="*/ 107 w 121"/>
                  <a:gd name="T45" fmla="*/ 200 h 212"/>
                  <a:gd name="T46" fmla="*/ 88 w 121"/>
                  <a:gd name="T47" fmla="*/ 207 h 212"/>
                  <a:gd name="T48" fmla="*/ 73 w 121"/>
                  <a:gd name="T49" fmla="*/ 210 h 212"/>
                  <a:gd name="T50" fmla="*/ 65 w 121"/>
                  <a:gd name="T51" fmla="*/ 209 h 212"/>
                  <a:gd name="T52" fmla="*/ 56 w 121"/>
                  <a:gd name="T53" fmla="*/ 205 h 212"/>
                  <a:gd name="T54" fmla="*/ 47 w 121"/>
                  <a:gd name="T55" fmla="*/ 198 h 212"/>
                  <a:gd name="T56" fmla="*/ 36 w 121"/>
                  <a:gd name="T57" fmla="*/ 199 h 212"/>
                  <a:gd name="T58" fmla="*/ 28 w 121"/>
                  <a:gd name="T59" fmla="*/ 207 h 212"/>
                  <a:gd name="T60" fmla="*/ 18 w 121"/>
                  <a:gd name="T61" fmla="*/ 203 h 212"/>
                  <a:gd name="T62" fmla="*/ 10 w 121"/>
                  <a:gd name="T63" fmla="*/ 192 h 212"/>
                  <a:gd name="T64" fmla="*/ 2 w 121"/>
                  <a:gd name="T65" fmla="*/ 192 h 212"/>
                  <a:gd name="T66" fmla="*/ 0 w 121"/>
                  <a:gd name="T67" fmla="*/ 168 h 212"/>
                  <a:gd name="T68" fmla="*/ 6 w 121"/>
                  <a:gd name="T69" fmla="*/ 137 h 212"/>
                  <a:gd name="T70" fmla="*/ 13 w 121"/>
                  <a:gd name="T71" fmla="*/ 120 h 212"/>
                  <a:gd name="T72" fmla="*/ 16 w 121"/>
                  <a:gd name="T73" fmla="*/ 104 h 212"/>
                  <a:gd name="T74" fmla="*/ 28 w 121"/>
                  <a:gd name="T75" fmla="*/ 92 h 212"/>
                  <a:gd name="T76" fmla="*/ 34 w 121"/>
                  <a:gd name="T77" fmla="*/ 81 h 212"/>
                  <a:gd name="T78" fmla="*/ 36 w 121"/>
                  <a:gd name="T79" fmla="*/ 67 h 212"/>
                  <a:gd name="T80" fmla="*/ 35 w 121"/>
                  <a:gd name="T81" fmla="*/ 53 h 212"/>
                  <a:gd name="T82" fmla="*/ 44 w 121"/>
                  <a:gd name="T83" fmla="*/ 41 h 212"/>
                  <a:gd name="T84" fmla="*/ 55 w 121"/>
                  <a:gd name="T85" fmla="*/ 30 h 212"/>
                  <a:gd name="T86" fmla="*/ 60 w 121"/>
                  <a:gd name="T87" fmla="*/ 15 h 212"/>
                  <a:gd name="T88" fmla="*/ 56 w 121"/>
                  <a:gd name="T89" fmla="*/ 3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21" h="212">
                    <a:moveTo>
                      <a:pt x="54" y="0"/>
                    </a:moveTo>
                    <a:cubicBezTo>
                      <a:pt x="61" y="1"/>
                      <a:pt x="61" y="1"/>
                      <a:pt x="61" y="1"/>
                    </a:cubicBezTo>
                    <a:cubicBezTo>
                      <a:pt x="67" y="3"/>
                      <a:pt x="67" y="3"/>
                      <a:pt x="67" y="3"/>
                    </a:cubicBezTo>
                    <a:cubicBezTo>
                      <a:pt x="74" y="6"/>
                      <a:pt x="74" y="6"/>
                      <a:pt x="74" y="6"/>
                    </a:cubicBezTo>
                    <a:cubicBezTo>
                      <a:pt x="76" y="11"/>
                      <a:pt x="76" y="11"/>
                      <a:pt x="76" y="11"/>
                    </a:cubicBezTo>
                    <a:cubicBezTo>
                      <a:pt x="79" y="21"/>
                      <a:pt x="79" y="21"/>
                      <a:pt x="79" y="21"/>
                    </a:cubicBezTo>
                    <a:cubicBezTo>
                      <a:pt x="78" y="31"/>
                      <a:pt x="78" y="31"/>
                      <a:pt x="78" y="31"/>
                    </a:cubicBezTo>
                    <a:cubicBezTo>
                      <a:pt x="77" y="41"/>
                      <a:pt x="77" y="41"/>
                      <a:pt x="77" y="41"/>
                    </a:cubicBezTo>
                    <a:cubicBezTo>
                      <a:pt x="75" y="45"/>
                      <a:pt x="75" y="45"/>
                      <a:pt x="75" y="45"/>
                    </a:cubicBezTo>
                    <a:cubicBezTo>
                      <a:pt x="73" y="50"/>
                      <a:pt x="73" y="50"/>
                      <a:pt x="73" y="50"/>
                    </a:cubicBezTo>
                    <a:cubicBezTo>
                      <a:pt x="74" y="55"/>
                      <a:pt x="74" y="55"/>
                      <a:pt x="74" y="55"/>
                    </a:cubicBezTo>
                    <a:cubicBezTo>
                      <a:pt x="80" y="59"/>
                      <a:pt x="80" y="59"/>
                      <a:pt x="80" y="59"/>
                    </a:cubicBezTo>
                    <a:cubicBezTo>
                      <a:pt x="83" y="64"/>
                      <a:pt x="83" y="64"/>
                      <a:pt x="83" y="64"/>
                    </a:cubicBezTo>
                    <a:cubicBezTo>
                      <a:pt x="87" y="69"/>
                      <a:pt x="87" y="69"/>
                      <a:pt x="87" y="69"/>
                    </a:cubicBezTo>
                    <a:cubicBezTo>
                      <a:pt x="94" y="72"/>
                      <a:pt x="94" y="72"/>
                      <a:pt x="94" y="72"/>
                    </a:cubicBezTo>
                    <a:cubicBezTo>
                      <a:pt x="101" y="72"/>
                      <a:pt x="101" y="72"/>
                      <a:pt x="101" y="72"/>
                    </a:cubicBezTo>
                    <a:cubicBezTo>
                      <a:pt x="103" y="78"/>
                      <a:pt x="103" y="78"/>
                      <a:pt x="103" y="78"/>
                    </a:cubicBezTo>
                    <a:cubicBezTo>
                      <a:pt x="101" y="82"/>
                      <a:pt x="101" y="82"/>
                      <a:pt x="101" y="82"/>
                    </a:cubicBezTo>
                    <a:cubicBezTo>
                      <a:pt x="96" y="84"/>
                      <a:pt x="96" y="84"/>
                      <a:pt x="96" y="84"/>
                    </a:cubicBezTo>
                    <a:cubicBezTo>
                      <a:pt x="93" y="89"/>
                      <a:pt x="93" y="89"/>
                      <a:pt x="93" y="89"/>
                    </a:cubicBezTo>
                    <a:cubicBezTo>
                      <a:pt x="92" y="94"/>
                      <a:pt x="92" y="94"/>
                      <a:pt x="92" y="94"/>
                    </a:cubicBezTo>
                    <a:cubicBezTo>
                      <a:pt x="91" y="99"/>
                      <a:pt x="91" y="99"/>
                      <a:pt x="91" y="99"/>
                    </a:cubicBezTo>
                    <a:cubicBezTo>
                      <a:pt x="93" y="103"/>
                      <a:pt x="93" y="103"/>
                      <a:pt x="93" y="103"/>
                    </a:cubicBezTo>
                    <a:cubicBezTo>
                      <a:pt x="98" y="109"/>
                      <a:pt x="98" y="109"/>
                      <a:pt x="98" y="109"/>
                    </a:cubicBezTo>
                    <a:cubicBezTo>
                      <a:pt x="101" y="113"/>
                      <a:pt x="101" y="113"/>
                      <a:pt x="101" y="113"/>
                    </a:cubicBezTo>
                    <a:cubicBezTo>
                      <a:pt x="101" y="118"/>
                      <a:pt x="101" y="118"/>
                      <a:pt x="101" y="118"/>
                    </a:cubicBezTo>
                    <a:cubicBezTo>
                      <a:pt x="103" y="122"/>
                      <a:pt x="103" y="122"/>
                      <a:pt x="103" y="122"/>
                    </a:cubicBezTo>
                    <a:cubicBezTo>
                      <a:pt x="106" y="128"/>
                      <a:pt x="106" y="128"/>
                      <a:pt x="106" y="128"/>
                    </a:cubicBezTo>
                    <a:cubicBezTo>
                      <a:pt x="109" y="130"/>
                      <a:pt x="109" y="130"/>
                      <a:pt x="109" y="130"/>
                    </a:cubicBezTo>
                    <a:cubicBezTo>
                      <a:pt x="113" y="133"/>
                      <a:pt x="113" y="133"/>
                      <a:pt x="113" y="133"/>
                    </a:cubicBezTo>
                    <a:cubicBezTo>
                      <a:pt x="119" y="134"/>
                      <a:pt x="119" y="134"/>
                      <a:pt x="119" y="134"/>
                    </a:cubicBezTo>
                    <a:cubicBezTo>
                      <a:pt x="121" y="137"/>
                      <a:pt x="121" y="137"/>
                      <a:pt x="121" y="137"/>
                    </a:cubicBezTo>
                    <a:cubicBezTo>
                      <a:pt x="117" y="139"/>
                      <a:pt x="117" y="139"/>
                      <a:pt x="117" y="139"/>
                    </a:cubicBezTo>
                    <a:cubicBezTo>
                      <a:pt x="113" y="144"/>
                      <a:pt x="113" y="144"/>
                      <a:pt x="113" y="144"/>
                    </a:cubicBezTo>
                    <a:cubicBezTo>
                      <a:pt x="110" y="148"/>
                      <a:pt x="110" y="148"/>
                      <a:pt x="110" y="148"/>
                    </a:cubicBezTo>
                    <a:cubicBezTo>
                      <a:pt x="107" y="154"/>
                      <a:pt x="107" y="154"/>
                      <a:pt x="107" y="154"/>
                    </a:cubicBezTo>
                    <a:cubicBezTo>
                      <a:pt x="106" y="161"/>
                      <a:pt x="106" y="161"/>
                      <a:pt x="106" y="161"/>
                    </a:cubicBezTo>
                    <a:cubicBezTo>
                      <a:pt x="106" y="165"/>
                      <a:pt x="106" y="165"/>
                      <a:pt x="106" y="165"/>
                    </a:cubicBezTo>
                    <a:cubicBezTo>
                      <a:pt x="112" y="169"/>
                      <a:pt x="112" y="169"/>
                      <a:pt x="112" y="169"/>
                    </a:cubicBezTo>
                    <a:cubicBezTo>
                      <a:pt x="112" y="169"/>
                      <a:pt x="112" y="170"/>
                      <a:pt x="112" y="172"/>
                    </a:cubicBezTo>
                    <a:cubicBezTo>
                      <a:pt x="111" y="174"/>
                      <a:pt x="112" y="182"/>
                      <a:pt x="112" y="182"/>
                    </a:cubicBezTo>
                    <a:cubicBezTo>
                      <a:pt x="110" y="185"/>
                      <a:pt x="110" y="185"/>
                      <a:pt x="110" y="185"/>
                    </a:cubicBezTo>
                    <a:cubicBezTo>
                      <a:pt x="110" y="191"/>
                      <a:pt x="110" y="191"/>
                      <a:pt x="110" y="191"/>
                    </a:cubicBezTo>
                    <a:cubicBezTo>
                      <a:pt x="111" y="194"/>
                      <a:pt x="111" y="194"/>
                      <a:pt x="111" y="194"/>
                    </a:cubicBezTo>
                    <a:cubicBezTo>
                      <a:pt x="111" y="200"/>
                      <a:pt x="111" y="200"/>
                      <a:pt x="111" y="200"/>
                    </a:cubicBezTo>
                    <a:cubicBezTo>
                      <a:pt x="107" y="200"/>
                      <a:pt x="107" y="200"/>
                      <a:pt x="107" y="200"/>
                    </a:cubicBezTo>
                    <a:cubicBezTo>
                      <a:pt x="96" y="205"/>
                      <a:pt x="96" y="205"/>
                      <a:pt x="96" y="205"/>
                    </a:cubicBezTo>
                    <a:cubicBezTo>
                      <a:pt x="88" y="207"/>
                      <a:pt x="88" y="207"/>
                      <a:pt x="88" y="207"/>
                    </a:cubicBezTo>
                    <a:cubicBezTo>
                      <a:pt x="78" y="209"/>
                      <a:pt x="78" y="209"/>
                      <a:pt x="78" y="209"/>
                    </a:cubicBezTo>
                    <a:cubicBezTo>
                      <a:pt x="73" y="210"/>
                      <a:pt x="73" y="210"/>
                      <a:pt x="73" y="210"/>
                    </a:cubicBezTo>
                    <a:cubicBezTo>
                      <a:pt x="72" y="212"/>
                      <a:pt x="72" y="212"/>
                      <a:pt x="72" y="212"/>
                    </a:cubicBezTo>
                    <a:cubicBezTo>
                      <a:pt x="65" y="209"/>
                      <a:pt x="65" y="209"/>
                      <a:pt x="65" y="209"/>
                    </a:cubicBezTo>
                    <a:cubicBezTo>
                      <a:pt x="60" y="207"/>
                      <a:pt x="60" y="207"/>
                      <a:pt x="60" y="207"/>
                    </a:cubicBezTo>
                    <a:cubicBezTo>
                      <a:pt x="56" y="205"/>
                      <a:pt x="56" y="205"/>
                      <a:pt x="56" y="205"/>
                    </a:cubicBezTo>
                    <a:cubicBezTo>
                      <a:pt x="51" y="202"/>
                      <a:pt x="51" y="202"/>
                      <a:pt x="51" y="202"/>
                    </a:cubicBezTo>
                    <a:cubicBezTo>
                      <a:pt x="47" y="198"/>
                      <a:pt x="47" y="198"/>
                      <a:pt x="47" y="198"/>
                    </a:cubicBezTo>
                    <a:cubicBezTo>
                      <a:pt x="43" y="198"/>
                      <a:pt x="43" y="198"/>
                      <a:pt x="43" y="198"/>
                    </a:cubicBezTo>
                    <a:cubicBezTo>
                      <a:pt x="36" y="199"/>
                      <a:pt x="36" y="199"/>
                      <a:pt x="36" y="199"/>
                    </a:cubicBezTo>
                    <a:cubicBezTo>
                      <a:pt x="31" y="202"/>
                      <a:pt x="31" y="202"/>
                      <a:pt x="31" y="202"/>
                    </a:cubicBezTo>
                    <a:cubicBezTo>
                      <a:pt x="28" y="207"/>
                      <a:pt x="28" y="207"/>
                      <a:pt x="28" y="207"/>
                    </a:cubicBezTo>
                    <a:cubicBezTo>
                      <a:pt x="23" y="205"/>
                      <a:pt x="23" y="205"/>
                      <a:pt x="23" y="205"/>
                    </a:cubicBezTo>
                    <a:cubicBezTo>
                      <a:pt x="18" y="203"/>
                      <a:pt x="18" y="203"/>
                      <a:pt x="18" y="203"/>
                    </a:cubicBezTo>
                    <a:cubicBezTo>
                      <a:pt x="14" y="200"/>
                      <a:pt x="14" y="200"/>
                      <a:pt x="14" y="200"/>
                    </a:cubicBezTo>
                    <a:cubicBezTo>
                      <a:pt x="10" y="192"/>
                      <a:pt x="10" y="192"/>
                      <a:pt x="10" y="192"/>
                    </a:cubicBezTo>
                    <a:cubicBezTo>
                      <a:pt x="10" y="192"/>
                      <a:pt x="11" y="188"/>
                      <a:pt x="9" y="188"/>
                    </a:cubicBezTo>
                    <a:cubicBezTo>
                      <a:pt x="7" y="188"/>
                      <a:pt x="2" y="192"/>
                      <a:pt x="2" y="192"/>
                    </a:cubicBezTo>
                    <a:cubicBezTo>
                      <a:pt x="0" y="183"/>
                      <a:pt x="0" y="183"/>
                      <a:pt x="0" y="183"/>
                    </a:cubicBezTo>
                    <a:cubicBezTo>
                      <a:pt x="0" y="168"/>
                      <a:pt x="0" y="168"/>
                      <a:pt x="0" y="168"/>
                    </a:cubicBezTo>
                    <a:cubicBezTo>
                      <a:pt x="2" y="151"/>
                      <a:pt x="2" y="151"/>
                      <a:pt x="2" y="151"/>
                    </a:cubicBezTo>
                    <a:cubicBezTo>
                      <a:pt x="6" y="137"/>
                      <a:pt x="6" y="137"/>
                      <a:pt x="6" y="137"/>
                    </a:cubicBezTo>
                    <a:cubicBezTo>
                      <a:pt x="11" y="129"/>
                      <a:pt x="11" y="129"/>
                      <a:pt x="11" y="129"/>
                    </a:cubicBezTo>
                    <a:cubicBezTo>
                      <a:pt x="13" y="120"/>
                      <a:pt x="13" y="120"/>
                      <a:pt x="13" y="120"/>
                    </a:cubicBezTo>
                    <a:cubicBezTo>
                      <a:pt x="13" y="110"/>
                      <a:pt x="13" y="110"/>
                      <a:pt x="13" y="110"/>
                    </a:cubicBezTo>
                    <a:cubicBezTo>
                      <a:pt x="16" y="104"/>
                      <a:pt x="16" y="104"/>
                      <a:pt x="16" y="104"/>
                    </a:cubicBezTo>
                    <a:cubicBezTo>
                      <a:pt x="24" y="96"/>
                      <a:pt x="24" y="96"/>
                      <a:pt x="24" y="96"/>
                    </a:cubicBezTo>
                    <a:cubicBezTo>
                      <a:pt x="28" y="92"/>
                      <a:pt x="28" y="92"/>
                      <a:pt x="28" y="92"/>
                    </a:cubicBezTo>
                    <a:cubicBezTo>
                      <a:pt x="32" y="87"/>
                      <a:pt x="32" y="87"/>
                      <a:pt x="32" y="87"/>
                    </a:cubicBezTo>
                    <a:cubicBezTo>
                      <a:pt x="34" y="81"/>
                      <a:pt x="34" y="81"/>
                      <a:pt x="34" y="81"/>
                    </a:cubicBezTo>
                    <a:cubicBezTo>
                      <a:pt x="36" y="72"/>
                      <a:pt x="36" y="72"/>
                      <a:pt x="36" y="72"/>
                    </a:cubicBezTo>
                    <a:cubicBezTo>
                      <a:pt x="36" y="67"/>
                      <a:pt x="36" y="67"/>
                      <a:pt x="36" y="67"/>
                    </a:cubicBezTo>
                    <a:cubicBezTo>
                      <a:pt x="34" y="60"/>
                      <a:pt x="34" y="60"/>
                      <a:pt x="34" y="60"/>
                    </a:cubicBezTo>
                    <a:cubicBezTo>
                      <a:pt x="35" y="53"/>
                      <a:pt x="35" y="53"/>
                      <a:pt x="35" y="53"/>
                    </a:cubicBezTo>
                    <a:cubicBezTo>
                      <a:pt x="37" y="45"/>
                      <a:pt x="37" y="45"/>
                      <a:pt x="37" y="45"/>
                    </a:cubicBezTo>
                    <a:cubicBezTo>
                      <a:pt x="44" y="41"/>
                      <a:pt x="44" y="41"/>
                      <a:pt x="44" y="41"/>
                    </a:cubicBezTo>
                    <a:cubicBezTo>
                      <a:pt x="51" y="35"/>
                      <a:pt x="51" y="35"/>
                      <a:pt x="51" y="35"/>
                    </a:cubicBezTo>
                    <a:cubicBezTo>
                      <a:pt x="55" y="30"/>
                      <a:pt x="55" y="30"/>
                      <a:pt x="55" y="30"/>
                    </a:cubicBezTo>
                    <a:cubicBezTo>
                      <a:pt x="58" y="23"/>
                      <a:pt x="58" y="23"/>
                      <a:pt x="58" y="23"/>
                    </a:cubicBezTo>
                    <a:cubicBezTo>
                      <a:pt x="60" y="15"/>
                      <a:pt x="60" y="15"/>
                      <a:pt x="60" y="15"/>
                    </a:cubicBezTo>
                    <a:cubicBezTo>
                      <a:pt x="60" y="8"/>
                      <a:pt x="60" y="8"/>
                      <a:pt x="60" y="8"/>
                    </a:cubicBezTo>
                    <a:cubicBezTo>
                      <a:pt x="56" y="3"/>
                      <a:pt x="56" y="3"/>
                      <a:pt x="56" y="3"/>
                    </a:cubicBezTo>
                    <a:lnTo>
                      <a:pt x="54" y="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30" name="Freeform 35"/>
              <p:cNvSpPr>
                <a:spLocks/>
              </p:cNvSpPr>
              <p:nvPr/>
            </p:nvSpPr>
            <p:spPr bwMode="auto">
              <a:xfrm>
                <a:off x="9455150" y="1611313"/>
                <a:ext cx="184150" cy="138113"/>
              </a:xfrm>
              <a:custGeom>
                <a:avLst/>
                <a:gdLst>
                  <a:gd name="T0" fmla="*/ 2 w 49"/>
                  <a:gd name="T1" fmla="*/ 37 h 37"/>
                  <a:gd name="T2" fmla="*/ 5 w 49"/>
                  <a:gd name="T3" fmla="*/ 35 h 37"/>
                  <a:gd name="T4" fmla="*/ 9 w 49"/>
                  <a:gd name="T5" fmla="*/ 34 h 37"/>
                  <a:gd name="T6" fmla="*/ 11 w 49"/>
                  <a:gd name="T7" fmla="*/ 35 h 37"/>
                  <a:gd name="T8" fmla="*/ 14 w 49"/>
                  <a:gd name="T9" fmla="*/ 36 h 37"/>
                  <a:gd name="T10" fmla="*/ 17 w 49"/>
                  <a:gd name="T11" fmla="*/ 34 h 37"/>
                  <a:gd name="T12" fmla="*/ 20 w 49"/>
                  <a:gd name="T13" fmla="*/ 31 h 37"/>
                  <a:gd name="T14" fmla="*/ 23 w 49"/>
                  <a:gd name="T15" fmla="*/ 30 h 37"/>
                  <a:gd name="T16" fmla="*/ 27 w 49"/>
                  <a:gd name="T17" fmla="*/ 31 h 37"/>
                  <a:gd name="T18" fmla="*/ 29 w 49"/>
                  <a:gd name="T19" fmla="*/ 30 h 37"/>
                  <a:gd name="T20" fmla="*/ 33 w 49"/>
                  <a:gd name="T21" fmla="*/ 26 h 37"/>
                  <a:gd name="T22" fmla="*/ 39 w 49"/>
                  <a:gd name="T23" fmla="*/ 25 h 37"/>
                  <a:gd name="T24" fmla="*/ 43 w 49"/>
                  <a:gd name="T25" fmla="*/ 19 h 37"/>
                  <a:gd name="T26" fmla="*/ 47 w 49"/>
                  <a:gd name="T27" fmla="*/ 13 h 37"/>
                  <a:gd name="T28" fmla="*/ 48 w 49"/>
                  <a:gd name="T29" fmla="*/ 9 h 37"/>
                  <a:gd name="T30" fmla="*/ 49 w 49"/>
                  <a:gd name="T31" fmla="*/ 4 h 37"/>
                  <a:gd name="T32" fmla="*/ 41 w 49"/>
                  <a:gd name="T33" fmla="*/ 3 h 37"/>
                  <a:gd name="T34" fmla="*/ 36 w 49"/>
                  <a:gd name="T35" fmla="*/ 2 h 37"/>
                  <a:gd name="T36" fmla="*/ 29 w 49"/>
                  <a:gd name="T37" fmla="*/ 2 h 37"/>
                  <a:gd name="T38" fmla="*/ 26 w 49"/>
                  <a:gd name="T39" fmla="*/ 3 h 37"/>
                  <a:gd name="T40" fmla="*/ 20 w 49"/>
                  <a:gd name="T41" fmla="*/ 3 h 37"/>
                  <a:gd name="T42" fmla="*/ 15 w 49"/>
                  <a:gd name="T43" fmla="*/ 1 h 37"/>
                  <a:gd name="T44" fmla="*/ 10 w 49"/>
                  <a:gd name="T45" fmla="*/ 0 h 37"/>
                  <a:gd name="T46" fmla="*/ 5 w 49"/>
                  <a:gd name="T47" fmla="*/ 1 h 37"/>
                  <a:gd name="T48" fmla="*/ 3 w 49"/>
                  <a:gd name="T49" fmla="*/ 6 h 37"/>
                  <a:gd name="T50" fmla="*/ 2 w 49"/>
                  <a:gd name="T51" fmla="*/ 10 h 37"/>
                  <a:gd name="T52" fmla="*/ 2 w 49"/>
                  <a:gd name="T53" fmla="*/ 15 h 37"/>
                  <a:gd name="T54" fmla="*/ 2 w 49"/>
                  <a:gd name="T55" fmla="*/ 22 h 37"/>
                  <a:gd name="T56" fmla="*/ 0 w 49"/>
                  <a:gd name="T57" fmla="*/ 30 h 37"/>
                  <a:gd name="T58" fmla="*/ 0 w 49"/>
                  <a:gd name="T59" fmla="*/ 36 h 37"/>
                  <a:gd name="T60" fmla="*/ 2 w 49"/>
                  <a:gd name="T61" fmla="*/ 3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49" h="37">
                    <a:moveTo>
                      <a:pt x="2" y="37"/>
                    </a:moveTo>
                    <a:cubicBezTo>
                      <a:pt x="5" y="35"/>
                      <a:pt x="5" y="35"/>
                      <a:pt x="5" y="35"/>
                    </a:cubicBezTo>
                    <a:cubicBezTo>
                      <a:pt x="9" y="34"/>
                      <a:pt x="9" y="34"/>
                      <a:pt x="9" y="34"/>
                    </a:cubicBezTo>
                    <a:cubicBezTo>
                      <a:pt x="11" y="35"/>
                      <a:pt x="11" y="35"/>
                      <a:pt x="11" y="35"/>
                    </a:cubicBezTo>
                    <a:cubicBezTo>
                      <a:pt x="14" y="36"/>
                      <a:pt x="14" y="36"/>
                      <a:pt x="14" y="36"/>
                    </a:cubicBezTo>
                    <a:cubicBezTo>
                      <a:pt x="17" y="34"/>
                      <a:pt x="17" y="34"/>
                      <a:pt x="17" y="34"/>
                    </a:cubicBezTo>
                    <a:cubicBezTo>
                      <a:pt x="20" y="31"/>
                      <a:pt x="20" y="31"/>
                      <a:pt x="20" y="31"/>
                    </a:cubicBezTo>
                    <a:cubicBezTo>
                      <a:pt x="23" y="30"/>
                      <a:pt x="23" y="30"/>
                      <a:pt x="23" y="30"/>
                    </a:cubicBezTo>
                    <a:cubicBezTo>
                      <a:pt x="27" y="31"/>
                      <a:pt x="27" y="31"/>
                      <a:pt x="27" y="31"/>
                    </a:cubicBezTo>
                    <a:cubicBezTo>
                      <a:pt x="29" y="30"/>
                      <a:pt x="29" y="30"/>
                      <a:pt x="29" y="30"/>
                    </a:cubicBezTo>
                    <a:cubicBezTo>
                      <a:pt x="33" y="26"/>
                      <a:pt x="33" y="26"/>
                      <a:pt x="33" y="26"/>
                    </a:cubicBezTo>
                    <a:cubicBezTo>
                      <a:pt x="39" y="25"/>
                      <a:pt x="39" y="25"/>
                      <a:pt x="39" y="25"/>
                    </a:cubicBezTo>
                    <a:cubicBezTo>
                      <a:pt x="43" y="19"/>
                      <a:pt x="43" y="19"/>
                      <a:pt x="43" y="19"/>
                    </a:cubicBezTo>
                    <a:cubicBezTo>
                      <a:pt x="47" y="13"/>
                      <a:pt x="47" y="13"/>
                      <a:pt x="47" y="13"/>
                    </a:cubicBezTo>
                    <a:cubicBezTo>
                      <a:pt x="48" y="9"/>
                      <a:pt x="48" y="9"/>
                      <a:pt x="48" y="9"/>
                    </a:cubicBezTo>
                    <a:cubicBezTo>
                      <a:pt x="49" y="4"/>
                      <a:pt x="49" y="4"/>
                      <a:pt x="49" y="4"/>
                    </a:cubicBezTo>
                    <a:cubicBezTo>
                      <a:pt x="41" y="3"/>
                      <a:pt x="41" y="3"/>
                      <a:pt x="41" y="3"/>
                    </a:cubicBezTo>
                    <a:cubicBezTo>
                      <a:pt x="36" y="2"/>
                      <a:pt x="36" y="2"/>
                      <a:pt x="36" y="2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26" y="3"/>
                      <a:pt x="26" y="3"/>
                      <a:pt x="26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5"/>
                      <a:pt x="3" y="21"/>
                      <a:pt x="2" y="22"/>
                    </a:cubicBezTo>
                    <a:cubicBezTo>
                      <a:pt x="1" y="23"/>
                      <a:pt x="0" y="30"/>
                      <a:pt x="0" y="30"/>
                    </a:cubicBezTo>
                    <a:cubicBezTo>
                      <a:pt x="0" y="36"/>
                      <a:pt x="0" y="36"/>
                      <a:pt x="0" y="36"/>
                    </a:cubicBezTo>
                    <a:lnTo>
                      <a:pt x="2" y="37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31" name="Freeform 36"/>
              <p:cNvSpPr>
                <a:spLocks/>
              </p:cNvSpPr>
              <p:nvPr/>
            </p:nvSpPr>
            <p:spPr bwMode="auto">
              <a:xfrm>
                <a:off x="9523413" y="1570038"/>
                <a:ext cx="30162" cy="30163"/>
              </a:xfrm>
              <a:custGeom>
                <a:avLst/>
                <a:gdLst>
                  <a:gd name="T0" fmla="*/ 7 w 19"/>
                  <a:gd name="T1" fmla="*/ 19 h 19"/>
                  <a:gd name="T2" fmla="*/ 19 w 19"/>
                  <a:gd name="T3" fmla="*/ 9 h 19"/>
                  <a:gd name="T4" fmla="*/ 14 w 19"/>
                  <a:gd name="T5" fmla="*/ 0 h 19"/>
                  <a:gd name="T6" fmla="*/ 5 w 19"/>
                  <a:gd name="T7" fmla="*/ 2 h 19"/>
                  <a:gd name="T8" fmla="*/ 0 w 19"/>
                  <a:gd name="T9" fmla="*/ 11 h 19"/>
                  <a:gd name="T10" fmla="*/ 7 w 19"/>
                  <a:gd name="T11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9" h="19">
                    <a:moveTo>
                      <a:pt x="7" y="19"/>
                    </a:moveTo>
                    <a:lnTo>
                      <a:pt x="19" y="9"/>
                    </a:lnTo>
                    <a:lnTo>
                      <a:pt x="14" y="0"/>
                    </a:lnTo>
                    <a:lnTo>
                      <a:pt x="5" y="2"/>
                    </a:lnTo>
                    <a:lnTo>
                      <a:pt x="0" y="11"/>
                    </a:lnTo>
                    <a:lnTo>
                      <a:pt x="7" y="19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32" name="Freeform 37"/>
              <p:cNvSpPr>
                <a:spLocks/>
              </p:cNvSpPr>
              <p:nvPr/>
            </p:nvSpPr>
            <p:spPr bwMode="auto">
              <a:xfrm>
                <a:off x="9466263" y="1539875"/>
                <a:ext cx="53975" cy="41275"/>
              </a:xfrm>
              <a:custGeom>
                <a:avLst/>
                <a:gdLst>
                  <a:gd name="T0" fmla="*/ 14 w 14"/>
                  <a:gd name="T1" fmla="*/ 2 h 11"/>
                  <a:gd name="T2" fmla="*/ 12 w 14"/>
                  <a:gd name="T3" fmla="*/ 8 h 11"/>
                  <a:gd name="T4" fmla="*/ 11 w 14"/>
                  <a:gd name="T5" fmla="*/ 11 h 11"/>
                  <a:gd name="T6" fmla="*/ 7 w 14"/>
                  <a:gd name="T7" fmla="*/ 10 h 11"/>
                  <a:gd name="T8" fmla="*/ 0 w 14"/>
                  <a:gd name="T9" fmla="*/ 10 h 11"/>
                  <a:gd name="T10" fmla="*/ 2 w 14"/>
                  <a:gd name="T11" fmla="*/ 5 h 11"/>
                  <a:gd name="T12" fmla="*/ 7 w 14"/>
                  <a:gd name="T13" fmla="*/ 0 h 11"/>
                  <a:gd name="T14" fmla="*/ 14 w 14"/>
                  <a:gd name="T15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" h="11">
                    <a:moveTo>
                      <a:pt x="14" y="2"/>
                    </a:moveTo>
                    <a:cubicBezTo>
                      <a:pt x="12" y="8"/>
                      <a:pt x="12" y="8"/>
                      <a:pt x="12" y="8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8" y="10"/>
                      <a:pt x="7" y="10"/>
                    </a:cubicBezTo>
                    <a:cubicBezTo>
                      <a:pt x="6" y="10"/>
                      <a:pt x="0" y="10"/>
                      <a:pt x="0" y="10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7" y="0"/>
                      <a:pt x="7" y="0"/>
                      <a:pt x="7" y="0"/>
                    </a:cubicBezTo>
                    <a:lnTo>
                      <a:pt x="14" y="2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33" name="Freeform 38"/>
              <p:cNvSpPr>
                <a:spLocks/>
              </p:cNvSpPr>
              <p:nvPr/>
            </p:nvSpPr>
            <p:spPr bwMode="auto">
              <a:xfrm>
                <a:off x="9388475" y="1576388"/>
                <a:ext cx="44450" cy="57150"/>
              </a:xfrm>
              <a:custGeom>
                <a:avLst/>
                <a:gdLst>
                  <a:gd name="T0" fmla="*/ 16 w 28"/>
                  <a:gd name="T1" fmla="*/ 22 h 36"/>
                  <a:gd name="T2" fmla="*/ 2 w 28"/>
                  <a:gd name="T3" fmla="*/ 36 h 36"/>
                  <a:gd name="T4" fmla="*/ 0 w 28"/>
                  <a:gd name="T5" fmla="*/ 22 h 36"/>
                  <a:gd name="T6" fmla="*/ 4 w 28"/>
                  <a:gd name="T7" fmla="*/ 7 h 36"/>
                  <a:gd name="T8" fmla="*/ 16 w 28"/>
                  <a:gd name="T9" fmla="*/ 0 h 36"/>
                  <a:gd name="T10" fmla="*/ 28 w 28"/>
                  <a:gd name="T11" fmla="*/ 0 h 36"/>
                  <a:gd name="T12" fmla="*/ 28 w 28"/>
                  <a:gd name="T13" fmla="*/ 7 h 36"/>
                  <a:gd name="T14" fmla="*/ 23 w 28"/>
                  <a:gd name="T15" fmla="*/ 17 h 36"/>
                  <a:gd name="T16" fmla="*/ 16 w 28"/>
                  <a:gd name="T17" fmla="*/ 22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8" h="36">
                    <a:moveTo>
                      <a:pt x="16" y="22"/>
                    </a:moveTo>
                    <a:lnTo>
                      <a:pt x="2" y="36"/>
                    </a:lnTo>
                    <a:lnTo>
                      <a:pt x="0" y="22"/>
                    </a:lnTo>
                    <a:lnTo>
                      <a:pt x="4" y="7"/>
                    </a:lnTo>
                    <a:lnTo>
                      <a:pt x="16" y="0"/>
                    </a:lnTo>
                    <a:lnTo>
                      <a:pt x="28" y="0"/>
                    </a:lnTo>
                    <a:lnTo>
                      <a:pt x="28" y="7"/>
                    </a:lnTo>
                    <a:lnTo>
                      <a:pt x="23" y="17"/>
                    </a:lnTo>
                    <a:lnTo>
                      <a:pt x="16" y="22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34" name="Freeform 39"/>
              <p:cNvSpPr>
                <a:spLocks/>
              </p:cNvSpPr>
              <p:nvPr/>
            </p:nvSpPr>
            <p:spPr bwMode="auto">
              <a:xfrm>
                <a:off x="9312275" y="1652588"/>
                <a:ext cx="46037" cy="63500"/>
              </a:xfrm>
              <a:custGeom>
                <a:avLst/>
                <a:gdLst>
                  <a:gd name="T0" fmla="*/ 29 w 29"/>
                  <a:gd name="T1" fmla="*/ 9 h 40"/>
                  <a:gd name="T2" fmla="*/ 19 w 29"/>
                  <a:gd name="T3" fmla="*/ 21 h 40"/>
                  <a:gd name="T4" fmla="*/ 10 w 29"/>
                  <a:gd name="T5" fmla="*/ 35 h 40"/>
                  <a:gd name="T6" fmla="*/ 0 w 29"/>
                  <a:gd name="T7" fmla="*/ 40 h 40"/>
                  <a:gd name="T8" fmla="*/ 7 w 29"/>
                  <a:gd name="T9" fmla="*/ 23 h 40"/>
                  <a:gd name="T10" fmla="*/ 17 w 29"/>
                  <a:gd name="T11" fmla="*/ 4 h 40"/>
                  <a:gd name="T12" fmla="*/ 24 w 29"/>
                  <a:gd name="T13" fmla="*/ 0 h 40"/>
                  <a:gd name="T14" fmla="*/ 29 w 29"/>
                  <a:gd name="T15" fmla="*/ 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40">
                    <a:moveTo>
                      <a:pt x="29" y="9"/>
                    </a:moveTo>
                    <a:lnTo>
                      <a:pt x="19" y="21"/>
                    </a:lnTo>
                    <a:lnTo>
                      <a:pt x="10" y="35"/>
                    </a:lnTo>
                    <a:lnTo>
                      <a:pt x="0" y="40"/>
                    </a:lnTo>
                    <a:lnTo>
                      <a:pt x="7" y="23"/>
                    </a:lnTo>
                    <a:lnTo>
                      <a:pt x="17" y="4"/>
                    </a:lnTo>
                    <a:lnTo>
                      <a:pt x="24" y="0"/>
                    </a:lnTo>
                    <a:lnTo>
                      <a:pt x="29" y="9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35" name="Freeform 40"/>
              <p:cNvSpPr>
                <a:spLocks/>
              </p:cNvSpPr>
              <p:nvPr/>
            </p:nvSpPr>
            <p:spPr bwMode="auto">
              <a:xfrm>
                <a:off x="9402763" y="1655763"/>
                <a:ext cx="41275" cy="26988"/>
              </a:xfrm>
              <a:custGeom>
                <a:avLst/>
                <a:gdLst>
                  <a:gd name="T0" fmla="*/ 12 w 26"/>
                  <a:gd name="T1" fmla="*/ 2 h 17"/>
                  <a:gd name="T2" fmla="*/ 5 w 26"/>
                  <a:gd name="T3" fmla="*/ 5 h 17"/>
                  <a:gd name="T4" fmla="*/ 0 w 26"/>
                  <a:gd name="T5" fmla="*/ 12 h 17"/>
                  <a:gd name="T6" fmla="*/ 7 w 26"/>
                  <a:gd name="T7" fmla="*/ 14 h 17"/>
                  <a:gd name="T8" fmla="*/ 14 w 26"/>
                  <a:gd name="T9" fmla="*/ 17 h 17"/>
                  <a:gd name="T10" fmla="*/ 26 w 26"/>
                  <a:gd name="T11" fmla="*/ 10 h 17"/>
                  <a:gd name="T12" fmla="*/ 19 w 26"/>
                  <a:gd name="T13" fmla="*/ 0 h 17"/>
                  <a:gd name="T14" fmla="*/ 12 w 26"/>
                  <a:gd name="T15" fmla="*/ 2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6" h="17">
                    <a:moveTo>
                      <a:pt x="12" y="2"/>
                    </a:moveTo>
                    <a:lnTo>
                      <a:pt x="5" y="5"/>
                    </a:lnTo>
                    <a:lnTo>
                      <a:pt x="0" y="12"/>
                    </a:lnTo>
                    <a:lnTo>
                      <a:pt x="7" y="14"/>
                    </a:lnTo>
                    <a:lnTo>
                      <a:pt x="14" y="17"/>
                    </a:lnTo>
                    <a:lnTo>
                      <a:pt x="26" y="10"/>
                    </a:lnTo>
                    <a:lnTo>
                      <a:pt x="19" y="0"/>
                    </a:lnTo>
                    <a:lnTo>
                      <a:pt x="12" y="2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36" name="Freeform 41"/>
              <p:cNvSpPr>
                <a:spLocks/>
              </p:cNvSpPr>
              <p:nvPr/>
            </p:nvSpPr>
            <p:spPr bwMode="auto">
              <a:xfrm>
                <a:off x="9429750" y="1603375"/>
                <a:ext cx="19050" cy="22225"/>
              </a:xfrm>
              <a:custGeom>
                <a:avLst/>
                <a:gdLst>
                  <a:gd name="T0" fmla="*/ 0 w 12"/>
                  <a:gd name="T1" fmla="*/ 14 h 14"/>
                  <a:gd name="T2" fmla="*/ 9 w 12"/>
                  <a:gd name="T3" fmla="*/ 14 h 14"/>
                  <a:gd name="T4" fmla="*/ 12 w 12"/>
                  <a:gd name="T5" fmla="*/ 0 h 14"/>
                  <a:gd name="T6" fmla="*/ 2 w 12"/>
                  <a:gd name="T7" fmla="*/ 5 h 14"/>
                  <a:gd name="T8" fmla="*/ 0 w 12"/>
                  <a:gd name="T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4">
                    <a:moveTo>
                      <a:pt x="0" y="14"/>
                    </a:moveTo>
                    <a:lnTo>
                      <a:pt x="9" y="14"/>
                    </a:lnTo>
                    <a:lnTo>
                      <a:pt x="12" y="0"/>
                    </a:lnTo>
                    <a:lnTo>
                      <a:pt x="2" y="5"/>
                    </a:lnTo>
                    <a:lnTo>
                      <a:pt x="0" y="14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37" name="Freeform 42"/>
              <p:cNvSpPr>
                <a:spLocks/>
              </p:cNvSpPr>
              <p:nvPr/>
            </p:nvSpPr>
            <p:spPr bwMode="auto">
              <a:xfrm>
                <a:off x="9418638" y="1701800"/>
                <a:ext cx="22225" cy="25400"/>
              </a:xfrm>
              <a:custGeom>
                <a:avLst/>
                <a:gdLst>
                  <a:gd name="T0" fmla="*/ 14 w 14"/>
                  <a:gd name="T1" fmla="*/ 7 h 16"/>
                  <a:gd name="T2" fmla="*/ 11 w 14"/>
                  <a:gd name="T3" fmla="*/ 16 h 16"/>
                  <a:gd name="T4" fmla="*/ 2 w 14"/>
                  <a:gd name="T5" fmla="*/ 16 h 16"/>
                  <a:gd name="T6" fmla="*/ 0 w 14"/>
                  <a:gd name="T7" fmla="*/ 7 h 16"/>
                  <a:gd name="T8" fmla="*/ 2 w 14"/>
                  <a:gd name="T9" fmla="*/ 0 h 16"/>
                  <a:gd name="T10" fmla="*/ 9 w 14"/>
                  <a:gd name="T11" fmla="*/ 0 h 16"/>
                  <a:gd name="T12" fmla="*/ 14 w 14"/>
                  <a:gd name="T13" fmla="*/ 7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16">
                    <a:moveTo>
                      <a:pt x="14" y="7"/>
                    </a:moveTo>
                    <a:lnTo>
                      <a:pt x="11" y="16"/>
                    </a:lnTo>
                    <a:lnTo>
                      <a:pt x="2" y="16"/>
                    </a:lnTo>
                    <a:lnTo>
                      <a:pt x="0" y="7"/>
                    </a:lnTo>
                    <a:lnTo>
                      <a:pt x="2" y="0"/>
                    </a:lnTo>
                    <a:lnTo>
                      <a:pt x="9" y="0"/>
                    </a:lnTo>
                    <a:lnTo>
                      <a:pt x="14" y="7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</p:grpSp>
      </p:grpSp>
      <p:sp>
        <p:nvSpPr>
          <p:cNvPr id="57" name="CaixaDeTexto 56"/>
          <p:cNvSpPr txBox="1"/>
          <p:nvPr/>
        </p:nvSpPr>
        <p:spPr>
          <a:xfrm>
            <a:off x="10483298" y="2829468"/>
            <a:ext cx="877163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t-BR" sz="2000" i="1" dirty="0">
                <a:solidFill>
                  <a:srgbClr val="0070C0"/>
                </a:solidFill>
              </a:rPr>
              <a:t>por UF</a:t>
            </a:r>
          </a:p>
        </p:txBody>
      </p:sp>
      <p:graphicFrame>
        <p:nvGraphicFramePr>
          <p:cNvPr id="58" name="Tabela 5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47659813"/>
              </p:ext>
            </p:extLst>
          </p:nvPr>
        </p:nvGraphicFramePr>
        <p:xfrm>
          <a:off x="548842" y="1056658"/>
          <a:ext cx="5265870" cy="2106442"/>
        </p:xfrm>
        <a:graphic>
          <a:graphicData uri="http://schemas.openxmlformats.org/drawingml/2006/table">
            <a:tbl>
              <a:tblPr bandRow="1">
                <a:tableStyleId>{5C22544A-7EE6-4342-B048-85BDC9FD1C3A}</a:tableStyleId>
              </a:tblPr>
              <a:tblGrid>
                <a:gridCol w="5265870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</a:tblGrid>
              <a:tr h="264846">
                <a:tc>
                  <a:txBody>
                    <a:bodyPr/>
                    <a:lstStyle/>
                    <a:p>
                      <a:pPr algn="r" rtl="0" fontAlgn="ctr"/>
                      <a:r>
                        <a:rPr lang="pt-BR" sz="1400" b="0" i="0" u="none" strike="noStrike" dirty="0">
                          <a:solidFill>
                            <a:srgbClr val="3B3838"/>
                          </a:solidFill>
                          <a:effectLst/>
                          <a:latin typeface="Calibri" panose="020F0502020204030204" pitchFamily="34" charset="0"/>
                        </a:rPr>
                        <a:t>produtos e serviços são bem divulgados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264846">
                <a:tc>
                  <a:txBody>
                    <a:bodyPr/>
                    <a:lstStyle/>
                    <a:p>
                      <a:pPr algn="r" rtl="0" fontAlgn="ctr"/>
                      <a:r>
                        <a:rPr lang="pt-BR" sz="1400" b="0" i="0" u="none" strike="noStrike" dirty="0">
                          <a:solidFill>
                            <a:srgbClr val="3B3838"/>
                          </a:solidFill>
                          <a:effectLst/>
                          <a:latin typeface="Calibri" panose="020F0502020204030204" pitchFamily="34" charset="0"/>
                        </a:rPr>
                        <a:t>Sebrae é uma instituição social e ambientalmente responsável 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45967">
                <a:tc>
                  <a:txBody>
                    <a:bodyPr/>
                    <a:lstStyle/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14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Sebrae transmite credibilidade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264846">
                <a:tc>
                  <a:txBody>
                    <a:bodyPr/>
                    <a:lstStyle/>
                    <a:p>
                      <a:pPr algn="r" rtl="0" fontAlgn="ctr"/>
                      <a:r>
                        <a:rPr lang="pt-BR" sz="1400" b="0" i="0" u="none" strike="noStrike" dirty="0">
                          <a:solidFill>
                            <a:srgbClr val="3B3838"/>
                          </a:solidFill>
                          <a:effectLst/>
                          <a:latin typeface="Calibri" panose="020F0502020204030204" pitchFamily="34" charset="0"/>
                        </a:rPr>
                        <a:t>Sebrae é uma organização transparente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264846">
                <a:tc>
                  <a:txBody>
                    <a:bodyPr/>
                    <a:lstStyle/>
                    <a:p>
                      <a:pPr algn="r" rtl="0" fontAlgn="ctr"/>
                      <a:r>
                        <a:rPr lang="pt-BR" sz="1400" b="0" i="0" u="none" strike="noStrike" dirty="0">
                          <a:solidFill>
                            <a:srgbClr val="3B3838"/>
                          </a:solidFill>
                          <a:effectLst/>
                          <a:latin typeface="Calibri" panose="020F0502020204030204" pitchFamily="34" charset="0"/>
                        </a:rPr>
                        <a:t>Sebrae é uma instituição ética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436245">
                <a:tc>
                  <a:txBody>
                    <a:bodyPr/>
                    <a:lstStyle/>
                    <a:p>
                      <a:pPr algn="r" rtl="0" fontAlgn="ctr"/>
                      <a:r>
                        <a:rPr lang="pt-BR" sz="1400" b="0" i="0" u="none" strike="noStrike" dirty="0">
                          <a:solidFill>
                            <a:srgbClr val="3B3838"/>
                          </a:solidFill>
                          <a:effectLst/>
                          <a:latin typeface="Calibri" panose="020F0502020204030204" pitchFamily="34" charset="0"/>
                        </a:rPr>
                        <a:t>Sebrae é importante para o desenvolvimento econômico e social da localidade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264846">
                <a:tc>
                  <a:txBody>
                    <a:bodyPr/>
                    <a:lstStyle/>
                    <a:p>
                      <a:pPr algn="r" rtl="0" fontAlgn="ctr"/>
                      <a:r>
                        <a:rPr lang="pt-BR" sz="1400" b="0" i="0" u="none" strike="noStrike" dirty="0">
                          <a:solidFill>
                            <a:srgbClr val="3B3838"/>
                          </a:solidFill>
                          <a:effectLst/>
                          <a:latin typeface="Calibri" panose="020F0502020204030204" pitchFamily="34" charset="0"/>
                        </a:rPr>
                        <a:t>contribuição do Sebrae para o Brasil é importante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</a:tbl>
          </a:graphicData>
        </a:graphic>
      </p:graphicFrame>
      <p:graphicFrame>
        <p:nvGraphicFramePr>
          <p:cNvPr id="59" name="Tabela 5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912024403"/>
              </p:ext>
            </p:extLst>
          </p:nvPr>
        </p:nvGraphicFramePr>
        <p:xfrm>
          <a:off x="5845711" y="758970"/>
          <a:ext cx="4089855" cy="245003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71805">
                  <a:extLst>
                    <a:ext uri="{9D8B030D-6E8A-4147-A177-3AD203B41FA5}">
                      <a16:colId xmlns:a16="http://schemas.microsoft.com/office/drawing/2014/main" xmlns="" val="3415829805"/>
                    </a:ext>
                  </a:extLst>
                </a:gridCol>
                <a:gridCol w="371805">
                  <a:extLst>
                    <a:ext uri="{9D8B030D-6E8A-4147-A177-3AD203B41FA5}">
                      <a16:colId xmlns:a16="http://schemas.microsoft.com/office/drawing/2014/main" xmlns="" val="1778672223"/>
                    </a:ext>
                  </a:extLst>
                </a:gridCol>
                <a:gridCol w="371805">
                  <a:extLst>
                    <a:ext uri="{9D8B030D-6E8A-4147-A177-3AD203B41FA5}">
                      <a16:colId xmlns:a16="http://schemas.microsoft.com/office/drawing/2014/main" xmlns="" val="20003"/>
                    </a:ext>
                  </a:extLst>
                </a:gridCol>
                <a:gridCol w="371805">
                  <a:extLst>
                    <a:ext uri="{9D8B030D-6E8A-4147-A177-3AD203B41FA5}">
                      <a16:colId xmlns:a16="http://schemas.microsoft.com/office/drawing/2014/main" xmlns="" val="20004"/>
                    </a:ext>
                  </a:extLst>
                </a:gridCol>
                <a:gridCol w="371805">
                  <a:extLst>
                    <a:ext uri="{9D8B030D-6E8A-4147-A177-3AD203B41FA5}">
                      <a16:colId xmlns:a16="http://schemas.microsoft.com/office/drawing/2014/main" xmlns="" val="20005"/>
                    </a:ext>
                  </a:extLst>
                </a:gridCol>
                <a:gridCol w="371805">
                  <a:extLst>
                    <a:ext uri="{9D8B030D-6E8A-4147-A177-3AD203B41FA5}">
                      <a16:colId xmlns:a16="http://schemas.microsoft.com/office/drawing/2014/main" xmlns="" val="20006"/>
                    </a:ext>
                  </a:extLst>
                </a:gridCol>
                <a:gridCol w="371805">
                  <a:extLst>
                    <a:ext uri="{9D8B030D-6E8A-4147-A177-3AD203B41FA5}">
                      <a16:colId xmlns:a16="http://schemas.microsoft.com/office/drawing/2014/main" xmlns="" val="20007"/>
                    </a:ext>
                  </a:extLst>
                </a:gridCol>
                <a:gridCol w="371805">
                  <a:extLst>
                    <a:ext uri="{9D8B030D-6E8A-4147-A177-3AD203B41FA5}">
                      <a16:colId xmlns:a16="http://schemas.microsoft.com/office/drawing/2014/main" xmlns="" val="20008"/>
                    </a:ext>
                  </a:extLst>
                </a:gridCol>
                <a:gridCol w="371805">
                  <a:extLst>
                    <a:ext uri="{9D8B030D-6E8A-4147-A177-3AD203B41FA5}">
                      <a16:colId xmlns:a16="http://schemas.microsoft.com/office/drawing/2014/main" xmlns="" val="20009"/>
                    </a:ext>
                  </a:extLst>
                </a:gridCol>
                <a:gridCol w="371805">
                  <a:extLst>
                    <a:ext uri="{9D8B030D-6E8A-4147-A177-3AD203B41FA5}">
                      <a16:colId xmlns:a16="http://schemas.microsoft.com/office/drawing/2014/main" xmlns="" val="20010"/>
                    </a:ext>
                  </a:extLst>
                </a:gridCol>
                <a:gridCol w="371805">
                  <a:extLst>
                    <a:ext uri="{9D8B030D-6E8A-4147-A177-3AD203B41FA5}">
                      <a16:colId xmlns:a16="http://schemas.microsoft.com/office/drawing/2014/main" xmlns="" val="20011"/>
                    </a:ext>
                  </a:extLst>
                </a:gridCol>
              </a:tblGrid>
              <a:tr h="288241"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SC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RS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PR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SP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RJ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MG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ES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DF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GO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MS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MT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4138943772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70</a:t>
                      </a: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72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76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70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70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71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73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70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77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78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69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460727012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91</a:t>
                      </a: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95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95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95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92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96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90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95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95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95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87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2401780492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88</a:t>
                      </a: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96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95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96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95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97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93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95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97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95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93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276988336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86</a:t>
                      </a: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89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89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87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87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90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85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90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87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81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82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92</a:t>
                      </a: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96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98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96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94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95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95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95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95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93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92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3449430304"/>
                  </a:ext>
                </a:extLst>
              </a:tr>
              <a:tr h="433789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85</a:t>
                      </a: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90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90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88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88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88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90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88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91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92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87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93</a:t>
                      </a: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98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96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97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97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97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96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96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98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97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96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</a:tbl>
          </a:graphicData>
        </a:graphic>
      </p:graphicFrame>
      <p:graphicFrame>
        <p:nvGraphicFramePr>
          <p:cNvPr id="62" name="Tabela 6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514169087"/>
              </p:ext>
            </p:extLst>
          </p:nvPr>
        </p:nvGraphicFramePr>
        <p:xfrm>
          <a:off x="5845711" y="3328840"/>
          <a:ext cx="5932048" cy="247604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70753">
                  <a:extLst>
                    <a:ext uri="{9D8B030D-6E8A-4147-A177-3AD203B41FA5}">
                      <a16:colId xmlns:a16="http://schemas.microsoft.com/office/drawing/2014/main" xmlns="" val="2508618538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xmlns="" val="3216808406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xmlns="" val="3511244442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xmlns="" val="20015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xmlns="" val="20016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xmlns="" val="20017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xmlns="" val="20018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xmlns="" val="20019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xmlns="" val="20020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xmlns="" val="20021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xmlns="" val="20022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xmlns="" val="20023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xmlns="" val="20024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xmlns="" val="20025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xmlns="" val="20026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xmlns="" val="20027"/>
                    </a:ext>
                  </a:extLst>
                </a:gridCol>
              </a:tblGrid>
              <a:tr h="335512"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SE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RN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PI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PE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PB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MA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CE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BA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AL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TO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AM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AC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PA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AP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RR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RO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4138943772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460727012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2401780492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276988336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3449430304"/>
                  </a:ext>
                </a:extLst>
              </a:tr>
              <a:tr h="412528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</a:tbl>
          </a:graphicData>
        </a:graphic>
      </p:graphicFrame>
      <p:graphicFrame>
        <p:nvGraphicFramePr>
          <p:cNvPr id="63" name="Tabela 6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998001780"/>
              </p:ext>
            </p:extLst>
          </p:nvPr>
        </p:nvGraphicFramePr>
        <p:xfrm>
          <a:off x="527723" y="3640906"/>
          <a:ext cx="5215033" cy="2164245"/>
        </p:xfrm>
        <a:graphic>
          <a:graphicData uri="http://schemas.openxmlformats.org/drawingml/2006/table">
            <a:tbl>
              <a:tblPr bandRow="1">
                <a:tableStyleId>{5C22544A-7EE6-4342-B048-85BDC9FD1C3A}</a:tableStyleId>
              </a:tblPr>
              <a:tblGrid>
                <a:gridCol w="5215033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</a:tblGrid>
              <a:tr h="288000">
                <a:tc>
                  <a:txBody>
                    <a:bodyPr/>
                    <a:lstStyle/>
                    <a:p>
                      <a:pPr algn="r" rtl="0" fontAlgn="ctr"/>
                      <a:r>
                        <a:rPr lang="pt-BR" sz="1400" b="0" i="0" u="none" strike="noStrike" dirty="0">
                          <a:solidFill>
                            <a:srgbClr val="3B3838"/>
                          </a:solidFill>
                          <a:effectLst/>
                          <a:latin typeface="Calibri" panose="020F0502020204030204" pitchFamily="34" charset="0"/>
                        </a:rPr>
                        <a:t>produtos e serviços são bem divulgados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r" rtl="0" fontAlgn="ctr"/>
                      <a:r>
                        <a:rPr lang="pt-BR" sz="1400" b="0" i="0" u="none" strike="noStrike" dirty="0">
                          <a:solidFill>
                            <a:srgbClr val="3B3838"/>
                          </a:solidFill>
                          <a:effectLst/>
                          <a:latin typeface="Calibri" panose="020F0502020204030204" pitchFamily="34" charset="0"/>
                        </a:rPr>
                        <a:t>Sebrae é uma instituição social e ambientalmente responsável 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14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Sebrae transmite credibilidade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r" rtl="0" fontAlgn="ctr"/>
                      <a:r>
                        <a:rPr lang="pt-BR" sz="1400" b="0" i="0" u="none" strike="noStrike" dirty="0">
                          <a:solidFill>
                            <a:srgbClr val="3B3838"/>
                          </a:solidFill>
                          <a:effectLst/>
                          <a:latin typeface="Calibri" panose="020F0502020204030204" pitchFamily="34" charset="0"/>
                        </a:rPr>
                        <a:t>Sebrae é uma organização transparente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r" rtl="0" fontAlgn="ctr"/>
                      <a:r>
                        <a:rPr lang="pt-BR" sz="1400" b="0" i="0" u="none" strike="noStrike" dirty="0">
                          <a:solidFill>
                            <a:srgbClr val="3B3838"/>
                          </a:solidFill>
                          <a:effectLst/>
                          <a:latin typeface="Calibri" panose="020F0502020204030204" pitchFamily="34" charset="0"/>
                        </a:rPr>
                        <a:t>Sebrae é uma instituição ética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436245">
                <a:tc>
                  <a:txBody>
                    <a:bodyPr/>
                    <a:lstStyle/>
                    <a:p>
                      <a:pPr algn="r" rtl="0" fontAlgn="ctr"/>
                      <a:r>
                        <a:rPr lang="pt-BR" sz="1400" b="0" i="0" u="none" strike="noStrike" dirty="0">
                          <a:solidFill>
                            <a:srgbClr val="3B3838"/>
                          </a:solidFill>
                          <a:effectLst/>
                          <a:latin typeface="Calibri" panose="020F0502020204030204" pitchFamily="34" charset="0"/>
                        </a:rPr>
                        <a:t>Sebrae é importante para o desenvolvimento econômico e social da localidade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r" rtl="0" fontAlgn="ctr"/>
                      <a:r>
                        <a:rPr lang="pt-BR" sz="1400" b="0" i="0" u="none" strike="noStrike" dirty="0">
                          <a:solidFill>
                            <a:srgbClr val="3B3838"/>
                          </a:solidFill>
                          <a:effectLst/>
                          <a:latin typeface="Calibri" panose="020F0502020204030204" pitchFamily="34" charset="0"/>
                        </a:rPr>
                        <a:t>contribuição do Sebrae para o Brasil é importante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</a:tbl>
          </a:graphicData>
        </a:graphic>
      </p:graphicFrame>
      <p:sp>
        <p:nvSpPr>
          <p:cNvPr id="102" name="CaixaDeTexto 101"/>
          <p:cNvSpPr txBox="1"/>
          <p:nvPr/>
        </p:nvSpPr>
        <p:spPr>
          <a:xfrm>
            <a:off x="11273022" y="312377"/>
            <a:ext cx="70564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t-BR" b="1" i="1" dirty="0">
                <a:solidFill>
                  <a:schemeClr val="accent1">
                    <a:lumMod val="50000"/>
                  </a:schemeClr>
                </a:solidFill>
              </a:rPr>
              <a:t>em %</a:t>
            </a:r>
          </a:p>
        </p:txBody>
      </p:sp>
    </p:spTree>
    <p:extLst>
      <p:ext uri="{BB962C8B-B14F-4D97-AF65-F5344CB8AC3E}">
        <p14:creationId xmlns:p14="http://schemas.microsoft.com/office/powerpoint/2010/main" val="246998737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" presetClass="entr" presetSubtype="2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8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8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800"/>
                            </p:stCondLst>
                            <p:childTnLst>
                              <p:par>
                                <p:cTn id="1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500"/>
                            </p:stCondLst>
                            <p:childTnLst>
                              <p:par>
                                <p:cTn id="30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2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7" grpId="0"/>
      <p:bldP spid="102" grpId="0"/>
    </p:bld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roup 4"/>
          <p:cNvGrpSpPr>
            <a:grpSpLocks noChangeAspect="1"/>
          </p:cNvGrpSpPr>
          <p:nvPr/>
        </p:nvGrpSpPr>
        <p:grpSpPr bwMode="auto">
          <a:xfrm>
            <a:off x="717552" y="6456363"/>
            <a:ext cx="217488" cy="304800"/>
            <a:chOff x="452" y="4067"/>
            <a:chExt cx="137" cy="192"/>
          </a:xfrm>
        </p:grpSpPr>
        <p:sp>
          <p:nvSpPr>
            <p:cNvPr id="10" name="Freeform 5"/>
            <p:cNvSpPr>
              <a:spLocks/>
            </p:cNvSpPr>
            <p:nvPr/>
          </p:nvSpPr>
          <p:spPr bwMode="auto">
            <a:xfrm>
              <a:off x="472" y="4077"/>
              <a:ext cx="117" cy="182"/>
            </a:xfrm>
            <a:custGeom>
              <a:avLst/>
              <a:gdLst>
                <a:gd name="T0" fmla="*/ 125 w 125"/>
                <a:gd name="T1" fmla="*/ 47 h 194"/>
                <a:gd name="T2" fmla="*/ 63 w 125"/>
                <a:gd name="T3" fmla="*/ 0 h 194"/>
                <a:gd name="T4" fmla="*/ 0 w 125"/>
                <a:gd name="T5" fmla="*/ 64 h 194"/>
                <a:gd name="T6" fmla="*/ 7 w 125"/>
                <a:gd name="T7" fmla="*/ 88 h 194"/>
                <a:gd name="T8" fmla="*/ 57 w 125"/>
                <a:gd name="T9" fmla="*/ 188 h 194"/>
                <a:gd name="T10" fmla="*/ 70 w 125"/>
                <a:gd name="T11" fmla="*/ 188 h 194"/>
                <a:gd name="T12" fmla="*/ 120 w 125"/>
                <a:gd name="T13" fmla="*/ 88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5" h="194">
                  <a:moveTo>
                    <a:pt x="125" y="47"/>
                  </a:moveTo>
                  <a:cubicBezTo>
                    <a:pt x="117" y="20"/>
                    <a:pt x="93" y="0"/>
                    <a:pt x="63" y="0"/>
                  </a:cubicBezTo>
                  <a:cubicBezTo>
                    <a:pt x="28" y="0"/>
                    <a:pt x="0" y="29"/>
                    <a:pt x="0" y="64"/>
                  </a:cubicBezTo>
                  <a:cubicBezTo>
                    <a:pt x="0" y="71"/>
                    <a:pt x="4" y="82"/>
                    <a:pt x="7" y="88"/>
                  </a:cubicBezTo>
                  <a:cubicBezTo>
                    <a:pt x="57" y="188"/>
                    <a:pt x="57" y="188"/>
                    <a:pt x="57" y="188"/>
                  </a:cubicBezTo>
                  <a:cubicBezTo>
                    <a:pt x="59" y="194"/>
                    <a:pt x="67" y="194"/>
                    <a:pt x="70" y="188"/>
                  </a:cubicBezTo>
                  <a:cubicBezTo>
                    <a:pt x="120" y="88"/>
                    <a:pt x="120" y="88"/>
                    <a:pt x="120" y="88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" name="Freeform 6"/>
            <p:cNvSpPr>
              <a:spLocks noEditPoints="1"/>
            </p:cNvSpPr>
            <p:nvPr/>
          </p:nvSpPr>
          <p:spPr bwMode="auto">
            <a:xfrm>
              <a:off x="452" y="4067"/>
              <a:ext cx="127" cy="189"/>
            </a:xfrm>
            <a:custGeom>
              <a:avLst/>
              <a:gdLst>
                <a:gd name="T0" fmla="*/ 68 w 135"/>
                <a:gd name="T1" fmla="*/ 202 h 202"/>
                <a:gd name="T2" fmla="*/ 57 w 135"/>
                <a:gd name="T3" fmla="*/ 195 h 202"/>
                <a:gd name="T4" fmla="*/ 7 w 135"/>
                <a:gd name="T5" fmla="*/ 95 h 202"/>
                <a:gd name="T6" fmla="*/ 7 w 135"/>
                <a:gd name="T7" fmla="*/ 95 h 202"/>
                <a:gd name="T8" fmla="*/ 6 w 135"/>
                <a:gd name="T9" fmla="*/ 91 h 202"/>
                <a:gd name="T10" fmla="*/ 0 w 135"/>
                <a:gd name="T11" fmla="*/ 68 h 202"/>
                <a:gd name="T12" fmla="*/ 68 w 135"/>
                <a:gd name="T13" fmla="*/ 0 h 202"/>
                <a:gd name="T14" fmla="*/ 134 w 135"/>
                <a:gd name="T15" fmla="*/ 50 h 202"/>
                <a:gd name="T16" fmla="*/ 131 w 135"/>
                <a:gd name="T17" fmla="*/ 56 h 202"/>
                <a:gd name="T18" fmla="*/ 125 w 135"/>
                <a:gd name="T19" fmla="*/ 52 h 202"/>
                <a:gd name="T20" fmla="*/ 68 w 135"/>
                <a:gd name="T21" fmla="*/ 10 h 202"/>
                <a:gd name="T22" fmla="*/ 10 w 135"/>
                <a:gd name="T23" fmla="*/ 68 h 202"/>
                <a:gd name="T24" fmla="*/ 15 w 135"/>
                <a:gd name="T25" fmla="*/ 87 h 202"/>
                <a:gd name="T26" fmla="*/ 16 w 135"/>
                <a:gd name="T27" fmla="*/ 91 h 202"/>
                <a:gd name="T28" fmla="*/ 66 w 135"/>
                <a:gd name="T29" fmla="*/ 190 h 202"/>
                <a:gd name="T30" fmla="*/ 68 w 135"/>
                <a:gd name="T31" fmla="*/ 192 h 202"/>
                <a:gd name="T32" fmla="*/ 71 w 135"/>
                <a:gd name="T33" fmla="*/ 190 h 202"/>
                <a:gd name="T34" fmla="*/ 121 w 135"/>
                <a:gd name="T35" fmla="*/ 91 h 202"/>
                <a:gd name="T36" fmla="*/ 127 w 135"/>
                <a:gd name="T37" fmla="*/ 89 h 202"/>
                <a:gd name="T38" fmla="*/ 130 w 135"/>
                <a:gd name="T39" fmla="*/ 95 h 202"/>
                <a:gd name="T40" fmla="*/ 79 w 135"/>
                <a:gd name="T41" fmla="*/ 195 h 202"/>
                <a:gd name="T42" fmla="*/ 68 w 135"/>
                <a:gd name="T43" fmla="*/ 202 h 202"/>
                <a:gd name="T44" fmla="*/ 68 w 135"/>
                <a:gd name="T45" fmla="*/ 202 h 202"/>
                <a:gd name="T46" fmla="*/ 68 w 135"/>
                <a:gd name="T47" fmla="*/ 202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35" h="202">
                  <a:moveTo>
                    <a:pt x="68" y="202"/>
                  </a:moveTo>
                  <a:cubicBezTo>
                    <a:pt x="64" y="202"/>
                    <a:pt x="59" y="199"/>
                    <a:pt x="57" y="195"/>
                  </a:cubicBezTo>
                  <a:cubicBezTo>
                    <a:pt x="7" y="95"/>
                    <a:pt x="7" y="95"/>
                    <a:pt x="7" y="95"/>
                  </a:cubicBezTo>
                  <a:cubicBezTo>
                    <a:pt x="7" y="95"/>
                    <a:pt x="7" y="95"/>
                    <a:pt x="7" y="95"/>
                  </a:cubicBezTo>
                  <a:cubicBezTo>
                    <a:pt x="7" y="93"/>
                    <a:pt x="6" y="92"/>
                    <a:pt x="6" y="91"/>
                  </a:cubicBezTo>
                  <a:cubicBezTo>
                    <a:pt x="3" y="84"/>
                    <a:pt x="0" y="75"/>
                    <a:pt x="0" y="68"/>
                  </a:cubicBezTo>
                  <a:cubicBezTo>
                    <a:pt x="0" y="31"/>
                    <a:pt x="31" y="0"/>
                    <a:pt x="68" y="0"/>
                  </a:cubicBezTo>
                  <a:cubicBezTo>
                    <a:pt x="99" y="0"/>
                    <a:pt x="126" y="21"/>
                    <a:pt x="134" y="50"/>
                  </a:cubicBezTo>
                  <a:cubicBezTo>
                    <a:pt x="135" y="52"/>
                    <a:pt x="134" y="55"/>
                    <a:pt x="131" y="56"/>
                  </a:cubicBezTo>
                  <a:cubicBezTo>
                    <a:pt x="129" y="57"/>
                    <a:pt x="126" y="55"/>
                    <a:pt x="125" y="52"/>
                  </a:cubicBezTo>
                  <a:cubicBezTo>
                    <a:pt x="118" y="27"/>
                    <a:pt x="95" y="10"/>
                    <a:pt x="68" y="10"/>
                  </a:cubicBezTo>
                  <a:cubicBezTo>
                    <a:pt x="36" y="10"/>
                    <a:pt x="10" y="36"/>
                    <a:pt x="10" y="68"/>
                  </a:cubicBezTo>
                  <a:cubicBezTo>
                    <a:pt x="10" y="74"/>
                    <a:pt x="12" y="81"/>
                    <a:pt x="15" y="87"/>
                  </a:cubicBezTo>
                  <a:cubicBezTo>
                    <a:pt x="15" y="88"/>
                    <a:pt x="16" y="90"/>
                    <a:pt x="16" y="91"/>
                  </a:cubicBezTo>
                  <a:cubicBezTo>
                    <a:pt x="66" y="190"/>
                    <a:pt x="66" y="190"/>
                    <a:pt x="66" y="190"/>
                  </a:cubicBezTo>
                  <a:cubicBezTo>
                    <a:pt x="67" y="192"/>
                    <a:pt x="68" y="192"/>
                    <a:pt x="68" y="192"/>
                  </a:cubicBezTo>
                  <a:cubicBezTo>
                    <a:pt x="69" y="192"/>
                    <a:pt x="70" y="192"/>
                    <a:pt x="71" y="190"/>
                  </a:cubicBezTo>
                  <a:cubicBezTo>
                    <a:pt x="121" y="91"/>
                    <a:pt x="121" y="91"/>
                    <a:pt x="121" y="91"/>
                  </a:cubicBezTo>
                  <a:cubicBezTo>
                    <a:pt x="122" y="88"/>
                    <a:pt x="125" y="87"/>
                    <a:pt x="127" y="89"/>
                  </a:cubicBezTo>
                  <a:cubicBezTo>
                    <a:pt x="130" y="90"/>
                    <a:pt x="131" y="93"/>
                    <a:pt x="130" y="95"/>
                  </a:cubicBezTo>
                  <a:cubicBezTo>
                    <a:pt x="79" y="195"/>
                    <a:pt x="79" y="195"/>
                    <a:pt x="79" y="195"/>
                  </a:cubicBezTo>
                  <a:cubicBezTo>
                    <a:pt x="77" y="199"/>
                    <a:pt x="73" y="202"/>
                    <a:pt x="68" y="202"/>
                  </a:cubicBezTo>
                  <a:close/>
                  <a:moveTo>
                    <a:pt x="68" y="202"/>
                  </a:moveTo>
                  <a:cubicBezTo>
                    <a:pt x="68" y="202"/>
                    <a:pt x="68" y="202"/>
                    <a:pt x="68" y="202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" name="Freeform 7"/>
            <p:cNvSpPr>
              <a:spLocks noEditPoints="1"/>
            </p:cNvSpPr>
            <p:nvPr/>
          </p:nvSpPr>
          <p:spPr bwMode="auto">
            <a:xfrm>
              <a:off x="490" y="4108"/>
              <a:ext cx="50" cy="75"/>
            </a:xfrm>
            <a:custGeom>
              <a:avLst/>
              <a:gdLst>
                <a:gd name="T0" fmla="*/ 0 w 53"/>
                <a:gd name="T1" fmla="*/ 22 h 80"/>
                <a:gd name="T2" fmla="*/ 3 w 53"/>
                <a:gd name="T3" fmla="*/ 12 h 80"/>
                <a:gd name="T4" fmla="*/ 12 w 53"/>
                <a:gd name="T5" fmla="*/ 3 h 80"/>
                <a:gd name="T6" fmla="*/ 27 w 53"/>
                <a:gd name="T7" fmla="*/ 0 h 80"/>
                <a:gd name="T8" fmla="*/ 40 w 53"/>
                <a:gd name="T9" fmla="*/ 3 h 80"/>
                <a:gd name="T10" fmla="*/ 50 w 53"/>
                <a:gd name="T11" fmla="*/ 11 h 80"/>
                <a:gd name="T12" fmla="*/ 53 w 53"/>
                <a:gd name="T13" fmla="*/ 21 h 80"/>
                <a:gd name="T14" fmla="*/ 51 w 53"/>
                <a:gd name="T15" fmla="*/ 29 h 80"/>
                <a:gd name="T16" fmla="*/ 47 w 53"/>
                <a:gd name="T17" fmla="*/ 35 h 80"/>
                <a:gd name="T18" fmla="*/ 38 w 53"/>
                <a:gd name="T19" fmla="*/ 43 h 80"/>
                <a:gd name="T20" fmla="*/ 35 w 53"/>
                <a:gd name="T21" fmla="*/ 46 h 80"/>
                <a:gd name="T22" fmla="*/ 33 w 53"/>
                <a:gd name="T23" fmla="*/ 48 h 80"/>
                <a:gd name="T24" fmla="*/ 32 w 53"/>
                <a:gd name="T25" fmla="*/ 50 h 80"/>
                <a:gd name="T26" fmla="*/ 31 w 53"/>
                <a:gd name="T27" fmla="*/ 54 h 80"/>
                <a:gd name="T28" fmla="*/ 25 w 53"/>
                <a:gd name="T29" fmla="*/ 60 h 80"/>
                <a:gd name="T30" fmla="*/ 20 w 53"/>
                <a:gd name="T31" fmla="*/ 58 h 80"/>
                <a:gd name="T32" fmla="*/ 19 w 53"/>
                <a:gd name="T33" fmla="*/ 52 h 80"/>
                <a:gd name="T34" fmla="*/ 20 w 53"/>
                <a:gd name="T35" fmla="*/ 45 h 80"/>
                <a:gd name="T36" fmla="*/ 24 w 53"/>
                <a:gd name="T37" fmla="*/ 39 h 80"/>
                <a:gd name="T38" fmla="*/ 30 w 53"/>
                <a:gd name="T39" fmla="*/ 33 h 80"/>
                <a:gd name="T40" fmla="*/ 35 w 53"/>
                <a:gd name="T41" fmla="*/ 29 h 80"/>
                <a:gd name="T42" fmla="*/ 37 w 53"/>
                <a:gd name="T43" fmla="*/ 25 h 80"/>
                <a:gd name="T44" fmla="*/ 38 w 53"/>
                <a:gd name="T45" fmla="*/ 21 h 80"/>
                <a:gd name="T46" fmla="*/ 35 w 53"/>
                <a:gd name="T47" fmla="*/ 14 h 80"/>
                <a:gd name="T48" fmla="*/ 27 w 53"/>
                <a:gd name="T49" fmla="*/ 11 h 80"/>
                <a:gd name="T50" fmla="*/ 18 w 53"/>
                <a:gd name="T51" fmla="*/ 14 h 80"/>
                <a:gd name="T52" fmla="*/ 14 w 53"/>
                <a:gd name="T53" fmla="*/ 23 h 80"/>
                <a:gd name="T54" fmla="*/ 7 w 53"/>
                <a:gd name="T55" fmla="*/ 29 h 80"/>
                <a:gd name="T56" fmla="*/ 2 w 53"/>
                <a:gd name="T57" fmla="*/ 27 h 80"/>
                <a:gd name="T58" fmla="*/ 0 w 53"/>
                <a:gd name="T59" fmla="*/ 22 h 80"/>
                <a:gd name="T60" fmla="*/ 26 w 53"/>
                <a:gd name="T61" fmla="*/ 80 h 80"/>
                <a:gd name="T62" fmla="*/ 20 w 53"/>
                <a:gd name="T63" fmla="*/ 78 h 80"/>
                <a:gd name="T64" fmla="*/ 18 w 53"/>
                <a:gd name="T65" fmla="*/ 72 h 80"/>
                <a:gd name="T66" fmla="*/ 20 w 53"/>
                <a:gd name="T67" fmla="*/ 67 h 80"/>
                <a:gd name="T68" fmla="*/ 26 w 53"/>
                <a:gd name="T69" fmla="*/ 64 h 80"/>
                <a:gd name="T70" fmla="*/ 31 w 53"/>
                <a:gd name="T71" fmla="*/ 67 h 80"/>
                <a:gd name="T72" fmla="*/ 34 w 53"/>
                <a:gd name="T73" fmla="*/ 72 h 80"/>
                <a:gd name="T74" fmla="*/ 31 w 53"/>
                <a:gd name="T75" fmla="*/ 78 h 80"/>
                <a:gd name="T76" fmla="*/ 26 w 53"/>
                <a:gd name="T77" fmla="*/ 80 h 80"/>
                <a:gd name="T78" fmla="*/ 26 w 53"/>
                <a:gd name="T79" fmla="*/ 80 h 80"/>
                <a:gd name="T80" fmla="*/ 26 w 53"/>
                <a:gd name="T81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3" h="80">
                  <a:moveTo>
                    <a:pt x="0" y="22"/>
                  </a:moveTo>
                  <a:cubicBezTo>
                    <a:pt x="0" y="19"/>
                    <a:pt x="1" y="15"/>
                    <a:pt x="3" y="12"/>
                  </a:cubicBezTo>
                  <a:cubicBezTo>
                    <a:pt x="5" y="9"/>
                    <a:pt x="8" y="6"/>
                    <a:pt x="12" y="3"/>
                  </a:cubicBezTo>
                  <a:cubicBezTo>
                    <a:pt x="17" y="1"/>
                    <a:pt x="21" y="0"/>
                    <a:pt x="27" y="0"/>
                  </a:cubicBezTo>
                  <a:cubicBezTo>
                    <a:pt x="32" y="0"/>
                    <a:pt x="37" y="1"/>
                    <a:pt x="40" y="3"/>
                  </a:cubicBezTo>
                  <a:cubicBezTo>
                    <a:pt x="44" y="5"/>
                    <a:pt x="47" y="7"/>
                    <a:pt x="50" y="11"/>
                  </a:cubicBezTo>
                  <a:cubicBezTo>
                    <a:pt x="52" y="14"/>
                    <a:pt x="53" y="17"/>
                    <a:pt x="53" y="21"/>
                  </a:cubicBezTo>
                  <a:cubicBezTo>
                    <a:pt x="53" y="24"/>
                    <a:pt x="52" y="27"/>
                    <a:pt x="51" y="29"/>
                  </a:cubicBezTo>
                  <a:cubicBezTo>
                    <a:pt x="50" y="31"/>
                    <a:pt x="48" y="33"/>
                    <a:pt x="47" y="35"/>
                  </a:cubicBezTo>
                  <a:cubicBezTo>
                    <a:pt x="45" y="37"/>
                    <a:pt x="42" y="39"/>
                    <a:pt x="38" y="43"/>
                  </a:cubicBezTo>
                  <a:cubicBezTo>
                    <a:pt x="36" y="44"/>
                    <a:pt x="35" y="45"/>
                    <a:pt x="35" y="46"/>
                  </a:cubicBezTo>
                  <a:cubicBezTo>
                    <a:pt x="34" y="47"/>
                    <a:pt x="33" y="48"/>
                    <a:pt x="33" y="48"/>
                  </a:cubicBezTo>
                  <a:cubicBezTo>
                    <a:pt x="33" y="49"/>
                    <a:pt x="32" y="50"/>
                    <a:pt x="32" y="50"/>
                  </a:cubicBezTo>
                  <a:cubicBezTo>
                    <a:pt x="32" y="51"/>
                    <a:pt x="32" y="52"/>
                    <a:pt x="31" y="54"/>
                  </a:cubicBezTo>
                  <a:cubicBezTo>
                    <a:pt x="31" y="58"/>
                    <a:pt x="29" y="60"/>
                    <a:pt x="25" y="60"/>
                  </a:cubicBezTo>
                  <a:cubicBezTo>
                    <a:pt x="23" y="60"/>
                    <a:pt x="22" y="59"/>
                    <a:pt x="20" y="58"/>
                  </a:cubicBezTo>
                  <a:cubicBezTo>
                    <a:pt x="19" y="57"/>
                    <a:pt x="19" y="55"/>
                    <a:pt x="19" y="52"/>
                  </a:cubicBezTo>
                  <a:cubicBezTo>
                    <a:pt x="19" y="49"/>
                    <a:pt x="19" y="47"/>
                    <a:pt x="20" y="45"/>
                  </a:cubicBezTo>
                  <a:cubicBezTo>
                    <a:pt x="21" y="43"/>
                    <a:pt x="22" y="41"/>
                    <a:pt x="24" y="39"/>
                  </a:cubicBezTo>
                  <a:cubicBezTo>
                    <a:pt x="25" y="37"/>
                    <a:pt x="27" y="35"/>
                    <a:pt x="30" y="33"/>
                  </a:cubicBezTo>
                  <a:cubicBezTo>
                    <a:pt x="32" y="31"/>
                    <a:pt x="34" y="30"/>
                    <a:pt x="35" y="29"/>
                  </a:cubicBezTo>
                  <a:cubicBezTo>
                    <a:pt x="36" y="28"/>
                    <a:pt x="36" y="27"/>
                    <a:pt x="37" y="25"/>
                  </a:cubicBezTo>
                  <a:cubicBezTo>
                    <a:pt x="38" y="24"/>
                    <a:pt x="38" y="23"/>
                    <a:pt x="38" y="21"/>
                  </a:cubicBezTo>
                  <a:cubicBezTo>
                    <a:pt x="38" y="18"/>
                    <a:pt x="37" y="16"/>
                    <a:pt x="35" y="14"/>
                  </a:cubicBezTo>
                  <a:cubicBezTo>
                    <a:pt x="33" y="12"/>
                    <a:pt x="30" y="11"/>
                    <a:pt x="27" y="11"/>
                  </a:cubicBezTo>
                  <a:cubicBezTo>
                    <a:pt x="23" y="11"/>
                    <a:pt x="20" y="12"/>
                    <a:pt x="18" y="14"/>
                  </a:cubicBezTo>
                  <a:cubicBezTo>
                    <a:pt x="17" y="16"/>
                    <a:pt x="15" y="19"/>
                    <a:pt x="14" y="23"/>
                  </a:cubicBezTo>
                  <a:cubicBezTo>
                    <a:pt x="13" y="27"/>
                    <a:pt x="10" y="29"/>
                    <a:pt x="7" y="29"/>
                  </a:cubicBezTo>
                  <a:cubicBezTo>
                    <a:pt x="5" y="29"/>
                    <a:pt x="3" y="28"/>
                    <a:pt x="2" y="27"/>
                  </a:cubicBezTo>
                  <a:cubicBezTo>
                    <a:pt x="1" y="25"/>
                    <a:pt x="0" y="24"/>
                    <a:pt x="0" y="22"/>
                  </a:cubicBezTo>
                  <a:close/>
                  <a:moveTo>
                    <a:pt x="26" y="80"/>
                  </a:moveTo>
                  <a:cubicBezTo>
                    <a:pt x="24" y="80"/>
                    <a:pt x="22" y="79"/>
                    <a:pt x="20" y="78"/>
                  </a:cubicBezTo>
                  <a:cubicBezTo>
                    <a:pt x="18" y="77"/>
                    <a:pt x="18" y="75"/>
                    <a:pt x="18" y="72"/>
                  </a:cubicBezTo>
                  <a:cubicBezTo>
                    <a:pt x="18" y="70"/>
                    <a:pt x="18" y="68"/>
                    <a:pt x="20" y="67"/>
                  </a:cubicBezTo>
                  <a:cubicBezTo>
                    <a:pt x="22" y="65"/>
                    <a:pt x="23" y="64"/>
                    <a:pt x="26" y="64"/>
                  </a:cubicBezTo>
                  <a:cubicBezTo>
                    <a:pt x="28" y="64"/>
                    <a:pt x="30" y="65"/>
                    <a:pt x="31" y="67"/>
                  </a:cubicBezTo>
                  <a:cubicBezTo>
                    <a:pt x="33" y="68"/>
                    <a:pt x="34" y="70"/>
                    <a:pt x="34" y="72"/>
                  </a:cubicBezTo>
                  <a:cubicBezTo>
                    <a:pt x="34" y="75"/>
                    <a:pt x="33" y="77"/>
                    <a:pt x="31" y="78"/>
                  </a:cubicBezTo>
                  <a:cubicBezTo>
                    <a:pt x="30" y="79"/>
                    <a:pt x="28" y="80"/>
                    <a:pt x="26" y="80"/>
                  </a:cubicBezTo>
                  <a:close/>
                  <a:moveTo>
                    <a:pt x="26" y="80"/>
                  </a:moveTo>
                  <a:cubicBezTo>
                    <a:pt x="26" y="80"/>
                    <a:pt x="26" y="80"/>
                    <a:pt x="26" y="8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3" name="CaixaDeTexto 12"/>
          <p:cNvSpPr txBox="1"/>
          <p:nvPr/>
        </p:nvSpPr>
        <p:spPr>
          <a:xfrm>
            <a:off x="963614" y="6450177"/>
            <a:ext cx="9742486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100" b="1" dirty="0">
                <a:solidFill>
                  <a:schemeClr val="bg1"/>
                </a:solidFill>
              </a:rPr>
              <a:t>p12</a:t>
            </a:r>
            <a:r>
              <a:rPr lang="pt-BR" sz="1100" dirty="0">
                <a:solidFill>
                  <a:schemeClr val="bg1"/>
                </a:solidFill>
              </a:rPr>
              <a:t>. Vou citar algumas afirmações acerca do Sebrae e eu gostaria que o(a) </a:t>
            </a:r>
            <a:r>
              <a:rPr lang="pt-BR" sz="1100" dirty="0" err="1">
                <a:solidFill>
                  <a:schemeClr val="bg1"/>
                </a:solidFill>
              </a:rPr>
              <a:t>Sr</a:t>
            </a:r>
            <a:r>
              <a:rPr lang="pt-BR" sz="1100" dirty="0">
                <a:solidFill>
                  <a:schemeClr val="bg1"/>
                </a:solidFill>
              </a:rPr>
              <a:t>(a) indicasse com quais afirmações concorda. (EST-RU) (rodiziar)</a:t>
            </a:r>
          </a:p>
        </p:txBody>
      </p:sp>
      <p:sp>
        <p:nvSpPr>
          <p:cNvPr id="14" name="CaixaDeTexto 13"/>
          <p:cNvSpPr txBox="1"/>
          <p:nvPr/>
        </p:nvSpPr>
        <p:spPr>
          <a:xfrm>
            <a:off x="420689" y="224659"/>
            <a:ext cx="4494211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2800" b="1" dirty="0">
                <a:solidFill>
                  <a:schemeClr val="accent2">
                    <a:lumMod val="75000"/>
                  </a:schemeClr>
                </a:solidFill>
              </a:rPr>
              <a:t>atributos - Sebrae</a:t>
            </a:r>
            <a:endParaRPr lang="pt-BR" sz="2800" dirty="0">
              <a:solidFill>
                <a:schemeClr val="accent2">
                  <a:lumMod val="75000"/>
                </a:schemeClr>
              </a:solidFill>
            </a:endParaRPr>
          </a:p>
        </p:txBody>
      </p:sp>
      <p:grpSp>
        <p:nvGrpSpPr>
          <p:cNvPr id="103" name="Group 4"/>
          <p:cNvGrpSpPr>
            <a:grpSpLocks noChangeAspect="1"/>
          </p:cNvGrpSpPr>
          <p:nvPr/>
        </p:nvGrpSpPr>
        <p:grpSpPr bwMode="auto">
          <a:xfrm>
            <a:off x="10110949" y="901683"/>
            <a:ext cx="1567763" cy="715211"/>
            <a:chOff x="6156" y="288"/>
            <a:chExt cx="1210" cy="552"/>
          </a:xfrm>
        </p:grpSpPr>
        <p:sp>
          <p:nvSpPr>
            <p:cNvPr id="104" name="Oval 5"/>
            <p:cNvSpPr>
              <a:spLocks noChangeArrowheads="1"/>
            </p:cNvSpPr>
            <p:nvPr/>
          </p:nvSpPr>
          <p:spPr bwMode="auto">
            <a:xfrm>
              <a:off x="7091" y="486"/>
              <a:ext cx="275" cy="275"/>
            </a:xfrm>
            <a:prstGeom prst="ellipse">
              <a:avLst/>
            </a:prstGeom>
            <a:solidFill>
              <a:srgbClr val="995E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05" name="Freeform 6"/>
            <p:cNvSpPr>
              <a:spLocks/>
            </p:cNvSpPr>
            <p:nvPr/>
          </p:nvSpPr>
          <p:spPr bwMode="auto">
            <a:xfrm>
              <a:off x="6589" y="486"/>
              <a:ext cx="639" cy="275"/>
            </a:xfrm>
            <a:custGeom>
              <a:avLst/>
              <a:gdLst>
                <a:gd name="T0" fmla="*/ 78 w 639"/>
                <a:gd name="T1" fmla="*/ 0 h 275"/>
                <a:gd name="T2" fmla="*/ 13 w 639"/>
                <a:gd name="T3" fmla="*/ 37 h 275"/>
                <a:gd name="T4" fmla="*/ 88 w 639"/>
                <a:gd name="T5" fmla="*/ 82 h 275"/>
                <a:gd name="T6" fmla="*/ 23 w 639"/>
                <a:gd name="T7" fmla="*/ 113 h 275"/>
                <a:gd name="T8" fmla="*/ 22 w 639"/>
                <a:gd name="T9" fmla="*/ 266 h 275"/>
                <a:gd name="T10" fmla="*/ 0 w 639"/>
                <a:gd name="T11" fmla="*/ 275 h 275"/>
                <a:gd name="T12" fmla="*/ 639 w 639"/>
                <a:gd name="T13" fmla="*/ 275 h 275"/>
                <a:gd name="T14" fmla="*/ 639 w 639"/>
                <a:gd name="T15" fmla="*/ 0 h 275"/>
                <a:gd name="T16" fmla="*/ 78 w 639"/>
                <a:gd name="T17" fmla="*/ 0 h 2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39" h="275">
                  <a:moveTo>
                    <a:pt x="78" y="0"/>
                  </a:moveTo>
                  <a:lnTo>
                    <a:pt x="13" y="37"/>
                  </a:lnTo>
                  <a:lnTo>
                    <a:pt x="88" y="82"/>
                  </a:lnTo>
                  <a:lnTo>
                    <a:pt x="23" y="113"/>
                  </a:lnTo>
                  <a:lnTo>
                    <a:pt x="22" y="266"/>
                  </a:lnTo>
                  <a:lnTo>
                    <a:pt x="0" y="275"/>
                  </a:lnTo>
                  <a:lnTo>
                    <a:pt x="639" y="275"/>
                  </a:lnTo>
                  <a:lnTo>
                    <a:pt x="639" y="0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rgbClr val="995E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06" name="Freeform 7"/>
            <p:cNvSpPr>
              <a:spLocks noEditPoints="1"/>
            </p:cNvSpPr>
            <p:nvPr/>
          </p:nvSpPr>
          <p:spPr bwMode="auto">
            <a:xfrm>
              <a:off x="6156" y="387"/>
              <a:ext cx="544" cy="453"/>
            </a:xfrm>
            <a:custGeom>
              <a:avLst/>
              <a:gdLst>
                <a:gd name="T0" fmla="*/ 544 w 544"/>
                <a:gd name="T1" fmla="*/ 101 h 453"/>
                <a:gd name="T2" fmla="*/ 350 w 544"/>
                <a:gd name="T3" fmla="*/ 0 h 453"/>
                <a:gd name="T4" fmla="*/ 272 w 544"/>
                <a:gd name="T5" fmla="*/ 40 h 453"/>
                <a:gd name="T6" fmla="*/ 194 w 544"/>
                <a:gd name="T7" fmla="*/ 0 h 453"/>
                <a:gd name="T8" fmla="*/ 0 w 544"/>
                <a:gd name="T9" fmla="*/ 101 h 453"/>
                <a:gd name="T10" fmla="*/ 78 w 544"/>
                <a:gd name="T11" fmla="*/ 141 h 453"/>
                <a:gd name="T12" fmla="*/ 0 w 544"/>
                <a:gd name="T13" fmla="*/ 181 h 453"/>
                <a:gd name="T14" fmla="*/ 78 w 544"/>
                <a:gd name="T15" fmla="*/ 221 h 453"/>
                <a:gd name="T16" fmla="*/ 78 w 544"/>
                <a:gd name="T17" fmla="*/ 376 h 453"/>
                <a:gd name="T18" fmla="*/ 272 w 544"/>
                <a:gd name="T19" fmla="*/ 453 h 453"/>
                <a:gd name="T20" fmla="*/ 466 w 544"/>
                <a:gd name="T21" fmla="*/ 376 h 453"/>
                <a:gd name="T22" fmla="*/ 466 w 544"/>
                <a:gd name="T23" fmla="*/ 221 h 453"/>
                <a:gd name="T24" fmla="*/ 544 w 544"/>
                <a:gd name="T25" fmla="*/ 181 h 453"/>
                <a:gd name="T26" fmla="*/ 466 w 544"/>
                <a:gd name="T27" fmla="*/ 141 h 453"/>
                <a:gd name="T28" fmla="*/ 544 w 544"/>
                <a:gd name="T29" fmla="*/ 101 h 453"/>
                <a:gd name="T30" fmla="*/ 350 w 544"/>
                <a:gd name="T31" fmla="*/ 26 h 453"/>
                <a:gd name="T32" fmla="*/ 494 w 544"/>
                <a:gd name="T33" fmla="*/ 101 h 453"/>
                <a:gd name="T34" fmla="*/ 441 w 544"/>
                <a:gd name="T35" fmla="*/ 128 h 453"/>
                <a:gd name="T36" fmla="*/ 297 w 544"/>
                <a:gd name="T37" fmla="*/ 53 h 453"/>
                <a:gd name="T38" fmla="*/ 350 w 544"/>
                <a:gd name="T39" fmla="*/ 26 h 453"/>
                <a:gd name="T40" fmla="*/ 50 w 544"/>
                <a:gd name="T41" fmla="*/ 101 h 453"/>
                <a:gd name="T42" fmla="*/ 194 w 544"/>
                <a:gd name="T43" fmla="*/ 26 h 453"/>
                <a:gd name="T44" fmla="*/ 247 w 544"/>
                <a:gd name="T45" fmla="*/ 53 h 453"/>
                <a:gd name="T46" fmla="*/ 102 w 544"/>
                <a:gd name="T47" fmla="*/ 128 h 453"/>
                <a:gd name="T48" fmla="*/ 50 w 544"/>
                <a:gd name="T49" fmla="*/ 101 h 453"/>
                <a:gd name="T50" fmla="*/ 50 w 544"/>
                <a:gd name="T51" fmla="*/ 181 h 453"/>
                <a:gd name="T52" fmla="*/ 102 w 544"/>
                <a:gd name="T53" fmla="*/ 153 h 453"/>
                <a:gd name="T54" fmla="*/ 247 w 544"/>
                <a:gd name="T55" fmla="*/ 228 h 453"/>
                <a:gd name="T56" fmla="*/ 194 w 544"/>
                <a:gd name="T57" fmla="*/ 256 h 453"/>
                <a:gd name="T58" fmla="*/ 50 w 544"/>
                <a:gd name="T59" fmla="*/ 181 h 453"/>
                <a:gd name="T60" fmla="*/ 261 w 544"/>
                <a:gd name="T61" fmla="*/ 424 h 453"/>
                <a:gd name="T62" fmla="*/ 101 w 544"/>
                <a:gd name="T63" fmla="*/ 360 h 453"/>
                <a:gd name="T64" fmla="*/ 101 w 544"/>
                <a:gd name="T65" fmla="*/ 233 h 453"/>
                <a:gd name="T66" fmla="*/ 194 w 544"/>
                <a:gd name="T67" fmla="*/ 281 h 453"/>
                <a:gd name="T68" fmla="*/ 261 w 544"/>
                <a:gd name="T69" fmla="*/ 247 h 453"/>
                <a:gd name="T70" fmla="*/ 261 w 544"/>
                <a:gd name="T71" fmla="*/ 424 h 453"/>
                <a:gd name="T72" fmla="*/ 261 w 544"/>
                <a:gd name="T73" fmla="*/ 424 h 453"/>
                <a:gd name="T74" fmla="*/ 127 w 544"/>
                <a:gd name="T75" fmla="*/ 141 h 453"/>
                <a:gd name="T76" fmla="*/ 272 w 544"/>
                <a:gd name="T77" fmla="*/ 66 h 453"/>
                <a:gd name="T78" fmla="*/ 417 w 544"/>
                <a:gd name="T79" fmla="*/ 141 h 453"/>
                <a:gd name="T80" fmla="*/ 272 w 544"/>
                <a:gd name="T81" fmla="*/ 215 h 453"/>
                <a:gd name="T82" fmla="*/ 127 w 544"/>
                <a:gd name="T83" fmla="*/ 141 h 453"/>
                <a:gd name="T84" fmla="*/ 444 w 544"/>
                <a:gd name="T85" fmla="*/ 360 h 453"/>
                <a:gd name="T86" fmla="*/ 283 w 544"/>
                <a:gd name="T87" fmla="*/ 424 h 453"/>
                <a:gd name="T88" fmla="*/ 283 w 544"/>
                <a:gd name="T89" fmla="*/ 247 h 453"/>
                <a:gd name="T90" fmla="*/ 350 w 544"/>
                <a:gd name="T91" fmla="*/ 281 h 453"/>
                <a:gd name="T92" fmla="*/ 444 w 544"/>
                <a:gd name="T93" fmla="*/ 233 h 453"/>
                <a:gd name="T94" fmla="*/ 444 w 544"/>
                <a:gd name="T95" fmla="*/ 360 h 453"/>
                <a:gd name="T96" fmla="*/ 494 w 544"/>
                <a:gd name="T97" fmla="*/ 181 h 453"/>
                <a:gd name="T98" fmla="*/ 350 w 544"/>
                <a:gd name="T99" fmla="*/ 256 h 453"/>
                <a:gd name="T100" fmla="*/ 297 w 544"/>
                <a:gd name="T101" fmla="*/ 228 h 453"/>
                <a:gd name="T102" fmla="*/ 441 w 544"/>
                <a:gd name="T103" fmla="*/ 153 h 453"/>
                <a:gd name="T104" fmla="*/ 494 w 544"/>
                <a:gd name="T105" fmla="*/ 181 h 4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44" h="453">
                  <a:moveTo>
                    <a:pt x="544" y="101"/>
                  </a:moveTo>
                  <a:lnTo>
                    <a:pt x="350" y="0"/>
                  </a:lnTo>
                  <a:lnTo>
                    <a:pt x="272" y="40"/>
                  </a:lnTo>
                  <a:lnTo>
                    <a:pt x="194" y="0"/>
                  </a:lnTo>
                  <a:lnTo>
                    <a:pt x="0" y="101"/>
                  </a:lnTo>
                  <a:lnTo>
                    <a:pt x="78" y="141"/>
                  </a:lnTo>
                  <a:lnTo>
                    <a:pt x="0" y="181"/>
                  </a:lnTo>
                  <a:lnTo>
                    <a:pt x="78" y="221"/>
                  </a:lnTo>
                  <a:lnTo>
                    <a:pt x="78" y="376"/>
                  </a:lnTo>
                  <a:lnTo>
                    <a:pt x="272" y="453"/>
                  </a:lnTo>
                  <a:lnTo>
                    <a:pt x="466" y="376"/>
                  </a:lnTo>
                  <a:lnTo>
                    <a:pt x="466" y="221"/>
                  </a:lnTo>
                  <a:lnTo>
                    <a:pt x="544" y="181"/>
                  </a:lnTo>
                  <a:lnTo>
                    <a:pt x="466" y="141"/>
                  </a:lnTo>
                  <a:lnTo>
                    <a:pt x="544" y="101"/>
                  </a:lnTo>
                  <a:close/>
                  <a:moveTo>
                    <a:pt x="350" y="26"/>
                  </a:moveTo>
                  <a:lnTo>
                    <a:pt x="494" y="101"/>
                  </a:lnTo>
                  <a:lnTo>
                    <a:pt x="441" y="128"/>
                  </a:lnTo>
                  <a:lnTo>
                    <a:pt x="297" y="53"/>
                  </a:lnTo>
                  <a:lnTo>
                    <a:pt x="350" y="26"/>
                  </a:lnTo>
                  <a:close/>
                  <a:moveTo>
                    <a:pt x="50" y="101"/>
                  </a:moveTo>
                  <a:lnTo>
                    <a:pt x="194" y="26"/>
                  </a:lnTo>
                  <a:lnTo>
                    <a:pt x="247" y="53"/>
                  </a:lnTo>
                  <a:lnTo>
                    <a:pt x="102" y="128"/>
                  </a:lnTo>
                  <a:lnTo>
                    <a:pt x="50" y="101"/>
                  </a:lnTo>
                  <a:close/>
                  <a:moveTo>
                    <a:pt x="50" y="181"/>
                  </a:moveTo>
                  <a:lnTo>
                    <a:pt x="102" y="153"/>
                  </a:lnTo>
                  <a:lnTo>
                    <a:pt x="247" y="228"/>
                  </a:lnTo>
                  <a:lnTo>
                    <a:pt x="194" y="256"/>
                  </a:lnTo>
                  <a:lnTo>
                    <a:pt x="50" y="181"/>
                  </a:lnTo>
                  <a:close/>
                  <a:moveTo>
                    <a:pt x="261" y="424"/>
                  </a:moveTo>
                  <a:lnTo>
                    <a:pt x="101" y="360"/>
                  </a:lnTo>
                  <a:lnTo>
                    <a:pt x="101" y="233"/>
                  </a:lnTo>
                  <a:lnTo>
                    <a:pt x="194" y="281"/>
                  </a:lnTo>
                  <a:lnTo>
                    <a:pt x="261" y="247"/>
                  </a:lnTo>
                  <a:lnTo>
                    <a:pt x="261" y="424"/>
                  </a:lnTo>
                  <a:lnTo>
                    <a:pt x="261" y="424"/>
                  </a:lnTo>
                  <a:close/>
                  <a:moveTo>
                    <a:pt x="127" y="141"/>
                  </a:moveTo>
                  <a:lnTo>
                    <a:pt x="272" y="66"/>
                  </a:lnTo>
                  <a:lnTo>
                    <a:pt x="417" y="141"/>
                  </a:lnTo>
                  <a:lnTo>
                    <a:pt x="272" y="215"/>
                  </a:lnTo>
                  <a:lnTo>
                    <a:pt x="127" y="141"/>
                  </a:lnTo>
                  <a:close/>
                  <a:moveTo>
                    <a:pt x="444" y="360"/>
                  </a:moveTo>
                  <a:lnTo>
                    <a:pt x="283" y="424"/>
                  </a:lnTo>
                  <a:lnTo>
                    <a:pt x="283" y="247"/>
                  </a:lnTo>
                  <a:lnTo>
                    <a:pt x="350" y="281"/>
                  </a:lnTo>
                  <a:lnTo>
                    <a:pt x="444" y="233"/>
                  </a:lnTo>
                  <a:lnTo>
                    <a:pt x="444" y="360"/>
                  </a:lnTo>
                  <a:close/>
                  <a:moveTo>
                    <a:pt x="494" y="181"/>
                  </a:moveTo>
                  <a:lnTo>
                    <a:pt x="350" y="256"/>
                  </a:lnTo>
                  <a:lnTo>
                    <a:pt x="297" y="228"/>
                  </a:lnTo>
                  <a:lnTo>
                    <a:pt x="441" y="153"/>
                  </a:lnTo>
                  <a:lnTo>
                    <a:pt x="494" y="181"/>
                  </a:lnTo>
                  <a:close/>
                </a:path>
              </a:pathLst>
            </a:custGeom>
            <a:solidFill>
              <a:srgbClr val="F267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07" name="Freeform 8"/>
            <p:cNvSpPr>
              <a:spLocks/>
            </p:cNvSpPr>
            <p:nvPr/>
          </p:nvSpPr>
          <p:spPr bwMode="auto">
            <a:xfrm>
              <a:off x="6503" y="353"/>
              <a:ext cx="28" cy="30"/>
            </a:xfrm>
            <a:custGeom>
              <a:avLst/>
              <a:gdLst>
                <a:gd name="T0" fmla="*/ 124 w 149"/>
                <a:gd name="T1" fmla="*/ 14 h 161"/>
                <a:gd name="T2" fmla="*/ 62 w 149"/>
                <a:gd name="T3" fmla="*/ 24 h 161"/>
                <a:gd name="T4" fmla="*/ 14 w 149"/>
                <a:gd name="T5" fmla="*/ 89 h 161"/>
                <a:gd name="T6" fmla="*/ 24 w 149"/>
                <a:gd name="T7" fmla="*/ 152 h 161"/>
                <a:gd name="T8" fmla="*/ 50 w 149"/>
                <a:gd name="T9" fmla="*/ 161 h 161"/>
                <a:gd name="T10" fmla="*/ 87 w 149"/>
                <a:gd name="T11" fmla="*/ 142 h 161"/>
                <a:gd name="T12" fmla="*/ 134 w 149"/>
                <a:gd name="T13" fmla="*/ 77 h 161"/>
                <a:gd name="T14" fmla="*/ 124 w 149"/>
                <a:gd name="T15" fmla="*/ 14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9" h="161">
                  <a:moveTo>
                    <a:pt x="124" y="14"/>
                  </a:moveTo>
                  <a:cubicBezTo>
                    <a:pt x="104" y="0"/>
                    <a:pt x="76" y="4"/>
                    <a:pt x="62" y="24"/>
                  </a:cubicBezTo>
                  <a:cubicBezTo>
                    <a:pt x="14" y="89"/>
                    <a:pt x="14" y="89"/>
                    <a:pt x="14" y="89"/>
                  </a:cubicBezTo>
                  <a:cubicBezTo>
                    <a:pt x="0" y="109"/>
                    <a:pt x="4" y="137"/>
                    <a:pt x="24" y="152"/>
                  </a:cubicBezTo>
                  <a:cubicBezTo>
                    <a:pt x="32" y="158"/>
                    <a:pt x="41" y="161"/>
                    <a:pt x="50" y="161"/>
                  </a:cubicBezTo>
                  <a:cubicBezTo>
                    <a:pt x="64" y="161"/>
                    <a:pt x="78" y="154"/>
                    <a:pt x="87" y="142"/>
                  </a:cubicBezTo>
                  <a:cubicBezTo>
                    <a:pt x="134" y="77"/>
                    <a:pt x="134" y="77"/>
                    <a:pt x="134" y="77"/>
                  </a:cubicBezTo>
                  <a:cubicBezTo>
                    <a:pt x="149" y="57"/>
                    <a:pt x="144" y="29"/>
                    <a:pt x="124" y="14"/>
                  </a:cubicBezTo>
                  <a:close/>
                </a:path>
              </a:pathLst>
            </a:custGeom>
            <a:solidFill>
              <a:srgbClr val="995E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08" name="Freeform 9"/>
            <p:cNvSpPr>
              <a:spLocks/>
            </p:cNvSpPr>
            <p:nvPr/>
          </p:nvSpPr>
          <p:spPr bwMode="auto">
            <a:xfrm>
              <a:off x="6326" y="353"/>
              <a:ext cx="28" cy="30"/>
            </a:xfrm>
            <a:custGeom>
              <a:avLst/>
              <a:gdLst>
                <a:gd name="T0" fmla="*/ 134 w 149"/>
                <a:gd name="T1" fmla="*/ 90 h 161"/>
                <a:gd name="T2" fmla="*/ 87 w 149"/>
                <a:gd name="T3" fmla="*/ 25 h 161"/>
                <a:gd name="T4" fmla="*/ 24 w 149"/>
                <a:gd name="T5" fmla="*/ 15 h 161"/>
                <a:gd name="T6" fmla="*/ 14 w 149"/>
                <a:gd name="T7" fmla="*/ 77 h 161"/>
                <a:gd name="T8" fmla="*/ 62 w 149"/>
                <a:gd name="T9" fmla="*/ 143 h 161"/>
                <a:gd name="T10" fmla="*/ 98 w 149"/>
                <a:gd name="T11" fmla="*/ 161 h 161"/>
                <a:gd name="T12" fmla="*/ 125 w 149"/>
                <a:gd name="T13" fmla="*/ 153 h 161"/>
                <a:gd name="T14" fmla="*/ 134 w 149"/>
                <a:gd name="T15" fmla="*/ 90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9" h="161">
                  <a:moveTo>
                    <a:pt x="134" y="90"/>
                  </a:moveTo>
                  <a:cubicBezTo>
                    <a:pt x="87" y="25"/>
                    <a:pt x="87" y="25"/>
                    <a:pt x="87" y="25"/>
                  </a:cubicBezTo>
                  <a:cubicBezTo>
                    <a:pt x="72" y="5"/>
                    <a:pt x="44" y="0"/>
                    <a:pt x="24" y="15"/>
                  </a:cubicBezTo>
                  <a:cubicBezTo>
                    <a:pt x="4" y="29"/>
                    <a:pt x="0" y="57"/>
                    <a:pt x="14" y="77"/>
                  </a:cubicBezTo>
                  <a:cubicBezTo>
                    <a:pt x="62" y="143"/>
                    <a:pt x="62" y="143"/>
                    <a:pt x="62" y="143"/>
                  </a:cubicBezTo>
                  <a:cubicBezTo>
                    <a:pt x="71" y="155"/>
                    <a:pt x="84" y="161"/>
                    <a:pt x="98" y="161"/>
                  </a:cubicBezTo>
                  <a:cubicBezTo>
                    <a:pt x="107" y="161"/>
                    <a:pt x="117" y="159"/>
                    <a:pt x="125" y="153"/>
                  </a:cubicBezTo>
                  <a:cubicBezTo>
                    <a:pt x="145" y="138"/>
                    <a:pt x="149" y="110"/>
                    <a:pt x="134" y="90"/>
                  </a:cubicBezTo>
                  <a:close/>
                </a:path>
              </a:pathLst>
            </a:custGeom>
            <a:solidFill>
              <a:srgbClr val="995E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09" name="Freeform 10"/>
            <p:cNvSpPr>
              <a:spLocks/>
            </p:cNvSpPr>
            <p:nvPr/>
          </p:nvSpPr>
          <p:spPr bwMode="auto">
            <a:xfrm>
              <a:off x="6420" y="288"/>
              <a:ext cx="17" cy="32"/>
            </a:xfrm>
            <a:custGeom>
              <a:avLst/>
              <a:gdLst>
                <a:gd name="T0" fmla="*/ 45 w 90"/>
                <a:gd name="T1" fmla="*/ 0 h 171"/>
                <a:gd name="T2" fmla="*/ 0 w 90"/>
                <a:gd name="T3" fmla="*/ 45 h 171"/>
                <a:gd name="T4" fmla="*/ 0 w 90"/>
                <a:gd name="T5" fmla="*/ 126 h 171"/>
                <a:gd name="T6" fmla="*/ 45 w 90"/>
                <a:gd name="T7" fmla="*/ 171 h 171"/>
                <a:gd name="T8" fmla="*/ 90 w 90"/>
                <a:gd name="T9" fmla="*/ 126 h 171"/>
                <a:gd name="T10" fmla="*/ 90 w 90"/>
                <a:gd name="T11" fmla="*/ 45 h 171"/>
                <a:gd name="T12" fmla="*/ 45 w 90"/>
                <a:gd name="T13" fmla="*/ 0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0" h="171">
                  <a:moveTo>
                    <a:pt x="45" y="0"/>
                  </a:moveTo>
                  <a:cubicBezTo>
                    <a:pt x="20" y="0"/>
                    <a:pt x="0" y="20"/>
                    <a:pt x="0" y="45"/>
                  </a:cubicBezTo>
                  <a:cubicBezTo>
                    <a:pt x="0" y="126"/>
                    <a:pt x="0" y="126"/>
                    <a:pt x="0" y="126"/>
                  </a:cubicBezTo>
                  <a:cubicBezTo>
                    <a:pt x="0" y="151"/>
                    <a:pt x="20" y="171"/>
                    <a:pt x="45" y="171"/>
                  </a:cubicBezTo>
                  <a:cubicBezTo>
                    <a:pt x="70" y="171"/>
                    <a:pt x="90" y="151"/>
                    <a:pt x="90" y="126"/>
                  </a:cubicBezTo>
                  <a:cubicBezTo>
                    <a:pt x="90" y="45"/>
                    <a:pt x="90" y="45"/>
                    <a:pt x="90" y="45"/>
                  </a:cubicBezTo>
                  <a:cubicBezTo>
                    <a:pt x="90" y="20"/>
                    <a:pt x="70" y="0"/>
                    <a:pt x="45" y="0"/>
                  </a:cubicBezTo>
                  <a:close/>
                </a:path>
              </a:pathLst>
            </a:custGeom>
            <a:solidFill>
              <a:srgbClr val="995E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0" name="Freeform 11"/>
            <p:cNvSpPr>
              <a:spLocks/>
            </p:cNvSpPr>
            <p:nvPr/>
          </p:nvSpPr>
          <p:spPr bwMode="auto">
            <a:xfrm>
              <a:off x="6298" y="351"/>
              <a:ext cx="262" cy="234"/>
            </a:xfrm>
            <a:custGeom>
              <a:avLst/>
              <a:gdLst>
                <a:gd name="T0" fmla="*/ 55 w 262"/>
                <a:gd name="T1" fmla="*/ 166 h 234"/>
                <a:gd name="T2" fmla="*/ 48 w 262"/>
                <a:gd name="T3" fmla="*/ 208 h 234"/>
                <a:gd name="T4" fmla="*/ 96 w 262"/>
                <a:gd name="T5" fmla="*/ 234 h 234"/>
                <a:gd name="T6" fmla="*/ 125 w 262"/>
                <a:gd name="T7" fmla="*/ 220 h 234"/>
                <a:gd name="T8" fmla="*/ 134 w 262"/>
                <a:gd name="T9" fmla="*/ 220 h 234"/>
                <a:gd name="T10" fmla="*/ 165 w 262"/>
                <a:gd name="T11" fmla="*/ 234 h 234"/>
                <a:gd name="T12" fmla="*/ 211 w 262"/>
                <a:gd name="T13" fmla="*/ 210 h 234"/>
                <a:gd name="T14" fmla="*/ 206 w 262"/>
                <a:gd name="T15" fmla="*/ 175 h 234"/>
                <a:gd name="T16" fmla="*/ 206 w 262"/>
                <a:gd name="T17" fmla="*/ 161 h 234"/>
                <a:gd name="T18" fmla="*/ 262 w 262"/>
                <a:gd name="T19" fmla="*/ 104 h 234"/>
                <a:gd name="T20" fmla="*/ 262 w 262"/>
                <a:gd name="T21" fmla="*/ 97 h 234"/>
                <a:gd name="T22" fmla="*/ 175 w 262"/>
                <a:gd name="T23" fmla="*/ 76 h 234"/>
                <a:gd name="T24" fmla="*/ 131 w 262"/>
                <a:gd name="T25" fmla="*/ 0 h 234"/>
                <a:gd name="T26" fmla="*/ 119 w 262"/>
                <a:gd name="T27" fmla="*/ 3 h 234"/>
                <a:gd name="T28" fmla="*/ 85 w 262"/>
                <a:gd name="T29" fmla="*/ 84 h 234"/>
                <a:gd name="T30" fmla="*/ 3 w 262"/>
                <a:gd name="T31" fmla="*/ 84 h 234"/>
                <a:gd name="T32" fmla="*/ 0 w 262"/>
                <a:gd name="T33" fmla="*/ 93 h 234"/>
                <a:gd name="T34" fmla="*/ 3 w 262"/>
                <a:gd name="T35" fmla="*/ 108 h 234"/>
                <a:gd name="T36" fmla="*/ 55 w 262"/>
                <a:gd name="T37" fmla="*/ 166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62" h="234">
                  <a:moveTo>
                    <a:pt x="55" y="166"/>
                  </a:moveTo>
                  <a:lnTo>
                    <a:pt x="48" y="208"/>
                  </a:lnTo>
                  <a:lnTo>
                    <a:pt x="96" y="234"/>
                  </a:lnTo>
                  <a:lnTo>
                    <a:pt x="125" y="220"/>
                  </a:lnTo>
                  <a:lnTo>
                    <a:pt x="134" y="220"/>
                  </a:lnTo>
                  <a:lnTo>
                    <a:pt x="165" y="234"/>
                  </a:lnTo>
                  <a:lnTo>
                    <a:pt x="211" y="210"/>
                  </a:lnTo>
                  <a:lnTo>
                    <a:pt x="206" y="175"/>
                  </a:lnTo>
                  <a:lnTo>
                    <a:pt x="206" y="161"/>
                  </a:lnTo>
                  <a:lnTo>
                    <a:pt x="262" y="104"/>
                  </a:lnTo>
                  <a:lnTo>
                    <a:pt x="262" y="97"/>
                  </a:lnTo>
                  <a:lnTo>
                    <a:pt x="175" y="76"/>
                  </a:lnTo>
                  <a:lnTo>
                    <a:pt x="131" y="0"/>
                  </a:lnTo>
                  <a:lnTo>
                    <a:pt x="119" y="3"/>
                  </a:lnTo>
                  <a:lnTo>
                    <a:pt x="85" y="84"/>
                  </a:lnTo>
                  <a:lnTo>
                    <a:pt x="3" y="84"/>
                  </a:lnTo>
                  <a:lnTo>
                    <a:pt x="0" y="93"/>
                  </a:lnTo>
                  <a:lnTo>
                    <a:pt x="3" y="108"/>
                  </a:lnTo>
                  <a:lnTo>
                    <a:pt x="55" y="166"/>
                  </a:lnTo>
                  <a:close/>
                </a:path>
              </a:pathLst>
            </a:custGeom>
            <a:solidFill>
              <a:srgbClr val="FEBD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1" name="Freeform 12"/>
            <p:cNvSpPr>
              <a:spLocks/>
            </p:cNvSpPr>
            <p:nvPr/>
          </p:nvSpPr>
          <p:spPr bwMode="auto">
            <a:xfrm>
              <a:off x="6386" y="560"/>
              <a:ext cx="86" cy="30"/>
            </a:xfrm>
            <a:custGeom>
              <a:avLst/>
              <a:gdLst>
                <a:gd name="T0" fmla="*/ 238 w 459"/>
                <a:gd name="T1" fmla="*/ 93 h 157"/>
                <a:gd name="T2" fmla="*/ 361 w 459"/>
                <a:gd name="T3" fmla="*/ 157 h 157"/>
                <a:gd name="T4" fmla="*/ 459 w 459"/>
                <a:gd name="T5" fmla="*/ 107 h 157"/>
                <a:gd name="T6" fmla="*/ 280 w 459"/>
                <a:gd name="T7" fmla="*/ 13 h 157"/>
                <a:gd name="T8" fmla="*/ 228 w 459"/>
                <a:gd name="T9" fmla="*/ 0 h 157"/>
                <a:gd name="T10" fmla="*/ 176 w 459"/>
                <a:gd name="T11" fmla="*/ 13 h 157"/>
                <a:gd name="T12" fmla="*/ 0 w 459"/>
                <a:gd name="T13" fmla="*/ 105 h 157"/>
                <a:gd name="T14" fmla="*/ 97 w 459"/>
                <a:gd name="T15" fmla="*/ 156 h 157"/>
                <a:gd name="T16" fmla="*/ 218 w 459"/>
                <a:gd name="T17" fmla="*/ 93 h 157"/>
                <a:gd name="T18" fmla="*/ 238 w 459"/>
                <a:gd name="T19" fmla="*/ 93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59" h="157">
                  <a:moveTo>
                    <a:pt x="238" y="93"/>
                  </a:moveTo>
                  <a:cubicBezTo>
                    <a:pt x="361" y="157"/>
                    <a:pt x="361" y="157"/>
                    <a:pt x="361" y="157"/>
                  </a:cubicBezTo>
                  <a:cubicBezTo>
                    <a:pt x="459" y="107"/>
                    <a:pt x="459" y="107"/>
                    <a:pt x="459" y="107"/>
                  </a:cubicBezTo>
                  <a:cubicBezTo>
                    <a:pt x="280" y="13"/>
                    <a:pt x="280" y="13"/>
                    <a:pt x="280" y="13"/>
                  </a:cubicBezTo>
                  <a:cubicBezTo>
                    <a:pt x="264" y="5"/>
                    <a:pt x="246" y="0"/>
                    <a:pt x="228" y="0"/>
                  </a:cubicBezTo>
                  <a:cubicBezTo>
                    <a:pt x="210" y="0"/>
                    <a:pt x="192" y="5"/>
                    <a:pt x="176" y="13"/>
                  </a:cubicBezTo>
                  <a:cubicBezTo>
                    <a:pt x="0" y="105"/>
                    <a:pt x="0" y="105"/>
                    <a:pt x="0" y="105"/>
                  </a:cubicBezTo>
                  <a:cubicBezTo>
                    <a:pt x="97" y="156"/>
                    <a:pt x="97" y="156"/>
                    <a:pt x="97" y="156"/>
                  </a:cubicBezTo>
                  <a:cubicBezTo>
                    <a:pt x="218" y="93"/>
                    <a:pt x="218" y="93"/>
                    <a:pt x="218" y="93"/>
                  </a:cubicBezTo>
                  <a:cubicBezTo>
                    <a:pt x="224" y="89"/>
                    <a:pt x="232" y="89"/>
                    <a:pt x="238" y="93"/>
                  </a:cubicBezTo>
                  <a:close/>
                </a:path>
              </a:pathLst>
            </a:custGeom>
            <a:solidFill>
              <a:srgbClr val="F267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2" name="Freeform 13"/>
            <p:cNvSpPr>
              <a:spLocks/>
            </p:cNvSpPr>
            <p:nvPr/>
          </p:nvSpPr>
          <p:spPr bwMode="auto">
            <a:xfrm>
              <a:off x="6287" y="344"/>
              <a:ext cx="283" cy="221"/>
            </a:xfrm>
            <a:custGeom>
              <a:avLst/>
              <a:gdLst>
                <a:gd name="T0" fmla="*/ 311 w 1518"/>
                <a:gd name="T1" fmla="*/ 918 h 1182"/>
                <a:gd name="T2" fmla="*/ 317 w 1518"/>
                <a:gd name="T3" fmla="*/ 938 h 1182"/>
                <a:gd name="T4" fmla="*/ 284 w 1518"/>
                <a:gd name="T5" fmla="*/ 1134 h 1182"/>
                <a:gd name="T6" fmla="*/ 367 w 1518"/>
                <a:gd name="T7" fmla="*/ 1178 h 1182"/>
                <a:gd name="T8" fmla="*/ 405 w 1518"/>
                <a:gd name="T9" fmla="*/ 953 h 1182"/>
                <a:gd name="T10" fmla="*/ 373 w 1518"/>
                <a:gd name="T11" fmla="*/ 854 h 1182"/>
                <a:gd name="T12" fmla="*/ 104 w 1518"/>
                <a:gd name="T13" fmla="*/ 592 h 1182"/>
                <a:gd name="T14" fmla="*/ 99 w 1518"/>
                <a:gd name="T15" fmla="*/ 569 h 1182"/>
                <a:gd name="T16" fmla="*/ 117 w 1518"/>
                <a:gd name="T17" fmla="*/ 554 h 1182"/>
                <a:gd name="T18" fmla="*/ 488 w 1518"/>
                <a:gd name="T19" fmla="*/ 500 h 1182"/>
                <a:gd name="T20" fmla="*/ 573 w 1518"/>
                <a:gd name="T21" fmla="*/ 438 h 1182"/>
                <a:gd name="T22" fmla="*/ 739 w 1518"/>
                <a:gd name="T23" fmla="*/ 102 h 1182"/>
                <a:gd name="T24" fmla="*/ 759 w 1518"/>
                <a:gd name="T25" fmla="*/ 89 h 1182"/>
                <a:gd name="T26" fmla="*/ 779 w 1518"/>
                <a:gd name="T27" fmla="*/ 102 h 1182"/>
                <a:gd name="T28" fmla="*/ 779 w 1518"/>
                <a:gd name="T29" fmla="*/ 102 h 1182"/>
                <a:gd name="T30" fmla="*/ 945 w 1518"/>
                <a:gd name="T31" fmla="*/ 438 h 1182"/>
                <a:gd name="T32" fmla="*/ 1030 w 1518"/>
                <a:gd name="T33" fmla="*/ 500 h 1182"/>
                <a:gd name="T34" fmla="*/ 1401 w 1518"/>
                <a:gd name="T35" fmla="*/ 554 h 1182"/>
                <a:gd name="T36" fmla="*/ 1419 w 1518"/>
                <a:gd name="T37" fmla="*/ 569 h 1182"/>
                <a:gd name="T38" fmla="*/ 1414 w 1518"/>
                <a:gd name="T39" fmla="*/ 592 h 1182"/>
                <a:gd name="T40" fmla="*/ 1145 w 1518"/>
                <a:gd name="T41" fmla="*/ 854 h 1182"/>
                <a:gd name="T42" fmla="*/ 1112 w 1518"/>
                <a:gd name="T43" fmla="*/ 953 h 1182"/>
                <a:gd name="T44" fmla="*/ 1152 w 1518"/>
                <a:gd name="T45" fmla="*/ 1182 h 1182"/>
                <a:gd name="T46" fmla="*/ 1235 w 1518"/>
                <a:gd name="T47" fmla="*/ 1139 h 1182"/>
                <a:gd name="T48" fmla="*/ 1201 w 1518"/>
                <a:gd name="T49" fmla="*/ 938 h 1182"/>
                <a:gd name="T50" fmla="*/ 1207 w 1518"/>
                <a:gd name="T51" fmla="*/ 918 h 1182"/>
                <a:gd name="T52" fmla="*/ 1476 w 1518"/>
                <a:gd name="T53" fmla="*/ 656 h 1182"/>
                <a:gd name="T54" fmla="*/ 1505 w 1518"/>
                <a:gd name="T55" fmla="*/ 541 h 1182"/>
                <a:gd name="T56" fmla="*/ 1414 w 1518"/>
                <a:gd name="T57" fmla="*/ 465 h 1182"/>
                <a:gd name="T58" fmla="*/ 1042 w 1518"/>
                <a:gd name="T59" fmla="*/ 411 h 1182"/>
                <a:gd name="T60" fmla="*/ 1026 w 1518"/>
                <a:gd name="T61" fmla="*/ 399 h 1182"/>
                <a:gd name="T62" fmla="*/ 859 w 1518"/>
                <a:gd name="T63" fmla="*/ 62 h 1182"/>
                <a:gd name="T64" fmla="*/ 759 w 1518"/>
                <a:gd name="T65" fmla="*/ 0 h 1182"/>
                <a:gd name="T66" fmla="*/ 659 w 1518"/>
                <a:gd name="T67" fmla="*/ 62 h 1182"/>
                <a:gd name="T68" fmla="*/ 492 w 1518"/>
                <a:gd name="T69" fmla="*/ 399 h 1182"/>
                <a:gd name="T70" fmla="*/ 475 w 1518"/>
                <a:gd name="T71" fmla="*/ 411 h 1182"/>
                <a:gd name="T72" fmla="*/ 104 w 1518"/>
                <a:gd name="T73" fmla="*/ 465 h 1182"/>
                <a:gd name="T74" fmla="*/ 13 w 1518"/>
                <a:gd name="T75" fmla="*/ 541 h 1182"/>
                <a:gd name="T76" fmla="*/ 42 w 1518"/>
                <a:gd name="T77" fmla="*/ 656 h 1182"/>
                <a:gd name="T78" fmla="*/ 311 w 1518"/>
                <a:gd name="T79" fmla="*/ 918 h 1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518" h="1182">
                  <a:moveTo>
                    <a:pt x="311" y="918"/>
                  </a:moveTo>
                  <a:cubicBezTo>
                    <a:pt x="316" y="923"/>
                    <a:pt x="318" y="931"/>
                    <a:pt x="317" y="938"/>
                  </a:cubicBezTo>
                  <a:cubicBezTo>
                    <a:pt x="284" y="1134"/>
                    <a:pt x="284" y="1134"/>
                    <a:pt x="284" y="1134"/>
                  </a:cubicBezTo>
                  <a:cubicBezTo>
                    <a:pt x="367" y="1178"/>
                    <a:pt x="367" y="1178"/>
                    <a:pt x="367" y="1178"/>
                  </a:cubicBezTo>
                  <a:cubicBezTo>
                    <a:pt x="405" y="953"/>
                    <a:pt x="405" y="953"/>
                    <a:pt x="405" y="953"/>
                  </a:cubicBezTo>
                  <a:cubicBezTo>
                    <a:pt x="412" y="917"/>
                    <a:pt x="400" y="880"/>
                    <a:pt x="373" y="854"/>
                  </a:cubicBezTo>
                  <a:cubicBezTo>
                    <a:pt x="104" y="592"/>
                    <a:pt x="104" y="592"/>
                    <a:pt x="104" y="592"/>
                  </a:cubicBezTo>
                  <a:cubicBezTo>
                    <a:pt x="95" y="583"/>
                    <a:pt x="97" y="573"/>
                    <a:pt x="99" y="569"/>
                  </a:cubicBezTo>
                  <a:cubicBezTo>
                    <a:pt x="100" y="565"/>
                    <a:pt x="104" y="556"/>
                    <a:pt x="117" y="554"/>
                  </a:cubicBezTo>
                  <a:cubicBezTo>
                    <a:pt x="488" y="500"/>
                    <a:pt x="488" y="500"/>
                    <a:pt x="488" y="500"/>
                  </a:cubicBezTo>
                  <a:cubicBezTo>
                    <a:pt x="525" y="494"/>
                    <a:pt x="556" y="472"/>
                    <a:pt x="573" y="438"/>
                  </a:cubicBezTo>
                  <a:cubicBezTo>
                    <a:pt x="739" y="102"/>
                    <a:pt x="739" y="102"/>
                    <a:pt x="739" y="102"/>
                  </a:cubicBezTo>
                  <a:cubicBezTo>
                    <a:pt x="744" y="90"/>
                    <a:pt x="755" y="89"/>
                    <a:pt x="759" y="89"/>
                  </a:cubicBezTo>
                  <a:cubicBezTo>
                    <a:pt x="763" y="89"/>
                    <a:pt x="773" y="90"/>
                    <a:pt x="779" y="102"/>
                  </a:cubicBezTo>
                  <a:cubicBezTo>
                    <a:pt x="779" y="102"/>
                    <a:pt x="779" y="102"/>
                    <a:pt x="779" y="102"/>
                  </a:cubicBezTo>
                  <a:cubicBezTo>
                    <a:pt x="945" y="438"/>
                    <a:pt x="945" y="438"/>
                    <a:pt x="945" y="438"/>
                  </a:cubicBezTo>
                  <a:cubicBezTo>
                    <a:pt x="962" y="472"/>
                    <a:pt x="993" y="494"/>
                    <a:pt x="1030" y="500"/>
                  </a:cubicBezTo>
                  <a:cubicBezTo>
                    <a:pt x="1401" y="554"/>
                    <a:pt x="1401" y="554"/>
                    <a:pt x="1401" y="554"/>
                  </a:cubicBezTo>
                  <a:cubicBezTo>
                    <a:pt x="1414" y="556"/>
                    <a:pt x="1418" y="565"/>
                    <a:pt x="1419" y="569"/>
                  </a:cubicBezTo>
                  <a:cubicBezTo>
                    <a:pt x="1421" y="573"/>
                    <a:pt x="1423" y="583"/>
                    <a:pt x="1414" y="592"/>
                  </a:cubicBezTo>
                  <a:cubicBezTo>
                    <a:pt x="1145" y="854"/>
                    <a:pt x="1145" y="854"/>
                    <a:pt x="1145" y="854"/>
                  </a:cubicBezTo>
                  <a:cubicBezTo>
                    <a:pt x="1118" y="880"/>
                    <a:pt x="1106" y="917"/>
                    <a:pt x="1112" y="953"/>
                  </a:cubicBezTo>
                  <a:cubicBezTo>
                    <a:pt x="1152" y="1182"/>
                    <a:pt x="1152" y="1182"/>
                    <a:pt x="1152" y="1182"/>
                  </a:cubicBezTo>
                  <a:cubicBezTo>
                    <a:pt x="1235" y="1139"/>
                    <a:pt x="1235" y="1139"/>
                    <a:pt x="1235" y="1139"/>
                  </a:cubicBezTo>
                  <a:cubicBezTo>
                    <a:pt x="1201" y="938"/>
                    <a:pt x="1201" y="938"/>
                    <a:pt x="1201" y="938"/>
                  </a:cubicBezTo>
                  <a:cubicBezTo>
                    <a:pt x="1200" y="931"/>
                    <a:pt x="1202" y="923"/>
                    <a:pt x="1207" y="918"/>
                  </a:cubicBezTo>
                  <a:cubicBezTo>
                    <a:pt x="1476" y="656"/>
                    <a:pt x="1476" y="656"/>
                    <a:pt x="1476" y="656"/>
                  </a:cubicBezTo>
                  <a:cubicBezTo>
                    <a:pt x="1507" y="626"/>
                    <a:pt x="1518" y="582"/>
                    <a:pt x="1505" y="541"/>
                  </a:cubicBezTo>
                  <a:cubicBezTo>
                    <a:pt x="1491" y="500"/>
                    <a:pt x="1457" y="471"/>
                    <a:pt x="1414" y="465"/>
                  </a:cubicBezTo>
                  <a:cubicBezTo>
                    <a:pt x="1042" y="411"/>
                    <a:pt x="1042" y="411"/>
                    <a:pt x="1042" y="411"/>
                  </a:cubicBezTo>
                  <a:cubicBezTo>
                    <a:pt x="1035" y="410"/>
                    <a:pt x="1029" y="405"/>
                    <a:pt x="1026" y="399"/>
                  </a:cubicBezTo>
                  <a:cubicBezTo>
                    <a:pt x="859" y="62"/>
                    <a:pt x="859" y="62"/>
                    <a:pt x="859" y="62"/>
                  </a:cubicBezTo>
                  <a:cubicBezTo>
                    <a:pt x="840" y="24"/>
                    <a:pt x="802" y="0"/>
                    <a:pt x="759" y="0"/>
                  </a:cubicBezTo>
                  <a:cubicBezTo>
                    <a:pt x="716" y="0"/>
                    <a:pt x="678" y="24"/>
                    <a:pt x="659" y="62"/>
                  </a:cubicBezTo>
                  <a:cubicBezTo>
                    <a:pt x="492" y="399"/>
                    <a:pt x="492" y="399"/>
                    <a:pt x="492" y="399"/>
                  </a:cubicBezTo>
                  <a:cubicBezTo>
                    <a:pt x="489" y="405"/>
                    <a:pt x="483" y="410"/>
                    <a:pt x="475" y="411"/>
                  </a:cubicBezTo>
                  <a:cubicBezTo>
                    <a:pt x="104" y="465"/>
                    <a:pt x="104" y="465"/>
                    <a:pt x="104" y="465"/>
                  </a:cubicBezTo>
                  <a:cubicBezTo>
                    <a:pt x="61" y="471"/>
                    <a:pt x="27" y="500"/>
                    <a:pt x="13" y="541"/>
                  </a:cubicBezTo>
                  <a:cubicBezTo>
                    <a:pt x="0" y="582"/>
                    <a:pt x="11" y="626"/>
                    <a:pt x="42" y="656"/>
                  </a:cubicBezTo>
                  <a:lnTo>
                    <a:pt x="311" y="918"/>
                  </a:lnTo>
                  <a:close/>
                </a:path>
              </a:pathLst>
            </a:custGeom>
            <a:solidFill>
              <a:srgbClr val="F267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3" name="Rectangle 14"/>
            <p:cNvSpPr>
              <a:spLocks noChangeArrowheads="1"/>
            </p:cNvSpPr>
            <p:nvPr/>
          </p:nvSpPr>
          <p:spPr bwMode="auto">
            <a:xfrm>
              <a:off x="6723" y="537"/>
              <a:ext cx="18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4" name="Freeform 15"/>
            <p:cNvSpPr>
              <a:spLocks/>
            </p:cNvSpPr>
            <p:nvPr/>
          </p:nvSpPr>
          <p:spPr bwMode="auto">
            <a:xfrm>
              <a:off x="6755" y="557"/>
              <a:ext cx="54" cy="57"/>
            </a:xfrm>
            <a:custGeom>
              <a:avLst/>
              <a:gdLst>
                <a:gd name="T0" fmla="*/ 3 w 288"/>
                <a:gd name="T1" fmla="*/ 102 h 307"/>
                <a:gd name="T2" fmla="*/ 0 w 288"/>
                <a:gd name="T3" fmla="*/ 6 h 307"/>
                <a:gd name="T4" fmla="*/ 82 w 288"/>
                <a:gd name="T5" fmla="*/ 6 h 307"/>
                <a:gd name="T6" fmla="*/ 86 w 288"/>
                <a:gd name="T7" fmla="*/ 48 h 307"/>
                <a:gd name="T8" fmla="*/ 88 w 288"/>
                <a:gd name="T9" fmla="*/ 48 h 307"/>
                <a:gd name="T10" fmla="*/ 181 w 288"/>
                <a:gd name="T11" fmla="*/ 0 h 307"/>
                <a:gd name="T12" fmla="*/ 288 w 288"/>
                <a:gd name="T13" fmla="*/ 129 h 307"/>
                <a:gd name="T14" fmla="*/ 288 w 288"/>
                <a:gd name="T15" fmla="*/ 307 h 307"/>
                <a:gd name="T16" fmla="*/ 195 w 288"/>
                <a:gd name="T17" fmla="*/ 307 h 307"/>
                <a:gd name="T18" fmla="*/ 195 w 288"/>
                <a:gd name="T19" fmla="*/ 141 h 307"/>
                <a:gd name="T20" fmla="*/ 147 w 288"/>
                <a:gd name="T21" fmla="*/ 75 h 307"/>
                <a:gd name="T22" fmla="*/ 100 w 288"/>
                <a:gd name="T23" fmla="*/ 110 h 307"/>
                <a:gd name="T24" fmla="*/ 96 w 288"/>
                <a:gd name="T25" fmla="*/ 134 h 307"/>
                <a:gd name="T26" fmla="*/ 96 w 288"/>
                <a:gd name="T27" fmla="*/ 307 h 307"/>
                <a:gd name="T28" fmla="*/ 3 w 288"/>
                <a:gd name="T29" fmla="*/ 307 h 307"/>
                <a:gd name="T30" fmla="*/ 3 w 288"/>
                <a:gd name="T31" fmla="*/ 102 h 3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8" h="307">
                  <a:moveTo>
                    <a:pt x="3" y="102"/>
                  </a:moveTo>
                  <a:cubicBezTo>
                    <a:pt x="3" y="65"/>
                    <a:pt x="2" y="33"/>
                    <a:pt x="0" y="6"/>
                  </a:cubicBezTo>
                  <a:cubicBezTo>
                    <a:pt x="82" y="6"/>
                    <a:pt x="82" y="6"/>
                    <a:pt x="82" y="6"/>
                  </a:cubicBezTo>
                  <a:cubicBezTo>
                    <a:pt x="86" y="48"/>
                    <a:pt x="86" y="48"/>
                    <a:pt x="86" y="48"/>
                  </a:cubicBezTo>
                  <a:cubicBezTo>
                    <a:pt x="88" y="48"/>
                    <a:pt x="88" y="48"/>
                    <a:pt x="88" y="48"/>
                  </a:cubicBezTo>
                  <a:cubicBezTo>
                    <a:pt x="100" y="29"/>
                    <a:pt x="131" y="0"/>
                    <a:pt x="181" y="0"/>
                  </a:cubicBezTo>
                  <a:cubicBezTo>
                    <a:pt x="242" y="0"/>
                    <a:pt x="288" y="40"/>
                    <a:pt x="288" y="129"/>
                  </a:cubicBezTo>
                  <a:cubicBezTo>
                    <a:pt x="288" y="307"/>
                    <a:pt x="288" y="307"/>
                    <a:pt x="288" y="307"/>
                  </a:cubicBezTo>
                  <a:cubicBezTo>
                    <a:pt x="195" y="307"/>
                    <a:pt x="195" y="307"/>
                    <a:pt x="195" y="307"/>
                  </a:cubicBezTo>
                  <a:cubicBezTo>
                    <a:pt x="195" y="141"/>
                    <a:pt x="195" y="141"/>
                    <a:pt x="195" y="141"/>
                  </a:cubicBezTo>
                  <a:cubicBezTo>
                    <a:pt x="195" y="102"/>
                    <a:pt x="181" y="75"/>
                    <a:pt x="147" y="75"/>
                  </a:cubicBezTo>
                  <a:cubicBezTo>
                    <a:pt x="122" y="75"/>
                    <a:pt x="106" y="93"/>
                    <a:pt x="100" y="110"/>
                  </a:cubicBezTo>
                  <a:cubicBezTo>
                    <a:pt x="98" y="116"/>
                    <a:pt x="96" y="125"/>
                    <a:pt x="96" y="134"/>
                  </a:cubicBezTo>
                  <a:cubicBezTo>
                    <a:pt x="96" y="307"/>
                    <a:pt x="96" y="307"/>
                    <a:pt x="96" y="307"/>
                  </a:cubicBezTo>
                  <a:cubicBezTo>
                    <a:pt x="3" y="307"/>
                    <a:pt x="3" y="307"/>
                    <a:pt x="3" y="307"/>
                  </a:cubicBezTo>
                  <a:lnTo>
                    <a:pt x="3" y="10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5" name="Freeform 16"/>
            <p:cNvSpPr>
              <a:spLocks/>
            </p:cNvSpPr>
            <p:nvPr/>
          </p:nvSpPr>
          <p:spPr bwMode="auto">
            <a:xfrm>
              <a:off x="6818" y="532"/>
              <a:ext cx="39" cy="82"/>
            </a:xfrm>
            <a:custGeom>
              <a:avLst/>
              <a:gdLst>
                <a:gd name="T0" fmla="*/ 39 w 210"/>
                <a:gd name="T1" fmla="*/ 443 h 443"/>
                <a:gd name="T2" fmla="*/ 39 w 210"/>
                <a:gd name="T3" fmla="*/ 211 h 443"/>
                <a:gd name="T4" fmla="*/ 0 w 210"/>
                <a:gd name="T5" fmla="*/ 211 h 443"/>
                <a:gd name="T6" fmla="*/ 0 w 210"/>
                <a:gd name="T7" fmla="*/ 142 h 443"/>
                <a:gd name="T8" fmla="*/ 39 w 210"/>
                <a:gd name="T9" fmla="*/ 142 h 443"/>
                <a:gd name="T10" fmla="*/ 39 w 210"/>
                <a:gd name="T11" fmla="*/ 131 h 443"/>
                <a:gd name="T12" fmla="*/ 77 w 210"/>
                <a:gd name="T13" fmla="*/ 30 h 443"/>
                <a:gd name="T14" fmla="*/ 160 w 210"/>
                <a:gd name="T15" fmla="*/ 0 h 443"/>
                <a:gd name="T16" fmla="*/ 210 w 210"/>
                <a:gd name="T17" fmla="*/ 6 h 443"/>
                <a:gd name="T18" fmla="*/ 206 w 210"/>
                <a:gd name="T19" fmla="*/ 78 h 443"/>
                <a:gd name="T20" fmla="*/ 176 w 210"/>
                <a:gd name="T21" fmla="*/ 74 h 443"/>
                <a:gd name="T22" fmla="*/ 132 w 210"/>
                <a:gd name="T23" fmla="*/ 127 h 443"/>
                <a:gd name="T24" fmla="*/ 132 w 210"/>
                <a:gd name="T25" fmla="*/ 142 h 443"/>
                <a:gd name="T26" fmla="*/ 193 w 210"/>
                <a:gd name="T27" fmla="*/ 142 h 443"/>
                <a:gd name="T28" fmla="*/ 193 w 210"/>
                <a:gd name="T29" fmla="*/ 211 h 443"/>
                <a:gd name="T30" fmla="*/ 133 w 210"/>
                <a:gd name="T31" fmla="*/ 211 h 443"/>
                <a:gd name="T32" fmla="*/ 133 w 210"/>
                <a:gd name="T33" fmla="*/ 443 h 443"/>
                <a:gd name="T34" fmla="*/ 39 w 210"/>
                <a:gd name="T35" fmla="*/ 443 h 4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10" h="443">
                  <a:moveTo>
                    <a:pt x="39" y="443"/>
                  </a:moveTo>
                  <a:cubicBezTo>
                    <a:pt x="39" y="211"/>
                    <a:pt x="39" y="211"/>
                    <a:pt x="39" y="211"/>
                  </a:cubicBezTo>
                  <a:cubicBezTo>
                    <a:pt x="0" y="211"/>
                    <a:pt x="0" y="211"/>
                    <a:pt x="0" y="211"/>
                  </a:cubicBezTo>
                  <a:cubicBezTo>
                    <a:pt x="0" y="142"/>
                    <a:pt x="0" y="142"/>
                    <a:pt x="0" y="142"/>
                  </a:cubicBezTo>
                  <a:cubicBezTo>
                    <a:pt x="39" y="142"/>
                    <a:pt x="39" y="142"/>
                    <a:pt x="39" y="142"/>
                  </a:cubicBezTo>
                  <a:cubicBezTo>
                    <a:pt x="39" y="131"/>
                    <a:pt x="39" y="131"/>
                    <a:pt x="39" y="131"/>
                  </a:cubicBezTo>
                  <a:cubicBezTo>
                    <a:pt x="39" y="94"/>
                    <a:pt x="50" y="54"/>
                    <a:pt x="77" y="30"/>
                  </a:cubicBezTo>
                  <a:cubicBezTo>
                    <a:pt x="100" y="8"/>
                    <a:pt x="133" y="0"/>
                    <a:pt x="160" y="0"/>
                  </a:cubicBezTo>
                  <a:cubicBezTo>
                    <a:pt x="181" y="0"/>
                    <a:pt x="197" y="2"/>
                    <a:pt x="210" y="6"/>
                  </a:cubicBezTo>
                  <a:cubicBezTo>
                    <a:pt x="206" y="78"/>
                    <a:pt x="206" y="78"/>
                    <a:pt x="206" y="78"/>
                  </a:cubicBezTo>
                  <a:cubicBezTo>
                    <a:pt x="198" y="75"/>
                    <a:pt x="188" y="74"/>
                    <a:pt x="176" y="74"/>
                  </a:cubicBezTo>
                  <a:cubicBezTo>
                    <a:pt x="145" y="74"/>
                    <a:pt x="132" y="98"/>
                    <a:pt x="132" y="127"/>
                  </a:cubicBezTo>
                  <a:cubicBezTo>
                    <a:pt x="132" y="142"/>
                    <a:pt x="132" y="142"/>
                    <a:pt x="132" y="142"/>
                  </a:cubicBezTo>
                  <a:cubicBezTo>
                    <a:pt x="193" y="142"/>
                    <a:pt x="193" y="142"/>
                    <a:pt x="193" y="142"/>
                  </a:cubicBezTo>
                  <a:cubicBezTo>
                    <a:pt x="193" y="211"/>
                    <a:pt x="193" y="211"/>
                    <a:pt x="193" y="211"/>
                  </a:cubicBezTo>
                  <a:cubicBezTo>
                    <a:pt x="133" y="211"/>
                    <a:pt x="133" y="211"/>
                    <a:pt x="133" y="211"/>
                  </a:cubicBezTo>
                  <a:cubicBezTo>
                    <a:pt x="133" y="443"/>
                    <a:pt x="133" y="443"/>
                    <a:pt x="133" y="443"/>
                  </a:cubicBezTo>
                  <a:lnTo>
                    <a:pt x="39" y="44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6" name="Freeform 17"/>
            <p:cNvSpPr>
              <a:spLocks noEditPoints="1"/>
            </p:cNvSpPr>
            <p:nvPr/>
          </p:nvSpPr>
          <p:spPr bwMode="auto">
            <a:xfrm>
              <a:off x="6858" y="557"/>
              <a:ext cx="59" cy="59"/>
            </a:xfrm>
            <a:custGeom>
              <a:avLst/>
              <a:gdLst>
                <a:gd name="T0" fmla="*/ 314 w 314"/>
                <a:gd name="T1" fmla="*/ 154 h 314"/>
                <a:gd name="T2" fmla="*/ 156 w 314"/>
                <a:gd name="T3" fmla="*/ 314 h 314"/>
                <a:gd name="T4" fmla="*/ 0 w 314"/>
                <a:gd name="T5" fmla="*/ 159 h 314"/>
                <a:gd name="T6" fmla="*/ 161 w 314"/>
                <a:gd name="T7" fmla="*/ 0 h 314"/>
                <a:gd name="T8" fmla="*/ 314 w 314"/>
                <a:gd name="T9" fmla="*/ 154 h 314"/>
                <a:gd name="T10" fmla="*/ 97 w 314"/>
                <a:gd name="T11" fmla="*/ 157 h 314"/>
                <a:gd name="T12" fmla="*/ 158 w 314"/>
                <a:gd name="T13" fmla="*/ 247 h 314"/>
                <a:gd name="T14" fmla="*/ 218 w 314"/>
                <a:gd name="T15" fmla="*/ 157 h 314"/>
                <a:gd name="T16" fmla="*/ 158 w 314"/>
                <a:gd name="T17" fmla="*/ 66 h 314"/>
                <a:gd name="T18" fmla="*/ 97 w 314"/>
                <a:gd name="T19" fmla="*/ 157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14" h="314">
                  <a:moveTo>
                    <a:pt x="314" y="154"/>
                  </a:moveTo>
                  <a:cubicBezTo>
                    <a:pt x="314" y="264"/>
                    <a:pt x="236" y="314"/>
                    <a:pt x="156" y="314"/>
                  </a:cubicBezTo>
                  <a:cubicBezTo>
                    <a:pt x="68" y="314"/>
                    <a:pt x="0" y="256"/>
                    <a:pt x="0" y="159"/>
                  </a:cubicBezTo>
                  <a:cubicBezTo>
                    <a:pt x="0" y="62"/>
                    <a:pt x="64" y="0"/>
                    <a:pt x="161" y="0"/>
                  </a:cubicBezTo>
                  <a:cubicBezTo>
                    <a:pt x="253" y="0"/>
                    <a:pt x="314" y="63"/>
                    <a:pt x="314" y="154"/>
                  </a:cubicBezTo>
                  <a:close/>
                  <a:moveTo>
                    <a:pt x="97" y="157"/>
                  </a:moveTo>
                  <a:cubicBezTo>
                    <a:pt x="97" y="208"/>
                    <a:pt x="118" y="247"/>
                    <a:pt x="158" y="247"/>
                  </a:cubicBezTo>
                  <a:cubicBezTo>
                    <a:pt x="194" y="247"/>
                    <a:pt x="218" y="211"/>
                    <a:pt x="218" y="157"/>
                  </a:cubicBezTo>
                  <a:cubicBezTo>
                    <a:pt x="218" y="112"/>
                    <a:pt x="201" y="66"/>
                    <a:pt x="158" y="66"/>
                  </a:cubicBezTo>
                  <a:cubicBezTo>
                    <a:pt x="113" y="66"/>
                    <a:pt x="97" y="112"/>
                    <a:pt x="97" y="15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7" name="Freeform 18"/>
            <p:cNvSpPr>
              <a:spLocks/>
            </p:cNvSpPr>
            <p:nvPr/>
          </p:nvSpPr>
          <p:spPr bwMode="auto">
            <a:xfrm>
              <a:off x="6927" y="557"/>
              <a:ext cx="35" cy="57"/>
            </a:xfrm>
            <a:custGeom>
              <a:avLst/>
              <a:gdLst>
                <a:gd name="T0" fmla="*/ 2 w 187"/>
                <a:gd name="T1" fmla="*/ 106 h 307"/>
                <a:gd name="T2" fmla="*/ 0 w 187"/>
                <a:gd name="T3" fmla="*/ 6 h 307"/>
                <a:gd name="T4" fmla="*/ 81 w 187"/>
                <a:gd name="T5" fmla="*/ 6 h 307"/>
                <a:gd name="T6" fmla="*/ 84 w 187"/>
                <a:gd name="T7" fmla="*/ 62 h 307"/>
                <a:gd name="T8" fmla="*/ 86 w 187"/>
                <a:gd name="T9" fmla="*/ 62 h 307"/>
                <a:gd name="T10" fmla="*/ 167 w 187"/>
                <a:gd name="T11" fmla="*/ 0 h 307"/>
                <a:gd name="T12" fmla="*/ 187 w 187"/>
                <a:gd name="T13" fmla="*/ 1 h 307"/>
                <a:gd name="T14" fmla="*/ 187 w 187"/>
                <a:gd name="T15" fmla="*/ 89 h 307"/>
                <a:gd name="T16" fmla="*/ 162 w 187"/>
                <a:gd name="T17" fmla="*/ 86 h 307"/>
                <a:gd name="T18" fmla="*/ 98 w 187"/>
                <a:gd name="T19" fmla="*/ 134 h 307"/>
                <a:gd name="T20" fmla="*/ 96 w 187"/>
                <a:gd name="T21" fmla="*/ 155 h 307"/>
                <a:gd name="T22" fmla="*/ 96 w 187"/>
                <a:gd name="T23" fmla="*/ 307 h 307"/>
                <a:gd name="T24" fmla="*/ 2 w 187"/>
                <a:gd name="T25" fmla="*/ 307 h 307"/>
                <a:gd name="T26" fmla="*/ 2 w 187"/>
                <a:gd name="T27" fmla="*/ 106 h 3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87" h="307">
                  <a:moveTo>
                    <a:pt x="2" y="106"/>
                  </a:moveTo>
                  <a:cubicBezTo>
                    <a:pt x="2" y="61"/>
                    <a:pt x="1" y="32"/>
                    <a:pt x="0" y="6"/>
                  </a:cubicBezTo>
                  <a:cubicBezTo>
                    <a:pt x="81" y="6"/>
                    <a:pt x="81" y="6"/>
                    <a:pt x="81" y="6"/>
                  </a:cubicBezTo>
                  <a:cubicBezTo>
                    <a:pt x="84" y="62"/>
                    <a:pt x="84" y="62"/>
                    <a:pt x="84" y="62"/>
                  </a:cubicBezTo>
                  <a:cubicBezTo>
                    <a:pt x="86" y="62"/>
                    <a:pt x="86" y="62"/>
                    <a:pt x="86" y="62"/>
                  </a:cubicBezTo>
                  <a:cubicBezTo>
                    <a:pt x="101" y="18"/>
                    <a:pt x="138" y="0"/>
                    <a:pt x="167" y="0"/>
                  </a:cubicBezTo>
                  <a:cubicBezTo>
                    <a:pt x="176" y="0"/>
                    <a:pt x="180" y="0"/>
                    <a:pt x="187" y="1"/>
                  </a:cubicBezTo>
                  <a:cubicBezTo>
                    <a:pt x="187" y="89"/>
                    <a:pt x="187" y="89"/>
                    <a:pt x="187" y="89"/>
                  </a:cubicBezTo>
                  <a:cubicBezTo>
                    <a:pt x="180" y="88"/>
                    <a:pt x="172" y="86"/>
                    <a:pt x="162" y="86"/>
                  </a:cubicBezTo>
                  <a:cubicBezTo>
                    <a:pt x="127" y="86"/>
                    <a:pt x="104" y="105"/>
                    <a:pt x="98" y="134"/>
                  </a:cubicBezTo>
                  <a:cubicBezTo>
                    <a:pt x="97" y="140"/>
                    <a:pt x="96" y="147"/>
                    <a:pt x="96" y="155"/>
                  </a:cubicBezTo>
                  <a:cubicBezTo>
                    <a:pt x="96" y="307"/>
                    <a:pt x="96" y="307"/>
                    <a:pt x="96" y="307"/>
                  </a:cubicBezTo>
                  <a:cubicBezTo>
                    <a:pt x="2" y="307"/>
                    <a:pt x="2" y="307"/>
                    <a:pt x="2" y="307"/>
                  </a:cubicBezTo>
                  <a:lnTo>
                    <a:pt x="2" y="10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8" name="Freeform 19"/>
            <p:cNvSpPr>
              <a:spLocks/>
            </p:cNvSpPr>
            <p:nvPr/>
          </p:nvSpPr>
          <p:spPr bwMode="auto">
            <a:xfrm>
              <a:off x="6971" y="557"/>
              <a:ext cx="85" cy="57"/>
            </a:xfrm>
            <a:custGeom>
              <a:avLst/>
              <a:gdLst>
                <a:gd name="T0" fmla="*/ 2 w 457"/>
                <a:gd name="T1" fmla="*/ 102 h 307"/>
                <a:gd name="T2" fmla="*/ 0 w 457"/>
                <a:gd name="T3" fmla="*/ 6 h 307"/>
                <a:gd name="T4" fmla="*/ 79 w 457"/>
                <a:gd name="T5" fmla="*/ 6 h 307"/>
                <a:gd name="T6" fmla="*/ 83 w 457"/>
                <a:gd name="T7" fmla="*/ 47 h 307"/>
                <a:gd name="T8" fmla="*/ 85 w 457"/>
                <a:gd name="T9" fmla="*/ 47 h 307"/>
                <a:gd name="T10" fmla="*/ 176 w 457"/>
                <a:gd name="T11" fmla="*/ 0 h 307"/>
                <a:gd name="T12" fmla="*/ 258 w 457"/>
                <a:gd name="T13" fmla="*/ 51 h 307"/>
                <a:gd name="T14" fmla="*/ 259 w 457"/>
                <a:gd name="T15" fmla="*/ 51 h 307"/>
                <a:gd name="T16" fmla="*/ 298 w 457"/>
                <a:gd name="T17" fmla="*/ 14 h 307"/>
                <a:gd name="T18" fmla="*/ 356 w 457"/>
                <a:gd name="T19" fmla="*/ 0 h 307"/>
                <a:gd name="T20" fmla="*/ 457 w 457"/>
                <a:gd name="T21" fmla="*/ 130 h 307"/>
                <a:gd name="T22" fmla="*/ 457 w 457"/>
                <a:gd name="T23" fmla="*/ 307 h 307"/>
                <a:gd name="T24" fmla="*/ 366 w 457"/>
                <a:gd name="T25" fmla="*/ 307 h 307"/>
                <a:gd name="T26" fmla="*/ 366 w 457"/>
                <a:gd name="T27" fmla="*/ 144 h 307"/>
                <a:gd name="T28" fmla="*/ 322 w 457"/>
                <a:gd name="T29" fmla="*/ 75 h 307"/>
                <a:gd name="T30" fmla="*/ 279 w 457"/>
                <a:gd name="T31" fmla="*/ 107 h 307"/>
                <a:gd name="T32" fmla="*/ 275 w 457"/>
                <a:gd name="T33" fmla="*/ 131 h 307"/>
                <a:gd name="T34" fmla="*/ 275 w 457"/>
                <a:gd name="T35" fmla="*/ 307 h 307"/>
                <a:gd name="T36" fmla="*/ 184 w 457"/>
                <a:gd name="T37" fmla="*/ 307 h 307"/>
                <a:gd name="T38" fmla="*/ 184 w 457"/>
                <a:gd name="T39" fmla="*/ 139 h 307"/>
                <a:gd name="T40" fmla="*/ 141 w 457"/>
                <a:gd name="T41" fmla="*/ 75 h 307"/>
                <a:gd name="T42" fmla="*/ 97 w 457"/>
                <a:gd name="T43" fmla="*/ 109 h 307"/>
                <a:gd name="T44" fmla="*/ 93 w 457"/>
                <a:gd name="T45" fmla="*/ 132 h 307"/>
                <a:gd name="T46" fmla="*/ 93 w 457"/>
                <a:gd name="T47" fmla="*/ 307 h 307"/>
                <a:gd name="T48" fmla="*/ 2 w 457"/>
                <a:gd name="T49" fmla="*/ 307 h 307"/>
                <a:gd name="T50" fmla="*/ 2 w 457"/>
                <a:gd name="T51" fmla="*/ 102 h 3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457" h="307">
                  <a:moveTo>
                    <a:pt x="2" y="102"/>
                  </a:moveTo>
                  <a:cubicBezTo>
                    <a:pt x="2" y="65"/>
                    <a:pt x="1" y="33"/>
                    <a:pt x="0" y="6"/>
                  </a:cubicBezTo>
                  <a:cubicBezTo>
                    <a:pt x="79" y="6"/>
                    <a:pt x="79" y="6"/>
                    <a:pt x="79" y="6"/>
                  </a:cubicBezTo>
                  <a:cubicBezTo>
                    <a:pt x="83" y="47"/>
                    <a:pt x="83" y="47"/>
                    <a:pt x="83" y="47"/>
                  </a:cubicBezTo>
                  <a:cubicBezTo>
                    <a:pt x="85" y="47"/>
                    <a:pt x="85" y="47"/>
                    <a:pt x="85" y="47"/>
                  </a:cubicBezTo>
                  <a:cubicBezTo>
                    <a:pt x="98" y="28"/>
                    <a:pt x="124" y="0"/>
                    <a:pt x="176" y="0"/>
                  </a:cubicBezTo>
                  <a:cubicBezTo>
                    <a:pt x="215" y="0"/>
                    <a:pt x="245" y="19"/>
                    <a:pt x="258" y="51"/>
                  </a:cubicBezTo>
                  <a:cubicBezTo>
                    <a:pt x="259" y="51"/>
                    <a:pt x="259" y="51"/>
                    <a:pt x="259" y="51"/>
                  </a:cubicBezTo>
                  <a:cubicBezTo>
                    <a:pt x="271" y="35"/>
                    <a:pt x="284" y="23"/>
                    <a:pt x="298" y="14"/>
                  </a:cubicBezTo>
                  <a:cubicBezTo>
                    <a:pt x="315" y="5"/>
                    <a:pt x="333" y="0"/>
                    <a:pt x="356" y="0"/>
                  </a:cubicBezTo>
                  <a:cubicBezTo>
                    <a:pt x="413" y="0"/>
                    <a:pt x="457" y="40"/>
                    <a:pt x="457" y="130"/>
                  </a:cubicBezTo>
                  <a:cubicBezTo>
                    <a:pt x="457" y="307"/>
                    <a:pt x="457" y="307"/>
                    <a:pt x="457" y="307"/>
                  </a:cubicBezTo>
                  <a:cubicBezTo>
                    <a:pt x="366" y="307"/>
                    <a:pt x="366" y="307"/>
                    <a:pt x="366" y="307"/>
                  </a:cubicBezTo>
                  <a:cubicBezTo>
                    <a:pt x="366" y="144"/>
                    <a:pt x="366" y="144"/>
                    <a:pt x="366" y="144"/>
                  </a:cubicBezTo>
                  <a:cubicBezTo>
                    <a:pt x="366" y="100"/>
                    <a:pt x="352" y="75"/>
                    <a:pt x="322" y="75"/>
                  </a:cubicBezTo>
                  <a:cubicBezTo>
                    <a:pt x="300" y="75"/>
                    <a:pt x="285" y="90"/>
                    <a:pt x="279" y="107"/>
                  </a:cubicBezTo>
                  <a:cubicBezTo>
                    <a:pt x="276" y="114"/>
                    <a:pt x="275" y="124"/>
                    <a:pt x="275" y="131"/>
                  </a:cubicBezTo>
                  <a:cubicBezTo>
                    <a:pt x="275" y="307"/>
                    <a:pt x="275" y="307"/>
                    <a:pt x="275" y="307"/>
                  </a:cubicBezTo>
                  <a:cubicBezTo>
                    <a:pt x="184" y="307"/>
                    <a:pt x="184" y="307"/>
                    <a:pt x="184" y="307"/>
                  </a:cubicBezTo>
                  <a:cubicBezTo>
                    <a:pt x="184" y="139"/>
                    <a:pt x="184" y="139"/>
                    <a:pt x="184" y="139"/>
                  </a:cubicBezTo>
                  <a:cubicBezTo>
                    <a:pt x="184" y="101"/>
                    <a:pt x="170" y="75"/>
                    <a:pt x="141" y="75"/>
                  </a:cubicBezTo>
                  <a:cubicBezTo>
                    <a:pt x="117" y="75"/>
                    <a:pt x="103" y="93"/>
                    <a:pt x="97" y="109"/>
                  </a:cubicBezTo>
                  <a:cubicBezTo>
                    <a:pt x="94" y="116"/>
                    <a:pt x="93" y="125"/>
                    <a:pt x="93" y="132"/>
                  </a:cubicBezTo>
                  <a:cubicBezTo>
                    <a:pt x="93" y="307"/>
                    <a:pt x="93" y="307"/>
                    <a:pt x="93" y="307"/>
                  </a:cubicBezTo>
                  <a:cubicBezTo>
                    <a:pt x="2" y="307"/>
                    <a:pt x="2" y="307"/>
                    <a:pt x="2" y="307"/>
                  </a:cubicBezTo>
                  <a:lnTo>
                    <a:pt x="2" y="10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9" name="Freeform 20"/>
            <p:cNvSpPr>
              <a:spLocks noEditPoints="1"/>
            </p:cNvSpPr>
            <p:nvPr/>
          </p:nvSpPr>
          <p:spPr bwMode="auto">
            <a:xfrm>
              <a:off x="7067" y="557"/>
              <a:ext cx="51" cy="59"/>
            </a:xfrm>
            <a:custGeom>
              <a:avLst/>
              <a:gdLst>
                <a:gd name="T0" fmla="*/ 191 w 275"/>
                <a:gd name="T1" fmla="*/ 307 h 314"/>
                <a:gd name="T2" fmla="*/ 185 w 275"/>
                <a:gd name="T3" fmla="*/ 277 h 314"/>
                <a:gd name="T4" fmla="*/ 183 w 275"/>
                <a:gd name="T5" fmla="*/ 277 h 314"/>
                <a:gd name="T6" fmla="*/ 97 w 275"/>
                <a:gd name="T7" fmla="*/ 314 h 314"/>
                <a:gd name="T8" fmla="*/ 0 w 275"/>
                <a:gd name="T9" fmla="*/ 222 h 314"/>
                <a:gd name="T10" fmla="*/ 176 w 275"/>
                <a:gd name="T11" fmla="*/ 107 h 314"/>
                <a:gd name="T12" fmla="*/ 176 w 275"/>
                <a:gd name="T13" fmla="*/ 102 h 314"/>
                <a:gd name="T14" fmla="*/ 122 w 275"/>
                <a:gd name="T15" fmla="*/ 64 h 314"/>
                <a:gd name="T16" fmla="*/ 39 w 275"/>
                <a:gd name="T17" fmla="*/ 86 h 314"/>
                <a:gd name="T18" fmla="*/ 21 w 275"/>
                <a:gd name="T19" fmla="*/ 26 h 314"/>
                <a:gd name="T20" fmla="*/ 138 w 275"/>
                <a:gd name="T21" fmla="*/ 0 h 314"/>
                <a:gd name="T22" fmla="*/ 271 w 275"/>
                <a:gd name="T23" fmla="*/ 130 h 314"/>
                <a:gd name="T24" fmla="*/ 271 w 275"/>
                <a:gd name="T25" fmla="*/ 234 h 314"/>
                <a:gd name="T26" fmla="*/ 275 w 275"/>
                <a:gd name="T27" fmla="*/ 307 h 314"/>
                <a:gd name="T28" fmla="*/ 191 w 275"/>
                <a:gd name="T29" fmla="*/ 307 h 314"/>
                <a:gd name="T30" fmla="*/ 180 w 275"/>
                <a:gd name="T31" fmla="*/ 165 h 314"/>
                <a:gd name="T32" fmla="*/ 92 w 275"/>
                <a:gd name="T33" fmla="*/ 213 h 314"/>
                <a:gd name="T34" fmla="*/ 129 w 275"/>
                <a:gd name="T35" fmla="*/ 248 h 314"/>
                <a:gd name="T36" fmla="*/ 178 w 275"/>
                <a:gd name="T37" fmla="*/ 214 h 314"/>
                <a:gd name="T38" fmla="*/ 180 w 275"/>
                <a:gd name="T39" fmla="*/ 198 h 314"/>
                <a:gd name="T40" fmla="*/ 180 w 275"/>
                <a:gd name="T41" fmla="*/ 165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75" h="314">
                  <a:moveTo>
                    <a:pt x="191" y="307"/>
                  </a:moveTo>
                  <a:cubicBezTo>
                    <a:pt x="185" y="277"/>
                    <a:pt x="185" y="277"/>
                    <a:pt x="185" y="277"/>
                  </a:cubicBezTo>
                  <a:cubicBezTo>
                    <a:pt x="183" y="277"/>
                    <a:pt x="183" y="277"/>
                    <a:pt x="183" y="277"/>
                  </a:cubicBezTo>
                  <a:cubicBezTo>
                    <a:pt x="164" y="301"/>
                    <a:pt x="133" y="314"/>
                    <a:pt x="97" y="314"/>
                  </a:cubicBezTo>
                  <a:cubicBezTo>
                    <a:pt x="36" y="314"/>
                    <a:pt x="0" y="270"/>
                    <a:pt x="0" y="222"/>
                  </a:cubicBezTo>
                  <a:cubicBezTo>
                    <a:pt x="0" y="144"/>
                    <a:pt x="70" y="106"/>
                    <a:pt x="176" y="107"/>
                  </a:cubicBezTo>
                  <a:cubicBezTo>
                    <a:pt x="176" y="102"/>
                    <a:pt x="176" y="102"/>
                    <a:pt x="176" y="102"/>
                  </a:cubicBezTo>
                  <a:cubicBezTo>
                    <a:pt x="176" y="86"/>
                    <a:pt x="168" y="64"/>
                    <a:pt x="122" y="64"/>
                  </a:cubicBezTo>
                  <a:cubicBezTo>
                    <a:pt x="91" y="64"/>
                    <a:pt x="58" y="74"/>
                    <a:pt x="39" y="86"/>
                  </a:cubicBezTo>
                  <a:cubicBezTo>
                    <a:pt x="21" y="26"/>
                    <a:pt x="21" y="26"/>
                    <a:pt x="21" y="26"/>
                  </a:cubicBezTo>
                  <a:cubicBezTo>
                    <a:pt x="42" y="14"/>
                    <a:pt x="84" y="0"/>
                    <a:pt x="138" y="0"/>
                  </a:cubicBezTo>
                  <a:cubicBezTo>
                    <a:pt x="239" y="0"/>
                    <a:pt x="271" y="59"/>
                    <a:pt x="271" y="130"/>
                  </a:cubicBezTo>
                  <a:cubicBezTo>
                    <a:pt x="271" y="234"/>
                    <a:pt x="271" y="234"/>
                    <a:pt x="271" y="234"/>
                  </a:cubicBezTo>
                  <a:cubicBezTo>
                    <a:pt x="271" y="263"/>
                    <a:pt x="272" y="291"/>
                    <a:pt x="275" y="307"/>
                  </a:cubicBezTo>
                  <a:lnTo>
                    <a:pt x="191" y="307"/>
                  </a:lnTo>
                  <a:close/>
                  <a:moveTo>
                    <a:pt x="180" y="165"/>
                  </a:moveTo>
                  <a:cubicBezTo>
                    <a:pt x="130" y="165"/>
                    <a:pt x="92" y="176"/>
                    <a:pt x="92" y="213"/>
                  </a:cubicBezTo>
                  <a:cubicBezTo>
                    <a:pt x="92" y="237"/>
                    <a:pt x="108" y="248"/>
                    <a:pt x="129" y="248"/>
                  </a:cubicBezTo>
                  <a:cubicBezTo>
                    <a:pt x="152" y="248"/>
                    <a:pt x="172" y="233"/>
                    <a:pt x="178" y="214"/>
                  </a:cubicBezTo>
                  <a:cubicBezTo>
                    <a:pt x="179" y="209"/>
                    <a:pt x="180" y="203"/>
                    <a:pt x="180" y="198"/>
                  </a:cubicBezTo>
                  <a:lnTo>
                    <a:pt x="180" y="16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0" name="Freeform 21"/>
            <p:cNvSpPr>
              <a:spLocks/>
            </p:cNvSpPr>
            <p:nvPr/>
          </p:nvSpPr>
          <p:spPr bwMode="auto">
            <a:xfrm>
              <a:off x="7128" y="557"/>
              <a:ext cx="45" cy="81"/>
            </a:xfrm>
            <a:custGeom>
              <a:avLst/>
              <a:gdLst>
                <a:gd name="T0" fmla="*/ 243 w 244"/>
                <a:gd name="T1" fmla="*/ 300 h 433"/>
                <a:gd name="T2" fmla="*/ 174 w 244"/>
                <a:gd name="T3" fmla="*/ 313 h 433"/>
                <a:gd name="T4" fmla="*/ 163 w 244"/>
                <a:gd name="T5" fmla="*/ 335 h 433"/>
                <a:gd name="T6" fmla="*/ 207 w 244"/>
                <a:gd name="T7" fmla="*/ 379 h 433"/>
                <a:gd name="T8" fmla="*/ 133 w 244"/>
                <a:gd name="T9" fmla="*/ 433 h 433"/>
                <a:gd name="T10" fmla="*/ 83 w 244"/>
                <a:gd name="T11" fmla="*/ 421 h 433"/>
                <a:gd name="T12" fmla="*/ 95 w 244"/>
                <a:gd name="T13" fmla="*/ 386 h 433"/>
                <a:gd name="T14" fmla="*/ 129 w 244"/>
                <a:gd name="T15" fmla="*/ 396 h 433"/>
                <a:gd name="T16" fmla="*/ 150 w 244"/>
                <a:gd name="T17" fmla="*/ 380 h 433"/>
                <a:gd name="T18" fmla="*/ 103 w 244"/>
                <a:gd name="T19" fmla="*/ 358 h 433"/>
                <a:gd name="T20" fmla="*/ 126 w 244"/>
                <a:gd name="T21" fmla="*/ 311 h 433"/>
                <a:gd name="T22" fmla="*/ 0 w 244"/>
                <a:gd name="T23" fmla="*/ 160 h 433"/>
                <a:gd name="T24" fmla="*/ 173 w 244"/>
                <a:gd name="T25" fmla="*/ 0 h 433"/>
                <a:gd name="T26" fmla="*/ 244 w 244"/>
                <a:gd name="T27" fmla="*/ 11 h 433"/>
                <a:gd name="T28" fmla="*/ 229 w 244"/>
                <a:gd name="T29" fmla="*/ 81 h 433"/>
                <a:gd name="T30" fmla="*/ 177 w 244"/>
                <a:gd name="T31" fmla="*/ 72 h 433"/>
                <a:gd name="T32" fmla="*/ 96 w 244"/>
                <a:gd name="T33" fmla="*/ 156 h 433"/>
                <a:gd name="T34" fmla="*/ 179 w 244"/>
                <a:gd name="T35" fmla="*/ 240 h 433"/>
                <a:gd name="T36" fmla="*/ 232 w 244"/>
                <a:gd name="T37" fmla="*/ 231 h 433"/>
                <a:gd name="T38" fmla="*/ 243 w 244"/>
                <a:gd name="T39" fmla="*/ 300 h 4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44" h="433">
                  <a:moveTo>
                    <a:pt x="243" y="300"/>
                  </a:moveTo>
                  <a:cubicBezTo>
                    <a:pt x="229" y="306"/>
                    <a:pt x="204" y="312"/>
                    <a:pt x="174" y="313"/>
                  </a:cubicBezTo>
                  <a:cubicBezTo>
                    <a:pt x="163" y="335"/>
                    <a:pt x="163" y="335"/>
                    <a:pt x="163" y="335"/>
                  </a:cubicBezTo>
                  <a:cubicBezTo>
                    <a:pt x="186" y="337"/>
                    <a:pt x="207" y="354"/>
                    <a:pt x="207" y="379"/>
                  </a:cubicBezTo>
                  <a:cubicBezTo>
                    <a:pt x="207" y="419"/>
                    <a:pt x="172" y="433"/>
                    <a:pt x="133" y="433"/>
                  </a:cubicBezTo>
                  <a:cubicBezTo>
                    <a:pt x="113" y="433"/>
                    <a:pt x="95" y="428"/>
                    <a:pt x="83" y="421"/>
                  </a:cubicBezTo>
                  <a:cubicBezTo>
                    <a:pt x="95" y="386"/>
                    <a:pt x="95" y="386"/>
                    <a:pt x="95" y="386"/>
                  </a:cubicBezTo>
                  <a:cubicBezTo>
                    <a:pt x="106" y="392"/>
                    <a:pt x="119" y="396"/>
                    <a:pt x="129" y="396"/>
                  </a:cubicBezTo>
                  <a:cubicBezTo>
                    <a:pt x="140" y="396"/>
                    <a:pt x="151" y="392"/>
                    <a:pt x="150" y="380"/>
                  </a:cubicBezTo>
                  <a:cubicBezTo>
                    <a:pt x="150" y="368"/>
                    <a:pt x="137" y="360"/>
                    <a:pt x="103" y="358"/>
                  </a:cubicBezTo>
                  <a:cubicBezTo>
                    <a:pt x="126" y="311"/>
                    <a:pt x="126" y="311"/>
                    <a:pt x="126" y="311"/>
                  </a:cubicBezTo>
                  <a:cubicBezTo>
                    <a:pt x="48" y="299"/>
                    <a:pt x="0" y="243"/>
                    <a:pt x="0" y="160"/>
                  </a:cubicBezTo>
                  <a:cubicBezTo>
                    <a:pt x="0" y="72"/>
                    <a:pt x="61" y="0"/>
                    <a:pt x="173" y="0"/>
                  </a:cubicBezTo>
                  <a:cubicBezTo>
                    <a:pt x="197" y="0"/>
                    <a:pt x="224" y="4"/>
                    <a:pt x="244" y="11"/>
                  </a:cubicBezTo>
                  <a:cubicBezTo>
                    <a:pt x="229" y="81"/>
                    <a:pt x="229" y="81"/>
                    <a:pt x="229" y="81"/>
                  </a:cubicBezTo>
                  <a:cubicBezTo>
                    <a:pt x="218" y="76"/>
                    <a:pt x="202" y="72"/>
                    <a:pt x="177" y="72"/>
                  </a:cubicBezTo>
                  <a:cubicBezTo>
                    <a:pt x="128" y="72"/>
                    <a:pt x="96" y="107"/>
                    <a:pt x="96" y="156"/>
                  </a:cubicBezTo>
                  <a:cubicBezTo>
                    <a:pt x="96" y="211"/>
                    <a:pt x="133" y="240"/>
                    <a:pt x="179" y="240"/>
                  </a:cubicBezTo>
                  <a:cubicBezTo>
                    <a:pt x="201" y="240"/>
                    <a:pt x="218" y="237"/>
                    <a:pt x="232" y="231"/>
                  </a:cubicBezTo>
                  <a:lnTo>
                    <a:pt x="243" y="30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1" name="Freeform 22"/>
            <p:cNvSpPr>
              <a:spLocks noEditPoints="1"/>
            </p:cNvSpPr>
            <p:nvPr/>
          </p:nvSpPr>
          <p:spPr bwMode="auto">
            <a:xfrm>
              <a:off x="7180" y="535"/>
              <a:ext cx="51" cy="81"/>
            </a:xfrm>
            <a:custGeom>
              <a:avLst/>
              <a:gdLst>
                <a:gd name="T0" fmla="*/ 191 w 275"/>
                <a:gd name="T1" fmla="*/ 427 h 434"/>
                <a:gd name="T2" fmla="*/ 185 w 275"/>
                <a:gd name="T3" fmla="*/ 397 h 434"/>
                <a:gd name="T4" fmla="*/ 183 w 275"/>
                <a:gd name="T5" fmla="*/ 397 h 434"/>
                <a:gd name="T6" fmla="*/ 97 w 275"/>
                <a:gd name="T7" fmla="*/ 434 h 434"/>
                <a:gd name="T8" fmla="*/ 0 w 275"/>
                <a:gd name="T9" fmla="*/ 342 h 434"/>
                <a:gd name="T10" fmla="*/ 177 w 275"/>
                <a:gd name="T11" fmla="*/ 227 h 434"/>
                <a:gd name="T12" fmla="*/ 177 w 275"/>
                <a:gd name="T13" fmla="*/ 222 h 434"/>
                <a:gd name="T14" fmla="*/ 122 w 275"/>
                <a:gd name="T15" fmla="*/ 184 h 434"/>
                <a:gd name="T16" fmla="*/ 39 w 275"/>
                <a:gd name="T17" fmla="*/ 206 h 434"/>
                <a:gd name="T18" fmla="*/ 21 w 275"/>
                <a:gd name="T19" fmla="*/ 146 h 434"/>
                <a:gd name="T20" fmla="*/ 138 w 275"/>
                <a:gd name="T21" fmla="*/ 120 h 434"/>
                <a:gd name="T22" fmla="*/ 271 w 275"/>
                <a:gd name="T23" fmla="*/ 250 h 434"/>
                <a:gd name="T24" fmla="*/ 271 w 275"/>
                <a:gd name="T25" fmla="*/ 354 h 434"/>
                <a:gd name="T26" fmla="*/ 275 w 275"/>
                <a:gd name="T27" fmla="*/ 427 h 434"/>
                <a:gd name="T28" fmla="*/ 191 w 275"/>
                <a:gd name="T29" fmla="*/ 427 h 434"/>
                <a:gd name="T30" fmla="*/ 52 w 275"/>
                <a:gd name="T31" fmla="*/ 84 h 434"/>
                <a:gd name="T32" fmla="*/ 102 w 275"/>
                <a:gd name="T33" fmla="*/ 3 h 434"/>
                <a:gd name="T34" fmla="*/ 142 w 275"/>
                <a:gd name="T35" fmla="*/ 16 h 434"/>
                <a:gd name="T36" fmla="*/ 168 w 275"/>
                <a:gd name="T37" fmla="*/ 28 h 434"/>
                <a:gd name="T38" fmla="*/ 184 w 275"/>
                <a:gd name="T39" fmla="*/ 0 h 434"/>
                <a:gd name="T40" fmla="*/ 227 w 275"/>
                <a:gd name="T41" fmla="*/ 0 h 434"/>
                <a:gd name="T42" fmla="*/ 177 w 275"/>
                <a:gd name="T43" fmla="*/ 80 h 434"/>
                <a:gd name="T44" fmla="*/ 134 w 275"/>
                <a:gd name="T45" fmla="*/ 66 h 434"/>
                <a:gd name="T46" fmla="*/ 111 w 275"/>
                <a:gd name="T47" fmla="*/ 56 h 434"/>
                <a:gd name="T48" fmla="*/ 96 w 275"/>
                <a:gd name="T49" fmla="*/ 84 h 434"/>
                <a:gd name="T50" fmla="*/ 52 w 275"/>
                <a:gd name="T51" fmla="*/ 84 h 434"/>
                <a:gd name="T52" fmla="*/ 180 w 275"/>
                <a:gd name="T53" fmla="*/ 285 h 434"/>
                <a:gd name="T54" fmla="*/ 92 w 275"/>
                <a:gd name="T55" fmla="*/ 333 h 434"/>
                <a:gd name="T56" fmla="*/ 129 w 275"/>
                <a:gd name="T57" fmla="*/ 368 h 434"/>
                <a:gd name="T58" fmla="*/ 178 w 275"/>
                <a:gd name="T59" fmla="*/ 334 h 434"/>
                <a:gd name="T60" fmla="*/ 180 w 275"/>
                <a:gd name="T61" fmla="*/ 318 h 434"/>
                <a:gd name="T62" fmla="*/ 180 w 275"/>
                <a:gd name="T63" fmla="*/ 285 h 4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75" h="434">
                  <a:moveTo>
                    <a:pt x="191" y="427"/>
                  </a:moveTo>
                  <a:cubicBezTo>
                    <a:pt x="185" y="397"/>
                    <a:pt x="185" y="397"/>
                    <a:pt x="185" y="397"/>
                  </a:cubicBezTo>
                  <a:cubicBezTo>
                    <a:pt x="183" y="397"/>
                    <a:pt x="183" y="397"/>
                    <a:pt x="183" y="397"/>
                  </a:cubicBezTo>
                  <a:cubicBezTo>
                    <a:pt x="164" y="421"/>
                    <a:pt x="133" y="434"/>
                    <a:pt x="97" y="434"/>
                  </a:cubicBezTo>
                  <a:cubicBezTo>
                    <a:pt x="36" y="434"/>
                    <a:pt x="0" y="390"/>
                    <a:pt x="0" y="342"/>
                  </a:cubicBezTo>
                  <a:cubicBezTo>
                    <a:pt x="0" y="264"/>
                    <a:pt x="70" y="226"/>
                    <a:pt x="177" y="227"/>
                  </a:cubicBezTo>
                  <a:cubicBezTo>
                    <a:pt x="177" y="222"/>
                    <a:pt x="177" y="222"/>
                    <a:pt x="177" y="222"/>
                  </a:cubicBezTo>
                  <a:cubicBezTo>
                    <a:pt x="177" y="206"/>
                    <a:pt x="168" y="184"/>
                    <a:pt x="122" y="184"/>
                  </a:cubicBezTo>
                  <a:cubicBezTo>
                    <a:pt x="91" y="184"/>
                    <a:pt x="58" y="194"/>
                    <a:pt x="39" y="206"/>
                  </a:cubicBezTo>
                  <a:cubicBezTo>
                    <a:pt x="21" y="146"/>
                    <a:pt x="21" y="146"/>
                    <a:pt x="21" y="146"/>
                  </a:cubicBezTo>
                  <a:cubicBezTo>
                    <a:pt x="42" y="134"/>
                    <a:pt x="84" y="120"/>
                    <a:pt x="138" y="120"/>
                  </a:cubicBezTo>
                  <a:cubicBezTo>
                    <a:pt x="239" y="120"/>
                    <a:pt x="271" y="179"/>
                    <a:pt x="271" y="250"/>
                  </a:cubicBezTo>
                  <a:cubicBezTo>
                    <a:pt x="271" y="354"/>
                    <a:pt x="271" y="354"/>
                    <a:pt x="271" y="354"/>
                  </a:cubicBezTo>
                  <a:cubicBezTo>
                    <a:pt x="271" y="383"/>
                    <a:pt x="272" y="411"/>
                    <a:pt x="275" y="427"/>
                  </a:cubicBezTo>
                  <a:lnTo>
                    <a:pt x="191" y="427"/>
                  </a:lnTo>
                  <a:close/>
                  <a:moveTo>
                    <a:pt x="52" y="84"/>
                  </a:moveTo>
                  <a:cubicBezTo>
                    <a:pt x="50" y="32"/>
                    <a:pt x="71" y="3"/>
                    <a:pt x="102" y="3"/>
                  </a:cubicBezTo>
                  <a:cubicBezTo>
                    <a:pt x="117" y="3"/>
                    <a:pt x="130" y="10"/>
                    <a:pt x="142" y="16"/>
                  </a:cubicBezTo>
                  <a:cubicBezTo>
                    <a:pt x="152" y="22"/>
                    <a:pt x="161" y="28"/>
                    <a:pt x="168" y="28"/>
                  </a:cubicBezTo>
                  <a:cubicBezTo>
                    <a:pt x="178" y="28"/>
                    <a:pt x="183" y="22"/>
                    <a:pt x="184" y="0"/>
                  </a:cubicBezTo>
                  <a:cubicBezTo>
                    <a:pt x="227" y="0"/>
                    <a:pt x="227" y="0"/>
                    <a:pt x="227" y="0"/>
                  </a:cubicBezTo>
                  <a:cubicBezTo>
                    <a:pt x="229" y="57"/>
                    <a:pt x="209" y="80"/>
                    <a:pt x="177" y="80"/>
                  </a:cubicBezTo>
                  <a:cubicBezTo>
                    <a:pt x="159" y="80"/>
                    <a:pt x="147" y="73"/>
                    <a:pt x="134" y="66"/>
                  </a:cubicBezTo>
                  <a:cubicBezTo>
                    <a:pt x="123" y="60"/>
                    <a:pt x="119" y="56"/>
                    <a:pt x="111" y="56"/>
                  </a:cubicBezTo>
                  <a:cubicBezTo>
                    <a:pt x="102" y="56"/>
                    <a:pt x="97" y="66"/>
                    <a:pt x="96" y="84"/>
                  </a:cubicBezTo>
                  <a:lnTo>
                    <a:pt x="52" y="84"/>
                  </a:lnTo>
                  <a:close/>
                  <a:moveTo>
                    <a:pt x="180" y="285"/>
                  </a:moveTo>
                  <a:cubicBezTo>
                    <a:pt x="130" y="285"/>
                    <a:pt x="92" y="296"/>
                    <a:pt x="92" y="333"/>
                  </a:cubicBezTo>
                  <a:cubicBezTo>
                    <a:pt x="92" y="357"/>
                    <a:pt x="108" y="368"/>
                    <a:pt x="129" y="368"/>
                  </a:cubicBezTo>
                  <a:cubicBezTo>
                    <a:pt x="153" y="368"/>
                    <a:pt x="172" y="353"/>
                    <a:pt x="178" y="334"/>
                  </a:cubicBezTo>
                  <a:cubicBezTo>
                    <a:pt x="179" y="329"/>
                    <a:pt x="180" y="323"/>
                    <a:pt x="180" y="318"/>
                  </a:cubicBezTo>
                  <a:lnTo>
                    <a:pt x="180" y="28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2" name="Freeform 23"/>
            <p:cNvSpPr>
              <a:spLocks noEditPoints="1"/>
            </p:cNvSpPr>
            <p:nvPr/>
          </p:nvSpPr>
          <p:spPr bwMode="auto">
            <a:xfrm>
              <a:off x="7241" y="557"/>
              <a:ext cx="59" cy="59"/>
            </a:xfrm>
            <a:custGeom>
              <a:avLst/>
              <a:gdLst>
                <a:gd name="T0" fmla="*/ 315 w 315"/>
                <a:gd name="T1" fmla="*/ 154 h 314"/>
                <a:gd name="T2" fmla="*/ 156 w 315"/>
                <a:gd name="T3" fmla="*/ 314 h 314"/>
                <a:gd name="T4" fmla="*/ 0 w 315"/>
                <a:gd name="T5" fmla="*/ 159 h 314"/>
                <a:gd name="T6" fmla="*/ 161 w 315"/>
                <a:gd name="T7" fmla="*/ 0 h 314"/>
                <a:gd name="T8" fmla="*/ 315 w 315"/>
                <a:gd name="T9" fmla="*/ 154 h 314"/>
                <a:gd name="T10" fmla="*/ 97 w 315"/>
                <a:gd name="T11" fmla="*/ 157 h 314"/>
                <a:gd name="T12" fmla="*/ 159 w 315"/>
                <a:gd name="T13" fmla="*/ 247 h 314"/>
                <a:gd name="T14" fmla="*/ 218 w 315"/>
                <a:gd name="T15" fmla="*/ 157 h 314"/>
                <a:gd name="T16" fmla="*/ 159 w 315"/>
                <a:gd name="T17" fmla="*/ 66 h 314"/>
                <a:gd name="T18" fmla="*/ 97 w 315"/>
                <a:gd name="T19" fmla="*/ 157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15" h="314">
                  <a:moveTo>
                    <a:pt x="315" y="154"/>
                  </a:moveTo>
                  <a:cubicBezTo>
                    <a:pt x="315" y="264"/>
                    <a:pt x="237" y="314"/>
                    <a:pt x="156" y="314"/>
                  </a:cubicBezTo>
                  <a:cubicBezTo>
                    <a:pt x="68" y="314"/>
                    <a:pt x="0" y="256"/>
                    <a:pt x="0" y="159"/>
                  </a:cubicBezTo>
                  <a:cubicBezTo>
                    <a:pt x="0" y="62"/>
                    <a:pt x="64" y="0"/>
                    <a:pt x="161" y="0"/>
                  </a:cubicBezTo>
                  <a:cubicBezTo>
                    <a:pt x="253" y="0"/>
                    <a:pt x="315" y="63"/>
                    <a:pt x="315" y="154"/>
                  </a:cubicBezTo>
                  <a:close/>
                  <a:moveTo>
                    <a:pt x="97" y="157"/>
                  </a:moveTo>
                  <a:cubicBezTo>
                    <a:pt x="97" y="208"/>
                    <a:pt x="119" y="247"/>
                    <a:pt x="159" y="247"/>
                  </a:cubicBezTo>
                  <a:cubicBezTo>
                    <a:pt x="195" y="247"/>
                    <a:pt x="218" y="211"/>
                    <a:pt x="218" y="157"/>
                  </a:cubicBezTo>
                  <a:cubicBezTo>
                    <a:pt x="218" y="112"/>
                    <a:pt x="201" y="66"/>
                    <a:pt x="159" y="66"/>
                  </a:cubicBezTo>
                  <a:cubicBezTo>
                    <a:pt x="114" y="66"/>
                    <a:pt x="97" y="112"/>
                    <a:pt x="97" y="15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3" name="Freeform 24"/>
            <p:cNvSpPr>
              <a:spLocks noEditPoints="1"/>
            </p:cNvSpPr>
            <p:nvPr/>
          </p:nvSpPr>
          <p:spPr bwMode="auto">
            <a:xfrm>
              <a:off x="6720" y="647"/>
              <a:ext cx="53" cy="59"/>
            </a:xfrm>
            <a:custGeom>
              <a:avLst/>
              <a:gdLst>
                <a:gd name="T0" fmla="*/ 90 w 287"/>
                <a:gd name="T1" fmla="*/ 187 h 314"/>
                <a:gd name="T2" fmla="*/ 174 w 287"/>
                <a:gd name="T3" fmla="*/ 245 h 314"/>
                <a:gd name="T4" fmla="*/ 258 w 287"/>
                <a:gd name="T5" fmla="*/ 232 h 314"/>
                <a:gd name="T6" fmla="*/ 270 w 287"/>
                <a:gd name="T7" fmla="*/ 296 h 314"/>
                <a:gd name="T8" fmla="*/ 161 w 287"/>
                <a:gd name="T9" fmla="*/ 314 h 314"/>
                <a:gd name="T10" fmla="*/ 0 w 287"/>
                <a:gd name="T11" fmla="*/ 161 h 314"/>
                <a:gd name="T12" fmla="*/ 152 w 287"/>
                <a:gd name="T13" fmla="*/ 0 h 314"/>
                <a:gd name="T14" fmla="*/ 287 w 287"/>
                <a:gd name="T15" fmla="*/ 151 h 314"/>
                <a:gd name="T16" fmla="*/ 283 w 287"/>
                <a:gd name="T17" fmla="*/ 187 h 314"/>
                <a:gd name="T18" fmla="*/ 90 w 287"/>
                <a:gd name="T19" fmla="*/ 187 h 314"/>
                <a:gd name="T20" fmla="*/ 200 w 287"/>
                <a:gd name="T21" fmla="*/ 123 h 314"/>
                <a:gd name="T22" fmla="*/ 147 w 287"/>
                <a:gd name="T23" fmla="*/ 62 h 314"/>
                <a:gd name="T24" fmla="*/ 89 w 287"/>
                <a:gd name="T25" fmla="*/ 123 h 314"/>
                <a:gd name="T26" fmla="*/ 200 w 287"/>
                <a:gd name="T27" fmla="*/ 123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87" h="314">
                  <a:moveTo>
                    <a:pt x="90" y="187"/>
                  </a:moveTo>
                  <a:cubicBezTo>
                    <a:pt x="93" y="226"/>
                    <a:pt x="131" y="245"/>
                    <a:pt x="174" y="245"/>
                  </a:cubicBezTo>
                  <a:cubicBezTo>
                    <a:pt x="206" y="245"/>
                    <a:pt x="232" y="240"/>
                    <a:pt x="258" y="232"/>
                  </a:cubicBezTo>
                  <a:cubicBezTo>
                    <a:pt x="270" y="296"/>
                    <a:pt x="270" y="296"/>
                    <a:pt x="270" y="296"/>
                  </a:cubicBezTo>
                  <a:cubicBezTo>
                    <a:pt x="239" y="308"/>
                    <a:pt x="202" y="314"/>
                    <a:pt x="161" y="314"/>
                  </a:cubicBezTo>
                  <a:cubicBezTo>
                    <a:pt x="59" y="314"/>
                    <a:pt x="0" y="255"/>
                    <a:pt x="0" y="161"/>
                  </a:cubicBezTo>
                  <a:cubicBezTo>
                    <a:pt x="0" y="85"/>
                    <a:pt x="48" y="0"/>
                    <a:pt x="152" y="0"/>
                  </a:cubicBezTo>
                  <a:cubicBezTo>
                    <a:pt x="250" y="0"/>
                    <a:pt x="287" y="76"/>
                    <a:pt x="287" y="151"/>
                  </a:cubicBezTo>
                  <a:cubicBezTo>
                    <a:pt x="287" y="167"/>
                    <a:pt x="285" y="181"/>
                    <a:pt x="283" y="187"/>
                  </a:cubicBezTo>
                  <a:lnTo>
                    <a:pt x="90" y="187"/>
                  </a:lnTo>
                  <a:close/>
                  <a:moveTo>
                    <a:pt x="200" y="123"/>
                  </a:moveTo>
                  <a:cubicBezTo>
                    <a:pt x="200" y="101"/>
                    <a:pt x="190" y="62"/>
                    <a:pt x="147" y="62"/>
                  </a:cubicBezTo>
                  <a:cubicBezTo>
                    <a:pt x="107" y="62"/>
                    <a:pt x="91" y="98"/>
                    <a:pt x="89" y="123"/>
                  </a:cubicBezTo>
                  <a:lnTo>
                    <a:pt x="200" y="12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4" name="Freeform 25"/>
            <p:cNvSpPr>
              <a:spLocks/>
            </p:cNvSpPr>
            <p:nvPr/>
          </p:nvSpPr>
          <p:spPr bwMode="auto">
            <a:xfrm>
              <a:off x="6775" y="648"/>
              <a:ext cx="59" cy="57"/>
            </a:xfrm>
            <a:custGeom>
              <a:avLst/>
              <a:gdLst>
                <a:gd name="T0" fmla="*/ 108 w 316"/>
                <a:gd name="T1" fmla="*/ 0 h 301"/>
                <a:gd name="T2" fmla="*/ 137 w 316"/>
                <a:gd name="T3" fmla="*/ 50 h 301"/>
                <a:gd name="T4" fmla="*/ 162 w 316"/>
                <a:gd name="T5" fmla="*/ 95 h 301"/>
                <a:gd name="T6" fmla="*/ 163 w 316"/>
                <a:gd name="T7" fmla="*/ 95 h 301"/>
                <a:gd name="T8" fmla="*/ 186 w 316"/>
                <a:gd name="T9" fmla="*/ 49 h 301"/>
                <a:gd name="T10" fmla="*/ 213 w 316"/>
                <a:gd name="T11" fmla="*/ 0 h 301"/>
                <a:gd name="T12" fmla="*/ 314 w 316"/>
                <a:gd name="T13" fmla="*/ 0 h 301"/>
                <a:gd name="T14" fmla="*/ 215 w 316"/>
                <a:gd name="T15" fmla="*/ 144 h 301"/>
                <a:gd name="T16" fmla="*/ 316 w 316"/>
                <a:gd name="T17" fmla="*/ 301 h 301"/>
                <a:gd name="T18" fmla="*/ 210 w 316"/>
                <a:gd name="T19" fmla="*/ 301 h 301"/>
                <a:gd name="T20" fmla="*/ 180 w 316"/>
                <a:gd name="T21" fmla="*/ 247 h 301"/>
                <a:gd name="T22" fmla="*/ 156 w 316"/>
                <a:gd name="T23" fmla="*/ 201 h 301"/>
                <a:gd name="T24" fmla="*/ 154 w 316"/>
                <a:gd name="T25" fmla="*/ 201 h 301"/>
                <a:gd name="T26" fmla="*/ 132 w 316"/>
                <a:gd name="T27" fmla="*/ 247 h 301"/>
                <a:gd name="T28" fmla="*/ 103 w 316"/>
                <a:gd name="T29" fmla="*/ 301 h 301"/>
                <a:gd name="T30" fmla="*/ 0 w 316"/>
                <a:gd name="T31" fmla="*/ 301 h 301"/>
                <a:gd name="T32" fmla="*/ 103 w 316"/>
                <a:gd name="T33" fmla="*/ 148 h 301"/>
                <a:gd name="T34" fmla="*/ 3 w 316"/>
                <a:gd name="T35" fmla="*/ 0 h 301"/>
                <a:gd name="T36" fmla="*/ 108 w 316"/>
                <a:gd name="T37" fmla="*/ 0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16" h="301">
                  <a:moveTo>
                    <a:pt x="108" y="0"/>
                  </a:moveTo>
                  <a:cubicBezTo>
                    <a:pt x="137" y="50"/>
                    <a:pt x="137" y="50"/>
                    <a:pt x="137" y="50"/>
                  </a:cubicBezTo>
                  <a:cubicBezTo>
                    <a:pt x="146" y="65"/>
                    <a:pt x="154" y="81"/>
                    <a:pt x="162" y="95"/>
                  </a:cubicBezTo>
                  <a:cubicBezTo>
                    <a:pt x="163" y="95"/>
                    <a:pt x="163" y="95"/>
                    <a:pt x="163" y="95"/>
                  </a:cubicBezTo>
                  <a:cubicBezTo>
                    <a:pt x="171" y="79"/>
                    <a:pt x="178" y="63"/>
                    <a:pt x="186" y="49"/>
                  </a:cubicBezTo>
                  <a:cubicBezTo>
                    <a:pt x="213" y="0"/>
                    <a:pt x="213" y="0"/>
                    <a:pt x="213" y="0"/>
                  </a:cubicBezTo>
                  <a:cubicBezTo>
                    <a:pt x="314" y="0"/>
                    <a:pt x="314" y="0"/>
                    <a:pt x="314" y="0"/>
                  </a:cubicBezTo>
                  <a:cubicBezTo>
                    <a:pt x="215" y="144"/>
                    <a:pt x="215" y="144"/>
                    <a:pt x="215" y="144"/>
                  </a:cubicBezTo>
                  <a:cubicBezTo>
                    <a:pt x="316" y="301"/>
                    <a:pt x="316" y="301"/>
                    <a:pt x="316" y="301"/>
                  </a:cubicBezTo>
                  <a:cubicBezTo>
                    <a:pt x="210" y="301"/>
                    <a:pt x="210" y="301"/>
                    <a:pt x="210" y="301"/>
                  </a:cubicBezTo>
                  <a:cubicBezTo>
                    <a:pt x="180" y="247"/>
                    <a:pt x="180" y="247"/>
                    <a:pt x="180" y="247"/>
                  </a:cubicBezTo>
                  <a:cubicBezTo>
                    <a:pt x="171" y="232"/>
                    <a:pt x="164" y="217"/>
                    <a:pt x="156" y="201"/>
                  </a:cubicBezTo>
                  <a:cubicBezTo>
                    <a:pt x="154" y="201"/>
                    <a:pt x="154" y="201"/>
                    <a:pt x="154" y="201"/>
                  </a:cubicBezTo>
                  <a:cubicBezTo>
                    <a:pt x="147" y="217"/>
                    <a:pt x="139" y="232"/>
                    <a:pt x="132" y="247"/>
                  </a:cubicBezTo>
                  <a:cubicBezTo>
                    <a:pt x="103" y="301"/>
                    <a:pt x="103" y="301"/>
                    <a:pt x="103" y="301"/>
                  </a:cubicBezTo>
                  <a:cubicBezTo>
                    <a:pt x="0" y="301"/>
                    <a:pt x="0" y="301"/>
                    <a:pt x="0" y="301"/>
                  </a:cubicBezTo>
                  <a:cubicBezTo>
                    <a:pt x="103" y="148"/>
                    <a:pt x="103" y="148"/>
                    <a:pt x="103" y="148"/>
                  </a:cubicBezTo>
                  <a:cubicBezTo>
                    <a:pt x="3" y="0"/>
                    <a:pt x="3" y="0"/>
                    <a:pt x="3" y="0"/>
                  </a:cubicBezTo>
                  <a:lnTo>
                    <a:pt x="10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5" name="Freeform 26"/>
            <p:cNvSpPr>
              <a:spLocks/>
            </p:cNvSpPr>
            <p:nvPr/>
          </p:nvSpPr>
          <p:spPr bwMode="auto">
            <a:xfrm>
              <a:off x="6838" y="632"/>
              <a:ext cx="37" cy="74"/>
            </a:xfrm>
            <a:custGeom>
              <a:avLst/>
              <a:gdLst>
                <a:gd name="T0" fmla="*/ 132 w 199"/>
                <a:gd name="T1" fmla="*/ 0 h 393"/>
                <a:gd name="T2" fmla="*/ 132 w 199"/>
                <a:gd name="T3" fmla="*/ 86 h 393"/>
                <a:gd name="T4" fmla="*/ 199 w 199"/>
                <a:gd name="T5" fmla="*/ 86 h 393"/>
                <a:gd name="T6" fmla="*/ 199 w 199"/>
                <a:gd name="T7" fmla="*/ 155 h 393"/>
                <a:gd name="T8" fmla="*/ 132 w 199"/>
                <a:gd name="T9" fmla="*/ 155 h 393"/>
                <a:gd name="T10" fmla="*/ 132 w 199"/>
                <a:gd name="T11" fmla="*/ 264 h 393"/>
                <a:gd name="T12" fmla="*/ 169 w 199"/>
                <a:gd name="T13" fmla="*/ 317 h 393"/>
                <a:gd name="T14" fmla="*/ 197 w 199"/>
                <a:gd name="T15" fmla="*/ 314 h 393"/>
                <a:gd name="T16" fmla="*/ 197 w 199"/>
                <a:gd name="T17" fmla="*/ 385 h 393"/>
                <a:gd name="T18" fmla="*/ 137 w 199"/>
                <a:gd name="T19" fmla="*/ 393 h 393"/>
                <a:gd name="T20" fmla="*/ 66 w 199"/>
                <a:gd name="T21" fmla="*/ 367 h 393"/>
                <a:gd name="T22" fmla="*/ 41 w 199"/>
                <a:gd name="T23" fmla="*/ 278 h 393"/>
                <a:gd name="T24" fmla="*/ 41 w 199"/>
                <a:gd name="T25" fmla="*/ 155 h 393"/>
                <a:gd name="T26" fmla="*/ 0 w 199"/>
                <a:gd name="T27" fmla="*/ 155 h 393"/>
                <a:gd name="T28" fmla="*/ 0 w 199"/>
                <a:gd name="T29" fmla="*/ 86 h 393"/>
                <a:gd name="T30" fmla="*/ 41 w 199"/>
                <a:gd name="T31" fmla="*/ 86 h 393"/>
                <a:gd name="T32" fmla="*/ 41 w 199"/>
                <a:gd name="T33" fmla="*/ 21 h 393"/>
                <a:gd name="T34" fmla="*/ 132 w 199"/>
                <a:gd name="T35" fmla="*/ 0 h 3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99" h="393">
                  <a:moveTo>
                    <a:pt x="132" y="0"/>
                  </a:moveTo>
                  <a:cubicBezTo>
                    <a:pt x="132" y="86"/>
                    <a:pt x="132" y="86"/>
                    <a:pt x="132" y="86"/>
                  </a:cubicBezTo>
                  <a:cubicBezTo>
                    <a:pt x="199" y="86"/>
                    <a:pt x="199" y="86"/>
                    <a:pt x="199" y="86"/>
                  </a:cubicBezTo>
                  <a:cubicBezTo>
                    <a:pt x="199" y="155"/>
                    <a:pt x="199" y="155"/>
                    <a:pt x="199" y="155"/>
                  </a:cubicBezTo>
                  <a:cubicBezTo>
                    <a:pt x="132" y="155"/>
                    <a:pt x="132" y="155"/>
                    <a:pt x="132" y="155"/>
                  </a:cubicBezTo>
                  <a:cubicBezTo>
                    <a:pt x="132" y="264"/>
                    <a:pt x="132" y="264"/>
                    <a:pt x="132" y="264"/>
                  </a:cubicBezTo>
                  <a:cubicBezTo>
                    <a:pt x="132" y="300"/>
                    <a:pt x="141" y="317"/>
                    <a:pt x="169" y="317"/>
                  </a:cubicBezTo>
                  <a:cubicBezTo>
                    <a:pt x="181" y="317"/>
                    <a:pt x="190" y="316"/>
                    <a:pt x="197" y="314"/>
                  </a:cubicBezTo>
                  <a:cubicBezTo>
                    <a:pt x="197" y="385"/>
                    <a:pt x="197" y="385"/>
                    <a:pt x="197" y="385"/>
                  </a:cubicBezTo>
                  <a:cubicBezTo>
                    <a:pt x="185" y="390"/>
                    <a:pt x="163" y="393"/>
                    <a:pt x="137" y="393"/>
                  </a:cubicBezTo>
                  <a:cubicBezTo>
                    <a:pt x="106" y="393"/>
                    <a:pt x="81" y="383"/>
                    <a:pt x="66" y="367"/>
                  </a:cubicBezTo>
                  <a:cubicBezTo>
                    <a:pt x="49" y="350"/>
                    <a:pt x="41" y="321"/>
                    <a:pt x="41" y="278"/>
                  </a:cubicBezTo>
                  <a:cubicBezTo>
                    <a:pt x="41" y="155"/>
                    <a:pt x="41" y="155"/>
                    <a:pt x="41" y="155"/>
                  </a:cubicBezTo>
                  <a:cubicBezTo>
                    <a:pt x="0" y="155"/>
                    <a:pt x="0" y="155"/>
                    <a:pt x="0" y="155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41" y="86"/>
                    <a:pt x="41" y="86"/>
                    <a:pt x="41" y="86"/>
                  </a:cubicBezTo>
                  <a:cubicBezTo>
                    <a:pt x="41" y="21"/>
                    <a:pt x="41" y="21"/>
                    <a:pt x="41" y="21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6" name="Freeform 27"/>
            <p:cNvSpPr>
              <a:spLocks/>
            </p:cNvSpPr>
            <p:nvPr/>
          </p:nvSpPr>
          <p:spPr bwMode="auto">
            <a:xfrm>
              <a:off x="6885" y="647"/>
              <a:ext cx="35" cy="58"/>
            </a:xfrm>
            <a:custGeom>
              <a:avLst/>
              <a:gdLst>
                <a:gd name="T0" fmla="*/ 2 w 187"/>
                <a:gd name="T1" fmla="*/ 106 h 308"/>
                <a:gd name="T2" fmla="*/ 0 w 187"/>
                <a:gd name="T3" fmla="*/ 7 h 308"/>
                <a:gd name="T4" fmla="*/ 81 w 187"/>
                <a:gd name="T5" fmla="*/ 7 h 308"/>
                <a:gd name="T6" fmla="*/ 84 w 187"/>
                <a:gd name="T7" fmla="*/ 62 h 308"/>
                <a:gd name="T8" fmla="*/ 86 w 187"/>
                <a:gd name="T9" fmla="*/ 62 h 308"/>
                <a:gd name="T10" fmla="*/ 167 w 187"/>
                <a:gd name="T11" fmla="*/ 0 h 308"/>
                <a:gd name="T12" fmla="*/ 187 w 187"/>
                <a:gd name="T13" fmla="*/ 2 h 308"/>
                <a:gd name="T14" fmla="*/ 187 w 187"/>
                <a:gd name="T15" fmla="*/ 90 h 308"/>
                <a:gd name="T16" fmla="*/ 162 w 187"/>
                <a:gd name="T17" fmla="*/ 87 h 308"/>
                <a:gd name="T18" fmla="*/ 98 w 187"/>
                <a:gd name="T19" fmla="*/ 134 h 308"/>
                <a:gd name="T20" fmla="*/ 96 w 187"/>
                <a:gd name="T21" fmla="*/ 155 h 308"/>
                <a:gd name="T22" fmla="*/ 96 w 187"/>
                <a:gd name="T23" fmla="*/ 308 h 308"/>
                <a:gd name="T24" fmla="*/ 2 w 187"/>
                <a:gd name="T25" fmla="*/ 308 h 308"/>
                <a:gd name="T26" fmla="*/ 2 w 187"/>
                <a:gd name="T27" fmla="*/ 106 h 3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87" h="308">
                  <a:moveTo>
                    <a:pt x="2" y="106"/>
                  </a:moveTo>
                  <a:cubicBezTo>
                    <a:pt x="2" y="62"/>
                    <a:pt x="1" y="33"/>
                    <a:pt x="0" y="7"/>
                  </a:cubicBezTo>
                  <a:cubicBezTo>
                    <a:pt x="81" y="7"/>
                    <a:pt x="81" y="7"/>
                    <a:pt x="81" y="7"/>
                  </a:cubicBezTo>
                  <a:cubicBezTo>
                    <a:pt x="84" y="62"/>
                    <a:pt x="84" y="62"/>
                    <a:pt x="84" y="62"/>
                  </a:cubicBezTo>
                  <a:cubicBezTo>
                    <a:pt x="86" y="62"/>
                    <a:pt x="86" y="62"/>
                    <a:pt x="86" y="62"/>
                  </a:cubicBezTo>
                  <a:cubicBezTo>
                    <a:pt x="102" y="19"/>
                    <a:pt x="138" y="0"/>
                    <a:pt x="167" y="0"/>
                  </a:cubicBezTo>
                  <a:cubicBezTo>
                    <a:pt x="176" y="0"/>
                    <a:pt x="180" y="0"/>
                    <a:pt x="187" y="2"/>
                  </a:cubicBezTo>
                  <a:cubicBezTo>
                    <a:pt x="187" y="90"/>
                    <a:pt x="187" y="90"/>
                    <a:pt x="187" y="90"/>
                  </a:cubicBezTo>
                  <a:cubicBezTo>
                    <a:pt x="180" y="88"/>
                    <a:pt x="172" y="87"/>
                    <a:pt x="162" y="87"/>
                  </a:cubicBezTo>
                  <a:cubicBezTo>
                    <a:pt x="127" y="87"/>
                    <a:pt x="104" y="106"/>
                    <a:pt x="98" y="134"/>
                  </a:cubicBezTo>
                  <a:cubicBezTo>
                    <a:pt x="97" y="141"/>
                    <a:pt x="96" y="148"/>
                    <a:pt x="96" y="155"/>
                  </a:cubicBezTo>
                  <a:cubicBezTo>
                    <a:pt x="96" y="308"/>
                    <a:pt x="96" y="308"/>
                    <a:pt x="96" y="308"/>
                  </a:cubicBezTo>
                  <a:cubicBezTo>
                    <a:pt x="2" y="308"/>
                    <a:pt x="2" y="308"/>
                    <a:pt x="2" y="308"/>
                  </a:cubicBezTo>
                  <a:lnTo>
                    <a:pt x="2" y="10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7" name="Freeform 28"/>
            <p:cNvSpPr>
              <a:spLocks noEditPoints="1"/>
            </p:cNvSpPr>
            <p:nvPr/>
          </p:nvSpPr>
          <p:spPr bwMode="auto">
            <a:xfrm>
              <a:off x="6924" y="647"/>
              <a:ext cx="52" cy="59"/>
            </a:xfrm>
            <a:custGeom>
              <a:avLst/>
              <a:gdLst>
                <a:gd name="T0" fmla="*/ 191 w 275"/>
                <a:gd name="T1" fmla="*/ 308 h 315"/>
                <a:gd name="T2" fmla="*/ 185 w 275"/>
                <a:gd name="T3" fmla="*/ 278 h 315"/>
                <a:gd name="T4" fmla="*/ 183 w 275"/>
                <a:gd name="T5" fmla="*/ 278 h 315"/>
                <a:gd name="T6" fmla="*/ 97 w 275"/>
                <a:gd name="T7" fmla="*/ 315 h 315"/>
                <a:gd name="T8" fmla="*/ 0 w 275"/>
                <a:gd name="T9" fmla="*/ 223 h 315"/>
                <a:gd name="T10" fmla="*/ 177 w 275"/>
                <a:gd name="T11" fmla="*/ 107 h 315"/>
                <a:gd name="T12" fmla="*/ 177 w 275"/>
                <a:gd name="T13" fmla="*/ 103 h 315"/>
                <a:gd name="T14" fmla="*/ 122 w 275"/>
                <a:gd name="T15" fmla="*/ 64 h 315"/>
                <a:gd name="T16" fmla="*/ 39 w 275"/>
                <a:gd name="T17" fmla="*/ 87 h 315"/>
                <a:gd name="T18" fmla="*/ 21 w 275"/>
                <a:gd name="T19" fmla="*/ 27 h 315"/>
                <a:gd name="T20" fmla="*/ 138 w 275"/>
                <a:gd name="T21" fmla="*/ 0 h 315"/>
                <a:gd name="T22" fmla="*/ 271 w 275"/>
                <a:gd name="T23" fmla="*/ 130 h 315"/>
                <a:gd name="T24" fmla="*/ 271 w 275"/>
                <a:gd name="T25" fmla="*/ 235 h 315"/>
                <a:gd name="T26" fmla="*/ 275 w 275"/>
                <a:gd name="T27" fmla="*/ 308 h 315"/>
                <a:gd name="T28" fmla="*/ 191 w 275"/>
                <a:gd name="T29" fmla="*/ 308 h 315"/>
                <a:gd name="T30" fmla="*/ 180 w 275"/>
                <a:gd name="T31" fmla="*/ 166 h 315"/>
                <a:gd name="T32" fmla="*/ 92 w 275"/>
                <a:gd name="T33" fmla="*/ 213 h 315"/>
                <a:gd name="T34" fmla="*/ 129 w 275"/>
                <a:gd name="T35" fmla="*/ 249 h 315"/>
                <a:gd name="T36" fmla="*/ 178 w 275"/>
                <a:gd name="T37" fmla="*/ 215 h 315"/>
                <a:gd name="T38" fmla="*/ 180 w 275"/>
                <a:gd name="T39" fmla="*/ 199 h 315"/>
                <a:gd name="T40" fmla="*/ 180 w 275"/>
                <a:gd name="T41" fmla="*/ 166 h 3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75" h="315">
                  <a:moveTo>
                    <a:pt x="191" y="308"/>
                  </a:moveTo>
                  <a:cubicBezTo>
                    <a:pt x="185" y="278"/>
                    <a:pt x="185" y="278"/>
                    <a:pt x="185" y="278"/>
                  </a:cubicBezTo>
                  <a:cubicBezTo>
                    <a:pt x="183" y="278"/>
                    <a:pt x="183" y="278"/>
                    <a:pt x="183" y="278"/>
                  </a:cubicBezTo>
                  <a:cubicBezTo>
                    <a:pt x="164" y="302"/>
                    <a:pt x="133" y="315"/>
                    <a:pt x="97" y="315"/>
                  </a:cubicBezTo>
                  <a:cubicBezTo>
                    <a:pt x="36" y="315"/>
                    <a:pt x="0" y="271"/>
                    <a:pt x="0" y="223"/>
                  </a:cubicBezTo>
                  <a:cubicBezTo>
                    <a:pt x="0" y="144"/>
                    <a:pt x="70" y="107"/>
                    <a:pt x="177" y="107"/>
                  </a:cubicBezTo>
                  <a:cubicBezTo>
                    <a:pt x="177" y="103"/>
                    <a:pt x="177" y="103"/>
                    <a:pt x="177" y="103"/>
                  </a:cubicBezTo>
                  <a:cubicBezTo>
                    <a:pt x="177" y="87"/>
                    <a:pt x="168" y="64"/>
                    <a:pt x="122" y="64"/>
                  </a:cubicBezTo>
                  <a:cubicBezTo>
                    <a:pt x="91" y="64"/>
                    <a:pt x="58" y="75"/>
                    <a:pt x="39" y="87"/>
                  </a:cubicBezTo>
                  <a:cubicBezTo>
                    <a:pt x="21" y="27"/>
                    <a:pt x="21" y="27"/>
                    <a:pt x="21" y="27"/>
                  </a:cubicBezTo>
                  <a:cubicBezTo>
                    <a:pt x="42" y="15"/>
                    <a:pt x="84" y="0"/>
                    <a:pt x="138" y="0"/>
                  </a:cubicBezTo>
                  <a:cubicBezTo>
                    <a:pt x="239" y="0"/>
                    <a:pt x="271" y="59"/>
                    <a:pt x="271" y="130"/>
                  </a:cubicBezTo>
                  <a:cubicBezTo>
                    <a:pt x="271" y="235"/>
                    <a:pt x="271" y="235"/>
                    <a:pt x="271" y="235"/>
                  </a:cubicBezTo>
                  <a:cubicBezTo>
                    <a:pt x="271" y="264"/>
                    <a:pt x="272" y="291"/>
                    <a:pt x="275" y="308"/>
                  </a:cubicBezTo>
                  <a:lnTo>
                    <a:pt x="191" y="308"/>
                  </a:lnTo>
                  <a:close/>
                  <a:moveTo>
                    <a:pt x="180" y="166"/>
                  </a:moveTo>
                  <a:cubicBezTo>
                    <a:pt x="130" y="165"/>
                    <a:pt x="92" y="177"/>
                    <a:pt x="92" y="213"/>
                  </a:cubicBezTo>
                  <a:cubicBezTo>
                    <a:pt x="92" y="237"/>
                    <a:pt x="108" y="249"/>
                    <a:pt x="129" y="249"/>
                  </a:cubicBezTo>
                  <a:cubicBezTo>
                    <a:pt x="153" y="249"/>
                    <a:pt x="172" y="234"/>
                    <a:pt x="178" y="215"/>
                  </a:cubicBezTo>
                  <a:cubicBezTo>
                    <a:pt x="179" y="210"/>
                    <a:pt x="180" y="204"/>
                    <a:pt x="180" y="199"/>
                  </a:cubicBezTo>
                  <a:lnTo>
                    <a:pt x="180" y="16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36" name="Espaço Reservado para Conteúdo 2"/>
          <p:cNvSpPr txBox="1">
            <a:spLocks/>
          </p:cNvSpPr>
          <p:nvPr/>
        </p:nvSpPr>
        <p:spPr>
          <a:xfrm>
            <a:off x="9799914" y="2481220"/>
            <a:ext cx="2057124" cy="2944294"/>
          </a:xfrm>
          <a:prstGeom prst="rect">
            <a:avLst/>
          </a:prstGeom>
        </p:spPr>
        <p:txBody>
          <a:bodyPr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Clr>
                <a:schemeClr val="bg2">
                  <a:lumMod val="90000"/>
                </a:schemeClr>
              </a:buClr>
            </a:pPr>
            <a:r>
              <a:rPr lang="pt-BR" sz="1600" dirty="0">
                <a:solidFill>
                  <a:schemeClr val="accent5">
                    <a:lumMod val="50000"/>
                  </a:schemeClr>
                </a:solidFill>
              </a:rPr>
              <a:t>com exceção do aspecto da ‘</a:t>
            </a:r>
            <a:r>
              <a:rPr lang="pt-BR" sz="1600" b="1" dirty="0">
                <a:solidFill>
                  <a:schemeClr val="accent5">
                    <a:lumMod val="50000"/>
                  </a:schemeClr>
                </a:solidFill>
              </a:rPr>
              <a:t>divulgação</a:t>
            </a:r>
            <a:r>
              <a:rPr lang="pt-BR" sz="1600" dirty="0">
                <a:solidFill>
                  <a:schemeClr val="accent5">
                    <a:lumMod val="50000"/>
                  </a:schemeClr>
                </a:solidFill>
              </a:rPr>
              <a:t>’, ainda que o perfil com ensino superior seja invariavelmente mais crítico, mesmo esses percentuais ainda continuam bem elevados </a:t>
            </a:r>
          </a:p>
        </p:txBody>
      </p:sp>
      <p:graphicFrame>
        <p:nvGraphicFramePr>
          <p:cNvPr id="37" name="Tabela 3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09505944"/>
              </p:ext>
            </p:extLst>
          </p:nvPr>
        </p:nvGraphicFramePr>
        <p:xfrm>
          <a:off x="567726" y="1115887"/>
          <a:ext cx="4903787" cy="4752976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4903787">
                  <a:extLst>
                    <a:ext uri="{9D8B030D-6E8A-4147-A177-3AD203B41FA5}">
                      <a16:colId xmlns:a16="http://schemas.microsoft.com/office/drawing/2014/main" xmlns="" val="94789092"/>
                    </a:ext>
                  </a:extLst>
                </a:gridCol>
              </a:tblGrid>
              <a:tr h="342227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200" b="1" u="none" strike="noStrike" kern="1200" dirty="0">
                          <a:solidFill>
                            <a:srgbClr val="00B05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   </a:t>
                      </a:r>
                    </a:p>
                  </a:txBody>
                  <a:tcPr marL="9525" marR="9525" marT="9525" marB="0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303124855"/>
                  </a:ext>
                </a:extLst>
              </a:tr>
              <a:tr h="630107">
                <a:tc>
                  <a:txBody>
                    <a:bodyPr/>
                    <a:lstStyle/>
                    <a:p>
                      <a:pPr algn="r" fontAlgn="t"/>
                      <a:r>
                        <a:rPr lang="pt-BR" sz="16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produtos e serviços são bem divulgados</a:t>
                      </a:r>
                    </a:p>
                  </a:txBody>
                  <a:tcPr marL="9525" marR="9525" marT="9525" marB="0" anchor="ctr"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464408918"/>
                  </a:ext>
                </a:extLst>
              </a:tr>
              <a:tr h="630107">
                <a:tc>
                  <a:txBody>
                    <a:bodyPr/>
                    <a:lstStyle/>
                    <a:p>
                      <a:pPr algn="r" fontAlgn="t"/>
                      <a:r>
                        <a:rPr lang="pt-BR" sz="16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Sebrae é uma instituição social e ambientalmente responsável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4138003161"/>
                  </a:ext>
                </a:extLst>
              </a:tr>
              <a:tr h="630107">
                <a:tc>
                  <a:txBody>
                    <a:bodyPr/>
                    <a:lstStyle/>
                    <a:p>
                      <a:pPr algn="r" fontAlgn="t"/>
                      <a:r>
                        <a:rPr lang="pt-BR" sz="16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Sebrae transmite credibilidade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3798987957"/>
                  </a:ext>
                </a:extLst>
              </a:tr>
              <a:tr h="630107">
                <a:tc>
                  <a:txBody>
                    <a:bodyPr/>
                    <a:lstStyle/>
                    <a:p>
                      <a:pPr algn="r" fontAlgn="t"/>
                      <a:r>
                        <a:rPr lang="pt-BR" sz="16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Sebrae é uma organização transparente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938567914"/>
                  </a:ext>
                </a:extLst>
              </a:tr>
              <a:tr h="630107">
                <a:tc>
                  <a:txBody>
                    <a:bodyPr/>
                    <a:lstStyle/>
                    <a:p>
                      <a:pPr algn="r" fontAlgn="t"/>
                      <a:r>
                        <a:rPr lang="pt-BR" sz="16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Sebrae é uma instituição ética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2538537027"/>
                  </a:ext>
                </a:extLst>
              </a:tr>
              <a:tr h="630107">
                <a:tc>
                  <a:txBody>
                    <a:bodyPr/>
                    <a:lstStyle/>
                    <a:p>
                      <a:pPr algn="r" fontAlgn="t"/>
                      <a:r>
                        <a:rPr lang="pt-BR" sz="16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Sebrae é importante para o desenvolvimento </a:t>
                      </a:r>
                    </a:p>
                    <a:p>
                      <a:pPr algn="r" fontAlgn="t"/>
                      <a:r>
                        <a:rPr lang="pt-BR" sz="16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econômico e social da localidade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2418278257"/>
                  </a:ext>
                </a:extLst>
              </a:tr>
              <a:tr h="630107">
                <a:tc>
                  <a:txBody>
                    <a:bodyPr/>
                    <a:lstStyle/>
                    <a:p>
                      <a:pPr algn="r" fontAlgn="t"/>
                      <a:r>
                        <a:rPr lang="pt-BR" sz="16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contribuição do Sebrae para o Brasil é importante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3007578330"/>
                  </a:ext>
                </a:extLst>
              </a:tr>
            </a:tbl>
          </a:graphicData>
        </a:graphic>
      </p:graphicFrame>
      <p:graphicFrame>
        <p:nvGraphicFramePr>
          <p:cNvPr id="62" name="Tabela 6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805183342"/>
              </p:ext>
            </p:extLst>
          </p:nvPr>
        </p:nvGraphicFramePr>
        <p:xfrm>
          <a:off x="5620515" y="1115887"/>
          <a:ext cx="3736746" cy="4752976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245582">
                  <a:extLst>
                    <a:ext uri="{9D8B030D-6E8A-4147-A177-3AD203B41FA5}">
                      <a16:colId xmlns:a16="http://schemas.microsoft.com/office/drawing/2014/main" xmlns="" val="65702633"/>
                    </a:ext>
                  </a:extLst>
                </a:gridCol>
                <a:gridCol w="1245582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1245582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42227">
                <a:tc>
                  <a:txBody>
                    <a:bodyPr/>
                    <a:lstStyle/>
                    <a:p>
                      <a:pPr marL="0" algn="ctr" defTabSz="914400" rtl="0" eaLnBrk="1" fontAlgn="t" latinLnBrk="0" hangingPunct="1"/>
                      <a:r>
                        <a:rPr lang="pt-BR" sz="1600" b="1" u="none" strike="noStrike" dirty="0">
                          <a:solidFill>
                            <a:srgbClr val="0060AA"/>
                          </a:solidFill>
                          <a:effectLst/>
                        </a:rPr>
                        <a:t>fundamental</a:t>
                      </a:r>
                      <a:r>
                        <a:rPr lang="pt-BR" sz="16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   </a:t>
                      </a:r>
                    </a:p>
                  </a:txBody>
                  <a:tcPr marL="9525" marR="9525" marT="9525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1600" b="1" u="none" strike="noStrike" dirty="0">
                          <a:solidFill>
                            <a:srgbClr val="0060AA"/>
                          </a:solidFill>
                          <a:effectLst/>
                        </a:rPr>
                        <a:t>médio</a:t>
                      </a:r>
                      <a:endParaRPr lang="pt-BR" sz="1600" b="1" i="0" u="none" strike="noStrike" dirty="0">
                        <a:solidFill>
                          <a:srgbClr val="0060A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1600" b="1" u="none" strike="noStrike" dirty="0">
                          <a:solidFill>
                            <a:srgbClr val="0060AA"/>
                          </a:solidFill>
                          <a:effectLst/>
                        </a:rPr>
                        <a:t>superior | pós</a:t>
                      </a:r>
                      <a:endParaRPr lang="pt-BR" sz="1600" b="1" i="0" u="none" strike="noStrike" dirty="0">
                        <a:solidFill>
                          <a:srgbClr val="0060A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303124855"/>
                  </a:ext>
                </a:extLst>
              </a:tr>
              <a:tr h="630107">
                <a:tc>
                  <a:txBody>
                    <a:bodyPr/>
                    <a:lstStyle/>
                    <a:p>
                      <a:pPr algn="ctr" fontAlgn="ctr"/>
                      <a:r>
                        <a:rPr lang="pt-BR" sz="2000" b="1" u="none" strike="noStrike" dirty="0">
                          <a:effectLst/>
                        </a:rPr>
                        <a:t>85%</a:t>
                      </a:r>
                      <a:endParaRPr lang="pt-BR" sz="20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2000" b="1" u="none" strike="noStrike">
                          <a:effectLst/>
                        </a:rPr>
                        <a:t>75%</a:t>
                      </a:r>
                      <a:endParaRPr lang="pt-BR" sz="2000" b="1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2000" b="1" u="none" strike="noStrike">
                          <a:effectLst/>
                        </a:rPr>
                        <a:t>61%</a:t>
                      </a:r>
                      <a:endParaRPr lang="pt-BR" sz="2000" b="1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464408918"/>
                  </a:ext>
                </a:extLst>
              </a:tr>
              <a:tr h="630107">
                <a:tc>
                  <a:txBody>
                    <a:bodyPr/>
                    <a:lstStyle/>
                    <a:p>
                      <a:pPr algn="ctr" fontAlgn="ctr"/>
                      <a:r>
                        <a:rPr lang="pt-BR" sz="2000" b="1" u="none" strike="noStrike" dirty="0">
                          <a:effectLst/>
                        </a:rPr>
                        <a:t>95%</a:t>
                      </a:r>
                      <a:endParaRPr lang="pt-BR" sz="20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2000" b="1" u="none" strike="noStrike" dirty="0">
                          <a:effectLst/>
                        </a:rPr>
                        <a:t>96%</a:t>
                      </a:r>
                      <a:endParaRPr lang="pt-BR" sz="20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2000" b="1" u="none" strike="noStrike">
                          <a:effectLst/>
                        </a:rPr>
                        <a:t>91%</a:t>
                      </a:r>
                      <a:endParaRPr lang="pt-BR" sz="2000" b="1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4138003161"/>
                  </a:ext>
                </a:extLst>
              </a:tr>
              <a:tr h="630107">
                <a:tc>
                  <a:txBody>
                    <a:bodyPr/>
                    <a:lstStyle/>
                    <a:p>
                      <a:pPr algn="ctr" fontAlgn="ctr"/>
                      <a:r>
                        <a:rPr lang="pt-BR" sz="2000" b="1" u="none" strike="noStrike" dirty="0">
                          <a:effectLst/>
                        </a:rPr>
                        <a:t>95%</a:t>
                      </a:r>
                      <a:endParaRPr lang="pt-BR" sz="20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2000" b="1" u="none" strike="noStrike" dirty="0">
                          <a:effectLst/>
                        </a:rPr>
                        <a:t>96%</a:t>
                      </a:r>
                      <a:endParaRPr lang="pt-BR" sz="20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2000" b="1" u="none" strike="noStrike">
                          <a:effectLst/>
                        </a:rPr>
                        <a:t>94%</a:t>
                      </a:r>
                      <a:endParaRPr lang="pt-BR" sz="2000" b="1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3798987957"/>
                  </a:ext>
                </a:extLst>
              </a:tr>
              <a:tr h="630107">
                <a:tc>
                  <a:txBody>
                    <a:bodyPr/>
                    <a:lstStyle/>
                    <a:p>
                      <a:pPr algn="ctr" fontAlgn="ctr"/>
                      <a:r>
                        <a:rPr lang="pt-BR" sz="2000" b="1" u="none" strike="noStrike" dirty="0">
                          <a:effectLst/>
                        </a:rPr>
                        <a:t>91%</a:t>
                      </a:r>
                      <a:endParaRPr lang="pt-BR" sz="20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2000" b="1" u="none" strike="noStrike" dirty="0">
                          <a:effectLst/>
                        </a:rPr>
                        <a:t>90%</a:t>
                      </a:r>
                      <a:endParaRPr lang="pt-BR" sz="20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2000" b="1" u="none" strike="noStrike">
                          <a:effectLst/>
                        </a:rPr>
                        <a:t>82%</a:t>
                      </a:r>
                      <a:endParaRPr lang="pt-BR" sz="2000" b="1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938567914"/>
                  </a:ext>
                </a:extLst>
              </a:tr>
              <a:tr h="630107">
                <a:tc>
                  <a:txBody>
                    <a:bodyPr/>
                    <a:lstStyle/>
                    <a:p>
                      <a:pPr algn="ctr" fontAlgn="ctr"/>
                      <a:r>
                        <a:rPr lang="pt-BR" sz="2000" b="1" u="none" strike="noStrike" dirty="0">
                          <a:effectLst/>
                        </a:rPr>
                        <a:t>94%</a:t>
                      </a:r>
                      <a:endParaRPr lang="pt-BR" sz="20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2000" b="1" u="none" strike="noStrike" dirty="0">
                          <a:effectLst/>
                        </a:rPr>
                        <a:t>97%</a:t>
                      </a:r>
                      <a:endParaRPr lang="pt-BR" sz="20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2000" b="1" u="none" strike="noStrike">
                          <a:effectLst/>
                        </a:rPr>
                        <a:t>94%</a:t>
                      </a:r>
                      <a:endParaRPr lang="pt-BR" sz="2000" b="1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2538537027"/>
                  </a:ext>
                </a:extLst>
              </a:tr>
              <a:tr h="630107">
                <a:tc>
                  <a:txBody>
                    <a:bodyPr/>
                    <a:lstStyle/>
                    <a:p>
                      <a:pPr algn="ctr" fontAlgn="ctr"/>
                      <a:r>
                        <a:rPr lang="pt-BR" sz="2000" b="1" u="none" strike="noStrike" dirty="0">
                          <a:effectLst/>
                        </a:rPr>
                        <a:t>93%</a:t>
                      </a:r>
                      <a:endParaRPr lang="pt-BR" sz="20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2000" b="1" u="none" strike="noStrike" dirty="0">
                          <a:effectLst/>
                        </a:rPr>
                        <a:t>90%</a:t>
                      </a:r>
                      <a:endParaRPr lang="pt-BR" sz="20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2000" b="1" u="none" strike="noStrike" dirty="0">
                          <a:effectLst/>
                        </a:rPr>
                        <a:t>87%</a:t>
                      </a:r>
                      <a:endParaRPr lang="pt-BR" sz="20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418278257"/>
                  </a:ext>
                </a:extLst>
              </a:tr>
              <a:tr h="630107">
                <a:tc>
                  <a:txBody>
                    <a:bodyPr/>
                    <a:lstStyle/>
                    <a:p>
                      <a:pPr algn="ctr" fontAlgn="ctr"/>
                      <a:r>
                        <a:rPr lang="pt-BR" sz="2000" b="1" u="none" strike="noStrike" dirty="0">
                          <a:effectLst/>
                        </a:rPr>
                        <a:t>99%</a:t>
                      </a:r>
                      <a:endParaRPr lang="pt-BR" sz="20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2000" b="1" u="none" strike="noStrike" dirty="0">
                          <a:effectLst/>
                        </a:rPr>
                        <a:t>97%</a:t>
                      </a:r>
                      <a:endParaRPr lang="pt-BR" sz="20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2000" b="1" u="none" strike="noStrike" dirty="0">
                          <a:effectLst/>
                        </a:rPr>
                        <a:t>96%</a:t>
                      </a:r>
                      <a:endParaRPr lang="pt-BR" sz="20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3007578330"/>
                  </a:ext>
                </a:extLst>
              </a:tr>
            </a:tbl>
          </a:graphicData>
        </a:graphic>
      </p:graphicFrame>
      <p:grpSp>
        <p:nvGrpSpPr>
          <p:cNvPr id="63" name="Group 4"/>
          <p:cNvGrpSpPr>
            <a:grpSpLocks noChangeAspect="1"/>
          </p:cNvGrpSpPr>
          <p:nvPr/>
        </p:nvGrpSpPr>
        <p:grpSpPr bwMode="auto">
          <a:xfrm>
            <a:off x="739942" y="5477297"/>
            <a:ext cx="353442" cy="353138"/>
            <a:chOff x="1398" y="1534"/>
            <a:chExt cx="1162" cy="1161"/>
          </a:xfrm>
          <a:solidFill>
            <a:srgbClr val="ED7D31"/>
          </a:solidFill>
        </p:grpSpPr>
        <p:sp>
          <p:nvSpPr>
            <p:cNvPr id="64" name="Freeform 5"/>
            <p:cNvSpPr>
              <a:spLocks noEditPoints="1"/>
            </p:cNvSpPr>
            <p:nvPr/>
          </p:nvSpPr>
          <p:spPr bwMode="auto">
            <a:xfrm>
              <a:off x="1398" y="1534"/>
              <a:ext cx="1162" cy="1161"/>
            </a:xfrm>
            <a:custGeom>
              <a:avLst/>
              <a:gdLst>
                <a:gd name="T0" fmla="*/ 4277 w 4452"/>
                <a:gd name="T1" fmla="*/ 1360 h 4452"/>
                <a:gd name="T2" fmla="*/ 3800 w 4452"/>
                <a:gd name="T3" fmla="*/ 652 h 4452"/>
                <a:gd name="T4" fmla="*/ 3092 w 4452"/>
                <a:gd name="T5" fmla="*/ 175 h 4452"/>
                <a:gd name="T6" fmla="*/ 2226 w 4452"/>
                <a:gd name="T7" fmla="*/ 0 h 4452"/>
                <a:gd name="T8" fmla="*/ 1360 w 4452"/>
                <a:gd name="T9" fmla="*/ 175 h 4452"/>
                <a:gd name="T10" fmla="*/ 652 w 4452"/>
                <a:gd name="T11" fmla="*/ 652 h 4452"/>
                <a:gd name="T12" fmla="*/ 175 w 4452"/>
                <a:gd name="T13" fmla="*/ 1360 h 4452"/>
                <a:gd name="T14" fmla="*/ 0 w 4452"/>
                <a:gd name="T15" fmla="*/ 2226 h 4452"/>
                <a:gd name="T16" fmla="*/ 175 w 4452"/>
                <a:gd name="T17" fmla="*/ 3092 h 4452"/>
                <a:gd name="T18" fmla="*/ 652 w 4452"/>
                <a:gd name="T19" fmla="*/ 3800 h 4452"/>
                <a:gd name="T20" fmla="*/ 1360 w 4452"/>
                <a:gd name="T21" fmla="*/ 4277 h 4452"/>
                <a:gd name="T22" fmla="*/ 2226 w 4452"/>
                <a:gd name="T23" fmla="*/ 4452 h 4452"/>
                <a:gd name="T24" fmla="*/ 3092 w 4452"/>
                <a:gd name="T25" fmla="*/ 4277 h 4452"/>
                <a:gd name="T26" fmla="*/ 3800 w 4452"/>
                <a:gd name="T27" fmla="*/ 3800 h 4452"/>
                <a:gd name="T28" fmla="*/ 4277 w 4452"/>
                <a:gd name="T29" fmla="*/ 3092 h 4452"/>
                <a:gd name="T30" fmla="*/ 4452 w 4452"/>
                <a:gd name="T31" fmla="*/ 2226 h 4452"/>
                <a:gd name="T32" fmla="*/ 4277 w 4452"/>
                <a:gd name="T33" fmla="*/ 1360 h 4452"/>
                <a:gd name="T34" fmla="*/ 2226 w 4452"/>
                <a:gd name="T35" fmla="*/ 4320 h 4452"/>
                <a:gd name="T36" fmla="*/ 132 w 4452"/>
                <a:gd name="T37" fmla="*/ 2226 h 4452"/>
                <a:gd name="T38" fmla="*/ 2226 w 4452"/>
                <a:gd name="T39" fmla="*/ 132 h 4452"/>
                <a:gd name="T40" fmla="*/ 4320 w 4452"/>
                <a:gd name="T41" fmla="*/ 2226 h 4452"/>
                <a:gd name="T42" fmla="*/ 2226 w 4452"/>
                <a:gd name="T43" fmla="*/ 4320 h 44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452" h="4452">
                  <a:moveTo>
                    <a:pt x="4277" y="1360"/>
                  </a:moveTo>
                  <a:cubicBezTo>
                    <a:pt x="4165" y="1094"/>
                    <a:pt x="4004" y="856"/>
                    <a:pt x="3800" y="652"/>
                  </a:cubicBezTo>
                  <a:cubicBezTo>
                    <a:pt x="3596" y="448"/>
                    <a:pt x="3358" y="287"/>
                    <a:pt x="3092" y="175"/>
                  </a:cubicBezTo>
                  <a:cubicBezTo>
                    <a:pt x="2818" y="59"/>
                    <a:pt x="2526" y="0"/>
                    <a:pt x="2226" y="0"/>
                  </a:cubicBezTo>
                  <a:cubicBezTo>
                    <a:pt x="1926" y="0"/>
                    <a:pt x="1634" y="59"/>
                    <a:pt x="1360" y="175"/>
                  </a:cubicBezTo>
                  <a:cubicBezTo>
                    <a:pt x="1094" y="287"/>
                    <a:pt x="856" y="448"/>
                    <a:pt x="652" y="652"/>
                  </a:cubicBezTo>
                  <a:cubicBezTo>
                    <a:pt x="448" y="856"/>
                    <a:pt x="287" y="1094"/>
                    <a:pt x="175" y="1360"/>
                  </a:cubicBezTo>
                  <a:cubicBezTo>
                    <a:pt x="59" y="1634"/>
                    <a:pt x="0" y="1926"/>
                    <a:pt x="0" y="2226"/>
                  </a:cubicBezTo>
                  <a:cubicBezTo>
                    <a:pt x="0" y="2526"/>
                    <a:pt x="59" y="2818"/>
                    <a:pt x="175" y="3092"/>
                  </a:cubicBezTo>
                  <a:cubicBezTo>
                    <a:pt x="287" y="3358"/>
                    <a:pt x="448" y="3596"/>
                    <a:pt x="652" y="3800"/>
                  </a:cubicBezTo>
                  <a:cubicBezTo>
                    <a:pt x="856" y="4004"/>
                    <a:pt x="1094" y="4165"/>
                    <a:pt x="1360" y="4277"/>
                  </a:cubicBezTo>
                  <a:cubicBezTo>
                    <a:pt x="1634" y="4393"/>
                    <a:pt x="1926" y="4452"/>
                    <a:pt x="2226" y="4452"/>
                  </a:cubicBezTo>
                  <a:cubicBezTo>
                    <a:pt x="2526" y="4452"/>
                    <a:pt x="2818" y="4393"/>
                    <a:pt x="3092" y="4277"/>
                  </a:cubicBezTo>
                  <a:cubicBezTo>
                    <a:pt x="3358" y="4165"/>
                    <a:pt x="3596" y="4004"/>
                    <a:pt x="3800" y="3800"/>
                  </a:cubicBezTo>
                  <a:cubicBezTo>
                    <a:pt x="4004" y="3596"/>
                    <a:pt x="4165" y="3358"/>
                    <a:pt x="4277" y="3092"/>
                  </a:cubicBezTo>
                  <a:cubicBezTo>
                    <a:pt x="4393" y="2818"/>
                    <a:pt x="4452" y="2526"/>
                    <a:pt x="4452" y="2226"/>
                  </a:cubicBezTo>
                  <a:cubicBezTo>
                    <a:pt x="4452" y="1926"/>
                    <a:pt x="4393" y="1634"/>
                    <a:pt x="4277" y="1360"/>
                  </a:cubicBezTo>
                  <a:close/>
                  <a:moveTo>
                    <a:pt x="2226" y="4320"/>
                  </a:moveTo>
                  <a:cubicBezTo>
                    <a:pt x="1071" y="4320"/>
                    <a:pt x="132" y="3381"/>
                    <a:pt x="132" y="2226"/>
                  </a:cubicBezTo>
                  <a:cubicBezTo>
                    <a:pt x="132" y="1071"/>
                    <a:pt x="1071" y="132"/>
                    <a:pt x="2226" y="132"/>
                  </a:cubicBezTo>
                  <a:cubicBezTo>
                    <a:pt x="3381" y="132"/>
                    <a:pt x="4320" y="1071"/>
                    <a:pt x="4320" y="2226"/>
                  </a:cubicBezTo>
                  <a:cubicBezTo>
                    <a:pt x="4320" y="3381"/>
                    <a:pt x="3381" y="4320"/>
                    <a:pt x="2226" y="43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u="sng"/>
            </a:p>
          </p:txBody>
        </p:sp>
        <p:sp>
          <p:nvSpPr>
            <p:cNvPr id="65" name="Freeform 6"/>
            <p:cNvSpPr>
              <a:spLocks noEditPoints="1"/>
            </p:cNvSpPr>
            <p:nvPr/>
          </p:nvSpPr>
          <p:spPr bwMode="auto">
            <a:xfrm>
              <a:off x="1496" y="1754"/>
              <a:ext cx="966" cy="721"/>
            </a:xfrm>
            <a:custGeom>
              <a:avLst/>
              <a:gdLst>
                <a:gd name="T0" fmla="*/ 3674 w 3700"/>
                <a:gd name="T1" fmla="*/ 1332 h 2766"/>
                <a:gd name="T2" fmla="*/ 1889 w 3700"/>
                <a:gd name="T3" fmla="*/ 17 h 2766"/>
                <a:gd name="T4" fmla="*/ 1811 w 3700"/>
                <a:gd name="T5" fmla="*/ 17 h 2766"/>
                <a:gd name="T6" fmla="*/ 27 w 3700"/>
                <a:gd name="T7" fmla="*/ 1332 h 2766"/>
                <a:gd name="T8" fmla="*/ 0 w 3700"/>
                <a:gd name="T9" fmla="*/ 1385 h 2766"/>
                <a:gd name="T10" fmla="*/ 27 w 3700"/>
                <a:gd name="T11" fmla="*/ 1438 h 2766"/>
                <a:gd name="T12" fmla="*/ 1811 w 3700"/>
                <a:gd name="T13" fmla="*/ 2753 h 2766"/>
                <a:gd name="T14" fmla="*/ 1850 w 3700"/>
                <a:gd name="T15" fmla="*/ 2766 h 2766"/>
                <a:gd name="T16" fmla="*/ 1889 w 3700"/>
                <a:gd name="T17" fmla="*/ 2753 h 2766"/>
                <a:gd name="T18" fmla="*/ 3674 w 3700"/>
                <a:gd name="T19" fmla="*/ 1438 h 2766"/>
                <a:gd name="T20" fmla="*/ 3700 w 3700"/>
                <a:gd name="T21" fmla="*/ 1385 h 2766"/>
                <a:gd name="T22" fmla="*/ 3674 w 3700"/>
                <a:gd name="T23" fmla="*/ 1332 h 2766"/>
                <a:gd name="T24" fmla="*/ 1850 w 3700"/>
                <a:gd name="T25" fmla="*/ 2618 h 2766"/>
                <a:gd name="T26" fmla="*/ 177 w 3700"/>
                <a:gd name="T27" fmla="*/ 1385 h 2766"/>
                <a:gd name="T28" fmla="*/ 1850 w 3700"/>
                <a:gd name="T29" fmla="*/ 152 h 2766"/>
                <a:gd name="T30" fmla="*/ 3523 w 3700"/>
                <a:gd name="T31" fmla="*/ 1385 h 2766"/>
                <a:gd name="T32" fmla="*/ 1850 w 3700"/>
                <a:gd name="T33" fmla="*/ 2618 h 27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700" h="2766">
                  <a:moveTo>
                    <a:pt x="3674" y="1332"/>
                  </a:moveTo>
                  <a:cubicBezTo>
                    <a:pt x="1889" y="17"/>
                    <a:pt x="1889" y="17"/>
                    <a:pt x="1889" y="17"/>
                  </a:cubicBezTo>
                  <a:cubicBezTo>
                    <a:pt x="1866" y="0"/>
                    <a:pt x="1834" y="0"/>
                    <a:pt x="1811" y="17"/>
                  </a:cubicBezTo>
                  <a:cubicBezTo>
                    <a:pt x="27" y="1332"/>
                    <a:pt x="27" y="1332"/>
                    <a:pt x="27" y="1332"/>
                  </a:cubicBezTo>
                  <a:cubicBezTo>
                    <a:pt x="10" y="1344"/>
                    <a:pt x="0" y="1364"/>
                    <a:pt x="0" y="1385"/>
                  </a:cubicBezTo>
                  <a:cubicBezTo>
                    <a:pt x="0" y="1406"/>
                    <a:pt x="10" y="1426"/>
                    <a:pt x="27" y="1438"/>
                  </a:cubicBezTo>
                  <a:cubicBezTo>
                    <a:pt x="1811" y="2753"/>
                    <a:pt x="1811" y="2753"/>
                    <a:pt x="1811" y="2753"/>
                  </a:cubicBezTo>
                  <a:cubicBezTo>
                    <a:pt x="1822" y="2761"/>
                    <a:pt x="1836" y="2766"/>
                    <a:pt x="1850" y="2766"/>
                  </a:cubicBezTo>
                  <a:cubicBezTo>
                    <a:pt x="1864" y="2766"/>
                    <a:pt x="1878" y="2761"/>
                    <a:pt x="1889" y="2753"/>
                  </a:cubicBezTo>
                  <a:cubicBezTo>
                    <a:pt x="3674" y="1438"/>
                    <a:pt x="3674" y="1438"/>
                    <a:pt x="3674" y="1438"/>
                  </a:cubicBezTo>
                  <a:cubicBezTo>
                    <a:pt x="3690" y="1426"/>
                    <a:pt x="3700" y="1406"/>
                    <a:pt x="3700" y="1385"/>
                  </a:cubicBezTo>
                  <a:cubicBezTo>
                    <a:pt x="3700" y="1364"/>
                    <a:pt x="3690" y="1344"/>
                    <a:pt x="3674" y="1332"/>
                  </a:cubicBezTo>
                  <a:close/>
                  <a:moveTo>
                    <a:pt x="1850" y="2618"/>
                  </a:moveTo>
                  <a:cubicBezTo>
                    <a:pt x="177" y="1385"/>
                    <a:pt x="177" y="1385"/>
                    <a:pt x="177" y="1385"/>
                  </a:cubicBezTo>
                  <a:cubicBezTo>
                    <a:pt x="1850" y="152"/>
                    <a:pt x="1850" y="152"/>
                    <a:pt x="1850" y="152"/>
                  </a:cubicBezTo>
                  <a:cubicBezTo>
                    <a:pt x="3523" y="1385"/>
                    <a:pt x="3523" y="1385"/>
                    <a:pt x="3523" y="1385"/>
                  </a:cubicBezTo>
                  <a:lnTo>
                    <a:pt x="1850" y="26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u="sng"/>
            </a:p>
          </p:txBody>
        </p:sp>
        <p:sp>
          <p:nvSpPr>
            <p:cNvPr id="66" name="Freeform 7"/>
            <p:cNvSpPr>
              <a:spLocks noEditPoints="1"/>
            </p:cNvSpPr>
            <p:nvPr/>
          </p:nvSpPr>
          <p:spPr bwMode="auto">
            <a:xfrm>
              <a:off x="1766" y="2085"/>
              <a:ext cx="392" cy="243"/>
            </a:xfrm>
            <a:custGeom>
              <a:avLst/>
              <a:gdLst>
                <a:gd name="T0" fmla="*/ 1029 w 1503"/>
                <a:gd name="T1" fmla="*/ 137 h 930"/>
                <a:gd name="T2" fmla="*/ 441 w 1503"/>
                <a:gd name="T3" fmla="*/ 0 h 930"/>
                <a:gd name="T4" fmla="*/ 46 w 1503"/>
                <a:gd name="T5" fmla="*/ 60 h 930"/>
                <a:gd name="T6" fmla="*/ 0 w 1503"/>
                <a:gd name="T7" fmla="*/ 124 h 930"/>
                <a:gd name="T8" fmla="*/ 243 w 1503"/>
                <a:gd name="T9" fmla="*/ 694 h 930"/>
                <a:gd name="T10" fmla="*/ 817 w 1503"/>
                <a:gd name="T11" fmla="*/ 930 h 930"/>
                <a:gd name="T12" fmla="*/ 1486 w 1503"/>
                <a:gd name="T13" fmla="*/ 582 h 930"/>
                <a:gd name="T14" fmla="*/ 1484 w 1503"/>
                <a:gd name="T15" fmla="*/ 503 h 930"/>
                <a:gd name="T16" fmla="*/ 1029 w 1503"/>
                <a:gd name="T17" fmla="*/ 137 h 930"/>
                <a:gd name="T18" fmla="*/ 817 w 1503"/>
                <a:gd name="T19" fmla="*/ 798 h 930"/>
                <a:gd name="T20" fmla="*/ 134 w 1503"/>
                <a:gd name="T21" fmla="*/ 172 h 930"/>
                <a:gd name="T22" fmla="*/ 441 w 1503"/>
                <a:gd name="T23" fmla="*/ 132 h 930"/>
                <a:gd name="T24" fmla="*/ 1348 w 1503"/>
                <a:gd name="T25" fmla="*/ 546 h 930"/>
                <a:gd name="T26" fmla="*/ 817 w 1503"/>
                <a:gd name="T27" fmla="*/ 798 h 9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503" h="930">
                  <a:moveTo>
                    <a:pt x="1029" y="137"/>
                  </a:moveTo>
                  <a:cubicBezTo>
                    <a:pt x="845" y="46"/>
                    <a:pt x="647" y="0"/>
                    <a:pt x="441" y="0"/>
                  </a:cubicBezTo>
                  <a:cubicBezTo>
                    <a:pt x="307" y="0"/>
                    <a:pt x="174" y="20"/>
                    <a:pt x="46" y="60"/>
                  </a:cubicBezTo>
                  <a:cubicBezTo>
                    <a:pt x="18" y="68"/>
                    <a:pt x="0" y="94"/>
                    <a:pt x="0" y="124"/>
                  </a:cubicBezTo>
                  <a:cubicBezTo>
                    <a:pt x="3" y="340"/>
                    <a:pt x="89" y="542"/>
                    <a:pt x="243" y="694"/>
                  </a:cubicBezTo>
                  <a:cubicBezTo>
                    <a:pt x="397" y="847"/>
                    <a:pt x="601" y="930"/>
                    <a:pt x="817" y="930"/>
                  </a:cubicBezTo>
                  <a:cubicBezTo>
                    <a:pt x="1083" y="930"/>
                    <a:pt x="1333" y="800"/>
                    <a:pt x="1486" y="582"/>
                  </a:cubicBezTo>
                  <a:cubicBezTo>
                    <a:pt x="1503" y="558"/>
                    <a:pt x="1502" y="526"/>
                    <a:pt x="1484" y="503"/>
                  </a:cubicBezTo>
                  <a:cubicBezTo>
                    <a:pt x="1361" y="350"/>
                    <a:pt x="1204" y="223"/>
                    <a:pt x="1029" y="137"/>
                  </a:cubicBezTo>
                  <a:close/>
                  <a:moveTo>
                    <a:pt x="817" y="798"/>
                  </a:moveTo>
                  <a:cubicBezTo>
                    <a:pt x="461" y="798"/>
                    <a:pt x="164" y="522"/>
                    <a:pt x="134" y="172"/>
                  </a:cubicBezTo>
                  <a:cubicBezTo>
                    <a:pt x="234" y="145"/>
                    <a:pt x="337" y="132"/>
                    <a:pt x="441" y="132"/>
                  </a:cubicBezTo>
                  <a:cubicBezTo>
                    <a:pt x="791" y="132"/>
                    <a:pt x="1119" y="282"/>
                    <a:pt x="1348" y="546"/>
                  </a:cubicBezTo>
                  <a:cubicBezTo>
                    <a:pt x="1218" y="705"/>
                    <a:pt x="1023" y="798"/>
                    <a:pt x="817" y="79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u="sng"/>
            </a:p>
          </p:txBody>
        </p:sp>
        <p:sp>
          <p:nvSpPr>
            <p:cNvPr id="67" name="Freeform 8"/>
            <p:cNvSpPr>
              <a:spLocks noEditPoints="1"/>
            </p:cNvSpPr>
            <p:nvPr/>
          </p:nvSpPr>
          <p:spPr bwMode="auto">
            <a:xfrm>
              <a:off x="1781" y="1902"/>
              <a:ext cx="411" cy="268"/>
            </a:xfrm>
            <a:custGeom>
              <a:avLst/>
              <a:gdLst>
                <a:gd name="T0" fmla="*/ 10 w 1578"/>
                <a:gd name="T1" fmla="*/ 494 h 1027"/>
                <a:gd name="T2" fmla="*/ 19 w 1578"/>
                <a:gd name="T3" fmla="*/ 562 h 1027"/>
                <a:gd name="T4" fmla="*/ 84 w 1578"/>
                <a:gd name="T5" fmla="*/ 585 h 1027"/>
                <a:gd name="T6" fmla="*/ 385 w 1578"/>
                <a:gd name="T7" fmla="*/ 554 h 1027"/>
                <a:gd name="T8" fmla="*/ 1451 w 1578"/>
                <a:gd name="T9" fmla="*/ 1007 h 1027"/>
                <a:gd name="T10" fmla="*/ 1498 w 1578"/>
                <a:gd name="T11" fmla="*/ 1027 h 1027"/>
                <a:gd name="T12" fmla="*/ 1517 w 1578"/>
                <a:gd name="T13" fmla="*/ 1024 h 1027"/>
                <a:gd name="T14" fmla="*/ 1563 w 1578"/>
                <a:gd name="T15" fmla="*/ 974 h 1027"/>
                <a:gd name="T16" fmla="*/ 1578 w 1578"/>
                <a:gd name="T17" fmla="*/ 817 h 1027"/>
                <a:gd name="T18" fmla="*/ 761 w 1578"/>
                <a:gd name="T19" fmla="*/ 0 h 1027"/>
                <a:gd name="T20" fmla="*/ 10 w 1578"/>
                <a:gd name="T21" fmla="*/ 494 h 1027"/>
                <a:gd name="T22" fmla="*/ 761 w 1578"/>
                <a:gd name="T23" fmla="*/ 132 h 1027"/>
                <a:gd name="T24" fmla="*/ 1446 w 1578"/>
                <a:gd name="T25" fmla="*/ 817 h 1027"/>
                <a:gd name="T26" fmla="*/ 1446 w 1578"/>
                <a:gd name="T27" fmla="*/ 820 h 1027"/>
                <a:gd name="T28" fmla="*/ 1026 w 1578"/>
                <a:gd name="T29" fmla="*/ 555 h 1027"/>
                <a:gd name="T30" fmla="*/ 385 w 1578"/>
                <a:gd name="T31" fmla="*/ 422 h 1027"/>
                <a:gd name="T32" fmla="*/ 193 w 1578"/>
                <a:gd name="T33" fmla="*/ 434 h 1027"/>
                <a:gd name="T34" fmla="*/ 761 w 1578"/>
                <a:gd name="T35" fmla="*/ 132 h 10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78" h="1027">
                  <a:moveTo>
                    <a:pt x="10" y="494"/>
                  </a:moveTo>
                  <a:cubicBezTo>
                    <a:pt x="0" y="517"/>
                    <a:pt x="4" y="543"/>
                    <a:pt x="19" y="562"/>
                  </a:cubicBezTo>
                  <a:cubicBezTo>
                    <a:pt x="35" y="581"/>
                    <a:pt x="60" y="590"/>
                    <a:pt x="84" y="585"/>
                  </a:cubicBezTo>
                  <a:cubicBezTo>
                    <a:pt x="183" y="565"/>
                    <a:pt x="284" y="554"/>
                    <a:pt x="385" y="554"/>
                  </a:cubicBezTo>
                  <a:cubicBezTo>
                    <a:pt x="790" y="554"/>
                    <a:pt x="1169" y="715"/>
                    <a:pt x="1451" y="1007"/>
                  </a:cubicBezTo>
                  <a:cubicBezTo>
                    <a:pt x="1464" y="1020"/>
                    <a:pt x="1481" y="1027"/>
                    <a:pt x="1498" y="1027"/>
                  </a:cubicBezTo>
                  <a:cubicBezTo>
                    <a:pt x="1505" y="1027"/>
                    <a:pt x="1511" y="1026"/>
                    <a:pt x="1517" y="1024"/>
                  </a:cubicBezTo>
                  <a:cubicBezTo>
                    <a:pt x="1541" y="1017"/>
                    <a:pt x="1558" y="998"/>
                    <a:pt x="1563" y="974"/>
                  </a:cubicBezTo>
                  <a:cubicBezTo>
                    <a:pt x="1573" y="922"/>
                    <a:pt x="1578" y="869"/>
                    <a:pt x="1578" y="817"/>
                  </a:cubicBezTo>
                  <a:cubicBezTo>
                    <a:pt x="1578" y="366"/>
                    <a:pt x="1212" y="0"/>
                    <a:pt x="761" y="0"/>
                  </a:cubicBezTo>
                  <a:cubicBezTo>
                    <a:pt x="434" y="0"/>
                    <a:pt x="139" y="194"/>
                    <a:pt x="10" y="494"/>
                  </a:cubicBezTo>
                  <a:close/>
                  <a:moveTo>
                    <a:pt x="761" y="132"/>
                  </a:moveTo>
                  <a:cubicBezTo>
                    <a:pt x="1139" y="132"/>
                    <a:pt x="1446" y="439"/>
                    <a:pt x="1446" y="817"/>
                  </a:cubicBezTo>
                  <a:cubicBezTo>
                    <a:pt x="1446" y="818"/>
                    <a:pt x="1446" y="819"/>
                    <a:pt x="1446" y="820"/>
                  </a:cubicBezTo>
                  <a:cubicBezTo>
                    <a:pt x="1321" y="711"/>
                    <a:pt x="1180" y="622"/>
                    <a:pt x="1026" y="555"/>
                  </a:cubicBezTo>
                  <a:cubicBezTo>
                    <a:pt x="823" y="467"/>
                    <a:pt x="608" y="422"/>
                    <a:pt x="385" y="422"/>
                  </a:cubicBezTo>
                  <a:cubicBezTo>
                    <a:pt x="321" y="422"/>
                    <a:pt x="257" y="426"/>
                    <a:pt x="193" y="434"/>
                  </a:cubicBezTo>
                  <a:cubicBezTo>
                    <a:pt x="319" y="247"/>
                    <a:pt x="530" y="132"/>
                    <a:pt x="761" y="1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u="sng"/>
            </a:p>
          </p:txBody>
        </p:sp>
      </p:grpSp>
      <p:sp>
        <p:nvSpPr>
          <p:cNvPr id="68" name="Freeform 5"/>
          <p:cNvSpPr>
            <a:spLocks noEditPoints="1"/>
          </p:cNvSpPr>
          <p:nvPr/>
        </p:nvSpPr>
        <p:spPr bwMode="auto">
          <a:xfrm>
            <a:off x="2435685" y="4137481"/>
            <a:ext cx="337688" cy="329437"/>
          </a:xfrm>
          <a:custGeom>
            <a:avLst/>
            <a:gdLst>
              <a:gd name="T0" fmla="*/ 911 w 1562"/>
              <a:gd name="T1" fmla="*/ 66 h 1527"/>
              <a:gd name="T2" fmla="*/ 691 w 1562"/>
              <a:gd name="T3" fmla="*/ 39 h 1527"/>
              <a:gd name="T4" fmla="*/ 670 w 1562"/>
              <a:gd name="T5" fmla="*/ 67 h 1527"/>
              <a:gd name="T6" fmla="*/ 670 w 1562"/>
              <a:gd name="T7" fmla="*/ 342 h 1527"/>
              <a:gd name="T8" fmla="*/ 539 w 1562"/>
              <a:gd name="T9" fmla="*/ 576 h 1527"/>
              <a:gd name="T10" fmla="*/ 402 w 1562"/>
              <a:gd name="T11" fmla="*/ 644 h 1527"/>
              <a:gd name="T12" fmla="*/ 400 w 1562"/>
              <a:gd name="T13" fmla="*/ 645 h 1527"/>
              <a:gd name="T14" fmla="*/ 384 w 1562"/>
              <a:gd name="T15" fmla="*/ 650 h 1527"/>
              <a:gd name="T16" fmla="*/ 337 w 1562"/>
              <a:gd name="T17" fmla="*/ 624 h 1527"/>
              <a:gd name="T18" fmla="*/ 54 w 1562"/>
              <a:gd name="T19" fmla="*/ 624 h 1527"/>
              <a:gd name="T20" fmla="*/ 0 w 1562"/>
              <a:gd name="T21" fmla="*/ 678 h 1527"/>
              <a:gd name="T22" fmla="*/ 0 w 1562"/>
              <a:gd name="T23" fmla="*/ 1448 h 1527"/>
              <a:gd name="T24" fmla="*/ 54 w 1562"/>
              <a:gd name="T25" fmla="*/ 1502 h 1527"/>
              <a:gd name="T26" fmla="*/ 338 w 1562"/>
              <a:gd name="T27" fmla="*/ 1502 h 1527"/>
              <a:gd name="T28" fmla="*/ 390 w 1562"/>
              <a:gd name="T29" fmla="*/ 1460 h 1527"/>
              <a:gd name="T30" fmla="*/ 542 w 1562"/>
              <a:gd name="T31" fmla="*/ 1527 h 1527"/>
              <a:gd name="T32" fmla="*/ 1214 w 1562"/>
              <a:gd name="T33" fmla="*/ 1527 h 1527"/>
              <a:gd name="T34" fmla="*/ 1464 w 1562"/>
              <a:gd name="T35" fmla="*/ 1322 h 1527"/>
              <a:gd name="T36" fmla="*/ 1549 w 1562"/>
              <a:gd name="T37" fmla="*/ 777 h 1527"/>
              <a:gd name="T38" fmla="*/ 1467 w 1562"/>
              <a:gd name="T39" fmla="*/ 573 h 1527"/>
              <a:gd name="T40" fmla="*/ 1346 w 1562"/>
              <a:gd name="T41" fmla="*/ 534 h 1527"/>
              <a:gd name="T42" fmla="*/ 996 w 1562"/>
              <a:gd name="T43" fmla="*/ 534 h 1527"/>
              <a:gd name="T44" fmla="*/ 996 w 1562"/>
              <a:gd name="T45" fmla="*/ 279 h 1527"/>
              <a:gd name="T46" fmla="*/ 911 w 1562"/>
              <a:gd name="T47" fmla="*/ 66 h 1527"/>
              <a:gd name="T48" fmla="*/ 333 w 1562"/>
              <a:gd name="T49" fmla="*/ 1444 h 1527"/>
              <a:gd name="T50" fmla="*/ 58 w 1562"/>
              <a:gd name="T51" fmla="*/ 1444 h 1527"/>
              <a:gd name="T52" fmla="*/ 58 w 1562"/>
              <a:gd name="T53" fmla="*/ 682 h 1527"/>
              <a:gd name="T54" fmla="*/ 333 w 1562"/>
              <a:gd name="T55" fmla="*/ 682 h 1527"/>
              <a:gd name="T56" fmla="*/ 333 w 1562"/>
              <a:gd name="T57" fmla="*/ 1444 h 1527"/>
              <a:gd name="T58" fmla="*/ 1346 w 1562"/>
              <a:gd name="T59" fmla="*/ 592 h 1527"/>
              <a:gd name="T60" fmla="*/ 1433 w 1562"/>
              <a:gd name="T61" fmla="*/ 620 h 1527"/>
              <a:gd name="T62" fmla="*/ 1492 w 1562"/>
              <a:gd name="T63" fmla="*/ 768 h 1527"/>
              <a:gd name="T64" fmla="*/ 1406 w 1562"/>
              <a:gd name="T65" fmla="*/ 1313 h 1527"/>
              <a:gd name="T66" fmla="*/ 1406 w 1562"/>
              <a:gd name="T67" fmla="*/ 1314 h 1527"/>
              <a:gd name="T68" fmla="*/ 1214 w 1562"/>
              <a:gd name="T69" fmla="*/ 1468 h 1527"/>
              <a:gd name="T70" fmla="*/ 542 w 1562"/>
              <a:gd name="T71" fmla="*/ 1468 h 1527"/>
              <a:gd name="T72" fmla="*/ 392 w 1562"/>
              <a:gd name="T73" fmla="*/ 1318 h 1527"/>
              <a:gd name="T74" fmla="*/ 392 w 1562"/>
              <a:gd name="T75" fmla="*/ 709 h 1527"/>
              <a:gd name="T76" fmla="*/ 418 w 1562"/>
              <a:gd name="T77" fmla="*/ 700 h 1527"/>
              <a:gd name="T78" fmla="*/ 571 w 1562"/>
              <a:gd name="T79" fmla="*/ 624 h 1527"/>
              <a:gd name="T80" fmla="*/ 728 w 1562"/>
              <a:gd name="T81" fmla="*/ 342 h 1527"/>
              <a:gd name="T82" fmla="*/ 728 w 1562"/>
              <a:gd name="T83" fmla="*/ 90 h 1527"/>
              <a:gd name="T84" fmla="*/ 877 w 1562"/>
              <a:gd name="T85" fmla="*/ 113 h 1527"/>
              <a:gd name="T86" fmla="*/ 939 w 1562"/>
              <a:gd name="T87" fmla="*/ 279 h 1527"/>
              <a:gd name="T88" fmla="*/ 939 w 1562"/>
              <a:gd name="T89" fmla="*/ 563 h 1527"/>
              <a:gd name="T90" fmla="*/ 968 w 1562"/>
              <a:gd name="T91" fmla="*/ 592 h 1527"/>
              <a:gd name="T92" fmla="*/ 1346 w 1562"/>
              <a:gd name="T93" fmla="*/ 592 h 1527"/>
              <a:gd name="T94" fmla="*/ 1346 w 1562"/>
              <a:gd name="T95" fmla="*/ 592 h 1527"/>
              <a:gd name="T96" fmla="*/ 1346 w 1562"/>
              <a:gd name="T97" fmla="*/ 592 h 15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1562" h="1527">
                <a:moveTo>
                  <a:pt x="911" y="66"/>
                </a:moveTo>
                <a:cubicBezTo>
                  <a:pt x="820" y="0"/>
                  <a:pt x="696" y="38"/>
                  <a:pt x="691" y="39"/>
                </a:cubicBezTo>
                <a:cubicBezTo>
                  <a:pt x="678" y="43"/>
                  <a:pt x="670" y="55"/>
                  <a:pt x="670" y="67"/>
                </a:cubicBezTo>
                <a:cubicBezTo>
                  <a:pt x="670" y="342"/>
                  <a:pt x="670" y="342"/>
                  <a:pt x="670" y="342"/>
                </a:cubicBezTo>
                <a:cubicBezTo>
                  <a:pt x="670" y="435"/>
                  <a:pt x="626" y="513"/>
                  <a:pt x="539" y="576"/>
                </a:cubicBezTo>
                <a:cubicBezTo>
                  <a:pt x="471" y="624"/>
                  <a:pt x="402" y="644"/>
                  <a:pt x="402" y="644"/>
                </a:cubicBezTo>
                <a:cubicBezTo>
                  <a:pt x="401" y="644"/>
                  <a:pt x="401" y="645"/>
                  <a:pt x="400" y="645"/>
                </a:cubicBezTo>
                <a:cubicBezTo>
                  <a:pt x="384" y="650"/>
                  <a:pt x="384" y="650"/>
                  <a:pt x="384" y="650"/>
                </a:cubicBezTo>
                <a:cubicBezTo>
                  <a:pt x="374" y="635"/>
                  <a:pt x="357" y="624"/>
                  <a:pt x="337" y="624"/>
                </a:cubicBezTo>
                <a:cubicBezTo>
                  <a:pt x="54" y="624"/>
                  <a:pt x="54" y="624"/>
                  <a:pt x="54" y="624"/>
                </a:cubicBezTo>
                <a:cubicBezTo>
                  <a:pt x="24" y="624"/>
                  <a:pt x="0" y="648"/>
                  <a:pt x="0" y="678"/>
                </a:cubicBezTo>
                <a:cubicBezTo>
                  <a:pt x="0" y="1448"/>
                  <a:pt x="0" y="1448"/>
                  <a:pt x="0" y="1448"/>
                </a:cubicBezTo>
                <a:cubicBezTo>
                  <a:pt x="0" y="1478"/>
                  <a:pt x="24" y="1502"/>
                  <a:pt x="54" y="1502"/>
                </a:cubicBezTo>
                <a:cubicBezTo>
                  <a:pt x="338" y="1502"/>
                  <a:pt x="338" y="1502"/>
                  <a:pt x="338" y="1502"/>
                </a:cubicBezTo>
                <a:cubicBezTo>
                  <a:pt x="363" y="1502"/>
                  <a:pt x="385" y="1484"/>
                  <a:pt x="390" y="1460"/>
                </a:cubicBezTo>
                <a:cubicBezTo>
                  <a:pt x="428" y="1501"/>
                  <a:pt x="482" y="1527"/>
                  <a:pt x="542" y="1527"/>
                </a:cubicBezTo>
                <a:cubicBezTo>
                  <a:pt x="1214" y="1527"/>
                  <a:pt x="1214" y="1527"/>
                  <a:pt x="1214" y="1527"/>
                </a:cubicBezTo>
                <a:cubicBezTo>
                  <a:pt x="1356" y="1527"/>
                  <a:pt x="1448" y="1452"/>
                  <a:pt x="1464" y="1322"/>
                </a:cubicBezTo>
                <a:cubicBezTo>
                  <a:pt x="1549" y="777"/>
                  <a:pt x="1549" y="777"/>
                  <a:pt x="1549" y="777"/>
                </a:cubicBezTo>
                <a:cubicBezTo>
                  <a:pt x="1562" y="698"/>
                  <a:pt x="1530" y="618"/>
                  <a:pt x="1467" y="573"/>
                </a:cubicBezTo>
                <a:cubicBezTo>
                  <a:pt x="1431" y="548"/>
                  <a:pt x="1389" y="534"/>
                  <a:pt x="1346" y="534"/>
                </a:cubicBezTo>
                <a:cubicBezTo>
                  <a:pt x="996" y="534"/>
                  <a:pt x="996" y="534"/>
                  <a:pt x="996" y="534"/>
                </a:cubicBezTo>
                <a:cubicBezTo>
                  <a:pt x="996" y="279"/>
                  <a:pt x="996" y="279"/>
                  <a:pt x="996" y="279"/>
                </a:cubicBezTo>
                <a:cubicBezTo>
                  <a:pt x="996" y="180"/>
                  <a:pt x="968" y="108"/>
                  <a:pt x="911" y="66"/>
                </a:cubicBezTo>
                <a:close/>
                <a:moveTo>
                  <a:pt x="333" y="1444"/>
                </a:moveTo>
                <a:cubicBezTo>
                  <a:pt x="58" y="1444"/>
                  <a:pt x="58" y="1444"/>
                  <a:pt x="58" y="1444"/>
                </a:cubicBezTo>
                <a:cubicBezTo>
                  <a:pt x="58" y="682"/>
                  <a:pt x="58" y="682"/>
                  <a:pt x="58" y="682"/>
                </a:cubicBezTo>
                <a:cubicBezTo>
                  <a:pt x="333" y="682"/>
                  <a:pt x="333" y="682"/>
                  <a:pt x="333" y="682"/>
                </a:cubicBezTo>
                <a:lnTo>
                  <a:pt x="333" y="1444"/>
                </a:lnTo>
                <a:close/>
                <a:moveTo>
                  <a:pt x="1346" y="592"/>
                </a:moveTo>
                <a:cubicBezTo>
                  <a:pt x="1377" y="592"/>
                  <a:pt x="1407" y="602"/>
                  <a:pt x="1433" y="620"/>
                </a:cubicBezTo>
                <a:cubicBezTo>
                  <a:pt x="1478" y="653"/>
                  <a:pt x="1501" y="711"/>
                  <a:pt x="1492" y="768"/>
                </a:cubicBezTo>
                <a:cubicBezTo>
                  <a:pt x="1406" y="1313"/>
                  <a:pt x="1406" y="1313"/>
                  <a:pt x="1406" y="1313"/>
                </a:cubicBezTo>
                <a:cubicBezTo>
                  <a:pt x="1406" y="1314"/>
                  <a:pt x="1406" y="1314"/>
                  <a:pt x="1406" y="1314"/>
                </a:cubicBezTo>
                <a:cubicBezTo>
                  <a:pt x="1391" y="1441"/>
                  <a:pt x="1293" y="1468"/>
                  <a:pt x="1214" y="1468"/>
                </a:cubicBezTo>
                <a:cubicBezTo>
                  <a:pt x="542" y="1468"/>
                  <a:pt x="542" y="1468"/>
                  <a:pt x="542" y="1468"/>
                </a:cubicBezTo>
                <a:cubicBezTo>
                  <a:pt x="459" y="1468"/>
                  <a:pt x="392" y="1401"/>
                  <a:pt x="392" y="1318"/>
                </a:cubicBezTo>
                <a:cubicBezTo>
                  <a:pt x="392" y="709"/>
                  <a:pt x="392" y="709"/>
                  <a:pt x="392" y="709"/>
                </a:cubicBezTo>
                <a:cubicBezTo>
                  <a:pt x="418" y="700"/>
                  <a:pt x="418" y="700"/>
                  <a:pt x="418" y="700"/>
                </a:cubicBezTo>
                <a:cubicBezTo>
                  <a:pt x="428" y="697"/>
                  <a:pt x="499" y="676"/>
                  <a:pt x="571" y="624"/>
                </a:cubicBezTo>
                <a:cubicBezTo>
                  <a:pt x="674" y="551"/>
                  <a:pt x="728" y="454"/>
                  <a:pt x="728" y="342"/>
                </a:cubicBezTo>
                <a:cubicBezTo>
                  <a:pt x="728" y="90"/>
                  <a:pt x="728" y="90"/>
                  <a:pt x="728" y="90"/>
                </a:cubicBezTo>
                <a:cubicBezTo>
                  <a:pt x="762" y="84"/>
                  <a:pt x="828" y="78"/>
                  <a:pt x="877" y="113"/>
                </a:cubicBezTo>
                <a:cubicBezTo>
                  <a:pt x="918" y="143"/>
                  <a:pt x="939" y="199"/>
                  <a:pt x="939" y="279"/>
                </a:cubicBezTo>
                <a:cubicBezTo>
                  <a:pt x="939" y="563"/>
                  <a:pt x="939" y="563"/>
                  <a:pt x="939" y="563"/>
                </a:cubicBezTo>
                <a:cubicBezTo>
                  <a:pt x="939" y="579"/>
                  <a:pt x="952" y="592"/>
                  <a:pt x="968" y="592"/>
                </a:cubicBezTo>
                <a:cubicBezTo>
                  <a:pt x="1346" y="592"/>
                  <a:pt x="1346" y="592"/>
                  <a:pt x="1346" y="592"/>
                </a:cubicBezTo>
                <a:close/>
                <a:moveTo>
                  <a:pt x="1346" y="592"/>
                </a:moveTo>
                <a:cubicBezTo>
                  <a:pt x="1346" y="592"/>
                  <a:pt x="1346" y="592"/>
                  <a:pt x="1346" y="592"/>
                </a:cubicBezTo>
              </a:path>
            </a:pathLst>
          </a:custGeom>
          <a:solidFill>
            <a:srgbClr val="ED7D3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 u="sng"/>
          </a:p>
        </p:txBody>
      </p:sp>
      <p:grpSp>
        <p:nvGrpSpPr>
          <p:cNvPr id="69" name="Group 8"/>
          <p:cNvGrpSpPr>
            <a:grpSpLocks noChangeAspect="1"/>
          </p:cNvGrpSpPr>
          <p:nvPr/>
        </p:nvGrpSpPr>
        <p:grpSpPr bwMode="auto">
          <a:xfrm>
            <a:off x="2268171" y="2922407"/>
            <a:ext cx="357619" cy="392619"/>
            <a:chOff x="894" y="1791"/>
            <a:chExt cx="797" cy="875"/>
          </a:xfrm>
          <a:solidFill>
            <a:srgbClr val="ED7D31"/>
          </a:solidFill>
        </p:grpSpPr>
        <p:sp>
          <p:nvSpPr>
            <p:cNvPr id="70" name="Freeform 9"/>
            <p:cNvSpPr>
              <a:spLocks noEditPoints="1"/>
            </p:cNvSpPr>
            <p:nvPr/>
          </p:nvSpPr>
          <p:spPr bwMode="auto">
            <a:xfrm>
              <a:off x="894" y="1791"/>
              <a:ext cx="797" cy="875"/>
            </a:xfrm>
            <a:custGeom>
              <a:avLst/>
              <a:gdLst>
                <a:gd name="T0" fmla="*/ 3024 w 3940"/>
                <a:gd name="T1" fmla="*/ 2659 h 4325"/>
                <a:gd name="T2" fmla="*/ 3428 w 3940"/>
                <a:gd name="T3" fmla="*/ 2452 h 4325"/>
                <a:gd name="T4" fmla="*/ 3609 w 3940"/>
                <a:gd name="T5" fmla="*/ 1424 h 4325"/>
                <a:gd name="T6" fmla="*/ 3168 w 3940"/>
                <a:gd name="T7" fmla="*/ 981 h 4325"/>
                <a:gd name="T8" fmla="*/ 3005 w 3940"/>
                <a:gd name="T9" fmla="*/ 378 h 4325"/>
                <a:gd name="T10" fmla="*/ 2024 w 3940"/>
                <a:gd name="T11" fmla="*/ 21 h 4325"/>
                <a:gd name="T12" fmla="*/ 1511 w 3940"/>
                <a:gd name="T13" fmla="*/ 378 h 4325"/>
                <a:gd name="T14" fmla="*/ 889 w 3940"/>
                <a:gd name="T15" fmla="*/ 434 h 4325"/>
                <a:gd name="T16" fmla="*/ 367 w 3940"/>
                <a:gd name="T17" fmla="*/ 1338 h 4325"/>
                <a:gd name="T18" fmla="*/ 630 w 3940"/>
                <a:gd name="T19" fmla="*/ 1905 h 4325"/>
                <a:gd name="T20" fmla="*/ 576 w 3940"/>
                <a:gd name="T21" fmla="*/ 2527 h 4325"/>
                <a:gd name="T22" fmla="*/ 25 w 3940"/>
                <a:gd name="T23" fmla="*/ 3550 h 4325"/>
                <a:gd name="T24" fmla="*/ 67 w 3940"/>
                <a:gd name="T25" fmla="*/ 3664 h 4325"/>
                <a:gd name="T26" fmla="*/ 666 w 3940"/>
                <a:gd name="T27" fmla="*/ 4263 h 4325"/>
                <a:gd name="T28" fmla="*/ 733 w 3940"/>
                <a:gd name="T29" fmla="*/ 4325 h 4325"/>
                <a:gd name="T30" fmla="*/ 1970 w 3940"/>
                <a:gd name="T31" fmla="*/ 3116 h 4325"/>
                <a:gd name="T32" fmla="*/ 3207 w 3940"/>
                <a:gd name="T33" fmla="*/ 4325 h 4325"/>
                <a:gd name="T34" fmla="*/ 3274 w 3940"/>
                <a:gd name="T35" fmla="*/ 4263 h 4325"/>
                <a:gd name="T36" fmla="*/ 3873 w 3940"/>
                <a:gd name="T37" fmla="*/ 3664 h 4325"/>
                <a:gd name="T38" fmla="*/ 3915 w 3940"/>
                <a:gd name="T39" fmla="*/ 3550 h 4325"/>
                <a:gd name="T40" fmla="*/ 750 w 3940"/>
                <a:gd name="T41" fmla="*/ 3642 h 4325"/>
                <a:gd name="T42" fmla="*/ 223 w 3940"/>
                <a:gd name="T43" fmla="*/ 3542 h 4325"/>
                <a:gd name="T44" fmla="*/ 1099 w 3940"/>
                <a:gd name="T45" fmla="*/ 2718 h 4325"/>
                <a:gd name="T46" fmla="*/ 1435 w 3940"/>
                <a:gd name="T47" fmla="*/ 3233 h 4325"/>
                <a:gd name="T48" fmla="*/ 1787 w 3940"/>
                <a:gd name="T49" fmla="*/ 3109 h 4325"/>
                <a:gd name="T50" fmla="*/ 2035 w 3940"/>
                <a:gd name="T51" fmla="*/ 2915 h 4325"/>
                <a:gd name="T52" fmla="*/ 1957 w 3940"/>
                <a:gd name="T53" fmla="*/ 2904 h 4325"/>
                <a:gd name="T54" fmla="*/ 1465 w 3940"/>
                <a:gd name="T55" fmla="*/ 3083 h 4325"/>
                <a:gd name="T56" fmla="*/ 1168 w 3940"/>
                <a:gd name="T57" fmla="*/ 2599 h 4325"/>
                <a:gd name="T58" fmla="*/ 676 w 3940"/>
                <a:gd name="T59" fmla="*/ 2420 h 4325"/>
                <a:gd name="T60" fmla="*/ 759 w 3940"/>
                <a:gd name="T61" fmla="*/ 1859 h 4325"/>
                <a:gd name="T62" fmla="*/ 898 w 3940"/>
                <a:gd name="T63" fmla="*/ 1069 h 4325"/>
                <a:gd name="T64" fmla="*/ 1012 w 3940"/>
                <a:gd name="T65" fmla="*/ 513 h 4325"/>
                <a:gd name="T66" fmla="*/ 1579 w 3940"/>
                <a:gd name="T67" fmla="*/ 497 h 4325"/>
                <a:gd name="T68" fmla="*/ 2382 w 3940"/>
                <a:gd name="T69" fmla="*/ 497 h 4325"/>
                <a:gd name="T70" fmla="*/ 2949 w 3940"/>
                <a:gd name="T71" fmla="*/ 513 h 4325"/>
                <a:gd name="T72" fmla="*/ 3063 w 3940"/>
                <a:gd name="T73" fmla="*/ 1069 h 4325"/>
                <a:gd name="T74" fmla="*/ 3202 w 3940"/>
                <a:gd name="T75" fmla="*/ 1859 h 4325"/>
                <a:gd name="T76" fmla="*/ 3285 w 3940"/>
                <a:gd name="T77" fmla="*/ 2420 h 4325"/>
                <a:gd name="T78" fmla="*/ 2793 w 3940"/>
                <a:gd name="T79" fmla="*/ 2599 h 4325"/>
                <a:gd name="T80" fmla="*/ 2496 w 3940"/>
                <a:gd name="T81" fmla="*/ 3083 h 4325"/>
                <a:gd name="T82" fmla="*/ 2035 w 3940"/>
                <a:gd name="T83" fmla="*/ 2915 h 4325"/>
                <a:gd name="T84" fmla="*/ 3190 w 3940"/>
                <a:gd name="T85" fmla="*/ 3642 h 4325"/>
                <a:gd name="T86" fmla="*/ 2142 w 3940"/>
                <a:gd name="T87" fmla="*/ 3097 h 4325"/>
                <a:gd name="T88" fmla="*/ 2526 w 3940"/>
                <a:gd name="T89" fmla="*/ 3233 h 4325"/>
                <a:gd name="T90" fmla="*/ 2862 w 3940"/>
                <a:gd name="T91" fmla="*/ 2718 h 4325"/>
                <a:gd name="T92" fmla="*/ 3717 w 3940"/>
                <a:gd name="T93" fmla="*/ 3542 h 4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940" h="4325">
                  <a:moveTo>
                    <a:pt x="3915" y="3550"/>
                  </a:moveTo>
                  <a:cubicBezTo>
                    <a:pt x="3024" y="2659"/>
                    <a:pt x="3024" y="2659"/>
                    <a:pt x="3024" y="2659"/>
                  </a:cubicBezTo>
                  <a:cubicBezTo>
                    <a:pt x="3384" y="2527"/>
                    <a:pt x="3384" y="2527"/>
                    <a:pt x="3384" y="2527"/>
                  </a:cubicBezTo>
                  <a:cubicBezTo>
                    <a:pt x="3415" y="2516"/>
                    <a:pt x="3433" y="2485"/>
                    <a:pt x="3428" y="2452"/>
                  </a:cubicBezTo>
                  <a:cubicBezTo>
                    <a:pt x="3331" y="1905"/>
                    <a:pt x="3331" y="1905"/>
                    <a:pt x="3331" y="1905"/>
                  </a:cubicBezTo>
                  <a:cubicBezTo>
                    <a:pt x="3609" y="1424"/>
                    <a:pt x="3609" y="1424"/>
                    <a:pt x="3609" y="1424"/>
                  </a:cubicBezTo>
                  <a:cubicBezTo>
                    <a:pt x="3625" y="1395"/>
                    <a:pt x="3619" y="1359"/>
                    <a:pt x="3594" y="1338"/>
                  </a:cubicBezTo>
                  <a:cubicBezTo>
                    <a:pt x="3168" y="981"/>
                    <a:pt x="3168" y="981"/>
                    <a:pt x="3168" y="981"/>
                  </a:cubicBezTo>
                  <a:cubicBezTo>
                    <a:pt x="3072" y="434"/>
                    <a:pt x="3072" y="434"/>
                    <a:pt x="3072" y="434"/>
                  </a:cubicBezTo>
                  <a:cubicBezTo>
                    <a:pt x="3066" y="402"/>
                    <a:pt x="3038" y="378"/>
                    <a:pt x="3005" y="378"/>
                  </a:cubicBezTo>
                  <a:cubicBezTo>
                    <a:pt x="2450" y="378"/>
                    <a:pt x="2450" y="378"/>
                    <a:pt x="2450" y="378"/>
                  </a:cubicBezTo>
                  <a:cubicBezTo>
                    <a:pt x="2024" y="21"/>
                    <a:pt x="2024" y="21"/>
                    <a:pt x="2024" y="21"/>
                  </a:cubicBezTo>
                  <a:cubicBezTo>
                    <a:pt x="1999" y="0"/>
                    <a:pt x="1962" y="0"/>
                    <a:pt x="1937" y="21"/>
                  </a:cubicBezTo>
                  <a:cubicBezTo>
                    <a:pt x="1511" y="378"/>
                    <a:pt x="1511" y="378"/>
                    <a:pt x="1511" y="378"/>
                  </a:cubicBezTo>
                  <a:cubicBezTo>
                    <a:pt x="955" y="378"/>
                    <a:pt x="955" y="378"/>
                    <a:pt x="955" y="378"/>
                  </a:cubicBezTo>
                  <a:cubicBezTo>
                    <a:pt x="923" y="378"/>
                    <a:pt x="895" y="402"/>
                    <a:pt x="889" y="434"/>
                  </a:cubicBezTo>
                  <a:cubicBezTo>
                    <a:pt x="793" y="981"/>
                    <a:pt x="793" y="981"/>
                    <a:pt x="793" y="981"/>
                  </a:cubicBezTo>
                  <a:cubicBezTo>
                    <a:pt x="367" y="1338"/>
                    <a:pt x="367" y="1338"/>
                    <a:pt x="367" y="1338"/>
                  </a:cubicBezTo>
                  <a:cubicBezTo>
                    <a:pt x="342" y="1359"/>
                    <a:pt x="335" y="1395"/>
                    <a:pt x="352" y="1424"/>
                  </a:cubicBezTo>
                  <a:cubicBezTo>
                    <a:pt x="630" y="1905"/>
                    <a:pt x="630" y="1905"/>
                    <a:pt x="630" y="1905"/>
                  </a:cubicBezTo>
                  <a:cubicBezTo>
                    <a:pt x="533" y="2452"/>
                    <a:pt x="533" y="2452"/>
                    <a:pt x="533" y="2452"/>
                  </a:cubicBezTo>
                  <a:cubicBezTo>
                    <a:pt x="527" y="2485"/>
                    <a:pt x="546" y="2516"/>
                    <a:pt x="576" y="2527"/>
                  </a:cubicBezTo>
                  <a:cubicBezTo>
                    <a:pt x="922" y="2653"/>
                    <a:pt x="922" y="2653"/>
                    <a:pt x="922" y="2653"/>
                  </a:cubicBezTo>
                  <a:cubicBezTo>
                    <a:pt x="25" y="3550"/>
                    <a:pt x="25" y="3550"/>
                    <a:pt x="25" y="3550"/>
                  </a:cubicBezTo>
                  <a:cubicBezTo>
                    <a:pt x="7" y="3568"/>
                    <a:pt x="0" y="3596"/>
                    <a:pt x="9" y="3620"/>
                  </a:cubicBezTo>
                  <a:cubicBezTo>
                    <a:pt x="19" y="3645"/>
                    <a:pt x="41" y="3662"/>
                    <a:pt x="67" y="3664"/>
                  </a:cubicBezTo>
                  <a:cubicBezTo>
                    <a:pt x="620" y="3710"/>
                    <a:pt x="620" y="3710"/>
                    <a:pt x="620" y="3710"/>
                  </a:cubicBezTo>
                  <a:cubicBezTo>
                    <a:pt x="666" y="4263"/>
                    <a:pt x="666" y="4263"/>
                    <a:pt x="666" y="4263"/>
                  </a:cubicBezTo>
                  <a:cubicBezTo>
                    <a:pt x="668" y="4289"/>
                    <a:pt x="685" y="4312"/>
                    <a:pt x="710" y="4321"/>
                  </a:cubicBezTo>
                  <a:cubicBezTo>
                    <a:pt x="718" y="4324"/>
                    <a:pt x="725" y="4325"/>
                    <a:pt x="733" y="4325"/>
                  </a:cubicBezTo>
                  <a:cubicBezTo>
                    <a:pt x="751" y="4325"/>
                    <a:pt x="768" y="4318"/>
                    <a:pt x="781" y="4305"/>
                  </a:cubicBezTo>
                  <a:cubicBezTo>
                    <a:pt x="1970" y="3116"/>
                    <a:pt x="1970" y="3116"/>
                    <a:pt x="1970" y="3116"/>
                  </a:cubicBezTo>
                  <a:cubicBezTo>
                    <a:pt x="3159" y="4305"/>
                    <a:pt x="3159" y="4305"/>
                    <a:pt x="3159" y="4305"/>
                  </a:cubicBezTo>
                  <a:cubicBezTo>
                    <a:pt x="3172" y="4318"/>
                    <a:pt x="3189" y="4325"/>
                    <a:pt x="3207" y="4325"/>
                  </a:cubicBezTo>
                  <a:cubicBezTo>
                    <a:pt x="3215" y="4325"/>
                    <a:pt x="3222" y="4324"/>
                    <a:pt x="3230" y="4321"/>
                  </a:cubicBezTo>
                  <a:cubicBezTo>
                    <a:pt x="3255" y="4312"/>
                    <a:pt x="3272" y="4289"/>
                    <a:pt x="3274" y="4263"/>
                  </a:cubicBezTo>
                  <a:cubicBezTo>
                    <a:pt x="3320" y="3710"/>
                    <a:pt x="3320" y="3710"/>
                    <a:pt x="3320" y="3710"/>
                  </a:cubicBezTo>
                  <a:cubicBezTo>
                    <a:pt x="3873" y="3664"/>
                    <a:pt x="3873" y="3664"/>
                    <a:pt x="3873" y="3664"/>
                  </a:cubicBezTo>
                  <a:cubicBezTo>
                    <a:pt x="3899" y="3662"/>
                    <a:pt x="3922" y="3645"/>
                    <a:pt x="3931" y="3620"/>
                  </a:cubicBezTo>
                  <a:cubicBezTo>
                    <a:pt x="3940" y="3596"/>
                    <a:pt x="3933" y="3568"/>
                    <a:pt x="3915" y="3550"/>
                  </a:cubicBezTo>
                  <a:close/>
                  <a:moveTo>
                    <a:pt x="788" y="4107"/>
                  </a:moveTo>
                  <a:cubicBezTo>
                    <a:pt x="750" y="3642"/>
                    <a:pt x="750" y="3642"/>
                    <a:pt x="750" y="3642"/>
                  </a:cubicBezTo>
                  <a:cubicBezTo>
                    <a:pt x="747" y="3610"/>
                    <a:pt x="721" y="3584"/>
                    <a:pt x="688" y="3581"/>
                  </a:cubicBezTo>
                  <a:cubicBezTo>
                    <a:pt x="223" y="3542"/>
                    <a:pt x="223" y="3542"/>
                    <a:pt x="223" y="3542"/>
                  </a:cubicBezTo>
                  <a:cubicBezTo>
                    <a:pt x="1061" y="2704"/>
                    <a:pt x="1061" y="2704"/>
                    <a:pt x="1061" y="2704"/>
                  </a:cubicBezTo>
                  <a:cubicBezTo>
                    <a:pt x="1099" y="2718"/>
                    <a:pt x="1099" y="2718"/>
                    <a:pt x="1099" y="2718"/>
                  </a:cubicBezTo>
                  <a:cubicBezTo>
                    <a:pt x="1377" y="3199"/>
                    <a:pt x="1377" y="3199"/>
                    <a:pt x="1377" y="3199"/>
                  </a:cubicBezTo>
                  <a:cubicBezTo>
                    <a:pt x="1389" y="3220"/>
                    <a:pt x="1412" y="3233"/>
                    <a:pt x="1435" y="3233"/>
                  </a:cubicBezTo>
                  <a:cubicBezTo>
                    <a:pt x="1443" y="3233"/>
                    <a:pt x="1451" y="3231"/>
                    <a:pt x="1458" y="3229"/>
                  </a:cubicBezTo>
                  <a:cubicBezTo>
                    <a:pt x="1787" y="3109"/>
                    <a:pt x="1787" y="3109"/>
                    <a:pt x="1787" y="3109"/>
                  </a:cubicBezTo>
                  <a:lnTo>
                    <a:pt x="788" y="4107"/>
                  </a:lnTo>
                  <a:close/>
                  <a:moveTo>
                    <a:pt x="2035" y="2915"/>
                  </a:moveTo>
                  <a:cubicBezTo>
                    <a:pt x="2003" y="2904"/>
                    <a:pt x="2003" y="2904"/>
                    <a:pt x="2003" y="2904"/>
                  </a:cubicBezTo>
                  <a:cubicBezTo>
                    <a:pt x="1989" y="2898"/>
                    <a:pt x="1972" y="2898"/>
                    <a:pt x="1957" y="2904"/>
                  </a:cubicBezTo>
                  <a:cubicBezTo>
                    <a:pt x="1910" y="2921"/>
                    <a:pt x="1910" y="2921"/>
                    <a:pt x="1910" y="2921"/>
                  </a:cubicBezTo>
                  <a:cubicBezTo>
                    <a:pt x="1465" y="3083"/>
                    <a:pt x="1465" y="3083"/>
                    <a:pt x="1465" y="3083"/>
                  </a:cubicBezTo>
                  <a:cubicBezTo>
                    <a:pt x="1203" y="2629"/>
                    <a:pt x="1203" y="2629"/>
                    <a:pt x="1203" y="2629"/>
                  </a:cubicBezTo>
                  <a:cubicBezTo>
                    <a:pt x="1195" y="2615"/>
                    <a:pt x="1183" y="2605"/>
                    <a:pt x="1168" y="2599"/>
                  </a:cubicBezTo>
                  <a:cubicBezTo>
                    <a:pt x="1067" y="2563"/>
                    <a:pt x="1067" y="2563"/>
                    <a:pt x="1067" y="2563"/>
                  </a:cubicBezTo>
                  <a:cubicBezTo>
                    <a:pt x="676" y="2420"/>
                    <a:pt x="676" y="2420"/>
                    <a:pt x="676" y="2420"/>
                  </a:cubicBezTo>
                  <a:cubicBezTo>
                    <a:pt x="767" y="1904"/>
                    <a:pt x="767" y="1904"/>
                    <a:pt x="767" y="1904"/>
                  </a:cubicBezTo>
                  <a:cubicBezTo>
                    <a:pt x="769" y="1889"/>
                    <a:pt x="767" y="1873"/>
                    <a:pt x="759" y="1859"/>
                  </a:cubicBezTo>
                  <a:cubicBezTo>
                    <a:pt x="497" y="1405"/>
                    <a:pt x="497" y="1405"/>
                    <a:pt x="497" y="1405"/>
                  </a:cubicBezTo>
                  <a:cubicBezTo>
                    <a:pt x="898" y="1069"/>
                    <a:pt x="898" y="1069"/>
                    <a:pt x="898" y="1069"/>
                  </a:cubicBezTo>
                  <a:cubicBezTo>
                    <a:pt x="910" y="1058"/>
                    <a:pt x="918" y="1044"/>
                    <a:pt x="921" y="1029"/>
                  </a:cubicBezTo>
                  <a:cubicBezTo>
                    <a:pt x="1012" y="513"/>
                    <a:pt x="1012" y="513"/>
                    <a:pt x="1012" y="513"/>
                  </a:cubicBezTo>
                  <a:cubicBezTo>
                    <a:pt x="1536" y="513"/>
                    <a:pt x="1536" y="513"/>
                    <a:pt x="1536" y="513"/>
                  </a:cubicBezTo>
                  <a:cubicBezTo>
                    <a:pt x="1552" y="513"/>
                    <a:pt x="1567" y="507"/>
                    <a:pt x="1579" y="497"/>
                  </a:cubicBezTo>
                  <a:cubicBezTo>
                    <a:pt x="1980" y="160"/>
                    <a:pt x="1980" y="160"/>
                    <a:pt x="1980" y="160"/>
                  </a:cubicBezTo>
                  <a:cubicBezTo>
                    <a:pt x="2382" y="497"/>
                    <a:pt x="2382" y="497"/>
                    <a:pt x="2382" y="497"/>
                  </a:cubicBezTo>
                  <a:cubicBezTo>
                    <a:pt x="2394" y="507"/>
                    <a:pt x="2409" y="513"/>
                    <a:pt x="2425" y="513"/>
                  </a:cubicBezTo>
                  <a:cubicBezTo>
                    <a:pt x="2949" y="513"/>
                    <a:pt x="2949" y="513"/>
                    <a:pt x="2949" y="513"/>
                  </a:cubicBezTo>
                  <a:cubicBezTo>
                    <a:pt x="3040" y="1029"/>
                    <a:pt x="3040" y="1029"/>
                    <a:pt x="3040" y="1029"/>
                  </a:cubicBezTo>
                  <a:cubicBezTo>
                    <a:pt x="3043" y="1044"/>
                    <a:pt x="3051" y="1058"/>
                    <a:pt x="3063" y="1069"/>
                  </a:cubicBezTo>
                  <a:cubicBezTo>
                    <a:pt x="3464" y="1405"/>
                    <a:pt x="3464" y="1405"/>
                    <a:pt x="3464" y="1405"/>
                  </a:cubicBezTo>
                  <a:cubicBezTo>
                    <a:pt x="3202" y="1859"/>
                    <a:pt x="3202" y="1859"/>
                    <a:pt x="3202" y="1859"/>
                  </a:cubicBezTo>
                  <a:cubicBezTo>
                    <a:pt x="3194" y="1873"/>
                    <a:pt x="3191" y="1889"/>
                    <a:pt x="3194" y="1904"/>
                  </a:cubicBezTo>
                  <a:cubicBezTo>
                    <a:pt x="3285" y="2420"/>
                    <a:pt x="3285" y="2420"/>
                    <a:pt x="3285" y="2420"/>
                  </a:cubicBezTo>
                  <a:cubicBezTo>
                    <a:pt x="2879" y="2568"/>
                    <a:pt x="2879" y="2568"/>
                    <a:pt x="2879" y="2568"/>
                  </a:cubicBezTo>
                  <a:cubicBezTo>
                    <a:pt x="2793" y="2599"/>
                    <a:pt x="2793" y="2599"/>
                    <a:pt x="2793" y="2599"/>
                  </a:cubicBezTo>
                  <a:cubicBezTo>
                    <a:pt x="2778" y="2605"/>
                    <a:pt x="2766" y="2615"/>
                    <a:pt x="2758" y="2629"/>
                  </a:cubicBezTo>
                  <a:cubicBezTo>
                    <a:pt x="2496" y="3083"/>
                    <a:pt x="2496" y="3083"/>
                    <a:pt x="2496" y="3083"/>
                  </a:cubicBezTo>
                  <a:cubicBezTo>
                    <a:pt x="2035" y="2915"/>
                    <a:pt x="2035" y="2915"/>
                    <a:pt x="2035" y="2915"/>
                  </a:cubicBezTo>
                  <a:cubicBezTo>
                    <a:pt x="2035" y="2915"/>
                    <a:pt x="2035" y="2915"/>
                    <a:pt x="2035" y="2915"/>
                  </a:cubicBezTo>
                  <a:close/>
                  <a:moveTo>
                    <a:pt x="3252" y="3581"/>
                  </a:moveTo>
                  <a:cubicBezTo>
                    <a:pt x="3219" y="3584"/>
                    <a:pt x="3193" y="3610"/>
                    <a:pt x="3190" y="3642"/>
                  </a:cubicBezTo>
                  <a:cubicBezTo>
                    <a:pt x="3152" y="4107"/>
                    <a:pt x="3152" y="4107"/>
                    <a:pt x="3152" y="4107"/>
                  </a:cubicBezTo>
                  <a:cubicBezTo>
                    <a:pt x="2142" y="3097"/>
                    <a:pt x="2142" y="3097"/>
                    <a:pt x="2142" y="3097"/>
                  </a:cubicBezTo>
                  <a:cubicBezTo>
                    <a:pt x="2503" y="3229"/>
                    <a:pt x="2503" y="3229"/>
                    <a:pt x="2503" y="3229"/>
                  </a:cubicBezTo>
                  <a:cubicBezTo>
                    <a:pt x="2510" y="3231"/>
                    <a:pt x="2518" y="3233"/>
                    <a:pt x="2526" y="3233"/>
                  </a:cubicBezTo>
                  <a:cubicBezTo>
                    <a:pt x="2549" y="3233"/>
                    <a:pt x="2572" y="3220"/>
                    <a:pt x="2584" y="3199"/>
                  </a:cubicBezTo>
                  <a:cubicBezTo>
                    <a:pt x="2862" y="2718"/>
                    <a:pt x="2862" y="2718"/>
                    <a:pt x="2862" y="2718"/>
                  </a:cubicBezTo>
                  <a:cubicBezTo>
                    <a:pt x="2884" y="2709"/>
                    <a:pt x="2884" y="2709"/>
                    <a:pt x="2884" y="2709"/>
                  </a:cubicBezTo>
                  <a:cubicBezTo>
                    <a:pt x="3717" y="3542"/>
                    <a:pt x="3717" y="3542"/>
                    <a:pt x="3717" y="3542"/>
                  </a:cubicBezTo>
                  <a:lnTo>
                    <a:pt x="3252" y="358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u="sng"/>
            </a:p>
          </p:txBody>
        </p:sp>
        <p:sp>
          <p:nvSpPr>
            <p:cNvPr id="71" name="Freeform 10"/>
            <p:cNvSpPr>
              <a:spLocks noEditPoints="1"/>
            </p:cNvSpPr>
            <p:nvPr/>
          </p:nvSpPr>
          <p:spPr bwMode="auto">
            <a:xfrm>
              <a:off x="1076" y="1909"/>
              <a:ext cx="434" cy="435"/>
            </a:xfrm>
            <a:custGeom>
              <a:avLst/>
              <a:gdLst>
                <a:gd name="T0" fmla="*/ 1073 w 2146"/>
                <a:gd name="T1" fmla="*/ 0 h 2147"/>
                <a:gd name="T2" fmla="*/ 0 w 2146"/>
                <a:gd name="T3" fmla="*/ 1073 h 2147"/>
                <a:gd name="T4" fmla="*/ 1073 w 2146"/>
                <a:gd name="T5" fmla="*/ 2147 h 2147"/>
                <a:gd name="T6" fmla="*/ 2146 w 2146"/>
                <a:gd name="T7" fmla="*/ 1073 h 2147"/>
                <a:gd name="T8" fmla="*/ 1073 w 2146"/>
                <a:gd name="T9" fmla="*/ 0 h 2147"/>
                <a:gd name="T10" fmla="*/ 1073 w 2146"/>
                <a:gd name="T11" fmla="*/ 2012 h 2147"/>
                <a:gd name="T12" fmla="*/ 134 w 2146"/>
                <a:gd name="T13" fmla="*/ 1073 h 2147"/>
                <a:gd name="T14" fmla="*/ 1073 w 2146"/>
                <a:gd name="T15" fmla="*/ 135 h 2147"/>
                <a:gd name="T16" fmla="*/ 2012 w 2146"/>
                <a:gd name="T17" fmla="*/ 1073 h 2147"/>
                <a:gd name="T18" fmla="*/ 1073 w 2146"/>
                <a:gd name="T19" fmla="*/ 2012 h 2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146" h="2147">
                  <a:moveTo>
                    <a:pt x="1073" y="0"/>
                  </a:moveTo>
                  <a:cubicBezTo>
                    <a:pt x="481" y="0"/>
                    <a:pt x="0" y="482"/>
                    <a:pt x="0" y="1073"/>
                  </a:cubicBezTo>
                  <a:cubicBezTo>
                    <a:pt x="0" y="1665"/>
                    <a:pt x="481" y="2147"/>
                    <a:pt x="1073" y="2147"/>
                  </a:cubicBezTo>
                  <a:cubicBezTo>
                    <a:pt x="1665" y="2147"/>
                    <a:pt x="2146" y="1665"/>
                    <a:pt x="2146" y="1073"/>
                  </a:cubicBezTo>
                  <a:cubicBezTo>
                    <a:pt x="2146" y="482"/>
                    <a:pt x="1665" y="0"/>
                    <a:pt x="1073" y="0"/>
                  </a:cubicBezTo>
                  <a:close/>
                  <a:moveTo>
                    <a:pt x="1073" y="2012"/>
                  </a:moveTo>
                  <a:cubicBezTo>
                    <a:pt x="555" y="2012"/>
                    <a:pt x="134" y="1591"/>
                    <a:pt x="134" y="1073"/>
                  </a:cubicBezTo>
                  <a:cubicBezTo>
                    <a:pt x="134" y="556"/>
                    <a:pt x="555" y="135"/>
                    <a:pt x="1073" y="135"/>
                  </a:cubicBezTo>
                  <a:cubicBezTo>
                    <a:pt x="1591" y="135"/>
                    <a:pt x="2012" y="556"/>
                    <a:pt x="2012" y="1073"/>
                  </a:cubicBezTo>
                  <a:cubicBezTo>
                    <a:pt x="2012" y="1591"/>
                    <a:pt x="1591" y="2012"/>
                    <a:pt x="1073" y="20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u="sng"/>
            </a:p>
          </p:txBody>
        </p:sp>
        <p:sp>
          <p:nvSpPr>
            <p:cNvPr id="72" name="Freeform 11"/>
            <p:cNvSpPr>
              <a:spLocks noEditPoints="1"/>
            </p:cNvSpPr>
            <p:nvPr/>
          </p:nvSpPr>
          <p:spPr bwMode="auto">
            <a:xfrm>
              <a:off x="1132" y="1968"/>
              <a:ext cx="319" cy="304"/>
            </a:xfrm>
            <a:custGeom>
              <a:avLst/>
              <a:gdLst>
                <a:gd name="T0" fmla="*/ 1567 w 1576"/>
                <a:gd name="T1" fmla="*/ 566 h 1499"/>
                <a:gd name="T2" fmla="*/ 1503 w 1576"/>
                <a:gd name="T3" fmla="*/ 519 h 1499"/>
                <a:gd name="T4" fmla="*/ 1006 w 1576"/>
                <a:gd name="T5" fmla="*/ 519 h 1499"/>
                <a:gd name="T6" fmla="*/ 852 w 1576"/>
                <a:gd name="T7" fmla="*/ 47 h 1499"/>
                <a:gd name="T8" fmla="*/ 788 w 1576"/>
                <a:gd name="T9" fmla="*/ 0 h 1499"/>
                <a:gd name="T10" fmla="*/ 724 w 1576"/>
                <a:gd name="T11" fmla="*/ 47 h 1499"/>
                <a:gd name="T12" fmla="*/ 571 w 1576"/>
                <a:gd name="T13" fmla="*/ 519 h 1499"/>
                <a:gd name="T14" fmla="*/ 73 w 1576"/>
                <a:gd name="T15" fmla="*/ 519 h 1499"/>
                <a:gd name="T16" fmla="*/ 9 w 1576"/>
                <a:gd name="T17" fmla="*/ 566 h 1499"/>
                <a:gd name="T18" fmla="*/ 34 w 1576"/>
                <a:gd name="T19" fmla="*/ 641 h 1499"/>
                <a:gd name="T20" fmla="*/ 436 w 1576"/>
                <a:gd name="T21" fmla="*/ 933 h 1499"/>
                <a:gd name="T22" fmla="*/ 282 w 1576"/>
                <a:gd name="T23" fmla="*/ 1406 h 1499"/>
                <a:gd name="T24" fmla="*/ 307 w 1576"/>
                <a:gd name="T25" fmla="*/ 1482 h 1499"/>
                <a:gd name="T26" fmla="*/ 347 w 1576"/>
                <a:gd name="T27" fmla="*/ 1494 h 1499"/>
                <a:gd name="T28" fmla="*/ 386 w 1576"/>
                <a:gd name="T29" fmla="*/ 1482 h 1499"/>
                <a:gd name="T30" fmla="*/ 788 w 1576"/>
                <a:gd name="T31" fmla="*/ 1189 h 1499"/>
                <a:gd name="T32" fmla="*/ 1191 w 1576"/>
                <a:gd name="T33" fmla="*/ 1482 h 1499"/>
                <a:gd name="T34" fmla="*/ 1270 w 1576"/>
                <a:gd name="T35" fmla="*/ 1482 h 1499"/>
                <a:gd name="T36" fmla="*/ 1294 w 1576"/>
                <a:gd name="T37" fmla="*/ 1406 h 1499"/>
                <a:gd name="T38" fmla="*/ 1141 w 1576"/>
                <a:gd name="T39" fmla="*/ 933 h 1499"/>
                <a:gd name="T40" fmla="*/ 1543 w 1576"/>
                <a:gd name="T41" fmla="*/ 641 h 1499"/>
                <a:gd name="T42" fmla="*/ 1567 w 1576"/>
                <a:gd name="T43" fmla="*/ 566 h 1499"/>
                <a:gd name="T44" fmla="*/ 1022 w 1576"/>
                <a:gd name="T45" fmla="*/ 853 h 1499"/>
                <a:gd name="T46" fmla="*/ 997 w 1576"/>
                <a:gd name="T47" fmla="*/ 929 h 1499"/>
                <a:gd name="T48" fmla="*/ 1102 w 1576"/>
                <a:gd name="T49" fmla="*/ 1251 h 1499"/>
                <a:gd name="T50" fmla="*/ 828 w 1576"/>
                <a:gd name="T51" fmla="*/ 1052 h 1499"/>
                <a:gd name="T52" fmla="*/ 749 w 1576"/>
                <a:gd name="T53" fmla="*/ 1052 h 1499"/>
                <a:gd name="T54" fmla="*/ 475 w 1576"/>
                <a:gd name="T55" fmla="*/ 1251 h 1499"/>
                <a:gd name="T56" fmla="*/ 579 w 1576"/>
                <a:gd name="T57" fmla="*/ 929 h 1499"/>
                <a:gd name="T58" fmla="*/ 555 w 1576"/>
                <a:gd name="T59" fmla="*/ 853 h 1499"/>
                <a:gd name="T60" fmla="*/ 281 w 1576"/>
                <a:gd name="T61" fmla="*/ 654 h 1499"/>
                <a:gd name="T62" fmla="*/ 620 w 1576"/>
                <a:gd name="T63" fmla="*/ 654 h 1499"/>
                <a:gd name="T64" fmla="*/ 684 w 1576"/>
                <a:gd name="T65" fmla="*/ 608 h 1499"/>
                <a:gd name="T66" fmla="*/ 788 w 1576"/>
                <a:gd name="T67" fmla="*/ 285 h 1499"/>
                <a:gd name="T68" fmla="*/ 893 w 1576"/>
                <a:gd name="T69" fmla="*/ 608 h 1499"/>
                <a:gd name="T70" fmla="*/ 957 w 1576"/>
                <a:gd name="T71" fmla="*/ 654 h 1499"/>
                <a:gd name="T72" fmla="*/ 1296 w 1576"/>
                <a:gd name="T73" fmla="*/ 654 h 1499"/>
                <a:gd name="T74" fmla="*/ 1022 w 1576"/>
                <a:gd name="T75" fmla="*/ 853 h 1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576" h="1499">
                  <a:moveTo>
                    <a:pt x="1567" y="566"/>
                  </a:moveTo>
                  <a:cubicBezTo>
                    <a:pt x="1558" y="538"/>
                    <a:pt x="1532" y="519"/>
                    <a:pt x="1503" y="519"/>
                  </a:cubicBezTo>
                  <a:cubicBezTo>
                    <a:pt x="1006" y="519"/>
                    <a:pt x="1006" y="519"/>
                    <a:pt x="1006" y="519"/>
                  </a:cubicBezTo>
                  <a:cubicBezTo>
                    <a:pt x="852" y="47"/>
                    <a:pt x="852" y="47"/>
                    <a:pt x="852" y="47"/>
                  </a:cubicBezTo>
                  <a:cubicBezTo>
                    <a:pt x="843" y="19"/>
                    <a:pt x="818" y="0"/>
                    <a:pt x="788" y="0"/>
                  </a:cubicBezTo>
                  <a:cubicBezTo>
                    <a:pt x="759" y="0"/>
                    <a:pt x="733" y="19"/>
                    <a:pt x="724" y="47"/>
                  </a:cubicBezTo>
                  <a:cubicBezTo>
                    <a:pt x="571" y="519"/>
                    <a:pt x="571" y="519"/>
                    <a:pt x="571" y="519"/>
                  </a:cubicBezTo>
                  <a:cubicBezTo>
                    <a:pt x="73" y="519"/>
                    <a:pt x="73" y="519"/>
                    <a:pt x="73" y="519"/>
                  </a:cubicBezTo>
                  <a:cubicBezTo>
                    <a:pt x="44" y="519"/>
                    <a:pt x="18" y="538"/>
                    <a:pt x="9" y="566"/>
                  </a:cubicBezTo>
                  <a:cubicBezTo>
                    <a:pt x="0" y="594"/>
                    <a:pt x="10" y="624"/>
                    <a:pt x="34" y="641"/>
                  </a:cubicBezTo>
                  <a:cubicBezTo>
                    <a:pt x="436" y="933"/>
                    <a:pt x="436" y="933"/>
                    <a:pt x="436" y="933"/>
                  </a:cubicBezTo>
                  <a:cubicBezTo>
                    <a:pt x="282" y="1406"/>
                    <a:pt x="282" y="1406"/>
                    <a:pt x="282" y="1406"/>
                  </a:cubicBezTo>
                  <a:cubicBezTo>
                    <a:pt x="273" y="1434"/>
                    <a:pt x="283" y="1464"/>
                    <a:pt x="307" y="1482"/>
                  </a:cubicBezTo>
                  <a:cubicBezTo>
                    <a:pt x="319" y="1490"/>
                    <a:pt x="333" y="1494"/>
                    <a:pt x="347" y="1494"/>
                  </a:cubicBezTo>
                  <a:cubicBezTo>
                    <a:pt x="360" y="1494"/>
                    <a:pt x="374" y="1490"/>
                    <a:pt x="386" y="1482"/>
                  </a:cubicBezTo>
                  <a:cubicBezTo>
                    <a:pt x="788" y="1189"/>
                    <a:pt x="788" y="1189"/>
                    <a:pt x="788" y="1189"/>
                  </a:cubicBezTo>
                  <a:cubicBezTo>
                    <a:pt x="1191" y="1482"/>
                    <a:pt x="1191" y="1482"/>
                    <a:pt x="1191" y="1482"/>
                  </a:cubicBezTo>
                  <a:cubicBezTo>
                    <a:pt x="1214" y="1499"/>
                    <a:pt x="1246" y="1499"/>
                    <a:pt x="1270" y="1482"/>
                  </a:cubicBezTo>
                  <a:cubicBezTo>
                    <a:pt x="1293" y="1464"/>
                    <a:pt x="1303" y="1434"/>
                    <a:pt x="1294" y="1406"/>
                  </a:cubicBezTo>
                  <a:cubicBezTo>
                    <a:pt x="1141" y="933"/>
                    <a:pt x="1141" y="933"/>
                    <a:pt x="1141" y="933"/>
                  </a:cubicBezTo>
                  <a:cubicBezTo>
                    <a:pt x="1543" y="641"/>
                    <a:pt x="1543" y="641"/>
                    <a:pt x="1543" y="641"/>
                  </a:cubicBezTo>
                  <a:cubicBezTo>
                    <a:pt x="1566" y="624"/>
                    <a:pt x="1576" y="594"/>
                    <a:pt x="1567" y="566"/>
                  </a:cubicBezTo>
                  <a:close/>
                  <a:moveTo>
                    <a:pt x="1022" y="853"/>
                  </a:moveTo>
                  <a:cubicBezTo>
                    <a:pt x="998" y="870"/>
                    <a:pt x="988" y="901"/>
                    <a:pt x="997" y="929"/>
                  </a:cubicBezTo>
                  <a:cubicBezTo>
                    <a:pt x="1102" y="1251"/>
                    <a:pt x="1102" y="1251"/>
                    <a:pt x="1102" y="1251"/>
                  </a:cubicBezTo>
                  <a:cubicBezTo>
                    <a:pt x="828" y="1052"/>
                    <a:pt x="828" y="1052"/>
                    <a:pt x="828" y="1052"/>
                  </a:cubicBezTo>
                  <a:cubicBezTo>
                    <a:pt x="804" y="1034"/>
                    <a:pt x="772" y="1034"/>
                    <a:pt x="749" y="1052"/>
                  </a:cubicBezTo>
                  <a:cubicBezTo>
                    <a:pt x="475" y="1251"/>
                    <a:pt x="475" y="1251"/>
                    <a:pt x="475" y="1251"/>
                  </a:cubicBezTo>
                  <a:cubicBezTo>
                    <a:pt x="579" y="929"/>
                    <a:pt x="579" y="929"/>
                    <a:pt x="579" y="929"/>
                  </a:cubicBezTo>
                  <a:cubicBezTo>
                    <a:pt x="588" y="901"/>
                    <a:pt x="578" y="870"/>
                    <a:pt x="555" y="853"/>
                  </a:cubicBezTo>
                  <a:cubicBezTo>
                    <a:pt x="281" y="654"/>
                    <a:pt x="281" y="654"/>
                    <a:pt x="281" y="654"/>
                  </a:cubicBezTo>
                  <a:cubicBezTo>
                    <a:pt x="620" y="654"/>
                    <a:pt x="620" y="654"/>
                    <a:pt x="620" y="654"/>
                  </a:cubicBezTo>
                  <a:cubicBezTo>
                    <a:pt x="649" y="654"/>
                    <a:pt x="675" y="635"/>
                    <a:pt x="684" y="608"/>
                  </a:cubicBezTo>
                  <a:cubicBezTo>
                    <a:pt x="788" y="285"/>
                    <a:pt x="788" y="285"/>
                    <a:pt x="788" y="285"/>
                  </a:cubicBezTo>
                  <a:cubicBezTo>
                    <a:pt x="893" y="608"/>
                    <a:pt x="893" y="608"/>
                    <a:pt x="893" y="608"/>
                  </a:cubicBezTo>
                  <a:cubicBezTo>
                    <a:pt x="902" y="635"/>
                    <a:pt x="928" y="654"/>
                    <a:pt x="957" y="654"/>
                  </a:cubicBezTo>
                  <a:cubicBezTo>
                    <a:pt x="1296" y="654"/>
                    <a:pt x="1296" y="654"/>
                    <a:pt x="1296" y="654"/>
                  </a:cubicBezTo>
                  <a:lnTo>
                    <a:pt x="1022" y="85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u="sng"/>
            </a:p>
          </p:txBody>
        </p:sp>
      </p:grpSp>
      <p:sp>
        <p:nvSpPr>
          <p:cNvPr id="73" name="Freeform 15"/>
          <p:cNvSpPr>
            <a:spLocks noEditPoints="1"/>
          </p:cNvSpPr>
          <p:nvPr/>
        </p:nvSpPr>
        <p:spPr bwMode="auto">
          <a:xfrm>
            <a:off x="780403" y="2289857"/>
            <a:ext cx="381409" cy="329901"/>
          </a:xfrm>
          <a:custGeom>
            <a:avLst/>
            <a:gdLst>
              <a:gd name="T0" fmla="*/ 3937 w 4340"/>
              <a:gd name="T1" fmla="*/ 2477 h 3754"/>
              <a:gd name="T2" fmla="*/ 2553 w 4340"/>
              <a:gd name="T3" fmla="*/ 1846 h 3754"/>
              <a:gd name="T4" fmla="*/ 2615 w 4340"/>
              <a:gd name="T5" fmla="*/ 1264 h 3754"/>
              <a:gd name="T6" fmla="*/ 3666 w 4340"/>
              <a:gd name="T7" fmla="*/ 75 h 3754"/>
              <a:gd name="T8" fmla="*/ 3453 w 4340"/>
              <a:gd name="T9" fmla="*/ 0 h 3754"/>
              <a:gd name="T10" fmla="*/ 2402 w 4340"/>
              <a:gd name="T11" fmla="*/ 1188 h 3754"/>
              <a:gd name="T12" fmla="*/ 2068 w 4340"/>
              <a:gd name="T13" fmla="*/ 1861 h 3754"/>
              <a:gd name="T14" fmla="*/ 1604 w 4340"/>
              <a:gd name="T15" fmla="*/ 1713 h 3754"/>
              <a:gd name="T16" fmla="*/ 40 w 4340"/>
              <a:gd name="T17" fmla="*/ 2493 h 3754"/>
              <a:gd name="T18" fmla="*/ 131 w 4340"/>
              <a:gd name="T19" fmla="*/ 2613 h 3754"/>
              <a:gd name="T20" fmla="*/ 1563 w 4340"/>
              <a:gd name="T21" fmla="*/ 1859 h 3754"/>
              <a:gd name="T22" fmla="*/ 2798 w 4340"/>
              <a:gd name="T23" fmla="*/ 2254 h 3754"/>
              <a:gd name="T24" fmla="*/ 2880 w 4340"/>
              <a:gd name="T25" fmla="*/ 2422 h 3754"/>
              <a:gd name="T26" fmla="*/ 1957 w 4340"/>
              <a:gd name="T27" fmla="*/ 2287 h 3754"/>
              <a:gd name="T28" fmla="*/ 1626 w 4340"/>
              <a:gd name="T29" fmla="*/ 2489 h 3754"/>
              <a:gd name="T30" fmla="*/ 2691 w 4340"/>
              <a:gd name="T31" fmla="*/ 3050 h 3754"/>
              <a:gd name="T32" fmla="*/ 3945 w 4340"/>
              <a:gd name="T33" fmla="*/ 2632 h 3754"/>
              <a:gd name="T34" fmla="*/ 4170 w 4340"/>
              <a:gd name="T35" fmla="*/ 2843 h 3754"/>
              <a:gd name="T36" fmla="*/ 2822 w 4340"/>
              <a:gd name="T37" fmla="*/ 3552 h 3754"/>
              <a:gd name="T38" fmla="*/ 1100 w 4340"/>
              <a:gd name="T39" fmla="*/ 3219 h 3754"/>
              <a:gd name="T40" fmla="*/ 336 w 4340"/>
              <a:gd name="T41" fmla="*/ 3501 h 3754"/>
              <a:gd name="T42" fmla="*/ 404 w 4340"/>
              <a:gd name="T43" fmla="*/ 3636 h 3754"/>
              <a:gd name="T44" fmla="*/ 1061 w 4340"/>
              <a:gd name="T45" fmla="*/ 3365 h 3754"/>
              <a:gd name="T46" fmla="*/ 2599 w 4340"/>
              <a:gd name="T47" fmla="*/ 3754 h 3754"/>
              <a:gd name="T48" fmla="*/ 4150 w 4340"/>
              <a:gd name="T49" fmla="*/ 3076 h 3754"/>
              <a:gd name="T50" fmla="*/ 4297 w 4340"/>
              <a:gd name="T51" fmla="*/ 2648 h 3754"/>
              <a:gd name="T52" fmla="*/ 3205 w 4340"/>
              <a:gd name="T53" fmla="*/ 353 h 3754"/>
              <a:gd name="T54" fmla="*/ 3407 w 4340"/>
              <a:gd name="T55" fmla="*/ 152 h 3754"/>
              <a:gd name="T56" fmla="*/ 3392 w 4340"/>
              <a:gd name="T57" fmla="*/ 666 h 3754"/>
              <a:gd name="T58" fmla="*/ 3514 w 4340"/>
              <a:gd name="T59" fmla="*/ 258 h 3754"/>
              <a:gd name="T60" fmla="*/ 3065 w 4340"/>
              <a:gd name="T61" fmla="*/ 494 h 3754"/>
              <a:gd name="T62" fmla="*/ 2791 w 4340"/>
              <a:gd name="T63" fmla="*/ 442 h 3754"/>
              <a:gd name="T64" fmla="*/ 2992 w 4340"/>
              <a:gd name="T65" fmla="*/ 780 h 3754"/>
              <a:gd name="T66" fmla="*/ 2661 w 4340"/>
              <a:gd name="T67" fmla="*/ 1112 h 3754"/>
              <a:gd name="T68" fmla="*/ 2660 w 4340"/>
              <a:gd name="T69" fmla="*/ 625 h 3754"/>
              <a:gd name="T70" fmla="*/ 2554 w 4340"/>
              <a:gd name="T71" fmla="*/ 1005 h 3754"/>
              <a:gd name="T72" fmla="*/ 2919 w 4340"/>
              <a:gd name="T73" fmla="*/ 2894 h 3754"/>
              <a:gd name="T74" fmla="*/ 1854 w 4340"/>
              <a:gd name="T75" fmla="*/ 2652 h 3754"/>
              <a:gd name="T76" fmla="*/ 1826 w 4340"/>
              <a:gd name="T77" fmla="*/ 2445 h 3754"/>
              <a:gd name="T78" fmla="*/ 2683 w 4340"/>
              <a:gd name="T79" fmla="*/ 2647 h 3754"/>
              <a:gd name="T80" fmla="*/ 3011 w 4340"/>
              <a:gd name="T81" fmla="*/ 2254 h 3754"/>
              <a:gd name="T82" fmla="*/ 2478 w 4340"/>
              <a:gd name="T83" fmla="*/ 1993 h 3754"/>
              <a:gd name="T84" fmla="*/ 3780 w 4340"/>
              <a:gd name="T85" fmla="*/ 2537 h 37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4340" h="3754">
                <a:moveTo>
                  <a:pt x="4297" y="2648"/>
                </a:moveTo>
                <a:cubicBezTo>
                  <a:pt x="4231" y="2512"/>
                  <a:pt x="4079" y="2443"/>
                  <a:pt x="3937" y="2477"/>
                </a:cubicBezTo>
                <a:cubicBezTo>
                  <a:pt x="3497" y="2054"/>
                  <a:pt x="3016" y="1908"/>
                  <a:pt x="2686" y="1861"/>
                </a:cubicBezTo>
                <a:cubicBezTo>
                  <a:pt x="2640" y="1855"/>
                  <a:pt x="2595" y="1850"/>
                  <a:pt x="2553" y="1846"/>
                </a:cubicBezTo>
                <a:cubicBezTo>
                  <a:pt x="2553" y="1264"/>
                  <a:pt x="2553" y="1264"/>
                  <a:pt x="2553" y="1264"/>
                </a:cubicBezTo>
                <a:cubicBezTo>
                  <a:pt x="2615" y="1264"/>
                  <a:pt x="2615" y="1264"/>
                  <a:pt x="2615" y="1264"/>
                </a:cubicBezTo>
                <a:cubicBezTo>
                  <a:pt x="3195" y="1264"/>
                  <a:pt x="3666" y="792"/>
                  <a:pt x="3666" y="213"/>
                </a:cubicBezTo>
                <a:cubicBezTo>
                  <a:pt x="3666" y="75"/>
                  <a:pt x="3666" y="75"/>
                  <a:pt x="3666" y="75"/>
                </a:cubicBezTo>
                <a:cubicBezTo>
                  <a:pt x="3666" y="33"/>
                  <a:pt x="3632" y="0"/>
                  <a:pt x="3591" y="0"/>
                </a:cubicBezTo>
                <a:cubicBezTo>
                  <a:pt x="3453" y="0"/>
                  <a:pt x="3453" y="0"/>
                  <a:pt x="3453" y="0"/>
                </a:cubicBezTo>
                <a:cubicBezTo>
                  <a:pt x="2873" y="0"/>
                  <a:pt x="2402" y="471"/>
                  <a:pt x="2402" y="1051"/>
                </a:cubicBezTo>
                <a:cubicBezTo>
                  <a:pt x="2402" y="1188"/>
                  <a:pt x="2402" y="1188"/>
                  <a:pt x="2402" y="1188"/>
                </a:cubicBezTo>
                <a:cubicBezTo>
                  <a:pt x="2402" y="1839"/>
                  <a:pt x="2402" y="1839"/>
                  <a:pt x="2402" y="1839"/>
                </a:cubicBezTo>
                <a:cubicBezTo>
                  <a:pt x="2234" y="1836"/>
                  <a:pt x="2114" y="1853"/>
                  <a:pt x="2068" y="1861"/>
                </a:cubicBezTo>
                <a:cubicBezTo>
                  <a:pt x="1634" y="1722"/>
                  <a:pt x="1634" y="1722"/>
                  <a:pt x="1634" y="1722"/>
                </a:cubicBezTo>
                <a:cubicBezTo>
                  <a:pt x="1624" y="1719"/>
                  <a:pt x="1614" y="1716"/>
                  <a:pt x="1604" y="1713"/>
                </a:cubicBezTo>
                <a:cubicBezTo>
                  <a:pt x="1365" y="1646"/>
                  <a:pt x="1099" y="1698"/>
                  <a:pt x="893" y="1852"/>
                </a:cubicBezTo>
                <a:cubicBezTo>
                  <a:pt x="40" y="2493"/>
                  <a:pt x="40" y="2493"/>
                  <a:pt x="40" y="2493"/>
                </a:cubicBezTo>
                <a:cubicBezTo>
                  <a:pt x="7" y="2518"/>
                  <a:pt x="0" y="2565"/>
                  <a:pt x="25" y="2598"/>
                </a:cubicBezTo>
                <a:cubicBezTo>
                  <a:pt x="50" y="2632"/>
                  <a:pt x="97" y="2638"/>
                  <a:pt x="131" y="2613"/>
                </a:cubicBezTo>
                <a:cubicBezTo>
                  <a:pt x="983" y="1973"/>
                  <a:pt x="983" y="1973"/>
                  <a:pt x="983" y="1973"/>
                </a:cubicBezTo>
                <a:cubicBezTo>
                  <a:pt x="1152" y="1847"/>
                  <a:pt x="1369" y="1804"/>
                  <a:pt x="1563" y="1859"/>
                </a:cubicBezTo>
                <a:cubicBezTo>
                  <a:pt x="1571" y="1861"/>
                  <a:pt x="1580" y="1863"/>
                  <a:pt x="1588" y="1866"/>
                </a:cubicBezTo>
                <a:cubicBezTo>
                  <a:pt x="2798" y="2254"/>
                  <a:pt x="2798" y="2254"/>
                  <a:pt x="2798" y="2254"/>
                </a:cubicBezTo>
                <a:cubicBezTo>
                  <a:pt x="2832" y="2264"/>
                  <a:pt x="2859" y="2288"/>
                  <a:pt x="2875" y="2320"/>
                </a:cubicBezTo>
                <a:cubicBezTo>
                  <a:pt x="2890" y="2352"/>
                  <a:pt x="2892" y="2388"/>
                  <a:pt x="2880" y="2422"/>
                </a:cubicBezTo>
                <a:cubicBezTo>
                  <a:pt x="2857" y="2484"/>
                  <a:pt x="2788" y="2519"/>
                  <a:pt x="2724" y="2501"/>
                </a:cubicBezTo>
                <a:cubicBezTo>
                  <a:pt x="1957" y="2287"/>
                  <a:pt x="1957" y="2287"/>
                  <a:pt x="1957" y="2287"/>
                </a:cubicBezTo>
                <a:cubicBezTo>
                  <a:pt x="1887" y="2267"/>
                  <a:pt x="1810" y="2278"/>
                  <a:pt x="1748" y="2316"/>
                </a:cubicBezTo>
                <a:cubicBezTo>
                  <a:pt x="1685" y="2354"/>
                  <a:pt x="1641" y="2417"/>
                  <a:pt x="1626" y="2489"/>
                </a:cubicBezTo>
                <a:cubicBezTo>
                  <a:pt x="1598" y="2624"/>
                  <a:pt x="1680" y="2759"/>
                  <a:pt x="1813" y="2797"/>
                </a:cubicBezTo>
                <a:cubicBezTo>
                  <a:pt x="2691" y="3050"/>
                  <a:pt x="2691" y="3050"/>
                  <a:pt x="2691" y="3050"/>
                </a:cubicBezTo>
                <a:cubicBezTo>
                  <a:pt x="2785" y="3077"/>
                  <a:pt x="2887" y="3071"/>
                  <a:pt x="2977" y="3034"/>
                </a:cubicBezTo>
                <a:cubicBezTo>
                  <a:pt x="3945" y="2632"/>
                  <a:pt x="3945" y="2632"/>
                  <a:pt x="3945" y="2632"/>
                </a:cubicBezTo>
                <a:cubicBezTo>
                  <a:pt x="4027" y="2598"/>
                  <a:pt x="4122" y="2634"/>
                  <a:pt x="4162" y="2714"/>
                </a:cubicBezTo>
                <a:cubicBezTo>
                  <a:pt x="4182" y="2755"/>
                  <a:pt x="4184" y="2801"/>
                  <a:pt x="4170" y="2843"/>
                </a:cubicBezTo>
                <a:cubicBezTo>
                  <a:pt x="4155" y="2886"/>
                  <a:pt x="4124" y="2921"/>
                  <a:pt x="4084" y="2941"/>
                </a:cubicBezTo>
                <a:cubicBezTo>
                  <a:pt x="2822" y="3552"/>
                  <a:pt x="2822" y="3552"/>
                  <a:pt x="2822" y="3552"/>
                </a:cubicBezTo>
                <a:cubicBezTo>
                  <a:pt x="2712" y="3606"/>
                  <a:pt x="2586" y="3618"/>
                  <a:pt x="2467" y="3586"/>
                </a:cubicBezTo>
                <a:cubicBezTo>
                  <a:pt x="1100" y="3219"/>
                  <a:pt x="1100" y="3219"/>
                  <a:pt x="1100" y="3219"/>
                </a:cubicBezTo>
                <a:cubicBezTo>
                  <a:pt x="1011" y="3196"/>
                  <a:pt x="918" y="3205"/>
                  <a:pt x="836" y="3247"/>
                </a:cubicBezTo>
                <a:cubicBezTo>
                  <a:pt x="336" y="3501"/>
                  <a:pt x="336" y="3501"/>
                  <a:pt x="336" y="3501"/>
                </a:cubicBezTo>
                <a:cubicBezTo>
                  <a:pt x="299" y="3520"/>
                  <a:pt x="284" y="3565"/>
                  <a:pt x="303" y="3602"/>
                </a:cubicBezTo>
                <a:cubicBezTo>
                  <a:pt x="322" y="3640"/>
                  <a:pt x="367" y="3654"/>
                  <a:pt x="404" y="3636"/>
                </a:cubicBezTo>
                <a:cubicBezTo>
                  <a:pt x="904" y="3382"/>
                  <a:pt x="904" y="3382"/>
                  <a:pt x="904" y="3382"/>
                </a:cubicBezTo>
                <a:cubicBezTo>
                  <a:pt x="953" y="3357"/>
                  <a:pt x="1008" y="3351"/>
                  <a:pt x="1061" y="3365"/>
                </a:cubicBezTo>
                <a:cubicBezTo>
                  <a:pt x="2428" y="3732"/>
                  <a:pt x="2428" y="3732"/>
                  <a:pt x="2428" y="3732"/>
                </a:cubicBezTo>
                <a:cubicBezTo>
                  <a:pt x="2484" y="3747"/>
                  <a:pt x="2542" y="3754"/>
                  <a:pt x="2599" y="3754"/>
                </a:cubicBezTo>
                <a:cubicBezTo>
                  <a:pt x="2699" y="3754"/>
                  <a:pt x="2797" y="3732"/>
                  <a:pt x="2888" y="3688"/>
                </a:cubicBezTo>
                <a:cubicBezTo>
                  <a:pt x="4150" y="3076"/>
                  <a:pt x="4150" y="3076"/>
                  <a:pt x="4150" y="3076"/>
                </a:cubicBezTo>
                <a:cubicBezTo>
                  <a:pt x="4227" y="3039"/>
                  <a:pt x="4285" y="2974"/>
                  <a:pt x="4312" y="2893"/>
                </a:cubicBezTo>
                <a:cubicBezTo>
                  <a:pt x="4340" y="2812"/>
                  <a:pt x="4335" y="2725"/>
                  <a:pt x="4297" y="2648"/>
                </a:cubicBezTo>
                <a:close/>
                <a:moveTo>
                  <a:pt x="3407" y="152"/>
                </a:moveTo>
                <a:cubicBezTo>
                  <a:pt x="3205" y="353"/>
                  <a:pt x="3205" y="353"/>
                  <a:pt x="3205" y="353"/>
                </a:cubicBezTo>
                <a:cubicBezTo>
                  <a:pt x="3193" y="189"/>
                  <a:pt x="3193" y="189"/>
                  <a:pt x="3193" y="189"/>
                </a:cubicBezTo>
                <a:cubicBezTo>
                  <a:pt x="3261" y="168"/>
                  <a:pt x="3333" y="155"/>
                  <a:pt x="3407" y="152"/>
                </a:cubicBezTo>
                <a:close/>
                <a:moveTo>
                  <a:pt x="3514" y="258"/>
                </a:moveTo>
                <a:cubicBezTo>
                  <a:pt x="3506" y="407"/>
                  <a:pt x="3463" y="546"/>
                  <a:pt x="3392" y="666"/>
                </a:cubicBezTo>
                <a:cubicBezTo>
                  <a:pt x="3131" y="641"/>
                  <a:pt x="3131" y="641"/>
                  <a:pt x="3131" y="641"/>
                </a:cubicBezTo>
                <a:lnTo>
                  <a:pt x="3514" y="258"/>
                </a:lnTo>
                <a:close/>
                <a:moveTo>
                  <a:pt x="3046" y="248"/>
                </a:moveTo>
                <a:cubicBezTo>
                  <a:pt x="3065" y="494"/>
                  <a:pt x="3065" y="494"/>
                  <a:pt x="3065" y="494"/>
                </a:cubicBezTo>
                <a:cubicBezTo>
                  <a:pt x="2825" y="733"/>
                  <a:pt x="2825" y="733"/>
                  <a:pt x="2825" y="733"/>
                </a:cubicBezTo>
                <a:cubicBezTo>
                  <a:pt x="2791" y="442"/>
                  <a:pt x="2791" y="442"/>
                  <a:pt x="2791" y="442"/>
                </a:cubicBezTo>
                <a:cubicBezTo>
                  <a:pt x="2863" y="363"/>
                  <a:pt x="2949" y="297"/>
                  <a:pt x="3046" y="248"/>
                </a:cubicBezTo>
                <a:close/>
                <a:moveTo>
                  <a:pt x="2992" y="780"/>
                </a:moveTo>
                <a:cubicBezTo>
                  <a:pt x="3289" y="808"/>
                  <a:pt x="3289" y="808"/>
                  <a:pt x="3289" y="808"/>
                </a:cubicBezTo>
                <a:cubicBezTo>
                  <a:pt x="3134" y="984"/>
                  <a:pt x="2910" y="1099"/>
                  <a:pt x="2661" y="1112"/>
                </a:cubicBezTo>
                <a:lnTo>
                  <a:pt x="2992" y="780"/>
                </a:lnTo>
                <a:close/>
                <a:moveTo>
                  <a:pt x="2660" y="625"/>
                </a:moveTo>
                <a:cubicBezTo>
                  <a:pt x="2690" y="869"/>
                  <a:pt x="2690" y="869"/>
                  <a:pt x="2690" y="869"/>
                </a:cubicBezTo>
                <a:cubicBezTo>
                  <a:pt x="2554" y="1005"/>
                  <a:pt x="2554" y="1005"/>
                  <a:pt x="2554" y="1005"/>
                </a:cubicBezTo>
                <a:cubicBezTo>
                  <a:pt x="2561" y="868"/>
                  <a:pt x="2599" y="739"/>
                  <a:pt x="2660" y="625"/>
                </a:cubicBezTo>
                <a:close/>
                <a:moveTo>
                  <a:pt x="2919" y="2894"/>
                </a:moveTo>
                <a:cubicBezTo>
                  <a:pt x="2860" y="2919"/>
                  <a:pt x="2794" y="2922"/>
                  <a:pt x="2733" y="2905"/>
                </a:cubicBezTo>
                <a:cubicBezTo>
                  <a:pt x="1854" y="2652"/>
                  <a:pt x="1854" y="2652"/>
                  <a:pt x="1854" y="2652"/>
                </a:cubicBezTo>
                <a:cubicBezTo>
                  <a:pt x="1797" y="2636"/>
                  <a:pt x="1762" y="2578"/>
                  <a:pt x="1774" y="2519"/>
                </a:cubicBezTo>
                <a:cubicBezTo>
                  <a:pt x="1780" y="2488"/>
                  <a:pt x="1799" y="2461"/>
                  <a:pt x="1826" y="2445"/>
                </a:cubicBezTo>
                <a:cubicBezTo>
                  <a:pt x="1854" y="2428"/>
                  <a:pt x="1886" y="2424"/>
                  <a:pt x="1917" y="2432"/>
                </a:cubicBezTo>
                <a:cubicBezTo>
                  <a:pt x="2683" y="2647"/>
                  <a:pt x="2683" y="2647"/>
                  <a:pt x="2683" y="2647"/>
                </a:cubicBezTo>
                <a:cubicBezTo>
                  <a:pt x="2822" y="2686"/>
                  <a:pt x="2971" y="2610"/>
                  <a:pt x="3021" y="2474"/>
                </a:cubicBezTo>
                <a:cubicBezTo>
                  <a:pt x="3048" y="2402"/>
                  <a:pt x="3044" y="2324"/>
                  <a:pt x="3011" y="2254"/>
                </a:cubicBezTo>
                <a:cubicBezTo>
                  <a:pt x="2977" y="2185"/>
                  <a:pt x="2918" y="2133"/>
                  <a:pt x="2844" y="2110"/>
                </a:cubicBezTo>
                <a:cubicBezTo>
                  <a:pt x="2478" y="1993"/>
                  <a:pt x="2478" y="1993"/>
                  <a:pt x="2478" y="1993"/>
                </a:cubicBezTo>
                <a:cubicBezTo>
                  <a:pt x="2536" y="1996"/>
                  <a:pt x="2598" y="2001"/>
                  <a:pt x="2664" y="2011"/>
                </a:cubicBezTo>
                <a:cubicBezTo>
                  <a:pt x="2959" y="2053"/>
                  <a:pt x="3384" y="2179"/>
                  <a:pt x="3780" y="2537"/>
                </a:cubicBezTo>
                <a:lnTo>
                  <a:pt x="2919" y="2894"/>
                </a:lnTo>
                <a:close/>
              </a:path>
            </a:pathLst>
          </a:custGeom>
          <a:solidFill>
            <a:srgbClr val="ED7D3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 u="sng"/>
          </a:p>
        </p:txBody>
      </p:sp>
      <p:grpSp>
        <p:nvGrpSpPr>
          <p:cNvPr id="74" name="Group 18"/>
          <p:cNvGrpSpPr>
            <a:grpSpLocks noChangeAspect="1"/>
          </p:cNvGrpSpPr>
          <p:nvPr/>
        </p:nvGrpSpPr>
        <p:grpSpPr bwMode="auto">
          <a:xfrm>
            <a:off x="1161812" y="4737585"/>
            <a:ext cx="358728" cy="318929"/>
            <a:chOff x="1267" y="2128"/>
            <a:chExt cx="676" cy="601"/>
          </a:xfrm>
          <a:solidFill>
            <a:srgbClr val="ED7D31"/>
          </a:solidFill>
        </p:grpSpPr>
        <p:sp>
          <p:nvSpPr>
            <p:cNvPr id="75" name="Freeform 19"/>
            <p:cNvSpPr>
              <a:spLocks/>
            </p:cNvSpPr>
            <p:nvPr/>
          </p:nvSpPr>
          <p:spPr bwMode="auto">
            <a:xfrm>
              <a:off x="1267" y="2128"/>
              <a:ext cx="429" cy="350"/>
            </a:xfrm>
            <a:custGeom>
              <a:avLst/>
              <a:gdLst>
                <a:gd name="T0" fmla="*/ 2449 w 2631"/>
                <a:gd name="T1" fmla="*/ 895 h 2146"/>
                <a:gd name="T2" fmla="*/ 2556 w 2631"/>
                <a:gd name="T3" fmla="*/ 958 h 2146"/>
                <a:gd name="T4" fmla="*/ 2619 w 2631"/>
                <a:gd name="T5" fmla="*/ 851 h 2146"/>
                <a:gd name="T6" fmla="*/ 2421 w 2631"/>
                <a:gd name="T7" fmla="*/ 76 h 2146"/>
                <a:gd name="T8" fmla="*/ 2314 w 2631"/>
                <a:gd name="T9" fmla="*/ 12 h 2146"/>
                <a:gd name="T10" fmla="*/ 1538 w 2631"/>
                <a:gd name="T11" fmla="*/ 211 h 2146"/>
                <a:gd name="T12" fmla="*/ 1475 w 2631"/>
                <a:gd name="T13" fmla="*/ 318 h 2146"/>
                <a:gd name="T14" fmla="*/ 1582 w 2631"/>
                <a:gd name="T15" fmla="*/ 381 h 2146"/>
                <a:gd name="T16" fmla="*/ 2186 w 2631"/>
                <a:gd name="T17" fmla="*/ 227 h 2146"/>
                <a:gd name="T18" fmla="*/ 1416 w 2631"/>
                <a:gd name="T19" fmla="*/ 1364 h 2146"/>
                <a:gd name="T20" fmla="*/ 1153 w 2631"/>
                <a:gd name="T21" fmla="*/ 729 h 2146"/>
                <a:gd name="T22" fmla="*/ 1002 w 2631"/>
                <a:gd name="T23" fmla="*/ 709 h 2146"/>
                <a:gd name="T24" fmla="*/ 30 w 2631"/>
                <a:gd name="T25" fmla="*/ 1984 h 2146"/>
                <a:gd name="T26" fmla="*/ 46 w 2631"/>
                <a:gd name="T27" fmla="*/ 2107 h 2146"/>
                <a:gd name="T28" fmla="*/ 170 w 2631"/>
                <a:gd name="T29" fmla="*/ 2091 h 2146"/>
                <a:gd name="T30" fmla="*/ 1049 w 2631"/>
                <a:gd name="T31" fmla="*/ 936 h 2146"/>
                <a:gd name="T32" fmla="*/ 1315 w 2631"/>
                <a:gd name="T33" fmla="*/ 1582 h 2146"/>
                <a:gd name="T34" fmla="*/ 1470 w 2631"/>
                <a:gd name="T35" fmla="*/ 1598 h 2146"/>
                <a:gd name="T36" fmla="*/ 2311 w 2631"/>
                <a:gd name="T37" fmla="*/ 357 h 2146"/>
                <a:gd name="T38" fmla="*/ 2449 w 2631"/>
                <a:gd name="T39" fmla="*/ 895 h 2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631" h="2146">
                  <a:moveTo>
                    <a:pt x="2449" y="895"/>
                  </a:moveTo>
                  <a:cubicBezTo>
                    <a:pt x="2476" y="973"/>
                    <a:pt x="2548" y="960"/>
                    <a:pt x="2556" y="958"/>
                  </a:cubicBezTo>
                  <a:cubicBezTo>
                    <a:pt x="2603" y="946"/>
                    <a:pt x="2631" y="898"/>
                    <a:pt x="2619" y="851"/>
                  </a:cubicBezTo>
                  <a:cubicBezTo>
                    <a:pt x="2421" y="76"/>
                    <a:pt x="2421" y="76"/>
                    <a:pt x="2421" y="76"/>
                  </a:cubicBezTo>
                  <a:cubicBezTo>
                    <a:pt x="2409" y="28"/>
                    <a:pt x="2361" y="0"/>
                    <a:pt x="2314" y="12"/>
                  </a:cubicBezTo>
                  <a:cubicBezTo>
                    <a:pt x="1538" y="211"/>
                    <a:pt x="1538" y="211"/>
                    <a:pt x="1538" y="211"/>
                  </a:cubicBezTo>
                  <a:cubicBezTo>
                    <a:pt x="1491" y="222"/>
                    <a:pt x="1463" y="271"/>
                    <a:pt x="1475" y="318"/>
                  </a:cubicBezTo>
                  <a:cubicBezTo>
                    <a:pt x="1487" y="365"/>
                    <a:pt x="1535" y="394"/>
                    <a:pt x="1582" y="381"/>
                  </a:cubicBezTo>
                  <a:cubicBezTo>
                    <a:pt x="2186" y="227"/>
                    <a:pt x="2186" y="227"/>
                    <a:pt x="2186" y="227"/>
                  </a:cubicBezTo>
                  <a:cubicBezTo>
                    <a:pt x="1416" y="1364"/>
                    <a:pt x="1416" y="1364"/>
                    <a:pt x="1416" y="1364"/>
                  </a:cubicBezTo>
                  <a:cubicBezTo>
                    <a:pt x="1153" y="729"/>
                    <a:pt x="1153" y="729"/>
                    <a:pt x="1153" y="729"/>
                  </a:cubicBezTo>
                  <a:cubicBezTo>
                    <a:pt x="1143" y="692"/>
                    <a:pt x="1065" y="639"/>
                    <a:pt x="1002" y="709"/>
                  </a:cubicBezTo>
                  <a:cubicBezTo>
                    <a:pt x="30" y="1984"/>
                    <a:pt x="30" y="1984"/>
                    <a:pt x="30" y="1984"/>
                  </a:cubicBezTo>
                  <a:cubicBezTo>
                    <a:pt x="0" y="2023"/>
                    <a:pt x="8" y="2078"/>
                    <a:pt x="46" y="2107"/>
                  </a:cubicBezTo>
                  <a:cubicBezTo>
                    <a:pt x="62" y="2119"/>
                    <a:pt x="122" y="2146"/>
                    <a:pt x="170" y="2091"/>
                  </a:cubicBezTo>
                  <a:cubicBezTo>
                    <a:pt x="1049" y="936"/>
                    <a:pt x="1049" y="936"/>
                    <a:pt x="1049" y="936"/>
                  </a:cubicBezTo>
                  <a:cubicBezTo>
                    <a:pt x="1315" y="1582"/>
                    <a:pt x="1315" y="1582"/>
                    <a:pt x="1315" y="1582"/>
                  </a:cubicBezTo>
                  <a:cubicBezTo>
                    <a:pt x="1365" y="1673"/>
                    <a:pt x="1453" y="1629"/>
                    <a:pt x="1470" y="1598"/>
                  </a:cubicBezTo>
                  <a:cubicBezTo>
                    <a:pt x="2311" y="357"/>
                    <a:pt x="2311" y="357"/>
                    <a:pt x="2311" y="357"/>
                  </a:cubicBezTo>
                  <a:lnTo>
                    <a:pt x="2449" y="89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u="sng"/>
            </a:p>
          </p:txBody>
        </p:sp>
        <p:sp>
          <p:nvSpPr>
            <p:cNvPr id="76" name="Freeform 20"/>
            <p:cNvSpPr>
              <a:spLocks noEditPoints="1"/>
            </p:cNvSpPr>
            <p:nvPr/>
          </p:nvSpPr>
          <p:spPr bwMode="auto">
            <a:xfrm>
              <a:off x="1552" y="2303"/>
              <a:ext cx="391" cy="426"/>
            </a:xfrm>
            <a:custGeom>
              <a:avLst/>
              <a:gdLst>
                <a:gd name="T0" fmla="*/ 1201 w 2401"/>
                <a:gd name="T1" fmla="*/ 0 h 2607"/>
                <a:gd name="T2" fmla="*/ 0 w 2401"/>
                <a:gd name="T3" fmla="*/ 496 h 2607"/>
                <a:gd name="T4" fmla="*/ 0 w 2401"/>
                <a:gd name="T5" fmla="*/ 2111 h 2607"/>
                <a:gd name="T6" fmla="*/ 1201 w 2401"/>
                <a:gd name="T7" fmla="*/ 2607 h 2607"/>
                <a:gd name="T8" fmla="*/ 2401 w 2401"/>
                <a:gd name="T9" fmla="*/ 2111 h 2607"/>
                <a:gd name="T10" fmla="*/ 2401 w 2401"/>
                <a:gd name="T11" fmla="*/ 496 h 2607"/>
                <a:gd name="T12" fmla="*/ 1201 w 2401"/>
                <a:gd name="T13" fmla="*/ 0 h 2607"/>
                <a:gd name="T14" fmla="*/ 2225 w 2401"/>
                <a:gd name="T15" fmla="*/ 2111 h 2607"/>
                <a:gd name="T16" fmla="*/ 1200 w 2401"/>
                <a:gd name="T17" fmla="*/ 2432 h 2607"/>
                <a:gd name="T18" fmla="*/ 175 w 2401"/>
                <a:gd name="T19" fmla="*/ 2111 h 2607"/>
                <a:gd name="T20" fmla="*/ 175 w 2401"/>
                <a:gd name="T21" fmla="*/ 1840 h 2607"/>
                <a:gd name="T22" fmla="*/ 1200 w 2401"/>
                <a:gd name="T23" fmla="*/ 2069 h 2607"/>
                <a:gd name="T24" fmla="*/ 2225 w 2401"/>
                <a:gd name="T25" fmla="*/ 1844 h 2607"/>
                <a:gd name="T26" fmla="*/ 2225 w 2401"/>
                <a:gd name="T27" fmla="*/ 2111 h 2607"/>
                <a:gd name="T28" fmla="*/ 2225 w 2401"/>
                <a:gd name="T29" fmla="*/ 1573 h 2607"/>
                <a:gd name="T30" fmla="*/ 1200 w 2401"/>
                <a:gd name="T31" fmla="*/ 1893 h 2607"/>
                <a:gd name="T32" fmla="*/ 175 w 2401"/>
                <a:gd name="T33" fmla="*/ 1573 h 2607"/>
                <a:gd name="T34" fmla="*/ 175 w 2401"/>
                <a:gd name="T35" fmla="*/ 1302 h 2607"/>
                <a:gd name="T36" fmla="*/ 1200 w 2401"/>
                <a:gd name="T37" fmla="*/ 1531 h 2607"/>
                <a:gd name="T38" fmla="*/ 2225 w 2401"/>
                <a:gd name="T39" fmla="*/ 1306 h 2607"/>
                <a:gd name="T40" fmla="*/ 2225 w 2401"/>
                <a:gd name="T41" fmla="*/ 1573 h 2607"/>
                <a:gd name="T42" fmla="*/ 2225 w 2401"/>
                <a:gd name="T43" fmla="*/ 1034 h 2607"/>
                <a:gd name="T44" fmla="*/ 1200 w 2401"/>
                <a:gd name="T45" fmla="*/ 1355 h 2607"/>
                <a:gd name="T46" fmla="*/ 175 w 2401"/>
                <a:gd name="T47" fmla="*/ 1034 h 2607"/>
                <a:gd name="T48" fmla="*/ 175 w 2401"/>
                <a:gd name="T49" fmla="*/ 764 h 2607"/>
                <a:gd name="T50" fmla="*/ 1200 w 2401"/>
                <a:gd name="T51" fmla="*/ 992 h 2607"/>
                <a:gd name="T52" fmla="*/ 2225 w 2401"/>
                <a:gd name="T53" fmla="*/ 768 h 2607"/>
                <a:gd name="T54" fmla="*/ 2225 w 2401"/>
                <a:gd name="T55" fmla="*/ 1034 h 2607"/>
                <a:gd name="T56" fmla="*/ 1201 w 2401"/>
                <a:gd name="T57" fmla="*/ 817 h 2607"/>
                <a:gd name="T58" fmla="*/ 175 w 2401"/>
                <a:gd name="T59" fmla="*/ 496 h 2607"/>
                <a:gd name="T60" fmla="*/ 1201 w 2401"/>
                <a:gd name="T61" fmla="*/ 175 h 2607"/>
                <a:gd name="T62" fmla="*/ 2226 w 2401"/>
                <a:gd name="T63" fmla="*/ 496 h 2607"/>
                <a:gd name="T64" fmla="*/ 1201 w 2401"/>
                <a:gd name="T65" fmla="*/ 817 h 2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401" h="2607">
                  <a:moveTo>
                    <a:pt x="1201" y="0"/>
                  </a:moveTo>
                  <a:cubicBezTo>
                    <a:pt x="618" y="0"/>
                    <a:pt x="0" y="174"/>
                    <a:pt x="0" y="496"/>
                  </a:cubicBezTo>
                  <a:cubicBezTo>
                    <a:pt x="0" y="2111"/>
                    <a:pt x="0" y="2111"/>
                    <a:pt x="0" y="2111"/>
                  </a:cubicBezTo>
                  <a:cubicBezTo>
                    <a:pt x="0" y="2433"/>
                    <a:pt x="618" y="2607"/>
                    <a:pt x="1201" y="2607"/>
                  </a:cubicBezTo>
                  <a:cubicBezTo>
                    <a:pt x="1797" y="2607"/>
                    <a:pt x="2401" y="2437"/>
                    <a:pt x="2401" y="2111"/>
                  </a:cubicBezTo>
                  <a:cubicBezTo>
                    <a:pt x="2401" y="496"/>
                    <a:pt x="2401" y="496"/>
                    <a:pt x="2401" y="496"/>
                  </a:cubicBezTo>
                  <a:cubicBezTo>
                    <a:pt x="2401" y="170"/>
                    <a:pt x="1797" y="0"/>
                    <a:pt x="1201" y="0"/>
                  </a:cubicBezTo>
                  <a:close/>
                  <a:moveTo>
                    <a:pt x="2225" y="2111"/>
                  </a:moveTo>
                  <a:cubicBezTo>
                    <a:pt x="2225" y="2242"/>
                    <a:pt x="1826" y="2432"/>
                    <a:pt x="1200" y="2432"/>
                  </a:cubicBezTo>
                  <a:cubicBezTo>
                    <a:pt x="574" y="2432"/>
                    <a:pt x="175" y="2242"/>
                    <a:pt x="175" y="2111"/>
                  </a:cubicBezTo>
                  <a:cubicBezTo>
                    <a:pt x="175" y="1840"/>
                    <a:pt x="175" y="1840"/>
                    <a:pt x="175" y="1840"/>
                  </a:cubicBezTo>
                  <a:cubicBezTo>
                    <a:pt x="400" y="1990"/>
                    <a:pt x="808" y="2069"/>
                    <a:pt x="1200" y="2069"/>
                  </a:cubicBezTo>
                  <a:cubicBezTo>
                    <a:pt x="1600" y="2069"/>
                    <a:pt x="2002" y="1992"/>
                    <a:pt x="2225" y="1844"/>
                  </a:cubicBezTo>
                  <a:lnTo>
                    <a:pt x="2225" y="2111"/>
                  </a:lnTo>
                  <a:close/>
                  <a:moveTo>
                    <a:pt x="2225" y="1573"/>
                  </a:moveTo>
                  <a:cubicBezTo>
                    <a:pt x="2225" y="1703"/>
                    <a:pt x="1826" y="1893"/>
                    <a:pt x="1200" y="1893"/>
                  </a:cubicBezTo>
                  <a:cubicBezTo>
                    <a:pt x="574" y="1893"/>
                    <a:pt x="175" y="1703"/>
                    <a:pt x="175" y="1573"/>
                  </a:cubicBezTo>
                  <a:cubicBezTo>
                    <a:pt x="175" y="1302"/>
                    <a:pt x="175" y="1302"/>
                    <a:pt x="175" y="1302"/>
                  </a:cubicBezTo>
                  <a:cubicBezTo>
                    <a:pt x="400" y="1451"/>
                    <a:pt x="808" y="1531"/>
                    <a:pt x="1200" y="1531"/>
                  </a:cubicBezTo>
                  <a:cubicBezTo>
                    <a:pt x="1600" y="1531"/>
                    <a:pt x="2002" y="1454"/>
                    <a:pt x="2225" y="1306"/>
                  </a:cubicBezTo>
                  <a:lnTo>
                    <a:pt x="2225" y="1573"/>
                  </a:lnTo>
                  <a:close/>
                  <a:moveTo>
                    <a:pt x="2225" y="1034"/>
                  </a:moveTo>
                  <a:cubicBezTo>
                    <a:pt x="2225" y="1165"/>
                    <a:pt x="1826" y="1355"/>
                    <a:pt x="1200" y="1355"/>
                  </a:cubicBezTo>
                  <a:cubicBezTo>
                    <a:pt x="574" y="1355"/>
                    <a:pt x="175" y="1165"/>
                    <a:pt x="175" y="1034"/>
                  </a:cubicBezTo>
                  <a:cubicBezTo>
                    <a:pt x="175" y="764"/>
                    <a:pt x="175" y="764"/>
                    <a:pt x="175" y="764"/>
                  </a:cubicBezTo>
                  <a:cubicBezTo>
                    <a:pt x="400" y="913"/>
                    <a:pt x="808" y="992"/>
                    <a:pt x="1200" y="992"/>
                  </a:cubicBezTo>
                  <a:cubicBezTo>
                    <a:pt x="1600" y="992"/>
                    <a:pt x="2002" y="915"/>
                    <a:pt x="2225" y="768"/>
                  </a:cubicBezTo>
                  <a:lnTo>
                    <a:pt x="2225" y="1034"/>
                  </a:lnTo>
                  <a:close/>
                  <a:moveTo>
                    <a:pt x="1201" y="817"/>
                  </a:moveTo>
                  <a:cubicBezTo>
                    <a:pt x="574" y="817"/>
                    <a:pt x="175" y="627"/>
                    <a:pt x="175" y="496"/>
                  </a:cubicBezTo>
                  <a:cubicBezTo>
                    <a:pt x="175" y="365"/>
                    <a:pt x="574" y="175"/>
                    <a:pt x="1201" y="175"/>
                  </a:cubicBezTo>
                  <a:cubicBezTo>
                    <a:pt x="1827" y="175"/>
                    <a:pt x="2226" y="365"/>
                    <a:pt x="2226" y="496"/>
                  </a:cubicBezTo>
                  <a:cubicBezTo>
                    <a:pt x="2225" y="627"/>
                    <a:pt x="1826" y="817"/>
                    <a:pt x="1201" y="8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u="sng"/>
            </a:p>
          </p:txBody>
        </p:sp>
        <p:sp>
          <p:nvSpPr>
            <p:cNvPr id="77" name="Freeform 21"/>
            <p:cNvSpPr>
              <a:spLocks noEditPoints="1"/>
            </p:cNvSpPr>
            <p:nvPr/>
          </p:nvSpPr>
          <p:spPr bwMode="auto">
            <a:xfrm>
              <a:off x="1704" y="2341"/>
              <a:ext cx="87" cy="87"/>
            </a:xfrm>
            <a:custGeom>
              <a:avLst/>
              <a:gdLst>
                <a:gd name="T0" fmla="*/ 485 w 532"/>
                <a:gd name="T1" fmla="*/ 261 h 531"/>
                <a:gd name="T2" fmla="*/ 307 w 532"/>
                <a:gd name="T3" fmla="*/ 211 h 531"/>
                <a:gd name="T4" fmla="*/ 307 w 532"/>
                <a:gd name="T5" fmla="*/ 95 h 531"/>
                <a:gd name="T6" fmla="*/ 372 w 532"/>
                <a:gd name="T7" fmla="*/ 143 h 531"/>
                <a:gd name="T8" fmla="*/ 510 w 532"/>
                <a:gd name="T9" fmla="*/ 133 h 531"/>
                <a:gd name="T10" fmla="*/ 445 w 532"/>
                <a:gd name="T11" fmla="*/ 62 h 531"/>
                <a:gd name="T12" fmla="*/ 307 w 532"/>
                <a:gd name="T13" fmla="*/ 30 h 531"/>
                <a:gd name="T14" fmla="*/ 307 w 532"/>
                <a:gd name="T15" fmla="*/ 0 h 531"/>
                <a:gd name="T16" fmla="*/ 229 w 532"/>
                <a:gd name="T17" fmla="*/ 0 h 531"/>
                <a:gd name="T18" fmla="*/ 229 w 532"/>
                <a:gd name="T19" fmla="*/ 30 h 531"/>
                <a:gd name="T20" fmla="*/ 78 w 532"/>
                <a:gd name="T21" fmla="*/ 68 h 531"/>
                <a:gd name="T22" fmla="*/ 22 w 532"/>
                <a:gd name="T23" fmla="*/ 149 h 531"/>
                <a:gd name="T24" fmla="*/ 72 w 532"/>
                <a:gd name="T25" fmla="*/ 231 h 531"/>
                <a:gd name="T26" fmla="*/ 228 w 532"/>
                <a:gd name="T27" fmla="*/ 281 h 531"/>
                <a:gd name="T28" fmla="*/ 228 w 532"/>
                <a:gd name="T29" fmla="*/ 405 h 531"/>
                <a:gd name="T30" fmla="*/ 175 w 532"/>
                <a:gd name="T31" fmla="*/ 381 h 531"/>
                <a:gd name="T32" fmla="*/ 142 w 532"/>
                <a:gd name="T33" fmla="*/ 340 h 531"/>
                <a:gd name="T34" fmla="*/ 0 w 532"/>
                <a:gd name="T35" fmla="*/ 349 h 531"/>
                <a:gd name="T36" fmla="*/ 75 w 532"/>
                <a:gd name="T37" fmla="*/ 439 h 531"/>
                <a:gd name="T38" fmla="*/ 228 w 532"/>
                <a:gd name="T39" fmla="*/ 477 h 531"/>
                <a:gd name="T40" fmla="*/ 228 w 532"/>
                <a:gd name="T41" fmla="*/ 531 h 531"/>
                <a:gd name="T42" fmla="*/ 306 w 532"/>
                <a:gd name="T43" fmla="*/ 531 h 531"/>
                <a:gd name="T44" fmla="*/ 306 w 532"/>
                <a:gd name="T45" fmla="*/ 475 h 531"/>
                <a:gd name="T46" fmla="*/ 472 w 532"/>
                <a:gd name="T47" fmla="*/ 430 h 531"/>
                <a:gd name="T48" fmla="*/ 531 w 532"/>
                <a:gd name="T49" fmla="*/ 340 h 531"/>
                <a:gd name="T50" fmla="*/ 485 w 532"/>
                <a:gd name="T51" fmla="*/ 261 h 531"/>
                <a:gd name="T52" fmla="*/ 228 w 532"/>
                <a:gd name="T53" fmla="*/ 197 h 531"/>
                <a:gd name="T54" fmla="*/ 175 w 532"/>
                <a:gd name="T55" fmla="*/ 175 h 531"/>
                <a:gd name="T56" fmla="*/ 157 w 532"/>
                <a:gd name="T57" fmla="*/ 145 h 531"/>
                <a:gd name="T58" fmla="*/ 176 w 532"/>
                <a:gd name="T59" fmla="*/ 114 h 531"/>
                <a:gd name="T60" fmla="*/ 228 w 532"/>
                <a:gd name="T61" fmla="*/ 94 h 531"/>
                <a:gd name="T62" fmla="*/ 228 w 532"/>
                <a:gd name="T63" fmla="*/ 197 h 531"/>
                <a:gd name="T64" fmla="*/ 374 w 532"/>
                <a:gd name="T65" fmla="*/ 388 h 531"/>
                <a:gd name="T66" fmla="*/ 307 w 532"/>
                <a:gd name="T67" fmla="*/ 409 h 531"/>
                <a:gd name="T68" fmla="*/ 307 w 532"/>
                <a:gd name="T69" fmla="*/ 293 h 531"/>
                <a:gd name="T70" fmla="*/ 377 w 532"/>
                <a:gd name="T71" fmla="*/ 315 h 531"/>
                <a:gd name="T72" fmla="*/ 398 w 532"/>
                <a:gd name="T73" fmla="*/ 349 h 531"/>
                <a:gd name="T74" fmla="*/ 374 w 532"/>
                <a:gd name="T75" fmla="*/ 388 h 5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32" h="531">
                  <a:moveTo>
                    <a:pt x="485" y="261"/>
                  </a:moveTo>
                  <a:cubicBezTo>
                    <a:pt x="454" y="241"/>
                    <a:pt x="394" y="224"/>
                    <a:pt x="307" y="211"/>
                  </a:cubicBezTo>
                  <a:cubicBezTo>
                    <a:pt x="307" y="95"/>
                    <a:pt x="307" y="95"/>
                    <a:pt x="307" y="95"/>
                  </a:cubicBezTo>
                  <a:cubicBezTo>
                    <a:pt x="342" y="104"/>
                    <a:pt x="364" y="120"/>
                    <a:pt x="372" y="143"/>
                  </a:cubicBezTo>
                  <a:cubicBezTo>
                    <a:pt x="510" y="133"/>
                    <a:pt x="510" y="133"/>
                    <a:pt x="510" y="133"/>
                  </a:cubicBezTo>
                  <a:cubicBezTo>
                    <a:pt x="500" y="103"/>
                    <a:pt x="478" y="79"/>
                    <a:pt x="445" y="62"/>
                  </a:cubicBezTo>
                  <a:cubicBezTo>
                    <a:pt x="411" y="44"/>
                    <a:pt x="364" y="33"/>
                    <a:pt x="307" y="30"/>
                  </a:cubicBezTo>
                  <a:cubicBezTo>
                    <a:pt x="307" y="0"/>
                    <a:pt x="307" y="0"/>
                    <a:pt x="307" y="0"/>
                  </a:cubicBezTo>
                  <a:cubicBezTo>
                    <a:pt x="229" y="0"/>
                    <a:pt x="229" y="0"/>
                    <a:pt x="229" y="0"/>
                  </a:cubicBezTo>
                  <a:cubicBezTo>
                    <a:pt x="229" y="30"/>
                    <a:pt x="229" y="30"/>
                    <a:pt x="229" y="30"/>
                  </a:cubicBezTo>
                  <a:cubicBezTo>
                    <a:pt x="166" y="33"/>
                    <a:pt x="116" y="46"/>
                    <a:pt x="78" y="68"/>
                  </a:cubicBezTo>
                  <a:cubicBezTo>
                    <a:pt x="40" y="90"/>
                    <a:pt x="22" y="117"/>
                    <a:pt x="22" y="149"/>
                  </a:cubicBezTo>
                  <a:cubicBezTo>
                    <a:pt x="22" y="182"/>
                    <a:pt x="39" y="209"/>
                    <a:pt x="72" y="231"/>
                  </a:cubicBezTo>
                  <a:cubicBezTo>
                    <a:pt x="105" y="254"/>
                    <a:pt x="157" y="270"/>
                    <a:pt x="228" y="281"/>
                  </a:cubicBezTo>
                  <a:cubicBezTo>
                    <a:pt x="228" y="405"/>
                    <a:pt x="228" y="405"/>
                    <a:pt x="228" y="405"/>
                  </a:cubicBezTo>
                  <a:cubicBezTo>
                    <a:pt x="208" y="400"/>
                    <a:pt x="191" y="392"/>
                    <a:pt x="175" y="381"/>
                  </a:cubicBezTo>
                  <a:cubicBezTo>
                    <a:pt x="159" y="369"/>
                    <a:pt x="148" y="355"/>
                    <a:pt x="142" y="340"/>
                  </a:cubicBezTo>
                  <a:cubicBezTo>
                    <a:pt x="0" y="349"/>
                    <a:pt x="0" y="349"/>
                    <a:pt x="0" y="349"/>
                  </a:cubicBezTo>
                  <a:cubicBezTo>
                    <a:pt x="11" y="387"/>
                    <a:pt x="36" y="418"/>
                    <a:pt x="75" y="439"/>
                  </a:cubicBezTo>
                  <a:cubicBezTo>
                    <a:pt x="114" y="460"/>
                    <a:pt x="165" y="473"/>
                    <a:pt x="228" y="477"/>
                  </a:cubicBezTo>
                  <a:cubicBezTo>
                    <a:pt x="228" y="531"/>
                    <a:pt x="228" y="531"/>
                    <a:pt x="228" y="531"/>
                  </a:cubicBezTo>
                  <a:cubicBezTo>
                    <a:pt x="306" y="531"/>
                    <a:pt x="306" y="531"/>
                    <a:pt x="306" y="531"/>
                  </a:cubicBezTo>
                  <a:cubicBezTo>
                    <a:pt x="306" y="475"/>
                    <a:pt x="306" y="475"/>
                    <a:pt x="306" y="475"/>
                  </a:cubicBezTo>
                  <a:cubicBezTo>
                    <a:pt x="377" y="469"/>
                    <a:pt x="432" y="455"/>
                    <a:pt x="472" y="430"/>
                  </a:cubicBezTo>
                  <a:cubicBezTo>
                    <a:pt x="511" y="406"/>
                    <a:pt x="531" y="376"/>
                    <a:pt x="531" y="340"/>
                  </a:cubicBezTo>
                  <a:cubicBezTo>
                    <a:pt x="532" y="307"/>
                    <a:pt x="516" y="281"/>
                    <a:pt x="485" y="261"/>
                  </a:cubicBezTo>
                  <a:close/>
                  <a:moveTo>
                    <a:pt x="228" y="197"/>
                  </a:moveTo>
                  <a:cubicBezTo>
                    <a:pt x="204" y="191"/>
                    <a:pt x="186" y="184"/>
                    <a:pt x="175" y="175"/>
                  </a:cubicBezTo>
                  <a:cubicBezTo>
                    <a:pt x="163" y="166"/>
                    <a:pt x="157" y="156"/>
                    <a:pt x="157" y="145"/>
                  </a:cubicBezTo>
                  <a:cubicBezTo>
                    <a:pt x="157" y="133"/>
                    <a:pt x="164" y="123"/>
                    <a:pt x="176" y="114"/>
                  </a:cubicBezTo>
                  <a:cubicBezTo>
                    <a:pt x="189" y="105"/>
                    <a:pt x="206" y="98"/>
                    <a:pt x="228" y="94"/>
                  </a:cubicBezTo>
                  <a:lnTo>
                    <a:pt x="228" y="197"/>
                  </a:lnTo>
                  <a:close/>
                  <a:moveTo>
                    <a:pt x="374" y="388"/>
                  </a:moveTo>
                  <a:cubicBezTo>
                    <a:pt x="357" y="399"/>
                    <a:pt x="335" y="406"/>
                    <a:pt x="307" y="409"/>
                  </a:cubicBezTo>
                  <a:cubicBezTo>
                    <a:pt x="307" y="293"/>
                    <a:pt x="307" y="293"/>
                    <a:pt x="307" y="293"/>
                  </a:cubicBezTo>
                  <a:cubicBezTo>
                    <a:pt x="340" y="298"/>
                    <a:pt x="363" y="306"/>
                    <a:pt x="377" y="315"/>
                  </a:cubicBezTo>
                  <a:cubicBezTo>
                    <a:pt x="391" y="324"/>
                    <a:pt x="398" y="336"/>
                    <a:pt x="398" y="349"/>
                  </a:cubicBezTo>
                  <a:cubicBezTo>
                    <a:pt x="399" y="365"/>
                    <a:pt x="391" y="377"/>
                    <a:pt x="374" y="38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u="sng"/>
            </a:p>
          </p:txBody>
        </p:sp>
      </p:grpSp>
      <p:grpSp>
        <p:nvGrpSpPr>
          <p:cNvPr id="78" name="Group 24"/>
          <p:cNvGrpSpPr>
            <a:grpSpLocks noChangeAspect="1"/>
          </p:cNvGrpSpPr>
          <p:nvPr/>
        </p:nvGrpSpPr>
        <p:grpSpPr bwMode="auto">
          <a:xfrm>
            <a:off x="1550568" y="3504025"/>
            <a:ext cx="337494" cy="349185"/>
            <a:chOff x="840" y="2560"/>
            <a:chExt cx="1097" cy="1135"/>
          </a:xfrm>
          <a:solidFill>
            <a:srgbClr val="ED7D31"/>
          </a:solidFill>
        </p:grpSpPr>
        <p:sp>
          <p:nvSpPr>
            <p:cNvPr id="79" name="Freeform 25"/>
            <p:cNvSpPr>
              <a:spLocks noEditPoints="1"/>
            </p:cNvSpPr>
            <p:nvPr/>
          </p:nvSpPr>
          <p:spPr bwMode="auto">
            <a:xfrm>
              <a:off x="840" y="2560"/>
              <a:ext cx="1097" cy="1135"/>
            </a:xfrm>
            <a:custGeom>
              <a:avLst/>
              <a:gdLst>
                <a:gd name="T0" fmla="*/ 3861 w 4320"/>
                <a:gd name="T1" fmla="*/ 611 h 4472"/>
                <a:gd name="T2" fmla="*/ 1645 w 4320"/>
                <a:gd name="T3" fmla="*/ 611 h 4472"/>
                <a:gd name="T4" fmla="*/ 1186 w 4320"/>
                <a:gd name="T5" fmla="*/ 1719 h 4472"/>
                <a:gd name="T6" fmla="*/ 1569 w 4320"/>
                <a:gd name="T7" fmla="*/ 2745 h 4472"/>
                <a:gd name="T8" fmla="*/ 1382 w 4320"/>
                <a:gd name="T9" fmla="*/ 2932 h 4472"/>
                <a:gd name="T10" fmla="*/ 1192 w 4320"/>
                <a:gd name="T11" fmla="*/ 2742 h 4472"/>
                <a:gd name="T12" fmla="*/ 1114 w 4320"/>
                <a:gd name="T13" fmla="*/ 2709 h 4472"/>
                <a:gd name="T14" fmla="*/ 1035 w 4320"/>
                <a:gd name="T15" fmla="*/ 2742 h 4472"/>
                <a:gd name="T16" fmla="*/ 144 w 4320"/>
                <a:gd name="T17" fmla="*/ 3633 h 4472"/>
                <a:gd name="T18" fmla="*/ 0 w 4320"/>
                <a:gd name="T19" fmla="*/ 3980 h 4472"/>
                <a:gd name="T20" fmla="*/ 144 w 4320"/>
                <a:gd name="T21" fmla="*/ 4328 h 4472"/>
                <a:gd name="T22" fmla="*/ 491 w 4320"/>
                <a:gd name="T23" fmla="*/ 4472 h 4472"/>
                <a:gd name="T24" fmla="*/ 839 w 4320"/>
                <a:gd name="T25" fmla="*/ 4328 h 4472"/>
                <a:gd name="T26" fmla="*/ 1730 w 4320"/>
                <a:gd name="T27" fmla="*/ 3437 h 4472"/>
                <a:gd name="T28" fmla="*/ 1762 w 4320"/>
                <a:gd name="T29" fmla="*/ 3358 h 4472"/>
                <a:gd name="T30" fmla="*/ 1730 w 4320"/>
                <a:gd name="T31" fmla="*/ 3279 h 4472"/>
                <a:gd name="T32" fmla="*/ 1540 w 4320"/>
                <a:gd name="T33" fmla="*/ 3089 h 4472"/>
                <a:gd name="T34" fmla="*/ 1726 w 4320"/>
                <a:gd name="T35" fmla="*/ 2903 h 4472"/>
                <a:gd name="T36" fmla="*/ 2753 w 4320"/>
                <a:gd name="T37" fmla="*/ 3285 h 4472"/>
                <a:gd name="T38" fmla="*/ 3861 w 4320"/>
                <a:gd name="T39" fmla="*/ 2827 h 4472"/>
                <a:gd name="T40" fmla="*/ 4320 w 4320"/>
                <a:gd name="T41" fmla="*/ 1719 h 4472"/>
                <a:gd name="T42" fmla="*/ 3861 w 4320"/>
                <a:gd name="T43" fmla="*/ 611 h 4472"/>
                <a:gd name="T44" fmla="*/ 681 w 4320"/>
                <a:gd name="T45" fmla="*/ 4171 h 4472"/>
                <a:gd name="T46" fmla="*/ 491 w 4320"/>
                <a:gd name="T47" fmla="*/ 4249 h 4472"/>
                <a:gd name="T48" fmla="*/ 301 w 4320"/>
                <a:gd name="T49" fmla="*/ 4171 h 4472"/>
                <a:gd name="T50" fmla="*/ 222 w 4320"/>
                <a:gd name="T51" fmla="*/ 3980 h 4472"/>
                <a:gd name="T52" fmla="*/ 301 w 4320"/>
                <a:gd name="T53" fmla="*/ 3790 h 4472"/>
                <a:gd name="T54" fmla="*/ 798 w 4320"/>
                <a:gd name="T55" fmla="*/ 3293 h 4472"/>
                <a:gd name="T56" fmla="*/ 1179 w 4320"/>
                <a:gd name="T57" fmla="*/ 3673 h 4472"/>
                <a:gd name="T58" fmla="*/ 681 w 4320"/>
                <a:gd name="T59" fmla="*/ 4171 h 4472"/>
                <a:gd name="T60" fmla="*/ 1336 w 4320"/>
                <a:gd name="T61" fmla="*/ 3516 h 4472"/>
                <a:gd name="T62" fmla="*/ 956 w 4320"/>
                <a:gd name="T63" fmla="*/ 3136 h 4472"/>
                <a:gd name="T64" fmla="*/ 1114 w 4320"/>
                <a:gd name="T65" fmla="*/ 2978 h 4472"/>
                <a:gd name="T66" fmla="*/ 1494 w 4320"/>
                <a:gd name="T67" fmla="*/ 3358 h 4472"/>
                <a:gd name="T68" fmla="*/ 1336 w 4320"/>
                <a:gd name="T69" fmla="*/ 3516 h 4472"/>
                <a:gd name="T70" fmla="*/ 3704 w 4320"/>
                <a:gd name="T71" fmla="*/ 2670 h 4472"/>
                <a:gd name="T72" fmla="*/ 1802 w 4320"/>
                <a:gd name="T73" fmla="*/ 2670 h 4472"/>
                <a:gd name="T74" fmla="*/ 1408 w 4320"/>
                <a:gd name="T75" fmla="*/ 1719 h 4472"/>
                <a:gd name="T76" fmla="*/ 1802 w 4320"/>
                <a:gd name="T77" fmla="*/ 768 h 4472"/>
                <a:gd name="T78" fmla="*/ 2753 w 4320"/>
                <a:gd name="T79" fmla="*/ 375 h 4472"/>
                <a:gd name="T80" fmla="*/ 3704 w 4320"/>
                <a:gd name="T81" fmla="*/ 768 h 4472"/>
                <a:gd name="T82" fmla="*/ 4098 w 4320"/>
                <a:gd name="T83" fmla="*/ 1719 h 4472"/>
                <a:gd name="T84" fmla="*/ 3704 w 4320"/>
                <a:gd name="T85" fmla="*/ 2670 h 44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320" h="4472">
                  <a:moveTo>
                    <a:pt x="3861" y="611"/>
                  </a:moveTo>
                  <a:cubicBezTo>
                    <a:pt x="3250" y="0"/>
                    <a:pt x="2256" y="0"/>
                    <a:pt x="1645" y="611"/>
                  </a:cubicBezTo>
                  <a:cubicBezTo>
                    <a:pt x="1349" y="907"/>
                    <a:pt x="1186" y="1300"/>
                    <a:pt x="1186" y="1719"/>
                  </a:cubicBezTo>
                  <a:cubicBezTo>
                    <a:pt x="1186" y="2100"/>
                    <a:pt x="1321" y="2461"/>
                    <a:pt x="1569" y="2745"/>
                  </a:cubicBezTo>
                  <a:cubicBezTo>
                    <a:pt x="1382" y="2932"/>
                    <a:pt x="1382" y="2932"/>
                    <a:pt x="1382" y="2932"/>
                  </a:cubicBezTo>
                  <a:cubicBezTo>
                    <a:pt x="1192" y="2742"/>
                    <a:pt x="1192" y="2742"/>
                    <a:pt x="1192" y="2742"/>
                  </a:cubicBezTo>
                  <a:cubicBezTo>
                    <a:pt x="1171" y="2721"/>
                    <a:pt x="1143" y="2709"/>
                    <a:pt x="1114" y="2709"/>
                  </a:cubicBezTo>
                  <a:cubicBezTo>
                    <a:pt x="1084" y="2709"/>
                    <a:pt x="1056" y="2721"/>
                    <a:pt x="1035" y="2742"/>
                  </a:cubicBezTo>
                  <a:cubicBezTo>
                    <a:pt x="144" y="3633"/>
                    <a:pt x="144" y="3633"/>
                    <a:pt x="144" y="3633"/>
                  </a:cubicBezTo>
                  <a:cubicBezTo>
                    <a:pt x="51" y="3726"/>
                    <a:pt x="0" y="3849"/>
                    <a:pt x="0" y="3980"/>
                  </a:cubicBezTo>
                  <a:cubicBezTo>
                    <a:pt x="0" y="4112"/>
                    <a:pt x="51" y="4235"/>
                    <a:pt x="144" y="4328"/>
                  </a:cubicBezTo>
                  <a:cubicBezTo>
                    <a:pt x="237" y="4421"/>
                    <a:pt x="360" y="4472"/>
                    <a:pt x="491" y="4472"/>
                  </a:cubicBezTo>
                  <a:cubicBezTo>
                    <a:pt x="622" y="4472"/>
                    <a:pt x="746" y="4421"/>
                    <a:pt x="839" y="4328"/>
                  </a:cubicBezTo>
                  <a:cubicBezTo>
                    <a:pt x="1730" y="3437"/>
                    <a:pt x="1730" y="3437"/>
                    <a:pt x="1730" y="3437"/>
                  </a:cubicBezTo>
                  <a:cubicBezTo>
                    <a:pt x="1751" y="3416"/>
                    <a:pt x="1762" y="3388"/>
                    <a:pt x="1762" y="3358"/>
                  </a:cubicBezTo>
                  <a:cubicBezTo>
                    <a:pt x="1762" y="3329"/>
                    <a:pt x="1751" y="3300"/>
                    <a:pt x="1730" y="3279"/>
                  </a:cubicBezTo>
                  <a:cubicBezTo>
                    <a:pt x="1540" y="3089"/>
                    <a:pt x="1540" y="3089"/>
                    <a:pt x="1540" y="3089"/>
                  </a:cubicBezTo>
                  <a:cubicBezTo>
                    <a:pt x="1726" y="2903"/>
                    <a:pt x="1726" y="2903"/>
                    <a:pt x="1726" y="2903"/>
                  </a:cubicBezTo>
                  <a:cubicBezTo>
                    <a:pt x="2020" y="3158"/>
                    <a:pt x="2386" y="3285"/>
                    <a:pt x="2753" y="3285"/>
                  </a:cubicBezTo>
                  <a:cubicBezTo>
                    <a:pt x="3154" y="3285"/>
                    <a:pt x="3556" y="3132"/>
                    <a:pt x="3861" y="2827"/>
                  </a:cubicBezTo>
                  <a:cubicBezTo>
                    <a:pt x="4157" y="2531"/>
                    <a:pt x="4320" y="2137"/>
                    <a:pt x="4320" y="1719"/>
                  </a:cubicBezTo>
                  <a:cubicBezTo>
                    <a:pt x="4320" y="1300"/>
                    <a:pt x="4157" y="907"/>
                    <a:pt x="3861" y="611"/>
                  </a:cubicBezTo>
                  <a:close/>
                  <a:moveTo>
                    <a:pt x="681" y="4171"/>
                  </a:moveTo>
                  <a:cubicBezTo>
                    <a:pt x="631" y="4221"/>
                    <a:pt x="563" y="4249"/>
                    <a:pt x="491" y="4249"/>
                  </a:cubicBezTo>
                  <a:cubicBezTo>
                    <a:pt x="419" y="4249"/>
                    <a:pt x="352" y="4221"/>
                    <a:pt x="301" y="4171"/>
                  </a:cubicBezTo>
                  <a:cubicBezTo>
                    <a:pt x="250" y="4120"/>
                    <a:pt x="222" y="4052"/>
                    <a:pt x="222" y="3980"/>
                  </a:cubicBezTo>
                  <a:cubicBezTo>
                    <a:pt x="222" y="3909"/>
                    <a:pt x="250" y="3841"/>
                    <a:pt x="301" y="3790"/>
                  </a:cubicBezTo>
                  <a:cubicBezTo>
                    <a:pt x="798" y="3293"/>
                    <a:pt x="798" y="3293"/>
                    <a:pt x="798" y="3293"/>
                  </a:cubicBezTo>
                  <a:cubicBezTo>
                    <a:pt x="1179" y="3673"/>
                    <a:pt x="1179" y="3673"/>
                    <a:pt x="1179" y="3673"/>
                  </a:cubicBezTo>
                  <a:lnTo>
                    <a:pt x="681" y="4171"/>
                  </a:lnTo>
                  <a:close/>
                  <a:moveTo>
                    <a:pt x="1336" y="3516"/>
                  </a:moveTo>
                  <a:cubicBezTo>
                    <a:pt x="956" y="3136"/>
                    <a:pt x="956" y="3136"/>
                    <a:pt x="956" y="3136"/>
                  </a:cubicBezTo>
                  <a:cubicBezTo>
                    <a:pt x="1114" y="2978"/>
                    <a:pt x="1114" y="2978"/>
                    <a:pt x="1114" y="2978"/>
                  </a:cubicBezTo>
                  <a:cubicBezTo>
                    <a:pt x="1494" y="3358"/>
                    <a:pt x="1494" y="3358"/>
                    <a:pt x="1494" y="3358"/>
                  </a:cubicBezTo>
                  <a:lnTo>
                    <a:pt x="1336" y="3516"/>
                  </a:lnTo>
                  <a:close/>
                  <a:moveTo>
                    <a:pt x="3704" y="2670"/>
                  </a:moveTo>
                  <a:cubicBezTo>
                    <a:pt x="3179" y="3194"/>
                    <a:pt x="2326" y="3194"/>
                    <a:pt x="1802" y="2670"/>
                  </a:cubicBezTo>
                  <a:cubicBezTo>
                    <a:pt x="1548" y="2416"/>
                    <a:pt x="1408" y="2078"/>
                    <a:pt x="1408" y="1719"/>
                  </a:cubicBezTo>
                  <a:cubicBezTo>
                    <a:pt x="1408" y="1360"/>
                    <a:pt x="1548" y="1022"/>
                    <a:pt x="1802" y="768"/>
                  </a:cubicBezTo>
                  <a:cubicBezTo>
                    <a:pt x="2064" y="506"/>
                    <a:pt x="2409" y="375"/>
                    <a:pt x="2753" y="375"/>
                  </a:cubicBezTo>
                  <a:cubicBezTo>
                    <a:pt x="3097" y="375"/>
                    <a:pt x="3442" y="506"/>
                    <a:pt x="3704" y="768"/>
                  </a:cubicBezTo>
                  <a:cubicBezTo>
                    <a:pt x="3958" y="1022"/>
                    <a:pt x="4098" y="1360"/>
                    <a:pt x="4098" y="1719"/>
                  </a:cubicBezTo>
                  <a:cubicBezTo>
                    <a:pt x="4098" y="2078"/>
                    <a:pt x="3958" y="2416"/>
                    <a:pt x="3704" y="267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u="sng"/>
            </a:p>
          </p:txBody>
        </p:sp>
        <p:sp>
          <p:nvSpPr>
            <p:cNvPr id="80" name="Freeform 26"/>
            <p:cNvSpPr>
              <a:spLocks noEditPoints="1"/>
            </p:cNvSpPr>
            <p:nvPr/>
          </p:nvSpPr>
          <p:spPr bwMode="auto">
            <a:xfrm>
              <a:off x="1237" y="2694"/>
              <a:ext cx="605" cy="578"/>
            </a:xfrm>
            <a:custGeom>
              <a:avLst/>
              <a:gdLst>
                <a:gd name="T0" fmla="*/ 1958 w 2382"/>
                <a:gd name="T1" fmla="*/ 423 h 2276"/>
                <a:gd name="T2" fmla="*/ 423 w 2382"/>
                <a:gd name="T3" fmla="*/ 423 h 2276"/>
                <a:gd name="T4" fmla="*/ 423 w 2382"/>
                <a:gd name="T5" fmla="*/ 1958 h 2276"/>
                <a:gd name="T6" fmla="*/ 1191 w 2382"/>
                <a:gd name="T7" fmla="*/ 2276 h 2276"/>
                <a:gd name="T8" fmla="*/ 1958 w 2382"/>
                <a:gd name="T9" fmla="*/ 1958 h 2276"/>
                <a:gd name="T10" fmla="*/ 1958 w 2382"/>
                <a:gd name="T11" fmla="*/ 1958 h 2276"/>
                <a:gd name="T12" fmla="*/ 1958 w 2382"/>
                <a:gd name="T13" fmla="*/ 423 h 2276"/>
                <a:gd name="T14" fmla="*/ 1801 w 2382"/>
                <a:gd name="T15" fmla="*/ 1801 h 2276"/>
                <a:gd name="T16" fmla="*/ 581 w 2382"/>
                <a:gd name="T17" fmla="*/ 1801 h 2276"/>
                <a:gd name="T18" fmla="*/ 581 w 2382"/>
                <a:gd name="T19" fmla="*/ 580 h 2276"/>
                <a:gd name="T20" fmla="*/ 1191 w 2382"/>
                <a:gd name="T21" fmla="*/ 328 h 2276"/>
                <a:gd name="T22" fmla="*/ 1801 w 2382"/>
                <a:gd name="T23" fmla="*/ 580 h 2276"/>
                <a:gd name="T24" fmla="*/ 1801 w 2382"/>
                <a:gd name="T25" fmla="*/ 1801 h 22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382" h="2276">
                  <a:moveTo>
                    <a:pt x="1958" y="423"/>
                  </a:moveTo>
                  <a:cubicBezTo>
                    <a:pt x="1535" y="0"/>
                    <a:pt x="847" y="0"/>
                    <a:pt x="423" y="423"/>
                  </a:cubicBezTo>
                  <a:cubicBezTo>
                    <a:pt x="0" y="846"/>
                    <a:pt x="0" y="1535"/>
                    <a:pt x="423" y="1958"/>
                  </a:cubicBezTo>
                  <a:cubicBezTo>
                    <a:pt x="635" y="2170"/>
                    <a:pt x="913" y="2276"/>
                    <a:pt x="1191" y="2276"/>
                  </a:cubicBezTo>
                  <a:cubicBezTo>
                    <a:pt x="1469" y="2276"/>
                    <a:pt x="1747" y="2170"/>
                    <a:pt x="1958" y="1958"/>
                  </a:cubicBezTo>
                  <a:cubicBezTo>
                    <a:pt x="1958" y="1958"/>
                    <a:pt x="1958" y="1958"/>
                    <a:pt x="1958" y="1958"/>
                  </a:cubicBezTo>
                  <a:cubicBezTo>
                    <a:pt x="2382" y="1535"/>
                    <a:pt x="2382" y="846"/>
                    <a:pt x="1958" y="423"/>
                  </a:cubicBezTo>
                  <a:close/>
                  <a:moveTo>
                    <a:pt x="1801" y="1801"/>
                  </a:moveTo>
                  <a:cubicBezTo>
                    <a:pt x="1465" y="2138"/>
                    <a:pt x="917" y="2138"/>
                    <a:pt x="581" y="1801"/>
                  </a:cubicBezTo>
                  <a:cubicBezTo>
                    <a:pt x="244" y="1465"/>
                    <a:pt x="244" y="917"/>
                    <a:pt x="581" y="580"/>
                  </a:cubicBezTo>
                  <a:cubicBezTo>
                    <a:pt x="749" y="412"/>
                    <a:pt x="970" y="328"/>
                    <a:pt x="1191" y="328"/>
                  </a:cubicBezTo>
                  <a:cubicBezTo>
                    <a:pt x="1412" y="328"/>
                    <a:pt x="1633" y="412"/>
                    <a:pt x="1801" y="580"/>
                  </a:cubicBezTo>
                  <a:cubicBezTo>
                    <a:pt x="2138" y="917"/>
                    <a:pt x="2138" y="1465"/>
                    <a:pt x="1801" y="180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u="sng"/>
            </a:p>
          </p:txBody>
        </p:sp>
        <p:sp>
          <p:nvSpPr>
            <p:cNvPr id="81" name="Freeform 27"/>
            <p:cNvSpPr>
              <a:spLocks/>
            </p:cNvSpPr>
            <p:nvPr/>
          </p:nvSpPr>
          <p:spPr bwMode="auto">
            <a:xfrm>
              <a:off x="1423" y="2833"/>
              <a:ext cx="232" cy="109"/>
            </a:xfrm>
            <a:custGeom>
              <a:avLst/>
              <a:gdLst>
                <a:gd name="T0" fmla="*/ 871 w 914"/>
                <a:gd name="T1" fmla="*/ 228 h 428"/>
                <a:gd name="T2" fmla="*/ 43 w 914"/>
                <a:gd name="T3" fmla="*/ 228 h 428"/>
                <a:gd name="T4" fmla="*/ 43 w 914"/>
                <a:gd name="T5" fmla="*/ 385 h 428"/>
                <a:gd name="T6" fmla="*/ 200 w 914"/>
                <a:gd name="T7" fmla="*/ 385 h 428"/>
                <a:gd name="T8" fmla="*/ 714 w 914"/>
                <a:gd name="T9" fmla="*/ 385 h 428"/>
                <a:gd name="T10" fmla="*/ 792 w 914"/>
                <a:gd name="T11" fmla="*/ 418 h 428"/>
                <a:gd name="T12" fmla="*/ 871 w 914"/>
                <a:gd name="T13" fmla="*/ 385 h 428"/>
                <a:gd name="T14" fmla="*/ 871 w 914"/>
                <a:gd name="T15" fmla="*/ 228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14" h="428">
                  <a:moveTo>
                    <a:pt x="871" y="228"/>
                  </a:moveTo>
                  <a:cubicBezTo>
                    <a:pt x="643" y="0"/>
                    <a:pt x="271" y="0"/>
                    <a:pt x="43" y="228"/>
                  </a:cubicBezTo>
                  <a:cubicBezTo>
                    <a:pt x="0" y="271"/>
                    <a:pt x="0" y="342"/>
                    <a:pt x="43" y="385"/>
                  </a:cubicBezTo>
                  <a:cubicBezTo>
                    <a:pt x="86" y="428"/>
                    <a:pt x="157" y="428"/>
                    <a:pt x="200" y="385"/>
                  </a:cubicBezTo>
                  <a:cubicBezTo>
                    <a:pt x="342" y="244"/>
                    <a:pt x="572" y="244"/>
                    <a:pt x="714" y="385"/>
                  </a:cubicBezTo>
                  <a:cubicBezTo>
                    <a:pt x="735" y="407"/>
                    <a:pt x="764" y="418"/>
                    <a:pt x="792" y="418"/>
                  </a:cubicBezTo>
                  <a:cubicBezTo>
                    <a:pt x="821" y="418"/>
                    <a:pt x="849" y="407"/>
                    <a:pt x="871" y="385"/>
                  </a:cubicBezTo>
                  <a:cubicBezTo>
                    <a:pt x="914" y="342"/>
                    <a:pt x="914" y="271"/>
                    <a:pt x="871" y="2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u="sng"/>
            </a:p>
          </p:txBody>
        </p:sp>
      </p:grpSp>
      <p:grpSp>
        <p:nvGrpSpPr>
          <p:cNvPr id="82" name="Group 30"/>
          <p:cNvGrpSpPr>
            <a:grpSpLocks noChangeAspect="1"/>
          </p:cNvGrpSpPr>
          <p:nvPr/>
        </p:nvGrpSpPr>
        <p:grpSpPr bwMode="auto">
          <a:xfrm>
            <a:off x="1550568" y="1616894"/>
            <a:ext cx="442707" cy="338087"/>
            <a:chOff x="965" y="3392"/>
            <a:chExt cx="402" cy="307"/>
          </a:xfrm>
          <a:solidFill>
            <a:srgbClr val="ED7D31"/>
          </a:solidFill>
        </p:grpSpPr>
        <p:sp>
          <p:nvSpPr>
            <p:cNvPr id="83" name="Freeform 31"/>
            <p:cNvSpPr>
              <a:spLocks/>
            </p:cNvSpPr>
            <p:nvPr/>
          </p:nvSpPr>
          <p:spPr bwMode="auto">
            <a:xfrm>
              <a:off x="1331" y="3448"/>
              <a:ext cx="36" cy="129"/>
            </a:xfrm>
            <a:custGeom>
              <a:avLst/>
              <a:gdLst>
                <a:gd name="T0" fmla="*/ 178 w 383"/>
                <a:gd name="T1" fmla="*/ 51 h 1378"/>
                <a:gd name="T2" fmla="*/ 51 w 383"/>
                <a:gd name="T3" fmla="*/ 29 h 1378"/>
                <a:gd name="T4" fmla="*/ 29 w 383"/>
                <a:gd name="T5" fmla="*/ 156 h 1378"/>
                <a:gd name="T6" fmla="*/ 200 w 383"/>
                <a:gd name="T7" fmla="*/ 695 h 1378"/>
                <a:gd name="T8" fmla="*/ 29 w 383"/>
                <a:gd name="T9" fmla="*/ 1233 h 1378"/>
                <a:gd name="T10" fmla="*/ 51 w 383"/>
                <a:gd name="T11" fmla="*/ 1361 h 1378"/>
                <a:gd name="T12" fmla="*/ 104 w 383"/>
                <a:gd name="T13" fmla="*/ 1378 h 1378"/>
                <a:gd name="T14" fmla="*/ 179 w 383"/>
                <a:gd name="T15" fmla="*/ 1339 h 1378"/>
                <a:gd name="T16" fmla="*/ 383 w 383"/>
                <a:gd name="T17" fmla="*/ 695 h 1378"/>
                <a:gd name="T18" fmla="*/ 178 w 383"/>
                <a:gd name="T19" fmla="*/ 51 h 13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83" h="1378">
                  <a:moveTo>
                    <a:pt x="178" y="51"/>
                  </a:moveTo>
                  <a:cubicBezTo>
                    <a:pt x="149" y="10"/>
                    <a:pt x="92" y="0"/>
                    <a:pt x="51" y="29"/>
                  </a:cubicBezTo>
                  <a:cubicBezTo>
                    <a:pt x="10" y="58"/>
                    <a:pt x="0" y="115"/>
                    <a:pt x="29" y="156"/>
                  </a:cubicBezTo>
                  <a:cubicBezTo>
                    <a:pt x="141" y="315"/>
                    <a:pt x="200" y="501"/>
                    <a:pt x="200" y="695"/>
                  </a:cubicBezTo>
                  <a:cubicBezTo>
                    <a:pt x="200" y="889"/>
                    <a:pt x="141" y="1075"/>
                    <a:pt x="29" y="1233"/>
                  </a:cubicBezTo>
                  <a:cubicBezTo>
                    <a:pt x="0" y="1275"/>
                    <a:pt x="10" y="1332"/>
                    <a:pt x="51" y="1361"/>
                  </a:cubicBezTo>
                  <a:cubicBezTo>
                    <a:pt x="67" y="1372"/>
                    <a:pt x="86" y="1378"/>
                    <a:pt x="104" y="1378"/>
                  </a:cubicBezTo>
                  <a:cubicBezTo>
                    <a:pt x="133" y="1378"/>
                    <a:pt x="161" y="1364"/>
                    <a:pt x="179" y="1339"/>
                  </a:cubicBezTo>
                  <a:cubicBezTo>
                    <a:pt x="312" y="1150"/>
                    <a:pt x="383" y="927"/>
                    <a:pt x="383" y="695"/>
                  </a:cubicBezTo>
                  <a:cubicBezTo>
                    <a:pt x="383" y="463"/>
                    <a:pt x="312" y="240"/>
                    <a:pt x="178" y="5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u="sng"/>
            </a:p>
          </p:txBody>
        </p:sp>
        <p:sp>
          <p:nvSpPr>
            <p:cNvPr id="84" name="Freeform 32"/>
            <p:cNvSpPr>
              <a:spLocks noEditPoints="1"/>
            </p:cNvSpPr>
            <p:nvPr/>
          </p:nvSpPr>
          <p:spPr bwMode="auto">
            <a:xfrm>
              <a:off x="965" y="3392"/>
              <a:ext cx="353" cy="307"/>
            </a:xfrm>
            <a:custGeom>
              <a:avLst/>
              <a:gdLst>
                <a:gd name="T0" fmla="*/ 3262 w 3790"/>
                <a:gd name="T1" fmla="*/ 717 h 3301"/>
                <a:gd name="T2" fmla="*/ 3262 w 3790"/>
                <a:gd name="T3" fmla="*/ 282 h 3301"/>
                <a:gd name="T4" fmla="*/ 3125 w 3790"/>
                <a:gd name="T5" fmla="*/ 48 h 3301"/>
                <a:gd name="T6" fmla="*/ 2853 w 3790"/>
                <a:gd name="T7" fmla="*/ 53 h 3301"/>
                <a:gd name="T8" fmla="*/ 1380 w 3790"/>
                <a:gd name="T9" fmla="*/ 466 h 3301"/>
                <a:gd name="T10" fmla="*/ 1380 w 3790"/>
                <a:gd name="T11" fmla="*/ 466 h 3301"/>
                <a:gd name="T12" fmla="*/ 1380 w 3790"/>
                <a:gd name="T13" fmla="*/ 466 h 3301"/>
                <a:gd name="T14" fmla="*/ 713 w 3790"/>
                <a:gd name="T15" fmla="*/ 466 h 3301"/>
                <a:gd name="T16" fmla="*/ 403 w 3790"/>
                <a:gd name="T17" fmla="*/ 751 h 3301"/>
                <a:gd name="T18" fmla="*/ 256 w 3790"/>
                <a:gd name="T19" fmla="*/ 751 h 3301"/>
                <a:gd name="T20" fmla="*/ 0 w 3790"/>
                <a:gd name="T21" fmla="*/ 1007 h 3301"/>
                <a:gd name="T22" fmla="*/ 0 w 3790"/>
                <a:gd name="T23" fmla="*/ 1597 h 3301"/>
                <a:gd name="T24" fmla="*/ 256 w 3790"/>
                <a:gd name="T25" fmla="*/ 1853 h 3301"/>
                <a:gd name="T26" fmla="*/ 403 w 3790"/>
                <a:gd name="T27" fmla="*/ 1853 h 3301"/>
                <a:gd name="T28" fmla="*/ 599 w 3790"/>
                <a:gd name="T29" fmla="*/ 2117 h 3301"/>
                <a:gd name="T30" fmla="*/ 985 w 3790"/>
                <a:gd name="T31" fmla="*/ 3184 h 3301"/>
                <a:gd name="T32" fmla="*/ 1152 w 3790"/>
                <a:gd name="T33" fmla="*/ 3301 h 3301"/>
                <a:gd name="T34" fmla="*/ 1655 w 3790"/>
                <a:gd name="T35" fmla="*/ 3301 h 3301"/>
                <a:gd name="T36" fmla="*/ 1800 w 3790"/>
                <a:gd name="T37" fmla="*/ 3225 h 3301"/>
                <a:gd name="T38" fmla="*/ 1822 w 3790"/>
                <a:gd name="T39" fmla="*/ 3063 h 3301"/>
                <a:gd name="T40" fmla="*/ 1488 w 3790"/>
                <a:gd name="T41" fmla="*/ 2141 h 3301"/>
                <a:gd name="T42" fmla="*/ 2853 w 3790"/>
                <a:gd name="T43" fmla="*/ 2551 h 3301"/>
                <a:gd name="T44" fmla="*/ 2993 w 3790"/>
                <a:gd name="T45" fmla="*/ 2591 h 3301"/>
                <a:gd name="T46" fmla="*/ 3125 w 3790"/>
                <a:gd name="T47" fmla="*/ 2556 h 3301"/>
                <a:gd name="T48" fmla="*/ 3262 w 3790"/>
                <a:gd name="T49" fmla="*/ 2322 h 3301"/>
                <a:gd name="T50" fmla="*/ 3262 w 3790"/>
                <a:gd name="T51" fmla="*/ 1887 h 3301"/>
                <a:gd name="T52" fmla="*/ 3790 w 3790"/>
                <a:gd name="T53" fmla="*/ 1302 h 3301"/>
                <a:gd name="T54" fmla="*/ 3262 w 3790"/>
                <a:gd name="T55" fmla="*/ 717 h 3301"/>
                <a:gd name="T56" fmla="*/ 401 w 3790"/>
                <a:gd name="T57" fmla="*/ 1671 h 3301"/>
                <a:gd name="T58" fmla="*/ 256 w 3790"/>
                <a:gd name="T59" fmla="*/ 1671 h 3301"/>
                <a:gd name="T60" fmla="*/ 183 w 3790"/>
                <a:gd name="T61" fmla="*/ 1597 h 3301"/>
                <a:gd name="T62" fmla="*/ 183 w 3790"/>
                <a:gd name="T63" fmla="*/ 1007 h 3301"/>
                <a:gd name="T64" fmla="*/ 256 w 3790"/>
                <a:gd name="T65" fmla="*/ 934 h 3301"/>
                <a:gd name="T66" fmla="*/ 401 w 3790"/>
                <a:gd name="T67" fmla="*/ 934 h 3301"/>
                <a:gd name="T68" fmla="*/ 401 w 3790"/>
                <a:gd name="T69" fmla="*/ 1671 h 3301"/>
                <a:gd name="T70" fmla="*/ 1647 w 3790"/>
                <a:gd name="T71" fmla="*/ 3118 h 3301"/>
                <a:gd name="T72" fmla="*/ 1156 w 3790"/>
                <a:gd name="T73" fmla="*/ 3118 h 3301"/>
                <a:gd name="T74" fmla="*/ 801 w 3790"/>
                <a:gd name="T75" fmla="*/ 2139 h 3301"/>
                <a:gd name="T76" fmla="*/ 1292 w 3790"/>
                <a:gd name="T77" fmla="*/ 2139 h 3301"/>
                <a:gd name="T78" fmla="*/ 1647 w 3790"/>
                <a:gd name="T79" fmla="*/ 3118 h 3301"/>
                <a:gd name="T80" fmla="*/ 3036 w 3790"/>
                <a:gd name="T81" fmla="*/ 2397 h 3301"/>
                <a:gd name="T82" fmla="*/ 2948 w 3790"/>
                <a:gd name="T83" fmla="*/ 2395 h 3301"/>
                <a:gd name="T84" fmla="*/ 1380 w 3790"/>
                <a:gd name="T85" fmla="*/ 1956 h 3301"/>
                <a:gd name="T86" fmla="*/ 713 w 3790"/>
                <a:gd name="T87" fmla="*/ 1956 h 3301"/>
                <a:gd name="T88" fmla="*/ 584 w 3790"/>
                <a:gd name="T89" fmla="*/ 1827 h 3301"/>
                <a:gd name="T90" fmla="*/ 584 w 3790"/>
                <a:gd name="T91" fmla="*/ 777 h 3301"/>
                <a:gd name="T92" fmla="*/ 713 w 3790"/>
                <a:gd name="T93" fmla="*/ 648 h 3301"/>
                <a:gd name="T94" fmla="*/ 1265 w 3790"/>
                <a:gd name="T95" fmla="*/ 648 h 3301"/>
                <a:gd name="T96" fmla="*/ 1265 w 3790"/>
                <a:gd name="T97" fmla="*/ 1602 h 3301"/>
                <a:gd name="T98" fmla="*/ 1356 w 3790"/>
                <a:gd name="T99" fmla="*/ 1694 h 3301"/>
                <a:gd name="T100" fmla="*/ 1448 w 3790"/>
                <a:gd name="T101" fmla="*/ 1602 h 3301"/>
                <a:gd name="T102" fmla="*/ 1448 w 3790"/>
                <a:gd name="T103" fmla="*/ 647 h 3301"/>
                <a:gd name="T104" fmla="*/ 2948 w 3790"/>
                <a:gd name="T105" fmla="*/ 209 h 3301"/>
                <a:gd name="T106" fmla="*/ 3036 w 3790"/>
                <a:gd name="T107" fmla="*/ 208 h 3301"/>
                <a:gd name="T108" fmla="*/ 3079 w 3790"/>
                <a:gd name="T109" fmla="*/ 282 h 3301"/>
                <a:gd name="T110" fmla="*/ 3079 w 3790"/>
                <a:gd name="T111" fmla="*/ 2322 h 3301"/>
                <a:gd name="T112" fmla="*/ 3079 w 3790"/>
                <a:gd name="T113" fmla="*/ 2322 h 3301"/>
                <a:gd name="T114" fmla="*/ 3036 w 3790"/>
                <a:gd name="T115" fmla="*/ 2397 h 3301"/>
                <a:gd name="T116" fmla="*/ 3262 w 3790"/>
                <a:gd name="T117" fmla="*/ 1703 h 3301"/>
                <a:gd name="T118" fmla="*/ 3262 w 3790"/>
                <a:gd name="T119" fmla="*/ 901 h 3301"/>
                <a:gd name="T120" fmla="*/ 3607 w 3790"/>
                <a:gd name="T121" fmla="*/ 1302 h 3301"/>
                <a:gd name="T122" fmla="*/ 3262 w 3790"/>
                <a:gd name="T123" fmla="*/ 1703 h 3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790" h="3301">
                  <a:moveTo>
                    <a:pt x="3262" y="717"/>
                  </a:moveTo>
                  <a:cubicBezTo>
                    <a:pt x="3262" y="282"/>
                    <a:pt x="3262" y="282"/>
                    <a:pt x="3262" y="282"/>
                  </a:cubicBezTo>
                  <a:cubicBezTo>
                    <a:pt x="3262" y="183"/>
                    <a:pt x="3211" y="96"/>
                    <a:pt x="3125" y="48"/>
                  </a:cubicBezTo>
                  <a:cubicBezTo>
                    <a:pt x="3039" y="0"/>
                    <a:pt x="2937" y="2"/>
                    <a:pt x="2853" y="53"/>
                  </a:cubicBezTo>
                  <a:cubicBezTo>
                    <a:pt x="2410" y="323"/>
                    <a:pt x="1901" y="466"/>
                    <a:pt x="1380" y="466"/>
                  </a:cubicBezTo>
                  <a:cubicBezTo>
                    <a:pt x="1380" y="466"/>
                    <a:pt x="1380" y="466"/>
                    <a:pt x="1380" y="466"/>
                  </a:cubicBezTo>
                  <a:cubicBezTo>
                    <a:pt x="1380" y="466"/>
                    <a:pt x="1380" y="466"/>
                    <a:pt x="1380" y="466"/>
                  </a:cubicBezTo>
                  <a:cubicBezTo>
                    <a:pt x="713" y="466"/>
                    <a:pt x="713" y="466"/>
                    <a:pt x="713" y="466"/>
                  </a:cubicBezTo>
                  <a:cubicBezTo>
                    <a:pt x="550" y="466"/>
                    <a:pt x="416" y="591"/>
                    <a:pt x="403" y="751"/>
                  </a:cubicBezTo>
                  <a:cubicBezTo>
                    <a:pt x="256" y="751"/>
                    <a:pt x="256" y="751"/>
                    <a:pt x="256" y="751"/>
                  </a:cubicBezTo>
                  <a:cubicBezTo>
                    <a:pt x="115" y="751"/>
                    <a:pt x="0" y="866"/>
                    <a:pt x="0" y="1007"/>
                  </a:cubicBezTo>
                  <a:cubicBezTo>
                    <a:pt x="0" y="1597"/>
                    <a:pt x="0" y="1597"/>
                    <a:pt x="0" y="1597"/>
                  </a:cubicBezTo>
                  <a:cubicBezTo>
                    <a:pt x="0" y="1738"/>
                    <a:pt x="115" y="1853"/>
                    <a:pt x="256" y="1853"/>
                  </a:cubicBezTo>
                  <a:cubicBezTo>
                    <a:pt x="403" y="1853"/>
                    <a:pt x="403" y="1853"/>
                    <a:pt x="403" y="1853"/>
                  </a:cubicBezTo>
                  <a:cubicBezTo>
                    <a:pt x="413" y="1974"/>
                    <a:pt x="491" y="2075"/>
                    <a:pt x="599" y="2117"/>
                  </a:cubicBezTo>
                  <a:cubicBezTo>
                    <a:pt x="985" y="3184"/>
                    <a:pt x="985" y="3184"/>
                    <a:pt x="985" y="3184"/>
                  </a:cubicBezTo>
                  <a:cubicBezTo>
                    <a:pt x="1011" y="3254"/>
                    <a:pt x="1078" y="3301"/>
                    <a:pt x="1152" y="3301"/>
                  </a:cubicBezTo>
                  <a:cubicBezTo>
                    <a:pt x="1655" y="3301"/>
                    <a:pt x="1655" y="3301"/>
                    <a:pt x="1655" y="3301"/>
                  </a:cubicBezTo>
                  <a:cubicBezTo>
                    <a:pt x="1713" y="3301"/>
                    <a:pt x="1767" y="3272"/>
                    <a:pt x="1800" y="3225"/>
                  </a:cubicBezTo>
                  <a:cubicBezTo>
                    <a:pt x="1834" y="3178"/>
                    <a:pt x="1842" y="3117"/>
                    <a:pt x="1822" y="3063"/>
                  </a:cubicBezTo>
                  <a:cubicBezTo>
                    <a:pt x="1488" y="2141"/>
                    <a:pt x="1488" y="2141"/>
                    <a:pt x="1488" y="2141"/>
                  </a:cubicBezTo>
                  <a:cubicBezTo>
                    <a:pt x="1971" y="2159"/>
                    <a:pt x="2441" y="2300"/>
                    <a:pt x="2853" y="2551"/>
                  </a:cubicBezTo>
                  <a:cubicBezTo>
                    <a:pt x="2896" y="2577"/>
                    <a:pt x="2945" y="2591"/>
                    <a:pt x="2993" y="2591"/>
                  </a:cubicBezTo>
                  <a:cubicBezTo>
                    <a:pt x="3038" y="2591"/>
                    <a:pt x="3084" y="2579"/>
                    <a:pt x="3125" y="2556"/>
                  </a:cubicBezTo>
                  <a:cubicBezTo>
                    <a:pt x="3211" y="2508"/>
                    <a:pt x="3262" y="2421"/>
                    <a:pt x="3262" y="2322"/>
                  </a:cubicBezTo>
                  <a:cubicBezTo>
                    <a:pt x="3262" y="1887"/>
                    <a:pt x="3262" y="1887"/>
                    <a:pt x="3262" y="1887"/>
                  </a:cubicBezTo>
                  <a:cubicBezTo>
                    <a:pt x="3558" y="1857"/>
                    <a:pt x="3790" y="1606"/>
                    <a:pt x="3790" y="1302"/>
                  </a:cubicBezTo>
                  <a:cubicBezTo>
                    <a:pt x="3790" y="998"/>
                    <a:pt x="3558" y="747"/>
                    <a:pt x="3262" y="717"/>
                  </a:cubicBezTo>
                  <a:close/>
                  <a:moveTo>
                    <a:pt x="401" y="1671"/>
                  </a:moveTo>
                  <a:cubicBezTo>
                    <a:pt x="256" y="1671"/>
                    <a:pt x="256" y="1671"/>
                    <a:pt x="256" y="1671"/>
                  </a:cubicBezTo>
                  <a:cubicBezTo>
                    <a:pt x="216" y="1671"/>
                    <a:pt x="183" y="1638"/>
                    <a:pt x="183" y="1597"/>
                  </a:cubicBezTo>
                  <a:cubicBezTo>
                    <a:pt x="183" y="1007"/>
                    <a:pt x="183" y="1007"/>
                    <a:pt x="183" y="1007"/>
                  </a:cubicBezTo>
                  <a:cubicBezTo>
                    <a:pt x="183" y="967"/>
                    <a:pt x="216" y="934"/>
                    <a:pt x="256" y="934"/>
                  </a:cubicBezTo>
                  <a:cubicBezTo>
                    <a:pt x="401" y="934"/>
                    <a:pt x="401" y="934"/>
                    <a:pt x="401" y="934"/>
                  </a:cubicBezTo>
                  <a:lnTo>
                    <a:pt x="401" y="1671"/>
                  </a:lnTo>
                  <a:close/>
                  <a:moveTo>
                    <a:pt x="1647" y="3118"/>
                  </a:moveTo>
                  <a:cubicBezTo>
                    <a:pt x="1156" y="3118"/>
                    <a:pt x="1156" y="3118"/>
                    <a:pt x="1156" y="3118"/>
                  </a:cubicBezTo>
                  <a:cubicBezTo>
                    <a:pt x="801" y="2139"/>
                    <a:pt x="801" y="2139"/>
                    <a:pt x="801" y="2139"/>
                  </a:cubicBezTo>
                  <a:cubicBezTo>
                    <a:pt x="1292" y="2139"/>
                    <a:pt x="1292" y="2139"/>
                    <a:pt x="1292" y="2139"/>
                  </a:cubicBezTo>
                  <a:lnTo>
                    <a:pt x="1647" y="3118"/>
                  </a:lnTo>
                  <a:close/>
                  <a:moveTo>
                    <a:pt x="3036" y="2397"/>
                  </a:moveTo>
                  <a:cubicBezTo>
                    <a:pt x="3022" y="2404"/>
                    <a:pt x="2987" y="2419"/>
                    <a:pt x="2948" y="2395"/>
                  </a:cubicBezTo>
                  <a:cubicBezTo>
                    <a:pt x="2477" y="2108"/>
                    <a:pt x="1935" y="1956"/>
                    <a:pt x="1380" y="1956"/>
                  </a:cubicBezTo>
                  <a:cubicBezTo>
                    <a:pt x="713" y="1956"/>
                    <a:pt x="713" y="1956"/>
                    <a:pt x="713" y="1956"/>
                  </a:cubicBezTo>
                  <a:cubicBezTo>
                    <a:pt x="642" y="1956"/>
                    <a:pt x="584" y="1898"/>
                    <a:pt x="584" y="1827"/>
                  </a:cubicBezTo>
                  <a:cubicBezTo>
                    <a:pt x="584" y="777"/>
                    <a:pt x="584" y="777"/>
                    <a:pt x="584" y="777"/>
                  </a:cubicBezTo>
                  <a:cubicBezTo>
                    <a:pt x="584" y="706"/>
                    <a:pt x="642" y="648"/>
                    <a:pt x="713" y="648"/>
                  </a:cubicBezTo>
                  <a:cubicBezTo>
                    <a:pt x="1265" y="648"/>
                    <a:pt x="1265" y="648"/>
                    <a:pt x="1265" y="648"/>
                  </a:cubicBezTo>
                  <a:cubicBezTo>
                    <a:pt x="1265" y="1602"/>
                    <a:pt x="1265" y="1602"/>
                    <a:pt x="1265" y="1602"/>
                  </a:cubicBezTo>
                  <a:cubicBezTo>
                    <a:pt x="1265" y="1653"/>
                    <a:pt x="1306" y="1694"/>
                    <a:pt x="1356" y="1694"/>
                  </a:cubicBezTo>
                  <a:cubicBezTo>
                    <a:pt x="1407" y="1694"/>
                    <a:pt x="1448" y="1653"/>
                    <a:pt x="1448" y="1602"/>
                  </a:cubicBezTo>
                  <a:cubicBezTo>
                    <a:pt x="1448" y="647"/>
                    <a:pt x="1448" y="647"/>
                    <a:pt x="1448" y="647"/>
                  </a:cubicBezTo>
                  <a:cubicBezTo>
                    <a:pt x="1979" y="636"/>
                    <a:pt x="2496" y="485"/>
                    <a:pt x="2948" y="209"/>
                  </a:cubicBezTo>
                  <a:cubicBezTo>
                    <a:pt x="2987" y="185"/>
                    <a:pt x="3022" y="200"/>
                    <a:pt x="3036" y="208"/>
                  </a:cubicBezTo>
                  <a:cubicBezTo>
                    <a:pt x="3049" y="215"/>
                    <a:pt x="3079" y="237"/>
                    <a:pt x="3079" y="282"/>
                  </a:cubicBezTo>
                  <a:cubicBezTo>
                    <a:pt x="3079" y="2322"/>
                    <a:pt x="3079" y="2322"/>
                    <a:pt x="3079" y="2322"/>
                  </a:cubicBezTo>
                  <a:cubicBezTo>
                    <a:pt x="3079" y="2322"/>
                    <a:pt x="3079" y="2322"/>
                    <a:pt x="3079" y="2322"/>
                  </a:cubicBezTo>
                  <a:cubicBezTo>
                    <a:pt x="3079" y="2367"/>
                    <a:pt x="3049" y="2389"/>
                    <a:pt x="3036" y="2397"/>
                  </a:cubicBezTo>
                  <a:close/>
                  <a:moveTo>
                    <a:pt x="3262" y="1703"/>
                  </a:moveTo>
                  <a:cubicBezTo>
                    <a:pt x="3262" y="901"/>
                    <a:pt x="3262" y="901"/>
                    <a:pt x="3262" y="901"/>
                  </a:cubicBezTo>
                  <a:cubicBezTo>
                    <a:pt x="3457" y="930"/>
                    <a:pt x="3607" y="1099"/>
                    <a:pt x="3607" y="1302"/>
                  </a:cubicBezTo>
                  <a:cubicBezTo>
                    <a:pt x="3607" y="1505"/>
                    <a:pt x="3457" y="1674"/>
                    <a:pt x="3262" y="170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u="sng"/>
            </a:p>
          </p:txBody>
        </p:sp>
      </p:grpSp>
    </p:spTree>
    <p:extLst>
      <p:ext uri="{BB962C8B-B14F-4D97-AF65-F5344CB8AC3E}">
        <p14:creationId xmlns:p14="http://schemas.microsoft.com/office/powerpoint/2010/main" val="270517392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0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5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000"/>
                            </p:stCondLst>
                            <p:childTnLst>
                              <p:par>
                                <p:cTn id="1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500"/>
                            </p:stCondLst>
                            <p:childTnLst>
                              <p:par>
                                <p:cTn id="2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6" grpId="0"/>
      <p:bldP spid="68" grpId="0" animBg="1"/>
      <p:bldP spid="73" grpId="0" animBg="1"/>
    </p:bld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3" name="Group 4"/>
          <p:cNvGrpSpPr>
            <a:grpSpLocks noChangeAspect="1"/>
          </p:cNvGrpSpPr>
          <p:nvPr/>
        </p:nvGrpSpPr>
        <p:grpSpPr bwMode="auto">
          <a:xfrm>
            <a:off x="717552" y="6456363"/>
            <a:ext cx="217488" cy="304800"/>
            <a:chOff x="452" y="4067"/>
            <a:chExt cx="137" cy="192"/>
          </a:xfrm>
        </p:grpSpPr>
        <p:sp>
          <p:nvSpPr>
            <p:cNvPr id="24" name="Freeform 5"/>
            <p:cNvSpPr>
              <a:spLocks/>
            </p:cNvSpPr>
            <p:nvPr/>
          </p:nvSpPr>
          <p:spPr bwMode="auto">
            <a:xfrm>
              <a:off x="472" y="4077"/>
              <a:ext cx="117" cy="182"/>
            </a:xfrm>
            <a:custGeom>
              <a:avLst/>
              <a:gdLst>
                <a:gd name="T0" fmla="*/ 125 w 125"/>
                <a:gd name="T1" fmla="*/ 47 h 194"/>
                <a:gd name="T2" fmla="*/ 63 w 125"/>
                <a:gd name="T3" fmla="*/ 0 h 194"/>
                <a:gd name="T4" fmla="*/ 0 w 125"/>
                <a:gd name="T5" fmla="*/ 64 h 194"/>
                <a:gd name="T6" fmla="*/ 7 w 125"/>
                <a:gd name="T7" fmla="*/ 88 h 194"/>
                <a:gd name="T8" fmla="*/ 57 w 125"/>
                <a:gd name="T9" fmla="*/ 188 h 194"/>
                <a:gd name="T10" fmla="*/ 70 w 125"/>
                <a:gd name="T11" fmla="*/ 188 h 194"/>
                <a:gd name="T12" fmla="*/ 120 w 125"/>
                <a:gd name="T13" fmla="*/ 88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5" h="194">
                  <a:moveTo>
                    <a:pt x="125" y="47"/>
                  </a:moveTo>
                  <a:cubicBezTo>
                    <a:pt x="117" y="20"/>
                    <a:pt x="93" y="0"/>
                    <a:pt x="63" y="0"/>
                  </a:cubicBezTo>
                  <a:cubicBezTo>
                    <a:pt x="28" y="0"/>
                    <a:pt x="0" y="29"/>
                    <a:pt x="0" y="64"/>
                  </a:cubicBezTo>
                  <a:cubicBezTo>
                    <a:pt x="0" y="71"/>
                    <a:pt x="4" y="82"/>
                    <a:pt x="7" y="88"/>
                  </a:cubicBezTo>
                  <a:cubicBezTo>
                    <a:pt x="57" y="188"/>
                    <a:pt x="57" y="188"/>
                    <a:pt x="57" y="188"/>
                  </a:cubicBezTo>
                  <a:cubicBezTo>
                    <a:pt x="59" y="194"/>
                    <a:pt x="67" y="194"/>
                    <a:pt x="70" y="188"/>
                  </a:cubicBezTo>
                  <a:cubicBezTo>
                    <a:pt x="120" y="88"/>
                    <a:pt x="120" y="88"/>
                    <a:pt x="120" y="88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5" name="Freeform 6"/>
            <p:cNvSpPr>
              <a:spLocks noEditPoints="1"/>
            </p:cNvSpPr>
            <p:nvPr/>
          </p:nvSpPr>
          <p:spPr bwMode="auto">
            <a:xfrm>
              <a:off x="452" y="4067"/>
              <a:ext cx="127" cy="189"/>
            </a:xfrm>
            <a:custGeom>
              <a:avLst/>
              <a:gdLst>
                <a:gd name="T0" fmla="*/ 68 w 135"/>
                <a:gd name="T1" fmla="*/ 202 h 202"/>
                <a:gd name="T2" fmla="*/ 57 w 135"/>
                <a:gd name="T3" fmla="*/ 195 h 202"/>
                <a:gd name="T4" fmla="*/ 7 w 135"/>
                <a:gd name="T5" fmla="*/ 95 h 202"/>
                <a:gd name="T6" fmla="*/ 7 w 135"/>
                <a:gd name="T7" fmla="*/ 95 h 202"/>
                <a:gd name="T8" fmla="*/ 6 w 135"/>
                <a:gd name="T9" fmla="*/ 91 h 202"/>
                <a:gd name="T10" fmla="*/ 0 w 135"/>
                <a:gd name="T11" fmla="*/ 68 h 202"/>
                <a:gd name="T12" fmla="*/ 68 w 135"/>
                <a:gd name="T13" fmla="*/ 0 h 202"/>
                <a:gd name="T14" fmla="*/ 134 w 135"/>
                <a:gd name="T15" fmla="*/ 50 h 202"/>
                <a:gd name="T16" fmla="*/ 131 w 135"/>
                <a:gd name="T17" fmla="*/ 56 h 202"/>
                <a:gd name="T18" fmla="*/ 125 w 135"/>
                <a:gd name="T19" fmla="*/ 52 h 202"/>
                <a:gd name="T20" fmla="*/ 68 w 135"/>
                <a:gd name="T21" fmla="*/ 10 h 202"/>
                <a:gd name="T22" fmla="*/ 10 w 135"/>
                <a:gd name="T23" fmla="*/ 68 h 202"/>
                <a:gd name="T24" fmla="*/ 15 w 135"/>
                <a:gd name="T25" fmla="*/ 87 h 202"/>
                <a:gd name="T26" fmla="*/ 16 w 135"/>
                <a:gd name="T27" fmla="*/ 91 h 202"/>
                <a:gd name="T28" fmla="*/ 66 w 135"/>
                <a:gd name="T29" fmla="*/ 190 h 202"/>
                <a:gd name="T30" fmla="*/ 68 w 135"/>
                <a:gd name="T31" fmla="*/ 192 h 202"/>
                <a:gd name="T32" fmla="*/ 71 w 135"/>
                <a:gd name="T33" fmla="*/ 190 h 202"/>
                <a:gd name="T34" fmla="*/ 121 w 135"/>
                <a:gd name="T35" fmla="*/ 91 h 202"/>
                <a:gd name="T36" fmla="*/ 127 w 135"/>
                <a:gd name="T37" fmla="*/ 89 h 202"/>
                <a:gd name="T38" fmla="*/ 130 w 135"/>
                <a:gd name="T39" fmla="*/ 95 h 202"/>
                <a:gd name="T40" fmla="*/ 79 w 135"/>
                <a:gd name="T41" fmla="*/ 195 h 202"/>
                <a:gd name="T42" fmla="*/ 68 w 135"/>
                <a:gd name="T43" fmla="*/ 202 h 202"/>
                <a:gd name="T44" fmla="*/ 68 w 135"/>
                <a:gd name="T45" fmla="*/ 202 h 202"/>
                <a:gd name="T46" fmla="*/ 68 w 135"/>
                <a:gd name="T47" fmla="*/ 202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35" h="202">
                  <a:moveTo>
                    <a:pt x="68" y="202"/>
                  </a:moveTo>
                  <a:cubicBezTo>
                    <a:pt x="64" y="202"/>
                    <a:pt x="59" y="199"/>
                    <a:pt x="57" y="195"/>
                  </a:cubicBezTo>
                  <a:cubicBezTo>
                    <a:pt x="7" y="95"/>
                    <a:pt x="7" y="95"/>
                    <a:pt x="7" y="95"/>
                  </a:cubicBezTo>
                  <a:cubicBezTo>
                    <a:pt x="7" y="95"/>
                    <a:pt x="7" y="95"/>
                    <a:pt x="7" y="95"/>
                  </a:cubicBezTo>
                  <a:cubicBezTo>
                    <a:pt x="7" y="93"/>
                    <a:pt x="6" y="92"/>
                    <a:pt x="6" y="91"/>
                  </a:cubicBezTo>
                  <a:cubicBezTo>
                    <a:pt x="3" y="84"/>
                    <a:pt x="0" y="75"/>
                    <a:pt x="0" y="68"/>
                  </a:cubicBezTo>
                  <a:cubicBezTo>
                    <a:pt x="0" y="31"/>
                    <a:pt x="31" y="0"/>
                    <a:pt x="68" y="0"/>
                  </a:cubicBezTo>
                  <a:cubicBezTo>
                    <a:pt x="99" y="0"/>
                    <a:pt x="126" y="21"/>
                    <a:pt x="134" y="50"/>
                  </a:cubicBezTo>
                  <a:cubicBezTo>
                    <a:pt x="135" y="52"/>
                    <a:pt x="134" y="55"/>
                    <a:pt x="131" y="56"/>
                  </a:cubicBezTo>
                  <a:cubicBezTo>
                    <a:pt x="129" y="57"/>
                    <a:pt x="126" y="55"/>
                    <a:pt x="125" y="52"/>
                  </a:cubicBezTo>
                  <a:cubicBezTo>
                    <a:pt x="118" y="27"/>
                    <a:pt x="95" y="10"/>
                    <a:pt x="68" y="10"/>
                  </a:cubicBezTo>
                  <a:cubicBezTo>
                    <a:pt x="36" y="10"/>
                    <a:pt x="10" y="36"/>
                    <a:pt x="10" y="68"/>
                  </a:cubicBezTo>
                  <a:cubicBezTo>
                    <a:pt x="10" y="74"/>
                    <a:pt x="12" y="81"/>
                    <a:pt x="15" y="87"/>
                  </a:cubicBezTo>
                  <a:cubicBezTo>
                    <a:pt x="15" y="88"/>
                    <a:pt x="16" y="90"/>
                    <a:pt x="16" y="91"/>
                  </a:cubicBezTo>
                  <a:cubicBezTo>
                    <a:pt x="66" y="190"/>
                    <a:pt x="66" y="190"/>
                    <a:pt x="66" y="190"/>
                  </a:cubicBezTo>
                  <a:cubicBezTo>
                    <a:pt x="67" y="192"/>
                    <a:pt x="68" y="192"/>
                    <a:pt x="68" y="192"/>
                  </a:cubicBezTo>
                  <a:cubicBezTo>
                    <a:pt x="69" y="192"/>
                    <a:pt x="70" y="192"/>
                    <a:pt x="71" y="190"/>
                  </a:cubicBezTo>
                  <a:cubicBezTo>
                    <a:pt x="121" y="91"/>
                    <a:pt x="121" y="91"/>
                    <a:pt x="121" y="91"/>
                  </a:cubicBezTo>
                  <a:cubicBezTo>
                    <a:pt x="122" y="88"/>
                    <a:pt x="125" y="87"/>
                    <a:pt x="127" y="89"/>
                  </a:cubicBezTo>
                  <a:cubicBezTo>
                    <a:pt x="130" y="90"/>
                    <a:pt x="131" y="93"/>
                    <a:pt x="130" y="95"/>
                  </a:cubicBezTo>
                  <a:cubicBezTo>
                    <a:pt x="79" y="195"/>
                    <a:pt x="79" y="195"/>
                    <a:pt x="79" y="195"/>
                  </a:cubicBezTo>
                  <a:cubicBezTo>
                    <a:pt x="77" y="199"/>
                    <a:pt x="73" y="202"/>
                    <a:pt x="68" y="202"/>
                  </a:cubicBezTo>
                  <a:close/>
                  <a:moveTo>
                    <a:pt x="68" y="202"/>
                  </a:moveTo>
                  <a:cubicBezTo>
                    <a:pt x="68" y="202"/>
                    <a:pt x="68" y="202"/>
                    <a:pt x="68" y="202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6" name="Freeform 7"/>
            <p:cNvSpPr>
              <a:spLocks noEditPoints="1"/>
            </p:cNvSpPr>
            <p:nvPr/>
          </p:nvSpPr>
          <p:spPr bwMode="auto">
            <a:xfrm>
              <a:off x="490" y="4108"/>
              <a:ext cx="50" cy="75"/>
            </a:xfrm>
            <a:custGeom>
              <a:avLst/>
              <a:gdLst>
                <a:gd name="T0" fmla="*/ 0 w 53"/>
                <a:gd name="T1" fmla="*/ 22 h 80"/>
                <a:gd name="T2" fmla="*/ 3 w 53"/>
                <a:gd name="T3" fmla="*/ 12 h 80"/>
                <a:gd name="T4" fmla="*/ 12 w 53"/>
                <a:gd name="T5" fmla="*/ 3 h 80"/>
                <a:gd name="T6" fmla="*/ 27 w 53"/>
                <a:gd name="T7" fmla="*/ 0 h 80"/>
                <a:gd name="T8" fmla="*/ 40 w 53"/>
                <a:gd name="T9" fmla="*/ 3 h 80"/>
                <a:gd name="T10" fmla="*/ 50 w 53"/>
                <a:gd name="T11" fmla="*/ 11 h 80"/>
                <a:gd name="T12" fmla="*/ 53 w 53"/>
                <a:gd name="T13" fmla="*/ 21 h 80"/>
                <a:gd name="T14" fmla="*/ 51 w 53"/>
                <a:gd name="T15" fmla="*/ 29 h 80"/>
                <a:gd name="T16" fmla="*/ 47 w 53"/>
                <a:gd name="T17" fmla="*/ 35 h 80"/>
                <a:gd name="T18" fmla="*/ 38 w 53"/>
                <a:gd name="T19" fmla="*/ 43 h 80"/>
                <a:gd name="T20" fmla="*/ 35 w 53"/>
                <a:gd name="T21" fmla="*/ 46 h 80"/>
                <a:gd name="T22" fmla="*/ 33 w 53"/>
                <a:gd name="T23" fmla="*/ 48 h 80"/>
                <a:gd name="T24" fmla="*/ 32 w 53"/>
                <a:gd name="T25" fmla="*/ 50 h 80"/>
                <a:gd name="T26" fmla="*/ 31 w 53"/>
                <a:gd name="T27" fmla="*/ 54 h 80"/>
                <a:gd name="T28" fmla="*/ 25 w 53"/>
                <a:gd name="T29" fmla="*/ 60 h 80"/>
                <a:gd name="T30" fmla="*/ 20 w 53"/>
                <a:gd name="T31" fmla="*/ 58 h 80"/>
                <a:gd name="T32" fmla="*/ 19 w 53"/>
                <a:gd name="T33" fmla="*/ 52 h 80"/>
                <a:gd name="T34" fmla="*/ 20 w 53"/>
                <a:gd name="T35" fmla="*/ 45 h 80"/>
                <a:gd name="T36" fmla="*/ 24 w 53"/>
                <a:gd name="T37" fmla="*/ 39 h 80"/>
                <a:gd name="T38" fmla="*/ 30 w 53"/>
                <a:gd name="T39" fmla="*/ 33 h 80"/>
                <a:gd name="T40" fmla="*/ 35 w 53"/>
                <a:gd name="T41" fmla="*/ 29 h 80"/>
                <a:gd name="T42" fmla="*/ 37 w 53"/>
                <a:gd name="T43" fmla="*/ 25 h 80"/>
                <a:gd name="T44" fmla="*/ 38 w 53"/>
                <a:gd name="T45" fmla="*/ 21 h 80"/>
                <a:gd name="T46" fmla="*/ 35 w 53"/>
                <a:gd name="T47" fmla="*/ 14 h 80"/>
                <a:gd name="T48" fmla="*/ 27 w 53"/>
                <a:gd name="T49" fmla="*/ 11 h 80"/>
                <a:gd name="T50" fmla="*/ 18 w 53"/>
                <a:gd name="T51" fmla="*/ 14 h 80"/>
                <a:gd name="T52" fmla="*/ 14 w 53"/>
                <a:gd name="T53" fmla="*/ 23 h 80"/>
                <a:gd name="T54" fmla="*/ 7 w 53"/>
                <a:gd name="T55" fmla="*/ 29 h 80"/>
                <a:gd name="T56" fmla="*/ 2 w 53"/>
                <a:gd name="T57" fmla="*/ 27 h 80"/>
                <a:gd name="T58" fmla="*/ 0 w 53"/>
                <a:gd name="T59" fmla="*/ 22 h 80"/>
                <a:gd name="T60" fmla="*/ 26 w 53"/>
                <a:gd name="T61" fmla="*/ 80 h 80"/>
                <a:gd name="T62" fmla="*/ 20 w 53"/>
                <a:gd name="T63" fmla="*/ 78 h 80"/>
                <a:gd name="T64" fmla="*/ 18 w 53"/>
                <a:gd name="T65" fmla="*/ 72 h 80"/>
                <a:gd name="T66" fmla="*/ 20 w 53"/>
                <a:gd name="T67" fmla="*/ 67 h 80"/>
                <a:gd name="T68" fmla="*/ 26 w 53"/>
                <a:gd name="T69" fmla="*/ 64 h 80"/>
                <a:gd name="T70" fmla="*/ 31 w 53"/>
                <a:gd name="T71" fmla="*/ 67 h 80"/>
                <a:gd name="T72" fmla="*/ 34 w 53"/>
                <a:gd name="T73" fmla="*/ 72 h 80"/>
                <a:gd name="T74" fmla="*/ 31 w 53"/>
                <a:gd name="T75" fmla="*/ 78 h 80"/>
                <a:gd name="T76" fmla="*/ 26 w 53"/>
                <a:gd name="T77" fmla="*/ 80 h 80"/>
                <a:gd name="T78" fmla="*/ 26 w 53"/>
                <a:gd name="T79" fmla="*/ 80 h 80"/>
                <a:gd name="T80" fmla="*/ 26 w 53"/>
                <a:gd name="T81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3" h="80">
                  <a:moveTo>
                    <a:pt x="0" y="22"/>
                  </a:moveTo>
                  <a:cubicBezTo>
                    <a:pt x="0" y="19"/>
                    <a:pt x="1" y="15"/>
                    <a:pt x="3" y="12"/>
                  </a:cubicBezTo>
                  <a:cubicBezTo>
                    <a:pt x="5" y="9"/>
                    <a:pt x="8" y="6"/>
                    <a:pt x="12" y="3"/>
                  </a:cubicBezTo>
                  <a:cubicBezTo>
                    <a:pt x="17" y="1"/>
                    <a:pt x="21" y="0"/>
                    <a:pt x="27" y="0"/>
                  </a:cubicBezTo>
                  <a:cubicBezTo>
                    <a:pt x="32" y="0"/>
                    <a:pt x="37" y="1"/>
                    <a:pt x="40" y="3"/>
                  </a:cubicBezTo>
                  <a:cubicBezTo>
                    <a:pt x="44" y="5"/>
                    <a:pt x="47" y="7"/>
                    <a:pt x="50" y="11"/>
                  </a:cubicBezTo>
                  <a:cubicBezTo>
                    <a:pt x="52" y="14"/>
                    <a:pt x="53" y="17"/>
                    <a:pt x="53" y="21"/>
                  </a:cubicBezTo>
                  <a:cubicBezTo>
                    <a:pt x="53" y="24"/>
                    <a:pt x="52" y="27"/>
                    <a:pt x="51" y="29"/>
                  </a:cubicBezTo>
                  <a:cubicBezTo>
                    <a:pt x="50" y="31"/>
                    <a:pt x="48" y="33"/>
                    <a:pt x="47" y="35"/>
                  </a:cubicBezTo>
                  <a:cubicBezTo>
                    <a:pt x="45" y="37"/>
                    <a:pt x="42" y="39"/>
                    <a:pt x="38" y="43"/>
                  </a:cubicBezTo>
                  <a:cubicBezTo>
                    <a:pt x="36" y="44"/>
                    <a:pt x="35" y="45"/>
                    <a:pt x="35" y="46"/>
                  </a:cubicBezTo>
                  <a:cubicBezTo>
                    <a:pt x="34" y="47"/>
                    <a:pt x="33" y="48"/>
                    <a:pt x="33" y="48"/>
                  </a:cubicBezTo>
                  <a:cubicBezTo>
                    <a:pt x="33" y="49"/>
                    <a:pt x="32" y="50"/>
                    <a:pt x="32" y="50"/>
                  </a:cubicBezTo>
                  <a:cubicBezTo>
                    <a:pt x="32" y="51"/>
                    <a:pt x="32" y="52"/>
                    <a:pt x="31" y="54"/>
                  </a:cubicBezTo>
                  <a:cubicBezTo>
                    <a:pt x="31" y="58"/>
                    <a:pt x="29" y="60"/>
                    <a:pt x="25" y="60"/>
                  </a:cubicBezTo>
                  <a:cubicBezTo>
                    <a:pt x="23" y="60"/>
                    <a:pt x="22" y="59"/>
                    <a:pt x="20" y="58"/>
                  </a:cubicBezTo>
                  <a:cubicBezTo>
                    <a:pt x="19" y="57"/>
                    <a:pt x="19" y="55"/>
                    <a:pt x="19" y="52"/>
                  </a:cubicBezTo>
                  <a:cubicBezTo>
                    <a:pt x="19" y="49"/>
                    <a:pt x="19" y="47"/>
                    <a:pt x="20" y="45"/>
                  </a:cubicBezTo>
                  <a:cubicBezTo>
                    <a:pt x="21" y="43"/>
                    <a:pt x="22" y="41"/>
                    <a:pt x="24" y="39"/>
                  </a:cubicBezTo>
                  <a:cubicBezTo>
                    <a:pt x="25" y="37"/>
                    <a:pt x="27" y="35"/>
                    <a:pt x="30" y="33"/>
                  </a:cubicBezTo>
                  <a:cubicBezTo>
                    <a:pt x="32" y="31"/>
                    <a:pt x="34" y="30"/>
                    <a:pt x="35" y="29"/>
                  </a:cubicBezTo>
                  <a:cubicBezTo>
                    <a:pt x="36" y="28"/>
                    <a:pt x="36" y="27"/>
                    <a:pt x="37" y="25"/>
                  </a:cubicBezTo>
                  <a:cubicBezTo>
                    <a:pt x="38" y="24"/>
                    <a:pt x="38" y="23"/>
                    <a:pt x="38" y="21"/>
                  </a:cubicBezTo>
                  <a:cubicBezTo>
                    <a:pt x="38" y="18"/>
                    <a:pt x="37" y="16"/>
                    <a:pt x="35" y="14"/>
                  </a:cubicBezTo>
                  <a:cubicBezTo>
                    <a:pt x="33" y="12"/>
                    <a:pt x="30" y="11"/>
                    <a:pt x="27" y="11"/>
                  </a:cubicBezTo>
                  <a:cubicBezTo>
                    <a:pt x="23" y="11"/>
                    <a:pt x="20" y="12"/>
                    <a:pt x="18" y="14"/>
                  </a:cubicBezTo>
                  <a:cubicBezTo>
                    <a:pt x="17" y="16"/>
                    <a:pt x="15" y="19"/>
                    <a:pt x="14" y="23"/>
                  </a:cubicBezTo>
                  <a:cubicBezTo>
                    <a:pt x="13" y="27"/>
                    <a:pt x="10" y="29"/>
                    <a:pt x="7" y="29"/>
                  </a:cubicBezTo>
                  <a:cubicBezTo>
                    <a:pt x="5" y="29"/>
                    <a:pt x="3" y="28"/>
                    <a:pt x="2" y="27"/>
                  </a:cubicBezTo>
                  <a:cubicBezTo>
                    <a:pt x="1" y="25"/>
                    <a:pt x="0" y="24"/>
                    <a:pt x="0" y="22"/>
                  </a:cubicBezTo>
                  <a:close/>
                  <a:moveTo>
                    <a:pt x="26" y="80"/>
                  </a:moveTo>
                  <a:cubicBezTo>
                    <a:pt x="24" y="80"/>
                    <a:pt x="22" y="79"/>
                    <a:pt x="20" y="78"/>
                  </a:cubicBezTo>
                  <a:cubicBezTo>
                    <a:pt x="18" y="77"/>
                    <a:pt x="18" y="75"/>
                    <a:pt x="18" y="72"/>
                  </a:cubicBezTo>
                  <a:cubicBezTo>
                    <a:pt x="18" y="70"/>
                    <a:pt x="18" y="68"/>
                    <a:pt x="20" y="67"/>
                  </a:cubicBezTo>
                  <a:cubicBezTo>
                    <a:pt x="22" y="65"/>
                    <a:pt x="23" y="64"/>
                    <a:pt x="26" y="64"/>
                  </a:cubicBezTo>
                  <a:cubicBezTo>
                    <a:pt x="28" y="64"/>
                    <a:pt x="30" y="65"/>
                    <a:pt x="31" y="67"/>
                  </a:cubicBezTo>
                  <a:cubicBezTo>
                    <a:pt x="33" y="68"/>
                    <a:pt x="34" y="70"/>
                    <a:pt x="34" y="72"/>
                  </a:cubicBezTo>
                  <a:cubicBezTo>
                    <a:pt x="34" y="75"/>
                    <a:pt x="33" y="77"/>
                    <a:pt x="31" y="78"/>
                  </a:cubicBezTo>
                  <a:cubicBezTo>
                    <a:pt x="30" y="79"/>
                    <a:pt x="28" y="80"/>
                    <a:pt x="26" y="80"/>
                  </a:cubicBezTo>
                  <a:close/>
                  <a:moveTo>
                    <a:pt x="26" y="80"/>
                  </a:moveTo>
                  <a:cubicBezTo>
                    <a:pt x="26" y="80"/>
                    <a:pt x="26" y="80"/>
                    <a:pt x="26" y="8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27" name="CaixaDeTexto 26"/>
          <p:cNvSpPr txBox="1"/>
          <p:nvPr/>
        </p:nvSpPr>
        <p:spPr>
          <a:xfrm>
            <a:off x="963614" y="6450177"/>
            <a:ext cx="9790111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100" b="1" dirty="0">
                <a:solidFill>
                  <a:schemeClr val="bg1"/>
                </a:solidFill>
              </a:rPr>
              <a:t>p13.</a:t>
            </a:r>
            <a:r>
              <a:rPr lang="pt-BR" sz="1100" dirty="0">
                <a:solidFill>
                  <a:schemeClr val="bg1"/>
                </a:solidFill>
              </a:rPr>
              <a:t> O(a) Sr.(a) consegue citar algum produto ou serviço do Sebrae?</a:t>
            </a:r>
          </a:p>
        </p:txBody>
      </p:sp>
      <p:sp>
        <p:nvSpPr>
          <p:cNvPr id="28" name="CaixaDeTexto 27"/>
          <p:cNvSpPr txBox="1"/>
          <p:nvPr/>
        </p:nvSpPr>
        <p:spPr>
          <a:xfrm>
            <a:off x="420689" y="224659"/>
            <a:ext cx="4494211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2800" b="1" dirty="0">
                <a:solidFill>
                  <a:schemeClr val="accent2">
                    <a:lumMod val="75000"/>
                  </a:schemeClr>
                </a:solidFill>
              </a:rPr>
              <a:t>produto ou serviço do Sebrae</a:t>
            </a:r>
            <a:endParaRPr lang="pt-BR" sz="2800" dirty="0">
              <a:solidFill>
                <a:schemeClr val="accent2">
                  <a:lumMod val="75000"/>
                </a:schemeClr>
              </a:solidFill>
            </a:endParaRPr>
          </a:p>
        </p:txBody>
      </p:sp>
      <p:graphicFrame>
        <p:nvGraphicFramePr>
          <p:cNvPr id="17" name="Tabela 1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76066973"/>
              </p:ext>
            </p:extLst>
          </p:nvPr>
        </p:nvGraphicFramePr>
        <p:xfrm>
          <a:off x="3857624" y="1791223"/>
          <a:ext cx="891580" cy="388800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891580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</a:tblGrid>
              <a:tr h="648000"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800" b="1" u="none" strike="noStrike" dirty="0">
                          <a:solidFill>
                            <a:srgbClr val="C00000"/>
                          </a:solidFill>
                          <a:effectLst/>
                        </a:rPr>
                        <a:t>39%</a:t>
                      </a:r>
                      <a:endParaRPr lang="pt-BR" sz="1800" b="1" i="0" u="none" strike="noStrike" dirty="0">
                        <a:solidFill>
                          <a:srgbClr val="C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648000"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800" b="1" u="none" strike="noStrike" dirty="0">
                          <a:solidFill>
                            <a:srgbClr val="C55A00"/>
                          </a:solidFill>
                          <a:effectLst/>
                        </a:rPr>
                        <a:t>36%</a:t>
                      </a:r>
                      <a:endParaRPr lang="pt-BR" sz="1800" b="1" i="0" u="none" strike="noStrike" dirty="0">
                        <a:solidFill>
                          <a:srgbClr val="C55A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648000"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800" b="1" u="none" strike="noStrike" dirty="0">
                          <a:solidFill>
                            <a:srgbClr val="0060AA"/>
                          </a:solidFill>
                          <a:effectLst/>
                        </a:rPr>
                        <a:t>14%</a:t>
                      </a:r>
                      <a:endParaRPr lang="pt-BR" sz="1800" b="1" i="0" u="none" strike="noStrike" dirty="0">
                        <a:solidFill>
                          <a:srgbClr val="0060A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648000"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800" b="1" u="none" strike="noStrike" dirty="0">
                          <a:solidFill>
                            <a:srgbClr val="0060AA"/>
                          </a:solidFill>
                          <a:effectLst/>
                        </a:rPr>
                        <a:t>8%</a:t>
                      </a:r>
                      <a:endParaRPr lang="pt-BR" sz="1800" b="1" i="0" u="none" strike="noStrike" dirty="0">
                        <a:solidFill>
                          <a:srgbClr val="0060A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648000"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800" b="1" u="none" strike="noStrike" dirty="0">
                          <a:solidFill>
                            <a:srgbClr val="0060AA"/>
                          </a:solidFill>
                          <a:effectLst/>
                        </a:rPr>
                        <a:t>5%</a:t>
                      </a:r>
                      <a:endParaRPr lang="pt-BR" sz="1800" b="1" i="0" u="none" strike="noStrike" dirty="0">
                        <a:solidFill>
                          <a:srgbClr val="0060A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648000"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800" b="1" u="none" strike="noStrike" dirty="0">
                          <a:solidFill>
                            <a:srgbClr val="0060AA"/>
                          </a:solidFill>
                          <a:effectLst/>
                        </a:rPr>
                        <a:t>4%</a:t>
                      </a:r>
                      <a:endParaRPr lang="pt-BR" sz="1800" b="1" i="0" u="none" strike="noStrike" dirty="0">
                        <a:solidFill>
                          <a:srgbClr val="0060A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</a:tbl>
          </a:graphicData>
        </a:graphic>
      </p:graphicFrame>
      <p:graphicFrame>
        <p:nvGraphicFramePr>
          <p:cNvPr id="18" name="Tabela 1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143436382"/>
              </p:ext>
            </p:extLst>
          </p:nvPr>
        </p:nvGraphicFramePr>
        <p:xfrm>
          <a:off x="587148" y="1791223"/>
          <a:ext cx="3219676" cy="3981045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219676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</a:tblGrid>
              <a:tr h="648000">
                <a:tc>
                  <a:txBody>
                    <a:bodyPr/>
                    <a:lstStyle/>
                    <a:p>
                      <a:pPr algn="r" fontAlgn="t"/>
                      <a:r>
                        <a:rPr lang="pt-BR" sz="1600" b="1" u="none" strike="noStrike" dirty="0">
                          <a:solidFill>
                            <a:schemeClr val="tx1"/>
                          </a:solidFill>
                          <a:effectLst/>
                        </a:rPr>
                        <a:t>não conseguem citar algum produto ou serviço do Sebrae | '</a:t>
                      </a:r>
                      <a:r>
                        <a:rPr lang="pt-BR" sz="1600" b="1" u="none" strike="noStrike" dirty="0" err="1">
                          <a:solidFill>
                            <a:schemeClr val="tx1"/>
                          </a:solidFill>
                          <a:effectLst/>
                        </a:rPr>
                        <a:t>n.s.</a:t>
                      </a:r>
                      <a:r>
                        <a:rPr lang="pt-BR" sz="1600" b="1" u="none" strike="noStrike" dirty="0">
                          <a:solidFill>
                            <a:schemeClr val="tx1"/>
                          </a:solidFill>
                          <a:effectLst/>
                        </a:rPr>
                        <a:t>' | 's.r.'</a:t>
                      </a:r>
                      <a:endParaRPr lang="pt-BR" sz="1600" b="1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648000">
                <a:tc>
                  <a:txBody>
                    <a:bodyPr/>
                    <a:lstStyle/>
                    <a:p>
                      <a:pPr algn="r" fontAlgn="t"/>
                      <a:r>
                        <a:rPr lang="pt-BR" sz="1600" b="1" u="none" strike="noStrike" dirty="0">
                          <a:solidFill>
                            <a:schemeClr val="tx1"/>
                          </a:solidFill>
                          <a:effectLst/>
                        </a:rPr>
                        <a:t>cursos| treinamentos </a:t>
                      </a:r>
                      <a:endParaRPr lang="pt-BR" sz="1600" b="1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648000">
                <a:tc>
                  <a:txBody>
                    <a:bodyPr/>
                    <a:lstStyle/>
                    <a:p>
                      <a:pPr algn="r" fontAlgn="t"/>
                      <a:r>
                        <a:rPr lang="pt-BR" sz="1600" b="1" u="none" strike="noStrike" dirty="0">
                          <a:solidFill>
                            <a:schemeClr val="tx1"/>
                          </a:solidFill>
                          <a:effectLst/>
                        </a:rPr>
                        <a:t>consultorias | orientação| assessoria </a:t>
                      </a:r>
                      <a:endParaRPr lang="pt-BR" sz="1600" b="1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648000">
                <a:tc>
                  <a:txBody>
                    <a:bodyPr/>
                    <a:lstStyle/>
                    <a:p>
                      <a:pPr algn="r" fontAlgn="t"/>
                      <a:r>
                        <a:rPr lang="pt-BR" sz="1600" b="1" u="none" strike="noStrike" dirty="0">
                          <a:solidFill>
                            <a:schemeClr val="tx1"/>
                          </a:solidFill>
                          <a:effectLst/>
                        </a:rPr>
                        <a:t>outros</a:t>
                      </a:r>
                      <a:endParaRPr lang="pt-BR" sz="1600" b="1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648000">
                <a:tc>
                  <a:txBody>
                    <a:bodyPr/>
                    <a:lstStyle/>
                    <a:p>
                      <a:pPr algn="r" fontAlgn="t"/>
                      <a:r>
                        <a:rPr lang="pt-BR" sz="1600" b="1" u="none" strike="noStrike" dirty="0">
                          <a:solidFill>
                            <a:schemeClr val="tx1"/>
                          </a:solidFill>
                          <a:effectLst/>
                        </a:rPr>
                        <a:t>palestras</a:t>
                      </a:r>
                      <a:endParaRPr lang="pt-BR" sz="1600" b="1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741045">
                <a:tc>
                  <a:txBody>
                    <a:bodyPr/>
                    <a:lstStyle/>
                    <a:p>
                      <a:pPr algn="r" fontAlgn="t"/>
                      <a:r>
                        <a:rPr lang="pt-BR" sz="1600" b="1" u="none" strike="noStrike" dirty="0">
                          <a:solidFill>
                            <a:schemeClr val="tx1"/>
                          </a:solidFill>
                          <a:effectLst/>
                        </a:rPr>
                        <a:t>ajuda (empresas| empreendedores| desenvolvimento| empreender| abertura de empresa  </a:t>
                      </a:r>
                      <a:endParaRPr lang="pt-BR" sz="1600" b="1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</a:tbl>
          </a:graphicData>
        </a:graphic>
      </p:graphicFrame>
      <p:graphicFrame>
        <p:nvGraphicFramePr>
          <p:cNvPr id="7" name="Gráfico 6"/>
          <p:cNvGraphicFramePr/>
          <p:nvPr>
            <p:extLst>
              <p:ext uri="{D42A27DB-BD31-4B8C-83A1-F6EECF244321}">
                <p14:modId xmlns:p14="http://schemas.microsoft.com/office/powerpoint/2010/main" val="1780450821"/>
              </p:ext>
            </p:extLst>
          </p:nvPr>
        </p:nvGraphicFramePr>
        <p:xfrm>
          <a:off x="4496989" y="1681346"/>
          <a:ext cx="2083537" cy="414466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19" name="Tabela 1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583114132"/>
              </p:ext>
            </p:extLst>
          </p:nvPr>
        </p:nvGraphicFramePr>
        <p:xfrm>
          <a:off x="3410856" y="5756261"/>
          <a:ext cx="1035334" cy="368744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517667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517667">
                  <a:extLst>
                    <a:ext uri="{9D8B030D-6E8A-4147-A177-3AD203B41FA5}">
                      <a16:colId xmlns:a16="http://schemas.microsoft.com/office/drawing/2014/main" xmlns="" val="459488471"/>
                    </a:ext>
                  </a:extLst>
                </a:gridCol>
              </a:tblGrid>
              <a:tr h="368744"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00" b="0" i="0" u="none" strike="noStrike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</a:rPr>
                        <a:t>base</a:t>
                      </a:r>
                    </a:p>
                  </a:txBody>
                  <a:tcPr marL="9525" marR="9525" marT="9525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00" b="0" u="none" strike="noStrike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</a:rPr>
                        <a:t>11.694</a:t>
                      </a:r>
                      <a:endParaRPr lang="pt-BR" sz="1000" b="0" i="0" u="none" strike="noStrike" dirty="0">
                        <a:solidFill>
                          <a:schemeClr val="bg1">
                            <a:lumMod val="50000"/>
                          </a:schemeClr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3007578330"/>
                  </a:ext>
                </a:extLst>
              </a:tr>
            </a:tbl>
          </a:graphicData>
        </a:graphic>
      </p:graphicFrame>
      <p:grpSp>
        <p:nvGrpSpPr>
          <p:cNvPr id="6" name="Agrupar 5"/>
          <p:cNvGrpSpPr/>
          <p:nvPr/>
        </p:nvGrpSpPr>
        <p:grpSpPr>
          <a:xfrm>
            <a:off x="6798485" y="1023257"/>
            <a:ext cx="4924907" cy="2431439"/>
            <a:chOff x="7016199" y="2271486"/>
            <a:chExt cx="4924907" cy="2431439"/>
          </a:xfrm>
        </p:grpSpPr>
        <p:pic>
          <p:nvPicPr>
            <p:cNvPr id="3" name="Imagem 2"/>
            <p:cNvPicPr>
              <a:picLocks noChangeAspect="1"/>
            </p:cNvPicPr>
            <p:nvPr/>
          </p:nvPicPr>
          <p:blipFill rotWithShape="1">
            <a:blip r:embed="rId3"/>
            <a:srcRect r="26269"/>
            <a:stretch/>
          </p:blipFill>
          <p:spPr>
            <a:xfrm>
              <a:off x="7016199" y="2271486"/>
              <a:ext cx="4203344" cy="2422108"/>
            </a:xfrm>
            <a:prstGeom prst="rect">
              <a:avLst/>
            </a:prstGeom>
          </p:spPr>
        </p:pic>
        <p:pic>
          <p:nvPicPr>
            <p:cNvPr id="21" name="Imagem 20"/>
            <p:cNvPicPr>
              <a:picLocks noChangeAspect="1"/>
            </p:cNvPicPr>
            <p:nvPr/>
          </p:nvPicPr>
          <p:blipFill rotWithShape="1">
            <a:blip r:embed="rId3"/>
            <a:srcRect l="80550" r="5901"/>
            <a:stretch/>
          </p:blipFill>
          <p:spPr>
            <a:xfrm>
              <a:off x="11168739" y="2280817"/>
              <a:ext cx="772367" cy="2422108"/>
            </a:xfrm>
            <a:prstGeom prst="rect">
              <a:avLst/>
            </a:prstGeom>
          </p:spPr>
        </p:pic>
      </p:grpSp>
      <p:sp>
        <p:nvSpPr>
          <p:cNvPr id="22" name="Espaço Reservado para Conteúdo 2"/>
          <p:cNvSpPr txBox="1">
            <a:spLocks/>
          </p:cNvSpPr>
          <p:nvPr/>
        </p:nvSpPr>
        <p:spPr>
          <a:xfrm>
            <a:off x="6798485" y="3978907"/>
            <a:ext cx="4797744" cy="912407"/>
          </a:xfrm>
          <a:prstGeom prst="rect">
            <a:avLst/>
          </a:prstGeom>
        </p:spPr>
        <p:txBody>
          <a:bodyPr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Clr>
                <a:schemeClr val="bg2">
                  <a:lumMod val="90000"/>
                </a:schemeClr>
              </a:buClr>
            </a:pPr>
            <a:r>
              <a:rPr lang="pt-BR" sz="1600" dirty="0">
                <a:solidFill>
                  <a:schemeClr val="accent5">
                    <a:lumMod val="50000"/>
                  </a:schemeClr>
                </a:solidFill>
              </a:rPr>
              <a:t>praticamente 2 em cada 5 empreendedores não conseguem citar um produto ou serviço do Sebrae</a:t>
            </a:r>
          </a:p>
        </p:txBody>
      </p:sp>
      <p:sp>
        <p:nvSpPr>
          <p:cNvPr id="16" name="Espaço Reservado para Conteúdo 2"/>
          <p:cNvSpPr txBox="1">
            <a:spLocks/>
          </p:cNvSpPr>
          <p:nvPr/>
        </p:nvSpPr>
        <p:spPr>
          <a:xfrm>
            <a:off x="6798485" y="4976276"/>
            <a:ext cx="4797744" cy="912407"/>
          </a:xfrm>
          <a:prstGeom prst="rect">
            <a:avLst/>
          </a:prstGeom>
        </p:spPr>
        <p:txBody>
          <a:bodyPr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Clr>
                <a:schemeClr val="bg2">
                  <a:lumMod val="90000"/>
                </a:schemeClr>
              </a:buClr>
            </a:pPr>
            <a:r>
              <a:rPr lang="pt-BR" sz="1600" dirty="0">
                <a:solidFill>
                  <a:schemeClr val="accent5">
                    <a:lumMod val="50000"/>
                  </a:schemeClr>
                </a:solidFill>
              </a:rPr>
              <a:t>para aqueles que conseguiram lembrar de algum tipo de produto ou serviço do Sebrae, os cursos/ treinamento são os mais citados, em um percentual acima de todas as demais menções </a:t>
            </a:r>
          </a:p>
        </p:txBody>
      </p:sp>
    </p:spTree>
    <p:extLst>
      <p:ext uri="{BB962C8B-B14F-4D97-AF65-F5344CB8AC3E}">
        <p14:creationId xmlns:p14="http://schemas.microsoft.com/office/powerpoint/2010/main" val="151616301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Graphic spid="7" grpId="0">
        <p:bldAsOne/>
      </p:bldGraphic>
      <p:bldP spid="22" grpId="0"/>
      <p:bldP spid="16" grpId="0"/>
    </p:bld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3" name="Group 4"/>
          <p:cNvGrpSpPr>
            <a:grpSpLocks noChangeAspect="1"/>
          </p:cNvGrpSpPr>
          <p:nvPr/>
        </p:nvGrpSpPr>
        <p:grpSpPr bwMode="auto">
          <a:xfrm>
            <a:off x="717552" y="6456363"/>
            <a:ext cx="217488" cy="304800"/>
            <a:chOff x="452" y="4067"/>
            <a:chExt cx="137" cy="192"/>
          </a:xfrm>
        </p:grpSpPr>
        <p:sp>
          <p:nvSpPr>
            <p:cNvPr id="24" name="Freeform 5"/>
            <p:cNvSpPr>
              <a:spLocks/>
            </p:cNvSpPr>
            <p:nvPr/>
          </p:nvSpPr>
          <p:spPr bwMode="auto">
            <a:xfrm>
              <a:off x="472" y="4077"/>
              <a:ext cx="117" cy="182"/>
            </a:xfrm>
            <a:custGeom>
              <a:avLst/>
              <a:gdLst>
                <a:gd name="T0" fmla="*/ 125 w 125"/>
                <a:gd name="T1" fmla="*/ 47 h 194"/>
                <a:gd name="T2" fmla="*/ 63 w 125"/>
                <a:gd name="T3" fmla="*/ 0 h 194"/>
                <a:gd name="T4" fmla="*/ 0 w 125"/>
                <a:gd name="T5" fmla="*/ 64 h 194"/>
                <a:gd name="T6" fmla="*/ 7 w 125"/>
                <a:gd name="T7" fmla="*/ 88 h 194"/>
                <a:gd name="T8" fmla="*/ 57 w 125"/>
                <a:gd name="T9" fmla="*/ 188 h 194"/>
                <a:gd name="T10" fmla="*/ 70 w 125"/>
                <a:gd name="T11" fmla="*/ 188 h 194"/>
                <a:gd name="T12" fmla="*/ 120 w 125"/>
                <a:gd name="T13" fmla="*/ 88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5" h="194">
                  <a:moveTo>
                    <a:pt x="125" y="47"/>
                  </a:moveTo>
                  <a:cubicBezTo>
                    <a:pt x="117" y="20"/>
                    <a:pt x="93" y="0"/>
                    <a:pt x="63" y="0"/>
                  </a:cubicBezTo>
                  <a:cubicBezTo>
                    <a:pt x="28" y="0"/>
                    <a:pt x="0" y="29"/>
                    <a:pt x="0" y="64"/>
                  </a:cubicBezTo>
                  <a:cubicBezTo>
                    <a:pt x="0" y="71"/>
                    <a:pt x="4" y="82"/>
                    <a:pt x="7" y="88"/>
                  </a:cubicBezTo>
                  <a:cubicBezTo>
                    <a:pt x="57" y="188"/>
                    <a:pt x="57" y="188"/>
                    <a:pt x="57" y="188"/>
                  </a:cubicBezTo>
                  <a:cubicBezTo>
                    <a:pt x="59" y="194"/>
                    <a:pt x="67" y="194"/>
                    <a:pt x="70" y="188"/>
                  </a:cubicBezTo>
                  <a:cubicBezTo>
                    <a:pt x="120" y="88"/>
                    <a:pt x="120" y="88"/>
                    <a:pt x="120" y="88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5" name="Freeform 6"/>
            <p:cNvSpPr>
              <a:spLocks noEditPoints="1"/>
            </p:cNvSpPr>
            <p:nvPr/>
          </p:nvSpPr>
          <p:spPr bwMode="auto">
            <a:xfrm>
              <a:off x="452" y="4067"/>
              <a:ext cx="127" cy="189"/>
            </a:xfrm>
            <a:custGeom>
              <a:avLst/>
              <a:gdLst>
                <a:gd name="T0" fmla="*/ 68 w 135"/>
                <a:gd name="T1" fmla="*/ 202 h 202"/>
                <a:gd name="T2" fmla="*/ 57 w 135"/>
                <a:gd name="T3" fmla="*/ 195 h 202"/>
                <a:gd name="T4" fmla="*/ 7 w 135"/>
                <a:gd name="T5" fmla="*/ 95 h 202"/>
                <a:gd name="T6" fmla="*/ 7 w 135"/>
                <a:gd name="T7" fmla="*/ 95 h 202"/>
                <a:gd name="T8" fmla="*/ 6 w 135"/>
                <a:gd name="T9" fmla="*/ 91 h 202"/>
                <a:gd name="T10" fmla="*/ 0 w 135"/>
                <a:gd name="T11" fmla="*/ 68 h 202"/>
                <a:gd name="T12" fmla="*/ 68 w 135"/>
                <a:gd name="T13" fmla="*/ 0 h 202"/>
                <a:gd name="T14" fmla="*/ 134 w 135"/>
                <a:gd name="T15" fmla="*/ 50 h 202"/>
                <a:gd name="T16" fmla="*/ 131 w 135"/>
                <a:gd name="T17" fmla="*/ 56 h 202"/>
                <a:gd name="T18" fmla="*/ 125 w 135"/>
                <a:gd name="T19" fmla="*/ 52 h 202"/>
                <a:gd name="T20" fmla="*/ 68 w 135"/>
                <a:gd name="T21" fmla="*/ 10 h 202"/>
                <a:gd name="T22" fmla="*/ 10 w 135"/>
                <a:gd name="T23" fmla="*/ 68 h 202"/>
                <a:gd name="T24" fmla="*/ 15 w 135"/>
                <a:gd name="T25" fmla="*/ 87 h 202"/>
                <a:gd name="T26" fmla="*/ 16 w 135"/>
                <a:gd name="T27" fmla="*/ 91 h 202"/>
                <a:gd name="T28" fmla="*/ 66 w 135"/>
                <a:gd name="T29" fmla="*/ 190 h 202"/>
                <a:gd name="T30" fmla="*/ 68 w 135"/>
                <a:gd name="T31" fmla="*/ 192 h 202"/>
                <a:gd name="T32" fmla="*/ 71 w 135"/>
                <a:gd name="T33" fmla="*/ 190 h 202"/>
                <a:gd name="T34" fmla="*/ 121 w 135"/>
                <a:gd name="T35" fmla="*/ 91 h 202"/>
                <a:gd name="T36" fmla="*/ 127 w 135"/>
                <a:gd name="T37" fmla="*/ 89 h 202"/>
                <a:gd name="T38" fmla="*/ 130 w 135"/>
                <a:gd name="T39" fmla="*/ 95 h 202"/>
                <a:gd name="T40" fmla="*/ 79 w 135"/>
                <a:gd name="T41" fmla="*/ 195 h 202"/>
                <a:gd name="T42" fmla="*/ 68 w 135"/>
                <a:gd name="T43" fmla="*/ 202 h 202"/>
                <a:gd name="T44" fmla="*/ 68 w 135"/>
                <a:gd name="T45" fmla="*/ 202 h 202"/>
                <a:gd name="T46" fmla="*/ 68 w 135"/>
                <a:gd name="T47" fmla="*/ 202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35" h="202">
                  <a:moveTo>
                    <a:pt x="68" y="202"/>
                  </a:moveTo>
                  <a:cubicBezTo>
                    <a:pt x="64" y="202"/>
                    <a:pt x="59" y="199"/>
                    <a:pt x="57" y="195"/>
                  </a:cubicBezTo>
                  <a:cubicBezTo>
                    <a:pt x="7" y="95"/>
                    <a:pt x="7" y="95"/>
                    <a:pt x="7" y="95"/>
                  </a:cubicBezTo>
                  <a:cubicBezTo>
                    <a:pt x="7" y="95"/>
                    <a:pt x="7" y="95"/>
                    <a:pt x="7" y="95"/>
                  </a:cubicBezTo>
                  <a:cubicBezTo>
                    <a:pt x="7" y="93"/>
                    <a:pt x="6" y="92"/>
                    <a:pt x="6" y="91"/>
                  </a:cubicBezTo>
                  <a:cubicBezTo>
                    <a:pt x="3" y="84"/>
                    <a:pt x="0" y="75"/>
                    <a:pt x="0" y="68"/>
                  </a:cubicBezTo>
                  <a:cubicBezTo>
                    <a:pt x="0" y="31"/>
                    <a:pt x="31" y="0"/>
                    <a:pt x="68" y="0"/>
                  </a:cubicBezTo>
                  <a:cubicBezTo>
                    <a:pt x="99" y="0"/>
                    <a:pt x="126" y="21"/>
                    <a:pt x="134" y="50"/>
                  </a:cubicBezTo>
                  <a:cubicBezTo>
                    <a:pt x="135" y="52"/>
                    <a:pt x="134" y="55"/>
                    <a:pt x="131" y="56"/>
                  </a:cubicBezTo>
                  <a:cubicBezTo>
                    <a:pt x="129" y="57"/>
                    <a:pt x="126" y="55"/>
                    <a:pt x="125" y="52"/>
                  </a:cubicBezTo>
                  <a:cubicBezTo>
                    <a:pt x="118" y="27"/>
                    <a:pt x="95" y="10"/>
                    <a:pt x="68" y="10"/>
                  </a:cubicBezTo>
                  <a:cubicBezTo>
                    <a:pt x="36" y="10"/>
                    <a:pt x="10" y="36"/>
                    <a:pt x="10" y="68"/>
                  </a:cubicBezTo>
                  <a:cubicBezTo>
                    <a:pt x="10" y="74"/>
                    <a:pt x="12" y="81"/>
                    <a:pt x="15" y="87"/>
                  </a:cubicBezTo>
                  <a:cubicBezTo>
                    <a:pt x="15" y="88"/>
                    <a:pt x="16" y="90"/>
                    <a:pt x="16" y="91"/>
                  </a:cubicBezTo>
                  <a:cubicBezTo>
                    <a:pt x="66" y="190"/>
                    <a:pt x="66" y="190"/>
                    <a:pt x="66" y="190"/>
                  </a:cubicBezTo>
                  <a:cubicBezTo>
                    <a:pt x="67" y="192"/>
                    <a:pt x="68" y="192"/>
                    <a:pt x="68" y="192"/>
                  </a:cubicBezTo>
                  <a:cubicBezTo>
                    <a:pt x="69" y="192"/>
                    <a:pt x="70" y="192"/>
                    <a:pt x="71" y="190"/>
                  </a:cubicBezTo>
                  <a:cubicBezTo>
                    <a:pt x="121" y="91"/>
                    <a:pt x="121" y="91"/>
                    <a:pt x="121" y="91"/>
                  </a:cubicBezTo>
                  <a:cubicBezTo>
                    <a:pt x="122" y="88"/>
                    <a:pt x="125" y="87"/>
                    <a:pt x="127" y="89"/>
                  </a:cubicBezTo>
                  <a:cubicBezTo>
                    <a:pt x="130" y="90"/>
                    <a:pt x="131" y="93"/>
                    <a:pt x="130" y="95"/>
                  </a:cubicBezTo>
                  <a:cubicBezTo>
                    <a:pt x="79" y="195"/>
                    <a:pt x="79" y="195"/>
                    <a:pt x="79" y="195"/>
                  </a:cubicBezTo>
                  <a:cubicBezTo>
                    <a:pt x="77" y="199"/>
                    <a:pt x="73" y="202"/>
                    <a:pt x="68" y="202"/>
                  </a:cubicBezTo>
                  <a:close/>
                  <a:moveTo>
                    <a:pt x="68" y="202"/>
                  </a:moveTo>
                  <a:cubicBezTo>
                    <a:pt x="68" y="202"/>
                    <a:pt x="68" y="202"/>
                    <a:pt x="68" y="202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6" name="Freeform 7"/>
            <p:cNvSpPr>
              <a:spLocks noEditPoints="1"/>
            </p:cNvSpPr>
            <p:nvPr/>
          </p:nvSpPr>
          <p:spPr bwMode="auto">
            <a:xfrm>
              <a:off x="490" y="4108"/>
              <a:ext cx="50" cy="75"/>
            </a:xfrm>
            <a:custGeom>
              <a:avLst/>
              <a:gdLst>
                <a:gd name="T0" fmla="*/ 0 w 53"/>
                <a:gd name="T1" fmla="*/ 22 h 80"/>
                <a:gd name="T2" fmla="*/ 3 w 53"/>
                <a:gd name="T3" fmla="*/ 12 h 80"/>
                <a:gd name="T4" fmla="*/ 12 w 53"/>
                <a:gd name="T5" fmla="*/ 3 h 80"/>
                <a:gd name="T6" fmla="*/ 27 w 53"/>
                <a:gd name="T7" fmla="*/ 0 h 80"/>
                <a:gd name="T8" fmla="*/ 40 w 53"/>
                <a:gd name="T9" fmla="*/ 3 h 80"/>
                <a:gd name="T10" fmla="*/ 50 w 53"/>
                <a:gd name="T11" fmla="*/ 11 h 80"/>
                <a:gd name="T12" fmla="*/ 53 w 53"/>
                <a:gd name="T13" fmla="*/ 21 h 80"/>
                <a:gd name="T14" fmla="*/ 51 w 53"/>
                <a:gd name="T15" fmla="*/ 29 h 80"/>
                <a:gd name="T16" fmla="*/ 47 w 53"/>
                <a:gd name="T17" fmla="*/ 35 h 80"/>
                <a:gd name="T18" fmla="*/ 38 w 53"/>
                <a:gd name="T19" fmla="*/ 43 h 80"/>
                <a:gd name="T20" fmla="*/ 35 w 53"/>
                <a:gd name="T21" fmla="*/ 46 h 80"/>
                <a:gd name="T22" fmla="*/ 33 w 53"/>
                <a:gd name="T23" fmla="*/ 48 h 80"/>
                <a:gd name="T24" fmla="*/ 32 w 53"/>
                <a:gd name="T25" fmla="*/ 50 h 80"/>
                <a:gd name="T26" fmla="*/ 31 w 53"/>
                <a:gd name="T27" fmla="*/ 54 h 80"/>
                <a:gd name="T28" fmla="*/ 25 w 53"/>
                <a:gd name="T29" fmla="*/ 60 h 80"/>
                <a:gd name="T30" fmla="*/ 20 w 53"/>
                <a:gd name="T31" fmla="*/ 58 h 80"/>
                <a:gd name="T32" fmla="*/ 19 w 53"/>
                <a:gd name="T33" fmla="*/ 52 h 80"/>
                <a:gd name="T34" fmla="*/ 20 w 53"/>
                <a:gd name="T35" fmla="*/ 45 h 80"/>
                <a:gd name="T36" fmla="*/ 24 w 53"/>
                <a:gd name="T37" fmla="*/ 39 h 80"/>
                <a:gd name="T38" fmla="*/ 30 w 53"/>
                <a:gd name="T39" fmla="*/ 33 h 80"/>
                <a:gd name="T40" fmla="*/ 35 w 53"/>
                <a:gd name="T41" fmla="*/ 29 h 80"/>
                <a:gd name="T42" fmla="*/ 37 w 53"/>
                <a:gd name="T43" fmla="*/ 25 h 80"/>
                <a:gd name="T44" fmla="*/ 38 w 53"/>
                <a:gd name="T45" fmla="*/ 21 h 80"/>
                <a:gd name="T46" fmla="*/ 35 w 53"/>
                <a:gd name="T47" fmla="*/ 14 h 80"/>
                <a:gd name="T48" fmla="*/ 27 w 53"/>
                <a:gd name="T49" fmla="*/ 11 h 80"/>
                <a:gd name="T50" fmla="*/ 18 w 53"/>
                <a:gd name="T51" fmla="*/ 14 h 80"/>
                <a:gd name="T52" fmla="*/ 14 w 53"/>
                <a:gd name="T53" fmla="*/ 23 h 80"/>
                <a:gd name="T54" fmla="*/ 7 w 53"/>
                <a:gd name="T55" fmla="*/ 29 h 80"/>
                <a:gd name="T56" fmla="*/ 2 w 53"/>
                <a:gd name="T57" fmla="*/ 27 h 80"/>
                <a:gd name="T58" fmla="*/ 0 w 53"/>
                <a:gd name="T59" fmla="*/ 22 h 80"/>
                <a:gd name="T60" fmla="*/ 26 w 53"/>
                <a:gd name="T61" fmla="*/ 80 h 80"/>
                <a:gd name="T62" fmla="*/ 20 w 53"/>
                <a:gd name="T63" fmla="*/ 78 h 80"/>
                <a:gd name="T64" fmla="*/ 18 w 53"/>
                <a:gd name="T65" fmla="*/ 72 h 80"/>
                <a:gd name="T66" fmla="*/ 20 w 53"/>
                <a:gd name="T67" fmla="*/ 67 h 80"/>
                <a:gd name="T68" fmla="*/ 26 w 53"/>
                <a:gd name="T69" fmla="*/ 64 h 80"/>
                <a:gd name="T70" fmla="*/ 31 w 53"/>
                <a:gd name="T71" fmla="*/ 67 h 80"/>
                <a:gd name="T72" fmla="*/ 34 w 53"/>
                <a:gd name="T73" fmla="*/ 72 h 80"/>
                <a:gd name="T74" fmla="*/ 31 w 53"/>
                <a:gd name="T75" fmla="*/ 78 h 80"/>
                <a:gd name="T76" fmla="*/ 26 w 53"/>
                <a:gd name="T77" fmla="*/ 80 h 80"/>
                <a:gd name="T78" fmla="*/ 26 w 53"/>
                <a:gd name="T79" fmla="*/ 80 h 80"/>
                <a:gd name="T80" fmla="*/ 26 w 53"/>
                <a:gd name="T81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3" h="80">
                  <a:moveTo>
                    <a:pt x="0" y="22"/>
                  </a:moveTo>
                  <a:cubicBezTo>
                    <a:pt x="0" y="19"/>
                    <a:pt x="1" y="15"/>
                    <a:pt x="3" y="12"/>
                  </a:cubicBezTo>
                  <a:cubicBezTo>
                    <a:pt x="5" y="9"/>
                    <a:pt x="8" y="6"/>
                    <a:pt x="12" y="3"/>
                  </a:cubicBezTo>
                  <a:cubicBezTo>
                    <a:pt x="17" y="1"/>
                    <a:pt x="21" y="0"/>
                    <a:pt x="27" y="0"/>
                  </a:cubicBezTo>
                  <a:cubicBezTo>
                    <a:pt x="32" y="0"/>
                    <a:pt x="37" y="1"/>
                    <a:pt x="40" y="3"/>
                  </a:cubicBezTo>
                  <a:cubicBezTo>
                    <a:pt x="44" y="5"/>
                    <a:pt x="47" y="7"/>
                    <a:pt x="50" y="11"/>
                  </a:cubicBezTo>
                  <a:cubicBezTo>
                    <a:pt x="52" y="14"/>
                    <a:pt x="53" y="17"/>
                    <a:pt x="53" y="21"/>
                  </a:cubicBezTo>
                  <a:cubicBezTo>
                    <a:pt x="53" y="24"/>
                    <a:pt x="52" y="27"/>
                    <a:pt x="51" y="29"/>
                  </a:cubicBezTo>
                  <a:cubicBezTo>
                    <a:pt x="50" y="31"/>
                    <a:pt x="48" y="33"/>
                    <a:pt x="47" y="35"/>
                  </a:cubicBezTo>
                  <a:cubicBezTo>
                    <a:pt x="45" y="37"/>
                    <a:pt x="42" y="39"/>
                    <a:pt x="38" y="43"/>
                  </a:cubicBezTo>
                  <a:cubicBezTo>
                    <a:pt x="36" y="44"/>
                    <a:pt x="35" y="45"/>
                    <a:pt x="35" y="46"/>
                  </a:cubicBezTo>
                  <a:cubicBezTo>
                    <a:pt x="34" y="47"/>
                    <a:pt x="33" y="48"/>
                    <a:pt x="33" y="48"/>
                  </a:cubicBezTo>
                  <a:cubicBezTo>
                    <a:pt x="33" y="49"/>
                    <a:pt x="32" y="50"/>
                    <a:pt x="32" y="50"/>
                  </a:cubicBezTo>
                  <a:cubicBezTo>
                    <a:pt x="32" y="51"/>
                    <a:pt x="32" y="52"/>
                    <a:pt x="31" y="54"/>
                  </a:cubicBezTo>
                  <a:cubicBezTo>
                    <a:pt x="31" y="58"/>
                    <a:pt x="29" y="60"/>
                    <a:pt x="25" y="60"/>
                  </a:cubicBezTo>
                  <a:cubicBezTo>
                    <a:pt x="23" y="60"/>
                    <a:pt x="22" y="59"/>
                    <a:pt x="20" y="58"/>
                  </a:cubicBezTo>
                  <a:cubicBezTo>
                    <a:pt x="19" y="57"/>
                    <a:pt x="19" y="55"/>
                    <a:pt x="19" y="52"/>
                  </a:cubicBezTo>
                  <a:cubicBezTo>
                    <a:pt x="19" y="49"/>
                    <a:pt x="19" y="47"/>
                    <a:pt x="20" y="45"/>
                  </a:cubicBezTo>
                  <a:cubicBezTo>
                    <a:pt x="21" y="43"/>
                    <a:pt x="22" y="41"/>
                    <a:pt x="24" y="39"/>
                  </a:cubicBezTo>
                  <a:cubicBezTo>
                    <a:pt x="25" y="37"/>
                    <a:pt x="27" y="35"/>
                    <a:pt x="30" y="33"/>
                  </a:cubicBezTo>
                  <a:cubicBezTo>
                    <a:pt x="32" y="31"/>
                    <a:pt x="34" y="30"/>
                    <a:pt x="35" y="29"/>
                  </a:cubicBezTo>
                  <a:cubicBezTo>
                    <a:pt x="36" y="28"/>
                    <a:pt x="36" y="27"/>
                    <a:pt x="37" y="25"/>
                  </a:cubicBezTo>
                  <a:cubicBezTo>
                    <a:pt x="38" y="24"/>
                    <a:pt x="38" y="23"/>
                    <a:pt x="38" y="21"/>
                  </a:cubicBezTo>
                  <a:cubicBezTo>
                    <a:pt x="38" y="18"/>
                    <a:pt x="37" y="16"/>
                    <a:pt x="35" y="14"/>
                  </a:cubicBezTo>
                  <a:cubicBezTo>
                    <a:pt x="33" y="12"/>
                    <a:pt x="30" y="11"/>
                    <a:pt x="27" y="11"/>
                  </a:cubicBezTo>
                  <a:cubicBezTo>
                    <a:pt x="23" y="11"/>
                    <a:pt x="20" y="12"/>
                    <a:pt x="18" y="14"/>
                  </a:cubicBezTo>
                  <a:cubicBezTo>
                    <a:pt x="17" y="16"/>
                    <a:pt x="15" y="19"/>
                    <a:pt x="14" y="23"/>
                  </a:cubicBezTo>
                  <a:cubicBezTo>
                    <a:pt x="13" y="27"/>
                    <a:pt x="10" y="29"/>
                    <a:pt x="7" y="29"/>
                  </a:cubicBezTo>
                  <a:cubicBezTo>
                    <a:pt x="5" y="29"/>
                    <a:pt x="3" y="28"/>
                    <a:pt x="2" y="27"/>
                  </a:cubicBezTo>
                  <a:cubicBezTo>
                    <a:pt x="1" y="25"/>
                    <a:pt x="0" y="24"/>
                    <a:pt x="0" y="22"/>
                  </a:cubicBezTo>
                  <a:close/>
                  <a:moveTo>
                    <a:pt x="26" y="80"/>
                  </a:moveTo>
                  <a:cubicBezTo>
                    <a:pt x="24" y="80"/>
                    <a:pt x="22" y="79"/>
                    <a:pt x="20" y="78"/>
                  </a:cubicBezTo>
                  <a:cubicBezTo>
                    <a:pt x="18" y="77"/>
                    <a:pt x="18" y="75"/>
                    <a:pt x="18" y="72"/>
                  </a:cubicBezTo>
                  <a:cubicBezTo>
                    <a:pt x="18" y="70"/>
                    <a:pt x="18" y="68"/>
                    <a:pt x="20" y="67"/>
                  </a:cubicBezTo>
                  <a:cubicBezTo>
                    <a:pt x="22" y="65"/>
                    <a:pt x="23" y="64"/>
                    <a:pt x="26" y="64"/>
                  </a:cubicBezTo>
                  <a:cubicBezTo>
                    <a:pt x="28" y="64"/>
                    <a:pt x="30" y="65"/>
                    <a:pt x="31" y="67"/>
                  </a:cubicBezTo>
                  <a:cubicBezTo>
                    <a:pt x="33" y="68"/>
                    <a:pt x="34" y="70"/>
                    <a:pt x="34" y="72"/>
                  </a:cubicBezTo>
                  <a:cubicBezTo>
                    <a:pt x="34" y="75"/>
                    <a:pt x="33" y="77"/>
                    <a:pt x="31" y="78"/>
                  </a:cubicBezTo>
                  <a:cubicBezTo>
                    <a:pt x="30" y="79"/>
                    <a:pt x="28" y="80"/>
                    <a:pt x="26" y="80"/>
                  </a:cubicBezTo>
                  <a:close/>
                  <a:moveTo>
                    <a:pt x="26" y="80"/>
                  </a:moveTo>
                  <a:cubicBezTo>
                    <a:pt x="26" y="80"/>
                    <a:pt x="26" y="80"/>
                    <a:pt x="26" y="8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27" name="CaixaDeTexto 26"/>
          <p:cNvSpPr txBox="1"/>
          <p:nvPr/>
        </p:nvSpPr>
        <p:spPr>
          <a:xfrm>
            <a:off x="963614" y="6450177"/>
            <a:ext cx="9790111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100" b="1" dirty="0">
                <a:solidFill>
                  <a:schemeClr val="bg1"/>
                </a:solidFill>
              </a:rPr>
              <a:t>p13.</a:t>
            </a:r>
            <a:r>
              <a:rPr lang="pt-BR" sz="1100" dirty="0">
                <a:solidFill>
                  <a:schemeClr val="bg1"/>
                </a:solidFill>
              </a:rPr>
              <a:t> O(a) Sr.(a) consegue citar algum produto ou serviço do Sebrae?</a:t>
            </a:r>
          </a:p>
        </p:txBody>
      </p:sp>
      <p:sp>
        <p:nvSpPr>
          <p:cNvPr id="28" name="CaixaDeTexto 27"/>
          <p:cNvSpPr txBox="1"/>
          <p:nvPr/>
        </p:nvSpPr>
        <p:spPr>
          <a:xfrm>
            <a:off x="420689" y="224659"/>
            <a:ext cx="4494211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2800" b="1" dirty="0">
                <a:solidFill>
                  <a:schemeClr val="accent2">
                    <a:lumMod val="75000"/>
                  </a:schemeClr>
                </a:solidFill>
              </a:rPr>
              <a:t>produto ou serviço do Sebrae</a:t>
            </a:r>
            <a:endParaRPr lang="pt-BR" sz="2800" dirty="0">
              <a:solidFill>
                <a:schemeClr val="accent2">
                  <a:lumMod val="75000"/>
                </a:schemeClr>
              </a:solidFill>
            </a:endParaRPr>
          </a:p>
        </p:txBody>
      </p:sp>
      <p:graphicFrame>
        <p:nvGraphicFramePr>
          <p:cNvPr id="13" name="Tabela 1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59336067"/>
              </p:ext>
            </p:extLst>
          </p:nvPr>
        </p:nvGraphicFramePr>
        <p:xfrm>
          <a:off x="3226477" y="5634175"/>
          <a:ext cx="2674740" cy="411976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891580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891580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891580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411976"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50" b="0" u="none" strike="noStrike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</a:rPr>
                        <a:t>6.399</a:t>
                      </a:r>
                      <a:endParaRPr lang="pt-BR" sz="1050" b="0" i="0" u="none" strike="noStrike" dirty="0">
                        <a:solidFill>
                          <a:schemeClr val="bg2">
                            <a:lumMod val="50000"/>
                          </a:schemeClr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50" b="0" u="none" strike="noStrike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</a:rPr>
                        <a:t>3871</a:t>
                      </a:r>
                      <a:endParaRPr lang="pt-BR" sz="1050" b="0" i="0" u="none" strike="noStrike" dirty="0">
                        <a:solidFill>
                          <a:schemeClr val="bg2">
                            <a:lumMod val="50000"/>
                          </a:schemeClr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50" b="0" u="none" strike="noStrike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</a:rPr>
                        <a:t>1424</a:t>
                      </a:r>
                      <a:endParaRPr lang="pt-BR" sz="1050" b="0" i="0" u="none" strike="noStrike" dirty="0">
                        <a:solidFill>
                          <a:schemeClr val="bg2">
                            <a:lumMod val="50000"/>
                          </a:schemeClr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</a:tbl>
          </a:graphicData>
        </a:graphic>
      </p:graphicFrame>
      <p:sp>
        <p:nvSpPr>
          <p:cNvPr id="14" name="CaixaDeTexto 13"/>
          <p:cNvSpPr txBox="1"/>
          <p:nvPr/>
        </p:nvSpPr>
        <p:spPr>
          <a:xfrm>
            <a:off x="3413291" y="1032656"/>
            <a:ext cx="1150123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pt-BR" sz="2000" i="1" dirty="0">
                <a:solidFill>
                  <a:srgbClr val="016FAC"/>
                </a:solidFill>
              </a:rPr>
              <a:t>por porte</a:t>
            </a:r>
          </a:p>
        </p:txBody>
      </p:sp>
      <p:cxnSp>
        <p:nvCxnSpPr>
          <p:cNvPr id="15" name="Conector reto 14"/>
          <p:cNvCxnSpPr/>
          <p:nvPr/>
        </p:nvCxnSpPr>
        <p:spPr>
          <a:xfrm>
            <a:off x="4758415" y="1258893"/>
            <a:ext cx="1136186" cy="0"/>
          </a:xfrm>
          <a:prstGeom prst="line">
            <a:avLst/>
          </a:prstGeom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grpSp>
        <p:nvGrpSpPr>
          <p:cNvPr id="16" name="Grupo 15"/>
          <p:cNvGrpSpPr/>
          <p:nvPr/>
        </p:nvGrpSpPr>
        <p:grpSpPr>
          <a:xfrm>
            <a:off x="4365545" y="1577603"/>
            <a:ext cx="392870" cy="426872"/>
            <a:chOff x="1989894" y="4905662"/>
            <a:chExt cx="829550" cy="829550"/>
          </a:xfrm>
        </p:grpSpPr>
        <p:sp>
          <p:nvSpPr>
            <p:cNvPr id="17" name="Retângulo 16"/>
            <p:cNvSpPr/>
            <p:nvPr/>
          </p:nvSpPr>
          <p:spPr>
            <a:xfrm>
              <a:off x="2168521" y="5104525"/>
              <a:ext cx="56251" cy="94592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8" name="Retângulo 17"/>
            <p:cNvSpPr/>
            <p:nvPr/>
          </p:nvSpPr>
          <p:spPr>
            <a:xfrm>
              <a:off x="2303082" y="5104525"/>
              <a:ext cx="56251" cy="94592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9" name="Retângulo 18"/>
            <p:cNvSpPr/>
            <p:nvPr/>
          </p:nvSpPr>
          <p:spPr>
            <a:xfrm>
              <a:off x="2439824" y="5104525"/>
              <a:ext cx="56251" cy="94592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0" name="Retângulo 19"/>
            <p:cNvSpPr/>
            <p:nvPr/>
          </p:nvSpPr>
          <p:spPr>
            <a:xfrm>
              <a:off x="2583199" y="5104525"/>
              <a:ext cx="56251" cy="94592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1" name="Forma livre 20"/>
            <p:cNvSpPr/>
            <p:nvPr/>
          </p:nvSpPr>
          <p:spPr>
            <a:xfrm>
              <a:off x="2085975" y="5305425"/>
              <a:ext cx="90488" cy="361950"/>
            </a:xfrm>
            <a:custGeom>
              <a:avLst/>
              <a:gdLst>
                <a:gd name="connsiteX0" fmla="*/ 85725 w 90488"/>
                <a:gd name="connsiteY0" fmla="*/ 352425 h 361950"/>
                <a:gd name="connsiteX1" fmla="*/ 90488 w 90488"/>
                <a:gd name="connsiteY1" fmla="*/ 0 h 361950"/>
                <a:gd name="connsiteX2" fmla="*/ 0 w 90488"/>
                <a:gd name="connsiteY2" fmla="*/ 0 h 361950"/>
                <a:gd name="connsiteX3" fmla="*/ 0 w 90488"/>
                <a:gd name="connsiteY3" fmla="*/ 361950 h 361950"/>
                <a:gd name="connsiteX4" fmla="*/ 85725 w 90488"/>
                <a:gd name="connsiteY4" fmla="*/ 352425 h 361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0488" h="361950">
                  <a:moveTo>
                    <a:pt x="85725" y="352425"/>
                  </a:moveTo>
                  <a:cubicBezTo>
                    <a:pt x="87313" y="234950"/>
                    <a:pt x="88900" y="117475"/>
                    <a:pt x="90488" y="0"/>
                  </a:cubicBezTo>
                  <a:lnTo>
                    <a:pt x="0" y="0"/>
                  </a:lnTo>
                  <a:lnTo>
                    <a:pt x="0" y="361950"/>
                  </a:lnTo>
                  <a:lnTo>
                    <a:pt x="85725" y="352425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2" name="Forma livre 21"/>
            <p:cNvSpPr/>
            <p:nvPr/>
          </p:nvSpPr>
          <p:spPr>
            <a:xfrm>
              <a:off x="2634623" y="5305425"/>
              <a:ext cx="90488" cy="361950"/>
            </a:xfrm>
            <a:custGeom>
              <a:avLst/>
              <a:gdLst>
                <a:gd name="connsiteX0" fmla="*/ 85725 w 90488"/>
                <a:gd name="connsiteY0" fmla="*/ 352425 h 361950"/>
                <a:gd name="connsiteX1" fmla="*/ 90488 w 90488"/>
                <a:gd name="connsiteY1" fmla="*/ 0 h 361950"/>
                <a:gd name="connsiteX2" fmla="*/ 0 w 90488"/>
                <a:gd name="connsiteY2" fmla="*/ 0 h 361950"/>
                <a:gd name="connsiteX3" fmla="*/ 0 w 90488"/>
                <a:gd name="connsiteY3" fmla="*/ 361950 h 361950"/>
                <a:gd name="connsiteX4" fmla="*/ 85725 w 90488"/>
                <a:gd name="connsiteY4" fmla="*/ 352425 h 361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0488" h="361950">
                  <a:moveTo>
                    <a:pt x="85725" y="352425"/>
                  </a:moveTo>
                  <a:cubicBezTo>
                    <a:pt x="87313" y="234950"/>
                    <a:pt x="88900" y="117475"/>
                    <a:pt x="90488" y="0"/>
                  </a:cubicBezTo>
                  <a:lnTo>
                    <a:pt x="0" y="0"/>
                  </a:lnTo>
                  <a:lnTo>
                    <a:pt x="0" y="361950"/>
                  </a:lnTo>
                  <a:lnTo>
                    <a:pt x="85725" y="352425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pic>
          <p:nvPicPr>
            <p:cNvPr id="29" name="Imagem 28"/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1989894" y="4905662"/>
              <a:ext cx="829550" cy="829550"/>
            </a:xfrm>
            <a:prstGeom prst="rect">
              <a:avLst/>
            </a:prstGeom>
          </p:spPr>
        </p:pic>
      </p:grpSp>
      <p:grpSp>
        <p:nvGrpSpPr>
          <p:cNvPr id="30" name="Grupo 29"/>
          <p:cNvGrpSpPr/>
          <p:nvPr/>
        </p:nvGrpSpPr>
        <p:grpSpPr>
          <a:xfrm>
            <a:off x="3485673" y="1643080"/>
            <a:ext cx="372774" cy="353149"/>
            <a:chOff x="1207620" y="5194355"/>
            <a:chExt cx="653544" cy="569821"/>
          </a:xfrm>
        </p:grpSpPr>
        <p:sp>
          <p:nvSpPr>
            <p:cNvPr id="31" name="Forma livre 30"/>
            <p:cNvSpPr/>
            <p:nvPr/>
          </p:nvSpPr>
          <p:spPr>
            <a:xfrm>
              <a:off x="1243013" y="5205413"/>
              <a:ext cx="590550" cy="176212"/>
            </a:xfrm>
            <a:custGeom>
              <a:avLst/>
              <a:gdLst>
                <a:gd name="connsiteX0" fmla="*/ 0 w 590550"/>
                <a:gd name="connsiteY0" fmla="*/ 161925 h 176212"/>
                <a:gd name="connsiteX1" fmla="*/ 76200 w 590550"/>
                <a:gd name="connsiteY1" fmla="*/ 0 h 176212"/>
                <a:gd name="connsiteX2" fmla="*/ 509587 w 590550"/>
                <a:gd name="connsiteY2" fmla="*/ 9525 h 176212"/>
                <a:gd name="connsiteX3" fmla="*/ 590550 w 590550"/>
                <a:gd name="connsiteY3" fmla="*/ 176212 h 176212"/>
                <a:gd name="connsiteX4" fmla="*/ 0 w 590550"/>
                <a:gd name="connsiteY4" fmla="*/ 161925 h 176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0550" h="176212">
                  <a:moveTo>
                    <a:pt x="0" y="161925"/>
                  </a:moveTo>
                  <a:lnTo>
                    <a:pt x="76200" y="0"/>
                  </a:lnTo>
                  <a:lnTo>
                    <a:pt x="509587" y="9525"/>
                  </a:lnTo>
                  <a:lnTo>
                    <a:pt x="590550" y="176212"/>
                  </a:lnTo>
                  <a:lnTo>
                    <a:pt x="0" y="161925"/>
                  </a:lnTo>
                  <a:close/>
                </a:path>
              </a:pathLst>
            </a:custGeom>
            <a:solidFill>
              <a:srgbClr val="92D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pic>
          <p:nvPicPr>
            <p:cNvPr id="32" name="Imagem 31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1207620" y="5194355"/>
              <a:ext cx="653544" cy="569821"/>
            </a:xfrm>
            <a:prstGeom prst="rect">
              <a:avLst/>
            </a:prstGeom>
          </p:spPr>
        </p:pic>
      </p:grpSp>
      <p:grpSp>
        <p:nvGrpSpPr>
          <p:cNvPr id="33" name="Grupo 32"/>
          <p:cNvGrpSpPr/>
          <p:nvPr/>
        </p:nvGrpSpPr>
        <p:grpSpPr>
          <a:xfrm>
            <a:off x="5256278" y="1519361"/>
            <a:ext cx="357312" cy="485114"/>
            <a:chOff x="2947662" y="4678526"/>
            <a:chExt cx="846138" cy="1057275"/>
          </a:xfrm>
        </p:grpSpPr>
        <p:sp>
          <p:nvSpPr>
            <p:cNvPr id="34" name="Retângulo 33"/>
            <p:cNvSpPr/>
            <p:nvPr/>
          </p:nvSpPr>
          <p:spPr>
            <a:xfrm>
              <a:off x="3019100" y="4854739"/>
              <a:ext cx="530550" cy="720561"/>
            </a:xfrm>
            <a:prstGeom prst="rect">
              <a:avLst/>
            </a:prstGeom>
            <a:solidFill>
              <a:srgbClr val="00999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grpSp>
          <p:nvGrpSpPr>
            <p:cNvPr id="35" name="Group 13"/>
            <p:cNvGrpSpPr>
              <a:grpSpLocks noChangeAspect="1"/>
            </p:cNvGrpSpPr>
            <p:nvPr/>
          </p:nvGrpSpPr>
          <p:grpSpPr bwMode="auto">
            <a:xfrm>
              <a:off x="2947662" y="4678526"/>
              <a:ext cx="846138" cy="1057275"/>
              <a:chOff x="-489" y="3132"/>
              <a:chExt cx="533" cy="666"/>
            </a:xfrm>
          </p:grpSpPr>
          <p:sp>
            <p:nvSpPr>
              <p:cNvPr id="36" name="Freeform 14"/>
              <p:cNvSpPr>
                <a:spLocks noEditPoints="1"/>
              </p:cNvSpPr>
              <p:nvPr/>
            </p:nvSpPr>
            <p:spPr bwMode="auto">
              <a:xfrm>
                <a:off x="-444" y="3243"/>
                <a:ext cx="488" cy="555"/>
              </a:xfrm>
              <a:custGeom>
                <a:avLst/>
                <a:gdLst>
                  <a:gd name="T0" fmla="*/ 1010 w 1201"/>
                  <a:gd name="T1" fmla="*/ 1147 h 1365"/>
                  <a:gd name="T2" fmla="*/ 819 w 1201"/>
                  <a:gd name="T3" fmla="*/ 1283 h 1365"/>
                  <a:gd name="T4" fmla="*/ 710 w 1201"/>
                  <a:gd name="T5" fmla="*/ 1147 h 1365"/>
                  <a:gd name="T6" fmla="*/ 874 w 1201"/>
                  <a:gd name="T7" fmla="*/ 27 h 1365"/>
                  <a:gd name="T8" fmla="*/ 0 w 1201"/>
                  <a:gd name="T9" fmla="*/ 27 h 1365"/>
                  <a:gd name="T10" fmla="*/ 1119 w 1201"/>
                  <a:gd name="T11" fmla="*/ 1365 h 1365"/>
                  <a:gd name="T12" fmla="*/ 710 w 1201"/>
                  <a:gd name="T13" fmla="*/ 55 h 1365"/>
                  <a:gd name="T14" fmla="*/ 710 w 1201"/>
                  <a:gd name="T15" fmla="*/ 219 h 1365"/>
                  <a:gd name="T16" fmla="*/ 819 w 1201"/>
                  <a:gd name="T17" fmla="*/ 273 h 1365"/>
                  <a:gd name="T18" fmla="*/ 710 w 1201"/>
                  <a:gd name="T19" fmla="*/ 273 h 1365"/>
                  <a:gd name="T20" fmla="*/ 819 w 1201"/>
                  <a:gd name="T21" fmla="*/ 655 h 1365"/>
                  <a:gd name="T22" fmla="*/ 710 w 1201"/>
                  <a:gd name="T23" fmla="*/ 710 h 1365"/>
                  <a:gd name="T24" fmla="*/ 710 w 1201"/>
                  <a:gd name="T25" fmla="*/ 874 h 1365"/>
                  <a:gd name="T26" fmla="*/ 819 w 1201"/>
                  <a:gd name="T27" fmla="*/ 928 h 1365"/>
                  <a:gd name="T28" fmla="*/ 710 w 1201"/>
                  <a:gd name="T29" fmla="*/ 928 h 1365"/>
                  <a:gd name="T30" fmla="*/ 55 w 1201"/>
                  <a:gd name="T31" fmla="*/ 1147 h 1365"/>
                  <a:gd name="T32" fmla="*/ 164 w 1201"/>
                  <a:gd name="T33" fmla="*/ 1092 h 1365"/>
                  <a:gd name="T34" fmla="*/ 164 w 1201"/>
                  <a:gd name="T35" fmla="*/ 928 h 1365"/>
                  <a:gd name="T36" fmla="*/ 55 w 1201"/>
                  <a:gd name="T37" fmla="*/ 874 h 1365"/>
                  <a:gd name="T38" fmla="*/ 164 w 1201"/>
                  <a:gd name="T39" fmla="*/ 874 h 1365"/>
                  <a:gd name="T40" fmla="*/ 55 w 1201"/>
                  <a:gd name="T41" fmla="*/ 492 h 1365"/>
                  <a:gd name="T42" fmla="*/ 164 w 1201"/>
                  <a:gd name="T43" fmla="*/ 437 h 1365"/>
                  <a:gd name="T44" fmla="*/ 164 w 1201"/>
                  <a:gd name="T45" fmla="*/ 273 h 1365"/>
                  <a:gd name="T46" fmla="*/ 55 w 1201"/>
                  <a:gd name="T47" fmla="*/ 219 h 1365"/>
                  <a:gd name="T48" fmla="*/ 164 w 1201"/>
                  <a:gd name="T49" fmla="*/ 219 h 1365"/>
                  <a:gd name="T50" fmla="*/ 218 w 1201"/>
                  <a:gd name="T51" fmla="*/ 1147 h 1365"/>
                  <a:gd name="T52" fmla="*/ 328 w 1201"/>
                  <a:gd name="T53" fmla="*/ 1092 h 1365"/>
                  <a:gd name="T54" fmla="*/ 328 w 1201"/>
                  <a:gd name="T55" fmla="*/ 928 h 1365"/>
                  <a:gd name="T56" fmla="*/ 218 w 1201"/>
                  <a:gd name="T57" fmla="*/ 874 h 1365"/>
                  <a:gd name="T58" fmla="*/ 328 w 1201"/>
                  <a:gd name="T59" fmla="*/ 874 h 1365"/>
                  <a:gd name="T60" fmla="*/ 218 w 1201"/>
                  <a:gd name="T61" fmla="*/ 492 h 1365"/>
                  <a:gd name="T62" fmla="*/ 328 w 1201"/>
                  <a:gd name="T63" fmla="*/ 437 h 1365"/>
                  <a:gd name="T64" fmla="*/ 328 w 1201"/>
                  <a:gd name="T65" fmla="*/ 273 h 1365"/>
                  <a:gd name="T66" fmla="*/ 218 w 1201"/>
                  <a:gd name="T67" fmla="*/ 219 h 1365"/>
                  <a:gd name="T68" fmla="*/ 328 w 1201"/>
                  <a:gd name="T69" fmla="*/ 219 h 1365"/>
                  <a:gd name="T70" fmla="*/ 382 w 1201"/>
                  <a:gd name="T71" fmla="*/ 1147 h 1365"/>
                  <a:gd name="T72" fmla="*/ 491 w 1201"/>
                  <a:gd name="T73" fmla="*/ 1092 h 1365"/>
                  <a:gd name="T74" fmla="*/ 491 w 1201"/>
                  <a:gd name="T75" fmla="*/ 928 h 1365"/>
                  <a:gd name="T76" fmla="*/ 382 w 1201"/>
                  <a:gd name="T77" fmla="*/ 874 h 1365"/>
                  <a:gd name="T78" fmla="*/ 491 w 1201"/>
                  <a:gd name="T79" fmla="*/ 874 h 1365"/>
                  <a:gd name="T80" fmla="*/ 382 w 1201"/>
                  <a:gd name="T81" fmla="*/ 492 h 1365"/>
                  <a:gd name="T82" fmla="*/ 491 w 1201"/>
                  <a:gd name="T83" fmla="*/ 437 h 1365"/>
                  <a:gd name="T84" fmla="*/ 491 w 1201"/>
                  <a:gd name="T85" fmla="*/ 273 h 1365"/>
                  <a:gd name="T86" fmla="*/ 382 w 1201"/>
                  <a:gd name="T87" fmla="*/ 219 h 1365"/>
                  <a:gd name="T88" fmla="*/ 491 w 1201"/>
                  <a:gd name="T89" fmla="*/ 219 h 1365"/>
                  <a:gd name="T90" fmla="*/ 546 w 1201"/>
                  <a:gd name="T91" fmla="*/ 1147 h 1365"/>
                  <a:gd name="T92" fmla="*/ 655 w 1201"/>
                  <a:gd name="T93" fmla="*/ 1092 h 1365"/>
                  <a:gd name="T94" fmla="*/ 655 w 1201"/>
                  <a:gd name="T95" fmla="*/ 928 h 1365"/>
                  <a:gd name="T96" fmla="*/ 546 w 1201"/>
                  <a:gd name="T97" fmla="*/ 874 h 1365"/>
                  <a:gd name="T98" fmla="*/ 655 w 1201"/>
                  <a:gd name="T99" fmla="*/ 874 h 1365"/>
                  <a:gd name="T100" fmla="*/ 546 w 1201"/>
                  <a:gd name="T101" fmla="*/ 492 h 1365"/>
                  <a:gd name="T102" fmla="*/ 655 w 1201"/>
                  <a:gd name="T103" fmla="*/ 437 h 1365"/>
                  <a:gd name="T104" fmla="*/ 655 w 1201"/>
                  <a:gd name="T105" fmla="*/ 273 h 1365"/>
                  <a:gd name="T106" fmla="*/ 546 w 1201"/>
                  <a:gd name="T107" fmla="*/ 219 h 1365"/>
                  <a:gd name="T108" fmla="*/ 655 w 1201"/>
                  <a:gd name="T109" fmla="*/ 219 h 1365"/>
                  <a:gd name="T110" fmla="*/ 874 w 1201"/>
                  <a:gd name="T111" fmla="*/ 1283 h 1365"/>
                  <a:gd name="T112" fmla="*/ 941 w 1201"/>
                  <a:gd name="T113" fmla="*/ 1263 h 1365"/>
                  <a:gd name="T114" fmla="*/ 1063 w 1201"/>
                  <a:gd name="T115" fmla="*/ 1244 h 1365"/>
                  <a:gd name="T116" fmla="*/ 1147 w 1201"/>
                  <a:gd name="T117" fmla="*/ 1283 h 1365"/>
                  <a:gd name="T118" fmla="*/ 1119 w 1201"/>
                  <a:gd name="T119" fmla="*/ 1311 h 13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201" h="1365">
                    <a:moveTo>
                      <a:pt x="1119" y="1202"/>
                    </a:moveTo>
                    <a:cubicBezTo>
                      <a:pt x="1115" y="1202"/>
                      <a:pt x="1110" y="1202"/>
                      <a:pt x="1105" y="1203"/>
                    </a:cubicBezTo>
                    <a:cubicBezTo>
                      <a:pt x="1087" y="1169"/>
                      <a:pt x="1051" y="1147"/>
                      <a:pt x="1010" y="1147"/>
                    </a:cubicBezTo>
                    <a:cubicBezTo>
                      <a:pt x="970" y="1147"/>
                      <a:pt x="934" y="1169"/>
                      <a:pt x="915" y="1203"/>
                    </a:cubicBezTo>
                    <a:cubicBezTo>
                      <a:pt x="910" y="1202"/>
                      <a:pt x="906" y="1202"/>
                      <a:pt x="901" y="1202"/>
                    </a:cubicBezTo>
                    <a:cubicBezTo>
                      <a:pt x="856" y="1202"/>
                      <a:pt x="819" y="1238"/>
                      <a:pt x="819" y="1283"/>
                    </a:cubicBezTo>
                    <a:cubicBezTo>
                      <a:pt x="819" y="1293"/>
                      <a:pt x="821" y="1302"/>
                      <a:pt x="824" y="1311"/>
                    </a:cubicBezTo>
                    <a:cubicBezTo>
                      <a:pt x="710" y="1311"/>
                      <a:pt x="710" y="1311"/>
                      <a:pt x="710" y="1311"/>
                    </a:cubicBezTo>
                    <a:cubicBezTo>
                      <a:pt x="710" y="1147"/>
                      <a:pt x="710" y="1147"/>
                      <a:pt x="710" y="1147"/>
                    </a:cubicBezTo>
                    <a:cubicBezTo>
                      <a:pt x="846" y="1147"/>
                      <a:pt x="846" y="1147"/>
                      <a:pt x="846" y="1147"/>
                    </a:cubicBezTo>
                    <a:cubicBezTo>
                      <a:pt x="861" y="1147"/>
                      <a:pt x="874" y="1135"/>
                      <a:pt x="874" y="1120"/>
                    </a:cubicBezTo>
                    <a:cubicBezTo>
                      <a:pt x="874" y="27"/>
                      <a:pt x="874" y="27"/>
                      <a:pt x="874" y="27"/>
                    </a:cubicBezTo>
                    <a:cubicBezTo>
                      <a:pt x="874" y="12"/>
                      <a:pt x="861" y="0"/>
                      <a:pt x="846" y="0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12" y="0"/>
                      <a:pt x="0" y="12"/>
                      <a:pt x="0" y="27"/>
                    </a:cubicBezTo>
                    <a:cubicBezTo>
                      <a:pt x="0" y="1338"/>
                      <a:pt x="0" y="1338"/>
                      <a:pt x="0" y="1338"/>
                    </a:cubicBezTo>
                    <a:cubicBezTo>
                      <a:pt x="0" y="1353"/>
                      <a:pt x="12" y="1365"/>
                      <a:pt x="27" y="1365"/>
                    </a:cubicBezTo>
                    <a:cubicBezTo>
                      <a:pt x="1119" y="1365"/>
                      <a:pt x="1119" y="1365"/>
                      <a:pt x="1119" y="1365"/>
                    </a:cubicBezTo>
                    <a:cubicBezTo>
                      <a:pt x="1165" y="1365"/>
                      <a:pt x="1201" y="1329"/>
                      <a:pt x="1201" y="1283"/>
                    </a:cubicBezTo>
                    <a:cubicBezTo>
                      <a:pt x="1201" y="1238"/>
                      <a:pt x="1165" y="1202"/>
                      <a:pt x="1119" y="1202"/>
                    </a:cubicBezTo>
                    <a:close/>
                    <a:moveTo>
                      <a:pt x="710" y="55"/>
                    </a:moveTo>
                    <a:cubicBezTo>
                      <a:pt x="819" y="55"/>
                      <a:pt x="819" y="55"/>
                      <a:pt x="819" y="55"/>
                    </a:cubicBezTo>
                    <a:cubicBezTo>
                      <a:pt x="819" y="219"/>
                      <a:pt x="819" y="219"/>
                      <a:pt x="819" y="219"/>
                    </a:cubicBezTo>
                    <a:cubicBezTo>
                      <a:pt x="710" y="219"/>
                      <a:pt x="710" y="219"/>
                      <a:pt x="710" y="219"/>
                    </a:cubicBezTo>
                    <a:lnTo>
                      <a:pt x="710" y="55"/>
                    </a:lnTo>
                    <a:close/>
                    <a:moveTo>
                      <a:pt x="710" y="273"/>
                    </a:moveTo>
                    <a:cubicBezTo>
                      <a:pt x="819" y="273"/>
                      <a:pt x="819" y="273"/>
                      <a:pt x="819" y="273"/>
                    </a:cubicBezTo>
                    <a:cubicBezTo>
                      <a:pt x="819" y="437"/>
                      <a:pt x="819" y="437"/>
                      <a:pt x="819" y="437"/>
                    </a:cubicBezTo>
                    <a:cubicBezTo>
                      <a:pt x="710" y="437"/>
                      <a:pt x="710" y="437"/>
                      <a:pt x="710" y="437"/>
                    </a:cubicBezTo>
                    <a:lnTo>
                      <a:pt x="710" y="273"/>
                    </a:lnTo>
                    <a:close/>
                    <a:moveTo>
                      <a:pt x="710" y="492"/>
                    </a:moveTo>
                    <a:cubicBezTo>
                      <a:pt x="819" y="492"/>
                      <a:pt x="819" y="492"/>
                      <a:pt x="819" y="492"/>
                    </a:cubicBezTo>
                    <a:cubicBezTo>
                      <a:pt x="819" y="655"/>
                      <a:pt x="819" y="655"/>
                      <a:pt x="819" y="655"/>
                    </a:cubicBezTo>
                    <a:cubicBezTo>
                      <a:pt x="710" y="655"/>
                      <a:pt x="710" y="655"/>
                      <a:pt x="710" y="655"/>
                    </a:cubicBezTo>
                    <a:lnTo>
                      <a:pt x="710" y="492"/>
                    </a:lnTo>
                    <a:close/>
                    <a:moveTo>
                      <a:pt x="710" y="710"/>
                    </a:moveTo>
                    <a:cubicBezTo>
                      <a:pt x="819" y="710"/>
                      <a:pt x="819" y="710"/>
                      <a:pt x="819" y="710"/>
                    </a:cubicBezTo>
                    <a:cubicBezTo>
                      <a:pt x="819" y="874"/>
                      <a:pt x="819" y="874"/>
                      <a:pt x="819" y="874"/>
                    </a:cubicBezTo>
                    <a:cubicBezTo>
                      <a:pt x="710" y="874"/>
                      <a:pt x="710" y="874"/>
                      <a:pt x="710" y="874"/>
                    </a:cubicBezTo>
                    <a:lnTo>
                      <a:pt x="710" y="710"/>
                    </a:lnTo>
                    <a:close/>
                    <a:moveTo>
                      <a:pt x="710" y="928"/>
                    </a:moveTo>
                    <a:cubicBezTo>
                      <a:pt x="819" y="928"/>
                      <a:pt x="819" y="928"/>
                      <a:pt x="819" y="928"/>
                    </a:cubicBezTo>
                    <a:cubicBezTo>
                      <a:pt x="819" y="1092"/>
                      <a:pt x="819" y="1092"/>
                      <a:pt x="819" y="1092"/>
                    </a:cubicBezTo>
                    <a:cubicBezTo>
                      <a:pt x="710" y="1092"/>
                      <a:pt x="710" y="1092"/>
                      <a:pt x="710" y="1092"/>
                    </a:cubicBezTo>
                    <a:lnTo>
                      <a:pt x="710" y="928"/>
                    </a:lnTo>
                    <a:close/>
                    <a:moveTo>
                      <a:pt x="164" y="1311"/>
                    </a:moveTo>
                    <a:cubicBezTo>
                      <a:pt x="55" y="1311"/>
                      <a:pt x="55" y="1311"/>
                      <a:pt x="55" y="1311"/>
                    </a:cubicBezTo>
                    <a:cubicBezTo>
                      <a:pt x="55" y="1147"/>
                      <a:pt x="55" y="1147"/>
                      <a:pt x="55" y="1147"/>
                    </a:cubicBezTo>
                    <a:cubicBezTo>
                      <a:pt x="164" y="1147"/>
                      <a:pt x="164" y="1147"/>
                      <a:pt x="164" y="1147"/>
                    </a:cubicBezTo>
                    <a:lnTo>
                      <a:pt x="164" y="1311"/>
                    </a:lnTo>
                    <a:close/>
                    <a:moveTo>
                      <a:pt x="164" y="1092"/>
                    </a:moveTo>
                    <a:cubicBezTo>
                      <a:pt x="55" y="1092"/>
                      <a:pt x="55" y="1092"/>
                      <a:pt x="55" y="1092"/>
                    </a:cubicBezTo>
                    <a:cubicBezTo>
                      <a:pt x="55" y="928"/>
                      <a:pt x="55" y="928"/>
                      <a:pt x="55" y="928"/>
                    </a:cubicBezTo>
                    <a:cubicBezTo>
                      <a:pt x="164" y="928"/>
                      <a:pt x="164" y="928"/>
                      <a:pt x="164" y="928"/>
                    </a:cubicBezTo>
                    <a:lnTo>
                      <a:pt x="164" y="1092"/>
                    </a:lnTo>
                    <a:close/>
                    <a:moveTo>
                      <a:pt x="164" y="874"/>
                    </a:moveTo>
                    <a:cubicBezTo>
                      <a:pt x="55" y="874"/>
                      <a:pt x="55" y="874"/>
                      <a:pt x="55" y="874"/>
                    </a:cubicBezTo>
                    <a:cubicBezTo>
                      <a:pt x="55" y="710"/>
                      <a:pt x="55" y="710"/>
                      <a:pt x="55" y="710"/>
                    </a:cubicBezTo>
                    <a:cubicBezTo>
                      <a:pt x="164" y="710"/>
                      <a:pt x="164" y="710"/>
                      <a:pt x="164" y="710"/>
                    </a:cubicBezTo>
                    <a:lnTo>
                      <a:pt x="164" y="874"/>
                    </a:lnTo>
                    <a:close/>
                    <a:moveTo>
                      <a:pt x="164" y="655"/>
                    </a:moveTo>
                    <a:cubicBezTo>
                      <a:pt x="55" y="655"/>
                      <a:pt x="55" y="655"/>
                      <a:pt x="55" y="655"/>
                    </a:cubicBezTo>
                    <a:cubicBezTo>
                      <a:pt x="55" y="492"/>
                      <a:pt x="55" y="492"/>
                      <a:pt x="55" y="492"/>
                    </a:cubicBezTo>
                    <a:cubicBezTo>
                      <a:pt x="164" y="492"/>
                      <a:pt x="164" y="492"/>
                      <a:pt x="164" y="492"/>
                    </a:cubicBezTo>
                    <a:lnTo>
                      <a:pt x="164" y="655"/>
                    </a:lnTo>
                    <a:close/>
                    <a:moveTo>
                      <a:pt x="164" y="437"/>
                    </a:moveTo>
                    <a:cubicBezTo>
                      <a:pt x="55" y="437"/>
                      <a:pt x="55" y="437"/>
                      <a:pt x="55" y="437"/>
                    </a:cubicBezTo>
                    <a:cubicBezTo>
                      <a:pt x="55" y="273"/>
                      <a:pt x="55" y="273"/>
                      <a:pt x="55" y="273"/>
                    </a:cubicBezTo>
                    <a:cubicBezTo>
                      <a:pt x="164" y="273"/>
                      <a:pt x="164" y="273"/>
                      <a:pt x="164" y="273"/>
                    </a:cubicBezTo>
                    <a:lnTo>
                      <a:pt x="164" y="437"/>
                    </a:lnTo>
                    <a:close/>
                    <a:moveTo>
                      <a:pt x="164" y="219"/>
                    </a:moveTo>
                    <a:cubicBezTo>
                      <a:pt x="55" y="219"/>
                      <a:pt x="55" y="219"/>
                      <a:pt x="55" y="219"/>
                    </a:cubicBezTo>
                    <a:cubicBezTo>
                      <a:pt x="55" y="55"/>
                      <a:pt x="55" y="55"/>
                      <a:pt x="55" y="55"/>
                    </a:cubicBezTo>
                    <a:cubicBezTo>
                      <a:pt x="164" y="55"/>
                      <a:pt x="164" y="55"/>
                      <a:pt x="164" y="55"/>
                    </a:cubicBezTo>
                    <a:lnTo>
                      <a:pt x="164" y="219"/>
                    </a:lnTo>
                    <a:close/>
                    <a:moveTo>
                      <a:pt x="328" y="1311"/>
                    </a:moveTo>
                    <a:cubicBezTo>
                      <a:pt x="218" y="1311"/>
                      <a:pt x="218" y="1311"/>
                      <a:pt x="218" y="1311"/>
                    </a:cubicBezTo>
                    <a:cubicBezTo>
                      <a:pt x="218" y="1147"/>
                      <a:pt x="218" y="1147"/>
                      <a:pt x="218" y="1147"/>
                    </a:cubicBezTo>
                    <a:cubicBezTo>
                      <a:pt x="328" y="1147"/>
                      <a:pt x="328" y="1147"/>
                      <a:pt x="328" y="1147"/>
                    </a:cubicBezTo>
                    <a:lnTo>
                      <a:pt x="328" y="1311"/>
                    </a:lnTo>
                    <a:close/>
                    <a:moveTo>
                      <a:pt x="328" y="1092"/>
                    </a:moveTo>
                    <a:cubicBezTo>
                      <a:pt x="218" y="1092"/>
                      <a:pt x="218" y="1092"/>
                      <a:pt x="218" y="1092"/>
                    </a:cubicBezTo>
                    <a:cubicBezTo>
                      <a:pt x="218" y="928"/>
                      <a:pt x="218" y="928"/>
                      <a:pt x="218" y="928"/>
                    </a:cubicBezTo>
                    <a:cubicBezTo>
                      <a:pt x="328" y="928"/>
                      <a:pt x="328" y="928"/>
                      <a:pt x="328" y="928"/>
                    </a:cubicBezTo>
                    <a:lnTo>
                      <a:pt x="328" y="1092"/>
                    </a:lnTo>
                    <a:close/>
                    <a:moveTo>
                      <a:pt x="328" y="874"/>
                    </a:moveTo>
                    <a:cubicBezTo>
                      <a:pt x="218" y="874"/>
                      <a:pt x="218" y="874"/>
                      <a:pt x="218" y="874"/>
                    </a:cubicBezTo>
                    <a:cubicBezTo>
                      <a:pt x="218" y="710"/>
                      <a:pt x="218" y="710"/>
                      <a:pt x="218" y="710"/>
                    </a:cubicBezTo>
                    <a:cubicBezTo>
                      <a:pt x="328" y="710"/>
                      <a:pt x="328" y="710"/>
                      <a:pt x="328" y="710"/>
                    </a:cubicBezTo>
                    <a:lnTo>
                      <a:pt x="328" y="874"/>
                    </a:lnTo>
                    <a:close/>
                    <a:moveTo>
                      <a:pt x="328" y="655"/>
                    </a:moveTo>
                    <a:cubicBezTo>
                      <a:pt x="218" y="655"/>
                      <a:pt x="218" y="655"/>
                      <a:pt x="218" y="655"/>
                    </a:cubicBezTo>
                    <a:cubicBezTo>
                      <a:pt x="218" y="492"/>
                      <a:pt x="218" y="492"/>
                      <a:pt x="218" y="492"/>
                    </a:cubicBezTo>
                    <a:cubicBezTo>
                      <a:pt x="328" y="492"/>
                      <a:pt x="328" y="492"/>
                      <a:pt x="328" y="492"/>
                    </a:cubicBezTo>
                    <a:lnTo>
                      <a:pt x="328" y="655"/>
                    </a:lnTo>
                    <a:close/>
                    <a:moveTo>
                      <a:pt x="328" y="437"/>
                    </a:moveTo>
                    <a:cubicBezTo>
                      <a:pt x="218" y="437"/>
                      <a:pt x="218" y="437"/>
                      <a:pt x="218" y="437"/>
                    </a:cubicBezTo>
                    <a:cubicBezTo>
                      <a:pt x="218" y="273"/>
                      <a:pt x="218" y="273"/>
                      <a:pt x="218" y="273"/>
                    </a:cubicBezTo>
                    <a:cubicBezTo>
                      <a:pt x="328" y="273"/>
                      <a:pt x="328" y="273"/>
                      <a:pt x="328" y="273"/>
                    </a:cubicBezTo>
                    <a:lnTo>
                      <a:pt x="328" y="437"/>
                    </a:lnTo>
                    <a:close/>
                    <a:moveTo>
                      <a:pt x="328" y="219"/>
                    </a:moveTo>
                    <a:cubicBezTo>
                      <a:pt x="218" y="219"/>
                      <a:pt x="218" y="219"/>
                      <a:pt x="218" y="219"/>
                    </a:cubicBezTo>
                    <a:cubicBezTo>
                      <a:pt x="218" y="55"/>
                      <a:pt x="218" y="55"/>
                      <a:pt x="218" y="55"/>
                    </a:cubicBezTo>
                    <a:cubicBezTo>
                      <a:pt x="328" y="55"/>
                      <a:pt x="328" y="55"/>
                      <a:pt x="328" y="55"/>
                    </a:cubicBezTo>
                    <a:lnTo>
                      <a:pt x="328" y="219"/>
                    </a:lnTo>
                    <a:close/>
                    <a:moveTo>
                      <a:pt x="491" y="1311"/>
                    </a:moveTo>
                    <a:cubicBezTo>
                      <a:pt x="382" y="1311"/>
                      <a:pt x="382" y="1311"/>
                      <a:pt x="382" y="1311"/>
                    </a:cubicBezTo>
                    <a:cubicBezTo>
                      <a:pt x="382" y="1147"/>
                      <a:pt x="382" y="1147"/>
                      <a:pt x="382" y="1147"/>
                    </a:cubicBezTo>
                    <a:cubicBezTo>
                      <a:pt x="491" y="1147"/>
                      <a:pt x="491" y="1147"/>
                      <a:pt x="491" y="1147"/>
                    </a:cubicBezTo>
                    <a:lnTo>
                      <a:pt x="491" y="1311"/>
                    </a:lnTo>
                    <a:close/>
                    <a:moveTo>
                      <a:pt x="491" y="1092"/>
                    </a:moveTo>
                    <a:cubicBezTo>
                      <a:pt x="382" y="1092"/>
                      <a:pt x="382" y="1092"/>
                      <a:pt x="382" y="1092"/>
                    </a:cubicBezTo>
                    <a:cubicBezTo>
                      <a:pt x="382" y="928"/>
                      <a:pt x="382" y="928"/>
                      <a:pt x="382" y="928"/>
                    </a:cubicBezTo>
                    <a:cubicBezTo>
                      <a:pt x="491" y="928"/>
                      <a:pt x="491" y="928"/>
                      <a:pt x="491" y="928"/>
                    </a:cubicBezTo>
                    <a:lnTo>
                      <a:pt x="491" y="1092"/>
                    </a:lnTo>
                    <a:close/>
                    <a:moveTo>
                      <a:pt x="491" y="874"/>
                    </a:moveTo>
                    <a:cubicBezTo>
                      <a:pt x="382" y="874"/>
                      <a:pt x="382" y="874"/>
                      <a:pt x="382" y="874"/>
                    </a:cubicBezTo>
                    <a:cubicBezTo>
                      <a:pt x="382" y="710"/>
                      <a:pt x="382" y="710"/>
                      <a:pt x="382" y="710"/>
                    </a:cubicBezTo>
                    <a:cubicBezTo>
                      <a:pt x="491" y="710"/>
                      <a:pt x="491" y="710"/>
                      <a:pt x="491" y="710"/>
                    </a:cubicBezTo>
                    <a:lnTo>
                      <a:pt x="491" y="874"/>
                    </a:lnTo>
                    <a:close/>
                    <a:moveTo>
                      <a:pt x="491" y="655"/>
                    </a:moveTo>
                    <a:cubicBezTo>
                      <a:pt x="382" y="655"/>
                      <a:pt x="382" y="655"/>
                      <a:pt x="382" y="655"/>
                    </a:cubicBezTo>
                    <a:cubicBezTo>
                      <a:pt x="382" y="492"/>
                      <a:pt x="382" y="492"/>
                      <a:pt x="382" y="492"/>
                    </a:cubicBezTo>
                    <a:cubicBezTo>
                      <a:pt x="491" y="492"/>
                      <a:pt x="491" y="492"/>
                      <a:pt x="491" y="492"/>
                    </a:cubicBezTo>
                    <a:lnTo>
                      <a:pt x="491" y="655"/>
                    </a:lnTo>
                    <a:close/>
                    <a:moveTo>
                      <a:pt x="491" y="437"/>
                    </a:moveTo>
                    <a:cubicBezTo>
                      <a:pt x="382" y="437"/>
                      <a:pt x="382" y="437"/>
                      <a:pt x="382" y="437"/>
                    </a:cubicBezTo>
                    <a:cubicBezTo>
                      <a:pt x="382" y="273"/>
                      <a:pt x="382" y="273"/>
                      <a:pt x="382" y="273"/>
                    </a:cubicBezTo>
                    <a:cubicBezTo>
                      <a:pt x="491" y="273"/>
                      <a:pt x="491" y="273"/>
                      <a:pt x="491" y="273"/>
                    </a:cubicBezTo>
                    <a:lnTo>
                      <a:pt x="491" y="437"/>
                    </a:lnTo>
                    <a:close/>
                    <a:moveTo>
                      <a:pt x="491" y="219"/>
                    </a:moveTo>
                    <a:cubicBezTo>
                      <a:pt x="382" y="219"/>
                      <a:pt x="382" y="219"/>
                      <a:pt x="382" y="219"/>
                    </a:cubicBezTo>
                    <a:cubicBezTo>
                      <a:pt x="382" y="55"/>
                      <a:pt x="382" y="55"/>
                      <a:pt x="382" y="55"/>
                    </a:cubicBezTo>
                    <a:cubicBezTo>
                      <a:pt x="491" y="55"/>
                      <a:pt x="491" y="55"/>
                      <a:pt x="491" y="55"/>
                    </a:cubicBezTo>
                    <a:lnTo>
                      <a:pt x="491" y="219"/>
                    </a:lnTo>
                    <a:close/>
                    <a:moveTo>
                      <a:pt x="655" y="1311"/>
                    </a:moveTo>
                    <a:cubicBezTo>
                      <a:pt x="546" y="1311"/>
                      <a:pt x="546" y="1311"/>
                      <a:pt x="546" y="1311"/>
                    </a:cubicBezTo>
                    <a:cubicBezTo>
                      <a:pt x="546" y="1147"/>
                      <a:pt x="546" y="1147"/>
                      <a:pt x="546" y="1147"/>
                    </a:cubicBezTo>
                    <a:cubicBezTo>
                      <a:pt x="655" y="1147"/>
                      <a:pt x="655" y="1147"/>
                      <a:pt x="655" y="1147"/>
                    </a:cubicBezTo>
                    <a:lnTo>
                      <a:pt x="655" y="1311"/>
                    </a:lnTo>
                    <a:close/>
                    <a:moveTo>
                      <a:pt x="655" y="1092"/>
                    </a:moveTo>
                    <a:cubicBezTo>
                      <a:pt x="546" y="1092"/>
                      <a:pt x="546" y="1092"/>
                      <a:pt x="546" y="1092"/>
                    </a:cubicBezTo>
                    <a:cubicBezTo>
                      <a:pt x="546" y="928"/>
                      <a:pt x="546" y="928"/>
                      <a:pt x="546" y="928"/>
                    </a:cubicBezTo>
                    <a:cubicBezTo>
                      <a:pt x="655" y="928"/>
                      <a:pt x="655" y="928"/>
                      <a:pt x="655" y="928"/>
                    </a:cubicBezTo>
                    <a:lnTo>
                      <a:pt x="655" y="1092"/>
                    </a:lnTo>
                    <a:close/>
                    <a:moveTo>
                      <a:pt x="655" y="874"/>
                    </a:moveTo>
                    <a:cubicBezTo>
                      <a:pt x="546" y="874"/>
                      <a:pt x="546" y="874"/>
                      <a:pt x="546" y="874"/>
                    </a:cubicBezTo>
                    <a:cubicBezTo>
                      <a:pt x="546" y="710"/>
                      <a:pt x="546" y="710"/>
                      <a:pt x="546" y="710"/>
                    </a:cubicBezTo>
                    <a:cubicBezTo>
                      <a:pt x="655" y="710"/>
                      <a:pt x="655" y="710"/>
                      <a:pt x="655" y="710"/>
                    </a:cubicBezTo>
                    <a:lnTo>
                      <a:pt x="655" y="874"/>
                    </a:lnTo>
                    <a:close/>
                    <a:moveTo>
                      <a:pt x="655" y="655"/>
                    </a:moveTo>
                    <a:cubicBezTo>
                      <a:pt x="546" y="655"/>
                      <a:pt x="546" y="655"/>
                      <a:pt x="546" y="655"/>
                    </a:cubicBezTo>
                    <a:cubicBezTo>
                      <a:pt x="546" y="492"/>
                      <a:pt x="546" y="492"/>
                      <a:pt x="546" y="492"/>
                    </a:cubicBezTo>
                    <a:cubicBezTo>
                      <a:pt x="655" y="492"/>
                      <a:pt x="655" y="492"/>
                      <a:pt x="655" y="492"/>
                    </a:cubicBezTo>
                    <a:lnTo>
                      <a:pt x="655" y="655"/>
                    </a:lnTo>
                    <a:close/>
                    <a:moveTo>
                      <a:pt x="655" y="437"/>
                    </a:moveTo>
                    <a:cubicBezTo>
                      <a:pt x="546" y="437"/>
                      <a:pt x="546" y="437"/>
                      <a:pt x="546" y="437"/>
                    </a:cubicBezTo>
                    <a:cubicBezTo>
                      <a:pt x="546" y="273"/>
                      <a:pt x="546" y="273"/>
                      <a:pt x="546" y="273"/>
                    </a:cubicBezTo>
                    <a:cubicBezTo>
                      <a:pt x="655" y="273"/>
                      <a:pt x="655" y="273"/>
                      <a:pt x="655" y="273"/>
                    </a:cubicBezTo>
                    <a:lnTo>
                      <a:pt x="655" y="437"/>
                    </a:lnTo>
                    <a:close/>
                    <a:moveTo>
                      <a:pt x="655" y="219"/>
                    </a:moveTo>
                    <a:cubicBezTo>
                      <a:pt x="546" y="219"/>
                      <a:pt x="546" y="219"/>
                      <a:pt x="546" y="219"/>
                    </a:cubicBezTo>
                    <a:cubicBezTo>
                      <a:pt x="546" y="55"/>
                      <a:pt x="546" y="55"/>
                      <a:pt x="546" y="55"/>
                    </a:cubicBezTo>
                    <a:cubicBezTo>
                      <a:pt x="655" y="55"/>
                      <a:pt x="655" y="55"/>
                      <a:pt x="655" y="55"/>
                    </a:cubicBezTo>
                    <a:lnTo>
                      <a:pt x="655" y="219"/>
                    </a:lnTo>
                    <a:close/>
                    <a:moveTo>
                      <a:pt x="1119" y="1311"/>
                    </a:moveTo>
                    <a:cubicBezTo>
                      <a:pt x="901" y="1311"/>
                      <a:pt x="901" y="1311"/>
                      <a:pt x="901" y="1311"/>
                    </a:cubicBezTo>
                    <a:cubicBezTo>
                      <a:pt x="886" y="1311"/>
                      <a:pt x="874" y="1299"/>
                      <a:pt x="874" y="1283"/>
                    </a:cubicBezTo>
                    <a:cubicBezTo>
                      <a:pt x="874" y="1268"/>
                      <a:pt x="886" y="1256"/>
                      <a:pt x="901" y="1256"/>
                    </a:cubicBezTo>
                    <a:cubicBezTo>
                      <a:pt x="906" y="1256"/>
                      <a:pt x="911" y="1258"/>
                      <a:pt x="916" y="1261"/>
                    </a:cubicBezTo>
                    <a:cubicBezTo>
                      <a:pt x="923" y="1265"/>
                      <a:pt x="933" y="1266"/>
                      <a:pt x="941" y="1263"/>
                    </a:cubicBezTo>
                    <a:cubicBezTo>
                      <a:pt x="949" y="1260"/>
                      <a:pt x="955" y="1252"/>
                      <a:pt x="957" y="1244"/>
                    </a:cubicBezTo>
                    <a:cubicBezTo>
                      <a:pt x="963" y="1219"/>
                      <a:pt x="985" y="1202"/>
                      <a:pt x="1010" y="1202"/>
                    </a:cubicBezTo>
                    <a:cubicBezTo>
                      <a:pt x="1036" y="1202"/>
                      <a:pt x="1058" y="1219"/>
                      <a:pt x="1063" y="1244"/>
                    </a:cubicBezTo>
                    <a:cubicBezTo>
                      <a:pt x="1065" y="1252"/>
                      <a:pt x="1071" y="1260"/>
                      <a:pt x="1080" y="1263"/>
                    </a:cubicBezTo>
                    <a:cubicBezTo>
                      <a:pt x="1088" y="1266"/>
                      <a:pt x="1097" y="1265"/>
                      <a:pt x="1105" y="1261"/>
                    </a:cubicBezTo>
                    <a:cubicBezTo>
                      <a:pt x="1122" y="1249"/>
                      <a:pt x="1147" y="1263"/>
                      <a:pt x="1147" y="1283"/>
                    </a:cubicBezTo>
                    <a:cubicBezTo>
                      <a:pt x="1147" y="1299"/>
                      <a:pt x="1135" y="1311"/>
                      <a:pt x="1119" y="1311"/>
                    </a:cubicBezTo>
                    <a:close/>
                    <a:moveTo>
                      <a:pt x="1119" y="1311"/>
                    </a:moveTo>
                    <a:cubicBezTo>
                      <a:pt x="1119" y="1311"/>
                      <a:pt x="1119" y="1311"/>
                      <a:pt x="1119" y="1311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  <p:sp>
            <p:nvSpPr>
              <p:cNvPr id="37" name="Freeform 15"/>
              <p:cNvSpPr>
                <a:spLocks/>
              </p:cNvSpPr>
              <p:nvPr/>
            </p:nvSpPr>
            <p:spPr bwMode="auto">
              <a:xfrm>
                <a:off x="-489" y="3132"/>
                <a:ext cx="444" cy="664"/>
              </a:xfrm>
              <a:custGeom>
                <a:avLst/>
                <a:gdLst>
                  <a:gd name="T0" fmla="*/ 1065 w 1092"/>
                  <a:gd name="T1" fmla="*/ 164 h 1632"/>
                  <a:gd name="T2" fmla="*/ 873 w 1092"/>
                  <a:gd name="T3" fmla="*/ 164 h 1632"/>
                  <a:gd name="T4" fmla="*/ 873 w 1092"/>
                  <a:gd name="T5" fmla="*/ 82 h 1632"/>
                  <a:gd name="T6" fmla="*/ 846 w 1092"/>
                  <a:gd name="T7" fmla="*/ 55 h 1632"/>
                  <a:gd name="T8" fmla="*/ 655 w 1092"/>
                  <a:gd name="T9" fmla="*/ 55 h 1632"/>
                  <a:gd name="T10" fmla="*/ 655 w 1092"/>
                  <a:gd name="T11" fmla="*/ 27 h 1632"/>
                  <a:gd name="T12" fmla="*/ 628 w 1092"/>
                  <a:gd name="T13" fmla="*/ 0 h 1632"/>
                  <a:gd name="T14" fmla="*/ 464 w 1092"/>
                  <a:gd name="T15" fmla="*/ 0 h 1632"/>
                  <a:gd name="T16" fmla="*/ 437 w 1092"/>
                  <a:gd name="T17" fmla="*/ 27 h 1632"/>
                  <a:gd name="T18" fmla="*/ 437 w 1092"/>
                  <a:gd name="T19" fmla="*/ 55 h 1632"/>
                  <a:gd name="T20" fmla="*/ 245 w 1092"/>
                  <a:gd name="T21" fmla="*/ 55 h 1632"/>
                  <a:gd name="T22" fmla="*/ 218 w 1092"/>
                  <a:gd name="T23" fmla="*/ 82 h 1632"/>
                  <a:gd name="T24" fmla="*/ 218 w 1092"/>
                  <a:gd name="T25" fmla="*/ 164 h 1632"/>
                  <a:gd name="T26" fmla="*/ 27 w 1092"/>
                  <a:gd name="T27" fmla="*/ 164 h 1632"/>
                  <a:gd name="T28" fmla="*/ 0 w 1092"/>
                  <a:gd name="T29" fmla="*/ 191 h 1632"/>
                  <a:gd name="T30" fmla="*/ 0 w 1092"/>
                  <a:gd name="T31" fmla="*/ 1509 h 1632"/>
                  <a:gd name="T32" fmla="*/ 0 w 1092"/>
                  <a:gd name="T33" fmla="*/ 1570 h 1632"/>
                  <a:gd name="T34" fmla="*/ 0 w 1092"/>
                  <a:gd name="T35" fmla="*/ 1604 h 1632"/>
                  <a:gd name="T36" fmla="*/ 27 w 1092"/>
                  <a:gd name="T37" fmla="*/ 1632 h 1632"/>
                  <a:gd name="T38" fmla="*/ 54 w 1092"/>
                  <a:gd name="T39" fmla="*/ 1604 h 1632"/>
                  <a:gd name="T40" fmla="*/ 54 w 1092"/>
                  <a:gd name="T41" fmla="*/ 1570 h 1632"/>
                  <a:gd name="T42" fmla="*/ 54 w 1092"/>
                  <a:gd name="T43" fmla="*/ 1509 h 1632"/>
                  <a:gd name="T44" fmla="*/ 54 w 1092"/>
                  <a:gd name="T45" fmla="*/ 218 h 1632"/>
                  <a:gd name="T46" fmla="*/ 245 w 1092"/>
                  <a:gd name="T47" fmla="*/ 218 h 1632"/>
                  <a:gd name="T48" fmla="*/ 273 w 1092"/>
                  <a:gd name="T49" fmla="*/ 191 h 1632"/>
                  <a:gd name="T50" fmla="*/ 273 w 1092"/>
                  <a:gd name="T51" fmla="*/ 109 h 1632"/>
                  <a:gd name="T52" fmla="*/ 464 w 1092"/>
                  <a:gd name="T53" fmla="*/ 109 h 1632"/>
                  <a:gd name="T54" fmla="*/ 491 w 1092"/>
                  <a:gd name="T55" fmla="*/ 82 h 1632"/>
                  <a:gd name="T56" fmla="*/ 491 w 1092"/>
                  <a:gd name="T57" fmla="*/ 55 h 1632"/>
                  <a:gd name="T58" fmla="*/ 600 w 1092"/>
                  <a:gd name="T59" fmla="*/ 55 h 1632"/>
                  <a:gd name="T60" fmla="*/ 600 w 1092"/>
                  <a:gd name="T61" fmla="*/ 82 h 1632"/>
                  <a:gd name="T62" fmla="*/ 628 w 1092"/>
                  <a:gd name="T63" fmla="*/ 109 h 1632"/>
                  <a:gd name="T64" fmla="*/ 819 w 1092"/>
                  <a:gd name="T65" fmla="*/ 109 h 1632"/>
                  <a:gd name="T66" fmla="*/ 819 w 1092"/>
                  <a:gd name="T67" fmla="*/ 164 h 1632"/>
                  <a:gd name="T68" fmla="*/ 355 w 1092"/>
                  <a:gd name="T69" fmla="*/ 164 h 1632"/>
                  <a:gd name="T70" fmla="*/ 327 w 1092"/>
                  <a:gd name="T71" fmla="*/ 191 h 1632"/>
                  <a:gd name="T72" fmla="*/ 355 w 1092"/>
                  <a:gd name="T73" fmla="*/ 218 h 1632"/>
                  <a:gd name="T74" fmla="*/ 1037 w 1092"/>
                  <a:gd name="T75" fmla="*/ 218 h 1632"/>
                  <a:gd name="T76" fmla="*/ 1037 w 1092"/>
                  <a:gd name="T77" fmla="*/ 1351 h 1632"/>
                  <a:gd name="T78" fmla="*/ 1065 w 1092"/>
                  <a:gd name="T79" fmla="*/ 1378 h 1632"/>
                  <a:gd name="T80" fmla="*/ 1092 w 1092"/>
                  <a:gd name="T81" fmla="*/ 1351 h 1632"/>
                  <a:gd name="T82" fmla="*/ 1092 w 1092"/>
                  <a:gd name="T83" fmla="*/ 191 h 1632"/>
                  <a:gd name="T84" fmla="*/ 1065 w 1092"/>
                  <a:gd name="T85" fmla="*/ 164 h 16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092" h="1632">
                    <a:moveTo>
                      <a:pt x="1065" y="164"/>
                    </a:moveTo>
                    <a:cubicBezTo>
                      <a:pt x="873" y="164"/>
                      <a:pt x="873" y="164"/>
                      <a:pt x="873" y="164"/>
                    </a:cubicBezTo>
                    <a:cubicBezTo>
                      <a:pt x="873" y="82"/>
                      <a:pt x="873" y="82"/>
                      <a:pt x="873" y="82"/>
                    </a:cubicBezTo>
                    <a:cubicBezTo>
                      <a:pt x="873" y="67"/>
                      <a:pt x="861" y="55"/>
                      <a:pt x="846" y="55"/>
                    </a:cubicBezTo>
                    <a:cubicBezTo>
                      <a:pt x="655" y="55"/>
                      <a:pt x="655" y="55"/>
                      <a:pt x="655" y="55"/>
                    </a:cubicBezTo>
                    <a:cubicBezTo>
                      <a:pt x="655" y="27"/>
                      <a:pt x="655" y="27"/>
                      <a:pt x="655" y="27"/>
                    </a:cubicBezTo>
                    <a:cubicBezTo>
                      <a:pt x="655" y="12"/>
                      <a:pt x="643" y="0"/>
                      <a:pt x="628" y="0"/>
                    </a:cubicBezTo>
                    <a:cubicBezTo>
                      <a:pt x="464" y="0"/>
                      <a:pt x="464" y="0"/>
                      <a:pt x="464" y="0"/>
                    </a:cubicBezTo>
                    <a:cubicBezTo>
                      <a:pt x="449" y="0"/>
                      <a:pt x="437" y="12"/>
                      <a:pt x="437" y="27"/>
                    </a:cubicBezTo>
                    <a:cubicBezTo>
                      <a:pt x="437" y="55"/>
                      <a:pt x="437" y="55"/>
                      <a:pt x="437" y="55"/>
                    </a:cubicBezTo>
                    <a:cubicBezTo>
                      <a:pt x="245" y="55"/>
                      <a:pt x="245" y="55"/>
                      <a:pt x="245" y="55"/>
                    </a:cubicBezTo>
                    <a:cubicBezTo>
                      <a:pt x="230" y="55"/>
                      <a:pt x="218" y="67"/>
                      <a:pt x="218" y="82"/>
                    </a:cubicBezTo>
                    <a:cubicBezTo>
                      <a:pt x="218" y="164"/>
                      <a:pt x="218" y="164"/>
                      <a:pt x="218" y="164"/>
                    </a:cubicBezTo>
                    <a:cubicBezTo>
                      <a:pt x="27" y="164"/>
                      <a:pt x="27" y="164"/>
                      <a:pt x="27" y="164"/>
                    </a:cubicBezTo>
                    <a:cubicBezTo>
                      <a:pt x="12" y="164"/>
                      <a:pt x="0" y="176"/>
                      <a:pt x="0" y="191"/>
                    </a:cubicBezTo>
                    <a:cubicBezTo>
                      <a:pt x="0" y="1509"/>
                      <a:pt x="0" y="1509"/>
                      <a:pt x="0" y="1509"/>
                    </a:cubicBezTo>
                    <a:cubicBezTo>
                      <a:pt x="0" y="1570"/>
                      <a:pt x="0" y="1570"/>
                      <a:pt x="0" y="1570"/>
                    </a:cubicBezTo>
                    <a:cubicBezTo>
                      <a:pt x="0" y="1604"/>
                      <a:pt x="0" y="1604"/>
                      <a:pt x="0" y="1604"/>
                    </a:cubicBezTo>
                    <a:cubicBezTo>
                      <a:pt x="0" y="1619"/>
                      <a:pt x="12" y="1632"/>
                      <a:pt x="27" y="1632"/>
                    </a:cubicBezTo>
                    <a:cubicBezTo>
                      <a:pt x="42" y="1632"/>
                      <a:pt x="54" y="1619"/>
                      <a:pt x="54" y="1604"/>
                    </a:cubicBezTo>
                    <a:cubicBezTo>
                      <a:pt x="54" y="1570"/>
                      <a:pt x="54" y="1570"/>
                      <a:pt x="54" y="1570"/>
                    </a:cubicBezTo>
                    <a:cubicBezTo>
                      <a:pt x="54" y="1509"/>
                      <a:pt x="54" y="1509"/>
                      <a:pt x="54" y="1509"/>
                    </a:cubicBezTo>
                    <a:cubicBezTo>
                      <a:pt x="54" y="218"/>
                      <a:pt x="54" y="218"/>
                      <a:pt x="54" y="218"/>
                    </a:cubicBezTo>
                    <a:cubicBezTo>
                      <a:pt x="245" y="218"/>
                      <a:pt x="245" y="218"/>
                      <a:pt x="245" y="218"/>
                    </a:cubicBezTo>
                    <a:cubicBezTo>
                      <a:pt x="261" y="218"/>
                      <a:pt x="273" y="206"/>
                      <a:pt x="273" y="191"/>
                    </a:cubicBezTo>
                    <a:cubicBezTo>
                      <a:pt x="273" y="109"/>
                      <a:pt x="273" y="109"/>
                      <a:pt x="273" y="109"/>
                    </a:cubicBezTo>
                    <a:cubicBezTo>
                      <a:pt x="464" y="109"/>
                      <a:pt x="464" y="109"/>
                      <a:pt x="464" y="109"/>
                    </a:cubicBezTo>
                    <a:cubicBezTo>
                      <a:pt x="479" y="109"/>
                      <a:pt x="491" y="97"/>
                      <a:pt x="491" y="82"/>
                    </a:cubicBezTo>
                    <a:cubicBezTo>
                      <a:pt x="491" y="55"/>
                      <a:pt x="491" y="55"/>
                      <a:pt x="491" y="55"/>
                    </a:cubicBezTo>
                    <a:cubicBezTo>
                      <a:pt x="600" y="55"/>
                      <a:pt x="600" y="55"/>
                      <a:pt x="600" y="55"/>
                    </a:cubicBezTo>
                    <a:cubicBezTo>
                      <a:pt x="600" y="82"/>
                      <a:pt x="600" y="82"/>
                      <a:pt x="600" y="82"/>
                    </a:cubicBezTo>
                    <a:cubicBezTo>
                      <a:pt x="600" y="97"/>
                      <a:pt x="613" y="109"/>
                      <a:pt x="628" y="109"/>
                    </a:cubicBezTo>
                    <a:cubicBezTo>
                      <a:pt x="819" y="109"/>
                      <a:pt x="819" y="109"/>
                      <a:pt x="819" y="109"/>
                    </a:cubicBezTo>
                    <a:cubicBezTo>
                      <a:pt x="819" y="164"/>
                      <a:pt x="819" y="164"/>
                      <a:pt x="819" y="164"/>
                    </a:cubicBezTo>
                    <a:cubicBezTo>
                      <a:pt x="355" y="164"/>
                      <a:pt x="355" y="164"/>
                      <a:pt x="355" y="164"/>
                    </a:cubicBezTo>
                    <a:cubicBezTo>
                      <a:pt x="340" y="164"/>
                      <a:pt x="327" y="176"/>
                      <a:pt x="327" y="191"/>
                    </a:cubicBezTo>
                    <a:cubicBezTo>
                      <a:pt x="327" y="206"/>
                      <a:pt x="340" y="218"/>
                      <a:pt x="355" y="218"/>
                    </a:cubicBezTo>
                    <a:cubicBezTo>
                      <a:pt x="1037" y="218"/>
                      <a:pt x="1037" y="218"/>
                      <a:pt x="1037" y="218"/>
                    </a:cubicBezTo>
                    <a:cubicBezTo>
                      <a:pt x="1037" y="1351"/>
                      <a:pt x="1037" y="1351"/>
                      <a:pt x="1037" y="1351"/>
                    </a:cubicBezTo>
                    <a:cubicBezTo>
                      <a:pt x="1037" y="1366"/>
                      <a:pt x="1050" y="1378"/>
                      <a:pt x="1065" y="1378"/>
                    </a:cubicBezTo>
                    <a:cubicBezTo>
                      <a:pt x="1080" y="1378"/>
                      <a:pt x="1092" y="1366"/>
                      <a:pt x="1092" y="1351"/>
                    </a:cubicBezTo>
                    <a:cubicBezTo>
                      <a:pt x="1092" y="191"/>
                      <a:pt x="1092" y="191"/>
                      <a:pt x="1092" y="191"/>
                    </a:cubicBezTo>
                    <a:cubicBezTo>
                      <a:pt x="1092" y="176"/>
                      <a:pt x="1080" y="164"/>
                      <a:pt x="1065" y="16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</p:grpSp>
      </p:grpSp>
      <p:graphicFrame>
        <p:nvGraphicFramePr>
          <p:cNvPr id="38" name="Tabela 3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280257069"/>
              </p:ext>
            </p:extLst>
          </p:nvPr>
        </p:nvGraphicFramePr>
        <p:xfrm>
          <a:off x="3219861" y="2085244"/>
          <a:ext cx="2674740" cy="3553631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891580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891580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891580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253365"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u="none" strike="noStrike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MEI</a:t>
                      </a:r>
                      <a:endParaRPr lang="pt-BR" sz="1600" b="1" i="0" u="none" strike="noStrike" dirty="0">
                        <a:solidFill>
                          <a:schemeClr val="accent5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u="none" strike="noStrike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ME</a:t>
                      </a:r>
                      <a:endParaRPr lang="pt-BR" sz="1600" b="1" i="0" u="none" strike="noStrike" dirty="0">
                        <a:solidFill>
                          <a:schemeClr val="accent5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u="none" strike="noStrike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EPP</a:t>
                      </a:r>
                      <a:endParaRPr lang="pt-BR" sz="1600" b="1" i="0" u="none" strike="noStrike" dirty="0">
                        <a:solidFill>
                          <a:schemeClr val="accent5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481373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800" b="1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42</a:t>
                      </a:r>
                      <a:endParaRPr lang="pt-BR" sz="1800" b="1" dirty="0">
                        <a:solidFill>
                          <a:srgbClr val="0070C0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800" b="1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37</a:t>
                      </a:r>
                      <a:endParaRPr lang="pt-BR" sz="1800" b="1">
                        <a:solidFill>
                          <a:srgbClr val="0070C0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800" b="1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35</a:t>
                      </a:r>
                      <a:endParaRPr lang="pt-BR" sz="1800" b="1" dirty="0">
                        <a:solidFill>
                          <a:srgbClr val="0070C0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561618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800" b="1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33</a:t>
                      </a:r>
                      <a:endParaRPr lang="pt-BR" sz="1800" b="1" dirty="0">
                        <a:solidFill>
                          <a:srgbClr val="0070C0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800" b="1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40</a:t>
                      </a:r>
                      <a:endParaRPr lang="pt-BR" sz="1800" b="1">
                        <a:solidFill>
                          <a:srgbClr val="0070C0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800" b="1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39</a:t>
                      </a:r>
                      <a:endParaRPr lang="pt-BR" sz="1800" b="1">
                        <a:solidFill>
                          <a:srgbClr val="0070C0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540018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800" b="1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12</a:t>
                      </a:r>
                      <a:endParaRPr lang="pt-BR" sz="1800" b="1">
                        <a:solidFill>
                          <a:srgbClr val="0070C0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800" b="1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16</a:t>
                      </a:r>
                      <a:endParaRPr lang="pt-BR" sz="1800" b="1">
                        <a:solidFill>
                          <a:srgbClr val="0070C0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800" b="1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16</a:t>
                      </a:r>
                      <a:endParaRPr lang="pt-BR" sz="1800" b="1">
                        <a:solidFill>
                          <a:srgbClr val="0070C0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572419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800" b="1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8</a:t>
                      </a:r>
                      <a:endParaRPr lang="pt-BR" sz="1800" b="1" dirty="0">
                        <a:solidFill>
                          <a:srgbClr val="0070C0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800" b="1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6</a:t>
                      </a:r>
                      <a:endParaRPr lang="pt-BR" sz="1800" b="1">
                        <a:solidFill>
                          <a:srgbClr val="0070C0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800" b="1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7</a:t>
                      </a:r>
                      <a:endParaRPr lang="pt-BR" sz="1800" b="1">
                        <a:solidFill>
                          <a:srgbClr val="0070C0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572419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800" b="1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6</a:t>
                      </a:r>
                      <a:endParaRPr lang="pt-BR" sz="1800" b="1">
                        <a:solidFill>
                          <a:srgbClr val="0070C0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800" b="1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5</a:t>
                      </a:r>
                      <a:endParaRPr lang="pt-BR" sz="1800" b="1" dirty="0">
                        <a:solidFill>
                          <a:srgbClr val="0070C0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800" b="1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4</a:t>
                      </a:r>
                      <a:endParaRPr lang="pt-BR" sz="1800" b="1">
                        <a:solidFill>
                          <a:srgbClr val="0070C0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572419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800" b="1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5</a:t>
                      </a:r>
                      <a:endParaRPr lang="pt-BR" sz="1800" b="1">
                        <a:solidFill>
                          <a:srgbClr val="0070C0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800" b="1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3</a:t>
                      </a:r>
                      <a:endParaRPr lang="pt-BR" sz="1800" b="1">
                        <a:solidFill>
                          <a:srgbClr val="0070C0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800" b="1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4</a:t>
                      </a:r>
                      <a:endParaRPr lang="pt-BR" sz="1800" b="1" dirty="0">
                        <a:solidFill>
                          <a:srgbClr val="0070C0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</a:tbl>
          </a:graphicData>
        </a:graphic>
      </p:graphicFrame>
      <p:sp>
        <p:nvSpPr>
          <p:cNvPr id="40" name="CaixaDeTexto 39"/>
          <p:cNvSpPr txBox="1"/>
          <p:nvPr/>
        </p:nvSpPr>
        <p:spPr>
          <a:xfrm>
            <a:off x="6407377" y="1001969"/>
            <a:ext cx="1893467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pt-BR" sz="2000" i="1" dirty="0">
                <a:solidFill>
                  <a:srgbClr val="016FAC"/>
                </a:solidFill>
              </a:rPr>
              <a:t>por classificação</a:t>
            </a:r>
          </a:p>
        </p:txBody>
      </p:sp>
      <p:cxnSp>
        <p:nvCxnSpPr>
          <p:cNvPr id="42" name="Conector reto 41"/>
          <p:cNvCxnSpPr/>
          <p:nvPr/>
        </p:nvCxnSpPr>
        <p:spPr>
          <a:xfrm>
            <a:off x="8325837" y="1228206"/>
            <a:ext cx="360000" cy="0"/>
          </a:xfrm>
          <a:prstGeom prst="line">
            <a:avLst/>
          </a:prstGeom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graphicFrame>
        <p:nvGraphicFramePr>
          <p:cNvPr id="43" name="Tabela 4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50009704"/>
              </p:ext>
            </p:extLst>
          </p:nvPr>
        </p:nvGraphicFramePr>
        <p:xfrm>
          <a:off x="6296762" y="2085122"/>
          <a:ext cx="2106928" cy="3532119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053464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1053464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253365"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u="none" strike="noStrike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cliente</a:t>
                      </a:r>
                      <a:endParaRPr lang="pt-BR" sz="1600" b="1" i="0" u="none" strike="noStrike" dirty="0">
                        <a:solidFill>
                          <a:schemeClr val="accent5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u="none" strike="noStrike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não cliente</a:t>
                      </a:r>
                      <a:endParaRPr lang="pt-BR" sz="1600" b="1" i="0" u="none" strike="noStrike" dirty="0">
                        <a:solidFill>
                          <a:schemeClr val="accent5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470662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800" b="1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26</a:t>
                      </a:r>
                      <a:endParaRPr lang="pt-BR" sz="2800" b="1">
                        <a:solidFill>
                          <a:srgbClr val="0070C0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800" b="1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42</a:t>
                      </a:r>
                      <a:endParaRPr lang="pt-BR" sz="2800" b="1">
                        <a:solidFill>
                          <a:srgbClr val="0070C0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561618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800" b="1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45</a:t>
                      </a:r>
                      <a:endParaRPr lang="pt-BR" sz="2800" b="1">
                        <a:solidFill>
                          <a:srgbClr val="0070C0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800" b="1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34</a:t>
                      </a:r>
                      <a:endParaRPr lang="pt-BR" sz="2800" b="1" dirty="0">
                        <a:solidFill>
                          <a:srgbClr val="0070C0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550818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800" b="1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17</a:t>
                      </a:r>
                      <a:endParaRPr lang="pt-BR" sz="2800" b="1">
                        <a:solidFill>
                          <a:srgbClr val="0070C0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800" b="1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13</a:t>
                      </a:r>
                      <a:endParaRPr lang="pt-BR" sz="2800" b="1">
                        <a:solidFill>
                          <a:srgbClr val="0070C0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572419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800" b="1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9</a:t>
                      </a:r>
                      <a:endParaRPr lang="pt-BR" sz="2800" b="1">
                        <a:solidFill>
                          <a:srgbClr val="0070C0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800" b="1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7</a:t>
                      </a:r>
                      <a:endParaRPr lang="pt-BR" sz="2800" b="1">
                        <a:solidFill>
                          <a:srgbClr val="0070C0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572419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800" b="1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8</a:t>
                      </a:r>
                      <a:endParaRPr lang="pt-BR" sz="2800" b="1">
                        <a:solidFill>
                          <a:srgbClr val="0070C0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800" b="1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5</a:t>
                      </a:r>
                      <a:endParaRPr lang="pt-BR" sz="2800" b="1">
                        <a:solidFill>
                          <a:srgbClr val="0070C0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550818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800" b="1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4</a:t>
                      </a:r>
                      <a:endParaRPr lang="pt-BR" sz="2800" b="1" dirty="0">
                        <a:solidFill>
                          <a:srgbClr val="0070C0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800" b="1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4</a:t>
                      </a:r>
                      <a:endParaRPr lang="pt-BR" sz="2800" b="1" dirty="0">
                        <a:solidFill>
                          <a:srgbClr val="0070C0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</a:tbl>
          </a:graphicData>
        </a:graphic>
      </p:graphicFrame>
      <p:grpSp>
        <p:nvGrpSpPr>
          <p:cNvPr id="44" name="Group 4"/>
          <p:cNvGrpSpPr>
            <a:grpSpLocks noChangeAspect="1"/>
          </p:cNvGrpSpPr>
          <p:nvPr/>
        </p:nvGrpSpPr>
        <p:grpSpPr bwMode="auto">
          <a:xfrm>
            <a:off x="6670106" y="1610753"/>
            <a:ext cx="541450" cy="356738"/>
            <a:chOff x="5297" y="3307"/>
            <a:chExt cx="384" cy="253"/>
          </a:xfrm>
        </p:grpSpPr>
        <p:sp>
          <p:nvSpPr>
            <p:cNvPr id="45" name="Freeform 5"/>
            <p:cNvSpPr>
              <a:spLocks noEditPoints="1"/>
            </p:cNvSpPr>
            <p:nvPr/>
          </p:nvSpPr>
          <p:spPr bwMode="auto">
            <a:xfrm>
              <a:off x="5304" y="3315"/>
              <a:ext cx="90" cy="137"/>
            </a:xfrm>
            <a:custGeom>
              <a:avLst/>
              <a:gdLst>
                <a:gd name="T0" fmla="*/ 0 w 90"/>
                <a:gd name="T1" fmla="*/ 120 h 137"/>
                <a:gd name="T2" fmla="*/ 41 w 90"/>
                <a:gd name="T3" fmla="*/ 0 h 137"/>
                <a:gd name="T4" fmla="*/ 90 w 90"/>
                <a:gd name="T5" fmla="*/ 17 h 137"/>
                <a:gd name="T6" fmla="*/ 49 w 90"/>
                <a:gd name="T7" fmla="*/ 137 h 137"/>
                <a:gd name="T8" fmla="*/ 0 w 90"/>
                <a:gd name="T9" fmla="*/ 120 h 137"/>
                <a:gd name="T10" fmla="*/ 0 w 90"/>
                <a:gd name="T11" fmla="*/ 120 h 137"/>
                <a:gd name="T12" fmla="*/ 0 w 90"/>
                <a:gd name="T13" fmla="*/ 12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0" h="137">
                  <a:moveTo>
                    <a:pt x="0" y="120"/>
                  </a:moveTo>
                  <a:lnTo>
                    <a:pt x="41" y="0"/>
                  </a:lnTo>
                  <a:lnTo>
                    <a:pt x="90" y="17"/>
                  </a:lnTo>
                  <a:lnTo>
                    <a:pt x="49" y="137"/>
                  </a:lnTo>
                  <a:lnTo>
                    <a:pt x="0" y="120"/>
                  </a:lnTo>
                  <a:close/>
                  <a:moveTo>
                    <a:pt x="0" y="120"/>
                  </a:moveTo>
                  <a:lnTo>
                    <a:pt x="0" y="120"/>
                  </a:lnTo>
                  <a:close/>
                </a:path>
              </a:pathLst>
            </a:custGeom>
            <a:solidFill>
              <a:srgbClr val="94A4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6" name="Freeform 6"/>
            <p:cNvSpPr>
              <a:spLocks noEditPoints="1"/>
            </p:cNvSpPr>
            <p:nvPr/>
          </p:nvSpPr>
          <p:spPr bwMode="auto">
            <a:xfrm>
              <a:off x="5304" y="3315"/>
              <a:ext cx="90" cy="137"/>
            </a:xfrm>
            <a:custGeom>
              <a:avLst/>
              <a:gdLst>
                <a:gd name="T0" fmla="*/ 0 w 90"/>
                <a:gd name="T1" fmla="*/ 120 h 137"/>
                <a:gd name="T2" fmla="*/ 41 w 90"/>
                <a:gd name="T3" fmla="*/ 0 h 137"/>
                <a:gd name="T4" fmla="*/ 90 w 90"/>
                <a:gd name="T5" fmla="*/ 17 h 137"/>
                <a:gd name="T6" fmla="*/ 49 w 90"/>
                <a:gd name="T7" fmla="*/ 137 h 137"/>
                <a:gd name="T8" fmla="*/ 0 w 90"/>
                <a:gd name="T9" fmla="*/ 120 h 137"/>
                <a:gd name="T10" fmla="*/ 0 w 90"/>
                <a:gd name="T11" fmla="*/ 120 h 137"/>
                <a:gd name="T12" fmla="*/ 0 w 90"/>
                <a:gd name="T13" fmla="*/ 12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0" h="137">
                  <a:moveTo>
                    <a:pt x="0" y="120"/>
                  </a:moveTo>
                  <a:lnTo>
                    <a:pt x="41" y="0"/>
                  </a:lnTo>
                  <a:lnTo>
                    <a:pt x="90" y="17"/>
                  </a:lnTo>
                  <a:lnTo>
                    <a:pt x="49" y="137"/>
                  </a:lnTo>
                  <a:lnTo>
                    <a:pt x="0" y="120"/>
                  </a:lnTo>
                  <a:moveTo>
                    <a:pt x="0" y="120"/>
                  </a:moveTo>
                  <a:lnTo>
                    <a:pt x="0" y="12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7" name="Freeform 7"/>
            <p:cNvSpPr>
              <a:spLocks noEditPoints="1"/>
            </p:cNvSpPr>
            <p:nvPr/>
          </p:nvSpPr>
          <p:spPr bwMode="auto">
            <a:xfrm>
              <a:off x="5297" y="3307"/>
              <a:ext cx="263" cy="152"/>
            </a:xfrm>
            <a:custGeom>
              <a:avLst/>
              <a:gdLst>
                <a:gd name="T0" fmla="*/ 545 w 1078"/>
                <a:gd name="T1" fmla="*/ 74 h 622"/>
                <a:gd name="T2" fmla="*/ 525 w 1078"/>
                <a:gd name="T3" fmla="*/ 84 h 622"/>
                <a:gd name="T4" fmla="*/ 447 w 1078"/>
                <a:gd name="T5" fmla="*/ 88 h 622"/>
                <a:gd name="T6" fmla="*/ 415 w 1078"/>
                <a:gd name="T7" fmla="*/ 77 h 622"/>
                <a:gd name="T8" fmla="*/ 409 w 1078"/>
                <a:gd name="T9" fmla="*/ 74 h 622"/>
                <a:gd name="T10" fmla="*/ 208 w 1078"/>
                <a:gd name="T11" fmla="*/ 5 h 622"/>
                <a:gd name="T12" fmla="*/ 171 w 1078"/>
                <a:gd name="T13" fmla="*/ 23 h 622"/>
                <a:gd name="T14" fmla="*/ 3 w 1078"/>
                <a:gd name="T15" fmla="*/ 514 h 622"/>
                <a:gd name="T16" fmla="*/ 4 w 1078"/>
                <a:gd name="T17" fmla="*/ 536 h 622"/>
                <a:gd name="T18" fmla="*/ 21 w 1078"/>
                <a:gd name="T19" fmla="*/ 551 h 622"/>
                <a:gd name="T20" fmla="*/ 221 w 1078"/>
                <a:gd name="T21" fmla="*/ 620 h 622"/>
                <a:gd name="T22" fmla="*/ 230 w 1078"/>
                <a:gd name="T23" fmla="*/ 622 h 622"/>
                <a:gd name="T24" fmla="*/ 258 w 1078"/>
                <a:gd name="T25" fmla="*/ 602 h 622"/>
                <a:gd name="T26" fmla="*/ 417 w 1078"/>
                <a:gd name="T27" fmla="*/ 139 h 622"/>
                <a:gd name="T28" fmla="*/ 428 w 1078"/>
                <a:gd name="T29" fmla="*/ 143 h 622"/>
                <a:gd name="T30" fmla="*/ 551 w 1078"/>
                <a:gd name="T31" fmla="*/ 136 h 622"/>
                <a:gd name="T32" fmla="*/ 571 w 1078"/>
                <a:gd name="T33" fmla="*/ 126 h 622"/>
                <a:gd name="T34" fmla="*/ 648 w 1078"/>
                <a:gd name="T35" fmla="*/ 122 h 622"/>
                <a:gd name="T36" fmla="*/ 1017 w 1078"/>
                <a:gd name="T37" fmla="*/ 249 h 622"/>
                <a:gd name="T38" fmla="*/ 991 w 1078"/>
                <a:gd name="T39" fmla="*/ 292 h 622"/>
                <a:gd name="T40" fmla="*/ 922 w 1078"/>
                <a:gd name="T41" fmla="*/ 293 h 622"/>
                <a:gd name="T42" fmla="*/ 757 w 1078"/>
                <a:gd name="T43" fmla="*/ 236 h 622"/>
                <a:gd name="T44" fmla="*/ 734 w 1078"/>
                <a:gd name="T45" fmla="*/ 238 h 622"/>
                <a:gd name="T46" fmla="*/ 720 w 1078"/>
                <a:gd name="T47" fmla="*/ 256 h 622"/>
                <a:gd name="T48" fmla="*/ 624 w 1078"/>
                <a:gd name="T49" fmla="*/ 382 h 622"/>
                <a:gd name="T50" fmla="*/ 454 w 1078"/>
                <a:gd name="T51" fmla="*/ 384 h 622"/>
                <a:gd name="T52" fmla="*/ 418 w 1078"/>
                <a:gd name="T53" fmla="*/ 402 h 622"/>
                <a:gd name="T54" fmla="*/ 436 w 1078"/>
                <a:gd name="T55" fmla="*/ 439 h 622"/>
                <a:gd name="T56" fmla="*/ 544 w 1078"/>
                <a:gd name="T57" fmla="*/ 459 h 622"/>
                <a:gd name="T58" fmla="*/ 651 w 1078"/>
                <a:gd name="T59" fmla="*/ 433 h 622"/>
                <a:gd name="T60" fmla="*/ 765 w 1078"/>
                <a:gd name="T61" fmla="*/ 300 h 622"/>
                <a:gd name="T62" fmla="*/ 902 w 1078"/>
                <a:gd name="T63" fmla="*/ 347 h 622"/>
                <a:gd name="T64" fmla="*/ 1024 w 1078"/>
                <a:gd name="T65" fmla="*/ 340 h 622"/>
                <a:gd name="T66" fmla="*/ 1078 w 1078"/>
                <a:gd name="T67" fmla="*/ 230 h 622"/>
                <a:gd name="T68" fmla="*/ 1058 w 1078"/>
                <a:gd name="T69" fmla="*/ 202 h 622"/>
                <a:gd name="T70" fmla="*/ 667 w 1078"/>
                <a:gd name="T71" fmla="*/ 67 h 622"/>
                <a:gd name="T72" fmla="*/ 545 w 1078"/>
                <a:gd name="T73" fmla="*/ 74 h 622"/>
                <a:gd name="T74" fmla="*/ 213 w 1078"/>
                <a:gd name="T75" fmla="*/ 556 h 622"/>
                <a:gd name="T76" fmla="*/ 67 w 1078"/>
                <a:gd name="T77" fmla="*/ 506 h 622"/>
                <a:gd name="T78" fmla="*/ 216 w 1078"/>
                <a:gd name="T79" fmla="*/ 70 h 622"/>
                <a:gd name="T80" fmla="*/ 362 w 1078"/>
                <a:gd name="T81" fmla="*/ 119 h 622"/>
                <a:gd name="T82" fmla="*/ 213 w 1078"/>
                <a:gd name="T83" fmla="*/ 556 h 622"/>
                <a:gd name="T84" fmla="*/ 213 w 1078"/>
                <a:gd name="T85" fmla="*/ 556 h 622"/>
                <a:gd name="T86" fmla="*/ 213 w 1078"/>
                <a:gd name="T87" fmla="*/ 556 h 6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078" h="622">
                  <a:moveTo>
                    <a:pt x="545" y="74"/>
                  </a:moveTo>
                  <a:cubicBezTo>
                    <a:pt x="525" y="84"/>
                    <a:pt x="525" y="84"/>
                    <a:pt x="525" y="84"/>
                  </a:cubicBezTo>
                  <a:cubicBezTo>
                    <a:pt x="501" y="96"/>
                    <a:pt x="473" y="97"/>
                    <a:pt x="447" y="88"/>
                  </a:cubicBezTo>
                  <a:cubicBezTo>
                    <a:pt x="415" y="77"/>
                    <a:pt x="415" y="77"/>
                    <a:pt x="415" y="77"/>
                  </a:cubicBezTo>
                  <a:cubicBezTo>
                    <a:pt x="413" y="76"/>
                    <a:pt x="411" y="75"/>
                    <a:pt x="409" y="74"/>
                  </a:cubicBezTo>
                  <a:cubicBezTo>
                    <a:pt x="208" y="5"/>
                    <a:pt x="208" y="5"/>
                    <a:pt x="208" y="5"/>
                  </a:cubicBezTo>
                  <a:cubicBezTo>
                    <a:pt x="193" y="0"/>
                    <a:pt x="176" y="8"/>
                    <a:pt x="171" y="23"/>
                  </a:cubicBezTo>
                  <a:cubicBezTo>
                    <a:pt x="3" y="514"/>
                    <a:pt x="3" y="514"/>
                    <a:pt x="3" y="514"/>
                  </a:cubicBezTo>
                  <a:cubicBezTo>
                    <a:pt x="0" y="522"/>
                    <a:pt x="1" y="530"/>
                    <a:pt x="4" y="536"/>
                  </a:cubicBezTo>
                  <a:cubicBezTo>
                    <a:pt x="7" y="543"/>
                    <a:pt x="13" y="549"/>
                    <a:pt x="21" y="551"/>
                  </a:cubicBezTo>
                  <a:cubicBezTo>
                    <a:pt x="221" y="620"/>
                    <a:pt x="221" y="620"/>
                    <a:pt x="221" y="620"/>
                  </a:cubicBezTo>
                  <a:cubicBezTo>
                    <a:pt x="224" y="621"/>
                    <a:pt x="228" y="622"/>
                    <a:pt x="230" y="622"/>
                  </a:cubicBezTo>
                  <a:cubicBezTo>
                    <a:pt x="243" y="622"/>
                    <a:pt x="254" y="614"/>
                    <a:pt x="258" y="602"/>
                  </a:cubicBezTo>
                  <a:cubicBezTo>
                    <a:pt x="417" y="139"/>
                    <a:pt x="417" y="139"/>
                    <a:pt x="417" y="139"/>
                  </a:cubicBezTo>
                  <a:cubicBezTo>
                    <a:pt x="428" y="143"/>
                    <a:pt x="428" y="143"/>
                    <a:pt x="428" y="143"/>
                  </a:cubicBezTo>
                  <a:cubicBezTo>
                    <a:pt x="468" y="157"/>
                    <a:pt x="513" y="155"/>
                    <a:pt x="551" y="136"/>
                  </a:cubicBezTo>
                  <a:cubicBezTo>
                    <a:pt x="571" y="126"/>
                    <a:pt x="571" y="126"/>
                    <a:pt x="571" y="126"/>
                  </a:cubicBezTo>
                  <a:cubicBezTo>
                    <a:pt x="595" y="115"/>
                    <a:pt x="623" y="113"/>
                    <a:pt x="648" y="122"/>
                  </a:cubicBezTo>
                  <a:cubicBezTo>
                    <a:pt x="1017" y="249"/>
                    <a:pt x="1017" y="249"/>
                    <a:pt x="1017" y="249"/>
                  </a:cubicBezTo>
                  <a:cubicBezTo>
                    <a:pt x="1013" y="264"/>
                    <a:pt x="1005" y="282"/>
                    <a:pt x="991" y="292"/>
                  </a:cubicBezTo>
                  <a:cubicBezTo>
                    <a:pt x="976" y="303"/>
                    <a:pt x="952" y="303"/>
                    <a:pt x="922" y="293"/>
                  </a:cubicBezTo>
                  <a:cubicBezTo>
                    <a:pt x="757" y="236"/>
                    <a:pt x="757" y="236"/>
                    <a:pt x="757" y="236"/>
                  </a:cubicBezTo>
                  <a:cubicBezTo>
                    <a:pt x="749" y="234"/>
                    <a:pt x="741" y="234"/>
                    <a:pt x="734" y="238"/>
                  </a:cubicBezTo>
                  <a:cubicBezTo>
                    <a:pt x="727" y="242"/>
                    <a:pt x="722" y="249"/>
                    <a:pt x="720" y="256"/>
                  </a:cubicBezTo>
                  <a:cubicBezTo>
                    <a:pt x="719" y="257"/>
                    <a:pt x="697" y="342"/>
                    <a:pt x="624" y="382"/>
                  </a:cubicBezTo>
                  <a:cubicBezTo>
                    <a:pt x="578" y="406"/>
                    <a:pt x="521" y="407"/>
                    <a:pt x="454" y="384"/>
                  </a:cubicBezTo>
                  <a:cubicBezTo>
                    <a:pt x="439" y="379"/>
                    <a:pt x="423" y="387"/>
                    <a:pt x="418" y="402"/>
                  </a:cubicBezTo>
                  <a:cubicBezTo>
                    <a:pt x="413" y="417"/>
                    <a:pt x="421" y="434"/>
                    <a:pt x="436" y="439"/>
                  </a:cubicBezTo>
                  <a:cubicBezTo>
                    <a:pt x="474" y="452"/>
                    <a:pt x="510" y="459"/>
                    <a:pt x="544" y="459"/>
                  </a:cubicBezTo>
                  <a:cubicBezTo>
                    <a:pt x="583" y="459"/>
                    <a:pt x="619" y="450"/>
                    <a:pt x="651" y="433"/>
                  </a:cubicBezTo>
                  <a:cubicBezTo>
                    <a:pt x="716" y="398"/>
                    <a:pt x="750" y="337"/>
                    <a:pt x="765" y="300"/>
                  </a:cubicBezTo>
                  <a:cubicBezTo>
                    <a:pt x="902" y="347"/>
                    <a:pt x="902" y="347"/>
                    <a:pt x="902" y="347"/>
                  </a:cubicBezTo>
                  <a:cubicBezTo>
                    <a:pt x="951" y="364"/>
                    <a:pt x="992" y="362"/>
                    <a:pt x="1024" y="340"/>
                  </a:cubicBezTo>
                  <a:cubicBezTo>
                    <a:pt x="1075" y="304"/>
                    <a:pt x="1077" y="233"/>
                    <a:pt x="1078" y="230"/>
                  </a:cubicBezTo>
                  <a:cubicBezTo>
                    <a:pt x="1078" y="217"/>
                    <a:pt x="1070" y="206"/>
                    <a:pt x="1058" y="202"/>
                  </a:cubicBezTo>
                  <a:cubicBezTo>
                    <a:pt x="667" y="67"/>
                    <a:pt x="667" y="67"/>
                    <a:pt x="667" y="67"/>
                  </a:cubicBezTo>
                  <a:cubicBezTo>
                    <a:pt x="627" y="53"/>
                    <a:pt x="583" y="56"/>
                    <a:pt x="545" y="74"/>
                  </a:cubicBezTo>
                  <a:close/>
                  <a:moveTo>
                    <a:pt x="213" y="556"/>
                  </a:moveTo>
                  <a:cubicBezTo>
                    <a:pt x="67" y="506"/>
                    <a:pt x="67" y="506"/>
                    <a:pt x="67" y="506"/>
                  </a:cubicBezTo>
                  <a:cubicBezTo>
                    <a:pt x="216" y="70"/>
                    <a:pt x="216" y="70"/>
                    <a:pt x="216" y="70"/>
                  </a:cubicBezTo>
                  <a:cubicBezTo>
                    <a:pt x="362" y="119"/>
                    <a:pt x="362" y="119"/>
                    <a:pt x="362" y="119"/>
                  </a:cubicBezTo>
                  <a:lnTo>
                    <a:pt x="213" y="556"/>
                  </a:lnTo>
                  <a:close/>
                  <a:moveTo>
                    <a:pt x="213" y="556"/>
                  </a:moveTo>
                  <a:cubicBezTo>
                    <a:pt x="213" y="556"/>
                    <a:pt x="213" y="556"/>
                    <a:pt x="213" y="556"/>
                  </a:cubicBezTo>
                </a:path>
              </a:pathLst>
            </a:custGeom>
            <a:solidFill>
              <a:srgbClr val="2C2F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8" name="Freeform 8"/>
            <p:cNvSpPr>
              <a:spLocks noEditPoints="1"/>
            </p:cNvSpPr>
            <p:nvPr/>
          </p:nvSpPr>
          <p:spPr bwMode="auto">
            <a:xfrm>
              <a:off x="5571" y="3316"/>
              <a:ext cx="102" cy="137"/>
            </a:xfrm>
            <a:custGeom>
              <a:avLst/>
              <a:gdLst>
                <a:gd name="T0" fmla="*/ 55 w 102"/>
                <a:gd name="T1" fmla="*/ 137 h 137"/>
                <a:gd name="T2" fmla="*/ 0 w 102"/>
                <a:gd name="T3" fmla="*/ 23 h 137"/>
                <a:gd name="T4" fmla="*/ 46 w 102"/>
                <a:gd name="T5" fmla="*/ 0 h 137"/>
                <a:gd name="T6" fmla="*/ 102 w 102"/>
                <a:gd name="T7" fmla="*/ 114 h 137"/>
                <a:gd name="T8" fmla="*/ 55 w 102"/>
                <a:gd name="T9" fmla="*/ 137 h 137"/>
                <a:gd name="T10" fmla="*/ 55 w 102"/>
                <a:gd name="T11" fmla="*/ 137 h 137"/>
                <a:gd name="T12" fmla="*/ 55 w 102"/>
                <a:gd name="T13" fmla="*/ 137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2" h="137">
                  <a:moveTo>
                    <a:pt x="55" y="137"/>
                  </a:moveTo>
                  <a:lnTo>
                    <a:pt x="0" y="23"/>
                  </a:lnTo>
                  <a:lnTo>
                    <a:pt x="46" y="0"/>
                  </a:lnTo>
                  <a:lnTo>
                    <a:pt x="102" y="114"/>
                  </a:lnTo>
                  <a:lnTo>
                    <a:pt x="55" y="137"/>
                  </a:lnTo>
                  <a:close/>
                  <a:moveTo>
                    <a:pt x="55" y="137"/>
                  </a:moveTo>
                  <a:lnTo>
                    <a:pt x="55" y="137"/>
                  </a:lnTo>
                  <a:close/>
                </a:path>
              </a:pathLst>
            </a:custGeom>
            <a:solidFill>
              <a:srgbClr val="E64C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9" name="Freeform 9"/>
            <p:cNvSpPr>
              <a:spLocks noEditPoints="1"/>
            </p:cNvSpPr>
            <p:nvPr/>
          </p:nvSpPr>
          <p:spPr bwMode="auto">
            <a:xfrm>
              <a:off x="5571" y="3316"/>
              <a:ext cx="102" cy="137"/>
            </a:xfrm>
            <a:custGeom>
              <a:avLst/>
              <a:gdLst>
                <a:gd name="T0" fmla="*/ 55 w 102"/>
                <a:gd name="T1" fmla="*/ 137 h 137"/>
                <a:gd name="T2" fmla="*/ 0 w 102"/>
                <a:gd name="T3" fmla="*/ 23 h 137"/>
                <a:gd name="T4" fmla="*/ 46 w 102"/>
                <a:gd name="T5" fmla="*/ 0 h 137"/>
                <a:gd name="T6" fmla="*/ 102 w 102"/>
                <a:gd name="T7" fmla="*/ 114 h 137"/>
                <a:gd name="T8" fmla="*/ 55 w 102"/>
                <a:gd name="T9" fmla="*/ 137 h 137"/>
                <a:gd name="T10" fmla="*/ 55 w 102"/>
                <a:gd name="T11" fmla="*/ 137 h 137"/>
                <a:gd name="T12" fmla="*/ 55 w 102"/>
                <a:gd name="T13" fmla="*/ 137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2" h="137">
                  <a:moveTo>
                    <a:pt x="55" y="137"/>
                  </a:moveTo>
                  <a:lnTo>
                    <a:pt x="0" y="23"/>
                  </a:lnTo>
                  <a:lnTo>
                    <a:pt x="46" y="0"/>
                  </a:lnTo>
                  <a:lnTo>
                    <a:pt x="102" y="114"/>
                  </a:lnTo>
                  <a:lnTo>
                    <a:pt x="55" y="137"/>
                  </a:lnTo>
                  <a:moveTo>
                    <a:pt x="55" y="137"/>
                  </a:moveTo>
                  <a:lnTo>
                    <a:pt x="55" y="13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0" name="Freeform 10"/>
            <p:cNvSpPr>
              <a:spLocks noEditPoints="1"/>
            </p:cNvSpPr>
            <p:nvPr/>
          </p:nvSpPr>
          <p:spPr bwMode="auto">
            <a:xfrm>
              <a:off x="5371" y="3309"/>
              <a:ext cx="310" cy="251"/>
            </a:xfrm>
            <a:custGeom>
              <a:avLst/>
              <a:gdLst>
                <a:gd name="T0" fmla="*/ 940 w 1268"/>
                <a:gd name="T1" fmla="*/ 646 h 1028"/>
                <a:gd name="T2" fmla="*/ 366 w 1268"/>
                <a:gd name="T3" fmla="*/ 967 h 1028"/>
                <a:gd name="T4" fmla="*/ 337 w 1268"/>
                <a:gd name="T5" fmla="*/ 909 h 1028"/>
                <a:gd name="T6" fmla="*/ 541 w 1268"/>
                <a:gd name="T7" fmla="*/ 809 h 1028"/>
                <a:gd name="T8" fmla="*/ 516 w 1268"/>
                <a:gd name="T9" fmla="*/ 757 h 1028"/>
                <a:gd name="T10" fmla="*/ 216 w 1268"/>
                <a:gd name="T11" fmla="*/ 904 h 1028"/>
                <a:gd name="T12" fmla="*/ 171 w 1268"/>
                <a:gd name="T13" fmla="*/ 864 h 1028"/>
                <a:gd name="T14" fmla="*/ 263 w 1268"/>
                <a:gd name="T15" fmla="*/ 808 h 1028"/>
                <a:gd name="T16" fmla="*/ 493 w 1268"/>
                <a:gd name="T17" fmla="*/ 663 h 1028"/>
                <a:gd name="T18" fmla="*/ 237 w 1268"/>
                <a:gd name="T19" fmla="*/ 756 h 1028"/>
                <a:gd name="T20" fmla="*/ 125 w 1268"/>
                <a:gd name="T21" fmla="*/ 811 h 1028"/>
                <a:gd name="T22" fmla="*/ 82 w 1268"/>
                <a:gd name="T23" fmla="*/ 797 h 1028"/>
                <a:gd name="T24" fmla="*/ 133 w 1268"/>
                <a:gd name="T25" fmla="*/ 736 h 1028"/>
                <a:gd name="T26" fmla="*/ 227 w 1268"/>
                <a:gd name="T27" fmla="*/ 690 h 1028"/>
                <a:gd name="T28" fmla="*/ 409 w 1268"/>
                <a:gd name="T29" fmla="*/ 568 h 1028"/>
                <a:gd name="T30" fmla="*/ 188 w 1268"/>
                <a:gd name="T31" fmla="*/ 644 h 1028"/>
                <a:gd name="T32" fmla="*/ 64 w 1268"/>
                <a:gd name="T33" fmla="*/ 668 h 1028"/>
                <a:gd name="T34" fmla="*/ 79 w 1268"/>
                <a:gd name="T35" fmla="*/ 625 h 1028"/>
                <a:gd name="T36" fmla="*/ 232 w 1268"/>
                <a:gd name="T37" fmla="*/ 518 h 1028"/>
                <a:gd name="T38" fmla="*/ 54 w 1268"/>
                <a:gd name="T39" fmla="*/ 573 h 1028"/>
                <a:gd name="T40" fmla="*/ 12 w 1268"/>
                <a:gd name="T41" fmla="*/ 694 h 1028"/>
                <a:gd name="T42" fmla="*/ 30 w 1268"/>
                <a:gd name="T43" fmla="*/ 822 h 1028"/>
                <a:gd name="T44" fmla="*/ 111 w 1268"/>
                <a:gd name="T45" fmla="*/ 872 h 1028"/>
                <a:gd name="T46" fmla="*/ 202 w 1268"/>
                <a:gd name="T47" fmla="*/ 965 h 1028"/>
                <a:gd name="T48" fmla="*/ 262 w 1268"/>
                <a:gd name="T49" fmla="*/ 946 h 1028"/>
                <a:gd name="T50" fmla="*/ 352 w 1268"/>
                <a:gd name="T51" fmla="*/ 1028 h 1028"/>
                <a:gd name="T52" fmla="*/ 756 w 1268"/>
                <a:gd name="T53" fmla="*/ 840 h 1028"/>
                <a:gd name="T54" fmla="*/ 1061 w 1268"/>
                <a:gd name="T55" fmla="*/ 613 h 1028"/>
                <a:gd name="T56" fmla="*/ 1261 w 1268"/>
                <a:gd name="T57" fmla="*/ 483 h 1028"/>
                <a:gd name="T58" fmla="*/ 1016 w 1268"/>
                <a:gd name="T59" fmla="*/ 2 h 1028"/>
                <a:gd name="T60" fmla="*/ 803 w 1268"/>
                <a:gd name="T61" fmla="*/ 97 h 1028"/>
                <a:gd name="T62" fmla="*/ 1009 w 1268"/>
                <a:gd name="T63" fmla="*/ 583 h 1028"/>
                <a:gd name="T64" fmla="*/ 1196 w 1268"/>
                <a:gd name="T65" fmla="*/ 483 h 1028"/>
                <a:gd name="T66" fmla="*/ 855 w 1268"/>
                <a:gd name="T67" fmla="*/ 136 h 1028"/>
                <a:gd name="T68" fmla="*/ 993 w 1268"/>
                <a:gd name="T69" fmla="*/ 69 h 10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268" h="1028">
                  <a:moveTo>
                    <a:pt x="1009" y="583"/>
                  </a:moveTo>
                  <a:cubicBezTo>
                    <a:pt x="940" y="646"/>
                    <a:pt x="940" y="646"/>
                    <a:pt x="940" y="646"/>
                  </a:cubicBezTo>
                  <a:cubicBezTo>
                    <a:pt x="877" y="703"/>
                    <a:pt x="807" y="752"/>
                    <a:pt x="731" y="789"/>
                  </a:cubicBezTo>
                  <a:cubicBezTo>
                    <a:pt x="366" y="967"/>
                    <a:pt x="366" y="967"/>
                    <a:pt x="366" y="967"/>
                  </a:cubicBezTo>
                  <a:cubicBezTo>
                    <a:pt x="350" y="975"/>
                    <a:pt x="330" y="968"/>
                    <a:pt x="322" y="952"/>
                  </a:cubicBezTo>
                  <a:cubicBezTo>
                    <a:pt x="314" y="936"/>
                    <a:pt x="321" y="917"/>
                    <a:pt x="337" y="909"/>
                  </a:cubicBezTo>
                  <a:cubicBezTo>
                    <a:pt x="342" y="906"/>
                    <a:pt x="342" y="906"/>
                    <a:pt x="342" y="906"/>
                  </a:cubicBezTo>
                  <a:cubicBezTo>
                    <a:pt x="541" y="809"/>
                    <a:pt x="541" y="809"/>
                    <a:pt x="541" y="809"/>
                  </a:cubicBezTo>
                  <a:cubicBezTo>
                    <a:pt x="556" y="802"/>
                    <a:pt x="562" y="784"/>
                    <a:pt x="555" y="770"/>
                  </a:cubicBezTo>
                  <a:cubicBezTo>
                    <a:pt x="548" y="756"/>
                    <a:pt x="531" y="750"/>
                    <a:pt x="516" y="757"/>
                  </a:cubicBezTo>
                  <a:cubicBezTo>
                    <a:pt x="316" y="854"/>
                    <a:pt x="316" y="854"/>
                    <a:pt x="316" y="854"/>
                  </a:cubicBezTo>
                  <a:cubicBezTo>
                    <a:pt x="216" y="904"/>
                    <a:pt x="216" y="904"/>
                    <a:pt x="216" y="904"/>
                  </a:cubicBezTo>
                  <a:cubicBezTo>
                    <a:pt x="200" y="912"/>
                    <a:pt x="180" y="905"/>
                    <a:pt x="172" y="888"/>
                  </a:cubicBezTo>
                  <a:cubicBezTo>
                    <a:pt x="169" y="881"/>
                    <a:pt x="168" y="872"/>
                    <a:pt x="171" y="864"/>
                  </a:cubicBezTo>
                  <a:cubicBezTo>
                    <a:pt x="174" y="856"/>
                    <a:pt x="180" y="849"/>
                    <a:pt x="187" y="845"/>
                  </a:cubicBezTo>
                  <a:cubicBezTo>
                    <a:pt x="263" y="808"/>
                    <a:pt x="263" y="808"/>
                    <a:pt x="263" y="808"/>
                  </a:cubicBezTo>
                  <a:cubicBezTo>
                    <a:pt x="480" y="702"/>
                    <a:pt x="480" y="702"/>
                    <a:pt x="480" y="702"/>
                  </a:cubicBezTo>
                  <a:cubicBezTo>
                    <a:pt x="494" y="695"/>
                    <a:pt x="500" y="678"/>
                    <a:pt x="493" y="663"/>
                  </a:cubicBezTo>
                  <a:cubicBezTo>
                    <a:pt x="486" y="649"/>
                    <a:pt x="469" y="643"/>
                    <a:pt x="455" y="650"/>
                  </a:cubicBezTo>
                  <a:cubicBezTo>
                    <a:pt x="237" y="756"/>
                    <a:pt x="237" y="756"/>
                    <a:pt x="237" y="756"/>
                  </a:cubicBezTo>
                  <a:cubicBezTo>
                    <a:pt x="229" y="760"/>
                    <a:pt x="229" y="760"/>
                    <a:pt x="229" y="760"/>
                  </a:cubicBezTo>
                  <a:cubicBezTo>
                    <a:pt x="125" y="811"/>
                    <a:pt x="125" y="811"/>
                    <a:pt x="125" y="811"/>
                  </a:cubicBezTo>
                  <a:cubicBezTo>
                    <a:pt x="118" y="815"/>
                    <a:pt x="109" y="816"/>
                    <a:pt x="101" y="813"/>
                  </a:cubicBezTo>
                  <a:cubicBezTo>
                    <a:pt x="92" y="810"/>
                    <a:pt x="86" y="804"/>
                    <a:pt x="82" y="797"/>
                  </a:cubicBezTo>
                  <a:cubicBezTo>
                    <a:pt x="74" y="781"/>
                    <a:pt x="81" y="761"/>
                    <a:pt x="97" y="753"/>
                  </a:cubicBezTo>
                  <a:cubicBezTo>
                    <a:pt x="133" y="736"/>
                    <a:pt x="133" y="736"/>
                    <a:pt x="133" y="736"/>
                  </a:cubicBezTo>
                  <a:cubicBezTo>
                    <a:pt x="206" y="700"/>
                    <a:pt x="206" y="700"/>
                    <a:pt x="206" y="700"/>
                  </a:cubicBezTo>
                  <a:cubicBezTo>
                    <a:pt x="227" y="690"/>
                    <a:pt x="227" y="690"/>
                    <a:pt x="227" y="690"/>
                  </a:cubicBezTo>
                  <a:cubicBezTo>
                    <a:pt x="395" y="607"/>
                    <a:pt x="395" y="607"/>
                    <a:pt x="395" y="607"/>
                  </a:cubicBezTo>
                  <a:cubicBezTo>
                    <a:pt x="410" y="600"/>
                    <a:pt x="416" y="583"/>
                    <a:pt x="409" y="568"/>
                  </a:cubicBezTo>
                  <a:cubicBezTo>
                    <a:pt x="402" y="554"/>
                    <a:pt x="384" y="548"/>
                    <a:pt x="370" y="555"/>
                  </a:cubicBezTo>
                  <a:cubicBezTo>
                    <a:pt x="188" y="644"/>
                    <a:pt x="188" y="644"/>
                    <a:pt x="188" y="644"/>
                  </a:cubicBezTo>
                  <a:cubicBezTo>
                    <a:pt x="108" y="683"/>
                    <a:pt x="108" y="683"/>
                    <a:pt x="108" y="683"/>
                  </a:cubicBezTo>
                  <a:cubicBezTo>
                    <a:pt x="92" y="691"/>
                    <a:pt x="72" y="685"/>
                    <a:pt x="64" y="668"/>
                  </a:cubicBezTo>
                  <a:cubicBezTo>
                    <a:pt x="60" y="661"/>
                    <a:pt x="60" y="652"/>
                    <a:pt x="63" y="644"/>
                  </a:cubicBezTo>
                  <a:cubicBezTo>
                    <a:pt x="66" y="635"/>
                    <a:pt x="71" y="629"/>
                    <a:pt x="79" y="625"/>
                  </a:cubicBezTo>
                  <a:cubicBezTo>
                    <a:pt x="218" y="557"/>
                    <a:pt x="218" y="557"/>
                    <a:pt x="218" y="557"/>
                  </a:cubicBezTo>
                  <a:cubicBezTo>
                    <a:pt x="233" y="550"/>
                    <a:pt x="239" y="533"/>
                    <a:pt x="232" y="518"/>
                  </a:cubicBezTo>
                  <a:cubicBezTo>
                    <a:pt x="225" y="504"/>
                    <a:pt x="207" y="498"/>
                    <a:pt x="193" y="505"/>
                  </a:cubicBezTo>
                  <a:cubicBezTo>
                    <a:pt x="54" y="573"/>
                    <a:pt x="54" y="573"/>
                    <a:pt x="54" y="573"/>
                  </a:cubicBezTo>
                  <a:cubicBezTo>
                    <a:pt x="32" y="584"/>
                    <a:pt x="16" y="602"/>
                    <a:pt x="8" y="625"/>
                  </a:cubicBezTo>
                  <a:cubicBezTo>
                    <a:pt x="0" y="648"/>
                    <a:pt x="2" y="672"/>
                    <a:pt x="12" y="694"/>
                  </a:cubicBezTo>
                  <a:cubicBezTo>
                    <a:pt x="19" y="707"/>
                    <a:pt x="28" y="719"/>
                    <a:pt x="40" y="727"/>
                  </a:cubicBezTo>
                  <a:cubicBezTo>
                    <a:pt x="20" y="753"/>
                    <a:pt x="15" y="790"/>
                    <a:pt x="30" y="822"/>
                  </a:cubicBezTo>
                  <a:cubicBezTo>
                    <a:pt x="41" y="844"/>
                    <a:pt x="60" y="860"/>
                    <a:pt x="82" y="868"/>
                  </a:cubicBezTo>
                  <a:cubicBezTo>
                    <a:pt x="92" y="871"/>
                    <a:pt x="101" y="872"/>
                    <a:pt x="111" y="872"/>
                  </a:cubicBezTo>
                  <a:cubicBezTo>
                    <a:pt x="111" y="887"/>
                    <a:pt x="114" y="901"/>
                    <a:pt x="120" y="914"/>
                  </a:cubicBezTo>
                  <a:cubicBezTo>
                    <a:pt x="136" y="946"/>
                    <a:pt x="168" y="965"/>
                    <a:pt x="202" y="965"/>
                  </a:cubicBezTo>
                  <a:cubicBezTo>
                    <a:pt x="215" y="965"/>
                    <a:pt x="228" y="962"/>
                    <a:pt x="241" y="956"/>
                  </a:cubicBezTo>
                  <a:cubicBezTo>
                    <a:pt x="262" y="946"/>
                    <a:pt x="262" y="946"/>
                    <a:pt x="262" y="946"/>
                  </a:cubicBezTo>
                  <a:cubicBezTo>
                    <a:pt x="263" y="957"/>
                    <a:pt x="266" y="967"/>
                    <a:pt x="270" y="977"/>
                  </a:cubicBezTo>
                  <a:cubicBezTo>
                    <a:pt x="286" y="1009"/>
                    <a:pt x="318" y="1028"/>
                    <a:pt x="352" y="1028"/>
                  </a:cubicBezTo>
                  <a:cubicBezTo>
                    <a:pt x="365" y="1028"/>
                    <a:pt x="379" y="1025"/>
                    <a:pt x="391" y="1019"/>
                  </a:cubicBezTo>
                  <a:cubicBezTo>
                    <a:pt x="756" y="840"/>
                    <a:pt x="756" y="840"/>
                    <a:pt x="756" y="840"/>
                  </a:cubicBezTo>
                  <a:cubicBezTo>
                    <a:pt x="838" y="800"/>
                    <a:pt x="913" y="749"/>
                    <a:pt x="979" y="688"/>
                  </a:cubicBezTo>
                  <a:cubicBezTo>
                    <a:pt x="1061" y="613"/>
                    <a:pt x="1061" y="613"/>
                    <a:pt x="1061" y="613"/>
                  </a:cubicBezTo>
                  <a:cubicBezTo>
                    <a:pt x="1248" y="521"/>
                    <a:pt x="1248" y="521"/>
                    <a:pt x="1248" y="521"/>
                  </a:cubicBezTo>
                  <a:cubicBezTo>
                    <a:pt x="1262" y="514"/>
                    <a:pt x="1268" y="497"/>
                    <a:pt x="1261" y="483"/>
                  </a:cubicBezTo>
                  <a:cubicBezTo>
                    <a:pt x="1033" y="17"/>
                    <a:pt x="1033" y="17"/>
                    <a:pt x="1033" y="17"/>
                  </a:cubicBezTo>
                  <a:cubicBezTo>
                    <a:pt x="1029" y="10"/>
                    <a:pt x="1023" y="5"/>
                    <a:pt x="1016" y="2"/>
                  </a:cubicBezTo>
                  <a:cubicBezTo>
                    <a:pt x="1009" y="0"/>
                    <a:pt x="1001" y="0"/>
                    <a:pt x="994" y="4"/>
                  </a:cubicBezTo>
                  <a:cubicBezTo>
                    <a:pt x="803" y="97"/>
                    <a:pt x="803" y="97"/>
                    <a:pt x="803" y="97"/>
                  </a:cubicBezTo>
                  <a:cubicBezTo>
                    <a:pt x="789" y="104"/>
                    <a:pt x="783" y="121"/>
                    <a:pt x="790" y="136"/>
                  </a:cubicBezTo>
                  <a:lnTo>
                    <a:pt x="1009" y="583"/>
                  </a:lnTo>
                  <a:close/>
                  <a:moveTo>
                    <a:pt x="993" y="69"/>
                  </a:moveTo>
                  <a:cubicBezTo>
                    <a:pt x="1196" y="483"/>
                    <a:pt x="1196" y="483"/>
                    <a:pt x="1196" y="483"/>
                  </a:cubicBezTo>
                  <a:cubicBezTo>
                    <a:pt x="1057" y="551"/>
                    <a:pt x="1057" y="551"/>
                    <a:pt x="1057" y="551"/>
                  </a:cubicBezTo>
                  <a:cubicBezTo>
                    <a:pt x="855" y="136"/>
                    <a:pt x="855" y="136"/>
                    <a:pt x="855" y="136"/>
                  </a:cubicBezTo>
                  <a:lnTo>
                    <a:pt x="993" y="69"/>
                  </a:lnTo>
                  <a:close/>
                  <a:moveTo>
                    <a:pt x="993" y="69"/>
                  </a:moveTo>
                  <a:cubicBezTo>
                    <a:pt x="993" y="69"/>
                    <a:pt x="993" y="69"/>
                    <a:pt x="993" y="69"/>
                  </a:cubicBezTo>
                </a:path>
              </a:pathLst>
            </a:custGeom>
            <a:solidFill>
              <a:srgbClr val="2C2F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grpSp>
        <p:nvGrpSpPr>
          <p:cNvPr id="51" name="Grupo 50"/>
          <p:cNvGrpSpPr/>
          <p:nvPr/>
        </p:nvGrpSpPr>
        <p:grpSpPr>
          <a:xfrm>
            <a:off x="7734418" y="1565228"/>
            <a:ext cx="377171" cy="377171"/>
            <a:chOff x="6271617" y="-2179332"/>
            <a:chExt cx="1684338" cy="1684338"/>
          </a:xfrm>
        </p:grpSpPr>
        <p:sp>
          <p:nvSpPr>
            <p:cNvPr id="52" name="AutoShape 12"/>
            <p:cNvSpPr>
              <a:spLocks noChangeAspect="1" noChangeArrowheads="1" noTextEdit="1"/>
            </p:cNvSpPr>
            <p:nvPr/>
          </p:nvSpPr>
          <p:spPr bwMode="auto">
            <a:xfrm>
              <a:off x="6271617" y="-2179332"/>
              <a:ext cx="1684338" cy="16827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3" name="Oval 14"/>
            <p:cNvSpPr>
              <a:spLocks noChangeArrowheads="1"/>
            </p:cNvSpPr>
            <p:nvPr/>
          </p:nvSpPr>
          <p:spPr bwMode="auto">
            <a:xfrm>
              <a:off x="6304955" y="-2144407"/>
              <a:ext cx="1616075" cy="1614488"/>
            </a:xfrm>
            <a:prstGeom prst="ellipse">
              <a:avLst/>
            </a:prstGeom>
            <a:solidFill>
              <a:srgbClr val="FF75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4" name="Freeform 15"/>
            <p:cNvSpPr>
              <a:spLocks/>
            </p:cNvSpPr>
            <p:nvPr/>
          </p:nvSpPr>
          <p:spPr bwMode="auto">
            <a:xfrm>
              <a:off x="6654205" y="-1795157"/>
              <a:ext cx="917575" cy="915988"/>
            </a:xfrm>
            <a:custGeom>
              <a:avLst/>
              <a:gdLst>
                <a:gd name="T0" fmla="*/ 578 w 578"/>
                <a:gd name="T1" fmla="*/ 98 h 577"/>
                <a:gd name="T2" fmla="*/ 480 w 578"/>
                <a:gd name="T3" fmla="*/ 0 h 577"/>
                <a:gd name="T4" fmla="*/ 289 w 578"/>
                <a:gd name="T5" fmla="*/ 190 h 577"/>
                <a:gd name="T6" fmla="*/ 98 w 578"/>
                <a:gd name="T7" fmla="*/ 0 h 577"/>
                <a:gd name="T8" fmla="*/ 0 w 578"/>
                <a:gd name="T9" fmla="*/ 98 h 577"/>
                <a:gd name="T10" fmla="*/ 191 w 578"/>
                <a:gd name="T11" fmla="*/ 289 h 577"/>
                <a:gd name="T12" fmla="*/ 0 w 578"/>
                <a:gd name="T13" fmla="*/ 479 h 577"/>
                <a:gd name="T14" fmla="*/ 98 w 578"/>
                <a:gd name="T15" fmla="*/ 577 h 577"/>
                <a:gd name="T16" fmla="*/ 289 w 578"/>
                <a:gd name="T17" fmla="*/ 387 h 577"/>
                <a:gd name="T18" fmla="*/ 480 w 578"/>
                <a:gd name="T19" fmla="*/ 577 h 577"/>
                <a:gd name="T20" fmla="*/ 578 w 578"/>
                <a:gd name="T21" fmla="*/ 479 h 577"/>
                <a:gd name="T22" fmla="*/ 387 w 578"/>
                <a:gd name="T23" fmla="*/ 289 h 577"/>
                <a:gd name="T24" fmla="*/ 578 w 578"/>
                <a:gd name="T25" fmla="*/ 98 h 5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78" h="577">
                  <a:moveTo>
                    <a:pt x="578" y="98"/>
                  </a:moveTo>
                  <a:lnTo>
                    <a:pt x="480" y="0"/>
                  </a:lnTo>
                  <a:lnTo>
                    <a:pt x="289" y="190"/>
                  </a:lnTo>
                  <a:lnTo>
                    <a:pt x="98" y="0"/>
                  </a:lnTo>
                  <a:lnTo>
                    <a:pt x="0" y="98"/>
                  </a:lnTo>
                  <a:lnTo>
                    <a:pt x="191" y="289"/>
                  </a:lnTo>
                  <a:lnTo>
                    <a:pt x="0" y="479"/>
                  </a:lnTo>
                  <a:lnTo>
                    <a:pt x="98" y="577"/>
                  </a:lnTo>
                  <a:lnTo>
                    <a:pt x="289" y="387"/>
                  </a:lnTo>
                  <a:lnTo>
                    <a:pt x="480" y="577"/>
                  </a:lnTo>
                  <a:lnTo>
                    <a:pt x="578" y="479"/>
                  </a:lnTo>
                  <a:lnTo>
                    <a:pt x="387" y="289"/>
                  </a:lnTo>
                  <a:lnTo>
                    <a:pt x="578" y="98"/>
                  </a:ln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5" name="Freeform 16"/>
            <p:cNvSpPr>
              <a:spLocks noEditPoints="1"/>
            </p:cNvSpPr>
            <p:nvPr/>
          </p:nvSpPr>
          <p:spPr bwMode="auto">
            <a:xfrm>
              <a:off x="6271617" y="-2177744"/>
              <a:ext cx="1684338" cy="1682750"/>
            </a:xfrm>
            <a:custGeom>
              <a:avLst/>
              <a:gdLst>
                <a:gd name="T0" fmla="*/ 1191 w 2382"/>
                <a:gd name="T1" fmla="*/ 2382 h 2382"/>
                <a:gd name="T2" fmla="*/ 349 w 2382"/>
                <a:gd name="T3" fmla="*/ 2033 h 2382"/>
                <a:gd name="T4" fmla="*/ 0 w 2382"/>
                <a:gd name="T5" fmla="*/ 1191 h 2382"/>
                <a:gd name="T6" fmla="*/ 349 w 2382"/>
                <a:gd name="T7" fmla="*/ 349 h 2382"/>
                <a:gd name="T8" fmla="*/ 1191 w 2382"/>
                <a:gd name="T9" fmla="*/ 0 h 2382"/>
                <a:gd name="T10" fmla="*/ 2033 w 2382"/>
                <a:gd name="T11" fmla="*/ 349 h 2382"/>
                <a:gd name="T12" fmla="*/ 2382 w 2382"/>
                <a:gd name="T13" fmla="*/ 1191 h 2382"/>
                <a:gd name="T14" fmla="*/ 2033 w 2382"/>
                <a:gd name="T15" fmla="*/ 2033 h 2382"/>
                <a:gd name="T16" fmla="*/ 1191 w 2382"/>
                <a:gd name="T17" fmla="*/ 2382 h 2382"/>
                <a:gd name="T18" fmla="*/ 1191 w 2382"/>
                <a:gd name="T19" fmla="*/ 95 h 2382"/>
                <a:gd name="T20" fmla="*/ 95 w 2382"/>
                <a:gd name="T21" fmla="*/ 1191 h 2382"/>
                <a:gd name="T22" fmla="*/ 1191 w 2382"/>
                <a:gd name="T23" fmla="*/ 2287 h 2382"/>
                <a:gd name="T24" fmla="*/ 2287 w 2382"/>
                <a:gd name="T25" fmla="*/ 1191 h 2382"/>
                <a:gd name="T26" fmla="*/ 1191 w 2382"/>
                <a:gd name="T27" fmla="*/ 95 h 23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382" h="2382">
                  <a:moveTo>
                    <a:pt x="1191" y="2382"/>
                  </a:moveTo>
                  <a:cubicBezTo>
                    <a:pt x="873" y="2382"/>
                    <a:pt x="574" y="2258"/>
                    <a:pt x="349" y="2033"/>
                  </a:cubicBezTo>
                  <a:cubicBezTo>
                    <a:pt x="124" y="1808"/>
                    <a:pt x="0" y="1509"/>
                    <a:pt x="0" y="1191"/>
                  </a:cubicBezTo>
                  <a:cubicBezTo>
                    <a:pt x="0" y="873"/>
                    <a:pt x="124" y="574"/>
                    <a:pt x="349" y="349"/>
                  </a:cubicBezTo>
                  <a:cubicBezTo>
                    <a:pt x="574" y="124"/>
                    <a:pt x="873" y="0"/>
                    <a:pt x="1191" y="0"/>
                  </a:cubicBezTo>
                  <a:cubicBezTo>
                    <a:pt x="1509" y="0"/>
                    <a:pt x="1808" y="124"/>
                    <a:pt x="2033" y="349"/>
                  </a:cubicBezTo>
                  <a:cubicBezTo>
                    <a:pt x="2258" y="574"/>
                    <a:pt x="2382" y="873"/>
                    <a:pt x="2382" y="1191"/>
                  </a:cubicBezTo>
                  <a:cubicBezTo>
                    <a:pt x="2382" y="1509"/>
                    <a:pt x="2258" y="1808"/>
                    <a:pt x="2033" y="2033"/>
                  </a:cubicBezTo>
                  <a:cubicBezTo>
                    <a:pt x="1808" y="2258"/>
                    <a:pt x="1509" y="2382"/>
                    <a:pt x="1191" y="2382"/>
                  </a:cubicBezTo>
                  <a:close/>
                  <a:moveTo>
                    <a:pt x="1191" y="95"/>
                  </a:moveTo>
                  <a:cubicBezTo>
                    <a:pt x="587" y="95"/>
                    <a:pt x="95" y="587"/>
                    <a:pt x="95" y="1191"/>
                  </a:cubicBezTo>
                  <a:cubicBezTo>
                    <a:pt x="95" y="1795"/>
                    <a:pt x="587" y="2287"/>
                    <a:pt x="1191" y="2287"/>
                  </a:cubicBezTo>
                  <a:cubicBezTo>
                    <a:pt x="1795" y="2287"/>
                    <a:pt x="2287" y="1795"/>
                    <a:pt x="2287" y="1191"/>
                  </a:cubicBezTo>
                  <a:cubicBezTo>
                    <a:pt x="2287" y="587"/>
                    <a:pt x="1795" y="95"/>
                    <a:pt x="1191" y="95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6" name="Freeform 17"/>
            <p:cNvSpPr>
              <a:spLocks noEditPoints="1"/>
            </p:cNvSpPr>
            <p:nvPr/>
          </p:nvSpPr>
          <p:spPr bwMode="auto">
            <a:xfrm>
              <a:off x="6617692" y="-1831669"/>
              <a:ext cx="990600" cy="989013"/>
            </a:xfrm>
            <a:custGeom>
              <a:avLst/>
              <a:gdLst>
                <a:gd name="T0" fmla="*/ 1129 w 1402"/>
                <a:gd name="T1" fmla="*/ 1397 h 1402"/>
                <a:gd name="T2" fmla="*/ 1095 w 1402"/>
                <a:gd name="T3" fmla="*/ 1384 h 1402"/>
                <a:gd name="T4" fmla="*/ 701 w 1402"/>
                <a:gd name="T5" fmla="*/ 989 h 1402"/>
                <a:gd name="T6" fmla="*/ 307 w 1402"/>
                <a:gd name="T7" fmla="*/ 1384 h 1402"/>
                <a:gd name="T8" fmla="*/ 240 w 1402"/>
                <a:gd name="T9" fmla="*/ 1384 h 1402"/>
                <a:gd name="T10" fmla="*/ 18 w 1402"/>
                <a:gd name="T11" fmla="*/ 1162 h 1402"/>
                <a:gd name="T12" fmla="*/ 18 w 1402"/>
                <a:gd name="T13" fmla="*/ 1095 h 1402"/>
                <a:gd name="T14" fmla="*/ 413 w 1402"/>
                <a:gd name="T15" fmla="*/ 701 h 1402"/>
                <a:gd name="T16" fmla="*/ 18 w 1402"/>
                <a:gd name="T17" fmla="*/ 307 h 1402"/>
                <a:gd name="T18" fmla="*/ 18 w 1402"/>
                <a:gd name="T19" fmla="*/ 240 h 1402"/>
                <a:gd name="T20" fmla="*/ 240 w 1402"/>
                <a:gd name="T21" fmla="*/ 18 h 1402"/>
                <a:gd name="T22" fmla="*/ 307 w 1402"/>
                <a:gd name="T23" fmla="*/ 18 h 1402"/>
                <a:gd name="T24" fmla="*/ 701 w 1402"/>
                <a:gd name="T25" fmla="*/ 413 h 1402"/>
                <a:gd name="T26" fmla="*/ 1095 w 1402"/>
                <a:gd name="T27" fmla="*/ 18 h 1402"/>
                <a:gd name="T28" fmla="*/ 1162 w 1402"/>
                <a:gd name="T29" fmla="*/ 18 h 1402"/>
                <a:gd name="T30" fmla="*/ 1384 w 1402"/>
                <a:gd name="T31" fmla="*/ 240 h 1402"/>
                <a:gd name="T32" fmla="*/ 1384 w 1402"/>
                <a:gd name="T33" fmla="*/ 307 h 1402"/>
                <a:gd name="T34" fmla="*/ 989 w 1402"/>
                <a:gd name="T35" fmla="*/ 701 h 1402"/>
                <a:gd name="T36" fmla="*/ 1384 w 1402"/>
                <a:gd name="T37" fmla="*/ 1095 h 1402"/>
                <a:gd name="T38" fmla="*/ 1384 w 1402"/>
                <a:gd name="T39" fmla="*/ 1162 h 1402"/>
                <a:gd name="T40" fmla="*/ 1162 w 1402"/>
                <a:gd name="T41" fmla="*/ 1384 h 1402"/>
                <a:gd name="T42" fmla="*/ 1129 w 1402"/>
                <a:gd name="T43" fmla="*/ 1397 h 1402"/>
                <a:gd name="T44" fmla="*/ 701 w 1402"/>
                <a:gd name="T45" fmla="*/ 875 h 1402"/>
                <a:gd name="T46" fmla="*/ 735 w 1402"/>
                <a:gd name="T47" fmla="*/ 889 h 1402"/>
                <a:gd name="T48" fmla="*/ 1129 w 1402"/>
                <a:gd name="T49" fmla="*/ 1283 h 1402"/>
                <a:gd name="T50" fmla="*/ 1283 w 1402"/>
                <a:gd name="T51" fmla="*/ 1129 h 1402"/>
                <a:gd name="T52" fmla="*/ 889 w 1402"/>
                <a:gd name="T53" fmla="*/ 735 h 1402"/>
                <a:gd name="T54" fmla="*/ 889 w 1402"/>
                <a:gd name="T55" fmla="*/ 667 h 1402"/>
                <a:gd name="T56" fmla="*/ 1283 w 1402"/>
                <a:gd name="T57" fmla="*/ 273 h 1402"/>
                <a:gd name="T58" fmla="*/ 1129 w 1402"/>
                <a:gd name="T59" fmla="*/ 119 h 1402"/>
                <a:gd name="T60" fmla="*/ 735 w 1402"/>
                <a:gd name="T61" fmla="*/ 513 h 1402"/>
                <a:gd name="T62" fmla="*/ 667 w 1402"/>
                <a:gd name="T63" fmla="*/ 513 h 1402"/>
                <a:gd name="T64" fmla="*/ 273 w 1402"/>
                <a:gd name="T65" fmla="*/ 119 h 1402"/>
                <a:gd name="T66" fmla="*/ 119 w 1402"/>
                <a:gd name="T67" fmla="*/ 273 h 1402"/>
                <a:gd name="T68" fmla="*/ 513 w 1402"/>
                <a:gd name="T69" fmla="*/ 667 h 1402"/>
                <a:gd name="T70" fmla="*/ 513 w 1402"/>
                <a:gd name="T71" fmla="*/ 735 h 1402"/>
                <a:gd name="T72" fmla="*/ 119 w 1402"/>
                <a:gd name="T73" fmla="*/ 1129 h 1402"/>
                <a:gd name="T74" fmla="*/ 273 w 1402"/>
                <a:gd name="T75" fmla="*/ 1283 h 1402"/>
                <a:gd name="T76" fmla="*/ 667 w 1402"/>
                <a:gd name="T77" fmla="*/ 889 h 1402"/>
                <a:gd name="T78" fmla="*/ 701 w 1402"/>
                <a:gd name="T79" fmla="*/ 875 h 14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402" h="1402">
                  <a:moveTo>
                    <a:pt x="1129" y="1397"/>
                  </a:moveTo>
                  <a:cubicBezTo>
                    <a:pt x="1117" y="1397"/>
                    <a:pt x="1104" y="1393"/>
                    <a:pt x="1095" y="1384"/>
                  </a:cubicBezTo>
                  <a:cubicBezTo>
                    <a:pt x="701" y="989"/>
                    <a:pt x="701" y="989"/>
                    <a:pt x="701" y="989"/>
                  </a:cubicBezTo>
                  <a:cubicBezTo>
                    <a:pt x="307" y="1384"/>
                    <a:pt x="307" y="1384"/>
                    <a:pt x="307" y="1384"/>
                  </a:cubicBezTo>
                  <a:cubicBezTo>
                    <a:pt x="288" y="1402"/>
                    <a:pt x="258" y="1402"/>
                    <a:pt x="240" y="1384"/>
                  </a:cubicBezTo>
                  <a:cubicBezTo>
                    <a:pt x="18" y="1162"/>
                    <a:pt x="18" y="1162"/>
                    <a:pt x="18" y="1162"/>
                  </a:cubicBezTo>
                  <a:cubicBezTo>
                    <a:pt x="0" y="1144"/>
                    <a:pt x="0" y="1114"/>
                    <a:pt x="18" y="1095"/>
                  </a:cubicBezTo>
                  <a:cubicBezTo>
                    <a:pt x="413" y="701"/>
                    <a:pt x="413" y="701"/>
                    <a:pt x="413" y="701"/>
                  </a:cubicBezTo>
                  <a:cubicBezTo>
                    <a:pt x="18" y="307"/>
                    <a:pt x="18" y="307"/>
                    <a:pt x="18" y="307"/>
                  </a:cubicBezTo>
                  <a:cubicBezTo>
                    <a:pt x="0" y="288"/>
                    <a:pt x="0" y="258"/>
                    <a:pt x="18" y="240"/>
                  </a:cubicBezTo>
                  <a:cubicBezTo>
                    <a:pt x="240" y="18"/>
                    <a:pt x="240" y="18"/>
                    <a:pt x="240" y="18"/>
                  </a:cubicBezTo>
                  <a:cubicBezTo>
                    <a:pt x="258" y="0"/>
                    <a:pt x="288" y="0"/>
                    <a:pt x="307" y="18"/>
                  </a:cubicBezTo>
                  <a:cubicBezTo>
                    <a:pt x="701" y="413"/>
                    <a:pt x="701" y="413"/>
                    <a:pt x="701" y="413"/>
                  </a:cubicBezTo>
                  <a:cubicBezTo>
                    <a:pt x="1095" y="18"/>
                    <a:pt x="1095" y="18"/>
                    <a:pt x="1095" y="18"/>
                  </a:cubicBezTo>
                  <a:cubicBezTo>
                    <a:pt x="1114" y="0"/>
                    <a:pt x="1144" y="0"/>
                    <a:pt x="1162" y="18"/>
                  </a:cubicBezTo>
                  <a:cubicBezTo>
                    <a:pt x="1384" y="240"/>
                    <a:pt x="1384" y="240"/>
                    <a:pt x="1384" y="240"/>
                  </a:cubicBezTo>
                  <a:cubicBezTo>
                    <a:pt x="1402" y="258"/>
                    <a:pt x="1402" y="288"/>
                    <a:pt x="1384" y="307"/>
                  </a:cubicBezTo>
                  <a:cubicBezTo>
                    <a:pt x="989" y="701"/>
                    <a:pt x="989" y="701"/>
                    <a:pt x="989" y="701"/>
                  </a:cubicBezTo>
                  <a:cubicBezTo>
                    <a:pt x="1384" y="1095"/>
                    <a:pt x="1384" y="1095"/>
                    <a:pt x="1384" y="1095"/>
                  </a:cubicBezTo>
                  <a:cubicBezTo>
                    <a:pt x="1402" y="1114"/>
                    <a:pt x="1402" y="1144"/>
                    <a:pt x="1384" y="1162"/>
                  </a:cubicBezTo>
                  <a:cubicBezTo>
                    <a:pt x="1162" y="1384"/>
                    <a:pt x="1162" y="1384"/>
                    <a:pt x="1162" y="1384"/>
                  </a:cubicBezTo>
                  <a:cubicBezTo>
                    <a:pt x="1153" y="1393"/>
                    <a:pt x="1141" y="1397"/>
                    <a:pt x="1129" y="1397"/>
                  </a:cubicBezTo>
                  <a:close/>
                  <a:moveTo>
                    <a:pt x="701" y="875"/>
                  </a:moveTo>
                  <a:cubicBezTo>
                    <a:pt x="713" y="875"/>
                    <a:pt x="725" y="880"/>
                    <a:pt x="735" y="889"/>
                  </a:cubicBezTo>
                  <a:cubicBezTo>
                    <a:pt x="1129" y="1283"/>
                    <a:pt x="1129" y="1283"/>
                    <a:pt x="1129" y="1283"/>
                  </a:cubicBezTo>
                  <a:cubicBezTo>
                    <a:pt x="1283" y="1129"/>
                    <a:pt x="1283" y="1129"/>
                    <a:pt x="1283" y="1129"/>
                  </a:cubicBezTo>
                  <a:cubicBezTo>
                    <a:pt x="889" y="735"/>
                    <a:pt x="889" y="735"/>
                    <a:pt x="889" y="735"/>
                  </a:cubicBezTo>
                  <a:cubicBezTo>
                    <a:pt x="870" y="716"/>
                    <a:pt x="870" y="686"/>
                    <a:pt x="889" y="667"/>
                  </a:cubicBezTo>
                  <a:cubicBezTo>
                    <a:pt x="1283" y="273"/>
                    <a:pt x="1283" y="273"/>
                    <a:pt x="1283" y="273"/>
                  </a:cubicBezTo>
                  <a:cubicBezTo>
                    <a:pt x="1129" y="119"/>
                    <a:pt x="1129" y="119"/>
                    <a:pt x="1129" y="119"/>
                  </a:cubicBezTo>
                  <a:cubicBezTo>
                    <a:pt x="735" y="513"/>
                    <a:pt x="735" y="513"/>
                    <a:pt x="735" y="513"/>
                  </a:cubicBezTo>
                  <a:cubicBezTo>
                    <a:pt x="716" y="532"/>
                    <a:pt x="686" y="532"/>
                    <a:pt x="667" y="513"/>
                  </a:cubicBezTo>
                  <a:cubicBezTo>
                    <a:pt x="273" y="119"/>
                    <a:pt x="273" y="119"/>
                    <a:pt x="273" y="119"/>
                  </a:cubicBezTo>
                  <a:cubicBezTo>
                    <a:pt x="119" y="273"/>
                    <a:pt x="119" y="273"/>
                    <a:pt x="119" y="273"/>
                  </a:cubicBezTo>
                  <a:cubicBezTo>
                    <a:pt x="513" y="667"/>
                    <a:pt x="513" y="667"/>
                    <a:pt x="513" y="667"/>
                  </a:cubicBezTo>
                  <a:cubicBezTo>
                    <a:pt x="532" y="686"/>
                    <a:pt x="532" y="716"/>
                    <a:pt x="513" y="735"/>
                  </a:cubicBezTo>
                  <a:cubicBezTo>
                    <a:pt x="119" y="1129"/>
                    <a:pt x="119" y="1129"/>
                    <a:pt x="119" y="1129"/>
                  </a:cubicBezTo>
                  <a:cubicBezTo>
                    <a:pt x="273" y="1283"/>
                    <a:pt x="273" y="1283"/>
                    <a:pt x="273" y="1283"/>
                  </a:cubicBezTo>
                  <a:cubicBezTo>
                    <a:pt x="667" y="889"/>
                    <a:pt x="667" y="889"/>
                    <a:pt x="667" y="889"/>
                  </a:cubicBezTo>
                  <a:cubicBezTo>
                    <a:pt x="677" y="880"/>
                    <a:pt x="689" y="875"/>
                    <a:pt x="701" y="875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7" name="Freeform 18"/>
            <p:cNvSpPr>
              <a:spLocks/>
            </p:cNvSpPr>
            <p:nvPr/>
          </p:nvSpPr>
          <p:spPr bwMode="auto">
            <a:xfrm>
              <a:off x="7727355" y="-1425269"/>
              <a:ext cx="119063" cy="358775"/>
            </a:xfrm>
            <a:custGeom>
              <a:avLst/>
              <a:gdLst>
                <a:gd name="T0" fmla="*/ 54 w 168"/>
                <a:gd name="T1" fmla="*/ 509 h 509"/>
                <a:gd name="T2" fmla="*/ 37 w 168"/>
                <a:gd name="T3" fmla="*/ 506 h 509"/>
                <a:gd name="T4" fmla="*/ 9 w 168"/>
                <a:gd name="T5" fmla="*/ 446 h 509"/>
                <a:gd name="T6" fmla="*/ 63 w 168"/>
                <a:gd name="T7" fmla="*/ 53 h 509"/>
                <a:gd name="T8" fmla="*/ 106 w 168"/>
                <a:gd name="T9" fmla="*/ 2 h 509"/>
                <a:gd name="T10" fmla="*/ 157 w 168"/>
                <a:gd name="T11" fmla="*/ 45 h 509"/>
                <a:gd name="T12" fmla="*/ 98 w 168"/>
                <a:gd name="T13" fmla="*/ 478 h 509"/>
                <a:gd name="T14" fmla="*/ 54 w 168"/>
                <a:gd name="T15" fmla="*/ 509 h 5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8" h="509">
                  <a:moveTo>
                    <a:pt x="54" y="509"/>
                  </a:moveTo>
                  <a:cubicBezTo>
                    <a:pt x="48" y="509"/>
                    <a:pt x="43" y="508"/>
                    <a:pt x="37" y="506"/>
                  </a:cubicBezTo>
                  <a:cubicBezTo>
                    <a:pt x="13" y="497"/>
                    <a:pt x="0" y="470"/>
                    <a:pt x="9" y="446"/>
                  </a:cubicBezTo>
                  <a:cubicBezTo>
                    <a:pt x="54" y="321"/>
                    <a:pt x="73" y="185"/>
                    <a:pt x="63" y="53"/>
                  </a:cubicBezTo>
                  <a:cubicBezTo>
                    <a:pt x="61" y="27"/>
                    <a:pt x="80" y="4"/>
                    <a:pt x="106" y="2"/>
                  </a:cubicBezTo>
                  <a:cubicBezTo>
                    <a:pt x="132" y="0"/>
                    <a:pt x="155" y="19"/>
                    <a:pt x="157" y="45"/>
                  </a:cubicBezTo>
                  <a:cubicBezTo>
                    <a:pt x="168" y="191"/>
                    <a:pt x="148" y="341"/>
                    <a:pt x="98" y="478"/>
                  </a:cubicBezTo>
                  <a:cubicBezTo>
                    <a:pt x="91" y="497"/>
                    <a:pt x="73" y="509"/>
                    <a:pt x="54" y="509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8" name="Freeform 19"/>
            <p:cNvSpPr>
              <a:spLocks/>
            </p:cNvSpPr>
            <p:nvPr/>
          </p:nvSpPr>
          <p:spPr bwMode="auto">
            <a:xfrm>
              <a:off x="7735292" y="-1588782"/>
              <a:ext cx="84138" cy="101600"/>
            </a:xfrm>
            <a:custGeom>
              <a:avLst/>
              <a:gdLst>
                <a:gd name="T0" fmla="*/ 66 w 118"/>
                <a:gd name="T1" fmla="*/ 144 h 144"/>
                <a:gd name="T2" fmla="*/ 20 w 118"/>
                <a:gd name="T3" fmla="*/ 109 h 144"/>
                <a:gd name="T4" fmla="*/ 8 w 118"/>
                <a:gd name="T5" fmla="*/ 68 h 144"/>
                <a:gd name="T6" fmla="*/ 38 w 118"/>
                <a:gd name="T7" fmla="*/ 8 h 144"/>
                <a:gd name="T8" fmla="*/ 98 w 118"/>
                <a:gd name="T9" fmla="*/ 39 h 144"/>
                <a:gd name="T10" fmla="*/ 111 w 118"/>
                <a:gd name="T11" fmla="*/ 84 h 144"/>
                <a:gd name="T12" fmla="*/ 78 w 118"/>
                <a:gd name="T13" fmla="*/ 142 h 144"/>
                <a:gd name="T14" fmla="*/ 66 w 118"/>
                <a:gd name="T15" fmla="*/ 1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8" h="144">
                  <a:moveTo>
                    <a:pt x="66" y="144"/>
                  </a:moveTo>
                  <a:cubicBezTo>
                    <a:pt x="45" y="144"/>
                    <a:pt x="26" y="130"/>
                    <a:pt x="20" y="109"/>
                  </a:cubicBezTo>
                  <a:cubicBezTo>
                    <a:pt x="16" y="95"/>
                    <a:pt x="12" y="81"/>
                    <a:pt x="8" y="68"/>
                  </a:cubicBezTo>
                  <a:cubicBezTo>
                    <a:pt x="0" y="43"/>
                    <a:pt x="13" y="16"/>
                    <a:pt x="38" y="8"/>
                  </a:cubicBezTo>
                  <a:cubicBezTo>
                    <a:pt x="63" y="0"/>
                    <a:pt x="90" y="14"/>
                    <a:pt x="98" y="39"/>
                  </a:cubicBezTo>
                  <a:cubicBezTo>
                    <a:pt x="103" y="54"/>
                    <a:pt x="107" y="69"/>
                    <a:pt x="111" y="84"/>
                  </a:cubicBezTo>
                  <a:cubicBezTo>
                    <a:pt x="118" y="109"/>
                    <a:pt x="104" y="135"/>
                    <a:pt x="78" y="142"/>
                  </a:cubicBezTo>
                  <a:cubicBezTo>
                    <a:pt x="74" y="143"/>
                    <a:pt x="70" y="144"/>
                    <a:pt x="66" y="144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graphicFrame>
        <p:nvGraphicFramePr>
          <p:cNvPr id="60" name="Tabela 59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711675590"/>
              </p:ext>
            </p:extLst>
          </p:nvPr>
        </p:nvGraphicFramePr>
        <p:xfrm>
          <a:off x="6303378" y="5634175"/>
          <a:ext cx="2101668" cy="411976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050834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1050834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411976"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50" b="0" u="none" strike="noStrike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</a:rPr>
                        <a:t>7.033</a:t>
                      </a:r>
                      <a:endParaRPr lang="pt-BR" sz="1050" b="0" i="0" u="none" strike="noStrike" dirty="0">
                        <a:solidFill>
                          <a:schemeClr val="bg2">
                            <a:lumMod val="50000"/>
                          </a:schemeClr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50" b="0" u="none" strike="noStrike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</a:rPr>
                        <a:t>4661</a:t>
                      </a:r>
                      <a:endParaRPr lang="pt-BR" sz="1050" b="0" i="0" u="none" strike="noStrike" dirty="0">
                        <a:solidFill>
                          <a:schemeClr val="bg2">
                            <a:lumMod val="50000"/>
                          </a:schemeClr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</a:tbl>
          </a:graphicData>
        </a:graphic>
      </p:graphicFrame>
      <p:graphicFrame>
        <p:nvGraphicFramePr>
          <p:cNvPr id="61" name="Tabela 60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308686336"/>
              </p:ext>
            </p:extLst>
          </p:nvPr>
        </p:nvGraphicFramePr>
        <p:xfrm>
          <a:off x="177800" y="2247901"/>
          <a:ext cx="3114632" cy="354285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114632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</a:tblGrid>
              <a:tr h="560361">
                <a:tc>
                  <a:txBody>
                    <a:bodyPr/>
                    <a:lstStyle/>
                    <a:p>
                      <a:pPr algn="r" fontAlgn="t"/>
                      <a:r>
                        <a:rPr lang="pt-BR" sz="1600" b="0" u="none" strike="noStrike" dirty="0">
                          <a:solidFill>
                            <a:schemeClr val="tx1"/>
                          </a:solidFill>
                          <a:effectLst/>
                        </a:rPr>
                        <a:t>não conseguem citar algum produto ou serviço  | '</a:t>
                      </a:r>
                      <a:r>
                        <a:rPr lang="pt-BR" sz="1600" b="0" u="none" strike="noStrike" dirty="0" err="1">
                          <a:solidFill>
                            <a:schemeClr val="tx1"/>
                          </a:solidFill>
                          <a:effectLst/>
                        </a:rPr>
                        <a:t>n.s.</a:t>
                      </a:r>
                      <a:r>
                        <a:rPr lang="pt-BR" sz="1600" b="0" u="none" strike="noStrike" dirty="0">
                          <a:solidFill>
                            <a:schemeClr val="tx1"/>
                          </a:solidFill>
                          <a:effectLst/>
                        </a:rPr>
                        <a:t>' | 's.r.'</a:t>
                      </a:r>
                      <a:endParaRPr lang="pt-BR" sz="16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560361">
                <a:tc>
                  <a:txBody>
                    <a:bodyPr/>
                    <a:lstStyle/>
                    <a:p>
                      <a:pPr algn="r" fontAlgn="t"/>
                      <a:r>
                        <a:rPr lang="pt-BR" sz="1600" b="0" u="none" strike="noStrike" dirty="0">
                          <a:solidFill>
                            <a:schemeClr val="tx1"/>
                          </a:solidFill>
                          <a:effectLst/>
                        </a:rPr>
                        <a:t>cursos| treinamentos </a:t>
                      </a:r>
                      <a:endParaRPr lang="pt-BR" sz="16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560361">
                <a:tc>
                  <a:txBody>
                    <a:bodyPr/>
                    <a:lstStyle/>
                    <a:p>
                      <a:pPr algn="r" fontAlgn="t"/>
                      <a:r>
                        <a:rPr lang="pt-BR" sz="1600" b="0" u="none" strike="noStrike" dirty="0">
                          <a:solidFill>
                            <a:schemeClr val="tx1"/>
                          </a:solidFill>
                          <a:effectLst/>
                        </a:rPr>
                        <a:t>consultorias | orientação| assessoria </a:t>
                      </a:r>
                      <a:endParaRPr lang="pt-BR" sz="16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560361">
                <a:tc>
                  <a:txBody>
                    <a:bodyPr/>
                    <a:lstStyle/>
                    <a:p>
                      <a:pPr algn="r" fontAlgn="t"/>
                      <a:r>
                        <a:rPr lang="pt-BR" sz="1600" b="0" u="none" strike="noStrike" dirty="0">
                          <a:solidFill>
                            <a:schemeClr val="tx1"/>
                          </a:solidFill>
                          <a:effectLst/>
                        </a:rPr>
                        <a:t>outros</a:t>
                      </a:r>
                      <a:endParaRPr lang="pt-BR" sz="16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560361">
                <a:tc>
                  <a:txBody>
                    <a:bodyPr/>
                    <a:lstStyle/>
                    <a:p>
                      <a:pPr algn="r" fontAlgn="t"/>
                      <a:r>
                        <a:rPr lang="pt-BR" sz="1600" b="0" u="none" strike="noStrike" dirty="0">
                          <a:solidFill>
                            <a:schemeClr val="tx1"/>
                          </a:solidFill>
                          <a:effectLst/>
                        </a:rPr>
                        <a:t>palestras</a:t>
                      </a:r>
                      <a:endParaRPr lang="pt-BR" sz="16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741045">
                <a:tc>
                  <a:txBody>
                    <a:bodyPr/>
                    <a:lstStyle/>
                    <a:p>
                      <a:pPr algn="r" fontAlgn="t"/>
                      <a:r>
                        <a:rPr lang="pt-BR" sz="1600" b="0" u="none" strike="noStrike" dirty="0">
                          <a:solidFill>
                            <a:schemeClr val="tx1"/>
                          </a:solidFill>
                          <a:effectLst/>
                        </a:rPr>
                        <a:t>ajuda (empresas| desenvolvimento| abertura de empresa</a:t>
                      </a:r>
                      <a:endParaRPr lang="pt-BR" sz="16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</a:tbl>
          </a:graphicData>
        </a:graphic>
      </p:graphicFrame>
      <p:sp>
        <p:nvSpPr>
          <p:cNvPr id="62" name="CaixaDeTexto 61"/>
          <p:cNvSpPr txBox="1"/>
          <p:nvPr/>
        </p:nvSpPr>
        <p:spPr>
          <a:xfrm>
            <a:off x="11277600" y="5943849"/>
            <a:ext cx="70564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t-BR" b="1" i="1" dirty="0">
                <a:solidFill>
                  <a:schemeClr val="accent1">
                    <a:lumMod val="50000"/>
                  </a:schemeClr>
                </a:solidFill>
              </a:rPr>
              <a:t>em %</a:t>
            </a:r>
          </a:p>
        </p:txBody>
      </p:sp>
      <p:sp>
        <p:nvSpPr>
          <p:cNvPr id="59" name="Espaço Reservado para Conteúdo 2"/>
          <p:cNvSpPr txBox="1">
            <a:spLocks/>
          </p:cNvSpPr>
          <p:nvPr/>
        </p:nvSpPr>
        <p:spPr>
          <a:xfrm>
            <a:off x="8946649" y="1916270"/>
            <a:ext cx="2944511" cy="1699092"/>
          </a:xfrm>
          <a:prstGeom prst="rect">
            <a:avLst/>
          </a:prstGeom>
        </p:spPr>
        <p:txBody>
          <a:bodyPr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Clr>
                <a:schemeClr val="bg2">
                  <a:lumMod val="90000"/>
                </a:schemeClr>
              </a:buClr>
            </a:pPr>
            <a:r>
              <a:rPr lang="pt-BR" sz="1600" dirty="0">
                <a:solidFill>
                  <a:schemeClr val="accent5">
                    <a:lumMod val="50000"/>
                  </a:schemeClr>
                </a:solidFill>
              </a:rPr>
              <a:t>independentemente do porte, para os que citam algum produto ou serviço do Sebrae, os cursos/ treinamento são os mais citados, em um percentual acima de todas as demais menções </a:t>
            </a:r>
          </a:p>
        </p:txBody>
      </p:sp>
      <p:sp>
        <p:nvSpPr>
          <p:cNvPr id="63" name="Retângulo 62"/>
          <p:cNvSpPr/>
          <p:nvPr/>
        </p:nvSpPr>
        <p:spPr>
          <a:xfrm>
            <a:off x="177801" y="2833945"/>
            <a:ext cx="8270986" cy="521269"/>
          </a:xfrm>
          <a:prstGeom prst="rect">
            <a:avLst/>
          </a:prstGeom>
          <a:noFill/>
          <a:ln w="28575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64" name="Espaço Reservado para Conteúdo 2"/>
          <p:cNvSpPr txBox="1">
            <a:spLocks/>
          </p:cNvSpPr>
          <p:nvPr/>
        </p:nvSpPr>
        <p:spPr>
          <a:xfrm>
            <a:off x="9007019" y="4048899"/>
            <a:ext cx="2765881" cy="805204"/>
          </a:xfrm>
          <a:prstGeom prst="rect">
            <a:avLst/>
          </a:prstGeom>
        </p:spPr>
        <p:txBody>
          <a:bodyPr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Clr>
                <a:schemeClr val="bg2">
                  <a:lumMod val="90000"/>
                </a:schemeClr>
              </a:buClr>
            </a:pPr>
            <a:r>
              <a:rPr lang="pt-BR" sz="1600" dirty="0">
                <a:solidFill>
                  <a:schemeClr val="accent5">
                    <a:lumMod val="50000"/>
                  </a:schemeClr>
                </a:solidFill>
              </a:rPr>
              <a:t>o mesmo se observa também na segmentação de clientes &amp; não clientes</a:t>
            </a:r>
          </a:p>
        </p:txBody>
      </p:sp>
    </p:spTree>
    <p:extLst>
      <p:ext uri="{BB962C8B-B14F-4D97-AF65-F5344CB8AC3E}">
        <p14:creationId xmlns:p14="http://schemas.microsoft.com/office/powerpoint/2010/main" val="63084512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1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500"/>
                            </p:stCondLst>
                            <p:childTnLst>
                              <p:par>
                                <p:cTn id="14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0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500"/>
                            </p:stCondLst>
                            <p:childTnLst>
                              <p:par>
                                <p:cTn id="2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2" presetClass="entr" presetSubtype="1" decel="10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1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500"/>
                            </p:stCondLst>
                            <p:childTnLst>
                              <p:par>
                                <p:cTn id="48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0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0"/>
                            </p:stCondLst>
                            <p:childTnLst>
                              <p:par>
                                <p:cTn id="56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58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6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/>
      <p:bldP spid="40" grpId="0"/>
      <p:bldP spid="59" grpId="0"/>
      <p:bldP spid="63" grpId="0" animBg="1"/>
      <p:bldP spid="64" grpId="0"/>
    </p:bldLst>
  </p:timing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3" name="Group 4"/>
          <p:cNvGrpSpPr>
            <a:grpSpLocks noChangeAspect="1"/>
          </p:cNvGrpSpPr>
          <p:nvPr/>
        </p:nvGrpSpPr>
        <p:grpSpPr bwMode="auto">
          <a:xfrm>
            <a:off x="717552" y="6456363"/>
            <a:ext cx="217488" cy="304800"/>
            <a:chOff x="452" y="4067"/>
            <a:chExt cx="137" cy="192"/>
          </a:xfrm>
        </p:grpSpPr>
        <p:sp>
          <p:nvSpPr>
            <p:cNvPr id="24" name="Freeform 5"/>
            <p:cNvSpPr>
              <a:spLocks/>
            </p:cNvSpPr>
            <p:nvPr/>
          </p:nvSpPr>
          <p:spPr bwMode="auto">
            <a:xfrm>
              <a:off x="472" y="4077"/>
              <a:ext cx="117" cy="182"/>
            </a:xfrm>
            <a:custGeom>
              <a:avLst/>
              <a:gdLst>
                <a:gd name="T0" fmla="*/ 125 w 125"/>
                <a:gd name="T1" fmla="*/ 47 h 194"/>
                <a:gd name="T2" fmla="*/ 63 w 125"/>
                <a:gd name="T3" fmla="*/ 0 h 194"/>
                <a:gd name="T4" fmla="*/ 0 w 125"/>
                <a:gd name="T5" fmla="*/ 64 h 194"/>
                <a:gd name="T6" fmla="*/ 7 w 125"/>
                <a:gd name="T7" fmla="*/ 88 h 194"/>
                <a:gd name="T8" fmla="*/ 57 w 125"/>
                <a:gd name="T9" fmla="*/ 188 h 194"/>
                <a:gd name="T10" fmla="*/ 70 w 125"/>
                <a:gd name="T11" fmla="*/ 188 h 194"/>
                <a:gd name="T12" fmla="*/ 120 w 125"/>
                <a:gd name="T13" fmla="*/ 88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5" h="194">
                  <a:moveTo>
                    <a:pt x="125" y="47"/>
                  </a:moveTo>
                  <a:cubicBezTo>
                    <a:pt x="117" y="20"/>
                    <a:pt x="93" y="0"/>
                    <a:pt x="63" y="0"/>
                  </a:cubicBezTo>
                  <a:cubicBezTo>
                    <a:pt x="28" y="0"/>
                    <a:pt x="0" y="29"/>
                    <a:pt x="0" y="64"/>
                  </a:cubicBezTo>
                  <a:cubicBezTo>
                    <a:pt x="0" y="71"/>
                    <a:pt x="4" y="82"/>
                    <a:pt x="7" y="88"/>
                  </a:cubicBezTo>
                  <a:cubicBezTo>
                    <a:pt x="57" y="188"/>
                    <a:pt x="57" y="188"/>
                    <a:pt x="57" y="188"/>
                  </a:cubicBezTo>
                  <a:cubicBezTo>
                    <a:pt x="59" y="194"/>
                    <a:pt x="67" y="194"/>
                    <a:pt x="70" y="188"/>
                  </a:cubicBezTo>
                  <a:cubicBezTo>
                    <a:pt x="120" y="88"/>
                    <a:pt x="120" y="88"/>
                    <a:pt x="120" y="88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5" name="Freeform 6"/>
            <p:cNvSpPr>
              <a:spLocks noEditPoints="1"/>
            </p:cNvSpPr>
            <p:nvPr/>
          </p:nvSpPr>
          <p:spPr bwMode="auto">
            <a:xfrm>
              <a:off x="452" y="4067"/>
              <a:ext cx="127" cy="189"/>
            </a:xfrm>
            <a:custGeom>
              <a:avLst/>
              <a:gdLst>
                <a:gd name="T0" fmla="*/ 68 w 135"/>
                <a:gd name="T1" fmla="*/ 202 h 202"/>
                <a:gd name="T2" fmla="*/ 57 w 135"/>
                <a:gd name="T3" fmla="*/ 195 h 202"/>
                <a:gd name="T4" fmla="*/ 7 w 135"/>
                <a:gd name="T5" fmla="*/ 95 h 202"/>
                <a:gd name="T6" fmla="*/ 7 w 135"/>
                <a:gd name="T7" fmla="*/ 95 h 202"/>
                <a:gd name="T8" fmla="*/ 6 w 135"/>
                <a:gd name="T9" fmla="*/ 91 h 202"/>
                <a:gd name="T10" fmla="*/ 0 w 135"/>
                <a:gd name="T11" fmla="*/ 68 h 202"/>
                <a:gd name="T12" fmla="*/ 68 w 135"/>
                <a:gd name="T13" fmla="*/ 0 h 202"/>
                <a:gd name="T14" fmla="*/ 134 w 135"/>
                <a:gd name="T15" fmla="*/ 50 h 202"/>
                <a:gd name="T16" fmla="*/ 131 w 135"/>
                <a:gd name="T17" fmla="*/ 56 h 202"/>
                <a:gd name="T18" fmla="*/ 125 w 135"/>
                <a:gd name="T19" fmla="*/ 52 h 202"/>
                <a:gd name="T20" fmla="*/ 68 w 135"/>
                <a:gd name="T21" fmla="*/ 10 h 202"/>
                <a:gd name="T22" fmla="*/ 10 w 135"/>
                <a:gd name="T23" fmla="*/ 68 h 202"/>
                <a:gd name="T24" fmla="*/ 15 w 135"/>
                <a:gd name="T25" fmla="*/ 87 h 202"/>
                <a:gd name="T26" fmla="*/ 16 w 135"/>
                <a:gd name="T27" fmla="*/ 91 h 202"/>
                <a:gd name="T28" fmla="*/ 66 w 135"/>
                <a:gd name="T29" fmla="*/ 190 h 202"/>
                <a:gd name="T30" fmla="*/ 68 w 135"/>
                <a:gd name="T31" fmla="*/ 192 h 202"/>
                <a:gd name="T32" fmla="*/ 71 w 135"/>
                <a:gd name="T33" fmla="*/ 190 h 202"/>
                <a:gd name="T34" fmla="*/ 121 w 135"/>
                <a:gd name="T35" fmla="*/ 91 h 202"/>
                <a:gd name="T36" fmla="*/ 127 w 135"/>
                <a:gd name="T37" fmla="*/ 89 h 202"/>
                <a:gd name="T38" fmla="*/ 130 w 135"/>
                <a:gd name="T39" fmla="*/ 95 h 202"/>
                <a:gd name="T40" fmla="*/ 79 w 135"/>
                <a:gd name="T41" fmla="*/ 195 h 202"/>
                <a:gd name="T42" fmla="*/ 68 w 135"/>
                <a:gd name="T43" fmla="*/ 202 h 202"/>
                <a:gd name="T44" fmla="*/ 68 w 135"/>
                <a:gd name="T45" fmla="*/ 202 h 202"/>
                <a:gd name="T46" fmla="*/ 68 w 135"/>
                <a:gd name="T47" fmla="*/ 202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35" h="202">
                  <a:moveTo>
                    <a:pt x="68" y="202"/>
                  </a:moveTo>
                  <a:cubicBezTo>
                    <a:pt x="64" y="202"/>
                    <a:pt x="59" y="199"/>
                    <a:pt x="57" y="195"/>
                  </a:cubicBezTo>
                  <a:cubicBezTo>
                    <a:pt x="7" y="95"/>
                    <a:pt x="7" y="95"/>
                    <a:pt x="7" y="95"/>
                  </a:cubicBezTo>
                  <a:cubicBezTo>
                    <a:pt x="7" y="95"/>
                    <a:pt x="7" y="95"/>
                    <a:pt x="7" y="95"/>
                  </a:cubicBezTo>
                  <a:cubicBezTo>
                    <a:pt x="7" y="93"/>
                    <a:pt x="6" y="92"/>
                    <a:pt x="6" y="91"/>
                  </a:cubicBezTo>
                  <a:cubicBezTo>
                    <a:pt x="3" y="84"/>
                    <a:pt x="0" y="75"/>
                    <a:pt x="0" y="68"/>
                  </a:cubicBezTo>
                  <a:cubicBezTo>
                    <a:pt x="0" y="31"/>
                    <a:pt x="31" y="0"/>
                    <a:pt x="68" y="0"/>
                  </a:cubicBezTo>
                  <a:cubicBezTo>
                    <a:pt x="99" y="0"/>
                    <a:pt x="126" y="21"/>
                    <a:pt x="134" y="50"/>
                  </a:cubicBezTo>
                  <a:cubicBezTo>
                    <a:pt x="135" y="52"/>
                    <a:pt x="134" y="55"/>
                    <a:pt x="131" y="56"/>
                  </a:cubicBezTo>
                  <a:cubicBezTo>
                    <a:pt x="129" y="57"/>
                    <a:pt x="126" y="55"/>
                    <a:pt x="125" y="52"/>
                  </a:cubicBezTo>
                  <a:cubicBezTo>
                    <a:pt x="118" y="27"/>
                    <a:pt x="95" y="10"/>
                    <a:pt x="68" y="10"/>
                  </a:cubicBezTo>
                  <a:cubicBezTo>
                    <a:pt x="36" y="10"/>
                    <a:pt x="10" y="36"/>
                    <a:pt x="10" y="68"/>
                  </a:cubicBezTo>
                  <a:cubicBezTo>
                    <a:pt x="10" y="74"/>
                    <a:pt x="12" y="81"/>
                    <a:pt x="15" y="87"/>
                  </a:cubicBezTo>
                  <a:cubicBezTo>
                    <a:pt x="15" y="88"/>
                    <a:pt x="16" y="90"/>
                    <a:pt x="16" y="91"/>
                  </a:cubicBezTo>
                  <a:cubicBezTo>
                    <a:pt x="66" y="190"/>
                    <a:pt x="66" y="190"/>
                    <a:pt x="66" y="190"/>
                  </a:cubicBezTo>
                  <a:cubicBezTo>
                    <a:pt x="67" y="192"/>
                    <a:pt x="68" y="192"/>
                    <a:pt x="68" y="192"/>
                  </a:cubicBezTo>
                  <a:cubicBezTo>
                    <a:pt x="69" y="192"/>
                    <a:pt x="70" y="192"/>
                    <a:pt x="71" y="190"/>
                  </a:cubicBezTo>
                  <a:cubicBezTo>
                    <a:pt x="121" y="91"/>
                    <a:pt x="121" y="91"/>
                    <a:pt x="121" y="91"/>
                  </a:cubicBezTo>
                  <a:cubicBezTo>
                    <a:pt x="122" y="88"/>
                    <a:pt x="125" y="87"/>
                    <a:pt x="127" y="89"/>
                  </a:cubicBezTo>
                  <a:cubicBezTo>
                    <a:pt x="130" y="90"/>
                    <a:pt x="131" y="93"/>
                    <a:pt x="130" y="95"/>
                  </a:cubicBezTo>
                  <a:cubicBezTo>
                    <a:pt x="79" y="195"/>
                    <a:pt x="79" y="195"/>
                    <a:pt x="79" y="195"/>
                  </a:cubicBezTo>
                  <a:cubicBezTo>
                    <a:pt x="77" y="199"/>
                    <a:pt x="73" y="202"/>
                    <a:pt x="68" y="202"/>
                  </a:cubicBezTo>
                  <a:close/>
                  <a:moveTo>
                    <a:pt x="68" y="202"/>
                  </a:moveTo>
                  <a:cubicBezTo>
                    <a:pt x="68" y="202"/>
                    <a:pt x="68" y="202"/>
                    <a:pt x="68" y="202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6" name="Freeform 7"/>
            <p:cNvSpPr>
              <a:spLocks noEditPoints="1"/>
            </p:cNvSpPr>
            <p:nvPr/>
          </p:nvSpPr>
          <p:spPr bwMode="auto">
            <a:xfrm>
              <a:off x="490" y="4108"/>
              <a:ext cx="50" cy="75"/>
            </a:xfrm>
            <a:custGeom>
              <a:avLst/>
              <a:gdLst>
                <a:gd name="T0" fmla="*/ 0 w 53"/>
                <a:gd name="T1" fmla="*/ 22 h 80"/>
                <a:gd name="T2" fmla="*/ 3 w 53"/>
                <a:gd name="T3" fmla="*/ 12 h 80"/>
                <a:gd name="T4" fmla="*/ 12 w 53"/>
                <a:gd name="T5" fmla="*/ 3 h 80"/>
                <a:gd name="T6" fmla="*/ 27 w 53"/>
                <a:gd name="T7" fmla="*/ 0 h 80"/>
                <a:gd name="T8" fmla="*/ 40 w 53"/>
                <a:gd name="T9" fmla="*/ 3 h 80"/>
                <a:gd name="T10" fmla="*/ 50 w 53"/>
                <a:gd name="T11" fmla="*/ 11 h 80"/>
                <a:gd name="T12" fmla="*/ 53 w 53"/>
                <a:gd name="T13" fmla="*/ 21 h 80"/>
                <a:gd name="T14" fmla="*/ 51 w 53"/>
                <a:gd name="T15" fmla="*/ 29 h 80"/>
                <a:gd name="T16" fmla="*/ 47 w 53"/>
                <a:gd name="T17" fmla="*/ 35 h 80"/>
                <a:gd name="T18" fmla="*/ 38 w 53"/>
                <a:gd name="T19" fmla="*/ 43 h 80"/>
                <a:gd name="T20" fmla="*/ 35 w 53"/>
                <a:gd name="T21" fmla="*/ 46 h 80"/>
                <a:gd name="T22" fmla="*/ 33 w 53"/>
                <a:gd name="T23" fmla="*/ 48 h 80"/>
                <a:gd name="T24" fmla="*/ 32 w 53"/>
                <a:gd name="T25" fmla="*/ 50 h 80"/>
                <a:gd name="T26" fmla="*/ 31 w 53"/>
                <a:gd name="T27" fmla="*/ 54 h 80"/>
                <a:gd name="T28" fmla="*/ 25 w 53"/>
                <a:gd name="T29" fmla="*/ 60 h 80"/>
                <a:gd name="T30" fmla="*/ 20 w 53"/>
                <a:gd name="T31" fmla="*/ 58 h 80"/>
                <a:gd name="T32" fmla="*/ 19 w 53"/>
                <a:gd name="T33" fmla="*/ 52 h 80"/>
                <a:gd name="T34" fmla="*/ 20 w 53"/>
                <a:gd name="T35" fmla="*/ 45 h 80"/>
                <a:gd name="T36" fmla="*/ 24 w 53"/>
                <a:gd name="T37" fmla="*/ 39 h 80"/>
                <a:gd name="T38" fmla="*/ 30 w 53"/>
                <a:gd name="T39" fmla="*/ 33 h 80"/>
                <a:gd name="T40" fmla="*/ 35 w 53"/>
                <a:gd name="T41" fmla="*/ 29 h 80"/>
                <a:gd name="T42" fmla="*/ 37 w 53"/>
                <a:gd name="T43" fmla="*/ 25 h 80"/>
                <a:gd name="T44" fmla="*/ 38 w 53"/>
                <a:gd name="T45" fmla="*/ 21 h 80"/>
                <a:gd name="T46" fmla="*/ 35 w 53"/>
                <a:gd name="T47" fmla="*/ 14 h 80"/>
                <a:gd name="T48" fmla="*/ 27 w 53"/>
                <a:gd name="T49" fmla="*/ 11 h 80"/>
                <a:gd name="T50" fmla="*/ 18 w 53"/>
                <a:gd name="T51" fmla="*/ 14 h 80"/>
                <a:gd name="T52" fmla="*/ 14 w 53"/>
                <a:gd name="T53" fmla="*/ 23 h 80"/>
                <a:gd name="T54" fmla="*/ 7 w 53"/>
                <a:gd name="T55" fmla="*/ 29 h 80"/>
                <a:gd name="T56" fmla="*/ 2 w 53"/>
                <a:gd name="T57" fmla="*/ 27 h 80"/>
                <a:gd name="T58" fmla="*/ 0 w 53"/>
                <a:gd name="T59" fmla="*/ 22 h 80"/>
                <a:gd name="T60" fmla="*/ 26 w 53"/>
                <a:gd name="T61" fmla="*/ 80 h 80"/>
                <a:gd name="T62" fmla="*/ 20 w 53"/>
                <a:gd name="T63" fmla="*/ 78 h 80"/>
                <a:gd name="T64" fmla="*/ 18 w 53"/>
                <a:gd name="T65" fmla="*/ 72 h 80"/>
                <a:gd name="T66" fmla="*/ 20 w 53"/>
                <a:gd name="T67" fmla="*/ 67 h 80"/>
                <a:gd name="T68" fmla="*/ 26 w 53"/>
                <a:gd name="T69" fmla="*/ 64 h 80"/>
                <a:gd name="T70" fmla="*/ 31 w 53"/>
                <a:gd name="T71" fmla="*/ 67 h 80"/>
                <a:gd name="T72" fmla="*/ 34 w 53"/>
                <a:gd name="T73" fmla="*/ 72 h 80"/>
                <a:gd name="T74" fmla="*/ 31 w 53"/>
                <a:gd name="T75" fmla="*/ 78 h 80"/>
                <a:gd name="T76" fmla="*/ 26 w 53"/>
                <a:gd name="T77" fmla="*/ 80 h 80"/>
                <a:gd name="T78" fmla="*/ 26 w 53"/>
                <a:gd name="T79" fmla="*/ 80 h 80"/>
                <a:gd name="T80" fmla="*/ 26 w 53"/>
                <a:gd name="T81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3" h="80">
                  <a:moveTo>
                    <a:pt x="0" y="22"/>
                  </a:moveTo>
                  <a:cubicBezTo>
                    <a:pt x="0" y="19"/>
                    <a:pt x="1" y="15"/>
                    <a:pt x="3" y="12"/>
                  </a:cubicBezTo>
                  <a:cubicBezTo>
                    <a:pt x="5" y="9"/>
                    <a:pt x="8" y="6"/>
                    <a:pt x="12" y="3"/>
                  </a:cubicBezTo>
                  <a:cubicBezTo>
                    <a:pt x="17" y="1"/>
                    <a:pt x="21" y="0"/>
                    <a:pt x="27" y="0"/>
                  </a:cubicBezTo>
                  <a:cubicBezTo>
                    <a:pt x="32" y="0"/>
                    <a:pt x="37" y="1"/>
                    <a:pt x="40" y="3"/>
                  </a:cubicBezTo>
                  <a:cubicBezTo>
                    <a:pt x="44" y="5"/>
                    <a:pt x="47" y="7"/>
                    <a:pt x="50" y="11"/>
                  </a:cubicBezTo>
                  <a:cubicBezTo>
                    <a:pt x="52" y="14"/>
                    <a:pt x="53" y="17"/>
                    <a:pt x="53" y="21"/>
                  </a:cubicBezTo>
                  <a:cubicBezTo>
                    <a:pt x="53" y="24"/>
                    <a:pt x="52" y="27"/>
                    <a:pt x="51" y="29"/>
                  </a:cubicBezTo>
                  <a:cubicBezTo>
                    <a:pt x="50" y="31"/>
                    <a:pt x="48" y="33"/>
                    <a:pt x="47" y="35"/>
                  </a:cubicBezTo>
                  <a:cubicBezTo>
                    <a:pt x="45" y="37"/>
                    <a:pt x="42" y="39"/>
                    <a:pt x="38" y="43"/>
                  </a:cubicBezTo>
                  <a:cubicBezTo>
                    <a:pt x="36" y="44"/>
                    <a:pt x="35" y="45"/>
                    <a:pt x="35" y="46"/>
                  </a:cubicBezTo>
                  <a:cubicBezTo>
                    <a:pt x="34" y="47"/>
                    <a:pt x="33" y="48"/>
                    <a:pt x="33" y="48"/>
                  </a:cubicBezTo>
                  <a:cubicBezTo>
                    <a:pt x="33" y="49"/>
                    <a:pt x="32" y="50"/>
                    <a:pt x="32" y="50"/>
                  </a:cubicBezTo>
                  <a:cubicBezTo>
                    <a:pt x="32" y="51"/>
                    <a:pt x="32" y="52"/>
                    <a:pt x="31" y="54"/>
                  </a:cubicBezTo>
                  <a:cubicBezTo>
                    <a:pt x="31" y="58"/>
                    <a:pt x="29" y="60"/>
                    <a:pt x="25" y="60"/>
                  </a:cubicBezTo>
                  <a:cubicBezTo>
                    <a:pt x="23" y="60"/>
                    <a:pt x="22" y="59"/>
                    <a:pt x="20" y="58"/>
                  </a:cubicBezTo>
                  <a:cubicBezTo>
                    <a:pt x="19" y="57"/>
                    <a:pt x="19" y="55"/>
                    <a:pt x="19" y="52"/>
                  </a:cubicBezTo>
                  <a:cubicBezTo>
                    <a:pt x="19" y="49"/>
                    <a:pt x="19" y="47"/>
                    <a:pt x="20" y="45"/>
                  </a:cubicBezTo>
                  <a:cubicBezTo>
                    <a:pt x="21" y="43"/>
                    <a:pt x="22" y="41"/>
                    <a:pt x="24" y="39"/>
                  </a:cubicBezTo>
                  <a:cubicBezTo>
                    <a:pt x="25" y="37"/>
                    <a:pt x="27" y="35"/>
                    <a:pt x="30" y="33"/>
                  </a:cubicBezTo>
                  <a:cubicBezTo>
                    <a:pt x="32" y="31"/>
                    <a:pt x="34" y="30"/>
                    <a:pt x="35" y="29"/>
                  </a:cubicBezTo>
                  <a:cubicBezTo>
                    <a:pt x="36" y="28"/>
                    <a:pt x="36" y="27"/>
                    <a:pt x="37" y="25"/>
                  </a:cubicBezTo>
                  <a:cubicBezTo>
                    <a:pt x="38" y="24"/>
                    <a:pt x="38" y="23"/>
                    <a:pt x="38" y="21"/>
                  </a:cubicBezTo>
                  <a:cubicBezTo>
                    <a:pt x="38" y="18"/>
                    <a:pt x="37" y="16"/>
                    <a:pt x="35" y="14"/>
                  </a:cubicBezTo>
                  <a:cubicBezTo>
                    <a:pt x="33" y="12"/>
                    <a:pt x="30" y="11"/>
                    <a:pt x="27" y="11"/>
                  </a:cubicBezTo>
                  <a:cubicBezTo>
                    <a:pt x="23" y="11"/>
                    <a:pt x="20" y="12"/>
                    <a:pt x="18" y="14"/>
                  </a:cubicBezTo>
                  <a:cubicBezTo>
                    <a:pt x="17" y="16"/>
                    <a:pt x="15" y="19"/>
                    <a:pt x="14" y="23"/>
                  </a:cubicBezTo>
                  <a:cubicBezTo>
                    <a:pt x="13" y="27"/>
                    <a:pt x="10" y="29"/>
                    <a:pt x="7" y="29"/>
                  </a:cubicBezTo>
                  <a:cubicBezTo>
                    <a:pt x="5" y="29"/>
                    <a:pt x="3" y="28"/>
                    <a:pt x="2" y="27"/>
                  </a:cubicBezTo>
                  <a:cubicBezTo>
                    <a:pt x="1" y="25"/>
                    <a:pt x="0" y="24"/>
                    <a:pt x="0" y="22"/>
                  </a:cubicBezTo>
                  <a:close/>
                  <a:moveTo>
                    <a:pt x="26" y="80"/>
                  </a:moveTo>
                  <a:cubicBezTo>
                    <a:pt x="24" y="80"/>
                    <a:pt x="22" y="79"/>
                    <a:pt x="20" y="78"/>
                  </a:cubicBezTo>
                  <a:cubicBezTo>
                    <a:pt x="18" y="77"/>
                    <a:pt x="18" y="75"/>
                    <a:pt x="18" y="72"/>
                  </a:cubicBezTo>
                  <a:cubicBezTo>
                    <a:pt x="18" y="70"/>
                    <a:pt x="18" y="68"/>
                    <a:pt x="20" y="67"/>
                  </a:cubicBezTo>
                  <a:cubicBezTo>
                    <a:pt x="22" y="65"/>
                    <a:pt x="23" y="64"/>
                    <a:pt x="26" y="64"/>
                  </a:cubicBezTo>
                  <a:cubicBezTo>
                    <a:pt x="28" y="64"/>
                    <a:pt x="30" y="65"/>
                    <a:pt x="31" y="67"/>
                  </a:cubicBezTo>
                  <a:cubicBezTo>
                    <a:pt x="33" y="68"/>
                    <a:pt x="34" y="70"/>
                    <a:pt x="34" y="72"/>
                  </a:cubicBezTo>
                  <a:cubicBezTo>
                    <a:pt x="34" y="75"/>
                    <a:pt x="33" y="77"/>
                    <a:pt x="31" y="78"/>
                  </a:cubicBezTo>
                  <a:cubicBezTo>
                    <a:pt x="30" y="79"/>
                    <a:pt x="28" y="80"/>
                    <a:pt x="26" y="80"/>
                  </a:cubicBezTo>
                  <a:close/>
                  <a:moveTo>
                    <a:pt x="26" y="80"/>
                  </a:moveTo>
                  <a:cubicBezTo>
                    <a:pt x="26" y="80"/>
                    <a:pt x="26" y="80"/>
                    <a:pt x="26" y="8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27" name="CaixaDeTexto 26"/>
          <p:cNvSpPr txBox="1"/>
          <p:nvPr/>
        </p:nvSpPr>
        <p:spPr>
          <a:xfrm>
            <a:off x="963614" y="6450177"/>
            <a:ext cx="9790111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100" b="1" dirty="0">
                <a:solidFill>
                  <a:schemeClr val="bg1"/>
                </a:solidFill>
              </a:rPr>
              <a:t>p13.</a:t>
            </a:r>
            <a:r>
              <a:rPr lang="pt-BR" sz="1100" dirty="0">
                <a:solidFill>
                  <a:schemeClr val="bg1"/>
                </a:solidFill>
              </a:rPr>
              <a:t> O(a) Sr.(a) consegue citar algum produto ou serviço do Sebrae?</a:t>
            </a:r>
          </a:p>
        </p:txBody>
      </p:sp>
      <p:sp>
        <p:nvSpPr>
          <p:cNvPr id="28" name="CaixaDeTexto 27"/>
          <p:cNvSpPr txBox="1"/>
          <p:nvPr/>
        </p:nvSpPr>
        <p:spPr>
          <a:xfrm>
            <a:off x="420689" y="224659"/>
            <a:ext cx="4494211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2800" b="1" dirty="0">
                <a:solidFill>
                  <a:schemeClr val="accent2">
                    <a:lumMod val="75000"/>
                  </a:schemeClr>
                </a:solidFill>
              </a:rPr>
              <a:t>produto ou serviço do Sebrae</a:t>
            </a:r>
            <a:endParaRPr lang="pt-BR" sz="2800" dirty="0">
              <a:solidFill>
                <a:schemeClr val="accent2">
                  <a:lumMod val="75000"/>
                </a:schemeClr>
              </a:solidFill>
            </a:endParaRPr>
          </a:p>
        </p:txBody>
      </p:sp>
      <p:grpSp>
        <p:nvGrpSpPr>
          <p:cNvPr id="15" name="Grupo 14"/>
          <p:cNvGrpSpPr/>
          <p:nvPr/>
        </p:nvGrpSpPr>
        <p:grpSpPr>
          <a:xfrm>
            <a:off x="10300115" y="1032834"/>
            <a:ext cx="1605104" cy="1612938"/>
            <a:chOff x="7269163" y="1814738"/>
            <a:chExt cx="3903662" cy="3922713"/>
          </a:xfrm>
        </p:grpSpPr>
        <p:grpSp>
          <p:nvGrpSpPr>
            <p:cNvPr id="16" name="Grupo 15"/>
            <p:cNvGrpSpPr/>
            <p:nvPr/>
          </p:nvGrpSpPr>
          <p:grpSpPr>
            <a:xfrm>
              <a:off x="8496300" y="3102201"/>
              <a:ext cx="1563687" cy="1649413"/>
              <a:chOff x="8328025" y="2344738"/>
              <a:chExt cx="1563687" cy="1649413"/>
            </a:xfrm>
            <a:solidFill>
              <a:srgbClr val="009999"/>
            </a:solidFill>
          </p:grpSpPr>
          <p:sp>
            <p:nvSpPr>
              <p:cNvPr id="58" name="Freeform 16"/>
              <p:cNvSpPr>
                <a:spLocks/>
              </p:cNvSpPr>
              <p:nvPr/>
            </p:nvSpPr>
            <p:spPr bwMode="auto">
              <a:xfrm>
                <a:off x="8328025" y="2344738"/>
                <a:ext cx="1135062" cy="1044575"/>
              </a:xfrm>
              <a:custGeom>
                <a:avLst/>
                <a:gdLst>
                  <a:gd name="T0" fmla="*/ 84 w 302"/>
                  <a:gd name="T1" fmla="*/ 37 h 278"/>
                  <a:gd name="T2" fmla="*/ 89 w 302"/>
                  <a:gd name="T3" fmla="*/ 24 h 278"/>
                  <a:gd name="T4" fmla="*/ 90 w 302"/>
                  <a:gd name="T5" fmla="*/ 9 h 278"/>
                  <a:gd name="T6" fmla="*/ 92 w 302"/>
                  <a:gd name="T7" fmla="*/ 0 h 278"/>
                  <a:gd name="T8" fmla="*/ 96 w 302"/>
                  <a:gd name="T9" fmla="*/ 2 h 278"/>
                  <a:gd name="T10" fmla="*/ 99 w 302"/>
                  <a:gd name="T11" fmla="*/ 11 h 278"/>
                  <a:gd name="T12" fmla="*/ 103 w 302"/>
                  <a:gd name="T13" fmla="*/ 33 h 278"/>
                  <a:gd name="T14" fmla="*/ 128 w 302"/>
                  <a:gd name="T15" fmla="*/ 54 h 278"/>
                  <a:gd name="T16" fmla="*/ 172 w 302"/>
                  <a:gd name="T17" fmla="*/ 57 h 278"/>
                  <a:gd name="T18" fmla="*/ 302 w 302"/>
                  <a:gd name="T19" fmla="*/ 64 h 278"/>
                  <a:gd name="T20" fmla="*/ 299 w 302"/>
                  <a:gd name="T21" fmla="*/ 74 h 278"/>
                  <a:gd name="T22" fmla="*/ 291 w 302"/>
                  <a:gd name="T23" fmla="*/ 104 h 278"/>
                  <a:gd name="T24" fmla="*/ 293 w 302"/>
                  <a:gd name="T25" fmla="*/ 143 h 278"/>
                  <a:gd name="T26" fmla="*/ 284 w 302"/>
                  <a:gd name="T27" fmla="*/ 172 h 278"/>
                  <a:gd name="T28" fmla="*/ 278 w 302"/>
                  <a:gd name="T29" fmla="*/ 195 h 278"/>
                  <a:gd name="T30" fmla="*/ 266 w 302"/>
                  <a:gd name="T31" fmla="*/ 203 h 278"/>
                  <a:gd name="T32" fmla="*/ 260 w 302"/>
                  <a:gd name="T33" fmla="*/ 215 h 278"/>
                  <a:gd name="T34" fmla="*/ 249 w 302"/>
                  <a:gd name="T35" fmla="*/ 222 h 278"/>
                  <a:gd name="T36" fmla="*/ 237 w 302"/>
                  <a:gd name="T37" fmla="*/ 237 h 278"/>
                  <a:gd name="T38" fmla="*/ 227 w 302"/>
                  <a:gd name="T39" fmla="*/ 252 h 278"/>
                  <a:gd name="T40" fmla="*/ 222 w 302"/>
                  <a:gd name="T41" fmla="*/ 261 h 278"/>
                  <a:gd name="T42" fmla="*/ 224 w 302"/>
                  <a:gd name="T43" fmla="*/ 271 h 278"/>
                  <a:gd name="T44" fmla="*/ 224 w 302"/>
                  <a:gd name="T45" fmla="*/ 278 h 278"/>
                  <a:gd name="T46" fmla="*/ 213 w 302"/>
                  <a:gd name="T47" fmla="*/ 275 h 278"/>
                  <a:gd name="T48" fmla="*/ 213 w 302"/>
                  <a:gd name="T49" fmla="*/ 265 h 278"/>
                  <a:gd name="T50" fmla="*/ 205 w 302"/>
                  <a:gd name="T51" fmla="*/ 260 h 278"/>
                  <a:gd name="T52" fmla="*/ 198 w 302"/>
                  <a:gd name="T53" fmla="*/ 266 h 278"/>
                  <a:gd name="T54" fmla="*/ 185 w 302"/>
                  <a:gd name="T55" fmla="*/ 264 h 278"/>
                  <a:gd name="T56" fmla="*/ 169 w 302"/>
                  <a:gd name="T57" fmla="*/ 265 h 278"/>
                  <a:gd name="T58" fmla="*/ 156 w 302"/>
                  <a:gd name="T59" fmla="*/ 258 h 278"/>
                  <a:gd name="T60" fmla="*/ 137 w 302"/>
                  <a:gd name="T61" fmla="*/ 256 h 278"/>
                  <a:gd name="T62" fmla="*/ 124 w 302"/>
                  <a:gd name="T63" fmla="*/ 261 h 278"/>
                  <a:gd name="T64" fmla="*/ 118 w 302"/>
                  <a:gd name="T65" fmla="*/ 270 h 278"/>
                  <a:gd name="T66" fmla="*/ 110 w 302"/>
                  <a:gd name="T67" fmla="*/ 269 h 278"/>
                  <a:gd name="T68" fmla="*/ 100 w 302"/>
                  <a:gd name="T69" fmla="*/ 263 h 278"/>
                  <a:gd name="T70" fmla="*/ 89 w 302"/>
                  <a:gd name="T71" fmla="*/ 257 h 278"/>
                  <a:gd name="T72" fmla="*/ 85 w 302"/>
                  <a:gd name="T73" fmla="*/ 243 h 278"/>
                  <a:gd name="T74" fmla="*/ 88 w 302"/>
                  <a:gd name="T75" fmla="*/ 237 h 278"/>
                  <a:gd name="T76" fmla="*/ 89 w 302"/>
                  <a:gd name="T77" fmla="*/ 230 h 278"/>
                  <a:gd name="T78" fmla="*/ 39 w 302"/>
                  <a:gd name="T79" fmla="*/ 220 h 278"/>
                  <a:gd name="T80" fmla="*/ 35 w 302"/>
                  <a:gd name="T81" fmla="*/ 209 h 278"/>
                  <a:gd name="T82" fmla="*/ 31 w 302"/>
                  <a:gd name="T83" fmla="*/ 202 h 278"/>
                  <a:gd name="T84" fmla="*/ 37 w 302"/>
                  <a:gd name="T85" fmla="*/ 196 h 278"/>
                  <a:gd name="T86" fmla="*/ 34 w 302"/>
                  <a:gd name="T87" fmla="*/ 182 h 278"/>
                  <a:gd name="T88" fmla="*/ 28 w 302"/>
                  <a:gd name="T89" fmla="*/ 163 h 278"/>
                  <a:gd name="T90" fmla="*/ 46 w 302"/>
                  <a:gd name="T91" fmla="*/ 138 h 278"/>
                  <a:gd name="T92" fmla="*/ 43 w 302"/>
                  <a:gd name="T93" fmla="*/ 115 h 278"/>
                  <a:gd name="T94" fmla="*/ 43 w 302"/>
                  <a:gd name="T95" fmla="*/ 105 h 278"/>
                  <a:gd name="T96" fmla="*/ 41 w 302"/>
                  <a:gd name="T97" fmla="*/ 94 h 278"/>
                  <a:gd name="T98" fmla="*/ 24 w 302"/>
                  <a:gd name="T99" fmla="*/ 89 h 278"/>
                  <a:gd name="T100" fmla="*/ 3 w 302"/>
                  <a:gd name="T101" fmla="*/ 76 h 278"/>
                  <a:gd name="T102" fmla="*/ 2 w 302"/>
                  <a:gd name="T103" fmla="*/ 64 h 2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302" h="278">
                    <a:moveTo>
                      <a:pt x="2" y="36"/>
                    </a:moveTo>
                    <a:cubicBezTo>
                      <a:pt x="84" y="37"/>
                      <a:pt x="84" y="37"/>
                      <a:pt x="84" y="37"/>
                    </a:cubicBezTo>
                    <a:cubicBezTo>
                      <a:pt x="86" y="32"/>
                      <a:pt x="86" y="32"/>
                      <a:pt x="86" y="32"/>
                    </a:cubicBezTo>
                    <a:cubicBezTo>
                      <a:pt x="89" y="24"/>
                      <a:pt x="89" y="24"/>
                      <a:pt x="89" y="24"/>
                    </a:cubicBezTo>
                    <a:cubicBezTo>
                      <a:pt x="90" y="16"/>
                      <a:pt x="90" y="16"/>
                      <a:pt x="90" y="16"/>
                    </a:cubicBezTo>
                    <a:cubicBezTo>
                      <a:pt x="90" y="9"/>
                      <a:pt x="90" y="9"/>
                      <a:pt x="90" y="9"/>
                    </a:cubicBezTo>
                    <a:cubicBezTo>
                      <a:pt x="91" y="4"/>
                      <a:pt x="91" y="4"/>
                      <a:pt x="91" y="4"/>
                    </a:cubicBezTo>
                    <a:cubicBezTo>
                      <a:pt x="92" y="0"/>
                      <a:pt x="92" y="0"/>
                      <a:pt x="92" y="0"/>
                    </a:cubicBezTo>
                    <a:cubicBezTo>
                      <a:pt x="94" y="0"/>
                      <a:pt x="94" y="0"/>
                      <a:pt x="94" y="0"/>
                    </a:cubicBezTo>
                    <a:cubicBezTo>
                      <a:pt x="96" y="2"/>
                      <a:pt x="96" y="2"/>
                      <a:pt x="96" y="2"/>
                    </a:cubicBezTo>
                    <a:cubicBezTo>
                      <a:pt x="96" y="6"/>
                      <a:pt x="96" y="6"/>
                      <a:pt x="96" y="6"/>
                    </a:cubicBezTo>
                    <a:cubicBezTo>
                      <a:pt x="99" y="11"/>
                      <a:pt x="99" y="11"/>
                      <a:pt x="99" y="11"/>
                    </a:cubicBezTo>
                    <a:cubicBezTo>
                      <a:pt x="102" y="20"/>
                      <a:pt x="102" y="20"/>
                      <a:pt x="102" y="20"/>
                    </a:cubicBezTo>
                    <a:cubicBezTo>
                      <a:pt x="103" y="33"/>
                      <a:pt x="103" y="33"/>
                      <a:pt x="103" y="33"/>
                    </a:cubicBezTo>
                    <a:cubicBezTo>
                      <a:pt x="107" y="37"/>
                      <a:pt x="107" y="37"/>
                      <a:pt x="107" y="37"/>
                    </a:cubicBezTo>
                    <a:cubicBezTo>
                      <a:pt x="128" y="54"/>
                      <a:pt x="128" y="54"/>
                      <a:pt x="128" y="54"/>
                    </a:cubicBezTo>
                    <a:cubicBezTo>
                      <a:pt x="137" y="55"/>
                      <a:pt x="137" y="55"/>
                      <a:pt x="137" y="55"/>
                    </a:cubicBezTo>
                    <a:cubicBezTo>
                      <a:pt x="172" y="57"/>
                      <a:pt x="172" y="57"/>
                      <a:pt x="172" y="57"/>
                    </a:cubicBezTo>
                    <a:cubicBezTo>
                      <a:pt x="247" y="60"/>
                      <a:pt x="247" y="60"/>
                      <a:pt x="247" y="60"/>
                    </a:cubicBezTo>
                    <a:cubicBezTo>
                      <a:pt x="302" y="64"/>
                      <a:pt x="302" y="64"/>
                      <a:pt x="302" y="64"/>
                    </a:cubicBezTo>
                    <a:cubicBezTo>
                      <a:pt x="302" y="66"/>
                      <a:pt x="302" y="66"/>
                      <a:pt x="302" y="66"/>
                    </a:cubicBezTo>
                    <a:cubicBezTo>
                      <a:pt x="299" y="74"/>
                      <a:pt x="299" y="74"/>
                      <a:pt x="299" y="74"/>
                    </a:cubicBezTo>
                    <a:cubicBezTo>
                      <a:pt x="292" y="95"/>
                      <a:pt x="292" y="95"/>
                      <a:pt x="292" y="95"/>
                    </a:cubicBezTo>
                    <a:cubicBezTo>
                      <a:pt x="292" y="95"/>
                      <a:pt x="291" y="94"/>
                      <a:pt x="291" y="104"/>
                    </a:cubicBezTo>
                    <a:cubicBezTo>
                      <a:pt x="291" y="114"/>
                      <a:pt x="291" y="135"/>
                      <a:pt x="291" y="135"/>
                    </a:cubicBezTo>
                    <a:cubicBezTo>
                      <a:pt x="293" y="143"/>
                      <a:pt x="293" y="143"/>
                      <a:pt x="293" y="143"/>
                    </a:cubicBezTo>
                    <a:cubicBezTo>
                      <a:pt x="293" y="143"/>
                      <a:pt x="294" y="152"/>
                      <a:pt x="290" y="157"/>
                    </a:cubicBezTo>
                    <a:cubicBezTo>
                      <a:pt x="286" y="162"/>
                      <a:pt x="284" y="172"/>
                      <a:pt x="284" y="172"/>
                    </a:cubicBezTo>
                    <a:cubicBezTo>
                      <a:pt x="281" y="190"/>
                      <a:pt x="281" y="190"/>
                      <a:pt x="281" y="190"/>
                    </a:cubicBezTo>
                    <a:cubicBezTo>
                      <a:pt x="278" y="195"/>
                      <a:pt x="278" y="195"/>
                      <a:pt x="278" y="195"/>
                    </a:cubicBezTo>
                    <a:cubicBezTo>
                      <a:pt x="271" y="198"/>
                      <a:pt x="271" y="198"/>
                      <a:pt x="271" y="198"/>
                    </a:cubicBezTo>
                    <a:cubicBezTo>
                      <a:pt x="266" y="203"/>
                      <a:pt x="266" y="203"/>
                      <a:pt x="266" y="203"/>
                    </a:cubicBezTo>
                    <a:cubicBezTo>
                      <a:pt x="262" y="210"/>
                      <a:pt x="262" y="210"/>
                      <a:pt x="262" y="210"/>
                    </a:cubicBezTo>
                    <a:cubicBezTo>
                      <a:pt x="260" y="215"/>
                      <a:pt x="260" y="215"/>
                      <a:pt x="260" y="215"/>
                    </a:cubicBezTo>
                    <a:cubicBezTo>
                      <a:pt x="256" y="217"/>
                      <a:pt x="256" y="217"/>
                      <a:pt x="256" y="217"/>
                    </a:cubicBezTo>
                    <a:cubicBezTo>
                      <a:pt x="249" y="222"/>
                      <a:pt x="249" y="222"/>
                      <a:pt x="249" y="222"/>
                    </a:cubicBezTo>
                    <a:cubicBezTo>
                      <a:pt x="244" y="227"/>
                      <a:pt x="244" y="227"/>
                      <a:pt x="244" y="227"/>
                    </a:cubicBezTo>
                    <a:cubicBezTo>
                      <a:pt x="237" y="237"/>
                      <a:pt x="237" y="237"/>
                      <a:pt x="237" y="237"/>
                    </a:cubicBezTo>
                    <a:cubicBezTo>
                      <a:pt x="232" y="245"/>
                      <a:pt x="232" y="245"/>
                      <a:pt x="232" y="245"/>
                    </a:cubicBezTo>
                    <a:cubicBezTo>
                      <a:pt x="227" y="252"/>
                      <a:pt x="227" y="252"/>
                      <a:pt x="227" y="252"/>
                    </a:cubicBezTo>
                    <a:cubicBezTo>
                      <a:pt x="223" y="256"/>
                      <a:pt x="223" y="256"/>
                      <a:pt x="223" y="256"/>
                    </a:cubicBezTo>
                    <a:cubicBezTo>
                      <a:pt x="222" y="261"/>
                      <a:pt x="222" y="261"/>
                      <a:pt x="222" y="261"/>
                    </a:cubicBezTo>
                    <a:cubicBezTo>
                      <a:pt x="222" y="267"/>
                      <a:pt x="222" y="267"/>
                      <a:pt x="222" y="267"/>
                    </a:cubicBezTo>
                    <a:cubicBezTo>
                      <a:pt x="224" y="271"/>
                      <a:pt x="224" y="271"/>
                      <a:pt x="224" y="271"/>
                    </a:cubicBezTo>
                    <a:cubicBezTo>
                      <a:pt x="224" y="273"/>
                      <a:pt x="224" y="273"/>
                      <a:pt x="224" y="273"/>
                    </a:cubicBezTo>
                    <a:cubicBezTo>
                      <a:pt x="224" y="278"/>
                      <a:pt x="224" y="278"/>
                      <a:pt x="224" y="278"/>
                    </a:cubicBezTo>
                    <a:cubicBezTo>
                      <a:pt x="214" y="278"/>
                      <a:pt x="214" y="278"/>
                      <a:pt x="214" y="278"/>
                    </a:cubicBezTo>
                    <a:cubicBezTo>
                      <a:pt x="213" y="275"/>
                      <a:pt x="213" y="275"/>
                      <a:pt x="213" y="275"/>
                    </a:cubicBezTo>
                    <a:cubicBezTo>
                      <a:pt x="214" y="269"/>
                      <a:pt x="214" y="269"/>
                      <a:pt x="214" y="269"/>
                    </a:cubicBezTo>
                    <a:cubicBezTo>
                      <a:pt x="213" y="265"/>
                      <a:pt x="213" y="265"/>
                      <a:pt x="213" y="265"/>
                    </a:cubicBezTo>
                    <a:cubicBezTo>
                      <a:pt x="210" y="260"/>
                      <a:pt x="210" y="260"/>
                      <a:pt x="210" y="260"/>
                    </a:cubicBezTo>
                    <a:cubicBezTo>
                      <a:pt x="205" y="260"/>
                      <a:pt x="205" y="260"/>
                      <a:pt x="205" y="260"/>
                    </a:cubicBezTo>
                    <a:cubicBezTo>
                      <a:pt x="200" y="263"/>
                      <a:pt x="200" y="263"/>
                      <a:pt x="200" y="263"/>
                    </a:cubicBezTo>
                    <a:cubicBezTo>
                      <a:pt x="198" y="266"/>
                      <a:pt x="198" y="266"/>
                      <a:pt x="198" y="266"/>
                    </a:cubicBezTo>
                    <a:cubicBezTo>
                      <a:pt x="198" y="266"/>
                      <a:pt x="193" y="266"/>
                      <a:pt x="191" y="266"/>
                    </a:cubicBezTo>
                    <a:cubicBezTo>
                      <a:pt x="189" y="266"/>
                      <a:pt x="185" y="264"/>
                      <a:pt x="185" y="264"/>
                    </a:cubicBezTo>
                    <a:cubicBezTo>
                      <a:pt x="181" y="264"/>
                      <a:pt x="181" y="264"/>
                      <a:pt x="181" y="264"/>
                    </a:cubicBezTo>
                    <a:cubicBezTo>
                      <a:pt x="169" y="265"/>
                      <a:pt x="169" y="265"/>
                      <a:pt x="169" y="265"/>
                    </a:cubicBezTo>
                    <a:cubicBezTo>
                      <a:pt x="162" y="262"/>
                      <a:pt x="162" y="262"/>
                      <a:pt x="162" y="262"/>
                    </a:cubicBezTo>
                    <a:cubicBezTo>
                      <a:pt x="162" y="262"/>
                      <a:pt x="160" y="261"/>
                      <a:pt x="156" y="258"/>
                    </a:cubicBezTo>
                    <a:cubicBezTo>
                      <a:pt x="152" y="255"/>
                      <a:pt x="149" y="255"/>
                      <a:pt x="148" y="255"/>
                    </a:cubicBezTo>
                    <a:cubicBezTo>
                      <a:pt x="146" y="255"/>
                      <a:pt x="140" y="255"/>
                      <a:pt x="137" y="256"/>
                    </a:cubicBezTo>
                    <a:cubicBezTo>
                      <a:pt x="133" y="257"/>
                      <a:pt x="135" y="257"/>
                      <a:pt x="132" y="257"/>
                    </a:cubicBezTo>
                    <a:cubicBezTo>
                      <a:pt x="129" y="257"/>
                      <a:pt x="125" y="260"/>
                      <a:pt x="124" y="261"/>
                    </a:cubicBezTo>
                    <a:cubicBezTo>
                      <a:pt x="123" y="261"/>
                      <a:pt x="120" y="266"/>
                      <a:pt x="120" y="266"/>
                    </a:cubicBezTo>
                    <a:cubicBezTo>
                      <a:pt x="118" y="270"/>
                      <a:pt x="118" y="270"/>
                      <a:pt x="118" y="270"/>
                    </a:cubicBezTo>
                    <a:cubicBezTo>
                      <a:pt x="112" y="269"/>
                      <a:pt x="112" y="269"/>
                      <a:pt x="112" y="269"/>
                    </a:cubicBezTo>
                    <a:cubicBezTo>
                      <a:pt x="110" y="269"/>
                      <a:pt x="110" y="269"/>
                      <a:pt x="110" y="269"/>
                    </a:cubicBezTo>
                    <a:cubicBezTo>
                      <a:pt x="107" y="267"/>
                      <a:pt x="107" y="267"/>
                      <a:pt x="107" y="267"/>
                    </a:cubicBezTo>
                    <a:cubicBezTo>
                      <a:pt x="100" y="263"/>
                      <a:pt x="100" y="263"/>
                      <a:pt x="100" y="263"/>
                    </a:cubicBezTo>
                    <a:cubicBezTo>
                      <a:pt x="95" y="261"/>
                      <a:pt x="95" y="261"/>
                      <a:pt x="95" y="261"/>
                    </a:cubicBezTo>
                    <a:cubicBezTo>
                      <a:pt x="89" y="257"/>
                      <a:pt x="89" y="257"/>
                      <a:pt x="89" y="257"/>
                    </a:cubicBezTo>
                    <a:cubicBezTo>
                      <a:pt x="87" y="254"/>
                      <a:pt x="87" y="254"/>
                      <a:pt x="87" y="254"/>
                    </a:cubicBezTo>
                    <a:cubicBezTo>
                      <a:pt x="85" y="243"/>
                      <a:pt x="85" y="243"/>
                      <a:pt x="85" y="243"/>
                    </a:cubicBezTo>
                    <a:cubicBezTo>
                      <a:pt x="85" y="239"/>
                      <a:pt x="85" y="239"/>
                      <a:pt x="85" y="239"/>
                    </a:cubicBezTo>
                    <a:cubicBezTo>
                      <a:pt x="88" y="237"/>
                      <a:pt x="88" y="237"/>
                      <a:pt x="88" y="237"/>
                    </a:cubicBezTo>
                    <a:cubicBezTo>
                      <a:pt x="89" y="233"/>
                      <a:pt x="89" y="233"/>
                      <a:pt x="89" y="233"/>
                    </a:cubicBezTo>
                    <a:cubicBezTo>
                      <a:pt x="89" y="230"/>
                      <a:pt x="89" y="230"/>
                      <a:pt x="89" y="230"/>
                    </a:cubicBezTo>
                    <a:cubicBezTo>
                      <a:pt x="40" y="229"/>
                      <a:pt x="40" y="229"/>
                      <a:pt x="40" y="229"/>
                    </a:cubicBezTo>
                    <a:cubicBezTo>
                      <a:pt x="39" y="220"/>
                      <a:pt x="39" y="220"/>
                      <a:pt x="39" y="220"/>
                    </a:cubicBezTo>
                    <a:cubicBezTo>
                      <a:pt x="37" y="211"/>
                      <a:pt x="37" y="211"/>
                      <a:pt x="37" y="211"/>
                    </a:cubicBezTo>
                    <a:cubicBezTo>
                      <a:pt x="35" y="209"/>
                      <a:pt x="35" y="209"/>
                      <a:pt x="35" y="209"/>
                    </a:cubicBezTo>
                    <a:cubicBezTo>
                      <a:pt x="33" y="206"/>
                      <a:pt x="33" y="206"/>
                      <a:pt x="33" y="206"/>
                    </a:cubicBezTo>
                    <a:cubicBezTo>
                      <a:pt x="31" y="202"/>
                      <a:pt x="31" y="202"/>
                      <a:pt x="31" y="202"/>
                    </a:cubicBezTo>
                    <a:cubicBezTo>
                      <a:pt x="36" y="202"/>
                      <a:pt x="36" y="202"/>
                      <a:pt x="36" y="202"/>
                    </a:cubicBezTo>
                    <a:cubicBezTo>
                      <a:pt x="37" y="196"/>
                      <a:pt x="37" y="196"/>
                      <a:pt x="37" y="196"/>
                    </a:cubicBezTo>
                    <a:cubicBezTo>
                      <a:pt x="36" y="186"/>
                      <a:pt x="36" y="186"/>
                      <a:pt x="36" y="186"/>
                    </a:cubicBezTo>
                    <a:cubicBezTo>
                      <a:pt x="34" y="182"/>
                      <a:pt x="34" y="182"/>
                      <a:pt x="34" y="182"/>
                    </a:cubicBezTo>
                    <a:cubicBezTo>
                      <a:pt x="31" y="165"/>
                      <a:pt x="31" y="165"/>
                      <a:pt x="31" y="165"/>
                    </a:cubicBezTo>
                    <a:cubicBezTo>
                      <a:pt x="28" y="163"/>
                      <a:pt x="28" y="163"/>
                      <a:pt x="28" y="163"/>
                    </a:cubicBezTo>
                    <a:cubicBezTo>
                      <a:pt x="32" y="159"/>
                      <a:pt x="32" y="159"/>
                      <a:pt x="32" y="159"/>
                    </a:cubicBezTo>
                    <a:cubicBezTo>
                      <a:pt x="46" y="138"/>
                      <a:pt x="46" y="138"/>
                      <a:pt x="46" y="138"/>
                    </a:cubicBezTo>
                    <a:cubicBezTo>
                      <a:pt x="46" y="119"/>
                      <a:pt x="46" y="119"/>
                      <a:pt x="46" y="119"/>
                    </a:cubicBezTo>
                    <a:cubicBezTo>
                      <a:pt x="43" y="115"/>
                      <a:pt x="43" y="115"/>
                      <a:pt x="43" y="115"/>
                    </a:cubicBezTo>
                    <a:cubicBezTo>
                      <a:pt x="42" y="110"/>
                      <a:pt x="42" y="110"/>
                      <a:pt x="42" y="110"/>
                    </a:cubicBezTo>
                    <a:cubicBezTo>
                      <a:pt x="43" y="105"/>
                      <a:pt x="43" y="105"/>
                      <a:pt x="43" y="105"/>
                    </a:cubicBezTo>
                    <a:cubicBezTo>
                      <a:pt x="43" y="105"/>
                      <a:pt x="45" y="99"/>
                      <a:pt x="44" y="98"/>
                    </a:cubicBezTo>
                    <a:cubicBezTo>
                      <a:pt x="43" y="97"/>
                      <a:pt x="42" y="95"/>
                      <a:pt x="41" y="94"/>
                    </a:cubicBezTo>
                    <a:cubicBezTo>
                      <a:pt x="40" y="93"/>
                      <a:pt x="33" y="92"/>
                      <a:pt x="33" y="92"/>
                    </a:cubicBezTo>
                    <a:cubicBezTo>
                      <a:pt x="33" y="92"/>
                      <a:pt x="25" y="89"/>
                      <a:pt x="24" y="89"/>
                    </a:cubicBezTo>
                    <a:cubicBezTo>
                      <a:pt x="23" y="89"/>
                      <a:pt x="2" y="89"/>
                      <a:pt x="2" y="89"/>
                    </a:cubicBezTo>
                    <a:cubicBezTo>
                      <a:pt x="3" y="76"/>
                      <a:pt x="3" y="76"/>
                      <a:pt x="3" y="76"/>
                    </a:cubicBezTo>
                    <a:cubicBezTo>
                      <a:pt x="0" y="71"/>
                      <a:pt x="0" y="71"/>
                      <a:pt x="0" y="71"/>
                    </a:cubicBezTo>
                    <a:cubicBezTo>
                      <a:pt x="2" y="64"/>
                      <a:pt x="2" y="64"/>
                      <a:pt x="2" y="64"/>
                    </a:cubicBezTo>
                    <a:lnTo>
                      <a:pt x="2" y="36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59" name="Freeform 17"/>
              <p:cNvSpPr>
                <a:spLocks/>
              </p:cNvSpPr>
              <p:nvPr/>
            </p:nvSpPr>
            <p:spPr bwMode="auto">
              <a:xfrm>
                <a:off x="8677275" y="3325813"/>
                <a:ext cx="700087" cy="668338"/>
              </a:xfrm>
              <a:custGeom>
                <a:avLst/>
                <a:gdLst>
                  <a:gd name="T0" fmla="*/ 11 w 186"/>
                  <a:gd name="T1" fmla="*/ 16 h 178"/>
                  <a:gd name="T2" fmla="*/ 15 w 186"/>
                  <a:gd name="T3" fmla="*/ 28 h 178"/>
                  <a:gd name="T4" fmla="*/ 10 w 186"/>
                  <a:gd name="T5" fmla="*/ 42 h 178"/>
                  <a:gd name="T6" fmla="*/ 6 w 186"/>
                  <a:gd name="T7" fmla="*/ 56 h 178"/>
                  <a:gd name="T8" fmla="*/ 1 w 186"/>
                  <a:gd name="T9" fmla="*/ 66 h 178"/>
                  <a:gd name="T10" fmla="*/ 2 w 186"/>
                  <a:gd name="T11" fmla="*/ 77 h 178"/>
                  <a:gd name="T12" fmla="*/ 1 w 186"/>
                  <a:gd name="T13" fmla="*/ 87 h 178"/>
                  <a:gd name="T14" fmla="*/ 6 w 186"/>
                  <a:gd name="T15" fmla="*/ 100 h 178"/>
                  <a:gd name="T16" fmla="*/ 7 w 186"/>
                  <a:gd name="T17" fmla="*/ 120 h 178"/>
                  <a:gd name="T18" fmla="*/ 16 w 186"/>
                  <a:gd name="T19" fmla="*/ 128 h 178"/>
                  <a:gd name="T20" fmla="*/ 30 w 186"/>
                  <a:gd name="T21" fmla="*/ 129 h 178"/>
                  <a:gd name="T22" fmla="*/ 53 w 186"/>
                  <a:gd name="T23" fmla="*/ 130 h 178"/>
                  <a:gd name="T24" fmla="*/ 62 w 186"/>
                  <a:gd name="T25" fmla="*/ 136 h 178"/>
                  <a:gd name="T26" fmla="*/ 66 w 186"/>
                  <a:gd name="T27" fmla="*/ 149 h 178"/>
                  <a:gd name="T28" fmla="*/ 69 w 186"/>
                  <a:gd name="T29" fmla="*/ 158 h 178"/>
                  <a:gd name="T30" fmla="*/ 72 w 186"/>
                  <a:gd name="T31" fmla="*/ 168 h 178"/>
                  <a:gd name="T32" fmla="*/ 75 w 186"/>
                  <a:gd name="T33" fmla="*/ 178 h 178"/>
                  <a:gd name="T34" fmla="*/ 87 w 186"/>
                  <a:gd name="T35" fmla="*/ 175 h 178"/>
                  <a:gd name="T36" fmla="*/ 97 w 186"/>
                  <a:gd name="T37" fmla="*/ 173 h 178"/>
                  <a:gd name="T38" fmla="*/ 103 w 186"/>
                  <a:gd name="T39" fmla="*/ 177 h 178"/>
                  <a:gd name="T40" fmla="*/ 106 w 186"/>
                  <a:gd name="T41" fmla="*/ 166 h 178"/>
                  <a:gd name="T42" fmla="*/ 113 w 186"/>
                  <a:gd name="T43" fmla="*/ 158 h 178"/>
                  <a:gd name="T44" fmla="*/ 120 w 186"/>
                  <a:gd name="T45" fmla="*/ 148 h 178"/>
                  <a:gd name="T46" fmla="*/ 138 w 186"/>
                  <a:gd name="T47" fmla="*/ 137 h 178"/>
                  <a:gd name="T48" fmla="*/ 158 w 186"/>
                  <a:gd name="T49" fmla="*/ 120 h 178"/>
                  <a:gd name="T50" fmla="*/ 162 w 186"/>
                  <a:gd name="T51" fmla="*/ 110 h 178"/>
                  <a:gd name="T52" fmla="*/ 167 w 186"/>
                  <a:gd name="T53" fmla="*/ 97 h 178"/>
                  <a:gd name="T54" fmla="*/ 179 w 186"/>
                  <a:gd name="T55" fmla="*/ 81 h 178"/>
                  <a:gd name="T56" fmla="*/ 186 w 186"/>
                  <a:gd name="T57" fmla="*/ 76 h 178"/>
                  <a:gd name="T58" fmla="*/ 179 w 186"/>
                  <a:gd name="T59" fmla="*/ 55 h 178"/>
                  <a:gd name="T60" fmla="*/ 157 w 186"/>
                  <a:gd name="T61" fmla="*/ 45 h 178"/>
                  <a:gd name="T62" fmla="*/ 142 w 186"/>
                  <a:gd name="T63" fmla="*/ 40 h 178"/>
                  <a:gd name="T64" fmla="*/ 135 w 186"/>
                  <a:gd name="T65" fmla="*/ 29 h 178"/>
                  <a:gd name="T66" fmla="*/ 128 w 186"/>
                  <a:gd name="T67" fmla="*/ 22 h 178"/>
                  <a:gd name="T68" fmla="*/ 111 w 186"/>
                  <a:gd name="T69" fmla="*/ 21 h 178"/>
                  <a:gd name="T70" fmla="*/ 112 w 186"/>
                  <a:gd name="T71" fmla="*/ 12 h 178"/>
                  <a:gd name="T72" fmla="*/ 115 w 186"/>
                  <a:gd name="T73" fmla="*/ 4 h 178"/>
                  <a:gd name="T74" fmla="*/ 111 w 186"/>
                  <a:gd name="T75" fmla="*/ 6 h 178"/>
                  <a:gd name="T76" fmla="*/ 99 w 186"/>
                  <a:gd name="T77" fmla="*/ 8 h 178"/>
                  <a:gd name="T78" fmla="*/ 85 w 186"/>
                  <a:gd name="T79" fmla="*/ 9 h 178"/>
                  <a:gd name="T80" fmla="*/ 71 w 186"/>
                  <a:gd name="T81" fmla="*/ 8 h 178"/>
                  <a:gd name="T82" fmla="*/ 57 w 186"/>
                  <a:gd name="T83" fmla="*/ 1 h 178"/>
                  <a:gd name="T84" fmla="*/ 46 w 186"/>
                  <a:gd name="T85" fmla="*/ 1 h 178"/>
                  <a:gd name="T86" fmla="*/ 34 w 186"/>
                  <a:gd name="T87" fmla="*/ 6 h 178"/>
                  <a:gd name="T88" fmla="*/ 26 w 186"/>
                  <a:gd name="T89" fmla="*/ 14 h 178"/>
                  <a:gd name="T90" fmla="*/ 16 w 186"/>
                  <a:gd name="T91" fmla="*/ 13 h 1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86" h="178">
                    <a:moveTo>
                      <a:pt x="9" y="9"/>
                    </a:moveTo>
                    <a:cubicBezTo>
                      <a:pt x="11" y="16"/>
                      <a:pt x="11" y="16"/>
                      <a:pt x="11" y="16"/>
                    </a:cubicBezTo>
                    <a:cubicBezTo>
                      <a:pt x="11" y="16"/>
                      <a:pt x="14" y="21"/>
                      <a:pt x="14" y="22"/>
                    </a:cubicBezTo>
                    <a:cubicBezTo>
                      <a:pt x="15" y="23"/>
                      <a:pt x="15" y="28"/>
                      <a:pt x="15" y="28"/>
                    </a:cubicBezTo>
                    <a:cubicBezTo>
                      <a:pt x="10" y="34"/>
                      <a:pt x="10" y="34"/>
                      <a:pt x="10" y="34"/>
                    </a:cubicBezTo>
                    <a:cubicBezTo>
                      <a:pt x="10" y="42"/>
                      <a:pt x="10" y="42"/>
                      <a:pt x="10" y="42"/>
                    </a:cubicBezTo>
                    <a:cubicBezTo>
                      <a:pt x="10" y="42"/>
                      <a:pt x="11" y="48"/>
                      <a:pt x="11" y="49"/>
                    </a:cubicBezTo>
                    <a:cubicBezTo>
                      <a:pt x="11" y="50"/>
                      <a:pt x="6" y="56"/>
                      <a:pt x="6" y="56"/>
                    </a:cubicBezTo>
                    <a:cubicBezTo>
                      <a:pt x="1" y="61"/>
                      <a:pt x="1" y="61"/>
                      <a:pt x="1" y="61"/>
                    </a:cubicBezTo>
                    <a:cubicBezTo>
                      <a:pt x="1" y="66"/>
                      <a:pt x="1" y="66"/>
                      <a:pt x="1" y="66"/>
                    </a:cubicBezTo>
                    <a:cubicBezTo>
                      <a:pt x="5" y="71"/>
                      <a:pt x="5" y="71"/>
                      <a:pt x="5" y="71"/>
                    </a:cubicBezTo>
                    <a:cubicBezTo>
                      <a:pt x="2" y="77"/>
                      <a:pt x="2" y="77"/>
                      <a:pt x="2" y="77"/>
                    </a:cubicBezTo>
                    <a:cubicBezTo>
                      <a:pt x="2" y="77"/>
                      <a:pt x="0" y="80"/>
                      <a:pt x="0" y="81"/>
                    </a:cubicBezTo>
                    <a:cubicBezTo>
                      <a:pt x="0" y="82"/>
                      <a:pt x="1" y="85"/>
                      <a:pt x="1" y="87"/>
                    </a:cubicBezTo>
                    <a:cubicBezTo>
                      <a:pt x="1" y="88"/>
                      <a:pt x="4" y="94"/>
                      <a:pt x="4" y="95"/>
                    </a:cubicBezTo>
                    <a:cubicBezTo>
                      <a:pt x="4" y="96"/>
                      <a:pt x="6" y="100"/>
                      <a:pt x="6" y="100"/>
                    </a:cubicBezTo>
                    <a:cubicBezTo>
                      <a:pt x="6" y="108"/>
                      <a:pt x="6" y="108"/>
                      <a:pt x="6" y="108"/>
                    </a:cubicBezTo>
                    <a:cubicBezTo>
                      <a:pt x="7" y="120"/>
                      <a:pt x="7" y="120"/>
                      <a:pt x="7" y="120"/>
                    </a:cubicBezTo>
                    <a:cubicBezTo>
                      <a:pt x="7" y="127"/>
                      <a:pt x="7" y="127"/>
                      <a:pt x="7" y="127"/>
                    </a:cubicBezTo>
                    <a:cubicBezTo>
                      <a:pt x="16" y="128"/>
                      <a:pt x="16" y="128"/>
                      <a:pt x="16" y="128"/>
                    </a:cubicBezTo>
                    <a:cubicBezTo>
                      <a:pt x="18" y="129"/>
                      <a:pt x="18" y="129"/>
                      <a:pt x="18" y="129"/>
                    </a:cubicBezTo>
                    <a:cubicBezTo>
                      <a:pt x="30" y="129"/>
                      <a:pt x="30" y="129"/>
                      <a:pt x="30" y="129"/>
                    </a:cubicBezTo>
                    <a:cubicBezTo>
                      <a:pt x="44" y="128"/>
                      <a:pt x="44" y="128"/>
                      <a:pt x="44" y="128"/>
                    </a:cubicBezTo>
                    <a:cubicBezTo>
                      <a:pt x="53" y="130"/>
                      <a:pt x="53" y="130"/>
                      <a:pt x="53" y="130"/>
                    </a:cubicBezTo>
                    <a:cubicBezTo>
                      <a:pt x="59" y="132"/>
                      <a:pt x="59" y="132"/>
                      <a:pt x="59" y="132"/>
                    </a:cubicBezTo>
                    <a:cubicBezTo>
                      <a:pt x="62" y="136"/>
                      <a:pt x="62" y="136"/>
                      <a:pt x="62" y="136"/>
                    </a:cubicBezTo>
                    <a:cubicBezTo>
                      <a:pt x="65" y="141"/>
                      <a:pt x="65" y="141"/>
                      <a:pt x="65" y="141"/>
                    </a:cubicBezTo>
                    <a:cubicBezTo>
                      <a:pt x="66" y="149"/>
                      <a:pt x="66" y="149"/>
                      <a:pt x="66" y="149"/>
                    </a:cubicBezTo>
                    <a:cubicBezTo>
                      <a:pt x="66" y="156"/>
                      <a:pt x="66" y="156"/>
                      <a:pt x="66" y="156"/>
                    </a:cubicBezTo>
                    <a:cubicBezTo>
                      <a:pt x="69" y="158"/>
                      <a:pt x="69" y="158"/>
                      <a:pt x="69" y="158"/>
                    </a:cubicBezTo>
                    <a:cubicBezTo>
                      <a:pt x="71" y="162"/>
                      <a:pt x="71" y="162"/>
                      <a:pt x="71" y="162"/>
                    </a:cubicBezTo>
                    <a:cubicBezTo>
                      <a:pt x="72" y="168"/>
                      <a:pt x="72" y="168"/>
                      <a:pt x="72" y="168"/>
                    </a:cubicBezTo>
                    <a:cubicBezTo>
                      <a:pt x="73" y="175"/>
                      <a:pt x="73" y="175"/>
                      <a:pt x="73" y="175"/>
                    </a:cubicBezTo>
                    <a:cubicBezTo>
                      <a:pt x="75" y="178"/>
                      <a:pt x="75" y="178"/>
                      <a:pt x="75" y="178"/>
                    </a:cubicBezTo>
                    <a:cubicBezTo>
                      <a:pt x="83" y="178"/>
                      <a:pt x="83" y="178"/>
                      <a:pt x="83" y="178"/>
                    </a:cubicBezTo>
                    <a:cubicBezTo>
                      <a:pt x="87" y="175"/>
                      <a:pt x="87" y="175"/>
                      <a:pt x="87" y="175"/>
                    </a:cubicBezTo>
                    <a:cubicBezTo>
                      <a:pt x="91" y="173"/>
                      <a:pt x="91" y="173"/>
                      <a:pt x="91" y="173"/>
                    </a:cubicBezTo>
                    <a:cubicBezTo>
                      <a:pt x="97" y="173"/>
                      <a:pt x="97" y="173"/>
                      <a:pt x="97" y="173"/>
                    </a:cubicBezTo>
                    <a:cubicBezTo>
                      <a:pt x="99" y="176"/>
                      <a:pt x="99" y="176"/>
                      <a:pt x="99" y="176"/>
                    </a:cubicBezTo>
                    <a:cubicBezTo>
                      <a:pt x="103" y="177"/>
                      <a:pt x="103" y="177"/>
                      <a:pt x="103" y="177"/>
                    </a:cubicBezTo>
                    <a:cubicBezTo>
                      <a:pt x="105" y="174"/>
                      <a:pt x="105" y="174"/>
                      <a:pt x="105" y="174"/>
                    </a:cubicBezTo>
                    <a:cubicBezTo>
                      <a:pt x="106" y="166"/>
                      <a:pt x="106" y="166"/>
                      <a:pt x="106" y="166"/>
                    </a:cubicBezTo>
                    <a:cubicBezTo>
                      <a:pt x="112" y="162"/>
                      <a:pt x="112" y="162"/>
                      <a:pt x="112" y="162"/>
                    </a:cubicBezTo>
                    <a:cubicBezTo>
                      <a:pt x="113" y="158"/>
                      <a:pt x="113" y="158"/>
                      <a:pt x="113" y="158"/>
                    </a:cubicBezTo>
                    <a:cubicBezTo>
                      <a:pt x="116" y="153"/>
                      <a:pt x="116" y="153"/>
                      <a:pt x="116" y="153"/>
                    </a:cubicBezTo>
                    <a:cubicBezTo>
                      <a:pt x="120" y="148"/>
                      <a:pt x="120" y="148"/>
                      <a:pt x="120" y="148"/>
                    </a:cubicBezTo>
                    <a:cubicBezTo>
                      <a:pt x="133" y="142"/>
                      <a:pt x="133" y="142"/>
                      <a:pt x="133" y="142"/>
                    </a:cubicBezTo>
                    <a:cubicBezTo>
                      <a:pt x="138" y="137"/>
                      <a:pt x="138" y="137"/>
                      <a:pt x="138" y="137"/>
                    </a:cubicBezTo>
                    <a:cubicBezTo>
                      <a:pt x="146" y="130"/>
                      <a:pt x="146" y="130"/>
                      <a:pt x="146" y="130"/>
                    </a:cubicBezTo>
                    <a:cubicBezTo>
                      <a:pt x="158" y="120"/>
                      <a:pt x="158" y="120"/>
                      <a:pt x="158" y="120"/>
                    </a:cubicBezTo>
                    <a:cubicBezTo>
                      <a:pt x="158" y="120"/>
                      <a:pt x="158" y="116"/>
                      <a:pt x="159" y="115"/>
                    </a:cubicBezTo>
                    <a:cubicBezTo>
                      <a:pt x="159" y="114"/>
                      <a:pt x="162" y="110"/>
                      <a:pt x="162" y="110"/>
                    </a:cubicBezTo>
                    <a:cubicBezTo>
                      <a:pt x="163" y="104"/>
                      <a:pt x="163" y="104"/>
                      <a:pt x="163" y="104"/>
                    </a:cubicBezTo>
                    <a:cubicBezTo>
                      <a:pt x="167" y="97"/>
                      <a:pt x="167" y="97"/>
                      <a:pt x="167" y="97"/>
                    </a:cubicBezTo>
                    <a:cubicBezTo>
                      <a:pt x="174" y="88"/>
                      <a:pt x="174" y="88"/>
                      <a:pt x="174" y="88"/>
                    </a:cubicBezTo>
                    <a:cubicBezTo>
                      <a:pt x="179" y="81"/>
                      <a:pt x="179" y="81"/>
                      <a:pt x="179" y="81"/>
                    </a:cubicBezTo>
                    <a:cubicBezTo>
                      <a:pt x="184" y="77"/>
                      <a:pt x="184" y="77"/>
                      <a:pt x="184" y="77"/>
                    </a:cubicBezTo>
                    <a:cubicBezTo>
                      <a:pt x="186" y="76"/>
                      <a:pt x="186" y="76"/>
                      <a:pt x="186" y="76"/>
                    </a:cubicBezTo>
                    <a:cubicBezTo>
                      <a:pt x="186" y="57"/>
                      <a:pt x="186" y="57"/>
                      <a:pt x="186" y="57"/>
                    </a:cubicBezTo>
                    <a:cubicBezTo>
                      <a:pt x="179" y="55"/>
                      <a:pt x="179" y="55"/>
                      <a:pt x="179" y="55"/>
                    </a:cubicBezTo>
                    <a:cubicBezTo>
                      <a:pt x="169" y="52"/>
                      <a:pt x="169" y="52"/>
                      <a:pt x="169" y="52"/>
                    </a:cubicBezTo>
                    <a:cubicBezTo>
                      <a:pt x="169" y="52"/>
                      <a:pt x="159" y="46"/>
                      <a:pt x="157" y="45"/>
                    </a:cubicBezTo>
                    <a:cubicBezTo>
                      <a:pt x="156" y="44"/>
                      <a:pt x="151" y="42"/>
                      <a:pt x="150" y="41"/>
                    </a:cubicBezTo>
                    <a:cubicBezTo>
                      <a:pt x="149" y="40"/>
                      <a:pt x="144" y="40"/>
                      <a:pt x="142" y="40"/>
                    </a:cubicBezTo>
                    <a:cubicBezTo>
                      <a:pt x="140" y="40"/>
                      <a:pt x="137" y="40"/>
                      <a:pt x="135" y="39"/>
                    </a:cubicBezTo>
                    <a:cubicBezTo>
                      <a:pt x="134" y="38"/>
                      <a:pt x="135" y="29"/>
                      <a:pt x="135" y="29"/>
                    </a:cubicBezTo>
                    <a:cubicBezTo>
                      <a:pt x="135" y="29"/>
                      <a:pt x="130" y="27"/>
                      <a:pt x="129" y="26"/>
                    </a:cubicBezTo>
                    <a:cubicBezTo>
                      <a:pt x="128" y="25"/>
                      <a:pt x="130" y="23"/>
                      <a:pt x="128" y="22"/>
                    </a:cubicBezTo>
                    <a:cubicBezTo>
                      <a:pt x="126" y="21"/>
                      <a:pt x="121" y="21"/>
                      <a:pt x="119" y="21"/>
                    </a:cubicBezTo>
                    <a:cubicBezTo>
                      <a:pt x="117" y="21"/>
                      <a:pt x="111" y="21"/>
                      <a:pt x="111" y="21"/>
                    </a:cubicBezTo>
                    <a:cubicBezTo>
                      <a:pt x="109" y="15"/>
                      <a:pt x="109" y="15"/>
                      <a:pt x="109" y="15"/>
                    </a:cubicBezTo>
                    <a:cubicBezTo>
                      <a:pt x="112" y="12"/>
                      <a:pt x="112" y="12"/>
                      <a:pt x="112" y="12"/>
                    </a:cubicBezTo>
                    <a:cubicBezTo>
                      <a:pt x="113" y="8"/>
                      <a:pt x="113" y="8"/>
                      <a:pt x="113" y="8"/>
                    </a:cubicBezTo>
                    <a:cubicBezTo>
                      <a:pt x="115" y="4"/>
                      <a:pt x="115" y="4"/>
                      <a:pt x="115" y="4"/>
                    </a:cubicBezTo>
                    <a:cubicBezTo>
                      <a:pt x="112" y="5"/>
                      <a:pt x="112" y="5"/>
                      <a:pt x="112" y="5"/>
                    </a:cubicBezTo>
                    <a:cubicBezTo>
                      <a:pt x="111" y="6"/>
                      <a:pt x="111" y="6"/>
                      <a:pt x="111" y="6"/>
                    </a:cubicBezTo>
                    <a:cubicBezTo>
                      <a:pt x="105" y="8"/>
                      <a:pt x="105" y="8"/>
                      <a:pt x="105" y="8"/>
                    </a:cubicBezTo>
                    <a:cubicBezTo>
                      <a:pt x="99" y="8"/>
                      <a:pt x="99" y="8"/>
                      <a:pt x="99" y="8"/>
                    </a:cubicBezTo>
                    <a:cubicBezTo>
                      <a:pt x="99" y="8"/>
                      <a:pt x="93" y="8"/>
                      <a:pt x="92" y="8"/>
                    </a:cubicBezTo>
                    <a:cubicBezTo>
                      <a:pt x="91" y="8"/>
                      <a:pt x="85" y="9"/>
                      <a:pt x="85" y="9"/>
                    </a:cubicBezTo>
                    <a:cubicBezTo>
                      <a:pt x="85" y="9"/>
                      <a:pt x="80" y="9"/>
                      <a:pt x="78" y="9"/>
                    </a:cubicBezTo>
                    <a:cubicBezTo>
                      <a:pt x="76" y="9"/>
                      <a:pt x="73" y="9"/>
                      <a:pt x="71" y="8"/>
                    </a:cubicBezTo>
                    <a:cubicBezTo>
                      <a:pt x="69" y="7"/>
                      <a:pt x="66" y="6"/>
                      <a:pt x="65" y="5"/>
                    </a:cubicBezTo>
                    <a:cubicBezTo>
                      <a:pt x="64" y="5"/>
                      <a:pt x="57" y="1"/>
                      <a:pt x="57" y="1"/>
                    </a:cubicBezTo>
                    <a:cubicBezTo>
                      <a:pt x="57" y="1"/>
                      <a:pt x="55" y="0"/>
                      <a:pt x="53" y="0"/>
                    </a:cubicBezTo>
                    <a:cubicBezTo>
                      <a:pt x="52" y="0"/>
                      <a:pt x="47" y="1"/>
                      <a:pt x="46" y="1"/>
                    </a:cubicBezTo>
                    <a:cubicBezTo>
                      <a:pt x="45" y="1"/>
                      <a:pt x="38" y="3"/>
                      <a:pt x="38" y="3"/>
                    </a:cubicBezTo>
                    <a:cubicBezTo>
                      <a:pt x="34" y="6"/>
                      <a:pt x="34" y="6"/>
                      <a:pt x="34" y="6"/>
                    </a:cubicBezTo>
                    <a:cubicBezTo>
                      <a:pt x="30" y="9"/>
                      <a:pt x="30" y="9"/>
                      <a:pt x="30" y="9"/>
                    </a:cubicBezTo>
                    <a:cubicBezTo>
                      <a:pt x="26" y="14"/>
                      <a:pt x="26" y="14"/>
                      <a:pt x="26" y="14"/>
                    </a:cubicBezTo>
                    <a:cubicBezTo>
                      <a:pt x="22" y="14"/>
                      <a:pt x="22" y="14"/>
                      <a:pt x="22" y="14"/>
                    </a:cubicBezTo>
                    <a:cubicBezTo>
                      <a:pt x="22" y="14"/>
                      <a:pt x="18" y="13"/>
                      <a:pt x="16" y="13"/>
                    </a:cubicBezTo>
                    <a:cubicBezTo>
                      <a:pt x="15" y="13"/>
                      <a:pt x="9" y="9"/>
                      <a:pt x="9" y="9"/>
                    </a:cubicBez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60" name="Freeform 18"/>
              <p:cNvSpPr>
                <a:spLocks/>
              </p:cNvSpPr>
              <p:nvPr/>
            </p:nvSpPr>
            <p:spPr bwMode="auto">
              <a:xfrm>
                <a:off x="9185275" y="2878138"/>
                <a:ext cx="706437" cy="654050"/>
              </a:xfrm>
              <a:custGeom>
                <a:avLst/>
                <a:gdLst>
                  <a:gd name="T0" fmla="*/ 78 w 188"/>
                  <a:gd name="T1" fmla="*/ 3 h 174"/>
                  <a:gd name="T2" fmla="*/ 89 w 188"/>
                  <a:gd name="T3" fmla="*/ 8 h 174"/>
                  <a:gd name="T4" fmla="*/ 101 w 188"/>
                  <a:gd name="T5" fmla="*/ 15 h 174"/>
                  <a:gd name="T6" fmla="*/ 107 w 188"/>
                  <a:gd name="T7" fmla="*/ 4 h 174"/>
                  <a:gd name="T8" fmla="*/ 117 w 188"/>
                  <a:gd name="T9" fmla="*/ 9 h 174"/>
                  <a:gd name="T10" fmla="*/ 122 w 188"/>
                  <a:gd name="T11" fmla="*/ 14 h 174"/>
                  <a:gd name="T12" fmla="*/ 134 w 188"/>
                  <a:gd name="T13" fmla="*/ 14 h 174"/>
                  <a:gd name="T14" fmla="*/ 141 w 188"/>
                  <a:gd name="T15" fmla="*/ 18 h 174"/>
                  <a:gd name="T16" fmla="*/ 148 w 188"/>
                  <a:gd name="T17" fmla="*/ 15 h 174"/>
                  <a:gd name="T18" fmla="*/ 159 w 188"/>
                  <a:gd name="T19" fmla="*/ 10 h 174"/>
                  <a:gd name="T20" fmla="*/ 173 w 188"/>
                  <a:gd name="T21" fmla="*/ 7 h 174"/>
                  <a:gd name="T22" fmla="*/ 182 w 188"/>
                  <a:gd name="T23" fmla="*/ 6 h 174"/>
                  <a:gd name="T24" fmla="*/ 180 w 188"/>
                  <a:gd name="T25" fmla="*/ 17 h 174"/>
                  <a:gd name="T26" fmla="*/ 183 w 188"/>
                  <a:gd name="T27" fmla="*/ 37 h 174"/>
                  <a:gd name="T28" fmla="*/ 188 w 188"/>
                  <a:gd name="T29" fmla="*/ 42 h 174"/>
                  <a:gd name="T30" fmla="*/ 187 w 188"/>
                  <a:gd name="T31" fmla="*/ 54 h 174"/>
                  <a:gd name="T32" fmla="*/ 181 w 188"/>
                  <a:gd name="T33" fmla="*/ 51 h 174"/>
                  <a:gd name="T34" fmla="*/ 173 w 188"/>
                  <a:gd name="T35" fmla="*/ 50 h 174"/>
                  <a:gd name="T36" fmla="*/ 172 w 188"/>
                  <a:gd name="T37" fmla="*/ 57 h 174"/>
                  <a:gd name="T38" fmla="*/ 162 w 188"/>
                  <a:gd name="T39" fmla="*/ 59 h 174"/>
                  <a:gd name="T40" fmla="*/ 162 w 188"/>
                  <a:gd name="T41" fmla="*/ 72 h 174"/>
                  <a:gd name="T42" fmla="*/ 163 w 188"/>
                  <a:gd name="T43" fmla="*/ 77 h 174"/>
                  <a:gd name="T44" fmla="*/ 160 w 188"/>
                  <a:gd name="T45" fmla="*/ 81 h 174"/>
                  <a:gd name="T46" fmla="*/ 150 w 188"/>
                  <a:gd name="T47" fmla="*/ 88 h 174"/>
                  <a:gd name="T48" fmla="*/ 149 w 188"/>
                  <a:gd name="T49" fmla="*/ 99 h 174"/>
                  <a:gd name="T50" fmla="*/ 152 w 188"/>
                  <a:gd name="T51" fmla="*/ 105 h 174"/>
                  <a:gd name="T52" fmla="*/ 155 w 188"/>
                  <a:gd name="T53" fmla="*/ 112 h 174"/>
                  <a:gd name="T54" fmla="*/ 147 w 188"/>
                  <a:gd name="T55" fmla="*/ 119 h 174"/>
                  <a:gd name="T56" fmla="*/ 147 w 188"/>
                  <a:gd name="T57" fmla="*/ 126 h 174"/>
                  <a:gd name="T58" fmla="*/ 151 w 188"/>
                  <a:gd name="T59" fmla="*/ 129 h 174"/>
                  <a:gd name="T60" fmla="*/ 151 w 188"/>
                  <a:gd name="T61" fmla="*/ 138 h 174"/>
                  <a:gd name="T62" fmla="*/ 142 w 188"/>
                  <a:gd name="T63" fmla="*/ 143 h 174"/>
                  <a:gd name="T64" fmla="*/ 138 w 188"/>
                  <a:gd name="T65" fmla="*/ 150 h 174"/>
                  <a:gd name="T66" fmla="*/ 128 w 188"/>
                  <a:gd name="T67" fmla="*/ 147 h 174"/>
                  <a:gd name="T68" fmla="*/ 113 w 188"/>
                  <a:gd name="T69" fmla="*/ 146 h 174"/>
                  <a:gd name="T70" fmla="*/ 102 w 188"/>
                  <a:gd name="T71" fmla="*/ 149 h 174"/>
                  <a:gd name="T72" fmla="*/ 91 w 188"/>
                  <a:gd name="T73" fmla="*/ 151 h 174"/>
                  <a:gd name="T74" fmla="*/ 75 w 188"/>
                  <a:gd name="T75" fmla="*/ 154 h 174"/>
                  <a:gd name="T76" fmla="*/ 65 w 188"/>
                  <a:gd name="T77" fmla="*/ 164 h 174"/>
                  <a:gd name="T78" fmla="*/ 56 w 188"/>
                  <a:gd name="T79" fmla="*/ 174 h 174"/>
                  <a:gd name="T80" fmla="*/ 43 w 188"/>
                  <a:gd name="T81" fmla="*/ 167 h 174"/>
                  <a:gd name="T82" fmla="*/ 29 w 188"/>
                  <a:gd name="T83" fmla="*/ 160 h 174"/>
                  <a:gd name="T84" fmla="*/ 17 w 188"/>
                  <a:gd name="T85" fmla="*/ 153 h 174"/>
                  <a:gd name="T86" fmla="*/ 8 w 188"/>
                  <a:gd name="T87" fmla="*/ 148 h 174"/>
                  <a:gd name="T88" fmla="*/ 3 w 188"/>
                  <a:gd name="T89" fmla="*/ 141 h 174"/>
                  <a:gd name="T90" fmla="*/ 2 w 188"/>
                  <a:gd name="T91" fmla="*/ 131 h 174"/>
                  <a:gd name="T92" fmla="*/ 0 w 188"/>
                  <a:gd name="T93" fmla="*/ 117 h 174"/>
                  <a:gd name="T94" fmla="*/ 9 w 188"/>
                  <a:gd name="T95" fmla="*/ 106 h 174"/>
                  <a:gd name="T96" fmla="*/ 16 w 188"/>
                  <a:gd name="T97" fmla="*/ 95 h 174"/>
                  <a:gd name="T98" fmla="*/ 30 w 188"/>
                  <a:gd name="T99" fmla="*/ 82 h 174"/>
                  <a:gd name="T100" fmla="*/ 37 w 188"/>
                  <a:gd name="T101" fmla="*/ 76 h 174"/>
                  <a:gd name="T102" fmla="*/ 44 w 188"/>
                  <a:gd name="T103" fmla="*/ 63 h 174"/>
                  <a:gd name="T104" fmla="*/ 54 w 188"/>
                  <a:gd name="T105" fmla="*/ 56 h 174"/>
                  <a:gd name="T106" fmla="*/ 59 w 188"/>
                  <a:gd name="T107" fmla="*/ 39 h 174"/>
                  <a:gd name="T108" fmla="*/ 64 w 188"/>
                  <a:gd name="T109" fmla="*/ 25 h 174"/>
                  <a:gd name="T110" fmla="*/ 68 w 188"/>
                  <a:gd name="T111" fmla="*/ 9 h 174"/>
                  <a:gd name="T112" fmla="*/ 73 w 188"/>
                  <a:gd name="T113" fmla="*/ 0 h 1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88" h="174">
                    <a:moveTo>
                      <a:pt x="73" y="0"/>
                    </a:moveTo>
                    <a:cubicBezTo>
                      <a:pt x="78" y="3"/>
                      <a:pt x="78" y="3"/>
                      <a:pt x="78" y="3"/>
                    </a:cubicBezTo>
                    <a:cubicBezTo>
                      <a:pt x="84" y="7"/>
                      <a:pt x="84" y="7"/>
                      <a:pt x="84" y="7"/>
                    </a:cubicBezTo>
                    <a:cubicBezTo>
                      <a:pt x="89" y="8"/>
                      <a:pt x="89" y="8"/>
                      <a:pt x="89" y="8"/>
                    </a:cubicBezTo>
                    <a:cubicBezTo>
                      <a:pt x="95" y="13"/>
                      <a:pt x="95" y="13"/>
                      <a:pt x="95" y="13"/>
                    </a:cubicBezTo>
                    <a:cubicBezTo>
                      <a:pt x="101" y="15"/>
                      <a:pt x="101" y="15"/>
                      <a:pt x="101" y="15"/>
                    </a:cubicBezTo>
                    <a:cubicBezTo>
                      <a:pt x="102" y="7"/>
                      <a:pt x="102" y="7"/>
                      <a:pt x="102" y="7"/>
                    </a:cubicBezTo>
                    <a:cubicBezTo>
                      <a:pt x="107" y="4"/>
                      <a:pt x="107" y="4"/>
                      <a:pt x="107" y="4"/>
                    </a:cubicBezTo>
                    <a:cubicBezTo>
                      <a:pt x="116" y="4"/>
                      <a:pt x="116" y="4"/>
                      <a:pt x="116" y="4"/>
                    </a:cubicBezTo>
                    <a:cubicBezTo>
                      <a:pt x="117" y="9"/>
                      <a:pt x="117" y="9"/>
                      <a:pt x="117" y="9"/>
                    </a:cubicBezTo>
                    <a:cubicBezTo>
                      <a:pt x="118" y="14"/>
                      <a:pt x="118" y="14"/>
                      <a:pt x="118" y="14"/>
                    </a:cubicBezTo>
                    <a:cubicBezTo>
                      <a:pt x="122" y="14"/>
                      <a:pt x="122" y="14"/>
                      <a:pt x="122" y="14"/>
                    </a:cubicBezTo>
                    <a:cubicBezTo>
                      <a:pt x="129" y="14"/>
                      <a:pt x="129" y="14"/>
                      <a:pt x="129" y="14"/>
                    </a:cubicBezTo>
                    <a:cubicBezTo>
                      <a:pt x="134" y="14"/>
                      <a:pt x="134" y="14"/>
                      <a:pt x="134" y="14"/>
                    </a:cubicBezTo>
                    <a:cubicBezTo>
                      <a:pt x="139" y="17"/>
                      <a:pt x="139" y="17"/>
                      <a:pt x="139" y="17"/>
                    </a:cubicBezTo>
                    <a:cubicBezTo>
                      <a:pt x="141" y="18"/>
                      <a:pt x="141" y="18"/>
                      <a:pt x="141" y="18"/>
                    </a:cubicBezTo>
                    <a:cubicBezTo>
                      <a:pt x="148" y="18"/>
                      <a:pt x="148" y="18"/>
                      <a:pt x="148" y="18"/>
                    </a:cubicBezTo>
                    <a:cubicBezTo>
                      <a:pt x="148" y="15"/>
                      <a:pt x="148" y="15"/>
                      <a:pt x="148" y="15"/>
                    </a:cubicBezTo>
                    <a:cubicBezTo>
                      <a:pt x="154" y="13"/>
                      <a:pt x="154" y="13"/>
                      <a:pt x="154" y="13"/>
                    </a:cubicBezTo>
                    <a:cubicBezTo>
                      <a:pt x="159" y="10"/>
                      <a:pt x="159" y="10"/>
                      <a:pt x="159" y="10"/>
                    </a:cubicBezTo>
                    <a:cubicBezTo>
                      <a:pt x="166" y="9"/>
                      <a:pt x="166" y="9"/>
                      <a:pt x="166" y="9"/>
                    </a:cubicBezTo>
                    <a:cubicBezTo>
                      <a:pt x="173" y="7"/>
                      <a:pt x="173" y="7"/>
                      <a:pt x="173" y="7"/>
                    </a:cubicBezTo>
                    <a:cubicBezTo>
                      <a:pt x="178" y="6"/>
                      <a:pt x="178" y="6"/>
                      <a:pt x="178" y="6"/>
                    </a:cubicBezTo>
                    <a:cubicBezTo>
                      <a:pt x="182" y="6"/>
                      <a:pt x="182" y="6"/>
                      <a:pt x="182" y="6"/>
                    </a:cubicBezTo>
                    <a:cubicBezTo>
                      <a:pt x="182" y="16"/>
                      <a:pt x="182" y="16"/>
                      <a:pt x="182" y="16"/>
                    </a:cubicBezTo>
                    <a:cubicBezTo>
                      <a:pt x="180" y="17"/>
                      <a:pt x="180" y="17"/>
                      <a:pt x="180" y="17"/>
                    </a:cubicBezTo>
                    <a:cubicBezTo>
                      <a:pt x="181" y="34"/>
                      <a:pt x="181" y="34"/>
                      <a:pt x="181" y="34"/>
                    </a:cubicBezTo>
                    <a:cubicBezTo>
                      <a:pt x="183" y="37"/>
                      <a:pt x="183" y="37"/>
                      <a:pt x="183" y="37"/>
                    </a:cubicBezTo>
                    <a:cubicBezTo>
                      <a:pt x="186" y="41"/>
                      <a:pt x="186" y="41"/>
                      <a:pt x="186" y="41"/>
                    </a:cubicBezTo>
                    <a:cubicBezTo>
                      <a:pt x="188" y="42"/>
                      <a:pt x="188" y="42"/>
                      <a:pt x="188" y="42"/>
                    </a:cubicBezTo>
                    <a:cubicBezTo>
                      <a:pt x="188" y="52"/>
                      <a:pt x="188" y="52"/>
                      <a:pt x="188" y="52"/>
                    </a:cubicBezTo>
                    <a:cubicBezTo>
                      <a:pt x="187" y="54"/>
                      <a:pt x="187" y="54"/>
                      <a:pt x="187" y="54"/>
                    </a:cubicBezTo>
                    <a:cubicBezTo>
                      <a:pt x="184" y="54"/>
                      <a:pt x="184" y="54"/>
                      <a:pt x="184" y="54"/>
                    </a:cubicBezTo>
                    <a:cubicBezTo>
                      <a:pt x="181" y="51"/>
                      <a:pt x="181" y="51"/>
                      <a:pt x="181" y="51"/>
                    </a:cubicBezTo>
                    <a:cubicBezTo>
                      <a:pt x="177" y="49"/>
                      <a:pt x="177" y="49"/>
                      <a:pt x="177" y="49"/>
                    </a:cubicBezTo>
                    <a:cubicBezTo>
                      <a:pt x="173" y="50"/>
                      <a:pt x="173" y="50"/>
                      <a:pt x="173" y="50"/>
                    </a:cubicBezTo>
                    <a:cubicBezTo>
                      <a:pt x="172" y="54"/>
                      <a:pt x="172" y="54"/>
                      <a:pt x="172" y="54"/>
                    </a:cubicBezTo>
                    <a:cubicBezTo>
                      <a:pt x="172" y="57"/>
                      <a:pt x="172" y="57"/>
                      <a:pt x="172" y="57"/>
                    </a:cubicBezTo>
                    <a:cubicBezTo>
                      <a:pt x="166" y="58"/>
                      <a:pt x="166" y="58"/>
                      <a:pt x="166" y="58"/>
                    </a:cubicBezTo>
                    <a:cubicBezTo>
                      <a:pt x="162" y="59"/>
                      <a:pt x="162" y="59"/>
                      <a:pt x="162" y="59"/>
                    </a:cubicBezTo>
                    <a:cubicBezTo>
                      <a:pt x="162" y="63"/>
                      <a:pt x="162" y="63"/>
                      <a:pt x="162" y="63"/>
                    </a:cubicBezTo>
                    <a:cubicBezTo>
                      <a:pt x="162" y="72"/>
                      <a:pt x="162" y="72"/>
                      <a:pt x="162" y="72"/>
                    </a:cubicBezTo>
                    <a:cubicBezTo>
                      <a:pt x="163" y="75"/>
                      <a:pt x="163" y="75"/>
                      <a:pt x="163" y="75"/>
                    </a:cubicBezTo>
                    <a:cubicBezTo>
                      <a:pt x="163" y="77"/>
                      <a:pt x="163" y="77"/>
                      <a:pt x="163" y="77"/>
                    </a:cubicBezTo>
                    <a:cubicBezTo>
                      <a:pt x="164" y="81"/>
                      <a:pt x="164" y="81"/>
                      <a:pt x="164" y="81"/>
                    </a:cubicBezTo>
                    <a:cubicBezTo>
                      <a:pt x="160" y="81"/>
                      <a:pt x="160" y="81"/>
                      <a:pt x="160" y="81"/>
                    </a:cubicBezTo>
                    <a:cubicBezTo>
                      <a:pt x="154" y="82"/>
                      <a:pt x="154" y="82"/>
                      <a:pt x="154" y="82"/>
                    </a:cubicBezTo>
                    <a:cubicBezTo>
                      <a:pt x="150" y="88"/>
                      <a:pt x="150" y="88"/>
                      <a:pt x="150" y="88"/>
                    </a:cubicBezTo>
                    <a:cubicBezTo>
                      <a:pt x="149" y="94"/>
                      <a:pt x="149" y="94"/>
                      <a:pt x="149" y="94"/>
                    </a:cubicBezTo>
                    <a:cubicBezTo>
                      <a:pt x="149" y="99"/>
                      <a:pt x="149" y="99"/>
                      <a:pt x="149" y="99"/>
                    </a:cubicBezTo>
                    <a:cubicBezTo>
                      <a:pt x="150" y="103"/>
                      <a:pt x="150" y="103"/>
                      <a:pt x="150" y="103"/>
                    </a:cubicBezTo>
                    <a:cubicBezTo>
                      <a:pt x="152" y="105"/>
                      <a:pt x="152" y="105"/>
                      <a:pt x="152" y="105"/>
                    </a:cubicBezTo>
                    <a:cubicBezTo>
                      <a:pt x="154" y="109"/>
                      <a:pt x="154" y="109"/>
                      <a:pt x="154" y="109"/>
                    </a:cubicBezTo>
                    <a:cubicBezTo>
                      <a:pt x="155" y="112"/>
                      <a:pt x="155" y="112"/>
                      <a:pt x="155" y="112"/>
                    </a:cubicBezTo>
                    <a:cubicBezTo>
                      <a:pt x="151" y="115"/>
                      <a:pt x="151" y="115"/>
                      <a:pt x="151" y="115"/>
                    </a:cubicBezTo>
                    <a:cubicBezTo>
                      <a:pt x="147" y="119"/>
                      <a:pt x="147" y="119"/>
                      <a:pt x="147" y="119"/>
                    </a:cubicBezTo>
                    <a:cubicBezTo>
                      <a:pt x="146" y="122"/>
                      <a:pt x="146" y="122"/>
                      <a:pt x="146" y="122"/>
                    </a:cubicBezTo>
                    <a:cubicBezTo>
                      <a:pt x="147" y="126"/>
                      <a:pt x="147" y="126"/>
                      <a:pt x="147" y="126"/>
                    </a:cubicBezTo>
                    <a:cubicBezTo>
                      <a:pt x="150" y="127"/>
                      <a:pt x="150" y="127"/>
                      <a:pt x="150" y="127"/>
                    </a:cubicBezTo>
                    <a:cubicBezTo>
                      <a:pt x="151" y="129"/>
                      <a:pt x="151" y="129"/>
                      <a:pt x="151" y="129"/>
                    </a:cubicBezTo>
                    <a:cubicBezTo>
                      <a:pt x="151" y="135"/>
                      <a:pt x="151" y="135"/>
                      <a:pt x="151" y="135"/>
                    </a:cubicBezTo>
                    <a:cubicBezTo>
                      <a:pt x="151" y="138"/>
                      <a:pt x="151" y="138"/>
                      <a:pt x="151" y="138"/>
                    </a:cubicBezTo>
                    <a:cubicBezTo>
                      <a:pt x="147" y="141"/>
                      <a:pt x="147" y="141"/>
                      <a:pt x="147" y="141"/>
                    </a:cubicBezTo>
                    <a:cubicBezTo>
                      <a:pt x="142" y="143"/>
                      <a:pt x="142" y="143"/>
                      <a:pt x="142" y="143"/>
                    </a:cubicBezTo>
                    <a:cubicBezTo>
                      <a:pt x="139" y="147"/>
                      <a:pt x="139" y="147"/>
                      <a:pt x="139" y="147"/>
                    </a:cubicBezTo>
                    <a:cubicBezTo>
                      <a:pt x="138" y="150"/>
                      <a:pt x="138" y="150"/>
                      <a:pt x="138" y="150"/>
                    </a:cubicBezTo>
                    <a:cubicBezTo>
                      <a:pt x="134" y="148"/>
                      <a:pt x="134" y="148"/>
                      <a:pt x="134" y="148"/>
                    </a:cubicBezTo>
                    <a:cubicBezTo>
                      <a:pt x="128" y="147"/>
                      <a:pt x="128" y="147"/>
                      <a:pt x="128" y="147"/>
                    </a:cubicBezTo>
                    <a:cubicBezTo>
                      <a:pt x="121" y="147"/>
                      <a:pt x="121" y="147"/>
                      <a:pt x="121" y="147"/>
                    </a:cubicBezTo>
                    <a:cubicBezTo>
                      <a:pt x="113" y="146"/>
                      <a:pt x="113" y="146"/>
                      <a:pt x="113" y="146"/>
                    </a:cubicBezTo>
                    <a:cubicBezTo>
                      <a:pt x="113" y="146"/>
                      <a:pt x="109" y="147"/>
                      <a:pt x="108" y="147"/>
                    </a:cubicBezTo>
                    <a:cubicBezTo>
                      <a:pt x="107" y="147"/>
                      <a:pt x="102" y="149"/>
                      <a:pt x="102" y="149"/>
                    </a:cubicBezTo>
                    <a:cubicBezTo>
                      <a:pt x="98" y="152"/>
                      <a:pt x="98" y="152"/>
                      <a:pt x="98" y="152"/>
                    </a:cubicBezTo>
                    <a:cubicBezTo>
                      <a:pt x="91" y="151"/>
                      <a:pt x="91" y="151"/>
                      <a:pt x="91" y="151"/>
                    </a:cubicBezTo>
                    <a:cubicBezTo>
                      <a:pt x="81" y="153"/>
                      <a:pt x="81" y="153"/>
                      <a:pt x="81" y="153"/>
                    </a:cubicBezTo>
                    <a:cubicBezTo>
                      <a:pt x="81" y="153"/>
                      <a:pt x="76" y="154"/>
                      <a:pt x="75" y="154"/>
                    </a:cubicBezTo>
                    <a:cubicBezTo>
                      <a:pt x="74" y="154"/>
                      <a:pt x="70" y="158"/>
                      <a:pt x="70" y="158"/>
                    </a:cubicBezTo>
                    <a:cubicBezTo>
                      <a:pt x="65" y="164"/>
                      <a:pt x="65" y="164"/>
                      <a:pt x="65" y="164"/>
                    </a:cubicBezTo>
                    <a:cubicBezTo>
                      <a:pt x="62" y="168"/>
                      <a:pt x="62" y="168"/>
                      <a:pt x="62" y="168"/>
                    </a:cubicBezTo>
                    <a:cubicBezTo>
                      <a:pt x="56" y="174"/>
                      <a:pt x="56" y="174"/>
                      <a:pt x="56" y="174"/>
                    </a:cubicBezTo>
                    <a:cubicBezTo>
                      <a:pt x="50" y="170"/>
                      <a:pt x="50" y="170"/>
                      <a:pt x="50" y="170"/>
                    </a:cubicBezTo>
                    <a:cubicBezTo>
                      <a:pt x="43" y="167"/>
                      <a:pt x="43" y="167"/>
                      <a:pt x="43" y="167"/>
                    </a:cubicBezTo>
                    <a:cubicBezTo>
                      <a:pt x="43" y="167"/>
                      <a:pt x="39" y="164"/>
                      <a:pt x="38" y="164"/>
                    </a:cubicBezTo>
                    <a:cubicBezTo>
                      <a:pt x="36" y="164"/>
                      <a:pt x="30" y="160"/>
                      <a:pt x="29" y="160"/>
                    </a:cubicBezTo>
                    <a:cubicBezTo>
                      <a:pt x="28" y="160"/>
                      <a:pt x="23" y="157"/>
                      <a:pt x="23" y="157"/>
                    </a:cubicBezTo>
                    <a:cubicBezTo>
                      <a:pt x="22" y="156"/>
                      <a:pt x="20" y="154"/>
                      <a:pt x="17" y="153"/>
                    </a:cubicBezTo>
                    <a:cubicBezTo>
                      <a:pt x="14" y="152"/>
                      <a:pt x="11" y="151"/>
                      <a:pt x="11" y="151"/>
                    </a:cubicBezTo>
                    <a:cubicBezTo>
                      <a:pt x="8" y="148"/>
                      <a:pt x="8" y="148"/>
                      <a:pt x="8" y="148"/>
                    </a:cubicBezTo>
                    <a:cubicBezTo>
                      <a:pt x="8" y="144"/>
                      <a:pt x="8" y="144"/>
                      <a:pt x="8" y="144"/>
                    </a:cubicBezTo>
                    <a:cubicBezTo>
                      <a:pt x="3" y="141"/>
                      <a:pt x="3" y="141"/>
                      <a:pt x="3" y="141"/>
                    </a:cubicBezTo>
                    <a:cubicBezTo>
                      <a:pt x="2" y="136"/>
                      <a:pt x="2" y="136"/>
                      <a:pt x="2" y="136"/>
                    </a:cubicBezTo>
                    <a:cubicBezTo>
                      <a:pt x="2" y="131"/>
                      <a:pt x="2" y="131"/>
                      <a:pt x="2" y="131"/>
                    </a:cubicBezTo>
                    <a:cubicBezTo>
                      <a:pt x="1" y="126"/>
                      <a:pt x="1" y="126"/>
                      <a:pt x="1" y="126"/>
                    </a:cubicBezTo>
                    <a:cubicBezTo>
                      <a:pt x="0" y="117"/>
                      <a:pt x="0" y="117"/>
                      <a:pt x="0" y="117"/>
                    </a:cubicBezTo>
                    <a:cubicBezTo>
                      <a:pt x="4" y="108"/>
                      <a:pt x="4" y="108"/>
                      <a:pt x="4" y="108"/>
                    </a:cubicBezTo>
                    <a:cubicBezTo>
                      <a:pt x="9" y="106"/>
                      <a:pt x="9" y="106"/>
                      <a:pt x="9" y="106"/>
                    </a:cubicBezTo>
                    <a:cubicBezTo>
                      <a:pt x="13" y="101"/>
                      <a:pt x="13" y="101"/>
                      <a:pt x="13" y="101"/>
                    </a:cubicBezTo>
                    <a:cubicBezTo>
                      <a:pt x="16" y="95"/>
                      <a:pt x="16" y="95"/>
                      <a:pt x="16" y="95"/>
                    </a:cubicBezTo>
                    <a:cubicBezTo>
                      <a:pt x="25" y="84"/>
                      <a:pt x="25" y="84"/>
                      <a:pt x="25" y="84"/>
                    </a:cubicBezTo>
                    <a:cubicBezTo>
                      <a:pt x="30" y="82"/>
                      <a:pt x="30" y="82"/>
                      <a:pt x="30" y="82"/>
                    </a:cubicBezTo>
                    <a:cubicBezTo>
                      <a:pt x="36" y="80"/>
                      <a:pt x="36" y="80"/>
                      <a:pt x="36" y="80"/>
                    </a:cubicBezTo>
                    <a:cubicBezTo>
                      <a:pt x="37" y="76"/>
                      <a:pt x="37" y="76"/>
                      <a:pt x="37" y="76"/>
                    </a:cubicBezTo>
                    <a:cubicBezTo>
                      <a:pt x="40" y="69"/>
                      <a:pt x="40" y="69"/>
                      <a:pt x="40" y="69"/>
                    </a:cubicBezTo>
                    <a:cubicBezTo>
                      <a:pt x="44" y="63"/>
                      <a:pt x="44" y="63"/>
                      <a:pt x="44" y="63"/>
                    </a:cubicBezTo>
                    <a:cubicBezTo>
                      <a:pt x="49" y="61"/>
                      <a:pt x="49" y="61"/>
                      <a:pt x="49" y="61"/>
                    </a:cubicBezTo>
                    <a:cubicBezTo>
                      <a:pt x="54" y="56"/>
                      <a:pt x="54" y="56"/>
                      <a:pt x="54" y="56"/>
                    </a:cubicBezTo>
                    <a:cubicBezTo>
                      <a:pt x="56" y="51"/>
                      <a:pt x="56" y="51"/>
                      <a:pt x="56" y="51"/>
                    </a:cubicBezTo>
                    <a:cubicBezTo>
                      <a:pt x="59" y="39"/>
                      <a:pt x="59" y="39"/>
                      <a:pt x="59" y="39"/>
                    </a:cubicBezTo>
                    <a:cubicBezTo>
                      <a:pt x="62" y="32"/>
                      <a:pt x="62" y="32"/>
                      <a:pt x="62" y="32"/>
                    </a:cubicBezTo>
                    <a:cubicBezTo>
                      <a:pt x="64" y="25"/>
                      <a:pt x="64" y="25"/>
                      <a:pt x="64" y="25"/>
                    </a:cubicBezTo>
                    <a:cubicBezTo>
                      <a:pt x="64" y="25"/>
                      <a:pt x="64" y="21"/>
                      <a:pt x="65" y="19"/>
                    </a:cubicBezTo>
                    <a:cubicBezTo>
                      <a:pt x="67" y="16"/>
                      <a:pt x="67" y="10"/>
                      <a:pt x="68" y="9"/>
                    </a:cubicBezTo>
                    <a:cubicBezTo>
                      <a:pt x="69" y="9"/>
                      <a:pt x="71" y="3"/>
                      <a:pt x="71" y="3"/>
                    </a:cubicBezTo>
                    <a:lnTo>
                      <a:pt x="73" y="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</p:grpSp>
        <p:grpSp>
          <p:nvGrpSpPr>
            <p:cNvPr id="17" name="Grupo 16"/>
            <p:cNvGrpSpPr/>
            <p:nvPr/>
          </p:nvGrpSpPr>
          <p:grpSpPr>
            <a:xfrm>
              <a:off x="9383713" y="3789588"/>
              <a:ext cx="1304924" cy="1079501"/>
              <a:chOff x="9215438" y="3032125"/>
              <a:chExt cx="1304924" cy="1079501"/>
            </a:xfrm>
            <a:solidFill>
              <a:srgbClr val="ED7D31"/>
            </a:solidFill>
          </p:grpSpPr>
          <p:sp>
            <p:nvSpPr>
              <p:cNvPr id="54" name="Freeform 20"/>
              <p:cNvSpPr>
                <a:spLocks/>
              </p:cNvSpPr>
              <p:nvPr/>
            </p:nvSpPr>
            <p:spPr bwMode="auto">
              <a:xfrm>
                <a:off x="9215438" y="3595688"/>
                <a:ext cx="838200" cy="515938"/>
              </a:xfrm>
              <a:custGeom>
                <a:avLst/>
                <a:gdLst>
                  <a:gd name="T0" fmla="*/ 9 w 223"/>
                  <a:gd name="T1" fmla="*/ 69 h 137"/>
                  <a:gd name="T2" fmla="*/ 26 w 223"/>
                  <a:gd name="T3" fmla="*/ 69 h 137"/>
                  <a:gd name="T4" fmla="*/ 39 w 223"/>
                  <a:gd name="T5" fmla="*/ 71 h 137"/>
                  <a:gd name="T6" fmla="*/ 49 w 223"/>
                  <a:gd name="T7" fmla="*/ 76 h 137"/>
                  <a:gd name="T8" fmla="*/ 65 w 223"/>
                  <a:gd name="T9" fmla="*/ 76 h 137"/>
                  <a:gd name="T10" fmla="*/ 78 w 223"/>
                  <a:gd name="T11" fmla="*/ 77 h 137"/>
                  <a:gd name="T12" fmla="*/ 83 w 223"/>
                  <a:gd name="T13" fmla="*/ 83 h 137"/>
                  <a:gd name="T14" fmla="*/ 87 w 223"/>
                  <a:gd name="T15" fmla="*/ 89 h 137"/>
                  <a:gd name="T16" fmla="*/ 87 w 223"/>
                  <a:gd name="T17" fmla="*/ 98 h 137"/>
                  <a:gd name="T18" fmla="*/ 88 w 223"/>
                  <a:gd name="T19" fmla="*/ 105 h 137"/>
                  <a:gd name="T20" fmla="*/ 91 w 223"/>
                  <a:gd name="T21" fmla="*/ 109 h 137"/>
                  <a:gd name="T22" fmla="*/ 93 w 223"/>
                  <a:gd name="T23" fmla="*/ 115 h 137"/>
                  <a:gd name="T24" fmla="*/ 93 w 223"/>
                  <a:gd name="T25" fmla="*/ 123 h 137"/>
                  <a:gd name="T26" fmla="*/ 109 w 223"/>
                  <a:gd name="T27" fmla="*/ 124 h 137"/>
                  <a:gd name="T28" fmla="*/ 113 w 223"/>
                  <a:gd name="T29" fmla="*/ 127 h 137"/>
                  <a:gd name="T30" fmla="*/ 115 w 223"/>
                  <a:gd name="T31" fmla="*/ 134 h 137"/>
                  <a:gd name="T32" fmla="*/ 124 w 223"/>
                  <a:gd name="T33" fmla="*/ 136 h 137"/>
                  <a:gd name="T34" fmla="*/ 128 w 223"/>
                  <a:gd name="T35" fmla="*/ 136 h 137"/>
                  <a:gd name="T36" fmla="*/ 138 w 223"/>
                  <a:gd name="T37" fmla="*/ 127 h 137"/>
                  <a:gd name="T38" fmla="*/ 151 w 223"/>
                  <a:gd name="T39" fmla="*/ 118 h 137"/>
                  <a:gd name="T40" fmla="*/ 161 w 223"/>
                  <a:gd name="T41" fmla="*/ 109 h 137"/>
                  <a:gd name="T42" fmla="*/ 172 w 223"/>
                  <a:gd name="T43" fmla="*/ 105 h 137"/>
                  <a:gd name="T44" fmla="*/ 179 w 223"/>
                  <a:gd name="T45" fmla="*/ 100 h 137"/>
                  <a:gd name="T46" fmla="*/ 198 w 223"/>
                  <a:gd name="T47" fmla="*/ 96 h 137"/>
                  <a:gd name="T48" fmla="*/ 209 w 223"/>
                  <a:gd name="T49" fmla="*/ 90 h 137"/>
                  <a:gd name="T50" fmla="*/ 219 w 223"/>
                  <a:gd name="T51" fmla="*/ 88 h 137"/>
                  <a:gd name="T52" fmla="*/ 219 w 223"/>
                  <a:gd name="T53" fmla="*/ 82 h 137"/>
                  <a:gd name="T54" fmla="*/ 223 w 223"/>
                  <a:gd name="T55" fmla="*/ 73 h 137"/>
                  <a:gd name="T56" fmla="*/ 214 w 223"/>
                  <a:gd name="T57" fmla="*/ 70 h 137"/>
                  <a:gd name="T58" fmla="*/ 203 w 223"/>
                  <a:gd name="T59" fmla="*/ 72 h 137"/>
                  <a:gd name="T60" fmla="*/ 193 w 223"/>
                  <a:gd name="T61" fmla="*/ 76 h 137"/>
                  <a:gd name="T62" fmla="*/ 187 w 223"/>
                  <a:gd name="T63" fmla="*/ 81 h 137"/>
                  <a:gd name="T64" fmla="*/ 170 w 223"/>
                  <a:gd name="T65" fmla="*/ 81 h 137"/>
                  <a:gd name="T66" fmla="*/ 164 w 223"/>
                  <a:gd name="T67" fmla="*/ 74 h 137"/>
                  <a:gd name="T68" fmla="*/ 161 w 223"/>
                  <a:gd name="T69" fmla="*/ 65 h 137"/>
                  <a:gd name="T70" fmla="*/ 160 w 223"/>
                  <a:gd name="T71" fmla="*/ 51 h 137"/>
                  <a:gd name="T72" fmla="*/ 161 w 223"/>
                  <a:gd name="T73" fmla="*/ 42 h 137"/>
                  <a:gd name="T74" fmla="*/ 151 w 223"/>
                  <a:gd name="T75" fmla="*/ 39 h 137"/>
                  <a:gd name="T76" fmla="*/ 146 w 223"/>
                  <a:gd name="T77" fmla="*/ 26 h 137"/>
                  <a:gd name="T78" fmla="*/ 145 w 223"/>
                  <a:gd name="T79" fmla="*/ 14 h 137"/>
                  <a:gd name="T80" fmla="*/ 139 w 223"/>
                  <a:gd name="T81" fmla="*/ 5 h 137"/>
                  <a:gd name="T82" fmla="*/ 131 w 223"/>
                  <a:gd name="T83" fmla="*/ 6 h 137"/>
                  <a:gd name="T84" fmla="*/ 112 w 223"/>
                  <a:gd name="T85" fmla="*/ 7 h 137"/>
                  <a:gd name="T86" fmla="*/ 106 w 223"/>
                  <a:gd name="T87" fmla="*/ 12 h 137"/>
                  <a:gd name="T88" fmla="*/ 100 w 223"/>
                  <a:gd name="T89" fmla="*/ 13 h 137"/>
                  <a:gd name="T90" fmla="*/ 91 w 223"/>
                  <a:gd name="T91" fmla="*/ 6 h 137"/>
                  <a:gd name="T92" fmla="*/ 79 w 223"/>
                  <a:gd name="T93" fmla="*/ 2 h 137"/>
                  <a:gd name="T94" fmla="*/ 61 w 223"/>
                  <a:gd name="T95" fmla="*/ 0 h 137"/>
                  <a:gd name="T96" fmla="*/ 54 w 223"/>
                  <a:gd name="T97" fmla="*/ 2 h 137"/>
                  <a:gd name="T98" fmla="*/ 44 w 223"/>
                  <a:gd name="T99" fmla="*/ 10 h 137"/>
                  <a:gd name="T100" fmla="*/ 31 w 223"/>
                  <a:gd name="T101" fmla="*/ 22 h 137"/>
                  <a:gd name="T102" fmla="*/ 26 w 223"/>
                  <a:gd name="T103" fmla="*/ 33 h 137"/>
                  <a:gd name="T104" fmla="*/ 22 w 223"/>
                  <a:gd name="T105" fmla="*/ 43 h 137"/>
                  <a:gd name="T106" fmla="*/ 19 w 223"/>
                  <a:gd name="T107" fmla="*/ 52 h 137"/>
                  <a:gd name="T108" fmla="*/ 7 w 223"/>
                  <a:gd name="T109" fmla="*/ 61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223" h="137">
                    <a:moveTo>
                      <a:pt x="0" y="68"/>
                    </a:moveTo>
                    <a:cubicBezTo>
                      <a:pt x="9" y="69"/>
                      <a:pt x="9" y="69"/>
                      <a:pt x="9" y="69"/>
                    </a:cubicBezTo>
                    <a:cubicBezTo>
                      <a:pt x="18" y="69"/>
                      <a:pt x="18" y="69"/>
                      <a:pt x="18" y="69"/>
                    </a:cubicBezTo>
                    <a:cubicBezTo>
                      <a:pt x="26" y="69"/>
                      <a:pt x="26" y="69"/>
                      <a:pt x="26" y="69"/>
                    </a:cubicBezTo>
                    <a:cubicBezTo>
                      <a:pt x="33" y="70"/>
                      <a:pt x="33" y="70"/>
                      <a:pt x="33" y="70"/>
                    </a:cubicBezTo>
                    <a:cubicBezTo>
                      <a:pt x="39" y="71"/>
                      <a:pt x="39" y="71"/>
                      <a:pt x="39" y="71"/>
                    </a:cubicBezTo>
                    <a:cubicBezTo>
                      <a:pt x="45" y="75"/>
                      <a:pt x="45" y="75"/>
                      <a:pt x="45" y="75"/>
                    </a:cubicBezTo>
                    <a:cubicBezTo>
                      <a:pt x="49" y="76"/>
                      <a:pt x="49" y="76"/>
                      <a:pt x="49" y="76"/>
                    </a:cubicBezTo>
                    <a:cubicBezTo>
                      <a:pt x="58" y="76"/>
                      <a:pt x="58" y="76"/>
                      <a:pt x="58" y="76"/>
                    </a:cubicBezTo>
                    <a:cubicBezTo>
                      <a:pt x="65" y="76"/>
                      <a:pt x="65" y="76"/>
                      <a:pt x="65" y="76"/>
                    </a:cubicBezTo>
                    <a:cubicBezTo>
                      <a:pt x="74" y="76"/>
                      <a:pt x="74" y="76"/>
                      <a:pt x="74" y="76"/>
                    </a:cubicBezTo>
                    <a:cubicBezTo>
                      <a:pt x="78" y="77"/>
                      <a:pt x="78" y="77"/>
                      <a:pt x="78" y="77"/>
                    </a:cubicBezTo>
                    <a:cubicBezTo>
                      <a:pt x="80" y="80"/>
                      <a:pt x="80" y="80"/>
                      <a:pt x="80" y="80"/>
                    </a:cubicBezTo>
                    <a:cubicBezTo>
                      <a:pt x="83" y="83"/>
                      <a:pt x="83" y="83"/>
                      <a:pt x="83" y="83"/>
                    </a:cubicBezTo>
                    <a:cubicBezTo>
                      <a:pt x="85" y="86"/>
                      <a:pt x="85" y="86"/>
                      <a:pt x="85" y="86"/>
                    </a:cubicBezTo>
                    <a:cubicBezTo>
                      <a:pt x="87" y="89"/>
                      <a:pt x="87" y="89"/>
                      <a:pt x="87" y="89"/>
                    </a:cubicBezTo>
                    <a:cubicBezTo>
                      <a:pt x="87" y="94"/>
                      <a:pt x="87" y="94"/>
                      <a:pt x="87" y="94"/>
                    </a:cubicBezTo>
                    <a:cubicBezTo>
                      <a:pt x="87" y="98"/>
                      <a:pt x="87" y="98"/>
                      <a:pt x="87" y="98"/>
                    </a:cubicBezTo>
                    <a:cubicBezTo>
                      <a:pt x="87" y="102"/>
                      <a:pt x="87" y="102"/>
                      <a:pt x="87" y="102"/>
                    </a:cubicBezTo>
                    <a:cubicBezTo>
                      <a:pt x="88" y="105"/>
                      <a:pt x="88" y="105"/>
                      <a:pt x="88" y="105"/>
                    </a:cubicBezTo>
                    <a:cubicBezTo>
                      <a:pt x="90" y="106"/>
                      <a:pt x="90" y="106"/>
                      <a:pt x="90" y="106"/>
                    </a:cubicBezTo>
                    <a:cubicBezTo>
                      <a:pt x="91" y="109"/>
                      <a:pt x="91" y="109"/>
                      <a:pt x="91" y="109"/>
                    </a:cubicBezTo>
                    <a:cubicBezTo>
                      <a:pt x="93" y="112"/>
                      <a:pt x="93" y="112"/>
                      <a:pt x="93" y="112"/>
                    </a:cubicBezTo>
                    <a:cubicBezTo>
                      <a:pt x="93" y="115"/>
                      <a:pt x="93" y="115"/>
                      <a:pt x="93" y="115"/>
                    </a:cubicBezTo>
                    <a:cubicBezTo>
                      <a:pt x="93" y="120"/>
                      <a:pt x="93" y="120"/>
                      <a:pt x="93" y="120"/>
                    </a:cubicBezTo>
                    <a:cubicBezTo>
                      <a:pt x="93" y="123"/>
                      <a:pt x="93" y="123"/>
                      <a:pt x="93" y="123"/>
                    </a:cubicBezTo>
                    <a:cubicBezTo>
                      <a:pt x="100" y="124"/>
                      <a:pt x="100" y="124"/>
                      <a:pt x="100" y="124"/>
                    </a:cubicBezTo>
                    <a:cubicBezTo>
                      <a:pt x="109" y="124"/>
                      <a:pt x="109" y="124"/>
                      <a:pt x="109" y="124"/>
                    </a:cubicBezTo>
                    <a:cubicBezTo>
                      <a:pt x="112" y="124"/>
                      <a:pt x="112" y="124"/>
                      <a:pt x="112" y="124"/>
                    </a:cubicBezTo>
                    <a:cubicBezTo>
                      <a:pt x="113" y="127"/>
                      <a:pt x="113" y="127"/>
                      <a:pt x="113" y="127"/>
                    </a:cubicBezTo>
                    <a:cubicBezTo>
                      <a:pt x="114" y="132"/>
                      <a:pt x="114" y="132"/>
                      <a:pt x="114" y="132"/>
                    </a:cubicBezTo>
                    <a:cubicBezTo>
                      <a:pt x="115" y="134"/>
                      <a:pt x="115" y="134"/>
                      <a:pt x="115" y="134"/>
                    </a:cubicBezTo>
                    <a:cubicBezTo>
                      <a:pt x="119" y="134"/>
                      <a:pt x="119" y="134"/>
                      <a:pt x="119" y="134"/>
                    </a:cubicBezTo>
                    <a:cubicBezTo>
                      <a:pt x="124" y="136"/>
                      <a:pt x="124" y="136"/>
                      <a:pt x="124" y="136"/>
                    </a:cubicBezTo>
                    <a:cubicBezTo>
                      <a:pt x="125" y="137"/>
                      <a:pt x="125" y="137"/>
                      <a:pt x="125" y="137"/>
                    </a:cubicBezTo>
                    <a:cubicBezTo>
                      <a:pt x="128" y="136"/>
                      <a:pt x="128" y="136"/>
                      <a:pt x="128" y="136"/>
                    </a:cubicBezTo>
                    <a:cubicBezTo>
                      <a:pt x="131" y="131"/>
                      <a:pt x="131" y="131"/>
                      <a:pt x="131" y="131"/>
                    </a:cubicBezTo>
                    <a:cubicBezTo>
                      <a:pt x="138" y="127"/>
                      <a:pt x="138" y="127"/>
                      <a:pt x="138" y="127"/>
                    </a:cubicBezTo>
                    <a:cubicBezTo>
                      <a:pt x="138" y="127"/>
                      <a:pt x="141" y="125"/>
                      <a:pt x="141" y="124"/>
                    </a:cubicBezTo>
                    <a:cubicBezTo>
                      <a:pt x="142" y="123"/>
                      <a:pt x="151" y="118"/>
                      <a:pt x="151" y="118"/>
                    </a:cubicBezTo>
                    <a:cubicBezTo>
                      <a:pt x="157" y="112"/>
                      <a:pt x="157" y="112"/>
                      <a:pt x="157" y="112"/>
                    </a:cubicBezTo>
                    <a:cubicBezTo>
                      <a:pt x="161" y="109"/>
                      <a:pt x="161" y="109"/>
                      <a:pt x="161" y="109"/>
                    </a:cubicBezTo>
                    <a:cubicBezTo>
                      <a:pt x="167" y="107"/>
                      <a:pt x="167" y="107"/>
                      <a:pt x="167" y="107"/>
                    </a:cubicBezTo>
                    <a:cubicBezTo>
                      <a:pt x="172" y="105"/>
                      <a:pt x="172" y="105"/>
                      <a:pt x="172" y="105"/>
                    </a:cubicBezTo>
                    <a:cubicBezTo>
                      <a:pt x="175" y="105"/>
                      <a:pt x="175" y="105"/>
                      <a:pt x="175" y="105"/>
                    </a:cubicBezTo>
                    <a:cubicBezTo>
                      <a:pt x="179" y="100"/>
                      <a:pt x="179" y="100"/>
                      <a:pt x="179" y="100"/>
                    </a:cubicBezTo>
                    <a:cubicBezTo>
                      <a:pt x="195" y="100"/>
                      <a:pt x="195" y="100"/>
                      <a:pt x="195" y="100"/>
                    </a:cubicBezTo>
                    <a:cubicBezTo>
                      <a:pt x="198" y="96"/>
                      <a:pt x="198" y="96"/>
                      <a:pt x="198" y="96"/>
                    </a:cubicBezTo>
                    <a:cubicBezTo>
                      <a:pt x="205" y="91"/>
                      <a:pt x="205" y="91"/>
                      <a:pt x="205" y="91"/>
                    </a:cubicBezTo>
                    <a:cubicBezTo>
                      <a:pt x="209" y="90"/>
                      <a:pt x="209" y="90"/>
                      <a:pt x="209" y="90"/>
                    </a:cubicBezTo>
                    <a:cubicBezTo>
                      <a:pt x="215" y="89"/>
                      <a:pt x="215" y="89"/>
                      <a:pt x="215" y="89"/>
                    </a:cubicBezTo>
                    <a:cubicBezTo>
                      <a:pt x="219" y="88"/>
                      <a:pt x="219" y="88"/>
                      <a:pt x="219" y="88"/>
                    </a:cubicBezTo>
                    <a:cubicBezTo>
                      <a:pt x="219" y="85"/>
                      <a:pt x="219" y="85"/>
                      <a:pt x="219" y="85"/>
                    </a:cubicBezTo>
                    <a:cubicBezTo>
                      <a:pt x="219" y="82"/>
                      <a:pt x="219" y="82"/>
                      <a:pt x="219" y="82"/>
                    </a:cubicBezTo>
                    <a:cubicBezTo>
                      <a:pt x="223" y="79"/>
                      <a:pt x="223" y="79"/>
                      <a:pt x="223" y="79"/>
                    </a:cubicBezTo>
                    <a:cubicBezTo>
                      <a:pt x="223" y="73"/>
                      <a:pt x="223" y="73"/>
                      <a:pt x="223" y="73"/>
                    </a:cubicBezTo>
                    <a:cubicBezTo>
                      <a:pt x="218" y="73"/>
                      <a:pt x="218" y="73"/>
                      <a:pt x="218" y="73"/>
                    </a:cubicBezTo>
                    <a:cubicBezTo>
                      <a:pt x="214" y="70"/>
                      <a:pt x="214" y="70"/>
                      <a:pt x="214" y="70"/>
                    </a:cubicBezTo>
                    <a:cubicBezTo>
                      <a:pt x="208" y="70"/>
                      <a:pt x="208" y="70"/>
                      <a:pt x="208" y="70"/>
                    </a:cubicBezTo>
                    <a:cubicBezTo>
                      <a:pt x="203" y="72"/>
                      <a:pt x="203" y="72"/>
                      <a:pt x="203" y="72"/>
                    </a:cubicBezTo>
                    <a:cubicBezTo>
                      <a:pt x="198" y="74"/>
                      <a:pt x="198" y="74"/>
                      <a:pt x="198" y="74"/>
                    </a:cubicBezTo>
                    <a:cubicBezTo>
                      <a:pt x="193" y="76"/>
                      <a:pt x="193" y="76"/>
                      <a:pt x="193" y="76"/>
                    </a:cubicBezTo>
                    <a:cubicBezTo>
                      <a:pt x="188" y="78"/>
                      <a:pt x="188" y="78"/>
                      <a:pt x="188" y="78"/>
                    </a:cubicBezTo>
                    <a:cubicBezTo>
                      <a:pt x="188" y="78"/>
                      <a:pt x="188" y="81"/>
                      <a:pt x="187" y="81"/>
                    </a:cubicBezTo>
                    <a:cubicBezTo>
                      <a:pt x="186" y="81"/>
                      <a:pt x="178" y="81"/>
                      <a:pt x="178" y="81"/>
                    </a:cubicBezTo>
                    <a:cubicBezTo>
                      <a:pt x="170" y="81"/>
                      <a:pt x="170" y="81"/>
                      <a:pt x="170" y="81"/>
                    </a:cubicBezTo>
                    <a:cubicBezTo>
                      <a:pt x="167" y="80"/>
                      <a:pt x="167" y="80"/>
                      <a:pt x="167" y="80"/>
                    </a:cubicBezTo>
                    <a:cubicBezTo>
                      <a:pt x="164" y="74"/>
                      <a:pt x="164" y="74"/>
                      <a:pt x="164" y="74"/>
                    </a:cubicBezTo>
                    <a:cubicBezTo>
                      <a:pt x="163" y="70"/>
                      <a:pt x="163" y="70"/>
                      <a:pt x="163" y="70"/>
                    </a:cubicBezTo>
                    <a:cubicBezTo>
                      <a:pt x="163" y="70"/>
                      <a:pt x="161" y="66"/>
                      <a:pt x="161" y="65"/>
                    </a:cubicBezTo>
                    <a:cubicBezTo>
                      <a:pt x="160" y="64"/>
                      <a:pt x="160" y="58"/>
                      <a:pt x="160" y="58"/>
                    </a:cubicBezTo>
                    <a:cubicBezTo>
                      <a:pt x="160" y="51"/>
                      <a:pt x="160" y="51"/>
                      <a:pt x="160" y="51"/>
                    </a:cubicBezTo>
                    <a:cubicBezTo>
                      <a:pt x="160" y="47"/>
                      <a:pt x="160" y="47"/>
                      <a:pt x="160" y="47"/>
                    </a:cubicBezTo>
                    <a:cubicBezTo>
                      <a:pt x="161" y="42"/>
                      <a:pt x="161" y="42"/>
                      <a:pt x="161" y="42"/>
                    </a:cubicBezTo>
                    <a:cubicBezTo>
                      <a:pt x="157" y="41"/>
                      <a:pt x="157" y="41"/>
                      <a:pt x="157" y="41"/>
                    </a:cubicBezTo>
                    <a:cubicBezTo>
                      <a:pt x="157" y="41"/>
                      <a:pt x="152" y="41"/>
                      <a:pt x="151" y="39"/>
                    </a:cubicBezTo>
                    <a:cubicBezTo>
                      <a:pt x="150" y="37"/>
                      <a:pt x="147" y="33"/>
                      <a:pt x="147" y="32"/>
                    </a:cubicBezTo>
                    <a:cubicBezTo>
                      <a:pt x="147" y="31"/>
                      <a:pt x="146" y="28"/>
                      <a:pt x="146" y="26"/>
                    </a:cubicBezTo>
                    <a:cubicBezTo>
                      <a:pt x="146" y="24"/>
                      <a:pt x="145" y="21"/>
                      <a:pt x="145" y="19"/>
                    </a:cubicBezTo>
                    <a:cubicBezTo>
                      <a:pt x="145" y="16"/>
                      <a:pt x="145" y="15"/>
                      <a:pt x="145" y="14"/>
                    </a:cubicBezTo>
                    <a:cubicBezTo>
                      <a:pt x="145" y="13"/>
                      <a:pt x="143" y="8"/>
                      <a:pt x="143" y="8"/>
                    </a:cubicBezTo>
                    <a:cubicBezTo>
                      <a:pt x="139" y="5"/>
                      <a:pt x="139" y="5"/>
                      <a:pt x="139" y="5"/>
                    </a:cubicBezTo>
                    <a:cubicBezTo>
                      <a:pt x="134" y="5"/>
                      <a:pt x="134" y="5"/>
                      <a:pt x="134" y="5"/>
                    </a:cubicBezTo>
                    <a:cubicBezTo>
                      <a:pt x="131" y="6"/>
                      <a:pt x="131" y="6"/>
                      <a:pt x="131" y="6"/>
                    </a:cubicBezTo>
                    <a:cubicBezTo>
                      <a:pt x="122" y="7"/>
                      <a:pt x="122" y="7"/>
                      <a:pt x="122" y="7"/>
                    </a:cubicBezTo>
                    <a:cubicBezTo>
                      <a:pt x="112" y="7"/>
                      <a:pt x="112" y="7"/>
                      <a:pt x="112" y="7"/>
                    </a:cubicBezTo>
                    <a:cubicBezTo>
                      <a:pt x="108" y="8"/>
                      <a:pt x="108" y="8"/>
                      <a:pt x="108" y="8"/>
                    </a:cubicBezTo>
                    <a:cubicBezTo>
                      <a:pt x="106" y="12"/>
                      <a:pt x="106" y="12"/>
                      <a:pt x="106" y="12"/>
                    </a:cubicBezTo>
                    <a:cubicBezTo>
                      <a:pt x="105" y="15"/>
                      <a:pt x="105" y="15"/>
                      <a:pt x="105" y="15"/>
                    </a:cubicBezTo>
                    <a:cubicBezTo>
                      <a:pt x="100" y="13"/>
                      <a:pt x="100" y="13"/>
                      <a:pt x="100" y="13"/>
                    </a:cubicBezTo>
                    <a:cubicBezTo>
                      <a:pt x="94" y="10"/>
                      <a:pt x="94" y="10"/>
                      <a:pt x="94" y="10"/>
                    </a:cubicBezTo>
                    <a:cubicBezTo>
                      <a:pt x="91" y="6"/>
                      <a:pt x="91" y="6"/>
                      <a:pt x="91" y="6"/>
                    </a:cubicBezTo>
                    <a:cubicBezTo>
                      <a:pt x="91" y="6"/>
                      <a:pt x="89" y="3"/>
                      <a:pt x="87" y="2"/>
                    </a:cubicBezTo>
                    <a:cubicBezTo>
                      <a:pt x="85" y="2"/>
                      <a:pt x="82" y="2"/>
                      <a:pt x="79" y="2"/>
                    </a:cubicBezTo>
                    <a:cubicBezTo>
                      <a:pt x="76" y="2"/>
                      <a:pt x="67" y="2"/>
                      <a:pt x="67" y="2"/>
                    </a:cubicBezTo>
                    <a:cubicBezTo>
                      <a:pt x="61" y="0"/>
                      <a:pt x="61" y="0"/>
                      <a:pt x="61" y="0"/>
                    </a:cubicBezTo>
                    <a:cubicBezTo>
                      <a:pt x="57" y="0"/>
                      <a:pt x="57" y="0"/>
                      <a:pt x="57" y="0"/>
                    </a:cubicBezTo>
                    <a:cubicBezTo>
                      <a:pt x="54" y="2"/>
                      <a:pt x="54" y="2"/>
                      <a:pt x="54" y="2"/>
                    </a:cubicBezTo>
                    <a:cubicBezTo>
                      <a:pt x="48" y="5"/>
                      <a:pt x="48" y="5"/>
                      <a:pt x="48" y="5"/>
                    </a:cubicBezTo>
                    <a:cubicBezTo>
                      <a:pt x="44" y="10"/>
                      <a:pt x="44" y="10"/>
                      <a:pt x="44" y="10"/>
                    </a:cubicBezTo>
                    <a:cubicBezTo>
                      <a:pt x="37" y="15"/>
                      <a:pt x="37" y="15"/>
                      <a:pt x="37" y="15"/>
                    </a:cubicBezTo>
                    <a:cubicBezTo>
                      <a:pt x="31" y="22"/>
                      <a:pt x="31" y="22"/>
                      <a:pt x="31" y="22"/>
                    </a:cubicBezTo>
                    <a:cubicBezTo>
                      <a:pt x="30" y="27"/>
                      <a:pt x="30" y="27"/>
                      <a:pt x="30" y="27"/>
                    </a:cubicBezTo>
                    <a:cubicBezTo>
                      <a:pt x="26" y="33"/>
                      <a:pt x="26" y="33"/>
                      <a:pt x="26" y="33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2" y="43"/>
                      <a:pt x="22" y="43"/>
                      <a:pt x="22" y="43"/>
                    </a:cubicBezTo>
                    <a:cubicBezTo>
                      <a:pt x="22" y="47"/>
                      <a:pt x="22" y="47"/>
                      <a:pt x="22" y="47"/>
                    </a:cubicBezTo>
                    <a:cubicBezTo>
                      <a:pt x="19" y="52"/>
                      <a:pt x="19" y="52"/>
                      <a:pt x="19" y="52"/>
                    </a:cubicBezTo>
                    <a:cubicBezTo>
                      <a:pt x="13" y="56"/>
                      <a:pt x="13" y="56"/>
                      <a:pt x="13" y="56"/>
                    </a:cubicBezTo>
                    <a:cubicBezTo>
                      <a:pt x="7" y="61"/>
                      <a:pt x="7" y="61"/>
                      <a:pt x="7" y="61"/>
                    </a:cubicBezTo>
                    <a:lnTo>
                      <a:pt x="0" y="68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55" name="Freeform 21"/>
              <p:cNvSpPr>
                <a:spLocks/>
              </p:cNvSpPr>
              <p:nvPr/>
            </p:nvSpPr>
            <p:spPr bwMode="auto">
              <a:xfrm>
                <a:off x="10045700" y="3702050"/>
                <a:ext cx="346075" cy="198438"/>
              </a:xfrm>
              <a:custGeom>
                <a:avLst/>
                <a:gdLst>
                  <a:gd name="T0" fmla="*/ 0 w 92"/>
                  <a:gd name="T1" fmla="*/ 39 h 53"/>
                  <a:gd name="T2" fmla="*/ 8 w 92"/>
                  <a:gd name="T3" fmla="*/ 34 h 53"/>
                  <a:gd name="T4" fmla="*/ 13 w 92"/>
                  <a:gd name="T5" fmla="*/ 33 h 53"/>
                  <a:gd name="T6" fmla="*/ 23 w 92"/>
                  <a:gd name="T7" fmla="*/ 33 h 53"/>
                  <a:gd name="T8" fmla="*/ 29 w 92"/>
                  <a:gd name="T9" fmla="*/ 31 h 53"/>
                  <a:gd name="T10" fmla="*/ 33 w 92"/>
                  <a:gd name="T11" fmla="*/ 31 h 53"/>
                  <a:gd name="T12" fmla="*/ 37 w 92"/>
                  <a:gd name="T13" fmla="*/ 31 h 53"/>
                  <a:gd name="T14" fmla="*/ 44 w 92"/>
                  <a:gd name="T15" fmla="*/ 29 h 53"/>
                  <a:gd name="T16" fmla="*/ 49 w 92"/>
                  <a:gd name="T17" fmla="*/ 26 h 53"/>
                  <a:gd name="T18" fmla="*/ 52 w 92"/>
                  <a:gd name="T19" fmla="*/ 25 h 53"/>
                  <a:gd name="T20" fmla="*/ 56 w 92"/>
                  <a:gd name="T21" fmla="*/ 24 h 53"/>
                  <a:gd name="T22" fmla="*/ 58 w 92"/>
                  <a:gd name="T23" fmla="*/ 21 h 53"/>
                  <a:gd name="T24" fmla="*/ 62 w 92"/>
                  <a:gd name="T25" fmla="*/ 17 h 53"/>
                  <a:gd name="T26" fmla="*/ 63 w 92"/>
                  <a:gd name="T27" fmla="*/ 11 h 53"/>
                  <a:gd name="T28" fmla="*/ 64 w 92"/>
                  <a:gd name="T29" fmla="*/ 7 h 53"/>
                  <a:gd name="T30" fmla="*/ 64 w 92"/>
                  <a:gd name="T31" fmla="*/ 3 h 53"/>
                  <a:gd name="T32" fmla="*/ 69 w 92"/>
                  <a:gd name="T33" fmla="*/ 0 h 53"/>
                  <a:gd name="T34" fmla="*/ 71 w 92"/>
                  <a:gd name="T35" fmla="*/ 2 h 53"/>
                  <a:gd name="T36" fmla="*/ 72 w 92"/>
                  <a:gd name="T37" fmla="*/ 5 h 53"/>
                  <a:gd name="T38" fmla="*/ 76 w 92"/>
                  <a:gd name="T39" fmla="*/ 7 h 53"/>
                  <a:gd name="T40" fmla="*/ 81 w 92"/>
                  <a:gd name="T41" fmla="*/ 8 h 53"/>
                  <a:gd name="T42" fmla="*/ 88 w 92"/>
                  <a:gd name="T43" fmla="*/ 8 h 53"/>
                  <a:gd name="T44" fmla="*/ 90 w 92"/>
                  <a:gd name="T45" fmla="*/ 8 h 53"/>
                  <a:gd name="T46" fmla="*/ 91 w 92"/>
                  <a:gd name="T47" fmla="*/ 19 h 53"/>
                  <a:gd name="T48" fmla="*/ 92 w 92"/>
                  <a:gd name="T49" fmla="*/ 21 h 53"/>
                  <a:gd name="T50" fmla="*/ 92 w 92"/>
                  <a:gd name="T51" fmla="*/ 24 h 53"/>
                  <a:gd name="T52" fmla="*/ 89 w 92"/>
                  <a:gd name="T53" fmla="*/ 26 h 53"/>
                  <a:gd name="T54" fmla="*/ 84 w 92"/>
                  <a:gd name="T55" fmla="*/ 29 h 53"/>
                  <a:gd name="T56" fmla="*/ 82 w 92"/>
                  <a:gd name="T57" fmla="*/ 30 h 53"/>
                  <a:gd name="T58" fmla="*/ 77 w 92"/>
                  <a:gd name="T59" fmla="*/ 32 h 53"/>
                  <a:gd name="T60" fmla="*/ 73 w 92"/>
                  <a:gd name="T61" fmla="*/ 35 h 53"/>
                  <a:gd name="T62" fmla="*/ 71 w 92"/>
                  <a:gd name="T63" fmla="*/ 39 h 53"/>
                  <a:gd name="T64" fmla="*/ 68 w 92"/>
                  <a:gd name="T65" fmla="*/ 43 h 53"/>
                  <a:gd name="T66" fmla="*/ 67 w 92"/>
                  <a:gd name="T67" fmla="*/ 46 h 53"/>
                  <a:gd name="T68" fmla="*/ 67 w 92"/>
                  <a:gd name="T69" fmla="*/ 49 h 53"/>
                  <a:gd name="T70" fmla="*/ 61 w 92"/>
                  <a:gd name="T71" fmla="*/ 50 h 53"/>
                  <a:gd name="T72" fmla="*/ 51 w 92"/>
                  <a:gd name="T73" fmla="*/ 50 h 53"/>
                  <a:gd name="T74" fmla="*/ 43 w 92"/>
                  <a:gd name="T75" fmla="*/ 50 h 53"/>
                  <a:gd name="T76" fmla="*/ 41 w 92"/>
                  <a:gd name="T77" fmla="*/ 47 h 53"/>
                  <a:gd name="T78" fmla="*/ 41 w 92"/>
                  <a:gd name="T79" fmla="*/ 44 h 53"/>
                  <a:gd name="T80" fmla="*/ 36 w 92"/>
                  <a:gd name="T81" fmla="*/ 44 h 53"/>
                  <a:gd name="T82" fmla="*/ 33 w 92"/>
                  <a:gd name="T83" fmla="*/ 45 h 53"/>
                  <a:gd name="T84" fmla="*/ 33 w 92"/>
                  <a:gd name="T85" fmla="*/ 50 h 53"/>
                  <a:gd name="T86" fmla="*/ 31 w 92"/>
                  <a:gd name="T87" fmla="*/ 52 h 53"/>
                  <a:gd name="T88" fmla="*/ 22 w 92"/>
                  <a:gd name="T89" fmla="*/ 52 h 53"/>
                  <a:gd name="T90" fmla="*/ 18 w 92"/>
                  <a:gd name="T91" fmla="*/ 51 h 53"/>
                  <a:gd name="T92" fmla="*/ 13 w 92"/>
                  <a:gd name="T93" fmla="*/ 49 h 53"/>
                  <a:gd name="T94" fmla="*/ 10 w 92"/>
                  <a:gd name="T95" fmla="*/ 52 h 53"/>
                  <a:gd name="T96" fmla="*/ 8 w 92"/>
                  <a:gd name="T97" fmla="*/ 53 h 53"/>
                  <a:gd name="T98" fmla="*/ 6 w 92"/>
                  <a:gd name="T99" fmla="*/ 50 h 53"/>
                  <a:gd name="T100" fmla="*/ 8 w 92"/>
                  <a:gd name="T101" fmla="*/ 46 h 53"/>
                  <a:gd name="T102" fmla="*/ 7 w 92"/>
                  <a:gd name="T103" fmla="*/ 42 h 53"/>
                  <a:gd name="T104" fmla="*/ 4 w 92"/>
                  <a:gd name="T105" fmla="*/ 41 h 53"/>
                  <a:gd name="T106" fmla="*/ 0 w 92"/>
                  <a:gd name="T107" fmla="*/ 39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92" h="53">
                    <a:moveTo>
                      <a:pt x="0" y="39"/>
                    </a:moveTo>
                    <a:cubicBezTo>
                      <a:pt x="8" y="34"/>
                      <a:pt x="8" y="34"/>
                      <a:pt x="8" y="34"/>
                    </a:cubicBezTo>
                    <a:cubicBezTo>
                      <a:pt x="13" y="33"/>
                      <a:pt x="13" y="33"/>
                      <a:pt x="13" y="33"/>
                    </a:cubicBezTo>
                    <a:cubicBezTo>
                      <a:pt x="23" y="33"/>
                      <a:pt x="23" y="33"/>
                      <a:pt x="23" y="33"/>
                    </a:cubicBezTo>
                    <a:cubicBezTo>
                      <a:pt x="29" y="31"/>
                      <a:pt x="29" y="31"/>
                      <a:pt x="29" y="31"/>
                    </a:cubicBezTo>
                    <a:cubicBezTo>
                      <a:pt x="33" y="31"/>
                      <a:pt x="33" y="31"/>
                      <a:pt x="33" y="31"/>
                    </a:cubicBezTo>
                    <a:cubicBezTo>
                      <a:pt x="37" y="31"/>
                      <a:pt x="37" y="31"/>
                      <a:pt x="37" y="31"/>
                    </a:cubicBezTo>
                    <a:cubicBezTo>
                      <a:pt x="44" y="29"/>
                      <a:pt x="44" y="29"/>
                      <a:pt x="44" y="29"/>
                    </a:cubicBezTo>
                    <a:cubicBezTo>
                      <a:pt x="49" y="26"/>
                      <a:pt x="49" y="26"/>
                      <a:pt x="49" y="26"/>
                    </a:cubicBezTo>
                    <a:cubicBezTo>
                      <a:pt x="52" y="25"/>
                      <a:pt x="52" y="25"/>
                      <a:pt x="52" y="25"/>
                    </a:cubicBezTo>
                    <a:cubicBezTo>
                      <a:pt x="56" y="24"/>
                      <a:pt x="56" y="24"/>
                      <a:pt x="56" y="24"/>
                    </a:cubicBezTo>
                    <a:cubicBezTo>
                      <a:pt x="58" y="21"/>
                      <a:pt x="58" y="21"/>
                      <a:pt x="58" y="21"/>
                    </a:cubicBezTo>
                    <a:cubicBezTo>
                      <a:pt x="62" y="17"/>
                      <a:pt x="62" y="17"/>
                      <a:pt x="62" y="17"/>
                    </a:cubicBezTo>
                    <a:cubicBezTo>
                      <a:pt x="63" y="11"/>
                      <a:pt x="63" y="11"/>
                      <a:pt x="63" y="11"/>
                    </a:cubicBezTo>
                    <a:cubicBezTo>
                      <a:pt x="64" y="7"/>
                      <a:pt x="64" y="7"/>
                      <a:pt x="64" y="7"/>
                    </a:cubicBezTo>
                    <a:cubicBezTo>
                      <a:pt x="64" y="3"/>
                      <a:pt x="64" y="3"/>
                      <a:pt x="64" y="3"/>
                    </a:cubicBezTo>
                    <a:cubicBezTo>
                      <a:pt x="69" y="0"/>
                      <a:pt x="69" y="0"/>
                      <a:pt x="69" y="0"/>
                    </a:cubicBezTo>
                    <a:cubicBezTo>
                      <a:pt x="71" y="2"/>
                      <a:pt x="71" y="2"/>
                      <a:pt x="71" y="2"/>
                    </a:cubicBezTo>
                    <a:cubicBezTo>
                      <a:pt x="72" y="5"/>
                      <a:pt x="72" y="5"/>
                      <a:pt x="72" y="5"/>
                    </a:cubicBezTo>
                    <a:cubicBezTo>
                      <a:pt x="72" y="5"/>
                      <a:pt x="75" y="7"/>
                      <a:pt x="76" y="7"/>
                    </a:cubicBezTo>
                    <a:cubicBezTo>
                      <a:pt x="77" y="8"/>
                      <a:pt x="81" y="8"/>
                      <a:pt x="81" y="8"/>
                    </a:cubicBezTo>
                    <a:cubicBezTo>
                      <a:pt x="88" y="8"/>
                      <a:pt x="88" y="8"/>
                      <a:pt x="88" y="8"/>
                    </a:cubicBezTo>
                    <a:cubicBezTo>
                      <a:pt x="90" y="8"/>
                      <a:pt x="90" y="8"/>
                      <a:pt x="90" y="8"/>
                    </a:cubicBezTo>
                    <a:cubicBezTo>
                      <a:pt x="91" y="19"/>
                      <a:pt x="91" y="19"/>
                      <a:pt x="91" y="19"/>
                    </a:cubicBezTo>
                    <a:cubicBezTo>
                      <a:pt x="92" y="21"/>
                      <a:pt x="92" y="21"/>
                      <a:pt x="92" y="21"/>
                    </a:cubicBezTo>
                    <a:cubicBezTo>
                      <a:pt x="92" y="24"/>
                      <a:pt x="92" y="24"/>
                      <a:pt x="92" y="24"/>
                    </a:cubicBezTo>
                    <a:cubicBezTo>
                      <a:pt x="89" y="26"/>
                      <a:pt x="89" y="26"/>
                      <a:pt x="89" y="26"/>
                    </a:cubicBezTo>
                    <a:cubicBezTo>
                      <a:pt x="84" y="29"/>
                      <a:pt x="84" y="29"/>
                      <a:pt x="84" y="29"/>
                    </a:cubicBezTo>
                    <a:cubicBezTo>
                      <a:pt x="82" y="30"/>
                      <a:pt x="82" y="30"/>
                      <a:pt x="82" y="30"/>
                    </a:cubicBezTo>
                    <a:cubicBezTo>
                      <a:pt x="77" y="32"/>
                      <a:pt x="77" y="32"/>
                      <a:pt x="77" y="32"/>
                    </a:cubicBezTo>
                    <a:cubicBezTo>
                      <a:pt x="73" y="35"/>
                      <a:pt x="73" y="35"/>
                      <a:pt x="73" y="35"/>
                    </a:cubicBezTo>
                    <a:cubicBezTo>
                      <a:pt x="71" y="39"/>
                      <a:pt x="71" y="39"/>
                      <a:pt x="71" y="39"/>
                    </a:cubicBezTo>
                    <a:cubicBezTo>
                      <a:pt x="68" y="43"/>
                      <a:pt x="68" y="43"/>
                      <a:pt x="68" y="43"/>
                    </a:cubicBezTo>
                    <a:cubicBezTo>
                      <a:pt x="67" y="46"/>
                      <a:pt x="67" y="46"/>
                      <a:pt x="67" y="46"/>
                    </a:cubicBezTo>
                    <a:cubicBezTo>
                      <a:pt x="67" y="49"/>
                      <a:pt x="67" y="49"/>
                      <a:pt x="67" y="49"/>
                    </a:cubicBezTo>
                    <a:cubicBezTo>
                      <a:pt x="61" y="50"/>
                      <a:pt x="61" y="50"/>
                      <a:pt x="61" y="50"/>
                    </a:cubicBezTo>
                    <a:cubicBezTo>
                      <a:pt x="61" y="50"/>
                      <a:pt x="52" y="50"/>
                      <a:pt x="51" y="50"/>
                    </a:cubicBezTo>
                    <a:cubicBezTo>
                      <a:pt x="50" y="50"/>
                      <a:pt x="43" y="50"/>
                      <a:pt x="43" y="50"/>
                    </a:cubicBezTo>
                    <a:cubicBezTo>
                      <a:pt x="41" y="47"/>
                      <a:pt x="41" y="47"/>
                      <a:pt x="41" y="47"/>
                    </a:cubicBezTo>
                    <a:cubicBezTo>
                      <a:pt x="41" y="44"/>
                      <a:pt x="41" y="44"/>
                      <a:pt x="41" y="44"/>
                    </a:cubicBezTo>
                    <a:cubicBezTo>
                      <a:pt x="36" y="44"/>
                      <a:pt x="36" y="44"/>
                      <a:pt x="36" y="44"/>
                    </a:cubicBezTo>
                    <a:cubicBezTo>
                      <a:pt x="33" y="45"/>
                      <a:pt x="33" y="45"/>
                      <a:pt x="33" y="45"/>
                    </a:cubicBezTo>
                    <a:cubicBezTo>
                      <a:pt x="33" y="50"/>
                      <a:pt x="33" y="50"/>
                      <a:pt x="33" y="50"/>
                    </a:cubicBezTo>
                    <a:cubicBezTo>
                      <a:pt x="31" y="52"/>
                      <a:pt x="31" y="52"/>
                      <a:pt x="31" y="52"/>
                    </a:cubicBezTo>
                    <a:cubicBezTo>
                      <a:pt x="31" y="52"/>
                      <a:pt x="23" y="52"/>
                      <a:pt x="22" y="52"/>
                    </a:cubicBezTo>
                    <a:cubicBezTo>
                      <a:pt x="21" y="52"/>
                      <a:pt x="18" y="51"/>
                      <a:pt x="18" y="51"/>
                    </a:cubicBezTo>
                    <a:cubicBezTo>
                      <a:pt x="13" y="49"/>
                      <a:pt x="13" y="49"/>
                      <a:pt x="13" y="49"/>
                    </a:cubicBezTo>
                    <a:cubicBezTo>
                      <a:pt x="10" y="52"/>
                      <a:pt x="10" y="52"/>
                      <a:pt x="10" y="52"/>
                    </a:cubicBezTo>
                    <a:cubicBezTo>
                      <a:pt x="8" y="53"/>
                      <a:pt x="8" y="53"/>
                      <a:pt x="8" y="53"/>
                    </a:cubicBezTo>
                    <a:cubicBezTo>
                      <a:pt x="6" y="50"/>
                      <a:pt x="6" y="50"/>
                      <a:pt x="6" y="50"/>
                    </a:cubicBezTo>
                    <a:cubicBezTo>
                      <a:pt x="8" y="46"/>
                      <a:pt x="8" y="46"/>
                      <a:pt x="8" y="46"/>
                    </a:cubicBezTo>
                    <a:cubicBezTo>
                      <a:pt x="7" y="42"/>
                      <a:pt x="7" y="42"/>
                      <a:pt x="7" y="42"/>
                    </a:cubicBezTo>
                    <a:cubicBezTo>
                      <a:pt x="4" y="41"/>
                      <a:pt x="4" y="41"/>
                      <a:pt x="4" y="41"/>
                    </a:cubicBezTo>
                    <a:lnTo>
                      <a:pt x="0" y="39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56" name="Freeform 22"/>
              <p:cNvSpPr>
                <a:spLocks/>
              </p:cNvSpPr>
              <p:nvPr/>
            </p:nvSpPr>
            <p:spPr bwMode="auto">
              <a:xfrm>
                <a:off x="10325100" y="3405188"/>
                <a:ext cx="195262" cy="311150"/>
              </a:xfrm>
              <a:custGeom>
                <a:avLst/>
                <a:gdLst>
                  <a:gd name="T0" fmla="*/ 2 w 52"/>
                  <a:gd name="T1" fmla="*/ 80 h 83"/>
                  <a:gd name="T2" fmla="*/ 6 w 52"/>
                  <a:gd name="T3" fmla="*/ 82 h 83"/>
                  <a:gd name="T4" fmla="*/ 9 w 52"/>
                  <a:gd name="T5" fmla="*/ 83 h 83"/>
                  <a:gd name="T6" fmla="*/ 19 w 52"/>
                  <a:gd name="T7" fmla="*/ 82 h 83"/>
                  <a:gd name="T8" fmla="*/ 22 w 52"/>
                  <a:gd name="T9" fmla="*/ 79 h 83"/>
                  <a:gd name="T10" fmla="*/ 25 w 52"/>
                  <a:gd name="T11" fmla="*/ 76 h 83"/>
                  <a:gd name="T12" fmla="*/ 28 w 52"/>
                  <a:gd name="T13" fmla="*/ 72 h 83"/>
                  <a:gd name="T14" fmla="*/ 32 w 52"/>
                  <a:gd name="T15" fmla="*/ 67 h 83"/>
                  <a:gd name="T16" fmla="*/ 35 w 52"/>
                  <a:gd name="T17" fmla="*/ 62 h 83"/>
                  <a:gd name="T18" fmla="*/ 37 w 52"/>
                  <a:gd name="T19" fmla="*/ 59 h 83"/>
                  <a:gd name="T20" fmla="*/ 40 w 52"/>
                  <a:gd name="T21" fmla="*/ 52 h 83"/>
                  <a:gd name="T22" fmla="*/ 41 w 52"/>
                  <a:gd name="T23" fmla="*/ 46 h 83"/>
                  <a:gd name="T24" fmla="*/ 48 w 52"/>
                  <a:gd name="T25" fmla="*/ 43 h 83"/>
                  <a:gd name="T26" fmla="*/ 50 w 52"/>
                  <a:gd name="T27" fmla="*/ 40 h 83"/>
                  <a:gd name="T28" fmla="*/ 51 w 52"/>
                  <a:gd name="T29" fmla="*/ 32 h 83"/>
                  <a:gd name="T30" fmla="*/ 52 w 52"/>
                  <a:gd name="T31" fmla="*/ 21 h 83"/>
                  <a:gd name="T32" fmla="*/ 52 w 52"/>
                  <a:gd name="T33" fmla="*/ 13 h 83"/>
                  <a:gd name="T34" fmla="*/ 49 w 52"/>
                  <a:gd name="T35" fmla="*/ 7 h 83"/>
                  <a:gd name="T36" fmla="*/ 45 w 52"/>
                  <a:gd name="T37" fmla="*/ 4 h 83"/>
                  <a:gd name="T38" fmla="*/ 41 w 52"/>
                  <a:gd name="T39" fmla="*/ 1 h 83"/>
                  <a:gd name="T40" fmla="*/ 37 w 52"/>
                  <a:gd name="T41" fmla="*/ 0 h 83"/>
                  <a:gd name="T42" fmla="*/ 29 w 52"/>
                  <a:gd name="T43" fmla="*/ 0 h 83"/>
                  <a:gd name="T44" fmla="*/ 26 w 52"/>
                  <a:gd name="T45" fmla="*/ 1 h 83"/>
                  <a:gd name="T46" fmla="*/ 23 w 52"/>
                  <a:gd name="T47" fmla="*/ 3 h 83"/>
                  <a:gd name="T48" fmla="*/ 21 w 52"/>
                  <a:gd name="T49" fmla="*/ 5 h 83"/>
                  <a:gd name="T50" fmla="*/ 21 w 52"/>
                  <a:gd name="T51" fmla="*/ 9 h 83"/>
                  <a:gd name="T52" fmla="*/ 21 w 52"/>
                  <a:gd name="T53" fmla="*/ 13 h 83"/>
                  <a:gd name="T54" fmla="*/ 22 w 52"/>
                  <a:gd name="T55" fmla="*/ 17 h 83"/>
                  <a:gd name="T56" fmla="*/ 23 w 52"/>
                  <a:gd name="T57" fmla="*/ 21 h 83"/>
                  <a:gd name="T58" fmla="*/ 22 w 52"/>
                  <a:gd name="T59" fmla="*/ 24 h 83"/>
                  <a:gd name="T60" fmla="*/ 21 w 52"/>
                  <a:gd name="T61" fmla="*/ 27 h 83"/>
                  <a:gd name="T62" fmla="*/ 21 w 52"/>
                  <a:gd name="T63" fmla="*/ 32 h 83"/>
                  <a:gd name="T64" fmla="*/ 20 w 52"/>
                  <a:gd name="T65" fmla="*/ 38 h 83"/>
                  <a:gd name="T66" fmla="*/ 18 w 52"/>
                  <a:gd name="T67" fmla="*/ 45 h 83"/>
                  <a:gd name="T68" fmla="*/ 16 w 52"/>
                  <a:gd name="T69" fmla="*/ 49 h 83"/>
                  <a:gd name="T70" fmla="*/ 13 w 52"/>
                  <a:gd name="T71" fmla="*/ 53 h 83"/>
                  <a:gd name="T72" fmla="*/ 12 w 52"/>
                  <a:gd name="T73" fmla="*/ 57 h 83"/>
                  <a:gd name="T74" fmla="*/ 10 w 52"/>
                  <a:gd name="T75" fmla="*/ 60 h 83"/>
                  <a:gd name="T76" fmla="*/ 5 w 52"/>
                  <a:gd name="T77" fmla="*/ 61 h 83"/>
                  <a:gd name="T78" fmla="*/ 1 w 52"/>
                  <a:gd name="T79" fmla="*/ 63 h 83"/>
                  <a:gd name="T80" fmla="*/ 1 w 52"/>
                  <a:gd name="T81" fmla="*/ 68 h 83"/>
                  <a:gd name="T82" fmla="*/ 1 w 52"/>
                  <a:gd name="T83" fmla="*/ 73 h 83"/>
                  <a:gd name="T84" fmla="*/ 0 w 52"/>
                  <a:gd name="T85" fmla="*/ 79 h 83"/>
                  <a:gd name="T86" fmla="*/ 2 w 52"/>
                  <a:gd name="T87" fmla="*/ 80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52" h="83">
                    <a:moveTo>
                      <a:pt x="2" y="80"/>
                    </a:moveTo>
                    <a:cubicBezTo>
                      <a:pt x="6" y="82"/>
                      <a:pt x="6" y="82"/>
                      <a:pt x="6" y="82"/>
                    </a:cubicBezTo>
                    <a:cubicBezTo>
                      <a:pt x="9" y="83"/>
                      <a:pt x="9" y="83"/>
                      <a:pt x="9" y="83"/>
                    </a:cubicBezTo>
                    <a:cubicBezTo>
                      <a:pt x="19" y="82"/>
                      <a:pt x="19" y="82"/>
                      <a:pt x="19" y="82"/>
                    </a:cubicBezTo>
                    <a:cubicBezTo>
                      <a:pt x="22" y="79"/>
                      <a:pt x="22" y="79"/>
                      <a:pt x="22" y="79"/>
                    </a:cubicBezTo>
                    <a:cubicBezTo>
                      <a:pt x="25" y="76"/>
                      <a:pt x="25" y="76"/>
                      <a:pt x="25" y="76"/>
                    </a:cubicBezTo>
                    <a:cubicBezTo>
                      <a:pt x="28" y="72"/>
                      <a:pt x="28" y="72"/>
                      <a:pt x="28" y="72"/>
                    </a:cubicBezTo>
                    <a:cubicBezTo>
                      <a:pt x="32" y="67"/>
                      <a:pt x="32" y="67"/>
                      <a:pt x="32" y="67"/>
                    </a:cubicBezTo>
                    <a:cubicBezTo>
                      <a:pt x="35" y="62"/>
                      <a:pt x="35" y="62"/>
                      <a:pt x="35" y="62"/>
                    </a:cubicBezTo>
                    <a:cubicBezTo>
                      <a:pt x="37" y="59"/>
                      <a:pt x="37" y="59"/>
                      <a:pt x="37" y="59"/>
                    </a:cubicBezTo>
                    <a:cubicBezTo>
                      <a:pt x="40" y="52"/>
                      <a:pt x="40" y="52"/>
                      <a:pt x="40" y="52"/>
                    </a:cubicBezTo>
                    <a:cubicBezTo>
                      <a:pt x="41" y="46"/>
                      <a:pt x="41" y="46"/>
                      <a:pt x="41" y="46"/>
                    </a:cubicBezTo>
                    <a:cubicBezTo>
                      <a:pt x="48" y="43"/>
                      <a:pt x="48" y="43"/>
                      <a:pt x="48" y="43"/>
                    </a:cubicBezTo>
                    <a:cubicBezTo>
                      <a:pt x="48" y="43"/>
                      <a:pt x="50" y="41"/>
                      <a:pt x="50" y="40"/>
                    </a:cubicBezTo>
                    <a:cubicBezTo>
                      <a:pt x="50" y="39"/>
                      <a:pt x="51" y="32"/>
                      <a:pt x="51" y="32"/>
                    </a:cubicBezTo>
                    <a:cubicBezTo>
                      <a:pt x="52" y="21"/>
                      <a:pt x="52" y="21"/>
                      <a:pt x="52" y="21"/>
                    </a:cubicBezTo>
                    <a:cubicBezTo>
                      <a:pt x="52" y="13"/>
                      <a:pt x="52" y="13"/>
                      <a:pt x="52" y="13"/>
                    </a:cubicBezTo>
                    <a:cubicBezTo>
                      <a:pt x="49" y="7"/>
                      <a:pt x="49" y="7"/>
                      <a:pt x="49" y="7"/>
                    </a:cubicBezTo>
                    <a:cubicBezTo>
                      <a:pt x="45" y="4"/>
                      <a:pt x="45" y="4"/>
                      <a:pt x="45" y="4"/>
                    </a:cubicBezTo>
                    <a:cubicBezTo>
                      <a:pt x="41" y="1"/>
                      <a:pt x="41" y="1"/>
                      <a:pt x="41" y="1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3" y="3"/>
                      <a:pt x="23" y="3"/>
                      <a:pt x="23" y="3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1" y="9"/>
                      <a:pt x="21" y="9"/>
                      <a:pt x="21" y="9"/>
                    </a:cubicBezTo>
                    <a:cubicBezTo>
                      <a:pt x="21" y="13"/>
                      <a:pt x="21" y="13"/>
                      <a:pt x="21" y="13"/>
                    </a:cubicBezTo>
                    <a:cubicBezTo>
                      <a:pt x="22" y="17"/>
                      <a:pt x="22" y="17"/>
                      <a:pt x="22" y="17"/>
                    </a:cubicBezTo>
                    <a:cubicBezTo>
                      <a:pt x="23" y="21"/>
                      <a:pt x="23" y="21"/>
                      <a:pt x="23" y="21"/>
                    </a:cubicBezTo>
                    <a:cubicBezTo>
                      <a:pt x="22" y="24"/>
                      <a:pt x="22" y="24"/>
                      <a:pt x="22" y="24"/>
                    </a:cubicBezTo>
                    <a:cubicBezTo>
                      <a:pt x="21" y="27"/>
                      <a:pt x="21" y="27"/>
                      <a:pt x="21" y="27"/>
                    </a:cubicBezTo>
                    <a:cubicBezTo>
                      <a:pt x="21" y="32"/>
                      <a:pt x="21" y="32"/>
                      <a:pt x="21" y="32"/>
                    </a:cubicBezTo>
                    <a:cubicBezTo>
                      <a:pt x="20" y="38"/>
                      <a:pt x="20" y="38"/>
                      <a:pt x="20" y="38"/>
                    </a:cubicBezTo>
                    <a:cubicBezTo>
                      <a:pt x="18" y="45"/>
                      <a:pt x="18" y="45"/>
                      <a:pt x="18" y="45"/>
                    </a:cubicBezTo>
                    <a:cubicBezTo>
                      <a:pt x="16" y="49"/>
                      <a:pt x="16" y="49"/>
                      <a:pt x="16" y="49"/>
                    </a:cubicBezTo>
                    <a:cubicBezTo>
                      <a:pt x="13" y="53"/>
                      <a:pt x="13" y="53"/>
                      <a:pt x="13" y="53"/>
                    </a:cubicBezTo>
                    <a:cubicBezTo>
                      <a:pt x="12" y="57"/>
                      <a:pt x="12" y="57"/>
                      <a:pt x="12" y="57"/>
                    </a:cubicBezTo>
                    <a:cubicBezTo>
                      <a:pt x="10" y="60"/>
                      <a:pt x="10" y="60"/>
                      <a:pt x="10" y="60"/>
                    </a:cubicBezTo>
                    <a:cubicBezTo>
                      <a:pt x="5" y="61"/>
                      <a:pt x="5" y="61"/>
                      <a:pt x="5" y="61"/>
                    </a:cubicBezTo>
                    <a:cubicBezTo>
                      <a:pt x="1" y="63"/>
                      <a:pt x="1" y="63"/>
                      <a:pt x="1" y="63"/>
                    </a:cubicBezTo>
                    <a:cubicBezTo>
                      <a:pt x="1" y="68"/>
                      <a:pt x="1" y="68"/>
                      <a:pt x="1" y="68"/>
                    </a:cubicBezTo>
                    <a:cubicBezTo>
                      <a:pt x="1" y="73"/>
                      <a:pt x="1" y="73"/>
                      <a:pt x="1" y="73"/>
                    </a:cubicBezTo>
                    <a:cubicBezTo>
                      <a:pt x="0" y="79"/>
                      <a:pt x="0" y="79"/>
                      <a:pt x="0" y="79"/>
                    </a:cubicBezTo>
                    <a:lnTo>
                      <a:pt x="2" y="8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57" name="Freeform 23"/>
              <p:cNvSpPr>
                <a:spLocks/>
              </p:cNvSpPr>
              <p:nvPr/>
            </p:nvSpPr>
            <p:spPr bwMode="auto">
              <a:xfrm>
                <a:off x="9402763" y="3032125"/>
                <a:ext cx="1087437" cy="854075"/>
              </a:xfrm>
              <a:custGeom>
                <a:avLst/>
                <a:gdLst>
                  <a:gd name="T0" fmla="*/ 9 w 289"/>
                  <a:gd name="T1" fmla="*/ 146 h 227"/>
                  <a:gd name="T2" fmla="*/ 37 w 289"/>
                  <a:gd name="T3" fmla="*/ 147 h 227"/>
                  <a:gd name="T4" fmla="*/ 48 w 289"/>
                  <a:gd name="T5" fmla="*/ 155 h 227"/>
                  <a:gd name="T6" fmla="*/ 57 w 289"/>
                  <a:gd name="T7" fmla="*/ 152 h 227"/>
                  <a:gd name="T8" fmla="*/ 76 w 289"/>
                  <a:gd name="T9" fmla="*/ 150 h 227"/>
                  <a:gd name="T10" fmla="*/ 93 w 289"/>
                  <a:gd name="T11" fmla="*/ 150 h 227"/>
                  <a:gd name="T12" fmla="*/ 99 w 289"/>
                  <a:gd name="T13" fmla="*/ 160 h 227"/>
                  <a:gd name="T14" fmla="*/ 101 w 289"/>
                  <a:gd name="T15" fmla="*/ 175 h 227"/>
                  <a:gd name="T16" fmla="*/ 107 w 289"/>
                  <a:gd name="T17" fmla="*/ 184 h 227"/>
                  <a:gd name="T18" fmla="*/ 117 w 289"/>
                  <a:gd name="T19" fmla="*/ 189 h 227"/>
                  <a:gd name="T20" fmla="*/ 117 w 289"/>
                  <a:gd name="T21" fmla="*/ 200 h 227"/>
                  <a:gd name="T22" fmla="*/ 116 w 289"/>
                  <a:gd name="T23" fmla="*/ 212 h 227"/>
                  <a:gd name="T24" fmla="*/ 121 w 289"/>
                  <a:gd name="T25" fmla="*/ 222 h 227"/>
                  <a:gd name="T26" fmla="*/ 125 w 289"/>
                  <a:gd name="T27" fmla="*/ 227 h 227"/>
                  <a:gd name="T28" fmla="*/ 135 w 289"/>
                  <a:gd name="T29" fmla="*/ 221 h 227"/>
                  <a:gd name="T30" fmla="*/ 145 w 289"/>
                  <a:gd name="T31" fmla="*/ 220 h 227"/>
                  <a:gd name="T32" fmla="*/ 157 w 289"/>
                  <a:gd name="T33" fmla="*/ 215 h 227"/>
                  <a:gd name="T34" fmla="*/ 171 w 289"/>
                  <a:gd name="T35" fmla="*/ 211 h 227"/>
                  <a:gd name="T36" fmla="*/ 184 w 289"/>
                  <a:gd name="T37" fmla="*/ 207 h 227"/>
                  <a:gd name="T38" fmla="*/ 197 w 289"/>
                  <a:gd name="T39" fmla="*/ 205 h 227"/>
                  <a:gd name="T40" fmla="*/ 214 w 289"/>
                  <a:gd name="T41" fmla="*/ 203 h 227"/>
                  <a:gd name="T42" fmla="*/ 228 w 289"/>
                  <a:gd name="T43" fmla="*/ 192 h 227"/>
                  <a:gd name="T44" fmla="*/ 234 w 289"/>
                  <a:gd name="T45" fmla="*/ 176 h 227"/>
                  <a:gd name="T46" fmla="*/ 241 w 289"/>
                  <a:gd name="T47" fmla="*/ 164 h 227"/>
                  <a:gd name="T48" fmla="*/ 252 w 289"/>
                  <a:gd name="T49" fmla="*/ 155 h 227"/>
                  <a:gd name="T50" fmla="*/ 260 w 289"/>
                  <a:gd name="T51" fmla="*/ 142 h 227"/>
                  <a:gd name="T52" fmla="*/ 261 w 289"/>
                  <a:gd name="T53" fmla="*/ 125 h 227"/>
                  <a:gd name="T54" fmla="*/ 262 w 289"/>
                  <a:gd name="T55" fmla="*/ 117 h 227"/>
                  <a:gd name="T56" fmla="*/ 260 w 289"/>
                  <a:gd name="T57" fmla="*/ 106 h 227"/>
                  <a:gd name="T58" fmla="*/ 265 w 289"/>
                  <a:gd name="T59" fmla="*/ 95 h 227"/>
                  <a:gd name="T60" fmla="*/ 272 w 289"/>
                  <a:gd name="T61" fmla="*/ 94 h 227"/>
                  <a:gd name="T62" fmla="*/ 282 w 289"/>
                  <a:gd name="T63" fmla="*/ 92 h 227"/>
                  <a:gd name="T64" fmla="*/ 274 w 289"/>
                  <a:gd name="T65" fmla="*/ 74 h 227"/>
                  <a:gd name="T66" fmla="*/ 282 w 289"/>
                  <a:gd name="T67" fmla="*/ 66 h 227"/>
                  <a:gd name="T68" fmla="*/ 287 w 289"/>
                  <a:gd name="T69" fmla="*/ 54 h 227"/>
                  <a:gd name="T70" fmla="*/ 283 w 289"/>
                  <a:gd name="T71" fmla="*/ 43 h 227"/>
                  <a:gd name="T72" fmla="*/ 270 w 289"/>
                  <a:gd name="T73" fmla="*/ 39 h 227"/>
                  <a:gd name="T74" fmla="*/ 258 w 289"/>
                  <a:gd name="T75" fmla="*/ 40 h 227"/>
                  <a:gd name="T76" fmla="*/ 253 w 289"/>
                  <a:gd name="T77" fmla="*/ 32 h 227"/>
                  <a:gd name="T78" fmla="*/ 244 w 289"/>
                  <a:gd name="T79" fmla="*/ 25 h 227"/>
                  <a:gd name="T80" fmla="*/ 232 w 289"/>
                  <a:gd name="T81" fmla="*/ 24 h 227"/>
                  <a:gd name="T82" fmla="*/ 214 w 289"/>
                  <a:gd name="T83" fmla="*/ 13 h 227"/>
                  <a:gd name="T84" fmla="*/ 202 w 289"/>
                  <a:gd name="T85" fmla="*/ 10 h 227"/>
                  <a:gd name="T86" fmla="*/ 192 w 289"/>
                  <a:gd name="T87" fmla="*/ 13 h 227"/>
                  <a:gd name="T88" fmla="*/ 186 w 289"/>
                  <a:gd name="T89" fmla="*/ 3 h 227"/>
                  <a:gd name="T90" fmla="*/ 174 w 289"/>
                  <a:gd name="T91" fmla="*/ 0 h 227"/>
                  <a:gd name="T92" fmla="*/ 138 w 289"/>
                  <a:gd name="T93" fmla="*/ 22 h 227"/>
                  <a:gd name="T94" fmla="*/ 128 w 289"/>
                  <a:gd name="T95" fmla="*/ 19 h 227"/>
                  <a:gd name="T96" fmla="*/ 117 w 289"/>
                  <a:gd name="T97" fmla="*/ 19 h 227"/>
                  <a:gd name="T98" fmla="*/ 111 w 289"/>
                  <a:gd name="T99" fmla="*/ 28 h 227"/>
                  <a:gd name="T100" fmla="*/ 111 w 289"/>
                  <a:gd name="T101" fmla="*/ 43 h 227"/>
                  <a:gd name="T102" fmla="*/ 99 w 289"/>
                  <a:gd name="T103" fmla="*/ 47 h 227"/>
                  <a:gd name="T104" fmla="*/ 100 w 289"/>
                  <a:gd name="T105" fmla="*/ 61 h 227"/>
                  <a:gd name="T106" fmla="*/ 101 w 289"/>
                  <a:gd name="T107" fmla="*/ 74 h 227"/>
                  <a:gd name="T108" fmla="*/ 96 w 289"/>
                  <a:gd name="T109" fmla="*/ 83 h 227"/>
                  <a:gd name="T110" fmla="*/ 98 w 289"/>
                  <a:gd name="T111" fmla="*/ 94 h 227"/>
                  <a:gd name="T112" fmla="*/ 92 w 289"/>
                  <a:gd name="T113" fmla="*/ 106 h 227"/>
                  <a:gd name="T114" fmla="*/ 79 w 289"/>
                  <a:gd name="T115" fmla="*/ 116 h 227"/>
                  <a:gd name="T116" fmla="*/ 67 w 289"/>
                  <a:gd name="T117" fmla="*/ 110 h 227"/>
                  <a:gd name="T118" fmla="*/ 49 w 289"/>
                  <a:gd name="T119" fmla="*/ 110 h 227"/>
                  <a:gd name="T120" fmla="*/ 37 w 289"/>
                  <a:gd name="T121" fmla="*/ 115 h 227"/>
                  <a:gd name="T122" fmla="*/ 21 w 289"/>
                  <a:gd name="T123" fmla="*/ 117 h 227"/>
                  <a:gd name="T124" fmla="*/ 6 w 289"/>
                  <a:gd name="T125" fmla="*/ 132 h 2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89" h="227">
                    <a:moveTo>
                      <a:pt x="0" y="144"/>
                    </a:moveTo>
                    <a:cubicBezTo>
                      <a:pt x="1" y="146"/>
                      <a:pt x="1" y="146"/>
                      <a:pt x="1" y="146"/>
                    </a:cubicBezTo>
                    <a:cubicBezTo>
                      <a:pt x="9" y="146"/>
                      <a:pt x="9" y="146"/>
                      <a:pt x="9" y="146"/>
                    </a:cubicBezTo>
                    <a:cubicBezTo>
                      <a:pt x="17" y="146"/>
                      <a:pt x="17" y="146"/>
                      <a:pt x="17" y="146"/>
                    </a:cubicBezTo>
                    <a:cubicBezTo>
                      <a:pt x="26" y="147"/>
                      <a:pt x="26" y="147"/>
                      <a:pt x="26" y="147"/>
                    </a:cubicBezTo>
                    <a:cubicBezTo>
                      <a:pt x="37" y="147"/>
                      <a:pt x="37" y="147"/>
                      <a:pt x="37" y="147"/>
                    </a:cubicBezTo>
                    <a:cubicBezTo>
                      <a:pt x="43" y="150"/>
                      <a:pt x="43" y="150"/>
                      <a:pt x="43" y="150"/>
                    </a:cubicBezTo>
                    <a:cubicBezTo>
                      <a:pt x="45" y="153"/>
                      <a:pt x="45" y="153"/>
                      <a:pt x="45" y="153"/>
                    </a:cubicBezTo>
                    <a:cubicBezTo>
                      <a:pt x="48" y="155"/>
                      <a:pt x="48" y="155"/>
                      <a:pt x="48" y="155"/>
                    </a:cubicBezTo>
                    <a:cubicBezTo>
                      <a:pt x="52" y="155"/>
                      <a:pt x="52" y="155"/>
                      <a:pt x="52" y="155"/>
                    </a:cubicBezTo>
                    <a:cubicBezTo>
                      <a:pt x="54" y="154"/>
                      <a:pt x="54" y="154"/>
                      <a:pt x="54" y="154"/>
                    </a:cubicBezTo>
                    <a:cubicBezTo>
                      <a:pt x="54" y="154"/>
                      <a:pt x="55" y="152"/>
                      <a:pt x="57" y="152"/>
                    </a:cubicBezTo>
                    <a:cubicBezTo>
                      <a:pt x="58" y="152"/>
                      <a:pt x="63" y="152"/>
                      <a:pt x="64" y="152"/>
                    </a:cubicBezTo>
                    <a:cubicBezTo>
                      <a:pt x="66" y="152"/>
                      <a:pt x="68" y="150"/>
                      <a:pt x="69" y="150"/>
                    </a:cubicBezTo>
                    <a:cubicBezTo>
                      <a:pt x="70" y="150"/>
                      <a:pt x="76" y="150"/>
                      <a:pt x="76" y="150"/>
                    </a:cubicBezTo>
                    <a:cubicBezTo>
                      <a:pt x="76" y="150"/>
                      <a:pt x="81" y="149"/>
                      <a:pt x="82" y="149"/>
                    </a:cubicBezTo>
                    <a:cubicBezTo>
                      <a:pt x="83" y="149"/>
                      <a:pt x="88" y="149"/>
                      <a:pt x="88" y="149"/>
                    </a:cubicBezTo>
                    <a:cubicBezTo>
                      <a:pt x="93" y="150"/>
                      <a:pt x="93" y="150"/>
                      <a:pt x="93" y="150"/>
                    </a:cubicBezTo>
                    <a:cubicBezTo>
                      <a:pt x="95" y="153"/>
                      <a:pt x="95" y="153"/>
                      <a:pt x="95" y="153"/>
                    </a:cubicBezTo>
                    <a:cubicBezTo>
                      <a:pt x="97" y="155"/>
                      <a:pt x="97" y="155"/>
                      <a:pt x="97" y="155"/>
                    </a:cubicBezTo>
                    <a:cubicBezTo>
                      <a:pt x="99" y="160"/>
                      <a:pt x="99" y="160"/>
                      <a:pt x="99" y="160"/>
                    </a:cubicBezTo>
                    <a:cubicBezTo>
                      <a:pt x="100" y="166"/>
                      <a:pt x="100" y="166"/>
                      <a:pt x="100" y="166"/>
                    </a:cubicBezTo>
                    <a:cubicBezTo>
                      <a:pt x="100" y="171"/>
                      <a:pt x="100" y="171"/>
                      <a:pt x="100" y="171"/>
                    </a:cubicBezTo>
                    <a:cubicBezTo>
                      <a:pt x="101" y="175"/>
                      <a:pt x="101" y="175"/>
                      <a:pt x="101" y="175"/>
                    </a:cubicBezTo>
                    <a:cubicBezTo>
                      <a:pt x="102" y="178"/>
                      <a:pt x="102" y="178"/>
                      <a:pt x="102" y="178"/>
                    </a:cubicBezTo>
                    <a:cubicBezTo>
                      <a:pt x="104" y="181"/>
                      <a:pt x="104" y="181"/>
                      <a:pt x="104" y="181"/>
                    </a:cubicBezTo>
                    <a:cubicBezTo>
                      <a:pt x="107" y="184"/>
                      <a:pt x="107" y="184"/>
                      <a:pt x="107" y="184"/>
                    </a:cubicBezTo>
                    <a:cubicBezTo>
                      <a:pt x="110" y="186"/>
                      <a:pt x="110" y="186"/>
                      <a:pt x="110" y="186"/>
                    </a:cubicBezTo>
                    <a:cubicBezTo>
                      <a:pt x="113" y="187"/>
                      <a:pt x="113" y="187"/>
                      <a:pt x="113" y="187"/>
                    </a:cubicBezTo>
                    <a:cubicBezTo>
                      <a:pt x="117" y="189"/>
                      <a:pt x="117" y="189"/>
                      <a:pt x="117" y="189"/>
                    </a:cubicBezTo>
                    <a:cubicBezTo>
                      <a:pt x="118" y="192"/>
                      <a:pt x="118" y="192"/>
                      <a:pt x="118" y="192"/>
                    </a:cubicBezTo>
                    <a:cubicBezTo>
                      <a:pt x="117" y="196"/>
                      <a:pt x="117" y="196"/>
                      <a:pt x="117" y="196"/>
                    </a:cubicBezTo>
                    <a:cubicBezTo>
                      <a:pt x="117" y="200"/>
                      <a:pt x="117" y="200"/>
                      <a:pt x="117" y="200"/>
                    </a:cubicBezTo>
                    <a:cubicBezTo>
                      <a:pt x="116" y="203"/>
                      <a:pt x="116" y="203"/>
                      <a:pt x="116" y="203"/>
                    </a:cubicBezTo>
                    <a:cubicBezTo>
                      <a:pt x="116" y="208"/>
                      <a:pt x="116" y="208"/>
                      <a:pt x="116" y="208"/>
                    </a:cubicBezTo>
                    <a:cubicBezTo>
                      <a:pt x="116" y="212"/>
                      <a:pt x="116" y="212"/>
                      <a:pt x="116" y="212"/>
                    </a:cubicBezTo>
                    <a:cubicBezTo>
                      <a:pt x="117" y="216"/>
                      <a:pt x="117" y="216"/>
                      <a:pt x="117" y="216"/>
                    </a:cubicBezTo>
                    <a:cubicBezTo>
                      <a:pt x="118" y="218"/>
                      <a:pt x="118" y="218"/>
                      <a:pt x="118" y="218"/>
                    </a:cubicBezTo>
                    <a:cubicBezTo>
                      <a:pt x="121" y="222"/>
                      <a:pt x="121" y="222"/>
                      <a:pt x="121" y="222"/>
                    </a:cubicBezTo>
                    <a:cubicBezTo>
                      <a:pt x="121" y="225"/>
                      <a:pt x="121" y="225"/>
                      <a:pt x="121" y="225"/>
                    </a:cubicBezTo>
                    <a:cubicBezTo>
                      <a:pt x="121" y="227"/>
                      <a:pt x="121" y="227"/>
                      <a:pt x="121" y="227"/>
                    </a:cubicBezTo>
                    <a:cubicBezTo>
                      <a:pt x="125" y="227"/>
                      <a:pt x="125" y="227"/>
                      <a:pt x="125" y="227"/>
                    </a:cubicBezTo>
                    <a:cubicBezTo>
                      <a:pt x="131" y="227"/>
                      <a:pt x="131" y="227"/>
                      <a:pt x="131" y="227"/>
                    </a:cubicBezTo>
                    <a:cubicBezTo>
                      <a:pt x="132" y="224"/>
                      <a:pt x="132" y="224"/>
                      <a:pt x="132" y="224"/>
                    </a:cubicBezTo>
                    <a:cubicBezTo>
                      <a:pt x="135" y="221"/>
                      <a:pt x="135" y="221"/>
                      <a:pt x="135" y="221"/>
                    </a:cubicBezTo>
                    <a:cubicBezTo>
                      <a:pt x="139" y="219"/>
                      <a:pt x="139" y="219"/>
                      <a:pt x="139" y="219"/>
                    </a:cubicBezTo>
                    <a:cubicBezTo>
                      <a:pt x="141" y="221"/>
                      <a:pt x="141" y="221"/>
                      <a:pt x="141" y="221"/>
                    </a:cubicBezTo>
                    <a:cubicBezTo>
                      <a:pt x="141" y="221"/>
                      <a:pt x="144" y="221"/>
                      <a:pt x="145" y="220"/>
                    </a:cubicBezTo>
                    <a:cubicBezTo>
                      <a:pt x="145" y="220"/>
                      <a:pt x="147" y="219"/>
                      <a:pt x="147" y="219"/>
                    </a:cubicBezTo>
                    <a:cubicBezTo>
                      <a:pt x="153" y="217"/>
                      <a:pt x="153" y="217"/>
                      <a:pt x="153" y="217"/>
                    </a:cubicBezTo>
                    <a:cubicBezTo>
                      <a:pt x="157" y="215"/>
                      <a:pt x="157" y="215"/>
                      <a:pt x="157" y="215"/>
                    </a:cubicBezTo>
                    <a:cubicBezTo>
                      <a:pt x="160" y="213"/>
                      <a:pt x="160" y="213"/>
                      <a:pt x="160" y="213"/>
                    </a:cubicBezTo>
                    <a:cubicBezTo>
                      <a:pt x="166" y="212"/>
                      <a:pt x="166" y="212"/>
                      <a:pt x="166" y="212"/>
                    </a:cubicBezTo>
                    <a:cubicBezTo>
                      <a:pt x="171" y="211"/>
                      <a:pt x="171" y="211"/>
                      <a:pt x="171" y="211"/>
                    </a:cubicBezTo>
                    <a:cubicBezTo>
                      <a:pt x="175" y="209"/>
                      <a:pt x="175" y="209"/>
                      <a:pt x="175" y="209"/>
                    </a:cubicBezTo>
                    <a:cubicBezTo>
                      <a:pt x="178" y="208"/>
                      <a:pt x="178" y="208"/>
                      <a:pt x="178" y="208"/>
                    </a:cubicBezTo>
                    <a:cubicBezTo>
                      <a:pt x="184" y="207"/>
                      <a:pt x="184" y="207"/>
                      <a:pt x="184" y="207"/>
                    </a:cubicBezTo>
                    <a:cubicBezTo>
                      <a:pt x="189" y="206"/>
                      <a:pt x="189" y="206"/>
                      <a:pt x="189" y="206"/>
                    </a:cubicBezTo>
                    <a:cubicBezTo>
                      <a:pt x="193" y="205"/>
                      <a:pt x="193" y="205"/>
                      <a:pt x="193" y="205"/>
                    </a:cubicBezTo>
                    <a:cubicBezTo>
                      <a:pt x="197" y="205"/>
                      <a:pt x="197" y="205"/>
                      <a:pt x="197" y="205"/>
                    </a:cubicBezTo>
                    <a:cubicBezTo>
                      <a:pt x="204" y="205"/>
                      <a:pt x="204" y="205"/>
                      <a:pt x="204" y="205"/>
                    </a:cubicBezTo>
                    <a:cubicBezTo>
                      <a:pt x="209" y="205"/>
                      <a:pt x="209" y="205"/>
                      <a:pt x="209" y="205"/>
                    </a:cubicBezTo>
                    <a:cubicBezTo>
                      <a:pt x="214" y="203"/>
                      <a:pt x="214" y="203"/>
                      <a:pt x="214" y="203"/>
                    </a:cubicBezTo>
                    <a:cubicBezTo>
                      <a:pt x="214" y="203"/>
                      <a:pt x="220" y="200"/>
                      <a:pt x="220" y="200"/>
                    </a:cubicBezTo>
                    <a:cubicBezTo>
                      <a:pt x="220" y="199"/>
                      <a:pt x="225" y="196"/>
                      <a:pt x="225" y="196"/>
                    </a:cubicBezTo>
                    <a:cubicBezTo>
                      <a:pt x="228" y="192"/>
                      <a:pt x="228" y="192"/>
                      <a:pt x="228" y="192"/>
                    </a:cubicBezTo>
                    <a:cubicBezTo>
                      <a:pt x="230" y="186"/>
                      <a:pt x="230" y="186"/>
                      <a:pt x="230" y="186"/>
                    </a:cubicBezTo>
                    <a:cubicBezTo>
                      <a:pt x="232" y="180"/>
                      <a:pt x="232" y="180"/>
                      <a:pt x="232" y="180"/>
                    </a:cubicBezTo>
                    <a:cubicBezTo>
                      <a:pt x="234" y="176"/>
                      <a:pt x="234" y="176"/>
                      <a:pt x="234" y="176"/>
                    </a:cubicBezTo>
                    <a:cubicBezTo>
                      <a:pt x="236" y="172"/>
                      <a:pt x="236" y="172"/>
                      <a:pt x="236" y="172"/>
                    </a:cubicBezTo>
                    <a:cubicBezTo>
                      <a:pt x="239" y="169"/>
                      <a:pt x="239" y="169"/>
                      <a:pt x="239" y="169"/>
                    </a:cubicBezTo>
                    <a:cubicBezTo>
                      <a:pt x="241" y="164"/>
                      <a:pt x="241" y="164"/>
                      <a:pt x="241" y="164"/>
                    </a:cubicBezTo>
                    <a:cubicBezTo>
                      <a:pt x="242" y="159"/>
                      <a:pt x="242" y="159"/>
                      <a:pt x="242" y="159"/>
                    </a:cubicBezTo>
                    <a:cubicBezTo>
                      <a:pt x="245" y="155"/>
                      <a:pt x="245" y="155"/>
                      <a:pt x="245" y="155"/>
                    </a:cubicBezTo>
                    <a:cubicBezTo>
                      <a:pt x="252" y="155"/>
                      <a:pt x="252" y="155"/>
                      <a:pt x="252" y="155"/>
                    </a:cubicBezTo>
                    <a:cubicBezTo>
                      <a:pt x="254" y="151"/>
                      <a:pt x="254" y="151"/>
                      <a:pt x="254" y="151"/>
                    </a:cubicBezTo>
                    <a:cubicBezTo>
                      <a:pt x="257" y="146"/>
                      <a:pt x="257" y="146"/>
                      <a:pt x="257" y="146"/>
                    </a:cubicBezTo>
                    <a:cubicBezTo>
                      <a:pt x="260" y="142"/>
                      <a:pt x="260" y="142"/>
                      <a:pt x="260" y="142"/>
                    </a:cubicBezTo>
                    <a:cubicBezTo>
                      <a:pt x="260" y="142"/>
                      <a:pt x="260" y="139"/>
                      <a:pt x="260" y="137"/>
                    </a:cubicBezTo>
                    <a:cubicBezTo>
                      <a:pt x="260" y="136"/>
                      <a:pt x="262" y="129"/>
                      <a:pt x="262" y="129"/>
                    </a:cubicBezTo>
                    <a:cubicBezTo>
                      <a:pt x="261" y="125"/>
                      <a:pt x="261" y="125"/>
                      <a:pt x="261" y="125"/>
                    </a:cubicBezTo>
                    <a:cubicBezTo>
                      <a:pt x="259" y="123"/>
                      <a:pt x="259" y="123"/>
                      <a:pt x="259" y="123"/>
                    </a:cubicBezTo>
                    <a:cubicBezTo>
                      <a:pt x="260" y="118"/>
                      <a:pt x="260" y="118"/>
                      <a:pt x="260" y="118"/>
                    </a:cubicBezTo>
                    <a:cubicBezTo>
                      <a:pt x="262" y="117"/>
                      <a:pt x="262" y="117"/>
                      <a:pt x="262" y="117"/>
                    </a:cubicBezTo>
                    <a:cubicBezTo>
                      <a:pt x="262" y="112"/>
                      <a:pt x="262" y="112"/>
                      <a:pt x="262" y="112"/>
                    </a:cubicBezTo>
                    <a:cubicBezTo>
                      <a:pt x="259" y="111"/>
                      <a:pt x="259" y="111"/>
                      <a:pt x="259" y="111"/>
                    </a:cubicBezTo>
                    <a:cubicBezTo>
                      <a:pt x="259" y="111"/>
                      <a:pt x="260" y="107"/>
                      <a:pt x="260" y="106"/>
                    </a:cubicBezTo>
                    <a:cubicBezTo>
                      <a:pt x="260" y="105"/>
                      <a:pt x="262" y="101"/>
                      <a:pt x="262" y="101"/>
                    </a:cubicBezTo>
                    <a:cubicBezTo>
                      <a:pt x="263" y="100"/>
                      <a:pt x="263" y="100"/>
                      <a:pt x="263" y="100"/>
                    </a:cubicBezTo>
                    <a:cubicBezTo>
                      <a:pt x="263" y="100"/>
                      <a:pt x="263" y="96"/>
                      <a:pt x="265" y="95"/>
                    </a:cubicBezTo>
                    <a:cubicBezTo>
                      <a:pt x="266" y="94"/>
                      <a:pt x="268" y="94"/>
                      <a:pt x="268" y="94"/>
                    </a:cubicBezTo>
                    <a:cubicBezTo>
                      <a:pt x="270" y="94"/>
                      <a:pt x="270" y="94"/>
                      <a:pt x="270" y="94"/>
                    </a:cubicBezTo>
                    <a:cubicBezTo>
                      <a:pt x="272" y="94"/>
                      <a:pt x="272" y="94"/>
                      <a:pt x="272" y="94"/>
                    </a:cubicBezTo>
                    <a:cubicBezTo>
                      <a:pt x="278" y="94"/>
                      <a:pt x="278" y="94"/>
                      <a:pt x="278" y="94"/>
                    </a:cubicBezTo>
                    <a:cubicBezTo>
                      <a:pt x="281" y="94"/>
                      <a:pt x="281" y="94"/>
                      <a:pt x="281" y="94"/>
                    </a:cubicBezTo>
                    <a:cubicBezTo>
                      <a:pt x="282" y="92"/>
                      <a:pt x="282" y="92"/>
                      <a:pt x="282" y="92"/>
                    </a:cubicBezTo>
                    <a:cubicBezTo>
                      <a:pt x="277" y="87"/>
                      <a:pt x="277" y="87"/>
                      <a:pt x="277" y="87"/>
                    </a:cubicBezTo>
                    <a:cubicBezTo>
                      <a:pt x="277" y="87"/>
                      <a:pt x="274" y="83"/>
                      <a:pt x="273" y="82"/>
                    </a:cubicBezTo>
                    <a:cubicBezTo>
                      <a:pt x="273" y="81"/>
                      <a:pt x="274" y="74"/>
                      <a:pt x="274" y="74"/>
                    </a:cubicBezTo>
                    <a:cubicBezTo>
                      <a:pt x="275" y="67"/>
                      <a:pt x="275" y="67"/>
                      <a:pt x="275" y="67"/>
                    </a:cubicBezTo>
                    <a:cubicBezTo>
                      <a:pt x="278" y="66"/>
                      <a:pt x="278" y="66"/>
                      <a:pt x="278" y="66"/>
                    </a:cubicBezTo>
                    <a:cubicBezTo>
                      <a:pt x="282" y="66"/>
                      <a:pt x="282" y="66"/>
                      <a:pt x="282" y="66"/>
                    </a:cubicBezTo>
                    <a:cubicBezTo>
                      <a:pt x="282" y="62"/>
                      <a:pt x="282" y="62"/>
                      <a:pt x="282" y="62"/>
                    </a:cubicBezTo>
                    <a:cubicBezTo>
                      <a:pt x="284" y="57"/>
                      <a:pt x="284" y="57"/>
                      <a:pt x="284" y="57"/>
                    </a:cubicBezTo>
                    <a:cubicBezTo>
                      <a:pt x="287" y="54"/>
                      <a:pt x="287" y="54"/>
                      <a:pt x="287" y="54"/>
                    </a:cubicBezTo>
                    <a:cubicBezTo>
                      <a:pt x="289" y="51"/>
                      <a:pt x="289" y="51"/>
                      <a:pt x="289" y="51"/>
                    </a:cubicBezTo>
                    <a:cubicBezTo>
                      <a:pt x="289" y="46"/>
                      <a:pt x="289" y="46"/>
                      <a:pt x="289" y="46"/>
                    </a:cubicBezTo>
                    <a:cubicBezTo>
                      <a:pt x="283" y="43"/>
                      <a:pt x="283" y="43"/>
                      <a:pt x="283" y="43"/>
                    </a:cubicBezTo>
                    <a:cubicBezTo>
                      <a:pt x="279" y="41"/>
                      <a:pt x="279" y="41"/>
                      <a:pt x="279" y="41"/>
                    </a:cubicBezTo>
                    <a:cubicBezTo>
                      <a:pt x="274" y="39"/>
                      <a:pt x="274" y="39"/>
                      <a:pt x="274" y="39"/>
                    </a:cubicBezTo>
                    <a:cubicBezTo>
                      <a:pt x="274" y="39"/>
                      <a:pt x="271" y="39"/>
                      <a:pt x="270" y="39"/>
                    </a:cubicBezTo>
                    <a:cubicBezTo>
                      <a:pt x="270" y="39"/>
                      <a:pt x="265" y="39"/>
                      <a:pt x="265" y="39"/>
                    </a:cubicBezTo>
                    <a:cubicBezTo>
                      <a:pt x="262" y="39"/>
                      <a:pt x="262" y="39"/>
                      <a:pt x="262" y="39"/>
                    </a:cubicBezTo>
                    <a:cubicBezTo>
                      <a:pt x="258" y="40"/>
                      <a:pt x="258" y="40"/>
                      <a:pt x="258" y="40"/>
                    </a:cubicBezTo>
                    <a:cubicBezTo>
                      <a:pt x="255" y="40"/>
                      <a:pt x="255" y="40"/>
                      <a:pt x="255" y="40"/>
                    </a:cubicBezTo>
                    <a:cubicBezTo>
                      <a:pt x="254" y="37"/>
                      <a:pt x="254" y="37"/>
                      <a:pt x="254" y="37"/>
                    </a:cubicBezTo>
                    <a:cubicBezTo>
                      <a:pt x="253" y="32"/>
                      <a:pt x="253" y="32"/>
                      <a:pt x="253" y="32"/>
                    </a:cubicBezTo>
                    <a:cubicBezTo>
                      <a:pt x="249" y="29"/>
                      <a:pt x="249" y="29"/>
                      <a:pt x="249" y="29"/>
                    </a:cubicBezTo>
                    <a:cubicBezTo>
                      <a:pt x="247" y="26"/>
                      <a:pt x="247" y="26"/>
                      <a:pt x="247" y="26"/>
                    </a:cubicBezTo>
                    <a:cubicBezTo>
                      <a:pt x="244" y="25"/>
                      <a:pt x="244" y="25"/>
                      <a:pt x="244" y="25"/>
                    </a:cubicBezTo>
                    <a:cubicBezTo>
                      <a:pt x="244" y="25"/>
                      <a:pt x="241" y="24"/>
                      <a:pt x="240" y="24"/>
                    </a:cubicBezTo>
                    <a:cubicBezTo>
                      <a:pt x="239" y="24"/>
                      <a:pt x="235" y="24"/>
                      <a:pt x="235" y="24"/>
                    </a:cubicBezTo>
                    <a:cubicBezTo>
                      <a:pt x="232" y="24"/>
                      <a:pt x="232" y="24"/>
                      <a:pt x="232" y="24"/>
                    </a:cubicBezTo>
                    <a:cubicBezTo>
                      <a:pt x="228" y="22"/>
                      <a:pt x="228" y="22"/>
                      <a:pt x="228" y="22"/>
                    </a:cubicBezTo>
                    <a:cubicBezTo>
                      <a:pt x="220" y="18"/>
                      <a:pt x="220" y="18"/>
                      <a:pt x="220" y="18"/>
                    </a:cubicBezTo>
                    <a:cubicBezTo>
                      <a:pt x="214" y="13"/>
                      <a:pt x="214" y="13"/>
                      <a:pt x="214" y="13"/>
                    </a:cubicBezTo>
                    <a:cubicBezTo>
                      <a:pt x="210" y="10"/>
                      <a:pt x="210" y="10"/>
                      <a:pt x="210" y="10"/>
                    </a:cubicBezTo>
                    <a:cubicBezTo>
                      <a:pt x="210" y="10"/>
                      <a:pt x="207" y="10"/>
                      <a:pt x="206" y="10"/>
                    </a:cubicBezTo>
                    <a:cubicBezTo>
                      <a:pt x="206" y="10"/>
                      <a:pt x="202" y="10"/>
                      <a:pt x="202" y="10"/>
                    </a:cubicBezTo>
                    <a:cubicBezTo>
                      <a:pt x="201" y="13"/>
                      <a:pt x="201" y="13"/>
                      <a:pt x="201" y="13"/>
                    </a:cubicBezTo>
                    <a:cubicBezTo>
                      <a:pt x="198" y="13"/>
                      <a:pt x="198" y="13"/>
                      <a:pt x="198" y="13"/>
                    </a:cubicBezTo>
                    <a:cubicBezTo>
                      <a:pt x="192" y="13"/>
                      <a:pt x="192" y="13"/>
                      <a:pt x="192" y="13"/>
                    </a:cubicBezTo>
                    <a:cubicBezTo>
                      <a:pt x="188" y="8"/>
                      <a:pt x="188" y="8"/>
                      <a:pt x="188" y="8"/>
                    </a:cubicBezTo>
                    <a:cubicBezTo>
                      <a:pt x="187" y="6"/>
                      <a:pt x="187" y="6"/>
                      <a:pt x="187" y="6"/>
                    </a:cubicBezTo>
                    <a:cubicBezTo>
                      <a:pt x="186" y="3"/>
                      <a:pt x="186" y="3"/>
                      <a:pt x="186" y="3"/>
                    </a:cubicBezTo>
                    <a:cubicBezTo>
                      <a:pt x="183" y="1"/>
                      <a:pt x="183" y="1"/>
                      <a:pt x="183" y="1"/>
                    </a:cubicBezTo>
                    <a:cubicBezTo>
                      <a:pt x="178" y="0"/>
                      <a:pt x="178" y="0"/>
                      <a:pt x="178" y="0"/>
                    </a:cubicBezTo>
                    <a:cubicBezTo>
                      <a:pt x="174" y="0"/>
                      <a:pt x="174" y="0"/>
                      <a:pt x="174" y="0"/>
                    </a:cubicBezTo>
                    <a:cubicBezTo>
                      <a:pt x="166" y="6"/>
                      <a:pt x="166" y="6"/>
                      <a:pt x="166" y="6"/>
                    </a:cubicBezTo>
                    <a:cubicBezTo>
                      <a:pt x="151" y="16"/>
                      <a:pt x="151" y="16"/>
                      <a:pt x="151" y="16"/>
                    </a:cubicBezTo>
                    <a:cubicBezTo>
                      <a:pt x="138" y="22"/>
                      <a:pt x="138" y="22"/>
                      <a:pt x="138" y="22"/>
                    </a:cubicBezTo>
                    <a:cubicBezTo>
                      <a:pt x="132" y="24"/>
                      <a:pt x="132" y="24"/>
                      <a:pt x="132" y="24"/>
                    </a:cubicBezTo>
                    <a:cubicBezTo>
                      <a:pt x="128" y="26"/>
                      <a:pt x="128" y="26"/>
                      <a:pt x="128" y="26"/>
                    </a:cubicBezTo>
                    <a:cubicBezTo>
                      <a:pt x="128" y="19"/>
                      <a:pt x="128" y="19"/>
                      <a:pt x="128" y="19"/>
                    </a:cubicBezTo>
                    <a:cubicBezTo>
                      <a:pt x="128" y="19"/>
                      <a:pt x="125" y="16"/>
                      <a:pt x="124" y="16"/>
                    </a:cubicBezTo>
                    <a:cubicBezTo>
                      <a:pt x="123" y="16"/>
                      <a:pt x="120" y="16"/>
                      <a:pt x="120" y="16"/>
                    </a:cubicBezTo>
                    <a:cubicBezTo>
                      <a:pt x="117" y="19"/>
                      <a:pt x="117" y="19"/>
                      <a:pt x="117" y="19"/>
                    </a:cubicBezTo>
                    <a:cubicBezTo>
                      <a:pt x="113" y="21"/>
                      <a:pt x="113" y="21"/>
                      <a:pt x="113" y="21"/>
                    </a:cubicBezTo>
                    <a:cubicBezTo>
                      <a:pt x="110" y="22"/>
                      <a:pt x="110" y="22"/>
                      <a:pt x="110" y="22"/>
                    </a:cubicBezTo>
                    <a:cubicBezTo>
                      <a:pt x="111" y="28"/>
                      <a:pt x="111" y="28"/>
                      <a:pt x="111" y="28"/>
                    </a:cubicBezTo>
                    <a:cubicBezTo>
                      <a:pt x="112" y="33"/>
                      <a:pt x="112" y="33"/>
                      <a:pt x="112" y="33"/>
                    </a:cubicBezTo>
                    <a:cubicBezTo>
                      <a:pt x="112" y="39"/>
                      <a:pt x="112" y="39"/>
                      <a:pt x="112" y="39"/>
                    </a:cubicBezTo>
                    <a:cubicBezTo>
                      <a:pt x="111" y="43"/>
                      <a:pt x="111" y="43"/>
                      <a:pt x="111" y="43"/>
                    </a:cubicBezTo>
                    <a:cubicBezTo>
                      <a:pt x="107" y="45"/>
                      <a:pt x="107" y="45"/>
                      <a:pt x="107" y="45"/>
                    </a:cubicBezTo>
                    <a:cubicBezTo>
                      <a:pt x="103" y="45"/>
                      <a:pt x="103" y="45"/>
                      <a:pt x="103" y="45"/>
                    </a:cubicBezTo>
                    <a:cubicBezTo>
                      <a:pt x="99" y="47"/>
                      <a:pt x="99" y="47"/>
                      <a:pt x="99" y="47"/>
                    </a:cubicBezTo>
                    <a:cubicBezTo>
                      <a:pt x="98" y="51"/>
                      <a:pt x="98" y="51"/>
                      <a:pt x="98" y="51"/>
                    </a:cubicBezTo>
                    <a:cubicBezTo>
                      <a:pt x="98" y="58"/>
                      <a:pt x="98" y="58"/>
                      <a:pt x="98" y="58"/>
                    </a:cubicBezTo>
                    <a:cubicBezTo>
                      <a:pt x="100" y="61"/>
                      <a:pt x="100" y="61"/>
                      <a:pt x="100" y="61"/>
                    </a:cubicBezTo>
                    <a:cubicBezTo>
                      <a:pt x="101" y="66"/>
                      <a:pt x="101" y="66"/>
                      <a:pt x="101" y="66"/>
                    </a:cubicBezTo>
                    <a:cubicBezTo>
                      <a:pt x="101" y="70"/>
                      <a:pt x="101" y="70"/>
                      <a:pt x="101" y="70"/>
                    </a:cubicBezTo>
                    <a:cubicBezTo>
                      <a:pt x="101" y="74"/>
                      <a:pt x="101" y="74"/>
                      <a:pt x="101" y="74"/>
                    </a:cubicBezTo>
                    <a:cubicBezTo>
                      <a:pt x="97" y="76"/>
                      <a:pt x="97" y="76"/>
                      <a:pt x="97" y="76"/>
                    </a:cubicBezTo>
                    <a:cubicBezTo>
                      <a:pt x="95" y="80"/>
                      <a:pt x="95" y="80"/>
                      <a:pt x="95" y="80"/>
                    </a:cubicBezTo>
                    <a:cubicBezTo>
                      <a:pt x="96" y="83"/>
                      <a:pt x="96" y="83"/>
                      <a:pt x="96" y="83"/>
                    </a:cubicBezTo>
                    <a:cubicBezTo>
                      <a:pt x="98" y="84"/>
                      <a:pt x="98" y="84"/>
                      <a:pt x="98" y="84"/>
                    </a:cubicBezTo>
                    <a:cubicBezTo>
                      <a:pt x="99" y="88"/>
                      <a:pt x="99" y="88"/>
                      <a:pt x="99" y="88"/>
                    </a:cubicBezTo>
                    <a:cubicBezTo>
                      <a:pt x="98" y="94"/>
                      <a:pt x="98" y="94"/>
                      <a:pt x="98" y="94"/>
                    </a:cubicBezTo>
                    <a:cubicBezTo>
                      <a:pt x="98" y="98"/>
                      <a:pt x="98" y="98"/>
                      <a:pt x="98" y="98"/>
                    </a:cubicBezTo>
                    <a:cubicBezTo>
                      <a:pt x="98" y="98"/>
                      <a:pt x="97" y="100"/>
                      <a:pt x="97" y="101"/>
                    </a:cubicBezTo>
                    <a:cubicBezTo>
                      <a:pt x="96" y="103"/>
                      <a:pt x="92" y="106"/>
                      <a:pt x="92" y="106"/>
                    </a:cubicBezTo>
                    <a:cubicBezTo>
                      <a:pt x="87" y="109"/>
                      <a:pt x="87" y="109"/>
                      <a:pt x="87" y="109"/>
                    </a:cubicBezTo>
                    <a:cubicBezTo>
                      <a:pt x="82" y="113"/>
                      <a:pt x="82" y="113"/>
                      <a:pt x="82" y="113"/>
                    </a:cubicBezTo>
                    <a:cubicBezTo>
                      <a:pt x="79" y="116"/>
                      <a:pt x="79" y="116"/>
                      <a:pt x="79" y="116"/>
                    </a:cubicBezTo>
                    <a:cubicBezTo>
                      <a:pt x="76" y="112"/>
                      <a:pt x="76" y="112"/>
                      <a:pt x="76" y="112"/>
                    </a:cubicBezTo>
                    <a:cubicBezTo>
                      <a:pt x="76" y="112"/>
                      <a:pt x="73" y="110"/>
                      <a:pt x="71" y="110"/>
                    </a:cubicBezTo>
                    <a:cubicBezTo>
                      <a:pt x="70" y="110"/>
                      <a:pt x="67" y="110"/>
                      <a:pt x="67" y="110"/>
                    </a:cubicBezTo>
                    <a:cubicBezTo>
                      <a:pt x="59" y="110"/>
                      <a:pt x="59" y="110"/>
                      <a:pt x="59" y="110"/>
                    </a:cubicBezTo>
                    <a:cubicBezTo>
                      <a:pt x="53" y="109"/>
                      <a:pt x="53" y="109"/>
                      <a:pt x="53" y="109"/>
                    </a:cubicBezTo>
                    <a:cubicBezTo>
                      <a:pt x="49" y="110"/>
                      <a:pt x="49" y="110"/>
                      <a:pt x="49" y="110"/>
                    </a:cubicBezTo>
                    <a:cubicBezTo>
                      <a:pt x="47" y="113"/>
                      <a:pt x="47" y="113"/>
                      <a:pt x="47" y="113"/>
                    </a:cubicBezTo>
                    <a:cubicBezTo>
                      <a:pt x="43" y="115"/>
                      <a:pt x="43" y="115"/>
                      <a:pt x="43" y="115"/>
                    </a:cubicBezTo>
                    <a:cubicBezTo>
                      <a:pt x="37" y="115"/>
                      <a:pt x="37" y="115"/>
                      <a:pt x="37" y="115"/>
                    </a:cubicBezTo>
                    <a:cubicBezTo>
                      <a:pt x="32" y="116"/>
                      <a:pt x="32" y="116"/>
                      <a:pt x="32" y="116"/>
                    </a:cubicBezTo>
                    <a:cubicBezTo>
                      <a:pt x="26" y="117"/>
                      <a:pt x="26" y="117"/>
                      <a:pt x="26" y="117"/>
                    </a:cubicBezTo>
                    <a:cubicBezTo>
                      <a:pt x="21" y="117"/>
                      <a:pt x="21" y="117"/>
                      <a:pt x="21" y="117"/>
                    </a:cubicBezTo>
                    <a:cubicBezTo>
                      <a:pt x="21" y="117"/>
                      <a:pt x="18" y="117"/>
                      <a:pt x="18" y="118"/>
                    </a:cubicBezTo>
                    <a:cubicBezTo>
                      <a:pt x="17" y="119"/>
                      <a:pt x="14" y="120"/>
                      <a:pt x="13" y="122"/>
                    </a:cubicBezTo>
                    <a:cubicBezTo>
                      <a:pt x="13" y="125"/>
                      <a:pt x="6" y="132"/>
                      <a:pt x="6" y="132"/>
                    </a:cubicBezTo>
                    <a:cubicBezTo>
                      <a:pt x="6" y="132"/>
                      <a:pt x="2" y="137"/>
                      <a:pt x="1" y="139"/>
                    </a:cubicBezTo>
                    <a:cubicBezTo>
                      <a:pt x="0" y="140"/>
                      <a:pt x="0" y="144"/>
                      <a:pt x="0" y="144"/>
                    </a:cubicBez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</p:grpSp>
        <p:grpSp>
          <p:nvGrpSpPr>
            <p:cNvPr id="18" name="Grupo 17"/>
            <p:cNvGrpSpPr/>
            <p:nvPr/>
          </p:nvGrpSpPr>
          <p:grpSpPr>
            <a:xfrm>
              <a:off x="8905875" y="4635726"/>
              <a:ext cx="931862" cy="1101725"/>
              <a:chOff x="8737600" y="3878263"/>
              <a:chExt cx="931862" cy="1101725"/>
            </a:xfrm>
            <a:solidFill>
              <a:srgbClr val="0060AA"/>
            </a:solidFill>
          </p:grpSpPr>
          <p:sp>
            <p:nvSpPr>
              <p:cNvPr id="51" name="Freeform 19"/>
              <p:cNvSpPr>
                <a:spLocks/>
              </p:cNvSpPr>
              <p:nvPr/>
            </p:nvSpPr>
            <p:spPr bwMode="auto">
              <a:xfrm>
                <a:off x="9048750" y="3878263"/>
                <a:ext cx="620712" cy="384175"/>
              </a:xfrm>
              <a:custGeom>
                <a:avLst/>
                <a:gdLst>
                  <a:gd name="T0" fmla="*/ 17 w 391"/>
                  <a:gd name="T1" fmla="*/ 109 h 242"/>
                  <a:gd name="T2" fmla="*/ 15 w 391"/>
                  <a:gd name="T3" fmla="*/ 156 h 242"/>
                  <a:gd name="T4" fmla="*/ 0 w 391"/>
                  <a:gd name="T5" fmla="*/ 171 h 242"/>
                  <a:gd name="T6" fmla="*/ 12 w 391"/>
                  <a:gd name="T7" fmla="*/ 173 h 242"/>
                  <a:gd name="T8" fmla="*/ 22 w 391"/>
                  <a:gd name="T9" fmla="*/ 171 h 242"/>
                  <a:gd name="T10" fmla="*/ 36 w 391"/>
                  <a:gd name="T11" fmla="*/ 197 h 242"/>
                  <a:gd name="T12" fmla="*/ 55 w 391"/>
                  <a:gd name="T13" fmla="*/ 218 h 242"/>
                  <a:gd name="T14" fmla="*/ 88 w 391"/>
                  <a:gd name="T15" fmla="*/ 223 h 242"/>
                  <a:gd name="T16" fmla="*/ 124 w 391"/>
                  <a:gd name="T17" fmla="*/ 225 h 242"/>
                  <a:gd name="T18" fmla="*/ 147 w 391"/>
                  <a:gd name="T19" fmla="*/ 235 h 242"/>
                  <a:gd name="T20" fmla="*/ 190 w 391"/>
                  <a:gd name="T21" fmla="*/ 242 h 242"/>
                  <a:gd name="T22" fmla="*/ 195 w 391"/>
                  <a:gd name="T23" fmla="*/ 227 h 242"/>
                  <a:gd name="T24" fmla="*/ 218 w 391"/>
                  <a:gd name="T25" fmla="*/ 216 h 242"/>
                  <a:gd name="T26" fmla="*/ 235 w 391"/>
                  <a:gd name="T27" fmla="*/ 206 h 242"/>
                  <a:gd name="T28" fmla="*/ 259 w 391"/>
                  <a:gd name="T29" fmla="*/ 201 h 242"/>
                  <a:gd name="T30" fmla="*/ 294 w 391"/>
                  <a:gd name="T31" fmla="*/ 201 h 242"/>
                  <a:gd name="T32" fmla="*/ 306 w 391"/>
                  <a:gd name="T33" fmla="*/ 213 h 242"/>
                  <a:gd name="T34" fmla="*/ 325 w 391"/>
                  <a:gd name="T35" fmla="*/ 206 h 242"/>
                  <a:gd name="T36" fmla="*/ 344 w 391"/>
                  <a:gd name="T37" fmla="*/ 204 h 242"/>
                  <a:gd name="T38" fmla="*/ 363 w 391"/>
                  <a:gd name="T39" fmla="*/ 208 h 242"/>
                  <a:gd name="T40" fmla="*/ 372 w 391"/>
                  <a:gd name="T41" fmla="*/ 199 h 242"/>
                  <a:gd name="T42" fmla="*/ 384 w 391"/>
                  <a:gd name="T43" fmla="*/ 182 h 242"/>
                  <a:gd name="T44" fmla="*/ 391 w 391"/>
                  <a:gd name="T45" fmla="*/ 171 h 242"/>
                  <a:gd name="T46" fmla="*/ 384 w 391"/>
                  <a:gd name="T47" fmla="*/ 154 h 242"/>
                  <a:gd name="T48" fmla="*/ 365 w 391"/>
                  <a:gd name="T49" fmla="*/ 154 h 242"/>
                  <a:gd name="T50" fmla="*/ 363 w 391"/>
                  <a:gd name="T51" fmla="*/ 140 h 242"/>
                  <a:gd name="T52" fmla="*/ 320 w 391"/>
                  <a:gd name="T53" fmla="*/ 130 h 242"/>
                  <a:gd name="T54" fmla="*/ 316 w 391"/>
                  <a:gd name="T55" fmla="*/ 97 h 242"/>
                  <a:gd name="T56" fmla="*/ 299 w 391"/>
                  <a:gd name="T57" fmla="*/ 78 h 242"/>
                  <a:gd name="T58" fmla="*/ 294 w 391"/>
                  <a:gd name="T59" fmla="*/ 47 h 242"/>
                  <a:gd name="T60" fmla="*/ 285 w 391"/>
                  <a:gd name="T61" fmla="*/ 21 h 242"/>
                  <a:gd name="T62" fmla="*/ 226 w 391"/>
                  <a:gd name="T63" fmla="*/ 19 h 242"/>
                  <a:gd name="T64" fmla="*/ 207 w 391"/>
                  <a:gd name="T65" fmla="*/ 7 h 242"/>
                  <a:gd name="T66" fmla="*/ 190 w 391"/>
                  <a:gd name="T67" fmla="*/ 2 h 242"/>
                  <a:gd name="T68" fmla="*/ 145 w 391"/>
                  <a:gd name="T69" fmla="*/ 0 h 242"/>
                  <a:gd name="T70" fmla="*/ 119 w 391"/>
                  <a:gd name="T71" fmla="*/ 0 h 242"/>
                  <a:gd name="T72" fmla="*/ 93 w 391"/>
                  <a:gd name="T73" fmla="*/ 0 h 242"/>
                  <a:gd name="T74" fmla="*/ 72 w 391"/>
                  <a:gd name="T75" fmla="*/ 7 h 242"/>
                  <a:gd name="T76" fmla="*/ 45 w 391"/>
                  <a:gd name="T77" fmla="*/ 28 h 242"/>
                  <a:gd name="T78" fmla="*/ 27 w 391"/>
                  <a:gd name="T79" fmla="*/ 57 h 242"/>
                  <a:gd name="T80" fmla="*/ 17 w 391"/>
                  <a:gd name="T81" fmla="*/ 81 h 2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91" h="242">
                    <a:moveTo>
                      <a:pt x="17" y="81"/>
                    </a:moveTo>
                    <a:lnTo>
                      <a:pt x="17" y="109"/>
                    </a:lnTo>
                    <a:lnTo>
                      <a:pt x="15" y="133"/>
                    </a:lnTo>
                    <a:lnTo>
                      <a:pt x="15" y="156"/>
                    </a:lnTo>
                    <a:lnTo>
                      <a:pt x="5" y="168"/>
                    </a:lnTo>
                    <a:lnTo>
                      <a:pt x="0" y="171"/>
                    </a:lnTo>
                    <a:lnTo>
                      <a:pt x="5" y="173"/>
                    </a:lnTo>
                    <a:lnTo>
                      <a:pt x="12" y="173"/>
                    </a:lnTo>
                    <a:lnTo>
                      <a:pt x="17" y="168"/>
                    </a:lnTo>
                    <a:lnTo>
                      <a:pt x="22" y="171"/>
                    </a:lnTo>
                    <a:lnTo>
                      <a:pt x="31" y="185"/>
                    </a:lnTo>
                    <a:lnTo>
                      <a:pt x="36" y="197"/>
                    </a:lnTo>
                    <a:lnTo>
                      <a:pt x="41" y="211"/>
                    </a:lnTo>
                    <a:lnTo>
                      <a:pt x="55" y="218"/>
                    </a:lnTo>
                    <a:lnTo>
                      <a:pt x="72" y="220"/>
                    </a:lnTo>
                    <a:lnTo>
                      <a:pt x="88" y="223"/>
                    </a:lnTo>
                    <a:lnTo>
                      <a:pt x="107" y="223"/>
                    </a:lnTo>
                    <a:lnTo>
                      <a:pt x="124" y="225"/>
                    </a:lnTo>
                    <a:lnTo>
                      <a:pt x="131" y="230"/>
                    </a:lnTo>
                    <a:lnTo>
                      <a:pt x="147" y="235"/>
                    </a:lnTo>
                    <a:lnTo>
                      <a:pt x="171" y="239"/>
                    </a:lnTo>
                    <a:lnTo>
                      <a:pt x="190" y="242"/>
                    </a:lnTo>
                    <a:lnTo>
                      <a:pt x="195" y="235"/>
                    </a:lnTo>
                    <a:lnTo>
                      <a:pt x="195" y="227"/>
                    </a:lnTo>
                    <a:lnTo>
                      <a:pt x="199" y="218"/>
                    </a:lnTo>
                    <a:lnTo>
                      <a:pt x="218" y="216"/>
                    </a:lnTo>
                    <a:lnTo>
                      <a:pt x="228" y="216"/>
                    </a:lnTo>
                    <a:lnTo>
                      <a:pt x="235" y="206"/>
                    </a:lnTo>
                    <a:lnTo>
                      <a:pt x="242" y="201"/>
                    </a:lnTo>
                    <a:lnTo>
                      <a:pt x="259" y="201"/>
                    </a:lnTo>
                    <a:lnTo>
                      <a:pt x="280" y="201"/>
                    </a:lnTo>
                    <a:lnTo>
                      <a:pt x="294" y="201"/>
                    </a:lnTo>
                    <a:lnTo>
                      <a:pt x="299" y="211"/>
                    </a:lnTo>
                    <a:lnTo>
                      <a:pt x="306" y="213"/>
                    </a:lnTo>
                    <a:lnTo>
                      <a:pt x="313" y="213"/>
                    </a:lnTo>
                    <a:lnTo>
                      <a:pt x="325" y="206"/>
                    </a:lnTo>
                    <a:lnTo>
                      <a:pt x="334" y="204"/>
                    </a:lnTo>
                    <a:lnTo>
                      <a:pt x="344" y="204"/>
                    </a:lnTo>
                    <a:lnTo>
                      <a:pt x="356" y="204"/>
                    </a:lnTo>
                    <a:lnTo>
                      <a:pt x="363" y="208"/>
                    </a:lnTo>
                    <a:lnTo>
                      <a:pt x="370" y="208"/>
                    </a:lnTo>
                    <a:lnTo>
                      <a:pt x="372" y="199"/>
                    </a:lnTo>
                    <a:lnTo>
                      <a:pt x="377" y="190"/>
                    </a:lnTo>
                    <a:lnTo>
                      <a:pt x="384" y="182"/>
                    </a:lnTo>
                    <a:lnTo>
                      <a:pt x="387" y="175"/>
                    </a:lnTo>
                    <a:lnTo>
                      <a:pt x="391" y="171"/>
                    </a:lnTo>
                    <a:lnTo>
                      <a:pt x="391" y="159"/>
                    </a:lnTo>
                    <a:lnTo>
                      <a:pt x="384" y="154"/>
                    </a:lnTo>
                    <a:lnTo>
                      <a:pt x="375" y="154"/>
                    </a:lnTo>
                    <a:lnTo>
                      <a:pt x="365" y="154"/>
                    </a:lnTo>
                    <a:lnTo>
                      <a:pt x="361" y="152"/>
                    </a:lnTo>
                    <a:lnTo>
                      <a:pt x="363" y="140"/>
                    </a:lnTo>
                    <a:lnTo>
                      <a:pt x="363" y="130"/>
                    </a:lnTo>
                    <a:lnTo>
                      <a:pt x="320" y="130"/>
                    </a:lnTo>
                    <a:lnTo>
                      <a:pt x="316" y="114"/>
                    </a:lnTo>
                    <a:lnTo>
                      <a:pt x="316" y="97"/>
                    </a:lnTo>
                    <a:lnTo>
                      <a:pt x="308" y="85"/>
                    </a:lnTo>
                    <a:lnTo>
                      <a:pt x="299" y="78"/>
                    </a:lnTo>
                    <a:lnTo>
                      <a:pt x="297" y="69"/>
                    </a:lnTo>
                    <a:lnTo>
                      <a:pt x="294" y="47"/>
                    </a:lnTo>
                    <a:lnTo>
                      <a:pt x="294" y="31"/>
                    </a:lnTo>
                    <a:lnTo>
                      <a:pt x="285" y="21"/>
                    </a:lnTo>
                    <a:lnTo>
                      <a:pt x="271" y="19"/>
                    </a:lnTo>
                    <a:lnTo>
                      <a:pt x="226" y="19"/>
                    </a:lnTo>
                    <a:lnTo>
                      <a:pt x="214" y="12"/>
                    </a:lnTo>
                    <a:lnTo>
                      <a:pt x="207" y="7"/>
                    </a:lnTo>
                    <a:lnTo>
                      <a:pt x="197" y="5"/>
                    </a:lnTo>
                    <a:lnTo>
                      <a:pt x="190" y="2"/>
                    </a:lnTo>
                    <a:lnTo>
                      <a:pt x="169" y="0"/>
                    </a:lnTo>
                    <a:lnTo>
                      <a:pt x="145" y="0"/>
                    </a:lnTo>
                    <a:lnTo>
                      <a:pt x="135" y="0"/>
                    </a:lnTo>
                    <a:lnTo>
                      <a:pt x="119" y="0"/>
                    </a:lnTo>
                    <a:lnTo>
                      <a:pt x="107" y="0"/>
                    </a:lnTo>
                    <a:lnTo>
                      <a:pt x="93" y="0"/>
                    </a:lnTo>
                    <a:lnTo>
                      <a:pt x="86" y="0"/>
                    </a:lnTo>
                    <a:lnTo>
                      <a:pt x="72" y="7"/>
                    </a:lnTo>
                    <a:lnTo>
                      <a:pt x="60" y="17"/>
                    </a:lnTo>
                    <a:lnTo>
                      <a:pt x="45" y="28"/>
                    </a:lnTo>
                    <a:lnTo>
                      <a:pt x="43" y="40"/>
                    </a:lnTo>
                    <a:lnTo>
                      <a:pt x="27" y="57"/>
                    </a:lnTo>
                    <a:lnTo>
                      <a:pt x="22" y="66"/>
                    </a:lnTo>
                    <a:lnTo>
                      <a:pt x="17" y="81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52" name="Freeform 24"/>
              <p:cNvSpPr>
                <a:spLocks/>
              </p:cNvSpPr>
              <p:nvPr/>
            </p:nvSpPr>
            <p:spPr bwMode="auto">
              <a:xfrm>
                <a:off x="9124950" y="4213225"/>
                <a:ext cx="508000" cy="315913"/>
              </a:xfrm>
              <a:custGeom>
                <a:avLst/>
                <a:gdLst>
                  <a:gd name="T0" fmla="*/ 0 w 135"/>
                  <a:gd name="T1" fmla="*/ 15 h 84"/>
                  <a:gd name="T2" fmla="*/ 1 w 135"/>
                  <a:gd name="T3" fmla="*/ 26 h 84"/>
                  <a:gd name="T4" fmla="*/ 13 w 135"/>
                  <a:gd name="T5" fmla="*/ 27 h 84"/>
                  <a:gd name="T6" fmla="*/ 27 w 135"/>
                  <a:gd name="T7" fmla="*/ 28 h 84"/>
                  <a:gd name="T8" fmla="*/ 42 w 135"/>
                  <a:gd name="T9" fmla="*/ 33 h 84"/>
                  <a:gd name="T10" fmla="*/ 52 w 135"/>
                  <a:gd name="T11" fmla="*/ 36 h 84"/>
                  <a:gd name="T12" fmla="*/ 61 w 135"/>
                  <a:gd name="T13" fmla="*/ 39 h 84"/>
                  <a:gd name="T14" fmla="*/ 88 w 135"/>
                  <a:gd name="T15" fmla="*/ 62 h 84"/>
                  <a:gd name="T16" fmla="*/ 102 w 135"/>
                  <a:gd name="T17" fmla="*/ 62 h 84"/>
                  <a:gd name="T18" fmla="*/ 106 w 135"/>
                  <a:gd name="T19" fmla="*/ 67 h 84"/>
                  <a:gd name="T20" fmla="*/ 104 w 135"/>
                  <a:gd name="T21" fmla="*/ 74 h 84"/>
                  <a:gd name="T22" fmla="*/ 98 w 135"/>
                  <a:gd name="T23" fmla="*/ 82 h 84"/>
                  <a:gd name="T24" fmla="*/ 106 w 135"/>
                  <a:gd name="T25" fmla="*/ 84 h 84"/>
                  <a:gd name="T26" fmla="*/ 114 w 135"/>
                  <a:gd name="T27" fmla="*/ 76 h 84"/>
                  <a:gd name="T28" fmla="*/ 127 w 135"/>
                  <a:gd name="T29" fmla="*/ 67 h 84"/>
                  <a:gd name="T30" fmla="*/ 132 w 135"/>
                  <a:gd name="T31" fmla="*/ 55 h 84"/>
                  <a:gd name="T32" fmla="*/ 135 w 135"/>
                  <a:gd name="T33" fmla="*/ 40 h 84"/>
                  <a:gd name="T34" fmla="*/ 135 w 135"/>
                  <a:gd name="T35" fmla="*/ 24 h 84"/>
                  <a:gd name="T36" fmla="*/ 134 w 135"/>
                  <a:gd name="T37" fmla="*/ 9 h 84"/>
                  <a:gd name="T38" fmla="*/ 128 w 135"/>
                  <a:gd name="T39" fmla="*/ 0 h 84"/>
                  <a:gd name="T40" fmla="*/ 118 w 135"/>
                  <a:gd name="T41" fmla="*/ 2 h 84"/>
                  <a:gd name="T42" fmla="*/ 113 w 135"/>
                  <a:gd name="T43" fmla="*/ 5 h 84"/>
                  <a:gd name="T44" fmla="*/ 105 w 135"/>
                  <a:gd name="T45" fmla="*/ 5 h 84"/>
                  <a:gd name="T46" fmla="*/ 101 w 135"/>
                  <a:gd name="T47" fmla="*/ 1 h 84"/>
                  <a:gd name="T48" fmla="*/ 92 w 135"/>
                  <a:gd name="T49" fmla="*/ 1 h 84"/>
                  <a:gd name="T50" fmla="*/ 82 w 135"/>
                  <a:gd name="T51" fmla="*/ 2 h 84"/>
                  <a:gd name="T52" fmla="*/ 75 w 135"/>
                  <a:gd name="T53" fmla="*/ 8 h 84"/>
                  <a:gd name="T54" fmla="*/ 68 w 135"/>
                  <a:gd name="T55" fmla="*/ 10 h 84"/>
                  <a:gd name="T56" fmla="*/ 64 w 135"/>
                  <a:gd name="T57" fmla="*/ 17 h 84"/>
                  <a:gd name="T58" fmla="*/ 55 w 135"/>
                  <a:gd name="T59" fmla="*/ 17 h 84"/>
                  <a:gd name="T60" fmla="*/ 44 w 135"/>
                  <a:gd name="T61" fmla="*/ 16 h 84"/>
                  <a:gd name="T62" fmla="*/ 32 w 135"/>
                  <a:gd name="T63" fmla="*/ 12 h 84"/>
                  <a:gd name="T64" fmla="*/ 22 w 135"/>
                  <a:gd name="T65" fmla="*/ 10 h 84"/>
                  <a:gd name="T66" fmla="*/ 11 w 135"/>
                  <a:gd name="T67" fmla="*/ 9 h 84"/>
                  <a:gd name="T68" fmla="*/ 0 w 135"/>
                  <a:gd name="T69" fmla="*/ 9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35" h="84">
                    <a:moveTo>
                      <a:pt x="0" y="9"/>
                    </a:moveTo>
                    <a:cubicBezTo>
                      <a:pt x="0" y="15"/>
                      <a:pt x="0" y="15"/>
                      <a:pt x="0" y="15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6"/>
                      <a:pt x="1" y="26"/>
                      <a:pt x="1" y="26"/>
                    </a:cubicBezTo>
                    <a:cubicBezTo>
                      <a:pt x="6" y="27"/>
                      <a:pt x="6" y="27"/>
                      <a:pt x="6" y="27"/>
                    </a:cubicBezTo>
                    <a:cubicBezTo>
                      <a:pt x="13" y="27"/>
                      <a:pt x="13" y="27"/>
                      <a:pt x="13" y="27"/>
                    </a:cubicBezTo>
                    <a:cubicBezTo>
                      <a:pt x="20" y="27"/>
                      <a:pt x="20" y="27"/>
                      <a:pt x="20" y="27"/>
                    </a:cubicBezTo>
                    <a:cubicBezTo>
                      <a:pt x="27" y="28"/>
                      <a:pt x="27" y="28"/>
                      <a:pt x="27" y="28"/>
                    </a:cubicBezTo>
                    <a:cubicBezTo>
                      <a:pt x="36" y="30"/>
                      <a:pt x="36" y="30"/>
                      <a:pt x="36" y="30"/>
                    </a:cubicBezTo>
                    <a:cubicBezTo>
                      <a:pt x="42" y="33"/>
                      <a:pt x="42" y="33"/>
                      <a:pt x="42" y="33"/>
                    </a:cubicBezTo>
                    <a:cubicBezTo>
                      <a:pt x="46" y="34"/>
                      <a:pt x="46" y="34"/>
                      <a:pt x="46" y="34"/>
                    </a:cubicBezTo>
                    <a:cubicBezTo>
                      <a:pt x="52" y="36"/>
                      <a:pt x="52" y="36"/>
                      <a:pt x="52" y="36"/>
                    </a:cubicBezTo>
                    <a:cubicBezTo>
                      <a:pt x="57" y="37"/>
                      <a:pt x="57" y="37"/>
                      <a:pt x="57" y="37"/>
                    </a:cubicBezTo>
                    <a:cubicBezTo>
                      <a:pt x="61" y="39"/>
                      <a:pt x="61" y="39"/>
                      <a:pt x="61" y="39"/>
                    </a:cubicBezTo>
                    <a:cubicBezTo>
                      <a:pt x="84" y="61"/>
                      <a:pt x="84" y="61"/>
                      <a:pt x="84" y="61"/>
                    </a:cubicBezTo>
                    <a:cubicBezTo>
                      <a:pt x="88" y="62"/>
                      <a:pt x="88" y="62"/>
                      <a:pt x="88" y="62"/>
                    </a:cubicBezTo>
                    <a:cubicBezTo>
                      <a:pt x="95" y="62"/>
                      <a:pt x="95" y="62"/>
                      <a:pt x="95" y="62"/>
                    </a:cubicBezTo>
                    <a:cubicBezTo>
                      <a:pt x="102" y="62"/>
                      <a:pt x="102" y="62"/>
                      <a:pt x="102" y="62"/>
                    </a:cubicBezTo>
                    <a:cubicBezTo>
                      <a:pt x="102" y="62"/>
                      <a:pt x="104" y="61"/>
                      <a:pt x="104" y="63"/>
                    </a:cubicBezTo>
                    <a:cubicBezTo>
                      <a:pt x="105" y="65"/>
                      <a:pt x="106" y="67"/>
                      <a:pt x="106" y="67"/>
                    </a:cubicBezTo>
                    <a:cubicBezTo>
                      <a:pt x="105" y="71"/>
                      <a:pt x="105" y="71"/>
                      <a:pt x="105" y="71"/>
                    </a:cubicBezTo>
                    <a:cubicBezTo>
                      <a:pt x="104" y="74"/>
                      <a:pt x="104" y="74"/>
                      <a:pt x="104" y="74"/>
                    </a:cubicBezTo>
                    <a:cubicBezTo>
                      <a:pt x="100" y="78"/>
                      <a:pt x="100" y="78"/>
                      <a:pt x="100" y="78"/>
                    </a:cubicBezTo>
                    <a:cubicBezTo>
                      <a:pt x="98" y="82"/>
                      <a:pt x="98" y="82"/>
                      <a:pt x="98" y="82"/>
                    </a:cubicBezTo>
                    <a:cubicBezTo>
                      <a:pt x="102" y="83"/>
                      <a:pt x="102" y="83"/>
                      <a:pt x="102" y="83"/>
                    </a:cubicBezTo>
                    <a:cubicBezTo>
                      <a:pt x="106" y="84"/>
                      <a:pt x="106" y="84"/>
                      <a:pt x="106" y="84"/>
                    </a:cubicBezTo>
                    <a:cubicBezTo>
                      <a:pt x="109" y="81"/>
                      <a:pt x="109" y="81"/>
                      <a:pt x="109" y="81"/>
                    </a:cubicBezTo>
                    <a:cubicBezTo>
                      <a:pt x="114" y="76"/>
                      <a:pt x="114" y="76"/>
                      <a:pt x="114" y="76"/>
                    </a:cubicBezTo>
                    <a:cubicBezTo>
                      <a:pt x="119" y="72"/>
                      <a:pt x="119" y="72"/>
                      <a:pt x="119" y="72"/>
                    </a:cubicBezTo>
                    <a:cubicBezTo>
                      <a:pt x="127" y="67"/>
                      <a:pt x="127" y="67"/>
                      <a:pt x="127" y="67"/>
                    </a:cubicBezTo>
                    <a:cubicBezTo>
                      <a:pt x="127" y="67"/>
                      <a:pt x="130" y="65"/>
                      <a:pt x="130" y="64"/>
                    </a:cubicBezTo>
                    <a:cubicBezTo>
                      <a:pt x="130" y="63"/>
                      <a:pt x="132" y="55"/>
                      <a:pt x="132" y="55"/>
                    </a:cubicBezTo>
                    <a:cubicBezTo>
                      <a:pt x="134" y="48"/>
                      <a:pt x="134" y="48"/>
                      <a:pt x="134" y="48"/>
                    </a:cubicBezTo>
                    <a:cubicBezTo>
                      <a:pt x="135" y="40"/>
                      <a:pt x="135" y="40"/>
                      <a:pt x="135" y="40"/>
                    </a:cubicBezTo>
                    <a:cubicBezTo>
                      <a:pt x="135" y="33"/>
                      <a:pt x="135" y="33"/>
                      <a:pt x="135" y="33"/>
                    </a:cubicBezTo>
                    <a:cubicBezTo>
                      <a:pt x="135" y="24"/>
                      <a:pt x="135" y="24"/>
                      <a:pt x="135" y="24"/>
                    </a:cubicBezTo>
                    <a:cubicBezTo>
                      <a:pt x="135" y="24"/>
                      <a:pt x="135" y="18"/>
                      <a:pt x="135" y="17"/>
                    </a:cubicBezTo>
                    <a:cubicBezTo>
                      <a:pt x="135" y="16"/>
                      <a:pt x="134" y="9"/>
                      <a:pt x="134" y="9"/>
                    </a:cubicBezTo>
                    <a:cubicBezTo>
                      <a:pt x="133" y="5"/>
                      <a:pt x="133" y="5"/>
                      <a:pt x="133" y="5"/>
                    </a:cubicBezTo>
                    <a:cubicBezTo>
                      <a:pt x="128" y="0"/>
                      <a:pt x="128" y="0"/>
                      <a:pt x="128" y="0"/>
                    </a:cubicBezTo>
                    <a:cubicBezTo>
                      <a:pt x="123" y="0"/>
                      <a:pt x="123" y="0"/>
                      <a:pt x="123" y="0"/>
                    </a:cubicBezTo>
                    <a:cubicBezTo>
                      <a:pt x="118" y="2"/>
                      <a:pt x="118" y="2"/>
                      <a:pt x="118" y="2"/>
                    </a:cubicBezTo>
                    <a:cubicBezTo>
                      <a:pt x="116" y="4"/>
                      <a:pt x="116" y="4"/>
                      <a:pt x="116" y="4"/>
                    </a:cubicBezTo>
                    <a:cubicBezTo>
                      <a:pt x="113" y="5"/>
                      <a:pt x="113" y="5"/>
                      <a:pt x="113" y="5"/>
                    </a:cubicBezTo>
                    <a:cubicBezTo>
                      <a:pt x="108" y="6"/>
                      <a:pt x="108" y="6"/>
                      <a:pt x="108" y="6"/>
                    </a:cubicBezTo>
                    <a:cubicBezTo>
                      <a:pt x="105" y="5"/>
                      <a:pt x="105" y="5"/>
                      <a:pt x="105" y="5"/>
                    </a:cubicBezTo>
                    <a:cubicBezTo>
                      <a:pt x="103" y="3"/>
                      <a:pt x="103" y="3"/>
                      <a:pt x="103" y="3"/>
                    </a:cubicBezTo>
                    <a:cubicBezTo>
                      <a:pt x="101" y="1"/>
                      <a:pt x="101" y="1"/>
                      <a:pt x="101" y="1"/>
                    </a:cubicBezTo>
                    <a:cubicBezTo>
                      <a:pt x="96" y="1"/>
                      <a:pt x="96" y="1"/>
                      <a:pt x="96" y="1"/>
                    </a:cubicBezTo>
                    <a:cubicBezTo>
                      <a:pt x="92" y="1"/>
                      <a:pt x="92" y="1"/>
                      <a:pt x="92" y="1"/>
                    </a:cubicBezTo>
                    <a:cubicBezTo>
                      <a:pt x="86" y="2"/>
                      <a:pt x="86" y="2"/>
                      <a:pt x="86" y="2"/>
                    </a:cubicBezTo>
                    <a:cubicBezTo>
                      <a:pt x="82" y="2"/>
                      <a:pt x="82" y="2"/>
                      <a:pt x="82" y="2"/>
                    </a:cubicBezTo>
                    <a:cubicBezTo>
                      <a:pt x="78" y="6"/>
                      <a:pt x="78" y="6"/>
                      <a:pt x="78" y="6"/>
                    </a:cubicBezTo>
                    <a:cubicBezTo>
                      <a:pt x="75" y="8"/>
                      <a:pt x="75" y="8"/>
                      <a:pt x="75" y="8"/>
                    </a:cubicBezTo>
                    <a:cubicBezTo>
                      <a:pt x="70" y="8"/>
                      <a:pt x="70" y="8"/>
                      <a:pt x="70" y="8"/>
                    </a:cubicBezTo>
                    <a:cubicBezTo>
                      <a:pt x="68" y="10"/>
                      <a:pt x="68" y="10"/>
                      <a:pt x="68" y="10"/>
                    </a:cubicBezTo>
                    <a:cubicBezTo>
                      <a:pt x="65" y="14"/>
                      <a:pt x="65" y="14"/>
                      <a:pt x="65" y="14"/>
                    </a:cubicBezTo>
                    <a:cubicBezTo>
                      <a:pt x="64" y="17"/>
                      <a:pt x="64" y="17"/>
                      <a:pt x="64" y="17"/>
                    </a:cubicBezTo>
                    <a:cubicBezTo>
                      <a:pt x="60" y="17"/>
                      <a:pt x="60" y="17"/>
                      <a:pt x="60" y="17"/>
                    </a:cubicBezTo>
                    <a:cubicBezTo>
                      <a:pt x="55" y="17"/>
                      <a:pt x="55" y="17"/>
                      <a:pt x="55" y="17"/>
                    </a:cubicBezTo>
                    <a:cubicBezTo>
                      <a:pt x="51" y="16"/>
                      <a:pt x="51" y="16"/>
                      <a:pt x="51" y="16"/>
                    </a:cubicBezTo>
                    <a:cubicBezTo>
                      <a:pt x="44" y="16"/>
                      <a:pt x="44" y="16"/>
                      <a:pt x="44" y="16"/>
                    </a:cubicBezTo>
                    <a:cubicBezTo>
                      <a:pt x="38" y="14"/>
                      <a:pt x="38" y="14"/>
                      <a:pt x="38" y="14"/>
                    </a:cubicBezTo>
                    <a:cubicBezTo>
                      <a:pt x="32" y="12"/>
                      <a:pt x="32" y="12"/>
                      <a:pt x="32" y="12"/>
                    </a:cubicBezTo>
                    <a:cubicBezTo>
                      <a:pt x="27" y="11"/>
                      <a:pt x="27" y="11"/>
                      <a:pt x="27" y="11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19" y="10"/>
                      <a:pt x="19" y="10"/>
                      <a:pt x="19" y="10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5" y="8"/>
                      <a:pt x="5" y="8"/>
                      <a:pt x="5" y="8"/>
                    </a:cubicBezTo>
                    <a:lnTo>
                      <a:pt x="0" y="9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53" name="Freeform 25"/>
              <p:cNvSpPr>
                <a:spLocks/>
              </p:cNvSpPr>
              <p:nvPr/>
            </p:nvSpPr>
            <p:spPr bwMode="auto">
              <a:xfrm>
                <a:off x="8737600" y="4333875"/>
                <a:ext cx="769937" cy="646113"/>
              </a:xfrm>
              <a:custGeom>
                <a:avLst/>
                <a:gdLst>
                  <a:gd name="T0" fmla="*/ 7 w 205"/>
                  <a:gd name="T1" fmla="*/ 78 h 172"/>
                  <a:gd name="T2" fmla="*/ 16 w 205"/>
                  <a:gd name="T3" fmla="*/ 73 h 172"/>
                  <a:gd name="T4" fmla="*/ 25 w 205"/>
                  <a:gd name="T5" fmla="*/ 79 h 172"/>
                  <a:gd name="T6" fmla="*/ 39 w 205"/>
                  <a:gd name="T7" fmla="*/ 92 h 172"/>
                  <a:gd name="T8" fmla="*/ 41 w 205"/>
                  <a:gd name="T9" fmla="*/ 99 h 172"/>
                  <a:gd name="T10" fmla="*/ 49 w 205"/>
                  <a:gd name="T11" fmla="*/ 96 h 172"/>
                  <a:gd name="T12" fmla="*/ 55 w 205"/>
                  <a:gd name="T13" fmla="*/ 97 h 172"/>
                  <a:gd name="T14" fmla="*/ 60 w 205"/>
                  <a:gd name="T15" fmla="*/ 103 h 172"/>
                  <a:gd name="T16" fmla="*/ 69 w 205"/>
                  <a:gd name="T17" fmla="*/ 106 h 172"/>
                  <a:gd name="T18" fmla="*/ 77 w 205"/>
                  <a:gd name="T19" fmla="*/ 112 h 172"/>
                  <a:gd name="T20" fmla="*/ 85 w 205"/>
                  <a:gd name="T21" fmla="*/ 119 h 172"/>
                  <a:gd name="T22" fmla="*/ 93 w 205"/>
                  <a:gd name="T23" fmla="*/ 123 h 172"/>
                  <a:gd name="T24" fmla="*/ 99 w 205"/>
                  <a:gd name="T25" fmla="*/ 130 h 172"/>
                  <a:gd name="T26" fmla="*/ 106 w 205"/>
                  <a:gd name="T27" fmla="*/ 138 h 172"/>
                  <a:gd name="T28" fmla="*/ 113 w 205"/>
                  <a:gd name="T29" fmla="*/ 142 h 172"/>
                  <a:gd name="T30" fmla="*/ 115 w 205"/>
                  <a:gd name="T31" fmla="*/ 152 h 172"/>
                  <a:gd name="T32" fmla="*/ 109 w 205"/>
                  <a:gd name="T33" fmla="*/ 159 h 172"/>
                  <a:gd name="T34" fmla="*/ 111 w 205"/>
                  <a:gd name="T35" fmla="*/ 169 h 172"/>
                  <a:gd name="T36" fmla="*/ 123 w 205"/>
                  <a:gd name="T37" fmla="*/ 162 h 172"/>
                  <a:gd name="T38" fmla="*/ 131 w 205"/>
                  <a:gd name="T39" fmla="*/ 151 h 172"/>
                  <a:gd name="T40" fmla="*/ 136 w 205"/>
                  <a:gd name="T41" fmla="*/ 135 h 172"/>
                  <a:gd name="T42" fmla="*/ 139 w 205"/>
                  <a:gd name="T43" fmla="*/ 122 h 172"/>
                  <a:gd name="T44" fmla="*/ 145 w 205"/>
                  <a:gd name="T45" fmla="*/ 114 h 172"/>
                  <a:gd name="T46" fmla="*/ 153 w 205"/>
                  <a:gd name="T47" fmla="*/ 105 h 172"/>
                  <a:gd name="T48" fmla="*/ 157 w 205"/>
                  <a:gd name="T49" fmla="*/ 95 h 172"/>
                  <a:gd name="T50" fmla="*/ 165 w 205"/>
                  <a:gd name="T51" fmla="*/ 79 h 172"/>
                  <a:gd name="T52" fmla="*/ 172 w 205"/>
                  <a:gd name="T53" fmla="*/ 78 h 172"/>
                  <a:gd name="T54" fmla="*/ 176 w 205"/>
                  <a:gd name="T55" fmla="*/ 82 h 172"/>
                  <a:gd name="T56" fmla="*/ 182 w 205"/>
                  <a:gd name="T57" fmla="*/ 78 h 172"/>
                  <a:gd name="T58" fmla="*/ 186 w 205"/>
                  <a:gd name="T59" fmla="*/ 86 h 172"/>
                  <a:gd name="T60" fmla="*/ 179 w 205"/>
                  <a:gd name="T61" fmla="*/ 94 h 172"/>
                  <a:gd name="T62" fmla="*/ 169 w 205"/>
                  <a:gd name="T63" fmla="*/ 106 h 172"/>
                  <a:gd name="T64" fmla="*/ 160 w 205"/>
                  <a:gd name="T65" fmla="*/ 115 h 172"/>
                  <a:gd name="T66" fmla="*/ 148 w 205"/>
                  <a:gd name="T67" fmla="*/ 121 h 172"/>
                  <a:gd name="T68" fmla="*/ 145 w 205"/>
                  <a:gd name="T69" fmla="*/ 128 h 172"/>
                  <a:gd name="T70" fmla="*/ 151 w 205"/>
                  <a:gd name="T71" fmla="*/ 127 h 172"/>
                  <a:gd name="T72" fmla="*/ 163 w 205"/>
                  <a:gd name="T73" fmla="*/ 120 h 172"/>
                  <a:gd name="T74" fmla="*/ 175 w 205"/>
                  <a:gd name="T75" fmla="*/ 108 h 172"/>
                  <a:gd name="T76" fmla="*/ 189 w 205"/>
                  <a:gd name="T77" fmla="*/ 90 h 172"/>
                  <a:gd name="T78" fmla="*/ 199 w 205"/>
                  <a:gd name="T79" fmla="*/ 70 h 172"/>
                  <a:gd name="T80" fmla="*/ 205 w 205"/>
                  <a:gd name="T81" fmla="*/ 57 h 172"/>
                  <a:gd name="T82" fmla="*/ 198 w 205"/>
                  <a:gd name="T83" fmla="*/ 54 h 172"/>
                  <a:gd name="T84" fmla="*/ 200 w 205"/>
                  <a:gd name="T85" fmla="*/ 42 h 172"/>
                  <a:gd name="T86" fmla="*/ 203 w 205"/>
                  <a:gd name="T87" fmla="*/ 34 h 172"/>
                  <a:gd name="T88" fmla="*/ 188 w 205"/>
                  <a:gd name="T89" fmla="*/ 33 h 172"/>
                  <a:gd name="T90" fmla="*/ 176 w 205"/>
                  <a:gd name="T91" fmla="*/ 25 h 172"/>
                  <a:gd name="T92" fmla="*/ 167 w 205"/>
                  <a:gd name="T93" fmla="*/ 16 h 172"/>
                  <a:gd name="T94" fmla="*/ 153 w 205"/>
                  <a:gd name="T95" fmla="*/ 9 h 172"/>
                  <a:gd name="T96" fmla="*/ 135 w 205"/>
                  <a:gd name="T97" fmla="*/ 5 h 172"/>
                  <a:gd name="T98" fmla="*/ 112 w 205"/>
                  <a:gd name="T99" fmla="*/ 0 h 172"/>
                  <a:gd name="T100" fmla="*/ 89 w 205"/>
                  <a:gd name="T101" fmla="*/ 0 h 172"/>
                  <a:gd name="T102" fmla="*/ 79 w 205"/>
                  <a:gd name="T103" fmla="*/ 8 h 172"/>
                  <a:gd name="T104" fmla="*/ 66 w 205"/>
                  <a:gd name="T105" fmla="*/ 15 h 172"/>
                  <a:gd name="T106" fmla="*/ 56 w 205"/>
                  <a:gd name="T107" fmla="*/ 21 h 172"/>
                  <a:gd name="T108" fmla="*/ 2 w 205"/>
                  <a:gd name="T109" fmla="*/ 79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205" h="172">
                    <a:moveTo>
                      <a:pt x="2" y="79"/>
                    </a:moveTo>
                    <a:cubicBezTo>
                      <a:pt x="7" y="78"/>
                      <a:pt x="7" y="78"/>
                      <a:pt x="7" y="78"/>
                    </a:cubicBezTo>
                    <a:cubicBezTo>
                      <a:pt x="11" y="75"/>
                      <a:pt x="11" y="75"/>
                      <a:pt x="11" y="75"/>
                    </a:cubicBezTo>
                    <a:cubicBezTo>
                      <a:pt x="16" y="73"/>
                      <a:pt x="16" y="73"/>
                      <a:pt x="16" y="73"/>
                    </a:cubicBezTo>
                    <a:cubicBezTo>
                      <a:pt x="21" y="74"/>
                      <a:pt x="21" y="74"/>
                      <a:pt x="21" y="74"/>
                    </a:cubicBezTo>
                    <a:cubicBezTo>
                      <a:pt x="25" y="79"/>
                      <a:pt x="25" y="79"/>
                      <a:pt x="25" y="79"/>
                    </a:cubicBezTo>
                    <a:cubicBezTo>
                      <a:pt x="33" y="85"/>
                      <a:pt x="33" y="85"/>
                      <a:pt x="33" y="85"/>
                    </a:cubicBezTo>
                    <a:cubicBezTo>
                      <a:pt x="39" y="92"/>
                      <a:pt x="39" y="92"/>
                      <a:pt x="39" y="92"/>
                    </a:cubicBezTo>
                    <a:cubicBezTo>
                      <a:pt x="39" y="96"/>
                      <a:pt x="39" y="96"/>
                      <a:pt x="39" y="96"/>
                    </a:cubicBezTo>
                    <a:cubicBezTo>
                      <a:pt x="41" y="99"/>
                      <a:pt x="41" y="99"/>
                      <a:pt x="41" y="99"/>
                    </a:cubicBezTo>
                    <a:cubicBezTo>
                      <a:pt x="45" y="98"/>
                      <a:pt x="45" y="98"/>
                      <a:pt x="45" y="98"/>
                    </a:cubicBezTo>
                    <a:cubicBezTo>
                      <a:pt x="49" y="96"/>
                      <a:pt x="49" y="96"/>
                      <a:pt x="49" y="96"/>
                    </a:cubicBezTo>
                    <a:cubicBezTo>
                      <a:pt x="52" y="94"/>
                      <a:pt x="52" y="94"/>
                      <a:pt x="52" y="94"/>
                    </a:cubicBezTo>
                    <a:cubicBezTo>
                      <a:pt x="55" y="97"/>
                      <a:pt x="55" y="97"/>
                      <a:pt x="55" y="97"/>
                    </a:cubicBezTo>
                    <a:cubicBezTo>
                      <a:pt x="57" y="99"/>
                      <a:pt x="57" y="99"/>
                      <a:pt x="57" y="99"/>
                    </a:cubicBezTo>
                    <a:cubicBezTo>
                      <a:pt x="60" y="103"/>
                      <a:pt x="60" y="103"/>
                      <a:pt x="60" y="103"/>
                    </a:cubicBezTo>
                    <a:cubicBezTo>
                      <a:pt x="64" y="107"/>
                      <a:pt x="64" y="107"/>
                      <a:pt x="64" y="107"/>
                    </a:cubicBezTo>
                    <a:cubicBezTo>
                      <a:pt x="69" y="106"/>
                      <a:pt x="69" y="106"/>
                      <a:pt x="69" y="106"/>
                    </a:cubicBezTo>
                    <a:cubicBezTo>
                      <a:pt x="73" y="110"/>
                      <a:pt x="73" y="110"/>
                      <a:pt x="73" y="110"/>
                    </a:cubicBezTo>
                    <a:cubicBezTo>
                      <a:pt x="77" y="112"/>
                      <a:pt x="77" y="112"/>
                      <a:pt x="77" y="112"/>
                    </a:cubicBezTo>
                    <a:cubicBezTo>
                      <a:pt x="81" y="115"/>
                      <a:pt x="81" y="115"/>
                      <a:pt x="81" y="115"/>
                    </a:cubicBezTo>
                    <a:cubicBezTo>
                      <a:pt x="85" y="119"/>
                      <a:pt x="85" y="119"/>
                      <a:pt x="85" y="119"/>
                    </a:cubicBezTo>
                    <a:cubicBezTo>
                      <a:pt x="88" y="123"/>
                      <a:pt x="88" y="123"/>
                      <a:pt x="88" y="123"/>
                    </a:cubicBezTo>
                    <a:cubicBezTo>
                      <a:pt x="93" y="123"/>
                      <a:pt x="93" y="123"/>
                      <a:pt x="93" y="123"/>
                    </a:cubicBezTo>
                    <a:cubicBezTo>
                      <a:pt x="98" y="127"/>
                      <a:pt x="98" y="127"/>
                      <a:pt x="98" y="127"/>
                    </a:cubicBezTo>
                    <a:cubicBezTo>
                      <a:pt x="99" y="130"/>
                      <a:pt x="99" y="130"/>
                      <a:pt x="99" y="130"/>
                    </a:cubicBezTo>
                    <a:cubicBezTo>
                      <a:pt x="102" y="133"/>
                      <a:pt x="102" y="133"/>
                      <a:pt x="102" y="133"/>
                    </a:cubicBezTo>
                    <a:cubicBezTo>
                      <a:pt x="106" y="138"/>
                      <a:pt x="106" y="138"/>
                      <a:pt x="106" y="138"/>
                    </a:cubicBezTo>
                    <a:cubicBezTo>
                      <a:pt x="106" y="138"/>
                      <a:pt x="107" y="138"/>
                      <a:pt x="108" y="139"/>
                    </a:cubicBezTo>
                    <a:cubicBezTo>
                      <a:pt x="109" y="139"/>
                      <a:pt x="113" y="142"/>
                      <a:pt x="113" y="142"/>
                    </a:cubicBezTo>
                    <a:cubicBezTo>
                      <a:pt x="115" y="145"/>
                      <a:pt x="115" y="145"/>
                      <a:pt x="115" y="145"/>
                    </a:cubicBezTo>
                    <a:cubicBezTo>
                      <a:pt x="115" y="152"/>
                      <a:pt x="115" y="152"/>
                      <a:pt x="115" y="152"/>
                    </a:cubicBezTo>
                    <a:cubicBezTo>
                      <a:pt x="113" y="155"/>
                      <a:pt x="113" y="155"/>
                      <a:pt x="113" y="155"/>
                    </a:cubicBezTo>
                    <a:cubicBezTo>
                      <a:pt x="113" y="155"/>
                      <a:pt x="109" y="158"/>
                      <a:pt x="109" y="159"/>
                    </a:cubicBezTo>
                    <a:cubicBezTo>
                      <a:pt x="109" y="160"/>
                      <a:pt x="108" y="172"/>
                      <a:pt x="108" y="172"/>
                    </a:cubicBezTo>
                    <a:cubicBezTo>
                      <a:pt x="111" y="169"/>
                      <a:pt x="111" y="169"/>
                      <a:pt x="111" y="169"/>
                    </a:cubicBezTo>
                    <a:cubicBezTo>
                      <a:pt x="116" y="166"/>
                      <a:pt x="116" y="166"/>
                      <a:pt x="116" y="166"/>
                    </a:cubicBezTo>
                    <a:cubicBezTo>
                      <a:pt x="123" y="162"/>
                      <a:pt x="123" y="162"/>
                      <a:pt x="123" y="162"/>
                    </a:cubicBezTo>
                    <a:cubicBezTo>
                      <a:pt x="126" y="157"/>
                      <a:pt x="126" y="157"/>
                      <a:pt x="126" y="157"/>
                    </a:cubicBezTo>
                    <a:cubicBezTo>
                      <a:pt x="131" y="151"/>
                      <a:pt x="131" y="151"/>
                      <a:pt x="131" y="151"/>
                    </a:cubicBezTo>
                    <a:cubicBezTo>
                      <a:pt x="133" y="143"/>
                      <a:pt x="133" y="143"/>
                      <a:pt x="133" y="143"/>
                    </a:cubicBezTo>
                    <a:cubicBezTo>
                      <a:pt x="136" y="135"/>
                      <a:pt x="136" y="135"/>
                      <a:pt x="136" y="135"/>
                    </a:cubicBezTo>
                    <a:cubicBezTo>
                      <a:pt x="139" y="130"/>
                      <a:pt x="139" y="130"/>
                      <a:pt x="139" y="130"/>
                    </a:cubicBezTo>
                    <a:cubicBezTo>
                      <a:pt x="139" y="122"/>
                      <a:pt x="139" y="122"/>
                      <a:pt x="139" y="122"/>
                    </a:cubicBezTo>
                    <a:cubicBezTo>
                      <a:pt x="142" y="117"/>
                      <a:pt x="142" y="117"/>
                      <a:pt x="142" y="117"/>
                    </a:cubicBezTo>
                    <a:cubicBezTo>
                      <a:pt x="145" y="114"/>
                      <a:pt x="145" y="114"/>
                      <a:pt x="145" y="114"/>
                    </a:cubicBezTo>
                    <a:cubicBezTo>
                      <a:pt x="146" y="107"/>
                      <a:pt x="146" y="107"/>
                      <a:pt x="146" y="107"/>
                    </a:cubicBezTo>
                    <a:cubicBezTo>
                      <a:pt x="153" y="105"/>
                      <a:pt x="153" y="105"/>
                      <a:pt x="153" y="105"/>
                    </a:cubicBezTo>
                    <a:cubicBezTo>
                      <a:pt x="156" y="103"/>
                      <a:pt x="156" y="103"/>
                      <a:pt x="156" y="103"/>
                    </a:cubicBezTo>
                    <a:cubicBezTo>
                      <a:pt x="157" y="95"/>
                      <a:pt x="157" y="95"/>
                      <a:pt x="157" y="95"/>
                    </a:cubicBezTo>
                    <a:cubicBezTo>
                      <a:pt x="161" y="92"/>
                      <a:pt x="161" y="92"/>
                      <a:pt x="161" y="92"/>
                    </a:cubicBezTo>
                    <a:cubicBezTo>
                      <a:pt x="165" y="79"/>
                      <a:pt x="165" y="79"/>
                      <a:pt x="165" y="79"/>
                    </a:cubicBezTo>
                    <a:cubicBezTo>
                      <a:pt x="168" y="77"/>
                      <a:pt x="168" y="77"/>
                      <a:pt x="168" y="77"/>
                    </a:cubicBezTo>
                    <a:cubicBezTo>
                      <a:pt x="172" y="78"/>
                      <a:pt x="172" y="78"/>
                      <a:pt x="172" y="78"/>
                    </a:cubicBezTo>
                    <a:cubicBezTo>
                      <a:pt x="172" y="81"/>
                      <a:pt x="172" y="81"/>
                      <a:pt x="172" y="81"/>
                    </a:cubicBezTo>
                    <a:cubicBezTo>
                      <a:pt x="176" y="82"/>
                      <a:pt x="176" y="82"/>
                      <a:pt x="176" y="82"/>
                    </a:cubicBezTo>
                    <a:cubicBezTo>
                      <a:pt x="178" y="79"/>
                      <a:pt x="178" y="79"/>
                      <a:pt x="178" y="79"/>
                    </a:cubicBezTo>
                    <a:cubicBezTo>
                      <a:pt x="182" y="78"/>
                      <a:pt x="182" y="78"/>
                      <a:pt x="182" y="78"/>
                    </a:cubicBezTo>
                    <a:cubicBezTo>
                      <a:pt x="187" y="78"/>
                      <a:pt x="187" y="78"/>
                      <a:pt x="187" y="78"/>
                    </a:cubicBezTo>
                    <a:cubicBezTo>
                      <a:pt x="186" y="86"/>
                      <a:pt x="186" y="86"/>
                      <a:pt x="186" y="86"/>
                    </a:cubicBezTo>
                    <a:cubicBezTo>
                      <a:pt x="183" y="89"/>
                      <a:pt x="183" y="89"/>
                      <a:pt x="183" y="89"/>
                    </a:cubicBezTo>
                    <a:cubicBezTo>
                      <a:pt x="179" y="94"/>
                      <a:pt x="179" y="94"/>
                      <a:pt x="179" y="94"/>
                    </a:cubicBezTo>
                    <a:cubicBezTo>
                      <a:pt x="173" y="100"/>
                      <a:pt x="173" y="100"/>
                      <a:pt x="173" y="100"/>
                    </a:cubicBezTo>
                    <a:cubicBezTo>
                      <a:pt x="169" y="106"/>
                      <a:pt x="169" y="106"/>
                      <a:pt x="169" y="106"/>
                    </a:cubicBezTo>
                    <a:cubicBezTo>
                      <a:pt x="167" y="110"/>
                      <a:pt x="167" y="110"/>
                      <a:pt x="167" y="110"/>
                    </a:cubicBezTo>
                    <a:cubicBezTo>
                      <a:pt x="160" y="115"/>
                      <a:pt x="160" y="115"/>
                      <a:pt x="160" y="115"/>
                    </a:cubicBezTo>
                    <a:cubicBezTo>
                      <a:pt x="153" y="119"/>
                      <a:pt x="153" y="119"/>
                      <a:pt x="153" y="119"/>
                    </a:cubicBezTo>
                    <a:cubicBezTo>
                      <a:pt x="153" y="119"/>
                      <a:pt x="149" y="121"/>
                      <a:pt x="148" y="121"/>
                    </a:cubicBezTo>
                    <a:cubicBezTo>
                      <a:pt x="147" y="122"/>
                      <a:pt x="145" y="124"/>
                      <a:pt x="145" y="124"/>
                    </a:cubicBezTo>
                    <a:cubicBezTo>
                      <a:pt x="145" y="128"/>
                      <a:pt x="145" y="128"/>
                      <a:pt x="145" y="128"/>
                    </a:cubicBezTo>
                    <a:cubicBezTo>
                      <a:pt x="148" y="127"/>
                      <a:pt x="148" y="127"/>
                      <a:pt x="148" y="127"/>
                    </a:cubicBezTo>
                    <a:cubicBezTo>
                      <a:pt x="151" y="127"/>
                      <a:pt x="151" y="127"/>
                      <a:pt x="151" y="127"/>
                    </a:cubicBezTo>
                    <a:cubicBezTo>
                      <a:pt x="156" y="124"/>
                      <a:pt x="156" y="124"/>
                      <a:pt x="156" y="124"/>
                    </a:cubicBezTo>
                    <a:cubicBezTo>
                      <a:pt x="163" y="120"/>
                      <a:pt x="163" y="120"/>
                      <a:pt x="163" y="120"/>
                    </a:cubicBezTo>
                    <a:cubicBezTo>
                      <a:pt x="169" y="114"/>
                      <a:pt x="169" y="114"/>
                      <a:pt x="169" y="114"/>
                    </a:cubicBezTo>
                    <a:cubicBezTo>
                      <a:pt x="175" y="108"/>
                      <a:pt x="175" y="108"/>
                      <a:pt x="175" y="108"/>
                    </a:cubicBezTo>
                    <a:cubicBezTo>
                      <a:pt x="181" y="101"/>
                      <a:pt x="181" y="101"/>
                      <a:pt x="181" y="101"/>
                    </a:cubicBezTo>
                    <a:cubicBezTo>
                      <a:pt x="189" y="90"/>
                      <a:pt x="189" y="90"/>
                      <a:pt x="189" y="90"/>
                    </a:cubicBezTo>
                    <a:cubicBezTo>
                      <a:pt x="194" y="81"/>
                      <a:pt x="194" y="81"/>
                      <a:pt x="194" y="81"/>
                    </a:cubicBezTo>
                    <a:cubicBezTo>
                      <a:pt x="199" y="70"/>
                      <a:pt x="199" y="70"/>
                      <a:pt x="199" y="70"/>
                    </a:cubicBezTo>
                    <a:cubicBezTo>
                      <a:pt x="201" y="64"/>
                      <a:pt x="201" y="64"/>
                      <a:pt x="201" y="64"/>
                    </a:cubicBezTo>
                    <a:cubicBezTo>
                      <a:pt x="205" y="57"/>
                      <a:pt x="205" y="57"/>
                      <a:pt x="205" y="57"/>
                    </a:cubicBezTo>
                    <a:cubicBezTo>
                      <a:pt x="202" y="55"/>
                      <a:pt x="202" y="55"/>
                      <a:pt x="202" y="55"/>
                    </a:cubicBezTo>
                    <a:cubicBezTo>
                      <a:pt x="198" y="54"/>
                      <a:pt x="198" y="54"/>
                      <a:pt x="198" y="54"/>
                    </a:cubicBezTo>
                    <a:cubicBezTo>
                      <a:pt x="197" y="48"/>
                      <a:pt x="197" y="48"/>
                      <a:pt x="197" y="48"/>
                    </a:cubicBezTo>
                    <a:cubicBezTo>
                      <a:pt x="200" y="42"/>
                      <a:pt x="200" y="42"/>
                      <a:pt x="200" y="42"/>
                    </a:cubicBezTo>
                    <a:cubicBezTo>
                      <a:pt x="203" y="36"/>
                      <a:pt x="203" y="36"/>
                      <a:pt x="203" y="36"/>
                    </a:cubicBezTo>
                    <a:cubicBezTo>
                      <a:pt x="203" y="34"/>
                      <a:pt x="203" y="34"/>
                      <a:pt x="203" y="34"/>
                    </a:cubicBezTo>
                    <a:cubicBezTo>
                      <a:pt x="194" y="34"/>
                      <a:pt x="194" y="34"/>
                      <a:pt x="194" y="34"/>
                    </a:cubicBezTo>
                    <a:cubicBezTo>
                      <a:pt x="188" y="33"/>
                      <a:pt x="188" y="33"/>
                      <a:pt x="188" y="33"/>
                    </a:cubicBezTo>
                    <a:cubicBezTo>
                      <a:pt x="182" y="31"/>
                      <a:pt x="182" y="31"/>
                      <a:pt x="182" y="31"/>
                    </a:cubicBezTo>
                    <a:cubicBezTo>
                      <a:pt x="176" y="25"/>
                      <a:pt x="176" y="25"/>
                      <a:pt x="176" y="25"/>
                    </a:cubicBezTo>
                    <a:cubicBezTo>
                      <a:pt x="172" y="20"/>
                      <a:pt x="172" y="20"/>
                      <a:pt x="172" y="20"/>
                    </a:cubicBezTo>
                    <a:cubicBezTo>
                      <a:pt x="167" y="16"/>
                      <a:pt x="167" y="16"/>
                      <a:pt x="167" y="16"/>
                    </a:cubicBezTo>
                    <a:cubicBezTo>
                      <a:pt x="167" y="16"/>
                      <a:pt x="161" y="12"/>
                      <a:pt x="160" y="11"/>
                    </a:cubicBezTo>
                    <a:cubicBezTo>
                      <a:pt x="159" y="10"/>
                      <a:pt x="153" y="9"/>
                      <a:pt x="153" y="9"/>
                    </a:cubicBezTo>
                    <a:cubicBezTo>
                      <a:pt x="153" y="9"/>
                      <a:pt x="146" y="6"/>
                      <a:pt x="144" y="6"/>
                    </a:cubicBezTo>
                    <a:cubicBezTo>
                      <a:pt x="142" y="6"/>
                      <a:pt x="137" y="6"/>
                      <a:pt x="135" y="5"/>
                    </a:cubicBezTo>
                    <a:cubicBezTo>
                      <a:pt x="133" y="4"/>
                      <a:pt x="125" y="3"/>
                      <a:pt x="124" y="2"/>
                    </a:cubicBezTo>
                    <a:cubicBezTo>
                      <a:pt x="123" y="2"/>
                      <a:pt x="118" y="0"/>
                      <a:pt x="112" y="0"/>
                    </a:cubicBezTo>
                    <a:cubicBezTo>
                      <a:pt x="106" y="0"/>
                      <a:pt x="99" y="0"/>
                      <a:pt x="96" y="0"/>
                    </a:cubicBezTo>
                    <a:cubicBezTo>
                      <a:pt x="94" y="0"/>
                      <a:pt x="89" y="0"/>
                      <a:pt x="89" y="0"/>
                    </a:cubicBezTo>
                    <a:cubicBezTo>
                      <a:pt x="85" y="4"/>
                      <a:pt x="85" y="4"/>
                      <a:pt x="85" y="4"/>
                    </a:cubicBezTo>
                    <a:cubicBezTo>
                      <a:pt x="79" y="8"/>
                      <a:pt x="79" y="8"/>
                      <a:pt x="79" y="8"/>
                    </a:cubicBezTo>
                    <a:cubicBezTo>
                      <a:pt x="72" y="11"/>
                      <a:pt x="72" y="11"/>
                      <a:pt x="72" y="11"/>
                    </a:cubicBezTo>
                    <a:cubicBezTo>
                      <a:pt x="66" y="15"/>
                      <a:pt x="66" y="15"/>
                      <a:pt x="66" y="15"/>
                    </a:cubicBezTo>
                    <a:cubicBezTo>
                      <a:pt x="61" y="18"/>
                      <a:pt x="61" y="18"/>
                      <a:pt x="61" y="18"/>
                    </a:cubicBezTo>
                    <a:cubicBezTo>
                      <a:pt x="56" y="21"/>
                      <a:pt x="56" y="21"/>
                      <a:pt x="56" y="21"/>
                    </a:cubicBezTo>
                    <a:cubicBezTo>
                      <a:pt x="0" y="78"/>
                      <a:pt x="0" y="78"/>
                      <a:pt x="0" y="78"/>
                    </a:cubicBezTo>
                    <a:lnTo>
                      <a:pt x="2" y="79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</p:grpSp>
        <p:grpSp>
          <p:nvGrpSpPr>
            <p:cNvPr id="19" name="Grupo 18"/>
            <p:cNvGrpSpPr/>
            <p:nvPr/>
          </p:nvGrpSpPr>
          <p:grpSpPr>
            <a:xfrm>
              <a:off x="9842500" y="2476726"/>
              <a:ext cx="1330325" cy="1692275"/>
              <a:chOff x="9674225" y="1719263"/>
              <a:chExt cx="1330325" cy="1692275"/>
            </a:xfrm>
            <a:solidFill>
              <a:srgbClr val="0099FF"/>
            </a:solidFill>
          </p:grpSpPr>
          <p:sp>
            <p:nvSpPr>
              <p:cNvPr id="42" name="Freeform 14"/>
              <p:cNvSpPr>
                <a:spLocks/>
              </p:cNvSpPr>
              <p:nvPr/>
            </p:nvSpPr>
            <p:spPr bwMode="auto">
              <a:xfrm>
                <a:off x="9674225" y="1719263"/>
                <a:ext cx="631825" cy="892175"/>
              </a:xfrm>
              <a:custGeom>
                <a:avLst/>
                <a:gdLst>
                  <a:gd name="T0" fmla="*/ 65 w 168"/>
                  <a:gd name="T1" fmla="*/ 0 h 237"/>
                  <a:gd name="T2" fmla="*/ 74 w 168"/>
                  <a:gd name="T3" fmla="*/ 5 h 237"/>
                  <a:gd name="T4" fmla="*/ 85 w 168"/>
                  <a:gd name="T5" fmla="*/ 7 h 237"/>
                  <a:gd name="T6" fmla="*/ 95 w 168"/>
                  <a:gd name="T7" fmla="*/ 16 h 237"/>
                  <a:gd name="T8" fmla="*/ 100 w 168"/>
                  <a:gd name="T9" fmla="*/ 27 h 237"/>
                  <a:gd name="T10" fmla="*/ 94 w 168"/>
                  <a:gd name="T11" fmla="*/ 37 h 237"/>
                  <a:gd name="T12" fmla="*/ 93 w 168"/>
                  <a:gd name="T13" fmla="*/ 47 h 237"/>
                  <a:gd name="T14" fmla="*/ 100 w 168"/>
                  <a:gd name="T15" fmla="*/ 49 h 237"/>
                  <a:gd name="T16" fmla="*/ 108 w 168"/>
                  <a:gd name="T17" fmla="*/ 41 h 237"/>
                  <a:gd name="T18" fmla="*/ 114 w 168"/>
                  <a:gd name="T19" fmla="*/ 38 h 237"/>
                  <a:gd name="T20" fmla="*/ 127 w 168"/>
                  <a:gd name="T21" fmla="*/ 35 h 237"/>
                  <a:gd name="T22" fmla="*/ 134 w 168"/>
                  <a:gd name="T23" fmla="*/ 32 h 237"/>
                  <a:gd name="T24" fmla="*/ 145 w 168"/>
                  <a:gd name="T25" fmla="*/ 36 h 237"/>
                  <a:gd name="T26" fmla="*/ 155 w 168"/>
                  <a:gd name="T27" fmla="*/ 41 h 237"/>
                  <a:gd name="T28" fmla="*/ 168 w 168"/>
                  <a:gd name="T29" fmla="*/ 44 h 237"/>
                  <a:gd name="T30" fmla="*/ 164 w 168"/>
                  <a:gd name="T31" fmla="*/ 52 h 237"/>
                  <a:gd name="T32" fmla="*/ 157 w 168"/>
                  <a:gd name="T33" fmla="*/ 56 h 237"/>
                  <a:gd name="T34" fmla="*/ 146 w 168"/>
                  <a:gd name="T35" fmla="*/ 64 h 237"/>
                  <a:gd name="T36" fmla="*/ 139 w 168"/>
                  <a:gd name="T37" fmla="*/ 76 h 237"/>
                  <a:gd name="T38" fmla="*/ 141 w 168"/>
                  <a:gd name="T39" fmla="*/ 99 h 237"/>
                  <a:gd name="T40" fmla="*/ 136 w 168"/>
                  <a:gd name="T41" fmla="*/ 116 h 237"/>
                  <a:gd name="T42" fmla="*/ 135 w 168"/>
                  <a:gd name="T43" fmla="*/ 128 h 237"/>
                  <a:gd name="T44" fmla="*/ 139 w 168"/>
                  <a:gd name="T45" fmla="*/ 140 h 237"/>
                  <a:gd name="T46" fmla="*/ 130 w 168"/>
                  <a:gd name="T47" fmla="*/ 144 h 237"/>
                  <a:gd name="T48" fmla="*/ 119 w 168"/>
                  <a:gd name="T49" fmla="*/ 143 h 237"/>
                  <a:gd name="T50" fmla="*/ 110 w 168"/>
                  <a:gd name="T51" fmla="*/ 145 h 237"/>
                  <a:gd name="T52" fmla="*/ 100 w 168"/>
                  <a:gd name="T53" fmla="*/ 155 h 237"/>
                  <a:gd name="T54" fmla="*/ 88 w 168"/>
                  <a:gd name="T55" fmla="*/ 163 h 237"/>
                  <a:gd name="T56" fmla="*/ 71 w 168"/>
                  <a:gd name="T57" fmla="*/ 172 h 237"/>
                  <a:gd name="T58" fmla="*/ 67 w 168"/>
                  <a:gd name="T59" fmla="*/ 184 h 237"/>
                  <a:gd name="T60" fmla="*/ 61 w 168"/>
                  <a:gd name="T61" fmla="*/ 197 h 237"/>
                  <a:gd name="T62" fmla="*/ 59 w 168"/>
                  <a:gd name="T63" fmla="*/ 215 h 237"/>
                  <a:gd name="T64" fmla="*/ 62 w 168"/>
                  <a:gd name="T65" fmla="*/ 223 h 237"/>
                  <a:gd name="T66" fmla="*/ 58 w 168"/>
                  <a:gd name="T67" fmla="*/ 237 h 237"/>
                  <a:gd name="T68" fmla="*/ 49 w 168"/>
                  <a:gd name="T69" fmla="*/ 233 h 237"/>
                  <a:gd name="T70" fmla="*/ 45 w 168"/>
                  <a:gd name="T71" fmla="*/ 218 h 237"/>
                  <a:gd name="T72" fmla="*/ 36 w 168"/>
                  <a:gd name="T73" fmla="*/ 207 h 237"/>
                  <a:gd name="T74" fmla="*/ 40 w 168"/>
                  <a:gd name="T75" fmla="*/ 194 h 237"/>
                  <a:gd name="T76" fmla="*/ 48 w 168"/>
                  <a:gd name="T77" fmla="*/ 184 h 237"/>
                  <a:gd name="T78" fmla="*/ 46 w 168"/>
                  <a:gd name="T79" fmla="*/ 175 h 237"/>
                  <a:gd name="T80" fmla="*/ 28 w 168"/>
                  <a:gd name="T81" fmla="*/ 171 h 237"/>
                  <a:gd name="T82" fmla="*/ 19 w 168"/>
                  <a:gd name="T83" fmla="*/ 158 h 237"/>
                  <a:gd name="T84" fmla="*/ 23 w 168"/>
                  <a:gd name="T85" fmla="*/ 125 h 237"/>
                  <a:gd name="T86" fmla="*/ 20 w 168"/>
                  <a:gd name="T87" fmla="*/ 112 h 237"/>
                  <a:gd name="T88" fmla="*/ 1 w 168"/>
                  <a:gd name="T89" fmla="*/ 104 h 237"/>
                  <a:gd name="T90" fmla="*/ 7 w 168"/>
                  <a:gd name="T91" fmla="*/ 92 h 237"/>
                  <a:gd name="T92" fmla="*/ 21 w 168"/>
                  <a:gd name="T93" fmla="*/ 83 h 237"/>
                  <a:gd name="T94" fmla="*/ 33 w 168"/>
                  <a:gd name="T95" fmla="*/ 63 h 237"/>
                  <a:gd name="T96" fmla="*/ 44 w 168"/>
                  <a:gd name="T97" fmla="*/ 47 h 237"/>
                  <a:gd name="T98" fmla="*/ 47 w 168"/>
                  <a:gd name="T99" fmla="*/ 38 h 237"/>
                  <a:gd name="T100" fmla="*/ 49 w 168"/>
                  <a:gd name="T101" fmla="*/ 30 h 237"/>
                  <a:gd name="T102" fmla="*/ 54 w 168"/>
                  <a:gd name="T103" fmla="*/ 16 h 237"/>
                  <a:gd name="T104" fmla="*/ 58 w 168"/>
                  <a:gd name="T105" fmla="*/ 1 h 2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68" h="237">
                    <a:moveTo>
                      <a:pt x="59" y="0"/>
                    </a:moveTo>
                    <a:cubicBezTo>
                      <a:pt x="65" y="0"/>
                      <a:pt x="65" y="0"/>
                      <a:pt x="65" y="0"/>
                    </a:cubicBezTo>
                    <a:cubicBezTo>
                      <a:pt x="70" y="4"/>
                      <a:pt x="70" y="4"/>
                      <a:pt x="70" y="4"/>
                    </a:cubicBezTo>
                    <a:cubicBezTo>
                      <a:pt x="74" y="5"/>
                      <a:pt x="74" y="5"/>
                      <a:pt x="74" y="5"/>
                    </a:cubicBezTo>
                    <a:cubicBezTo>
                      <a:pt x="80" y="5"/>
                      <a:pt x="80" y="5"/>
                      <a:pt x="80" y="5"/>
                    </a:cubicBezTo>
                    <a:cubicBezTo>
                      <a:pt x="85" y="7"/>
                      <a:pt x="85" y="7"/>
                      <a:pt x="85" y="7"/>
                    </a:cubicBezTo>
                    <a:cubicBezTo>
                      <a:pt x="89" y="11"/>
                      <a:pt x="89" y="11"/>
                      <a:pt x="89" y="11"/>
                    </a:cubicBezTo>
                    <a:cubicBezTo>
                      <a:pt x="95" y="16"/>
                      <a:pt x="95" y="16"/>
                      <a:pt x="95" y="16"/>
                    </a:cubicBezTo>
                    <a:cubicBezTo>
                      <a:pt x="95" y="16"/>
                      <a:pt x="99" y="21"/>
                      <a:pt x="99" y="22"/>
                    </a:cubicBezTo>
                    <a:cubicBezTo>
                      <a:pt x="99" y="22"/>
                      <a:pt x="100" y="26"/>
                      <a:pt x="100" y="27"/>
                    </a:cubicBezTo>
                    <a:cubicBezTo>
                      <a:pt x="100" y="28"/>
                      <a:pt x="100" y="32"/>
                      <a:pt x="99" y="32"/>
                    </a:cubicBezTo>
                    <a:cubicBezTo>
                      <a:pt x="98" y="32"/>
                      <a:pt x="94" y="37"/>
                      <a:pt x="94" y="37"/>
                    </a:cubicBezTo>
                    <a:cubicBezTo>
                      <a:pt x="92" y="41"/>
                      <a:pt x="92" y="41"/>
                      <a:pt x="92" y="41"/>
                    </a:cubicBezTo>
                    <a:cubicBezTo>
                      <a:pt x="93" y="47"/>
                      <a:pt x="93" y="47"/>
                      <a:pt x="93" y="47"/>
                    </a:cubicBezTo>
                    <a:cubicBezTo>
                      <a:pt x="96" y="50"/>
                      <a:pt x="96" y="50"/>
                      <a:pt x="96" y="50"/>
                    </a:cubicBezTo>
                    <a:cubicBezTo>
                      <a:pt x="100" y="49"/>
                      <a:pt x="100" y="49"/>
                      <a:pt x="100" y="49"/>
                    </a:cubicBezTo>
                    <a:cubicBezTo>
                      <a:pt x="103" y="44"/>
                      <a:pt x="103" y="44"/>
                      <a:pt x="103" y="44"/>
                    </a:cubicBezTo>
                    <a:cubicBezTo>
                      <a:pt x="108" y="41"/>
                      <a:pt x="108" y="41"/>
                      <a:pt x="108" y="41"/>
                    </a:cubicBezTo>
                    <a:cubicBezTo>
                      <a:pt x="112" y="41"/>
                      <a:pt x="112" y="41"/>
                      <a:pt x="112" y="41"/>
                    </a:cubicBezTo>
                    <a:cubicBezTo>
                      <a:pt x="114" y="38"/>
                      <a:pt x="114" y="38"/>
                      <a:pt x="114" y="38"/>
                    </a:cubicBezTo>
                    <a:cubicBezTo>
                      <a:pt x="114" y="38"/>
                      <a:pt x="116" y="36"/>
                      <a:pt x="118" y="36"/>
                    </a:cubicBezTo>
                    <a:cubicBezTo>
                      <a:pt x="120" y="36"/>
                      <a:pt x="127" y="35"/>
                      <a:pt x="127" y="35"/>
                    </a:cubicBezTo>
                    <a:cubicBezTo>
                      <a:pt x="131" y="33"/>
                      <a:pt x="131" y="33"/>
                      <a:pt x="131" y="33"/>
                    </a:cubicBezTo>
                    <a:cubicBezTo>
                      <a:pt x="134" y="32"/>
                      <a:pt x="134" y="32"/>
                      <a:pt x="134" y="32"/>
                    </a:cubicBezTo>
                    <a:cubicBezTo>
                      <a:pt x="140" y="33"/>
                      <a:pt x="140" y="33"/>
                      <a:pt x="140" y="33"/>
                    </a:cubicBezTo>
                    <a:cubicBezTo>
                      <a:pt x="145" y="36"/>
                      <a:pt x="145" y="36"/>
                      <a:pt x="145" y="36"/>
                    </a:cubicBezTo>
                    <a:cubicBezTo>
                      <a:pt x="151" y="39"/>
                      <a:pt x="151" y="39"/>
                      <a:pt x="151" y="39"/>
                    </a:cubicBezTo>
                    <a:cubicBezTo>
                      <a:pt x="155" y="41"/>
                      <a:pt x="155" y="41"/>
                      <a:pt x="155" y="41"/>
                    </a:cubicBezTo>
                    <a:cubicBezTo>
                      <a:pt x="163" y="42"/>
                      <a:pt x="163" y="42"/>
                      <a:pt x="163" y="42"/>
                    </a:cubicBezTo>
                    <a:cubicBezTo>
                      <a:pt x="168" y="44"/>
                      <a:pt x="168" y="44"/>
                      <a:pt x="168" y="44"/>
                    </a:cubicBezTo>
                    <a:cubicBezTo>
                      <a:pt x="167" y="48"/>
                      <a:pt x="167" y="48"/>
                      <a:pt x="167" y="48"/>
                    </a:cubicBezTo>
                    <a:cubicBezTo>
                      <a:pt x="164" y="52"/>
                      <a:pt x="164" y="52"/>
                      <a:pt x="164" y="52"/>
                    </a:cubicBezTo>
                    <a:cubicBezTo>
                      <a:pt x="159" y="55"/>
                      <a:pt x="159" y="55"/>
                      <a:pt x="159" y="55"/>
                    </a:cubicBezTo>
                    <a:cubicBezTo>
                      <a:pt x="157" y="56"/>
                      <a:pt x="157" y="56"/>
                      <a:pt x="157" y="56"/>
                    </a:cubicBezTo>
                    <a:cubicBezTo>
                      <a:pt x="149" y="58"/>
                      <a:pt x="149" y="58"/>
                      <a:pt x="149" y="58"/>
                    </a:cubicBezTo>
                    <a:cubicBezTo>
                      <a:pt x="146" y="64"/>
                      <a:pt x="146" y="64"/>
                      <a:pt x="146" y="64"/>
                    </a:cubicBezTo>
                    <a:cubicBezTo>
                      <a:pt x="142" y="71"/>
                      <a:pt x="142" y="71"/>
                      <a:pt x="142" y="71"/>
                    </a:cubicBezTo>
                    <a:cubicBezTo>
                      <a:pt x="139" y="76"/>
                      <a:pt x="139" y="76"/>
                      <a:pt x="139" y="76"/>
                    </a:cubicBezTo>
                    <a:cubicBezTo>
                      <a:pt x="139" y="76"/>
                      <a:pt x="139" y="85"/>
                      <a:pt x="139" y="89"/>
                    </a:cubicBezTo>
                    <a:cubicBezTo>
                      <a:pt x="139" y="93"/>
                      <a:pt x="141" y="97"/>
                      <a:pt x="141" y="99"/>
                    </a:cubicBezTo>
                    <a:cubicBezTo>
                      <a:pt x="141" y="100"/>
                      <a:pt x="142" y="105"/>
                      <a:pt x="141" y="107"/>
                    </a:cubicBezTo>
                    <a:cubicBezTo>
                      <a:pt x="139" y="109"/>
                      <a:pt x="138" y="115"/>
                      <a:pt x="136" y="116"/>
                    </a:cubicBezTo>
                    <a:cubicBezTo>
                      <a:pt x="134" y="118"/>
                      <a:pt x="135" y="124"/>
                      <a:pt x="135" y="124"/>
                    </a:cubicBezTo>
                    <a:cubicBezTo>
                      <a:pt x="135" y="128"/>
                      <a:pt x="135" y="128"/>
                      <a:pt x="135" y="128"/>
                    </a:cubicBezTo>
                    <a:cubicBezTo>
                      <a:pt x="140" y="133"/>
                      <a:pt x="140" y="133"/>
                      <a:pt x="140" y="133"/>
                    </a:cubicBezTo>
                    <a:cubicBezTo>
                      <a:pt x="139" y="140"/>
                      <a:pt x="139" y="140"/>
                      <a:pt x="139" y="140"/>
                    </a:cubicBezTo>
                    <a:cubicBezTo>
                      <a:pt x="136" y="144"/>
                      <a:pt x="136" y="144"/>
                      <a:pt x="136" y="144"/>
                    </a:cubicBezTo>
                    <a:cubicBezTo>
                      <a:pt x="130" y="144"/>
                      <a:pt x="130" y="144"/>
                      <a:pt x="130" y="144"/>
                    </a:cubicBezTo>
                    <a:cubicBezTo>
                      <a:pt x="130" y="144"/>
                      <a:pt x="126" y="143"/>
                      <a:pt x="125" y="143"/>
                    </a:cubicBezTo>
                    <a:cubicBezTo>
                      <a:pt x="124" y="143"/>
                      <a:pt x="119" y="143"/>
                      <a:pt x="119" y="143"/>
                    </a:cubicBezTo>
                    <a:cubicBezTo>
                      <a:pt x="114" y="144"/>
                      <a:pt x="114" y="144"/>
                      <a:pt x="114" y="144"/>
                    </a:cubicBezTo>
                    <a:cubicBezTo>
                      <a:pt x="110" y="145"/>
                      <a:pt x="110" y="145"/>
                      <a:pt x="110" y="145"/>
                    </a:cubicBezTo>
                    <a:cubicBezTo>
                      <a:pt x="105" y="150"/>
                      <a:pt x="105" y="150"/>
                      <a:pt x="105" y="150"/>
                    </a:cubicBezTo>
                    <a:cubicBezTo>
                      <a:pt x="100" y="155"/>
                      <a:pt x="100" y="155"/>
                      <a:pt x="100" y="155"/>
                    </a:cubicBezTo>
                    <a:cubicBezTo>
                      <a:pt x="94" y="161"/>
                      <a:pt x="94" y="161"/>
                      <a:pt x="94" y="161"/>
                    </a:cubicBezTo>
                    <a:cubicBezTo>
                      <a:pt x="88" y="163"/>
                      <a:pt x="88" y="163"/>
                      <a:pt x="88" y="163"/>
                    </a:cubicBezTo>
                    <a:cubicBezTo>
                      <a:pt x="78" y="166"/>
                      <a:pt x="78" y="166"/>
                      <a:pt x="78" y="166"/>
                    </a:cubicBezTo>
                    <a:cubicBezTo>
                      <a:pt x="71" y="172"/>
                      <a:pt x="71" y="172"/>
                      <a:pt x="71" y="172"/>
                    </a:cubicBezTo>
                    <a:cubicBezTo>
                      <a:pt x="68" y="179"/>
                      <a:pt x="68" y="179"/>
                      <a:pt x="68" y="179"/>
                    </a:cubicBezTo>
                    <a:cubicBezTo>
                      <a:pt x="67" y="184"/>
                      <a:pt x="67" y="184"/>
                      <a:pt x="67" y="184"/>
                    </a:cubicBezTo>
                    <a:cubicBezTo>
                      <a:pt x="67" y="184"/>
                      <a:pt x="66" y="189"/>
                      <a:pt x="66" y="190"/>
                    </a:cubicBezTo>
                    <a:cubicBezTo>
                      <a:pt x="65" y="191"/>
                      <a:pt x="62" y="197"/>
                      <a:pt x="61" y="197"/>
                    </a:cubicBezTo>
                    <a:cubicBezTo>
                      <a:pt x="61" y="198"/>
                      <a:pt x="59" y="206"/>
                      <a:pt x="59" y="206"/>
                    </a:cubicBezTo>
                    <a:cubicBezTo>
                      <a:pt x="59" y="207"/>
                      <a:pt x="59" y="215"/>
                      <a:pt x="59" y="215"/>
                    </a:cubicBezTo>
                    <a:cubicBezTo>
                      <a:pt x="61" y="219"/>
                      <a:pt x="61" y="219"/>
                      <a:pt x="61" y="219"/>
                    </a:cubicBezTo>
                    <a:cubicBezTo>
                      <a:pt x="61" y="219"/>
                      <a:pt x="62" y="223"/>
                      <a:pt x="62" y="223"/>
                    </a:cubicBezTo>
                    <a:cubicBezTo>
                      <a:pt x="61" y="224"/>
                      <a:pt x="61" y="233"/>
                      <a:pt x="61" y="233"/>
                    </a:cubicBezTo>
                    <a:cubicBezTo>
                      <a:pt x="58" y="237"/>
                      <a:pt x="58" y="237"/>
                      <a:pt x="58" y="237"/>
                    </a:cubicBezTo>
                    <a:cubicBezTo>
                      <a:pt x="58" y="237"/>
                      <a:pt x="54" y="236"/>
                      <a:pt x="53" y="236"/>
                    </a:cubicBezTo>
                    <a:cubicBezTo>
                      <a:pt x="52" y="235"/>
                      <a:pt x="49" y="233"/>
                      <a:pt x="49" y="233"/>
                    </a:cubicBezTo>
                    <a:cubicBezTo>
                      <a:pt x="49" y="233"/>
                      <a:pt x="47" y="227"/>
                      <a:pt x="47" y="226"/>
                    </a:cubicBezTo>
                    <a:cubicBezTo>
                      <a:pt x="46" y="224"/>
                      <a:pt x="46" y="219"/>
                      <a:pt x="45" y="218"/>
                    </a:cubicBezTo>
                    <a:cubicBezTo>
                      <a:pt x="44" y="216"/>
                      <a:pt x="42" y="215"/>
                      <a:pt x="41" y="213"/>
                    </a:cubicBezTo>
                    <a:cubicBezTo>
                      <a:pt x="40" y="212"/>
                      <a:pt x="36" y="208"/>
                      <a:pt x="36" y="207"/>
                    </a:cubicBezTo>
                    <a:cubicBezTo>
                      <a:pt x="36" y="206"/>
                      <a:pt x="37" y="202"/>
                      <a:pt x="37" y="201"/>
                    </a:cubicBezTo>
                    <a:cubicBezTo>
                      <a:pt x="37" y="200"/>
                      <a:pt x="40" y="194"/>
                      <a:pt x="40" y="194"/>
                    </a:cubicBezTo>
                    <a:cubicBezTo>
                      <a:pt x="40" y="194"/>
                      <a:pt x="45" y="192"/>
                      <a:pt x="46" y="192"/>
                    </a:cubicBezTo>
                    <a:cubicBezTo>
                      <a:pt x="47" y="191"/>
                      <a:pt x="48" y="184"/>
                      <a:pt x="48" y="184"/>
                    </a:cubicBezTo>
                    <a:cubicBezTo>
                      <a:pt x="48" y="178"/>
                      <a:pt x="48" y="178"/>
                      <a:pt x="48" y="178"/>
                    </a:cubicBezTo>
                    <a:cubicBezTo>
                      <a:pt x="48" y="178"/>
                      <a:pt x="48" y="177"/>
                      <a:pt x="46" y="175"/>
                    </a:cubicBezTo>
                    <a:cubicBezTo>
                      <a:pt x="44" y="174"/>
                      <a:pt x="34" y="174"/>
                      <a:pt x="34" y="174"/>
                    </a:cubicBezTo>
                    <a:cubicBezTo>
                      <a:pt x="28" y="171"/>
                      <a:pt x="28" y="171"/>
                      <a:pt x="28" y="171"/>
                    </a:cubicBezTo>
                    <a:cubicBezTo>
                      <a:pt x="22" y="163"/>
                      <a:pt x="22" y="163"/>
                      <a:pt x="22" y="163"/>
                    </a:cubicBezTo>
                    <a:cubicBezTo>
                      <a:pt x="22" y="163"/>
                      <a:pt x="19" y="159"/>
                      <a:pt x="19" y="158"/>
                    </a:cubicBezTo>
                    <a:cubicBezTo>
                      <a:pt x="19" y="157"/>
                      <a:pt x="21" y="148"/>
                      <a:pt x="21" y="148"/>
                    </a:cubicBezTo>
                    <a:cubicBezTo>
                      <a:pt x="23" y="125"/>
                      <a:pt x="23" y="125"/>
                      <a:pt x="23" y="125"/>
                    </a:cubicBezTo>
                    <a:cubicBezTo>
                      <a:pt x="22" y="117"/>
                      <a:pt x="22" y="117"/>
                      <a:pt x="22" y="117"/>
                    </a:cubicBezTo>
                    <a:cubicBezTo>
                      <a:pt x="20" y="112"/>
                      <a:pt x="20" y="112"/>
                      <a:pt x="20" y="112"/>
                    </a:cubicBezTo>
                    <a:cubicBezTo>
                      <a:pt x="20" y="112"/>
                      <a:pt x="9" y="105"/>
                      <a:pt x="8" y="105"/>
                    </a:cubicBezTo>
                    <a:cubicBezTo>
                      <a:pt x="7" y="105"/>
                      <a:pt x="1" y="104"/>
                      <a:pt x="1" y="104"/>
                    </a:cubicBezTo>
                    <a:cubicBezTo>
                      <a:pt x="0" y="101"/>
                      <a:pt x="0" y="101"/>
                      <a:pt x="0" y="101"/>
                    </a:cubicBezTo>
                    <a:cubicBezTo>
                      <a:pt x="7" y="92"/>
                      <a:pt x="7" y="92"/>
                      <a:pt x="7" y="92"/>
                    </a:cubicBezTo>
                    <a:cubicBezTo>
                      <a:pt x="15" y="88"/>
                      <a:pt x="15" y="88"/>
                      <a:pt x="15" y="88"/>
                    </a:cubicBezTo>
                    <a:cubicBezTo>
                      <a:pt x="21" y="83"/>
                      <a:pt x="21" y="83"/>
                      <a:pt x="21" y="83"/>
                    </a:cubicBezTo>
                    <a:cubicBezTo>
                      <a:pt x="26" y="74"/>
                      <a:pt x="26" y="74"/>
                      <a:pt x="26" y="74"/>
                    </a:cubicBezTo>
                    <a:cubicBezTo>
                      <a:pt x="33" y="63"/>
                      <a:pt x="33" y="63"/>
                      <a:pt x="33" y="63"/>
                    </a:cubicBezTo>
                    <a:cubicBezTo>
                      <a:pt x="39" y="55"/>
                      <a:pt x="39" y="55"/>
                      <a:pt x="39" y="55"/>
                    </a:cubicBezTo>
                    <a:cubicBezTo>
                      <a:pt x="44" y="47"/>
                      <a:pt x="44" y="47"/>
                      <a:pt x="44" y="47"/>
                    </a:cubicBezTo>
                    <a:cubicBezTo>
                      <a:pt x="45" y="42"/>
                      <a:pt x="45" y="42"/>
                      <a:pt x="45" y="42"/>
                    </a:cubicBezTo>
                    <a:cubicBezTo>
                      <a:pt x="47" y="38"/>
                      <a:pt x="47" y="38"/>
                      <a:pt x="47" y="38"/>
                    </a:cubicBezTo>
                    <a:cubicBezTo>
                      <a:pt x="48" y="33"/>
                      <a:pt x="48" y="33"/>
                      <a:pt x="48" y="33"/>
                    </a:cubicBezTo>
                    <a:cubicBezTo>
                      <a:pt x="48" y="33"/>
                      <a:pt x="49" y="30"/>
                      <a:pt x="49" y="30"/>
                    </a:cubicBezTo>
                    <a:cubicBezTo>
                      <a:pt x="50" y="29"/>
                      <a:pt x="53" y="24"/>
                      <a:pt x="53" y="24"/>
                    </a:cubicBezTo>
                    <a:cubicBezTo>
                      <a:pt x="53" y="24"/>
                      <a:pt x="54" y="16"/>
                      <a:pt x="54" y="16"/>
                    </a:cubicBezTo>
                    <a:cubicBezTo>
                      <a:pt x="54" y="15"/>
                      <a:pt x="55" y="10"/>
                      <a:pt x="55" y="9"/>
                    </a:cubicBezTo>
                    <a:cubicBezTo>
                      <a:pt x="55" y="8"/>
                      <a:pt x="58" y="1"/>
                      <a:pt x="58" y="1"/>
                    </a:cubicBezTo>
                    <a:lnTo>
                      <a:pt x="59" y="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43" name="Freeform 27"/>
              <p:cNvSpPr>
                <a:spLocks/>
              </p:cNvSpPr>
              <p:nvPr/>
            </p:nvSpPr>
            <p:spPr bwMode="auto">
              <a:xfrm>
                <a:off x="9866313" y="2460625"/>
                <a:ext cx="871537" cy="950913"/>
              </a:xfrm>
              <a:custGeom>
                <a:avLst/>
                <a:gdLst>
                  <a:gd name="T0" fmla="*/ 4 w 232"/>
                  <a:gd name="T1" fmla="*/ 58 h 253"/>
                  <a:gd name="T2" fmla="*/ 17 w 232"/>
                  <a:gd name="T3" fmla="*/ 47 h 253"/>
                  <a:gd name="T4" fmla="*/ 27 w 232"/>
                  <a:gd name="T5" fmla="*/ 56 h 253"/>
                  <a:gd name="T6" fmla="*/ 41 w 232"/>
                  <a:gd name="T7" fmla="*/ 60 h 253"/>
                  <a:gd name="T8" fmla="*/ 58 w 232"/>
                  <a:gd name="T9" fmla="*/ 55 h 253"/>
                  <a:gd name="T10" fmla="*/ 72 w 232"/>
                  <a:gd name="T11" fmla="*/ 39 h 253"/>
                  <a:gd name="T12" fmla="*/ 73 w 232"/>
                  <a:gd name="T13" fmla="*/ 28 h 253"/>
                  <a:gd name="T14" fmla="*/ 79 w 232"/>
                  <a:gd name="T15" fmla="*/ 19 h 253"/>
                  <a:gd name="T16" fmla="*/ 92 w 232"/>
                  <a:gd name="T17" fmla="*/ 24 h 253"/>
                  <a:gd name="T18" fmla="*/ 111 w 232"/>
                  <a:gd name="T19" fmla="*/ 20 h 253"/>
                  <a:gd name="T20" fmla="*/ 129 w 232"/>
                  <a:gd name="T21" fmla="*/ 9 h 253"/>
                  <a:gd name="T22" fmla="*/ 143 w 232"/>
                  <a:gd name="T23" fmla="*/ 5 h 253"/>
                  <a:gd name="T24" fmla="*/ 146 w 232"/>
                  <a:gd name="T25" fmla="*/ 19 h 253"/>
                  <a:gd name="T26" fmla="*/ 163 w 232"/>
                  <a:gd name="T27" fmla="*/ 18 h 253"/>
                  <a:gd name="T28" fmla="*/ 177 w 232"/>
                  <a:gd name="T29" fmla="*/ 5 h 253"/>
                  <a:gd name="T30" fmla="*/ 188 w 232"/>
                  <a:gd name="T31" fmla="*/ 0 h 253"/>
                  <a:gd name="T32" fmla="*/ 200 w 232"/>
                  <a:gd name="T33" fmla="*/ 5 h 253"/>
                  <a:gd name="T34" fmla="*/ 213 w 232"/>
                  <a:gd name="T35" fmla="*/ 15 h 253"/>
                  <a:gd name="T36" fmla="*/ 218 w 232"/>
                  <a:gd name="T37" fmla="*/ 29 h 253"/>
                  <a:gd name="T38" fmla="*/ 224 w 232"/>
                  <a:gd name="T39" fmla="*/ 37 h 253"/>
                  <a:gd name="T40" fmla="*/ 216 w 232"/>
                  <a:gd name="T41" fmla="*/ 55 h 253"/>
                  <a:gd name="T42" fmla="*/ 219 w 232"/>
                  <a:gd name="T43" fmla="*/ 69 h 253"/>
                  <a:gd name="T44" fmla="*/ 232 w 232"/>
                  <a:gd name="T45" fmla="*/ 81 h 253"/>
                  <a:gd name="T46" fmla="*/ 216 w 232"/>
                  <a:gd name="T47" fmla="*/ 104 h 253"/>
                  <a:gd name="T48" fmla="*/ 206 w 232"/>
                  <a:gd name="T49" fmla="*/ 105 h 253"/>
                  <a:gd name="T50" fmla="*/ 195 w 232"/>
                  <a:gd name="T51" fmla="*/ 110 h 253"/>
                  <a:gd name="T52" fmla="*/ 193 w 232"/>
                  <a:gd name="T53" fmla="*/ 125 h 253"/>
                  <a:gd name="T54" fmla="*/ 191 w 232"/>
                  <a:gd name="T55" fmla="*/ 145 h 253"/>
                  <a:gd name="T56" fmla="*/ 191 w 232"/>
                  <a:gd name="T57" fmla="*/ 156 h 253"/>
                  <a:gd name="T58" fmla="*/ 192 w 232"/>
                  <a:gd name="T59" fmla="*/ 184 h 253"/>
                  <a:gd name="T60" fmla="*/ 193 w 232"/>
                  <a:gd name="T61" fmla="*/ 201 h 253"/>
                  <a:gd name="T62" fmla="*/ 188 w 232"/>
                  <a:gd name="T63" fmla="*/ 221 h 253"/>
                  <a:gd name="T64" fmla="*/ 187 w 232"/>
                  <a:gd name="T65" fmla="*/ 235 h 253"/>
                  <a:gd name="T66" fmla="*/ 175 w 232"/>
                  <a:gd name="T67" fmla="*/ 252 h 253"/>
                  <a:gd name="T68" fmla="*/ 164 w 232"/>
                  <a:gd name="T69" fmla="*/ 246 h 253"/>
                  <a:gd name="T70" fmla="*/ 157 w 232"/>
                  <a:gd name="T71" fmla="*/ 234 h 253"/>
                  <a:gd name="T72" fmla="*/ 161 w 232"/>
                  <a:gd name="T73" fmla="*/ 220 h 253"/>
                  <a:gd name="T74" fmla="*/ 172 w 232"/>
                  <a:gd name="T75" fmla="*/ 203 h 253"/>
                  <a:gd name="T76" fmla="*/ 157 w 232"/>
                  <a:gd name="T77" fmla="*/ 188 h 253"/>
                  <a:gd name="T78" fmla="*/ 137 w 232"/>
                  <a:gd name="T79" fmla="*/ 185 h 253"/>
                  <a:gd name="T80" fmla="*/ 127 w 232"/>
                  <a:gd name="T81" fmla="*/ 174 h 253"/>
                  <a:gd name="T82" fmla="*/ 111 w 232"/>
                  <a:gd name="T83" fmla="*/ 169 h 253"/>
                  <a:gd name="T84" fmla="*/ 92 w 232"/>
                  <a:gd name="T85" fmla="*/ 159 h 253"/>
                  <a:gd name="T86" fmla="*/ 77 w 232"/>
                  <a:gd name="T87" fmla="*/ 159 h 253"/>
                  <a:gd name="T88" fmla="*/ 69 w 232"/>
                  <a:gd name="T89" fmla="*/ 151 h 253"/>
                  <a:gd name="T90" fmla="*/ 54 w 232"/>
                  <a:gd name="T91" fmla="*/ 147 h 253"/>
                  <a:gd name="T92" fmla="*/ 31 w 232"/>
                  <a:gd name="T93" fmla="*/ 158 h 253"/>
                  <a:gd name="T94" fmla="*/ 13 w 232"/>
                  <a:gd name="T95" fmla="*/ 170 h 253"/>
                  <a:gd name="T96" fmla="*/ 9 w 232"/>
                  <a:gd name="T97" fmla="*/ 148 h 253"/>
                  <a:gd name="T98" fmla="*/ 6 w 232"/>
                  <a:gd name="T99" fmla="*/ 129 h 253"/>
                  <a:gd name="T100" fmla="*/ 5 w 232"/>
                  <a:gd name="T101" fmla="*/ 104 h 253"/>
                  <a:gd name="T102" fmla="*/ 8 w 232"/>
                  <a:gd name="T103" fmla="*/ 84 h 2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32" h="253">
                    <a:moveTo>
                      <a:pt x="0" y="73"/>
                    </a:moveTo>
                    <a:cubicBezTo>
                      <a:pt x="0" y="65"/>
                      <a:pt x="0" y="65"/>
                      <a:pt x="0" y="65"/>
                    </a:cubicBezTo>
                    <a:cubicBezTo>
                      <a:pt x="4" y="58"/>
                      <a:pt x="4" y="58"/>
                      <a:pt x="4" y="58"/>
                    </a:cubicBezTo>
                    <a:cubicBezTo>
                      <a:pt x="9" y="55"/>
                      <a:pt x="9" y="55"/>
                      <a:pt x="9" y="55"/>
                    </a:cubicBezTo>
                    <a:cubicBezTo>
                      <a:pt x="12" y="52"/>
                      <a:pt x="12" y="52"/>
                      <a:pt x="12" y="52"/>
                    </a:cubicBezTo>
                    <a:cubicBezTo>
                      <a:pt x="17" y="47"/>
                      <a:pt x="17" y="47"/>
                      <a:pt x="17" y="47"/>
                    </a:cubicBezTo>
                    <a:cubicBezTo>
                      <a:pt x="21" y="48"/>
                      <a:pt x="21" y="48"/>
                      <a:pt x="21" y="48"/>
                    </a:cubicBezTo>
                    <a:cubicBezTo>
                      <a:pt x="24" y="52"/>
                      <a:pt x="24" y="52"/>
                      <a:pt x="24" y="52"/>
                    </a:cubicBezTo>
                    <a:cubicBezTo>
                      <a:pt x="27" y="56"/>
                      <a:pt x="27" y="56"/>
                      <a:pt x="27" y="56"/>
                    </a:cubicBezTo>
                    <a:cubicBezTo>
                      <a:pt x="31" y="58"/>
                      <a:pt x="31" y="58"/>
                      <a:pt x="31" y="58"/>
                    </a:cubicBezTo>
                    <a:cubicBezTo>
                      <a:pt x="37" y="61"/>
                      <a:pt x="37" y="61"/>
                      <a:pt x="37" y="61"/>
                    </a:cubicBezTo>
                    <a:cubicBezTo>
                      <a:pt x="41" y="60"/>
                      <a:pt x="41" y="60"/>
                      <a:pt x="41" y="60"/>
                    </a:cubicBezTo>
                    <a:cubicBezTo>
                      <a:pt x="47" y="57"/>
                      <a:pt x="47" y="57"/>
                      <a:pt x="47" y="57"/>
                    </a:cubicBezTo>
                    <a:cubicBezTo>
                      <a:pt x="51" y="55"/>
                      <a:pt x="51" y="55"/>
                      <a:pt x="51" y="55"/>
                    </a:cubicBezTo>
                    <a:cubicBezTo>
                      <a:pt x="58" y="55"/>
                      <a:pt x="58" y="55"/>
                      <a:pt x="58" y="55"/>
                    </a:cubicBezTo>
                    <a:cubicBezTo>
                      <a:pt x="61" y="51"/>
                      <a:pt x="61" y="51"/>
                      <a:pt x="61" y="51"/>
                    </a:cubicBezTo>
                    <a:cubicBezTo>
                      <a:pt x="68" y="46"/>
                      <a:pt x="68" y="46"/>
                      <a:pt x="68" y="46"/>
                    </a:cubicBezTo>
                    <a:cubicBezTo>
                      <a:pt x="72" y="39"/>
                      <a:pt x="72" y="39"/>
                      <a:pt x="72" y="39"/>
                    </a:cubicBezTo>
                    <a:cubicBezTo>
                      <a:pt x="74" y="35"/>
                      <a:pt x="74" y="35"/>
                      <a:pt x="74" y="35"/>
                    </a:cubicBezTo>
                    <a:cubicBezTo>
                      <a:pt x="74" y="30"/>
                      <a:pt x="74" y="30"/>
                      <a:pt x="74" y="30"/>
                    </a:cubicBezTo>
                    <a:cubicBezTo>
                      <a:pt x="73" y="28"/>
                      <a:pt x="73" y="28"/>
                      <a:pt x="73" y="28"/>
                    </a:cubicBezTo>
                    <a:cubicBezTo>
                      <a:pt x="72" y="22"/>
                      <a:pt x="72" y="22"/>
                      <a:pt x="72" y="22"/>
                    </a:cubicBezTo>
                    <a:cubicBezTo>
                      <a:pt x="75" y="19"/>
                      <a:pt x="75" y="19"/>
                      <a:pt x="75" y="19"/>
                    </a:cubicBezTo>
                    <a:cubicBezTo>
                      <a:pt x="79" y="19"/>
                      <a:pt x="79" y="19"/>
                      <a:pt x="79" y="19"/>
                    </a:cubicBezTo>
                    <a:cubicBezTo>
                      <a:pt x="82" y="21"/>
                      <a:pt x="82" y="21"/>
                      <a:pt x="82" y="21"/>
                    </a:cubicBezTo>
                    <a:cubicBezTo>
                      <a:pt x="82" y="21"/>
                      <a:pt x="87" y="21"/>
                      <a:pt x="89" y="21"/>
                    </a:cubicBezTo>
                    <a:cubicBezTo>
                      <a:pt x="91" y="21"/>
                      <a:pt x="92" y="24"/>
                      <a:pt x="92" y="24"/>
                    </a:cubicBezTo>
                    <a:cubicBezTo>
                      <a:pt x="99" y="24"/>
                      <a:pt x="99" y="24"/>
                      <a:pt x="99" y="24"/>
                    </a:cubicBezTo>
                    <a:cubicBezTo>
                      <a:pt x="104" y="22"/>
                      <a:pt x="104" y="22"/>
                      <a:pt x="104" y="22"/>
                    </a:cubicBezTo>
                    <a:cubicBezTo>
                      <a:pt x="111" y="20"/>
                      <a:pt x="111" y="20"/>
                      <a:pt x="111" y="20"/>
                    </a:cubicBezTo>
                    <a:cubicBezTo>
                      <a:pt x="119" y="18"/>
                      <a:pt x="119" y="18"/>
                      <a:pt x="119" y="18"/>
                    </a:cubicBezTo>
                    <a:cubicBezTo>
                      <a:pt x="125" y="15"/>
                      <a:pt x="125" y="15"/>
                      <a:pt x="125" y="15"/>
                    </a:cubicBezTo>
                    <a:cubicBezTo>
                      <a:pt x="129" y="9"/>
                      <a:pt x="129" y="9"/>
                      <a:pt x="129" y="9"/>
                    </a:cubicBezTo>
                    <a:cubicBezTo>
                      <a:pt x="133" y="6"/>
                      <a:pt x="133" y="6"/>
                      <a:pt x="133" y="6"/>
                    </a:cubicBezTo>
                    <a:cubicBezTo>
                      <a:pt x="139" y="3"/>
                      <a:pt x="139" y="3"/>
                      <a:pt x="139" y="3"/>
                    </a:cubicBezTo>
                    <a:cubicBezTo>
                      <a:pt x="143" y="5"/>
                      <a:pt x="143" y="5"/>
                      <a:pt x="143" y="5"/>
                    </a:cubicBezTo>
                    <a:cubicBezTo>
                      <a:pt x="144" y="8"/>
                      <a:pt x="144" y="8"/>
                      <a:pt x="144" y="8"/>
                    </a:cubicBezTo>
                    <a:cubicBezTo>
                      <a:pt x="145" y="12"/>
                      <a:pt x="145" y="12"/>
                      <a:pt x="145" y="12"/>
                    </a:cubicBezTo>
                    <a:cubicBezTo>
                      <a:pt x="146" y="19"/>
                      <a:pt x="146" y="19"/>
                      <a:pt x="146" y="19"/>
                    </a:cubicBezTo>
                    <a:cubicBezTo>
                      <a:pt x="150" y="22"/>
                      <a:pt x="150" y="22"/>
                      <a:pt x="150" y="22"/>
                    </a:cubicBezTo>
                    <a:cubicBezTo>
                      <a:pt x="155" y="23"/>
                      <a:pt x="155" y="23"/>
                      <a:pt x="155" y="23"/>
                    </a:cubicBezTo>
                    <a:cubicBezTo>
                      <a:pt x="163" y="18"/>
                      <a:pt x="163" y="18"/>
                      <a:pt x="163" y="18"/>
                    </a:cubicBezTo>
                    <a:cubicBezTo>
                      <a:pt x="168" y="12"/>
                      <a:pt x="168" y="12"/>
                      <a:pt x="168" y="12"/>
                    </a:cubicBezTo>
                    <a:cubicBezTo>
                      <a:pt x="174" y="11"/>
                      <a:pt x="174" y="11"/>
                      <a:pt x="174" y="11"/>
                    </a:cubicBezTo>
                    <a:cubicBezTo>
                      <a:pt x="177" y="5"/>
                      <a:pt x="177" y="5"/>
                      <a:pt x="177" y="5"/>
                    </a:cubicBezTo>
                    <a:cubicBezTo>
                      <a:pt x="181" y="2"/>
                      <a:pt x="181" y="2"/>
                      <a:pt x="181" y="2"/>
                    </a:cubicBezTo>
                    <a:cubicBezTo>
                      <a:pt x="185" y="0"/>
                      <a:pt x="185" y="0"/>
                      <a:pt x="185" y="0"/>
                    </a:cubicBezTo>
                    <a:cubicBezTo>
                      <a:pt x="188" y="0"/>
                      <a:pt x="188" y="0"/>
                      <a:pt x="188" y="0"/>
                    </a:cubicBezTo>
                    <a:cubicBezTo>
                      <a:pt x="191" y="2"/>
                      <a:pt x="191" y="2"/>
                      <a:pt x="191" y="2"/>
                    </a:cubicBezTo>
                    <a:cubicBezTo>
                      <a:pt x="196" y="3"/>
                      <a:pt x="196" y="3"/>
                      <a:pt x="196" y="3"/>
                    </a:cubicBezTo>
                    <a:cubicBezTo>
                      <a:pt x="200" y="5"/>
                      <a:pt x="200" y="5"/>
                      <a:pt x="200" y="5"/>
                    </a:cubicBezTo>
                    <a:cubicBezTo>
                      <a:pt x="206" y="9"/>
                      <a:pt x="206" y="9"/>
                      <a:pt x="206" y="9"/>
                    </a:cubicBezTo>
                    <a:cubicBezTo>
                      <a:pt x="209" y="12"/>
                      <a:pt x="209" y="12"/>
                      <a:pt x="209" y="12"/>
                    </a:cubicBezTo>
                    <a:cubicBezTo>
                      <a:pt x="213" y="15"/>
                      <a:pt x="213" y="15"/>
                      <a:pt x="213" y="15"/>
                    </a:cubicBezTo>
                    <a:cubicBezTo>
                      <a:pt x="217" y="18"/>
                      <a:pt x="217" y="18"/>
                      <a:pt x="217" y="18"/>
                    </a:cubicBezTo>
                    <a:cubicBezTo>
                      <a:pt x="219" y="24"/>
                      <a:pt x="219" y="24"/>
                      <a:pt x="219" y="24"/>
                    </a:cubicBezTo>
                    <a:cubicBezTo>
                      <a:pt x="218" y="29"/>
                      <a:pt x="218" y="29"/>
                      <a:pt x="218" y="29"/>
                    </a:cubicBezTo>
                    <a:cubicBezTo>
                      <a:pt x="219" y="32"/>
                      <a:pt x="219" y="32"/>
                      <a:pt x="219" y="32"/>
                    </a:cubicBezTo>
                    <a:cubicBezTo>
                      <a:pt x="224" y="34"/>
                      <a:pt x="224" y="34"/>
                      <a:pt x="224" y="34"/>
                    </a:cubicBezTo>
                    <a:cubicBezTo>
                      <a:pt x="224" y="37"/>
                      <a:pt x="224" y="37"/>
                      <a:pt x="224" y="37"/>
                    </a:cubicBezTo>
                    <a:cubicBezTo>
                      <a:pt x="223" y="51"/>
                      <a:pt x="223" y="51"/>
                      <a:pt x="223" y="51"/>
                    </a:cubicBezTo>
                    <a:cubicBezTo>
                      <a:pt x="219" y="53"/>
                      <a:pt x="219" y="53"/>
                      <a:pt x="219" y="53"/>
                    </a:cubicBezTo>
                    <a:cubicBezTo>
                      <a:pt x="216" y="55"/>
                      <a:pt x="216" y="55"/>
                      <a:pt x="216" y="55"/>
                    </a:cubicBezTo>
                    <a:cubicBezTo>
                      <a:pt x="216" y="61"/>
                      <a:pt x="216" y="61"/>
                      <a:pt x="216" y="61"/>
                    </a:cubicBezTo>
                    <a:cubicBezTo>
                      <a:pt x="216" y="64"/>
                      <a:pt x="216" y="64"/>
                      <a:pt x="216" y="64"/>
                    </a:cubicBezTo>
                    <a:cubicBezTo>
                      <a:pt x="219" y="69"/>
                      <a:pt x="219" y="69"/>
                      <a:pt x="219" y="69"/>
                    </a:cubicBezTo>
                    <a:cubicBezTo>
                      <a:pt x="222" y="74"/>
                      <a:pt x="222" y="74"/>
                      <a:pt x="222" y="74"/>
                    </a:cubicBezTo>
                    <a:cubicBezTo>
                      <a:pt x="227" y="79"/>
                      <a:pt x="227" y="79"/>
                      <a:pt x="227" y="79"/>
                    </a:cubicBezTo>
                    <a:cubicBezTo>
                      <a:pt x="232" y="81"/>
                      <a:pt x="232" y="81"/>
                      <a:pt x="232" y="81"/>
                    </a:cubicBezTo>
                    <a:cubicBezTo>
                      <a:pt x="230" y="89"/>
                      <a:pt x="230" y="89"/>
                      <a:pt x="230" y="89"/>
                    </a:cubicBezTo>
                    <a:cubicBezTo>
                      <a:pt x="223" y="97"/>
                      <a:pt x="223" y="97"/>
                      <a:pt x="223" y="97"/>
                    </a:cubicBezTo>
                    <a:cubicBezTo>
                      <a:pt x="216" y="104"/>
                      <a:pt x="216" y="104"/>
                      <a:pt x="216" y="104"/>
                    </a:cubicBezTo>
                    <a:cubicBezTo>
                      <a:pt x="211" y="110"/>
                      <a:pt x="211" y="110"/>
                      <a:pt x="211" y="110"/>
                    </a:cubicBezTo>
                    <a:cubicBezTo>
                      <a:pt x="211" y="108"/>
                      <a:pt x="211" y="108"/>
                      <a:pt x="211" y="108"/>
                    </a:cubicBezTo>
                    <a:cubicBezTo>
                      <a:pt x="206" y="105"/>
                      <a:pt x="206" y="105"/>
                      <a:pt x="206" y="105"/>
                    </a:cubicBezTo>
                    <a:cubicBezTo>
                      <a:pt x="201" y="104"/>
                      <a:pt x="201" y="104"/>
                      <a:pt x="201" y="104"/>
                    </a:cubicBezTo>
                    <a:cubicBezTo>
                      <a:pt x="196" y="106"/>
                      <a:pt x="196" y="106"/>
                      <a:pt x="196" y="106"/>
                    </a:cubicBezTo>
                    <a:cubicBezTo>
                      <a:pt x="196" y="106"/>
                      <a:pt x="195" y="109"/>
                      <a:pt x="195" y="110"/>
                    </a:cubicBezTo>
                    <a:cubicBezTo>
                      <a:pt x="195" y="111"/>
                      <a:pt x="195" y="114"/>
                      <a:pt x="195" y="114"/>
                    </a:cubicBezTo>
                    <a:cubicBezTo>
                      <a:pt x="195" y="120"/>
                      <a:pt x="195" y="120"/>
                      <a:pt x="195" y="120"/>
                    </a:cubicBezTo>
                    <a:cubicBezTo>
                      <a:pt x="193" y="125"/>
                      <a:pt x="193" y="125"/>
                      <a:pt x="193" y="125"/>
                    </a:cubicBezTo>
                    <a:cubicBezTo>
                      <a:pt x="189" y="131"/>
                      <a:pt x="189" y="131"/>
                      <a:pt x="189" y="131"/>
                    </a:cubicBezTo>
                    <a:cubicBezTo>
                      <a:pt x="190" y="140"/>
                      <a:pt x="190" y="140"/>
                      <a:pt x="190" y="140"/>
                    </a:cubicBezTo>
                    <a:cubicBezTo>
                      <a:pt x="191" y="145"/>
                      <a:pt x="191" y="145"/>
                      <a:pt x="191" y="145"/>
                    </a:cubicBezTo>
                    <a:cubicBezTo>
                      <a:pt x="193" y="149"/>
                      <a:pt x="193" y="149"/>
                      <a:pt x="193" y="149"/>
                    </a:cubicBezTo>
                    <a:cubicBezTo>
                      <a:pt x="192" y="153"/>
                      <a:pt x="192" y="153"/>
                      <a:pt x="192" y="153"/>
                    </a:cubicBezTo>
                    <a:cubicBezTo>
                      <a:pt x="191" y="156"/>
                      <a:pt x="191" y="156"/>
                      <a:pt x="191" y="156"/>
                    </a:cubicBezTo>
                    <a:cubicBezTo>
                      <a:pt x="192" y="169"/>
                      <a:pt x="192" y="169"/>
                      <a:pt x="192" y="169"/>
                    </a:cubicBezTo>
                    <a:cubicBezTo>
                      <a:pt x="193" y="179"/>
                      <a:pt x="193" y="179"/>
                      <a:pt x="193" y="179"/>
                    </a:cubicBezTo>
                    <a:cubicBezTo>
                      <a:pt x="192" y="184"/>
                      <a:pt x="192" y="184"/>
                      <a:pt x="192" y="184"/>
                    </a:cubicBezTo>
                    <a:cubicBezTo>
                      <a:pt x="194" y="188"/>
                      <a:pt x="194" y="188"/>
                      <a:pt x="194" y="188"/>
                    </a:cubicBezTo>
                    <a:cubicBezTo>
                      <a:pt x="194" y="193"/>
                      <a:pt x="194" y="193"/>
                      <a:pt x="194" y="193"/>
                    </a:cubicBezTo>
                    <a:cubicBezTo>
                      <a:pt x="193" y="201"/>
                      <a:pt x="193" y="201"/>
                      <a:pt x="193" y="201"/>
                    </a:cubicBezTo>
                    <a:cubicBezTo>
                      <a:pt x="191" y="207"/>
                      <a:pt x="191" y="207"/>
                      <a:pt x="191" y="207"/>
                    </a:cubicBezTo>
                    <a:cubicBezTo>
                      <a:pt x="190" y="214"/>
                      <a:pt x="190" y="214"/>
                      <a:pt x="190" y="214"/>
                    </a:cubicBezTo>
                    <a:cubicBezTo>
                      <a:pt x="188" y="221"/>
                      <a:pt x="188" y="221"/>
                      <a:pt x="188" y="221"/>
                    </a:cubicBezTo>
                    <a:cubicBezTo>
                      <a:pt x="186" y="225"/>
                      <a:pt x="186" y="225"/>
                      <a:pt x="186" y="225"/>
                    </a:cubicBezTo>
                    <a:cubicBezTo>
                      <a:pt x="186" y="233"/>
                      <a:pt x="186" y="233"/>
                      <a:pt x="186" y="233"/>
                    </a:cubicBezTo>
                    <a:cubicBezTo>
                      <a:pt x="187" y="235"/>
                      <a:pt x="187" y="235"/>
                      <a:pt x="187" y="235"/>
                    </a:cubicBezTo>
                    <a:cubicBezTo>
                      <a:pt x="187" y="238"/>
                      <a:pt x="187" y="238"/>
                      <a:pt x="187" y="238"/>
                    </a:cubicBezTo>
                    <a:cubicBezTo>
                      <a:pt x="181" y="245"/>
                      <a:pt x="181" y="245"/>
                      <a:pt x="181" y="245"/>
                    </a:cubicBezTo>
                    <a:cubicBezTo>
                      <a:pt x="175" y="252"/>
                      <a:pt x="175" y="252"/>
                      <a:pt x="175" y="252"/>
                    </a:cubicBezTo>
                    <a:cubicBezTo>
                      <a:pt x="171" y="253"/>
                      <a:pt x="171" y="253"/>
                      <a:pt x="171" y="253"/>
                    </a:cubicBezTo>
                    <a:cubicBezTo>
                      <a:pt x="167" y="250"/>
                      <a:pt x="167" y="250"/>
                      <a:pt x="167" y="250"/>
                    </a:cubicBezTo>
                    <a:cubicBezTo>
                      <a:pt x="164" y="246"/>
                      <a:pt x="164" y="246"/>
                      <a:pt x="164" y="246"/>
                    </a:cubicBezTo>
                    <a:cubicBezTo>
                      <a:pt x="163" y="241"/>
                      <a:pt x="163" y="241"/>
                      <a:pt x="163" y="241"/>
                    </a:cubicBezTo>
                    <a:cubicBezTo>
                      <a:pt x="159" y="238"/>
                      <a:pt x="159" y="238"/>
                      <a:pt x="159" y="238"/>
                    </a:cubicBezTo>
                    <a:cubicBezTo>
                      <a:pt x="157" y="234"/>
                      <a:pt x="157" y="234"/>
                      <a:pt x="157" y="234"/>
                    </a:cubicBezTo>
                    <a:cubicBezTo>
                      <a:pt x="156" y="229"/>
                      <a:pt x="156" y="229"/>
                      <a:pt x="156" y="229"/>
                    </a:cubicBezTo>
                    <a:cubicBezTo>
                      <a:pt x="157" y="225"/>
                      <a:pt x="157" y="225"/>
                      <a:pt x="157" y="225"/>
                    </a:cubicBezTo>
                    <a:cubicBezTo>
                      <a:pt x="161" y="220"/>
                      <a:pt x="161" y="220"/>
                      <a:pt x="161" y="220"/>
                    </a:cubicBezTo>
                    <a:cubicBezTo>
                      <a:pt x="164" y="214"/>
                      <a:pt x="164" y="214"/>
                      <a:pt x="164" y="214"/>
                    </a:cubicBezTo>
                    <a:cubicBezTo>
                      <a:pt x="169" y="209"/>
                      <a:pt x="169" y="209"/>
                      <a:pt x="169" y="209"/>
                    </a:cubicBezTo>
                    <a:cubicBezTo>
                      <a:pt x="172" y="203"/>
                      <a:pt x="172" y="203"/>
                      <a:pt x="172" y="203"/>
                    </a:cubicBezTo>
                    <a:cubicBezTo>
                      <a:pt x="172" y="196"/>
                      <a:pt x="172" y="196"/>
                      <a:pt x="172" y="196"/>
                    </a:cubicBezTo>
                    <a:cubicBezTo>
                      <a:pt x="164" y="190"/>
                      <a:pt x="164" y="190"/>
                      <a:pt x="164" y="190"/>
                    </a:cubicBezTo>
                    <a:cubicBezTo>
                      <a:pt x="157" y="188"/>
                      <a:pt x="157" y="188"/>
                      <a:pt x="157" y="188"/>
                    </a:cubicBezTo>
                    <a:cubicBezTo>
                      <a:pt x="151" y="185"/>
                      <a:pt x="151" y="185"/>
                      <a:pt x="151" y="185"/>
                    </a:cubicBezTo>
                    <a:cubicBezTo>
                      <a:pt x="144" y="185"/>
                      <a:pt x="144" y="185"/>
                      <a:pt x="144" y="185"/>
                    </a:cubicBezTo>
                    <a:cubicBezTo>
                      <a:pt x="137" y="185"/>
                      <a:pt x="137" y="185"/>
                      <a:pt x="137" y="185"/>
                    </a:cubicBezTo>
                    <a:cubicBezTo>
                      <a:pt x="134" y="183"/>
                      <a:pt x="134" y="183"/>
                      <a:pt x="134" y="183"/>
                    </a:cubicBezTo>
                    <a:cubicBezTo>
                      <a:pt x="133" y="179"/>
                      <a:pt x="133" y="179"/>
                      <a:pt x="133" y="179"/>
                    </a:cubicBezTo>
                    <a:cubicBezTo>
                      <a:pt x="127" y="174"/>
                      <a:pt x="127" y="174"/>
                      <a:pt x="127" y="174"/>
                    </a:cubicBezTo>
                    <a:cubicBezTo>
                      <a:pt x="123" y="172"/>
                      <a:pt x="123" y="172"/>
                      <a:pt x="123" y="172"/>
                    </a:cubicBezTo>
                    <a:cubicBezTo>
                      <a:pt x="123" y="172"/>
                      <a:pt x="118" y="171"/>
                      <a:pt x="116" y="171"/>
                    </a:cubicBezTo>
                    <a:cubicBezTo>
                      <a:pt x="114" y="171"/>
                      <a:pt x="111" y="169"/>
                      <a:pt x="111" y="169"/>
                    </a:cubicBezTo>
                    <a:cubicBezTo>
                      <a:pt x="104" y="167"/>
                      <a:pt x="104" y="167"/>
                      <a:pt x="104" y="167"/>
                    </a:cubicBezTo>
                    <a:cubicBezTo>
                      <a:pt x="98" y="162"/>
                      <a:pt x="98" y="162"/>
                      <a:pt x="98" y="162"/>
                    </a:cubicBezTo>
                    <a:cubicBezTo>
                      <a:pt x="92" y="159"/>
                      <a:pt x="92" y="159"/>
                      <a:pt x="92" y="159"/>
                    </a:cubicBezTo>
                    <a:cubicBezTo>
                      <a:pt x="89" y="158"/>
                      <a:pt x="89" y="158"/>
                      <a:pt x="89" y="158"/>
                    </a:cubicBezTo>
                    <a:cubicBezTo>
                      <a:pt x="82" y="158"/>
                      <a:pt x="82" y="158"/>
                      <a:pt x="82" y="158"/>
                    </a:cubicBezTo>
                    <a:cubicBezTo>
                      <a:pt x="77" y="159"/>
                      <a:pt x="77" y="159"/>
                      <a:pt x="77" y="159"/>
                    </a:cubicBezTo>
                    <a:cubicBezTo>
                      <a:pt x="73" y="160"/>
                      <a:pt x="73" y="160"/>
                      <a:pt x="73" y="160"/>
                    </a:cubicBezTo>
                    <a:cubicBezTo>
                      <a:pt x="71" y="156"/>
                      <a:pt x="71" y="156"/>
                      <a:pt x="71" y="156"/>
                    </a:cubicBezTo>
                    <a:cubicBezTo>
                      <a:pt x="69" y="151"/>
                      <a:pt x="69" y="151"/>
                      <a:pt x="69" y="151"/>
                    </a:cubicBezTo>
                    <a:cubicBezTo>
                      <a:pt x="67" y="148"/>
                      <a:pt x="67" y="148"/>
                      <a:pt x="67" y="148"/>
                    </a:cubicBezTo>
                    <a:cubicBezTo>
                      <a:pt x="58" y="146"/>
                      <a:pt x="58" y="146"/>
                      <a:pt x="58" y="146"/>
                    </a:cubicBezTo>
                    <a:cubicBezTo>
                      <a:pt x="54" y="147"/>
                      <a:pt x="54" y="147"/>
                      <a:pt x="54" y="147"/>
                    </a:cubicBezTo>
                    <a:cubicBezTo>
                      <a:pt x="47" y="149"/>
                      <a:pt x="47" y="149"/>
                      <a:pt x="47" y="149"/>
                    </a:cubicBezTo>
                    <a:cubicBezTo>
                      <a:pt x="40" y="154"/>
                      <a:pt x="40" y="154"/>
                      <a:pt x="40" y="154"/>
                    </a:cubicBezTo>
                    <a:cubicBezTo>
                      <a:pt x="31" y="158"/>
                      <a:pt x="31" y="158"/>
                      <a:pt x="31" y="158"/>
                    </a:cubicBezTo>
                    <a:cubicBezTo>
                      <a:pt x="24" y="163"/>
                      <a:pt x="24" y="163"/>
                      <a:pt x="24" y="163"/>
                    </a:cubicBezTo>
                    <a:cubicBezTo>
                      <a:pt x="18" y="166"/>
                      <a:pt x="18" y="166"/>
                      <a:pt x="18" y="166"/>
                    </a:cubicBezTo>
                    <a:cubicBezTo>
                      <a:pt x="13" y="170"/>
                      <a:pt x="13" y="170"/>
                      <a:pt x="13" y="170"/>
                    </a:cubicBezTo>
                    <a:cubicBezTo>
                      <a:pt x="13" y="163"/>
                      <a:pt x="13" y="163"/>
                      <a:pt x="13" y="163"/>
                    </a:cubicBezTo>
                    <a:cubicBezTo>
                      <a:pt x="13" y="163"/>
                      <a:pt x="14" y="156"/>
                      <a:pt x="13" y="155"/>
                    </a:cubicBezTo>
                    <a:cubicBezTo>
                      <a:pt x="11" y="153"/>
                      <a:pt x="9" y="148"/>
                      <a:pt x="9" y="148"/>
                    </a:cubicBezTo>
                    <a:cubicBezTo>
                      <a:pt x="6" y="142"/>
                      <a:pt x="6" y="142"/>
                      <a:pt x="6" y="142"/>
                    </a:cubicBezTo>
                    <a:cubicBezTo>
                      <a:pt x="5" y="133"/>
                      <a:pt x="5" y="133"/>
                      <a:pt x="5" y="133"/>
                    </a:cubicBezTo>
                    <a:cubicBezTo>
                      <a:pt x="6" y="129"/>
                      <a:pt x="6" y="129"/>
                      <a:pt x="6" y="129"/>
                    </a:cubicBezTo>
                    <a:cubicBezTo>
                      <a:pt x="7" y="120"/>
                      <a:pt x="7" y="120"/>
                      <a:pt x="7" y="120"/>
                    </a:cubicBezTo>
                    <a:cubicBezTo>
                      <a:pt x="7" y="110"/>
                      <a:pt x="7" y="110"/>
                      <a:pt x="7" y="110"/>
                    </a:cubicBezTo>
                    <a:cubicBezTo>
                      <a:pt x="5" y="104"/>
                      <a:pt x="5" y="104"/>
                      <a:pt x="5" y="104"/>
                    </a:cubicBezTo>
                    <a:cubicBezTo>
                      <a:pt x="4" y="95"/>
                      <a:pt x="4" y="95"/>
                      <a:pt x="4" y="95"/>
                    </a:cubicBezTo>
                    <a:cubicBezTo>
                      <a:pt x="6" y="90"/>
                      <a:pt x="6" y="90"/>
                      <a:pt x="6" y="90"/>
                    </a:cubicBezTo>
                    <a:cubicBezTo>
                      <a:pt x="8" y="84"/>
                      <a:pt x="8" y="84"/>
                      <a:pt x="8" y="84"/>
                    </a:cubicBezTo>
                    <a:cubicBezTo>
                      <a:pt x="5" y="76"/>
                      <a:pt x="5" y="76"/>
                      <a:pt x="5" y="76"/>
                    </a:cubicBezTo>
                    <a:lnTo>
                      <a:pt x="0" y="73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44" name="Freeform 28"/>
              <p:cNvSpPr>
                <a:spLocks/>
              </p:cNvSpPr>
              <p:nvPr/>
            </p:nvSpPr>
            <p:spPr bwMode="auto">
              <a:xfrm>
                <a:off x="10696575" y="2551113"/>
                <a:ext cx="134937" cy="187325"/>
              </a:xfrm>
              <a:custGeom>
                <a:avLst/>
                <a:gdLst>
                  <a:gd name="T0" fmla="*/ 10 w 85"/>
                  <a:gd name="T1" fmla="*/ 2 h 118"/>
                  <a:gd name="T2" fmla="*/ 19 w 85"/>
                  <a:gd name="T3" fmla="*/ 9 h 118"/>
                  <a:gd name="T4" fmla="*/ 33 w 85"/>
                  <a:gd name="T5" fmla="*/ 14 h 118"/>
                  <a:gd name="T6" fmla="*/ 47 w 85"/>
                  <a:gd name="T7" fmla="*/ 21 h 118"/>
                  <a:gd name="T8" fmla="*/ 64 w 85"/>
                  <a:gd name="T9" fmla="*/ 31 h 118"/>
                  <a:gd name="T10" fmla="*/ 83 w 85"/>
                  <a:gd name="T11" fmla="*/ 50 h 118"/>
                  <a:gd name="T12" fmla="*/ 85 w 85"/>
                  <a:gd name="T13" fmla="*/ 52 h 118"/>
                  <a:gd name="T14" fmla="*/ 81 w 85"/>
                  <a:gd name="T15" fmla="*/ 61 h 118"/>
                  <a:gd name="T16" fmla="*/ 62 w 85"/>
                  <a:gd name="T17" fmla="*/ 85 h 118"/>
                  <a:gd name="T18" fmla="*/ 50 w 85"/>
                  <a:gd name="T19" fmla="*/ 99 h 118"/>
                  <a:gd name="T20" fmla="*/ 38 w 85"/>
                  <a:gd name="T21" fmla="*/ 116 h 118"/>
                  <a:gd name="T22" fmla="*/ 28 w 85"/>
                  <a:gd name="T23" fmla="*/ 118 h 118"/>
                  <a:gd name="T24" fmla="*/ 17 w 85"/>
                  <a:gd name="T25" fmla="*/ 116 h 118"/>
                  <a:gd name="T26" fmla="*/ 12 w 85"/>
                  <a:gd name="T27" fmla="*/ 109 h 118"/>
                  <a:gd name="T28" fmla="*/ 5 w 85"/>
                  <a:gd name="T29" fmla="*/ 99 h 118"/>
                  <a:gd name="T30" fmla="*/ 0 w 85"/>
                  <a:gd name="T31" fmla="*/ 90 h 118"/>
                  <a:gd name="T32" fmla="*/ 0 w 85"/>
                  <a:gd name="T33" fmla="*/ 80 h 118"/>
                  <a:gd name="T34" fmla="*/ 12 w 85"/>
                  <a:gd name="T35" fmla="*/ 78 h 118"/>
                  <a:gd name="T36" fmla="*/ 17 w 85"/>
                  <a:gd name="T37" fmla="*/ 64 h 118"/>
                  <a:gd name="T38" fmla="*/ 17 w 85"/>
                  <a:gd name="T39" fmla="*/ 43 h 118"/>
                  <a:gd name="T40" fmla="*/ 17 w 85"/>
                  <a:gd name="T41" fmla="*/ 26 h 118"/>
                  <a:gd name="T42" fmla="*/ 12 w 85"/>
                  <a:gd name="T43" fmla="*/ 16 h 118"/>
                  <a:gd name="T44" fmla="*/ 5 w 85"/>
                  <a:gd name="T45" fmla="*/ 9 h 118"/>
                  <a:gd name="T46" fmla="*/ 5 w 85"/>
                  <a:gd name="T47" fmla="*/ 0 h 118"/>
                  <a:gd name="T48" fmla="*/ 10 w 85"/>
                  <a:gd name="T49" fmla="*/ 2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5" h="118">
                    <a:moveTo>
                      <a:pt x="10" y="2"/>
                    </a:moveTo>
                    <a:lnTo>
                      <a:pt x="19" y="9"/>
                    </a:lnTo>
                    <a:lnTo>
                      <a:pt x="33" y="14"/>
                    </a:lnTo>
                    <a:lnTo>
                      <a:pt x="47" y="21"/>
                    </a:lnTo>
                    <a:lnTo>
                      <a:pt x="64" y="31"/>
                    </a:lnTo>
                    <a:lnTo>
                      <a:pt x="83" y="50"/>
                    </a:lnTo>
                    <a:lnTo>
                      <a:pt x="85" y="52"/>
                    </a:lnTo>
                    <a:lnTo>
                      <a:pt x="81" y="61"/>
                    </a:lnTo>
                    <a:lnTo>
                      <a:pt x="62" y="85"/>
                    </a:lnTo>
                    <a:lnTo>
                      <a:pt x="50" y="99"/>
                    </a:lnTo>
                    <a:lnTo>
                      <a:pt x="38" y="116"/>
                    </a:lnTo>
                    <a:lnTo>
                      <a:pt x="28" y="118"/>
                    </a:lnTo>
                    <a:lnTo>
                      <a:pt x="17" y="116"/>
                    </a:lnTo>
                    <a:lnTo>
                      <a:pt x="12" y="109"/>
                    </a:lnTo>
                    <a:lnTo>
                      <a:pt x="5" y="99"/>
                    </a:lnTo>
                    <a:lnTo>
                      <a:pt x="0" y="90"/>
                    </a:lnTo>
                    <a:lnTo>
                      <a:pt x="0" y="80"/>
                    </a:lnTo>
                    <a:lnTo>
                      <a:pt x="12" y="78"/>
                    </a:lnTo>
                    <a:lnTo>
                      <a:pt x="17" y="64"/>
                    </a:lnTo>
                    <a:lnTo>
                      <a:pt x="17" y="43"/>
                    </a:lnTo>
                    <a:lnTo>
                      <a:pt x="17" y="26"/>
                    </a:lnTo>
                    <a:lnTo>
                      <a:pt x="12" y="16"/>
                    </a:lnTo>
                    <a:lnTo>
                      <a:pt x="5" y="9"/>
                    </a:lnTo>
                    <a:lnTo>
                      <a:pt x="5" y="0"/>
                    </a:lnTo>
                    <a:lnTo>
                      <a:pt x="10" y="2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45" name="Freeform 29"/>
              <p:cNvSpPr>
                <a:spLocks/>
              </p:cNvSpPr>
              <p:nvPr/>
            </p:nvSpPr>
            <p:spPr bwMode="auto">
              <a:xfrm>
                <a:off x="10696575" y="2474913"/>
                <a:ext cx="263525" cy="139700"/>
              </a:xfrm>
              <a:custGeom>
                <a:avLst/>
                <a:gdLst>
                  <a:gd name="T0" fmla="*/ 0 w 166"/>
                  <a:gd name="T1" fmla="*/ 34 h 88"/>
                  <a:gd name="T2" fmla="*/ 10 w 166"/>
                  <a:gd name="T3" fmla="*/ 41 h 88"/>
                  <a:gd name="T4" fmla="*/ 21 w 166"/>
                  <a:gd name="T5" fmla="*/ 48 h 88"/>
                  <a:gd name="T6" fmla="*/ 36 w 166"/>
                  <a:gd name="T7" fmla="*/ 53 h 88"/>
                  <a:gd name="T8" fmla="*/ 47 w 166"/>
                  <a:gd name="T9" fmla="*/ 60 h 88"/>
                  <a:gd name="T10" fmla="*/ 57 w 166"/>
                  <a:gd name="T11" fmla="*/ 64 h 88"/>
                  <a:gd name="T12" fmla="*/ 66 w 166"/>
                  <a:gd name="T13" fmla="*/ 69 h 88"/>
                  <a:gd name="T14" fmla="*/ 78 w 166"/>
                  <a:gd name="T15" fmla="*/ 79 h 88"/>
                  <a:gd name="T16" fmla="*/ 88 w 166"/>
                  <a:gd name="T17" fmla="*/ 86 h 88"/>
                  <a:gd name="T18" fmla="*/ 100 w 166"/>
                  <a:gd name="T19" fmla="*/ 88 h 88"/>
                  <a:gd name="T20" fmla="*/ 109 w 166"/>
                  <a:gd name="T21" fmla="*/ 81 h 88"/>
                  <a:gd name="T22" fmla="*/ 126 w 166"/>
                  <a:gd name="T23" fmla="*/ 67 h 88"/>
                  <a:gd name="T24" fmla="*/ 140 w 166"/>
                  <a:gd name="T25" fmla="*/ 48 h 88"/>
                  <a:gd name="T26" fmla="*/ 152 w 166"/>
                  <a:gd name="T27" fmla="*/ 36 h 88"/>
                  <a:gd name="T28" fmla="*/ 159 w 166"/>
                  <a:gd name="T29" fmla="*/ 27 h 88"/>
                  <a:gd name="T30" fmla="*/ 163 w 166"/>
                  <a:gd name="T31" fmla="*/ 15 h 88"/>
                  <a:gd name="T32" fmla="*/ 166 w 166"/>
                  <a:gd name="T33" fmla="*/ 5 h 88"/>
                  <a:gd name="T34" fmla="*/ 149 w 166"/>
                  <a:gd name="T35" fmla="*/ 0 h 88"/>
                  <a:gd name="T36" fmla="*/ 135 w 166"/>
                  <a:gd name="T37" fmla="*/ 3 h 88"/>
                  <a:gd name="T38" fmla="*/ 126 w 166"/>
                  <a:gd name="T39" fmla="*/ 5 h 88"/>
                  <a:gd name="T40" fmla="*/ 118 w 166"/>
                  <a:gd name="T41" fmla="*/ 22 h 88"/>
                  <a:gd name="T42" fmla="*/ 107 w 166"/>
                  <a:gd name="T43" fmla="*/ 29 h 88"/>
                  <a:gd name="T44" fmla="*/ 90 w 166"/>
                  <a:gd name="T45" fmla="*/ 31 h 88"/>
                  <a:gd name="T46" fmla="*/ 73 w 166"/>
                  <a:gd name="T47" fmla="*/ 31 h 88"/>
                  <a:gd name="T48" fmla="*/ 57 w 166"/>
                  <a:gd name="T49" fmla="*/ 31 h 88"/>
                  <a:gd name="T50" fmla="*/ 45 w 166"/>
                  <a:gd name="T51" fmla="*/ 27 h 88"/>
                  <a:gd name="T52" fmla="*/ 36 w 166"/>
                  <a:gd name="T53" fmla="*/ 19 h 88"/>
                  <a:gd name="T54" fmla="*/ 28 w 166"/>
                  <a:gd name="T55" fmla="*/ 15 h 88"/>
                  <a:gd name="T56" fmla="*/ 19 w 166"/>
                  <a:gd name="T57" fmla="*/ 15 h 88"/>
                  <a:gd name="T58" fmla="*/ 10 w 166"/>
                  <a:gd name="T59" fmla="*/ 19 h 88"/>
                  <a:gd name="T60" fmla="*/ 2 w 166"/>
                  <a:gd name="T61" fmla="*/ 27 h 88"/>
                  <a:gd name="T62" fmla="*/ 0 w 166"/>
                  <a:gd name="T63" fmla="*/ 34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66" h="88">
                    <a:moveTo>
                      <a:pt x="0" y="34"/>
                    </a:moveTo>
                    <a:lnTo>
                      <a:pt x="10" y="41"/>
                    </a:lnTo>
                    <a:lnTo>
                      <a:pt x="21" y="48"/>
                    </a:lnTo>
                    <a:lnTo>
                      <a:pt x="36" y="53"/>
                    </a:lnTo>
                    <a:lnTo>
                      <a:pt x="47" y="60"/>
                    </a:lnTo>
                    <a:lnTo>
                      <a:pt x="57" y="64"/>
                    </a:lnTo>
                    <a:lnTo>
                      <a:pt x="66" y="69"/>
                    </a:lnTo>
                    <a:lnTo>
                      <a:pt x="78" y="79"/>
                    </a:lnTo>
                    <a:lnTo>
                      <a:pt x="88" y="86"/>
                    </a:lnTo>
                    <a:lnTo>
                      <a:pt x="100" y="88"/>
                    </a:lnTo>
                    <a:lnTo>
                      <a:pt x="109" y="81"/>
                    </a:lnTo>
                    <a:lnTo>
                      <a:pt x="126" y="67"/>
                    </a:lnTo>
                    <a:lnTo>
                      <a:pt x="140" y="48"/>
                    </a:lnTo>
                    <a:lnTo>
                      <a:pt x="152" y="36"/>
                    </a:lnTo>
                    <a:lnTo>
                      <a:pt x="159" y="27"/>
                    </a:lnTo>
                    <a:lnTo>
                      <a:pt x="163" y="15"/>
                    </a:lnTo>
                    <a:lnTo>
                      <a:pt x="166" y="5"/>
                    </a:lnTo>
                    <a:lnTo>
                      <a:pt x="149" y="0"/>
                    </a:lnTo>
                    <a:lnTo>
                      <a:pt x="135" y="3"/>
                    </a:lnTo>
                    <a:lnTo>
                      <a:pt x="126" y="5"/>
                    </a:lnTo>
                    <a:lnTo>
                      <a:pt x="118" y="22"/>
                    </a:lnTo>
                    <a:lnTo>
                      <a:pt x="107" y="29"/>
                    </a:lnTo>
                    <a:lnTo>
                      <a:pt x="90" y="31"/>
                    </a:lnTo>
                    <a:lnTo>
                      <a:pt x="73" y="31"/>
                    </a:lnTo>
                    <a:lnTo>
                      <a:pt x="57" y="31"/>
                    </a:lnTo>
                    <a:lnTo>
                      <a:pt x="45" y="27"/>
                    </a:lnTo>
                    <a:lnTo>
                      <a:pt x="36" y="19"/>
                    </a:lnTo>
                    <a:lnTo>
                      <a:pt x="28" y="15"/>
                    </a:lnTo>
                    <a:lnTo>
                      <a:pt x="19" y="15"/>
                    </a:lnTo>
                    <a:lnTo>
                      <a:pt x="10" y="19"/>
                    </a:lnTo>
                    <a:lnTo>
                      <a:pt x="2" y="27"/>
                    </a:lnTo>
                    <a:lnTo>
                      <a:pt x="0" y="34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46" name="Freeform 30"/>
              <p:cNvSpPr>
                <a:spLocks/>
              </p:cNvSpPr>
              <p:nvPr/>
            </p:nvSpPr>
            <p:spPr bwMode="auto">
              <a:xfrm>
                <a:off x="9910763" y="1885950"/>
                <a:ext cx="533400" cy="777875"/>
              </a:xfrm>
              <a:custGeom>
                <a:avLst/>
                <a:gdLst>
                  <a:gd name="T0" fmla="*/ 113 w 142"/>
                  <a:gd name="T1" fmla="*/ 0 h 207"/>
                  <a:gd name="T2" fmla="*/ 120 w 142"/>
                  <a:gd name="T3" fmla="*/ 4 h 207"/>
                  <a:gd name="T4" fmla="*/ 116 w 142"/>
                  <a:gd name="T5" fmla="*/ 11 h 207"/>
                  <a:gd name="T6" fmla="*/ 120 w 142"/>
                  <a:gd name="T7" fmla="*/ 20 h 207"/>
                  <a:gd name="T8" fmla="*/ 125 w 142"/>
                  <a:gd name="T9" fmla="*/ 31 h 207"/>
                  <a:gd name="T10" fmla="*/ 127 w 142"/>
                  <a:gd name="T11" fmla="*/ 42 h 207"/>
                  <a:gd name="T12" fmla="*/ 129 w 142"/>
                  <a:gd name="T13" fmla="*/ 70 h 207"/>
                  <a:gd name="T14" fmla="*/ 130 w 142"/>
                  <a:gd name="T15" fmla="*/ 82 h 207"/>
                  <a:gd name="T16" fmla="*/ 134 w 142"/>
                  <a:gd name="T17" fmla="*/ 97 h 207"/>
                  <a:gd name="T18" fmla="*/ 140 w 142"/>
                  <a:gd name="T19" fmla="*/ 104 h 207"/>
                  <a:gd name="T20" fmla="*/ 139 w 142"/>
                  <a:gd name="T21" fmla="*/ 112 h 207"/>
                  <a:gd name="T22" fmla="*/ 136 w 142"/>
                  <a:gd name="T23" fmla="*/ 124 h 207"/>
                  <a:gd name="T24" fmla="*/ 139 w 142"/>
                  <a:gd name="T25" fmla="*/ 134 h 207"/>
                  <a:gd name="T26" fmla="*/ 129 w 142"/>
                  <a:gd name="T27" fmla="*/ 144 h 207"/>
                  <a:gd name="T28" fmla="*/ 115 w 142"/>
                  <a:gd name="T29" fmla="*/ 155 h 207"/>
                  <a:gd name="T30" fmla="*/ 103 w 142"/>
                  <a:gd name="T31" fmla="*/ 166 h 207"/>
                  <a:gd name="T32" fmla="*/ 92 w 142"/>
                  <a:gd name="T33" fmla="*/ 169 h 207"/>
                  <a:gd name="T34" fmla="*/ 81 w 142"/>
                  <a:gd name="T35" fmla="*/ 171 h 207"/>
                  <a:gd name="T36" fmla="*/ 72 w 142"/>
                  <a:gd name="T37" fmla="*/ 168 h 207"/>
                  <a:gd name="T38" fmla="*/ 61 w 142"/>
                  <a:gd name="T39" fmla="*/ 167 h 207"/>
                  <a:gd name="T40" fmla="*/ 55 w 142"/>
                  <a:gd name="T41" fmla="*/ 174 h 207"/>
                  <a:gd name="T42" fmla="*/ 55 w 142"/>
                  <a:gd name="T43" fmla="*/ 184 h 207"/>
                  <a:gd name="T44" fmla="*/ 50 w 142"/>
                  <a:gd name="T45" fmla="*/ 194 h 207"/>
                  <a:gd name="T46" fmla="*/ 41 w 142"/>
                  <a:gd name="T47" fmla="*/ 199 h 207"/>
                  <a:gd name="T48" fmla="*/ 31 w 142"/>
                  <a:gd name="T49" fmla="*/ 205 h 207"/>
                  <a:gd name="T50" fmla="*/ 21 w 142"/>
                  <a:gd name="T51" fmla="*/ 205 h 207"/>
                  <a:gd name="T52" fmla="*/ 15 w 142"/>
                  <a:gd name="T53" fmla="*/ 200 h 207"/>
                  <a:gd name="T54" fmla="*/ 10 w 142"/>
                  <a:gd name="T55" fmla="*/ 195 h 207"/>
                  <a:gd name="T56" fmla="*/ 3 w 142"/>
                  <a:gd name="T57" fmla="*/ 188 h 207"/>
                  <a:gd name="T58" fmla="*/ 3 w 142"/>
                  <a:gd name="T59" fmla="*/ 175 h 207"/>
                  <a:gd name="T60" fmla="*/ 0 w 142"/>
                  <a:gd name="T61" fmla="*/ 162 h 207"/>
                  <a:gd name="T62" fmla="*/ 6 w 142"/>
                  <a:gd name="T63" fmla="*/ 151 h 207"/>
                  <a:gd name="T64" fmla="*/ 11 w 142"/>
                  <a:gd name="T65" fmla="*/ 135 h 207"/>
                  <a:gd name="T66" fmla="*/ 15 w 142"/>
                  <a:gd name="T67" fmla="*/ 127 h 207"/>
                  <a:gd name="T68" fmla="*/ 23 w 142"/>
                  <a:gd name="T69" fmla="*/ 123 h 207"/>
                  <a:gd name="T70" fmla="*/ 35 w 142"/>
                  <a:gd name="T71" fmla="*/ 119 h 207"/>
                  <a:gd name="T72" fmla="*/ 46 w 142"/>
                  <a:gd name="T73" fmla="*/ 108 h 207"/>
                  <a:gd name="T74" fmla="*/ 56 w 142"/>
                  <a:gd name="T75" fmla="*/ 104 h 207"/>
                  <a:gd name="T76" fmla="*/ 66 w 142"/>
                  <a:gd name="T77" fmla="*/ 104 h 207"/>
                  <a:gd name="T78" fmla="*/ 77 w 142"/>
                  <a:gd name="T79" fmla="*/ 102 h 207"/>
                  <a:gd name="T80" fmla="*/ 81 w 142"/>
                  <a:gd name="T81" fmla="*/ 89 h 207"/>
                  <a:gd name="T82" fmla="*/ 77 w 142"/>
                  <a:gd name="T83" fmla="*/ 81 h 207"/>
                  <a:gd name="T84" fmla="*/ 79 w 142"/>
                  <a:gd name="T85" fmla="*/ 70 h 207"/>
                  <a:gd name="T86" fmla="*/ 84 w 142"/>
                  <a:gd name="T87" fmla="*/ 62 h 207"/>
                  <a:gd name="T88" fmla="*/ 82 w 142"/>
                  <a:gd name="T89" fmla="*/ 50 h 207"/>
                  <a:gd name="T90" fmla="*/ 81 w 142"/>
                  <a:gd name="T91" fmla="*/ 36 h 207"/>
                  <a:gd name="T92" fmla="*/ 85 w 142"/>
                  <a:gd name="T93" fmla="*/ 25 h 207"/>
                  <a:gd name="T94" fmla="*/ 93 w 142"/>
                  <a:gd name="T95" fmla="*/ 17 h 207"/>
                  <a:gd name="T96" fmla="*/ 107 w 142"/>
                  <a:gd name="T97" fmla="*/ 6 h 2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42" h="207">
                    <a:moveTo>
                      <a:pt x="109" y="0"/>
                    </a:moveTo>
                    <a:cubicBezTo>
                      <a:pt x="113" y="0"/>
                      <a:pt x="113" y="0"/>
                      <a:pt x="113" y="0"/>
                    </a:cubicBezTo>
                    <a:cubicBezTo>
                      <a:pt x="118" y="2"/>
                      <a:pt x="118" y="2"/>
                      <a:pt x="118" y="2"/>
                    </a:cubicBezTo>
                    <a:cubicBezTo>
                      <a:pt x="120" y="4"/>
                      <a:pt x="120" y="4"/>
                      <a:pt x="120" y="4"/>
                    </a:cubicBezTo>
                    <a:cubicBezTo>
                      <a:pt x="117" y="7"/>
                      <a:pt x="117" y="7"/>
                      <a:pt x="117" y="7"/>
                    </a:cubicBezTo>
                    <a:cubicBezTo>
                      <a:pt x="116" y="11"/>
                      <a:pt x="116" y="11"/>
                      <a:pt x="116" y="11"/>
                    </a:cubicBezTo>
                    <a:cubicBezTo>
                      <a:pt x="117" y="15"/>
                      <a:pt x="117" y="15"/>
                      <a:pt x="117" y="15"/>
                    </a:cubicBezTo>
                    <a:cubicBezTo>
                      <a:pt x="120" y="20"/>
                      <a:pt x="120" y="20"/>
                      <a:pt x="120" y="20"/>
                    </a:cubicBezTo>
                    <a:cubicBezTo>
                      <a:pt x="123" y="26"/>
                      <a:pt x="123" y="26"/>
                      <a:pt x="123" y="26"/>
                    </a:cubicBezTo>
                    <a:cubicBezTo>
                      <a:pt x="125" y="31"/>
                      <a:pt x="125" y="31"/>
                      <a:pt x="125" y="31"/>
                    </a:cubicBezTo>
                    <a:cubicBezTo>
                      <a:pt x="125" y="36"/>
                      <a:pt x="125" y="36"/>
                      <a:pt x="125" y="36"/>
                    </a:cubicBezTo>
                    <a:cubicBezTo>
                      <a:pt x="127" y="42"/>
                      <a:pt x="127" y="42"/>
                      <a:pt x="127" y="42"/>
                    </a:cubicBezTo>
                    <a:cubicBezTo>
                      <a:pt x="127" y="53"/>
                      <a:pt x="127" y="53"/>
                      <a:pt x="127" y="53"/>
                    </a:cubicBezTo>
                    <a:cubicBezTo>
                      <a:pt x="129" y="70"/>
                      <a:pt x="129" y="70"/>
                      <a:pt x="129" y="70"/>
                    </a:cubicBezTo>
                    <a:cubicBezTo>
                      <a:pt x="129" y="77"/>
                      <a:pt x="129" y="77"/>
                      <a:pt x="129" y="77"/>
                    </a:cubicBezTo>
                    <a:cubicBezTo>
                      <a:pt x="130" y="82"/>
                      <a:pt x="130" y="82"/>
                      <a:pt x="130" y="82"/>
                    </a:cubicBezTo>
                    <a:cubicBezTo>
                      <a:pt x="132" y="92"/>
                      <a:pt x="132" y="92"/>
                      <a:pt x="132" y="92"/>
                    </a:cubicBezTo>
                    <a:cubicBezTo>
                      <a:pt x="134" y="97"/>
                      <a:pt x="134" y="97"/>
                      <a:pt x="134" y="97"/>
                    </a:cubicBezTo>
                    <a:cubicBezTo>
                      <a:pt x="135" y="101"/>
                      <a:pt x="135" y="101"/>
                      <a:pt x="135" y="101"/>
                    </a:cubicBezTo>
                    <a:cubicBezTo>
                      <a:pt x="140" y="104"/>
                      <a:pt x="140" y="104"/>
                      <a:pt x="140" y="104"/>
                    </a:cubicBezTo>
                    <a:cubicBezTo>
                      <a:pt x="142" y="108"/>
                      <a:pt x="142" y="108"/>
                      <a:pt x="142" y="108"/>
                    </a:cubicBezTo>
                    <a:cubicBezTo>
                      <a:pt x="142" y="108"/>
                      <a:pt x="141" y="111"/>
                      <a:pt x="139" y="112"/>
                    </a:cubicBezTo>
                    <a:cubicBezTo>
                      <a:pt x="138" y="112"/>
                      <a:pt x="136" y="117"/>
                      <a:pt x="136" y="117"/>
                    </a:cubicBezTo>
                    <a:cubicBezTo>
                      <a:pt x="136" y="124"/>
                      <a:pt x="136" y="124"/>
                      <a:pt x="136" y="124"/>
                    </a:cubicBezTo>
                    <a:cubicBezTo>
                      <a:pt x="138" y="129"/>
                      <a:pt x="138" y="129"/>
                      <a:pt x="138" y="129"/>
                    </a:cubicBezTo>
                    <a:cubicBezTo>
                      <a:pt x="139" y="134"/>
                      <a:pt x="139" y="134"/>
                      <a:pt x="139" y="134"/>
                    </a:cubicBezTo>
                    <a:cubicBezTo>
                      <a:pt x="137" y="139"/>
                      <a:pt x="137" y="139"/>
                      <a:pt x="137" y="139"/>
                    </a:cubicBezTo>
                    <a:cubicBezTo>
                      <a:pt x="129" y="144"/>
                      <a:pt x="129" y="144"/>
                      <a:pt x="129" y="144"/>
                    </a:cubicBezTo>
                    <a:cubicBezTo>
                      <a:pt x="121" y="150"/>
                      <a:pt x="121" y="150"/>
                      <a:pt x="121" y="150"/>
                    </a:cubicBezTo>
                    <a:cubicBezTo>
                      <a:pt x="115" y="155"/>
                      <a:pt x="115" y="155"/>
                      <a:pt x="115" y="155"/>
                    </a:cubicBezTo>
                    <a:cubicBezTo>
                      <a:pt x="109" y="162"/>
                      <a:pt x="109" y="162"/>
                      <a:pt x="109" y="162"/>
                    </a:cubicBezTo>
                    <a:cubicBezTo>
                      <a:pt x="103" y="166"/>
                      <a:pt x="103" y="166"/>
                      <a:pt x="103" y="166"/>
                    </a:cubicBezTo>
                    <a:cubicBezTo>
                      <a:pt x="96" y="166"/>
                      <a:pt x="96" y="166"/>
                      <a:pt x="96" y="166"/>
                    </a:cubicBezTo>
                    <a:cubicBezTo>
                      <a:pt x="92" y="169"/>
                      <a:pt x="92" y="169"/>
                      <a:pt x="92" y="169"/>
                    </a:cubicBezTo>
                    <a:cubicBezTo>
                      <a:pt x="87" y="171"/>
                      <a:pt x="87" y="171"/>
                      <a:pt x="87" y="171"/>
                    </a:cubicBezTo>
                    <a:cubicBezTo>
                      <a:pt x="81" y="171"/>
                      <a:pt x="81" y="171"/>
                      <a:pt x="81" y="171"/>
                    </a:cubicBezTo>
                    <a:cubicBezTo>
                      <a:pt x="77" y="170"/>
                      <a:pt x="77" y="170"/>
                      <a:pt x="77" y="170"/>
                    </a:cubicBezTo>
                    <a:cubicBezTo>
                      <a:pt x="72" y="168"/>
                      <a:pt x="72" y="168"/>
                      <a:pt x="72" y="168"/>
                    </a:cubicBezTo>
                    <a:cubicBezTo>
                      <a:pt x="65" y="167"/>
                      <a:pt x="65" y="167"/>
                      <a:pt x="65" y="167"/>
                    </a:cubicBezTo>
                    <a:cubicBezTo>
                      <a:pt x="61" y="167"/>
                      <a:pt x="61" y="167"/>
                      <a:pt x="61" y="167"/>
                    </a:cubicBezTo>
                    <a:cubicBezTo>
                      <a:pt x="58" y="170"/>
                      <a:pt x="58" y="170"/>
                      <a:pt x="58" y="170"/>
                    </a:cubicBezTo>
                    <a:cubicBezTo>
                      <a:pt x="55" y="174"/>
                      <a:pt x="55" y="174"/>
                      <a:pt x="55" y="174"/>
                    </a:cubicBezTo>
                    <a:cubicBezTo>
                      <a:pt x="55" y="180"/>
                      <a:pt x="55" y="180"/>
                      <a:pt x="55" y="180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3" y="190"/>
                      <a:pt x="53" y="190"/>
                      <a:pt x="53" y="190"/>
                    </a:cubicBezTo>
                    <a:cubicBezTo>
                      <a:pt x="50" y="194"/>
                      <a:pt x="50" y="194"/>
                      <a:pt x="50" y="194"/>
                    </a:cubicBezTo>
                    <a:cubicBezTo>
                      <a:pt x="46" y="198"/>
                      <a:pt x="46" y="198"/>
                      <a:pt x="46" y="198"/>
                    </a:cubicBezTo>
                    <a:cubicBezTo>
                      <a:pt x="41" y="199"/>
                      <a:pt x="41" y="199"/>
                      <a:pt x="41" y="199"/>
                    </a:cubicBezTo>
                    <a:cubicBezTo>
                      <a:pt x="36" y="202"/>
                      <a:pt x="36" y="202"/>
                      <a:pt x="36" y="202"/>
                    </a:cubicBezTo>
                    <a:cubicBezTo>
                      <a:pt x="31" y="205"/>
                      <a:pt x="31" y="205"/>
                      <a:pt x="31" y="205"/>
                    </a:cubicBezTo>
                    <a:cubicBezTo>
                      <a:pt x="26" y="207"/>
                      <a:pt x="26" y="207"/>
                      <a:pt x="26" y="207"/>
                    </a:cubicBezTo>
                    <a:cubicBezTo>
                      <a:pt x="26" y="207"/>
                      <a:pt x="24" y="205"/>
                      <a:pt x="21" y="205"/>
                    </a:cubicBezTo>
                    <a:cubicBezTo>
                      <a:pt x="18" y="204"/>
                      <a:pt x="18" y="204"/>
                      <a:pt x="18" y="204"/>
                    </a:cubicBezTo>
                    <a:cubicBezTo>
                      <a:pt x="15" y="200"/>
                      <a:pt x="15" y="200"/>
                      <a:pt x="15" y="200"/>
                    </a:cubicBezTo>
                    <a:cubicBezTo>
                      <a:pt x="13" y="197"/>
                      <a:pt x="13" y="197"/>
                      <a:pt x="13" y="197"/>
                    </a:cubicBezTo>
                    <a:cubicBezTo>
                      <a:pt x="10" y="195"/>
                      <a:pt x="10" y="195"/>
                      <a:pt x="10" y="195"/>
                    </a:cubicBezTo>
                    <a:cubicBezTo>
                      <a:pt x="4" y="195"/>
                      <a:pt x="4" y="195"/>
                      <a:pt x="4" y="195"/>
                    </a:cubicBezTo>
                    <a:cubicBezTo>
                      <a:pt x="3" y="188"/>
                      <a:pt x="3" y="188"/>
                      <a:pt x="3" y="188"/>
                    </a:cubicBezTo>
                    <a:cubicBezTo>
                      <a:pt x="3" y="182"/>
                      <a:pt x="3" y="182"/>
                      <a:pt x="3" y="182"/>
                    </a:cubicBezTo>
                    <a:cubicBezTo>
                      <a:pt x="3" y="175"/>
                      <a:pt x="3" y="175"/>
                      <a:pt x="3" y="175"/>
                    </a:cubicBezTo>
                    <a:cubicBezTo>
                      <a:pt x="1" y="170"/>
                      <a:pt x="1" y="170"/>
                      <a:pt x="1" y="170"/>
                    </a:cubicBezTo>
                    <a:cubicBezTo>
                      <a:pt x="0" y="162"/>
                      <a:pt x="0" y="162"/>
                      <a:pt x="0" y="162"/>
                    </a:cubicBezTo>
                    <a:cubicBezTo>
                      <a:pt x="3" y="156"/>
                      <a:pt x="3" y="156"/>
                      <a:pt x="3" y="156"/>
                    </a:cubicBezTo>
                    <a:cubicBezTo>
                      <a:pt x="6" y="151"/>
                      <a:pt x="6" y="151"/>
                      <a:pt x="6" y="151"/>
                    </a:cubicBezTo>
                    <a:cubicBezTo>
                      <a:pt x="9" y="143"/>
                      <a:pt x="9" y="143"/>
                      <a:pt x="9" y="143"/>
                    </a:cubicBezTo>
                    <a:cubicBezTo>
                      <a:pt x="11" y="135"/>
                      <a:pt x="11" y="135"/>
                      <a:pt x="11" y="135"/>
                    </a:cubicBezTo>
                    <a:cubicBezTo>
                      <a:pt x="12" y="130"/>
                      <a:pt x="12" y="130"/>
                      <a:pt x="12" y="130"/>
                    </a:cubicBezTo>
                    <a:cubicBezTo>
                      <a:pt x="15" y="127"/>
                      <a:pt x="15" y="127"/>
                      <a:pt x="15" y="127"/>
                    </a:cubicBezTo>
                    <a:cubicBezTo>
                      <a:pt x="19" y="125"/>
                      <a:pt x="19" y="125"/>
                      <a:pt x="19" y="125"/>
                    </a:cubicBezTo>
                    <a:cubicBezTo>
                      <a:pt x="23" y="123"/>
                      <a:pt x="23" y="123"/>
                      <a:pt x="23" y="123"/>
                    </a:cubicBezTo>
                    <a:cubicBezTo>
                      <a:pt x="28" y="121"/>
                      <a:pt x="28" y="121"/>
                      <a:pt x="28" y="121"/>
                    </a:cubicBezTo>
                    <a:cubicBezTo>
                      <a:pt x="35" y="119"/>
                      <a:pt x="35" y="119"/>
                      <a:pt x="35" y="119"/>
                    </a:cubicBezTo>
                    <a:cubicBezTo>
                      <a:pt x="41" y="113"/>
                      <a:pt x="41" y="113"/>
                      <a:pt x="41" y="113"/>
                    </a:cubicBezTo>
                    <a:cubicBezTo>
                      <a:pt x="46" y="108"/>
                      <a:pt x="46" y="108"/>
                      <a:pt x="46" y="108"/>
                    </a:cubicBezTo>
                    <a:cubicBezTo>
                      <a:pt x="50" y="105"/>
                      <a:pt x="50" y="105"/>
                      <a:pt x="50" y="105"/>
                    </a:cubicBezTo>
                    <a:cubicBezTo>
                      <a:pt x="56" y="104"/>
                      <a:pt x="56" y="104"/>
                      <a:pt x="56" y="104"/>
                    </a:cubicBezTo>
                    <a:cubicBezTo>
                      <a:pt x="61" y="103"/>
                      <a:pt x="61" y="103"/>
                      <a:pt x="61" y="103"/>
                    </a:cubicBezTo>
                    <a:cubicBezTo>
                      <a:pt x="66" y="104"/>
                      <a:pt x="66" y="104"/>
                      <a:pt x="66" y="104"/>
                    </a:cubicBezTo>
                    <a:cubicBezTo>
                      <a:pt x="71" y="104"/>
                      <a:pt x="71" y="104"/>
                      <a:pt x="71" y="104"/>
                    </a:cubicBezTo>
                    <a:cubicBezTo>
                      <a:pt x="77" y="102"/>
                      <a:pt x="77" y="102"/>
                      <a:pt x="77" y="102"/>
                    </a:cubicBezTo>
                    <a:cubicBezTo>
                      <a:pt x="80" y="96"/>
                      <a:pt x="80" y="96"/>
                      <a:pt x="80" y="96"/>
                    </a:cubicBezTo>
                    <a:cubicBezTo>
                      <a:pt x="81" y="89"/>
                      <a:pt x="81" y="89"/>
                      <a:pt x="81" y="89"/>
                    </a:cubicBezTo>
                    <a:cubicBezTo>
                      <a:pt x="79" y="85"/>
                      <a:pt x="79" y="85"/>
                      <a:pt x="79" y="85"/>
                    </a:cubicBezTo>
                    <a:cubicBezTo>
                      <a:pt x="77" y="81"/>
                      <a:pt x="77" y="81"/>
                      <a:pt x="77" y="81"/>
                    </a:cubicBezTo>
                    <a:cubicBezTo>
                      <a:pt x="78" y="75"/>
                      <a:pt x="78" y="75"/>
                      <a:pt x="78" y="75"/>
                    </a:cubicBezTo>
                    <a:cubicBezTo>
                      <a:pt x="79" y="70"/>
                      <a:pt x="79" y="70"/>
                      <a:pt x="79" y="70"/>
                    </a:cubicBezTo>
                    <a:cubicBezTo>
                      <a:pt x="81" y="66"/>
                      <a:pt x="81" y="66"/>
                      <a:pt x="81" y="66"/>
                    </a:cubicBezTo>
                    <a:cubicBezTo>
                      <a:pt x="84" y="62"/>
                      <a:pt x="84" y="62"/>
                      <a:pt x="84" y="62"/>
                    </a:cubicBezTo>
                    <a:cubicBezTo>
                      <a:pt x="82" y="57"/>
                      <a:pt x="82" y="57"/>
                      <a:pt x="82" y="57"/>
                    </a:cubicBezTo>
                    <a:cubicBezTo>
                      <a:pt x="82" y="50"/>
                      <a:pt x="82" y="50"/>
                      <a:pt x="82" y="50"/>
                    </a:cubicBezTo>
                    <a:cubicBezTo>
                      <a:pt x="81" y="42"/>
                      <a:pt x="81" y="42"/>
                      <a:pt x="81" y="42"/>
                    </a:cubicBezTo>
                    <a:cubicBezTo>
                      <a:pt x="81" y="36"/>
                      <a:pt x="81" y="36"/>
                      <a:pt x="81" y="36"/>
                    </a:cubicBezTo>
                    <a:cubicBezTo>
                      <a:pt x="82" y="30"/>
                      <a:pt x="82" y="30"/>
                      <a:pt x="82" y="30"/>
                    </a:cubicBezTo>
                    <a:cubicBezTo>
                      <a:pt x="85" y="25"/>
                      <a:pt x="85" y="25"/>
                      <a:pt x="85" y="25"/>
                    </a:cubicBezTo>
                    <a:cubicBezTo>
                      <a:pt x="88" y="18"/>
                      <a:pt x="88" y="18"/>
                      <a:pt x="88" y="18"/>
                    </a:cubicBezTo>
                    <a:cubicBezTo>
                      <a:pt x="93" y="17"/>
                      <a:pt x="93" y="17"/>
                      <a:pt x="93" y="17"/>
                    </a:cubicBezTo>
                    <a:cubicBezTo>
                      <a:pt x="103" y="11"/>
                      <a:pt x="103" y="11"/>
                      <a:pt x="103" y="11"/>
                    </a:cubicBezTo>
                    <a:cubicBezTo>
                      <a:pt x="107" y="6"/>
                      <a:pt x="107" y="6"/>
                      <a:pt x="107" y="6"/>
                    </a:cubicBezTo>
                    <a:lnTo>
                      <a:pt x="109" y="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47" name="Freeform 31"/>
              <p:cNvSpPr>
                <a:spLocks/>
              </p:cNvSpPr>
              <p:nvPr/>
            </p:nvSpPr>
            <p:spPr bwMode="auto">
              <a:xfrm>
                <a:off x="10372725" y="1885950"/>
                <a:ext cx="381000" cy="473075"/>
              </a:xfrm>
              <a:custGeom>
                <a:avLst/>
                <a:gdLst>
                  <a:gd name="T0" fmla="*/ 3 w 101"/>
                  <a:gd name="T1" fmla="*/ 0 h 126"/>
                  <a:gd name="T2" fmla="*/ 2 w 101"/>
                  <a:gd name="T3" fmla="*/ 5 h 126"/>
                  <a:gd name="T4" fmla="*/ 0 w 101"/>
                  <a:gd name="T5" fmla="*/ 8 h 126"/>
                  <a:gd name="T6" fmla="*/ 1 w 101"/>
                  <a:gd name="T7" fmla="*/ 14 h 126"/>
                  <a:gd name="T8" fmla="*/ 1 w 101"/>
                  <a:gd name="T9" fmla="*/ 16 h 126"/>
                  <a:gd name="T10" fmla="*/ 3 w 101"/>
                  <a:gd name="T11" fmla="*/ 19 h 126"/>
                  <a:gd name="T12" fmla="*/ 5 w 101"/>
                  <a:gd name="T13" fmla="*/ 23 h 126"/>
                  <a:gd name="T14" fmla="*/ 6 w 101"/>
                  <a:gd name="T15" fmla="*/ 26 h 126"/>
                  <a:gd name="T16" fmla="*/ 6 w 101"/>
                  <a:gd name="T17" fmla="*/ 31 h 126"/>
                  <a:gd name="T18" fmla="*/ 9 w 101"/>
                  <a:gd name="T19" fmla="*/ 36 h 126"/>
                  <a:gd name="T20" fmla="*/ 9 w 101"/>
                  <a:gd name="T21" fmla="*/ 41 h 126"/>
                  <a:gd name="T22" fmla="*/ 9 w 101"/>
                  <a:gd name="T23" fmla="*/ 48 h 126"/>
                  <a:gd name="T24" fmla="*/ 10 w 101"/>
                  <a:gd name="T25" fmla="*/ 54 h 126"/>
                  <a:gd name="T26" fmla="*/ 10 w 101"/>
                  <a:gd name="T27" fmla="*/ 62 h 126"/>
                  <a:gd name="T28" fmla="*/ 11 w 101"/>
                  <a:gd name="T29" fmla="*/ 70 h 126"/>
                  <a:gd name="T30" fmla="*/ 12 w 101"/>
                  <a:gd name="T31" fmla="*/ 78 h 126"/>
                  <a:gd name="T32" fmla="*/ 12 w 101"/>
                  <a:gd name="T33" fmla="*/ 84 h 126"/>
                  <a:gd name="T34" fmla="*/ 13 w 101"/>
                  <a:gd name="T35" fmla="*/ 89 h 126"/>
                  <a:gd name="T36" fmla="*/ 17 w 101"/>
                  <a:gd name="T37" fmla="*/ 97 h 126"/>
                  <a:gd name="T38" fmla="*/ 22 w 101"/>
                  <a:gd name="T39" fmla="*/ 99 h 126"/>
                  <a:gd name="T40" fmla="*/ 23 w 101"/>
                  <a:gd name="T41" fmla="*/ 103 h 126"/>
                  <a:gd name="T42" fmla="*/ 22 w 101"/>
                  <a:gd name="T43" fmla="*/ 108 h 126"/>
                  <a:gd name="T44" fmla="*/ 22 w 101"/>
                  <a:gd name="T45" fmla="*/ 112 h 126"/>
                  <a:gd name="T46" fmla="*/ 21 w 101"/>
                  <a:gd name="T47" fmla="*/ 116 h 126"/>
                  <a:gd name="T48" fmla="*/ 26 w 101"/>
                  <a:gd name="T49" fmla="*/ 117 h 126"/>
                  <a:gd name="T50" fmla="*/ 32 w 101"/>
                  <a:gd name="T51" fmla="*/ 116 h 126"/>
                  <a:gd name="T52" fmla="*/ 39 w 101"/>
                  <a:gd name="T53" fmla="*/ 116 h 126"/>
                  <a:gd name="T54" fmla="*/ 44 w 101"/>
                  <a:gd name="T55" fmla="*/ 116 h 126"/>
                  <a:gd name="T56" fmla="*/ 48 w 101"/>
                  <a:gd name="T57" fmla="*/ 117 h 126"/>
                  <a:gd name="T58" fmla="*/ 53 w 101"/>
                  <a:gd name="T59" fmla="*/ 121 h 126"/>
                  <a:gd name="T60" fmla="*/ 58 w 101"/>
                  <a:gd name="T61" fmla="*/ 126 h 126"/>
                  <a:gd name="T62" fmla="*/ 61 w 101"/>
                  <a:gd name="T63" fmla="*/ 125 h 126"/>
                  <a:gd name="T64" fmla="*/ 66 w 101"/>
                  <a:gd name="T65" fmla="*/ 121 h 126"/>
                  <a:gd name="T66" fmla="*/ 69 w 101"/>
                  <a:gd name="T67" fmla="*/ 117 h 126"/>
                  <a:gd name="T68" fmla="*/ 68 w 101"/>
                  <a:gd name="T69" fmla="*/ 113 h 126"/>
                  <a:gd name="T70" fmla="*/ 66 w 101"/>
                  <a:gd name="T71" fmla="*/ 110 h 126"/>
                  <a:gd name="T72" fmla="*/ 66 w 101"/>
                  <a:gd name="T73" fmla="*/ 104 h 126"/>
                  <a:gd name="T74" fmla="*/ 69 w 101"/>
                  <a:gd name="T75" fmla="*/ 97 h 126"/>
                  <a:gd name="T76" fmla="*/ 70 w 101"/>
                  <a:gd name="T77" fmla="*/ 90 h 126"/>
                  <a:gd name="T78" fmla="*/ 75 w 101"/>
                  <a:gd name="T79" fmla="*/ 82 h 126"/>
                  <a:gd name="T80" fmla="*/ 81 w 101"/>
                  <a:gd name="T81" fmla="*/ 74 h 126"/>
                  <a:gd name="T82" fmla="*/ 86 w 101"/>
                  <a:gd name="T83" fmla="*/ 66 h 126"/>
                  <a:gd name="T84" fmla="*/ 91 w 101"/>
                  <a:gd name="T85" fmla="*/ 58 h 126"/>
                  <a:gd name="T86" fmla="*/ 94 w 101"/>
                  <a:gd name="T87" fmla="*/ 51 h 126"/>
                  <a:gd name="T88" fmla="*/ 101 w 101"/>
                  <a:gd name="T89" fmla="*/ 47 h 126"/>
                  <a:gd name="T90" fmla="*/ 89 w 101"/>
                  <a:gd name="T91" fmla="*/ 36 h 126"/>
                  <a:gd name="T92" fmla="*/ 78 w 101"/>
                  <a:gd name="T93" fmla="*/ 28 h 126"/>
                  <a:gd name="T94" fmla="*/ 75 w 101"/>
                  <a:gd name="T95" fmla="*/ 24 h 126"/>
                  <a:gd name="T96" fmla="*/ 70 w 101"/>
                  <a:gd name="T97" fmla="*/ 21 h 126"/>
                  <a:gd name="T98" fmla="*/ 63 w 101"/>
                  <a:gd name="T99" fmla="*/ 18 h 126"/>
                  <a:gd name="T100" fmla="*/ 57 w 101"/>
                  <a:gd name="T101" fmla="*/ 13 h 126"/>
                  <a:gd name="T102" fmla="*/ 50 w 101"/>
                  <a:gd name="T103" fmla="*/ 8 h 126"/>
                  <a:gd name="T104" fmla="*/ 42 w 101"/>
                  <a:gd name="T105" fmla="*/ 5 h 126"/>
                  <a:gd name="T106" fmla="*/ 35 w 101"/>
                  <a:gd name="T107" fmla="*/ 1 h 126"/>
                  <a:gd name="T108" fmla="*/ 28 w 101"/>
                  <a:gd name="T109" fmla="*/ 1 h 126"/>
                  <a:gd name="T110" fmla="*/ 18 w 101"/>
                  <a:gd name="T111" fmla="*/ 1 h 126"/>
                  <a:gd name="T112" fmla="*/ 13 w 101"/>
                  <a:gd name="T113" fmla="*/ 1 h 126"/>
                  <a:gd name="T114" fmla="*/ 3 w 101"/>
                  <a:gd name="T115" fmla="*/ 0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01" h="126">
                    <a:moveTo>
                      <a:pt x="3" y="0"/>
                    </a:moveTo>
                    <a:cubicBezTo>
                      <a:pt x="2" y="5"/>
                      <a:pt x="2" y="5"/>
                      <a:pt x="2" y="5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6" y="26"/>
                      <a:pt x="6" y="26"/>
                      <a:pt x="6" y="26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9" y="36"/>
                      <a:pt x="9" y="36"/>
                      <a:pt x="9" y="36"/>
                    </a:cubicBezTo>
                    <a:cubicBezTo>
                      <a:pt x="9" y="41"/>
                      <a:pt x="9" y="41"/>
                      <a:pt x="9" y="41"/>
                    </a:cubicBezTo>
                    <a:cubicBezTo>
                      <a:pt x="9" y="48"/>
                      <a:pt x="9" y="48"/>
                      <a:pt x="9" y="48"/>
                    </a:cubicBezTo>
                    <a:cubicBezTo>
                      <a:pt x="10" y="54"/>
                      <a:pt x="10" y="54"/>
                      <a:pt x="10" y="54"/>
                    </a:cubicBezTo>
                    <a:cubicBezTo>
                      <a:pt x="10" y="62"/>
                      <a:pt x="10" y="62"/>
                      <a:pt x="10" y="62"/>
                    </a:cubicBezTo>
                    <a:cubicBezTo>
                      <a:pt x="11" y="70"/>
                      <a:pt x="11" y="70"/>
                      <a:pt x="11" y="70"/>
                    </a:cubicBezTo>
                    <a:cubicBezTo>
                      <a:pt x="12" y="78"/>
                      <a:pt x="12" y="78"/>
                      <a:pt x="12" y="78"/>
                    </a:cubicBezTo>
                    <a:cubicBezTo>
                      <a:pt x="12" y="84"/>
                      <a:pt x="12" y="84"/>
                      <a:pt x="12" y="84"/>
                    </a:cubicBezTo>
                    <a:cubicBezTo>
                      <a:pt x="12" y="84"/>
                      <a:pt x="13" y="87"/>
                      <a:pt x="13" y="89"/>
                    </a:cubicBezTo>
                    <a:cubicBezTo>
                      <a:pt x="14" y="92"/>
                      <a:pt x="17" y="97"/>
                      <a:pt x="17" y="97"/>
                    </a:cubicBezTo>
                    <a:cubicBezTo>
                      <a:pt x="22" y="99"/>
                      <a:pt x="22" y="99"/>
                      <a:pt x="22" y="99"/>
                    </a:cubicBezTo>
                    <a:cubicBezTo>
                      <a:pt x="23" y="103"/>
                      <a:pt x="23" y="103"/>
                      <a:pt x="23" y="103"/>
                    </a:cubicBezTo>
                    <a:cubicBezTo>
                      <a:pt x="22" y="108"/>
                      <a:pt x="22" y="108"/>
                      <a:pt x="22" y="108"/>
                    </a:cubicBezTo>
                    <a:cubicBezTo>
                      <a:pt x="22" y="108"/>
                      <a:pt x="23" y="110"/>
                      <a:pt x="22" y="112"/>
                    </a:cubicBezTo>
                    <a:cubicBezTo>
                      <a:pt x="20" y="113"/>
                      <a:pt x="21" y="116"/>
                      <a:pt x="21" y="116"/>
                    </a:cubicBezTo>
                    <a:cubicBezTo>
                      <a:pt x="26" y="117"/>
                      <a:pt x="26" y="117"/>
                      <a:pt x="26" y="117"/>
                    </a:cubicBezTo>
                    <a:cubicBezTo>
                      <a:pt x="32" y="116"/>
                      <a:pt x="32" y="116"/>
                      <a:pt x="32" y="116"/>
                    </a:cubicBezTo>
                    <a:cubicBezTo>
                      <a:pt x="39" y="116"/>
                      <a:pt x="39" y="116"/>
                      <a:pt x="39" y="116"/>
                    </a:cubicBezTo>
                    <a:cubicBezTo>
                      <a:pt x="44" y="116"/>
                      <a:pt x="44" y="116"/>
                      <a:pt x="44" y="116"/>
                    </a:cubicBezTo>
                    <a:cubicBezTo>
                      <a:pt x="48" y="117"/>
                      <a:pt x="48" y="117"/>
                      <a:pt x="48" y="117"/>
                    </a:cubicBezTo>
                    <a:cubicBezTo>
                      <a:pt x="53" y="121"/>
                      <a:pt x="53" y="121"/>
                      <a:pt x="53" y="121"/>
                    </a:cubicBezTo>
                    <a:cubicBezTo>
                      <a:pt x="58" y="126"/>
                      <a:pt x="58" y="126"/>
                      <a:pt x="58" y="126"/>
                    </a:cubicBezTo>
                    <a:cubicBezTo>
                      <a:pt x="61" y="125"/>
                      <a:pt x="61" y="125"/>
                      <a:pt x="61" y="125"/>
                    </a:cubicBezTo>
                    <a:cubicBezTo>
                      <a:pt x="66" y="121"/>
                      <a:pt x="66" y="121"/>
                      <a:pt x="66" y="121"/>
                    </a:cubicBezTo>
                    <a:cubicBezTo>
                      <a:pt x="69" y="117"/>
                      <a:pt x="69" y="117"/>
                      <a:pt x="69" y="117"/>
                    </a:cubicBezTo>
                    <a:cubicBezTo>
                      <a:pt x="68" y="113"/>
                      <a:pt x="68" y="113"/>
                      <a:pt x="68" y="113"/>
                    </a:cubicBezTo>
                    <a:cubicBezTo>
                      <a:pt x="66" y="110"/>
                      <a:pt x="66" y="110"/>
                      <a:pt x="66" y="110"/>
                    </a:cubicBezTo>
                    <a:cubicBezTo>
                      <a:pt x="66" y="104"/>
                      <a:pt x="66" y="104"/>
                      <a:pt x="66" y="104"/>
                    </a:cubicBezTo>
                    <a:cubicBezTo>
                      <a:pt x="69" y="97"/>
                      <a:pt x="69" y="97"/>
                      <a:pt x="69" y="97"/>
                    </a:cubicBezTo>
                    <a:cubicBezTo>
                      <a:pt x="70" y="90"/>
                      <a:pt x="70" y="90"/>
                      <a:pt x="70" y="90"/>
                    </a:cubicBezTo>
                    <a:cubicBezTo>
                      <a:pt x="75" y="82"/>
                      <a:pt x="75" y="82"/>
                      <a:pt x="75" y="82"/>
                    </a:cubicBezTo>
                    <a:cubicBezTo>
                      <a:pt x="81" y="74"/>
                      <a:pt x="81" y="74"/>
                      <a:pt x="81" y="74"/>
                    </a:cubicBezTo>
                    <a:cubicBezTo>
                      <a:pt x="86" y="66"/>
                      <a:pt x="86" y="66"/>
                      <a:pt x="86" y="66"/>
                    </a:cubicBezTo>
                    <a:cubicBezTo>
                      <a:pt x="91" y="58"/>
                      <a:pt x="91" y="58"/>
                      <a:pt x="91" y="58"/>
                    </a:cubicBezTo>
                    <a:cubicBezTo>
                      <a:pt x="94" y="51"/>
                      <a:pt x="94" y="51"/>
                      <a:pt x="94" y="51"/>
                    </a:cubicBezTo>
                    <a:cubicBezTo>
                      <a:pt x="101" y="47"/>
                      <a:pt x="101" y="47"/>
                      <a:pt x="101" y="47"/>
                    </a:cubicBezTo>
                    <a:cubicBezTo>
                      <a:pt x="89" y="36"/>
                      <a:pt x="89" y="36"/>
                      <a:pt x="89" y="36"/>
                    </a:cubicBezTo>
                    <a:cubicBezTo>
                      <a:pt x="78" y="28"/>
                      <a:pt x="78" y="28"/>
                      <a:pt x="78" y="28"/>
                    </a:cubicBezTo>
                    <a:cubicBezTo>
                      <a:pt x="75" y="24"/>
                      <a:pt x="75" y="24"/>
                      <a:pt x="75" y="24"/>
                    </a:cubicBezTo>
                    <a:cubicBezTo>
                      <a:pt x="75" y="24"/>
                      <a:pt x="71" y="21"/>
                      <a:pt x="70" y="21"/>
                    </a:cubicBezTo>
                    <a:cubicBezTo>
                      <a:pt x="68" y="21"/>
                      <a:pt x="63" y="18"/>
                      <a:pt x="63" y="18"/>
                    </a:cubicBezTo>
                    <a:cubicBezTo>
                      <a:pt x="57" y="13"/>
                      <a:pt x="57" y="13"/>
                      <a:pt x="57" y="13"/>
                    </a:cubicBezTo>
                    <a:cubicBezTo>
                      <a:pt x="50" y="8"/>
                      <a:pt x="50" y="8"/>
                      <a:pt x="50" y="8"/>
                    </a:cubicBezTo>
                    <a:cubicBezTo>
                      <a:pt x="42" y="5"/>
                      <a:pt x="42" y="5"/>
                      <a:pt x="42" y="5"/>
                    </a:cubicBezTo>
                    <a:cubicBezTo>
                      <a:pt x="35" y="1"/>
                      <a:pt x="35" y="1"/>
                      <a:pt x="35" y="1"/>
                    </a:cubicBezTo>
                    <a:cubicBezTo>
                      <a:pt x="28" y="1"/>
                      <a:pt x="28" y="1"/>
                      <a:pt x="2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3" y="1"/>
                      <a:pt x="13" y="1"/>
                      <a:pt x="13" y="1"/>
                    </a:cubicBezTo>
                    <a:lnTo>
                      <a:pt x="3" y="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48" name="Freeform 32"/>
              <p:cNvSpPr>
                <a:spLocks/>
              </p:cNvSpPr>
              <p:nvPr/>
            </p:nvSpPr>
            <p:spPr bwMode="auto">
              <a:xfrm>
                <a:off x="10658475" y="2084388"/>
                <a:ext cx="315912" cy="184150"/>
              </a:xfrm>
              <a:custGeom>
                <a:avLst/>
                <a:gdLst>
                  <a:gd name="T0" fmla="*/ 25 w 84"/>
                  <a:gd name="T1" fmla="*/ 0 h 49"/>
                  <a:gd name="T2" fmla="*/ 29 w 84"/>
                  <a:gd name="T3" fmla="*/ 0 h 49"/>
                  <a:gd name="T4" fmla="*/ 35 w 84"/>
                  <a:gd name="T5" fmla="*/ 2 h 49"/>
                  <a:gd name="T6" fmla="*/ 41 w 84"/>
                  <a:gd name="T7" fmla="*/ 5 h 49"/>
                  <a:gd name="T8" fmla="*/ 49 w 84"/>
                  <a:gd name="T9" fmla="*/ 5 h 49"/>
                  <a:gd name="T10" fmla="*/ 58 w 84"/>
                  <a:gd name="T11" fmla="*/ 5 h 49"/>
                  <a:gd name="T12" fmla="*/ 65 w 84"/>
                  <a:gd name="T13" fmla="*/ 5 h 49"/>
                  <a:gd name="T14" fmla="*/ 72 w 84"/>
                  <a:gd name="T15" fmla="*/ 6 h 49"/>
                  <a:gd name="T16" fmla="*/ 77 w 84"/>
                  <a:gd name="T17" fmla="*/ 9 h 49"/>
                  <a:gd name="T18" fmla="*/ 81 w 84"/>
                  <a:gd name="T19" fmla="*/ 13 h 49"/>
                  <a:gd name="T20" fmla="*/ 81 w 84"/>
                  <a:gd name="T21" fmla="*/ 17 h 49"/>
                  <a:gd name="T22" fmla="*/ 84 w 84"/>
                  <a:gd name="T23" fmla="*/ 24 h 49"/>
                  <a:gd name="T24" fmla="*/ 84 w 84"/>
                  <a:gd name="T25" fmla="*/ 29 h 49"/>
                  <a:gd name="T26" fmla="*/ 84 w 84"/>
                  <a:gd name="T27" fmla="*/ 37 h 49"/>
                  <a:gd name="T28" fmla="*/ 83 w 84"/>
                  <a:gd name="T29" fmla="*/ 40 h 49"/>
                  <a:gd name="T30" fmla="*/ 75 w 84"/>
                  <a:gd name="T31" fmla="*/ 40 h 49"/>
                  <a:gd name="T32" fmla="*/ 65 w 84"/>
                  <a:gd name="T33" fmla="*/ 40 h 49"/>
                  <a:gd name="T34" fmla="*/ 59 w 84"/>
                  <a:gd name="T35" fmla="*/ 37 h 49"/>
                  <a:gd name="T36" fmla="*/ 55 w 84"/>
                  <a:gd name="T37" fmla="*/ 36 h 49"/>
                  <a:gd name="T38" fmla="*/ 52 w 84"/>
                  <a:gd name="T39" fmla="*/ 37 h 49"/>
                  <a:gd name="T40" fmla="*/ 49 w 84"/>
                  <a:gd name="T41" fmla="*/ 41 h 49"/>
                  <a:gd name="T42" fmla="*/ 48 w 84"/>
                  <a:gd name="T43" fmla="*/ 44 h 49"/>
                  <a:gd name="T44" fmla="*/ 47 w 84"/>
                  <a:gd name="T45" fmla="*/ 49 h 49"/>
                  <a:gd name="T46" fmla="*/ 43 w 84"/>
                  <a:gd name="T47" fmla="*/ 49 h 49"/>
                  <a:gd name="T48" fmla="*/ 40 w 84"/>
                  <a:gd name="T49" fmla="*/ 45 h 49"/>
                  <a:gd name="T50" fmla="*/ 34 w 84"/>
                  <a:gd name="T51" fmla="*/ 46 h 49"/>
                  <a:gd name="T52" fmla="*/ 32 w 84"/>
                  <a:gd name="T53" fmla="*/ 46 h 49"/>
                  <a:gd name="T54" fmla="*/ 30 w 84"/>
                  <a:gd name="T55" fmla="*/ 43 h 49"/>
                  <a:gd name="T56" fmla="*/ 34 w 84"/>
                  <a:gd name="T57" fmla="*/ 36 h 49"/>
                  <a:gd name="T58" fmla="*/ 34 w 84"/>
                  <a:gd name="T59" fmla="*/ 31 h 49"/>
                  <a:gd name="T60" fmla="*/ 27 w 84"/>
                  <a:gd name="T61" fmla="*/ 30 h 49"/>
                  <a:gd name="T62" fmla="*/ 20 w 84"/>
                  <a:gd name="T63" fmla="*/ 31 h 49"/>
                  <a:gd name="T64" fmla="*/ 16 w 84"/>
                  <a:gd name="T65" fmla="*/ 34 h 49"/>
                  <a:gd name="T66" fmla="*/ 10 w 84"/>
                  <a:gd name="T67" fmla="*/ 38 h 49"/>
                  <a:gd name="T68" fmla="*/ 5 w 84"/>
                  <a:gd name="T69" fmla="*/ 39 h 49"/>
                  <a:gd name="T70" fmla="*/ 0 w 84"/>
                  <a:gd name="T71" fmla="*/ 38 h 49"/>
                  <a:gd name="T72" fmla="*/ 5 w 84"/>
                  <a:gd name="T73" fmla="*/ 31 h 49"/>
                  <a:gd name="T74" fmla="*/ 8 w 84"/>
                  <a:gd name="T75" fmla="*/ 25 h 49"/>
                  <a:gd name="T76" fmla="*/ 15 w 84"/>
                  <a:gd name="T77" fmla="*/ 14 h 49"/>
                  <a:gd name="T78" fmla="*/ 25 w 84"/>
                  <a:gd name="T79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84" h="49">
                    <a:moveTo>
                      <a:pt x="25" y="0"/>
                    </a:moveTo>
                    <a:cubicBezTo>
                      <a:pt x="29" y="0"/>
                      <a:pt x="29" y="0"/>
                      <a:pt x="29" y="0"/>
                    </a:cubicBezTo>
                    <a:cubicBezTo>
                      <a:pt x="35" y="2"/>
                      <a:pt x="35" y="2"/>
                      <a:pt x="35" y="2"/>
                    </a:cubicBezTo>
                    <a:cubicBezTo>
                      <a:pt x="41" y="5"/>
                      <a:pt x="41" y="5"/>
                      <a:pt x="41" y="5"/>
                    </a:cubicBezTo>
                    <a:cubicBezTo>
                      <a:pt x="49" y="5"/>
                      <a:pt x="49" y="5"/>
                      <a:pt x="49" y="5"/>
                    </a:cubicBezTo>
                    <a:cubicBezTo>
                      <a:pt x="58" y="5"/>
                      <a:pt x="58" y="5"/>
                      <a:pt x="58" y="5"/>
                    </a:cubicBezTo>
                    <a:cubicBezTo>
                      <a:pt x="65" y="5"/>
                      <a:pt x="65" y="5"/>
                      <a:pt x="65" y="5"/>
                    </a:cubicBezTo>
                    <a:cubicBezTo>
                      <a:pt x="72" y="6"/>
                      <a:pt x="72" y="6"/>
                      <a:pt x="72" y="6"/>
                    </a:cubicBezTo>
                    <a:cubicBezTo>
                      <a:pt x="77" y="9"/>
                      <a:pt x="77" y="9"/>
                      <a:pt x="77" y="9"/>
                    </a:cubicBezTo>
                    <a:cubicBezTo>
                      <a:pt x="81" y="13"/>
                      <a:pt x="81" y="13"/>
                      <a:pt x="81" y="13"/>
                    </a:cubicBezTo>
                    <a:cubicBezTo>
                      <a:pt x="81" y="17"/>
                      <a:pt x="81" y="17"/>
                      <a:pt x="81" y="17"/>
                    </a:cubicBezTo>
                    <a:cubicBezTo>
                      <a:pt x="84" y="24"/>
                      <a:pt x="84" y="24"/>
                      <a:pt x="84" y="24"/>
                    </a:cubicBezTo>
                    <a:cubicBezTo>
                      <a:pt x="84" y="29"/>
                      <a:pt x="84" y="29"/>
                      <a:pt x="84" y="29"/>
                    </a:cubicBezTo>
                    <a:cubicBezTo>
                      <a:pt x="84" y="37"/>
                      <a:pt x="84" y="37"/>
                      <a:pt x="84" y="37"/>
                    </a:cubicBezTo>
                    <a:cubicBezTo>
                      <a:pt x="83" y="40"/>
                      <a:pt x="83" y="40"/>
                      <a:pt x="83" y="40"/>
                    </a:cubicBezTo>
                    <a:cubicBezTo>
                      <a:pt x="75" y="40"/>
                      <a:pt x="75" y="40"/>
                      <a:pt x="75" y="40"/>
                    </a:cubicBezTo>
                    <a:cubicBezTo>
                      <a:pt x="65" y="40"/>
                      <a:pt x="65" y="40"/>
                      <a:pt x="65" y="40"/>
                    </a:cubicBezTo>
                    <a:cubicBezTo>
                      <a:pt x="59" y="37"/>
                      <a:pt x="59" y="37"/>
                      <a:pt x="59" y="37"/>
                    </a:cubicBezTo>
                    <a:cubicBezTo>
                      <a:pt x="55" y="36"/>
                      <a:pt x="55" y="36"/>
                      <a:pt x="55" y="36"/>
                    </a:cubicBezTo>
                    <a:cubicBezTo>
                      <a:pt x="52" y="37"/>
                      <a:pt x="52" y="37"/>
                      <a:pt x="52" y="37"/>
                    </a:cubicBezTo>
                    <a:cubicBezTo>
                      <a:pt x="49" y="41"/>
                      <a:pt x="49" y="41"/>
                      <a:pt x="49" y="41"/>
                    </a:cubicBezTo>
                    <a:cubicBezTo>
                      <a:pt x="48" y="44"/>
                      <a:pt x="48" y="44"/>
                      <a:pt x="48" y="44"/>
                    </a:cubicBezTo>
                    <a:cubicBezTo>
                      <a:pt x="47" y="49"/>
                      <a:pt x="47" y="49"/>
                      <a:pt x="47" y="49"/>
                    </a:cubicBezTo>
                    <a:cubicBezTo>
                      <a:pt x="43" y="49"/>
                      <a:pt x="43" y="49"/>
                      <a:pt x="43" y="49"/>
                    </a:cubicBezTo>
                    <a:cubicBezTo>
                      <a:pt x="40" y="45"/>
                      <a:pt x="40" y="45"/>
                      <a:pt x="40" y="45"/>
                    </a:cubicBezTo>
                    <a:cubicBezTo>
                      <a:pt x="34" y="46"/>
                      <a:pt x="34" y="46"/>
                      <a:pt x="34" y="46"/>
                    </a:cubicBezTo>
                    <a:cubicBezTo>
                      <a:pt x="32" y="46"/>
                      <a:pt x="32" y="46"/>
                      <a:pt x="32" y="46"/>
                    </a:cubicBezTo>
                    <a:cubicBezTo>
                      <a:pt x="30" y="43"/>
                      <a:pt x="30" y="43"/>
                      <a:pt x="30" y="43"/>
                    </a:cubicBezTo>
                    <a:cubicBezTo>
                      <a:pt x="34" y="36"/>
                      <a:pt x="34" y="36"/>
                      <a:pt x="34" y="36"/>
                    </a:cubicBezTo>
                    <a:cubicBezTo>
                      <a:pt x="34" y="31"/>
                      <a:pt x="34" y="31"/>
                      <a:pt x="34" y="31"/>
                    </a:cubicBezTo>
                    <a:cubicBezTo>
                      <a:pt x="27" y="30"/>
                      <a:pt x="27" y="30"/>
                      <a:pt x="27" y="30"/>
                    </a:cubicBezTo>
                    <a:cubicBezTo>
                      <a:pt x="20" y="31"/>
                      <a:pt x="20" y="31"/>
                      <a:pt x="20" y="31"/>
                    </a:cubicBezTo>
                    <a:cubicBezTo>
                      <a:pt x="16" y="34"/>
                      <a:pt x="16" y="34"/>
                      <a:pt x="16" y="34"/>
                    </a:cubicBezTo>
                    <a:cubicBezTo>
                      <a:pt x="10" y="38"/>
                      <a:pt x="10" y="38"/>
                      <a:pt x="10" y="38"/>
                    </a:cubicBezTo>
                    <a:cubicBezTo>
                      <a:pt x="10" y="38"/>
                      <a:pt x="6" y="39"/>
                      <a:pt x="5" y="39"/>
                    </a:cubicBezTo>
                    <a:cubicBezTo>
                      <a:pt x="4" y="39"/>
                      <a:pt x="0" y="40"/>
                      <a:pt x="0" y="38"/>
                    </a:cubicBezTo>
                    <a:cubicBezTo>
                      <a:pt x="0" y="37"/>
                      <a:pt x="5" y="31"/>
                      <a:pt x="5" y="31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15" y="14"/>
                      <a:pt x="15" y="14"/>
                      <a:pt x="15" y="14"/>
                    </a:cubicBezTo>
                    <a:lnTo>
                      <a:pt x="25" y="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49" name="Freeform 33"/>
              <p:cNvSpPr>
                <a:spLocks/>
              </p:cNvSpPr>
              <p:nvPr/>
            </p:nvSpPr>
            <p:spPr bwMode="auto">
              <a:xfrm>
                <a:off x="10641013" y="2208213"/>
                <a:ext cx="363537" cy="192088"/>
              </a:xfrm>
              <a:custGeom>
                <a:avLst/>
                <a:gdLst>
                  <a:gd name="T0" fmla="*/ 2 w 97"/>
                  <a:gd name="T1" fmla="*/ 13 h 51"/>
                  <a:gd name="T2" fmla="*/ 0 w 97"/>
                  <a:gd name="T3" fmla="*/ 19 h 51"/>
                  <a:gd name="T4" fmla="*/ 1 w 97"/>
                  <a:gd name="T5" fmla="*/ 23 h 51"/>
                  <a:gd name="T6" fmla="*/ 3 w 97"/>
                  <a:gd name="T7" fmla="*/ 27 h 51"/>
                  <a:gd name="T8" fmla="*/ 2 w 97"/>
                  <a:gd name="T9" fmla="*/ 33 h 51"/>
                  <a:gd name="T10" fmla="*/ 1 w 97"/>
                  <a:gd name="T11" fmla="*/ 37 h 51"/>
                  <a:gd name="T12" fmla="*/ 4 w 97"/>
                  <a:gd name="T13" fmla="*/ 39 h 51"/>
                  <a:gd name="T14" fmla="*/ 10 w 97"/>
                  <a:gd name="T15" fmla="*/ 39 h 51"/>
                  <a:gd name="T16" fmla="*/ 18 w 97"/>
                  <a:gd name="T17" fmla="*/ 38 h 51"/>
                  <a:gd name="T18" fmla="*/ 24 w 97"/>
                  <a:gd name="T19" fmla="*/ 33 h 51"/>
                  <a:gd name="T20" fmla="*/ 31 w 97"/>
                  <a:gd name="T21" fmla="*/ 29 h 51"/>
                  <a:gd name="T22" fmla="*/ 34 w 97"/>
                  <a:gd name="T23" fmla="*/ 28 h 51"/>
                  <a:gd name="T24" fmla="*/ 42 w 97"/>
                  <a:gd name="T25" fmla="*/ 29 h 51"/>
                  <a:gd name="T26" fmla="*/ 43 w 97"/>
                  <a:gd name="T27" fmla="*/ 34 h 51"/>
                  <a:gd name="T28" fmla="*/ 41 w 97"/>
                  <a:gd name="T29" fmla="*/ 37 h 51"/>
                  <a:gd name="T30" fmla="*/ 39 w 97"/>
                  <a:gd name="T31" fmla="*/ 45 h 51"/>
                  <a:gd name="T32" fmla="*/ 39 w 97"/>
                  <a:gd name="T33" fmla="*/ 48 h 51"/>
                  <a:gd name="T34" fmla="*/ 40 w 97"/>
                  <a:gd name="T35" fmla="*/ 50 h 51"/>
                  <a:gd name="T36" fmla="*/ 44 w 97"/>
                  <a:gd name="T37" fmla="*/ 51 h 51"/>
                  <a:gd name="T38" fmla="*/ 48 w 97"/>
                  <a:gd name="T39" fmla="*/ 47 h 51"/>
                  <a:gd name="T40" fmla="*/ 54 w 97"/>
                  <a:gd name="T41" fmla="*/ 42 h 51"/>
                  <a:gd name="T42" fmla="*/ 58 w 97"/>
                  <a:gd name="T43" fmla="*/ 42 h 51"/>
                  <a:gd name="T44" fmla="*/ 67 w 97"/>
                  <a:gd name="T45" fmla="*/ 41 h 51"/>
                  <a:gd name="T46" fmla="*/ 75 w 97"/>
                  <a:gd name="T47" fmla="*/ 39 h 51"/>
                  <a:gd name="T48" fmla="*/ 80 w 97"/>
                  <a:gd name="T49" fmla="*/ 34 h 51"/>
                  <a:gd name="T50" fmla="*/ 84 w 97"/>
                  <a:gd name="T51" fmla="*/ 31 h 51"/>
                  <a:gd name="T52" fmla="*/ 89 w 97"/>
                  <a:gd name="T53" fmla="*/ 30 h 51"/>
                  <a:gd name="T54" fmla="*/ 97 w 97"/>
                  <a:gd name="T55" fmla="*/ 30 h 51"/>
                  <a:gd name="T56" fmla="*/ 97 w 97"/>
                  <a:gd name="T57" fmla="*/ 25 h 51"/>
                  <a:gd name="T58" fmla="*/ 96 w 97"/>
                  <a:gd name="T59" fmla="*/ 19 h 51"/>
                  <a:gd name="T60" fmla="*/ 93 w 97"/>
                  <a:gd name="T61" fmla="*/ 14 h 51"/>
                  <a:gd name="T62" fmla="*/ 90 w 97"/>
                  <a:gd name="T63" fmla="*/ 12 h 51"/>
                  <a:gd name="T64" fmla="*/ 79 w 97"/>
                  <a:gd name="T65" fmla="*/ 10 h 51"/>
                  <a:gd name="T66" fmla="*/ 71 w 97"/>
                  <a:gd name="T67" fmla="*/ 10 h 51"/>
                  <a:gd name="T68" fmla="*/ 65 w 97"/>
                  <a:gd name="T69" fmla="*/ 10 h 51"/>
                  <a:gd name="T70" fmla="*/ 59 w 97"/>
                  <a:gd name="T71" fmla="*/ 10 h 51"/>
                  <a:gd name="T72" fmla="*/ 57 w 97"/>
                  <a:gd name="T73" fmla="*/ 14 h 51"/>
                  <a:gd name="T74" fmla="*/ 53 w 97"/>
                  <a:gd name="T75" fmla="*/ 19 h 51"/>
                  <a:gd name="T76" fmla="*/ 47 w 97"/>
                  <a:gd name="T77" fmla="*/ 20 h 51"/>
                  <a:gd name="T78" fmla="*/ 43 w 97"/>
                  <a:gd name="T79" fmla="*/ 17 h 51"/>
                  <a:gd name="T80" fmla="*/ 38 w 97"/>
                  <a:gd name="T81" fmla="*/ 18 h 51"/>
                  <a:gd name="T82" fmla="*/ 35 w 97"/>
                  <a:gd name="T83" fmla="*/ 19 h 51"/>
                  <a:gd name="T84" fmla="*/ 31 w 97"/>
                  <a:gd name="T85" fmla="*/ 17 h 51"/>
                  <a:gd name="T86" fmla="*/ 28 w 97"/>
                  <a:gd name="T87" fmla="*/ 12 h 51"/>
                  <a:gd name="T88" fmla="*/ 30 w 97"/>
                  <a:gd name="T89" fmla="*/ 5 h 51"/>
                  <a:gd name="T90" fmla="*/ 34 w 97"/>
                  <a:gd name="T91" fmla="*/ 0 h 51"/>
                  <a:gd name="T92" fmla="*/ 30 w 97"/>
                  <a:gd name="T93" fmla="*/ 0 h 51"/>
                  <a:gd name="T94" fmla="*/ 24 w 97"/>
                  <a:gd name="T95" fmla="*/ 3 h 51"/>
                  <a:gd name="T96" fmla="*/ 22 w 97"/>
                  <a:gd name="T97" fmla="*/ 7 h 51"/>
                  <a:gd name="T98" fmla="*/ 18 w 97"/>
                  <a:gd name="T99" fmla="*/ 9 h 51"/>
                  <a:gd name="T100" fmla="*/ 15 w 97"/>
                  <a:gd name="T101" fmla="*/ 9 h 51"/>
                  <a:gd name="T102" fmla="*/ 8 w 97"/>
                  <a:gd name="T103" fmla="*/ 10 h 51"/>
                  <a:gd name="T104" fmla="*/ 2 w 97"/>
                  <a:gd name="T105" fmla="*/ 13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97" h="51">
                    <a:moveTo>
                      <a:pt x="2" y="13"/>
                    </a:moveTo>
                    <a:cubicBezTo>
                      <a:pt x="0" y="19"/>
                      <a:pt x="0" y="19"/>
                      <a:pt x="0" y="19"/>
                    </a:cubicBezTo>
                    <a:cubicBezTo>
                      <a:pt x="1" y="23"/>
                      <a:pt x="1" y="23"/>
                      <a:pt x="1" y="23"/>
                    </a:cubicBezTo>
                    <a:cubicBezTo>
                      <a:pt x="3" y="27"/>
                      <a:pt x="3" y="27"/>
                      <a:pt x="3" y="27"/>
                    </a:cubicBezTo>
                    <a:cubicBezTo>
                      <a:pt x="2" y="33"/>
                      <a:pt x="2" y="33"/>
                      <a:pt x="2" y="33"/>
                    </a:cubicBezTo>
                    <a:cubicBezTo>
                      <a:pt x="1" y="37"/>
                      <a:pt x="1" y="37"/>
                      <a:pt x="1" y="37"/>
                    </a:cubicBezTo>
                    <a:cubicBezTo>
                      <a:pt x="4" y="39"/>
                      <a:pt x="4" y="39"/>
                      <a:pt x="4" y="39"/>
                    </a:cubicBezTo>
                    <a:cubicBezTo>
                      <a:pt x="10" y="39"/>
                      <a:pt x="10" y="39"/>
                      <a:pt x="10" y="39"/>
                    </a:cubicBezTo>
                    <a:cubicBezTo>
                      <a:pt x="18" y="38"/>
                      <a:pt x="18" y="38"/>
                      <a:pt x="18" y="38"/>
                    </a:cubicBezTo>
                    <a:cubicBezTo>
                      <a:pt x="24" y="33"/>
                      <a:pt x="24" y="33"/>
                      <a:pt x="24" y="33"/>
                    </a:cubicBezTo>
                    <a:cubicBezTo>
                      <a:pt x="31" y="29"/>
                      <a:pt x="31" y="29"/>
                      <a:pt x="31" y="29"/>
                    </a:cubicBezTo>
                    <a:cubicBezTo>
                      <a:pt x="34" y="28"/>
                      <a:pt x="34" y="28"/>
                      <a:pt x="34" y="28"/>
                    </a:cubicBezTo>
                    <a:cubicBezTo>
                      <a:pt x="42" y="29"/>
                      <a:pt x="42" y="29"/>
                      <a:pt x="42" y="29"/>
                    </a:cubicBezTo>
                    <a:cubicBezTo>
                      <a:pt x="43" y="34"/>
                      <a:pt x="43" y="34"/>
                      <a:pt x="43" y="34"/>
                    </a:cubicBezTo>
                    <a:cubicBezTo>
                      <a:pt x="41" y="37"/>
                      <a:pt x="41" y="37"/>
                      <a:pt x="41" y="37"/>
                    </a:cubicBezTo>
                    <a:cubicBezTo>
                      <a:pt x="39" y="45"/>
                      <a:pt x="39" y="45"/>
                      <a:pt x="39" y="45"/>
                    </a:cubicBezTo>
                    <a:cubicBezTo>
                      <a:pt x="39" y="48"/>
                      <a:pt x="39" y="48"/>
                      <a:pt x="39" y="48"/>
                    </a:cubicBezTo>
                    <a:cubicBezTo>
                      <a:pt x="40" y="50"/>
                      <a:pt x="40" y="50"/>
                      <a:pt x="40" y="50"/>
                    </a:cubicBezTo>
                    <a:cubicBezTo>
                      <a:pt x="44" y="51"/>
                      <a:pt x="44" y="51"/>
                      <a:pt x="44" y="51"/>
                    </a:cubicBezTo>
                    <a:cubicBezTo>
                      <a:pt x="48" y="47"/>
                      <a:pt x="48" y="47"/>
                      <a:pt x="48" y="47"/>
                    </a:cubicBezTo>
                    <a:cubicBezTo>
                      <a:pt x="54" y="42"/>
                      <a:pt x="54" y="42"/>
                      <a:pt x="54" y="42"/>
                    </a:cubicBezTo>
                    <a:cubicBezTo>
                      <a:pt x="58" y="42"/>
                      <a:pt x="58" y="42"/>
                      <a:pt x="58" y="42"/>
                    </a:cubicBezTo>
                    <a:cubicBezTo>
                      <a:pt x="67" y="41"/>
                      <a:pt x="67" y="41"/>
                      <a:pt x="67" y="41"/>
                    </a:cubicBezTo>
                    <a:cubicBezTo>
                      <a:pt x="75" y="39"/>
                      <a:pt x="75" y="39"/>
                      <a:pt x="75" y="39"/>
                    </a:cubicBezTo>
                    <a:cubicBezTo>
                      <a:pt x="80" y="34"/>
                      <a:pt x="80" y="34"/>
                      <a:pt x="80" y="34"/>
                    </a:cubicBezTo>
                    <a:cubicBezTo>
                      <a:pt x="84" y="31"/>
                      <a:pt x="84" y="31"/>
                      <a:pt x="84" y="31"/>
                    </a:cubicBezTo>
                    <a:cubicBezTo>
                      <a:pt x="89" y="30"/>
                      <a:pt x="89" y="30"/>
                      <a:pt x="89" y="30"/>
                    </a:cubicBezTo>
                    <a:cubicBezTo>
                      <a:pt x="97" y="30"/>
                      <a:pt x="97" y="30"/>
                      <a:pt x="97" y="30"/>
                    </a:cubicBezTo>
                    <a:cubicBezTo>
                      <a:pt x="97" y="25"/>
                      <a:pt x="97" y="25"/>
                      <a:pt x="97" y="25"/>
                    </a:cubicBezTo>
                    <a:cubicBezTo>
                      <a:pt x="97" y="25"/>
                      <a:pt x="97" y="19"/>
                      <a:pt x="96" y="19"/>
                    </a:cubicBezTo>
                    <a:cubicBezTo>
                      <a:pt x="94" y="19"/>
                      <a:pt x="93" y="14"/>
                      <a:pt x="93" y="14"/>
                    </a:cubicBezTo>
                    <a:cubicBezTo>
                      <a:pt x="90" y="12"/>
                      <a:pt x="90" y="12"/>
                      <a:pt x="90" y="12"/>
                    </a:cubicBezTo>
                    <a:cubicBezTo>
                      <a:pt x="79" y="10"/>
                      <a:pt x="79" y="10"/>
                      <a:pt x="79" y="10"/>
                    </a:cubicBezTo>
                    <a:cubicBezTo>
                      <a:pt x="71" y="10"/>
                      <a:pt x="71" y="10"/>
                      <a:pt x="71" y="10"/>
                    </a:cubicBezTo>
                    <a:cubicBezTo>
                      <a:pt x="65" y="10"/>
                      <a:pt x="65" y="10"/>
                      <a:pt x="65" y="10"/>
                    </a:cubicBezTo>
                    <a:cubicBezTo>
                      <a:pt x="59" y="10"/>
                      <a:pt x="59" y="10"/>
                      <a:pt x="59" y="10"/>
                    </a:cubicBezTo>
                    <a:cubicBezTo>
                      <a:pt x="57" y="14"/>
                      <a:pt x="57" y="14"/>
                      <a:pt x="57" y="14"/>
                    </a:cubicBezTo>
                    <a:cubicBezTo>
                      <a:pt x="53" y="19"/>
                      <a:pt x="53" y="19"/>
                      <a:pt x="53" y="19"/>
                    </a:cubicBezTo>
                    <a:cubicBezTo>
                      <a:pt x="47" y="20"/>
                      <a:pt x="47" y="20"/>
                      <a:pt x="47" y="20"/>
                    </a:cubicBezTo>
                    <a:cubicBezTo>
                      <a:pt x="43" y="17"/>
                      <a:pt x="43" y="17"/>
                      <a:pt x="43" y="17"/>
                    </a:cubicBezTo>
                    <a:cubicBezTo>
                      <a:pt x="38" y="18"/>
                      <a:pt x="38" y="18"/>
                      <a:pt x="38" y="18"/>
                    </a:cubicBezTo>
                    <a:cubicBezTo>
                      <a:pt x="35" y="19"/>
                      <a:pt x="35" y="19"/>
                      <a:pt x="35" y="19"/>
                    </a:cubicBezTo>
                    <a:cubicBezTo>
                      <a:pt x="31" y="17"/>
                      <a:pt x="31" y="17"/>
                      <a:pt x="31" y="17"/>
                    </a:cubicBezTo>
                    <a:cubicBezTo>
                      <a:pt x="28" y="12"/>
                      <a:pt x="28" y="12"/>
                      <a:pt x="28" y="12"/>
                    </a:cubicBezTo>
                    <a:cubicBezTo>
                      <a:pt x="30" y="5"/>
                      <a:pt x="30" y="5"/>
                      <a:pt x="30" y="5"/>
                    </a:cubicBezTo>
                    <a:cubicBezTo>
                      <a:pt x="34" y="0"/>
                      <a:pt x="34" y="0"/>
                      <a:pt x="34" y="0"/>
                    </a:cubicBezTo>
                    <a:cubicBezTo>
                      <a:pt x="30" y="0"/>
                      <a:pt x="30" y="0"/>
                      <a:pt x="30" y="0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8" y="10"/>
                      <a:pt x="8" y="10"/>
                      <a:pt x="8" y="10"/>
                    </a:cubicBezTo>
                    <a:lnTo>
                      <a:pt x="2" y="13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50" name="Freeform 34"/>
              <p:cNvSpPr>
                <a:spLocks/>
              </p:cNvSpPr>
              <p:nvPr/>
            </p:nvSpPr>
            <p:spPr bwMode="auto">
              <a:xfrm>
                <a:off x="10399713" y="2332038"/>
                <a:ext cx="604837" cy="196850"/>
              </a:xfrm>
              <a:custGeom>
                <a:avLst/>
                <a:gdLst>
                  <a:gd name="T0" fmla="*/ 12 w 381"/>
                  <a:gd name="T1" fmla="*/ 88 h 124"/>
                  <a:gd name="T2" fmla="*/ 16 w 381"/>
                  <a:gd name="T3" fmla="*/ 105 h 124"/>
                  <a:gd name="T4" fmla="*/ 24 w 381"/>
                  <a:gd name="T5" fmla="*/ 119 h 124"/>
                  <a:gd name="T6" fmla="*/ 35 w 381"/>
                  <a:gd name="T7" fmla="*/ 119 h 124"/>
                  <a:gd name="T8" fmla="*/ 47 w 381"/>
                  <a:gd name="T9" fmla="*/ 100 h 124"/>
                  <a:gd name="T10" fmla="*/ 66 w 381"/>
                  <a:gd name="T11" fmla="*/ 90 h 124"/>
                  <a:gd name="T12" fmla="*/ 90 w 381"/>
                  <a:gd name="T13" fmla="*/ 72 h 124"/>
                  <a:gd name="T14" fmla="*/ 114 w 381"/>
                  <a:gd name="T15" fmla="*/ 72 h 124"/>
                  <a:gd name="T16" fmla="*/ 137 w 381"/>
                  <a:gd name="T17" fmla="*/ 79 h 124"/>
                  <a:gd name="T18" fmla="*/ 163 w 381"/>
                  <a:gd name="T19" fmla="*/ 95 h 124"/>
                  <a:gd name="T20" fmla="*/ 185 w 381"/>
                  <a:gd name="T21" fmla="*/ 105 h 124"/>
                  <a:gd name="T22" fmla="*/ 206 w 381"/>
                  <a:gd name="T23" fmla="*/ 88 h 124"/>
                  <a:gd name="T24" fmla="*/ 227 w 381"/>
                  <a:gd name="T25" fmla="*/ 105 h 124"/>
                  <a:gd name="T26" fmla="*/ 253 w 381"/>
                  <a:gd name="T27" fmla="*/ 112 h 124"/>
                  <a:gd name="T28" fmla="*/ 291 w 381"/>
                  <a:gd name="T29" fmla="*/ 109 h 124"/>
                  <a:gd name="T30" fmla="*/ 303 w 381"/>
                  <a:gd name="T31" fmla="*/ 90 h 124"/>
                  <a:gd name="T32" fmla="*/ 322 w 381"/>
                  <a:gd name="T33" fmla="*/ 83 h 124"/>
                  <a:gd name="T34" fmla="*/ 348 w 381"/>
                  <a:gd name="T35" fmla="*/ 83 h 124"/>
                  <a:gd name="T36" fmla="*/ 365 w 381"/>
                  <a:gd name="T37" fmla="*/ 74 h 124"/>
                  <a:gd name="T38" fmla="*/ 374 w 381"/>
                  <a:gd name="T39" fmla="*/ 48 h 124"/>
                  <a:gd name="T40" fmla="*/ 381 w 381"/>
                  <a:gd name="T41" fmla="*/ 10 h 124"/>
                  <a:gd name="T42" fmla="*/ 358 w 381"/>
                  <a:gd name="T43" fmla="*/ 3 h 124"/>
                  <a:gd name="T44" fmla="*/ 341 w 381"/>
                  <a:gd name="T45" fmla="*/ 15 h 124"/>
                  <a:gd name="T46" fmla="*/ 322 w 381"/>
                  <a:gd name="T47" fmla="*/ 27 h 124"/>
                  <a:gd name="T48" fmla="*/ 296 w 381"/>
                  <a:gd name="T49" fmla="*/ 29 h 124"/>
                  <a:gd name="T50" fmla="*/ 272 w 381"/>
                  <a:gd name="T51" fmla="*/ 38 h 124"/>
                  <a:gd name="T52" fmla="*/ 260 w 381"/>
                  <a:gd name="T53" fmla="*/ 55 h 124"/>
                  <a:gd name="T54" fmla="*/ 239 w 381"/>
                  <a:gd name="T55" fmla="*/ 50 h 124"/>
                  <a:gd name="T56" fmla="*/ 234 w 381"/>
                  <a:gd name="T57" fmla="*/ 24 h 124"/>
                  <a:gd name="T58" fmla="*/ 239 w 381"/>
                  <a:gd name="T59" fmla="*/ 3 h 124"/>
                  <a:gd name="T60" fmla="*/ 223 w 381"/>
                  <a:gd name="T61" fmla="*/ 3 h 124"/>
                  <a:gd name="T62" fmla="*/ 199 w 381"/>
                  <a:gd name="T63" fmla="*/ 19 h 124"/>
                  <a:gd name="T64" fmla="*/ 170 w 381"/>
                  <a:gd name="T65" fmla="*/ 24 h 124"/>
                  <a:gd name="T66" fmla="*/ 152 w 381"/>
                  <a:gd name="T67" fmla="*/ 24 h 124"/>
                  <a:gd name="T68" fmla="*/ 123 w 381"/>
                  <a:gd name="T69" fmla="*/ 27 h 124"/>
                  <a:gd name="T70" fmla="*/ 99 w 381"/>
                  <a:gd name="T71" fmla="*/ 12 h 124"/>
                  <a:gd name="T72" fmla="*/ 78 w 381"/>
                  <a:gd name="T73" fmla="*/ 5 h 124"/>
                  <a:gd name="T74" fmla="*/ 26 w 381"/>
                  <a:gd name="T75" fmla="*/ 3 h 124"/>
                  <a:gd name="T76" fmla="*/ 31 w 381"/>
                  <a:gd name="T77" fmla="*/ 19 h 124"/>
                  <a:gd name="T78" fmla="*/ 35 w 381"/>
                  <a:gd name="T79" fmla="*/ 38 h 124"/>
                  <a:gd name="T80" fmla="*/ 21 w 381"/>
                  <a:gd name="T81" fmla="*/ 57 h 124"/>
                  <a:gd name="T82" fmla="*/ 0 w 381"/>
                  <a:gd name="T83" fmla="*/ 79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381" h="124">
                    <a:moveTo>
                      <a:pt x="0" y="79"/>
                    </a:moveTo>
                    <a:lnTo>
                      <a:pt x="12" y="88"/>
                    </a:lnTo>
                    <a:lnTo>
                      <a:pt x="16" y="98"/>
                    </a:lnTo>
                    <a:lnTo>
                      <a:pt x="16" y="105"/>
                    </a:lnTo>
                    <a:lnTo>
                      <a:pt x="24" y="114"/>
                    </a:lnTo>
                    <a:lnTo>
                      <a:pt x="24" y="119"/>
                    </a:lnTo>
                    <a:lnTo>
                      <a:pt x="26" y="124"/>
                    </a:lnTo>
                    <a:lnTo>
                      <a:pt x="35" y="119"/>
                    </a:lnTo>
                    <a:lnTo>
                      <a:pt x="40" y="112"/>
                    </a:lnTo>
                    <a:lnTo>
                      <a:pt x="47" y="100"/>
                    </a:lnTo>
                    <a:lnTo>
                      <a:pt x="59" y="100"/>
                    </a:lnTo>
                    <a:lnTo>
                      <a:pt x="66" y="90"/>
                    </a:lnTo>
                    <a:lnTo>
                      <a:pt x="76" y="81"/>
                    </a:lnTo>
                    <a:lnTo>
                      <a:pt x="90" y="72"/>
                    </a:lnTo>
                    <a:lnTo>
                      <a:pt x="102" y="69"/>
                    </a:lnTo>
                    <a:lnTo>
                      <a:pt x="114" y="72"/>
                    </a:lnTo>
                    <a:lnTo>
                      <a:pt x="125" y="76"/>
                    </a:lnTo>
                    <a:lnTo>
                      <a:pt x="137" y="79"/>
                    </a:lnTo>
                    <a:lnTo>
                      <a:pt x="149" y="86"/>
                    </a:lnTo>
                    <a:lnTo>
                      <a:pt x="163" y="95"/>
                    </a:lnTo>
                    <a:lnTo>
                      <a:pt x="173" y="105"/>
                    </a:lnTo>
                    <a:lnTo>
                      <a:pt x="185" y="105"/>
                    </a:lnTo>
                    <a:lnTo>
                      <a:pt x="197" y="95"/>
                    </a:lnTo>
                    <a:lnTo>
                      <a:pt x="206" y="88"/>
                    </a:lnTo>
                    <a:lnTo>
                      <a:pt x="215" y="95"/>
                    </a:lnTo>
                    <a:lnTo>
                      <a:pt x="227" y="105"/>
                    </a:lnTo>
                    <a:lnTo>
                      <a:pt x="239" y="107"/>
                    </a:lnTo>
                    <a:lnTo>
                      <a:pt x="253" y="112"/>
                    </a:lnTo>
                    <a:lnTo>
                      <a:pt x="275" y="112"/>
                    </a:lnTo>
                    <a:lnTo>
                      <a:pt x="291" y="109"/>
                    </a:lnTo>
                    <a:lnTo>
                      <a:pt x="296" y="105"/>
                    </a:lnTo>
                    <a:lnTo>
                      <a:pt x="303" y="90"/>
                    </a:lnTo>
                    <a:lnTo>
                      <a:pt x="313" y="86"/>
                    </a:lnTo>
                    <a:lnTo>
                      <a:pt x="322" y="83"/>
                    </a:lnTo>
                    <a:lnTo>
                      <a:pt x="336" y="83"/>
                    </a:lnTo>
                    <a:lnTo>
                      <a:pt x="348" y="83"/>
                    </a:lnTo>
                    <a:lnTo>
                      <a:pt x="360" y="83"/>
                    </a:lnTo>
                    <a:lnTo>
                      <a:pt x="365" y="74"/>
                    </a:lnTo>
                    <a:lnTo>
                      <a:pt x="369" y="62"/>
                    </a:lnTo>
                    <a:lnTo>
                      <a:pt x="374" y="48"/>
                    </a:lnTo>
                    <a:lnTo>
                      <a:pt x="381" y="27"/>
                    </a:lnTo>
                    <a:lnTo>
                      <a:pt x="381" y="10"/>
                    </a:lnTo>
                    <a:lnTo>
                      <a:pt x="372" y="5"/>
                    </a:lnTo>
                    <a:lnTo>
                      <a:pt x="358" y="3"/>
                    </a:lnTo>
                    <a:lnTo>
                      <a:pt x="348" y="10"/>
                    </a:lnTo>
                    <a:lnTo>
                      <a:pt x="341" y="15"/>
                    </a:lnTo>
                    <a:lnTo>
                      <a:pt x="332" y="22"/>
                    </a:lnTo>
                    <a:lnTo>
                      <a:pt x="322" y="27"/>
                    </a:lnTo>
                    <a:lnTo>
                      <a:pt x="308" y="29"/>
                    </a:lnTo>
                    <a:lnTo>
                      <a:pt x="296" y="29"/>
                    </a:lnTo>
                    <a:lnTo>
                      <a:pt x="287" y="34"/>
                    </a:lnTo>
                    <a:lnTo>
                      <a:pt x="272" y="38"/>
                    </a:lnTo>
                    <a:lnTo>
                      <a:pt x="268" y="45"/>
                    </a:lnTo>
                    <a:lnTo>
                      <a:pt x="260" y="55"/>
                    </a:lnTo>
                    <a:lnTo>
                      <a:pt x="246" y="57"/>
                    </a:lnTo>
                    <a:lnTo>
                      <a:pt x="239" y="50"/>
                    </a:lnTo>
                    <a:lnTo>
                      <a:pt x="234" y="38"/>
                    </a:lnTo>
                    <a:lnTo>
                      <a:pt x="234" y="24"/>
                    </a:lnTo>
                    <a:lnTo>
                      <a:pt x="237" y="10"/>
                    </a:lnTo>
                    <a:lnTo>
                      <a:pt x="239" y="3"/>
                    </a:lnTo>
                    <a:lnTo>
                      <a:pt x="232" y="0"/>
                    </a:lnTo>
                    <a:lnTo>
                      <a:pt x="223" y="3"/>
                    </a:lnTo>
                    <a:lnTo>
                      <a:pt x="213" y="10"/>
                    </a:lnTo>
                    <a:lnTo>
                      <a:pt x="199" y="19"/>
                    </a:lnTo>
                    <a:lnTo>
                      <a:pt x="189" y="27"/>
                    </a:lnTo>
                    <a:lnTo>
                      <a:pt x="170" y="24"/>
                    </a:lnTo>
                    <a:lnTo>
                      <a:pt x="163" y="24"/>
                    </a:lnTo>
                    <a:lnTo>
                      <a:pt x="152" y="24"/>
                    </a:lnTo>
                    <a:lnTo>
                      <a:pt x="137" y="24"/>
                    </a:lnTo>
                    <a:lnTo>
                      <a:pt x="123" y="27"/>
                    </a:lnTo>
                    <a:lnTo>
                      <a:pt x="109" y="24"/>
                    </a:lnTo>
                    <a:lnTo>
                      <a:pt x="99" y="12"/>
                    </a:lnTo>
                    <a:lnTo>
                      <a:pt x="88" y="5"/>
                    </a:lnTo>
                    <a:lnTo>
                      <a:pt x="78" y="5"/>
                    </a:lnTo>
                    <a:lnTo>
                      <a:pt x="57" y="3"/>
                    </a:lnTo>
                    <a:lnTo>
                      <a:pt x="26" y="3"/>
                    </a:lnTo>
                    <a:lnTo>
                      <a:pt x="28" y="12"/>
                    </a:lnTo>
                    <a:lnTo>
                      <a:pt x="31" y="19"/>
                    </a:lnTo>
                    <a:lnTo>
                      <a:pt x="35" y="31"/>
                    </a:lnTo>
                    <a:lnTo>
                      <a:pt x="35" y="38"/>
                    </a:lnTo>
                    <a:lnTo>
                      <a:pt x="28" y="48"/>
                    </a:lnTo>
                    <a:lnTo>
                      <a:pt x="21" y="57"/>
                    </a:lnTo>
                    <a:lnTo>
                      <a:pt x="12" y="64"/>
                    </a:lnTo>
                    <a:lnTo>
                      <a:pt x="0" y="79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</p:grpSp>
        <p:grpSp>
          <p:nvGrpSpPr>
            <p:cNvPr id="20" name="Grupo 19"/>
            <p:cNvGrpSpPr/>
            <p:nvPr/>
          </p:nvGrpSpPr>
          <p:grpSpPr>
            <a:xfrm>
              <a:off x="7269163" y="1814738"/>
              <a:ext cx="2798762" cy="1889125"/>
              <a:chOff x="7100888" y="1057275"/>
              <a:chExt cx="2798762" cy="1889125"/>
            </a:xfrm>
            <a:solidFill>
              <a:srgbClr val="FFC000"/>
            </a:solidFill>
          </p:grpSpPr>
          <p:sp>
            <p:nvSpPr>
              <p:cNvPr id="21" name="Freeform 9"/>
              <p:cNvSpPr>
                <a:spLocks/>
              </p:cNvSpPr>
              <p:nvPr/>
            </p:nvSpPr>
            <p:spPr bwMode="auto">
              <a:xfrm>
                <a:off x="7100888" y="2325688"/>
                <a:ext cx="673100" cy="376238"/>
              </a:xfrm>
              <a:custGeom>
                <a:avLst/>
                <a:gdLst>
                  <a:gd name="T0" fmla="*/ 5 w 179"/>
                  <a:gd name="T1" fmla="*/ 0 h 100"/>
                  <a:gd name="T2" fmla="*/ 85 w 179"/>
                  <a:gd name="T3" fmla="*/ 21 h 100"/>
                  <a:gd name="T4" fmla="*/ 100 w 179"/>
                  <a:gd name="T5" fmla="*/ 30 h 100"/>
                  <a:gd name="T6" fmla="*/ 179 w 179"/>
                  <a:gd name="T7" fmla="*/ 69 h 100"/>
                  <a:gd name="T8" fmla="*/ 178 w 179"/>
                  <a:gd name="T9" fmla="*/ 73 h 100"/>
                  <a:gd name="T10" fmla="*/ 170 w 179"/>
                  <a:gd name="T11" fmla="*/ 78 h 100"/>
                  <a:gd name="T12" fmla="*/ 162 w 179"/>
                  <a:gd name="T13" fmla="*/ 82 h 100"/>
                  <a:gd name="T14" fmla="*/ 158 w 179"/>
                  <a:gd name="T15" fmla="*/ 87 h 100"/>
                  <a:gd name="T16" fmla="*/ 150 w 179"/>
                  <a:gd name="T17" fmla="*/ 88 h 100"/>
                  <a:gd name="T18" fmla="*/ 143 w 179"/>
                  <a:gd name="T19" fmla="*/ 91 h 100"/>
                  <a:gd name="T20" fmla="*/ 138 w 179"/>
                  <a:gd name="T21" fmla="*/ 98 h 100"/>
                  <a:gd name="T22" fmla="*/ 134 w 179"/>
                  <a:gd name="T23" fmla="*/ 100 h 100"/>
                  <a:gd name="T24" fmla="*/ 129 w 179"/>
                  <a:gd name="T25" fmla="*/ 99 h 100"/>
                  <a:gd name="T26" fmla="*/ 122 w 179"/>
                  <a:gd name="T27" fmla="*/ 96 h 100"/>
                  <a:gd name="T28" fmla="*/ 111 w 179"/>
                  <a:gd name="T29" fmla="*/ 96 h 100"/>
                  <a:gd name="T30" fmla="*/ 94 w 179"/>
                  <a:gd name="T31" fmla="*/ 96 h 100"/>
                  <a:gd name="T32" fmla="*/ 85 w 179"/>
                  <a:gd name="T33" fmla="*/ 95 h 100"/>
                  <a:gd name="T34" fmla="*/ 84 w 179"/>
                  <a:gd name="T35" fmla="*/ 89 h 100"/>
                  <a:gd name="T36" fmla="*/ 83 w 179"/>
                  <a:gd name="T37" fmla="*/ 77 h 100"/>
                  <a:gd name="T38" fmla="*/ 85 w 179"/>
                  <a:gd name="T39" fmla="*/ 69 h 100"/>
                  <a:gd name="T40" fmla="*/ 85 w 179"/>
                  <a:gd name="T41" fmla="*/ 60 h 100"/>
                  <a:gd name="T42" fmla="*/ 84 w 179"/>
                  <a:gd name="T43" fmla="*/ 54 h 100"/>
                  <a:gd name="T44" fmla="*/ 76 w 179"/>
                  <a:gd name="T45" fmla="*/ 60 h 100"/>
                  <a:gd name="T46" fmla="*/ 66 w 179"/>
                  <a:gd name="T47" fmla="*/ 67 h 100"/>
                  <a:gd name="T48" fmla="*/ 59 w 179"/>
                  <a:gd name="T49" fmla="*/ 70 h 100"/>
                  <a:gd name="T50" fmla="*/ 42 w 179"/>
                  <a:gd name="T51" fmla="*/ 68 h 100"/>
                  <a:gd name="T52" fmla="*/ 41 w 179"/>
                  <a:gd name="T53" fmla="*/ 60 h 100"/>
                  <a:gd name="T54" fmla="*/ 33 w 179"/>
                  <a:gd name="T55" fmla="*/ 55 h 100"/>
                  <a:gd name="T56" fmla="*/ 28 w 179"/>
                  <a:gd name="T57" fmla="*/ 52 h 100"/>
                  <a:gd name="T58" fmla="*/ 21 w 179"/>
                  <a:gd name="T59" fmla="*/ 52 h 100"/>
                  <a:gd name="T60" fmla="*/ 23 w 179"/>
                  <a:gd name="T61" fmla="*/ 48 h 100"/>
                  <a:gd name="T62" fmla="*/ 23 w 179"/>
                  <a:gd name="T63" fmla="*/ 40 h 100"/>
                  <a:gd name="T64" fmla="*/ 18 w 179"/>
                  <a:gd name="T65" fmla="*/ 35 h 100"/>
                  <a:gd name="T66" fmla="*/ 11 w 179"/>
                  <a:gd name="T67" fmla="*/ 27 h 100"/>
                  <a:gd name="T68" fmla="*/ 5 w 179"/>
                  <a:gd name="T69" fmla="*/ 15 h 100"/>
                  <a:gd name="T70" fmla="*/ 0 w 179"/>
                  <a:gd name="T71" fmla="*/ 6 h 100"/>
                  <a:gd name="T72" fmla="*/ 0 w 179"/>
                  <a:gd name="T73" fmla="*/ 1 h 100"/>
                  <a:gd name="T74" fmla="*/ 5 w 179"/>
                  <a:gd name="T75" fmla="*/ 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79" h="100">
                    <a:moveTo>
                      <a:pt x="5" y="0"/>
                    </a:moveTo>
                    <a:cubicBezTo>
                      <a:pt x="5" y="0"/>
                      <a:pt x="45" y="18"/>
                      <a:pt x="85" y="21"/>
                    </a:cubicBezTo>
                    <a:cubicBezTo>
                      <a:pt x="93" y="27"/>
                      <a:pt x="100" y="30"/>
                      <a:pt x="100" y="30"/>
                    </a:cubicBezTo>
                    <a:cubicBezTo>
                      <a:pt x="100" y="30"/>
                      <a:pt x="164" y="65"/>
                      <a:pt x="179" y="69"/>
                    </a:cubicBezTo>
                    <a:cubicBezTo>
                      <a:pt x="178" y="73"/>
                      <a:pt x="178" y="73"/>
                      <a:pt x="178" y="73"/>
                    </a:cubicBezTo>
                    <a:cubicBezTo>
                      <a:pt x="170" y="78"/>
                      <a:pt x="170" y="78"/>
                      <a:pt x="170" y="78"/>
                    </a:cubicBezTo>
                    <a:cubicBezTo>
                      <a:pt x="162" y="82"/>
                      <a:pt x="162" y="82"/>
                      <a:pt x="162" y="82"/>
                    </a:cubicBezTo>
                    <a:cubicBezTo>
                      <a:pt x="158" y="87"/>
                      <a:pt x="158" y="87"/>
                      <a:pt x="158" y="87"/>
                    </a:cubicBezTo>
                    <a:cubicBezTo>
                      <a:pt x="150" y="88"/>
                      <a:pt x="150" y="88"/>
                      <a:pt x="150" y="88"/>
                    </a:cubicBezTo>
                    <a:cubicBezTo>
                      <a:pt x="143" y="91"/>
                      <a:pt x="143" y="91"/>
                      <a:pt x="143" y="91"/>
                    </a:cubicBezTo>
                    <a:cubicBezTo>
                      <a:pt x="138" y="98"/>
                      <a:pt x="138" y="98"/>
                      <a:pt x="138" y="98"/>
                    </a:cubicBezTo>
                    <a:cubicBezTo>
                      <a:pt x="134" y="100"/>
                      <a:pt x="134" y="100"/>
                      <a:pt x="134" y="100"/>
                    </a:cubicBezTo>
                    <a:cubicBezTo>
                      <a:pt x="129" y="99"/>
                      <a:pt x="129" y="99"/>
                      <a:pt x="129" y="99"/>
                    </a:cubicBezTo>
                    <a:cubicBezTo>
                      <a:pt x="122" y="96"/>
                      <a:pt x="122" y="96"/>
                      <a:pt x="122" y="96"/>
                    </a:cubicBezTo>
                    <a:cubicBezTo>
                      <a:pt x="111" y="96"/>
                      <a:pt x="111" y="96"/>
                      <a:pt x="111" y="96"/>
                    </a:cubicBezTo>
                    <a:cubicBezTo>
                      <a:pt x="94" y="96"/>
                      <a:pt x="94" y="96"/>
                      <a:pt x="94" y="96"/>
                    </a:cubicBezTo>
                    <a:cubicBezTo>
                      <a:pt x="85" y="95"/>
                      <a:pt x="85" y="95"/>
                      <a:pt x="85" y="95"/>
                    </a:cubicBezTo>
                    <a:cubicBezTo>
                      <a:pt x="84" y="89"/>
                      <a:pt x="84" y="89"/>
                      <a:pt x="84" y="89"/>
                    </a:cubicBezTo>
                    <a:cubicBezTo>
                      <a:pt x="83" y="77"/>
                      <a:pt x="83" y="77"/>
                      <a:pt x="83" y="77"/>
                    </a:cubicBezTo>
                    <a:cubicBezTo>
                      <a:pt x="85" y="69"/>
                      <a:pt x="85" y="69"/>
                      <a:pt x="85" y="69"/>
                    </a:cubicBezTo>
                    <a:cubicBezTo>
                      <a:pt x="85" y="60"/>
                      <a:pt x="85" y="60"/>
                      <a:pt x="85" y="60"/>
                    </a:cubicBezTo>
                    <a:cubicBezTo>
                      <a:pt x="84" y="54"/>
                      <a:pt x="84" y="54"/>
                      <a:pt x="84" y="54"/>
                    </a:cubicBezTo>
                    <a:cubicBezTo>
                      <a:pt x="76" y="60"/>
                      <a:pt x="76" y="60"/>
                      <a:pt x="76" y="60"/>
                    </a:cubicBezTo>
                    <a:cubicBezTo>
                      <a:pt x="66" y="67"/>
                      <a:pt x="66" y="67"/>
                      <a:pt x="66" y="67"/>
                    </a:cubicBezTo>
                    <a:cubicBezTo>
                      <a:pt x="59" y="70"/>
                      <a:pt x="59" y="70"/>
                      <a:pt x="59" y="70"/>
                    </a:cubicBezTo>
                    <a:cubicBezTo>
                      <a:pt x="42" y="68"/>
                      <a:pt x="42" y="68"/>
                      <a:pt x="42" y="68"/>
                    </a:cubicBezTo>
                    <a:cubicBezTo>
                      <a:pt x="41" y="60"/>
                      <a:pt x="41" y="60"/>
                      <a:pt x="41" y="60"/>
                    </a:cubicBezTo>
                    <a:cubicBezTo>
                      <a:pt x="33" y="55"/>
                      <a:pt x="33" y="55"/>
                      <a:pt x="33" y="55"/>
                    </a:cubicBezTo>
                    <a:cubicBezTo>
                      <a:pt x="28" y="52"/>
                      <a:pt x="28" y="52"/>
                      <a:pt x="28" y="52"/>
                    </a:cubicBezTo>
                    <a:cubicBezTo>
                      <a:pt x="21" y="52"/>
                      <a:pt x="21" y="52"/>
                      <a:pt x="21" y="52"/>
                    </a:cubicBezTo>
                    <a:cubicBezTo>
                      <a:pt x="23" y="48"/>
                      <a:pt x="23" y="48"/>
                      <a:pt x="23" y="48"/>
                    </a:cubicBezTo>
                    <a:cubicBezTo>
                      <a:pt x="23" y="40"/>
                      <a:pt x="23" y="40"/>
                      <a:pt x="23" y="40"/>
                    </a:cubicBezTo>
                    <a:cubicBezTo>
                      <a:pt x="18" y="35"/>
                      <a:pt x="18" y="35"/>
                      <a:pt x="18" y="35"/>
                    </a:cubicBezTo>
                    <a:cubicBezTo>
                      <a:pt x="11" y="27"/>
                      <a:pt x="11" y="27"/>
                      <a:pt x="11" y="27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5" y="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22" name="Freeform 10"/>
              <p:cNvSpPr>
                <a:spLocks/>
              </p:cNvSpPr>
              <p:nvPr/>
            </p:nvSpPr>
            <p:spPr bwMode="auto">
              <a:xfrm>
                <a:off x="7119938" y="1373188"/>
                <a:ext cx="1741487" cy="1196975"/>
              </a:xfrm>
              <a:custGeom>
                <a:avLst/>
                <a:gdLst>
                  <a:gd name="T0" fmla="*/ 87 w 463"/>
                  <a:gd name="T1" fmla="*/ 273 h 318"/>
                  <a:gd name="T2" fmla="*/ 185 w 463"/>
                  <a:gd name="T3" fmla="*/ 311 h 318"/>
                  <a:gd name="T4" fmla="*/ 215 w 463"/>
                  <a:gd name="T5" fmla="*/ 304 h 318"/>
                  <a:gd name="T6" fmla="*/ 235 w 463"/>
                  <a:gd name="T7" fmla="*/ 295 h 318"/>
                  <a:gd name="T8" fmla="*/ 252 w 463"/>
                  <a:gd name="T9" fmla="*/ 280 h 318"/>
                  <a:gd name="T10" fmla="*/ 290 w 463"/>
                  <a:gd name="T11" fmla="*/ 275 h 318"/>
                  <a:gd name="T12" fmla="*/ 319 w 463"/>
                  <a:gd name="T13" fmla="*/ 289 h 318"/>
                  <a:gd name="T14" fmla="*/ 405 w 463"/>
                  <a:gd name="T15" fmla="*/ 271 h 318"/>
                  <a:gd name="T16" fmla="*/ 404 w 463"/>
                  <a:gd name="T17" fmla="*/ 235 h 318"/>
                  <a:gd name="T18" fmla="*/ 453 w 463"/>
                  <a:gd name="T19" fmla="*/ 113 h 318"/>
                  <a:gd name="T20" fmla="*/ 409 w 463"/>
                  <a:gd name="T21" fmla="*/ 89 h 318"/>
                  <a:gd name="T22" fmla="*/ 393 w 463"/>
                  <a:gd name="T23" fmla="*/ 51 h 318"/>
                  <a:gd name="T24" fmla="*/ 367 w 463"/>
                  <a:gd name="T25" fmla="*/ 51 h 318"/>
                  <a:gd name="T26" fmla="*/ 352 w 463"/>
                  <a:gd name="T27" fmla="*/ 76 h 318"/>
                  <a:gd name="T28" fmla="*/ 335 w 463"/>
                  <a:gd name="T29" fmla="*/ 77 h 318"/>
                  <a:gd name="T30" fmla="*/ 321 w 463"/>
                  <a:gd name="T31" fmla="*/ 80 h 318"/>
                  <a:gd name="T32" fmla="*/ 312 w 463"/>
                  <a:gd name="T33" fmla="*/ 97 h 318"/>
                  <a:gd name="T34" fmla="*/ 297 w 463"/>
                  <a:gd name="T35" fmla="*/ 84 h 318"/>
                  <a:gd name="T36" fmla="*/ 292 w 463"/>
                  <a:gd name="T37" fmla="*/ 70 h 318"/>
                  <a:gd name="T38" fmla="*/ 289 w 463"/>
                  <a:gd name="T39" fmla="*/ 39 h 318"/>
                  <a:gd name="T40" fmla="*/ 280 w 463"/>
                  <a:gd name="T41" fmla="*/ 15 h 318"/>
                  <a:gd name="T42" fmla="*/ 266 w 463"/>
                  <a:gd name="T43" fmla="*/ 2 h 318"/>
                  <a:gd name="T44" fmla="*/ 255 w 463"/>
                  <a:gd name="T45" fmla="*/ 6 h 318"/>
                  <a:gd name="T46" fmla="*/ 240 w 463"/>
                  <a:gd name="T47" fmla="*/ 20 h 318"/>
                  <a:gd name="T48" fmla="*/ 222 w 463"/>
                  <a:gd name="T49" fmla="*/ 34 h 318"/>
                  <a:gd name="T50" fmla="*/ 209 w 463"/>
                  <a:gd name="T51" fmla="*/ 32 h 318"/>
                  <a:gd name="T52" fmla="*/ 196 w 463"/>
                  <a:gd name="T53" fmla="*/ 35 h 318"/>
                  <a:gd name="T54" fmla="*/ 182 w 463"/>
                  <a:gd name="T55" fmla="*/ 28 h 318"/>
                  <a:gd name="T56" fmla="*/ 166 w 463"/>
                  <a:gd name="T57" fmla="*/ 6 h 318"/>
                  <a:gd name="T58" fmla="*/ 155 w 463"/>
                  <a:gd name="T59" fmla="*/ 7 h 318"/>
                  <a:gd name="T60" fmla="*/ 144 w 463"/>
                  <a:gd name="T61" fmla="*/ 5 h 318"/>
                  <a:gd name="T62" fmla="*/ 118 w 463"/>
                  <a:gd name="T63" fmla="*/ 11 h 318"/>
                  <a:gd name="T64" fmla="*/ 99 w 463"/>
                  <a:gd name="T65" fmla="*/ 16 h 318"/>
                  <a:gd name="T66" fmla="*/ 107 w 463"/>
                  <a:gd name="T67" fmla="*/ 27 h 318"/>
                  <a:gd name="T68" fmla="*/ 117 w 463"/>
                  <a:gd name="T69" fmla="*/ 33 h 318"/>
                  <a:gd name="T70" fmla="*/ 114 w 463"/>
                  <a:gd name="T71" fmla="*/ 43 h 318"/>
                  <a:gd name="T72" fmla="*/ 100 w 463"/>
                  <a:gd name="T73" fmla="*/ 44 h 318"/>
                  <a:gd name="T74" fmla="*/ 98 w 463"/>
                  <a:gd name="T75" fmla="*/ 64 h 318"/>
                  <a:gd name="T76" fmla="*/ 106 w 463"/>
                  <a:gd name="T77" fmla="*/ 76 h 318"/>
                  <a:gd name="T78" fmla="*/ 109 w 463"/>
                  <a:gd name="T79" fmla="*/ 106 h 318"/>
                  <a:gd name="T80" fmla="*/ 104 w 463"/>
                  <a:gd name="T81" fmla="*/ 137 h 318"/>
                  <a:gd name="T82" fmla="*/ 101 w 463"/>
                  <a:gd name="T83" fmla="*/ 163 h 318"/>
                  <a:gd name="T84" fmla="*/ 83 w 463"/>
                  <a:gd name="T85" fmla="*/ 174 h 318"/>
                  <a:gd name="T86" fmla="*/ 70 w 463"/>
                  <a:gd name="T87" fmla="*/ 177 h 318"/>
                  <a:gd name="T88" fmla="*/ 42 w 463"/>
                  <a:gd name="T89" fmla="*/ 182 h 318"/>
                  <a:gd name="T90" fmla="*/ 21 w 463"/>
                  <a:gd name="T91" fmla="*/ 200 h 318"/>
                  <a:gd name="T92" fmla="*/ 13 w 463"/>
                  <a:gd name="T93" fmla="*/ 217 h 318"/>
                  <a:gd name="T94" fmla="*/ 8 w 463"/>
                  <a:gd name="T95" fmla="*/ 236 h 3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463" h="318">
                    <a:moveTo>
                      <a:pt x="0" y="245"/>
                    </a:moveTo>
                    <a:cubicBezTo>
                      <a:pt x="12" y="252"/>
                      <a:pt x="12" y="252"/>
                      <a:pt x="12" y="252"/>
                    </a:cubicBezTo>
                    <a:cubicBezTo>
                      <a:pt x="12" y="252"/>
                      <a:pt x="68" y="270"/>
                      <a:pt x="80" y="270"/>
                    </a:cubicBezTo>
                    <a:cubicBezTo>
                      <a:pt x="83" y="270"/>
                      <a:pt x="87" y="273"/>
                      <a:pt x="87" y="273"/>
                    </a:cubicBezTo>
                    <a:cubicBezTo>
                      <a:pt x="94" y="278"/>
                      <a:pt x="94" y="278"/>
                      <a:pt x="94" y="278"/>
                    </a:cubicBezTo>
                    <a:cubicBezTo>
                      <a:pt x="94" y="278"/>
                      <a:pt x="165" y="317"/>
                      <a:pt x="173" y="317"/>
                    </a:cubicBezTo>
                    <a:cubicBezTo>
                      <a:pt x="181" y="318"/>
                      <a:pt x="181" y="315"/>
                      <a:pt x="181" y="315"/>
                    </a:cubicBezTo>
                    <a:cubicBezTo>
                      <a:pt x="185" y="311"/>
                      <a:pt x="185" y="311"/>
                      <a:pt x="185" y="311"/>
                    </a:cubicBezTo>
                    <a:cubicBezTo>
                      <a:pt x="190" y="306"/>
                      <a:pt x="190" y="306"/>
                      <a:pt x="190" y="306"/>
                    </a:cubicBezTo>
                    <a:cubicBezTo>
                      <a:pt x="197" y="305"/>
                      <a:pt x="197" y="305"/>
                      <a:pt x="197" y="305"/>
                    </a:cubicBezTo>
                    <a:cubicBezTo>
                      <a:pt x="206" y="308"/>
                      <a:pt x="206" y="308"/>
                      <a:pt x="206" y="308"/>
                    </a:cubicBezTo>
                    <a:cubicBezTo>
                      <a:pt x="215" y="304"/>
                      <a:pt x="215" y="304"/>
                      <a:pt x="215" y="304"/>
                    </a:cubicBezTo>
                    <a:cubicBezTo>
                      <a:pt x="221" y="304"/>
                      <a:pt x="221" y="304"/>
                      <a:pt x="221" y="304"/>
                    </a:cubicBezTo>
                    <a:cubicBezTo>
                      <a:pt x="225" y="302"/>
                      <a:pt x="225" y="302"/>
                      <a:pt x="225" y="302"/>
                    </a:cubicBezTo>
                    <a:cubicBezTo>
                      <a:pt x="227" y="297"/>
                      <a:pt x="227" y="297"/>
                      <a:pt x="227" y="297"/>
                    </a:cubicBezTo>
                    <a:cubicBezTo>
                      <a:pt x="235" y="295"/>
                      <a:pt x="235" y="295"/>
                      <a:pt x="235" y="295"/>
                    </a:cubicBezTo>
                    <a:cubicBezTo>
                      <a:pt x="246" y="294"/>
                      <a:pt x="246" y="294"/>
                      <a:pt x="246" y="294"/>
                    </a:cubicBezTo>
                    <a:cubicBezTo>
                      <a:pt x="249" y="289"/>
                      <a:pt x="249" y="289"/>
                      <a:pt x="249" y="289"/>
                    </a:cubicBezTo>
                    <a:cubicBezTo>
                      <a:pt x="252" y="286"/>
                      <a:pt x="252" y="286"/>
                      <a:pt x="252" y="286"/>
                    </a:cubicBezTo>
                    <a:cubicBezTo>
                      <a:pt x="252" y="280"/>
                      <a:pt x="252" y="280"/>
                      <a:pt x="252" y="280"/>
                    </a:cubicBezTo>
                    <a:cubicBezTo>
                      <a:pt x="261" y="275"/>
                      <a:pt x="261" y="275"/>
                      <a:pt x="261" y="275"/>
                    </a:cubicBezTo>
                    <a:cubicBezTo>
                      <a:pt x="261" y="270"/>
                      <a:pt x="261" y="270"/>
                      <a:pt x="261" y="270"/>
                    </a:cubicBezTo>
                    <a:cubicBezTo>
                      <a:pt x="287" y="268"/>
                      <a:pt x="287" y="268"/>
                      <a:pt x="287" y="268"/>
                    </a:cubicBezTo>
                    <a:cubicBezTo>
                      <a:pt x="290" y="275"/>
                      <a:pt x="290" y="275"/>
                      <a:pt x="290" y="275"/>
                    </a:cubicBezTo>
                    <a:cubicBezTo>
                      <a:pt x="296" y="280"/>
                      <a:pt x="296" y="280"/>
                      <a:pt x="296" y="280"/>
                    </a:cubicBezTo>
                    <a:cubicBezTo>
                      <a:pt x="304" y="289"/>
                      <a:pt x="304" y="289"/>
                      <a:pt x="304" y="289"/>
                    </a:cubicBezTo>
                    <a:cubicBezTo>
                      <a:pt x="312" y="288"/>
                      <a:pt x="312" y="288"/>
                      <a:pt x="312" y="288"/>
                    </a:cubicBezTo>
                    <a:cubicBezTo>
                      <a:pt x="319" y="289"/>
                      <a:pt x="319" y="289"/>
                      <a:pt x="319" y="289"/>
                    </a:cubicBezTo>
                    <a:cubicBezTo>
                      <a:pt x="361" y="289"/>
                      <a:pt x="361" y="289"/>
                      <a:pt x="361" y="289"/>
                    </a:cubicBezTo>
                    <a:cubicBezTo>
                      <a:pt x="398" y="289"/>
                      <a:pt x="398" y="289"/>
                      <a:pt x="398" y="289"/>
                    </a:cubicBezTo>
                    <a:cubicBezTo>
                      <a:pt x="404" y="284"/>
                      <a:pt x="404" y="284"/>
                      <a:pt x="404" y="284"/>
                    </a:cubicBezTo>
                    <a:cubicBezTo>
                      <a:pt x="405" y="271"/>
                      <a:pt x="405" y="271"/>
                      <a:pt x="405" y="271"/>
                    </a:cubicBezTo>
                    <a:cubicBezTo>
                      <a:pt x="409" y="261"/>
                      <a:pt x="409" y="261"/>
                      <a:pt x="409" y="261"/>
                    </a:cubicBezTo>
                    <a:cubicBezTo>
                      <a:pt x="410" y="250"/>
                      <a:pt x="410" y="250"/>
                      <a:pt x="410" y="250"/>
                    </a:cubicBezTo>
                    <a:cubicBezTo>
                      <a:pt x="407" y="241"/>
                      <a:pt x="407" y="241"/>
                      <a:pt x="407" y="241"/>
                    </a:cubicBezTo>
                    <a:cubicBezTo>
                      <a:pt x="404" y="235"/>
                      <a:pt x="404" y="235"/>
                      <a:pt x="404" y="235"/>
                    </a:cubicBezTo>
                    <a:cubicBezTo>
                      <a:pt x="458" y="126"/>
                      <a:pt x="458" y="126"/>
                      <a:pt x="458" y="126"/>
                    </a:cubicBezTo>
                    <a:cubicBezTo>
                      <a:pt x="460" y="116"/>
                      <a:pt x="460" y="116"/>
                      <a:pt x="460" y="116"/>
                    </a:cubicBezTo>
                    <a:cubicBezTo>
                      <a:pt x="463" y="111"/>
                      <a:pt x="463" y="111"/>
                      <a:pt x="463" y="111"/>
                    </a:cubicBezTo>
                    <a:cubicBezTo>
                      <a:pt x="453" y="113"/>
                      <a:pt x="453" y="113"/>
                      <a:pt x="453" y="113"/>
                    </a:cubicBezTo>
                    <a:cubicBezTo>
                      <a:pt x="445" y="108"/>
                      <a:pt x="445" y="108"/>
                      <a:pt x="445" y="108"/>
                    </a:cubicBezTo>
                    <a:cubicBezTo>
                      <a:pt x="436" y="101"/>
                      <a:pt x="436" y="101"/>
                      <a:pt x="436" y="101"/>
                    </a:cubicBezTo>
                    <a:cubicBezTo>
                      <a:pt x="415" y="99"/>
                      <a:pt x="415" y="99"/>
                      <a:pt x="415" y="99"/>
                    </a:cubicBezTo>
                    <a:cubicBezTo>
                      <a:pt x="409" y="89"/>
                      <a:pt x="409" y="89"/>
                      <a:pt x="409" y="89"/>
                    </a:cubicBezTo>
                    <a:cubicBezTo>
                      <a:pt x="409" y="89"/>
                      <a:pt x="396" y="72"/>
                      <a:pt x="395" y="72"/>
                    </a:cubicBezTo>
                    <a:cubicBezTo>
                      <a:pt x="393" y="74"/>
                      <a:pt x="394" y="67"/>
                      <a:pt x="394" y="67"/>
                    </a:cubicBezTo>
                    <a:cubicBezTo>
                      <a:pt x="394" y="58"/>
                      <a:pt x="394" y="58"/>
                      <a:pt x="394" y="58"/>
                    </a:cubicBezTo>
                    <a:cubicBezTo>
                      <a:pt x="393" y="51"/>
                      <a:pt x="393" y="51"/>
                      <a:pt x="393" y="51"/>
                    </a:cubicBezTo>
                    <a:cubicBezTo>
                      <a:pt x="388" y="50"/>
                      <a:pt x="388" y="50"/>
                      <a:pt x="388" y="50"/>
                    </a:cubicBezTo>
                    <a:cubicBezTo>
                      <a:pt x="380" y="50"/>
                      <a:pt x="380" y="50"/>
                      <a:pt x="380" y="50"/>
                    </a:cubicBezTo>
                    <a:cubicBezTo>
                      <a:pt x="370" y="50"/>
                      <a:pt x="370" y="50"/>
                      <a:pt x="370" y="50"/>
                    </a:cubicBezTo>
                    <a:cubicBezTo>
                      <a:pt x="367" y="51"/>
                      <a:pt x="367" y="51"/>
                      <a:pt x="367" y="51"/>
                    </a:cubicBezTo>
                    <a:cubicBezTo>
                      <a:pt x="363" y="57"/>
                      <a:pt x="363" y="57"/>
                      <a:pt x="363" y="57"/>
                    </a:cubicBezTo>
                    <a:cubicBezTo>
                      <a:pt x="356" y="65"/>
                      <a:pt x="356" y="65"/>
                      <a:pt x="356" y="65"/>
                    </a:cubicBezTo>
                    <a:cubicBezTo>
                      <a:pt x="353" y="70"/>
                      <a:pt x="353" y="70"/>
                      <a:pt x="353" y="70"/>
                    </a:cubicBezTo>
                    <a:cubicBezTo>
                      <a:pt x="353" y="70"/>
                      <a:pt x="352" y="76"/>
                      <a:pt x="352" y="76"/>
                    </a:cubicBezTo>
                    <a:cubicBezTo>
                      <a:pt x="352" y="77"/>
                      <a:pt x="350" y="79"/>
                      <a:pt x="350" y="79"/>
                    </a:cubicBezTo>
                    <a:cubicBezTo>
                      <a:pt x="346" y="80"/>
                      <a:pt x="346" y="80"/>
                      <a:pt x="346" y="80"/>
                    </a:cubicBezTo>
                    <a:cubicBezTo>
                      <a:pt x="340" y="80"/>
                      <a:pt x="340" y="80"/>
                      <a:pt x="340" y="80"/>
                    </a:cubicBezTo>
                    <a:cubicBezTo>
                      <a:pt x="335" y="77"/>
                      <a:pt x="335" y="77"/>
                      <a:pt x="335" y="77"/>
                    </a:cubicBezTo>
                    <a:cubicBezTo>
                      <a:pt x="332" y="73"/>
                      <a:pt x="332" y="73"/>
                      <a:pt x="332" y="73"/>
                    </a:cubicBezTo>
                    <a:cubicBezTo>
                      <a:pt x="327" y="74"/>
                      <a:pt x="327" y="74"/>
                      <a:pt x="327" y="74"/>
                    </a:cubicBezTo>
                    <a:cubicBezTo>
                      <a:pt x="327" y="74"/>
                      <a:pt x="324" y="76"/>
                      <a:pt x="324" y="76"/>
                    </a:cubicBezTo>
                    <a:cubicBezTo>
                      <a:pt x="323" y="77"/>
                      <a:pt x="321" y="80"/>
                      <a:pt x="321" y="80"/>
                    </a:cubicBezTo>
                    <a:cubicBezTo>
                      <a:pt x="321" y="87"/>
                      <a:pt x="321" y="87"/>
                      <a:pt x="321" y="87"/>
                    </a:cubicBezTo>
                    <a:cubicBezTo>
                      <a:pt x="320" y="96"/>
                      <a:pt x="320" y="96"/>
                      <a:pt x="320" y="96"/>
                    </a:cubicBezTo>
                    <a:cubicBezTo>
                      <a:pt x="316" y="97"/>
                      <a:pt x="316" y="97"/>
                      <a:pt x="316" y="97"/>
                    </a:cubicBezTo>
                    <a:cubicBezTo>
                      <a:pt x="312" y="97"/>
                      <a:pt x="312" y="97"/>
                      <a:pt x="312" y="97"/>
                    </a:cubicBezTo>
                    <a:cubicBezTo>
                      <a:pt x="312" y="97"/>
                      <a:pt x="308" y="95"/>
                      <a:pt x="307" y="94"/>
                    </a:cubicBezTo>
                    <a:cubicBezTo>
                      <a:pt x="307" y="94"/>
                      <a:pt x="305" y="92"/>
                      <a:pt x="305" y="92"/>
                    </a:cubicBezTo>
                    <a:cubicBezTo>
                      <a:pt x="305" y="92"/>
                      <a:pt x="301" y="89"/>
                      <a:pt x="301" y="88"/>
                    </a:cubicBezTo>
                    <a:cubicBezTo>
                      <a:pt x="300" y="88"/>
                      <a:pt x="297" y="84"/>
                      <a:pt x="297" y="84"/>
                    </a:cubicBezTo>
                    <a:cubicBezTo>
                      <a:pt x="297" y="84"/>
                      <a:pt x="294" y="81"/>
                      <a:pt x="294" y="81"/>
                    </a:cubicBezTo>
                    <a:cubicBezTo>
                      <a:pt x="294" y="80"/>
                      <a:pt x="292" y="78"/>
                      <a:pt x="292" y="78"/>
                    </a:cubicBezTo>
                    <a:cubicBezTo>
                      <a:pt x="292" y="75"/>
                      <a:pt x="292" y="75"/>
                      <a:pt x="292" y="75"/>
                    </a:cubicBezTo>
                    <a:cubicBezTo>
                      <a:pt x="292" y="70"/>
                      <a:pt x="292" y="70"/>
                      <a:pt x="292" y="70"/>
                    </a:cubicBezTo>
                    <a:cubicBezTo>
                      <a:pt x="292" y="59"/>
                      <a:pt x="292" y="59"/>
                      <a:pt x="292" y="59"/>
                    </a:cubicBezTo>
                    <a:cubicBezTo>
                      <a:pt x="292" y="59"/>
                      <a:pt x="291" y="54"/>
                      <a:pt x="291" y="54"/>
                    </a:cubicBezTo>
                    <a:cubicBezTo>
                      <a:pt x="291" y="54"/>
                      <a:pt x="290" y="47"/>
                      <a:pt x="290" y="46"/>
                    </a:cubicBezTo>
                    <a:cubicBezTo>
                      <a:pt x="290" y="46"/>
                      <a:pt x="289" y="39"/>
                      <a:pt x="289" y="39"/>
                    </a:cubicBezTo>
                    <a:cubicBezTo>
                      <a:pt x="289" y="39"/>
                      <a:pt x="289" y="33"/>
                      <a:pt x="289" y="33"/>
                    </a:cubicBezTo>
                    <a:cubicBezTo>
                      <a:pt x="288" y="32"/>
                      <a:pt x="286" y="28"/>
                      <a:pt x="286" y="28"/>
                    </a:cubicBezTo>
                    <a:cubicBezTo>
                      <a:pt x="285" y="27"/>
                      <a:pt x="283" y="22"/>
                      <a:pt x="283" y="22"/>
                    </a:cubicBezTo>
                    <a:cubicBezTo>
                      <a:pt x="280" y="15"/>
                      <a:pt x="280" y="15"/>
                      <a:pt x="280" y="15"/>
                    </a:cubicBezTo>
                    <a:cubicBezTo>
                      <a:pt x="280" y="15"/>
                      <a:pt x="278" y="10"/>
                      <a:pt x="277" y="9"/>
                    </a:cubicBezTo>
                    <a:cubicBezTo>
                      <a:pt x="277" y="8"/>
                      <a:pt x="275" y="4"/>
                      <a:pt x="275" y="4"/>
                    </a:cubicBezTo>
                    <a:cubicBezTo>
                      <a:pt x="274" y="4"/>
                      <a:pt x="274" y="2"/>
                      <a:pt x="274" y="2"/>
                    </a:cubicBezTo>
                    <a:cubicBezTo>
                      <a:pt x="266" y="2"/>
                      <a:pt x="266" y="2"/>
                      <a:pt x="266" y="2"/>
                    </a:cubicBezTo>
                    <a:cubicBezTo>
                      <a:pt x="265" y="0"/>
                      <a:pt x="265" y="0"/>
                      <a:pt x="265" y="0"/>
                    </a:cubicBezTo>
                    <a:cubicBezTo>
                      <a:pt x="263" y="1"/>
                      <a:pt x="263" y="1"/>
                      <a:pt x="263" y="1"/>
                    </a:cubicBezTo>
                    <a:cubicBezTo>
                      <a:pt x="261" y="3"/>
                      <a:pt x="261" y="3"/>
                      <a:pt x="261" y="3"/>
                    </a:cubicBezTo>
                    <a:cubicBezTo>
                      <a:pt x="255" y="6"/>
                      <a:pt x="255" y="6"/>
                      <a:pt x="255" y="6"/>
                    </a:cubicBezTo>
                    <a:cubicBezTo>
                      <a:pt x="254" y="11"/>
                      <a:pt x="254" y="11"/>
                      <a:pt x="254" y="11"/>
                    </a:cubicBezTo>
                    <a:cubicBezTo>
                      <a:pt x="250" y="15"/>
                      <a:pt x="250" y="15"/>
                      <a:pt x="250" y="15"/>
                    </a:cubicBezTo>
                    <a:cubicBezTo>
                      <a:pt x="246" y="20"/>
                      <a:pt x="246" y="20"/>
                      <a:pt x="246" y="20"/>
                    </a:cubicBezTo>
                    <a:cubicBezTo>
                      <a:pt x="240" y="20"/>
                      <a:pt x="240" y="20"/>
                      <a:pt x="240" y="20"/>
                    </a:cubicBezTo>
                    <a:cubicBezTo>
                      <a:pt x="235" y="22"/>
                      <a:pt x="235" y="22"/>
                      <a:pt x="235" y="22"/>
                    </a:cubicBezTo>
                    <a:cubicBezTo>
                      <a:pt x="232" y="25"/>
                      <a:pt x="232" y="25"/>
                      <a:pt x="232" y="25"/>
                    </a:cubicBezTo>
                    <a:cubicBezTo>
                      <a:pt x="227" y="28"/>
                      <a:pt x="227" y="28"/>
                      <a:pt x="227" y="28"/>
                    </a:cubicBezTo>
                    <a:cubicBezTo>
                      <a:pt x="222" y="34"/>
                      <a:pt x="222" y="34"/>
                      <a:pt x="222" y="34"/>
                    </a:cubicBezTo>
                    <a:cubicBezTo>
                      <a:pt x="217" y="35"/>
                      <a:pt x="217" y="35"/>
                      <a:pt x="217" y="35"/>
                    </a:cubicBezTo>
                    <a:cubicBezTo>
                      <a:pt x="212" y="36"/>
                      <a:pt x="212" y="36"/>
                      <a:pt x="212" y="36"/>
                    </a:cubicBezTo>
                    <a:cubicBezTo>
                      <a:pt x="209" y="34"/>
                      <a:pt x="209" y="34"/>
                      <a:pt x="209" y="34"/>
                    </a:cubicBezTo>
                    <a:cubicBezTo>
                      <a:pt x="209" y="32"/>
                      <a:pt x="209" y="32"/>
                      <a:pt x="209" y="32"/>
                    </a:cubicBezTo>
                    <a:cubicBezTo>
                      <a:pt x="205" y="32"/>
                      <a:pt x="205" y="32"/>
                      <a:pt x="205" y="32"/>
                    </a:cubicBezTo>
                    <a:cubicBezTo>
                      <a:pt x="203" y="32"/>
                      <a:pt x="203" y="32"/>
                      <a:pt x="203" y="32"/>
                    </a:cubicBezTo>
                    <a:cubicBezTo>
                      <a:pt x="201" y="35"/>
                      <a:pt x="201" y="35"/>
                      <a:pt x="201" y="35"/>
                    </a:cubicBezTo>
                    <a:cubicBezTo>
                      <a:pt x="196" y="35"/>
                      <a:pt x="196" y="35"/>
                      <a:pt x="196" y="35"/>
                    </a:cubicBezTo>
                    <a:cubicBezTo>
                      <a:pt x="189" y="35"/>
                      <a:pt x="189" y="35"/>
                      <a:pt x="189" y="35"/>
                    </a:cubicBezTo>
                    <a:cubicBezTo>
                      <a:pt x="187" y="34"/>
                      <a:pt x="187" y="34"/>
                      <a:pt x="187" y="34"/>
                    </a:cubicBezTo>
                    <a:cubicBezTo>
                      <a:pt x="187" y="34"/>
                      <a:pt x="186" y="32"/>
                      <a:pt x="185" y="31"/>
                    </a:cubicBezTo>
                    <a:cubicBezTo>
                      <a:pt x="185" y="31"/>
                      <a:pt x="182" y="28"/>
                      <a:pt x="182" y="28"/>
                    </a:cubicBezTo>
                    <a:cubicBezTo>
                      <a:pt x="179" y="26"/>
                      <a:pt x="179" y="26"/>
                      <a:pt x="179" y="26"/>
                    </a:cubicBezTo>
                    <a:cubicBezTo>
                      <a:pt x="169" y="26"/>
                      <a:pt x="169" y="26"/>
                      <a:pt x="169" y="26"/>
                    </a:cubicBezTo>
                    <a:cubicBezTo>
                      <a:pt x="168" y="10"/>
                      <a:pt x="168" y="10"/>
                      <a:pt x="168" y="10"/>
                    </a:cubicBezTo>
                    <a:cubicBezTo>
                      <a:pt x="166" y="6"/>
                      <a:pt x="166" y="6"/>
                      <a:pt x="166" y="6"/>
                    </a:cubicBezTo>
                    <a:cubicBezTo>
                      <a:pt x="164" y="3"/>
                      <a:pt x="164" y="3"/>
                      <a:pt x="164" y="3"/>
                    </a:cubicBezTo>
                    <a:cubicBezTo>
                      <a:pt x="162" y="2"/>
                      <a:pt x="162" y="2"/>
                      <a:pt x="162" y="2"/>
                    </a:cubicBezTo>
                    <a:cubicBezTo>
                      <a:pt x="158" y="4"/>
                      <a:pt x="158" y="4"/>
                      <a:pt x="158" y="4"/>
                    </a:cubicBezTo>
                    <a:cubicBezTo>
                      <a:pt x="155" y="7"/>
                      <a:pt x="155" y="7"/>
                      <a:pt x="155" y="7"/>
                    </a:cubicBezTo>
                    <a:cubicBezTo>
                      <a:pt x="153" y="10"/>
                      <a:pt x="153" y="10"/>
                      <a:pt x="153" y="10"/>
                    </a:cubicBezTo>
                    <a:cubicBezTo>
                      <a:pt x="149" y="13"/>
                      <a:pt x="149" y="13"/>
                      <a:pt x="149" y="13"/>
                    </a:cubicBezTo>
                    <a:cubicBezTo>
                      <a:pt x="145" y="8"/>
                      <a:pt x="145" y="8"/>
                      <a:pt x="145" y="8"/>
                    </a:cubicBezTo>
                    <a:cubicBezTo>
                      <a:pt x="144" y="5"/>
                      <a:pt x="144" y="5"/>
                      <a:pt x="144" y="5"/>
                    </a:cubicBezTo>
                    <a:cubicBezTo>
                      <a:pt x="141" y="9"/>
                      <a:pt x="141" y="9"/>
                      <a:pt x="141" y="9"/>
                    </a:cubicBezTo>
                    <a:cubicBezTo>
                      <a:pt x="139" y="12"/>
                      <a:pt x="139" y="12"/>
                      <a:pt x="139" y="12"/>
                    </a:cubicBezTo>
                    <a:cubicBezTo>
                      <a:pt x="127" y="12"/>
                      <a:pt x="127" y="12"/>
                      <a:pt x="127" y="12"/>
                    </a:cubicBezTo>
                    <a:cubicBezTo>
                      <a:pt x="118" y="11"/>
                      <a:pt x="118" y="11"/>
                      <a:pt x="118" y="11"/>
                    </a:cubicBezTo>
                    <a:cubicBezTo>
                      <a:pt x="106" y="11"/>
                      <a:pt x="106" y="11"/>
                      <a:pt x="106" y="11"/>
                    </a:cubicBezTo>
                    <a:cubicBezTo>
                      <a:pt x="106" y="11"/>
                      <a:pt x="104" y="12"/>
                      <a:pt x="103" y="12"/>
                    </a:cubicBezTo>
                    <a:cubicBezTo>
                      <a:pt x="103" y="12"/>
                      <a:pt x="100" y="14"/>
                      <a:pt x="100" y="14"/>
                    </a:cubicBezTo>
                    <a:cubicBezTo>
                      <a:pt x="100" y="14"/>
                      <a:pt x="99" y="16"/>
                      <a:pt x="99" y="16"/>
                    </a:cubicBezTo>
                    <a:cubicBezTo>
                      <a:pt x="99" y="17"/>
                      <a:pt x="99" y="22"/>
                      <a:pt x="99" y="22"/>
                    </a:cubicBezTo>
                    <a:cubicBezTo>
                      <a:pt x="100" y="25"/>
                      <a:pt x="100" y="25"/>
                      <a:pt x="100" y="25"/>
                    </a:cubicBezTo>
                    <a:cubicBezTo>
                      <a:pt x="100" y="25"/>
                      <a:pt x="101" y="27"/>
                      <a:pt x="102" y="27"/>
                    </a:cubicBezTo>
                    <a:cubicBezTo>
                      <a:pt x="103" y="27"/>
                      <a:pt x="107" y="27"/>
                      <a:pt x="107" y="27"/>
                    </a:cubicBezTo>
                    <a:cubicBezTo>
                      <a:pt x="107" y="27"/>
                      <a:pt x="111" y="27"/>
                      <a:pt x="111" y="27"/>
                    </a:cubicBezTo>
                    <a:cubicBezTo>
                      <a:pt x="112" y="27"/>
                      <a:pt x="113" y="28"/>
                      <a:pt x="113" y="28"/>
                    </a:cubicBezTo>
                    <a:cubicBezTo>
                      <a:pt x="113" y="28"/>
                      <a:pt x="115" y="30"/>
                      <a:pt x="115" y="30"/>
                    </a:cubicBezTo>
                    <a:cubicBezTo>
                      <a:pt x="115" y="30"/>
                      <a:pt x="117" y="33"/>
                      <a:pt x="117" y="33"/>
                    </a:cubicBezTo>
                    <a:cubicBezTo>
                      <a:pt x="118" y="37"/>
                      <a:pt x="118" y="37"/>
                      <a:pt x="118" y="37"/>
                    </a:cubicBezTo>
                    <a:cubicBezTo>
                      <a:pt x="118" y="37"/>
                      <a:pt x="118" y="40"/>
                      <a:pt x="118" y="40"/>
                    </a:cubicBezTo>
                    <a:cubicBezTo>
                      <a:pt x="118" y="41"/>
                      <a:pt x="117" y="43"/>
                      <a:pt x="117" y="43"/>
                    </a:cubicBezTo>
                    <a:cubicBezTo>
                      <a:pt x="114" y="43"/>
                      <a:pt x="114" y="43"/>
                      <a:pt x="114" y="43"/>
                    </a:cubicBezTo>
                    <a:cubicBezTo>
                      <a:pt x="109" y="44"/>
                      <a:pt x="109" y="44"/>
                      <a:pt x="109" y="44"/>
                    </a:cubicBezTo>
                    <a:cubicBezTo>
                      <a:pt x="108" y="43"/>
                      <a:pt x="108" y="43"/>
                      <a:pt x="108" y="43"/>
                    </a:cubicBezTo>
                    <a:cubicBezTo>
                      <a:pt x="104" y="42"/>
                      <a:pt x="104" y="42"/>
                      <a:pt x="104" y="42"/>
                    </a:cubicBezTo>
                    <a:cubicBezTo>
                      <a:pt x="100" y="44"/>
                      <a:pt x="100" y="44"/>
                      <a:pt x="100" y="44"/>
                    </a:cubicBezTo>
                    <a:cubicBezTo>
                      <a:pt x="95" y="44"/>
                      <a:pt x="95" y="44"/>
                      <a:pt x="95" y="44"/>
                    </a:cubicBezTo>
                    <a:cubicBezTo>
                      <a:pt x="95" y="48"/>
                      <a:pt x="95" y="48"/>
                      <a:pt x="95" y="48"/>
                    </a:cubicBezTo>
                    <a:cubicBezTo>
                      <a:pt x="95" y="62"/>
                      <a:pt x="95" y="62"/>
                      <a:pt x="95" y="62"/>
                    </a:cubicBezTo>
                    <a:cubicBezTo>
                      <a:pt x="98" y="64"/>
                      <a:pt x="98" y="64"/>
                      <a:pt x="98" y="64"/>
                    </a:cubicBezTo>
                    <a:cubicBezTo>
                      <a:pt x="98" y="64"/>
                      <a:pt x="100" y="66"/>
                      <a:pt x="101" y="66"/>
                    </a:cubicBezTo>
                    <a:cubicBezTo>
                      <a:pt x="101" y="67"/>
                      <a:pt x="103" y="68"/>
                      <a:pt x="104" y="68"/>
                    </a:cubicBezTo>
                    <a:cubicBezTo>
                      <a:pt x="104" y="69"/>
                      <a:pt x="106" y="70"/>
                      <a:pt x="106" y="70"/>
                    </a:cubicBezTo>
                    <a:cubicBezTo>
                      <a:pt x="106" y="76"/>
                      <a:pt x="106" y="76"/>
                      <a:pt x="106" y="76"/>
                    </a:cubicBezTo>
                    <a:cubicBezTo>
                      <a:pt x="106" y="80"/>
                      <a:pt x="106" y="80"/>
                      <a:pt x="106" y="80"/>
                    </a:cubicBezTo>
                    <a:cubicBezTo>
                      <a:pt x="109" y="84"/>
                      <a:pt x="109" y="84"/>
                      <a:pt x="109" y="84"/>
                    </a:cubicBezTo>
                    <a:cubicBezTo>
                      <a:pt x="111" y="89"/>
                      <a:pt x="111" y="89"/>
                      <a:pt x="111" y="89"/>
                    </a:cubicBezTo>
                    <a:cubicBezTo>
                      <a:pt x="109" y="106"/>
                      <a:pt x="109" y="106"/>
                      <a:pt x="109" y="106"/>
                    </a:cubicBezTo>
                    <a:cubicBezTo>
                      <a:pt x="109" y="114"/>
                      <a:pt x="109" y="114"/>
                      <a:pt x="109" y="114"/>
                    </a:cubicBezTo>
                    <a:cubicBezTo>
                      <a:pt x="109" y="114"/>
                      <a:pt x="107" y="120"/>
                      <a:pt x="107" y="121"/>
                    </a:cubicBezTo>
                    <a:cubicBezTo>
                      <a:pt x="107" y="122"/>
                      <a:pt x="105" y="129"/>
                      <a:pt x="105" y="129"/>
                    </a:cubicBezTo>
                    <a:cubicBezTo>
                      <a:pt x="104" y="137"/>
                      <a:pt x="104" y="137"/>
                      <a:pt x="104" y="137"/>
                    </a:cubicBezTo>
                    <a:cubicBezTo>
                      <a:pt x="104" y="137"/>
                      <a:pt x="103" y="139"/>
                      <a:pt x="103" y="140"/>
                    </a:cubicBezTo>
                    <a:cubicBezTo>
                      <a:pt x="103" y="141"/>
                      <a:pt x="102" y="151"/>
                      <a:pt x="102" y="151"/>
                    </a:cubicBezTo>
                    <a:cubicBezTo>
                      <a:pt x="102" y="151"/>
                      <a:pt x="101" y="155"/>
                      <a:pt x="101" y="156"/>
                    </a:cubicBezTo>
                    <a:cubicBezTo>
                      <a:pt x="100" y="157"/>
                      <a:pt x="101" y="163"/>
                      <a:pt x="101" y="163"/>
                    </a:cubicBezTo>
                    <a:cubicBezTo>
                      <a:pt x="101" y="163"/>
                      <a:pt x="98" y="171"/>
                      <a:pt x="98" y="172"/>
                    </a:cubicBezTo>
                    <a:cubicBezTo>
                      <a:pt x="97" y="172"/>
                      <a:pt x="95" y="176"/>
                      <a:pt x="94" y="176"/>
                    </a:cubicBezTo>
                    <a:cubicBezTo>
                      <a:pt x="94" y="176"/>
                      <a:pt x="89" y="176"/>
                      <a:pt x="89" y="176"/>
                    </a:cubicBezTo>
                    <a:cubicBezTo>
                      <a:pt x="88" y="176"/>
                      <a:pt x="84" y="174"/>
                      <a:pt x="83" y="174"/>
                    </a:cubicBezTo>
                    <a:cubicBezTo>
                      <a:pt x="83" y="174"/>
                      <a:pt x="81" y="172"/>
                      <a:pt x="81" y="172"/>
                    </a:cubicBezTo>
                    <a:cubicBezTo>
                      <a:pt x="75" y="172"/>
                      <a:pt x="75" y="172"/>
                      <a:pt x="75" y="172"/>
                    </a:cubicBezTo>
                    <a:cubicBezTo>
                      <a:pt x="71" y="174"/>
                      <a:pt x="71" y="174"/>
                      <a:pt x="71" y="174"/>
                    </a:cubicBezTo>
                    <a:cubicBezTo>
                      <a:pt x="70" y="177"/>
                      <a:pt x="70" y="177"/>
                      <a:pt x="70" y="177"/>
                    </a:cubicBezTo>
                    <a:cubicBezTo>
                      <a:pt x="63" y="179"/>
                      <a:pt x="63" y="179"/>
                      <a:pt x="63" y="179"/>
                    </a:cubicBezTo>
                    <a:cubicBezTo>
                      <a:pt x="54" y="180"/>
                      <a:pt x="54" y="180"/>
                      <a:pt x="54" y="180"/>
                    </a:cubicBezTo>
                    <a:cubicBezTo>
                      <a:pt x="46" y="180"/>
                      <a:pt x="46" y="180"/>
                      <a:pt x="46" y="180"/>
                    </a:cubicBezTo>
                    <a:cubicBezTo>
                      <a:pt x="42" y="182"/>
                      <a:pt x="42" y="182"/>
                      <a:pt x="42" y="182"/>
                    </a:cubicBezTo>
                    <a:cubicBezTo>
                      <a:pt x="36" y="185"/>
                      <a:pt x="36" y="185"/>
                      <a:pt x="36" y="185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32" y="188"/>
                      <a:pt x="26" y="192"/>
                      <a:pt x="26" y="193"/>
                    </a:cubicBezTo>
                    <a:cubicBezTo>
                      <a:pt x="26" y="193"/>
                      <a:pt x="21" y="199"/>
                      <a:pt x="21" y="200"/>
                    </a:cubicBezTo>
                    <a:cubicBezTo>
                      <a:pt x="20" y="201"/>
                      <a:pt x="19" y="206"/>
                      <a:pt x="19" y="206"/>
                    </a:cubicBezTo>
                    <a:cubicBezTo>
                      <a:pt x="18" y="210"/>
                      <a:pt x="18" y="210"/>
                      <a:pt x="18" y="210"/>
                    </a:cubicBezTo>
                    <a:cubicBezTo>
                      <a:pt x="15" y="214"/>
                      <a:pt x="15" y="214"/>
                      <a:pt x="15" y="214"/>
                    </a:cubicBezTo>
                    <a:cubicBezTo>
                      <a:pt x="15" y="214"/>
                      <a:pt x="13" y="217"/>
                      <a:pt x="13" y="217"/>
                    </a:cubicBezTo>
                    <a:cubicBezTo>
                      <a:pt x="13" y="217"/>
                      <a:pt x="14" y="223"/>
                      <a:pt x="14" y="223"/>
                    </a:cubicBezTo>
                    <a:cubicBezTo>
                      <a:pt x="15" y="226"/>
                      <a:pt x="15" y="226"/>
                      <a:pt x="15" y="226"/>
                    </a:cubicBezTo>
                    <a:cubicBezTo>
                      <a:pt x="12" y="232"/>
                      <a:pt x="12" y="232"/>
                      <a:pt x="12" y="232"/>
                    </a:cubicBezTo>
                    <a:cubicBezTo>
                      <a:pt x="8" y="236"/>
                      <a:pt x="8" y="236"/>
                      <a:pt x="8" y="236"/>
                    </a:cubicBezTo>
                    <a:cubicBezTo>
                      <a:pt x="8" y="236"/>
                      <a:pt x="3" y="239"/>
                      <a:pt x="3" y="239"/>
                    </a:cubicBezTo>
                    <a:cubicBezTo>
                      <a:pt x="3" y="240"/>
                      <a:pt x="0" y="245"/>
                      <a:pt x="0" y="245"/>
                    </a:cubicBez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29" name="Freeform 11"/>
              <p:cNvSpPr>
                <a:spLocks/>
              </p:cNvSpPr>
              <p:nvPr/>
            </p:nvSpPr>
            <p:spPr bwMode="auto">
              <a:xfrm>
                <a:off x="8023225" y="1057275"/>
                <a:ext cx="563562" cy="658813"/>
              </a:xfrm>
              <a:custGeom>
                <a:avLst/>
                <a:gdLst>
                  <a:gd name="T0" fmla="*/ 11 w 150"/>
                  <a:gd name="T1" fmla="*/ 25 h 175"/>
                  <a:gd name="T2" fmla="*/ 19 w 150"/>
                  <a:gd name="T3" fmla="*/ 33 h 175"/>
                  <a:gd name="T4" fmla="*/ 34 w 150"/>
                  <a:gd name="T5" fmla="*/ 35 h 175"/>
                  <a:gd name="T6" fmla="*/ 42 w 150"/>
                  <a:gd name="T7" fmla="*/ 40 h 175"/>
                  <a:gd name="T8" fmla="*/ 50 w 150"/>
                  <a:gd name="T9" fmla="*/ 37 h 175"/>
                  <a:gd name="T10" fmla="*/ 55 w 150"/>
                  <a:gd name="T11" fmla="*/ 29 h 175"/>
                  <a:gd name="T12" fmla="*/ 71 w 150"/>
                  <a:gd name="T13" fmla="*/ 27 h 175"/>
                  <a:gd name="T14" fmla="*/ 80 w 150"/>
                  <a:gd name="T15" fmla="*/ 22 h 175"/>
                  <a:gd name="T16" fmla="*/ 90 w 150"/>
                  <a:gd name="T17" fmla="*/ 17 h 175"/>
                  <a:gd name="T18" fmla="*/ 102 w 150"/>
                  <a:gd name="T19" fmla="*/ 11 h 175"/>
                  <a:gd name="T20" fmla="*/ 107 w 150"/>
                  <a:gd name="T21" fmla="*/ 0 h 175"/>
                  <a:gd name="T22" fmla="*/ 120 w 150"/>
                  <a:gd name="T23" fmla="*/ 5 h 175"/>
                  <a:gd name="T24" fmla="*/ 116 w 150"/>
                  <a:gd name="T25" fmla="*/ 13 h 175"/>
                  <a:gd name="T26" fmla="*/ 121 w 150"/>
                  <a:gd name="T27" fmla="*/ 18 h 175"/>
                  <a:gd name="T28" fmla="*/ 129 w 150"/>
                  <a:gd name="T29" fmla="*/ 26 h 175"/>
                  <a:gd name="T30" fmla="*/ 130 w 150"/>
                  <a:gd name="T31" fmla="*/ 34 h 175"/>
                  <a:gd name="T32" fmla="*/ 125 w 150"/>
                  <a:gd name="T33" fmla="*/ 42 h 175"/>
                  <a:gd name="T34" fmla="*/ 123 w 150"/>
                  <a:gd name="T35" fmla="*/ 54 h 175"/>
                  <a:gd name="T36" fmla="*/ 122 w 150"/>
                  <a:gd name="T37" fmla="*/ 66 h 175"/>
                  <a:gd name="T38" fmla="*/ 125 w 150"/>
                  <a:gd name="T39" fmla="*/ 74 h 175"/>
                  <a:gd name="T40" fmla="*/ 127 w 150"/>
                  <a:gd name="T41" fmla="*/ 87 h 175"/>
                  <a:gd name="T42" fmla="*/ 137 w 150"/>
                  <a:gd name="T43" fmla="*/ 94 h 175"/>
                  <a:gd name="T44" fmla="*/ 147 w 150"/>
                  <a:gd name="T45" fmla="*/ 103 h 175"/>
                  <a:gd name="T46" fmla="*/ 150 w 150"/>
                  <a:gd name="T47" fmla="*/ 120 h 175"/>
                  <a:gd name="T48" fmla="*/ 146 w 150"/>
                  <a:gd name="T49" fmla="*/ 129 h 175"/>
                  <a:gd name="T50" fmla="*/ 126 w 150"/>
                  <a:gd name="T51" fmla="*/ 129 h 175"/>
                  <a:gd name="T52" fmla="*/ 116 w 150"/>
                  <a:gd name="T53" fmla="*/ 138 h 175"/>
                  <a:gd name="T54" fmla="*/ 114 w 150"/>
                  <a:gd name="T55" fmla="*/ 146 h 175"/>
                  <a:gd name="T56" fmla="*/ 110 w 150"/>
                  <a:gd name="T57" fmla="*/ 150 h 175"/>
                  <a:gd name="T58" fmla="*/ 107 w 150"/>
                  <a:gd name="T59" fmla="*/ 158 h 175"/>
                  <a:gd name="T60" fmla="*/ 102 w 150"/>
                  <a:gd name="T61" fmla="*/ 160 h 175"/>
                  <a:gd name="T62" fmla="*/ 98 w 150"/>
                  <a:gd name="T63" fmla="*/ 155 h 175"/>
                  <a:gd name="T64" fmla="*/ 89 w 150"/>
                  <a:gd name="T65" fmla="*/ 151 h 175"/>
                  <a:gd name="T66" fmla="*/ 81 w 150"/>
                  <a:gd name="T67" fmla="*/ 155 h 175"/>
                  <a:gd name="T68" fmla="*/ 74 w 150"/>
                  <a:gd name="T69" fmla="*/ 162 h 175"/>
                  <a:gd name="T70" fmla="*/ 72 w 150"/>
                  <a:gd name="T71" fmla="*/ 175 h 175"/>
                  <a:gd name="T72" fmla="*/ 63 w 150"/>
                  <a:gd name="T73" fmla="*/ 166 h 175"/>
                  <a:gd name="T74" fmla="*/ 58 w 150"/>
                  <a:gd name="T75" fmla="*/ 160 h 175"/>
                  <a:gd name="T76" fmla="*/ 61 w 150"/>
                  <a:gd name="T77" fmla="*/ 152 h 175"/>
                  <a:gd name="T78" fmla="*/ 57 w 150"/>
                  <a:gd name="T79" fmla="*/ 146 h 175"/>
                  <a:gd name="T80" fmla="*/ 56 w 150"/>
                  <a:gd name="T81" fmla="*/ 135 h 175"/>
                  <a:gd name="T82" fmla="*/ 55 w 150"/>
                  <a:gd name="T83" fmla="*/ 122 h 175"/>
                  <a:gd name="T84" fmla="*/ 52 w 150"/>
                  <a:gd name="T85" fmla="*/ 109 h 175"/>
                  <a:gd name="T86" fmla="*/ 47 w 150"/>
                  <a:gd name="T87" fmla="*/ 102 h 175"/>
                  <a:gd name="T88" fmla="*/ 43 w 150"/>
                  <a:gd name="T89" fmla="*/ 91 h 175"/>
                  <a:gd name="T90" fmla="*/ 39 w 150"/>
                  <a:gd name="T91" fmla="*/ 83 h 175"/>
                  <a:gd name="T92" fmla="*/ 33 w 150"/>
                  <a:gd name="T93" fmla="*/ 79 h 175"/>
                  <a:gd name="T94" fmla="*/ 29 w 150"/>
                  <a:gd name="T95" fmla="*/ 70 h 175"/>
                  <a:gd name="T96" fmla="*/ 19 w 150"/>
                  <a:gd name="T97" fmla="*/ 70 h 175"/>
                  <a:gd name="T98" fmla="*/ 13 w 150"/>
                  <a:gd name="T99" fmla="*/ 68 h 175"/>
                  <a:gd name="T100" fmla="*/ 10 w 150"/>
                  <a:gd name="T101" fmla="*/ 48 h 175"/>
                  <a:gd name="T102" fmla="*/ 14 w 150"/>
                  <a:gd name="T103" fmla="*/ 42 h 175"/>
                  <a:gd name="T104" fmla="*/ 9 w 150"/>
                  <a:gd name="T105" fmla="*/ 31 h 175"/>
                  <a:gd name="T106" fmla="*/ 1 w 150"/>
                  <a:gd name="T107" fmla="*/ 28 h 175"/>
                  <a:gd name="T108" fmla="*/ 1 w 150"/>
                  <a:gd name="T109" fmla="*/ 25 h 1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50" h="175">
                    <a:moveTo>
                      <a:pt x="1" y="25"/>
                    </a:moveTo>
                    <a:cubicBezTo>
                      <a:pt x="2" y="25"/>
                      <a:pt x="11" y="25"/>
                      <a:pt x="11" y="25"/>
                    </a:cubicBezTo>
                    <a:cubicBezTo>
                      <a:pt x="15" y="30"/>
                      <a:pt x="15" y="30"/>
                      <a:pt x="15" y="30"/>
                    </a:cubicBezTo>
                    <a:cubicBezTo>
                      <a:pt x="19" y="33"/>
                      <a:pt x="19" y="33"/>
                      <a:pt x="19" y="33"/>
                    </a:cubicBezTo>
                    <a:cubicBezTo>
                      <a:pt x="28" y="34"/>
                      <a:pt x="28" y="34"/>
                      <a:pt x="28" y="34"/>
                    </a:cubicBezTo>
                    <a:cubicBezTo>
                      <a:pt x="34" y="35"/>
                      <a:pt x="34" y="35"/>
                      <a:pt x="34" y="35"/>
                    </a:cubicBezTo>
                    <a:cubicBezTo>
                      <a:pt x="37" y="40"/>
                      <a:pt x="37" y="40"/>
                      <a:pt x="37" y="40"/>
                    </a:cubicBezTo>
                    <a:cubicBezTo>
                      <a:pt x="42" y="40"/>
                      <a:pt x="42" y="40"/>
                      <a:pt x="42" y="40"/>
                    </a:cubicBezTo>
                    <a:cubicBezTo>
                      <a:pt x="48" y="40"/>
                      <a:pt x="48" y="40"/>
                      <a:pt x="48" y="40"/>
                    </a:cubicBezTo>
                    <a:cubicBezTo>
                      <a:pt x="50" y="37"/>
                      <a:pt x="50" y="37"/>
                      <a:pt x="50" y="37"/>
                    </a:cubicBezTo>
                    <a:cubicBezTo>
                      <a:pt x="51" y="31"/>
                      <a:pt x="51" y="31"/>
                      <a:pt x="51" y="31"/>
                    </a:cubicBezTo>
                    <a:cubicBezTo>
                      <a:pt x="55" y="29"/>
                      <a:pt x="55" y="29"/>
                      <a:pt x="55" y="29"/>
                    </a:cubicBezTo>
                    <a:cubicBezTo>
                      <a:pt x="61" y="27"/>
                      <a:pt x="61" y="27"/>
                      <a:pt x="61" y="27"/>
                    </a:cubicBezTo>
                    <a:cubicBezTo>
                      <a:pt x="71" y="27"/>
                      <a:pt x="71" y="27"/>
                      <a:pt x="71" y="27"/>
                    </a:cubicBezTo>
                    <a:cubicBezTo>
                      <a:pt x="75" y="26"/>
                      <a:pt x="75" y="26"/>
                      <a:pt x="75" y="26"/>
                    </a:cubicBezTo>
                    <a:cubicBezTo>
                      <a:pt x="80" y="22"/>
                      <a:pt x="80" y="22"/>
                      <a:pt x="80" y="22"/>
                    </a:cubicBezTo>
                    <a:cubicBezTo>
                      <a:pt x="86" y="19"/>
                      <a:pt x="86" y="19"/>
                      <a:pt x="86" y="19"/>
                    </a:cubicBezTo>
                    <a:cubicBezTo>
                      <a:pt x="90" y="17"/>
                      <a:pt x="90" y="17"/>
                      <a:pt x="90" y="17"/>
                    </a:cubicBezTo>
                    <a:cubicBezTo>
                      <a:pt x="97" y="16"/>
                      <a:pt x="97" y="16"/>
                      <a:pt x="97" y="16"/>
                    </a:cubicBezTo>
                    <a:cubicBezTo>
                      <a:pt x="102" y="11"/>
                      <a:pt x="102" y="11"/>
                      <a:pt x="102" y="11"/>
                    </a:cubicBezTo>
                    <a:cubicBezTo>
                      <a:pt x="107" y="4"/>
                      <a:pt x="107" y="4"/>
                      <a:pt x="107" y="4"/>
                    </a:cubicBezTo>
                    <a:cubicBezTo>
                      <a:pt x="107" y="0"/>
                      <a:pt x="107" y="0"/>
                      <a:pt x="107" y="0"/>
                    </a:cubicBezTo>
                    <a:cubicBezTo>
                      <a:pt x="118" y="0"/>
                      <a:pt x="118" y="0"/>
                      <a:pt x="118" y="0"/>
                    </a:cubicBezTo>
                    <a:cubicBezTo>
                      <a:pt x="120" y="5"/>
                      <a:pt x="120" y="5"/>
                      <a:pt x="120" y="5"/>
                    </a:cubicBezTo>
                    <a:cubicBezTo>
                      <a:pt x="118" y="9"/>
                      <a:pt x="118" y="9"/>
                      <a:pt x="118" y="9"/>
                    </a:cubicBezTo>
                    <a:cubicBezTo>
                      <a:pt x="116" y="13"/>
                      <a:pt x="116" y="13"/>
                      <a:pt x="116" y="13"/>
                    </a:cubicBezTo>
                    <a:cubicBezTo>
                      <a:pt x="116" y="17"/>
                      <a:pt x="116" y="17"/>
                      <a:pt x="116" y="17"/>
                    </a:cubicBezTo>
                    <a:cubicBezTo>
                      <a:pt x="121" y="18"/>
                      <a:pt x="121" y="18"/>
                      <a:pt x="121" y="18"/>
                    </a:cubicBezTo>
                    <a:cubicBezTo>
                      <a:pt x="126" y="20"/>
                      <a:pt x="126" y="20"/>
                      <a:pt x="126" y="20"/>
                    </a:cubicBezTo>
                    <a:cubicBezTo>
                      <a:pt x="129" y="26"/>
                      <a:pt x="129" y="26"/>
                      <a:pt x="129" y="26"/>
                    </a:cubicBezTo>
                    <a:cubicBezTo>
                      <a:pt x="131" y="30"/>
                      <a:pt x="131" y="30"/>
                      <a:pt x="131" y="30"/>
                    </a:cubicBezTo>
                    <a:cubicBezTo>
                      <a:pt x="130" y="34"/>
                      <a:pt x="130" y="34"/>
                      <a:pt x="130" y="34"/>
                    </a:cubicBezTo>
                    <a:cubicBezTo>
                      <a:pt x="126" y="38"/>
                      <a:pt x="126" y="38"/>
                      <a:pt x="126" y="38"/>
                    </a:cubicBezTo>
                    <a:cubicBezTo>
                      <a:pt x="125" y="42"/>
                      <a:pt x="125" y="42"/>
                      <a:pt x="125" y="42"/>
                    </a:cubicBezTo>
                    <a:cubicBezTo>
                      <a:pt x="123" y="50"/>
                      <a:pt x="123" y="50"/>
                      <a:pt x="123" y="50"/>
                    </a:cubicBezTo>
                    <a:cubicBezTo>
                      <a:pt x="123" y="54"/>
                      <a:pt x="123" y="54"/>
                      <a:pt x="123" y="54"/>
                    </a:cubicBezTo>
                    <a:cubicBezTo>
                      <a:pt x="122" y="57"/>
                      <a:pt x="122" y="57"/>
                      <a:pt x="122" y="57"/>
                    </a:cubicBezTo>
                    <a:cubicBezTo>
                      <a:pt x="122" y="66"/>
                      <a:pt x="122" y="66"/>
                      <a:pt x="122" y="66"/>
                    </a:cubicBezTo>
                    <a:cubicBezTo>
                      <a:pt x="122" y="71"/>
                      <a:pt x="122" y="71"/>
                      <a:pt x="122" y="71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7" y="79"/>
                      <a:pt x="127" y="79"/>
                      <a:pt x="127" y="79"/>
                    </a:cubicBezTo>
                    <a:cubicBezTo>
                      <a:pt x="127" y="87"/>
                      <a:pt x="127" y="87"/>
                      <a:pt x="127" y="87"/>
                    </a:cubicBezTo>
                    <a:cubicBezTo>
                      <a:pt x="131" y="89"/>
                      <a:pt x="131" y="89"/>
                      <a:pt x="131" y="89"/>
                    </a:cubicBezTo>
                    <a:cubicBezTo>
                      <a:pt x="137" y="94"/>
                      <a:pt x="137" y="94"/>
                      <a:pt x="137" y="94"/>
                    </a:cubicBezTo>
                    <a:cubicBezTo>
                      <a:pt x="140" y="98"/>
                      <a:pt x="140" y="98"/>
                      <a:pt x="140" y="98"/>
                    </a:cubicBezTo>
                    <a:cubicBezTo>
                      <a:pt x="147" y="103"/>
                      <a:pt x="147" y="103"/>
                      <a:pt x="147" y="103"/>
                    </a:cubicBezTo>
                    <a:cubicBezTo>
                      <a:pt x="149" y="106"/>
                      <a:pt x="149" y="106"/>
                      <a:pt x="149" y="106"/>
                    </a:cubicBezTo>
                    <a:cubicBezTo>
                      <a:pt x="150" y="120"/>
                      <a:pt x="150" y="120"/>
                      <a:pt x="150" y="120"/>
                    </a:cubicBezTo>
                    <a:cubicBezTo>
                      <a:pt x="150" y="128"/>
                      <a:pt x="150" y="128"/>
                      <a:pt x="150" y="128"/>
                    </a:cubicBezTo>
                    <a:cubicBezTo>
                      <a:pt x="146" y="129"/>
                      <a:pt x="146" y="129"/>
                      <a:pt x="146" y="129"/>
                    </a:cubicBezTo>
                    <a:cubicBezTo>
                      <a:pt x="136" y="129"/>
                      <a:pt x="136" y="129"/>
                      <a:pt x="136" y="129"/>
                    </a:cubicBezTo>
                    <a:cubicBezTo>
                      <a:pt x="126" y="129"/>
                      <a:pt x="126" y="129"/>
                      <a:pt x="126" y="129"/>
                    </a:cubicBezTo>
                    <a:cubicBezTo>
                      <a:pt x="126" y="129"/>
                      <a:pt x="124" y="131"/>
                      <a:pt x="123" y="131"/>
                    </a:cubicBezTo>
                    <a:cubicBezTo>
                      <a:pt x="122" y="132"/>
                      <a:pt x="116" y="138"/>
                      <a:pt x="116" y="138"/>
                    </a:cubicBezTo>
                    <a:cubicBezTo>
                      <a:pt x="114" y="143"/>
                      <a:pt x="114" y="143"/>
                      <a:pt x="114" y="143"/>
                    </a:cubicBezTo>
                    <a:cubicBezTo>
                      <a:pt x="114" y="146"/>
                      <a:pt x="114" y="146"/>
                      <a:pt x="114" y="146"/>
                    </a:cubicBezTo>
                    <a:cubicBezTo>
                      <a:pt x="112" y="148"/>
                      <a:pt x="112" y="148"/>
                      <a:pt x="112" y="148"/>
                    </a:cubicBezTo>
                    <a:cubicBezTo>
                      <a:pt x="110" y="150"/>
                      <a:pt x="110" y="150"/>
                      <a:pt x="110" y="150"/>
                    </a:cubicBezTo>
                    <a:cubicBezTo>
                      <a:pt x="107" y="153"/>
                      <a:pt x="107" y="153"/>
                      <a:pt x="107" y="153"/>
                    </a:cubicBezTo>
                    <a:cubicBezTo>
                      <a:pt x="107" y="158"/>
                      <a:pt x="107" y="158"/>
                      <a:pt x="107" y="158"/>
                    </a:cubicBezTo>
                    <a:cubicBezTo>
                      <a:pt x="105" y="160"/>
                      <a:pt x="105" y="160"/>
                      <a:pt x="105" y="160"/>
                    </a:cubicBezTo>
                    <a:cubicBezTo>
                      <a:pt x="102" y="160"/>
                      <a:pt x="102" y="160"/>
                      <a:pt x="102" y="160"/>
                    </a:cubicBezTo>
                    <a:cubicBezTo>
                      <a:pt x="100" y="158"/>
                      <a:pt x="100" y="158"/>
                      <a:pt x="100" y="158"/>
                    </a:cubicBezTo>
                    <a:cubicBezTo>
                      <a:pt x="98" y="155"/>
                      <a:pt x="98" y="155"/>
                      <a:pt x="98" y="155"/>
                    </a:cubicBezTo>
                    <a:cubicBezTo>
                      <a:pt x="93" y="152"/>
                      <a:pt x="93" y="152"/>
                      <a:pt x="93" y="152"/>
                    </a:cubicBezTo>
                    <a:cubicBezTo>
                      <a:pt x="89" y="151"/>
                      <a:pt x="89" y="151"/>
                      <a:pt x="89" y="151"/>
                    </a:cubicBezTo>
                    <a:cubicBezTo>
                      <a:pt x="85" y="152"/>
                      <a:pt x="85" y="152"/>
                      <a:pt x="85" y="152"/>
                    </a:cubicBezTo>
                    <a:cubicBezTo>
                      <a:pt x="81" y="155"/>
                      <a:pt x="81" y="155"/>
                      <a:pt x="81" y="155"/>
                    </a:cubicBezTo>
                    <a:cubicBezTo>
                      <a:pt x="78" y="157"/>
                      <a:pt x="78" y="157"/>
                      <a:pt x="78" y="157"/>
                    </a:cubicBezTo>
                    <a:cubicBezTo>
                      <a:pt x="74" y="162"/>
                      <a:pt x="74" y="162"/>
                      <a:pt x="74" y="162"/>
                    </a:cubicBezTo>
                    <a:cubicBezTo>
                      <a:pt x="74" y="174"/>
                      <a:pt x="74" y="174"/>
                      <a:pt x="74" y="174"/>
                    </a:cubicBezTo>
                    <a:cubicBezTo>
                      <a:pt x="72" y="175"/>
                      <a:pt x="72" y="175"/>
                      <a:pt x="72" y="175"/>
                    </a:cubicBezTo>
                    <a:cubicBezTo>
                      <a:pt x="68" y="173"/>
                      <a:pt x="68" y="173"/>
                      <a:pt x="68" y="173"/>
                    </a:cubicBezTo>
                    <a:cubicBezTo>
                      <a:pt x="63" y="166"/>
                      <a:pt x="63" y="166"/>
                      <a:pt x="63" y="166"/>
                    </a:cubicBezTo>
                    <a:cubicBezTo>
                      <a:pt x="60" y="162"/>
                      <a:pt x="60" y="162"/>
                      <a:pt x="60" y="162"/>
                    </a:cubicBezTo>
                    <a:cubicBezTo>
                      <a:pt x="58" y="160"/>
                      <a:pt x="58" y="160"/>
                      <a:pt x="58" y="160"/>
                    </a:cubicBezTo>
                    <a:cubicBezTo>
                      <a:pt x="61" y="156"/>
                      <a:pt x="61" y="156"/>
                      <a:pt x="61" y="156"/>
                    </a:cubicBezTo>
                    <a:cubicBezTo>
                      <a:pt x="61" y="152"/>
                      <a:pt x="61" y="152"/>
                      <a:pt x="61" y="152"/>
                    </a:cubicBezTo>
                    <a:cubicBezTo>
                      <a:pt x="60" y="149"/>
                      <a:pt x="60" y="149"/>
                      <a:pt x="60" y="149"/>
                    </a:cubicBezTo>
                    <a:cubicBezTo>
                      <a:pt x="57" y="146"/>
                      <a:pt x="57" y="146"/>
                      <a:pt x="57" y="146"/>
                    </a:cubicBezTo>
                    <a:cubicBezTo>
                      <a:pt x="57" y="141"/>
                      <a:pt x="57" y="141"/>
                      <a:pt x="57" y="141"/>
                    </a:cubicBezTo>
                    <a:cubicBezTo>
                      <a:pt x="56" y="135"/>
                      <a:pt x="56" y="135"/>
                      <a:pt x="56" y="135"/>
                    </a:cubicBezTo>
                    <a:cubicBezTo>
                      <a:pt x="55" y="130"/>
                      <a:pt x="55" y="130"/>
                      <a:pt x="55" y="130"/>
                    </a:cubicBezTo>
                    <a:cubicBezTo>
                      <a:pt x="55" y="122"/>
                      <a:pt x="55" y="122"/>
                      <a:pt x="55" y="122"/>
                    </a:cubicBezTo>
                    <a:cubicBezTo>
                      <a:pt x="55" y="113"/>
                      <a:pt x="55" y="113"/>
                      <a:pt x="55" y="113"/>
                    </a:cubicBezTo>
                    <a:cubicBezTo>
                      <a:pt x="52" y="109"/>
                      <a:pt x="52" y="109"/>
                      <a:pt x="52" y="109"/>
                    </a:cubicBezTo>
                    <a:cubicBezTo>
                      <a:pt x="50" y="106"/>
                      <a:pt x="50" y="106"/>
                      <a:pt x="50" y="106"/>
                    </a:cubicBezTo>
                    <a:cubicBezTo>
                      <a:pt x="47" y="102"/>
                      <a:pt x="47" y="102"/>
                      <a:pt x="47" y="102"/>
                    </a:cubicBezTo>
                    <a:cubicBezTo>
                      <a:pt x="45" y="96"/>
                      <a:pt x="45" y="96"/>
                      <a:pt x="45" y="96"/>
                    </a:cubicBezTo>
                    <a:cubicBezTo>
                      <a:pt x="43" y="91"/>
                      <a:pt x="43" y="91"/>
                      <a:pt x="43" y="91"/>
                    </a:cubicBezTo>
                    <a:cubicBezTo>
                      <a:pt x="40" y="85"/>
                      <a:pt x="40" y="85"/>
                      <a:pt x="40" y="85"/>
                    </a:cubicBezTo>
                    <a:cubicBezTo>
                      <a:pt x="39" y="83"/>
                      <a:pt x="39" y="83"/>
                      <a:pt x="39" y="83"/>
                    </a:cubicBezTo>
                    <a:cubicBezTo>
                      <a:pt x="35" y="79"/>
                      <a:pt x="35" y="79"/>
                      <a:pt x="35" y="79"/>
                    </a:cubicBezTo>
                    <a:cubicBezTo>
                      <a:pt x="33" y="79"/>
                      <a:pt x="33" y="79"/>
                      <a:pt x="33" y="79"/>
                    </a:cubicBezTo>
                    <a:cubicBezTo>
                      <a:pt x="33" y="70"/>
                      <a:pt x="33" y="70"/>
                      <a:pt x="33" y="70"/>
                    </a:cubicBezTo>
                    <a:cubicBezTo>
                      <a:pt x="33" y="70"/>
                      <a:pt x="30" y="70"/>
                      <a:pt x="29" y="70"/>
                    </a:cubicBezTo>
                    <a:cubicBezTo>
                      <a:pt x="28" y="70"/>
                      <a:pt x="22" y="70"/>
                      <a:pt x="22" y="70"/>
                    </a:cubicBezTo>
                    <a:cubicBezTo>
                      <a:pt x="19" y="70"/>
                      <a:pt x="19" y="70"/>
                      <a:pt x="19" y="70"/>
                    </a:cubicBezTo>
                    <a:cubicBezTo>
                      <a:pt x="14" y="69"/>
                      <a:pt x="14" y="69"/>
                      <a:pt x="14" y="69"/>
                    </a:cubicBezTo>
                    <a:cubicBezTo>
                      <a:pt x="13" y="68"/>
                      <a:pt x="13" y="68"/>
                      <a:pt x="13" y="68"/>
                    </a:cubicBezTo>
                    <a:cubicBezTo>
                      <a:pt x="11" y="68"/>
                      <a:pt x="11" y="68"/>
                      <a:pt x="11" y="68"/>
                    </a:cubicBezTo>
                    <a:cubicBezTo>
                      <a:pt x="11" y="68"/>
                      <a:pt x="10" y="49"/>
                      <a:pt x="10" y="48"/>
                    </a:cubicBezTo>
                    <a:cubicBezTo>
                      <a:pt x="10" y="48"/>
                      <a:pt x="13" y="44"/>
                      <a:pt x="13" y="44"/>
                    </a:cubicBezTo>
                    <a:cubicBezTo>
                      <a:pt x="14" y="42"/>
                      <a:pt x="14" y="42"/>
                      <a:pt x="14" y="42"/>
                    </a:cubicBezTo>
                    <a:cubicBezTo>
                      <a:pt x="14" y="35"/>
                      <a:pt x="14" y="35"/>
                      <a:pt x="14" y="35"/>
                    </a:cubicBezTo>
                    <a:cubicBezTo>
                      <a:pt x="9" y="31"/>
                      <a:pt x="9" y="31"/>
                      <a:pt x="9" y="31"/>
                    </a:cubicBezTo>
                    <a:cubicBezTo>
                      <a:pt x="5" y="30"/>
                      <a:pt x="5" y="30"/>
                      <a:pt x="5" y="30"/>
                    </a:cubicBezTo>
                    <a:cubicBezTo>
                      <a:pt x="1" y="28"/>
                      <a:pt x="1" y="28"/>
                      <a:pt x="1" y="28"/>
                    </a:cubicBezTo>
                    <a:cubicBezTo>
                      <a:pt x="0" y="26"/>
                      <a:pt x="0" y="26"/>
                      <a:pt x="0" y="26"/>
                    </a:cubicBezTo>
                    <a:lnTo>
                      <a:pt x="1" y="25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30" name="Freeform 12"/>
              <p:cNvSpPr>
                <a:spLocks/>
              </p:cNvSpPr>
              <p:nvPr/>
            </p:nvSpPr>
            <p:spPr bwMode="auto">
              <a:xfrm>
                <a:off x="8609013" y="1331913"/>
                <a:ext cx="1260475" cy="1227138"/>
              </a:xfrm>
              <a:custGeom>
                <a:avLst/>
                <a:gdLst>
                  <a:gd name="T0" fmla="*/ 1 w 335"/>
                  <a:gd name="T1" fmla="*/ 62 h 326"/>
                  <a:gd name="T2" fmla="*/ 8 w 335"/>
                  <a:gd name="T3" fmla="*/ 84 h 326"/>
                  <a:gd name="T4" fmla="*/ 15 w 335"/>
                  <a:gd name="T5" fmla="*/ 97 h 326"/>
                  <a:gd name="T6" fmla="*/ 27 w 335"/>
                  <a:gd name="T7" fmla="*/ 106 h 326"/>
                  <a:gd name="T8" fmla="*/ 37 w 335"/>
                  <a:gd name="T9" fmla="*/ 106 h 326"/>
                  <a:gd name="T10" fmla="*/ 48 w 335"/>
                  <a:gd name="T11" fmla="*/ 113 h 326"/>
                  <a:gd name="T12" fmla="*/ 63 w 335"/>
                  <a:gd name="T13" fmla="*/ 118 h 326"/>
                  <a:gd name="T14" fmla="*/ 75 w 335"/>
                  <a:gd name="T15" fmla="*/ 118 h 326"/>
                  <a:gd name="T16" fmla="*/ 71 w 335"/>
                  <a:gd name="T17" fmla="*/ 126 h 326"/>
                  <a:gd name="T18" fmla="*/ 64 w 335"/>
                  <a:gd name="T19" fmla="*/ 142 h 326"/>
                  <a:gd name="T20" fmla="*/ 14 w 335"/>
                  <a:gd name="T21" fmla="*/ 248 h 326"/>
                  <a:gd name="T22" fmla="*/ 21 w 335"/>
                  <a:gd name="T23" fmla="*/ 260 h 326"/>
                  <a:gd name="T24" fmla="*/ 26 w 335"/>
                  <a:gd name="T25" fmla="*/ 272 h 326"/>
                  <a:gd name="T26" fmla="*/ 32 w 335"/>
                  <a:gd name="T27" fmla="*/ 288 h 326"/>
                  <a:gd name="T28" fmla="*/ 44 w 335"/>
                  <a:gd name="T29" fmla="*/ 307 h 326"/>
                  <a:gd name="T30" fmla="*/ 57 w 335"/>
                  <a:gd name="T31" fmla="*/ 317 h 326"/>
                  <a:gd name="T32" fmla="*/ 84 w 335"/>
                  <a:gd name="T33" fmla="*/ 321 h 326"/>
                  <a:gd name="T34" fmla="*/ 171 w 335"/>
                  <a:gd name="T35" fmla="*/ 324 h 326"/>
                  <a:gd name="T36" fmla="*/ 229 w 335"/>
                  <a:gd name="T37" fmla="*/ 326 h 326"/>
                  <a:gd name="T38" fmla="*/ 245 w 335"/>
                  <a:gd name="T39" fmla="*/ 300 h 326"/>
                  <a:gd name="T40" fmla="*/ 253 w 335"/>
                  <a:gd name="T41" fmla="*/ 281 h 326"/>
                  <a:gd name="T42" fmla="*/ 250 w 335"/>
                  <a:gd name="T43" fmla="*/ 266 h 326"/>
                  <a:gd name="T44" fmla="*/ 255 w 335"/>
                  <a:gd name="T45" fmla="*/ 251 h 326"/>
                  <a:gd name="T46" fmla="*/ 271 w 335"/>
                  <a:gd name="T47" fmla="*/ 240 h 326"/>
                  <a:gd name="T48" fmla="*/ 277 w 335"/>
                  <a:gd name="T49" fmla="*/ 223 h 326"/>
                  <a:gd name="T50" fmla="*/ 269 w 335"/>
                  <a:gd name="T51" fmla="*/ 215 h 326"/>
                  <a:gd name="T52" fmla="*/ 289 w 335"/>
                  <a:gd name="T53" fmla="*/ 190 h 326"/>
                  <a:gd name="T54" fmla="*/ 315 w 335"/>
                  <a:gd name="T55" fmla="*/ 159 h 326"/>
                  <a:gd name="T56" fmla="*/ 325 w 335"/>
                  <a:gd name="T57" fmla="*/ 136 h 326"/>
                  <a:gd name="T58" fmla="*/ 333 w 335"/>
                  <a:gd name="T59" fmla="*/ 110 h 326"/>
                  <a:gd name="T60" fmla="*/ 331 w 335"/>
                  <a:gd name="T61" fmla="*/ 97 h 326"/>
                  <a:gd name="T62" fmla="*/ 313 w 335"/>
                  <a:gd name="T63" fmla="*/ 92 h 326"/>
                  <a:gd name="T64" fmla="*/ 294 w 335"/>
                  <a:gd name="T65" fmla="*/ 89 h 326"/>
                  <a:gd name="T66" fmla="*/ 272 w 335"/>
                  <a:gd name="T67" fmla="*/ 108 h 326"/>
                  <a:gd name="T68" fmla="*/ 251 w 335"/>
                  <a:gd name="T69" fmla="*/ 122 h 326"/>
                  <a:gd name="T70" fmla="*/ 242 w 335"/>
                  <a:gd name="T71" fmla="*/ 123 h 326"/>
                  <a:gd name="T72" fmla="*/ 232 w 335"/>
                  <a:gd name="T73" fmla="*/ 121 h 326"/>
                  <a:gd name="T74" fmla="*/ 212 w 335"/>
                  <a:gd name="T75" fmla="*/ 112 h 326"/>
                  <a:gd name="T76" fmla="*/ 201 w 335"/>
                  <a:gd name="T77" fmla="*/ 102 h 326"/>
                  <a:gd name="T78" fmla="*/ 176 w 335"/>
                  <a:gd name="T79" fmla="*/ 112 h 326"/>
                  <a:gd name="T80" fmla="*/ 181 w 335"/>
                  <a:gd name="T81" fmla="*/ 103 h 326"/>
                  <a:gd name="T82" fmla="*/ 169 w 335"/>
                  <a:gd name="T83" fmla="*/ 95 h 326"/>
                  <a:gd name="T84" fmla="*/ 160 w 335"/>
                  <a:gd name="T85" fmla="*/ 78 h 326"/>
                  <a:gd name="T86" fmla="*/ 148 w 335"/>
                  <a:gd name="T87" fmla="*/ 53 h 326"/>
                  <a:gd name="T88" fmla="*/ 135 w 335"/>
                  <a:gd name="T89" fmla="*/ 33 h 326"/>
                  <a:gd name="T90" fmla="*/ 113 w 335"/>
                  <a:gd name="T91" fmla="*/ 21 h 326"/>
                  <a:gd name="T92" fmla="*/ 104 w 335"/>
                  <a:gd name="T93" fmla="*/ 3 h 326"/>
                  <a:gd name="T94" fmla="*/ 89 w 335"/>
                  <a:gd name="T95" fmla="*/ 1 h 326"/>
                  <a:gd name="T96" fmla="*/ 77 w 335"/>
                  <a:gd name="T97" fmla="*/ 3 h 326"/>
                  <a:gd name="T98" fmla="*/ 76 w 335"/>
                  <a:gd name="T99" fmla="*/ 16 h 326"/>
                  <a:gd name="T100" fmla="*/ 65 w 335"/>
                  <a:gd name="T101" fmla="*/ 18 h 326"/>
                  <a:gd name="T102" fmla="*/ 41 w 335"/>
                  <a:gd name="T103" fmla="*/ 17 h 326"/>
                  <a:gd name="T104" fmla="*/ 20 w 335"/>
                  <a:gd name="T105" fmla="*/ 28 h 326"/>
                  <a:gd name="T106" fmla="*/ 1 w 335"/>
                  <a:gd name="T107" fmla="*/ 36 h 3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335" h="326">
                    <a:moveTo>
                      <a:pt x="1" y="36"/>
                    </a:moveTo>
                    <a:cubicBezTo>
                      <a:pt x="0" y="54"/>
                      <a:pt x="0" y="54"/>
                      <a:pt x="0" y="54"/>
                    </a:cubicBezTo>
                    <a:cubicBezTo>
                      <a:pt x="1" y="62"/>
                      <a:pt x="1" y="62"/>
                      <a:pt x="1" y="62"/>
                    </a:cubicBezTo>
                    <a:cubicBezTo>
                      <a:pt x="1" y="62"/>
                      <a:pt x="2" y="74"/>
                      <a:pt x="2" y="75"/>
                    </a:cubicBezTo>
                    <a:cubicBezTo>
                      <a:pt x="2" y="76"/>
                      <a:pt x="4" y="81"/>
                      <a:pt x="4" y="81"/>
                    </a:cubicBezTo>
                    <a:cubicBezTo>
                      <a:pt x="8" y="84"/>
                      <a:pt x="8" y="84"/>
                      <a:pt x="8" y="84"/>
                    </a:cubicBezTo>
                    <a:cubicBezTo>
                      <a:pt x="10" y="87"/>
                      <a:pt x="10" y="87"/>
                      <a:pt x="10" y="87"/>
                    </a:cubicBezTo>
                    <a:cubicBezTo>
                      <a:pt x="12" y="93"/>
                      <a:pt x="12" y="93"/>
                      <a:pt x="12" y="93"/>
                    </a:cubicBezTo>
                    <a:cubicBezTo>
                      <a:pt x="15" y="97"/>
                      <a:pt x="15" y="97"/>
                      <a:pt x="15" y="97"/>
                    </a:cubicBezTo>
                    <a:cubicBezTo>
                      <a:pt x="19" y="101"/>
                      <a:pt x="19" y="101"/>
                      <a:pt x="19" y="101"/>
                    </a:cubicBezTo>
                    <a:cubicBezTo>
                      <a:pt x="23" y="105"/>
                      <a:pt x="23" y="105"/>
                      <a:pt x="23" y="105"/>
                    </a:cubicBezTo>
                    <a:cubicBezTo>
                      <a:pt x="27" y="106"/>
                      <a:pt x="27" y="106"/>
                      <a:pt x="27" y="106"/>
                    </a:cubicBezTo>
                    <a:cubicBezTo>
                      <a:pt x="32" y="106"/>
                      <a:pt x="32" y="106"/>
                      <a:pt x="32" y="106"/>
                    </a:cubicBezTo>
                    <a:cubicBezTo>
                      <a:pt x="33" y="107"/>
                      <a:pt x="33" y="107"/>
                      <a:pt x="33" y="107"/>
                    </a:cubicBezTo>
                    <a:cubicBezTo>
                      <a:pt x="37" y="106"/>
                      <a:pt x="37" y="106"/>
                      <a:pt x="37" y="106"/>
                    </a:cubicBezTo>
                    <a:cubicBezTo>
                      <a:pt x="41" y="106"/>
                      <a:pt x="41" y="106"/>
                      <a:pt x="41" y="106"/>
                    </a:cubicBezTo>
                    <a:cubicBezTo>
                      <a:pt x="44" y="108"/>
                      <a:pt x="44" y="108"/>
                      <a:pt x="44" y="108"/>
                    </a:cubicBezTo>
                    <a:cubicBezTo>
                      <a:pt x="48" y="113"/>
                      <a:pt x="48" y="113"/>
                      <a:pt x="48" y="113"/>
                    </a:cubicBezTo>
                    <a:cubicBezTo>
                      <a:pt x="53" y="115"/>
                      <a:pt x="53" y="115"/>
                      <a:pt x="53" y="115"/>
                    </a:cubicBezTo>
                    <a:cubicBezTo>
                      <a:pt x="58" y="118"/>
                      <a:pt x="58" y="118"/>
                      <a:pt x="58" y="118"/>
                    </a:cubicBezTo>
                    <a:cubicBezTo>
                      <a:pt x="63" y="118"/>
                      <a:pt x="63" y="118"/>
                      <a:pt x="63" y="118"/>
                    </a:cubicBezTo>
                    <a:cubicBezTo>
                      <a:pt x="66" y="116"/>
                      <a:pt x="66" y="116"/>
                      <a:pt x="66" y="116"/>
                    </a:cubicBezTo>
                    <a:cubicBezTo>
                      <a:pt x="70" y="115"/>
                      <a:pt x="70" y="115"/>
                      <a:pt x="70" y="115"/>
                    </a:cubicBezTo>
                    <a:cubicBezTo>
                      <a:pt x="75" y="118"/>
                      <a:pt x="75" y="118"/>
                      <a:pt x="75" y="118"/>
                    </a:cubicBezTo>
                    <a:cubicBezTo>
                      <a:pt x="74" y="121"/>
                      <a:pt x="74" y="121"/>
                      <a:pt x="74" y="121"/>
                    </a:cubicBezTo>
                    <a:cubicBezTo>
                      <a:pt x="74" y="125"/>
                      <a:pt x="74" y="125"/>
                      <a:pt x="74" y="125"/>
                    </a:cubicBezTo>
                    <a:cubicBezTo>
                      <a:pt x="71" y="126"/>
                      <a:pt x="71" y="126"/>
                      <a:pt x="71" y="126"/>
                    </a:cubicBezTo>
                    <a:cubicBezTo>
                      <a:pt x="69" y="132"/>
                      <a:pt x="69" y="132"/>
                      <a:pt x="69" y="132"/>
                    </a:cubicBezTo>
                    <a:cubicBezTo>
                      <a:pt x="67" y="138"/>
                      <a:pt x="67" y="138"/>
                      <a:pt x="67" y="138"/>
                    </a:cubicBezTo>
                    <a:cubicBezTo>
                      <a:pt x="64" y="142"/>
                      <a:pt x="64" y="142"/>
                      <a:pt x="64" y="142"/>
                    </a:cubicBezTo>
                    <a:cubicBezTo>
                      <a:pt x="59" y="155"/>
                      <a:pt x="59" y="155"/>
                      <a:pt x="59" y="155"/>
                    </a:cubicBezTo>
                    <a:cubicBezTo>
                      <a:pt x="14" y="245"/>
                      <a:pt x="14" y="245"/>
                      <a:pt x="14" y="245"/>
                    </a:cubicBezTo>
                    <a:cubicBezTo>
                      <a:pt x="14" y="248"/>
                      <a:pt x="14" y="248"/>
                      <a:pt x="14" y="248"/>
                    </a:cubicBezTo>
                    <a:cubicBezTo>
                      <a:pt x="18" y="252"/>
                      <a:pt x="18" y="252"/>
                      <a:pt x="18" y="252"/>
                    </a:cubicBezTo>
                    <a:cubicBezTo>
                      <a:pt x="18" y="256"/>
                      <a:pt x="18" y="256"/>
                      <a:pt x="18" y="256"/>
                    </a:cubicBezTo>
                    <a:cubicBezTo>
                      <a:pt x="18" y="256"/>
                      <a:pt x="21" y="259"/>
                      <a:pt x="21" y="260"/>
                    </a:cubicBezTo>
                    <a:cubicBezTo>
                      <a:pt x="21" y="261"/>
                      <a:pt x="21" y="266"/>
                      <a:pt x="21" y="266"/>
                    </a:cubicBezTo>
                    <a:cubicBezTo>
                      <a:pt x="24" y="269"/>
                      <a:pt x="24" y="269"/>
                      <a:pt x="24" y="269"/>
                    </a:cubicBezTo>
                    <a:cubicBezTo>
                      <a:pt x="26" y="272"/>
                      <a:pt x="26" y="272"/>
                      <a:pt x="26" y="272"/>
                    </a:cubicBezTo>
                    <a:cubicBezTo>
                      <a:pt x="28" y="278"/>
                      <a:pt x="28" y="278"/>
                      <a:pt x="28" y="278"/>
                    </a:cubicBezTo>
                    <a:cubicBezTo>
                      <a:pt x="31" y="282"/>
                      <a:pt x="31" y="282"/>
                      <a:pt x="31" y="282"/>
                    </a:cubicBezTo>
                    <a:cubicBezTo>
                      <a:pt x="32" y="288"/>
                      <a:pt x="32" y="288"/>
                      <a:pt x="32" y="288"/>
                    </a:cubicBezTo>
                    <a:cubicBezTo>
                      <a:pt x="32" y="298"/>
                      <a:pt x="32" y="298"/>
                      <a:pt x="32" y="298"/>
                    </a:cubicBezTo>
                    <a:cubicBezTo>
                      <a:pt x="38" y="302"/>
                      <a:pt x="38" y="302"/>
                      <a:pt x="38" y="302"/>
                    </a:cubicBezTo>
                    <a:cubicBezTo>
                      <a:pt x="44" y="307"/>
                      <a:pt x="44" y="307"/>
                      <a:pt x="44" y="307"/>
                    </a:cubicBezTo>
                    <a:cubicBezTo>
                      <a:pt x="48" y="312"/>
                      <a:pt x="48" y="312"/>
                      <a:pt x="48" y="312"/>
                    </a:cubicBezTo>
                    <a:cubicBezTo>
                      <a:pt x="54" y="316"/>
                      <a:pt x="54" y="316"/>
                      <a:pt x="54" y="316"/>
                    </a:cubicBezTo>
                    <a:cubicBezTo>
                      <a:pt x="57" y="317"/>
                      <a:pt x="57" y="317"/>
                      <a:pt x="57" y="317"/>
                    </a:cubicBezTo>
                    <a:cubicBezTo>
                      <a:pt x="67" y="318"/>
                      <a:pt x="67" y="318"/>
                      <a:pt x="67" y="318"/>
                    </a:cubicBezTo>
                    <a:cubicBezTo>
                      <a:pt x="81" y="319"/>
                      <a:pt x="81" y="319"/>
                      <a:pt x="81" y="319"/>
                    </a:cubicBezTo>
                    <a:cubicBezTo>
                      <a:pt x="84" y="321"/>
                      <a:pt x="84" y="321"/>
                      <a:pt x="84" y="321"/>
                    </a:cubicBezTo>
                    <a:cubicBezTo>
                      <a:pt x="118" y="322"/>
                      <a:pt x="118" y="322"/>
                      <a:pt x="118" y="322"/>
                    </a:cubicBezTo>
                    <a:cubicBezTo>
                      <a:pt x="150" y="322"/>
                      <a:pt x="150" y="322"/>
                      <a:pt x="150" y="322"/>
                    </a:cubicBezTo>
                    <a:cubicBezTo>
                      <a:pt x="171" y="324"/>
                      <a:pt x="171" y="324"/>
                      <a:pt x="171" y="324"/>
                    </a:cubicBezTo>
                    <a:cubicBezTo>
                      <a:pt x="192" y="324"/>
                      <a:pt x="192" y="324"/>
                      <a:pt x="192" y="324"/>
                    </a:cubicBezTo>
                    <a:cubicBezTo>
                      <a:pt x="220" y="325"/>
                      <a:pt x="220" y="325"/>
                      <a:pt x="220" y="325"/>
                    </a:cubicBezTo>
                    <a:cubicBezTo>
                      <a:pt x="229" y="326"/>
                      <a:pt x="229" y="326"/>
                      <a:pt x="229" y="326"/>
                    </a:cubicBezTo>
                    <a:cubicBezTo>
                      <a:pt x="232" y="318"/>
                      <a:pt x="232" y="318"/>
                      <a:pt x="232" y="318"/>
                    </a:cubicBezTo>
                    <a:cubicBezTo>
                      <a:pt x="239" y="306"/>
                      <a:pt x="239" y="306"/>
                      <a:pt x="239" y="306"/>
                    </a:cubicBezTo>
                    <a:cubicBezTo>
                      <a:pt x="239" y="306"/>
                      <a:pt x="245" y="301"/>
                      <a:pt x="245" y="300"/>
                    </a:cubicBezTo>
                    <a:cubicBezTo>
                      <a:pt x="246" y="300"/>
                      <a:pt x="250" y="296"/>
                      <a:pt x="250" y="296"/>
                    </a:cubicBezTo>
                    <a:cubicBezTo>
                      <a:pt x="252" y="288"/>
                      <a:pt x="252" y="288"/>
                      <a:pt x="252" y="288"/>
                    </a:cubicBezTo>
                    <a:cubicBezTo>
                      <a:pt x="253" y="281"/>
                      <a:pt x="253" y="281"/>
                      <a:pt x="253" y="281"/>
                    </a:cubicBezTo>
                    <a:cubicBezTo>
                      <a:pt x="252" y="276"/>
                      <a:pt x="252" y="276"/>
                      <a:pt x="252" y="276"/>
                    </a:cubicBezTo>
                    <a:cubicBezTo>
                      <a:pt x="249" y="273"/>
                      <a:pt x="249" y="273"/>
                      <a:pt x="249" y="273"/>
                    </a:cubicBezTo>
                    <a:cubicBezTo>
                      <a:pt x="250" y="266"/>
                      <a:pt x="250" y="266"/>
                      <a:pt x="250" y="266"/>
                    </a:cubicBezTo>
                    <a:cubicBezTo>
                      <a:pt x="253" y="262"/>
                      <a:pt x="253" y="262"/>
                      <a:pt x="253" y="262"/>
                    </a:cubicBezTo>
                    <a:cubicBezTo>
                      <a:pt x="254" y="256"/>
                      <a:pt x="254" y="256"/>
                      <a:pt x="254" y="256"/>
                    </a:cubicBezTo>
                    <a:cubicBezTo>
                      <a:pt x="255" y="251"/>
                      <a:pt x="255" y="251"/>
                      <a:pt x="255" y="251"/>
                    </a:cubicBezTo>
                    <a:cubicBezTo>
                      <a:pt x="255" y="251"/>
                      <a:pt x="257" y="250"/>
                      <a:pt x="259" y="249"/>
                    </a:cubicBezTo>
                    <a:cubicBezTo>
                      <a:pt x="260" y="248"/>
                      <a:pt x="266" y="243"/>
                      <a:pt x="266" y="243"/>
                    </a:cubicBezTo>
                    <a:cubicBezTo>
                      <a:pt x="271" y="240"/>
                      <a:pt x="271" y="240"/>
                      <a:pt x="271" y="240"/>
                    </a:cubicBezTo>
                    <a:cubicBezTo>
                      <a:pt x="273" y="237"/>
                      <a:pt x="273" y="237"/>
                      <a:pt x="273" y="237"/>
                    </a:cubicBezTo>
                    <a:cubicBezTo>
                      <a:pt x="277" y="230"/>
                      <a:pt x="277" y="230"/>
                      <a:pt x="277" y="230"/>
                    </a:cubicBezTo>
                    <a:cubicBezTo>
                      <a:pt x="277" y="223"/>
                      <a:pt x="277" y="223"/>
                      <a:pt x="277" y="223"/>
                    </a:cubicBezTo>
                    <a:cubicBezTo>
                      <a:pt x="277" y="217"/>
                      <a:pt x="277" y="217"/>
                      <a:pt x="277" y="217"/>
                    </a:cubicBezTo>
                    <a:cubicBezTo>
                      <a:pt x="274" y="217"/>
                      <a:pt x="274" y="217"/>
                      <a:pt x="274" y="217"/>
                    </a:cubicBezTo>
                    <a:cubicBezTo>
                      <a:pt x="269" y="215"/>
                      <a:pt x="269" y="215"/>
                      <a:pt x="269" y="215"/>
                    </a:cubicBezTo>
                    <a:cubicBezTo>
                      <a:pt x="268" y="210"/>
                      <a:pt x="268" y="210"/>
                      <a:pt x="268" y="210"/>
                    </a:cubicBezTo>
                    <a:cubicBezTo>
                      <a:pt x="274" y="203"/>
                      <a:pt x="274" y="203"/>
                      <a:pt x="274" y="203"/>
                    </a:cubicBezTo>
                    <a:cubicBezTo>
                      <a:pt x="289" y="190"/>
                      <a:pt x="289" y="190"/>
                      <a:pt x="289" y="190"/>
                    </a:cubicBezTo>
                    <a:cubicBezTo>
                      <a:pt x="297" y="186"/>
                      <a:pt x="297" y="186"/>
                      <a:pt x="297" y="186"/>
                    </a:cubicBezTo>
                    <a:cubicBezTo>
                      <a:pt x="303" y="178"/>
                      <a:pt x="303" y="178"/>
                      <a:pt x="303" y="178"/>
                    </a:cubicBezTo>
                    <a:cubicBezTo>
                      <a:pt x="315" y="159"/>
                      <a:pt x="315" y="159"/>
                      <a:pt x="315" y="159"/>
                    </a:cubicBezTo>
                    <a:cubicBezTo>
                      <a:pt x="323" y="148"/>
                      <a:pt x="323" y="148"/>
                      <a:pt x="323" y="148"/>
                    </a:cubicBezTo>
                    <a:cubicBezTo>
                      <a:pt x="323" y="140"/>
                      <a:pt x="323" y="140"/>
                      <a:pt x="323" y="140"/>
                    </a:cubicBezTo>
                    <a:cubicBezTo>
                      <a:pt x="325" y="136"/>
                      <a:pt x="325" y="136"/>
                      <a:pt x="325" y="136"/>
                    </a:cubicBezTo>
                    <a:cubicBezTo>
                      <a:pt x="328" y="130"/>
                      <a:pt x="328" y="130"/>
                      <a:pt x="328" y="130"/>
                    </a:cubicBezTo>
                    <a:cubicBezTo>
                      <a:pt x="332" y="122"/>
                      <a:pt x="332" y="122"/>
                      <a:pt x="332" y="122"/>
                    </a:cubicBezTo>
                    <a:cubicBezTo>
                      <a:pt x="333" y="110"/>
                      <a:pt x="333" y="110"/>
                      <a:pt x="333" y="110"/>
                    </a:cubicBezTo>
                    <a:cubicBezTo>
                      <a:pt x="335" y="107"/>
                      <a:pt x="335" y="107"/>
                      <a:pt x="335" y="107"/>
                    </a:cubicBezTo>
                    <a:cubicBezTo>
                      <a:pt x="335" y="100"/>
                      <a:pt x="335" y="100"/>
                      <a:pt x="335" y="100"/>
                    </a:cubicBezTo>
                    <a:cubicBezTo>
                      <a:pt x="331" y="97"/>
                      <a:pt x="331" y="97"/>
                      <a:pt x="331" y="97"/>
                    </a:cubicBezTo>
                    <a:cubicBezTo>
                      <a:pt x="324" y="97"/>
                      <a:pt x="324" y="97"/>
                      <a:pt x="324" y="97"/>
                    </a:cubicBezTo>
                    <a:cubicBezTo>
                      <a:pt x="322" y="93"/>
                      <a:pt x="322" y="93"/>
                      <a:pt x="322" y="93"/>
                    </a:cubicBezTo>
                    <a:cubicBezTo>
                      <a:pt x="322" y="93"/>
                      <a:pt x="314" y="92"/>
                      <a:pt x="313" y="92"/>
                    </a:cubicBezTo>
                    <a:cubicBezTo>
                      <a:pt x="312" y="91"/>
                      <a:pt x="307" y="91"/>
                      <a:pt x="307" y="91"/>
                    </a:cubicBezTo>
                    <a:cubicBezTo>
                      <a:pt x="300" y="90"/>
                      <a:pt x="300" y="90"/>
                      <a:pt x="300" y="90"/>
                    </a:cubicBezTo>
                    <a:cubicBezTo>
                      <a:pt x="294" y="89"/>
                      <a:pt x="294" y="89"/>
                      <a:pt x="294" y="89"/>
                    </a:cubicBezTo>
                    <a:cubicBezTo>
                      <a:pt x="290" y="90"/>
                      <a:pt x="290" y="90"/>
                      <a:pt x="290" y="90"/>
                    </a:cubicBezTo>
                    <a:cubicBezTo>
                      <a:pt x="287" y="92"/>
                      <a:pt x="287" y="92"/>
                      <a:pt x="287" y="92"/>
                    </a:cubicBezTo>
                    <a:cubicBezTo>
                      <a:pt x="272" y="108"/>
                      <a:pt x="272" y="108"/>
                      <a:pt x="272" y="108"/>
                    </a:cubicBezTo>
                    <a:cubicBezTo>
                      <a:pt x="264" y="119"/>
                      <a:pt x="264" y="119"/>
                      <a:pt x="264" y="119"/>
                    </a:cubicBezTo>
                    <a:cubicBezTo>
                      <a:pt x="258" y="122"/>
                      <a:pt x="258" y="122"/>
                      <a:pt x="258" y="122"/>
                    </a:cubicBezTo>
                    <a:cubicBezTo>
                      <a:pt x="251" y="122"/>
                      <a:pt x="251" y="122"/>
                      <a:pt x="251" y="122"/>
                    </a:cubicBezTo>
                    <a:cubicBezTo>
                      <a:pt x="247" y="120"/>
                      <a:pt x="247" y="120"/>
                      <a:pt x="247" y="120"/>
                    </a:cubicBezTo>
                    <a:cubicBezTo>
                      <a:pt x="244" y="120"/>
                      <a:pt x="244" y="120"/>
                      <a:pt x="244" y="120"/>
                    </a:cubicBezTo>
                    <a:cubicBezTo>
                      <a:pt x="242" y="123"/>
                      <a:pt x="242" y="123"/>
                      <a:pt x="242" y="123"/>
                    </a:cubicBezTo>
                    <a:cubicBezTo>
                      <a:pt x="240" y="126"/>
                      <a:pt x="240" y="126"/>
                      <a:pt x="240" y="126"/>
                    </a:cubicBezTo>
                    <a:cubicBezTo>
                      <a:pt x="236" y="124"/>
                      <a:pt x="236" y="124"/>
                      <a:pt x="236" y="124"/>
                    </a:cubicBezTo>
                    <a:cubicBezTo>
                      <a:pt x="232" y="121"/>
                      <a:pt x="232" y="121"/>
                      <a:pt x="232" y="121"/>
                    </a:cubicBezTo>
                    <a:cubicBezTo>
                      <a:pt x="220" y="119"/>
                      <a:pt x="220" y="119"/>
                      <a:pt x="220" y="119"/>
                    </a:cubicBezTo>
                    <a:cubicBezTo>
                      <a:pt x="220" y="119"/>
                      <a:pt x="217" y="117"/>
                      <a:pt x="216" y="117"/>
                    </a:cubicBezTo>
                    <a:cubicBezTo>
                      <a:pt x="215" y="116"/>
                      <a:pt x="212" y="112"/>
                      <a:pt x="212" y="112"/>
                    </a:cubicBezTo>
                    <a:cubicBezTo>
                      <a:pt x="209" y="104"/>
                      <a:pt x="209" y="104"/>
                      <a:pt x="209" y="104"/>
                    </a:cubicBezTo>
                    <a:cubicBezTo>
                      <a:pt x="207" y="102"/>
                      <a:pt x="207" y="102"/>
                      <a:pt x="207" y="102"/>
                    </a:cubicBezTo>
                    <a:cubicBezTo>
                      <a:pt x="201" y="102"/>
                      <a:pt x="201" y="102"/>
                      <a:pt x="201" y="102"/>
                    </a:cubicBezTo>
                    <a:cubicBezTo>
                      <a:pt x="194" y="107"/>
                      <a:pt x="194" y="107"/>
                      <a:pt x="194" y="107"/>
                    </a:cubicBezTo>
                    <a:cubicBezTo>
                      <a:pt x="187" y="110"/>
                      <a:pt x="187" y="110"/>
                      <a:pt x="187" y="110"/>
                    </a:cubicBezTo>
                    <a:cubicBezTo>
                      <a:pt x="176" y="112"/>
                      <a:pt x="176" y="112"/>
                      <a:pt x="176" y="112"/>
                    </a:cubicBezTo>
                    <a:cubicBezTo>
                      <a:pt x="173" y="109"/>
                      <a:pt x="173" y="109"/>
                      <a:pt x="173" y="109"/>
                    </a:cubicBezTo>
                    <a:cubicBezTo>
                      <a:pt x="175" y="104"/>
                      <a:pt x="175" y="104"/>
                      <a:pt x="175" y="104"/>
                    </a:cubicBezTo>
                    <a:cubicBezTo>
                      <a:pt x="181" y="103"/>
                      <a:pt x="181" y="103"/>
                      <a:pt x="181" y="103"/>
                    </a:cubicBezTo>
                    <a:cubicBezTo>
                      <a:pt x="181" y="100"/>
                      <a:pt x="181" y="100"/>
                      <a:pt x="181" y="100"/>
                    </a:cubicBezTo>
                    <a:cubicBezTo>
                      <a:pt x="173" y="99"/>
                      <a:pt x="173" y="99"/>
                      <a:pt x="173" y="99"/>
                    </a:cubicBezTo>
                    <a:cubicBezTo>
                      <a:pt x="173" y="99"/>
                      <a:pt x="170" y="95"/>
                      <a:pt x="169" y="95"/>
                    </a:cubicBezTo>
                    <a:cubicBezTo>
                      <a:pt x="168" y="94"/>
                      <a:pt x="164" y="89"/>
                      <a:pt x="164" y="89"/>
                    </a:cubicBezTo>
                    <a:cubicBezTo>
                      <a:pt x="163" y="83"/>
                      <a:pt x="163" y="83"/>
                      <a:pt x="163" y="83"/>
                    </a:cubicBezTo>
                    <a:cubicBezTo>
                      <a:pt x="160" y="78"/>
                      <a:pt x="160" y="78"/>
                      <a:pt x="160" y="78"/>
                    </a:cubicBezTo>
                    <a:cubicBezTo>
                      <a:pt x="152" y="68"/>
                      <a:pt x="152" y="68"/>
                      <a:pt x="152" y="68"/>
                    </a:cubicBezTo>
                    <a:cubicBezTo>
                      <a:pt x="152" y="68"/>
                      <a:pt x="151" y="62"/>
                      <a:pt x="150" y="60"/>
                    </a:cubicBezTo>
                    <a:cubicBezTo>
                      <a:pt x="149" y="58"/>
                      <a:pt x="148" y="54"/>
                      <a:pt x="148" y="53"/>
                    </a:cubicBezTo>
                    <a:cubicBezTo>
                      <a:pt x="148" y="51"/>
                      <a:pt x="145" y="47"/>
                      <a:pt x="143" y="46"/>
                    </a:cubicBezTo>
                    <a:cubicBezTo>
                      <a:pt x="142" y="45"/>
                      <a:pt x="141" y="39"/>
                      <a:pt x="140" y="37"/>
                    </a:cubicBezTo>
                    <a:cubicBezTo>
                      <a:pt x="139" y="36"/>
                      <a:pt x="135" y="33"/>
                      <a:pt x="135" y="33"/>
                    </a:cubicBezTo>
                    <a:cubicBezTo>
                      <a:pt x="127" y="28"/>
                      <a:pt x="127" y="28"/>
                      <a:pt x="127" y="28"/>
                    </a:cubicBezTo>
                    <a:cubicBezTo>
                      <a:pt x="120" y="23"/>
                      <a:pt x="120" y="23"/>
                      <a:pt x="120" y="23"/>
                    </a:cubicBezTo>
                    <a:cubicBezTo>
                      <a:pt x="120" y="23"/>
                      <a:pt x="114" y="22"/>
                      <a:pt x="113" y="21"/>
                    </a:cubicBezTo>
                    <a:cubicBezTo>
                      <a:pt x="112" y="20"/>
                      <a:pt x="107" y="18"/>
                      <a:pt x="106" y="17"/>
                    </a:cubicBezTo>
                    <a:cubicBezTo>
                      <a:pt x="106" y="16"/>
                      <a:pt x="105" y="10"/>
                      <a:pt x="105" y="10"/>
                    </a:cubicBezTo>
                    <a:cubicBezTo>
                      <a:pt x="104" y="3"/>
                      <a:pt x="104" y="3"/>
                      <a:pt x="104" y="3"/>
                    </a:cubicBezTo>
                    <a:cubicBezTo>
                      <a:pt x="101" y="0"/>
                      <a:pt x="101" y="0"/>
                      <a:pt x="101" y="0"/>
                    </a:cubicBezTo>
                    <a:cubicBezTo>
                      <a:pt x="101" y="0"/>
                      <a:pt x="96" y="0"/>
                      <a:pt x="95" y="0"/>
                    </a:cubicBezTo>
                    <a:cubicBezTo>
                      <a:pt x="95" y="0"/>
                      <a:pt x="89" y="1"/>
                      <a:pt x="89" y="1"/>
                    </a:cubicBezTo>
                    <a:cubicBezTo>
                      <a:pt x="86" y="4"/>
                      <a:pt x="86" y="4"/>
                      <a:pt x="86" y="4"/>
                    </a:cubicBezTo>
                    <a:cubicBezTo>
                      <a:pt x="80" y="4"/>
                      <a:pt x="80" y="4"/>
                      <a:pt x="80" y="4"/>
                    </a:cubicBezTo>
                    <a:cubicBezTo>
                      <a:pt x="77" y="3"/>
                      <a:pt x="77" y="3"/>
                      <a:pt x="77" y="3"/>
                    </a:cubicBezTo>
                    <a:cubicBezTo>
                      <a:pt x="76" y="6"/>
                      <a:pt x="76" y="6"/>
                      <a:pt x="76" y="6"/>
                    </a:cubicBezTo>
                    <a:cubicBezTo>
                      <a:pt x="76" y="11"/>
                      <a:pt x="76" y="11"/>
                      <a:pt x="76" y="11"/>
                    </a:cubicBezTo>
                    <a:cubicBezTo>
                      <a:pt x="76" y="16"/>
                      <a:pt x="76" y="16"/>
                      <a:pt x="76" y="16"/>
                    </a:cubicBezTo>
                    <a:cubicBezTo>
                      <a:pt x="76" y="18"/>
                      <a:pt x="76" y="18"/>
                      <a:pt x="76" y="18"/>
                    </a:cubicBezTo>
                    <a:cubicBezTo>
                      <a:pt x="69" y="18"/>
                      <a:pt x="69" y="18"/>
                      <a:pt x="69" y="18"/>
                    </a:cubicBezTo>
                    <a:cubicBezTo>
                      <a:pt x="65" y="18"/>
                      <a:pt x="65" y="18"/>
                      <a:pt x="65" y="18"/>
                    </a:cubicBezTo>
                    <a:cubicBezTo>
                      <a:pt x="54" y="17"/>
                      <a:pt x="54" y="17"/>
                      <a:pt x="54" y="17"/>
                    </a:cubicBezTo>
                    <a:cubicBezTo>
                      <a:pt x="48" y="18"/>
                      <a:pt x="48" y="18"/>
                      <a:pt x="48" y="18"/>
                    </a:cubicBezTo>
                    <a:cubicBezTo>
                      <a:pt x="48" y="18"/>
                      <a:pt x="42" y="17"/>
                      <a:pt x="41" y="17"/>
                    </a:cubicBezTo>
                    <a:cubicBezTo>
                      <a:pt x="39" y="18"/>
                      <a:pt x="33" y="22"/>
                      <a:pt x="33" y="22"/>
                    </a:cubicBezTo>
                    <a:cubicBezTo>
                      <a:pt x="26" y="25"/>
                      <a:pt x="26" y="25"/>
                      <a:pt x="26" y="25"/>
                    </a:cubicBezTo>
                    <a:cubicBezTo>
                      <a:pt x="20" y="28"/>
                      <a:pt x="20" y="28"/>
                      <a:pt x="20" y="28"/>
                    </a:cubicBezTo>
                    <a:cubicBezTo>
                      <a:pt x="9" y="31"/>
                      <a:pt x="9" y="31"/>
                      <a:pt x="9" y="31"/>
                    </a:cubicBezTo>
                    <a:cubicBezTo>
                      <a:pt x="4" y="35"/>
                      <a:pt x="4" y="35"/>
                      <a:pt x="4" y="35"/>
                    </a:cubicBezTo>
                    <a:lnTo>
                      <a:pt x="1" y="36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31" name="Freeform 13"/>
              <p:cNvSpPr>
                <a:spLocks/>
              </p:cNvSpPr>
              <p:nvPr/>
            </p:nvSpPr>
            <p:spPr bwMode="auto">
              <a:xfrm>
                <a:off x="9023350" y="1163638"/>
                <a:ext cx="469900" cy="525463"/>
              </a:xfrm>
              <a:custGeom>
                <a:avLst/>
                <a:gdLst>
                  <a:gd name="T0" fmla="*/ 2 w 125"/>
                  <a:gd name="T1" fmla="*/ 52 h 140"/>
                  <a:gd name="T2" fmla="*/ 10 w 125"/>
                  <a:gd name="T3" fmla="*/ 54 h 140"/>
                  <a:gd name="T4" fmla="*/ 14 w 125"/>
                  <a:gd name="T5" fmla="*/ 55 h 140"/>
                  <a:gd name="T6" fmla="*/ 19 w 125"/>
                  <a:gd name="T7" fmla="*/ 55 h 140"/>
                  <a:gd name="T8" fmla="*/ 21 w 125"/>
                  <a:gd name="T9" fmla="*/ 52 h 140"/>
                  <a:gd name="T10" fmla="*/ 26 w 125"/>
                  <a:gd name="T11" fmla="*/ 52 h 140"/>
                  <a:gd name="T12" fmla="*/ 31 w 125"/>
                  <a:gd name="T13" fmla="*/ 52 h 140"/>
                  <a:gd name="T14" fmla="*/ 36 w 125"/>
                  <a:gd name="T15" fmla="*/ 54 h 140"/>
                  <a:gd name="T16" fmla="*/ 40 w 125"/>
                  <a:gd name="T17" fmla="*/ 55 h 140"/>
                  <a:gd name="T18" fmla="*/ 46 w 125"/>
                  <a:gd name="T19" fmla="*/ 55 h 140"/>
                  <a:gd name="T20" fmla="*/ 53 w 125"/>
                  <a:gd name="T21" fmla="*/ 51 h 140"/>
                  <a:gd name="T22" fmla="*/ 56 w 125"/>
                  <a:gd name="T23" fmla="*/ 45 h 140"/>
                  <a:gd name="T24" fmla="*/ 61 w 125"/>
                  <a:gd name="T25" fmla="*/ 33 h 140"/>
                  <a:gd name="T26" fmla="*/ 68 w 125"/>
                  <a:gd name="T27" fmla="*/ 22 h 140"/>
                  <a:gd name="T28" fmla="*/ 74 w 125"/>
                  <a:gd name="T29" fmla="*/ 12 h 140"/>
                  <a:gd name="T30" fmla="*/ 80 w 125"/>
                  <a:gd name="T31" fmla="*/ 5 h 140"/>
                  <a:gd name="T32" fmla="*/ 85 w 125"/>
                  <a:gd name="T33" fmla="*/ 0 h 140"/>
                  <a:gd name="T34" fmla="*/ 90 w 125"/>
                  <a:gd name="T35" fmla="*/ 4 h 140"/>
                  <a:gd name="T36" fmla="*/ 93 w 125"/>
                  <a:gd name="T37" fmla="*/ 7 h 140"/>
                  <a:gd name="T38" fmla="*/ 93 w 125"/>
                  <a:gd name="T39" fmla="*/ 13 h 140"/>
                  <a:gd name="T40" fmla="*/ 94 w 125"/>
                  <a:gd name="T41" fmla="*/ 26 h 140"/>
                  <a:gd name="T42" fmla="*/ 95 w 125"/>
                  <a:gd name="T43" fmla="*/ 29 h 140"/>
                  <a:gd name="T44" fmla="*/ 97 w 125"/>
                  <a:gd name="T45" fmla="*/ 33 h 140"/>
                  <a:gd name="T46" fmla="*/ 99 w 125"/>
                  <a:gd name="T47" fmla="*/ 36 h 140"/>
                  <a:gd name="T48" fmla="*/ 100 w 125"/>
                  <a:gd name="T49" fmla="*/ 44 h 140"/>
                  <a:gd name="T50" fmla="*/ 102 w 125"/>
                  <a:gd name="T51" fmla="*/ 53 h 140"/>
                  <a:gd name="T52" fmla="*/ 104 w 125"/>
                  <a:gd name="T53" fmla="*/ 57 h 140"/>
                  <a:gd name="T54" fmla="*/ 108 w 125"/>
                  <a:gd name="T55" fmla="*/ 62 h 140"/>
                  <a:gd name="T56" fmla="*/ 113 w 125"/>
                  <a:gd name="T57" fmla="*/ 66 h 140"/>
                  <a:gd name="T58" fmla="*/ 119 w 125"/>
                  <a:gd name="T59" fmla="*/ 66 h 140"/>
                  <a:gd name="T60" fmla="*/ 122 w 125"/>
                  <a:gd name="T61" fmla="*/ 69 h 140"/>
                  <a:gd name="T62" fmla="*/ 125 w 125"/>
                  <a:gd name="T63" fmla="*/ 74 h 140"/>
                  <a:gd name="T64" fmla="*/ 124 w 125"/>
                  <a:gd name="T65" fmla="*/ 80 h 140"/>
                  <a:gd name="T66" fmla="*/ 121 w 125"/>
                  <a:gd name="T67" fmla="*/ 82 h 140"/>
                  <a:gd name="T68" fmla="*/ 112 w 125"/>
                  <a:gd name="T69" fmla="*/ 90 h 140"/>
                  <a:gd name="T70" fmla="*/ 105 w 125"/>
                  <a:gd name="T71" fmla="*/ 100 h 140"/>
                  <a:gd name="T72" fmla="*/ 98 w 125"/>
                  <a:gd name="T73" fmla="*/ 105 h 140"/>
                  <a:gd name="T74" fmla="*/ 92 w 125"/>
                  <a:gd name="T75" fmla="*/ 109 h 140"/>
                  <a:gd name="T76" fmla="*/ 87 w 125"/>
                  <a:gd name="T77" fmla="*/ 113 h 140"/>
                  <a:gd name="T78" fmla="*/ 84 w 125"/>
                  <a:gd name="T79" fmla="*/ 121 h 140"/>
                  <a:gd name="T80" fmla="*/ 80 w 125"/>
                  <a:gd name="T81" fmla="*/ 126 h 140"/>
                  <a:gd name="T82" fmla="*/ 76 w 125"/>
                  <a:gd name="T83" fmla="*/ 132 h 140"/>
                  <a:gd name="T84" fmla="*/ 74 w 125"/>
                  <a:gd name="T85" fmla="*/ 138 h 140"/>
                  <a:gd name="T86" fmla="*/ 72 w 125"/>
                  <a:gd name="T87" fmla="*/ 140 h 140"/>
                  <a:gd name="T88" fmla="*/ 66 w 125"/>
                  <a:gd name="T89" fmla="*/ 140 h 140"/>
                  <a:gd name="T90" fmla="*/ 64 w 125"/>
                  <a:gd name="T91" fmla="*/ 136 h 140"/>
                  <a:gd name="T92" fmla="*/ 60 w 125"/>
                  <a:gd name="T93" fmla="*/ 129 h 140"/>
                  <a:gd name="T94" fmla="*/ 56 w 125"/>
                  <a:gd name="T95" fmla="*/ 121 h 140"/>
                  <a:gd name="T96" fmla="*/ 52 w 125"/>
                  <a:gd name="T97" fmla="*/ 115 h 140"/>
                  <a:gd name="T98" fmla="*/ 47 w 125"/>
                  <a:gd name="T99" fmla="*/ 108 h 140"/>
                  <a:gd name="T100" fmla="*/ 44 w 125"/>
                  <a:gd name="T101" fmla="*/ 104 h 140"/>
                  <a:gd name="T102" fmla="*/ 43 w 125"/>
                  <a:gd name="T103" fmla="*/ 97 h 140"/>
                  <a:gd name="T104" fmla="*/ 39 w 125"/>
                  <a:gd name="T105" fmla="*/ 88 h 140"/>
                  <a:gd name="T106" fmla="*/ 34 w 125"/>
                  <a:gd name="T107" fmla="*/ 78 h 140"/>
                  <a:gd name="T108" fmla="*/ 30 w 125"/>
                  <a:gd name="T109" fmla="*/ 72 h 140"/>
                  <a:gd name="T110" fmla="*/ 23 w 125"/>
                  <a:gd name="T111" fmla="*/ 69 h 140"/>
                  <a:gd name="T112" fmla="*/ 16 w 125"/>
                  <a:gd name="T113" fmla="*/ 66 h 140"/>
                  <a:gd name="T114" fmla="*/ 9 w 125"/>
                  <a:gd name="T115" fmla="*/ 63 h 140"/>
                  <a:gd name="T116" fmla="*/ 4 w 125"/>
                  <a:gd name="T117" fmla="*/ 60 h 140"/>
                  <a:gd name="T118" fmla="*/ 0 w 125"/>
                  <a:gd name="T119" fmla="*/ 54 h 140"/>
                  <a:gd name="T120" fmla="*/ 2 w 125"/>
                  <a:gd name="T121" fmla="*/ 52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25" h="140">
                    <a:moveTo>
                      <a:pt x="2" y="52"/>
                    </a:moveTo>
                    <a:cubicBezTo>
                      <a:pt x="10" y="54"/>
                      <a:pt x="10" y="54"/>
                      <a:pt x="10" y="54"/>
                    </a:cubicBezTo>
                    <a:cubicBezTo>
                      <a:pt x="14" y="55"/>
                      <a:pt x="14" y="55"/>
                      <a:pt x="14" y="55"/>
                    </a:cubicBezTo>
                    <a:cubicBezTo>
                      <a:pt x="19" y="55"/>
                      <a:pt x="19" y="55"/>
                      <a:pt x="19" y="55"/>
                    </a:cubicBezTo>
                    <a:cubicBezTo>
                      <a:pt x="21" y="52"/>
                      <a:pt x="21" y="52"/>
                      <a:pt x="21" y="52"/>
                    </a:cubicBezTo>
                    <a:cubicBezTo>
                      <a:pt x="26" y="52"/>
                      <a:pt x="26" y="52"/>
                      <a:pt x="26" y="52"/>
                    </a:cubicBezTo>
                    <a:cubicBezTo>
                      <a:pt x="31" y="52"/>
                      <a:pt x="31" y="52"/>
                      <a:pt x="31" y="52"/>
                    </a:cubicBezTo>
                    <a:cubicBezTo>
                      <a:pt x="36" y="54"/>
                      <a:pt x="36" y="54"/>
                      <a:pt x="36" y="54"/>
                    </a:cubicBezTo>
                    <a:cubicBezTo>
                      <a:pt x="40" y="55"/>
                      <a:pt x="40" y="55"/>
                      <a:pt x="40" y="55"/>
                    </a:cubicBezTo>
                    <a:cubicBezTo>
                      <a:pt x="46" y="55"/>
                      <a:pt x="46" y="55"/>
                      <a:pt x="46" y="55"/>
                    </a:cubicBezTo>
                    <a:cubicBezTo>
                      <a:pt x="53" y="51"/>
                      <a:pt x="53" y="51"/>
                      <a:pt x="53" y="51"/>
                    </a:cubicBezTo>
                    <a:cubicBezTo>
                      <a:pt x="53" y="51"/>
                      <a:pt x="55" y="46"/>
                      <a:pt x="56" y="45"/>
                    </a:cubicBezTo>
                    <a:cubicBezTo>
                      <a:pt x="57" y="44"/>
                      <a:pt x="61" y="33"/>
                      <a:pt x="61" y="33"/>
                    </a:cubicBezTo>
                    <a:cubicBezTo>
                      <a:pt x="68" y="22"/>
                      <a:pt x="68" y="22"/>
                      <a:pt x="68" y="22"/>
                    </a:cubicBezTo>
                    <a:cubicBezTo>
                      <a:pt x="74" y="12"/>
                      <a:pt x="74" y="12"/>
                      <a:pt x="74" y="12"/>
                    </a:cubicBezTo>
                    <a:cubicBezTo>
                      <a:pt x="80" y="5"/>
                      <a:pt x="80" y="5"/>
                      <a:pt x="80" y="5"/>
                    </a:cubicBezTo>
                    <a:cubicBezTo>
                      <a:pt x="85" y="0"/>
                      <a:pt x="85" y="0"/>
                      <a:pt x="85" y="0"/>
                    </a:cubicBezTo>
                    <a:cubicBezTo>
                      <a:pt x="90" y="4"/>
                      <a:pt x="90" y="4"/>
                      <a:pt x="90" y="4"/>
                    </a:cubicBezTo>
                    <a:cubicBezTo>
                      <a:pt x="93" y="7"/>
                      <a:pt x="93" y="7"/>
                      <a:pt x="93" y="7"/>
                    </a:cubicBezTo>
                    <a:cubicBezTo>
                      <a:pt x="93" y="7"/>
                      <a:pt x="93" y="12"/>
                      <a:pt x="93" y="13"/>
                    </a:cubicBezTo>
                    <a:cubicBezTo>
                      <a:pt x="93" y="14"/>
                      <a:pt x="94" y="26"/>
                      <a:pt x="94" y="26"/>
                    </a:cubicBezTo>
                    <a:cubicBezTo>
                      <a:pt x="95" y="29"/>
                      <a:pt x="95" y="29"/>
                      <a:pt x="95" y="29"/>
                    </a:cubicBezTo>
                    <a:cubicBezTo>
                      <a:pt x="97" y="33"/>
                      <a:pt x="97" y="33"/>
                      <a:pt x="97" y="33"/>
                    </a:cubicBezTo>
                    <a:cubicBezTo>
                      <a:pt x="97" y="33"/>
                      <a:pt x="99" y="35"/>
                      <a:pt x="99" y="36"/>
                    </a:cubicBezTo>
                    <a:cubicBezTo>
                      <a:pt x="99" y="38"/>
                      <a:pt x="100" y="43"/>
                      <a:pt x="100" y="44"/>
                    </a:cubicBezTo>
                    <a:cubicBezTo>
                      <a:pt x="100" y="45"/>
                      <a:pt x="102" y="53"/>
                      <a:pt x="102" y="53"/>
                    </a:cubicBezTo>
                    <a:cubicBezTo>
                      <a:pt x="104" y="57"/>
                      <a:pt x="104" y="57"/>
                      <a:pt x="104" y="57"/>
                    </a:cubicBezTo>
                    <a:cubicBezTo>
                      <a:pt x="108" y="62"/>
                      <a:pt x="108" y="62"/>
                      <a:pt x="108" y="62"/>
                    </a:cubicBezTo>
                    <a:cubicBezTo>
                      <a:pt x="113" y="66"/>
                      <a:pt x="113" y="66"/>
                      <a:pt x="113" y="66"/>
                    </a:cubicBezTo>
                    <a:cubicBezTo>
                      <a:pt x="119" y="66"/>
                      <a:pt x="119" y="66"/>
                      <a:pt x="119" y="66"/>
                    </a:cubicBezTo>
                    <a:cubicBezTo>
                      <a:pt x="122" y="69"/>
                      <a:pt x="122" y="69"/>
                      <a:pt x="122" y="69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4" y="80"/>
                      <a:pt x="124" y="80"/>
                      <a:pt x="124" y="80"/>
                    </a:cubicBezTo>
                    <a:cubicBezTo>
                      <a:pt x="124" y="80"/>
                      <a:pt x="122" y="81"/>
                      <a:pt x="121" y="82"/>
                    </a:cubicBezTo>
                    <a:cubicBezTo>
                      <a:pt x="120" y="83"/>
                      <a:pt x="115" y="88"/>
                      <a:pt x="112" y="90"/>
                    </a:cubicBezTo>
                    <a:cubicBezTo>
                      <a:pt x="110" y="93"/>
                      <a:pt x="105" y="100"/>
                      <a:pt x="105" y="100"/>
                    </a:cubicBezTo>
                    <a:cubicBezTo>
                      <a:pt x="98" y="105"/>
                      <a:pt x="98" y="105"/>
                      <a:pt x="98" y="105"/>
                    </a:cubicBezTo>
                    <a:cubicBezTo>
                      <a:pt x="98" y="105"/>
                      <a:pt x="94" y="108"/>
                      <a:pt x="92" y="109"/>
                    </a:cubicBezTo>
                    <a:cubicBezTo>
                      <a:pt x="90" y="110"/>
                      <a:pt x="87" y="113"/>
                      <a:pt x="87" y="113"/>
                    </a:cubicBezTo>
                    <a:cubicBezTo>
                      <a:pt x="87" y="114"/>
                      <a:pt x="84" y="121"/>
                      <a:pt x="84" y="121"/>
                    </a:cubicBezTo>
                    <a:cubicBezTo>
                      <a:pt x="80" y="126"/>
                      <a:pt x="80" y="126"/>
                      <a:pt x="80" y="126"/>
                    </a:cubicBezTo>
                    <a:cubicBezTo>
                      <a:pt x="76" y="132"/>
                      <a:pt x="76" y="132"/>
                      <a:pt x="76" y="132"/>
                    </a:cubicBezTo>
                    <a:cubicBezTo>
                      <a:pt x="74" y="138"/>
                      <a:pt x="74" y="138"/>
                      <a:pt x="74" y="138"/>
                    </a:cubicBezTo>
                    <a:cubicBezTo>
                      <a:pt x="74" y="138"/>
                      <a:pt x="73" y="140"/>
                      <a:pt x="72" y="140"/>
                    </a:cubicBezTo>
                    <a:cubicBezTo>
                      <a:pt x="70" y="140"/>
                      <a:pt x="66" y="140"/>
                      <a:pt x="66" y="140"/>
                    </a:cubicBezTo>
                    <a:cubicBezTo>
                      <a:pt x="66" y="140"/>
                      <a:pt x="65" y="137"/>
                      <a:pt x="64" y="136"/>
                    </a:cubicBezTo>
                    <a:cubicBezTo>
                      <a:pt x="63" y="135"/>
                      <a:pt x="61" y="131"/>
                      <a:pt x="60" y="129"/>
                    </a:cubicBezTo>
                    <a:cubicBezTo>
                      <a:pt x="59" y="127"/>
                      <a:pt x="56" y="121"/>
                      <a:pt x="56" y="121"/>
                    </a:cubicBezTo>
                    <a:cubicBezTo>
                      <a:pt x="56" y="121"/>
                      <a:pt x="53" y="117"/>
                      <a:pt x="52" y="115"/>
                    </a:cubicBezTo>
                    <a:cubicBezTo>
                      <a:pt x="51" y="114"/>
                      <a:pt x="49" y="109"/>
                      <a:pt x="47" y="108"/>
                    </a:cubicBezTo>
                    <a:cubicBezTo>
                      <a:pt x="46" y="107"/>
                      <a:pt x="44" y="104"/>
                      <a:pt x="44" y="104"/>
                    </a:cubicBezTo>
                    <a:cubicBezTo>
                      <a:pt x="44" y="104"/>
                      <a:pt x="44" y="99"/>
                      <a:pt x="43" y="97"/>
                    </a:cubicBezTo>
                    <a:cubicBezTo>
                      <a:pt x="43" y="96"/>
                      <a:pt x="41" y="89"/>
                      <a:pt x="39" y="88"/>
                    </a:cubicBezTo>
                    <a:cubicBezTo>
                      <a:pt x="38" y="86"/>
                      <a:pt x="35" y="78"/>
                      <a:pt x="34" y="78"/>
                    </a:cubicBezTo>
                    <a:cubicBezTo>
                      <a:pt x="33" y="77"/>
                      <a:pt x="32" y="73"/>
                      <a:pt x="30" y="72"/>
                    </a:cubicBezTo>
                    <a:cubicBezTo>
                      <a:pt x="28" y="72"/>
                      <a:pt x="25" y="71"/>
                      <a:pt x="23" y="69"/>
                    </a:cubicBezTo>
                    <a:cubicBezTo>
                      <a:pt x="21" y="68"/>
                      <a:pt x="17" y="67"/>
                      <a:pt x="16" y="66"/>
                    </a:cubicBezTo>
                    <a:cubicBezTo>
                      <a:pt x="14" y="66"/>
                      <a:pt x="12" y="63"/>
                      <a:pt x="9" y="63"/>
                    </a:cubicBezTo>
                    <a:cubicBezTo>
                      <a:pt x="7" y="62"/>
                      <a:pt x="5" y="61"/>
                      <a:pt x="4" y="60"/>
                    </a:cubicBezTo>
                    <a:cubicBezTo>
                      <a:pt x="3" y="59"/>
                      <a:pt x="0" y="56"/>
                      <a:pt x="0" y="54"/>
                    </a:cubicBezTo>
                    <a:cubicBezTo>
                      <a:pt x="0" y="53"/>
                      <a:pt x="2" y="52"/>
                      <a:pt x="2" y="52"/>
                    </a:cubicBez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32" name="Freeform 15"/>
              <p:cNvSpPr>
                <a:spLocks/>
              </p:cNvSpPr>
              <p:nvPr/>
            </p:nvSpPr>
            <p:spPr bwMode="auto">
              <a:xfrm>
                <a:off x="7815263" y="2403475"/>
                <a:ext cx="666750" cy="542925"/>
              </a:xfrm>
              <a:custGeom>
                <a:avLst/>
                <a:gdLst>
                  <a:gd name="T0" fmla="*/ 145 w 177"/>
                  <a:gd name="T1" fmla="*/ 142 h 144"/>
                  <a:gd name="T2" fmla="*/ 126 w 177"/>
                  <a:gd name="T3" fmla="*/ 141 h 144"/>
                  <a:gd name="T4" fmla="*/ 117 w 177"/>
                  <a:gd name="T5" fmla="*/ 133 h 144"/>
                  <a:gd name="T6" fmla="*/ 105 w 177"/>
                  <a:gd name="T7" fmla="*/ 130 h 144"/>
                  <a:gd name="T8" fmla="*/ 96 w 177"/>
                  <a:gd name="T9" fmla="*/ 125 h 144"/>
                  <a:gd name="T10" fmla="*/ 91 w 177"/>
                  <a:gd name="T11" fmla="*/ 118 h 144"/>
                  <a:gd name="T12" fmla="*/ 84 w 177"/>
                  <a:gd name="T13" fmla="*/ 118 h 144"/>
                  <a:gd name="T14" fmla="*/ 77 w 177"/>
                  <a:gd name="T15" fmla="*/ 116 h 144"/>
                  <a:gd name="T16" fmla="*/ 70 w 177"/>
                  <a:gd name="T17" fmla="*/ 113 h 144"/>
                  <a:gd name="T18" fmla="*/ 56 w 177"/>
                  <a:gd name="T19" fmla="*/ 112 h 144"/>
                  <a:gd name="T20" fmla="*/ 44 w 177"/>
                  <a:gd name="T21" fmla="*/ 100 h 144"/>
                  <a:gd name="T22" fmla="*/ 37 w 177"/>
                  <a:gd name="T23" fmla="*/ 91 h 144"/>
                  <a:gd name="T24" fmla="*/ 35 w 177"/>
                  <a:gd name="T25" fmla="*/ 73 h 144"/>
                  <a:gd name="T26" fmla="*/ 32 w 177"/>
                  <a:gd name="T27" fmla="*/ 62 h 144"/>
                  <a:gd name="T28" fmla="*/ 35 w 177"/>
                  <a:gd name="T29" fmla="*/ 46 h 144"/>
                  <a:gd name="T30" fmla="*/ 28 w 177"/>
                  <a:gd name="T31" fmla="*/ 42 h 144"/>
                  <a:gd name="T32" fmla="*/ 7 w 177"/>
                  <a:gd name="T33" fmla="*/ 44 h 144"/>
                  <a:gd name="T34" fmla="*/ 0 w 177"/>
                  <a:gd name="T35" fmla="*/ 44 h 144"/>
                  <a:gd name="T36" fmla="*/ 5 w 177"/>
                  <a:gd name="T37" fmla="*/ 39 h 144"/>
                  <a:gd name="T38" fmla="*/ 15 w 177"/>
                  <a:gd name="T39" fmla="*/ 38 h 144"/>
                  <a:gd name="T40" fmla="*/ 30 w 177"/>
                  <a:gd name="T41" fmla="*/ 36 h 144"/>
                  <a:gd name="T42" fmla="*/ 43 w 177"/>
                  <a:gd name="T43" fmla="*/ 34 h 144"/>
                  <a:gd name="T44" fmla="*/ 49 w 177"/>
                  <a:gd name="T45" fmla="*/ 26 h 144"/>
                  <a:gd name="T46" fmla="*/ 65 w 177"/>
                  <a:gd name="T47" fmla="*/ 25 h 144"/>
                  <a:gd name="T48" fmla="*/ 71 w 177"/>
                  <a:gd name="T49" fmla="*/ 17 h 144"/>
                  <a:gd name="T50" fmla="*/ 74 w 177"/>
                  <a:gd name="T51" fmla="*/ 8 h 144"/>
                  <a:gd name="T52" fmla="*/ 81 w 177"/>
                  <a:gd name="T53" fmla="*/ 2 h 144"/>
                  <a:gd name="T54" fmla="*/ 88 w 177"/>
                  <a:gd name="T55" fmla="*/ 0 h 144"/>
                  <a:gd name="T56" fmla="*/ 100 w 177"/>
                  <a:gd name="T57" fmla="*/ 4 h 144"/>
                  <a:gd name="T58" fmla="*/ 112 w 177"/>
                  <a:gd name="T59" fmla="*/ 13 h 144"/>
                  <a:gd name="T60" fmla="*/ 120 w 177"/>
                  <a:gd name="T61" fmla="*/ 20 h 144"/>
                  <a:gd name="T62" fmla="*/ 126 w 177"/>
                  <a:gd name="T63" fmla="*/ 20 h 144"/>
                  <a:gd name="T64" fmla="*/ 132 w 177"/>
                  <a:gd name="T65" fmla="*/ 26 h 144"/>
                  <a:gd name="T66" fmla="*/ 132 w 177"/>
                  <a:gd name="T67" fmla="*/ 35 h 144"/>
                  <a:gd name="T68" fmla="*/ 132 w 177"/>
                  <a:gd name="T69" fmla="*/ 47 h 144"/>
                  <a:gd name="T70" fmla="*/ 132 w 177"/>
                  <a:gd name="T71" fmla="*/ 61 h 144"/>
                  <a:gd name="T72" fmla="*/ 132 w 177"/>
                  <a:gd name="T73" fmla="*/ 69 h 144"/>
                  <a:gd name="T74" fmla="*/ 133 w 177"/>
                  <a:gd name="T75" fmla="*/ 76 h 144"/>
                  <a:gd name="T76" fmla="*/ 143 w 177"/>
                  <a:gd name="T77" fmla="*/ 79 h 144"/>
                  <a:gd name="T78" fmla="*/ 165 w 177"/>
                  <a:gd name="T79" fmla="*/ 79 h 144"/>
                  <a:gd name="T80" fmla="*/ 172 w 177"/>
                  <a:gd name="T81" fmla="*/ 84 h 144"/>
                  <a:gd name="T82" fmla="*/ 175 w 177"/>
                  <a:gd name="T83" fmla="*/ 89 h 144"/>
                  <a:gd name="T84" fmla="*/ 171 w 177"/>
                  <a:gd name="T85" fmla="*/ 97 h 144"/>
                  <a:gd name="T86" fmla="*/ 177 w 177"/>
                  <a:gd name="T87" fmla="*/ 109 h 144"/>
                  <a:gd name="T88" fmla="*/ 175 w 177"/>
                  <a:gd name="T89" fmla="*/ 124 h 144"/>
                  <a:gd name="T90" fmla="*/ 156 w 177"/>
                  <a:gd name="T91" fmla="*/ 144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77" h="144">
                    <a:moveTo>
                      <a:pt x="156" y="144"/>
                    </a:moveTo>
                    <a:cubicBezTo>
                      <a:pt x="156" y="144"/>
                      <a:pt x="147" y="142"/>
                      <a:pt x="145" y="142"/>
                    </a:cubicBezTo>
                    <a:cubicBezTo>
                      <a:pt x="144" y="142"/>
                      <a:pt x="135" y="142"/>
                      <a:pt x="134" y="142"/>
                    </a:cubicBezTo>
                    <a:cubicBezTo>
                      <a:pt x="132" y="142"/>
                      <a:pt x="126" y="141"/>
                      <a:pt x="126" y="141"/>
                    </a:cubicBezTo>
                    <a:cubicBezTo>
                      <a:pt x="120" y="137"/>
                      <a:pt x="120" y="137"/>
                      <a:pt x="120" y="137"/>
                    </a:cubicBezTo>
                    <a:cubicBezTo>
                      <a:pt x="117" y="133"/>
                      <a:pt x="117" y="133"/>
                      <a:pt x="117" y="133"/>
                    </a:cubicBezTo>
                    <a:cubicBezTo>
                      <a:pt x="114" y="131"/>
                      <a:pt x="114" y="131"/>
                      <a:pt x="114" y="131"/>
                    </a:cubicBezTo>
                    <a:cubicBezTo>
                      <a:pt x="105" y="130"/>
                      <a:pt x="105" y="130"/>
                      <a:pt x="105" y="130"/>
                    </a:cubicBezTo>
                    <a:cubicBezTo>
                      <a:pt x="99" y="128"/>
                      <a:pt x="99" y="128"/>
                      <a:pt x="99" y="128"/>
                    </a:cubicBezTo>
                    <a:cubicBezTo>
                      <a:pt x="96" y="125"/>
                      <a:pt x="96" y="125"/>
                      <a:pt x="96" y="125"/>
                    </a:cubicBezTo>
                    <a:cubicBezTo>
                      <a:pt x="93" y="121"/>
                      <a:pt x="93" y="121"/>
                      <a:pt x="93" y="121"/>
                    </a:cubicBezTo>
                    <a:cubicBezTo>
                      <a:pt x="91" y="118"/>
                      <a:pt x="91" y="118"/>
                      <a:pt x="91" y="118"/>
                    </a:cubicBezTo>
                    <a:cubicBezTo>
                      <a:pt x="88" y="116"/>
                      <a:pt x="88" y="116"/>
                      <a:pt x="88" y="116"/>
                    </a:cubicBezTo>
                    <a:cubicBezTo>
                      <a:pt x="84" y="118"/>
                      <a:pt x="84" y="118"/>
                      <a:pt x="84" y="118"/>
                    </a:cubicBezTo>
                    <a:cubicBezTo>
                      <a:pt x="80" y="118"/>
                      <a:pt x="80" y="118"/>
                      <a:pt x="80" y="118"/>
                    </a:cubicBezTo>
                    <a:cubicBezTo>
                      <a:pt x="77" y="116"/>
                      <a:pt x="77" y="116"/>
                      <a:pt x="77" y="116"/>
                    </a:cubicBezTo>
                    <a:cubicBezTo>
                      <a:pt x="74" y="114"/>
                      <a:pt x="74" y="114"/>
                      <a:pt x="74" y="114"/>
                    </a:cubicBezTo>
                    <a:cubicBezTo>
                      <a:pt x="70" y="113"/>
                      <a:pt x="70" y="113"/>
                      <a:pt x="70" y="113"/>
                    </a:cubicBezTo>
                    <a:cubicBezTo>
                      <a:pt x="61" y="114"/>
                      <a:pt x="61" y="114"/>
                      <a:pt x="61" y="114"/>
                    </a:cubicBezTo>
                    <a:cubicBezTo>
                      <a:pt x="56" y="112"/>
                      <a:pt x="56" y="112"/>
                      <a:pt x="56" y="112"/>
                    </a:cubicBezTo>
                    <a:cubicBezTo>
                      <a:pt x="51" y="106"/>
                      <a:pt x="51" y="106"/>
                      <a:pt x="51" y="106"/>
                    </a:cubicBezTo>
                    <a:cubicBezTo>
                      <a:pt x="44" y="100"/>
                      <a:pt x="44" y="100"/>
                      <a:pt x="44" y="100"/>
                    </a:cubicBezTo>
                    <a:cubicBezTo>
                      <a:pt x="40" y="96"/>
                      <a:pt x="40" y="96"/>
                      <a:pt x="40" y="96"/>
                    </a:cubicBezTo>
                    <a:cubicBezTo>
                      <a:pt x="37" y="91"/>
                      <a:pt x="37" y="91"/>
                      <a:pt x="37" y="91"/>
                    </a:cubicBezTo>
                    <a:cubicBezTo>
                      <a:pt x="34" y="84"/>
                      <a:pt x="34" y="84"/>
                      <a:pt x="34" y="84"/>
                    </a:cubicBezTo>
                    <a:cubicBezTo>
                      <a:pt x="35" y="73"/>
                      <a:pt x="35" y="73"/>
                      <a:pt x="35" y="73"/>
                    </a:cubicBezTo>
                    <a:cubicBezTo>
                      <a:pt x="33" y="68"/>
                      <a:pt x="33" y="68"/>
                      <a:pt x="33" y="68"/>
                    </a:cubicBezTo>
                    <a:cubicBezTo>
                      <a:pt x="32" y="62"/>
                      <a:pt x="32" y="62"/>
                      <a:pt x="32" y="62"/>
                    </a:cubicBezTo>
                    <a:cubicBezTo>
                      <a:pt x="35" y="59"/>
                      <a:pt x="35" y="59"/>
                      <a:pt x="35" y="59"/>
                    </a:cubicBezTo>
                    <a:cubicBezTo>
                      <a:pt x="35" y="46"/>
                      <a:pt x="35" y="46"/>
                      <a:pt x="35" y="46"/>
                    </a:cubicBezTo>
                    <a:cubicBezTo>
                      <a:pt x="33" y="42"/>
                      <a:pt x="33" y="42"/>
                      <a:pt x="33" y="42"/>
                    </a:cubicBezTo>
                    <a:cubicBezTo>
                      <a:pt x="28" y="42"/>
                      <a:pt x="28" y="42"/>
                      <a:pt x="28" y="42"/>
                    </a:cubicBezTo>
                    <a:cubicBezTo>
                      <a:pt x="28" y="42"/>
                      <a:pt x="18" y="42"/>
                      <a:pt x="17" y="42"/>
                    </a:cubicBezTo>
                    <a:cubicBezTo>
                      <a:pt x="15" y="42"/>
                      <a:pt x="7" y="44"/>
                      <a:pt x="7" y="44"/>
                    </a:cubicBezTo>
                    <a:cubicBezTo>
                      <a:pt x="1" y="46"/>
                      <a:pt x="1" y="46"/>
                      <a:pt x="1" y="46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2" y="42"/>
                      <a:pt x="2" y="42"/>
                      <a:pt x="2" y="42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39"/>
                      <a:pt x="9" y="38"/>
                      <a:pt x="9" y="38"/>
                    </a:cubicBezTo>
                    <a:cubicBezTo>
                      <a:pt x="10" y="38"/>
                      <a:pt x="15" y="38"/>
                      <a:pt x="15" y="38"/>
                    </a:cubicBezTo>
                    <a:cubicBezTo>
                      <a:pt x="23" y="38"/>
                      <a:pt x="23" y="38"/>
                      <a:pt x="23" y="38"/>
                    </a:cubicBezTo>
                    <a:cubicBezTo>
                      <a:pt x="30" y="36"/>
                      <a:pt x="30" y="36"/>
                      <a:pt x="30" y="36"/>
                    </a:cubicBezTo>
                    <a:cubicBezTo>
                      <a:pt x="39" y="36"/>
                      <a:pt x="39" y="36"/>
                      <a:pt x="39" y="36"/>
                    </a:cubicBezTo>
                    <a:cubicBezTo>
                      <a:pt x="43" y="34"/>
                      <a:pt x="43" y="34"/>
                      <a:pt x="43" y="34"/>
                    </a:cubicBezTo>
                    <a:cubicBezTo>
                      <a:pt x="46" y="29"/>
                      <a:pt x="46" y="29"/>
                      <a:pt x="46" y="29"/>
                    </a:cubicBezTo>
                    <a:cubicBezTo>
                      <a:pt x="49" y="26"/>
                      <a:pt x="49" y="26"/>
                      <a:pt x="49" y="26"/>
                    </a:cubicBezTo>
                    <a:cubicBezTo>
                      <a:pt x="61" y="26"/>
                      <a:pt x="61" y="26"/>
                      <a:pt x="61" y="26"/>
                    </a:cubicBezTo>
                    <a:cubicBezTo>
                      <a:pt x="61" y="26"/>
                      <a:pt x="65" y="26"/>
                      <a:pt x="65" y="25"/>
                    </a:cubicBezTo>
                    <a:cubicBezTo>
                      <a:pt x="66" y="24"/>
                      <a:pt x="66" y="19"/>
                      <a:pt x="66" y="19"/>
                    </a:cubicBezTo>
                    <a:cubicBezTo>
                      <a:pt x="71" y="17"/>
                      <a:pt x="71" y="17"/>
                      <a:pt x="71" y="17"/>
                    </a:cubicBezTo>
                    <a:cubicBezTo>
                      <a:pt x="71" y="11"/>
                      <a:pt x="71" y="11"/>
                      <a:pt x="71" y="11"/>
                    </a:cubicBezTo>
                    <a:cubicBezTo>
                      <a:pt x="74" y="8"/>
                      <a:pt x="74" y="8"/>
                      <a:pt x="74" y="8"/>
                    </a:cubicBezTo>
                    <a:cubicBezTo>
                      <a:pt x="78" y="8"/>
                      <a:pt x="78" y="8"/>
                      <a:pt x="78" y="8"/>
                    </a:cubicBezTo>
                    <a:cubicBezTo>
                      <a:pt x="81" y="2"/>
                      <a:pt x="81" y="2"/>
                      <a:pt x="81" y="2"/>
                    </a:cubicBezTo>
                    <a:cubicBezTo>
                      <a:pt x="84" y="0"/>
                      <a:pt x="84" y="0"/>
                      <a:pt x="84" y="0"/>
                    </a:cubicBezTo>
                    <a:cubicBezTo>
                      <a:pt x="88" y="0"/>
                      <a:pt x="88" y="0"/>
                      <a:pt x="88" y="0"/>
                    </a:cubicBezTo>
                    <a:cubicBezTo>
                      <a:pt x="96" y="0"/>
                      <a:pt x="96" y="0"/>
                      <a:pt x="96" y="0"/>
                    </a:cubicBezTo>
                    <a:cubicBezTo>
                      <a:pt x="100" y="4"/>
                      <a:pt x="100" y="4"/>
                      <a:pt x="100" y="4"/>
                    </a:cubicBezTo>
                    <a:cubicBezTo>
                      <a:pt x="107" y="8"/>
                      <a:pt x="107" y="8"/>
                      <a:pt x="107" y="8"/>
                    </a:cubicBezTo>
                    <a:cubicBezTo>
                      <a:pt x="112" y="13"/>
                      <a:pt x="112" y="13"/>
                      <a:pt x="112" y="13"/>
                    </a:cubicBezTo>
                    <a:cubicBezTo>
                      <a:pt x="116" y="18"/>
                      <a:pt x="116" y="18"/>
                      <a:pt x="116" y="18"/>
                    </a:cubicBezTo>
                    <a:cubicBezTo>
                      <a:pt x="120" y="20"/>
                      <a:pt x="120" y="20"/>
                      <a:pt x="120" y="20"/>
                    </a:cubicBezTo>
                    <a:cubicBezTo>
                      <a:pt x="123" y="21"/>
                      <a:pt x="123" y="21"/>
                      <a:pt x="123" y="21"/>
                    </a:cubicBezTo>
                    <a:cubicBezTo>
                      <a:pt x="126" y="20"/>
                      <a:pt x="126" y="20"/>
                      <a:pt x="126" y="20"/>
                    </a:cubicBezTo>
                    <a:cubicBezTo>
                      <a:pt x="130" y="20"/>
                      <a:pt x="130" y="20"/>
                      <a:pt x="130" y="20"/>
                    </a:cubicBezTo>
                    <a:cubicBezTo>
                      <a:pt x="132" y="26"/>
                      <a:pt x="132" y="26"/>
                      <a:pt x="132" y="26"/>
                    </a:cubicBezTo>
                    <a:cubicBezTo>
                      <a:pt x="131" y="30"/>
                      <a:pt x="131" y="30"/>
                      <a:pt x="131" y="30"/>
                    </a:cubicBezTo>
                    <a:cubicBezTo>
                      <a:pt x="132" y="35"/>
                      <a:pt x="132" y="35"/>
                      <a:pt x="132" y="35"/>
                    </a:cubicBezTo>
                    <a:cubicBezTo>
                      <a:pt x="133" y="39"/>
                      <a:pt x="133" y="39"/>
                      <a:pt x="133" y="39"/>
                    </a:cubicBezTo>
                    <a:cubicBezTo>
                      <a:pt x="132" y="47"/>
                      <a:pt x="132" y="47"/>
                      <a:pt x="132" y="47"/>
                    </a:cubicBezTo>
                    <a:cubicBezTo>
                      <a:pt x="131" y="53"/>
                      <a:pt x="131" y="53"/>
                      <a:pt x="131" y="53"/>
                    </a:cubicBezTo>
                    <a:cubicBezTo>
                      <a:pt x="132" y="61"/>
                      <a:pt x="132" y="61"/>
                      <a:pt x="132" y="61"/>
                    </a:cubicBezTo>
                    <a:cubicBezTo>
                      <a:pt x="132" y="65"/>
                      <a:pt x="132" y="65"/>
                      <a:pt x="132" y="65"/>
                    </a:cubicBezTo>
                    <a:cubicBezTo>
                      <a:pt x="132" y="69"/>
                      <a:pt x="132" y="69"/>
                      <a:pt x="132" y="69"/>
                    </a:cubicBezTo>
                    <a:cubicBezTo>
                      <a:pt x="132" y="75"/>
                      <a:pt x="132" y="75"/>
                      <a:pt x="132" y="75"/>
                    </a:cubicBezTo>
                    <a:cubicBezTo>
                      <a:pt x="133" y="76"/>
                      <a:pt x="133" y="76"/>
                      <a:pt x="133" y="76"/>
                    </a:cubicBezTo>
                    <a:cubicBezTo>
                      <a:pt x="134" y="80"/>
                      <a:pt x="134" y="80"/>
                      <a:pt x="134" y="80"/>
                    </a:cubicBezTo>
                    <a:cubicBezTo>
                      <a:pt x="143" y="79"/>
                      <a:pt x="143" y="79"/>
                      <a:pt x="143" y="79"/>
                    </a:cubicBezTo>
                    <a:cubicBezTo>
                      <a:pt x="154" y="79"/>
                      <a:pt x="154" y="79"/>
                      <a:pt x="154" y="79"/>
                    </a:cubicBezTo>
                    <a:cubicBezTo>
                      <a:pt x="165" y="79"/>
                      <a:pt x="165" y="79"/>
                      <a:pt x="165" y="79"/>
                    </a:cubicBezTo>
                    <a:cubicBezTo>
                      <a:pt x="166" y="83"/>
                      <a:pt x="166" y="83"/>
                      <a:pt x="166" y="83"/>
                    </a:cubicBezTo>
                    <a:cubicBezTo>
                      <a:pt x="172" y="84"/>
                      <a:pt x="172" y="84"/>
                      <a:pt x="172" y="84"/>
                    </a:cubicBezTo>
                    <a:cubicBezTo>
                      <a:pt x="176" y="86"/>
                      <a:pt x="176" y="86"/>
                      <a:pt x="176" y="86"/>
                    </a:cubicBezTo>
                    <a:cubicBezTo>
                      <a:pt x="175" y="89"/>
                      <a:pt x="175" y="89"/>
                      <a:pt x="175" y="89"/>
                    </a:cubicBezTo>
                    <a:cubicBezTo>
                      <a:pt x="172" y="92"/>
                      <a:pt x="172" y="92"/>
                      <a:pt x="172" y="92"/>
                    </a:cubicBezTo>
                    <a:cubicBezTo>
                      <a:pt x="171" y="97"/>
                      <a:pt x="171" y="97"/>
                      <a:pt x="171" y="97"/>
                    </a:cubicBezTo>
                    <a:cubicBezTo>
                      <a:pt x="174" y="103"/>
                      <a:pt x="174" y="103"/>
                      <a:pt x="174" y="103"/>
                    </a:cubicBezTo>
                    <a:cubicBezTo>
                      <a:pt x="177" y="109"/>
                      <a:pt x="177" y="109"/>
                      <a:pt x="177" y="109"/>
                    </a:cubicBezTo>
                    <a:cubicBezTo>
                      <a:pt x="177" y="121"/>
                      <a:pt x="177" y="121"/>
                      <a:pt x="177" y="121"/>
                    </a:cubicBezTo>
                    <a:cubicBezTo>
                      <a:pt x="175" y="124"/>
                      <a:pt x="175" y="124"/>
                      <a:pt x="175" y="124"/>
                    </a:cubicBezTo>
                    <a:cubicBezTo>
                      <a:pt x="169" y="132"/>
                      <a:pt x="169" y="132"/>
                      <a:pt x="169" y="132"/>
                    </a:cubicBezTo>
                    <a:lnTo>
                      <a:pt x="156" y="144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33" name="Freeform 26"/>
              <p:cNvSpPr>
                <a:spLocks/>
              </p:cNvSpPr>
              <p:nvPr/>
            </p:nvSpPr>
            <p:spPr bwMode="auto">
              <a:xfrm>
                <a:off x="9444038" y="2122488"/>
                <a:ext cx="455612" cy="796925"/>
              </a:xfrm>
              <a:custGeom>
                <a:avLst/>
                <a:gdLst>
                  <a:gd name="T0" fmla="*/ 61 w 121"/>
                  <a:gd name="T1" fmla="*/ 1 h 212"/>
                  <a:gd name="T2" fmla="*/ 74 w 121"/>
                  <a:gd name="T3" fmla="*/ 6 h 212"/>
                  <a:gd name="T4" fmla="*/ 79 w 121"/>
                  <a:gd name="T5" fmla="*/ 21 h 212"/>
                  <a:gd name="T6" fmla="*/ 77 w 121"/>
                  <a:gd name="T7" fmla="*/ 41 h 212"/>
                  <a:gd name="T8" fmla="*/ 73 w 121"/>
                  <a:gd name="T9" fmla="*/ 50 h 212"/>
                  <a:gd name="T10" fmla="*/ 80 w 121"/>
                  <a:gd name="T11" fmla="*/ 59 h 212"/>
                  <a:gd name="T12" fmla="*/ 87 w 121"/>
                  <a:gd name="T13" fmla="*/ 69 h 212"/>
                  <a:gd name="T14" fmla="*/ 101 w 121"/>
                  <a:gd name="T15" fmla="*/ 72 h 212"/>
                  <a:gd name="T16" fmla="*/ 101 w 121"/>
                  <a:gd name="T17" fmla="*/ 82 h 212"/>
                  <a:gd name="T18" fmla="*/ 93 w 121"/>
                  <a:gd name="T19" fmla="*/ 89 h 212"/>
                  <a:gd name="T20" fmla="*/ 91 w 121"/>
                  <a:gd name="T21" fmla="*/ 99 h 212"/>
                  <a:gd name="T22" fmla="*/ 98 w 121"/>
                  <a:gd name="T23" fmla="*/ 109 h 212"/>
                  <a:gd name="T24" fmla="*/ 101 w 121"/>
                  <a:gd name="T25" fmla="*/ 118 h 212"/>
                  <a:gd name="T26" fmla="*/ 106 w 121"/>
                  <a:gd name="T27" fmla="*/ 128 h 212"/>
                  <a:gd name="T28" fmla="*/ 113 w 121"/>
                  <a:gd name="T29" fmla="*/ 133 h 212"/>
                  <a:gd name="T30" fmla="*/ 121 w 121"/>
                  <a:gd name="T31" fmla="*/ 137 h 212"/>
                  <a:gd name="T32" fmla="*/ 113 w 121"/>
                  <a:gd name="T33" fmla="*/ 144 h 212"/>
                  <a:gd name="T34" fmla="*/ 107 w 121"/>
                  <a:gd name="T35" fmla="*/ 154 h 212"/>
                  <a:gd name="T36" fmla="*/ 106 w 121"/>
                  <a:gd name="T37" fmla="*/ 165 h 212"/>
                  <a:gd name="T38" fmla="*/ 112 w 121"/>
                  <a:gd name="T39" fmla="*/ 172 h 212"/>
                  <a:gd name="T40" fmla="*/ 110 w 121"/>
                  <a:gd name="T41" fmla="*/ 185 h 212"/>
                  <a:gd name="T42" fmla="*/ 111 w 121"/>
                  <a:gd name="T43" fmla="*/ 194 h 212"/>
                  <a:gd name="T44" fmla="*/ 107 w 121"/>
                  <a:gd name="T45" fmla="*/ 200 h 212"/>
                  <a:gd name="T46" fmla="*/ 88 w 121"/>
                  <a:gd name="T47" fmla="*/ 207 h 212"/>
                  <a:gd name="T48" fmla="*/ 73 w 121"/>
                  <a:gd name="T49" fmla="*/ 210 h 212"/>
                  <a:gd name="T50" fmla="*/ 65 w 121"/>
                  <a:gd name="T51" fmla="*/ 209 h 212"/>
                  <a:gd name="T52" fmla="*/ 56 w 121"/>
                  <a:gd name="T53" fmla="*/ 205 h 212"/>
                  <a:gd name="T54" fmla="*/ 47 w 121"/>
                  <a:gd name="T55" fmla="*/ 198 h 212"/>
                  <a:gd name="T56" fmla="*/ 36 w 121"/>
                  <a:gd name="T57" fmla="*/ 199 h 212"/>
                  <a:gd name="T58" fmla="*/ 28 w 121"/>
                  <a:gd name="T59" fmla="*/ 207 h 212"/>
                  <a:gd name="T60" fmla="*/ 18 w 121"/>
                  <a:gd name="T61" fmla="*/ 203 h 212"/>
                  <a:gd name="T62" fmla="*/ 10 w 121"/>
                  <a:gd name="T63" fmla="*/ 192 h 212"/>
                  <a:gd name="T64" fmla="*/ 2 w 121"/>
                  <a:gd name="T65" fmla="*/ 192 h 212"/>
                  <a:gd name="T66" fmla="*/ 0 w 121"/>
                  <a:gd name="T67" fmla="*/ 168 h 212"/>
                  <a:gd name="T68" fmla="*/ 6 w 121"/>
                  <a:gd name="T69" fmla="*/ 137 h 212"/>
                  <a:gd name="T70" fmla="*/ 13 w 121"/>
                  <a:gd name="T71" fmla="*/ 120 h 212"/>
                  <a:gd name="T72" fmla="*/ 16 w 121"/>
                  <a:gd name="T73" fmla="*/ 104 h 212"/>
                  <a:gd name="T74" fmla="*/ 28 w 121"/>
                  <a:gd name="T75" fmla="*/ 92 h 212"/>
                  <a:gd name="T76" fmla="*/ 34 w 121"/>
                  <a:gd name="T77" fmla="*/ 81 h 212"/>
                  <a:gd name="T78" fmla="*/ 36 w 121"/>
                  <a:gd name="T79" fmla="*/ 67 h 212"/>
                  <a:gd name="T80" fmla="*/ 35 w 121"/>
                  <a:gd name="T81" fmla="*/ 53 h 212"/>
                  <a:gd name="T82" fmla="*/ 44 w 121"/>
                  <a:gd name="T83" fmla="*/ 41 h 212"/>
                  <a:gd name="T84" fmla="*/ 55 w 121"/>
                  <a:gd name="T85" fmla="*/ 30 h 212"/>
                  <a:gd name="T86" fmla="*/ 60 w 121"/>
                  <a:gd name="T87" fmla="*/ 15 h 212"/>
                  <a:gd name="T88" fmla="*/ 56 w 121"/>
                  <a:gd name="T89" fmla="*/ 3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21" h="212">
                    <a:moveTo>
                      <a:pt x="54" y="0"/>
                    </a:moveTo>
                    <a:cubicBezTo>
                      <a:pt x="61" y="1"/>
                      <a:pt x="61" y="1"/>
                      <a:pt x="61" y="1"/>
                    </a:cubicBezTo>
                    <a:cubicBezTo>
                      <a:pt x="67" y="3"/>
                      <a:pt x="67" y="3"/>
                      <a:pt x="67" y="3"/>
                    </a:cubicBezTo>
                    <a:cubicBezTo>
                      <a:pt x="74" y="6"/>
                      <a:pt x="74" y="6"/>
                      <a:pt x="74" y="6"/>
                    </a:cubicBezTo>
                    <a:cubicBezTo>
                      <a:pt x="76" y="11"/>
                      <a:pt x="76" y="11"/>
                      <a:pt x="76" y="11"/>
                    </a:cubicBezTo>
                    <a:cubicBezTo>
                      <a:pt x="79" y="21"/>
                      <a:pt x="79" y="21"/>
                      <a:pt x="79" y="21"/>
                    </a:cubicBezTo>
                    <a:cubicBezTo>
                      <a:pt x="78" y="31"/>
                      <a:pt x="78" y="31"/>
                      <a:pt x="78" y="31"/>
                    </a:cubicBezTo>
                    <a:cubicBezTo>
                      <a:pt x="77" y="41"/>
                      <a:pt x="77" y="41"/>
                      <a:pt x="77" y="41"/>
                    </a:cubicBezTo>
                    <a:cubicBezTo>
                      <a:pt x="75" y="45"/>
                      <a:pt x="75" y="45"/>
                      <a:pt x="75" y="45"/>
                    </a:cubicBezTo>
                    <a:cubicBezTo>
                      <a:pt x="73" y="50"/>
                      <a:pt x="73" y="50"/>
                      <a:pt x="73" y="50"/>
                    </a:cubicBezTo>
                    <a:cubicBezTo>
                      <a:pt x="74" y="55"/>
                      <a:pt x="74" y="55"/>
                      <a:pt x="74" y="55"/>
                    </a:cubicBezTo>
                    <a:cubicBezTo>
                      <a:pt x="80" y="59"/>
                      <a:pt x="80" y="59"/>
                      <a:pt x="80" y="59"/>
                    </a:cubicBezTo>
                    <a:cubicBezTo>
                      <a:pt x="83" y="64"/>
                      <a:pt x="83" y="64"/>
                      <a:pt x="83" y="64"/>
                    </a:cubicBezTo>
                    <a:cubicBezTo>
                      <a:pt x="87" y="69"/>
                      <a:pt x="87" y="69"/>
                      <a:pt x="87" y="69"/>
                    </a:cubicBezTo>
                    <a:cubicBezTo>
                      <a:pt x="94" y="72"/>
                      <a:pt x="94" y="72"/>
                      <a:pt x="94" y="72"/>
                    </a:cubicBezTo>
                    <a:cubicBezTo>
                      <a:pt x="101" y="72"/>
                      <a:pt x="101" y="72"/>
                      <a:pt x="101" y="72"/>
                    </a:cubicBezTo>
                    <a:cubicBezTo>
                      <a:pt x="103" y="78"/>
                      <a:pt x="103" y="78"/>
                      <a:pt x="103" y="78"/>
                    </a:cubicBezTo>
                    <a:cubicBezTo>
                      <a:pt x="101" y="82"/>
                      <a:pt x="101" y="82"/>
                      <a:pt x="101" y="82"/>
                    </a:cubicBezTo>
                    <a:cubicBezTo>
                      <a:pt x="96" y="84"/>
                      <a:pt x="96" y="84"/>
                      <a:pt x="96" y="84"/>
                    </a:cubicBezTo>
                    <a:cubicBezTo>
                      <a:pt x="93" y="89"/>
                      <a:pt x="93" y="89"/>
                      <a:pt x="93" y="89"/>
                    </a:cubicBezTo>
                    <a:cubicBezTo>
                      <a:pt x="92" y="94"/>
                      <a:pt x="92" y="94"/>
                      <a:pt x="92" y="94"/>
                    </a:cubicBezTo>
                    <a:cubicBezTo>
                      <a:pt x="91" y="99"/>
                      <a:pt x="91" y="99"/>
                      <a:pt x="91" y="99"/>
                    </a:cubicBezTo>
                    <a:cubicBezTo>
                      <a:pt x="93" y="103"/>
                      <a:pt x="93" y="103"/>
                      <a:pt x="93" y="103"/>
                    </a:cubicBezTo>
                    <a:cubicBezTo>
                      <a:pt x="98" y="109"/>
                      <a:pt x="98" y="109"/>
                      <a:pt x="98" y="109"/>
                    </a:cubicBezTo>
                    <a:cubicBezTo>
                      <a:pt x="101" y="113"/>
                      <a:pt x="101" y="113"/>
                      <a:pt x="101" y="113"/>
                    </a:cubicBezTo>
                    <a:cubicBezTo>
                      <a:pt x="101" y="118"/>
                      <a:pt x="101" y="118"/>
                      <a:pt x="101" y="118"/>
                    </a:cubicBezTo>
                    <a:cubicBezTo>
                      <a:pt x="103" y="122"/>
                      <a:pt x="103" y="122"/>
                      <a:pt x="103" y="122"/>
                    </a:cubicBezTo>
                    <a:cubicBezTo>
                      <a:pt x="106" y="128"/>
                      <a:pt x="106" y="128"/>
                      <a:pt x="106" y="128"/>
                    </a:cubicBezTo>
                    <a:cubicBezTo>
                      <a:pt x="109" y="130"/>
                      <a:pt x="109" y="130"/>
                      <a:pt x="109" y="130"/>
                    </a:cubicBezTo>
                    <a:cubicBezTo>
                      <a:pt x="113" y="133"/>
                      <a:pt x="113" y="133"/>
                      <a:pt x="113" y="133"/>
                    </a:cubicBezTo>
                    <a:cubicBezTo>
                      <a:pt x="119" y="134"/>
                      <a:pt x="119" y="134"/>
                      <a:pt x="119" y="134"/>
                    </a:cubicBezTo>
                    <a:cubicBezTo>
                      <a:pt x="121" y="137"/>
                      <a:pt x="121" y="137"/>
                      <a:pt x="121" y="137"/>
                    </a:cubicBezTo>
                    <a:cubicBezTo>
                      <a:pt x="117" y="139"/>
                      <a:pt x="117" y="139"/>
                      <a:pt x="117" y="139"/>
                    </a:cubicBezTo>
                    <a:cubicBezTo>
                      <a:pt x="113" y="144"/>
                      <a:pt x="113" y="144"/>
                      <a:pt x="113" y="144"/>
                    </a:cubicBezTo>
                    <a:cubicBezTo>
                      <a:pt x="110" y="148"/>
                      <a:pt x="110" y="148"/>
                      <a:pt x="110" y="148"/>
                    </a:cubicBezTo>
                    <a:cubicBezTo>
                      <a:pt x="107" y="154"/>
                      <a:pt x="107" y="154"/>
                      <a:pt x="107" y="154"/>
                    </a:cubicBezTo>
                    <a:cubicBezTo>
                      <a:pt x="106" y="161"/>
                      <a:pt x="106" y="161"/>
                      <a:pt x="106" y="161"/>
                    </a:cubicBezTo>
                    <a:cubicBezTo>
                      <a:pt x="106" y="165"/>
                      <a:pt x="106" y="165"/>
                      <a:pt x="106" y="165"/>
                    </a:cubicBezTo>
                    <a:cubicBezTo>
                      <a:pt x="112" y="169"/>
                      <a:pt x="112" y="169"/>
                      <a:pt x="112" y="169"/>
                    </a:cubicBezTo>
                    <a:cubicBezTo>
                      <a:pt x="112" y="169"/>
                      <a:pt x="112" y="170"/>
                      <a:pt x="112" y="172"/>
                    </a:cubicBezTo>
                    <a:cubicBezTo>
                      <a:pt x="111" y="174"/>
                      <a:pt x="112" y="182"/>
                      <a:pt x="112" y="182"/>
                    </a:cubicBezTo>
                    <a:cubicBezTo>
                      <a:pt x="110" y="185"/>
                      <a:pt x="110" y="185"/>
                      <a:pt x="110" y="185"/>
                    </a:cubicBezTo>
                    <a:cubicBezTo>
                      <a:pt x="110" y="191"/>
                      <a:pt x="110" y="191"/>
                      <a:pt x="110" y="191"/>
                    </a:cubicBezTo>
                    <a:cubicBezTo>
                      <a:pt x="111" y="194"/>
                      <a:pt x="111" y="194"/>
                      <a:pt x="111" y="194"/>
                    </a:cubicBezTo>
                    <a:cubicBezTo>
                      <a:pt x="111" y="200"/>
                      <a:pt x="111" y="200"/>
                      <a:pt x="111" y="200"/>
                    </a:cubicBezTo>
                    <a:cubicBezTo>
                      <a:pt x="107" y="200"/>
                      <a:pt x="107" y="200"/>
                      <a:pt x="107" y="200"/>
                    </a:cubicBezTo>
                    <a:cubicBezTo>
                      <a:pt x="96" y="205"/>
                      <a:pt x="96" y="205"/>
                      <a:pt x="96" y="205"/>
                    </a:cubicBezTo>
                    <a:cubicBezTo>
                      <a:pt x="88" y="207"/>
                      <a:pt x="88" y="207"/>
                      <a:pt x="88" y="207"/>
                    </a:cubicBezTo>
                    <a:cubicBezTo>
                      <a:pt x="78" y="209"/>
                      <a:pt x="78" y="209"/>
                      <a:pt x="78" y="209"/>
                    </a:cubicBezTo>
                    <a:cubicBezTo>
                      <a:pt x="73" y="210"/>
                      <a:pt x="73" y="210"/>
                      <a:pt x="73" y="210"/>
                    </a:cubicBezTo>
                    <a:cubicBezTo>
                      <a:pt x="72" y="212"/>
                      <a:pt x="72" y="212"/>
                      <a:pt x="72" y="212"/>
                    </a:cubicBezTo>
                    <a:cubicBezTo>
                      <a:pt x="65" y="209"/>
                      <a:pt x="65" y="209"/>
                      <a:pt x="65" y="209"/>
                    </a:cubicBezTo>
                    <a:cubicBezTo>
                      <a:pt x="60" y="207"/>
                      <a:pt x="60" y="207"/>
                      <a:pt x="60" y="207"/>
                    </a:cubicBezTo>
                    <a:cubicBezTo>
                      <a:pt x="56" y="205"/>
                      <a:pt x="56" y="205"/>
                      <a:pt x="56" y="205"/>
                    </a:cubicBezTo>
                    <a:cubicBezTo>
                      <a:pt x="51" y="202"/>
                      <a:pt x="51" y="202"/>
                      <a:pt x="51" y="202"/>
                    </a:cubicBezTo>
                    <a:cubicBezTo>
                      <a:pt x="47" y="198"/>
                      <a:pt x="47" y="198"/>
                      <a:pt x="47" y="198"/>
                    </a:cubicBezTo>
                    <a:cubicBezTo>
                      <a:pt x="43" y="198"/>
                      <a:pt x="43" y="198"/>
                      <a:pt x="43" y="198"/>
                    </a:cubicBezTo>
                    <a:cubicBezTo>
                      <a:pt x="36" y="199"/>
                      <a:pt x="36" y="199"/>
                      <a:pt x="36" y="199"/>
                    </a:cubicBezTo>
                    <a:cubicBezTo>
                      <a:pt x="31" y="202"/>
                      <a:pt x="31" y="202"/>
                      <a:pt x="31" y="202"/>
                    </a:cubicBezTo>
                    <a:cubicBezTo>
                      <a:pt x="28" y="207"/>
                      <a:pt x="28" y="207"/>
                      <a:pt x="28" y="207"/>
                    </a:cubicBezTo>
                    <a:cubicBezTo>
                      <a:pt x="23" y="205"/>
                      <a:pt x="23" y="205"/>
                      <a:pt x="23" y="205"/>
                    </a:cubicBezTo>
                    <a:cubicBezTo>
                      <a:pt x="18" y="203"/>
                      <a:pt x="18" y="203"/>
                      <a:pt x="18" y="203"/>
                    </a:cubicBezTo>
                    <a:cubicBezTo>
                      <a:pt x="14" y="200"/>
                      <a:pt x="14" y="200"/>
                      <a:pt x="14" y="200"/>
                    </a:cubicBezTo>
                    <a:cubicBezTo>
                      <a:pt x="10" y="192"/>
                      <a:pt x="10" y="192"/>
                      <a:pt x="10" y="192"/>
                    </a:cubicBezTo>
                    <a:cubicBezTo>
                      <a:pt x="10" y="192"/>
                      <a:pt x="11" y="188"/>
                      <a:pt x="9" y="188"/>
                    </a:cubicBezTo>
                    <a:cubicBezTo>
                      <a:pt x="7" y="188"/>
                      <a:pt x="2" y="192"/>
                      <a:pt x="2" y="192"/>
                    </a:cubicBezTo>
                    <a:cubicBezTo>
                      <a:pt x="0" y="183"/>
                      <a:pt x="0" y="183"/>
                      <a:pt x="0" y="183"/>
                    </a:cubicBezTo>
                    <a:cubicBezTo>
                      <a:pt x="0" y="168"/>
                      <a:pt x="0" y="168"/>
                      <a:pt x="0" y="168"/>
                    </a:cubicBezTo>
                    <a:cubicBezTo>
                      <a:pt x="2" y="151"/>
                      <a:pt x="2" y="151"/>
                      <a:pt x="2" y="151"/>
                    </a:cubicBezTo>
                    <a:cubicBezTo>
                      <a:pt x="6" y="137"/>
                      <a:pt x="6" y="137"/>
                      <a:pt x="6" y="137"/>
                    </a:cubicBezTo>
                    <a:cubicBezTo>
                      <a:pt x="11" y="129"/>
                      <a:pt x="11" y="129"/>
                      <a:pt x="11" y="129"/>
                    </a:cubicBezTo>
                    <a:cubicBezTo>
                      <a:pt x="13" y="120"/>
                      <a:pt x="13" y="120"/>
                      <a:pt x="13" y="120"/>
                    </a:cubicBezTo>
                    <a:cubicBezTo>
                      <a:pt x="13" y="110"/>
                      <a:pt x="13" y="110"/>
                      <a:pt x="13" y="110"/>
                    </a:cubicBezTo>
                    <a:cubicBezTo>
                      <a:pt x="16" y="104"/>
                      <a:pt x="16" y="104"/>
                      <a:pt x="16" y="104"/>
                    </a:cubicBezTo>
                    <a:cubicBezTo>
                      <a:pt x="24" y="96"/>
                      <a:pt x="24" y="96"/>
                      <a:pt x="24" y="96"/>
                    </a:cubicBezTo>
                    <a:cubicBezTo>
                      <a:pt x="28" y="92"/>
                      <a:pt x="28" y="92"/>
                      <a:pt x="28" y="92"/>
                    </a:cubicBezTo>
                    <a:cubicBezTo>
                      <a:pt x="32" y="87"/>
                      <a:pt x="32" y="87"/>
                      <a:pt x="32" y="87"/>
                    </a:cubicBezTo>
                    <a:cubicBezTo>
                      <a:pt x="34" y="81"/>
                      <a:pt x="34" y="81"/>
                      <a:pt x="34" y="81"/>
                    </a:cubicBezTo>
                    <a:cubicBezTo>
                      <a:pt x="36" y="72"/>
                      <a:pt x="36" y="72"/>
                      <a:pt x="36" y="72"/>
                    </a:cubicBezTo>
                    <a:cubicBezTo>
                      <a:pt x="36" y="67"/>
                      <a:pt x="36" y="67"/>
                      <a:pt x="36" y="67"/>
                    </a:cubicBezTo>
                    <a:cubicBezTo>
                      <a:pt x="34" y="60"/>
                      <a:pt x="34" y="60"/>
                      <a:pt x="34" y="60"/>
                    </a:cubicBezTo>
                    <a:cubicBezTo>
                      <a:pt x="35" y="53"/>
                      <a:pt x="35" y="53"/>
                      <a:pt x="35" y="53"/>
                    </a:cubicBezTo>
                    <a:cubicBezTo>
                      <a:pt x="37" y="45"/>
                      <a:pt x="37" y="45"/>
                      <a:pt x="37" y="45"/>
                    </a:cubicBezTo>
                    <a:cubicBezTo>
                      <a:pt x="44" y="41"/>
                      <a:pt x="44" y="41"/>
                      <a:pt x="44" y="41"/>
                    </a:cubicBezTo>
                    <a:cubicBezTo>
                      <a:pt x="51" y="35"/>
                      <a:pt x="51" y="35"/>
                      <a:pt x="51" y="35"/>
                    </a:cubicBezTo>
                    <a:cubicBezTo>
                      <a:pt x="55" y="30"/>
                      <a:pt x="55" y="30"/>
                      <a:pt x="55" y="30"/>
                    </a:cubicBezTo>
                    <a:cubicBezTo>
                      <a:pt x="58" y="23"/>
                      <a:pt x="58" y="23"/>
                      <a:pt x="58" y="23"/>
                    </a:cubicBezTo>
                    <a:cubicBezTo>
                      <a:pt x="60" y="15"/>
                      <a:pt x="60" y="15"/>
                      <a:pt x="60" y="15"/>
                    </a:cubicBezTo>
                    <a:cubicBezTo>
                      <a:pt x="60" y="8"/>
                      <a:pt x="60" y="8"/>
                      <a:pt x="60" y="8"/>
                    </a:cubicBezTo>
                    <a:cubicBezTo>
                      <a:pt x="56" y="3"/>
                      <a:pt x="56" y="3"/>
                      <a:pt x="56" y="3"/>
                    </a:cubicBezTo>
                    <a:lnTo>
                      <a:pt x="54" y="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34" name="Freeform 35"/>
              <p:cNvSpPr>
                <a:spLocks/>
              </p:cNvSpPr>
              <p:nvPr/>
            </p:nvSpPr>
            <p:spPr bwMode="auto">
              <a:xfrm>
                <a:off x="9455150" y="1611313"/>
                <a:ext cx="184150" cy="138113"/>
              </a:xfrm>
              <a:custGeom>
                <a:avLst/>
                <a:gdLst>
                  <a:gd name="T0" fmla="*/ 2 w 49"/>
                  <a:gd name="T1" fmla="*/ 37 h 37"/>
                  <a:gd name="T2" fmla="*/ 5 w 49"/>
                  <a:gd name="T3" fmla="*/ 35 h 37"/>
                  <a:gd name="T4" fmla="*/ 9 w 49"/>
                  <a:gd name="T5" fmla="*/ 34 h 37"/>
                  <a:gd name="T6" fmla="*/ 11 w 49"/>
                  <a:gd name="T7" fmla="*/ 35 h 37"/>
                  <a:gd name="T8" fmla="*/ 14 w 49"/>
                  <a:gd name="T9" fmla="*/ 36 h 37"/>
                  <a:gd name="T10" fmla="*/ 17 w 49"/>
                  <a:gd name="T11" fmla="*/ 34 h 37"/>
                  <a:gd name="T12" fmla="*/ 20 w 49"/>
                  <a:gd name="T13" fmla="*/ 31 h 37"/>
                  <a:gd name="T14" fmla="*/ 23 w 49"/>
                  <a:gd name="T15" fmla="*/ 30 h 37"/>
                  <a:gd name="T16" fmla="*/ 27 w 49"/>
                  <a:gd name="T17" fmla="*/ 31 h 37"/>
                  <a:gd name="T18" fmla="*/ 29 w 49"/>
                  <a:gd name="T19" fmla="*/ 30 h 37"/>
                  <a:gd name="T20" fmla="*/ 33 w 49"/>
                  <a:gd name="T21" fmla="*/ 26 h 37"/>
                  <a:gd name="T22" fmla="*/ 39 w 49"/>
                  <a:gd name="T23" fmla="*/ 25 h 37"/>
                  <a:gd name="T24" fmla="*/ 43 w 49"/>
                  <a:gd name="T25" fmla="*/ 19 h 37"/>
                  <a:gd name="T26" fmla="*/ 47 w 49"/>
                  <a:gd name="T27" fmla="*/ 13 h 37"/>
                  <a:gd name="T28" fmla="*/ 48 w 49"/>
                  <a:gd name="T29" fmla="*/ 9 h 37"/>
                  <a:gd name="T30" fmla="*/ 49 w 49"/>
                  <a:gd name="T31" fmla="*/ 4 h 37"/>
                  <a:gd name="T32" fmla="*/ 41 w 49"/>
                  <a:gd name="T33" fmla="*/ 3 h 37"/>
                  <a:gd name="T34" fmla="*/ 36 w 49"/>
                  <a:gd name="T35" fmla="*/ 2 h 37"/>
                  <a:gd name="T36" fmla="*/ 29 w 49"/>
                  <a:gd name="T37" fmla="*/ 2 h 37"/>
                  <a:gd name="T38" fmla="*/ 26 w 49"/>
                  <a:gd name="T39" fmla="*/ 3 h 37"/>
                  <a:gd name="T40" fmla="*/ 20 w 49"/>
                  <a:gd name="T41" fmla="*/ 3 h 37"/>
                  <a:gd name="T42" fmla="*/ 15 w 49"/>
                  <a:gd name="T43" fmla="*/ 1 h 37"/>
                  <a:gd name="T44" fmla="*/ 10 w 49"/>
                  <a:gd name="T45" fmla="*/ 0 h 37"/>
                  <a:gd name="T46" fmla="*/ 5 w 49"/>
                  <a:gd name="T47" fmla="*/ 1 h 37"/>
                  <a:gd name="T48" fmla="*/ 3 w 49"/>
                  <a:gd name="T49" fmla="*/ 6 h 37"/>
                  <a:gd name="T50" fmla="*/ 2 w 49"/>
                  <a:gd name="T51" fmla="*/ 10 h 37"/>
                  <a:gd name="T52" fmla="*/ 2 w 49"/>
                  <a:gd name="T53" fmla="*/ 15 h 37"/>
                  <a:gd name="T54" fmla="*/ 2 w 49"/>
                  <a:gd name="T55" fmla="*/ 22 h 37"/>
                  <a:gd name="T56" fmla="*/ 0 w 49"/>
                  <a:gd name="T57" fmla="*/ 30 h 37"/>
                  <a:gd name="T58" fmla="*/ 0 w 49"/>
                  <a:gd name="T59" fmla="*/ 36 h 37"/>
                  <a:gd name="T60" fmla="*/ 2 w 49"/>
                  <a:gd name="T61" fmla="*/ 3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49" h="37">
                    <a:moveTo>
                      <a:pt x="2" y="37"/>
                    </a:moveTo>
                    <a:cubicBezTo>
                      <a:pt x="5" y="35"/>
                      <a:pt x="5" y="35"/>
                      <a:pt x="5" y="35"/>
                    </a:cubicBezTo>
                    <a:cubicBezTo>
                      <a:pt x="9" y="34"/>
                      <a:pt x="9" y="34"/>
                      <a:pt x="9" y="34"/>
                    </a:cubicBezTo>
                    <a:cubicBezTo>
                      <a:pt x="11" y="35"/>
                      <a:pt x="11" y="35"/>
                      <a:pt x="11" y="35"/>
                    </a:cubicBezTo>
                    <a:cubicBezTo>
                      <a:pt x="14" y="36"/>
                      <a:pt x="14" y="36"/>
                      <a:pt x="14" y="36"/>
                    </a:cubicBezTo>
                    <a:cubicBezTo>
                      <a:pt x="17" y="34"/>
                      <a:pt x="17" y="34"/>
                      <a:pt x="17" y="34"/>
                    </a:cubicBezTo>
                    <a:cubicBezTo>
                      <a:pt x="20" y="31"/>
                      <a:pt x="20" y="31"/>
                      <a:pt x="20" y="31"/>
                    </a:cubicBezTo>
                    <a:cubicBezTo>
                      <a:pt x="23" y="30"/>
                      <a:pt x="23" y="30"/>
                      <a:pt x="23" y="30"/>
                    </a:cubicBezTo>
                    <a:cubicBezTo>
                      <a:pt x="27" y="31"/>
                      <a:pt x="27" y="31"/>
                      <a:pt x="27" y="31"/>
                    </a:cubicBezTo>
                    <a:cubicBezTo>
                      <a:pt x="29" y="30"/>
                      <a:pt x="29" y="30"/>
                      <a:pt x="29" y="30"/>
                    </a:cubicBezTo>
                    <a:cubicBezTo>
                      <a:pt x="33" y="26"/>
                      <a:pt x="33" y="26"/>
                      <a:pt x="33" y="26"/>
                    </a:cubicBezTo>
                    <a:cubicBezTo>
                      <a:pt x="39" y="25"/>
                      <a:pt x="39" y="25"/>
                      <a:pt x="39" y="25"/>
                    </a:cubicBezTo>
                    <a:cubicBezTo>
                      <a:pt x="43" y="19"/>
                      <a:pt x="43" y="19"/>
                      <a:pt x="43" y="19"/>
                    </a:cubicBezTo>
                    <a:cubicBezTo>
                      <a:pt x="47" y="13"/>
                      <a:pt x="47" y="13"/>
                      <a:pt x="47" y="13"/>
                    </a:cubicBezTo>
                    <a:cubicBezTo>
                      <a:pt x="48" y="9"/>
                      <a:pt x="48" y="9"/>
                      <a:pt x="48" y="9"/>
                    </a:cubicBezTo>
                    <a:cubicBezTo>
                      <a:pt x="49" y="4"/>
                      <a:pt x="49" y="4"/>
                      <a:pt x="49" y="4"/>
                    </a:cubicBezTo>
                    <a:cubicBezTo>
                      <a:pt x="41" y="3"/>
                      <a:pt x="41" y="3"/>
                      <a:pt x="41" y="3"/>
                    </a:cubicBezTo>
                    <a:cubicBezTo>
                      <a:pt x="36" y="2"/>
                      <a:pt x="36" y="2"/>
                      <a:pt x="36" y="2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26" y="3"/>
                      <a:pt x="26" y="3"/>
                      <a:pt x="26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5"/>
                      <a:pt x="3" y="21"/>
                      <a:pt x="2" y="22"/>
                    </a:cubicBezTo>
                    <a:cubicBezTo>
                      <a:pt x="1" y="23"/>
                      <a:pt x="0" y="30"/>
                      <a:pt x="0" y="30"/>
                    </a:cubicBezTo>
                    <a:cubicBezTo>
                      <a:pt x="0" y="36"/>
                      <a:pt x="0" y="36"/>
                      <a:pt x="0" y="36"/>
                    </a:cubicBezTo>
                    <a:lnTo>
                      <a:pt x="2" y="37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35" name="Freeform 36"/>
              <p:cNvSpPr>
                <a:spLocks/>
              </p:cNvSpPr>
              <p:nvPr/>
            </p:nvSpPr>
            <p:spPr bwMode="auto">
              <a:xfrm>
                <a:off x="9523413" y="1570038"/>
                <a:ext cx="30162" cy="30163"/>
              </a:xfrm>
              <a:custGeom>
                <a:avLst/>
                <a:gdLst>
                  <a:gd name="T0" fmla="*/ 7 w 19"/>
                  <a:gd name="T1" fmla="*/ 19 h 19"/>
                  <a:gd name="T2" fmla="*/ 19 w 19"/>
                  <a:gd name="T3" fmla="*/ 9 h 19"/>
                  <a:gd name="T4" fmla="*/ 14 w 19"/>
                  <a:gd name="T5" fmla="*/ 0 h 19"/>
                  <a:gd name="T6" fmla="*/ 5 w 19"/>
                  <a:gd name="T7" fmla="*/ 2 h 19"/>
                  <a:gd name="T8" fmla="*/ 0 w 19"/>
                  <a:gd name="T9" fmla="*/ 11 h 19"/>
                  <a:gd name="T10" fmla="*/ 7 w 19"/>
                  <a:gd name="T11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9" h="19">
                    <a:moveTo>
                      <a:pt x="7" y="19"/>
                    </a:moveTo>
                    <a:lnTo>
                      <a:pt x="19" y="9"/>
                    </a:lnTo>
                    <a:lnTo>
                      <a:pt x="14" y="0"/>
                    </a:lnTo>
                    <a:lnTo>
                      <a:pt x="5" y="2"/>
                    </a:lnTo>
                    <a:lnTo>
                      <a:pt x="0" y="11"/>
                    </a:lnTo>
                    <a:lnTo>
                      <a:pt x="7" y="19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36" name="Freeform 37"/>
              <p:cNvSpPr>
                <a:spLocks/>
              </p:cNvSpPr>
              <p:nvPr/>
            </p:nvSpPr>
            <p:spPr bwMode="auto">
              <a:xfrm>
                <a:off x="9466263" y="1539875"/>
                <a:ext cx="53975" cy="41275"/>
              </a:xfrm>
              <a:custGeom>
                <a:avLst/>
                <a:gdLst>
                  <a:gd name="T0" fmla="*/ 14 w 14"/>
                  <a:gd name="T1" fmla="*/ 2 h 11"/>
                  <a:gd name="T2" fmla="*/ 12 w 14"/>
                  <a:gd name="T3" fmla="*/ 8 h 11"/>
                  <a:gd name="T4" fmla="*/ 11 w 14"/>
                  <a:gd name="T5" fmla="*/ 11 h 11"/>
                  <a:gd name="T6" fmla="*/ 7 w 14"/>
                  <a:gd name="T7" fmla="*/ 10 h 11"/>
                  <a:gd name="T8" fmla="*/ 0 w 14"/>
                  <a:gd name="T9" fmla="*/ 10 h 11"/>
                  <a:gd name="T10" fmla="*/ 2 w 14"/>
                  <a:gd name="T11" fmla="*/ 5 h 11"/>
                  <a:gd name="T12" fmla="*/ 7 w 14"/>
                  <a:gd name="T13" fmla="*/ 0 h 11"/>
                  <a:gd name="T14" fmla="*/ 14 w 14"/>
                  <a:gd name="T15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" h="11">
                    <a:moveTo>
                      <a:pt x="14" y="2"/>
                    </a:moveTo>
                    <a:cubicBezTo>
                      <a:pt x="12" y="8"/>
                      <a:pt x="12" y="8"/>
                      <a:pt x="12" y="8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8" y="10"/>
                      <a:pt x="7" y="10"/>
                    </a:cubicBezTo>
                    <a:cubicBezTo>
                      <a:pt x="6" y="10"/>
                      <a:pt x="0" y="10"/>
                      <a:pt x="0" y="10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7" y="0"/>
                      <a:pt x="7" y="0"/>
                      <a:pt x="7" y="0"/>
                    </a:cubicBezTo>
                    <a:lnTo>
                      <a:pt x="14" y="2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37" name="Freeform 38"/>
              <p:cNvSpPr>
                <a:spLocks/>
              </p:cNvSpPr>
              <p:nvPr/>
            </p:nvSpPr>
            <p:spPr bwMode="auto">
              <a:xfrm>
                <a:off x="9388475" y="1576388"/>
                <a:ext cx="44450" cy="57150"/>
              </a:xfrm>
              <a:custGeom>
                <a:avLst/>
                <a:gdLst>
                  <a:gd name="T0" fmla="*/ 16 w 28"/>
                  <a:gd name="T1" fmla="*/ 22 h 36"/>
                  <a:gd name="T2" fmla="*/ 2 w 28"/>
                  <a:gd name="T3" fmla="*/ 36 h 36"/>
                  <a:gd name="T4" fmla="*/ 0 w 28"/>
                  <a:gd name="T5" fmla="*/ 22 h 36"/>
                  <a:gd name="T6" fmla="*/ 4 w 28"/>
                  <a:gd name="T7" fmla="*/ 7 h 36"/>
                  <a:gd name="T8" fmla="*/ 16 w 28"/>
                  <a:gd name="T9" fmla="*/ 0 h 36"/>
                  <a:gd name="T10" fmla="*/ 28 w 28"/>
                  <a:gd name="T11" fmla="*/ 0 h 36"/>
                  <a:gd name="T12" fmla="*/ 28 w 28"/>
                  <a:gd name="T13" fmla="*/ 7 h 36"/>
                  <a:gd name="T14" fmla="*/ 23 w 28"/>
                  <a:gd name="T15" fmla="*/ 17 h 36"/>
                  <a:gd name="T16" fmla="*/ 16 w 28"/>
                  <a:gd name="T17" fmla="*/ 22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8" h="36">
                    <a:moveTo>
                      <a:pt x="16" y="22"/>
                    </a:moveTo>
                    <a:lnTo>
                      <a:pt x="2" y="36"/>
                    </a:lnTo>
                    <a:lnTo>
                      <a:pt x="0" y="22"/>
                    </a:lnTo>
                    <a:lnTo>
                      <a:pt x="4" y="7"/>
                    </a:lnTo>
                    <a:lnTo>
                      <a:pt x="16" y="0"/>
                    </a:lnTo>
                    <a:lnTo>
                      <a:pt x="28" y="0"/>
                    </a:lnTo>
                    <a:lnTo>
                      <a:pt x="28" y="7"/>
                    </a:lnTo>
                    <a:lnTo>
                      <a:pt x="23" y="17"/>
                    </a:lnTo>
                    <a:lnTo>
                      <a:pt x="16" y="22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38" name="Freeform 39"/>
              <p:cNvSpPr>
                <a:spLocks/>
              </p:cNvSpPr>
              <p:nvPr/>
            </p:nvSpPr>
            <p:spPr bwMode="auto">
              <a:xfrm>
                <a:off x="9312275" y="1652588"/>
                <a:ext cx="46037" cy="63500"/>
              </a:xfrm>
              <a:custGeom>
                <a:avLst/>
                <a:gdLst>
                  <a:gd name="T0" fmla="*/ 29 w 29"/>
                  <a:gd name="T1" fmla="*/ 9 h 40"/>
                  <a:gd name="T2" fmla="*/ 19 w 29"/>
                  <a:gd name="T3" fmla="*/ 21 h 40"/>
                  <a:gd name="T4" fmla="*/ 10 w 29"/>
                  <a:gd name="T5" fmla="*/ 35 h 40"/>
                  <a:gd name="T6" fmla="*/ 0 w 29"/>
                  <a:gd name="T7" fmla="*/ 40 h 40"/>
                  <a:gd name="T8" fmla="*/ 7 w 29"/>
                  <a:gd name="T9" fmla="*/ 23 h 40"/>
                  <a:gd name="T10" fmla="*/ 17 w 29"/>
                  <a:gd name="T11" fmla="*/ 4 h 40"/>
                  <a:gd name="T12" fmla="*/ 24 w 29"/>
                  <a:gd name="T13" fmla="*/ 0 h 40"/>
                  <a:gd name="T14" fmla="*/ 29 w 29"/>
                  <a:gd name="T15" fmla="*/ 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40">
                    <a:moveTo>
                      <a:pt x="29" y="9"/>
                    </a:moveTo>
                    <a:lnTo>
                      <a:pt x="19" y="21"/>
                    </a:lnTo>
                    <a:lnTo>
                      <a:pt x="10" y="35"/>
                    </a:lnTo>
                    <a:lnTo>
                      <a:pt x="0" y="40"/>
                    </a:lnTo>
                    <a:lnTo>
                      <a:pt x="7" y="23"/>
                    </a:lnTo>
                    <a:lnTo>
                      <a:pt x="17" y="4"/>
                    </a:lnTo>
                    <a:lnTo>
                      <a:pt x="24" y="0"/>
                    </a:lnTo>
                    <a:lnTo>
                      <a:pt x="29" y="9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39" name="Freeform 40"/>
              <p:cNvSpPr>
                <a:spLocks/>
              </p:cNvSpPr>
              <p:nvPr/>
            </p:nvSpPr>
            <p:spPr bwMode="auto">
              <a:xfrm>
                <a:off x="9402763" y="1655763"/>
                <a:ext cx="41275" cy="26988"/>
              </a:xfrm>
              <a:custGeom>
                <a:avLst/>
                <a:gdLst>
                  <a:gd name="T0" fmla="*/ 12 w 26"/>
                  <a:gd name="T1" fmla="*/ 2 h 17"/>
                  <a:gd name="T2" fmla="*/ 5 w 26"/>
                  <a:gd name="T3" fmla="*/ 5 h 17"/>
                  <a:gd name="T4" fmla="*/ 0 w 26"/>
                  <a:gd name="T5" fmla="*/ 12 h 17"/>
                  <a:gd name="T6" fmla="*/ 7 w 26"/>
                  <a:gd name="T7" fmla="*/ 14 h 17"/>
                  <a:gd name="T8" fmla="*/ 14 w 26"/>
                  <a:gd name="T9" fmla="*/ 17 h 17"/>
                  <a:gd name="T10" fmla="*/ 26 w 26"/>
                  <a:gd name="T11" fmla="*/ 10 h 17"/>
                  <a:gd name="T12" fmla="*/ 19 w 26"/>
                  <a:gd name="T13" fmla="*/ 0 h 17"/>
                  <a:gd name="T14" fmla="*/ 12 w 26"/>
                  <a:gd name="T15" fmla="*/ 2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6" h="17">
                    <a:moveTo>
                      <a:pt x="12" y="2"/>
                    </a:moveTo>
                    <a:lnTo>
                      <a:pt x="5" y="5"/>
                    </a:lnTo>
                    <a:lnTo>
                      <a:pt x="0" y="12"/>
                    </a:lnTo>
                    <a:lnTo>
                      <a:pt x="7" y="14"/>
                    </a:lnTo>
                    <a:lnTo>
                      <a:pt x="14" y="17"/>
                    </a:lnTo>
                    <a:lnTo>
                      <a:pt x="26" y="10"/>
                    </a:lnTo>
                    <a:lnTo>
                      <a:pt x="19" y="0"/>
                    </a:lnTo>
                    <a:lnTo>
                      <a:pt x="12" y="2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40" name="Freeform 41"/>
              <p:cNvSpPr>
                <a:spLocks/>
              </p:cNvSpPr>
              <p:nvPr/>
            </p:nvSpPr>
            <p:spPr bwMode="auto">
              <a:xfrm>
                <a:off x="9429750" y="1603375"/>
                <a:ext cx="19050" cy="22225"/>
              </a:xfrm>
              <a:custGeom>
                <a:avLst/>
                <a:gdLst>
                  <a:gd name="T0" fmla="*/ 0 w 12"/>
                  <a:gd name="T1" fmla="*/ 14 h 14"/>
                  <a:gd name="T2" fmla="*/ 9 w 12"/>
                  <a:gd name="T3" fmla="*/ 14 h 14"/>
                  <a:gd name="T4" fmla="*/ 12 w 12"/>
                  <a:gd name="T5" fmla="*/ 0 h 14"/>
                  <a:gd name="T6" fmla="*/ 2 w 12"/>
                  <a:gd name="T7" fmla="*/ 5 h 14"/>
                  <a:gd name="T8" fmla="*/ 0 w 12"/>
                  <a:gd name="T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4">
                    <a:moveTo>
                      <a:pt x="0" y="14"/>
                    </a:moveTo>
                    <a:lnTo>
                      <a:pt x="9" y="14"/>
                    </a:lnTo>
                    <a:lnTo>
                      <a:pt x="12" y="0"/>
                    </a:lnTo>
                    <a:lnTo>
                      <a:pt x="2" y="5"/>
                    </a:lnTo>
                    <a:lnTo>
                      <a:pt x="0" y="14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41" name="Freeform 42"/>
              <p:cNvSpPr>
                <a:spLocks/>
              </p:cNvSpPr>
              <p:nvPr/>
            </p:nvSpPr>
            <p:spPr bwMode="auto">
              <a:xfrm>
                <a:off x="9418638" y="1701800"/>
                <a:ext cx="22225" cy="25400"/>
              </a:xfrm>
              <a:custGeom>
                <a:avLst/>
                <a:gdLst>
                  <a:gd name="T0" fmla="*/ 14 w 14"/>
                  <a:gd name="T1" fmla="*/ 7 h 16"/>
                  <a:gd name="T2" fmla="*/ 11 w 14"/>
                  <a:gd name="T3" fmla="*/ 16 h 16"/>
                  <a:gd name="T4" fmla="*/ 2 w 14"/>
                  <a:gd name="T5" fmla="*/ 16 h 16"/>
                  <a:gd name="T6" fmla="*/ 0 w 14"/>
                  <a:gd name="T7" fmla="*/ 7 h 16"/>
                  <a:gd name="T8" fmla="*/ 2 w 14"/>
                  <a:gd name="T9" fmla="*/ 0 h 16"/>
                  <a:gd name="T10" fmla="*/ 9 w 14"/>
                  <a:gd name="T11" fmla="*/ 0 h 16"/>
                  <a:gd name="T12" fmla="*/ 14 w 14"/>
                  <a:gd name="T13" fmla="*/ 7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16">
                    <a:moveTo>
                      <a:pt x="14" y="7"/>
                    </a:moveTo>
                    <a:lnTo>
                      <a:pt x="11" y="16"/>
                    </a:lnTo>
                    <a:lnTo>
                      <a:pt x="2" y="16"/>
                    </a:lnTo>
                    <a:lnTo>
                      <a:pt x="0" y="7"/>
                    </a:lnTo>
                    <a:lnTo>
                      <a:pt x="2" y="0"/>
                    </a:lnTo>
                    <a:lnTo>
                      <a:pt x="9" y="0"/>
                    </a:lnTo>
                    <a:lnTo>
                      <a:pt x="14" y="7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</p:grpSp>
      </p:grpSp>
      <p:sp>
        <p:nvSpPr>
          <p:cNvPr id="61" name="CaixaDeTexto 60"/>
          <p:cNvSpPr txBox="1"/>
          <p:nvPr/>
        </p:nvSpPr>
        <p:spPr>
          <a:xfrm>
            <a:off x="10652009" y="2829468"/>
            <a:ext cx="877163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t-BR" sz="2000" i="1" dirty="0">
                <a:solidFill>
                  <a:srgbClr val="0070C0"/>
                </a:solidFill>
              </a:rPr>
              <a:t>por UF</a:t>
            </a:r>
          </a:p>
        </p:txBody>
      </p:sp>
      <p:graphicFrame>
        <p:nvGraphicFramePr>
          <p:cNvPr id="62" name="Tabela 6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312904027"/>
              </p:ext>
            </p:extLst>
          </p:nvPr>
        </p:nvGraphicFramePr>
        <p:xfrm>
          <a:off x="1307697" y="1126540"/>
          <a:ext cx="4510223" cy="2087928"/>
        </p:xfrm>
        <a:graphic>
          <a:graphicData uri="http://schemas.openxmlformats.org/drawingml/2006/table">
            <a:tbl>
              <a:tblPr bandRow="1">
                <a:tableStyleId>{5C22544A-7EE6-4342-B048-85BDC9FD1C3A}</a:tableStyleId>
              </a:tblPr>
              <a:tblGrid>
                <a:gridCol w="4510223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</a:tblGrid>
              <a:tr h="339771">
                <a:tc>
                  <a:txBody>
                    <a:bodyPr/>
                    <a:lstStyle/>
                    <a:p>
                      <a:pPr algn="r" rtl="0" fontAlgn="t"/>
                      <a:r>
                        <a:rPr lang="pt-BR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não </a:t>
                      </a:r>
                      <a:r>
                        <a:rPr lang="pt-BR" sz="1400" b="0" u="none" strike="noStrike" dirty="0">
                          <a:solidFill>
                            <a:schemeClr val="tx1"/>
                          </a:solidFill>
                          <a:effectLst/>
                        </a:rPr>
                        <a:t>conseguem citar algum produto ou serviço </a:t>
                      </a:r>
                      <a:r>
                        <a:rPr lang="pt-BR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| '</a:t>
                      </a:r>
                      <a:r>
                        <a:rPr lang="pt-BR" sz="14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n.s.</a:t>
                      </a:r>
                      <a:r>
                        <a:rPr lang="pt-BR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' | 's.r.'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39771">
                <a:tc>
                  <a:txBody>
                    <a:bodyPr/>
                    <a:lstStyle/>
                    <a:p>
                      <a:pPr algn="r" rtl="0" fontAlgn="t"/>
                      <a:r>
                        <a:rPr lang="pt-BR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cursos| treinamentos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39771">
                <a:tc>
                  <a:txBody>
                    <a:bodyPr/>
                    <a:lstStyle/>
                    <a:p>
                      <a:pPr algn="r" rtl="0" fontAlgn="t"/>
                      <a:r>
                        <a:rPr lang="pt-BR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consultorias | orientação| assessoria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39771">
                <a:tc>
                  <a:txBody>
                    <a:bodyPr/>
                    <a:lstStyle/>
                    <a:p>
                      <a:pPr algn="r" rtl="0" fontAlgn="t"/>
                      <a:r>
                        <a:rPr lang="pt-BR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outros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39771">
                <a:tc>
                  <a:txBody>
                    <a:bodyPr/>
                    <a:lstStyle/>
                    <a:p>
                      <a:pPr algn="r" rtl="0" fontAlgn="t"/>
                      <a:r>
                        <a:rPr lang="pt-BR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palestras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89073">
                <a:tc>
                  <a:txBody>
                    <a:bodyPr/>
                    <a:lstStyle/>
                    <a:p>
                      <a:pPr algn="r" fontAlgn="t"/>
                      <a:r>
                        <a:rPr lang="pt-BR" sz="1400" b="0" u="none" strike="noStrike" dirty="0">
                          <a:solidFill>
                            <a:schemeClr val="tx1"/>
                          </a:solidFill>
                          <a:effectLst/>
                        </a:rPr>
                        <a:t>ajuda (empresas| desenvolvimento| abertura de empresa</a:t>
                      </a:r>
                      <a:endParaRPr lang="pt-BR" sz="14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</a:tbl>
          </a:graphicData>
        </a:graphic>
      </p:graphicFrame>
      <p:graphicFrame>
        <p:nvGraphicFramePr>
          <p:cNvPr id="63" name="Tabela 6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265082165"/>
              </p:ext>
            </p:extLst>
          </p:nvPr>
        </p:nvGraphicFramePr>
        <p:xfrm>
          <a:off x="5848920" y="830023"/>
          <a:ext cx="4089855" cy="2382889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71805">
                  <a:extLst>
                    <a:ext uri="{9D8B030D-6E8A-4147-A177-3AD203B41FA5}">
                      <a16:colId xmlns:a16="http://schemas.microsoft.com/office/drawing/2014/main" xmlns="" val="3415829805"/>
                    </a:ext>
                  </a:extLst>
                </a:gridCol>
                <a:gridCol w="371805">
                  <a:extLst>
                    <a:ext uri="{9D8B030D-6E8A-4147-A177-3AD203B41FA5}">
                      <a16:colId xmlns:a16="http://schemas.microsoft.com/office/drawing/2014/main" xmlns="" val="1778672223"/>
                    </a:ext>
                  </a:extLst>
                </a:gridCol>
                <a:gridCol w="371805">
                  <a:extLst>
                    <a:ext uri="{9D8B030D-6E8A-4147-A177-3AD203B41FA5}">
                      <a16:colId xmlns:a16="http://schemas.microsoft.com/office/drawing/2014/main" xmlns="" val="20003"/>
                    </a:ext>
                  </a:extLst>
                </a:gridCol>
                <a:gridCol w="371805">
                  <a:extLst>
                    <a:ext uri="{9D8B030D-6E8A-4147-A177-3AD203B41FA5}">
                      <a16:colId xmlns:a16="http://schemas.microsoft.com/office/drawing/2014/main" xmlns="" val="20004"/>
                    </a:ext>
                  </a:extLst>
                </a:gridCol>
                <a:gridCol w="371805">
                  <a:extLst>
                    <a:ext uri="{9D8B030D-6E8A-4147-A177-3AD203B41FA5}">
                      <a16:colId xmlns:a16="http://schemas.microsoft.com/office/drawing/2014/main" xmlns="" val="20005"/>
                    </a:ext>
                  </a:extLst>
                </a:gridCol>
                <a:gridCol w="371805">
                  <a:extLst>
                    <a:ext uri="{9D8B030D-6E8A-4147-A177-3AD203B41FA5}">
                      <a16:colId xmlns:a16="http://schemas.microsoft.com/office/drawing/2014/main" xmlns="" val="20006"/>
                    </a:ext>
                  </a:extLst>
                </a:gridCol>
                <a:gridCol w="371805">
                  <a:extLst>
                    <a:ext uri="{9D8B030D-6E8A-4147-A177-3AD203B41FA5}">
                      <a16:colId xmlns:a16="http://schemas.microsoft.com/office/drawing/2014/main" xmlns="" val="20007"/>
                    </a:ext>
                  </a:extLst>
                </a:gridCol>
                <a:gridCol w="371805">
                  <a:extLst>
                    <a:ext uri="{9D8B030D-6E8A-4147-A177-3AD203B41FA5}">
                      <a16:colId xmlns:a16="http://schemas.microsoft.com/office/drawing/2014/main" xmlns="" val="20008"/>
                    </a:ext>
                  </a:extLst>
                </a:gridCol>
                <a:gridCol w="371805">
                  <a:extLst>
                    <a:ext uri="{9D8B030D-6E8A-4147-A177-3AD203B41FA5}">
                      <a16:colId xmlns:a16="http://schemas.microsoft.com/office/drawing/2014/main" xmlns="" val="20009"/>
                    </a:ext>
                  </a:extLst>
                </a:gridCol>
                <a:gridCol w="371805">
                  <a:extLst>
                    <a:ext uri="{9D8B030D-6E8A-4147-A177-3AD203B41FA5}">
                      <a16:colId xmlns:a16="http://schemas.microsoft.com/office/drawing/2014/main" xmlns="" val="20010"/>
                    </a:ext>
                  </a:extLst>
                </a:gridCol>
                <a:gridCol w="371805">
                  <a:extLst>
                    <a:ext uri="{9D8B030D-6E8A-4147-A177-3AD203B41FA5}">
                      <a16:colId xmlns:a16="http://schemas.microsoft.com/office/drawing/2014/main" xmlns="" val="20011"/>
                    </a:ext>
                  </a:extLst>
                </a:gridCol>
              </a:tblGrid>
              <a:tr h="249494"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SC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RS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PR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SP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RJ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MG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ES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DF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GO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MS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MT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4138943772"/>
                  </a:ext>
                </a:extLst>
              </a:tr>
              <a:tr h="414990"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45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460727012"/>
                  </a:ext>
                </a:extLst>
              </a:tr>
              <a:tr h="334134"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29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2401780492"/>
                  </a:ext>
                </a:extLst>
              </a:tr>
              <a:tr h="334134"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17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276988336"/>
                  </a:ext>
                </a:extLst>
              </a:tr>
              <a:tr h="338638"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3449430304"/>
                  </a:ext>
                </a:extLst>
              </a:tr>
              <a:tr h="345542"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65957"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</a:tbl>
          </a:graphicData>
        </a:graphic>
      </p:graphicFrame>
      <p:graphicFrame>
        <p:nvGraphicFramePr>
          <p:cNvPr id="64" name="Tabela 6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250255784"/>
              </p:ext>
            </p:extLst>
          </p:nvPr>
        </p:nvGraphicFramePr>
        <p:xfrm>
          <a:off x="5870037" y="3712645"/>
          <a:ext cx="5932048" cy="2253213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70753">
                  <a:extLst>
                    <a:ext uri="{9D8B030D-6E8A-4147-A177-3AD203B41FA5}">
                      <a16:colId xmlns:a16="http://schemas.microsoft.com/office/drawing/2014/main" xmlns="" val="2508618538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xmlns="" val="3216808406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xmlns="" val="3511244442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xmlns="" val="20015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xmlns="" val="20016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xmlns="" val="20017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xmlns="" val="20018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xmlns="" val="20019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xmlns="" val="20020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xmlns="" val="20021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xmlns="" val="20022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xmlns="" val="20023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xmlns="" val="20024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xmlns="" val="20025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xmlns="" val="20026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xmlns="" val="20027"/>
                    </a:ext>
                  </a:extLst>
                </a:gridCol>
              </a:tblGrid>
              <a:tr h="257621"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SE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RN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PI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PE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PB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MA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CE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BA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AL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TO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AM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AC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PA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AP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RR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RO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4138943772"/>
                  </a:ext>
                </a:extLst>
              </a:tr>
              <a:tr h="298403"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460727012"/>
                  </a:ext>
                </a:extLst>
              </a:tr>
              <a:tr h="307615"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2401780492"/>
                  </a:ext>
                </a:extLst>
              </a:tr>
              <a:tr h="339438"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276988336"/>
                  </a:ext>
                </a:extLst>
              </a:tr>
              <a:tr h="360653"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3449430304"/>
                  </a:ext>
                </a:extLst>
              </a:tr>
              <a:tr h="339438"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50045"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</a:tbl>
          </a:graphicData>
        </a:graphic>
      </p:graphicFrame>
      <p:graphicFrame>
        <p:nvGraphicFramePr>
          <p:cNvPr id="66" name="Tabela 6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603967938"/>
              </p:ext>
            </p:extLst>
          </p:nvPr>
        </p:nvGraphicFramePr>
        <p:xfrm>
          <a:off x="1307697" y="3879125"/>
          <a:ext cx="4510223" cy="2087928"/>
        </p:xfrm>
        <a:graphic>
          <a:graphicData uri="http://schemas.openxmlformats.org/drawingml/2006/table">
            <a:tbl>
              <a:tblPr bandRow="1">
                <a:tableStyleId>{5C22544A-7EE6-4342-B048-85BDC9FD1C3A}</a:tableStyleId>
              </a:tblPr>
              <a:tblGrid>
                <a:gridCol w="4510223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</a:tblGrid>
              <a:tr h="339771">
                <a:tc>
                  <a:txBody>
                    <a:bodyPr/>
                    <a:lstStyle/>
                    <a:p>
                      <a:pPr algn="r" rtl="0" fontAlgn="t"/>
                      <a:r>
                        <a:rPr lang="pt-BR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não  </a:t>
                      </a:r>
                      <a:r>
                        <a:rPr lang="pt-BR" sz="1400" b="0" u="none" strike="noStrike" dirty="0">
                          <a:solidFill>
                            <a:schemeClr val="tx1"/>
                          </a:solidFill>
                          <a:effectLst/>
                        </a:rPr>
                        <a:t>conseguem citar algum produto ou serviço </a:t>
                      </a:r>
                      <a:r>
                        <a:rPr lang="pt-BR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| '</a:t>
                      </a:r>
                      <a:r>
                        <a:rPr lang="pt-BR" sz="14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n.s.</a:t>
                      </a:r>
                      <a:r>
                        <a:rPr lang="pt-BR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' | 's.r.'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39771">
                <a:tc>
                  <a:txBody>
                    <a:bodyPr/>
                    <a:lstStyle/>
                    <a:p>
                      <a:pPr algn="r" rtl="0" fontAlgn="t"/>
                      <a:r>
                        <a:rPr lang="pt-BR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cursos| treinamentos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39771">
                <a:tc>
                  <a:txBody>
                    <a:bodyPr/>
                    <a:lstStyle/>
                    <a:p>
                      <a:pPr algn="r" rtl="0" fontAlgn="t"/>
                      <a:r>
                        <a:rPr lang="pt-BR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consultorias | orientação| assessoria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39771">
                <a:tc>
                  <a:txBody>
                    <a:bodyPr/>
                    <a:lstStyle/>
                    <a:p>
                      <a:pPr algn="r" rtl="0" fontAlgn="t"/>
                      <a:r>
                        <a:rPr lang="pt-BR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outros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39771">
                <a:tc>
                  <a:txBody>
                    <a:bodyPr/>
                    <a:lstStyle/>
                    <a:p>
                      <a:pPr algn="r" rtl="0" fontAlgn="t"/>
                      <a:r>
                        <a:rPr lang="pt-BR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palestras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89073">
                <a:tc>
                  <a:txBody>
                    <a:bodyPr/>
                    <a:lstStyle/>
                    <a:p>
                      <a:pPr algn="r" fontAlgn="t"/>
                      <a:r>
                        <a:rPr lang="pt-BR" sz="1400" b="0" u="none" strike="noStrike" dirty="0">
                          <a:solidFill>
                            <a:schemeClr val="tx1"/>
                          </a:solidFill>
                          <a:effectLst/>
                        </a:rPr>
                        <a:t>ajuda (empresas| desenvolvimento| abertura de empresa</a:t>
                      </a:r>
                      <a:endParaRPr lang="pt-BR" sz="14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</a:tbl>
          </a:graphicData>
        </a:graphic>
      </p:graphicFrame>
      <p:graphicFrame>
        <p:nvGraphicFramePr>
          <p:cNvPr id="65" name="Tabela 6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03745894"/>
              </p:ext>
            </p:extLst>
          </p:nvPr>
        </p:nvGraphicFramePr>
        <p:xfrm>
          <a:off x="5833681" y="3200051"/>
          <a:ext cx="4120853" cy="25943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74623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374623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374623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  <a:gridCol w="374623">
                  <a:extLst>
                    <a:ext uri="{9D8B030D-6E8A-4147-A177-3AD203B41FA5}">
                      <a16:colId xmlns:a16="http://schemas.microsoft.com/office/drawing/2014/main" xmlns="" val="20003"/>
                    </a:ext>
                  </a:extLst>
                </a:gridCol>
                <a:gridCol w="374623">
                  <a:extLst>
                    <a:ext uri="{9D8B030D-6E8A-4147-A177-3AD203B41FA5}">
                      <a16:colId xmlns:a16="http://schemas.microsoft.com/office/drawing/2014/main" xmlns="" val="20004"/>
                    </a:ext>
                  </a:extLst>
                </a:gridCol>
                <a:gridCol w="374623">
                  <a:extLst>
                    <a:ext uri="{9D8B030D-6E8A-4147-A177-3AD203B41FA5}">
                      <a16:colId xmlns:a16="http://schemas.microsoft.com/office/drawing/2014/main" xmlns="" val="20005"/>
                    </a:ext>
                  </a:extLst>
                </a:gridCol>
                <a:gridCol w="374623">
                  <a:extLst>
                    <a:ext uri="{9D8B030D-6E8A-4147-A177-3AD203B41FA5}">
                      <a16:colId xmlns:a16="http://schemas.microsoft.com/office/drawing/2014/main" xmlns="" val="20006"/>
                    </a:ext>
                  </a:extLst>
                </a:gridCol>
                <a:gridCol w="374623">
                  <a:extLst>
                    <a:ext uri="{9D8B030D-6E8A-4147-A177-3AD203B41FA5}">
                      <a16:colId xmlns:a16="http://schemas.microsoft.com/office/drawing/2014/main" xmlns="" val="20007"/>
                    </a:ext>
                  </a:extLst>
                </a:gridCol>
                <a:gridCol w="374623">
                  <a:extLst>
                    <a:ext uri="{9D8B030D-6E8A-4147-A177-3AD203B41FA5}">
                      <a16:colId xmlns:a16="http://schemas.microsoft.com/office/drawing/2014/main" xmlns="" val="20008"/>
                    </a:ext>
                  </a:extLst>
                </a:gridCol>
                <a:gridCol w="374623">
                  <a:extLst>
                    <a:ext uri="{9D8B030D-6E8A-4147-A177-3AD203B41FA5}">
                      <a16:colId xmlns:a16="http://schemas.microsoft.com/office/drawing/2014/main" xmlns="" val="20009"/>
                    </a:ext>
                  </a:extLst>
                </a:gridCol>
                <a:gridCol w="374623">
                  <a:extLst>
                    <a:ext uri="{9D8B030D-6E8A-4147-A177-3AD203B41FA5}">
                      <a16:colId xmlns:a16="http://schemas.microsoft.com/office/drawing/2014/main" xmlns="" val="20010"/>
                    </a:ext>
                  </a:extLst>
                </a:gridCol>
              </a:tblGrid>
              <a:tr h="259430">
                <a:tc>
                  <a:txBody>
                    <a:bodyPr/>
                    <a:lstStyle/>
                    <a:p>
                      <a:pPr algn="ctr" fontAlgn="ctr"/>
                      <a:r>
                        <a:rPr lang="pt-BR" sz="80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391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80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616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80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602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80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622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80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572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80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628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80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405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80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422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80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419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80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396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80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405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</a:tbl>
          </a:graphicData>
        </a:graphic>
      </p:graphicFrame>
      <p:graphicFrame>
        <p:nvGraphicFramePr>
          <p:cNvPr id="67" name="Tabela 6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911859260"/>
              </p:ext>
            </p:extLst>
          </p:nvPr>
        </p:nvGraphicFramePr>
        <p:xfrm>
          <a:off x="5903886" y="5962958"/>
          <a:ext cx="5874704" cy="24065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67169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367169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367169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  <a:gridCol w="367169">
                  <a:extLst>
                    <a:ext uri="{9D8B030D-6E8A-4147-A177-3AD203B41FA5}">
                      <a16:colId xmlns:a16="http://schemas.microsoft.com/office/drawing/2014/main" xmlns="" val="20003"/>
                    </a:ext>
                  </a:extLst>
                </a:gridCol>
                <a:gridCol w="367169">
                  <a:extLst>
                    <a:ext uri="{9D8B030D-6E8A-4147-A177-3AD203B41FA5}">
                      <a16:colId xmlns:a16="http://schemas.microsoft.com/office/drawing/2014/main" xmlns="" val="20004"/>
                    </a:ext>
                  </a:extLst>
                </a:gridCol>
                <a:gridCol w="367169">
                  <a:extLst>
                    <a:ext uri="{9D8B030D-6E8A-4147-A177-3AD203B41FA5}">
                      <a16:colId xmlns:a16="http://schemas.microsoft.com/office/drawing/2014/main" xmlns="" val="20005"/>
                    </a:ext>
                  </a:extLst>
                </a:gridCol>
                <a:gridCol w="367169">
                  <a:extLst>
                    <a:ext uri="{9D8B030D-6E8A-4147-A177-3AD203B41FA5}">
                      <a16:colId xmlns:a16="http://schemas.microsoft.com/office/drawing/2014/main" xmlns="" val="20006"/>
                    </a:ext>
                  </a:extLst>
                </a:gridCol>
                <a:gridCol w="367169">
                  <a:extLst>
                    <a:ext uri="{9D8B030D-6E8A-4147-A177-3AD203B41FA5}">
                      <a16:colId xmlns:a16="http://schemas.microsoft.com/office/drawing/2014/main" xmlns="" val="20007"/>
                    </a:ext>
                  </a:extLst>
                </a:gridCol>
                <a:gridCol w="367169">
                  <a:extLst>
                    <a:ext uri="{9D8B030D-6E8A-4147-A177-3AD203B41FA5}">
                      <a16:colId xmlns:a16="http://schemas.microsoft.com/office/drawing/2014/main" xmlns="" val="20008"/>
                    </a:ext>
                  </a:extLst>
                </a:gridCol>
                <a:gridCol w="367169">
                  <a:extLst>
                    <a:ext uri="{9D8B030D-6E8A-4147-A177-3AD203B41FA5}">
                      <a16:colId xmlns:a16="http://schemas.microsoft.com/office/drawing/2014/main" xmlns="" val="20009"/>
                    </a:ext>
                  </a:extLst>
                </a:gridCol>
                <a:gridCol w="367169">
                  <a:extLst>
                    <a:ext uri="{9D8B030D-6E8A-4147-A177-3AD203B41FA5}">
                      <a16:colId xmlns:a16="http://schemas.microsoft.com/office/drawing/2014/main" xmlns="" val="20010"/>
                    </a:ext>
                  </a:extLst>
                </a:gridCol>
                <a:gridCol w="367169">
                  <a:extLst>
                    <a:ext uri="{9D8B030D-6E8A-4147-A177-3AD203B41FA5}">
                      <a16:colId xmlns:a16="http://schemas.microsoft.com/office/drawing/2014/main" xmlns="" val="20011"/>
                    </a:ext>
                  </a:extLst>
                </a:gridCol>
                <a:gridCol w="367169">
                  <a:extLst>
                    <a:ext uri="{9D8B030D-6E8A-4147-A177-3AD203B41FA5}">
                      <a16:colId xmlns:a16="http://schemas.microsoft.com/office/drawing/2014/main" xmlns="" val="20012"/>
                    </a:ext>
                  </a:extLst>
                </a:gridCol>
                <a:gridCol w="367169">
                  <a:extLst>
                    <a:ext uri="{9D8B030D-6E8A-4147-A177-3AD203B41FA5}">
                      <a16:colId xmlns:a16="http://schemas.microsoft.com/office/drawing/2014/main" xmlns="" val="203119777"/>
                    </a:ext>
                  </a:extLst>
                </a:gridCol>
                <a:gridCol w="367169">
                  <a:extLst>
                    <a:ext uri="{9D8B030D-6E8A-4147-A177-3AD203B41FA5}">
                      <a16:colId xmlns:a16="http://schemas.microsoft.com/office/drawing/2014/main" xmlns="" val="2134523536"/>
                    </a:ext>
                  </a:extLst>
                </a:gridCol>
                <a:gridCol w="367169">
                  <a:extLst>
                    <a:ext uri="{9D8B030D-6E8A-4147-A177-3AD203B41FA5}">
                      <a16:colId xmlns:a16="http://schemas.microsoft.com/office/drawing/2014/main" xmlns="" val="2399381869"/>
                    </a:ext>
                  </a:extLst>
                </a:gridCol>
              </a:tblGrid>
              <a:tr h="240650">
                <a:tc>
                  <a:txBody>
                    <a:bodyPr/>
                    <a:lstStyle/>
                    <a:p>
                      <a:pPr algn="ctr" fontAlgn="ctr"/>
                      <a:r>
                        <a:rPr lang="pt-BR" sz="80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396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80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403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80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400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80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412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80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413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80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384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80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415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80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415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80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397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80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379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80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372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80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385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80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380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80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323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80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362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80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380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65369807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" presetClass="entr" presetSubtype="2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8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8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800"/>
                            </p:stCondLst>
                            <p:childTnLst>
                              <p:par>
                                <p:cTn id="1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500"/>
                            </p:stCondLst>
                            <p:childTnLst>
                              <p:par>
                                <p:cTn id="27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9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4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0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1" grpId="0"/>
    </p:bldLst>
  </p:timing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Gráfico 3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311376721"/>
              </p:ext>
            </p:extLst>
          </p:nvPr>
        </p:nvGraphicFramePr>
        <p:xfrm>
          <a:off x="594302" y="1099126"/>
          <a:ext cx="8559256" cy="27432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7" name="Tabela 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01449610"/>
              </p:ext>
            </p:extLst>
          </p:nvPr>
        </p:nvGraphicFramePr>
        <p:xfrm>
          <a:off x="96839" y="3954637"/>
          <a:ext cx="8941373" cy="3048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71281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1371427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1371427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  <a:gridCol w="1371427">
                  <a:extLst>
                    <a:ext uri="{9D8B030D-6E8A-4147-A177-3AD203B41FA5}">
                      <a16:colId xmlns:a16="http://schemas.microsoft.com/office/drawing/2014/main" xmlns="" val="20003"/>
                    </a:ext>
                  </a:extLst>
                </a:gridCol>
                <a:gridCol w="1371427">
                  <a:extLst>
                    <a:ext uri="{9D8B030D-6E8A-4147-A177-3AD203B41FA5}">
                      <a16:colId xmlns:a16="http://schemas.microsoft.com/office/drawing/2014/main" xmlns="" val="20004"/>
                    </a:ext>
                  </a:extLst>
                </a:gridCol>
                <a:gridCol w="1371427">
                  <a:extLst>
                    <a:ext uri="{9D8B030D-6E8A-4147-A177-3AD203B41FA5}">
                      <a16:colId xmlns:a16="http://schemas.microsoft.com/office/drawing/2014/main" xmlns="" val="20005"/>
                    </a:ext>
                  </a:extLst>
                </a:gridCol>
                <a:gridCol w="1371427">
                  <a:extLst>
                    <a:ext uri="{9D8B030D-6E8A-4147-A177-3AD203B41FA5}">
                      <a16:colId xmlns:a16="http://schemas.microsoft.com/office/drawing/2014/main" xmlns="" val="20006"/>
                    </a:ext>
                  </a:extLst>
                </a:gridCol>
              </a:tblGrid>
              <a:tr h="304800">
                <a:tc>
                  <a:txBody>
                    <a:bodyPr/>
                    <a:lstStyle/>
                    <a:p>
                      <a:pPr algn="r"/>
                      <a:r>
                        <a:rPr lang="pt-BR" sz="1400" b="1" dirty="0">
                          <a:solidFill>
                            <a:schemeClr val="accent4">
                              <a:lumMod val="50000"/>
                            </a:schemeClr>
                          </a:solidFill>
                          <a:latin typeface="+mn-lt"/>
                        </a:rPr>
                        <a:t>2015</a:t>
                      </a:r>
                    </a:p>
                  </a:txBody>
                  <a:tcPr anchor="ctr">
                    <a:lnR w="38100" cap="flat" cmpd="sng" algn="ctr">
                      <a:solidFill>
                        <a:srgbClr val="FECF8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8,53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rgbClr val="FECF8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8,15</a:t>
                      </a:r>
                    </a:p>
                  </a:txBody>
                  <a:tcPr marL="9525" marR="9525" marT="9525" marB="0" anchor="ctr">
                    <a:solidFill>
                      <a:srgbClr val="FEE794">
                        <a:alpha val="1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7,37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7,75</a:t>
                      </a:r>
                    </a:p>
                  </a:txBody>
                  <a:tcPr marL="9525" marR="9525" marT="9525" marB="0" anchor="ctr">
                    <a:solidFill>
                      <a:srgbClr val="FEE794">
                        <a:alpha val="1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8,50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7,30</a:t>
                      </a:r>
                    </a:p>
                  </a:txBody>
                  <a:tcPr marL="9525" marR="9525" marT="9525" marB="0" anchor="ctr">
                    <a:solidFill>
                      <a:srgbClr val="FEE794">
                        <a:alpha val="1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</a:tbl>
          </a:graphicData>
        </a:graphic>
      </p:graphicFrame>
      <p:grpSp>
        <p:nvGrpSpPr>
          <p:cNvPr id="9" name="Group 4"/>
          <p:cNvGrpSpPr>
            <a:grpSpLocks noChangeAspect="1"/>
          </p:cNvGrpSpPr>
          <p:nvPr/>
        </p:nvGrpSpPr>
        <p:grpSpPr bwMode="auto">
          <a:xfrm>
            <a:off x="717552" y="6456363"/>
            <a:ext cx="217488" cy="304800"/>
            <a:chOff x="452" y="4067"/>
            <a:chExt cx="137" cy="192"/>
          </a:xfrm>
        </p:grpSpPr>
        <p:sp>
          <p:nvSpPr>
            <p:cNvPr id="10" name="Freeform 5"/>
            <p:cNvSpPr>
              <a:spLocks/>
            </p:cNvSpPr>
            <p:nvPr/>
          </p:nvSpPr>
          <p:spPr bwMode="auto">
            <a:xfrm>
              <a:off x="472" y="4077"/>
              <a:ext cx="117" cy="182"/>
            </a:xfrm>
            <a:custGeom>
              <a:avLst/>
              <a:gdLst>
                <a:gd name="T0" fmla="*/ 125 w 125"/>
                <a:gd name="T1" fmla="*/ 47 h 194"/>
                <a:gd name="T2" fmla="*/ 63 w 125"/>
                <a:gd name="T3" fmla="*/ 0 h 194"/>
                <a:gd name="T4" fmla="*/ 0 w 125"/>
                <a:gd name="T5" fmla="*/ 64 h 194"/>
                <a:gd name="T6" fmla="*/ 7 w 125"/>
                <a:gd name="T7" fmla="*/ 88 h 194"/>
                <a:gd name="T8" fmla="*/ 57 w 125"/>
                <a:gd name="T9" fmla="*/ 188 h 194"/>
                <a:gd name="T10" fmla="*/ 70 w 125"/>
                <a:gd name="T11" fmla="*/ 188 h 194"/>
                <a:gd name="T12" fmla="*/ 120 w 125"/>
                <a:gd name="T13" fmla="*/ 88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5" h="194">
                  <a:moveTo>
                    <a:pt x="125" y="47"/>
                  </a:moveTo>
                  <a:cubicBezTo>
                    <a:pt x="117" y="20"/>
                    <a:pt x="93" y="0"/>
                    <a:pt x="63" y="0"/>
                  </a:cubicBezTo>
                  <a:cubicBezTo>
                    <a:pt x="28" y="0"/>
                    <a:pt x="0" y="29"/>
                    <a:pt x="0" y="64"/>
                  </a:cubicBezTo>
                  <a:cubicBezTo>
                    <a:pt x="0" y="71"/>
                    <a:pt x="4" y="82"/>
                    <a:pt x="7" y="88"/>
                  </a:cubicBezTo>
                  <a:cubicBezTo>
                    <a:pt x="57" y="188"/>
                    <a:pt x="57" y="188"/>
                    <a:pt x="57" y="188"/>
                  </a:cubicBezTo>
                  <a:cubicBezTo>
                    <a:pt x="59" y="194"/>
                    <a:pt x="67" y="194"/>
                    <a:pt x="70" y="188"/>
                  </a:cubicBezTo>
                  <a:cubicBezTo>
                    <a:pt x="120" y="88"/>
                    <a:pt x="120" y="88"/>
                    <a:pt x="120" y="88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" name="Freeform 6"/>
            <p:cNvSpPr>
              <a:spLocks noEditPoints="1"/>
            </p:cNvSpPr>
            <p:nvPr/>
          </p:nvSpPr>
          <p:spPr bwMode="auto">
            <a:xfrm>
              <a:off x="452" y="4067"/>
              <a:ext cx="127" cy="189"/>
            </a:xfrm>
            <a:custGeom>
              <a:avLst/>
              <a:gdLst>
                <a:gd name="T0" fmla="*/ 68 w 135"/>
                <a:gd name="T1" fmla="*/ 202 h 202"/>
                <a:gd name="T2" fmla="*/ 57 w 135"/>
                <a:gd name="T3" fmla="*/ 195 h 202"/>
                <a:gd name="T4" fmla="*/ 7 w 135"/>
                <a:gd name="T5" fmla="*/ 95 h 202"/>
                <a:gd name="T6" fmla="*/ 7 w 135"/>
                <a:gd name="T7" fmla="*/ 95 h 202"/>
                <a:gd name="T8" fmla="*/ 6 w 135"/>
                <a:gd name="T9" fmla="*/ 91 h 202"/>
                <a:gd name="T10" fmla="*/ 0 w 135"/>
                <a:gd name="T11" fmla="*/ 68 h 202"/>
                <a:gd name="T12" fmla="*/ 68 w 135"/>
                <a:gd name="T13" fmla="*/ 0 h 202"/>
                <a:gd name="T14" fmla="*/ 134 w 135"/>
                <a:gd name="T15" fmla="*/ 50 h 202"/>
                <a:gd name="T16" fmla="*/ 131 w 135"/>
                <a:gd name="T17" fmla="*/ 56 h 202"/>
                <a:gd name="T18" fmla="*/ 125 w 135"/>
                <a:gd name="T19" fmla="*/ 52 h 202"/>
                <a:gd name="T20" fmla="*/ 68 w 135"/>
                <a:gd name="T21" fmla="*/ 10 h 202"/>
                <a:gd name="T22" fmla="*/ 10 w 135"/>
                <a:gd name="T23" fmla="*/ 68 h 202"/>
                <a:gd name="T24" fmla="*/ 15 w 135"/>
                <a:gd name="T25" fmla="*/ 87 h 202"/>
                <a:gd name="T26" fmla="*/ 16 w 135"/>
                <a:gd name="T27" fmla="*/ 91 h 202"/>
                <a:gd name="T28" fmla="*/ 66 w 135"/>
                <a:gd name="T29" fmla="*/ 190 h 202"/>
                <a:gd name="T30" fmla="*/ 68 w 135"/>
                <a:gd name="T31" fmla="*/ 192 h 202"/>
                <a:gd name="T32" fmla="*/ 71 w 135"/>
                <a:gd name="T33" fmla="*/ 190 h 202"/>
                <a:gd name="T34" fmla="*/ 121 w 135"/>
                <a:gd name="T35" fmla="*/ 91 h 202"/>
                <a:gd name="T36" fmla="*/ 127 w 135"/>
                <a:gd name="T37" fmla="*/ 89 h 202"/>
                <a:gd name="T38" fmla="*/ 130 w 135"/>
                <a:gd name="T39" fmla="*/ 95 h 202"/>
                <a:gd name="T40" fmla="*/ 79 w 135"/>
                <a:gd name="T41" fmla="*/ 195 h 202"/>
                <a:gd name="T42" fmla="*/ 68 w 135"/>
                <a:gd name="T43" fmla="*/ 202 h 202"/>
                <a:gd name="T44" fmla="*/ 68 w 135"/>
                <a:gd name="T45" fmla="*/ 202 h 202"/>
                <a:gd name="T46" fmla="*/ 68 w 135"/>
                <a:gd name="T47" fmla="*/ 202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35" h="202">
                  <a:moveTo>
                    <a:pt x="68" y="202"/>
                  </a:moveTo>
                  <a:cubicBezTo>
                    <a:pt x="64" y="202"/>
                    <a:pt x="59" y="199"/>
                    <a:pt x="57" y="195"/>
                  </a:cubicBezTo>
                  <a:cubicBezTo>
                    <a:pt x="7" y="95"/>
                    <a:pt x="7" y="95"/>
                    <a:pt x="7" y="95"/>
                  </a:cubicBezTo>
                  <a:cubicBezTo>
                    <a:pt x="7" y="95"/>
                    <a:pt x="7" y="95"/>
                    <a:pt x="7" y="95"/>
                  </a:cubicBezTo>
                  <a:cubicBezTo>
                    <a:pt x="7" y="93"/>
                    <a:pt x="6" y="92"/>
                    <a:pt x="6" y="91"/>
                  </a:cubicBezTo>
                  <a:cubicBezTo>
                    <a:pt x="3" y="84"/>
                    <a:pt x="0" y="75"/>
                    <a:pt x="0" y="68"/>
                  </a:cubicBezTo>
                  <a:cubicBezTo>
                    <a:pt x="0" y="31"/>
                    <a:pt x="31" y="0"/>
                    <a:pt x="68" y="0"/>
                  </a:cubicBezTo>
                  <a:cubicBezTo>
                    <a:pt x="99" y="0"/>
                    <a:pt x="126" y="21"/>
                    <a:pt x="134" y="50"/>
                  </a:cubicBezTo>
                  <a:cubicBezTo>
                    <a:pt x="135" y="52"/>
                    <a:pt x="134" y="55"/>
                    <a:pt x="131" y="56"/>
                  </a:cubicBezTo>
                  <a:cubicBezTo>
                    <a:pt x="129" y="57"/>
                    <a:pt x="126" y="55"/>
                    <a:pt x="125" y="52"/>
                  </a:cubicBezTo>
                  <a:cubicBezTo>
                    <a:pt x="118" y="27"/>
                    <a:pt x="95" y="10"/>
                    <a:pt x="68" y="10"/>
                  </a:cubicBezTo>
                  <a:cubicBezTo>
                    <a:pt x="36" y="10"/>
                    <a:pt x="10" y="36"/>
                    <a:pt x="10" y="68"/>
                  </a:cubicBezTo>
                  <a:cubicBezTo>
                    <a:pt x="10" y="74"/>
                    <a:pt x="12" y="81"/>
                    <a:pt x="15" y="87"/>
                  </a:cubicBezTo>
                  <a:cubicBezTo>
                    <a:pt x="15" y="88"/>
                    <a:pt x="16" y="90"/>
                    <a:pt x="16" y="91"/>
                  </a:cubicBezTo>
                  <a:cubicBezTo>
                    <a:pt x="66" y="190"/>
                    <a:pt x="66" y="190"/>
                    <a:pt x="66" y="190"/>
                  </a:cubicBezTo>
                  <a:cubicBezTo>
                    <a:pt x="67" y="192"/>
                    <a:pt x="68" y="192"/>
                    <a:pt x="68" y="192"/>
                  </a:cubicBezTo>
                  <a:cubicBezTo>
                    <a:pt x="69" y="192"/>
                    <a:pt x="70" y="192"/>
                    <a:pt x="71" y="190"/>
                  </a:cubicBezTo>
                  <a:cubicBezTo>
                    <a:pt x="121" y="91"/>
                    <a:pt x="121" y="91"/>
                    <a:pt x="121" y="91"/>
                  </a:cubicBezTo>
                  <a:cubicBezTo>
                    <a:pt x="122" y="88"/>
                    <a:pt x="125" y="87"/>
                    <a:pt x="127" y="89"/>
                  </a:cubicBezTo>
                  <a:cubicBezTo>
                    <a:pt x="130" y="90"/>
                    <a:pt x="131" y="93"/>
                    <a:pt x="130" y="95"/>
                  </a:cubicBezTo>
                  <a:cubicBezTo>
                    <a:pt x="79" y="195"/>
                    <a:pt x="79" y="195"/>
                    <a:pt x="79" y="195"/>
                  </a:cubicBezTo>
                  <a:cubicBezTo>
                    <a:pt x="77" y="199"/>
                    <a:pt x="73" y="202"/>
                    <a:pt x="68" y="202"/>
                  </a:cubicBezTo>
                  <a:close/>
                  <a:moveTo>
                    <a:pt x="68" y="202"/>
                  </a:moveTo>
                  <a:cubicBezTo>
                    <a:pt x="68" y="202"/>
                    <a:pt x="68" y="202"/>
                    <a:pt x="68" y="202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" name="Freeform 7"/>
            <p:cNvSpPr>
              <a:spLocks noEditPoints="1"/>
            </p:cNvSpPr>
            <p:nvPr/>
          </p:nvSpPr>
          <p:spPr bwMode="auto">
            <a:xfrm>
              <a:off x="490" y="4108"/>
              <a:ext cx="50" cy="75"/>
            </a:xfrm>
            <a:custGeom>
              <a:avLst/>
              <a:gdLst>
                <a:gd name="T0" fmla="*/ 0 w 53"/>
                <a:gd name="T1" fmla="*/ 22 h 80"/>
                <a:gd name="T2" fmla="*/ 3 w 53"/>
                <a:gd name="T3" fmla="*/ 12 h 80"/>
                <a:gd name="T4" fmla="*/ 12 w 53"/>
                <a:gd name="T5" fmla="*/ 3 h 80"/>
                <a:gd name="T6" fmla="*/ 27 w 53"/>
                <a:gd name="T7" fmla="*/ 0 h 80"/>
                <a:gd name="T8" fmla="*/ 40 w 53"/>
                <a:gd name="T9" fmla="*/ 3 h 80"/>
                <a:gd name="T10" fmla="*/ 50 w 53"/>
                <a:gd name="T11" fmla="*/ 11 h 80"/>
                <a:gd name="T12" fmla="*/ 53 w 53"/>
                <a:gd name="T13" fmla="*/ 21 h 80"/>
                <a:gd name="T14" fmla="*/ 51 w 53"/>
                <a:gd name="T15" fmla="*/ 29 h 80"/>
                <a:gd name="T16" fmla="*/ 47 w 53"/>
                <a:gd name="T17" fmla="*/ 35 h 80"/>
                <a:gd name="T18" fmla="*/ 38 w 53"/>
                <a:gd name="T19" fmla="*/ 43 h 80"/>
                <a:gd name="T20" fmla="*/ 35 w 53"/>
                <a:gd name="T21" fmla="*/ 46 h 80"/>
                <a:gd name="T22" fmla="*/ 33 w 53"/>
                <a:gd name="T23" fmla="*/ 48 h 80"/>
                <a:gd name="T24" fmla="*/ 32 w 53"/>
                <a:gd name="T25" fmla="*/ 50 h 80"/>
                <a:gd name="T26" fmla="*/ 31 w 53"/>
                <a:gd name="T27" fmla="*/ 54 h 80"/>
                <a:gd name="T28" fmla="*/ 25 w 53"/>
                <a:gd name="T29" fmla="*/ 60 h 80"/>
                <a:gd name="T30" fmla="*/ 20 w 53"/>
                <a:gd name="T31" fmla="*/ 58 h 80"/>
                <a:gd name="T32" fmla="*/ 19 w 53"/>
                <a:gd name="T33" fmla="*/ 52 h 80"/>
                <a:gd name="T34" fmla="*/ 20 w 53"/>
                <a:gd name="T35" fmla="*/ 45 h 80"/>
                <a:gd name="T36" fmla="*/ 24 w 53"/>
                <a:gd name="T37" fmla="*/ 39 h 80"/>
                <a:gd name="T38" fmla="*/ 30 w 53"/>
                <a:gd name="T39" fmla="*/ 33 h 80"/>
                <a:gd name="T40" fmla="*/ 35 w 53"/>
                <a:gd name="T41" fmla="*/ 29 h 80"/>
                <a:gd name="T42" fmla="*/ 37 w 53"/>
                <a:gd name="T43" fmla="*/ 25 h 80"/>
                <a:gd name="T44" fmla="*/ 38 w 53"/>
                <a:gd name="T45" fmla="*/ 21 h 80"/>
                <a:gd name="T46" fmla="*/ 35 w 53"/>
                <a:gd name="T47" fmla="*/ 14 h 80"/>
                <a:gd name="T48" fmla="*/ 27 w 53"/>
                <a:gd name="T49" fmla="*/ 11 h 80"/>
                <a:gd name="T50" fmla="*/ 18 w 53"/>
                <a:gd name="T51" fmla="*/ 14 h 80"/>
                <a:gd name="T52" fmla="*/ 14 w 53"/>
                <a:gd name="T53" fmla="*/ 23 h 80"/>
                <a:gd name="T54" fmla="*/ 7 w 53"/>
                <a:gd name="T55" fmla="*/ 29 h 80"/>
                <a:gd name="T56" fmla="*/ 2 w 53"/>
                <a:gd name="T57" fmla="*/ 27 h 80"/>
                <a:gd name="T58" fmla="*/ 0 w 53"/>
                <a:gd name="T59" fmla="*/ 22 h 80"/>
                <a:gd name="T60" fmla="*/ 26 w 53"/>
                <a:gd name="T61" fmla="*/ 80 h 80"/>
                <a:gd name="T62" fmla="*/ 20 w 53"/>
                <a:gd name="T63" fmla="*/ 78 h 80"/>
                <a:gd name="T64" fmla="*/ 18 w 53"/>
                <a:gd name="T65" fmla="*/ 72 h 80"/>
                <a:gd name="T66" fmla="*/ 20 w 53"/>
                <a:gd name="T67" fmla="*/ 67 h 80"/>
                <a:gd name="T68" fmla="*/ 26 w 53"/>
                <a:gd name="T69" fmla="*/ 64 h 80"/>
                <a:gd name="T70" fmla="*/ 31 w 53"/>
                <a:gd name="T71" fmla="*/ 67 h 80"/>
                <a:gd name="T72" fmla="*/ 34 w 53"/>
                <a:gd name="T73" fmla="*/ 72 h 80"/>
                <a:gd name="T74" fmla="*/ 31 w 53"/>
                <a:gd name="T75" fmla="*/ 78 h 80"/>
                <a:gd name="T76" fmla="*/ 26 w 53"/>
                <a:gd name="T77" fmla="*/ 80 h 80"/>
                <a:gd name="T78" fmla="*/ 26 w 53"/>
                <a:gd name="T79" fmla="*/ 80 h 80"/>
                <a:gd name="T80" fmla="*/ 26 w 53"/>
                <a:gd name="T81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3" h="80">
                  <a:moveTo>
                    <a:pt x="0" y="22"/>
                  </a:moveTo>
                  <a:cubicBezTo>
                    <a:pt x="0" y="19"/>
                    <a:pt x="1" y="15"/>
                    <a:pt x="3" y="12"/>
                  </a:cubicBezTo>
                  <a:cubicBezTo>
                    <a:pt x="5" y="9"/>
                    <a:pt x="8" y="6"/>
                    <a:pt x="12" y="3"/>
                  </a:cubicBezTo>
                  <a:cubicBezTo>
                    <a:pt x="17" y="1"/>
                    <a:pt x="21" y="0"/>
                    <a:pt x="27" y="0"/>
                  </a:cubicBezTo>
                  <a:cubicBezTo>
                    <a:pt x="32" y="0"/>
                    <a:pt x="37" y="1"/>
                    <a:pt x="40" y="3"/>
                  </a:cubicBezTo>
                  <a:cubicBezTo>
                    <a:pt x="44" y="5"/>
                    <a:pt x="47" y="7"/>
                    <a:pt x="50" y="11"/>
                  </a:cubicBezTo>
                  <a:cubicBezTo>
                    <a:pt x="52" y="14"/>
                    <a:pt x="53" y="17"/>
                    <a:pt x="53" y="21"/>
                  </a:cubicBezTo>
                  <a:cubicBezTo>
                    <a:pt x="53" y="24"/>
                    <a:pt x="52" y="27"/>
                    <a:pt x="51" y="29"/>
                  </a:cubicBezTo>
                  <a:cubicBezTo>
                    <a:pt x="50" y="31"/>
                    <a:pt x="48" y="33"/>
                    <a:pt x="47" y="35"/>
                  </a:cubicBezTo>
                  <a:cubicBezTo>
                    <a:pt x="45" y="37"/>
                    <a:pt x="42" y="39"/>
                    <a:pt x="38" y="43"/>
                  </a:cubicBezTo>
                  <a:cubicBezTo>
                    <a:pt x="36" y="44"/>
                    <a:pt x="35" y="45"/>
                    <a:pt x="35" y="46"/>
                  </a:cubicBezTo>
                  <a:cubicBezTo>
                    <a:pt x="34" y="47"/>
                    <a:pt x="33" y="48"/>
                    <a:pt x="33" y="48"/>
                  </a:cubicBezTo>
                  <a:cubicBezTo>
                    <a:pt x="33" y="49"/>
                    <a:pt x="32" y="50"/>
                    <a:pt x="32" y="50"/>
                  </a:cubicBezTo>
                  <a:cubicBezTo>
                    <a:pt x="32" y="51"/>
                    <a:pt x="32" y="52"/>
                    <a:pt x="31" y="54"/>
                  </a:cubicBezTo>
                  <a:cubicBezTo>
                    <a:pt x="31" y="58"/>
                    <a:pt x="29" y="60"/>
                    <a:pt x="25" y="60"/>
                  </a:cubicBezTo>
                  <a:cubicBezTo>
                    <a:pt x="23" y="60"/>
                    <a:pt x="22" y="59"/>
                    <a:pt x="20" y="58"/>
                  </a:cubicBezTo>
                  <a:cubicBezTo>
                    <a:pt x="19" y="57"/>
                    <a:pt x="19" y="55"/>
                    <a:pt x="19" y="52"/>
                  </a:cubicBezTo>
                  <a:cubicBezTo>
                    <a:pt x="19" y="49"/>
                    <a:pt x="19" y="47"/>
                    <a:pt x="20" y="45"/>
                  </a:cubicBezTo>
                  <a:cubicBezTo>
                    <a:pt x="21" y="43"/>
                    <a:pt x="22" y="41"/>
                    <a:pt x="24" y="39"/>
                  </a:cubicBezTo>
                  <a:cubicBezTo>
                    <a:pt x="25" y="37"/>
                    <a:pt x="27" y="35"/>
                    <a:pt x="30" y="33"/>
                  </a:cubicBezTo>
                  <a:cubicBezTo>
                    <a:pt x="32" y="31"/>
                    <a:pt x="34" y="30"/>
                    <a:pt x="35" y="29"/>
                  </a:cubicBezTo>
                  <a:cubicBezTo>
                    <a:pt x="36" y="28"/>
                    <a:pt x="36" y="27"/>
                    <a:pt x="37" y="25"/>
                  </a:cubicBezTo>
                  <a:cubicBezTo>
                    <a:pt x="38" y="24"/>
                    <a:pt x="38" y="23"/>
                    <a:pt x="38" y="21"/>
                  </a:cubicBezTo>
                  <a:cubicBezTo>
                    <a:pt x="38" y="18"/>
                    <a:pt x="37" y="16"/>
                    <a:pt x="35" y="14"/>
                  </a:cubicBezTo>
                  <a:cubicBezTo>
                    <a:pt x="33" y="12"/>
                    <a:pt x="30" y="11"/>
                    <a:pt x="27" y="11"/>
                  </a:cubicBezTo>
                  <a:cubicBezTo>
                    <a:pt x="23" y="11"/>
                    <a:pt x="20" y="12"/>
                    <a:pt x="18" y="14"/>
                  </a:cubicBezTo>
                  <a:cubicBezTo>
                    <a:pt x="17" y="16"/>
                    <a:pt x="15" y="19"/>
                    <a:pt x="14" y="23"/>
                  </a:cubicBezTo>
                  <a:cubicBezTo>
                    <a:pt x="13" y="27"/>
                    <a:pt x="10" y="29"/>
                    <a:pt x="7" y="29"/>
                  </a:cubicBezTo>
                  <a:cubicBezTo>
                    <a:pt x="5" y="29"/>
                    <a:pt x="3" y="28"/>
                    <a:pt x="2" y="27"/>
                  </a:cubicBezTo>
                  <a:cubicBezTo>
                    <a:pt x="1" y="25"/>
                    <a:pt x="0" y="24"/>
                    <a:pt x="0" y="22"/>
                  </a:cubicBezTo>
                  <a:close/>
                  <a:moveTo>
                    <a:pt x="26" y="80"/>
                  </a:moveTo>
                  <a:cubicBezTo>
                    <a:pt x="24" y="80"/>
                    <a:pt x="22" y="79"/>
                    <a:pt x="20" y="78"/>
                  </a:cubicBezTo>
                  <a:cubicBezTo>
                    <a:pt x="18" y="77"/>
                    <a:pt x="18" y="75"/>
                    <a:pt x="18" y="72"/>
                  </a:cubicBezTo>
                  <a:cubicBezTo>
                    <a:pt x="18" y="70"/>
                    <a:pt x="18" y="68"/>
                    <a:pt x="20" y="67"/>
                  </a:cubicBezTo>
                  <a:cubicBezTo>
                    <a:pt x="22" y="65"/>
                    <a:pt x="23" y="64"/>
                    <a:pt x="26" y="64"/>
                  </a:cubicBezTo>
                  <a:cubicBezTo>
                    <a:pt x="28" y="64"/>
                    <a:pt x="30" y="65"/>
                    <a:pt x="31" y="67"/>
                  </a:cubicBezTo>
                  <a:cubicBezTo>
                    <a:pt x="33" y="68"/>
                    <a:pt x="34" y="70"/>
                    <a:pt x="34" y="72"/>
                  </a:cubicBezTo>
                  <a:cubicBezTo>
                    <a:pt x="34" y="75"/>
                    <a:pt x="33" y="77"/>
                    <a:pt x="31" y="78"/>
                  </a:cubicBezTo>
                  <a:cubicBezTo>
                    <a:pt x="30" y="79"/>
                    <a:pt x="28" y="80"/>
                    <a:pt x="26" y="80"/>
                  </a:cubicBezTo>
                  <a:close/>
                  <a:moveTo>
                    <a:pt x="26" y="80"/>
                  </a:moveTo>
                  <a:cubicBezTo>
                    <a:pt x="26" y="80"/>
                    <a:pt x="26" y="80"/>
                    <a:pt x="26" y="8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3" name="CaixaDeTexto 12"/>
          <p:cNvSpPr txBox="1"/>
          <p:nvPr/>
        </p:nvSpPr>
        <p:spPr>
          <a:xfrm>
            <a:off x="963614" y="6450177"/>
            <a:ext cx="9896170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100" dirty="0">
                <a:solidFill>
                  <a:schemeClr val="bg1"/>
                </a:solidFill>
              </a:rPr>
              <a:t>Vou ler algumas frases e gostaria que o(a) Sr.(a) avaliasse o quanto concorda com cada uma delas, em uma escala de 0 a 10, onde 0 significa que “discorda totalmente” e 10 que “concorda totalmente”?</a:t>
            </a:r>
          </a:p>
        </p:txBody>
      </p:sp>
      <p:sp>
        <p:nvSpPr>
          <p:cNvPr id="14" name="CaixaDeTexto 13"/>
          <p:cNvSpPr txBox="1"/>
          <p:nvPr/>
        </p:nvSpPr>
        <p:spPr>
          <a:xfrm>
            <a:off x="420689" y="224659"/>
            <a:ext cx="4494211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2800" b="1" dirty="0">
                <a:solidFill>
                  <a:schemeClr val="accent2">
                    <a:lumMod val="75000"/>
                  </a:schemeClr>
                </a:solidFill>
              </a:rPr>
              <a:t>posicionamento da marca</a:t>
            </a:r>
            <a:endParaRPr lang="pt-BR" sz="2800" dirty="0">
              <a:solidFill>
                <a:schemeClr val="accent2">
                  <a:lumMod val="75000"/>
                </a:schemeClr>
              </a:solidFill>
            </a:endParaRPr>
          </a:p>
        </p:txBody>
      </p:sp>
      <p:sp>
        <p:nvSpPr>
          <p:cNvPr id="25" name="Retângulo 24"/>
          <p:cNvSpPr/>
          <p:nvPr/>
        </p:nvSpPr>
        <p:spPr>
          <a:xfrm>
            <a:off x="1009646" y="1359384"/>
            <a:ext cx="639919" cy="4001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fontAlgn="b"/>
            <a:r>
              <a:rPr lang="pt-BR" sz="2000" b="1" dirty="0">
                <a:solidFill>
                  <a:schemeClr val="accent1">
                    <a:lumMod val="50000"/>
                  </a:schemeClr>
                </a:solidFill>
              </a:rPr>
              <a:t>8,80</a:t>
            </a:r>
          </a:p>
        </p:txBody>
      </p:sp>
      <p:sp>
        <p:nvSpPr>
          <p:cNvPr id="26" name="Retângulo 25"/>
          <p:cNvSpPr/>
          <p:nvPr/>
        </p:nvSpPr>
        <p:spPr>
          <a:xfrm>
            <a:off x="2309987" y="1614057"/>
            <a:ext cx="639920" cy="4001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fontAlgn="b"/>
            <a:r>
              <a:rPr lang="pt-BR" sz="2000" b="1" dirty="0">
                <a:solidFill>
                  <a:schemeClr val="accent1">
                    <a:lumMod val="50000"/>
                  </a:schemeClr>
                </a:solidFill>
              </a:rPr>
              <a:t>8,52</a:t>
            </a:r>
          </a:p>
        </p:txBody>
      </p:sp>
      <p:sp>
        <p:nvSpPr>
          <p:cNvPr id="27" name="Retângulo 26"/>
          <p:cNvSpPr/>
          <p:nvPr/>
        </p:nvSpPr>
        <p:spPr>
          <a:xfrm>
            <a:off x="3779753" y="2210948"/>
            <a:ext cx="639920" cy="4001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fontAlgn="b"/>
            <a:r>
              <a:rPr lang="pt-BR" sz="2000" b="1" dirty="0">
                <a:solidFill>
                  <a:schemeClr val="accent1">
                    <a:lumMod val="50000"/>
                  </a:schemeClr>
                </a:solidFill>
              </a:rPr>
              <a:t>7,82</a:t>
            </a:r>
          </a:p>
        </p:txBody>
      </p:sp>
      <p:sp>
        <p:nvSpPr>
          <p:cNvPr id="28" name="Retângulo 27"/>
          <p:cNvSpPr/>
          <p:nvPr/>
        </p:nvSpPr>
        <p:spPr>
          <a:xfrm>
            <a:off x="5030692" y="1857238"/>
            <a:ext cx="639920" cy="4001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fontAlgn="b"/>
            <a:r>
              <a:rPr lang="pt-BR" sz="2000" b="1" dirty="0">
                <a:solidFill>
                  <a:schemeClr val="accent1">
                    <a:lumMod val="50000"/>
                  </a:schemeClr>
                </a:solidFill>
              </a:rPr>
              <a:t>8,19</a:t>
            </a:r>
          </a:p>
        </p:txBody>
      </p:sp>
      <p:sp>
        <p:nvSpPr>
          <p:cNvPr id="29" name="Retângulo 28"/>
          <p:cNvSpPr/>
          <p:nvPr/>
        </p:nvSpPr>
        <p:spPr>
          <a:xfrm>
            <a:off x="6417871" y="1359384"/>
            <a:ext cx="639920" cy="4001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fontAlgn="b"/>
            <a:r>
              <a:rPr lang="pt-BR" sz="2000" b="1" dirty="0">
                <a:solidFill>
                  <a:schemeClr val="accent1">
                    <a:lumMod val="50000"/>
                  </a:schemeClr>
                </a:solidFill>
              </a:rPr>
              <a:t>8,82</a:t>
            </a:r>
          </a:p>
        </p:txBody>
      </p:sp>
      <p:sp>
        <p:nvSpPr>
          <p:cNvPr id="30" name="Retângulo 29"/>
          <p:cNvSpPr/>
          <p:nvPr/>
        </p:nvSpPr>
        <p:spPr>
          <a:xfrm>
            <a:off x="8015826" y="2270671"/>
            <a:ext cx="639920" cy="4001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fontAlgn="b"/>
            <a:r>
              <a:rPr lang="pt-BR" sz="2000" b="1" dirty="0">
                <a:solidFill>
                  <a:schemeClr val="accent1">
                    <a:lumMod val="50000"/>
                  </a:schemeClr>
                </a:solidFill>
              </a:rPr>
              <a:t>7,72</a:t>
            </a:r>
          </a:p>
        </p:txBody>
      </p:sp>
      <p:graphicFrame>
        <p:nvGraphicFramePr>
          <p:cNvPr id="31" name="Tabela 30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828804109"/>
              </p:ext>
            </p:extLst>
          </p:nvPr>
        </p:nvGraphicFramePr>
        <p:xfrm>
          <a:off x="96839" y="4297538"/>
          <a:ext cx="8941373" cy="3048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71281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1371427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1371427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  <a:gridCol w="1371427">
                  <a:extLst>
                    <a:ext uri="{9D8B030D-6E8A-4147-A177-3AD203B41FA5}">
                      <a16:colId xmlns:a16="http://schemas.microsoft.com/office/drawing/2014/main" xmlns="" val="20003"/>
                    </a:ext>
                  </a:extLst>
                </a:gridCol>
                <a:gridCol w="1371427">
                  <a:extLst>
                    <a:ext uri="{9D8B030D-6E8A-4147-A177-3AD203B41FA5}">
                      <a16:colId xmlns:a16="http://schemas.microsoft.com/office/drawing/2014/main" xmlns="" val="20004"/>
                    </a:ext>
                  </a:extLst>
                </a:gridCol>
                <a:gridCol w="1371427">
                  <a:extLst>
                    <a:ext uri="{9D8B030D-6E8A-4147-A177-3AD203B41FA5}">
                      <a16:colId xmlns:a16="http://schemas.microsoft.com/office/drawing/2014/main" xmlns="" val="20005"/>
                    </a:ext>
                  </a:extLst>
                </a:gridCol>
                <a:gridCol w="1371427">
                  <a:extLst>
                    <a:ext uri="{9D8B030D-6E8A-4147-A177-3AD203B41FA5}">
                      <a16:colId xmlns:a16="http://schemas.microsoft.com/office/drawing/2014/main" xmlns="" val="20006"/>
                    </a:ext>
                  </a:extLst>
                </a:gridCol>
              </a:tblGrid>
              <a:tr h="304800">
                <a:tc>
                  <a:txBody>
                    <a:bodyPr/>
                    <a:lstStyle/>
                    <a:p>
                      <a:pPr algn="r"/>
                      <a:r>
                        <a:rPr lang="pt-BR" sz="1400" b="1" dirty="0">
                          <a:solidFill>
                            <a:schemeClr val="accent4">
                              <a:lumMod val="50000"/>
                            </a:schemeClr>
                          </a:solidFill>
                          <a:latin typeface="+mn-lt"/>
                        </a:rPr>
                        <a:t>2014</a:t>
                      </a:r>
                    </a:p>
                  </a:txBody>
                  <a:tcPr anchor="ctr">
                    <a:lnR w="38100" cap="flat" cmpd="sng" algn="ctr">
                      <a:solidFill>
                        <a:srgbClr val="FEE79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8,28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rgbClr val="FEE79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8,28</a:t>
                      </a:r>
                    </a:p>
                  </a:txBody>
                  <a:tcPr marL="9525" marR="9525" marT="9525" marB="0" anchor="ctr">
                    <a:solidFill>
                      <a:srgbClr val="FEE794">
                        <a:alpha val="1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7,26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7,76</a:t>
                      </a:r>
                    </a:p>
                  </a:txBody>
                  <a:tcPr marL="9525" marR="9525" marT="9525" marB="0" anchor="ctr">
                    <a:solidFill>
                      <a:srgbClr val="FEE794">
                        <a:alpha val="1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8,57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7,28</a:t>
                      </a:r>
                    </a:p>
                  </a:txBody>
                  <a:tcPr marL="9525" marR="9525" marT="9525" marB="0" anchor="ctr">
                    <a:solidFill>
                      <a:srgbClr val="FEE794">
                        <a:alpha val="1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</a:tbl>
          </a:graphicData>
        </a:graphic>
      </p:graphicFrame>
      <p:grpSp>
        <p:nvGrpSpPr>
          <p:cNvPr id="32" name="disparo historico"/>
          <p:cNvGrpSpPr/>
          <p:nvPr/>
        </p:nvGrpSpPr>
        <p:grpSpPr>
          <a:xfrm>
            <a:off x="9905887" y="5293510"/>
            <a:ext cx="1069593" cy="497735"/>
            <a:chOff x="10807700" y="5128364"/>
            <a:chExt cx="1069593" cy="497735"/>
          </a:xfrm>
        </p:grpSpPr>
        <p:sp>
          <p:nvSpPr>
            <p:cNvPr id="33" name="Espaço Reservado para Conteúdo 2"/>
            <p:cNvSpPr txBox="1">
              <a:spLocks/>
            </p:cNvSpPr>
            <p:nvPr/>
          </p:nvSpPr>
          <p:spPr>
            <a:xfrm>
              <a:off x="11076410" y="5128364"/>
              <a:ext cx="800883" cy="376784"/>
            </a:xfrm>
            <a:prstGeom prst="rect">
              <a:avLst/>
            </a:prstGeom>
          </p:spPr>
          <p:txBody>
            <a:bodyPr/>
            <a:lstStyle>
              <a:lvl1pPr marL="228600" indent="-228600" algn="l" defTabSz="914400" rtl="0" eaLnBrk="1" latinLnBrk="0" hangingPunct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400" kern="1200">
                  <a:solidFill>
                    <a:srgbClr val="002060"/>
                  </a:solidFill>
                  <a:latin typeface="Arial Narrow" panose="020B0606020202030204" pitchFamily="34" charset="0"/>
                  <a:ea typeface="+mn-ea"/>
                  <a:cs typeface="+mn-cs"/>
                </a:defRPr>
              </a:lvl1pPr>
              <a:lvl2pPr marL="685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 kern="1200">
                  <a:solidFill>
                    <a:srgbClr val="002060"/>
                  </a:solidFill>
                  <a:latin typeface="Arial Narrow" panose="020B0606020202030204" pitchFamily="34" charset="0"/>
                  <a:ea typeface="+mn-ea"/>
                  <a:cs typeface="+mn-cs"/>
                </a:defRPr>
              </a:lvl2pPr>
              <a:lvl3pPr marL="1143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 kern="1200">
                  <a:solidFill>
                    <a:srgbClr val="002060"/>
                  </a:solidFill>
                  <a:latin typeface="Arial Narrow" panose="020B0606020202030204" pitchFamily="34" charset="0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 kern="1200">
                  <a:solidFill>
                    <a:srgbClr val="002060"/>
                  </a:solidFill>
                  <a:latin typeface="Arial Narrow" panose="020B0606020202030204" pitchFamily="34" charset="0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 kern="1200">
                  <a:solidFill>
                    <a:srgbClr val="002060"/>
                  </a:solidFill>
                  <a:latin typeface="Arial Narrow" panose="020B0606020202030204" pitchFamily="34" charset="0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lnSpc>
                  <a:spcPct val="100000"/>
                </a:lnSpc>
                <a:buNone/>
              </a:pPr>
              <a:r>
                <a:rPr lang="pt-BR" sz="1200" b="1" dirty="0">
                  <a:solidFill>
                    <a:schemeClr val="accent1">
                      <a:lumMod val="75000"/>
                    </a:schemeClr>
                  </a:solidFill>
                  <a:latin typeface="+mn-lt"/>
                </a:rPr>
                <a:t>ver histórico</a:t>
              </a:r>
            </a:p>
          </p:txBody>
        </p:sp>
        <p:pic>
          <p:nvPicPr>
            <p:cNvPr id="34" name="Imagem 33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10900443" y="5223781"/>
              <a:ext cx="222928" cy="295539"/>
            </a:xfrm>
            <a:prstGeom prst="rect">
              <a:avLst/>
            </a:prstGeom>
          </p:spPr>
        </p:pic>
        <p:sp>
          <p:nvSpPr>
            <p:cNvPr id="35" name="Retângulo 34"/>
            <p:cNvSpPr/>
            <p:nvPr/>
          </p:nvSpPr>
          <p:spPr>
            <a:xfrm>
              <a:off x="10807700" y="5140272"/>
              <a:ext cx="1037126" cy="485827"/>
            </a:xfrm>
            <a:prstGeom prst="rect">
              <a:avLst/>
            </a:prstGeom>
            <a:solidFill>
              <a:srgbClr val="FFFFFF">
                <a:alpha val="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sp>
        <p:nvSpPr>
          <p:cNvPr id="23" name="Retângulo 22"/>
          <p:cNvSpPr/>
          <p:nvPr/>
        </p:nvSpPr>
        <p:spPr>
          <a:xfrm>
            <a:off x="9226698" y="1080255"/>
            <a:ext cx="2763304" cy="371436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pt-BR" sz="1200" b="1" dirty="0">
                <a:solidFill>
                  <a:schemeClr val="bg2">
                    <a:lumMod val="25000"/>
                  </a:schemeClr>
                </a:solidFill>
              </a:rPr>
              <a:t>P14. </a:t>
            </a:r>
            <a:r>
              <a:rPr lang="pt-BR" sz="1300" dirty="0">
                <a:solidFill>
                  <a:schemeClr val="bg2">
                    <a:lumMod val="25000"/>
                  </a:schemeClr>
                </a:solidFill>
              </a:rPr>
              <a:t>Sebrae é </a:t>
            </a:r>
            <a:r>
              <a:rPr lang="pt-BR" sz="1300" b="1" dirty="0">
                <a:solidFill>
                  <a:srgbClr val="0060AA"/>
                </a:solidFill>
              </a:rPr>
              <a:t>para empreendedores</a:t>
            </a:r>
            <a:r>
              <a:rPr lang="pt-BR" sz="1300" dirty="0">
                <a:solidFill>
                  <a:srgbClr val="0060AA"/>
                </a:solidFill>
              </a:rPr>
              <a:t>. </a:t>
            </a:r>
            <a:r>
              <a:rPr lang="pt-BR" sz="1300" dirty="0">
                <a:solidFill>
                  <a:schemeClr val="bg2">
                    <a:lumMod val="25000"/>
                  </a:schemeClr>
                </a:solidFill>
              </a:rPr>
              <a:t>Tanto para quem quer abrir quanto para quem já tem uma pequena empresa consolidada </a:t>
            </a:r>
          </a:p>
          <a:p>
            <a:r>
              <a:rPr lang="pt-BR" sz="1200" b="1" dirty="0">
                <a:solidFill>
                  <a:schemeClr val="bg2">
                    <a:lumMod val="25000"/>
                  </a:schemeClr>
                </a:solidFill>
              </a:rPr>
              <a:t>P15</a:t>
            </a:r>
            <a:r>
              <a:rPr lang="pt-BR" sz="1300" dirty="0">
                <a:solidFill>
                  <a:schemeClr val="bg2">
                    <a:lumMod val="25000"/>
                  </a:schemeClr>
                </a:solidFill>
              </a:rPr>
              <a:t>. conhecimento que o Sebrae oferece aumenta decisivamente a chance de </a:t>
            </a:r>
            <a:r>
              <a:rPr lang="pt-BR" sz="1300" b="1" dirty="0">
                <a:solidFill>
                  <a:srgbClr val="0060AA"/>
                </a:solidFill>
              </a:rPr>
              <a:t>sucesso de um negócio </a:t>
            </a:r>
            <a:endParaRPr lang="pt-BR" sz="1300" dirty="0">
              <a:solidFill>
                <a:srgbClr val="0060AA"/>
              </a:solidFill>
            </a:endParaRPr>
          </a:p>
          <a:p>
            <a:r>
              <a:rPr lang="pt-BR" sz="1200" b="1" dirty="0">
                <a:solidFill>
                  <a:schemeClr val="bg2">
                    <a:lumMod val="25000"/>
                  </a:schemeClr>
                </a:solidFill>
              </a:rPr>
              <a:t>P16</a:t>
            </a:r>
            <a:r>
              <a:rPr lang="pt-BR" sz="1300" dirty="0">
                <a:solidFill>
                  <a:schemeClr val="bg2">
                    <a:lumMod val="25000"/>
                  </a:schemeClr>
                </a:solidFill>
              </a:rPr>
              <a:t>. é fácil fazer negócios com o Sebrae, ou seja, é </a:t>
            </a:r>
            <a:r>
              <a:rPr lang="pt-BR" sz="1300" b="1" dirty="0">
                <a:solidFill>
                  <a:srgbClr val="0060AA"/>
                </a:solidFill>
              </a:rPr>
              <a:t>fácil acessar </a:t>
            </a:r>
            <a:r>
              <a:rPr lang="pt-BR" sz="1300" dirty="0">
                <a:solidFill>
                  <a:schemeClr val="bg2">
                    <a:lumMod val="25000"/>
                  </a:schemeClr>
                </a:solidFill>
              </a:rPr>
              <a:t>seus </a:t>
            </a:r>
            <a:r>
              <a:rPr lang="pt-BR" sz="1200" dirty="0">
                <a:solidFill>
                  <a:schemeClr val="bg2">
                    <a:lumMod val="25000"/>
                  </a:schemeClr>
                </a:solidFill>
              </a:rPr>
              <a:t>produtos e serviços? </a:t>
            </a:r>
          </a:p>
          <a:p>
            <a:r>
              <a:rPr lang="pt-BR" sz="1200" b="1" dirty="0">
                <a:solidFill>
                  <a:schemeClr val="bg2">
                    <a:lumMod val="25000"/>
                  </a:schemeClr>
                </a:solidFill>
              </a:rPr>
              <a:t>P17</a:t>
            </a:r>
            <a:r>
              <a:rPr lang="pt-BR" sz="1300" b="1" dirty="0">
                <a:solidFill>
                  <a:schemeClr val="bg2">
                    <a:lumMod val="25000"/>
                  </a:schemeClr>
                </a:solidFill>
              </a:rPr>
              <a:t>. </a:t>
            </a:r>
            <a:r>
              <a:rPr lang="pt-BR" sz="1300" dirty="0">
                <a:solidFill>
                  <a:schemeClr val="bg2">
                    <a:lumMod val="25000"/>
                  </a:schemeClr>
                </a:solidFill>
              </a:rPr>
              <a:t>considero que os serviços do Sebrae apresentam o melhor </a:t>
            </a:r>
            <a:r>
              <a:rPr lang="pt-BR" sz="1300" b="1" dirty="0">
                <a:solidFill>
                  <a:srgbClr val="0060AA"/>
                </a:solidFill>
              </a:rPr>
              <a:t>custo-benefício</a:t>
            </a:r>
            <a:r>
              <a:rPr lang="pt-BR" sz="1300" dirty="0">
                <a:solidFill>
                  <a:schemeClr val="bg2">
                    <a:lumMod val="25000"/>
                  </a:schemeClr>
                </a:solidFill>
              </a:rPr>
              <a:t> do mercado </a:t>
            </a:r>
          </a:p>
          <a:p>
            <a:r>
              <a:rPr lang="pt-BR" sz="1200" b="1" dirty="0">
                <a:solidFill>
                  <a:schemeClr val="bg2">
                    <a:lumMod val="25000"/>
                  </a:schemeClr>
                </a:solidFill>
              </a:rPr>
              <a:t>P18. </a:t>
            </a:r>
            <a:r>
              <a:rPr lang="pt-BR" sz="1300" dirty="0">
                <a:solidFill>
                  <a:schemeClr val="bg2">
                    <a:lumMod val="25000"/>
                  </a:schemeClr>
                </a:solidFill>
              </a:rPr>
              <a:t>Sebrae é o maior </a:t>
            </a:r>
            <a:r>
              <a:rPr lang="pt-BR" sz="1300" b="1" dirty="0">
                <a:solidFill>
                  <a:srgbClr val="0060AA"/>
                </a:solidFill>
              </a:rPr>
              <a:t>especialista em pequenas empresas</a:t>
            </a:r>
            <a:r>
              <a:rPr lang="pt-BR" sz="1300" dirty="0">
                <a:solidFill>
                  <a:srgbClr val="0060AA"/>
                </a:solidFill>
              </a:rPr>
              <a:t> </a:t>
            </a:r>
            <a:r>
              <a:rPr lang="pt-BR" sz="1300" dirty="0">
                <a:solidFill>
                  <a:schemeClr val="bg2">
                    <a:lumMod val="25000"/>
                  </a:schemeClr>
                </a:solidFill>
              </a:rPr>
              <a:t>no Brasil. </a:t>
            </a:r>
          </a:p>
          <a:p>
            <a:r>
              <a:rPr lang="pt-BR" sz="1200" b="1" dirty="0">
                <a:solidFill>
                  <a:schemeClr val="bg2">
                    <a:lumMod val="25000"/>
                  </a:schemeClr>
                </a:solidFill>
              </a:rPr>
              <a:t>P19. </a:t>
            </a:r>
            <a:r>
              <a:rPr lang="pt-BR" sz="1300" dirty="0">
                <a:solidFill>
                  <a:schemeClr val="bg2">
                    <a:lumMod val="25000"/>
                  </a:schemeClr>
                </a:solidFill>
              </a:rPr>
              <a:t>quando eu preciso, o Sebrae está sempre </a:t>
            </a:r>
            <a:r>
              <a:rPr lang="pt-BR" sz="1300" b="1" dirty="0">
                <a:solidFill>
                  <a:srgbClr val="0060AA"/>
                </a:solidFill>
              </a:rPr>
              <a:t>por perto</a:t>
            </a:r>
            <a:r>
              <a:rPr lang="pt-BR" sz="1300" dirty="0">
                <a:solidFill>
                  <a:schemeClr val="bg2">
                    <a:lumMod val="25000"/>
                  </a:schemeClr>
                </a:solidFill>
              </a:rPr>
              <a:t>, disponível</a:t>
            </a:r>
          </a:p>
        </p:txBody>
      </p:sp>
      <p:sp>
        <p:nvSpPr>
          <p:cNvPr id="36" name="Espaço Reservado para Conteúdo 2"/>
          <p:cNvSpPr txBox="1">
            <a:spLocks/>
          </p:cNvSpPr>
          <p:nvPr/>
        </p:nvSpPr>
        <p:spPr>
          <a:xfrm>
            <a:off x="990596" y="4977481"/>
            <a:ext cx="2933704" cy="1129795"/>
          </a:xfrm>
          <a:prstGeom prst="rect">
            <a:avLst/>
          </a:prstGeom>
        </p:spPr>
        <p:txBody>
          <a:bodyPr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Clr>
                <a:schemeClr val="bg2">
                  <a:lumMod val="90000"/>
                </a:schemeClr>
              </a:buClr>
            </a:pPr>
            <a:r>
              <a:rPr lang="pt-BR" sz="1600" dirty="0">
                <a:solidFill>
                  <a:schemeClr val="accent5">
                    <a:lumMod val="50000"/>
                  </a:schemeClr>
                </a:solidFill>
              </a:rPr>
              <a:t>todos os resultados agora em 2016 foram superiores aos apurados nas pesquisas de 2014 e 2015</a:t>
            </a:r>
          </a:p>
        </p:txBody>
      </p:sp>
      <p:sp>
        <p:nvSpPr>
          <p:cNvPr id="37" name="Espaço Reservado para Conteúdo 2"/>
          <p:cNvSpPr txBox="1">
            <a:spLocks/>
          </p:cNvSpPr>
          <p:nvPr/>
        </p:nvSpPr>
        <p:spPr>
          <a:xfrm>
            <a:off x="4483794" y="4992387"/>
            <a:ext cx="3568006" cy="973773"/>
          </a:xfrm>
          <a:prstGeom prst="rect">
            <a:avLst/>
          </a:prstGeom>
        </p:spPr>
        <p:txBody>
          <a:bodyPr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Clr>
                <a:schemeClr val="bg2">
                  <a:lumMod val="90000"/>
                </a:schemeClr>
              </a:buClr>
            </a:pPr>
            <a:r>
              <a:rPr lang="pt-BR" sz="1600" dirty="0">
                <a:solidFill>
                  <a:schemeClr val="accent5">
                    <a:lumMod val="50000"/>
                  </a:schemeClr>
                </a:solidFill>
              </a:rPr>
              <a:t>os pontos que demandariam alguma atenção seriam a ‘</a:t>
            </a:r>
            <a:r>
              <a:rPr lang="pt-BR" sz="1600" b="1" dirty="0">
                <a:solidFill>
                  <a:schemeClr val="accent5">
                    <a:lumMod val="50000"/>
                  </a:schemeClr>
                </a:solidFill>
              </a:rPr>
              <a:t>acessibilidade</a:t>
            </a:r>
            <a:r>
              <a:rPr lang="pt-BR" sz="1600" dirty="0">
                <a:solidFill>
                  <a:schemeClr val="accent5">
                    <a:lumMod val="50000"/>
                  </a:schemeClr>
                </a:solidFill>
              </a:rPr>
              <a:t>’ e a ‘</a:t>
            </a:r>
            <a:r>
              <a:rPr lang="pt-BR" sz="1600" b="1" dirty="0">
                <a:solidFill>
                  <a:schemeClr val="accent5">
                    <a:lumMod val="50000"/>
                  </a:schemeClr>
                </a:solidFill>
              </a:rPr>
              <a:t>proximidade</a:t>
            </a:r>
            <a:r>
              <a:rPr lang="pt-BR" sz="1600" dirty="0">
                <a:solidFill>
                  <a:schemeClr val="accent5">
                    <a:lumMod val="50000"/>
                  </a:schemeClr>
                </a:solidFill>
              </a:rPr>
              <a:t>’ do Sebrae junto aos donos de pequenos negócios</a:t>
            </a:r>
          </a:p>
        </p:txBody>
      </p:sp>
      <p:sp>
        <p:nvSpPr>
          <p:cNvPr id="5" name="Retângulo 4"/>
          <p:cNvSpPr/>
          <p:nvPr/>
        </p:nvSpPr>
        <p:spPr>
          <a:xfrm>
            <a:off x="3561580" y="3563484"/>
            <a:ext cx="1188000" cy="225348"/>
          </a:xfrm>
          <a:prstGeom prst="rect">
            <a:avLst/>
          </a:prstGeom>
          <a:solidFill>
            <a:schemeClr val="bg1"/>
          </a:solidFill>
          <a:ln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900" b="1" i="1" dirty="0">
                <a:solidFill>
                  <a:schemeClr val="accent1"/>
                </a:solidFill>
              </a:rPr>
              <a:t>ACESSIBILIDADE</a:t>
            </a:r>
          </a:p>
        </p:txBody>
      </p:sp>
      <p:sp>
        <p:nvSpPr>
          <p:cNvPr id="38" name="Retângulo 37"/>
          <p:cNvSpPr/>
          <p:nvPr/>
        </p:nvSpPr>
        <p:spPr>
          <a:xfrm>
            <a:off x="7735475" y="3563484"/>
            <a:ext cx="1188000" cy="225348"/>
          </a:xfrm>
          <a:prstGeom prst="rect">
            <a:avLst/>
          </a:prstGeom>
          <a:solidFill>
            <a:schemeClr val="bg1"/>
          </a:solidFill>
          <a:ln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900" b="1" i="1" dirty="0">
                <a:solidFill>
                  <a:schemeClr val="accent1"/>
                </a:solidFill>
              </a:rPr>
              <a:t>PROXIMIDADE</a:t>
            </a:r>
          </a:p>
        </p:txBody>
      </p:sp>
      <p:sp>
        <p:nvSpPr>
          <p:cNvPr id="39" name="Retângulo 38"/>
          <p:cNvSpPr/>
          <p:nvPr/>
        </p:nvSpPr>
        <p:spPr>
          <a:xfrm>
            <a:off x="6327551" y="3563484"/>
            <a:ext cx="1188000" cy="225348"/>
          </a:xfrm>
          <a:prstGeom prst="rect">
            <a:avLst/>
          </a:prstGeom>
          <a:solidFill>
            <a:schemeClr val="bg1"/>
          </a:solidFill>
          <a:ln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900" b="1" i="1" dirty="0">
                <a:solidFill>
                  <a:schemeClr val="accent1"/>
                </a:solidFill>
              </a:rPr>
              <a:t>ESPECIALISTA</a:t>
            </a:r>
          </a:p>
        </p:txBody>
      </p:sp>
      <p:sp>
        <p:nvSpPr>
          <p:cNvPr id="40" name="Retângulo 39"/>
          <p:cNvSpPr/>
          <p:nvPr/>
        </p:nvSpPr>
        <p:spPr>
          <a:xfrm>
            <a:off x="4983960" y="3563484"/>
            <a:ext cx="1188000" cy="225348"/>
          </a:xfrm>
          <a:prstGeom prst="rect">
            <a:avLst/>
          </a:prstGeom>
          <a:solidFill>
            <a:schemeClr val="bg1"/>
          </a:solidFill>
          <a:ln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900" b="1" i="1" dirty="0">
                <a:solidFill>
                  <a:schemeClr val="accent1"/>
                </a:solidFill>
              </a:rPr>
              <a:t>CUSTO-BENEFÍCIO</a:t>
            </a:r>
          </a:p>
        </p:txBody>
      </p:sp>
      <p:sp>
        <p:nvSpPr>
          <p:cNvPr id="41" name="Retângulo 40"/>
          <p:cNvSpPr/>
          <p:nvPr/>
        </p:nvSpPr>
        <p:spPr>
          <a:xfrm>
            <a:off x="852304" y="3563484"/>
            <a:ext cx="1188000" cy="225348"/>
          </a:xfrm>
          <a:prstGeom prst="rect">
            <a:avLst/>
          </a:prstGeom>
          <a:solidFill>
            <a:schemeClr val="bg1"/>
          </a:solidFill>
          <a:ln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900" b="1" i="1" dirty="0">
                <a:solidFill>
                  <a:schemeClr val="accent1"/>
                </a:solidFill>
              </a:rPr>
              <a:t>P/ EMPRENDEDORES</a:t>
            </a:r>
          </a:p>
        </p:txBody>
      </p:sp>
      <p:sp>
        <p:nvSpPr>
          <p:cNvPr id="42" name="Retângulo 41"/>
          <p:cNvSpPr/>
          <p:nvPr/>
        </p:nvSpPr>
        <p:spPr>
          <a:xfrm>
            <a:off x="2188366" y="3563484"/>
            <a:ext cx="1288576" cy="225348"/>
          </a:xfrm>
          <a:prstGeom prst="rect">
            <a:avLst/>
          </a:prstGeom>
          <a:solidFill>
            <a:schemeClr val="bg1"/>
          </a:solidFill>
          <a:ln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900" b="1" i="1" dirty="0">
                <a:solidFill>
                  <a:schemeClr val="accent1"/>
                </a:solidFill>
              </a:rPr>
              <a:t>SUCESSO DO NEGÓCIO</a:t>
            </a:r>
          </a:p>
        </p:txBody>
      </p:sp>
      <p:graphicFrame>
        <p:nvGraphicFramePr>
          <p:cNvPr id="44" name="Gráfico 43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534359935"/>
              </p:ext>
            </p:extLst>
          </p:nvPr>
        </p:nvGraphicFramePr>
        <p:xfrm>
          <a:off x="594302" y="1068557"/>
          <a:ext cx="8559256" cy="27432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2" name="Retângulo 1"/>
          <p:cNvSpPr/>
          <p:nvPr/>
        </p:nvSpPr>
        <p:spPr>
          <a:xfrm>
            <a:off x="9226698" y="1080255"/>
            <a:ext cx="2763304" cy="3624205"/>
          </a:xfrm>
          <a:prstGeom prst="rect">
            <a:avLst/>
          </a:prstGeom>
          <a:solidFill>
            <a:srgbClr val="FFFFFF">
              <a:alpha val="69804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406451660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graphicEl>
                                              <a:chart seriesIdx="-3" categoryIdx="-3" bldStep="gridLegend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4">
                                            <p:graphicEl>
                                              <a:chart seriesIdx="-3" categoryIdx="-3" bldStep="gridLegend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graphicEl>
                                              <a:chart seriesIdx="0" categoryIdx="-4" bldStep="series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1000"/>
                                        <p:tgtEl>
                                          <p:spTgt spid="4">
                                            <p:graphicEl>
                                              <a:chart seriesIdx="0" categoryIdx="-4" bldStep="series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0" presetClass="entr" presetSubtype="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10" presetClass="entr" presetSubtype="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10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10" presetClass="entr" presetSubtype="0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10" presetClass="entr" presetSubtype="0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1600"/>
                            </p:stCondLst>
                            <p:childTnLst>
                              <p:par>
                                <p:cTn id="3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100"/>
                            </p:stCondLst>
                            <p:childTnLst>
                              <p:par>
                                <p:cTn id="35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600"/>
                            </p:stCondLst>
                            <p:childTnLst>
                              <p:par>
                                <p:cTn id="3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>
                      <p:stCondLst>
                        <p:cond delay="indefinite"/>
                      </p:stCondLst>
                      <p:childTnLst>
                        <p:par>
                          <p:cTn id="45" fill="hold">
                            <p:stCondLst>
                              <p:cond delay="0"/>
                            </p:stCondLst>
                            <p:childTnLst>
                              <p:par>
                                <p:cTn id="46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49" restart="whenNotActive" fill="hold" evtFilter="cancelBubble" nodeType="interactiveSeq">
                <p:stCondLst>
                  <p:cond evt="onClick" delay="0">
                    <p:tgtEl>
                      <p:spTgt spid="3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0" fill="hold">
                      <p:stCondLst>
                        <p:cond delay="0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500"/>
                            </p:stCondLst>
                            <p:childTnLst>
                              <p:par>
                                <p:cTn id="5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1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>
                      <p:stCondLst>
                        <p:cond delay="indefinite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5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7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8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0" presetID="22" presetClass="exit" presetSubtype="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right)">
                                      <p:cBhvr>
                                        <p:cTn id="71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2"/>
                  </p:tgtEl>
                </p:cond>
              </p:nextCondLst>
            </p:seq>
          </p:childTnLst>
        </p:cTn>
      </p:par>
    </p:tnLst>
    <p:bldLst>
      <p:bldGraphic spid="4" grpId="0" uiExpand="1">
        <p:bldSub>
          <a:bldChart bld="series"/>
        </p:bldSub>
      </p:bldGraphic>
      <p:bldP spid="25" grpId="0"/>
      <p:bldP spid="26" grpId="0"/>
      <p:bldP spid="27" grpId="0"/>
      <p:bldP spid="28" grpId="0"/>
      <p:bldP spid="29" grpId="0"/>
      <p:bldP spid="30" grpId="0"/>
      <p:bldP spid="23" grpId="0"/>
      <p:bldP spid="36" grpId="0"/>
      <p:bldP spid="37" grpId="0"/>
      <p:bldGraphic spid="44" grpId="0">
        <p:bldAsOne/>
      </p:bldGraphic>
      <p:bldGraphic spid="44" grpId="1">
        <p:bldAsOne/>
      </p:bldGraphic>
      <p:bldP spid="2" grpId="0" animBg="1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" name="Retângulo 188"/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accent5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7" name="Título 1"/>
          <p:cNvSpPr txBox="1">
            <a:spLocks/>
          </p:cNvSpPr>
          <p:nvPr/>
        </p:nvSpPr>
        <p:spPr>
          <a:xfrm>
            <a:off x="920618" y="1034802"/>
            <a:ext cx="6551483" cy="790792"/>
          </a:xfrm>
          <a:prstGeom prst="rect">
            <a:avLst/>
          </a:prstGeom>
        </p:spPr>
        <p:txBody>
          <a:bodyPr/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pt-BR" sz="3200" b="1" i="1" dirty="0">
                <a:solidFill>
                  <a:schemeClr val="bg1">
                    <a:lumMod val="95000"/>
                  </a:schemeClr>
                </a:solidFill>
                <a:latin typeface="+mn-lt"/>
              </a:rPr>
              <a:t>detalhamento das entrevistas</a:t>
            </a:r>
          </a:p>
        </p:txBody>
      </p:sp>
      <p:sp>
        <p:nvSpPr>
          <p:cNvPr id="61" name="Título 1"/>
          <p:cNvSpPr txBox="1">
            <a:spLocks/>
          </p:cNvSpPr>
          <p:nvPr/>
        </p:nvSpPr>
        <p:spPr>
          <a:xfrm>
            <a:off x="963613" y="307908"/>
            <a:ext cx="1905000" cy="347169"/>
          </a:xfrm>
          <a:prstGeom prst="rect">
            <a:avLst/>
          </a:prstGeom>
        </p:spPr>
        <p:txBody>
          <a:bodyPr/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l"/>
            <a:r>
              <a:rPr lang="pt-BR" sz="2400" b="1" i="1" dirty="0">
                <a:solidFill>
                  <a:srgbClr val="ED7D31"/>
                </a:solidFill>
                <a:latin typeface="+mn-lt"/>
              </a:rPr>
              <a:t>introdução</a:t>
            </a:r>
          </a:p>
        </p:txBody>
      </p:sp>
      <p:sp>
        <p:nvSpPr>
          <p:cNvPr id="47" name="Rectangle 7"/>
          <p:cNvSpPr>
            <a:spLocks noChangeArrowheads="1"/>
          </p:cNvSpPr>
          <p:nvPr/>
        </p:nvSpPr>
        <p:spPr bwMode="auto">
          <a:xfrm>
            <a:off x="2059963" y="2797745"/>
            <a:ext cx="792000" cy="241552"/>
          </a:xfrm>
          <a:prstGeom prst="roundRect">
            <a:avLst/>
          </a:prstGeom>
          <a:solidFill>
            <a:srgbClr val="FFC000"/>
          </a:solidFill>
          <a:effectLst/>
          <a:extLst/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600" b="1" dirty="0">
                <a:solidFill>
                  <a:srgbClr val="002060"/>
                </a:solidFill>
                <a:latin typeface="Calibri (corpo)"/>
              </a:rPr>
              <a:t>AM</a:t>
            </a:r>
          </a:p>
        </p:txBody>
      </p:sp>
      <p:sp>
        <p:nvSpPr>
          <p:cNvPr id="48" name="Rectangle 7"/>
          <p:cNvSpPr>
            <a:spLocks noChangeArrowheads="1"/>
          </p:cNvSpPr>
          <p:nvPr/>
        </p:nvSpPr>
        <p:spPr bwMode="auto">
          <a:xfrm>
            <a:off x="2059963" y="3105155"/>
            <a:ext cx="792000" cy="241552"/>
          </a:xfrm>
          <a:prstGeom prst="roundRect">
            <a:avLst/>
          </a:prstGeom>
          <a:solidFill>
            <a:srgbClr val="FFC000"/>
          </a:solidFill>
          <a:effectLst/>
          <a:extLst/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600" b="1" dirty="0">
                <a:solidFill>
                  <a:srgbClr val="002060"/>
                </a:solidFill>
                <a:latin typeface="Calibri (corpo)"/>
              </a:rPr>
              <a:t>AP</a:t>
            </a:r>
          </a:p>
        </p:txBody>
      </p:sp>
      <p:sp>
        <p:nvSpPr>
          <p:cNvPr id="49" name="Rectangle 7"/>
          <p:cNvSpPr>
            <a:spLocks noChangeArrowheads="1"/>
          </p:cNvSpPr>
          <p:nvPr/>
        </p:nvSpPr>
        <p:spPr bwMode="auto">
          <a:xfrm>
            <a:off x="2059963" y="2490335"/>
            <a:ext cx="792000" cy="241552"/>
          </a:xfrm>
          <a:prstGeom prst="roundRect">
            <a:avLst/>
          </a:prstGeom>
          <a:solidFill>
            <a:srgbClr val="0099FF"/>
          </a:solidFill>
          <a:effectLst/>
          <a:extLst/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600" b="1" dirty="0">
                <a:solidFill>
                  <a:srgbClr val="002060"/>
                </a:solidFill>
                <a:latin typeface="Calibri (corpo)"/>
              </a:rPr>
              <a:t>AL</a:t>
            </a:r>
          </a:p>
        </p:txBody>
      </p:sp>
      <p:sp>
        <p:nvSpPr>
          <p:cNvPr id="50" name="Rectangle 7"/>
          <p:cNvSpPr>
            <a:spLocks noChangeArrowheads="1"/>
          </p:cNvSpPr>
          <p:nvPr/>
        </p:nvSpPr>
        <p:spPr bwMode="auto">
          <a:xfrm>
            <a:off x="2059963" y="2182925"/>
            <a:ext cx="792000" cy="241552"/>
          </a:xfrm>
          <a:prstGeom prst="roundRect">
            <a:avLst/>
          </a:prstGeom>
          <a:solidFill>
            <a:srgbClr val="FFC000"/>
          </a:solidFill>
          <a:effectLst/>
          <a:extLst/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600" b="1" dirty="0">
                <a:solidFill>
                  <a:srgbClr val="002060"/>
                </a:solidFill>
                <a:latin typeface="Calibri (corpo)"/>
              </a:rPr>
              <a:t>AC</a:t>
            </a:r>
          </a:p>
        </p:txBody>
      </p:sp>
      <p:sp>
        <p:nvSpPr>
          <p:cNvPr id="51" name="Rectangle 7"/>
          <p:cNvSpPr>
            <a:spLocks noChangeArrowheads="1"/>
          </p:cNvSpPr>
          <p:nvPr/>
        </p:nvSpPr>
        <p:spPr bwMode="auto">
          <a:xfrm>
            <a:off x="2059963" y="3719975"/>
            <a:ext cx="792000" cy="241552"/>
          </a:xfrm>
          <a:prstGeom prst="roundRect">
            <a:avLst/>
          </a:prstGeom>
          <a:solidFill>
            <a:srgbClr val="0099FF"/>
          </a:solidFill>
          <a:effectLst/>
          <a:extLst/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600" b="1" dirty="0">
                <a:solidFill>
                  <a:srgbClr val="002060"/>
                </a:solidFill>
                <a:latin typeface="Calibri (corpo)"/>
              </a:rPr>
              <a:t>CE</a:t>
            </a:r>
          </a:p>
        </p:txBody>
      </p:sp>
      <p:sp>
        <p:nvSpPr>
          <p:cNvPr id="52" name="Rectangle 7"/>
          <p:cNvSpPr>
            <a:spLocks noChangeArrowheads="1"/>
          </p:cNvSpPr>
          <p:nvPr/>
        </p:nvSpPr>
        <p:spPr bwMode="auto">
          <a:xfrm>
            <a:off x="2059963" y="4027385"/>
            <a:ext cx="792000" cy="241552"/>
          </a:xfrm>
          <a:prstGeom prst="roundRect">
            <a:avLst/>
          </a:prstGeom>
          <a:solidFill>
            <a:srgbClr val="009999"/>
          </a:solidFill>
          <a:effectLst/>
          <a:extLst/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600" b="1" dirty="0">
                <a:solidFill>
                  <a:srgbClr val="002060"/>
                </a:solidFill>
                <a:latin typeface="Calibri (corpo)"/>
              </a:rPr>
              <a:t>DF</a:t>
            </a:r>
          </a:p>
        </p:txBody>
      </p:sp>
      <p:sp>
        <p:nvSpPr>
          <p:cNvPr id="53" name="Rectangle 7"/>
          <p:cNvSpPr>
            <a:spLocks noChangeArrowheads="1"/>
          </p:cNvSpPr>
          <p:nvPr/>
        </p:nvSpPr>
        <p:spPr bwMode="auto">
          <a:xfrm>
            <a:off x="2059963" y="3412565"/>
            <a:ext cx="792000" cy="241552"/>
          </a:xfrm>
          <a:prstGeom prst="roundRect">
            <a:avLst/>
          </a:prstGeom>
          <a:solidFill>
            <a:srgbClr val="0099FF"/>
          </a:solidFill>
          <a:effectLst/>
          <a:extLst/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600" b="1" dirty="0">
                <a:solidFill>
                  <a:srgbClr val="002060"/>
                </a:solidFill>
                <a:latin typeface="Calibri (corpo)"/>
              </a:rPr>
              <a:t>BA</a:t>
            </a:r>
          </a:p>
        </p:txBody>
      </p:sp>
      <p:sp>
        <p:nvSpPr>
          <p:cNvPr id="54" name="Rectangle 12"/>
          <p:cNvSpPr>
            <a:spLocks noChangeArrowheads="1"/>
          </p:cNvSpPr>
          <p:nvPr/>
        </p:nvSpPr>
        <p:spPr bwMode="auto">
          <a:xfrm>
            <a:off x="3031962" y="2783977"/>
            <a:ext cx="720000" cy="272415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9525">
            <a:noFill/>
            <a:miter lim="800000"/>
            <a:headEnd/>
            <a:tailEnd/>
          </a:ln>
          <a:effectLst/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pt-BR" altLang="pt-BR" sz="1600" b="1" dirty="0">
                <a:solidFill>
                  <a:srgbClr val="002060"/>
                </a:solidFill>
                <a:latin typeface="Calibri (corpo)"/>
                <a:cs typeface="Arial" pitchFamily="34" charset="0"/>
              </a:rPr>
              <a:t>81</a:t>
            </a:r>
          </a:p>
        </p:txBody>
      </p:sp>
      <p:sp>
        <p:nvSpPr>
          <p:cNvPr id="55" name="Rectangle 12"/>
          <p:cNvSpPr>
            <a:spLocks noChangeArrowheads="1"/>
          </p:cNvSpPr>
          <p:nvPr/>
        </p:nvSpPr>
        <p:spPr bwMode="auto">
          <a:xfrm>
            <a:off x="3031962" y="3077097"/>
            <a:ext cx="720000" cy="272415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9525">
            <a:noFill/>
            <a:miter lim="800000"/>
            <a:headEnd/>
            <a:tailEnd/>
          </a:ln>
          <a:effectLst/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pt-BR" altLang="pt-BR" sz="1600" b="1" dirty="0">
                <a:solidFill>
                  <a:srgbClr val="002060"/>
                </a:solidFill>
                <a:latin typeface="Calibri (corpo)"/>
                <a:cs typeface="Arial" pitchFamily="34" charset="0"/>
              </a:rPr>
              <a:t>324</a:t>
            </a:r>
          </a:p>
        </p:txBody>
      </p:sp>
      <p:sp>
        <p:nvSpPr>
          <p:cNvPr id="68" name="Rectangle 12"/>
          <p:cNvSpPr>
            <a:spLocks noChangeArrowheads="1"/>
          </p:cNvSpPr>
          <p:nvPr/>
        </p:nvSpPr>
        <p:spPr bwMode="auto">
          <a:xfrm>
            <a:off x="3031962" y="2465239"/>
            <a:ext cx="720000" cy="272415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9525">
            <a:noFill/>
            <a:miter lim="800000"/>
            <a:headEnd/>
            <a:tailEnd/>
          </a:ln>
          <a:effectLst/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pt-BR" altLang="pt-BR" sz="1600" b="1" dirty="0">
                <a:solidFill>
                  <a:srgbClr val="002060"/>
                </a:solidFill>
                <a:latin typeface="Calibri (corpo)"/>
                <a:cs typeface="Arial" pitchFamily="34" charset="0"/>
              </a:rPr>
              <a:t>45</a:t>
            </a:r>
          </a:p>
        </p:txBody>
      </p:sp>
      <p:sp>
        <p:nvSpPr>
          <p:cNvPr id="70" name="Rectangle 12"/>
          <p:cNvSpPr>
            <a:spLocks noChangeArrowheads="1"/>
          </p:cNvSpPr>
          <p:nvPr/>
        </p:nvSpPr>
        <p:spPr bwMode="auto">
          <a:xfrm>
            <a:off x="3031962" y="2167494"/>
            <a:ext cx="720000" cy="272415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9525">
            <a:noFill/>
            <a:miter lim="800000"/>
            <a:headEnd/>
            <a:tailEnd/>
          </a:ln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pt-BR" altLang="pt-BR" sz="1600" b="1" dirty="0">
                <a:solidFill>
                  <a:srgbClr val="002060"/>
                </a:solidFill>
                <a:latin typeface="Calibri (corpo)"/>
                <a:cs typeface="Arial" pitchFamily="34" charset="0"/>
              </a:rPr>
              <a:t>92</a:t>
            </a:r>
          </a:p>
        </p:txBody>
      </p:sp>
      <p:sp>
        <p:nvSpPr>
          <p:cNvPr id="71" name="Rectangle 12"/>
          <p:cNvSpPr>
            <a:spLocks noChangeArrowheads="1"/>
          </p:cNvSpPr>
          <p:nvPr/>
        </p:nvSpPr>
        <p:spPr bwMode="auto">
          <a:xfrm>
            <a:off x="3031962" y="3691890"/>
            <a:ext cx="720000" cy="272415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9525">
            <a:noFill/>
            <a:miter lim="800000"/>
            <a:headEnd/>
            <a:tailEnd/>
          </a:ln>
          <a:effectLst/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pt-BR" altLang="pt-BR" sz="1600" b="1" dirty="0">
                <a:solidFill>
                  <a:srgbClr val="002060"/>
                </a:solidFill>
                <a:latin typeface="Calibri (corpo)"/>
                <a:cs typeface="Arial" pitchFamily="34" charset="0"/>
              </a:rPr>
              <a:t>415</a:t>
            </a:r>
          </a:p>
        </p:txBody>
      </p:sp>
      <p:sp>
        <p:nvSpPr>
          <p:cNvPr id="72" name="Rectangle 12"/>
          <p:cNvSpPr>
            <a:spLocks noChangeArrowheads="1"/>
          </p:cNvSpPr>
          <p:nvPr/>
        </p:nvSpPr>
        <p:spPr bwMode="auto">
          <a:xfrm>
            <a:off x="3031962" y="3985004"/>
            <a:ext cx="720000" cy="272415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9525">
            <a:noFill/>
            <a:miter lim="800000"/>
            <a:headEnd/>
            <a:tailEnd/>
          </a:ln>
          <a:effectLst/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pt-BR" altLang="pt-BR" sz="1600" b="1" dirty="0">
                <a:solidFill>
                  <a:srgbClr val="002060"/>
                </a:solidFill>
                <a:latin typeface="Calibri (corpo)"/>
                <a:cs typeface="Arial" pitchFamily="34" charset="0"/>
              </a:rPr>
              <a:t>425</a:t>
            </a:r>
          </a:p>
        </p:txBody>
      </p:sp>
      <p:sp>
        <p:nvSpPr>
          <p:cNvPr id="73" name="Rectangle 12"/>
          <p:cNvSpPr>
            <a:spLocks noChangeArrowheads="1"/>
          </p:cNvSpPr>
          <p:nvPr/>
        </p:nvSpPr>
        <p:spPr bwMode="auto">
          <a:xfrm>
            <a:off x="3031962" y="3387448"/>
            <a:ext cx="720000" cy="272415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9525">
            <a:noFill/>
            <a:miter lim="800000"/>
            <a:headEnd/>
            <a:tailEnd/>
          </a:ln>
          <a:effectLst/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pt-BR" altLang="pt-BR" sz="1600" b="1" dirty="0">
                <a:solidFill>
                  <a:srgbClr val="002060"/>
                </a:solidFill>
                <a:latin typeface="Calibri (corpo)"/>
                <a:cs typeface="Arial" pitchFamily="34" charset="0"/>
              </a:rPr>
              <a:t>419</a:t>
            </a:r>
          </a:p>
        </p:txBody>
      </p:sp>
      <p:sp>
        <p:nvSpPr>
          <p:cNvPr id="74" name="Rectangle 7"/>
          <p:cNvSpPr>
            <a:spLocks noChangeArrowheads="1"/>
          </p:cNvSpPr>
          <p:nvPr/>
        </p:nvSpPr>
        <p:spPr bwMode="auto">
          <a:xfrm>
            <a:off x="2059963" y="4949615"/>
            <a:ext cx="792000" cy="241552"/>
          </a:xfrm>
          <a:prstGeom prst="roundRect">
            <a:avLst/>
          </a:prstGeom>
          <a:solidFill>
            <a:srgbClr val="0099FF"/>
          </a:solidFill>
          <a:effectLst/>
          <a:extLst/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600" b="1" dirty="0">
                <a:solidFill>
                  <a:srgbClr val="002060"/>
                </a:solidFill>
                <a:latin typeface="Calibri (corpo)"/>
              </a:rPr>
              <a:t>MA</a:t>
            </a:r>
          </a:p>
        </p:txBody>
      </p:sp>
      <p:sp>
        <p:nvSpPr>
          <p:cNvPr id="75" name="Rectangle 7"/>
          <p:cNvSpPr>
            <a:spLocks noChangeArrowheads="1"/>
          </p:cNvSpPr>
          <p:nvPr/>
        </p:nvSpPr>
        <p:spPr bwMode="auto">
          <a:xfrm>
            <a:off x="2059963" y="5257025"/>
            <a:ext cx="792000" cy="241552"/>
          </a:xfrm>
          <a:prstGeom prst="roundRect">
            <a:avLst/>
          </a:prstGeom>
          <a:solidFill>
            <a:srgbClr val="ED7D31"/>
          </a:solidFill>
          <a:effectLst/>
          <a:extLst/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600" b="1" dirty="0">
                <a:solidFill>
                  <a:srgbClr val="002060"/>
                </a:solidFill>
                <a:latin typeface="Calibri (corpo)"/>
              </a:rPr>
              <a:t>MG</a:t>
            </a:r>
          </a:p>
        </p:txBody>
      </p:sp>
      <p:sp>
        <p:nvSpPr>
          <p:cNvPr id="76" name="Rectangle 7"/>
          <p:cNvSpPr>
            <a:spLocks noChangeArrowheads="1"/>
          </p:cNvSpPr>
          <p:nvPr/>
        </p:nvSpPr>
        <p:spPr bwMode="auto">
          <a:xfrm>
            <a:off x="2059963" y="4642205"/>
            <a:ext cx="792000" cy="241552"/>
          </a:xfrm>
          <a:prstGeom prst="roundRect">
            <a:avLst/>
          </a:prstGeom>
          <a:solidFill>
            <a:srgbClr val="009999"/>
          </a:solidFill>
          <a:effectLst/>
          <a:extLst/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600" b="1" dirty="0">
                <a:solidFill>
                  <a:srgbClr val="002060"/>
                </a:solidFill>
                <a:latin typeface="Calibri (corpo)"/>
              </a:rPr>
              <a:t>GO</a:t>
            </a:r>
          </a:p>
        </p:txBody>
      </p:sp>
      <p:sp>
        <p:nvSpPr>
          <p:cNvPr id="77" name="Rectangle 7"/>
          <p:cNvSpPr>
            <a:spLocks noChangeArrowheads="1"/>
          </p:cNvSpPr>
          <p:nvPr/>
        </p:nvSpPr>
        <p:spPr bwMode="auto">
          <a:xfrm>
            <a:off x="2059963" y="4334795"/>
            <a:ext cx="792000" cy="241552"/>
          </a:xfrm>
          <a:prstGeom prst="roundRect">
            <a:avLst/>
          </a:prstGeom>
          <a:solidFill>
            <a:srgbClr val="ED7D31"/>
          </a:solidFill>
          <a:effectLst/>
          <a:extLst/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600" b="1" dirty="0">
                <a:solidFill>
                  <a:srgbClr val="002060"/>
                </a:solidFill>
                <a:latin typeface="Calibri (corpo)"/>
              </a:rPr>
              <a:t>ES</a:t>
            </a:r>
          </a:p>
        </p:txBody>
      </p:sp>
      <p:sp>
        <p:nvSpPr>
          <p:cNvPr id="78" name="Rectangle 7"/>
          <p:cNvSpPr>
            <a:spLocks noChangeArrowheads="1"/>
          </p:cNvSpPr>
          <p:nvPr/>
        </p:nvSpPr>
        <p:spPr bwMode="auto">
          <a:xfrm>
            <a:off x="2059963" y="5871845"/>
            <a:ext cx="792000" cy="241552"/>
          </a:xfrm>
          <a:prstGeom prst="roundRect">
            <a:avLst/>
          </a:prstGeom>
          <a:solidFill>
            <a:srgbClr val="009999"/>
          </a:solidFill>
          <a:effectLst/>
          <a:extLst/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600" b="1" dirty="0">
                <a:solidFill>
                  <a:srgbClr val="002060"/>
                </a:solidFill>
                <a:latin typeface="Calibri (corpo)"/>
              </a:rPr>
              <a:t>MT</a:t>
            </a:r>
          </a:p>
        </p:txBody>
      </p:sp>
      <p:sp>
        <p:nvSpPr>
          <p:cNvPr id="79" name="Rectangle 7"/>
          <p:cNvSpPr>
            <a:spLocks noChangeArrowheads="1"/>
          </p:cNvSpPr>
          <p:nvPr/>
        </p:nvSpPr>
        <p:spPr bwMode="auto">
          <a:xfrm>
            <a:off x="2059963" y="6179260"/>
            <a:ext cx="792000" cy="241552"/>
          </a:xfrm>
          <a:prstGeom prst="roundRect">
            <a:avLst/>
          </a:prstGeom>
          <a:solidFill>
            <a:srgbClr val="FFC000"/>
          </a:solidFill>
          <a:effectLst/>
          <a:extLst/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600" b="1" dirty="0">
                <a:solidFill>
                  <a:srgbClr val="002060"/>
                </a:solidFill>
                <a:latin typeface="Calibri (corpo)"/>
              </a:rPr>
              <a:t>PA</a:t>
            </a:r>
          </a:p>
        </p:txBody>
      </p:sp>
      <p:sp>
        <p:nvSpPr>
          <p:cNvPr id="80" name="Rectangle 7"/>
          <p:cNvSpPr>
            <a:spLocks noChangeArrowheads="1"/>
          </p:cNvSpPr>
          <p:nvPr/>
        </p:nvSpPr>
        <p:spPr bwMode="auto">
          <a:xfrm>
            <a:off x="2059963" y="5564435"/>
            <a:ext cx="792000" cy="241552"/>
          </a:xfrm>
          <a:prstGeom prst="roundRect">
            <a:avLst/>
          </a:prstGeom>
          <a:solidFill>
            <a:srgbClr val="009999"/>
          </a:solidFill>
          <a:effectLst/>
          <a:extLst/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600" b="1" dirty="0">
                <a:solidFill>
                  <a:srgbClr val="002060"/>
                </a:solidFill>
                <a:latin typeface="Calibri (corpo)"/>
              </a:rPr>
              <a:t>MS</a:t>
            </a:r>
          </a:p>
        </p:txBody>
      </p:sp>
      <p:sp>
        <p:nvSpPr>
          <p:cNvPr id="81" name="Rectangle 12"/>
          <p:cNvSpPr>
            <a:spLocks noChangeArrowheads="1"/>
          </p:cNvSpPr>
          <p:nvPr/>
        </p:nvSpPr>
        <p:spPr bwMode="auto">
          <a:xfrm>
            <a:off x="3031962" y="4928558"/>
            <a:ext cx="720000" cy="272415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9525">
            <a:noFill/>
            <a:miter lim="800000"/>
            <a:headEnd/>
            <a:tailEnd/>
          </a:ln>
          <a:effectLst/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pt-BR" altLang="pt-BR" sz="1600" b="1" dirty="0">
                <a:solidFill>
                  <a:srgbClr val="002060"/>
                </a:solidFill>
                <a:latin typeface="Calibri (corpo)"/>
                <a:cs typeface="Arial" pitchFamily="34" charset="0"/>
              </a:rPr>
              <a:t>388</a:t>
            </a:r>
          </a:p>
        </p:txBody>
      </p:sp>
      <p:sp>
        <p:nvSpPr>
          <p:cNvPr id="82" name="Rectangle 12"/>
          <p:cNvSpPr>
            <a:spLocks noChangeArrowheads="1"/>
          </p:cNvSpPr>
          <p:nvPr/>
        </p:nvSpPr>
        <p:spPr bwMode="auto">
          <a:xfrm>
            <a:off x="3031962" y="5231203"/>
            <a:ext cx="720000" cy="272415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9525">
            <a:noFill/>
            <a:miter lim="800000"/>
            <a:headEnd/>
            <a:tailEnd/>
          </a:ln>
          <a:effectLst/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pt-BR" altLang="pt-BR" sz="1600" b="1" dirty="0">
                <a:solidFill>
                  <a:srgbClr val="002060"/>
                </a:solidFill>
                <a:latin typeface="Calibri (corpo)"/>
                <a:cs typeface="Arial" pitchFamily="34" charset="0"/>
              </a:rPr>
              <a:t>637</a:t>
            </a:r>
          </a:p>
        </p:txBody>
      </p:sp>
      <p:sp>
        <p:nvSpPr>
          <p:cNvPr id="83" name="Rectangle 12"/>
          <p:cNvSpPr>
            <a:spLocks noChangeArrowheads="1"/>
          </p:cNvSpPr>
          <p:nvPr/>
        </p:nvSpPr>
        <p:spPr bwMode="auto">
          <a:xfrm>
            <a:off x="3031962" y="4614592"/>
            <a:ext cx="720000" cy="272415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9525">
            <a:noFill/>
            <a:miter lim="800000"/>
            <a:headEnd/>
            <a:tailEnd/>
          </a:ln>
          <a:effectLst/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pt-BR" altLang="pt-BR" sz="1600" b="1" dirty="0">
                <a:solidFill>
                  <a:srgbClr val="002060"/>
                </a:solidFill>
                <a:latin typeface="Calibri (corpo)"/>
                <a:cs typeface="Arial" pitchFamily="34" charset="0"/>
              </a:rPr>
              <a:t>424</a:t>
            </a:r>
          </a:p>
        </p:txBody>
      </p:sp>
      <p:sp>
        <p:nvSpPr>
          <p:cNvPr id="84" name="Rectangle 12"/>
          <p:cNvSpPr>
            <a:spLocks noChangeArrowheads="1"/>
          </p:cNvSpPr>
          <p:nvPr/>
        </p:nvSpPr>
        <p:spPr bwMode="auto">
          <a:xfrm>
            <a:off x="3031962" y="4312075"/>
            <a:ext cx="720000" cy="272415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9525">
            <a:noFill/>
            <a:miter lim="800000"/>
            <a:headEnd/>
            <a:tailEnd/>
          </a:ln>
          <a:effectLst/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pt-BR" altLang="pt-BR" sz="1600" b="1" dirty="0">
                <a:solidFill>
                  <a:srgbClr val="002060"/>
                </a:solidFill>
                <a:latin typeface="Calibri (corpo)"/>
                <a:cs typeface="Arial" pitchFamily="34" charset="0"/>
              </a:rPr>
              <a:t>409</a:t>
            </a:r>
          </a:p>
        </p:txBody>
      </p:sp>
      <p:sp>
        <p:nvSpPr>
          <p:cNvPr id="85" name="Rectangle 12"/>
          <p:cNvSpPr>
            <a:spLocks noChangeArrowheads="1"/>
          </p:cNvSpPr>
          <p:nvPr/>
        </p:nvSpPr>
        <p:spPr bwMode="auto">
          <a:xfrm>
            <a:off x="3031962" y="5862691"/>
            <a:ext cx="720000" cy="272415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9525">
            <a:noFill/>
            <a:miter lim="800000"/>
            <a:headEnd/>
            <a:tailEnd/>
          </a:ln>
          <a:effectLst/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pt-BR" altLang="pt-BR" sz="1600" b="1" dirty="0">
                <a:solidFill>
                  <a:srgbClr val="002060"/>
                </a:solidFill>
                <a:latin typeface="Calibri (corpo)"/>
                <a:cs typeface="Arial" pitchFamily="34" charset="0"/>
              </a:rPr>
              <a:t>410</a:t>
            </a:r>
          </a:p>
        </p:txBody>
      </p:sp>
      <p:sp>
        <p:nvSpPr>
          <p:cNvPr id="86" name="Rectangle 12"/>
          <p:cNvSpPr>
            <a:spLocks noChangeArrowheads="1"/>
          </p:cNvSpPr>
          <p:nvPr/>
        </p:nvSpPr>
        <p:spPr bwMode="auto">
          <a:xfrm>
            <a:off x="3031962" y="6163829"/>
            <a:ext cx="720000" cy="272415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9525">
            <a:noFill/>
            <a:miter lim="800000"/>
            <a:headEnd/>
            <a:tailEnd/>
          </a:ln>
          <a:effectLst/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pt-BR" altLang="pt-BR" sz="1600" b="1" dirty="0">
                <a:solidFill>
                  <a:srgbClr val="002060"/>
                </a:solidFill>
                <a:latin typeface="Calibri (corpo)"/>
                <a:cs typeface="Arial" pitchFamily="34" charset="0"/>
              </a:rPr>
              <a:t>382</a:t>
            </a:r>
          </a:p>
        </p:txBody>
      </p:sp>
      <p:sp>
        <p:nvSpPr>
          <p:cNvPr id="87" name="Rectangle 12"/>
          <p:cNvSpPr>
            <a:spLocks noChangeArrowheads="1"/>
          </p:cNvSpPr>
          <p:nvPr/>
        </p:nvSpPr>
        <p:spPr bwMode="auto">
          <a:xfrm>
            <a:off x="3031962" y="5549189"/>
            <a:ext cx="720000" cy="272415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9525">
            <a:noFill/>
            <a:miter lim="800000"/>
            <a:headEnd/>
            <a:tailEnd/>
          </a:ln>
          <a:effectLst/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pt-BR" altLang="pt-BR" sz="1600" b="1" dirty="0">
                <a:solidFill>
                  <a:srgbClr val="002060"/>
                </a:solidFill>
                <a:latin typeface="Calibri (corpo)"/>
                <a:cs typeface="Arial" pitchFamily="34" charset="0"/>
              </a:rPr>
              <a:t>401</a:t>
            </a:r>
          </a:p>
        </p:txBody>
      </p:sp>
      <p:sp>
        <p:nvSpPr>
          <p:cNvPr id="88" name="Rectangle 12"/>
          <p:cNvSpPr>
            <a:spLocks noChangeArrowheads="1"/>
          </p:cNvSpPr>
          <p:nvPr/>
        </p:nvSpPr>
        <p:spPr bwMode="auto">
          <a:xfrm>
            <a:off x="3031962" y="2783977"/>
            <a:ext cx="720000" cy="272415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9525">
            <a:noFill/>
            <a:miter lim="800000"/>
            <a:headEnd/>
            <a:tailEnd/>
          </a:ln>
          <a:effectLst/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pt-BR" altLang="pt-BR" sz="1600" b="1" dirty="0">
                <a:solidFill>
                  <a:srgbClr val="002060"/>
                </a:solidFill>
                <a:latin typeface="Calibri (corpo)"/>
                <a:cs typeface="Arial" pitchFamily="34" charset="0"/>
              </a:rPr>
              <a:t>373</a:t>
            </a:r>
          </a:p>
        </p:txBody>
      </p:sp>
      <p:sp>
        <p:nvSpPr>
          <p:cNvPr id="89" name="Rectangle 12"/>
          <p:cNvSpPr>
            <a:spLocks noChangeArrowheads="1"/>
          </p:cNvSpPr>
          <p:nvPr/>
        </p:nvSpPr>
        <p:spPr bwMode="auto">
          <a:xfrm>
            <a:off x="3031962" y="2465239"/>
            <a:ext cx="720000" cy="272415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9525">
            <a:noFill/>
            <a:miter lim="800000"/>
            <a:headEnd/>
            <a:tailEnd/>
          </a:ln>
          <a:effectLst/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pt-BR" altLang="pt-BR" sz="1600" b="1" dirty="0">
                <a:solidFill>
                  <a:srgbClr val="002060"/>
                </a:solidFill>
                <a:latin typeface="Calibri (corpo)"/>
                <a:cs typeface="Arial" pitchFamily="34" charset="0"/>
              </a:rPr>
              <a:t>403</a:t>
            </a:r>
          </a:p>
        </p:txBody>
      </p:sp>
      <p:sp>
        <p:nvSpPr>
          <p:cNvPr id="90" name="Rectangle 12"/>
          <p:cNvSpPr>
            <a:spLocks noChangeArrowheads="1"/>
          </p:cNvSpPr>
          <p:nvPr/>
        </p:nvSpPr>
        <p:spPr bwMode="auto">
          <a:xfrm>
            <a:off x="3031962" y="2167494"/>
            <a:ext cx="720000" cy="272415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9525">
            <a:noFill/>
            <a:miter lim="800000"/>
            <a:headEnd/>
            <a:tailEnd/>
          </a:ln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pt-BR" altLang="pt-BR" sz="1600" b="1" dirty="0">
                <a:solidFill>
                  <a:srgbClr val="002060"/>
                </a:solidFill>
                <a:latin typeface="Calibri (corpo)"/>
                <a:cs typeface="Arial" pitchFamily="34" charset="0"/>
              </a:rPr>
              <a:t>386</a:t>
            </a:r>
          </a:p>
        </p:txBody>
      </p:sp>
      <p:sp>
        <p:nvSpPr>
          <p:cNvPr id="91" name="Rectangle 7"/>
          <p:cNvSpPr>
            <a:spLocks noChangeArrowheads="1"/>
          </p:cNvSpPr>
          <p:nvPr/>
        </p:nvSpPr>
        <p:spPr bwMode="auto">
          <a:xfrm>
            <a:off x="4231811" y="2799408"/>
            <a:ext cx="792000" cy="241552"/>
          </a:xfrm>
          <a:prstGeom prst="roundRect">
            <a:avLst/>
          </a:prstGeom>
          <a:solidFill>
            <a:srgbClr val="0099FF"/>
          </a:solidFill>
          <a:effectLst/>
          <a:extLst/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600" b="1" dirty="0">
                <a:solidFill>
                  <a:srgbClr val="002060"/>
                </a:solidFill>
                <a:latin typeface="Calibri (corpo)"/>
              </a:rPr>
              <a:t>PI</a:t>
            </a:r>
          </a:p>
        </p:txBody>
      </p:sp>
      <p:sp>
        <p:nvSpPr>
          <p:cNvPr id="92" name="Rectangle 7"/>
          <p:cNvSpPr>
            <a:spLocks noChangeArrowheads="1"/>
          </p:cNvSpPr>
          <p:nvPr/>
        </p:nvSpPr>
        <p:spPr bwMode="auto">
          <a:xfrm>
            <a:off x="4231811" y="3092528"/>
            <a:ext cx="792000" cy="241552"/>
          </a:xfrm>
          <a:prstGeom prst="roundRect">
            <a:avLst/>
          </a:prstGeom>
          <a:solidFill>
            <a:srgbClr val="0060AA"/>
          </a:solidFill>
          <a:effectLst/>
          <a:extLst/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600" b="1" dirty="0">
                <a:solidFill>
                  <a:schemeClr val="bg1"/>
                </a:solidFill>
                <a:latin typeface="Calibri (corpo)"/>
              </a:rPr>
              <a:t>PR</a:t>
            </a:r>
          </a:p>
        </p:txBody>
      </p:sp>
      <p:sp>
        <p:nvSpPr>
          <p:cNvPr id="93" name="Rectangle 7"/>
          <p:cNvSpPr>
            <a:spLocks noChangeArrowheads="1"/>
          </p:cNvSpPr>
          <p:nvPr/>
        </p:nvSpPr>
        <p:spPr bwMode="auto">
          <a:xfrm>
            <a:off x="4231811" y="2480670"/>
            <a:ext cx="792000" cy="241552"/>
          </a:xfrm>
          <a:prstGeom prst="roundRect">
            <a:avLst/>
          </a:prstGeom>
          <a:solidFill>
            <a:srgbClr val="0099FF"/>
          </a:solidFill>
          <a:effectLst/>
          <a:extLst/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600" b="1" dirty="0">
                <a:solidFill>
                  <a:srgbClr val="002060"/>
                </a:solidFill>
                <a:latin typeface="Calibri (corpo)"/>
              </a:rPr>
              <a:t>PE</a:t>
            </a:r>
          </a:p>
        </p:txBody>
      </p:sp>
      <p:sp>
        <p:nvSpPr>
          <p:cNvPr id="94" name="Rectangle 7"/>
          <p:cNvSpPr>
            <a:spLocks noChangeArrowheads="1"/>
          </p:cNvSpPr>
          <p:nvPr/>
        </p:nvSpPr>
        <p:spPr bwMode="auto">
          <a:xfrm>
            <a:off x="4231811" y="2182925"/>
            <a:ext cx="792000" cy="241552"/>
          </a:xfrm>
          <a:prstGeom prst="roundRect">
            <a:avLst/>
          </a:prstGeom>
          <a:solidFill>
            <a:srgbClr val="0099FF"/>
          </a:solidFill>
          <a:effectLst/>
          <a:extLst/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600" b="1" dirty="0">
                <a:solidFill>
                  <a:srgbClr val="002060"/>
                </a:solidFill>
                <a:latin typeface="Calibri (corpo)"/>
              </a:rPr>
              <a:t>PB</a:t>
            </a:r>
          </a:p>
        </p:txBody>
      </p:sp>
      <p:sp>
        <p:nvSpPr>
          <p:cNvPr id="95" name="Rectangle 7"/>
          <p:cNvSpPr>
            <a:spLocks noChangeArrowheads="1"/>
          </p:cNvSpPr>
          <p:nvPr/>
        </p:nvSpPr>
        <p:spPr bwMode="auto">
          <a:xfrm>
            <a:off x="4231811" y="3707321"/>
            <a:ext cx="792000" cy="241552"/>
          </a:xfrm>
          <a:prstGeom prst="roundRect">
            <a:avLst/>
          </a:prstGeom>
          <a:solidFill>
            <a:srgbClr val="0099FF"/>
          </a:solidFill>
          <a:effectLst/>
          <a:extLst/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600" b="1" dirty="0">
                <a:solidFill>
                  <a:srgbClr val="002060"/>
                </a:solidFill>
                <a:latin typeface="Calibri (corpo)"/>
              </a:rPr>
              <a:t>RN</a:t>
            </a:r>
          </a:p>
        </p:txBody>
      </p:sp>
      <p:sp>
        <p:nvSpPr>
          <p:cNvPr id="96" name="Rectangle 7"/>
          <p:cNvSpPr>
            <a:spLocks noChangeArrowheads="1"/>
          </p:cNvSpPr>
          <p:nvPr/>
        </p:nvSpPr>
        <p:spPr bwMode="auto">
          <a:xfrm>
            <a:off x="4231811" y="4000435"/>
            <a:ext cx="792000" cy="241552"/>
          </a:xfrm>
          <a:prstGeom prst="roundRect">
            <a:avLst/>
          </a:prstGeom>
          <a:solidFill>
            <a:srgbClr val="FFC000"/>
          </a:solidFill>
          <a:effectLst/>
          <a:extLst/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600" b="1" dirty="0">
                <a:solidFill>
                  <a:srgbClr val="002060"/>
                </a:solidFill>
                <a:latin typeface="Calibri (corpo)"/>
              </a:rPr>
              <a:t>RO</a:t>
            </a:r>
          </a:p>
        </p:txBody>
      </p:sp>
      <p:sp>
        <p:nvSpPr>
          <p:cNvPr id="97" name="Rectangle 7"/>
          <p:cNvSpPr>
            <a:spLocks noChangeArrowheads="1"/>
          </p:cNvSpPr>
          <p:nvPr/>
        </p:nvSpPr>
        <p:spPr bwMode="auto">
          <a:xfrm>
            <a:off x="4231811" y="3402879"/>
            <a:ext cx="792000" cy="241552"/>
          </a:xfrm>
          <a:prstGeom prst="roundRect">
            <a:avLst/>
          </a:prstGeom>
          <a:solidFill>
            <a:srgbClr val="ED7D31"/>
          </a:solidFill>
          <a:effectLst/>
          <a:extLst/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600" b="1" dirty="0">
                <a:solidFill>
                  <a:srgbClr val="002060"/>
                </a:solidFill>
                <a:latin typeface="Calibri (corpo)"/>
              </a:rPr>
              <a:t>RJ</a:t>
            </a:r>
          </a:p>
        </p:txBody>
      </p:sp>
      <p:sp>
        <p:nvSpPr>
          <p:cNvPr id="98" name="Rectangle 12"/>
          <p:cNvSpPr>
            <a:spLocks noChangeArrowheads="1"/>
          </p:cNvSpPr>
          <p:nvPr/>
        </p:nvSpPr>
        <p:spPr bwMode="auto">
          <a:xfrm>
            <a:off x="5203811" y="2783977"/>
            <a:ext cx="720000" cy="272415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9525">
            <a:noFill/>
            <a:miter lim="800000"/>
            <a:headEnd/>
            <a:tailEnd/>
          </a:ln>
          <a:effectLst/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pt-BR" altLang="pt-BR" sz="1600" b="1" dirty="0">
                <a:solidFill>
                  <a:srgbClr val="002060"/>
                </a:solidFill>
                <a:latin typeface="Calibri (corpo)"/>
                <a:cs typeface="Arial" pitchFamily="34" charset="0"/>
              </a:rPr>
              <a:t>81</a:t>
            </a:r>
          </a:p>
        </p:txBody>
      </p:sp>
      <p:sp>
        <p:nvSpPr>
          <p:cNvPr id="99" name="Rectangle 12"/>
          <p:cNvSpPr>
            <a:spLocks noChangeArrowheads="1"/>
          </p:cNvSpPr>
          <p:nvPr/>
        </p:nvSpPr>
        <p:spPr bwMode="auto">
          <a:xfrm>
            <a:off x="5203811" y="3077097"/>
            <a:ext cx="720000" cy="272415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9525">
            <a:noFill/>
            <a:miter lim="800000"/>
            <a:headEnd/>
            <a:tailEnd/>
          </a:ln>
          <a:effectLst/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pt-BR" altLang="pt-BR" sz="1600" b="1" dirty="0">
                <a:solidFill>
                  <a:srgbClr val="002060"/>
                </a:solidFill>
                <a:latin typeface="Calibri (corpo)"/>
                <a:cs typeface="Arial" pitchFamily="34" charset="0"/>
              </a:rPr>
              <a:t>611</a:t>
            </a:r>
          </a:p>
        </p:txBody>
      </p:sp>
      <p:sp>
        <p:nvSpPr>
          <p:cNvPr id="100" name="Rectangle 12"/>
          <p:cNvSpPr>
            <a:spLocks noChangeArrowheads="1"/>
          </p:cNvSpPr>
          <p:nvPr/>
        </p:nvSpPr>
        <p:spPr bwMode="auto">
          <a:xfrm>
            <a:off x="5203811" y="2465239"/>
            <a:ext cx="720000" cy="272415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9525">
            <a:noFill/>
            <a:miter lim="800000"/>
            <a:headEnd/>
            <a:tailEnd/>
          </a:ln>
          <a:effectLst/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pt-BR" altLang="pt-BR" sz="1600" b="1" dirty="0">
                <a:solidFill>
                  <a:srgbClr val="002060"/>
                </a:solidFill>
                <a:latin typeface="Calibri (corpo)"/>
                <a:cs typeface="Arial" pitchFamily="34" charset="0"/>
              </a:rPr>
              <a:t>45</a:t>
            </a:r>
          </a:p>
        </p:txBody>
      </p:sp>
      <p:sp>
        <p:nvSpPr>
          <p:cNvPr id="101" name="Rectangle 12"/>
          <p:cNvSpPr>
            <a:spLocks noChangeArrowheads="1"/>
          </p:cNvSpPr>
          <p:nvPr/>
        </p:nvSpPr>
        <p:spPr bwMode="auto">
          <a:xfrm>
            <a:off x="5203811" y="2167494"/>
            <a:ext cx="720000" cy="272415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9525">
            <a:noFill/>
            <a:miter lim="800000"/>
            <a:headEnd/>
            <a:tailEnd/>
          </a:ln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pt-BR" altLang="pt-BR" sz="1600" b="1" dirty="0">
                <a:solidFill>
                  <a:srgbClr val="002060"/>
                </a:solidFill>
                <a:latin typeface="Calibri (corpo)"/>
                <a:cs typeface="Arial" pitchFamily="34" charset="0"/>
              </a:rPr>
              <a:t>92</a:t>
            </a:r>
          </a:p>
        </p:txBody>
      </p:sp>
      <p:sp>
        <p:nvSpPr>
          <p:cNvPr id="102" name="Rectangle 12"/>
          <p:cNvSpPr>
            <a:spLocks noChangeArrowheads="1"/>
          </p:cNvSpPr>
          <p:nvPr/>
        </p:nvSpPr>
        <p:spPr bwMode="auto">
          <a:xfrm>
            <a:off x="5203811" y="3691890"/>
            <a:ext cx="720000" cy="272415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9525">
            <a:noFill/>
            <a:miter lim="800000"/>
            <a:headEnd/>
            <a:tailEnd/>
          </a:ln>
          <a:effectLst/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pt-BR" altLang="pt-BR" sz="1600" b="1" dirty="0">
                <a:solidFill>
                  <a:srgbClr val="002060"/>
                </a:solidFill>
                <a:latin typeface="Calibri (corpo)"/>
                <a:cs typeface="Arial" pitchFamily="34" charset="0"/>
              </a:rPr>
              <a:t>406</a:t>
            </a:r>
          </a:p>
        </p:txBody>
      </p:sp>
      <p:sp>
        <p:nvSpPr>
          <p:cNvPr id="103" name="Rectangle 12"/>
          <p:cNvSpPr>
            <a:spLocks noChangeArrowheads="1"/>
          </p:cNvSpPr>
          <p:nvPr/>
        </p:nvSpPr>
        <p:spPr bwMode="auto">
          <a:xfrm>
            <a:off x="5203811" y="3985004"/>
            <a:ext cx="720000" cy="272415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9525">
            <a:noFill/>
            <a:miter lim="800000"/>
            <a:headEnd/>
            <a:tailEnd/>
          </a:ln>
          <a:effectLst/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pt-BR" altLang="pt-BR" sz="1600" b="1" dirty="0">
                <a:solidFill>
                  <a:srgbClr val="002060"/>
                </a:solidFill>
                <a:latin typeface="Calibri (corpo)"/>
                <a:cs typeface="Arial" pitchFamily="34" charset="0"/>
              </a:rPr>
              <a:t>384</a:t>
            </a:r>
          </a:p>
        </p:txBody>
      </p:sp>
      <p:sp>
        <p:nvSpPr>
          <p:cNvPr id="104" name="Rectangle 12"/>
          <p:cNvSpPr>
            <a:spLocks noChangeArrowheads="1"/>
          </p:cNvSpPr>
          <p:nvPr/>
        </p:nvSpPr>
        <p:spPr bwMode="auto">
          <a:xfrm>
            <a:off x="5203811" y="3387448"/>
            <a:ext cx="720000" cy="272415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9525">
            <a:noFill/>
            <a:miter lim="800000"/>
            <a:headEnd/>
            <a:tailEnd/>
          </a:ln>
          <a:effectLst/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pt-BR" altLang="pt-BR" sz="1600" b="1" dirty="0">
                <a:solidFill>
                  <a:srgbClr val="002060"/>
                </a:solidFill>
                <a:latin typeface="Calibri (corpo)"/>
                <a:cs typeface="Arial" pitchFamily="34" charset="0"/>
              </a:rPr>
              <a:t>580</a:t>
            </a:r>
          </a:p>
        </p:txBody>
      </p:sp>
      <p:sp>
        <p:nvSpPr>
          <p:cNvPr id="105" name="Rectangle 7"/>
          <p:cNvSpPr>
            <a:spLocks noChangeArrowheads="1"/>
          </p:cNvSpPr>
          <p:nvPr/>
        </p:nvSpPr>
        <p:spPr bwMode="auto">
          <a:xfrm>
            <a:off x="4231811" y="4943989"/>
            <a:ext cx="792000" cy="241552"/>
          </a:xfrm>
          <a:prstGeom prst="roundRect">
            <a:avLst/>
          </a:prstGeom>
          <a:solidFill>
            <a:srgbClr val="0060AA"/>
          </a:solidFill>
          <a:effectLst/>
          <a:extLst/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600" b="1" dirty="0">
                <a:solidFill>
                  <a:schemeClr val="bg1"/>
                </a:solidFill>
                <a:latin typeface="Calibri (corpo)"/>
              </a:rPr>
              <a:t>SC</a:t>
            </a:r>
          </a:p>
        </p:txBody>
      </p:sp>
      <p:sp>
        <p:nvSpPr>
          <p:cNvPr id="106" name="Rectangle 7"/>
          <p:cNvSpPr>
            <a:spLocks noChangeArrowheads="1"/>
          </p:cNvSpPr>
          <p:nvPr/>
        </p:nvSpPr>
        <p:spPr bwMode="auto">
          <a:xfrm>
            <a:off x="4231811" y="5246634"/>
            <a:ext cx="792000" cy="241552"/>
          </a:xfrm>
          <a:prstGeom prst="roundRect">
            <a:avLst/>
          </a:prstGeom>
          <a:solidFill>
            <a:srgbClr val="0099FF"/>
          </a:solidFill>
          <a:effectLst/>
          <a:extLst/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600" b="1" dirty="0">
                <a:solidFill>
                  <a:srgbClr val="002060"/>
                </a:solidFill>
                <a:latin typeface="Calibri (corpo)"/>
              </a:rPr>
              <a:t>SE</a:t>
            </a:r>
          </a:p>
        </p:txBody>
      </p:sp>
      <p:sp>
        <p:nvSpPr>
          <p:cNvPr id="107" name="Rectangle 7"/>
          <p:cNvSpPr>
            <a:spLocks noChangeArrowheads="1"/>
          </p:cNvSpPr>
          <p:nvPr/>
        </p:nvSpPr>
        <p:spPr bwMode="auto">
          <a:xfrm>
            <a:off x="4231811" y="4630023"/>
            <a:ext cx="792000" cy="241552"/>
          </a:xfrm>
          <a:prstGeom prst="roundRect">
            <a:avLst/>
          </a:prstGeom>
          <a:solidFill>
            <a:srgbClr val="0060AA"/>
          </a:solidFill>
          <a:effectLst/>
          <a:extLst/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600" b="1" dirty="0">
                <a:solidFill>
                  <a:schemeClr val="bg1"/>
                </a:solidFill>
                <a:latin typeface="Calibri (corpo)"/>
              </a:rPr>
              <a:t>RS</a:t>
            </a:r>
          </a:p>
        </p:txBody>
      </p:sp>
      <p:sp>
        <p:nvSpPr>
          <p:cNvPr id="108" name="Rectangle 7"/>
          <p:cNvSpPr>
            <a:spLocks noChangeArrowheads="1"/>
          </p:cNvSpPr>
          <p:nvPr/>
        </p:nvSpPr>
        <p:spPr bwMode="auto">
          <a:xfrm>
            <a:off x="4231811" y="4327506"/>
            <a:ext cx="792000" cy="241552"/>
          </a:xfrm>
          <a:prstGeom prst="roundRect">
            <a:avLst/>
          </a:prstGeom>
          <a:solidFill>
            <a:srgbClr val="FFC000"/>
          </a:solidFill>
          <a:effectLst/>
          <a:extLst/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600" b="1" dirty="0">
                <a:solidFill>
                  <a:srgbClr val="002060"/>
                </a:solidFill>
                <a:latin typeface="Calibri (corpo)"/>
              </a:rPr>
              <a:t>RR</a:t>
            </a:r>
          </a:p>
        </p:txBody>
      </p:sp>
      <p:sp>
        <p:nvSpPr>
          <p:cNvPr id="111" name="Rectangle 7"/>
          <p:cNvSpPr>
            <a:spLocks noChangeArrowheads="1"/>
          </p:cNvSpPr>
          <p:nvPr/>
        </p:nvSpPr>
        <p:spPr bwMode="auto">
          <a:xfrm>
            <a:off x="4231811" y="5564620"/>
            <a:ext cx="792000" cy="241552"/>
          </a:xfrm>
          <a:prstGeom prst="roundRect">
            <a:avLst/>
          </a:prstGeom>
          <a:solidFill>
            <a:srgbClr val="ED7D31"/>
          </a:solidFill>
          <a:effectLst/>
          <a:extLst/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600" b="1" dirty="0">
                <a:solidFill>
                  <a:srgbClr val="002060"/>
                </a:solidFill>
                <a:latin typeface="Calibri (corpo)"/>
              </a:rPr>
              <a:t>SP</a:t>
            </a:r>
          </a:p>
        </p:txBody>
      </p:sp>
      <p:sp>
        <p:nvSpPr>
          <p:cNvPr id="112" name="Rectangle 12"/>
          <p:cNvSpPr>
            <a:spLocks noChangeArrowheads="1"/>
          </p:cNvSpPr>
          <p:nvPr/>
        </p:nvSpPr>
        <p:spPr bwMode="auto">
          <a:xfrm>
            <a:off x="5203811" y="4928558"/>
            <a:ext cx="720000" cy="272415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9525">
            <a:noFill/>
            <a:miter lim="800000"/>
            <a:headEnd/>
            <a:tailEnd/>
          </a:ln>
          <a:effectLst/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pt-BR" altLang="pt-BR" sz="1600" b="1" dirty="0">
                <a:solidFill>
                  <a:srgbClr val="002060"/>
                </a:solidFill>
                <a:latin typeface="Calibri (corpo)"/>
                <a:cs typeface="Arial" pitchFamily="34" charset="0"/>
              </a:rPr>
              <a:t>396</a:t>
            </a:r>
          </a:p>
        </p:txBody>
      </p:sp>
      <p:sp>
        <p:nvSpPr>
          <p:cNvPr id="113" name="Rectangle 12"/>
          <p:cNvSpPr>
            <a:spLocks noChangeArrowheads="1"/>
          </p:cNvSpPr>
          <p:nvPr/>
        </p:nvSpPr>
        <p:spPr bwMode="auto">
          <a:xfrm>
            <a:off x="5203811" y="5231203"/>
            <a:ext cx="720000" cy="272415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9525">
            <a:noFill/>
            <a:miter lim="800000"/>
            <a:headEnd/>
            <a:tailEnd/>
          </a:ln>
          <a:effectLst/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pt-BR" altLang="pt-BR" sz="1600" b="1" dirty="0">
                <a:solidFill>
                  <a:srgbClr val="002060"/>
                </a:solidFill>
                <a:latin typeface="Calibri (corpo)"/>
                <a:cs typeface="Arial" pitchFamily="34" charset="0"/>
              </a:rPr>
              <a:t>396</a:t>
            </a:r>
          </a:p>
        </p:txBody>
      </p:sp>
      <p:sp>
        <p:nvSpPr>
          <p:cNvPr id="114" name="Rectangle 12"/>
          <p:cNvSpPr>
            <a:spLocks noChangeArrowheads="1"/>
          </p:cNvSpPr>
          <p:nvPr/>
        </p:nvSpPr>
        <p:spPr bwMode="auto">
          <a:xfrm>
            <a:off x="5203811" y="4614592"/>
            <a:ext cx="720000" cy="272415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9525">
            <a:noFill/>
            <a:miter lim="800000"/>
            <a:headEnd/>
            <a:tailEnd/>
          </a:ln>
          <a:effectLst/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pt-BR" altLang="pt-BR" sz="1600" b="1" dirty="0">
                <a:solidFill>
                  <a:srgbClr val="002060"/>
                </a:solidFill>
                <a:latin typeface="Calibri (corpo)"/>
                <a:cs typeface="Arial" pitchFamily="34" charset="0"/>
              </a:rPr>
              <a:t>622</a:t>
            </a:r>
          </a:p>
        </p:txBody>
      </p:sp>
      <p:sp>
        <p:nvSpPr>
          <p:cNvPr id="115" name="Rectangle 12"/>
          <p:cNvSpPr>
            <a:spLocks noChangeArrowheads="1"/>
          </p:cNvSpPr>
          <p:nvPr/>
        </p:nvSpPr>
        <p:spPr bwMode="auto">
          <a:xfrm>
            <a:off x="5203811" y="4312075"/>
            <a:ext cx="720000" cy="272415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9525">
            <a:noFill/>
            <a:miter lim="800000"/>
            <a:headEnd/>
            <a:tailEnd/>
          </a:ln>
          <a:effectLst/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pt-BR" altLang="pt-BR" sz="1600" b="1" dirty="0">
                <a:solidFill>
                  <a:srgbClr val="002060"/>
                </a:solidFill>
                <a:latin typeface="Calibri (corpo)"/>
                <a:cs typeface="Arial" pitchFamily="34" charset="0"/>
              </a:rPr>
              <a:t>362</a:t>
            </a:r>
          </a:p>
        </p:txBody>
      </p:sp>
      <p:sp>
        <p:nvSpPr>
          <p:cNvPr id="116" name="Rectangle 12"/>
          <p:cNvSpPr>
            <a:spLocks noChangeArrowheads="1"/>
          </p:cNvSpPr>
          <p:nvPr/>
        </p:nvSpPr>
        <p:spPr bwMode="auto">
          <a:xfrm>
            <a:off x="5203811" y="5549189"/>
            <a:ext cx="720000" cy="272415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9525">
            <a:noFill/>
            <a:miter lim="800000"/>
            <a:headEnd/>
            <a:tailEnd/>
          </a:ln>
          <a:effectLst/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pt-BR" altLang="pt-BR" sz="1600" b="1" dirty="0">
                <a:solidFill>
                  <a:srgbClr val="002060"/>
                </a:solidFill>
                <a:latin typeface="Calibri (corpo)"/>
                <a:cs typeface="Arial" pitchFamily="34" charset="0"/>
              </a:rPr>
              <a:t>626</a:t>
            </a:r>
          </a:p>
        </p:txBody>
      </p:sp>
      <p:sp>
        <p:nvSpPr>
          <p:cNvPr id="117" name="Rectangle 12"/>
          <p:cNvSpPr>
            <a:spLocks noChangeArrowheads="1"/>
          </p:cNvSpPr>
          <p:nvPr/>
        </p:nvSpPr>
        <p:spPr bwMode="auto">
          <a:xfrm>
            <a:off x="5203811" y="2783977"/>
            <a:ext cx="720000" cy="272415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9525">
            <a:noFill/>
            <a:miter lim="800000"/>
            <a:headEnd/>
            <a:tailEnd/>
          </a:ln>
          <a:effectLst/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pt-BR" altLang="pt-BR" sz="1600" b="1" dirty="0">
                <a:solidFill>
                  <a:srgbClr val="002060"/>
                </a:solidFill>
                <a:latin typeface="Calibri (corpo)"/>
                <a:cs typeface="Arial" pitchFamily="34" charset="0"/>
              </a:rPr>
              <a:t>402</a:t>
            </a:r>
          </a:p>
        </p:txBody>
      </p:sp>
      <p:sp>
        <p:nvSpPr>
          <p:cNvPr id="118" name="Rectangle 12"/>
          <p:cNvSpPr>
            <a:spLocks noChangeArrowheads="1"/>
          </p:cNvSpPr>
          <p:nvPr/>
        </p:nvSpPr>
        <p:spPr bwMode="auto">
          <a:xfrm>
            <a:off x="5203811" y="2465239"/>
            <a:ext cx="720000" cy="272415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9525">
            <a:noFill/>
            <a:miter lim="800000"/>
            <a:headEnd/>
            <a:tailEnd/>
          </a:ln>
          <a:effectLst/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pt-BR" altLang="pt-BR" sz="1600" b="1" dirty="0">
                <a:solidFill>
                  <a:srgbClr val="002060"/>
                </a:solidFill>
                <a:latin typeface="Calibri (corpo)"/>
                <a:cs typeface="Arial" pitchFamily="34" charset="0"/>
              </a:rPr>
              <a:t>414</a:t>
            </a:r>
          </a:p>
        </p:txBody>
      </p:sp>
      <p:sp>
        <p:nvSpPr>
          <p:cNvPr id="119" name="Rectangle 12"/>
          <p:cNvSpPr>
            <a:spLocks noChangeArrowheads="1"/>
          </p:cNvSpPr>
          <p:nvPr/>
        </p:nvSpPr>
        <p:spPr bwMode="auto">
          <a:xfrm>
            <a:off x="5203811" y="2167494"/>
            <a:ext cx="720000" cy="272415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9525">
            <a:noFill/>
            <a:miter lim="800000"/>
            <a:headEnd/>
            <a:tailEnd/>
          </a:ln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pt-BR" altLang="pt-BR" sz="1600" b="1" dirty="0">
                <a:solidFill>
                  <a:srgbClr val="002060"/>
                </a:solidFill>
                <a:latin typeface="Calibri (corpo)"/>
                <a:cs typeface="Arial" pitchFamily="34" charset="0"/>
              </a:rPr>
              <a:t>415</a:t>
            </a:r>
          </a:p>
        </p:txBody>
      </p:sp>
      <p:sp>
        <p:nvSpPr>
          <p:cNvPr id="123" name="Line 5"/>
          <p:cNvSpPr>
            <a:spLocks noChangeShapeType="1"/>
          </p:cNvSpPr>
          <p:nvPr/>
        </p:nvSpPr>
        <p:spPr bwMode="auto">
          <a:xfrm>
            <a:off x="8630065" y="4881642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sp>
        <p:nvSpPr>
          <p:cNvPr id="124" name="Line 6"/>
          <p:cNvSpPr>
            <a:spLocks noChangeShapeType="1"/>
          </p:cNvSpPr>
          <p:nvPr/>
        </p:nvSpPr>
        <p:spPr bwMode="auto">
          <a:xfrm>
            <a:off x="8630065" y="4881642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sp>
        <p:nvSpPr>
          <p:cNvPr id="125" name="Line 7"/>
          <p:cNvSpPr>
            <a:spLocks noChangeShapeType="1"/>
          </p:cNvSpPr>
          <p:nvPr/>
        </p:nvSpPr>
        <p:spPr bwMode="auto">
          <a:xfrm>
            <a:off x="9582565" y="3151267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sp>
        <p:nvSpPr>
          <p:cNvPr id="126" name="Line 8"/>
          <p:cNvSpPr>
            <a:spLocks noChangeShapeType="1"/>
          </p:cNvSpPr>
          <p:nvPr/>
        </p:nvSpPr>
        <p:spPr bwMode="auto">
          <a:xfrm>
            <a:off x="9582565" y="3151267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grpSp>
        <p:nvGrpSpPr>
          <p:cNvPr id="127" name="Grupo 116"/>
          <p:cNvGrpSpPr/>
          <p:nvPr/>
        </p:nvGrpSpPr>
        <p:grpSpPr>
          <a:xfrm>
            <a:off x="8461790" y="3317955"/>
            <a:ext cx="1563687" cy="1649413"/>
            <a:chOff x="8328025" y="2344738"/>
            <a:chExt cx="1563687" cy="1649413"/>
          </a:xfrm>
          <a:solidFill>
            <a:srgbClr val="009999"/>
          </a:solidFill>
        </p:grpSpPr>
        <p:sp>
          <p:nvSpPr>
            <p:cNvPr id="128" name="Freeform 16"/>
            <p:cNvSpPr>
              <a:spLocks/>
            </p:cNvSpPr>
            <p:nvPr/>
          </p:nvSpPr>
          <p:spPr bwMode="auto">
            <a:xfrm>
              <a:off x="8328025" y="2344738"/>
              <a:ext cx="1135062" cy="1044575"/>
            </a:xfrm>
            <a:custGeom>
              <a:avLst/>
              <a:gdLst>
                <a:gd name="T0" fmla="*/ 84 w 302"/>
                <a:gd name="T1" fmla="*/ 37 h 278"/>
                <a:gd name="T2" fmla="*/ 89 w 302"/>
                <a:gd name="T3" fmla="*/ 24 h 278"/>
                <a:gd name="T4" fmla="*/ 90 w 302"/>
                <a:gd name="T5" fmla="*/ 9 h 278"/>
                <a:gd name="T6" fmla="*/ 92 w 302"/>
                <a:gd name="T7" fmla="*/ 0 h 278"/>
                <a:gd name="T8" fmla="*/ 96 w 302"/>
                <a:gd name="T9" fmla="*/ 2 h 278"/>
                <a:gd name="T10" fmla="*/ 99 w 302"/>
                <a:gd name="T11" fmla="*/ 11 h 278"/>
                <a:gd name="T12" fmla="*/ 103 w 302"/>
                <a:gd name="T13" fmla="*/ 33 h 278"/>
                <a:gd name="T14" fmla="*/ 128 w 302"/>
                <a:gd name="T15" fmla="*/ 54 h 278"/>
                <a:gd name="T16" fmla="*/ 172 w 302"/>
                <a:gd name="T17" fmla="*/ 57 h 278"/>
                <a:gd name="T18" fmla="*/ 302 w 302"/>
                <a:gd name="T19" fmla="*/ 64 h 278"/>
                <a:gd name="T20" fmla="*/ 299 w 302"/>
                <a:gd name="T21" fmla="*/ 74 h 278"/>
                <a:gd name="T22" fmla="*/ 291 w 302"/>
                <a:gd name="T23" fmla="*/ 104 h 278"/>
                <a:gd name="T24" fmla="*/ 293 w 302"/>
                <a:gd name="T25" fmla="*/ 143 h 278"/>
                <a:gd name="T26" fmla="*/ 284 w 302"/>
                <a:gd name="T27" fmla="*/ 172 h 278"/>
                <a:gd name="T28" fmla="*/ 278 w 302"/>
                <a:gd name="T29" fmla="*/ 195 h 278"/>
                <a:gd name="T30" fmla="*/ 266 w 302"/>
                <a:gd name="T31" fmla="*/ 203 h 278"/>
                <a:gd name="T32" fmla="*/ 260 w 302"/>
                <a:gd name="T33" fmla="*/ 215 h 278"/>
                <a:gd name="T34" fmla="*/ 249 w 302"/>
                <a:gd name="T35" fmla="*/ 222 h 278"/>
                <a:gd name="T36" fmla="*/ 237 w 302"/>
                <a:gd name="T37" fmla="*/ 237 h 278"/>
                <a:gd name="T38" fmla="*/ 227 w 302"/>
                <a:gd name="T39" fmla="*/ 252 h 278"/>
                <a:gd name="T40" fmla="*/ 222 w 302"/>
                <a:gd name="T41" fmla="*/ 261 h 278"/>
                <a:gd name="T42" fmla="*/ 224 w 302"/>
                <a:gd name="T43" fmla="*/ 271 h 278"/>
                <a:gd name="T44" fmla="*/ 224 w 302"/>
                <a:gd name="T45" fmla="*/ 278 h 278"/>
                <a:gd name="T46" fmla="*/ 213 w 302"/>
                <a:gd name="T47" fmla="*/ 275 h 278"/>
                <a:gd name="T48" fmla="*/ 213 w 302"/>
                <a:gd name="T49" fmla="*/ 265 h 278"/>
                <a:gd name="T50" fmla="*/ 205 w 302"/>
                <a:gd name="T51" fmla="*/ 260 h 278"/>
                <a:gd name="T52" fmla="*/ 198 w 302"/>
                <a:gd name="T53" fmla="*/ 266 h 278"/>
                <a:gd name="T54" fmla="*/ 185 w 302"/>
                <a:gd name="T55" fmla="*/ 264 h 278"/>
                <a:gd name="T56" fmla="*/ 169 w 302"/>
                <a:gd name="T57" fmla="*/ 265 h 278"/>
                <a:gd name="T58" fmla="*/ 156 w 302"/>
                <a:gd name="T59" fmla="*/ 258 h 278"/>
                <a:gd name="T60" fmla="*/ 137 w 302"/>
                <a:gd name="T61" fmla="*/ 256 h 278"/>
                <a:gd name="T62" fmla="*/ 124 w 302"/>
                <a:gd name="T63" fmla="*/ 261 h 278"/>
                <a:gd name="T64" fmla="*/ 118 w 302"/>
                <a:gd name="T65" fmla="*/ 270 h 278"/>
                <a:gd name="T66" fmla="*/ 110 w 302"/>
                <a:gd name="T67" fmla="*/ 269 h 278"/>
                <a:gd name="T68" fmla="*/ 100 w 302"/>
                <a:gd name="T69" fmla="*/ 263 h 278"/>
                <a:gd name="T70" fmla="*/ 89 w 302"/>
                <a:gd name="T71" fmla="*/ 257 h 278"/>
                <a:gd name="T72" fmla="*/ 85 w 302"/>
                <a:gd name="T73" fmla="*/ 243 h 278"/>
                <a:gd name="T74" fmla="*/ 88 w 302"/>
                <a:gd name="T75" fmla="*/ 237 h 278"/>
                <a:gd name="T76" fmla="*/ 89 w 302"/>
                <a:gd name="T77" fmla="*/ 230 h 278"/>
                <a:gd name="T78" fmla="*/ 39 w 302"/>
                <a:gd name="T79" fmla="*/ 220 h 278"/>
                <a:gd name="T80" fmla="*/ 35 w 302"/>
                <a:gd name="T81" fmla="*/ 209 h 278"/>
                <a:gd name="T82" fmla="*/ 31 w 302"/>
                <a:gd name="T83" fmla="*/ 202 h 278"/>
                <a:gd name="T84" fmla="*/ 37 w 302"/>
                <a:gd name="T85" fmla="*/ 196 h 278"/>
                <a:gd name="T86" fmla="*/ 34 w 302"/>
                <a:gd name="T87" fmla="*/ 182 h 278"/>
                <a:gd name="T88" fmla="*/ 28 w 302"/>
                <a:gd name="T89" fmla="*/ 163 h 278"/>
                <a:gd name="T90" fmla="*/ 46 w 302"/>
                <a:gd name="T91" fmla="*/ 138 h 278"/>
                <a:gd name="T92" fmla="*/ 43 w 302"/>
                <a:gd name="T93" fmla="*/ 115 h 278"/>
                <a:gd name="T94" fmla="*/ 43 w 302"/>
                <a:gd name="T95" fmla="*/ 105 h 278"/>
                <a:gd name="T96" fmla="*/ 41 w 302"/>
                <a:gd name="T97" fmla="*/ 94 h 278"/>
                <a:gd name="T98" fmla="*/ 24 w 302"/>
                <a:gd name="T99" fmla="*/ 89 h 278"/>
                <a:gd name="T100" fmla="*/ 3 w 302"/>
                <a:gd name="T101" fmla="*/ 76 h 278"/>
                <a:gd name="T102" fmla="*/ 2 w 302"/>
                <a:gd name="T103" fmla="*/ 64 h 2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302" h="278">
                  <a:moveTo>
                    <a:pt x="2" y="36"/>
                  </a:moveTo>
                  <a:cubicBezTo>
                    <a:pt x="84" y="37"/>
                    <a:pt x="84" y="37"/>
                    <a:pt x="84" y="37"/>
                  </a:cubicBezTo>
                  <a:cubicBezTo>
                    <a:pt x="86" y="32"/>
                    <a:pt x="86" y="32"/>
                    <a:pt x="86" y="32"/>
                  </a:cubicBezTo>
                  <a:cubicBezTo>
                    <a:pt x="89" y="24"/>
                    <a:pt x="89" y="24"/>
                    <a:pt x="89" y="24"/>
                  </a:cubicBezTo>
                  <a:cubicBezTo>
                    <a:pt x="90" y="16"/>
                    <a:pt x="90" y="16"/>
                    <a:pt x="90" y="16"/>
                  </a:cubicBezTo>
                  <a:cubicBezTo>
                    <a:pt x="90" y="9"/>
                    <a:pt x="90" y="9"/>
                    <a:pt x="90" y="9"/>
                  </a:cubicBezTo>
                  <a:cubicBezTo>
                    <a:pt x="91" y="4"/>
                    <a:pt x="91" y="4"/>
                    <a:pt x="91" y="4"/>
                  </a:cubicBezTo>
                  <a:cubicBezTo>
                    <a:pt x="92" y="0"/>
                    <a:pt x="92" y="0"/>
                    <a:pt x="92" y="0"/>
                  </a:cubicBezTo>
                  <a:cubicBezTo>
                    <a:pt x="94" y="0"/>
                    <a:pt x="94" y="0"/>
                    <a:pt x="94" y="0"/>
                  </a:cubicBezTo>
                  <a:cubicBezTo>
                    <a:pt x="96" y="2"/>
                    <a:pt x="96" y="2"/>
                    <a:pt x="96" y="2"/>
                  </a:cubicBezTo>
                  <a:cubicBezTo>
                    <a:pt x="96" y="6"/>
                    <a:pt x="96" y="6"/>
                    <a:pt x="96" y="6"/>
                  </a:cubicBezTo>
                  <a:cubicBezTo>
                    <a:pt x="99" y="11"/>
                    <a:pt x="99" y="11"/>
                    <a:pt x="99" y="11"/>
                  </a:cubicBezTo>
                  <a:cubicBezTo>
                    <a:pt x="102" y="20"/>
                    <a:pt x="102" y="20"/>
                    <a:pt x="102" y="20"/>
                  </a:cubicBezTo>
                  <a:cubicBezTo>
                    <a:pt x="103" y="33"/>
                    <a:pt x="103" y="33"/>
                    <a:pt x="103" y="33"/>
                  </a:cubicBezTo>
                  <a:cubicBezTo>
                    <a:pt x="107" y="37"/>
                    <a:pt x="107" y="37"/>
                    <a:pt x="107" y="37"/>
                  </a:cubicBezTo>
                  <a:cubicBezTo>
                    <a:pt x="128" y="54"/>
                    <a:pt x="128" y="54"/>
                    <a:pt x="128" y="54"/>
                  </a:cubicBezTo>
                  <a:cubicBezTo>
                    <a:pt x="137" y="55"/>
                    <a:pt x="137" y="55"/>
                    <a:pt x="137" y="55"/>
                  </a:cubicBezTo>
                  <a:cubicBezTo>
                    <a:pt x="172" y="57"/>
                    <a:pt x="172" y="57"/>
                    <a:pt x="172" y="57"/>
                  </a:cubicBezTo>
                  <a:cubicBezTo>
                    <a:pt x="247" y="60"/>
                    <a:pt x="247" y="60"/>
                    <a:pt x="247" y="60"/>
                  </a:cubicBezTo>
                  <a:cubicBezTo>
                    <a:pt x="302" y="64"/>
                    <a:pt x="302" y="64"/>
                    <a:pt x="302" y="64"/>
                  </a:cubicBezTo>
                  <a:cubicBezTo>
                    <a:pt x="302" y="66"/>
                    <a:pt x="302" y="66"/>
                    <a:pt x="302" y="66"/>
                  </a:cubicBezTo>
                  <a:cubicBezTo>
                    <a:pt x="299" y="74"/>
                    <a:pt x="299" y="74"/>
                    <a:pt x="299" y="74"/>
                  </a:cubicBezTo>
                  <a:cubicBezTo>
                    <a:pt x="292" y="95"/>
                    <a:pt x="292" y="95"/>
                    <a:pt x="292" y="95"/>
                  </a:cubicBezTo>
                  <a:cubicBezTo>
                    <a:pt x="292" y="95"/>
                    <a:pt x="291" y="94"/>
                    <a:pt x="291" y="104"/>
                  </a:cubicBezTo>
                  <a:cubicBezTo>
                    <a:pt x="291" y="114"/>
                    <a:pt x="291" y="135"/>
                    <a:pt x="291" y="135"/>
                  </a:cubicBezTo>
                  <a:cubicBezTo>
                    <a:pt x="293" y="143"/>
                    <a:pt x="293" y="143"/>
                    <a:pt x="293" y="143"/>
                  </a:cubicBezTo>
                  <a:cubicBezTo>
                    <a:pt x="293" y="143"/>
                    <a:pt x="294" y="152"/>
                    <a:pt x="290" y="157"/>
                  </a:cubicBezTo>
                  <a:cubicBezTo>
                    <a:pt x="286" y="162"/>
                    <a:pt x="284" y="172"/>
                    <a:pt x="284" y="172"/>
                  </a:cubicBezTo>
                  <a:cubicBezTo>
                    <a:pt x="281" y="190"/>
                    <a:pt x="281" y="190"/>
                    <a:pt x="281" y="190"/>
                  </a:cubicBezTo>
                  <a:cubicBezTo>
                    <a:pt x="278" y="195"/>
                    <a:pt x="278" y="195"/>
                    <a:pt x="278" y="195"/>
                  </a:cubicBezTo>
                  <a:cubicBezTo>
                    <a:pt x="271" y="198"/>
                    <a:pt x="271" y="198"/>
                    <a:pt x="271" y="198"/>
                  </a:cubicBezTo>
                  <a:cubicBezTo>
                    <a:pt x="266" y="203"/>
                    <a:pt x="266" y="203"/>
                    <a:pt x="266" y="203"/>
                  </a:cubicBezTo>
                  <a:cubicBezTo>
                    <a:pt x="262" y="210"/>
                    <a:pt x="262" y="210"/>
                    <a:pt x="262" y="210"/>
                  </a:cubicBezTo>
                  <a:cubicBezTo>
                    <a:pt x="260" y="215"/>
                    <a:pt x="260" y="215"/>
                    <a:pt x="260" y="215"/>
                  </a:cubicBezTo>
                  <a:cubicBezTo>
                    <a:pt x="256" y="217"/>
                    <a:pt x="256" y="217"/>
                    <a:pt x="256" y="217"/>
                  </a:cubicBezTo>
                  <a:cubicBezTo>
                    <a:pt x="249" y="222"/>
                    <a:pt x="249" y="222"/>
                    <a:pt x="249" y="222"/>
                  </a:cubicBezTo>
                  <a:cubicBezTo>
                    <a:pt x="244" y="227"/>
                    <a:pt x="244" y="227"/>
                    <a:pt x="244" y="227"/>
                  </a:cubicBezTo>
                  <a:cubicBezTo>
                    <a:pt x="237" y="237"/>
                    <a:pt x="237" y="237"/>
                    <a:pt x="237" y="237"/>
                  </a:cubicBezTo>
                  <a:cubicBezTo>
                    <a:pt x="232" y="245"/>
                    <a:pt x="232" y="245"/>
                    <a:pt x="232" y="245"/>
                  </a:cubicBezTo>
                  <a:cubicBezTo>
                    <a:pt x="227" y="252"/>
                    <a:pt x="227" y="252"/>
                    <a:pt x="227" y="252"/>
                  </a:cubicBezTo>
                  <a:cubicBezTo>
                    <a:pt x="223" y="256"/>
                    <a:pt x="223" y="256"/>
                    <a:pt x="223" y="256"/>
                  </a:cubicBezTo>
                  <a:cubicBezTo>
                    <a:pt x="222" y="261"/>
                    <a:pt x="222" y="261"/>
                    <a:pt x="222" y="261"/>
                  </a:cubicBezTo>
                  <a:cubicBezTo>
                    <a:pt x="222" y="267"/>
                    <a:pt x="222" y="267"/>
                    <a:pt x="222" y="267"/>
                  </a:cubicBezTo>
                  <a:cubicBezTo>
                    <a:pt x="224" y="271"/>
                    <a:pt x="224" y="271"/>
                    <a:pt x="224" y="271"/>
                  </a:cubicBezTo>
                  <a:cubicBezTo>
                    <a:pt x="224" y="273"/>
                    <a:pt x="224" y="273"/>
                    <a:pt x="224" y="273"/>
                  </a:cubicBezTo>
                  <a:cubicBezTo>
                    <a:pt x="224" y="278"/>
                    <a:pt x="224" y="278"/>
                    <a:pt x="224" y="278"/>
                  </a:cubicBezTo>
                  <a:cubicBezTo>
                    <a:pt x="214" y="278"/>
                    <a:pt x="214" y="278"/>
                    <a:pt x="214" y="278"/>
                  </a:cubicBezTo>
                  <a:cubicBezTo>
                    <a:pt x="213" y="275"/>
                    <a:pt x="213" y="275"/>
                    <a:pt x="213" y="275"/>
                  </a:cubicBezTo>
                  <a:cubicBezTo>
                    <a:pt x="214" y="269"/>
                    <a:pt x="214" y="269"/>
                    <a:pt x="214" y="269"/>
                  </a:cubicBezTo>
                  <a:cubicBezTo>
                    <a:pt x="213" y="265"/>
                    <a:pt x="213" y="265"/>
                    <a:pt x="213" y="265"/>
                  </a:cubicBezTo>
                  <a:cubicBezTo>
                    <a:pt x="210" y="260"/>
                    <a:pt x="210" y="260"/>
                    <a:pt x="210" y="260"/>
                  </a:cubicBezTo>
                  <a:cubicBezTo>
                    <a:pt x="205" y="260"/>
                    <a:pt x="205" y="260"/>
                    <a:pt x="205" y="260"/>
                  </a:cubicBezTo>
                  <a:cubicBezTo>
                    <a:pt x="200" y="263"/>
                    <a:pt x="200" y="263"/>
                    <a:pt x="200" y="263"/>
                  </a:cubicBezTo>
                  <a:cubicBezTo>
                    <a:pt x="198" y="266"/>
                    <a:pt x="198" y="266"/>
                    <a:pt x="198" y="266"/>
                  </a:cubicBezTo>
                  <a:cubicBezTo>
                    <a:pt x="198" y="266"/>
                    <a:pt x="193" y="266"/>
                    <a:pt x="191" y="266"/>
                  </a:cubicBezTo>
                  <a:cubicBezTo>
                    <a:pt x="189" y="266"/>
                    <a:pt x="185" y="264"/>
                    <a:pt x="185" y="264"/>
                  </a:cubicBezTo>
                  <a:cubicBezTo>
                    <a:pt x="181" y="264"/>
                    <a:pt x="181" y="264"/>
                    <a:pt x="181" y="264"/>
                  </a:cubicBezTo>
                  <a:cubicBezTo>
                    <a:pt x="169" y="265"/>
                    <a:pt x="169" y="265"/>
                    <a:pt x="169" y="265"/>
                  </a:cubicBezTo>
                  <a:cubicBezTo>
                    <a:pt x="162" y="262"/>
                    <a:pt x="162" y="262"/>
                    <a:pt x="162" y="262"/>
                  </a:cubicBezTo>
                  <a:cubicBezTo>
                    <a:pt x="162" y="262"/>
                    <a:pt x="160" y="261"/>
                    <a:pt x="156" y="258"/>
                  </a:cubicBezTo>
                  <a:cubicBezTo>
                    <a:pt x="152" y="255"/>
                    <a:pt x="149" y="255"/>
                    <a:pt x="148" y="255"/>
                  </a:cubicBezTo>
                  <a:cubicBezTo>
                    <a:pt x="146" y="255"/>
                    <a:pt x="140" y="255"/>
                    <a:pt x="137" y="256"/>
                  </a:cubicBezTo>
                  <a:cubicBezTo>
                    <a:pt x="133" y="257"/>
                    <a:pt x="135" y="257"/>
                    <a:pt x="132" y="257"/>
                  </a:cubicBezTo>
                  <a:cubicBezTo>
                    <a:pt x="129" y="257"/>
                    <a:pt x="125" y="260"/>
                    <a:pt x="124" y="261"/>
                  </a:cubicBezTo>
                  <a:cubicBezTo>
                    <a:pt x="123" y="261"/>
                    <a:pt x="120" y="266"/>
                    <a:pt x="120" y="266"/>
                  </a:cubicBezTo>
                  <a:cubicBezTo>
                    <a:pt x="118" y="270"/>
                    <a:pt x="118" y="270"/>
                    <a:pt x="118" y="270"/>
                  </a:cubicBezTo>
                  <a:cubicBezTo>
                    <a:pt x="112" y="269"/>
                    <a:pt x="112" y="269"/>
                    <a:pt x="112" y="269"/>
                  </a:cubicBezTo>
                  <a:cubicBezTo>
                    <a:pt x="110" y="269"/>
                    <a:pt x="110" y="269"/>
                    <a:pt x="110" y="269"/>
                  </a:cubicBezTo>
                  <a:cubicBezTo>
                    <a:pt x="107" y="267"/>
                    <a:pt x="107" y="267"/>
                    <a:pt x="107" y="267"/>
                  </a:cubicBezTo>
                  <a:cubicBezTo>
                    <a:pt x="100" y="263"/>
                    <a:pt x="100" y="263"/>
                    <a:pt x="100" y="263"/>
                  </a:cubicBezTo>
                  <a:cubicBezTo>
                    <a:pt x="95" y="261"/>
                    <a:pt x="95" y="261"/>
                    <a:pt x="95" y="261"/>
                  </a:cubicBezTo>
                  <a:cubicBezTo>
                    <a:pt x="89" y="257"/>
                    <a:pt x="89" y="257"/>
                    <a:pt x="89" y="257"/>
                  </a:cubicBezTo>
                  <a:cubicBezTo>
                    <a:pt x="87" y="254"/>
                    <a:pt x="87" y="254"/>
                    <a:pt x="87" y="254"/>
                  </a:cubicBezTo>
                  <a:cubicBezTo>
                    <a:pt x="85" y="243"/>
                    <a:pt x="85" y="243"/>
                    <a:pt x="85" y="243"/>
                  </a:cubicBezTo>
                  <a:cubicBezTo>
                    <a:pt x="85" y="239"/>
                    <a:pt x="85" y="239"/>
                    <a:pt x="85" y="239"/>
                  </a:cubicBezTo>
                  <a:cubicBezTo>
                    <a:pt x="88" y="237"/>
                    <a:pt x="88" y="237"/>
                    <a:pt x="88" y="237"/>
                  </a:cubicBezTo>
                  <a:cubicBezTo>
                    <a:pt x="89" y="233"/>
                    <a:pt x="89" y="233"/>
                    <a:pt x="89" y="233"/>
                  </a:cubicBezTo>
                  <a:cubicBezTo>
                    <a:pt x="89" y="230"/>
                    <a:pt x="89" y="230"/>
                    <a:pt x="89" y="230"/>
                  </a:cubicBezTo>
                  <a:cubicBezTo>
                    <a:pt x="40" y="229"/>
                    <a:pt x="40" y="229"/>
                    <a:pt x="40" y="229"/>
                  </a:cubicBezTo>
                  <a:cubicBezTo>
                    <a:pt x="39" y="220"/>
                    <a:pt x="39" y="220"/>
                    <a:pt x="39" y="220"/>
                  </a:cubicBezTo>
                  <a:cubicBezTo>
                    <a:pt x="37" y="211"/>
                    <a:pt x="37" y="211"/>
                    <a:pt x="37" y="211"/>
                  </a:cubicBezTo>
                  <a:cubicBezTo>
                    <a:pt x="35" y="209"/>
                    <a:pt x="35" y="209"/>
                    <a:pt x="35" y="209"/>
                  </a:cubicBezTo>
                  <a:cubicBezTo>
                    <a:pt x="33" y="206"/>
                    <a:pt x="33" y="206"/>
                    <a:pt x="33" y="206"/>
                  </a:cubicBezTo>
                  <a:cubicBezTo>
                    <a:pt x="31" y="202"/>
                    <a:pt x="31" y="202"/>
                    <a:pt x="31" y="202"/>
                  </a:cubicBezTo>
                  <a:cubicBezTo>
                    <a:pt x="36" y="202"/>
                    <a:pt x="36" y="202"/>
                    <a:pt x="36" y="202"/>
                  </a:cubicBezTo>
                  <a:cubicBezTo>
                    <a:pt x="37" y="196"/>
                    <a:pt x="37" y="196"/>
                    <a:pt x="37" y="196"/>
                  </a:cubicBezTo>
                  <a:cubicBezTo>
                    <a:pt x="36" y="186"/>
                    <a:pt x="36" y="186"/>
                    <a:pt x="36" y="186"/>
                  </a:cubicBezTo>
                  <a:cubicBezTo>
                    <a:pt x="34" y="182"/>
                    <a:pt x="34" y="182"/>
                    <a:pt x="34" y="182"/>
                  </a:cubicBezTo>
                  <a:cubicBezTo>
                    <a:pt x="31" y="165"/>
                    <a:pt x="31" y="165"/>
                    <a:pt x="31" y="165"/>
                  </a:cubicBezTo>
                  <a:cubicBezTo>
                    <a:pt x="28" y="163"/>
                    <a:pt x="28" y="163"/>
                    <a:pt x="28" y="163"/>
                  </a:cubicBezTo>
                  <a:cubicBezTo>
                    <a:pt x="32" y="159"/>
                    <a:pt x="32" y="159"/>
                    <a:pt x="32" y="159"/>
                  </a:cubicBezTo>
                  <a:cubicBezTo>
                    <a:pt x="46" y="138"/>
                    <a:pt x="46" y="138"/>
                    <a:pt x="46" y="138"/>
                  </a:cubicBezTo>
                  <a:cubicBezTo>
                    <a:pt x="46" y="119"/>
                    <a:pt x="46" y="119"/>
                    <a:pt x="46" y="119"/>
                  </a:cubicBezTo>
                  <a:cubicBezTo>
                    <a:pt x="43" y="115"/>
                    <a:pt x="43" y="115"/>
                    <a:pt x="43" y="115"/>
                  </a:cubicBezTo>
                  <a:cubicBezTo>
                    <a:pt x="42" y="110"/>
                    <a:pt x="42" y="110"/>
                    <a:pt x="42" y="110"/>
                  </a:cubicBezTo>
                  <a:cubicBezTo>
                    <a:pt x="43" y="105"/>
                    <a:pt x="43" y="105"/>
                    <a:pt x="43" y="105"/>
                  </a:cubicBezTo>
                  <a:cubicBezTo>
                    <a:pt x="43" y="105"/>
                    <a:pt x="45" y="99"/>
                    <a:pt x="44" y="98"/>
                  </a:cubicBezTo>
                  <a:cubicBezTo>
                    <a:pt x="43" y="97"/>
                    <a:pt x="42" y="95"/>
                    <a:pt x="41" y="94"/>
                  </a:cubicBezTo>
                  <a:cubicBezTo>
                    <a:pt x="40" y="93"/>
                    <a:pt x="33" y="92"/>
                    <a:pt x="33" y="92"/>
                  </a:cubicBezTo>
                  <a:cubicBezTo>
                    <a:pt x="33" y="92"/>
                    <a:pt x="25" y="89"/>
                    <a:pt x="24" y="89"/>
                  </a:cubicBezTo>
                  <a:cubicBezTo>
                    <a:pt x="23" y="89"/>
                    <a:pt x="2" y="89"/>
                    <a:pt x="2" y="89"/>
                  </a:cubicBezTo>
                  <a:cubicBezTo>
                    <a:pt x="3" y="76"/>
                    <a:pt x="3" y="76"/>
                    <a:pt x="3" y="76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2" y="64"/>
                    <a:pt x="2" y="64"/>
                    <a:pt x="2" y="64"/>
                  </a:cubicBezTo>
                  <a:lnTo>
                    <a:pt x="2" y="3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9" name="Freeform 17"/>
            <p:cNvSpPr>
              <a:spLocks/>
            </p:cNvSpPr>
            <p:nvPr/>
          </p:nvSpPr>
          <p:spPr bwMode="auto">
            <a:xfrm>
              <a:off x="8677275" y="3325813"/>
              <a:ext cx="700087" cy="668338"/>
            </a:xfrm>
            <a:custGeom>
              <a:avLst/>
              <a:gdLst>
                <a:gd name="T0" fmla="*/ 11 w 186"/>
                <a:gd name="T1" fmla="*/ 16 h 178"/>
                <a:gd name="T2" fmla="*/ 15 w 186"/>
                <a:gd name="T3" fmla="*/ 28 h 178"/>
                <a:gd name="T4" fmla="*/ 10 w 186"/>
                <a:gd name="T5" fmla="*/ 42 h 178"/>
                <a:gd name="T6" fmla="*/ 6 w 186"/>
                <a:gd name="T7" fmla="*/ 56 h 178"/>
                <a:gd name="T8" fmla="*/ 1 w 186"/>
                <a:gd name="T9" fmla="*/ 66 h 178"/>
                <a:gd name="T10" fmla="*/ 2 w 186"/>
                <a:gd name="T11" fmla="*/ 77 h 178"/>
                <a:gd name="T12" fmla="*/ 1 w 186"/>
                <a:gd name="T13" fmla="*/ 87 h 178"/>
                <a:gd name="T14" fmla="*/ 6 w 186"/>
                <a:gd name="T15" fmla="*/ 100 h 178"/>
                <a:gd name="T16" fmla="*/ 7 w 186"/>
                <a:gd name="T17" fmla="*/ 120 h 178"/>
                <a:gd name="T18" fmla="*/ 16 w 186"/>
                <a:gd name="T19" fmla="*/ 128 h 178"/>
                <a:gd name="T20" fmla="*/ 30 w 186"/>
                <a:gd name="T21" fmla="*/ 129 h 178"/>
                <a:gd name="T22" fmla="*/ 53 w 186"/>
                <a:gd name="T23" fmla="*/ 130 h 178"/>
                <a:gd name="T24" fmla="*/ 62 w 186"/>
                <a:gd name="T25" fmla="*/ 136 h 178"/>
                <a:gd name="T26" fmla="*/ 66 w 186"/>
                <a:gd name="T27" fmla="*/ 149 h 178"/>
                <a:gd name="T28" fmla="*/ 69 w 186"/>
                <a:gd name="T29" fmla="*/ 158 h 178"/>
                <a:gd name="T30" fmla="*/ 72 w 186"/>
                <a:gd name="T31" fmla="*/ 168 h 178"/>
                <a:gd name="T32" fmla="*/ 75 w 186"/>
                <a:gd name="T33" fmla="*/ 178 h 178"/>
                <a:gd name="T34" fmla="*/ 87 w 186"/>
                <a:gd name="T35" fmla="*/ 175 h 178"/>
                <a:gd name="T36" fmla="*/ 97 w 186"/>
                <a:gd name="T37" fmla="*/ 173 h 178"/>
                <a:gd name="T38" fmla="*/ 103 w 186"/>
                <a:gd name="T39" fmla="*/ 177 h 178"/>
                <a:gd name="T40" fmla="*/ 106 w 186"/>
                <a:gd name="T41" fmla="*/ 166 h 178"/>
                <a:gd name="T42" fmla="*/ 113 w 186"/>
                <a:gd name="T43" fmla="*/ 158 h 178"/>
                <a:gd name="T44" fmla="*/ 120 w 186"/>
                <a:gd name="T45" fmla="*/ 148 h 178"/>
                <a:gd name="T46" fmla="*/ 138 w 186"/>
                <a:gd name="T47" fmla="*/ 137 h 178"/>
                <a:gd name="T48" fmla="*/ 158 w 186"/>
                <a:gd name="T49" fmla="*/ 120 h 178"/>
                <a:gd name="T50" fmla="*/ 162 w 186"/>
                <a:gd name="T51" fmla="*/ 110 h 178"/>
                <a:gd name="T52" fmla="*/ 167 w 186"/>
                <a:gd name="T53" fmla="*/ 97 h 178"/>
                <a:gd name="T54" fmla="*/ 179 w 186"/>
                <a:gd name="T55" fmla="*/ 81 h 178"/>
                <a:gd name="T56" fmla="*/ 186 w 186"/>
                <a:gd name="T57" fmla="*/ 76 h 178"/>
                <a:gd name="T58" fmla="*/ 179 w 186"/>
                <a:gd name="T59" fmla="*/ 55 h 178"/>
                <a:gd name="T60" fmla="*/ 157 w 186"/>
                <a:gd name="T61" fmla="*/ 45 h 178"/>
                <a:gd name="T62" fmla="*/ 142 w 186"/>
                <a:gd name="T63" fmla="*/ 40 h 178"/>
                <a:gd name="T64" fmla="*/ 135 w 186"/>
                <a:gd name="T65" fmla="*/ 29 h 178"/>
                <a:gd name="T66" fmla="*/ 128 w 186"/>
                <a:gd name="T67" fmla="*/ 22 h 178"/>
                <a:gd name="T68" fmla="*/ 111 w 186"/>
                <a:gd name="T69" fmla="*/ 21 h 178"/>
                <a:gd name="T70" fmla="*/ 112 w 186"/>
                <a:gd name="T71" fmla="*/ 12 h 178"/>
                <a:gd name="T72" fmla="*/ 115 w 186"/>
                <a:gd name="T73" fmla="*/ 4 h 178"/>
                <a:gd name="T74" fmla="*/ 111 w 186"/>
                <a:gd name="T75" fmla="*/ 6 h 178"/>
                <a:gd name="T76" fmla="*/ 99 w 186"/>
                <a:gd name="T77" fmla="*/ 8 h 178"/>
                <a:gd name="T78" fmla="*/ 85 w 186"/>
                <a:gd name="T79" fmla="*/ 9 h 178"/>
                <a:gd name="T80" fmla="*/ 71 w 186"/>
                <a:gd name="T81" fmla="*/ 8 h 178"/>
                <a:gd name="T82" fmla="*/ 57 w 186"/>
                <a:gd name="T83" fmla="*/ 1 h 178"/>
                <a:gd name="T84" fmla="*/ 46 w 186"/>
                <a:gd name="T85" fmla="*/ 1 h 178"/>
                <a:gd name="T86" fmla="*/ 34 w 186"/>
                <a:gd name="T87" fmla="*/ 6 h 178"/>
                <a:gd name="T88" fmla="*/ 26 w 186"/>
                <a:gd name="T89" fmla="*/ 14 h 178"/>
                <a:gd name="T90" fmla="*/ 16 w 186"/>
                <a:gd name="T91" fmla="*/ 13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86" h="178">
                  <a:moveTo>
                    <a:pt x="9" y="9"/>
                  </a:moveTo>
                  <a:cubicBezTo>
                    <a:pt x="11" y="16"/>
                    <a:pt x="11" y="16"/>
                    <a:pt x="11" y="16"/>
                  </a:cubicBezTo>
                  <a:cubicBezTo>
                    <a:pt x="11" y="16"/>
                    <a:pt x="14" y="21"/>
                    <a:pt x="14" y="22"/>
                  </a:cubicBezTo>
                  <a:cubicBezTo>
                    <a:pt x="15" y="23"/>
                    <a:pt x="15" y="28"/>
                    <a:pt x="15" y="28"/>
                  </a:cubicBezTo>
                  <a:cubicBezTo>
                    <a:pt x="10" y="34"/>
                    <a:pt x="10" y="34"/>
                    <a:pt x="10" y="34"/>
                  </a:cubicBezTo>
                  <a:cubicBezTo>
                    <a:pt x="10" y="42"/>
                    <a:pt x="10" y="42"/>
                    <a:pt x="10" y="42"/>
                  </a:cubicBezTo>
                  <a:cubicBezTo>
                    <a:pt x="10" y="42"/>
                    <a:pt x="11" y="48"/>
                    <a:pt x="11" y="49"/>
                  </a:cubicBezTo>
                  <a:cubicBezTo>
                    <a:pt x="11" y="50"/>
                    <a:pt x="6" y="56"/>
                    <a:pt x="6" y="56"/>
                  </a:cubicBezTo>
                  <a:cubicBezTo>
                    <a:pt x="1" y="61"/>
                    <a:pt x="1" y="61"/>
                    <a:pt x="1" y="61"/>
                  </a:cubicBezTo>
                  <a:cubicBezTo>
                    <a:pt x="1" y="66"/>
                    <a:pt x="1" y="66"/>
                    <a:pt x="1" y="66"/>
                  </a:cubicBezTo>
                  <a:cubicBezTo>
                    <a:pt x="5" y="71"/>
                    <a:pt x="5" y="71"/>
                    <a:pt x="5" y="71"/>
                  </a:cubicBezTo>
                  <a:cubicBezTo>
                    <a:pt x="2" y="77"/>
                    <a:pt x="2" y="77"/>
                    <a:pt x="2" y="77"/>
                  </a:cubicBezTo>
                  <a:cubicBezTo>
                    <a:pt x="2" y="77"/>
                    <a:pt x="0" y="80"/>
                    <a:pt x="0" y="81"/>
                  </a:cubicBezTo>
                  <a:cubicBezTo>
                    <a:pt x="0" y="82"/>
                    <a:pt x="1" y="85"/>
                    <a:pt x="1" y="87"/>
                  </a:cubicBezTo>
                  <a:cubicBezTo>
                    <a:pt x="1" y="88"/>
                    <a:pt x="4" y="94"/>
                    <a:pt x="4" y="95"/>
                  </a:cubicBezTo>
                  <a:cubicBezTo>
                    <a:pt x="4" y="96"/>
                    <a:pt x="6" y="100"/>
                    <a:pt x="6" y="100"/>
                  </a:cubicBezTo>
                  <a:cubicBezTo>
                    <a:pt x="6" y="108"/>
                    <a:pt x="6" y="108"/>
                    <a:pt x="6" y="108"/>
                  </a:cubicBezTo>
                  <a:cubicBezTo>
                    <a:pt x="7" y="120"/>
                    <a:pt x="7" y="120"/>
                    <a:pt x="7" y="120"/>
                  </a:cubicBezTo>
                  <a:cubicBezTo>
                    <a:pt x="7" y="127"/>
                    <a:pt x="7" y="127"/>
                    <a:pt x="7" y="127"/>
                  </a:cubicBezTo>
                  <a:cubicBezTo>
                    <a:pt x="16" y="128"/>
                    <a:pt x="16" y="128"/>
                    <a:pt x="16" y="128"/>
                  </a:cubicBezTo>
                  <a:cubicBezTo>
                    <a:pt x="18" y="129"/>
                    <a:pt x="18" y="129"/>
                    <a:pt x="18" y="129"/>
                  </a:cubicBezTo>
                  <a:cubicBezTo>
                    <a:pt x="30" y="129"/>
                    <a:pt x="30" y="129"/>
                    <a:pt x="30" y="129"/>
                  </a:cubicBezTo>
                  <a:cubicBezTo>
                    <a:pt x="44" y="128"/>
                    <a:pt x="44" y="128"/>
                    <a:pt x="44" y="128"/>
                  </a:cubicBezTo>
                  <a:cubicBezTo>
                    <a:pt x="53" y="130"/>
                    <a:pt x="53" y="130"/>
                    <a:pt x="53" y="130"/>
                  </a:cubicBezTo>
                  <a:cubicBezTo>
                    <a:pt x="59" y="132"/>
                    <a:pt x="59" y="132"/>
                    <a:pt x="59" y="132"/>
                  </a:cubicBezTo>
                  <a:cubicBezTo>
                    <a:pt x="62" y="136"/>
                    <a:pt x="62" y="136"/>
                    <a:pt x="62" y="136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6" y="149"/>
                    <a:pt x="66" y="149"/>
                    <a:pt x="66" y="149"/>
                  </a:cubicBezTo>
                  <a:cubicBezTo>
                    <a:pt x="66" y="156"/>
                    <a:pt x="66" y="156"/>
                    <a:pt x="66" y="156"/>
                  </a:cubicBezTo>
                  <a:cubicBezTo>
                    <a:pt x="69" y="158"/>
                    <a:pt x="69" y="158"/>
                    <a:pt x="69" y="158"/>
                  </a:cubicBezTo>
                  <a:cubicBezTo>
                    <a:pt x="71" y="162"/>
                    <a:pt x="71" y="162"/>
                    <a:pt x="71" y="162"/>
                  </a:cubicBezTo>
                  <a:cubicBezTo>
                    <a:pt x="72" y="168"/>
                    <a:pt x="72" y="168"/>
                    <a:pt x="72" y="168"/>
                  </a:cubicBezTo>
                  <a:cubicBezTo>
                    <a:pt x="73" y="175"/>
                    <a:pt x="73" y="175"/>
                    <a:pt x="73" y="175"/>
                  </a:cubicBezTo>
                  <a:cubicBezTo>
                    <a:pt x="75" y="178"/>
                    <a:pt x="75" y="178"/>
                    <a:pt x="75" y="178"/>
                  </a:cubicBezTo>
                  <a:cubicBezTo>
                    <a:pt x="83" y="178"/>
                    <a:pt x="83" y="178"/>
                    <a:pt x="83" y="178"/>
                  </a:cubicBezTo>
                  <a:cubicBezTo>
                    <a:pt x="87" y="175"/>
                    <a:pt x="87" y="175"/>
                    <a:pt x="87" y="175"/>
                  </a:cubicBezTo>
                  <a:cubicBezTo>
                    <a:pt x="91" y="173"/>
                    <a:pt x="91" y="173"/>
                    <a:pt x="91" y="173"/>
                  </a:cubicBezTo>
                  <a:cubicBezTo>
                    <a:pt x="97" y="173"/>
                    <a:pt x="97" y="173"/>
                    <a:pt x="97" y="173"/>
                  </a:cubicBezTo>
                  <a:cubicBezTo>
                    <a:pt x="99" y="176"/>
                    <a:pt x="99" y="176"/>
                    <a:pt x="99" y="176"/>
                  </a:cubicBezTo>
                  <a:cubicBezTo>
                    <a:pt x="103" y="177"/>
                    <a:pt x="103" y="177"/>
                    <a:pt x="103" y="177"/>
                  </a:cubicBezTo>
                  <a:cubicBezTo>
                    <a:pt x="105" y="174"/>
                    <a:pt x="105" y="174"/>
                    <a:pt x="105" y="174"/>
                  </a:cubicBezTo>
                  <a:cubicBezTo>
                    <a:pt x="106" y="166"/>
                    <a:pt x="106" y="166"/>
                    <a:pt x="106" y="166"/>
                  </a:cubicBezTo>
                  <a:cubicBezTo>
                    <a:pt x="112" y="162"/>
                    <a:pt x="112" y="162"/>
                    <a:pt x="112" y="162"/>
                  </a:cubicBezTo>
                  <a:cubicBezTo>
                    <a:pt x="113" y="158"/>
                    <a:pt x="113" y="158"/>
                    <a:pt x="113" y="158"/>
                  </a:cubicBezTo>
                  <a:cubicBezTo>
                    <a:pt x="116" y="153"/>
                    <a:pt x="116" y="153"/>
                    <a:pt x="116" y="153"/>
                  </a:cubicBezTo>
                  <a:cubicBezTo>
                    <a:pt x="120" y="148"/>
                    <a:pt x="120" y="148"/>
                    <a:pt x="120" y="148"/>
                  </a:cubicBezTo>
                  <a:cubicBezTo>
                    <a:pt x="133" y="142"/>
                    <a:pt x="133" y="142"/>
                    <a:pt x="133" y="142"/>
                  </a:cubicBezTo>
                  <a:cubicBezTo>
                    <a:pt x="138" y="137"/>
                    <a:pt x="138" y="137"/>
                    <a:pt x="138" y="137"/>
                  </a:cubicBezTo>
                  <a:cubicBezTo>
                    <a:pt x="146" y="130"/>
                    <a:pt x="146" y="130"/>
                    <a:pt x="146" y="130"/>
                  </a:cubicBezTo>
                  <a:cubicBezTo>
                    <a:pt x="158" y="120"/>
                    <a:pt x="158" y="120"/>
                    <a:pt x="158" y="120"/>
                  </a:cubicBezTo>
                  <a:cubicBezTo>
                    <a:pt x="158" y="120"/>
                    <a:pt x="158" y="116"/>
                    <a:pt x="159" y="115"/>
                  </a:cubicBezTo>
                  <a:cubicBezTo>
                    <a:pt x="159" y="114"/>
                    <a:pt x="162" y="110"/>
                    <a:pt x="162" y="110"/>
                  </a:cubicBezTo>
                  <a:cubicBezTo>
                    <a:pt x="163" y="104"/>
                    <a:pt x="163" y="104"/>
                    <a:pt x="163" y="104"/>
                  </a:cubicBezTo>
                  <a:cubicBezTo>
                    <a:pt x="167" y="97"/>
                    <a:pt x="167" y="97"/>
                    <a:pt x="167" y="97"/>
                  </a:cubicBezTo>
                  <a:cubicBezTo>
                    <a:pt x="174" y="88"/>
                    <a:pt x="174" y="88"/>
                    <a:pt x="174" y="88"/>
                  </a:cubicBezTo>
                  <a:cubicBezTo>
                    <a:pt x="179" y="81"/>
                    <a:pt x="179" y="81"/>
                    <a:pt x="179" y="81"/>
                  </a:cubicBezTo>
                  <a:cubicBezTo>
                    <a:pt x="184" y="77"/>
                    <a:pt x="184" y="77"/>
                    <a:pt x="184" y="77"/>
                  </a:cubicBezTo>
                  <a:cubicBezTo>
                    <a:pt x="186" y="76"/>
                    <a:pt x="186" y="76"/>
                    <a:pt x="186" y="76"/>
                  </a:cubicBezTo>
                  <a:cubicBezTo>
                    <a:pt x="186" y="57"/>
                    <a:pt x="186" y="57"/>
                    <a:pt x="186" y="57"/>
                  </a:cubicBezTo>
                  <a:cubicBezTo>
                    <a:pt x="179" y="55"/>
                    <a:pt x="179" y="55"/>
                    <a:pt x="179" y="55"/>
                  </a:cubicBezTo>
                  <a:cubicBezTo>
                    <a:pt x="169" y="52"/>
                    <a:pt x="169" y="52"/>
                    <a:pt x="169" y="52"/>
                  </a:cubicBezTo>
                  <a:cubicBezTo>
                    <a:pt x="169" y="52"/>
                    <a:pt x="159" y="46"/>
                    <a:pt x="157" y="45"/>
                  </a:cubicBezTo>
                  <a:cubicBezTo>
                    <a:pt x="156" y="44"/>
                    <a:pt x="151" y="42"/>
                    <a:pt x="150" y="41"/>
                  </a:cubicBezTo>
                  <a:cubicBezTo>
                    <a:pt x="149" y="40"/>
                    <a:pt x="144" y="40"/>
                    <a:pt x="142" y="40"/>
                  </a:cubicBezTo>
                  <a:cubicBezTo>
                    <a:pt x="140" y="40"/>
                    <a:pt x="137" y="40"/>
                    <a:pt x="135" y="39"/>
                  </a:cubicBezTo>
                  <a:cubicBezTo>
                    <a:pt x="134" y="38"/>
                    <a:pt x="135" y="29"/>
                    <a:pt x="135" y="29"/>
                  </a:cubicBezTo>
                  <a:cubicBezTo>
                    <a:pt x="135" y="29"/>
                    <a:pt x="130" y="27"/>
                    <a:pt x="129" y="26"/>
                  </a:cubicBezTo>
                  <a:cubicBezTo>
                    <a:pt x="128" y="25"/>
                    <a:pt x="130" y="23"/>
                    <a:pt x="128" y="22"/>
                  </a:cubicBezTo>
                  <a:cubicBezTo>
                    <a:pt x="126" y="21"/>
                    <a:pt x="121" y="21"/>
                    <a:pt x="119" y="21"/>
                  </a:cubicBezTo>
                  <a:cubicBezTo>
                    <a:pt x="117" y="21"/>
                    <a:pt x="111" y="21"/>
                    <a:pt x="111" y="21"/>
                  </a:cubicBezTo>
                  <a:cubicBezTo>
                    <a:pt x="109" y="15"/>
                    <a:pt x="109" y="15"/>
                    <a:pt x="109" y="15"/>
                  </a:cubicBezTo>
                  <a:cubicBezTo>
                    <a:pt x="112" y="12"/>
                    <a:pt x="112" y="12"/>
                    <a:pt x="112" y="12"/>
                  </a:cubicBezTo>
                  <a:cubicBezTo>
                    <a:pt x="113" y="8"/>
                    <a:pt x="113" y="8"/>
                    <a:pt x="113" y="8"/>
                  </a:cubicBezTo>
                  <a:cubicBezTo>
                    <a:pt x="115" y="4"/>
                    <a:pt x="115" y="4"/>
                    <a:pt x="115" y="4"/>
                  </a:cubicBezTo>
                  <a:cubicBezTo>
                    <a:pt x="112" y="5"/>
                    <a:pt x="112" y="5"/>
                    <a:pt x="112" y="5"/>
                  </a:cubicBezTo>
                  <a:cubicBezTo>
                    <a:pt x="111" y="6"/>
                    <a:pt x="111" y="6"/>
                    <a:pt x="111" y="6"/>
                  </a:cubicBezTo>
                  <a:cubicBezTo>
                    <a:pt x="105" y="8"/>
                    <a:pt x="105" y="8"/>
                    <a:pt x="105" y="8"/>
                  </a:cubicBezTo>
                  <a:cubicBezTo>
                    <a:pt x="99" y="8"/>
                    <a:pt x="99" y="8"/>
                    <a:pt x="99" y="8"/>
                  </a:cubicBezTo>
                  <a:cubicBezTo>
                    <a:pt x="99" y="8"/>
                    <a:pt x="93" y="8"/>
                    <a:pt x="92" y="8"/>
                  </a:cubicBezTo>
                  <a:cubicBezTo>
                    <a:pt x="91" y="8"/>
                    <a:pt x="85" y="9"/>
                    <a:pt x="85" y="9"/>
                  </a:cubicBezTo>
                  <a:cubicBezTo>
                    <a:pt x="85" y="9"/>
                    <a:pt x="80" y="9"/>
                    <a:pt x="78" y="9"/>
                  </a:cubicBezTo>
                  <a:cubicBezTo>
                    <a:pt x="76" y="9"/>
                    <a:pt x="73" y="9"/>
                    <a:pt x="71" y="8"/>
                  </a:cubicBezTo>
                  <a:cubicBezTo>
                    <a:pt x="69" y="7"/>
                    <a:pt x="66" y="6"/>
                    <a:pt x="65" y="5"/>
                  </a:cubicBezTo>
                  <a:cubicBezTo>
                    <a:pt x="64" y="5"/>
                    <a:pt x="57" y="1"/>
                    <a:pt x="57" y="1"/>
                  </a:cubicBezTo>
                  <a:cubicBezTo>
                    <a:pt x="57" y="1"/>
                    <a:pt x="55" y="0"/>
                    <a:pt x="53" y="0"/>
                  </a:cubicBezTo>
                  <a:cubicBezTo>
                    <a:pt x="52" y="0"/>
                    <a:pt x="47" y="1"/>
                    <a:pt x="46" y="1"/>
                  </a:cubicBezTo>
                  <a:cubicBezTo>
                    <a:pt x="45" y="1"/>
                    <a:pt x="38" y="3"/>
                    <a:pt x="38" y="3"/>
                  </a:cubicBezTo>
                  <a:cubicBezTo>
                    <a:pt x="34" y="6"/>
                    <a:pt x="34" y="6"/>
                    <a:pt x="34" y="6"/>
                  </a:cubicBezTo>
                  <a:cubicBezTo>
                    <a:pt x="30" y="9"/>
                    <a:pt x="30" y="9"/>
                    <a:pt x="30" y="9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2" y="14"/>
                    <a:pt x="18" y="13"/>
                    <a:pt x="16" y="13"/>
                  </a:cubicBezTo>
                  <a:cubicBezTo>
                    <a:pt x="15" y="13"/>
                    <a:pt x="9" y="9"/>
                    <a:pt x="9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30" name="Freeform 18"/>
            <p:cNvSpPr>
              <a:spLocks/>
            </p:cNvSpPr>
            <p:nvPr/>
          </p:nvSpPr>
          <p:spPr bwMode="auto">
            <a:xfrm>
              <a:off x="9185275" y="2878138"/>
              <a:ext cx="706437" cy="654050"/>
            </a:xfrm>
            <a:custGeom>
              <a:avLst/>
              <a:gdLst>
                <a:gd name="T0" fmla="*/ 78 w 188"/>
                <a:gd name="T1" fmla="*/ 3 h 174"/>
                <a:gd name="T2" fmla="*/ 89 w 188"/>
                <a:gd name="T3" fmla="*/ 8 h 174"/>
                <a:gd name="T4" fmla="*/ 101 w 188"/>
                <a:gd name="T5" fmla="*/ 15 h 174"/>
                <a:gd name="T6" fmla="*/ 107 w 188"/>
                <a:gd name="T7" fmla="*/ 4 h 174"/>
                <a:gd name="T8" fmla="*/ 117 w 188"/>
                <a:gd name="T9" fmla="*/ 9 h 174"/>
                <a:gd name="T10" fmla="*/ 122 w 188"/>
                <a:gd name="T11" fmla="*/ 14 h 174"/>
                <a:gd name="T12" fmla="*/ 134 w 188"/>
                <a:gd name="T13" fmla="*/ 14 h 174"/>
                <a:gd name="T14" fmla="*/ 141 w 188"/>
                <a:gd name="T15" fmla="*/ 18 h 174"/>
                <a:gd name="T16" fmla="*/ 148 w 188"/>
                <a:gd name="T17" fmla="*/ 15 h 174"/>
                <a:gd name="T18" fmla="*/ 159 w 188"/>
                <a:gd name="T19" fmla="*/ 10 h 174"/>
                <a:gd name="T20" fmla="*/ 173 w 188"/>
                <a:gd name="T21" fmla="*/ 7 h 174"/>
                <a:gd name="T22" fmla="*/ 182 w 188"/>
                <a:gd name="T23" fmla="*/ 6 h 174"/>
                <a:gd name="T24" fmla="*/ 180 w 188"/>
                <a:gd name="T25" fmla="*/ 17 h 174"/>
                <a:gd name="T26" fmla="*/ 183 w 188"/>
                <a:gd name="T27" fmla="*/ 37 h 174"/>
                <a:gd name="T28" fmla="*/ 188 w 188"/>
                <a:gd name="T29" fmla="*/ 42 h 174"/>
                <a:gd name="T30" fmla="*/ 187 w 188"/>
                <a:gd name="T31" fmla="*/ 54 h 174"/>
                <a:gd name="T32" fmla="*/ 181 w 188"/>
                <a:gd name="T33" fmla="*/ 51 h 174"/>
                <a:gd name="T34" fmla="*/ 173 w 188"/>
                <a:gd name="T35" fmla="*/ 50 h 174"/>
                <a:gd name="T36" fmla="*/ 172 w 188"/>
                <a:gd name="T37" fmla="*/ 57 h 174"/>
                <a:gd name="T38" fmla="*/ 162 w 188"/>
                <a:gd name="T39" fmla="*/ 59 h 174"/>
                <a:gd name="T40" fmla="*/ 162 w 188"/>
                <a:gd name="T41" fmla="*/ 72 h 174"/>
                <a:gd name="T42" fmla="*/ 163 w 188"/>
                <a:gd name="T43" fmla="*/ 77 h 174"/>
                <a:gd name="T44" fmla="*/ 160 w 188"/>
                <a:gd name="T45" fmla="*/ 81 h 174"/>
                <a:gd name="T46" fmla="*/ 150 w 188"/>
                <a:gd name="T47" fmla="*/ 88 h 174"/>
                <a:gd name="T48" fmla="*/ 149 w 188"/>
                <a:gd name="T49" fmla="*/ 99 h 174"/>
                <a:gd name="T50" fmla="*/ 152 w 188"/>
                <a:gd name="T51" fmla="*/ 105 h 174"/>
                <a:gd name="T52" fmla="*/ 155 w 188"/>
                <a:gd name="T53" fmla="*/ 112 h 174"/>
                <a:gd name="T54" fmla="*/ 147 w 188"/>
                <a:gd name="T55" fmla="*/ 119 h 174"/>
                <a:gd name="T56" fmla="*/ 147 w 188"/>
                <a:gd name="T57" fmla="*/ 126 h 174"/>
                <a:gd name="T58" fmla="*/ 151 w 188"/>
                <a:gd name="T59" fmla="*/ 129 h 174"/>
                <a:gd name="T60" fmla="*/ 151 w 188"/>
                <a:gd name="T61" fmla="*/ 138 h 174"/>
                <a:gd name="T62" fmla="*/ 142 w 188"/>
                <a:gd name="T63" fmla="*/ 143 h 174"/>
                <a:gd name="T64" fmla="*/ 138 w 188"/>
                <a:gd name="T65" fmla="*/ 150 h 174"/>
                <a:gd name="T66" fmla="*/ 128 w 188"/>
                <a:gd name="T67" fmla="*/ 147 h 174"/>
                <a:gd name="T68" fmla="*/ 113 w 188"/>
                <a:gd name="T69" fmla="*/ 146 h 174"/>
                <a:gd name="T70" fmla="*/ 102 w 188"/>
                <a:gd name="T71" fmla="*/ 149 h 174"/>
                <a:gd name="T72" fmla="*/ 91 w 188"/>
                <a:gd name="T73" fmla="*/ 151 h 174"/>
                <a:gd name="T74" fmla="*/ 75 w 188"/>
                <a:gd name="T75" fmla="*/ 154 h 174"/>
                <a:gd name="T76" fmla="*/ 65 w 188"/>
                <a:gd name="T77" fmla="*/ 164 h 174"/>
                <a:gd name="T78" fmla="*/ 56 w 188"/>
                <a:gd name="T79" fmla="*/ 174 h 174"/>
                <a:gd name="T80" fmla="*/ 43 w 188"/>
                <a:gd name="T81" fmla="*/ 167 h 174"/>
                <a:gd name="T82" fmla="*/ 29 w 188"/>
                <a:gd name="T83" fmla="*/ 160 h 174"/>
                <a:gd name="T84" fmla="*/ 17 w 188"/>
                <a:gd name="T85" fmla="*/ 153 h 174"/>
                <a:gd name="T86" fmla="*/ 8 w 188"/>
                <a:gd name="T87" fmla="*/ 148 h 174"/>
                <a:gd name="T88" fmla="*/ 3 w 188"/>
                <a:gd name="T89" fmla="*/ 141 h 174"/>
                <a:gd name="T90" fmla="*/ 2 w 188"/>
                <a:gd name="T91" fmla="*/ 131 h 174"/>
                <a:gd name="T92" fmla="*/ 0 w 188"/>
                <a:gd name="T93" fmla="*/ 117 h 174"/>
                <a:gd name="T94" fmla="*/ 9 w 188"/>
                <a:gd name="T95" fmla="*/ 106 h 174"/>
                <a:gd name="T96" fmla="*/ 16 w 188"/>
                <a:gd name="T97" fmla="*/ 95 h 174"/>
                <a:gd name="T98" fmla="*/ 30 w 188"/>
                <a:gd name="T99" fmla="*/ 82 h 174"/>
                <a:gd name="T100" fmla="*/ 37 w 188"/>
                <a:gd name="T101" fmla="*/ 76 h 174"/>
                <a:gd name="T102" fmla="*/ 44 w 188"/>
                <a:gd name="T103" fmla="*/ 63 h 174"/>
                <a:gd name="T104" fmla="*/ 54 w 188"/>
                <a:gd name="T105" fmla="*/ 56 h 174"/>
                <a:gd name="T106" fmla="*/ 59 w 188"/>
                <a:gd name="T107" fmla="*/ 39 h 174"/>
                <a:gd name="T108" fmla="*/ 64 w 188"/>
                <a:gd name="T109" fmla="*/ 25 h 174"/>
                <a:gd name="T110" fmla="*/ 68 w 188"/>
                <a:gd name="T111" fmla="*/ 9 h 174"/>
                <a:gd name="T112" fmla="*/ 73 w 188"/>
                <a:gd name="T113" fmla="*/ 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88" h="174">
                  <a:moveTo>
                    <a:pt x="73" y="0"/>
                  </a:moveTo>
                  <a:cubicBezTo>
                    <a:pt x="78" y="3"/>
                    <a:pt x="78" y="3"/>
                    <a:pt x="78" y="3"/>
                  </a:cubicBezTo>
                  <a:cubicBezTo>
                    <a:pt x="84" y="7"/>
                    <a:pt x="84" y="7"/>
                    <a:pt x="84" y="7"/>
                  </a:cubicBezTo>
                  <a:cubicBezTo>
                    <a:pt x="89" y="8"/>
                    <a:pt x="89" y="8"/>
                    <a:pt x="89" y="8"/>
                  </a:cubicBezTo>
                  <a:cubicBezTo>
                    <a:pt x="95" y="13"/>
                    <a:pt x="95" y="13"/>
                    <a:pt x="95" y="13"/>
                  </a:cubicBezTo>
                  <a:cubicBezTo>
                    <a:pt x="101" y="15"/>
                    <a:pt x="101" y="15"/>
                    <a:pt x="101" y="15"/>
                  </a:cubicBezTo>
                  <a:cubicBezTo>
                    <a:pt x="102" y="7"/>
                    <a:pt x="102" y="7"/>
                    <a:pt x="102" y="7"/>
                  </a:cubicBezTo>
                  <a:cubicBezTo>
                    <a:pt x="107" y="4"/>
                    <a:pt x="107" y="4"/>
                    <a:pt x="107" y="4"/>
                  </a:cubicBezTo>
                  <a:cubicBezTo>
                    <a:pt x="116" y="4"/>
                    <a:pt x="116" y="4"/>
                    <a:pt x="116" y="4"/>
                  </a:cubicBezTo>
                  <a:cubicBezTo>
                    <a:pt x="117" y="9"/>
                    <a:pt x="117" y="9"/>
                    <a:pt x="117" y="9"/>
                  </a:cubicBezTo>
                  <a:cubicBezTo>
                    <a:pt x="118" y="14"/>
                    <a:pt x="118" y="14"/>
                    <a:pt x="118" y="14"/>
                  </a:cubicBezTo>
                  <a:cubicBezTo>
                    <a:pt x="122" y="14"/>
                    <a:pt x="122" y="14"/>
                    <a:pt x="122" y="14"/>
                  </a:cubicBezTo>
                  <a:cubicBezTo>
                    <a:pt x="129" y="14"/>
                    <a:pt x="129" y="14"/>
                    <a:pt x="129" y="14"/>
                  </a:cubicBezTo>
                  <a:cubicBezTo>
                    <a:pt x="134" y="14"/>
                    <a:pt x="134" y="14"/>
                    <a:pt x="134" y="14"/>
                  </a:cubicBezTo>
                  <a:cubicBezTo>
                    <a:pt x="139" y="17"/>
                    <a:pt x="139" y="17"/>
                    <a:pt x="139" y="17"/>
                  </a:cubicBezTo>
                  <a:cubicBezTo>
                    <a:pt x="141" y="18"/>
                    <a:pt x="141" y="18"/>
                    <a:pt x="141" y="18"/>
                  </a:cubicBezTo>
                  <a:cubicBezTo>
                    <a:pt x="148" y="18"/>
                    <a:pt x="148" y="18"/>
                    <a:pt x="148" y="18"/>
                  </a:cubicBezTo>
                  <a:cubicBezTo>
                    <a:pt x="148" y="15"/>
                    <a:pt x="148" y="15"/>
                    <a:pt x="148" y="15"/>
                  </a:cubicBezTo>
                  <a:cubicBezTo>
                    <a:pt x="154" y="13"/>
                    <a:pt x="154" y="13"/>
                    <a:pt x="154" y="13"/>
                  </a:cubicBezTo>
                  <a:cubicBezTo>
                    <a:pt x="159" y="10"/>
                    <a:pt x="159" y="10"/>
                    <a:pt x="159" y="10"/>
                  </a:cubicBezTo>
                  <a:cubicBezTo>
                    <a:pt x="166" y="9"/>
                    <a:pt x="166" y="9"/>
                    <a:pt x="166" y="9"/>
                  </a:cubicBezTo>
                  <a:cubicBezTo>
                    <a:pt x="173" y="7"/>
                    <a:pt x="173" y="7"/>
                    <a:pt x="173" y="7"/>
                  </a:cubicBezTo>
                  <a:cubicBezTo>
                    <a:pt x="178" y="6"/>
                    <a:pt x="178" y="6"/>
                    <a:pt x="178" y="6"/>
                  </a:cubicBezTo>
                  <a:cubicBezTo>
                    <a:pt x="182" y="6"/>
                    <a:pt x="182" y="6"/>
                    <a:pt x="182" y="6"/>
                  </a:cubicBezTo>
                  <a:cubicBezTo>
                    <a:pt x="182" y="16"/>
                    <a:pt x="182" y="16"/>
                    <a:pt x="182" y="16"/>
                  </a:cubicBezTo>
                  <a:cubicBezTo>
                    <a:pt x="180" y="17"/>
                    <a:pt x="180" y="17"/>
                    <a:pt x="180" y="17"/>
                  </a:cubicBezTo>
                  <a:cubicBezTo>
                    <a:pt x="181" y="34"/>
                    <a:pt x="181" y="34"/>
                    <a:pt x="181" y="34"/>
                  </a:cubicBezTo>
                  <a:cubicBezTo>
                    <a:pt x="183" y="37"/>
                    <a:pt x="183" y="37"/>
                    <a:pt x="183" y="37"/>
                  </a:cubicBezTo>
                  <a:cubicBezTo>
                    <a:pt x="186" y="41"/>
                    <a:pt x="186" y="41"/>
                    <a:pt x="186" y="41"/>
                  </a:cubicBezTo>
                  <a:cubicBezTo>
                    <a:pt x="188" y="42"/>
                    <a:pt x="188" y="42"/>
                    <a:pt x="188" y="42"/>
                  </a:cubicBezTo>
                  <a:cubicBezTo>
                    <a:pt x="188" y="52"/>
                    <a:pt x="188" y="52"/>
                    <a:pt x="188" y="52"/>
                  </a:cubicBezTo>
                  <a:cubicBezTo>
                    <a:pt x="187" y="54"/>
                    <a:pt x="187" y="54"/>
                    <a:pt x="187" y="54"/>
                  </a:cubicBezTo>
                  <a:cubicBezTo>
                    <a:pt x="184" y="54"/>
                    <a:pt x="184" y="54"/>
                    <a:pt x="184" y="54"/>
                  </a:cubicBezTo>
                  <a:cubicBezTo>
                    <a:pt x="181" y="51"/>
                    <a:pt x="181" y="51"/>
                    <a:pt x="181" y="51"/>
                  </a:cubicBezTo>
                  <a:cubicBezTo>
                    <a:pt x="177" y="49"/>
                    <a:pt x="177" y="49"/>
                    <a:pt x="177" y="49"/>
                  </a:cubicBezTo>
                  <a:cubicBezTo>
                    <a:pt x="173" y="50"/>
                    <a:pt x="173" y="50"/>
                    <a:pt x="173" y="50"/>
                  </a:cubicBezTo>
                  <a:cubicBezTo>
                    <a:pt x="172" y="54"/>
                    <a:pt x="172" y="54"/>
                    <a:pt x="172" y="54"/>
                  </a:cubicBezTo>
                  <a:cubicBezTo>
                    <a:pt x="172" y="57"/>
                    <a:pt x="172" y="57"/>
                    <a:pt x="172" y="57"/>
                  </a:cubicBezTo>
                  <a:cubicBezTo>
                    <a:pt x="166" y="58"/>
                    <a:pt x="166" y="58"/>
                    <a:pt x="166" y="58"/>
                  </a:cubicBezTo>
                  <a:cubicBezTo>
                    <a:pt x="162" y="59"/>
                    <a:pt x="162" y="59"/>
                    <a:pt x="162" y="59"/>
                  </a:cubicBezTo>
                  <a:cubicBezTo>
                    <a:pt x="162" y="63"/>
                    <a:pt x="162" y="63"/>
                    <a:pt x="162" y="63"/>
                  </a:cubicBezTo>
                  <a:cubicBezTo>
                    <a:pt x="162" y="72"/>
                    <a:pt x="162" y="72"/>
                    <a:pt x="162" y="72"/>
                  </a:cubicBezTo>
                  <a:cubicBezTo>
                    <a:pt x="163" y="75"/>
                    <a:pt x="163" y="75"/>
                    <a:pt x="163" y="75"/>
                  </a:cubicBezTo>
                  <a:cubicBezTo>
                    <a:pt x="163" y="77"/>
                    <a:pt x="163" y="77"/>
                    <a:pt x="163" y="77"/>
                  </a:cubicBezTo>
                  <a:cubicBezTo>
                    <a:pt x="164" y="81"/>
                    <a:pt x="164" y="81"/>
                    <a:pt x="164" y="81"/>
                  </a:cubicBezTo>
                  <a:cubicBezTo>
                    <a:pt x="160" y="81"/>
                    <a:pt x="160" y="81"/>
                    <a:pt x="160" y="81"/>
                  </a:cubicBezTo>
                  <a:cubicBezTo>
                    <a:pt x="154" y="82"/>
                    <a:pt x="154" y="82"/>
                    <a:pt x="154" y="82"/>
                  </a:cubicBezTo>
                  <a:cubicBezTo>
                    <a:pt x="150" y="88"/>
                    <a:pt x="150" y="88"/>
                    <a:pt x="150" y="88"/>
                  </a:cubicBezTo>
                  <a:cubicBezTo>
                    <a:pt x="149" y="94"/>
                    <a:pt x="149" y="94"/>
                    <a:pt x="149" y="94"/>
                  </a:cubicBezTo>
                  <a:cubicBezTo>
                    <a:pt x="149" y="99"/>
                    <a:pt x="149" y="99"/>
                    <a:pt x="149" y="99"/>
                  </a:cubicBezTo>
                  <a:cubicBezTo>
                    <a:pt x="150" y="103"/>
                    <a:pt x="150" y="103"/>
                    <a:pt x="150" y="103"/>
                  </a:cubicBezTo>
                  <a:cubicBezTo>
                    <a:pt x="152" y="105"/>
                    <a:pt x="152" y="105"/>
                    <a:pt x="152" y="105"/>
                  </a:cubicBezTo>
                  <a:cubicBezTo>
                    <a:pt x="154" y="109"/>
                    <a:pt x="154" y="109"/>
                    <a:pt x="154" y="109"/>
                  </a:cubicBezTo>
                  <a:cubicBezTo>
                    <a:pt x="155" y="112"/>
                    <a:pt x="155" y="112"/>
                    <a:pt x="155" y="112"/>
                  </a:cubicBezTo>
                  <a:cubicBezTo>
                    <a:pt x="151" y="115"/>
                    <a:pt x="151" y="115"/>
                    <a:pt x="151" y="115"/>
                  </a:cubicBezTo>
                  <a:cubicBezTo>
                    <a:pt x="147" y="119"/>
                    <a:pt x="147" y="119"/>
                    <a:pt x="147" y="119"/>
                  </a:cubicBezTo>
                  <a:cubicBezTo>
                    <a:pt x="146" y="122"/>
                    <a:pt x="146" y="122"/>
                    <a:pt x="146" y="122"/>
                  </a:cubicBezTo>
                  <a:cubicBezTo>
                    <a:pt x="147" y="126"/>
                    <a:pt x="147" y="126"/>
                    <a:pt x="147" y="126"/>
                  </a:cubicBezTo>
                  <a:cubicBezTo>
                    <a:pt x="150" y="127"/>
                    <a:pt x="150" y="127"/>
                    <a:pt x="150" y="127"/>
                  </a:cubicBezTo>
                  <a:cubicBezTo>
                    <a:pt x="151" y="129"/>
                    <a:pt x="151" y="129"/>
                    <a:pt x="151" y="129"/>
                  </a:cubicBezTo>
                  <a:cubicBezTo>
                    <a:pt x="151" y="135"/>
                    <a:pt x="151" y="135"/>
                    <a:pt x="151" y="135"/>
                  </a:cubicBezTo>
                  <a:cubicBezTo>
                    <a:pt x="151" y="138"/>
                    <a:pt x="151" y="138"/>
                    <a:pt x="151" y="138"/>
                  </a:cubicBezTo>
                  <a:cubicBezTo>
                    <a:pt x="147" y="141"/>
                    <a:pt x="147" y="141"/>
                    <a:pt x="147" y="141"/>
                  </a:cubicBezTo>
                  <a:cubicBezTo>
                    <a:pt x="142" y="143"/>
                    <a:pt x="142" y="143"/>
                    <a:pt x="142" y="143"/>
                  </a:cubicBezTo>
                  <a:cubicBezTo>
                    <a:pt x="139" y="147"/>
                    <a:pt x="139" y="147"/>
                    <a:pt x="139" y="147"/>
                  </a:cubicBezTo>
                  <a:cubicBezTo>
                    <a:pt x="138" y="150"/>
                    <a:pt x="138" y="150"/>
                    <a:pt x="138" y="150"/>
                  </a:cubicBezTo>
                  <a:cubicBezTo>
                    <a:pt x="134" y="148"/>
                    <a:pt x="134" y="148"/>
                    <a:pt x="134" y="148"/>
                  </a:cubicBezTo>
                  <a:cubicBezTo>
                    <a:pt x="128" y="147"/>
                    <a:pt x="128" y="147"/>
                    <a:pt x="128" y="147"/>
                  </a:cubicBezTo>
                  <a:cubicBezTo>
                    <a:pt x="121" y="147"/>
                    <a:pt x="121" y="147"/>
                    <a:pt x="121" y="147"/>
                  </a:cubicBezTo>
                  <a:cubicBezTo>
                    <a:pt x="113" y="146"/>
                    <a:pt x="113" y="146"/>
                    <a:pt x="113" y="146"/>
                  </a:cubicBezTo>
                  <a:cubicBezTo>
                    <a:pt x="113" y="146"/>
                    <a:pt x="109" y="147"/>
                    <a:pt x="108" y="147"/>
                  </a:cubicBezTo>
                  <a:cubicBezTo>
                    <a:pt x="107" y="147"/>
                    <a:pt x="102" y="149"/>
                    <a:pt x="102" y="149"/>
                  </a:cubicBezTo>
                  <a:cubicBezTo>
                    <a:pt x="98" y="152"/>
                    <a:pt x="98" y="152"/>
                    <a:pt x="98" y="152"/>
                  </a:cubicBezTo>
                  <a:cubicBezTo>
                    <a:pt x="91" y="151"/>
                    <a:pt x="91" y="151"/>
                    <a:pt x="91" y="151"/>
                  </a:cubicBezTo>
                  <a:cubicBezTo>
                    <a:pt x="81" y="153"/>
                    <a:pt x="81" y="153"/>
                    <a:pt x="81" y="153"/>
                  </a:cubicBezTo>
                  <a:cubicBezTo>
                    <a:pt x="81" y="153"/>
                    <a:pt x="76" y="154"/>
                    <a:pt x="75" y="154"/>
                  </a:cubicBezTo>
                  <a:cubicBezTo>
                    <a:pt x="74" y="154"/>
                    <a:pt x="70" y="158"/>
                    <a:pt x="70" y="158"/>
                  </a:cubicBezTo>
                  <a:cubicBezTo>
                    <a:pt x="65" y="164"/>
                    <a:pt x="65" y="164"/>
                    <a:pt x="65" y="164"/>
                  </a:cubicBezTo>
                  <a:cubicBezTo>
                    <a:pt x="62" y="168"/>
                    <a:pt x="62" y="168"/>
                    <a:pt x="62" y="168"/>
                  </a:cubicBezTo>
                  <a:cubicBezTo>
                    <a:pt x="56" y="174"/>
                    <a:pt x="56" y="174"/>
                    <a:pt x="56" y="174"/>
                  </a:cubicBezTo>
                  <a:cubicBezTo>
                    <a:pt x="50" y="170"/>
                    <a:pt x="50" y="170"/>
                    <a:pt x="50" y="170"/>
                  </a:cubicBezTo>
                  <a:cubicBezTo>
                    <a:pt x="43" y="167"/>
                    <a:pt x="43" y="167"/>
                    <a:pt x="43" y="167"/>
                  </a:cubicBezTo>
                  <a:cubicBezTo>
                    <a:pt x="43" y="167"/>
                    <a:pt x="39" y="164"/>
                    <a:pt x="38" y="164"/>
                  </a:cubicBezTo>
                  <a:cubicBezTo>
                    <a:pt x="36" y="164"/>
                    <a:pt x="30" y="160"/>
                    <a:pt x="29" y="160"/>
                  </a:cubicBezTo>
                  <a:cubicBezTo>
                    <a:pt x="28" y="160"/>
                    <a:pt x="23" y="157"/>
                    <a:pt x="23" y="157"/>
                  </a:cubicBezTo>
                  <a:cubicBezTo>
                    <a:pt x="22" y="156"/>
                    <a:pt x="20" y="154"/>
                    <a:pt x="17" y="153"/>
                  </a:cubicBezTo>
                  <a:cubicBezTo>
                    <a:pt x="14" y="152"/>
                    <a:pt x="11" y="151"/>
                    <a:pt x="11" y="151"/>
                  </a:cubicBezTo>
                  <a:cubicBezTo>
                    <a:pt x="8" y="148"/>
                    <a:pt x="8" y="148"/>
                    <a:pt x="8" y="148"/>
                  </a:cubicBezTo>
                  <a:cubicBezTo>
                    <a:pt x="8" y="144"/>
                    <a:pt x="8" y="144"/>
                    <a:pt x="8" y="144"/>
                  </a:cubicBezTo>
                  <a:cubicBezTo>
                    <a:pt x="3" y="141"/>
                    <a:pt x="3" y="141"/>
                    <a:pt x="3" y="141"/>
                  </a:cubicBezTo>
                  <a:cubicBezTo>
                    <a:pt x="2" y="136"/>
                    <a:pt x="2" y="136"/>
                    <a:pt x="2" y="136"/>
                  </a:cubicBezTo>
                  <a:cubicBezTo>
                    <a:pt x="2" y="131"/>
                    <a:pt x="2" y="131"/>
                    <a:pt x="2" y="131"/>
                  </a:cubicBezTo>
                  <a:cubicBezTo>
                    <a:pt x="1" y="126"/>
                    <a:pt x="1" y="126"/>
                    <a:pt x="1" y="126"/>
                  </a:cubicBezTo>
                  <a:cubicBezTo>
                    <a:pt x="0" y="117"/>
                    <a:pt x="0" y="117"/>
                    <a:pt x="0" y="117"/>
                  </a:cubicBezTo>
                  <a:cubicBezTo>
                    <a:pt x="4" y="108"/>
                    <a:pt x="4" y="108"/>
                    <a:pt x="4" y="108"/>
                  </a:cubicBezTo>
                  <a:cubicBezTo>
                    <a:pt x="9" y="106"/>
                    <a:pt x="9" y="106"/>
                    <a:pt x="9" y="106"/>
                  </a:cubicBezTo>
                  <a:cubicBezTo>
                    <a:pt x="13" y="101"/>
                    <a:pt x="13" y="101"/>
                    <a:pt x="13" y="101"/>
                  </a:cubicBezTo>
                  <a:cubicBezTo>
                    <a:pt x="16" y="95"/>
                    <a:pt x="16" y="95"/>
                    <a:pt x="16" y="95"/>
                  </a:cubicBezTo>
                  <a:cubicBezTo>
                    <a:pt x="25" y="84"/>
                    <a:pt x="25" y="84"/>
                    <a:pt x="25" y="84"/>
                  </a:cubicBezTo>
                  <a:cubicBezTo>
                    <a:pt x="30" y="82"/>
                    <a:pt x="30" y="82"/>
                    <a:pt x="30" y="82"/>
                  </a:cubicBezTo>
                  <a:cubicBezTo>
                    <a:pt x="36" y="80"/>
                    <a:pt x="36" y="80"/>
                    <a:pt x="36" y="80"/>
                  </a:cubicBezTo>
                  <a:cubicBezTo>
                    <a:pt x="37" y="76"/>
                    <a:pt x="37" y="76"/>
                    <a:pt x="37" y="76"/>
                  </a:cubicBezTo>
                  <a:cubicBezTo>
                    <a:pt x="40" y="69"/>
                    <a:pt x="40" y="69"/>
                    <a:pt x="40" y="69"/>
                  </a:cubicBezTo>
                  <a:cubicBezTo>
                    <a:pt x="44" y="63"/>
                    <a:pt x="44" y="63"/>
                    <a:pt x="44" y="63"/>
                  </a:cubicBezTo>
                  <a:cubicBezTo>
                    <a:pt x="49" y="61"/>
                    <a:pt x="49" y="61"/>
                    <a:pt x="49" y="61"/>
                  </a:cubicBezTo>
                  <a:cubicBezTo>
                    <a:pt x="54" y="56"/>
                    <a:pt x="54" y="56"/>
                    <a:pt x="54" y="56"/>
                  </a:cubicBezTo>
                  <a:cubicBezTo>
                    <a:pt x="56" y="51"/>
                    <a:pt x="56" y="51"/>
                    <a:pt x="56" y="51"/>
                  </a:cubicBezTo>
                  <a:cubicBezTo>
                    <a:pt x="59" y="39"/>
                    <a:pt x="59" y="39"/>
                    <a:pt x="59" y="39"/>
                  </a:cubicBezTo>
                  <a:cubicBezTo>
                    <a:pt x="62" y="32"/>
                    <a:pt x="62" y="32"/>
                    <a:pt x="62" y="32"/>
                  </a:cubicBezTo>
                  <a:cubicBezTo>
                    <a:pt x="64" y="25"/>
                    <a:pt x="64" y="25"/>
                    <a:pt x="64" y="25"/>
                  </a:cubicBezTo>
                  <a:cubicBezTo>
                    <a:pt x="64" y="25"/>
                    <a:pt x="64" y="21"/>
                    <a:pt x="65" y="19"/>
                  </a:cubicBezTo>
                  <a:cubicBezTo>
                    <a:pt x="67" y="16"/>
                    <a:pt x="67" y="10"/>
                    <a:pt x="68" y="9"/>
                  </a:cubicBezTo>
                  <a:cubicBezTo>
                    <a:pt x="69" y="9"/>
                    <a:pt x="71" y="3"/>
                    <a:pt x="71" y="3"/>
                  </a:cubicBezTo>
                  <a:lnTo>
                    <a:pt x="7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grpSp>
        <p:nvGrpSpPr>
          <p:cNvPr id="131" name="Grupo 114"/>
          <p:cNvGrpSpPr/>
          <p:nvPr/>
        </p:nvGrpSpPr>
        <p:grpSpPr>
          <a:xfrm>
            <a:off x="9349203" y="4005342"/>
            <a:ext cx="1304924" cy="1079501"/>
            <a:chOff x="9215438" y="3032125"/>
            <a:chExt cx="1304924" cy="1079501"/>
          </a:xfrm>
          <a:solidFill>
            <a:srgbClr val="ED7D31"/>
          </a:solidFill>
        </p:grpSpPr>
        <p:sp>
          <p:nvSpPr>
            <p:cNvPr id="132" name="Freeform 20"/>
            <p:cNvSpPr>
              <a:spLocks/>
            </p:cNvSpPr>
            <p:nvPr/>
          </p:nvSpPr>
          <p:spPr bwMode="auto">
            <a:xfrm>
              <a:off x="9215438" y="3595688"/>
              <a:ext cx="838200" cy="515938"/>
            </a:xfrm>
            <a:custGeom>
              <a:avLst/>
              <a:gdLst>
                <a:gd name="T0" fmla="*/ 9 w 223"/>
                <a:gd name="T1" fmla="*/ 69 h 137"/>
                <a:gd name="T2" fmla="*/ 26 w 223"/>
                <a:gd name="T3" fmla="*/ 69 h 137"/>
                <a:gd name="T4" fmla="*/ 39 w 223"/>
                <a:gd name="T5" fmla="*/ 71 h 137"/>
                <a:gd name="T6" fmla="*/ 49 w 223"/>
                <a:gd name="T7" fmla="*/ 76 h 137"/>
                <a:gd name="T8" fmla="*/ 65 w 223"/>
                <a:gd name="T9" fmla="*/ 76 h 137"/>
                <a:gd name="T10" fmla="*/ 78 w 223"/>
                <a:gd name="T11" fmla="*/ 77 h 137"/>
                <a:gd name="T12" fmla="*/ 83 w 223"/>
                <a:gd name="T13" fmla="*/ 83 h 137"/>
                <a:gd name="T14" fmla="*/ 87 w 223"/>
                <a:gd name="T15" fmla="*/ 89 h 137"/>
                <a:gd name="T16" fmla="*/ 87 w 223"/>
                <a:gd name="T17" fmla="*/ 98 h 137"/>
                <a:gd name="T18" fmla="*/ 88 w 223"/>
                <a:gd name="T19" fmla="*/ 105 h 137"/>
                <a:gd name="T20" fmla="*/ 91 w 223"/>
                <a:gd name="T21" fmla="*/ 109 h 137"/>
                <a:gd name="T22" fmla="*/ 93 w 223"/>
                <a:gd name="T23" fmla="*/ 115 h 137"/>
                <a:gd name="T24" fmla="*/ 93 w 223"/>
                <a:gd name="T25" fmla="*/ 123 h 137"/>
                <a:gd name="T26" fmla="*/ 109 w 223"/>
                <a:gd name="T27" fmla="*/ 124 h 137"/>
                <a:gd name="T28" fmla="*/ 113 w 223"/>
                <a:gd name="T29" fmla="*/ 127 h 137"/>
                <a:gd name="T30" fmla="*/ 115 w 223"/>
                <a:gd name="T31" fmla="*/ 134 h 137"/>
                <a:gd name="T32" fmla="*/ 124 w 223"/>
                <a:gd name="T33" fmla="*/ 136 h 137"/>
                <a:gd name="T34" fmla="*/ 128 w 223"/>
                <a:gd name="T35" fmla="*/ 136 h 137"/>
                <a:gd name="T36" fmla="*/ 138 w 223"/>
                <a:gd name="T37" fmla="*/ 127 h 137"/>
                <a:gd name="T38" fmla="*/ 151 w 223"/>
                <a:gd name="T39" fmla="*/ 118 h 137"/>
                <a:gd name="T40" fmla="*/ 161 w 223"/>
                <a:gd name="T41" fmla="*/ 109 h 137"/>
                <a:gd name="T42" fmla="*/ 172 w 223"/>
                <a:gd name="T43" fmla="*/ 105 h 137"/>
                <a:gd name="T44" fmla="*/ 179 w 223"/>
                <a:gd name="T45" fmla="*/ 100 h 137"/>
                <a:gd name="T46" fmla="*/ 198 w 223"/>
                <a:gd name="T47" fmla="*/ 96 h 137"/>
                <a:gd name="T48" fmla="*/ 209 w 223"/>
                <a:gd name="T49" fmla="*/ 90 h 137"/>
                <a:gd name="T50" fmla="*/ 219 w 223"/>
                <a:gd name="T51" fmla="*/ 88 h 137"/>
                <a:gd name="T52" fmla="*/ 219 w 223"/>
                <a:gd name="T53" fmla="*/ 82 h 137"/>
                <a:gd name="T54" fmla="*/ 223 w 223"/>
                <a:gd name="T55" fmla="*/ 73 h 137"/>
                <a:gd name="T56" fmla="*/ 214 w 223"/>
                <a:gd name="T57" fmla="*/ 70 h 137"/>
                <a:gd name="T58" fmla="*/ 203 w 223"/>
                <a:gd name="T59" fmla="*/ 72 h 137"/>
                <a:gd name="T60" fmla="*/ 193 w 223"/>
                <a:gd name="T61" fmla="*/ 76 h 137"/>
                <a:gd name="T62" fmla="*/ 187 w 223"/>
                <a:gd name="T63" fmla="*/ 81 h 137"/>
                <a:gd name="T64" fmla="*/ 170 w 223"/>
                <a:gd name="T65" fmla="*/ 81 h 137"/>
                <a:gd name="T66" fmla="*/ 164 w 223"/>
                <a:gd name="T67" fmla="*/ 74 h 137"/>
                <a:gd name="T68" fmla="*/ 161 w 223"/>
                <a:gd name="T69" fmla="*/ 65 h 137"/>
                <a:gd name="T70" fmla="*/ 160 w 223"/>
                <a:gd name="T71" fmla="*/ 51 h 137"/>
                <a:gd name="T72" fmla="*/ 161 w 223"/>
                <a:gd name="T73" fmla="*/ 42 h 137"/>
                <a:gd name="T74" fmla="*/ 151 w 223"/>
                <a:gd name="T75" fmla="*/ 39 h 137"/>
                <a:gd name="T76" fmla="*/ 146 w 223"/>
                <a:gd name="T77" fmla="*/ 26 h 137"/>
                <a:gd name="T78" fmla="*/ 145 w 223"/>
                <a:gd name="T79" fmla="*/ 14 h 137"/>
                <a:gd name="T80" fmla="*/ 139 w 223"/>
                <a:gd name="T81" fmla="*/ 5 h 137"/>
                <a:gd name="T82" fmla="*/ 131 w 223"/>
                <a:gd name="T83" fmla="*/ 6 h 137"/>
                <a:gd name="T84" fmla="*/ 112 w 223"/>
                <a:gd name="T85" fmla="*/ 7 h 137"/>
                <a:gd name="T86" fmla="*/ 106 w 223"/>
                <a:gd name="T87" fmla="*/ 12 h 137"/>
                <a:gd name="T88" fmla="*/ 100 w 223"/>
                <a:gd name="T89" fmla="*/ 13 h 137"/>
                <a:gd name="T90" fmla="*/ 91 w 223"/>
                <a:gd name="T91" fmla="*/ 6 h 137"/>
                <a:gd name="T92" fmla="*/ 79 w 223"/>
                <a:gd name="T93" fmla="*/ 2 h 137"/>
                <a:gd name="T94" fmla="*/ 61 w 223"/>
                <a:gd name="T95" fmla="*/ 0 h 137"/>
                <a:gd name="T96" fmla="*/ 54 w 223"/>
                <a:gd name="T97" fmla="*/ 2 h 137"/>
                <a:gd name="T98" fmla="*/ 44 w 223"/>
                <a:gd name="T99" fmla="*/ 10 h 137"/>
                <a:gd name="T100" fmla="*/ 31 w 223"/>
                <a:gd name="T101" fmla="*/ 22 h 137"/>
                <a:gd name="T102" fmla="*/ 26 w 223"/>
                <a:gd name="T103" fmla="*/ 33 h 137"/>
                <a:gd name="T104" fmla="*/ 22 w 223"/>
                <a:gd name="T105" fmla="*/ 43 h 137"/>
                <a:gd name="T106" fmla="*/ 19 w 223"/>
                <a:gd name="T107" fmla="*/ 52 h 137"/>
                <a:gd name="T108" fmla="*/ 7 w 223"/>
                <a:gd name="T109" fmla="*/ 61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23" h="137">
                  <a:moveTo>
                    <a:pt x="0" y="68"/>
                  </a:moveTo>
                  <a:cubicBezTo>
                    <a:pt x="9" y="69"/>
                    <a:pt x="9" y="69"/>
                    <a:pt x="9" y="69"/>
                  </a:cubicBezTo>
                  <a:cubicBezTo>
                    <a:pt x="18" y="69"/>
                    <a:pt x="18" y="69"/>
                    <a:pt x="18" y="69"/>
                  </a:cubicBezTo>
                  <a:cubicBezTo>
                    <a:pt x="26" y="69"/>
                    <a:pt x="26" y="69"/>
                    <a:pt x="26" y="69"/>
                  </a:cubicBezTo>
                  <a:cubicBezTo>
                    <a:pt x="33" y="70"/>
                    <a:pt x="33" y="70"/>
                    <a:pt x="33" y="70"/>
                  </a:cubicBezTo>
                  <a:cubicBezTo>
                    <a:pt x="39" y="71"/>
                    <a:pt x="39" y="71"/>
                    <a:pt x="39" y="71"/>
                  </a:cubicBezTo>
                  <a:cubicBezTo>
                    <a:pt x="45" y="75"/>
                    <a:pt x="45" y="75"/>
                    <a:pt x="45" y="75"/>
                  </a:cubicBezTo>
                  <a:cubicBezTo>
                    <a:pt x="49" y="76"/>
                    <a:pt x="49" y="76"/>
                    <a:pt x="49" y="76"/>
                  </a:cubicBezTo>
                  <a:cubicBezTo>
                    <a:pt x="58" y="76"/>
                    <a:pt x="58" y="76"/>
                    <a:pt x="58" y="76"/>
                  </a:cubicBezTo>
                  <a:cubicBezTo>
                    <a:pt x="65" y="76"/>
                    <a:pt x="65" y="76"/>
                    <a:pt x="65" y="76"/>
                  </a:cubicBezTo>
                  <a:cubicBezTo>
                    <a:pt x="74" y="76"/>
                    <a:pt x="74" y="76"/>
                    <a:pt x="74" y="76"/>
                  </a:cubicBezTo>
                  <a:cubicBezTo>
                    <a:pt x="78" y="77"/>
                    <a:pt x="78" y="77"/>
                    <a:pt x="78" y="77"/>
                  </a:cubicBezTo>
                  <a:cubicBezTo>
                    <a:pt x="80" y="80"/>
                    <a:pt x="80" y="80"/>
                    <a:pt x="80" y="80"/>
                  </a:cubicBezTo>
                  <a:cubicBezTo>
                    <a:pt x="83" y="83"/>
                    <a:pt x="83" y="83"/>
                    <a:pt x="83" y="83"/>
                  </a:cubicBezTo>
                  <a:cubicBezTo>
                    <a:pt x="85" y="86"/>
                    <a:pt x="85" y="86"/>
                    <a:pt x="85" y="86"/>
                  </a:cubicBezTo>
                  <a:cubicBezTo>
                    <a:pt x="87" y="89"/>
                    <a:pt x="87" y="89"/>
                    <a:pt x="87" y="89"/>
                  </a:cubicBezTo>
                  <a:cubicBezTo>
                    <a:pt x="87" y="94"/>
                    <a:pt x="87" y="94"/>
                    <a:pt x="87" y="94"/>
                  </a:cubicBezTo>
                  <a:cubicBezTo>
                    <a:pt x="87" y="98"/>
                    <a:pt x="87" y="98"/>
                    <a:pt x="87" y="98"/>
                  </a:cubicBezTo>
                  <a:cubicBezTo>
                    <a:pt x="87" y="102"/>
                    <a:pt x="87" y="102"/>
                    <a:pt x="87" y="102"/>
                  </a:cubicBezTo>
                  <a:cubicBezTo>
                    <a:pt x="88" y="105"/>
                    <a:pt x="88" y="105"/>
                    <a:pt x="88" y="105"/>
                  </a:cubicBezTo>
                  <a:cubicBezTo>
                    <a:pt x="90" y="106"/>
                    <a:pt x="90" y="106"/>
                    <a:pt x="90" y="106"/>
                  </a:cubicBezTo>
                  <a:cubicBezTo>
                    <a:pt x="91" y="109"/>
                    <a:pt x="91" y="109"/>
                    <a:pt x="91" y="109"/>
                  </a:cubicBezTo>
                  <a:cubicBezTo>
                    <a:pt x="93" y="112"/>
                    <a:pt x="93" y="112"/>
                    <a:pt x="93" y="112"/>
                  </a:cubicBezTo>
                  <a:cubicBezTo>
                    <a:pt x="93" y="115"/>
                    <a:pt x="93" y="115"/>
                    <a:pt x="93" y="115"/>
                  </a:cubicBezTo>
                  <a:cubicBezTo>
                    <a:pt x="93" y="120"/>
                    <a:pt x="93" y="120"/>
                    <a:pt x="93" y="120"/>
                  </a:cubicBezTo>
                  <a:cubicBezTo>
                    <a:pt x="93" y="123"/>
                    <a:pt x="93" y="123"/>
                    <a:pt x="93" y="123"/>
                  </a:cubicBezTo>
                  <a:cubicBezTo>
                    <a:pt x="100" y="124"/>
                    <a:pt x="100" y="124"/>
                    <a:pt x="100" y="124"/>
                  </a:cubicBezTo>
                  <a:cubicBezTo>
                    <a:pt x="109" y="124"/>
                    <a:pt x="109" y="124"/>
                    <a:pt x="109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13" y="127"/>
                    <a:pt x="113" y="127"/>
                    <a:pt x="113" y="127"/>
                  </a:cubicBezTo>
                  <a:cubicBezTo>
                    <a:pt x="114" y="132"/>
                    <a:pt x="114" y="132"/>
                    <a:pt x="114" y="132"/>
                  </a:cubicBezTo>
                  <a:cubicBezTo>
                    <a:pt x="115" y="134"/>
                    <a:pt x="115" y="134"/>
                    <a:pt x="115" y="134"/>
                  </a:cubicBezTo>
                  <a:cubicBezTo>
                    <a:pt x="119" y="134"/>
                    <a:pt x="119" y="134"/>
                    <a:pt x="119" y="134"/>
                  </a:cubicBezTo>
                  <a:cubicBezTo>
                    <a:pt x="124" y="136"/>
                    <a:pt x="124" y="136"/>
                    <a:pt x="124" y="136"/>
                  </a:cubicBezTo>
                  <a:cubicBezTo>
                    <a:pt x="125" y="137"/>
                    <a:pt x="125" y="137"/>
                    <a:pt x="125" y="137"/>
                  </a:cubicBezTo>
                  <a:cubicBezTo>
                    <a:pt x="128" y="136"/>
                    <a:pt x="128" y="136"/>
                    <a:pt x="128" y="136"/>
                  </a:cubicBezTo>
                  <a:cubicBezTo>
                    <a:pt x="131" y="131"/>
                    <a:pt x="131" y="131"/>
                    <a:pt x="131" y="131"/>
                  </a:cubicBezTo>
                  <a:cubicBezTo>
                    <a:pt x="138" y="127"/>
                    <a:pt x="138" y="127"/>
                    <a:pt x="138" y="127"/>
                  </a:cubicBezTo>
                  <a:cubicBezTo>
                    <a:pt x="138" y="127"/>
                    <a:pt x="141" y="125"/>
                    <a:pt x="141" y="124"/>
                  </a:cubicBezTo>
                  <a:cubicBezTo>
                    <a:pt x="142" y="123"/>
                    <a:pt x="151" y="118"/>
                    <a:pt x="151" y="118"/>
                  </a:cubicBezTo>
                  <a:cubicBezTo>
                    <a:pt x="157" y="112"/>
                    <a:pt x="157" y="112"/>
                    <a:pt x="157" y="112"/>
                  </a:cubicBezTo>
                  <a:cubicBezTo>
                    <a:pt x="161" y="109"/>
                    <a:pt x="161" y="109"/>
                    <a:pt x="161" y="109"/>
                  </a:cubicBezTo>
                  <a:cubicBezTo>
                    <a:pt x="167" y="107"/>
                    <a:pt x="167" y="107"/>
                    <a:pt x="167" y="107"/>
                  </a:cubicBezTo>
                  <a:cubicBezTo>
                    <a:pt x="172" y="105"/>
                    <a:pt x="172" y="105"/>
                    <a:pt x="172" y="105"/>
                  </a:cubicBezTo>
                  <a:cubicBezTo>
                    <a:pt x="175" y="105"/>
                    <a:pt x="175" y="105"/>
                    <a:pt x="175" y="105"/>
                  </a:cubicBezTo>
                  <a:cubicBezTo>
                    <a:pt x="179" y="100"/>
                    <a:pt x="179" y="100"/>
                    <a:pt x="179" y="100"/>
                  </a:cubicBezTo>
                  <a:cubicBezTo>
                    <a:pt x="195" y="100"/>
                    <a:pt x="195" y="100"/>
                    <a:pt x="195" y="100"/>
                  </a:cubicBezTo>
                  <a:cubicBezTo>
                    <a:pt x="198" y="96"/>
                    <a:pt x="198" y="96"/>
                    <a:pt x="198" y="96"/>
                  </a:cubicBezTo>
                  <a:cubicBezTo>
                    <a:pt x="205" y="91"/>
                    <a:pt x="205" y="91"/>
                    <a:pt x="205" y="91"/>
                  </a:cubicBezTo>
                  <a:cubicBezTo>
                    <a:pt x="209" y="90"/>
                    <a:pt x="209" y="90"/>
                    <a:pt x="209" y="90"/>
                  </a:cubicBezTo>
                  <a:cubicBezTo>
                    <a:pt x="215" y="89"/>
                    <a:pt x="215" y="89"/>
                    <a:pt x="215" y="89"/>
                  </a:cubicBezTo>
                  <a:cubicBezTo>
                    <a:pt x="219" y="88"/>
                    <a:pt x="219" y="88"/>
                    <a:pt x="219" y="88"/>
                  </a:cubicBezTo>
                  <a:cubicBezTo>
                    <a:pt x="219" y="85"/>
                    <a:pt x="219" y="85"/>
                    <a:pt x="219" y="85"/>
                  </a:cubicBezTo>
                  <a:cubicBezTo>
                    <a:pt x="219" y="82"/>
                    <a:pt x="219" y="82"/>
                    <a:pt x="219" y="82"/>
                  </a:cubicBezTo>
                  <a:cubicBezTo>
                    <a:pt x="223" y="79"/>
                    <a:pt x="223" y="79"/>
                    <a:pt x="223" y="79"/>
                  </a:cubicBezTo>
                  <a:cubicBezTo>
                    <a:pt x="223" y="73"/>
                    <a:pt x="223" y="73"/>
                    <a:pt x="223" y="73"/>
                  </a:cubicBezTo>
                  <a:cubicBezTo>
                    <a:pt x="218" y="73"/>
                    <a:pt x="218" y="73"/>
                    <a:pt x="218" y="73"/>
                  </a:cubicBezTo>
                  <a:cubicBezTo>
                    <a:pt x="214" y="70"/>
                    <a:pt x="214" y="70"/>
                    <a:pt x="214" y="70"/>
                  </a:cubicBezTo>
                  <a:cubicBezTo>
                    <a:pt x="208" y="70"/>
                    <a:pt x="208" y="70"/>
                    <a:pt x="208" y="70"/>
                  </a:cubicBezTo>
                  <a:cubicBezTo>
                    <a:pt x="203" y="72"/>
                    <a:pt x="203" y="72"/>
                    <a:pt x="203" y="72"/>
                  </a:cubicBezTo>
                  <a:cubicBezTo>
                    <a:pt x="198" y="74"/>
                    <a:pt x="198" y="74"/>
                    <a:pt x="198" y="74"/>
                  </a:cubicBezTo>
                  <a:cubicBezTo>
                    <a:pt x="193" y="76"/>
                    <a:pt x="193" y="76"/>
                    <a:pt x="193" y="76"/>
                  </a:cubicBezTo>
                  <a:cubicBezTo>
                    <a:pt x="188" y="78"/>
                    <a:pt x="188" y="78"/>
                    <a:pt x="188" y="78"/>
                  </a:cubicBezTo>
                  <a:cubicBezTo>
                    <a:pt x="188" y="78"/>
                    <a:pt x="188" y="81"/>
                    <a:pt x="187" y="81"/>
                  </a:cubicBezTo>
                  <a:cubicBezTo>
                    <a:pt x="186" y="81"/>
                    <a:pt x="178" y="81"/>
                    <a:pt x="178" y="81"/>
                  </a:cubicBezTo>
                  <a:cubicBezTo>
                    <a:pt x="170" y="81"/>
                    <a:pt x="170" y="81"/>
                    <a:pt x="170" y="81"/>
                  </a:cubicBezTo>
                  <a:cubicBezTo>
                    <a:pt x="167" y="80"/>
                    <a:pt x="167" y="80"/>
                    <a:pt x="167" y="80"/>
                  </a:cubicBezTo>
                  <a:cubicBezTo>
                    <a:pt x="164" y="74"/>
                    <a:pt x="164" y="74"/>
                    <a:pt x="164" y="74"/>
                  </a:cubicBezTo>
                  <a:cubicBezTo>
                    <a:pt x="163" y="70"/>
                    <a:pt x="163" y="70"/>
                    <a:pt x="163" y="70"/>
                  </a:cubicBezTo>
                  <a:cubicBezTo>
                    <a:pt x="163" y="70"/>
                    <a:pt x="161" y="66"/>
                    <a:pt x="161" y="65"/>
                  </a:cubicBezTo>
                  <a:cubicBezTo>
                    <a:pt x="160" y="64"/>
                    <a:pt x="160" y="58"/>
                    <a:pt x="160" y="58"/>
                  </a:cubicBezTo>
                  <a:cubicBezTo>
                    <a:pt x="160" y="51"/>
                    <a:pt x="160" y="51"/>
                    <a:pt x="160" y="51"/>
                  </a:cubicBezTo>
                  <a:cubicBezTo>
                    <a:pt x="160" y="47"/>
                    <a:pt x="160" y="47"/>
                    <a:pt x="160" y="47"/>
                  </a:cubicBezTo>
                  <a:cubicBezTo>
                    <a:pt x="161" y="42"/>
                    <a:pt x="161" y="42"/>
                    <a:pt x="161" y="42"/>
                  </a:cubicBezTo>
                  <a:cubicBezTo>
                    <a:pt x="157" y="41"/>
                    <a:pt x="157" y="41"/>
                    <a:pt x="157" y="41"/>
                  </a:cubicBezTo>
                  <a:cubicBezTo>
                    <a:pt x="157" y="41"/>
                    <a:pt x="152" y="41"/>
                    <a:pt x="151" y="39"/>
                  </a:cubicBezTo>
                  <a:cubicBezTo>
                    <a:pt x="150" y="37"/>
                    <a:pt x="147" y="33"/>
                    <a:pt x="147" y="32"/>
                  </a:cubicBezTo>
                  <a:cubicBezTo>
                    <a:pt x="147" y="31"/>
                    <a:pt x="146" y="28"/>
                    <a:pt x="146" y="26"/>
                  </a:cubicBezTo>
                  <a:cubicBezTo>
                    <a:pt x="146" y="24"/>
                    <a:pt x="145" y="21"/>
                    <a:pt x="145" y="19"/>
                  </a:cubicBezTo>
                  <a:cubicBezTo>
                    <a:pt x="145" y="16"/>
                    <a:pt x="145" y="15"/>
                    <a:pt x="145" y="14"/>
                  </a:cubicBezTo>
                  <a:cubicBezTo>
                    <a:pt x="145" y="13"/>
                    <a:pt x="143" y="8"/>
                    <a:pt x="143" y="8"/>
                  </a:cubicBezTo>
                  <a:cubicBezTo>
                    <a:pt x="139" y="5"/>
                    <a:pt x="139" y="5"/>
                    <a:pt x="139" y="5"/>
                  </a:cubicBezTo>
                  <a:cubicBezTo>
                    <a:pt x="134" y="5"/>
                    <a:pt x="134" y="5"/>
                    <a:pt x="134" y="5"/>
                  </a:cubicBezTo>
                  <a:cubicBezTo>
                    <a:pt x="131" y="6"/>
                    <a:pt x="131" y="6"/>
                    <a:pt x="131" y="6"/>
                  </a:cubicBezTo>
                  <a:cubicBezTo>
                    <a:pt x="122" y="7"/>
                    <a:pt x="122" y="7"/>
                    <a:pt x="122" y="7"/>
                  </a:cubicBezTo>
                  <a:cubicBezTo>
                    <a:pt x="112" y="7"/>
                    <a:pt x="112" y="7"/>
                    <a:pt x="112" y="7"/>
                  </a:cubicBezTo>
                  <a:cubicBezTo>
                    <a:pt x="108" y="8"/>
                    <a:pt x="108" y="8"/>
                    <a:pt x="108" y="8"/>
                  </a:cubicBezTo>
                  <a:cubicBezTo>
                    <a:pt x="106" y="12"/>
                    <a:pt x="106" y="12"/>
                    <a:pt x="106" y="12"/>
                  </a:cubicBezTo>
                  <a:cubicBezTo>
                    <a:pt x="105" y="15"/>
                    <a:pt x="105" y="15"/>
                    <a:pt x="105" y="15"/>
                  </a:cubicBezTo>
                  <a:cubicBezTo>
                    <a:pt x="100" y="13"/>
                    <a:pt x="100" y="13"/>
                    <a:pt x="100" y="13"/>
                  </a:cubicBezTo>
                  <a:cubicBezTo>
                    <a:pt x="94" y="10"/>
                    <a:pt x="94" y="10"/>
                    <a:pt x="94" y="10"/>
                  </a:cubicBezTo>
                  <a:cubicBezTo>
                    <a:pt x="91" y="6"/>
                    <a:pt x="91" y="6"/>
                    <a:pt x="91" y="6"/>
                  </a:cubicBezTo>
                  <a:cubicBezTo>
                    <a:pt x="91" y="6"/>
                    <a:pt x="89" y="3"/>
                    <a:pt x="87" y="2"/>
                  </a:cubicBezTo>
                  <a:cubicBezTo>
                    <a:pt x="85" y="2"/>
                    <a:pt x="82" y="2"/>
                    <a:pt x="79" y="2"/>
                  </a:cubicBezTo>
                  <a:cubicBezTo>
                    <a:pt x="76" y="2"/>
                    <a:pt x="67" y="2"/>
                    <a:pt x="67" y="2"/>
                  </a:cubicBezTo>
                  <a:cubicBezTo>
                    <a:pt x="61" y="0"/>
                    <a:pt x="61" y="0"/>
                    <a:pt x="61" y="0"/>
                  </a:cubicBezTo>
                  <a:cubicBezTo>
                    <a:pt x="57" y="0"/>
                    <a:pt x="57" y="0"/>
                    <a:pt x="57" y="0"/>
                  </a:cubicBezTo>
                  <a:cubicBezTo>
                    <a:pt x="54" y="2"/>
                    <a:pt x="54" y="2"/>
                    <a:pt x="54" y="2"/>
                  </a:cubicBezTo>
                  <a:cubicBezTo>
                    <a:pt x="48" y="5"/>
                    <a:pt x="48" y="5"/>
                    <a:pt x="48" y="5"/>
                  </a:cubicBezTo>
                  <a:cubicBezTo>
                    <a:pt x="44" y="10"/>
                    <a:pt x="44" y="10"/>
                    <a:pt x="44" y="10"/>
                  </a:cubicBezTo>
                  <a:cubicBezTo>
                    <a:pt x="37" y="15"/>
                    <a:pt x="37" y="15"/>
                    <a:pt x="37" y="15"/>
                  </a:cubicBezTo>
                  <a:cubicBezTo>
                    <a:pt x="31" y="22"/>
                    <a:pt x="31" y="22"/>
                    <a:pt x="31" y="22"/>
                  </a:cubicBezTo>
                  <a:cubicBezTo>
                    <a:pt x="30" y="27"/>
                    <a:pt x="30" y="27"/>
                    <a:pt x="30" y="27"/>
                  </a:cubicBezTo>
                  <a:cubicBezTo>
                    <a:pt x="26" y="33"/>
                    <a:pt x="26" y="33"/>
                    <a:pt x="26" y="33"/>
                  </a:cubicBezTo>
                  <a:cubicBezTo>
                    <a:pt x="25" y="38"/>
                    <a:pt x="25" y="38"/>
                    <a:pt x="25" y="38"/>
                  </a:cubicBezTo>
                  <a:cubicBezTo>
                    <a:pt x="22" y="43"/>
                    <a:pt x="22" y="43"/>
                    <a:pt x="22" y="43"/>
                  </a:cubicBezTo>
                  <a:cubicBezTo>
                    <a:pt x="22" y="47"/>
                    <a:pt x="22" y="47"/>
                    <a:pt x="22" y="47"/>
                  </a:cubicBezTo>
                  <a:cubicBezTo>
                    <a:pt x="19" y="52"/>
                    <a:pt x="19" y="52"/>
                    <a:pt x="19" y="52"/>
                  </a:cubicBezTo>
                  <a:cubicBezTo>
                    <a:pt x="13" y="56"/>
                    <a:pt x="13" y="56"/>
                    <a:pt x="13" y="56"/>
                  </a:cubicBezTo>
                  <a:cubicBezTo>
                    <a:pt x="7" y="61"/>
                    <a:pt x="7" y="61"/>
                    <a:pt x="7" y="61"/>
                  </a:cubicBezTo>
                  <a:lnTo>
                    <a:pt x="0" y="6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33" name="Freeform 21"/>
            <p:cNvSpPr>
              <a:spLocks/>
            </p:cNvSpPr>
            <p:nvPr/>
          </p:nvSpPr>
          <p:spPr bwMode="auto">
            <a:xfrm>
              <a:off x="10045700" y="3702050"/>
              <a:ext cx="346075" cy="198438"/>
            </a:xfrm>
            <a:custGeom>
              <a:avLst/>
              <a:gdLst>
                <a:gd name="T0" fmla="*/ 0 w 92"/>
                <a:gd name="T1" fmla="*/ 39 h 53"/>
                <a:gd name="T2" fmla="*/ 8 w 92"/>
                <a:gd name="T3" fmla="*/ 34 h 53"/>
                <a:gd name="T4" fmla="*/ 13 w 92"/>
                <a:gd name="T5" fmla="*/ 33 h 53"/>
                <a:gd name="T6" fmla="*/ 23 w 92"/>
                <a:gd name="T7" fmla="*/ 33 h 53"/>
                <a:gd name="T8" fmla="*/ 29 w 92"/>
                <a:gd name="T9" fmla="*/ 31 h 53"/>
                <a:gd name="T10" fmla="*/ 33 w 92"/>
                <a:gd name="T11" fmla="*/ 31 h 53"/>
                <a:gd name="T12" fmla="*/ 37 w 92"/>
                <a:gd name="T13" fmla="*/ 31 h 53"/>
                <a:gd name="T14" fmla="*/ 44 w 92"/>
                <a:gd name="T15" fmla="*/ 29 h 53"/>
                <a:gd name="T16" fmla="*/ 49 w 92"/>
                <a:gd name="T17" fmla="*/ 26 h 53"/>
                <a:gd name="T18" fmla="*/ 52 w 92"/>
                <a:gd name="T19" fmla="*/ 25 h 53"/>
                <a:gd name="T20" fmla="*/ 56 w 92"/>
                <a:gd name="T21" fmla="*/ 24 h 53"/>
                <a:gd name="T22" fmla="*/ 58 w 92"/>
                <a:gd name="T23" fmla="*/ 21 h 53"/>
                <a:gd name="T24" fmla="*/ 62 w 92"/>
                <a:gd name="T25" fmla="*/ 17 h 53"/>
                <a:gd name="T26" fmla="*/ 63 w 92"/>
                <a:gd name="T27" fmla="*/ 11 h 53"/>
                <a:gd name="T28" fmla="*/ 64 w 92"/>
                <a:gd name="T29" fmla="*/ 7 h 53"/>
                <a:gd name="T30" fmla="*/ 64 w 92"/>
                <a:gd name="T31" fmla="*/ 3 h 53"/>
                <a:gd name="T32" fmla="*/ 69 w 92"/>
                <a:gd name="T33" fmla="*/ 0 h 53"/>
                <a:gd name="T34" fmla="*/ 71 w 92"/>
                <a:gd name="T35" fmla="*/ 2 h 53"/>
                <a:gd name="T36" fmla="*/ 72 w 92"/>
                <a:gd name="T37" fmla="*/ 5 h 53"/>
                <a:gd name="T38" fmla="*/ 76 w 92"/>
                <a:gd name="T39" fmla="*/ 7 h 53"/>
                <a:gd name="T40" fmla="*/ 81 w 92"/>
                <a:gd name="T41" fmla="*/ 8 h 53"/>
                <a:gd name="T42" fmla="*/ 88 w 92"/>
                <a:gd name="T43" fmla="*/ 8 h 53"/>
                <a:gd name="T44" fmla="*/ 90 w 92"/>
                <a:gd name="T45" fmla="*/ 8 h 53"/>
                <a:gd name="T46" fmla="*/ 91 w 92"/>
                <a:gd name="T47" fmla="*/ 19 h 53"/>
                <a:gd name="T48" fmla="*/ 92 w 92"/>
                <a:gd name="T49" fmla="*/ 21 h 53"/>
                <a:gd name="T50" fmla="*/ 92 w 92"/>
                <a:gd name="T51" fmla="*/ 24 h 53"/>
                <a:gd name="T52" fmla="*/ 89 w 92"/>
                <a:gd name="T53" fmla="*/ 26 h 53"/>
                <a:gd name="T54" fmla="*/ 84 w 92"/>
                <a:gd name="T55" fmla="*/ 29 h 53"/>
                <a:gd name="T56" fmla="*/ 82 w 92"/>
                <a:gd name="T57" fmla="*/ 30 h 53"/>
                <a:gd name="T58" fmla="*/ 77 w 92"/>
                <a:gd name="T59" fmla="*/ 32 h 53"/>
                <a:gd name="T60" fmla="*/ 73 w 92"/>
                <a:gd name="T61" fmla="*/ 35 h 53"/>
                <a:gd name="T62" fmla="*/ 71 w 92"/>
                <a:gd name="T63" fmla="*/ 39 h 53"/>
                <a:gd name="T64" fmla="*/ 68 w 92"/>
                <a:gd name="T65" fmla="*/ 43 h 53"/>
                <a:gd name="T66" fmla="*/ 67 w 92"/>
                <a:gd name="T67" fmla="*/ 46 h 53"/>
                <a:gd name="T68" fmla="*/ 67 w 92"/>
                <a:gd name="T69" fmla="*/ 49 h 53"/>
                <a:gd name="T70" fmla="*/ 61 w 92"/>
                <a:gd name="T71" fmla="*/ 50 h 53"/>
                <a:gd name="T72" fmla="*/ 51 w 92"/>
                <a:gd name="T73" fmla="*/ 50 h 53"/>
                <a:gd name="T74" fmla="*/ 43 w 92"/>
                <a:gd name="T75" fmla="*/ 50 h 53"/>
                <a:gd name="T76" fmla="*/ 41 w 92"/>
                <a:gd name="T77" fmla="*/ 47 h 53"/>
                <a:gd name="T78" fmla="*/ 41 w 92"/>
                <a:gd name="T79" fmla="*/ 44 h 53"/>
                <a:gd name="T80" fmla="*/ 36 w 92"/>
                <a:gd name="T81" fmla="*/ 44 h 53"/>
                <a:gd name="T82" fmla="*/ 33 w 92"/>
                <a:gd name="T83" fmla="*/ 45 h 53"/>
                <a:gd name="T84" fmla="*/ 33 w 92"/>
                <a:gd name="T85" fmla="*/ 50 h 53"/>
                <a:gd name="T86" fmla="*/ 31 w 92"/>
                <a:gd name="T87" fmla="*/ 52 h 53"/>
                <a:gd name="T88" fmla="*/ 22 w 92"/>
                <a:gd name="T89" fmla="*/ 52 h 53"/>
                <a:gd name="T90" fmla="*/ 18 w 92"/>
                <a:gd name="T91" fmla="*/ 51 h 53"/>
                <a:gd name="T92" fmla="*/ 13 w 92"/>
                <a:gd name="T93" fmla="*/ 49 h 53"/>
                <a:gd name="T94" fmla="*/ 10 w 92"/>
                <a:gd name="T95" fmla="*/ 52 h 53"/>
                <a:gd name="T96" fmla="*/ 8 w 92"/>
                <a:gd name="T97" fmla="*/ 53 h 53"/>
                <a:gd name="T98" fmla="*/ 6 w 92"/>
                <a:gd name="T99" fmla="*/ 50 h 53"/>
                <a:gd name="T100" fmla="*/ 8 w 92"/>
                <a:gd name="T101" fmla="*/ 46 h 53"/>
                <a:gd name="T102" fmla="*/ 7 w 92"/>
                <a:gd name="T103" fmla="*/ 42 h 53"/>
                <a:gd name="T104" fmla="*/ 4 w 92"/>
                <a:gd name="T105" fmla="*/ 41 h 53"/>
                <a:gd name="T106" fmla="*/ 0 w 92"/>
                <a:gd name="T107" fmla="*/ 3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2" h="53">
                  <a:moveTo>
                    <a:pt x="0" y="39"/>
                  </a:moveTo>
                  <a:cubicBezTo>
                    <a:pt x="8" y="34"/>
                    <a:pt x="8" y="34"/>
                    <a:pt x="8" y="34"/>
                  </a:cubicBezTo>
                  <a:cubicBezTo>
                    <a:pt x="13" y="33"/>
                    <a:pt x="13" y="33"/>
                    <a:pt x="13" y="33"/>
                  </a:cubicBezTo>
                  <a:cubicBezTo>
                    <a:pt x="23" y="33"/>
                    <a:pt x="23" y="33"/>
                    <a:pt x="23" y="33"/>
                  </a:cubicBezTo>
                  <a:cubicBezTo>
                    <a:pt x="29" y="31"/>
                    <a:pt x="29" y="31"/>
                    <a:pt x="29" y="31"/>
                  </a:cubicBezTo>
                  <a:cubicBezTo>
                    <a:pt x="33" y="31"/>
                    <a:pt x="33" y="31"/>
                    <a:pt x="33" y="31"/>
                  </a:cubicBezTo>
                  <a:cubicBezTo>
                    <a:pt x="37" y="31"/>
                    <a:pt x="37" y="31"/>
                    <a:pt x="37" y="31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9" y="26"/>
                    <a:pt x="49" y="26"/>
                    <a:pt x="49" y="26"/>
                  </a:cubicBezTo>
                  <a:cubicBezTo>
                    <a:pt x="52" y="25"/>
                    <a:pt x="52" y="25"/>
                    <a:pt x="52" y="25"/>
                  </a:cubicBezTo>
                  <a:cubicBezTo>
                    <a:pt x="56" y="24"/>
                    <a:pt x="56" y="24"/>
                    <a:pt x="56" y="24"/>
                  </a:cubicBezTo>
                  <a:cubicBezTo>
                    <a:pt x="58" y="21"/>
                    <a:pt x="58" y="21"/>
                    <a:pt x="58" y="21"/>
                  </a:cubicBezTo>
                  <a:cubicBezTo>
                    <a:pt x="62" y="17"/>
                    <a:pt x="62" y="17"/>
                    <a:pt x="62" y="17"/>
                  </a:cubicBezTo>
                  <a:cubicBezTo>
                    <a:pt x="63" y="11"/>
                    <a:pt x="63" y="11"/>
                    <a:pt x="63" y="11"/>
                  </a:cubicBezTo>
                  <a:cubicBezTo>
                    <a:pt x="64" y="7"/>
                    <a:pt x="64" y="7"/>
                    <a:pt x="64" y="7"/>
                  </a:cubicBezTo>
                  <a:cubicBezTo>
                    <a:pt x="64" y="3"/>
                    <a:pt x="64" y="3"/>
                    <a:pt x="64" y="3"/>
                  </a:cubicBezTo>
                  <a:cubicBezTo>
                    <a:pt x="69" y="0"/>
                    <a:pt x="69" y="0"/>
                    <a:pt x="69" y="0"/>
                  </a:cubicBezTo>
                  <a:cubicBezTo>
                    <a:pt x="71" y="2"/>
                    <a:pt x="71" y="2"/>
                    <a:pt x="71" y="2"/>
                  </a:cubicBezTo>
                  <a:cubicBezTo>
                    <a:pt x="72" y="5"/>
                    <a:pt x="72" y="5"/>
                    <a:pt x="72" y="5"/>
                  </a:cubicBezTo>
                  <a:cubicBezTo>
                    <a:pt x="72" y="5"/>
                    <a:pt x="75" y="7"/>
                    <a:pt x="76" y="7"/>
                  </a:cubicBezTo>
                  <a:cubicBezTo>
                    <a:pt x="77" y="8"/>
                    <a:pt x="81" y="8"/>
                    <a:pt x="81" y="8"/>
                  </a:cubicBezTo>
                  <a:cubicBezTo>
                    <a:pt x="88" y="8"/>
                    <a:pt x="88" y="8"/>
                    <a:pt x="88" y="8"/>
                  </a:cubicBezTo>
                  <a:cubicBezTo>
                    <a:pt x="90" y="8"/>
                    <a:pt x="90" y="8"/>
                    <a:pt x="90" y="8"/>
                  </a:cubicBezTo>
                  <a:cubicBezTo>
                    <a:pt x="91" y="19"/>
                    <a:pt x="91" y="19"/>
                    <a:pt x="91" y="19"/>
                  </a:cubicBezTo>
                  <a:cubicBezTo>
                    <a:pt x="92" y="21"/>
                    <a:pt x="92" y="21"/>
                    <a:pt x="92" y="21"/>
                  </a:cubicBezTo>
                  <a:cubicBezTo>
                    <a:pt x="92" y="24"/>
                    <a:pt x="92" y="24"/>
                    <a:pt x="92" y="24"/>
                  </a:cubicBezTo>
                  <a:cubicBezTo>
                    <a:pt x="89" y="26"/>
                    <a:pt x="89" y="26"/>
                    <a:pt x="89" y="26"/>
                  </a:cubicBezTo>
                  <a:cubicBezTo>
                    <a:pt x="84" y="29"/>
                    <a:pt x="84" y="29"/>
                    <a:pt x="84" y="29"/>
                  </a:cubicBezTo>
                  <a:cubicBezTo>
                    <a:pt x="82" y="30"/>
                    <a:pt x="82" y="30"/>
                    <a:pt x="82" y="30"/>
                  </a:cubicBezTo>
                  <a:cubicBezTo>
                    <a:pt x="77" y="32"/>
                    <a:pt x="77" y="32"/>
                    <a:pt x="77" y="32"/>
                  </a:cubicBezTo>
                  <a:cubicBezTo>
                    <a:pt x="73" y="35"/>
                    <a:pt x="73" y="35"/>
                    <a:pt x="73" y="35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68" y="43"/>
                    <a:pt x="68" y="43"/>
                    <a:pt x="68" y="43"/>
                  </a:cubicBezTo>
                  <a:cubicBezTo>
                    <a:pt x="67" y="46"/>
                    <a:pt x="67" y="46"/>
                    <a:pt x="67" y="46"/>
                  </a:cubicBezTo>
                  <a:cubicBezTo>
                    <a:pt x="67" y="49"/>
                    <a:pt x="67" y="49"/>
                    <a:pt x="67" y="49"/>
                  </a:cubicBezTo>
                  <a:cubicBezTo>
                    <a:pt x="61" y="50"/>
                    <a:pt x="61" y="50"/>
                    <a:pt x="61" y="50"/>
                  </a:cubicBezTo>
                  <a:cubicBezTo>
                    <a:pt x="61" y="50"/>
                    <a:pt x="52" y="50"/>
                    <a:pt x="51" y="50"/>
                  </a:cubicBezTo>
                  <a:cubicBezTo>
                    <a:pt x="50" y="50"/>
                    <a:pt x="43" y="50"/>
                    <a:pt x="43" y="50"/>
                  </a:cubicBezTo>
                  <a:cubicBezTo>
                    <a:pt x="41" y="47"/>
                    <a:pt x="41" y="47"/>
                    <a:pt x="41" y="47"/>
                  </a:cubicBezTo>
                  <a:cubicBezTo>
                    <a:pt x="41" y="44"/>
                    <a:pt x="41" y="44"/>
                    <a:pt x="41" y="44"/>
                  </a:cubicBezTo>
                  <a:cubicBezTo>
                    <a:pt x="36" y="44"/>
                    <a:pt x="36" y="44"/>
                    <a:pt x="36" y="44"/>
                  </a:cubicBezTo>
                  <a:cubicBezTo>
                    <a:pt x="33" y="45"/>
                    <a:pt x="33" y="45"/>
                    <a:pt x="33" y="45"/>
                  </a:cubicBezTo>
                  <a:cubicBezTo>
                    <a:pt x="33" y="50"/>
                    <a:pt x="33" y="50"/>
                    <a:pt x="33" y="50"/>
                  </a:cubicBezTo>
                  <a:cubicBezTo>
                    <a:pt x="31" y="52"/>
                    <a:pt x="31" y="52"/>
                    <a:pt x="31" y="52"/>
                  </a:cubicBezTo>
                  <a:cubicBezTo>
                    <a:pt x="31" y="52"/>
                    <a:pt x="23" y="52"/>
                    <a:pt x="22" y="52"/>
                  </a:cubicBezTo>
                  <a:cubicBezTo>
                    <a:pt x="21" y="52"/>
                    <a:pt x="18" y="51"/>
                    <a:pt x="18" y="51"/>
                  </a:cubicBezTo>
                  <a:cubicBezTo>
                    <a:pt x="13" y="49"/>
                    <a:pt x="13" y="49"/>
                    <a:pt x="13" y="49"/>
                  </a:cubicBezTo>
                  <a:cubicBezTo>
                    <a:pt x="10" y="52"/>
                    <a:pt x="10" y="52"/>
                    <a:pt x="10" y="52"/>
                  </a:cubicBezTo>
                  <a:cubicBezTo>
                    <a:pt x="8" y="53"/>
                    <a:pt x="8" y="53"/>
                    <a:pt x="8" y="53"/>
                  </a:cubicBezTo>
                  <a:cubicBezTo>
                    <a:pt x="6" y="50"/>
                    <a:pt x="6" y="50"/>
                    <a:pt x="6" y="50"/>
                  </a:cubicBezTo>
                  <a:cubicBezTo>
                    <a:pt x="8" y="46"/>
                    <a:pt x="8" y="46"/>
                    <a:pt x="8" y="46"/>
                  </a:cubicBezTo>
                  <a:cubicBezTo>
                    <a:pt x="7" y="42"/>
                    <a:pt x="7" y="42"/>
                    <a:pt x="7" y="42"/>
                  </a:cubicBezTo>
                  <a:cubicBezTo>
                    <a:pt x="4" y="41"/>
                    <a:pt x="4" y="41"/>
                    <a:pt x="4" y="41"/>
                  </a:cubicBezTo>
                  <a:lnTo>
                    <a:pt x="0" y="3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34" name="Freeform 22"/>
            <p:cNvSpPr>
              <a:spLocks/>
            </p:cNvSpPr>
            <p:nvPr/>
          </p:nvSpPr>
          <p:spPr bwMode="auto">
            <a:xfrm>
              <a:off x="10325100" y="3405188"/>
              <a:ext cx="195262" cy="311150"/>
            </a:xfrm>
            <a:custGeom>
              <a:avLst/>
              <a:gdLst>
                <a:gd name="T0" fmla="*/ 2 w 52"/>
                <a:gd name="T1" fmla="*/ 80 h 83"/>
                <a:gd name="T2" fmla="*/ 6 w 52"/>
                <a:gd name="T3" fmla="*/ 82 h 83"/>
                <a:gd name="T4" fmla="*/ 9 w 52"/>
                <a:gd name="T5" fmla="*/ 83 h 83"/>
                <a:gd name="T6" fmla="*/ 19 w 52"/>
                <a:gd name="T7" fmla="*/ 82 h 83"/>
                <a:gd name="T8" fmla="*/ 22 w 52"/>
                <a:gd name="T9" fmla="*/ 79 h 83"/>
                <a:gd name="T10" fmla="*/ 25 w 52"/>
                <a:gd name="T11" fmla="*/ 76 h 83"/>
                <a:gd name="T12" fmla="*/ 28 w 52"/>
                <a:gd name="T13" fmla="*/ 72 h 83"/>
                <a:gd name="T14" fmla="*/ 32 w 52"/>
                <a:gd name="T15" fmla="*/ 67 h 83"/>
                <a:gd name="T16" fmla="*/ 35 w 52"/>
                <a:gd name="T17" fmla="*/ 62 h 83"/>
                <a:gd name="T18" fmla="*/ 37 w 52"/>
                <a:gd name="T19" fmla="*/ 59 h 83"/>
                <a:gd name="T20" fmla="*/ 40 w 52"/>
                <a:gd name="T21" fmla="*/ 52 h 83"/>
                <a:gd name="T22" fmla="*/ 41 w 52"/>
                <a:gd name="T23" fmla="*/ 46 h 83"/>
                <a:gd name="T24" fmla="*/ 48 w 52"/>
                <a:gd name="T25" fmla="*/ 43 h 83"/>
                <a:gd name="T26" fmla="*/ 50 w 52"/>
                <a:gd name="T27" fmla="*/ 40 h 83"/>
                <a:gd name="T28" fmla="*/ 51 w 52"/>
                <a:gd name="T29" fmla="*/ 32 h 83"/>
                <a:gd name="T30" fmla="*/ 52 w 52"/>
                <a:gd name="T31" fmla="*/ 21 h 83"/>
                <a:gd name="T32" fmla="*/ 52 w 52"/>
                <a:gd name="T33" fmla="*/ 13 h 83"/>
                <a:gd name="T34" fmla="*/ 49 w 52"/>
                <a:gd name="T35" fmla="*/ 7 h 83"/>
                <a:gd name="T36" fmla="*/ 45 w 52"/>
                <a:gd name="T37" fmla="*/ 4 h 83"/>
                <a:gd name="T38" fmla="*/ 41 w 52"/>
                <a:gd name="T39" fmla="*/ 1 h 83"/>
                <a:gd name="T40" fmla="*/ 37 w 52"/>
                <a:gd name="T41" fmla="*/ 0 h 83"/>
                <a:gd name="T42" fmla="*/ 29 w 52"/>
                <a:gd name="T43" fmla="*/ 0 h 83"/>
                <a:gd name="T44" fmla="*/ 26 w 52"/>
                <a:gd name="T45" fmla="*/ 1 h 83"/>
                <a:gd name="T46" fmla="*/ 23 w 52"/>
                <a:gd name="T47" fmla="*/ 3 h 83"/>
                <a:gd name="T48" fmla="*/ 21 w 52"/>
                <a:gd name="T49" fmla="*/ 5 h 83"/>
                <a:gd name="T50" fmla="*/ 21 w 52"/>
                <a:gd name="T51" fmla="*/ 9 h 83"/>
                <a:gd name="T52" fmla="*/ 21 w 52"/>
                <a:gd name="T53" fmla="*/ 13 h 83"/>
                <a:gd name="T54" fmla="*/ 22 w 52"/>
                <a:gd name="T55" fmla="*/ 17 h 83"/>
                <a:gd name="T56" fmla="*/ 23 w 52"/>
                <a:gd name="T57" fmla="*/ 21 h 83"/>
                <a:gd name="T58" fmla="*/ 22 w 52"/>
                <a:gd name="T59" fmla="*/ 24 h 83"/>
                <a:gd name="T60" fmla="*/ 21 w 52"/>
                <a:gd name="T61" fmla="*/ 27 h 83"/>
                <a:gd name="T62" fmla="*/ 21 w 52"/>
                <a:gd name="T63" fmla="*/ 32 h 83"/>
                <a:gd name="T64" fmla="*/ 20 w 52"/>
                <a:gd name="T65" fmla="*/ 38 h 83"/>
                <a:gd name="T66" fmla="*/ 18 w 52"/>
                <a:gd name="T67" fmla="*/ 45 h 83"/>
                <a:gd name="T68" fmla="*/ 16 w 52"/>
                <a:gd name="T69" fmla="*/ 49 h 83"/>
                <a:gd name="T70" fmla="*/ 13 w 52"/>
                <a:gd name="T71" fmla="*/ 53 h 83"/>
                <a:gd name="T72" fmla="*/ 12 w 52"/>
                <a:gd name="T73" fmla="*/ 57 h 83"/>
                <a:gd name="T74" fmla="*/ 10 w 52"/>
                <a:gd name="T75" fmla="*/ 60 h 83"/>
                <a:gd name="T76" fmla="*/ 5 w 52"/>
                <a:gd name="T77" fmla="*/ 61 h 83"/>
                <a:gd name="T78" fmla="*/ 1 w 52"/>
                <a:gd name="T79" fmla="*/ 63 h 83"/>
                <a:gd name="T80" fmla="*/ 1 w 52"/>
                <a:gd name="T81" fmla="*/ 68 h 83"/>
                <a:gd name="T82" fmla="*/ 1 w 52"/>
                <a:gd name="T83" fmla="*/ 73 h 83"/>
                <a:gd name="T84" fmla="*/ 0 w 52"/>
                <a:gd name="T85" fmla="*/ 79 h 83"/>
                <a:gd name="T86" fmla="*/ 2 w 52"/>
                <a:gd name="T87" fmla="*/ 8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52" h="83">
                  <a:moveTo>
                    <a:pt x="2" y="80"/>
                  </a:moveTo>
                  <a:cubicBezTo>
                    <a:pt x="6" y="82"/>
                    <a:pt x="6" y="82"/>
                    <a:pt x="6" y="82"/>
                  </a:cubicBezTo>
                  <a:cubicBezTo>
                    <a:pt x="9" y="83"/>
                    <a:pt x="9" y="83"/>
                    <a:pt x="9" y="83"/>
                  </a:cubicBezTo>
                  <a:cubicBezTo>
                    <a:pt x="19" y="82"/>
                    <a:pt x="19" y="82"/>
                    <a:pt x="19" y="82"/>
                  </a:cubicBezTo>
                  <a:cubicBezTo>
                    <a:pt x="22" y="79"/>
                    <a:pt x="22" y="79"/>
                    <a:pt x="22" y="79"/>
                  </a:cubicBezTo>
                  <a:cubicBezTo>
                    <a:pt x="25" y="76"/>
                    <a:pt x="25" y="76"/>
                    <a:pt x="25" y="76"/>
                  </a:cubicBezTo>
                  <a:cubicBezTo>
                    <a:pt x="28" y="72"/>
                    <a:pt x="28" y="72"/>
                    <a:pt x="28" y="72"/>
                  </a:cubicBezTo>
                  <a:cubicBezTo>
                    <a:pt x="32" y="67"/>
                    <a:pt x="32" y="67"/>
                    <a:pt x="32" y="67"/>
                  </a:cubicBezTo>
                  <a:cubicBezTo>
                    <a:pt x="35" y="62"/>
                    <a:pt x="35" y="62"/>
                    <a:pt x="35" y="62"/>
                  </a:cubicBezTo>
                  <a:cubicBezTo>
                    <a:pt x="37" y="59"/>
                    <a:pt x="37" y="59"/>
                    <a:pt x="37" y="59"/>
                  </a:cubicBezTo>
                  <a:cubicBezTo>
                    <a:pt x="40" y="52"/>
                    <a:pt x="40" y="52"/>
                    <a:pt x="40" y="52"/>
                  </a:cubicBezTo>
                  <a:cubicBezTo>
                    <a:pt x="41" y="46"/>
                    <a:pt x="41" y="46"/>
                    <a:pt x="41" y="46"/>
                  </a:cubicBezTo>
                  <a:cubicBezTo>
                    <a:pt x="48" y="43"/>
                    <a:pt x="48" y="43"/>
                    <a:pt x="48" y="43"/>
                  </a:cubicBezTo>
                  <a:cubicBezTo>
                    <a:pt x="48" y="43"/>
                    <a:pt x="50" y="41"/>
                    <a:pt x="50" y="40"/>
                  </a:cubicBezTo>
                  <a:cubicBezTo>
                    <a:pt x="50" y="39"/>
                    <a:pt x="51" y="32"/>
                    <a:pt x="51" y="32"/>
                  </a:cubicBezTo>
                  <a:cubicBezTo>
                    <a:pt x="52" y="21"/>
                    <a:pt x="52" y="21"/>
                    <a:pt x="52" y="21"/>
                  </a:cubicBezTo>
                  <a:cubicBezTo>
                    <a:pt x="52" y="13"/>
                    <a:pt x="52" y="13"/>
                    <a:pt x="52" y="13"/>
                  </a:cubicBezTo>
                  <a:cubicBezTo>
                    <a:pt x="49" y="7"/>
                    <a:pt x="49" y="7"/>
                    <a:pt x="49" y="7"/>
                  </a:cubicBezTo>
                  <a:cubicBezTo>
                    <a:pt x="45" y="4"/>
                    <a:pt x="45" y="4"/>
                    <a:pt x="45" y="4"/>
                  </a:cubicBezTo>
                  <a:cubicBezTo>
                    <a:pt x="41" y="1"/>
                    <a:pt x="41" y="1"/>
                    <a:pt x="41" y="1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6" y="1"/>
                    <a:pt x="26" y="1"/>
                    <a:pt x="26" y="1"/>
                  </a:cubicBezTo>
                  <a:cubicBezTo>
                    <a:pt x="23" y="3"/>
                    <a:pt x="23" y="3"/>
                    <a:pt x="23" y="3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22" y="17"/>
                    <a:pt x="22" y="17"/>
                    <a:pt x="22" y="17"/>
                  </a:cubicBezTo>
                  <a:cubicBezTo>
                    <a:pt x="23" y="21"/>
                    <a:pt x="23" y="21"/>
                    <a:pt x="23" y="21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1" y="27"/>
                    <a:pt x="21" y="27"/>
                    <a:pt x="21" y="27"/>
                  </a:cubicBezTo>
                  <a:cubicBezTo>
                    <a:pt x="21" y="32"/>
                    <a:pt x="21" y="32"/>
                    <a:pt x="21" y="32"/>
                  </a:cubicBezTo>
                  <a:cubicBezTo>
                    <a:pt x="20" y="38"/>
                    <a:pt x="20" y="38"/>
                    <a:pt x="20" y="38"/>
                  </a:cubicBezTo>
                  <a:cubicBezTo>
                    <a:pt x="18" y="45"/>
                    <a:pt x="18" y="45"/>
                    <a:pt x="18" y="45"/>
                  </a:cubicBezTo>
                  <a:cubicBezTo>
                    <a:pt x="16" y="49"/>
                    <a:pt x="16" y="49"/>
                    <a:pt x="16" y="49"/>
                  </a:cubicBezTo>
                  <a:cubicBezTo>
                    <a:pt x="13" y="53"/>
                    <a:pt x="13" y="53"/>
                    <a:pt x="13" y="53"/>
                  </a:cubicBezTo>
                  <a:cubicBezTo>
                    <a:pt x="12" y="57"/>
                    <a:pt x="12" y="57"/>
                    <a:pt x="12" y="57"/>
                  </a:cubicBezTo>
                  <a:cubicBezTo>
                    <a:pt x="10" y="60"/>
                    <a:pt x="10" y="60"/>
                    <a:pt x="10" y="60"/>
                  </a:cubicBezTo>
                  <a:cubicBezTo>
                    <a:pt x="5" y="61"/>
                    <a:pt x="5" y="61"/>
                    <a:pt x="5" y="61"/>
                  </a:cubicBezTo>
                  <a:cubicBezTo>
                    <a:pt x="1" y="63"/>
                    <a:pt x="1" y="63"/>
                    <a:pt x="1" y="63"/>
                  </a:cubicBezTo>
                  <a:cubicBezTo>
                    <a:pt x="1" y="68"/>
                    <a:pt x="1" y="68"/>
                    <a:pt x="1" y="68"/>
                  </a:cubicBezTo>
                  <a:cubicBezTo>
                    <a:pt x="1" y="73"/>
                    <a:pt x="1" y="73"/>
                    <a:pt x="1" y="73"/>
                  </a:cubicBezTo>
                  <a:cubicBezTo>
                    <a:pt x="0" y="79"/>
                    <a:pt x="0" y="79"/>
                    <a:pt x="0" y="79"/>
                  </a:cubicBezTo>
                  <a:lnTo>
                    <a:pt x="2" y="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35" name="Freeform 23"/>
            <p:cNvSpPr>
              <a:spLocks/>
            </p:cNvSpPr>
            <p:nvPr/>
          </p:nvSpPr>
          <p:spPr bwMode="auto">
            <a:xfrm>
              <a:off x="9402763" y="3032125"/>
              <a:ext cx="1087437" cy="854075"/>
            </a:xfrm>
            <a:custGeom>
              <a:avLst/>
              <a:gdLst>
                <a:gd name="T0" fmla="*/ 9 w 289"/>
                <a:gd name="T1" fmla="*/ 146 h 227"/>
                <a:gd name="T2" fmla="*/ 37 w 289"/>
                <a:gd name="T3" fmla="*/ 147 h 227"/>
                <a:gd name="T4" fmla="*/ 48 w 289"/>
                <a:gd name="T5" fmla="*/ 155 h 227"/>
                <a:gd name="T6" fmla="*/ 57 w 289"/>
                <a:gd name="T7" fmla="*/ 152 h 227"/>
                <a:gd name="T8" fmla="*/ 76 w 289"/>
                <a:gd name="T9" fmla="*/ 150 h 227"/>
                <a:gd name="T10" fmla="*/ 93 w 289"/>
                <a:gd name="T11" fmla="*/ 150 h 227"/>
                <a:gd name="T12" fmla="*/ 99 w 289"/>
                <a:gd name="T13" fmla="*/ 160 h 227"/>
                <a:gd name="T14" fmla="*/ 101 w 289"/>
                <a:gd name="T15" fmla="*/ 175 h 227"/>
                <a:gd name="T16" fmla="*/ 107 w 289"/>
                <a:gd name="T17" fmla="*/ 184 h 227"/>
                <a:gd name="T18" fmla="*/ 117 w 289"/>
                <a:gd name="T19" fmla="*/ 189 h 227"/>
                <a:gd name="T20" fmla="*/ 117 w 289"/>
                <a:gd name="T21" fmla="*/ 200 h 227"/>
                <a:gd name="T22" fmla="*/ 116 w 289"/>
                <a:gd name="T23" fmla="*/ 212 h 227"/>
                <a:gd name="T24" fmla="*/ 121 w 289"/>
                <a:gd name="T25" fmla="*/ 222 h 227"/>
                <a:gd name="T26" fmla="*/ 125 w 289"/>
                <a:gd name="T27" fmla="*/ 227 h 227"/>
                <a:gd name="T28" fmla="*/ 135 w 289"/>
                <a:gd name="T29" fmla="*/ 221 h 227"/>
                <a:gd name="T30" fmla="*/ 145 w 289"/>
                <a:gd name="T31" fmla="*/ 220 h 227"/>
                <a:gd name="T32" fmla="*/ 157 w 289"/>
                <a:gd name="T33" fmla="*/ 215 h 227"/>
                <a:gd name="T34" fmla="*/ 171 w 289"/>
                <a:gd name="T35" fmla="*/ 211 h 227"/>
                <a:gd name="T36" fmla="*/ 184 w 289"/>
                <a:gd name="T37" fmla="*/ 207 h 227"/>
                <a:gd name="T38" fmla="*/ 197 w 289"/>
                <a:gd name="T39" fmla="*/ 205 h 227"/>
                <a:gd name="T40" fmla="*/ 214 w 289"/>
                <a:gd name="T41" fmla="*/ 203 h 227"/>
                <a:gd name="T42" fmla="*/ 228 w 289"/>
                <a:gd name="T43" fmla="*/ 192 h 227"/>
                <a:gd name="T44" fmla="*/ 234 w 289"/>
                <a:gd name="T45" fmla="*/ 176 h 227"/>
                <a:gd name="T46" fmla="*/ 241 w 289"/>
                <a:gd name="T47" fmla="*/ 164 h 227"/>
                <a:gd name="T48" fmla="*/ 252 w 289"/>
                <a:gd name="T49" fmla="*/ 155 h 227"/>
                <a:gd name="T50" fmla="*/ 260 w 289"/>
                <a:gd name="T51" fmla="*/ 142 h 227"/>
                <a:gd name="T52" fmla="*/ 261 w 289"/>
                <a:gd name="T53" fmla="*/ 125 h 227"/>
                <a:gd name="T54" fmla="*/ 262 w 289"/>
                <a:gd name="T55" fmla="*/ 117 h 227"/>
                <a:gd name="T56" fmla="*/ 260 w 289"/>
                <a:gd name="T57" fmla="*/ 106 h 227"/>
                <a:gd name="T58" fmla="*/ 265 w 289"/>
                <a:gd name="T59" fmla="*/ 95 h 227"/>
                <a:gd name="T60" fmla="*/ 272 w 289"/>
                <a:gd name="T61" fmla="*/ 94 h 227"/>
                <a:gd name="T62" fmla="*/ 282 w 289"/>
                <a:gd name="T63" fmla="*/ 92 h 227"/>
                <a:gd name="T64" fmla="*/ 274 w 289"/>
                <a:gd name="T65" fmla="*/ 74 h 227"/>
                <a:gd name="T66" fmla="*/ 282 w 289"/>
                <a:gd name="T67" fmla="*/ 66 h 227"/>
                <a:gd name="T68" fmla="*/ 287 w 289"/>
                <a:gd name="T69" fmla="*/ 54 h 227"/>
                <a:gd name="T70" fmla="*/ 283 w 289"/>
                <a:gd name="T71" fmla="*/ 43 h 227"/>
                <a:gd name="T72" fmla="*/ 270 w 289"/>
                <a:gd name="T73" fmla="*/ 39 h 227"/>
                <a:gd name="T74" fmla="*/ 258 w 289"/>
                <a:gd name="T75" fmla="*/ 40 h 227"/>
                <a:gd name="T76" fmla="*/ 253 w 289"/>
                <a:gd name="T77" fmla="*/ 32 h 227"/>
                <a:gd name="T78" fmla="*/ 244 w 289"/>
                <a:gd name="T79" fmla="*/ 25 h 227"/>
                <a:gd name="T80" fmla="*/ 232 w 289"/>
                <a:gd name="T81" fmla="*/ 24 h 227"/>
                <a:gd name="T82" fmla="*/ 214 w 289"/>
                <a:gd name="T83" fmla="*/ 13 h 227"/>
                <a:gd name="T84" fmla="*/ 202 w 289"/>
                <a:gd name="T85" fmla="*/ 10 h 227"/>
                <a:gd name="T86" fmla="*/ 192 w 289"/>
                <a:gd name="T87" fmla="*/ 13 h 227"/>
                <a:gd name="T88" fmla="*/ 186 w 289"/>
                <a:gd name="T89" fmla="*/ 3 h 227"/>
                <a:gd name="T90" fmla="*/ 174 w 289"/>
                <a:gd name="T91" fmla="*/ 0 h 227"/>
                <a:gd name="T92" fmla="*/ 138 w 289"/>
                <a:gd name="T93" fmla="*/ 22 h 227"/>
                <a:gd name="T94" fmla="*/ 128 w 289"/>
                <a:gd name="T95" fmla="*/ 19 h 227"/>
                <a:gd name="T96" fmla="*/ 117 w 289"/>
                <a:gd name="T97" fmla="*/ 19 h 227"/>
                <a:gd name="T98" fmla="*/ 111 w 289"/>
                <a:gd name="T99" fmla="*/ 28 h 227"/>
                <a:gd name="T100" fmla="*/ 111 w 289"/>
                <a:gd name="T101" fmla="*/ 43 h 227"/>
                <a:gd name="T102" fmla="*/ 99 w 289"/>
                <a:gd name="T103" fmla="*/ 47 h 227"/>
                <a:gd name="T104" fmla="*/ 100 w 289"/>
                <a:gd name="T105" fmla="*/ 61 h 227"/>
                <a:gd name="T106" fmla="*/ 101 w 289"/>
                <a:gd name="T107" fmla="*/ 74 h 227"/>
                <a:gd name="T108" fmla="*/ 96 w 289"/>
                <a:gd name="T109" fmla="*/ 83 h 227"/>
                <a:gd name="T110" fmla="*/ 98 w 289"/>
                <a:gd name="T111" fmla="*/ 94 h 227"/>
                <a:gd name="T112" fmla="*/ 92 w 289"/>
                <a:gd name="T113" fmla="*/ 106 h 227"/>
                <a:gd name="T114" fmla="*/ 79 w 289"/>
                <a:gd name="T115" fmla="*/ 116 h 227"/>
                <a:gd name="T116" fmla="*/ 67 w 289"/>
                <a:gd name="T117" fmla="*/ 110 h 227"/>
                <a:gd name="T118" fmla="*/ 49 w 289"/>
                <a:gd name="T119" fmla="*/ 110 h 227"/>
                <a:gd name="T120" fmla="*/ 37 w 289"/>
                <a:gd name="T121" fmla="*/ 115 h 227"/>
                <a:gd name="T122" fmla="*/ 21 w 289"/>
                <a:gd name="T123" fmla="*/ 117 h 227"/>
                <a:gd name="T124" fmla="*/ 6 w 289"/>
                <a:gd name="T125" fmla="*/ 132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89" h="227">
                  <a:moveTo>
                    <a:pt x="0" y="144"/>
                  </a:moveTo>
                  <a:cubicBezTo>
                    <a:pt x="1" y="146"/>
                    <a:pt x="1" y="146"/>
                    <a:pt x="1" y="146"/>
                  </a:cubicBezTo>
                  <a:cubicBezTo>
                    <a:pt x="9" y="146"/>
                    <a:pt x="9" y="146"/>
                    <a:pt x="9" y="146"/>
                  </a:cubicBezTo>
                  <a:cubicBezTo>
                    <a:pt x="17" y="146"/>
                    <a:pt x="17" y="146"/>
                    <a:pt x="17" y="146"/>
                  </a:cubicBezTo>
                  <a:cubicBezTo>
                    <a:pt x="26" y="147"/>
                    <a:pt x="26" y="147"/>
                    <a:pt x="26" y="147"/>
                  </a:cubicBezTo>
                  <a:cubicBezTo>
                    <a:pt x="37" y="147"/>
                    <a:pt x="37" y="147"/>
                    <a:pt x="37" y="147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45" y="153"/>
                    <a:pt x="45" y="153"/>
                    <a:pt x="45" y="153"/>
                  </a:cubicBezTo>
                  <a:cubicBezTo>
                    <a:pt x="48" y="155"/>
                    <a:pt x="48" y="155"/>
                    <a:pt x="48" y="155"/>
                  </a:cubicBezTo>
                  <a:cubicBezTo>
                    <a:pt x="52" y="155"/>
                    <a:pt x="52" y="155"/>
                    <a:pt x="52" y="155"/>
                  </a:cubicBezTo>
                  <a:cubicBezTo>
                    <a:pt x="54" y="154"/>
                    <a:pt x="54" y="154"/>
                    <a:pt x="54" y="154"/>
                  </a:cubicBezTo>
                  <a:cubicBezTo>
                    <a:pt x="54" y="154"/>
                    <a:pt x="55" y="152"/>
                    <a:pt x="57" y="152"/>
                  </a:cubicBezTo>
                  <a:cubicBezTo>
                    <a:pt x="58" y="152"/>
                    <a:pt x="63" y="152"/>
                    <a:pt x="64" y="152"/>
                  </a:cubicBezTo>
                  <a:cubicBezTo>
                    <a:pt x="66" y="152"/>
                    <a:pt x="68" y="150"/>
                    <a:pt x="69" y="150"/>
                  </a:cubicBezTo>
                  <a:cubicBezTo>
                    <a:pt x="70" y="150"/>
                    <a:pt x="76" y="150"/>
                    <a:pt x="76" y="150"/>
                  </a:cubicBezTo>
                  <a:cubicBezTo>
                    <a:pt x="76" y="150"/>
                    <a:pt x="81" y="149"/>
                    <a:pt x="82" y="149"/>
                  </a:cubicBezTo>
                  <a:cubicBezTo>
                    <a:pt x="83" y="149"/>
                    <a:pt x="88" y="149"/>
                    <a:pt x="88" y="149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95" y="153"/>
                    <a:pt x="95" y="153"/>
                    <a:pt x="95" y="153"/>
                  </a:cubicBezTo>
                  <a:cubicBezTo>
                    <a:pt x="97" y="155"/>
                    <a:pt x="97" y="155"/>
                    <a:pt x="97" y="155"/>
                  </a:cubicBezTo>
                  <a:cubicBezTo>
                    <a:pt x="99" y="160"/>
                    <a:pt x="99" y="160"/>
                    <a:pt x="99" y="160"/>
                  </a:cubicBezTo>
                  <a:cubicBezTo>
                    <a:pt x="100" y="166"/>
                    <a:pt x="100" y="166"/>
                    <a:pt x="100" y="166"/>
                  </a:cubicBezTo>
                  <a:cubicBezTo>
                    <a:pt x="100" y="171"/>
                    <a:pt x="100" y="171"/>
                    <a:pt x="100" y="171"/>
                  </a:cubicBezTo>
                  <a:cubicBezTo>
                    <a:pt x="101" y="175"/>
                    <a:pt x="101" y="175"/>
                    <a:pt x="101" y="175"/>
                  </a:cubicBezTo>
                  <a:cubicBezTo>
                    <a:pt x="102" y="178"/>
                    <a:pt x="102" y="178"/>
                    <a:pt x="102" y="178"/>
                  </a:cubicBezTo>
                  <a:cubicBezTo>
                    <a:pt x="104" y="181"/>
                    <a:pt x="104" y="181"/>
                    <a:pt x="104" y="181"/>
                  </a:cubicBezTo>
                  <a:cubicBezTo>
                    <a:pt x="107" y="184"/>
                    <a:pt x="107" y="184"/>
                    <a:pt x="107" y="184"/>
                  </a:cubicBezTo>
                  <a:cubicBezTo>
                    <a:pt x="110" y="186"/>
                    <a:pt x="110" y="186"/>
                    <a:pt x="110" y="186"/>
                  </a:cubicBezTo>
                  <a:cubicBezTo>
                    <a:pt x="113" y="187"/>
                    <a:pt x="113" y="187"/>
                    <a:pt x="113" y="187"/>
                  </a:cubicBezTo>
                  <a:cubicBezTo>
                    <a:pt x="117" y="189"/>
                    <a:pt x="117" y="189"/>
                    <a:pt x="117" y="189"/>
                  </a:cubicBezTo>
                  <a:cubicBezTo>
                    <a:pt x="118" y="192"/>
                    <a:pt x="118" y="192"/>
                    <a:pt x="118" y="192"/>
                  </a:cubicBezTo>
                  <a:cubicBezTo>
                    <a:pt x="117" y="196"/>
                    <a:pt x="117" y="196"/>
                    <a:pt x="117" y="196"/>
                  </a:cubicBezTo>
                  <a:cubicBezTo>
                    <a:pt x="117" y="200"/>
                    <a:pt x="117" y="200"/>
                    <a:pt x="117" y="200"/>
                  </a:cubicBezTo>
                  <a:cubicBezTo>
                    <a:pt x="116" y="203"/>
                    <a:pt x="116" y="203"/>
                    <a:pt x="116" y="203"/>
                  </a:cubicBezTo>
                  <a:cubicBezTo>
                    <a:pt x="116" y="208"/>
                    <a:pt x="116" y="208"/>
                    <a:pt x="116" y="208"/>
                  </a:cubicBezTo>
                  <a:cubicBezTo>
                    <a:pt x="116" y="212"/>
                    <a:pt x="116" y="212"/>
                    <a:pt x="116" y="212"/>
                  </a:cubicBezTo>
                  <a:cubicBezTo>
                    <a:pt x="117" y="216"/>
                    <a:pt x="117" y="216"/>
                    <a:pt x="117" y="216"/>
                  </a:cubicBezTo>
                  <a:cubicBezTo>
                    <a:pt x="118" y="218"/>
                    <a:pt x="118" y="218"/>
                    <a:pt x="118" y="218"/>
                  </a:cubicBezTo>
                  <a:cubicBezTo>
                    <a:pt x="121" y="222"/>
                    <a:pt x="121" y="222"/>
                    <a:pt x="121" y="222"/>
                  </a:cubicBezTo>
                  <a:cubicBezTo>
                    <a:pt x="121" y="225"/>
                    <a:pt x="121" y="225"/>
                    <a:pt x="121" y="225"/>
                  </a:cubicBezTo>
                  <a:cubicBezTo>
                    <a:pt x="121" y="227"/>
                    <a:pt x="121" y="227"/>
                    <a:pt x="121" y="227"/>
                  </a:cubicBezTo>
                  <a:cubicBezTo>
                    <a:pt x="125" y="227"/>
                    <a:pt x="125" y="227"/>
                    <a:pt x="125" y="227"/>
                  </a:cubicBezTo>
                  <a:cubicBezTo>
                    <a:pt x="131" y="227"/>
                    <a:pt x="131" y="227"/>
                    <a:pt x="131" y="227"/>
                  </a:cubicBezTo>
                  <a:cubicBezTo>
                    <a:pt x="132" y="224"/>
                    <a:pt x="132" y="224"/>
                    <a:pt x="132" y="224"/>
                  </a:cubicBezTo>
                  <a:cubicBezTo>
                    <a:pt x="135" y="221"/>
                    <a:pt x="135" y="221"/>
                    <a:pt x="135" y="221"/>
                  </a:cubicBezTo>
                  <a:cubicBezTo>
                    <a:pt x="139" y="219"/>
                    <a:pt x="139" y="219"/>
                    <a:pt x="139" y="219"/>
                  </a:cubicBezTo>
                  <a:cubicBezTo>
                    <a:pt x="141" y="221"/>
                    <a:pt x="141" y="221"/>
                    <a:pt x="141" y="221"/>
                  </a:cubicBezTo>
                  <a:cubicBezTo>
                    <a:pt x="141" y="221"/>
                    <a:pt x="144" y="221"/>
                    <a:pt x="145" y="220"/>
                  </a:cubicBezTo>
                  <a:cubicBezTo>
                    <a:pt x="145" y="220"/>
                    <a:pt x="147" y="219"/>
                    <a:pt x="147" y="219"/>
                  </a:cubicBezTo>
                  <a:cubicBezTo>
                    <a:pt x="153" y="217"/>
                    <a:pt x="153" y="217"/>
                    <a:pt x="153" y="217"/>
                  </a:cubicBezTo>
                  <a:cubicBezTo>
                    <a:pt x="157" y="215"/>
                    <a:pt x="157" y="215"/>
                    <a:pt x="157" y="215"/>
                  </a:cubicBezTo>
                  <a:cubicBezTo>
                    <a:pt x="160" y="213"/>
                    <a:pt x="160" y="213"/>
                    <a:pt x="160" y="213"/>
                  </a:cubicBezTo>
                  <a:cubicBezTo>
                    <a:pt x="166" y="212"/>
                    <a:pt x="166" y="212"/>
                    <a:pt x="166" y="212"/>
                  </a:cubicBezTo>
                  <a:cubicBezTo>
                    <a:pt x="171" y="211"/>
                    <a:pt x="171" y="211"/>
                    <a:pt x="171" y="211"/>
                  </a:cubicBezTo>
                  <a:cubicBezTo>
                    <a:pt x="175" y="209"/>
                    <a:pt x="175" y="209"/>
                    <a:pt x="175" y="209"/>
                  </a:cubicBezTo>
                  <a:cubicBezTo>
                    <a:pt x="178" y="208"/>
                    <a:pt x="178" y="208"/>
                    <a:pt x="178" y="208"/>
                  </a:cubicBezTo>
                  <a:cubicBezTo>
                    <a:pt x="184" y="207"/>
                    <a:pt x="184" y="207"/>
                    <a:pt x="184" y="207"/>
                  </a:cubicBezTo>
                  <a:cubicBezTo>
                    <a:pt x="189" y="206"/>
                    <a:pt x="189" y="206"/>
                    <a:pt x="189" y="206"/>
                  </a:cubicBezTo>
                  <a:cubicBezTo>
                    <a:pt x="193" y="205"/>
                    <a:pt x="193" y="205"/>
                    <a:pt x="193" y="205"/>
                  </a:cubicBezTo>
                  <a:cubicBezTo>
                    <a:pt x="197" y="205"/>
                    <a:pt x="197" y="205"/>
                    <a:pt x="197" y="205"/>
                  </a:cubicBezTo>
                  <a:cubicBezTo>
                    <a:pt x="204" y="205"/>
                    <a:pt x="204" y="205"/>
                    <a:pt x="204" y="205"/>
                  </a:cubicBezTo>
                  <a:cubicBezTo>
                    <a:pt x="209" y="205"/>
                    <a:pt x="209" y="205"/>
                    <a:pt x="209" y="205"/>
                  </a:cubicBezTo>
                  <a:cubicBezTo>
                    <a:pt x="214" y="203"/>
                    <a:pt x="214" y="203"/>
                    <a:pt x="214" y="203"/>
                  </a:cubicBezTo>
                  <a:cubicBezTo>
                    <a:pt x="214" y="203"/>
                    <a:pt x="220" y="200"/>
                    <a:pt x="220" y="200"/>
                  </a:cubicBezTo>
                  <a:cubicBezTo>
                    <a:pt x="220" y="199"/>
                    <a:pt x="225" y="196"/>
                    <a:pt x="225" y="196"/>
                  </a:cubicBezTo>
                  <a:cubicBezTo>
                    <a:pt x="228" y="192"/>
                    <a:pt x="228" y="192"/>
                    <a:pt x="228" y="192"/>
                  </a:cubicBezTo>
                  <a:cubicBezTo>
                    <a:pt x="230" y="186"/>
                    <a:pt x="230" y="186"/>
                    <a:pt x="230" y="186"/>
                  </a:cubicBezTo>
                  <a:cubicBezTo>
                    <a:pt x="232" y="180"/>
                    <a:pt x="232" y="180"/>
                    <a:pt x="232" y="180"/>
                  </a:cubicBezTo>
                  <a:cubicBezTo>
                    <a:pt x="234" y="176"/>
                    <a:pt x="234" y="176"/>
                    <a:pt x="234" y="176"/>
                  </a:cubicBezTo>
                  <a:cubicBezTo>
                    <a:pt x="236" y="172"/>
                    <a:pt x="236" y="172"/>
                    <a:pt x="236" y="172"/>
                  </a:cubicBezTo>
                  <a:cubicBezTo>
                    <a:pt x="239" y="169"/>
                    <a:pt x="239" y="169"/>
                    <a:pt x="239" y="169"/>
                  </a:cubicBezTo>
                  <a:cubicBezTo>
                    <a:pt x="241" y="164"/>
                    <a:pt x="241" y="164"/>
                    <a:pt x="241" y="164"/>
                  </a:cubicBezTo>
                  <a:cubicBezTo>
                    <a:pt x="242" y="159"/>
                    <a:pt x="242" y="159"/>
                    <a:pt x="242" y="159"/>
                  </a:cubicBezTo>
                  <a:cubicBezTo>
                    <a:pt x="245" y="155"/>
                    <a:pt x="245" y="155"/>
                    <a:pt x="245" y="155"/>
                  </a:cubicBezTo>
                  <a:cubicBezTo>
                    <a:pt x="252" y="155"/>
                    <a:pt x="252" y="155"/>
                    <a:pt x="252" y="155"/>
                  </a:cubicBezTo>
                  <a:cubicBezTo>
                    <a:pt x="254" y="151"/>
                    <a:pt x="254" y="151"/>
                    <a:pt x="254" y="151"/>
                  </a:cubicBezTo>
                  <a:cubicBezTo>
                    <a:pt x="257" y="146"/>
                    <a:pt x="257" y="146"/>
                    <a:pt x="257" y="146"/>
                  </a:cubicBezTo>
                  <a:cubicBezTo>
                    <a:pt x="260" y="142"/>
                    <a:pt x="260" y="142"/>
                    <a:pt x="260" y="142"/>
                  </a:cubicBezTo>
                  <a:cubicBezTo>
                    <a:pt x="260" y="142"/>
                    <a:pt x="260" y="139"/>
                    <a:pt x="260" y="137"/>
                  </a:cubicBezTo>
                  <a:cubicBezTo>
                    <a:pt x="260" y="136"/>
                    <a:pt x="262" y="129"/>
                    <a:pt x="262" y="129"/>
                  </a:cubicBezTo>
                  <a:cubicBezTo>
                    <a:pt x="261" y="125"/>
                    <a:pt x="261" y="125"/>
                    <a:pt x="261" y="125"/>
                  </a:cubicBezTo>
                  <a:cubicBezTo>
                    <a:pt x="259" y="123"/>
                    <a:pt x="259" y="123"/>
                    <a:pt x="259" y="123"/>
                  </a:cubicBezTo>
                  <a:cubicBezTo>
                    <a:pt x="260" y="118"/>
                    <a:pt x="260" y="118"/>
                    <a:pt x="260" y="118"/>
                  </a:cubicBezTo>
                  <a:cubicBezTo>
                    <a:pt x="262" y="117"/>
                    <a:pt x="262" y="117"/>
                    <a:pt x="262" y="117"/>
                  </a:cubicBezTo>
                  <a:cubicBezTo>
                    <a:pt x="262" y="112"/>
                    <a:pt x="262" y="112"/>
                    <a:pt x="262" y="112"/>
                  </a:cubicBezTo>
                  <a:cubicBezTo>
                    <a:pt x="259" y="111"/>
                    <a:pt x="259" y="111"/>
                    <a:pt x="259" y="111"/>
                  </a:cubicBezTo>
                  <a:cubicBezTo>
                    <a:pt x="259" y="111"/>
                    <a:pt x="260" y="107"/>
                    <a:pt x="260" y="106"/>
                  </a:cubicBezTo>
                  <a:cubicBezTo>
                    <a:pt x="260" y="105"/>
                    <a:pt x="262" y="101"/>
                    <a:pt x="262" y="101"/>
                  </a:cubicBezTo>
                  <a:cubicBezTo>
                    <a:pt x="263" y="100"/>
                    <a:pt x="263" y="100"/>
                    <a:pt x="263" y="100"/>
                  </a:cubicBezTo>
                  <a:cubicBezTo>
                    <a:pt x="263" y="100"/>
                    <a:pt x="263" y="96"/>
                    <a:pt x="265" y="95"/>
                  </a:cubicBezTo>
                  <a:cubicBezTo>
                    <a:pt x="266" y="94"/>
                    <a:pt x="268" y="94"/>
                    <a:pt x="268" y="94"/>
                  </a:cubicBezTo>
                  <a:cubicBezTo>
                    <a:pt x="270" y="94"/>
                    <a:pt x="270" y="94"/>
                    <a:pt x="270" y="94"/>
                  </a:cubicBezTo>
                  <a:cubicBezTo>
                    <a:pt x="272" y="94"/>
                    <a:pt x="272" y="94"/>
                    <a:pt x="272" y="94"/>
                  </a:cubicBezTo>
                  <a:cubicBezTo>
                    <a:pt x="278" y="94"/>
                    <a:pt x="278" y="94"/>
                    <a:pt x="278" y="94"/>
                  </a:cubicBezTo>
                  <a:cubicBezTo>
                    <a:pt x="281" y="94"/>
                    <a:pt x="281" y="94"/>
                    <a:pt x="281" y="94"/>
                  </a:cubicBezTo>
                  <a:cubicBezTo>
                    <a:pt x="282" y="92"/>
                    <a:pt x="282" y="92"/>
                    <a:pt x="282" y="92"/>
                  </a:cubicBezTo>
                  <a:cubicBezTo>
                    <a:pt x="277" y="87"/>
                    <a:pt x="277" y="87"/>
                    <a:pt x="277" y="87"/>
                  </a:cubicBezTo>
                  <a:cubicBezTo>
                    <a:pt x="277" y="87"/>
                    <a:pt x="274" y="83"/>
                    <a:pt x="273" y="82"/>
                  </a:cubicBezTo>
                  <a:cubicBezTo>
                    <a:pt x="273" y="81"/>
                    <a:pt x="274" y="74"/>
                    <a:pt x="274" y="74"/>
                  </a:cubicBezTo>
                  <a:cubicBezTo>
                    <a:pt x="275" y="67"/>
                    <a:pt x="275" y="67"/>
                    <a:pt x="275" y="67"/>
                  </a:cubicBezTo>
                  <a:cubicBezTo>
                    <a:pt x="278" y="66"/>
                    <a:pt x="278" y="66"/>
                    <a:pt x="278" y="66"/>
                  </a:cubicBezTo>
                  <a:cubicBezTo>
                    <a:pt x="282" y="66"/>
                    <a:pt x="282" y="66"/>
                    <a:pt x="282" y="66"/>
                  </a:cubicBezTo>
                  <a:cubicBezTo>
                    <a:pt x="282" y="62"/>
                    <a:pt x="282" y="62"/>
                    <a:pt x="282" y="62"/>
                  </a:cubicBezTo>
                  <a:cubicBezTo>
                    <a:pt x="284" y="57"/>
                    <a:pt x="284" y="57"/>
                    <a:pt x="284" y="57"/>
                  </a:cubicBezTo>
                  <a:cubicBezTo>
                    <a:pt x="287" y="54"/>
                    <a:pt x="287" y="54"/>
                    <a:pt x="287" y="54"/>
                  </a:cubicBezTo>
                  <a:cubicBezTo>
                    <a:pt x="289" y="51"/>
                    <a:pt x="289" y="51"/>
                    <a:pt x="289" y="51"/>
                  </a:cubicBezTo>
                  <a:cubicBezTo>
                    <a:pt x="289" y="46"/>
                    <a:pt x="289" y="46"/>
                    <a:pt x="289" y="46"/>
                  </a:cubicBezTo>
                  <a:cubicBezTo>
                    <a:pt x="283" y="43"/>
                    <a:pt x="283" y="43"/>
                    <a:pt x="283" y="43"/>
                  </a:cubicBezTo>
                  <a:cubicBezTo>
                    <a:pt x="279" y="41"/>
                    <a:pt x="279" y="41"/>
                    <a:pt x="279" y="41"/>
                  </a:cubicBezTo>
                  <a:cubicBezTo>
                    <a:pt x="274" y="39"/>
                    <a:pt x="274" y="39"/>
                    <a:pt x="274" y="39"/>
                  </a:cubicBezTo>
                  <a:cubicBezTo>
                    <a:pt x="274" y="39"/>
                    <a:pt x="271" y="39"/>
                    <a:pt x="270" y="39"/>
                  </a:cubicBezTo>
                  <a:cubicBezTo>
                    <a:pt x="270" y="39"/>
                    <a:pt x="265" y="39"/>
                    <a:pt x="265" y="39"/>
                  </a:cubicBezTo>
                  <a:cubicBezTo>
                    <a:pt x="262" y="39"/>
                    <a:pt x="262" y="39"/>
                    <a:pt x="262" y="39"/>
                  </a:cubicBezTo>
                  <a:cubicBezTo>
                    <a:pt x="258" y="40"/>
                    <a:pt x="258" y="40"/>
                    <a:pt x="258" y="40"/>
                  </a:cubicBezTo>
                  <a:cubicBezTo>
                    <a:pt x="255" y="40"/>
                    <a:pt x="255" y="40"/>
                    <a:pt x="255" y="40"/>
                  </a:cubicBezTo>
                  <a:cubicBezTo>
                    <a:pt x="254" y="37"/>
                    <a:pt x="254" y="37"/>
                    <a:pt x="254" y="37"/>
                  </a:cubicBezTo>
                  <a:cubicBezTo>
                    <a:pt x="253" y="32"/>
                    <a:pt x="253" y="32"/>
                    <a:pt x="253" y="32"/>
                  </a:cubicBezTo>
                  <a:cubicBezTo>
                    <a:pt x="249" y="29"/>
                    <a:pt x="249" y="29"/>
                    <a:pt x="249" y="29"/>
                  </a:cubicBezTo>
                  <a:cubicBezTo>
                    <a:pt x="247" y="26"/>
                    <a:pt x="247" y="26"/>
                    <a:pt x="247" y="26"/>
                  </a:cubicBezTo>
                  <a:cubicBezTo>
                    <a:pt x="244" y="25"/>
                    <a:pt x="244" y="25"/>
                    <a:pt x="244" y="25"/>
                  </a:cubicBezTo>
                  <a:cubicBezTo>
                    <a:pt x="244" y="25"/>
                    <a:pt x="241" y="24"/>
                    <a:pt x="240" y="24"/>
                  </a:cubicBezTo>
                  <a:cubicBezTo>
                    <a:pt x="239" y="24"/>
                    <a:pt x="235" y="24"/>
                    <a:pt x="235" y="24"/>
                  </a:cubicBezTo>
                  <a:cubicBezTo>
                    <a:pt x="232" y="24"/>
                    <a:pt x="232" y="24"/>
                    <a:pt x="232" y="24"/>
                  </a:cubicBezTo>
                  <a:cubicBezTo>
                    <a:pt x="228" y="22"/>
                    <a:pt x="228" y="22"/>
                    <a:pt x="228" y="22"/>
                  </a:cubicBezTo>
                  <a:cubicBezTo>
                    <a:pt x="220" y="18"/>
                    <a:pt x="220" y="18"/>
                    <a:pt x="220" y="18"/>
                  </a:cubicBezTo>
                  <a:cubicBezTo>
                    <a:pt x="214" y="13"/>
                    <a:pt x="214" y="13"/>
                    <a:pt x="214" y="13"/>
                  </a:cubicBezTo>
                  <a:cubicBezTo>
                    <a:pt x="210" y="10"/>
                    <a:pt x="210" y="10"/>
                    <a:pt x="210" y="10"/>
                  </a:cubicBezTo>
                  <a:cubicBezTo>
                    <a:pt x="210" y="10"/>
                    <a:pt x="207" y="10"/>
                    <a:pt x="206" y="10"/>
                  </a:cubicBezTo>
                  <a:cubicBezTo>
                    <a:pt x="206" y="10"/>
                    <a:pt x="202" y="10"/>
                    <a:pt x="202" y="10"/>
                  </a:cubicBezTo>
                  <a:cubicBezTo>
                    <a:pt x="201" y="13"/>
                    <a:pt x="201" y="13"/>
                    <a:pt x="201" y="13"/>
                  </a:cubicBezTo>
                  <a:cubicBezTo>
                    <a:pt x="198" y="13"/>
                    <a:pt x="198" y="13"/>
                    <a:pt x="198" y="13"/>
                  </a:cubicBezTo>
                  <a:cubicBezTo>
                    <a:pt x="192" y="13"/>
                    <a:pt x="192" y="13"/>
                    <a:pt x="192" y="13"/>
                  </a:cubicBezTo>
                  <a:cubicBezTo>
                    <a:pt x="188" y="8"/>
                    <a:pt x="188" y="8"/>
                    <a:pt x="188" y="8"/>
                  </a:cubicBezTo>
                  <a:cubicBezTo>
                    <a:pt x="187" y="6"/>
                    <a:pt x="187" y="6"/>
                    <a:pt x="187" y="6"/>
                  </a:cubicBezTo>
                  <a:cubicBezTo>
                    <a:pt x="186" y="3"/>
                    <a:pt x="186" y="3"/>
                    <a:pt x="186" y="3"/>
                  </a:cubicBezTo>
                  <a:cubicBezTo>
                    <a:pt x="183" y="1"/>
                    <a:pt x="183" y="1"/>
                    <a:pt x="183" y="1"/>
                  </a:cubicBezTo>
                  <a:cubicBezTo>
                    <a:pt x="178" y="0"/>
                    <a:pt x="178" y="0"/>
                    <a:pt x="178" y="0"/>
                  </a:cubicBezTo>
                  <a:cubicBezTo>
                    <a:pt x="174" y="0"/>
                    <a:pt x="174" y="0"/>
                    <a:pt x="174" y="0"/>
                  </a:cubicBezTo>
                  <a:cubicBezTo>
                    <a:pt x="166" y="6"/>
                    <a:pt x="166" y="6"/>
                    <a:pt x="166" y="6"/>
                  </a:cubicBezTo>
                  <a:cubicBezTo>
                    <a:pt x="151" y="16"/>
                    <a:pt x="151" y="16"/>
                    <a:pt x="151" y="16"/>
                  </a:cubicBezTo>
                  <a:cubicBezTo>
                    <a:pt x="138" y="22"/>
                    <a:pt x="138" y="22"/>
                    <a:pt x="138" y="22"/>
                  </a:cubicBezTo>
                  <a:cubicBezTo>
                    <a:pt x="132" y="24"/>
                    <a:pt x="132" y="24"/>
                    <a:pt x="132" y="24"/>
                  </a:cubicBezTo>
                  <a:cubicBezTo>
                    <a:pt x="128" y="26"/>
                    <a:pt x="128" y="26"/>
                    <a:pt x="128" y="26"/>
                  </a:cubicBezTo>
                  <a:cubicBezTo>
                    <a:pt x="128" y="19"/>
                    <a:pt x="128" y="19"/>
                    <a:pt x="128" y="19"/>
                  </a:cubicBezTo>
                  <a:cubicBezTo>
                    <a:pt x="128" y="19"/>
                    <a:pt x="125" y="16"/>
                    <a:pt x="124" y="16"/>
                  </a:cubicBezTo>
                  <a:cubicBezTo>
                    <a:pt x="123" y="16"/>
                    <a:pt x="120" y="16"/>
                    <a:pt x="120" y="16"/>
                  </a:cubicBezTo>
                  <a:cubicBezTo>
                    <a:pt x="117" y="19"/>
                    <a:pt x="117" y="19"/>
                    <a:pt x="117" y="19"/>
                  </a:cubicBezTo>
                  <a:cubicBezTo>
                    <a:pt x="113" y="21"/>
                    <a:pt x="113" y="21"/>
                    <a:pt x="113" y="21"/>
                  </a:cubicBezTo>
                  <a:cubicBezTo>
                    <a:pt x="110" y="22"/>
                    <a:pt x="110" y="22"/>
                    <a:pt x="110" y="22"/>
                  </a:cubicBezTo>
                  <a:cubicBezTo>
                    <a:pt x="111" y="28"/>
                    <a:pt x="111" y="28"/>
                    <a:pt x="111" y="28"/>
                  </a:cubicBezTo>
                  <a:cubicBezTo>
                    <a:pt x="112" y="33"/>
                    <a:pt x="112" y="33"/>
                    <a:pt x="112" y="33"/>
                  </a:cubicBezTo>
                  <a:cubicBezTo>
                    <a:pt x="112" y="39"/>
                    <a:pt x="112" y="39"/>
                    <a:pt x="112" y="39"/>
                  </a:cubicBezTo>
                  <a:cubicBezTo>
                    <a:pt x="111" y="43"/>
                    <a:pt x="111" y="43"/>
                    <a:pt x="111" y="43"/>
                  </a:cubicBezTo>
                  <a:cubicBezTo>
                    <a:pt x="107" y="45"/>
                    <a:pt x="107" y="45"/>
                    <a:pt x="107" y="45"/>
                  </a:cubicBezTo>
                  <a:cubicBezTo>
                    <a:pt x="103" y="45"/>
                    <a:pt x="103" y="45"/>
                    <a:pt x="103" y="45"/>
                  </a:cubicBezTo>
                  <a:cubicBezTo>
                    <a:pt x="99" y="47"/>
                    <a:pt x="99" y="47"/>
                    <a:pt x="99" y="47"/>
                  </a:cubicBezTo>
                  <a:cubicBezTo>
                    <a:pt x="98" y="51"/>
                    <a:pt x="98" y="51"/>
                    <a:pt x="98" y="51"/>
                  </a:cubicBezTo>
                  <a:cubicBezTo>
                    <a:pt x="98" y="58"/>
                    <a:pt x="98" y="58"/>
                    <a:pt x="98" y="58"/>
                  </a:cubicBezTo>
                  <a:cubicBezTo>
                    <a:pt x="100" y="61"/>
                    <a:pt x="100" y="61"/>
                    <a:pt x="100" y="61"/>
                  </a:cubicBezTo>
                  <a:cubicBezTo>
                    <a:pt x="101" y="66"/>
                    <a:pt x="101" y="66"/>
                    <a:pt x="101" y="66"/>
                  </a:cubicBezTo>
                  <a:cubicBezTo>
                    <a:pt x="101" y="70"/>
                    <a:pt x="101" y="70"/>
                    <a:pt x="101" y="70"/>
                  </a:cubicBezTo>
                  <a:cubicBezTo>
                    <a:pt x="101" y="74"/>
                    <a:pt x="101" y="74"/>
                    <a:pt x="101" y="74"/>
                  </a:cubicBezTo>
                  <a:cubicBezTo>
                    <a:pt x="97" y="76"/>
                    <a:pt x="97" y="76"/>
                    <a:pt x="97" y="76"/>
                  </a:cubicBezTo>
                  <a:cubicBezTo>
                    <a:pt x="95" y="80"/>
                    <a:pt x="95" y="80"/>
                    <a:pt x="95" y="80"/>
                  </a:cubicBezTo>
                  <a:cubicBezTo>
                    <a:pt x="96" y="83"/>
                    <a:pt x="96" y="83"/>
                    <a:pt x="96" y="83"/>
                  </a:cubicBezTo>
                  <a:cubicBezTo>
                    <a:pt x="98" y="84"/>
                    <a:pt x="98" y="84"/>
                    <a:pt x="98" y="84"/>
                  </a:cubicBezTo>
                  <a:cubicBezTo>
                    <a:pt x="99" y="88"/>
                    <a:pt x="99" y="88"/>
                    <a:pt x="99" y="88"/>
                  </a:cubicBezTo>
                  <a:cubicBezTo>
                    <a:pt x="98" y="94"/>
                    <a:pt x="98" y="94"/>
                    <a:pt x="98" y="94"/>
                  </a:cubicBezTo>
                  <a:cubicBezTo>
                    <a:pt x="98" y="98"/>
                    <a:pt x="98" y="98"/>
                    <a:pt x="98" y="98"/>
                  </a:cubicBezTo>
                  <a:cubicBezTo>
                    <a:pt x="98" y="98"/>
                    <a:pt x="97" y="100"/>
                    <a:pt x="97" y="101"/>
                  </a:cubicBezTo>
                  <a:cubicBezTo>
                    <a:pt x="96" y="103"/>
                    <a:pt x="92" y="106"/>
                    <a:pt x="92" y="106"/>
                  </a:cubicBezTo>
                  <a:cubicBezTo>
                    <a:pt x="87" y="109"/>
                    <a:pt x="87" y="109"/>
                    <a:pt x="87" y="109"/>
                  </a:cubicBezTo>
                  <a:cubicBezTo>
                    <a:pt x="82" y="113"/>
                    <a:pt x="82" y="113"/>
                    <a:pt x="82" y="113"/>
                  </a:cubicBezTo>
                  <a:cubicBezTo>
                    <a:pt x="79" y="116"/>
                    <a:pt x="79" y="116"/>
                    <a:pt x="79" y="116"/>
                  </a:cubicBezTo>
                  <a:cubicBezTo>
                    <a:pt x="76" y="112"/>
                    <a:pt x="76" y="112"/>
                    <a:pt x="76" y="112"/>
                  </a:cubicBezTo>
                  <a:cubicBezTo>
                    <a:pt x="76" y="112"/>
                    <a:pt x="73" y="110"/>
                    <a:pt x="71" y="110"/>
                  </a:cubicBezTo>
                  <a:cubicBezTo>
                    <a:pt x="70" y="110"/>
                    <a:pt x="67" y="110"/>
                    <a:pt x="67" y="110"/>
                  </a:cubicBezTo>
                  <a:cubicBezTo>
                    <a:pt x="59" y="110"/>
                    <a:pt x="59" y="110"/>
                    <a:pt x="59" y="110"/>
                  </a:cubicBezTo>
                  <a:cubicBezTo>
                    <a:pt x="53" y="109"/>
                    <a:pt x="53" y="109"/>
                    <a:pt x="53" y="109"/>
                  </a:cubicBezTo>
                  <a:cubicBezTo>
                    <a:pt x="49" y="110"/>
                    <a:pt x="49" y="110"/>
                    <a:pt x="49" y="110"/>
                  </a:cubicBezTo>
                  <a:cubicBezTo>
                    <a:pt x="47" y="113"/>
                    <a:pt x="47" y="113"/>
                    <a:pt x="47" y="113"/>
                  </a:cubicBezTo>
                  <a:cubicBezTo>
                    <a:pt x="43" y="115"/>
                    <a:pt x="43" y="115"/>
                    <a:pt x="43" y="115"/>
                  </a:cubicBezTo>
                  <a:cubicBezTo>
                    <a:pt x="37" y="115"/>
                    <a:pt x="37" y="115"/>
                    <a:pt x="37" y="115"/>
                  </a:cubicBezTo>
                  <a:cubicBezTo>
                    <a:pt x="32" y="116"/>
                    <a:pt x="32" y="116"/>
                    <a:pt x="32" y="116"/>
                  </a:cubicBezTo>
                  <a:cubicBezTo>
                    <a:pt x="26" y="117"/>
                    <a:pt x="26" y="117"/>
                    <a:pt x="26" y="117"/>
                  </a:cubicBezTo>
                  <a:cubicBezTo>
                    <a:pt x="21" y="117"/>
                    <a:pt x="21" y="117"/>
                    <a:pt x="21" y="117"/>
                  </a:cubicBezTo>
                  <a:cubicBezTo>
                    <a:pt x="21" y="117"/>
                    <a:pt x="18" y="117"/>
                    <a:pt x="18" y="118"/>
                  </a:cubicBezTo>
                  <a:cubicBezTo>
                    <a:pt x="17" y="119"/>
                    <a:pt x="14" y="120"/>
                    <a:pt x="13" y="122"/>
                  </a:cubicBezTo>
                  <a:cubicBezTo>
                    <a:pt x="13" y="125"/>
                    <a:pt x="6" y="132"/>
                    <a:pt x="6" y="132"/>
                  </a:cubicBezTo>
                  <a:cubicBezTo>
                    <a:pt x="6" y="132"/>
                    <a:pt x="2" y="137"/>
                    <a:pt x="1" y="139"/>
                  </a:cubicBezTo>
                  <a:cubicBezTo>
                    <a:pt x="0" y="140"/>
                    <a:pt x="0" y="144"/>
                    <a:pt x="0" y="14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grpSp>
        <p:nvGrpSpPr>
          <p:cNvPr id="136" name="Grupo 115"/>
          <p:cNvGrpSpPr/>
          <p:nvPr/>
        </p:nvGrpSpPr>
        <p:grpSpPr>
          <a:xfrm>
            <a:off x="8871365" y="4851480"/>
            <a:ext cx="931862" cy="1101725"/>
            <a:chOff x="8737600" y="3878263"/>
            <a:chExt cx="931862" cy="1101725"/>
          </a:xfrm>
          <a:solidFill>
            <a:srgbClr val="0060AA"/>
          </a:solidFill>
        </p:grpSpPr>
        <p:sp>
          <p:nvSpPr>
            <p:cNvPr id="137" name="Freeform 19"/>
            <p:cNvSpPr>
              <a:spLocks/>
            </p:cNvSpPr>
            <p:nvPr/>
          </p:nvSpPr>
          <p:spPr bwMode="auto">
            <a:xfrm>
              <a:off x="9048750" y="3878263"/>
              <a:ext cx="620712" cy="384175"/>
            </a:xfrm>
            <a:custGeom>
              <a:avLst/>
              <a:gdLst>
                <a:gd name="T0" fmla="*/ 17 w 391"/>
                <a:gd name="T1" fmla="*/ 109 h 242"/>
                <a:gd name="T2" fmla="*/ 15 w 391"/>
                <a:gd name="T3" fmla="*/ 156 h 242"/>
                <a:gd name="T4" fmla="*/ 0 w 391"/>
                <a:gd name="T5" fmla="*/ 171 h 242"/>
                <a:gd name="T6" fmla="*/ 12 w 391"/>
                <a:gd name="T7" fmla="*/ 173 h 242"/>
                <a:gd name="T8" fmla="*/ 22 w 391"/>
                <a:gd name="T9" fmla="*/ 171 h 242"/>
                <a:gd name="T10" fmla="*/ 36 w 391"/>
                <a:gd name="T11" fmla="*/ 197 h 242"/>
                <a:gd name="T12" fmla="*/ 55 w 391"/>
                <a:gd name="T13" fmla="*/ 218 h 242"/>
                <a:gd name="T14" fmla="*/ 88 w 391"/>
                <a:gd name="T15" fmla="*/ 223 h 242"/>
                <a:gd name="T16" fmla="*/ 124 w 391"/>
                <a:gd name="T17" fmla="*/ 225 h 242"/>
                <a:gd name="T18" fmla="*/ 147 w 391"/>
                <a:gd name="T19" fmla="*/ 235 h 242"/>
                <a:gd name="T20" fmla="*/ 190 w 391"/>
                <a:gd name="T21" fmla="*/ 242 h 242"/>
                <a:gd name="T22" fmla="*/ 195 w 391"/>
                <a:gd name="T23" fmla="*/ 227 h 242"/>
                <a:gd name="T24" fmla="*/ 218 w 391"/>
                <a:gd name="T25" fmla="*/ 216 h 242"/>
                <a:gd name="T26" fmla="*/ 235 w 391"/>
                <a:gd name="T27" fmla="*/ 206 h 242"/>
                <a:gd name="T28" fmla="*/ 259 w 391"/>
                <a:gd name="T29" fmla="*/ 201 h 242"/>
                <a:gd name="T30" fmla="*/ 294 w 391"/>
                <a:gd name="T31" fmla="*/ 201 h 242"/>
                <a:gd name="T32" fmla="*/ 306 w 391"/>
                <a:gd name="T33" fmla="*/ 213 h 242"/>
                <a:gd name="T34" fmla="*/ 325 w 391"/>
                <a:gd name="T35" fmla="*/ 206 h 242"/>
                <a:gd name="T36" fmla="*/ 344 w 391"/>
                <a:gd name="T37" fmla="*/ 204 h 242"/>
                <a:gd name="T38" fmla="*/ 363 w 391"/>
                <a:gd name="T39" fmla="*/ 208 h 242"/>
                <a:gd name="T40" fmla="*/ 372 w 391"/>
                <a:gd name="T41" fmla="*/ 199 h 242"/>
                <a:gd name="T42" fmla="*/ 384 w 391"/>
                <a:gd name="T43" fmla="*/ 182 h 242"/>
                <a:gd name="T44" fmla="*/ 391 w 391"/>
                <a:gd name="T45" fmla="*/ 171 h 242"/>
                <a:gd name="T46" fmla="*/ 384 w 391"/>
                <a:gd name="T47" fmla="*/ 154 h 242"/>
                <a:gd name="T48" fmla="*/ 365 w 391"/>
                <a:gd name="T49" fmla="*/ 154 h 242"/>
                <a:gd name="T50" fmla="*/ 363 w 391"/>
                <a:gd name="T51" fmla="*/ 140 h 242"/>
                <a:gd name="T52" fmla="*/ 320 w 391"/>
                <a:gd name="T53" fmla="*/ 130 h 242"/>
                <a:gd name="T54" fmla="*/ 316 w 391"/>
                <a:gd name="T55" fmla="*/ 97 h 242"/>
                <a:gd name="T56" fmla="*/ 299 w 391"/>
                <a:gd name="T57" fmla="*/ 78 h 242"/>
                <a:gd name="T58" fmla="*/ 294 w 391"/>
                <a:gd name="T59" fmla="*/ 47 h 242"/>
                <a:gd name="T60" fmla="*/ 285 w 391"/>
                <a:gd name="T61" fmla="*/ 21 h 242"/>
                <a:gd name="T62" fmla="*/ 226 w 391"/>
                <a:gd name="T63" fmla="*/ 19 h 242"/>
                <a:gd name="T64" fmla="*/ 207 w 391"/>
                <a:gd name="T65" fmla="*/ 7 h 242"/>
                <a:gd name="T66" fmla="*/ 190 w 391"/>
                <a:gd name="T67" fmla="*/ 2 h 242"/>
                <a:gd name="T68" fmla="*/ 145 w 391"/>
                <a:gd name="T69" fmla="*/ 0 h 242"/>
                <a:gd name="T70" fmla="*/ 119 w 391"/>
                <a:gd name="T71" fmla="*/ 0 h 242"/>
                <a:gd name="T72" fmla="*/ 93 w 391"/>
                <a:gd name="T73" fmla="*/ 0 h 242"/>
                <a:gd name="T74" fmla="*/ 72 w 391"/>
                <a:gd name="T75" fmla="*/ 7 h 242"/>
                <a:gd name="T76" fmla="*/ 45 w 391"/>
                <a:gd name="T77" fmla="*/ 28 h 242"/>
                <a:gd name="T78" fmla="*/ 27 w 391"/>
                <a:gd name="T79" fmla="*/ 57 h 242"/>
                <a:gd name="T80" fmla="*/ 17 w 391"/>
                <a:gd name="T81" fmla="*/ 81 h 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91" h="242">
                  <a:moveTo>
                    <a:pt x="17" y="81"/>
                  </a:moveTo>
                  <a:lnTo>
                    <a:pt x="17" y="109"/>
                  </a:lnTo>
                  <a:lnTo>
                    <a:pt x="15" y="133"/>
                  </a:lnTo>
                  <a:lnTo>
                    <a:pt x="15" y="156"/>
                  </a:lnTo>
                  <a:lnTo>
                    <a:pt x="5" y="168"/>
                  </a:lnTo>
                  <a:lnTo>
                    <a:pt x="0" y="171"/>
                  </a:lnTo>
                  <a:lnTo>
                    <a:pt x="5" y="173"/>
                  </a:lnTo>
                  <a:lnTo>
                    <a:pt x="12" y="173"/>
                  </a:lnTo>
                  <a:lnTo>
                    <a:pt x="17" y="168"/>
                  </a:lnTo>
                  <a:lnTo>
                    <a:pt x="22" y="171"/>
                  </a:lnTo>
                  <a:lnTo>
                    <a:pt x="31" y="185"/>
                  </a:lnTo>
                  <a:lnTo>
                    <a:pt x="36" y="197"/>
                  </a:lnTo>
                  <a:lnTo>
                    <a:pt x="41" y="211"/>
                  </a:lnTo>
                  <a:lnTo>
                    <a:pt x="55" y="218"/>
                  </a:lnTo>
                  <a:lnTo>
                    <a:pt x="72" y="220"/>
                  </a:lnTo>
                  <a:lnTo>
                    <a:pt x="88" y="223"/>
                  </a:lnTo>
                  <a:lnTo>
                    <a:pt x="107" y="223"/>
                  </a:lnTo>
                  <a:lnTo>
                    <a:pt x="124" y="225"/>
                  </a:lnTo>
                  <a:lnTo>
                    <a:pt x="131" y="230"/>
                  </a:lnTo>
                  <a:lnTo>
                    <a:pt x="147" y="235"/>
                  </a:lnTo>
                  <a:lnTo>
                    <a:pt x="171" y="239"/>
                  </a:lnTo>
                  <a:lnTo>
                    <a:pt x="190" y="242"/>
                  </a:lnTo>
                  <a:lnTo>
                    <a:pt x="195" y="235"/>
                  </a:lnTo>
                  <a:lnTo>
                    <a:pt x="195" y="227"/>
                  </a:lnTo>
                  <a:lnTo>
                    <a:pt x="199" y="218"/>
                  </a:lnTo>
                  <a:lnTo>
                    <a:pt x="218" y="216"/>
                  </a:lnTo>
                  <a:lnTo>
                    <a:pt x="228" y="216"/>
                  </a:lnTo>
                  <a:lnTo>
                    <a:pt x="235" y="206"/>
                  </a:lnTo>
                  <a:lnTo>
                    <a:pt x="242" y="201"/>
                  </a:lnTo>
                  <a:lnTo>
                    <a:pt x="259" y="201"/>
                  </a:lnTo>
                  <a:lnTo>
                    <a:pt x="280" y="201"/>
                  </a:lnTo>
                  <a:lnTo>
                    <a:pt x="294" y="201"/>
                  </a:lnTo>
                  <a:lnTo>
                    <a:pt x="299" y="211"/>
                  </a:lnTo>
                  <a:lnTo>
                    <a:pt x="306" y="213"/>
                  </a:lnTo>
                  <a:lnTo>
                    <a:pt x="313" y="213"/>
                  </a:lnTo>
                  <a:lnTo>
                    <a:pt x="325" y="206"/>
                  </a:lnTo>
                  <a:lnTo>
                    <a:pt x="334" y="204"/>
                  </a:lnTo>
                  <a:lnTo>
                    <a:pt x="344" y="204"/>
                  </a:lnTo>
                  <a:lnTo>
                    <a:pt x="356" y="204"/>
                  </a:lnTo>
                  <a:lnTo>
                    <a:pt x="363" y="208"/>
                  </a:lnTo>
                  <a:lnTo>
                    <a:pt x="370" y="208"/>
                  </a:lnTo>
                  <a:lnTo>
                    <a:pt x="372" y="199"/>
                  </a:lnTo>
                  <a:lnTo>
                    <a:pt x="377" y="190"/>
                  </a:lnTo>
                  <a:lnTo>
                    <a:pt x="384" y="182"/>
                  </a:lnTo>
                  <a:lnTo>
                    <a:pt x="387" y="175"/>
                  </a:lnTo>
                  <a:lnTo>
                    <a:pt x="391" y="171"/>
                  </a:lnTo>
                  <a:lnTo>
                    <a:pt x="391" y="159"/>
                  </a:lnTo>
                  <a:lnTo>
                    <a:pt x="384" y="154"/>
                  </a:lnTo>
                  <a:lnTo>
                    <a:pt x="375" y="154"/>
                  </a:lnTo>
                  <a:lnTo>
                    <a:pt x="365" y="154"/>
                  </a:lnTo>
                  <a:lnTo>
                    <a:pt x="361" y="152"/>
                  </a:lnTo>
                  <a:lnTo>
                    <a:pt x="363" y="140"/>
                  </a:lnTo>
                  <a:lnTo>
                    <a:pt x="363" y="130"/>
                  </a:lnTo>
                  <a:lnTo>
                    <a:pt x="320" y="130"/>
                  </a:lnTo>
                  <a:lnTo>
                    <a:pt x="316" y="114"/>
                  </a:lnTo>
                  <a:lnTo>
                    <a:pt x="316" y="97"/>
                  </a:lnTo>
                  <a:lnTo>
                    <a:pt x="308" y="85"/>
                  </a:lnTo>
                  <a:lnTo>
                    <a:pt x="299" y="78"/>
                  </a:lnTo>
                  <a:lnTo>
                    <a:pt x="297" y="69"/>
                  </a:lnTo>
                  <a:lnTo>
                    <a:pt x="294" y="47"/>
                  </a:lnTo>
                  <a:lnTo>
                    <a:pt x="294" y="31"/>
                  </a:lnTo>
                  <a:lnTo>
                    <a:pt x="285" y="21"/>
                  </a:lnTo>
                  <a:lnTo>
                    <a:pt x="271" y="19"/>
                  </a:lnTo>
                  <a:lnTo>
                    <a:pt x="226" y="19"/>
                  </a:lnTo>
                  <a:lnTo>
                    <a:pt x="214" y="12"/>
                  </a:lnTo>
                  <a:lnTo>
                    <a:pt x="207" y="7"/>
                  </a:lnTo>
                  <a:lnTo>
                    <a:pt x="197" y="5"/>
                  </a:lnTo>
                  <a:lnTo>
                    <a:pt x="190" y="2"/>
                  </a:lnTo>
                  <a:lnTo>
                    <a:pt x="169" y="0"/>
                  </a:lnTo>
                  <a:lnTo>
                    <a:pt x="145" y="0"/>
                  </a:lnTo>
                  <a:lnTo>
                    <a:pt x="135" y="0"/>
                  </a:lnTo>
                  <a:lnTo>
                    <a:pt x="119" y="0"/>
                  </a:lnTo>
                  <a:lnTo>
                    <a:pt x="107" y="0"/>
                  </a:lnTo>
                  <a:lnTo>
                    <a:pt x="93" y="0"/>
                  </a:lnTo>
                  <a:lnTo>
                    <a:pt x="86" y="0"/>
                  </a:lnTo>
                  <a:lnTo>
                    <a:pt x="72" y="7"/>
                  </a:lnTo>
                  <a:lnTo>
                    <a:pt x="60" y="17"/>
                  </a:lnTo>
                  <a:lnTo>
                    <a:pt x="45" y="28"/>
                  </a:lnTo>
                  <a:lnTo>
                    <a:pt x="43" y="40"/>
                  </a:lnTo>
                  <a:lnTo>
                    <a:pt x="27" y="57"/>
                  </a:lnTo>
                  <a:lnTo>
                    <a:pt x="22" y="66"/>
                  </a:lnTo>
                  <a:lnTo>
                    <a:pt x="17" y="8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38" name="Freeform 24"/>
            <p:cNvSpPr>
              <a:spLocks/>
            </p:cNvSpPr>
            <p:nvPr/>
          </p:nvSpPr>
          <p:spPr bwMode="auto">
            <a:xfrm>
              <a:off x="9124950" y="4213225"/>
              <a:ext cx="508000" cy="315913"/>
            </a:xfrm>
            <a:custGeom>
              <a:avLst/>
              <a:gdLst>
                <a:gd name="T0" fmla="*/ 0 w 135"/>
                <a:gd name="T1" fmla="*/ 15 h 84"/>
                <a:gd name="T2" fmla="*/ 1 w 135"/>
                <a:gd name="T3" fmla="*/ 26 h 84"/>
                <a:gd name="T4" fmla="*/ 13 w 135"/>
                <a:gd name="T5" fmla="*/ 27 h 84"/>
                <a:gd name="T6" fmla="*/ 27 w 135"/>
                <a:gd name="T7" fmla="*/ 28 h 84"/>
                <a:gd name="T8" fmla="*/ 42 w 135"/>
                <a:gd name="T9" fmla="*/ 33 h 84"/>
                <a:gd name="T10" fmla="*/ 52 w 135"/>
                <a:gd name="T11" fmla="*/ 36 h 84"/>
                <a:gd name="T12" fmla="*/ 61 w 135"/>
                <a:gd name="T13" fmla="*/ 39 h 84"/>
                <a:gd name="T14" fmla="*/ 88 w 135"/>
                <a:gd name="T15" fmla="*/ 62 h 84"/>
                <a:gd name="T16" fmla="*/ 102 w 135"/>
                <a:gd name="T17" fmla="*/ 62 h 84"/>
                <a:gd name="T18" fmla="*/ 106 w 135"/>
                <a:gd name="T19" fmla="*/ 67 h 84"/>
                <a:gd name="T20" fmla="*/ 104 w 135"/>
                <a:gd name="T21" fmla="*/ 74 h 84"/>
                <a:gd name="T22" fmla="*/ 98 w 135"/>
                <a:gd name="T23" fmla="*/ 82 h 84"/>
                <a:gd name="T24" fmla="*/ 106 w 135"/>
                <a:gd name="T25" fmla="*/ 84 h 84"/>
                <a:gd name="T26" fmla="*/ 114 w 135"/>
                <a:gd name="T27" fmla="*/ 76 h 84"/>
                <a:gd name="T28" fmla="*/ 127 w 135"/>
                <a:gd name="T29" fmla="*/ 67 h 84"/>
                <a:gd name="T30" fmla="*/ 132 w 135"/>
                <a:gd name="T31" fmla="*/ 55 h 84"/>
                <a:gd name="T32" fmla="*/ 135 w 135"/>
                <a:gd name="T33" fmla="*/ 40 h 84"/>
                <a:gd name="T34" fmla="*/ 135 w 135"/>
                <a:gd name="T35" fmla="*/ 24 h 84"/>
                <a:gd name="T36" fmla="*/ 134 w 135"/>
                <a:gd name="T37" fmla="*/ 9 h 84"/>
                <a:gd name="T38" fmla="*/ 128 w 135"/>
                <a:gd name="T39" fmla="*/ 0 h 84"/>
                <a:gd name="T40" fmla="*/ 118 w 135"/>
                <a:gd name="T41" fmla="*/ 2 h 84"/>
                <a:gd name="T42" fmla="*/ 113 w 135"/>
                <a:gd name="T43" fmla="*/ 5 h 84"/>
                <a:gd name="T44" fmla="*/ 105 w 135"/>
                <a:gd name="T45" fmla="*/ 5 h 84"/>
                <a:gd name="T46" fmla="*/ 101 w 135"/>
                <a:gd name="T47" fmla="*/ 1 h 84"/>
                <a:gd name="T48" fmla="*/ 92 w 135"/>
                <a:gd name="T49" fmla="*/ 1 h 84"/>
                <a:gd name="T50" fmla="*/ 82 w 135"/>
                <a:gd name="T51" fmla="*/ 2 h 84"/>
                <a:gd name="T52" fmla="*/ 75 w 135"/>
                <a:gd name="T53" fmla="*/ 8 h 84"/>
                <a:gd name="T54" fmla="*/ 68 w 135"/>
                <a:gd name="T55" fmla="*/ 10 h 84"/>
                <a:gd name="T56" fmla="*/ 64 w 135"/>
                <a:gd name="T57" fmla="*/ 17 h 84"/>
                <a:gd name="T58" fmla="*/ 55 w 135"/>
                <a:gd name="T59" fmla="*/ 17 h 84"/>
                <a:gd name="T60" fmla="*/ 44 w 135"/>
                <a:gd name="T61" fmla="*/ 16 h 84"/>
                <a:gd name="T62" fmla="*/ 32 w 135"/>
                <a:gd name="T63" fmla="*/ 12 h 84"/>
                <a:gd name="T64" fmla="*/ 22 w 135"/>
                <a:gd name="T65" fmla="*/ 10 h 84"/>
                <a:gd name="T66" fmla="*/ 11 w 135"/>
                <a:gd name="T67" fmla="*/ 9 h 84"/>
                <a:gd name="T68" fmla="*/ 0 w 135"/>
                <a:gd name="T69" fmla="*/ 9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35" h="84">
                  <a:moveTo>
                    <a:pt x="0" y="9"/>
                  </a:moveTo>
                  <a:cubicBezTo>
                    <a:pt x="0" y="15"/>
                    <a:pt x="0" y="15"/>
                    <a:pt x="0" y="15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1" y="26"/>
                    <a:pt x="1" y="26"/>
                    <a:pt x="1" y="26"/>
                  </a:cubicBezTo>
                  <a:cubicBezTo>
                    <a:pt x="6" y="27"/>
                    <a:pt x="6" y="27"/>
                    <a:pt x="6" y="27"/>
                  </a:cubicBezTo>
                  <a:cubicBezTo>
                    <a:pt x="13" y="27"/>
                    <a:pt x="13" y="27"/>
                    <a:pt x="13" y="27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7" y="28"/>
                    <a:pt x="27" y="28"/>
                    <a:pt x="27" y="28"/>
                  </a:cubicBezTo>
                  <a:cubicBezTo>
                    <a:pt x="36" y="30"/>
                    <a:pt x="36" y="30"/>
                    <a:pt x="36" y="30"/>
                  </a:cubicBezTo>
                  <a:cubicBezTo>
                    <a:pt x="42" y="33"/>
                    <a:pt x="42" y="33"/>
                    <a:pt x="42" y="33"/>
                  </a:cubicBezTo>
                  <a:cubicBezTo>
                    <a:pt x="46" y="34"/>
                    <a:pt x="46" y="34"/>
                    <a:pt x="46" y="34"/>
                  </a:cubicBezTo>
                  <a:cubicBezTo>
                    <a:pt x="52" y="36"/>
                    <a:pt x="52" y="36"/>
                    <a:pt x="52" y="36"/>
                  </a:cubicBezTo>
                  <a:cubicBezTo>
                    <a:pt x="57" y="37"/>
                    <a:pt x="57" y="37"/>
                    <a:pt x="57" y="37"/>
                  </a:cubicBezTo>
                  <a:cubicBezTo>
                    <a:pt x="61" y="39"/>
                    <a:pt x="61" y="39"/>
                    <a:pt x="61" y="39"/>
                  </a:cubicBezTo>
                  <a:cubicBezTo>
                    <a:pt x="84" y="61"/>
                    <a:pt x="84" y="61"/>
                    <a:pt x="84" y="61"/>
                  </a:cubicBezTo>
                  <a:cubicBezTo>
                    <a:pt x="88" y="62"/>
                    <a:pt x="88" y="62"/>
                    <a:pt x="88" y="62"/>
                  </a:cubicBezTo>
                  <a:cubicBezTo>
                    <a:pt x="95" y="62"/>
                    <a:pt x="95" y="62"/>
                    <a:pt x="95" y="62"/>
                  </a:cubicBezTo>
                  <a:cubicBezTo>
                    <a:pt x="102" y="62"/>
                    <a:pt x="102" y="62"/>
                    <a:pt x="102" y="62"/>
                  </a:cubicBezTo>
                  <a:cubicBezTo>
                    <a:pt x="102" y="62"/>
                    <a:pt x="104" y="61"/>
                    <a:pt x="104" y="63"/>
                  </a:cubicBezTo>
                  <a:cubicBezTo>
                    <a:pt x="105" y="65"/>
                    <a:pt x="106" y="67"/>
                    <a:pt x="106" y="67"/>
                  </a:cubicBezTo>
                  <a:cubicBezTo>
                    <a:pt x="105" y="71"/>
                    <a:pt x="105" y="71"/>
                    <a:pt x="105" y="71"/>
                  </a:cubicBezTo>
                  <a:cubicBezTo>
                    <a:pt x="104" y="74"/>
                    <a:pt x="104" y="74"/>
                    <a:pt x="104" y="74"/>
                  </a:cubicBezTo>
                  <a:cubicBezTo>
                    <a:pt x="100" y="78"/>
                    <a:pt x="100" y="78"/>
                    <a:pt x="100" y="78"/>
                  </a:cubicBezTo>
                  <a:cubicBezTo>
                    <a:pt x="98" y="82"/>
                    <a:pt x="98" y="82"/>
                    <a:pt x="98" y="82"/>
                  </a:cubicBezTo>
                  <a:cubicBezTo>
                    <a:pt x="102" y="83"/>
                    <a:pt x="102" y="83"/>
                    <a:pt x="102" y="83"/>
                  </a:cubicBezTo>
                  <a:cubicBezTo>
                    <a:pt x="106" y="84"/>
                    <a:pt x="106" y="84"/>
                    <a:pt x="106" y="84"/>
                  </a:cubicBezTo>
                  <a:cubicBezTo>
                    <a:pt x="109" y="81"/>
                    <a:pt x="109" y="81"/>
                    <a:pt x="109" y="81"/>
                  </a:cubicBezTo>
                  <a:cubicBezTo>
                    <a:pt x="114" y="76"/>
                    <a:pt x="114" y="76"/>
                    <a:pt x="114" y="76"/>
                  </a:cubicBezTo>
                  <a:cubicBezTo>
                    <a:pt x="119" y="72"/>
                    <a:pt x="119" y="72"/>
                    <a:pt x="119" y="72"/>
                  </a:cubicBezTo>
                  <a:cubicBezTo>
                    <a:pt x="127" y="67"/>
                    <a:pt x="127" y="67"/>
                    <a:pt x="127" y="67"/>
                  </a:cubicBezTo>
                  <a:cubicBezTo>
                    <a:pt x="127" y="67"/>
                    <a:pt x="130" y="65"/>
                    <a:pt x="130" y="64"/>
                  </a:cubicBezTo>
                  <a:cubicBezTo>
                    <a:pt x="130" y="63"/>
                    <a:pt x="132" y="55"/>
                    <a:pt x="132" y="55"/>
                  </a:cubicBezTo>
                  <a:cubicBezTo>
                    <a:pt x="134" y="48"/>
                    <a:pt x="134" y="48"/>
                    <a:pt x="134" y="48"/>
                  </a:cubicBezTo>
                  <a:cubicBezTo>
                    <a:pt x="135" y="40"/>
                    <a:pt x="135" y="40"/>
                    <a:pt x="135" y="40"/>
                  </a:cubicBezTo>
                  <a:cubicBezTo>
                    <a:pt x="135" y="33"/>
                    <a:pt x="135" y="33"/>
                    <a:pt x="135" y="33"/>
                  </a:cubicBezTo>
                  <a:cubicBezTo>
                    <a:pt x="135" y="24"/>
                    <a:pt x="135" y="24"/>
                    <a:pt x="135" y="24"/>
                  </a:cubicBezTo>
                  <a:cubicBezTo>
                    <a:pt x="135" y="24"/>
                    <a:pt x="135" y="18"/>
                    <a:pt x="135" y="17"/>
                  </a:cubicBezTo>
                  <a:cubicBezTo>
                    <a:pt x="135" y="16"/>
                    <a:pt x="134" y="9"/>
                    <a:pt x="134" y="9"/>
                  </a:cubicBezTo>
                  <a:cubicBezTo>
                    <a:pt x="133" y="5"/>
                    <a:pt x="133" y="5"/>
                    <a:pt x="133" y="5"/>
                  </a:cubicBezTo>
                  <a:cubicBezTo>
                    <a:pt x="128" y="0"/>
                    <a:pt x="128" y="0"/>
                    <a:pt x="128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8" y="2"/>
                    <a:pt x="118" y="2"/>
                    <a:pt x="118" y="2"/>
                  </a:cubicBezTo>
                  <a:cubicBezTo>
                    <a:pt x="116" y="4"/>
                    <a:pt x="116" y="4"/>
                    <a:pt x="116" y="4"/>
                  </a:cubicBezTo>
                  <a:cubicBezTo>
                    <a:pt x="113" y="5"/>
                    <a:pt x="113" y="5"/>
                    <a:pt x="113" y="5"/>
                  </a:cubicBezTo>
                  <a:cubicBezTo>
                    <a:pt x="108" y="6"/>
                    <a:pt x="108" y="6"/>
                    <a:pt x="108" y="6"/>
                  </a:cubicBezTo>
                  <a:cubicBezTo>
                    <a:pt x="105" y="5"/>
                    <a:pt x="105" y="5"/>
                    <a:pt x="105" y="5"/>
                  </a:cubicBezTo>
                  <a:cubicBezTo>
                    <a:pt x="103" y="3"/>
                    <a:pt x="103" y="3"/>
                    <a:pt x="103" y="3"/>
                  </a:cubicBezTo>
                  <a:cubicBezTo>
                    <a:pt x="101" y="1"/>
                    <a:pt x="101" y="1"/>
                    <a:pt x="101" y="1"/>
                  </a:cubicBezTo>
                  <a:cubicBezTo>
                    <a:pt x="96" y="1"/>
                    <a:pt x="96" y="1"/>
                    <a:pt x="96" y="1"/>
                  </a:cubicBezTo>
                  <a:cubicBezTo>
                    <a:pt x="92" y="1"/>
                    <a:pt x="92" y="1"/>
                    <a:pt x="92" y="1"/>
                  </a:cubicBezTo>
                  <a:cubicBezTo>
                    <a:pt x="86" y="2"/>
                    <a:pt x="86" y="2"/>
                    <a:pt x="86" y="2"/>
                  </a:cubicBezTo>
                  <a:cubicBezTo>
                    <a:pt x="82" y="2"/>
                    <a:pt x="82" y="2"/>
                    <a:pt x="82" y="2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5" y="8"/>
                    <a:pt x="75" y="8"/>
                    <a:pt x="75" y="8"/>
                  </a:cubicBezTo>
                  <a:cubicBezTo>
                    <a:pt x="70" y="8"/>
                    <a:pt x="70" y="8"/>
                    <a:pt x="70" y="8"/>
                  </a:cubicBezTo>
                  <a:cubicBezTo>
                    <a:pt x="68" y="10"/>
                    <a:pt x="68" y="10"/>
                    <a:pt x="68" y="10"/>
                  </a:cubicBezTo>
                  <a:cubicBezTo>
                    <a:pt x="65" y="14"/>
                    <a:pt x="65" y="14"/>
                    <a:pt x="65" y="14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0" y="17"/>
                    <a:pt x="60" y="17"/>
                    <a:pt x="60" y="17"/>
                  </a:cubicBezTo>
                  <a:cubicBezTo>
                    <a:pt x="55" y="17"/>
                    <a:pt x="55" y="17"/>
                    <a:pt x="55" y="17"/>
                  </a:cubicBezTo>
                  <a:cubicBezTo>
                    <a:pt x="51" y="16"/>
                    <a:pt x="51" y="16"/>
                    <a:pt x="51" y="16"/>
                  </a:cubicBezTo>
                  <a:cubicBezTo>
                    <a:pt x="44" y="16"/>
                    <a:pt x="44" y="16"/>
                    <a:pt x="44" y="16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2" y="12"/>
                    <a:pt x="32" y="12"/>
                    <a:pt x="32" y="12"/>
                  </a:cubicBezTo>
                  <a:cubicBezTo>
                    <a:pt x="27" y="11"/>
                    <a:pt x="27" y="11"/>
                    <a:pt x="27" y="11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5" y="8"/>
                    <a:pt x="5" y="8"/>
                    <a:pt x="5" y="8"/>
                  </a:cubicBezTo>
                  <a:lnTo>
                    <a:pt x="0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39" name="Freeform 25"/>
            <p:cNvSpPr>
              <a:spLocks/>
            </p:cNvSpPr>
            <p:nvPr/>
          </p:nvSpPr>
          <p:spPr bwMode="auto">
            <a:xfrm>
              <a:off x="8737600" y="4333875"/>
              <a:ext cx="769937" cy="646113"/>
            </a:xfrm>
            <a:custGeom>
              <a:avLst/>
              <a:gdLst>
                <a:gd name="T0" fmla="*/ 7 w 205"/>
                <a:gd name="T1" fmla="*/ 78 h 172"/>
                <a:gd name="T2" fmla="*/ 16 w 205"/>
                <a:gd name="T3" fmla="*/ 73 h 172"/>
                <a:gd name="T4" fmla="*/ 25 w 205"/>
                <a:gd name="T5" fmla="*/ 79 h 172"/>
                <a:gd name="T6" fmla="*/ 39 w 205"/>
                <a:gd name="T7" fmla="*/ 92 h 172"/>
                <a:gd name="T8" fmla="*/ 41 w 205"/>
                <a:gd name="T9" fmla="*/ 99 h 172"/>
                <a:gd name="T10" fmla="*/ 49 w 205"/>
                <a:gd name="T11" fmla="*/ 96 h 172"/>
                <a:gd name="T12" fmla="*/ 55 w 205"/>
                <a:gd name="T13" fmla="*/ 97 h 172"/>
                <a:gd name="T14" fmla="*/ 60 w 205"/>
                <a:gd name="T15" fmla="*/ 103 h 172"/>
                <a:gd name="T16" fmla="*/ 69 w 205"/>
                <a:gd name="T17" fmla="*/ 106 h 172"/>
                <a:gd name="T18" fmla="*/ 77 w 205"/>
                <a:gd name="T19" fmla="*/ 112 h 172"/>
                <a:gd name="T20" fmla="*/ 85 w 205"/>
                <a:gd name="T21" fmla="*/ 119 h 172"/>
                <a:gd name="T22" fmla="*/ 93 w 205"/>
                <a:gd name="T23" fmla="*/ 123 h 172"/>
                <a:gd name="T24" fmla="*/ 99 w 205"/>
                <a:gd name="T25" fmla="*/ 130 h 172"/>
                <a:gd name="T26" fmla="*/ 106 w 205"/>
                <a:gd name="T27" fmla="*/ 138 h 172"/>
                <a:gd name="T28" fmla="*/ 113 w 205"/>
                <a:gd name="T29" fmla="*/ 142 h 172"/>
                <a:gd name="T30" fmla="*/ 115 w 205"/>
                <a:gd name="T31" fmla="*/ 152 h 172"/>
                <a:gd name="T32" fmla="*/ 109 w 205"/>
                <a:gd name="T33" fmla="*/ 159 h 172"/>
                <a:gd name="T34" fmla="*/ 111 w 205"/>
                <a:gd name="T35" fmla="*/ 169 h 172"/>
                <a:gd name="T36" fmla="*/ 123 w 205"/>
                <a:gd name="T37" fmla="*/ 162 h 172"/>
                <a:gd name="T38" fmla="*/ 131 w 205"/>
                <a:gd name="T39" fmla="*/ 151 h 172"/>
                <a:gd name="T40" fmla="*/ 136 w 205"/>
                <a:gd name="T41" fmla="*/ 135 h 172"/>
                <a:gd name="T42" fmla="*/ 139 w 205"/>
                <a:gd name="T43" fmla="*/ 122 h 172"/>
                <a:gd name="T44" fmla="*/ 145 w 205"/>
                <a:gd name="T45" fmla="*/ 114 h 172"/>
                <a:gd name="T46" fmla="*/ 153 w 205"/>
                <a:gd name="T47" fmla="*/ 105 h 172"/>
                <a:gd name="T48" fmla="*/ 157 w 205"/>
                <a:gd name="T49" fmla="*/ 95 h 172"/>
                <a:gd name="T50" fmla="*/ 165 w 205"/>
                <a:gd name="T51" fmla="*/ 79 h 172"/>
                <a:gd name="T52" fmla="*/ 172 w 205"/>
                <a:gd name="T53" fmla="*/ 78 h 172"/>
                <a:gd name="T54" fmla="*/ 176 w 205"/>
                <a:gd name="T55" fmla="*/ 82 h 172"/>
                <a:gd name="T56" fmla="*/ 182 w 205"/>
                <a:gd name="T57" fmla="*/ 78 h 172"/>
                <a:gd name="T58" fmla="*/ 186 w 205"/>
                <a:gd name="T59" fmla="*/ 86 h 172"/>
                <a:gd name="T60" fmla="*/ 179 w 205"/>
                <a:gd name="T61" fmla="*/ 94 h 172"/>
                <a:gd name="T62" fmla="*/ 169 w 205"/>
                <a:gd name="T63" fmla="*/ 106 h 172"/>
                <a:gd name="T64" fmla="*/ 160 w 205"/>
                <a:gd name="T65" fmla="*/ 115 h 172"/>
                <a:gd name="T66" fmla="*/ 148 w 205"/>
                <a:gd name="T67" fmla="*/ 121 h 172"/>
                <a:gd name="T68" fmla="*/ 145 w 205"/>
                <a:gd name="T69" fmla="*/ 128 h 172"/>
                <a:gd name="T70" fmla="*/ 151 w 205"/>
                <a:gd name="T71" fmla="*/ 127 h 172"/>
                <a:gd name="T72" fmla="*/ 163 w 205"/>
                <a:gd name="T73" fmla="*/ 120 h 172"/>
                <a:gd name="T74" fmla="*/ 175 w 205"/>
                <a:gd name="T75" fmla="*/ 108 h 172"/>
                <a:gd name="T76" fmla="*/ 189 w 205"/>
                <a:gd name="T77" fmla="*/ 90 h 172"/>
                <a:gd name="T78" fmla="*/ 199 w 205"/>
                <a:gd name="T79" fmla="*/ 70 h 172"/>
                <a:gd name="T80" fmla="*/ 205 w 205"/>
                <a:gd name="T81" fmla="*/ 57 h 172"/>
                <a:gd name="T82" fmla="*/ 198 w 205"/>
                <a:gd name="T83" fmla="*/ 54 h 172"/>
                <a:gd name="T84" fmla="*/ 200 w 205"/>
                <a:gd name="T85" fmla="*/ 42 h 172"/>
                <a:gd name="T86" fmla="*/ 203 w 205"/>
                <a:gd name="T87" fmla="*/ 34 h 172"/>
                <a:gd name="T88" fmla="*/ 188 w 205"/>
                <a:gd name="T89" fmla="*/ 33 h 172"/>
                <a:gd name="T90" fmla="*/ 176 w 205"/>
                <a:gd name="T91" fmla="*/ 25 h 172"/>
                <a:gd name="T92" fmla="*/ 167 w 205"/>
                <a:gd name="T93" fmla="*/ 16 h 172"/>
                <a:gd name="T94" fmla="*/ 153 w 205"/>
                <a:gd name="T95" fmla="*/ 9 h 172"/>
                <a:gd name="T96" fmla="*/ 135 w 205"/>
                <a:gd name="T97" fmla="*/ 5 h 172"/>
                <a:gd name="T98" fmla="*/ 112 w 205"/>
                <a:gd name="T99" fmla="*/ 0 h 172"/>
                <a:gd name="T100" fmla="*/ 89 w 205"/>
                <a:gd name="T101" fmla="*/ 0 h 172"/>
                <a:gd name="T102" fmla="*/ 79 w 205"/>
                <a:gd name="T103" fmla="*/ 8 h 172"/>
                <a:gd name="T104" fmla="*/ 66 w 205"/>
                <a:gd name="T105" fmla="*/ 15 h 172"/>
                <a:gd name="T106" fmla="*/ 56 w 205"/>
                <a:gd name="T107" fmla="*/ 21 h 172"/>
                <a:gd name="T108" fmla="*/ 2 w 205"/>
                <a:gd name="T109" fmla="*/ 79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05" h="172">
                  <a:moveTo>
                    <a:pt x="2" y="79"/>
                  </a:moveTo>
                  <a:cubicBezTo>
                    <a:pt x="7" y="78"/>
                    <a:pt x="7" y="78"/>
                    <a:pt x="7" y="78"/>
                  </a:cubicBezTo>
                  <a:cubicBezTo>
                    <a:pt x="11" y="75"/>
                    <a:pt x="11" y="75"/>
                    <a:pt x="11" y="75"/>
                  </a:cubicBezTo>
                  <a:cubicBezTo>
                    <a:pt x="16" y="73"/>
                    <a:pt x="16" y="73"/>
                    <a:pt x="16" y="73"/>
                  </a:cubicBezTo>
                  <a:cubicBezTo>
                    <a:pt x="21" y="74"/>
                    <a:pt x="21" y="74"/>
                    <a:pt x="21" y="74"/>
                  </a:cubicBezTo>
                  <a:cubicBezTo>
                    <a:pt x="25" y="79"/>
                    <a:pt x="25" y="79"/>
                    <a:pt x="25" y="79"/>
                  </a:cubicBezTo>
                  <a:cubicBezTo>
                    <a:pt x="33" y="85"/>
                    <a:pt x="33" y="85"/>
                    <a:pt x="33" y="85"/>
                  </a:cubicBezTo>
                  <a:cubicBezTo>
                    <a:pt x="39" y="92"/>
                    <a:pt x="39" y="92"/>
                    <a:pt x="39" y="92"/>
                  </a:cubicBezTo>
                  <a:cubicBezTo>
                    <a:pt x="39" y="96"/>
                    <a:pt x="39" y="96"/>
                    <a:pt x="39" y="96"/>
                  </a:cubicBezTo>
                  <a:cubicBezTo>
                    <a:pt x="41" y="99"/>
                    <a:pt x="41" y="99"/>
                    <a:pt x="41" y="99"/>
                  </a:cubicBezTo>
                  <a:cubicBezTo>
                    <a:pt x="45" y="98"/>
                    <a:pt x="45" y="98"/>
                    <a:pt x="45" y="98"/>
                  </a:cubicBezTo>
                  <a:cubicBezTo>
                    <a:pt x="49" y="96"/>
                    <a:pt x="49" y="96"/>
                    <a:pt x="49" y="96"/>
                  </a:cubicBezTo>
                  <a:cubicBezTo>
                    <a:pt x="52" y="94"/>
                    <a:pt x="52" y="94"/>
                    <a:pt x="52" y="94"/>
                  </a:cubicBezTo>
                  <a:cubicBezTo>
                    <a:pt x="55" y="97"/>
                    <a:pt x="55" y="97"/>
                    <a:pt x="55" y="97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60" y="103"/>
                    <a:pt x="60" y="103"/>
                    <a:pt x="60" y="103"/>
                  </a:cubicBezTo>
                  <a:cubicBezTo>
                    <a:pt x="64" y="107"/>
                    <a:pt x="64" y="107"/>
                    <a:pt x="64" y="107"/>
                  </a:cubicBezTo>
                  <a:cubicBezTo>
                    <a:pt x="69" y="106"/>
                    <a:pt x="69" y="106"/>
                    <a:pt x="69" y="106"/>
                  </a:cubicBezTo>
                  <a:cubicBezTo>
                    <a:pt x="73" y="110"/>
                    <a:pt x="73" y="110"/>
                    <a:pt x="73" y="110"/>
                  </a:cubicBezTo>
                  <a:cubicBezTo>
                    <a:pt x="77" y="112"/>
                    <a:pt x="77" y="112"/>
                    <a:pt x="77" y="112"/>
                  </a:cubicBezTo>
                  <a:cubicBezTo>
                    <a:pt x="81" y="115"/>
                    <a:pt x="81" y="115"/>
                    <a:pt x="81" y="115"/>
                  </a:cubicBezTo>
                  <a:cubicBezTo>
                    <a:pt x="85" y="119"/>
                    <a:pt x="85" y="119"/>
                    <a:pt x="85" y="119"/>
                  </a:cubicBezTo>
                  <a:cubicBezTo>
                    <a:pt x="88" y="123"/>
                    <a:pt x="88" y="123"/>
                    <a:pt x="88" y="123"/>
                  </a:cubicBezTo>
                  <a:cubicBezTo>
                    <a:pt x="93" y="123"/>
                    <a:pt x="93" y="123"/>
                    <a:pt x="93" y="123"/>
                  </a:cubicBezTo>
                  <a:cubicBezTo>
                    <a:pt x="98" y="127"/>
                    <a:pt x="98" y="127"/>
                    <a:pt x="98" y="127"/>
                  </a:cubicBezTo>
                  <a:cubicBezTo>
                    <a:pt x="99" y="130"/>
                    <a:pt x="99" y="130"/>
                    <a:pt x="99" y="130"/>
                  </a:cubicBezTo>
                  <a:cubicBezTo>
                    <a:pt x="102" y="133"/>
                    <a:pt x="102" y="133"/>
                    <a:pt x="102" y="133"/>
                  </a:cubicBezTo>
                  <a:cubicBezTo>
                    <a:pt x="106" y="138"/>
                    <a:pt x="106" y="138"/>
                    <a:pt x="106" y="138"/>
                  </a:cubicBezTo>
                  <a:cubicBezTo>
                    <a:pt x="106" y="138"/>
                    <a:pt x="107" y="138"/>
                    <a:pt x="108" y="139"/>
                  </a:cubicBezTo>
                  <a:cubicBezTo>
                    <a:pt x="109" y="139"/>
                    <a:pt x="113" y="142"/>
                    <a:pt x="113" y="142"/>
                  </a:cubicBezTo>
                  <a:cubicBezTo>
                    <a:pt x="115" y="145"/>
                    <a:pt x="115" y="145"/>
                    <a:pt x="115" y="145"/>
                  </a:cubicBezTo>
                  <a:cubicBezTo>
                    <a:pt x="115" y="152"/>
                    <a:pt x="115" y="152"/>
                    <a:pt x="115" y="152"/>
                  </a:cubicBezTo>
                  <a:cubicBezTo>
                    <a:pt x="113" y="155"/>
                    <a:pt x="113" y="155"/>
                    <a:pt x="113" y="155"/>
                  </a:cubicBezTo>
                  <a:cubicBezTo>
                    <a:pt x="113" y="155"/>
                    <a:pt x="109" y="158"/>
                    <a:pt x="109" y="159"/>
                  </a:cubicBezTo>
                  <a:cubicBezTo>
                    <a:pt x="109" y="160"/>
                    <a:pt x="108" y="172"/>
                    <a:pt x="108" y="172"/>
                  </a:cubicBezTo>
                  <a:cubicBezTo>
                    <a:pt x="111" y="169"/>
                    <a:pt x="111" y="169"/>
                    <a:pt x="111" y="169"/>
                  </a:cubicBezTo>
                  <a:cubicBezTo>
                    <a:pt x="116" y="166"/>
                    <a:pt x="116" y="166"/>
                    <a:pt x="116" y="166"/>
                  </a:cubicBezTo>
                  <a:cubicBezTo>
                    <a:pt x="123" y="162"/>
                    <a:pt x="123" y="162"/>
                    <a:pt x="123" y="162"/>
                  </a:cubicBezTo>
                  <a:cubicBezTo>
                    <a:pt x="126" y="157"/>
                    <a:pt x="126" y="157"/>
                    <a:pt x="126" y="157"/>
                  </a:cubicBezTo>
                  <a:cubicBezTo>
                    <a:pt x="131" y="151"/>
                    <a:pt x="131" y="151"/>
                    <a:pt x="131" y="151"/>
                  </a:cubicBezTo>
                  <a:cubicBezTo>
                    <a:pt x="133" y="143"/>
                    <a:pt x="133" y="143"/>
                    <a:pt x="133" y="143"/>
                  </a:cubicBezTo>
                  <a:cubicBezTo>
                    <a:pt x="136" y="135"/>
                    <a:pt x="136" y="135"/>
                    <a:pt x="136" y="135"/>
                  </a:cubicBezTo>
                  <a:cubicBezTo>
                    <a:pt x="139" y="130"/>
                    <a:pt x="139" y="130"/>
                    <a:pt x="139" y="130"/>
                  </a:cubicBezTo>
                  <a:cubicBezTo>
                    <a:pt x="139" y="122"/>
                    <a:pt x="139" y="122"/>
                    <a:pt x="139" y="122"/>
                  </a:cubicBezTo>
                  <a:cubicBezTo>
                    <a:pt x="142" y="117"/>
                    <a:pt x="142" y="117"/>
                    <a:pt x="142" y="117"/>
                  </a:cubicBezTo>
                  <a:cubicBezTo>
                    <a:pt x="145" y="114"/>
                    <a:pt x="145" y="114"/>
                    <a:pt x="145" y="114"/>
                  </a:cubicBezTo>
                  <a:cubicBezTo>
                    <a:pt x="146" y="107"/>
                    <a:pt x="146" y="107"/>
                    <a:pt x="146" y="107"/>
                  </a:cubicBezTo>
                  <a:cubicBezTo>
                    <a:pt x="153" y="105"/>
                    <a:pt x="153" y="105"/>
                    <a:pt x="153" y="105"/>
                  </a:cubicBezTo>
                  <a:cubicBezTo>
                    <a:pt x="156" y="103"/>
                    <a:pt x="156" y="103"/>
                    <a:pt x="156" y="103"/>
                  </a:cubicBezTo>
                  <a:cubicBezTo>
                    <a:pt x="157" y="95"/>
                    <a:pt x="157" y="95"/>
                    <a:pt x="157" y="95"/>
                  </a:cubicBezTo>
                  <a:cubicBezTo>
                    <a:pt x="161" y="92"/>
                    <a:pt x="161" y="92"/>
                    <a:pt x="161" y="92"/>
                  </a:cubicBezTo>
                  <a:cubicBezTo>
                    <a:pt x="165" y="79"/>
                    <a:pt x="165" y="79"/>
                    <a:pt x="165" y="79"/>
                  </a:cubicBezTo>
                  <a:cubicBezTo>
                    <a:pt x="168" y="77"/>
                    <a:pt x="168" y="77"/>
                    <a:pt x="168" y="77"/>
                  </a:cubicBezTo>
                  <a:cubicBezTo>
                    <a:pt x="172" y="78"/>
                    <a:pt x="172" y="78"/>
                    <a:pt x="172" y="78"/>
                  </a:cubicBezTo>
                  <a:cubicBezTo>
                    <a:pt x="172" y="81"/>
                    <a:pt x="172" y="81"/>
                    <a:pt x="172" y="81"/>
                  </a:cubicBezTo>
                  <a:cubicBezTo>
                    <a:pt x="176" y="82"/>
                    <a:pt x="176" y="82"/>
                    <a:pt x="176" y="82"/>
                  </a:cubicBezTo>
                  <a:cubicBezTo>
                    <a:pt x="178" y="79"/>
                    <a:pt x="178" y="79"/>
                    <a:pt x="178" y="79"/>
                  </a:cubicBezTo>
                  <a:cubicBezTo>
                    <a:pt x="182" y="78"/>
                    <a:pt x="182" y="78"/>
                    <a:pt x="182" y="78"/>
                  </a:cubicBezTo>
                  <a:cubicBezTo>
                    <a:pt x="187" y="78"/>
                    <a:pt x="187" y="78"/>
                    <a:pt x="187" y="78"/>
                  </a:cubicBezTo>
                  <a:cubicBezTo>
                    <a:pt x="186" y="86"/>
                    <a:pt x="186" y="86"/>
                    <a:pt x="186" y="86"/>
                  </a:cubicBezTo>
                  <a:cubicBezTo>
                    <a:pt x="183" y="89"/>
                    <a:pt x="183" y="89"/>
                    <a:pt x="183" y="89"/>
                  </a:cubicBezTo>
                  <a:cubicBezTo>
                    <a:pt x="179" y="94"/>
                    <a:pt x="179" y="94"/>
                    <a:pt x="179" y="94"/>
                  </a:cubicBezTo>
                  <a:cubicBezTo>
                    <a:pt x="173" y="100"/>
                    <a:pt x="173" y="100"/>
                    <a:pt x="173" y="100"/>
                  </a:cubicBezTo>
                  <a:cubicBezTo>
                    <a:pt x="169" y="106"/>
                    <a:pt x="169" y="106"/>
                    <a:pt x="169" y="106"/>
                  </a:cubicBezTo>
                  <a:cubicBezTo>
                    <a:pt x="167" y="110"/>
                    <a:pt x="167" y="110"/>
                    <a:pt x="167" y="110"/>
                  </a:cubicBezTo>
                  <a:cubicBezTo>
                    <a:pt x="160" y="115"/>
                    <a:pt x="160" y="115"/>
                    <a:pt x="160" y="115"/>
                  </a:cubicBezTo>
                  <a:cubicBezTo>
                    <a:pt x="153" y="119"/>
                    <a:pt x="153" y="119"/>
                    <a:pt x="153" y="119"/>
                  </a:cubicBezTo>
                  <a:cubicBezTo>
                    <a:pt x="153" y="119"/>
                    <a:pt x="149" y="121"/>
                    <a:pt x="148" y="121"/>
                  </a:cubicBezTo>
                  <a:cubicBezTo>
                    <a:pt x="147" y="122"/>
                    <a:pt x="145" y="124"/>
                    <a:pt x="145" y="124"/>
                  </a:cubicBezTo>
                  <a:cubicBezTo>
                    <a:pt x="145" y="128"/>
                    <a:pt x="145" y="128"/>
                    <a:pt x="145" y="128"/>
                  </a:cubicBezTo>
                  <a:cubicBezTo>
                    <a:pt x="148" y="127"/>
                    <a:pt x="148" y="127"/>
                    <a:pt x="148" y="127"/>
                  </a:cubicBezTo>
                  <a:cubicBezTo>
                    <a:pt x="151" y="127"/>
                    <a:pt x="151" y="127"/>
                    <a:pt x="151" y="127"/>
                  </a:cubicBezTo>
                  <a:cubicBezTo>
                    <a:pt x="156" y="124"/>
                    <a:pt x="156" y="124"/>
                    <a:pt x="156" y="124"/>
                  </a:cubicBezTo>
                  <a:cubicBezTo>
                    <a:pt x="163" y="120"/>
                    <a:pt x="163" y="120"/>
                    <a:pt x="163" y="120"/>
                  </a:cubicBezTo>
                  <a:cubicBezTo>
                    <a:pt x="169" y="114"/>
                    <a:pt x="169" y="114"/>
                    <a:pt x="169" y="114"/>
                  </a:cubicBezTo>
                  <a:cubicBezTo>
                    <a:pt x="175" y="108"/>
                    <a:pt x="175" y="108"/>
                    <a:pt x="175" y="108"/>
                  </a:cubicBezTo>
                  <a:cubicBezTo>
                    <a:pt x="181" y="101"/>
                    <a:pt x="181" y="101"/>
                    <a:pt x="181" y="101"/>
                  </a:cubicBezTo>
                  <a:cubicBezTo>
                    <a:pt x="189" y="90"/>
                    <a:pt x="189" y="90"/>
                    <a:pt x="189" y="90"/>
                  </a:cubicBezTo>
                  <a:cubicBezTo>
                    <a:pt x="194" y="81"/>
                    <a:pt x="194" y="81"/>
                    <a:pt x="194" y="81"/>
                  </a:cubicBezTo>
                  <a:cubicBezTo>
                    <a:pt x="199" y="70"/>
                    <a:pt x="199" y="70"/>
                    <a:pt x="199" y="70"/>
                  </a:cubicBezTo>
                  <a:cubicBezTo>
                    <a:pt x="201" y="64"/>
                    <a:pt x="201" y="64"/>
                    <a:pt x="201" y="64"/>
                  </a:cubicBezTo>
                  <a:cubicBezTo>
                    <a:pt x="205" y="57"/>
                    <a:pt x="205" y="57"/>
                    <a:pt x="205" y="57"/>
                  </a:cubicBezTo>
                  <a:cubicBezTo>
                    <a:pt x="202" y="55"/>
                    <a:pt x="202" y="55"/>
                    <a:pt x="202" y="55"/>
                  </a:cubicBezTo>
                  <a:cubicBezTo>
                    <a:pt x="198" y="54"/>
                    <a:pt x="198" y="54"/>
                    <a:pt x="198" y="54"/>
                  </a:cubicBezTo>
                  <a:cubicBezTo>
                    <a:pt x="197" y="48"/>
                    <a:pt x="197" y="48"/>
                    <a:pt x="197" y="48"/>
                  </a:cubicBezTo>
                  <a:cubicBezTo>
                    <a:pt x="200" y="42"/>
                    <a:pt x="200" y="42"/>
                    <a:pt x="200" y="42"/>
                  </a:cubicBezTo>
                  <a:cubicBezTo>
                    <a:pt x="203" y="36"/>
                    <a:pt x="203" y="36"/>
                    <a:pt x="203" y="36"/>
                  </a:cubicBezTo>
                  <a:cubicBezTo>
                    <a:pt x="203" y="34"/>
                    <a:pt x="203" y="34"/>
                    <a:pt x="203" y="34"/>
                  </a:cubicBezTo>
                  <a:cubicBezTo>
                    <a:pt x="194" y="34"/>
                    <a:pt x="194" y="34"/>
                    <a:pt x="194" y="34"/>
                  </a:cubicBezTo>
                  <a:cubicBezTo>
                    <a:pt x="188" y="33"/>
                    <a:pt x="188" y="33"/>
                    <a:pt x="188" y="33"/>
                  </a:cubicBezTo>
                  <a:cubicBezTo>
                    <a:pt x="182" y="31"/>
                    <a:pt x="182" y="31"/>
                    <a:pt x="182" y="31"/>
                  </a:cubicBezTo>
                  <a:cubicBezTo>
                    <a:pt x="176" y="25"/>
                    <a:pt x="176" y="25"/>
                    <a:pt x="176" y="25"/>
                  </a:cubicBezTo>
                  <a:cubicBezTo>
                    <a:pt x="172" y="20"/>
                    <a:pt x="172" y="20"/>
                    <a:pt x="172" y="20"/>
                  </a:cubicBezTo>
                  <a:cubicBezTo>
                    <a:pt x="167" y="16"/>
                    <a:pt x="167" y="16"/>
                    <a:pt x="167" y="16"/>
                  </a:cubicBezTo>
                  <a:cubicBezTo>
                    <a:pt x="167" y="16"/>
                    <a:pt x="161" y="12"/>
                    <a:pt x="160" y="11"/>
                  </a:cubicBezTo>
                  <a:cubicBezTo>
                    <a:pt x="159" y="10"/>
                    <a:pt x="153" y="9"/>
                    <a:pt x="153" y="9"/>
                  </a:cubicBezTo>
                  <a:cubicBezTo>
                    <a:pt x="153" y="9"/>
                    <a:pt x="146" y="6"/>
                    <a:pt x="144" y="6"/>
                  </a:cubicBezTo>
                  <a:cubicBezTo>
                    <a:pt x="142" y="6"/>
                    <a:pt x="137" y="6"/>
                    <a:pt x="135" y="5"/>
                  </a:cubicBezTo>
                  <a:cubicBezTo>
                    <a:pt x="133" y="4"/>
                    <a:pt x="125" y="3"/>
                    <a:pt x="124" y="2"/>
                  </a:cubicBezTo>
                  <a:cubicBezTo>
                    <a:pt x="123" y="2"/>
                    <a:pt x="118" y="0"/>
                    <a:pt x="112" y="0"/>
                  </a:cubicBezTo>
                  <a:cubicBezTo>
                    <a:pt x="106" y="0"/>
                    <a:pt x="99" y="0"/>
                    <a:pt x="96" y="0"/>
                  </a:cubicBezTo>
                  <a:cubicBezTo>
                    <a:pt x="94" y="0"/>
                    <a:pt x="89" y="0"/>
                    <a:pt x="89" y="0"/>
                  </a:cubicBezTo>
                  <a:cubicBezTo>
                    <a:pt x="85" y="4"/>
                    <a:pt x="85" y="4"/>
                    <a:pt x="85" y="4"/>
                  </a:cubicBezTo>
                  <a:cubicBezTo>
                    <a:pt x="79" y="8"/>
                    <a:pt x="79" y="8"/>
                    <a:pt x="79" y="8"/>
                  </a:cubicBezTo>
                  <a:cubicBezTo>
                    <a:pt x="72" y="11"/>
                    <a:pt x="72" y="11"/>
                    <a:pt x="72" y="11"/>
                  </a:cubicBezTo>
                  <a:cubicBezTo>
                    <a:pt x="66" y="15"/>
                    <a:pt x="66" y="15"/>
                    <a:pt x="66" y="15"/>
                  </a:cubicBezTo>
                  <a:cubicBezTo>
                    <a:pt x="61" y="18"/>
                    <a:pt x="61" y="18"/>
                    <a:pt x="61" y="18"/>
                  </a:cubicBezTo>
                  <a:cubicBezTo>
                    <a:pt x="56" y="21"/>
                    <a:pt x="56" y="21"/>
                    <a:pt x="56" y="21"/>
                  </a:cubicBezTo>
                  <a:cubicBezTo>
                    <a:pt x="0" y="78"/>
                    <a:pt x="0" y="78"/>
                    <a:pt x="0" y="78"/>
                  </a:cubicBezTo>
                  <a:lnTo>
                    <a:pt x="2" y="7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grpSp>
        <p:nvGrpSpPr>
          <p:cNvPr id="140" name="Grupo 113"/>
          <p:cNvGrpSpPr/>
          <p:nvPr/>
        </p:nvGrpSpPr>
        <p:grpSpPr>
          <a:xfrm>
            <a:off x="9807990" y="2692480"/>
            <a:ext cx="1330325" cy="1692275"/>
            <a:chOff x="9674225" y="1719263"/>
            <a:chExt cx="1330325" cy="1692275"/>
          </a:xfrm>
          <a:solidFill>
            <a:srgbClr val="0099FF"/>
          </a:solidFill>
        </p:grpSpPr>
        <p:sp>
          <p:nvSpPr>
            <p:cNvPr id="141" name="Freeform 14"/>
            <p:cNvSpPr>
              <a:spLocks/>
            </p:cNvSpPr>
            <p:nvPr/>
          </p:nvSpPr>
          <p:spPr bwMode="auto">
            <a:xfrm>
              <a:off x="9674225" y="1719263"/>
              <a:ext cx="631825" cy="892175"/>
            </a:xfrm>
            <a:custGeom>
              <a:avLst/>
              <a:gdLst>
                <a:gd name="T0" fmla="*/ 65 w 168"/>
                <a:gd name="T1" fmla="*/ 0 h 237"/>
                <a:gd name="T2" fmla="*/ 74 w 168"/>
                <a:gd name="T3" fmla="*/ 5 h 237"/>
                <a:gd name="T4" fmla="*/ 85 w 168"/>
                <a:gd name="T5" fmla="*/ 7 h 237"/>
                <a:gd name="T6" fmla="*/ 95 w 168"/>
                <a:gd name="T7" fmla="*/ 16 h 237"/>
                <a:gd name="T8" fmla="*/ 100 w 168"/>
                <a:gd name="T9" fmla="*/ 27 h 237"/>
                <a:gd name="T10" fmla="*/ 94 w 168"/>
                <a:gd name="T11" fmla="*/ 37 h 237"/>
                <a:gd name="T12" fmla="*/ 93 w 168"/>
                <a:gd name="T13" fmla="*/ 47 h 237"/>
                <a:gd name="T14" fmla="*/ 100 w 168"/>
                <a:gd name="T15" fmla="*/ 49 h 237"/>
                <a:gd name="T16" fmla="*/ 108 w 168"/>
                <a:gd name="T17" fmla="*/ 41 h 237"/>
                <a:gd name="T18" fmla="*/ 114 w 168"/>
                <a:gd name="T19" fmla="*/ 38 h 237"/>
                <a:gd name="T20" fmla="*/ 127 w 168"/>
                <a:gd name="T21" fmla="*/ 35 h 237"/>
                <a:gd name="T22" fmla="*/ 134 w 168"/>
                <a:gd name="T23" fmla="*/ 32 h 237"/>
                <a:gd name="T24" fmla="*/ 145 w 168"/>
                <a:gd name="T25" fmla="*/ 36 h 237"/>
                <a:gd name="T26" fmla="*/ 155 w 168"/>
                <a:gd name="T27" fmla="*/ 41 h 237"/>
                <a:gd name="T28" fmla="*/ 168 w 168"/>
                <a:gd name="T29" fmla="*/ 44 h 237"/>
                <a:gd name="T30" fmla="*/ 164 w 168"/>
                <a:gd name="T31" fmla="*/ 52 h 237"/>
                <a:gd name="T32" fmla="*/ 157 w 168"/>
                <a:gd name="T33" fmla="*/ 56 h 237"/>
                <a:gd name="T34" fmla="*/ 146 w 168"/>
                <a:gd name="T35" fmla="*/ 64 h 237"/>
                <a:gd name="T36" fmla="*/ 139 w 168"/>
                <a:gd name="T37" fmla="*/ 76 h 237"/>
                <a:gd name="T38" fmla="*/ 141 w 168"/>
                <a:gd name="T39" fmla="*/ 99 h 237"/>
                <a:gd name="T40" fmla="*/ 136 w 168"/>
                <a:gd name="T41" fmla="*/ 116 h 237"/>
                <a:gd name="T42" fmla="*/ 135 w 168"/>
                <a:gd name="T43" fmla="*/ 128 h 237"/>
                <a:gd name="T44" fmla="*/ 139 w 168"/>
                <a:gd name="T45" fmla="*/ 140 h 237"/>
                <a:gd name="T46" fmla="*/ 130 w 168"/>
                <a:gd name="T47" fmla="*/ 144 h 237"/>
                <a:gd name="T48" fmla="*/ 119 w 168"/>
                <a:gd name="T49" fmla="*/ 143 h 237"/>
                <a:gd name="T50" fmla="*/ 110 w 168"/>
                <a:gd name="T51" fmla="*/ 145 h 237"/>
                <a:gd name="T52" fmla="*/ 100 w 168"/>
                <a:gd name="T53" fmla="*/ 155 h 237"/>
                <a:gd name="T54" fmla="*/ 88 w 168"/>
                <a:gd name="T55" fmla="*/ 163 h 237"/>
                <a:gd name="T56" fmla="*/ 71 w 168"/>
                <a:gd name="T57" fmla="*/ 172 h 237"/>
                <a:gd name="T58" fmla="*/ 67 w 168"/>
                <a:gd name="T59" fmla="*/ 184 h 237"/>
                <a:gd name="T60" fmla="*/ 61 w 168"/>
                <a:gd name="T61" fmla="*/ 197 h 237"/>
                <a:gd name="T62" fmla="*/ 59 w 168"/>
                <a:gd name="T63" fmla="*/ 215 h 237"/>
                <a:gd name="T64" fmla="*/ 62 w 168"/>
                <a:gd name="T65" fmla="*/ 223 h 237"/>
                <a:gd name="T66" fmla="*/ 58 w 168"/>
                <a:gd name="T67" fmla="*/ 237 h 237"/>
                <a:gd name="T68" fmla="*/ 49 w 168"/>
                <a:gd name="T69" fmla="*/ 233 h 237"/>
                <a:gd name="T70" fmla="*/ 45 w 168"/>
                <a:gd name="T71" fmla="*/ 218 h 237"/>
                <a:gd name="T72" fmla="*/ 36 w 168"/>
                <a:gd name="T73" fmla="*/ 207 h 237"/>
                <a:gd name="T74" fmla="*/ 40 w 168"/>
                <a:gd name="T75" fmla="*/ 194 h 237"/>
                <a:gd name="T76" fmla="*/ 48 w 168"/>
                <a:gd name="T77" fmla="*/ 184 h 237"/>
                <a:gd name="T78" fmla="*/ 46 w 168"/>
                <a:gd name="T79" fmla="*/ 175 h 237"/>
                <a:gd name="T80" fmla="*/ 28 w 168"/>
                <a:gd name="T81" fmla="*/ 171 h 237"/>
                <a:gd name="T82" fmla="*/ 19 w 168"/>
                <a:gd name="T83" fmla="*/ 158 h 237"/>
                <a:gd name="T84" fmla="*/ 23 w 168"/>
                <a:gd name="T85" fmla="*/ 125 h 237"/>
                <a:gd name="T86" fmla="*/ 20 w 168"/>
                <a:gd name="T87" fmla="*/ 112 h 237"/>
                <a:gd name="T88" fmla="*/ 1 w 168"/>
                <a:gd name="T89" fmla="*/ 104 h 237"/>
                <a:gd name="T90" fmla="*/ 7 w 168"/>
                <a:gd name="T91" fmla="*/ 92 h 237"/>
                <a:gd name="T92" fmla="*/ 21 w 168"/>
                <a:gd name="T93" fmla="*/ 83 h 237"/>
                <a:gd name="T94" fmla="*/ 33 w 168"/>
                <a:gd name="T95" fmla="*/ 63 h 237"/>
                <a:gd name="T96" fmla="*/ 44 w 168"/>
                <a:gd name="T97" fmla="*/ 47 h 237"/>
                <a:gd name="T98" fmla="*/ 47 w 168"/>
                <a:gd name="T99" fmla="*/ 38 h 237"/>
                <a:gd name="T100" fmla="*/ 49 w 168"/>
                <a:gd name="T101" fmla="*/ 30 h 237"/>
                <a:gd name="T102" fmla="*/ 54 w 168"/>
                <a:gd name="T103" fmla="*/ 16 h 237"/>
                <a:gd name="T104" fmla="*/ 58 w 168"/>
                <a:gd name="T105" fmla="*/ 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68" h="237">
                  <a:moveTo>
                    <a:pt x="59" y="0"/>
                  </a:moveTo>
                  <a:cubicBezTo>
                    <a:pt x="65" y="0"/>
                    <a:pt x="65" y="0"/>
                    <a:pt x="65" y="0"/>
                  </a:cubicBezTo>
                  <a:cubicBezTo>
                    <a:pt x="70" y="4"/>
                    <a:pt x="70" y="4"/>
                    <a:pt x="70" y="4"/>
                  </a:cubicBezTo>
                  <a:cubicBezTo>
                    <a:pt x="74" y="5"/>
                    <a:pt x="74" y="5"/>
                    <a:pt x="74" y="5"/>
                  </a:cubicBezTo>
                  <a:cubicBezTo>
                    <a:pt x="80" y="5"/>
                    <a:pt x="80" y="5"/>
                    <a:pt x="80" y="5"/>
                  </a:cubicBezTo>
                  <a:cubicBezTo>
                    <a:pt x="85" y="7"/>
                    <a:pt x="85" y="7"/>
                    <a:pt x="85" y="7"/>
                  </a:cubicBezTo>
                  <a:cubicBezTo>
                    <a:pt x="89" y="11"/>
                    <a:pt x="89" y="11"/>
                    <a:pt x="89" y="11"/>
                  </a:cubicBezTo>
                  <a:cubicBezTo>
                    <a:pt x="95" y="16"/>
                    <a:pt x="95" y="16"/>
                    <a:pt x="95" y="16"/>
                  </a:cubicBezTo>
                  <a:cubicBezTo>
                    <a:pt x="95" y="16"/>
                    <a:pt x="99" y="21"/>
                    <a:pt x="99" y="22"/>
                  </a:cubicBezTo>
                  <a:cubicBezTo>
                    <a:pt x="99" y="22"/>
                    <a:pt x="100" y="26"/>
                    <a:pt x="100" y="27"/>
                  </a:cubicBezTo>
                  <a:cubicBezTo>
                    <a:pt x="100" y="28"/>
                    <a:pt x="100" y="32"/>
                    <a:pt x="99" y="32"/>
                  </a:cubicBezTo>
                  <a:cubicBezTo>
                    <a:pt x="98" y="32"/>
                    <a:pt x="94" y="37"/>
                    <a:pt x="94" y="37"/>
                  </a:cubicBezTo>
                  <a:cubicBezTo>
                    <a:pt x="92" y="41"/>
                    <a:pt x="92" y="41"/>
                    <a:pt x="92" y="41"/>
                  </a:cubicBezTo>
                  <a:cubicBezTo>
                    <a:pt x="93" y="47"/>
                    <a:pt x="93" y="47"/>
                    <a:pt x="93" y="47"/>
                  </a:cubicBezTo>
                  <a:cubicBezTo>
                    <a:pt x="96" y="50"/>
                    <a:pt x="96" y="50"/>
                    <a:pt x="96" y="50"/>
                  </a:cubicBezTo>
                  <a:cubicBezTo>
                    <a:pt x="100" y="49"/>
                    <a:pt x="100" y="49"/>
                    <a:pt x="100" y="49"/>
                  </a:cubicBezTo>
                  <a:cubicBezTo>
                    <a:pt x="103" y="44"/>
                    <a:pt x="103" y="44"/>
                    <a:pt x="103" y="44"/>
                  </a:cubicBezTo>
                  <a:cubicBezTo>
                    <a:pt x="108" y="41"/>
                    <a:pt x="108" y="41"/>
                    <a:pt x="108" y="41"/>
                  </a:cubicBezTo>
                  <a:cubicBezTo>
                    <a:pt x="112" y="41"/>
                    <a:pt x="112" y="41"/>
                    <a:pt x="112" y="41"/>
                  </a:cubicBezTo>
                  <a:cubicBezTo>
                    <a:pt x="114" y="38"/>
                    <a:pt x="114" y="38"/>
                    <a:pt x="114" y="38"/>
                  </a:cubicBezTo>
                  <a:cubicBezTo>
                    <a:pt x="114" y="38"/>
                    <a:pt x="116" y="36"/>
                    <a:pt x="118" y="36"/>
                  </a:cubicBezTo>
                  <a:cubicBezTo>
                    <a:pt x="120" y="36"/>
                    <a:pt x="127" y="35"/>
                    <a:pt x="127" y="35"/>
                  </a:cubicBezTo>
                  <a:cubicBezTo>
                    <a:pt x="131" y="33"/>
                    <a:pt x="131" y="33"/>
                    <a:pt x="131" y="33"/>
                  </a:cubicBezTo>
                  <a:cubicBezTo>
                    <a:pt x="134" y="32"/>
                    <a:pt x="134" y="32"/>
                    <a:pt x="134" y="32"/>
                  </a:cubicBezTo>
                  <a:cubicBezTo>
                    <a:pt x="140" y="33"/>
                    <a:pt x="140" y="33"/>
                    <a:pt x="140" y="33"/>
                  </a:cubicBezTo>
                  <a:cubicBezTo>
                    <a:pt x="145" y="36"/>
                    <a:pt x="145" y="36"/>
                    <a:pt x="145" y="36"/>
                  </a:cubicBezTo>
                  <a:cubicBezTo>
                    <a:pt x="151" y="39"/>
                    <a:pt x="151" y="39"/>
                    <a:pt x="151" y="39"/>
                  </a:cubicBezTo>
                  <a:cubicBezTo>
                    <a:pt x="155" y="41"/>
                    <a:pt x="155" y="41"/>
                    <a:pt x="155" y="41"/>
                  </a:cubicBezTo>
                  <a:cubicBezTo>
                    <a:pt x="163" y="42"/>
                    <a:pt x="163" y="42"/>
                    <a:pt x="163" y="42"/>
                  </a:cubicBezTo>
                  <a:cubicBezTo>
                    <a:pt x="168" y="44"/>
                    <a:pt x="168" y="44"/>
                    <a:pt x="168" y="44"/>
                  </a:cubicBezTo>
                  <a:cubicBezTo>
                    <a:pt x="167" y="48"/>
                    <a:pt x="167" y="48"/>
                    <a:pt x="167" y="48"/>
                  </a:cubicBezTo>
                  <a:cubicBezTo>
                    <a:pt x="164" y="52"/>
                    <a:pt x="164" y="52"/>
                    <a:pt x="164" y="52"/>
                  </a:cubicBezTo>
                  <a:cubicBezTo>
                    <a:pt x="159" y="55"/>
                    <a:pt x="159" y="55"/>
                    <a:pt x="159" y="55"/>
                  </a:cubicBezTo>
                  <a:cubicBezTo>
                    <a:pt x="157" y="56"/>
                    <a:pt x="157" y="56"/>
                    <a:pt x="157" y="56"/>
                  </a:cubicBezTo>
                  <a:cubicBezTo>
                    <a:pt x="149" y="58"/>
                    <a:pt x="149" y="58"/>
                    <a:pt x="149" y="58"/>
                  </a:cubicBezTo>
                  <a:cubicBezTo>
                    <a:pt x="146" y="64"/>
                    <a:pt x="146" y="64"/>
                    <a:pt x="146" y="64"/>
                  </a:cubicBezTo>
                  <a:cubicBezTo>
                    <a:pt x="142" y="71"/>
                    <a:pt x="142" y="71"/>
                    <a:pt x="142" y="71"/>
                  </a:cubicBezTo>
                  <a:cubicBezTo>
                    <a:pt x="139" y="76"/>
                    <a:pt x="139" y="76"/>
                    <a:pt x="139" y="76"/>
                  </a:cubicBezTo>
                  <a:cubicBezTo>
                    <a:pt x="139" y="76"/>
                    <a:pt x="139" y="85"/>
                    <a:pt x="139" y="89"/>
                  </a:cubicBezTo>
                  <a:cubicBezTo>
                    <a:pt x="139" y="93"/>
                    <a:pt x="141" y="97"/>
                    <a:pt x="141" y="99"/>
                  </a:cubicBezTo>
                  <a:cubicBezTo>
                    <a:pt x="141" y="100"/>
                    <a:pt x="142" y="105"/>
                    <a:pt x="141" y="107"/>
                  </a:cubicBezTo>
                  <a:cubicBezTo>
                    <a:pt x="139" y="109"/>
                    <a:pt x="138" y="115"/>
                    <a:pt x="136" y="116"/>
                  </a:cubicBezTo>
                  <a:cubicBezTo>
                    <a:pt x="134" y="118"/>
                    <a:pt x="135" y="124"/>
                    <a:pt x="135" y="124"/>
                  </a:cubicBezTo>
                  <a:cubicBezTo>
                    <a:pt x="135" y="128"/>
                    <a:pt x="135" y="128"/>
                    <a:pt x="135" y="128"/>
                  </a:cubicBezTo>
                  <a:cubicBezTo>
                    <a:pt x="140" y="133"/>
                    <a:pt x="140" y="133"/>
                    <a:pt x="140" y="133"/>
                  </a:cubicBezTo>
                  <a:cubicBezTo>
                    <a:pt x="139" y="140"/>
                    <a:pt x="139" y="140"/>
                    <a:pt x="139" y="140"/>
                  </a:cubicBezTo>
                  <a:cubicBezTo>
                    <a:pt x="136" y="144"/>
                    <a:pt x="136" y="144"/>
                    <a:pt x="136" y="144"/>
                  </a:cubicBezTo>
                  <a:cubicBezTo>
                    <a:pt x="130" y="144"/>
                    <a:pt x="130" y="144"/>
                    <a:pt x="130" y="144"/>
                  </a:cubicBezTo>
                  <a:cubicBezTo>
                    <a:pt x="130" y="144"/>
                    <a:pt x="126" y="143"/>
                    <a:pt x="125" y="143"/>
                  </a:cubicBezTo>
                  <a:cubicBezTo>
                    <a:pt x="124" y="143"/>
                    <a:pt x="119" y="143"/>
                    <a:pt x="119" y="143"/>
                  </a:cubicBezTo>
                  <a:cubicBezTo>
                    <a:pt x="114" y="144"/>
                    <a:pt x="114" y="144"/>
                    <a:pt x="114" y="144"/>
                  </a:cubicBezTo>
                  <a:cubicBezTo>
                    <a:pt x="110" y="145"/>
                    <a:pt x="110" y="145"/>
                    <a:pt x="110" y="145"/>
                  </a:cubicBezTo>
                  <a:cubicBezTo>
                    <a:pt x="105" y="150"/>
                    <a:pt x="105" y="150"/>
                    <a:pt x="105" y="150"/>
                  </a:cubicBezTo>
                  <a:cubicBezTo>
                    <a:pt x="100" y="155"/>
                    <a:pt x="100" y="155"/>
                    <a:pt x="100" y="155"/>
                  </a:cubicBezTo>
                  <a:cubicBezTo>
                    <a:pt x="94" y="161"/>
                    <a:pt x="94" y="161"/>
                    <a:pt x="94" y="161"/>
                  </a:cubicBezTo>
                  <a:cubicBezTo>
                    <a:pt x="88" y="163"/>
                    <a:pt x="88" y="163"/>
                    <a:pt x="88" y="163"/>
                  </a:cubicBezTo>
                  <a:cubicBezTo>
                    <a:pt x="78" y="166"/>
                    <a:pt x="78" y="166"/>
                    <a:pt x="78" y="166"/>
                  </a:cubicBezTo>
                  <a:cubicBezTo>
                    <a:pt x="71" y="172"/>
                    <a:pt x="71" y="172"/>
                    <a:pt x="71" y="172"/>
                  </a:cubicBezTo>
                  <a:cubicBezTo>
                    <a:pt x="68" y="179"/>
                    <a:pt x="68" y="179"/>
                    <a:pt x="68" y="179"/>
                  </a:cubicBezTo>
                  <a:cubicBezTo>
                    <a:pt x="67" y="184"/>
                    <a:pt x="67" y="184"/>
                    <a:pt x="67" y="184"/>
                  </a:cubicBezTo>
                  <a:cubicBezTo>
                    <a:pt x="67" y="184"/>
                    <a:pt x="66" y="189"/>
                    <a:pt x="66" y="190"/>
                  </a:cubicBezTo>
                  <a:cubicBezTo>
                    <a:pt x="65" y="191"/>
                    <a:pt x="62" y="197"/>
                    <a:pt x="61" y="197"/>
                  </a:cubicBezTo>
                  <a:cubicBezTo>
                    <a:pt x="61" y="198"/>
                    <a:pt x="59" y="206"/>
                    <a:pt x="59" y="206"/>
                  </a:cubicBezTo>
                  <a:cubicBezTo>
                    <a:pt x="59" y="207"/>
                    <a:pt x="59" y="215"/>
                    <a:pt x="59" y="215"/>
                  </a:cubicBezTo>
                  <a:cubicBezTo>
                    <a:pt x="61" y="219"/>
                    <a:pt x="61" y="219"/>
                    <a:pt x="61" y="219"/>
                  </a:cubicBezTo>
                  <a:cubicBezTo>
                    <a:pt x="61" y="219"/>
                    <a:pt x="62" y="223"/>
                    <a:pt x="62" y="223"/>
                  </a:cubicBezTo>
                  <a:cubicBezTo>
                    <a:pt x="61" y="224"/>
                    <a:pt x="61" y="233"/>
                    <a:pt x="61" y="233"/>
                  </a:cubicBezTo>
                  <a:cubicBezTo>
                    <a:pt x="58" y="237"/>
                    <a:pt x="58" y="237"/>
                    <a:pt x="58" y="237"/>
                  </a:cubicBezTo>
                  <a:cubicBezTo>
                    <a:pt x="58" y="237"/>
                    <a:pt x="54" y="236"/>
                    <a:pt x="53" y="236"/>
                  </a:cubicBezTo>
                  <a:cubicBezTo>
                    <a:pt x="52" y="235"/>
                    <a:pt x="49" y="233"/>
                    <a:pt x="49" y="233"/>
                  </a:cubicBezTo>
                  <a:cubicBezTo>
                    <a:pt x="49" y="233"/>
                    <a:pt x="47" y="227"/>
                    <a:pt x="47" y="226"/>
                  </a:cubicBezTo>
                  <a:cubicBezTo>
                    <a:pt x="46" y="224"/>
                    <a:pt x="46" y="219"/>
                    <a:pt x="45" y="218"/>
                  </a:cubicBezTo>
                  <a:cubicBezTo>
                    <a:pt x="44" y="216"/>
                    <a:pt x="42" y="215"/>
                    <a:pt x="41" y="213"/>
                  </a:cubicBezTo>
                  <a:cubicBezTo>
                    <a:pt x="40" y="212"/>
                    <a:pt x="36" y="208"/>
                    <a:pt x="36" y="207"/>
                  </a:cubicBezTo>
                  <a:cubicBezTo>
                    <a:pt x="36" y="206"/>
                    <a:pt x="37" y="202"/>
                    <a:pt x="37" y="201"/>
                  </a:cubicBezTo>
                  <a:cubicBezTo>
                    <a:pt x="37" y="200"/>
                    <a:pt x="40" y="194"/>
                    <a:pt x="40" y="194"/>
                  </a:cubicBezTo>
                  <a:cubicBezTo>
                    <a:pt x="40" y="194"/>
                    <a:pt x="45" y="192"/>
                    <a:pt x="46" y="192"/>
                  </a:cubicBezTo>
                  <a:cubicBezTo>
                    <a:pt x="47" y="191"/>
                    <a:pt x="48" y="184"/>
                    <a:pt x="48" y="184"/>
                  </a:cubicBezTo>
                  <a:cubicBezTo>
                    <a:pt x="48" y="178"/>
                    <a:pt x="48" y="178"/>
                    <a:pt x="48" y="178"/>
                  </a:cubicBezTo>
                  <a:cubicBezTo>
                    <a:pt x="48" y="178"/>
                    <a:pt x="48" y="177"/>
                    <a:pt x="46" y="175"/>
                  </a:cubicBezTo>
                  <a:cubicBezTo>
                    <a:pt x="44" y="174"/>
                    <a:pt x="34" y="174"/>
                    <a:pt x="34" y="174"/>
                  </a:cubicBezTo>
                  <a:cubicBezTo>
                    <a:pt x="28" y="171"/>
                    <a:pt x="28" y="171"/>
                    <a:pt x="28" y="171"/>
                  </a:cubicBezTo>
                  <a:cubicBezTo>
                    <a:pt x="22" y="163"/>
                    <a:pt x="22" y="163"/>
                    <a:pt x="22" y="163"/>
                  </a:cubicBezTo>
                  <a:cubicBezTo>
                    <a:pt x="22" y="163"/>
                    <a:pt x="19" y="159"/>
                    <a:pt x="19" y="158"/>
                  </a:cubicBezTo>
                  <a:cubicBezTo>
                    <a:pt x="19" y="157"/>
                    <a:pt x="21" y="148"/>
                    <a:pt x="21" y="148"/>
                  </a:cubicBezTo>
                  <a:cubicBezTo>
                    <a:pt x="23" y="125"/>
                    <a:pt x="23" y="125"/>
                    <a:pt x="23" y="125"/>
                  </a:cubicBezTo>
                  <a:cubicBezTo>
                    <a:pt x="22" y="117"/>
                    <a:pt x="22" y="117"/>
                    <a:pt x="22" y="117"/>
                  </a:cubicBezTo>
                  <a:cubicBezTo>
                    <a:pt x="20" y="112"/>
                    <a:pt x="20" y="112"/>
                    <a:pt x="20" y="112"/>
                  </a:cubicBezTo>
                  <a:cubicBezTo>
                    <a:pt x="20" y="112"/>
                    <a:pt x="9" y="105"/>
                    <a:pt x="8" y="105"/>
                  </a:cubicBezTo>
                  <a:cubicBezTo>
                    <a:pt x="7" y="105"/>
                    <a:pt x="1" y="104"/>
                    <a:pt x="1" y="104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7" y="92"/>
                    <a:pt x="7" y="92"/>
                    <a:pt x="7" y="92"/>
                  </a:cubicBezTo>
                  <a:cubicBezTo>
                    <a:pt x="15" y="88"/>
                    <a:pt x="15" y="88"/>
                    <a:pt x="15" y="88"/>
                  </a:cubicBezTo>
                  <a:cubicBezTo>
                    <a:pt x="21" y="83"/>
                    <a:pt x="21" y="83"/>
                    <a:pt x="21" y="83"/>
                  </a:cubicBezTo>
                  <a:cubicBezTo>
                    <a:pt x="26" y="74"/>
                    <a:pt x="26" y="74"/>
                    <a:pt x="26" y="74"/>
                  </a:cubicBezTo>
                  <a:cubicBezTo>
                    <a:pt x="33" y="63"/>
                    <a:pt x="33" y="63"/>
                    <a:pt x="33" y="63"/>
                  </a:cubicBezTo>
                  <a:cubicBezTo>
                    <a:pt x="39" y="55"/>
                    <a:pt x="39" y="55"/>
                    <a:pt x="39" y="55"/>
                  </a:cubicBezTo>
                  <a:cubicBezTo>
                    <a:pt x="44" y="47"/>
                    <a:pt x="44" y="47"/>
                    <a:pt x="44" y="47"/>
                  </a:cubicBezTo>
                  <a:cubicBezTo>
                    <a:pt x="45" y="42"/>
                    <a:pt x="45" y="42"/>
                    <a:pt x="45" y="42"/>
                  </a:cubicBezTo>
                  <a:cubicBezTo>
                    <a:pt x="47" y="38"/>
                    <a:pt x="47" y="38"/>
                    <a:pt x="47" y="38"/>
                  </a:cubicBezTo>
                  <a:cubicBezTo>
                    <a:pt x="48" y="33"/>
                    <a:pt x="48" y="33"/>
                    <a:pt x="48" y="33"/>
                  </a:cubicBezTo>
                  <a:cubicBezTo>
                    <a:pt x="48" y="33"/>
                    <a:pt x="49" y="30"/>
                    <a:pt x="49" y="30"/>
                  </a:cubicBezTo>
                  <a:cubicBezTo>
                    <a:pt x="50" y="29"/>
                    <a:pt x="53" y="24"/>
                    <a:pt x="53" y="24"/>
                  </a:cubicBezTo>
                  <a:cubicBezTo>
                    <a:pt x="53" y="24"/>
                    <a:pt x="54" y="16"/>
                    <a:pt x="54" y="16"/>
                  </a:cubicBezTo>
                  <a:cubicBezTo>
                    <a:pt x="54" y="15"/>
                    <a:pt x="55" y="10"/>
                    <a:pt x="55" y="9"/>
                  </a:cubicBezTo>
                  <a:cubicBezTo>
                    <a:pt x="55" y="8"/>
                    <a:pt x="58" y="1"/>
                    <a:pt x="58" y="1"/>
                  </a:cubicBezTo>
                  <a:lnTo>
                    <a:pt x="5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42" name="Freeform 27"/>
            <p:cNvSpPr>
              <a:spLocks/>
            </p:cNvSpPr>
            <p:nvPr/>
          </p:nvSpPr>
          <p:spPr bwMode="auto">
            <a:xfrm>
              <a:off x="9866313" y="2460625"/>
              <a:ext cx="871537" cy="950913"/>
            </a:xfrm>
            <a:custGeom>
              <a:avLst/>
              <a:gdLst>
                <a:gd name="T0" fmla="*/ 4 w 232"/>
                <a:gd name="T1" fmla="*/ 58 h 253"/>
                <a:gd name="T2" fmla="*/ 17 w 232"/>
                <a:gd name="T3" fmla="*/ 47 h 253"/>
                <a:gd name="T4" fmla="*/ 27 w 232"/>
                <a:gd name="T5" fmla="*/ 56 h 253"/>
                <a:gd name="T6" fmla="*/ 41 w 232"/>
                <a:gd name="T7" fmla="*/ 60 h 253"/>
                <a:gd name="T8" fmla="*/ 58 w 232"/>
                <a:gd name="T9" fmla="*/ 55 h 253"/>
                <a:gd name="T10" fmla="*/ 72 w 232"/>
                <a:gd name="T11" fmla="*/ 39 h 253"/>
                <a:gd name="T12" fmla="*/ 73 w 232"/>
                <a:gd name="T13" fmla="*/ 28 h 253"/>
                <a:gd name="T14" fmla="*/ 79 w 232"/>
                <a:gd name="T15" fmla="*/ 19 h 253"/>
                <a:gd name="T16" fmla="*/ 92 w 232"/>
                <a:gd name="T17" fmla="*/ 24 h 253"/>
                <a:gd name="T18" fmla="*/ 111 w 232"/>
                <a:gd name="T19" fmla="*/ 20 h 253"/>
                <a:gd name="T20" fmla="*/ 129 w 232"/>
                <a:gd name="T21" fmla="*/ 9 h 253"/>
                <a:gd name="T22" fmla="*/ 143 w 232"/>
                <a:gd name="T23" fmla="*/ 5 h 253"/>
                <a:gd name="T24" fmla="*/ 146 w 232"/>
                <a:gd name="T25" fmla="*/ 19 h 253"/>
                <a:gd name="T26" fmla="*/ 163 w 232"/>
                <a:gd name="T27" fmla="*/ 18 h 253"/>
                <a:gd name="T28" fmla="*/ 177 w 232"/>
                <a:gd name="T29" fmla="*/ 5 h 253"/>
                <a:gd name="T30" fmla="*/ 188 w 232"/>
                <a:gd name="T31" fmla="*/ 0 h 253"/>
                <a:gd name="T32" fmla="*/ 200 w 232"/>
                <a:gd name="T33" fmla="*/ 5 h 253"/>
                <a:gd name="T34" fmla="*/ 213 w 232"/>
                <a:gd name="T35" fmla="*/ 15 h 253"/>
                <a:gd name="T36" fmla="*/ 218 w 232"/>
                <a:gd name="T37" fmla="*/ 29 h 253"/>
                <a:gd name="T38" fmla="*/ 224 w 232"/>
                <a:gd name="T39" fmla="*/ 37 h 253"/>
                <a:gd name="T40" fmla="*/ 216 w 232"/>
                <a:gd name="T41" fmla="*/ 55 h 253"/>
                <a:gd name="T42" fmla="*/ 219 w 232"/>
                <a:gd name="T43" fmla="*/ 69 h 253"/>
                <a:gd name="T44" fmla="*/ 232 w 232"/>
                <a:gd name="T45" fmla="*/ 81 h 253"/>
                <a:gd name="T46" fmla="*/ 216 w 232"/>
                <a:gd name="T47" fmla="*/ 104 h 253"/>
                <a:gd name="T48" fmla="*/ 206 w 232"/>
                <a:gd name="T49" fmla="*/ 105 h 253"/>
                <a:gd name="T50" fmla="*/ 195 w 232"/>
                <a:gd name="T51" fmla="*/ 110 h 253"/>
                <a:gd name="T52" fmla="*/ 193 w 232"/>
                <a:gd name="T53" fmla="*/ 125 h 253"/>
                <a:gd name="T54" fmla="*/ 191 w 232"/>
                <a:gd name="T55" fmla="*/ 145 h 253"/>
                <a:gd name="T56" fmla="*/ 191 w 232"/>
                <a:gd name="T57" fmla="*/ 156 h 253"/>
                <a:gd name="T58" fmla="*/ 192 w 232"/>
                <a:gd name="T59" fmla="*/ 184 h 253"/>
                <a:gd name="T60" fmla="*/ 193 w 232"/>
                <a:gd name="T61" fmla="*/ 201 h 253"/>
                <a:gd name="T62" fmla="*/ 188 w 232"/>
                <a:gd name="T63" fmla="*/ 221 h 253"/>
                <a:gd name="T64" fmla="*/ 187 w 232"/>
                <a:gd name="T65" fmla="*/ 235 h 253"/>
                <a:gd name="T66" fmla="*/ 175 w 232"/>
                <a:gd name="T67" fmla="*/ 252 h 253"/>
                <a:gd name="T68" fmla="*/ 164 w 232"/>
                <a:gd name="T69" fmla="*/ 246 h 253"/>
                <a:gd name="T70" fmla="*/ 157 w 232"/>
                <a:gd name="T71" fmla="*/ 234 h 253"/>
                <a:gd name="T72" fmla="*/ 161 w 232"/>
                <a:gd name="T73" fmla="*/ 220 h 253"/>
                <a:gd name="T74" fmla="*/ 172 w 232"/>
                <a:gd name="T75" fmla="*/ 203 h 253"/>
                <a:gd name="T76" fmla="*/ 157 w 232"/>
                <a:gd name="T77" fmla="*/ 188 h 253"/>
                <a:gd name="T78" fmla="*/ 137 w 232"/>
                <a:gd name="T79" fmla="*/ 185 h 253"/>
                <a:gd name="T80" fmla="*/ 127 w 232"/>
                <a:gd name="T81" fmla="*/ 174 h 253"/>
                <a:gd name="T82" fmla="*/ 111 w 232"/>
                <a:gd name="T83" fmla="*/ 169 h 253"/>
                <a:gd name="T84" fmla="*/ 92 w 232"/>
                <a:gd name="T85" fmla="*/ 159 h 253"/>
                <a:gd name="T86" fmla="*/ 77 w 232"/>
                <a:gd name="T87" fmla="*/ 159 h 253"/>
                <a:gd name="T88" fmla="*/ 69 w 232"/>
                <a:gd name="T89" fmla="*/ 151 h 253"/>
                <a:gd name="T90" fmla="*/ 54 w 232"/>
                <a:gd name="T91" fmla="*/ 147 h 253"/>
                <a:gd name="T92" fmla="*/ 31 w 232"/>
                <a:gd name="T93" fmla="*/ 158 h 253"/>
                <a:gd name="T94" fmla="*/ 13 w 232"/>
                <a:gd name="T95" fmla="*/ 170 h 253"/>
                <a:gd name="T96" fmla="*/ 9 w 232"/>
                <a:gd name="T97" fmla="*/ 148 h 253"/>
                <a:gd name="T98" fmla="*/ 6 w 232"/>
                <a:gd name="T99" fmla="*/ 129 h 253"/>
                <a:gd name="T100" fmla="*/ 5 w 232"/>
                <a:gd name="T101" fmla="*/ 104 h 253"/>
                <a:gd name="T102" fmla="*/ 8 w 232"/>
                <a:gd name="T103" fmla="*/ 84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32" h="253">
                  <a:moveTo>
                    <a:pt x="0" y="73"/>
                  </a:moveTo>
                  <a:cubicBezTo>
                    <a:pt x="0" y="65"/>
                    <a:pt x="0" y="65"/>
                    <a:pt x="0" y="65"/>
                  </a:cubicBezTo>
                  <a:cubicBezTo>
                    <a:pt x="4" y="58"/>
                    <a:pt x="4" y="58"/>
                    <a:pt x="4" y="58"/>
                  </a:cubicBezTo>
                  <a:cubicBezTo>
                    <a:pt x="9" y="55"/>
                    <a:pt x="9" y="55"/>
                    <a:pt x="9" y="55"/>
                  </a:cubicBezTo>
                  <a:cubicBezTo>
                    <a:pt x="12" y="52"/>
                    <a:pt x="12" y="52"/>
                    <a:pt x="12" y="52"/>
                  </a:cubicBezTo>
                  <a:cubicBezTo>
                    <a:pt x="17" y="47"/>
                    <a:pt x="17" y="47"/>
                    <a:pt x="17" y="47"/>
                  </a:cubicBezTo>
                  <a:cubicBezTo>
                    <a:pt x="21" y="48"/>
                    <a:pt x="21" y="48"/>
                    <a:pt x="21" y="48"/>
                  </a:cubicBezTo>
                  <a:cubicBezTo>
                    <a:pt x="24" y="52"/>
                    <a:pt x="24" y="52"/>
                    <a:pt x="24" y="52"/>
                  </a:cubicBezTo>
                  <a:cubicBezTo>
                    <a:pt x="27" y="56"/>
                    <a:pt x="27" y="56"/>
                    <a:pt x="27" y="56"/>
                  </a:cubicBezTo>
                  <a:cubicBezTo>
                    <a:pt x="31" y="58"/>
                    <a:pt x="31" y="58"/>
                    <a:pt x="31" y="58"/>
                  </a:cubicBezTo>
                  <a:cubicBezTo>
                    <a:pt x="37" y="61"/>
                    <a:pt x="37" y="61"/>
                    <a:pt x="37" y="61"/>
                  </a:cubicBezTo>
                  <a:cubicBezTo>
                    <a:pt x="41" y="60"/>
                    <a:pt x="41" y="60"/>
                    <a:pt x="41" y="60"/>
                  </a:cubicBezTo>
                  <a:cubicBezTo>
                    <a:pt x="47" y="57"/>
                    <a:pt x="47" y="57"/>
                    <a:pt x="47" y="57"/>
                  </a:cubicBezTo>
                  <a:cubicBezTo>
                    <a:pt x="51" y="55"/>
                    <a:pt x="51" y="55"/>
                    <a:pt x="51" y="55"/>
                  </a:cubicBezTo>
                  <a:cubicBezTo>
                    <a:pt x="58" y="55"/>
                    <a:pt x="58" y="55"/>
                    <a:pt x="58" y="55"/>
                  </a:cubicBezTo>
                  <a:cubicBezTo>
                    <a:pt x="61" y="51"/>
                    <a:pt x="61" y="51"/>
                    <a:pt x="61" y="51"/>
                  </a:cubicBezTo>
                  <a:cubicBezTo>
                    <a:pt x="68" y="46"/>
                    <a:pt x="68" y="46"/>
                    <a:pt x="68" y="46"/>
                  </a:cubicBezTo>
                  <a:cubicBezTo>
                    <a:pt x="72" y="39"/>
                    <a:pt x="72" y="39"/>
                    <a:pt x="72" y="39"/>
                  </a:cubicBezTo>
                  <a:cubicBezTo>
                    <a:pt x="74" y="35"/>
                    <a:pt x="74" y="35"/>
                    <a:pt x="74" y="35"/>
                  </a:cubicBezTo>
                  <a:cubicBezTo>
                    <a:pt x="74" y="30"/>
                    <a:pt x="74" y="30"/>
                    <a:pt x="74" y="30"/>
                  </a:cubicBezTo>
                  <a:cubicBezTo>
                    <a:pt x="73" y="28"/>
                    <a:pt x="73" y="28"/>
                    <a:pt x="73" y="28"/>
                  </a:cubicBezTo>
                  <a:cubicBezTo>
                    <a:pt x="72" y="22"/>
                    <a:pt x="72" y="22"/>
                    <a:pt x="72" y="22"/>
                  </a:cubicBezTo>
                  <a:cubicBezTo>
                    <a:pt x="75" y="19"/>
                    <a:pt x="75" y="19"/>
                    <a:pt x="75" y="19"/>
                  </a:cubicBezTo>
                  <a:cubicBezTo>
                    <a:pt x="79" y="19"/>
                    <a:pt x="79" y="19"/>
                    <a:pt x="79" y="19"/>
                  </a:cubicBezTo>
                  <a:cubicBezTo>
                    <a:pt x="82" y="21"/>
                    <a:pt x="82" y="21"/>
                    <a:pt x="82" y="21"/>
                  </a:cubicBezTo>
                  <a:cubicBezTo>
                    <a:pt x="82" y="21"/>
                    <a:pt x="87" y="21"/>
                    <a:pt x="89" y="21"/>
                  </a:cubicBezTo>
                  <a:cubicBezTo>
                    <a:pt x="91" y="21"/>
                    <a:pt x="92" y="24"/>
                    <a:pt x="92" y="24"/>
                  </a:cubicBezTo>
                  <a:cubicBezTo>
                    <a:pt x="99" y="24"/>
                    <a:pt x="99" y="24"/>
                    <a:pt x="99" y="24"/>
                  </a:cubicBezTo>
                  <a:cubicBezTo>
                    <a:pt x="104" y="22"/>
                    <a:pt x="104" y="22"/>
                    <a:pt x="104" y="22"/>
                  </a:cubicBezTo>
                  <a:cubicBezTo>
                    <a:pt x="111" y="20"/>
                    <a:pt x="111" y="20"/>
                    <a:pt x="111" y="20"/>
                  </a:cubicBezTo>
                  <a:cubicBezTo>
                    <a:pt x="119" y="18"/>
                    <a:pt x="119" y="18"/>
                    <a:pt x="119" y="18"/>
                  </a:cubicBezTo>
                  <a:cubicBezTo>
                    <a:pt x="125" y="15"/>
                    <a:pt x="125" y="15"/>
                    <a:pt x="125" y="15"/>
                  </a:cubicBezTo>
                  <a:cubicBezTo>
                    <a:pt x="129" y="9"/>
                    <a:pt x="129" y="9"/>
                    <a:pt x="129" y="9"/>
                  </a:cubicBezTo>
                  <a:cubicBezTo>
                    <a:pt x="133" y="6"/>
                    <a:pt x="133" y="6"/>
                    <a:pt x="133" y="6"/>
                  </a:cubicBezTo>
                  <a:cubicBezTo>
                    <a:pt x="139" y="3"/>
                    <a:pt x="139" y="3"/>
                    <a:pt x="139" y="3"/>
                  </a:cubicBezTo>
                  <a:cubicBezTo>
                    <a:pt x="143" y="5"/>
                    <a:pt x="143" y="5"/>
                    <a:pt x="143" y="5"/>
                  </a:cubicBezTo>
                  <a:cubicBezTo>
                    <a:pt x="144" y="8"/>
                    <a:pt x="144" y="8"/>
                    <a:pt x="144" y="8"/>
                  </a:cubicBezTo>
                  <a:cubicBezTo>
                    <a:pt x="145" y="12"/>
                    <a:pt x="145" y="12"/>
                    <a:pt x="145" y="12"/>
                  </a:cubicBezTo>
                  <a:cubicBezTo>
                    <a:pt x="146" y="19"/>
                    <a:pt x="146" y="19"/>
                    <a:pt x="146" y="19"/>
                  </a:cubicBezTo>
                  <a:cubicBezTo>
                    <a:pt x="150" y="22"/>
                    <a:pt x="150" y="22"/>
                    <a:pt x="150" y="22"/>
                  </a:cubicBezTo>
                  <a:cubicBezTo>
                    <a:pt x="155" y="23"/>
                    <a:pt x="155" y="23"/>
                    <a:pt x="155" y="23"/>
                  </a:cubicBezTo>
                  <a:cubicBezTo>
                    <a:pt x="163" y="18"/>
                    <a:pt x="163" y="18"/>
                    <a:pt x="163" y="18"/>
                  </a:cubicBezTo>
                  <a:cubicBezTo>
                    <a:pt x="168" y="12"/>
                    <a:pt x="168" y="12"/>
                    <a:pt x="168" y="12"/>
                  </a:cubicBezTo>
                  <a:cubicBezTo>
                    <a:pt x="174" y="11"/>
                    <a:pt x="174" y="11"/>
                    <a:pt x="174" y="11"/>
                  </a:cubicBezTo>
                  <a:cubicBezTo>
                    <a:pt x="177" y="5"/>
                    <a:pt x="177" y="5"/>
                    <a:pt x="177" y="5"/>
                  </a:cubicBezTo>
                  <a:cubicBezTo>
                    <a:pt x="181" y="2"/>
                    <a:pt x="181" y="2"/>
                    <a:pt x="181" y="2"/>
                  </a:cubicBezTo>
                  <a:cubicBezTo>
                    <a:pt x="185" y="0"/>
                    <a:pt x="185" y="0"/>
                    <a:pt x="185" y="0"/>
                  </a:cubicBezTo>
                  <a:cubicBezTo>
                    <a:pt x="188" y="0"/>
                    <a:pt x="188" y="0"/>
                    <a:pt x="188" y="0"/>
                  </a:cubicBezTo>
                  <a:cubicBezTo>
                    <a:pt x="191" y="2"/>
                    <a:pt x="191" y="2"/>
                    <a:pt x="191" y="2"/>
                  </a:cubicBezTo>
                  <a:cubicBezTo>
                    <a:pt x="196" y="3"/>
                    <a:pt x="196" y="3"/>
                    <a:pt x="196" y="3"/>
                  </a:cubicBezTo>
                  <a:cubicBezTo>
                    <a:pt x="200" y="5"/>
                    <a:pt x="200" y="5"/>
                    <a:pt x="200" y="5"/>
                  </a:cubicBezTo>
                  <a:cubicBezTo>
                    <a:pt x="206" y="9"/>
                    <a:pt x="206" y="9"/>
                    <a:pt x="206" y="9"/>
                  </a:cubicBezTo>
                  <a:cubicBezTo>
                    <a:pt x="209" y="12"/>
                    <a:pt x="209" y="12"/>
                    <a:pt x="209" y="12"/>
                  </a:cubicBezTo>
                  <a:cubicBezTo>
                    <a:pt x="213" y="15"/>
                    <a:pt x="213" y="15"/>
                    <a:pt x="213" y="15"/>
                  </a:cubicBezTo>
                  <a:cubicBezTo>
                    <a:pt x="217" y="18"/>
                    <a:pt x="217" y="18"/>
                    <a:pt x="217" y="18"/>
                  </a:cubicBezTo>
                  <a:cubicBezTo>
                    <a:pt x="219" y="24"/>
                    <a:pt x="219" y="24"/>
                    <a:pt x="219" y="24"/>
                  </a:cubicBezTo>
                  <a:cubicBezTo>
                    <a:pt x="218" y="29"/>
                    <a:pt x="218" y="29"/>
                    <a:pt x="218" y="29"/>
                  </a:cubicBezTo>
                  <a:cubicBezTo>
                    <a:pt x="219" y="32"/>
                    <a:pt x="219" y="32"/>
                    <a:pt x="219" y="32"/>
                  </a:cubicBezTo>
                  <a:cubicBezTo>
                    <a:pt x="224" y="34"/>
                    <a:pt x="224" y="34"/>
                    <a:pt x="224" y="34"/>
                  </a:cubicBezTo>
                  <a:cubicBezTo>
                    <a:pt x="224" y="37"/>
                    <a:pt x="224" y="37"/>
                    <a:pt x="224" y="37"/>
                  </a:cubicBezTo>
                  <a:cubicBezTo>
                    <a:pt x="223" y="51"/>
                    <a:pt x="223" y="51"/>
                    <a:pt x="223" y="51"/>
                  </a:cubicBezTo>
                  <a:cubicBezTo>
                    <a:pt x="219" y="53"/>
                    <a:pt x="219" y="53"/>
                    <a:pt x="219" y="53"/>
                  </a:cubicBezTo>
                  <a:cubicBezTo>
                    <a:pt x="216" y="55"/>
                    <a:pt x="216" y="55"/>
                    <a:pt x="216" y="55"/>
                  </a:cubicBezTo>
                  <a:cubicBezTo>
                    <a:pt x="216" y="61"/>
                    <a:pt x="216" y="61"/>
                    <a:pt x="216" y="61"/>
                  </a:cubicBezTo>
                  <a:cubicBezTo>
                    <a:pt x="216" y="64"/>
                    <a:pt x="216" y="64"/>
                    <a:pt x="216" y="64"/>
                  </a:cubicBezTo>
                  <a:cubicBezTo>
                    <a:pt x="219" y="69"/>
                    <a:pt x="219" y="69"/>
                    <a:pt x="219" y="69"/>
                  </a:cubicBezTo>
                  <a:cubicBezTo>
                    <a:pt x="222" y="74"/>
                    <a:pt x="222" y="74"/>
                    <a:pt x="222" y="74"/>
                  </a:cubicBezTo>
                  <a:cubicBezTo>
                    <a:pt x="227" y="79"/>
                    <a:pt x="227" y="79"/>
                    <a:pt x="227" y="79"/>
                  </a:cubicBezTo>
                  <a:cubicBezTo>
                    <a:pt x="232" y="81"/>
                    <a:pt x="232" y="81"/>
                    <a:pt x="232" y="81"/>
                  </a:cubicBezTo>
                  <a:cubicBezTo>
                    <a:pt x="230" y="89"/>
                    <a:pt x="230" y="89"/>
                    <a:pt x="230" y="89"/>
                  </a:cubicBezTo>
                  <a:cubicBezTo>
                    <a:pt x="223" y="97"/>
                    <a:pt x="223" y="97"/>
                    <a:pt x="223" y="97"/>
                  </a:cubicBezTo>
                  <a:cubicBezTo>
                    <a:pt x="216" y="104"/>
                    <a:pt x="216" y="104"/>
                    <a:pt x="216" y="104"/>
                  </a:cubicBezTo>
                  <a:cubicBezTo>
                    <a:pt x="211" y="110"/>
                    <a:pt x="211" y="110"/>
                    <a:pt x="211" y="110"/>
                  </a:cubicBezTo>
                  <a:cubicBezTo>
                    <a:pt x="211" y="108"/>
                    <a:pt x="211" y="108"/>
                    <a:pt x="211" y="108"/>
                  </a:cubicBezTo>
                  <a:cubicBezTo>
                    <a:pt x="206" y="105"/>
                    <a:pt x="206" y="105"/>
                    <a:pt x="206" y="105"/>
                  </a:cubicBezTo>
                  <a:cubicBezTo>
                    <a:pt x="201" y="104"/>
                    <a:pt x="201" y="104"/>
                    <a:pt x="201" y="104"/>
                  </a:cubicBezTo>
                  <a:cubicBezTo>
                    <a:pt x="196" y="106"/>
                    <a:pt x="196" y="106"/>
                    <a:pt x="196" y="106"/>
                  </a:cubicBezTo>
                  <a:cubicBezTo>
                    <a:pt x="196" y="106"/>
                    <a:pt x="195" y="109"/>
                    <a:pt x="195" y="110"/>
                  </a:cubicBezTo>
                  <a:cubicBezTo>
                    <a:pt x="195" y="111"/>
                    <a:pt x="195" y="114"/>
                    <a:pt x="195" y="114"/>
                  </a:cubicBezTo>
                  <a:cubicBezTo>
                    <a:pt x="195" y="120"/>
                    <a:pt x="195" y="120"/>
                    <a:pt x="195" y="120"/>
                  </a:cubicBezTo>
                  <a:cubicBezTo>
                    <a:pt x="193" y="125"/>
                    <a:pt x="193" y="125"/>
                    <a:pt x="193" y="125"/>
                  </a:cubicBezTo>
                  <a:cubicBezTo>
                    <a:pt x="189" y="131"/>
                    <a:pt x="189" y="131"/>
                    <a:pt x="189" y="131"/>
                  </a:cubicBezTo>
                  <a:cubicBezTo>
                    <a:pt x="190" y="140"/>
                    <a:pt x="190" y="140"/>
                    <a:pt x="190" y="140"/>
                  </a:cubicBezTo>
                  <a:cubicBezTo>
                    <a:pt x="191" y="145"/>
                    <a:pt x="191" y="145"/>
                    <a:pt x="191" y="145"/>
                  </a:cubicBezTo>
                  <a:cubicBezTo>
                    <a:pt x="193" y="149"/>
                    <a:pt x="193" y="149"/>
                    <a:pt x="193" y="149"/>
                  </a:cubicBezTo>
                  <a:cubicBezTo>
                    <a:pt x="192" y="153"/>
                    <a:pt x="192" y="153"/>
                    <a:pt x="192" y="153"/>
                  </a:cubicBezTo>
                  <a:cubicBezTo>
                    <a:pt x="191" y="156"/>
                    <a:pt x="191" y="156"/>
                    <a:pt x="191" y="156"/>
                  </a:cubicBezTo>
                  <a:cubicBezTo>
                    <a:pt x="192" y="169"/>
                    <a:pt x="192" y="169"/>
                    <a:pt x="192" y="169"/>
                  </a:cubicBezTo>
                  <a:cubicBezTo>
                    <a:pt x="193" y="179"/>
                    <a:pt x="193" y="179"/>
                    <a:pt x="193" y="179"/>
                  </a:cubicBezTo>
                  <a:cubicBezTo>
                    <a:pt x="192" y="184"/>
                    <a:pt x="192" y="184"/>
                    <a:pt x="192" y="184"/>
                  </a:cubicBezTo>
                  <a:cubicBezTo>
                    <a:pt x="194" y="188"/>
                    <a:pt x="194" y="188"/>
                    <a:pt x="194" y="188"/>
                  </a:cubicBezTo>
                  <a:cubicBezTo>
                    <a:pt x="194" y="193"/>
                    <a:pt x="194" y="193"/>
                    <a:pt x="194" y="193"/>
                  </a:cubicBezTo>
                  <a:cubicBezTo>
                    <a:pt x="193" y="201"/>
                    <a:pt x="193" y="201"/>
                    <a:pt x="193" y="201"/>
                  </a:cubicBezTo>
                  <a:cubicBezTo>
                    <a:pt x="191" y="207"/>
                    <a:pt x="191" y="207"/>
                    <a:pt x="191" y="207"/>
                  </a:cubicBezTo>
                  <a:cubicBezTo>
                    <a:pt x="190" y="214"/>
                    <a:pt x="190" y="214"/>
                    <a:pt x="190" y="214"/>
                  </a:cubicBezTo>
                  <a:cubicBezTo>
                    <a:pt x="188" y="221"/>
                    <a:pt x="188" y="221"/>
                    <a:pt x="188" y="221"/>
                  </a:cubicBezTo>
                  <a:cubicBezTo>
                    <a:pt x="186" y="225"/>
                    <a:pt x="186" y="225"/>
                    <a:pt x="186" y="225"/>
                  </a:cubicBezTo>
                  <a:cubicBezTo>
                    <a:pt x="186" y="233"/>
                    <a:pt x="186" y="233"/>
                    <a:pt x="186" y="233"/>
                  </a:cubicBezTo>
                  <a:cubicBezTo>
                    <a:pt x="187" y="235"/>
                    <a:pt x="187" y="235"/>
                    <a:pt x="187" y="235"/>
                  </a:cubicBezTo>
                  <a:cubicBezTo>
                    <a:pt x="187" y="238"/>
                    <a:pt x="187" y="238"/>
                    <a:pt x="187" y="238"/>
                  </a:cubicBezTo>
                  <a:cubicBezTo>
                    <a:pt x="181" y="245"/>
                    <a:pt x="181" y="245"/>
                    <a:pt x="181" y="245"/>
                  </a:cubicBezTo>
                  <a:cubicBezTo>
                    <a:pt x="175" y="252"/>
                    <a:pt x="175" y="252"/>
                    <a:pt x="175" y="252"/>
                  </a:cubicBezTo>
                  <a:cubicBezTo>
                    <a:pt x="171" y="253"/>
                    <a:pt x="171" y="253"/>
                    <a:pt x="171" y="253"/>
                  </a:cubicBezTo>
                  <a:cubicBezTo>
                    <a:pt x="167" y="250"/>
                    <a:pt x="167" y="250"/>
                    <a:pt x="167" y="250"/>
                  </a:cubicBezTo>
                  <a:cubicBezTo>
                    <a:pt x="164" y="246"/>
                    <a:pt x="164" y="246"/>
                    <a:pt x="164" y="246"/>
                  </a:cubicBezTo>
                  <a:cubicBezTo>
                    <a:pt x="163" y="241"/>
                    <a:pt x="163" y="241"/>
                    <a:pt x="163" y="241"/>
                  </a:cubicBezTo>
                  <a:cubicBezTo>
                    <a:pt x="159" y="238"/>
                    <a:pt x="159" y="238"/>
                    <a:pt x="159" y="238"/>
                  </a:cubicBezTo>
                  <a:cubicBezTo>
                    <a:pt x="157" y="234"/>
                    <a:pt x="157" y="234"/>
                    <a:pt x="157" y="234"/>
                  </a:cubicBezTo>
                  <a:cubicBezTo>
                    <a:pt x="156" y="229"/>
                    <a:pt x="156" y="229"/>
                    <a:pt x="156" y="229"/>
                  </a:cubicBezTo>
                  <a:cubicBezTo>
                    <a:pt x="157" y="225"/>
                    <a:pt x="157" y="225"/>
                    <a:pt x="157" y="225"/>
                  </a:cubicBezTo>
                  <a:cubicBezTo>
                    <a:pt x="161" y="220"/>
                    <a:pt x="161" y="220"/>
                    <a:pt x="161" y="220"/>
                  </a:cubicBezTo>
                  <a:cubicBezTo>
                    <a:pt x="164" y="214"/>
                    <a:pt x="164" y="214"/>
                    <a:pt x="164" y="214"/>
                  </a:cubicBezTo>
                  <a:cubicBezTo>
                    <a:pt x="169" y="209"/>
                    <a:pt x="169" y="209"/>
                    <a:pt x="169" y="209"/>
                  </a:cubicBezTo>
                  <a:cubicBezTo>
                    <a:pt x="172" y="203"/>
                    <a:pt x="172" y="203"/>
                    <a:pt x="172" y="203"/>
                  </a:cubicBezTo>
                  <a:cubicBezTo>
                    <a:pt x="172" y="196"/>
                    <a:pt x="172" y="196"/>
                    <a:pt x="172" y="196"/>
                  </a:cubicBezTo>
                  <a:cubicBezTo>
                    <a:pt x="164" y="190"/>
                    <a:pt x="164" y="190"/>
                    <a:pt x="164" y="190"/>
                  </a:cubicBezTo>
                  <a:cubicBezTo>
                    <a:pt x="157" y="188"/>
                    <a:pt x="157" y="188"/>
                    <a:pt x="157" y="188"/>
                  </a:cubicBezTo>
                  <a:cubicBezTo>
                    <a:pt x="151" y="185"/>
                    <a:pt x="151" y="185"/>
                    <a:pt x="151" y="185"/>
                  </a:cubicBezTo>
                  <a:cubicBezTo>
                    <a:pt x="144" y="185"/>
                    <a:pt x="144" y="185"/>
                    <a:pt x="144" y="185"/>
                  </a:cubicBezTo>
                  <a:cubicBezTo>
                    <a:pt x="137" y="185"/>
                    <a:pt x="137" y="185"/>
                    <a:pt x="137" y="185"/>
                  </a:cubicBezTo>
                  <a:cubicBezTo>
                    <a:pt x="134" y="183"/>
                    <a:pt x="134" y="183"/>
                    <a:pt x="134" y="183"/>
                  </a:cubicBezTo>
                  <a:cubicBezTo>
                    <a:pt x="133" y="179"/>
                    <a:pt x="133" y="179"/>
                    <a:pt x="133" y="179"/>
                  </a:cubicBezTo>
                  <a:cubicBezTo>
                    <a:pt x="127" y="174"/>
                    <a:pt x="127" y="174"/>
                    <a:pt x="127" y="174"/>
                  </a:cubicBezTo>
                  <a:cubicBezTo>
                    <a:pt x="123" y="172"/>
                    <a:pt x="123" y="172"/>
                    <a:pt x="123" y="172"/>
                  </a:cubicBezTo>
                  <a:cubicBezTo>
                    <a:pt x="123" y="172"/>
                    <a:pt x="118" y="171"/>
                    <a:pt x="116" y="171"/>
                  </a:cubicBezTo>
                  <a:cubicBezTo>
                    <a:pt x="114" y="171"/>
                    <a:pt x="111" y="169"/>
                    <a:pt x="111" y="169"/>
                  </a:cubicBezTo>
                  <a:cubicBezTo>
                    <a:pt x="104" y="167"/>
                    <a:pt x="104" y="167"/>
                    <a:pt x="104" y="167"/>
                  </a:cubicBezTo>
                  <a:cubicBezTo>
                    <a:pt x="98" y="162"/>
                    <a:pt x="98" y="162"/>
                    <a:pt x="98" y="162"/>
                  </a:cubicBezTo>
                  <a:cubicBezTo>
                    <a:pt x="92" y="159"/>
                    <a:pt x="92" y="159"/>
                    <a:pt x="92" y="159"/>
                  </a:cubicBezTo>
                  <a:cubicBezTo>
                    <a:pt x="89" y="158"/>
                    <a:pt x="89" y="158"/>
                    <a:pt x="89" y="158"/>
                  </a:cubicBezTo>
                  <a:cubicBezTo>
                    <a:pt x="82" y="158"/>
                    <a:pt x="82" y="158"/>
                    <a:pt x="82" y="158"/>
                  </a:cubicBezTo>
                  <a:cubicBezTo>
                    <a:pt x="77" y="159"/>
                    <a:pt x="77" y="159"/>
                    <a:pt x="77" y="159"/>
                  </a:cubicBezTo>
                  <a:cubicBezTo>
                    <a:pt x="73" y="160"/>
                    <a:pt x="73" y="160"/>
                    <a:pt x="73" y="160"/>
                  </a:cubicBezTo>
                  <a:cubicBezTo>
                    <a:pt x="71" y="156"/>
                    <a:pt x="71" y="156"/>
                    <a:pt x="71" y="156"/>
                  </a:cubicBezTo>
                  <a:cubicBezTo>
                    <a:pt x="69" y="151"/>
                    <a:pt x="69" y="151"/>
                    <a:pt x="69" y="151"/>
                  </a:cubicBezTo>
                  <a:cubicBezTo>
                    <a:pt x="67" y="148"/>
                    <a:pt x="67" y="148"/>
                    <a:pt x="67" y="148"/>
                  </a:cubicBezTo>
                  <a:cubicBezTo>
                    <a:pt x="58" y="146"/>
                    <a:pt x="58" y="146"/>
                    <a:pt x="58" y="146"/>
                  </a:cubicBezTo>
                  <a:cubicBezTo>
                    <a:pt x="54" y="147"/>
                    <a:pt x="54" y="147"/>
                    <a:pt x="54" y="147"/>
                  </a:cubicBezTo>
                  <a:cubicBezTo>
                    <a:pt x="47" y="149"/>
                    <a:pt x="47" y="149"/>
                    <a:pt x="47" y="149"/>
                  </a:cubicBezTo>
                  <a:cubicBezTo>
                    <a:pt x="40" y="154"/>
                    <a:pt x="40" y="154"/>
                    <a:pt x="40" y="154"/>
                  </a:cubicBezTo>
                  <a:cubicBezTo>
                    <a:pt x="31" y="158"/>
                    <a:pt x="31" y="158"/>
                    <a:pt x="31" y="158"/>
                  </a:cubicBezTo>
                  <a:cubicBezTo>
                    <a:pt x="24" y="163"/>
                    <a:pt x="24" y="163"/>
                    <a:pt x="24" y="163"/>
                  </a:cubicBezTo>
                  <a:cubicBezTo>
                    <a:pt x="18" y="166"/>
                    <a:pt x="18" y="166"/>
                    <a:pt x="18" y="166"/>
                  </a:cubicBezTo>
                  <a:cubicBezTo>
                    <a:pt x="13" y="170"/>
                    <a:pt x="13" y="170"/>
                    <a:pt x="13" y="170"/>
                  </a:cubicBezTo>
                  <a:cubicBezTo>
                    <a:pt x="13" y="163"/>
                    <a:pt x="13" y="163"/>
                    <a:pt x="13" y="163"/>
                  </a:cubicBezTo>
                  <a:cubicBezTo>
                    <a:pt x="13" y="163"/>
                    <a:pt x="14" y="156"/>
                    <a:pt x="13" y="155"/>
                  </a:cubicBezTo>
                  <a:cubicBezTo>
                    <a:pt x="11" y="153"/>
                    <a:pt x="9" y="148"/>
                    <a:pt x="9" y="148"/>
                  </a:cubicBezTo>
                  <a:cubicBezTo>
                    <a:pt x="6" y="142"/>
                    <a:pt x="6" y="142"/>
                    <a:pt x="6" y="142"/>
                  </a:cubicBezTo>
                  <a:cubicBezTo>
                    <a:pt x="5" y="133"/>
                    <a:pt x="5" y="133"/>
                    <a:pt x="5" y="133"/>
                  </a:cubicBezTo>
                  <a:cubicBezTo>
                    <a:pt x="6" y="129"/>
                    <a:pt x="6" y="129"/>
                    <a:pt x="6" y="129"/>
                  </a:cubicBezTo>
                  <a:cubicBezTo>
                    <a:pt x="7" y="120"/>
                    <a:pt x="7" y="120"/>
                    <a:pt x="7" y="120"/>
                  </a:cubicBezTo>
                  <a:cubicBezTo>
                    <a:pt x="7" y="110"/>
                    <a:pt x="7" y="110"/>
                    <a:pt x="7" y="110"/>
                  </a:cubicBezTo>
                  <a:cubicBezTo>
                    <a:pt x="5" y="104"/>
                    <a:pt x="5" y="104"/>
                    <a:pt x="5" y="104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6" y="90"/>
                    <a:pt x="6" y="90"/>
                    <a:pt x="6" y="90"/>
                  </a:cubicBezTo>
                  <a:cubicBezTo>
                    <a:pt x="8" y="84"/>
                    <a:pt x="8" y="84"/>
                    <a:pt x="8" y="84"/>
                  </a:cubicBezTo>
                  <a:cubicBezTo>
                    <a:pt x="5" y="76"/>
                    <a:pt x="5" y="76"/>
                    <a:pt x="5" y="76"/>
                  </a:cubicBezTo>
                  <a:lnTo>
                    <a:pt x="0" y="7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45" name="Freeform 28"/>
            <p:cNvSpPr>
              <a:spLocks/>
            </p:cNvSpPr>
            <p:nvPr/>
          </p:nvSpPr>
          <p:spPr bwMode="auto">
            <a:xfrm>
              <a:off x="10696575" y="2551113"/>
              <a:ext cx="134937" cy="187325"/>
            </a:xfrm>
            <a:custGeom>
              <a:avLst/>
              <a:gdLst>
                <a:gd name="T0" fmla="*/ 10 w 85"/>
                <a:gd name="T1" fmla="*/ 2 h 118"/>
                <a:gd name="T2" fmla="*/ 19 w 85"/>
                <a:gd name="T3" fmla="*/ 9 h 118"/>
                <a:gd name="T4" fmla="*/ 33 w 85"/>
                <a:gd name="T5" fmla="*/ 14 h 118"/>
                <a:gd name="T6" fmla="*/ 47 w 85"/>
                <a:gd name="T7" fmla="*/ 21 h 118"/>
                <a:gd name="T8" fmla="*/ 64 w 85"/>
                <a:gd name="T9" fmla="*/ 31 h 118"/>
                <a:gd name="T10" fmla="*/ 83 w 85"/>
                <a:gd name="T11" fmla="*/ 50 h 118"/>
                <a:gd name="T12" fmla="*/ 85 w 85"/>
                <a:gd name="T13" fmla="*/ 52 h 118"/>
                <a:gd name="T14" fmla="*/ 81 w 85"/>
                <a:gd name="T15" fmla="*/ 61 h 118"/>
                <a:gd name="T16" fmla="*/ 62 w 85"/>
                <a:gd name="T17" fmla="*/ 85 h 118"/>
                <a:gd name="T18" fmla="*/ 50 w 85"/>
                <a:gd name="T19" fmla="*/ 99 h 118"/>
                <a:gd name="T20" fmla="*/ 38 w 85"/>
                <a:gd name="T21" fmla="*/ 116 h 118"/>
                <a:gd name="T22" fmla="*/ 28 w 85"/>
                <a:gd name="T23" fmla="*/ 118 h 118"/>
                <a:gd name="T24" fmla="*/ 17 w 85"/>
                <a:gd name="T25" fmla="*/ 116 h 118"/>
                <a:gd name="T26" fmla="*/ 12 w 85"/>
                <a:gd name="T27" fmla="*/ 109 h 118"/>
                <a:gd name="T28" fmla="*/ 5 w 85"/>
                <a:gd name="T29" fmla="*/ 99 h 118"/>
                <a:gd name="T30" fmla="*/ 0 w 85"/>
                <a:gd name="T31" fmla="*/ 90 h 118"/>
                <a:gd name="T32" fmla="*/ 0 w 85"/>
                <a:gd name="T33" fmla="*/ 80 h 118"/>
                <a:gd name="T34" fmla="*/ 12 w 85"/>
                <a:gd name="T35" fmla="*/ 78 h 118"/>
                <a:gd name="T36" fmla="*/ 17 w 85"/>
                <a:gd name="T37" fmla="*/ 64 h 118"/>
                <a:gd name="T38" fmla="*/ 17 w 85"/>
                <a:gd name="T39" fmla="*/ 43 h 118"/>
                <a:gd name="T40" fmla="*/ 17 w 85"/>
                <a:gd name="T41" fmla="*/ 26 h 118"/>
                <a:gd name="T42" fmla="*/ 12 w 85"/>
                <a:gd name="T43" fmla="*/ 16 h 118"/>
                <a:gd name="T44" fmla="*/ 5 w 85"/>
                <a:gd name="T45" fmla="*/ 9 h 118"/>
                <a:gd name="T46" fmla="*/ 5 w 85"/>
                <a:gd name="T47" fmla="*/ 0 h 118"/>
                <a:gd name="T48" fmla="*/ 10 w 85"/>
                <a:gd name="T49" fmla="*/ 2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85" h="118">
                  <a:moveTo>
                    <a:pt x="10" y="2"/>
                  </a:moveTo>
                  <a:lnTo>
                    <a:pt x="19" y="9"/>
                  </a:lnTo>
                  <a:lnTo>
                    <a:pt x="33" y="14"/>
                  </a:lnTo>
                  <a:lnTo>
                    <a:pt x="47" y="21"/>
                  </a:lnTo>
                  <a:lnTo>
                    <a:pt x="64" y="31"/>
                  </a:lnTo>
                  <a:lnTo>
                    <a:pt x="83" y="50"/>
                  </a:lnTo>
                  <a:lnTo>
                    <a:pt x="85" y="52"/>
                  </a:lnTo>
                  <a:lnTo>
                    <a:pt x="81" y="61"/>
                  </a:lnTo>
                  <a:lnTo>
                    <a:pt x="62" y="85"/>
                  </a:lnTo>
                  <a:lnTo>
                    <a:pt x="50" y="99"/>
                  </a:lnTo>
                  <a:lnTo>
                    <a:pt x="38" y="116"/>
                  </a:lnTo>
                  <a:lnTo>
                    <a:pt x="28" y="118"/>
                  </a:lnTo>
                  <a:lnTo>
                    <a:pt x="17" y="116"/>
                  </a:lnTo>
                  <a:lnTo>
                    <a:pt x="12" y="109"/>
                  </a:lnTo>
                  <a:lnTo>
                    <a:pt x="5" y="99"/>
                  </a:lnTo>
                  <a:lnTo>
                    <a:pt x="0" y="90"/>
                  </a:lnTo>
                  <a:lnTo>
                    <a:pt x="0" y="80"/>
                  </a:lnTo>
                  <a:lnTo>
                    <a:pt x="12" y="78"/>
                  </a:lnTo>
                  <a:lnTo>
                    <a:pt x="17" y="64"/>
                  </a:lnTo>
                  <a:lnTo>
                    <a:pt x="17" y="43"/>
                  </a:lnTo>
                  <a:lnTo>
                    <a:pt x="17" y="26"/>
                  </a:lnTo>
                  <a:lnTo>
                    <a:pt x="12" y="16"/>
                  </a:lnTo>
                  <a:lnTo>
                    <a:pt x="5" y="9"/>
                  </a:lnTo>
                  <a:lnTo>
                    <a:pt x="5" y="0"/>
                  </a:lnTo>
                  <a:lnTo>
                    <a:pt x="10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46" name="Freeform 29"/>
            <p:cNvSpPr>
              <a:spLocks/>
            </p:cNvSpPr>
            <p:nvPr/>
          </p:nvSpPr>
          <p:spPr bwMode="auto">
            <a:xfrm>
              <a:off x="10696575" y="2474913"/>
              <a:ext cx="263525" cy="139700"/>
            </a:xfrm>
            <a:custGeom>
              <a:avLst/>
              <a:gdLst>
                <a:gd name="T0" fmla="*/ 0 w 166"/>
                <a:gd name="T1" fmla="*/ 34 h 88"/>
                <a:gd name="T2" fmla="*/ 10 w 166"/>
                <a:gd name="T3" fmla="*/ 41 h 88"/>
                <a:gd name="T4" fmla="*/ 21 w 166"/>
                <a:gd name="T5" fmla="*/ 48 h 88"/>
                <a:gd name="T6" fmla="*/ 36 w 166"/>
                <a:gd name="T7" fmla="*/ 53 h 88"/>
                <a:gd name="T8" fmla="*/ 47 w 166"/>
                <a:gd name="T9" fmla="*/ 60 h 88"/>
                <a:gd name="T10" fmla="*/ 57 w 166"/>
                <a:gd name="T11" fmla="*/ 64 h 88"/>
                <a:gd name="T12" fmla="*/ 66 w 166"/>
                <a:gd name="T13" fmla="*/ 69 h 88"/>
                <a:gd name="T14" fmla="*/ 78 w 166"/>
                <a:gd name="T15" fmla="*/ 79 h 88"/>
                <a:gd name="T16" fmla="*/ 88 w 166"/>
                <a:gd name="T17" fmla="*/ 86 h 88"/>
                <a:gd name="T18" fmla="*/ 100 w 166"/>
                <a:gd name="T19" fmla="*/ 88 h 88"/>
                <a:gd name="T20" fmla="*/ 109 w 166"/>
                <a:gd name="T21" fmla="*/ 81 h 88"/>
                <a:gd name="T22" fmla="*/ 126 w 166"/>
                <a:gd name="T23" fmla="*/ 67 h 88"/>
                <a:gd name="T24" fmla="*/ 140 w 166"/>
                <a:gd name="T25" fmla="*/ 48 h 88"/>
                <a:gd name="T26" fmla="*/ 152 w 166"/>
                <a:gd name="T27" fmla="*/ 36 h 88"/>
                <a:gd name="T28" fmla="*/ 159 w 166"/>
                <a:gd name="T29" fmla="*/ 27 h 88"/>
                <a:gd name="T30" fmla="*/ 163 w 166"/>
                <a:gd name="T31" fmla="*/ 15 h 88"/>
                <a:gd name="T32" fmla="*/ 166 w 166"/>
                <a:gd name="T33" fmla="*/ 5 h 88"/>
                <a:gd name="T34" fmla="*/ 149 w 166"/>
                <a:gd name="T35" fmla="*/ 0 h 88"/>
                <a:gd name="T36" fmla="*/ 135 w 166"/>
                <a:gd name="T37" fmla="*/ 3 h 88"/>
                <a:gd name="T38" fmla="*/ 126 w 166"/>
                <a:gd name="T39" fmla="*/ 5 h 88"/>
                <a:gd name="T40" fmla="*/ 118 w 166"/>
                <a:gd name="T41" fmla="*/ 22 h 88"/>
                <a:gd name="T42" fmla="*/ 107 w 166"/>
                <a:gd name="T43" fmla="*/ 29 h 88"/>
                <a:gd name="T44" fmla="*/ 90 w 166"/>
                <a:gd name="T45" fmla="*/ 31 h 88"/>
                <a:gd name="T46" fmla="*/ 73 w 166"/>
                <a:gd name="T47" fmla="*/ 31 h 88"/>
                <a:gd name="T48" fmla="*/ 57 w 166"/>
                <a:gd name="T49" fmla="*/ 31 h 88"/>
                <a:gd name="T50" fmla="*/ 45 w 166"/>
                <a:gd name="T51" fmla="*/ 27 h 88"/>
                <a:gd name="T52" fmla="*/ 36 w 166"/>
                <a:gd name="T53" fmla="*/ 19 h 88"/>
                <a:gd name="T54" fmla="*/ 28 w 166"/>
                <a:gd name="T55" fmla="*/ 15 h 88"/>
                <a:gd name="T56" fmla="*/ 19 w 166"/>
                <a:gd name="T57" fmla="*/ 15 h 88"/>
                <a:gd name="T58" fmla="*/ 10 w 166"/>
                <a:gd name="T59" fmla="*/ 19 h 88"/>
                <a:gd name="T60" fmla="*/ 2 w 166"/>
                <a:gd name="T61" fmla="*/ 27 h 88"/>
                <a:gd name="T62" fmla="*/ 0 w 166"/>
                <a:gd name="T63" fmla="*/ 34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6" h="88">
                  <a:moveTo>
                    <a:pt x="0" y="34"/>
                  </a:moveTo>
                  <a:lnTo>
                    <a:pt x="10" y="41"/>
                  </a:lnTo>
                  <a:lnTo>
                    <a:pt x="21" y="48"/>
                  </a:lnTo>
                  <a:lnTo>
                    <a:pt x="36" y="53"/>
                  </a:lnTo>
                  <a:lnTo>
                    <a:pt x="47" y="60"/>
                  </a:lnTo>
                  <a:lnTo>
                    <a:pt x="57" y="64"/>
                  </a:lnTo>
                  <a:lnTo>
                    <a:pt x="66" y="69"/>
                  </a:lnTo>
                  <a:lnTo>
                    <a:pt x="78" y="79"/>
                  </a:lnTo>
                  <a:lnTo>
                    <a:pt x="88" y="86"/>
                  </a:lnTo>
                  <a:lnTo>
                    <a:pt x="100" y="88"/>
                  </a:lnTo>
                  <a:lnTo>
                    <a:pt x="109" y="81"/>
                  </a:lnTo>
                  <a:lnTo>
                    <a:pt x="126" y="67"/>
                  </a:lnTo>
                  <a:lnTo>
                    <a:pt x="140" y="48"/>
                  </a:lnTo>
                  <a:lnTo>
                    <a:pt x="152" y="36"/>
                  </a:lnTo>
                  <a:lnTo>
                    <a:pt x="159" y="27"/>
                  </a:lnTo>
                  <a:lnTo>
                    <a:pt x="163" y="15"/>
                  </a:lnTo>
                  <a:lnTo>
                    <a:pt x="166" y="5"/>
                  </a:lnTo>
                  <a:lnTo>
                    <a:pt x="149" y="0"/>
                  </a:lnTo>
                  <a:lnTo>
                    <a:pt x="135" y="3"/>
                  </a:lnTo>
                  <a:lnTo>
                    <a:pt x="126" y="5"/>
                  </a:lnTo>
                  <a:lnTo>
                    <a:pt x="118" y="22"/>
                  </a:lnTo>
                  <a:lnTo>
                    <a:pt x="107" y="29"/>
                  </a:lnTo>
                  <a:lnTo>
                    <a:pt x="90" y="31"/>
                  </a:lnTo>
                  <a:lnTo>
                    <a:pt x="73" y="31"/>
                  </a:lnTo>
                  <a:lnTo>
                    <a:pt x="57" y="31"/>
                  </a:lnTo>
                  <a:lnTo>
                    <a:pt x="45" y="27"/>
                  </a:lnTo>
                  <a:lnTo>
                    <a:pt x="36" y="19"/>
                  </a:lnTo>
                  <a:lnTo>
                    <a:pt x="28" y="15"/>
                  </a:lnTo>
                  <a:lnTo>
                    <a:pt x="19" y="15"/>
                  </a:lnTo>
                  <a:lnTo>
                    <a:pt x="10" y="19"/>
                  </a:lnTo>
                  <a:lnTo>
                    <a:pt x="2" y="27"/>
                  </a:lnTo>
                  <a:lnTo>
                    <a:pt x="0" y="3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47" name="Freeform 30"/>
            <p:cNvSpPr>
              <a:spLocks/>
            </p:cNvSpPr>
            <p:nvPr/>
          </p:nvSpPr>
          <p:spPr bwMode="auto">
            <a:xfrm>
              <a:off x="9910763" y="1885950"/>
              <a:ext cx="533400" cy="777875"/>
            </a:xfrm>
            <a:custGeom>
              <a:avLst/>
              <a:gdLst>
                <a:gd name="T0" fmla="*/ 113 w 142"/>
                <a:gd name="T1" fmla="*/ 0 h 207"/>
                <a:gd name="T2" fmla="*/ 120 w 142"/>
                <a:gd name="T3" fmla="*/ 4 h 207"/>
                <a:gd name="T4" fmla="*/ 116 w 142"/>
                <a:gd name="T5" fmla="*/ 11 h 207"/>
                <a:gd name="T6" fmla="*/ 120 w 142"/>
                <a:gd name="T7" fmla="*/ 20 h 207"/>
                <a:gd name="T8" fmla="*/ 125 w 142"/>
                <a:gd name="T9" fmla="*/ 31 h 207"/>
                <a:gd name="T10" fmla="*/ 127 w 142"/>
                <a:gd name="T11" fmla="*/ 42 h 207"/>
                <a:gd name="T12" fmla="*/ 129 w 142"/>
                <a:gd name="T13" fmla="*/ 70 h 207"/>
                <a:gd name="T14" fmla="*/ 130 w 142"/>
                <a:gd name="T15" fmla="*/ 82 h 207"/>
                <a:gd name="T16" fmla="*/ 134 w 142"/>
                <a:gd name="T17" fmla="*/ 97 h 207"/>
                <a:gd name="T18" fmla="*/ 140 w 142"/>
                <a:gd name="T19" fmla="*/ 104 h 207"/>
                <a:gd name="T20" fmla="*/ 139 w 142"/>
                <a:gd name="T21" fmla="*/ 112 h 207"/>
                <a:gd name="T22" fmla="*/ 136 w 142"/>
                <a:gd name="T23" fmla="*/ 124 h 207"/>
                <a:gd name="T24" fmla="*/ 139 w 142"/>
                <a:gd name="T25" fmla="*/ 134 h 207"/>
                <a:gd name="T26" fmla="*/ 129 w 142"/>
                <a:gd name="T27" fmla="*/ 144 h 207"/>
                <a:gd name="T28" fmla="*/ 115 w 142"/>
                <a:gd name="T29" fmla="*/ 155 h 207"/>
                <a:gd name="T30" fmla="*/ 103 w 142"/>
                <a:gd name="T31" fmla="*/ 166 h 207"/>
                <a:gd name="T32" fmla="*/ 92 w 142"/>
                <a:gd name="T33" fmla="*/ 169 h 207"/>
                <a:gd name="T34" fmla="*/ 81 w 142"/>
                <a:gd name="T35" fmla="*/ 171 h 207"/>
                <a:gd name="T36" fmla="*/ 72 w 142"/>
                <a:gd name="T37" fmla="*/ 168 h 207"/>
                <a:gd name="T38" fmla="*/ 61 w 142"/>
                <a:gd name="T39" fmla="*/ 167 h 207"/>
                <a:gd name="T40" fmla="*/ 55 w 142"/>
                <a:gd name="T41" fmla="*/ 174 h 207"/>
                <a:gd name="T42" fmla="*/ 55 w 142"/>
                <a:gd name="T43" fmla="*/ 184 h 207"/>
                <a:gd name="T44" fmla="*/ 50 w 142"/>
                <a:gd name="T45" fmla="*/ 194 h 207"/>
                <a:gd name="T46" fmla="*/ 41 w 142"/>
                <a:gd name="T47" fmla="*/ 199 h 207"/>
                <a:gd name="T48" fmla="*/ 31 w 142"/>
                <a:gd name="T49" fmla="*/ 205 h 207"/>
                <a:gd name="T50" fmla="*/ 21 w 142"/>
                <a:gd name="T51" fmla="*/ 205 h 207"/>
                <a:gd name="T52" fmla="*/ 15 w 142"/>
                <a:gd name="T53" fmla="*/ 200 h 207"/>
                <a:gd name="T54" fmla="*/ 10 w 142"/>
                <a:gd name="T55" fmla="*/ 195 h 207"/>
                <a:gd name="T56" fmla="*/ 3 w 142"/>
                <a:gd name="T57" fmla="*/ 188 h 207"/>
                <a:gd name="T58" fmla="*/ 3 w 142"/>
                <a:gd name="T59" fmla="*/ 175 h 207"/>
                <a:gd name="T60" fmla="*/ 0 w 142"/>
                <a:gd name="T61" fmla="*/ 162 h 207"/>
                <a:gd name="T62" fmla="*/ 6 w 142"/>
                <a:gd name="T63" fmla="*/ 151 h 207"/>
                <a:gd name="T64" fmla="*/ 11 w 142"/>
                <a:gd name="T65" fmla="*/ 135 h 207"/>
                <a:gd name="T66" fmla="*/ 15 w 142"/>
                <a:gd name="T67" fmla="*/ 127 h 207"/>
                <a:gd name="T68" fmla="*/ 23 w 142"/>
                <a:gd name="T69" fmla="*/ 123 h 207"/>
                <a:gd name="T70" fmla="*/ 35 w 142"/>
                <a:gd name="T71" fmla="*/ 119 h 207"/>
                <a:gd name="T72" fmla="*/ 46 w 142"/>
                <a:gd name="T73" fmla="*/ 108 h 207"/>
                <a:gd name="T74" fmla="*/ 56 w 142"/>
                <a:gd name="T75" fmla="*/ 104 h 207"/>
                <a:gd name="T76" fmla="*/ 66 w 142"/>
                <a:gd name="T77" fmla="*/ 104 h 207"/>
                <a:gd name="T78" fmla="*/ 77 w 142"/>
                <a:gd name="T79" fmla="*/ 102 h 207"/>
                <a:gd name="T80" fmla="*/ 81 w 142"/>
                <a:gd name="T81" fmla="*/ 89 h 207"/>
                <a:gd name="T82" fmla="*/ 77 w 142"/>
                <a:gd name="T83" fmla="*/ 81 h 207"/>
                <a:gd name="T84" fmla="*/ 79 w 142"/>
                <a:gd name="T85" fmla="*/ 70 h 207"/>
                <a:gd name="T86" fmla="*/ 84 w 142"/>
                <a:gd name="T87" fmla="*/ 62 h 207"/>
                <a:gd name="T88" fmla="*/ 82 w 142"/>
                <a:gd name="T89" fmla="*/ 50 h 207"/>
                <a:gd name="T90" fmla="*/ 81 w 142"/>
                <a:gd name="T91" fmla="*/ 36 h 207"/>
                <a:gd name="T92" fmla="*/ 85 w 142"/>
                <a:gd name="T93" fmla="*/ 25 h 207"/>
                <a:gd name="T94" fmla="*/ 93 w 142"/>
                <a:gd name="T95" fmla="*/ 17 h 207"/>
                <a:gd name="T96" fmla="*/ 107 w 142"/>
                <a:gd name="T97" fmla="*/ 6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42" h="207">
                  <a:moveTo>
                    <a:pt x="109" y="0"/>
                  </a:moveTo>
                  <a:cubicBezTo>
                    <a:pt x="113" y="0"/>
                    <a:pt x="113" y="0"/>
                    <a:pt x="113" y="0"/>
                  </a:cubicBezTo>
                  <a:cubicBezTo>
                    <a:pt x="118" y="2"/>
                    <a:pt x="118" y="2"/>
                    <a:pt x="118" y="2"/>
                  </a:cubicBezTo>
                  <a:cubicBezTo>
                    <a:pt x="120" y="4"/>
                    <a:pt x="120" y="4"/>
                    <a:pt x="120" y="4"/>
                  </a:cubicBezTo>
                  <a:cubicBezTo>
                    <a:pt x="117" y="7"/>
                    <a:pt x="117" y="7"/>
                    <a:pt x="117" y="7"/>
                  </a:cubicBezTo>
                  <a:cubicBezTo>
                    <a:pt x="116" y="11"/>
                    <a:pt x="116" y="11"/>
                    <a:pt x="116" y="11"/>
                  </a:cubicBezTo>
                  <a:cubicBezTo>
                    <a:pt x="117" y="15"/>
                    <a:pt x="117" y="15"/>
                    <a:pt x="117" y="15"/>
                  </a:cubicBezTo>
                  <a:cubicBezTo>
                    <a:pt x="120" y="20"/>
                    <a:pt x="120" y="20"/>
                    <a:pt x="120" y="20"/>
                  </a:cubicBezTo>
                  <a:cubicBezTo>
                    <a:pt x="123" y="26"/>
                    <a:pt x="123" y="26"/>
                    <a:pt x="123" y="26"/>
                  </a:cubicBezTo>
                  <a:cubicBezTo>
                    <a:pt x="125" y="31"/>
                    <a:pt x="125" y="31"/>
                    <a:pt x="125" y="31"/>
                  </a:cubicBezTo>
                  <a:cubicBezTo>
                    <a:pt x="125" y="36"/>
                    <a:pt x="125" y="36"/>
                    <a:pt x="125" y="36"/>
                  </a:cubicBezTo>
                  <a:cubicBezTo>
                    <a:pt x="127" y="42"/>
                    <a:pt x="127" y="42"/>
                    <a:pt x="127" y="42"/>
                  </a:cubicBezTo>
                  <a:cubicBezTo>
                    <a:pt x="127" y="53"/>
                    <a:pt x="127" y="53"/>
                    <a:pt x="127" y="53"/>
                  </a:cubicBezTo>
                  <a:cubicBezTo>
                    <a:pt x="129" y="70"/>
                    <a:pt x="129" y="70"/>
                    <a:pt x="129" y="70"/>
                  </a:cubicBezTo>
                  <a:cubicBezTo>
                    <a:pt x="129" y="77"/>
                    <a:pt x="129" y="77"/>
                    <a:pt x="129" y="77"/>
                  </a:cubicBezTo>
                  <a:cubicBezTo>
                    <a:pt x="130" y="82"/>
                    <a:pt x="130" y="82"/>
                    <a:pt x="130" y="82"/>
                  </a:cubicBezTo>
                  <a:cubicBezTo>
                    <a:pt x="132" y="92"/>
                    <a:pt x="132" y="92"/>
                    <a:pt x="132" y="92"/>
                  </a:cubicBezTo>
                  <a:cubicBezTo>
                    <a:pt x="134" y="97"/>
                    <a:pt x="134" y="97"/>
                    <a:pt x="134" y="97"/>
                  </a:cubicBezTo>
                  <a:cubicBezTo>
                    <a:pt x="135" y="101"/>
                    <a:pt x="135" y="101"/>
                    <a:pt x="135" y="101"/>
                  </a:cubicBezTo>
                  <a:cubicBezTo>
                    <a:pt x="140" y="104"/>
                    <a:pt x="140" y="104"/>
                    <a:pt x="140" y="104"/>
                  </a:cubicBezTo>
                  <a:cubicBezTo>
                    <a:pt x="142" y="108"/>
                    <a:pt x="142" y="108"/>
                    <a:pt x="142" y="108"/>
                  </a:cubicBezTo>
                  <a:cubicBezTo>
                    <a:pt x="142" y="108"/>
                    <a:pt x="141" y="111"/>
                    <a:pt x="139" y="112"/>
                  </a:cubicBezTo>
                  <a:cubicBezTo>
                    <a:pt x="138" y="112"/>
                    <a:pt x="136" y="117"/>
                    <a:pt x="136" y="117"/>
                  </a:cubicBezTo>
                  <a:cubicBezTo>
                    <a:pt x="136" y="124"/>
                    <a:pt x="136" y="124"/>
                    <a:pt x="136" y="124"/>
                  </a:cubicBezTo>
                  <a:cubicBezTo>
                    <a:pt x="138" y="129"/>
                    <a:pt x="138" y="129"/>
                    <a:pt x="138" y="129"/>
                  </a:cubicBezTo>
                  <a:cubicBezTo>
                    <a:pt x="139" y="134"/>
                    <a:pt x="139" y="134"/>
                    <a:pt x="139" y="134"/>
                  </a:cubicBezTo>
                  <a:cubicBezTo>
                    <a:pt x="137" y="139"/>
                    <a:pt x="137" y="139"/>
                    <a:pt x="137" y="139"/>
                  </a:cubicBezTo>
                  <a:cubicBezTo>
                    <a:pt x="129" y="144"/>
                    <a:pt x="129" y="144"/>
                    <a:pt x="129" y="144"/>
                  </a:cubicBezTo>
                  <a:cubicBezTo>
                    <a:pt x="121" y="150"/>
                    <a:pt x="121" y="150"/>
                    <a:pt x="121" y="150"/>
                  </a:cubicBezTo>
                  <a:cubicBezTo>
                    <a:pt x="115" y="155"/>
                    <a:pt x="115" y="155"/>
                    <a:pt x="115" y="155"/>
                  </a:cubicBezTo>
                  <a:cubicBezTo>
                    <a:pt x="109" y="162"/>
                    <a:pt x="109" y="162"/>
                    <a:pt x="109" y="162"/>
                  </a:cubicBezTo>
                  <a:cubicBezTo>
                    <a:pt x="103" y="166"/>
                    <a:pt x="103" y="166"/>
                    <a:pt x="103" y="166"/>
                  </a:cubicBezTo>
                  <a:cubicBezTo>
                    <a:pt x="96" y="166"/>
                    <a:pt x="96" y="166"/>
                    <a:pt x="96" y="166"/>
                  </a:cubicBezTo>
                  <a:cubicBezTo>
                    <a:pt x="92" y="169"/>
                    <a:pt x="92" y="169"/>
                    <a:pt x="92" y="169"/>
                  </a:cubicBezTo>
                  <a:cubicBezTo>
                    <a:pt x="87" y="171"/>
                    <a:pt x="87" y="171"/>
                    <a:pt x="87" y="171"/>
                  </a:cubicBezTo>
                  <a:cubicBezTo>
                    <a:pt x="81" y="171"/>
                    <a:pt x="81" y="171"/>
                    <a:pt x="81" y="171"/>
                  </a:cubicBezTo>
                  <a:cubicBezTo>
                    <a:pt x="77" y="170"/>
                    <a:pt x="77" y="170"/>
                    <a:pt x="77" y="170"/>
                  </a:cubicBezTo>
                  <a:cubicBezTo>
                    <a:pt x="72" y="168"/>
                    <a:pt x="72" y="168"/>
                    <a:pt x="72" y="168"/>
                  </a:cubicBezTo>
                  <a:cubicBezTo>
                    <a:pt x="65" y="167"/>
                    <a:pt x="65" y="167"/>
                    <a:pt x="65" y="167"/>
                  </a:cubicBezTo>
                  <a:cubicBezTo>
                    <a:pt x="61" y="167"/>
                    <a:pt x="61" y="167"/>
                    <a:pt x="61" y="167"/>
                  </a:cubicBezTo>
                  <a:cubicBezTo>
                    <a:pt x="58" y="170"/>
                    <a:pt x="58" y="170"/>
                    <a:pt x="58" y="170"/>
                  </a:cubicBezTo>
                  <a:cubicBezTo>
                    <a:pt x="55" y="174"/>
                    <a:pt x="55" y="174"/>
                    <a:pt x="55" y="174"/>
                  </a:cubicBezTo>
                  <a:cubicBezTo>
                    <a:pt x="55" y="180"/>
                    <a:pt x="55" y="180"/>
                    <a:pt x="55" y="180"/>
                  </a:cubicBezTo>
                  <a:cubicBezTo>
                    <a:pt x="55" y="184"/>
                    <a:pt x="55" y="184"/>
                    <a:pt x="55" y="184"/>
                  </a:cubicBezTo>
                  <a:cubicBezTo>
                    <a:pt x="53" y="190"/>
                    <a:pt x="53" y="190"/>
                    <a:pt x="53" y="190"/>
                  </a:cubicBezTo>
                  <a:cubicBezTo>
                    <a:pt x="50" y="194"/>
                    <a:pt x="50" y="194"/>
                    <a:pt x="50" y="194"/>
                  </a:cubicBezTo>
                  <a:cubicBezTo>
                    <a:pt x="46" y="198"/>
                    <a:pt x="46" y="198"/>
                    <a:pt x="46" y="198"/>
                  </a:cubicBezTo>
                  <a:cubicBezTo>
                    <a:pt x="41" y="199"/>
                    <a:pt x="41" y="199"/>
                    <a:pt x="41" y="199"/>
                  </a:cubicBezTo>
                  <a:cubicBezTo>
                    <a:pt x="36" y="202"/>
                    <a:pt x="36" y="202"/>
                    <a:pt x="36" y="202"/>
                  </a:cubicBezTo>
                  <a:cubicBezTo>
                    <a:pt x="31" y="205"/>
                    <a:pt x="31" y="205"/>
                    <a:pt x="31" y="205"/>
                  </a:cubicBezTo>
                  <a:cubicBezTo>
                    <a:pt x="26" y="207"/>
                    <a:pt x="26" y="207"/>
                    <a:pt x="26" y="207"/>
                  </a:cubicBezTo>
                  <a:cubicBezTo>
                    <a:pt x="26" y="207"/>
                    <a:pt x="24" y="205"/>
                    <a:pt x="21" y="205"/>
                  </a:cubicBezTo>
                  <a:cubicBezTo>
                    <a:pt x="18" y="204"/>
                    <a:pt x="18" y="204"/>
                    <a:pt x="18" y="204"/>
                  </a:cubicBezTo>
                  <a:cubicBezTo>
                    <a:pt x="15" y="200"/>
                    <a:pt x="15" y="200"/>
                    <a:pt x="15" y="200"/>
                  </a:cubicBezTo>
                  <a:cubicBezTo>
                    <a:pt x="13" y="197"/>
                    <a:pt x="13" y="197"/>
                    <a:pt x="13" y="197"/>
                  </a:cubicBezTo>
                  <a:cubicBezTo>
                    <a:pt x="10" y="195"/>
                    <a:pt x="10" y="195"/>
                    <a:pt x="10" y="195"/>
                  </a:cubicBezTo>
                  <a:cubicBezTo>
                    <a:pt x="4" y="195"/>
                    <a:pt x="4" y="195"/>
                    <a:pt x="4" y="195"/>
                  </a:cubicBezTo>
                  <a:cubicBezTo>
                    <a:pt x="3" y="188"/>
                    <a:pt x="3" y="188"/>
                    <a:pt x="3" y="188"/>
                  </a:cubicBezTo>
                  <a:cubicBezTo>
                    <a:pt x="3" y="182"/>
                    <a:pt x="3" y="182"/>
                    <a:pt x="3" y="182"/>
                  </a:cubicBezTo>
                  <a:cubicBezTo>
                    <a:pt x="3" y="175"/>
                    <a:pt x="3" y="175"/>
                    <a:pt x="3" y="175"/>
                  </a:cubicBezTo>
                  <a:cubicBezTo>
                    <a:pt x="1" y="170"/>
                    <a:pt x="1" y="170"/>
                    <a:pt x="1" y="170"/>
                  </a:cubicBezTo>
                  <a:cubicBezTo>
                    <a:pt x="0" y="162"/>
                    <a:pt x="0" y="162"/>
                    <a:pt x="0" y="162"/>
                  </a:cubicBezTo>
                  <a:cubicBezTo>
                    <a:pt x="3" y="156"/>
                    <a:pt x="3" y="156"/>
                    <a:pt x="3" y="156"/>
                  </a:cubicBezTo>
                  <a:cubicBezTo>
                    <a:pt x="6" y="151"/>
                    <a:pt x="6" y="151"/>
                    <a:pt x="6" y="151"/>
                  </a:cubicBezTo>
                  <a:cubicBezTo>
                    <a:pt x="9" y="143"/>
                    <a:pt x="9" y="143"/>
                    <a:pt x="9" y="143"/>
                  </a:cubicBezTo>
                  <a:cubicBezTo>
                    <a:pt x="11" y="135"/>
                    <a:pt x="11" y="135"/>
                    <a:pt x="11" y="135"/>
                  </a:cubicBezTo>
                  <a:cubicBezTo>
                    <a:pt x="12" y="130"/>
                    <a:pt x="12" y="130"/>
                    <a:pt x="12" y="130"/>
                  </a:cubicBezTo>
                  <a:cubicBezTo>
                    <a:pt x="15" y="127"/>
                    <a:pt x="15" y="127"/>
                    <a:pt x="15" y="127"/>
                  </a:cubicBezTo>
                  <a:cubicBezTo>
                    <a:pt x="19" y="125"/>
                    <a:pt x="19" y="125"/>
                    <a:pt x="19" y="125"/>
                  </a:cubicBezTo>
                  <a:cubicBezTo>
                    <a:pt x="23" y="123"/>
                    <a:pt x="23" y="123"/>
                    <a:pt x="23" y="123"/>
                  </a:cubicBezTo>
                  <a:cubicBezTo>
                    <a:pt x="28" y="121"/>
                    <a:pt x="28" y="121"/>
                    <a:pt x="28" y="121"/>
                  </a:cubicBezTo>
                  <a:cubicBezTo>
                    <a:pt x="35" y="119"/>
                    <a:pt x="35" y="119"/>
                    <a:pt x="35" y="119"/>
                  </a:cubicBezTo>
                  <a:cubicBezTo>
                    <a:pt x="41" y="113"/>
                    <a:pt x="41" y="113"/>
                    <a:pt x="41" y="113"/>
                  </a:cubicBezTo>
                  <a:cubicBezTo>
                    <a:pt x="46" y="108"/>
                    <a:pt x="46" y="108"/>
                    <a:pt x="46" y="108"/>
                  </a:cubicBezTo>
                  <a:cubicBezTo>
                    <a:pt x="50" y="105"/>
                    <a:pt x="50" y="105"/>
                    <a:pt x="50" y="105"/>
                  </a:cubicBezTo>
                  <a:cubicBezTo>
                    <a:pt x="56" y="104"/>
                    <a:pt x="56" y="104"/>
                    <a:pt x="56" y="104"/>
                  </a:cubicBezTo>
                  <a:cubicBezTo>
                    <a:pt x="61" y="103"/>
                    <a:pt x="61" y="103"/>
                    <a:pt x="61" y="103"/>
                  </a:cubicBezTo>
                  <a:cubicBezTo>
                    <a:pt x="66" y="104"/>
                    <a:pt x="66" y="104"/>
                    <a:pt x="66" y="104"/>
                  </a:cubicBezTo>
                  <a:cubicBezTo>
                    <a:pt x="71" y="104"/>
                    <a:pt x="71" y="104"/>
                    <a:pt x="71" y="104"/>
                  </a:cubicBezTo>
                  <a:cubicBezTo>
                    <a:pt x="77" y="102"/>
                    <a:pt x="77" y="102"/>
                    <a:pt x="77" y="102"/>
                  </a:cubicBezTo>
                  <a:cubicBezTo>
                    <a:pt x="80" y="96"/>
                    <a:pt x="80" y="96"/>
                    <a:pt x="80" y="96"/>
                  </a:cubicBezTo>
                  <a:cubicBezTo>
                    <a:pt x="81" y="89"/>
                    <a:pt x="81" y="89"/>
                    <a:pt x="81" y="89"/>
                  </a:cubicBezTo>
                  <a:cubicBezTo>
                    <a:pt x="79" y="85"/>
                    <a:pt x="79" y="85"/>
                    <a:pt x="79" y="85"/>
                  </a:cubicBezTo>
                  <a:cubicBezTo>
                    <a:pt x="77" y="81"/>
                    <a:pt x="77" y="81"/>
                    <a:pt x="77" y="81"/>
                  </a:cubicBezTo>
                  <a:cubicBezTo>
                    <a:pt x="78" y="75"/>
                    <a:pt x="78" y="75"/>
                    <a:pt x="78" y="75"/>
                  </a:cubicBezTo>
                  <a:cubicBezTo>
                    <a:pt x="79" y="70"/>
                    <a:pt x="79" y="70"/>
                    <a:pt x="79" y="70"/>
                  </a:cubicBezTo>
                  <a:cubicBezTo>
                    <a:pt x="81" y="66"/>
                    <a:pt x="81" y="66"/>
                    <a:pt x="81" y="66"/>
                  </a:cubicBezTo>
                  <a:cubicBezTo>
                    <a:pt x="84" y="62"/>
                    <a:pt x="84" y="62"/>
                    <a:pt x="84" y="62"/>
                  </a:cubicBezTo>
                  <a:cubicBezTo>
                    <a:pt x="82" y="57"/>
                    <a:pt x="82" y="57"/>
                    <a:pt x="82" y="57"/>
                  </a:cubicBezTo>
                  <a:cubicBezTo>
                    <a:pt x="82" y="50"/>
                    <a:pt x="82" y="50"/>
                    <a:pt x="82" y="50"/>
                  </a:cubicBezTo>
                  <a:cubicBezTo>
                    <a:pt x="81" y="42"/>
                    <a:pt x="81" y="42"/>
                    <a:pt x="81" y="42"/>
                  </a:cubicBezTo>
                  <a:cubicBezTo>
                    <a:pt x="81" y="36"/>
                    <a:pt x="81" y="36"/>
                    <a:pt x="81" y="36"/>
                  </a:cubicBezTo>
                  <a:cubicBezTo>
                    <a:pt x="82" y="30"/>
                    <a:pt x="82" y="30"/>
                    <a:pt x="82" y="30"/>
                  </a:cubicBezTo>
                  <a:cubicBezTo>
                    <a:pt x="85" y="25"/>
                    <a:pt x="85" y="25"/>
                    <a:pt x="85" y="25"/>
                  </a:cubicBezTo>
                  <a:cubicBezTo>
                    <a:pt x="88" y="18"/>
                    <a:pt x="88" y="18"/>
                    <a:pt x="88" y="18"/>
                  </a:cubicBezTo>
                  <a:cubicBezTo>
                    <a:pt x="93" y="17"/>
                    <a:pt x="93" y="17"/>
                    <a:pt x="93" y="17"/>
                  </a:cubicBezTo>
                  <a:cubicBezTo>
                    <a:pt x="103" y="11"/>
                    <a:pt x="103" y="11"/>
                    <a:pt x="103" y="11"/>
                  </a:cubicBezTo>
                  <a:cubicBezTo>
                    <a:pt x="107" y="6"/>
                    <a:pt x="107" y="6"/>
                    <a:pt x="107" y="6"/>
                  </a:cubicBezTo>
                  <a:lnTo>
                    <a:pt x="10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48" name="Freeform 31"/>
            <p:cNvSpPr>
              <a:spLocks/>
            </p:cNvSpPr>
            <p:nvPr/>
          </p:nvSpPr>
          <p:spPr bwMode="auto">
            <a:xfrm>
              <a:off x="10372725" y="1885950"/>
              <a:ext cx="381000" cy="473075"/>
            </a:xfrm>
            <a:custGeom>
              <a:avLst/>
              <a:gdLst>
                <a:gd name="T0" fmla="*/ 3 w 101"/>
                <a:gd name="T1" fmla="*/ 0 h 126"/>
                <a:gd name="T2" fmla="*/ 2 w 101"/>
                <a:gd name="T3" fmla="*/ 5 h 126"/>
                <a:gd name="T4" fmla="*/ 0 w 101"/>
                <a:gd name="T5" fmla="*/ 8 h 126"/>
                <a:gd name="T6" fmla="*/ 1 w 101"/>
                <a:gd name="T7" fmla="*/ 14 h 126"/>
                <a:gd name="T8" fmla="*/ 1 w 101"/>
                <a:gd name="T9" fmla="*/ 16 h 126"/>
                <a:gd name="T10" fmla="*/ 3 w 101"/>
                <a:gd name="T11" fmla="*/ 19 h 126"/>
                <a:gd name="T12" fmla="*/ 5 w 101"/>
                <a:gd name="T13" fmla="*/ 23 h 126"/>
                <a:gd name="T14" fmla="*/ 6 w 101"/>
                <a:gd name="T15" fmla="*/ 26 h 126"/>
                <a:gd name="T16" fmla="*/ 6 w 101"/>
                <a:gd name="T17" fmla="*/ 31 h 126"/>
                <a:gd name="T18" fmla="*/ 9 w 101"/>
                <a:gd name="T19" fmla="*/ 36 h 126"/>
                <a:gd name="T20" fmla="*/ 9 w 101"/>
                <a:gd name="T21" fmla="*/ 41 h 126"/>
                <a:gd name="T22" fmla="*/ 9 w 101"/>
                <a:gd name="T23" fmla="*/ 48 h 126"/>
                <a:gd name="T24" fmla="*/ 10 w 101"/>
                <a:gd name="T25" fmla="*/ 54 h 126"/>
                <a:gd name="T26" fmla="*/ 10 w 101"/>
                <a:gd name="T27" fmla="*/ 62 h 126"/>
                <a:gd name="T28" fmla="*/ 11 w 101"/>
                <a:gd name="T29" fmla="*/ 70 h 126"/>
                <a:gd name="T30" fmla="*/ 12 w 101"/>
                <a:gd name="T31" fmla="*/ 78 h 126"/>
                <a:gd name="T32" fmla="*/ 12 w 101"/>
                <a:gd name="T33" fmla="*/ 84 h 126"/>
                <a:gd name="T34" fmla="*/ 13 w 101"/>
                <a:gd name="T35" fmla="*/ 89 h 126"/>
                <a:gd name="T36" fmla="*/ 17 w 101"/>
                <a:gd name="T37" fmla="*/ 97 h 126"/>
                <a:gd name="T38" fmla="*/ 22 w 101"/>
                <a:gd name="T39" fmla="*/ 99 h 126"/>
                <a:gd name="T40" fmla="*/ 23 w 101"/>
                <a:gd name="T41" fmla="*/ 103 h 126"/>
                <a:gd name="T42" fmla="*/ 22 w 101"/>
                <a:gd name="T43" fmla="*/ 108 h 126"/>
                <a:gd name="T44" fmla="*/ 22 w 101"/>
                <a:gd name="T45" fmla="*/ 112 h 126"/>
                <a:gd name="T46" fmla="*/ 21 w 101"/>
                <a:gd name="T47" fmla="*/ 116 h 126"/>
                <a:gd name="T48" fmla="*/ 26 w 101"/>
                <a:gd name="T49" fmla="*/ 117 h 126"/>
                <a:gd name="T50" fmla="*/ 32 w 101"/>
                <a:gd name="T51" fmla="*/ 116 h 126"/>
                <a:gd name="T52" fmla="*/ 39 w 101"/>
                <a:gd name="T53" fmla="*/ 116 h 126"/>
                <a:gd name="T54" fmla="*/ 44 w 101"/>
                <a:gd name="T55" fmla="*/ 116 h 126"/>
                <a:gd name="T56" fmla="*/ 48 w 101"/>
                <a:gd name="T57" fmla="*/ 117 h 126"/>
                <a:gd name="T58" fmla="*/ 53 w 101"/>
                <a:gd name="T59" fmla="*/ 121 h 126"/>
                <a:gd name="T60" fmla="*/ 58 w 101"/>
                <a:gd name="T61" fmla="*/ 126 h 126"/>
                <a:gd name="T62" fmla="*/ 61 w 101"/>
                <a:gd name="T63" fmla="*/ 125 h 126"/>
                <a:gd name="T64" fmla="*/ 66 w 101"/>
                <a:gd name="T65" fmla="*/ 121 h 126"/>
                <a:gd name="T66" fmla="*/ 69 w 101"/>
                <a:gd name="T67" fmla="*/ 117 h 126"/>
                <a:gd name="T68" fmla="*/ 68 w 101"/>
                <a:gd name="T69" fmla="*/ 113 h 126"/>
                <a:gd name="T70" fmla="*/ 66 w 101"/>
                <a:gd name="T71" fmla="*/ 110 h 126"/>
                <a:gd name="T72" fmla="*/ 66 w 101"/>
                <a:gd name="T73" fmla="*/ 104 h 126"/>
                <a:gd name="T74" fmla="*/ 69 w 101"/>
                <a:gd name="T75" fmla="*/ 97 h 126"/>
                <a:gd name="T76" fmla="*/ 70 w 101"/>
                <a:gd name="T77" fmla="*/ 90 h 126"/>
                <a:gd name="T78" fmla="*/ 75 w 101"/>
                <a:gd name="T79" fmla="*/ 82 h 126"/>
                <a:gd name="T80" fmla="*/ 81 w 101"/>
                <a:gd name="T81" fmla="*/ 74 h 126"/>
                <a:gd name="T82" fmla="*/ 86 w 101"/>
                <a:gd name="T83" fmla="*/ 66 h 126"/>
                <a:gd name="T84" fmla="*/ 91 w 101"/>
                <a:gd name="T85" fmla="*/ 58 h 126"/>
                <a:gd name="T86" fmla="*/ 94 w 101"/>
                <a:gd name="T87" fmla="*/ 51 h 126"/>
                <a:gd name="T88" fmla="*/ 101 w 101"/>
                <a:gd name="T89" fmla="*/ 47 h 126"/>
                <a:gd name="T90" fmla="*/ 89 w 101"/>
                <a:gd name="T91" fmla="*/ 36 h 126"/>
                <a:gd name="T92" fmla="*/ 78 w 101"/>
                <a:gd name="T93" fmla="*/ 28 h 126"/>
                <a:gd name="T94" fmla="*/ 75 w 101"/>
                <a:gd name="T95" fmla="*/ 24 h 126"/>
                <a:gd name="T96" fmla="*/ 70 w 101"/>
                <a:gd name="T97" fmla="*/ 21 h 126"/>
                <a:gd name="T98" fmla="*/ 63 w 101"/>
                <a:gd name="T99" fmla="*/ 18 h 126"/>
                <a:gd name="T100" fmla="*/ 57 w 101"/>
                <a:gd name="T101" fmla="*/ 13 h 126"/>
                <a:gd name="T102" fmla="*/ 50 w 101"/>
                <a:gd name="T103" fmla="*/ 8 h 126"/>
                <a:gd name="T104" fmla="*/ 42 w 101"/>
                <a:gd name="T105" fmla="*/ 5 h 126"/>
                <a:gd name="T106" fmla="*/ 35 w 101"/>
                <a:gd name="T107" fmla="*/ 1 h 126"/>
                <a:gd name="T108" fmla="*/ 28 w 101"/>
                <a:gd name="T109" fmla="*/ 1 h 126"/>
                <a:gd name="T110" fmla="*/ 18 w 101"/>
                <a:gd name="T111" fmla="*/ 1 h 126"/>
                <a:gd name="T112" fmla="*/ 13 w 101"/>
                <a:gd name="T113" fmla="*/ 1 h 126"/>
                <a:gd name="T114" fmla="*/ 3 w 101"/>
                <a:gd name="T115" fmla="*/ 0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01" h="126">
                  <a:moveTo>
                    <a:pt x="3" y="0"/>
                  </a:moveTo>
                  <a:cubicBezTo>
                    <a:pt x="2" y="5"/>
                    <a:pt x="2" y="5"/>
                    <a:pt x="2" y="5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5" y="23"/>
                    <a:pt x="5" y="23"/>
                    <a:pt x="5" y="23"/>
                  </a:cubicBezTo>
                  <a:cubicBezTo>
                    <a:pt x="6" y="26"/>
                    <a:pt x="6" y="26"/>
                    <a:pt x="6" y="26"/>
                  </a:cubicBezTo>
                  <a:cubicBezTo>
                    <a:pt x="6" y="31"/>
                    <a:pt x="6" y="31"/>
                    <a:pt x="6" y="31"/>
                  </a:cubicBezTo>
                  <a:cubicBezTo>
                    <a:pt x="9" y="36"/>
                    <a:pt x="9" y="36"/>
                    <a:pt x="9" y="36"/>
                  </a:cubicBezTo>
                  <a:cubicBezTo>
                    <a:pt x="9" y="41"/>
                    <a:pt x="9" y="41"/>
                    <a:pt x="9" y="41"/>
                  </a:cubicBezTo>
                  <a:cubicBezTo>
                    <a:pt x="9" y="48"/>
                    <a:pt x="9" y="48"/>
                    <a:pt x="9" y="48"/>
                  </a:cubicBezTo>
                  <a:cubicBezTo>
                    <a:pt x="10" y="54"/>
                    <a:pt x="10" y="54"/>
                    <a:pt x="10" y="54"/>
                  </a:cubicBezTo>
                  <a:cubicBezTo>
                    <a:pt x="10" y="62"/>
                    <a:pt x="10" y="62"/>
                    <a:pt x="10" y="62"/>
                  </a:cubicBezTo>
                  <a:cubicBezTo>
                    <a:pt x="11" y="70"/>
                    <a:pt x="11" y="70"/>
                    <a:pt x="11" y="70"/>
                  </a:cubicBezTo>
                  <a:cubicBezTo>
                    <a:pt x="12" y="78"/>
                    <a:pt x="12" y="78"/>
                    <a:pt x="12" y="78"/>
                  </a:cubicBezTo>
                  <a:cubicBezTo>
                    <a:pt x="12" y="84"/>
                    <a:pt x="12" y="84"/>
                    <a:pt x="12" y="84"/>
                  </a:cubicBezTo>
                  <a:cubicBezTo>
                    <a:pt x="12" y="84"/>
                    <a:pt x="13" y="87"/>
                    <a:pt x="13" y="89"/>
                  </a:cubicBezTo>
                  <a:cubicBezTo>
                    <a:pt x="14" y="92"/>
                    <a:pt x="17" y="97"/>
                    <a:pt x="17" y="97"/>
                  </a:cubicBezTo>
                  <a:cubicBezTo>
                    <a:pt x="22" y="99"/>
                    <a:pt x="22" y="99"/>
                    <a:pt x="22" y="99"/>
                  </a:cubicBezTo>
                  <a:cubicBezTo>
                    <a:pt x="23" y="103"/>
                    <a:pt x="23" y="103"/>
                    <a:pt x="23" y="103"/>
                  </a:cubicBezTo>
                  <a:cubicBezTo>
                    <a:pt x="22" y="108"/>
                    <a:pt x="22" y="108"/>
                    <a:pt x="22" y="108"/>
                  </a:cubicBezTo>
                  <a:cubicBezTo>
                    <a:pt x="22" y="108"/>
                    <a:pt x="23" y="110"/>
                    <a:pt x="22" y="112"/>
                  </a:cubicBezTo>
                  <a:cubicBezTo>
                    <a:pt x="20" y="113"/>
                    <a:pt x="21" y="116"/>
                    <a:pt x="21" y="116"/>
                  </a:cubicBezTo>
                  <a:cubicBezTo>
                    <a:pt x="26" y="117"/>
                    <a:pt x="26" y="117"/>
                    <a:pt x="26" y="117"/>
                  </a:cubicBezTo>
                  <a:cubicBezTo>
                    <a:pt x="32" y="116"/>
                    <a:pt x="32" y="116"/>
                    <a:pt x="32" y="116"/>
                  </a:cubicBezTo>
                  <a:cubicBezTo>
                    <a:pt x="39" y="116"/>
                    <a:pt x="39" y="116"/>
                    <a:pt x="39" y="116"/>
                  </a:cubicBezTo>
                  <a:cubicBezTo>
                    <a:pt x="44" y="116"/>
                    <a:pt x="44" y="116"/>
                    <a:pt x="44" y="116"/>
                  </a:cubicBezTo>
                  <a:cubicBezTo>
                    <a:pt x="48" y="117"/>
                    <a:pt x="48" y="117"/>
                    <a:pt x="48" y="117"/>
                  </a:cubicBezTo>
                  <a:cubicBezTo>
                    <a:pt x="53" y="121"/>
                    <a:pt x="53" y="121"/>
                    <a:pt x="53" y="121"/>
                  </a:cubicBezTo>
                  <a:cubicBezTo>
                    <a:pt x="58" y="126"/>
                    <a:pt x="58" y="126"/>
                    <a:pt x="58" y="126"/>
                  </a:cubicBezTo>
                  <a:cubicBezTo>
                    <a:pt x="61" y="125"/>
                    <a:pt x="61" y="125"/>
                    <a:pt x="61" y="125"/>
                  </a:cubicBezTo>
                  <a:cubicBezTo>
                    <a:pt x="66" y="121"/>
                    <a:pt x="66" y="121"/>
                    <a:pt x="66" y="121"/>
                  </a:cubicBezTo>
                  <a:cubicBezTo>
                    <a:pt x="69" y="117"/>
                    <a:pt x="69" y="117"/>
                    <a:pt x="69" y="117"/>
                  </a:cubicBezTo>
                  <a:cubicBezTo>
                    <a:pt x="68" y="113"/>
                    <a:pt x="68" y="113"/>
                    <a:pt x="68" y="113"/>
                  </a:cubicBezTo>
                  <a:cubicBezTo>
                    <a:pt x="66" y="110"/>
                    <a:pt x="66" y="110"/>
                    <a:pt x="66" y="110"/>
                  </a:cubicBezTo>
                  <a:cubicBezTo>
                    <a:pt x="66" y="104"/>
                    <a:pt x="66" y="104"/>
                    <a:pt x="66" y="104"/>
                  </a:cubicBezTo>
                  <a:cubicBezTo>
                    <a:pt x="69" y="97"/>
                    <a:pt x="69" y="97"/>
                    <a:pt x="69" y="97"/>
                  </a:cubicBezTo>
                  <a:cubicBezTo>
                    <a:pt x="70" y="90"/>
                    <a:pt x="70" y="90"/>
                    <a:pt x="70" y="90"/>
                  </a:cubicBezTo>
                  <a:cubicBezTo>
                    <a:pt x="75" y="82"/>
                    <a:pt x="75" y="82"/>
                    <a:pt x="75" y="82"/>
                  </a:cubicBezTo>
                  <a:cubicBezTo>
                    <a:pt x="81" y="74"/>
                    <a:pt x="81" y="74"/>
                    <a:pt x="81" y="74"/>
                  </a:cubicBezTo>
                  <a:cubicBezTo>
                    <a:pt x="86" y="66"/>
                    <a:pt x="86" y="66"/>
                    <a:pt x="86" y="66"/>
                  </a:cubicBezTo>
                  <a:cubicBezTo>
                    <a:pt x="91" y="58"/>
                    <a:pt x="91" y="58"/>
                    <a:pt x="91" y="58"/>
                  </a:cubicBezTo>
                  <a:cubicBezTo>
                    <a:pt x="94" y="51"/>
                    <a:pt x="94" y="51"/>
                    <a:pt x="94" y="51"/>
                  </a:cubicBezTo>
                  <a:cubicBezTo>
                    <a:pt x="101" y="47"/>
                    <a:pt x="101" y="47"/>
                    <a:pt x="101" y="47"/>
                  </a:cubicBezTo>
                  <a:cubicBezTo>
                    <a:pt x="89" y="36"/>
                    <a:pt x="89" y="36"/>
                    <a:pt x="89" y="36"/>
                  </a:cubicBezTo>
                  <a:cubicBezTo>
                    <a:pt x="78" y="28"/>
                    <a:pt x="78" y="28"/>
                    <a:pt x="78" y="28"/>
                  </a:cubicBezTo>
                  <a:cubicBezTo>
                    <a:pt x="75" y="24"/>
                    <a:pt x="75" y="24"/>
                    <a:pt x="75" y="24"/>
                  </a:cubicBezTo>
                  <a:cubicBezTo>
                    <a:pt x="75" y="24"/>
                    <a:pt x="71" y="21"/>
                    <a:pt x="70" y="21"/>
                  </a:cubicBezTo>
                  <a:cubicBezTo>
                    <a:pt x="68" y="21"/>
                    <a:pt x="63" y="18"/>
                    <a:pt x="63" y="18"/>
                  </a:cubicBezTo>
                  <a:cubicBezTo>
                    <a:pt x="57" y="13"/>
                    <a:pt x="57" y="13"/>
                    <a:pt x="57" y="13"/>
                  </a:cubicBezTo>
                  <a:cubicBezTo>
                    <a:pt x="50" y="8"/>
                    <a:pt x="50" y="8"/>
                    <a:pt x="50" y="8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3" y="1"/>
                    <a:pt x="13" y="1"/>
                    <a:pt x="13" y="1"/>
                  </a:cubicBez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49" name="Freeform 32"/>
            <p:cNvSpPr>
              <a:spLocks/>
            </p:cNvSpPr>
            <p:nvPr/>
          </p:nvSpPr>
          <p:spPr bwMode="auto">
            <a:xfrm>
              <a:off x="10658475" y="2084388"/>
              <a:ext cx="315912" cy="184150"/>
            </a:xfrm>
            <a:custGeom>
              <a:avLst/>
              <a:gdLst>
                <a:gd name="T0" fmla="*/ 25 w 84"/>
                <a:gd name="T1" fmla="*/ 0 h 49"/>
                <a:gd name="T2" fmla="*/ 29 w 84"/>
                <a:gd name="T3" fmla="*/ 0 h 49"/>
                <a:gd name="T4" fmla="*/ 35 w 84"/>
                <a:gd name="T5" fmla="*/ 2 h 49"/>
                <a:gd name="T6" fmla="*/ 41 w 84"/>
                <a:gd name="T7" fmla="*/ 5 h 49"/>
                <a:gd name="T8" fmla="*/ 49 w 84"/>
                <a:gd name="T9" fmla="*/ 5 h 49"/>
                <a:gd name="T10" fmla="*/ 58 w 84"/>
                <a:gd name="T11" fmla="*/ 5 h 49"/>
                <a:gd name="T12" fmla="*/ 65 w 84"/>
                <a:gd name="T13" fmla="*/ 5 h 49"/>
                <a:gd name="T14" fmla="*/ 72 w 84"/>
                <a:gd name="T15" fmla="*/ 6 h 49"/>
                <a:gd name="T16" fmla="*/ 77 w 84"/>
                <a:gd name="T17" fmla="*/ 9 h 49"/>
                <a:gd name="T18" fmla="*/ 81 w 84"/>
                <a:gd name="T19" fmla="*/ 13 h 49"/>
                <a:gd name="T20" fmla="*/ 81 w 84"/>
                <a:gd name="T21" fmla="*/ 17 h 49"/>
                <a:gd name="T22" fmla="*/ 84 w 84"/>
                <a:gd name="T23" fmla="*/ 24 h 49"/>
                <a:gd name="T24" fmla="*/ 84 w 84"/>
                <a:gd name="T25" fmla="*/ 29 h 49"/>
                <a:gd name="T26" fmla="*/ 84 w 84"/>
                <a:gd name="T27" fmla="*/ 37 h 49"/>
                <a:gd name="T28" fmla="*/ 83 w 84"/>
                <a:gd name="T29" fmla="*/ 40 h 49"/>
                <a:gd name="T30" fmla="*/ 75 w 84"/>
                <a:gd name="T31" fmla="*/ 40 h 49"/>
                <a:gd name="T32" fmla="*/ 65 w 84"/>
                <a:gd name="T33" fmla="*/ 40 h 49"/>
                <a:gd name="T34" fmla="*/ 59 w 84"/>
                <a:gd name="T35" fmla="*/ 37 h 49"/>
                <a:gd name="T36" fmla="*/ 55 w 84"/>
                <a:gd name="T37" fmla="*/ 36 h 49"/>
                <a:gd name="T38" fmla="*/ 52 w 84"/>
                <a:gd name="T39" fmla="*/ 37 h 49"/>
                <a:gd name="T40" fmla="*/ 49 w 84"/>
                <a:gd name="T41" fmla="*/ 41 h 49"/>
                <a:gd name="T42" fmla="*/ 48 w 84"/>
                <a:gd name="T43" fmla="*/ 44 h 49"/>
                <a:gd name="T44" fmla="*/ 47 w 84"/>
                <a:gd name="T45" fmla="*/ 49 h 49"/>
                <a:gd name="T46" fmla="*/ 43 w 84"/>
                <a:gd name="T47" fmla="*/ 49 h 49"/>
                <a:gd name="T48" fmla="*/ 40 w 84"/>
                <a:gd name="T49" fmla="*/ 45 h 49"/>
                <a:gd name="T50" fmla="*/ 34 w 84"/>
                <a:gd name="T51" fmla="*/ 46 h 49"/>
                <a:gd name="T52" fmla="*/ 32 w 84"/>
                <a:gd name="T53" fmla="*/ 46 h 49"/>
                <a:gd name="T54" fmla="*/ 30 w 84"/>
                <a:gd name="T55" fmla="*/ 43 h 49"/>
                <a:gd name="T56" fmla="*/ 34 w 84"/>
                <a:gd name="T57" fmla="*/ 36 h 49"/>
                <a:gd name="T58" fmla="*/ 34 w 84"/>
                <a:gd name="T59" fmla="*/ 31 h 49"/>
                <a:gd name="T60" fmla="*/ 27 w 84"/>
                <a:gd name="T61" fmla="*/ 30 h 49"/>
                <a:gd name="T62" fmla="*/ 20 w 84"/>
                <a:gd name="T63" fmla="*/ 31 h 49"/>
                <a:gd name="T64" fmla="*/ 16 w 84"/>
                <a:gd name="T65" fmla="*/ 34 h 49"/>
                <a:gd name="T66" fmla="*/ 10 w 84"/>
                <a:gd name="T67" fmla="*/ 38 h 49"/>
                <a:gd name="T68" fmla="*/ 5 w 84"/>
                <a:gd name="T69" fmla="*/ 39 h 49"/>
                <a:gd name="T70" fmla="*/ 0 w 84"/>
                <a:gd name="T71" fmla="*/ 38 h 49"/>
                <a:gd name="T72" fmla="*/ 5 w 84"/>
                <a:gd name="T73" fmla="*/ 31 h 49"/>
                <a:gd name="T74" fmla="*/ 8 w 84"/>
                <a:gd name="T75" fmla="*/ 25 h 49"/>
                <a:gd name="T76" fmla="*/ 15 w 84"/>
                <a:gd name="T77" fmla="*/ 14 h 49"/>
                <a:gd name="T78" fmla="*/ 25 w 84"/>
                <a:gd name="T79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84" h="49">
                  <a:moveTo>
                    <a:pt x="25" y="0"/>
                  </a:moveTo>
                  <a:cubicBezTo>
                    <a:pt x="29" y="0"/>
                    <a:pt x="29" y="0"/>
                    <a:pt x="29" y="0"/>
                  </a:cubicBezTo>
                  <a:cubicBezTo>
                    <a:pt x="35" y="2"/>
                    <a:pt x="35" y="2"/>
                    <a:pt x="35" y="2"/>
                  </a:cubicBezTo>
                  <a:cubicBezTo>
                    <a:pt x="41" y="5"/>
                    <a:pt x="41" y="5"/>
                    <a:pt x="41" y="5"/>
                  </a:cubicBezTo>
                  <a:cubicBezTo>
                    <a:pt x="49" y="5"/>
                    <a:pt x="49" y="5"/>
                    <a:pt x="49" y="5"/>
                  </a:cubicBezTo>
                  <a:cubicBezTo>
                    <a:pt x="58" y="5"/>
                    <a:pt x="58" y="5"/>
                    <a:pt x="58" y="5"/>
                  </a:cubicBezTo>
                  <a:cubicBezTo>
                    <a:pt x="65" y="5"/>
                    <a:pt x="65" y="5"/>
                    <a:pt x="65" y="5"/>
                  </a:cubicBezTo>
                  <a:cubicBezTo>
                    <a:pt x="72" y="6"/>
                    <a:pt x="72" y="6"/>
                    <a:pt x="72" y="6"/>
                  </a:cubicBezTo>
                  <a:cubicBezTo>
                    <a:pt x="77" y="9"/>
                    <a:pt x="77" y="9"/>
                    <a:pt x="77" y="9"/>
                  </a:cubicBezTo>
                  <a:cubicBezTo>
                    <a:pt x="81" y="13"/>
                    <a:pt x="81" y="13"/>
                    <a:pt x="81" y="13"/>
                  </a:cubicBezTo>
                  <a:cubicBezTo>
                    <a:pt x="81" y="17"/>
                    <a:pt x="81" y="17"/>
                    <a:pt x="81" y="17"/>
                  </a:cubicBezTo>
                  <a:cubicBezTo>
                    <a:pt x="84" y="24"/>
                    <a:pt x="84" y="24"/>
                    <a:pt x="84" y="24"/>
                  </a:cubicBezTo>
                  <a:cubicBezTo>
                    <a:pt x="84" y="29"/>
                    <a:pt x="84" y="29"/>
                    <a:pt x="84" y="29"/>
                  </a:cubicBezTo>
                  <a:cubicBezTo>
                    <a:pt x="84" y="37"/>
                    <a:pt x="84" y="37"/>
                    <a:pt x="84" y="37"/>
                  </a:cubicBezTo>
                  <a:cubicBezTo>
                    <a:pt x="83" y="40"/>
                    <a:pt x="83" y="40"/>
                    <a:pt x="83" y="40"/>
                  </a:cubicBezTo>
                  <a:cubicBezTo>
                    <a:pt x="75" y="40"/>
                    <a:pt x="75" y="40"/>
                    <a:pt x="75" y="40"/>
                  </a:cubicBezTo>
                  <a:cubicBezTo>
                    <a:pt x="65" y="40"/>
                    <a:pt x="65" y="40"/>
                    <a:pt x="65" y="40"/>
                  </a:cubicBezTo>
                  <a:cubicBezTo>
                    <a:pt x="59" y="37"/>
                    <a:pt x="59" y="37"/>
                    <a:pt x="59" y="37"/>
                  </a:cubicBezTo>
                  <a:cubicBezTo>
                    <a:pt x="55" y="36"/>
                    <a:pt x="55" y="36"/>
                    <a:pt x="55" y="36"/>
                  </a:cubicBezTo>
                  <a:cubicBezTo>
                    <a:pt x="52" y="37"/>
                    <a:pt x="52" y="37"/>
                    <a:pt x="52" y="37"/>
                  </a:cubicBezTo>
                  <a:cubicBezTo>
                    <a:pt x="49" y="41"/>
                    <a:pt x="49" y="41"/>
                    <a:pt x="49" y="41"/>
                  </a:cubicBezTo>
                  <a:cubicBezTo>
                    <a:pt x="48" y="44"/>
                    <a:pt x="48" y="44"/>
                    <a:pt x="48" y="44"/>
                  </a:cubicBezTo>
                  <a:cubicBezTo>
                    <a:pt x="47" y="49"/>
                    <a:pt x="47" y="49"/>
                    <a:pt x="47" y="49"/>
                  </a:cubicBezTo>
                  <a:cubicBezTo>
                    <a:pt x="43" y="49"/>
                    <a:pt x="43" y="49"/>
                    <a:pt x="43" y="49"/>
                  </a:cubicBezTo>
                  <a:cubicBezTo>
                    <a:pt x="40" y="45"/>
                    <a:pt x="40" y="45"/>
                    <a:pt x="40" y="45"/>
                  </a:cubicBezTo>
                  <a:cubicBezTo>
                    <a:pt x="34" y="46"/>
                    <a:pt x="34" y="46"/>
                    <a:pt x="34" y="46"/>
                  </a:cubicBezTo>
                  <a:cubicBezTo>
                    <a:pt x="32" y="46"/>
                    <a:pt x="32" y="46"/>
                    <a:pt x="32" y="46"/>
                  </a:cubicBezTo>
                  <a:cubicBezTo>
                    <a:pt x="30" y="43"/>
                    <a:pt x="30" y="43"/>
                    <a:pt x="30" y="43"/>
                  </a:cubicBezTo>
                  <a:cubicBezTo>
                    <a:pt x="34" y="36"/>
                    <a:pt x="34" y="36"/>
                    <a:pt x="34" y="36"/>
                  </a:cubicBezTo>
                  <a:cubicBezTo>
                    <a:pt x="34" y="31"/>
                    <a:pt x="34" y="31"/>
                    <a:pt x="34" y="31"/>
                  </a:cubicBezTo>
                  <a:cubicBezTo>
                    <a:pt x="27" y="30"/>
                    <a:pt x="27" y="30"/>
                    <a:pt x="27" y="30"/>
                  </a:cubicBezTo>
                  <a:cubicBezTo>
                    <a:pt x="20" y="31"/>
                    <a:pt x="20" y="31"/>
                    <a:pt x="20" y="31"/>
                  </a:cubicBezTo>
                  <a:cubicBezTo>
                    <a:pt x="16" y="34"/>
                    <a:pt x="16" y="34"/>
                    <a:pt x="16" y="34"/>
                  </a:cubicBezTo>
                  <a:cubicBezTo>
                    <a:pt x="10" y="38"/>
                    <a:pt x="10" y="38"/>
                    <a:pt x="10" y="38"/>
                  </a:cubicBezTo>
                  <a:cubicBezTo>
                    <a:pt x="10" y="38"/>
                    <a:pt x="6" y="39"/>
                    <a:pt x="5" y="39"/>
                  </a:cubicBezTo>
                  <a:cubicBezTo>
                    <a:pt x="4" y="39"/>
                    <a:pt x="0" y="40"/>
                    <a:pt x="0" y="38"/>
                  </a:cubicBezTo>
                  <a:cubicBezTo>
                    <a:pt x="0" y="37"/>
                    <a:pt x="5" y="31"/>
                    <a:pt x="5" y="31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15" y="14"/>
                    <a:pt x="15" y="14"/>
                    <a:pt x="15" y="14"/>
                  </a:cubicBezTo>
                  <a:lnTo>
                    <a:pt x="2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50" name="Freeform 33"/>
            <p:cNvSpPr>
              <a:spLocks/>
            </p:cNvSpPr>
            <p:nvPr/>
          </p:nvSpPr>
          <p:spPr bwMode="auto">
            <a:xfrm>
              <a:off x="10641013" y="2208213"/>
              <a:ext cx="363537" cy="192088"/>
            </a:xfrm>
            <a:custGeom>
              <a:avLst/>
              <a:gdLst>
                <a:gd name="T0" fmla="*/ 2 w 97"/>
                <a:gd name="T1" fmla="*/ 13 h 51"/>
                <a:gd name="T2" fmla="*/ 0 w 97"/>
                <a:gd name="T3" fmla="*/ 19 h 51"/>
                <a:gd name="T4" fmla="*/ 1 w 97"/>
                <a:gd name="T5" fmla="*/ 23 h 51"/>
                <a:gd name="T6" fmla="*/ 3 w 97"/>
                <a:gd name="T7" fmla="*/ 27 h 51"/>
                <a:gd name="T8" fmla="*/ 2 w 97"/>
                <a:gd name="T9" fmla="*/ 33 h 51"/>
                <a:gd name="T10" fmla="*/ 1 w 97"/>
                <a:gd name="T11" fmla="*/ 37 h 51"/>
                <a:gd name="T12" fmla="*/ 4 w 97"/>
                <a:gd name="T13" fmla="*/ 39 h 51"/>
                <a:gd name="T14" fmla="*/ 10 w 97"/>
                <a:gd name="T15" fmla="*/ 39 h 51"/>
                <a:gd name="T16" fmla="*/ 18 w 97"/>
                <a:gd name="T17" fmla="*/ 38 h 51"/>
                <a:gd name="T18" fmla="*/ 24 w 97"/>
                <a:gd name="T19" fmla="*/ 33 h 51"/>
                <a:gd name="T20" fmla="*/ 31 w 97"/>
                <a:gd name="T21" fmla="*/ 29 h 51"/>
                <a:gd name="T22" fmla="*/ 34 w 97"/>
                <a:gd name="T23" fmla="*/ 28 h 51"/>
                <a:gd name="T24" fmla="*/ 42 w 97"/>
                <a:gd name="T25" fmla="*/ 29 h 51"/>
                <a:gd name="T26" fmla="*/ 43 w 97"/>
                <a:gd name="T27" fmla="*/ 34 h 51"/>
                <a:gd name="T28" fmla="*/ 41 w 97"/>
                <a:gd name="T29" fmla="*/ 37 h 51"/>
                <a:gd name="T30" fmla="*/ 39 w 97"/>
                <a:gd name="T31" fmla="*/ 45 h 51"/>
                <a:gd name="T32" fmla="*/ 39 w 97"/>
                <a:gd name="T33" fmla="*/ 48 h 51"/>
                <a:gd name="T34" fmla="*/ 40 w 97"/>
                <a:gd name="T35" fmla="*/ 50 h 51"/>
                <a:gd name="T36" fmla="*/ 44 w 97"/>
                <a:gd name="T37" fmla="*/ 51 h 51"/>
                <a:gd name="T38" fmla="*/ 48 w 97"/>
                <a:gd name="T39" fmla="*/ 47 h 51"/>
                <a:gd name="T40" fmla="*/ 54 w 97"/>
                <a:gd name="T41" fmla="*/ 42 h 51"/>
                <a:gd name="T42" fmla="*/ 58 w 97"/>
                <a:gd name="T43" fmla="*/ 42 h 51"/>
                <a:gd name="T44" fmla="*/ 67 w 97"/>
                <a:gd name="T45" fmla="*/ 41 h 51"/>
                <a:gd name="T46" fmla="*/ 75 w 97"/>
                <a:gd name="T47" fmla="*/ 39 h 51"/>
                <a:gd name="T48" fmla="*/ 80 w 97"/>
                <a:gd name="T49" fmla="*/ 34 h 51"/>
                <a:gd name="T50" fmla="*/ 84 w 97"/>
                <a:gd name="T51" fmla="*/ 31 h 51"/>
                <a:gd name="T52" fmla="*/ 89 w 97"/>
                <a:gd name="T53" fmla="*/ 30 h 51"/>
                <a:gd name="T54" fmla="*/ 97 w 97"/>
                <a:gd name="T55" fmla="*/ 30 h 51"/>
                <a:gd name="T56" fmla="*/ 97 w 97"/>
                <a:gd name="T57" fmla="*/ 25 h 51"/>
                <a:gd name="T58" fmla="*/ 96 w 97"/>
                <a:gd name="T59" fmla="*/ 19 h 51"/>
                <a:gd name="T60" fmla="*/ 93 w 97"/>
                <a:gd name="T61" fmla="*/ 14 h 51"/>
                <a:gd name="T62" fmla="*/ 90 w 97"/>
                <a:gd name="T63" fmla="*/ 12 h 51"/>
                <a:gd name="T64" fmla="*/ 79 w 97"/>
                <a:gd name="T65" fmla="*/ 10 h 51"/>
                <a:gd name="T66" fmla="*/ 71 w 97"/>
                <a:gd name="T67" fmla="*/ 10 h 51"/>
                <a:gd name="T68" fmla="*/ 65 w 97"/>
                <a:gd name="T69" fmla="*/ 10 h 51"/>
                <a:gd name="T70" fmla="*/ 59 w 97"/>
                <a:gd name="T71" fmla="*/ 10 h 51"/>
                <a:gd name="T72" fmla="*/ 57 w 97"/>
                <a:gd name="T73" fmla="*/ 14 h 51"/>
                <a:gd name="T74" fmla="*/ 53 w 97"/>
                <a:gd name="T75" fmla="*/ 19 h 51"/>
                <a:gd name="T76" fmla="*/ 47 w 97"/>
                <a:gd name="T77" fmla="*/ 20 h 51"/>
                <a:gd name="T78" fmla="*/ 43 w 97"/>
                <a:gd name="T79" fmla="*/ 17 h 51"/>
                <a:gd name="T80" fmla="*/ 38 w 97"/>
                <a:gd name="T81" fmla="*/ 18 h 51"/>
                <a:gd name="T82" fmla="*/ 35 w 97"/>
                <a:gd name="T83" fmla="*/ 19 h 51"/>
                <a:gd name="T84" fmla="*/ 31 w 97"/>
                <a:gd name="T85" fmla="*/ 17 h 51"/>
                <a:gd name="T86" fmla="*/ 28 w 97"/>
                <a:gd name="T87" fmla="*/ 12 h 51"/>
                <a:gd name="T88" fmla="*/ 30 w 97"/>
                <a:gd name="T89" fmla="*/ 5 h 51"/>
                <a:gd name="T90" fmla="*/ 34 w 97"/>
                <a:gd name="T91" fmla="*/ 0 h 51"/>
                <a:gd name="T92" fmla="*/ 30 w 97"/>
                <a:gd name="T93" fmla="*/ 0 h 51"/>
                <a:gd name="T94" fmla="*/ 24 w 97"/>
                <a:gd name="T95" fmla="*/ 3 h 51"/>
                <a:gd name="T96" fmla="*/ 22 w 97"/>
                <a:gd name="T97" fmla="*/ 7 h 51"/>
                <a:gd name="T98" fmla="*/ 18 w 97"/>
                <a:gd name="T99" fmla="*/ 9 h 51"/>
                <a:gd name="T100" fmla="*/ 15 w 97"/>
                <a:gd name="T101" fmla="*/ 9 h 51"/>
                <a:gd name="T102" fmla="*/ 8 w 97"/>
                <a:gd name="T103" fmla="*/ 10 h 51"/>
                <a:gd name="T104" fmla="*/ 2 w 97"/>
                <a:gd name="T105" fmla="*/ 13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7" h="51">
                  <a:moveTo>
                    <a:pt x="2" y="13"/>
                  </a:moveTo>
                  <a:cubicBezTo>
                    <a:pt x="0" y="19"/>
                    <a:pt x="0" y="19"/>
                    <a:pt x="0" y="19"/>
                  </a:cubicBezTo>
                  <a:cubicBezTo>
                    <a:pt x="1" y="23"/>
                    <a:pt x="1" y="23"/>
                    <a:pt x="1" y="23"/>
                  </a:cubicBezTo>
                  <a:cubicBezTo>
                    <a:pt x="3" y="27"/>
                    <a:pt x="3" y="27"/>
                    <a:pt x="3" y="27"/>
                  </a:cubicBezTo>
                  <a:cubicBezTo>
                    <a:pt x="2" y="33"/>
                    <a:pt x="2" y="33"/>
                    <a:pt x="2" y="33"/>
                  </a:cubicBezTo>
                  <a:cubicBezTo>
                    <a:pt x="1" y="37"/>
                    <a:pt x="1" y="37"/>
                    <a:pt x="1" y="37"/>
                  </a:cubicBezTo>
                  <a:cubicBezTo>
                    <a:pt x="4" y="39"/>
                    <a:pt x="4" y="39"/>
                    <a:pt x="4" y="39"/>
                  </a:cubicBezTo>
                  <a:cubicBezTo>
                    <a:pt x="10" y="39"/>
                    <a:pt x="10" y="39"/>
                    <a:pt x="10" y="39"/>
                  </a:cubicBezTo>
                  <a:cubicBezTo>
                    <a:pt x="18" y="38"/>
                    <a:pt x="18" y="38"/>
                    <a:pt x="18" y="38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31" y="29"/>
                    <a:pt x="31" y="29"/>
                    <a:pt x="31" y="29"/>
                  </a:cubicBezTo>
                  <a:cubicBezTo>
                    <a:pt x="34" y="28"/>
                    <a:pt x="34" y="28"/>
                    <a:pt x="34" y="28"/>
                  </a:cubicBezTo>
                  <a:cubicBezTo>
                    <a:pt x="42" y="29"/>
                    <a:pt x="42" y="29"/>
                    <a:pt x="42" y="29"/>
                  </a:cubicBezTo>
                  <a:cubicBezTo>
                    <a:pt x="43" y="34"/>
                    <a:pt x="43" y="34"/>
                    <a:pt x="43" y="34"/>
                  </a:cubicBezTo>
                  <a:cubicBezTo>
                    <a:pt x="41" y="37"/>
                    <a:pt x="41" y="37"/>
                    <a:pt x="41" y="37"/>
                  </a:cubicBezTo>
                  <a:cubicBezTo>
                    <a:pt x="39" y="45"/>
                    <a:pt x="39" y="45"/>
                    <a:pt x="39" y="45"/>
                  </a:cubicBezTo>
                  <a:cubicBezTo>
                    <a:pt x="39" y="48"/>
                    <a:pt x="39" y="48"/>
                    <a:pt x="39" y="48"/>
                  </a:cubicBezTo>
                  <a:cubicBezTo>
                    <a:pt x="40" y="50"/>
                    <a:pt x="40" y="50"/>
                    <a:pt x="40" y="50"/>
                  </a:cubicBezTo>
                  <a:cubicBezTo>
                    <a:pt x="44" y="51"/>
                    <a:pt x="44" y="51"/>
                    <a:pt x="44" y="51"/>
                  </a:cubicBezTo>
                  <a:cubicBezTo>
                    <a:pt x="48" y="47"/>
                    <a:pt x="48" y="47"/>
                    <a:pt x="48" y="47"/>
                  </a:cubicBezTo>
                  <a:cubicBezTo>
                    <a:pt x="54" y="42"/>
                    <a:pt x="54" y="42"/>
                    <a:pt x="54" y="42"/>
                  </a:cubicBezTo>
                  <a:cubicBezTo>
                    <a:pt x="58" y="42"/>
                    <a:pt x="58" y="42"/>
                    <a:pt x="58" y="42"/>
                  </a:cubicBezTo>
                  <a:cubicBezTo>
                    <a:pt x="67" y="41"/>
                    <a:pt x="67" y="41"/>
                    <a:pt x="67" y="41"/>
                  </a:cubicBezTo>
                  <a:cubicBezTo>
                    <a:pt x="75" y="39"/>
                    <a:pt x="75" y="39"/>
                    <a:pt x="75" y="39"/>
                  </a:cubicBezTo>
                  <a:cubicBezTo>
                    <a:pt x="80" y="34"/>
                    <a:pt x="80" y="34"/>
                    <a:pt x="80" y="34"/>
                  </a:cubicBezTo>
                  <a:cubicBezTo>
                    <a:pt x="84" y="31"/>
                    <a:pt x="84" y="31"/>
                    <a:pt x="84" y="31"/>
                  </a:cubicBezTo>
                  <a:cubicBezTo>
                    <a:pt x="89" y="30"/>
                    <a:pt x="89" y="30"/>
                    <a:pt x="89" y="30"/>
                  </a:cubicBezTo>
                  <a:cubicBezTo>
                    <a:pt x="97" y="30"/>
                    <a:pt x="97" y="30"/>
                    <a:pt x="97" y="30"/>
                  </a:cubicBezTo>
                  <a:cubicBezTo>
                    <a:pt x="97" y="25"/>
                    <a:pt x="97" y="25"/>
                    <a:pt x="97" y="25"/>
                  </a:cubicBezTo>
                  <a:cubicBezTo>
                    <a:pt x="97" y="25"/>
                    <a:pt x="97" y="19"/>
                    <a:pt x="96" y="19"/>
                  </a:cubicBezTo>
                  <a:cubicBezTo>
                    <a:pt x="94" y="19"/>
                    <a:pt x="93" y="14"/>
                    <a:pt x="93" y="14"/>
                  </a:cubicBezTo>
                  <a:cubicBezTo>
                    <a:pt x="90" y="12"/>
                    <a:pt x="90" y="12"/>
                    <a:pt x="90" y="12"/>
                  </a:cubicBezTo>
                  <a:cubicBezTo>
                    <a:pt x="79" y="10"/>
                    <a:pt x="79" y="10"/>
                    <a:pt x="79" y="10"/>
                  </a:cubicBezTo>
                  <a:cubicBezTo>
                    <a:pt x="71" y="10"/>
                    <a:pt x="71" y="10"/>
                    <a:pt x="71" y="10"/>
                  </a:cubicBezTo>
                  <a:cubicBezTo>
                    <a:pt x="65" y="10"/>
                    <a:pt x="65" y="10"/>
                    <a:pt x="65" y="10"/>
                  </a:cubicBezTo>
                  <a:cubicBezTo>
                    <a:pt x="59" y="10"/>
                    <a:pt x="59" y="10"/>
                    <a:pt x="59" y="10"/>
                  </a:cubicBezTo>
                  <a:cubicBezTo>
                    <a:pt x="57" y="14"/>
                    <a:pt x="57" y="14"/>
                    <a:pt x="57" y="14"/>
                  </a:cubicBezTo>
                  <a:cubicBezTo>
                    <a:pt x="53" y="19"/>
                    <a:pt x="53" y="19"/>
                    <a:pt x="53" y="19"/>
                  </a:cubicBezTo>
                  <a:cubicBezTo>
                    <a:pt x="47" y="20"/>
                    <a:pt x="47" y="20"/>
                    <a:pt x="47" y="20"/>
                  </a:cubicBezTo>
                  <a:cubicBezTo>
                    <a:pt x="43" y="17"/>
                    <a:pt x="43" y="17"/>
                    <a:pt x="43" y="17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1" y="17"/>
                    <a:pt x="31" y="17"/>
                    <a:pt x="31" y="17"/>
                  </a:cubicBezTo>
                  <a:cubicBezTo>
                    <a:pt x="28" y="12"/>
                    <a:pt x="28" y="12"/>
                    <a:pt x="28" y="12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24" y="3"/>
                    <a:pt x="24" y="3"/>
                    <a:pt x="24" y="3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8" y="10"/>
                    <a:pt x="8" y="10"/>
                    <a:pt x="8" y="10"/>
                  </a:cubicBezTo>
                  <a:lnTo>
                    <a:pt x="2" y="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51" name="Freeform 34"/>
            <p:cNvSpPr>
              <a:spLocks/>
            </p:cNvSpPr>
            <p:nvPr/>
          </p:nvSpPr>
          <p:spPr bwMode="auto">
            <a:xfrm>
              <a:off x="10399713" y="2332038"/>
              <a:ext cx="604837" cy="196850"/>
            </a:xfrm>
            <a:custGeom>
              <a:avLst/>
              <a:gdLst>
                <a:gd name="T0" fmla="*/ 12 w 381"/>
                <a:gd name="T1" fmla="*/ 88 h 124"/>
                <a:gd name="T2" fmla="*/ 16 w 381"/>
                <a:gd name="T3" fmla="*/ 105 h 124"/>
                <a:gd name="T4" fmla="*/ 24 w 381"/>
                <a:gd name="T5" fmla="*/ 119 h 124"/>
                <a:gd name="T6" fmla="*/ 35 w 381"/>
                <a:gd name="T7" fmla="*/ 119 h 124"/>
                <a:gd name="T8" fmla="*/ 47 w 381"/>
                <a:gd name="T9" fmla="*/ 100 h 124"/>
                <a:gd name="T10" fmla="*/ 66 w 381"/>
                <a:gd name="T11" fmla="*/ 90 h 124"/>
                <a:gd name="T12" fmla="*/ 90 w 381"/>
                <a:gd name="T13" fmla="*/ 72 h 124"/>
                <a:gd name="T14" fmla="*/ 114 w 381"/>
                <a:gd name="T15" fmla="*/ 72 h 124"/>
                <a:gd name="T16" fmla="*/ 137 w 381"/>
                <a:gd name="T17" fmla="*/ 79 h 124"/>
                <a:gd name="T18" fmla="*/ 163 w 381"/>
                <a:gd name="T19" fmla="*/ 95 h 124"/>
                <a:gd name="T20" fmla="*/ 185 w 381"/>
                <a:gd name="T21" fmla="*/ 105 h 124"/>
                <a:gd name="T22" fmla="*/ 206 w 381"/>
                <a:gd name="T23" fmla="*/ 88 h 124"/>
                <a:gd name="T24" fmla="*/ 227 w 381"/>
                <a:gd name="T25" fmla="*/ 105 h 124"/>
                <a:gd name="T26" fmla="*/ 253 w 381"/>
                <a:gd name="T27" fmla="*/ 112 h 124"/>
                <a:gd name="T28" fmla="*/ 291 w 381"/>
                <a:gd name="T29" fmla="*/ 109 h 124"/>
                <a:gd name="T30" fmla="*/ 303 w 381"/>
                <a:gd name="T31" fmla="*/ 90 h 124"/>
                <a:gd name="T32" fmla="*/ 322 w 381"/>
                <a:gd name="T33" fmla="*/ 83 h 124"/>
                <a:gd name="T34" fmla="*/ 348 w 381"/>
                <a:gd name="T35" fmla="*/ 83 h 124"/>
                <a:gd name="T36" fmla="*/ 365 w 381"/>
                <a:gd name="T37" fmla="*/ 74 h 124"/>
                <a:gd name="T38" fmla="*/ 374 w 381"/>
                <a:gd name="T39" fmla="*/ 48 h 124"/>
                <a:gd name="T40" fmla="*/ 381 w 381"/>
                <a:gd name="T41" fmla="*/ 10 h 124"/>
                <a:gd name="T42" fmla="*/ 358 w 381"/>
                <a:gd name="T43" fmla="*/ 3 h 124"/>
                <a:gd name="T44" fmla="*/ 341 w 381"/>
                <a:gd name="T45" fmla="*/ 15 h 124"/>
                <a:gd name="T46" fmla="*/ 322 w 381"/>
                <a:gd name="T47" fmla="*/ 27 h 124"/>
                <a:gd name="T48" fmla="*/ 296 w 381"/>
                <a:gd name="T49" fmla="*/ 29 h 124"/>
                <a:gd name="T50" fmla="*/ 272 w 381"/>
                <a:gd name="T51" fmla="*/ 38 h 124"/>
                <a:gd name="T52" fmla="*/ 260 w 381"/>
                <a:gd name="T53" fmla="*/ 55 h 124"/>
                <a:gd name="T54" fmla="*/ 239 w 381"/>
                <a:gd name="T55" fmla="*/ 50 h 124"/>
                <a:gd name="T56" fmla="*/ 234 w 381"/>
                <a:gd name="T57" fmla="*/ 24 h 124"/>
                <a:gd name="T58" fmla="*/ 239 w 381"/>
                <a:gd name="T59" fmla="*/ 3 h 124"/>
                <a:gd name="T60" fmla="*/ 223 w 381"/>
                <a:gd name="T61" fmla="*/ 3 h 124"/>
                <a:gd name="T62" fmla="*/ 199 w 381"/>
                <a:gd name="T63" fmla="*/ 19 h 124"/>
                <a:gd name="T64" fmla="*/ 170 w 381"/>
                <a:gd name="T65" fmla="*/ 24 h 124"/>
                <a:gd name="T66" fmla="*/ 152 w 381"/>
                <a:gd name="T67" fmla="*/ 24 h 124"/>
                <a:gd name="T68" fmla="*/ 123 w 381"/>
                <a:gd name="T69" fmla="*/ 27 h 124"/>
                <a:gd name="T70" fmla="*/ 99 w 381"/>
                <a:gd name="T71" fmla="*/ 12 h 124"/>
                <a:gd name="T72" fmla="*/ 78 w 381"/>
                <a:gd name="T73" fmla="*/ 5 h 124"/>
                <a:gd name="T74" fmla="*/ 26 w 381"/>
                <a:gd name="T75" fmla="*/ 3 h 124"/>
                <a:gd name="T76" fmla="*/ 31 w 381"/>
                <a:gd name="T77" fmla="*/ 19 h 124"/>
                <a:gd name="T78" fmla="*/ 35 w 381"/>
                <a:gd name="T79" fmla="*/ 38 h 124"/>
                <a:gd name="T80" fmla="*/ 21 w 381"/>
                <a:gd name="T81" fmla="*/ 57 h 124"/>
                <a:gd name="T82" fmla="*/ 0 w 381"/>
                <a:gd name="T83" fmla="*/ 79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381" h="124">
                  <a:moveTo>
                    <a:pt x="0" y="79"/>
                  </a:moveTo>
                  <a:lnTo>
                    <a:pt x="12" y="88"/>
                  </a:lnTo>
                  <a:lnTo>
                    <a:pt x="16" y="98"/>
                  </a:lnTo>
                  <a:lnTo>
                    <a:pt x="16" y="105"/>
                  </a:lnTo>
                  <a:lnTo>
                    <a:pt x="24" y="114"/>
                  </a:lnTo>
                  <a:lnTo>
                    <a:pt x="24" y="119"/>
                  </a:lnTo>
                  <a:lnTo>
                    <a:pt x="26" y="124"/>
                  </a:lnTo>
                  <a:lnTo>
                    <a:pt x="35" y="119"/>
                  </a:lnTo>
                  <a:lnTo>
                    <a:pt x="40" y="112"/>
                  </a:lnTo>
                  <a:lnTo>
                    <a:pt x="47" y="100"/>
                  </a:lnTo>
                  <a:lnTo>
                    <a:pt x="59" y="100"/>
                  </a:lnTo>
                  <a:lnTo>
                    <a:pt x="66" y="90"/>
                  </a:lnTo>
                  <a:lnTo>
                    <a:pt x="76" y="81"/>
                  </a:lnTo>
                  <a:lnTo>
                    <a:pt x="90" y="72"/>
                  </a:lnTo>
                  <a:lnTo>
                    <a:pt x="102" y="69"/>
                  </a:lnTo>
                  <a:lnTo>
                    <a:pt x="114" y="72"/>
                  </a:lnTo>
                  <a:lnTo>
                    <a:pt x="125" y="76"/>
                  </a:lnTo>
                  <a:lnTo>
                    <a:pt x="137" y="79"/>
                  </a:lnTo>
                  <a:lnTo>
                    <a:pt x="149" y="86"/>
                  </a:lnTo>
                  <a:lnTo>
                    <a:pt x="163" y="95"/>
                  </a:lnTo>
                  <a:lnTo>
                    <a:pt x="173" y="105"/>
                  </a:lnTo>
                  <a:lnTo>
                    <a:pt x="185" y="105"/>
                  </a:lnTo>
                  <a:lnTo>
                    <a:pt x="197" y="95"/>
                  </a:lnTo>
                  <a:lnTo>
                    <a:pt x="206" y="88"/>
                  </a:lnTo>
                  <a:lnTo>
                    <a:pt x="215" y="95"/>
                  </a:lnTo>
                  <a:lnTo>
                    <a:pt x="227" y="105"/>
                  </a:lnTo>
                  <a:lnTo>
                    <a:pt x="239" y="107"/>
                  </a:lnTo>
                  <a:lnTo>
                    <a:pt x="253" y="112"/>
                  </a:lnTo>
                  <a:lnTo>
                    <a:pt x="275" y="112"/>
                  </a:lnTo>
                  <a:lnTo>
                    <a:pt x="291" y="109"/>
                  </a:lnTo>
                  <a:lnTo>
                    <a:pt x="296" y="105"/>
                  </a:lnTo>
                  <a:lnTo>
                    <a:pt x="303" y="90"/>
                  </a:lnTo>
                  <a:lnTo>
                    <a:pt x="313" y="86"/>
                  </a:lnTo>
                  <a:lnTo>
                    <a:pt x="322" y="83"/>
                  </a:lnTo>
                  <a:lnTo>
                    <a:pt x="336" y="83"/>
                  </a:lnTo>
                  <a:lnTo>
                    <a:pt x="348" y="83"/>
                  </a:lnTo>
                  <a:lnTo>
                    <a:pt x="360" y="83"/>
                  </a:lnTo>
                  <a:lnTo>
                    <a:pt x="365" y="74"/>
                  </a:lnTo>
                  <a:lnTo>
                    <a:pt x="369" y="62"/>
                  </a:lnTo>
                  <a:lnTo>
                    <a:pt x="374" y="48"/>
                  </a:lnTo>
                  <a:lnTo>
                    <a:pt x="381" y="27"/>
                  </a:lnTo>
                  <a:lnTo>
                    <a:pt x="381" y="10"/>
                  </a:lnTo>
                  <a:lnTo>
                    <a:pt x="372" y="5"/>
                  </a:lnTo>
                  <a:lnTo>
                    <a:pt x="358" y="3"/>
                  </a:lnTo>
                  <a:lnTo>
                    <a:pt x="348" y="10"/>
                  </a:lnTo>
                  <a:lnTo>
                    <a:pt x="341" y="15"/>
                  </a:lnTo>
                  <a:lnTo>
                    <a:pt x="332" y="22"/>
                  </a:lnTo>
                  <a:lnTo>
                    <a:pt x="322" y="27"/>
                  </a:lnTo>
                  <a:lnTo>
                    <a:pt x="308" y="29"/>
                  </a:lnTo>
                  <a:lnTo>
                    <a:pt x="296" y="29"/>
                  </a:lnTo>
                  <a:lnTo>
                    <a:pt x="287" y="34"/>
                  </a:lnTo>
                  <a:lnTo>
                    <a:pt x="272" y="38"/>
                  </a:lnTo>
                  <a:lnTo>
                    <a:pt x="268" y="45"/>
                  </a:lnTo>
                  <a:lnTo>
                    <a:pt x="260" y="55"/>
                  </a:lnTo>
                  <a:lnTo>
                    <a:pt x="246" y="57"/>
                  </a:lnTo>
                  <a:lnTo>
                    <a:pt x="239" y="50"/>
                  </a:lnTo>
                  <a:lnTo>
                    <a:pt x="234" y="38"/>
                  </a:lnTo>
                  <a:lnTo>
                    <a:pt x="234" y="24"/>
                  </a:lnTo>
                  <a:lnTo>
                    <a:pt x="237" y="10"/>
                  </a:lnTo>
                  <a:lnTo>
                    <a:pt x="239" y="3"/>
                  </a:lnTo>
                  <a:lnTo>
                    <a:pt x="232" y="0"/>
                  </a:lnTo>
                  <a:lnTo>
                    <a:pt x="223" y="3"/>
                  </a:lnTo>
                  <a:lnTo>
                    <a:pt x="213" y="10"/>
                  </a:lnTo>
                  <a:lnTo>
                    <a:pt x="199" y="19"/>
                  </a:lnTo>
                  <a:lnTo>
                    <a:pt x="189" y="27"/>
                  </a:lnTo>
                  <a:lnTo>
                    <a:pt x="170" y="24"/>
                  </a:lnTo>
                  <a:lnTo>
                    <a:pt x="163" y="24"/>
                  </a:lnTo>
                  <a:lnTo>
                    <a:pt x="152" y="24"/>
                  </a:lnTo>
                  <a:lnTo>
                    <a:pt x="137" y="24"/>
                  </a:lnTo>
                  <a:lnTo>
                    <a:pt x="123" y="27"/>
                  </a:lnTo>
                  <a:lnTo>
                    <a:pt x="109" y="24"/>
                  </a:lnTo>
                  <a:lnTo>
                    <a:pt x="99" y="12"/>
                  </a:lnTo>
                  <a:lnTo>
                    <a:pt x="88" y="5"/>
                  </a:lnTo>
                  <a:lnTo>
                    <a:pt x="78" y="5"/>
                  </a:lnTo>
                  <a:lnTo>
                    <a:pt x="57" y="3"/>
                  </a:lnTo>
                  <a:lnTo>
                    <a:pt x="26" y="3"/>
                  </a:lnTo>
                  <a:lnTo>
                    <a:pt x="28" y="12"/>
                  </a:lnTo>
                  <a:lnTo>
                    <a:pt x="31" y="19"/>
                  </a:lnTo>
                  <a:lnTo>
                    <a:pt x="35" y="31"/>
                  </a:lnTo>
                  <a:lnTo>
                    <a:pt x="35" y="38"/>
                  </a:lnTo>
                  <a:lnTo>
                    <a:pt x="28" y="48"/>
                  </a:lnTo>
                  <a:lnTo>
                    <a:pt x="21" y="57"/>
                  </a:lnTo>
                  <a:lnTo>
                    <a:pt x="12" y="64"/>
                  </a:lnTo>
                  <a:lnTo>
                    <a:pt x="0" y="7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grpSp>
        <p:nvGrpSpPr>
          <p:cNvPr id="152" name="Grupo 117"/>
          <p:cNvGrpSpPr/>
          <p:nvPr/>
        </p:nvGrpSpPr>
        <p:grpSpPr>
          <a:xfrm>
            <a:off x="7234653" y="2030492"/>
            <a:ext cx="2798762" cy="1889125"/>
            <a:chOff x="7100888" y="1057275"/>
            <a:chExt cx="2798762" cy="1889125"/>
          </a:xfrm>
          <a:solidFill>
            <a:srgbClr val="FFC000"/>
          </a:solidFill>
        </p:grpSpPr>
        <p:sp>
          <p:nvSpPr>
            <p:cNvPr id="153" name="Freeform 9"/>
            <p:cNvSpPr>
              <a:spLocks/>
            </p:cNvSpPr>
            <p:nvPr/>
          </p:nvSpPr>
          <p:spPr bwMode="auto">
            <a:xfrm>
              <a:off x="7100888" y="2325688"/>
              <a:ext cx="673100" cy="376238"/>
            </a:xfrm>
            <a:custGeom>
              <a:avLst/>
              <a:gdLst>
                <a:gd name="T0" fmla="*/ 5 w 179"/>
                <a:gd name="T1" fmla="*/ 0 h 100"/>
                <a:gd name="T2" fmla="*/ 85 w 179"/>
                <a:gd name="T3" fmla="*/ 21 h 100"/>
                <a:gd name="T4" fmla="*/ 100 w 179"/>
                <a:gd name="T5" fmla="*/ 30 h 100"/>
                <a:gd name="T6" fmla="*/ 179 w 179"/>
                <a:gd name="T7" fmla="*/ 69 h 100"/>
                <a:gd name="T8" fmla="*/ 178 w 179"/>
                <a:gd name="T9" fmla="*/ 73 h 100"/>
                <a:gd name="T10" fmla="*/ 170 w 179"/>
                <a:gd name="T11" fmla="*/ 78 h 100"/>
                <a:gd name="T12" fmla="*/ 162 w 179"/>
                <a:gd name="T13" fmla="*/ 82 h 100"/>
                <a:gd name="T14" fmla="*/ 158 w 179"/>
                <a:gd name="T15" fmla="*/ 87 h 100"/>
                <a:gd name="T16" fmla="*/ 150 w 179"/>
                <a:gd name="T17" fmla="*/ 88 h 100"/>
                <a:gd name="T18" fmla="*/ 143 w 179"/>
                <a:gd name="T19" fmla="*/ 91 h 100"/>
                <a:gd name="T20" fmla="*/ 138 w 179"/>
                <a:gd name="T21" fmla="*/ 98 h 100"/>
                <a:gd name="T22" fmla="*/ 134 w 179"/>
                <a:gd name="T23" fmla="*/ 100 h 100"/>
                <a:gd name="T24" fmla="*/ 129 w 179"/>
                <a:gd name="T25" fmla="*/ 99 h 100"/>
                <a:gd name="T26" fmla="*/ 122 w 179"/>
                <a:gd name="T27" fmla="*/ 96 h 100"/>
                <a:gd name="T28" fmla="*/ 111 w 179"/>
                <a:gd name="T29" fmla="*/ 96 h 100"/>
                <a:gd name="T30" fmla="*/ 94 w 179"/>
                <a:gd name="T31" fmla="*/ 96 h 100"/>
                <a:gd name="T32" fmla="*/ 85 w 179"/>
                <a:gd name="T33" fmla="*/ 95 h 100"/>
                <a:gd name="T34" fmla="*/ 84 w 179"/>
                <a:gd name="T35" fmla="*/ 89 h 100"/>
                <a:gd name="T36" fmla="*/ 83 w 179"/>
                <a:gd name="T37" fmla="*/ 77 h 100"/>
                <a:gd name="T38" fmla="*/ 85 w 179"/>
                <a:gd name="T39" fmla="*/ 69 h 100"/>
                <a:gd name="T40" fmla="*/ 85 w 179"/>
                <a:gd name="T41" fmla="*/ 60 h 100"/>
                <a:gd name="T42" fmla="*/ 84 w 179"/>
                <a:gd name="T43" fmla="*/ 54 h 100"/>
                <a:gd name="T44" fmla="*/ 76 w 179"/>
                <a:gd name="T45" fmla="*/ 60 h 100"/>
                <a:gd name="T46" fmla="*/ 66 w 179"/>
                <a:gd name="T47" fmla="*/ 67 h 100"/>
                <a:gd name="T48" fmla="*/ 59 w 179"/>
                <a:gd name="T49" fmla="*/ 70 h 100"/>
                <a:gd name="T50" fmla="*/ 42 w 179"/>
                <a:gd name="T51" fmla="*/ 68 h 100"/>
                <a:gd name="T52" fmla="*/ 41 w 179"/>
                <a:gd name="T53" fmla="*/ 60 h 100"/>
                <a:gd name="T54" fmla="*/ 33 w 179"/>
                <a:gd name="T55" fmla="*/ 55 h 100"/>
                <a:gd name="T56" fmla="*/ 28 w 179"/>
                <a:gd name="T57" fmla="*/ 52 h 100"/>
                <a:gd name="T58" fmla="*/ 21 w 179"/>
                <a:gd name="T59" fmla="*/ 52 h 100"/>
                <a:gd name="T60" fmla="*/ 23 w 179"/>
                <a:gd name="T61" fmla="*/ 48 h 100"/>
                <a:gd name="T62" fmla="*/ 23 w 179"/>
                <a:gd name="T63" fmla="*/ 40 h 100"/>
                <a:gd name="T64" fmla="*/ 18 w 179"/>
                <a:gd name="T65" fmla="*/ 35 h 100"/>
                <a:gd name="T66" fmla="*/ 11 w 179"/>
                <a:gd name="T67" fmla="*/ 27 h 100"/>
                <a:gd name="T68" fmla="*/ 5 w 179"/>
                <a:gd name="T69" fmla="*/ 15 h 100"/>
                <a:gd name="T70" fmla="*/ 0 w 179"/>
                <a:gd name="T71" fmla="*/ 6 h 100"/>
                <a:gd name="T72" fmla="*/ 0 w 179"/>
                <a:gd name="T73" fmla="*/ 1 h 100"/>
                <a:gd name="T74" fmla="*/ 5 w 179"/>
                <a:gd name="T75" fmla="*/ 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79" h="100">
                  <a:moveTo>
                    <a:pt x="5" y="0"/>
                  </a:moveTo>
                  <a:cubicBezTo>
                    <a:pt x="5" y="0"/>
                    <a:pt x="45" y="18"/>
                    <a:pt x="85" y="21"/>
                  </a:cubicBezTo>
                  <a:cubicBezTo>
                    <a:pt x="93" y="27"/>
                    <a:pt x="100" y="30"/>
                    <a:pt x="100" y="30"/>
                  </a:cubicBezTo>
                  <a:cubicBezTo>
                    <a:pt x="100" y="30"/>
                    <a:pt x="164" y="65"/>
                    <a:pt x="179" y="69"/>
                  </a:cubicBezTo>
                  <a:cubicBezTo>
                    <a:pt x="178" y="73"/>
                    <a:pt x="178" y="73"/>
                    <a:pt x="178" y="73"/>
                  </a:cubicBezTo>
                  <a:cubicBezTo>
                    <a:pt x="170" y="78"/>
                    <a:pt x="170" y="78"/>
                    <a:pt x="170" y="78"/>
                  </a:cubicBezTo>
                  <a:cubicBezTo>
                    <a:pt x="162" y="82"/>
                    <a:pt x="162" y="82"/>
                    <a:pt x="162" y="82"/>
                  </a:cubicBezTo>
                  <a:cubicBezTo>
                    <a:pt x="158" y="87"/>
                    <a:pt x="158" y="87"/>
                    <a:pt x="158" y="87"/>
                  </a:cubicBezTo>
                  <a:cubicBezTo>
                    <a:pt x="150" y="88"/>
                    <a:pt x="150" y="88"/>
                    <a:pt x="150" y="88"/>
                  </a:cubicBezTo>
                  <a:cubicBezTo>
                    <a:pt x="143" y="91"/>
                    <a:pt x="143" y="91"/>
                    <a:pt x="143" y="91"/>
                  </a:cubicBezTo>
                  <a:cubicBezTo>
                    <a:pt x="138" y="98"/>
                    <a:pt x="138" y="98"/>
                    <a:pt x="138" y="98"/>
                  </a:cubicBezTo>
                  <a:cubicBezTo>
                    <a:pt x="134" y="100"/>
                    <a:pt x="134" y="100"/>
                    <a:pt x="134" y="100"/>
                  </a:cubicBezTo>
                  <a:cubicBezTo>
                    <a:pt x="129" y="99"/>
                    <a:pt x="129" y="99"/>
                    <a:pt x="129" y="99"/>
                  </a:cubicBezTo>
                  <a:cubicBezTo>
                    <a:pt x="122" y="96"/>
                    <a:pt x="122" y="96"/>
                    <a:pt x="122" y="96"/>
                  </a:cubicBezTo>
                  <a:cubicBezTo>
                    <a:pt x="111" y="96"/>
                    <a:pt x="111" y="96"/>
                    <a:pt x="111" y="96"/>
                  </a:cubicBezTo>
                  <a:cubicBezTo>
                    <a:pt x="94" y="96"/>
                    <a:pt x="94" y="96"/>
                    <a:pt x="94" y="96"/>
                  </a:cubicBezTo>
                  <a:cubicBezTo>
                    <a:pt x="85" y="95"/>
                    <a:pt x="85" y="95"/>
                    <a:pt x="85" y="95"/>
                  </a:cubicBezTo>
                  <a:cubicBezTo>
                    <a:pt x="84" y="89"/>
                    <a:pt x="84" y="89"/>
                    <a:pt x="84" y="89"/>
                  </a:cubicBezTo>
                  <a:cubicBezTo>
                    <a:pt x="83" y="77"/>
                    <a:pt x="83" y="77"/>
                    <a:pt x="83" y="77"/>
                  </a:cubicBezTo>
                  <a:cubicBezTo>
                    <a:pt x="85" y="69"/>
                    <a:pt x="85" y="69"/>
                    <a:pt x="85" y="69"/>
                  </a:cubicBezTo>
                  <a:cubicBezTo>
                    <a:pt x="85" y="60"/>
                    <a:pt x="85" y="60"/>
                    <a:pt x="85" y="60"/>
                  </a:cubicBezTo>
                  <a:cubicBezTo>
                    <a:pt x="84" y="54"/>
                    <a:pt x="84" y="54"/>
                    <a:pt x="84" y="54"/>
                  </a:cubicBezTo>
                  <a:cubicBezTo>
                    <a:pt x="76" y="60"/>
                    <a:pt x="76" y="60"/>
                    <a:pt x="76" y="60"/>
                  </a:cubicBezTo>
                  <a:cubicBezTo>
                    <a:pt x="66" y="67"/>
                    <a:pt x="66" y="67"/>
                    <a:pt x="66" y="67"/>
                  </a:cubicBezTo>
                  <a:cubicBezTo>
                    <a:pt x="59" y="70"/>
                    <a:pt x="59" y="70"/>
                    <a:pt x="59" y="70"/>
                  </a:cubicBezTo>
                  <a:cubicBezTo>
                    <a:pt x="42" y="68"/>
                    <a:pt x="42" y="68"/>
                    <a:pt x="42" y="68"/>
                  </a:cubicBezTo>
                  <a:cubicBezTo>
                    <a:pt x="41" y="60"/>
                    <a:pt x="41" y="60"/>
                    <a:pt x="41" y="60"/>
                  </a:cubicBezTo>
                  <a:cubicBezTo>
                    <a:pt x="33" y="55"/>
                    <a:pt x="33" y="55"/>
                    <a:pt x="33" y="55"/>
                  </a:cubicBezTo>
                  <a:cubicBezTo>
                    <a:pt x="28" y="52"/>
                    <a:pt x="28" y="52"/>
                    <a:pt x="28" y="52"/>
                  </a:cubicBezTo>
                  <a:cubicBezTo>
                    <a:pt x="21" y="52"/>
                    <a:pt x="21" y="52"/>
                    <a:pt x="21" y="52"/>
                  </a:cubicBezTo>
                  <a:cubicBezTo>
                    <a:pt x="23" y="48"/>
                    <a:pt x="23" y="48"/>
                    <a:pt x="23" y="48"/>
                  </a:cubicBezTo>
                  <a:cubicBezTo>
                    <a:pt x="23" y="40"/>
                    <a:pt x="23" y="40"/>
                    <a:pt x="23" y="40"/>
                  </a:cubicBezTo>
                  <a:cubicBezTo>
                    <a:pt x="18" y="35"/>
                    <a:pt x="18" y="35"/>
                    <a:pt x="18" y="35"/>
                  </a:cubicBezTo>
                  <a:cubicBezTo>
                    <a:pt x="11" y="27"/>
                    <a:pt x="11" y="27"/>
                    <a:pt x="11" y="27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54" name="Freeform 10"/>
            <p:cNvSpPr>
              <a:spLocks/>
            </p:cNvSpPr>
            <p:nvPr/>
          </p:nvSpPr>
          <p:spPr bwMode="auto">
            <a:xfrm>
              <a:off x="7119938" y="1373188"/>
              <a:ext cx="1741487" cy="1196975"/>
            </a:xfrm>
            <a:custGeom>
              <a:avLst/>
              <a:gdLst>
                <a:gd name="T0" fmla="*/ 87 w 463"/>
                <a:gd name="T1" fmla="*/ 273 h 318"/>
                <a:gd name="T2" fmla="*/ 185 w 463"/>
                <a:gd name="T3" fmla="*/ 311 h 318"/>
                <a:gd name="T4" fmla="*/ 215 w 463"/>
                <a:gd name="T5" fmla="*/ 304 h 318"/>
                <a:gd name="T6" fmla="*/ 235 w 463"/>
                <a:gd name="T7" fmla="*/ 295 h 318"/>
                <a:gd name="T8" fmla="*/ 252 w 463"/>
                <a:gd name="T9" fmla="*/ 280 h 318"/>
                <a:gd name="T10" fmla="*/ 290 w 463"/>
                <a:gd name="T11" fmla="*/ 275 h 318"/>
                <a:gd name="T12" fmla="*/ 319 w 463"/>
                <a:gd name="T13" fmla="*/ 289 h 318"/>
                <a:gd name="T14" fmla="*/ 405 w 463"/>
                <a:gd name="T15" fmla="*/ 271 h 318"/>
                <a:gd name="T16" fmla="*/ 404 w 463"/>
                <a:gd name="T17" fmla="*/ 235 h 318"/>
                <a:gd name="T18" fmla="*/ 453 w 463"/>
                <a:gd name="T19" fmla="*/ 113 h 318"/>
                <a:gd name="T20" fmla="*/ 409 w 463"/>
                <a:gd name="T21" fmla="*/ 89 h 318"/>
                <a:gd name="T22" fmla="*/ 393 w 463"/>
                <a:gd name="T23" fmla="*/ 51 h 318"/>
                <a:gd name="T24" fmla="*/ 367 w 463"/>
                <a:gd name="T25" fmla="*/ 51 h 318"/>
                <a:gd name="T26" fmla="*/ 352 w 463"/>
                <a:gd name="T27" fmla="*/ 76 h 318"/>
                <a:gd name="T28" fmla="*/ 335 w 463"/>
                <a:gd name="T29" fmla="*/ 77 h 318"/>
                <a:gd name="T30" fmla="*/ 321 w 463"/>
                <a:gd name="T31" fmla="*/ 80 h 318"/>
                <a:gd name="T32" fmla="*/ 312 w 463"/>
                <a:gd name="T33" fmla="*/ 97 h 318"/>
                <a:gd name="T34" fmla="*/ 297 w 463"/>
                <a:gd name="T35" fmla="*/ 84 h 318"/>
                <a:gd name="T36" fmla="*/ 292 w 463"/>
                <a:gd name="T37" fmla="*/ 70 h 318"/>
                <a:gd name="T38" fmla="*/ 289 w 463"/>
                <a:gd name="T39" fmla="*/ 39 h 318"/>
                <a:gd name="T40" fmla="*/ 280 w 463"/>
                <a:gd name="T41" fmla="*/ 15 h 318"/>
                <a:gd name="T42" fmla="*/ 266 w 463"/>
                <a:gd name="T43" fmla="*/ 2 h 318"/>
                <a:gd name="T44" fmla="*/ 255 w 463"/>
                <a:gd name="T45" fmla="*/ 6 h 318"/>
                <a:gd name="T46" fmla="*/ 240 w 463"/>
                <a:gd name="T47" fmla="*/ 20 h 318"/>
                <a:gd name="T48" fmla="*/ 222 w 463"/>
                <a:gd name="T49" fmla="*/ 34 h 318"/>
                <a:gd name="T50" fmla="*/ 209 w 463"/>
                <a:gd name="T51" fmla="*/ 32 h 318"/>
                <a:gd name="T52" fmla="*/ 196 w 463"/>
                <a:gd name="T53" fmla="*/ 35 h 318"/>
                <a:gd name="T54" fmla="*/ 182 w 463"/>
                <a:gd name="T55" fmla="*/ 28 h 318"/>
                <a:gd name="T56" fmla="*/ 166 w 463"/>
                <a:gd name="T57" fmla="*/ 6 h 318"/>
                <a:gd name="T58" fmla="*/ 155 w 463"/>
                <a:gd name="T59" fmla="*/ 7 h 318"/>
                <a:gd name="T60" fmla="*/ 144 w 463"/>
                <a:gd name="T61" fmla="*/ 5 h 318"/>
                <a:gd name="T62" fmla="*/ 118 w 463"/>
                <a:gd name="T63" fmla="*/ 11 h 318"/>
                <a:gd name="T64" fmla="*/ 99 w 463"/>
                <a:gd name="T65" fmla="*/ 16 h 318"/>
                <a:gd name="T66" fmla="*/ 107 w 463"/>
                <a:gd name="T67" fmla="*/ 27 h 318"/>
                <a:gd name="T68" fmla="*/ 117 w 463"/>
                <a:gd name="T69" fmla="*/ 33 h 318"/>
                <a:gd name="T70" fmla="*/ 114 w 463"/>
                <a:gd name="T71" fmla="*/ 43 h 318"/>
                <a:gd name="T72" fmla="*/ 100 w 463"/>
                <a:gd name="T73" fmla="*/ 44 h 318"/>
                <a:gd name="T74" fmla="*/ 98 w 463"/>
                <a:gd name="T75" fmla="*/ 64 h 318"/>
                <a:gd name="T76" fmla="*/ 106 w 463"/>
                <a:gd name="T77" fmla="*/ 76 h 318"/>
                <a:gd name="T78" fmla="*/ 109 w 463"/>
                <a:gd name="T79" fmla="*/ 106 h 318"/>
                <a:gd name="T80" fmla="*/ 104 w 463"/>
                <a:gd name="T81" fmla="*/ 137 h 318"/>
                <a:gd name="T82" fmla="*/ 101 w 463"/>
                <a:gd name="T83" fmla="*/ 163 h 318"/>
                <a:gd name="T84" fmla="*/ 83 w 463"/>
                <a:gd name="T85" fmla="*/ 174 h 318"/>
                <a:gd name="T86" fmla="*/ 70 w 463"/>
                <a:gd name="T87" fmla="*/ 177 h 318"/>
                <a:gd name="T88" fmla="*/ 42 w 463"/>
                <a:gd name="T89" fmla="*/ 182 h 318"/>
                <a:gd name="T90" fmla="*/ 21 w 463"/>
                <a:gd name="T91" fmla="*/ 200 h 318"/>
                <a:gd name="T92" fmla="*/ 13 w 463"/>
                <a:gd name="T93" fmla="*/ 217 h 318"/>
                <a:gd name="T94" fmla="*/ 8 w 463"/>
                <a:gd name="T95" fmla="*/ 236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63" h="318">
                  <a:moveTo>
                    <a:pt x="0" y="245"/>
                  </a:moveTo>
                  <a:cubicBezTo>
                    <a:pt x="12" y="252"/>
                    <a:pt x="12" y="252"/>
                    <a:pt x="12" y="252"/>
                  </a:cubicBezTo>
                  <a:cubicBezTo>
                    <a:pt x="12" y="252"/>
                    <a:pt x="68" y="270"/>
                    <a:pt x="80" y="270"/>
                  </a:cubicBezTo>
                  <a:cubicBezTo>
                    <a:pt x="83" y="270"/>
                    <a:pt x="87" y="273"/>
                    <a:pt x="87" y="273"/>
                  </a:cubicBezTo>
                  <a:cubicBezTo>
                    <a:pt x="94" y="278"/>
                    <a:pt x="94" y="278"/>
                    <a:pt x="94" y="278"/>
                  </a:cubicBezTo>
                  <a:cubicBezTo>
                    <a:pt x="94" y="278"/>
                    <a:pt x="165" y="317"/>
                    <a:pt x="173" y="317"/>
                  </a:cubicBezTo>
                  <a:cubicBezTo>
                    <a:pt x="181" y="318"/>
                    <a:pt x="181" y="315"/>
                    <a:pt x="181" y="315"/>
                  </a:cubicBezTo>
                  <a:cubicBezTo>
                    <a:pt x="185" y="311"/>
                    <a:pt x="185" y="311"/>
                    <a:pt x="185" y="311"/>
                  </a:cubicBezTo>
                  <a:cubicBezTo>
                    <a:pt x="190" y="306"/>
                    <a:pt x="190" y="306"/>
                    <a:pt x="190" y="306"/>
                  </a:cubicBezTo>
                  <a:cubicBezTo>
                    <a:pt x="197" y="305"/>
                    <a:pt x="197" y="305"/>
                    <a:pt x="197" y="305"/>
                  </a:cubicBezTo>
                  <a:cubicBezTo>
                    <a:pt x="206" y="308"/>
                    <a:pt x="206" y="308"/>
                    <a:pt x="206" y="308"/>
                  </a:cubicBezTo>
                  <a:cubicBezTo>
                    <a:pt x="215" y="304"/>
                    <a:pt x="215" y="304"/>
                    <a:pt x="215" y="304"/>
                  </a:cubicBezTo>
                  <a:cubicBezTo>
                    <a:pt x="221" y="304"/>
                    <a:pt x="221" y="304"/>
                    <a:pt x="221" y="304"/>
                  </a:cubicBezTo>
                  <a:cubicBezTo>
                    <a:pt x="225" y="302"/>
                    <a:pt x="225" y="302"/>
                    <a:pt x="225" y="302"/>
                  </a:cubicBezTo>
                  <a:cubicBezTo>
                    <a:pt x="227" y="297"/>
                    <a:pt x="227" y="297"/>
                    <a:pt x="227" y="297"/>
                  </a:cubicBezTo>
                  <a:cubicBezTo>
                    <a:pt x="235" y="295"/>
                    <a:pt x="235" y="295"/>
                    <a:pt x="235" y="295"/>
                  </a:cubicBezTo>
                  <a:cubicBezTo>
                    <a:pt x="246" y="294"/>
                    <a:pt x="246" y="294"/>
                    <a:pt x="246" y="294"/>
                  </a:cubicBezTo>
                  <a:cubicBezTo>
                    <a:pt x="249" y="289"/>
                    <a:pt x="249" y="289"/>
                    <a:pt x="249" y="289"/>
                  </a:cubicBezTo>
                  <a:cubicBezTo>
                    <a:pt x="252" y="286"/>
                    <a:pt x="252" y="286"/>
                    <a:pt x="252" y="286"/>
                  </a:cubicBezTo>
                  <a:cubicBezTo>
                    <a:pt x="252" y="280"/>
                    <a:pt x="252" y="280"/>
                    <a:pt x="252" y="280"/>
                  </a:cubicBezTo>
                  <a:cubicBezTo>
                    <a:pt x="261" y="275"/>
                    <a:pt x="261" y="275"/>
                    <a:pt x="261" y="275"/>
                  </a:cubicBezTo>
                  <a:cubicBezTo>
                    <a:pt x="261" y="270"/>
                    <a:pt x="261" y="270"/>
                    <a:pt x="261" y="270"/>
                  </a:cubicBezTo>
                  <a:cubicBezTo>
                    <a:pt x="287" y="268"/>
                    <a:pt x="287" y="268"/>
                    <a:pt x="287" y="268"/>
                  </a:cubicBezTo>
                  <a:cubicBezTo>
                    <a:pt x="290" y="275"/>
                    <a:pt x="290" y="275"/>
                    <a:pt x="290" y="275"/>
                  </a:cubicBezTo>
                  <a:cubicBezTo>
                    <a:pt x="296" y="280"/>
                    <a:pt x="296" y="280"/>
                    <a:pt x="296" y="280"/>
                  </a:cubicBezTo>
                  <a:cubicBezTo>
                    <a:pt x="304" y="289"/>
                    <a:pt x="304" y="289"/>
                    <a:pt x="304" y="289"/>
                  </a:cubicBezTo>
                  <a:cubicBezTo>
                    <a:pt x="312" y="288"/>
                    <a:pt x="312" y="288"/>
                    <a:pt x="312" y="288"/>
                  </a:cubicBezTo>
                  <a:cubicBezTo>
                    <a:pt x="319" y="289"/>
                    <a:pt x="319" y="289"/>
                    <a:pt x="319" y="289"/>
                  </a:cubicBezTo>
                  <a:cubicBezTo>
                    <a:pt x="361" y="289"/>
                    <a:pt x="361" y="289"/>
                    <a:pt x="361" y="289"/>
                  </a:cubicBezTo>
                  <a:cubicBezTo>
                    <a:pt x="398" y="289"/>
                    <a:pt x="398" y="289"/>
                    <a:pt x="398" y="289"/>
                  </a:cubicBezTo>
                  <a:cubicBezTo>
                    <a:pt x="404" y="284"/>
                    <a:pt x="404" y="284"/>
                    <a:pt x="404" y="284"/>
                  </a:cubicBezTo>
                  <a:cubicBezTo>
                    <a:pt x="405" y="271"/>
                    <a:pt x="405" y="271"/>
                    <a:pt x="405" y="271"/>
                  </a:cubicBezTo>
                  <a:cubicBezTo>
                    <a:pt x="409" y="261"/>
                    <a:pt x="409" y="261"/>
                    <a:pt x="409" y="261"/>
                  </a:cubicBezTo>
                  <a:cubicBezTo>
                    <a:pt x="410" y="250"/>
                    <a:pt x="410" y="250"/>
                    <a:pt x="410" y="250"/>
                  </a:cubicBezTo>
                  <a:cubicBezTo>
                    <a:pt x="407" y="241"/>
                    <a:pt x="407" y="241"/>
                    <a:pt x="407" y="241"/>
                  </a:cubicBezTo>
                  <a:cubicBezTo>
                    <a:pt x="404" y="235"/>
                    <a:pt x="404" y="235"/>
                    <a:pt x="404" y="235"/>
                  </a:cubicBezTo>
                  <a:cubicBezTo>
                    <a:pt x="458" y="126"/>
                    <a:pt x="458" y="126"/>
                    <a:pt x="458" y="126"/>
                  </a:cubicBezTo>
                  <a:cubicBezTo>
                    <a:pt x="460" y="116"/>
                    <a:pt x="460" y="116"/>
                    <a:pt x="460" y="116"/>
                  </a:cubicBezTo>
                  <a:cubicBezTo>
                    <a:pt x="463" y="111"/>
                    <a:pt x="463" y="111"/>
                    <a:pt x="463" y="111"/>
                  </a:cubicBezTo>
                  <a:cubicBezTo>
                    <a:pt x="453" y="113"/>
                    <a:pt x="453" y="113"/>
                    <a:pt x="453" y="113"/>
                  </a:cubicBezTo>
                  <a:cubicBezTo>
                    <a:pt x="445" y="108"/>
                    <a:pt x="445" y="108"/>
                    <a:pt x="445" y="108"/>
                  </a:cubicBezTo>
                  <a:cubicBezTo>
                    <a:pt x="436" y="101"/>
                    <a:pt x="436" y="101"/>
                    <a:pt x="436" y="101"/>
                  </a:cubicBezTo>
                  <a:cubicBezTo>
                    <a:pt x="415" y="99"/>
                    <a:pt x="415" y="99"/>
                    <a:pt x="415" y="99"/>
                  </a:cubicBezTo>
                  <a:cubicBezTo>
                    <a:pt x="409" y="89"/>
                    <a:pt x="409" y="89"/>
                    <a:pt x="409" y="89"/>
                  </a:cubicBezTo>
                  <a:cubicBezTo>
                    <a:pt x="409" y="89"/>
                    <a:pt x="396" y="72"/>
                    <a:pt x="395" y="72"/>
                  </a:cubicBezTo>
                  <a:cubicBezTo>
                    <a:pt x="393" y="74"/>
                    <a:pt x="394" y="67"/>
                    <a:pt x="394" y="67"/>
                  </a:cubicBezTo>
                  <a:cubicBezTo>
                    <a:pt x="394" y="58"/>
                    <a:pt x="394" y="58"/>
                    <a:pt x="394" y="58"/>
                  </a:cubicBezTo>
                  <a:cubicBezTo>
                    <a:pt x="393" y="51"/>
                    <a:pt x="393" y="51"/>
                    <a:pt x="393" y="51"/>
                  </a:cubicBezTo>
                  <a:cubicBezTo>
                    <a:pt x="388" y="50"/>
                    <a:pt x="388" y="50"/>
                    <a:pt x="388" y="50"/>
                  </a:cubicBezTo>
                  <a:cubicBezTo>
                    <a:pt x="380" y="50"/>
                    <a:pt x="380" y="50"/>
                    <a:pt x="380" y="50"/>
                  </a:cubicBezTo>
                  <a:cubicBezTo>
                    <a:pt x="370" y="50"/>
                    <a:pt x="370" y="50"/>
                    <a:pt x="370" y="50"/>
                  </a:cubicBezTo>
                  <a:cubicBezTo>
                    <a:pt x="367" y="51"/>
                    <a:pt x="367" y="51"/>
                    <a:pt x="367" y="51"/>
                  </a:cubicBezTo>
                  <a:cubicBezTo>
                    <a:pt x="363" y="57"/>
                    <a:pt x="363" y="57"/>
                    <a:pt x="363" y="57"/>
                  </a:cubicBezTo>
                  <a:cubicBezTo>
                    <a:pt x="356" y="65"/>
                    <a:pt x="356" y="65"/>
                    <a:pt x="356" y="65"/>
                  </a:cubicBezTo>
                  <a:cubicBezTo>
                    <a:pt x="353" y="70"/>
                    <a:pt x="353" y="70"/>
                    <a:pt x="353" y="70"/>
                  </a:cubicBezTo>
                  <a:cubicBezTo>
                    <a:pt x="353" y="70"/>
                    <a:pt x="352" y="76"/>
                    <a:pt x="352" y="76"/>
                  </a:cubicBezTo>
                  <a:cubicBezTo>
                    <a:pt x="352" y="77"/>
                    <a:pt x="350" y="79"/>
                    <a:pt x="350" y="79"/>
                  </a:cubicBezTo>
                  <a:cubicBezTo>
                    <a:pt x="346" y="80"/>
                    <a:pt x="346" y="80"/>
                    <a:pt x="346" y="80"/>
                  </a:cubicBezTo>
                  <a:cubicBezTo>
                    <a:pt x="340" y="80"/>
                    <a:pt x="340" y="80"/>
                    <a:pt x="340" y="80"/>
                  </a:cubicBezTo>
                  <a:cubicBezTo>
                    <a:pt x="335" y="77"/>
                    <a:pt x="335" y="77"/>
                    <a:pt x="335" y="77"/>
                  </a:cubicBezTo>
                  <a:cubicBezTo>
                    <a:pt x="332" y="73"/>
                    <a:pt x="332" y="73"/>
                    <a:pt x="332" y="73"/>
                  </a:cubicBezTo>
                  <a:cubicBezTo>
                    <a:pt x="327" y="74"/>
                    <a:pt x="327" y="74"/>
                    <a:pt x="327" y="74"/>
                  </a:cubicBezTo>
                  <a:cubicBezTo>
                    <a:pt x="327" y="74"/>
                    <a:pt x="324" y="76"/>
                    <a:pt x="324" y="76"/>
                  </a:cubicBezTo>
                  <a:cubicBezTo>
                    <a:pt x="323" y="77"/>
                    <a:pt x="321" y="80"/>
                    <a:pt x="321" y="80"/>
                  </a:cubicBezTo>
                  <a:cubicBezTo>
                    <a:pt x="321" y="87"/>
                    <a:pt x="321" y="87"/>
                    <a:pt x="321" y="87"/>
                  </a:cubicBezTo>
                  <a:cubicBezTo>
                    <a:pt x="320" y="96"/>
                    <a:pt x="320" y="96"/>
                    <a:pt x="320" y="96"/>
                  </a:cubicBezTo>
                  <a:cubicBezTo>
                    <a:pt x="316" y="97"/>
                    <a:pt x="316" y="97"/>
                    <a:pt x="316" y="97"/>
                  </a:cubicBezTo>
                  <a:cubicBezTo>
                    <a:pt x="312" y="97"/>
                    <a:pt x="312" y="97"/>
                    <a:pt x="312" y="97"/>
                  </a:cubicBezTo>
                  <a:cubicBezTo>
                    <a:pt x="312" y="97"/>
                    <a:pt x="308" y="95"/>
                    <a:pt x="307" y="94"/>
                  </a:cubicBezTo>
                  <a:cubicBezTo>
                    <a:pt x="307" y="94"/>
                    <a:pt x="305" y="92"/>
                    <a:pt x="305" y="92"/>
                  </a:cubicBezTo>
                  <a:cubicBezTo>
                    <a:pt x="305" y="92"/>
                    <a:pt x="301" y="89"/>
                    <a:pt x="301" y="88"/>
                  </a:cubicBezTo>
                  <a:cubicBezTo>
                    <a:pt x="300" y="88"/>
                    <a:pt x="297" y="84"/>
                    <a:pt x="297" y="84"/>
                  </a:cubicBezTo>
                  <a:cubicBezTo>
                    <a:pt x="297" y="84"/>
                    <a:pt x="294" y="81"/>
                    <a:pt x="294" y="81"/>
                  </a:cubicBezTo>
                  <a:cubicBezTo>
                    <a:pt x="294" y="80"/>
                    <a:pt x="292" y="78"/>
                    <a:pt x="292" y="78"/>
                  </a:cubicBezTo>
                  <a:cubicBezTo>
                    <a:pt x="292" y="75"/>
                    <a:pt x="292" y="75"/>
                    <a:pt x="292" y="75"/>
                  </a:cubicBezTo>
                  <a:cubicBezTo>
                    <a:pt x="292" y="70"/>
                    <a:pt x="292" y="70"/>
                    <a:pt x="292" y="70"/>
                  </a:cubicBezTo>
                  <a:cubicBezTo>
                    <a:pt x="292" y="59"/>
                    <a:pt x="292" y="59"/>
                    <a:pt x="292" y="59"/>
                  </a:cubicBezTo>
                  <a:cubicBezTo>
                    <a:pt x="292" y="59"/>
                    <a:pt x="291" y="54"/>
                    <a:pt x="291" y="54"/>
                  </a:cubicBezTo>
                  <a:cubicBezTo>
                    <a:pt x="291" y="54"/>
                    <a:pt x="290" y="47"/>
                    <a:pt x="290" y="46"/>
                  </a:cubicBezTo>
                  <a:cubicBezTo>
                    <a:pt x="290" y="46"/>
                    <a:pt x="289" y="39"/>
                    <a:pt x="289" y="39"/>
                  </a:cubicBezTo>
                  <a:cubicBezTo>
                    <a:pt x="289" y="39"/>
                    <a:pt x="289" y="33"/>
                    <a:pt x="289" y="33"/>
                  </a:cubicBezTo>
                  <a:cubicBezTo>
                    <a:pt x="288" y="32"/>
                    <a:pt x="286" y="28"/>
                    <a:pt x="286" y="28"/>
                  </a:cubicBezTo>
                  <a:cubicBezTo>
                    <a:pt x="285" y="27"/>
                    <a:pt x="283" y="22"/>
                    <a:pt x="283" y="22"/>
                  </a:cubicBezTo>
                  <a:cubicBezTo>
                    <a:pt x="280" y="15"/>
                    <a:pt x="280" y="15"/>
                    <a:pt x="280" y="15"/>
                  </a:cubicBezTo>
                  <a:cubicBezTo>
                    <a:pt x="280" y="15"/>
                    <a:pt x="278" y="10"/>
                    <a:pt x="277" y="9"/>
                  </a:cubicBezTo>
                  <a:cubicBezTo>
                    <a:pt x="277" y="8"/>
                    <a:pt x="275" y="4"/>
                    <a:pt x="275" y="4"/>
                  </a:cubicBezTo>
                  <a:cubicBezTo>
                    <a:pt x="274" y="4"/>
                    <a:pt x="274" y="2"/>
                    <a:pt x="274" y="2"/>
                  </a:cubicBezTo>
                  <a:cubicBezTo>
                    <a:pt x="266" y="2"/>
                    <a:pt x="266" y="2"/>
                    <a:pt x="266" y="2"/>
                  </a:cubicBezTo>
                  <a:cubicBezTo>
                    <a:pt x="265" y="0"/>
                    <a:pt x="265" y="0"/>
                    <a:pt x="265" y="0"/>
                  </a:cubicBezTo>
                  <a:cubicBezTo>
                    <a:pt x="263" y="1"/>
                    <a:pt x="263" y="1"/>
                    <a:pt x="263" y="1"/>
                  </a:cubicBezTo>
                  <a:cubicBezTo>
                    <a:pt x="261" y="3"/>
                    <a:pt x="261" y="3"/>
                    <a:pt x="261" y="3"/>
                  </a:cubicBezTo>
                  <a:cubicBezTo>
                    <a:pt x="255" y="6"/>
                    <a:pt x="255" y="6"/>
                    <a:pt x="255" y="6"/>
                  </a:cubicBezTo>
                  <a:cubicBezTo>
                    <a:pt x="254" y="11"/>
                    <a:pt x="254" y="11"/>
                    <a:pt x="254" y="11"/>
                  </a:cubicBezTo>
                  <a:cubicBezTo>
                    <a:pt x="250" y="15"/>
                    <a:pt x="250" y="15"/>
                    <a:pt x="250" y="15"/>
                  </a:cubicBezTo>
                  <a:cubicBezTo>
                    <a:pt x="246" y="20"/>
                    <a:pt x="246" y="20"/>
                    <a:pt x="246" y="20"/>
                  </a:cubicBezTo>
                  <a:cubicBezTo>
                    <a:pt x="240" y="20"/>
                    <a:pt x="240" y="20"/>
                    <a:pt x="240" y="20"/>
                  </a:cubicBezTo>
                  <a:cubicBezTo>
                    <a:pt x="235" y="22"/>
                    <a:pt x="235" y="22"/>
                    <a:pt x="235" y="22"/>
                  </a:cubicBezTo>
                  <a:cubicBezTo>
                    <a:pt x="232" y="25"/>
                    <a:pt x="232" y="25"/>
                    <a:pt x="232" y="25"/>
                  </a:cubicBezTo>
                  <a:cubicBezTo>
                    <a:pt x="227" y="28"/>
                    <a:pt x="227" y="28"/>
                    <a:pt x="227" y="28"/>
                  </a:cubicBezTo>
                  <a:cubicBezTo>
                    <a:pt x="222" y="34"/>
                    <a:pt x="222" y="34"/>
                    <a:pt x="222" y="34"/>
                  </a:cubicBezTo>
                  <a:cubicBezTo>
                    <a:pt x="217" y="35"/>
                    <a:pt x="217" y="35"/>
                    <a:pt x="217" y="35"/>
                  </a:cubicBezTo>
                  <a:cubicBezTo>
                    <a:pt x="212" y="36"/>
                    <a:pt x="212" y="36"/>
                    <a:pt x="212" y="36"/>
                  </a:cubicBezTo>
                  <a:cubicBezTo>
                    <a:pt x="209" y="34"/>
                    <a:pt x="209" y="34"/>
                    <a:pt x="209" y="34"/>
                  </a:cubicBezTo>
                  <a:cubicBezTo>
                    <a:pt x="209" y="32"/>
                    <a:pt x="209" y="32"/>
                    <a:pt x="209" y="32"/>
                  </a:cubicBezTo>
                  <a:cubicBezTo>
                    <a:pt x="205" y="32"/>
                    <a:pt x="205" y="32"/>
                    <a:pt x="205" y="32"/>
                  </a:cubicBezTo>
                  <a:cubicBezTo>
                    <a:pt x="203" y="32"/>
                    <a:pt x="203" y="32"/>
                    <a:pt x="203" y="32"/>
                  </a:cubicBezTo>
                  <a:cubicBezTo>
                    <a:pt x="201" y="35"/>
                    <a:pt x="201" y="35"/>
                    <a:pt x="201" y="35"/>
                  </a:cubicBezTo>
                  <a:cubicBezTo>
                    <a:pt x="196" y="35"/>
                    <a:pt x="196" y="35"/>
                    <a:pt x="196" y="35"/>
                  </a:cubicBezTo>
                  <a:cubicBezTo>
                    <a:pt x="189" y="35"/>
                    <a:pt x="189" y="35"/>
                    <a:pt x="189" y="35"/>
                  </a:cubicBezTo>
                  <a:cubicBezTo>
                    <a:pt x="187" y="34"/>
                    <a:pt x="187" y="34"/>
                    <a:pt x="187" y="34"/>
                  </a:cubicBezTo>
                  <a:cubicBezTo>
                    <a:pt x="187" y="34"/>
                    <a:pt x="186" y="32"/>
                    <a:pt x="185" y="31"/>
                  </a:cubicBezTo>
                  <a:cubicBezTo>
                    <a:pt x="185" y="31"/>
                    <a:pt x="182" y="28"/>
                    <a:pt x="182" y="28"/>
                  </a:cubicBezTo>
                  <a:cubicBezTo>
                    <a:pt x="179" y="26"/>
                    <a:pt x="179" y="26"/>
                    <a:pt x="179" y="26"/>
                  </a:cubicBezTo>
                  <a:cubicBezTo>
                    <a:pt x="169" y="26"/>
                    <a:pt x="169" y="26"/>
                    <a:pt x="169" y="26"/>
                  </a:cubicBezTo>
                  <a:cubicBezTo>
                    <a:pt x="168" y="10"/>
                    <a:pt x="168" y="10"/>
                    <a:pt x="168" y="10"/>
                  </a:cubicBezTo>
                  <a:cubicBezTo>
                    <a:pt x="166" y="6"/>
                    <a:pt x="166" y="6"/>
                    <a:pt x="166" y="6"/>
                  </a:cubicBezTo>
                  <a:cubicBezTo>
                    <a:pt x="164" y="3"/>
                    <a:pt x="164" y="3"/>
                    <a:pt x="164" y="3"/>
                  </a:cubicBezTo>
                  <a:cubicBezTo>
                    <a:pt x="162" y="2"/>
                    <a:pt x="162" y="2"/>
                    <a:pt x="162" y="2"/>
                  </a:cubicBezTo>
                  <a:cubicBezTo>
                    <a:pt x="158" y="4"/>
                    <a:pt x="158" y="4"/>
                    <a:pt x="158" y="4"/>
                  </a:cubicBezTo>
                  <a:cubicBezTo>
                    <a:pt x="155" y="7"/>
                    <a:pt x="155" y="7"/>
                    <a:pt x="155" y="7"/>
                  </a:cubicBezTo>
                  <a:cubicBezTo>
                    <a:pt x="153" y="10"/>
                    <a:pt x="153" y="10"/>
                    <a:pt x="153" y="10"/>
                  </a:cubicBezTo>
                  <a:cubicBezTo>
                    <a:pt x="149" y="13"/>
                    <a:pt x="149" y="13"/>
                    <a:pt x="149" y="13"/>
                  </a:cubicBezTo>
                  <a:cubicBezTo>
                    <a:pt x="145" y="8"/>
                    <a:pt x="145" y="8"/>
                    <a:pt x="145" y="8"/>
                  </a:cubicBezTo>
                  <a:cubicBezTo>
                    <a:pt x="144" y="5"/>
                    <a:pt x="144" y="5"/>
                    <a:pt x="144" y="5"/>
                  </a:cubicBezTo>
                  <a:cubicBezTo>
                    <a:pt x="141" y="9"/>
                    <a:pt x="141" y="9"/>
                    <a:pt x="141" y="9"/>
                  </a:cubicBezTo>
                  <a:cubicBezTo>
                    <a:pt x="139" y="12"/>
                    <a:pt x="139" y="12"/>
                    <a:pt x="139" y="12"/>
                  </a:cubicBezTo>
                  <a:cubicBezTo>
                    <a:pt x="127" y="12"/>
                    <a:pt x="127" y="12"/>
                    <a:pt x="127" y="12"/>
                  </a:cubicBezTo>
                  <a:cubicBezTo>
                    <a:pt x="118" y="11"/>
                    <a:pt x="118" y="11"/>
                    <a:pt x="118" y="11"/>
                  </a:cubicBezTo>
                  <a:cubicBezTo>
                    <a:pt x="106" y="11"/>
                    <a:pt x="106" y="11"/>
                    <a:pt x="106" y="11"/>
                  </a:cubicBezTo>
                  <a:cubicBezTo>
                    <a:pt x="106" y="11"/>
                    <a:pt x="104" y="12"/>
                    <a:pt x="103" y="12"/>
                  </a:cubicBezTo>
                  <a:cubicBezTo>
                    <a:pt x="103" y="12"/>
                    <a:pt x="100" y="14"/>
                    <a:pt x="100" y="14"/>
                  </a:cubicBezTo>
                  <a:cubicBezTo>
                    <a:pt x="100" y="14"/>
                    <a:pt x="99" y="16"/>
                    <a:pt x="99" y="16"/>
                  </a:cubicBezTo>
                  <a:cubicBezTo>
                    <a:pt x="99" y="17"/>
                    <a:pt x="99" y="22"/>
                    <a:pt x="99" y="22"/>
                  </a:cubicBezTo>
                  <a:cubicBezTo>
                    <a:pt x="100" y="25"/>
                    <a:pt x="100" y="25"/>
                    <a:pt x="100" y="25"/>
                  </a:cubicBezTo>
                  <a:cubicBezTo>
                    <a:pt x="100" y="25"/>
                    <a:pt x="101" y="27"/>
                    <a:pt x="102" y="27"/>
                  </a:cubicBezTo>
                  <a:cubicBezTo>
                    <a:pt x="103" y="27"/>
                    <a:pt x="107" y="27"/>
                    <a:pt x="107" y="27"/>
                  </a:cubicBezTo>
                  <a:cubicBezTo>
                    <a:pt x="107" y="27"/>
                    <a:pt x="111" y="27"/>
                    <a:pt x="111" y="27"/>
                  </a:cubicBezTo>
                  <a:cubicBezTo>
                    <a:pt x="112" y="27"/>
                    <a:pt x="113" y="28"/>
                    <a:pt x="113" y="28"/>
                  </a:cubicBezTo>
                  <a:cubicBezTo>
                    <a:pt x="113" y="28"/>
                    <a:pt x="115" y="30"/>
                    <a:pt x="115" y="30"/>
                  </a:cubicBezTo>
                  <a:cubicBezTo>
                    <a:pt x="115" y="30"/>
                    <a:pt x="117" y="33"/>
                    <a:pt x="117" y="33"/>
                  </a:cubicBezTo>
                  <a:cubicBezTo>
                    <a:pt x="118" y="37"/>
                    <a:pt x="118" y="37"/>
                    <a:pt x="118" y="37"/>
                  </a:cubicBezTo>
                  <a:cubicBezTo>
                    <a:pt x="118" y="37"/>
                    <a:pt x="118" y="40"/>
                    <a:pt x="118" y="40"/>
                  </a:cubicBezTo>
                  <a:cubicBezTo>
                    <a:pt x="118" y="41"/>
                    <a:pt x="117" y="43"/>
                    <a:pt x="117" y="43"/>
                  </a:cubicBezTo>
                  <a:cubicBezTo>
                    <a:pt x="114" y="43"/>
                    <a:pt x="114" y="43"/>
                    <a:pt x="114" y="43"/>
                  </a:cubicBezTo>
                  <a:cubicBezTo>
                    <a:pt x="109" y="44"/>
                    <a:pt x="109" y="44"/>
                    <a:pt x="109" y="44"/>
                  </a:cubicBezTo>
                  <a:cubicBezTo>
                    <a:pt x="108" y="43"/>
                    <a:pt x="108" y="43"/>
                    <a:pt x="108" y="43"/>
                  </a:cubicBezTo>
                  <a:cubicBezTo>
                    <a:pt x="104" y="42"/>
                    <a:pt x="104" y="42"/>
                    <a:pt x="104" y="42"/>
                  </a:cubicBezTo>
                  <a:cubicBezTo>
                    <a:pt x="100" y="44"/>
                    <a:pt x="100" y="44"/>
                    <a:pt x="100" y="44"/>
                  </a:cubicBezTo>
                  <a:cubicBezTo>
                    <a:pt x="95" y="44"/>
                    <a:pt x="95" y="44"/>
                    <a:pt x="95" y="44"/>
                  </a:cubicBezTo>
                  <a:cubicBezTo>
                    <a:pt x="95" y="48"/>
                    <a:pt x="95" y="48"/>
                    <a:pt x="95" y="48"/>
                  </a:cubicBezTo>
                  <a:cubicBezTo>
                    <a:pt x="95" y="62"/>
                    <a:pt x="95" y="62"/>
                    <a:pt x="95" y="62"/>
                  </a:cubicBezTo>
                  <a:cubicBezTo>
                    <a:pt x="98" y="64"/>
                    <a:pt x="98" y="64"/>
                    <a:pt x="98" y="64"/>
                  </a:cubicBezTo>
                  <a:cubicBezTo>
                    <a:pt x="98" y="64"/>
                    <a:pt x="100" y="66"/>
                    <a:pt x="101" y="66"/>
                  </a:cubicBezTo>
                  <a:cubicBezTo>
                    <a:pt x="101" y="67"/>
                    <a:pt x="103" y="68"/>
                    <a:pt x="104" y="68"/>
                  </a:cubicBezTo>
                  <a:cubicBezTo>
                    <a:pt x="104" y="69"/>
                    <a:pt x="106" y="70"/>
                    <a:pt x="106" y="70"/>
                  </a:cubicBezTo>
                  <a:cubicBezTo>
                    <a:pt x="106" y="76"/>
                    <a:pt x="106" y="76"/>
                    <a:pt x="106" y="76"/>
                  </a:cubicBezTo>
                  <a:cubicBezTo>
                    <a:pt x="106" y="80"/>
                    <a:pt x="106" y="80"/>
                    <a:pt x="106" y="80"/>
                  </a:cubicBezTo>
                  <a:cubicBezTo>
                    <a:pt x="109" y="84"/>
                    <a:pt x="109" y="84"/>
                    <a:pt x="109" y="84"/>
                  </a:cubicBezTo>
                  <a:cubicBezTo>
                    <a:pt x="111" y="89"/>
                    <a:pt x="111" y="89"/>
                    <a:pt x="111" y="89"/>
                  </a:cubicBezTo>
                  <a:cubicBezTo>
                    <a:pt x="109" y="106"/>
                    <a:pt x="109" y="106"/>
                    <a:pt x="109" y="106"/>
                  </a:cubicBezTo>
                  <a:cubicBezTo>
                    <a:pt x="109" y="114"/>
                    <a:pt x="109" y="114"/>
                    <a:pt x="109" y="114"/>
                  </a:cubicBezTo>
                  <a:cubicBezTo>
                    <a:pt x="109" y="114"/>
                    <a:pt x="107" y="120"/>
                    <a:pt x="107" y="121"/>
                  </a:cubicBezTo>
                  <a:cubicBezTo>
                    <a:pt x="107" y="122"/>
                    <a:pt x="105" y="129"/>
                    <a:pt x="105" y="129"/>
                  </a:cubicBezTo>
                  <a:cubicBezTo>
                    <a:pt x="104" y="137"/>
                    <a:pt x="104" y="137"/>
                    <a:pt x="104" y="137"/>
                  </a:cubicBezTo>
                  <a:cubicBezTo>
                    <a:pt x="104" y="137"/>
                    <a:pt x="103" y="139"/>
                    <a:pt x="103" y="140"/>
                  </a:cubicBezTo>
                  <a:cubicBezTo>
                    <a:pt x="103" y="141"/>
                    <a:pt x="102" y="151"/>
                    <a:pt x="102" y="151"/>
                  </a:cubicBezTo>
                  <a:cubicBezTo>
                    <a:pt x="102" y="151"/>
                    <a:pt x="101" y="155"/>
                    <a:pt x="101" y="156"/>
                  </a:cubicBezTo>
                  <a:cubicBezTo>
                    <a:pt x="100" y="157"/>
                    <a:pt x="101" y="163"/>
                    <a:pt x="101" y="163"/>
                  </a:cubicBezTo>
                  <a:cubicBezTo>
                    <a:pt x="101" y="163"/>
                    <a:pt x="98" y="171"/>
                    <a:pt x="98" y="172"/>
                  </a:cubicBezTo>
                  <a:cubicBezTo>
                    <a:pt x="97" y="172"/>
                    <a:pt x="95" y="176"/>
                    <a:pt x="94" y="176"/>
                  </a:cubicBezTo>
                  <a:cubicBezTo>
                    <a:pt x="94" y="176"/>
                    <a:pt x="89" y="176"/>
                    <a:pt x="89" y="176"/>
                  </a:cubicBezTo>
                  <a:cubicBezTo>
                    <a:pt x="88" y="176"/>
                    <a:pt x="84" y="174"/>
                    <a:pt x="83" y="174"/>
                  </a:cubicBezTo>
                  <a:cubicBezTo>
                    <a:pt x="83" y="174"/>
                    <a:pt x="81" y="172"/>
                    <a:pt x="81" y="172"/>
                  </a:cubicBezTo>
                  <a:cubicBezTo>
                    <a:pt x="75" y="172"/>
                    <a:pt x="75" y="172"/>
                    <a:pt x="75" y="172"/>
                  </a:cubicBezTo>
                  <a:cubicBezTo>
                    <a:pt x="71" y="174"/>
                    <a:pt x="71" y="174"/>
                    <a:pt x="71" y="174"/>
                  </a:cubicBezTo>
                  <a:cubicBezTo>
                    <a:pt x="70" y="177"/>
                    <a:pt x="70" y="177"/>
                    <a:pt x="70" y="177"/>
                  </a:cubicBezTo>
                  <a:cubicBezTo>
                    <a:pt x="63" y="179"/>
                    <a:pt x="63" y="179"/>
                    <a:pt x="63" y="179"/>
                  </a:cubicBezTo>
                  <a:cubicBezTo>
                    <a:pt x="54" y="180"/>
                    <a:pt x="54" y="180"/>
                    <a:pt x="54" y="180"/>
                  </a:cubicBezTo>
                  <a:cubicBezTo>
                    <a:pt x="46" y="180"/>
                    <a:pt x="46" y="180"/>
                    <a:pt x="46" y="180"/>
                  </a:cubicBezTo>
                  <a:cubicBezTo>
                    <a:pt x="42" y="182"/>
                    <a:pt x="42" y="182"/>
                    <a:pt x="42" y="182"/>
                  </a:cubicBezTo>
                  <a:cubicBezTo>
                    <a:pt x="36" y="185"/>
                    <a:pt x="36" y="185"/>
                    <a:pt x="36" y="185"/>
                  </a:cubicBezTo>
                  <a:cubicBezTo>
                    <a:pt x="32" y="188"/>
                    <a:pt x="32" y="188"/>
                    <a:pt x="32" y="188"/>
                  </a:cubicBezTo>
                  <a:cubicBezTo>
                    <a:pt x="32" y="188"/>
                    <a:pt x="26" y="192"/>
                    <a:pt x="26" y="193"/>
                  </a:cubicBezTo>
                  <a:cubicBezTo>
                    <a:pt x="26" y="193"/>
                    <a:pt x="21" y="199"/>
                    <a:pt x="21" y="200"/>
                  </a:cubicBezTo>
                  <a:cubicBezTo>
                    <a:pt x="20" y="201"/>
                    <a:pt x="19" y="206"/>
                    <a:pt x="19" y="206"/>
                  </a:cubicBezTo>
                  <a:cubicBezTo>
                    <a:pt x="18" y="210"/>
                    <a:pt x="18" y="210"/>
                    <a:pt x="18" y="210"/>
                  </a:cubicBezTo>
                  <a:cubicBezTo>
                    <a:pt x="15" y="214"/>
                    <a:pt x="15" y="214"/>
                    <a:pt x="15" y="214"/>
                  </a:cubicBezTo>
                  <a:cubicBezTo>
                    <a:pt x="15" y="214"/>
                    <a:pt x="13" y="217"/>
                    <a:pt x="13" y="217"/>
                  </a:cubicBezTo>
                  <a:cubicBezTo>
                    <a:pt x="13" y="217"/>
                    <a:pt x="14" y="223"/>
                    <a:pt x="14" y="223"/>
                  </a:cubicBezTo>
                  <a:cubicBezTo>
                    <a:pt x="15" y="226"/>
                    <a:pt x="15" y="226"/>
                    <a:pt x="15" y="226"/>
                  </a:cubicBezTo>
                  <a:cubicBezTo>
                    <a:pt x="12" y="232"/>
                    <a:pt x="12" y="232"/>
                    <a:pt x="12" y="232"/>
                  </a:cubicBezTo>
                  <a:cubicBezTo>
                    <a:pt x="8" y="236"/>
                    <a:pt x="8" y="236"/>
                    <a:pt x="8" y="236"/>
                  </a:cubicBezTo>
                  <a:cubicBezTo>
                    <a:pt x="8" y="236"/>
                    <a:pt x="3" y="239"/>
                    <a:pt x="3" y="239"/>
                  </a:cubicBezTo>
                  <a:cubicBezTo>
                    <a:pt x="3" y="240"/>
                    <a:pt x="0" y="245"/>
                    <a:pt x="0" y="24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55" name="Freeform 11"/>
            <p:cNvSpPr>
              <a:spLocks/>
            </p:cNvSpPr>
            <p:nvPr/>
          </p:nvSpPr>
          <p:spPr bwMode="auto">
            <a:xfrm>
              <a:off x="8023225" y="1057275"/>
              <a:ext cx="563562" cy="658813"/>
            </a:xfrm>
            <a:custGeom>
              <a:avLst/>
              <a:gdLst>
                <a:gd name="T0" fmla="*/ 11 w 150"/>
                <a:gd name="T1" fmla="*/ 25 h 175"/>
                <a:gd name="T2" fmla="*/ 19 w 150"/>
                <a:gd name="T3" fmla="*/ 33 h 175"/>
                <a:gd name="T4" fmla="*/ 34 w 150"/>
                <a:gd name="T5" fmla="*/ 35 h 175"/>
                <a:gd name="T6" fmla="*/ 42 w 150"/>
                <a:gd name="T7" fmla="*/ 40 h 175"/>
                <a:gd name="T8" fmla="*/ 50 w 150"/>
                <a:gd name="T9" fmla="*/ 37 h 175"/>
                <a:gd name="T10" fmla="*/ 55 w 150"/>
                <a:gd name="T11" fmla="*/ 29 h 175"/>
                <a:gd name="T12" fmla="*/ 71 w 150"/>
                <a:gd name="T13" fmla="*/ 27 h 175"/>
                <a:gd name="T14" fmla="*/ 80 w 150"/>
                <a:gd name="T15" fmla="*/ 22 h 175"/>
                <a:gd name="T16" fmla="*/ 90 w 150"/>
                <a:gd name="T17" fmla="*/ 17 h 175"/>
                <a:gd name="T18" fmla="*/ 102 w 150"/>
                <a:gd name="T19" fmla="*/ 11 h 175"/>
                <a:gd name="T20" fmla="*/ 107 w 150"/>
                <a:gd name="T21" fmla="*/ 0 h 175"/>
                <a:gd name="T22" fmla="*/ 120 w 150"/>
                <a:gd name="T23" fmla="*/ 5 h 175"/>
                <a:gd name="T24" fmla="*/ 116 w 150"/>
                <a:gd name="T25" fmla="*/ 13 h 175"/>
                <a:gd name="T26" fmla="*/ 121 w 150"/>
                <a:gd name="T27" fmla="*/ 18 h 175"/>
                <a:gd name="T28" fmla="*/ 129 w 150"/>
                <a:gd name="T29" fmla="*/ 26 h 175"/>
                <a:gd name="T30" fmla="*/ 130 w 150"/>
                <a:gd name="T31" fmla="*/ 34 h 175"/>
                <a:gd name="T32" fmla="*/ 125 w 150"/>
                <a:gd name="T33" fmla="*/ 42 h 175"/>
                <a:gd name="T34" fmla="*/ 123 w 150"/>
                <a:gd name="T35" fmla="*/ 54 h 175"/>
                <a:gd name="T36" fmla="*/ 122 w 150"/>
                <a:gd name="T37" fmla="*/ 66 h 175"/>
                <a:gd name="T38" fmla="*/ 125 w 150"/>
                <a:gd name="T39" fmla="*/ 74 h 175"/>
                <a:gd name="T40" fmla="*/ 127 w 150"/>
                <a:gd name="T41" fmla="*/ 87 h 175"/>
                <a:gd name="T42" fmla="*/ 137 w 150"/>
                <a:gd name="T43" fmla="*/ 94 h 175"/>
                <a:gd name="T44" fmla="*/ 147 w 150"/>
                <a:gd name="T45" fmla="*/ 103 h 175"/>
                <a:gd name="T46" fmla="*/ 150 w 150"/>
                <a:gd name="T47" fmla="*/ 120 h 175"/>
                <a:gd name="T48" fmla="*/ 146 w 150"/>
                <a:gd name="T49" fmla="*/ 129 h 175"/>
                <a:gd name="T50" fmla="*/ 126 w 150"/>
                <a:gd name="T51" fmla="*/ 129 h 175"/>
                <a:gd name="T52" fmla="*/ 116 w 150"/>
                <a:gd name="T53" fmla="*/ 138 h 175"/>
                <a:gd name="T54" fmla="*/ 114 w 150"/>
                <a:gd name="T55" fmla="*/ 146 h 175"/>
                <a:gd name="T56" fmla="*/ 110 w 150"/>
                <a:gd name="T57" fmla="*/ 150 h 175"/>
                <a:gd name="T58" fmla="*/ 107 w 150"/>
                <a:gd name="T59" fmla="*/ 158 h 175"/>
                <a:gd name="T60" fmla="*/ 102 w 150"/>
                <a:gd name="T61" fmla="*/ 160 h 175"/>
                <a:gd name="T62" fmla="*/ 98 w 150"/>
                <a:gd name="T63" fmla="*/ 155 h 175"/>
                <a:gd name="T64" fmla="*/ 89 w 150"/>
                <a:gd name="T65" fmla="*/ 151 h 175"/>
                <a:gd name="T66" fmla="*/ 81 w 150"/>
                <a:gd name="T67" fmla="*/ 155 h 175"/>
                <a:gd name="T68" fmla="*/ 74 w 150"/>
                <a:gd name="T69" fmla="*/ 162 h 175"/>
                <a:gd name="T70" fmla="*/ 72 w 150"/>
                <a:gd name="T71" fmla="*/ 175 h 175"/>
                <a:gd name="T72" fmla="*/ 63 w 150"/>
                <a:gd name="T73" fmla="*/ 166 h 175"/>
                <a:gd name="T74" fmla="*/ 58 w 150"/>
                <a:gd name="T75" fmla="*/ 160 h 175"/>
                <a:gd name="T76" fmla="*/ 61 w 150"/>
                <a:gd name="T77" fmla="*/ 152 h 175"/>
                <a:gd name="T78" fmla="*/ 57 w 150"/>
                <a:gd name="T79" fmla="*/ 146 h 175"/>
                <a:gd name="T80" fmla="*/ 56 w 150"/>
                <a:gd name="T81" fmla="*/ 135 h 175"/>
                <a:gd name="T82" fmla="*/ 55 w 150"/>
                <a:gd name="T83" fmla="*/ 122 h 175"/>
                <a:gd name="T84" fmla="*/ 52 w 150"/>
                <a:gd name="T85" fmla="*/ 109 h 175"/>
                <a:gd name="T86" fmla="*/ 47 w 150"/>
                <a:gd name="T87" fmla="*/ 102 h 175"/>
                <a:gd name="T88" fmla="*/ 43 w 150"/>
                <a:gd name="T89" fmla="*/ 91 h 175"/>
                <a:gd name="T90" fmla="*/ 39 w 150"/>
                <a:gd name="T91" fmla="*/ 83 h 175"/>
                <a:gd name="T92" fmla="*/ 33 w 150"/>
                <a:gd name="T93" fmla="*/ 79 h 175"/>
                <a:gd name="T94" fmla="*/ 29 w 150"/>
                <a:gd name="T95" fmla="*/ 70 h 175"/>
                <a:gd name="T96" fmla="*/ 19 w 150"/>
                <a:gd name="T97" fmla="*/ 70 h 175"/>
                <a:gd name="T98" fmla="*/ 13 w 150"/>
                <a:gd name="T99" fmla="*/ 68 h 175"/>
                <a:gd name="T100" fmla="*/ 10 w 150"/>
                <a:gd name="T101" fmla="*/ 48 h 175"/>
                <a:gd name="T102" fmla="*/ 14 w 150"/>
                <a:gd name="T103" fmla="*/ 42 h 175"/>
                <a:gd name="T104" fmla="*/ 9 w 150"/>
                <a:gd name="T105" fmla="*/ 31 h 175"/>
                <a:gd name="T106" fmla="*/ 1 w 150"/>
                <a:gd name="T107" fmla="*/ 28 h 175"/>
                <a:gd name="T108" fmla="*/ 1 w 150"/>
                <a:gd name="T109" fmla="*/ 25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50" h="175">
                  <a:moveTo>
                    <a:pt x="1" y="25"/>
                  </a:moveTo>
                  <a:cubicBezTo>
                    <a:pt x="2" y="25"/>
                    <a:pt x="11" y="25"/>
                    <a:pt x="11" y="25"/>
                  </a:cubicBezTo>
                  <a:cubicBezTo>
                    <a:pt x="15" y="30"/>
                    <a:pt x="15" y="30"/>
                    <a:pt x="15" y="30"/>
                  </a:cubicBezTo>
                  <a:cubicBezTo>
                    <a:pt x="19" y="33"/>
                    <a:pt x="19" y="33"/>
                    <a:pt x="19" y="33"/>
                  </a:cubicBezTo>
                  <a:cubicBezTo>
                    <a:pt x="28" y="34"/>
                    <a:pt x="28" y="34"/>
                    <a:pt x="28" y="34"/>
                  </a:cubicBezTo>
                  <a:cubicBezTo>
                    <a:pt x="34" y="35"/>
                    <a:pt x="34" y="35"/>
                    <a:pt x="34" y="35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42" y="40"/>
                    <a:pt x="42" y="40"/>
                    <a:pt x="42" y="40"/>
                  </a:cubicBezTo>
                  <a:cubicBezTo>
                    <a:pt x="48" y="40"/>
                    <a:pt x="48" y="40"/>
                    <a:pt x="48" y="40"/>
                  </a:cubicBezTo>
                  <a:cubicBezTo>
                    <a:pt x="50" y="37"/>
                    <a:pt x="50" y="37"/>
                    <a:pt x="50" y="37"/>
                  </a:cubicBezTo>
                  <a:cubicBezTo>
                    <a:pt x="51" y="31"/>
                    <a:pt x="51" y="31"/>
                    <a:pt x="51" y="31"/>
                  </a:cubicBezTo>
                  <a:cubicBezTo>
                    <a:pt x="55" y="29"/>
                    <a:pt x="55" y="29"/>
                    <a:pt x="55" y="29"/>
                  </a:cubicBezTo>
                  <a:cubicBezTo>
                    <a:pt x="61" y="27"/>
                    <a:pt x="61" y="27"/>
                    <a:pt x="61" y="27"/>
                  </a:cubicBezTo>
                  <a:cubicBezTo>
                    <a:pt x="71" y="27"/>
                    <a:pt x="71" y="27"/>
                    <a:pt x="71" y="27"/>
                  </a:cubicBezTo>
                  <a:cubicBezTo>
                    <a:pt x="75" y="26"/>
                    <a:pt x="75" y="26"/>
                    <a:pt x="75" y="26"/>
                  </a:cubicBezTo>
                  <a:cubicBezTo>
                    <a:pt x="80" y="22"/>
                    <a:pt x="80" y="22"/>
                    <a:pt x="80" y="22"/>
                  </a:cubicBezTo>
                  <a:cubicBezTo>
                    <a:pt x="86" y="19"/>
                    <a:pt x="86" y="19"/>
                    <a:pt x="86" y="19"/>
                  </a:cubicBezTo>
                  <a:cubicBezTo>
                    <a:pt x="90" y="17"/>
                    <a:pt x="90" y="17"/>
                    <a:pt x="90" y="17"/>
                  </a:cubicBezTo>
                  <a:cubicBezTo>
                    <a:pt x="97" y="16"/>
                    <a:pt x="97" y="16"/>
                    <a:pt x="97" y="16"/>
                  </a:cubicBezTo>
                  <a:cubicBezTo>
                    <a:pt x="102" y="11"/>
                    <a:pt x="102" y="11"/>
                    <a:pt x="102" y="11"/>
                  </a:cubicBezTo>
                  <a:cubicBezTo>
                    <a:pt x="107" y="4"/>
                    <a:pt x="107" y="4"/>
                    <a:pt x="107" y="4"/>
                  </a:cubicBezTo>
                  <a:cubicBezTo>
                    <a:pt x="107" y="0"/>
                    <a:pt x="107" y="0"/>
                    <a:pt x="107" y="0"/>
                  </a:cubicBezTo>
                  <a:cubicBezTo>
                    <a:pt x="118" y="0"/>
                    <a:pt x="118" y="0"/>
                    <a:pt x="118" y="0"/>
                  </a:cubicBezTo>
                  <a:cubicBezTo>
                    <a:pt x="120" y="5"/>
                    <a:pt x="120" y="5"/>
                    <a:pt x="120" y="5"/>
                  </a:cubicBezTo>
                  <a:cubicBezTo>
                    <a:pt x="118" y="9"/>
                    <a:pt x="118" y="9"/>
                    <a:pt x="118" y="9"/>
                  </a:cubicBezTo>
                  <a:cubicBezTo>
                    <a:pt x="116" y="13"/>
                    <a:pt x="116" y="13"/>
                    <a:pt x="116" y="13"/>
                  </a:cubicBezTo>
                  <a:cubicBezTo>
                    <a:pt x="116" y="17"/>
                    <a:pt x="116" y="17"/>
                    <a:pt x="116" y="17"/>
                  </a:cubicBezTo>
                  <a:cubicBezTo>
                    <a:pt x="121" y="18"/>
                    <a:pt x="121" y="18"/>
                    <a:pt x="121" y="18"/>
                  </a:cubicBezTo>
                  <a:cubicBezTo>
                    <a:pt x="126" y="20"/>
                    <a:pt x="126" y="20"/>
                    <a:pt x="126" y="20"/>
                  </a:cubicBezTo>
                  <a:cubicBezTo>
                    <a:pt x="129" y="26"/>
                    <a:pt x="129" y="26"/>
                    <a:pt x="129" y="26"/>
                  </a:cubicBezTo>
                  <a:cubicBezTo>
                    <a:pt x="131" y="30"/>
                    <a:pt x="131" y="30"/>
                    <a:pt x="131" y="30"/>
                  </a:cubicBezTo>
                  <a:cubicBezTo>
                    <a:pt x="130" y="34"/>
                    <a:pt x="130" y="34"/>
                    <a:pt x="130" y="34"/>
                  </a:cubicBezTo>
                  <a:cubicBezTo>
                    <a:pt x="126" y="38"/>
                    <a:pt x="126" y="38"/>
                    <a:pt x="126" y="38"/>
                  </a:cubicBezTo>
                  <a:cubicBezTo>
                    <a:pt x="125" y="42"/>
                    <a:pt x="125" y="42"/>
                    <a:pt x="125" y="42"/>
                  </a:cubicBezTo>
                  <a:cubicBezTo>
                    <a:pt x="123" y="50"/>
                    <a:pt x="123" y="50"/>
                    <a:pt x="123" y="50"/>
                  </a:cubicBezTo>
                  <a:cubicBezTo>
                    <a:pt x="123" y="54"/>
                    <a:pt x="123" y="54"/>
                    <a:pt x="123" y="54"/>
                  </a:cubicBezTo>
                  <a:cubicBezTo>
                    <a:pt x="122" y="57"/>
                    <a:pt x="122" y="57"/>
                    <a:pt x="122" y="57"/>
                  </a:cubicBezTo>
                  <a:cubicBezTo>
                    <a:pt x="122" y="66"/>
                    <a:pt x="122" y="66"/>
                    <a:pt x="122" y="66"/>
                  </a:cubicBezTo>
                  <a:cubicBezTo>
                    <a:pt x="122" y="71"/>
                    <a:pt x="122" y="71"/>
                    <a:pt x="122" y="71"/>
                  </a:cubicBezTo>
                  <a:cubicBezTo>
                    <a:pt x="125" y="74"/>
                    <a:pt x="125" y="74"/>
                    <a:pt x="125" y="74"/>
                  </a:cubicBezTo>
                  <a:cubicBezTo>
                    <a:pt x="127" y="79"/>
                    <a:pt x="127" y="79"/>
                    <a:pt x="127" y="79"/>
                  </a:cubicBezTo>
                  <a:cubicBezTo>
                    <a:pt x="127" y="87"/>
                    <a:pt x="127" y="87"/>
                    <a:pt x="127" y="87"/>
                  </a:cubicBezTo>
                  <a:cubicBezTo>
                    <a:pt x="131" y="89"/>
                    <a:pt x="131" y="89"/>
                    <a:pt x="131" y="89"/>
                  </a:cubicBezTo>
                  <a:cubicBezTo>
                    <a:pt x="137" y="94"/>
                    <a:pt x="137" y="94"/>
                    <a:pt x="137" y="94"/>
                  </a:cubicBezTo>
                  <a:cubicBezTo>
                    <a:pt x="140" y="98"/>
                    <a:pt x="140" y="98"/>
                    <a:pt x="140" y="98"/>
                  </a:cubicBezTo>
                  <a:cubicBezTo>
                    <a:pt x="147" y="103"/>
                    <a:pt x="147" y="103"/>
                    <a:pt x="147" y="103"/>
                  </a:cubicBezTo>
                  <a:cubicBezTo>
                    <a:pt x="149" y="106"/>
                    <a:pt x="149" y="106"/>
                    <a:pt x="149" y="106"/>
                  </a:cubicBezTo>
                  <a:cubicBezTo>
                    <a:pt x="150" y="120"/>
                    <a:pt x="150" y="120"/>
                    <a:pt x="150" y="120"/>
                  </a:cubicBezTo>
                  <a:cubicBezTo>
                    <a:pt x="150" y="128"/>
                    <a:pt x="150" y="128"/>
                    <a:pt x="150" y="128"/>
                  </a:cubicBezTo>
                  <a:cubicBezTo>
                    <a:pt x="146" y="129"/>
                    <a:pt x="146" y="129"/>
                    <a:pt x="146" y="129"/>
                  </a:cubicBezTo>
                  <a:cubicBezTo>
                    <a:pt x="136" y="129"/>
                    <a:pt x="136" y="129"/>
                    <a:pt x="136" y="129"/>
                  </a:cubicBezTo>
                  <a:cubicBezTo>
                    <a:pt x="126" y="129"/>
                    <a:pt x="126" y="129"/>
                    <a:pt x="126" y="129"/>
                  </a:cubicBezTo>
                  <a:cubicBezTo>
                    <a:pt x="126" y="129"/>
                    <a:pt x="124" y="131"/>
                    <a:pt x="123" y="131"/>
                  </a:cubicBezTo>
                  <a:cubicBezTo>
                    <a:pt x="122" y="132"/>
                    <a:pt x="116" y="138"/>
                    <a:pt x="116" y="138"/>
                  </a:cubicBezTo>
                  <a:cubicBezTo>
                    <a:pt x="114" y="143"/>
                    <a:pt x="114" y="143"/>
                    <a:pt x="114" y="143"/>
                  </a:cubicBezTo>
                  <a:cubicBezTo>
                    <a:pt x="114" y="146"/>
                    <a:pt x="114" y="146"/>
                    <a:pt x="114" y="146"/>
                  </a:cubicBezTo>
                  <a:cubicBezTo>
                    <a:pt x="112" y="148"/>
                    <a:pt x="112" y="148"/>
                    <a:pt x="112" y="148"/>
                  </a:cubicBezTo>
                  <a:cubicBezTo>
                    <a:pt x="110" y="150"/>
                    <a:pt x="110" y="150"/>
                    <a:pt x="110" y="150"/>
                  </a:cubicBezTo>
                  <a:cubicBezTo>
                    <a:pt x="107" y="153"/>
                    <a:pt x="107" y="153"/>
                    <a:pt x="107" y="153"/>
                  </a:cubicBezTo>
                  <a:cubicBezTo>
                    <a:pt x="107" y="158"/>
                    <a:pt x="107" y="158"/>
                    <a:pt x="107" y="158"/>
                  </a:cubicBezTo>
                  <a:cubicBezTo>
                    <a:pt x="105" y="160"/>
                    <a:pt x="105" y="160"/>
                    <a:pt x="105" y="160"/>
                  </a:cubicBezTo>
                  <a:cubicBezTo>
                    <a:pt x="102" y="160"/>
                    <a:pt x="102" y="160"/>
                    <a:pt x="102" y="160"/>
                  </a:cubicBezTo>
                  <a:cubicBezTo>
                    <a:pt x="100" y="158"/>
                    <a:pt x="100" y="158"/>
                    <a:pt x="100" y="158"/>
                  </a:cubicBezTo>
                  <a:cubicBezTo>
                    <a:pt x="98" y="155"/>
                    <a:pt x="98" y="155"/>
                    <a:pt x="98" y="155"/>
                  </a:cubicBezTo>
                  <a:cubicBezTo>
                    <a:pt x="93" y="152"/>
                    <a:pt x="93" y="152"/>
                    <a:pt x="93" y="152"/>
                  </a:cubicBezTo>
                  <a:cubicBezTo>
                    <a:pt x="89" y="151"/>
                    <a:pt x="89" y="151"/>
                    <a:pt x="89" y="151"/>
                  </a:cubicBezTo>
                  <a:cubicBezTo>
                    <a:pt x="85" y="152"/>
                    <a:pt x="85" y="152"/>
                    <a:pt x="85" y="152"/>
                  </a:cubicBezTo>
                  <a:cubicBezTo>
                    <a:pt x="81" y="155"/>
                    <a:pt x="81" y="155"/>
                    <a:pt x="81" y="155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74" y="162"/>
                    <a:pt x="74" y="162"/>
                    <a:pt x="74" y="162"/>
                  </a:cubicBezTo>
                  <a:cubicBezTo>
                    <a:pt x="74" y="174"/>
                    <a:pt x="74" y="174"/>
                    <a:pt x="74" y="174"/>
                  </a:cubicBezTo>
                  <a:cubicBezTo>
                    <a:pt x="72" y="175"/>
                    <a:pt x="72" y="175"/>
                    <a:pt x="72" y="175"/>
                  </a:cubicBezTo>
                  <a:cubicBezTo>
                    <a:pt x="68" y="173"/>
                    <a:pt x="68" y="173"/>
                    <a:pt x="68" y="173"/>
                  </a:cubicBezTo>
                  <a:cubicBezTo>
                    <a:pt x="63" y="166"/>
                    <a:pt x="63" y="166"/>
                    <a:pt x="63" y="166"/>
                  </a:cubicBezTo>
                  <a:cubicBezTo>
                    <a:pt x="60" y="162"/>
                    <a:pt x="60" y="162"/>
                    <a:pt x="60" y="162"/>
                  </a:cubicBezTo>
                  <a:cubicBezTo>
                    <a:pt x="58" y="160"/>
                    <a:pt x="58" y="160"/>
                    <a:pt x="58" y="160"/>
                  </a:cubicBezTo>
                  <a:cubicBezTo>
                    <a:pt x="61" y="156"/>
                    <a:pt x="61" y="156"/>
                    <a:pt x="61" y="156"/>
                  </a:cubicBezTo>
                  <a:cubicBezTo>
                    <a:pt x="61" y="152"/>
                    <a:pt x="61" y="152"/>
                    <a:pt x="61" y="152"/>
                  </a:cubicBezTo>
                  <a:cubicBezTo>
                    <a:pt x="60" y="149"/>
                    <a:pt x="60" y="149"/>
                    <a:pt x="60" y="149"/>
                  </a:cubicBezTo>
                  <a:cubicBezTo>
                    <a:pt x="57" y="146"/>
                    <a:pt x="57" y="146"/>
                    <a:pt x="57" y="146"/>
                  </a:cubicBezTo>
                  <a:cubicBezTo>
                    <a:pt x="57" y="141"/>
                    <a:pt x="57" y="141"/>
                    <a:pt x="57" y="141"/>
                  </a:cubicBezTo>
                  <a:cubicBezTo>
                    <a:pt x="56" y="135"/>
                    <a:pt x="56" y="135"/>
                    <a:pt x="56" y="135"/>
                  </a:cubicBezTo>
                  <a:cubicBezTo>
                    <a:pt x="55" y="130"/>
                    <a:pt x="55" y="130"/>
                    <a:pt x="55" y="130"/>
                  </a:cubicBezTo>
                  <a:cubicBezTo>
                    <a:pt x="55" y="122"/>
                    <a:pt x="55" y="122"/>
                    <a:pt x="55" y="122"/>
                  </a:cubicBezTo>
                  <a:cubicBezTo>
                    <a:pt x="55" y="113"/>
                    <a:pt x="55" y="113"/>
                    <a:pt x="55" y="113"/>
                  </a:cubicBezTo>
                  <a:cubicBezTo>
                    <a:pt x="52" y="109"/>
                    <a:pt x="52" y="109"/>
                    <a:pt x="52" y="109"/>
                  </a:cubicBezTo>
                  <a:cubicBezTo>
                    <a:pt x="50" y="106"/>
                    <a:pt x="50" y="106"/>
                    <a:pt x="50" y="106"/>
                  </a:cubicBezTo>
                  <a:cubicBezTo>
                    <a:pt x="47" y="102"/>
                    <a:pt x="47" y="102"/>
                    <a:pt x="47" y="102"/>
                  </a:cubicBezTo>
                  <a:cubicBezTo>
                    <a:pt x="45" y="96"/>
                    <a:pt x="45" y="96"/>
                    <a:pt x="45" y="96"/>
                  </a:cubicBezTo>
                  <a:cubicBezTo>
                    <a:pt x="43" y="91"/>
                    <a:pt x="43" y="91"/>
                    <a:pt x="43" y="91"/>
                  </a:cubicBezTo>
                  <a:cubicBezTo>
                    <a:pt x="40" y="85"/>
                    <a:pt x="40" y="85"/>
                    <a:pt x="40" y="85"/>
                  </a:cubicBezTo>
                  <a:cubicBezTo>
                    <a:pt x="39" y="83"/>
                    <a:pt x="39" y="83"/>
                    <a:pt x="39" y="83"/>
                  </a:cubicBezTo>
                  <a:cubicBezTo>
                    <a:pt x="35" y="79"/>
                    <a:pt x="35" y="79"/>
                    <a:pt x="35" y="79"/>
                  </a:cubicBezTo>
                  <a:cubicBezTo>
                    <a:pt x="33" y="79"/>
                    <a:pt x="33" y="79"/>
                    <a:pt x="33" y="79"/>
                  </a:cubicBezTo>
                  <a:cubicBezTo>
                    <a:pt x="33" y="70"/>
                    <a:pt x="33" y="70"/>
                    <a:pt x="33" y="70"/>
                  </a:cubicBezTo>
                  <a:cubicBezTo>
                    <a:pt x="33" y="70"/>
                    <a:pt x="30" y="70"/>
                    <a:pt x="29" y="70"/>
                  </a:cubicBezTo>
                  <a:cubicBezTo>
                    <a:pt x="28" y="70"/>
                    <a:pt x="22" y="70"/>
                    <a:pt x="22" y="70"/>
                  </a:cubicBezTo>
                  <a:cubicBezTo>
                    <a:pt x="19" y="70"/>
                    <a:pt x="19" y="70"/>
                    <a:pt x="19" y="70"/>
                  </a:cubicBezTo>
                  <a:cubicBezTo>
                    <a:pt x="14" y="69"/>
                    <a:pt x="14" y="69"/>
                    <a:pt x="14" y="69"/>
                  </a:cubicBezTo>
                  <a:cubicBezTo>
                    <a:pt x="13" y="68"/>
                    <a:pt x="13" y="68"/>
                    <a:pt x="13" y="68"/>
                  </a:cubicBezTo>
                  <a:cubicBezTo>
                    <a:pt x="11" y="68"/>
                    <a:pt x="11" y="68"/>
                    <a:pt x="11" y="68"/>
                  </a:cubicBezTo>
                  <a:cubicBezTo>
                    <a:pt x="11" y="68"/>
                    <a:pt x="10" y="49"/>
                    <a:pt x="10" y="48"/>
                  </a:cubicBezTo>
                  <a:cubicBezTo>
                    <a:pt x="10" y="48"/>
                    <a:pt x="13" y="44"/>
                    <a:pt x="13" y="44"/>
                  </a:cubicBezTo>
                  <a:cubicBezTo>
                    <a:pt x="14" y="42"/>
                    <a:pt x="14" y="42"/>
                    <a:pt x="14" y="42"/>
                  </a:cubicBezTo>
                  <a:cubicBezTo>
                    <a:pt x="14" y="35"/>
                    <a:pt x="14" y="35"/>
                    <a:pt x="14" y="35"/>
                  </a:cubicBezTo>
                  <a:cubicBezTo>
                    <a:pt x="9" y="31"/>
                    <a:pt x="9" y="31"/>
                    <a:pt x="9" y="31"/>
                  </a:cubicBezTo>
                  <a:cubicBezTo>
                    <a:pt x="5" y="30"/>
                    <a:pt x="5" y="30"/>
                    <a:pt x="5" y="30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0" y="26"/>
                    <a:pt x="0" y="26"/>
                    <a:pt x="0" y="26"/>
                  </a:cubicBezTo>
                  <a:lnTo>
                    <a:pt x="1" y="2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56" name="Freeform 12"/>
            <p:cNvSpPr>
              <a:spLocks/>
            </p:cNvSpPr>
            <p:nvPr/>
          </p:nvSpPr>
          <p:spPr bwMode="auto">
            <a:xfrm>
              <a:off x="8609013" y="1331913"/>
              <a:ext cx="1260475" cy="1227138"/>
            </a:xfrm>
            <a:custGeom>
              <a:avLst/>
              <a:gdLst>
                <a:gd name="T0" fmla="*/ 1 w 335"/>
                <a:gd name="T1" fmla="*/ 62 h 326"/>
                <a:gd name="T2" fmla="*/ 8 w 335"/>
                <a:gd name="T3" fmla="*/ 84 h 326"/>
                <a:gd name="T4" fmla="*/ 15 w 335"/>
                <a:gd name="T5" fmla="*/ 97 h 326"/>
                <a:gd name="T6" fmla="*/ 27 w 335"/>
                <a:gd name="T7" fmla="*/ 106 h 326"/>
                <a:gd name="T8" fmla="*/ 37 w 335"/>
                <a:gd name="T9" fmla="*/ 106 h 326"/>
                <a:gd name="T10" fmla="*/ 48 w 335"/>
                <a:gd name="T11" fmla="*/ 113 h 326"/>
                <a:gd name="T12" fmla="*/ 63 w 335"/>
                <a:gd name="T13" fmla="*/ 118 h 326"/>
                <a:gd name="T14" fmla="*/ 75 w 335"/>
                <a:gd name="T15" fmla="*/ 118 h 326"/>
                <a:gd name="T16" fmla="*/ 71 w 335"/>
                <a:gd name="T17" fmla="*/ 126 h 326"/>
                <a:gd name="T18" fmla="*/ 64 w 335"/>
                <a:gd name="T19" fmla="*/ 142 h 326"/>
                <a:gd name="T20" fmla="*/ 14 w 335"/>
                <a:gd name="T21" fmla="*/ 248 h 326"/>
                <a:gd name="T22" fmla="*/ 21 w 335"/>
                <a:gd name="T23" fmla="*/ 260 h 326"/>
                <a:gd name="T24" fmla="*/ 26 w 335"/>
                <a:gd name="T25" fmla="*/ 272 h 326"/>
                <a:gd name="T26" fmla="*/ 32 w 335"/>
                <a:gd name="T27" fmla="*/ 288 h 326"/>
                <a:gd name="T28" fmla="*/ 44 w 335"/>
                <a:gd name="T29" fmla="*/ 307 h 326"/>
                <a:gd name="T30" fmla="*/ 57 w 335"/>
                <a:gd name="T31" fmla="*/ 317 h 326"/>
                <a:gd name="T32" fmla="*/ 84 w 335"/>
                <a:gd name="T33" fmla="*/ 321 h 326"/>
                <a:gd name="T34" fmla="*/ 171 w 335"/>
                <a:gd name="T35" fmla="*/ 324 h 326"/>
                <a:gd name="T36" fmla="*/ 229 w 335"/>
                <a:gd name="T37" fmla="*/ 326 h 326"/>
                <a:gd name="T38" fmla="*/ 245 w 335"/>
                <a:gd name="T39" fmla="*/ 300 h 326"/>
                <a:gd name="T40" fmla="*/ 253 w 335"/>
                <a:gd name="T41" fmla="*/ 281 h 326"/>
                <a:gd name="T42" fmla="*/ 250 w 335"/>
                <a:gd name="T43" fmla="*/ 266 h 326"/>
                <a:gd name="T44" fmla="*/ 255 w 335"/>
                <a:gd name="T45" fmla="*/ 251 h 326"/>
                <a:gd name="T46" fmla="*/ 271 w 335"/>
                <a:gd name="T47" fmla="*/ 240 h 326"/>
                <a:gd name="T48" fmla="*/ 277 w 335"/>
                <a:gd name="T49" fmla="*/ 223 h 326"/>
                <a:gd name="T50" fmla="*/ 269 w 335"/>
                <a:gd name="T51" fmla="*/ 215 h 326"/>
                <a:gd name="T52" fmla="*/ 289 w 335"/>
                <a:gd name="T53" fmla="*/ 190 h 326"/>
                <a:gd name="T54" fmla="*/ 315 w 335"/>
                <a:gd name="T55" fmla="*/ 159 h 326"/>
                <a:gd name="T56" fmla="*/ 325 w 335"/>
                <a:gd name="T57" fmla="*/ 136 h 326"/>
                <a:gd name="T58" fmla="*/ 333 w 335"/>
                <a:gd name="T59" fmla="*/ 110 h 326"/>
                <a:gd name="T60" fmla="*/ 331 w 335"/>
                <a:gd name="T61" fmla="*/ 97 h 326"/>
                <a:gd name="T62" fmla="*/ 313 w 335"/>
                <a:gd name="T63" fmla="*/ 92 h 326"/>
                <a:gd name="T64" fmla="*/ 294 w 335"/>
                <a:gd name="T65" fmla="*/ 89 h 326"/>
                <a:gd name="T66" fmla="*/ 272 w 335"/>
                <a:gd name="T67" fmla="*/ 108 h 326"/>
                <a:gd name="T68" fmla="*/ 251 w 335"/>
                <a:gd name="T69" fmla="*/ 122 h 326"/>
                <a:gd name="T70" fmla="*/ 242 w 335"/>
                <a:gd name="T71" fmla="*/ 123 h 326"/>
                <a:gd name="T72" fmla="*/ 232 w 335"/>
                <a:gd name="T73" fmla="*/ 121 h 326"/>
                <a:gd name="T74" fmla="*/ 212 w 335"/>
                <a:gd name="T75" fmla="*/ 112 h 326"/>
                <a:gd name="T76" fmla="*/ 201 w 335"/>
                <a:gd name="T77" fmla="*/ 102 h 326"/>
                <a:gd name="T78" fmla="*/ 176 w 335"/>
                <a:gd name="T79" fmla="*/ 112 h 326"/>
                <a:gd name="T80" fmla="*/ 181 w 335"/>
                <a:gd name="T81" fmla="*/ 103 h 326"/>
                <a:gd name="T82" fmla="*/ 169 w 335"/>
                <a:gd name="T83" fmla="*/ 95 h 326"/>
                <a:gd name="T84" fmla="*/ 160 w 335"/>
                <a:gd name="T85" fmla="*/ 78 h 326"/>
                <a:gd name="T86" fmla="*/ 148 w 335"/>
                <a:gd name="T87" fmla="*/ 53 h 326"/>
                <a:gd name="T88" fmla="*/ 135 w 335"/>
                <a:gd name="T89" fmla="*/ 33 h 326"/>
                <a:gd name="T90" fmla="*/ 113 w 335"/>
                <a:gd name="T91" fmla="*/ 21 h 326"/>
                <a:gd name="T92" fmla="*/ 104 w 335"/>
                <a:gd name="T93" fmla="*/ 3 h 326"/>
                <a:gd name="T94" fmla="*/ 89 w 335"/>
                <a:gd name="T95" fmla="*/ 1 h 326"/>
                <a:gd name="T96" fmla="*/ 77 w 335"/>
                <a:gd name="T97" fmla="*/ 3 h 326"/>
                <a:gd name="T98" fmla="*/ 76 w 335"/>
                <a:gd name="T99" fmla="*/ 16 h 326"/>
                <a:gd name="T100" fmla="*/ 65 w 335"/>
                <a:gd name="T101" fmla="*/ 18 h 326"/>
                <a:gd name="T102" fmla="*/ 41 w 335"/>
                <a:gd name="T103" fmla="*/ 17 h 326"/>
                <a:gd name="T104" fmla="*/ 20 w 335"/>
                <a:gd name="T105" fmla="*/ 28 h 326"/>
                <a:gd name="T106" fmla="*/ 1 w 335"/>
                <a:gd name="T107" fmla="*/ 36 h 3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35" h="326">
                  <a:moveTo>
                    <a:pt x="1" y="36"/>
                  </a:moveTo>
                  <a:cubicBezTo>
                    <a:pt x="0" y="54"/>
                    <a:pt x="0" y="54"/>
                    <a:pt x="0" y="54"/>
                  </a:cubicBezTo>
                  <a:cubicBezTo>
                    <a:pt x="1" y="62"/>
                    <a:pt x="1" y="62"/>
                    <a:pt x="1" y="62"/>
                  </a:cubicBezTo>
                  <a:cubicBezTo>
                    <a:pt x="1" y="62"/>
                    <a:pt x="2" y="74"/>
                    <a:pt x="2" y="75"/>
                  </a:cubicBezTo>
                  <a:cubicBezTo>
                    <a:pt x="2" y="76"/>
                    <a:pt x="4" y="81"/>
                    <a:pt x="4" y="81"/>
                  </a:cubicBezTo>
                  <a:cubicBezTo>
                    <a:pt x="8" y="84"/>
                    <a:pt x="8" y="84"/>
                    <a:pt x="8" y="84"/>
                  </a:cubicBezTo>
                  <a:cubicBezTo>
                    <a:pt x="10" y="87"/>
                    <a:pt x="10" y="87"/>
                    <a:pt x="10" y="87"/>
                  </a:cubicBezTo>
                  <a:cubicBezTo>
                    <a:pt x="12" y="93"/>
                    <a:pt x="12" y="93"/>
                    <a:pt x="12" y="93"/>
                  </a:cubicBezTo>
                  <a:cubicBezTo>
                    <a:pt x="15" y="97"/>
                    <a:pt x="15" y="97"/>
                    <a:pt x="15" y="97"/>
                  </a:cubicBezTo>
                  <a:cubicBezTo>
                    <a:pt x="19" y="101"/>
                    <a:pt x="19" y="101"/>
                    <a:pt x="19" y="101"/>
                  </a:cubicBezTo>
                  <a:cubicBezTo>
                    <a:pt x="23" y="105"/>
                    <a:pt x="23" y="105"/>
                    <a:pt x="23" y="105"/>
                  </a:cubicBezTo>
                  <a:cubicBezTo>
                    <a:pt x="27" y="106"/>
                    <a:pt x="27" y="106"/>
                    <a:pt x="27" y="106"/>
                  </a:cubicBezTo>
                  <a:cubicBezTo>
                    <a:pt x="32" y="106"/>
                    <a:pt x="32" y="106"/>
                    <a:pt x="32" y="106"/>
                  </a:cubicBezTo>
                  <a:cubicBezTo>
                    <a:pt x="33" y="107"/>
                    <a:pt x="33" y="107"/>
                    <a:pt x="33" y="107"/>
                  </a:cubicBezTo>
                  <a:cubicBezTo>
                    <a:pt x="37" y="106"/>
                    <a:pt x="37" y="106"/>
                    <a:pt x="37" y="106"/>
                  </a:cubicBezTo>
                  <a:cubicBezTo>
                    <a:pt x="41" y="106"/>
                    <a:pt x="41" y="106"/>
                    <a:pt x="41" y="106"/>
                  </a:cubicBezTo>
                  <a:cubicBezTo>
                    <a:pt x="44" y="108"/>
                    <a:pt x="44" y="108"/>
                    <a:pt x="44" y="108"/>
                  </a:cubicBezTo>
                  <a:cubicBezTo>
                    <a:pt x="48" y="113"/>
                    <a:pt x="48" y="113"/>
                    <a:pt x="48" y="113"/>
                  </a:cubicBezTo>
                  <a:cubicBezTo>
                    <a:pt x="53" y="115"/>
                    <a:pt x="53" y="115"/>
                    <a:pt x="53" y="115"/>
                  </a:cubicBezTo>
                  <a:cubicBezTo>
                    <a:pt x="58" y="118"/>
                    <a:pt x="58" y="118"/>
                    <a:pt x="58" y="118"/>
                  </a:cubicBezTo>
                  <a:cubicBezTo>
                    <a:pt x="63" y="118"/>
                    <a:pt x="63" y="118"/>
                    <a:pt x="63" y="118"/>
                  </a:cubicBezTo>
                  <a:cubicBezTo>
                    <a:pt x="66" y="116"/>
                    <a:pt x="66" y="116"/>
                    <a:pt x="66" y="116"/>
                  </a:cubicBezTo>
                  <a:cubicBezTo>
                    <a:pt x="70" y="115"/>
                    <a:pt x="70" y="115"/>
                    <a:pt x="70" y="115"/>
                  </a:cubicBezTo>
                  <a:cubicBezTo>
                    <a:pt x="75" y="118"/>
                    <a:pt x="75" y="118"/>
                    <a:pt x="75" y="118"/>
                  </a:cubicBezTo>
                  <a:cubicBezTo>
                    <a:pt x="74" y="121"/>
                    <a:pt x="74" y="121"/>
                    <a:pt x="74" y="121"/>
                  </a:cubicBezTo>
                  <a:cubicBezTo>
                    <a:pt x="74" y="125"/>
                    <a:pt x="74" y="125"/>
                    <a:pt x="74" y="125"/>
                  </a:cubicBezTo>
                  <a:cubicBezTo>
                    <a:pt x="71" y="126"/>
                    <a:pt x="71" y="126"/>
                    <a:pt x="71" y="126"/>
                  </a:cubicBezTo>
                  <a:cubicBezTo>
                    <a:pt x="69" y="132"/>
                    <a:pt x="69" y="132"/>
                    <a:pt x="69" y="132"/>
                  </a:cubicBezTo>
                  <a:cubicBezTo>
                    <a:pt x="67" y="138"/>
                    <a:pt x="67" y="138"/>
                    <a:pt x="67" y="138"/>
                  </a:cubicBezTo>
                  <a:cubicBezTo>
                    <a:pt x="64" y="142"/>
                    <a:pt x="64" y="142"/>
                    <a:pt x="64" y="142"/>
                  </a:cubicBezTo>
                  <a:cubicBezTo>
                    <a:pt x="59" y="155"/>
                    <a:pt x="59" y="155"/>
                    <a:pt x="59" y="155"/>
                  </a:cubicBezTo>
                  <a:cubicBezTo>
                    <a:pt x="14" y="245"/>
                    <a:pt x="14" y="245"/>
                    <a:pt x="14" y="245"/>
                  </a:cubicBezTo>
                  <a:cubicBezTo>
                    <a:pt x="14" y="248"/>
                    <a:pt x="14" y="248"/>
                    <a:pt x="14" y="248"/>
                  </a:cubicBezTo>
                  <a:cubicBezTo>
                    <a:pt x="18" y="252"/>
                    <a:pt x="18" y="252"/>
                    <a:pt x="18" y="252"/>
                  </a:cubicBezTo>
                  <a:cubicBezTo>
                    <a:pt x="18" y="256"/>
                    <a:pt x="18" y="256"/>
                    <a:pt x="18" y="256"/>
                  </a:cubicBezTo>
                  <a:cubicBezTo>
                    <a:pt x="18" y="256"/>
                    <a:pt x="21" y="259"/>
                    <a:pt x="21" y="260"/>
                  </a:cubicBezTo>
                  <a:cubicBezTo>
                    <a:pt x="21" y="261"/>
                    <a:pt x="21" y="266"/>
                    <a:pt x="21" y="266"/>
                  </a:cubicBezTo>
                  <a:cubicBezTo>
                    <a:pt x="24" y="269"/>
                    <a:pt x="24" y="269"/>
                    <a:pt x="24" y="269"/>
                  </a:cubicBezTo>
                  <a:cubicBezTo>
                    <a:pt x="26" y="272"/>
                    <a:pt x="26" y="272"/>
                    <a:pt x="26" y="272"/>
                  </a:cubicBezTo>
                  <a:cubicBezTo>
                    <a:pt x="28" y="278"/>
                    <a:pt x="28" y="278"/>
                    <a:pt x="28" y="278"/>
                  </a:cubicBezTo>
                  <a:cubicBezTo>
                    <a:pt x="31" y="282"/>
                    <a:pt x="31" y="282"/>
                    <a:pt x="31" y="282"/>
                  </a:cubicBezTo>
                  <a:cubicBezTo>
                    <a:pt x="32" y="288"/>
                    <a:pt x="32" y="288"/>
                    <a:pt x="32" y="288"/>
                  </a:cubicBezTo>
                  <a:cubicBezTo>
                    <a:pt x="32" y="298"/>
                    <a:pt x="32" y="298"/>
                    <a:pt x="32" y="298"/>
                  </a:cubicBezTo>
                  <a:cubicBezTo>
                    <a:pt x="38" y="302"/>
                    <a:pt x="38" y="302"/>
                    <a:pt x="38" y="302"/>
                  </a:cubicBezTo>
                  <a:cubicBezTo>
                    <a:pt x="44" y="307"/>
                    <a:pt x="44" y="307"/>
                    <a:pt x="44" y="307"/>
                  </a:cubicBezTo>
                  <a:cubicBezTo>
                    <a:pt x="48" y="312"/>
                    <a:pt x="48" y="312"/>
                    <a:pt x="48" y="312"/>
                  </a:cubicBezTo>
                  <a:cubicBezTo>
                    <a:pt x="54" y="316"/>
                    <a:pt x="54" y="316"/>
                    <a:pt x="54" y="316"/>
                  </a:cubicBezTo>
                  <a:cubicBezTo>
                    <a:pt x="57" y="317"/>
                    <a:pt x="57" y="317"/>
                    <a:pt x="57" y="317"/>
                  </a:cubicBezTo>
                  <a:cubicBezTo>
                    <a:pt x="67" y="318"/>
                    <a:pt x="67" y="318"/>
                    <a:pt x="67" y="318"/>
                  </a:cubicBezTo>
                  <a:cubicBezTo>
                    <a:pt x="81" y="319"/>
                    <a:pt x="81" y="319"/>
                    <a:pt x="81" y="319"/>
                  </a:cubicBezTo>
                  <a:cubicBezTo>
                    <a:pt x="84" y="321"/>
                    <a:pt x="84" y="321"/>
                    <a:pt x="84" y="321"/>
                  </a:cubicBezTo>
                  <a:cubicBezTo>
                    <a:pt x="118" y="322"/>
                    <a:pt x="118" y="322"/>
                    <a:pt x="118" y="322"/>
                  </a:cubicBezTo>
                  <a:cubicBezTo>
                    <a:pt x="150" y="322"/>
                    <a:pt x="150" y="322"/>
                    <a:pt x="150" y="322"/>
                  </a:cubicBezTo>
                  <a:cubicBezTo>
                    <a:pt x="171" y="324"/>
                    <a:pt x="171" y="324"/>
                    <a:pt x="171" y="324"/>
                  </a:cubicBezTo>
                  <a:cubicBezTo>
                    <a:pt x="192" y="324"/>
                    <a:pt x="192" y="324"/>
                    <a:pt x="192" y="324"/>
                  </a:cubicBezTo>
                  <a:cubicBezTo>
                    <a:pt x="220" y="325"/>
                    <a:pt x="220" y="325"/>
                    <a:pt x="220" y="325"/>
                  </a:cubicBezTo>
                  <a:cubicBezTo>
                    <a:pt x="229" y="326"/>
                    <a:pt x="229" y="326"/>
                    <a:pt x="229" y="326"/>
                  </a:cubicBezTo>
                  <a:cubicBezTo>
                    <a:pt x="232" y="318"/>
                    <a:pt x="232" y="318"/>
                    <a:pt x="232" y="318"/>
                  </a:cubicBezTo>
                  <a:cubicBezTo>
                    <a:pt x="239" y="306"/>
                    <a:pt x="239" y="306"/>
                    <a:pt x="239" y="306"/>
                  </a:cubicBezTo>
                  <a:cubicBezTo>
                    <a:pt x="239" y="306"/>
                    <a:pt x="245" y="301"/>
                    <a:pt x="245" y="300"/>
                  </a:cubicBezTo>
                  <a:cubicBezTo>
                    <a:pt x="246" y="300"/>
                    <a:pt x="250" y="296"/>
                    <a:pt x="250" y="296"/>
                  </a:cubicBezTo>
                  <a:cubicBezTo>
                    <a:pt x="252" y="288"/>
                    <a:pt x="252" y="288"/>
                    <a:pt x="252" y="288"/>
                  </a:cubicBezTo>
                  <a:cubicBezTo>
                    <a:pt x="253" y="281"/>
                    <a:pt x="253" y="281"/>
                    <a:pt x="253" y="281"/>
                  </a:cubicBezTo>
                  <a:cubicBezTo>
                    <a:pt x="252" y="276"/>
                    <a:pt x="252" y="276"/>
                    <a:pt x="252" y="276"/>
                  </a:cubicBezTo>
                  <a:cubicBezTo>
                    <a:pt x="249" y="273"/>
                    <a:pt x="249" y="273"/>
                    <a:pt x="249" y="273"/>
                  </a:cubicBezTo>
                  <a:cubicBezTo>
                    <a:pt x="250" y="266"/>
                    <a:pt x="250" y="266"/>
                    <a:pt x="250" y="266"/>
                  </a:cubicBezTo>
                  <a:cubicBezTo>
                    <a:pt x="253" y="262"/>
                    <a:pt x="253" y="262"/>
                    <a:pt x="253" y="262"/>
                  </a:cubicBezTo>
                  <a:cubicBezTo>
                    <a:pt x="254" y="256"/>
                    <a:pt x="254" y="256"/>
                    <a:pt x="254" y="256"/>
                  </a:cubicBezTo>
                  <a:cubicBezTo>
                    <a:pt x="255" y="251"/>
                    <a:pt x="255" y="251"/>
                    <a:pt x="255" y="251"/>
                  </a:cubicBezTo>
                  <a:cubicBezTo>
                    <a:pt x="255" y="251"/>
                    <a:pt x="257" y="250"/>
                    <a:pt x="259" y="249"/>
                  </a:cubicBezTo>
                  <a:cubicBezTo>
                    <a:pt x="260" y="248"/>
                    <a:pt x="266" y="243"/>
                    <a:pt x="266" y="243"/>
                  </a:cubicBezTo>
                  <a:cubicBezTo>
                    <a:pt x="271" y="240"/>
                    <a:pt x="271" y="240"/>
                    <a:pt x="271" y="240"/>
                  </a:cubicBezTo>
                  <a:cubicBezTo>
                    <a:pt x="273" y="237"/>
                    <a:pt x="273" y="237"/>
                    <a:pt x="273" y="237"/>
                  </a:cubicBezTo>
                  <a:cubicBezTo>
                    <a:pt x="277" y="230"/>
                    <a:pt x="277" y="230"/>
                    <a:pt x="277" y="230"/>
                  </a:cubicBezTo>
                  <a:cubicBezTo>
                    <a:pt x="277" y="223"/>
                    <a:pt x="277" y="223"/>
                    <a:pt x="277" y="223"/>
                  </a:cubicBezTo>
                  <a:cubicBezTo>
                    <a:pt x="277" y="217"/>
                    <a:pt x="277" y="217"/>
                    <a:pt x="277" y="217"/>
                  </a:cubicBezTo>
                  <a:cubicBezTo>
                    <a:pt x="274" y="217"/>
                    <a:pt x="274" y="217"/>
                    <a:pt x="274" y="217"/>
                  </a:cubicBezTo>
                  <a:cubicBezTo>
                    <a:pt x="269" y="215"/>
                    <a:pt x="269" y="215"/>
                    <a:pt x="269" y="215"/>
                  </a:cubicBezTo>
                  <a:cubicBezTo>
                    <a:pt x="268" y="210"/>
                    <a:pt x="268" y="210"/>
                    <a:pt x="268" y="210"/>
                  </a:cubicBezTo>
                  <a:cubicBezTo>
                    <a:pt x="274" y="203"/>
                    <a:pt x="274" y="203"/>
                    <a:pt x="274" y="203"/>
                  </a:cubicBezTo>
                  <a:cubicBezTo>
                    <a:pt x="289" y="190"/>
                    <a:pt x="289" y="190"/>
                    <a:pt x="289" y="190"/>
                  </a:cubicBezTo>
                  <a:cubicBezTo>
                    <a:pt x="297" y="186"/>
                    <a:pt x="297" y="186"/>
                    <a:pt x="297" y="186"/>
                  </a:cubicBezTo>
                  <a:cubicBezTo>
                    <a:pt x="303" y="178"/>
                    <a:pt x="303" y="178"/>
                    <a:pt x="303" y="178"/>
                  </a:cubicBezTo>
                  <a:cubicBezTo>
                    <a:pt x="315" y="159"/>
                    <a:pt x="315" y="159"/>
                    <a:pt x="315" y="159"/>
                  </a:cubicBezTo>
                  <a:cubicBezTo>
                    <a:pt x="323" y="148"/>
                    <a:pt x="323" y="148"/>
                    <a:pt x="323" y="148"/>
                  </a:cubicBezTo>
                  <a:cubicBezTo>
                    <a:pt x="323" y="140"/>
                    <a:pt x="323" y="140"/>
                    <a:pt x="323" y="140"/>
                  </a:cubicBezTo>
                  <a:cubicBezTo>
                    <a:pt x="325" y="136"/>
                    <a:pt x="325" y="136"/>
                    <a:pt x="325" y="136"/>
                  </a:cubicBezTo>
                  <a:cubicBezTo>
                    <a:pt x="328" y="130"/>
                    <a:pt x="328" y="130"/>
                    <a:pt x="328" y="130"/>
                  </a:cubicBezTo>
                  <a:cubicBezTo>
                    <a:pt x="332" y="122"/>
                    <a:pt x="332" y="122"/>
                    <a:pt x="332" y="122"/>
                  </a:cubicBezTo>
                  <a:cubicBezTo>
                    <a:pt x="333" y="110"/>
                    <a:pt x="333" y="110"/>
                    <a:pt x="333" y="110"/>
                  </a:cubicBezTo>
                  <a:cubicBezTo>
                    <a:pt x="335" y="107"/>
                    <a:pt x="335" y="107"/>
                    <a:pt x="335" y="107"/>
                  </a:cubicBezTo>
                  <a:cubicBezTo>
                    <a:pt x="335" y="100"/>
                    <a:pt x="335" y="100"/>
                    <a:pt x="335" y="100"/>
                  </a:cubicBezTo>
                  <a:cubicBezTo>
                    <a:pt x="331" y="97"/>
                    <a:pt x="331" y="97"/>
                    <a:pt x="331" y="97"/>
                  </a:cubicBezTo>
                  <a:cubicBezTo>
                    <a:pt x="324" y="97"/>
                    <a:pt x="324" y="97"/>
                    <a:pt x="324" y="97"/>
                  </a:cubicBezTo>
                  <a:cubicBezTo>
                    <a:pt x="322" y="93"/>
                    <a:pt x="322" y="93"/>
                    <a:pt x="322" y="93"/>
                  </a:cubicBezTo>
                  <a:cubicBezTo>
                    <a:pt x="322" y="93"/>
                    <a:pt x="314" y="92"/>
                    <a:pt x="313" y="92"/>
                  </a:cubicBezTo>
                  <a:cubicBezTo>
                    <a:pt x="312" y="91"/>
                    <a:pt x="307" y="91"/>
                    <a:pt x="307" y="91"/>
                  </a:cubicBezTo>
                  <a:cubicBezTo>
                    <a:pt x="300" y="90"/>
                    <a:pt x="300" y="90"/>
                    <a:pt x="300" y="90"/>
                  </a:cubicBezTo>
                  <a:cubicBezTo>
                    <a:pt x="294" y="89"/>
                    <a:pt x="294" y="89"/>
                    <a:pt x="294" y="89"/>
                  </a:cubicBezTo>
                  <a:cubicBezTo>
                    <a:pt x="290" y="90"/>
                    <a:pt x="290" y="90"/>
                    <a:pt x="290" y="90"/>
                  </a:cubicBezTo>
                  <a:cubicBezTo>
                    <a:pt x="287" y="92"/>
                    <a:pt x="287" y="92"/>
                    <a:pt x="287" y="92"/>
                  </a:cubicBezTo>
                  <a:cubicBezTo>
                    <a:pt x="272" y="108"/>
                    <a:pt x="272" y="108"/>
                    <a:pt x="272" y="108"/>
                  </a:cubicBezTo>
                  <a:cubicBezTo>
                    <a:pt x="264" y="119"/>
                    <a:pt x="264" y="119"/>
                    <a:pt x="264" y="119"/>
                  </a:cubicBezTo>
                  <a:cubicBezTo>
                    <a:pt x="258" y="122"/>
                    <a:pt x="258" y="122"/>
                    <a:pt x="258" y="122"/>
                  </a:cubicBezTo>
                  <a:cubicBezTo>
                    <a:pt x="251" y="122"/>
                    <a:pt x="251" y="122"/>
                    <a:pt x="251" y="122"/>
                  </a:cubicBezTo>
                  <a:cubicBezTo>
                    <a:pt x="247" y="120"/>
                    <a:pt x="247" y="120"/>
                    <a:pt x="247" y="120"/>
                  </a:cubicBezTo>
                  <a:cubicBezTo>
                    <a:pt x="244" y="120"/>
                    <a:pt x="244" y="120"/>
                    <a:pt x="244" y="120"/>
                  </a:cubicBezTo>
                  <a:cubicBezTo>
                    <a:pt x="242" y="123"/>
                    <a:pt x="242" y="123"/>
                    <a:pt x="242" y="123"/>
                  </a:cubicBezTo>
                  <a:cubicBezTo>
                    <a:pt x="240" y="126"/>
                    <a:pt x="240" y="126"/>
                    <a:pt x="240" y="126"/>
                  </a:cubicBezTo>
                  <a:cubicBezTo>
                    <a:pt x="236" y="124"/>
                    <a:pt x="236" y="124"/>
                    <a:pt x="236" y="124"/>
                  </a:cubicBezTo>
                  <a:cubicBezTo>
                    <a:pt x="232" y="121"/>
                    <a:pt x="232" y="121"/>
                    <a:pt x="232" y="121"/>
                  </a:cubicBezTo>
                  <a:cubicBezTo>
                    <a:pt x="220" y="119"/>
                    <a:pt x="220" y="119"/>
                    <a:pt x="220" y="119"/>
                  </a:cubicBezTo>
                  <a:cubicBezTo>
                    <a:pt x="220" y="119"/>
                    <a:pt x="217" y="117"/>
                    <a:pt x="216" y="117"/>
                  </a:cubicBezTo>
                  <a:cubicBezTo>
                    <a:pt x="215" y="116"/>
                    <a:pt x="212" y="112"/>
                    <a:pt x="212" y="112"/>
                  </a:cubicBezTo>
                  <a:cubicBezTo>
                    <a:pt x="209" y="104"/>
                    <a:pt x="209" y="104"/>
                    <a:pt x="209" y="104"/>
                  </a:cubicBezTo>
                  <a:cubicBezTo>
                    <a:pt x="207" y="102"/>
                    <a:pt x="207" y="102"/>
                    <a:pt x="207" y="102"/>
                  </a:cubicBezTo>
                  <a:cubicBezTo>
                    <a:pt x="201" y="102"/>
                    <a:pt x="201" y="102"/>
                    <a:pt x="201" y="102"/>
                  </a:cubicBezTo>
                  <a:cubicBezTo>
                    <a:pt x="194" y="107"/>
                    <a:pt x="194" y="107"/>
                    <a:pt x="194" y="107"/>
                  </a:cubicBezTo>
                  <a:cubicBezTo>
                    <a:pt x="187" y="110"/>
                    <a:pt x="187" y="110"/>
                    <a:pt x="187" y="110"/>
                  </a:cubicBezTo>
                  <a:cubicBezTo>
                    <a:pt x="176" y="112"/>
                    <a:pt x="176" y="112"/>
                    <a:pt x="176" y="112"/>
                  </a:cubicBezTo>
                  <a:cubicBezTo>
                    <a:pt x="173" y="109"/>
                    <a:pt x="173" y="109"/>
                    <a:pt x="173" y="109"/>
                  </a:cubicBezTo>
                  <a:cubicBezTo>
                    <a:pt x="175" y="104"/>
                    <a:pt x="175" y="104"/>
                    <a:pt x="175" y="104"/>
                  </a:cubicBezTo>
                  <a:cubicBezTo>
                    <a:pt x="181" y="103"/>
                    <a:pt x="181" y="103"/>
                    <a:pt x="181" y="103"/>
                  </a:cubicBezTo>
                  <a:cubicBezTo>
                    <a:pt x="181" y="100"/>
                    <a:pt x="181" y="100"/>
                    <a:pt x="181" y="100"/>
                  </a:cubicBezTo>
                  <a:cubicBezTo>
                    <a:pt x="173" y="99"/>
                    <a:pt x="173" y="99"/>
                    <a:pt x="173" y="99"/>
                  </a:cubicBezTo>
                  <a:cubicBezTo>
                    <a:pt x="173" y="99"/>
                    <a:pt x="170" y="95"/>
                    <a:pt x="169" y="95"/>
                  </a:cubicBezTo>
                  <a:cubicBezTo>
                    <a:pt x="168" y="94"/>
                    <a:pt x="164" y="89"/>
                    <a:pt x="164" y="89"/>
                  </a:cubicBezTo>
                  <a:cubicBezTo>
                    <a:pt x="163" y="83"/>
                    <a:pt x="163" y="83"/>
                    <a:pt x="163" y="83"/>
                  </a:cubicBezTo>
                  <a:cubicBezTo>
                    <a:pt x="160" y="78"/>
                    <a:pt x="160" y="78"/>
                    <a:pt x="160" y="78"/>
                  </a:cubicBezTo>
                  <a:cubicBezTo>
                    <a:pt x="152" y="68"/>
                    <a:pt x="152" y="68"/>
                    <a:pt x="152" y="68"/>
                  </a:cubicBezTo>
                  <a:cubicBezTo>
                    <a:pt x="152" y="68"/>
                    <a:pt x="151" y="62"/>
                    <a:pt x="150" y="60"/>
                  </a:cubicBezTo>
                  <a:cubicBezTo>
                    <a:pt x="149" y="58"/>
                    <a:pt x="148" y="54"/>
                    <a:pt x="148" y="53"/>
                  </a:cubicBezTo>
                  <a:cubicBezTo>
                    <a:pt x="148" y="51"/>
                    <a:pt x="145" y="47"/>
                    <a:pt x="143" y="46"/>
                  </a:cubicBezTo>
                  <a:cubicBezTo>
                    <a:pt x="142" y="45"/>
                    <a:pt x="141" y="39"/>
                    <a:pt x="140" y="37"/>
                  </a:cubicBezTo>
                  <a:cubicBezTo>
                    <a:pt x="139" y="36"/>
                    <a:pt x="135" y="33"/>
                    <a:pt x="135" y="33"/>
                  </a:cubicBezTo>
                  <a:cubicBezTo>
                    <a:pt x="127" y="28"/>
                    <a:pt x="127" y="28"/>
                    <a:pt x="127" y="28"/>
                  </a:cubicBezTo>
                  <a:cubicBezTo>
                    <a:pt x="120" y="23"/>
                    <a:pt x="120" y="23"/>
                    <a:pt x="120" y="23"/>
                  </a:cubicBezTo>
                  <a:cubicBezTo>
                    <a:pt x="120" y="23"/>
                    <a:pt x="114" y="22"/>
                    <a:pt x="113" y="21"/>
                  </a:cubicBezTo>
                  <a:cubicBezTo>
                    <a:pt x="112" y="20"/>
                    <a:pt x="107" y="18"/>
                    <a:pt x="106" y="17"/>
                  </a:cubicBezTo>
                  <a:cubicBezTo>
                    <a:pt x="106" y="16"/>
                    <a:pt x="105" y="10"/>
                    <a:pt x="105" y="10"/>
                  </a:cubicBezTo>
                  <a:cubicBezTo>
                    <a:pt x="104" y="3"/>
                    <a:pt x="104" y="3"/>
                    <a:pt x="104" y="3"/>
                  </a:cubicBezTo>
                  <a:cubicBezTo>
                    <a:pt x="101" y="0"/>
                    <a:pt x="101" y="0"/>
                    <a:pt x="101" y="0"/>
                  </a:cubicBezTo>
                  <a:cubicBezTo>
                    <a:pt x="101" y="0"/>
                    <a:pt x="96" y="0"/>
                    <a:pt x="95" y="0"/>
                  </a:cubicBezTo>
                  <a:cubicBezTo>
                    <a:pt x="95" y="0"/>
                    <a:pt x="89" y="1"/>
                    <a:pt x="89" y="1"/>
                  </a:cubicBezTo>
                  <a:cubicBezTo>
                    <a:pt x="86" y="4"/>
                    <a:pt x="86" y="4"/>
                    <a:pt x="86" y="4"/>
                  </a:cubicBezTo>
                  <a:cubicBezTo>
                    <a:pt x="80" y="4"/>
                    <a:pt x="80" y="4"/>
                    <a:pt x="80" y="4"/>
                  </a:cubicBezTo>
                  <a:cubicBezTo>
                    <a:pt x="77" y="3"/>
                    <a:pt x="77" y="3"/>
                    <a:pt x="77" y="3"/>
                  </a:cubicBezTo>
                  <a:cubicBezTo>
                    <a:pt x="76" y="6"/>
                    <a:pt x="76" y="6"/>
                    <a:pt x="76" y="6"/>
                  </a:cubicBezTo>
                  <a:cubicBezTo>
                    <a:pt x="76" y="11"/>
                    <a:pt x="76" y="11"/>
                    <a:pt x="76" y="11"/>
                  </a:cubicBezTo>
                  <a:cubicBezTo>
                    <a:pt x="76" y="16"/>
                    <a:pt x="76" y="16"/>
                    <a:pt x="76" y="16"/>
                  </a:cubicBezTo>
                  <a:cubicBezTo>
                    <a:pt x="76" y="18"/>
                    <a:pt x="76" y="18"/>
                    <a:pt x="76" y="18"/>
                  </a:cubicBezTo>
                  <a:cubicBezTo>
                    <a:pt x="69" y="18"/>
                    <a:pt x="69" y="18"/>
                    <a:pt x="69" y="18"/>
                  </a:cubicBezTo>
                  <a:cubicBezTo>
                    <a:pt x="65" y="18"/>
                    <a:pt x="65" y="18"/>
                    <a:pt x="65" y="18"/>
                  </a:cubicBezTo>
                  <a:cubicBezTo>
                    <a:pt x="54" y="17"/>
                    <a:pt x="54" y="17"/>
                    <a:pt x="54" y="17"/>
                  </a:cubicBezTo>
                  <a:cubicBezTo>
                    <a:pt x="48" y="18"/>
                    <a:pt x="48" y="18"/>
                    <a:pt x="48" y="18"/>
                  </a:cubicBezTo>
                  <a:cubicBezTo>
                    <a:pt x="48" y="18"/>
                    <a:pt x="42" y="17"/>
                    <a:pt x="41" y="17"/>
                  </a:cubicBezTo>
                  <a:cubicBezTo>
                    <a:pt x="39" y="18"/>
                    <a:pt x="33" y="22"/>
                    <a:pt x="33" y="22"/>
                  </a:cubicBezTo>
                  <a:cubicBezTo>
                    <a:pt x="26" y="25"/>
                    <a:pt x="26" y="25"/>
                    <a:pt x="26" y="25"/>
                  </a:cubicBezTo>
                  <a:cubicBezTo>
                    <a:pt x="20" y="28"/>
                    <a:pt x="20" y="28"/>
                    <a:pt x="20" y="28"/>
                  </a:cubicBezTo>
                  <a:cubicBezTo>
                    <a:pt x="9" y="31"/>
                    <a:pt x="9" y="31"/>
                    <a:pt x="9" y="31"/>
                  </a:cubicBezTo>
                  <a:cubicBezTo>
                    <a:pt x="4" y="35"/>
                    <a:pt x="4" y="35"/>
                    <a:pt x="4" y="35"/>
                  </a:cubicBezTo>
                  <a:lnTo>
                    <a:pt x="1" y="3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57" name="Freeform 13"/>
            <p:cNvSpPr>
              <a:spLocks/>
            </p:cNvSpPr>
            <p:nvPr/>
          </p:nvSpPr>
          <p:spPr bwMode="auto">
            <a:xfrm>
              <a:off x="9023350" y="1163638"/>
              <a:ext cx="469900" cy="525463"/>
            </a:xfrm>
            <a:custGeom>
              <a:avLst/>
              <a:gdLst>
                <a:gd name="T0" fmla="*/ 2 w 125"/>
                <a:gd name="T1" fmla="*/ 52 h 140"/>
                <a:gd name="T2" fmla="*/ 10 w 125"/>
                <a:gd name="T3" fmla="*/ 54 h 140"/>
                <a:gd name="T4" fmla="*/ 14 w 125"/>
                <a:gd name="T5" fmla="*/ 55 h 140"/>
                <a:gd name="T6" fmla="*/ 19 w 125"/>
                <a:gd name="T7" fmla="*/ 55 h 140"/>
                <a:gd name="T8" fmla="*/ 21 w 125"/>
                <a:gd name="T9" fmla="*/ 52 h 140"/>
                <a:gd name="T10" fmla="*/ 26 w 125"/>
                <a:gd name="T11" fmla="*/ 52 h 140"/>
                <a:gd name="T12" fmla="*/ 31 w 125"/>
                <a:gd name="T13" fmla="*/ 52 h 140"/>
                <a:gd name="T14" fmla="*/ 36 w 125"/>
                <a:gd name="T15" fmla="*/ 54 h 140"/>
                <a:gd name="T16" fmla="*/ 40 w 125"/>
                <a:gd name="T17" fmla="*/ 55 h 140"/>
                <a:gd name="T18" fmla="*/ 46 w 125"/>
                <a:gd name="T19" fmla="*/ 55 h 140"/>
                <a:gd name="T20" fmla="*/ 53 w 125"/>
                <a:gd name="T21" fmla="*/ 51 h 140"/>
                <a:gd name="T22" fmla="*/ 56 w 125"/>
                <a:gd name="T23" fmla="*/ 45 h 140"/>
                <a:gd name="T24" fmla="*/ 61 w 125"/>
                <a:gd name="T25" fmla="*/ 33 h 140"/>
                <a:gd name="T26" fmla="*/ 68 w 125"/>
                <a:gd name="T27" fmla="*/ 22 h 140"/>
                <a:gd name="T28" fmla="*/ 74 w 125"/>
                <a:gd name="T29" fmla="*/ 12 h 140"/>
                <a:gd name="T30" fmla="*/ 80 w 125"/>
                <a:gd name="T31" fmla="*/ 5 h 140"/>
                <a:gd name="T32" fmla="*/ 85 w 125"/>
                <a:gd name="T33" fmla="*/ 0 h 140"/>
                <a:gd name="T34" fmla="*/ 90 w 125"/>
                <a:gd name="T35" fmla="*/ 4 h 140"/>
                <a:gd name="T36" fmla="*/ 93 w 125"/>
                <a:gd name="T37" fmla="*/ 7 h 140"/>
                <a:gd name="T38" fmla="*/ 93 w 125"/>
                <a:gd name="T39" fmla="*/ 13 h 140"/>
                <a:gd name="T40" fmla="*/ 94 w 125"/>
                <a:gd name="T41" fmla="*/ 26 h 140"/>
                <a:gd name="T42" fmla="*/ 95 w 125"/>
                <a:gd name="T43" fmla="*/ 29 h 140"/>
                <a:gd name="T44" fmla="*/ 97 w 125"/>
                <a:gd name="T45" fmla="*/ 33 h 140"/>
                <a:gd name="T46" fmla="*/ 99 w 125"/>
                <a:gd name="T47" fmla="*/ 36 h 140"/>
                <a:gd name="T48" fmla="*/ 100 w 125"/>
                <a:gd name="T49" fmla="*/ 44 h 140"/>
                <a:gd name="T50" fmla="*/ 102 w 125"/>
                <a:gd name="T51" fmla="*/ 53 h 140"/>
                <a:gd name="T52" fmla="*/ 104 w 125"/>
                <a:gd name="T53" fmla="*/ 57 h 140"/>
                <a:gd name="T54" fmla="*/ 108 w 125"/>
                <a:gd name="T55" fmla="*/ 62 h 140"/>
                <a:gd name="T56" fmla="*/ 113 w 125"/>
                <a:gd name="T57" fmla="*/ 66 h 140"/>
                <a:gd name="T58" fmla="*/ 119 w 125"/>
                <a:gd name="T59" fmla="*/ 66 h 140"/>
                <a:gd name="T60" fmla="*/ 122 w 125"/>
                <a:gd name="T61" fmla="*/ 69 h 140"/>
                <a:gd name="T62" fmla="*/ 125 w 125"/>
                <a:gd name="T63" fmla="*/ 74 h 140"/>
                <a:gd name="T64" fmla="*/ 124 w 125"/>
                <a:gd name="T65" fmla="*/ 80 h 140"/>
                <a:gd name="T66" fmla="*/ 121 w 125"/>
                <a:gd name="T67" fmla="*/ 82 h 140"/>
                <a:gd name="T68" fmla="*/ 112 w 125"/>
                <a:gd name="T69" fmla="*/ 90 h 140"/>
                <a:gd name="T70" fmla="*/ 105 w 125"/>
                <a:gd name="T71" fmla="*/ 100 h 140"/>
                <a:gd name="T72" fmla="*/ 98 w 125"/>
                <a:gd name="T73" fmla="*/ 105 h 140"/>
                <a:gd name="T74" fmla="*/ 92 w 125"/>
                <a:gd name="T75" fmla="*/ 109 h 140"/>
                <a:gd name="T76" fmla="*/ 87 w 125"/>
                <a:gd name="T77" fmla="*/ 113 h 140"/>
                <a:gd name="T78" fmla="*/ 84 w 125"/>
                <a:gd name="T79" fmla="*/ 121 h 140"/>
                <a:gd name="T80" fmla="*/ 80 w 125"/>
                <a:gd name="T81" fmla="*/ 126 h 140"/>
                <a:gd name="T82" fmla="*/ 76 w 125"/>
                <a:gd name="T83" fmla="*/ 132 h 140"/>
                <a:gd name="T84" fmla="*/ 74 w 125"/>
                <a:gd name="T85" fmla="*/ 138 h 140"/>
                <a:gd name="T86" fmla="*/ 72 w 125"/>
                <a:gd name="T87" fmla="*/ 140 h 140"/>
                <a:gd name="T88" fmla="*/ 66 w 125"/>
                <a:gd name="T89" fmla="*/ 140 h 140"/>
                <a:gd name="T90" fmla="*/ 64 w 125"/>
                <a:gd name="T91" fmla="*/ 136 h 140"/>
                <a:gd name="T92" fmla="*/ 60 w 125"/>
                <a:gd name="T93" fmla="*/ 129 h 140"/>
                <a:gd name="T94" fmla="*/ 56 w 125"/>
                <a:gd name="T95" fmla="*/ 121 h 140"/>
                <a:gd name="T96" fmla="*/ 52 w 125"/>
                <a:gd name="T97" fmla="*/ 115 h 140"/>
                <a:gd name="T98" fmla="*/ 47 w 125"/>
                <a:gd name="T99" fmla="*/ 108 h 140"/>
                <a:gd name="T100" fmla="*/ 44 w 125"/>
                <a:gd name="T101" fmla="*/ 104 h 140"/>
                <a:gd name="T102" fmla="*/ 43 w 125"/>
                <a:gd name="T103" fmla="*/ 97 h 140"/>
                <a:gd name="T104" fmla="*/ 39 w 125"/>
                <a:gd name="T105" fmla="*/ 88 h 140"/>
                <a:gd name="T106" fmla="*/ 34 w 125"/>
                <a:gd name="T107" fmla="*/ 78 h 140"/>
                <a:gd name="T108" fmla="*/ 30 w 125"/>
                <a:gd name="T109" fmla="*/ 72 h 140"/>
                <a:gd name="T110" fmla="*/ 23 w 125"/>
                <a:gd name="T111" fmla="*/ 69 h 140"/>
                <a:gd name="T112" fmla="*/ 16 w 125"/>
                <a:gd name="T113" fmla="*/ 66 h 140"/>
                <a:gd name="T114" fmla="*/ 9 w 125"/>
                <a:gd name="T115" fmla="*/ 63 h 140"/>
                <a:gd name="T116" fmla="*/ 4 w 125"/>
                <a:gd name="T117" fmla="*/ 60 h 140"/>
                <a:gd name="T118" fmla="*/ 0 w 125"/>
                <a:gd name="T119" fmla="*/ 54 h 140"/>
                <a:gd name="T120" fmla="*/ 2 w 125"/>
                <a:gd name="T121" fmla="*/ 52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5" h="140">
                  <a:moveTo>
                    <a:pt x="2" y="52"/>
                  </a:moveTo>
                  <a:cubicBezTo>
                    <a:pt x="10" y="54"/>
                    <a:pt x="10" y="54"/>
                    <a:pt x="10" y="54"/>
                  </a:cubicBezTo>
                  <a:cubicBezTo>
                    <a:pt x="14" y="55"/>
                    <a:pt x="14" y="55"/>
                    <a:pt x="14" y="55"/>
                  </a:cubicBezTo>
                  <a:cubicBezTo>
                    <a:pt x="19" y="55"/>
                    <a:pt x="19" y="55"/>
                    <a:pt x="19" y="55"/>
                  </a:cubicBezTo>
                  <a:cubicBezTo>
                    <a:pt x="21" y="52"/>
                    <a:pt x="21" y="52"/>
                    <a:pt x="21" y="52"/>
                  </a:cubicBezTo>
                  <a:cubicBezTo>
                    <a:pt x="26" y="52"/>
                    <a:pt x="26" y="52"/>
                    <a:pt x="26" y="52"/>
                  </a:cubicBezTo>
                  <a:cubicBezTo>
                    <a:pt x="31" y="52"/>
                    <a:pt x="31" y="52"/>
                    <a:pt x="31" y="52"/>
                  </a:cubicBezTo>
                  <a:cubicBezTo>
                    <a:pt x="36" y="54"/>
                    <a:pt x="36" y="54"/>
                    <a:pt x="36" y="54"/>
                  </a:cubicBezTo>
                  <a:cubicBezTo>
                    <a:pt x="40" y="55"/>
                    <a:pt x="40" y="55"/>
                    <a:pt x="40" y="55"/>
                  </a:cubicBezTo>
                  <a:cubicBezTo>
                    <a:pt x="46" y="55"/>
                    <a:pt x="46" y="55"/>
                    <a:pt x="46" y="55"/>
                  </a:cubicBezTo>
                  <a:cubicBezTo>
                    <a:pt x="53" y="51"/>
                    <a:pt x="53" y="51"/>
                    <a:pt x="53" y="51"/>
                  </a:cubicBezTo>
                  <a:cubicBezTo>
                    <a:pt x="53" y="51"/>
                    <a:pt x="55" y="46"/>
                    <a:pt x="56" y="45"/>
                  </a:cubicBezTo>
                  <a:cubicBezTo>
                    <a:pt x="57" y="44"/>
                    <a:pt x="61" y="33"/>
                    <a:pt x="61" y="33"/>
                  </a:cubicBezTo>
                  <a:cubicBezTo>
                    <a:pt x="68" y="22"/>
                    <a:pt x="68" y="22"/>
                    <a:pt x="68" y="22"/>
                  </a:cubicBezTo>
                  <a:cubicBezTo>
                    <a:pt x="74" y="12"/>
                    <a:pt x="74" y="12"/>
                    <a:pt x="74" y="12"/>
                  </a:cubicBezTo>
                  <a:cubicBezTo>
                    <a:pt x="80" y="5"/>
                    <a:pt x="80" y="5"/>
                    <a:pt x="80" y="5"/>
                  </a:cubicBezTo>
                  <a:cubicBezTo>
                    <a:pt x="85" y="0"/>
                    <a:pt x="85" y="0"/>
                    <a:pt x="85" y="0"/>
                  </a:cubicBezTo>
                  <a:cubicBezTo>
                    <a:pt x="90" y="4"/>
                    <a:pt x="90" y="4"/>
                    <a:pt x="90" y="4"/>
                  </a:cubicBezTo>
                  <a:cubicBezTo>
                    <a:pt x="93" y="7"/>
                    <a:pt x="93" y="7"/>
                    <a:pt x="93" y="7"/>
                  </a:cubicBezTo>
                  <a:cubicBezTo>
                    <a:pt x="93" y="7"/>
                    <a:pt x="93" y="12"/>
                    <a:pt x="93" y="13"/>
                  </a:cubicBezTo>
                  <a:cubicBezTo>
                    <a:pt x="93" y="14"/>
                    <a:pt x="94" y="26"/>
                    <a:pt x="94" y="26"/>
                  </a:cubicBezTo>
                  <a:cubicBezTo>
                    <a:pt x="95" y="29"/>
                    <a:pt x="95" y="29"/>
                    <a:pt x="95" y="29"/>
                  </a:cubicBezTo>
                  <a:cubicBezTo>
                    <a:pt x="97" y="33"/>
                    <a:pt x="97" y="33"/>
                    <a:pt x="97" y="33"/>
                  </a:cubicBezTo>
                  <a:cubicBezTo>
                    <a:pt x="97" y="33"/>
                    <a:pt x="99" y="35"/>
                    <a:pt x="99" y="36"/>
                  </a:cubicBezTo>
                  <a:cubicBezTo>
                    <a:pt x="99" y="38"/>
                    <a:pt x="100" y="43"/>
                    <a:pt x="100" y="44"/>
                  </a:cubicBezTo>
                  <a:cubicBezTo>
                    <a:pt x="100" y="45"/>
                    <a:pt x="102" y="53"/>
                    <a:pt x="102" y="53"/>
                  </a:cubicBezTo>
                  <a:cubicBezTo>
                    <a:pt x="104" y="57"/>
                    <a:pt x="104" y="57"/>
                    <a:pt x="104" y="57"/>
                  </a:cubicBezTo>
                  <a:cubicBezTo>
                    <a:pt x="108" y="62"/>
                    <a:pt x="108" y="62"/>
                    <a:pt x="108" y="62"/>
                  </a:cubicBezTo>
                  <a:cubicBezTo>
                    <a:pt x="113" y="66"/>
                    <a:pt x="113" y="66"/>
                    <a:pt x="113" y="66"/>
                  </a:cubicBezTo>
                  <a:cubicBezTo>
                    <a:pt x="119" y="66"/>
                    <a:pt x="119" y="66"/>
                    <a:pt x="119" y="66"/>
                  </a:cubicBezTo>
                  <a:cubicBezTo>
                    <a:pt x="122" y="69"/>
                    <a:pt x="122" y="69"/>
                    <a:pt x="122" y="69"/>
                  </a:cubicBezTo>
                  <a:cubicBezTo>
                    <a:pt x="125" y="74"/>
                    <a:pt x="125" y="74"/>
                    <a:pt x="125" y="74"/>
                  </a:cubicBezTo>
                  <a:cubicBezTo>
                    <a:pt x="124" y="80"/>
                    <a:pt x="124" y="80"/>
                    <a:pt x="124" y="80"/>
                  </a:cubicBezTo>
                  <a:cubicBezTo>
                    <a:pt x="124" y="80"/>
                    <a:pt x="122" y="81"/>
                    <a:pt x="121" y="82"/>
                  </a:cubicBezTo>
                  <a:cubicBezTo>
                    <a:pt x="120" y="83"/>
                    <a:pt x="115" y="88"/>
                    <a:pt x="112" y="90"/>
                  </a:cubicBezTo>
                  <a:cubicBezTo>
                    <a:pt x="110" y="93"/>
                    <a:pt x="105" y="100"/>
                    <a:pt x="105" y="100"/>
                  </a:cubicBezTo>
                  <a:cubicBezTo>
                    <a:pt x="98" y="105"/>
                    <a:pt x="98" y="105"/>
                    <a:pt x="98" y="105"/>
                  </a:cubicBezTo>
                  <a:cubicBezTo>
                    <a:pt x="98" y="105"/>
                    <a:pt x="94" y="108"/>
                    <a:pt x="92" y="109"/>
                  </a:cubicBezTo>
                  <a:cubicBezTo>
                    <a:pt x="90" y="110"/>
                    <a:pt x="87" y="113"/>
                    <a:pt x="87" y="113"/>
                  </a:cubicBezTo>
                  <a:cubicBezTo>
                    <a:pt x="87" y="114"/>
                    <a:pt x="84" y="121"/>
                    <a:pt x="84" y="121"/>
                  </a:cubicBezTo>
                  <a:cubicBezTo>
                    <a:pt x="80" y="126"/>
                    <a:pt x="80" y="126"/>
                    <a:pt x="80" y="126"/>
                  </a:cubicBezTo>
                  <a:cubicBezTo>
                    <a:pt x="76" y="132"/>
                    <a:pt x="76" y="132"/>
                    <a:pt x="76" y="132"/>
                  </a:cubicBezTo>
                  <a:cubicBezTo>
                    <a:pt x="74" y="138"/>
                    <a:pt x="74" y="138"/>
                    <a:pt x="74" y="138"/>
                  </a:cubicBezTo>
                  <a:cubicBezTo>
                    <a:pt x="74" y="138"/>
                    <a:pt x="73" y="140"/>
                    <a:pt x="72" y="140"/>
                  </a:cubicBezTo>
                  <a:cubicBezTo>
                    <a:pt x="70" y="140"/>
                    <a:pt x="66" y="140"/>
                    <a:pt x="66" y="140"/>
                  </a:cubicBezTo>
                  <a:cubicBezTo>
                    <a:pt x="66" y="140"/>
                    <a:pt x="65" y="137"/>
                    <a:pt x="64" y="136"/>
                  </a:cubicBezTo>
                  <a:cubicBezTo>
                    <a:pt x="63" y="135"/>
                    <a:pt x="61" y="131"/>
                    <a:pt x="60" y="129"/>
                  </a:cubicBezTo>
                  <a:cubicBezTo>
                    <a:pt x="59" y="127"/>
                    <a:pt x="56" y="121"/>
                    <a:pt x="56" y="121"/>
                  </a:cubicBezTo>
                  <a:cubicBezTo>
                    <a:pt x="56" y="121"/>
                    <a:pt x="53" y="117"/>
                    <a:pt x="52" y="115"/>
                  </a:cubicBezTo>
                  <a:cubicBezTo>
                    <a:pt x="51" y="114"/>
                    <a:pt x="49" y="109"/>
                    <a:pt x="47" y="108"/>
                  </a:cubicBezTo>
                  <a:cubicBezTo>
                    <a:pt x="46" y="107"/>
                    <a:pt x="44" y="104"/>
                    <a:pt x="44" y="104"/>
                  </a:cubicBezTo>
                  <a:cubicBezTo>
                    <a:pt x="44" y="104"/>
                    <a:pt x="44" y="99"/>
                    <a:pt x="43" y="97"/>
                  </a:cubicBezTo>
                  <a:cubicBezTo>
                    <a:pt x="43" y="96"/>
                    <a:pt x="41" y="89"/>
                    <a:pt x="39" y="88"/>
                  </a:cubicBezTo>
                  <a:cubicBezTo>
                    <a:pt x="38" y="86"/>
                    <a:pt x="35" y="78"/>
                    <a:pt x="34" y="78"/>
                  </a:cubicBezTo>
                  <a:cubicBezTo>
                    <a:pt x="33" y="77"/>
                    <a:pt x="32" y="73"/>
                    <a:pt x="30" y="72"/>
                  </a:cubicBezTo>
                  <a:cubicBezTo>
                    <a:pt x="28" y="72"/>
                    <a:pt x="25" y="71"/>
                    <a:pt x="23" y="69"/>
                  </a:cubicBezTo>
                  <a:cubicBezTo>
                    <a:pt x="21" y="68"/>
                    <a:pt x="17" y="67"/>
                    <a:pt x="16" y="66"/>
                  </a:cubicBezTo>
                  <a:cubicBezTo>
                    <a:pt x="14" y="66"/>
                    <a:pt x="12" y="63"/>
                    <a:pt x="9" y="63"/>
                  </a:cubicBezTo>
                  <a:cubicBezTo>
                    <a:pt x="7" y="62"/>
                    <a:pt x="5" y="61"/>
                    <a:pt x="4" y="60"/>
                  </a:cubicBezTo>
                  <a:cubicBezTo>
                    <a:pt x="3" y="59"/>
                    <a:pt x="0" y="56"/>
                    <a:pt x="0" y="54"/>
                  </a:cubicBezTo>
                  <a:cubicBezTo>
                    <a:pt x="0" y="53"/>
                    <a:pt x="2" y="52"/>
                    <a:pt x="2" y="5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58" name="Freeform 15"/>
            <p:cNvSpPr>
              <a:spLocks/>
            </p:cNvSpPr>
            <p:nvPr/>
          </p:nvSpPr>
          <p:spPr bwMode="auto">
            <a:xfrm>
              <a:off x="7815263" y="2403475"/>
              <a:ext cx="666750" cy="542925"/>
            </a:xfrm>
            <a:custGeom>
              <a:avLst/>
              <a:gdLst>
                <a:gd name="T0" fmla="*/ 145 w 177"/>
                <a:gd name="T1" fmla="*/ 142 h 144"/>
                <a:gd name="T2" fmla="*/ 126 w 177"/>
                <a:gd name="T3" fmla="*/ 141 h 144"/>
                <a:gd name="T4" fmla="*/ 117 w 177"/>
                <a:gd name="T5" fmla="*/ 133 h 144"/>
                <a:gd name="T6" fmla="*/ 105 w 177"/>
                <a:gd name="T7" fmla="*/ 130 h 144"/>
                <a:gd name="T8" fmla="*/ 96 w 177"/>
                <a:gd name="T9" fmla="*/ 125 h 144"/>
                <a:gd name="T10" fmla="*/ 91 w 177"/>
                <a:gd name="T11" fmla="*/ 118 h 144"/>
                <a:gd name="T12" fmla="*/ 84 w 177"/>
                <a:gd name="T13" fmla="*/ 118 h 144"/>
                <a:gd name="T14" fmla="*/ 77 w 177"/>
                <a:gd name="T15" fmla="*/ 116 h 144"/>
                <a:gd name="T16" fmla="*/ 70 w 177"/>
                <a:gd name="T17" fmla="*/ 113 h 144"/>
                <a:gd name="T18" fmla="*/ 56 w 177"/>
                <a:gd name="T19" fmla="*/ 112 h 144"/>
                <a:gd name="T20" fmla="*/ 44 w 177"/>
                <a:gd name="T21" fmla="*/ 100 h 144"/>
                <a:gd name="T22" fmla="*/ 37 w 177"/>
                <a:gd name="T23" fmla="*/ 91 h 144"/>
                <a:gd name="T24" fmla="*/ 35 w 177"/>
                <a:gd name="T25" fmla="*/ 73 h 144"/>
                <a:gd name="T26" fmla="*/ 32 w 177"/>
                <a:gd name="T27" fmla="*/ 62 h 144"/>
                <a:gd name="T28" fmla="*/ 35 w 177"/>
                <a:gd name="T29" fmla="*/ 46 h 144"/>
                <a:gd name="T30" fmla="*/ 28 w 177"/>
                <a:gd name="T31" fmla="*/ 42 h 144"/>
                <a:gd name="T32" fmla="*/ 7 w 177"/>
                <a:gd name="T33" fmla="*/ 44 h 144"/>
                <a:gd name="T34" fmla="*/ 0 w 177"/>
                <a:gd name="T35" fmla="*/ 44 h 144"/>
                <a:gd name="T36" fmla="*/ 5 w 177"/>
                <a:gd name="T37" fmla="*/ 39 h 144"/>
                <a:gd name="T38" fmla="*/ 15 w 177"/>
                <a:gd name="T39" fmla="*/ 38 h 144"/>
                <a:gd name="T40" fmla="*/ 30 w 177"/>
                <a:gd name="T41" fmla="*/ 36 h 144"/>
                <a:gd name="T42" fmla="*/ 43 w 177"/>
                <a:gd name="T43" fmla="*/ 34 h 144"/>
                <a:gd name="T44" fmla="*/ 49 w 177"/>
                <a:gd name="T45" fmla="*/ 26 h 144"/>
                <a:gd name="T46" fmla="*/ 65 w 177"/>
                <a:gd name="T47" fmla="*/ 25 h 144"/>
                <a:gd name="T48" fmla="*/ 71 w 177"/>
                <a:gd name="T49" fmla="*/ 17 h 144"/>
                <a:gd name="T50" fmla="*/ 74 w 177"/>
                <a:gd name="T51" fmla="*/ 8 h 144"/>
                <a:gd name="T52" fmla="*/ 81 w 177"/>
                <a:gd name="T53" fmla="*/ 2 h 144"/>
                <a:gd name="T54" fmla="*/ 88 w 177"/>
                <a:gd name="T55" fmla="*/ 0 h 144"/>
                <a:gd name="T56" fmla="*/ 100 w 177"/>
                <a:gd name="T57" fmla="*/ 4 h 144"/>
                <a:gd name="T58" fmla="*/ 112 w 177"/>
                <a:gd name="T59" fmla="*/ 13 h 144"/>
                <a:gd name="T60" fmla="*/ 120 w 177"/>
                <a:gd name="T61" fmla="*/ 20 h 144"/>
                <a:gd name="T62" fmla="*/ 126 w 177"/>
                <a:gd name="T63" fmla="*/ 20 h 144"/>
                <a:gd name="T64" fmla="*/ 132 w 177"/>
                <a:gd name="T65" fmla="*/ 26 h 144"/>
                <a:gd name="T66" fmla="*/ 132 w 177"/>
                <a:gd name="T67" fmla="*/ 35 h 144"/>
                <a:gd name="T68" fmla="*/ 132 w 177"/>
                <a:gd name="T69" fmla="*/ 47 h 144"/>
                <a:gd name="T70" fmla="*/ 132 w 177"/>
                <a:gd name="T71" fmla="*/ 61 h 144"/>
                <a:gd name="T72" fmla="*/ 132 w 177"/>
                <a:gd name="T73" fmla="*/ 69 h 144"/>
                <a:gd name="T74" fmla="*/ 133 w 177"/>
                <a:gd name="T75" fmla="*/ 76 h 144"/>
                <a:gd name="T76" fmla="*/ 143 w 177"/>
                <a:gd name="T77" fmla="*/ 79 h 144"/>
                <a:gd name="T78" fmla="*/ 165 w 177"/>
                <a:gd name="T79" fmla="*/ 79 h 144"/>
                <a:gd name="T80" fmla="*/ 172 w 177"/>
                <a:gd name="T81" fmla="*/ 84 h 144"/>
                <a:gd name="T82" fmla="*/ 175 w 177"/>
                <a:gd name="T83" fmla="*/ 89 h 144"/>
                <a:gd name="T84" fmla="*/ 171 w 177"/>
                <a:gd name="T85" fmla="*/ 97 h 144"/>
                <a:gd name="T86" fmla="*/ 177 w 177"/>
                <a:gd name="T87" fmla="*/ 109 h 144"/>
                <a:gd name="T88" fmla="*/ 175 w 177"/>
                <a:gd name="T89" fmla="*/ 124 h 144"/>
                <a:gd name="T90" fmla="*/ 156 w 177"/>
                <a:gd name="T91" fmla="*/ 1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77" h="144">
                  <a:moveTo>
                    <a:pt x="156" y="144"/>
                  </a:moveTo>
                  <a:cubicBezTo>
                    <a:pt x="156" y="144"/>
                    <a:pt x="147" y="142"/>
                    <a:pt x="145" y="142"/>
                  </a:cubicBezTo>
                  <a:cubicBezTo>
                    <a:pt x="144" y="142"/>
                    <a:pt x="135" y="142"/>
                    <a:pt x="134" y="142"/>
                  </a:cubicBezTo>
                  <a:cubicBezTo>
                    <a:pt x="132" y="142"/>
                    <a:pt x="126" y="141"/>
                    <a:pt x="126" y="141"/>
                  </a:cubicBezTo>
                  <a:cubicBezTo>
                    <a:pt x="120" y="137"/>
                    <a:pt x="120" y="137"/>
                    <a:pt x="120" y="137"/>
                  </a:cubicBezTo>
                  <a:cubicBezTo>
                    <a:pt x="117" y="133"/>
                    <a:pt x="117" y="133"/>
                    <a:pt x="117" y="133"/>
                  </a:cubicBezTo>
                  <a:cubicBezTo>
                    <a:pt x="114" y="131"/>
                    <a:pt x="114" y="131"/>
                    <a:pt x="114" y="131"/>
                  </a:cubicBezTo>
                  <a:cubicBezTo>
                    <a:pt x="105" y="130"/>
                    <a:pt x="105" y="130"/>
                    <a:pt x="105" y="130"/>
                  </a:cubicBezTo>
                  <a:cubicBezTo>
                    <a:pt x="99" y="128"/>
                    <a:pt x="99" y="128"/>
                    <a:pt x="99" y="128"/>
                  </a:cubicBezTo>
                  <a:cubicBezTo>
                    <a:pt x="96" y="125"/>
                    <a:pt x="96" y="125"/>
                    <a:pt x="96" y="125"/>
                  </a:cubicBezTo>
                  <a:cubicBezTo>
                    <a:pt x="93" y="121"/>
                    <a:pt x="93" y="121"/>
                    <a:pt x="93" y="121"/>
                  </a:cubicBezTo>
                  <a:cubicBezTo>
                    <a:pt x="91" y="118"/>
                    <a:pt x="91" y="118"/>
                    <a:pt x="91" y="118"/>
                  </a:cubicBezTo>
                  <a:cubicBezTo>
                    <a:pt x="88" y="116"/>
                    <a:pt x="88" y="116"/>
                    <a:pt x="88" y="116"/>
                  </a:cubicBezTo>
                  <a:cubicBezTo>
                    <a:pt x="84" y="118"/>
                    <a:pt x="84" y="118"/>
                    <a:pt x="84" y="118"/>
                  </a:cubicBezTo>
                  <a:cubicBezTo>
                    <a:pt x="80" y="118"/>
                    <a:pt x="80" y="118"/>
                    <a:pt x="80" y="118"/>
                  </a:cubicBezTo>
                  <a:cubicBezTo>
                    <a:pt x="77" y="116"/>
                    <a:pt x="77" y="116"/>
                    <a:pt x="77" y="116"/>
                  </a:cubicBezTo>
                  <a:cubicBezTo>
                    <a:pt x="74" y="114"/>
                    <a:pt x="74" y="114"/>
                    <a:pt x="74" y="114"/>
                  </a:cubicBezTo>
                  <a:cubicBezTo>
                    <a:pt x="70" y="113"/>
                    <a:pt x="70" y="113"/>
                    <a:pt x="70" y="113"/>
                  </a:cubicBezTo>
                  <a:cubicBezTo>
                    <a:pt x="61" y="114"/>
                    <a:pt x="61" y="114"/>
                    <a:pt x="61" y="114"/>
                  </a:cubicBezTo>
                  <a:cubicBezTo>
                    <a:pt x="56" y="112"/>
                    <a:pt x="56" y="112"/>
                    <a:pt x="56" y="112"/>
                  </a:cubicBezTo>
                  <a:cubicBezTo>
                    <a:pt x="51" y="106"/>
                    <a:pt x="51" y="106"/>
                    <a:pt x="51" y="106"/>
                  </a:cubicBezTo>
                  <a:cubicBezTo>
                    <a:pt x="44" y="100"/>
                    <a:pt x="44" y="100"/>
                    <a:pt x="44" y="100"/>
                  </a:cubicBezTo>
                  <a:cubicBezTo>
                    <a:pt x="40" y="96"/>
                    <a:pt x="40" y="96"/>
                    <a:pt x="40" y="96"/>
                  </a:cubicBezTo>
                  <a:cubicBezTo>
                    <a:pt x="37" y="91"/>
                    <a:pt x="37" y="91"/>
                    <a:pt x="37" y="91"/>
                  </a:cubicBezTo>
                  <a:cubicBezTo>
                    <a:pt x="34" y="84"/>
                    <a:pt x="34" y="84"/>
                    <a:pt x="34" y="84"/>
                  </a:cubicBezTo>
                  <a:cubicBezTo>
                    <a:pt x="35" y="73"/>
                    <a:pt x="35" y="73"/>
                    <a:pt x="35" y="73"/>
                  </a:cubicBezTo>
                  <a:cubicBezTo>
                    <a:pt x="33" y="68"/>
                    <a:pt x="33" y="68"/>
                    <a:pt x="33" y="68"/>
                  </a:cubicBezTo>
                  <a:cubicBezTo>
                    <a:pt x="32" y="62"/>
                    <a:pt x="32" y="62"/>
                    <a:pt x="32" y="62"/>
                  </a:cubicBezTo>
                  <a:cubicBezTo>
                    <a:pt x="35" y="59"/>
                    <a:pt x="35" y="59"/>
                    <a:pt x="35" y="59"/>
                  </a:cubicBezTo>
                  <a:cubicBezTo>
                    <a:pt x="35" y="46"/>
                    <a:pt x="35" y="46"/>
                    <a:pt x="35" y="46"/>
                  </a:cubicBezTo>
                  <a:cubicBezTo>
                    <a:pt x="33" y="42"/>
                    <a:pt x="33" y="42"/>
                    <a:pt x="33" y="42"/>
                  </a:cubicBezTo>
                  <a:cubicBezTo>
                    <a:pt x="28" y="42"/>
                    <a:pt x="28" y="42"/>
                    <a:pt x="28" y="42"/>
                  </a:cubicBezTo>
                  <a:cubicBezTo>
                    <a:pt x="28" y="42"/>
                    <a:pt x="18" y="42"/>
                    <a:pt x="17" y="42"/>
                  </a:cubicBezTo>
                  <a:cubicBezTo>
                    <a:pt x="15" y="42"/>
                    <a:pt x="7" y="44"/>
                    <a:pt x="7" y="44"/>
                  </a:cubicBezTo>
                  <a:cubicBezTo>
                    <a:pt x="1" y="46"/>
                    <a:pt x="1" y="46"/>
                    <a:pt x="1" y="46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2" y="42"/>
                    <a:pt x="2" y="42"/>
                    <a:pt x="2" y="42"/>
                  </a:cubicBezTo>
                  <a:cubicBezTo>
                    <a:pt x="5" y="39"/>
                    <a:pt x="5" y="39"/>
                    <a:pt x="5" y="39"/>
                  </a:cubicBezTo>
                  <a:cubicBezTo>
                    <a:pt x="5" y="39"/>
                    <a:pt x="9" y="38"/>
                    <a:pt x="9" y="38"/>
                  </a:cubicBezTo>
                  <a:cubicBezTo>
                    <a:pt x="10" y="38"/>
                    <a:pt x="15" y="38"/>
                    <a:pt x="15" y="38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30" y="36"/>
                    <a:pt x="30" y="36"/>
                    <a:pt x="30" y="36"/>
                  </a:cubicBezTo>
                  <a:cubicBezTo>
                    <a:pt x="39" y="36"/>
                    <a:pt x="39" y="36"/>
                    <a:pt x="39" y="36"/>
                  </a:cubicBezTo>
                  <a:cubicBezTo>
                    <a:pt x="43" y="34"/>
                    <a:pt x="43" y="34"/>
                    <a:pt x="43" y="34"/>
                  </a:cubicBezTo>
                  <a:cubicBezTo>
                    <a:pt x="46" y="29"/>
                    <a:pt x="46" y="29"/>
                    <a:pt x="46" y="29"/>
                  </a:cubicBezTo>
                  <a:cubicBezTo>
                    <a:pt x="49" y="26"/>
                    <a:pt x="49" y="26"/>
                    <a:pt x="49" y="26"/>
                  </a:cubicBezTo>
                  <a:cubicBezTo>
                    <a:pt x="61" y="26"/>
                    <a:pt x="61" y="26"/>
                    <a:pt x="61" y="26"/>
                  </a:cubicBezTo>
                  <a:cubicBezTo>
                    <a:pt x="61" y="26"/>
                    <a:pt x="65" y="26"/>
                    <a:pt x="65" y="25"/>
                  </a:cubicBezTo>
                  <a:cubicBezTo>
                    <a:pt x="66" y="24"/>
                    <a:pt x="66" y="19"/>
                    <a:pt x="66" y="19"/>
                  </a:cubicBezTo>
                  <a:cubicBezTo>
                    <a:pt x="71" y="17"/>
                    <a:pt x="71" y="17"/>
                    <a:pt x="71" y="17"/>
                  </a:cubicBezTo>
                  <a:cubicBezTo>
                    <a:pt x="71" y="11"/>
                    <a:pt x="71" y="11"/>
                    <a:pt x="71" y="11"/>
                  </a:cubicBezTo>
                  <a:cubicBezTo>
                    <a:pt x="74" y="8"/>
                    <a:pt x="74" y="8"/>
                    <a:pt x="74" y="8"/>
                  </a:cubicBezTo>
                  <a:cubicBezTo>
                    <a:pt x="78" y="8"/>
                    <a:pt x="78" y="8"/>
                    <a:pt x="78" y="8"/>
                  </a:cubicBezTo>
                  <a:cubicBezTo>
                    <a:pt x="81" y="2"/>
                    <a:pt x="81" y="2"/>
                    <a:pt x="81" y="2"/>
                  </a:cubicBezTo>
                  <a:cubicBezTo>
                    <a:pt x="84" y="0"/>
                    <a:pt x="84" y="0"/>
                    <a:pt x="84" y="0"/>
                  </a:cubicBezTo>
                  <a:cubicBezTo>
                    <a:pt x="88" y="0"/>
                    <a:pt x="88" y="0"/>
                    <a:pt x="88" y="0"/>
                  </a:cubicBezTo>
                  <a:cubicBezTo>
                    <a:pt x="96" y="0"/>
                    <a:pt x="96" y="0"/>
                    <a:pt x="96" y="0"/>
                  </a:cubicBezTo>
                  <a:cubicBezTo>
                    <a:pt x="100" y="4"/>
                    <a:pt x="100" y="4"/>
                    <a:pt x="100" y="4"/>
                  </a:cubicBezTo>
                  <a:cubicBezTo>
                    <a:pt x="107" y="8"/>
                    <a:pt x="107" y="8"/>
                    <a:pt x="107" y="8"/>
                  </a:cubicBezTo>
                  <a:cubicBezTo>
                    <a:pt x="112" y="13"/>
                    <a:pt x="112" y="13"/>
                    <a:pt x="112" y="13"/>
                  </a:cubicBezTo>
                  <a:cubicBezTo>
                    <a:pt x="116" y="18"/>
                    <a:pt x="116" y="18"/>
                    <a:pt x="116" y="18"/>
                  </a:cubicBezTo>
                  <a:cubicBezTo>
                    <a:pt x="120" y="20"/>
                    <a:pt x="120" y="20"/>
                    <a:pt x="120" y="20"/>
                  </a:cubicBezTo>
                  <a:cubicBezTo>
                    <a:pt x="123" y="21"/>
                    <a:pt x="123" y="21"/>
                    <a:pt x="123" y="21"/>
                  </a:cubicBezTo>
                  <a:cubicBezTo>
                    <a:pt x="126" y="20"/>
                    <a:pt x="126" y="20"/>
                    <a:pt x="126" y="20"/>
                  </a:cubicBezTo>
                  <a:cubicBezTo>
                    <a:pt x="130" y="20"/>
                    <a:pt x="130" y="20"/>
                    <a:pt x="130" y="20"/>
                  </a:cubicBezTo>
                  <a:cubicBezTo>
                    <a:pt x="132" y="26"/>
                    <a:pt x="132" y="26"/>
                    <a:pt x="132" y="26"/>
                  </a:cubicBezTo>
                  <a:cubicBezTo>
                    <a:pt x="131" y="30"/>
                    <a:pt x="131" y="30"/>
                    <a:pt x="131" y="30"/>
                  </a:cubicBezTo>
                  <a:cubicBezTo>
                    <a:pt x="132" y="35"/>
                    <a:pt x="132" y="35"/>
                    <a:pt x="132" y="35"/>
                  </a:cubicBezTo>
                  <a:cubicBezTo>
                    <a:pt x="133" y="39"/>
                    <a:pt x="133" y="39"/>
                    <a:pt x="133" y="39"/>
                  </a:cubicBezTo>
                  <a:cubicBezTo>
                    <a:pt x="132" y="47"/>
                    <a:pt x="132" y="47"/>
                    <a:pt x="132" y="47"/>
                  </a:cubicBezTo>
                  <a:cubicBezTo>
                    <a:pt x="131" y="53"/>
                    <a:pt x="131" y="53"/>
                    <a:pt x="131" y="53"/>
                  </a:cubicBezTo>
                  <a:cubicBezTo>
                    <a:pt x="132" y="61"/>
                    <a:pt x="132" y="61"/>
                    <a:pt x="132" y="61"/>
                  </a:cubicBezTo>
                  <a:cubicBezTo>
                    <a:pt x="132" y="65"/>
                    <a:pt x="132" y="65"/>
                    <a:pt x="132" y="65"/>
                  </a:cubicBezTo>
                  <a:cubicBezTo>
                    <a:pt x="132" y="69"/>
                    <a:pt x="132" y="69"/>
                    <a:pt x="132" y="69"/>
                  </a:cubicBezTo>
                  <a:cubicBezTo>
                    <a:pt x="132" y="75"/>
                    <a:pt x="132" y="75"/>
                    <a:pt x="132" y="75"/>
                  </a:cubicBezTo>
                  <a:cubicBezTo>
                    <a:pt x="133" y="76"/>
                    <a:pt x="133" y="76"/>
                    <a:pt x="133" y="76"/>
                  </a:cubicBezTo>
                  <a:cubicBezTo>
                    <a:pt x="134" y="80"/>
                    <a:pt x="134" y="80"/>
                    <a:pt x="134" y="80"/>
                  </a:cubicBezTo>
                  <a:cubicBezTo>
                    <a:pt x="143" y="79"/>
                    <a:pt x="143" y="79"/>
                    <a:pt x="143" y="79"/>
                  </a:cubicBezTo>
                  <a:cubicBezTo>
                    <a:pt x="154" y="79"/>
                    <a:pt x="154" y="79"/>
                    <a:pt x="154" y="79"/>
                  </a:cubicBezTo>
                  <a:cubicBezTo>
                    <a:pt x="165" y="79"/>
                    <a:pt x="165" y="79"/>
                    <a:pt x="165" y="79"/>
                  </a:cubicBezTo>
                  <a:cubicBezTo>
                    <a:pt x="166" y="83"/>
                    <a:pt x="166" y="83"/>
                    <a:pt x="166" y="83"/>
                  </a:cubicBezTo>
                  <a:cubicBezTo>
                    <a:pt x="172" y="84"/>
                    <a:pt x="172" y="84"/>
                    <a:pt x="172" y="84"/>
                  </a:cubicBezTo>
                  <a:cubicBezTo>
                    <a:pt x="176" y="86"/>
                    <a:pt x="176" y="86"/>
                    <a:pt x="176" y="86"/>
                  </a:cubicBezTo>
                  <a:cubicBezTo>
                    <a:pt x="175" y="89"/>
                    <a:pt x="175" y="89"/>
                    <a:pt x="175" y="89"/>
                  </a:cubicBezTo>
                  <a:cubicBezTo>
                    <a:pt x="172" y="92"/>
                    <a:pt x="172" y="92"/>
                    <a:pt x="172" y="92"/>
                  </a:cubicBezTo>
                  <a:cubicBezTo>
                    <a:pt x="171" y="97"/>
                    <a:pt x="171" y="97"/>
                    <a:pt x="171" y="97"/>
                  </a:cubicBezTo>
                  <a:cubicBezTo>
                    <a:pt x="174" y="103"/>
                    <a:pt x="174" y="103"/>
                    <a:pt x="174" y="103"/>
                  </a:cubicBezTo>
                  <a:cubicBezTo>
                    <a:pt x="177" y="109"/>
                    <a:pt x="177" y="109"/>
                    <a:pt x="177" y="109"/>
                  </a:cubicBezTo>
                  <a:cubicBezTo>
                    <a:pt x="177" y="121"/>
                    <a:pt x="177" y="121"/>
                    <a:pt x="177" y="121"/>
                  </a:cubicBezTo>
                  <a:cubicBezTo>
                    <a:pt x="175" y="124"/>
                    <a:pt x="175" y="124"/>
                    <a:pt x="175" y="124"/>
                  </a:cubicBezTo>
                  <a:cubicBezTo>
                    <a:pt x="169" y="132"/>
                    <a:pt x="169" y="132"/>
                    <a:pt x="169" y="132"/>
                  </a:cubicBezTo>
                  <a:lnTo>
                    <a:pt x="156" y="14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60" name="Freeform 26"/>
            <p:cNvSpPr>
              <a:spLocks/>
            </p:cNvSpPr>
            <p:nvPr/>
          </p:nvSpPr>
          <p:spPr bwMode="auto">
            <a:xfrm>
              <a:off x="9444038" y="2122488"/>
              <a:ext cx="455612" cy="796925"/>
            </a:xfrm>
            <a:custGeom>
              <a:avLst/>
              <a:gdLst>
                <a:gd name="T0" fmla="*/ 61 w 121"/>
                <a:gd name="T1" fmla="*/ 1 h 212"/>
                <a:gd name="T2" fmla="*/ 74 w 121"/>
                <a:gd name="T3" fmla="*/ 6 h 212"/>
                <a:gd name="T4" fmla="*/ 79 w 121"/>
                <a:gd name="T5" fmla="*/ 21 h 212"/>
                <a:gd name="T6" fmla="*/ 77 w 121"/>
                <a:gd name="T7" fmla="*/ 41 h 212"/>
                <a:gd name="T8" fmla="*/ 73 w 121"/>
                <a:gd name="T9" fmla="*/ 50 h 212"/>
                <a:gd name="T10" fmla="*/ 80 w 121"/>
                <a:gd name="T11" fmla="*/ 59 h 212"/>
                <a:gd name="T12" fmla="*/ 87 w 121"/>
                <a:gd name="T13" fmla="*/ 69 h 212"/>
                <a:gd name="T14" fmla="*/ 101 w 121"/>
                <a:gd name="T15" fmla="*/ 72 h 212"/>
                <a:gd name="T16" fmla="*/ 101 w 121"/>
                <a:gd name="T17" fmla="*/ 82 h 212"/>
                <a:gd name="T18" fmla="*/ 93 w 121"/>
                <a:gd name="T19" fmla="*/ 89 h 212"/>
                <a:gd name="T20" fmla="*/ 91 w 121"/>
                <a:gd name="T21" fmla="*/ 99 h 212"/>
                <a:gd name="T22" fmla="*/ 98 w 121"/>
                <a:gd name="T23" fmla="*/ 109 h 212"/>
                <a:gd name="T24" fmla="*/ 101 w 121"/>
                <a:gd name="T25" fmla="*/ 118 h 212"/>
                <a:gd name="T26" fmla="*/ 106 w 121"/>
                <a:gd name="T27" fmla="*/ 128 h 212"/>
                <a:gd name="T28" fmla="*/ 113 w 121"/>
                <a:gd name="T29" fmla="*/ 133 h 212"/>
                <a:gd name="T30" fmla="*/ 121 w 121"/>
                <a:gd name="T31" fmla="*/ 137 h 212"/>
                <a:gd name="T32" fmla="*/ 113 w 121"/>
                <a:gd name="T33" fmla="*/ 144 h 212"/>
                <a:gd name="T34" fmla="*/ 107 w 121"/>
                <a:gd name="T35" fmla="*/ 154 h 212"/>
                <a:gd name="T36" fmla="*/ 106 w 121"/>
                <a:gd name="T37" fmla="*/ 165 h 212"/>
                <a:gd name="T38" fmla="*/ 112 w 121"/>
                <a:gd name="T39" fmla="*/ 172 h 212"/>
                <a:gd name="T40" fmla="*/ 110 w 121"/>
                <a:gd name="T41" fmla="*/ 185 h 212"/>
                <a:gd name="T42" fmla="*/ 111 w 121"/>
                <a:gd name="T43" fmla="*/ 194 h 212"/>
                <a:gd name="T44" fmla="*/ 107 w 121"/>
                <a:gd name="T45" fmla="*/ 200 h 212"/>
                <a:gd name="T46" fmla="*/ 88 w 121"/>
                <a:gd name="T47" fmla="*/ 207 h 212"/>
                <a:gd name="T48" fmla="*/ 73 w 121"/>
                <a:gd name="T49" fmla="*/ 210 h 212"/>
                <a:gd name="T50" fmla="*/ 65 w 121"/>
                <a:gd name="T51" fmla="*/ 209 h 212"/>
                <a:gd name="T52" fmla="*/ 56 w 121"/>
                <a:gd name="T53" fmla="*/ 205 h 212"/>
                <a:gd name="T54" fmla="*/ 47 w 121"/>
                <a:gd name="T55" fmla="*/ 198 h 212"/>
                <a:gd name="T56" fmla="*/ 36 w 121"/>
                <a:gd name="T57" fmla="*/ 199 h 212"/>
                <a:gd name="T58" fmla="*/ 28 w 121"/>
                <a:gd name="T59" fmla="*/ 207 h 212"/>
                <a:gd name="T60" fmla="*/ 18 w 121"/>
                <a:gd name="T61" fmla="*/ 203 h 212"/>
                <a:gd name="T62" fmla="*/ 10 w 121"/>
                <a:gd name="T63" fmla="*/ 192 h 212"/>
                <a:gd name="T64" fmla="*/ 2 w 121"/>
                <a:gd name="T65" fmla="*/ 192 h 212"/>
                <a:gd name="T66" fmla="*/ 0 w 121"/>
                <a:gd name="T67" fmla="*/ 168 h 212"/>
                <a:gd name="T68" fmla="*/ 6 w 121"/>
                <a:gd name="T69" fmla="*/ 137 h 212"/>
                <a:gd name="T70" fmla="*/ 13 w 121"/>
                <a:gd name="T71" fmla="*/ 120 h 212"/>
                <a:gd name="T72" fmla="*/ 16 w 121"/>
                <a:gd name="T73" fmla="*/ 104 h 212"/>
                <a:gd name="T74" fmla="*/ 28 w 121"/>
                <a:gd name="T75" fmla="*/ 92 h 212"/>
                <a:gd name="T76" fmla="*/ 34 w 121"/>
                <a:gd name="T77" fmla="*/ 81 h 212"/>
                <a:gd name="T78" fmla="*/ 36 w 121"/>
                <a:gd name="T79" fmla="*/ 67 h 212"/>
                <a:gd name="T80" fmla="*/ 35 w 121"/>
                <a:gd name="T81" fmla="*/ 53 h 212"/>
                <a:gd name="T82" fmla="*/ 44 w 121"/>
                <a:gd name="T83" fmla="*/ 41 h 212"/>
                <a:gd name="T84" fmla="*/ 55 w 121"/>
                <a:gd name="T85" fmla="*/ 30 h 212"/>
                <a:gd name="T86" fmla="*/ 60 w 121"/>
                <a:gd name="T87" fmla="*/ 15 h 212"/>
                <a:gd name="T88" fmla="*/ 56 w 121"/>
                <a:gd name="T89" fmla="*/ 3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21" h="212">
                  <a:moveTo>
                    <a:pt x="54" y="0"/>
                  </a:moveTo>
                  <a:cubicBezTo>
                    <a:pt x="61" y="1"/>
                    <a:pt x="61" y="1"/>
                    <a:pt x="61" y="1"/>
                  </a:cubicBezTo>
                  <a:cubicBezTo>
                    <a:pt x="67" y="3"/>
                    <a:pt x="67" y="3"/>
                    <a:pt x="67" y="3"/>
                  </a:cubicBezTo>
                  <a:cubicBezTo>
                    <a:pt x="74" y="6"/>
                    <a:pt x="74" y="6"/>
                    <a:pt x="74" y="6"/>
                  </a:cubicBezTo>
                  <a:cubicBezTo>
                    <a:pt x="76" y="11"/>
                    <a:pt x="76" y="11"/>
                    <a:pt x="76" y="11"/>
                  </a:cubicBezTo>
                  <a:cubicBezTo>
                    <a:pt x="79" y="21"/>
                    <a:pt x="79" y="21"/>
                    <a:pt x="79" y="21"/>
                  </a:cubicBezTo>
                  <a:cubicBezTo>
                    <a:pt x="78" y="31"/>
                    <a:pt x="78" y="31"/>
                    <a:pt x="78" y="31"/>
                  </a:cubicBezTo>
                  <a:cubicBezTo>
                    <a:pt x="77" y="41"/>
                    <a:pt x="77" y="41"/>
                    <a:pt x="77" y="41"/>
                  </a:cubicBezTo>
                  <a:cubicBezTo>
                    <a:pt x="75" y="45"/>
                    <a:pt x="75" y="45"/>
                    <a:pt x="75" y="45"/>
                  </a:cubicBezTo>
                  <a:cubicBezTo>
                    <a:pt x="73" y="50"/>
                    <a:pt x="73" y="50"/>
                    <a:pt x="73" y="50"/>
                  </a:cubicBezTo>
                  <a:cubicBezTo>
                    <a:pt x="74" y="55"/>
                    <a:pt x="74" y="55"/>
                    <a:pt x="74" y="55"/>
                  </a:cubicBezTo>
                  <a:cubicBezTo>
                    <a:pt x="80" y="59"/>
                    <a:pt x="80" y="59"/>
                    <a:pt x="80" y="59"/>
                  </a:cubicBezTo>
                  <a:cubicBezTo>
                    <a:pt x="83" y="64"/>
                    <a:pt x="83" y="64"/>
                    <a:pt x="83" y="64"/>
                  </a:cubicBezTo>
                  <a:cubicBezTo>
                    <a:pt x="87" y="69"/>
                    <a:pt x="87" y="69"/>
                    <a:pt x="87" y="69"/>
                  </a:cubicBezTo>
                  <a:cubicBezTo>
                    <a:pt x="94" y="72"/>
                    <a:pt x="94" y="72"/>
                    <a:pt x="94" y="72"/>
                  </a:cubicBezTo>
                  <a:cubicBezTo>
                    <a:pt x="101" y="72"/>
                    <a:pt x="101" y="72"/>
                    <a:pt x="101" y="72"/>
                  </a:cubicBezTo>
                  <a:cubicBezTo>
                    <a:pt x="103" y="78"/>
                    <a:pt x="103" y="78"/>
                    <a:pt x="103" y="78"/>
                  </a:cubicBezTo>
                  <a:cubicBezTo>
                    <a:pt x="101" y="82"/>
                    <a:pt x="101" y="82"/>
                    <a:pt x="101" y="82"/>
                  </a:cubicBezTo>
                  <a:cubicBezTo>
                    <a:pt x="96" y="84"/>
                    <a:pt x="96" y="84"/>
                    <a:pt x="96" y="84"/>
                  </a:cubicBezTo>
                  <a:cubicBezTo>
                    <a:pt x="93" y="89"/>
                    <a:pt x="93" y="89"/>
                    <a:pt x="93" y="89"/>
                  </a:cubicBezTo>
                  <a:cubicBezTo>
                    <a:pt x="92" y="94"/>
                    <a:pt x="92" y="94"/>
                    <a:pt x="92" y="94"/>
                  </a:cubicBezTo>
                  <a:cubicBezTo>
                    <a:pt x="91" y="99"/>
                    <a:pt x="91" y="99"/>
                    <a:pt x="91" y="99"/>
                  </a:cubicBezTo>
                  <a:cubicBezTo>
                    <a:pt x="93" y="103"/>
                    <a:pt x="93" y="103"/>
                    <a:pt x="93" y="103"/>
                  </a:cubicBezTo>
                  <a:cubicBezTo>
                    <a:pt x="98" y="109"/>
                    <a:pt x="98" y="109"/>
                    <a:pt x="98" y="109"/>
                  </a:cubicBezTo>
                  <a:cubicBezTo>
                    <a:pt x="101" y="113"/>
                    <a:pt x="101" y="113"/>
                    <a:pt x="101" y="113"/>
                  </a:cubicBezTo>
                  <a:cubicBezTo>
                    <a:pt x="101" y="118"/>
                    <a:pt x="101" y="118"/>
                    <a:pt x="101" y="118"/>
                  </a:cubicBezTo>
                  <a:cubicBezTo>
                    <a:pt x="103" y="122"/>
                    <a:pt x="103" y="122"/>
                    <a:pt x="103" y="122"/>
                  </a:cubicBezTo>
                  <a:cubicBezTo>
                    <a:pt x="106" y="128"/>
                    <a:pt x="106" y="128"/>
                    <a:pt x="106" y="128"/>
                  </a:cubicBezTo>
                  <a:cubicBezTo>
                    <a:pt x="109" y="130"/>
                    <a:pt x="109" y="130"/>
                    <a:pt x="109" y="130"/>
                  </a:cubicBezTo>
                  <a:cubicBezTo>
                    <a:pt x="113" y="133"/>
                    <a:pt x="113" y="133"/>
                    <a:pt x="113" y="133"/>
                  </a:cubicBezTo>
                  <a:cubicBezTo>
                    <a:pt x="119" y="134"/>
                    <a:pt x="119" y="134"/>
                    <a:pt x="119" y="134"/>
                  </a:cubicBezTo>
                  <a:cubicBezTo>
                    <a:pt x="121" y="137"/>
                    <a:pt x="121" y="137"/>
                    <a:pt x="121" y="137"/>
                  </a:cubicBezTo>
                  <a:cubicBezTo>
                    <a:pt x="117" y="139"/>
                    <a:pt x="117" y="139"/>
                    <a:pt x="117" y="139"/>
                  </a:cubicBezTo>
                  <a:cubicBezTo>
                    <a:pt x="113" y="144"/>
                    <a:pt x="113" y="144"/>
                    <a:pt x="113" y="144"/>
                  </a:cubicBezTo>
                  <a:cubicBezTo>
                    <a:pt x="110" y="148"/>
                    <a:pt x="110" y="148"/>
                    <a:pt x="110" y="148"/>
                  </a:cubicBezTo>
                  <a:cubicBezTo>
                    <a:pt x="107" y="154"/>
                    <a:pt x="107" y="154"/>
                    <a:pt x="107" y="154"/>
                  </a:cubicBezTo>
                  <a:cubicBezTo>
                    <a:pt x="106" y="161"/>
                    <a:pt x="106" y="161"/>
                    <a:pt x="106" y="161"/>
                  </a:cubicBezTo>
                  <a:cubicBezTo>
                    <a:pt x="106" y="165"/>
                    <a:pt x="106" y="165"/>
                    <a:pt x="106" y="165"/>
                  </a:cubicBezTo>
                  <a:cubicBezTo>
                    <a:pt x="112" y="169"/>
                    <a:pt x="112" y="169"/>
                    <a:pt x="112" y="169"/>
                  </a:cubicBezTo>
                  <a:cubicBezTo>
                    <a:pt x="112" y="169"/>
                    <a:pt x="112" y="170"/>
                    <a:pt x="112" y="172"/>
                  </a:cubicBezTo>
                  <a:cubicBezTo>
                    <a:pt x="111" y="174"/>
                    <a:pt x="112" y="182"/>
                    <a:pt x="112" y="182"/>
                  </a:cubicBezTo>
                  <a:cubicBezTo>
                    <a:pt x="110" y="185"/>
                    <a:pt x="110" y="185"/>
                    <a:pt x="110" y="185"/>
                  </a:cubicBezTo>
                  <a:cubicBezTo>
                    <a:pt x="110" y="191"/>
                    <a:pt x="110" y="191"/>
                    <a:pt x="110" y="191"/>
                  </a:cubicBezTo>
                  <a:cubicBezTo>
                    <a:pt x="111" y="194"/>
                    <a:pt x="111" y="194"/>
                    <a:pt x="111" y="194"/>
                  </a:cubicBezTo>
                  <a:cubicBezTo>
                    <a:pt x="111" y="200"/>
                    <a:pt x="111" y="200"/>
                    <a:pt x="111" y="200"/>
                  </a:cubicBezTo>
                  <a:cubicBezTo>
                    <a:pt x="107" y="200"/>
                    <a:pt x="107" y="200"/>
                    <a:pt x="107" y="200"/>
                  </a:cubicBezTo>
                  <a:cubicBezTo>
                    <a:pt x="96" y="205"/>
                    <a:pt x="96" y="205"/>
                    <a:pt x="96" y="205"/>
                  </a:cubicBezTo>
                  <a:cubicBezTo>
                    <a:pt x="88" y="207"/>
                    <a:pt x="88" y="207"/>
                    <a:pt x="88" y="207"/>
                  </a:cubicBezTo>
                  <a:cubicBezTo>
                    <a:pt x="78" y="209"/>
                    <a:pt x="78" y="209"/>
                    <a:pt x="78" y="209"/>
                  </a:cubicBezTo>
                  <a:cubicBezTo>
                    <a:pt x="73" y="210"/>
                    <a:pt x="73" y="210"/>
                    <a:pt x="73" y="210"/>
                  </a:cubicBezTo>
                  <a:cubicBezTo>
                    <a:pt x="72" y="212"/>
                    <a:pt x="72" y="212"/>
                    <a:pt x="72" y="212"/>
                  </a:cubicBezTo>
                  <a:cubicBezTo>
                    <a:pt x="65" y="209"/>
                    <a:pt x="65" y="209"/>
                    <a:pt x="65" y="209"/>
                  </a:cubicBezTo>
                  <a:cubicBezTo>
                    <a:pt x="60" y="207"/>
                    <a:pt x="60" y="207"/>
                    <a:pt x="60" y="207"/>
                  </a:cubicBezTo>
                  <a:cubicBezTo>
                    <a:pt x="56" y="205"/>
                    <a:pt x="56" y="205"/>
                    <a:pt x="56" y="205"/>
                  </a:cubicBezTo>
                  <a:cubicBezTo>
                    <a:pt x="51" y="202"/>
                    <a:pt x="51" y="202"/>
                    <a:pt x="51" y="202"/>
                  </a:cubicBezTo>
                  <a:cubicBezTo>
                    <a:pt x="47" y="198"/>
                    <a:pt x="47" y="198"/>
                    <a:pt x="47" y="198"/>
                  </a:cubicBezTo>
                  <a:cubicBezTo>
                    <a:pt x="43" y="198"/>
                    <a:pt x="43" y="198"/>
                    <a:pt x="43" y="198"/>
                  </a:cubicBezTo>
                  <a:cubicBezTo>
                    <a:pt x="36" y="199"/>
                    <a:pt x="36" y="199"/>
                    <a:pt x="36" y="199"/>
                  </a:cubicBezTo>
                  <a:cubicBezTo>
                    <a:pt x="31" y="202"/>
                    <a:pt x="31" y="202"/>
                    <a:pt x="31" y="202"/>
                  </a:cubicBezTo>
                  <a:cubicBezTo>
                    <a:pt x="28" y="207"/>
                    <a:pt x="28" y="207"/>
                    <a:pt x="28" y="207"/>
                  </a:cubicBezTo>
                  <a:cubicBezTo>
                    <a:pt x="23" y="205"/>
                    <a:pt x="23" y="205"/>
                    <a:pt x="23" y="205"/>
                  </a:cubicBezTo>
                  <a:cubicBezTo>
                    <a:pt x="18" y="203"/>
                    <a:pt x="18" y="203"/>
                    <a:pt x="18" y="203"/>
                  </a:cubicBezTo>
                  <a:cubicBezTo>
                    <a:pt x="14" y="200"/>
                    <a:pt x="14" y="200"/>
                    <a:pt x="14" y="200"/>
                  </a:cubicBezTo>
                  <a:cubicBezTo>
                    <a:pt x="10" y="192"/>
                    <a:pt x="10" y="192"/>
                    <a:pt x="10" y="192"/>
                  </a:cubicBezTo>
                  <a:cubicBezTo>
                    <a:pt x="10" y="192"/>
                    <a:pt x="11" y="188"/>
                    <a:pt x="9" y="188"/>
                  </a:cubicBezTo>
                  <a:cubicBezTo>
                    <a:pt x="7" y="188"/>
                    <a:pt x="2" y="192"/>
                    <a:pt x="2" y="192"/>
                  </a:cubicBezTo>
                  <a:cubicBezTo>
                    <a:pt x="0" y="183"/>
                    <a:pt x="0" y="183"/>
                    <a:pt x="0" y="183"/>
                  </a:cubicBezTo>
                  <a:cubicBezTo>
                    <a:pt x="0" y="168"/>
                    <a:pt x="0" y="168"/>
                    <a:pt x="0" y="168"/>
                  </a:cubicBezTo>
                  <a:cubicBezTo>
                    <a:pt x="2" y="151"/>
                    <a:pt x="2" y="151"/>
                    <a:pt x="2" y="151"/>
                  </a:cubicBezTo>
                  <a:cubicBezTo>
                    <a:pt x="6" y="137"/>
                    <a:pt x="6" y="137"/>
                    <a:pt x="6" y="137"/>
                  </a:cubicBezTo>
                  <a:cubicBezTo>
                    <a:pt x="11" y="129"/>
                    <a:pt x="11" y="129"/>
                    <a:pt x="11" y="129"/>
                  </a:cubicBezTo>
                  <a:cubicBezTo>
                    <a:pt x="13" y="120"/>
                    <a:pt x="13" y="120"/>
                    <a:pt x="13" y="120"/>
                  </a:cubicBezTo>
                  <a:cubicBezTo>
                    <a:pt x="13" y="110"/>
                    <a:pt x="13" y="110"/>
                    <a:pt x="13" y="110"/>
                  </a:cubicBezTo>
                  <a:cubicBezTo>
                    <a:pt x="16" y="104"/>
                    <a:pt x="16" y="104"/>
                    <a:pt x="16" y="104"/>
                  </a:cubicBezTo>
                  <a:cubicBezTo>
                    <a:pt x="24" y="96"/>
                    <a:pt x="24" y="96"/>
                    <a:pt x="24" y="96"/>
                  </a:cubicBezTo>
                  <a:cubicBezTo>
                    <a:pt x="28" y="92"/>
                    <a:pt x="28" y="92"/>
                    <a:pt x="28" y="92"/>
                  </a:cubicBezTo>
                  <a:cubicBezTo>
                    <a:pt x="32" y="87"/>
                    <a:pt x="32" y="87"/>
                    <a:pt x="32" y="87"/>
                  </a:cubicBezTo>
                  <a:cubicBezTo>
                    <a:pt x="34" y="81"/>
                    <a:pt x="34" y="81"/>
                    <a:pt x="34" y="81"/>
                  </a:cubicBezTo>
                  <a:cubicBezTo>
                    <a:pt x="36" y="72"/>
                    <a:pt x="36" y="72"/>
                    <a:pt x="36" y="72"/>
                  </a:cubicBezTo>
                  <a:cubicBezTo>
                    <a:pt x="36" y="67"/>
                    <a:pt x="36" y="67"/>
                    <a:pt x="36" y="67"/>
                  </a:cubicBezTo>
                  <a:cubicBezTo>
                    <a:pt x="34" y="60"/>
                    <a:pt x="34" y="60"/>
                    <a:pt x="34" y="60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44" y="41"/>
                    <a:pt x="44" y="41"/>
                    <a:pt x="44" y="41"/>
                  </a:cubicBezTo>
                  <a:cubicBezTo>
                    <a:pt x="51" y="35"/>
                    <a:pt x="51" y="35"/>
                    <a:pt x="51" y="35"/>
                  </a:cubicBezTo>
                  <a:cubicBezTo>
                    <a:pt x="55" y="30"/>
                    <a:pt x="55" y="30"/>
                    <a:pt x="55" y="30"/>
                  </a:cubicBezTo>
                  <a:cubicBezTo>
                    <a:pt x="58" y="23"/>
                    <a:pt x="58" y="23"/>
                    <a:pt x="58" y="23"/>
                  </a:cubicBezTo>
                  <a:cubicBezTo>
                    <a:pt x="60" y="15"/>
                    <a:pt x="60" y="15"/>
                    <a:pt x="60" y="15"/>
                  </a:cubicBezTo>
                  <a:cubicBezTo>
                    <a:pt x="60" y="8"/>
                    <a:pt x="60" y="8"/>
                    <a:pt x="60" y="8"/>
                  </a:cubicBezTo>
                  <a:cubicBezTo>
                    <a:pt x="56" y="3"/>
                    <a:pt x="56" y="3"/>
                    <a:pt x="56" y="3"/>
                  </a:cubicBezTo>
                  <a:lnTo>
                    <a:pt x="5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62" name="Freeform 35"/>
            <p:cNvSpPr>
              <a:spLocks/>
            </p:cNvSpPr>
            <p:nvPr/>
          </p:nvSpPr>
          <p:spPr bwMode="auto">
            <a:xfrm>
              <a:off x="9455150" y="1611313"/>
              <a:ext cx="184150" cy="138113"/>
            </a:xfrm>
            <a:custGeom>
              <a:avLst/>
              <a:gdLst>
                <a:gd name="T0" fmla="*/ 2 w 49"/>
                <a:gd name="T1" fmla="*/ 37 h 37"/>
                <a:gd name="T2" fmla="*/ 5 w 49"/>
                <a:gd name="T3" fmla="*/ 35 h 37"/>
                <a:gd name="T4" fmla="*/ 9 w 49"/>
                <a:gd name="T5" fmla="*/ 34 h 37"/>
                <a:gd name="T6" fmla="*/ 11 w 49"/>
                <a:gd name="T7" fmla="*/ 35 h 37"/>
                <a:gd name="T8" fmla="*/ 14 w 49"/>
                <a:gd name="T9" fmla="*/ 36 h 37"/>
                <a:gd name="T10" fmla="*/ 17 w 49"/>
                <a:gd name="T11" fmla="*/ 34 h 37"/>
                <a:gd name="T12" fmla="*/ 20 w 49"/>
                <a:gd name="T13" fmla="*/ 31 h 37"/>
                <a:gd name="T14" fmla="*/ 23 w 49"/>
                <a:gd name="T15" fmla="*/ 30 h 37"/>
                <a:gd name="T16" fmla="*/ 27 w 49"/>
                <a:gd name="T17" fmla="*/ 31 h 37"/>
                <a:gd name="T18" fmla="*/ 29 w 49"/>
                <a:gd name="T19" fmla="*/ 30 h 37"/>
                <a:gd name="T20" fmla="*/ 33 w 49"/>
                <a:gd name="T21" fmla="*/ 26 h 37"/>
                <a:gd name="T22" fmla="*/ 39 w 49"/>
                <a:gd name="T23" fmla="*/ 25 h 37"/>
                <a:gd name="T24" fmla="*/ 43 w 49"/>
                <a:gd name="T25" fmla="*/ 19 h 37"/>
                <a:gd name="T26" fmla="*/ 47 w 49"/>
                <a:gd name="T27" fmla="*/ 13 h 37"/>
                <a:gd name="T28" fmla="*/ 48 w 49"/>
                <a:gd name="T29" fmla="*/ 9 h 37"/>
                <a:gd name="T30" fmla="*/ 49 w 49"/>
                <a:gd name="T31" fmla="*/ 4 h 37"/>
                <a:gd name="T32" fmla="*/ 41 w 49"/>
                <a:gd name="T33" fmla="*/ 3 h 37"/>
                <a:gd name="T34" fmla="*/ 36 w 49"/>
                <a:gd name="T35" fmla="*/ 2 h 37"/>
                <a:gd name="T36" fmla="*/ 29 w 49"/>
                <a:gd name="T37" fmla="*/ 2 h 37"/>
                <a:gd name="T38" fmla="*/ 26 w 49"/>
                <a:gd name="T39" fmla="*/ 3 h 37"/>
                <a:gd name="T40" fmla="*/ 20 w 49"/>
                <a:gd name="T41" fmla="*/ 3 h 37"/>
                <a:gd name="T42" fmla="*/ 15 w 49"/>
                <a:gd name="T43" fmla="*/ 1 h 37"/>
                <a:gd name="T44" fmla="*/ 10 w 49"/>
                <a:gd name="T45" fmla="*/ 0 h 37"/>
                <a:gd name="T46" fmla="*/ 5 w 49"/>
                <a:gd name="T47" fmla="*/ 1 h 37"/>
                <a:gd name="T48" fmla="*/ 3 w 49"/>
                <a:gd name="T49" fmla="*/ 6 h 37"/>
                <a:gd name="T50" fmla="*/ 2 w 49"/>
                <a:gd name="T51" fmla="*/ 10 h 37"/>
                <a:gd name="T52" fmla="*/ 2 w 49"/>
                <a:gd name="T53" fmla="*/ 15 h 37"/>
                <a:gd name="T54" fmla="*/ 2 w 49"/>
                <a:gd name="T55" fmla="*/ 22 h 37"/>
                <a:gd name="T56" fmla="*/ 0 w 49"/>
                <a:gd name="T57" fmla="*/ 30 h 37"/>
                <a:gd name="T58" fmla="*/ 0 w 49"/>
                <a:gd name="T59" fmla="*/ 36 h 37"/>
                <a:gd name="T60" fmla="*/ 2 w 49"/>
                <a:gd name="T61" fmla="*/ 3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9" h="37">
                  <a:moveTo>
                    <a:pt x="2" y="37"/>
                  </a:moveTo>
                  <a:cubicBezTo>
                    <a:pt x="5" y="35"/>
                    <a:pt x="5" y="35"/>
                    <a:pt x="5" y="35"/>
                  </a:cubicBezTo>
                  <a:cubicBezTo>
                    <a:pt x="9" y="34"/>
                    <a:pt x="9" y="34"/>
                    <a:pt x="9" y="34"/>
                  </a:cubicBezTo>
                  <a:cubicBezTo>
                    <a:pt x="11" y="35"/>
                    <a:pt x="11" y="35"/>
                    <a:pt x="11" y="35"/>
                  </a:cubicBezTo>
                  <a:cubicBezTo>
                    <a:pt x="14" y="36"/>
                    <a:pt x="14" y="36"/>
                    <a:pt x="14" y="36"/>
                  </a:cubicBezTo>
                  <a:cubicBezTo>
                    <a:pt x="17" y="34"/>
                    <a:pt x="17" y="34"/>
                    <a:pt x="17" y="34"/>
                  </a:cubicBezTo>
                  <a:cubicBezTo>
                    <a:pt x="20" y="31"/>
                    <a:pt x="20" y="31"/>
                    <a:pt x="20" y="31"/>
                  </a:cubicBezTo>
                  <a:cubicBezTo>
                    <a:pt x="23" y="30"/>
                    <a:pt x="23" y="30"/>
                    <a:pt x="23" y="30"/>
                  </a:cubicBezTo>
                  <a:cubicBezTo>
                    <a:pt x="27" y="31"/>
                    <a:pt x="27" y="31"/>
                    <a:pt x="27" y="31"/>
                  </a:cubicBezTo>
                  <a:cubicBezTo>
                    <a:pt x="29" y="30"/>
                    <a:pt x="29" y="30"/>
                    <a:pt x="29" y="30"/>
                  </a:cubicBezTo>
                  <a:cubicBezTo>
                    <a:pt x="33" y="26"/>
                    <a:pt x="33" y="26"/>
                    <a:pt x="33" y="26"/>
                  </a:cubicBezTo>
                  <a:cubicBezTo>
                    <a:pt x="39" y="25"/>
                    <a:pt x="39" y="25"/>
                    <a:pt x="39" y="25"/>
                  </a:cubicBezTo>
                  <a:cubicBezTo>
                    <a:pt x="43" y="19"/>
                    <a:pt x="43" y="19"/>
                    <a:pt x="43" y="19"/>
                  </a:cubicBezTo>
                  <a:cubicBezTo>
                    <a:pt x="47" y="13"/>
                    <a:pt x="47" y="13"/>
                    <a:pt x="47" y="13"/>
                  </a:cubicBezTo>
                  <a:cubicBezTo>
                    <a:pt x="48" y="9"/>
                    <a:pt x="48" y="9"/>
                    <a:pt x="48" y="9"/>
                  </a:cubicBezTo>
                  <a:cubicBezTo>
                    <a:pt x="49" y="4"/>
                    <a:pt x="49" y="4"/>
                    <a:pt x="49" y="4"/>
                  </a:cubicBezTo>
                  <a:cubicBezTo>
                    <a:pt x="41" y="3"/>
                    <a:pt x="41" y="3"/>
                    <a:pt x="41" y="3"/>
                  </a:cubicBezTo>
                  <a:cubicBezTo>
                    <a:pt x="36" y="2"/>
                    <a:pt x="36" y="2"/>
                    <a:pt x="36" y="2"/>
                  </a:cubicBezTo>
                  <a:cubicBezTo>
                    <a:pt x="29" y="2"/>
                    <a:pt x="29" y="2"/>
                    <a:pt x="29" y="2"/>
                  </a:cubicBezTo>
                  <a:cubicBezTo>
                    <a:pt x="26" y="3"/>
                    <a:pt x="26" y="3"/>
                    <a:pt x="26" y="3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3" y="21"/>
                    <a:pt x="2" y="22"/>
                  </a:cubicBezTo>
                  <a:cubicBezTo>
                    <a:pt x="1" y="23"/>
                    <a:pt x="0" y="30"/>
                    <a:pt x="0" y="30"/>
                  </a:cubicBezTo>
                  <a:cubicBezTo>
                    <a:pt x="0" y="36"/>
                    <a:pt x="0" y="36"/>
                    <a:pt x="0" y="36"/>
                  </a:cubicBezTo>
                  <a:lnTo>
                    <a:pt x="2" y="3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67" name="Freeform 36"/>
            <p:cNvSpPr>
              <a:spLocks/>
            </p:cNvSpPr>
            <p:nvPr/>
          </p:nvSpPr>
          <p:spPr bwMode="auto">
            <a:xfrm>
              <a:off x="9523413" y="1570038"/>
              <a:ext cx="30162" cy="30163"/>
            </a:xfrm>
            <a:custGeom>
              <a:avLst/>
              <a:gdLst>
                <a:gd name="T0" fmla="*/ 7 w 19"/>
                <a:gd name="T1" fmla="*/ 19 h 19"/>
                <a:gd name="T2" fmla="*/ 19 w 19"/>
                <a:gd name="T3" fmla="*/ 9 h 19"/>
                <a:gd name="T4" fmla="*/ 14 w 19"/>
                <a:gd name="T5" fmla="*/ 0 h 19"/>
                <a:gd name="T6" fmla="*/ 5 w 19"/>
                <a:gd name="T7" fmla="*/ 2 h 19"/>
                <a:gd name="T8" fmla="*/ 0 w 19"/>
                <a:gd name="T9" fmla="*/ 11 h 19"/>
                <a:gd name="T10" fmla="*/ 7 w 19"/>
                <a:gd name="T11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" h="19">
                  <a:moveTo>
                    <a:pt x="7" y="19"/>
                  </a:moveTo>
                  <a:lnTo>
                    <a:pt x="19" y="9"/>
                  </a:lnTo>
                  <a:lnTo>
                    <a:pt x="14" y="0"/>
                  </a:lnTo>
                  <a:lnTo>
                    <a:pt x="5" y="2"/>
                  </a:lnTo>
                  <a:lnTo>
                    <a:pt x="0" y="11"/>
                  </a:lnTo>
                  <a:lnTo>
                    <a:pt x="7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68" name="Freeform 37"/>
            <p:cNvSpPr>
              <a:spLocks/>
            </p:cNvSpPr>
            <p:nvPr/>
          </p:nvSpPr>
          <p:spPr bwMode="auto">
            <a:xfrm>
              <a:off x="9466263" y="1539875"/>
              <a:ext cx="53975" cy="41275"/>
            </a:xfrm>
            <a:custGeom>
              <a:avLst/>
              <a:gdLst>
                <a:gd name="T0" fmla="*/ 14 w 14"/>
                <a:gd name="T1" fmla="*/ 2 h 11"/>
                <a:gd name="T2" fmla="*/ 12 w 14"/>
                <a:gd name="T3" fmla="*/ 8 h 11"/>
                <a:gd name="T4" fmla="*/ 11 w 14"/>
                <a:gd name="T5" fmla="*/ 11 h 11"/>
                <a:gd name="T6" fmla="*/ 7 w 14"/>
                <a:gd name="T7" fmla="*/ 10 h 11"/>
                <a:gd name="T8" fmla="*/ 0 w 14"/>
                <a:gd name="T9" fmla="*/ 10 h 11"/>
                <a:gd name="T10" fmla="*/ 2 w 14"/>
                <a:gd name="T11" fmla="*/ 5 h 11"/>
                <a:gd name="T12" fmla="*/ 7 w 14"/>
                <a:gd name="T13" fmla="*/ 0 h 11"/>
                <a:gd name="T14" fmla="*/ 14 w 14"/>
                <a:gd name="T15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" h="11">
                  <a:moveTo>
                    <a:pt x="14" y="2"/>
                  </a:moveTo>
                  <a:cubicBezTo>
                    <a:pt x="12" y="8"/>
                    <a:pt x="12" y="8"/>
                    <a:pt x="12" y="8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1"/>
                    <a:pt x="8" y="10"/>
                    <a:pt x="7" y="10"/>
                  </a:cubicBezTo>
                  <a:cubicBezTo>
                    <a:pt x="6" y="10"/>
                    <a:pt x="0" y="10"/>
                    <a:pt x="0" y="10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7" y="0"/>
                    <a:pt x="7" y="0"/>
                    <a:pt x="7" y="0"/>
                  </a:cubicBezTo>
                  <a:lnTo>
                    <a:pt x="14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69" name="Freeform 38"/>
            <p:cNvSpPr>
              <a:spLocks/>
            </p:cNvSpPr>
            <p:nvPr/>
          </p:nvSpPr>
          <p:spPr bwMode="auto">
            <a:xfrm>
              <a:off x="9388475" y="1576388"/>
              <a:ext cx="44450" cy="57150"/>
            </a:xfrm>
            <a:custGeom>
              <a:avLst/>
              <a:gdLst>
                <a:gd name="T0" fmla="*/ 16 w 28"/>
                <a:gd name="T1" fmla="*/ 22 h 36"/>
                <a:gd name="T2" fmla="*/ 2 w 28"/>
                <a:gd name="T3" fmla="*/ 36 h 36"/>
                <a:gd name="T4" fmla="*/ 0 w 28"/>
                <a:gd name="T5" fmla="*/ 22 h 36"/>
                <a:gd name="T6" fmla="*/ 4 w 28"/>
                <a:gd name="T7" fmla="*/ 7 h 36"/>
                <a:gd name="T8" fmla="*/ 16 w 28"/>
                <a:gd name="T9" fmla="*/ 0 h 36"/>
                <a:gd name="T10" fmla="*/ 28 w 28"/>
                <a:gd name="T11" fmla="*/ 0 h 36"/>
                <a:gd name="T12" fmla="*/ 28 w 28"/>
                <a:gd name="T13" fmla="*/ 7 h 36"/>
                <a:gd name="T14" fmla="*/ 23 w 28"/>
                <a:gd name="T15" fmla="*/ 17 h 36"/>
                <a:gd name="T16" fmla="*/ 16 w 28"/>
                <a:gd name="T17" fmla="*/ 22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8" h="36">
                  <a:moveTo>
                    <a:pt x="16" y="22"/>
                  </a:moveTo>
                  <a:lnTo>
                    <a:pt x="2" y="36"/>
                  </a:lnTo>
                  <a:lnTo>
                    <a:pt x="0" y="22"/>
                  </a:lnTo>
                  <a:lnTo>
                    <a:pt x="4" y="7"/>
                  </a:lnTo>
                  <a:lnTo>
                    <a:pt x="16" y="0"/>
                  </a:lnTo>
                  <a:lnTo>
                    <a:pt x="28" y="0"/>
                  </a:lnTo>
                  <a:lnTo>
                    <a:pt x="28" y="7"/>
                  </a:lnTo>
                  <a:lnTo>
                    <a:pt x="23" y="17"/>
                  </a:lnTo>
                  <a:lnTo>
                    <a:pt x="16" y="2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72" name="Freeform 39"/>
            <p:cNvSpPr>
              <a:spLocks/>
            </p:cNvSpPr>
            <p:nvPr/>
          </p:nvSpPr>
          <p:spPr bwMode="auto">
            <a:xfrm>
              <a:off x="9312275" y="1652588"/>
              <a:ext cx="46037" cy="63500"/>
            </a:xfrm>
            <a:custGeom>
              <a:avLst/>
              <a:gdLst>
                <a:gd name="T0" fmla="*/ 29 w 29"/>
                <a:gd name="T1" fmla="*/ 9 h 40"/>
                <a:gd name="T2" fmla="*/ 19 w 29"/>
                <a:gd name="T3" fmla="*/ 21 h 40"/>
                <a:gd name="T4" fmla="*/ 10 w 29"/>
                <a:gd name="T5" fmla="*/ 35 h 40"/>
                <a:gd name="T6" fmla="*/ 0 w 29"/>
                <a:gd name="T7" fmla="*/ 40 h 40"/>
                <a:gd name="T8" fmla="*/ 7 w 29"/>
                <a:gd name="T9" fmla="*/ 23 h 40"/>
                <a:gd name="T10" fmla="*/ 17 w 29"/>
                <a:gd name="T11" fmla="*/ 4 h 40"/>
                <a:gd name="T12" fmla="*/ 24 w 29"/>
                <a:gd name="T13" fmla="*/ 0 h 40"/>
                <a:gd name="T14" fmla="*/ 29 w 29"/>
                <a:gd name="T15" fmla="*/ 9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9" h="40">
                  <a:moveTo>
                    <a:pt x="29" y="9"/>
                  </a:moveTo>
                  <a:lnTo>
                    <a:pt x="19" y="21"/>
                  </a:lnTo>
                  <a:lnTo>
                    <a:pt x="10" y="35"/>
                  </a:lnTo>
                  <a:lnTo>
                    <a:pt x="0" y="40"/>
                  </a:lnTo>
                  <a:lnTo>
                    <a:pt x="7" y="23"/>
                  </a:lnTo>
                  <a:lnTo>
                    <a:pt x="17" y="4"/>
                  </a:lnTo>
                  <a:lnTo>
                    <a:pt x="24" y="0"/>
                  </a:lnTo>
                  <a:lnTo>
                    <a:pt x="29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73" name="Freeform 40"/>
            <p:cNvSpPr>
              <a:spLocks/>
            </p:cNvSpPr>
            <p:nvPr/>
          </p:nvSpPr>
          <p:spPr bwMode="auto">
            <a:xfrm>
              <a:off x="9402763" y="1655763"/>
              <a:ext cx="41275" cy="26988"/>
            </a:xfrm>
            <a:custGeom>
              <a:avLst/>
              <a:gdLst>
                <a:gd name="T0" fmla="*/ 12 w 26"/>
                <a:gd name="T1" fmla="*/ 2 h 17"/>
                <a:gd name="T2" fmla="*/ 5 w 26"/>
                <a:gd name="T3" fmla="*/ 5 h 17"/>
                <a:gd name="T4" fmla="*/ 0 w 26"/>
                <a:gd name="T5" fmla="*/ 12 h 17"/>
                <a:gd name="T6" fmla="*/ 7 w 26"/>
                <a:gd name="T7" fmla="*/ 14 h 17"/>
                <a:gd name="T8" fmla="*/ 14 w 26"/>
                <a:gd name="T9" fmla="*/ 17 h 17"/>
                <a:gd name="T10" fmla="*/ 26 w 26"/>
                <a:gd name="T11" fmla="*/ 10 h 17"/>
                <a:gd name="T12" fmla="*/ 19 w 26"/>
                <a:gd name="T13" fmla="*/ 0 h 17"/>
                <a:gd name="T14" fmla="*/ 12 w 26"/>
                <a:gd name="T15" fmla="*/ 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" h="17">
                  <a:moveTo>
                    <a:pt x="12" y="2"/>
                  </a:moveTo>
                  <a:lnTo>
                    <a:pt x="5" y="5"/>
                  </a:lnTo>
                  <a:lnTo>
                    <a:pt x="0" y="12"/>
                  </a:lnTo>
                  <a:lnTo>
                    <a:pt x="7" y="14"/>
                  </a:lnTo>
                  <a:lnTo>
                    <a:pt x="14" y="17"/>
                  </a:lnTo>
                  <a:lnTo>
                    <a:pt x="26" y="10"/>
                  </a:lnTo>
                  <a:lnTo>
                    <a:pt x="19" y="0"/>
                  </a:lnTo>
                  <a:lnTo>
                    <a:pt x="12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74" name="Freeform 41"/>
            <p:cNvSpPr>
              <a:spLocks/>
            </p:cNvSpPr>
            <p:nvPr/>
          </p:nvSpPr>
          <p:spPr bwMode="auto">
            <a:xfrm>
              <a:off x="9429750" y="1603375"/>
              <a:ext cx="19050" cy="22225"/>
            </a:xfrm>
            <a:custGeom>
              <a:avLst/>
              <a:gdLst>
                <a:gd name="T0" fmla="*/ 0 w 12"/>
                <a:gd name="T1" fmla="*/ 14 h 14"/>
                <a:gd name="T2" fmla="*/ 9 w 12"/>
                <a:gd name="T3" fmla="*/ 14 h 14"/>
                <a:gd name="T4" fmla="*/ 12 w 12"/>
                <a:gd name="T5" fmla="*/ 0 h 14"/>
                <a:gd name="T6" fmla="*/ 2 w 12"/>
                <a:gd name="T7" fmla="*/ 5 h 14"/>
                <a:gd name="T8" fmla="*/ 0 w 12"/>
                <a:gd name="T9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4">
                  <a:moveTo>
                    <a:pt x="0" y="14"/>
                  </a:moveTo>
                  <a:lnTo>
                    <a:pt x="9" y="14"/>
                  </a:lnTo>
                  <a:lnTo>
                    <a:pt x="12" y="0"/>
                  </a:lnTo>
                  <a:lnTo>
                    <a:pt x="2" y="5"/>
                  </a:lnTo>
                  <a:lnTo>
                    <a:pt x="0" y="1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75" name="Freeform 42"/>
            <p:cNvSpPr>
              <a:spLocks/>
            </p:cNvSpPr>
            <p:nvPr/>
          </p:nvSpPr>
          <p:spPr bwMode="auto">
            <a:xfrm>
              <a:off x="9418638" y="1701800"/>
              <a:ext cx="22225" cy="25400"/>
            </a:xfrm>
            <a:custGeom>
              <a:avLst/>
              <a:gdLst>
                <a:gd name="T0" fmla="*/ 14 w 14"/>
                <a:gd name="T1" fmla="*/ 7 h 16"/>
                <a:gd name="T2" fmla="*/ 11 w 14"/>
                <a:gd name="T3" fmla="*/ 16 h 16"/>
                <a:gd name="T4" fmla="*/ 2 w 14"/>
                <a:gd name="T5" fmla="*/ 16 h 16"/>
                <a:gd name="T6" fmla="*/ 0 w 14"/>
                <a:gd name="T7" fmla="*/ 7 h 16"/>
                <a:gd name="T8" fmla="*/ 2 w 14"/>
                <a:gd name="T9" fmla="*/ 0 h 16"/>
                <a:gd name="T10" fmla="*/ 9 w 14"/>
                <a:gd name="T11" fmla="*/ 0 h 16"/>
                <a:gd name="T12" fmla="*/ 14 w 14"/>
                <a:gd name="T13" fmla="*/ 7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16">
                  <a:moveTo>
                    <a:pt x="14" y="7"/>
                  </a:moveTo>
                  <a:lnTo>
                    <a:pt x="11" y="16"/>
                  </a:lnTo>
                  <a:lnTo>
                    <a:pt x="2" y="16"/>
                  </a:lnTo>
                  <a:lnTo>
                    <a:pt x="0" y="7"/>
                  </a:lnTo>
                  <a:lnTo>
                    <a:pt x="2" y="0"/>
                  </a:lnTo>
                  <a:lnTo>
                    <a:pt x="9" y="0"/>
                  </a:lnTo>
                  <a:lnTo>
                    <a:pt x="14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76" name="Rectangle 7"/>
          <p:cNvSpPr>
            <a:spLocks noChangeArrowheads="1"/>
          </p:cNvSpPr>
          <p:nvPr/>
        </p:nvSpPr>
        <p:spPr bwMode="auto">
          <a:xfrm>
            <a:off x="4231811" y="5878122"/>
            <a:ext cx="792000" cy="241552"/>
          </a:xfrm>
          <a:prstGeom prst="roundRect">
            <a:avLst/>
          </a:prstGeom>
          <a:solidFill>
            <a:srgbClr val="FFC000"/>
          </a:solidFill>
          <a:effectLst/>
          <a:extLst/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600" b="1" dirty="0">
                <a:solidFill>
                  <a:srgbClr val="002060"/>
                </a:solidFill>
                <a:latin typeface="Calibri (corpo)"/>
              </a:rPr>
              <a:t>TO</a:t>
            </a:r>
          </a:p>
        </p:txBody>
      </p:sp>
      <p:sp>
        <p:nvSpPr>
          <p:cNvPr id="177" name="Rectangle 12"/>
          <p:cNvSpPr>
            <a:spLocks noChangeArrowheads="1"/>
          </p:cNvSpPr>
          <p:nvPr/>
        </p:nvSpPr>
        <p:spPr bwMode="auto">
          <a:xfrm>
            <a:off x="5203811" y="5862691"/>
            <a:ext cx="720000" cy="272415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9525">
            <a:noFill/>
            <a:miter lim="800000"/>
            <a:headEnd/>
            <a:tailEnd/>
          </a:ln>
          <a:effectLst/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pt-BR" altLang="pt-BR" sz="1600" b="1" dirty="0">
                <a:solidFill>
                  <a:srgbClr val="002060"/>
                </a:solidFill>
                <a:latin typeface="Calibri (corpo)"/>
                <a:cs typeface="Arial" pitchFamily="34" charset="0"/>
              </a:rPr>
              <a:t>380</a:t>
            </a:r>
          </a:p>
        </p:txBody>
      </p:sp>
    </p:spTree>
    <p:extLst>
      <p:ext uri="{BB962C8B-B14F-4D97-AF65-F5344CB8AC3E}">
        <p14:creationId xmlns:p14="http://schemas.microsoft.com/office/powerpoint/2010/main" val="372403831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1200"/>
                                        <p:tgtEl>
                                          <p:spTgt spid="1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200"/>
                                        <p:tgtEl>
                                          <p:spTgt spid="1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1200"/>
                                        <p:tgtEl>
                                          <p:spTgt spid="1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200"/>
                                        <p:tgtEl>
                                          <p:spTgt spid="1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1200"/>
                                        <p:tgtEl>
                                          <p:spTgt spid="1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2400"/>
                            </p:stCondLst>
                            <p:childTnLst>
                              <p:par>
                                <p:cTn id="24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8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2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6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0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4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8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2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6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0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4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6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8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0" dur="5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1" dur="5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2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4" dur="5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5" dur="5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6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8" dur="5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9" dur="5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0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2" dur="5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3" dur="5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4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6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7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8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0" dur="5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1" dur="5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2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4" dur="5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5" dur="5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6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8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9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0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2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3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4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6" dur="5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7" dur="5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8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0" dur="5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1" dur="5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2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4" dur="5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5" dur="5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6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8" dur="50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9" dur="50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0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2" dur="5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3" dur="5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4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6" dur="50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7" dur="50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8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0" dur="500" fill="hold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1" dur="500" fill="hold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2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4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5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6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8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9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0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2" dur="50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3" dur="50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4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6" dur="500" fill="hold"/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7" dur="500" fill="hold"/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8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0" dur="500" fill="hold"/>
                                        <p:tgtEl>
                                          <p:spTgt spid="9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1" dur="500" fill="hold"/>
                                        <p:tgtEl>
                                          <p:spTgt spid="9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2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4" dur="500" fill="hold"/>
                                        <p:tgtEl>
                                          <p:spTgt spid="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5" dur="500" fill="hold"/>
                                        <p:tgtEl>
                                          <p:spTgt spid="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6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8" dur="5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9" dur="5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0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2" dur="500" fill="hold"/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3" dur="500" fill="hold"/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4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6" dur="5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7" dur="5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8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0" dur="500" fill="hold"/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1" dur="500" fill="hold"/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2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4" dur="50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5" dur="50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6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8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9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0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2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3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4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6" dur="500" fill="hold"/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7" dur="500" fill="hold"/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8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0" dur="500" fill="hold"/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1" dur="500" fill="hold"/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2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4" dur="500" fill="hold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5" dur="500" fill="hold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6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8" dur="500" fill="hold"/>
                                        <p:tgtEl>
                                          <p:spTgt spid="10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9" dur="500" fill="hold"/>
                                        <p:tgtEl>
                                          <p:spTgt spid="1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0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2" dur="500" fill="hold"/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3" dur="500" fill="hold"/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4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6" dur="500" fill="hold"/>
                                        <p:tgtEl>
                                          <p:spTgt spid="10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7" dur="500" fill="hold"/>
                                        <p:tgtEl>
                                          <p:spTgt spid="10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8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0" dur="500" fill="hold"/>
                                        <p:tgtEl>
                                          <p:spTgt spid="10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1" dur="500" fill="hold"/>
                                        <p:tgtEl>
                                          <p:spTgt spid="10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2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4" dur="500" fill="hold"/>
                                        <p:tgtEl>
                                          <p:spTgt spid="10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5" dur="500" fill="hold"/>
                                        <p:tgtEl>
                                          <p:spTgt spid="10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6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8" dur="500" fill="hold"/>
                                        <p:tgtEl>
                                          <p:spTgt spid="10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9" dur="500" fill="hold"/>
                                        <p:tgtEl>
                                          <p:spTgt spid="10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0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2" dur="500" fill="hold"/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3" dur="500" fill="hold"/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4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6" dur="500" fill="hold"/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7" dur="500" fill="hold"/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8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0" dur="500" fill="hold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1" dur="500" fill="hold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2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4" dur="500" fill="hold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5" dur="500" fill="hold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6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8" dur="500" fill="hold"/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9" dur="500" fill="hold"/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40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2" dur="500" fill="hold"/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3" dur="500" fill="hold"/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44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6" dur="500" fill="hold"/>
                                        <p:tgtEl>
                                          <p:spTgt spid="1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7" dur="500" fill="hold"/>
                                        <p:tgtEl>
                                          <p:spTgt spid="1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48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0" dur="500" fill="hold"/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1" dur="500" fill="hold"/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2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4" dur="500" fill="hold"/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5" dur="500" fill="hold"/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6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8" dur="500" fill="hold"/>
                                        <p:tgtEl>
                                          <p:spTgt spid="1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9" dur="500" fill="hold"/>
                                        <p:tgtEl>
                                          <p:spTgt spid="1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60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62" dur="500" fill="hold"/>
                                        <p:tgtEl>
                                          <p:spTgt spid="17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3" dur="500" fill="hold"/>
                                        <p:tgtEl>
                                          <p:spTgt spid="17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" grpId="0"/>
      <p:bldP spid="47" grpId="0" animBg="1"/>
      <p:bldP spid="48" grpId="0" animBg="1"/>
      <p:bldP spid="49" grpId="0" animBg="1"/>
      <p:bldP spid="50" grpId="0" animBg="1"/>
      <p:bldP spid="51" grpId="0" animBg="1"/>
      <p:bldP spid="52" grpId="0" animBg="1"/>
      <p:bldP spid="53" grpId="0" animBg="1"/>
      <p:bldP spid="54" grpId="0" animBg="1"/>
      <p:bldP spid="55" grpId="0" animBg="1"/>
      <p:bldP spid="68" grpId="0" animBg="1"/>
      <p:bldP spid="70" grpId="0" animBg="1"/>
      <p:bldP spid="71" grpId="0" animBg="1"/>
      <p:bldP spid="72" grpId="0" animBg="1"/>
      <p:bldP spid="73" grpId="0" animBg="1"/>
      <p:bldP spid="74" grpId="0" animBg="1"/>
      <p:bldP spid="75" grpId="0" animBg="1"/>
      <p:bldP spid="76" grpId="0" animBg="1"/>
      <p:bldP spid="77" grpId="0" animBg="1"/>
      <p:bldP spid="78" grpId="0" animBg="1"/>
      <p:bldP spid="79" grpId="0" animBg="1"/>
      <p:bldP spid="80" grpId="0" animBg="1"/>
      <p:bldP spid="81" grpId="0" animBg="1"/>
      <p:bldP spid="82" grpId="0" animBg="1"/>
      <p:bldP spid="83" grpId="0" animBg="1"/>
      <p:bldP spid="84" grpId="0" animBg="1"/>
      <p:bldP spid="85" grpId="0" animBg="1"/>
      <p:bldP spid="86" grpId="0" animBg="1"/>
      <p:bldP spid="87" grpId="0" animBg="1"/>
      <p:bldP spid="88" grpId="0" animBg="1"/>
      <p:bldP spid="89" grpId="0" animBg="1"/>
      <p:bldP spid="90" grpId="0" animBg="1"/>
      <p:bldP spid="91" grpId="0" animBg="1"/>
      <p:bldP spid="92" grpId="0" animBg="1"/>
      <p:bldP spid="93" grpId="0" animBg="1"/>
      <p:bldP spid="94" grpId="0" animBg="1"/>
      <p:bldP spid="95" grpId="0" animBg="1"/>
      <p:bldP spid="96" grpId="0" animBg="1"/>
      <p:bldP spid="97" grpId="0" animBg="1"/>
      <p:bldP spid="98" grpId="0" animBg="1"/>
      <p:bldP spid="99" grpId="0" animBg="1"/>
      <p:bldP spid="100" grpId="0" animBg="1"/>
      <p:bldP spid="101" grpId="0" animBg="1"/>
      <p:bldP spid="102" grpId="0" animBg="1"/>
      <p:bldP spid="103" grpId="0" animBg="1"/>
      <p:bldP spid="104" grpId="0" animBg="1"/>
      <p:bldP spid="105" grpId="0" animBg="1"/>
      <p:bldP spid="106" grpId="0" animBg="1"/>
      <p:bldP spid="107" grpId="0" animBg="1"/>
      <p:bldP spid="108" grpId="0" animBg="1"/>
      <p:bldP spid="111" grpId="0" animBg="1"/>
      <p:bldP spid="112" grpId="0" animBg="1"/>
      <p:bldP spid="113" grpId="0" animBg="1"/>
      <p:bldP spid="114" grpId="0" animBg="1"/>
      <p:bldP spid="115" grpId="0" animBg="1"/>
      <p:bldP spid="116" grpId="0" animBg="1"/>
      <p:bldP spid="117" grpId="0" animBg="1"/>
      <p:bldP spid="118" grpId="0" animBg="1"/>
      <p:bldP spid="119" grpId="0" animBg="1"/>
      <p:bldP spid="176" grpId="0" animBg="1"/>
      <p:bldP spid="177" grpId="0" animBg="1"/>
    </p:bldLst>
  </p:timing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roup 4"/>
          <p:cNvGrpSpPr>
            <a:grpSpLocks noChangeAspect="1"/>
          </p:cNvGrpSpPr>
          <p:nvPr/>
        </p:nvGrpSpPr>
        <p:grpSpPr bwMode="auto">
          <a:xfrm>
            <a:off x="717552" y="6456363"/>
            <a:ext cx="217488" cy="304800"/>
            <a:chOff x="452" y="4067"/>
            <a:chExt cx="137" cy="192"/>
          </a:xfrm>
        </p:grpSpPr>
        <p:sp>
          <p:nvSpPr>
            <p:cNvPr id="10" name="Freeform 5"/>
            <p:cNvSpPr>
              <a:spLocks/>
            </p:cNvSpPr>
            <p:nvPr/>
          </p:nvSpPr>
          <p:spPr bwMode="auto">
            <a:xfrm>
              <a:off x="472" y="4077"/>
              <a:ext cx="117" cy="182"/>
            </a:xfrm>
            <a:custGeom>
              <a:avLst/>
              <a:gdLst>
                <a:gd name="T0" fmla="*/ 125 w 125"/>
                <a:gd name="T1" fmla="*/ 47 h 194"/>
                <a:gd name="T2" fmla="*/ 63 w 125"/>
                <a:gd name="T3" fmla="*/ 0 h 194"/>
                <a:gd name="T4" fmla="*/ 0 w 125"/>
                <a:gd name="T5" fmla="*/ 64 h 194"/>
                <a:gd name="T6" fmla="*/ 7 w 125"/>
                <a:gd name="T7" fmla="*/ 88 h 194"/>
                <a:gd name="T8" fmla="*/ 57 w 125"/>
                <a:gd name="T9" fmla="*/ 188 h 194"/>
                <a:gd name="T10" fmla="*/ 70 w 125"/>
                <a:gd name="T11" fmla="*/ 188 h 194"/>
                <a:gd name="T12" fmla="*/ 120 w 125"/>
                <a:gd name="T13" fmla="*/ 88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5" h="194">
                  <a:moveTo>
                    <a:pt x="125" y="47"/>
                  </a:moveTo>
                  <a:cubicBezTo>
                    <a:pt x="117" y="20"/>
                    <a:pt x="93" y="0"/>
                    <a:pt x="63" y="0"/>
                  </a:cubicBezTo>
                  <a:cubicBezTo>
                    <a:pt x="28" y="0"/>
                    <a:pt x="0" y="29"/>
                    <a:pt x="0" y="64"/>
                  </a:cubicBezTo>
                  <a:cubicBezTo>
                    <a:pt x="0" y="71"/>
                    <a:pt x="4" y="82"/>
                    <a:pt x="7" y="88"/>
                  </a:cubicBezTo>
                  <a:cubicBezTo>
                    <a:pt x="57" y="188"/>
                    <a:pt x="57" y="188"/>
                    <a:pt x="57" y="188"/>
                  </a:cubicBezTo>
                  <a:cubicBezTo>
                    <a:pt x="59" y="194"/>
                    <a:pt x="67" y="194"/>
                    <a:pt x="70" y="188"/>
                  </a:cubicBezTo>
                  <a:cubicBezTo>
                    <a:pt x="120" y="88"/>
                    <a:pt x="120" y="88"/>
                    <a:pt x="120" y="88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" name="Freeform 6"/>
            <p:cNvSpPr>
              <a:spLocks noEditPoints="1"/>
            </p:cNvSpPr>
            <p:nvPr/>
          </p:nvSpPr>
          <p:spPr bwMode="auto">
            <a:xfrm>
              <a:off x="452" y="4067"/>
              <a:ext cx="127" cy="189"/>
            </a:xfrm>
            <a:custGeom>
              <a:avLst/>
              <a:gdLst>
                <a:gd name="T0" fmla="*/ 68 w 135"/>
                <a:gd name="T1" fmla="*/ 202 h 202"/>
                <a:gd name="T2" fmla="*/ 57 w 135"/>
                <a:gd name="T3" fmla="*/ 195 h 202"/>
                <a:gd name="T4" fmla="*/ 7 w 135"/>
                <a:gd name="T5" fmla="*/ 95 h 202"/>
                <a:gd name="T6" fmla="*/ 7 w 135"/>
                <a:gd name="T7" fmla="*/ 95 h 202"/>
                <a:gd name="T8" fmla="*/ 6 w 135"/>
                <a:gd name="T9" fmla="*/ 91 h 202"/>
                <a:gd name="T10" fmla="*/ 0 w 135"/>
                <a:gd name="T11" fmla="*/ 68 h 202"/>
                <a:gd name="T12" fmla="*/ 68 w 135"/>
                <a:gd name="T13" fmla="*/ 0 h 202"/>
                <a:gd name="T14" fmla="*/ 134 w 135"/>
                <a:gd name="T15" fmla="*/ 50 h 202"/>
                <a:gd name="T16" fmla="*/ 131 w 135"/>
                <a:gd name="T17" fmla="*/ 56 h 202"/>
                <a:gd name="T18" fmla="*/ 125 w 135"/>
                <a:gd name="T19" fmla="*/ 52 h 202"/>
                <a:gd name="T20" fmla="*/ 68 w 135"/>
                <a:gd name="T21" fmla="*/ 10 h 202"/>
                <a:gd name="T22" fmla="*/ 10 w 135"/>
                <a:gd name="T23" fmla="*/ 68 h 202"/>
                <a:gd name="T24" fmla="*/ 15 w 135"/>
                <a:gd name="T25" fmla="*/ 87 h 202"/>
                <a:gd name="T26" fmla="*/ 16 w 135"/>
                <a:gd name="T27" fmla="*/ 91 h 202"/>
                <a:gd name="T28" fmla="*/ 66 w 135"/>
                <a:gd name="T29" fmla="*/ 190 h 202"/>
                <a:gd name="T30" fmla="*/ 68 w 135"/>
                <a:gd name="T31" fmla="*/ 192 h 202"/>
                <a:gd name="T32" fmla="*/ 71 w 135"/>
                <a:gd name="T33" fmla="*/ 190 h 202"/>
                <a:gd name="T34" fmla="*/ 121 w 135"/>
                <a:gd name="T35" fmla="*/ 91 h 202"/>
                <a:gd name="T36" fmla="*/ 127 w 135"/>
                <a:gd name="T37" fmla="*/ 89 h 202"/>
                <a:gd name="T38" fmla="*/ 130 w 135"/>
                <a:gd name="T39" fmla="*/ 95 h 202"/>
                <a:gd name="T40" fmla="*/ 79 w 135"/>
                <a:gd name="T41" fmla="*/ 195 h 202"/>
                <a:gd name="T42" fmla="*/ 68 w 135"/>
                <a:gd name="T43" fmla="*/ 202 h 202"/>
                <a:gd name="T44" fmla="*/ 68 w 135"/>
                <a:gd name="T45" fmla="*/ 202 h 202"/>
                <a:gd name="T46" fmla="*/ 68 w 135"/>
                <a:gd name="T47" fmla="*/ 202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35" h="202">
                  <a:moveTo>
                    <a:pt x="68" y="202"/>
                  </a:moveTo>
                  <a:cubicBezTo>
                    <a:pt x="64" y="202"/>
                    <a:pt x="59" y="199"/>
                    <a:pt x="57" y="195"/>
                  </a:cubicBezTo>
                  <a:cubicBezTo>
                    <a:pt x="7" y="95"/>
                    <a:pt x="7" y="95"/>
                    <a:pt x="7" y="95"/>
                  </a:cubicBezTo>
                  <a:cubicBezTo>
                    <a:pt x="7" y="95"/>
                    <a:pt x="7" y="95"/>
                    <a:pt x="7" y="95"/>
                  </a:cubicBezTo>
                  <a:cubicBezTo>
                    <a:pt x="7" y="93"/>
                    <a:pt x="6" y="92"/>
                    <a:pt x="6" y="91"/>
                  </a:cubicBezTo>
                  <a:cubicBezTo>
                    <a:pt x="3" y="84"/>
                    <a:pt x="0" y="75"/>
                    <a:pt x="0" y="68"/>
                  </a:cubicBezTo>
                  <a:cubicBezTo>
                    <a:pt x="0" y="31"/>
                    <a:pt x="31" y="0"/>
                    <a:pt x="68" y="0"/>
                  </a:cubicBezTo>
                  <a:cubicBezTo>
                    <a:pt x="99" y="0"/>
                    <a:pt x="126" y="21"/>
                    <a:pt x="134" y="50"/>
                  </a:cubicBezTo>
                  <a:cubicBezTo>
                    <a:pt x="135" y="52"/>
                    <a:pt x="134" y="55"/>
                    <a:pt x="131" y="56"/>
                  </a:cubicBezTo>
                  <a:cubicBezTo>
                    <a:pt x="129" y="57"/>
                    <a:pt x="126" y="55"/>
                    <a:pt x="125" y="52"/>
                  </a:cubicBezTo>
                  <a:cubicBezTo>
                    <a:pt x="118" y="27"/>
                    <a:pt x="95" y="10"/>
                    <a:pt x="68" y="10"/>
                  </a:cubicBezTo>
                  <a:cubicBezTo>
                    <a:pt x="36" y="10"/>
                    <a:pt x="10" y="36"/>
                    <a:pt x="10" y="68"/>
                  </a:cubicBezTo>
                  <a:cubicBezTo>
                    <a:pt x="10" y="74"/>
                    <a:pt x="12" y="81"/>
                    <a:pt x="15" y="87"/>
                  </a:cubicBezTo>
                  <a:cubicBezTo>
                    <a:pt x="15" y="88"/>
                    <a:pt x="16" y="90"/>
                    <a:pt x="16" y="91"/>
                  </a:cubicBezTo>
                  <a:cubicBezTo>
                    <a:pt x="66" y="190"/>
                    <a:pt x="66" y="190"/>
                    <a:pt x="66" y="190"/>
                  </a:cubicBezTo>
                  <a:cubicBezTo>
                    <a:pt x="67" y="192"/>
                    <a:pt x="68" y="192"/>
                    <a:pt x="68" y="192"/>
                  </a:cubicBezTo>
                  <a:cubicBezTo>
                    <a:pt x="69" y="192"/>
                    <a:pt x="70" y="192"/>
                    <a:pt x="71" y="190"/>
                  </a:cubicBezTo>
                  <a:cubicBezTo>
                    <a:pt x="121" y="91"/>
                    <a:pt x="121" y="91"/>
                    <a:pt x="121" y="91"/>
                  </a:cubicBezTo>
                  <a:cubicBezTo>
                    <a:pt x="122" y="88"/>
                    <a:pt x="125" y="87"/>
                    <a:pt x="127" y="89"/>
                  </a:cubicBezTo>
                  <a:cubicBezTo>
                    <a:pt x="130" y="90"/>
                    <a:pt x="131" y="93"/>
                    <a:pt x="130" y="95"/>
                  </a:cubicBezTo>
                  <a:cubicBezTo>
                    <a:pt x="79" y="195"/>
                    <a:pt x="79" y="195"/>
                    <a:pt x="79" y="195"/>
                  </a:cubicBezTo>
                  <a:cubicBezTo>
                    <a:pt x="77" y="199"/>
                    <a:pt x="73" y="202"/>
                    <a:pt x="68" y="202"/>
                  </a:cubicBezTo>
                  <a:close/>
                  <a:moveTo>
                    <a:pt x="68" y="202"/>
                  </a:moveTo>
                  <a:cubicBezTo>
                    <a:pt x="68" y="202"/>
                    <a:pt x="68" y="202"/>
                    <a:pt x="68" y="202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" name="Freeform 7"/>
            <p:cNvSpPr>
              <a:spLocks noEditPoints="1"/>
            </p:cNvSpPr>
            <p:nvPr/>
          </p:nvSpPr>
          <p:spPr bwMode="auto">
            <a:xfrm>
              <a:off x="490" y="4108"/>
              <a:ext cx="50" cy="75"/>
            </a:xfrm>
            <a:custGeom>
              <a:avLst/>
              <a:gdLst>
                <a:gd name="T0" fmla="*/ 0 w 53"/>
                <a:gd name="T1" fmla="*/ 22 h 80"/>
                <a:gd name="T2" fmla="*/ 3 w 53"/>
                <a:gd name="T3" fmla="*/ 12 h 80"/>
                <a:gd name="T4" fmla="*/ 12 w 53"/>
                <a:gd name="T5" fmla="*/ 3 h 80"/>
                <a:gd name="T6" fmla="*/ 27 w 53"/>
                <a:gd name="T7" fmla="*/ 0 h 80"/>
                <a:gd name="T8" fmla="*/ 40 w 53"/>
                <a:gd name="T9" fmla="*/ 3 h 80"/>
                <a:gd name="T10" fmla="*/ 50 w 53"/>
                <a:gd name="T11" fmla="*/ 11 h 80"/>
                <a:gd name="T12" fmla="*/ 53 w 53"/>
                <a:gd name="T13" fmla="*/ 21 h 80"/>
                <a:gd name="T14" fmla="*/ 51 w 53"/>
                <a:gd name="T15" fmla="*/ 29 h 80"/>
                <a:gd name="T16" fmla="*/ 47 w 53"/>
                <a:gd name="T17" fmla="*/ 35 h 80"/>
                <a:gd name="T18" fmla="*/ 38 w 53"/>
                <a:gd name="T19" fmla="*/ 43 h 80"/>
                <a:gd name="T20" fmla="*/ 35 w 53"/>
                <a:gd name="T21" fmla="*/ 46 h 80"/>
                <a:gd name="T22" fmla="*/ 33 w 53"/>
                <a:gd name="T23" fmla="*/ 48 h 80"/>
                <a:gd name="T24" fmla="*/ 32 w 53"/>
                <a:gd name="T25" fmla="*/ 50 h 80"/>
                <a:gd name="T26" fmla="*/ 31 w 53"/>
                <a:gd name="T27" fmla="*/ 54 h 80"/>
                <a:gd name="T28" fmla="*/ 25 w 53"/>
                <a:gd name="T29" fmla="*/ 60 h 80"/>
                <a:gd name="T30" fmla="*/ 20 w 53"/>
                <a:gd name="T31" fmla="*/ 58 h 80"/>
                <a:gd name="T32" fmla="*/ 19 w 53"/>
                <a:gd name="T33" fmla="*/ 52 h 80"/>
                <a:gd name="T34" fmla="*/ 20 w 53"/>
                <a:gd name="T35" fmla="*/ 45 h 80"/>
                <a:gd name="T36" fmla="*/ 24 w 53"/>
                <a:gd name="T37" fmla="*/ 39 h 80"/>
                <a:gd name="T38" fmla="*/ 30 w 53"/>
                <a:gd name="T39" fmla="*/ 33 h 80"/>
                <a:gd name="T40" fmla="*/ 35 w 53"/>
                <a:gd name="T41" fmla="*/ 29 h 80"/>
                <a:gd name="T42" fmla="*/ 37 w 53"/>
                <a:gd name="T43" fmla="*/ 25 h 80"/>
                <a:gd name="T44" fmla="*/ 38 w 53"/>
                <a:gd name="T45" fmla="*/ 21 h 80"/>
                <a:gd name="T46" fmla="*/ 35 w 53"/>
                <a:gd name="T47" fmla="*/ 14 h 80"/>
                <a:gd name="T48" fmla="*/ 27 w 53"/>
                <a:gd name="T49" fmla="*/ 11 h 80"/>
                <a:gd name="T50" fmla="*/ 18 w 53"/>
                <a:gd name="T51" fmla="*/ 14 h 80"/>
                <a:gd name="T52" fmla="*/ 14 w 53"/>
                <a:gd name="T53" fmla="*/ 23 h 80"/>
                <a:gd name="T54" fmla="*/ 7 w 53"/>
                <a:gd name="T55" fmla="*/ 29 h 80"/>
                <a:gd name="T56" fmla="*/ 2 w 53"/>
                <a:gd name="T57" fmla="*/ 27 h 80"/>
                <a:gd name="T58" fmla="*/ 0 w 53"/>
                <a:gd name="T59" fmla="*/ 22 h 80"/>
                <a:gd name="T60" fmla="*/ 26 w 53"/>
                <a:gd name="T61" fmla="*/ 80 h 80"/>
                <a:gd name="T62" fmla="*/ 20 w 53"/>
                <a:gd name="T63" fmla="*/ 78 h 80"/>
                <a:gd name="T64" fmla="*/ 18 w 53"/>
                <a:gd name="T65" fmla="*/ 72 h 80"/>
                <a:gd name="T66" fmla="*/ 20 w 53"/>
                <a:gd name="T67" fmla="*/ 67 h 80"/>
                <a:gd name="T68" fmla="*/ 26 w 53"/>
                <a:gd name="T69" fmla="*/ 64 h 80"/>
                <a:gd name="T70" fmla="*/ 31 w 53"/>
                <a:gd name="T71" fmla="*/ 67 h 80"/>
                <a:gd name="T72" fmla="*/ 34 w 53"/>
                <a:gd name="T73" fmla="*/ 72 h 80"/>
                <a:gd name="T74" fmla="*/ 31 w 53"/>
                <a:gd name="T75" fmla="*/ 78 h 80"/>
                <a:gd name="T76" fmla="*/ 26 w 53"/>
                <a:gd name="T77" fmla="*/ 80 h 80"/>
                <a:gd name="T78" fmla="*/ 26 w 53"/>
                <a:gd name="T79" fmla="*/ 80 h 80"/>
                <a:gd name="T80" fmla="*/ 26 w 53"/>
                <a:gd name="T81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3" h="80">
                  <a:moveTo>
                    <a:pt x="0" y="22"/>
                  </a:moveTo>
                  <a:cubicBezTo>
                    <a:pt x="0" y="19"/>
                    <a:pt x="1" y="15"/>
                    <a:pt x="3" y="12"/>
                  </a:cubicBezTo>
                  <a:cubicBezTo>
                    <a:pt x="5" y="9"/>
                    <a:pt x="8" y="6"/>
                    <a:pt x="12" y="3"/>
                  </a:cubicBezTo>
                  <a:cubicBezTo>
                    <a:pt x="17" y="1"/>
                    <a:pt x="21" y="0"/>
                    <a:pt x="27" y="0"/>
                  </a:cubicBezTo>
                  <a:cubicBezTo>
                    <a:pt x="32" y="0"/>
                    <a:pt x="37" y="1"/>
                    <a:pt x="40" y="3"/>
                  </a:cubicBezTo>
                  <a:cubicBezTo>
                    <a:pt x="44" y="5"/>
                    <a:pt x="47" y="7"/>
                    <a:pt x="50" y="11"/>
                  </a:cubicBezTo>
                  <a:cubicBezTo>
                    <a:pt x="52" y="14"/>
                    <a:pt x="53" y="17"/>
                    <a:pt x="53" y="21"/>
                  </a:cubicBezTo>
                  <a:cubicBezTo>
                    <a:pt x="53" y="24"/>
                    <a:pt x="52" y="27"/>
                    <a:pt x="51" y="29"/>
                  </a:cubicBezTo>
                  <a:cubicBezTo>
                    <a:pt x="50" y="31"/>
                    <a:pt x="48" y="33"/>
                    <a:pt x="47" y="35"/>
                  </a:cubicBezTo>
                  <a:cubicBezTo>
                    <a:pt x="45" y="37"/>
                    <a:pt x="42" y="39"/>
                    <a:pt x="38" y="43"/>
                  </a:cubicBezTo>
                  <a:cubicBezTo>
                    <a:pt x="36" y="44"/>
                    <a:pt x="35" y="45"/>
                    <a:pt x="35" y="46"/>
                  </a:cubicBezTo>
                  <a:cubicBezTo>
                    <a:pt x="34" y="47"/>
                    <a:pt x="33" y="48"/>
                    <a:pt x="33" y="48"/>
                  </a:cubicBezTo>
                  <a:cubicBezTo>
                    <a:pt x="33" y="49"/>
                    <a:pt x="32" y="50"/>
                    <a:pt x="32" y="50"/>
                  </a:cubicBezTo>
                  <a:cubicBezTo>
                    <a:pt x="32" y="51"/>
                    <a:pt x="32" y="52"/>
                    <a:pt x="31" y="54"/>
                  </a:cubicBezTo>
                  <a:cubicBezTo>
                    <a:pt x="31" y="58"/>
                    <a:pt x="29" y="60"/>
                    <a:pt x="25" y="60"/>
                  </a:cubicBezTo>
                  <a:cubicBezTo>
                    <a:pt x="23" y="60"/>
                    <a:pt x="22" y="59"/>
                    <a:pt x="20" y="58"/>
                  </a:cubicBezTo>
                  <a:cubicBezTo>
                    <a:pt x="19" y="57"/>
                    <a:pt x="19" y="55"/>
                    <a:pt x="19" y="52"/>
                  </a:cubicBezTo>
                  <a:cubicBezTo>
                    <a:pt x="19" y="49"/>
                    <a:pt x="19" y="47"/>
                    <a:pt x="20" y="45"/>
                  </a:cubicBezTo>
                  <a:cubicBezTo>
                    <a:pt x="21" y="43"/>
                    <a:pt x="22" y="41"/>
                    <a:pt x="24" y="39"/>
                  </a:cubicBezTo>
                  <a:cubicBezTo>
                    <a:pt x="25" y="37"/>
                    <a:pt x="27" y="35"/>
                    <a:pt x="30" y="33"/>
                  </a:cubicBezTo>
                  <a:cubicBezTo>
                    <a:pt x="32" y="31"/>
                    <a:pt x="34" y="30"/>
                    <a:pt x="35" y="29"/>
                  </a:cubicBezTo>
                  <a:cubicBezTo>
                    <a:pt x="36" y="28"/>
                    <a:pt x="36" y="27"/>
                    <a:pt x="37" y="25"/>
                  </a:cubicBezTo>
                  <a:cubicBezTo>
                    <a:pt x="38" y="24"/>
                    <a:pt x="38" y="23"/>
                    <a:pt x="38" y="21"/>
                  </a:cubicBezTo>
                  <a:cubicBezTo>
                    <a:pt x="38" y="18"/>
                    <a:pt x="37" y="16"/>
                    <a:pt x="35" y="14"/>
                  </a:cubicBezTo>
                  <a:cubicBezTo>
                    <a:pt x="33" y="12"/>
                    <a:pt x="30" y="11"/>
                    <a:pt x="27" y="11"/>
                  </a:cubicBezTo>
                  <a:cubicBezTo>
                    <a:pt x="23" y="11"/>
                    <a:pt x="20" y="12"/>
                    <a:pt x="18" y="14"/>
                  </a:cubicBezTo>
                  <a:cubicBezTo>
                    <a:pt x="17" y="16"/>
                    <a:pt x="15" y="19"/>
                    <a:pt x="14" y="23"/>
                  </a:cubicBezTo>
                  <a:cubicBezTo>
                    <a:pt x="13" y="27"/>
                    <a:pt x="10" y="29"/>
                    <a:pt x="7" y="29"/>
                  </a:cubicBezTo>
                  <a:cubicBezTo>
                    <a:pt x="5" y="29"/>
                    <a:pt x="3" y="28"/>
                    <a:pt x="2" y="27"/>
                  </a:cubicBezTo>
                  <a:cubicBezTo>
                    <a:pt x="1" y="25"/>
                    <a:pt x="0" y="24"/>
                    <a:pt x="0" y="22"/>
                  </a:cubicBezTo>
                  <a:close/>
                  <a:moveTo>
                    <a:pt x="26" y="80"/>
                  </a:moveTo>
                  <a:cubicBezTo>
                    <a:pt x="24" y="80"/>
                    <a:pt x="22" y="79"/>
                    <a:pt x="20" y="78"/>
                  </a:cubicBezTo>
                  <a:cubicBezTo>
                    <a:pt x="18" y="77"/>
                    <a:pt x="18" y="75"/>
                    <a:pt x="18" y="72"/>
                  </a:cubicBezTo>
                  <a:cubicBezTo>
                    <a:pt x="18" y="70"/>
                    <a:pt x="18" y="68"/>
                    <a:pt x="20" y="67"/>
                  </a:cubicBezTo>
                  <a:cubicBezTo>
                    <a:pt x="22" y="65"/>
                    <a:pt x="23" y="64"/>
                    <a:pt x="26" y="64"/>
                  </a:cubicBezTo>
                  <a:cubicBezTo>
                    <a:pt x="28" y="64"/>
                    <a:pt x="30" y="65"/>
                    <a:pt x="31" y="67"/>
                  </a:cubicBezTo>
                  <a:cubicBezTo>
                    <a:pt x="33" y="68"/>
                    <a:pt x="34" y="70"/>
                    <a:pt x="34" y="72"/>
                  </a:cubicBezTo>
                  <a:cubicBezTo>
                    <a:pt x="34" y="75"/>
                    <a:pt x="33" y="77"/>
                    <a:pt x="31" y="78"/>
                  </a:cubicBezTo>
                  <a:cubicBezTo>
                    <a:pt x="30" y="79"/>
                    <a:pt x="28" y="80"/>
                    <a:pt x="26" y="80"/>
                  </a:cubicBezTo>
                  <a:close/>
                  <a:moveTo>
                    <a:pt x="26" y="80"/>
                  </a:moveTo>
                  <a:cubicBezTo>
                    <a:pt x="26" y="80"/>
                    <a:pt x="26" y="80"/>
                    <a:pt x="26" y="8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3" name="CaixaDeTexto 12"/>
          <p:cNvSpPr txBox="1"/>
          <p:nvPr/>
        </p:nvSpPr>
        <p:spPr>
          <a:xfrm>
            <a:off x="963614" y="6450177"/>
            <a:ext cx="9896170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100" dirty="0">
                <a:solidFill>
                  <a:schemeClr val="bg1"/>
                </a:solidFill>
              </a:rPr>
              <a:t>Vou ler algumas frases e gostaria que o(a) Sr.(a) avaliasse o quanto concorda com cada uma delas, em uma escala de 0 a 10, onde 0 significa que “discorda totalmente” e 10 que “concorda totalmente”?</a:t>
            </a:r>
          </a:p>
        </p:txBody>
      </p:sp>
      <p:sp>
        <p:nvSpPr>
          <p:cNvPr id="14" name="CaixaDeTexto 13"/>
          <p:cNvSpPr txBox="1"/>
          <p:nvPr/>
        </p:nvSpPr>
        <p:spPr>
          <a:xfrm>
            <a:off x="420689" y="224659"/>
            <a:ext cx="4494211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2800" b="1" dirty="0">
                <a:solidFill>
                  <a:schemeClr val="accent2">
                    <a:lumMod val="75000"/>
                  </a:schemeClr>
                </a:solidFill>
              </a:rPr>
              <a:t>posicionamento da marca</a:t>
            </a:r>
            <a:endParaRPr lang="pt-BR" sz="2800" dirty="0">
              <a:solidFill>
                <a:schemeClr val="accent2">
                  <a:lumMod val="75000"/>
                </a:schemeClr>
              </a:solidFill>
            </a:endParaRPr>
          </a:p>
        </p:txBody>
      </p:sp>
      <p:sp>
        <p:nvSpPr>
          <p:cNvPr id="74" name="CaixaDeTexto 73"/>
          <p:cNvSpPr txBox="1"/>
          <p:nvPr/>
        </p:nvSpPr>
        <p:spPr>
          <a:xfrm>
            <a:off x="1659849" y="4446012"/>
            <a:ext cx="553357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pt-BR" sz="1200" dirty="0">
                <a:solidFill>
                  <a:schemeClr val="tx2">
                    <a:lumMod val="75000"/>
                  </a:schemeClr>
                </a:solidFill>
              </a:rPr>
              <a:t>base: </a:t>
            </a:r>
          </a:p>
        </p:txBody>
      </p:sp>
      <p:graphicFrame>
        <p:nvGraphicFramePr>
          <p:cNvPr id="75" name="Tabela 7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719038014"/>
              </p:ext>
            </p:extLst>
          </p:nvPr>
        </p:nvGraphicFramePr>
        <p:xfrm>
          <a:off x="2052199" y="4411463"/>
          <a:ext cx="2674740" cy="360534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891580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891580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891580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60534"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50" b="0" u="none" strike="noStrike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</a:rPr>
                        <a:t>~6.252</a:t>
                      </a:r>
                      <a:endParaRPr lang="pt-BR" sz="1050" b="0" i="0" u="none" strike="noStrike" dirty="0">
                        <a:solidFill>
                          <a:schemeClr val="bg2">
                            <a:lumMod val="50000"/>
                          </a:schemeClr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50" b="0" u="none" strike="noStrike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</a:rPr>
                        <a:t>~3.724</a:t>
                      </a:r>
                      <a:endParaRPr lang="pt-BR" sz="1050" b="0" i="0" u="none" strike="noStrike" dirty="0">
                        <a:solidFill>
                          <a:schemeClr val="bg2">
                            <a:lumMod val="50000"/>
                          </a:schemeClr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50" b="0" u="none" strike="noStrike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</a:rPr>
                        <a:t>~1.373</a:t>
                      </a:r>
                      <a:endParaRPr lang="pt-BR" sz="1050" b="0" i="0" u="none" strike="noStrike" dirty="0">
                        <a:solidFill>
                          <a:schemeClr val="bg2">
                            <a:lumMod val="50000"/>
                          </a:schemeClr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</a:tbl>
          </a:graphicData>
        </a:graphic>
      </p:graphicFrame>
      <p:sp>
        <p:nvSpPr>
          <p:cNvPr id="76" name="CaixaDeTexto 75"/>
          <p:cNvSpPr txBox="1"/>
          <p:nvPr/>
        </p:nvSpPr>
        <p:spPr>
          <a:xfrm>
            <a:off x="2230269" y="963134"/>
            <a:ext cx="1150123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pt-BR" sz="2000" i="1" dirty="0">
                <a:solidFill>
                  <a:srgbClr val="016FAC"/>
                </a:solidFill>
              </a:rPr>
              <a:t>por porte</a:t>
            </a:r>
          </a:p>
        </p:txBody>
      </p:sp>
      <p:cxnSp>
        <p:nvCxnSpPr>
          <p:cNvPr id="77" name="Conector reto 76"/>
          <p:cNvCxnSpPr/>
          <p:nvPr/>
        </p:nvCxnSpPr>
        <p:spPr>
          <a:xfrm>
            <a:off x="3575393" y="1189371"/>
            <a:ext cx="1170657" cy="0"/>
          </a:xfrm>
          <a:prstGeom prst="line">
            <a:avLst/>
          </a:prstGeom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grpSp>
        <p:nvGrpSpPr>
          <p:cNvPr id="78" name="Grupo 77"/>
          <p:cNvGrpSpPr/>
          <p:nvPr/>
        </p:nvGrpSpPr>
        <p:grpSpPr>
          <a:xfrm>
            <a:off x="3241245" y="1538645"/>
            <a:ext cx="392870" cy="426872"/>
            <a:chOff x="1989894" y="4905662"/>
            <a:chExt cx="829550" cy="829550"/>
          </a:xfrm>
        </p:grpSpPr>
        <p:sp>
          <p:nvSpPr>
            <p:cNvPr id="79" name="Retângulo 78"/>
            <p:cNvSpPr/>
            <p:nvPr/>
          </p:nvSpPr>
          <p:spPr>
            <a:xfrm>
              <a:off x="2168521" y="5104525"/>
              <a:ext cx="56251" cy="94592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0" name="Retângulo 79"/>
            <p:cNvSpPr/>
            <p:nvPr/>
          </p:nvSpPr>
          <p:spPr>
            <a:xfrm>
              <a:off x="2303082" y="5104525"/>
              <a:ext cx="56251" cy="94592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1" name="Retângulo 80"/>
            <p:cNvSpPr/>
            <p:nvPr/>
          </p:nvSpPr>
          <p:spPr>
            <a:xfrm>
              <a:off x="2439824" y="5104525"/>
              <a:ext cx="56251" cy="94592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2" name="Retângulo 81"/>
            <p:cNvSpPr/>
            <p:nvPr/>
          </p:nvSpPr>
          <p:spPr>
            <a:xfrm>
              <a:off x="2583199" y="5104525"/>
              <a:ext cx="56251" cy="94592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3" name="Forma livre 82"/>
            <p:cNvSpPr/>
            <p:nvPr/>
          </p:nvSpPr>
          <p:spPr>
            <a:xfrm>
              <a:off x="2085975" y="5305425"/>
              <a:ext cx="90488" cy="361950"/>
            </a:xfrm>
            <a:custGeom>
              <a:avLst/>
              <a:gdLst>
                <a:gd name="connsiteX0" fmla="*/ 85725 w 90488"/>
                <a:gd name="connsiteY0" fmla="*/ 352425 h 361950"/>
                <a:gd name="connsiteX1" fmla="*/ 90488 w 90488"/>
                <a:gd name="connsiteY1" fmla="*/ 0 h 361950"/>
                <a:gd name="connsiteX2" fmla="*/ 0 w 90488"/>
                <a:gd name="connsiteY2" fmla="*/ 0 h 361950"/>
                <a:gd name="connsiteX3" fmla="*/ 0 w 90488"/>
                <a:gd name="connsiteY3" fmla="*/ 361950 h 361950"/>
                <a:gd name="connsiteX4" fmla="*/ 85725 w 90488"/>
                <a:gd name="connsiteY4" fmla="*/ 352425 h 361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0488" h="361950">
                  <a:moveTo>
                    <a:pt x="85725" y="352425"/>
                  </a:moveTo>
                  <a:cubicBezTo>
                    <a:pt x="87313" y="234950"/>
                    <a:pt x="88900" y="117475"/>
                    <a:pt x="90488" y="0"/>
                  </a:cubicBezTo>
                  <a:lnTo>
                    <a:pt x="0" y="0"/>
                  </a:lnTo>
                  <a:lnTo>
                    <a:pt x="0" y="361950"/>
                  </a:lnTo>
                  <a:lnTo>
                    <a:pt x="85725" y="352425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4" name="Forma livre 83"/>
            <p:cNvSpPr/>
            <p:nvPr/>
          </p:nvSpPr>
          <p:spPr>
            <a:xfrm>
              <a:off x="2634623" y="5305425"/>
              <a:ext cx="90488" cy="361950"/>
            </a:xfrm>
            <a:custGeom>
              <a:avLst/>
              <a:gdLst>
                <a:gd name="connsiteX0" fmla="*/ 85725 w 90488"/>
                <a:gd name="connsiteY0" fmla="*/ 352425 h 361950"/>
                <a:gd name="connsiteX1" fmla="*/ 90488 w 90488"/>
                <a:gd name="connsiteY1" fmla="*/ 0 h 361950"/>
                <a:gd name="connsiteX2" fmla="*/ 0 w 90488"/>
                <a:gd name="connsiteY2" fmla="*/ 0 h 361950"/>
                <a:gd name="connsiteX3" fmla="*/ 0 w 90488"/>
                <a:gd name="connsiteY3" fmla="*/ 361950 h 361950"/>
                <a:gd name="connsiteX4" fmla="*/ 85725 w 90488"/>
                <a:gd name="connsiteY4" fmla="*/ 352425 h 361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0488" h="361950">
                  <a:moveTo>
                    <a:pt x="85725" y="352425"/>
                  </a:moveTo>
                  <a:cubicBezTo>
                    <a:pt x="87313" y="234950"/>
                    <a:pt x="88900" y="117475"/>
                    <a:pt x="90488" y="0"/>
                  </a:cubicBezTo>
                  <a:lnTo>
                    <a:pt x="0" y="0"/>
                  </a:lnTo>
                  <a:lnTo>
                    <a:pt x="0" y="361950"/>
                  </a:lnTo>
                  <a:lnTo>
                    <a:pt x="85725" y="352425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pic>
          <p:nvPicPr>
            <p:cNvPr id="85" name="Imagem 84"/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1989894" y="4905662"/>
              <a:ext cx="829550" cy="829550"/>
            </a:xfrm>
            <a:prstGeom prst="rect">
              <a:avLst/>
            </a:prstGeom>
          </p:spPr>
        </p:pic>
      </p:grpSp>
      <p:grpSp>
        <p:nvGrpSpPr>
          <p:cNvPr id="86" name="Grupo 85"/>
          <p:cNvGrpSpPr/>
          <p:nvPr/>
        </p:nvGrpSpPr>
        <p:grpSpPr>
          <a:xfrm>
            <a:off x="2370608" y="1575507"/>
            <a:ext cx="372774" cy="353149"/>
            <a:chOff x="1207620" y="5194355"/>
            <a:chExt cx="653544" cy="569821"/>
          </a:xfrm>
        </p:grpSpPr>
        <p:sp>
          <p:nvSpPr>
            <p:cNvPr id="87" name="Forma livre 86"/>
            <p:cNvSpPr/>
            <p:nvPr/>
          </p:nvSpPr>
          <p:spPr>
            <a:xfrm>
              <a:off x="1243013" y="5205413"/>
              <a:ext cx="590550" cy="176212"/>
            </a:xfrm>
            <a:custGeom>
              <a:avLst/>
              <a:gdLst>
                <a:gd name="connsiteX0" fmla="*/ 0 w 590550"/>
                <a:gd name="connsiteY0" fmla="*/ 161925 h 176212"/>
                <a:gd name="connsiteX1" fmla="*/ 76200 w 590550"/>
                <a:gd name="connsiteY1" fmla="*/ 0 h 176212"/>
                <a:gd name="connsiteX2" fmla="*/ 509587 w 590550"/>
                <a:gd name="connsiteY2" fmla="*/ 9525 h 176212"/>
                <a:gd name="connsiteX3" fmla="*/ 590550 w 590550"/>
                <a:gd name="connsiteY3" fmla="*/ 176212 h 176212"/>
                <a:gd name="connsiteX4" fmla="*/ 0 w 590550"/>
                <a:gd name="connsiteY4" fmla="*/ 161925 h 176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0550" h="176212">
                  <a:moveTo>
                    <a:pt x="0" y="161925"/>
                  </a:moveTo>
                  <a:lnTo>
                    <a:pt x="76200" y="0"/>
                  </a:lnTo>
                  <a:lnTo>
                    <a:pt x="509587" y="9525"/>
                  </a:lnTo>
                  <a:lnTo>
                    <a:pt x="590550" y="176212"/>
                  </a:lnTo>
                  <a:lnTo>
                    <a:pt x="0" y="161925"/>
                  </a:lnTo>
                  <a:close/>
                </a:path>
              </a:pathLst>
            </a:custGeom>
            <a:solidFill>
              <a:srgbClr val="92D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pic>
          <p:nvPicPr>
            <p:cNvPr id="88" name="Imagem 87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1207620" y="5194355"/>
              <a:ext cx="653544" cy="569821"/>
            </a:xfrm>
            <a:prstGeom prst="rect">
              <a:avLst/>
            </a:prstGeom>
          </p:spPr>
        </p:pic>
      </p:grpSp>
      <p:grpSp>
        <p:nvGrpSpPr>
          <p:cNvPr id="89" name="Grupo 88"/>
          <p:cNvGrpSpPr/>
          <p:nvPr/>
        </p:nvGrpSpPr>
        <p:grpSpPr>
          <a:xfrm>
            <a:off x="4131978" y="1480403"/>
            <a:ext cx="357312" cy="485114"/>
            <a:chOff x="2947662" y="4678526"/>
            <a:chExt cx="846138" cy="1057275"/>
          </a:xfrm>
        </p:grpSpPr>
        <p:sp>
          <p:nvSpPr>
            <p:cNvPr id="90" name="Retângulo 89"/>
            <p:cNvSpPr/>
            <p:nvPr/>
          </p:nvSpPr>
          <p:spPr>
            <a:xfrm>
              <a:off x="3019100" y="4854739"/>
              <a:ext cx="530550" cy="720561"/>
            </a:xfrm>
            <a:prstGeom prst="rect">
              <a:avLst/>
            </a:prstGeom>
            <a:solidFill>
              <a:srgbClr val="00999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grpSp>
          <p:nvGrpSpPr>
            <p:cNvPr id="91" name="Group 13"/>
            <p:cNvGrpSpPr>
              <a:grpSpLocks noChangeAspect="1"/>
            </p:cNvGrpSpPr>
            <p:nvPr/>
          </p:nvGrpSpPr>
          <p:grpSpPr bwMode="auto">
            <a:xfrm>
              <a:off x="2947662" y="4678526"/>
              <a:ext cx="846138" cy="1057275"/>
              <a:chOff x="-489" y="3132"/>
              <a:chExt cx="533" cy="666"/>
            </a:xfrm>
          </p:grpSpPr>
          <p:sp>
            <p:nvSpPr>
              <p:cNvPr id="92" name="Freeform 14"/>
              <p:cNvSpPr>
                <a:spLocks noEditPoints="1"/>
              </p:cNvSpPr>
              <p:nvPr/>
            </p:nvSpPr>
            <p:spPr bwMode="auto">
              <a:xfrm>
                <a:off x="-444" y="3243"/>
                <a:ext cx="488" cy="555"/>
              </a:xfrm>
              <a:custGeom>
                <a:avLst/>
                <a:gdLst>
                  <a:gd name="T0" fmla="*/ 1010 w 1201"/>
                  <a:gd name="T1" fmla="*/ 1147 h 1365"/>
                  <a:gd name="T2" fmla="*/ 819 w 1201"/>
                  <a:gd name="T3" fmla="*/ 1283 h 1365"/>
                  <a:gd name="T4" fmla="*/ 710 w 1201"/>
                  <a:gd name="T5" fmla="*/ 1147 h 1365"/>
                  <a:gd name="T6" fmla="*/ 874 w 1201"/>
                  <a:gd name="T7" fmla="*/ 27 h 1365"/>
                  <a:gd name="T8" fmla="*/ 0 w 1201"/>
                  <a:gd name="T9" fmla="*/ 27 h 1365"/>
                  <a:gd name="T10" fmla="*/ 1119 w 1201"/>
                  <a:gd name="T11" fmla="*/ 1365 h 1365"/>
                  <a:gd name="T12" fmla="*/ 710 w 1201"/>
                  <a:gd name="T13" fmla="*/ 55 h 1365"/>
                  <a:gd name="T14" fmla="*/ 710 w 1201"/>
                  <a:gd name="T15" fmla="*/ 219 h 1365"/>
                  <a:gd name="T16" fmla="*/ 819 w 1201"/>
                  <a:gd name="T17" fmla="*/ 273 h 1365"/>
                  <a:gd name="T18" fmla="*/ 710 w 1201"/>
                  <a:gd name="T19" fmla="*/ 273 h 1365"/>
                  <a:gd name="T20" fmla="*/ 819 w 1201"/>
                  <a:gd name="T21" fmla="*/ 655 h 1365"/>
                  <a:gd name="T22" fmla="*/ 710 w 1201"/>
                  <a:gd name="T23" fmla="*/ 710 h 1365"/>
                  <a:gd name="T24" fmla="*/ 710 w 1201"/>
                  <a:gd name="T25" fmla="*/ 874 h 1365"/>
                  <a:gd name="T26" fmla="*/ 819 w 1201"/>
                  <a:gd name="T27" fmla="*/ 928 h 1365"/>
                  <a:gd name="T28" fmla="*/ 710 w 1201"/>
                  <a:gd name="T29" fmla="*/ 928 h 1365"/>
                  <a:gd name="T30" fmla="*/ 55 w 1201"/>
                  <a:gd name="T31" fmla="*/ 1147 h 1365"/>
                  <a:gd name="T32" fmla="*/ 164 w 1201"/>
                  <a:gd name="T33" fmla="*/ 1092 h 1365"/>
                  <a:gd name="T34" fmla="*/ 164 w 1201"/>
                  <a:gd name="T35" fmla="*/ 928 h 1365"/>
                  <a:gd name="T36" fmla="*/ 55 w 1201"/>
                  <a:gd name="T37" fmla="*/ 874 h 1365"/>
                  <a:gd name="T38" fmla="*/ 164 w 1201"/>
                  <a:gd name="T39" fmla="*/ 874 h 1365"/>
                  <a:gd name="T40" fmla="*/ 55 w 1201"/>
                  <a:gd name="T41" fmla="*/ 492 h 1365"/>
                  <a:gd name="T42" fmla="*/ 164 w 1201"/>
                  <a:gd name="T43" fmla="*/ 437 h 1365"/>
                  <a:gd name="T44" fmla="*/ 164 w 1201"/>
                  <a:gd name="T45" fmla="*/ 273 h 1365"/>
                  <a:gd name="T46" fmla="*/ 55 w 1201"/>
                  <a:gd name="T47" fmla="*/ 219 h 1365"/>
                  <a:gd name="T48" fmla="*/ 164 w 1201"/>
                  <a:gd name="T49" fmla="*/ 219 h 1365"/>
                  <a:gd name="T50" fmla="*/ 218 w 1201"/>
                  <a:gd name="T51" fmla="*/ 1147 h 1365"/>
                  <a:gd name="T52" fmla="*/ 328 w 1201"/>
                  <a:gd name="T53" fmla="*/ 1092 h 1365"/>
                  <a:gd name="T54" fmla="*/ 328 w 1201"/>
                  <a:gd name="T55" fmla="*/ 928 h 1365"/>
                  <a:gd name="T56" fmla="*/ 218 w 1201"/>
                  <a:gd name="T57" fmla="*/ 874 h 1365"/>
                  <a:gd name="T58" fmla="*/ 328 w 1201"/>
                  <a:gd name="T59" fmla="*/ 874 h 1365"/>
                  <a:gd name="T60" fmla="*/ 218 w 1201"/>
                  <a:gd name="T61" fmla="*/ 492 h 1365"/>
                  <a:gd name="T62" fmla="*/ 328 w 1201"/>
                  <a:gd name="T63" fmla="*/ 437 h 1365"/>
                  <a:gd name="T64" fmla="*/ 328 w 1201"/>
                  <a:gd name="T65" fmla="*/ 273 h 1365"/>
                  <a:gd name="T66" fmla="*/ 218 w 1201"/>
                  <a:gd name="T67" fmla="*/ 219 h 1365"/>
                  <a:gd name="T68" fmla="*/ 328 w 1201"/>
                  <a:gd name="T69" fmla="*/ 219 h 1365"/>
                  <a:gd name="T70" fmla="*/ 382 w 1201"/>
                  <a:gd name="T71" fmla="*/ 1147 h 1365"/>
                  <a:gd name="T72" fmla="*/ 491 w 1201"/>
                  <a:gd name="T73" fmla="*/ 1092 h 1365"/>
                  <a:gd name="T74" fmla="*/ 491 w 1201"/>
                  <a:gd name="T75" fmla="*/ 928 h 1365"/>
                  <a:gd name="T76" fmla="*/ 382 w 1201"/>
                  <a:gd name="T77" fmla="*/ 874 h 1365"/>
                  <a:gd name="T78" fmla="*/ 491 w 1201"/>
                  <a:gd name="T79" fmla="*/ 874 h 1365"/>
                  <a:gd name="T80" fmla="*/ 382 w 1201"/>
                  <a:gd name="T81" fmla="*/ 492 h 1365"/>
                  <a:gd name="T82" fmla="*/ 491 w 1201"/>
                  <a:gd name="T83" fmla="*/ 437 h 1365"/>
                  <a:gd name="T84" fmla="*/ 491 w 1201"/>
                  <a:gd name="T85" fmla="*/ 273 h 1365"/>
                  <a:gd name="T86" fmla="*/ 382 w 1201"/>
                  <a:gd name="T87" fmla="*/ 219 h 1365"/>
                  <a:gd name="T88" fmla="*/ 491 w 1201"/>
                  <a:gd name="T89" fmla="*/ 219 h 1365"/>
                  <a:gd name="T90" fmla="*/ 546 w 1201"/>
                  <a:gd name="T91" fmla="*/ 1147 h 1365"/>
                  <a:gd name="T92" fmla="*/ 655 w 1201"/>
                  <a:gd name="T93" fmla="*/ 1092 h 1365"/>
                  <a:gd name="T94" fmla="*/ 655 w 1201"/>
                  <a:gd name="T95" fmla="*/ 928 h 1365"/>
                  <a:gd name="T96" fmla="*/ 546 w 1201"/>
                  <a:gd name="T97" fmla="*/ 874 h 1365"/>
                  <a:gd name="T98" fmla="*/ 655 w 1201"/>
                  <a:gd name="T99" fmla="*/ 874 h 1365"/>
                  <a:gd name="T100" fmla="*/ 546 w 1201"/>
                  <a:gd name="T101" fmla="*/ 492 h 1365"/>
                  <a:gd name="T102" fmla="*/ 655 w 1201"/>
                  <a:gd name="T103" fmla="*/ 437 h 1365"/>
                  <a:gd name="T104" fmla="*/ 655 w 1201"/>
                  <a:gd name="T105" fmla="*/ 273 h 1365"/>
                  <a:gd name="T106" fmla="*/ 546 w 1201"/>
                  <a:gd name="T107" fmla="*/ 219 h 1365"/>
                  <a:gd name="T108" fmla="*/ 655 w 1201"/>
                  <a:gd name="T109" fmla="*/ 219 h 1365"/>
                  <a:gd name="T110" fmla="*/ 874 w 1201"/>
                  <a:gd name="T111" fmla="*/ 1283 h 1365"/>
                  <a:gd name="T112" fmla="*/ 941 w 1201"/>
                  <a:gd name="T113" fmla="*/ 1263 h 1365"/>
                  <a:gd name="T114" fmla="*/ 1063 w 1201"/>
                  <a:gd name="T115" fmla="*/ 1244 h 1365"/>
                  <a:gd name="T116" fmla="*/ 1147 w 1201"/>
                  <a:gd name="T117" fmla="*/ 1283 h 1365"/>
                  <a:gd name="T118" fmla="*/ 1119 w 1201"/>
                  <a:gd name="T119" fmla="*/ 1311 h 13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201" h="1365">
                    <a:moveTo>
                      <a:pt x="1119" y="1202"/>
                    </a:moveTo>
                    <a:cubicBezTo>
                      <a:pt x="1115" y="1202"/>
                      <a:pt x="1110" y="1202"/>
                      <a:pt x="1105" y="1203"/>
                    </a:cubicBezTo>
                    <a:cubicBezTo>
                      <a:pt x="1087" y="1169"/>
                      <a:pt x="1051" y="1147"/>
                      <a:pt x="1010" y="1147"/>
                    </a:cubicBezTo>
                    <a:cubicBezTo>
                      <a:pt x="970" y="1147"/>
                      <a:pt x="934" y="1169"/>
                      <a:pt x="915" y="1203"/>
                    </a:cubicBezTo>
                    <a:cubicBezTo>
                      <a:pt x="910" y="1202"/>
                      <a:pt x="906" y="1202"/>
                      <a:pt x="901" y="1202"/>
                    </a:cubicBezTo>
                    <a:cubicBezTo>
                      <a:pt x="856" y="1202"/>
                      <a:pt x="819" y="1238"/>
                      <a:pt x="819" y="1283"/>
                    </a:cubicBezTo>
                    <a:cubicBezTo>
                      <a:pt x="819" y="1293"/>
                      <a:pt x="821" y="1302"/>
                      <a:pt x="824" y="1311"/>
                    </a:cubicBezTo>
                    <a:cubicBezTo>
                      <a:pt x="710" y="1311"/>
                      <a:pt x="710" y="1311"/>
                      <a:pt x="710" y="1311"/>
                    </a:cubicBezTo>
                    <a:cubicBezTo>
                      <a:pt x="710" y="1147"/>
                      <a:pt x="710" y="1147"/>
                      <a:pt x="710" y="1147"/>
                    </a:cubicBezTo>
                    <a:cubicBezTo>
                      <a:pt x="846" y="1147"/>
                      <a:pt x="846" y="1147"/>
                      <a:pt x="846" y="1147"/>
                    </a:cubicBezTo>
                    <a:cubicBezTo>
                      <a:pt x="861" y="1147"/>
                      <a:pt x="874" y="1135"/>
                      <a:pt x="874" y="1120"/>
                    </a:cubicBezTo>
                    <a:cubicBezTo>
                      <a:pt x="874" y="27"/>
                      <a:pt x="874" y="27"/>
                      <a:pt x="874" y="27"/>
                    </a:cubicBezTo>
                    <a:cubicBezTo>
                      <a:pt x="874" y="12"/>
                      <a:pt x="861" y="0"/>
                      <a:pt x="846" y="0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12" y="0"/>
                      <a:pt x="0" y="12"/>
                      <a:pt x="0" y="27"/>
                    </a:cubicBezTo>
                    <a:cubicBezTo>
                      <a:pt x="0" y="1338"/>
                      <a:pt x="0" y="1338"/>
                      <a:pt x="0" y="1338"/>
                    </a:cubicBezTo>
                    <a:cubicBezTo>
                      <a:pt x="0" y="1353"/>
                      <a:pt x="12" y="1365"/>
                      <a:pt x="27" y="1365"/>
                    </a:cubicBezTo>
                    <a:cubicBezTo>
                      <a:pt x="1119" y="1365"/>
                      <a:pt x="1119" y="1365"/>
                      <a:pt x="1119" y="1365"/>
                    </a:cubicBezTo>
                    <a:cubicBezTo>
                      <a:pt x="1165" y="1365"/>
                      <a:pt x="1201" y="1329"/>
                      <a:pt x="1201" y="1283"/>
                    </a:cubicBezTo>
                    <a:cubicBezTo>
                      <a:pt x="1201" y="1238"/>
                      <a:pt x="1165" y="1202"/>
                      <a:pt x="1119" y="1202"/>
                    </a:cubicBezTo>
                    <a:close/>
                    <a:moveTo>
                      <a:pt x="710" y="55"/>
                    </a:moveTo>
                    <a:cubicBezTo>
                      <a:pt x="819" y="55"/>
                      <a:pt x="819" y="55"/>
                      <a:pt x="819" y="55"/>
                    </a:cubicBezTo>
                    <a:cubicBezTo>
                      <a:pt x="819" y="219"/>
                      <a:pt x="819" y="219"/>
                      <a:pt x="819" y="219"/>
                    </a:cubicBezTo>
                    <a:cubicBezTo>
                      <a:pt x="710" y="219"/>
                      <a:pt x="710" y="219"/>
                      <a:pt x="710" y="219"/>
                    </a:cubicBezTo>
                    <a:lnTo>
                      <a:pt x="710" y="55"/>
                    </a:lnTo>
                    <a:close/>
                    <a:moveTo>
                      <a:pt x="710" y="273"/>
                    </a:moveTo>
                    <a:cubicBezTo>
                      <a:pt x="819" y="273"/>
                      <a:pt x="819" y="273"/>
                      <a:pt x="819" y="273"/>
                    </a:cubicBezTo>
                    <a:cubicBezTo>
                      <a:pt x="819" y="437"/>
                      <a:pt x="819" y="437"/>
                      <a:pt x="819" y="437"/>
                    </a:cubicBezTo>
                    <a:cubicBezTo>
                      <a:pt x="710" y="437"/>
                      <a:pt x="710" y="437"/>
                      <a:pt x="710" y="437"/>
                    </a:cubicBezTo>
                    <a:lnTo>
                      <a:pt x="710" y="273"/>
                    </a:lnTo>
                    <a:close/>
                    <a:moveTo>
                      <a:pt x="710" y="492"/>
                    </a:moveTo>
                    <a:cubicBezTo>
                      <a:pt x="819" y="492"/>
                      <a:pt x="819" y="492"/>
                      <a:pt x="819" y="492"/>
                    </a:cubicBezTo>
                    <a:cubicBezTo>
                      <a:pt x="819" y="655"/>
                      <a:pt x="819" y="655"/>
                      <a:pt x="819" y="655"/>
                    </a:cubicBezTo>
                    <a:cubicBezTo>
                      <a:pt x="710" y="655"/>
                      <a:pt x="710" y="655"/>
                      <a:pt x="710" y="655"/>
                    </a:cubicBezTo>
                    <a:lnTo>
                      <a:pt x="710" y="492"/>
                    </a:lnTo>
                    <a:close/>
                    <a:moveTo>
                      <a:pt x="710" y="710"/>
                    </a:moveTo>
                    <a:cubicBezTo>
                      <a:pt x="819" y="710"/>
                      <a:pt x="819" y="710"/>
                      <a:pt x="819" y="710"/>
                    </a:cubicBezTo>
                    <a:cubicBezTo>
                      <a:pt x="819" y="874"/>
                      <a:pt x="819" y="874"/>
                      <a:pt x="819" y="874"/>
                    </a:cubicBezTo>
                    <a:cubicBezTo>
                      <a:pt x="710" y="874"/>
                      <a:pt x="710" y="874"/>
                      <a:pt x="710" y="874"/>
                    </a:cubicBezTo>
                    <a:lnTo>
                      <a:pt x="710" y="710"/>
                    </a:lnTo>
                    <a:close/>
                    <a:moveTo>
                      <a:pt x="710" y="928"/>
                    </a:moveTo>
                    <a:cubicBezTo>
                      <a:pt x="819" y="928"/>
                      <a:pt x="819" y="928"/>
                      <a:pt x="819" y="928"/>
                    </a:cubicBezTo>
                    <a:cubicBezTo>
                      <a:pt x="819" y="1092"/>
                      <a:pt x="819" y="1092"/>
                      <a:pt x="819" y="1092"/>
                    </a:cubicBezTo>
                    <a:cubicBezTo>
                      <a:pt x="710" y="1092"/>
                      <a:pt x="710" y="1092"/>
                      <a:pt x="710" y="1092"/>
                    </a:cubicBezTo>
                    <a:lnTo>
                      <a:pt x="710" y="928"/>
                    </a:lnTo>
                    <a:close/>
                    <a:moveTo>
                      <a:pt x="164" y="1311"/>
                    </a:moveTo>
                    <a:cubicBezTo>
                      <a:pt x="55" y="1311"/>
                      <a:pt x="55" y="1311"/>
                      <a:pt x="55" y="1311"/>
                    </a:cubicBezTo>
                    <a:cubicBezTo>
                      <a:pt x="55" y="1147"/>
                      <a:pt x="55" y="1147"/>
                      <a:pt x="55" y="1147"/>
                    </a:cubicBezTo>
                    <a:cubicBezTo>
                      <a:pt x="164" y="1147"/>
                      <a:pt x="164" y="1147"/>
                      <a:pt x="164" y="1147"/>
                    </a:cubicBezTo>
                    <a:lnTo>
                      <a:pt x="164" y="1311"/>
                    </a:lnTo>
                    <a:close/>
                    <a:moveTo>
                      <a:pt x="164" y="1092"/>
                    </a:moveTo>
                    <a:cubicBezTo>
                      <a:pt x="55" y="1092"/>
                      <a:pt x="55" y="1092"/>
                      <a:pt x="55" y="1092"/>
                    </a:cubicBezTo>
                    <a:cubicBezTo>
                      <a:pt x="55" y="928"/>
                      <a:pt x="55" y="928"/>
                      <a:pt x="55" y="928"/>
                    </a:cubicBezTo>
                    <a:cubicBezTo>
                      <a:pt x="164" y="928"/>
                      <a:pt x="164" y="928"/>
                      <a:pt x="164" y="928"/>
                    </a:cubicBezTo>
                    <a:lnTo>
                      <a:pt x="164" y="1092"/>
                    </a:lnTo>
                    <a:close/>
                    <a:moveTo>
                      <a:pt x="164" y="874"/>
                    </a:moveTo>
                    <a:cubicBezTo>
                      <a:pt x="55" y="874"/>
                      <a:pt x="55" y="874"/>
                      <a:pt x="55" y="874"/>
                    </a:cubicBezTo>
                    <a:cubicBezTo>
                      <a:pt x="55" y="710"/>
                      <a:pt x="55" y="710"/>
                      <a:pt x="55" y="710"/>
                    </a:cubicBezTo>
                    <a:cubicBezTo>
                      <a:pt x="164" y="710"/>
                      <a:pt x="164" y="710"/>
                      <a:pt x="164" y="710"/>
                    </a:cubicBezTo>
                    <a:lnTo>
                      <a:pt x="164" y="874"/>
                    </a:lnTo>
                    <a:close/>
                    <a:moveTo>
                      <a:pt x="164" y="655"/>
                    </a:moveTo>
                    <a:cubicBezTo>
                      <a:pt x="55" y="655"/>
                      <a:pt x="55" y="655"/>
                      <a:pt x="55" y="655"/>
                    </a:cubicBezTo>
                    <a:cubicBezTo>
                      <a:pt x="55" y="492"/>
                      <a:pt x="55" y="492"/>
                      <a:pt x="55" y="492"/>
                    </a:cubicBezTo>
                    <a:cubicBezTo>
                      <a:pt x="164" y="492"/>
                      <a:pt x="164" y="492"/>
                      <a:pt x="164" y="492"/>
                    </a:cubicBezTo>
                    <a:lnTo>
                      <a:pt x="164" y="655"/>
                    </a:lnTo>
                    <a:close/>
                    <a:moveTo>
                      <a:pt x="164" y="437"/>
                    </a:moveTo>
                    <a:cubicBezTo>
                      <a:pt x="55" y="437"/>
                      <a:pt x="55" y="437"/>
                      <a:pt x="55" y="437"/>
                    </a:cubicBezTo>
                    <a:cubicBezTo>
                      <a:pt x="55" y="273"/>
                      <a:pt x="55" y="273"/>
                      <a:pt x="55" y="273"/>
                    </a:cubicBezTo>
                    <a:cubicBezTo>
                      <a:pt x="164" y="273"/>
                      <a:pt x="164" y="273"/>
                      <a:pt x="164" y="273"/>
                    </a:cubicBezTo>
                    <a:lnTo>
                      <a:pt x="164" y="437"/>
                    </a:lnTo>
                    <a:close/>
                    <a:moveTo>
                      <a:pt x="164" y="219"/>
                    </a:moveTo>
                    <a:cubicBezTo>
                      <a:pt x="55" y="219"/>
                      <a:pt x="55" y="219"/>
                      <a:pt x="55" y="219"/>
                    </a:cubicBezTo>
                    <a:cubicBezTo>
                      <a:pt x="55" y="55"/>
                      <a:pt x="55" y="55"/>
                      <a:pt x="55" y="55"/>
                    </a:cubicBezTo>
                    <a:cubicBezTo>
                      <a:pt x="164" y="55"/>
                      <a:pt x="164" y="55"/>
                      <a:pt x="164" y="55"/>
                    </a:cubicBezTo>
                    <a:lnTo>
                      <a:pt x="164" y="219"/>
                    </a:lnTo>
                    <a:close/>
                    <a:moveTo>
                      <a:pt x="328" y="1311"/>
                    </a:moveTo>
                    <a:cubicBezTo>
                      <a:pt x="218" y="1311"/>
                      <a:pt x="218" y="1311"/>
                      <a:pt x="218" y="1311"/>
                    </a:cubicBezTo>
                    <a:cubicBezTo>
                      <a:pt x="218" y="1147"/>
                      <a:pt x="218" y="1147"/>
                      <a:pt x="218" y="1147"/>
                    </a:cubicBezTo>
                    <a:cubicBezTo>
                      <a:pt x="328" y="1147"/>
                      <a:pt x="328" y="1147"/>
                      <a:pt x="328" y="1147"/>
                    </a:cubicBezTo>
                    <a:lnTo>
                      <a:pt x="328" y="1311"/>
                    </a:lnTo>
                    <a:close/>
                    <a:moveTo>
                      <a:pt x="328" y="1092"/>
                    </a:moveTo>
                    <a:cubicBezTo>
                      <a:pt x="218" y="1092"/>
                      <a:pt x="218" y="1092"/>
                      <a:pt x="218" y="1092"/>
                    </a:cubicBezTo>
                    <a:cubicBezTo>
                      <a:pt x="218" y="928"/>
                      <a:pt x="218" y="928"/>
                      <a:pt x="218" y="928"/>
                    </a:cubicBezTo>
                    <a:cubicBezTo>
                      <a:pt x="328" y="928"/>
                      <a:pt x="328" y="928"/>
                      <a:pt x="328" y="928"/>
                    </a:cubicBezTo>
                    <a:lnTo>
                      <a:pt x="328" y="1092"/>
                    </a:lnTo>
                    <a:close/>
                    <a:moveTo>
                      <a:pt x="328" y="874"/>
                    </a:moveTo>
                    <a:cubicBezTo>
                      <a:pt x="218" y="874"/>
                      <a:pt x="218" y="874"/>
                      <a:pt x="218" y="874"/>
                    </a:cubicBezTo>
                    <a:cubicBezTo>
                      <a:pt x="218" y="710"/>
                      <a:pt x="218" y="710"/>
                      <a:pt x="218" y="710"/>
                    </a:cubicBezTo>
                    <a:cubicBezTo>
                      <a:pt x="328" y="710"/>
                      <a:pt x="328" y="710"/>
                      <a:pt x="328" y="710"/>
                    </a:cubicBezTo>
                    <a:lnTo>
                      <a:pt x="328" y="874"/>
                    </a:lnTo>
                    <a:close/>
                    <a:moveTo>
                      <a:pt x="328" y="655"/>
                    </a:moveTo>
                    <a:cubicBezTo>
                      <a:pt x="218" y="655"/>
                      <a:pt x="218" y="655"/>
                      <a:pt x="218" y="655"/>
                    </a:cubicBezTo>
                    <a:cubicBezTo>
                      <a:pt x="218" y="492"/>
                      <a:pt x="218" y="492"/>
                      <a:pt x="218" y="492"/>
                    </a:cubicBezTo>
                    <a:cubicBezTo>
                      <a:pt x="328" y="492"/>
                      <a:pt x="328" y="492"/>
                      <a:pt x="328" y="492"/>
                    </a:cubicBezTo>
                    <a:lnTo>
                      <a:pt x="328" y="655"/>
                    </a:lnTo>
                    <a:close/>
                    <a:moveTo>
                      <a:pt x="328" y="437"/>
                    </a:moveTo>
                    <a:cubicBezTo>
                      <a:pt x="218" y="437"/>
                      <a:pt x="218" y="437"/>
                      <a:pt x="218" y="437"/>
                    </a:cubicBezTo>
                    <a:cubicBezTo>
                      <a:pt x="218" y="273"/>
                      <a:pt x="218" y="273"/>
                      <a:pt x="218" y="273"/>
                    </a:cubicBezTo>
                    <a:cubicBezTo>
                      <a:pt x="328" y="273"/>
                      <a:pt x="328" y="273"/>
                      <a:pt x="328" y="273"/>
                    </a:cubicBezTo>
                    <a:lnTo>
                      <a:pt x="328" y="437"/>
                    </a:lnTo>
                    <a:close/>
                    <a:moveTo>
                      <a:pt x="328" y="219"/>
                    </a:moveTo>
                    <a:cubicBezTo>
                      <a:pt x="218" y="219"/>
                      <a:pt x="218" y="219"/>
                      <a:pt x="218" y="219"/>
                    </a:cubicBezTo>
                    <a:cubicBezTo>
                      <a:pt x="218" y="55"/>
                      <a:pt x="218" y="55"/>
                      <a:pt x="218" y="55"/>
                    </a:cubicBezTo>
                    <a:cubicBezTo>
                      <a:pt x="328" y="55"/>
                      <a:pt x="328" y="55"/>
                      <a:pt x="328" y="55"/>
                    </a:cubicBezTo>
                    <a:lnTo>
                      <a:pt x="328" y="219"/>
                    </a:lnTo>
                    <a:close/>
                    <a:moveTo>
                      <a:pt x="491" y="1311"/>
                    </a:moveTo>
                    <a:cubicBezTo>
                      <a:pt x="382" y="1311"/>
                      <a:pt x="382" y="1311"/>
                      <a:pt x="382" y="1311"/>
                    </a:cubicBezTo>
                    <a:cubicBezTo>
                      <a:pt x="382" y="1147"/>
                      <a:pt x="382" y="1147"/>
                      <a:pt x="382" y="1147"/>
                    </a:cubicBezTo>
                    <a:cubicBezTo>
                      <a:pt x="491" y="1147"/>
                      <a:pt x="491" y="1147"/>
                      <a:pt x="491" y="1147"/>
                    </a:cubicBezTo>
                    <a:lnTo>
                      <a:pt x="491" y="1311"/>
                    </a:lnTo>
                    <a:close/>
                    <a:moveTo>
                      <a:pt x="491" y="1092"/>
                    </a:moveTo>
                    <a:cubicBezTo>
                      <a:pt x="382" y="1092"/>
                      <a:pt x="382" y="1092"/>
                      <a:pt x="382" y="1092"/>
                    </a:cubicBezTo>
                    <a:cubicBezTo>
                      <a:pt x="382" y="928"/>
                      <a:pt x="382" y="928"/>
                      <a:pt x="382" y="928"/>
                    </a:cubicBezTo>
                    <a:cubicBezTo>
                      <a:pt x="491" y="928"/>
                      <a:pt x="491" y="928"/>
                      <a:pt x="491" y="928"/>
                    </a:cubicBezTo>
                    <a:lnTo>
                      <a:pt x="491" y="1092"/>
                    </a:lnTo>
                    <a:close/>
                    <a:moveTo>
                      <a:pt x="491" y="874"/>
                    </a:moveTo>
                    <a:cubicBezTo>
                      <a:pt x="382" y="874"/>
                      <a:pt x="382" y="874"/>
                      <a:pt x="382" y="874"/>
                    </a:cubicBezTo>
                    <a:cubicBezTo>
                      <a:pt x="382" y="710"/>
                      <a:pt x="382" y="710"/>
                      <a:pt x="382" y="710"/>
                    </a:cubicBezTo>
                    <a:cubicBezTo>
                      <a:pt x="491" y="710"/>
                      <a:pt x="491" y="710"/>
                      <a:pt x="491" y="710"/>
                    </a:cubicBezTo>
                    <a:lnTo>
                      <a:pt x="491" y="874"/>
                    </a:lnTo>
                    <a:close/>
                    <a:moveTo>
                      <a:pt x="491" y="655"/>
                    </a:moveTo>
                    <a:cubicBezTo>
                      <a:pt x="382" y="655"/>
                      <a:pt x="382" y="655"/>
                      <a:pt x="382" y="655"/>
                    </a:cubicBezTo>
                    <a:cubicBezTo>
                      <a:pt x="382" y="492"/>
                      <a:pt x="382" y="492"/>
                      <a:pt x="382" y="492"/>
                    </a:cubicBezTo>
                    <a:cubicBezTo>
                      <a:pt x="491" y="492"/>
                      <a:pt x="491" y="492"/>
                      <a:pt x="491" y="492"/>
                    </a:cubicBezTo>
                    <a:lnTo>
                      <a:pt x="491" y="655"/>
                    </a:lnTo>
                    <a:close/>
                    <a:moveTo>
                      <a:pt x="491" y="437"/>
                    </a:moveTo>
                    <a:cubicBezTo>
                      <a:pt x="382" y="437"/>
                      <a:pt x="382" y="437"/>
                      <a:pt x="382" y="437"/>
                    </a:cubicBezTo>
                    <a:cubicBezTo>
                      <a:pt x="382" y="273"/>
                      <a:pt x="382" y="273"/>
                      <a:pt x="382" y="273"/>
                    </a:cubicBezTo>
                    <a:cubicBezTo>
                      <a:pt x="491" y="273"/>
                      <a:pt x="491" y="273"/>
                      <a:pt x="491" y="273"/>
                    </a:cubicBezTo>
                    <a:lnTo>
                      <a:pt x="491" y="437"/>
                    </a:lnTo>
                    <a:close/>
                    <a:moveTo>
                      <a:pt x="491" y="219"/>
                    </a:moveTo>
                    <a:cubicBezTo>
                      <a:pt x="382" y="219"/>
                      <a:pt x="382" y="219"/>
                      <a:pt x="382" y="219"/>
                    </a:cubicBezTo>
                    <a:cubicBezTo>
                      <a:pt x="382" y="55"/>
                      <a:pt x="382" y="55"/>
                      <a:pt x="382" y="55"/>
                    </a:cubicBezTo>
                    <a:cubicBezTo>
                      <a:pt x="491" y="55"/>
                      <a:pt x="491" y="55"/>
                      <a:pt x="491" y="55"/>
                    </a:cubicBezTo>
                    <a:lnTo>
                      <a:pt x="491" y="219"/>
                    </a:lnTo>
                    <a:close/>
                    <a:moveTo>
                      <a:pt x="655" y="1311"/>
                    </a:moveTo>
                    <a:cubicBezTo>
                      <a:pt x="546" y="1311"/>
                      <a:pt x="546" y="1311"/>
                      <a:pt x="546" y="1311"/>
                    </a:cubicBezTo>
                    <a:cubicBezTo>
                      <a:pt x="546" y="1147"/>
                      <a:pt x="546" y="1147"/>
                      <a:pt x="546" y="1147"/>
                    </a:cubicBezTo>
                    <a:cubicBezTo>
                      <a:pt x="655" y="1147"/>
                      <a:pt x="655" y="1147"/>
                      <a:pt x="655" y="1147"/>
                    </a:cubicBezTo>
                    <a:lnTo>
                      <a:pt x="655" y="1311"/>
                    </a:lnTo>
                    <a:close/>
                    <a:moveTo>
                      <a:pt x="655" y="1092"/>
                    </a:moveTo>
                    <a:cubicBezTo>
                      <a:pt x="546" y="1092"/>
                      <a:pt x="546" y="1092"/>
                      <a:pt x="546" y="1092"/>
                    </a:cubicBezTo>
                    <a:cubicBezTo>
                      <a:pt x="546" y="928"/>
                      <a:pt x="546" y="928"/>
                      <a:pt x="546" y="928"/>
                    </a:cubicBezTo>
                    <a:cubicBezTo>
                      <a:pt x="655" y="928"/>
                      <a:pt x="655" y="928"/>
                      <a:pt x="655" y="928"/>
                    </a:cubicBezTo>
                    <a:lnTo>
                      <a:pt x="655" y="1092"/>
                    </a:lnTo>
                    <a:close/>
                    <a:moveTo>
                      <a:pt x="655" y="874"/>
                    </a:moveTo>
                    <a:cubicBezTo>
                      <a:pt x="546" y="874"/>
                      <a:pt x="546" y="874"/>
                      <a:pt x="546" y="874"/>
                    </a:cubicBezTo>
                    <a:cubicBezTo>
                      <a:pt x="546" y="710"/>
                      <a:pt x="546" y="710"/>
                      <a:pt x="546" y="710"/>
                    </a:cubicBezTo>
                    <a:cubicBezTo>
                      <a:pt x="655" y="710"/>
                      <a:pt x="655" y="710"/>
                      <a:pt x="655" y="710"/>
                    </a:cubicBezTo>
                    <a:lnTo>
                      <a:pt x="655" y="874"/>
                    </a:lnTo>
                    <a:close/>
                    <a:moveTo>
                      <a:pt x="655" y="655"/>
                    </a:moveTo>
                    <a:cubicBezTo>
                      <a:pt x="546" y="655"/>
                      <a:pt x="546" y="655"/>
                      <a:pt x="546" y="655"/>
                    </a:cubicBezTo>
                    <a:cubicBezTo>
                      <a:pt x="546" y="492"/>
                      <a:pt x="546" y="492"/>
                      <a:pt x="546" y="492"/>
                    </a:cubicBezTo>
                    <a:cubicBezTo>
                      <a:pt x="655" y="492"/>
                      <a:pt x="655" y="492"/>
                      <a:pt x="655" y="492"/>
                    </a:cubicBezTo>
                    <a:lnTo>
                      <a:pt x="655" y="655"/>
                    </a:lnTo>
                    <a:close/>
                    <a:moveTo>
                      <a:pt x="655" y="437"/>
                    </a:moveTo>
                    <a:cubicBezTo>
                      <a:pt x="546" y="437"/>
                      <a:pt x="546" y="437"/>
                      <a:pt x="546" y="437"/>
                    </a:cubicBezTo>
                    <a:cubicBezTo>
                      <a:pt x="546" y="273"/>
                      <a:pt x="546" y="273"/>
                      <a:pt x="546" y="273"/>
                    </a:cubicBezTo>
                    <a:cubicBezTo>
                      <a:pt x="655" y="273"/>
                      <a:pt x="655" y="273"/>
                      <a:pt x="655" y="273"/>
                    </a:cubicBezTo>
                    <a:lnTo>
                      <a:pt x="655" y="437"/>
                    </a:lnTo>
                    <a:close/>
                    <a:moveTo>
                      <a:pt x="655" y="219"/>
                    </a:moveTo>
                    <a:cubicBezTo>
                      <a:pt x="546" y="219"/>
                      <a:pt x="546" y="219"/>
                      <a:pt x="546" y="219"/>
                    </a:cubicBezTo>
                    <a:cubicBezTo>
                      <a:pt x="546" y="55"/>
                      <a:pt x="546" y="55"/>
                      <a:pt x="546" y="55"/>
                    </a:cubicBezTo>
                    <a:cubicBezTo>
                      <a:pt x="655" y="55"/>
                      <a:pt x="655" y="55"/>
                      <a:pt x="655" y="55"/>
                    </a:cubicBezTo>
                    <a:lnTo>
                      <a:pt x="655" y="219"/>
                    </a:lnTo>
                    <a:close/>
                    <a:moveTo>
                      <a:pt x="1119" y="1311"/>
                    </a:moveTo>
                    <a:cubicBezTo>
                      <a:pt x="901" y="1311"/>
                      <a:pt x="901" y="1311"/>
                      <a:pt x="901" y="1311"/>
                    </a:cubicBezTo>
                    <a:cubicBezTo>
                      <a:pt x="886" y="1311"/>
                      <a:pt x="874" y="1299"/>
                      <a:pt x="874" y="1283"/>
                    </a:cubicBezTo>
                    <a:cubicBezTo>
                      <a:pt x="874" y="1268"/>
                      <a:pt x="886" y="1256"/>
                      <a:pt x="901" y="1256"/>
                    </a:cubicBezTo>
                    <a:cubicBezTo>
                      <a:pt x="906" y="1256"/>
                      <a:pt x="911" y="1258"/>
                      <a:pt x="916" y="1261"/>
                    </a:cubicBezTo>
                    <a:cubicBezTo>
                      <a:pt x="923" y="1265"/>
                      <a:pt x="933" y="1266"/>
                      <a:pt x="941" y="1263"/>
                    </a:cubicBezTo>
                    <a:cubicBezTo>
                      <a:pt x="949" y="1260"/>
                      <a:pt x="955" y="1252"/>
                      <a:pt x="957" y="1244"/>
                    </a:cubicBezTo>
                    <a:cubicBezTo>
                      <a:pt x="963" y="1219"/>
                      <a:pt x="985" y="1202"/>
                      <a:pt x="1010" y="1202"/>
                    </a:cubicBezTo>
                    <a:cubicBezTo>
                      <a:pt x="1036" y="1202"/>
                      <a:pt x="1058" y="1219"/>
                      <a:pt x="1063" y="1244"/>
                    </a:cubicBezTo>
                    <a:cubicBezTo>
                      <a:pt x="1065" y="1252"/>
                      <a:pt x="1071" y="1260"/>
                      <a:pt x="1080" y="1263"/>
                    </a:cubicBezTo>
                    <a:cubicBezTo>
                      <a:pt x="1088" y="1266"/>
                      <a:pt x="1097" y="1265"/>
                      <a:pt x="1105" y="1261"/>
                    </a:cubicBezTo>
                    <a:cubicBezTo>
                      <a:pt x="1122" y="1249"/>
                      <a:pt x="1147" y="1263"/>
                      <a:pt x="1147" y="1283"/>
                    </a:cubicBezTo>
                    <a:cubicBezTo>
                      <a:pt x="1147" y="1299"/>
                      <a:pt x="1135" y="1311"/>
                      <a:pt x="1119" y="1311"/>
                    </a:cubicBezTo>
                    <a:close/>
                    <a:moveTo>
                      <a:pt x="1119" y="1311"/>
                    </a:moveTo>
                    <a:cubicBezTo>
                      <a:pt x="1119" y="1311"/>
                      <a:pt x="1119" y="1311"/>
                      <a:pt x="1119" y="1311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  <p:sp>
            <p:nvSpPr>
              <p:cNvPr id="93" name="Freeform 15"/>
              <p:cNvSpPr>
                <a:spLocks/>
              </p:cNvSpPr>
              <p:nvPr/>
            </p:nvSpPr>
            <p:spPr bwMode="auto">
              <a:xfrm>
                <a:off x="-489" y="3132"/>
                <a:ext cx="444" cy="664"/>
              </a:xfrm>
              <a:custGeom>
                <a:avLst/>
                <a:gdLst>
                  <a:gd name="T0" fmla="*/ 1065 w 1092"/>
                  <a:gd name="T1" fmla="*/ 164 h 1632"/>
                  <a:gd name="T2" fmla="*/ 873 w 1092"/>
                  <a:gd name="T3" fmla="*/ 164 h 1632"/>
                  <a:gd name="T4" fmla="*/ 873 w 1092"/>
                  <a:gd name="T5" fmla="*/ 82 h 1632"/>
                  <a:gd name="T6" fmla="*/ 846 w 1092"/>
                  <a:gd name="T7" fmla="*/ 55 h 1632"/>
                  <a:gd name="T8" fmla="*/ 655 w 1092"/>
                  <a:gd name="T9" fmla="*/ 55 h 1632"/>
                  <a:gd name="T10" fmla="*/ 655 w 1092"/>
                  <a:gd name="T11" fmla="*/ 27 h 1632"/>
                  <a:gd name="T12" fmla="*/ 628 w 1092"/>
                  <a:gd name="T13" fmla="*/ 0 h 1632"/>
                  <a:gd name="T14" fmla="*/ 464 w 1092"/>
                  <a:gd name="T15" fmla="*/ 0 h 1632"/>
                  <a:gd name="T16" fmla="*/ 437 w 1092"/>
                  <a:gd name="T17" fmla="*/ 27 h 1632"/>
                  <a:gd name="T18" fmla="*/ 437 w 1092"/>
                  <a:gd name="T19" fmla="*/ 55 h 1632"/>
                  <a:gd name="T20" fmla="*/ 245 w 1092"/>
                  <a:gd name="T21" fmla="*/ 55 h 1632"/>
                  <a:gd name="T22" fmla="*/ 218 w 1092"/>
                  <a:gd name="T23" fmla="*/ 82 h 1632"/>
                  <a:gd name="T24" fmla="*/ 218 w 1092"/>
                  <a:gd name="T25" fmla="*/ 164 h 1632"/>
                  <a:gd name="T26" fmla="*/ 27 w 1092"/>
                  <a:gd name="T27" fmla="*/ 164 h 1632"/>
                  <a:gd name="T28" fmla="*/ 0 w 1092"/>
                  <a:gd name="T29" fmla="*/ 191 h 1632"/>
                  <a:gd name="T30" fmla="*/ 0 w 1092"/>
                  <a:gd name="T31" fmla="*/ 1509 h 1632"/>
                  <a:gd name="T32" fmla="*/ 0 w 1092"/>
                  <a:gd name="T33" fmla="*/ 1570 h 1632"/>
                  <a:gd name="T34" fmla="*/ 0 w 1092"/>
                  <a:gd name="T35" fmla="*/ 1604 h 1632"/>
                  <a:gd name="T36" fmla="*/ 27 w 1092"/>
                  <a:gd name="T37" fmla="*/ 1632 h 1632"/>
                  <a:gd name="T38" fmla="*/ 54 w 1092"/>
                  <a:gd name="T39" fmla="*/ 1604 h 1632"/>
                  <a:gd name="T40" fmla="*/ 54 w 1092"/>
                  <a:gd name="T41" fmla="*/ 1570 h 1632"/>
                  <a:gd name="T42" fmla="*/ 54 w 1092"/>
                  <a:gd name="T43" fmla="*/ 1509 h 1632"/>
                  <a:gd name="T44" fmla="*/ 54 w 1092"/>
                  <a:gd name="T45" fmla="*/ 218 h 1632"/>
                  <a:gd name="T46" fmla="*/ 245 w 1092"/>
                  <a:gd name="T47" fmla="*/ 218 h 1632"/>
                  <a:gd name="T48" fmla="*/ 273 w 1092"/>
                  <a:gd name="T49" fmla="*/ 191 h 1632"/>
                  <a:gd name="T50" fmla="*/ 273 w 1092"/>
                  <a:gd name="T51" fmla="*/ 109 h 1632"/>
                  <a:gd name="T52" fmla="*/ 464 w 1092"/>
                  <a:gd name="T53" fmla="*/ 109 h 1632"/>
                  <a:gd name="T54" fmla="*/ 491 w 1092"/>
                  <a:gd name="T55" fmla="*/ 82 h 1632"/>
                  <a:gd name="T56" fmla="*/ 491 w 1092"/>
                  <a:gd name="T57" fmla="*/ 55 h 1632"/>
                  <a:gd name="T58" fmla="*/ 600 w 1092"/>
                  <a:gd name="T59" fmla="*/ 55 h 1632"/>
                  <a:gd name="T60" fmla="*/ 600 w 1092"/>
                  <a:gd name="T61" fmla="*/ 82 h 1632"/>
                  <a:gd name="T62" fmla="*/ 628 w 1092"/>
                  <a:gd name="T63" fmla="*/ 109 h 1632"/>
                  <a:gd name="T64" fmla="*/ 819 w 1092"/>
                  <a:gd name="T65" fmla="*/ 109 h 1632"/>
                  <a:gd name="T66" fmla="*/ 819 w 1092"/>
                  <a:gd name="T67" fmla="*/ 164 h 1632"/>
                  <a:gd name="T68" fmla="*/ 355 w 1092"/>
                  <a:gd name="T69" fmla="*/ 164 h 1632"/>
                  <a:gd name="T70" fmla="*/ 327 w 1092"/>
                  <a:gd name="T71" fmla="*/ 191 h 1632"/>
                  <a:gd name="T72" fmla="*/ 355 w 1092"/>
                  <a:gd name="T73" fmla="*/ 218 h 1632"/>
                  <a:gd name="T74" fmla="*/ 1037 w 1092"/>
                  <a:gd name="T75" fmla="*/ 218 h 1632"/>
                  <a:gd name="T76" fmla="*/ 1037 w 1092"/>
                  <a:gd name="T77" fmla="*/ 1351 h 1632"/>
                  <a:gd name="T78" fmla="*/ 1065 w 1092"/>
                  <a:gd name="T79" fmla="*/ 1378 h 1632"/>
                  <a:gd name="T80" fmla="*/ 1092 w 1092"/>
                  <a:gd name="T81" fmla="*/ 1351 h 1632"/>
                  <a:gd name="T82" fmla="*/ 1092 w 1092"/>
                  <a:gd name="T83" fmla="*/ 191 h 1632"/>
                  <a:gd name="T84" fmla="*/ 1065 w 1092"/>
                  <a:gd name="T85" fmla="*/ 164 h 16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092" h="1632">
                    <a:moveTo>
                      <a:pt x="1065" y="164"/>
                    </a:moveTo>
                    <a:cubicBezTo>
                      <a:pt x="873" y="164"/>
                      <a:pt x="873" y="164"/>
                      <a:pt x="873" y="164"/>
                    </a:cubicBezTo>
                    <a:cubicBezTo>
                      <a:pt x="873" y="82"/>
                      <a:pt x="873" y="82"/>
                      <a:pt x="873" y="82"/>
                    </a:cubicBezTo>
                    <a:cubicBezTo>
                      <a:pt x="873" y="67"/>
                      <a:pt x="861" y="55"/>
                      <a:pt x="846" y="55"/>
                    </a:cubicBezTo>
                    <a:cubicBezTo>
                      <a:pt x="655" y="55"/>
                      <a:pt x="655" y="55"/>
                      <a:pt x="655" y="55"/>
                    </a:cubicBezTo>
                    <a:cubicBezTo>
                      <a:pt x="655" y="27"/>
                      <a:pt x="655" y="27"/>
                      <a:pt x="655" y="27"/>
                    </a:cubicBezTo>
                    <a:cubicBezTo>
                      <a:pt x="655" y="12"/>
                      <a:pt x="643" y="0"/>
                      <a:pt x="628" y="0"/>
                    </a:cubicBezTo>
                    <a:cubicBezTo>
                      <a:pt x="464" y="0"/>
                      <a:pt x="464" y="0"/>
                      <a:pt x="464" y="0"/>
                    </a:cubicBezTo>
                    <a:cubicBezTo>
                      <a:pt x="449" y="0"/>
                      <a:pt x="437" y="12"/>
                      <a:pt x="437" y="27"/>
                    </a:cubicBezTo>
                    <a:cubicBezTo>
                      <a:pt x="437" y="55"/>
                      <a:pt x="437" y="55"/>
                      <a:pt x="437" y="55"/>
                    </a:cubicBezTo>
                    <a:cubicBezTo>
                      <a:pt x="245" y="55"/>
                      <a:pt x="245" y="55"/>
                      <a:pt x="245" y="55"/>
                    </a:cubicBezTo>
                    <a:cubicBezTo>
                      <a:pt x="230" y="55"/>
                      <a:pt x="218" y="67"/>
                      <a:pt x="218" y="82"/>
                    </a:cubicBezTo>
                    <a:cubicBezTo>
                      <a:pt x="218" y="164"/>
                      <a:pt x="218" y="164"/>
                      <a:pt x="218" y="164"/>
                    </a:cubicBezTo>
                    <a:cubicBezTo>
                      <a:pt x="27" y="164"/>
                      <a:pt x="27" y="164"/>
                      <a:pt x="27" y="164"/>
                    </a:cubicBezTo>
                    <a:cubicBezTo>
                      <a:pt x="12" y="164"/>
                      <a:pt x="0" y="176"/>
                      <a:pt x="0" y="191"/>
                    </a:cubicBezTo>
                    <a:cubicBezTo>
                      <a:pt x="0" y="1509"/>
                      <a:pt x="0" y="1509"/>
                      <a:pt x="0" y="1509"/>
                    </a:cubicBezTo>
                    <a:cubicBezTo>
                      <a:pt x="0" y="1570"/>
                      <a:pt x="0" y="1570"/>
                      <a:pt x="0" y="1570"/>
                    </a:cubicBezTo>
                    <a:cubicBezTo>
                      <a:pt x="0" y="1604"/>
                      <a:pt x="0" y="1604"/>
                      <a:pt x="0" y="1604"/>
                    </a:cubicBezTo>
                    <a:cubicBezTo>
                      <a:pt x="0" y="1619"/>
                      <a:pt x="12" y="1632"/>
                      <a:pt x="27" y="1632"/>
                    </a:cubicBezTo>
                    <a:cubicBezTo>
                      <a:pt x="42" y="1632"/>
                      <a:pt x="54" y="1619"/>
                      <a:pt x="54" y="1604"/>
                    </a:cubicBezTo>
                    <a:cubicBezTo>
                      <a:pt x="54" y="1570"/>
                      <a:pt x="54" y="1570"/>
                      <a:pt x="54" y="1570"/>
                    </a:cubicBezTo>
                    <a:cubicBezTo>
                      <a:pt x="54" y="1509"/>
                      <a:pt x="54" y="1509"/>
                      <a:pt x="54" y="1509"/>
                    </a:cubicBezTo>
                    <a:cubicBezTo>
                      <a:pt x="54" y="218"/>
                      <a:pt x="54" y="218"/>
                      <a:pt x="54" y="218"/>
                    </a:cubicBezTo>
                    <a:cubicBezTo>
                      <a:pt x="245" y="218"/>
                      <a:pt x="245" y="218"/>
                      <a:pt x="245" y="218"/>
                    </a:cubicBezTo>
                    <a:cubicBezTo>
                      <a:pt x="261" y="218"/>
                      <a:pt x="273" y="206"/>
                      <a:pt x="273" y="191"/>
                    </a:cubicBezTo>
                    <a:cubicBezTo>
                      <a:pt x="273" y="109"/>
                      <a:pt x="273" y="109"/>
                      <a:pt x="273" y="109"/>
                    </a:cubicBezTo>
                    <a:cubicBezTo>
                      <a:pt x="464" y="109"/>
                      <a:pt x="464" y="109"/>
                      <a:pt x="464" y="109"/>
                    </a:cubicBezTo>
                    <a:cubicBezTo>
                      <a:pt x="479" y="109"/>
                      <a:pt x="491" y="97"/>
                      <a:pt x="491" y="82"/>
                    </a:cubicBezTo>
                    <a:cubicBezTo>
                      <a:pt x="491" y="55"/>
                      <a:pt x="491" y="55"/>
                      <a:pt x="491" y="55"/>
                    </a:cubicBezTo>
                    <a:cubicBezTo>
                      <a:pt x="600" y="55"/>
                      <a:pt x="600" y="55"/>
                      <a:pt x="600" y="55"/>
                    </a:cubicBezTo>
                    <a:cubicBezTo>
                      <a:pt x="600" y="82"/>
                      <a:pt x="600" y="82"/>
                      <a:pt x="600" y="82"/>
                    </a:cubicBezTo>
                    <a:cubicBezTo>
                      <a:pt x="600" y="97"/>
                      <a:pt x="613" y="109"/>
                      <a:pt x="628" y="109"/>
                    </a:cubicBezTo>
                    <a:cubicBezTo>
                      <a:pt x="819" y="109"/>
                      <a:pt x="819" y="109"/>
                      <a:pt x="819" y="109"/>
                    </a:cubicBezTo>
                    <a:cubicBezTo>
                      <a:pt x="819" y="164"/>
                      <a:pt x="819" y="164"/>
                      <a:pt x="819" y="164"/>
                    </a:cubicBezTo>
                    <a:cubicBezTo>
                      <a:pt x="355" y="164"/>
                      <a:pt x="355" y="164"/>
                      <a:pt x="355" y="164"/>
                    </a:cubicBezTo>
                    <a:cubicBezTo>
                      <a:pt x="340" y="164"/>
                      <a:pt x="327" y="176"/>
                      <a:pt x="327" y="191"/>
                    </a:cubicBezTo>
                    <a:cubicBezTo>
                      <a:pt x="327" y="206"/>
                      <a:pt x="340" y="218"/>
                      <a:pt x="355" y="218"/>
                    </a:cubicBezTo>
                    <a:cubicBezTo>
                      <a:pt x="1037" y="218"/>
                      <a:pt x="1037" y="218"/>
                      <a:pt x="1037" y="218"/>
                    </a:cubicBezTo>
                    <a:cubicBezTo>
                      <a:pt x="1037" y="1351"/>
                      <a:pt x="1037" y="1351"/>
                      <a:pt x="1037" y="1351"/>
                    </a:cubicBezTo>
                    <a:cubicBezTo>
                      <a:pt x="1037" y="1366"/>
                      <a:pt x="1050" y="1378"/>
                      <a:pt x="1065" y="1378"/>
                    </a:cubicBezTo>
                    <a:cubicBezTo>
                      <a:pt x="1080" y="1378"/>
                      <a:pt x="1092" y="1366"/>
                      <a:pt x="1092" y="1351"/>
                    </a:cubicBezTo>
                    <a:cubicBezTo>
                      <a:pt x="1092" y="191"/>
                      <a:pt x="1092" y="191"/>
                      <a:pt x="1092" y="191"/>
                    </a:cubicBezTo>
                    <a:cubicBezTo>
                      <a:pt x="1092" y="176"/>
                      <a:pt x="1080" y="164"/>
                      <a:pt x="1065" y="16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</p:grpSp>
      </p:grpSp>
      <p:graphicFrame>
        <p:nvGraphicFramePr>
          <p:cNvPr id="94" name="Tabela 9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610418439"/>
              </p:ext>
            </p:extLst>
          </p:nvPr>
        </p:nvGraphicFramePr>
        <p:xfrm>
          <a:off x="2095561" y="2020886"/>
          <a:ext cx="2674740" cy="2390577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891580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891580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891580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253365"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u="none" strike="noStrike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MEI</a:t>
                      </a:r>
                      <a:endParaRPr lang="pt-BR" sz="1600" b="1" i="0" u="none" strike="noStrike" dirty="0">
                        <a:solidFill>
                          <a:schemeClr val="accent5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u="none" strike="noStrike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ME</a:t>
                      </a:r>
                      <a:endParaRPr lang="pt-BR" sz="1600" b="1" i="0" u="none" strike="noStrike" dirty="0">
                        <a:solidFill>
                          <a:schemeClr val="accent5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u="none" strike="noStrike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EPP</a:t>
                      </a:r>
                      <a:endParaRPr lang="pt-BR" sz="1600" b="1" i="0" u="none" strike="noStrike" dirty="0">
                        <a:solidFill>
                          <a:schemeClr val="accent5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56202"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800" b="1" u="none" strike="noStrike" dirty="0">
                          <a:solidFill>
                            <a:srgbClr val="0060AA"/>
                          </a:solidFill>
                          <a:effectLst/>
                        </a:rPr>
                        <a:t>9,1</a:t>
                      </a:r>
                      <a:endParaRPr lang="pt-BR" sz="1800" b="1" i="0" u="none" strike="noStrike" dirty="0">
                        <a:solidFill>
                          <a:srgbClr val="0060A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800" b="1" u="none" strike="noStrike">
                          <a:solidFill>
                            <a:srgbClr val="0060AA"/>
                          </a:solidFill>
                          <a:effectLst/>
                        </a:rPr>
                        <a:t>8,5</a:t>
                      </a:r>
                      <a:endParaRPr lang="pt-BR" sz="1800" b="1" i="0" u="none" strike="noStrike">
                        <a:solidFill>
                          <a:srgbClr val="0060A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800" b="1" u="none" strike="noStrike" dirty="0">
                          <a:solidFill>
                            <a:srgbClr val="0060AA"/>
                          </a:solidFill>
                          <a:effectLst/>
                        </a:rPr>
                        <a:t>8,4</a:t>
                      </a:r>
                      <a:endParaRPr lang="pt-BR" sz="1800" b="1" i="0" u="none" strike="noStrike" dirty="0">
                        <a:solidFill>
                          <a:srgbClr val="0060A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56202"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800" b="1" u="none" strike="noStrike" dirty="0">
                          <a:solidFill>
                            <a:srgbClr val="0060AA"/>
                          </a:solidFill>
                          <a:effectLst/>
                        </a:rPr>
                        <a:t>8,9</a:t>
                      </a:r>
                      <a:endParaRPr lang="pt-BR" sz="1800" b="1" i="0" u="none" strike="noStrike" dirty="0">
                        <a:solidFill>
                          <a:srgbClr val="0060A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800" b="1" u="none" strike="noStrike" dirty="0">
                          <a:solidFill>
                            <a:srgbClr val="0060AA"/>
                          </a:solidFill>
                          <a:effectLst/>
                        </a:rPr>
                        <a:t>8,1</a:t>
                      </a:r>
                      <a:endParaRPr lang="pt-BR" sz="1800" b="1" i="0" u="none" strike="noStrike" dirty="0">
                        <a:solidFill>
                          <a:srgbClr val="0060A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800" b="1" u="none" strike="noStrike">
                          <a:solidFill>
                            <a:srgbClr val="0060AA"/>
                          </a:solidFill>
                          <a:effectLst/>
                        </a:rPr>
                        <a:t>7,9</a:t>
                      </a:r>
                      <a:endParaRPr lang="pt-BR" sz="1800" b="1" i="0" u="none" strike="noStrike">
                        <a:solidFill>
                          <a:srgbClr val="0060A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56202"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800" b="1" u="none" strike="noStrike" dirty="0">
                          <a:solidFill>
                            <a:srgbClr val="0060AA"/>
                          </a:solidFill>
                          <a:effectLst/>
                        </a:rPr>
                        <a:t>8,2</a:t>
                      </a:r>
                      <a:endParaRPr lang="pt-BR" sz="1800" b="1" i="0" u="none" strike="noStrike" dirty="0">
                        <a:solidFill>
                          <a:srgbClr val="0060A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800" b="1" u="none" strike="noStrike" dirty="0">
                          <a:solidFill>
                            <a:srgbClr val="0060AA"/>
                          </a:solidFill>
                          <a:effectLst/>
                        </a:rPr>
                        <a:t>7,4</a:t>
                      </a:r>
                      <a:endParaRPr lang="pt-BR" sz="1800" b="1" i="0" u="none" strike="noStrike" dirty="0">
                        <a:solidFill>
                          <a:srgbClr val="0060A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800" b="1" u="none" strike="noStrike" dirty="0">
                          <a:solidFill>
                            <a:srgbClr val="0060AA"/>
                          </a:solidFill>
                          <a:effectLst/>
                        </a:rPr>
                        <a:t>7,2</a:t>
                      </a:r>
                      <a:endParaRPr lang="pt-BR" sz="1800" b="1" i="0" u="none" strike="noStrike" dirty="0">
                        <a:solidFill>
                          <a:srgbClr val="0060A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56202"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800" b="1" u="none" strike="noStrike" dirty="0">
                          <a:solidFill>
                            <a:srgbClr val="0060AA"/>
                          </a:solidFill>
                          <a:effectLst/>
                        </a:rPr>
                        <a:t>8,5</a:t>
                      </a:r>
                      <a:endParaRPr lang="pt-BR" sz="1800" b="1" i="0" u="none" strike="noStrike" dirty="0">
                        <a:solidFill>
                          <a:srgbClr val="0060A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800" b="1" u="none" strike="noStrike" dirty="0">
                          <a:solidFill>
                            <a:srgbClr val="0060AA"/>
                          </a:solidFill>
                          <a:effectLst/>
                        </a:rPr>
                        <a:t>7,8</a:t>
                      </a:r>
                      <a:endParaRPr lang="pt-BR" sz="1800" b="1" i="0" u="none" strike="noStrike" dirty="0">
                        <a:solidFill>
                          <a:srgbClr val="0060A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800" b="1" u="none" strike="noStrike">
                          <a:solidFill>
                            <a:srgbClr val="0060AA"/>
                          </a:solidFill>
                          <a:effectLst/>
                        </a:rPr>
                        <a:t>7,4</a:t>
                      </a:r>
                      <a:endParaRPr lang="pt-BR" sz="1800" b="1" i="0" u="none" strike="noStrike">
                        <a:solidFill>
                          <a:srgbClr val="0060A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56202"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800" b="1" u="none" strike="noStrike">
                          <a:solidFill>
                            <a:srgbClr val="0060AA"/>
                          </a:solidFill>
                          <a:effectLst/>
                        </a:rPr>
                        <a:t>9,1</a:t>
                      </a:r>
                      <a:endParaRPr lang="pt-BR" sz="1800" b="1" i="0" u="none" strike="noStrike">
                        <a:solidFill>
                          <a:srgbClr val="0060A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800" b="1" u="none" strike="noStrike" dirty="0">
                          <a:solidFill>
                            <a:srgbClr val="0060AA"/>
                          </a:solidFill>
                          <a:effectLst/>
                        </a:rPr>
                        <a:t>8,4</a:t>
                      </a:r>
                      <a:endParaRPr lang="pt-BR" sz="1800" b="1" i="0" u="none" strike="noStrike" dirty="0">
                        <a:solidFill>
                          <a:srgbClr val="0060A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800" b="1" u="none" strike="noStrike">
                          <a:solidFill>
                            <a:srgbClr val="0060AA"/>
                          </a:solidFill>
                          <a:effectLst/>
                        </a:rPr>
                        <a:t>8,4</a:t>
                      </a:r>
                      <a:endParaRPr lang="pt-BR" sz="1800" b="1" i="0" u="none" strike="noStrike">
                        <a:solidFill>
                          <a:srgbClr val="0060A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56202"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800" b="1" u="none" strike="noStrike">
                          <a:solidFill>
                            <a:srgbClr val="0060AA"/>
                          </a:solidFill>
                          <a:effectLst/>
                        </a:rPr>
                        <a:t>8,1</a:t>
                      </a:r>
                      <a:endParaRPr lang="pt-BR" sz="1800" b="1" i="0" u="none" strike="noStrike">
                        <a:solidFill>
                          <a:srgbClr val="0060A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800" b="1" u="none" strike="noStrike">
                          <a:solidFill>
                            <a:srgbClr val="0060AA"/>
                          </a:solidFill>
                          <a:effectLst/>
                        </a:rPr>
                        <a:t>7,3</a:t>
                      </a:r>
                      <a:endParaRPr lang="pt-BR" sz="1800" b="1" i="0" u="none" strike="noStrike">
                        <a:solidFill>
                          <a:srgbClr val="0060A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800" b="1" u="none" strike="noStrike" dirty="0">
                          <a:solidFill>
                            <a:srgbClr val="0060AA"/>
                          </a:solidFill>
                          <a:effectLst/>
                        </a:rPr>
                        <a:t>7,0</a:t>
                      </a:r>
                      <a:endParaRPr lang="pt-BR" sz="1800" b="1" i="0" u="none" strike="noStrike" dirty="0">
                        <a:solidFill>
                          <a:srgbClr val="0060A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</a:tbl>
          </a:graphicData>
        </a:graphic>
      </p:graphicFrame>
      <p:graphicFrame>
        <p:nvGraphicFramePr>
          <p:cNvPr id="95" name="Tabela 9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107982751"/>
              </p:ext>
            </p:extLst>
          </p:nvPr>
        </p:nvGraphicFramePr>
        <p:xfrm>
          <a:off x="147669" y="2276474"/>
          <a:ext cx="1896555" cy="219456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896555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</a:tblGrid>
              <a:tr h="365760">
                <a:tc>
                  <a:txBody>
                    <a:bodyPr/>
                    <a:lstStyle/>
                    <a:p>
                      <a:pPr algn="r"/>
                      <a:r>
                        <a:rPr lang="pt-BR" sz="1050" b="1" dirty="0">
                          <a:solidFill>
                            <a:schemeClr val="accent1"/>
                          </a:solidFill>
                        </a:rPr>
                        <a:t>p/ empreendedor </a:t>
                      </a:r>
                      <a:r>
                        <a:rPr lang="pt-BR" sz="1400" b="1" dirty="0">
                          <a:solidFill>
                            <a:schemeClr val="tx1"/>
                          </a:solidFill>
                        </a:rPr>
                        <a:t>-</a:t>
                      </a:r>
                      <a:r>
                        <a:rPr lang="pt-BR" sz="1050" b="1" dirty="0">
                          <a:solidFill>
                            <a:schemeClr val="accent1"/>
                          </a:solidFill>
                        </a:rPr>
                        <a:t> </a:t>
                      </a:r>
                      <a:r>
                        <a:rPr lang="pt-BR" sz="1400" b="1" dirty="0">
                          <a:solidFill>
                            <a:schemeClr val="bg2">
                              <a:lumMod val="25000"/>
                            </a:schemeClr>
                          </a:solidFill>
                        </a:rPr>
                        <a:t>p14</a:t>
                      </a:r>
                    </a:p>
                  </a:txBody>
                  <a:tcPr marL="45720" marR="4572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65760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050" b="1" kern="1200" dirty="0">
                          <a:solidFill>
                            <a:schemeClr val="accent1"/>
                          </a:solidFill>
                          <a:latin typeface="+mn-lt"/>
                          <a:ea typeface="+mn-ea"/>
                          <a:cs typeface="+mn-cs"/>
                        </a:rPr>
                        <a:t> sucesso negócio </a:t>
                      </a:r>
                      <a:r>
                        <a:rPr lang="pt-BR" sz="1400" b="1" dirty="0">
                          <a:solidFill>
                            <a:schemeClr val="tx1"/>
                          </a:solidFill>
                        </a:rPr>
                        <a:t>-</a:t>
                      </a:r>
                      <a:r>
                        <a:rPr lang="pt-BR" sz="1400" b="1" dirty="0">
                          <a:solidFill>
                            <a:schemeClr val="accent1"/>
                          </a:solidFill>
                        </a:rPr>
                        <a:t> </a:t>
                      </a:r>
                      <a:r>
                        <a:rPr lang="pt-BR" sz="1400" b="1" dirty="0">
                          <a:solidFill>
                            <a:schemeClr val="bg2">
                              <a:lumMod val="25000"/>
                            </a:schemeClr>
                          </a:solidFill>
                        </a:rPr>
                        <a:t>p15</a:t>
                      </a:r>
                      <a:r>
                        <a:rPr lang="pt-BR" sz="1400" b="1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endParaRPr lang="pt-BR" sz="1400" b="1" kern="1200" dirty="0">
                        <a:solidFill>
                          <a:schemeClr val="accent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45720" marR="4572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65760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050" b="1" kern="1200" dirty="0">
                          <a:solidFill>
                            <a:schemeClr val="accent1"/>
                          </a:solidFill>
                          <a:latin typeface="+mn-lt"/>
                          <a:ea typeface="+mn-ea"/>
                          <a:cs typeface="+mn-cs"/>
                        </a:rPr>
                        <a:t>acessibilidade </a:t>
                      </a:r>
                      <a:r>
                        <a:rPr lang="pt-BR" sz="1400" b="1" dirty="0">
                          <a:solidFill>
                            <a:schemeClr val="tx1"/>
                          </a:solidFill>
                        </a:rPr>
                        <a:t>-</a:t>
                      </a:r>
                      <a:r>
                        <a:rPr lang="pt-BR" sz="1400" b="1" dirty="0">
                          <a:solidFill>
                            <a:schemeClr val="accent1"/>
                          </a:solidFill>
                        </a:rPr>
                        <a:t> </a:t>
                      </a:r>
                      <a:r>
                        <a:rPr lang="pt-BR" sz="1400" b="1" dirty="0">
                          <a:solidFill>
                            <a:schemeClr val="bg2">
                              <a:lumMod val="25000"/>
                            </a:schemeClr>
                          </a:solidFill>
                        </a:rPr>
                        <a:t>p16</a:t>
                      </a:r>
                      <a:r>
                        <a:rPr lang="pt-BR" sz="1400" b="1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endParaRPr lang="pt-BR" sz="1400" b="1" kern="1200" dirty="0">
                        <a:solidFill>
                          <a:schemeClr val="accent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45720" marR="4572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65760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050" b="1" kern="1200" dirty="0">
                          <a:solidFill>
                            <a:schemeClr val="accent1"/>
                          </a:solidFill>
                          <a:latin typeface="+mn-lt"/>
                          <a:ea typeface="+mn-ea"/>
                          <a:cs typeface="+mn-cs"/>
                        </a:rPr>
                        <a:t>custo-benefício </a:t>
                      </a:r>
                      <a:r>
                        <a:rPr lang="pt-BR" sz="1400" b="1" dirty="0">
                          <a:solidFill>
                            <a:schemeClr val="tx1"/>
                          </a:solidFill>
                        </a:rPr>
                        <a:t>-</a:t>
                      </a:r>
                      <a:r>
                        <a:rPr lang="pt-BR" sz="1400" b="1" dirty="0">
                          <a:solidFill>
                            <a:schemeClr val="accent1"/>
                          </a:solidFill>
                        </a:rPr>
                        <a:t> </a:t>
                      </a:r>
                      <a:r>
                        <a:rPr lang="pt-BR" sz="1400" b="1" dirty="0">
                          <a:solidFill>
                            <a:schemeClr val="bg2">
                              <a:lumMod val="25000"/>
                            </a:schemeClr>
                          </a:solidFill>
                        </a:rPr>
                        <a:t>p17</a:t>
                      </a:r>
                      <a:r>
                        <a:rPr lang="pt-BR" sz="1400" b="1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endParaRPr lang="pt-BR" sz="1400" b="1" kern="1200" dirty="0">
                        <a:solidFill>
                          <a:schemeClr val="accent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45720" marR="4572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65760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050" b="1" kern="1200" dirty="0">
                          <a:solidFill>
                            <a:schemeClr val="accent1"/>
                          </a:solidFill>
                          <a:latin typeface="+mn-lt"/>
                          <a:ea typeface="+mn-ea"/>
                          <a:cs typeface="+mn-cs"/>
                        </a:rPr>
                        <a:t>especialista </a:t>
                      </a:r>
                      <a:r>
                        <a:rPr lang="pt-BR" sz="1400" b="1" dirty="0">
                          <a:solidFill>
                            <a:schemeClr val="tx1"/>
                          </a:solidFill>
                        </a:rPr>
                        <a:t>-</a:t>
                      </a:r>
                      <a:r>
                        <a:rPr lang="pt-BR" sz="1400" b="1" dirty="0">
                          <a:solidFill>
                            <a:schemeClr val="accent1"/>
                          </a:solidFill>
                        </a:rPr>
                        <a:t> </a:t>
                      </a:r>
                      <a:r>
                        <a:rPr lang="pt-BR" sz="1400" b="1" dirty="0">
                          <a:solidFill>
                            <a:schemeClr val="bg2">
                              <a:lumMod val="25000"/>
                            </a:schemeClr>
                          </a:solidFill>
                        </a:rPr>
                        <a:t>p18</a:t>
                      </a:r>
                      <a:r>
                        <a:rPr lang="pt-BR" sz="1400" b="1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endParaRPr lang="pt-BR" sz="1400" b="1" kern="1200" dirty="0">
                        <a:solidFill>
                          <a:schemeClr val="accent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45720" marR="4572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65760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050" b="1" kern="1200" dirty="0">
                          <a:solidFill>
                            <a:schemeClr val="accent1"/>
                          </a:solidFill>
                          <a:latin typeface="+mn-lt"/>
                          <a:ea typeface="+mn-ea"/>
                          <a:cs typeface="+mn-cs"/>
                        </a:rPr>
                        <a:t>proximidade </a:t>
                      </a:r>
                      <a:r>
                        <a:rPr lang="pt-BR" sz="1400" b="1" dirty="0">
                          <a:solidFill>
                            <a:schemeClr val="tx1"/>
                          </a:solidFill>
                        </a:rPr>
                        <a:t>-</a:t>
                      </a:r>
                      <a:r>
                        <a:rPr lang="pt-BR" sz="1400" b="1" dirty="0">
                          <a:solidFill>
                            <a:schemeClr val="accent1"/>
                          </a:solidFill>
                        </a:rPr>
                        <a:t> </a:t>
                      </a:r>
                      <a:r>
                        <a:rPr lang="pt-BR" sz="1400" b="1" dirty="0">
                          <a:solidFill>
                            <a:schemeClr val="bg2">
                              <a:lumMod val="25000"/>
                            </a:schemeClr>
                          </a:solidFill>
                        </a:rPr>
                        <a:t>p19</a:t>
                      </a:r>
                      <a:endParaRPr lang="pt-BR" sz="1400" b="1" kern="1200" dirty="0">
                        <a:solidFill>
                          <a:schemeClr val="accent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45720" marR="4572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</a:tbl>
          </a:graphicData>
        </a:graphic>
      </p:graphicFrame>
      <p:graphicFrame>
        <p:nvGraphicFramePr>
          <p:cNvPr id="96" name="Tabela 9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791110976"/>
              </p:ext>
            </p:extLst>
          </p:nvPr>
        </p:nvGraphicFramePr>
        <p:xfrm>
          <a:off x="5113970" y="4446012"/>
          <a:ext cx="2650490" cy="360534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325245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1325245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360534"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50" b="0" u="none" strike="noStrike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</a:rPr>
                        <a:t>~6.883</a:t>
                      </a:r>
                      <a:endParaRPr lang="pt-BR" sz="1050" b="0" i="0" u="none" strike="noStrike" dirty="0">
                        <a:solidFill>
                          <a:schemeClr val="bg2">
                            <a:lumMod val="50000"/>
                          </a:schemeClr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50" b="0" u="none" strike="noStrike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</a:rPr>
                        <a:t>~4.467</a:t>
                      </a:r>
                      <a:endParaRPr lang="pt-BR" sz="1050" b="0" i="0" u="none" strike="noStrike" dirty="0">
                        <a:solidFill>
                          <a:schemeClr val="bg2">
                            <a:lumMod val="50000"/>
                          </a:schemeClr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</a:tbl>
          </a:graphicData>
        </a:graphic>
      </p:graphicFrame>
      <p:sp>
        <p:nvSpPr>
          <p:cNvPr id="97" name="CaixaDeTexto 96"/>
          <p:cNvSpPr txBox="1"/>
          <p:nvPr/>
        </p:nvSpPr>
        <p:spPr>
          <a:xfrm>
            <a:off x="5224586" y="963134"/>
            <a:ext cx="1893467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pt-BR" sz="2000" i="1" dirty="0">
                <a:solidFill>
                  <a:srgbClr val="016FAC"/>
                </a:solidFill>
              </a:rPr>
              <a:t>por classificação</a:t>
            </a:r>
          </a:p>
        </p:txBody>
      </p:sp>
      <p:cxnSp>
        <p:nvCxnSpPr>
          <p:cNvPr id="98" name="Conector reto 97"/>
          <p:cNvCxnSpPr/>
          <p:nvPr/>
        </p:nvCxnSpPr>
        <p:spPr>
          <a:xfrm>
            <a:off x="7143046" y="1189371"/>
            <a:ext cx="621414" cy="0"/>
          </a:xfrm>
          <a:prstGeom prst="line">
            <a:avLst/>
          </a:prstGeom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graphicFrame>
        <p:nvGraphicFramePr>
          <p:cNvPr id="99" name="Tabela 9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0636356"/>
              </p:ext>
            </p:extLst>
          </p:nvPr>
        </p:nvGraphicFramePr>
        <p:xfrm>
          <a:off x="5113971" y="2020886"/>
          <a:ext cx="2650490" cy="2390577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325245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1325245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253365"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u="none" strike="noStrike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cliente</a:t>
                      </a:r>
                      <a:endParaRPr lang="pt-BR" sz="1600" b="1" i="0" u="none" strike="noStrike" dirty="0">
                        <a:solidFill>
                          <a:schemeClr val="accent5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u="none" strike="noStrike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não cliente</a:t>
                      </a:r>
                      <a:endParaRPr lang="pt-BR" sz="1600" b="1" i="0" u="none" strike="noStrike" dirty="0">
                        <a:solidFill>
                          <a:schemeClr val="accent5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56202"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800" b="1" u="none" strike="noStrike" dirty="0">
                          <a:solidFill>
                            <a:srgbClr val="0060AA"/>
                          </a:solidFill>
                          <a:effectLst/>
                        </a:rPr>
                        <a:t>8,9</a:t>
                      </a:r>
                      <a:endParaRPr lang="pt-BR" sz="1800" b="1" i="0" u="none" strike="noStrike" dirty="0">
                        <a:solidFill>
                          <a:srgbClr val="0060A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800" b="1" u="none" strike="noStrike" dirty="0">
                          <a:solidFill>
                            <a:srgbClr val="0060AA"/>
                          </a:solidFill>
                          <a:effectLst/>
                        </a:rPr>
                        <a:t>8,8</a:t>
                      </a:r>
                      <a:endParaRPr lang="pt-BR" sz="1800" b="1" i="0" u="none" strike="noStrike" dirty="0">
                        <a:solidFill>
                          <a:srgbClr val="0060A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56202"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800" b="1" u="none" strike="noStrike" dirty="0">
                          <a:solidFill>
                            <a:srgbClr val="0060AA"/>
                          </a:solidFill>
                          <a:effectLst/>
                        </a:rPr>
                        <a:t>8,6</a:t>
                      </a:r>
                      <a:endParaRPr lang="pt-BR" sz="1800" b="1" i="0" u="none" strike="noStrike" dirty="0">
                        <a:solidFill>
                          <a:srgbClr val="0060A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800" b="1" u="none" strike="noStrike">
                          <a:solidFill>
                            <a:srgbClr val="0060AA"/>
                          </a:solidFill>
                          <a:effectLst/>
                        </a:rPr>
                        <a:t>8,5</a:t>
                      </a:r>
                      <a:endParaRPr lang="pt-BR" sz="1800" b="1" i="0" u="none" strike="noStrike">
                        <a:solidFill>
                          <a:srgbClr val="0060A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56202"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800" b="1" u="none" strike="noStrike">
                          <a:solidFill>
                            <a:srgbClr val="0060AA"/>
                          </a:solidFill>
                          <a:effectLst/>
                        </a:rPr>
                        <a:t>8,2</a:t>
                      </a:r>
                      <a:endParaRPr lang="pt-BR" sz="1800" b="1" i="0" u="none" strike="noStrike">
                        <a:solidFill>
                          <a:srgbClr val="0060A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800" b="1" u="none" strike="noStrike" dirty="0">
                          <a:solidFill>
                            <a:srgbClr val="0060AA"/>
                          </a:solidFill>
                          <a:effectLst/>
                        </a:rPr>
                        <a:t>7,7</a:t>
                      </a:r>
                      <a:endParaRPr lang="pt-BR" sz="1800" b="1" i="0" u="none" strike="noStrike" dirty="0">
                        <a:solidFill>
                          <a:srgbClr val="0060A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56202"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800" b="1" u="none" strike="noStrike" dirty="0">
                          <a:solidFill>
                            <a:srgbClr val="0060AA"/>
                          </a:solidFill>
                          <a:effectLst/>
                        </a:rPr>
                        <a:t>8,4</a:t>
                      </a:r>
                      <a:endParaRPr lang="pt-BR" sz="1800" b="1" i="0" u="none" strike="noStrike" dirty="0">
                        <a:solidFill>
                          <a:srgbClr val="0060A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800" b="1" u="none" strike="noStrike" dirty="0">
                          <a:solidFill>
                            <a:srgbClr val="0060AA"/>
                          </a:solidFill>
                          <a:effectLst/>
                        </a:rPr>
                        <a:t>8,1</a:t>
                      </a:r>
                      <a:endParaRPr lang="pt-BR" sz="1800" b="1" i="0" u="none" strike="noStrike" dirty="0">
                        <a:solidFill>
                          <a:srgbClr val="0060A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56202"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800" b="1" u="none" strike="noStrike" dirty="0">
                          <a:solidFill>
                            <a:srgbClr val="0060AA"/>
                          </a:solidFill>
                          <a:effectLst/>
                        </a:rPr>
                        <a:t>9,0</a:t>
                      </a:r>
                      <a:endParaRPr lang="pt-BR" sz="1800" b="1" i="0" u="none" strike="noStrike" dirty="0">
                        <a:solidFill>
                          <a:srgbClr val="0060A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800" b="1" u="none" strike="noStrike" dirty="0">
                          <a:solidFill>
                            <a:srgbClr val="0060AA"/>
                          </a:solidFill>
                          <a:effectLst/>
                        </a:rPr>
                        <a:t>8,8</a:t>
                      </a:r>
                      <a:endParaRPr lang="pt-BR" sz="1800" b="1" i="0" u="none" strike="noStrike" dirty="0">
                        <a:solidFill>
                          <a:srgbClr val="0060A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56202"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800" b="1" u="none" strike="noStrike" dirty="0">
                          <a:solidFill>
                            <a:srgbClr val="0060AA"/>
                          </a:solidFill>
                          <a:effectLst/>
                        </a:rPr>
                        <a:t>8,1</a:t>
                      </a:r>
                      <a:endParaRPr lang="pt-BR" sz="1800" b="1" i="0" u="none" strike="noStrike" dirty="0">
                        <a:solidFill>
                          <a:srgbClr val="0060A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800" b="1" u="none" strike="noStrike" dirty="0">
                          <a:solidFill>
                            <a:srgbClr val="0060AA"/>
                          </a:solidFill>
                          <a:effectLst/>
                        </a:rPr>
                        <a:t>7,6</a:t>
                      </a:r>
                      <a:endParaRPr lang="pt-BR" sz="1800" b="1" i="0" u="none" strike="noStrike" dirty="0">
                        <a:solidFill>
                          <a:srgbClr val="0060A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</a:tbl>
          </a:graphicData>
        </a:graphic>
      </p:graphicFrame>
      <p:grpSp>
        <p:nvGrpSpPr>
          <p:cNvPr id="100" name="Group 4"/>
          <p:cNvGrpSpPr>
            <a:grpSpLocks noChangeAspect="1"/>
          </p:cNvGrpSpPr>
          <p:nvPr/>
        </p:nvGrpSpPr>
        <p:grpSpPr bwMode="auto">
          <a:xfrm>
            <a:off x="5487315" y="1571918"/>
            <a:ext cx="541450" cy="356738"/>
            <a:chOff x="5297" y="3307"/>
            <a:chExt cx="384" cy="253"/>
          </a:xfrm>
        </p:grpSpPr>
        <p:sp>
          <p:nvSpPr>
            <p:cNvPr id="101" name="Freeform 5"/>
            <p:cNvSpPr>
              <a:spLocks noEditPoints="1"/>
            </p:cNvSpPr>
            <p:nvPr/>
          </p:nvSpPr>
          <p:spPr bwMode="auto">
            <a:xfrm>
              <a:off x="5304" y="3315"/>
              <a:ext cx="90" cy="137"/>
            </a:xfrm>
            <a:custGeom>
              <a:avLst/>
              <a:gdLst>
                <a:gd name="T0" fmla="*/ 0 w 90"/>
                <a:gd name="T1" fmla="*/ 120 h 137"/>
                <a:gd name="T2" fmla="*/ 41 w 90"/>
                <a:gd name="T3" fmla="*/ 0 h 137"/>
                <a:gd name="T4" fmla="*/ 90 w 90"/>
                <a:gd name="T5" fmla="*/ 17 h 137"/>
                <a:gd name="T6" fmla="*/ 49 w 90"/>
                <a:gd name="T7" fmla="*/ 137 h 137"/>
                <a:gd name="T8" fmla="*/ 0 w 90"/>
                <a:gd name="T9" fmla="*/ 120 h 137"/>
                <a:gd name="T10" fmla="*/ 0 w 90"/>
                <a:gd name="T11" fmla="*/ 120 h 137"/>
                <a:gd name="T12" fmla="*/ 0 w 90"/>
                <a:gd name="T13" fmla="*/ 12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0" h="137">
                  <a:moveTo>
                    <a:pt x="0" y="120"/>
                  </a:moveTo>
                  <a:lnTo>
                    <a:pt x="41" y="0"/>
                  </a:lnTo>
                  <a:lnTo>
                    <a:pt x="90" y="17"/>
                  </a:lnTo>
                  <a:lnTo>
                    <a:pt x="49" y="137"/>
                  </a:lnTo>
                  <a:lnTo>
                    <a:pt x="0" y="120"/>
                  </a:lnTo>
                  <a:close/>
                  <a:moveTo>
                    <a:pt x="0" y="120"/>
                  </a:moveTo>
                  <a:lnTo>
                    <a:pt x="0" y="120"/>
                  </a:lnTo>
                  <a:close/>
                </a:path>
              </a:pathLst>
            </a:custGeom>
            <a:solidFill>
              <a:srgbClr val="94A4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02" name="Freeform 6"/>
            <p:cNvSpPr>
              <a:spLocks noEditPoints="1"/>
            </p:cNvSpPr>
            <p:nvPr/>
          </p:nvSpPr>
          <p:spPr bwMode="auto">
            <a:xfrm>
              <a:off x="5304" y="3315"/>
              <a:ext cx="90" cy="137"/>
            </a:xfrm>
            <a:custGeom>
              <a:avLst/>
              <a:gdLst>
                <a:gd name="T0" fmla="*/ 0 w 90"/>
                <a:gd name="T1" fmla="*/ 120 h 137"/>
                <a:gd name="T2" fmla="*/ 41 w 90"/>
                <a:gd name="T3" fmla="*/ 0 h 137"/>
                <a:gd name="T4" fmla="*/ 90 w 90"/>
                <a:gd name="T5" fmla="*/ 17 h 137"/>
                <a:gd name="T6" fmla="*/ 49 w 90"/>
                <a:gd name="T7" fmla="*/ 137 h 137"/>
                <a:gd name="T8" fmla="*/ 0 w 90"/>
                <a:gd name="T9" fmla="*/ 120 h 137"/>
                <a:gd name="T10" fmla="*/ 0 w 90"/>
                <a:gd name="T11" fmla="*/ 120 h 137"/>
                <a:gd name="T12" fmla="*/ 0 w 90"/>
                <a:gd name="T13" fmla="*/ 12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0" h="137">
                  <a:moveTo>
                    <a:pt x="0" y="120"/>
                  </a:moveTo>
                  <a:lnTo>
                    <a:pt x="41" y="0"/>
                  </a:lnTo>
                  <a:lnTo>
                    <a:pt x="90" y="17"/>
                  </a:lnTo>
                  <a:lnTo>
                    <a:pt x="49" y="137"/>
                  </a:lnTo>
                  <a:lnTo>
                    <a:pt x="0" y="120"/>
                  </a:lnTo>
                  <a:moveTo>
                    <a:pt x="0" y="120"/>
                  </a:moveTo>
                  <a:lnTo>
                    <a:pt x="0" y="12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03" name="Freeform 7"/>
            <p:cNvSpPr>
              <a:spLocks noEditPoints="1"/>
            </p:cNvSpPr>
            <p:nvPr/>
          </p:nvSpPr>
          <p:spPr bwMode="auto">
            <a:xfrm>
              <a:off x="5297" y="3307"/>
              <a:ext cx="263" cy="152"/>
            </a:xfrm>
            <a:custGeom>
              <a:avLst/>
              <a:gdLst>
                <a:gd name="T0" fmla="*/ 545 w 1078"/>
                <a:gd name="T1" fmla="*/ 74 h 622"/>
                <a:gd name="T2" fmla="*/ 525 w 1078"/>
                <a:gd name="T3" fmla="*/ 84 h 622"/>
                <a:gd name="T4" fmla="*/ 447 w 1078"/>
                <a:gd name="T5" fmla="*/ 88 h 622"/>
                <a:gd name="T6" fmla="*/ 415 w 1078"/>
                <a:gd name="T7" fmla="*/ 77 h 622"/>
                <a:gd name="T8" fmla="*/ 409 w 1078"/>
                <a:gd name="T9" fmla="*/ 74 h 622"/>
                <a:gd name="T10" fmla="*/ 208 w 1078"/>
                <a:gd name="T11" fmla="*/ 5 h 622"/>
                <a:gd name="T12" fmla="*/ 171 w 1078"/>
                <a:gd name="T13" fmla="*/ 23 h 622"/>
                <a:gd name="T14" fmla="*/ 3 w 1078"/>
                <a:gd name="T15" fmla="*/ 514 h 622"/>
                <a:gd name="T16" fmla="*/ 4 w 1078"/>
                <a:gd name="T17" fmla="*/ 536 h 622"/>
                <a:gd name="T18" fmla="*/ 21 w 1078"/>
                <a:gd name="T19" fmla="*/ 551 h 622"/>
                <a:gd name="T20" fmla="*/ 221 w 1078"/>
                <a:gd name="T21" fmla="*/ 620 h 622"/>
                <a:gd name="T22" fmla="*/ 230 w 1078"/>
                <a:gd name="T23" fmla="*/ 622 h 622"/>
                <a:gd name="T24" fmla="*/ 258 w 1078"/>
                <a:gd name="T25" fmla="*/ 602 h 622"/>
                <a:gd name="T26" fmla="*/ 417 w 1078"/>
                <a:gd name="T27" fmla="*/ 139 h 622"/>
                <a:gd name="T28" fmla="*/ 428 w 1078"/>
                <a:gd name="T29" fmla="*/ 143 h 622"/>
                <a:gd name="T30" fmla="*/ 551 w 1078"/>
                <a:gd name="T31" fmla="*/ 136 h 622"/>
                <a:gd name="T32" fmla="*/ 571 w 1078"/>
                <a:gd name="T33" fmla="*/ 126 h 622"/>
                <a:gd name="T34" fmla="*/ 648 w 1078"/>
                <a:gd name="T35" fmla="*/ 122 h 622"/>
                <a:gd name="T36" fmla="*/ 1017 w 1078"/>
                <a:gd name="T37" fmla="*/ 249 h 622"/>
                <a:gd name="T38" fmla="*/ 991 w 1078"/>
                <a:gd name="T39" fmla="*/ 292 h 622"/>
                <a:gd name="T40" fmla="*/ 922 w 1078"/>
                <a:gd name="T41" fmla="*/ 293 h 622"/>
                <a:gd name="T42" fmla="*/ 757 w 1078"/>
                <a:gd name="T43" fmla="*/ 236 h 622"/>
                <a:gd name="T44" fmla="*/ 734 w 1078"/>
                <a:gd name="T45" fmla="*/ 238 h 622"/>
                <a:gd name="T46" fmla="*/ 720 w 1078"/>
                <a:gd name="T47" fmla="*/ 256 h 622"/>
                <a:gd name="T48" fmla="*/ 624 w 1078"/>
                <a:gd name="T49" fmla="*/ 382 h 622"/>
                <a:gd name="T50" fmla="*/ 454 w 1078"/>
                <a:gd name="T51" fmla="*/ 384 h 622"/>
                <a:gd name="T52" fmla="*/ 418 w 1078"/>
                <a:gd name="T53" fmla="*/ 402 h 622"/>
                <a:gd name="T54" fmla="*/ 436 w 1078"/>
                <a:gd name="T55" fmla="*/ 439 h 622"/>
                <a:gd name="T56" fmla="*/ 544 w 1078"/>
                <a:gd name="T57" fmla="*/ 459 h 622"/>
                <a:gd name="T58" fmla="*/ 651 w 1078"/>
                <a:gd name="T59" fmla="*/ 433 h 622"/>
                <a:gd name="T60" fmla="*/ 765 w 1078"/>
                <a:gd name="T61" fmla="*/ 300 h 622"/>
                <a:gd name="T62" fmla="*/ 902 w 1078"/>
                <a:gd name="T63" fmla="*/ 347 h 622"/>
                <a:gd name="T64" fmla="*/ 1024 w 1078"/>
                <a:gd name="T65" fmla="*/ 340 h 622"/>
                <a:gd name="T66" fmla="*/ 1078 w 1078"/>
                <a:gd name="T67" fmla="*/ 230 h 622"/>
                <a:gd name="T68" fmla="*/ 1058 w 1078"/>
                <a:gd name="T69" fmla="*/ 202 h 622"/>
                <a:gd name="T70" fmla="*/ 667 w 1078"/>
                <a:gd name="T71" fmla="*/ 67 h 622"/>
                <a:gd name="T72" fmla="*/ 545 w 1078"/>
                <a:gd name="T73" fmla="*/ 74 h 622"/>
                <a:gd name="T74" fmla="*/ 213 w 1078"/>
                <a:gd name="T75" fmla="*/ 556 h 622"/>
                <a:gd name="T76" fmla="*/ 67 w 1078"/>
                <a:gd name="T77" fmla="*/ 506 h 622"/>
                <a:gd name="T78" fmla="*/ 216 w 1078"/>
                <a:gd name="T79" fmla="*/ 70 h 622"/>
                <a:gd name="T80" fmla="*/ 362 w 1078"/>
                <a:gd name="T81" fmla="*/ 119 h 622"/>
                <a:gd name="T82" fmla="*/ 213 w 1078"/>
                <a:gd name="T83" fmla="*/ 556 h 622"/>
                <a:gd name="T84" fmla="*/ 213 w 1078"/>
                <a:gd name="T85" fmla="*/ 556 h 622"/>
                <a:gd name="T86" fmla="*/ 213 w 1078"/>
                <a:gd name="T87" fmla="*/ 556 h 6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078" h="622">
                  <a:moveTo>
                    <a:pt x="545" y="74"/>
                  </a:moveTo>
                  <a:cubicBezTo>
                    <a:pt x="525" y="84"/>
                    <a:pt x="525" y="84"/>
                    <a:pt x="525" y="84"/>
                  </a:cubicBezTo>
                  <a:cubicBezTo>
                    <a:pt x="501" y="96"/>
                    <a:pt x="473" y="97"/>
                    <a:pt x="447" y="88"/>
                  </a:cubicBezTo>
                  <a:cubicBezTo>
                    <a:pt x="415" y="77"/>
                    <a:pt x="415" y="77"/>
                    <a:pt x="415" y="77"/>
                  </a:cubicBezTo>
                  <a:cubicBezTo>
                    <a:pt x="413" y="76"/>
                    <a:pt x="411" y="75"/>
                    <a:pt x="409" y="74"/>
                  </a:cubicBezTo>
                  <a:cubicBezTo>
                    <a:pt x="208" y="5"/>
                    <a:pt x="208" y="5"/>
                    <a:pt x="208" y="5"/>
                  </a:cubicBezTo>
                  <a:cubicBezTo>
                    <a:pt x="193" y="0"/>
                    <a:pt x="176" y="8"/>
                    <a:pt x="171" y="23"/>
                  </a:cubicBezTo>
                  <a:cubicBezTo>
                    <a:pt x="3" y="514"/>
                    <a:pt x="3" y="514"/>
                    <a:pt x="3" y="514"/>
                  </a:cubicBezTo>
                  <a:cubicBezTo>
                    <a:pt x="0" y="522"/>
                    <a:pt x="1" y="530"/>
                    <a:pt x="4" y="536"/>
                  </a:cubicBezTo>
                  <a:cubicBezTo>
                    <a:pt x="7" y="543"/>
                    <a:pt x="13" y="549"/>
                    <a:pt x="21" y="551"/>
                  </a:cubicBezTo>
                  <a:cubicBezTo>
                    <a:pt x="221" y="620"/>
                    <a:pt x="221" y="620"/>
                    <a:pt x="221" y="620"/>
                  </a:cubicBezTo>
                  <a:cubicBezTo>
                    <a:pt x="224" y="621"/>
                    <a:pt x="228" y="622"/>
                    <a:pt x="230" y="622"/>
                  </a:cubicBezTo>
                  <a:cubicBezTo>
                    <a:pt x="243" y="622"/>
                    <a:pt x="254" y="614"/>
                    <a:pt x="258" y="602"/>
                  </a:cubicBezTo>
                  <a:cubicBezTo>
                    <a:pt x="417" y="139"/>
                    <a:pt x="417" y="139"/>
                    <a:pt x="417" y="139"/>
                  </a:cubicBezTo>
                  <a:cubicBezTo>
                    <a:pt x="428" y="143"/>
                    <a:pt x="428" y="143"/>
                    <a:pt x="428" y="143"/>
                  </a:cubicBezTo>
                  <a:cubicBezTo>
                    <a:pt x="468" y="157"/>
                    <a:pt x="513" y="155"/>
                    <a:pt x="551" y="136"/>
                  </a:cubicBezTo>
                  <a:cubicBezTo>
                    <a:pt x="571" y="126"/>
                    <a:pt x="571" y="126"/>
                    <a:pt x="571" y="126"/>
                  </a:cubicBezTo>
                  <a:cubicBezTo>
                    <a:pt x="595" y="115"/>
                    <a:pt x="623" y="113"/>
                    <a:pt x="648" y="122"/>
                  </a:cubicBezTo>
                  <a:cubicBezTo>
                    <a:pt x="1017" y="249"/>
                    <a:pt x="1017" y="249"/>
                    <a:pt x="1017" y="249"/>
                  </a:cubicBezTo>
                  <a:cubicBezTo>
                    <a:pt x="1013" y="264"/>
                    <a:pt x="1005" y="282"/>
                    <a:pt x="991" y="292"/>
                  </a:cubicBezTo>
                  <a:cubicBezTo>
                    <a:pt x="976" y="303"/>
                    <a:pt x="952" y="303"/>
                    <a:pt x="922" y="293"/>
                  </a:cubicBezTo>
                  <a:cubicBezTo>
                    <a:pt x="757" y="236"/>
                    <a:pt x="757" y="236"/>
                    <a:pt x="757" y="236"/>
                  </a:cubicBezTo>
                  <a:cubicBezTo>
                    <a:pt x="749" y="234"/>
                    <a:pt x="741" y="234"/>
                    <a:pt x="734" y="238"/>
                  </a:cubicBezTo>
                  <a:cubicBezTo>
                    <a:pt x="727" y="242"/>
                    <a:pt x="722" y="249"/>
                    <a:pt x="720" y="256"/>
                  </a:cubicBezTo>
                  <a:cubicBezTo>
                    <a:pt x="719" y="257"/>
                    <a:pt x="697" y="342"/>
                    <a:pt x="624" y="382"/>
                  </a:cubicBezTo>
                  <a:cubicBezTo>
                    <a:pt x="578" y="406"/>
                    <a:pt x="521" y="407"/>
                    <a:pt x="454" y="384"/>
                  </a:cubicBezTo>
                  <a:cubicBezTo>
                    <a:pt x="439" y="379"/>
                    <a:pt x="423" y="387"/>
                    <a:pt x="418" y="402"/>
                  </a:cubicBezTo>
                  <a:cubicBezTo>
                    <a:pt x="413" y="417"/>
                    <a:pt x="421" y="434"/>
                    <a:pt x="436" y="439"/>
                  </a:cubicBezTo>
                  <a:cubicBezTo>
                    <a:pt x="474" y="452"/>
                    <a:pt x="510" y="459"/>
                    <a:pt x="544" y="459"/>
                  </a:cubicBezTo>
                  <a:cubicBezTo>
                    <a:pt x="583" y="459"/>
                    <a:pt x="619" y="450"/>
                    <a:pt x="651" y="433"/>
                  </a:cubicBezTo>
                  <a:cubicBezTo>
                    <a:pt x="716" y="398"/>
                    <a:pt x="750" y="337"/>
                    <a:pt x="765" y="300"/>
                  </a:cubicBezTo>
                  <a:cubicBezTo>
                    <a:pt x="902" y="347"/>
                    <a:pt x="902" y="347"/>
                    <a:pt x="902" y="347"/>
                  </a:cubicBezTo>
                  <a:cubicBezTo>
                    <a:pt x="951" y="364"/>
                    <a:pt x="992" y="362"/>
                    <a:pt x="1024" y="340"/>
                  </a:cubicBezTo>
                  <a:cubicBezTo>
                    <a:pt x="1075" y="304"/>
                    <a:pt x="1077" y="233"/>
                    <a:pt x="1078" y="230"/>
                  </a:cubicBezTo>
                  <a:cubicBezTo>
                    <a:pt x="1078" y="217"/>
                    <a:pt x="1070" y="206"/>
                    <a:pt x="1058" y="202"/>
                  </a:cubicBezTo>
                  <a:cubicBezTo>
                    <a:pt x="667" y="67"/>
                    <a:pt x="667" y="67"/>
                    <a:pt x="667" y="67"/>
                  </a:cubicBezTo>
                  <a:cubicBezTo>
                    <a:pt x="627" y="53"/>
                    <a:pt x="583" y="56"/>
                    <a:pt x="545" y="74"/>
                  </a:cubicBezTo>
                  <a:close/>
                  <a:moveTo>
                    <a:pt x="213" y="556"/>
                  </a:moveTo>
                  <a:cubicBezTo>
                    <a:pt x="67" y="506"/>
                    <a:pt x="67" y="506"/>
                    <a:pt x="67" y="506"/>
                  </a:cubicBezTo>
                  <a:cubicBezTo>
                    <a:pt x="216" y="70"/>
                    <a:pt x="216" y="70"/>
                    <a:pt x="216" y="70"/>
                  </a:cubicBezTo>
                  <a:cubicBezTo>
                    <a:pt x="362" y="119"/>
                    <a:pt x="362" y="119"/>
                    <a:pt x="362" y="119"/>
                  </a:cubicBezTo>
                  <a:lnTo>
                    <a:pt x="213" y="556"/>
                  </a:lnTo>
                  <a:close/>
                  <a:moveTo>
                    <a:pt x="213" y="556"/>
                  </a:moveTo>
                  <a:cubicBezTo>
                    <a:pt x="213" y="556"/>
                    <a:pt x="213" y="556"/>
                    <a:pt x="213" y="556"/>
                  </a:cubicBezTo>
                </a:path>
              </a:pathLst>
            </a:custGeom>
            <a:solidFill>
              <a:srgbClr val="2C2F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04" name="Freeform 8"/>
            <p:cNvSpPr>
              <a:spLocks noEditPoints="1"/>
            </p:cNvSpPr>
            <p:nvPr/>
          </p:nvSpPr>
          <p:spPr bwMode="auto">
            <a:xfrm>
              <a:off x="5571" y="3316"/>
              <a:ext cx="102" cy="137"/>
            </a:xfrm>
            <a:custGeom>
              <a:avLst/>
              <a:gdLst>
                <a:gd name="T0" fmla="*/ 55 w 102"/>
                <a:gd name="T1" fmla="*/ 137 h 137"/>
                <a:gd name="T2" fmla="*/ 0 w 102"/>
                <a:gd name="T3" fmla="*/ 23 h 137"/>
                <a:gd name="T4" fmla="*/ 46 w 102"/>
                <a:gd name="T5" fmla="*/ 0 h 137"/>
                <a:gd name="T6" fmla="*/ 102 w 102"/>
                <a:gd name="T7" fmla="*/ 114 h 137"/>
                <a:gd name="T8" fmla="*/ 55 w 102"/>
                <a:gd name="T9" fmla="*/ 137 h 137"/>
                <a:gd name="T10" fmla="*/ 55 w 102"/>
                <a:gd name="T11" fmla="*/ 137 h 137"/>
                <a:gd name="T12" fmla="*/ 55 w 102"/>
                <a:gd name="T13" fmla="*/ 137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2" h="137">
                  <a:moveTo>
                    <a:pt x="55" y="137"/>
                  </a:moveTo>
                  <a:lnTo>
                    <a:pt x="0" y="23"/>
                  </a:lnTo>
                  <a:lnTo>
                    <a:pt x="46" y="0"/>
                  </a:lnTo>
                  <a:lnTo>
                    <a:pt x="102" y="114"/>
                  </a:lnTo>
                  <a:lnTo>
                    <a:pt x="55" y="137"/>
                  </a:lnTo>
                  <a:close/>
                  <a:moveTo>
                    <a:pt x="55" y="137"/>
                  </a:moveTo>
                  <a:lnTo>
                    <a:pt x="55" y="137"/>
                  </a:lnTo>
                  <a:close/>
                </a:path>
              </a:pathLst>
            </a:custGeom>
            <a:solidFill>
              <a:srgbClr val="E64C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05" name="Freeform 9"/>
            <p:cNvSpPr>
              <a:spLocks noEditPoints="1"/>
            </p:cNvSpPr>
            <p:nvPr/>
          </p:nvSpPr>
          <p:spPr bwMode="auto">
            <a:xfrm>
              <a:off x="5571" y="3316"/>
              <a:ext cx="102" cy="137"/>
            </a:xfrm>
            <a:custGeom>
              <a:avLst/>
              <a:gdLst>
                <a:gd name="T0" fmla="*/ 55 w 102"/>
                <a:gd name="T1" fmla="*/ 137 h 137"/>
                <a:gd name="T2" fmla="*/ 0 w 102"/>
                <a:gd name="T3" fmla="*/ 23 h 137"/>
                <a:gd name="T4" fmla="*/ 46 w 102"/>
                <a:gd name="T5" fmla="*/ 0 h 137"/>
                <a:gd name="T6" fmla="*/ 102 w 102"/>
                <a:gd name="T7" fmla="*/ 114 h 137"/>
                <a:gd name="T8" fmla="*/ 55 w 102"/>
                <a:gd name="T9" fmla="*/ 137 h 137"/>
                <a:gd name="T10" fmla="*/ 55 w 102"/>
                <a:gd name="T11" fmla="*/ 137 h 137"/>
                <a:gd name="T12" fmla="*/ 55 w 102"/>
                <a:gd name="T13" fmla="*/ 137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2" h="137">
                  <a:moveTo>
                    <a:pt x="55" y="137"/>
                  </a:moveTo>
                  <a:lnTo>
                    <a:pt x="0" y="23"/>
                  </a:lnTo>
                  <a:lnTo>
                    <a:pt x="46" y="0"/>
                  </a:lnTo>
                  <a:lnTo>
                    <a:pt x="102" y="114"/>
                  </a:lnTo>
                  <a:lnTo>
                    <a:pt x="55" y="137"/>
                  </a:lnTo>
                  <a:moveTo>
                    <a:pt x="55" y="137"/>
                  </a:moveTo>
                  <a:lnTo>
                    <a:pt x="55" y="13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06" name="Freeform 10"/>
            <p:cNvSpPr>
              <a:spLocks noEditPoints="1"/>
            </p:cNvSpPr>
            <p:nvPr/>
          </p:nvSpPr>
          <p:spPr bwMode="auto">
            <a:xfrm>
              <a:off x="5371" y="3309"/>
              <a:ext cx="310" cy="251"/>
            </a:xfrm>
            <a:custGeom>
              <a:avLst/>
              <a:gdLst>
                <a:gd name="T0" fmla="*/ 940 w 1268"/>
                <a:gd name="T1" fmla="*/ 646 h 1028"/>
                <a:gd name="T2" fmla="*/ 366 w 1268"/>
                <a:gd name="T3" fmla="*/ 967 h 1028"/>
                <a:gd name="T4" fmla="*/ 337 w 1268"/>
                <a:gd name="T5" fmla="*/ 909 h 1028"/>
                <a:gd name="T6" fmla="*/ 541 w 1268"/>
                <a:gd name="T7" fmla="*/ 809 h 1028"/>
                <a:gd name="T8" fmla="*/ 516 w 1268"/>
                <a:gd name="T9" fmla="*/ 757 h 1028"/>
                <a:gd name="T10" fmla="*/ 216 w 1268"/>
                <a:gd name="T11" fmla="*/ 904 h 1028"/>
                <a:gd name="T12" fmla="*/ 171 w 1268"/>
                <a:gd name="T13" fmla="*/ 864 h 1028"/>
                <a:gd name="T14" fmla="*/ 263 w 1268"/>
                <a:gd name="T15" fmla="*/ 808 h 1028"/>
                <a:gd name="T16" fmla="*/ 493 w 1268"/>
                <a:gd name="T17" fmla="*/ 663 h 1028"/>
                <a:gd name="T18" fmla="*/ 237 w 1268"/>
                <a:gd name="T19" fmla="*/ 756 h 1028"/>
                <a:gd name="T20" fmla="*/ 125 w 1268"/>
                <a:gd name="T21" fmla="*/ 811 h 1028"/>
                <a:gd name="T22" fmla="*/ 82 w 1268"/>
                <a:gd name="T23" fmla="*/ 797 h 1028"/>
                <a:gd name="T24" fmla="*/ 133 w 1268"/>
                <a:gd name="T25" fmla="*/ 736 h 1028"/>
                <a:gd name="T26" fmla="*/ 227 w 1268"/>
                <a:gd name="T27" fmla="*/ 690 h 1028"/>
                <a:gd name="T28" fmla="*/ 409 w 1268"/>
                <a:gd name="T29" fmla="*/ 568 h 1028"/>
                <a:gd name="T30" fmla="*/ 188 w 1268"/>
                <a:gd name="T31" fmla="*/ 644 h 1028"/>
                <a:gd name="T32" fmla="*/ 64 w 1268"/>
                <a:gd name="T33" fmla="*/ 668 h 1028"/>
                <a:gd name="T34" fmla="*/ 79 w 1268"/>
                <a:gd name="T35" fmla="*/ 625 h 1028"/>
                <a:gd name="T36" fmla="*/ 232 w 1268"/>
                <a:gd name="T37" fmla="*/ 518 h 1028"/>
                <a:gd name="T38" fmla="*/ 54 w 1268"/>
                <a:gd name="T39" fmla="*/ 573 h 1028"/>
                <a:gd name="T40" fmla="*/ 12 w 1268"/>
                <a:gd name="T41" fmla="*/ 694 h 1028"/>
                <a:gd name="T42" fmla="*/ 30 w 1268"/>
                <a:gd name="T43" fmla="*/ 822 h 1028"/>
                <a:gd name="T44" fmla="*/ 111 w 1268"/>
                <a:gd name="T45" fmla="*/ 872 h 1028"/>
                <a:gd name="T46" fmla="*/ 202 w 1268"/>
                <a:gd name="T47" fmla="*/ 965 h 1028"/>
                <a:gd name="T48" fmla="*/ 262 w 1268"/>
                <a:gd name="T49" fmla="*/ 946 h 1028"/>
                <a:gd name="T50" fmla="*/ 352 w 1268"/>
                <a:gd name="T51" fmla="*/ 1028 h 1028"/>
                <a:gd name="T52" fmla="*/ 756 w 1268"/>
                <a:gd name="T53" fmla="*/ 840 h 1028"/>
                <a:gd name="T54" fmla="*/ 1061 w 1268"/>
                <a:gd name="T55" fmla="*/ 613 h 1028"/>
                <a:gd name="T56" fmla="*/ 1261 w 1268"/>
                <a:gd name="T57" fmla="*/ 483 h 1028"/>
                <a:gd name="T58" fmla="*/ 1016 w 1268"/>
                <a:gd name="T59" fmla="*/ 2 h 1028"/>
                <a:gd name="T60" fmla="*/ 803 w 1268"/>
                <a:gd name="T61" fmla="*/ 97 h 1028"/>
                <a:gd name="T62" fmla="*/ 1009 w 1268"/>
                <a:gd name="T63" fmla="*/ 583 h 1028"/>
                <a:gd name="T64" fmla="*/ 1196 w 1268"/>
                <a:gd name="T65" fmla="*/ 483 h 1028"/>
                <a:gd name="T66" fmla="*/ 855 w 1268"/>
                <a:gd name="T67" fmla="*/ 136 h 1028"/>
                <a:gd name="T68" fmla="*/ 993 w 1268"/>
                <a:gd name="T69" fmla="*/ 69 h 10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268" h="1028">
                  <a:moveTo>
                    <a:pt x="1009" y="583"/>
                  </a:moveTo>
                  <a:cubicBezTo>
                    <a:pt x="940" y="646"/>
                    <a:pt x="940" y="646"/>
                    <a:pt x="940" y="646"/>
                  </a:cubicBezTo>
                  <a:cubicBezTo>
                    <a:pt x="877" y="703"/>
                    <a:pt x="807" y="752"/>
                    <a:pt x="731" y="789"/>
                  </a:cubicBezTo>
                  <a:cubicBezTo>
                    <a:pt x="366" y="967"/>
                    <a:pt x="366" y="967"/>
                    <a:pt x="366" y="967"/>
                  </a:cubicBezTo>
                  <a:cubicBezTo>
                    <a:pt x="350" y="975"/>
                    <a:pt x="330" y="968"/>
                    <a:pt x="322" y="952"/>
                  </a:cubicBezTo>
                  <a:cubicBezTo>
                    <a:pt x="314" y="936"/>
                    <a:pt x="321" y="917"/>
                    <a:pt x="337" y="909"/>
                  </a:cubicBezTo>
                  <a:cubicBezTo>
                    <a:pt x="342" y="906"/>
                    <a:pt x="342" y="906"/>
                    <a:pt x="342" y="906"/>
                  </a:cubicBezTo>
                  <a:cubicBezTo>
                    <a:pt x="541" y="809"/>
                    <a:pt x="541" y="809"/>
                    <a:pt x="541" y="809"/>
                  </a:cubicBezTo>
                  <a:cubicBezTo>
                    <a:pt x="556" y="802"/>
                    <a:pt x="562" y="784"/>
                    <a:pt x="555" y="770"/>
                  </a:cubicBezTo>
                  <a:cubicBezTo>
                    <a:pt x="548" y="756"/>
                    <a:pt x="531" y="750"/>
                    <a:pt x="516" y="757"/>
                  </a:cubicBezTo>
                  <a:cubicBezTo>
                    <a:pt x="316" y="854"/>
                    <a:pt x="316" y="854"/>
                    <a:pt x="316" y="854"/>
                  </a:cubicBezTo>
                  <a:cubicBezTo>
                    <a:pt x="216" y="904"/>
                    <a:pt x="216" y="904"/>
                    <a:pt x="216" y="904"/>
                  </a:cubicBezTo>
                  <a:cubicBezTo>
                    <a:pt x="200" y="912"/>
                    <a:pt x="180" y="905"/>
                    <a:pt x="172" y="888"/>
                  </a:cubicBezTo>
                  <a:cubicBezTo>
                    <a:pt x="169" y="881"/>
                    <a:pt x="168" y="872"/>
                    <a:pt x="171" y="864"/>
                  </a:cubicBezTo>
                  <a:cubicBezTo>
                    <a:pt x="174" y="856"/>
                    <a:pt x="180" y="849"/>
                    <a:pt x="187" y="845"/>
                  </a:cubicBezTo>
                  <a:cubicBezTo>
                    <a:pt x="263" y="808"/>
                    <a:pt x="263" y="808"/>
                    <a:pt x="263" y="808"/>
                  </a:cubicBezTo>
                  <a:cubicBezTo>
                    <a:pt x="480" y="702"/>
                    <a:pt x="480" y="702"/>
                    <a:pt x="480" y="702"/>
                  </a:cubicBezTo>
                  <a:cubicBezTo>
                    <a:pt x="494" y="695"/>
                    <a:pt x="500" y="678"/>
                    <a:pt x="493" y="663"/>
                  </a:cubicBezTo>
                  <a:cubicBezTo>
                    <a:pt x="486" y="649"/>
                    <a:pt x="469" y="643"/>
                    <a:pt x="455" y="650"/>
                  </a:cubicBezTo>
                  <a:cubicBezTo>
                    <a:pt x="237" y="756"/>
                    <a:pt x="237" y="756"/>
                    <a:pt x="237" y="756"/>
                  </a:cubicBezTo>
                  <a:cubicBezTo>
                    <a:pt x="229" y="760"/>
                    <a:pt x="229" y="760"/>
                    <a:pt x="229" y="760"/>
                  </a:cubicBezTo>
                  <a:cubicBezTo>
                    <a:pt x="125" y="811"/>
                    <a:pt x="125" y="811"/>
                    <a:pt x="125" y="811"/>
                  </a:cubicBezTo>
                  <a:cubicBezTo>
                    <a:pt x="118" y="815"/>
                    <a:pt x="109" y="816"/>
                    <a:pt x="101" y="813"/>
                  </a:cubicBezTo>
                  <a:cubicBezTo>
                    <a:pt x="92" y="810"/>
                    <a:pt x="86" y="804"/>
                    <a:pt x="82" y="797"/>
                  </a:cubicBezTo>
                  <a:cubicBezTo>
                    <a:pt x="74" y="781"/>
                    <a:pt x="81" y="761"/>
                    <a:pt x="97" y="753"/>
                  </a:cubicBezTo>
                  <a:cubicBezTo>
                    <a:pt x="133" y="736"/>
                    <a:pt x="133" y="736"/>
                    <a:pt x="133" y="736"/>
                  </a:cubicBezTo>
                  <a:cubicBezTo>
                    <a:pt x="206" y="700"/>
                    <a:pt x="206" y="700"/>
                    <a:pt x="206" y="700"/>
                  </a:cubicBezTo>
                  <a:cubicBezTo>
                    <a:pt x="227" y="690"/>
                    <a:pt x="227" y="690"/>
                    <a:pt x="227" y="690"/>
                  </a:cubicBezTo>
                  <a:cubicBezTo>
                    <a:pt x="395" y="607"/>
                    <a:pt x="395" y="607"/>
                    <a:pt x="395" y="607"/>
                  </a:cubicBezTo>
                  <a:cubicBezTo>
                    <a:pt x="410" y="600"/>
                    <a:pt x="416" y="583"/>
                    <a:pt x="409" y="568"/>
                  </a:cubicBezTo>
                  <a:cubicBezTo>
                    <a:pt x="402" y="554"/>
                    <a:pt x="384" y="548"/>
                    <a:pt x="370" y="555"/>
                  </a:cubicBezTo>
                  <a:cubicBezTo>
                    <a:pt x="188" y="644"/>
                    <a:pt x="188" y="644"/>
                    <a:pt x="188" y="644"/>
                  </a:cubicBezTo>
                  <a:cubicBezTo>
                    <a:pt x="108" y="683"/>
                    <a:pt x="108" y="683"/>
                    <a:pt x="108" y="683"/>
                  </a:cubicBezTo>
                  <a:cubicBezTo>
                    <a:pt x="92" y="691"/>
                    <a:pt x="72" y="685"/>
                    <a:pt x="64" y="668"/>
                  </a:cubicBezTo>
                  <a:cubicBezTo>
                    <a:pt x="60" y="661"/>
                    <a:pt x="60" y="652"/>
                    <a:pt x="63" y="644"/>
                  </a:cubicBezTo>
                  <a:cubicBezTo>
                    <a:pt x="66" y="635"/>
                    <a:pt x="71" y="629"/>
                    <a:pt x="79" y="625"/>
                  </a:cubicBezTo>
                  <a:cubicBezTo>
                    <a:pt x="218" y="557"/>
                    <a:pt x="218" y="557"/>
                    <a:pt x="218" y="557"/>
                  </a:cubicBezTo>
                  <a:cubicBezTo>
                    <a:pt x="233" y="550"/>
                    <a:pt x="239" y="533"/>
                    <a:pt x="232" y="518"/>
                  </a:cubicBezTo>
                  <a:cubicBezTo>
                    <a:pt x="225" y="504"/>
                    <a:pt x="207" y="498"/>
                    <a:pt x="193" y="505"/>
                  </a:cubicBezTo>
                  <a:cubicBezTo>
                    <a:pt x="54" y="573"/>
                    <a:pt x="54" y="573"/>
                    <a:pt x="54" y="573"/>
                  </a:cubicBezTo>
                  <a:cubicBezTo>
                    <a:pt x="32" y="584"/>
                    <a:pt x="16" y="602"/>
                    <a:pt x="8" y="625"/>
                  </a:cubicBezTo>
                  <a:cubicBezTo>
                    <a:pt x="0" y="648"/>
                    <a:pt x="2" y="672"/>
                    <a:pt x="12" y="694"/>
                  </a:cubicBezTo>
                  <a:cubicBezTo>
                    <a:pt x="19" y="707"/>
                    <a:pt x="28" y="719"/>
                    <a:pt x="40" y="727"/>
                  </a:cubicBezTo>
                  <a:cubicBezTo>
                    <a:pt x="20" y="753"/>
                    <a:pt x="15" y="790"/>
                    <a:pt x="30" y="822"/>
                  </a:cubicBezTo>
                  <a:cubicBezTo>
                    <a:pt x="41" y="844"/>
                    <a:pt x="60" y="860"/>
                    <a:pt x="82" y="868"/>
                  </a:cubicBezTo>
                  <a:cubicBezTo>
                    <a:pt x="92" y="871"/>
                    <a:pt x="101" y="872"/>
                    <a:pt x="111" y="872"/>
                  </a:cubicBezTo>
                  <a:cubicBezTo>
                    <a:pt x="111" y="887"/>
                    <a:pt x="114" y="901"/>
                    <a:pt x="120" y="914"/>
                  </a:cubicBezTo>
                  <a:cubicBezTo>
                    <a:pt x="136" y="946"/>
                    <a:pt x="168" y="965"/>
                    <a:pt x="202" y="965"/>
                  </a:cubicBezTo>
                  <a:cubicBezTo>
                    <a:pt x="215" y="965"/>
                    <a:pt x="228" y="962"/>
                    <a:pt x="241" y="956"/>
                  </a:cubicBezTo>
                  <a:cubicBezTo>
                    <a:pt x="262" y="946"/>
                    <a:pt x="262" y="946"/>
                    <a:pt x="262" y="946"/>
                  </a:cubicBezTo>
                  <a:cubicBezTo>
                    <a:pt x="263" y="957"/>
                    <a:pt x="266" y="967"/>
                    <a:pt x="270" y="977"/>
                  </a:cubicBezTo>
                  <a:cubicBezTo>
                    <a:pt x="286" y="1009"/>
                    <a:pt x="318" y="1028"/>
                    <a:pt x="352" y="1028"/>
                  </a:cubicBezTo>
                  <a:cubicBezTo>
                    <a:pt x="365" y="1028"/>
                    <a:pt x="379" y="1025"/>
                    <a:pt x="391" y="1019"/>
                  </a:cubicBezTo>
                  <a:cubicBezTo>
                    <a:pt x="756" y="840"/>
                    <a:pt x="756" y="840"/>
                    <a:pt x="756" y="840"/>
                  </a:cubicBezTo>
                  <a:cubicBezTo>
                    <a:pt x="838" y="800"/>
                    <a:pt x="913" y="749"/>
                    <a:pt x="979" y="688"/>
                  </a:cubicBezTo>
                  <a:cubicBezTo>
                    <a:pt x="1061" y="613"/>
                    <a:pt x="1061" y="613"/>
                    <a:pt x="1061" y="613"/>
                  </a:cubicBezTo>
                  <a:cubicBezTo>
                    <a:pt x="1248" y="521"/>
                    <a:pt x="1248" y="521"/>
                    <a:pt x="1248" y="521"/>
                  </a:cubicBezTo>
                  <a:cubicBezTo>
                    <a:pt x="1262" y="514"/>
                    <a:pt x="1268" y="497"/>
                    <a:pt x="1261" y="483"/>
                  </a:cubicBezTo>
                  <a:cubicBezTo>
                    <a:pt x="1033" y="17"/>
                    <a:pt x="1033" y="17"/>
                    <a:pt x="1033" y="17"/>
                  </a:cubicBezTo>
                  <a:cubicBezTo>
                    <a:pt x="1029" y="10"/>
                    <a:pt x="1023" y="5"/>
                    <a:pt x="1016" y="2"/>
                  </a:cubicBezTo>
                  <a:cubicBezTo>
                    <a:pt x="1009" y="0"/>
                    <a:pt x="1001" y="0"/>
                    <a:pt x="994" y="4"/>
                  </a:cubicBezTo>
                  <a:cubicBezTo>
                    <a:pt x="803" y="97"/>
                    <a:pt x="803" y="97"/>
                    <a:pt x="803" y="97"/>
                  </a:cubicBezTo>
                  <a:cubicBezTo>
                    <a:pt x="789" y="104"/>
                    <a:pt x="783" y="121"/>
                    <a:pt x="790" y="136"/>
                  </a:cubicBezTo>
                  <a:lnTo>
                    <a:pt x="1009" y="583"/>
                  </a:lnTo>
                  <a:close/>
                  <a:moveTo>
                    <a:pt x="993" y="69"/>
                  </a:moveTo>
                  <a:cubicBezTo>
                    <a:pt x="1196" y="483"/>
                    <a:pt x="1196" y="483"/>
                    <a:pt x="1196" y="483"/>
                  </a:cubicBezTo>
                  <a:cubicBezTo>
                    <a:pt x="1057" y="551"/>
                    <a:pt x="1057" y="551"/>
                    <a:pt x="1057" y="551"/>
                  </a:cubicBezTo>
                  <a:cubicBezTo>
                    <a:pt x="855" y="136"/>
                    <a:pt x="855" y="136"/>
                    <a:pt x="855" y="136"/>
                  </a:cubicBezTo>
                  <a:lnTo>
                    <a:pt x="993" y="69"/>
                  </a:lnTo>
                  <a:close/>
                  <a:moveTo>
                    <a:pt x="993" y="69"/>
                  </a:moveTo>
                  <a:cubicBezTo>
                    <a:pt x="993" y="69"/>
                    <a:pt x="993" y="69"/>
                    <a:pt x="993" y="69"/>
                  </a:cubicBezTo>
                </a:path>
              </a:pathLst>
            </a:custGeom>
            <a:solidFill>
              <a:srgbClr val="2C2F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grpSp>
        <p:nvGrpSpPr>
          <p:cNvPr id="107" name="Grupo 106"/>
          <p:cNvGrpSpPr/>
          <p:nvPr/>
        </p:nvGrpSpPr>
        <p:grpSpPr>
          <a:xfrm>
            <a:off x="6843727" y="1526393"/>
            <a:ext cx="377171" cy="377171"/>
            <a:chOff x="6271617" y="-2179332"/>
            <a:chExt cx="1684338" cy="1684338"/>
          </a:xfrm>
        </p:grpSpPr>
        <p:sp>
          <p:nvSpPr>
            <p:cNvPr id="108" name="AutoShape 12"/>
            <p:cNvSpPr>
              <a:spLocks noChangeAspect="1" noChangeArrowheads="1" noTextEdit="1"/>
            </p:cNvSpPr>
            <p:nvPr/>
          </p:nvSpPr>
          <p:spPr bwMode="auto">
            <a:xfrm>
              <a:off x="6271617" y="-2179332"/>
              <a:ext cx="1684338" cy="16827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09" name="Oval 14"/>
            <p:cNvSpPr>
              <a:spLocks noChangeArrowheads="1"/>
            </p:cNvSpPr>
            <p:nvPr/>
          </p:nvSpPr>
          <p:spPr bwMode="auto">
            <a:xfrm>
              <a:off x="6304955" y="-2144407"/>
              <a:ext cx="1616075" cy="1614488"/>
            </a:xfrm>
            <a:prstGeom prst="ellipse">
              <a:avLst/>
            </a:prstGeom>
            <a:solidFill>
              <a:srgbClr val="FF75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0" name="Freeform 15"/>
            <p:cNvSpPr>
              <a:spLocks/>
            </p:cNvSpPr>
            <p:nvPr/>
          </p:nvSpPr>
          <p:spPr bwMode="auto">
            <a:xfrm>
              <a:off x="6654205" y="-1795157"/>
              <a:ext cx="917575" cy="915988"/>
            </a:xfrm>
            <a:custGeom>
              <a:avLst/>
              <a:gdLst>
                <a:gd name="T0" fmla="*/ 578 w 578"/>
                <a:gd name="T1" fmla="*/ 98 h 577"/>
                <a:gd name="T2" fmla="*/ 480 w 578"/>
                <a:gd name="T3" fmla="*/ 0 h 577"/>
                <a:gd name="T4" fmla="*/ 289 w 578"/>
                <a:gd name="T5" fmla="*/ 190 h 577"/>
                <a:gd name="T6" fmla="*/ 98 w 578"/>
                <a:gd name="T7" fmla="*/ 0 h 577"/>
                <a:gd name="T8" fmla="*/ 0 w 578"/>
                <a:gd name="T9" fmla="*/ 98 h 577"/>
                <a:gd name="T10" fmla="*/ 191 w 578"/>
                <a:gd name="T11" fmla="*/ 289 h 577"/>
                <a:gd name="T12" fmla="*/ 0 w 578"/>
                <a:gd name="T13" fmla="*/ 479 h 577"/>
                <a:gd name="T14" fmla="*/ 98 w 578"/>
                <a:gd name="T15" fmla="*/ 577 h 577"/>
                <a:gd name="T16" fmla="*/ 289 w 578"/>
                <a:gd name="T17" fmla="*/ 387 h 577"/>
                <a:gd name="T18" fmla="*/ 480 w 578"/>
                <a:gd name="T19" fmla="*/ 577 h 577"/>
                <a:gd name="T20" fmla="*/ 578 w 578"/>
                <a:gd name="T21" fmla="*/ 479 h 577"/>
                <a:gd name="T22" fmla="*/ 387 w 578"/>
                <a:gd name="T23" fmla="*/ 289 h 577"/>
                <a:gd name="T24" fmla="*/ 578 w 578"/>
                <a:gd name="T25" fmla="*/ 98 h 5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78" h="577">
                  <a:moveTo>
                    <a:pt x="578" y="98"/>
                  </a:moveTo>
                  <a:lnTo>
                    <a:pt x="480" y="0"/>
                  </a:lnTo>
                  <a:lnTo>
                    <a:pt x="289" y="190"/>
                  </a:lnTo>
                  <a:lnTo>
                    <a:pt x="98" y="0"/>
                  </a:lnTo>
                  <a:lnTo>
                    <a:pt x="0" y="98"/>
                  </a:lnTo>
                  <a:lnTo>
                    <a:pt x="191" y="289"/>
                  </a:lnTo>
                  <a:lnTo>
                    <a:pt x="0" y="479"/>
                  </a:lnTo>
                  <a:lnTo>
                    <a:pt x="98" y="577"/>
                  </a:lnTo>
                  <a:lnTo>
                    <a:pt x="289" y="387"/>
                  </a:lnTo>
                  <a:lnTo>
                    <a:pt x="480" y="577"/>
                  </a:lnTo>
                  <a:lnTo>
                    <a:pt x="578" y="479"/>
                  </a:lnTo>
                  <a:lnTo>
                    <a:pt x="387" y="289"/>
                  </a:lnTo>
                  <a:lnTo>
                    <a:pt x="578" y="98"/>
                  </a:ln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1" name="Freeform 16"/>
            <p:cNvSpPr>
              <a:spLocks noEditPoints="1"/>
            </p:cNvSpPr>
            <p:nvPr/>
          </p:nvSpPr>
          <p:spPr bwMode="auto">
            <a:xfrm>
              <a:off x="6271617" y="-2177744"/>
              <a:ext cx="1684338" cy="1682750"/>
            </a:xfrm>
            <a:custGeom>
              <a:avLst/>
              <a:gdLst>
                <a:gd name="T0" fmla="*/ 1191 w 2382"/>
                <a:gd name="T1" fmla="*/ 2382 h 2382"/>
                <a:gd name="T2" fmla="*/ 349 w 2382"/>
                <a:gd name="T3" fmla="*/ 2033 h 2382"/>
                <a:gd name="T4" fmla="*/ 0 w 2382"/>
                <a:gd name="T5" fmla="*/ 1191 h 2382"/>
                <a:gd name="T6" fmla="*/ 349 w 2382"/>
                <a:gd name="T7" fmla="*/ 349 h 2382"/>
                <a:gd name="T8" fmla="*/ 1191 w 2382"/>
                <a:gd name="T9" fmla="*/ 0 h 2382"/>
                <a:gd name="T10" fmla="*/ 2033 w 2382"/>
                <a:gd name="T11" fmla="*/ 349 h 2382"/>
                <a:gd name="T12" fmla="*/ 2382 w 2382"/>
                <a:gd name="T13" fmla="*/ 1191 h 2382"/>
                <a:gd name="T14" fmla="*/ 2033 w 2382"/>
                <a:gd name="T15" fmla="*/ 2033 h 2382"/>
                <a:gd name="T16" fmla="*/ 1191 w 2382"/>
                <a:gd name="T17" fmla="*/ 2382 h 2382"/>
                <a:gd name="T18" fmla="*/ 1191 w 2382"/>
                <a:gd name="T19" fmla="*/ 95 h 2382"/>
                <a:gd name="T20" fmla="*/ 95 w 2382"/>
                <a:gd name="T21" fmla="*/ 1191 h 2382"/>
                <a:gd name="T22" fmla="*/ 1191 w 2382"/>
                <a:gd name="T23" fmla="*/ 2287 h 2382"/>
                <a:gd name="T24" fmla="*/ 2287 w 2382"/>
                <a:gd name="T25" fmla="*/ 1191 h 2382"/>
                <a:gd name="T26" fmla="*/ 1191 w 2382"/>
                <a:gd name="T27" fmla="*/ 95 h 23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382" h="2382">
                  <a:moveTo>
                    <a:pt x="1191" y="2382"/>
                  </a:moveTo>
                  <a:cubicBezTo>
                    <a:pt x="873" y="2382"/>
                    <a:pt x="574" y="2258"/>
                    <a:pt x="349" y="2033"/>
                  </a:cubicBezTo>
                  <a:cubicBezTo>
                    <a:pt x="124" y="1808"/>
                    <a:pt x="0" y="1509"/>
                    <a:pt x="0" y="1191"/>
                  </a:cubicBezTo>
                  <a:cubicBezTo>
                    <a:pt x="0" y="873"/>
                    <a:pt x="124" y="574"/>
                    <a:pt x="349" y="349"/>
                  </a:cubicBezTo>
                  <a:cubicBezTo>
                    <a:pt x="574" y="124"/>
                    <a:pt x="873" y="0"/>
                    <a:pt x="1191" y="0"/>
                  </a:cubicBezTo>
                  <a:cubicBezTo>
                    <a:pt x="1509" y="0"/>
                    <a:pt x="1808" y="124"/>
                    <a:pt x="2033" y="349"/>
                  </a:cubicBezTo>
                  <a:cubicBezTo>
                    <a:pt x="2258" y="574"/>
                    <a:pt x="2382" y="873"/>
                    <a:pt x="2382" y="1191"/>
                  </a:cubicBezTo>
                  <a:cubicBezTo>
                    <a:pt x="2382" y="1509"/>
                    <a:pt x="2258" y="1808"/>
                    <a:pt x="2033" y="2033"/>
                  </a:cubicBezTo>
                  <a:cubicBezTo>
                    <a:pt x="1808" y="2258"/>
                    <a:pt x="1509" y="2382"/>
                    <a:pt x="1191" y="2382"/>
                  </a:cubicBezTo>
                  <a:close/>
                  <a:moveTo>
                    <a:pt x="1191" y="95"/>
                  </a:moveTo>
                  <a:cubicBezTo>
                    <a:pt x="587" y="95"/>
                    <a:pt x="95" y="587"/>
                    <a:pt x="95" y="1191"/>
                  </a:cubicBezTo>
                  <a:cubicBezTo>
                    <a:pt x="95" y="1795"/>
                    <a:pt x="587" y="2287"/>
                    <a:pt x="1191" y="2287"/>
                  </a:cubicBezTo>
                  <a:cubicBezTo>
                    <a:pt x="1795" y="2287"/>
                    <a:pt x="2287" y="1795"/>
                    <a:pt x="2287" y="1191"/>
                  </a:cubicBezTo>
                  <a:cubicBezTo>
                    <a:pt x="2287" y="587"/>
                    <a:pt x="1795" y="95"/>
                    <a:pt x="1191" y="95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2" name="Freeform 17"/>
            <p:cNvSpPr>
              <a:spLocks noEditPoints="1"/>
            </p:cNvSpPr>
            <p:nvPr/>
          </p:nvSpPr>
          <p:spPr bwMode="auto">
            <a:xfrm>
              <a:off x="6617692" y="-1831669"/>
              <a:ext cx="990600" cy="989013"/>
            </a:xfrm>
            <a:custGeom>
              <a:avLst/>
              <a:gdLst>
                <a:gd name="T0" fmla="*/ 1129 w 1402"/>
                <a:gd name="T1" fmla="*/ 1397 h 1402"/>
                <a:gd name="T2" fmla="*/ 1095 w 1402"/>
                <a:gd name="T3" fmla="*/ 1384 h 1402"/>
                <a:gd name="T4" fmla="*/ 701 w 1402"/>
                <a:gd name="T5" fmla="*/ 989 h 1402"/>
                <a:gd name="T6" fmla="*/ 307 w 1402"/>
                <a:gd name="T7" fmla="*/ 1384 h 1402"/>
                <a:gd name="T8" fmla="*/ 240 w 1402"/>
                <a:gd name="T9" fmla="*/ 1384 h 1402"/>
                <a:gd name="T10" fmla="*/ 18 w 1402"/>
                <a:gd name="T11" fmla="*/ 1162 h 1402"/>
                <a:gd name="T12" fmla="*/ 18 w 1402"/>
                <a:gd name="T13" fmla="*/ 1095 h 1402"/>
                <a:gd name="T14" fmla="*/ 413 w 1402"/>
                <a:gd name="T15" fmla="*/ 701 h 1402"/>
                <a:gd name="T16" fmla="*/ 18 w 1402"/>
                <a:gd name="T17" fmla="*/ 307 h 1402"/>
                <a:gd name="T18" fmla="*/ 18 w 1402"/>
                <a:gd name="T19" fmla="*/ 240 h 1402"/>
                <a:gd name="T20" fmla="*/ 240 w 1402"/>
                <a:gd name="T21" fmla="*/ 18 h 1402"/>
                <a:gd name="T22" fmla="*/ 307 w 1402"/>
                <a:gd name="T23" fmla="*/ 18 h 1402"/>
                <a:gd name="T24" fmla="*/ 701 w 1402"/>
                <a:gd name="T25" fmla="*/ 413 h 1402"/>
                <a:gd name="T26" fmla="*/ 1095 w 1402"/>
                <a:gd name="T27" fmla="*/ 18 h 1402"/>
                <a:gd name="T28" fmla="*/ 1162 w 1402"/>
                <a:gd name="T29" fmla="*/ 18 h 1402"/>
                <a:gd name="T30" fmla="*/ 1384 w 1402"/>
                <a:gd name="T31" fmla="*/ 240 h 1402"/>
                <a:gd name="T32" fmla="*/ 1384 w 1402"/>
                <a:gd name="T33" fmla="*/ 307 h 1402"/>
                <a:gd name="T34" fmla="*/ 989 w 1402"/>
                <a:gd name="T35" fmla="*/ 701 h 1402"/>
                <a:gd name="T36" fmla="*/ 1384 w 1402"/>
                <a:gd name="T37" fmla="*/ 1095 h 1402"/>
                <a:gd name="T38" fmla="*/ 1384 w 1402"/>
                <a:gd name="T39" fmla="*/ 1162 h 1402"/>
                <a:gd name="T40" fmla="*/ 1162 w 1402"/>
                <a:gd name="T41" fmla="*/ 1384 h 1402"/>
                <a:gd name="T42" fmla="*/ 1129 w 1402"/>
                <a:gd name="T43" fmla="*/ 1397 h 1402"/>
                <a:gd name="T44" fmla="*/ 701 w 1402"/>
                <a:gd name="T45" fmla="*/ 875 h 1402"/>
                <a:gd name="T46" fmla="*/ 735 w 1402"/>
                <a:gd name="T47" fmla="*/ 889 h 1402"/>
                <a:gd name="T48" fmla="*/ 1129 w 1402"/>
                <a:gd name="T49" fmla="*/ 1283 h 1402"/>
                <a:gd name="T50" fmla="*/ 1283 w 1402"/>
                <a:gd name="T51" fmla="*/ 1129 h 1402"/>
                <a:gd name="T52" fmla="*/ 889 w 1402"/>
                <a:gd name="T53" fmla="*/ 735 h 1402"/>
                <a:gd name="T54" fmla="*/ 889 w 1402"/>
                <a:gd name="T55" fmla="*/ 667 h 1402"/>
                <a:gd name="T56" fmla="*/ 1283 w 1402"/>
                <a:gd name="T57" fmla="*/ 273 h 1402"/>
                <a:gd name="T58" fmla="*/ 1129 w 1402"/>
                <a:gd name="T59" fmla="*/ 119 h 1402"/>
                <a:gd name="T60" fmla="*/ 735 w 1402"/>
                <a:gd name="T61" fmla="*/ 513 h 1402"/>
                <a:gd name="T62" fmla="*/ 667 w 1402"/>
                <a:gd name="T63" fmla="*/ 513 h 1402"/>
                <a:gd name="T64" fmla="*/ 273 w 1402"/>
                <a:gd name="T65" fmla="*/ 119 h 1402"/>
                <a:gd name="T66" fmla="*/ 119 w 1402"/>
                <a:gd name="T67" fmla="*/ 273 h 1402"/>
                <a:gd name="T68" fmla="*/ 513 w 1402"/>
                <a:gd name="T69" fmla="*/ 667 h 1402"/>
                <a:gd name="T70" fmla="*/ 513 w 1402"/>
                <a:gd name="T71" fmla="*/ 735 h 1402"/>
                <a:gd name="T72" fmla="*/ 119 w 1402"/>
                <a:gd name="T73" fmla="*/ 1129 h 1402"/>
                <a:gd name="T74" fmla="*/ 273 w 1402"/>
                <a:gd name="T75" fmla="*/ 1283 h 1402"/>
                <a:gd name="T76" fmla="*/ 667 w 1402"/>
                <a:gd name="T77" fmla="*/ 889 h 1402"/>
                <a:gd name="T78" fmla="*/ 701 w 1402"/>
                <a:gd name="T79" fmla="*/ 875 h 14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402" h="1402">
                  <a:moveTo>
                    <a:pt x="1129" y="1397"/>
                  </a:moveTo>
                  <a:cubicBezTo>
                    <a:pt x="1117" y="1397"/>
                    <a:pt x="1104" y="1393"/>
                    <a:pt x="1095" y="1384"/>
                  </a:cubicBezTo>
                  <a:cubicBezTo>
                    <a:pt x="701" y="989"/>
                    <a:pt x="701" y="989"/>
                    <a:pt x="701" y="989"/>
                  </a:cubicBezTo>
                  <a:cubicBezTo>
                    <a:pt x="307" y="1384"/>
                    <a:pt x="307" y="1384"/>
                    <a:pt x="307" y="1384"/>
                  </a:cubicBezTo>
                  <a:cubicBezTo>
                    <a:pt x="288" y="1402"/>
                    <a:pt x="258" y="1402"/>
                    <a:pt x="240" y="1384"/>
                  </a:cubicBezTo>
                  <a:cubicBezTo>
                    <a:pt x="18" y="1162"/>
                    <a:pt x="18" y="1162"/>
                    <a:pt x="18" y="1162"/>
                  </a:cubicBezTo>
                  <a:cubicBezTo>
                    <a:pt x="0" y="1144"/>
                    <a:pt x="0" y="1114"/>
                    <a:pt x="18" y="1095"/>
                  </a:cubicBezTo>
                  <a:cubicBezTo>
                    <a:pt x="413" y="701"/>
                    <a:pt x="413" y="701"/>
                    <a:pt x="413" y="701"/>
                  </a:cubicBezTo>
                  <a:cubicBezTo>
                    <a:pt x="18" y="307"/>
                    <a:pt x="18" y="307"/>
                    <a:pt x="18" y="307"/>
                  </a:cubicBezTo>
                  <a:cubicBezTo>
                    <a:pt x="0" y="288"/>
                    <a:pt x="0" y="258"/>
                    <a:pt x="18" y="240"/>
                  </a:cubicBezTo>
                  <a:cubicBezTo>
                    <a:pt x="240" y="18"/>
                    <a:pt x="240" y="18"/>
                    <a:pt x="240" y="18"/>
                  </a:cubicBezTo>
                  <a:cubicBezTo>
                    <a:pt x="258" y="0"/>
                    <a:pt x="288" y="0"/>
                    <a:pt x="307" y="18"/>
                  </a:cubicBezTo>
                  <a:cubicBezTo>
                    <a:pt x="701" y="413"/>
                    <a:pt x="701" y="413"/>
                    <a:pt x="701" y="413"/>
                  </a:cubicBezTo>
                  <a:cubicBezTo>
                    <a:pt x="1095" y="18"/>
                    <a:pt x="1095" y="18"/>
                    <a:pt x="1095" y="18"/>
                  </a:cubicBezTo>
                  <a:cubicBezTo>
                    <a:pt x="1114" y="0"/>
                    <a:pt x="1144" y="0"/>
                    <a:pt x="1162" y="18"/>
                  </a:cubicBezTo>
                  <a:cubicBezTo>
                    <a:pt x="1384" y="240"/>
                    <a:pt x="1384" y="240"/>
                    <a:pt x="1384" y="240"/>
                  </a:cubicBezTo>
                  <a:cubicBezTo>
                    <a:pt x="1402" y="258"/>
                    <a:pt x="1402" y="288"/>
                    <a:pt x="1384" y="307"/>
                  </a:cubicBezTo>
                  <a:cubicBezTo>
                    <a:pt x="989" y="701"/>
                    <a:pt x="989" y="701"/>
                    <a:pt x="989" y="701"/>
                  </a:cubicBezTo>
                  <a:cubicBezTo>
                    <a:pt x="1384" y="1095"/>
                    <a:pt x="1384" y="1095"/>
                    <a:pt x="1384" y="1095"/>
                  </a:cubicBezTo>
                  <a:cubicBezTo>
                    <a:pt x="1402" y="1114"/>
                    <a:pt x="1402" y="1144"/>
                    <a:pt x="1384" y="1162"/>
                  </a:cubicBezTo>
                  <a:cubicBezTo>
                    <a:pt x="1162" y="1384"/>
                    <a:pt x="1162" y="1384"/>
                    <a:pt x="1162" y="1384"/>
                  </a:cubicBezTo>
                  <a:cubicBezTo>
                    <a:pt x="1153" y="1393"/>
                    <a:pt x="1141" y="1397"/>
                    <a:pt x="1129" y="1397"/>
                  </a:cubicBezTo>
                  <a:close/>
                  <a:moveTo>
                    <a:pt x="701" y="875"/>
                  </a:moveTo>
                  <a:cubicBezTo>
                    <a:pt x="713" y="875"/>
                    <a:pt x="725" y="880"/>
                    <a:pt x="735" y="889"/>
                  </a:cubicBezTo>
                  <a:cubicBezTo>
                    <a:pt x="1129" y="1283"/>
                    <a:pt x="1129" y="1283"/>
                    <a:pt x="1129" y="1283"/>
                  </a:cubicBezTo>
                  <a:cubicBezTo>
                    <a:pt x="1283" y="1129"/>
                    <a:pt x="1283" y="1129"/>
                    <a:pt x="1283" y="1129"/>
                  </a:cubicBezTo>
                  <a:cubicBezTo>
                    <a:pt x="889" y="735"/>
                    <a:pt x="889" y="735"/>
                    <a:pt x="889" y="735"/>
                  </a:cubicBezTo>
                  <a:cubicBezTo>
                    <a:pt x="870" y="716"/>
                    <a:pt x="870" y="686"/>
                    <a:pt x="889" y="667"/>
                  </a:cubicBezTo>
                  <a:cubicBezTo>
                    <a:pt x="1283" y="273"/>
                    <a:pt x="1283" y="273"/>
                    <a:pt x="1283" y="273"/>
                  </a:cubicBezTo>
                  <a:cubicBezTo>
                    <a:pt x="1129" y="119"/>
                    <a:pt x="1129" y="119"/>
                    <a:pt x="1129" y="119"/>
                  </a:cubicBezTo>
                  <a:cubicBezTo>
                    <a:pt x="735" y="513"/>
                    <a:pt x="735" y="513"/>
                    <a:pt x="735" y="513"/>
                  </a:cubicBezTo>
                  <a:cubicBezTo>
                    <a:pt x="716" y="532"/>
                    <a:pt x="686" y="532"/>
                    <a:pt x="667" y="513"/>
                  </a:cubicBezTo>
                  <a:cubicBezTo>
                    <a:pt x="273" y="119"/>
                    <a:pt x="273" y="119"/>
                    <a:pt x="273" y="119"/>
                  </a:cubicBezTo>
                  <a:cubicBezTo>
                    <a:pt x="119" y="273"/>
                    <a:pt x="119" y="273"/>
                    <a:pt x="119" y="273"/>
                  </a:cubicBezTo>
                  <a:cubicBezTo>
                    <a:pt x="513" y="667"/>
                    <a:pt x="513" y="667"/>
                    <a:pt x="513" y="667"/>
                  </a:cubicBezTo>
                  <a:cubicBezTo>
                    <a:pt x="532" y="686"/>
                    <a:pt x="532" y="716"/>
                    <a:pt x="513" y="735"/>
                  </a:cubicBezTo>
                  <a:cubicBezTo>
                    <a:pt x="119" y="1129"/>
                    <a:pt x="119" y="1129"/>
                    <a:pt x="119" y="1129"/>
                  </a:cubicBezTo>
                  <a:cubicBezTo>
                    <a:pt x="273" y="1283"/>
                    <a:pt x="273" y="1283"/>
                    <a:pt x="273" y="1283"/>
                  </a:cubicBezTo>
                  <a:cubicBezTo>
                    <a:pt x="667" y="889"/>
                    <a:pt x="667" y="889"/>
                    <a:pt x="667" y="889"/>
                  </a:cubicBezTo>
                  <a:cubicBezTo>
                    <a:pt x="677" y="880"/>
                    <a:pt x="689" y="875"/>
                    <a:pt x="701" y="875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3" name="Freeform 18"/>
            <p:cNvSpPr>
              <a:spLocks/>
            </p:cNvSpPr>
            <p:nvPr/>
          </p:nvSpPr>
          <p:spPr bwMode="auto">
            <a:xfrm>
              <a:off x="7727355" y="-1425269"/>
              <a:ext cx="119063" cy="358775"/>
            </a:xfrm>
            <a:custGeom>
              <a:avLst/>
              <a:gdLst>
                <a:gd name="T0" fmla="*/ 54 w 168"/>
                <a:gd name="T1" fmla="*/ 509 h 509"/>
                <a:gd name="T2" fmla="*/ 37 w 168"/>
                <a:gd name="T3" fmla="*/ 506 h 509"/>
                <a:gd name="T4" fmla="*/ 9 w 168"/>
                <a:gd name="T5" fmla="*/ 446 h 509"/>
                <a:gd name="T6" fmla="*/ 63 w 168"/>
                <a:gd name="T7" fmla="*/ 53 h 509"/>
                <a:gd name="T8" fmla="*/ 106 w 168"/>
                <a:gd name="T9" fmla="*/ 2 h 509"/>
                <a:gd name="T10" fmla="*/ 157 w 168"/>
                <a:gd name="T11" fmla="*/ 45 h 509"/>
                <a:gd name="T12" fmla="*/ 98 w 168"/>
                <a:gd name="T13" fmla="*/ 478 h 509"/>
                <a:gd name="T14" fmla="*/ 54 w 168"/>
                <a:gd name="T15" fmla="*/ 509 h 5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8" h="509">
                  <a:moveTo>
                    <a:pt x="54" y="509"/>
                  </a:moveTo>
                  <a:cubicBezTo>
                    <a:pt x="48" y="509"/>
                    <a:pt x="43" y="508"/>
                    <a:pt x="37" y="506"/>
                  </a:cubicBezTo>
                  <a:cubicBezTo>
                    <a:pt x="13" y="497"/>
                    <a:pt x="0" y="470"/>
                    <a:pt x="9" y="446"/>
                  </a:cubicBezTo>
                  <a:cubicBezTo>
                    <a:pt x="54" y="321"/>
                    <a:pt x="73" y="185"/>
                    <a:pt x="63" y="53"/>
                  </a:cubicBezTo>
                  <a:cubicBezTo>
                    <a:pt x="61" y="27"/>
                    <a:pt x="80" y="4"/>
                    <a:pt x="106" y="2"/>
                  </a:cubicBezTo>
                  <a:cubicBezTo>
                    <a:pt x="132" y="0"/>
                    <a:pt x="155" y="19"/>
                    <a:pt x="157" y="45"/>
                  </a:cubicBezTo>
                  <a:cubicBezTo>
                    <a:pt x="168" y="191"/>
                    <a:pt x="148" y="341"/>
                    <a:pt x="98" y="478"/>
                  </a:cubicBezTo>
                  <a:cubicBezTo>
                    <a:pt x="91" y="497"/>
                    <a:pt x="73" y="509"/>
                    <a:pt x="54" y="509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4" name="Freeform 19"/>
            <p:cNvSpPr>
              <a:spLocks/>
            </p:cNvSpPr>
            <p:nvPr/>
          </p:nvSpPr>
          <p:spPr bwMode="auto">
            <a:xfrm>
              <a:off x="7735292" y="-1588782"/>
              <a:ext cx="84138" cy="101600"/>
            </a:xfrm>
            <a:custGeom>
              <a:avLst/>
              <a:gdLst>
                <a:gd name="T0" fmla="*/ 66 w 118"/>
                <a:gd name="T1" fmla="*/ 144 h 144"/>
                <a:gd name="T2" fmla="*/ 20 w 118"/>
                <a:gd name="T3" fmla="*/ 109 h 144"/>
                <a:gd name="T4" fmla="*/ 8 w 118"/>
                <a:gd name="T5" fmla="*/ 68 h 144"/>
                <a:gd name="T6" fmla="*/ 38 w 118"/>
                <a:gd name="T7" fmla="*/ 8 h 144"/>
                <a:gd name="T8" fmla="*/ 98 w 118"/>
                <a:gd name="T9" fmla="*/ 39 h 144"/>
                <a:gd name="T10" fmla="*/ 111 w 118"/>
                <a:gd name="T11" fmla="*/ 84 h 144"/>
                <a:gd name="T12" fmla="*/ 78 w 118"/>
                <a:gd name="T13" fmla="*/ 142 h 144"/>
                <a:gd name="T14" fmla="*/ 66 w 118"/>
                <a:gd name="T15" fmla="*/ 1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8" h="144">
                  <a:moveTo>
                    <a:pt x="66" y="144"/>
                  </a:moveTo>
                  <a:cubicBezTo>
                    <a:pt x="45" y="144"/>
                    <a:pt x="26" y="130"/>
                    <a:pt x="20" y="109"/>
                  </a:cubicBezTo>
                  <a:cubicBezTo>
                    <a:pt x="16" y="95"/>
                    <a:pt x="12" y="81"/>
                    <a:pt x="8" y="68"/>
                  </a:cubicBezTo>
                  <a:cubicBezTo>
                    <a:pt x="0" y="43"/>
                    <a:pt x="13" y="16"/>
                    <a:pt x="38" y="8"/>
                  </a:cubicBezTo>
                  <a:cubicBezTo>
                    <a:pt x="63" y="0"/>
                    <a:pt x="90" y="14"/>
                    <a:pt x="98" y="39"/>
                  </a:cubicBezTo>
                  <a:cubicBezTo>
                    <a:pt x="103" y="54"/>
                    <a:pt x="107" y="69"/>
                    <a:pt x="111" y="84"/>
                  </a:cubicBezTo>
                  <a:cubicBezTo>
                    <a:pt x="118" y="109"/>
                    <a:pt x="104" y="135"/>
                    <a:pt x="78" y="142"/>
                  </a:cubicBezTo>
                  <a:cubicBezTo>
                    <a:pt x="74" y="143"/>
                    <a:pt x="70" y="144"/>
                    <a:pt x="66" y="144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50" name="Retângulo 49"/>
          <p:cNvSpPr/>
          <p:nvPr/>
        </p:nvSpPr>
        <p:spPr>
          <a:xfrm>
            <a:off x="8421129" y="983217"/>
            <a:ext cx="3415271" cy="371436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pt-BR" sz="1400" b="1" dirty="0">
                <a:solidFill>
                  <a:schemeClr val="bg2">
                    <a:lumMod val="25000"/>
                  </a:schemeClr>
                </a:solidFill>
              </a:rPr>
              <a:t>P14. </a:t>
            </a:r>
            <a:r>
              <a:rPr lang="pt-BR" sz="1400" dirty="0">
                <a:solidFill>
                  <a:schemeClr val="bg2">
                    <a:lumMod val="25000"/>
                  </a:schemeClr>
                </a:solidFill>
              </a:rPr>
              <a:t>Sebrae é </a:t>
            </a:r>
            <a:r>
              <a:rPr lang="pt-BR" sz="1300" b="1" dirty="0">
                <a:solidFill>
                  <a:srgbClr val="0060AA"/>
                </a:solidFill>
              </a:rPr>
              <a:t>para empreendedores</a:t>
            </a:r>
            <a:r>
              <a:rPr lang="pt-BR" sz="1400" dirty="0">
                <a:solidFill>
                  <a:schemeClr val="bg2">
                    <a:lumMod val="25000"/>
                  </a:schemeClr>
                </a:solidFill>
              </a:rPr>
              <a:t>. Tanto para quem quer abrir quanto para quem já tem uma pequena empresa consolidada </a:t>
            </a:r>
          </a:p>
          <a:p>
            <a:r>
              <a:rPr lang="pt-BR" sz="1400" b="1" dirty="0">
                <a:solidFill>
                  <a:schemeClr val="bg2">
                    <a:lumMod val="25000"/>
                  </a:schemeClr>
                </a:solidFill>
              </a:rPr>
              <a:t>P15</a:t>
            </a:r>
            <a:r>
              <a:rPr lang="pt-BR" sz="1400" dirty="0">
                <a:solidFill>
                  <a:schemeClr val="bg2">
                    <a:lumMod val="25000"/>
                  </a:schemeClr>
                </a:solidFill>
              </a:rPr>
              <a:t>. conhecimento que o Sebrae oferece aumenta decisivamente a chance de </a:t>
            </a:r>
            <a:r>
              <a:rPr lang="pt-BR" sz="1300" b="1" dirty="0">
                <a:solidFill>
                  <a:srgbClr val="0060AA"/>
                </a:solidFill>
              </a:rPr>
              <a:t>sucesso de um negócio </a:t>
            </a:r>
          </a:p>
          <a:p>
            <a:r>
              <a:rPr lang="pt-BR" sz="1400" b="1" dirty="0">
                <a:solidFill>
                  <a:schemeClr val="bg2">
                    <a:lumMod val="25000"/>
                  </a:schemeClr>
                </a:solidFill>
              </a:rPr>
              <a:t>P16</a:t>
            </a:r>
            <a:r>
              <a:rPr lang="pt-BR" sz="1400" dirty="0">
                <a:solidFill>
                  <a:schemeClr val="bg2">
                    <a:lumMod val="25000"/>
                  </a:schemeClr>
                </a:solidFill>
              </a:rPr>
              <a:t>. é fácil fazer negócios com o Sebrae, ou seja, é </a:t>
            </a:r>
            <a:r>
              <a:rPr lang="pt-BR" sz="1300" b="1" dirty="0">
                <a:solidFill>
                  <a:srgbClr val="0060AA"/>
                </a:solidFill>
              </a:rPr>
              <a:t>fácil acessar </a:t>
            </a:r>
            <a:r>
              <a:rPr lang="pt-BR" sz="1400" dirty="0">
                <a:solidFill>
                  <a:schemeClr val="bg2">
                    <a:lumMod val="25000"/>
                  </a:schemeClr>
                </a:solidFill>
              </a:rPr>
              <a:t>seus produtos e serviços? </a:t>
            </a:r>
          </a:p>
          <a:p>
            <a:r>
              <a:rPr lang="pt-BR" sz="1400" b="1" dirty="0">
                <a:solidFill>
                  <a:schemeClr val="bg2">
                    <a:lumMod val="25000"/>
                  </a:schemeClr>
                </a:solidFill>
              </a:rPr>
              <a:t>P17. </a:t>
            </a:r>
            <a:r>
              <a:rPr lang="pt-BR" sz="1400" dirty="0">
                <a:solidFill>
                  <a:schemeClr val="bg2">
                    <a:lumMod val="25000"/>
                  </a:schemeClr>
                </a:solidFill>
              </a:rPr>
              <a:t>considero que os serviços do Sebrae apresentam o melhor</a:t>
            </a:r>
            <a:r>
              <a:rPr lang="pt-BR" sz="1300" b="1" dirty="0">
                <a:solidFill>
                  <a:srgbClr val="0060AA"/>
                </a:solidFill>
              </a:rPr>
              <a:t> custo-benefício </a:t>
            </a:r>
            <a:r>
              <a:rPr lang="pt-BR" sz="1400" dirty="0">
                <a:solidFill>
                  <a:schemeClr val="bg2">
                    <a:lumMod val="25000"/>
                  </a:schemeClr>
                </a:solidFill>
              </a:rPr>
              <a:t>do mercado </a:t>
            </a:r>
          </a:p>
          <a:p>
            <a:r>
              <a:rPr lang="pt-BR" sz="1400" b="1" dirty="0">
                <a:solidFill>
                  <a:schemeClr val="bg2">
                    <a:lumMod val="25000"/>
                  </a:schemeClr>
                </a:solidFill>
              </a:rPr>
              <a:t>P18. </a:t>
            </a:r>
            <a:r>
              <a:rPr lang="pt-BR" sz="1400" dirty="0">
                <a:solidFill>
                  <a:schemeClr val="bg2">
                    <a:lumMod val="25000"/>
                  </a:schemeClr>
                </a:solidFill>
              </a:rPr>
              <a:t>Sebrae é o maior </a:t>
            </a:r>
            <a:r>
              <a:rPr lang="pt-BR" sz="1300" b="1" dirty="0">
                <a:solidFill>
                  <a:srgbClr val="0060AA"/>
                </a:solidFill>
              </a:rPr>
              <a:t>especialista em pequenas empresas</a:t>
            </a:r>
            <a:r>
              <a:rPr lang="pt-BR" sz="1400" dirty="0">
                <a:solidFill>
                  <a:schemeClr val="bg2">
                    <a:lumMod val="25000"/>
                  </a:schemeClr>
                </a:solidFill>
              </a:rPr>
              <a:t> no Brasil. </a:t>
            </a:r>
          </a:p>
          <a:p>
            <a:r>
              <a:rPr lang="pt-BR" sz="1400" b="1" dirty="0">
                <a:solidFill>
                  <a:schemeClr val="bg2">
                    <a:lumMod val="25000"/>
                  </a:schemeClr>
                </a:solidFill>
              </a:rPr>
              <a:t>P19. </a:t>
            </a:r>
            <a:r>
              <a:rPr lang="pt-BR" sz="1400" dirty="0">
                <a:solidFill>
                  <a:schemeClr val="bg2">
                    <a:lumMod val="25000"/>
                  </a:schemeClr>
                </a:solidFill>
              </a:rPr>
              <a:t>quando eu preciso, o Sebrae está sempre </a:t>
            </a:r>
            <a:r>
              <a:rPr lang="pt-BR" sz="1300" b="1" dirty="0">
                <a:solidFill>
                  <a:srgbClr val="0060AA"/>
                </a:solidFill>
              </a:rPr>
              <a:t>por perto</a:t>
            </a:r>
            <a:r>
              <a:rPr lang="pt-BR" sz="1400" dirty="0">
                <a:solidFill>
                  <a:schemeClr val="bg2">
                    <a:lumMod val="25000"/>
                  </a:schemeClr>
                </a:solidFill>
              </a:rPr>
              <a:t>, disponível</a:t>
            </a:r>
          </a:p>
        </p:txBody>
      </p:sp>
      <p:sp>
        <p:nvSpPr>
          <p:cNvPr id="51" name="Espaço Reservado para Conteúdo 2"/>
          <p:cNvSpPr txBox="1">
            <a:spLocks/>
          </p:cNvSpPr>
          <p:nvPr/>
        </p:nvSpPr>
        <p:spPr>
          <a:xfrm>
            <a:off x="1333496" y="4977482"/>
            <a:ext cx="3891090" cy="939736"/>
          </a:xfrm>
          <a:prstGeom prst="rect">
            <a:avLst/>
          </a:prstGeom>
        </p:spPr>
        <p:txBody>
          <a:bodyPr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Clr>
                <a:schemeClr val="bg2">
                  <a:lumMod val="90000"/>
                </a:schemeClr>
              </a:buClr>
            </a:pPr>
            <a:r>
              <a:rPr lang="pt-BR" sz="1600" dirty="0">
                <a:solidFill>
                  <a:schemeClr val="accent5">
                    <a:lumMod val="50000"/>
                  </a:schemeClr>
                </a:solidFill>
              </a:rPr>
              <a:t>mais uma vez, quanto maior o porte das empresas menor a concordância com as frases analisadas</a:t>
            </a:r>
          </a:p>
        </p:txBody>
      </p:sp>
      <p:sp>
        <p:nvSpPr>
          <p:cNvPr id="52" name="Espaço Reservado para Conteúdo 2"/>
          <p:cNvSpPr txBox="1">
            <a:spLocks/>
          </p:cNvSpPr>
          <p:nvPr/>
        </p:nvSpPr>
        <p:spPr>
          <a:xfrm>
            <a:off x="5591657" y="4992387"/>
            <a:ext cx="6032896" cy="1258219"/>
          </a:xfrm>
          <a:prstGeom prst="rect">
            <a:avLst/>
          </a:prstGeom>
        </p:spPr>
        <p:txBody>
          <a:bodyPr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Clr>
                <a:schemeClr val="bg2">
                  <a:lumMod val="90000"/>
                </a:schemeClr>
              </a:buClr>
            </a:pPr>
            <a:r>
              <a:rPr lang="pt-BR" sz="1600" dirty="0">
                <a:solidFill>
                  <a:schemeClr val="accent5">
                    <a:lumMod val="50000"/>
                  </a:schemeClr>
                </a:solidFill>
              </a:rPr>
              <a:t>como esperado, a concordância dos  clientes Sebrae é superior à dos não clientes, mas a diferença é pequena, menor do que a esperada, indicando tanto uma boa imagem da instituição como um considerável conhecimento sobre a mesma </a:t>
            </a:r>
          </a:p>
        </p:txBody>
      </p:sp>
      <p:sp>
        <p:nvSpPr>
          <p:cNvPr id="53" name="Retângulo 52"/>
          <p:cNvSpPr/>
          <p:nvPr/>
        </p:nvSpPr>
        <p:spPr>
          <a:xfrm>
            <a:off x="8371923" y="1050426"/>
            <a:ext cx="3384040" cy="3617322"/>
          </a:xfrm>
          <a:prstGeom prst="rect">
            <a:avLst/>
          </a:prstGeom>
          <a:solidFill>
            <a:srgbClr val="FFFFFF">
              <a:alpha val="69804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dirty="0"/>
          </a:p>
        </p:txBody>
      </p:sp>
    </p:spTree>
    <p:extLst>
      <p:ext uri="{BB962C8B-B14F-4D97-AF65-F5344CB8AC3E}">
        <p14:creationId xmlns:p14="http://schemas.microsoft.com/office/powerpoint/2010/main" val="415314990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1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500"/>
                            </p:stCondLst>
                            <p:childTnLst>
                              <p:par>
                                <p:cTn id="14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0" dur="500"/>
                                        <p:tgtEl>
                                          <p:spTgt spid="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500"/>
                            </p:stCondLst>
                            <p:childTnLst>
                              <p:par>
                                <p:cTn id="2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2000"/>
                            </p:stCondLst>
                            <p:childTnLst>
                              <p:par>
                                <p:cTn id="2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500"/>
                            </p:stCondLst>
                            <p:childTnLst>
                              <p:par>
                                <p:cTn id="39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2500"/>
                            </p:stCondLst>
                            <p:childTnLst>
                              <p:par>
                                <p:cTn id="42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4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2" presetClass="entr" presetSubtype="1" decel="10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2" presetClass="entr" presetSubtype="1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9" dur="50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500"/>
                            </p:stCondLst>
                            <p:childTnLst>
                              <p:par>
                                <p:cTn id="64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" dur="5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1000"/>
                            </p:stCondLst>
                            <p:childTnLst>
                              <p:par>
                                <p:cTn id="68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0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>
                      <p:stCondLst>
                        <p:cond delay="indefinite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4" grpId="0"/>
      <p:bldP spid="76" grpId="0"/>
      <p:bldP spid="97" grpId="0"/>
      <p:bldP spid="50" grpId="0"/>
      <p:bldP spid="51" grpId="0"/>
      <p:bldP spid="52" grpId="0"/>
      <p:bldP spid="53" grpId="0" animBg="1"/>
    </p:bldLst>
  </p:timing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roup 4"/>
          <p:cNvGrpSpPr>
            <a:grpSpLocks noChangeAspect="1"/>
          </p:cNvGrpSpPr>
          <p:nvPr/>
        </p:nvGrpSpPr>
        <p:grpSpPr bwMode="auto">
          <a:xfrm>
            <a:off x="717552" y="6456363"/>
            <a:ext cx="217488" cy="304800"/>
            <a:chOff x="452" y="4067"/>
            <a:chExt cx="137" cy="192"/>
          </a:xfrm>
        </p:grpSpPr>
        <p:sp>
          <p:nvSpPr>
            <p:cNvPr id="10" name="Freeform 5"/>
            <p:cNvSpPr>
              <a:spLocks/>
            </p:cNvSpPr>
            <p:nvPr/>
          </p:nvSpPr>
          <p:spPr bwMode="auto">
            <a:xfrm>
              <a:off x="472" y="4077"/>
              <a:ext cx="117" cy="182"/>
            </a:xfrm>
            <a:custGeom>
              <a:avLst/>
              <a:gdLst>
                <a:gd name="T0" fmla="*/ 125 w 125"/>
                <a:gd name="T1" fmla="*/ 47 h 194"/>
                <a:gd name="T2" fmla="*/ 63 w 125"/>
                <a:gd name="T3" fmla="*/ 0 h 194"/>
                <a:gd name="T4" fmla="*/ 0 w 125"/>
                <a:gd name="T5" fmla="*/ 64 h 194"/>
                <a:gd name="T6" fmla="*/ 7 w 125"/>
                <a:gd name="T7" fmla="*/ 88 h 194"/>
                <a:gd name="T8" fmla="*/ 57 w 125"/>
                <a:gd name="T9" fmla="*/ 188 h 194"/>
                <a:gd name="T10" fmla="*/ 70 w 125"/>
                <a:gd name="T11" fmla="*/ 188 h 194"/>
                <a:gd name="T12" fmla="*/ 120 w 125"/>
                <a:gd name="T13" fmla="*/ 88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5" h="194">
                  <a:moveTo>
                    <a:pt x="125" y="47"/>
                  </a:moveTo>
                  <a:cubicBezTo>
                    <a:pt x="117" y="20"/>
                    <a:pt x="93" y="0"/>
                    <a:pt x="63" y="0"/>
                  </a:cubicBezTo>
                  <a:cubicBezTo>
                    <a:pt x="28" y="0"/>
                    <a:pt x="0" y="29"/>
                    <a:pt x="0" y="64"/>
                  </a:cubicBezTo>
                  <a:cubicBezTo>
                    <a:pt x="0" y="71"/>
                    <a:pt x="4" y="82"/>
                    <a:pt x="7" y="88"/>
                  </a:cubicBezTo>
                  <a:cubicBezTo>
                    <a:pt x="57" y="188"/>
                    <a:pt x="57" y="188"/>
                    <a:pt x="57" y="188"/>
                  </a:cubicBezTo>
                  <a:cubicBezTo>
                    <a:pt x="59" y="194"/>
                    <a:pt x="67" y="194"/>
                    <a:pt x="70" y="188"/>
                  </a:cubicBezTo>
                  <a:cubicBezTo>
                    <a:pt x="120" y="88"/>
                    <a:pt x="120" y="88"/>
                    <a:pt x="120" y="88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" name="Freeform 6"/>
            <p:cNvSpPr>
              <a:spLocks noEditPoints="1"/>
            </p:cNvSpPr>
            <p:nvPr/>
          </p:nvSpPr>
          <p:spPr bwMode="auto">
            <a:xfrm>
              <a:off x="452" y="4067"/>
              <a:ext cx="127" cy="189"/>
            </a:xfrm>
            <a:custGeom>
              <a:avLst/>
              <a:gdLst>
                <a:gd name="T0" fmla="*/ 68 w 135"/>
                <a:gd name="T1" fmla="*/ 202 h 202"/>
                <a:gd name="T2" fmla="*/ 57 w 135"/>
                <a:gd name="T3" fmla="*/ 195 h 202"/>
                <a:gd name="T4" fmla="*/ 7 w 135"/>
                <a:gd name="T5" fmla="*/ 95 h 202"/>
                <a:gd name="T6" fmla="*/ 7 w 135"/>
                <a:gd name="T7" fmla="*/ 95 h 202"/>
                <a:gd name="T8" fmla="*/ 6 w 135"/>
                <a:gd name="T9" fmla="*/ 91 h 202"/>
                <a:gd name="T10" fmla="*/ 0 w 135"/>
                <a:gd name="T11" fmla="*/ 68 h 202"/>
                <a:gd name="T12" fmla="*/ 68 w 135"/>
                <a:gd name="T13" fmla="*/ 0 h 202"/>
                <a:gd name="T14" fmla="*/ 134 w 135"/>
                <a:gd name="T15" fmla="*/ 50 h 202"/>
                <a:gd name="T16" fmla="*/ 131 w 135"/>
                <a:gd name="T17" fmla="*/ 56 h 202"/>
                <a:gd name="T18" fmla="*/ 125 w 135"/>
                <a:gd name="T19" fmla="*/ 52 h 202"/>
                <a:gd name="T20" fmla="*/ 68 w 135"/>
                <a:gd name="T21" fmla="*/ 10 h 202"/>
                <a:gd name="T22" fmla="*/ 10 w 135"/>
                <a:gd name="T23" fmla="*/ 68 h 202"/>
                <a:gd name="T24" fmla="*/ 15 w 135"/>
                <a:gd name="T25" fmla="*/ 87 h 202"/>
                <a:gd name="T26" fmla="*/ 16 w 135"/>
                <a:gd name="T27" fmla="*/ 91 h 202"/>
                <a:gd name="T28" fmla="*/ 66 w 135"/>
                <a:gd name="T29" fmla="*/ 190 h 202"/>
                <a:gd name="T30" fmla="*/ 68 w 135"/>
                <a:gd name="T31" fmla="*/ 192 h 202"/>
                <a:gd name="T32" fmla="*/ 71 w 135"/>
                <a:gd name="T33" fmla="*/ 190 h 202"/>
                <a:gd name="T34" fmla="*/ 121 w 135"/>
                <a:gd name="T35" fmla="*/ 91 h 202"/>
                <a:gd name="T36" fmla="*/ 127 w 135"/>
                <a:gd name="T37" fmla="*/ 89 h 202"/>
                <a:gd name="T38" fmla="*/ 130 w 135"/>
                <a:gd name="T39" fmla="*/ 95 h 202"/>
                <a:gd name="T40" fmla="*/ 79 w 135"/>
                <a:gd name="T41" fmla="*/ 195 h 202"/>
                <a:gd name="T42" fmla="*/ 68 w 135"/>
                <a:gd name="T43" fmla="*/ 202 h 202"/>
                <a:gd name="T44" fmla="*/ 68 w 135"/>
                <a:gd name="T45" fmla="*/ 202 h 202"/>
                <a:gd name="T46" fmla="*/ 68 w 135"/>
                <a:gd name="T47" fmla="*/ 202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35" h="202">
                  <a:moveTo>
                    <a:pt x="68" y="202"/>
                  </a:moveTo>
                  <a:cubicBezTo>
                    <a:pt x="64" y="202"/>
                    <a:pt x="59" y="199"/>
                    <a:pt x="57" y="195"/>
                  </a:cubicBezTo>
                  <a:cubicBezTo>
                    <a:pt x="7" y="95"/>
                    <a:pt x="7" y="95"/>
                    <a:pt x="7" y="95"/>
                  </a:cubicBezTo>
                  <a:cubicBezTo>
                    <a:pt x="7" y="95"/>
                    <a:pt x="7" y="95"/>
                    <a:pt x="7" y="95"/>
                  </a:cubicBezTo>
                  <a:cubicBezTo>
                    <a:pt x="7" y="93"/>
                    <a:pt x="6" y="92"/>
                    <a:pt x="6" y="91"/>
                  </a:cubicBezTo>
                  <a:cubicBezTo>
                    <a:pt x="3" y="84"/>
                    <a:pt x="0" y="75"/>
                    <a:pt x="0" y="68"/>
                  </a:cubicBezTo>
                  <a:cubicBezTo>
                    <a:pt x="0" y="31"/>
                    <a:pt x="31" y="0"/>
                    <a:pt x="68" y="0"/>
                  </a:cubicBezTo>
                  <a:cubicBezTo>
                    <a:pt x="99" y="0"/>
                    <a:pt x="126" y="21"/>
                    <a:pt x="134" y="50"/>
                  </a:cubicBezTo>
                  <a:cubicBezTo>
                    <a:pt x="135" y="52"/>
                    <a:pt x="134" y="55"/>
                    <a:pt x="131" y="56"/>
                  </a:cubicBezTo>
                  <a:cubicBezTo>
                    <a:pt x="129" y="57"/>
                    <a:pt x="126" y="55"/>
                    <a:pt x="125" y="52"/>
                  </a:cubicBezTo>
                  <a:cubicBezTo>
                    <a:pt x="118" y="27"/>
                    <a:pt x="95" y="10"/>
                    <a:pt x="68" y="10"/>
                  </a:cubicBezTo>
                  <a:cubicBezTo>
                    <a:pt x="36" y="10"/>
                    <a:pt x="10" y="36"/>
                    <a:pt x="10" y="68"/>
                  </a:cubicBezTo>
                  <a:cubicBezTo>
                    <a:pt x="10" y="74"/>
                    <a:pt x="12" y="81"/>
                    <a:pt x="15" y="87"/>
                  </a:cubicBezTo>
                  <a:cubicBezTo>
                    <a:pt x="15" y="88"/>
                    <a:pt x="16" y="90"/>
                    <a:pt x="16" y="91"/>
                  </a:cubicBezTo>
                  <a:cubicBezTo>
                    <a:pt x="66" y="190"/>
                    <a:pt x="66" y="190"/>
                    <a:pt x="66" y="190"/>
                  </a:cubicBezTo>
                  <a:cubicBezTo>
                    <a:pt x="67" y="192"/>
                    <a:pt x="68" y="192"/>
                    <a:pt x="68" y="192"/>
                  </a:cubicBezTo>
                  <a:cubicBezTo>
                    <a:pt x="69" y="192"/>
                    <a:pt x="70" y="192"/>
                    <a:pt x="71" y="190"/>
                  </a:cubicBezTo>
                  <a:cubicBezTo>
                    <a:pt x="121" y="91"/>
                    <a:pt x="121" y="91"/>
                    <a:pt x="121" y="91"/>
                  </a:cubicBezTo>
                  <a:cubicBezTo>
                    <a:pt x="122" y="88"/>
                    <a:pt x="125" y="87"/>
                    <a:pt x="127" y="89"/>
                  </a:cubicBezTo>
                  <a:cubicBezTo>
                    <a:pt x="130" y="90"/>
                    <a:pt x="131" y="93"/>
                    <a:pt x="130" y="95"/>
                  </a:cubicBezTo>
                  <a:cubicBezTo>
                    <a:pt x="79" y="195"/>
                    <a:pt x="79" y="195"/>
                    <a:pt x="79" y="195"/>
                  </a:cubicBezTo>
                  <a:cubicBezTo>
                    <a:pt x="77" y="199"/>
                    <a:pt x="73" y="202"/>
                    <a:pt x="68" y="202"/>
                  </a:cubicBezTo>
                  <a:close/>
                  <a:moveTo>
                    <a:pt x="68" y="202"/>
                  </a:moveTo>
                  <a:cubicBezTo>
                    <a:pt x="68" y="202"/>
                    <a:pt x="68" y="202"/>
                    <a:pt x="68" y="202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" name="Freeform 7"/>
            <p:cNvSpPr>
              <a:spLocks noEditPoints="1"/>
            </p:cNvSpPr>
            <p:nvPr/>
          </p:nvSpPr>
          <p:spPr bwMode="auto">
            <a:xfrm>
              <a:off x="490" y="4108"/>
              <a:ext cx="50" cy="75"/>
            </a:xfrm>
            <a:custGeom>
              <a:avLst/>
              <a:gdLst>
                <a:gd name="T0" fmla="*/ 0 w 53"/>
                <a:gd name="T1" fmla="*/ 22 h 80"/>
                <a:gd name="T2" fmla="*/ 3 w 53"/>
                <a:gd name="T3" fmla="*/ 12 h 80"/>
                <a:gd name="T4" fmla="*/ 12 w 53"/>
                <a:gd name="T5" fmla="*/ 3 h 80"/>
                <a:gd name="T6" fmla="*/ 27 w 53"/>
                <a:gd name="T7" fmla="*/ 0 h 80"/>
                <a:gd name="T8" fmla="*/ 40 w 53"/>
                <a:gd name="T9" fmla="*/ 3 h 80"/>
                <a:gd name="T10" fmla="*/ 50 w 53"/>
                <a:gd name="T11" fmla="*/ 11 h 80"/>
                <a:gd name="T12" fmla="*/ 53 w 53"/>
                <a:gd name="T13" fmla="*/ 21 h 80"/>
                <a:gd name="T14" fmla="*/ 51 w 53"/>
                <a:gd name="T15" fmla="*/ 29 h 80"/>
                <a:gd name="T16" fmla="*/ 47 w 53"/>
                <a:gd name="T17" fmla="*/ 35 h 80"/>
                <a:gd name="T18" fmla="*/ 38 w 53"/>
                <a:gd name="T19" fmla="*/ 43 h 80"/>
                <a:gd name="T20" fmla="*/ 35 w 53"/>
                <a:gd name="T21" fmla="*/ 46 h 80"/>
                <a:gd name="T22" fmla="*/ 33 w 53"/>
                <a:gd name="T23" fmla="*/ 48 h 80"/>
                <a:gd name="T24" fmla="*/ 32 w 53"/>
                <a:gd name="T25" fmla="*/ 50 h 80"/>
                <a:gd name="T26" fmla="*/ 31 w 53"/>
                <a:gd name="T27" fmla="*/ 54 h 80"/>
                <a:gd name="T28" fmla="*/ 25 w 53"/>
                <a:gd name="T29" fmla="*/ 60 h 80"/>
                <a:gd name="T30" fmla="*/ 20 w 53"/>
                <a:gd name="T31" fmla="*/ 58 h 80"/>
                <a:gd name="T32" fmla="*/ 19 w 53"/>
                <a:gd name="T33" fmla="*/ 52 h 80"/>
                <a:gd name="T34" fmla="*/ 20 w 53"/>
                <a:gd name="T35" fmla="*/ 45 h 80"/>
                <a:gd name="T36" fmla="*/ 24 w 53"/>
                <a:gd name="T37" fmla="*/ 39 h 80"/>
                <a:gd name="T38" fmla="*/ 30 w 53"/>
                <a:gd name="T39" fmla="*/ 33 h 80"/>
                <a:gd name="T40" fmla="*/ 35 w 53"/>
                <a:gd name="T41" fmla="*/ 29 h 80"/>
                <a:gd name="T42" fmla="*/ 37 w 53"/>
                <a:gd name="T43" fmla="*/ 25 h 80"/>
                <a:gd name="T44" fmla="*/ 38 w 53"/>
                <a:gd name="T45" fmla="*/ 21 h 80"/>
                <a:gd name="T46" fmla="*/ 35 w 53"/>
                <a:gd name="T47" fmla="*/ 14 h 80"/>
                <a:gd name="T48" fmla="*/ 27 w 53"/>
                <a:gd name="T49" fmla="*/ 11 h 80"/>
                <a:gd name="T50" fmla="*/ 18 w 53"/>
                <a:gd name="T51" fmla="*/ 14 h 80"/>
                <a:gd name="T52" fmla="*/ 14 w 53"/>
                <a:gd name="T53" fmla="*/ 23 h 80"/>
                <a:gd name="T54" fmla="*/ 7 w 53"/>
                <a:gd name="T55" fmla="*/ 29 h 80"/>
                <a:gd name="T56" fmla="*/ 2 w 53"/>
                <a:gd name="T57" fmla="*/ 27 h 80"/>
                <a:gd name="T58" fmla="*/ 0 w 53"/>
                <a:gd name="T59" fmla="*/ 22 h 80"/>
                <a:gd name="T60" fmla="*/ 26 w 53"/>
                <a:gd name="T61" fmla="*/ 80 h 80"/>
                <a:gd name="T62" fmla="*/ 20 w 53"/>
                <a:gd name="T63" fmla="*/ 78 h 80"/>
                <a:gd name="T64" fmla="*/ 18 w 53"/>
                <a:gd name="T65" fmla="*/ 72 h 80"/>
                <a:gd name="T66" fmla="*/ 20 w 53"/>
                <a:gd name="T67" fmla="*/ 67 h 80"/>
                <a:gd name="T68" fmla="*/ 26 w 53"/>
                <a:gd name="T69" fmla="*/ 64 h 80"/>
                <a:gd name="T70" fmla="*/ 31 w 53"/>
                <a:gd name="T71" fmla="*/ 67 h 80"/>
                <a:gd name="T72" fmla="*/ 34 w 53"/>
                <a:gd name="T73" fmla="*/ 72 h 80"/>
                <a:gd name="T74" fmla="*/ 31 w 53"/>
                <a:gd name="T75" fmla="*/ 78 h 80"/>
                <a:gd name="T76" fmla="*/ 26 w 53"/>
                <a:gd name="T77" fmla="*/ 80 h 80"/>
                <a:gd name="T78" fmla="*/ 26 w 53"/>
                <a:gd name="T79" fmla="*/ 80 h 80"/>
                <a:gd name="T80" fmla="*/ 26 w 53"/>
                <a:gd name="T81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3" h="80">
                  <a:moveTo>
                    <a:pt x="0" y="22"/>
                  </a:moveTo>
                  <a:cubicBezTo>
                    <a:pt x="0" y="19"/>
                    <a:pt x="1" y="15"/>
                    <a:pt x="3" y="12"/>
                  </a:cubicBezTo>
                  <a:cubicBezTo>
                    <a:pt x="5" y="9"/>
                    <a:pt x="8" y="6"/>
                    <a:pt x="12" y="3"/>
                  </a:cubicBezTo>
                  <a:cubicBezTo>
                    <a:pt x="17" y="1"/>
                    <a:pt x="21" y="0"/>
                    <a:pt x="27" y="0"/>
                  </a:cubicBezTo>
                  <a:cubicBezTo>
                    <a:pt x="32" y="0"/>
                    <a:pt x="37" y="1"/>
                    <a:pt x="40" y="3"/>
                  </a:cubicBezTo>
                  <a:cubicBezTo>
                    <a:pt x="44" y="5"/>
                    <a:pt x="47" y="7"/>
                    <a:pt x="50" y="11"/>
                  </a:cubicBezTo>
                  <a:cubicBezTo>
                    <a:pt x="52" y="14"/>
                    <a:pt x="53" y="17"/>
                    <a:pt x="53" y="21"/>
                  </a:cubicBezTo>
                  <a:cubicBezTo>
                    <a:pt x="53" y="24"/>
                    <a:pt x="52" y="27"/>
                    <a:pt x="51" y="29"/>
                  </a:cubicBezTo>
                  <a:cubicBezTo>
                    <a:pt x="50" y="31"/>
                    <a:pt x="48" y="33"/>
                    <a:pt x="47" y="35"/>
                  </a:cubicBezTo>
                  <a:cubicBezTo>
                    <a:pt x="45" y="37"/>
                    <a:pt x="42" y="39"/>
                    <a:pt x="38" y="43"/>
                  </a:cubicBezTo>
                  <a:cubicBezTo>
                    <a:pt x="36" y="44"/>
                    <a:pt x="35" y="45"/>
                    <a:pt x="35" y="46"/>
                  </a:cubicBezTo>
                  <a:cubicBezTo>
                    <a:pt x="34" y="47"/>
                    <a:pt x="33" y="48"/>
                    <a:pt x="33" y="48"/>
                  </a:cubicBezTo>
                  <a:cubicBezTo>
                    <a:pt x="33" y="49"/>
                    <a:pt x="32" y="50"/>
                    <a:pt x="32" y="50"/>
                  </a:cubicBezTo>
                  <a:cubicBezTo>
                    <a:pt x="32" y="51"/>
                    <a:pt x="32" y="52"/>
                    <a:pt x="31" y="54"/>
                  </a:cubicBezTo>
                  <a:cubicBezTo>
                    <a:pt x="31" y="58"/>
                    <a:pt x="29" y="60"/>
                    <a:pt x="25" y="60"/>
                  </a:cubicBezTo>
                  <a:cubicBezTo>
                    <a:pt x="23" y="60"/>
                    <a:pt x="22" y="59"/>
                    <a:pt x="20" y="58"/>
                  </a:cubicBezTo>
                  <a:cubicBezTo>
                    <a:pt x="19" y="57"/>
                    <a:pt x="19" y="55"/>
                    <a:pt x="19" y="52"/>
                  </a:cubicBezTo>
                  <a:cubicBezTo>
                    <a:pt x="19" y="49"/>
                    <a:pt x="19" y="47"/>
                    <a:pt x="20" y="45"/>
                  </a:cubicBezTo>
                  <a:cubicBezTo>
                    <a:pt x="21" y="43"/>
                    <a:pt x="22" y="41"/>
                    <a:pt x="24" y="39"/>
                  </a:cubicBezTo>
                  <a:cubicBezTo>
                    <a:pt x="25" y="37"/>
                    <a:pt x="27" y="35"/>
                    <a:pt x="30" y="33"/>
                  </a:cubicBezTo>
                  <a:cubicBezTo>
                    <a:pt x="32" y="31"/>
                    <a:pt x="34" y="30"/>
                    <a:pt x="35" y="29"/>
                  </a:cubicBezTo>
                  <a:cubicBezTo>
                    <a:pt x="36" y="28"/>
                    <a:pt x="36" y="27"/>
                    <a:pt x="37" y="25"/>
                  </a:cubicBezTo>
                  <a:cubicBezTo>
                    <a:pt x="38" y="24"/>
                    <a:pt x="38" y="23"/>
                    <a:pt x="38" y="21"/>
                  </a:cubicBezTo>
                  <a:cubicBezTo>
                    <a:pt x="38" y="18"/>
                    <a:pt x="37" y="16"/>
                    <a:pt x="35" y="14"/>
                  </a:cubicBezTo>
                  <a:cubicBezTo>
                    <a:pt x="33" y="12"/>
                    <a:pt x="30" y="11"/>
                    <a:pt x="27" y="11"/>
                  </a:cubicBezTo>
                  <a:cubicBezTo>
                    <a:pt x="23" y="11"/>
                    <a:pt x="20" y="12"/>
                    <a:pt x="18" y="14"/>
                  </a:cubicBezTo>
                  <a:cubicBezTo>
                    <a:pt x="17" y="16"/>
                    <a:pt x="15" y="19"/>
                    <a:pt x="14" y="23"/>
                  </a:cubicBezTo>
                  <a:cubicBezTo>
                    <a:pt x="13" y="27"/>
                    <a:pt x="10" y="29"/>
                    <a:pt x="7" y="29"/>
                  </a:cubicBezTo>
                  <a:cubicBezTo>
                    <a:pt x="5" y="29"/>
                    <a:pt x="3" y="28"/>
                    <a:pt x="2" y="27"/>
                  </a:cubicBezTo>
                  <a:cubicBezTo>
                    <a:pt x="1" y="25"/>
                    <a:pt x="0" y="24"/>
                    <a:pt x="0" y="22"/>
                  </a:cubicBezTo>
                  <a:close/>
                  <a:moveTo>
                    <a:pt x="26" y="80"/>
                  </a:moveTo>
                  <a:cubicBezTo>
                    <a:pt x="24" y="80"/>
                    <a:pt x="22" y="79"/>
                    <a:pt x="20" y="78"/>
                  </a:cubicBezTo>
                  <a:cubicBezTo>
                    <a:pt x="18" y="77"/>
                    <a:pt x="18" y="75"/>
                    <a:pt x="18" y="72"/>
                  </a:cubicBezTo>
                  <a:cubicBezTo>
                    <a:pt x="18" y="70"/>
                    <a:pt x="18" y="68"/>
                    <a:pt x="20" y="67"/>
                  </a:cubicBezTo>
                  <a:cubicBezTo>
                    <a:pt x="22" y="65"/>
                    <a:pt x="23" y="64"/>
                    <a:pt x="26" y="64"/>
                  </a:cubicBezTo>
                  <a:cubicBezTo>
                    <a:pt x="28" y="64"/>
                    <a:pt x="30" y="65"/>
                    <a:pt x="31" y="67"/>
                  </a:cubicBezTo>
                  <a:cubicBezTo>
                    <a:pt x="33" y="68"/>
                    <a:pt x="34" y="70"/>
                    <a:pt x="34" y="72"/>
                  </a:cubicBezTo>
                  <a:cubicBezTo>
                    <a:pt x="34" y="75"/>
                    <a:pt x="33" y="77"/>
                    <a:pt x="31" y="78"/>
                  </a:cubicBezTo>
                  <a:cubicBezTo>
                    <a:pt x="30" y="79"/>
                    <a:pt x="28" y="80"/>
                    <a:pt x="26" y="80"/>
                  </a:cubicBezTo>
                  <a:close/>
                  <a:moveTo>
                    <a:pt x="26" y="80"/>
                  </a:moveTo>
                  <a:cubicBezTo>
                    <a:pt x="26" y="80"/>
                    <a:pt x="26" y="80"/>
                    <a:pt x="26" y="8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3" name="CaixaDeTexto 12"/>
          <p:cNvSpPr txBox="1"/>
          <p:nvPr/>
        </p:nvSpPr>
        <p:spPr>
          <a:xfrm>
            <a:off x="963614" y="6450177"/>
            <a:ext cx="9896170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100" dirty="0">
                <a:solidFill>
                  <a:schemeClr val="bg1"/>
                </a:solidFill>
              </a:rPr>
              <a:t>Vou ler algumas frases e gostaria que o(a) Sr.(a) avaliasse o quanto concorda com cada uma delas, em uma escala de 0 a 10, onde 0 significa que “discorda totalmente” e 10 que “concorda totalmente”?</a:t>
            </a:r>
          </a:p>
        </p:txBody>
      </p:sp>
      <p:sp>
        <p:nvSpPr>
          <p:cNvPr id="14" name="CaixaDeTexto 13"/>
          <p:cNvSpPr txBox="1"/>
          <p:nvPr/>
        </p:nvSpPr>
        <p:spPr>
          <a:xfrm>
            <a:off x="420689" y="224659"/>
            <a:ext cx="4494211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2800" b="1" dirty="0">
                <a:solidFill>
                  <a:schemeClr val="accent2">
                    <a:lumMod val="75000"/>
                  </a:schemeClr>
                </a:solidFill>
              </a:rPr>
              <a:t>posicionamento da marca</a:t>
            </a:r>
            <a:endParaRPr lang="pt-BR" sz="2800" dirty="0">
              <a:solidFill>
                <a:schemeClr val="accent2">
                  <a:lumMod val="75000"/>
                </a:schemeClr>
              </a:solidFill>
            </a:endParaRPr>
          </a:p>
        </p:txBody>
      </p:sp>
      <p:sp>
        <p:nvSpPr>
          <p:cNvPr id="50" name="Retângulo 49"/>
          <p:cNvSpPr/>
          <p:nvPr/>
        </p:nvSpPr>
        <p:spPr>
          <a:xfrm>
            <a:off x="9227713" y="1202199"/>
            <a:ext cx="2697065" cy="371436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pt-BR" sz="1400" b="1" dirty="0">
                <a:solidFill>
                  <a:schemeClr val="bg2">
                    <a:lumMod val="25000"/>
                  </a:schemeClr>
                </a:solidFill>
              </a:rPr>
              <a:t>P14. </a:t>
            </a:r>
            <a:r>
              <a:rPr lang="pt-BR" sz="1400" dirty="0">
                <a:solidFill>
                  <a:schemeClr val="bg2">
                    <a:lumMod val="25000"/>
                  </a:schemeClr>
                </a:solidFill>
              </a:rPr>
              <a:t>Sebrae é </a:t>
            </a:r>
            <a:r>
              <a:rPr lang="pt-BR" sz="1300" b="1" dirty="0">
                <a:solidFill>
                  <a:srgbClr val="0060AA"/>
                </a:solidFill>
              </a:rPr>
              <a:t>para empreendedores</a:t>
            </a:r>
            <a:r>
              <a:rPr lang="pt-BR" sz="1400" dirty="0">
                <a:solidFill>
                  <a:schemeClr val="bg2">
                    <a:lumMod val="25000"/>
                  </a:schemeClr>
                </a:solidFill>
              </a:rPr>
              <a:t>. Tanto para quem quer abrir quanto para quem já tem uma pequena empresa consolidada </a:t>
            </a:r>
          </a:p>
          <a:p>
            <a:r>
              <a:rPr lang="pt-BR" sz="1400" b="1" dirty="0">
                <a:solidFill>
                  <a:schemeClr val="bg2">
                    <a:lumMod val="25000"/>
                  </a:schemeClr>
                </a:solidFill>
              </a:rPr>
              <a:t>P15</a:t>
            </a:r>
            <a:r>
              <a:rPr lang="pt-BR" sz="1400" dirty="0">
                <a:solidFill>
                  <a:schemeClr val="bg2">
                    <a:lumMod val="25000"/>
                  </a:schemeClr>
                </a:solidFill>
              </a:rPr>
              <a:t>. conhecimento que o Sebrae oferece aumenta decisivamente a chance de </a:t>
            </a:r>
            <a:r>
              <a:rPr lang="pt-BR" sz="1300" b="1" dirty="0">
                <a:solidFill>
                  <a:srgbClr val="0060AA"/>
                </a:solidFill>
              </a:rPr>
              <a:t>sucesso de um negócio </a:t>
            </a:r>
          </a:p>
          <a:p>
            <a:r>
              <a:rPr lang="pt-BR" sz="1400" b="1" dirty="0">
                <a:solidFill>
                  <a:schemeClr val="bg2">
                    <a:lumMod val="25000"/>
                  </a:schemeClr>
                </a:solidFill>
              </a:rPr>
              <a:t>P16</a:t>
            </a:r>
            <a:r>
              <a:rPr lang="pt-BR" sz="1400" dirty="0">
                <a:solidFill>
                  <a:schemeClr val="bg2">
                    <a:lumMod val="25000"/>
                  </a:schemeClr>
                </a:solidFill>
              </a:rPr>
              <a:t>. é fácil fazer negócios com o Sebrae, ou seja, é </a:t>
            </a:r>
            <a:r>
              <a:rPr lang="pt-BR" sz="1300" b="1" dirty="0">
                <a:solidFill>
                  <a:srgbClr val="0060AA"/>
                </a:solidFill>
              </a:rPr>
              <a:t>fácil acessar </a:t>
            </a:r>
            <a:r>
              <a:rPr lang="pt-BR" sz="1400" dirty="0">
                <a:solidFill>
                  <a:schemeClr val="bg2">
                    <a:lumMod val="25000"/>
                  </a:schemeClr>
                </a:solidFill>
              </a:rPr>
              <a:t>seus produtos e serviços? </a:t>
            </a:r>
          </a:p>
          <a:p>
            <a:r>
              <a:rPr lang="pt-BR" sz="1400" b="1" dirty="0">
                <a:solidFill>
                  <a:schemeClr val="bg2">
                    <a:lumMod val="25000"/>
                  </a:schemeClr>
                </a:solidFill>
              </a:rPr>
              <a:t>P17. </a:t>
            </a:r>
            <a:r>
              <a:rPr lang="pt-BR" sz="1400" dirty="0">
                <a:solidFill>
                  <a:schemeClr val="bg2">
                    <a:lumMod val="25000"/>
                  </a:schemeClr>
                </a:solidFill>
              </a:rPr>
              <a:t>considero que os serviços do Sebrae apresentam o melhor </a:t>
            </a:r>
            <a:r>
              <a:rPr lang="pt-BR" sz="1300" b="1" dirty="0">
                <a:solidFill>
                  <a:srgbClr val="0060AA"/>
                </a:solidFill>
              </a:rPr>
              <a:t>custo-benefício</a:t>
            </a:r>
            <a:r>
              <a:rPr lang="pt-BR" sz="1400" dirty="0">
                <a:solidFill>
                  <a:schemeClr val="bg2">
                    <a:lumMod val="25000"/>
                  </a:schemeClr>
                </a:solidFill>
              </a:rPr>
              <a:t> do mercado </a:t>
            </a:r>
          </a:p>
          <a:p>
            <a:r>
              <a:rPr lang="pt-BR" sz="1400" b="1" dirty="0">
                <a:solidFill>
                  <a:schemeClr val="bg2">
                    <a:lumMod val="25000"/>
                  </a:schemeClr>
                </a:solidFill>
              </a:rPr>
              <a:t>P18. </a:t>
            </a:r>
            <a:r>
              <a:rPr lang="pt-BR" sz="1400" dirty="0">
                <a:solidFill>
                  <a:schemeClr val="bg2">
                    <a:lumMod val="25000"/>
                  </a:schemeClr>
                </a:solidFill>
              </a:rPr>
              <a:t>Sebrae é o maior </a:t>
            </a:r>
            <a:r>
              <a:rPr lang="pt-BR" sz="1300" b="1" dirty="0">
                <a:solidFill>
                  <a:srgbClr val="0060AA"/>
                </a:solidFill>
              </a:rPr>
              <a:t>especialista em pequenas empresas </a:t>
            </a:r>
            <a:r>
              <a:rPr lang="pt-BR" sz="1400" dirty="0">
                <a:solidFill>
                  <a:schemeClr val="bg2">
                    <a:lumMod val="25000"/>
                  </a:schemeClr>
                </a:solidFill>
              </a:rPr>
              <a:t>no Brasil. </a:t>
            </a:r>
          </a:p>
          <a:p>
            <a:r>
              <a:rPr lang="pt-BR" sz="1400" b="1" dirty="0">
                <a:solidFill>
                  <a:schemeClr val="bg2">
                    <a:lumMod val="25000"/>
                  </a:schemeClr>
                </a:solidFill>
              </a:rPr>
              <a:t>P19. </a:t>
            </a:r>
            <a:r>
              <a:rPr lang="pt-BR" sz="1400" dirty="0">
                <a:solidFill>
                  <a:schemeClr val="bg2">
                    <a:lumMod val="25000"/>
                  </a:schemeClr>
                </a:solidFill>
              </a:rPr>
              <a:t>quando eu preciso, o Sebrae está sempre </a:t>
            </a:r>
            <a:r>
              <a:rPr lang="pt-BR" sz="1300" b="1" dirty="0">
                <a:solidFill>
                  <a:srgbClr val="0060AA"/>
                </a:solidFill>
              </a:rPr>
              <a:t>por perto</a:t>
            </a:r>
            <a:r>
              <a:rPr lang="pt-BR" sz="1400" dirty="0">
                <a:solidFill>
                  <a:schemeClr val="bg2">
                    <a:lumMod val="25000"/>
                  </a:schemeClr>
                </a:solidFill>
              </a:rPr>
              <a:t>, disponível</a:t>
            </a:r>
          </a:p>
        </p:txBody>
      </p:sp>
      <p:grpSp>
        <p:nvGrpSpPr>
          <p:cNvPr id="53" name="Group 4"/>
          <p:cNvGrpSpPr>
            <a:grpSpLocks noChangeAspect="1"/>
          </p:cNvGrpSpPr>
          <p:nvPr/>
        </p:nvGrpSpPr>
        <p:grpSpPr bwMode="auto">
          <a:xfrm>
            <a:off x="7376176" y="548979"/>
            <a:ext cx="1567763" cy="715211"/>
            <a:chOff x="6156" y="288"/>
            <a:chExt cx="1210" cy="552"/>
          </a:xfrm>
        </p:grpSpPr>
        <p:sp>
          <p:nvSpPr>
            <p:cNvPr id="54" name="Oval 5"/>
            <p:cNvSpPr>
              <a:spLocks noChangeArrowheads="1"/>
            </p:cNvSpPr>
            <p:nvPr/>
          </p:nvSpPr>
          <p:spPr bwMode="auto">
            <a:xfrm>
              <a:off x="7091" y="486"/>
              <a:ext cx="275" cy="275"/>
            </a:xfrm>
            <a:prstGeom prst="ellipse">
              <a:avLst/>
            </a:prstGeom>
            <a:solidFill>
              <a:srgbClr val="995E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5" name="Freeform 6"/>
            <p:cNvSpPr>
              <a:spLocks/>
            </p:cNvSpPr>
            <p:nvPr/>
          </p:nvSpPr>
          <p:spPr bwMode="auto">
            <a:xfrm>
              <a:off x="6589" y="486"/>
              <a:ext cx="639" cy="275"/>
            </a:xfrm>
            <a:custGeom>
              <a:avLst/>
              <a:gdLst>
                <a:gd name="T0" fmla="*/ 78 w 639"/>
                <a:gd name="T1" fmla="*/ 0 h 275"/>
                <a:gd name="T2" fmla="*/ 13 w 639"/>
                <a:gd name="T3" fmla="*/ 37 h 275"/>
                <a:gd name="T4" fmla="*/ 88 w 639"/>
                <a:gd name="T5" fmla="*/ 82 h 275"/>
                <a:gd name="T6" fmla="*/ 23 w 639"/>
                <a:gd name="T7" fmla="*/ 113 h 275"/>
                <a:gd name="T8" fmla="*/ 22 w 639"/>
                <a:gd name="T9" fmla="*/ 266 h 275"/>
                <a:gd name="T10" fmla="*/ 0 w 639"/>
                <a:gd name="T11" fmla="*/ 275 h 275"/>
                <a:gd name="T12" fmla="*/ 639 w 639"/>
                <a:gd name="T13" fmla="*/ 275 h 275"/>
                <a:gd name="T14" fmla="*/ 639 w 639"/>
                <a:gd name="T15" fmla="*/ 0 h 275"/>
                <a:gd name="T16" fmla="*/ 78 w 639"/>
                <a:gd name="T17" fmla="*/ 0 h 2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39" h="275">
                  <a:moveTo>
                    <a:pt x="78" y="0"/>
                  </a:moveTo>
                  <a:lnTo>
                    <a:pt x="13" y="37"/>
                  </a:lnTo>
                  <a:lnTo>
                    <a:pt x="88" y="82"/>
                  </a:lnTo>
                  <a:lnTo>
                    <a:pt x="23" y="113"/>
                  </a:lnTo>
                  <a:lnTo>
                    <a:pt x="22" y="266"/>
                  </a:lnTo>
                  <a:lnTo>
                    <a:pt x="0" y="275"/>
                  </a:lnTo>
                  <a:lnTo>
                    <a:pt x="639" y="275"/>
                  </a:lnTo>
                  <a:lnTo>
                    <a:pt x="639" y="0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rgbClr val="995E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6" name="Freeform 7"/>
            <p:cNvSpPr>
              <a:spLocks noEditPoints="1"/>
            </p:cNvSpPr>
            <p:nvPr/>
          </p:nvSpPr>
          <p:spPr bwMode="auto">
            <a:xfrm>
              <a:off x="6156" y="387"/>
              <a:ext cx="544" cy="453"/>
            </a:xfrm>
            <a:custGeom>
              <a:avLst/>
              <a:gdLst>
                <a:gd name="T0" fmla="*/ 544 w 544"/>
                <a:gd name="T1" fmla="*/ 101 h 453"/>
                <a:gd name="T2" fmla="*/ 350 w 544"/>
                <a:gd name="T3" fmla="*/ 0 h 453"/>
                <a:gd name="T4" fmla="*/ 272 w 544"/>
                <a:gd name="T5" fmla="*/ 40 h 453"/>
                <a:gd name="T6" fmla="*/ 194 w 544"/>
                <a:gd name="T7" fmla="*/ 0 h 453"/>
                <a:gd name="T8" fmla="*/ 0 w 544"/>
                <a:gd name="T9" fmla="*/ 101 h 453"/>
                <a:gd name="T10" fmla="*/ 78 w 544"/>
                <a:gd name="T11" fmla="*/ 141 h 453"/>
                <a:gd name="T12" fmla="*/ 0 w 544"/>
                <a:gd name="T13" fmla="*/ 181 h 453"/>
                <a:gd name="T14" fmla="*/ 78 w 544"/>
                <a:gd name="T15" fmla="*/ 221 h 453"/>
                <a:gd name="T16" fmla="*/ 78 w 544"/>
                <a:gd name="T17" fmla="*/ 376 h 453"/>
                <a:gd name="T18" fmla="*/ 272 w 544"/>
                <a:gd name="T19" fmla="*/ 453 h 453"/>
                <a:gd name="T20" fmla="*/ 466 w 544"/>
                <a:gd name="T21" fmla="*/ 376 h 453"/>
                <a:gd name="T22" fmla="*/ 466 w 544"/>
                <a:gd name="T23" fmla="*/ 221 h 453"/>
                <a:gd name="T24" fmla="*/ 544 w 544"/>
                <a:gd name="T25" fmla="*/ 181 h 453"/>
                <a:gd name="T26" fmla="*/ 466 w 544"/>
                <a:gd name="T27" fmla="*/ 141 h 453"/>
                <a:gd name="T28" fmla="*/ 544 w 544"/>
                <a:gd name="T29" fmla="*/ 101 h 453"/>
                <a:gd name="T30" fmla="*/ 350 w 544"/>
                <a:gd name="T31" fmla="*/ 26 h 453"/>
                <a:gd name="T32" fmla="*/ 494 w 544"/>
                <a:gd name="T33" fmla="*/ 101 h 453"/>
                <a:gd name="T34" fmla="*/ 441 w 544"/>
                <a:gd name="T35" fmla="*/ 128 h 453"/>
                <a:gd name="T36" fmla="*/ 297 w 544"/>
                <a:gd name="T37" fmla="*/ 53 h 453"/>
                <a:gd name="T38" fmla="*/ 350 w 544"/>
                <a:gd name="T39" fmla="*/ 26 h 453"/>
                <a:gd name="T40" fmla="*/ 50 w 544"/>
                <a:gd name="T41" fmla="*/ 101 h 453"/>
                <a:gd name="T42" fmla="*/ 194 w 544"/>
                <a:gd name="T43" fmla="*/ 26 h 453"/>
                <a:gd name="T44" fmla="*/ 247 w 544"/>
                <a:gd name="T45" fmla="*/ 53 h 453"/>
                <a:gd name="T46" fmla="*/ 102 w 544"/>
                <a:gd name="T47" fmla="*/ 128 h 453"/>
                <a:gd name="T48" fmla="*/ 50 w 544"/>
                <a:gd name="T49" fmla="*/ 101 h 453"/>
                <a:gd name="T50" fmla="*/ 50 w 544"/>
                <a:gd name="T51" fmla="*/ 181 h 453"/>
                <a:gd name="T52" fmla="*/ 102 w 544"/>
                <a:gd name="T53" fmla="*/ 153 h 453"/>
                <a:gd name="T54" fmla="*/ 247 w 544"/>
                <a:gd name="T55" fmla="*/ 228 h 453"/>
                <a:gd name="T56" fmla="*/ 194 w 544"/>
                <a:gd name="T57" fmla="*/ 256 h 453"/>
                <a:gd name="T58" fmla="*/ 50 w 544"/>
                <a:gd name="T59" fmla="*/ 181 h 453"/>
                <a:gd name="T60" fmla="*/ 261 w 544"/>
                <a:gd name="T61" fmla="*/ 424 h 453"/>
                <a:gd name="T62" fmla="*/ 101 w 544"/>
                <a:gd name="T63" fmla="*/ 360 h 453"/>
                <a:gd name="T64" fmla="*/ 101 w 544"/>
                <a:gd name="T65" fmla="*/ 233 h 453"/>
                <a:gd name="T66" fmla="*/ 194 w 544"/>
                <a:gd name="T67" fmla="*/ 281 h 453"/>
                <a:gd name="T68" fmla="*/ 261 w 544"/>
                <a:gd name="T69" fmla="*/ 247 h 453"/>
                <a:gd name="T70" fmla="*/ 261 w 544"/>
                <a:gd name="T71" fmla="*/ 424 h 453"/>
                <a:gd name="T72" fmla="*/ 261 w 544"/>
                <a:gd name="T73" fmla="*/ 424 h 453"/>
                <a:gd name="T74" fmla="*/ 127 w 544"/>
                <a:gd name="T75" fmla="*/ 141 h 453"/>
                <a:gd name="T76" fmla="*/ 272 w 544"/>
                <a:gd name="T77" fmla="*/ 66 h 453"/>
                <a:gd name="T78" fmla="*/ 417 w 544"/>
                <a:gd name="T79" fmla="*/ 141 h 453"/>
                <a:gd name="T80" fmla="*/ 272 w 544"/>
                <a:gd name="T81" fmla="*/ 215 h 453"/>
                <a:gd name="T82" fmla="*/ 127 w 544"/>
                <a:gd name="T83" fmla="*/ 141 h 453"/>
                <a:gd name="T84" fmla="*/ 444 w 544"/>
                <a:gd name="T85" fmla="*/ 360 h 453"/>
                <a:gd name="T86" fmla="*/ 283 w 544"/>
                <a:gd name="T87" fmla="*/ 424 h 453"/>
                <a:gd name="T88" fmla="*/ 283 w 544"/>
                <a:gd name="T89" fmla="*/ 247 h 453"/>
                <a:gd name="T90" fmla="*/ 350 w 544"/>
                <a:gd name="T91" fmla="*/ 281 h 453"/>
                <a:gd name="T92" fmla="*/ 444 w 544"/>
                <a:gd name="T93" fmla="*/ 233 h 453"/>
                <a:gd name="T94" fmla="*/ 444 w 544"/>
                <a:gd name="T95" fmla="*/ 360 h 453"/>
                <a:gd name="T96" fmla="*/ 494 w 544"/>
                <a:gd name="T97" fmla="*/ 181 h 453"/>
                <a:gd name="T98" fmla="*/ 350 w 544"/>
                <a:gd name="T99" fmla="*/ 256 h 453"/>
                <a:gd name="T100" fmla="*/ 297 w 544"/>
                <a:gd name="T101" fmla="*/ 228 h 453"/>
                <a:gd name="T102" fmla="*/ 441 w 544"/>
                <a:gd name="T103" fmla="*/ 153 h 453"/>
                <a:gd name="T104" fmla="*/ 494 w 544"/>
                <a:gd name="T105" fmla="*/ 181 h 4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44" h="453">
                  <a:moveTo>
                    <a:pt x="544" y="101"/>
                  </a:moveTo>
                  <a:lnTo>
                    <a:pt x="350" y="0"/>
                  </a:lnTo>
                  <a:lnTo>
                    <a:pt x="272" y="40"/>
                  </a:lnTo>
                  <a:lnTo>
                    <a:pt x="194" y="0"/>
                  </a:lnTo>
                  <a:lnTo>
                    <a:pt x="0" y="101"/>
                  </a:lnTo>
                  <a:lnTo>
                    <a:pt x="78" y="141"/>
                  </a:lnTo>
                  <a:lnTo>
                    <a:pt x="0" y="181"/>
                  </a:lnTo>
                  <a:lnTo>
                    <a:pt x="78" y="221"/>
                  </a:lnTo>
                  <a:lnTo>
                    <a:pt x="78" y="376"/>
                  </a:lnTo>
                  <a:lnTo>
                    <a:pt x="272" y="453"/>
                  </a:lnTo>
                  <a:lnTo>
                    <a:pt x="466" y="376"/>
                  </a:lnTo>
                  <a:lnTo>
                    <a:pt x="466" y="221"/>
                  </a:lnTo>
                  <a:lnTo>
                    <a:pt x="544" y="181"/>
                  </a:lnTo>
                  <a:lnTo>
                    <a:pt x="466" y="141"/>
                  </a:lnTo>
                  <a:lnTo>
                    <a:pt x="544" y="101"/>
                  </a:lnTo>
                  <a:close/>
                  <a:moveTo>
                    <a:pt x="350" y="26"/>
                  </a:moveTo>
                  <a:lnTo>
                    <a:pt x="494" y="101"/>
                  </a:lnTo>
                  <a:lnTo>
                    <a:pt x="441" y="128"/>
                  </a:lnTo>
                  <a:lnTo>
                    <a:pt x="297" y="53"/>
                  </a:lnTo>
                  <a:lnTo>
                    <a:pt x="350" y="26"/>
                  </a:lnTo>
                  <a:close/>
                  <a:moveTo>
                    <a:pt x="50" y="101"/>
                  </a:moveTo>
                  <a:lnTo>
                    <a:pt x="194" y="26"/>
                  </a:lnTo>
                  <a:lnTo>
                    <a:pt x="247" y="53"/>
                  </a:lnTo>
                  <a:lnTo>
                    <a:pt x="102" y="128"/>
                  </a:lnTo>
                  <a:lnTo>
                    <a:pt x="50" y="101"/>
                  </a:lnTo>
                  <a:close/>
                  <a:moveTo>
                    <a:pt x="50" y="181"/>
                  </a:moveTo>
                  <a:lnTo>
                    <a:pt x="102" y="153"/>
                  </a:lnTo>
                  <a:lnTo>
                    <a:pt x="247" y="228"/>
                  </a:lnTo>
                  <a:lnTo>
                    <a:pt x="194" y="256"/>
                  </a:lnTo>
                  <a:lnTo>
                    <a:pt x="50" y="181"/>
                  </a:lnTo>
                  <a:close/>
                  <a:moveTo>
                    <a:pt x="261" y="424"/>
                  </a:moveTo>
                  <a:lnTo>
                    <a:pt x="101" y="360"/>
                  </a:lnTo>
                  <a:lnTo>
                    <a:pt x="101" y="233"/>
                  </a:lnTo>
                  <a:lnTo>
                    <a:pt x="194" y="281"/>
                  </a:lnTo>
                  <a:lnTo>
                    <a:pt x="261" y="247"/>
                  </a:lnTo>
                  <a:lnTo>
                    <a:pt x="261" y="424"/>
                  </a:lnTo>
                  <a:lnTo>
                    <a:pt x="261" y="424"/>
                  </a:lnTo>
                  <a:close/>
                  <a:moveTo>
                    <a:pt x="127" y="141"/>
                  </a:moveTo>
                  <a:lnTo>
                    <a:pt x="272" y="66"/>
                  </a:lnTo>
                  <a:lnTo>
                    <a:pt x="417" y="141"/>
                  </a:lnTo>
                  <a:lnTo>
                    <a:pt x="272" y="215"/>
                  </a:lnTo>
                  <a:lnTo>
                    <a:pt x="127" y="141"/>
                  </a:lnTo>
                  <a:close/>
                  <a:moveTo>
                    <a:pt x="444" y="360"/>
                  </a:moveTo>
                  <a:lnTo>
                    <a:pt x="283" y="424"/>
                  </a:lnTo>
                  <a:lnTo>
                    <a:pt x="283" y="247"/>
                  </a:lnTo>
                  <a:lnTo>
                    <a:pt x="350" y="281"/>
                  </a:lnTo>
                  <a:lnTo>
                    <a:pt x="444" y="233"/>
                  </a:lnTo>
                  <a:lnTo>
                    <a:pt x="444" y="360"/>
                  </a:lnTo>
                  <a:close/>
                  <a:moveTo>
                    <a:pt x="494" y="181"/>
                  </a:moveTo>
                  <a:lnTo>
                    <a:pt x="350" y="256"/>
                  </a:lnTo>
                  <a:lnTo>
                    <a:pt x="297" y="228"/>
                  </a:lnTo>
                  <a:lnTo>
                    <a:pt x="441" y="153"/>
                  </a:lnTo>
                  <a:lnTo>
                    <a:pt x="494" y="181"/>
                  </a:lnTo>
                  <a:close/>
                </a:path>
              </a:pathLst>
            </a:custGeom>
            <a:solidFill>
              <a:srgbClr val="F267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7" name="Freeform 8"/>
            <p:cNvSpPr>
              <a:spLocks/>
            </p:cNvSpPr>
            <p:nvPr/>
          </p:nvSpPr>
          <p:spPr bwMode="auto">
            <a:xfrm>
              <a:off x="6503" y="353"/>
              <a:ext cx="28" cy="30"/>
            </a:xfrm>
            <a:custGeom>
              <a:avLst/>
              <a:gdLst>
                <a:gd name="T0" fmla="*/ 124 w 149"/>
                <a:gd name="T1" fmla="*/ 14 h 161"/>
                <a:gd name="T2" fmla="*/ 62 w 149"/>
                <a:gd name="T3" fmla="*/ 24 h 161"/>
                <a:gd name="T4" fmla="*/ 14 w 149"/>
                <a:gd name="T5" fmla="*/ 89 h 161"/>
                <a:gd name="T6" fmla="*/ 24 w 149"/>
                <a:gd name="T7" fmla="*/ 152 h 161"/>
                <a:gd name="T8" fmla="*/ 50 w 149"/>
                <a:gd name="T9" fmla="*/ 161 h 161"/>
                <a:gd name="T10" fmla="*/ 87 w 149"/>
                <a:gd name="T11" fmla="*/ 142 h 161"/>
                <a:gd name="T12" fmla="*/ 134 w 149"/>
                <a:gd name="T13" fmla="*/ 77 h 161"/>
                <a:gd name="T14" fmla="*/ 124 w 149"/>
                <a:gd name="T15" fmla="*/ 14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9" h="161">
                  <a:moveTo>
                    <a:pt x="124" y="14"/>
                  </a:moveTo>
                  <a:cubicBezTo>
                    <a:pt x="104" y="0"/>
                    <a:pt x="76" y="4"/>
                    <a:pt x="62" y="24"/>
                  </a:cubicBezTo>
                  <a:cubicBezTo>
                    <a:pt x="14" y="89"/>
                    <a:pt x="14" y="89"/>
                    <a:pt x="14" y="89"/>
                  </a:cubicBezTo>
                  <a:cubicBezTo>
                    <a:pt x="0" y="109"/>
                    <a:pt x="4" y="137"/>
                    <a:pt x="24" y="152"/>
                  </a:cubicBezTo>
                  <a:cubicBezTo>
                    <a:pt x="32" y="158"/>
                    <a:pt x="41" y="161"/>
                    <a:pt x="50" y="161"/>
                  </a:cubicBezTo>
                  <a:cubicBezTo>
                    <a:pt x="64" y="161"/>
                    <a:pt x="78" y="154"/>
                    <a:pt x="87" y="142"/>
                  </a:cubicBezTo>
                  <a:cubicBezTo>
                    <a:pt x="134" y="77"/>
                    <a:pt x="134" y="77"/>
                    <a:pt x="134" y="77"/>
                  </a:cubicBezTo>
                  <a:cubicBezTo>
                    <a:pt x="149" y="57"/>
                    <a:pt x="144" y="29"/>
                    <a:pt x="124" y="14"/>
                  </a:cubicBezTo>
                  <a:close/>
                </a:path>
              </a:pathLst>
            </a:custGeom>
            <a:solidFill>
              <a:srgbClr val="995E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8" name="Freeform 9"/>
            <p:cNvSpPr>
              <a:spLocks/>
            </p:cNvSpPr>
            <p:nvPr/>
          </p:nvSpPr>
          <p:spPr bwMode="auto">
            <a:xfrm>
              <a:off x="6326" y="353"/>
              <a:ext cx="28" cy="30"/>
            </a:xfrm>
            <a:custGeom>
              <a:avLst/>
              <a:gdLst>
                <a:gd name="T0" fmla="*/ 134 w 149"/>
                <a:gd name="T1" fmla="*/ 90 h 161"/>
                <a:gd name="T2" fmla="*/ 87 w 149"/>
                <a:gd name="T3" fmla="*/ 25 h 161"/>
                <a:gd name="T4" fmla="*/ 24 w 149"/>
                <a:gd name="T5" fmla="*/ 15 h 161"/>
                <a:gd name="T6" fmla="*/ 14 w 149"/>
                <a:gd name="T7" fmla="*/ 77 h 161"/>
                <a:gd name="T8" fmla="*/ 62 w 149"/>
                <a:gd name="T9" fmla="*/ 143 h 161"/>
                <a:gd name="T10" fmla="*/ 98 w 149"/>
                <a:gd name="T11" fmla="*/ 161 h 161"/>
                <a:gd name="T12" fmla="*/ 125 w 149"/>
                <a:gd name="T13" fmla="*/ 153 h 161"/>
                <a:gd name="T14" fmla="*/ 134 w 149"/>
                <a:gd name="T15" fmla="*/ 90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9" h="161">
                  <a:moveTo>
                    <a:pt x="134" y="90"/>
                  </a:moveTo>
                  <a:cubicBezTo>
                    <a:pt x="87" y="25"/>
                    <a:pt x="87" y="25"/>
                    <a:pt x="87" y="25"/>
                  </a:cubicBezTo>
                  <a:cubicBezTo>
                    <a:pt x="72" y="5"/>
                    <a:pt x="44" y="0"/>
                    <a:pt x="24" y="15"/>
                  </a:cubicBezTo>
                  <a:cubicBezTo>
                    <a:pt x="4" y="29"/>
                    <a:pt x="0" y="57"/>
                    <a:pt x="14" y="77"/>
                  </a:cubicBezTo>
                  <a:cubicBezTo>
                    <a:pt x="62" y="143"/>
                    <a:pt x="62" y="143"/>
                    <a:pt x="62" y="143"/>
                  </a:cubicBezTo>
                  <a:cubicBezTo>
                    <a:pt x="71" y="155"/>
                    <a:pt x="84" y="161"/>
                    <a:pt x="98" y="161"/>
                  </a:cubicBezTo>
                  <a:cubicBezTo>
                    <a:pt x="107" y="161"/>
                    <a:pt x="117" y="159"/>
                    <a:pt x="125" y="153"/>
                  </a:cubicBezTo>
                  <a:cubicBezTo>
                    <a:pt x="145" y="138"/>
                    <a:pt x="149" y="110"/>
                    <a:pt x="134" y="90"/>
                  </a:cubicBezTo>
                  <a:close/>
                </a:path>
              </a:pathLst>
            </a:custGeom>
            <a:solidFill>
              <a:srgbClr val="995E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9" name="Freeform 10"/>
            <p:cNvSpPr>
              <a:spLocks/>
            </p:cNvSpPr>
            <p:nvPr/>
          </p:nvSpPr>
          <p:spPr bwMode="auto">
            <a:xfrm>
              <a:off x="6420" y="288"/>
              <a:ext cx="17" cy="32"/>
            </a:xfrm>
            <a:custGeom>
              <a:avLst/>
              <a:gdLst>
                <a:gd name="T0" fmla="*/ 45 w 90"/>
                <a:gd name="T1" fmla="*/ 0 h 171"/>
                <a:gd name="T2" fmla="*/ 0 w 90"/>
                <a:gd name="T3" fmla="*/ 45 h 171"/>
                <a:gd name="T4" fmla="*/ 0 w 90"/>
                <a:gd name="T5" fmla="*/ 126 h 171"/>
                <a:gd name="T6" fmla="*/ 45 w 90"/>
                <a:gd name="T7" fmla="*/ 171 h 171"/>
                <a:gd name="T8" fmla="*/ 90 w 90"/>
                <a:gd name="T9" fmla="*/ 126 h 171"/>
                <a:gd name="T10" fmla="*/ 90 w 90"/>
                <a:gd name="T11" fmla="*/ 45 h 171"/>
                <a:gd name="T12" fmla="*/ 45 w 90"/>
                <a:gd name="T13" fmla="*/ 0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0" h="171">
                  <a:moveTo>
                    <a:pt x="45" y="0"/>
                  </a:moveTo>
                  <a:cubicBezTo>
                    <a:pt x="20" y="0"/>
                    <a:pt x="0" y="20"/>
                    <a:pt x="0" y="45"/>
                  </a:cubicBezTo>
                  <a:cubicBezTo>
                    <a:pt x="0" y="126"/>
                    <a:pt x="0" y="126"/>
                    <a:pt x="0" y="126"/>
                  </a:cubicBezTo>
                  <a:cubicBezTo>
                    <a:pt x="0" y="151"/>
                    <a:pt x="20" y="171"/>
                    <a:pt x="45" y="171"/>
                  </a:cubicBezTo>
                  <a:cubicBezTo>
                    <a:pt x="70" y="171"/>
                    <a:pt x="90" y="151"/>
                    <a:pt x="90" y="126"/>
                  </a:cubicBezTo>
                  <a:cubicBezTo>
                    <a:pt x="90" y="45"/>
                    <a:pt x="90" y="45"/>
                    <a:pt x="90" y="45"/>
                  </a:cubicBezTo>
                  <a:cubicBezTo>
                    <a:pt x="90" y="20"/>
                    <a:pt x="70" y="0"/>
                    <a:pt x="45" y="0"/>
                  </a:cubicBezTo>
                  <a:close/>
                </a:path>
              </a:pathLst>
            </a:custGeom>
            <a:solidFill>
              <a:srgbClr val="995E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0" name="Freeform 11"/>
            <p:cNvSpPr>
              <a:spLocks/>
            </p:cNvSpPr>
            <p:nvPr/>
          </p:nvSpPr>
          <p:spPr bwMode="auto">
            <a:xfrm>
              <a:off x="6298" y="351"/>
              <a:ext cx="262" cy="234"/>
            </a:xfrm>
            <a:custGeom>
              <a:avLst/>
              <a:gdLst>
                <a:gd name="T0" fmla="*/ 55 w 262"/>
                <a:gd name="T1" fmla="*/ 166 h 234"/>
                <a:gd name="T2" fmla="*/ 48 w 262"/>
                <a:gd name="T3" fmla="*/ 208 h 234"/>
                <a:gd name="T4" fmla="*/ 96 w 262"/>
                <a:gd name="T5" fmla="*/ 234 h 234"/>
                <a:gd name="T6" fmla="*/ 125 w 262"/>
                <a:gd name="T7" fmla="*/ 220 h 234"/>
                <a:gd name="T8" fmla="*/ 134 w 262"/>
                <a:gd name="T9" fmla="*/ 220 h 234"/>
                <a:gd name="T10" fmla="*/ 165 w 262"/>
                <a:gd name="T11" fmla="*/ 234 h 234"/>
                <a:gd name="T12" fmla="*/ 211 w 262"/>
                <a:gd name="T13" fmla="*/ 210 h 234"/>
                <a:gd name="T14" fmla="*/ 206 w 262"/>
                <a:gd name="T15" fmla="*/ 175 h 234"/>
                <a:gd name="T16" fmla="*/ 206 w 262"/>
                <a:gd name="T17" fmla="*/ 161 h 234"/>
                <a:gd name="T18" fmla="*/ 262 w 262"/>
                <a:gd name="T19" fmla="*/ 104 h 234"/>
                <a:gd name="T20" fmla="*/ 262 w 262"/>
                <a:gd name="T21" fmla="*/ 97 h 234"/>
                <a:gd name="T22" fmla="*/ 175 w 262"/>
                <a:gd name="T23" fmla="*/ 76 h 234"/>
                <a:gd name="T24" fmla="*/ 131 w 262"/>
                <a:gd name="T25" fmla="*/ 0 h 234"/>
                <a:gd name="T26" fmla="*/ 119 w 262"/>
                <a:gd name="T27" fmla="*/ 3 h 234"/>
                <a:gd name="T28" fmla="*/ 85 w 262"/>
                <a:gd name="T29" fmla="*/ 84 h 234"/>
                <a:gd name="T30" fmla="*/ 3 w 262"/>
                <a:gd name="T31" fmla="*/ 84 h 234"/>
                <a:gd name="T32" fmla="*/ 0 w 262"/>
                <a:gd name="T33" fmla="*/ 93 h 234"/>
                <a:gd name="T34" fmla="*/ 3 w 262"/>
                <a:gd name="T35" fmla="*/ 108 h 234"/>
                <a:gd name="T36" fmla="*/ 55 w 262"/>
                <a:gd name="T37" fmla="*/ 166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62" h="234">
                  <a:moveTo>
                    <a:pt x="55" y="166"/>
                  </a:moveTo>
                  <a:lnTo>
                    <a:pt x="48" y="208"/>
                  </a:lnTo>
                  <a:lnTo>
                    <a:pt x="96" y="234"/>
                  </a:lnTo>
                  <a:lnTo>
                    <a:pt x="125" y="220"/>
                  </a:lnTo>
                  <a:lnTo>
                    <a:pt x="134" y="220"/>
                  </a:lnTo>
                  <a:lnTo>
                    <a:pt x="165" y="234"/>
                  </a:lnTo>
                  <a:lnTo>
                    <a:pt x="211" y="210"/>
                  </a:lnTo>
                  <a:lnTo>
                    <a:pt x="206" y="175"/>
                  </a:lnTo>
                  <a:lnTo>
                    <a:pt x="206" y="161"/>
                  </a:lnTo>
                  <a:lnTo>
                    <a:pt x="262" y="104"/>
                  </a:lnTo>
                  <a:lnTo>
                    <a:pt x="262" y="97"/>
                  </a:lnTo>
                  <a:lnTo>
                    <a:pt x="175" y="76"/>
                  </a:lnTo>
                  <a:lnTo>
                    <a:pt x="131" y="0"/>
                  </a:lnTo>
                  <a:lnTo>
                    <a:pt x="119" y="3"/>
                  </a:lnTo>
                  <a:lnTo>
                    <a:pt x="85" y="84"/>
                  </a:lnTo>
                  <a:lnTo>
                    <a:pt x="3" y="84"/>
                  </a:lnTo>
                  <a:lnTo>
                    <a:pt x="0" y="93"/>
                  </a:lnTo>
                  <a:lnTo>
                    <a:pt x="3" y="108"/>
                  </a:lnTo>
                  <a:lnTo>
                    <a:pt x="55" y="166"/>
                  </a:lnTo>
                  <a:close/>
                </a:path>
              </a:pathLst>
            </a:custGeom>
            <a:solidFill>
              <a:srgbClr val="FEBD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1" name="Freeform 12"/>
            <p:cNvSpPr>
              <a:spLocks/>
            </p:cNvSpPr>
            <p:nvPr/>
          </p:nvSpPr>
          <p:spPr bwMode="auto">
            <a:xfrm>
              <a:off x="6386" y="560"/>
              <a:ext cx="86" cy="30"/>
            </a:xfrm>
            <a:custGeom>
              <a:avLst/>
              <a:gdLst>
                <a:gd name="T0" fmla="*/ 238 w 459"/>
                <a:gd name="T1" fmla="*/ 93 h 157"/>
                <a:gd name="T2" fmla="*/ 361 w 459"/>
                <a:gd name="T3" fmla="*/ 157 h 157"/>
                <a:gd name="T4" fmla="*/ 459 w 459"/>
                <a:gd name="T5" fmla="*/ 107 h 157"/>
                <a:gd name="T6" fmla="*/ 280 w 459"/>
                <a:gd name="T7" fmla="*/ 13 h 157"/>
                <a:gd name="T8" fmla="*/ 228 w 459"/>
                <a:gd name="T9" fmla="*/ 0 h 157"/>
                <a:gd name="T10" fmla="*/ 176 w 459"/>
                <a:gd name="T11" fmla="*/ 13 h 157"/>
                <a:gd name="T12" fmla="*/ 0 w 459"/>
                <a:gd name="T13" fmla="*/ 105 h 157"/>
                <a:gd name="T14" fmla="*/ 97 w 459"/>
                <a:gd name="T15" fmla="*/ 156 h 157"/>
                <a:gd name="T16" fmla="*/ 218 w 459"/>
                <a:gd name="T17" fmla="*/ 93 h 157"/>
                <a:gd name="T18" fmla="*/ 238 w 459"/>
                <a:gd name="T19" fmla="*/ 93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59" h="157">
                  <a:moveTo>
                    <a:pt x="238" y="93"/>
                  </a:moveTo>
                  <a:cubicBezTo>
                    <a:pt x="361" y="157"/>
                    <a:pt x="361" y="157"/>
                    <a:pt x="361" y="157"/>
                  </a:cubicBezTo>
                  <a:cubicBezTo>
                    <a:pt x="459" y="107"/>
                    <a:pt x="459" y="107"/>
                    <a:pt x="459" y="107"/>
                  </a:cubicBezTo>
                  <a:cubicBezTo>
                    <a:pt x="280" y="13"/>
                    <a:pt x="280" y="13"/>
                    <a:pt x="280" y="13"/>
                  </a:cubicBezTo>
                  <a:cubicBezTo>
                    <a:pt x="264" y="5"/>
                    <a:pt x="246" y="0"/>
                    <a:pt x="228" y="0"/>
                  </a:cubicBezTo>
                  <a:cubicBezTo>
                    <a:pt x="210" y="0"/>
                    <a:pt x="192" y="5"/>
                    <a:pt x="176" y="13"/>
                  </a:cubicBezTo>
                  <a:cubicBezTo>
                    <a:pt x="0" y="105"/>
                    <a:pt x="0" y="105"/>
                    <a:pt x="0" y="105"/>
                  </a:cubicBezTo>
                  <a:cubicBezTo>
                    <a:pt x="97" y="156"/>
                    <a:pt x="97" y="156"/>
                    <a:pt x="97" y="156"/>
                  </a:cubicBezTo>
                  <a:cubicBezTo>
                    <a:pt x="218" y="93"/>
                    <a:pt x="218" y="93"/>
                    <a:pt x="218" y="93"/>
                  </a:cubicBezTo>
                  <a:cubicBezTo>
                    <a:pt x="224" y="89"/>
                    <a:pt x="232" y="89"/>
                    <a:pt x="238" y="93"/>
                  </a:cubicBezTo>
                  <a:close/>
                </a:path>
              </a:pathLst>
            </a:custGeom>
            <a:solidFill>
              <a:srgbClr val="F267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2" name="Freeform 13"/>
            <p:cNvSpPr>
              <a:spLocks/>
            </p:cNvSpPr>
            <p:nvPr/>
          </p:nvSpPr>
          <p:spPr bwMode="auto">
            <a:xfrm>
              <a:off x="6287" y="344"/>
              <a:ext cx="283" cy="221"/>
            </a:xfrm>
            <a:custGeom>
              <a:avLst/>
              <a:gdLst>
                <a:gd name="T0" fmla="*/ 311 w 1518"/>
                <a:gd name="T1" fmla="*/ 918 h 1182"/>
                <a:gd name="T2" fmla="*/ 317 w 1518"/>
                <a:gd name="T3" fmla="*/ 938 h 1182"/>
                <a:gd name="T4" fmla="*/ 284 w 1518"/>
                <a:gd name="T5" fmla="*/ 1134 h 1182"/>
                <a:gd name="T6" fmla="*/ 367 w 1518"/>
                <a:gd name="T7" fmla="*/ 1178 h 1182"/>
                <a:gd name="T8" fmla="*/ 405 w 1518"/>
                <a:gd name="T9" fmla="*/ 953 h 1182"/>
                <a:gd name="T10" fmla="*/ 373 w 1518"/>
                <a:gd name="T11" fmla="*/ 854 h 1182"/>
                <a:gd name="T12" fmla="*/ 104 w 1518"/>
                <a:gd name="T13" fmla="*/ 592 h 1182"/>
                <a:gd name="T14" fmla="*/ 99 w 1518"/>
                <a:gd name="T15" fmla="*/ 569 h 1182"/>
                <a:gd name="T16" fmla="*/ 117 w 1518"/>
                <a:gd name="T17" fmla="*/ 554 h 1182"/>
                <a:gd name="T18" fmla="*/ 488 w 1518"/>
                <a:gd name="T19" fmla="*/ 500 h 1182"/>
                <a:gd name="T20" fmla="*/ 573 w 1518"/>
                <a:gd name="T21" fmla="*/ 438 h 1182"/>
                <a:gd name="T22" fmla="*/ 739 w 1518"/>
                <a:gd name="T23" fmla="*/ 102 h 1182"/>
                <a:gd name="T24" fmla="*/ 759 w 1518"/>
                <a:gd name="T25" fmla="*/ 89 h 1182"/>
                <a:gd name="T26" fmla="*/ 779 w 1518"/>
                <a:gd name="T27" fmla="*/ 102 h 1182"/>
                <a:gd name="T28" fmla="*/ 779 w 1518"/>
                <a:gd name="T29" fmla="*/ 102 h 1182"/>
                <a:gd name="T30" fmla="*/ 945 w 1518"/>
                <a:gd name="T31" fmla="*/ 438 h 1182"/>
                <a:gd name="T32" fmla="*/ 1030 w 1518"/>
                <a:gd name="T33" fmla="*/ 500 h 1182"/>
                <a:gd name="T34" fmla="*/ 1401 w 1518"/>
                <a:gd name="T35" fmla="*/ 554 h 1182"/>
                <a:gd name="T36" fmla="*/ 1419 w 1518"/>
                <a:gd name="T37" fmla="*/ 569 h 1182"/>
                <a:gd name="T38" fmla="*/ 1414 w 1518"/>
                <a:gd name="T39" fmla="*/ 592 h 1182"/>
                <a:gd name="T40" fmla="*/ 1145 w 1518"/>
                <a:gd name="T41" fmla="*/ 854 h 1182"/>
                <a:gd name="T42" fmla="*/ 1112 w 1518"/>
                <a:gd name="T43" fmla="*/ 953 h 1182"/>
                <a:gd name="T44" fmla="*/ 1152 w 1518"/>
                <a:gd name="T45" fmla="*/ 1182 h 1182"/>
                <a:gd name="T46" fmla="*/ 1235 w 1518"/>
                <a:gd name="T47" fmla="*/ 1139 h 1182"/>
                <a:gd name="T48" fmla="*/ 1201 w 1518"/>
                <a:gd name="T49" fmla="*/ 938 h 1182"/>
                <a:gd name="T50" fmla="*/ 1207 w 1518"/>
                <a:gd name="T51" fmla="*/ 918 h 1182"/>
                <a:gd name="T52" fmla="*/ 1476 w 1518"/>
                <a:gd name="T53" fmla="*/ 656 h 1182"/>
                <a:gd name="T54" fmla="*/ 1505 w 1518"/>
                <a:gd name="T55" fmla="*/ 541 h 1182"/>
                <a:gd name="T56" fmla="*/ 1414 w 1518"/>
                <a:gd name="T57" fmla="*/ 465 h 1182"/>
                <a:gd name="T58" fmla="*/ 1042 w 1518"/>
                <a:gd name="T59" fmla="*/ 411 h 1182"/>
                <a:gd name="T60" fmla="*/ 1026 w 1518"/>
                <a:gd name="T61" fmla="*/ 399 h 1182"/>
                <a:gd name="T62" fmla="*/ 859 w 1518"/>
                <a:gd name="T63" fmla="*/ 62 h 1182"/>
                <a:gd name="T64" fmla="*/ 759 w 1518"/>
                <a:gd name="T65" fmla="*/ 0 h 1182"/>
                <a:gd name="T66" fmla="*/ 659 w 1518"/>
                <a:gd name="T67" fmla="*/ 62 h 1182"/>
                <a:gd name="T68" fmla="*/ 492 w 1518"/>
                <a:gd name="T69" fmla="*/ 399 h 1182"/>
                <a:gd name="T70" fmla="*/ 475 w 1518"/>
                <a:gd name="T71" fmla="*/ 411 h 1182"/>
                <a:gd name="T72" fmla="*/ 104 w 1518"/>
                <a:gd name="T73" fmla="*/ 465 h 1182"/>
                <a:gd name="T74" fmla="*/ 13 w 1518"/>
                <a:gd name="T75" fmla="*/ 541 h 1182"/>
                <a:gd name="T76" fmla="*/ 42 w 1518"/>
                <a:gd name="T77" fmla="*/ 656 h 1182"/>
                <a:gd name="T78" fmla="*/ 311 w 1518"/>
                <a:gd name="T79" fmla="*/ 918 h 1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518" h="1182">
                  <a:moveTo>
                    <a:pt x="311" y="918"/>
                  </a:moveTo>
                  <a:cubicBezTo>
                    <a:pt x="316" y="923"/>
                    <a:pt x="318" y="931"/>
                    <a:pt x="317" y="938"/>
                  </a:cubicBezTo>
                  <a:cubicBezTo>
                    <a:pt x="284" y="1134"/>
                    <a:pt x="284" y="1134"/>
                    <a:pt x="284" y="1134"/>
                  </a:cubicBezTo>
                  <a:cubicBezTo>
                    <a:pt x="367" y="1178"/>
                    <a:pt x="367" y="1178"/>
                    <a:pt x="367" y="1178"/>
                  </a:cubicBezTo>
                  <a:cubicBezTo>
                    <a:pt x="405" y="953"/>
                    <a:pt x="405" y="953"/>
                    <a:pt x="405" y="953"/>
                  </a:cubicBezTo>
                  <a:cubicBezTo>
                    <a:pt x="412" y="917"/>
                    <a:pt x="400" y="880"/>
                    <a:pt x="373" y="854"/>
                  </a:cubicBezTo>
                  <a:cubicBezTo>
                    <a:pt x="104" y="592"/>
                    <a:pt x="104" y="592"/>
                    <a:pt x="104" y="592"/>
                  </a:cubicBezTo>
                  <a:cubicBezTo>
                    <a:pt x="95" y="583"/>
                    <a:pt x="97" y="573"/>
                    <a:pt x="99" y="569"/>
                  </a:cubicBezTo>
                  <a:cubicBezTo>
                    <a:pt x="100" y="565"/>
                    <a:pt x="104" y="556"/>
                    <a:pt x="117" y="554"/>
                  </a:cubicBezTo>
                  <a:cubicBezTo>
                    <a:pt x="488" y="500"/>
                    <a:pt x="488" y="500"/>
                    <a:pt x="488" y="500"/>
                  </a:cubicBezTo>
                  <a:cubicBezTo>
                    <a:pt x="525" y="494"/>
                    <a:pt x="556" y="472"/>
                    <a:pt x="573" y="438"/>
                  </a:cubicBezTo>
                  <a:cubicBezTo>
                    <a:pt x="739" y="102"/>
                    <a:pt x="739" y="102"/>
                    <a:pt x="739" y="102"/>
                  </a:cubicBezTo>
                  <a:cubicBezTo>
                    <a:pt x="744" y="90"/>
                    <a:pt x="755" y="89"/>
                    <a:pt x="759" y="89"/>
                  </a:cubicBezTo>
                  <a:cubicBezTo>
                    <a:pt x="763" y="89"/>
                    <a:pt x="773" y="90"/>
                    <a:pt x="779" y="102"/>
                  </a:cubicBezTo>
                  <a:cubicBezTo>
                    <a:pt x="779" y="102"/>
                    <a:pt x="779" y="102"/>
                    <a:pt x="779" y="102"/>
                  </a:cubicBezTo>
                  <a:cubicBezTo>
                    <a:pt x="945" y="438"/>
                    <a:pt x="945" y="438"/>
                    <a:pt x="945" y="438"/>
                  </a:cubicBezTo>
                  <a:cubicBezTo>
                    <a:pt x="962" y="472"/>
                    <a:pt x="993" y="494"/>
                    <a:pt x="1030" y="500"/>
                  </a:cubicBezTo>
                  <a:cubicBezTo>
                    <a:pt x="1401" y="554"/>
                    <a:pt x="1401" y="554"/>
                    <a:pt x="1401" y="554"/>
                  </a:cubicBezTo>
                  <a:cubicBezTo>
                    <a:pt x="1414" y="556"/>
                    <a:pt x="1418" y="565"/>
                    <a:pt x="1419" y="569"/>
                  </a:cubicBezTo>
                  <a:cubicBezTo>
                    <a:pt x="1421" y="573"/>
                    <a:pt x="1423" y="583"/>
                    <a:pt x="1414" y="592"/>
                  </a:cubicBezTo>
                  <a:cubicBezTo>
                    <a:pt x="1145" y="854"/>
                    <a:pt x="1145" y="854"/>
                    <a:pt x="1145" y="854"/>
                  </a:cubicBezTo>
                  <a:cubicBezTo>
                    <a:pt x="1118" y="880"/>
                    <a:pt x="1106" y="917"/>
                    <a:pt x="1112" y="953"/>
                  </a:cubicBezTo>
                  <a:cubicBezTo>
                    <a:pt x="1152" y="1182"/>
                    <a:pt x="1152" y="1182"/>
                    <a:pt x="1152" y="1182"/>
                  </a:cubicBezTo>
                  <a:cubicBezTo>
                    <a:pt x="1235" y="1139"/>
                    <a:pt x="1235" y="1139"/>
                    <a:pt x="1235" y="1139"/>
                  </a:cubicBezTo>
                  <a:cubicBezTo>
                    <a:pt x="1201" y="938"/>
                    <a:pt x="1201" y="938"/>
                    <a:pt x="1201" y="938"/>
                  </a:cubicBezTo>
                  <a:cubicBezTo>
                    <a:pt x="1200" y="931"/>
                    <a:pt x="1202" y="923"/>
                    <a:pt x="1207" y="918"/>
                  </a:cubicBezTo>
                  <a:cubicBezTo>
                    <a:pt x="1476" y="656"/>
                    <a:pt x="1476" y="656"/>
                    <a:pt x="1476" y="656"/>
                  </a:cubicBezTo>
                  <a:cubicBezTo>
                    <a:pt x="1507" y="626"/>
                    <a:pt x="1518" y="582"/>
                    <a:pt x="1505" y="541"/>
                  </a:cubicBezTo>
                  <a:cubicBezTo>
                    <a:pt x="1491" y="500"/>
                    <a:pt x="1457" y="471"/>
                    <a:pt x="1414" y="465"/>
                  </a:cubicBezTo>
                  <a:cubicBezTo>
                    <a:pt x="1042" y="411"/>
                    <a:pt x="1042" y="411"/>
                    <a:pt x="1042" y="411"/>
                  </a:cubicBezTo>
                  <a:cubicBezTo>
                    <a:pt x="1035" y="410"/>
                    <a:pt x="1029" y="405"/>
                    <a:pt x="1026" y="399"/>
                  </a:cubicBezTo>
                  <a:cubicBezTo>
                    <a:pt x="859" y="62"/>
                    <a:pt x="859" y="62"/>
                    <a:pt x="859" y="62"/>
                  </a:cubicBezTo>
                  <a:cubicBezTo>
                    <a:pt x="840" y="24"/>
                    <a:pt x="802" y="0"/>
                    <a:pt x="759" y="0"/>
                  </a:cubicBezTo>
                  <a:cubicBezTo>
                    <a:pt x="716" y="0"/>
                    <a:pt x="678" y="24"/>
                    <a:pt x="659" y="62"/>
                  </a:cubicBezTo>
                  <a:cubicBezTo>
                    <a:pt x="492" y="399"/>
                    <a:pt x="492" y="399"/>
                    <a:pt x="492" y="399"/>
                  </a:cubicBezTo>
                  <a:cubicBezTo>
                    <a:pt x="489" y="405"/>
                    <a:pt x="483" y="410"/>
                    <a:pt x="475" y="411"/>
                  </a:cubicBezTo>
                  <a:cubicBezTo>
                    <a:pt x="104" y="465"/>
                    <a:pt x="104" y="465"/>
                    <a:pt x="104" y="465"/>
                  </a:cubicBezTo>
                  <a:cubicBezTo>
                    <a:pt x="61" y="471"/>
                    <a:pt x="27" y="500"/>
                    <a:pt x="13" y="541"/>
                  </a:cubicBezTo>
                  <a:cubicBezTo>
                    <a:pt x="0" y="582"/>
                    <a:pt x="11" y="626"/>
                    <a:pt x="42" y="656"/>
                  </a:cubicBezTo>
                  <a:lnTo>
                    <a:pt x="311" y="918"/>
                  </a:lnTo>
                  <a:close/>
                </a:path>
              </a:pathLst>
            </a:custGeom>
            <a:solidFill>
              <a:srgbClr val="F267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3" name="Rectangle 14"/>
            <p:cNvSpPr>
              <a:spLocks noChangeArrowheads="1"/>
            </p:cNvSpPr>
            <p:nvPr/>
          </p:nvSpPr>
          <p:spPr bwMode="auto">
            <a:xfrm>
              <a:off x="6723" y="537"/>
              <a:ext cx="18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4" name="Freeform 15"/>
            <p:cNvSpPr>
              <a:spLocks/>
            </p:cNvSpPr>
            <p:nvPr/>
          </p:nvSpPr>
          <p:spPr bwMode="auto">
            <a:xfrm>
              <a:off x="6755" y="557"/>
              <a:ext cx="54" cy="57"/>
            </a:xfrm>
            <a:custGeom>
              <a:avLst/>
              <a:gdLst>
                <a:gd name="T0" fmla="*/ 3 w 288"/>
                <a:gd name="T1" fmla="*/ 102 h 307"/>
                <a:gd name="T2" fmla="*/ 0 w 288"/>
                <a:gd name="T3" fmla="*/ 6 h 307"/>
                <a:gd name="T4" fmla="*/ 82 w 288"/>
                <a:gd name="T5" fmla="*/ 6 h 307"/>
                <a:gd name="T6" fmla="*/ 86 w 288"/>
                <a:gd name="T7" fmla="*/ 48 h 307"/>
                <a:gd name="T8" fmla="*/ 88 w 288"/>
                <a:gd name="T9" fmla="*/ 48 h 307"/>
                <a:gd name="T10" fmla="*/ 181 w 288"/>
                <a:gd name="T11" fmla="*/ 0 h 307"/>
                <a:gd name="T12" fmla="*/ 288 w 288"/>
                <a:gd name="T13" fmla="*/ 129 h 307"/>
                <a:gd name="T14" fmla="*/ 288 w 288"/>
                <a:gd name="T15" fmla="*/ 307 h 307"/>
                <a:gd name="T16" fmla="*/ 195 w 288"/>
                <a:gd name="T17" fmla="*/ 307 h 307"/>
                <a:gd name="T18" fmla="*/ 195 w 288"/>
                <a:gd name="T19" fmla="*/ 141 h 307"/>
                <a:gd name="T20" fmla="*/ 147 w 288"/>
                <a:gd name="T21" fmla="*/ 75 h 307"/>
                <a:gd name="T22" fmla="*/ 100 w 288"/>
                <a:gd name="T23" fmla="*/ 110 h 307"/>
                <a:gd name="T24" fmla="*/ 96 w 288"/>
                <a:gd name="T25" fmla="*/ 134 h 307"/>
                <a:gd name="T26" fmla="*/ 96 w 288"/>
                <a:gd name="T27" fmla="*/ 307 h 307"/>
                <a:gd name="T28" fmla="*/ 3 w 288"/>
                <a:gd name="T29" fmla="*/ 307 h 307"/>
                <a:gd name="T30" fmla="*/ 3 w 288"/>
                <a:gd name="T31" fmla="*/ 102 h 3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8" h="307">
                  <a:moveTo>
                    <a:pt x="3" y="102"/>
                  </a:moveTo>
                  <a:cubicBezTo>
                    <a:pt x="3" y="65"/>
                    <a:pt x="2" y="33"/>
                    <a:pt x="0" y="6"/>
                  </a:cubicBezTo>
                  <a:cubicBezTo>
                    <a:pt x="82" y="6"/>
                    <a:pt x="82" y="6"/>
                    <a:pt x="82" y="6"/>
                  </a:cubicBezTo>
                  <a:cubicBezTo>
                    <a:pt x="86" y="48"/>
                    <a:pt x="86" y="48"/>
                    <a:pt x="86" y="48"/>
                  </a:cubicBezTo>
                  <a:cubicBezTo>
                    <a:pt x="88" y="48"/>
                    <a:pt x="88" y="48"/>
                    <a:pt x="88" y="48"/>
                  </a:cubicBezTo>
                  <a:cubicBezTo>
                    <a:pt x="100" y="29"/>
                    <a:pt x="131" y="0"/>
                    <a:pt x="181" y="0"/>
                  </a:cubicBezTo>
                  <a:cubicBezTo>
                    <a:pt x="242" y="0"/>
                    <a:pt x="288" y="40"/>
                    <a:pt x="288" y="129"/>
                  </a:cubicBezTo>
                  <a:cubicBezTo>
                    <a:pt x="288" y="307"/>
                    <a:pt x="288" y="307"/>
                    <a:pt x="288" y="307"/>
                  </a:cubicBezTo>
                  <a:cubicBezTo>
                    <a:pt x="195" y="307"/>
                    <a:pt x="195" y="307"/>
                    <a:pt x="195" y="307"/>
                  </a:cubicBezTo>
                  <a:cubicBezTo>
                    <a:pt x="195" y="141"/>
                    <a:pt x="195" y="141"/>
                    <a:pt x="195" y="141"/>
                  </a:cubicBezTo>
                  <a:cubicBezTo>
                    <a:pt x="195" y="102"/>
                    <a:pt x="181" y="75"/>
                    <a:pt x="147" y="75"/>
                  </a:cubicBezTo>
                  <a:cubicBezTo>
                    <a:pt x="122" y="75"/>
                    <a:pt x="106" y="93"/>
                    <a:pt x="100" y="110"/>
                  </a:cubicBezTo>
                  <a:cubicBezTo>
                    <a:pt x="98" y="116"/>
                    <a:pt x="96" y="125"/>
                    <a:pt x="96" y="134"/>
                  </a:cubicBezTo>
                  <a:cubicBezTo>
                    <a:pt x="96" y="307"/>
                    <a:pt x="96" y="307"/>
                    <a:pt x="96" y="307"/>
                  </a:cubicBezTo>
                  <a:cubicBezTo>
                    <a:pt x="3" y="307"/>
                    <a:pt x="3" y="307"/>
                    <a:pt x="3" y="307"/>
                  </a:cubicBezTo>
                  <a:lnTo>
                    <a:pt x="3" y="10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5" name="Freeform 16"/>
            <p:cNvSpPr>
              <a:spLocks/>
            </p:cNvSpPr>
            <p:nvPr/>
          </p:nvSpPr>
          <p:spPr bwMode="auto">
            <a:xfrm>
              <a:off x="6818" y="532"/>
              <a:ext cx="39" cy="82"/>
            </a:xfrm>
            <a:custGeom>
              <a:avLst/>
              <a:gdLst>
                <a:gd name="T0" fmla="*/ 39 w 210"/>
                <a:gd name="T1" fmla="*/ 443 h 443"/>
                <a:gd name="T2" fmla="*/ 39 w 210"/>
                <a:gd name="T3" fmla="*/ 211 h 443"/>
                <a:gd name="T4" fmla="*/ 0 w 210"/>
                <a:gd name="T5" fmla="*/ 211 h 443"/>
                <a:gd name="T6" fmla="*/ 0 w 210"/>
                <a:gd name="T7" fmla="*/ 142 h 443"/>
                <a:gd name="T8" fmla="*/ 39 w 210"/>
                <a:gd name="T9" fmla="*/ 142 h 443"/>
                <a:gd name="T10" fmla="*/ 39 w 210"/>
                <a:gd name="T11" fmla="*/ 131 h 443"/>
                <a:gd name="T12" fmla="*/ 77 w 210"/>
                <a:gd name="T13" fmla="*/ 30 h 443"/>
                <a:gd name="T14" fmla="*/ 160 w 210"/>
                <a:gd name="T15" fmla="*/ 0 h 443"/>
                <a:gd name="T16" fmla="*/ 210 w 210"/>
                <a:gd name="T17" fmla="*/ 6 h 443"/>
                <a:gd name="T18" fmla="*/ 206 w 210"/>
                <a:gd name="T19" fmla="*/ 78 h 443"/>
                <a:gd name="T20" fmla="*/ 176 w 210"/>
                <a:gd name="T21" fmla="*/ 74 h 443"/>
                <a:gd name="T22" fmla="*/ 132 w 210"/>
                <a:gd name="T23" fmla="*/ 127 h 443"/>
                <a:gd name="T24" fmla="*/ 132 w 210"/>
                <a:gd name="T25" fmla="*/ 142 h 443"/>
                <a:gd name="T26" fmla="*/ 193 w 210"/>
                <a:gd name="T27" fmla="*/ 142 h 443"/>
                <a:gd name="T28" fmla="*/ 193 w 210"/>
                <a:gd name="T29" fmla="*/ 211 h 443"/>
                <a:gd name="T30" fmla="*/ 133 w 210"/>
                <a:gd name="T31" fmla="*/ 211 h 443"/>
                <a:gd name="T32" fmla="*/ 133 w 210"/>
                <a:gd name="T33" fmla="*/ 443 h 443"/>
                <a:gd name="T34" fmla="*/ 39 w 210"/>
                <a:gd name="T35" fmla="*/ 443 h 4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10" h="443">
                  <a:moveTo>
                    <a:pt x="39" y="443"/>
                  </a:moveTo>
                  <a:cubicBezTo>
                    <a:pt x="39" y="211"/>
                    <a:pt x="39" y="211"/>
                    <a:pt x="39" y="211"/>
                  </a:cubicBezTo>
                  <a:cubicBezTo>
                    <a:pt x="0" y="211"/>
                    <a:pt x="0" y="211"/>
                    <a:pt x="0" y="211"/>
                  </a:cubicBezTo>
                  <a:cubicBezTo>
                    <a:pt x="0" y="142"/>
                    <a:pt x="0" y="142"/>
                    <a:pt x="0" y="142"/>
                  </a:cubicBezTo>
                  <a:cubicBezTo>
                    <a:pt x="39" y="142"/>
                    <a:pt x="39" y="142"/>
                    <a:pt x="39" y="142"/>
                  </a:cubicBezTo>
                  <a:cubicBezTo>
                    <a:pt x="39" y="131"/>
                    <a:pt x="39" y="131"/>
                    <a:pt x="39" y="131"/>
                  </a:cubicBezTo>
                  <a:cubicBezTo>
                    <a:pt x="39" y="94"/>
                    <a:pt x="50" y="54"/>
                    <a:pt x="77" y="30"/>
                  </a:cubicBezTo>
                  <a:cubicBezTo>
                    <a:pt x="100" y="8"/>
                    <a:pt x="133" y="0"/>
                    <a:pt x="160" y="0"/>
                  </a:cubicBezTo>
                  <a:cubicBezTo>
                    <a:pt x="181" y="0"/>
                    <a:pt x="197" y="2"/>
                    <a:pt x="210" y="6"/>
                  </a:cubicBezTo>
                  <a:cubicBezTo>
                    <a:pt x="206" y="78"/>
                    <a:pt x="206" y="78"/>
                    <a:pt x="206" y="78"/>
                  </a:cubicBezTo>
                  <a:cubicBezTo>
                    <a:pt x="198" y="75"/>
                    <a:pt x="188" y="74"/>
                    <a:pt x="176" y="74"/>
                  </a:cubicBezTo>
                  <a:cubicBezTo>
                    <a:pt x="145" y="74"/>
                    <a:pt x="132" y="98"/>
                    <a:pt x="132" y="127"/>
                  </a:cubicBezTo>
                  <a:cubicBezTo>
                    <a:pt x="132" y="142"/>
                    <a:pt x="132" y="142"/>
                    <a:pt x="132" y="142"/>
                  </a:cubicBezTo>
                  <a:cubicBezTo>
                    <a:pt x="193" y="142"/>
                    <a:pt x="193" y="142"/>
                    <a:pt x="193" y="142"/>
                  </a:cubicBezTo>
                  <a:cubicBezTo>
                    <a:pt x="193" y="211"/>
                    <a:pt x="193" y="211"/>
                    <a:pt x="193" y="211"/>
                  </a:cubicBezTo>
                  <a:cubicBezTo>
                    <a:pt x="133" y="211"/>
                    <a:pt x="133" y="211"/>
                    <a:pt x="133" y="211"/>
                  </a:cubicBezTo>
                  <a:cubicBezTo>
                    <a:pt x="133" y="443"/>
                    <a:pt x="133" y="443"/>
                    <a:pt x="133" y="443"/>
                  </a:cubicBezTo>
                  <a:lnTo>
                    <a:pt x="39" y="44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6" name="Freeform 17"/>
            <p:cNvSpPr>
              <a:spLocks noEditPoints="1"/>
            </p:cNvSpPr>
            <p:nvPr/>
          </p:nvSpPr>
          <p:spPr bwMode="auto">
            <a:xfrm>
              <a:off x="6858" y="557"/>
              <a:ext cx="59" cy="59"/>
            </a:xfrm>
            <a:custGeom>
              <a:avLst/>
              <a:gdLst>
                <a:gd name="T0" fmla="*/ 314 w 314"/>
                <a:gd name="T1" fmla="*/ 154 h 314"/>
                <a:gd name="T2" fmla="*/ 156 w 314"/>
                <a:gd name="T3" fmla="*/ 314 h 314"/>
                <a:gd name="T4" fmla="*/ 0 w 314"/>
                <a:gd name="T5" fmla="*/ 159 h 314"/>
                <a:gd name="T6" fmla="*/ 161 w 314"/>
                <a:gd name="T7" fmla="*/ 0 h 314"/>
                <a:gd name="T8" fmla="*/ 314 w 314"/>
                <a:gd name="T9" fmla="*/ 154 h 314"/>
                <a:gd name="T10" fmla="*/ 97 w 314"/>
                <a:gd name="T11" fmla="*/ 157 h 314"/>
                <a:gd name="T12" fmla="*/ 158 w 314"/>
                <a:gd name="T13" fmla="*/ 247 h 314"/>
                <a:gd name="T14" fmla="*/ 218 w 314"/>
                <a:gd name="T15" fmla="*/ 157 h 314"/>
                <a:gd name="T16" fmla="*/ 158 w 314"/>
                <a:gd name="T17" fmla="*/ 66 h 314"/>
                <a:gd name="T18" fmla="*/ 97 w 314"/>
                <a:gd name="T19" fmla="*/ 157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14" h="314">
                  <a:moveTo>
                    <a:pt x="314" y="154"/>
                  </a:moveTo>
                  <a:cubicBezTo>
                    <a:pt x="314" y="264"/>
                    <a:pt x="236" y="314"/>
                    <a:pt x="156" y="314"/>
                  </a:cubicBezTo>
                  <a:cubicBezTo>
                    <a:pt x="68" y="314"/>
                    <a:pt x="0" y="256"/>
                    <a:pt x="0" y="159"/>
                  </a:cubicBezTo>
                  <a:cubicBezTo>
                    <a:pt x="0" y="62"/>
                    <a:pt x="64" y="0"/>
                    <a:pt x="161" y="0"/>
                  </a:cubicBezTo>
                  <a:cubicBezTo>
                    <a:pt x="253" y="0"/>
                    <a:pt x="314" y="63"/>
                    <a:pt x="314" y="154"/>
                  </a:cubicBezTo>
                  <a:close/>
                  <a:moveTo>
                    <a:pt x="97" y="157"/>
                  </a:moveTo>
                  <a:cubicBezTo>
                    <a:pt x="97" y="208"/>
                    <a:pt x="118" y="247"/>
                    <a:pt x="158" y="247"/>
                  </a:cubicBezTo>
                  <a:cubicBezTo>
                    <a:pt x="194" y="247"/>
                    <a:pt x="218" y="211"/>
                    <a:pt x="218" y="157"/>
                  </a:cubicBezTo>
                  <a:cubicBezTo>
                    <a:pt x="218" y="112"/>
                    <a:pt x="201" y="66"/>
                    <a:pt x="158" y="66"/>
                  </a:cubicBezTo>
                  <a:cubicBezTo>
                    <a:pt x="113" y="66"/>
                    <a:pt x="97" y="112"/>
                    <a:pt x="97" y="15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7" name="Freeform 18"/>
            <p:cNvSpPr>
              <a:spLocks/>
            </p:cNvSpPr>
            <p:nvPr/>
          </p:nvSpPr>
          <p:spPr bwMode="auto">
            <a:xfrm>
              <a:off x="6927" y="557"/>
              <a:ext cx="35" cy="57"/>
            </a:xfrm>
            <a:custGeom>
              <a:avLst/>
              <a:gdLst>
                <a:gd name="T0" fmla="*/ 2 w 187"/>
                <a:gd name="T1" fmla="*/ 106 h 307"/>
                <a:gd name="T2" fmla="*/ 0 w 187"/>
                <a:gd name="T3" fmla="*/ 6 h 307"/>
                <a:gd name="T4" fmla="*/ 81 w 187"/>
                <a:gd name="T5" fmla="*/ 6 h 307"/>
                <a:gd name="T6" fmla="*/ 84 w 187"/>
                <a:gd name="T7" fmla="*/ 62 h 307"/>
                <a:gd name="T8" fmla="*/ 86 w 187"/>
                <a:gd name="T9" fmla="*/ 62 h 307"/>
                <a:gd name="T10" fmla="*/ 167 w 187"/>
                <a:gd name="T11" fmla="*/ 0 h 307"/>
                <a:gd name="T12" fmla="*/ 187 w 187"/>
                <a:gd name="T13" fmla="*/ 1 h 307"/>
                <a:gd name="T14" fmla="*/ 187 w 187"/>
                <a:gd name="T15" fmla="*/ 89 h 307"/>
                <a:gd name="T16" fmla="*/ 162 w 187"/>
                <a:gd name="T17" fmla="*/ 86 h 307"/>
                <a:gd name="T18" fmla="*/ 98 w 187"/>
                <a:gd name="T19" fmla="*/ 134 h 307"/>
                <a:gd name="T20" fmla="*/ 96 w 187"/>
                <a:gd name="T21" fmla="*/ 155 h 307"/>
                <a:gd name="T22" fmla="*/ 96 w 187"/>
                <a:gd name="T23" fmla="*/ 307 h 307"/>
                <a:gd name="T24" fmla="*/ 2 w 187"/>
                <a:gd name="T25" fmla="*/ 307 h 307"/>
                <a:gd name="T26" fmla="*/ 2 w 187"/>
                <a:gd name="T27" fmla="*/ 106 h 3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87" h="307">
                  <a:moveTo>
                    <a:pt x="2" y="106"/>
                  </a:moveTo>
                  <a:cubicBezTo>
                    <a:pt x="2" y="61"/>
                    <a:pt x="1" y="32"/>
                    <a:pt x="0" y="6"/>
                  </a:cubicBezTo>
                  <a:cubicBezTo>
                    <a:pt x="81" y="6"/>
                    <a:pt x="81" y="6"/>
                    <a:pt x="81" y="6"/>
                  </a:cubicBezTo>
                  <a:cubicBezTo>
                    <a:pt x="84" y="62"/>
                    <a:pt x="84" y="62"/>
                    <a:pt x="84" y="62"/>
                  </a:cubicBezTo>
                  <a:cubicBezTo>
                    <a:pt x="86" y="62"/>
                    <a:pt x="86" y="62"/>
                    <a:pt x="86" y="62"/>
                  </a:cubicBezTo>
                  <a:cubicBezTo>
                    <a:pt x="101" y="18"/>
                    <a:pt x="138" y="0"/>
                    <a:pt x="167" y="0"/>
                  </a:cubicBezTo>
                  <a:cubicBezTo>
                    <a:pt x="176" y="0"/>
                    <a:pt x="180" y="0"/>
                    <a:pt x="187" y="1"/>
                  </a:cubicBezTo>
                  <a:cubicBezTo>
                    <a:pt x="187" y="89"/>
                    <a:pt x="187" y="89"/>
                    <a:pt x="187" y="89"/>
                  </a:cubicBezTo>
                  <a:cubicBezTo>
                    <a:pt x="180" y="88"/>
                    <a:pt x="172" y="86"/>
                    <a:pt x="162" y="86"/>
                  </a:cubicBezTo>
                  <a:cubicBezTo>
                    <a:pt x="127" y="86"/>
                    <a:pt x="104" y="105"/>
                    <a:pt x="98" y="134"/>
                  </a:cubicBezTo>
                  <a:cubicBezTo>
                    <a:pt x="97" y="140"/>
                    <a:pt x="96" y="147"/>
                    <a:pt x="96" y="155"/>
                  </a:cubicBezTo>
                  <a:cubicBezTo>
                    <a:pt x="96" y="307"/>
                    <a:pt x="96" y="307"/>
                    <a:pt x="96" y="307"/>
                  </a:cubicBezTo>
                  <a:cubicBezTo>
                    <a:pt x="2" y="307"/>
                    <a:pt x="2" y="307"/>
                    <a:pt x="2" y="307"/>
                  </a:cubicBezTo>
                  <a:lnTo>
                    <a:pt x="2" y="10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8" name="Freeform 19"/>
            <p:cNvSpPr>
              <a:spLocks/>
            </p:cNvSpPr>
            <p:nvPr/>
          </p:nvSpPr>
          <p:spPr bwMode="auto">
            <a:xfrm>
              <a:off x="6971" y="557"/>
              <a:ext cx="85" cy="57"/>
            </a:xfrm>
            <a:custGeom>
              <a:avLst/>
              <a:gdLst>
                <a:gd name="T0" fmla="*/ 2 w 457"/>
                <a:gd name="T1" fmla="*/ 102 h 307"/>
                <a:gd name="T2" fmla="*/ 0 w 457"/>
                <a:gd name="T3" fmla="*/ 6 h 307"/>
                <a:gd name="T4" fmla="*/ 79 w 457"/>
                <a:gd name="T5" fmla="*/ 6 h 307"/>
                <a:gd name="T6" fmla="*/ 83 w 457"/>
                <a:gd name="T7" fmla="*/ 47 h 307"/>
                <a:gd name="T8" fmla="*/ 85 w 457"/>
                <a:gd name="T9" fmla="*/ 47 h 307"/>
                <a:gd name="T10" fmla="*/ 176 w 457"/>
                <a:gd name="T11" fmla="*/ 0 h 307"/>
                <a:gd name="T12" fmla="*/ 258 w 457"/>
                <a:gd name="T13" fmla="*/ 51 h 307"/>
                <a:gd name="T14" fmla="*/ 259 w 457"/>
                <a:gd name="T15" fmla="*/ 51 h 307"/>
                <a:gd name="T16" fmla="*/ 298 w 457"/>
                <a:gd name="T17" fmla="*/ 14 h 307"/>
                <a:gd name="T18" fmla="*/ 356 w 457"/>
                <a:gd name="T19" fmla="*/ 0 h 307"/>
                <a:gd name="T20" fmla="*/ 457 w 457"/>
                <a:gd name="T21" fmla="*/ 130 h 307"/>
                <a:gd name="T22" fmla="*/ 457 w 457"/>
                <a:gd name="T23" fmla="*/ 307 h 307"/>
                <a:gd name="T24" fmla="*/ 366 w 457"/>
                <a:gd name="T25" fmla="*/ 307 h 307"/>
                <a:gd name="T26" fmla="*/ 366 w 457"/>
                <a:gd name="T27" fmla="*/ 144 h 307"/>
                <a:gd name="T28" fmla="*/ 322 w 457"/>
                <a:gd name="T29" fmla="*/ 75 h 307"/>
                <a:gd name="T30" fmla="*/ 279 w 457"/>
                <a:gd name="T31" fmla="*/ 107 h 307"/>
                <a:gd name="T32" fmla="*/ 275 w 457"/>
                <a:gd name="T33" fmla="*/ 131 h 307"/>
                <a:gd name="T34" fmla="*/ 275 w 457"/>
                <a:gd name="T35" fmla="*/ 307 h 307"/>
                <a:gd name="T36" fmla="*/ 184 w 457"/>
                <a:gd name="T37" fmla="*/ 307 h 307"/>
                <a:gd name="T38" fmla="*/ 184 w 457"/>
                <a:gd name="T39" fmla="*/ 139 h 307"/>
                <a:gd name="T40" fmla="*/ 141 w 457"/>
                <a:gd name="T41" fmla="*/ 75 h 307"/>
                <a:gd name="T42" fmla="*/ 97 w 457"/>
                <a:gd name="T43" fmla="*/ 109 h 307"/>
                <a:gd name="T44" fmla="*/ 93 w 457"/>
                <a:gd name="T45" fmla="*/ 132 h 307"/>
                <a:gd name="T46" fmla="*/ 93 w 457"/>
                <a:gd name="T47" fmla="*/ 307 h 307"/>
                <a:gd name="T48" fmla="*/ 2 w 457"/>
                <a:gd name="T49" fmla="*/ 307 h 307"/>
                <a:gd name="T50" fmla="*/ 2 w 457"/>
                <a:gd name="T51" fmla="*/ 102 h 3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457" h="307">
                  <a:moveTo>
                    <a:pt x="2" y="102"/>
                  </a:moveTo>
                  <a:cubicBezTo>
                    <a:pt x="2" y="65"/>
                    <a:pt x="1" y="33"/>
                    <a:pt x="0" y="6"/>
                  </a:cubicBezTo>
                  <a:cubicBezTo>
                    <a:pt x="79" y="6"/>
                    <a:pt x="79" y="6"/>
                    <a:pt x="79" y="6"/>
                  </a:cubicBezTo>
                  <a:cubicBezTo>
                    <a:pt x="83" y="47"/>
                    <a:pt x="83" y="47"/>
                    <a:pt x="83" y="47"/>
                  </a:cubicBezTo>
                  <a:cubicBezTo>
                    <a:pt x="85" y="47"/>
                    <a:pt x="85" y="47"/>
                    <a:pt x="85" y="47"/>
                  </a:cubicBezTo>
                  <a:cubicBezTo>
                    <a:pt x="98" y="28"/>
                    <a:pt x="124" y="0"/>
                    <a:pt x="176" y="0"/>
                  </a:cubicBezTo>
                  <a:cubicBezTo>
                    <a:pt x="215" y="0"/>
                    <a:pt x="245" y="19"/>
                    <a:pt x="258" y="51"/>
                  </a:cubicBezTo>
                  <a:cubicBezTo>
                    <a:pt x="259" y="51"/>
                    <a:pt x="259" y="51"/>
                    <a:pt x="259" y="51"/>
                  </a:cubicBezTo>
                  <a:cubicBezTo>
                    <a:pt x="271" y="35"/>
                    <a:pt x="284" y="23"/>
                    <a:pt x="298" y="14"/>
                  </a:cubicBezTo>
                  <a:cubicBezTo>
                    <a:pt x="315" y="5"/>
                    <a:pt x="333" y="0"/>
                    <a:pt x="356" y="0"/>
                  </a:cubicBezTo>
                  <a:cubicBezTo>
                    <a:pt x="413" y="0"/>
                    <a:pt x="457" y="40"/>
                    <a:pt x="457" y="130"/>
                  </a:cubicBezTo>
                  <a:cubicBezTo>
                    <a:pt x="457" y="307"/>
                    <a:pt x="457" y="307"/>
                    <a:pt x="457" y="307"/>
                  </a:cubicBezTo>
                  <a:cubicBezTo>
                    <a:pt x="366" y="307"/>
                    <a:pt x="366" y="307"/>
                    <a:pt x="366" y="307"/>
                  </a:cubicBezTo>
                  <a:cubicBezTo>
                    <a:pt x="366" y="144"/>
                    <a:pt x="366" y="144"/>
                    <a:pt x="366" y="144"/>
                  </a:cubicBezTo>
                  <a:cubicBezTo>
                    <a:pt x="366" y="100"/>
                    <a:pt x="352" y="75"/>
                    <a:pt x="322" y="75"/>
                  </a:cubicBezTo>
                  <a:cubicBezTo>
                    <a:pt x="300" y="75"/>
                    <a:pt x="285" y="90"/>
                    <a:pt x="279" y="107"/>
                  </a:cubicBezTo>
                  <a:cubicBezTo>
                    <a:pt x="276" y="114"/>
                    <a:pt x="275" y="124"/>
                    <a:pt x="275" y="131"/>
                  </a:cubicBezTo>
                  <a:cubicBezTo>
                    <a:pt x="275" y="307"/>
                    <a:pt x="275" y="307"/>
                    <a:pt x="275" y="307"/>
                  </a:cubicBezTo>
                  <a:cubicBezTo>
                    <a:pt x="184" y="307"/>
                    <a:pt x="184" y="307"/>
                    <a:pt x="184" y="307"/>
                  </a:cubicBezTo>
                  <a:cubicBezTo>
                    <a:pt x="184" y="139"/>
                    <a:pt x="184" y="139"/>
                    <a:pt x="184" y="139"/>
                  </a:cubicBezTo>
                  <a:cubicBezTo>
                    <a:pt x="184" y="101"/>
                    <a:pt x="170" y="75"/>
                    <a:pt x="141" y="75"/>
                  </a:cubicBezTo>
                  <a:cubicBezTo>
                    <a:pt x="117" y="75"/>
                    <a:pt x="103" y="93"/>
                    <a:pt x="97" y="109"/>
                  </a:cubicBezTo>
                  <a:cubicBezTo>
                    <a:pt x="94" y="116"/>
                    <a:pt x="93" y="125"/>
                    <a:pt x="93" y="132"/>
                  </a:cubicBezTo>
                  <a:cubicBezTo>
                    <a:pt x="93" y="307"/>
                    <a:pt x="93" y="307"/>
                    <a:pt x="93" y="307"/>
                  </a:cubicBezTo>
                  <a:cubicBezTo>
                    <a:pt x="2" y="307"/>
                    <a:pt x="2" y="307"/>
                    <a:pt x="2" y="307"/>
                  </a:cubicBezTo>
                  <a:lnTo>
                    <a:pt x="2" y="10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9" name="Freeform 20"/>
            <p:cNvSpPr>
              <a:spLocks noEditPoints="1"/>
            </p:cNvSpPr>
            <p:nvPr/>
          </p:nvSpPr>
          <p:spPr bwMode="auto">
            <a:xfrm>
              <a:off x="7067" y="557"/>
              <a:ext cx="51" cy="59"/>
            </a:xfrm>
            <a:custGeom>
              <a:avLst/>
              <a:gdLst>
                <a:gd name="T0" fmla="*/ 191 w 275"/>
                <a:gd name="T1" fmla="*/ 307 h 314"/>
                <a:gd name="T2" fmla="*/ 185 w 275"/>
                <a:gd name="T3" fmla="*/ 277 h 314"/>
                <a:gd name="T4" fmla="*/ 183 w 275"/>
                <a:gd name="T5" fmla="*/ 277 h 314"/>
                <a:gd name="T6" fmla="*/ 97 w 275"/>
                <a:gd name="T7" fmla="*/ 314 h 314"/>
                <a:gd name="T8" fmla="*/ 0 w 275"/>
                <a:gd name="T9" fmla="*/ 222 h 314"/>
                <a:gd name="T10" fmla="*/ 176 w 275"/>
                <a:gd name="T11" fmla="*/ 107 h 314"/>
                <a:gd name="T12" fmla="*/ 176 w 275"/>
                <a:gd name="T13" fmla="*/ 102 h 314"/>
                <a:gd name="T14" fmla="*/ 122 w 275"/>
                <a:gd name="T15" fmla="*/ 64 h 314"/>
                <a:gd name="T16" fmla="*/ 39 w 275"/>
                <a:gd name="T17" fmla="*/ 86 h 314"/>
                <a:gd name="T18" fmla="*/ 21 w 275"/>
                <a:gd name="T19" fmla="*/ 26 h 314"/>
                <a:gd name="T20" fmla="*/ 138 w 275"/>
                <a:gd name="T21" fmla="*/ 0 h 314"/>
                <a:gd name="T22" fmla="*/ 271 w 275"/>
                <a:gd name="T23" fmla="*/ 130 h 314"/>
                <a:gd name="T24" fmla="*/ 271 w 275"/>
                <a:gd name="T25" fmla="*/ 234 h 314"/>
                <a:gd name="T26" fmla="*/ 275 w 275"/>
                <a:gd name="T27" fmla="*/ 307 h 314"/>
                <a:gd name="T28" fmla="*/ 191 w 275"/>
                <a:gd name="T29" fmla="*/ 307 h 314"/>
                <a:gd name="T30" fmla="*/ 180 w 275"/>
                <a:gd name="T31" fmla="*/ 165 h 314"/>
                <a:gd name="T32" fmla="*/ 92 w 275"/>
                <a:gd name="T33" fmla="*/ 213 h 314"/>
                <a:gd name="T34" fmla="*/ 129 w 275"/>
                <a:gd name="T35" fmla="*/ 248 h 314"/>
                <a:gd name="T36" fmla="*/ 178 w 275"/>
                <a:gd name="T37" fmla="*/ 214 h 314"/>
                <a:gd name="T38" fmla="*/ 180 w 275"/>
                <a:gd name="T39" fmla="*/ 198 h 314"/>
                <a:gd name="T40" fmla="*/ 180 w 275"/>
                <a:gd name="T41" fmla="*/ 165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75" h="314">
                  <a:moveTo>
                    <a:pt x="191" y="307"/>
                  </a:moveTo>
                  <a:cubicBezTo>
                    <a:pt x="185" y="277"/>
                    <a:pt x="185" y="277"/>
                    <a:pt x="185" y="277"/>
                  </a:cubicBezTo>
                  <a:cubicBezTo>
                    <a:pt x="183" y="277"/>
                    <a:pt x="183" y="277"/>
                    <a:pt x="183" y="277"/>
                  </a:cubicBezTo>
                  <a:cubicBezTo>
                    <a:pt x="164" y="301"/>
                    <a:pt x="133" y="314"/>
                    <a:pt x="97" y="314"/>
                  </a:cubicBezTo>
                  <a:cubicBezTo>
                    <a:pt x="36" y="314"/>
                    <a:pt x="0" y="270"/>
                    <a:pt x="0" y="222"/>
                  </a:cubicBezTo>
                  <a:cubicBezTo>
                    <a:pt x="0" y="144"/>
                    <a:pt x="70" y="106"/>
                    <a:pt x="176" y="107"/>
                  </a:cubicBezTo>
                  <a:cubicBezTo>
                    <a:pt x="176" y="102"/>
                    <a:pt x="176" y="102"/>
                    <a:pt x="176" y="102"/>
                  </a:cubicBezTo>
                  <a:cubicBezTo>
                    <a:pt x="176" y="86"/>
                    <a:pt x="168" y="64"/>
                    <a:pt x="122" y="64"/>
                  </a:cubicBezTo>
                  <a:cubicBezTo>
                    <a:pt x="91" y="64"/>
                    <a:pt x="58" y="74"/>
                    <a:pt x="39" y="86"/>
                  </a:cubicBezTo>
                  <a:cubicBezTo>
                    <a:pt x="21" y="26"/>
                    <a:pt x="21" y="26"/>
                    <a:pt x="21" y="26"/>
                  </a:cubicBezTo>
                  <a:cubicBezTo>
                    <a:pt x="42" y="14"/>
                    <a:pt x="84" y="0"/>
                    <a:pt x="138" y="0"/>
                  </a:cubicBezTo>
                  <a:cubicBezTo>
                    <a:pt x="239" y="0"/>
                    <a:pt x="271" y="59"/>
                    <a:pt x="271" y="130"/>
                  </a:cubicBezTo>
                  <a:cubicBezTo>
                    <a:pt x="271" y="234"/>
                    <a:pt x="271" y="234"/>
                    <a:pt x="271" y="234"/>
                  </a:cubicBezTo>
                  <a:cubicBezTo>
                    <a:pt x="271" y="263"/>
                    <a:pt x="272" y="291"/>
                    <a:pt x="275" y="307"/>
                  </a:cubicBezTo>
                  <a:lnTo>
                    <a:pt x="191" y="307"/>
                  </a:lnTo>
                  <a:close/>
                  <a:moveTo>
                    <a:pt x="180" y="165"/>
                  </a:moveTo>
                  <a:cubicBezTo>
                    <a:pt x="130" y="165"/>
                    <a:pt x="92" y="176"/>
                    <a:pt x="92" y="213"/>
                  </a:cubicBezTo>
                  <a:cubicBezTo>
                    <a:pt x="92" y="237"/>
                    <a:pt x="108" y="248"/>
                    <a:pt x="129" y="248"/>
                  </a:cubicBezTo>
                  <a:cubicBezTo>
                    <a:pt x="152" y="248"/>
                    <a:pt x="172" y="233"/>
                    <a:pt x="178" y="214"/>
                  </a:cubicBezTo>
                  <a:cubicBezTo>
                    <a:pt x="179" y="209"/>
                    <a:pt x="180" y="203"/>
                    <a:pt x="180" y="198"/>
                  </a:cubicBezTo>
                  <a:lnTo>
                    <a:pt x="180" y="16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70" name="Freeform 21"/>
            <p:cNvSpPr>
              <a:spLocks/>
            </p:cNvSpPr>
            <p:nvPr/>
          </p:nvSpPr>
          <p:spPr bwMode="auto">
            <a:xfrm>
              <a:off x="7128" y="557"/>
              <a:ext cx="45" cy="81"/>
            </a:xfrm>
            <a:custGeom>
              <a:avLst/>
              <a:gdLst>
                <a:gd name="T0" fmla="*/ 243 w 244"/>
                <a:gd name="T1" fmla="*/ 300 h 433"/>
                <a:gd name="T2" fmla="*/ 174 w 244"/>
                <a:gd name="T3" fmla="*/ 313 h 433"/>
                <a:gd name="T4" fmla="*/ 163 w 244"/>
                <a:gd name="T5" fmla="*/ 335 h 433"/>
                <a:gd name="T6" fmla="*/ 207 w 244"/>
                <a:gd name="T7" fmla="*/ 379 h 433"/>
                <a:gd name="T8" fmla="*/ 133 w 244"/>
                <a:gd name="T9" fmla="*/ 433 h 433"/>
                <a:gd name="T10" fmla="*/ 83 w 244"/>
                <a:gd name="T11" fmla="*/ 421 h 433"/>
                <a:gd name="T12" fmla="*/ 95 w 244"/>
                <a:gd name="T13" fmla="*/ 386 h 433"/>
                <a:gd name="T14" fmla="*/ 129 w 244"/>
                <a:gd name="T15" fmla="*/ 396 h 433"/>
                <a:gd name="T16" fmla="*/ 150 w 244"/>
                <a:gd name="T17" fmla="*/ 380 h 433"/>
                <a:gd name="T18" fmla="*/ 103 w 244"/>
                <a:gd name="T19" fmla="*/ 358 h 433"/>
                <a:gd name="T20" fmla="*/ 126 w 244"/>
                <a:gd name="T21" fmla="*/ 311 h 433"/>
                <a:gd name="T22" fmla="*/ 0 w 244"/>
                <a:gd name="T23" fmla="*/ 160 h 433"/>
                <a:gd name="T24" fmla="*/ 173 w 244"/>
                <a:gd name="T25" fmla="*/ 0 h 433"/>
                <a:gd name="T26" fmla="*/ 244 w 244"/>
                <a:gd name="T27" fmla="*/ 11 h 433"/>
                <a:gd name="T28" fmla="*/ 229 w 244"/>
                <a:gd name="T29" fmla="*/ 81 h 433"/>
                <a:gd name="T30" fmla="*/ 177 w 244"/>
                <a:gd name="T31" fmla="*/ 72 h 433"/>
                <a:gd name="T32" fmla="*/ 96 w 244"/>
                <a:gd name="T33" fmla="*/ 156 h 433"/>
                <a:gd name="T34" fmla="*/ 179 w 244"/>
                <a:gd name="T35" fmla="*/ 240 h 433"/>
                <a:gd name="T36" fmla="*/ 232 w 244"/>
                <a:gd name="T37" fmla="*/ 231 h 433"/>
                <a:gd name="T38" fmla="*/ 243 w 244"/>
                <a:gd name="T39" fmla="*/ 300 h 4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44" h="433">
                  <a:moveTo>
                    <a:pt x="243" y="300"/>
                  </a:moveTo>
                  <a:cubicBezTo>
                    <a:pt x="229" y="306"/>
                    <a:pt x="204" y="312"/>
                    <a:pt x="174" y="313"/>
                  </a:cubicBezTo>
                  <a:cubicBezTo>
                    <a:pt x="163" y="335"/>
                    <a:pt x="163" y="335"/>
                    <a:pt x="163" y="335"/>
                  </a:cubicBezTo>
                  <a:cubicBezTo>
                    <a:pt x="186" y="337"/>
                    <a:pt x="207" y="354"/>
                    <a:pt x="207" y="379"/>
                  </a:cubicBezTo>
                  <a:cubicBezTo>
                    <a:pt x="207" y="419"/>
                    <a:pt x="172" y="433"/>
                    <a:pt x="133" y="433"/>
                  </a:cubicBezTo>
                  <a:cubicBezTo>
                    <a:pt x="113" y="433"/>
                    <a:pt x="95" y="428"/>
                    <a:pt x="83" y="421"/>
                  </a:cubicBezTo>
                  <a:cubicBezTo>
                    <a:pt x="95" y="386"/>
                    <a:pt x="95" y="386"/>
                    <a:pt x="95" y="386"/>
                  </a:cubicBezTo>
                  <a:cubicBezTo>
                    <a:pt x="106" y="392"/>
                    <a:pt x="119" y="396"/>
                    <a:pt x="129" y="396"/>
                  </a:cubicBezTo>
                  <a:cubicBezTo>
                    <a:pt x="140" y="396"/>
                    <a:pt x="151" y="392"/>
                    <a:pt x="150" y="380"/>
                  </a:cubicBezTo>
                  <a:cubicBezTo>
                    <a:pt x="150" y="368"/>
                    <a:pt x="137" y="360"/>
                    <a:pt x="103" y="358"/>
                  </a:cubicBezTo>
                  <a:cubicBezTo>
                    <a:pt x="126" y="311"/>
                    <a:pt x="126" y="311"/>
                    <a:pt x="126" y="311"/>
                  </a:cubicBezTo>
                  <a:cubicBezTo>
                    <a:pt x="48" y="299"/>
                    <a:pt x="0" y="243"/>
                    <a:pt x="0" y="160"/>
                  </a:cubicBezTo>
                  <a:cubicBezTo>
                    <a:pt x="0" y="72"/>
                    <a:pt x="61" y="0"/>
                    <a:pt x="173" y="0"/>
                  </a:cubicBezTo>
                  <a:cubicBezTo>
                    <a:pt x="197" y="0"/>
                    <a:pt x="224" y="4"/>
                    <a:pt x="244" y="11"/>
                  </a:cubicBezTo>
                  <a:cubicBezTo>
                    <a:pt x="229" y="81"/>
                    <a:pt x="229" y="81"/>
                    <a:pt x="229" y="81"/>
                  </a:cubicBezTo>
                  <a:cubicBezTo>
                    <a:pt x="218" y="76"/>
                    <a:pt x="202" y="72"/>
                    <a:pt x="177" y="72"/>
                  </a:cubicBezTo>
                  <a:cubicBezTo>
                    <a:pt x="128" y="72"/>
                    <a:pt x="96" y="107"/>
                    <a:pt x="96" y="156"/>
                  </a:cubicBezTo>
                  <a:cubicBezTo>
                    <a:pt x="96" y="211"/>
                    <a:pt x="133" y="240"/>
                    <a:pt x="179" y="240"/>
                  </a:cubicBezTo>
                  <a:cubicBezTo>
                    <a:pt x="201" y="240"/>
                    <a:pt x="218" y="237"/>
                    <a:pt x="232" y="231"/>
                  </a:cubicBezTo>
                  <a:lnTo>
                    <a:pt x="243" y="30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71" name="Freeform 22"/>
            <p:cNvSpPr>
              <a:spLocks noEditPoints="1"/>
            </p:cNvSpPr>
            <p:nvPr/>
          </p:nvSpPr>
          <p:spPr bwMode="auto">
            <a:xfrm>
              <a:off x="7180" y="535"/>
              <a:ext cx="51" cy="81"/>
            </a:xfrm>
            <a:custGeom>
              <a:avLst/>
              <a:gdLst>
                <a:gd name="T0" fmla="*/ 191 w 275"/>
                <a:gd name="T1" fmla="*/ 427 h 434"/>
                <a:gd name="T2" fmla="*/ 185 w 275"/>
                <a:gd name="T3" fmla="*/ 397 h 434"/>
                <a:gd name="T4" fmla="*/ 183 w 275"/>
                <a:gd name="T5" fmla="*/ 397 h 434"/>
                <a:gd name="T6" fmla="*/ 97 w 275"/>
                <a:gd name="T7" fmla="*/ 434 h 434"/>
                <a:gd name="T8" fmla="*/ 0 w 275"/>
                <a:gd name="T9" fmla="*/ 342 h 434"/>
                <a:gd name="T10" fmla="*/ 177 w 275"/>
                <a:gd name="T11" fmla="*/ 227 h 434"/>
                <a:gd name="T12" fmla="*/ 177 w 275"/>
                <a:gd name="T13" fmla="*/ 222 h 434"/>
                <a:gd name="T14" fmla="*/ 122 w 275"/>
                <a:gd name="T15" fmla="*/ 184 h 434"/>
                <a:gd name="T16" fmla="*/ 39 w 275"/>
                <a:gd name="T17" fmla="*/ 206 h 434"/>
                <a:gd name="T18" fmla="*/ 21 w 275"/>
                <a:gd name="T19" fmla="*/ 146 h 434"/>
                <a:gd name="T20" fmla="*/ 138 w 275"/>
                <a:gd name="T21" fmla="*/ 120 h 434"/>
                <a:gd name="T22" fmla="*/ 271 w 275"/>
                <a:gd name="T23" fmla="*/ 250 h 434"/>
                <a:gd name="T24" fmla="*/ 271 w 275"/>
                <a:gd name="T25" fmla="*/ 354 h 434"/>
                <a:gd name="T26" fmla="*/ 275 w 275"/>
                <a:gd name="T27" fmla="*/ 427 h 434"/>
                <a:gd name="T28" fmla="*/ 191 w 275"/>
                <a:gd name="T29" fmla="*/ 427 h 434"/>
                <a:gd name="T30" fmla="*/ 52 w 275"/>
                <a:gd name="T31" fmla="*/ 84 h 434"/>
                <a:gd name="T32" fmla="*/ 102 w 275"/>
                <a:gd name="T33" fmla="*/ 3 h 434"/>
                <a:gd name="T34" fmla="*/ 142 w 275"/>
                <a:gd name="T35" fmla="*/ 16 h 434"/>
                <a:gd name="T36" fmla="*/ 168 w 275"/>
                <a:gd name="T37" fmla="*/ 28 h 434"/>
                <a:gd name="T38" fmla="*/ 184 w 275"/>
                <a:gd name="T39" fmla="*/ 0 h 434"/>
                <a:gd name="T40" fmla="*/ 227 w 275"/>
                <a:gd name="T41" fmla="*/ 0 h 434"/>
                <a:gd name="T42" fmla="*/ 177 w 275"/>
                <a:gd name="T43" fmla="*/ 80 h 434"/>
                <a:gd name="T44" fmla="*/ 134 w 275"/>
                <a:gd name="T45" fmla="*/ 66 h 434"/>
                <a:gd name="T46" fmla="*/ 111 w 275"/>
                <a:gd name="T47" fmla="*/ 56 h 434"/>
                <a:gd name="T48" fmla="*/ 96 w 275"/>
                <a:gd name="T49" fmla="*/ 84 h 434"/>
                <a:gd name="T50" fmla="*/ 52 w 275"/>
                <a:gd name="T51" fmla="*/ 84 h 434"/>
                <a:gd name="T52" fmla="*/ 180 w 275"/>
                <a:gd name="T53" fmla="*/ 285 h 434"/>
                <a:gd name="T54" fmla="*/ 92 w 275"/>
                <a:gd name="T55" fmla="*/ 333 h 434"/>
                <a:gd name="T56" fmla="*/ 129 w 275"/>
                <a:gd name="T57" fmla="*/ 368 h 434"/>
                <a:gd name="T58" fmla="*/ 178 w 275"/>
                <a:gd name="T59" fmla="*/ 334 h 434"/>
                <a:gd name="T60" fmla="*/ 180 w 275"/>
                <a:gd name="T61" fmla="*/ 318 h 434"/>
                <a:gd name="T62" fmla="*/ 180 w 275"/>
                <a:gd name="T63" fmla="*/ 285 h 4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75" h="434">
                  <a:moveTo>
                    <a:pt x="191" y="427"/>
                  </a:moveTo>
                  <a:cubicBezTo>
                    <a:pt x="185" y="397"/>
                    <a:pt x="185" y="397"/>
                    <a:pt x="185" y="397"/>
                  </a:cubicBezTo>
                  <a:cubicBezTo>
                    <a:pt x="183" y="397"/>
                    <a:pt x="183" y="397"/>
                    <a:pt x="183" y="397"/>
                  </a:cubicBezTo>
                  <a:cubicBezTo>
                    <a:pt x="164" y="421"/>
                    <a:pt x="133" y="434"/>
                    <a:pt x="97" y="434"/>
                  </a:cubicBezTo>
                  <a:cubicBezTo>
                    <a:pt x="36" y="434"/>
                    <a:pt x="0" y="390"/>
                    <a:pt x="0" y="342"/>
                  </a:cubicBezTo>
                  <a:cubicBezTo>
                    <a:pt x="0" y="264"/>
                    <a:pt x="70" y="226"/>
                    <a:pt x="177" y="227"/>
                  </a:cubicBezTo>
                  <a:cubicBezTo>
                    <a:pt x="177" y="222"/>
                    <a:pt x="177" y="222"/>
                    <a:pt x="177" y="222"/>
                  </a:cubicBezTo>
                  <a:cubicBezTo>
                    <a:pt x="177" y="206"/>
                    <a:pt x="168" y="184"/>
                    <a:pt x="122" y="184"/>
                  </a:cubicBezTo>
                  <a:cubicBezTo>
                    <a:pt x="91" y="184"/>
                    <a:pt x="58" y="194"/>
                    <a:pt x="39" y="206"/>
                  </a:cubicBezTo>
                  <a:cubicBezTo>
                    <a:pt x="21" y="146"/>
                    <a:pt x="21" y="146"/>
                    <a:pt x="21" y="146"/>
                  </a:cubicBezTo>
                  <a:cubicBezTo>
                    <a:pt x="42" y="134"/>
                    <a:pt x="84" y="120"/>
                    <a:pt x="138" y="120"/>
                  </a:cubicBezTo>
                  <a:cubicBezTo>
                    <a:pt x="239" y="120"/>
                    <a:pt x="271" y="179"/>
                    <a:pt x="271" y="250"/>
                  </a:cubicBezTo>
                  <a:cubicBezTo>
                    <a:pt x="271" y="354"/>
                    <a:pt x="271" y="354"/>
                    <a:pt x="271" y="354"/>
                  </a:cubicBezTo>
                  <a:cubicBezTo>
                    <a:pt x="271" y="383"/>
                    <a:pt x="272" y="411"/>
                    <a:pt x="275" y="427"/>
                  </a:cubicBezTo>
                  <a:lnTo>
                    <a:pt x="191" y="427"/>
                  </a:lnTo>
                  <a:close/>
                  <a:moveTo>
                    <a:pt x="52" y="84"/>
                  </a:moveTo>
                  <a:cubicBezTo>
                    <a:pt x="50" y="32"/>
                    <a:pt x="71" y="3"/>
                    <a:pt x="102" y="3"/>
                  </a:cubicBezTo>
                  <a:cubicBezTo>
                    <a:pt x="117" y="3"/>
                    <a:pt x="130" y="10"/>
                    <a:pt x="142" y="16"/>
                  </a:cubicBezTo>
                  <a:cubicBezTo>
                    <a:pt x="152" y="22"/>
                    <a:pt x="161" y="28"/>
                    <a:pt x="168" y="28"/>
                  </a:cubicBezTo>
                  <a:cubicBezTo>
                    <a:pt x="178" y="28"/>
                    <a:pt x="183" y="22"/>
                    <a:pt x="184" y="0"/>
                  </a:cubicBezTo>
                  <a:cubicBezTo>
                    <a:pt x="227" y="0"/>
                    <a:pt x="227" y="0"/>
                    <a:pt x="227" y="0"/>
                  </a:cubicBezTo>
                  <a:cubicBezTo>
                    <a:pt x="229" y="57"/>
                    <a:pt x="209" y="80"/>
                    <a:pt x="177" y="80"/>
                  </a:cubicBezTo>
                  <a:cubicBezTo>
                    <a:pt x="159" y="80"/>
                    <a:pt x="147" y="73"/>
                    <a:pt x="134" y="66"/>
                  </a:cubicBezTo>
                  <a:cubicBezTo>
                    <a:pt x="123" y="60"/>
                    <a:pt x="119" y="56"/>
                    <a:pt x="111" y="56"/>
                  </a:cubicBezTo>
                  <a:cubicBezTo>
                    <a:pt x="102" y="56"/>
                    <a:pt x="97" y="66"/>
                    <a:pt x="96" y="84"/>
                  </a:cubicBezTo>
                  <a:lnTo>
                    <a:pt x="52" y="84"/>
                  </a:lnTo>
                  <a:close/>
                  <a:moveTo>
                    <a:pt x="180" y="285"/>
                  </a:moveTo>
                  <a:cubicBezTo>
                    <a:pt x="130" y="285"/>
                    <a:pt x="92" y="296"/>
                    <a:pt x="92" y="333"/>
                  </a:cubicBezTo>
                  <a:cubicBezTo>
                    <a:pt x="92" y="357"/>
                    <a:pt x="108" y="368"/>
                    <a:pt x="129" y="368"/>
                  </a:cubicBezTo>
                  <a:cubicBezTo>
                    <a:pt x="153" y="368"/>
                    <a:pt x="172" y="353"/>
                    <a:pt x="178" y="334"/>
                  </a:cubicBezTo>
                  <a:cubicBezTo>
                    <a:pt x="179" y="329"/>
                    <a:pt x="180" y="323"/>
                    <a:pt x="180" y="318"/>
                  </a:cubicBezTo>
                  <a:lnTo>
                    <a:pt x="180" y="28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72" name="Freeform 23"/>
            <p:cNvSpPr>
              <a:spLocks noEditPoints="1"/>
            </p:cNvSpPr>
            <p:nvPr/>
          </p:nvSpPr>
          <p:spPr bwMode="auto">
            <a:xfrm>
              <a:off x="7241" y="557"/>
              <a:ext cx="59" cy="59"/>
            </a:xfrm>
            <a:custGeom>
              <a:avLst/>
              <a:gdLst>
                <a:gd name="T0" fmla="*/ 315 w 315"/>
                <a:gd name="T1" fmla="*/ 154 h 314"/>
                <a:gd name="T2" fmla="*/ 156 w 315"/>
                <a:gd name="T3" fmla="*/ 314 h 314"/>
                <a:gd name="T4" fmla="*/ 0 w 315"/>
                <a:gd name="T5" fmla="*/ 159 h 314"/>
                <a:gd name="T6" fmla="*/ 161 w 315"/>
                <a:gd name="T7" fmla="*/ 0 h 314"/>
                <a:gd name="T8" fmla="*/ 315 w 315"/>
                <a:gd name="T9" fmla="*/ 154 h 314"/>
                <a:gd name="T10" fmla="*/ 97 w 315"/>
                <a:gd name="T11" fmla="*/ 157 h 314"/>
                <a:gd name="T12" fmla="*/ 159 w 315"/>
                <a:gd name="T13" fmla="*/ 247 h 314"/>
                <a:gd name="T14" fmla="*/ 218 w 315"/>
                <a:gd name="T15" fmla="*/ 157 h 314"/>
                <a:gd name="T16" fmla="*/ 159 w 315"/>
                <a:gd name="T17" fmla="*/ 66 h 314"/>
                <a:gd name="T18" fmla="*/ 97 w 315"/>
                <a:gd name="T19" fmla="*/ 157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15" h="314">
                  <a:moveTo>
                    <a:pt x="315" y="154"/>
                  </a:moveTo>
                  <a:cubicBezTo>
                    <a:pt x="315" y="264"/>
                    <a:pt x="237" y="314"/>
                    <a:pt x="156" y="314"/>
                  </a:cubicBezTo>
                  <a:cubicBezTo>
                    <a:pt x="68" y="314"/>
                    <a:pt x="0" y="256"/>
                    <a:pt x="0" y="159"/>
                  </a:cubicBezTo>
                  <a:cubicBezTo>
                    <a:pt x="0" y="62"/>
                    <a:pt x="64" y="0"/>
                    <a:pt x="161" y="0"/>
                  </a:cubicBezTo>
                  <a:cubicBezTo>
                    <a:pt x="253" y="0"/>
                    <a:pt x="315" y="63"/>
                    <a:pt x="315" y="154"/>
                  </a:cubicBezTo>
                  <a:close/>
                  <a:moveTo>
                    <a:pt x="97" y="157"/>
                  </a:moveTo>
                  <a:cubicBezTo>
                    <a:pt x="97" y="208"/>
                    <a:pt x="119" y="247"/>
                    <a:pt x="159" y="247"/>
                  </a:cubicBezTo>
                  <a:cubicBezTo>
                    <a:pt x="195" y="247"/>
                    <a:pt x="218" y="211"/>
                    <a:pt x="218" y="157"/>
                  </a:cubicBezTo>
                  <a:cubicBezTo>
                    <a:pt x="218" y="112"/>
                    <a:pt x="201" y="66"/>
                    <a:pt x="159" y="66"/>
                  </a:cubicBezTo>
                  <a:cubicBezTo>
                    <a:pt x="114" y="66"/>
                    <a:pt x="97" y="112"/>
                    <a:pt x="97" y="15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73" name="Freeform 24"/>
            <p:cNvSpPr>
              <a:spLocks noEditPoints="1"/>
            </p:cNvSpPr>
            <p:nvPr/>
          </p:nvSpPr>
          <p:spPr bwMode="auto">
            <a:xfrm>
              <a:off x="6720" y="647"/>
              <a:ext cx="53" cy="59"/>
            </a:xfrm>
            <a:custGeom>
              <a:avLst/>
              <a:gdLst>
                <a:gd name="T0" fmla="*/ 90 w 287"/>
                <a:gd name="T1" fmla="*/ 187 h 314"/>
                <a:gd name="T2" fmla="*/ 174 w 287"/>
                <a:gd name="T3" fmla="*/ 245 h 314"/>
                <a:gd name="T4" fmla="*/ 258 w 287"/>
                <a:gd name="T5" fmla="*/ 232 h 314"/>
                <a:gd name="T6" fmla="*/ 270 w 287"/>
                <a:gd name="T7" fmla="*/ 296 h 314"/>
                <a:gd name="T8" fmla="*/ 161 w 287"/>
                <a:gd name="T9" fmla="*/ 314 h 314"/>
                <a:gd name="T10" fmla="*/ 0 w 287"/>
                <a:gd name="T11" fmla="*/ 161 h 314"/>
                <a:gd name="T12" fmla="*/ 152 w 287"/>
                <a:gd name="T13" fmla="*/ 0 h 314"/>
                <a:gd name="T14" fmla="*/ 287 w 287"/>
                <a:gd name="T15" fmla="*/ 151 h 314"/>
                <a:gd name="T16" fmla="*/ 283 w 287"/>
                <a:gd name="T17" fmla="*/ 187 h 314"/>
                <a:gd name="T18" fmla="*/ 90 w 287"/>
                <a:gd name="T19" fmla="*/ 187 h 314"/>
                <a:gd name="T20" fmla="*/ 200 w 287"/>
                <a:gd name="T21" fmla="*/ 123 h 314"/>
                <a:gd name="T22" fmla="*/ 147 w 287"/>
                <a:gd name="T23" fmla="*/ 62 h 314"/>
                <a:gd name="T24" fmla="*/ 89 w 287"/>
                <a:gd name="T25" fmla="*/ 123 h 314"/>
                <a:gd name="T26" fmla="*/ 200 w 287"/>
                <a:gd name="T27" fmla="*/ 123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87" h="314">
                  <a:moveTo>
                    <a:pt x="90" y="187"/>
                  </a:moveTo>
                  <a:cubicBezTo>
                    <a:pt x="93" y="226"/>
                    <a:pt x="131" y="245"/>
                    <a:pt x="174" y="245"/>
                  </a:cubicBezTo>
                  <a:cubicBezTo>
                    <a:pt x="206" y="245"/>
                    <a:pt x="232" y="240"/>
                    <a:pt x="258" y="232"/>
                  </a:cubicBezTo>
                  <a:cubicBezTo>
                    <a:pt x="270" y="296"/>
                    <a:pt x="270" y="296"/>
                    <a:pt x="270" y="296"/>
                  </a:cubicBezTo>
                  <a:cubicBezTo>
                    <a:pt x="239" y="308"/>
                    <a:pt x="202" y="314"/>
                    <a:pt x="161" y="314"/>
                  </a:cubicBezTo>
                  <a:cubicBezTo>
                    <a:pt x="59" y="314"/>
                    <a:pt x="0" y="255"/>
                    <a:pt x="0" y="161"/>
                  </a:cubicBezTo>
                  <a:cubicBezTo>
                    <a:pt x="0" y="85"/>
                    <a:pt x="48" y="0"/>
                    <a:pt x="152" y="0"/>
                  </a:cubicBezTo>
                  <a:cubicBezTo>
                    <a:pt x="250" y="0"/>
                    <a:pt x="287" y="76"/>
                    <a:pt x="287" y="151"/>
                  </a:cubicBezTo>
                  <a:cubicBezTo>
                    <a:pt x="287" y="167"/>
                    <a:pt x="285" y="181"/>
                    <a:pt x="283" y="187"/>
                  </a:cubicBezTo>
                  <a:lnTo>
                    <a:pt x="90" y="187"/>
                  </a:lnTo>
                  <a:close/>
                  <a:moveTo>
                    <a:pt x="200" y="123"/>
                  </a:moveTo>
                  <a:cubicBezTo>
                    <a:pt x="200" y="101"/>
                    <a:pt x="190" y="62"/>
                    <a:pt x="147" y="62"/>
                  </a:cubicBezTo>
                  <a:cubicBezTo>
                    <a:pt x="107" y="62"/>
                    <a:pt x="91" y="98"/>
                    <a:pt x="89" y="123"/>
                  </a:cubicBezTo>
                  <a:lnTo>
                    <a:pt x="200" y="12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5" name="Freeform 25"/>
            <p:cNvSpPr>
              <a:spLocks/>
            </p:cNvSpPr>
            <p:nvPr/>
          </p:nvSpPr>
          <p:spPr bwMode="auto">
            <a:xfrm>
              <a:off x="6775" y="648"/>
              <a:ext cx="59" cy="57"/>
            </a:xfrm>
            <a:custGeom>
              <a:avLst/>
              <a:gdLst>
                <a:gd name="T0" fmla="*/ 108 w 316"/>
                <a:gd name="T1" fmla="*/ 0 h 301"/>
                <a:gd name="T2" fmla="*/ 137 w 316"/>
                <a:gd name="T3" fmla="*/ 50 h 301"/>
                <a:gd name="T4" fmla="*/ 162 w 316"/>
                <a:gd name="T5" fmla="*/ 95 h 301"/>
                <a:gd name="T6" fmla="*/ 163 w 316"/>
                <a:gd name="T7" fmla="*/ 95 h 301"/>
                <a:gd name="T8" fmla="*/ 186 w 316"/>
                <a:gd name="T9" fmla="*/ 49 h 301"/>
                <a:gd name="T10" fmla="*/ 213 w 316"/>
                <a:gd name="T11" fmla="*/ 0 h 301"/>
                <a:gd name="T12" fmla="*/ 314 w 316"/>
                <a:gd name="T13" fmla="*/ 0 h 301"/>
                <a:gd name="T14" fmla="*/ 215 w 316"/>
                <a:gd name="T15" fmla="*/ 144 h 301"/>
                <a:gd name="T16" fmla="*/ 316 w 316"/>
                <a:gd name="T17" fmla="*/ 301 h 301"/>
                <a:gd name="T18" fmla="*/ 210 w 316"/>
                <a:gd name="T19" fmla="*/ 301 h 301"/>
                <a:gd name="T20" fmla="*/ 180 w 316"/>
                <a:gd name="T21" fmla="*/ 247 h 301"/>
                <a:gd name="T22" fmla="*/ 156 w 316"/>
                <a:gd name="T23" fmla="*/ 201 h 301"/>
                <a:gd name="T24" fmla="*/ 154 w 316"/>
                <a:gd name="T25" fmla="*/ 201 h 301"/>
                <a:gd name="T26" fmla="*/ 132 w 316"/>
                <a:gd name="T27" fmla="*/ 247 h 301"/>
                <a:gd name="T28" fmla="*/ 103 w 316"/>
                <a:gd name="T29" fmla="*/ 301 h 301"/>
                <a:gd name="T30" fmla="*/ 0 w 316"/>
                <a:gd name="T31" fmla="*/ 301 h 301"/>
                <a:gd name="T32" fmla="*/ 103 w 316"/>
                <a:gd name="T33" fmla="*/ 148 h 301"/>
                <a:gd name="T34" fmla="*/ 3 w 316"/>
                <a:gd name="T35" fmla="*/ 0 h 301"/>
                <a:gd name="T36" fmla="*/ 108 w 316"/>
                <a:gd name="T37" fmla="*/ 0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16" h="301">
                  <a:moveTo>
                    <a:pt x="108" y="0"/>
                  </a:moveTo>
                  <a:cubicBezTo>
                    <a:pt x="137" y="50"/>
                    <a:pt x="137" y="50"/>
                    <a:pt x="137" y="50"/>
                  </a:cubicBezTo>
                  <a:cubicBezTo>
                    <a:pt x="146" y="65"/>
                    <a:pt x="154" y="81"/>
                    <a:pt x="162" y="95"/>
                  </a:cubicBezTo>
                  <a:cubicBezTo>
                    <a:pt x="163" y="95"/>
                    <a:pt x="163" y="95"/>
                    <a:pt x="163" y="95"/>
                  </a:cubicBezTo>
                  <a:cubicBezTo>
                    <a:pt x="171" y="79"/>
                    <a:pt x="178" y="63"/>
                    <a:pt x="186" y="49"/>
                  </a:cubicBezTo>
                  <a:cubicBezTo>
                    <a:pt x="213" y="0"/>
                    <a:pt x="213" y="0"/>
                    <a:pt x="213" y="0"/>
                  </a:cubicBezTo>
                  <a:cubicBezTo>
                    <a:pt x="314" y="0"/>
                    <a:pt x="314" y="0"/>
                    <a:pt x="314" y="0"/>
                  </a:cubicBezTo>
                  <a:cubicBezTo>
                    <a:pt x="215" y="144"/>
                    <a:pt x="215" y="144"/>
                    <a:pt x="215" y="144"/>
                  </a:cubicBezTo>
                  <a:cubicBezTo>
                    <a:pt x="316" y="301"/>
                    <a:pt x="316" y="301"/>
                    <a:pt x="316" y="301"/>
                  </a:cubicBezTo>
                  <a:cubicBezTo>
                    <a:pt x="210" y="301"/>
                    <a:pt x="210" y="301"/>
                    <a:pt x="210" y="301"/>
                  </a:cubicBezTo>
                  <a:cubicBezTo>
                    <a:pt x="180" y="247"/>
                    <a:pt x="180" y="247"/>
                    <a:pt x="180" y="247"/>
                  </a:cubicBezTo>
                  <a:cubicBezTo>
                    <a:pt x="171" y="232"/>
                    <a:pt x="164" y="217"/>
                    <a:pt x="156" y="201"/>
                  </a:cubicBezTo>
                  <a:cubicBezTo>
                    <a:pt x="154" y="201"/>
                    <a:pt x="154" y="201"/>
                    <a:pt x="154" y="201"/>
                  </a:cubicBezTo>
                  <a:cubicBezTo>
                    <a:pt x="147" y="217"/>
                    <a:pt x="139" y="232"/>
                    <a:pt x="132" y="247"/>
                  </a:cubicBezTo>
                  <a:cubicBezTo>
                    <a:pt x="103" y="301"/>
                    <a:pt x="103" y="301"/>
                    <a:pt x="103" y="301"/>
                  </a:cubicBezTo>
                  <a:cubicBezTo>
                    <a:pt x="0" y="301"/>
                    <a:pt x="0" y="301"/>
                    <a:pt x="0" y="301"/>
                  </a:cubicBezTo>
                  <a:cubicBezTo>
                    <a:pt x="103" y="148"/>
                    <a:pt x="103" y="148"/>
                    <a:pt x="103" y="148"/>
                  </a:cubicBezTo>
                  <a:cubicBezTo>
                    <a:pt x="3" y="0"/>
                    <a:pt x="3" y="0"/>
                    <a:pt x="3" y="0"/>
                  </a:cubicBezTo>
                  <a:lnTo>
                    <a:pt x="10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6" name="Freeform 26"/>
            <p:cNvSpPr>
              <a:spLocks/>
            </p:cNvSpPr>
            <p:nvPr/>
          </p:nvSpPr>
          <p:spPr bwMode="auto">
            <a:xfrm>
              <a:off x="6838" y="632"/>
              <a:ext cx="37" cy="74"/>
            </a:xfrm>
            <a:custGeom>
              <a:avLst/>
              <a:gdLst>
                <a:gd name="T0" fmla="*/ 132 w 199"/>
                <a:gd name="T1" fmla="*/ 0 h 393"/>
                <a:gd name="T2" fmla="*/ 132 w 199"/>
                <a:gd name="T3" fmla="*/ 86 h 393"/>
                <a:gd name="T4" fmla="*/ 199 w 199"/>
                <a:gd name="T5" fmla="*/ 86 h 393"/>
                <a:gd name="T6" fmla="*/ 199 w 199"/>
                <a:gd name="T7" fmla="*/ 155 h 393"/>
                <a:gd name="T8" fmla="*/ 132 w 199"/>
                <a:gd name="T9" fmla="*/ 155 h 393"/>
                <a:gd name="T10" fmla="*/ 132 w 199"/>
                <a:gd name="T11" fmla="*/ 264 h 393"/>
                <a:gd name="T12" fmla="*/ 169 w 199"/>
                <a:gd name="T13" fmla="*/ 317 h 393"/>
                <a:gd name="T14" fmla="*/ 197 w 199"/>
                <a:gd name="T15" fmla="*/ 314 h 393"/>
                <a:gd name="T16" fmla="*/ 197 w 199"/>
                <a:gd name="T17" fmla="*/ 385 h 393"/>
                <a:gd name="T18" fmla="*/ 137 w 199"/>
                <a:gd name="T19" fmla="*/ 393 h 393"/>
                <a:gd name="T20" fmla="*/ 66 w 199"/>
                <a:gd name="T21" fmla="*/ 367 h 393"/>
                <a:gd name="T22" fmla="*/ 41 w 199"/>
                <a:gd name="T23" fmla="*/ 278 h 393"/>
                <a:gd name="T24" fmla="*/ 41 w 199"/>
                <a:gd name="T25" fmla="*/ 155 h 393"/>
                <a:gd name="T26" fmla="*/ 0 w 199"/>
                <a:gd name="T27" fmla="*/ 155 h 393"/>
                <a:gd name="T28" fmla="*/ 0 w 199"/>
                <a:gd name="T29" fmla="*/ 86 h 393"/>
                <a:gd name="T30" fmla="*/ 41 w 199"/>
                <a:gd name="T31" fmla="*/ 86 h 393"/>
                <a:gd name="T32" fmla="*/ 41 w 199"/>
                <a:gd name="T33" fmla="*/ 21 h 393"/>
                <a:gd name="T34" fmla="*/ 132 w 199"/>
                <a:gd name="T35" fmla="*/ 0 h 3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99" h="393">
                  <a:moveTo>
                    <a:pt x="132" y="0"/>
                  </a:moveTo>
                  <a:cubicBezTo>
                    <a:pt x="132" y="86"/>
                    <a:pt x="132" y="86"/>
                    <a:pt x="132" y="86"/>
                  </a:cubicBezTo>
                  <a:cubicBezTo>
                    <a:pt x="199" y="86"/>
                    <a:pt x="199" y="86"/>
                    <a:pt x="199" y="86"/>
                  </a:cubicBezTo>
                  <a:cubicBezTo>
                    <a:pt x="199" y="155"/>
                    <a:pt x="199" y="155"/>
                    <a:pt x="199" y="155"/>
                  </a:cubicBezTo>
                  <a:cubicBezTo>
                    <a:pt x="132" y="155"/>
                    <a:pt x="132" y="155"/>
                    <a:pt x="132" y="155"/>
                  </a:cubicBezTo>
                  <a:cubicBezTo>
                    <a:pt x="132" y="264"/>
                    <a:pt x="132" y="264"/>
                    <a:pt x="132" y="264"/>
                  </a:cubicBezTo>
                  <a:cubicBezTo>
                    <a:pt x="132" y="300"/>
                    <a:pt x="141" y="317"/>
                    <a:pt x="169" y="317"/>
                  </a:cubicBezTo>
                  <a:cubicBezTo>
                    <a:pt x="181" y="317"/>
                    <a:pt x="190" y="316"/>
                    <a:pt x="197" y="314"/>
                  </a:cubicBezTo>
                  <a:cubicBezTo>
                    <a:pt x="197" y="385"/>
                    <a:pt x="197" y="385"/>
                    <a:pt x="197" y="385"/>
                  </a:cubicBezTo>
                  <a:cubicBezTo>
                    <a:pt x="185" y="390"/>
                    <a:pt x="163" y="393"/>
                    <a:pt x="137" y="393"/>
                  </a:cubicBezTo>
                  <a:cubicBezTo>
                    <a:pt x="106" y="393"/>
                    <a:pt x="81" y="383"/>
                    <a:pt x="66" y="367"/>
                  </a:cubicBezTo>
                  <a:cubicBezTo>
                    <a:pt x="49" y="350"/>
                    <a:pt x="41" y="321"/>
                    <a:pt x="41" y="278"/>
                  </a:cubicBezTo>
                  <a:cubicBezTo>
                    <a:pt x="41" y="155"/>
                    <a:pt x="41" y="155"/>
                    <a:pt x="41" y="155"/>
                  </a:cubicBezTo>
                  <a:cubicBezTo>
                    <a:pt x="0" y="155"/>
                    <a:pt x="0" y="155"/>
                    <a:pt x="0" y="155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41" y="86"/>
                    <a:pt x="41" y="86"/>
                    <a:pt x="41" y="86"/>
                  </a:cubicBezTo>
                  <a:cubicBezTo>
                    <a:pt x="41" y="21"/>
                    <a:pt x="41" y="21"/>
                    <a:pt x="41" y="21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7" name="Freeform 27"/>
            <p:cNvSpPr>
              <a:spLocks/>
            </p:cNvSpPr>
            <p:nvPr/>
          </p:nvSpPr>
          <p:spPr bwMode="auto">
            <a:xfrm>
              <a:off x="6885" y="647"/>
              <a:ext cx="35" cy="58"/>
            </a:xfrm>
            <a:custGeom>
              <a:avLst/>
              <a:gdLst>
                <a:gd name="T0" fmla="*/ 2 w 187"/>
                <a:gd name="T1" fmla="*/ 106 h 308"/>
                <a:gd name="T2" fmla="*/ 0 w 187"/>
                <a:gd name="T3" fmla="*/ 7 h 308"/>
                <a:gd name="T4" fmla="*/ 81 w 187"/>
                <a:gd name="T5" fmla="*/ 7 h 308"/>
                <a:gd name="T6" fmla="*/ 84 w 187"/>
                <a:gd name="T7" fmla="*/ 62 h 308"/>
                <a:gd name="T8" fmla="*/ 86 w 187"/>
                <a:gd name="T9" fmla="*/ 62 h 308"/>
                <a:gd name="T10" fmla="*/ 167 w 187"/>
                <a:gd name="T11" fmla="*/ 0 h 308"/>
                <a:gd name="T12" fmla="*/ 187 w 187"/>
                <a:gd name="T13" fmla="*/ 2 h 308"/>
                <a:gd name="T14" fmla="*/ 187 w 187"/>
                <a:gd name="T15" fmla="*/ 90 h 308"/>
                <a:gd name="T16" fmla="*/ 162 w 187"/>
                <a:gd name="T17" fmla="*/ 87 h 308"/>
                <a:gd name="T18" fmla="*/ 98 w 187"/>
                <a:gd name="T19" fmla="*/ 134 h 308"/>
                <a:gd name="T20" fmla="*/ 96 w 187"/>
                <a:gd name="T21" fmla="*/ 155 h 308"/>
                <a:gd name="T22" fmla="*/ 96 w 187"/>
                <a:gd name="T23" fmla="*/ 308 h 308"/>
                <a:gd name="T24" fmla="*/ 2 w 187"/>
                <a:gd name="T25" fmla="*/ 308 h 308"/>
                <a:gd name="T26" fmla="*/ 2 w 187"/>
                <a:gd name="T27" fmla="*/ 106 h 3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87" h="308">
                  <a:moveTo>
                    <a:pt x="2" y="106"/>
                  </a:moveTo>
                  <a:cubicBezTo>
                    <a:pt x="2" y="62"/>
                    <a:pt x="1" y="33"/>
                    <a:pt x="0" y="7"/>
                  </a:cubicBezTo>
                  <a:cubicBezTo>
                    <a:pt x="81" y="7"/>
                    <a:pt x="81" y="7"/>
                    <a:pt x="81" y="7"/>
                  </a:cubicBezTo>
                  <a:cubicBezTo>
                    <a:pt x="84" y="62"/>
                    <a:pt x="84" y="62"/>
                    <a:pt x="84" y="62"/>
                  </a:cubicBezTo>
                  <a:cubicBezTo>
                    <a:pt x="86" y="62"/>
                    <a:pt x="86" y="62"/>
                    <a:pt x="86" y="62"/>
                  </a:cubicBezTo>
                  <a:cubicBezTo>
                    <a:pt x="102" y="19"/>
                    <a:pt x="138" y="0"/>
                    <a:pt x="167" y="0"/>
                  </a:cubicBezTo>
                  <a:cubicBezTo>
                    <a:pt x="176" y="0"/>
                    <a:pt x="180" y="0"/>
                    <a:pt x="187" y="2"/>
                  </a:cubicBezTo>
                  <a:cubicBezTo>
                    <a:pt x="187" y="90"/>
                    <a:pt x="187" y="90"/>
                    <a:pt x="187" y="90"/>
                  </a:cubicBezTo>
                  <a:cubicBezTo>
                    <a:pt x="180" y="88"/>
                    <a:pt x="172" y="87"/>
                    <a:pt x="162" y="87"/>
                  </a:cubicBezTo>
                  <a:cubicBezTo>
                    <a:pt x="127" y="87"/>
                    <a:pt x="104" y="106"/>
                    <a:pt x="98" y="134"/>
                  </a:cubicBezTo>
                  <a:cubicBezTo>
                    <a:pt x="97" y="141"/>
                    <a:pt x="96" y="148"/>
                    <a:pt x="96" y="155"/>
                  </a:cubicBezTo>
                  <a:cubicBezTo>
                    <a:pt x="96" y="308"/>
                    <a:pt x="96" y="308"/>
                    <a:pt x="96" y="308"/>
                  </a:cubicBezTo>
                  <a:cubicBezTo>
                    <a:pt x="2" y="308"/>
                    <a:pt x="2" y="308"/>
                    <a:pt x="2" y="308"/>
                  </a:cubicBezTo>
                  <a:lnTo>
                    <a:pt x="2" y="10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8" name="Freeform 28"/>
            <p:cNvSpPr>
              <a:spLocks noEditPoints="1"/>
            </p:cNvSpPr>
            <p:nvPr/>
          </p:nvSpPr>
          <p:spPr bwMode="auto">
            <a:xfrm>
              <a:off x="6924" y="647"/>
              <a:ext cx="52" cy="59"/>
            </a:xfrm>
            <a:custGeom>
              <a:avLst/>
              <a:gdLst>
                <a:gd name="T0" fmla="*/ 191 w 275"/>
                <a:gd name="T1" fmla="*/ 308 h 315"/>
                <a:gd name="T2" fmla="*/ 185 w 275"/>
                <a:gd name="T3" fmla="*/ 278 h 315"/>
                <a:gd name="T4" fmla="*/ 183 w 275"/>
                <a:gd name="T5" fmla="*/ 278 h 315"/>
                <a:gd name="T6" fmla="*/ 97 w 275"/>
                <a:gd name="T7" fmla="*/ 315 h 315"/>
                <a:gd name="T8" fmla="*/ 0 w 275"/>
                <a:gd name="T9" fmla="*/ 223 h 315"/>
                <a:gd name="T10" fmla="*/ 177 w 275"/>
                <a:gd name="T11" fmla="*/ 107 h 315"/>
                <a:gd name="T12" fmla="*/ 177 w 275"/>
                <a:gd name="T13" fmla="*/ 103 h 315"/>
                <a:gd name="T14" fmla="*/ 122 w 275"/>
                <a:gd name="T15" fmla="*/ 64 h 315"/>
                <a:gd name="T16" fmla="*/ 39 w 275"/>
                <a:gd name="T17" fmla="*/ 87 h 315"/>
                <a:gd name="T18" fmla="*/ 21 w 275"/>
                <a:gd name="T19" fmla="*/ 27 h 315"/>
                <a:gd name="T20" fmla="*/ 138 w 275"/>
                <a:gd name="T21" fmla="*/ 0 h 315"/>
                <a:gd name="T22" fmla="*/ 271 w 275"/>
                <a:gd name="T23" fmla="*/ 130 h 315"/>
                <a:gd name="T24" fmla="*/ 271 w 275"/>
                <a:gd name="T25" fmla="*/ 235 h 315"/>
                <a:gd name="T26" fmla="*/ 275 w 275"/>
                <a:gd name="T27" fmla="*/ 308 h 315"/>
                <a:gd name="T28" fmla="*/ 191 w 275"/>
                <a:gd name="T29" fmla="*/ 308 h 315"/>
                <a:gd name="T30" fmla="*/ 180 w 275"/>
                <a:gd name="T31" fmla="*/ 166 h 315"/>
                <a:gd name="T32" fmla="*/ 92 w 275"/>
                <a:gd name="T33" fmla="*/ 213 h 315"/>
                <a:gd name="T34" fmla="*/ 129 w 275"/>
                <a:gd name="T35" fmla="*/ 249 h 315"/>
                <a:gd name="T36" fmla="*/ 178 w 275"/>
                <a:gd name="T37" fmla="*/ 215 h 315"/>
                <a:gd name="T38" fmla="*/ 180 w 275"/>
                <a:gd name="T39" fmla="*/ 199 h 315"/>
                <a:gd name="T40" fmla="*/ 180 w 275"/>
                <a:gd name="T41" fmla="*/ 166 h 3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75" h="315">
                  <a:moveTo>
                    <a:pt x="191" y="308"/>
                  </a:moveTo>
                  <a:cubicBezTo>
                    <a:pt x="185" y="278"/>
                    <a:pt x="185" y="278"/>
                    <a:pt x="185" y="278"/>
                  </a:cubicBezTo>
                  <a:cubicBezTo>
                    <a:pt x="183" y="278"/>
                    <a:pt x="183" y="278"/>
                    <a:pt x="183" y="278"/>
                  </a:cubicBezTo>
                  <a:cubicBezTo>
                    <a:pt x="164" y="302"/>
                    <a:pt x="133" y="315"/>
                    <a:pt x="97" y="315"/>
                  </a:cubicBezTo>
                  <a:cubicBezTo>
                    <a:pt x="36" y="315"/>
                    <a:pt x="0" y="271"/>
                    <a:pt x="0" y="223"/>
                  </a:cubicBezTo>
                  <a:cubicBezTo>
                    <a:pt x="0" y="144"/>
                    <a:pt x="70" y="107"/>
                    <a:pt x="177" y="107"/>
                  </a:cubicBezTo>
                  <a:cubicBezTo>
                    <a:pt x="177" y="103"/>
                    <a:pt x="177" y="103"/>
                    <a:pt x="177" y="103"/>
                  </a:cubicBezTo>
                  <a:cubicBezTo>
                    <a:pt x="177" y="87"/>
                    <a:pt x="168" y="64"/>
                    <a:pt x="122" y="64"/>
                  </a:cubicBezTo>
                  <a:cubicBezTo>
                    <a:pt x="91" y="64"/>
                    <a:pt x="58" y="75"/>
                    <a:pt x="39" y="87"/>
                  </a:cubicBezTo>
                  <a:cubicBezTo>
                    <a:pt x="21" y="27"/>
                    <a:pt x="21" y="27"/>
                    <a:pt x="21" y="27"/>
                  </a:cubicBezTo>
                  <a:cubicBezTo>
                    <a:pt x="42" y="15"/>
                    <a:pt x="84" y="0"/>
                    <a:pt x="138" y="0"/>
                  </a:cubicBezTo>
                  <a:cubicBezTo>
                    <a:pt x="239" y="0"/>
                    <a:pt x="271" y="59"/>
                    <a:pt x="271" y="130"/>
                  </a:cubicBezTo>
                  <a:cubicBezTo>
                    <a:pt x="271" y="235"/>
                    <a:pt x="271" y="235"/>
                    <a:pt x="271" y="235"/>
                  </a:cubicBezTo>
                  <a:cubicBezTo>
                    <a:pt x="271" y="264"/>
                    <a:pt x="272" y="291"/>
                    <a:pt x="275" y="308"/>
                  </a:cubicBezTo>
                  <a:lnTo>
                    <a:pt x="191" y="308"/>
                  </a:lnTo>
                  <a:close/>
                  <a:moveTo>
                    <a:pt x="180" y="166"/>
                  </a:moveTo>
                  <a:cubicBezTo>
                    <a:pt x="130" y="165"/>
                    <a:pt x="92" y="177"/>
                    <a:pt x="92" y="213"/>
                  </a:cubicBezTo>
                  <a:cubicBezTo>
                    <a:pt x="92" y="237"/>
                    <a:pt x="108" y="249"/>
                    <a:pt x="129" y="249"/>
                  </a:cubicBezTo>
                  <a:cubicBezTo>
                    <a:pt x="153" y="249"/>
                    <a:pt x="172" y="234"/>
                    <a:pt x="178" y="215"/>
                  </a:cubicBezTo>
                  <a:cubicBezTo>
                    <a:pt x="179" y="210"/>
                    <a:pt x="180" y="204"/>
                    <a:pt x="180" y="199"/>
                  </a:cubicBezTo>
                  <a:lnTo>
                    <a:pt x="180" y="16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20" name="CaixaDeTexto 119"/>
          <p:cNvSpPr txBox="1"/>
          <p:nvPr/>
        </p:nvSpPr>
        <p:spPr>
          <a:xfrm>
            <a:off x="1320799" y="4535497"/>
            <a:ext cx="553357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pt-BR" sz="1200" dirty="0">
                <a:solidFill>
                  <a:schemeClr val="tx2">
                    <a:lumMod val="75000"/>
                  </a:schemeClr>
                </a:solidFill>
              </a:rPr>
              <a:t>base: </a:t>
            </a:r>
          </a:p>
        </p:txBody>
      </p:sp>
      <p:graphicFrame>
        <p:nvGraphicFramePr>
          <p:cNvPr id="121" name="Tabela 120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889984453"/>
              </p:ext>
            </p:extLst>
          </p:nvPr>
        </p:nvGraphicFramePr>
        <p:xfrm>
          <a:off x="1989374" y="4517977"/>
          <a:ext cx="2674740" cy="312039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891580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891580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891580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12039"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1.920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5.994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3.373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</a:tbl>
          </a:graphicData>
        </a:graphic>
      </p:graphicFrame>
      <p:sp>
        <p:nvSpPr>
          <p:cNvPr id="122" name="CaixaDeTexto 121"/>
          <p:cNvSpPr txBox="1"/>
          <p:nvPr/>
        </p:nvSpPr>
        <p:spPr>
          <a:xfrm>
            <a:off x="1515435" y="1193511"/>
            <a:ext cx="1905779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pt-BR" sz="2000" i="1" dirty="0">
                <a:solidFill>
                  <a:srgbClr val="016FAC"/>
                </a:solidFill>
              </a:rPr>
              <a:t>por escolaridade</a:t>
            </a:r>
          </a:p>
        </p:txBody>
      </p:sp>
      <p:cxnSp>
        <p:nvCxnSpPr>
          <p:cNvPr id="123" name="Conector reto 122"/>
          <p:cNvCxnSpPr/>
          <p:nvPr/>
        </p:nvCxnSpPr>
        <p:spPr>
          <a:xfrm>
            <a:off x="3495104" y="1419748"/>
            <a:ext cx="1170657" cy="0"/>
          </a:xfrm>
          <a:prstGeom prst="line">
            <a:avLst/>
          </a:prstGeom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graphicFrame>
        <p:nvGraphicFramePr>
          <p:cNvPr id="142" name="Tabela 14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477518765"/>
              </p:ext>
            </p:extLst>
          </p:nvPr>
        </p:nvGraphicFramePr>
        <p:xfrm>
          <a:off x="4973650" y="4493729"/>
          <a:ext cx="3803580" cy="360534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950895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950895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950895">
                  <a:extLst>
                    <a:ext uri="{9D8B030D-6E8A-4147-A177-3AD203B41FA5}">
                      <a16:colId xmlns:a16="http://schemas.microsoft.com/office/drawing/2014/main" xmlns="" val="1430554199"/>
                    </a:ext>
                  </a:extLst>
                </a:gridCol>
                <a:gridCol w="950895">
                  <a:extLst>
                    <a:ext uri="{9D8B030D-6E8A-4147-A177-3AD203B41FA5}">
                      <a16:colId xmlns:a16="http://schemas.microsoft.com/office/drawing/2014/main" xmlns="" val="780850894"/>
                    </a:ext>
                  </a:extLst>
                </a:gridCol>
              </a:tblGrid>
              <a:tr h="360534"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1.084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3.134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2.290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4.763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</a:tbl>
          </a:graphicData>
        </a:graphic>
      </p:graphicFrame>
      <p:sp>
        <p:nvSpPr>
          <p:cNvPr id="143" name="CaixaDeTexto 142"/>
          <p:cNvSpPr txBox="1"/>
          <p:nvPr/>
        </p:nvSpPr>
        <p:spPr>
          <a:xfrm>
            <a:off x="5379290" y="1193511"/>
            <a:ext cx="1265539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pt-BR" sz="2000" i="1" dirty="0">
                <a:solidFill>
                  <a:srgbClr val="016FAC"/>
                </a:solidFill>
              </a:rPr>
              <a:t>por tempo</a:t>
            </a:r>
          </a:p>
        </p:txBody>
      </p:sp>
      <p:cxnSp>
        <p:nvCxnSpPr>
          <p:cNvPr id="144" name="Conector reto 143"/>
          <p:cNvCxnSpPr/>
          <p:nvPr/>
        </p:nvCxnSpPr>
        <p:spPr>
          <a:xfrm>
            <a:off x="6983786" y="1419748"/>
            <a:ext cx="621414" cy="0"/>
          </a:xfrm>
          <a:prstGeom prst="line">
            <a:avLst/>
          </a:prstGeom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graphicFrame>
        <p:nvGraphicFramePr>
          <p:cNvPr id="161" name="Tabela 160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427173072"/>
              </p:ext>
            </p:extLst>
          </p:nvPr>
        </p:nvGraphicFramePr>
        <p:xfrm>
          <a:off x="2023211" y="1776540"/>
          <a:ext cx="2674740" cy="273600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891580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891580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891580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406848"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1" u="none" strike="noStrike" kern="1200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fundamental</a:t>
                      </a:r>
                    </a:p>
                  </a:txBody>
                  <a:tcPr marL="7562" marR="7562" marT="7562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1" u="none" strike="noStrike" kern="1200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médio</a:t>
                      </a:r>
                    </a:p>
                  </a:txBody>
                  <a:tcPr marL="7562" marR="7562" marT="7562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1" u="none" strike="noStrike" kern="1200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superior </a:t>
                      </a:r>
                    </a:p>
                    <a:p>
                      <a:pPr algn="ctr" fontAlgn="b"/>
                      <a:r>
                        <a:rPr lang="pt-BR" sz="1200" b="1" u="none" strike="noStrike" kern="1200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ou pós</a:t>
                      </a:r>
                    </a:p>
                  </a:txBody>
                  <a:tcPr marL="7562" marR="7562" marT="7562" marB="0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88192"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8,8</a:t>
                      </a:r>
                    </a:p>
                  </a:txBody>
                  <a:tcPr marL="7562" marR="7562" marT="7562" marB="0" anchor="ctr"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800" b="1" u="none" strike="noStrike" kern="1200" dirty="0">
                          <a:solidFill>
                            <a:schemeClr val="bg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8,9</a:t>
                      </a:r>
                    </a:p>
                  </a:txBody>
                  <a:tcPr marL="7562" marR="7562" marT="7562" marB="0" anchor="ctr"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800" b="1" u="none" strike="noStrike" kern="1200" dirty="0">
                          <a:solidFill>
                            <a:schemeClr val="bg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8,6</a:t>
                      </a:r>
                    </a:p>
                  </a:txBody>
                  <a:tcPr marL="7562" marR="7562" marT="7562" marB="0" anchor="ctr"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00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88192"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800" b="1" u="none" strike="noStrike" kern="1200" dirty="0">
                          <a:solidFill>
                            <a:schemeClr val="bg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8,9</a:t>
                      </a:r>
                    </a:p>
                  </a:txBody>
                  <a:tcPr marL="7562" marR="7562" marT="7562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8,7</a:t>
                      </a:r>
                    </a:p>
                  </a:txBody>
                  <a:tcPr marL="7562" marR="7562" marT="7562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800" b="1" u="none" strike="noStrike" kern="1200" dirty="0">
                          <a:solidFill>
                            <a:schemeClr val="bg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8,1</a:t>
                      </a:r>
                    </a:p>
                  </a:txBody>
                  <a:tcPr marL="7562" marR="7562" marT="7562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00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88192"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800" b="1" u="none" strike="noStrike" kern="1200" dirty="0">
                          <a:solidFill>
                            <a:schemeClr val="bg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8,3</a:t>
                      </a:r>
                    </a:p>
                  </a:txBody>
                  <a:tcPr marL="7562" marR="7562" marT="7562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7,9</a:t>
                      </a:r>
                    </a:p>
                  </a:txBody>
                  <a:tcPr marL="7562" marR="7562" marT="7562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800" b="1" u="none" strike="noStrike" kern="1200" dirty="0">
                          <a:solidFill>
                            <a:schemeClr val="bg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7,5</a:t>
                      </a:r>
                    </a:p>
                  </a:txBody>
                  <a:tcPr marL="7562" marR="7562" marT="7562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00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88192"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800" b="1" u="none" strike="noStrike" kern="1200" dirty="0">
                          <a:solidFill>
                            <a:schemeClr val="bg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8,6</a:t>
                      </a:r>
                    </a:p>
                  </a:txBody>
                  <a:tcPr marL="7562" marR="7562" marT="7562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8,3</a:t>
                      </a:r>
                    </a:p>
                  </a:txBody>
                  <a:tcPr marL="7562" marR="7562" marT="7562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800" b="1" u="none" strike="noStrike" kern="1200" dirty="0">
                          <a:solidFill>
                            <a:schemeClr val="bg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7,7</a:t>
                      </a:r>
                    </a:p>
                  </a:txBody>
                  <a:tcPr marL="7562" marR="7562" marT="7562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00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88192"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800" b="1" u="none" strike="noStrike" kern="1200" dirty="0">
                          <a:solidFill>
                            <a:schemeClr val="bg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9,0</a:t>
                      </a:r>
                    </a:p>
                  </a:txBody>
                  <a:tcPr marL="7562" marR="7562" marT="7562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9,0</a:t>
                      </a:r>
                    </a:p>
                  </a:txBody>
                  <a:tcPr marL="7562" marR="7562" marT="7562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800" b="1" u="none" strike="noStrike" kern="1200" dirty="0">
                          <a:solidFill>
                            <a:schemeClr val="bg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8,4</a:t>
                      </a:r>
                    </a:p>
                  </a:txBody>
                  <a:tcPr marL="7562" marR="7562" marT="7562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00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88192"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800" b="1" u="none" strike="noStrike" kern="1200" dirty="0">
                          <a:solidFill>
                            <a:schemeClr val="bg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8,3</a:t>
                      </a:r>
                    </a:p>
                  </a:txBody>
                  <a:tcPr marL="7562" marR="7562" marT="7562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800" b="1" u="none" strike="noStrike" kern="120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7,9</a:t>
                      </a:r>
                    </a:p>
                  </a:txBody>
                  <a:tcPr marL="7562" marR="7562" marT="7562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800" b="1" u="none" strike="noStrike" kern="1200" dirty="0">
                          <a:solidFill>
                            <a:schemeClr val="bg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7,2</a:t>
                      </a:r>
                    </a:p>
                  </a:txBody>
                  <a:tcPr marL="7562" marR="7562" marT="7562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00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</a:tbl>
          </a:graphicData>
        </a:graphic>
      </p:graphicFrame>
      <p:graphicFrame>
        <p:nvGraphicFramePr>
          <p:cNvPr id="162" name="Tabela 16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838764056"/>
              </p:ext>
            </p:extLst>
          </p:nvPr>
        </p:nvGraphicFramePr>
        <p:xfrm>
          <a:off x="4939815" y="1628710"/>
          <a:ext cx="3837416" cy="2883831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959354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959354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959354">
                  <a:extLst>
                    <a:ext uri="{9D8B030D-6E8A-4147-A177-3AD203B41FA5}">
                      <a16:colId xmlns:a16="http://schemas.microsoft.com/office/drawing/2014/main" xmlns="" val="2756672376"/>
                    </a:ext>
                  </a:extLst>
                </a:gridCol>
                <a:gridCol w="959354">
                  <a:extLst>
                    <a:ext uri="{9D8B030D-6E8A-4147-A177-3AD203B41FA5}">
                      <a16:colId xmlns:a16="http://schemas.microsoft.com/office/drawing/2014/main" xmlns="" val="2753457223"/>
                    </a:ext>
                  </a:extLst>
                </a:gridCol>
              </a:tblGrid>
              <a:tr h="597075"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1" u="none" strike="noStrike" kern="1200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menos </a:t>
                      </a:r>
                    </a:p>
                    <a:p>
                      <a:pPr algn="ctr" fontAlgn="ctr"/>
                      <a:r>
                        <a:rPr lang="pt-BR" sz="1200" b="1" u="none" strike="noStrike" kern="1200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de 2 anos</a:t>
                      </a:r>
                    </a:p>
                  </a:txBody>
                  <a:tcPr marL="7562" marR="7562" marT="7562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1" u="none" strike="noStrike" kern="1200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entre 2 e 4 anos</a:t>
                      </a:r>
                    </a:p>
                  </a:txBody>
                  <a:tcPr marL="7562" marR="7562" marT="7562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1" u="none" strike="noStrike" kern="1200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entre 5 e 7 anos</a:t>
                      </a:r>
                    </a:p>
                  </a:txBody>
                  <a:tcPr marL="7562" marR="7562" marT="7562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1" u="none" strike="noStrike" kern="1200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mais de </a:t>
                      </a:r>
                    </a:p>
                    <a:p>
                      <a:pPr algn="ctr" fontAlgn="ctr"/>
                      <a:r>
                        <a:rPr lang="pt-BR" sz="1200" b="1" u="none" strike="noStrike" kern="1200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7 anos</a:t>
                      </a:r>
                    </a:p>
                  </a:txBody>
                  <a:tcPr marL="7562" marR="7562" marT="7562" marB="0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81126"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800" b="1" u="none" strike="noStrike" kern="1200" dirty="0">
                          <a:solidFill>
                            <a:schemeClr val="bg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9,1</a:t>
                      </a:r>
                    </a:p>
                  </a:txBody>
                  <a:tcPr marL="7562" marR="7562" marT="7562" marB="0" anchor="ctr"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800" b="1" u="none" strike="noStrike" kern="1200" dirty="0">
                          <a:solidFill>
                            <a:schemeClr val="bg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9,1</a:t>
                      </a:r>
                    </a:p>
                  </a:txBody>
                  <a:tcPr marL="7562" marR="7562" marT="7562" marB="0" anchor="ctr"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800" b="1" u="none" strike="noStrike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8,9</a:t>
                      </a:r>
                    </a:p>
                  </a:txBody>
                  <a:tcPr marL="7562" marR="7562" marT="7562" marB="0" anchor="ctr"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A3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800" b="1" u="none" strike="noStrike" kern="1200" dirty="0">
                          <a:solidFill>
                            <a:schemeClr val="bg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8,5</a:t>
                      </a:r>
                    </a:p>
                  </a:txBody>
                  <a:tcPr marL="7562" marR="7562" marT="7562" marB="0" anchor="ctr"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00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81126"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800" b="1" u="none" strike="noStrike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8,8</a:t>
                      </a:r>
                    </a:p>
                  </a:txBody>
                  <a:tcPr marL="7562" marR="7562" marT="7562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800" b="1" u="none" strike="noStrike" kern="1200" dirty="0">
                          <a:solidFill>
                            <a:schemeClr val="bg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8,8</a:t>
                      </a:r>
                    </a:p>
                  </a:txBody>
                  <a:tcPr marL="7562" marR="7562" marT="7562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800" b="1" u="none" strike="noStrike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8,7</a:t>
                      </a:r>
                    </a:p>
                  </a:txBody>
                  <a:tcPr marL="7562" marR="7562" marT="7562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DCD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800" b="1" u="none" strike="noStrike" kern="1200" dirty="0">
                          <a:solidFill>
                            <a:schemeClr val="bg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8,2</a:t>
                      </a:r>
                    </a:p>
                  </a:txBody>
                  <a:tcPr marL="7562" marR="7562" marT="7562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00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81126"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800" b="1" u="none" strike="noStrike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8,1</a:t>
                      </a:r>
                    </a:p>
                  </a:txBody>
                  <a:tcPr marL="7562" marR="7562" marT="7562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800" b="1" u="none" strike="noStrike" kern="1200" dirty="0">
                          <a:solidFill>
                            <a:schemeClr val="bg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8,1</a:t>
                      </a:r>
                    </a:p>
                  </a:txBody>
                  <a:tcPr marL="7562" marR="7562" marT="7562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800" b="1" u="none" strike="noStrike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7,9</a:t>
                      </a:r>
                    </a:p>
                  </a:txBody>
                  <a:tcPr marL="7562" marR="7562" marT="7562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A3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800" b="1" u="none" strike="noStrike" kern="1200" dirty="0">
                          <a:solidFill>
                            <a:schemeClr val="bg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7,5</a:t>
                      </a:r>
                    </a:p>
                  </a:txBody>
                  <a:tcPr marL="7562" marR="7562" marT="7562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00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81126"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800" b="1" u="none" strike="noStrike" kern="1200" dirty="0">
                          <a:solidFill>
                            <a:schemeClr val="bg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8,5</a:t>
                      </a:r>
                    </a:p>
                  </a:txBody>
                  <a:tcPr marL="7562" marR="7562" marT="7562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800" b="1" u="none" strike="noStrike" kern="1200" dirty="0">
                          <a:solidFill>
                            <a:schemeClr val="bg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8,5</a:t>
                      </a:r>
                    </a:p>
                  </a:txBody>
                  <a:tcPr marL="7562" marR="7562" marT="7562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800" b="1" u="none" strike="noStrike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8,3</a:t>
                      </a:r>
                    </a:p>
                  </a:txBody>
                  <a:tcPr marL="7562" marR="7562" marT="7562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DCD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800" b="1" u="none" strike="noStrike" kern="1200" dirty="0">
                          <a:solidFill>
                            <a:schemeClr val="bg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7,8</a:t>
                      </a:r>
                    </a:p>
                  </a:txBody>
                  <a:tcPr marL="7562" marR="7562" marT="7562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00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81126"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800" b="1" u="none" strike="noStrike" kern="1200" dirty="0">
                          <a:solidFill>
                            <a:schemeClr val="bg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9,1</a:t>
                      </a:r>
                    </a:p>
                  </a:txBody>
                  <a:tcPr marL="7562" marR="7562" marT="7562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800" b="1" u="none" strike="noStrike" kern="1200" dirty="0">
                          <a:solidFill>
                            <a:schemeClr val="bg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9,1</a:t>
                      </a:r>
                    </a:p>
                  </a:txBody>
                  <a:tcPr marL="7562" marR="7562" marT="7562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800" b="1" u="none" strike="noStrike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9,0</a:t>
                      </a:r>
                    </a:p>
                  </a:txBody>
                  <a:tcPr marL="7562" marR="7562" marT="7562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DCD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800" b="1" u="none" strike="noStrike" kern="1200" dirty="0">
                          <a:solidFill>
                            <a:schemeClr val="bg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8,5</a:t>
                      </a:r>
                    </a:p>
                  </a:txBody>
                  <a:tcPr marL="7562" marR="7562" marT="7562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00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81126"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800" b="1" u="none" strike="noStrike" kern="1200" dirty="0">
                          <a:solidFill>
                            <a:schemeClr val="bg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8,2</a:t>
                      </a:r>
                    </a:p>
                  </a:txBody>
                  <a:tcPr marL="7562" marR="7562" marT="7562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800" b="1" u="none" strike="noStrike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8,0</a:t>
                      </a:r>
                    </a:p>
                  </a:txBody>
                  <a:tcPr marL="7562" marR="7562" marT="7562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800" b="1" u="none" strike="noStrike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7,7</a:t>
                      </a:r>
                    </a:p>
                  </a:txBody>
                  <a:tcPr marL="7562" marR="7562" marT="7562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A3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800" b="1" u="none" strike="noStrike" kern="1200" dirty="0">
                          <a:solidFill>
                            <a:schemeClr val="bg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7,4</a:t>
                      </a:r>
                    </a:p>
                  </a:txBody>
                  <a:tcPr marL="7562" marR="7562" marT="7562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00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</a:tbl>
          </a:graphicData>
        </a:graphic>
      </p:graphicFrame>
      <p:sp>
        <p:nvSpPr>
          <p:cNvPr id="163" name="Espaço Reservado para Conteúdo 2"/>
          <p:cNvSpPr txBox="1">
            <a:spLocks/>
          </p:cNvSpPr>
          <p:nvPr/>
        </p:nvSpPr>
        <p:spPr>
          <a:xfrm>
            <a:off x="806861" y="5105724"/>
            <a:ext cx="3891090" cy="1258219"/>
          </a:xfrm>
          <a:prstGeom prst="rect">
            <a:avLst/>
          </a:prstGeom>
        </p:spPr>
        <p:txBody>
          <a:bodyPr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Clr>
                <a:schemeClr val="bg2">
                  <a:lumMod val="90000"/>
                </a:schemeClr>
              </a:buClr>
            </a:pPr>
            <a:r>
              <a:rPr lang="pt-BR" sz="1600" dirty="0">
                <a:solidFill>
                  <a:schemeClr val="accent5">
                    <a:lumMod val="50000"/>
                  </a:schemeClr>
                </a:solidFill>
              </a:rPr>
              <a:t>mais uma vez, os empreendedores mais escolarizados são os mais críticos ao avaliarem as frases estimuladas</a:t>
            </a:r>
          </a:p>
        </p:txBody>
      </p:sp>
      <p:sp>
        <p:nvSpPr>
          <p:cNvPr id="164" name="Espaço Reservado para Conteúdo 2"/>
          <p:cNvSpPr txBox="1">
            <a:spLocks/>
          </p:cNvSpPr>
          <p:nvPr/>
        </p:nvSpPr>
        <p:spPr>
          <a:xfrm>
            <a:off x="5059413" y="5105724"/>
            <a:ext cx="3743652" cy="1258219"/>
          </a:xfrm>
          <a:prstGeom prst="rect">
            <a:avLst/>
          </a:prstGeom>
        </p:spPr>
        <p:txBody>
          <a:bodyPr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Clr>
                <a:schemeClr val="bg2">
                  <a:lumMod val="90000"/>
                </a:schemeClr>
              </a:buClr>
            </a:pPr>
            <a:r>
              <a:rPr lang="pt-BR" sz="1600" dirty="0">
                <a:solidFill>
                  <a:schemeClr val="accent5">
                    <a:lumMod val="50000"/>
                  </a:schemeClr>
                </a:solidFill>
              </a:rPr>
              <a:t>o mesmo se aplica a criticidade quando analisada sob a ótica do tempo de existência da empresa</a:t>
            </a:r>
          </a:p>
        </p:txBody>
      </p:sp>
      <p:graphicFrame>
        <p:nvGraphicFramePr>
          <p:cNvPr id="49" name="Tabela 4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40143997"/>
              </p:ext>
            </p:extLst>
          </p:nvPr>
        </p:nvGraphicFramePr>
        <p:xfrm>
          <a:off x="117871" y="2219307"/>
          <a:ext cx="1896555" cy="219915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896555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</a:tblGrid>
              <a:tr h="425026">
                <a:tc>
                  <a:txBody>
                    <a:bodyPr/>
                    <a:lstStyle/>
                    <a:p>
                      <a:pPr algn="r"/>
                      <a:r>
                        <a:rPr lang="pt-BR" sz="1050" b="1" dirty="0">
                          <a:solidFill>
                            <a:schemeClr val="accent1"/>
                          </a:solidFill>
                        </a:rPr>
                        <a:t>p/ empreendedor </a:t>
                      </a:r>
                      <a:r>
                        <a:rPr lang="pt-BR" sz="1400" b="1" dirty="0">
                          <a:solidFill>
                            <a:schemeClr val="tx1"/>
                          </a:solidFill>
                        </a:rPr>
                        <a:t>-</a:t>
                      </a:r>
                      <a:r>
                        <a:rPr lang="pt-BR" sz="1050" b="1" dirty="0">
                          <a:solidFill>
                            <a:schemeClr val="accent1"/>
                          </a:solidFill>
                        </a:rPr>
                        <a:t> </a:t>
                      </a:r>
                      <a:r>
                        <a:rPr lang="pt-BR" sz="1400" b="1" dirty="0">
                          <a:solidFill>
                            <a:schemeClr val="bg2">
                              <a:lumMod val="25000"/>
                            </a:schemeClr>
                          </a:solidFill>
                        </a:rPr>
                        <a:t>p14</a:t>
                      </a:r>
                    </a:p>
                  </a:txBody>
                  <a:tcPr marL="45720" marR="4572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54826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050" b="1" kern="1200" dirty="0">
                          <a:solidFill>
                            <a:schemeClr val="accent1"/>
                          </a:solidFill>
                          <a:latin typeface="+mn-lt"/>
                          <a:ea typeface="+mn-ea"/>
                          <a:cs typeface="+mn-cs"/>
                        </a:rPr>
                        <a:t> sucesso negócio </a:t>
                      </a:r>
                      <a:r>
                        <a:rPr lang="pt-BR" sz="1400" b="1" dirty="0">
                          <a:solidFill>
                            <a:schemeClr val="tx1"/>
                          </a:solidFill>
                        </a:rPr>
                        <a:t>-</a:t>
                      </a:r>
                      <a:r>
                        <a:rPr lang="pt-BR" sz="1400" b="1" dirty="0">
                          <a:solidFill>
                            <a:schemeClr val="accent1"/>
                          </a:solidFill>
                        </a:rPr>
                        <a:t> </a:t>
                      </a:r>
                      <a:r>
                        <a:rPr lang="pt-BR" sz="1400" b="1" dirty="0">
                          <a:solidFill>
                            <a:schemeClr val="bg2">
                              <a:lumMod val="25000"/>
                            </a:schemeClr>
                          </a:solidFill>
                        </a:rPr>
                        <a:t>p15</a:t>
                      </a:r>
                      <a:r>
                        <a:rPr lang="pt-BR" sz="1400" b="1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endParaRPr lang="pt-BR" sz="1400" b="1" kern="1200" dirty="0">
                        <a:solidFill>
                          <a:schemeClr val="accent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45720" marR="4572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54826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050" b="1" kern="1200" dirty="0">
                          <a:solidFill>
                            <a:schemeClr val="accent1"/>
                          </a:solidFill>
                          <a:latin typeface="+mn-lt"/>
                          <a:ea typeface="+mn-ea"/>
                          <a:cs typeface="+mn-cs"/>
                        </a:rPr>
                        <a:t>acessibilidade </a:t>
                      </a:r>
                      <a:r>
                        <a:rPr lang="pt-BR" sz="1400" b="1" dirty="0">
                          <a:solidFill>
                            <a:schemeClr val="tx1"/>
                          </a:solidFill>
                        </a:rPr>
                        <a:t>-</a:t>
                      </a:r>
                      <a:r>
                        <a:rPr lang="pt-BR" sz="1400" b="1" dirty="0">
                          <a:solidFill>
                            <a:schemeClr val="accent1"/>
                          </a:solidFill>
                        </a:rPr>
                        <a:t> </a:t>
                      </a:r>
                      <a:r>
                        <a:rPr lang="pt-BR" sz="1400" b="1" dirty="0">
                          <a:solidFill>
                            <a:schemeClr val="bg2">
                              <a:lumMod val="25000"/>
                            </a:schemeClr>
                          </a:solidFill>
                        </a:rPr>
                        <a:t>p16</a:t>
                      </a:r>
                      <a:r>
                        <a:rPr lang="pt-BR" sz="1400" b="1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endParaRPr lang="pt-BR" sz="1400" b="1" kern="1200" dirty="0">
                        <a:solidFill>
                          <a:schemeClr val="accent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45720" marR="4572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54826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050" b="1" kern="1200" dirty="0">
                          <a:solidFill>
                            <a:schemeClr val="accent1"/>
                          </a:solidFill>
                          <a:latin typeface="+mn-lt"/>
                          <a:ea typeface="+mn-ea"/>
                          <a:cs typeface="+mn-cs"/>
                        </a:rPr>
                        <a:t>custo-benefício </a:t>
                      </a:r>
                      <a:r>
                        <a:rPr lang="pt-BR" sz="1400" b="1" dirty="0">
                          <a:solidFill>
                            <a:schemeClr val="tx1"/>
                          </a:solidFill>
                        </a:rPr>
                        <a:t>-</a:t>
                      </a:r>
                      <a:r>
                        <a:rPr lang="pt-BR" sz="1400" b="1" dirty="0">
                          <a:solidFill>
                            <a:schemeClr val="accent1"/>
                          </a:solidFill>
                        </a:rPr>
                        <a:t> </a:t>
                      </a:r>
                      <a:r>
                        <a:rPr lang="pt-BR" sz="1400" b="1" dirty="0">
                          <a:solidFill>
                            <a:schemeClr val="bg2">
                              <a:lumMod val="25000"/>
                            </a:schemeClr>
                          </a:solidFill>
                        </a:rPr>
                        <a:t>p17</a:t>
                      </a:r>
                      <a:r>
                        <a:rPr lang="pt-BR" sz="1400" b="1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endParaRPr lang="pt-BR" sz="1400" b="1" kern="1200" dirty="0">
                        <a:solidFill>
                          <a:schemeClr val="accent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45720" marR="4572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54826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050" b="1" kern="1200" dirty="0">
                          <a:solidFill>
                            <a:schemeClr val="accent1"/>
                          </a:solidFill>
                          <a:latin typeface="+mn-lt"/>
                          <a:ea typeface="+mn-ea"/>
                          <a:cs typeface="+mn-cs"/>
                        </a:rPr>
                        <a:t>especialista </a:t>
                      </a:r>
                      <a:r>
                        <a:rPr lang="pt-BR" sz="1400" b="1" dirty="0">
                          <a:solidFill>
                            <a:schemeClr val="tx1"/>
                          </a:solidFill>
                        </a:rPr>
                        <a:t>-</a:t>
                      </a:r>
                      <a:r>
                        <a:rPr lang="pt-BR" sz="1400" b="1" dirty="0">
                          <a:solidFill>
                            <a:schemeClr val="accent1"/>
                          </a:solidFill>
                        </a:rPr>
                        <a:t> </a:t>
                      </a:r>
                      <a:r>
                        <a:rPr lang="pt-BR" sz="1400" b="1" dirty="0">
                          <a:solidFill>
                            <a:schemeClr val="bg2">
                              <a:lumMod val="25000"/>
                            </a:schemeClr>
                          </a:solidFill>
                        </a:rPr>
                        <a:t>p18</a:t>
                      </a:r>
                      <a:r>
                        <a:rPr lang="pt-BR" sz="1400" b="1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endParaRPr lang="pt-BR" sz="1400" b="1" kern="1200" dirty="0">
                        <a:solidFill>
                          <a:schemeClr val="accent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45720" marR="4572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54826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050" b="1" kern="1200" dirty="0">
                          <a:solidFill>
                            <a:schemeClr val="accent1"/>
                          </a:solidFill>
                          <a:latin typeface="+mn-lt"/>
                          <a:ea typeface="+mn-ea"/>
                          <a:cs typeface="+mn-cs"/>
                        </a:rPr>
                        <a:t>proximidade </a:t>
                      </a:r>
                      <a:r>
                        <a:rPr lang="pt-BR" sz="1400" b="1" dirty="0">
                          <a:solidFill>
                            <a:schemeClr val="tx1"/>
                          </a:solidFill>
                        </a:rPr>
                        <a:t>-</a:t>
                      </a:r>
                      <a:r>
                        <a:rPr lang="pt-BR" sz="1400" b="1" dirty="0">
                          <a:solidFill>
                            <a:schemeClr val="accent1"/>
                          </a:solidFill>
                        </a:rPr>
                        <a:t> </a:t>
                      </a:r>
                      <a:r>
                        <a:rPr lang="pt-BR" sz="1400" b="1" dirty="0">
                          <a:solidFill>
                            <a:schemeClr val="bg2">
                              <a:lumMod val="25000"/>
                            </a:schemeClr>
                          </a:solidFill>
                        </a:rPr>
                        <a:t>p19</a:t>
                      </a:r>
                      <a:endParaRPr lang="pt-BR" sz="1400" b="1" kern="1200" dirty="0">
                        <a:solidFill>
                          <a:schemeClr val="accent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45720" marR="4572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</a:tbl>
          </a:graphicData>
        </a:graphic>
      </p:graphicFrame>
      <p:sp>
        <p:nvSpPr>
          <p:cNvPr id="52" name="Retângulo 51"/>
          <p:cNvSpPr/>
          <p:nvPr/>
        </p:nvSpPr>
        <p:spPr>
          <a:xfrm>
            <a:off x="9110217" y="907881"/>
            <a:ext cx="2925767" cy="4433376"/>
          </a:xfrm>
          <a:prstGeom prst="rect">
            <a:avLst/>
          </a:prstGeom>
          <a:solidFill>
            <a:srgbClr val="FFFFFF">
              <a:alpha val="69804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dirty="0"/>
          </a:p>
        </p:txBody>
      </p:sp>
    </p:spTree>
    <p:extLst>
      <p:ext uri="{BB962C8B-B14F-4D97-AF65-F5344CB8AC3E}">
        <p14:creationId xmlns:p14="http://schemas.microsoft.com/office/powerpoint/2010/main" val="8617859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2" presetClass="entr" presetSubtype="1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1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1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500"/>
                            </p:stCondLst>
                            <p:childTnLst>
                              <p:par>
                                <p:cTn id="2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2000"/>
                            </p:stCondLst>
                            <p:childTnLst>
                              <p:par>
                                <p:cTn id="33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5" dur="500"/>
                                        <p:tgtEl>
                                          <p:spTgt spid="1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2500"/>
                            </p:stCondLst>
                            <p:childTnLst>
                              <p:par>
                                <p:cTn id="37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2" presetClass="entr" presetSubtype="1" decel="10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1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1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1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1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1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500"/>
                            </p:stCondLst>
                            <p:childTnLst>
                              <p:par>
                                <p:cTn id="5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1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1000"/>
                            </p:stCondLst>
                            <p:childTnLst>
                              <p:par>
                                <p:cTn id="56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8" dur="500"/>
                                        <p:tgtEl>
                                          <p:spTgt spid="1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0" grpId="0"/>
      <p:bldP spid="120" grpId="0"/>
      <p:bldP spid="122" grpId="0"/>
      <p:bldP spid="143" grpId="0"/>
      <p:bldP spid="163" grpId="0"/>
      <p:bldP spid="164" grpId="0"/>
      <p:bldP spid="52" grpId="0" animBg="1"/>
    </p:bldLst>
  </p:timing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roup 4"/>
          <p:cNvGrpSpPr>
            <a:grpSpLocks noChangeAspect="1"/>
          </p:cNvGrpSpPr>
          <p:nvPr/>
        </p:nvGrpSpPr>
        <p:grpSpPr bwMode="auto">
          <a:xfrm>
            <a:off x="717552" y="6456363"/>
            <a:ext cx="217488" cy="304800"/>
            <a:chOff x="452" y="4067"/>
            <a:chExt cx="137" cy="192"/>
          </a:xfrm>
        </p:grpSpPr>
        <p:sp>
          <p:nvSpPr>
            <p:cNvPr id="10" name="Freeform 5"/>
            <p:cNvSpPr>
              <a:spLocks/>
            </p:cNvSpPr>
            <p:nvPr/>
          </p:nvSpPr>
          <p:spPr bwMode="auto">
            <a:xfrm>
              <a:off x="472" y="4077"/>
              <a:ext cx="117" cy="182"/>
            </a:xfrm>
            <a:custGeom>
              <a:avLst/>
              <a:gdLst>
                <a:gd name="T0" fmla="*/ 125 w 125"/>
                <a:gd name="T1" fmla="*/ 47 h 194"/>
                <a:gd name="T2" fmla="*/ 63 w 125"/>
                <a:gd name="T3" fmla="*/ 0 h 194"/>
                <a:gd name="T4" fmla="*/ 0 w 125"/>
                <a:gd name="T5" fmla="*/ 64 h 194"/>
                <a:gd name="T6" fmla="*/ 7 w 125"/>
                <a:gd name="T7" fmla="*/ 88 h 194"/>
                <a:gd name="T8" fmla="*/ 57 w 125"/>
                <a:gd name="T9" fmla="*/ 188 h 194"/>
                <a:gd name="T10" fmla="*/ 70 w 125"/>
                <a:gd name="T11" fmla="*/ 188 h 194"/>
                <a:gd name="T12" fmla="*/ 120 w 125"/>
                <a:gd name="T13" fmla="*/ 88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5" h="194">
                  <a:moveTo>
                    <a:pt x="125" y="47"/>
                  </a:moveTo>
                  <a:cubicBezTo>
                    <a:pt x="117" y="20"/>
                    <a:pt x="93" y="0"/>
                    <a:pt x="63" y="0"/>
                  </a:cubicBezTo>
                  <a:cubicBezTo>
                    <a:pt x="28" y="0"/>
                    <a:pt x="0" y="29"/>
                    <a:pt x="0" y="64"/>
                  </a:cubicBezTo>
                  <a:cubicBezTo>
                    <a:pt x="0" y="71"/>
                    <a:pt x="4" y="82"/>
                    <a:pt x="7" y="88"/>
                  </a:cubicBezTo>
                  <a:cubicBezTo>
                    <a:pt x="57" y="188"/>
                    <a:pt x="57" y="188"/>
                    <a:pt x="57" y="188"/>
                  </a:cubicBezTo>
                  <a:cubicBezTo>
                    <a:pt x="59" y="194"/>
                    <a:pt x="67" y="194"/>
                    <a:pt x="70" y="188"/>
                  </a:cubicBezTo>
                  <a:cubicBezTo>
                    <a:pt x="120" y="88"/>
                    <a:pt x="120" y="88"/>
                    <a:pt x="120" y="88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" name="Freeform 6"/>
            <p:cNvSpPr>
              <a:spLocks noEditPoints="1"/>
            </p:cNvSpPr>
            <p:nvPr/>
          </p:nvSpPr>
          <p:spPr bwMode="auto">
            <a:xfrm>
              <a:off x="452" y="4067"/>
              <a:ext cx="127" cy="189"/>
            </a:xfrm>
            <a:custGeom>
              <a:avLst/>
              <a:gdLst>
                <a:gd name="T0" fmla="*/ 68 w 135"/>
                <a:gd name="T1" fmla="*/ 202 h 202"/>
                <a:gd name="T2" fmla="*/ 57 w 135"/>
                <a:gd name="T3" fmla="*/ 195 h 202"/>
                <a:gd name="T4" fmla="*/ 7 w 135"/>
                <a:gd name="T5" fmla="*/ 95 h 202"/>
                <a:gd name="T6" fmla="*/ 7 w 135"/>
                <a:gd name="T7" fmla="*/ 95 h 202"/>
                <a:gd name="T8" fmla="*/ 6 w 135"/>
                <a:gd name="T9" fmla="*/ 91 h 202"/>
                <a:gd name="T10" fmla="*/ 0 w 135"/>
                <a:gd name="T11" fmla="*/ 68 h 202"/>
                <a:gd name="T12" fmla="*/ 68 w 135"/>
                <a:gd name="T13" fmla="*/ 0 h 202"/>
                <a:gd name="T14" fmla="*/ 134 w 135"/>
                <a:gd name="T15" fmla="*/ 50 h 202"/>
                <a:gd name="T16" fmla="*/ 131 w 135"/>
                <a:gd name="T17" fmla="*/ 56 h 202"/>
                <a:gd name="T18" fmla="*/ 125 w 135"/>
                <a:gd name="T19" fmla="*/ 52 h 202"/>
                <a:gd name="T20" fmla="*/ 68 w 135"/>
                <a:gd name="T21" fmla="*/ 10 h 202"/>
                <a:gd name="T22" fmla="*/ 10 w 135"/>
                <a:gd name="T23" fmla="*/ 68 h 202"/>
                <a:gd name="T24" fmla="*/ 15 w 135"/>
                <a:gd name="T25" fmla="*/ 87 h 202"/>
                <a:gd name="T26" fmla="*/ 16 w 135"/>
                <a:gd name="T27" fmla="*/ 91 h 202"/>
                <a:gd name="T28" fmla="*/ 66 w 135"/>
                <a:gd name="T29" fmla="*/ 190 h 202"/>
                <a:gd name="T30" fmla="*/ 68 w 135"/>
                <a:gd name="T31" fmla="*/ 192 h 202"/>
                <a:gd name="T32" fmla="*/ 71 w 135"/>
                <a:gd name="T33" fmla="*/ 190 h 202"/>
                <a:gd name="T34" fmla="*/ 121 w 135"/>
                <a:gd name="T35" fmla="*/ 91 h 202"/>
                <a:gd name="T36" fmla="*/ 127 w 135"/>
                <a:gd name="T37" fmla="*/ 89 h 202"/>
                <a:gd name="T38" fmla="*/ 130 w 135"/>
                <a:gd name="T39" fmla="*/ 95 h 202"/>
                <a:gd name="T40" fmla="*/ 79 w 135"/>
                <a:gd name="T41" fmla="*/ 195 h 202"/>
                <a:gd name="T42" fmla="*/ 68 w 135"/>
                <a:gd name="T43" fmla="*/ 202 h 202"/>
                <a:gd name="T44" fmla="*/ 68 w 135"/>
                <a:gd name="T45" fmla="*/ 202 h 202"/>
                <a:gd name="T46" fmla="*/ 68 w 135"/>
                <a:gd name="T47" fmla="*/ 202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35" h="202">
                  <a:moveTo>
                    <a:pt x="68" y="202"/>
                  </a:moveTo>
                  <a:cubicBezTo>
                    <a:pt x="64" y="202"/>
                    <a:pt x="59" y="199"/>
                    <a:pt x="57" y="195"/>
                  </a:cubicBezTo>
                  <a:cubicBezTo>
                    <a:pt x="7" y="95"/>
                    <a:pt x="7" y="95"/>
                    <a:pt x="7" y="95"/>
                  </a:cubicBezTo>
                  <a:cubicBezTo>
                    <a:pt x="7" y="95"/>
                    <a:pt x="7" y="95"/>
                    <a:pt x="7" y="95"/>
                  </a:cubicBezTo>
                  <a:cubicBezTo>
                    <a:pt x="7" y="93"/>
                    <a:pt x="6" y="92"/>
                    <a:pt x="6" y="91"/>
                  </a:cubicBezTo>
                  <a:cubicBezTo>
                    <a:pt x="3" y="84"/>
                    <a:pt x="0" y="75"/>
                    <a:pt x="0" y="68"/>
                  </a:cubicBezTo>
                  <a:cubicBezTo>
                    <a:pt x="0" y="31"/>
                    <a:pt x="31" y="0"/>
                    <a:pt x="68" y="0"/>
                  </a:cubicBezTo>
                  <a:cubicBezTo>
                    <a:pt x="99" y="0"/>
                    <a:pt x="126" y="21"/>
                    <a:pt x="134" y="50"/>
                  </a:cubicBezTo>
                  <a:cubicBezTo>
                    <a:pt x="135" y="52"/>
                    <a:pt x="134" y="55"/>
                    <a:pt x="131" y="56"/>
                  </a:cubicBezTo>
                  <a:cubicBezTo>
                    <a:pt x="129" y="57"/>
                    <a:pt x="126" y="55"/>
                    <a:pt x="125" y="52"/>
                  </a:cubicBezTo>
                  <a:cubicBezTo>
                    <a:pt x="118" y="27"/>
                    <a:pt x="95" y="10"/>
                    <a:pt x="68" y="10"/>
                  </a:cubicBezTo>
                  <a:cubicBezTo>
                    <a:pt x="36" y="10"/>
                    <a:pt x="10" y="36"/>
                    <a:pt x="10" y="68"/>
                  </a:cubicBezTo>
                  <a:cubicBezTo>
                    <a:pt x="10" y="74"/>
                    <a:pt x="12" y="81"/>
                    <a:pt x="15" y="87"/>
                  </a:cubicBezTo>
                  <a:cubicBezTo>
                    <a:pt x="15" y="88"/>
                    <a:pt x="16" y="90"/>
                    <a:pt x="16" y="91"/>
                  </a:cubicBezTo>
                  <a:cubicBezTo>
                    <a:pt x="66" y="190"/>
                    <a:pt x="66" y="190"/>
                    <a:pt x="66" y="190"/>
                  </a:cubicBezTo>
                  <a:cubicBezTo>
                    <a:pt x="67" y="192"/>
                    <a:pt x="68" y="192"/>
                    <a:pt x="68" y="192"/>
                  </a:cubicBezTo>
                  <a:cubicBezTo>
                    <a:pt x="69" y="192"/>
                    <a:pt x="70" y="192"/>
                    <a:pt x="71" y="190"/>
                  </a:cubicBezTo>
                  <a:cubicBezTo>
                    <a:pt x="121" y="91"/>
                    <a:pt x="121" y="91"/>
                    <a:pt x="121" y="91"/>
                  </a:cubicBezTo>
                  <a:cubicBezTo>
                    <a:pt x="122" y="88"/>
                    <a:pt x="125" y="87"/>
                    <a:pt x="127" y="89"/>
                  </a:cubicBezTo>
                  <a:cubicBezTo>
                    <a:pt x="130" y="90"/>
                    <a:pt x="131" y="93"/>
                    <a:pt x="130" y="95"/>
                  </a:cubicBezTo>
                  <a:cubicBezTo>
                    <a:pt x="79" y="195"/>
                    <a:pt x="79" y="195"/>
                    <a:pt x="79" y="195"/>
                  </a:cubicBezTo>
                  <a:cubicBezTo>
                    <a:pt x="77" y="199"/>
                    <a:pt x="73" y="202"/>
                    <a:pt x="68" y="202"/>
                  </a:cubicBezTo>
                  <a:close/>
                  <a:moveTo>
                    <a:pt x="68" y="202"/>
                  </a:moveTo>
                  <a:cubicBezTo>
                    <a:pt x="68" y="202"/>
                    <a:pt x="68" y="202"/>
                    <a:pt x="68" y="202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" name="Freeform 7"/>
            <p:cNvSpPr>
              <a:spLocks noEditPoints="1"/>
            </p:cNvSpPr>
            <p:nvPr/>
          </p:nvSpPr>
          <p:spPr bwMode="auto">
            <a:xfrm>
              <a:off x="490" y="4108"/>
              <a:ext cx="50" cy="75"/>
            </a:xfrm>
            <a:custGeom>
              <a:avLst/>
              <a:gdLst>
                <a:gd name="T0" fmla="*/ 0 w 53"/>
                <a:gd name="T1" fmla="*/ 22 h 80"/>
                <a:gd name="T2" fmla="*/ 3 w 53"/>
                <a:gd name="T3" fmla="*/ 12 h 80"/>
                <a:gd name="T4" fmla="*/ 12 w 53"/>
                <a:gd name="T5" fmla="*/ 3 h 80"/>
                <a:gd name="T6" fmla="*/ 27 w 53"/>
                <a:gd name="T7" fmla="*/ 0 h 80"/>
                <a:gd name="T8" fmla="*/ 40 w 53"/>
                <a:gd name="T9" fmla="*/ 3 h 80"/>
                <a:gd name="T10" fmla="*/ 50 w 53"/>
                <a:gd name="T11" fmla="*/ 11 h 80"/>
                <a:gd name="T12" fmla="*/ 53 w 53"/>
                <a:gd name="T13" fmla="*/ 21 h 80"/>
                <a:gd name="T14" fmla="*/ 51 w 53"/>
                <a:gd name="T15" fmla="*/ 29 h 80"/>
                <a:gd name="T16" fmla="*/ 47 w 53"/>
                <a:gd name="T17" fmla="*/ 35 h 80"/>
                <a:gd name="T18" fmla="*/ 38 w 53"/>
                <a:gd name="T19" fmla="*/ 43 h 80"/>
                <a:gd name="T20" fmla="*/ 35 w 53"/>
                <a:gd name="T21" fmla="*/ 46 h 80"/>
                <a:gd name="T22" fmla="*/ 33 w 53"/>
                <a:gd name="T23" fmla="*/ 48 h 80"/>
                <a:gd name="T24" fmla="*/ 32 w 53"/>
                <a:gd name="T25" fmla="*/ 50 h 80"/>
                <a:gd name="T26" fmla="*/ 31 w 53"/>
                <a:gd name="T27" fmla="*/ 54 h 80"/>
                <a:gd name="T28" fmla="*/ 25 w 53"/>
                <a:gd name="T29" fmla="*/ 60 h 80"/>
                <a:gd name="T30" fmla="*/ 20 w 53"/>
                <a:gd name="T31" fmla="*/ 58 h 80"/>
                <a:gd name="T32" fmla="*/ 19 w 53"/>
                <a:gd name="T33" fmla="*/ 52 h 80"/>
                <a:gd name="T34" fmla="*/ 20 w 53"/>
                <a:gd name="T35" fmla="*/ 45 h 80"/>
                <a:gd name="T36" fmla="*/ 24 w 53"/>
                <a:gd name="T37" fmla="*/ 39 h 80"/>
                <a:gd name="T38" fmla="*/ 30 w 53"/>
                <a:gd name="T39" fmla="*/ 33 h 80"/>
                <a:gd name="T40" fmla="*/ 35 w 53"/>
                <a:gd name="T41" fmla="*/ 29 h 80"/>
                <a:gd name="T42" fmla="*/ 37 w 53"/>
                <a:gd name="T43" fmla="*/ 25 h 80"/>
                <a:gd name="T44" fmla="*/ 38 w 53"/>
                <a:gd name="T45" fmla="*/ 21 h 80"/>
                <a:gd name="T46" fmla="*/ 35 w 53"/>
                <a:gd name="T47" fmla="*/ 14 h 80"/>
                <a:gd name="T48" fmla="*/ 27 w 53"/>
                <a:gd name="T49" fmla="*/ 11 h 80"/>
                <a:gd name="T50" fmla="*/ 18 w 53"/>
                <a:gd name="T51" fmla="*/ 14 h 80"/>
                <a:gd name="T52" fmla="*/ 14 w 53"/>
                <a:gd name="T53" fmla="*/ 23 h 80"/>
                <a:gd name="T54" fmla="*/ 7 w 53"/>
                <a:gd name="T55" fmla="*/ 29 h 80"/>
                <a:gd name="T56" fmla="*/ 2 w 53"/>
                <a:gd name="T57" fmla="*/ 27 h 80"/>
                <a:gd name="T58" fmla="*/ 0 w 53"/>
                <a:gd name="T59" fmla="*/ 22 h 80"/>
                <a:gd name="T60" fmla="*/ 26 w 53"/>
                <a:gd name="T61" fmla="*/ 80 h 80"/>
                <a:gd name="T62" fmla="*/ 20 w 53"/>
                <a:gd name="T63" fmla="*/ 78 h 80"/>
                <a:gd name="T64" fmla="*/ 18 w 53"/>
                <a:gd name="T65" fmla="*/ 72 h 80"/>
                <a:gd name="T66" fmla="*/ 20 w 53"/>
                <a:gd name="T67" fmla="*/ 67 h 80"/>
                <a:gd name="T68" fmla="*/ 26 w 53"/>
                <a:gd name="T69" fmla="*/ 64 h 80"/>
                <a:gd name="T70" fmla="*/ 31 w 53"/>
                <a:gd name="T71" fmla="*/ 67 h 80"/>
                <a:gd name="T72" fmla="*/ 34 w 53"/>
                <a:gd name="T73" fmla="*/ 72 h 80"/>
                <a:gd name="T74" fmla="*/ 31 w 53"/>
                <a:gd name="T75" fmla="*/ 78 h 80"/>
                <a:gd name="T76" fmla="*/ 26 w 53"/>
                <a:gd name="T77" fmla="*/ 80 h 80"/>
                <a:gd name="T78" fmla="*/ 26 w 53"/>
                <a:gd name="T79" fmla="*/ 80 h 80"/>
                <a:gd name="T80" fmla="*/ 26 w 53"/>
                <a:gd name="T81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3" h="80">
                  <a:moveTo>
                    <a:pt x="0" y="22"/>
                  </a:moveTo>
                  <a:cubicBezTo>
                    <a:pt x="0" y="19"/>
                    <a:pt x="1" y="15"/>
                    <a:pt x="3" y="12"/>
                  </a:cubicBezTo>
                  <a:cubicBezTo>
                    <a:pt x="5" y="9"/>
                    <a:pt x="8" y="6"/>
                    <a:pt x="12" y="3"/>
                  </a:cubicBezTo>
                  <a:cubicBezTo>
                    <a:pt x="17" y="1"/>
                    <a:pt x="21" y="0"/>
                    <a:pt x="27" y="0"/>
                  </a:cubicBezTo>
                  <a:cubicBezTo>
                    <a:pt x="32" y="0"/>
                    <a:pt x="37" y="1"/>
                    <a:pt x="40" y="3"/>
                  </a:cubicBezTo>
                  <a:cubicBezTo>
                    <a:pt x="44" y="5"/>
                    <a:pt x="47" y="7"/>
                    <a:pt x="50" y="11"/>
                  </a:cubicBezTo>
                  <a:cubicBezTo>
                    <a:pt x="52" y="14"/>
                    <a:pt x="53" y="17"/>
                    <a:pt x="53" y="21"/>
                  </a:cubicBezTo>
                  <a:cubicBezTo>
                    <a:pt x="53" y="24"/>
                    <a:pt x="52" y="27"/>
                    <a:pt x="51" y="29"/>
                  </a:cubicBezTo>
                  <a:cubicBezTo>
                    <a:pt x="50" y="31"/>
                    <a:pt x="48" y="33"/>
                    <a:pt x="47" y="35"/>
                  </a:cubicBezTo>
                  <a:cubicBezTo>
                    <a:pt x="45" y="37"/>
                    <a:pt x="42" y="39"/>
                    <a:pt x="38" y="43"/>
                  </a:cubicBezTo>
                  <a:cubicBezTo>
                    <a:pt x="36" y="44"/>
                    <a:pt x="35" y="45"/>
                    <a:pt x="35" y="46"/>
                  </a:cubicBezTo>
                  <a:cubicBezTo>
                    <a:pt x="34" y="47"/>
                    <a:pt x="33" y="48"/>
                    <a:pt x="33" y="48"/>
                  </a:cubicBezTo>
                  <a:cubicBezTo>
                    <a:pt x="33" y="49"/>
                    <a:pt x="32" y="50"/>
                    <a:pt x="32" y="50"/>
                  </a:cubicBezTo>
                  <a:cubicBezTo>
                    <a:pt x="32" y="51"/>
                    <a:pt x="32" y="52"/>
                    <a:pt x="31" y="54"/>
                  </a:cubicBezTo>
                  <a:cubicBezTo>
                    <a:pt x="31" y="58"/>
                    <a:pt x="29" y="60"/>
                    <a:pt x="25" y="60"/>
                  </a:cubicBezTo>
                  <a:cubicBezTo>
                    <a:pt x="23" y="60"/>
                    <a:pt x="22" y="59"/>
                    <a:pt x="20" y="58"/>
                  </a:cubicBezTo>
                  <a:cubicBezTo>
                    <a:pt x="19" y="57"/>
                    <a:pt x="19" y="55"/>
                    <a:pt x="19" y="52"/>
                  </a:cubicBezTo>
                  <a:cubicBezTo>
                    <a:pt x="19" y="49"/>
                    <a:pt x="19" y="47"/>
                    <a:pt x="20" y="45"/>
                  </a:cubicBezTo>
                  <a:cubicBezTo>
                    <a:pt x="21" y="43"/>
                    <a:pt x="22" y="41"/>
                    <a:pt x="24" y="39"/>
                  </a:cubicBezTo>
                  <a:cubicBezTo>
                    <a:pt x="25" y="37"/>
                    <a:pt x="27" y="35"/>
                    <a:pt x="30" y="33"/>
                  </a:cubicBezTo>
                  <a:cubicBezTo>
                    <a:pt x="32" y="31"/>
                    <a:pt x="34" y="30"/>
                    <a:pt x="35" y="29"/>
                  </a:cubicBezTo>
                  <a:cubicBezTo>
                    <a:pt x="36" y="28"/>
                    <a:pt x="36" y="27"/>
                    <a:pt x="37" y="25"/>
                  </a:cubicBezTo>
                  <a:cubicBezTo>
                    <a:pt x="38" y="24"/>
                    <a:pt x="38" y="23"/>
                    <a:pt x="38" y="21"/>
                  </a:cubicBezTo>
                  <a:cubicBezTo>
                    <a:pt x="38" y="18"/>
                    <a:pt x="37" y="16"/>
                    <a:pt x="35" y="14"/>
                  </a:cubicBezTo>
                  <a:cubicBezTo>
                    <a:pt x="33" y="12"/>
                    <a:pt x="30" y="11"/>
                    <a:pt x="27" y="11"/>
                  </a:cubicBezTo>
                  <a:cubicBezTo>
                    <a:pt x="23" y="11"/>
                    <a:pt x="20" y="12"/>
                    <a:pt x="18" y="14"/>
                  </a:cubicBezTo>
                  <a:cubicBezTo>
                    <a:pt x="17" y="16"/>
                    <a:pt x="15" y="19"/>
                    <a:pt x="14" y="23"/>
                  </a:cubicBezTo>
                  <a:cubicBezTo>
                    <a:pt x="13" y="27"/>
                    <a:pt x="10" y="29"/>
                    <a:pt x="7" y="29"/>
                  </a:cubicBezTo>
                  <a:cubicBezTo>
                    <a:pt x="5" y="29"/>
                    <a:pt x="3" y="28"/>
                    <a:pt x="2" y="27"/>
                  </a:cubicBezTo>
                  <a:cubicBezTo>
                    <a:pt x="1" y="25"/>
                    <a:pt x="0" y="24"/>
                    <a:pt x="0" y="22"/>
                  </a:cubicBezTo>
                  <a:close/>
                  <a:moveTo>
                    <a:pt x="26" y="80"/>
                  </a:moveTo>
                  <a:cubicBezTo>
                    <a:pt x="24" y="80"/>
                    <a:pt x="22" y="79"/>
                    <a:pt x="20" y="78"/>
                  </a:cubicBezTo>
                  <a:cubicBezTo>
                    <a:pt x="18" y="77"/>
                    <a:pt x="18" y="75"/>
                    <a:pt x="18" y="72"/>
                  </a:cubicBezTo>
                  <a:cubicBezTo>
                    <a:pt x="18" y="70"/>
                    <a:pt x="18" y="68"/>
                    <a:pt x="20" y="67"/>
                  </a:cubicBezTo>
                  <a:cubicBezTo>
                    <a:pt x="22" y="65"/>
                    <a:pt x="23" y="64"/>
                    <a:pt x="26" y="64"/>
                  </a:cubicBezTo>
                  <a:cubicBezTo>
                    <a:pt x="28" y="64"/>
                    <a:pt x="30" y="65"/>
                    <a:pt x="31" y="67"/>
                  </a:cubicBezTo>
                  <a:cubicBezTo>
                    <a:pt x="33" y="68"/>
                    <a:pt x="34" y="70"/>
                    <a:pt x="34" y="72"/>
                  </a:cubicBezTo>
                  <a:cubicBezTo>
                    <a:pt x="34" y="75"/>
                    <a:pt x="33" y="77"/>
                    <a:pt x="31" y="78"/>
                  </a:cubicBezTo>
                  <a:cubicBezTo>
                    <a:pt x="30" y="79"/>
                    <a:pt x="28" y="80"/>
                    <a:pt x="26" y="80"/>
                  </a:cubicBezTo>
                  <a:close/>
                  <a:moveTo>
                    <a:pt x="26" y="80"/>
                  </a:moveTo>
                  <a:cubicBezTo>
                    <a:pt x="26" y="80"/>
                    <a:pt x="26" y="80"/>
                    <a:pt x="26" y="8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3" name="CaixaDeTexto 12"/>
          <p:cNvSpPr txBox="1"/>
          <p:nvPr/>
        </p:nvSpPr>
        <p:spPr>
          <a:xfrm>
            <a:off x="963614" y="6450177"/>
            <a:ext cx="9896170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100" dirty="0">
                <a:solidFill>
                  <a:schemeClr val="bg1"/>
                </a:solidFill>
              </a:rPr>
              <a:t>Vou ler algumas frases e gostaria que o(a) Sr.(a) avaliasse o quanto concorda com cada uma delas, em uma escala de 0 a 10, onde 0 significa que “discorda totalmente” e 10 que “concorda totalmente”?</a:t>
            </a:r>
          </a:p>
        </p:txBody>
      </p:sp>
      <p:sp>
        <p:nvSpPr>
          <p:cNvPr id="14" name="CaixaDeTexto 13"/>
          <p:cNvSpPr txBox="1"/>
          <p:nvPr/>
        </p:nvSpPr>
        <p:spPr>
          <a:xfrm>
            <a:off x="420689" y="224659"/>
            <a:ext cx="4494211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2800" b="1" dirty="0">
                <a:solidFill>
                  <a:schemeClr val="accent2">
                    <a:lumMod val="75000"/>
                  </a:schemeClr>
                </a:solidFill>
              </a:rPr>
              <a:t>posicionamento da marca</a:t>
            </a:r>
            <a:endParaRPr lang="pt-BR" sz="2800" dirty="0">
              <a:solidFill>
                <a:schemeClr val="accent2">
                  <a:lumMod val="75000"/>
                </a:schemeClr>
              </a:solidFill>
            </a:endParaRPr>
          </a:p>
        </p:txBody>
      </p:sp>
      <p:grpSp>
        <p:nvGrpSpPr>
          <p:cNvPr id="15" name="Grupo 14"/>
          <p:cNvGrpSpPr/>
          <p:nvPr/>
        </p:nvGrpSpPr>
        <p:grpSpPr>
          <a:xfrm>
            <a:off x="10300115" y="1032834"/>
            <a:ext cx="1605104" cy="1612938"/>
            <a:chOff x="7269163" y="1814738"/>
            <a:chExt cx="3903662" cy="3922713"/>
          </a:xfrm>
        </p:grpSpPr>
        <p:grpSp>
          <p:nvGrpSpPr>
            <p:cNvPr id="16" name="Grupo 15"/>
            <p:cNvGrpSpPr/>
            <p:nvPr/>
          </p:nvGrpSpPr>
          <p:grpSpPr>
            <a:xfrm>
              <a:off x="8496300" y="3102201"/>
              <a:ext cx="1563687" cy="1649413"/>
              <a:chOff x="8328025" y="2344738"/>
              <a:chExt cx="1563687" cy="1649413"/>
            </a:xfrm>
            <a:solidFill>
              <a:srgbClr val="009999"/>
            </a:solidFill>
          </p:grpSpPr>
          <p:sp>
            <p:nvSpPr>
              <p:cNvPr id="53" name="Freeform 16"/>
              <p:cNvSpPr>
                <a:spLocks/>
              </p:cNvSpPr>
              <p:nvPr/>
            </p:nvSpPr>
            <p:spPr bwMode="auto">
              <a:xfrm>
                <a:off x="8328025" y="2344738"/>
                <a:ext cx="1135062" cy="1044575"/>
              </a:xfrm>
              <a:custGeom>
                <a:avLst/>
                <a:gdLst>
                  <a:gd name="T0" fmla="*/ 84 w 302"/>
                  <a:gd name="T1" fmla="*/ 37 h 278"/>
                  <a:gd name="T2" fmla="*/ 89 w 302"/>
                  <a:gd name="T3" fmla="*/ 24 h 278"/>
                  <a:gd name="T4" fmla="*/ 90 w 302"/>
                  <a:gd name="T5" fmla="*/ 9 h 278"/>
                  <a:gd name="T6" fmla="*/ 92 w 302"/>
                  <a:gd name="T7" fmla="*/ 0 h 278"/>
                  <a:gd name="T8" fmla="*/ 96 w 302"/>
                  <a:gd name="T9" fmla="*/ 2 h 278"/>
                  <a:gd name="T10" fmla="*/ 99 w 302"/>
                  <a:gd name="T11" fmla="*/ 11 h 278"/>
                  <a:gd name="T12" fmla="*/ 103 w 302"/>
                  <a:gd name="T13" fmla="*/ 33 h 278"/>
                  <a:gd name="T14" fmla="*/ 128 w 302"/>
                  <a:gd name="T15" fmla="*/ 54 h 278"/>
                  <a:gd name="T16" fmla="*/ 172 w 302"/>
                  <a:gd name="T17" fmla="*/ 57 h 278"/>
                  <a:gd name="T18" fmla="*/ 302 w 302"/>
                  <a:gd name="T19" fmla="*/ 64 h 278"/>
                  <a:gd name="T20" fmla="*/ 299 w 302"/>
                  <a:gd name="T21" fmla="*/ 74 h 278"/>
                  <a:gd name="T22" fmla="*/ 291 w 302"/>
                  <a:gd name="T23" fmla="*/ 104 h 278"/>
                  <a:gd name="T24" fmla="*/ 293 w 302"/>
                  <a:gd name="T25" fmla="*/ 143 h 278"/>
                  <a:gd name="T26" fmla="*/ 284 w 302"/>
                  <a:gd name="T27" fmla="*/ 172 h 278"/>
                  <a:gd name="T28" fmla="*/ 278 w 302"/>
                  <a:gd name="T29" fmla="*/ 195 h 278"/>
                  <a:gd name="T30" fmla="*/ 266 w 302"/>
                  <a:gd name="T31" fmla="*/ 203 h 278"/>
                  <a:gd name="T32" fmla="*/ 260 w 302"/>
                  <a:gd name="T33" fmla="*/ 215 h 278"/>
                  <a:gd name="T34" fmla="*/ 249 w 302"/>
                  <a:gd name="T35" fmla="*/ 222 h 278"/>
                  <a:gd name="T36" fmla="*/ 237 w 302"/>
                  <a:gd name="T37" fmla="*/ 237 h 278"/>
                  <a:gd name="T38" fmla="*/ 227 w 302"/>
                  <a:gd name="T39" fmla="*/ 252 h 278"/>
                  <a:gd name="T40" fmla="*/ 222 w 302"/>
                  <a:gd name="T41" fmla="*/ 261 h 278"/>
                  <a:gd name="T42" fmla="*/ 224 w 302"/>
                  <a:gd name="T43" fmla="*/ 271 h 278"/>
                  <a:gd name="T44" fmla="*/ 224 w 302"/>
                  <a:gd name="T45" fmla="*/ 278 h 278"/>
                  <a:gd name="T46" fmla="*/ 213 w 302"/>
                  <a:gd name="T47" fmla="*/ 275 h 278"/>
                  <a:gd name="T48" fmla="*/ 213 w 302"/>
                  <a:gd name="T49" fmla="*/ 265 h 278"/>
                  <a:gd name="T50" fmla="*/ 205 w 302"/>
                  <a:gd name="T51" fmla="*/ 260 h 278"/>
                  <a:gd name="T52" fmla="*/ 198 w 302"/>
                  <a:gd name="T53" fmla="*/ 266 h 278"/>
                  <a:gd name="T54" fmla="*/ 185 w 302"/>
                  <a:gd name="T55" fmla="*/ 264 h 278"/>
                  <a:gd name="T56" fmla="*/ 169 w 302"/>
                  <a:gd name="T57" fmla="*/ 265 h 278"/>
                  <a:gd name="T58" fmla="*/ 156 w 302"/>
                  <a:gd name="T59" fmla="*/ 258 h 278"/>
                  <a:gd name="T60" fmla="*/ 137 w 302"/>
                  <a:gd name="T61" fmla="*/ 256 h 278"/>
                  <a:gd name="T62" fmla="*/ 124 w 302"/>
                  <a:gd name="T63" fmla="*/ 261 h 278"/>
                  <a:gd name="T64" fmla="*/ 118 w 302"/>
                  <a:gd name="T65" fmla="*/ 270 h 278"/>
                  <a:gd name="T66" fmla="*/ 110 w 302"/>
                  <a:gd name="T67" fmla="*/ 269 h 278"/>
                  <a:gd name="T68" fmla="*/ 100 w 302"/>
                  <a:gd name="T69" fmla="*/ 263 h 278"/>
                  <a:gd name="T70" fmla="*/ 89 w 302"/>
                  <a:gd name="T71" fmla="*/ 257 h 278"/>
                  <a:gd name="T72" fmla="*/ 85 w 302"/>
                  <a:gd name="T73" fmla="*/ 243 h 278"/>
                  <a:gd name="T74" fmla="*/ 88 w 302"/>
                  <a:gd name="T75" fmla="*/ 237 h 278"/>
                  <a:gd name="T76" fmla="*/ 89 w 302"/>
                  <a:gd name="T77" fmla="*/ 230 h 278"/>
                  <a:gd name="T78" fmla="*/ 39 w 302"/>
                  <a:gd name="T79" fmla="*/ 220 h 278"/>
                  <a:gd name="T80" fmla="*/ 35 w 302"/>
                  <a:gd name="T81" fmla="*/ 209 h 278"/>
                  <a:gd name="T82" fmla="*/ 31 w 302"/>
                  <a:gd name="T83" fmla="*/ 202 h 278"/>
                  <a:gd name="T84" fmla="*/ 37 w 302"/>
                  <a:gd name="T85" fmla="*/ 196 h 278"/>
                  <a:gd name="T86" fmla="*/ 34 w 302"/>
                  <a:gd name="T87" fmla="*/ 182 h 278"/>
                  <a:gd name="T88" fmla="*/ 28 w 302"/>
                  <a:gd name="T89" fmla="*/ 163 h 278"/>
                  <a:gd name="T90" fmla="*/ 46 w 302"/>
                  <a:gd name="T91" fmla="*/ 138 h 278"/>
                  <a:gd name="T92" fmla="*/ 43 w 302"/>
                  <a:gd name="T93" fmla="*/ 115 h 278"/>
                  <a:gd name="T94" fmla="*/ 43 w 302"/>
                  <a:gd name="T95" fmla="*/ 105 h 278"/>
                  <a:gd name="T96" fmla="*/ 41 w 302"/>
                  <a:gd name="T97" fmla="*/ 94 h 278"/>
                  <a:gd name="T98" fmla="*/ 24 w 302"/>
                  <a:gd name="T99" fmla="*/ 89 h 278"/>
                  <a:gd name="T100" fmla="*/ 3 w 302"/>
                  <a:gd name="T101" fmla="*/ 76 h 278"/>
                  <a:gd name="T102" fmla="*/ 2 w 302"/>
                  <a:gd name="T103" fmla="*/ 64 h 2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302" h="278">
                    <a:moveTo>
                      <a:pt x="2" y="36"/>
                    </a:moveTo>
                    <a:cubicBezTo>
                      <a:pt x="84" y="37"/>
                      <a:pt x="84" y="37"/>
                      <a:pt x="84" y="37"/>
                    </a:cubicBezTo>
                    <a:cubicBezTo>
                      <a:pt x="86" y="32"/>
                      <a:pt x="86" y="32"/>
                      <a:pt x="86" y="32"/>
                    </a:cubicBezTo>
                    <a:cubicBezTo>
                      <a:pt x="89" y="24"/>
                      <a:pt x="89" y="24"/>
                      <a:pt x="89" y="24"/>
                    </a:cubicBezTo>
                    <a:cubicBezTo>
                      <a:pt x="90" y="16"/>
                      <a:pt x="90" y="16"/>
                      <a:pt x="90" y="16"/>
                    </a:cubicBezTo>
                    <a:cubicBezTo>
                      <a:pt x="90" y="9"/>
                      <a:pt x="90" y="9"/>
                      <a:pt x="90" y="9"/>
                    </a:cubicBezTo>
                    <a:cubicBezTo>
                      <a:pt x="91" y="4"/>
                      <a:pt x="91" y="4"/>
                      <a:pt x="91" y="4"/>
                    </a:cubicBezTo>
                    <a:cubicBezTo>
                      <a:pt x="92" y="0"/>
                      <a:pt x="92" y="0"/>
                      <a:pt x="92" y="0"/>
                    </a:cubicBezTo>
                    <a:cubicBezTo>
                      <a:pt x="94" y="0"/>
                      <a:pt x="94" y="0"/>
                      <a:pt x="94" y="0"/>
                    </a:cubicBezTo>
                    <a:cubicBezTo>
                      <a:pt x="96" y="2"/>
                      <a:pt x="96" y="2"/>
                      <a:pt x="96" y="2"/>
                    </a:cubicBezTo>
                    <a:cubicBezTo>
                      <a:pt x="96" y="6"/>
                      <a:pt x="96" y="6"/>
                      <a:pt x="96" y="6"/>
                    </a:cubicBezTo>
                    <a:cubicBezTo>
                      <a:pt x="99" y="11"/>
                      <a:pt x="99" y="11"/>
                      <a:pt x="99" y="11"/>
                    </a:cubicBezTo>
                    <a:cubicBezTo>
                      <a:pt x="102" y="20"/>
                      <a:pt x="102" y="20"/>
                      <a:pt x="102" y="20"/>
                    </a:cubicBezTo>
                    <a:cubicBezTo>
                      <a:pt x="103" y="33"/>
                      <a:pt x="103" y="33"/>
                      <a:pt x="103" y="33"/>
                    </a:cubicBezTo>
                    <a:cubicBezTo>
                      <a:pt x="107" y="37"/>
                      <a:pt x="107" y="37"/>
                      <a:pt x="107" y="37"/>
                    </a:cubicBezTo>
                    <a:cubicBezTo>
                      <a:pt x="128" y="54"/>
                      <a:pt x="128" y="54"/>
                      <a:pt x="128" y="54"/>
                    </a:cubicBezTo>
                    <a:cubicBezTo>
                      <a:pt x="137" y="55"/>
                      <a:pt x="137" y="55"/>
                      <a:pt x="137" y="55"/>
                    </a:cubicBezTo>
                    <a:cubicBezTo>
                      <a:pt x="172" y="57"/>
                      <a:pt x="172" y="57"/>
                      <a:pt x="172" y="57"/>
                    </a:cubicBezTo>
                    <a:cubicBezTo>
                      <a:pt x="247" y="60"/>
                      <a:pt x="247" y="60"/>
                      <a:pt x="247" y="60"/>
                    </a:cubicBezTo>
                    <a:cubicBezTo>
                      <a:pt x="302" y="64"/>
                      <a:pt x="302" y="64"/>
                      <a:pt x="302" y="64"/>
                    </a:cubicBezTo>
                    <a:cubicBezTo>
                      <a:pt x="302" y="66"/>
                      <a:pt x="302" y="66"/>
                      <a:pt x="302" y="66"/>
                    </a:cubicBezTo>
                    <a:cubicBezTo>
                      <a:pt x="299" y="74"/>
                      <a:pt x="299" y="74"/>
                      <a:pt x="299" y="74"/>
                    </a:cubicBezTo>
                    <a:cubicBezTo>
                      <a:pt x="292" y="95"/>
                      <a:pt x="292" y="95"/>
                      <a:pt x="292" y="95"/>
                    </a:cubicBezTo>
                    <a:cubicBezTo>
                      <a:pt x="292" y="95"/>
                      <a:pt x="291" y="94"/>
                      <a:pt x="291" y="104"/>
                    </a:cubicBezTo>
                    <a:cubicBezTo>
                      <a:pt x="291" y="114"/>
                      <a:pt x="291" y="135"/>
                      <a:pt x="291" y="135"/>
                    </a:cubicBezTo>
                    <a:cubicBezTo>
                      <a:pt x="293" y="143"/>
                      <a:pt x="293" y="143"/>
                      <a:pt x="293" y="143"/>
                    </a:cubicBezTo>
                    <a:cubicBezTo>
                      <a:pt x="293" y="143"/>
                      <a:pt x="294" y="152"/>
                      <a:pt x="290" y="157"/>
                    </a:cubicBezTo>
                    <a:cubicBezTo>
                      <a:pt x="286" y="162"/>
                      <a:pt x="284" y="172"/>
                      <a:pt x="284" y="172"/>
                    </a:cubicBezTo>
                    <a:cubicBezTo>
                      <a:pt x="281" y="190"/>
                      <a:pt x="281" y="190"/>
                      <a:pt x="281" y="190"/>
                    </a:cubicBezTo>
                    <a:cubicBezTo>
                      <a:pt x="278" y="195"/>
                      <a:pt x="278" y="195"/>
                      <a:pt x="278" y="195"/>
                    </a:cubicBezTo>
                    <a:cubicBezTo>
                      <a:pt x="271" y="198"/>
                      <a:pt x="271" y="198"/>
                      <a:pt x="271" y="198"/>
                    </a:cubicBezTo>
                    <a:cubicBezTo>
                      <a:pt x="266" y="203"/>
                      <a:pt x="266" y="203"/>
                      <a:pt x="266" y="203"/>
                    </a:cubicBezTo>
                    <a:cubicBezTo>
                      <a:pt x="262" y="210"/>
                      <a:pt x="262" y="210"/>
                      <a:pt x="262" y="210"/>
                    </a:cubicBezTo>
                    <a:cubicBezTo>
                      <a:pt x="260" y="215"/>
                      <a:pt x="260" y="215"/>
                      <a:pt x="260" y="215"/>
                    </a:cubicBezTo>
                    <a:cubicBezTo>
                      <a:pt x="256" y="217"/>
                      <a:pt x="256" y="217"/>
                      <a:pt x="256" y="217"/>
                    </a:cubicBezTo>
                    <a:cubicBezTo>
                      <a:pt x="249" y="222"/>
                      <a:pt x="249" y="222"/>
                      <a:pt x="249" y="222"/>
                    </a:cubicBezTo>
                    <a:cubicBezTo>
                      <a:pt x="244" y="227"/>
                      <a:pt x="244" y="227"/>
                      <a:pt x="244" y="227"/>
                    </a:cubicBezTo>
                    <a:cubicBezTo>
                      <a:pt x="237" y="237"/>
                      <a:pt x="237" y="237"/>
                      <a:pt x="237" y="237"/>
                    </a:cubicBezTo>
                    <a:cubicBezTo>
                      <a:pt x="232" y="245"/>
                      <a:pt x="232" y="245"/>
                      <a:pt x="232" y="245"/>
                    </a:cubicBezTo>
                    <a:cubicBezTo>
                      <a:pt x="227" y="252"/>
                      <a:pt x="227" y="252"/>
                      <a:pt x="227" y="252"/>
                    </a:cubicBezTo>
                    <a:cubicBezTo>
                      <a:pt x="223" y="256"/>
                      <a:pt x="223" y="256"/>
                      <a:pt x="223" y="256"/>
                    </a:cubicBezTo>
                    <a:cubicBezTo>
                      <a:pt x="222" y="261"/>
                      <a:pt x="222" y="261"/>
                      <a:pt x="222" y="261"/>
                    </a:cubicBezTo>
                    <a:cubicBezTo>
                      <a:pt x="222" y="267"/>
                      <a:pt x="222" y="267"/>
                      <a:pt x="222" y="267"/>
                    </a:cubicBezTo>
                    <a:cubicBezTo>
                      <a:pt x="224" y="271"/>
                      <a:pt x="224" y="271"/>
                      <a:pt x="224" y="271"/>
                    </a:cubicBezTo>
                    <a:cubicBezTo>
                      <a:pt x="224" y="273"/>
                      <a:pt x="224" y="273"/>
                      <a:pt x="224" y="273"/>
                    </a:cubicBezTo>
                    <a:cubicBezTo>
                      <a:pt x="224" y="278"/>
                      <a:pt x="224" y="278"/>
                      <a:pt x="224" y="278"/>
                    </a:cubicBezTo>
                    <a:cubicBezTo>
                      <a:pt x="214" y="278"/>
                      <a:pt x="214" y="278"/>
                      <a:pt x="214" y="278"/>
                    </a:cubicBezTo>
                    <a:cubicBezTo>
                      <a:pt x="213" y="275"/>
                      <a:pt x="213" y="275"/>
                      <a:pt x="213" y="275"/>
                    </a:cubicBezTo>
                    <a:cubicBezTo>
                      <a:pt x="214" y="269"/>
                      <a:pt x="214" y="269"/>
                      <a:pt x="214" y="269"/>
                    </a:cubicBezTo>
                    <a:cubicBezTo>
                      <a:pt x="213" y="265"/>
                      <a:pt x="213" y="265"/>
                      <a:pt x="213" y="265"/>
                    </a:cubicBezTo>
                    <a:cubicBezTo>
                      <a:pt x="210" y="260"/>
                      <a:pt x="210" y="260"/>
                      <a:pt x="210" y="260"/>
                    </a:cubicBezTo>
                    <a:cubicBezTo>
                      <a:pt x="205" y="260"/>
                      <a:pt x="205" y="260"/>
                      <a:pt x="205" y="260"/>
                    </a:cubicBezTo>
                    <a:cubicBezTo>
                      <a:pt x="200" y="263"/>
                      <a:pt x="200" y="263"/>
                      <a:pt x="200" y="263"/>
                    </a:cubicBezTo>
                    <a:cubicBezTo>
                      <a:pt x="198" y="266"/>
                      <a:pt x="198" y="266"/>
                      <a:pt x="198" y="266"/>
                    </a:cubicBezTo>
                    <a:cubicBezTo>
                      <a:pt x="198" y="266"/>
                      <a:pt x="193" y="266"/>
                      <a:pt x="191" y="266"/>
                    </a:cubicBezTo>
                    <a:cubicBezTo>
                      <a:pt x="189" y="266"/>
                      <a:pt x="185" y="264"/>
                      <a:pt x="185" y="264"/>
                    </a:cubicBezTo>
                    <a:cubicBezTo>
                      <a:pt x="181" y="264"/>
                      <a:pt x="181" y="264"/>
                      <a:pt x="181" y="264"/>
                    </a:cubicBezTo>
                    <a:cubicBezTo>
                      <a:pt x="169" y="265"/>
                      <a:pt x="169" y="265"/>
                      <a:pt x="169" y="265"/>
                    </a:cubicBezTo>
                    <a:cubicBezTo>
                      <a:pt x="162" y="262"/>
                      <a:pt x="162" y="262"/>
                      <a:pt x="162" y="262"/>
                    </a:cubicBezTo>
                    <a:cubicBezTo>
                      <a:pt x="162" y="262"/>
                      <a:pt x="160" y="261"/>
                      <a:pt x="156" y="258"/>
                    </a:cubicBezTo>
                    <a:cubicBezTo>
                      <a:pt x="152" y="255"/>
                      <a:pt x="149" y="255"/>
                      <a:pt x="148" y="255"/>
                    </a:cubicBezTo>
                    <a:cubicBezTo>
                      <a:pt x="146" y="255"/>
                      <a:pt x="140" y="255"/>
                      <a:pt x="137" y="256"/>
                    </a:cubicBezTo>
                    <a:cubicBezTo>
                      <a:pt x="133" y="257"/>
                      <a:pt x="135" y="257"/>
                      <a:pt x="132" y="257"/>
                    </a:cubicBezTo>
                    <a:cubicBezTo>
                      <a:pt x="129" y="257"/>
                      <a:pt x="125" y="260"/>
                      <a:pt x="124" y="261"/>
                    </a:cubicBezTo>
                    <a:cubicBezTo>
                      <a:pt x="123" y="261"/>
                      <a:pt x="120" y="266"/>
                      <a:pt x="120" y="266"/>
                    </a:cubicBezTo>
                    <a:cubicBezTo>
                      <a:pt x="118" y="270"/>
                      <a:pt x="118" y="270"/>
                      <a:pt x="118" y="270"/>
                    </a:cubicBezTo>
                    <a:cubicBezTo>
                      <a:pt x="112" y="269"/>
                      <a:pt x="112" y="269"/>
                      <a:pt x="112" y="269"/>
                    </a:cubicBezTo>
                    <a:cubicBezTo>
                      <a:pt x="110" y="269"/>
                      <a:pt x="110" y="269"/>
                      <a:pt x="110" y="269"/>
                    </a:cubicBezTo>
                    <a:cubicBezTo>
                      <a:pt x="107" y="267"/>
                      <a:pt x="107" y="267"/>
                      <a:pt x="107" y="267"/>
                    </a:cubicBezTo>
                    <a:cubicBezTo>
                      <a:pt x="100" y="263"/>
                      <a:pt x="100" y="263"/>
                      <a:pt x="100" y="263"/>
                    </a:cubicBezTo>
                    <a:cubicBezTo>
                      <a:pt x="95" y="261"/>
                      <a:pt x="95" y="261"/>
                      <a:pt x="95" y="261"/>
                    </a:cubicBezTo>
                    <a:cubicBezTo>
                      <a:pt x="89" y="257"/>
                      <a:pt x="89" y="257"/>
                      <a:pt x="89" y="257"/>
                    </a:cubicBezTo>
                    <a:cubicBezTo>
                      <a:pt x="87" y="254"/>
                      <a:pt x="87" y="254"/>
                      <a:pt x="87" y="254"/>
                    </a:cubicBezTo>
                    <a:cubicBezTo>
                      <a:pt x="85" y="243"/>
                      <a:pt x="85" y="243"/>
                      <a:pt x="85" y="243"/>
                    </a:cubicBezTo>
                    <a:cubicBezTo>
                      <a:pt x="85" y="239"/>
                      <a:pt x="85" y="239"/>
                      <a:pt x="85" y="239"/>
                    </a:cubicBezTo>
                    <a:cubicBezTo>
                      <a:pt x="88" y="237"/>
                      <a:pt x="88" y="237"/>
                      <a:pt x="88" y="237"/>
                    </a:cubicBezTo>
                    <a:cubicBezTo>
                      <a:pt x="89" y="233"/>
                      <a:pt x="89" y="233"/>
                      <a:pt x="89" y="233"/>
                    </a:cubicBezTo>
                    <a:cubicBezTo>
                      <a:pt x="89" y="230"/>
                      <a:pt x="89" y="230"/>
                      <a:pt x="89" y="230"/>
                    </a:cubicBezTo>
                    <a:cubicBezTo>
                      <a:pt x="40" y="229"/>
                      <a:pt x="40" y="229"/>
                      <a:pt x="40" y="229"/>
                    </a:cubicBezTo>
                    <a:cubicBezTo>
                      <a:pt x="39" y="220"/>
                      <a:pt x="39" y="220"/>
                      <a:pt x="39" y="220"/>
                    </a:cubicBezTo>
                    <a:cubicBezTo>
                      <a:pt x="37" y="211"/>
                      <a:pt x="37" y="211"/>
                      <a:pt x="37" y="211"/>
                    </a:cubicBezTo>
                    <a:cubicBezTo>
                      <a:pt x="35" y="209"/>
                      <a:pt x="35" y="209"/>
                      <a:pt x="35" y="209"/>
                    </a:cubicBezTo>
                    <a:cubicBezTo>
                      <a:pt x="33" y="206"/>
                      <a:pt x="33" y="206"/>
                      <a:pt x="33" y="206"/>
                    </a:cubicBezTo>
                    <a:cubicBezTo>
                      <a:pt x="31" y="202"/>
                      <a:pt x="31" y="202"/>
                      <a:pt x="31" y="202"/>
                    </a:cubicBezTo>
                    <a:cubicBezTo>
                      <a:pt x="36" y="202"/>
                      <a:pt x="36" y="202"/>
                      <a:pt x="36" y="202"/>
                    </a:cubicBezTo>
                    <a:cubicBezTo>
                      <a:pt x="37" y="196"/>
                      <a:pt x="37" y="196"/>
                      <a:pt x="37" y="196"/>
                    </a:cubicBezTo>
                    <a:cubicBezTo>
                      <a:pt x="36" y="186"/>
                      <a:pt x="36" y="186"/>
                      <a:pt x="36" y="186"/>
                    </a:cubicBezTo>
                    <a:cubicBezTo>
                      <a:pt x="34" y="182"/>
                      <a:pt x="34" y="182"/>
                      <a:pt x="34" y="182"/>
                    </a:cubicBezTo>
                    <a:cubicBezTo>
                      <a:pt x="31" y="165"/>
                      <a:pt x="31" y="165"/>
                      <a:pt x="31" y="165"/>
                    </a:cubicBezTo>
                    <a:cubicBezTo>
                      <a:pt x="28" y="163"/>
                      <a:pt x="28" y="163"/>
                      <a:pt x="28" y="163"/>
                    </a:cubicBezTo>
                    <a:cubicBezTo>
                      <a:pt x="32" y="159"/>
                      <a:pt x="32" y="159"/>
                      <a:pt x="32" y="159"/>
                    </a:cubicBezTo>
                    <a:cubicBezTo>
                      <a:pt x="46" y="138"/>
                      <a:pt x="46" y="138"/>
                      <a:pt x="46" y="138"/>
                    </a:cubicBezTo>
                    <a:cubicBezTo>
                      <a:pt x="46" y="119"/>
                      <a:pt x="46" y="119"/>
                      <a:pt x="46" y="119"/>
                    </a:cubicBezTo>
                    <a:cubicBezTo>
                      <a:pt x="43" y="115"/>
                      <a:pt x="43" y="115"/>
                      <a:pt x="43" y="115"/>
                    </a:cubicBezTo>
                    <a:cubicBezTo>
                      <a:pt x="42" y="110"/>
                      <a:pt x="42" y="110"/>
                      <a:pt x="42" y="110"/>
                    </a:cubicBezTo>
                    <a:cubicBezTo>
                      <a:pt x="43" y="105"/>
                      <a:pt x="43" y="105"/>
                      <a:pt x="43" y="105"/>
                    </a:cubicBezTo>
                    <a:cubicBezTo>
                      <a:pt x="43" y="105"/>
                      <a:pt x="45" y="99"/>
                      <a:pt x="44" y="98"/>
                    </a:cubicBezTo>
                    <a:cubicBezTo>
                      <a:pt x="43" y="97"/>
                      <a:pt x="42" y="95"/>
                      <a:pt x="41" y="94"/>
                    </a:cubicBezTo>
                    <a:cubicBezTo>
                      <a:pt x="40" y="93"/>
                      <a:pt x="33" y="92"/>
                      <a:pt x="33" y="92"/>
                    </a:cubicBezTo>
                    <a:cubicBezTo>
                      <a:pt x="33" y="92"/>
                      <a:pt x="25" y="89"/>
                      <a:pt x="24" y="89"/>
                    </a:cubicBezTo>
                    <a:cubicBezTo>
                      <a:pt x="23" y="89"/>
                      <a:pt x="2" y="89"/>
                      <a:pt x="2" y="89"/>
                    </a:cubicBezTo>
                    <a:cubicBezTo>
                      <a:pt x="3" y="76"/>
                      <a:pt x="3" y="76"/>
                      <a:pt x="3" y="76"/>
                    </a:cubicBezTo>
                    <a:cubicBezTo>
                      <a:pt x="0" y="71"/>
                      <a:pt x="0" y="71"/>
                      <a:pt x="0" y="71"/>
                    </a:cubicBezTo>
                    <a:cubicBezTo>
                      <a:pt x="2" y="64"/>
                      <a:pt x="2" y="64"/>
                      <a:pt x="2" y="64"/>
                    </a:cubicBezTo>
                    <a:lnTo>
                      <a:pt x="2" y="36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54" name="Freeform 17"/>
              <p:cNvSpPr>
                <a:spLocks/>
              </p:cNvSpPr>
              <p:nvPr/>
            </p:nvSpPr>
            <p:spPr bwMode="auto">
              <a:xfrm>
                <a:off x="8677275" y="3325813"/>
                <a:ext cx="700087" cy="668338"/>
              </a:xfrm>
              <a:custGeom>
                <a:avLst/>
                <a:gdLst>
                  <a:gd name="T0" fmla="*/ 11 w 186"/>
                  <a:gd name="T1" fmla="*/ 16 h 178"/>
                  <a:gd name="T2" fmla="*/ 15 w 186"/>
                  <a:gd name="T3" fmla="*/ 28 h 178"/>
                  <a:gd name="T4" fmla="*/ 10 w 186"/>
                  <a:gd name="T5" fmla="*/ 42 h 178"/>
                  <a:gd name="T6" fmla="*/ 6 w 186"/>
                  <a:gd name="T7" fmla="*/ 56 h 178"/>
                  <a:gd name="T8" fmla="*/ 1 w 186"/>
                  <a:gd name="T9" fmla="*/ 66 h 178"/>
                  <a:gd name="T10" fmla="*/ 2 w 186"/>
                  <a:gd name="T11" fmla="*/ 77 h 178"/>
                  <a:gd name="T12" fmla="*/ 1 w 186"/>
                  <a:gd name="T13" fmla="*/ 87 h 178"/>
                  <a:gd name="T14" fmla="*/ 6 w 186"/>
                  <a:gd name="T15" fmla="*/ 100 h 178"/>
                  <a:gd name="T16" fmla="*/ 7 w 186"/>
                  <a:gd name="T17" fmla="*/ 120 h 178"/>
                  <a:gd name="T18" fmla="*/ 16 w 186"/>
                  <a:gd name="T19" fmla="*/ 128 h 178"/>
                  <a:gd name="T20" fmla="*/ 30 w 186"/>
                  <a:gd name="T21" fmla="*/ 129 h 178"/>
                  <a:gd name="T22" fmla="*/ 53 w 186"/>
                  <a:gd name="T23" fmla="*/ 130 h 178"/>
                  <a:gd name="T24" fmla="*/ 62 w 186"/>
                  <a:gd name="T25" fmla="*/ 136 h 178"/>
                  <a:gd name="T26" fmla="*/ 66 w 186"/>
                  <a:gd name="T27" fmla="*/ 149 h 178"/>
                  <a:gd name="T28" fmla="*/ 69 w 186"/>
                  <a:gd name="T29" fmla="*/ 158 h 178"/>
                  <a:gd name="T30" fmla="*/ 72 w 186"/>
                  <a:gd name="T31" fmla="*/ 168 h 178"/>
                  <a:gd name="T32" fmla="*/ 75 w 186"/>
                  <a:gd name="T33" fmla="*/ 178 h 178"/>
                  <a:gd name="T34" fmla="*/ 87 w 186"/>
                  <a:gd name="T35" fmla="*/ 175 h 178"/>
                  <a:gd name="T36" fmla="*/ 97 w 186"/>
                  <a:gd name="T37" fmla="*/ 173 h 178"/>
                  <a:gd name="T38" fmla="*/ 103 w 186"/>
                  <a:gd name="T39" fmla="*/ 177 h 178"/>
                  <a:gd name="T40" fmla="*/ 106 w 186"/>
                  <a:gd name="T41" fmla="*/ 166 h 178"/>
                  <a:gd name="T42" fmla="*/ 113 w 186"/>
                  <a:gd name="T43" fmla="*/ 158 h 178"/>
                  <a:gd name="T44" fmla="*/ 120 w 186"/>
                  <a:gd name="T45" fmla="*/ 148 h 178"/>
                  <a:gd name="T46" fmla="*/ 138 w 186"/>
                  <a:gd name="T47" fmla="*/ 137 h 178"/>
                  <a:gd name="T48" fmla="*/ 158 w 186"/>
                  <a:gd name="T49" fmla="*/ 120 h 178"/>
                  <a:gd name="T50" fmla="*/ 162 w 186"/>
                  <a:gd name="T51" fmla="*/ 110 h 178"/>
                  <a:gd name="T52" fmla="*/ 167 w 186"/>
                  <a:gd name="T53" fmla="*/ 97 h 178"/>
                  <a:gd name="T54" fmla="*/ 179 w 186"/>
                  <a:gd name="T55" fmla="*/ 81 h 178"/>
                  <a:gd name="T56" fmla="*/ 186 w 186"/>
                  <a:gd name="T57" fmla="*/ 76 h 178"/>
                  <a:gd name="T58" fmla="*/ 179 w 186"/>
                  <a:gd name="T59" fmla="*/ 55 h 178"/>
                  <a:gd name="T60" fmla="*/ 157 w 186"/>
                  <a:gd name="T61" fmla="*/ 45 h 178"/>
                  <a:gd name="T62" fmla="*/ 142 w 186"/>
                  <a:gd name="T63" fmla="*/ 40 h 178"/>
                  <a:gd name="T64" fmla="*/ 135 w 186"/>
                  <a:gd name="T65" fmla="*/ 29 h 178"/>
                  <a:gd name="T66" fmla="*/ 128 w 186"/>
                  <a:gd name="T67" fmla="*/ 22 h 178"/>
                  <a:gd name="T68" fmla="*/ 111 w 186"/>
                  <a:gd name="T69" fmla="*/ 21 h 178"/>
                  <a:gd name="T70" fmla="*/ 112 w 186"/>
                  <a:gd name="T71" fmla="*/ 12 h 178"/>
                  <a:gd name="T72" fmla="*/ 115 w 186"/>
                  <a:gd name="T73" fmla="*/ 4 h 178"/>
                  <a:gd name="T74" fmla="*/ 111 w 186"/>
                  <a:gd name="T75" fmla="*/ 6 h 178"/>
                  <a:gd name="T76" fmla="*/ 99 w 186"/>
                  <a:gd name="T77" fmla="*/ 8 h 178"/>
                  <a:gd name="T78" fmla="*/ 85 w 186"/>
                  <a:gd name="T79" fmla="*/ 9 h 178"/>
                  <a:gd name="T80" fmla="*/ 71 w 186"/>
                  <a:gd name="T81" fmla="*/ 8 h 178"/>
                  <a:gd name="T82" fmla="*/ 57 w 186"/>
                  <a:gd name="T83" fmla="*/ 1 h 178"/>
                  <a:gd name="T84" fmla="*/ 46 w 186"/>
                  <a:gd name="T85" fmla="*/ 1 h 178"/>
                  <a:gd name="T86" fmla="*/ 34 w 186"/>
                  <a:gd name="T87" fmla="*/ 6 h 178"/>
                  <a:gd name="T88" fmla="*/ 26 w 186"/>
                  <a:gd name="T89" fmla="*/ 14 h 178"/>
                  <a:gd name="T90" fmla="*/ 16 w 186"/>
                  <a:gd name="T91" fmla="*/ 13 h 1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86" h="178">
                    <a:moveTo>
                      <a:pt x="9" y="9"/>
                    </a:moveTo>
                    <a:cubicBezTo>
                      <a:pt x="11" y="16"/>
                      <a:pt x="11" y="16"/>
                      <a:pt x="11" y="16"/>
                    </a:cubicBezTo>
                    <a:cubicBezTo>
                      <a:pt x="11" y="16"/>
                      <a:pt x="14" y="21"/>
                      <a:pt x="14" y="22"/>
                    </a:cubicBezTo>
                    <a:cubicBezTo>
                      <a:pt x="15" y="23"/>
                      <a:pt x="15" y="28"/>
                      <a:pt x="15" y="28"/>
                    </a:cubicBezTo>
                    <a:cubicBezTo>
                      <a:pt x="10" y="34"/>
                      <a:pt x="10" y="34"/>
                      <a:pt x="10" y="34"/>
                    </a:cubicBezTo>
                    <a:cubicBezTo>
                      <a:pt x="10" y="42"/>
                      <a:pt x="10" y="42"/>
                      <a:pt x="10" y="42"/>
                    </a:cubicBezTo>
                    <a:cubicBezTo>
                      <a:pt x="10" y="42"/>
                      <a:pt x="11" y="48"/>
                      <a:pt x="11" y="49"/>
                    </a:cubicBezTo>
                    <a:cubicBezTo>
                      <a:pt x="11" y="50"/>
                      <a:pt x="6" y="56"/>
                      <a:pt x="6" y="56"/>
                    </a:cubicBezTo>
                    <a:cubicBezTo>
                      <a:pt x="1" y="61"/>
                      <a:pt x="1" y="61"/>
                      <a:pt x="1" y="61"/>
                    </a:cubicBezTo>
                    <a:cubicBezTo>
                      <a:pt x="1" y="66"/>
                      <a:pt x="1" y="66"/>
                      <a:pt x="1" y="66"/>
                    </a:cubicBezTo>
                    <a:cubicBezTo>
                      <a:pt x="5" y="71"/>
                      <a:pt x="5" y="71"/>
                      <a:pt x="5" y="71"/>
                    </a:cubicBezTo>
                    <a:cubicBezTo>
                      <a:pt x="2" y="77"/>
                      <a:pt x="2" y="77"/>
                      <a:pt x="2" y="77"/>
                    </a:cubicBezTo>
                    <a:cubicBezTo>
                      <a:pt x="2" y="77"/>
                      <a:pt x="0" y="80"/>
                      <a:pt x="0" y="81"/>
                    </a:cubicBezTo>
                    <a:cubicBezTo>
                      <a:pt x="0" y="82"/>
                      <a:pt x="1" y="85"/>
                      <a:pt x="1" y="87"/>
                    </a:cubicBezTo>
                    <a:cubicBezTo>
                      <a:pt x="1" y="88"/>
                      <a:pt x="4" y="94"/>
                      <a:pt x="4" y="95"/>
                    </a:cubicBezTo>
                    <a:cubicBezTo>
                      <a:pt x="4" y="96"/>
                      <a:pt x="6" y="100"/>
                      <a:pt x="6" y="100"/>
                    </a:cubicBezTo>
                    <a:cubicBezTo>
                      <a:pt x="6" y="108"/>
                      <a:pt x="6" y="108"/>
                      <a:pt x="6" y="108"/>
                    </a:cubicBezTo>
                    <a:cubicBezTo>
                      <a:pt x="7" y="120"/>
                      <a:pt x="7" y="120"/>
                      <a:pt x="7" y="120"/>
                    </a:cubicBezTo>
                    <a:cubicBezTo>
                      <a:pt x="7" y="127"/>
                      <a:pt x="7" y="127"/>
                      <a:pt x="7" y="127"/>
                    </a:cubicBezTo>
                    <a:cubicBezTo>
                      <a:pt x="16" y="128"/>
                      <a:pt x="16" y="128"/>
                      <a:pt x="16" y="128"/>
                    </a:cubicBezTo>
                    <a:cubicBezTo>
                      <a:pt x="18" y="129"/>
                      <a:pt x="18" y="129"/>
                      <a:pt x="18" y="129"/>
                    </a:cubicBezTo>
                    <a:cubicBezTo>
                      <a:pt x="30" y="129"/>
                      <a:pt x="30" y="129"/>
                      <a:pt x="30" y="129"/>
                    </a:cubicBezTo>
                    <a:cubicBezTo>
                      <a:pt x="44" y="128"/>
                      <a:pt x="44" y="128"/>
                      <a:pt x="44" y="128"/>
                    </a:cubicBezTo>
                    <a:cubicBezTo>
                      <a:pt x="53" y="130"/>
                      <a:pt x="53" y="130"/>
                      <a:pt x="53" y="130"/>
                    </a:cubicBezTo>
                    <a:cubicBezTo>
                      <a:pt x="59" y="132"/>
                      <a:pt x="59" y="132"/>
                      <a:pt x="59" y="132"/>
                    </a:cubicBezTo>
                    <a:cubicBezTo>
                      <a:pt x="62" y="136"/>
                      <a:pt x="62" y="136"/>
                      <a:pt x="62" y="136"/>
                    </a:cubicBezTo>
                    <a:cubicBezTo>
                      <a:pt x="65" y="141"/>
                      <a:pt x="65" y="141"/>
                      <a:pt x="65" y="141"/>
                    </a:cubicBezTo>
                    <a:cubicBezTo>
                      <a:pt x="66" y="149"/>
                      <a:pt x="66" y="149"/>
                      <a:pt x="66" y="149"/>
                    </a:cubicBezTo>
                    <a:cubicBezTo>
                      <a:pt x="66" y="156"/>
                      <a:pt x="66" y="156"/>
                      <a:pt x="66" y="156"/>
                    </a:cubicBezTo>
                    <a:cubicBezTo>
                      <a:pt x="69" y="158"/>
                      <a:pt x="69" y="158"/>
                      <a:pt x="69" y="158"/>
                    </a:cubicBezTo>
                    <a:cubicBezTo>
                      <a:pt x="71" y="162"/>
                      <a:pt x="71" y="162"/>
                      <a:pt x="71" y="162"/>
                    </a:cubicBezTo>
                    <a:cubicBezTo>
                      <a:pt x="72" y="168"/>
                      <a:pt x="72" y="168"/>
                      <a:pt x="72" y="168"/>
                    </a:cubicBezTo>
                    <a:cubicBezTo>
                      <a:pt x="73" y="175"/>
                      <a:pt x="73" y="175"/>
                      <a:pt x="73" y="175"/>
                    </a:cubicBezTo>
                    <a:cubicBezTo>
                      <a:pt x="75" y="178"/>
                      <a:pt x="75" y="178"/>
                      <a:pt x="75" y="178"/>
                    </a:cubicBezTo>
                    <a:cubicBezTo>
                      <a:pt x="83" y="178"/>
                      <a:pt x="83" y="178"/>
                      <a:pt x="83" y="178"/>
                    </a:cubicBezTo>
                    <a:cubicBezTo>
                      <a:pt x="87" y="175"/>
                      <a:pt x="87" y="175"/>
                      <a:pt x="87" y="175"/>
                    </a:cubicBezTo>
                    <a:cubicBezTo>
                      <a:pt x="91" y="173"/>
                      <a:pt x="91" y="173"/>
                      <a:pt x="91" y="173"/>
                    </a:cubicBezTo>
                    <a:cubicBezTo>
                      <a:pt x="97" y="173"/>
                      <a:pt x="97" y="173"/>
                      <a:pt x="97" y="173"/>
                    </a:cubicBezTo>
                    <a:cubicBezTo>
                      <a:pt x="99" y="176"/>
                      <a:pt x="99" y="176"/>
                      <a:pt x="99" y="176"/>
                    </a:cubicBezTo>
                    <a:cubicBezTo>
                      <a:pt x="103" y="177"/>
                      <a:pt x="103" y="177"/>
                      <a:pt x="103" y="177"/>
                    </a:cubicBezTo>
                    <a:cubicBezTo>
                      <a:pt x="105" y="174"/>
                      <a:pt x="105" y="174"/>
                      <a:pt x="105" y="174"/>
                    </a:cubicBezTo>
                    <a:cubicBezTo>
                      <a:pt x="106" y="166"/>
                      <a:pt x="106" y="166"/>
                      <a:pt x="106" y="166"/>
                    </a:cubicBezTo>
                    <a:cubicBezTo>
                      <a:pt x="112" y="162"/>
                      <a:pt x="112" y="162"/>
                      <a:pt x="112" y="162"/>
                    </a:cubicBezTo>
                    <a:cubicBezTo>
                      <a:pt x="113" y="158"/>
                      <a:pt x="113" y="158"/>
                      <a:pt x="113" y="158"/>
                    </a:cubicBezTo>
                    <a:cubicBezTo>
                      <a:pt x="116" y="153"/>
                      <a:pt x="116" y="153"/>
                      <a:pt x="116" y="153"/>
                    </a:cubicBezTo>
                    <a:cubicBezTo>
                      <a:pt x="120" y="148"/>
                      <a:pt x="120" y="148"/>
                      <a:pt x="120" y="148"/>
                    </a:cubicBezTo>
                    <a:cubicBezTo>
                      <a:pt x="133" y="142"/>
                      <a:pt x="133" y="142"/>
                      <a:pt x="133" y="142"/>
                    </a:cubicBezTo>
                    <a:cubicBezTo>
                      <a:pt x="138" y="137"/>
                      <a:pt x="138" y="137"/>
                      <a:pt x="138" y="137"/>
                    </a:cubicBezTo>
                    <a:cubicBezTo>
                      <a:pt x="146" y="130"/>
                      <a:pt x="146" y="130"/>
                      <a:pt x="146" y="130"/>
                    </a:cubicBezTo>
                    <a:cubicBezTo>
                      <a:pt x="158" y="120"/>
                      <a:pt x="158" y="120"/>
                      <a:pt x="158" y="120"/>
                    </a:cubicBezTo>
                    <a:cubicBezTo>
                      <a:pt x="158" y="120"/>
                      <a:pt x="158" y="116"/>
                      <a:pt x="159" y="115"/>
                    </a:cubicBezTo>
                    <a:cubicBezTo>
                      <a:pt x="159" y="114"/>
                      <a:pt x="162" y="110"/>
                      <a:pt x="162" y="110"/>
                    </a:cubicBezTo>
                    <a:cubicBezTo>
                      <a:pt x="163" y="104"/>
                      <a:pt x="163" y="104"/>
                      <a:pt x="163" y="104"/>
                    </a:cubicBezTo>
                    <a:cubicBezTo>
                      <a:pt x="167" y="97"/>
                      <a:pt x="167" y="97"/>
                      <a:pt x="167" y="97"/>
                    </a:cubicBezTo>
                    <a:cubicBezTo>
                      <a:pt x="174" y="88"/>
                      <a:pt x="174" y="88"/>
                      <a:pt x="174" y="88"/>
                    </a:cubicBezTo>
                    <a:cubicBezTo>
                      <a:pt x="179" y="81"/>
                      <a:pt x="179" y="81"/>
                      <a:pt x="179" y="81"/>
                    </a:cubicBezTo>
                    <a:cubicBezTo>
                      <a:pt x="184" y="77"/>
                      <a:pt x="184" y="77"/>
                      <a:pt x="184" y="77"/>
                    </a:cubicBezTo>
                    <a:cubicBezTo>
                      <a:pt x="186" y="76"/>
                      <a:pt x="186" y="76"/>
                      <a:pt x="186" y="76"/>
                    </a:cubicBezTo>
                    <a:cubicBezTo>
                      <a:pt x="186" y="57"/>
                      <a:pt x="186" y="57"/>
                      <a:pt x="186" y="57"/>
                    </a:cubicBezTo>
                    <a:cubicBezTo>
                      <a:pt x="179" y="55"/>
                      <a:pt x="179" y="55"/>
                      <a:pt x="179" y="55"/>
                    </a:cubicBezTo>
                    <a:cubicBezTo>
                      <a:pt x="169" y="52"/>
                      <a:pt x="169" y="52"/>
                      <a:pt x="169" y="52"/>
                    </a:cubicBezTo>
                    <a:cubicBezTo>
                      <a:pt x="169" y="52"/>
                      <a:pt x="159" y="46"/>
                      <a:pt x="157" y="45"/>
                    </a:cubicBezTo>
                    <a:cubicBezTo>
                      <a:pt x="156" y="44"/>
                      <a:pt x="151" y="42"/>
                      <a:pt x="150" y="41"/>
                    </a:cubicBezTo>
                    <a:cubicBezTo>
                      <a:pt x="149" y="40"/>
                      <a:pt x="144" y="40"/>
                      <a:pt x="142" y="40"/>
                    </a:cubicBezTo>
                    <a:cubicBezTo>
                      <a:pt x="140" y="40"/>
                      <a:pt x="137" y="40"/>
                      <a:pt x="135" y="39"/>
                    </a:cubicBezTo>
                    <a:cubicBezTo>
                      <a:pt x="134" y="38"/>
                      <a:pt x="135" y="29"/>
                      <a:pt x="135" y="29"/>
                    </a:cubicBezTo>
                    <a:cubicBezTo>
                      <a:pt x="135" y="29"/>
                      <a:pt x="130" y="27"/>
                      <a:pt x="129" y="26"/>
                    </a:cubicBezTo>
                    <a:cubicBezTo>
                      <a:pt x="128" y="25"/>
                      <a:pt x="130" y="23"/>
                      <a:pt x="128" y="22"/>
                    </a:cubicBezTo>
                    <a:cubicBezTo>
                      <a:pt x="126" y="21"/>
                      <a:pt x="121" y="21"/>
                      <a:pt x="119" y="21"/>
                    </a:cubicBezTo>
                    <a:cubicBezTo>
                      <a:pt x="117" y="21"/>
                      <a:pt x="111" y="21"/>
                      <a:pt x="111" y="21"/>
                    </a:cubicBezTo>
                    <a:cubicBezTo>
                      <a:pt x="109" y="15"/>
                      <a:pt x="109" y="15"/>
                      <a:pt x="109" y="15"/>
                    </a:cubicBezTo>
                    <a:cubicBezTo>
                      <a:pt x="112" y="12"/>
                      <a:pt x="112" y="12"/>
                      <a:pt x="112" y="12"/>
                    </a:cubicBezTo>
                    <a:cubicBezTo>
                      <a:pt x="113" y="8"/>
                      <a:pt x="113" y="8"/>
                      <a:pt x="113" y="8"/>
                    </a:cubicBezTo>
                    <a:cubicBezTo>
                      <a:pt x="115" y="4"/>
                      <a:pt x="115" y="4"/>
                      <a:pt x="115" y="4"/>
                    </a:cubicBezTo>
                    <a:cubicBezTo>
                      <a:pt x="112" y="5"/>
                      <a:pt x="112" y="5"/>
                      <a:pt x="112" y="5"/>
                    </a:cubicBezTo>
                    <a:cubicBezTo>
                      <a:pt x="111" y="6"/>
                      <a:pt x="111" y="6"/>
                      <a:pt x="111" y="6"/>
                    </a:cubicBezTo>
                    <a:cubicBezTo>
                      <a:pt x="105" y="8"/>
                      <a:pt x="105" y="8"/>
                      <a:pt x="105" y="8"/>
                    </a:cubicBezTo>
                    <a:cubicBezTo>
                      <a:pt x="99" y="8"/>
                      <a:pt x="99" y="8"/>
                      <a:pt x="99" y="8"/>
                    </a:cubicBezTo>
                    <a:cubicBezTo>
                      <a:pt x="99" y="8"/>
                      <a:pt x="93" y="8"/>
                      <a:pt x="92" y="8"/>
                    </a:cubicBezTo>
                    <a:cubicBezTo>
                      <a:pt x="91" y="8"/>
                      <a:pt x="85" y="9"/>
                      <a:pt x="85" y="9"/>
                    </a:cubicBezTo>
                    <a:cubicBezTo>
                      <a:pt x="85" y="9"/>
                      <a:pt x="80" y="9"/>
                      <a:pt x="78" y="9"/>
                    </a:cubicBezTo>
                    <a:cubicBezTo>
                      <a:pt x="76" y="9"/>
                      <a:pt x="73" y="9"/>
                      <a:pt x="71" y="8"/>
                    </a:cubicBezTo>
                    <a:cubicBezTo>
                      <a:pt x="69" y="7"/>
                      <a:pt x="66" y="6"/>
                      <a:pt x="65" y="5"/>
                    </a:cubicBezTo>
                    <a:cubicBezTo>
                      <a:pt x="64" y="5"/>
                      <a:pt x="57" y="1"/>
                      <a:pt x="57" y="1"/>
                    </a:cubicBezTo>
                    <a:cubicBezTo>
                      <a:pt x="57" y="1"/>
                      <a:pt x="55" y="0"/>
                      <a:pt x="53" y="0"/>
                    </a:cubicBezTo>
                    <a:cubicBezTo>
                      <a:pt x="52" y="0"/>
                      <a:pt x="47" y="1"/>
                      <a:pt x="46" y="1"/>
                    </a:cubicBezTo>
                    <a:cubicBezTo>
                      <a:pt x="45" y="1"/>
                      <a:pt x="38" y="3"/>
                      <a:pt x="38" y="3"/>
                    </a:cubicBezTo>
                    <a:cubicBezTo>
                      <a:pt x="34" y="6"/>
                      <a:pt x="34" y="6"/>
                      <a:pt x="34" y="6"/>
                    </a:cubicBezTo>
                    <a:cubicBezTo>
                      <a:pt x="30" y="9"/>
                      <a:pt x="30" y="9"/>
                      <a:pt x="30" y="9"/>
                    </a:cubicBezTo>
                    <a:cubicBezTo>
                      <a:pt x="26" y="14"/>
                      <a:pt x="26" y="14"/>
                      <a:pt x="26" y="14"/>
                    </a:cubicBezTo>
                    <a:cubicBezTo>
                      <a:pt x="22" y="14"/>
                      <a:pt x="22" y="14"/>
                      <a:pt x="22" y="14"/>
                    </a:cubicBezTo>
                    <a:cubicBezTo>
                      <a:pt x="22" y="14"/>
                      <a:pt x="18" y="13"/>
                      <a:pt x="16" y="13"/>
                    </a:cubicBezTo>
                    <a:cubicBezTo>
                      <a:pt x="15" y="13"/>
                      <a:pt x="9" y="9"/>
                      <a:pt x="9" y="9"/>
                    </a:cubicBez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55" name="Freeform 18"/>
              <p:cNvSpPr>
                <a:spLocks/>
              </p:cNvSpPr>
              <p:nvPr/>
            </p:nvSpPr>
            <p:spPr bwMode="auto">
              <a:xfrm>
                <a:off x="9185275" y="2878138"/>
                <a:ext cx="706437" cy="654050"/>
              </a:xfrm>
              <a:custGeom>
                <a:avLst/>
                <a:gdLst>
                  <a:gd name="T0" fmla="*/ 78 w 188"/>
                  <a:gd name="T1" fmla="*/ 3 h 174"/>
                  <a:gd name="T2" fmla="*/ 89 w 188"/>
                  <a:gd name="T3" fmla="*/ 8 h 174"/>
                  <a:gd name="T4" fmla="*/ 101 w 188"/>
                  <a:gd name="T5" fmla="*/ 15 h 174"/>
                  <a:gd name="T6" fmla="*/ 107 w 188"/>
                  <a:gd name="T7" fmla="*/ 4 h 174"/>
                  <a:gd name="T8" fmla="*/ 117 w 188"/>
                  <a:gd name="T9" fmla="*/ 9 h 174"/>
                  <a:gd name="T10" fmla="*/ 122 w 188"/>
                  <a:gd name="T11" fmla="*/ 14 h 174"/>
                  <a:gd name="T12" fmla="*/ 134 w 188"/>
                  <a:gd name="T13" fmla="*/ 14 h 174"/>
                  <a:gd name="T14" fmla="*/ 141 w 188"/>
                  <a:gd name="T15" fmla="*/ 18 h 174"/>
                  <a:gd name="T16" fmla="*/ 148 w 188"/>
                  <a:gd name="T17" fmla="*/ 15 h 174"/>
                  <a:gd name="T18" fmla="*/ 159 w 188"/>
                  <a:gd name="T19" fmla="*/ 10 h 174"/>
                  <a:gd name="T20" fmla="*/ 173 w 188"/>
                  <a:gd name="T21" fmla="*/ 7 h 174"/>
                  <a:gd name="T22" fmla="*/ 182 w 188"/>
                  <a:gd name="T23" fmla="*/ 6 h 174"/>
                  <a:gd name="T24" fmla="*/ 180 w 188"/>
                  <a:gd name="T25" fmla="*/ 17 h 174"/>
                  <a:gd name="T26" fmla="*/ 183 w 188"/>
                  <a:gd name="T27" fmla="*/ 37 h 174"/>
                  <a:gd name="T28" fmla="*/ 188 w 188"/>
                  <a:gd name="T29" fmla="*/ 42 h 174"/>
                  <a:gd name="T30" fmla="*/ 187 w 188"/>
                  <a:gd name="T31" fmla="*/ 54 h 174"/>
                  <a:gd name="T32" fmla="*/ 181 w 188"/>
                  <a:gd name="T33" fmla="*/ 51 h 174"/>
                  <a:gd name="T34" fmla="*/ 173 w 188"/>
                  <a:gd name="T35" fmla="*/ 50 h 174"/>
                  <a:gd name="T36" fmla="*/ 172 w 188"/>
                  <a:gd name="T37" fmla="*/ 57 h 174"/>
                  <a:gd name="T38" fmla="*/ 162 w 188"/>
                  <a:gd name="T39" fmla="*/ 59 h 174"/>
                  <a:gd name="T40" fmla="*/ 162 w 188"/>
                  <a:gd name="T41" fmla="*/ 72 h 174"/>
                  <a:gd name="T42" fmla="*/ 163 w 188"/>
                  <a:gd name="T43" fmla="*/ 77 h 174"/>
                  <a:gd name="T44" fmla="*/ 160 w 188"/>
                  <a:gd name="T45" fmla="*/ 81 h 174"/>
                  <a:gd name="T46" fmla="*/ 150 w 188"/>
                  <a:gd name="T47" fmla="*/ 88 h 174"/>
                  <a:gd name="T48" fmla="*/ 149 w 188"/>
                  <a:gd name="T49" fmla="*/ 99 h 174"/>
                  <a:gd name="T50" fmla="*/ 152 w 188"/>
                  <a:gd name="T51" fmla="*/ 105 h 174"/>
                  <a:gd name="T52" fmla="*/ 155 w 188"/>
                  <a:gd name="T53" fmla="*/ 112 h 174"/>
                  <a:gd name="T54" fmla="*/ 147 w 188"/>
                  <a:gd name="T55" fmla="*/ 119 h 174"/>
                  <a:gd name="T56" fmla="*/ 147 w 188"/>
                  <a:gd name="T57" fmla="*/ 126 h 174"/>
                  <a:gd name="T58" fmla="*/ 151 w 188"/>
                  <a:gd name="T59" fmla="*/ 129 h 174"/>
                  <a:gd name="T60" fmla="*/ 151 w 188"/>
                  <a:gd name="T61" fmla="*/ 138 h 174"/>
                  <a:gd name="T62" fmla="*/ 142 w 188"/>
                  <a:gd name="T63" fmla="*/ 143 h 174"/>
                  <a:gd name="T64" fmla="*/ 138 w 188"/>
                  <a:gd name="T65" fmla="*/ 150 h 174"/>
                  <a:gd name="T66" fmla="*/ 128 w 188"/>
                  <a:gd name="T67" fmla="*/ 147 h 174"/>
                  <a:gd name="T68" fmla="*/ 113 w 188"/>
                  <a:gd name="T69" fmla="*/ 146 h 174"/>
                  <a:gd name="T70" fmla="*/ 102 w 188"/>
                  <a:gd name="T71" fmla="*/ 149 h 174"/>
                  <a:gd name="T72" fmla="*/ 91 w 188"/>
                  <a:gd name="T73" fmla="*/ 151 h 174"/>
                  <a:gd name="T74" fmla="*/ 75 w 188"/>
                  <a:gd name="T75" fmla="*/ 154 h 174"/>
                  <a:gd name="T76" fmla="*/ 65 w 188"/>
                  <a:gd name="T77" fmla="*/ 164 h 174"/>
                  <a:gd name="T78" fmla="*/ 56 w 188"/>
                  <a:gd name="T79" fmla="*/ 174 h 174"/>
                  <a:gd name="T80" fmla="*/ 43 w 188"/>
                  <a:gd name="T81" fmla="*/ 167 h 174"/>
                  <a:gd name="T82" fmla="*/ 29 w 188"/>
                  <a:gd name="T83" fmla="*/ 160 h 174"/>
                  <a:gd name="T84" fmla="*/ 17 w 188"/>
                  <a:gd name="T85" fmla="*/ 153 h 174"/>
                  <a:gd name="T86" fmla="*/ 8 w 188"/>
                  <a:gd name="T87" fmla="*/ 148 h 174"/>
                  <a:gd name="T88" fmla="*/ 3 w 188"/>
                  <a:gd name="T89" fmla="*/ 141 h 174"/>
                  <a:gd name="T90" fmla="*/ 2 w 188"/>
                  <a:gd name="T91" fmla="*/ 131 h 174"/>
                  <a:gd name="T92" fmla="*/ 0 w 188"/>
                  <a:gd name="T93" fmla="*/ 117 h 174"/>
                  <a:gd name="T94" fmla="*/ 9 w 188"/>
                  <a:gd name="T95" fmla="*/ 106 h 174"/>
                  <a:gd name="T96" fmla="*/ 16 w 188"/>
                  <a:gd name="T97" fmla="*/ 95 h 174"/>
                  <a:gd name="T98" fmla="*/ 30 w 188"/>
                  <a:gd name="T99" fmla="*/ 82 h 174"/>
                  <a:gd name="T100" fmla="*/ 37 w 188"/>
                  <a:gd name="T101" fmla="*/ 76 h 174"/>
                  <a:gd name="T102" fmla="*/ 44 w 188"/>
                  <a:gd name="T103" fmla="*/ 63 h 174"/>
                  <a:gd name="T104" fmla="*/ 54 w 188"/>
                  <a:gd name="T105" fmla="*/ 56 h 174"/>
                  <a:gd name="T106" fmla="*/ 59 w 188"/>
                  <a:gd name="T107" fmla="*/ 39 h 174"/>
                  <a:gd name="T108" fmla="*/ 64 w 188"/>
                  <a:gd name="T109" fmla="*/ 25 h 174"/>
                  <a:gd name="T110" fmla="*/ 68 w 188"/>
                  <a:gd name="T111" fmla="*/ 9 h 174"/>
                  <a:gd name="T112" fmla="*/ 73 w 188"/>
                  <a:gd name="T113" fmla="*/ 0 h 1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88" h="174">
                    <a:moveTo>
                      <a:pt x="73" y="0"/>
                    </a:moveTo>
                    <a:cubicBezTo>
                      <a:pt x="78" y="3"/>
                      <a:pt x="78" y="3"/>
                      <a:pt x="78" y="3"/>
                    </a:cubicBezTo>
                    <a:cubicBezTo>
                      <a:pt x="84" y="7"/>
                      <a:pt x="84" y="7"/>
                      <a:pt x="84" y="7"/>
                    </a:cubicBezTo>
                    <a:cubicBezTo>
                      <a:pt x="89" y="8"/>
                      <a:pt x="89" y="8"/>
                      <a:pt x="89" y="8"/>
                    </a:cubicBezTo>
                    <a:cubicBezTo>
                      <a:pt x="95" y="13"/>
                      <a:pt x="95" y="13"/>
                      <a:pt x="95" y="13"/>
                    </a:cubicBezTo>
                    <a:cubicBezTo>
                      <a:pt x="101" y="15"/>
                      <a:pt x="101" y="15"/>
                      <a:pt x="101" y="15"/>
                    </a:cubicBezTo>
                    <a:cubicBezTo>
                      <a:pt x="102" y="7"/>
                      <a:pt x="102" y="7"/>
                      <a:pt x="102" y="7"/>
                    </a:cubicBezTo>
                    <a:cubicBezTo>
                      <a:pt x="107" y="4"/>
                      <a:pt x="107" y="4"/>
                      <a:pt x="107" y="4"/>
                    </a:cubicBezTo>
                    <a:cubicBezTo>
                      <a:pt x="116" y="4"/>
                      <a:pt x="116" y="4"/>
                      <a:pt x="116" y="4"/>
                    </a:cubicBezTo>
                    <a:cubicBezTo>
                      <a:pt x="117" y="9"/>
                      <a:pt x="117" y="9"/>
                      <a:pt x="117" y="9"/>
                    </a:cubicBezTo>
                    <a:cubicBezTo>
                      <a:pt x="118" y="14"/>
                      <a:pt x="118" y="14"/>
                      <a:pt x="118" y="14"/>
                    </a:cubicBezTo>
                    <a:cubicBezTo>
                      <a:pt x="122" y="14"/>
                      <a:pt x="122" y="14"/>
                      <a:pt x="122" y="14"/>
                    </a:cubicBezTo>
                    <a:cubicBezTo>
                      <a:pt x="129" y="14"/>
                      <a:pt x="129" y="14"/>
                      <a:pt x="129" y="14"/>
                    </a:cubicBezTo>
                    <a:cubicBezTo>
                      <a:pt x="134" y="14"/>
                      <a:pt x="134" y="14"/>
                      <a:pt x="134" y="14"/>
                    </a:cubicBezTo>
                    <a:cubicBezTo>
                      <a:pt x="139" y="17"/>
                      <a:pt x="139" y="17"/>
                      <a:pt x="139" y="17"/>
                    </a:cubicBezTo>
                    <a:cubicBezTo>
                      <a:pt x="141" y="18"/>
                      <a:pt x="141" y="18"/>
                      <a:pt x="141" y="18"/>
                    </a:cubicBezTo>
                    <a:cubicBezTo>
                      <a:pt x="148" y="18"/>
                      <a:pt x="148" y="18"/>
                      <a:pt x="148" y="18"/>
                    </a:cubicBezTo>
                    <a:cubicBezTo>
                      <a:pt x="148" y="15"/>
                      <a:pt x="148" y="15"/>
                      <a:pt x="148" y="15"/>
                    </a:cubicBezTo>
                    <a:cubicBezTo>
                      <a:pt x="154" y="13"/>
                      <a:pt x="154" y="13"/>
                      <a:pt x="154" y="13"/>
                    </a:cubicBezTo>
                    <a:cubicBezTo>
                      <a:pt x="159" y="10"/>
                      <a:pt x="159" y="10"/>
                      <a:pt x="159" y="10"/>
                    </a:cubicBezTo>
                    <a:cubicBezTo>
                      <a:pt x="166" y="9"/>
                      <a:pt x="166" y="9"/>
                      <a:pt x="166" y="9"/>
                    </a:cubicBezTo>
                    <a:cubicBezTo>
                      <a:pt x="173" y="7"/>
                      <a:pt x="173" y="7"/>
                      <a:pt x="173" y="7"/>
                    </a:cubicBezTo>
                    <a:cubicBezTo>
                      <a:pt x="178" y="6"/>
                      <a:pt x="178" y="6"/>
                      <a:pt x="178" y="6"/>
                    </a:cubicBezTo>
                    <a:cubicBezTo>
                      <a:pt x="182" y="6"/>
                      <a:pt x="182" y="6"/>
                      <a:pt x="182" y="6"/>
                    </a:cubicBezTo>
                    <a:cubicBezTo>
                      <a:pt x="182" y="16"/>
                      <a:pt x="182" y="16"/>
                      <a:pt x="182" y="16"/>
                    </a:cubicBezTo>
                    <a:cubicBezTo>
                      <a:pt x="180" y="17"/>
                      <a:pt x="180" y="17"/>
                      <a:pt x="180" y="17"/>
                    </a:cubicBezTo>
                    <a:cubicBezTo>
                      <a:pt x="181" y="34"/>
                      <a:pt x="181" y="34"/>
                      <a:pt x="181" y="34"/>
                    </a:cubicBezTo>
                    <a:cubicBezTo>
                      <a:pt x="183" y="37"/>
                      <a:pt x="183" y="37"/>
                      <a:pt x="183" y="37"/>
                    </a:cubicBezTo>
                    <a:cubicBezTo>
                      <a:pt x="186" y="41"/>
                      <a:pt x="186" y="41"/>
                      <a:pt x="186" y="41"/>
                    </a:cubicBezTo>
                    <a:cubicBezTo>
                      <a:pt x="188" y="42"/>
                      <a:pt x="188" y="42"/>
                      <a:pt x="188" y="42"/>
                    </a:cubicBezTo>
                    <a:cubicBezTo>
                      <a:pt x="188" y="52"/>
                      <a:pt x="188" y="52"/>
                      <a:pt x="188" y="52"/>
                    </a:cubicBezTo>
                    <a:cubicBezTo>
                      <a:pt x="187" y="54"/>
                      <a:pt x="187" y="54"/>
                      <a:pt x="187" y="54"/>
                    </a:cubicBezTo>
                    <a:cubicBezTo>
                      <a:pt x="184" y="54"/>
                      <a:pt x="184" y="54"/>
                      <a:pt x="184" y="54"/>
                    </a:cubicBezTo>
                    <a:cubicBezTo>
                      <a:pt x="181" y="51"/>
                      <a:pt x="181" y="51"/>
                      <a:pt x="181" y="51"/>
                    </a:cubicBezTo>
                    <a:cubicBezTo>
                      <a:pt x="177" y="49"/>
                      <a:pt x="177" y="49"/>
                      <a:pt x="177" y="49"/>
                    </a:cubicBezTo>
                    <a:cubicBezTo>
                      <a:pt x="173" y="50"/>
                      <a:pt x="173" y="50"/>
                      <a:pt x="173" y="50"/>
                    </a:cubicBezTo>
                    <a:cubicBezTo>
                      <a:pt x="172" y="54"/>
                      <a:pt x="172" y="54"/>
                      <a:pt x="172" y="54"/>
                    </a:cubicBezTo>
                    <a:cubicBezTo>
                      <a:pt x="172" y="57"/>
                      <a:pt x="172" y="57"/>
                      <a:pt x="172" y="57"/>
                    </a:cubicBezTo>
                    <a:cubicBezTo>
                      <a:pt x="166" y="58"/>
                      <a:pt x="166" y="58"/>
                      <a:pt x="166" y="58"/>
                    </a:cubicBezTo>
                    <a:cubicBezTo>
                      <a:pt x="162" y="59"/>
                      <a:pt x="162" y="59"/>
                      <a:pt x="162" y="59"/>
                    </a:cubicBezTo>
                    <a:cubicBezTo>
                      <a:pt x="162" y="63"/>
                      <a:pt x="162" y="63"/>
                      <a:pt x="162" y="63"/>
                    </a:cubicBezTo>
                    <a:cubicBezTo>
                      <a:pt x="162" y="72"/>
                      <a:pt x="162" y="72"/>
                      <a:pt x="162" y="72"/>
                    </a:cubicBezTo>
                    <a:cubicBezTo>
                      <a:pt x="163" y="75"/>
                      <a:pt x="163" y="75"/>
                      <a:pt x="163" y="75"/>
                    </a:cubicBezTo>
                    <a:cubicBezTo>
                      <a:pt x="163" y="77"/>
                      <a:pt x="163" y="77"/>
                      <a:pt x="163" y="77"/>
                    </a:cubicBezTo>
                    <a:cubicBezTo>
                      <a:pt x="164" y="81"/>
                      <a:pt x="164" y="81"/>
                      <a:pt x="164" y="81"/>
                    </a:cubicBezTo>
                    <a:cubicBezTo>
                      <a:pt x="160" y="81"/>
                      <a:pt x="160" y="81"/>
                      <a:pt x="160" y="81"/>
                    </a:cubicBezTo>
                    <a:cubicBezTo>
                      <a:pt x="154" y="82"/>
                      <a:pt x="154" y="82"/>
                      <a:pt x="154" y="82"/>
                    </a:cubicBezTo>
                    <a:cubicBezTo>
                      <a:pt x="150" y="88"/>
                      <a:pt x="150" y="88"/>
                      <a:pt x="150" y="88"/>
                    </a:cubicBezTo>
                    <a:cubicBezTo>
                      <a:pt x="149" y="94"/>
                      <a:pt x="149" y="94"/>
                      <a:pt x="149" y="94"/>
                    </a:cubicBezTo>
                    <a:cubicBezTo>
                      <a:pt x="149" y="99"/>
                      <a:pt x="149" y="99"/>
                      <a:pt x="149" y="99"/>
                    </a:cubicBezTo>
                    <a:cubicBezTo>
                      <a:pt x="150" y="103"/>
                      <a:pt x="150" y="103"/>
                      <a:pt x="150" y="103"/>
                    </a:cubicBezTo>
                    <a:cubicBezTo>
                      <a:pt x="152" y="105"/>
                      <a:pt x="152" y="105"/>
                      <a:pt x="152" y="105"/>
                    </a:cubicBezTo>
                    <a:cubicBezTo>
                      <a:pt x="154" y="109"/>
                      <a:pt x="154" y="109"/>
                      <a:pt x="154" y="109"/>
                    </a:cubicBezTo>
                    <a:cubicBezTo>
                      <a:pt x="155" y="112"/>
                      <a:pt x="155" y="112"/>
                      <a:pt x="155" y="112"/>
                    </a:cubicBezTo>
                    <a:cubicBezTo>
                      <a:pt x="151" y="115"/>
                      <a:pt x="151" y="115"/>
                      <a:pt x="151" y="115"/>
                    </a:cubicBezTo>
                    <a:cubicBezTo>
                      <a:pt x="147" y="119"/>
                      <a:pt x="147" y="119"/>
                      <a:pt x="147" y="119"/>
                    </a:cubicBezTo>
                    <a:cubicBezTo>
                      <a:pt x="146" y="122"/>
                      <a:pt x="146" y="122"/>
                      <a:pt x="146" y="122"/>
                    </a:cubicBezTo>
                    <a:cubicBezTo>
                      <a:pt x="147" y="126"/>
                      <a:pt x="147" y="126"/>
                      <a:pt x="147" y="126"/>
                    </a:cubicBezTo>
                    <a:cubicBezTo>
                      <a:pt x="150" y="127"/>
                      <a:pt x="150" y="127"/>
                      <a:pt x="150" y="127"/>
                    </a:cubicBezTo>
                    <a:cubicBezTo>
                      <a:pt x="151" y="129"/>
                      <a:pt x="151" y="129"/>
                      <a:pt x="151" y="129"/>
                    </a:cubicBezTo>
                    <a:cubicBezTo>
                      <a:pt x="151" y="135"/>
                      <a:pt x="151" y="135"/>
                      <a:pt x="151" y="135"/>
                    </a:cubicBezTo>
                    <a:cubicBezTo>
                      <a:pt x="151" y="138"/>
                      <a:pt x="151" y="138"/>
                      <a:pt x="151" y="138"/>
                    </a:cubicBezTo>
                    <a:cubicBezTo>
                      <a:pt x="147" y="141"/>
                      <a:pt x="147" y="141"/>
                      <a:pt x="147" y="141"/>
                    </a:cubicBezTo>
                    <a:cubicBezTo>
                      <a:pt x="142" y="143"/>
                      <a:pt x="142" y="143"/>
                      <a:pt x="142" y="143"/>
                    </a:cubicBezTo>
                    <a:cubicBezTo>
                      <a:pt x="139" y="147"/>
                      <a:pt x="139" y="147"/>
                      <a:pt x="139" y="147"/>
                    </a:cubicBezTo>
                    <a:cubicBezTo>
                      <a:pt x="138" y="150"/>
                      <a:pt x="138" y="150"/>
                      <a:pt x="138" y="150"/>
                    </a:cubicBezTo>
                    <a:cubicBezTo>
                      <a:pt x="134" y="148"/>
                      <a:pt x="134" y="148"/>
                      <a:pt x="134" y="148"/>
                    </a:cubicBezTo>
                    <a:cubicBezTo>
                      <a:pt x="128" y="147"/>
                      <a:pt x="128" y="147"/>
                      <a:pt x="128" y="147"/>
                    </a:cubicBezTo>
                    <a:cubicBezTo>
                      <a:pt x="121" y="147"/>
                      <a:pt x="121" y="147"/>
                      <a:pt x="121" y="147"/>
                    </a:cubicBezTo>
                    <a:cubicBezTo>
                      <a:pt x="113" y="146"/>
                      <a:pt x="113" y="146"/>
                      <a:pt x="113" y="146"/>
                    </a:cubicBezTo>
                    <a:cubicBezTo>
                      <a:pt x="113" y="146"/>
                      <a:pt x="109" y="147"/>
                      <a:pt x="108" y="147"/>
                    </a:cubicBezTo>
                    <a:cubicBezTo>
                      <a:pt x="107" y="147"/>
                      <a:pt x="102" y="149"/>
                      <a:pt x="102" y="149"/>
                    </a:cubicBezTo>
                    <a:cubicBezTo>
                      <a:pt x="98" y="152"/>
                      <a:pt x="98" y="152"/>
                      <a:pt x="98" y="152"/>
                    </a:cubicBezTo>
                    <a:cubicBezTo>
                      <a:pt x="91" y="151"/>
                      <a:pt x="91" y="151"/>
                      <a:pt x="91" y="151"/>
                    </a:cubicBezTo>
                    <a:cubicBezTo>
                      <a:pt x="81" y="153"/>
                      <a:pt x="81" y="153"/>
                      <a:pt x="81" y="153"/>
                    </a:cubicBezTo>
                    <a:cubicBezTo>
                      <a:pt x="81" y="153"/>
                      <a:pt x="76" y="154"/>
                      <a:pt x="75" y="154"/>
                    </a:cubicBezTo>
                    <a:cubicBezTo>
                      <a:pt x="74" y="154"/>
                      <a:pt x="70" y="158"/>
                      <a:pt x="70" y="158"/>
                    </a:cubicBezTo>
                    <a:cubicBezTo>
                      <a:pt x="65" y="164"/>
                      <a:pt x="65" y="164"/>
                      <a:pt x="65" y="164"/>
                    </a:cubicBezTo>
                    <a:cubicBezTo>
                      <a:pt x="62" y="168"/>
                      <a:pt x="62" y="168"/>
                      <a:pt x="62" y="168"/>
                    </a:cubicBezTo>
                    <a:cubicBezTo>
                      <a:pt x="56" y="174"/>
                      <a:pt x="56" y="174"/>
                      <a:pt x="56" y="174"/>
                    </a:cubicBezTo>
                    <a:cubicBezTo>
                      <a:pt x="50" y="170"/>
                      <a:pt x="50" y="170"/>
                      <a:pt x="50" y="170"/>
                    </a:cubicBezTo>
                    <a:cubicBezTo>
                      <a:pt x="43" y="167"/>
                      <a:pt x="43" y="167"/>
                      <a:pt x="43" y="167"/>
                    </a:cubicBezTo>
                    <a:cubicBezTo>
                      <a:pt x="43" y="167"/>
                      <a:pt x="39" y="164"/>
                      <a:pt x="38" y="164"/>
                    </a:cubicBezTo>
                    <a:cubicBezTo>
                      <a:pt x="36" y="164"/>
                      <a:pt x="30" y="160"/>
                      <a:pt x="29" y="160"/>
                    </a:cubicBezTo>
                    <a:cubicBezTo>
                      <a:pt x="28" y="160"/>
                      <a:pt x="23" y="157"/>
                      <a:pt x="23" y="157"/>
                    </a:cubicBezTo>
                    <a:cubicBezTo>
                      <a:pt x="22" y="156"/>
                      <a:pt x="20" y="154"/>
                      <a:pt x="17" y="153"/>
                    </a:cubicBezTo>
                    <a:cubicBezTo>
                      <a:pt x="14" y="152"/>
                      <a:pt x="11" y="151"/>
                      <a:pt x="11" y="151"/>
                    </a:cubicBezTo>
                    <a:cubicBezTo>
                      <a:pt x="8" y="148"/>
                      <a:pt x="8" y="148"/>
                      <a:pt x="8" y="148"/>
                    </a:cubicBezTo>
                    <a:cubicBezTo>
                      <a:pt x="8" y="144"/>
                      <a:pt x="8" y="144"/>
                      <a:pt x="8" y="144"/>
                    </a:cubicBezTo>
                    <a:cubicBezTo>
                      <a:pt x="3" y="141"/>
                      <a:pt x="3" y="141"/>
                      <a:pt x="3" y="141"/>
                    </a:cubicBezTo>
                    <a:cubicBezTo>
                      <a:pt x="2" y="136"/>
                      <a:pt x="2" y="136"/>
                      <a:pt x="2" y="136"/>
                    </a:cubicBezTo>
                    <a:cubicBezTo>
                      <a:pt x="2" y="131"/>
                      <a:pt x="2" y="131"/>
                      <a:pt x="2" y="131"/>
                    </a:cubicBezTo>
                    <a:cubicBezTo>
                      <a:pt x="1" y="126"/>
                      <a:pt x="1" y="126"/>
                      <a:pt x="1" y="126"/>
                    </a:cubicBezTo>
                    <a:cubicBezTo>
                      <a:pt x="0" y="117"/>
                      <a:pt x="0" y="117"/>
                      <a:pt x="0" y="117"/>
                    </a:cubicBezTo>
                    <a:cubicBezTo>
                      <a:pt x="4" y="108"/>
                      <a:pt x="4" y="108"/>
                      <a:pt x="4" y="108"/>
                    </a:cubicBezTo>
                    <a:cubicBezTo>
                      <a:pt x="9" y="106"/>
                      <a:pt x="9" y="106"/>
                      <a:pt x="9" y="106"/>
                    </a:cubicBezTo>
                    <a:cubicBezTo>
                      <a:pt x="13" y="101"/>
                      <a:pt x="13" y="101"/>
                      <a:pt x="13" y="101"/>
                    </a:cubicBezTo>
                    <a:cubicBezTo>
                      <a:pt x="16" y="95"/>
                      <a:pt x="16" y="95"/>
                      <a:pt x="16" y="95"/>
                    </a:cubicBezTo>
                    <a:cubicBezTo>
                      <a:pt x="25" y="84"/>
                      <a:pt x="25" y="84"/>
                      <a:pt x="25" y="84"/>
                    </a:cubicBezTo>
                    <a:cubicBezTo>
                      <a:pt x="30" y="82"/>
                      <a:pt x="30" y="82"/>
                      <a:pt x="30" y="82"/>
                    </a:cubicBezTo>
                    <a:cubicBezTo>
                      <a:pt x="36" y="80"/>
                      <a:pt x="36" y="80"/>
                      <a:pt x="36" y="80"/>
                    </a:cubicBezTo>
                    <a:cubicBezTo>
                      <a:pt x="37" y="76"/>
                      <a:pt x="37" y="76"/>
                      <a:pt x="37" y="76"/>
                    </a:cubicBezTo>
                    <a:cubicBezTo>
                      <a:pt x="40" y="69"/>
                      <a:pt x="40" y="69"/>
                      <a:pt x="40" y="69"/>
                    </a:cubicBezTo>
                    <a:cubicBezTo>
                      <a:pt x="44" y="63"/>
                      <a:pt x="44" y="63"/>
                      <a:pt x="44" y="63"/>
                    </a:cubicBezTo>
                    <a:cubicBezTo>
                      <a:pt x="49" y="61"/>
                      <a:pt x="49" y="61"/>
                      <a:pt x="49" y="61"/>
                    </a:cubicBezTo>
                    <a:cubicBezTo>
                      <a:pt x="54" y="56"/>
                      <a:pt x="54" y="56"/>
                      <a:pt x="54" y="56"/>
                    </a:cubicBezTo>
                    <a:cubicBezTo>
                      <a:pt x="56" y="51"/>
                      <a:pt x="56" y="51"/>
                      <a:pt x="56" y="51"/>
                    </a:cubicBezTo>
                    <a:cubicBezTo>
                      <a:pt x="59" y="39"/>
                      <a:pt x="59" y="39"/>
                      <a:pt x="59" y="39"/>
                    </a:cubicBezTo>
                    <a:cubicBezTo>
                      <a:pt x="62" y="32"/>
                      <a:pt x="62" y="32"/>
                      <a:pt x="62" y="32"/>
                    </a:cubicBezTo>
                    <a:cubicBezTo>
                      <a:pt x="64" y="25"/>
                      <a:pt x="64" y="25"/>
                      <a:pt x="64" y="25"/>
                    </a:cubicBezTo>
                    <a:cubicBezTo>
                      <a:pt x="64" y="25"/>
                      <a:pt x="64" y="21"/>
                      <a:pt x="65" y="19"/>
                    </a:cubicBezTo>
                    <a:cubicBezTo>
                      <a:pt x="67" y="16"/>
                      <a:pt x="67" y="10"/>
                      <a:pt x="68" y="9"/>
                    </a:cubicBezTo>
                    <a:cubicBezTo>
                      <a:pt x="69" y="9"/>
                      <a:pt x="71" y="3"/>
                      <a:pt x="71" y="3"/>
                    </a:cubicBezTo>
                    <a:lnTo>
                      <a:pt x="73" y="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</p:grpSp>
        <p:grpSp>
          <p:nvGrpSpPr>
            <p:cNvPr id="17" name="Grupo 16"/>
            <p:cNvGrpSpPr/>
            <p:nvPr/>
          </p:nvGrpSpPr>
          <p:grpSpPr>
            <a:xfrm>
              <a:off x="9383713" y="3789588"/>
              <a:ext cx="1304924" cy="1079501"/>
              <a:chOff x="9215438" y="3032125"/>
              <a:chExt cx="1304924" cy="1079501"/>
            </a:xfrm>
            <a:solidFill>
              <a:srgbClr val="ED7D31"/>
            </a:solidFill>
          </p:grpSpPr>
          <p:sp>
            <p:nvSpPr>
              <p:cNvPr id="49" name="Freeform 20"/>
              <p:cNvSpPr>
                <a:spLocks/>
              </p:cNvSpPr>
              <p:nvPr/>
            </p:nvSpPr>
            <p:spPr bwMode="auto">
              <a:xfrm>
                <a:off x="9215438" y="3595688"/>
                <a:ext cx="838200" cy="515938"/>
              </a:xfrm>
              <a:custGeom>
                <a:avLst/>
                <a:gdLst>
                  <a:gd name="T0" fmla="*/ 9 w 223"/>
                  <a:gd name="T1" fmla="*/ 69 h 137"/>
                  <a:gd name="T2" fmla="*/ 26 w 223"/>
                  <a:gd name="T3" fmla="*/ 69 h 137"/>
                  <a:gd name="T4" fmla="*/ 39 w 223"/>
                  <a:gd name="T5" fmla="*/ 71 h 137"/>
                  <a:gd name="T6" fmla="*/ 49 w 223"/>
                  <a:gd name="T7" fmla="*/ 76 h 137"/>
                  <a:gd name="T8" fmla="*/ 65 w 223"/>
                  <a:gd name="T9" fmla="*/ 76 h 137"/>
                  <a:gd name="T10" fmla="*/ 78 w 223"/>
                  <a:gd name="T11" fmla="*/ 77 h 137"/>
                  <a:gd name="T12" fmla="*/ 83 w 223"/>
                  <a:gd name="T13" fmla="*/ 83 h 137"/>
                  <a:gd name="T14" fmla="*/ 87 w 223"/>
                  <a:gd name="T15" fmla="*/ 89 h 137"/>
                  <a:gd name="T16" fmla="*/ 87 w 223"/>
                  <a:gd name="T17" fmla="*/ 98 h 137"/>
                  <a:gd name="T18" fmla="*/ 88 w 223"/>
                  <a:gd name="T19" fmla="*/ 105 h 137"/>
                  <a:gd name="T20" fmla="*/ 91 w 223"/>
                  <a:gd name="T21" fmla="*/ 109 h 137"/>
                  <a:gd name="T22" fmla="*/ 93 w 223"/>
                  <a:gd name="T23" fmla="*/ 115 h 137"/>
                  <a:gd name="T24" fmla="*/ 93 w 223"/>
                  <a:gd name="T25" fmla="*/ 123 h 137"/>
                  <a:gd name="T26" fmla="*/ 109 w 223"/>
                  <a:gd name="T27" fmla="*/ 124 h 137"/>
                  <a:gd name="T28" fmla="*/ 113 w 223"/>
                  <a:gd name="T29" fmla="*/ 127 h 137"/>
                  <a:gd name="T30" fmla="*/ 115 w 223"/>
                  <a:gd name="T31" fmla="*/ 134 h 137"/>
                  <a:gd name="T32" fmla="*/ 124 w 223"/>
                  <a:gd name="T33" fmla="*/ 136 h 137"/>
                  <a:gd name="T34" fmla="*/ 128 w 223"/>
                  <a:gd name="T35" fmla="*/ 136 h 137"/>
                  <a:gd name="T36" fmla="*/ 138 w 223"/>
                  <a:gd name="T37" fmla="*/ 127 h 137"/>
                  <a:gd name="T38" fmla="*/ 151 w 223"/>
                  <a:gd name="T39" fmla="*/ 118 h 137"/>
                  <a:gd name="T40" fmla="*/ 161 w 223"/>
                  <a:gd name="T41" fmla="*/ 109 h 137"/>
                  <a:gd name="T42" fmla="*/ 172 w 223"/>
                  <a:gd name="T43" fmla="*/ 105 h 137"/>
                  <a:gd name="T44" fmla="*/ 179 w 223"/>
                  <a:gd name="T45" fmla="*/ 100 h 137"/>
                  <a:gd name="T46" fmla="*/ 198 w 223"/>
                  <a:gd name="T47" fmla="*/ 96 h 137"/>
                  <a:gd name="T48" fmla="*/ 209 w 223"/>
                  <a:gd name="T49" fmla="*/ 90 h 137"/>
                  <a:gd name="T50" fmla="*/ 219 w 223"/>
                  <a:gd name="T51" fmla="*/ 88 h 137"/>
                  <a:gd name="T52" fmla="*/ 219 w 223"/>
                  <a:gd name="T53" fmla="*/ 82 h 137"/>
                  <a:gd name="T54" fmla="*/ 223 w 223"/>
                  <a:gd name="T55" fmla="*/ 73 h 137"/>
                  <a:gd name="T56" fmla="*/ 214 w 223"/>
                  <a:gd name="T57" fmla="*/ 70 h 137"/>
                  <a:gd name="T58" fmla="*/ 203 w 223"/>
                  <a:gd name="T59" fmla="*/ 72 h 137"/>
                  <a:gd name="T60" fmla="*/ 193 w 223"/>
                  <a:gd name="T61" fmla="*/ 76 h 137"/>
                  <a:gd name="T62" fmla="*/ 187 w 223"/>
                  <a:gd name="T63" fmla="*/ 81 h 137"/>
                  <a:gd name="T64" fmla="*/ 170 w 223"/>
                  <a:gd name="T65" fmla="*/ 81 h 137"/>
                  <a:gd name="T66" fmla="*/ 164 w 223"/>
                  <a:gd name="T67" fmla="*/ 74 h 137"/>
                  <a:gd name="T68" fmla="*/ 161 w 223"/>
                  <a:gd name="T69" fmla="*/ 65 h 137"/>
                  <a:gd name="T70" fmla="*/ 160 w 223"/>
                  <a:gd name="T71" fmla="*/ 51 h 137"/>
                  <a:gd name="T72" fmla="*/ 161 w 223"/>
                  <a:gd name="T73" fmla="*/ 42 h 137"/>
                  <a:gd name="T74" fmla="*/ 151 w 223"/>
                  <a:gd name="T75" fmla="*/ 39 h 137"/>
                  <a:gd name="T76" fmla="*/ 146 w 223"/>
                  <a:gd name="T77" fmla="*/ 26 h 137"/>
                  <a:gd name="T78" fmla="*/ 145 w 223"/>
                  <a:gd name="T79" fmla="*/ 14 h 137"/>
                  <a:gd name="T80" fmla="*/ 139 w 223"/>
                  <a:gd name="T81" fmla="*/ 5 h 137"/>
                  <a:gd name="T82" fmla="*/ 131 w 223"/>
                  <a:gd name="T83" fmla="*/ 6 h 137"/>
                  <a:gd name="T84" fmla="*/ 112 w 223"/>
                  <a:gd name="T85" fmla="*/ 7 h 137"/>
                  <a:gd name="T86" fmla="*/ 106 w 223"/>
                  <a:gd name="T87" fmla="*/ 12 h 137"/>
                  <a:gd name="T88" fmla="*/ 100 w 223"/>
                  <a:gd name="T89" fmla="*/ 13 h 137"/>
                  <a:gd name="T90" fmla="*/ 91 w 223"/>
                  <a:gd name="T91" fmla="*/ 6 h 137"/>
                  <a:gd name="T92" fmla="*/ 79 w 223"/>
                  <a:gd name="T93" fmla="*/ 2 h 137"/>
                  <a:gd name="T94" fmla="*/ 61 w 223"/>
                  <a:gd name="T95" fmla="*/ 0 h 137"/>
                  <a:gd name="T96" fmla="*/ 54 w 223"/>
                  <a:gd name="T97" fmla="*/ 2 h 137"/>
                  <a:gd name="T98" fmla="*/ 44 w 223"/>
                  <a:gd name="T99" fmla="*/ 10 h 137"/>
                  <a:gd name="T100" fmla="*/ 31 w 223"/>
                  <a:gd name="T101" fmla="*/ 22 h 137"/>
                  <a:gd name="T102" fmla="*/ 26 w 223"/>
                  <a:gd name="T103" fmla="*/ 33 h 137"/>
                  <a:gd name="T104" fmla="*/ 22 w 223"/>
                  <a:gd name="T105" fmla="*/ 43 h 137"/>
                  <a:gd name="T106" fmla="*/ 19 w 223"/>
                  <a:gd name="T107" fmla="*/ 52 h 137"/>
                  <a:gd name="T108" fmla="*/ 7 w 223"/>
                  <a:gd name="T109" fmla="*/ 61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223" h="137">
                    <a:moveTo>
                      <a:pt x="0" y="68"/>
                    </a:moveTo>
                    <a:cubicBezTo>
                      <a:pt x="9" y="69"/>
                      <a:pt x="9" y="69"/>
                      <a:pt x="9" y="69"/>
                    </a:cubicBezTo>
                    <a:cubicBezTo>
                      <a:pt x="18" y="69"/>
                      <a:pt x="18" y="69"/>
                      <a:pt x="18" y="69"/>
                    </a:cubicBezTo>
                    <a:cubicBezTo>
                      <a:pt x="26" y="69"/>
                      <a:pt x="26" y="69"/>
                      <a:pt x="26" y="69"/>
                    </a:cubicBezTo>
                    <a:cubicBezTo>
                      <a:pt x="33" y="70"/>
                      <a:pt x="33" y="70"/>
                      <a:pt x="33" y="70"/>
                    </a:cubicBezTo>
                    <a:cubicBezTo>
                      <a:pt x="39" y="71"/>
                      <a:pt x="39" y="71"/>
                      <a:pt x="39" y="71"/>
                    </a:cubicBezTo>
                    <a:cubicBezTo>
                      <a:pt x="45" y="75"/>
                      <a:pt x="45" y="75"/>
                      <a:pt x="45" y="75"/>
                    </a:cubicBezTo>
                    <a:cubicBezTo>
                      <a:pt x="49" y="76"/>
                      <a:pt x="49" y="76"/>
                      <a:pt x="49" y="76"/>
                    </a:cubicBezTo>
                    <a:cubicBezTo>
                      <a:pt x="58" y="76"/>
                      <a:pt x="58" y="76"/>
                      <a:pt x="58" y="76"/>
                    </a:cubicBezTo>
                    <a:cubicBezTo>
                      <a:pt x="65" y="76"/>
                      <a:pt x="65" y="76"/>
                      <a:pt x="65" y="76"/>
                    </a:cubicBezTo>
                    <a:cubicBezTo>
                      <a:pt x="74" y="76"/>
                      <a:pt x="74" y="76"/>
                      <a:pt x="74" y="76"/>
                    </a:cubicBezTo>
                    <a:cubicBezTo>
                      <a:pt x="78" y="77"/>
                      <a:pt x="78" y="77"/>
                      <a:pt x="78" y="77"/>
                    </a:cubicBezTo>
                    <a:cubicBezTo>
                      <a:pt x="80" y="80"/>
                      <a:pt x="80" y="80"/>
                      <a:pt x="80" y="80"/>
                    </a:cubicBezTo>
                    <a:cubicBezTo>
                      <a:pt x="83" y="83"/>
                      <a:pt x="83" y="83"/>
                      <a:pt x="83" y="83"/>
                    </a:cubicBezTo>
                    <a:cubicBezTo>
                      <a:pt x="85" y="86"/>
                      <a:pt x="85" y="86"/>
                      <a:pt x="85" y="86"/>
                    </a:cubicBezTo>
                    <a:cubicBezTo>
                      <a:pt x="87" y="89"/>
                      <a:pt x="87" y="89"/>
                      <a:pt x="87" y="89"/>
                    </a:cubicBezTo>
                    <a:cubicBezTo>
                      <a:pt x="87" y="94"/>
                      <a:pt x="87" y="94"/>
                      <a:pt x="87" y="94"/>
                    </a:cubicBezTo>
                    <a:cubicBezTo>
                      <a:pt x="87" y="98"/>
                      <a:pt x="87" y="98"/>
                      <a:pt x="87" y="98"/>
                    </a:cubicBezTo>
                    <a:cubicBezTo>
                      <a:pt x="87" y="102"/>
                      <a:pt x="87" y="102"/>
                      <a:pt x="87" y="102"/>
                    </a:cubicBezTo>
                    <a:cubicBezTo>
                      <a:pt x="88" y="105"/>
                      <a:pt x="88" y="105"/>
                      <a:pt x="88" y="105"/>
                    </a:cubicBezTo>
                    <a:cubicBezTo>
                      <a:pt x="90" y="106"/>
                      <a:pt x="90" y="106"/>
                      <a:pt x="90" y="106"/>
                    </a:cubicBezTo>
                    <a:cubicBezTo>
                      <a:pt x="91" y="109"/>
                      <a:pt x="91" y="109"/>
                      <a:pt x="91" y="109"/>
                    </a:cubicBezTo>
                    <a:cubicBezTo>
                      <a:pt x="93" y="112"/>
                      <a:pt x="93" y="112"/>
                      <a:pt x="93" y="112"/>
                    </a:cubicBezTo>
                    <a:cubicBezTo>
                      <a:pt x="93" y="115"/>
                      <a:pt x="93" y="115"/>
                      <a:pt x="93" y="115"/>
                    </a:cubicBezTo>
                    <a:cubicBezTo>
                      <a:pt x="93" y="120"/>
                      <a:pt x="93" y="120"/>
                      <a:pt x="93" y="120"/>
                    </a:cubicBezTo>
                    <a:cubicBezTo>
                      <a:pt x="93" y="123"/>
                      <a:pt x="93" y="123"/>
                      <a:pt x="93" y="123"/>
                    </a:cubicBezTo>
                    <a:cubicBezTo>
                      <a:pt x="100" y="124"/>
                      <a:pt x="100" y="124"/>
                      <a:pt x="100" y="124"/>
                    </a:cubicBezTo>
                    <a:cubicBezTo>
                      <a:pt x="109" y="124"/>
                      <a:pt x="109" y="124"/>
                      <a:pt x="109" y="124"/>
                    </a:cubicBezTo>
                    <a:cubicBezTo>
                      <a:pt x="112" y="124"/>
                      <a:pt x="112" y="124"/>
                      <a:pt x="112" y="124"/>
                    </a:cubicBezTo>
                    <a:cubicBezTo>
                      <a:pt x="113" y="127"/>
                      <a:pt x="113" y="127"/>
                      <a:pt x="113" y="127"/>
                    </a:cubicBezTo>
                    <a:cubicBezTo>
                      <a:pt x="114" y="132"/>
                      <a:pt x="114" y="132"/>
                      <a:pt x="114" y="132"/>
                    </a:cubicBezTo>
                    <a:cubicBezTo>
                      <a:pt x="115" y="134"/>
                      <a:pt x="115" y="134"/>
                      <a:pt x="115" y="134"/>
                    </a:cubicBezTo>
                    <a:cubicBezTo>
                      <a:pt x="119" y="134"/>
                      <a:pt x="119" y="134"/>
                      <a:pt x="119" y="134"/>
                    </a:cubicBezTo>
                    <a:cubicBezTo>
                      <a:pt x="124" y="136"/>
                      <a:pt x="124" y="136"/>
                      <a:pt x="124" y="136"/>
                    </a:cubicBezTo>
                    <a:cubicBezTo>
                      <a:pt x="125" y="137"/>
                      <a:pt x="125" y="137"/>
                      <a:pt x="125" y="137"/>
                    </a:cubicBezTo>
                    <a:cubicBezTo>
                      <a:pt x="128" y="136"/>
                      <a:pt x="128" y="136"/>
                      <a:pt x="128" y="136"/>
                    </a:cubicBezTo>
                    <a:cubicBezTo>
                      <a:pt x="131" y="131"/>
                      <a:pt x="131" y="131"/>
                      <a:pt x="131" y="131"/>
                    </a:cubicBezTo>
                    <a:cubicBezTo>
                      <a:pt x="138" y="127"/>
                      <a:pt x="138" y="127"/>
                      <a:pt x="138" y="127"/>
                    </a:cubicBezTo>
                    <a:cubicBezTo>
                      <a:pt x="138" y="127"/>
                      <a:pt x="141" y="125"/>
                      <a:pt x="141" y="124"/>
                    </a:cubicBezTo>
                    <a:cubicBezTo>
                      <a:pt x="142" y="123"/>
                      <a:pt x="151" y="118"/>
                      <a:pt x="151" y="118"/>
                    </a:cubicBezTo>
                    <a:cubicBezTo>
                      <a:pt x="157" y="112"/>
                      <a:pt x="157" y="112"/>
                      <a:pt x="157" y="112"/>
                    </a:cubicBezTo>
                    <a:cubicBezTo>
                      <a:pt x="161" y="109"/>
                      <a:pt x="161" y="109"/>
                      <a:pt x="161" y="109"/>
                    </a:cubicBezTo>
                    <a:cubicBezTo>
                      <a:pt x="167" y="107"/>
                      <a:pt x="167" y="107"/>
                      <a:pt x="167" y="107"/>
                    </a:cubicBezTo>
                    <a:cubicBezTo>
                      <a:pt x="172" y="105"/>
                      <a:pt x="172" y="105"/>
                      <a:pt x="172" y="105"/>
                    </a:cubicBezTo>
                    <a:cubicBezTo>
                      <a:pt x="175" y="105"/>
                      <a:pt x="175" y="105"/>
                      <a:pt x="175" y="105"/>
                    </a:cubicBezTo>
                    <a:cubicBezTo>
                      <a:pt x="179" y="100"/>
                      <a:pt x="179" y="100"/>
                      <a:pt x="179" y="100"/>
                    </a:cubicBezTo>
                    <a:cubicBezTo>
                      <a:pt x="195" y="100"/>
                      <a:pt x="195" y="100"/>
                      <a:pt x="195" y="100"/>
                    </a:cubicBezTo>
                    <a:cubicBezTo>
                      <a:pt x="198" y="96"/>
                      <a:pt x="198" y="96"/>
                      <a:pt x="198" y="96"/>
                    </a:cubicBezTo>
                    <a:cubicBezTo>
                      <a:pt x="205" y="91"/>
                      <a:pt x="205" y="91"/>
                      <a:pt x="205" y="91"/>
                    </a:cubicBezTo>
                    <a:cubicBezTo>
                      <a:pt x="209" y="90"/>
                      <a:pt x="209" y="90"/>
                      <a:pt x="209" y="90"/>
                    </a:cubicBezTo>
                    <a:cubicBezTo>
                      <a:pt x="215" y="89"/>
                      <a:pt x="215" y="89"/>
                      <a:pt x="215" y="89"/>
                    </a:cubicBezTo>
                    <a:cubicBezTo>
                      <a:pt x="219" y="88"/>
                      <a:pt x="219" y="88"/>
                      <a:pt x="219" y="88"/>
                    </a:cubicBezTo>
                    <a:cubicBezTo>
                      <a:pt x="219" y="85"/>
                      <a:pt x="219" y="85"/>
                      <a:pt x="219" y="85"/>
                    </a:cubicBezTo>
                    <a:cubicBezTo>
                      <a:pt x="219" y="82"/>
                      <a:pt x="219" y="82"/>
                      <a:pt x="219" y="82"/>
                    </a:cubicBezTo>
                    <a:cubicBezTo>
                      <a:pt x="223" y="79"/>
                      <a:pt x="223" y="79"/>
                      <a:pt x="223" y="79"/>
                    </a:cubicBezTo>
                    <a:cubicBezTo>
                      <a:pt x="223" y="73"/>
                      <a:pt x="223" y="73"/>
                      <a:pt x="223" y="73"/>
                    </a:cubicBezTo>
                    <a:cubicBezTo>
                      <a:pt x="218" y="73"/>
                      <a:pt x="218" y="73"/>
                      <a:pt x="218" y="73"/>
                    </a:cubicBezTo>
                    <a:cubicBezTo>
                      <a:pt x="214" y="70"/>
                      <a:pt x="214" y="70"/>
                      <a:pt x="214" y="70"/>
                    </a:cubicBezTo>
                    <a:cubicBezTo>
                      <a:pt x="208" y="70"/>
                      <a:pt x="208" y="70"/>
                      <a:pt x="208" y="70"/>
                    </a:cubicBezTo>
                    <a:cubicBezTo>
                      <a:pt x="203" y="72"/>
                      <a:pt x="203" y="72"/>
                      <a:pt x="203" y="72"/>
                    </a:cubicBezTo>
                    <a:cubicBezTo>
                      <a:pt x="198" y="74"/>
                      <a:pt x="198" y="74"/>
                      <a:pt x="198" y="74"/>
                    </a:cubicBezTo>
                    <a:cubicBezTo>
                      <a:pt x="193" y="76"/>
                      <a:pt x="193" y="76"/>
                      <a:pt x="193" y="76"/>
                    </a:cubicBezTo>
                    <a:cubicBezTo>
                      <a:pt x="188" y="78"/>
                      <a:pt x="188" y="78"/>
                      <a:pt x="188" y="78"/>
                    </a:cubicBezTo>
                    <a:cubicBezTo>
                      <a:pt x="188" y="78"/>
                      <a:pt x="188" y="81"/>
                      <a:pt x="187" y="81"/>
                    </a:cubicBezTo>
                    <a:cubicBezTo>
                      <a:pt x="186" y="81"/>
                      <a:pt x="178" y="81"/>
                      <a:pt x="178" y="81"/>
                    </a:cubicBezTo>
                    <a:cubicBezTo>
                      <a:pt x="170" y="81"/>
                      <a:pt x="170" y="81"/>
                      <a:pt x="170" y="81"/>
                    </a:cubicBezTo>
                    <a:cubicBezTo>
                      <a:pt x="167" y="80"/>
                      <a:pt x="167" y="80"/>
                      <a:pt x="167" y="80"/>
                    </a:cubicBezTo>
                    <a:cubicBezTo>
                      <a:pt x="164" y="74"/>
                      <a:pt x="164" y="74"/>
                      <a:pt x="164" y="74"/>
                    </a:cubicBezTo>
                    <a:cubicBezTo>
                      <a:pt x="163" y="70"/>
                      <a:pt x="163" y="70"/>
                      <a:pt x="163" y="70"/>
                    </a:cubicBezTo>
                    <a:cubicBezTo>
                      <a:pt x="163" y="70"/>
                      <a:pt x="161" y="66"/>
                      <a:pt x="161" y="65"/>
                    </a:cubicBezTo>
                    <a:cubicBezTo>
                      <a:pt x="160" y="64"/>
                      <a:pt x="160" y="58"/>
                      <a:pt x="160" y="58"/>
                    </a:cubicBezTo>
                    <a:cubicBezTo>
                      <a:pt x="160" y="51"/>
                      <a:pt x="160" y="51"/>
                      <a:pt x="160" y="51"/>
                    </a:cubicBezTo>
                    <a:cubicBezTo>
                      <a:pt x="160" y="47"/>
                      <a:pt x="160" y="47"/>
                      <a:pt x="160" y="47"/>
                    </a:cubicBezTo>
                    <a:cubicBezTo>
                      <a:pt x="161" y="42"/>
                      <a:pt x="161" y="42"/>
                      <a:pt x="161" y="42"/>
                    </a:cubicBezTo>
                    <a:cubicBezTo>
                      <a:pt x="157" y="41"/>
                      <a:pt x="157" y="41"/>
                      <a:pt x="157" y="41"/>
                    </a:cubicBezTo>
                    <a:cubicBezTo>
                      <a:pt x="157" y="41"/>
                      <a:pt x="152" y="41"/>
                      <a:pt x="151" y="39"/>
                    </a:cubicBezTo>
                    <a:cubicBezTo>
                      <a:pt x="150" y="37"/>
                      <a:pt x="147" y="33"/>
                      <a:pt x="147" y="32"/>
                    </a:cubicBezTo>
                    <a:cubicBezTo>
                      <a:pt x="147" y="31"/>
                      <a:pt x="146" y="28"/>
                      <a:pt x="146" y="26"/>
                    </a:cubicBezTo>
                    <a:cubicBezTo>
                      <a:pt x="146" y="24"/>
                      <a:pt x="145" y="21"/>
                      <a:pt x="145" y="19"/>
                    </a:cubicBezTo>
                    <a:cubicBezTo>
                      <a:pt x="145" y="16"/>
                      <a:pt x="145" y="15"/>
                      <a:pt x="145" y="14"/>
                    </a:cubicBezTo>
                    <a:cubicBezTo>
                      <a:pt x="145" y="13"/>
                      <a:pt x="143" y="8"/>
                      <a:pt x="143" y="8"/>
                    </a:cubicBezTo>
                    <a:cubicBezTo>
                      <a:pt x="139" y="5"/>
                      <a:pt x="139" y="5"/>
                      <a:pt x="139" y="5"/>
                    </a:cubicBezTo>
                    <a:cubicBezTo>
                      <a:pt x="134" y="5"/>
                      <a:pt x="134" y="5"/>
                      <a:pt x="134" y="5"/>
                    </a:cubicBezTo>
                    <a:cubicBezTo>
                      <a:pt x="131" y="6"/>
                      <a:pt x="131" y="6"/>
                      <a:pt x="131" y="6"/>
                    </a:cubicBezTo>
                    <a:cubicBezTo>
                      <a:pt x="122" y="7"/>
                      <a:pt x="122" y="7"/>
                      <a:pt x="122" y="7"/>
                    </a:cubicBezTo>
                    <a:cubicBezTo>
                      <a:pt x="112" y="7"/>
                      <a:pt x="112" y="7"/>
                      <a:pt x="112" y="7"/>
                    </a:cubicBezTo>
                    <a:cubicBezTo>
                      <a:pt x="108" y="8"/>
                      <a:pt x="108" y="8"/>
                      <a:pt x="108" y="8"/>
                    </a:cubicBezTo>
                    <a:cubicBezTo>
                      <a:pt x="106" y="12"/>
                      <a:pt x="106" y="12"/>
                      <a:pt x="106" y="12"/>
                    </a:cubicBezTo>
                    <a:cubicBezTo>
                      <a:pt x="105" y="15"/>
                      <a:pt x="105" y="15"/>
                      <a:pt x="105" y="15"/>
                    </a:cubicBezTo>
                    <a:cubicBezTo>
                      <a:pt x="100" y="13"/>
                      <a:pt x="100" y="13"/>
                      <a:pt x="100" y="13"/>
                    </a:cubicBezTo>
                    <a:cubicBezTo>
                      <a:pt x="94" y="10"/>
                      <a:pt x="94" y="10"/>
                      <a:pt x="94" y="10"/>
                    </a:cubicBezTo>
                    <a:cubicBezTo>
                      <a:pt x="91" y="6"/>
                      <a:pt x="91" y="6"/>
                      <a:pt x="91" y="6"/>
                    </a:cubicBezTo>
                    <a:cubicBezTo>
                      <a:pt x="91" y="6"/>
                      <a:pt x="89" y="3"/>
                      <a:pt x="87" y="2"/>
                    </a:cubicBezTo>
                    <a:cubicBezTo>
                      <a:pt x="85" y="2"/>
                      <a:pt x="82" y="2"/>
                      <a:pt x="79" y="2"/>
                    </a:cubicBezTo>
                    <a:cubicBezTo>
                      <a:pt x="76" y="2"/>
                      <a:pt x="67" y="2"/>
                      <a:pt x="67" y="2"/>
                    </a:cubicBezTo>
                    <a:cubicBezTo>
                      <a:pt x="61" y="0"/>
                      <a:pt x="61" y="0"/>
                      <a:pt x="61" y="0"/>
                    </a:cubicBezTo>
                    <a:cubicBezTo>
                      <a:pt x="57" y="0"/>
                      <a:pt x="57" y="0"/>
                      <a:pt x="57" y="0"/>
                    </a:cubicBezTo>
                    <a:cubicBezTo>
                      <a:pt x="54" y="2"/>
                      <a:pt x="54" y="2"/>
                      <a:pt x="54" y="2"/>
                    </a:cubicBezTo>
                    <a:cubicBezTo>
                      <a:pt x="48" y="5"/>
                      <a:pt x="48" y="5"/>
                      <a:pt x="48" y="5"/>
                    </a:cubicBezTo>
                    <a:cubicBezTo>
                      <a:pt x="44" y="10"/>
                      <a:pt x="44" y="10"/>
                      <a:pt x="44" y="10"/>
                    </a:cubicBezTo>
                    <a:cubicBezTo>
                      <a:pt x="37" y="15"/>
                      <a:pt x="37" y="15"/>
                      <a:pt x="37" y="15"/>
                    </a:cubicBezTo>
                    <a:cubicBezTo>
                      <a:pt x="31" y="22"/>
                      <a:pt x="31" y="22"/>
                      <a:pt x="31" y="22"/>
                    </a:cubicBezTo>
                    <a:cubicBezTo>
                      <a:pt x="30" y="27"/>
                      <a:pt x="30" y="27"/>
                      <a:pt x="30" y="27"/>
                    </a:cubicBezTo>
                    <a:cubicBezTo>
                      <a:pt x="26" y="33"/>
                      <a:pt x="26" y="33"/>
                      <a:pt x="26" y="33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2" y="43"/>
                      <a:pt x="22" y="43"/>
                      <a:pt x="22" y="43"/>
                    </a:cubicBezTo>
                    <a:cubicBezTo>
                      <a:pt x="22" y="47"/>
                      <a:pt x="22" y="47"/>
                      <a:pt x="22" y="47"/>
                    </a:cubicBezTo>
                    <a:cubicBezTo>
                      <a:pt x="19" y="52"/>
                      <a:pt x="19" y="52"/>
                      <a:pt x="19" y="52"/>
                    </a:cubicBezTo>
                    <a:cubicBezTo>
                      <a:pt x="13" y="56"/>
                      <a:pt x="13" y="56"/>
                      <a:pt x="13" y="56"/>
                    </a:cubicBezTo>
                    <a:cubicBezTo>
                      <a:pt x="7" y="61"/>
                      <a:pt x="7" y="61"/>
                      <a:pt x="7" y="61"/>
                    </a:cubicBezTo>
                    <a:lnTo>
                      <a:pt x="0" y="68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50" name="Freeform 21"/>
              <p:cNvSpPr>
                <a:spLocks/>
              </p:cNvSpPr>
              <p:nvPr/>
            </p:nvSpPr>
            <p:spPr bwMode="auto">
              <a:xfrm>
                <a:off x="10045700" y="3702050"/>
                <a:ext cx="346075" cy="198438"/>
              </a:xfrm>
              <a:custGeom>
                <a:avLst/>
                <a:gdLst>
                  <a:gd name="T0" fmla="*/ 0 w 92"/>
                  <a:gd name="T1" fmla="*/ 39 h 53"/>
                  <a:gd name="T2" fmla="*/ 8 w 92"/>
                  <a:gd name="T3" fmla="*/ 34 h 53"/>
                  <a:gd name="T4" fmla="*/ 13 w 92"/>
                  <a:gd name="T5" fmla="*/ 33 h 53"/>
                  <a:gd name="T6" fmla="*/ 23 w 92"/>
                  <a:gd name="T7" fmla="*/ 33 h 53"/>
                  <a:gd name="T8" fmla="*/ 29 w 92"/>
                  <a:gd name="T9" fmla="*/ 31 h 53"/>
                  <a:gd name="T10" fmla="*/ 33 w 92"/>
                  <a:gd name="T11" fmla="*/ 31 h 53"/>
                  <a:gd name="T12" fmla="*/ 37 w 92"/>
                  <a:gd name="T13" fmla="*/ 31 h 53"/>
                  <a:gd name="T14" fmla="*/ 44 w 92"/>
                  <a:gd name="T15" fmla="*/ 29 h 53"/>
                  <a:gd name="T16" fmla="*/ 49 w 92"/>
                  <a:gd name="T17" fmla="*/ 26 h 53"/>
                  <a:gd name="T18" fmla="*/ 52 w 92"/>
                  <a:gd name="T19" fmla="*/ 25 h 53"/>
                  <a:gd name="T20" fmla="*/ 56 w 92"/>
                  <a:gd name="T21" fmla="*/ 24 h 53"/>
                  <a:gd name="T22" fmla="*/ 58 w 92"/>
                  <a:gd name="T23" fmla="*/ 21 h 53"/>
                  <a:gd name="T24" fmla="*/ 62 w 92"/>
                  <a:gd name="T25" fmla="*/ 17 h 53"/>
                  <a:gd name="T26" fmla="*/ 63 w 92"/>
                  <a:gd name="T27" fmla="*/ 11 h 53"/>
                  <a:gd name="T28" fmla="*/ 64 w 92"/>
                  <a:gd name="T29" fmla="*/ 7 h 53"/>
                  <a:gd name="T30" fmla="*/ 64 w 92"/>
                  <a:gd name="T31" fmla="*/ 3 h 53"/>
                  <a:gd name="T32" fmla="*/ 69 w 92"/>
                  <a:gd name="T33" fmla="*/ 0 h 53"/>
                  <a:gd name="T34" fmla="*/ 71 w 92"/>
                  <a:gd name="T35" fmla="*/ 2 h 53"/>
                  <a:gd name="T36" fmla="*/ 72 w 92"/>
                  <a:gd name="T37" fmla="*/ 5 h 53"/>
                  <a:gd name="T38" fmla="*/ 76 w 92"/>
                  <a:gd name="T39" fmla="*/ 7 h 53"/>
                  <a:gd name="T40" fmla="*/ 81 w 92"/>
                  <a:gd name="T41" fmla="*/ 8 h 53"/>
                  <a:gd name="T42" fmla="*/ 88 w 92"/>
                  <a:gd name="T43" fmla="*/ 8 h 53"/>
                  <a:gd name="T44" fmla="*/ 90 w 92"/>
                  <a:gd name="T45" fmla="*/ 8 h 53"/>
                  <a:gd name="T46" fmla="*/ 91 w 92"/>
                  <a:gd name="T47" fmla="*/ 19 h 53"/>
                  <a:gd name="T48" fmla="*/ 92 w 92"/>
                  <a:gd name="T49" fmla="*/ 21 h 53"/>
                  <a:gd name="T50" fmla="*/ 92 w 92"/>
                  <a:gd name="T51" fmla="*/ 24 h 53"/>
                  <a:gd name="T52" fmla="*/ 89 w 92"/>
                  <a:gd name="T53" fmla="*/ 26 h 53"/>
                  <a:gd name="T54" fmla="*/ 84 w 92"/>
                  <a:gd name="T55" fmla="*/ 29 h 53"/>
                  <a:gd name="T56" fmla="*/ 82 w 92"/>
                  <a:gd name="T57" fmla="*/ 30 h 53"/>
                  <a:gd name="T58" fmla="*/ 77 w 92"/>
                  <a:gd name="T59" fmla="*/ 32 h 53"/>
                  <a:gd name="T60" fmla="*/ 73 w 92"/>
                  <a:gd name="T61" fmla="*/ 35 h 53"/>
                  <a:gd name="T62" fmla="*/ 71 w 92"/>
                  <a:gd name="T63" fmla="*/ 39 h 53"/>
                  <a:gd name="T64" fmla="*/ 68 w 92"/>
                  <a:gd name="T65" fmla="*/ 43 h 53"/>
                  <a:gd name="T66" fmla="*/ 67 w 92"/>
                  <a:gd name="T67" fmla="*/ 46 h 53"/>
                  <a:gd name="T68" fmla="*/ 67 w 92"/>
                  <a:gd name="T69" fmla="*/ 49 h 53"/>
                  <a:gd name="T70" fmla="*/ 61 w 92"/>
                  <a:gd name="T71" fmla="*/ 50 h 53"/>
                  <a:gd name="T72" fmla="*/ 51 w 92"/>
                  <a:gd name="T73" fmla="*/ 50 h 53"/>
                  <a:gd name="T74" fmla="*/ 43 w 92"/>
                  <a:gd name="T75" fmla="*/ 50 h 53"/>
                  <a:gd name="T76" fmla="*/ 41 w 92"/>
                  <a:gd name="T77" fmla="*/ 47 h 53"/>
                  <a:gd name="T78" fmla="*/ 41 w 92"/>
                  <a:gd name="T79" fmla="*/ 44 h 53"/>
                  <a:gd name="T80" fmla="*/ 36 w 92"/>
                  <a:gd name="T81" fmla="*/ 44 h 53"/>
                  <a:gd name="T82" fmla="*/ 33 w 92"/>
                  <a:gd name="T83" fmla="*/ 45 h 53"/>
                  <a:gd name="T84" fmla="*/ 33 w 92"/>
                  <a:gd name="T85" fmla="*/ 50 h 53"/>
                  <a:gd name="T86" fmla="*/ 31 w 92"/>
                  <a:gd name="T87" fmla="*/ 52 h 53"/>
                  <a:gd name="T88" fmla="*/ 22 w 92"/>
                  <a:gd name="T89" fmla="*/ 52 h 53"/>
                  <a:gd name="T90" fmla="*/ 18 w 92"/>
                  <a:gd name="T91" fmla="*/ 51 h 53"/>
                  <a:gd name="T92" fmla="*/ 13 w 92"/>
                  <a:gd name="T93" fmla="*/ 49 h 53"/>
                  <a:gd name="T94" fmla="*/ 10 w 92"/>
                  <a:gd name="T95" fmla="*/ 52 h 53"/>
                  <a:gd name="T96" fmla="*/ 8 w 92"/>
                  <a:gd name="T97" fmla="*/ 53 h 53"/>
                  <a:gd name="T98" fmla="*/ 6 w 92"/>
                  <a:gd name="T99" fmla="*/ 50 h 53"/>
                  <a:gd name="T100" fmla="*/ 8 w 92"/>
                  <a:gd name="T101" fmla="*/ 46 h 53"/>
                  <a:gd name="T102" fmla="*/ 7 w 92"/>
                  <a:gd name="T103" fmla="*/ 42 h 53"/>
                  <a:gd name="T104" fmla="*/ 4 w 92"/>
                  <a:gd name="T105" fmla="*/ 41 h 53"/>
                  <a:gd name="T106" fmla="*/ 0 w 92"/>
                  <a:gd name="T107" fmla="*/ 39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92" h="53">
                    <a:moveTo>
                      <a:pt x="0" y="39"/>
                    </a:moveTo>
                    <a:cubicBezTo>
                      <a:pt x="8" y="34"/>
                      <a:pt x="8" y="34"/>
                      <a:pt x="8" y="34"/>
                    </a:cubicBezTo>
                    <a:cubicBezTo>
                      <a:pt x="13" y="33"/>
                      <a:pt x="13" y="33"/>
                      <a:pt x="13" y="33"/>
                    </a:cubicBezTo>
                    <a:cubicBezTo>
                      <a:pt x="23" y="33"/>
                      <a:pt x="23" y="33"/>
                      <a:pt x="23" y="33"/>
                    </a:cubicBezTo>
                    <a:cubicBezTo>
                      <a:pt x="29" y="31"/>
                      <a:pt x="29" y="31"/>
                      <a:pt x="29" y="31"/>
                    </a:cubicBezTo>
                    <a:cubicBezTo>
                      <a:pt x="33" y="31"/>
                      <a:pt x="33" y="31"/>
                      <a:pt x="33" y="31"/>
                    </a:cubicBezTo>
                    <a:cubicBezTo>
                      <a:pt x="37" y="31"/>
                      <a:pt x="37" y="31"/>
                      <a:pt x="37" y="31"/>
                    </a:cubicBezTo>
                    <a:cubicBezTo>
                      <a:pt x="44" y="29"/>
                      <a:pt x="44" y="29"/>
                      <a:pt x="44" y="29"/>
                    </a:cubicBezTo>
                    <a:cubicBezTo>
                      <a:pt x="49" y="26"/>
                      <a:pt x="49" y="26"/>
                      <a:pt x="49" y="26"/>
                    </a:cubicBezTo>
                    <a:cubicBezTo>
                      <a:pt x="52" y="25"/>
                      <a:pt x="52" y="25"/>
                      <a:pt x="52" y="25"/>
                    </a:cubicBezTo>
                    <a:cubicBezTo>
                      <a:pt x="56" y="24"/>
                      <a:pt x="56" y="24"/>
                      <a:pt x="56" y="24"/>
                    </a:cubicBezTo>
                    <a:cubicBezTo>
                      <a:pt x="58" y="21"/>
                      <a:pt x="58" y="21"/>
                      <a:pt x="58" y="21"/>
                    </a:cubicBezTo>
                    <a:cubicBezTo>
                      <a:pt x="62" y="17"/>
                      <a:pt x="62" y="17"/>
                      <a:pt x="62" y="17"/>
                    </a:cubicBezTo>
                    <a:cubicBezTo>
                      <a:pt x="63" y="11"/>
                      <a:pt x="63" y="11"/>
                      <a:pt x="63" y="11"/>
                    </a:cubicBezTo>
                    <a:cubicBezTo>
                      <a:pt x="64" y="7"/>
                      <a:pt x="64" y="7"/>
                      <a:pt x="64" y="7"/>
                    </a:cubicBezTo>
                    <a:cubicBezTo>
                      <a:pt x="64" y="3"/>
                      <a:pt x="64" y="3"/>
                      <a:pt x="64" y="3"/>
                    </a:cubicBezTo>
                    <a:cubicBezTo>
                      <a:pt x="69" y="0"/>
                      <a:pt x="69" y="0"/>
                      <a:pt x="69" y="0"/>
                    </a:cubicBezTo>
                    <a:cubicBezTo>
                      <a:pt x="71" y="2"/>
                      <a:pt x="71" y="2"/>
                      <a:pt x="71" y="2"/>
                    </a:cubicBezTo>
                    <a:cubicBezTo>
                      <a:pt x="72" y="5"/>
                      <a:pt x="72" y="5"/>
                      <a:pt x="72" y="5"/>
                    </a:cubicBezTo>
                    <a:cubicBezTo>
                      <a:pt x="72" y="5"/>
                      <a:pt x="75" y="7"/>
                      <a:pt x="76" y="7"/>
                    </a:cubicBezTo>
                    <a:cubicBezTo>
                      <a:pt x="77" y="8"/>
                      <a:pt x="81" y="8"/>
                      <a:pt x="81" y="8"/>
                    </a:cubicBezTo>
                    <a:cubicBezTo>
                      <a:pt x="88" y="8"/>
                      <a:pt x="88" y="8"/>
                      <a:pt x="88" y="8"/>
                    </a:cubicBezTo>
                    <a:cubicBezTo>
                      <a:pt x="90" y="8"/>
                      <a:pt x="90" y="8"/>
                      <a:pt x="90" y="8"/>
                    </a:cubicBezTo>
                    <a:cubicBezTo>
                      <a:pt x="91" y="19"/>
                      <a:pt x="91" y="19"/>
                      <a:pt x="91" y="19"/>
                    </a:cubicBezTo>
                    <a:cubicBezTo>
                      <a:pt x="92" y="21"/>
                      <a:pt x="92" y="21"/>
                      <a:pt x="92" y="21"/>
                    </a:cubicBezTo>
                    <a:cubicBezTo>
                      <a:pt x="92" y="24"/>
                      <a:pt x="92" y="24"/>
                      <a:pt x="92" y="24"/>
                    </a:cubicBezTo>
                    <a:cubicBezTo>
                      <a:pt x="89" y="26"/>
                      <a:pt x="89" y="26"/>
                      <a:pt x="89" y="26"/>
                    </a:cubicBezTo>
                    <a:cubicBezTo>
                      <a:pt x="84" y="29"/>
                      <a:pt x="84" y="29"/>
                      <a:pt x="84" y="29"/>
                    </a:cubicBezTo>
                    <a:cubicBezTo>
                      <a:pt x="82" y="30"/>
                      <a:pt x="82" y="30"/>
                      <a:pt x="82" y="30"/>
                    </a:cubicBezTo>
                    <a:cubicBezTo>
                      <a:pt x="77" y="32"/>
                      <a:pt x="77" y="32"/>
                      <a:pt x="77" y="32"/>
                    </a:cubicBezTo>
                    <a:cubicBezTo>
                      <a:pt x="73" y="35"/>
                      <a:pt x="73" y="35"/>
                      <a:pt x="73" y="35"/>
                    </a:cubicBezTo>
                    <a:cubicBezTo>
                      <a:pt x="71" y="39"/>
                      <a:pt x="71" y="39"/>
                      <a:pt x="71" y="39"/>
                    </a:cubicBezTo>
                    <a:cubicBezTo>
                      <a:pt x="68" y="43"/>
                      <a:pt x="68" y="43"/>
                      <a:pt x="68" y="43"/>
                    </a:cubicBezTo>
                    <a:cubicBezTo>
                      <a:pt x="67" y="46"/>
                      <a:pt x="67" y="46"/>
                      <a:pt x="67" y="46"/>
                    </a:cubicBezTo>
                    <a:cubicBezTo>
                      <a:pt x="67" y="49"/>
                      <a:pt x="67" y="49"/>
                      <a:pt x="67" y="49"/>
                    </a:cubicBezTo>
                    <a:cubicBezTo>
                      <a:pt x="61" y="50"/>
                      <a:pt x="61" y="50"/>
                      <a:pt x="61" y="50"/>
                    </a:cubicBezTo>
                    <a:cubicBezTo>
                      <a:pt x="61" y="50"/>
                      <a:pt x="52" y="50"/>
                      <a:pt x="51" y="50"/>
                    </a:cubicBezTo>
                    <a:cubicBezTo>
                      <a:pt x="50" y="50"/>
                      <a:pt x="43" y="50"/>
                      <a:pt x="43" y="50"/>
                    </a:cubicBezTo>
                    <a:cubicBezTo>
                      <a:pt x="41" y="47"/>
                      <a:pt x="41" y="47"/>
                      <a:pt x="41" y="47"/>
                    </a:cubicBezTo>
                    <a:cubicBezTo>
                      <a:pt x="41" y="44"/>
                      <a:pt x="41" y="44"/>
                      <a:pt x="41" y="44"/>
                    </a:cubicBezTo>
                    <a:cubicBezTo>
                      <a:pt x="36" y="44"/>
                      <a:pt x="36" y="44"/>
                      <a:pt x="36" y="44"/>
                    </a:cubicBezTo>
                    <a:cubicBezTo>
                      <a:pt x="33" y="45"/>
                      <a:pt x="33" y="45"/>
                      <a:pt x="33" y="45"/>
                    </a:cubicBezTo>
                    <a:cubicBezTo>
                      <a:pt x="33" y="50"/>
                      <a:pt x="33" y="50"/>
                      <a:pt x="33" y="50"/>
                    </a:cubicBezTo>
                    <a:cubicBezTo>
                      <a:pt x="31" y="52"/>
                      <a:pt x="31" y="52"/>
                      <a:pt x="31" y="52"/>
                    </a:cubicBezTo>
                    <a:cubicBezTo>
                      <a:pt x="31" y="52"/>
                      <a:pt x="23" y="52"/>
                      <a:pt x="22" y="52"/>
                    </a:cubicBezTo>
                    <a:cubicBezTo>
                      <a:pt x="21" y="52"/>
                      <a:pt x="18" y="51"/>
                      <a:pt x="18" y="51"/>
                    </a:cubicBezTo>
                    <a:cubicBezTo>
                      <a:pt x="13" y="49"/>
                      <a:pt x="13" y="49"/>
                      <a:pt x="13" y="49"/>
                    </a:cubicBezTo>
                    <a:cubicBezTo>
                      <a:pt x="10" y="52"/>
                      <a:pt x="10" y="52"/>
                      <a:pt x="10" y="52"/>
                    </a:cubicBezTo>
                    <a:cubicBezTo>
                      <a:pt x="8" y="53"/>
                      <a:pt x="8" y="53"/>
                      <a:pt x="8" y="53"/>
                    </a:cubicBezTo>
                    <a:cubicBezTo>
                      <a:pt x="6" y="50"/>
                      <a:pt x="6" y="50"/>
                      <a:pt x="6" y="50"/>
                    </a:cubicBezTo>
                    <a:cubicBezTo>
                      <a:pt x="8" y="46"/>
                      <a:pt x="8" y="46"/>
                      <a:pt x="8" y="46"/>
                    </a:cubicBezTo>
                    <a:cubicBezTo>
                      <a:pt x="7" y="42"/>
                      <a:pt x="7" y="42"/>
                      <a:pt x="7" y="42"/>
                    </a:cubicBezTo>
                    <a:cubicBezTo>
                      <a:pt x="4" y="41"/>
                      <a:pt x="4" y="41"/>
                      <a:pt x="4" y="41"/>
                    </a:cubicBezTo>
                    <a:lnTo>
                      <a:pt x="0" y="39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51" name="Freeform 22"/>
              <p:cNvSpPr>
                <a:spLocks/>
              </p:cNvSpPr>
              <p:nvPr/>
            </p:nvSpPr>
            <p:spPr bwMode="auto">
              <a:xfrm>
                <a:off x="10325100" y="3405188"/>
                <a:ext cx="195262" cy="311150"/>
              </a:xfrm>
              <a:custGeom>
                <a:avLst/>
                <a:gdLst>
                  <a:gd name="T0" fmla="*/ 2 w 52"/>
                  <a:gd name="T1" fmla="*/ 80 h 83"/>
                  <a:gd name="T2" fmla="*/ 6 w 52"/>
                  <a:gd name="T3" fmla="*/ 82 h 83"/>
                  <a:gd name="T4" fmla="*/ 9 w 52"/>
                  <a:gd name="T5" fmla="*/ 83 h 83"/>
                  <a:gd name="T6" fmla="*/ 19 w 52"/>
                  <a:gd name="T7" fmla="*/ 82 h 83"/>
                  <a:gd name="T8" fmla="*/ 22 w 52"/>
                  <a:gd name="T9" fmla="*/ 79 h 83"/>
                  <a:gd name="T10" fmla="*/ 25 w 52"/>
                  <a:gd name="T11" fmla="*/ 76 h 83"/>
                  <a:gd name="T12" fmla="*/ 28 w 52"/>
                  <a:gd name="T13" fmla="*/ 72 h 83"/>
                  <a:gd name="T14" fmla="*/ 32 w 52"/>
                  <a:gd name="T15" fmla="*/ 67 h 83"/>
                  <a:gd name="T16" fmla="*/ 35 w 52"/>
                  <a:gd name="T17" fmla="*/ 62 h 83"/>
                  <a:gd name="T18" fmla="*/ 37 w 52"/>
                  <a:gd name="T19" fmla="*/ 59 h 83"/>
                  <a:gd name="T20" fmla="*/ 40 w 52"/>
                  <a:gd name="T21" fmla="*/ 52 h 83"/>
                  <a:gd name="T22" fmla="*/ 41 w 52"/>
                  <a:gd name="T23" fmla="*/ 46 h 83"/>
                  <a:gd name="T24" fmla="*/ 48 w 52"/>
                  <a:gd name="T25" fmla="*/ 43 h 83"/>
                  <a:gd name="T26" fmla="*/ 50 w 52"/>
                  <a:gd name="T27" fmla="*/ 40 h 83"/>
                  <a:gd name="T28" fmla="*/ 51 w 52"/>
                  <a:gd name="T29" fmla="*/ 32 h 83"/>
                  <a:gd name="T30" fmla="*/ 52 w 52"/>
                  <a:gd name="T31" fmla="*/ 21 h 83"/>
                  <a:gd name="T32" fmla="*/ 52 w 52"/>
                  <a:gd name="T33" fmla="*/ 13 h 83"/>
                  <a:gd name="T34" fmla="*/ 49 w 52"/>
                  <a:gd name="T35" fmla="*/ 7 h 83"/>
                  <a:gd name="T36" fmla="*/ 45 w 52"/>
                  <a:gd name="T37" fmla="*/ 4 h 83"/>
                  <a:gd name="T38" fmla="*/ 41 w 52"/>
                  <a:gd name="T39" fmla="*/ 1 h 83"/>
                  <a:gd name="T40" fmla="*/ 37 w 52"/>
                  <a:gd name="T41" fmla="*/ 0 h 83"/>
                  <a:gd name="T42" fmla="*/ 29 w 52"/>
                  <a:gd name="T43" fmla="*/ 0 h 83"/>
                  <a:gd name="T44" fmla="*/ 26 w 52"/>
                  <a:gd name="T45" fmla="*/ 1 h 83"/>
                  <a:gd name="T46" fmla="*/ 23 w 52"/>
                  <a:gd name="T47" fmla="*/ 3 h 83"/>
                  <a:gd name="T48" fmla="*/ 21 w 52"/>
                  <a:gd name="T49" fmla="*/ 5 h 83"/>
                  <a:gd name="T50" fmla="*/ 21 w 52"/>
                  <a:gd name="T51" fmla="*/ 9 h 83"/>
                  <a:gd name="T52" fmla="*/ 21 w 52"/>
                  <a:gd name="T53" fmla="*/ 13 h 83"/>
                  <a:gd name="T54" fmla="*/ 22 w 52"/>
                  <a:gd name="T55" fmla="*/ 17 h 83"/>
                  <a:gd name="T56" fmla="*/ 23 w 52"/>
                  <a:gd name="T57" fmla="*/ 21 h 83"/>
                  <a:gd name="T58" fmla="*/ 22 w 52"/>
                  <a:gd name="T59" fmla="*/ 24 h 83"/>
                  <a:gd name="T60" fmla="*/ 21 w 52"/>
                  <a:gd name="T61" fmla="*/ 27 h 83"/>
                  <a:gd name="T62" fmla="*/ 21 w 52"/>
                  <a:gd name="T63" fmla="*/ 32 h 83"/>
                  <a:gd name="T64" fmla="*/ 20 w 52"/>
                  <a:gd name="T65" fmla="*/ 38 h 83"/>
                  <a:gd name="T66" fmla="*/ 18 w 52"/>
                  <a:gd name="T67" fmla="*/ 45 h 83"/>
                  <a:gd name="T68" fmla="*/ 16 w 52"/>
                  <a:gd name="T69" fmla="*/ 49 h 83"/>
                  <a:gd name="T70" fmla="*/ 13 w 52"/>
                  <a:gd name="T71" fmla="*/ 53 h 83"/>
                  <a:gd name="T72" fmla="*/ 12 w 52"/>
                  <a:gd name="T73" fmla="*/ 57 h 83"/>
                  <a:gd name="T74" fmla="*/ 10 w 52"/>
                  <a:gd name="T75" fmla="*/ 60 h 83"/>
                  <a:gd name="T76" fmla="*/ 5 w 52"/>
                  <a:gd name="T77" fmla="*/ 61 h 83"/>
                  <a:gd name="T78" fmla="*/ 1 w 52"/>
                  <a:gd name="T79" fmla="*/ 63 h 83"/>
                  <a:gd name="T80" fmla="*/ 1 w 52"/>
                  <a:gd name="T81" fmla="*/ 68 h 83"/>
                  <a:gd name="T82" fmla="*/ 1 w 52"/>
                  <a:gd name="T83" fmla="*/ 73 h 83"/>
                  <a:gd name="T84" fmla="*/ 0 w 52"/>
                  <a:gd name="T85" fmla="*/ 79 h 83"/>
                  <a:gd name="T86" fmla="*/ 2 w 52"/>
                  <a:gd name="T87" fmla="*/ 80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52" h="83">
                    <a:moveTo>
                      <a:pt x="2" y="80"/>
                    </a:moveTo>
                    <a:cubicBezTo>
                      <a:pt x="6" y="82"/>
                      <a:pt x="6" y="82"/>
                      <a:pt x="6" y="82"/>
                    </a:cubicBezTo>
                    <a:cubicBezTo>
                      <a:pt x="9" y="83"/>
                      <a:pt x="9" y="83"/>
                      <a:pt x="9" y="83"/>
                    </a:cubicBezTo>
                    <a:cubicBezTo>
                      <a:pt x="19" y="82"/>
                      <a:pt x="19" y="82"/>
                      <a:pt x="19" y="82"/>
                    </a:cubicBezTo>
                    <a:cubicBezTo>
                      <a:pt x="22" y="79"/>
                      <a:pt x="22" y="79"/>
                      <a:pt x="22" y="79"/>
                    </a:cubicBezTo>
                    <a:cubicBezTo>
                      <a:pt x="25" y="76"/>
                      <a:pt x="25" y="76"/>
                      <a:pt x="25" y="76"/>
                    </a:cubicBezTo>
                    <a:cubicBezTo>
                      <a:pt x="28" y="72"/>
                      <a:pt x="28" y="72"/>
                      <a:pt x="28" y="72"/>
                    </a:cubicBezTo>
                    <a:cubicBezTo>
                      <a:pt x="32" y="67"/>
                      <a:pt x="32" y="67"/>
                      <a:pt x="32" y="67"/>
                    </a:cubicBezTo>
                    <a:cubicBezTo>
                      <a:pt x="35" y="62"/>
                      <a:pt x="35" y="62"/>
                      <a:pt x="35" y="62"/>
                    </a:cubicBezTo>
                    <a:cubicBezTo>
                      <a:pt x="37" y="59"/>
                      <a:pt x="37" y="59"/>
                      <a:pt x="37" y="59"/>
                    </a:cubicBezTo>
                    <a:cubicBezTo>
                      <a:pt x="40" y="52"/>
                      <a:pt x="40" y="52"/>
                      <a:pt x="40" y="52"/>
                    </a:cubicBezTo>
                    <a:cubicBezTo>
                      <a:pt x="41" y="46"/>
                      <a:pt x="41" y="46"/>
                      <a:pt x="41" y="46"/>
                    </a:cubicBezTo>
                    <a:cubicBezTo>
                      <a:pt x="48" y="43"/>
                      <a:pt x="48" y="43"/>
                      <a:pt x="48" y="43"/>
                    </a:cubicBezTo>
                    <a:cubicBezTo>
                      <a:pt x="48" y="43"/>
                      <a:pt x="50" y="41"/>
                      <a:pt x="50" y="40"/>
                    </a:cubicBezTo>
                    <a:cubicBezTo>
                      <a:pt x="50" y="39"/>
                      <a:pt x="51" y="32"/>
                      <a:pt x="51" y="32"/>
                    </a:cubicBezTo>
                    <a:cubicBezTo>
                      <a:pt x="52" y="21"/>
                      <a:pt x="52" y="21"/>
                      <a:pt x="52" y="21"/>
                    </a:cubicBezTo>
                    <a:cubicBezTo>
                      <a:pt x="52" y="13"/>
                      <a:pt x="52" y="13"/>
                      <a:pt x="52" y="13"/>
                    </a:cubicBezTo>
                    <a:cubicBezTo>
                      <a:pt x="49" y="7"/>
                      <a:pt x="49" y="7"/>
                      <a:pt x="49" y="7"/>
                    </a:cubicBezTo>
                    <a:cubicBezTo>
                      <a:pt x="45" y="4"/>
                      <a:pt x="45" y="4"/>
                      <a:pt x="45" y="4"/>
                    </a:cubicBezTo>
                    <a:cubicBezTo>
                      <a:pt x="41" y="1"/>
                      <a:pt x="41" y="1"/>
                      <a:pt x="41" y="1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3" y="3"/>
                      <a:pt x="23" y="3"/>
                      <a:pt x="23" y="3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1" y="9"/>
                      <a:pt x="21" y="9"/>
                      <a:pt x="21" y="9"/>
                    </a:cubicBezTo>
                    <a:cubicBezTo>
                      <a:pt x="21" y="13"/>
                      <a:pt x="21" y="13"/>
                      <a:pt x="21" y="13"/>
                    </a:cubicBezTo>
                    <a:cubicBezTo>
                      <a:pt x="22" y="17"/>
                      <a:pt x="22" y="17"/>
                      <a:pt x="22" y="17"/>
                    </a:cubicBezTo>
                    <a:cubicBezTo>
                      <a:pt x="23" y="21"/>
                      <a:pt x="23" y="21"/>
                      <a:pt x="23" y="21"/>
                    </a:cubicBezTo>
                    <a:cubicBezTo>
                      <a:pt x="22" y="24"/>
                      <a:pt x="22" y="24"/>
                      <a:pt x="22" y="24"/>
                    </a:cubicBezTo>
                    <a:cubicBezTo>
                      <a:pt x="21" y="27"/>
                      <a:pt x="21" y="27"/>
                      <a:pt x="21" y="27"/>
                    </a:cubicBezTo>
                    <a:cubicBezTo>
                      <a:pt x="21" y="32"/>
                      <a:pt x="21" y="32"/>
                      <a:pt x="21" y="32"/>
                    </a:cubicBezTo>
                    <a:cubicBezTo>
                      <a:pt x="20" y="38"/>
                      <a:pt x="20" y="38"/>
                      <a:pt x="20" y="38"/>
                    </a:cubicBezTo>
                    <a:cubicBezTo>
                      <a:pt x="18" y="45"/>
                      <a:pt x="18" y="45"/>
                      <a:pt x="18" y="45"/>
                    </a:cubicBezTo>
                    <a:cubicBezTo>
                      <a:pt x="16" y="49"/>
                      <a:pt x="16" y="49"/>
                      <a:pt x="16" y="49"/>
                    </a:cubicBezTo>
                    <a:cubicBezTo>
                      <a:pt x="13" y="53"/>
                      <a:pt x="13" y="53"/>
                      <a:pt x="13" y="53"/>
                    </a:cubicBezTo>
                    <a:cubicBezTo>
                      <a:pt x="12" y="57"/>
                      <a:pt x="12" y="57"/>
                      <a:pt x="12" y="57"/>
                    </a:cubicBezTo>
                    <a:cubicBezTo>
                      <a:pt x="10" y="60"/>
                      <a:pt x="10" y="60"/>
                      <a:pt x="10" y="60"/>
                    </a:cubicBezTo>
                    <a:cubicBezTo>
                      <a:pt x="5" y="61"/>
                      <a:pt x="5" y="61"/>
                      <a:pt x="5" y="61"/>
                    </a:cubicBezTo>
                    <a:cubicBezTo>
                      <a:pt x="1" y="63"/>
                      <a:pt x="1" y="63"/>
                      <a:pt x="1" y="63"/>
                    </a:cubicBezTo>
                    <a:cubicBezTo>
                      <a:pt x="1" y="68"/>
                      <a:pt x="1" y="68"/>
                      <a:pt x="1" y="68"/>
                    </a:cubicBezTo>
                    <a:cubicBezTo>
                      <a:pt x="1" y="73"/>
                      <a:pt x="1" y="73"/>
                      <a:pt x="1" y="73"/>
                    </a:cubicBezTo>
                    <a:cubicBezTo>
                      <a:pt x="0" y="79"/>
                      <a:pt x="0" y="79"/>
                      <a:pt x="0" y="79"/>
                    </a:cubicBezTo>
                    <a:lnTo>
                      <a:pt x="2" y="8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52" name="Freeform 23"/>
              <p:cNvSpPr>
                <a:spLocks/>
              </p:cNvSpPr>
              <p:nvPr/>
            </p:nvSpPr>
            <p:spPr bwMode="auto">
              <a:xfrm>
                <a:off x="9402763" y="3032125"/>
                <a:ext cx="1087437" cy="854075"/>
              </a:xfrm>
              <a:custGeom>
                <a:avLst/>
                <a:gdLst>
                  <a:gd name="T0" fmla="*/ 9 w 289"/>
                  <a:gd name="T1" fmla="*/ 146 h 227"/>
                  <a:gd name="T2" fmla="*/ 37 w 289"/>
                  <a:gd name="T3" fmla="*/ 147 h 227"/>
                  <a:gd name="T4" fmla="*/ 48 w 289"/>
                  <a:gd name="T5" fmla="*/ 155 h 227"/>
                  <a:gd name="T6" fmla="*/ 57 w 289"/>
                  <a:gd name="T7" fmla="*/ 152 h 227"/>
                  <a:gd name="T8" fmla="*/ 76 w 289"/>
                  <a:gd name="T9" fmla="*/ 150 h 227"/>
                  <a:gd name="T10" fmla="*/ 93 w 289"/>
                  <a:gd name="T11" fmla="*/ 150 h 227"/>
                  <a:gd name="T12" fmla="*/ 99 w 289"/>
                  <a:gd name="T13" fmla="*/ 160 h 227"/>
                  <a:gd name="T14" fmla="*/ 101 w 289"/>
                  <a:gd name="T15" fmla="*/ 175 h 227"/>
                  <a:gd name="T16" fmla="*/ 107 w 289"/>
                  <a:gd name="T17" fmla="*/ 184 h 227"/>
                  <a:gd name="T18" fmla="*/ 117 w 289"/>
                  <a:gd name="T19" fmla="*/ 189 h 227"/>
                  <a:gd name="T20" fmla="*/ 117 w 289"/>
                  <a:gd name="T21" fmla="*/ 200 h 227"/>
                  <a:gd name="T22" fmla="*/ 116 w 289"/>
                  <a:gd name="T23" fmla="*/ 212 h 227"/>
                  <a:gd name="T24" fmla="*/ 121 w 289"/>
                  <a:gd name="T25" fmla="*/ 222 h 227"/>
                  <a:gd name="T26" fmla="*/ 125 w 289"/>
                  <a:gd name="T27" fmla="*/ 227 h 227"/>
                  <a:gd name="T28" fmla="*/ 135 w 289"/>
                  <a:gd name="T29" fmla="*/ 221 h 227"/>
                  <a:gd name="T30" fmla="*/ 145 w 289"/>
                  <a:gd name="T31" fmla="*/ 220 h 227"/>
                  <a:gd name="T32" fmla="*/ 157 w 289"/>
                  <a:gd name="T33" fmla="*/ 215 h 227"/>
                  <a:gd name="T34" fmla="*/ 171 w 289"/>
                  <a:gd name="T35" fmla="*/ 211 h 227"/>
                  <a:gd name="T36" fmla="*/ 184 w 289"/>
                  <a:gd name="T37" fmla="*/ 207 h 227"/>
                  <a:gd name="T38" fmla="*/ 197 w 289"/>
                  <a:gd name="T39" fmla="*/ 205 h 227"/>
                  <a:gd name="T40" fmla="*/ 214 w 289"/>
                  <a:gd name="T41" fmla="*/ 203 h 227"/>
                  <a:gd name="T42" fmla="*/ 228 w 289"/>
                  <a:gd name="T43" fmla="*/ 192 h 227"/>
                  <a:gd name="T44" fmla="*/ 234 w 289"/>
                  <a:gd name="T45" fmla="*/ 176 h 227"/>
                  <a:gd name="T46" fmla="*/ 241 w 289"/>
                  <a:gd name="T47" fmla="*/ 164 h 227"/>
                  <a:gd name="T48" fmla="*/ 252 w 289"/>
                  <a:gd name="T49" fmla="*/ 155 h 227"/>
                  <a:gd name="T50" fmla="*/ 260 w 289"/>
                  <a:gd name="T51" fmla="*/ 142 h 227"/>
                  <a:gd name="T52" fmla="*/ 261 w 289"/>
                  <a:gd name="T53" fmla="*/ 125 h 227"/>
                  <a:gd name="T54" fmla="*/ 262 w 289"/>
                  <a:gd name="T55" fmla="*/ 117 h 227"/>
                  <a:gd name="T56" fmla="*/ 260 w 289"/>
                  <a:gd name="T57" fmla="*/ 106 h 227"/>
                  <a:gd name="T58" fmla="*/ 265 w 289"/>
                  <a:gd name="T59" fmla="*/ 95 h 227"/>
                  <a:gd name="T60" fmla="*/ 272 w 289"/>
                  <a:gd name="T61" fmla="*/ 94 h 227"/>
                  <a:gd name="T62" fmla="*/ 282 w 289"/>
                  <a:gd name="T63" fmla="*/ 92 h 227"/>
                  <a:gd name="T64" fmla="*/ 274 w 289"/>
                  <a:gd name="T65" fmla="*/ 74 h 227"/>
                  <a:gd name="T66" fmla="*/ 282 w 289"/>
                  <a:gd name="T67" fmla="*/ 66 h 227"/>
                  <a:gd name="T68" fmla="*/ 287 w 289"/>
                  <a:gd name="T69" fmla="*/ 54 h 227"/>
                  <a:gd name="T70" fmla="*/ 283 w 289"/>
                  <a:gd name="T71" fmla="*/ 43 h 227"/>
                  <a:gd name="T72" fmla="*/ 270 w 289"/>
                  <a:gd name="T73" fmla="*/ 39 h 227"/>
                  <a:gd name="T74" fmla="*/ 258 w 289"/>
                  <a:gd name="T75" fmla="*/ 40 h 227"/>
                  <a:gd name="T76" fmla="*/ 253 w 289"/>
                  <a:gd name="T77" fmla="*/ 32 h 227"/>
                  <a:gd name="T78" fmla="*/ 244 w 289"/>
                  <a:gd name="T79" fmla="*/ 25 h 227"/>
                  <a:gd name="T80" fmla="*/ 232 w 289"/>
                  <a:gd name="T81" fmla="*/ 24 h 227"/>
                  <a:gd name="T82" fmla="*/ 214 w 289"/>
                  <a:gd name="T83" fmla="*/ 13 h 227"/>
                  <a:gd name="T84" fmla="*/ 202 w 289"/>
                  <a:gd name="T85" fmla="*/ 10 h 227"/>
                  <a:gd name="T86" fmla="*/ 192 w 289"/>
                  <a:gd name="T87" fmla="*/ 13 h 227"/>
                  <a:gd name="T88" fmla="*/ 186 w 289"/>
                  <a:gd name="T89" fmla="*/ 3 h 227"/>
                  <a:gd name="T90" fmla="*/ 174 w 289"/>
                  <a:gd name="T91" fmla="*/ 0 h 227"/>
                  <a:gd name="T92" fmla="*/ 138 w 289"/>
                  <a:gd name="T93" fmla="*/ 22 h 227"/>
                  <a:gd name="T94" fmla="*/ 128 w 289"/>
                  <a:gd name="T95" fmla="*/ 19 h 227"/>
                  <a:gd name="T96" fmla="*/ 117 w 289"/>
                  <a:gd name="T97" fmla="*/ 19 h 227"/>
                  <a:gd name="T98" fmla="*/ 111 w 289"/>
                  <a:gd name="T99" fmla="*/ 28 h 227"/>
                  <a:gd name="T100" fmla="*/ 111 w 289"/>
                  <a:gd name="T101" fmla="*/ 43 h 227"/>
                  <a:gd name="T102" fmla="*/ 99 w 289"/>
                  <a:gd name="T103" fmla="*/ 47 h 227"/>
                  <a:gd name="T104" fmla="*/ 100 w 289"/>
                  <a:gd name="T105" fmla="*/ 61 h 227"/>
                  <a:gd name="T106" fmla="*/ 101 w 289"/>
                  <a:gd name="T107" fmla="*/ 74 h 227"/>
                  <a:gd name="T108" fmla="*/ 96 w 289"/>
                  <a:gd name="T109" fmla="*/ 83 h 227"/>
                  <a:gd name="T110" fmla="*/ 98 w 289"/>
                  <a:gd name="T111" fmla="*/ 94 h 227"/>
                  <a:gd name="T112" fmla="*/ 92 w 289"/>
                  <a:gd name="T113" fmla="*/ 106 h 227"/>
                  <a:gd name="T114" fmla="*/ 79 w 289"/>
                  <a:gd name="T115" fmla="*/ 116 h 227"/>
                  <a:gd name="T116" fmla="*/ 67 w 289"/>
                  <a:gd name="T117" fmla="*/ 110 h 227"/>
                  <a:gd name="T118" fmla="*/ 49 w 289"/>
                  <a:gd name="T119" fmla="*/ 110 h 227"/>
                  <a:gd name="T120" fmla="*/ 37 w 289"/>
                  <a:gd name="T121" fmla="*/ 115 h 227"/>
                  <a:gd name="T122" fmla="*/ 21 w 289"/>
                  <a:gd name="T123" fmla="*/ 117 h 227"/>
                  <a:gd name="T124" fmla="*/ 6 w 289"/>
                  <a:gd name="T125" fmla="*/ 132 h 2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89" h="227">
                    <a:moveTo>
                      <a:pt x="0" y="144"/>
                    </a:moveTo>
                    <a:cubicBezTo>
                      <a:pt x="1" y="146"/>
                      <a:pt x="1" y="146"/>
                      <a:pt x="1" y="146"/>
                    </a:cubicBezTo>
                    <a:cubicBezTo>
                      <a:pt x="9" y="146"/>
                      <a:pt x="9" y="146"/>
                      <a:pt x="9" y="146"/>
                    </a:cubicBezTo>
                    <a:cubicBezTo>
                      <a:pt x="17" y="146"/>
                      <a:pt x="17" y="146"/>
                      <a:pt x="17" y="146"/>
                    </a:cubicBezTo>
                    <a:cubicBezTo>
                      <a:pt x="26" y="147"/>
                      <a:pt x="26" y="147"/>
                      <a:pt x="26" y="147"/>
                    </a:cubicBezTo>
                    <a:cubicBezTo>
                      <a:pt x="37" y="147"/>
                      <a:pt x="37" y="147"/>
                      <a:pt x="37" y="147"/>
                    </a:cubicBezTo>
                    <a:cubicBezTo>
                      <a:pt x="43" y="150"/>
                      <a:pt x="43" y="150"/>
                      <a:pt x="43" y="150"/>
                    </a:cubicBezTo>
                    <a:cubicBezTo>
                      <a:pt x="45" y="153"/>
                      <a:pt x="45" y="153"/>
                      <a:pt x="45" y="153"/>
                    </a:cubicBezTo>
                    <a:cubicBezTo>
                      <a:pt x="48" y="155"/>
                      <a:pt x="48" y="155"/>
                      <a:pt x="48" y="155"/>
                    </a:cubicBezTo>
                    <a:cubicBezTo>
                      <a:pt x="52" y="155"/>
                      <a:pt x="52" y="155"/>
                      <a:pt x="52" y="155"/>
                    </a:cubicBezTo>
                    <a:cubicBezTo>
                      <a:pt x="54" y="154"/>
                      <a:pt x="54" y="154"/>
                      <a:pt x="54" y="154"/>
                    </a:cubicBezTo>
                    <a:cubicBezTo>
                      <a:pt x="54" y="154"/>
                      <a:pt x="55" y="152"/>
                      <a:pt x="57" y="152"/>
                    </a:cubicBezTo>
                    <a:cubicBezTo>
                      <a:pt x="58" y="152"/>
                      <a:pt x="63" y="152"/>
                      <a:pt x="64" y="152"/>
                    </a:cubicBezTo>
                    <a:cubicBezTo>
                      <a:pt x="66" y="152"/>
                      <a:pt x="68" y="150"/>
                      <a:pt x="69" y="150"/>
                    </a:cubicBezTo>
                    <a:cubicBezTo>
                      <a:pt x="70" y="150"/>
                      <a:pt x="76" y="150"/>
                      <a:pt x="76" y="150"/>
                    </a:cubicBezTo>
                    <a:cubicBezTo>
                      <a:pt x="76" y="150"/>
                      <a:pt x="81" y="149"/>
                      <a:pt x="82" y="149"/>
                    </a:cubicBezTo>
                    <a:cubicBezTo>
                      <a:pt x="83" y="149"/>
                      <a:pt x="88" y="149"/>
                      <a:pt x="88" y="149"/>
                    </a:cubicBezTo>
                    <a:cubicBezTo>
                      <a:pt x="93" y="150"/>
                      <a:pt x="93" y="150"/>
                      <a:pt x="93" y="150"/>
                    </a:cubicBezTo>
                    <a:cubicBezTo>
                      <a:pt x="95" y="153"/>
                      <a:pt x="95" y="153"/>
                      <a:pt x="95" y="153"/>
                    </a:cubicBezTo>
                    <a:cubicBezTo>
                      <a:pt x="97" y="155"/>
                      <a:pt x="97" y="155"/>
                      <a:pt x="97" y="155"/>
                    </a:cubicBezTo>
                    <a:cubicBezTo>
                      <a:pt x="99" y="160"/>
                      <a:pt x="99" y="160"/>
                      <a:pt x="99" y="160"/>
                    </a:cubicBezTo>
                    <a:cubicBezTo>
                      <a:pt x="100" y="166"/>
                      <a:pt x="100" y="166"/>
                      <a:pt x="100" y="166"/>
                    </a:cubicBezTo>
                    <a:cubicBezTo>
                      <a:pt x="100" y="171"/>
                      <a:pt x="100" y="171"/>
                      <a:pt x="100" y="171"/>
                    </a:cubicBezTo>
                    <a:cubicBezTo>
                      <a:pt x="101" y="175"/>
                      <a:pt x="101" y="175"/>
                      <a:pt x="101" y="175"/>
                    </a:cubicBezTo>
                    <a:cubicBezTo>
                      <a:pt x="102" y="178"/>
                      <a:pt x="102" y="178"/>
                      <a:pt x="102" y="178"/>
                    </a:cubicBezTo>
                    <a:cubicBezTo>
                      <a:pt x="104" y="181"/>
                      <a:pt x="104" y="181"/>
                      <a:pt x="104" y="181"/>
                    </a:cubicBezTo>
                    <a:cubicBezTo>
                      <a:pt x="107" y="184"/>
                      <a:pt x="107" y="184"/>
                      <a:pt x="107" y="184"/>
                    </a:cubicBezTo>
                    <a:cubicBezTo>
                      <a:pt x="110" y="186"/>
                      <a:pt x="110" y="186"/>
                      <a:pt x="110" y="186"/>
                    </a:cubicBezTo>
                    <a:cubicBezTo>
                      <a:pt x="113" y="187"/>
                      <a:pt x="113" y="187"/>
                      <a:pt x="113" y="187"/>
                    </a:cubicBezTo>
                    <a:cubicBezTo>
                      <a:pt x="117" y="189"/>
                      <a:pt x="117" y="189"/>
                      <a:pt x="117" y="189"/>
                    </a:cubicBezTo>
                    <a:cubicBezTo>
                      <a:pt x="118" y="192"/>
                      <a:pt x="118" y="192"/>
                      <a:pt x="118" y="192"/>
                    </a:cubicBezTo>
                    <a:cubicBezTo>
                      <a:pt x="117" y="196"/>
                      <a:pt x="117" y="196"/>
                      <a:pt x="117" y="196"/>
                    </a:cubicBezTo>
                    <a:cubicBezTo>
                      <a:pt x="117" y="200"/>
                      <a:pt x="117" y="200"/>
                      <a:pt x="117" y="200"/>
                    </a:cubicBezTo>
                    <a:cubicBezTo>
                      <a:pt x="116" y="203"/>
                      <a:pt x="116" y="203"/>
                      <a:pt x="116" y="203"/>
                    </a:cubicBezTo>
                    <a:cubicBezTo>
                      <a:pt x="116" y="208"/>
                      <a:pt x="116" y="208"/>
                      <a:pt x="116" y="208"/>
                    </a:cubicBezTo>
                    <a:cubicBezTo>
                      <a:pt x="116" y="212"/>
                      <a:pt x="116" y="212"/>
                      <a:pt x="116" y="212"/>
                    </a:cubicBezTo>
                    <a:cubicBezTo>
                      <a:pt x="117" y="216"/>
                      <a:pt x="117" y="216"/>
                      <a:pt x="117" y="216"/>
                    </a:cubicBezTo>
                    <a:cubicBezTo>
                      <a:pt x="118" y="218"/>
                      <a:pt x="118" y="218"/>
                      <a:pt x="118" y="218"/>
                    </a:cubicBezTo>
                    <a:cubicBezTo>
                      <a:pt x="121" y="222"/>
                      <a:pt x="121" y="222"/>
                      <a:pt x="121" y="222"/>
                    </a:cubicBezTo>
                    <a:cubicBezTo>
                      <a:pt x="121" y="225"/>
                      <a:pt x="121" y="225"/>
                      <a:pt x="121" y="225"/>
                    </a:cubicBezTo>
                    <a:cubicBezTo>
                      <a:pt x="121" y="227"/>
                      <a:pt x="121" y="227"/>
                      <a:pt x="121" y="227"/>
                    </a:cubicBezTo>
                    <a:cubicBezTo>
                      <a:pt x="125" y="227"/>
                      <a:pt x="125" y="227"/>
                      <a:pt x="125" y="227"/>
                    </a:cubicBezTo>
                    <a:cubicBezTo>
                      <a:pt x="131" y="227"/>
                      <a:pt x="131" y="227"/>
                      <a:pt x="131" y="227"/>
                    </a:cubicBezTo>
                    <a:cubicBezTo>
                      <a:pt x="132" y="224"/>
                      <a:pt x="132" y="224"/>
                      <a:pt x="132" y="224"/>
                    </a:cubicBezTo>
                    <a:cubicBezTo>
                      <a:pt x="135" y="221"/>
                      <a:pt x="135" y="221"/>
                      <a:pt x="135" y="221"/>
                    </a:cubicBezTo>
                    <a:cubicBezTo>
                      <a:pt x="139" y="219"/>
                      <a:pt x="139" y="219"/>
                      <a:pt x="139" y="219"/>
                    </a:cubicBezTo>
                    <a:cubicBezTo>
                      <a:pt x="141" y="221"/>
                      <a:pt x="141" y="221"/>
                      <a:pt x="141" y="221"/>
                    </a:cubicBezTo>
                    <a:cubicBezTo>
                      <a:pt x="141" y="221"/>
                      <a:pt x="144" y="221"/>
                      <a:pt x="145" y="220"/>
                    </a:cubicBezTo>
                    <a:cubicBezTo>
                      <a:pt x="145" y="220"/>
                      <a:pt x="147" y="219"/>
                      <a:pt x="147" y="219"/>
                    </a:cubicBezTo>
                    <a:cubicBezTo>
                      <a:pt x="153" y="217"/>
                      <a:pt x="153" y="217"/>
                      <a:pt x="153" y="217"/>
                    </a:cubicBezTo>
                    <a:cubicBezTo>
                      <a:pt x="157" y="215"/>
                      <a:pt x="157" y="215"/>
                      <a:pt x="157" y="215"/>
                    </a:cubicBezTo>
                    <a:cubicBezTo>
                      <a:pt x="160" y="213"/>
                      <a:pt x="160" y="213"/>
                      <a:pt x="160" y="213"/>
                    </a:cubicBezTo>
                    <a:cubicBezTo>
                      <a:pt x="166" y="212"/>
                      <a:pt x="166" y="212"/>
                      <a:pt x="166" y="212"/>
                    </a:cubicBezTo>
                    <a:cubicBezTo>
                      <a:pt x="171" y="211"/>
                      <a:pt x="171" y="211"/>
                      <a:pt x="171" y="211"/>
                    </a:cubicBezTo>
                    <a:cubicBezTo>
                      <a:pt x="175" y="209"/>
                      <a:pt x="175" y="209"/>
                      <a:pt x="175" y="209"/>
                    </a:cubicBezTo>
                    <a:cubicBezTo>
                      <a:pt x="178" y="208"/>
                      <a:pt x="178" y="208"/>
                      <a:pt x="178" y="208"/>
                    </a:cubicBezTo>
                    <a:cubicBezTo>
                      <a:pt x="184" y="207"/>
                      <a:pt x="184" y="207"/>
                      <a:pt x="184" y="207"/>
                    </a:cubicBezTo>
                    <a:cubicBezTo>
                      <a:pt x="189" y="206"/>
                      <a:pt x="189" y="206"/>
                      <a:pt x="189" y="206"/>
                    </a:cubicBezTo>
                    <a:cubicBezTo>
                      <a:pt x="193" y="205"/>
                      <a:pt x="193" y="205"/>
                      <a:pt x="193" y="205"/>
                    </a:cubicBezTo>
                    <a:cubicBezTo>
                      <a:pt x="197" y="205"/>
                      <a:pt x="197" y="205"/>
                      <a:pt x="197" y="205"/>
                    </a:cubicBezTo>
                    <a:cubicBezTo>
                      <a:pt x="204" y="205"/>
                      <a:pt x="204" y="205"/>
                      <a:pt x="204" y="205"/>
                    </a:cubicBezTo>
                    <a:cubicBezTo>
                      <a:pt x="209" y="205"/>
                      <a:pt x="209" y="205"/>
                      <a:pt x="209" y="205"/>
                    </a:cubicBezTo>
                    <a:cubicBezTo>
                      <a:pt x="214" y="203"/>
                      <a:pt x="214" y="203"/>
                      <a:pt x="214" y="203"/>
                    </a:cubicBezTo>
                    <a:cubicBezTo>
                      <a:pt x="214" y="203"/>
                      <a:pt x="220" y="200"/>
                      <a:pt x="220" y="200"/>
                    </a:cubicBezTo>
                    <a:cubicBezTo>
                      <a:pt x="220" y="199"/>
                      <a:pt x="225" y="196"/>
                      <a:pt x="225" y="196"/>
                    </a:cubicBezTo>
                    <a:cubicBezTo>
                      <a:pt x="228" y="192"/>
                      <a:pt x="228" y="192"/>
                      <a:pt x="228" y="192"/>
                    </a:cubicBezTo>
                    <a:cubicBezTo>
                      <a:pt x="230" y="186"/>
                      <a:pt x="230" y="186"/>
                      <a:pt x="230" y="186"/>
                    </a:cubicBezTo>
                    <a:cubicBezTo>
                      <a:pt x="232" y="180"/>
                      <a:pt x="232" y="180"/>
                      <a:pt x="232" y="180"/>
                    </a:cubicBezTo>
                    <a:cubicBezTo>
                      <a:pt x="234" y="176"/>
                      <a:pt x="234" y="176"/>
                      <a:pt x="234" y="176"/>
                    </a:cubicBezTo>
                    <a:cubicBezTo>
                      <a:pt x="236" y="172"/>
                      <a:pt x="236" y="172"/>
                      <a:pt x="236" y="172"/>
                    </a:cubicBezTo>
                    <a:cubicBezTo>
                      <a:pt x="239" y="169"/>
                      <a:pt x="239" y="169"/>
                      <a:pt x="239" y="169"/>
                    </a:cubicBezTo>
                    <a:cubicBezTo>
                      <a:pt x="241" y="164"/>
                      <a:pt x="241" y="164"/>
                      <a:pt x="241" y="164"/>
                    </a:cubicBezTo>
                    <a:cubicBezTo>
                      <a:pt x="242" y="159"/>
                      <a:pt x="242" y="159"/>
                      <a:pt x="242" y="159"/>
                    </a:cubicBezTo>
                    <a:cubicBezTo>
                      <a:pt x="245" y="155"/>
                      <a:pt x="245" y="155"/>
                      <a:pt x="245" y="155"/>
                    </a:cubicBezTo>
                    <a:cubicBezTo>
                      <a:pt x="252" y="155"/>
                      <a:pt x="252" y="155"/>
                      <a:pt x="252" y="155"/>
                    </a:cubicBezTo>
                    <a:cubicBezTo>
                      <a:pt x="254" y="151"/>
                      <a:pt x="254" y="151"/>
                      <a:pt x="254" y="151"/>
                    </a:cubicBezTo>
                    <a:cubicBezTo>
                      <a:pt x="257" y="146"/>
                      <a:pt x="257" y="146"/>
                      <a:pt x="257" y="146"/>
                    </a:cubicBezTo>
                    <a:cubicBezTo>
                      <a:pt x="260" y="142"/>
                      <a:pt x="260" y="142"/>
                      <a:pt x="260" y="142"/>
                    </a:cubicBezTo>
                    <a:cubicBezTo>
                      <a:pt x="260" y="142"/>
                      <a:pt x="260" y="139"/>
                      <a:pt x="260" y="137"/>
                    </a:cubicBezTo>
                    <a:cubicBezTo>
                      <a:pt x="260" y="136"/>
                      <a:pt x="262" y="129"/>
                      <a:pt x="262" y="129"/>
                    </a:cubicBezTo>
                    <a:cubicBezTo>
                      <a:pt x="261" y="125"/>
                      <a:pt x="261" y="125"/>
                      <a:pt x="261" y="125"/>
                    </a:cubicBezTo>
                    <a:cubicBezTo>
                      <a:pt x="259" y="123"/>
                      <a:pt x="259" y="123"/>
                      <a:pt x="259" y="123"/>
                    </a:cubicBezTo>
                    <a:cubicBezTo>
                      <a:pt x="260" y="118"/>
                      <a:pt x="260" y="118"/>
                      <a:pt x="260" y="118"/>
                    </a:cubicBezTo>
                    <a:cubicBezTo>
                      <a:pt x="262" y="117"/>
                      <a:pt x="262" y="117"/>
                      <a:pt x="262" y="117"/>
                    </a:cubicBezTo>
                    <a:cubicBezTo>
                      <a:pt x="262" y="112"/>
                      <a:pt x="262" y="112"/>
                      <a:pt x="262" y="112"/>
                    </a:cubicBezTo>
                    <a:cubicBezTo>
                      <a:pt x="259" y="111"/>
                      <a:pt x="259" y="111"/>
                      <a:pt x="259" y="111"/>
                    </a:cubicBezTo>
                    <a:cubicBezTo>
                      <a:pt x="259" y="111"/>
                      <a:pt x="260" y="107"/>
                      <a:pt x="260" y="106"/>
                    </a:cubicBezTo>
                    <a:cubicBezTo>
                      <a:pt x="260" y="105"/>
                      <a:pt x="262" y="101"/>
                      <a:pt x="262" y="101"/>
                    </a:cubicBezTo>
                    <a:cubicBezTo>
                      <a:pt x="263" y="100"/>
                      <a:pt x="263" y="100"/>
                      <a:pt x="263" y="100"/>
                    </a:cubicBezTo>
                    <a:cubicBezTo>
                      <a:pt x="263" y="100"/>
                      <a:pt x="263" y="96"/>
                      <a:pt x="265" y="95"/>
                    </a:cubicBezTo>
                    <a:cubicBezTo>
                      <a:pt x="266" y="94"/>
                      <a:pt x="268" y="94"/>
                      <a:pt x="268" y="94"/>
                    </a:cubicBezTo>
                    <a:cubicBezTo>
                      <a:pt x="270" y="94"/>
                      <a:pt x="270" y="94"/>
                      <a:pt x="270" y="94"/>
                    </a:cubicBezTo>
                    <a:cubicBezTo>
                      <a:pt x="272" y="94"/>
                      <a:pt x="272" y="94"/>
                      <a:pt x="272" y="94"/>
                    </a:cubicBezTo>
                    <a:cubicBezTo>
                      <a:pt x="278" y="94"/>
                      <a:pt x="278" y="94"/>
                      <a:pt x="278" y="94"/>
                    </a:cubicBezTo>
                    <a:cubicBezTo>
                      <a:pt x="281" y="94"/>
                      <a:pt x="281" y="94"/>
                      <a:pt x="281" y="94"/>
                    </a:cubicBezTo>
                    <a:cubicBezTo>
                      <a:pt x="282" y="92"/>
                      <a:pt x="282" y="92"/>
                      <a:pt x="282" y="92"/>
                    </a:cubicBezTo>
                    <a:cubicBezTo>
                      <a:pt x="277" y="87"/>
                      <a:pt x="277" y="87"/>
                      <a:pt x="277" y="87"/>
                    </a:cubicBezTo>
                    <a:cubicBezTo>
                      <a:pt x="277" y="87"/>
                      <a:pt x="274" y="83"/>
                      <a:pt x="273" y="82"/>
                    </a:cubicBezTo>
                    <a:cubicBezTo>
                      <a:pt x="273" y="81"/>
                      <a:pt x="274" y="74"/>
                      <a:pt x="274" y="74"/>
                    </a:cubicBezTo>
                    <a:cubicBezTo>
                      <a:pt x="275" y="67"/>
                      <a:pt x="275" y="67"/>
                      <a:pt x="275" y="67"/>
                    </a:cubicBezTo>
                    <a:cubicBezTo>
                      <a:pt x="278" y="66"/>
                      <a:pt x="278" y="66"/>
                      <a:pt x="278" y="66"/>
                    </a:cubicBezTo>
                    <a:cubicBezTo>
                      <a:pt x="282" y="66"/>
                      <a:pt x="282" y="66"/>
                      <a:pt x="282" y="66"/>
                    </a:cubicBezTo>
                    <a:cubicBezTo>
                      <a:pt x="282" y="62"/>
                      <a:pt x="282" y="62"/>
                      <a:pt x="282" y="62"/>
                    </a:cubicBezTo>
                    <a:cubicBezTo>
                      <a:pt x="284" y="57"/>
                      <a:pt x="284" y="57"/>
                      <a:pt x="284" y="57"/>
                    </a:cubicBezTo>
                    <a:cubicBezTo>
                      <a:pt x="287" y="54"/>
                      <a:pt x="287" y="54"/>
                      <a:pt x="287" y="54"/>
                    </a:cubicBezTo>
                    <a:cubicBezTo>
                      <a:pt x="289" y="51"/>
                      <a:pt x="289" y="51"/>
                      <a:pt x="289" y="51"/>
                    </a:cubicBezTo>
                    <a:cubicBezTo>
                      <a:pt x="289" y="46"/>
                      <a:pt x="289" y="46"/>
                      <a:pt x="289" y="46"/>
                    </a:cubicBezTo>
                    <a:cubicBezTo>
                      <a:pt x="283" y="43"/>
                      <a:pt x="283" y="43"/>
                      <a:pt x="283" y="43"/>
                    </a:cubicBezTo>
                    <a:cubicBezTo>
                      <a:pt x="279" y="41"/>
                      <a:pt x="279" y="41"/>
                      <a:pt x="279" y="41"/>
                    </a:cubicBezTo>
                    <a:cubicBezTo>
                      <a:pt x="274" y="39"/>
                      <a:pt x="274" y="39"/>
                      <a:pt x="274" y="39"/>
                    </a:cubicBezTo>
                    <a:cubicBezTo>
                      <a:pt x="274" y="39"/>
                      <a:pt x="271" y="39"/>
                      <a:pt x="270" y="39"/>
                    </a:cubicBezTo>
                    <a:cubicBezTo>
                      <a:pt x="270" y="39"/>
                      <a:pt x="265" y="39"/>
                      <a:pt x="265" y="39"/>
                    </a:cubicBezTo>
                    <a:cubicBezTo>
                      <a:pt x="262" y="39"/>
                      <a:pt x="262" y="39"/>
                      <a:pt x="262" y="39"/>
                    </a:cubicBezTo>
                    <a:cubicBezTo>
                      <a:pt x="258" y="40"/>
                      <a:pt x="258" y="40"/>
                      <a:pt x="258" y="40"/>
                    </a:cubicBezTo>
                    <a:cubicBezTo>
                      <a:pt x="255" y="40"/>
                      <a:pt x="255" y="40"/>
                      <a:pt x="255" y="40"/>
                    </a:cubicBezTo>
                    <a:cubicBezTo>
                      <a:pt x="254" y="37"/>
                      <a:pt x="254" y="37"/>
                      <a:pt x="254" y="37"/>
                    </a:cubicBezTo>
                    <a:cubicBezTo>
                      <a:pt x="253" y="32"/>
                      <a:pt x="253" y="32"/>
                      <a:pt x="253" y="32"/>
                    </a:cubicBezTo>
                    <a:cubicBezTo>
                      <a:pt x="249" y="29"/>
                      <a:pt x="249" y="29"/>
                      <a:pt x="249" y="29"/>
                    </a:cubicBezTo>
                    <a:cubicBezTo>
                      <a:pt x="247" y="26"/>
                      <a:pt x="247" y="26"/>
                      <a:pt x="247" y="26"/>
                    </a:cubicBezTo>
                    <a:cubicBezTo>
                      <a:pt x="244" y="25"/>
                      <a:pt x="244" y="25"/>
                      <a:pt x="244" y="25"/>
                    </a:cubicBezTo>
                    <a:cubicBezTo>
                      <a:pt x="244" y="25"/>
                      <a:pt x="241" y="24"/>
                      <a:pt x="240" y="24"/>
                    </a:cubicBezTo>
                    <a:cubicBezTo>
                      <a:pt x="239" y="24"/>
                      <a:pt x="235" y="24"/>
                      <a:pt x="235" y="24"/>
                    </a:cubicBezTo>
                    <a:cubicBezTo>
                      <a:pt x="232" y="24"/>
                      <a:pt x="232" y="24"/>
                      <a:pt x="232" y="24"/>
                    </a:cubicBezTo>
                    <a:cubicBezTo>
                      <a:pt x="228" y="22"/>
                      <a:pt x="228" y="22"/>
                      <a:pt x="228" y="22"/>
                    </a:cubicBezTo>
                    <a:cubicBezTo>
                      <a:pt x="220" y="18"/>
                      <a:pt x="220" y="18"/>
                      <a:pt x="220" y="18"/>
                    </a:cubicBezTo>
                    <a:cubicBezTo>
                      <a:pt x="214" y="13"/>
                      <a:pt x="214" y="13"/>
                      <a:pt x="214" y="13"/>
                    </a:cubicBezTo>
                    <a:cubicBezTo>
                      <a:pt x="210" y="10"/>
                      <a:pt x="210" y="10"/>
                      <a:pt x="210" y="10"/>
                    </a:cubicBezTo>
                    <a:cubicBezTo>
                      <a:pt x="210" y="10"/>
                      <a:pt x="207" y="10"/>
                      <a:pt x="206" y="10"/>
                    </a:cubicBezTo>
                    <a:cubicBezTo>
                      <a:pt x="206" y="10"/>
                      <a:pt x="202" y="10"/>
                      <a:pt x="202" y="10"/>
                    </a:cubicBezTo>
                    <a:cubicBezTo>
                      <a:pt x="201" y="13"/>
                      <a:pt x="201" y="13"/>
                      <a:pt x="201" y="13"/>
                    </a:cubicBezTo>
                    <a:cubicBezTo>
                      <a:pt x="198" y="13"/>
                      <a:pt x="198" y="13"/>
                      <a:pt x="198" y="13"/>
                    </a:cubicBezTo>
                    <a:cubicBezTo>
                      <a:pt x="192" y="13"/>
                      <a:pt x="192" y="13"/>
                      <a:pt x="192" y="13"/>
                    </a:cubicBezTo>
                    <a:cubicBezTo>
                      <a:pt x="188" y="8"/>
                      <a:pt x="188" y="8"/>
                      <a:pt x="188" y="8"/>
                    </a:cubicBezTo>
                    <a:cubicBezTo>
                      <a:pt x="187" y="6"/>
                      <a:pt x="187" y="6"/>
                      <a:pt x="187" y="6"/>
                    </a:cubicBezTo>
                    <a:cubicBezTo>
                      <a:pt x="186" y="3"/>
                      <a:pt x="186" y="3"/>
                      <a:pt x="186" y="3"/>
                    </a:cubicBezTo>
                    <a:cubicBezTo>
                      <a:pt x="183" y="1"/>
                      <a:pt x="183" y="1"/>
                      <a:pt x="183" y="1"/>
                    </a:cubicBezTo>
                    <a:cubicBezTo>
                      <a:pt x="178" y="0"/>
                      <a:pt x="178" y="0"/>
                      <a:pt x="178" y="0"/>
                    </a:cubicBezTo>
                    <a:cubicBezTo>
                      <a:pt x="174" y="0"/>
                      <a:pt x="174" y="0"/>
                      <a:pt x="174" y="0"/>
                    </a:cubicBezTo>
                    <a:cubicBezTo>
                      <a:pt x="166" y="6"/>
                      <a:pt x="166" y="6"/>
                      <a:pt x="166" y="6"/>
                    </a:cubicBezTo>
                    <a:cubicBezTo>
                      <a:pt x="151" y="16"/>
                      <a:pt x="151" y="16"/>
                      <a:pt x="151" y="16"/>
                    </a:cubicBezTo>
                    <a:cubicBezTo>
                      <a:pt x="138" y="22"/>
                      <a:pt x="138" y="22"/>
                      <a:pt x="138" y="22"/>
                    </a:cubicBezTo>
                    <a:cubicBezTo>
                      <a:pt x="132" y="24"/>
                      <a:pt x="132" y="24"/>
                      <a:pt x="132" y="24"/>
                    </a:cubicBezTo>
                    <a:cubicBezTo>
                      <a:pt x="128" y="26"/>
                      <a:pt x="128" y="26"/>
                      <a:pt x="128" y="26"/>
                    </a:cubicBezTo>
                    <a:cubicBezTo>
                      <a:pt x="128" y="19"/>
                      <a:pt x="128" y="19"/>
                      <a:pt x="128" y="19"/>
                    </a:cubicBezTo>
                    <a:cubicBezTo>
                      <a:pt x="128" y="19"/>
                      <a:pt x="125" y="16"/>
                      <a:pt x="124" y="16"/>
                    </a:cubicBezTo>
                    <a:cubicBezTo>
                      <a:pt x="123" y="16"/>
                      <a:pt x="120" y="16"/>
                      <a:pt x="120" y="16"/>
                    </a:cubicBezTo>
                    <a:cubicBezTo>
                      <a:pt x="117" y="19"/>
                      <a:pt x="117" y="19"/>
                      <a:pt x="117" y="19"/>
                    </a:cubicBezTo>
                    <a:cubicBezTo>
                      <a:pt x="113" y="21"/>
                      <a:pt x="113" y="21"/>
                      <a:pt x="113" y="21"/>
                    </a:cubicBezTo>
                    <a:cubicBezTo>
                      <a:pt x="110" y="22"/>
                      <a:pt x="110" y="22"/>
                      <a:pt x="110" y="22"/>
                    </a:cubicBezTo>
                    <a:cubicBezTo>
                      <a:pt x="111" y="28"/>
                      <a:pt x="111" y="28"/>
                      <a:pt x="111" y="28"/>
                    </a:cubicBezTo>
                    <a:cubicBezTo>
                      <a:pt x="112" y="33"/>
                      <a:pt x="112" y="33"/>
                      <a:pt x="112" y="33"/>
                    </a:cubicBezTo>
                    <a:cubicBezTo>
                      <a:pt x="112" y="39"/>
                      <a:pt x="112" y="39"/>
                      <a:pt x="112" y="39"/>
                    </a:cubicBezTo>
                    <a:cubicBezTo>
                      <a:pt x="111" y="43"/>
                      <a:pt x="111" y="43"/>
                      <a:pt x="111" y="43"/>
                    </a:cubicBezTo>
                    <a:cubicBezTo>
                      <a:pt x="107" y="45"/>
                      <a:pt x="107" y="45"/>
                      <a:pt x="107" y="45"/>
                    </a:cubicBezTo>
                    <a:cubicBezTo>
                      <a:pt x="103" y="45"/>
                      <a:pt x="103" y="45"/>
                      <a:pt x="103" y="45"/>
                    </a:cubicBezTo>
                    <a:cubicBezTo>
                      <a:pt x="99" y="47"/>
                      <a:pt x="99" y="47"/>
                      <a:pt x="99" y="47"/>
                    </a:cubicBezTo>
                    <a:cubicBezTo>
                      <a:pt x="98" y="51"/>
                      <a:pt x="98" y="51"/>
                      <a:pt x="98" y="51"/>
                    </a:cubicBezTo>
                    <a:cubicBezTo>
                      <a:pt x="98" y="58"/>
                      <a:pt x="98" y="58"/>
                      <a:pt x="98" y="58"/>
                    </a:cubicBezTo>
                    <a:cubicBezTo>
                      <a:pt x="100" y="61"/>
                      <a:pt x="100" y="61"/>
                      <a:pt x="100" y="61"/>
                    </a:cubicBezTo>
                    <a:cubicBezTo>
                      <a:pt x="101" y="66"/>
                      <a:pt x="101" y="66"/>
                      <a:pt x="101" y="66"/>
                    </a:cubicBezTo>
                    <a:cubicBezTo>
                      <a:pt x="101" y="70"/>
                      <a:pt x="101" y="70"/>
                      <a:pt x="101" y="70"/>
                    </a:cubicBezTo>
                    <a:cubicBezTo>
                      <a:pt x="101" y="74"/>
                      <a:pt x="101" y="74"/>
                      <a:pt x="101" y="74"/>
                    </a:cubicBezTo>
                    <a:cubicBezTo>
                      <a:pt x="97" y="76"/>
                      <a:pt x="97" y="76"/>
                      <a:pt x="97" y="76"/>
                    </a:cubicBezTo>
                    <a:cubicBezTo>
                      <a:pt x="95" y="80"/>
                      <a:pt x="95" y="80"/>
                      <a:pt x="95" y="80"/>
                    </a:cubicBezTo>
                    <a:cubicBezTo>
                      <a:pt x="96" y="83"/>
                      <a:pt x="96" y="83"/>
                      <a:pt x="96" y="83"/>
                    </a:cubicBezTo>
                    <a:cubicBezTo>
                      <a:pt x="98" y="84"/>
                      <a:pt x="98" y="84"/>
                      <a:pt x="98" y="84"/>
                    </a:cubicBezTo>
                    <a:cubicBezTo>
                      <a:pt x="99" y="88"/>
                      <a:pt x="99" y="88"/>
                      <a:pt x="99" y="88"/>
                    </a:cubicBezTo>
                    <a:cubicBezTo>
                      <a:pt x="98" y="94"/>
                      <a:pt x="98" y="94"/>
                      <a:pt x="98" y="94"/>
                    </a:cubicBezTo>
                    <a:cubicBezTo>
                      <a:pt x="98" y="98"/>
                      <a:pt x="98" y="98"/>
                      <a:pt x="98" y="98"/>
                    </a:cubicBezTo>
                    <a:cubicBezTo>
                      <a:pt x="98" y="98"/>
                      <a:pt x="97" y="100"/>
                      <a:pt x="97" y="101"/>
                    </a:cubicBezTo>
                    <a:cubicBezTo>
                      <a:pt x="96" y="103"/>
                      <a:pt x="92" y="106"/>
                      <a:pt x="92" y="106"/>
                    </a:cubicBezTo>
                    <a:cubicBezTo>
                      <a:pt x="87" y="109"/>
                      <a:pt x="87" y="109"/>
                      <a:pt x="87" y="109"/>
                    </a:cubicBezTo>
                    <a:cubicBezTo>
                      <a:pt x="82" y="113"/>
                      <a:pt x="82" y="113"/>
                      <a:pt x="82" y="113"/>
                    </a:cubicBezTo>
                    <a:cubicBezTo>
                      <a:pt x="79" y="116"/>
                      <a:pt x="79" y="116"/>
                      <a:pt x="79" y="116"/>
                    </a:cubicBezTo>
                    <a:cubicBezTo>
                      <a:pt x="76" y="112"/>
                      <a:pt x="76" y="112"/>
                      <a:pt x="76" y="112"/>
                    </a:cubicBezTo>
                    <a:cubicBezTo>
                      <a:pt x="76" y="112"/>
                      <a:pt x="73" y="110"/>
                      <a:pt x="71" y="110"/>
                    </a:cubicBezTo>
                    <a:cubicBezTo>
                      <a:pt x="70" y="110"/>
                      <a:pt x="67" y="110"/>
                      <a:pt x="67" y="110"/>
                    </a:cubicBezTo>
                    <a:cubicBezTo>
                      <a:pt x="59" y="110"/>
                      <a:pt x="59" y="110"/>
                      <a:pt x="59" y="110"/>
                    </a:cubicBezTo>
                    <a:cubicBezTo>
                      <a:pt x="53" y="109"/>
                      <a:pt x="53" y="109"/>
                      <a:pt x="53" y="109"/>
                    </a:cubicBezTo>
                    <a:cubicBezTo>
                      <a:pt x="49" y="110"/>
                      <a:pt x="49" y="110"/>
                      <a:pt x="49" y="110"/>
                    </a:cubicBezTo>
                    <a:cubicBezTo>
                      <a:pt x="47" y="113"/>
                      <a:pt x="47" y="113"/>
                      <a:pt x="47" y="113"/>
                    </a:cubicBezTo>
                    <a:cubicBezTo>
                      <a:pt x="43" y="115"/>
                      <a:pt x="43" y="115"/>
                      <a:pt x="43" y="115"/>
                    </a:cubicBezTo>
                    <a:cubicBezTo>
                      <a:pt x="37" y="115"/>
                      <a:pt x="37" y="115"/>
                      <a:pt x="37" y="115"/>
                    </a:cubicBezTo>
                    <a:cubicBezTo>
                      <a:pt x="32" y="116"/>
                      <a:pt x="32" y="116"/>
                      <a:pt x="32" y="116"/>
                    </a:cubicBezTo>
                    <a:cubicBezTo>
                      <a:pt x="26" y="117"/>
                      <a:pt x="26" y="117"/>
                      <a:pt x="26" y="117"/>
                    </a:cubicBezTo>
                    <a:cubicBezTo>
                      <a:pt x="21" y="117"/>
                      <a:pt x="21" y="117"/>
                      <a:pt x="21" y="117"/>
                    </a:cubicBezTo>
                    <a:cubicBezTo>
                      <a:pt x="21" y="117"/>
                      <a:pt x="18" y="117"/>
                      <a:pt x="18" y="118"/>
                    </a:cubicBezTo>
                    <a:cubicBezTo>
                      <a:pt x="17" y="119"/>
                      <a:pt x="14" y="120"/>
                      <a:pt x="13" y="122"/>
                    </a:cubicBezTo>
                    <a:cubicBezTo>
                      <a:pt x="13" y="125"/>
                      <a:pt x="6" y="132"/>
                      <a:pt x="6" y="132"/>
                    </a:cubicBezTo>
                    <a:cubicBezTo>
                      <a:pt x="6" y="132"/>
                      <a:pt x="2" y="137"/>
                      <a:pt x="1" y="139"/>
                    </a:cubicBezTo>
                    <a:cubicBezTo>
                      <a:pt x="0" y="140"/>
                      <a:pt x="0" y="144"/>
                      <a:pt x="0" y="144"/>
                    </a:cubicBez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</p:grpSp>
        <p:grpSp>
          <p:nvGrpSpPr>
            <p:cNvPr id="19" name="Grupo 17"/>
            <p:cNvGrpSpPr/>
            <p:nvPr/>
          </p:nvGrpSpPr>
          <p:grpSpPr>
            <a:xfrm>
              <a:off x="8905875" y="4635726"/>
              <a:ext cx="931862" cy="1101725"/>
              <a:chOff x="8737600" y="3878263"/>
              <a:chExt cx="931862" cy="1101725"/>
            </a:xfrm>
            <a:solidFill>
              <a:srgbClr val="0060AA"/>
            </a:solidFill>
          </p:grpSpPr>
          <p:sp>
            <p:nvSpPr>
              <p:cNvPr id="46" name="Freeform 19"/>
              <p:cNvSpPr>
                <a:spLocks/>
              </p:cNvSpPr>
              <p:nvPr/>
            </p:nvSpPr>
            <p:spPr bwMode="auto">
              <a:xfrm>
                <a:off x="9048750" y="3878263"/>
                <a:ext cx="620712" cy="384175"/>
              </a:xfrm>
              <a:custGeom>
                <a:avLst/>
                <a:gdLst>
                  <a:gd name="T0" fmla="*/ 17 w 391"/>
                  <a:gd name="T1" fmla="*/ 109 h 242"/>
                  <a:gd name="T2" fmla="*/ 15 w 391"/>
                  <a:gd name="T3" fmla="*/ 156 h 242"/>
                  <a:gd name="T4" fmla="*/ 0 w 391"/>
                  <a:gd name="T5" fmla="*/ 171 h 242"/>
                  <a:gd name="T6" fmla="*/ 12 w 391"/>
                  <a:gd name="T7" fmla="*/ 173 h 242"/>
                  <a:gd name="T8" fmla="*/ 22 w 391"/>
                  <a:gd name="T9" fmla="*/ 171 h 242"/>
                  <a:gd name="T10" fmla="*/ 36 w 391"/>
                  <a:gd name="T11" fmla="*/ 197 h 242"/>
                  <a:gd name="T12" fmla="*/ 55 w 391"/>
                  <a:gd name="T13" fmla="*/ 218 h 242"/>
                  <a:gd name="T14" fmla="*/ 88 w 391"/>
                  <a:gd name="T15" fmla="*/ 223 h 242"/>
                  <a:gd name="T16" fmla="*/ 124 w 391"/>
                  <a:gd name="T17" fmla="*/ 225 h 242"/>
                  <a:gd name="T18" fmla="*/ 147 w 391"/>
                  <a:gd name="T19" fmla="*/ 235 h 242"/>
                  <a:gd name="T20" fmla="*/ 190 w 391"/>
                  <a:gd name="T21" fmla="*/ 242 h 242"/>
                  <a:gd name="T22" fmla="*/ 195 w 391"/>
                  <a:gd name="T23" fmla="*/ 227 h 242"/>
                  <a:gd name="T24" fmla="*/ 218 w 391"/>
                  <a:gd name="T25" fmla="*/ 216 h 242"/>
                  <a:gd name="T26" fmla="*/ 235 w 391"/>
                  <a:gd name="T27" fmla="*/ 206 h 242"/>
                  <a:gd name="T28" fmla="*/ 259 w 391"/>
                  <a:gd name="T29" fmla="*/ 201 h 242"/>
                  <a:gd name="T30" fmla="*/ 294 w 391"/>
                  <a:gd name="T31" fmla="*/ 201 h 242"/>
                  <a:gd name="T32" fmla="*/ 306 w 391"/>
                  <a:gd name="T33" fmla="*/ 213 h 242"/>
                  <a:gd name="T34" fmla="*/ 325 w 391"/>
                  <a:gd name="T35" fmla="*/ 206 h 242"/>
                  <a:gd name="T36" fmla="*/ 344 w 391"/>
                  <a:gd name="T37" fmla="*/ 204 h 242"/>
                  <a:gd name="T38" fmla="*/ 363 w 391"/>
                  <a:gd name="T39" fmla="*/ 208 h 242"/>
                  <a:gd name="T40" fmla="*/ 372 w 391"/>
                  <a:gd name="T41" fmla="*/ 199 h 242"/>
                  <a:gd name="T42" fmla="*/ 384 w 391"/>
                  <a:gd name="T43" fmla="*/ 182 h 242"/>
                  <a:gd name="T44" fmla="*/ 391 w 391"/>
                  <a:gd name="T45" fmla="*/ 171 h 242"/>
                  <a:gd name="T46" fmla="*/ 384 w 391"/>
                  <a:gd name="T47" fmla="*/ 154 h 242"/>
                  <a:gd name="T48" fmla="*/ 365 w 391"/>
                  <a:gd name="T49" fmla="*/ 154 h 242"/>
                  <a:gd name="T50" fmla="*/ 363 w 391"/>
                  <a:gd name="T51" fmla="*/ 140 h 242"/>
                  <a:gd name="T52" fmla="*/ 320 w 391"/>
                  <a:gd name="T53" fmla="*/ 130 h 242"/>
                  <a:gd name="T54" fmla="*/ 316 w 391"/>
                  <a:gd name="T55" fmla="*/ 97 h 242"/>
                  <a:gd name="T56" fmla="*/ 299 w 391"/>
                  <a:gd name="T57" fmla="*/ 78 h 242"/>
                  <a:gd name="T58" fmla="*/ 294 w 391"/>
                  <a:gd name="T59" fmla="*/ 47 h 242"/>
                  <a:gd name="T60" fmla="*/ 285 w 391"/>
                  <a:gd name="T61" fmla="*/ 21 h 242"/>
                  <a:gd name="T62" fmla="*/ 226 w 391"/>
                  <a:gd name="T63" fmla="*/ 19 h 242"/>
                  <a:gd name="T64" fmla="*/ 207 w 391"/>
                  <a:gd name="T65" fmla="*/ 7 h 242"/>
                  <a:gd name="T66" fmla="*/ 190 w 391"/>
                  <a:gd name="T67" fmla="*/ 2 h 242"/>
                  <a:gd name="T68" fmla="*/ 145 w 391"/>
                  <a:gd name="T69" fmla="*/ 0 h 242"/>
                  <a:gd name="T70" fmla="*/ 119 w 391"/>
                  <a:gd name="T71" fmla="*/ 0 h 242"/>
                  <a:gd name="T72" fmla="*/ 93 w 391"/>
                  <a:gd name="T73" fmla="*/ 0 h 242"/>
                  <a:gd name="T74" fmla="*/ 72 w 391"/>
                  <a:gd name="T75" fmla="*/ 7 h 242"/>
                  <a:gd name="T76" fmla="*/ 45 w 391"/>
                  <a:gd name="T77" fmla="*/ 28 h 242"/>
                  <a:gd name="T78" fmla="*/ 27 w 391"/>
                  <a:gd name="T79" fmla="*/ 57 h 242"/>
                  <a:gd name="T80" fmla="*/ 17 w 391"/>
                  <a:gd name="T81" fmla="*/ 81 h 2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91" h="242">
                    <a:moveTo>
                      <a:pt x="17" y="81"/>
                    </a:moveTo>
                    <a:lnTo>
                      <a:pt x="17" y="109"/>
                    </a:lnTo>
                    <a:lnTo>
                      <a:pt x="15" y="133"/>
                    </a:lnTo>
                    <a:lnTo>
                      <a:pt x="15" y="156"/>
                    </a:lnTo>
                    <a:lnTo>
                      <a:pt x="5" y="168"/>
                    </a:lnTo>
                    <a:lnTo>
                      <a:pt x="0" y="171"/>
                    </a:lnTo>
                    <a:lnTo>
                      <a:pt x="5" y="173"/>
                    </a:lnTo>
                    <a:lnTo>
                      <a:pt x="12" y="173"/>
                    </a:lnTo>
                    <a:lnTo>
                      <a:pt x="17" y="168"/>
                    </a:lnTo>
                    <a:lnTo>
                      <a:pt x="22" y="171"/>
                    </a:lnTo>
                    <a:lnTo>
                      <a:pt x="31" y="185"/>
                    </a:lnTo>
                    <a:lnTo>
                      <a:pt x="36" y="197"/>
                    </a:lnTo>
                    <a:lnTo>
                      <a:pt x="41" y="211"/>
                    </a:lnTo>
                    <a:lnTo>
                      <a:pt x="55" y="218"/>
                    </a:lnTo>
                    <a:lnTo>
                      <a:pt x="72" y="220"/>
                    </a:lnTo>
                    <a:lnTo>
                      <a:pt x="88" y="223"/>
                    </a:lnTo>
                    <a:lnTo>
                      <a:pt x="107" y="223"/>
                    </a:lnTo>
                    <a:lnTo>
                      <a:pt x="124" y="225"/>
                    </a:lnTo>
                    <a:lnTo>
                      <a:pt x="131" y="230"/>
                    </a:lnTo>
                    <a:lnTo>
                      <a:pt x="147" y="235"/>
                    </a:lnTo>
                    <a:lnTo>
                      <a:pt x="171" y="239"/>
                    </a:lnTo>
                    <a:lnTo>
                      <a:pt x="190" y="242"/>
                    </a:lnTo>
                    <a:lnTo>
                      <a:pt x="195" y="235"/>
                    </a:lnTo>
                    <a:lnTo>
                      <a:pt x="195" y="227"/>
                    </a:lnTo>
                    <a:lnTo>
                      <a:pt x="199" y="218"/>
                    </a:lnTo>
                    <a:lnTo>
                      <a:pt x="218" y="216"/>
                    </a:lnTo>
                    <a:lnTo>
                      <a:pt x="228" y="216"/>
                    </a:lnTo>
                    <a:lnTo>
                      <a:pt x="235" y="206"/>
                    </a:lnTo>
                    <a:lnTo>
                      <a:pt x="242" y="201"/>
                    </a:lnTo>
                    <a:lnTo>
                      <a:pt x="259" y="201"/>
                    </a:lnTo>
                    <a:lnTo>
                      <a:pt x="280" y="201"/>
                    </a:lnTo>
                    <a:lnTo>
                      <a:pt x="294" y="201"/>
                    </a:lnTo>
                    <a:lnTo>
                      <a:pt x="299" y="211"/>
                    </a:lnTo>
                    <a:lnTo>
                      <a:pt x="306" y="213"/>
                    </a:lnTo>
                    <a:lnTo>
                      <a:pt x="313" y="213"/>
                    </a:lnTo>
                    <a:lnTo>
                      <a:pt x="325" y="206"/>
                    </a:lnTo>
                    <a:lnTo>
                      <a:pt x="334" y="204"/>
                    </a:lnTo>
                    <a:lnTo>
                      <a:pt x="344" y="204"/>
                    </a:lnTo>
                    <a:lnTo>
                      <a:pt x="356" y="204"/>
                    </a:lnTo>
                    <a:lnTo>
                      <a:pt x="363" y="208"/>
                    </a:lnTo>
                    <a:lnTo>
                      <a:pt x="370" y="208"/>
                    </a:lnTo>
                    <a:lnTo>
                      <a:pt x="372" y="199"/>
                    </a:lnTo>
                    <a:lnTo>
                      <a:pt x="377" y="190"/>
                    </a:lnTo>
                    <a:lnTo>
                      <a:pt x="384" y="182"/>
                    </a:lnTo>
                    <a:lnTo>
                      <a:pt x="387" y="175"/>
                    </a:lnTo>
                    <a:lnTo>
                      <a:pt x="391" y="171"/>
                    </a:lnTo>
                    <a:lnTo>
                      <a:pt x="391" y="159"/>
                    </a:lnTo>
                    <a:lnTo>
                      <a:pt x="384" y="154"/>
                    </a:lnTo>
                    <a:lnTo>
                      <a:pt x="375" y="154"/>
                    </a:lnTo>
                    <a:lnTo>
                      <a:pt x="365" y="154"/>
                    </a:lnTo>
                    <a:lnTo>
                      <a:pt x="361" y="152"/>
                    </a:lnTo>
                    <a:lnTo>
                      <a:pt x="363" y="140"/>
                    </a:lnTo>
                    <a:lnTo>
                      <a:pt x="363" y="130"/>
                    </a:lnTo>
                    <a:lnTo>
                      <a:pt x="320" y="130"/>
                    </a:lnTo>
                    <a:lnTo>
                      <a:pt x="316" y="114"/>
                    </a:lnTo>
                    <a:lnTo>
                      <a:pt x="316" y="97"/>
                    </a:lnTo>
                    <a:lnTo>
                      <a:pt x="308" y="85"/>
                    </a:lnTo>
                    <a:lnTo>
                      <a:pt x="299" y="78"/>
                    </a:lnTo>
                    <a:lnTo>
                      <a:pt x="297" y="69"/>
                    </a:lnTo>
                    <a:lnTo>
                      <a:pt x="294" y="47"/>
                    </a:lnTo>
                    <a:lnTo>
                      <a:pt x="294" y="31"/>
                    </a:lnTo>
                    <a:lnTo>
                      <a:pt x="285" y="21"/>
                    </a:lnTo>
                    <a:lnTo>
                      <a:pt x="271" y="19"/>
                    </a:lnTo>
                    <a:lnTo>
                      <a:pt x="226" y="19"/>
                    </a:lnTo>
                    <a:lnTo>
                      <a:pt x="214" y="12"/>
                    </a:lnTo>
                    <a:lnTo>
                      <a:pt x="207" y="7"/>
                    </a:lnTo>
                    <a:lnTo>
                      <a:pt x="197" y="5"/>
                    </a:lnTo>
                    <a:lnTo>
                      <a:pt x="190" y="2"/>
                    </a:lnTo>
                    <a:lnTo>
                      <a:pt x="169" y="0"/>
                    </a:lnTo>
                    <a:lnTo>
                      <a:pt x="145" y="0"/>
                    </a:lnTo>
                    <a:lnTo>
                      <a:pt x="135" y="0"/>
                    </a:lnTo>
                    <a:lnTo>
                      <a:pt x="119" y="0"/>
                    </a:lnTo>
                    <a:lnTo>
                      <a:pt x="107" y="0"/>
                    </a:lnTo>
                    <a:lnTo>
                      <a:pt x="93" y="0"/>
                    </a:lnTo>
                    <a:lnTo>
                      <a:pt x="86" y="0"/>
                    </a:lnTo>
                    <a:lnTo>
                      <a:pt x="72" y="7"/>
                    </a:lnTo>
                    <a:lnTo>
                      <a:pt x="60" y="17"/>
                    </a:lnTo>
                    <a:lnTo>
                      <a:pt x="45" y="28"/>
                    </a:lnTo>
                    <a:lnTo>
                      <a:pt x="43" y="40"/>
                    </a:lnTo>
                    <a:lnTo>
                      <a:pt x="27" y="57"/>
                    </a:lnTo>
                    <a:lnTo>
                      <a:pt x="22" y="66"/>
                    </a:lnTo>
                    <a:lnTo>
                      <a:pt x="17" y="81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47" name="Freeform 24"/>
              <p:cNvSpPr>
                <a:spLocks/>
              </p:cNvSpPr>
              <p:nvPr/>
            </p:nvSpPr>
            <p:spPr bwMode="auto">
              <a:xfrm>
                <a:off x="9124950" y="4213225"/>
                <a:ext cx="508000" cy="315913"/>
              </a:xfrm>
              <a:custGeom>
                <a:avLst/>
                <a:gdLst>
                  <a:gd name="T0" fmla="*/ 0 w 135"/>
                  <a:gd name="T1" fmla="*/ 15 h 84"/>
                  <a:gd name="T2" fmla="*/ 1 w 135"/>
                  <a:gd name="T3" fmla="*/ 26 h 84"/>
                  <a:gd name="T4" fmla="*/ 13 w 135"/>
                  <a:gd name="T5" fmla="*/ 27 h 84"/>
                  <a:gd name="T6" fmla="*/ 27 w 135"/>
                  <a:gd name="T7" fmla="*/ 28 h 84"/>
                  <a:gd name="T8" fmla="*/ 42 w 135"/>
                  <a:gd name="T9" fmla="*/ 33 h 84"/>
                  <a:gd name="T10" fmla="*/ 52 w 135"/>
                  <a:gd name="T11" fmla="*/ 36 h 84"/>
                  <a:gd name="T12" fmla="*/ 61 w 135"/>
                  <a:gd name="T13" fmla="*/ 39 h 84"/>
                  <a:gd name="T14" fmla="*/ 88 w 135"/>
                  <a:gd name="T15" fmla="*/ 62 h 84"/>
                  <a:gd name="T16" fmla="*/ 102 w 135"/>
                  <a:gd name="T17" fmla="*/ 62 h 84"/>
                  <a:gd name="T18" fmla="*/ 106 w 135"/>
                  <a:gd name="T19" fmla="*/ 67 h 84"/>
                  <a:gd name="T20" fmla="*/ 104 w 135"/>
                  <a:gd name="T21" fmla="*/ 74 h 84"/>
                  <a:gd name="T22" fmla="*/ 98 w 135"/>
                  <a:gd name="T23" fmla="*/ 82 h 84"/>
                  <a:gd name="T24" fmla="*/ 106 w 135"/>
                  <a:gd name="T25" fmla="*/ 84 h 84"/>
                  <a:gd name="T26" fmla="*/ 114 w 135"/>
                  <a:gd name="T27" fmla="*/ 76 h 84"/>
                  <a:gd name="T28" fmla="*/ 127 w 135"/>
                  <a:gd name="T29" fmla="*/ 67 h 84"/>
                  <a:gd name="T30" fmla="*/ 132 w 135"/>
                  <a:gd name="T31" fmla="*/ 55 h 84"/>
                  <a:gd name="T32" fmla="*/ 135 w 135"/>
                  <a:gd name="T33" fmla="*/ 40 h 84"/>
                  <a:gd name="T34" fmla="*/ 135 w 135"/>
                  <a:gd name="T35" fmla="*/ 24 h 84"/>
                  <a:gd name="T36" fmla="*/ 134 w 135"/>
                  <a:gd name="T37" fmla="*/ 9 h 84"/>
                  <a:gd name="T38" fmla="*/ 128 w 135"/>
                  <a:gd name="T39" fmla="*/ 0 h 84"/>
                  <a:gd name="T40" fmla="*/ 118 w 135"/>
                  <a:gd name="T41" fmla="*/ 2 h 84"/>
                  <a:gd name="T42" fmla="*/ 113 w 135"/>
                  <a:gd name="T43" fmla="*/ 5 h 84"/>
                  <a:gd name="T44" fmla="*/ 105 w 135"/>
                  <a:gd name="T45" fmla="*/ 5 h 84"/>
                  <a:gd name="T46" fmla="*/ 101 w 135"/>
                  <a:gd name="T47" fmla="*/ 1 h 84"/>
                  <a:gd name="T48" fmla="*/ 92 w 135"/>
                  <a:gd name="T49" fmla="*/ 1 h 84"/>
                  <a:gd name="T50" fmla="*/ 82 w 135"/>
                  <a:gd name="T51" fmla="*/ 2 h 84"/>
                  <a:gd name="T52" fmla="*/ 75 w 135"/>
                  <a:gd name="T53" fmla="*/ 8 h 84"/>
                  <a:gd name="T54" fmla="*/ 68 w 135"/>
                  <a:gd name="T55" fmla="*/ 10 h 84"/>
                  <a:gd name="T56" fmla="*/ 64 w 135"/>
                  <a:gd name="T57" fmla="*/ 17 h 84"/>
                  <a:gd name="T58" fmla="*/ 55 w 135"/>
                  <a:gd name="T59" fmla="*/ 17 h 84"/>
                  <a:gd name="T60" fmla="*/ 44 w 135"/>
                  <a:gd name="T61" fmla="*/ 16 h 84"/>
                  <a:gd name="T62" fmla="*/ 32 w 135"/>
                  <a:gd name="T63" fmla="*/ 12 h 84"/>
                  <a:gd name="T64" fmla="*/ 22 w 135"/>
                  <a:gd name="T65" fmla="*/ 10 h 84"/>
                  <a:gd name="T66" fmla="*/ 11 w 135"/>
                  <a:gd name="T67" fmla="*/ 9 h 84"/>
                  <a:gd name="T68" fmla="*/ 0 w 135"/>
                  <a:gd name="T69" fmla="*/ 9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35" h="84">
                    <a:moveTo>
                      <a:pt x="0" y="9"/>
                    </a:moveTo>
                    <a:cubicBezTo>
                      <a:pt x="0" y="15"/>
                      <a:pt x="0" y="15"/>
                      <a:pt x="0" y="15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6"/>
                      <a:pt x="1" y="26"/>
                      <a:pt x="1" y="26"/>
                    </a:cubicBezTo>
                    <a:cubicBezTo>
                      <a:pt x="6" y="27"/>
                      <a:pt x="6" y="27"/>
                      <a:pt x="6" y="27"/>
                    </a:cubicBezTo>
                    <a:cubicBezTo>
                      <a:pt x="13" y="27"/>
                      <a:pt x="13" y="27"/>
                      <a:pt x="13" y="27"/>
                    </a:cubicBezTo>
                    <a:cubicBezTo>
                      <a:pt x="20" y="27"/>
                      <a:pt x="20" y="27"/>
                      <a:pt x="20" y="27"/>
                    </a:cubicBezTo>
                    <a:cubicBezTo>
                      <a:pt x="27" y="28"/>
                      <a:pt x="27" y="28"/>
                      <a:pt x="27" y="28"/>
                    </a:cubicBezTo>
                    <a:cubicBezTo>
                      <a:pt x="36" y="30"/>
                      <a:pt x="36" y="30"/>
                      <a:pt x="36" y="30"/>
                    </a:cubicBezTo>
                    <a:cubicBezTo>
                      <a:pt x="42" y="33"/>
                      <a:pt x="42" y="33"/>
                      <a:pt x="42" y="33"/>
                    </a:cubicBezTo>
                    <a:cubicBezTo>
                      <a:pt x="46" y="34"/>
                      <a:pt x="46" y="34"/>
                      <a:pt x="46" y="34"/>
                    </a:cubicBezTo>
                    <a:cubicBezTo>
                      <a:pt x="52" y="36"/>
                      <a:pt x="52" y="36"/>
                      <a:pt x="52" y="36"/>
                    </a:cubicBezTo>
                    <a:cubicBezTo>
                      <a:pt x="57" y="37"/>
                      <a:pt x="57" y="37"/>
                      <a:pt x="57" y="37"/>
                    </a:cubicBezTo>
                    <a:cubicBezTo>
                      <a:pt x="61" y="39"/>
                      <a:pt x="61" y="39"/>
                      <a:pt x="61" y="39"/>
                    </a:cubicBezTo>
                    <a:cubicBezTo>
                      <a:pt x="84" y="61"/>
                      <a:pt x="84" y="61"/>
                      <a:pt x="84" y="61"/>
                    </a:cubicBezTo>
                    <a:cubicBezTo>
                      <a:pt x="88" y="62"/>
                      <a:pt x="88" y="62"/>
                      <a:pt x="88" y="62"/>
                    </a:cubicBezTo>
                    <a:cubicBezTo>
                      <a:pt x="95" y="62"/>
                      <a:pt x="95" y="62"/>
                      <a:pt x="95" y="62"/>
                    </a:cubicBezTo>
                    <a:cubicBezTo>
                      <a:pt x="102" y="62"/>
                      <a:pt x="102" y="62"/>
                      <a:pt x="102" y="62"/>
                    </a:cubicBezTo>
                    <a:cubicBezTo>
                      <a:pt x="102" y="62"/>
                      <a:pt x="104" y="61"/>
                      <a:pt x="104" y="63"/>
                    </a:cubicBezTo>
                    <a:cubicBezTo>
                      <a:pt x="105" y="65"/>
                      <a:pt x="106" y="67"/>
                      <a:pt x="106" y="67"/>
                    </a:cubicBezTo>
                    <a:cubicBezTo>
                      <a:pt x="105" y="71"/>
                      <a:pt x="105" y="71"/>
                      <a:pt x="105" y="71"/>
                    </a:cubicBezTo>
                    <a:cubicBezTo>
                      <a:pt x="104" y="74"/>
                      <a:pt x="104" y="74"/>
                      <a:pt x="104" y="74"/>
                    </a:cubicBezTo>
                    <a:cubicBezTo>
                      <a:pt x="100" y="78"/>
                      <a:pt x="100" y="78"/>
                      <a:pt x="100" y="78"/>
                    </a:cubicBezTo>
                    <a:cubicBezTo>
                      <a:pt x="98" y="82"/>
                      <a:pt x="98" y="82"/>
                      <a:pt x="98" y="82"/>
                    </a:cubicBezTo>
                    <a:cubicBezTo>
                      <a:pt x="102" y="83"/>
                      <a:pt x="102" y="83"/>
                      <a:pt x="102" y="83"/>
                    </a:cubicBezTo>
                    <a:cubicBezTo>
                      <a:pt x="106" y="84"/>
                      <a:pt x="106" y="84"/>
                      <a:pt x="106" y="84"/>
                    </a:cubicBezTo>
                    <a:cubicBezTo>
                      <a:pt x="109" y="81"/>
                      <a:pt x="109" y="81"/>
                      <a:pt x="109" y="81"/>
                    </a:cubicBezTo>
                    <a:cubicBezTo>
                      <a:pt x="114" y="76"/>
                      <a:pt x="114" y="76"/>
                      <a:pt x="114" y="76"/>
                    </a:cubicBezTo>
                    <a:cubicBezTo>
                      <a:pt x="119" y="72"/>
                      <a:pt x="119" y="72"/>
                      <a:pt x="119" y="72"/>
                    </a:cubicBezTo>
                    <a:cubicBezTo>
                      <a:pt x="127" y="67"/>
                      <a:pt x="127" y="67"/>
                      <a:pt x="127" y="67"/>
                    </a:cubicBezTo>
                    <a:cubicBezTo>
                      <a:pt x="127" y="67"/>
                      <a:pt x="130" y="65"/>
                      <a:pt x="130" y="64"/>
                    </a:cubicBezTo>
                    <a:cubicBezTo>
                      <a:pt x="130" y="63"/>
                      <a:pt x="132" y="55"/>
                      <a:pt x="132" y="55"/>
                    </a:cubicBezTo>
                    <a:cubicBezTo>
                      <a:pt x="134" y="48"/>
                      <a:pt x="134" y="48"/>
                      <a:pt x="134" y="48"/>
                    </a:cubicBezTo>
                    <a:cubicBezTo>
                      <a:pt x="135" y="40"/>
                      <a:pt x="135" y="40"/>
                      <a:pt x="135" y="40"/>
                    </a:cubicBezTo>
                    <a:cubicBezTo>
                      <a:pt x="135" y="33"/>
                      <a:pt x="135" y="33"/>
                      <a:pt x="135" y="33"/>
                    </a:cubicBezTo>
                    <a:cubicBezTo>
                      <a:pt x="135" y="24"/>
                      <a:pt x="135" y="24"/>
                      <a:pt x="135" y="24"/>
                    </a:cubicBezTo>
                    <a:cubicBezTo>
                      <a:pt x="135" y="24"/>
                      <a:pt x="135" y="18"/>
                      <a:pt x="135" y="17"/>
                    </a:cubicBezTo>
                    <a:cubicBezTo>
                      <a:pt x="135" y="16"/>
                      <a:pt x="134" y="9"/>
                      <a:pt x="134" y="9"/>
                    </a:cubicBezTo>
                    <a:cubicBezTo>
                      <a:pt x="133" y="5"/>
                      <a:pt x="133" y="5"/>
                      <a:pt x="133" y="5"/>
                    </a:cubicBezTo>
                    <a:cubicBezTo>
                      <a:pt x="128" y="0"/>
                      <a:pt x="128" y="0"/>
                      <a:pt x="128" y="0"/>
                    </a:cubicBezTo>
                    <a:cubicBezTo>
                      <a:pt x="123" y="0"/>
                      <a:pt x="123" y="0"/>
                      <a:pt x="123" y="0"/>
                    </a:cubicBezTo>
                    <a:cubicBezTo>
                      <a:pt x="118" y="2"/>
                      <a:pt x="118" y="2"/>
                      <a:pt x="118" y="2"/>
                    </a:cubicBezTo>
                    <a:cubicBezTo>
                      <a:pt x="116" y="4"/>
                      <a:pt x="116" y="4"/>
                      <a:pt x="116" y="4"/>
                    </a:cubicBezTo>
                    <a:cubicBezTo>
                      <a:pt x="113" y="5"/>
                      <a:pt x="113" y="5"/>
                      <a:pt x="113" y="5"/>
                    </a:cubicBezTo>
                    <a:cubicBezTo>
                      <a:pt x="108" y="6"/>
                      <a:pt x="108" y="6"/>
                      <a:pt x="108" y="6"/>
                    </a:cubicBezTo>
                    <a:cubicBezTo>
                      <a:pt x="105" y="5"/>
                      <a:pt x="105" y="5"/>
                      <a:pt x="105" y="5"/>
                    </a:cubicBezTo>
                    <a:cubicBezTo>
                      <a:pt x="103" y="3"/>
                      <a:pt x="103" y="3"/>
                      <a:pt x="103" y="3"/>
                    </a:cubicBezTo>
                    <a:cubicBezTo>
                      <a:pt x="101" y="1"/>
                      <a:pt x="101" y="1"/>
                      <a:pt x="101" y="1"/>
                    </a:cubicBezTo>
                    <a:cubicBezTo>
                      <a:pt x="96" y="1"/>
                      <a:pt x="96" y="1"/>
                      <a:pt x="96" y="1"/>
                    </a:cubicBezTo>
                    <a:cubicBezTo>
                      <a:pt x="92" y="1"/>
                      <a:pt x="92" y="1"/>
                      <a:pt x="92" y="1"/>
                    </a:cubicBezTo>
                    <a:cubicBezTo>
                      <a:pt x="86" y="2"/>
                      <a:pt x="86" y="2"/>
                      <a:pt x="86" y="2"/>
                    </a:cubicBezTo>
                    <a:cubicBezTo>
                      <a:pt x="82" y="2"/>
                      <a:pt x="82" y="2"/>
                      <a:pt x="82" y="2"/>
                    </a:cubicBezTo>
                    <a:cubicBezTo>
                      <a:pt x="78" y="6"/>
                      <a:pt x="78" y="6"/>
                      <a:pt x="78" y="6"/>
                    </a:cubicBezTo>
                    <a:cubicBezTo>
                      <a:pt x="75" y="8"/>
                      <a:pt x="75" y="8"/>
                      <a:pt x="75" y="8"/>
                    </a:cubicBezTo>
                    <a:cubicBezTo>
                      <a:pt x="70" y="8"/>
                      <a:pt x="70" y="8"/>
                      <a:pt x="70" y="8"/>
                    </a:cubicBezTo>
                    <a:cubicBezTo>
                      <a:pt x="68" y="10"/>
                      <a:pt x="68" y="10"/>
                      <a:pt x="68" y="10"/>
                    </a:cubicBezTo>
                    <a:cubicBezTo>
                      <a:pt x="65" y="14"/>
                      <a:pt x="65" y="14"/>
                      <a:pt x="65" y="14"/>
                    </a:cubicBezTo>
                    <a:cubicBezTo>
                      <a:pt x="64" y="17"/>
                      <a:pt x="64" y="17"/>
                      <a:pt x="64" y="17"/>
                    </a:cubicBezTo>
                    <a:cubicBezTo>
                      <a:pt x="60" y="17"/>
                      <a:pt x="60" y="17"/>
                      <a:pt x="60" y="17"/>
                    </a:cubicBezTo>
                    <a:cubicBezTo>
                      <a:pt x="55" y="17"/>
                      <a:pt x="55" y="17"/>
                      <a:pt x="55" y="17"/>
                    </a:cubicBezTo>
                    <a:cubicBezTo>
                      <a:pt x="51" y="16"/>
                      <a:pt x="51" y="16"/>
                      <a:pt x="51" y="16"/>
                    </a:cubicBezTo>
                    <a:cubicBezTo>
                      <a:pt x="44" y="16"/>
                      <a:pt x="44" y="16"/>
                      <a:pt x="44" y="16"/>
                    </a:cubicBezTo>
                    <a:cubicBezTo>
                      <a:pt x="38" y="14"/>
                      <a:pt x="38" y="14"/>
                      <a:pt x="38" y="14"/>
                    </a:cubicBezTo>
                    <a:cubicBezTo>
                      <a:pt x="32" y="12"/>
                      <a:pt x="32" y="12"/>
                      <a:pt x="32" y="12"/>
                    </a:cubicBezTo>
                    <a:cubicBezTo>
                      <a:pt x="27" y="11"/>
                      <a:pt x="27" y="11"/>
                      <a:pt x="27" y="11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19" y="10"/>
                      <a:pt x="19" y="10"/>
                      <a:pt x="19" y="10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5" y="8"/>
                      <a:pt x="5" y="8"/>
                      <a:pt x="5" y="8"/>
                    </a:cubicBezTo>
                    <a:lnTo>
                      <a:pt x="0" y="9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48" name="Freeform 25"/>
              <p:cNvSpPr>
                <a:spLocks/>
              </p:cNvSpPr>
              <p:nvPr/>
            </p:nvSpPr>
            <p:spPr bwMode="auto">
              <a:xfrm>
                <a:off x="8737600" y="4333875"/>
                <a:ext cx="769937" cy="646113"/>
              </a:xfrm>
              <a:custGeom>
                <a:avLst/>
                <a:gdLst>
                  <a:gd name="T0" fmla="*/ 7 w 205"/>
                  <a:gd name="T1" fmla="*/ 78 h 172"/>
                  <a:gd name="T2" fmla="*/ 16 w 205"/>
                  <a:gd name="T3" fmla="*/ 73 h 172"/>
                  <a:gd name="T4" fmla="*/ 25 w 205"/>
                  <a:gd name="T5" fmla="*/ 79 h 172"/>
                  <a:gd name="T6" fmla="*/ 39 w 205"/>
                  <a:gd name="T7" fmla="*/ 92 h 172"/>
                  <a:gd name="T8" fmla="*/ 41 w 205"/>
                  <a:gd name="T9" fmla="*/ 99 h 172"/>
                  <a:gd name="T10" fmla="*/ 49 w 205"/>
                  <a:gd name="T11" fmla="*/ 96 h 172"/>
                  <a:gd name="T12" fmla="*/ 55 w 205"/>
                  <a:gd name="T13" fmla="*/ 97 h 172"/>
                  <a:gd name="T14" fmla="*/ 60 w 205"/>
                  <a:gd name="T15" fmla="*/ 103 h 172"/>
                  <a:gd name="T16" fmla="*/ 69 w 205"/>
                  <a:gd name="T17" fmla="*/ 106 h 172"/>
                  <a:gd name="T18" fmla="*/ 77 w 205"/>
                  <a:gd name="T19" fmla="*/ 112 h 172"/>
                  <a:gd name="T20" fmla="*/ 85 w 205"/>
                  <a:gd name="T21" fmla="*/ 119 h 172"/>
                  <a:gd name="T22" fmla="*/ 93 w 205"/>
                  <a:gd name="T23" fmla="*/ 123 h 172"/>
                  <a:gd name="T24" fmla="*/ 99 w 205"/>
                  <a:gd name="T25" fmla="*/ 130 h 172"/>
                  <a:gd name="T26" fmla="*/ 106 w 205"/>
                  <a:gd name="T27" fmla="*/ 138 h 172"/>
                  <a:gd name="T28" fmla="*/ 113 w 205"/>
                  <a:gd name="T29" fmla="*/ 142 h 172"/>
                  <a:gd name="T30" fmla="*/ 115 w 205"/>
                  <a:gd name="T31" fmla="*/ 152 h 172"/>
                  <a:gd name="T32" fmla="*/ 109 w 205"/>
                  <a:gd name="T33" fmla="*/ 159 h 172"/>
                  <a:gd name="T34" fmla="*/ 111 w 205"/>
                  <a:gd name="T35" fmla="*/ 169 h 172"/>
                  <a:gd name="T36" fmla="*/ 123 w 205"/>
                  <a:gd name="T37" fmla="*/ 162 h 172"/>
                  <a:gd name="T38" fmla="*/ 131 w 205"/>
                  <a:gd name="T39" fmla="*/ 151 h 172"/>
                  <a:gd name="T40" fmla="*/ 136 w 205"/>
                  <a:gd name="T41" fmla="*/ 135 h 172"/>
                  <a:gd name="T42" fmla="*/ 139 w 205"/>
                  <a:gd name="T43" fmla="*/ 122 h 172"/>
                  <a:gd name="T44" fmla="*/ 145 w 205"/>
                  <a:gd name="T45" fmla="*/ 114 h 172"/>
                  <a:gd name="T46" fmla="*/ 153 w 205"/>
                  <a:gd name="T47" fmla="*/ 105 h 172"/>
                  <a:gd name="T48" fmla="*/ 157 w 205"/>
                  <a:gd name="T49" fmla="*/ 95 h 172"/>
                  <a:gd name="T50" fmla="*/ 165 w 205"/>
                  <a:gd name="T51" fmla="*/ 79 h 172"/>
                  <a:gd name="T52" fmla="*/ 172 w 205"/>
                  <a:gd name="T53" fmla="*/ 78 h 172"/>
                  <a:gd name="T54" fmla="*/ 176 w 205"/>
                  <a:gd name="T55" fmla="*/ 82 h 172"/>
                  <a:gd name="T56" fmla="*/ 182 w 205"/>
                  <a:gd name="T57" fmla="*/ 78 h 172"/>
                  <a:gd name="T58" fmla="*/ 186 w 205"/>
                  <a:gd name="T59" fmla="*/ 86 h 172"/>
                  <a:gd name="T60" fmla="*/ 179 w 205"/>
                  <a:gd name="T61" fmla="*/ 94 h 172"/>
                  <a:gd name="T62" fmla="*/ 169 w 205"/>
                  <a:gd name="T63" fmla="*/ 106 h 172"/>
                  <a:gd name="T64" fmla="*/ 160 w 205"/>
                  <a:gd name="T65" fmla="*/ 115 h 172"/>
                  <a:gd name="T66" fmla="*/ 148 w 205"/>
                  <a:gd name="T67" fmla="*/ 121 h 172"/>
                  <a:gd name="T68" fmla="*/ 145 w 205"/>
                  <a:gd name="T69" fmla="*/ 128 h 172"/>
                  <a:gd name="T70" fmla="*/ 151 w 205"/>
                  <a:gd name="T71" fmla="*/ 127 h 172"/>
                  <a:gd name="T72" fmla="*/ 163 w 205"/>
                  <a:gd name="T73" fmla="*/ 120 h 172"/>
                  <a:gd name="T74" fmla="*/ 175 w 205"/>
                  <a:gd name="T75" fmla="*/ 108 h 172"/>
                  <a:gd name="T76" fmla="*/ 189 w 205"/>
                  <a:gd name="T77" fmla="*/ 90 h 172"/>
                  <a:gd name="T78" fmla="*/ 199 w 205"/>
                  <a:gd name="T79" fmla="*/ 70 h 172"/>
                  <a:gd name="T80" fmla="*/ 205 w 205"/>
                  <a:gd name="T81" fmla="*/ 57 h 172"/>
                  <a:gd name="T82" fmla="*/ 198 w 205"/>
                  <a:gd name="T83" fmla="*/ 54 h 172"/>
                  <a:gd name="T84" fmla="*/ 200 w 205"/>
                  <a:gd name="T85" fmla="*/ 42 h 172"/>
                  <a:gd name="T86" fmla="*/ 203 w 205"/>
                  <a:gd name="T87" fmla="*/ 34 h 172"/>
                  <a:gd name="T88" fmla="*/ 188 w 205"/>
                  <a:gd name="T89" fmla="*/ 33 h 172"/>
                  <a:gd name="T90" fmla="*/ 176 w 205"/>
                  <a:gd name="T91" fmla="*/ 25 h 172"/>
                  <a:gd name="T92" fmla="*/ 167 w 205"/>
                  <a:gd name="T93" fmla="*/ 16 h 172"/>
                  <a:gd name="T94" fmla="*/ 153 w 205"/>
                  <a:gd name="T95" fmla="*/ 9 h 172"/>
                  <a:gd name="T96" fmla="*/ 135 w 205"/>
                  <a:gd name="T97" fmla="*/ 5 h 172"/>
                  <a:gd name="T98" fmla="*/ 112 w 205"/>
                  <a:gd name="T99" fmla="*/ 0 h 172"/>
                  <a:gd name="T100" fmla="*/ 89 w 205"/>
                  <a:gd name="T101" fmla="*/ 0 h 172"/>
                  <a:gd name="T102" fmla="*/ 79 w 205"/>
                  <a:gd name="T103" fmla="*/ 8 h 172"/>
                  <a:gd name="T104" fmla="*/ 66 w 205"/>
                  <a:gd name="T105" fmla="*/ 15 h 172"/>
                  <a:gd name="T106" fmla="*/ 56 w 205"/>
                  <a:gd name="T107" fmla="*/ 21 h 172"/>
                  <a:gd name="T108" fmla="*/ 2 w 205"/>
                  <a:gd name="T109" fmla="*/ 79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205" h="172">
                    <a:moveTo>
                      <a:pt x="2" y="79"/>
                    </a:moveTo>
                    <a:cubicBezTo>
                      <a:pt x="7" y="78"/>
                      <a:pt x="7" y="78"/>
                      <a:pt x="7" y="78"/>
                    </a:cubicBezTo>
                    <a:cubicBezTo>
                      <a:pt x="11" y="75"/>
                      <a:pt x="11" y="75"/>
                      <a:pt x="11" y="75"/>
                    </a:cubicBezTo>
                    <a:cubicBezTo>
                      <a:pt x="16" y="73"/>
                      <a:pt x="16" y="73"/>
                      <a:pt x="16" y="73"/>
                    </a:cubicBezTo>
                    <a:cubicBezTo>
                      <a:pt x="21" y="74"/>
                      <a:pt x="21" y="74"/>
                      <a:pt x="21" y="74"/>
                    </a:cubicBezTo>
                    <a:cubicBezTo>
                      <a:pt x="25" y="79"/>
                      <a:pt x="25" y="79"/>
                      <a:pt x="25" y="79"/>
                    </a:cubicBezTo>
                    <a:cubicBezTo>
                      <a:pt x="33" y="85"/>
                      <a:pt x="33" y="85"/>
                      <a:pt x="33" y="85"/>
                    </a:cubicBezTo>
                    <a:cubicBezTo>
                      <a:pt x="39" y="92"/>
                      <a:pt x="39" y="92"/>
                      <a:pt x="39" y="92"/>
                    </a:cubicBezTo>
                    <a:cubicBezTo>
                      <a:pt x="39" y="96"/>
                      <a:pt x="39" y="96"/>
                      <a:pt x="39" y="96"/>
                    </a:cubicBezTo>
                    <a:cubicBezTo>
                      <a:pt x="41" y="99"/>
                      <a:pt x="41" y="99"/>
                      <a:pt x="41" y="99"/>
                    </a:cubicBezTo>
                    <a:cubicBezTo>
                      <a:pt x="45" y="98"/>
                      <a:pt x="45" y="98"/>
                      <a:pt x="45" y="98"/>
                    </a:cubicBezTo>
                    <a:cubicBezTo>
                      <a:pt x="49" y="96"/>
                      <a:pt x="49" y="96"/>
                      <a:pt x="49" y="96"/>
                    </a:cubicBezTo>
                    <a:cubicBezTo>
                      <a:pt x="52" y="94"/>
                      <a:pt x="52" y="94"/>
                      <a:pt x="52" y="94"/>
                    </a:cubicBezTo>
                    <a:cubicBezTo>
                      <a:pt x="55" y="97"/>
                      <a:pt x="55" y="97"/>
                      <a:pt x="55" y="97"/>
                    </a:cubicBezTo>
                    <a:cubicBezTo>
                      <a:pt x="57" y="99"/>
                      <a:pt x="57" y="99"/>
                      <a:pt x="57" y="99"/>
                    </a:cubicBezTo>
                    <a:cubicBezTo>
                      <a:pt x="60" y="103"/>
                      <a:pt x="60" y="103"/>
                      <a:pt x="60" y="103"/>
                    </a:cubicBezTo>
                    <a:cubicBezTo>
                      <a:pt x="64" y="107"/>
                      <a:pt x="64" y="107"/>
                      <a:pt x="64" y="107"/>
                    </a:cubicBezTo>
                    <a:cubicBezTo>
                      <a:pt x="69" y="106"/>
                      <a:pt x="69" y="106"/>
                      <a:pt x="69" y="106"/>
                    </a:cubicBezTo>
                    <a:cubicBezTo>
                      <a:pt x="73" y="110"/>
                      <a:pt x="73" y="110"/>
                      <a:pt x="73" y="110"/>
                    </a:cubicBezTo>
                    <a:cubicBezTo>
                      <a:pt x="77" y="112"/>
                      <a:pt x="77" y="112"/>
                      <a:pt x="77" y="112"/>
                    </a:cubicBezTo>
                    <a:cubicBezTo>
                      <a:pt x="81" y="115"/>
                      <a:pt x="81" y="115"/>
                      <a:pt x="81" y="115"/>
                    </a:cubicBezTo>
                    <a:cubicBezTo>
                      <a:pt x="85" y="119"/>
                      <a:pt x="85" y="119"/>
                      <a:pt x="85" y="119"/>
                    </a:cubicBezTo>
                    <a:cubicBezTo>
                      <a:pt x="88" y="123"/>
                      <a:pt x="88" y="123"/>
                      <a:pt x="88" y="123"/>
                    </a:cubicBezTo>
                    <a:cubicBezTo>
                      <a:pt x="93" y="123"/>
                      <a:pt x="93" y="123"/>
                      <a:pt x="93" y="123"/>
                    </a:cubicBezTo>
                    <a:cubicBezTo>
                      <a:pt x="98" y="127"/>
                      <a:pt x="98" y="127"/>
                      <a:pt x="98" y="127"/>
                    </a:cubicBezTo>
                    <a:cubicBezTo>
                      <a:pt x="99" y="130"/>
                      <a:pt x="99" y="130"/>
                      <a:pt x="99" y="130"/>
                    </a:cubicBezTo>
                    <a:cubicBezTo>
                      <a:pt x="102" y="133"/>
                      <a:pt x="102" y="133"/>
                      <a:pt x="102" y="133"/>
                    </a:cubicBezTo>
                    <a:cubicBezTo>
                      <a:pt x="106" y="138"/>
                      <a:pt x="106" y="138"/>
                      <a:pt x="106" y="138"/>
                    </a:cubicBezTo>
                    <a:cubicBezTo>
                      <a:pt x="106" y="138"/>
                      <a:pt x="107" y="138"/>
                      <a:pt x="108" y="139"/>
                    </a:cubicBezTo>
                    <a:cubicBezTo>
                      <a:pt x="109" y="139"/>
                      <a:pt x="113" y="142"/>
                      <a:pt x="113" y="142"/>
                    </a:cubicBezTo>
                    <a:cubicBezTo>
                      <a:pt x="115" y="145"/>
                      <a:pt x="115" y="145"/>
                      <a:pt x="115" y="145"/>
                    </a:cubicBezTo>
                    <a:cubicBezTo>
                      <a:pt x="115" y="152"/>
                      <a:pt x="115" y="152"/>
                      <a:pt x="115" y="152"/>
                    </a:cubicBezTo>
                    <a:cubicBezTo>
                      <a:pt x="113" y="155"/>
                      <a:pt x="113" y="155"/>
                      <a:pt x="113" y="155"/>
                    </a:cubicBezTo>
                    <a:cubicBezTo>
                      <a:pt x="113" y="155"/>
                      <a:pt x="109" y="158"/>
                      <a:pt x="109" y="159"/>
                    </a:cubicBezTo>
                    <a:cubicBezTo>
                      <a:pt x="109" y="160"/>
                      <a:pt x="108" y="172"/>
                      <a:pt x="108" y="172"/>
                    </a:cubicBezTo>
                    <a:cubicBezTo>
                      <a:pt x="111" y="169"/>
                      <a:pt x="111" y="169"/>
                      <a:pt x="111" y="169"/>
                    </a:cubicBezTo>
                    <a:cubicBezTo>
                      <a:pt x="116" y="166"/>
                      <a:pt x="116" y="166"/>
                      <a:pt x="116" y="166"/>
                    </a:cubicBezTo>
                    <a:cubicBezTo>
                      <a:pt x="123" y="162"/>
                      <a:pt x="123" y="162"/>
                      <a:pt x="123" y="162"/>
                    </a:cubicBezTo>
                    <a:cubicBezTo>
                      <a:pt x="126" y="157"/>
                      <a:pt x="126" y="157"/>
                      <a:pt x="126" y="157"/>
                    </a:cubicBezTo>
                    <a:cubicBezTo>
                      <a:pt x="131" y="151"/>
                      <a:pt x="131" y="151"/>
                      <a:pt x="131" y="151"/>
                    </a:cubicBezTo>
                    <a:cubicBezTo>
                      <a:pt x="133" y="143"/>
                      <a:pt x="133" y="143"/>
                      <a:pt x="133" y="143"/>
                    </a:cubicBezTo>
                    <a:cubicBezTo>
                      <a:pt x="136" y="135"/>
                      <a:pt x="136" y="135"/>
                      <a:pt x="136" y="135"/>
                    </a:cubicBezTo>
                    <a:cubicBezTo>
                      <a:pt x="139" y="130"/>
                      <a:pt x="139" y="130"/>
                      <a:pt x="139" y="130"/>
                    </a:cubicBezTo>
                    <a:cubicBezTo>
                      <a:pt x="139" y="122"/>
                      <a:pt x="139" y="122"/>
                      <a:pt x="139" y="122"/>
                    </a:cubicBezTo>
                    <a:cubicBezTo>
                      <a:pt x="142" y="117"/>
                      <a:pt x="142" y="117"/>
                      <a:pt x="142" y="117"/>
                    </a:cubicBezTo>
                    <a:cubicBezTo>
                      <a:pt x="145" y="114"/>
                      <a:pt x="145" y="114"/>
                      <a:pt x="145" y="114"/>
                    </a:cubicBezTo>
                    <a:cubicBezTo>
                      <a:pt x="146" y="107"/>
                      <a:pt x="146" y="107"/>
                      <a:pt x="146" y="107"/>
                    </a:cubicBezTo>
                    <a:cubicBezTo>
                      <a:pt x="153" y="105"/>
                      <a:pt x="153" y="105"/>
                      <a:pt x="153" y="105"/>
                    </a:cubicBezTo>
                    <a:cubicBezTo>
                      <a:pt x="156" y="103"/>
                      <a:pt x="156" y="103"/>
                      <a:pt x="156" y="103"/>
                    </a:cubicBezTo>
                    <a:cubicBezTo>
                      <a:pt x="157" y="95"/>
                      <a:pt x="157" y="95"/>
                      <a:pt x="157" y="95"/>
                    </a:cubicBezTo>
                    <a:cubicBezTo>
                      <a:pt x="161" y="92"/>
                      <a:pt x="161" y="92"/>
                      <a:pt x="161" y="92"/>
                    </a:cubicBezTo>
                    <a:cubicBezTo>
                      <a:pt x="165" y="79"/>
                      <a:pt x="165" y="79"/>
                      <a:pt x="165" y="79"/>
                    </a:cubicBezTo>
                    <a:cubicBezTo>
                      <a:pt x="168" y="77"/>
                      <a:pt x="168" y="77"/>
                      <a:pt x="168" y="77"/>
                    </a:cubicBezTo>
                    <a:cubicBezTo>
                      <a:pt x="172" y="78"/>
                      <a:pt x="172" y="78"/>
                      <a:pt x="172" y="78"/>
                    </a:cubicBezTo>
                    <a:cubicBezTo>
                      <a:pt x="172" y="81"/>
                      <a:pt x="172" y="81"/>
                      <a:pt x="172" y="81"/>
                    </a:cubicBezTo>
                    <a:cubicBezTo>
                      <a:pt x="176" y="82"/>
                      <a:pt x="176" y="82"/>
                      <a:pt x="176" y="82"/>
                    </a:cubicBezTo>
                    <a:cubicBezTo>
                      <a:pt x="178" y="79"/>
                      <a:pt x="178" y="79"/>
                      <a:pt x="178" y="79"/>
                    </a:cubicBezTo>
                    <a:cubicBezTo>
                      <a:pt x="182" y="78"/>
                      <a:pt x="182" y="78"/>
                      <a:pt x="182" y="78"/>
                    </a:cubicBezTo>
                    <a:cubicBezTo>
                      <a:pt x="187" y="78"/>
                      <a:pt x="187" y="78"/>
                      <a:pt x="187" y="78"/>
                    </a:cubicBezTo>
                    <a:cubicBezTo>
                      <a:pt x="186" y="86"/>
                      <a:pt x="186" y="86"/>
                      <a:pt x="186" y="86"/>
                    </a:cubicBezTo>
                    <a:cubicBezTo>
                      <a:pt x="183" y="89"/>
                      <a:pt x="183" y="89"/>
                      <a:pt x="183" y="89"/>
                    </a:cubicBezTo>
                    <a:cubicBezTo>
                      <a:pt x="179" y="94"/>
                      <a:pt x="179" y="94"/>
                      <a:pt x="179" y="94"/>
                    </a:cubicBezTo>
                    <a:cubicBezTo>
                      <a:pt x="173" y="100"/>
                      <a:pt x="173" y="100"/>
                      <a:pt x="173" y="100"/>
                    </a:cubicBezTo>
                    <a:cubicBezTo>
                      <a:pt x="169" y="106"/>
                      <a:pt x="169" y="106"/>
                      <a:pt x="169" y="106"/>
                    </a:cubicBezTo>
                    <a:cubicBezTo>
                      <a:pt x="167" y="110"/>
                      <a:pt x="167" y="110"/>
                      <a:pt x="167" y="110"/>
                    </a:cubicBezTo>
                    <a:cubicBezTo>
                      <a:pt x="160" y="115"/>
                      <a:pt x="160" y="115"/>
                      <a:pt x="160" y="115"/>
                    </a:cubicBezTo>
                    <a:cubicBezTo>
                      <a:pt x="153" y="119"/>
                      <a:pt x="153" y="119"/>
                      <a:pt x="153" y="119"/>
                    </a:cubicBezTo>
                    <a:cubicBezTo>
                      <a:pt x="153" y="119"/>
                      <a:pt x="149" y="121"/>
                      <a:pt x="148" y="121"/>
                    </a:cubicBezTo>
                    <a:cubicBezTo>
                      <a:pt x="147" y="122"/>
                      <a:pt x="145" y="124"/>
                      <a:pt x="145" y="124"/>
                    </a:cubicBezTo>
                    <a:cubicBezTo>
                      <a:pt x="145" y="128"/>
                      <a:pt x="145" y="128"/>
                      <a:pt x="145" y="128"/>
                    </a:cubicBezTo>
                    <a:cubicBezTo>
                      <a:pt x="148" y="127"/>
                      <a:pt x="148" y="127"/>
                      <a:pt x="148" y="127"/>
                    </a:cubicBezTo>
                    <a:cubicBezTo>
                      <a:pt x="151" y="127"/>
                      <a:pt x="151" y="127"/>
                      <a:pt x="151" y="127"/>
                    </a:cubicBezTo>
                    <a:cubicBezTo>
                      <a:pt x="156" y="124"/>
                      <a:pt x="156" y="124"/>
                      <a:pt x="156" y="124"/>
                    </a:cubicBezTo>
                    <a:cubicBezTo>
                      <a:pt x="163" y="120"/>
                      <a:pt x="163" y="120"/>
                      <a:pt x="163" y="120"/>
                    </a:cubicBezTo>
                    <a:cubicBezTo>
                      <a:pt x="169" y="114"/>
                      <a:pt x="169" y="114"/>
                      <a:pt x="169" y="114"/>
                    </a:cubicBezTo>
                    <a:cubicBezTo>
                      <a:pt x="175" y="108"/>
                      <a:pt x="175" y="108"/>
                      <a:pt x="175" y="108"/>
                    </a:cubicBezTo>
                    <a:cubicBezTo>
                      <a:pt x="181" y="101"/>
                      <a:pt x="181" y="101"/>
                      <a:pt x="181" y="101"/>
                    </a:cubicBezTo>
                    <a:cubicBezTo>
                      <a:pt x="189" y="90"/>
                      <a:pt x="189" y="90"/>
                      <a:pt x="189" y="90"/>
                    </a:cubicBezTo>
                    <a:cubicBezTo>
                      <a:pt x="194" y="81"/>
                      <a:pt x="194" y="81"/>
                      <a:pt x="194" y="81"/>
                    </a:cubicBezTo>
                    <a:cubicBezTo>
                      <a:pt x="199" y="70"/>
                      <a:pt x="199" y="70"/>
                      <a:pt x="199" y="70"/>
                    </a:cubicBezTo>
                    <a:cubicBezTo>
                      <a:pt x="201" y="64"/>
                      <a:pt x="201" y="64"/>
                      <a:pt x="201" y="64"/>
                    </a:cubicBezTo>
                    <a:cubicBezTo>
                      <a:pt x="205" y="57"/>
                      <a:pt x="205" y="57"/>
                      <a:pt x="205" y="57"/>
                    </a:cubicBezTo>
                    <a:cubicBezTo>
                      <a:pt x="202" y="55"/>
                      <a:pt x="202" y="55"/>
                      <a:pt x="202" y="55"/>
                    </a:cubicBezTo>
                    <a:cubicBezTo>
                      <a:pt x="198" y="54"/>
                      <a:pt x="198" y="54"/>
                      <a:pt x="198" y="54"/>
                    </a:cubicBezTo>
                    <a:cubicBezTo>
                      <a:pt x="197" y="48"/>
                      <a:pt x="197" y="48"/>
                      <a:pt x="197" y="48"/>
                    </a:cubicBezTo>
                    <a:cubicBezTo>
                      <a:pt x="200" y="42"/>
                      <a:pt x="200" y="42"/>
                      <a:pt x="200" y="42"/>
                    </a:cubicBezTo>
                    <a:cubicBezTo>
                      <a:pt x="203" y="36"/>
                      <a:pt x="203" y="36"/>
                      <a:pt x="203" y="36"/>
                    </a:cubicBezTo>
                    <a:cubicBezTo>
                      <a:pt x="203" y="34"/>
                      <a:pt x="203" y="34"/>
                      <a:pt x="203" y="34"/>
                    </a:cubicBezTo>
                    <a:cubicBezTo>
                      <a:pt x="194" y="34"/>
                      <a:pt x="194" y="34"/>
                      <a:pt x="194" y="34"/>
                    </a:cubicBezTo>
                    <a:cubicBezTo>
                      <a:pt x="188" y="33"/>
                      <a:pt x="188" y="33"/>
                      <a:pt x="188" y="33"/>
                    </a:cubicBezTo>
                    <a:cubicBezTo>
                      <a:pt x="182" y="31"/>
                      <a:pt x="182" y="31"/>
                      <a:pt x="182" y="31"/>
                    </a:cubicBezTo>
                    <a:cubicBezTo>
                      <a:pt x="176" y="25"/>
                      <a:pt x="176" y="25"/>
                      <a:pt x="176" y="25"/>
                    </a:cubicBezTo>
                    <a:cubicBezTo>
                      <a:pt x="172" y="20"/>
                      <a:pt x="172" y="20"/>
                      <a:pt x="172" y="20"/>
                    </a:cubicBezTo>
                    <a:cubicBezTo>
                      <a:pt x="167" y="16"/>
                      <a:pt x="167" y="16"/>
                      <a:pt x="167" y="16"/>
                    </a:cubicBezTo>
                    <a:cubicBezTo>
                      <a:pt x="167" y="16"/>
                      <a:pt x="161" y="12"/>
                      <a:pt x="160" y="11"/>
                    </a:cubicBezTo>
                    <a:cubicBezTo>
                      <a:pt x="159" y="10"/>
                      <a:pt x="153" y="9"/>
                      <a:pt x="153" y="9"/>
                    </a:cubicBezTo>
                    <a:cubicBezTo>
                      <a:pt x="153" y="9"/>
                      <a:pt x="146" y="6"/>
                      <a:pt x="144" y="6"/>
                    </a:cubicBezTo>
                    <a:cubicBezTo>
                      <a:pt x="142" y="6"/>
                      <a:pt x="137" y="6"/>
                      <a:pt x="135" y="5"/>
                    </a:cubicBezTo>
                    <a:cubicBezTo>
                      <a:pt x="133" y="4"/>
                      <a:pt x="125" y="3"/>
                      <a:pt x="124" y="2"/>
                    </a:cubicBezTo>
                    <a:cubicBezTo>
                      <a:pt x="123" y="2"/>
                      <a:pt x="118" y="0"/>
                      <a:pt x="112" y="0"/>
                    </a:cubicBezTo>
                    <a:cubicBezTo>
                      <a:pt x="106" y="0"/>
                      <a:pt x="99" y="0"/>
                      <a:pt x="96" y="0"/>
                    </a:cubicBezTo>
                    <a:cubicBezTo>
                      <a:pt x="94" y="0"/>
                      <a:pt x="89" y="0"/>
                      <a:pt x="89" y="0"/>
                    </a:cubicBezTo>
                    <a:cubicBezTo>
                      <a:pt x="85" y="4"/>
                      <a:pt x="85" y="4"/>
                      <a:pt x="85" y="4"/>
                    </a:cubicBezTo>
                    <a:cubicBezTo>
                      <a:pt x="79" y="8"/>
                      <a:pt x="79" y="8"/>
                      <a:pt x="79" y="8"/>
                    </a:cubicBezTo>
                    <a:cubicBezTo>
                      <a:pt x="72" y="11"/>
                      <a:pt x="72" y="11"/>
                      <a:pt x="72" y="11"/>
                    </a:cubicBezTo>
                    <a:cubicBezTo>
                      <a:pt x="66" y="15"/>
                      <a:pt x="66" y="15"/>
                      <a:pt x="66" y="15"/>
                    </a:cubicBezTo>
                    <a:cubicBezTo>
                      <a:pt x="61" y="18"/>
                      <a:pt x="61" y="18"/>
                      <a:pt x="61" y="18"/>
                    </a:cubicBezTo>
                    <a:cubicBezTo>
                      <a:pt x="56" y="21"/>
                      <a:pt x="56" y="21"/>
                      <a:pt x="56" y="21"/>
                    </a:cubicBezTo>
                    <a:cubicBezTo>
                      <a:pt x="0" y="78"/>
                      <a:pt x="0" y="78"/>
                      <a:pt x="0" y="78"/>
                    </a:cubicBezTo>
                    <a:lnTo>
                      <a:pt x="2" y="79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</p:grpSp>
        <p:grpSp>
          <p:nvGrpSpPr>
            <p:cNvPr id="20" name="Grupo 18"/>
            <p:cNvGrpSpPr/>
            <p:nvPr/>
          </p:nvGrpSpPr>
          <p:grpSpPr>
            <a:xfrm>
              <a:off x="9842500" y="2476726"/>
              <a:ext cx="1330325" cy="1692275"/>
              <a:chOff x="9674225" y="1719263"/>
              <a:chExt cx="1330325" cy="1692275"/>
            </a:xfrm>
            <a:solidFill>
              <a:srgbClr val="0099FF"/>
            </a:solidFill>
          </p:grpSpPr>
          <p:sp>
            <p:nvSpPr>
              <p:cNvPr id="37" name="Freeform 14"/>
              <p:cNvSpPr>
                <a:spLocks/>
              </p:cNvSpPr>
              <p:nvPr/>
            </p:nvSpPr>
            <p:spPr bwMode="auto">
              <a:xfrm>
                <a:off x="9674225" y="1719263"/>
                <a:ext cx="631825" cy="892175"/>
              </a:xfrm>
              <a:custGeom>
                <a:avLst/>
                <a:gdLst>
                  <a:gd name="T0" fmla="*/ 65 w 168"/>
                  <a:gd name="T1" fmla="*/ 0 h 237"/>
                  <a:gd name="T2" fmla="*/ 74 w 168"/>
                  <a:gd name="T3" fmla="*/ 5 h 237"/>
                  <a:gd name="T4" fmla="*/ 85 w 168"/>
                  <a:gd name="T5" fmla="*/ 7 h 237"/>
                  <a:gd name="T6" fmla="*/ 95 w 168"/>
                  <a:gd name="T7" fmla="*/ 16 h 237"/>
                  <a:gd name="T8" fmla="*/ 100 w 168"/>
                  <a:gd name="T9" fmla="*/ 27 h 237"/>
                  <a:gd name="T10" fmla="*/ 94 w 168"/>
                  <a:gd name="T11" fmla="*/ 37 h 237"/>
                  <a:gd name="T12" fmla="*/ 93 w 168"/>
                  <a:gd name="T13" fmla="*/ 47 h 237"/>
                  <a:gd name="T14" fmla="*/ 100 w 168"/>
                  <a:gd name="T15" fmla="*/ 49 h 237"/>
                  <a:gd name="T16" fmla="*/ 108 w 168"/>
                  <a:gd name="T17" fmla="*/ 41 h 237"/>
                  <a:gd name="T18" fmla="*/ 114 w 168"/>
                  <a:gd name="T19" fmla="*/ 38 h 237"/>
                  <a:gd name="T20" fmla="*/ 127 w 168"/>
                  <a:gd name="T21" fmla="*/ 35 h 237"/>
                  <a:gd name="T22" fmla="*/ 134 w 168"/>
                  <a:gd name="T23" fmla="*/ 32 h 237"/>
                  <a:gd name="T24" fmla="*/ 145 w 168"/>
                  <a:gd name="T25" fmla="*/ 36 h 237"/>
                  <a:gd name="T26" fmla="*/ 155 w 168"/>
                  <a:gd name="T27" fmla="*/ 41 h 237"/>
                  <a:gd name="T28" fmla="*/ 168 w 168"/>
                  <a:gd name="T29" fmla="*/ 44 h 237"/>
                  <a:gd name="T30" fmla="*/ 164 w 168"/>
                  <a:gd name="T31" fmla="*/ 52 h 237"/>
                  <a:gd name="T32" fmla="*/ 157 w 168"/>
                  <a:gd name="T33" fmla="*/ 56 h 237"/>
                  <a:gd name="T34" fmla="*/ 146 w 168"/>
                  <a:gd name="T35" fmla="*/ 64 h 237"/>
                  <a:gd name="T36" fmla="*/ 139 w 168"/>
                  <a:gd name="T37" fmla="*/ 76 h 237"/>
                  <a:gd name="T38" fmla="*/ 141 w 168"/>
                  <a:gd name="T39" fmla="*/ 99 h 237"/>
                  <a:gd name="T40" fmla="*/ 136 w 168"/>
                  <a:gd name="T41" fmla="*/ 116 h 237"/>
                  <a:gd name="T42" fmla="*/ 135 w 168"/>
                  <a:gd name="T43" fmla="*/ 128 h 237"/>
                  <a:gd name="T44" fmla="*/ 139 w 168"/>
                  <a:gd name="T45" fmla="*/ 140 h 237"/>
                  <a:gd name="T46" fmla="*/ 130 w 168"/>
                  <a:gd name="T47" fmla="*/ 144 h 237"/>
                  <a:gd name="T48" fmla="*/ 119 w 168"/>
                  <a:gd name="T49" fmla="*/ 143 h 237"/>
                  <a:gd name="T50" fmla="*/ 110 w 168"/>
                  <a:gd name="T51" fmla="*/ 145 h 237"/>
                  <a:gd name="T52" fmla="*/ 100 w 168"/>
                  <a:gd name="T53" fmla="*/ 155 h 237"/>
                  <a:gd name="T54" fmla="*/ 88 w 168"/>
                  <a:gd name="T55" fmla="*/ 163 h 237"/>
                  <a:gd name="T56" fmla="*/ 71 w 168"/>
                  <a:gd name="T57" fmla="*/ 172 h 237"/>
                  <a:gd name="T58" fmla="*/ 67 w 168"/>
                  <a:gd name="T59" fmla="*/ 184 h 237"/>
                  <a:gd name="T60" fmla="*/ 61 w 168"/>
                  <a:gd name="T61" fmla="*/ 197 h 237"/>
                  <a:gd name="T62" fmla="*/ 59 w 168"/>
                  <a:gd name="T63" fmla="*/ 215 h 237"/>
                  <a:gd name="T64" fmla="*/ 62 w 168"/>
                  <a:gd name="T65" fmla="*/ 223 h 237"/>
                  <a:gd name="T66" fmla="*/ 58 w 168"/>
                  <a:gd name="T67" fmla="*/ 237 h 237"/>
                  <a:gd name="T68" fmla="*/ 49 w 168"/>
                  <a:gd name="T69" fmla="*/ 233 h 237"/>
                  <a:gd name="T70" fmla="*/ 45 w 168"/>
                  <a:gd name="T71" fmla="*/ 218 h 237"/>
                  <a:gd name="T72" fmla="*/ 36 w 168"/>
                  <a:gd name="T73" fmla="*/ 207 h 237"/>
                  <a:gd name="T74" fmla="*/ 40 w 168"/>
                  <a:gd name="T75" fmla="*/ 194 h 237"/>
                  <a:gd name="T76" fmla="*/ 48 w 168"/>
                  <a:gd name="T77" fmla="*/ 184 h 237"/>
                  <a:gd name="T78" fmla="*/ 46 w 168"/>
                  <a:gd name="T79" fmla="*/ 175 h 237"/>
                  <a:gd name="T80" fmla="*/ 28 w 168"/>
                  <a:gd name="T81" fmla="*/ 171 h 237"/>
                  <a:gd name="T82" fmla="*/ 19 w 168"/>
                  <a:gd name="T83" fmla="*/ 158 h 237"/>
                  <a:gd name="T84" fmla="*/ 23 w 168"/>
                  <a:gd name="T85" fmla="*/ 125 h 237"/>
                  <a:gd name="T86" fmla="*/ 20 w 168"/>
                  <a:gd name="T87" fmla="*/ 112 h 237"/>
                  <a:gd name="T88" fmla="*/ 1 w 168"/>
                  <a:gd name="T89" fmla="*/ 104 h 237"/>
                  <a:gd name="T90" fmla="*/ 7 w 168"/>
                  <a:gd name="T91" fmla="*/ 92 h 237"/>
                  <a:gd name="T92" fmla="*/ 21 w 168"/>
                  <a:gd name="T93" fmla="*/ 83 h 237"/>
                  <a:gd name="T94" fmla="*/ 33 w 168"/>
                  <a:gd name="T95" fmla="*/ 63 h 237"/>
                  <a:gd name="T96" fmla="*/ 44 w 168"/>
                  <a:gd name="T97" fmla="*/ 47 h 237"/>
                  <a:gd name="T98" fmla="*/ 47 w 168"/>
                  <a:gd name="T99" fmla="*/ 38 h 237"/>
                  <a:gd name="T100" fmla="*/ 49 w 168"/>
                  <a:gd name="T101" fmla="*/ 30 h 237"/>
                  <a:gd name="T102" fmla="*/ 54 w 168"/>
                  <a:gd name="T103" fmla="*/ 16 h 237"/>
                  <a:gd name="T104" fmla="*/ 58 w 168"/>
                  <a:gd name="T105" fmla="*/ 1 h 2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68" h="237">
                    <a:moveTo>
                      <a:pt x="59" y="0"/>
                    </a:moveTo>
                    <a:cubicBezTo>
                      <a:pt x="65" y="0"/>
                      <a:pt x="65" y="0"/>
                      <a:pt x="65" y="0"/>
                    </a:cubicBezTo>
                    <a:cubicBezTo>
                      <a:pt x="70" y="4"/>
                      <a:pt x="70" y="4"/>
                      <a:pt x="70" y="4"/>
                    </a:cubicBezTo>
                    <a:cubicBezTo>
                      <a:pt x="74" y="5"/>
                      <a:pt x="74" y="5"/>
                      <a:pt x="74" y="5"/>
                    </a:cubicBezTo>
                    <a:cubicBezTo>
                      <a:pt x="80" y="5"/>
                      <a:pt x="80" y="5"/>
                      <a:pt x="80" y="5"/>
                    </a:cubicBezTo>
                    <a:cubicBezTo>
                      <a:pt x="85" y="7"/>
                      <a:pt x="85" y="7"/>
                      <a:pt x="85" y="7"/>
                    </a:cubicBezTo>
                    <a:cubicBezTo>
                      <a:pt x="89" y="11"/>
                      <a:pt x="89" y="11"/>
                      <a:pt x="89" y="11"/>
                    </a:cubicBezTo>
                    <a:cubicBezTo>
                      <a:pt x="95" y="16"/>
                      <a:pt x="95" y="16"/>
                      <a:pt x="95" y="16"/>
                    </a:cubicBezTo>
                    <a:cubicBezTo>
                      <a:pt x="95" y="16"/>
                      <a:pt x="99" y="21"/>
                      <a:pt x="99" y="22"/>
                    </a:cubicBezTo>
                    <a:cubicBezTo>
                      <a:pt x="99" y="22"/>
                      <a:pt x="100" y="26"/>
                      <a:pt x="100" y="27"/>
                    </a:cubicBezTo>
                    <a:cubicBezTo>
                      <a:pt x="100" y="28"/>
                      <a:pt x="100" y="32"/>
                      <a:pt x="99" y="32"/>
                    </a:cubicBezTo>
                    <a:cubicBezTo>
                      <a:pt x="98" y="32"/>
                      <a:pt x="94" y="37"/>
                      <a:pt x="94" y="37"/>
                    </a:cubicBezTo>
                    <a:cubicBezTo>
                      <a:pt x="92" y="41"/>
                      <a:pt x="92" y="41"/>
                      <a:pt x="92" y="41"/>
                    </a:cubicBezTo>
                    <a:cubicBezTo>
                      <a:pt x="93" y="47"/>
                      <a:pt x="93" y="47"/>
                      <a:pt x="93" y="47"/>
                    </a:cubicBezTo>
                    <a:cubicBezTo>
                      <a:pt x="96" y="50"/>
                      <a:pt x="96" y="50"/>
                      <a:pt x="96" y="50"/>
                    </a:cubicBezTo>
                    <a:cubicBezTo>
                      <a:pt x="100" y="49"/>
                      <a:pt x="100" y="49"/>
                      <a:pt x="100" y="49"/>
                    </a:cubicBezTo>
                    <a:cubicBezTo>
                      <a:pt x="103" y="44"/>
                      <a:pt x="103" y="44"/>
                      <a:pt x="103" y="44"/>
                    </a:cubicBezTo>
                    <a:cubicBezTo>
                      <a:pt x="108" y="41"/>
                      <a:pt x="108" y="41"/>
                      <a:pt x="108" y="41"/>
                    </a:cubicBezTo>
                    <a:cubicBezTo>
                      <a:pt x="112" y="41"/>
                      <a:pt x="112" y="41"/>
                      <a:pt x="112" y="41"/>
                    </a:cubicBezTo>
                    <a:cubicBezTo>
                      <a:pt x="114" y="38"/>
                      <a:pt x="114" y="38"/>
                      <a:pt x="114" y="38"/>
                    </a:cubicBezTo>
                    <a:cubicBezTo>
                      <a:pt x="114" y="38"/>
                      <a:pt x="116" y="36"/>
                      <a:pt x="118" y="36"/>
                    </a:cubicBezTo>
                    <a:cubicBezTo>
                      <a:pt x="120" y="36"/>
                      <a:pt x="127" y="35"/>
                      <a:pt x="127" y="35"/>
                    </a:cubicBezTo>
                    <a:cubicBezTo>
                      <a:pt x="131" y="33"/>
                      <a:pt x="131" y="33"/>
                      <a:pt x="131" y="33"/>
                    </a:cubicBezTo>
                    <a:cubicBezTo>
                      <a:pt x="134" y="32"/>
                      <a:pt x="134" y="32"/>
                      <a:pt x="134" y="32"/>
                    </a:cubicBezTo>
                    <a:cubicBezTo>
                      <a:pt x="140" y="33"/>
                      <a:pt x="140" y="33"/>
                      <a:pt x="140" y="33"/>
                    </a:cubicBezTo>
                    <a:cubicBezTo>
                      <a:pt x="145" y="36"/>
                      <a:pt x="145" y="36"/>
                      <a:pt x="145" y="36"/>
                    </a:cubicBezTo>
                    <a:cubicBezTo>
                      <a:pt x="151" y="39"/>
                      <a:pt x="151" y="39"/>
                      <a:pt x="151" y="39"/>
                    </a:cubicBezTo>
                    <a:cubicBezTo>
                      <a:pt x="155" y="41"/>
                      <a:pt x="155" y="41"/>
                      <a:pt x="155" y="41"/>
                    </a:cubicBezTo>
                    <a:cubicBezTo>
                      <a:pt x="163" y="42"/>
                      <a:pt x="163" y="42"/>
                      <a:pt x="163" y="42"/>
                    </a:cubicBezTo>
                    <a:cubicBezTo>
                      <a:pt x="168" y="44"/>
                      <a:pt x="168" y="44"/>
                      <a:pt x="168" y="44"/>
                    </a:cubicBezTo>
                    <a:cubicBezTo>
                      <a:pt x="167" y="48"/>
                      <a:pt x="167" y="48"/>
                      <a:pt x="167" y="48"/>
                    </a:cubicBezTo>
                    <a:cubicBezTo>
                      <a:pt x="164" y="52"/>
                      <a:pt x="164" y="52"/>
                      <a:pt x="164" y="52"/>
                    </a:cubicBezTo>
                    <a:cubicBezTo>
                      <a:pt x="159" y="55"/>
                      <a:pt x="159" y="55"/>
                      <a:pt x="159" y="55"/>
                    </a:cubicBezTo>
                    <a:cubicBezTo>
                      <a:pt x="157" y="56"/>
                      <a:pt x="157" y="56"/>
                      <a:pt x="157" y="56"/>
                    </a:cubicBezTo>
                    <a:cubicBezTo>
                      <a:pt x="149" y="58"/>
                      <a:pt x="149" y="58"/>
                      <a:pt x="149" y="58"/>
                    </a:cubicBezTo>
                    <a:cubicBezTo>
                      <a:pt x="146" y="64"/>
                      <a:pt x="146" y="64"/>
                      <a:pt x="146" y="64"/>
                    </a:cubicBezTo>
                    <a:cubicBezTo>
                      <a:pt x="142" y="71"/>
                      <a:pt x="142" y="71"/>
                      <a:pt x="142" y="71"/>
                    </a:cubicBezTo>
                    <a:cubicBezTo>
                      <a:pt x="139" y="76"/>
                      <a:pt x="139" y="76"/>
                      <a:pt x="139" y="76"/>
                    </a:cubicBezTo>
                    <a:cubicBezTo>
                      <a:pt x="139" y="76"/>
                      <a:pt x="139" y="85"/>
                      <a:pt x="139" y="89"/>
                    </a:cubicBezTo>
                    <a:cubicBezTo>
                      <a:pt x="139" y="93"/>
                      <a:pt x="141" y="97"/>
                      <a:pt x="141" y="99"/>
                    </a:cubicBezTo>
                    <a:cubicBezTo>
                      <a:pt x="141" y="100"/>
                      <a:pt x="142" y="105"/>
                      <a:pt x="141" y="107"/>
                    </a:cubicBezTo>
                    <a:cubicBezTo>
                      <a:pt x="139" y="109"/>
                      <a:pt x="138" y="115"/>
                      <a:pt x="136" y="116"/>
                    </a:cubicBezTo>
                    <a:cubicBezTo>
                      <a:pt x="134" y="118"/>
                      <a:pt x="135" y="124"/>
                      <a:pt x="135" y="124"/>
                    </a:cubicBezTo>
                    <a:cubicBezTo>
                      <a:pt x="135" y="128"/>
                      <a:pt x="135" y="128"/>
                      <a:pt x="135" y="128"/>
                    </a:cubicBezTo>
                    <a:cubicBezTo>
                      <a:pt x="140" y="133"/>
                      <a:pt x="140" y="133"/>
                      <a:pt x="140" y="133"/>
                    </a:cubicBezTo>
                    <a:cubicBezTo>
                      <a:pt x="139" y="140"/>
                      <a:pt x="139" y="140"/>
                      <a:pt x="139" y="140"/>
                    </a:cubicBezTo>
                    <a:cubicBezTo>
                      <a:pt x="136" y="144"/>
                      <a:pt x="136" y="144"/>
                      <a:pt x="136" y="144"/>
                    </a:cubicBezTo>
                    <a:cubicBezTo>
                      <a:pt x="130" y="144"/>
                      <a:pt x="130" y="144"/>
                      <a:pt x="130" y="144"/>
                    </a:cubicBezTo>
                    <a:cubicBezTo>
                      <a:pt x="130" y="144"/>
                      <a:pt x="126" y="143"/>
                      <a:pt x="125" y="143"/>
                    </a:cubicBezTo>
                    <a:cubicBezTo>
                      <a:pt x="124" y="143"/>
                      <a:pt x="119" y="143"/>
                      <a:pt x="119" y="143"/>
                    </a:cubicBezTo>
                    <a:cubicBezTo>
                      <a:pt x="114" y="144"/>
                      <a:pt x="114" y="144"/>
                      <a:pt x="114" y="144"/>
                    </a:cubicBezTo>
                    <a:cubicBezTo>
                      <a:pt x="110" y="145"/>
                      <a:pt x="110" y="145"/>
                      <a:pt x="110" y="145"/>
                    </a:cubicBezTo>
                    <a:cubicBezTo>
                      <a:pt x="105" y="150"/>
                      <a:pt x="105" y="150"/>
                      <a:pt x="105" y="150"/>
                    </a:cubicBezTo>
                    <a:cubicBezTo>
                      <a:pt x="100" y="155"/>
                      <a:pt x="100" y="155"/>
                      <a:pt x="100" y="155"/>
                    </a:cubicBezTo>
                    <a:cubicBezTo>
                      <a:pt x="94" y="161"/>
                      <a:pt x="94" y="161"/>
                      <a:pt x="94" y="161"/>
                    </a:cubicBezTo>
                    <a:cubicBezTo>
                      <a:pt x="88" y="163"/>
                      <a:pt x="88" y="163"/>
                      <a:pt x="88" y="163"/>
                    </a:cubicBezTo>
                    <a:cubicBezTo>
                      <a:pt x="78" y="166"/>
                      <a:pt x="78" y="166"/>
                      <a:pt x="78" y="166"/>
                    </a:cubicBezTo>
                    <a:cubicBezTo>
                      <a:pt x="71" y="172"/>
                      <a:pt x="71" y="172"/>
                      <a:pt x="71" y="172"/>
                    </a:cubicBezTo>
                    <a:cubicBezTo>
                      <a:pt x="68" y="179"/>
                      <a:pt x="68" y="179"/>
                      <a:pt x="68" y="179"/>
                    </a:cubicBezTo>
                    <a:cubicBezTo>
                      <a:pt x="67" y="184"/>
                      <a:pt x="67" y="184"/>
                      <a:pt x="67" y="184"/>
                    </a:cubicBezTo>
                    <a:cubicBezTo>
                      <a:pt x="67" y="184"/>
                      <a:pt x="66" y="189"/>
                      <a:pt x="66" y="190"/>
                    </a:cubicBezTo>
                    <a:cubicBezTo>
                      <a:pt x="65" y="191"/>
                      <a:pt x="62" y="197"/>
                      <a:pt x="61" y="197"/>
                    </a:cubicBezTo>
                    <a:cubicBezTo>
                      <a:pt x="61" y="198"/>
                      <a:pt x="59" y="206"/>
                      <a:pt x="59" y="206"/>
                    </a:cubicBezTo>
                    <a:cubicBezTo>
                      <a:pt x="59" y="207"/>
                      <a:pt x="59" y="215"/>
                      <a:pt x="59" y="215"/>
                    </a:cubicBezTo>
                    <a:cubicBezTo>
                      <a:pt x="61" y="219"/>
                      <a:pt x="61" y="219"/>
                      <a:pt x="61" y="219"/>
                    </a:cubicBezTo>
                    <a:cubicBezTo>
                      <a:pt x="61" y="219"/>
                      <a:pt x="62" y="223"/>
                      <a:pt x="62" y="223"/>
                    </a:cubicBezTo>
                    <a:cubicBezTo>
                      <a:pt x="61" y="224"/>
                      <a:pt x="61" y="233"/>
                      <a:pt x="61" y="233"/>
                    </a:cubicBezTo>
                    <a:cubicBezTo>
                      <a:pt x="58" y="237"/>
                      <a:pt x="58" y="237"/>
                      <a:pt x="58" y="237"/>
                    </a:cubicBezTo>
                    <a:cubicBezTo>
                      <a:pt x="58" y="237"/>
                      <a:pt x="54" y="236"/>
                      <a:pt x="53" y="236"/>
                    </a:cubicBezTo>
                    <a:cubicBezTo>
                      <a:pt x="52" y="235"/>
                      <a:pt x="49" y="233"/>
                      <a:pt x="49" y="233"/>
                    </a:cubicBezTo>
                    <a:cubicBezTo>
                      <a:pt x="49" y="233"/>
                      <a:pt x="47" y="227"/>
                      <a:pt x="47" y="226"/>
                    </a:cubicBezTo>
                    <a:cubicBezTo>
                      <a:pt x="46" y="224"/>
                      <a:pt x="46" y="219"/>
                      <a:pt x="45" y="218"/>
                    </a:cubicBezTo>
                    <a:cubicBezTo>
                      <a:pt x="44" y="216"/>
                      <a:pt x="42" y="215"/>
                      <a:pt x="41" y="213"/>
                    </a:cubicBezTo>
                    <a:cubicBezTo>
                      <a:pt x="40" y="212"/>
                      <a:pt x="36" y="208"/>
                      <a:pt x="36" y="207"/>
                    </a:cubicBezTo>
                    <a:cubicBezTo>
                      <a:pt x="36" y="206"/>
                      <a:pt x="37" y="202"/>
                      <a:pt x="37" y="201"/>
                    </a:cubicBezTo>
                    <a:cubicBezTo>
                      <a:pt x="37" y="200"/>
                      <a:pt x="40" y="194"/>
                      <a:pt x="40" y="194"/>
                    </a:cubicBezTo>
                    <a:cubicBezTo>
                      <a:pt x="40" y="194"/>
                      <a:pt x="45" y="192"/>
                      <a:pt x="46" y="192"/>
                    </a:cubicBezTo>
                    <a:cubicBezTo>
                      <a:pt x="47" y="191"/>
                      <a:pt x="48" y="184"/>
                      <a:pt x="48" y="184"/>
                    </a:cubicBezTo>
                    <a:cubicBezTo>
                      <a:pt x="48" y="178"/>
                      <a:pt x="48" y="178"/>
                      <a:pt x="48" y="178"/>
                    </a:cubicBezTo>
                    <a:cubicBezTo>
                      <a:pt x="48" y="178"/>
                      <a:pt x="48" y="177"/>
                      <a:pt x="46" y="175"/>
                    </a:cubicBezTo>
                    <a:cubicBezTo>
                      <a:pt x="44" y="174"/>
                      <a:pt x="34" y="174"/>
                      <a:pt x="34" y="174"/>
                    </a:cubicBezTo>
                    <a:cubicBezTo>
                      <a:pt x="28" y="171"/>
                      <a:pt x="28" y="171"/>
                      <a:pt x="28" y="171"/>
                    </a:cubicBezTo>
                    <a:cubicBezTo>
                      <a:pt x="22" y="163"/>
                      <a:pt x="22" y="163"/>
                      <a:pt x="22" y="163"/>
                    </a:cubicBezTo>
                    <a:cubicBezTo>
                      <a:pt x="22" y="163"/>
                      <a:pt x="19" y="159"/>
                      <a:pt x="19" y="158"/>
                    </a:cubicBezTo>
                    <a:cubicBezTo>
                      <a:pt x="19" y="157"/>
                      <a:pt x="21" y="148"/>
                      <a:pt x="21" y="148"/>
                    </a:cubicBezTo>
                    <a:cubicBezTo>
                      <a:pt x="23" y="125"/>
                      <a:pt x="23" y="125"/>
                      <a:pt x="23" y="125"/>
                    </a:cubicBezTo>
                    <a:cubicBezTo>
                      <a:pt x="22" y="117"/>
                      <a:pt x="22" y="117"/>
                      <a:pt x="22" y="117"/>
                    </a:cubicBezTo>
                    <a:cubicBezTo>
                      <a:pt x="20" y="112"/>
                      <a:pt x="20" y="112"/>
                      <a:pt x="20" y="112"/>
                    </a:cubicBezTo>
                    <a:cubicBezTo>
                      <a:pt x="20" y="112"/>
                      <a:pt x="9" y="105"/>
                      <a:pt x="8" y="105"/>
                    </a:cubicBezTo>
                    <a:cubicBezTo>
                      <a:pt x="7" y="105"/>
                      <a:pt x="1" y="104"/>
                      <a:pt x="1" y="104"/>
                    </a:cubicBezTo>
                    <a:cubicBezTo>
                      <a:pt x="0" y="101"/>
                      <a:pt x="0" y="101"/>
                      <a:pt x="0" y="101"/>
                    </a:cubicBezTo>
                    <a:cubicBezTo>
                      <a:pt x="7" y="92"/>
                      <a:pt x="7" y="92"/>
                      <a:pt x="7" y="92"/>
                    </a:cubicBezTo>
                    <a:cubicBezTo>
                      <a:pt x="15" y="88"/>
                      <a:pt x="15" y="88"/>
                      <a:pt x="15" y="88"/>
                    </a:cubicBezTo>
                    <a:cubicBezTo>
                      <a:pt x="21" y="83"/>
                      <a:pt x="21" y="83"/>
                      <a:pt x="21" y="83"/>
                    </a:cubicBezTo>
                    <a:cubicBezTo>
                      <a:pt x="26" y="74"/>
                      <a:pt x="26" y="74"/>
                      <a:pt x="26" y="74"/>
                    </a:cubicBezTo>
                    <a:cubicBezTo>
                      <a:pt x="33" y="63"/>
                      <a:pt x="33" y="63"/>
                      <a:pt x="33" y="63"/>
                    </a:cubicBezTo>
                    <a:cubicBezTo>
                      <a:pt x="39" y="55"/>
                      <a:pt x="39" y="55"/>
                      <a:pt x="39" y="55"/>
                    </a:cubicBezTo>
                    <a:cubicBezTo>
                      <a:pt x="44" y="47"/>
                      <a:pt x="44" y="47"/>
                      <a:pt x="44" y="47"/>
                    </a:cubicBezTo>
                    <a:cubicBezTo>
                      <a:pt x="45" y="42"/>
                      <a:pt x="45" y="42"/>
                      <a:pt x="45" y="42"/>
                    </a:cubicBezTo>
                    <a:cubicBezTo>
                      <a:pt x="47" y="38"/>
                      <a:pt x="47" y="38"/>
                      <a:pt x="47" y="38"/>
                    </a:cubicBezTo>
                    <a:cubicBezTo>
                      <a:pt x="48" y="33"/>
                      <a:pt x="48" y="33"/>
                      <a:pt x="48" y="33"/>
                    </a:cubicBezTo>
                    <a:cubicBezTo>
                      <a:pt x="48" y="33"/>
                      <a:pt x="49" y="30"/>
                      <a:pt x="49" y="30"/>
                    </a:cubicBezTo>
                    <a:cubicBezTo>
                      <a:pt x="50" y="29"/>
                      <a:pt x="53" y="24"/>
                      <a:pt x="53" y="24"/>
                    </a:cubicBezTo>
                    <a:cubicBezTo>
                      <a:pt x="53" y="24"/>
                      <a:pt x="54" y="16"/>
                      <a:pt x="54" y="16"/>
                    </a:cubicBezTo>
                    <a:cubicBezTo>
                      <a:pt x="54" y="15"/>
                      <a:pt x="55" y="10"/>
                      <a:pt x="55" y="9"/>
                    </a:cubicBezTo>
                    <a:cubicBezTo>
                      <a:pt x="55" y="8"/>
                      <a:pt x="58" y="1"/>
                      <a:pt x="58" y="1"/>
                    </a:cubicBezTo>
                    <a:lnTo>
                      <a:pt x="59" y="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38" name="Freeform 27"/>
              <p:cNvSpPr>
                <a:spLocks/>
              </p:cNvSpPr>
              <p:nvPr/>
            </p:nvSpPr>
            <p:spPr bwMode="auto">
              <a:xfrm>
                <a:off x="9866313" y="2460625"/>
                <a:ext cx="871537" cy="950913"/>
              </a:xfrm>
              <a:custGeom>
                <a:avLst/>
                <a:gdLst>
                  <a:gd name="T0" fmla="*/ 4 w 232"/>
                  <a:gd name="T1" fmla="*/ 58 h 253"/>
                  <a:gd name="T2" fmla="*/ 17 w 232"/>
                  <a:gd name="T3" fmla="*/ 47 h 253"/>
                  <a:gd name="T4" fmla="*/ 27 w 232"/>
                  <a:gd name="T5" fmla="*/ 56 h 253"/>
                  <a:gd name="T6" fmla="*/ 41 w 232"/>
                  <a:gd name="T7" fmla="*/ 60 h 253"/>
                  <a:gd name="T8" fmla="*/ 58 w 232"/>
                  <a:gd name="T9" fmla="*/ 55 h 253"/>
                  <a:gd name="T10" fmla="*/ 72 w 232"/>
                  <a:gd name="T11" fmla="*/ 39 h 253"/>
                  <a:gd name="T12" fmla="*/ 73 w 232"/>
                  <a:gd name="T13" fmla="*/ 28 h 253"/>
                  <a:gd name="T14" fmla="*/ 79 w 232"/>
                  <a:gd name="T15" fmla="*/ 19 h 253"/>
                  <a:gd name="T16" fmla="*/ 92 w 232"/>
                  <a:gd name="T17" fmla="*/ 24 h 253"/>
                  <a:gd name="T18" fmla="*/ 111 w 232"/>
                  <a:gd name="T19" fmla="*/ 20 h 253"/>
                  <a:gd name="T20" fmla="*/ 129 w 232"/>
                  <a:gd name="T21" fmla="*/ 9 h 253"/>
                  <a:gd name="T22" fmla="*/ 143 w 232"/>
                  <a:gd name="T23" fmla="*/ 5 h 253"/>
                  <a:gd name="T24" fmla="*/ 146 w 232"/>
                  <a:gd name="T25" fmla="*/ 19 h 253"/>
                  <a:gd name="T26" fmla="*/ 163 w 232"/>
                  <a:gd name="T27" fmla="*/ 18 h 253"/>
                  <a:gd name="T28" fmla="*/ 177 w 232"/>
                  <a:gd name="T29" fmla="*/ 5 h 253"/>
                  <a:gd name="T30" fmla="*/ 188 w 232"/>
                  <a:gd name="T31" fmla="*/ 0 h 253"/>
                  <a:gd name="T32" fmla="*/ 200 w 232"/>
                  <a:gd name="T33" fmla="*/ 5 h 253"/>
                  <a:gd name="T34" fmla="*/ 213 w 232"/>
                  <a:gd name="T35" fmla="*/ 15 h 253"/>
                  <a:gd name="T36" fmla="*/ 218 w 232"/>
                  <a:gd name="T37" fmla="*/ 29 h 253"/>
                  <a:gd name="T38" fmla="*/ 224 w 232"/>
                  <a:gd name="T39" fmla="*/ 37 h 253"/>
                  <a:gd name="T40" fmla="*/ 216 w 232"/>
                  <a:gd name="T41" fmla="*/ 55 h 253"/>
                  <a:gd name="T42" fmla="*/ 219 w 232"/>
                  <a:gd name="T43" fmla="*/ 69 h 253"/>
                  <a:gd name="T44" fmla="*/ 232 w 232"/>
                  <a:gd name="T45" fmla="*/ 81 h 253"/>
                  <a:gd name="T46" fmla="*/ 216 w 232"/>
                  <a:gd name="T47" fmla="*/ 104 h 253"/>
                  <a:gd name="T48" fmla="*/ 206 w 232"/>
                  <a:gd name="T49" fmla="*/ 105 h 253"/>
                  <a:gd name="T50" fmla="*/ 195 w 232"/>
                  <a:gd name="T51" fmla="*/ 110 h 253"/>
                  <a:gd name="T52" fmla="*/ 193 w 232"/>
                  <a:gd name="T53" fmla="*/ 125 h 253"/>
                  <a:gd name="T54" fmla="*/ 191 w 232"/>
                  <a:gd name="T55" fmla="*/ 145 h 253"/>
                  <a:gd name="T56" fmla="*/ 191 w 232"/>
                  <a:gd name="T57" fmla="*/ 156 h 253"/>
                  <a:gd name="T58" fmla="*/ 192 w 232"/>
                  <a:gd name="T59" fmla="*/ 184 h 253"/>
                  <a:gd name="T60" fmla="*/ 193 w 232"/>
                  <a:gd name="T61" fmla="*/ 201 h 253"/>
                  <a:gd name="T62" fmla="*/ 188 w 232"/>
                  <a:gd name="T63" fmla="*/ 221 h 253"/>
                  <a:gd name="T64" fmla="*/ 187 w 232"/>
                  <a:gd name="T65" fmla="*/ 235 h 253"/>
                  <a:gd name="T66" fmla="*/ 175 w 232"/>
                  <a:gd name="T67" fmla="*/ 252 h 253"/>
                  <a:gd name="T68" fmla="*/ 164 w 232"/>
                  <a:gd name="T69" fmla="*/ 246 h 253"/>
                  <a:gd name="T70" fmla="*/ 157 w 232"/>
                  <a:gd name="T71" fmla="*/ 234 h 253"/>
                  <a:gd name="T72" fmla="*/ 161 w 232"/>
                  <a:gd name="T73" fmla="*/ 220 h 253"/>
                  <a:gd name="T74" fmla="*/ 172 w 232"/>
                  <a:gd name="T75" fmla="*/ 203 h 253"/>
                  <a:gd name="T76" fmla="*/ 157 w 232"/>
                  <a:gd name="T77" fmla="*/ 188 h 253"/>
                  <a:gd name="T78" fmla="*/ 137 w 232"/>
                  <a:gd name="T79" fmla="*/ 185 h 253"/>
                  <a:gd name="T80" fmla="*/ 127 w 232"/>
                  <a:gd name="T81" fmla="*/ 174 h 253"/>
                  <a:gd name="T82" fmla="*/ 111 w 232"/>
                  <a:gd name="T83" fmla="*/ 169 h 253"/>
                  <a:gd name="T84" fmla="*/ 92 w 232"/>
                  <a:gd name="T85" fmla="*/ 159 h 253"/>
                  <a:gd name="T86" fmla="*/ 77 w 232"/>
                  <a:gd name="T87" fmla="*/ 159 h 253"/>
                  <a:gd name="T88" fmla="*/ 69 w 232"/>
                  <a:gd name="T89" fmla="*/ 151 h 253"/>
                  <a:gd name="T90" fmla="*/ 54 w 232"/>
                  <a:gd name="T91" fmla="*/ 147 h 253"/>
                  <a:gd name="T92" fmla="*/ 31 w 232"/>
                  <a:gd name="T93" fmla="*/ 158 h 253"/>
                  <a:gd name="T94" fmla="*/ 13 w 232"/>
                  <a:gd name="T95" fmla="*/ 170 h 253"/>
                  <a:gd name="T96" fmla="*/ 9 w 232"/>
                  <a:gd name="T97" fmla="*/ 148 h 253"/>
                  <a:gd name="T98" fmla="*/ 6 w 232"/>
                  <a:gd name="T99" fmla="*/ 129 h 253"/>
                  <a:gd name="T100" fmla="*/ 5 w 232"/>
                  <a:gd name="T101" fmla="*/ 104 h 253"/>
                  <a:gd name="T102" fmla="*/ 8 w 232"/>
                  <a:gd name="T103" fmla="*/ 84 h 2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32" h="253">
                    <a:moveTo>
                      <a:pt x="0" y="73"/>
                    </a:moveTo>
                    <a:cubicBezTo>
                      <a:pt x="0" y="65"/>
                      <a:pt x="0" y="65"/>
                      <a:pt x="0" y="65"/>
                    </a:cubicBezTo>
                    <a:cubicBezTo>
                      <a:pt x="4" y="58"/>
                      <a:pt x="4" y="58"/>
                      <a:pt x="4" y="58"/>
                    </a:cubicBezTo>
                    <a:cubicBezTo>
                      <a:pt x="9" y="55"/>
                      <a:pt x="9" y="55"/>
                      <a:pt x="9" y="55"/>
                    </a:cubicBezTo>
                    <a:cubicBezTo>
                      <a:pt x="12" y="52"/>
                      <a:pt x="12" y="52"/>
                      <a:pt x="12" y="52"/>
                    </a:cubicBezTo>
                    <a:cubicBezTo>
                      <a:pt x="17" y="47"/>
                      <a:pt x="17" y="47"/>
                      <a:pt x="17" y="47"/>
                    </a:cubicBezTo>
                    <a:cubicBezTo>
                      <a:pt x="21" y="48"/>
                      <a:pt x="21" y="48"/>
                      <a:pt x="21" y="48"/>
                    </a:cubicBezTo>
                    <a:cubicBezTo>
                      <a:pt x="24" y="52"/>
                      <a:pt x="24" y="52"/>
                      <a:pt x="24" y="52"/>
                    </a:cubicBezTo>
                    <a:cubicBezTo>
                      <a:pt x="27" y="56"/>
                      <a:pt x="27" y="56"/>
                      <a:pt x="27" y="56"/>
                    </a:cubicBezTo>
                    <a:cubicBezTo>
                      <a:pt x="31" y="58"/>
                      <a:pt x="31" y="58"/>
                      <a:pt x="31" y="58"/>
                    </a:cubicBezTo>
                    <a:cubicBezTo>
                      <a:pt x="37" y="61"/>
                      <a:pt x="37" y="61"/>
                      <a:pt x="37" y="61"/>
                    </a:cubicBezTo>
                    <a:cubicBezTo>
                      <a:pt x="41" y="60"/>
                      <a:pt x="41" y="60"/>
                      <a:pt x="41" y="60"/>
                    </a:cubicBezTo>
                    <a:cubicBezTo>
                      <a:pt x="47" y="57"/>
                      <a:pt x="47" y="57"/>
                      <a:pt x="47" y="57"/>
                    </a:cubicBezTo>
                    <a:cubicBezTo>
                      <a:pt x="51" y="55"/>
                      <a:pt x="51" y="55"/>
                      <a:pt x="51" y="55"/>
                    </a:cubicBezTo>
                    <a:cubicBezTo>
                      <a:pt x="58" y="55"/>
                      <a:pt x="58" y="55"/>
                      <a:pt x="58" y="55"/>
                    </a:cubicBezTo>
                    <a:cubicBezTo>
                      <a:pt x="61" y="51"/>
                      <a:pt x="61" y="51"/>
                      <a:pt x="61" y="51"/>
                    </a:cubicBezTo>
                    <a:cubicBezTo>
                      <a:pt x="68" y="46"/>
                      <a:pt x="68" y="46"/>
                      <a:pt x="68" y="46"/>
                    </a:cubicBezTo>
                    <a:cubicBezTo>
                      <a:pt x="72" y="39"/>
                      <a:pt x="72" y="39"/>
                      <a:pt x="72" y="39"/>
                    </a:cubicBezTo>
                    <a:cubicBezTo>
                      <a:pt x="74" y="35"/>
                      <a:pt x="74" y="35"/>
                      <a:pt x="74" y="35"/>
                    </a:cubicBezTo>
                    <a:cubicBezTo>
                      <a:pt x="74" y="30"/>
                      <a:pt x="74" y="30"/>
                      <a:pt x="74" y="30"/>
                    </a:cubicBezTo>
                    <a:cubicBezTo>
                      <a:pt x="73" y="28"/>
                      <a:pt x="73" y="28"/>
                      <a:pt x="73" y="28"/>
                    </a:cubicBezTo>
                    <a:cubicBezTo>
                      <a:pt x="72" y="22"/>
                      <a:pt x="72" y="22"/>
                      <a:pt x="72" y="22"/>
                    </a:cubicBezTo>
                    <a:cubicBezTo>
                      <a:pt x="75" y="19"/>
                      <a:pt x="75" y="19"/>
                      <a:pt x="75" y="19"/>
                    </a:cubicBezTo>
                    <a:cubicBezTo>
                      <a:pt x="79" y="19"/>
                      <a:pt x="79" y="19"/>
                      <a:pt x="79" y="19"/>
                    </a:cubicBezTo>
                    <a:cubicBezTo>
                      <a:pt x="82" y="21"/>
                      <a:pt x="82" y="21"/>
                      <a:pt x="82" y="21"/>
                    </a:cubicBezTo>
                    <a:cubicBezTo>
                      <a:pt x="82" y="21"/>
                      <a:pt x="87" y="21"/>
                      <a:pt x="89" y="21"/>
                    </a:cubicBezTo>
                    <a:cubicBezTo>
                      <a:pt x="91" y="21"/>
                      <a:pt x="92" y="24"/>
                      <a:pt x="92" y="24"/>
                    </a:cubicBezTo>
                    <a:cubicBezTo>
                      <a:pt x="99" y="24"/>
                      <a:pt x="99" y="24"/>
                      <a:pt x="99" y="24"/>
                    </a:cubicBezTo>
                    <a:cubicBezTo>
                      <a:pt x="104" y="22"/>
                      <a:pt x="104" y="22"/>
                      <a:pt x="104" y="22"/>
                    </a:cubicBezTo>
                    <a:cubicBezTo>
                      <a:pt x="111" y="20"/>
                      <a:pt x="111" y="20"/>
                      <a:pt x="111" y="20"/>
                    </a:cubicBezTo>
                    <a:cubicBezTo>
                      <a:pt x="119" y="18"/>
                      <a:pt x="119" y="18"/>
                      <a:pt x="119" y="18"/>
                    </a:cubicBezTo>
                    <a:cubicBezTo>
                      <a:pt x="125" y="15"/>
                      <a:pt x="125" y="15"/>
                      <a:pt x="125" y="15"/>
                    </a:cubicBezTo>
                    <a:cubicBezTo>
                      <a:pt x="129" y="9"/>
                      <a:pt x="129" y="9"/>
                      <a:pt x="129" y="9"/>
                    </a:cubicBezTo>
                    <a:cubicBezTo>
                      <a:pt x="133" y="6"/>
                      <a:pt x="133" y="6"/>
                      <a:pt x="133" y="6"/>
                    </a:cubicBezTo>
                    <a:cubicBezTo>
                      <a:pt x="139" y="3"/>
                      <a:pt x="139" y="3"/>
                      <a:pt x="139" y="3"/>
                    </a:cubicBezTo>
                    <a:cubicBezTo>
                      <a:pt x="143" y="5"/>
                      <a:pt x="143" y="5"/>
                      <a:pt x="143" y="5"/>
                    </a:cubicBezTo>
                    <a:cubicBezTo>
                      <a:pt x="144" y="8"/>
                      <a:pt x="144" y="8"/>
                      <a:pt x="144" y="8"/>
                    </a:cubicBezTo>
                    <a:cubicBezTo>
                      <a:pt x="145" y="12"/>
                      <a:pt x="145" y="12"/>
                      <a:pt x="145" y="12"/>
                    </a:cubicBezTo>
                    <a:cubicBezTo>
                      <a:pt x="146" y="19"/>
                      <a:pt x="146" y="19"/>
                      <a:pt x="146" y="19"/>
                    </a:cubicBezTo>
                    <a:cubicBezTo>
                      <a:pt x="150" y="22"/>
                      <a:pt x="150" y="22"/>
                      <a:pt x="150" y="22"/>
                    </a:cubicBezTo>
                    <a:cubicBezTo>
                      <a:pt x="155" y="23"/>
                      <a:pt x="155" y="23"/>
                      <a:pt x="155" y="23"/>
                    </a:cubicBezTo>
                    <a:cubicBezTo>
                      <a:pt x="163" y="18"/>
                      <a:pt x="163" y="18"/>
                      <a:pt x="163" y="18"/>
                    </a:cubicBezTo>
                    <a:cubicBezTo>
                      <a:pt x="168" y="12"/>
                      <a:pt x="168" y="12"/>
                      <a:pt x="168" y="12"/>
                    </a:cubicBezTo>
                    <a:cubicBezTo>
                      <a:pt x="174" y="11"/>
                      <a:pt x="174" y="11"/>
                      <a:pt x="174" y="11"/>
                    </a:cubicBezTo>
                    <a:cubicBezTo>
                      <a:pt x="177" y="5"/>
                      <a:pt x="177" y="5"/>
                      <a:pt x="177" y="5"/>
                    </a:cubicBezTo>
                    <a:cubicBezTo>
                      <a:pt x="181" y="2"/>
                      <a:pt x="181" y="2"/>
                      <a:pt x="181" y="2"/>
                    </a:cubicBezTo>
                    <a:cubicBezTo>
                      <a:pt x="185" y="0"/>
                      <a:pt x="185" y="0"/>
                      <a:pt x="185" y="0"/>
                    </a:cubicBezTo>
                    <a:cubicBezTo>
                      <a:pt x="188" y="0"/>
                      <a:pt x="188" y="0"/>
                      <a:pt x="188" y="0"/>
                    </a:cubicBezTo>
                    <a:cubicBezTo>
                      <a:pt x="191" y="2"/>
                      <a:pt x="191" y="2"/>
                      <a:pt x="191" y="2"/>
                    </a:cubicBezTo>
                    <a:cubicBezTo>
                      <a:pt x="196" y="3"/>
                      <a:pt x="196" y="3"/>
                      <a:pt x="196" y="3"/>
                    </a:cubicBezTo>
                    <a:cubicBezTo>
                      <a:pt x="200" y="5"/>
                      <a:pt x="200" y="5"/>
                      <a:pt x="200" y="5"/>
                    </a:cubicBezTo>
                    <a:cubicBezTo>
                      <a:pt x="206" y="9"/>
                      <a:pt x="206" y="9"/>
                      <a:pt x="206" y="9"/>
                    </a:cubicBezTo>
                    <a:cubicBezTo>
                      <a:pt x="209" y="12"/>
                      <a:pt x="209" y="12"/>
                      <a:pt x="209" y="12"/>
                    </a:cubicBezTo>
                    <a:cubicBezTo>
                      <a:pt x="213" y="15"/>
                      <a:pt x="213" y="15"/>
                      <a:pt x="213" y="15"/>
                    </a:cubicBezTo>
                    <a:cubicBezTo>
                      <a:pt x="217" y="18"/>
                      <a:pt x="217" y="18"/>
                      <a:pt x="217" y="18"/>
                    </a:cubicBezTo>
                    <a:cubicBezTo>
                      <a:pt x="219" y="24"/>
                      <a:pt x="219" y="24"/>
                      <a:pt x="219" y="24"/>
                    </a:cubicBezTo>
                    <a:cubicBezTo>
                      <a:pt x="218" y="29"/>
                      <a:pt x="218" y="29"/>
                      <a:pt x="218" y="29"/>
                    </a:cubicBezTo>
                    <a:cubicBezTo>
                      <a:pt x="219" y="32"/>
                      <a:pt x="219" y="32"/>
                      <a:pt x="219" y="32"/>
                    </a:cubicBezTo>
                    <a:cubicBezTo>
                      <a:pt x="224" y="34"/>
                      <a:pt x="224" y="34"/>
                      <a:pt x="224" y="34"/>
                    </a:cubicBezTo>
                    <a:cubicBezTo>
                      <a:pt x="224" y="37"/>
                      <a:pt x="224" y="37"/>
                      <a:pt x="224" y="37"/>
                    </a:cubicBezTo>
                    <a:cubicBezTo>
                      <a:pt x="223" y="51"/>
                      <a:pt x="223" y="51"/>
                      <a:pt x="223" y="51"/>
                    </a:cubicBezTo>
                    <a:cubicBezTo>
                      <a:pt x="219" y="53"/>
                      <a:pt x="219" y="53"/>
                      <a:pt x="219" y="53"/>
                    </a:cubicBezTo>
                    <a:cubicBezTo>
                      <a:pt x="216" y="55"/>
                      <a:pt x="216" y="55"/>
                      <a:pt x="216" y="55"/>
                    </a:cubicBezTo>
                    <a:cubicBezTo>
                      <a:pt x="216" y="61"/>
                      <a:pt x="216" y="61"/>
                      <a:pt x="216" y="61"/>
                    </a:cubicBezTo>
                    <a:cubicBezTo>
                      <a:pt x="216" y="64"/>
                      <a:pt x="216" y="64"/>
                      <a:pt x="216" y="64"/>
                    </a:cubicBezTo>
                    <a:cubicBezTo>
                      <a:pt x="219" y="69"/>
                      <a:pt x="219" y="69"/>
                      <a:pt x="219" y="69"/>
                    </a:cubicBezTo>
                    <a:cubicBezTo>
                      <a:pt x="222" y="74"/>
                      <a:pt x="222" y="74"/>
                      <a:pt x="222" y="74"/>
                    </a:cubicBezTo>
                    <a:cubicBezTo>
                      <a:pt x="227" y="79"/>
                      <a:pt x="227" y="79"/>
                      <a:pt x="227" y="79"/>
                    </a:cubicBezTo>
                    <a:cubicBezTo>
                      <a:pt x="232" y="81"/>
                      <a:pt x="232" y="81"/>
                      <a:pt x="232" y="81"/>
                    </a:cubicBezTo>
                    <a:cubicBezTo>
                      <a:pt x="230" y="89"/>
                      <a:pt x="230" y="89"/>
                      <a:pt x="230" y="89"/>
                    </a:cubicBezTo>
                    <a:cubicBezTo>
                      <a:pt x="223" y="97"/>
                      <a:pt x="223" y="97"/>
                      <a:pt x="223" y="97"/>
                    </a:cubicBezTo>
                    <a:cubicBezTo>
                      <a:pt x="216" y="104"/>
                      <a:pt x="216" y="104"/>
                      <a:pt x="216" y="104"/>
                    </a:cubicBezTo>
                    <a:cubicBezTo>
                      <a:pt x="211" y="110"/>
                      <a:pt x="211" y="110"/>
                      <a:pt x="211" y="110"/>
                    </a:cubicBezTo>
                    <a:cubicBezTo>
                      <a:pt x="211" y="108"/>
                      <a:pt x="211" y="108"/>
                      <a:pt x="211" y="108"/>
                    </a:cubicBezTo>
                    <a:cubicBezTo>
                      <a:pt x="206" y="105"/>
                      <a:pt x="206" y="105"/>
                      <a:pt x="206" y="105"/>
                    </a:cubicBezTo>
                    <a:cubicBezTo>
                      <a:pt x="201" y="104"/>
                      <a:pt x="201" y="104"/>
                      <a:pt x="201" y="104"/>
                    </a:cubicBezTo>
                    <a:cubicBezTo>
                      <a:pt x="196" y="106"/>
                      <a:pt x="196" y="106"/>
                      <a:pt x="196" y="106"/>
                    </a:cubicBezTo>
                    <a:cubicBezTo>
                      <a:pt x="196" y="106"/>
                      <a:pt x="195" y="109"/>
                      <a:pt x="195" y="110"/>
                    </a:cubicBezTo>
                    <a:cubicBezTo>
                      <a:pt x="195" y="111"/>
                      <a:pt x="195" y="114"/>
                      <a:pt x="195" y="114"/>
                    </a:cubicBezTo>
                    <a:cubicBezTo>
                      <a:pt x="195" y="120"/>
                      <a:pt x="195" y="120"/>
                      <a:pt x="195" y="120"/>
                    </a:cubicBezTo>
                    <a:cubicBezTo>
                      <a:pt x="193" y="125"/>
                      <a:pt x="193" y="125"/>
                      <a:pt x="193" y="125"/>
                    </a:cubicBezTo>
                    <a:cubicBezTo>
                      <a:pt x="189" y="131"/>
                      <a:pt x="189" y="131"/>
                      <a:pt x="189" y="131"/>
                    </a:cubicBezTo>
                    <a:cubicBezTo>
                      <a:pt x="190" y="140"/>
                      <a:pt x="190" y="140"/>
                      <a:pt x="190" y="140"/>
                    </a:cubicBezTo>
                    <a:cubicBezTo>
                      <a:pt x="191" y="145"/>
                      <a:pt x="191" y="145"/>
                      <a:pt x="191" y="145"/>
                    </a:cubicBezTo>
                    <a:cubicBezTo>
                      <a:pt x="193" y="149"/>
                      <a:pt x="193" y="149"/>
                      <a:pt x="193" y="149"/>
                    </a:cubicBezTo>
                    <a:cubicBezTo>
                      <a:pt x="192" y="153"/>
                      <a:pt x="192" y="153"/>
                      <a:pt x="192" y="153"/>
                    </a:cubicBezTo>
                    <a:cubicBezTo>
                      <a:pt x="191" y="156"/>
                      <a:pt x="191" y="156"/>
                      <a:pt x="191" y="156"/>
                    </a:cubicBezTo>
                    <a:cubicBezTo>
                      <a:pt x="192" y="169"/>
                      <a:pt x="192" y="169"/>
                      <a:pt x="192" y="169"/>
                    </a:cubicBezTo>
                    <a:cubicBezTo>
                      <a:pt x="193" y="179"/>
                      <a:pt x="193" y="179"/>
                      <a:pt x="193" y="179"/>
                    </a:cubicBezTo>
                    <a:cubicBezTo>
                      <a:pt x="192" y="184"/>
                      <a:pt x="192" y="184"/>
                      <a:pt x="192" y="184"/>
                    </a:cubicBezTo>
                    <a:cubicBezTo>
                      <a:pt x="194" y="188"/>
                      <a:pt x="194" y="188"/>
                      <a:pt x="194" y="188"/>
                    </a:cubicBezTo>
                    <a:cubicBezTo>
                      <a:pt x="194" y="193"/>
                      <a:pt x="194" y="193"/>
                      <a:pt x="194" y="193"/>
                    </a:cubicBezTo>
                    <a:cubicBezTo>
                      <a:pt x="193" y="201"/>
                      <a:pt x="193" y="201"/>
                      <a:pt x="193" y="201"/>
                    </a:cubicBezTo>
                    <a:cubicBezTo>
                      <a:pt x="191" y="207"/>
                      <a:pt x="191" y="207"/>
                      <a:pt x="191" y="207"/>
                    </a:cubicBezTo>
                    <a:cubicBezTo>
                      <a:pt x="190" y="214"/>
                      <a:pt x="190" y="214"/>
                      <a:pt x="190" y="214"/>
                    </a:cubicBezTo>
                    <a:cubicBezTo>
                      <a:pt x="188" y="221"/>
                      <a:pt x="188" y="221"/>
                      <a:pt x="188" y="221"/>
                    </a:cubicBezTo>
                    <a:cubicBezTo>
                      <a:pt x="186" y="225"/>
                      <a:pt x="186" y="225"/>
                      <a:pt x="186" y="225"/>
                    </a:cubicBezTo>
                    <a:cubicBezTo>
                      <a:pt x="186" y="233"/>
                      <a:pt x="186" y="233"/>
                      <a:pt x="186" y="233"/>
                    </a:cubicBezTo>
                    <a:cubicBezTo>
                      <a:pt x="187" y="235"/>
                      <a:pt x="187" y="235"/>
                      <a:pt x="187" y="235"/>
                    </a:cubicBezTo>
                    <a:cubicBezTo>
                      <a:pt x="187" y="238"/>
                      <a:pt x="187" y="238"/>
                      <a:pt x="187" y="238"/>
                    </a:cubicBezTo>
                    <a:cubicBezTo>
                      <a:pt x="181" y="245"/>
                      <a:pt x="181" y="245"/>
                      <a:pt x="181" y="245"/>
                    </a:cubicBezTo>
                    <a:cubicBezTo>
                      <a:pt x="175" y="252"/>
                      <a:pt x="175" y="252"/>
                      <a:pt x="175" y="252"/>
                    </a:cubicBezTo>
                    <a:cubicBezTo>
                      <a:pt x="171" y="253"/>
                      <a:pt x="171" y="253"/>
                      <a:pt x="171" y="253"/>
                    </a:cubicBezTo>
                    <a:cubicBezTo>
                      <a:pt x="167" y="250"/>
                      <a:pt x="167" y="250"/>
                      <a:pt x="167" y="250"/>
                    </a:cubicBezTo>
                    <a:cubicBezTo>
                      <a:pt x="164" y="246"/>
                      <a:pt x="164" y="246"/>
                      <a:pt x="164" y="246"/>
                    </a:cubicBezTo>
                    <a:cubicBezTo>
                      <a:pt x="163" y="241"/>
                      <a:pt x="163" y="241"/>
                      <a:pt x="163" y="241"/>
                    </a:cubicBezTo>
                    <a:cubicBezTo>
                      <a:pt x="159" y="238"/>
                      <a:pt x="159" y="238"/>
                      <a:pt x="159" y="238"/>
                    </a:cubicBezTo>
                    <a:cubicBezTo>
                      <a:pt x="157" y="234"/>
                      <a:pt x="157" y="234"/>
                      <a:pt x="157" y="234"/>
                    </a:cubicBezTo>
                    <a:cubicBezTo>
                      <a:pt x="156" y="229"/>
                      <a:pt x="156" y="229"/>
                      <a:pt x="156" y="229"/>
                    </a:cubicBezTo>
                    <a:cubicBezTo>
                      <a:pt x="157" y="225"/>
                      <a:pt x="157" y="225"/>
                      <a:pt x="157" y="225"/>
                    </a:cubicBezTo>
                    <a:cubicBezTo>
                      <a:pt x="161" y="220"/>
                      <a:pt x="161" y="220"/>
                      <a:pt x="161" y="220"/>
                    </a:cubicBezTo>
                    <a:cubicBezTo>
                      <a:pt x="164" y="214"/>
                      <a:pt x="164" y="214"/>
                      <a:pt x="164" y="214"/>
                    </a:cubicBezTo>
                    <a:cubicBezTo>
                      <a:pt x="169" y="209"/>
                      <a:pt x="169" y="209"/>
                      <a:pt x="169" y="209"/>
                    </a:cubicBezTo>
                    <a:cubicBezTo>
                      <a:pt x="172" y="203"/>
                      <a:pt x="172" y="203"/>
                      <a:pt x="172" y="203"/>
                    </a:cubicBezTo>
                    <a:cubicBezTo>
                      <a:pt x="172" y="196"/>
                      <a:pt x="172" y="196"/>
                      <a:pt x="172" y="196"/>
                    </a:cubicBezTo>
                    <a:cubicBezTo>
                      <a:pt x="164" y="190"/>
                      <a:pt x="164" y="190"/>
                      <a:pt x="164" y="190"/>
                    </a:cubicBezTo>
                    <a:cubicBezTo>
                      <a:pt x="157" y="188"/>
                      <a:pt x="157" y="188"/>
                      <a:pt x="157" y="188"/>
                    </a:cubicBezTo>
                    <a:cubicBezTo>
                      <a:pt x="151" y="185"/>
                      <a:pt x="151" y="185"/>
                      <a:pt x="151" y="185"/>
                    </a:cubicBezTo>
                    <a:cubicBezTo>
                      <a:pt x="144" y="185"/>
                      <a:pt x="144" y="185"/>
                      <a:pt x="144" y="185"/>
                    </a:cubicBezTo>
                    <a:cubicBezTo>
                      <a:pt x="137" y="185"/>
                      <a:pt x="137" y="185"/>
                      <a:pt x="137" y="185"/>
                    </a:cubicBezTo>
                    <a:cubicBezTo>
                      <a:pt x="134" y="183"/>
                      <a:pt x="134" y="183"/>
                      <a:pt x="134" y="183"/>
                    </a:cubicBezTo>
                    <a:cubicBezTo>
                      <a:pt x="133" y="179"/>
                      <a:pt x="133" y="179"/>
                      <a:pt x="133" y="179"/>
                    </a:cubicBezTo>
                    <a:cubicBezTo>
                      <a:pt x="127" y="174"/>
                      <a:pt x="127" y="174"/>
                      <a:pt x="127" y="174"/>
                    </a:cubicBezTo>
                    <a:cubicBezTo>
                      <a:pt x="123" y="172"/>
                      <a:pt x="123" y="172"/>
                      <a:pt x="123" y="172"/>
                    </a:cubicBezTo>
                    <a:cubicBezTo>
                      <a:pt x="123" y="172"/>
                      <a:pt x="118" y="171"/>
                      <a:pt x="116" y="171"/>
                    </a:cubicBezTo>
                    <a:cubicBezTo>
                      <a:pt x="114" y="171"/>
                      <a:pt x="111" y="169"/>
                      <a:pt x="111" y="169"/>
                    </a:cubicBezTo>
                    <a:cubicBezTo>
                      <a:pt x="104" y="167"/>
                      <a:pt x="104" y="167"/>
                      <a:pt x="104" y="167"/>
                    </a:cubicBezTo>
                    <a:cubicBezTo>
                      <a:pt x="98" y="162"/>
                      <a:pt x="98" y="162"/>
                      <a:pt x="98" y="162"/>
                    </a:cubicBezTo>
                    <a:cubicBezTo>
                      <a:pt x="92" y="159"/>
                      <a:pt x="92" y="159"/>
                      <a:pt x="92" y="159"/>
                    </a:cubicBezTo>
                    <a:cubicBezTo>
                      <a:pt x="89" y="158"/>
                      <a:pt x="89" y="158"/>
                      <a:pt x="89" y="158"/>
                    </a:cubicBezTo>
                    <a:cubicBezTo>
                      <a:pt x="82" y="158"/>
                      <a:pt x="82" y="158"/>
                      <a:pt x="82" y="158"/>
                    </a:cubicBezTo>
                    <a:cubicBezTo>
                      <a:pt x="77" y="159"/>
                      <a:pt x="77" y="159"/>
                      <a:pt x="77" y="159"/>
                    </a:cubicBezTo>
                    <a:cubicBezTo>
                      <a:pt x="73" y="160"/>
                      <a:pt x="73" y="160"/>
                      <a:pt x="73" y="160"/>
                    </a:cubicBezTo>
                    <a:cubicBezTo>
                      <a:pt x="71" y="156"/>
                      <a:pt x="71" y="156"/>
                      <a:pt x="71" y="156"/>
                    </a:cubicBezTo>
                    <a:cubicBezTo>
                      <a:pt x="69" y="151"/>
                      <a:pt x="69" y="151"/>
                      <a:pt x="69" y="151"/>
                    </a:cubicBezTo>
                    <a:cubicBezTo>
                      <a:pt x="67" y="148"/>
                      <a:pt x="67" y="148"/>
                      <a:pt x="67" y="148"/>
                    </a:cubicBezTo>
                    <a:cubicBezTo>
                      <a:pt x="58" y="146"/>
                      <a:pt x="58" y="146"/>
                      <a:pt x="58" y="146"/>
                    </a:cubicBezTo>
                    <a:cubicBezTo>
                      <a:pt x="54" y="147"/>
                      <a:pt x="54" y="147"/>
                      <a:pt x="54" y="147"/>
                    </a:cubicBezTo>
                    <a:cubicBezTo>
                      <a:pt x="47" y="149"/>
                      <a:pt x="47" y="149"/>
                      <a:pt x="47" y="149"/>
                    </a:cubicBezTo>
                    <a:cubicBezTo>
                      <a:pt x="40" y="154"/>
                      <a:pt x="40" y="154"/>
                      <a:pt x="40" y="154"/>
                    </a:cubicBezTo>
                    <a:cubicBezTo>
                      <a:pt x="31" y="158"/>
                      <a:pt x="31" y="158"/>
                      <a:pt x="31" y="158"/>
                    </a:cubicBezTo>
                    <a:cubicBezTo>
                      <a:pt x="24" y="163"/>
                      <a:pt x="24" y="163"/>
                      <a:pt x="24" y="163"/>
                    </a:cubicBezTo>
                    <a:cubicBezTo>
                      <a:pt x="18" y="166"/>
                      <a:pt x="18" y="166"/>
                      <a:pt x="18" y="166"/>
                    </a:cubicBezTo>
                    <a:cubicBezTo>
                      <a:pt x="13" y="170"/>
                      <a:pt x="13" y="170"/>
                      <a:pt x="13" y="170"/>
                    </a:cubicBezTo>
                    <a:cubicBezTo>
                      <a:pt x="13" y="163"/>
                      <a:pt x="13" y="163"/>
                      <a:pt x="13" y="163"/>
                    </a:cubicBezTo>
                    <a:cubicBezTo>
                      <a:pt x="13" y="163"/>
                      <a:pt x="14" y="156"/>
                      <a:pt x="13" y="155"/>
                    </a:cubicBezTo>
                    <a:cubicBezTo>
                      <a:pt x="11" y="153"/>
                      <a:pt x="9" y="148"/>
                      <a:pt x="9" y="148"/>
                    </a:cubicBezTo>
                    <a:cubicBezTo>
                      <a:pt x="6" y="142"/>
                      <a:pt x="6" y="142"/>
                      <a:pt x="6" y="142"/>
                    </a:cubicBezTo>
                    <a:cubicBezTo>
                      <a:pt x="5" y="133"/>
                      <a:pt x="5" y="133"/>
                      <a:pt x="5" y="133"/>
                    </a:cubicBezTo>
                    <a:cubicBezTo>
                      <a:pt x="6" y="129"/>
                      <a:pt x="6" y="129"/>
                      <a:pt x="6" y="129"/>
                    </a:cubicBezTo>
                    <a:cubicBezTo>
                      <a:pt x="7" y="120"/>
                      <a:pt x="7" y="120"/>
                      <a:pt x="7" y="120"/>
                    </a:cubicBezTo>
                    <a:cubicBezTo>
                      <a:pt x="7" y="110"/>
                      <a:pt x="7" y="110"/>
                      <a:pt x="7" y="110"/>
                    </a:cubicBezTo>
                    <a:cubicBezTo>
                      <a:pt x="5" y="104"/>
                      <a:pt x="5" y="104"/>
                      <a:pt x="5" y="104"/>
                    </a:cubicBezTo>
                    <a:cubicBezTo>
                      <a:pt x="4" y="95"/>
                      <a:pt x="4" y="95"/>
                      <a:pt x="4" y="95"/>
                    </a:cubicBezTo>
                    <a:cubicBezTo>
                      <a:pt x="6" y="90"/>
                      <a:pt x="6" y="90"/>
                      <a:pt x="6" y="90"/>
                    </a:cubicBezTo>
                    <a:cubicBezTo>
                      <a:pt x="8" y="84"/>
                      <a:pt x="8" y="84"/>
                      <a:pt x="8" y="84"/>
                    </a:cubicBezTo>
                    <a:cubicBezTo>
                      <a:pt x="5" y="76"/>
                      <a:pt x="5" y="76"/>
                      <a:pt x="5" y="76"/>
                    </a:cubicBezTo>
                    <a:lnTo>
                      <a:pt x="0" y="73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39" name="Freeform 28"/>
              <p:cNvSpPr>
                <a:spLocks/>
              </p:cNvSpPr>
              <p:nvPr/>
            </p:nvSpPr>
            <p:spPr bwMode="auto">
              <a:xfrm>
                <a:off x="10696575" y="2551113"/>
                <a:ext cx="134937" cy="187325"/>
              </a:xfrm>
              <a:custGeom>
                <a:avLst/>
                <a:gdLst>
                  <a:gd name="T0" fmla="*/ 10 w 85"/>
                  <a:gd name="T1" fmla="*/ 2 h 118"/>
                  <a:gd name="T2" fmla="*/ 19 w 85"/>
                  <a:gd name="T3" fmla="*/ 9 h 118"/>
                  <a:gd name="T4" fmla="*/ 33 w 85"/>
                  <a:gd name="T5" fmla="*/ 14 h 118"/>
                  <a:gd name="T6" fmla="*/ 47 w 85"/>
                  <a:gd name="T7" fmla="*/ 21 h 118"/>
                  <a:gd name="T8" fmla="*/ 64 w 85"/>
                  <a:gd name="T9" fmla="*/ 31 h 118"/>
                  <a:gd name="T10" fmla="*/ 83 w 85"/>
                  <a:gd name="T11" fmla="*/ 50 h 118"/>
                  <a:gd name="T12" fmla="*/ 85 w 85"/>
                  <a:gd name="T13" fmla="*/ 52 h 118"/>
                  <a:gd name="T14" fmla="*/ 81 w 85"/>
                  <a:gd name="T15" fmla="*/ 61 h 118"/>
                  <a:gd name="T16" fmla="*/ 62 w 85"/>
                  <a:gd name="T17" fmla="*/ 85 h 118"/>
                  <a:gd name="T18" fmla="*/ 50 w 85"/>
                  <a:gd name="T19" fmla="*/ 99 h 118"/>
                  <a:gd name="T20" fmla="*/ 38 w 85"/>
                  <a:gd name="T21" fmla="*/ 116 h 118"/>
                  <a:gd name="T22" fmla="*/ 28 w 85"/>
                  <a:gd name="T23" fmla="*/ 118 h 118"/>
                  <a:gd name="T24" fmla="*/ 17 w 85"/>
                  <a:gd name="T25" fmla="*/ 116 h 118"/>
                  <a:gd name="T26" fmla="*/ 12 w 85"/>
                  <a:gd name="T27" fmla="*/ 109 h 118"/>
                  <a:gd name="T28" fmla="*/ 5 w 85"/>
                  <a:gd name="T29" fmla="*/ 99 h 118"/>
                  <a:gd name="T30" fmla="*/ 0 w 85"/>
                  <a:gd name="T31" fmla="*/ 90 h 118"/>
                  <a:gd name="T32" fmla="*/ 0 w 85"/>
                  <a:gd name="T33" fmla="*/ 80 h 118"/>
                  <a:gd name="T34" fmla="*/ 12 w 85"/>
                  <a:gd name="T35" fmla="*/ 78 h 118"/>
                  <a:gd name="T36" fmla="*/ 17 w 85"/>
                  <a:gd name="T37" fmla="*/ 64 h 118"/>
                  <a:gd name="T38" fmla="*/ 17 w 85"/>
                  <a:gd name="T39" fmla="*/ 43 h 118"/>
                  <a:gd name="T40" fmla="*/ 17 w 85"/>
                  <a:gd name="T41" fmla="*/ 26 h 118"/>
                  <a:gd name="T42" fmla="*/ 12 w 85"/>
                  <a:gd name="T43" fmla="*/ 16 h 118"/>
                  <a:gd name="T44" fmla="*/ 5 w 85"/>
                  <a:gd name="T45" fmla="*/ 9 h 118"/>
                  <a:gd name="T46" fmla="*/ 5 w 85"/>
                  <a:gd name="T47" fmla="*/ 0 h 118"/>
                  <a:gd name="T48" fmla="*/ 10 w 85"/>
                  <a:gd name="T49" fmla="*/ 2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5" h="118">
                    <a:moveTo>
                      <a:pt x="10" y="2"/>
                    </a:moveTo>
                    <a:lnTo>
                      <a:pt x="19" y="9"/>
                    </a:lnTo>
                    <a:lnTo>
                      <a:pt x="33" y="14"/>
                    </a:lnTo>
                    <a:lnTo>
                      <a:pt x="47" y="21"/>
                    </a:lnTo>
                    <a:lnTo>
                      <a:pt x="64" y="31"/>
                    </a:lnTo>
                    <a:lnTo>
                      <a:pt x="83" y="50"/>
                    </a:lnTo>
                    <a:lnTo>
                      <a:pt x="85" y="52"/>
                    </a:lnTo>
                    <a:lnTo>
                      <a:pt x="81" y="61"/>
                    </a:lnTo>
                    <a:lnTo>
                      <a:pt x="62" y="85"/>
                    </a:lnTo>
                    <a:lnTo>
                      <a:pt x="50" y="99"/>
                    </a:lnTo>
                    <a:lnTo>
                      <a:pt x="38" y="116"/>
                    </a:lnTo>
                    <a:lnTo>
                      <a:pt x="28" y="118"/>
                    </a:lnTo>
                    <a:lnTo>
                      <a:pt x="17" y="116"/>
                    </a:lnTo>
                    <a:lnTo>
                      <a:pt x="12" y="109"/>
                    </a:lnTo>
                    <a:lnTo>
                      <a:pt x="5" y="99"/>
                    </a:lnTo>
                    <a:lnTo>
                      <a:pt x="0" y="90"/>
                    </a:lnTo>
                    <a:lnTo>
                      <a:pt x="0" y="80"/>
                    </a:lnTo>
                    <a:lnTo>
                      <a:pt x="12" y="78"/>
                    </a:lnTo>
                    <a:lnTo>
                      <a:pt x="17" y="64"/>
                    </a:lnTo>
                    <a:lnTo>
                      <a:pt x="17" y="43"/>
                    </a:lnTo>
                    <a:lnTo>
                      <a:pt x="17" y="26"/>
                    </a:lnTo>
                    <a:lnTo>
                      <a:pt x="12" y="16"/>
                    </a:lnTo>
                    <a:lnTo>
                      <a:pt x="5" y="9"/>
                    </a:lnTo>
                    <a:lnTo>
                      <a:pt x="5" y="0"/>
                    </a:lnTo>
                    <a:lnTo>
                      <a:pt x="10" y="2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40" name="Freeform 29"/>
              <p:cNvSpPr>
                <a:spLocks/>
              </p:cNvSpPr>
              <p:nvPr/>
            </p:nvSpPr>
            <p:spPr bwMode="auto">
              <a:xfrm>
                <a:off x="10696575" y="2474913"/>
                <a:ext cx="263525" cy="139700"/>
              </a:xfrm>
              <a:custGeom>
                <a:avLst/>
                <a:gdLst>
                  <a:gd name="T0" fmla="*/ 0 w 166"/>
                  <a:gd name="T1" fmla="*/ 34 h 88"/>
                  <a:gd name="T2" fmla="*/ 10 w 166"/>
                  <a:gd name="T3" fmla="*/ 41 h 88"/>
                  <a:gd name="T4" fmla="*/ 21 w 166"/>
                  <a:gd name="T5" fmla="*/ 48 h 88"/>
                  <a:gd name="T6" fmla="*/ 36 w 166"/>
                  <a:gd name="T7" fmla="*/ 53 h 88"/>
                  <a:gd name="T8" fmla="*/ 47 w 166"/>
                  <a:gd name="T9" fmla="*/ 60 h 88"/>
                  <a:gd name="T10" fmla="*/ 57 w 166"/>
                  <a:gd name="T11" fmla="*/ 64 h 88"/>
                  <a:gd name="T12" fmla="*/ 66 w 166"/>
                  <a:gd name="T13" fmla="*/ 69 h 88"/>
                  <a:gd name="T14" fmla="*/ 78 w 166"/>
                  <a:gd name="T15" fmla="*/ 79 h 88"/>
                  <a:gd name="T16" fmla="*/ 88 w 166"/>
                  <a:gd name="T17" fmla="*/ 86 h 88"/>
                  <a:gd name="T18" fmla="*/ 100 w 166"/>
                  <a:gd name="T19" fmla="*/ 88 h 88"/>
                  <a:gd name="T20" fmla="*/ 109 w 166"/>
                  <a:gd name="T21" fmla="*/ 81 h 88"/>
                  <a:gd name="T22" fmla="*/ 126 w 166"/>
                  <a:gd name="T23" fmla="*/ 67 h 88"/>
                  <a:gd name="T24" fmla="*/ 140 w 166"/>
                  <a:gd name="T25" fmla="*/ 48 h 88"/>
                  <a:gd name="T26" fmla="*/ 152 w 166"/>
                  <a:gd name="T27" fmla="*/ 36 h 88"/>
                  <a:gd name="T28" fmla="*/ 159 w 166"/>
                  <a:gd name="T29" fmla="*/ 27 h 88"/>
                  <a:gd name="T30" fmla="*/ 163 w 166"/>
                  <a:gd name="T31" fmla="*/ 15 h 88"/>
                  <a:gd name="T32" fmla="*/ 166 w 166"/>
                  <a:gd name="T33" fmla="*/ 5 h 88"/>
                  <a:gd name="T34" fmla="*/ 149 w 166"/>
                  <a:gd name="T35" fmla="*/ 0 h 88"/>
                  <a:gd name="T36" fmla="*/ 135 w 166"/>
                  <a:gd name="T37" fmla="*/ 3 h 88"/>
                  <a:gd name="T38" fmla="*/ 126 w 166"/>
                  <a:gd name="T39" fmla="*/ 5 h 88"/>
                  <a:gd name="T40" fmla="*/ 118 w 166"/>
                  <a:gd name="T41" fmla="*/ 22 h 88"/>
                  <a:gd name="T42" fmla="*/ 107 w 166"/>
                  <a:gd name="T43" fmla="*/ 29 h 88"/>
                  <a:gd name="T44" fmla="*/ 90 w 166"/>
                  <a:gd name="T45" fmla="*/ 31 h 88"/>
                  <a:gd name="T46" fmla="*/ 73 w 166"/>
                  <a:gd name="T47" fmla="*/ 31 h 88"/>
                  <a:gd name="T48" fmla="*/ 57 w 166"/>
                  <a:gd name="T49" fmla="*/ 31 h 88"/>
                  <a:gd name="T50" fmla="*/ 45 w 166"/>
                  <a:gd name="T51" fmla="*/ 27 h 88"/>
                  <a:gd name="T52" fmla="*/ 36 w 166"/>
                  <a:gd name="T53" fmla="*/ 19 h 88"/>
                  <a:gd name="T54" fmla="*/ 28 w 166"/>
                  <a:gd name="T55" fmla="*/ 15 h 88"/>
                  <a:gd name="T56" fmla="*/ 19 w 166"/>
                  <a:gd name="T57" fmla="*/ 15 h 88"/>
                  <a:gd name="T58" fmla="*/ 10 w 166"/>
                  <a:gd name="T59" fmla="*/ 19 h 88"/>
                  <a:gd name="T60" fmla="*/ 2 w 166"/>
                  <a:gd name="T61" fmla="*/ 27 h 88"/>
                  <a:gd name="T62" fmla="*/ 0 w 166"/>
                  <a:gd name="T63" fmla="*/ 34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66" h="88">
                    <a:moveTo>
                      <a:pt x="0" y="34"/>
                    </a:moveTo>
                    <a:lnTo>
                      <a:pt x="10" y="41"/>
                    </a:lnTo>
                    <a:lnTo>
                      <a:pt x="21" y="48"/>
                    </a:lnTo>
                    <a:lnTo>
                      <a:pt x="36" y="53"/>
                    </a:lnTo>
                    <a:lnTo>
                      <a:pt x="47" y="60"/>
                    </a:lnTo>
                    <a:lnTo>
                      <a:pt x="57" y="64"/>
                    </a:lnTo>
                    <a:lnTo>
                      <a:pt x="66" y="69"/>
                    </a:lnTo>
                    <a:lnTo>
                      <a:pt x="78" y="79"/>
                    </a:lnTo>
                    <a:lnTo>
                      <a:pt x="88" y="86"/>
                    </a:lnTo>
                    <a:lnTo>
                      <a:pt x="100" y="88"/>
                    </a:lnTo>
                    <a:lnTo>
                      <a:pt x="109" y="81"/>
                    </a:lnTo>
                    <a:lnTo>
                      <a:pt x="126" y="67"/>
                    </a:lnTo>
                    <a:lnTo>
                      <a:pt x="140" y="48"/>
                    </a:lnTo>
                    <a:lnTo>
                      <a:pt x="152" y="36"/>
                    </a:lnTo>
                    <a:lnTo>
                      <a:pt x="159" y="27"/>
                    </a:lnTo>
                    <a:lnTo>
                      <a:pt x="163" y="15"/>
                    </a:lnTo>
                    <a:lnTo>
                      <a:pt x="166" y="5"/>
                    </a:lnTo>
                    <a:lnTo>
                      <a:pt x="149" y="0"/>
                    </a:lnTo>
                    <a:lnTo>
                      <a:pt x="135" y="3"/>
                    </a:lnTo>
                    <a:lnTo>
                      <a:pt x="126" y="5"/>
                    </a:lnTo>
                    <a:lnTo>
                      <a:pt x="118" y="22"/>
                    </a:lnTo>
                    <a:lnTo>
                      <a:pt x="107" y="29"/>
                    </a:lnTo>
                    <a:lnTo>
                      <a:pt x="90" y="31"/>
                    </a:lnTo>
                    <a:lnTo>
                      <a:pt x="73" y="31"/>
                    </a:lnTo>
                    <a:lnTo>
                      <a:pt x="57" y="31"/>
                    </a:lnTo>
                    <a:lnTo>
                      <a:pt x="45" y="27"/>
                    </a:lnTo>
                    <a:lnTo>
                      <a:pt x="36" y="19"/>
                    </a:lnTo>
                    <a:lnTo>
                      <a:pt x="28" y="15"/>
                    </a:lnTo>
                    <a:lnTo>
                      <a:pt x="19" y="15"/>
                    </a:lnTo>
                    <a:lnTo>
                      <a:pt x="10" y="19"/>
                    </a:lnTo>
                    <a:lnTo>
                      <a:pt x="2" y="27"/>
                    </a:lnTo>
                    <a:lnTo>
                      <a:pt x="0" y="34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41" name="Freeform 30"/>
              <p:cNvSpPr>
                <a:spLocks/>
              </p:cNvSpPr>
              <p:nvPr/>
            </p:nvSpPr>
            <p:spPr bwMode="auto">
              <a:xfrm>
                <a:off x="9910763" y="1885950"/>
                <a:ext cx="533400" cy="777875"/>
              </a:xfrm>
              <a:custGeom>
                <a:avLst/>
                <a:gdLst>
                  <a:gd name="T0" fmla="*/ 113 w 142"/>
                  <a:gd name="T1" fmla="*/ 0 h 207"/>
                  <a:gd name="T2" fmla="*/ 120 w 142"/>
                  <a:gd name="T3" fmla="*/ 4 h 207"/>
                  <a:gd name="T4" fmla="*/ 116 w 142"/>
                  <a:gd name="T5" fmla="*/ 11 h 207"/>
                  <a:gd name="T6" fmla="*/ 120 w 142"/>
                  <a:gd name="T7" fmla="*/ 20 h 207"/>
                  <a:gd name="T8" fmla="*/ 125 w 142"/>
                  <a:gd name="T9" fmla="*/ 31 h 207"/>
                  <a:gd name="T10" fmla="*/ 127 w 142"/>
                  <a:gd name="T11" fmla="*/ 42 h 207"/>
                  <a:gd name="T12" fmla="*/ 129 w 142"/>
                  <a:gd name="T13" fmla="*/ 70 h 207"/>
                  <a:gd name="T14" fmla="*/ 130 w 142"/>
                  <a:gd name="T15" fmla="*/ 82 h 207"/>
                  <a:gd name="T16" fmla="*/ 134 w 142"/>
                  <a:gd name="T17" fmla="*/ 97 h 207"/>
                  <a:gd name="T18" fmla="*/ 140 w 142"/>
                  <a:gd name="T19" fmla="*/ 104 h 207"/>
                  <a:gd name="T20" fmla="*/ 139 w 142"/>
                  <a:gd name="T21" fmla="*/ 112 h 207"/>
                  <a:gd name="T22" fmla="*/ 136 w 142"/>
                  <a:gd name="T23" fmla="*/ 124 h 207"/>
                  <a:gd name="T24" fmla="*/ 139 w 142"/>
                  <a:gd name="T25" fmla="*/ 134 h 207"/>
                  <a:gd name="T26" fmla="*/ 129 w 142"/>
                  <a:gd name="T27" fmla="*/ 144 h 207"/>
                  <a:gd name="T28" fmla="*/ 115 w 142"/>
                  <a:gd name="T29" fmla="*/ 155 h 207"/>
                  <a:gd name="T30" fmla="*/ 103 w 142"/>
                  <a:gd name="T31" fmla="*/ 166 h 207"/>
                  <a:gd name="T32" fmla="*/ 92 w 142"/>
                  <a:gd name="T33" fmla="*/ 169 h 207"/>
                  <a:gd name="T34" fmla="*/ 81 w 142"/>
                  <a:gd name="T35" fmla="*/ 171 h 207"/>
                  <a:gd name="T36" fmla="*/ 72 w 142"/>
                  <a:gd name="T37" fmla="*/ 168 h 207"/>
                  <a:gd name="T38" fmla="*/ 61 w 142"/>
                  <a:gd name="T39" fmla="*/ 167 h 207"/>
                  <a:gd name="T40" fmla="*/ 55 w 142"/>
                  <a:gd name="T41" fmla="*/ 174 h 207"/>
                  <a:gd name="T42" fmla="*/ 55 w 142"/>
                  <a:gd name="T43" fmla="*/ 184 h 207"/>
                  <a:gd name="T44" fmla="*/ 50 w 142"/>
                  <a:gd name="T45" fmla="*/ 194 h 207"/>
                  <a:gd name="T46" fmla="*/ 41 w 142"/>
                  <a:gd name="T47" fmla="*/ 199 h 207"/>
                  <a:gd name="T48" fmla="*/ 31 w 142"/>
                  <a:gd name="T49" fmla="*/ 205 h 207"/>
                  <a:gd name="T50" fmla="*/ 21 w 142"/>
                  <a:gd name="T51" fmla="*/ 205 h 207"/>
                  <a:gd name="T52" fmla="*/ 15 w 142"/>
                  <a:gd name="T53" fmla="*/ 200 h 207"/>
                  <a:gd name="T54" fmla="*/ 10 w 142"/>
                  <a:gd name="T55" fmla="*/ 195 h 207"/>
                  <a:gd name="T56" fmla="*/ 3 w 142"/>
                  <a:gd name="T57" fmla="*/ 188 h 207"/>
                  <a:gd name="T58" fmla="*/ 3 w 142"/>
                  <a:gd name="T59" fmla="*/ 175 h 207"/>
                  <a:gd name="T60" fmla="*/ 0 w 142"/>
                  <a:gd name="T61" fmla="*/ 162 h 207"/>
                  <a:gd name="T62" fmla="*/ 6 w 142"/>
                  <a:gd name="T63" fmla="*/ 151 h 207"/>
                  <a:gd name="T64" fmla="*/ 11 w 142"/>
                  <a:gd name="T65" fmla="*/ 135 h 207"/>
                  <a:gd name="T66" fmla="*/ 15 w 142"/>
                  <a:gd name="T67" fmla="*/ 127 h 207"/>
                  <a:gd name="T68" fmla="*/ 23 w 142"/>
                  <a:gd name="T69" fmla="*/ 123 h 207"/>
                  <a:gd name="T70" fmla="*/ 35 w 142"/>
                  <a:gd name="T71" fmla="*/ 119 h 207"/>
                  <a:gd name="T72" fmla="*/ 46 w 142"/>
                  <a:gd name="T73" fmla="*/ 108 h 207"/>
                  <a:gd name="T74" fmla="*/ 56 w 142"/>
                  <a:gd name="T75" fmla="*/ 104 h 207"/>
                  <a:gd name="T76" fmla="*/ 66 w 142"/>
                  <a:gd name="T77" fmla="*/ 104 h 207"/>
                  <a:gd name="T78" fmla="*/ 77 w 142"/>
                  <a:gd name="T79" fmla="*/ 102 h 207"/>
                  <a:gd name="T80" fmla="*/ 81 w 142"/>
                  <a:gd name="T81" fmla="*/ 89 h 207"/>
                  <a:gd name="T82" fmla="*/ 77 w 142"/>
                  <a:gd name="T83" fmla="*/ 81 h 207"/>
                  <a:gd name="T84" fmla="*/ 79 w 142"/>
                  <a:gd name="T85" fmla="*/ 70 h 207"/>
                  <a:gd name="T86" fmla="*/ 84 w 142"/>
                  <a:gd name="T87" fmla="*/ 62 h 207"/>
                  <a:gd name="T88" fmla="*/ 82 w 142"/>
                  <a:gd name="T89" fmla="*/ 50 h 207"/>
                  <a:gd name="T90" fmla="*/ 81 w 142"/>
                  <a:gd name="T91" fmla="*/ 36 h 207"/>
                  <a:gd name="T92" fmla="*/ 85 w 142"/>
                  <a:gd name="T93" fmla="*/ 25 h 207"/>
                  <a:gd name="T94" fmla="*/ 93 w 142"/>
                  <a:gd name="T95" fmla="*/ 17 h 207"/>
                  <a:gd name="T96" fmla="*/ 107 w 142"/>
                  <a:gd name="T97" fmla="*/ 6 h 2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42" h="207">
                    <a:moveTo>
                      <a:pt x="109" y="0"/>
                    </a:moveTo>
                    <a:cubicBezTo>
                      <a:pt x="113" y="0"/>
                      <a:pt x="113" y="0"/>
                      <a:pt x="113" y="0"/>
                    </a:cubicBezTo>
                    <a:cubicBezTo>
                      <a:pt x="118" y="2"/>
                      <a:pt x="118" y="2"/>
                      <a:pt x="118" y="2"/>
                    </a:cubicBezTo>
                    <a:cubicBezTo>
                      <a:pt x="120" y="4"/>
                      <a:pt x="120" y="4"/>
                      <a:pt x="120" y="4"/>
                    </a:cubicBezTo>
                    <a:cubicBezTo>
                      <a:pt x="117" y="7"/>
                      <a:pt x="117" y="7"/>
                      <a:pt x="117" y="7"/>
                    </a:cubicBezTo>
                    <a:cubicBezTo>
                      <a:pt x="116" y="11"/>
                      <a:pt x="116" y="11"/>
                      <a:pt x="116" y="11"/>
                    </a:cubicBezTo>
                    <a:cubicBezTo>
                      <a:pt x="117" y="15"/>
                      <a:pt x="117" y="15"/>
                      <a:pt x="117" y="15"/>
                    </a:cubicBezTo>
                    <a:cubicBezTo>
                      <a:pt x="120" y="20"/>
                      <a:pt x="120" y="20"/>
                      <a:pt x="120" y="20"/>
                    </a:cubicBezTo>
                    <a:cubicBezTo>
                      <a:pt x="123" y="26"/>
                      <a:pt x="123" y="26"/>
                      <a:pt x="123" y="26"/>
                    </a:cubicBezTo>
                    <a:cubicBezTo>
                      <a:pt x="125" y="31"/>
                      <a:pt x="125" y="31"/>
                      <a:pt x="125" y="31"/>
                    </a:cubicBezTo>
                    <a:cubicBezTo>
                      <a:pt x="125" y="36"/>
                      <a:pt x="125" y="36"/>
                      <a:pt x="125" y="36"/>
                    </a:cubicBezTo>
                    <a:cubicBezTo>
                      <a:pt x="127" y="42"/>
                      <a:pt x="127" y="42"/>
                      <a:pt x="127" y="42"/>
                    </a:cubicBezTo>
                    <a:cubicBezTo>
                      <a:pt x="127" y="53"/>
                      <a:pt x="127" y="53"/>
                      <a:pt x="127" y="53"/>
                    </a:cubicBezTo>
                    <a:cubicBezTo>
                      <a:pt x="129" y="70"/>
                      <a:pt x="129" y="70"/>
                      <a:pt x="129" y="70"/>
                    </a:cubicBezTo>
                    <a:cubicBezTo>
                      <a:pt x="129" y="77"/>
                      <a:pt x="129" y="77"/>
                      <a:pt x="129" y="77"/>
                    </a:cubicBezTo>
                    <a:cubicBezTo>
                      <a:pt x="130" y="82"/>
                      <a:pt x="130" y="82"/>
                      <a:pt x="130" y="82"/>
                    </a:cubicBezTo>
                    <a:cubicBezTo>
                      <a:pt x="132" y="92"/>
                      <a:pt x="132" y="92"/>
                      <a:pt x="132" y="92"/>
                    </a:cubicBezTo>
                    <a:cubicBezTo>
                      <a:pt x="134" y="97"/>
                      <a:pt x="134" y="97"/>
                      <a:pt x="134" y="97"/>
                    </a:cubicBezTo>
                    <a:cubicBezTo>
                      <a:pt x="135" y="101"/>
                      <a:pt x="135" y="101"/>
                      <a:pt x="135" y="101"/>
                    </a:cubicBezTo>
                    <a:cubicBezTo>
                      <a:pt x="140" y="104"/>
                      <a:pt x="140" y="104"/>
                      <a:pt x="140" y="104"/>
                    </a:cubicBezTo>
                    <a:cubicBezTo>
                      <a:pt x="142" y="108"/>
                      <a:pt x="142" y="108"/>
                      <a:pt x="142" y="108"/>
                    </a:cubicBezTo>
                    <a:cubicBezTo>
                      <a:pt x="142" y="108"/>
                      <a:pt x="141" y="111"/>
                      <a:pt x="139" y="112"/>
                    </a:cubicBezTo>
                    <a:cubicBezTo>
                      <a:pt x="138" y="112"/>
                      <a:pt x="136" y="117"/>
                      <a:pt x="136" y="117"/>
                    </a:cubicBezTo>
                    <a:cubicBezTo>
                      <a:pt x="136" y="124"/>
                      <a:pt x="136" y="124"/>
                      <a:pt x="136" y="124"/>
                    </a:cubicBezTo>
                    <a:cubicBezTo>
                      <a:pt x="138" y="129"/>
                      <a:pt x="138" y="129"/>
                      <a:pt x="138" y="129"/>
                    </a:cubicBezTo>
                    <a:cubicBezTo>
                      <a:pt x="139" y="134"/>
                      <a:pt x="139" y="134"/>
                      <a:pt x="139" y="134"/>
                    </a:cubicBezTo>
                    <a:cubicBezTo>
                      <a:pt x="137" y="139"/>
                      <a:pt x="137" y="139"/>
                      <a:pt x="137" y="139"/>
                    </a:cubicBezTo>
                    <a:cubicBezTo>
                      <a:pt x="129" y="144"/>
                      <a:pt x="129" y="144"/>
                      <a:pt x="129" y="144"/>
                    </a:cubicBezTo>
                    <a:cubicBezTo>
                      <a:pt x="121" y="150"/>
                      <a:pt x="121" y="150"/>
                      <a:pt x="121" y="150"/>
                    </a:cubicBezTo>
                    <a:cubicBezTo>
                      <a:pt x="115" y="155"/>
                      <a:pt x="115" y="155"/>
                      <a:pt x="115" y="155"/>
                    </a:cubicBezTo>
                    <a:cubicBezTo>
                      <a:pt x="109" y="162"/>
                      <a:pt x="109" y="162"/>
                      <a:pt x="109" y="162"/>
                    </a:cubicBezTo>
                    <a:cubicBezTo>
                      <a:pt x="103" y="166"/>
                      <a:pt x="103" y="166"/>
                      <a:pt x="103" y="166"/>
                    </a:cubicBezTo>
                    <a:cubicBezTo>
                      <a:pt x="96" y="166"/>
                      <a:pt x="96" y="166"/>
                      <a:pt x="96" y="166"/>
                    </a:cubicBezTo>
                    <a:cubicBezTo>
                      <a:pt x="92" y="169"/>
                      <a:pt x="92" y="169"/>
                      <a:pt x="92" y="169"/>
                    </a:cubicBezTo>
                    <a:cubicBezTo>
                      <a:pt x="87" y="171"/>
                      <a:pt x="87" y="171"/>
                      <a:pt x="87" y="171"/>
                    </a:cubicBezTo>
                    <a:cubicBezTo>
                      <a:pt x="81" y="171"/>
                      <a:pt x="81" y="171"/>
                      <a:pt x="81" y="171"/>
                    </a:cubicBezTo>
                    <a:cubicBezTo>
                      <a:pt x="77" y="170"/>
                      <a:pt x="77" y="170"/>
                      <a:pt x="77" y="170"/>
                    </a:cubicBezTo>
                    <a:cubicBezTo>
                      <a:pt x="72" y="168"/>
                      <a:pt x="72" y="168"/>
                      <a:pt x="72" y="168"/>
                    </a:cubicBezTo>
                    <a:cubicBezTo>
                      <a:pt x="65" y="167"/>
                      <a:pt x="65" y="167"/>
                      <a:pt x="65" y="167"/>
                    </a:cubicBezTo>
                    <a:cubicBezTo>
                      <a:pt x="61" y="167"/>
                      <a:pt x="61" y="167"/>
                      <a:pt x="61" y="167"/>
                    </a:cubicBezTo>
                    <a:cubicBezTo>
                      <a:pt x="58" y="170"/>
                      <a:pt x="58" y="170"/>
                      <a:pt x="58" y="170"/>
                    </a:cubicBezTo>
                    <a:cubicBezTo>
                      <a:pt x="55" y="174"/>
                      <a:pt x="55" y="174"/>
                      <a:pt x="55" y="174"/>
                    </a:cubicBezTo>
                    <a:cubicBezTo>
                      <a:pt x="55" y="180"/>
                      <a:pt x="55" y="180"/>
                      <a:pt x="55" y="180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3" y="190"/>
                      <a:pt x="53" y="190"/>
                      <a:pt x="53" y="190"/>
                    </a:cubicBezTo>
                    <a:cubicBezTo>
                      <a:pt x="50" y="194"/>
                      <a:pt x="50" y="194"/>
                      <a:pt x="50" y="194"/>
                    </a:cubicBezTo>
                    <a:cubicBezTo>
                      <a:pt x="46" y="198"/>
                      <a:pt x="46" y="198"/>
                      <a:pt x="46" y="198"/>
                    </a:cubicBezTo>
                    <a:cubicBezTo>
                      <a:pt x="41" y="199"/>
                      <a:pt x="41" y="199"/>
                      <a:pt x="41" y="199"/>
                    </a:cubicBezTo>
                    <a:cubicBezTo>
                      <a:pt x="36" y="202"/>
                      <a:pt x="36" y="202"/>
                      <a:pt x="36" y="202"/>
                    </a:cubicBezTo>
                    <a:cubicBezTo>
                      <a:pt x="31" y="205"/>
                      <a:pt x="31" y="205"/>
                      <a:pt x="31" y="205"/>
                    </a:cubicBezTo>
                    <a:cubicBezTo>
                      <a:pt x="26" y="207"/>
                      <a:pt x="26" y="207"/>
                      <a:pt x="26" y="207"/>
                    </a:cubicBezTo>
                    <a:cubicBezTo>
                      <a:pt x="26" y="207"/>
                      <a:pt x="24" y="205"/>
                      <a:pt x="21" y="205"/>
                    </a:cubicBezTo>
                    <a:cubicBezTo>
                      <a:pt x="18" y="204"/>
                      <a:pt x="18" y="204"/>
                      <a:pt x="18" y="204"/>
                    </a:cubicBezTo>
                    <a:cubicBezTo>
                      <a:pt x="15" y="200"/>
                      <a:pt x="15" y="200"/>
                      <a:pt x="15" y="200"/>
                    </a:cubicBezTo>
                    <a:cubicBezTo>
                      <a:pt x="13" y="197"/>
                      <a:pt x="13" y="197"/>
                      <a:pt x="13" y="197"/>
                    </a:cubicBezTo>
                    <a:cubicBezTo>
                      <a:pt x="10" y="195"/>
                      <a:pt x="10" y="195"/>
                      <a:pt x="10" y="195"/>
                    </a:cubicBezTo>
                    <a:cubicBezTo>
                      <a:pt x="4" y="195"/>
                      <a:pt x="4" y="195"/>
                      <a:pt x="4" y="195"/>
                    </a:cubicBezTo>
                    <a:cubicBezTo>
                      <a:pt x="3" y="188"/>
                      <a:pt x="3" y="188"/>
                      <a:pt x="3" y="188"/>
                    </a:cubicBezTo>
                    <a:cubicBezTo>
                      <a:pt x="3" y="182"/>
                      <a:pt x="3" y="182"/>
                      <a:pt x="3" y="182"/>
                    </a:cubicBezTo>
                    <a:cubicBezTo>
                      <a:pt x="3" y="175"/>
                      <a:pt x="3" y="175"/>
                      <a:pt x="3" y="175"/>
                    </a:cubicBezTo>
                    <a:cubicBezTo>
                      <a:pt x="1" y="170"/>
                      <a:pt x="1" y="170"/>
                      <a:pt x="1" y="170"/>
                    </a:cubicBezTo>
                    <a:cubicBezTo>
                      <a:pt x="0" y="162"/>
                      <a:pt x="0" y="162"/>
                      <a:pt x="0" y="162"/>
                    </a:cubicBezTo>
                    <a:cubicBezTo>
                      <a:pt x="3" y="156"/>
                      <a:pt x="3" y="156"/>
                      <a:pt x="3" y="156"/>
                    </a:cubicBezTo>
                    <a:cubicBezTo>
                      <a:pt x="6" y="151"/>
                      <a:pt x="6" y="151"/>
                      <a:pt x="6" y="151"/>
                    </a:cubicBezTo>
                    <a:cubicBezTo>
                      <a:pt x="9" y="143"/>
                      <a:pt x="9" y="143"/>
                      <a:pt x="9" y="143"/>
                    </a:cubicBezTo>
                    <a:cubicBezTo>
                      <a:pt x="11" y="135"/>
                      <a:pt x="11" y="135"/>
                      <a:pt x="11" y="135"/>
                    </a:cubicBezTo>
                    <a:cubicBezTo>
                      <a:pt x="12" y="130"/>
                      <a:pt x="12" y="130"/>
                      <a:pt x="12" y="130"/>
                    </a:cubicBezTo>
                    <a:cubicBezTo>
                      <a:pt x="15" y="127"/>
                      <a:pt x="15" y="127"/>
                      <a:pt x="15" y="127"/>
                    </a:cubicBezTo>
                    <a:cubicBezTo>
                      <a:pt x="19" y="125"/>
                      <a:pt x="19" y="125"/>
                      <a:pt x="19" y="125"/>
                    </a:cubicBezTo>
                    <a:cubicBezTo>
                      <a:pt x="23" y="123"/>
                      <a:pt x="23" y="123"/>
                      <a:pt x="23" y="123"/>
                    </a:cubicBezTo>
                    <a:cubicBezTo>
                      <a:pt x="28" y="121"/>
                      <a:pt x="28" y="121"/>
                      <a:pt x="28" y="121"/>
                    </a:cubicBezTo>
                    <a:cubicBezTo>
                      <a:pt x="35" y="119"/>
                      <a:pt x="35" y="119"/>
                      <a:pt x="35" y="119"/>
                    </a:cubicBezTo>
                    <a:cubicBezTo>
                      <a:pt x="41" y="113"/>
                      <a:pt x="41" y="113"/>
                      <a:pt x="41" y="113"/>
                    </a:cubicBezTo>
                    <a:cubicBezTo>
                      <a:pt x="46" y="108"/>
                      <a:pt x="46" y="108"/>
                      <a:pt x="46" y="108"/>
                    </a:cubicBezTo>
                    <a:cubicBezTo>
                      <a:pt x="50" y="105"/>
                      <a:pt x="50" y="105"/>
                      <a:pt x="50" y="105"/>
                    </a:cubicBezTo>
                    <a:cubicBezTo>
                      <a:pt x="56" y="104"/>
                      <a:pt x="56" y="104"/>
                      <a:pt x="56" y="104"/>
                    </a:cubicBezTo>
                    <a:cubicBezTo>
                      <a:pt x="61" y="103"/>
                      <a:pt x="61" y="103"/>
                      <a:pt x="61" y="103"/>
                    </a:cubicBezTo>
                    <a:cubicBezTo>
                      <a:pt x="66" y="104"/>
                      <a:pt x="66" y="104"/>
                      <a:pt x="66" y="104"/>
                    </a:cubicBezTo>
                    <a:cubicBezTo>
                      <a:pt x="71" y="104"/>
                      <a:pt x="71" y="104"/>
                      <a:pt x="71" y="104"/>
                    </a:cubicBezTo>
                    <a:cubicBezTo>
                      <a:pt x="77" y="102"/>
                      <a:pt x="77" y="102"/>
                      <a:pt x="77" y="102"/>
                    </a:cubicBezTo>
                    <a:cubicBezTo>
                      <a:pt x="80" y="96"/>
                      <a:pt x="80" y="96"/>
                      <a:pt x="80" y="96"/>
                    </a:cubicBezTo>
                    <a:cubicBezTo>
                      <a:pt x="81" y="89"/>
                      <a:pt x="81" y="89"/>
                      <a:pt x="81" y="89"/>
                    </a:cubicBezTo>
                    <a:cubicBezTo>
                      <a:pt x="79" y="85"/>
                      <a:pt x="79" y="85"/>
                      <a:pt x="79" y="85"/>
                    </a:cubicBezTo>
                    <a:cubicBezTo>
                      <a:pt x="77" y="81"/>
                      <a:pt x="77" y="81"/>
                      <a:pt x="77" y="81"/>
                    </a:cubicBezTo>
                    <a:cubicBezTo>
                      <a:pt x="78" y="75"/>
                      <a:pt x="78" y="75"/>
                      <a:pt x="78" y="75"/>
                    </a:cubicBezTo>
                    <a:cubicBezTo>
                      <a:pt x="79" y="70"/>
                      <a:pt x="79" y="70"/>
                      <a:pt x="79" y="70"/>
                    </a:cubicBezTo>
                    <a:cubicBezTo>
                      <a:pt x="81" y="66"/>
                      <a:pt x="81" y="66"/>
                      <a:pt x="81" y="66"/>
                    </a:cubicBezTo>
                    <a:cubicBezTo>
                      <a:pt x="84" y="62"/>
                      <a:pt x="84" y="62"/>
                      <a:pt x="84" y="62"/>
                    </a:cubicBezTo>
                    <a:cubicBezTo>
                      <a:pt x="82" y="57"/>
                      <a:pt x="82" y="57"/>
                      <a:pt x="82" y="57"/>
                    </a:cubicBezTo>
                    <a:cubicBezTo>
                      <a:pt x="82" y="50"/>
                      <a:pt x="82" y="50"/>
                      <a:pt x="82" y="50"/>
                    </a:cubicBezTo>
                    <a:cubicBezTo>
                      <a:pt x="81" y="42"/>
                      <a:pt x="81" y="42"/>
                      <a:pt x="81" y="42"/>
                    </a:cubicBezTo>
                    <a:cubicBezTo>
                      <a:pt x="81" y="36"/>
                      <a:pt x="81" y="36"/>
                      <a:pt x="81" y="36"/>
                    </a:cubicBezTo>
                    <a:cubicBezTo>
                      <a:pt x="82" y="30"/>
                      <a:pt x="82" y="30"/>
                      <a:pt x="82" y="30"/>
                    </a:cubicBezTo>
                    <a:cubicBezTo>
                      <a:pt x="85" y="25"/>
                      <a:pt x="85" y="25"/>
                      <a:pt x="85" y="25"/>
                    </a:cubicBezTo>
                    <a:cubicBezTo>
                      <a:pt x="88" y="18"/>
                      <a:pt x="88" y="18"/>
                      <a:pt x="88" y="18"/>
                    </a:cubicBezTo>
                    <a:cubicBezTo>
                      <a:pt x="93" y="17"/>
                      <a:pt x="93" y="17"/>
                      <a:pt x="93" y="17"/>
                    </a:cubicBezTo>
                    <a:cubicBezTo>
                      <a:pt x="103" y="11"/>
                      <a:pt x="103" y="11"/>
                      <a:pt x="103" y="11"/>
                    </a:cubicBezTo>
                    <a:cubicBezTo>
                      <a:pt x="107" y="6"/>
                      <a:pt x="107" y="6"/>
                      <a:pt x="107" y="6"/>
                    </a:cubicBezTo>
                    <a:lnTo>
                      <a:pt x="109" y="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42" name="Freeform 31"/>
              <p:cNvSpPr>
                <a:spLocks/>
              </p:cNvSpPr>
              <p:nvPr/>
            </p:nvSpPr>
            <p:spPr bwMode="auto">
              <a:xfrm>
                <a:off x="10372725" y="1885950"/>
                <a:ext cx="381000" cy="473075"/>
              </a:xfrm>
              <a:custGeom>
                <a:avLst/>
                <a:gdLst>
                  <a:gd name="T0" fmla="*/ 3 w 101"/>
                  <a:gd name="T1" fmla="*/ 0 h 126"/>
                  <a:gd name="T2" fmla="*/ 2 w 101"/>
                  <a:gd name="T3" fmla="*/ 5 h 126"/>
                  <a:gd name="T4" fmla="*/ 0 w 101"/>
                  <a:gd name="T5" fmla="*/ 8 h 126"/>
                  <a:gd name="T6" fmla="*/ 1 w 101"/>
                  <a:gd name="T7" fmla="*/ 14 h 126"/>
                  <a:gd name="T8" fmla="*/ 1 w 101"/>
                  <a:gd name="T9" fmla="*/ 16 h 126"/>
                  <a:gd name="T10" fmla="*/ 3 w 101"/>
                  <a:gd name="T11" fmla="*/ 19 h 126"/>
                  <a:gd name="T12" fmla="*/ 5 w 101"/>
                  <a:gd name="T13" fmla="*/ 23 h 126"/>
                  <a:gd name="T14" fmla="*/ 6 w 101"/>
                  <a:gd name="T15" fmla="*/ 26 h 126"/>
                  <a:gd name="T16" fmla="*/ 6 w 101"/>
                  <a:gd name="T17" fmla="*/ 31 h 126"/>
                  <a:gd name="T18" fmla="*/ 9 w 101"/>
                  <a:gd name="T19" fmla="*/ 36 h 126"/>
                  <a:gd name="T20" fmla="*/ 9 w 101"/>
                  <a:gd name="T21" fmla="*/ 41 h 126"/>
                  <a:gd name="T22" fmla="*/ 9 w 101"/>
                  <a:gd name="T23" fmla="*/ 48 h 126"/>
                  <a:gd name="T24" fmla="*/ 10 w 101"/>
                  <a:gd name="T25" fmla="*/ 54 h 126"/>
                  <a:gd name="T26" fmla="*/ 10 w 101"/>
                  <a:gd name="T27" fmla="*/ 62 h 126"/>
                  <a:gd name="T28" fmla="*/ 11 w 101"/>
                  <a:gd name="T29" fmla="*/ 70 h 126"/>
                  <a:gd name="T30" fmla="*/ 12 w 101"/>
                  <a:gd name="T31" fmla="*/ 78 h 126"/>
                  <a:gd name="T32" fmla="*/ 12 w 101"/>
                  <a:gd name="T33" fmla="*/ 84 h 126"/>
                  <a:gd name="T34" fmla="*/ 13 w 101"/>
                  <a:gd name="T35" fmla="*/ 89 h 126"/>
                  <a:gd name="T36" fmla="*/ 17 w 101"/>
                  <a:gd name="T37" fmla="*/ 97 h 126"/>
                  <a:gd name="T38" fmla="*/ 22 w 101"/>
                  <a:gd name="T39" fmla="*/ 99 h 126"/>
                  <a:gd name="T40" fmla="*/ 23 w 101"/>
                  <a:gd name="T41" fmla="*/ 103 h 126"/>
                  <a:gd name="T42" fmla="*/ 22 w 101"/>
                  <a:gd name="T43" fmla="*/ 108 h 126"/>
                  <a:gd name="T44" fmla="*/ 22 w 101"/>
                  <a:gd name="T45" fmla="*/ 112 h 126"/>
                  <a:gd name="T46" fmla="*/ 21 w 101"/>
                  <a:gd name="T47" fmla="*/ 116 h 126"/>
                  <a:gd name="T48" fmla="*/ 26 w 101"/>
                  <a:gd name="T49" fmla="*/ 117 h 126"/>
                  <a:gd name="T50" fmla="*/ 32 w 101"/>
                  <a:gd name="T51" fmla="*/ 116 h 126"/>
                  <a:gd name="T52" fmla="*/ 39 w 101"/>
                  <a:gd name="T53" fmla="*/ 116 h 126"/>
                  <a:gd name="T54" fmla="*/ 44 w 101"/>
                  <a:gd name="T55" fmla="*/ 116 h 126"/>
                  <a:gd name="T56" fmla="*/ 48 w 101"/>
                  <a:gd name="T57" fmla="*/ 117 h 126"/>
                  <a:gd name="T58" fmla="*/ 53 w 101"/>
                  <a:gd name="T59" fmla="*/ 121 h 126"/>
                  <a:gd name="T60" fmla="*/ 58 w 101"/>
                  <a:gd name="T61" fmla="*/ 126 h 126"/>
                  <a:gd name="T62" fmla="*/ 61 w 101"/>
                  <a:gd name="T63" fmla="*/ 125 h 126"/>
                  <a:gd name="T64" fmla="*/ 66 w 101"/>
                  <a:gd name="T65" fmla="*/ 121 h 126"/>
                  <a:gd name="T66" fmla="*/ 69 w 101"/>
                  <a:gd name="T67" fmla="*/ 117 h 126"/>
                  <a:gd name="T68" fmla="*/ 68 w 101"/>
                  <a:gd name="T69" fmla="*/ 113 h 126"/>
                  <a:gd name="T70" fmla="*/ 66 w 101"/>
                  <a:gd name="T71" fmla="*/ 110 h 126"/>
                  <a:gd name="T72" fmla="*/ 66 w 101"/>
                  <a:gd name="T73" fmla="*/ 104 h 126"/>
                  <a:gd name="T74" fmla="*/ 69 w 101"/>
                  <a:gd name="T75" fmla="*/ 97 h 126"/>
                  <a:gd name="T76" fmla="*/ 70 w 101"/>
                  <a:gd name="T77" fmla="*/ 90 h 126"/>
                  <a:gd name="T78" fmla="*/ 75 w 101"/>
                  <a:gd name="T79" fmla="*/ 82 h 126"/>
                  <a:gd name="T80" fmla="*/ 81 w 101"/>
                  <a:gd name="T81" fmla="*/ 74 h 126"/>
                  <a:gd name="T82" fmla="*/ 86 w 101"/>
                  <a:gd name="T83" fmla="*/ 66 h 126"/>
                  <a:gd name="T84" fmla="*/ 91 w 101"/>
                  <a:gd name="T85" fmla="*/ 58 h 126"/>
                  <a:gd name="T86" fmla="*/ 94 w 101"/>
                  <a:gd name="T87" fmla="*/ 51 h 126"/>
                  <a:gd name="T88" fmla="*/ 101 w 101"/>
                  <a:gd name="T89" fmla="*/ 47 h 126"/>
                  <a:gd name="T90" fmla="*/ 89 w 101"/>
                  <a:gd name="T91" fmla="*/ 36 h 126"/>
                  <a:gd name="T92" fmla="*/ 78 w 101"/>
                  <a:gd name="T93" fmla="*/ 28 h 126"/>
                  <a:gd name="T94" fmla="*/ 75 w 101"/>
                  <a:gd name="T95" fmla="*/ 24 h 126"/>
                  <a:gd name="T96" fmla="*/ 70 w 101"/>
                  <a:gd name="T97" fmla="*/ 21 h 126"/>
                  <a:gd name="T98" fmla="*/ 63 w 101"/>
                  <a:gd name="T99" fmla="*/ 18 h 126"/>
                  <a:gd name="T100" fmla="*/ 57 w 101"/>
                  <a:gd name="T101" fmla="*/ 13 h 126"/>
                  <a:gd name="T102" fmla="*/ 50 w 101"/>
                  <a:gd name="T103" fmla="*/ 8 h 126"/>
                  <a:gd name="T104" fmla="*/ 42 w 101"/>
                  <a:gd name="T105" fmla="*/ 5 h 126"/>
                  <a:gd name="T106" fmla="*/ 35 w 101"/>
                  <a:gd name="T107" fmla="*/ 1 h 126"/>
                  <a:gd name="T108" fmla="*/ 28 w 101"/>
                  <a:gd name="T109" fmla="*/ 1 h 126"/>
                  <a:gd name="T110" fmla="*/ 18 w 101"/>
                  <a:gd name="T111" fmla="*/ 1 h 126"/>
                  <a:gd name="T112" fmla="*/ 13 w 101"/>
                  <a:gd name="T113" fmla="*/ 1 h 126"/>
                  <a:gd name="T114" fmla="*/ 3 w 101"/>
                  <a:gd name="T115" fmla="*/ 0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01" h="126">
                    <a:moveTo>
                      <a:pt x="3" y="0"/>
                    </a:moveTo>
                    <a:cubicBezTo>
                      <a:pt x="2" y="5"/>
                      <a:pt x="2" y="5"/>
                      <a:pt x="2" y="5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6" y="26"/>
                      <a:pt x="6" y="26"/>
                      <a:pt x="6" y="26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9" y="36"/>
                      <a:pt x="9" y="36"/>
                      <a:pt x="9" y="36"/>
                    </a:cubicBezTo>
                    <a:cubicBezTo>
                      <a:pt x="9" y="41"/>
                      <a:pt x="9" y="41"/>
                      <a:pt x="9" y="41"/>
                    </a:cubicBezTo>
                    <a:cubicBezTo>
                      <a:pt x="9" y="48"/>
                      <a:pt x="9" y="48"/>
                      <a:pt x="9" y="48"/>
                    </a:cubicBezTo>
                    <a:cubicBezTo>
                      <a:pt x="10" y="54"/>
                      <a:pt x="10" y="54"/>
                      <a:pt x="10" y="54"/>
                    </a:cubicBezTo>
                    <a:cubicBezTo>
                      <a:pt x="10" y="62"/>
                      <a:pt x="10" y="62"/>
                      <a:pt x="10" y="62"/>
                    </a:cubicBezTo>
                    <a:cubicBezTo>
                      <a:pt x="11" y="70"/>
                      <a:pt x="11" y="70"/>
                      <a:pt x="11" y="70"/>
                    </a:cubicBezTo>
                    <a:cubicBezTo>
                      <a:pt x="12" y="78"/>
                      <a:pt x="12" y="78"/>
                      <a:pt x="12" y="78"/>
                    </a:cubicBezTo>
                    <a:cubicBezTo>
                      <a:pt x="12" y="84"/>
                      <a:pt x="12" y="84"/>
                      <a:pt x="12" y="84"/>
                    </a:cubicBezTo>
                    <a:cubicBezTo>
                      <a:pt x="12" y="84"/>
                      <a:pt x="13" y="87"/>
                      <a:pt x="13" y="89"/>
                    </a:cubicBezTo>
                    <a:cubicBezTo>
                      <a:pt x="14" y="92"/>
                      <a:pt x="17" y="97"/>
                      <a:pt x="17" y="97"/>
                    </a:cubicBezTo>
                    <a:cubicBezTo>
                      <a:pt x="22" y="99"/>
                      <a:pt x="22" y="99"/>
                      <a:pt x="22" y="99"/>
                    </a:cubicBezTo>
                    <a:cubicBezTo>
                      <a:pt x="23" y="103"/>
                      <a:pt x="23" y="103"/>
                      <a:pt x="23" y="103"/>
                    </a:cubicBezTo>
                    <a:cubicBezTo>
                      <a:pt x="22" y="108"/>
                      <a:pt x="22" y="108"/>
                      <a:pt x="22" y="108"/>
                    </a:cubicBezTo>
                    <a:cubicBezTo>
                      <a:pt x="22" y="108"/>
                      <a:pt x="23" y="110"/>
                      <a:pt x="22" y="112"/>
                    </a:cubicBezTo>
                    <a:cubicBezTo>
                      <a:pt x="20" y="113"/>
                      <a:pt x="21" y="116"/>
                      <a:pt x="21" y="116"/>
                    </a:cubicBezTo>
                    <a:cubicBezTo>
                      <a:pt x="26" y="117"/>
                      <a:pt x="26" y="117"/>
                      <a:pt x="26" y="117"/>
                    </a:cubicBezTo>
                    <a:cubicBezTo>
                      <a:pt x="32" y="116"/>
                      <a:pt x="32" y="116"/>
                      <a:pt x="32" y="116"/>
                    </a:cubicBezTo>
                    <a:cubicBezTo>
                      <a:pt x="39" y="116"/>
                      <a:pt x="39" y="116"/>
                      <a:pt x="39" y="116"/>
                    </a:cubicBezTo>
                    <a:cubicBezTo>
                      <a:pt x="44" y="116"/>
                      <a:pt x="44" y="116"/>
                      <a:pt x="44" y="116"/>
                    </a:cubicBezTo>
                    <a:cubicBezTo>
                      <a:pt x="48" y="117"/>
                      <a:pt x="48" y="117"/>
                      <a:pt x="48" y="117"/>
                    </a:cubicBezTo>
                    <a:cubicBezTo>
                      <a:pt x="53" y="121"/>
                      <a:pt x="53" y="121"/>
                      <a:pt x="53" y="121"/>
                    </a:cubicBezTo>
                    <a:cubicBezTo>
                      <a:pt x="58" y="126"/>
                      <a:pt x="58" y="126"/>
                      <a:pt x="58" y="126"/>
                    </a:cubicBezTo>
                    <a:cubicBezTo>
                      <a:pt x="61" y="125"/>
                      <a:pt x="61" y="125"/>
                      <a:pt x="61" y="125"/>
                    </a:cubicBezTo>
                    <a:cubicBezTo>
                      <a:pt x="66" y="121"/>
                      <a:pt x="66" y="121"/>
                      <a:pt x="66" y="121"/>
                    </a:cubicBezTo>
                    <a:cubicBezTo>
                      <a:pt x="69" y="117"/>
                      <a:pt x="69" y="117"/>
                      <a:pt x="69" y="117"/>
                    </a:cubicBezTo>
                    <a:cubicBezTo>
                      <a:pt x="68" y="113"/>
                      <a:pt x="68" y="113"/>
                      <a:pt x="68" y="113"/>
                    </a:cubicBezTo>
                    <a:cubicBezTo>
                      <a:pt x="66" y="110"/>
                      <a:pt x="66" y="110"/>
                      <a:pt x="66" y="110"/>
                    </a:cubicBezTo>
                    <a:cubicBezTo>
                      <a:pt x="66" y="104"/>
                      <a:pt x="66" y="104"/>
                      <a:pt x="66" y="104"/>
                    </a:cubicBezTo>
                    <a:cubicBezTo>
                      <a:pt x="69" y="97"/>
                      <a:pt x="69" y="97"/>
                      <a:pt x="69" y="97"/>
                    </a:cubicBezTo>
                    <a:cubicBezTo>
                      <a:pt x="70" y="90"/>
                      <a:pt x="70" y="90"/>
                      <a:pt x="70" y="90"/>
                    </a:cubicBezTo>
                    <a:cubicBezTo>
                      <a:pt x="75" y="82"/>
                      <a:pt x="75" y="82"/>
                      <a:pt x="75" y="82"/>
                    </a:cubicBezTo>
                    <a:cubicBezTo>
                      <a:pt x="81" y="74"/>
                      <a:pt x="81" y="74"/>
                      <a:pt x="81" y="74"/>
                    </a:cubicBezTo>
                    <a:cubicBezTo>
                      <a:pt x="86" y="66"/>
                      <a:pt x="86" y="66"/>
                      <a:pt x="86" y="66"/>
                    </a:cubicBezTo>
                    <a:cubicBezTo>
                      <a:pt x="91" y="58"/>
                      <a:pt x="91" y="58"/>
                      <a:pt x="91" y="58"/>
                    </a:cubicBezTo>
                    <a:cubicBezTo>
                      <a:pt x="94" y="51"/>
                      <a:pt x="94" y="51"/>
                      <a:pt x="94" y="51"/>
                    </a:cubicBezTo>
                    <a:cubicBezTo>
                      <a:pt x="101" y="47"/>
                      <a:pt x="101" y="47"/>
                      <a:pt x="101" y="47"/>
                    </a:cubicBezTo>
                    <a:cubicBezTo>
                      <a:pt x="89" y="36"/>
                      <a:pt x="89" y="36"/>
                      <a:pt x="89" y="36"/>
                    </a:cubicBezTo>
                    <a:cubicBezTo>
                      <a:pt x="78" y="28"/>
                      <a:pt x="78" y="28"/>
                      <a:pt x="78" y="28"/>
                    </a:cubicBezTo>
                    <a:cubicBezTo>
                      <a:pt x="75" y="24"/>
                      <a:pt x="75" y="24"/>
                      <a:pt x="75" y="24"/>
                    </a:cubicBezTo>
                    <a:cubicBezTo>
                      <a:pt x="75" y="24"/>
                      <a:pt x="71" y="21"/>
                      <a:pt x="70" y="21"/>
                    </a:cubicBezTo>
                    <a:cubicBezTo>
                      <a:pt x="68" y="21"/>
                      <a:pt x="63" y="18"/>
                      <a:pt x="63" y="18"/>
                    </a:cubicBezTo>
                    <a:cubicBezTo>
                      <a:pt x="57" y="13"/>
                      <a:pt x="57" y="13"/>
                      <a:pt x="57" y="13"/>
                    </a:cubicBezTo>
                    <a:cubicBezTo>
                      <a:pt x="50" y="8"/>
                      <a:pt x="50" y="8"/>
                      <a:pt x="50" y="8"/>
                    </a:cubicBezTo>
                    <a:cubicBezTo>
                      <a:pt x="42" y="5"/>
                      <a:pt x="42" y="5"/>
                      <a:pt x="42" y="5"/>
                    </a:cubicBezTo>
                    <a:cubicBezTo>
                      <a:pt x="35" y="1"/>
                      <a:pt x="35" y="1"/>
                      <a:pt x="35" y="1"/>
                    </a:cubicBezTo>
                    <a:cubicBezTo>
                      <a:pt x="28" y="1"/>
                      <a:pt x="28" y="1"/>
                      <a:pt x="2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3" y="1"/>
                      <a:pt x="13" y="1"/>
                      <a:pt x="13" y="1"/>
                    </a:cubicBezTo>
                    <a:lnTo>
                      <a:pt x="3" y="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43" name="Freeform 32"/>
              <p:cNvSpPr>
                <a:spLocks/>
              </p:cNvSpPr>
              <p:nvPr/>
            </p:nvSpPr>
            <p:spPr bwMode="auto">
              <a:xfrm>
                <a:off x="10658475" y="2084388"/>
                <a:ext cx="315912" cy="184150"/>
              </a:xfrm>
              <a:custGeom>
                <a:avLst/>
                <a:gdLst>
                  <a:gd name="T0" fmla="*/ 25 w 84"/>
                  <a:gd name="T1" fmla="*/ 0 h 49"/>
                  <a:gd name="T2" fmla="*/ 29 w 84"/>
                  <a:gd name="T3" fmla="*/ 0 h 49"/>
                  <a:gd name="T4" fmla="*/ 35 w 84"/>
                  <a:gd name="T5" fmla="*/ 2 h 49"/>
                  <a:gd name="T6" fmla="*/ 41 w 84"/>
                  <a:gd name="T7" fmla="*/ 5 h 49"/>
                  <a:gd name="T8" fmla="*/ 49 w 84"/>
                  <a:gd name="T9" fmla="*/ 5 h 49"/>
                  <a:gd name="T10" fmla="*/ 58 w 84"/>
                  <a:gd name="T11" fmla="*/ 5 h 49"/>
                  <a:gd name="T12" fmla="*/ 65 w 84"/>
                  <a:gd name="T13" fmla="*/ 5 h 49"/>
                  <a:gd name="T14" fmla="*/ 72 w 84"/>
                  <a:gd name="T15" fmla="*/ 6 h 49"/>
                  <a:gd name="T16" fmla="*/ 77 w 84"/>
                  <a:gd name="T17" fmla="*/ 9 h 49"/>
                  <a:gd name="T18" fmla="*/ 81 w 84"/>
                  <a:gd name="T19" fmla="*/ 13 h 49"/>
                  <a:gd name="T20" fmla="*/ 81 w 84"/>
                  <a:gd name="T21" fmla="*/ 17 h 49"/>
                  <a:gd name="T22" fmla="*/ 84 w 84"/>
                  <a:gd name="T23" fmla="*/ 24 h 49"/>
                  <a:gd name="T24" fmla="*/ 84 w 84"/>
                  <a:gd name="T25" fmla="*/ 29 h 49"/>
                  <a:gd name="T26" fmla="*/ 84 w 84"/>
                  <a:gd name="T27" fmla="*/ 37 h 49"/>
                  <a:gd name="T28" fmla="*/ 83 w 84"/>
                  <a:gd name="T29" fmla="*/ 40 h 49"/>
                  <a:gd name="T30" fmla="*/ 75 w 84"/>
                  <a:gd name="T31" fmla="*/ 40 h 49"/>
                  <a:gd name="T32" fmla="*/ 65 w 84"/>
                  <a:gd name="T33" fmla="*/ 40 h 49"/>
                  <a:gd name="T34" fmla="*/ 59 w 84"/>
                  <a:gd name="T35" fmla="*/ 37 h 49"/>
                  <a:gd name="T36" fmla="*/ 55 w 84"/>
                  <a:gd name="T37" fmla="*/ 36 h 49"/>
                  <a:gd name="T38" fmla="*/ 52 w 84"/>
                  <a:gd name="T39" fmla="*/ 37 h 49"/>
                  <a:gd name="T40" fmla="*/ 49 w 84"/>
                  <a:gd name="T41" fmla="*/ 41 h 49"/>
                  <a:gd name="T42" fmla="*/ 48 w 84"/>
                  <a:gd name="T43" fmla="*/ 44 h 49"/>
                  <a:gd name="T44" fmla="*/ 47 w 84"/>
                  <a:gd name="T45" fmla="*/ 49 h 49"/>
                  <a:gd name="T46" fmla="*/ 43 w 84"/>
                  <a:gd name="T47" fmla="*/ 49 h 49"/>
                  <a:gd name="T48" fmla="*/ 40 w 84"/>
                  <a:gd name="T49" fmla="*/ 45 h 49"/>
                  <a:gd name="T50" fmla="*/ 34 w 84"/>
                  <a:gd name="T51" fmla="*/ 46 h 49"/>
                  <a:gd name="T52" fmla="*/ 32 w 84"/>
                  <a:gd name="T53" fmla="*/ 46 h 49"/>
                  <a:gd name="T54" fmla="*/ 30 w 84"/>
                  <a:gd name="T55" fmla="*/ 43 h 49"/>
                  <a:gd name="T56" fmla="*/ 34 w 84"/>
                  <a:gd name="T57" fmla="*/ 36 h 49"/>
                  <a:gd name="T58" fmla="*/ 34 w 84"/>
                  <a:gd name="T59" fmla="*/ 31 h 49"/>
                  <a:gd name="T60" fmla="*/ 27 w 84"/>
                  <a:gd name="T61" fmla="*/ 30 h 49"/>
                  <a:gd name="T62" fmla="*/ 20 w 84"/>
                  <a:gd name="T63" fmla="*/ 31 h 49"/>
                  <a:gd name="T64" fmla="*/ 16 w 84"/>
                  <a:gd name="T65" fmla="*/ 34 h 49"/>
                  <a:gd name="T66" fmla="*/ 10 w 84"/>
                  <a:gd name="T67" fmla="*/ 38 h 49"/>
                  <a:gd name="T68" fmla="*/ 5 w 84"/>
                  <a:gd name="T69" fmla="*/ 39 h 49"/>
                  <a:gd name="T70" fmla="*/ 0 w 84"/>
                  <a:gd name="T71" fmla="*/ 38 h 49"/>
                  <a:gd name="T72" fmla="*/ 5 w 84"/>
                  <a:gd name="T73" fmla="*/ 31 h 49"/>
                  <a:gd name="T74" fmla="*/ 8 w 84"/>
                  <a:gd name="T75" fmla="*/ 25 h 49"/>
                  <a:gd name="T76" fmla="*/ 15 w 84"/>
                  <a:gd name="T77" fmla="*/ 14 h 49"/>
                  <a:gd name="T78" fmla="*/ 25 w 84"/>
                  <a:gd name="T79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84" h="49">
                    <a:moveTo>
                      <a:pt x="25" y="0"/>
                    </a:moveTo>
                    <a:cubicBezTo>
                      <a:pt x="29" y="0"/>
                      <a:pt x="29" y="0"/>
                      <a:pt x="29" y="0"/>
                    </a:cubicBezTo>
                    <a:cubicBezTo>
                      <a:pt x="35" y="2"/>
                      <a:pt x="35" y="2"/>
                      <a:pt x="35" y="2"/>
                    </a:cubicBezTo>
                    <a:cubicBezTo>
                      <a:pt x="41" y="5"/>
                      <a:pt x="41" y="5"/>
                      <a:pt x="41" y="5"/>
                    </a:cubicBezTo>
                    <a:cubicBezTo>
                      <a:pt x="49" y="5"/>
                      <a:pt x="49" y="5"/>
                      <a:pt x="49" y="5"/>
                    </a:cubicBezTo>
                    <a:cubicBezTo>
                      <a:pt x="58" y="5"/>
                      <a:pt x="58" y="5"/>
                      <a:pt x="58" y="5"/>
                    </a:cubicBezTo>
                    <a:cubicBezTo>
                      <a:pt x="65" y="5"/>
                      <a:pt x="65" y="5"/>
                      <a:pt x="65" y="5"/>
                    </a:cubicBezTo>
                    <a:cubicBezTo>
                      <a:pt x="72" y="6"/>
                      <a:pt x="72" y="6"/>
                      <a:pt x="72" y="6"/>
                    </a:cubicBezTo>
                    <a:cubicBezTo>
                      <a:pt x="77" y="9"/>
                      <a:pt x="77" y="9"/>
                      <a:pt x="77" y="9"/>
                    </a:cubicBezTo>
                    <a:cubicBezTo>
                      <a:pt x="81" y="13"/>
                      <a:pt x="81" y="13"/>
                      <a:pt x="81" y="13"/>
                    </a:cubicBezTo>
                    <a:cubicBezTo>
                      <a:pt x="81" y="17"/>
                      <a:pt x="81" y="17"/>
                      <a:pt x="81" y="17"/>
                    </a:cubicBezTo>
                    <a:cubicBezTo>
                      <a:pt x="84" y="24"/>
                      <a:pt x="84" y="24"/>
                      <a:pt x="84" y="24"/>
                    </a:cubicBezTo>
                    <a:cubicBezTo>
                      <a:pt x="84" y="29"/>
                      <a:pt x="84" y="29"/>
                      <a:pt x="84" y="29"/>
                    </a:cubicBezTo>
                    <a:cubicBezTo>
                      <a:pt x="84" y="37"/>
                      <a:pt x="84" y="37"/>
                      <a:pt x="84" y="37"/>
                    </a:cubicBezTo>
                    <a:cubicBezTo>
                      <a:pt x="83" y="40"/>
                      <a:pt x="83" y="40"/>
                      <a:pt x="83" y="40"/>
                    </a:cubicBezTo>
                    <a:cubicBezTo>
                      <a:pt x="75" y="40"/>
                      <a:pt x="75" y="40"/>
                      <a:pt x="75" y="40"/>
                    </a:cubicBezTo>
                    <a:cubicBezTo>
                      <a:pt x="65" y="40"/>
                      <a:pt x="65" y="40"/>
                      <a:pt x="65" y="40"/>
                    </a:cubicBezTo>
                    <a:cubicBezTo>
                      <a:pt x="59" y="37"/>
                      <a:pt x="59" y="37"/>
                      <a:pt x="59" y="37"/>
                    </a:cubicBezTo>
                    <a:cubicBezTo>
                      <a:pt x="55" y="36"/>
                      <a:pt x="55" y="36"/>
                      <a:pt x="55" y="36"/>
                    </a:cubicBezTo>
                    <a:cubicBezTo>
                      <a:pt x="52" y="37"/>
                      <a:pt x="52" y="37"/>
                      <a:pt x="52" y="37"/>
                    </a:cubicBezTo>
                    <a:cubicBezTo>
                      <a:pt x="49" y="41"/>
                      <a:pt x="49" y="41"/>
                      <a:pt x="49" y="41"/>
                    </a:cubicBezTo>
                    <a:cubicBezTo>
                      <a:pt x="48" y="44"/>
                      <a:pt x="48" y="44"/>
                      <a:pt x="48" y="44"/>
                    </a:cubicBezTo>
                    <a:cubicBezTo>
                      <a:pt x="47" y="49"/>
                      <a:pt x="47" y="49"/>
                      <a:pt x="47" y="49"/>
                    </a:cubicBezTo>
                    <a:cubicBezTo>
                      <a:pt x="43" y="49"/>
                      <a:pt x="43" y="49"/>
                      <a:pt x="43" y="49"/>
                    </a:cubicBezTo>
                    <a:cubicBezTo>
                      <a:pt x="40" y="45"/>
                      <a:pt x="40" y="45"/>
                      <a:pt x="40" y="45"/>
                    </a:cubicBezTo>
                    <a:cubicBezTo>
                      <a:pt x="34" y="46"/>
                      <a:pt x="34" y="46"/>
                      <a:pt x="34" y="46"/>
                    </a:cubicBezTo>
                    <a:cubicBezTo>
                      <a:pt x="32" y="46"/>
                      <a:pt x="32" y="46"/>
                      <a:pt x="32" y="46"/>
                    </a:cubicBezTo>
                    <a:cubicBezTo>
                      <a:pt x="30" y="43"/>
                      <a:pt x="30" y="43"/>
                      <a:pt x="30" y="43"/>
                    </a:cubicBezTo>
                    <a:cubicBezTo>
                      <a:pt x="34" y="36"/>
                      <a:pt x="34" y="36"/>
                      <a:pt x="34" y="36"/>
                    </a:cubicBezTo>
                    <a:cubicBezTo>
                      <a:pt x="34" y="31"/>
                      <a:pt x="34" y="31"/>
                      <a:pt x="34" y="31"/>
                    </a:cubicBezTo>
                    <a:cubicBezTo>
                      <a:pt x="27" y="30"/>
                      <a:pt x="27" y="30"/>
                      <a:pt x="27" y="30"/>
                    </a:cubicBezTo>
                    <a:cubicBezTo>
                      <a:pt x="20" y="31"/>
                      <a:pt x="20" y="31"/>
                      <a:pt x="20" y="31"/>
                    </a:cubicBezTo>
                    <a:cubicBezTo>
                      <a:pt x="16" y="34"/>
                      <a:pt x="16" y="34"/>
                      <a:pt x="16" y="34"/>
                    </a:cubicBezTo>
                    <a:cubicBezTo>
                      <a:pt x="10" y="38"/>
                      <a:pt x="10" y="38"/>
                      <a:pt x="10" y="38"/>
                    </a:cubicBezTo>
                    <a:cubicBezTo>
                      <a:pt x="10" y="38"/>
                      <a:pt x="6" y="39"/>
                      <a:pt x="5" y="39"/>
                    </a:cubicBezTo>
                    <a:cubicBezTo>
                      <a:pt x="4" y="39"/>
                      <a:pt x="0" y="40"/>
                      <a:pt x="0" y="38"/>
                    </a:cubicBezTo>
                    <a:cubicBezTo>
                      <a:pt x="0" y="37"/>
                      <a:pt x="5" y="31"/>
                      <a:pt x="5" y="31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15" y="14"/>
                      <a:pt x="15" y="14"/>
                      <a:pt x="15" y="14"/>
                    </a:cubicBezTo>
                    <a:lnTo>
                      <a:pt x="25" y="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44" name="Freeform 33"/>
              <p:cNvSpPr>
                <a:spLocks/>
              </p:cNvSpPr>
              <p:nvPr/>
            </p:nvSpPr>
            <p:spPr bwMode="auto">
              <a:xfrm>
                <a:off x="10641013" y="2208213"/>
                <a:ext cx="363537" cy="192088"/>
              </a:xfrm>
              <a:custGeom>
                <a:avLst/>
                <a:gdLst>
                  <a:gd name="T0" fmla="*/ 2 w 97"/>
                  <a:gd name="T1" fmla="*/ 13 h 51"/>
                  <a:gd name="T2" fmla="*/ 0 w 97"/>
                  <a:gd name="T3" fmla="*/ 19 h 51"/>
                  <a:gd name="T4" fmla="*/ 1 w 97"/>
                  <a:gd name="T5" fmla="*/ 23 h 51"/>
                  <a:gd name="T6" fmla="*/ 3 w 97"/>
                  <a:gd name="T7" fmla="*/ 27 h 51"/>
                  <a:gd name="T8" fmla="*/ 2 w 97"/>
                  <a:gd name="T9" fmla="*/ 33 h 51"/>
                  <a:gd name="T10" fmla="*/ 1 w 97"/>
                  <a:gd name="T11" fmla="*/ 37 h 51"/>
                  <a:gd name="T12" fmla="*/ 4 w 97"/>
                  <a:gd name="T13" fmla="*/ 39 h 51"/>
                  <a:gd name="T14" fmla="*/ 10 w 97"/>
                  <a:gd name="T15" fmla="*/ 39 h 51"/>
                  <a:gd name="T16" fmla="*/ 18 w 97"/>
                  <a:gd name="T17" fmla="*/ 38 h 51"/>
                  <a:gd name="T18" fmla="*/ 24 w 97"/>
                  <a:gd name="T19" fmla="*/ 33 h 51"/>
                  <a:gd name="T20" fmla="*/ 31 w 97"/>
                  <a:gd name="T21" fmla="*/ 29 h 51"/>
                  <a:gd name="T22" fmla="*/ 34 w 97"/>
                  <a:gd name="T23" fmla="*/ 28 h 51"/>
                  <a:gd name="T24" fmla="*/ 42 w 97"/>
                  <a:gd name="T25" fmla="*/ 29 h 51"/>
                  <a:gd name="T26" fmla="*/ 43 w 97"/>
                  <a:gd name="T27" fmla="*/ 34 h 51"/>
                  <a:gd name="T28" fmla="*/ 41 w 97"/>
                  <a:gd name="T29" fmla="*/ 37 h 51"/>
                  <a:gd name="T30" fmla="*/ 39 w 97"/>
                  <a:gd name="T31" fmla="*/ 45 h 51"/>
                  <a:gd name="T32" fmla="*/ 39 w 97"/>
                  <a:gd name="T33" fmla="*/ 48 h 51"/>
                  <a:gd name="T34" fmla="*/ 40 w 97"/>
                  <a:gd name="T35" fmla="*/ 50 h 51"/>
                  <a:gd name="T36" fmla="*/ 44 w 97"/>
                  <a:gd name="T37" fmla="*/ 51 h 51"/>
                  <a:gd name="T38" fmla="*/ 48 w 97"/>
                  <a:gd name="T39" fmla="*/ 47 h 51"/>
                  <a:gd name="T40" fmla="*/ 54 w 97"/>
                  <a:gd name="T41" fmla="*/ 42 h 51"/>
                  <a:gd name="T42" fmla="*/ 58 w 97"/>
                  <a:gd name="T43" fmla="*/ 42 h 51"/>
                  <a:gd name="T44" fmla="*/ 67 w 97"/>
                  <a:gd name="T45" fmla="*/ 41 h 51"/>
                  <a:gd name="T46" fmla="*/ 75 w 97"/>
                  <a:gd name="T47" fmla="*/ 39 h 51"/>
                  <a:gd name="T48" fmla="*/ 80 w 97"/>
                  <a:gd name="T49" fmla="*/ 34 h 51"/>
                  <a:gd name="T50" fmla="*/ 84 w 97"/>
                  <a:gd name="T51" fmla="*/ 31 h 51"/>
                  <a:gd name="T52" fmla="*/ 89 w 97"/>
                  <a:gd name="T53" fmla="*/ 30 h 51"/>
                  <a:gd name="T54" fmla="*/ 97 w 97"/>
                  <a:gd name="T55" fmla="*/ 30 h 51"/>
                  <a:gd name="T56" fmla="*/ 97 w 97"/>
                  <a:gd name="T57" fmla="*/ 25 h 51"/>
                  <a:gd name="T58" fmla="*/ 96 w 97"/>
                  <a:gd name="T59" fmla="*/ 19 h 51"/>
                  <a:gd name="T60" fmla="*/ 93 w 97"/>
                  <a:gd name="T61" fmla="*/ 14 h 51"/>
                  <a:gd name="T62" fmla="*/ 90 w 97"/>
                  <a:gd name="T63" fmla="*/ 12 h 51"/>
                  <a:gd name="T64" fmla="*/ 79 w 97"/>
                  <a:gd name="T65" fmla="*/ 10 h 51"/>
                  <a:gd name="T66" fmla="*/ 71 w 97"/>
                  <a:gd name="T67" fmla="*/ 10 h 51"/>
                  <a:gd name="T68" fmla="*/ 65 w 97"/>
                  <a:gd name="T69" fmla="*/ 10 h 51"/>
                  <a:gd name="T70" fmla="*/ 59 w 97"/>
                  <a:gd name="T71" fmla="*/ 10 h 51"/>
                  <a:gd name="T72" fmla="*/ 57 w 97"/>
                  <a:gd name="T73" fmla="*/ 14 h 51"/>
                  <a:gd name="T74" fmla="*/ 53 w 97"/>
                  <a:gd name="T75" fmla="*/ 19 h 51"/>
                  <a:gd name="T76" fmla="*/ 47 w 97"/>
                  <a:gd name="T77" fmla="*/ 20 h 51"/>
                  <a:gd name="T78" fmla="*/ 43 w 97"/>
                  <a:gd name="T79" fmla="*/ 17 h 51"/>
                  <a:gd name="T80" fmla="*/ 38 w 97"/>
                  <a:gd name="T81" fmla="*/ 18 h 51"/>
                  <a:gd name="T82" fmla="*/ 35 w 97"/>
                  <a:gd name="T83" fmla="*/ 19 h 51"/>
                  <a:gd name="T84" fmla="*/ 31 w 97"/>
                  <a:gd name="T85" fmla="*/ 17 h 51"/>
                  <a:gd name="T86" fmla="*/ 28 w 97"/>
                  <a:gd name="T87" fmla="*/ 12 h 51"/>
                  <a:gd name="T88" fmla="*/ 30 w 97"/>
                  <a:gd name="T89" fmla="*/ 5 h 51"/>
                  <a:gd name="T90" fmla="*/ 34 w 97"/>
                  <a:gd name="T91" fmla="*/ 0 h 51"/>
                  <a:gd name="T92" fmla="*/ 30 w 97"/>
                  <a:gd name="T93" fmla="*/ 0 h 51"/>
                  <a:gd name="T94" fmla="*/ 24 w 97"/>
                  <a:gd name="T95" fmla="*/ 3 h 51"/>
                  <a:gd name="T96" fmla="*/ 22 w 97"/>
                  <a:gd name="T97" fmla="*/ 7 h 51"/>
                  <a:gd name="T98" fmla="*/ 18 w 97"/>
                  <a:gd name="T99" fmla="*/ 9 h 51"/>
                  <a:gd name="T100" fmla="*/ 15 w 97"/>
                  <a:gd name="T101" fmla="*/ 9 h 51"/>
                  <a:gd name="T102" fmla="*/ 8 w 97"/>
                  <a:gd name="T103" fmla="*/ 10 h 51"/>
                  <a:gd name="T104" fmla="*/ 2 w 97"/>
                  <a:gd name="T105" fmla="*/ 13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97" h="51">
                    <a:moveTo>
                      <a:pt x="2" y="13"/>
                    </a:moveTo>
                    <a:cubicBezTo>
                      <a:pt x="0" y="19"/>
                      <a:pt x="0" y="19"/>
                      <a:pt x="0" y="19"/>
                    </a:cubicBezTo>
                    <a:cubicBezTo>
                      <a:pt x="1" y="23"/>
                      <a:pt x="1" y="23"/>
                      <a:pt x="1" y="23"/>
                    </a:cubicBezTo>
                    <a:cubicBezTo>
                      <a:pt x="3" y="27"/>
                      <a:pt x="3" y="27"/>
                      <a:pt x="3" y="27"/>
                    </a:cubicBezTo>
                    <a:cubicBezTo>
                      <a:pt x="2" y="33"/>
                      <a:pt x="2" y="33"/>
                      <a:pt x="2" y="33"/>
                    </a:cubicBezTo>
                    <a:cubicBezTo>
                      <a:pt x="1" y="37"/>
                      <a:pt x="1" y="37"/>
                      <a:pt x="1" y="37"/>
                    </a:cubicBezTo>
                    <a:cubicBezTo>
                      <a:pt x="4" y="39"/>
                      <a:pt x="4" y="39"/>
                      <a:pt x="4" y="39"/>
                    </a:cubicBezTo>
                    <a:cubicBezTo>
                      <a:pt x="10" y="39"/>
                      <a:pt x="10" y="39"/>
                      <a:pt x="10" y="39"/>
                    </a:cubicBezTo>
                    <a:cubicBezTo>
                      <a:pt x="18" y="38"/>
                      <a:pt x="18" y="38"/>
                      <a:pt x="18" y="38"/>
                    </a:cubicBezTo>
                    <a:cubicBezTo>
                      <a:pt x="24" y="33"/>
                      <a:pt x="24" y="33"/>
                      <a:pt x="24" y="33"/>
                    </a:cubicBezTo>
                    <a:cubicBezTo>
                      <a:pt x="31" y="29"/>
                      <a:pt x="31" y="29"/>
                      <a:pt x="31" y="29"/>
                    </a:cubicBezTo>
                    <a:cubicBezTo>
                      <a:pt x="34" y="28"/>
                      <a:pt x="34" y="28"/>
                      <a:pt x="34" y="28"/>
                    </a:cubicBezTo>
                    <a:cubicBezTo>
                      <a:pt x="42" y="29"/>
                      <a:pt x="42" y="29"/>
                      <a:pt x="42" y="29"/>
                    </a:cubicBezTo>
                    <a:cubicBezTo>
                      <a:pt x="43" y="34"/>
                      <a:pt x="43" y="34"/>
                      <a:pt x="43" y="34"/>
                    </a:cubicBezTo>
                    <a:cubicBezTo>
                      <a:pt x="41" y="37"/>
                      <a:pt x="41" y="37"/>
                      <a:pt x="41" y="37"/>
                    </a:cubicBezTo>
                    <a:cubicBezTo>
                      <a:pt x="39" y="45"/>
                      <a:pt x="39" y="45"/>
                      <a:pt x="39" y="45"/>
                    </a:cubicBezTo>
                    <a:cubicBezTo>
                      <a:pt x="39" y="48"/>
                      <a:pt x="39" y="48"/>
                      <a:pt x="39" y="48"/>
                    </a:cubicBezTo>
                    <a:cubicBezTo>
                      <a:pt x="40" y="50"/>
                      <a:pt x="40" y="50"/>
                      <a:pt x="40" y="50"/>
                    </a:cubicBezTo>
                    <a:cubicBezTo>
                      <a:pt x="44" y="51"/>
                      <a:pt x="44" y="51"/>
                      <a:pt x="44" y="51"/>
                    </a:cubicBezTo>
                    <a:cubicBezTo>
                      <a:pt x="48" y="47"/>
                      <a:pt x="48" y="47"/>
                      <a:pt x="48" y="47"/>
                    </a:cubicBezTo>
                    <a:cubicBezTo>
                      <a:pt x="54" y="42"/>
                      <a:pt x="54" y="42"/>
                      <a:pt x="54" y="42"/>
                    </a:cubicBezTo>
                    <a:cubicBezTo>
                      <a:pt x="58" y="42"/>
                      <a:pt x="58" y="42"/>
                      <a:pt x="58" y="42"/>
                    </a:cubicBezTo>
                    <a:cubicBezTo>
                      <a:pt x="67" y="41"/>
                      <a:pt x="67" y="41"/>
                      <a:pt x="67" y="41"/>
                    </a:cubicBezTo>
                    <a:cubicBezTo>
                      <a:pt x="75" y="39"/>
                      <a:pt x="75" y="39"/>
                      <a:pt x="75" y="39"/>
                    </a:cubicBezTo>
                    <a:cubicBezTo>
                      <a:pt x="80" y="34"/>
                      <a:pt x="80" y="34"/>
                      <a:pt x="80" y="34"/>
                    </a:cubicBezTo>
                    <a:cubicBezTo>
                      <a:pt x="84" y="31"/>
                      <a:pt x="84" y="31"/>
                      <a:pt x="84" y="31"/>
                    </a:cubicBezTo>
                    <a:cubicBezTo>
                      <a:pt x="89" y="30"/>
                      <a:pt x="89" y="30"/>
                      <a:pt x="89" y="30"/>
                    </a:cubicBezTo>
                    <a:cubicBezTo>
                      <a:pt x="97" y="30"/>
                      <a:pt x="97" y="30"/>
                      <a:pt x="97" y="30"/>
                    </a:cubicBezTo>
                    <a:cubicBezTo>
                      <a:pt x="97" y="25"/>
                      <a:pt x="97" y="25"/>
                      <a:pt x="97" y="25"/>
                    </a:cubicBezTo>
                    <a:cubicBezTo>
                      <a:pt x="97" y="25"/>
                      <a:pt x="97" y="19"/>
                      <a:pt x="96" y="19"/>
                    </a:cubicBezTo>
                    <a:cubicBezTo>
                      <a:pt x="94" y="19"/>
                      <a:pt x="93" y="14"/>
                      <a:pt x="93" y="14"/>
                    </a:cubicBezTo>
                    <a:cubicBezTo>
                      <a:pt x="90" y="12"/>
                      <a:pt x="90" y="12"/>
                      <a:pt x="90" y="12"/>
                    </a:cubicBezTo>
                    <a:cubicBezTo>
                      <a:pt x="79" y="10"/>
                      <a:pt x="79" y="10"/>
                      <a:pt x="79" y="10"/>
                    </a:cubicBezTo>
                    <a:cubicBezTo>
                      <a:pt x="71" y="10"/>
                      <a:pt x="71" y="10"/>
                      <a:pt x="71" y="10"/>
                    </a:cubicBezTo>
                    <a:cubicBezTo>
                      <a:pt x="65" y="10"/>
                      <a:pt x="65" y="10"/>
                      <a:pt x="65" y="10"/>
                    </a:cubicBezTo>
                    <a:cubicBezTo>
                      <a:pt x="59" y="10"/>
                      <a:pt x="59" y="10"/>
                      <a:pt x="59" y="10"/>
                    </a:cubicBezTo>
                    <a:cubicBezTo>
                      <a:pt x="57" y="14"/>
                      <a:pt x="57" y="14"/>
                      <a:pt x="57" y="14"/>
                    </a:cubicBezTo>
                    <a:cubicBezTo>
                      <a:pt x="53" y="19"/>
                      <a:pt x="53" y="19"/>
                      <a:pt x="53" y="19"/>
                    </a:cubicBezTo>
                    <a:cubicBezTo>
                      <a:pt x="47" y="20"/>
                      <a:pt x="47" y="20"/>
                      <a:pt x="47" y="20"/>
                    </a:cubicBezTo>
                    <a:cubicBezTo>
                      <a:pt x="43" y="17"/>
                      <a:pt x="43" y="17"/>
                      <a:pt x="43" y="17"/>
                    </a:cubicBezTo>
                    <a:cubicBezTo>
                      <a:pt x="38" y="18"/>
                      <a:pt x="38" y="18"/>
                      <a:pt x="38" y="18"/>
                    </a:cubicBezTo>
                    <a:cubicBezTo>
                      <a:pt x="35" y="19"/>
                      <a:pt x="35" y="19"/>
                      <a:pt x="35" y="19"/>
                    </a:cubicBezTo>
                    <a:cubicBezTo>
                      <a:pt x="31" y="17"/>
                      <a:pt x="31" y="17"/>
                      <a:pt x="31" y="17"/>
                    </a:cubicBezTo>
                    <a:cubicBezTo>
                      <a:pt x="28" y="12"/>
                      <a:pt x="28" y="12"/>
                      <a:pt x="28" y="12"/>
                    </a:cubicBezTo>
                    <a:cubicBezTo>
                      <a:pt x="30" y="5"/>
                      <a:pt x="30" y="5"/>
                      <a:pt x="30" y="5"/>
                    </a:cubicBezTo>
                    <a:cubicBezTo>
                      <a:pt x="34" y="0"/>
                      <a:pt x="34" y="0"/>
                      <a:pt x="34" y="0"/>
                    </a:cubicBezTo>
                    <a:cubicBezTo>
                      <a:pt x="30" y="0"/>
                      <a:pt x="30" y="0"/>
                      <a:pt x="30" y="0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8" y="10"/>
                      <a:pt x="8" y="10"/>
                      <a:pt x="8" y="10"/>
                    </a:cubicBezTo>
                    <a:lnTo>
                      <a:pt x="2" y="13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45" name="Freeform 34"/>
              <p:cNvSpPr>
                <a:spLocks/>
              </p:cNvSpPr>
              <p:nvPr/>
            </p:nvSpPr>
            <p:spPr bwMode="auto">
              <a:xfrm>
                <a:off x="10399713" y="2332038"/>
                <a:ext cx="604837" cy="196850"/>
              </a:xfrm>
              <a:custGeom>
                <a:avLst/>
                <a:gdLst>
                  <a:gd name="T0" fmla="*/ 12 w 381"/>
                  <a:gd name="T1" fmla="*/ 88 h 124"/>
                  <a:gd name="T2" fmla="*/ 16 w 381"/>
                  <a:gd name="T3" fmla="*/ 105 h 124"/>
                  <a:gd name="T4" fmla="*/ 24 w 381"/>
                  <a:gd name="T5" fmla="*/ 119 h 124"/>
                  <a:gd name="T6" fmla="*/ 35 w 381"/>
                  <a:gd name="T7" fmla="*/ 119 h 124"/>
                  <a:gd name="T8" fmla="*/ 47 w 381"/>
                  <a:gd name="T9" fmla="*/ 100 h 124"/>
                  <a:gd name="T10" fmla="*/ 66 w 381"/>
                  <a:gd name="T11" fmla="*/ 90 h 124"/>
                  <a:gd name="T12" fmla="*/ 90 w 381"/>
                  <a:gd name="T13" fmla="*/ 72 h 124"/>
                  <a:gd name="T14" fmla="*/ 114 w 381"/>
                  <a:gd name="T15" fmla="*/ 72 h 124"/>
                  <a:gd name="T16" fmla="*/ 137 w 381"/>
                  <a:gd name="T17" fmla="*/ 79 h 124"/>
                  <a:gd name="T18" fmla="*/ 163 w 381"/>
                  <a:gd name="T19" fmla="*/ 95 h 124"/>
                  <a:gd name="T20" fmla="*/ 185 w 381"/>
                  <a:gd name="T21" fmla="*/ 105 h 124"/>
                  <a:gd name="T22" fmla="*/ 206 w 381"/>
                  <a:gd name="T23" fmla="*/ 88 h 124"/>
                  <a:gd name="T24" fmla="*/ 227 w 381"/>
                  <a:gd name="T25" fmla="*/ 105 h 124"/>
                  <a:gd name="T26" fmla="*/ 253 w 381"/>
                  <a:gd name="T27" fmla="*/ 112 h 124"/>
                  <a:gd name="T28" fmla="*/ 291 w 381"/>
                  <a:gd name="T29" fmla="*/ 109 h 124"/>
                  <a:gd name="T30" fmla="*/ 303 w 381"/>
                  <a:gd name="T31" fmla="*/ 90 h 124"/>
                  <a:gd name="T32" fmla="*/ 322 w 381"/>
                  <a:gd name="T33" fmla="*/ 83 h 124"/>
                  <a:gd name="T34" fmla="*/ 348 w 381"/>
                  <a:gd name="T35" fmla="*/ 83 h 124"/>
                  <a:gd name="T36" fmla="*/ 365 w 381"/>
                  <a:gd name="T37" fmla="*/ 74 h 124"/>
                  <a:gd name="T38" fmla="*/ 374 w 381"/>
                  <a:gd name="T39" fmla="*/ 48 h 124"/>
                  <a:gd name="T40" fmla="*/ 381 w 381"/>
                  <a:gd name="T41" fmla="*/ 10 h 124"/>
                  <a:gd name="T42" fmla="*/ 358 w 381"/>
                  <a:gd name="T43" fmla="*/ 3 h 124"/>
                  <a:gd name="T44" fmla="*/ 341 w 381"/>
                  <a:gd name="T45" fmla="*/ 15 h 124"/>
                  <a:gd name="T46" fmla="*/ 322 w 381"/>
                  <a:gd name="T47" fmla="*/ 27 h 124"/>
                  <a:gd name="T48" fmla="*/ 296 w 381"/>
                  <a:gd name="T49" fmla="*/ 29 h 124"/>
                  <a:gd name="T50" fmla="*/ 272 w 381"/>
                  <a:gd name="T51" fmla="*/ 38 h 124"/>
                  <a:gd name="T52" fmla="*/ 260 w 381"/>
                  <a:gd name="T53" fmla="*/ 55 h 124"/>
                  <a:gd name="T54" fmla="*/ 239 w 381"/>
                  <a:gd name="T55" fmla="*/ 50 h 124"/>
                  <a:gd name="T56" fmla="*/ 234 w 381"/>
                  <a:gd name="T57" fmla="*/ 24 h 124"/>
                  <a:gd name="T58" fmla="*/ 239 w 381"/>
                  <a:gd name="T59" fmla="*/ 3 h 124"/>
                  <a:gd name="T60" fmla="*/ 223 w 381"/>
                  <a:gd name="T61" fmla="*/ 3 h 124"/>
                  <a:gd name="T62" fmla="*/ 199 w 381"/>
                  <a:gd name="T63" fmla="*/ 19 h 124"/>
                  <a:gd name="T64" fmla="*/ 170 w 381"/>
                  <a:gd name="T65" fmla="*/ 24 h 124"/>
                  <a:gd name="T66" fmla="*/ 152 w 381"/>
                  <a:gd name="T67" fmla="*/ 24 h 124"/>
                  <a:gd name="T68" fmla="*/ 123 w 381"/>
                  <a:gd name="T69" fmla="*/ 27 h 124"/>
                  <a:gd name="T70" fmla="*/ 99 w 381"/>
                  <a:gd name="T71" fmla="*/ 12 h 124"/>
                  <a:gd name="T72" fmla="*/ 78 w 381"/>
                  <a:gd name="T73" fmla="*/ 5 h 124"/>
                  <a:gd name="T74" fmla="*/ 26 w 381"/>
                  <a:gd name="T75" fmla="*/ 3 h 124"/>
                  <a:gd name="T76" fmla="*/ 31 w 381"/>
                  <a:gd name="T77" fmla="*/ 19 h 124"/>
                  <a:gd name="T78" fmla="*/ 35 w 381"/>
                  <a:gd name="T79" fmla="*/ 38 h 124"/>
                  <a:gd name="T80" fmla="*/ 21 w 381"/>
                  <a:gd name="T81" fmla="*/ 57 h 124"/>
                  <a:gd name="T82" fmla="*/ 0 w 381"/>
                  <a:gd name="T83" fmla="*/ 79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381" h="124">
                    <a:moveTo>
                      <a:pt x="0" y="79"/>
                    </a:moveTo>
                    <a:lnTo>
                      <a:pt x="12" y="88"/>
                    </a:lnTo>
                    <a:lnTo>
                      <a:pt x="16" y="98"/>
                    </a:lnTo>
                    <a:lnTo>
                      <a:pt x="16" y="105"/>
                    </a:lnTo>
                    <a:lnTo>
                      <a:pt x="24" y="114"/>
                    </a:lnTo>
                    <a:lnTo>
                      <a:pt x="24" y="119"/>
                    </a:lnTo>
                    <a:lnTo>
                      <a:pt x="26" y="124"/>
                    </a:lnTo>
                    <a:lnTo>
                      <a:pt x="35" y="119"/>
                    </a:lnTo>
                    <a:lnTo>
                      <a:pt x="40" y="112"/>
                    </a:lnTo>
                    <a:lnTo>
                      <a:pt x="47" y="100"/>
                    </a:lnTo>
                    <a:lnTo>
                      <a:pt x="59" y="100"/>
                    </a:lnTo>
                    <a:lnTo>
                      <a:pt x="66" y="90"/>
                    </a:lnTo>
                    <a:lnTo>
                      <a:pt x="76" y="81"/>
                    </a:lnTo>
                    <a:lnTo>
                      <a:pt x="90" y="72"/>
                    </a:lnTo>
                    <a:lnTo>
                      <a:pt x="102" y="69"/>
                    </a:lnTo>
                    <a:lnTo>
                      <a:pt x="114" y="72"/>
                    </a:lnTo>
                    <a:lnTo>
                      <a:pt x="125" y="76"/>
                    </a:lnTo>
                    <a:lnTo>
                      <a:pt x="137" y="79"/>
                    </a:lnTo>
                    <a:lnTo>
                      <a:pt x="149" y="86"/>
                    </a:lnTo>
                    <a:lnTo>
                      <a:pt x="163" y="95"/>
                    </a:lnTo>
                    <a:lnTo>
                      <a:pt x="173" y="105"/>
                    </a:lnTo>
                    <a:lnTo>
                      <a:pt x="185" y="105"/>
                    </a:lnTo>
                    <a:lnTo>
                      <a:pt x="197" y="95"/>
                    </a:lnTo>
                    <a:lnTo>
                      <a:pt x="206" y="88"/>
                    </a:lnTo>
                    <a:lnTo>
                      <a:pt x="215" y="95"/>
                    </a:lnTo>
                    <a:lnTo>
                      <a:pt x="227" y="105"/>
                    </a:lnTo>
                    <a:lnTo>
                      <a:pt x="239" y="107"/>
                    </a:lnTo>
                    <a:lnTo>
                      <a:pt x="253" y="112"/>
                    </a:lnTo>
                    <a:lnTo>
                      <a:pt x="275" y="112"/>
                    </a:lnTo>
                    <a:lnTo>
                      <a:pt x="291" y="109"/>
                    </a:lnTo>
                    <a:lnTo>
                      <a:pt x="296" y="105"/>
                    </a:lnTo>
                    <a:lnTo>
                      <a:pt x="303" y="90"/>
                    </a:lnTo>
                    <a:lnTo>
                      <a:pt x="313" y="86"/>
                    </a:lnTo>
                    <a:lnTo>
                      <a:pt x="322" y="83"/>
                    </a:lnTo>
                    <a:lnTo>
                      <a:pt x="336" y="83"/>
                    </a:lnTo>
                    <a:lnTo>
                      <a:pt x="348" y="83"/>
                    </a:lnTo>
                    <a:lnTo>
                      <a:pt x="360" y="83"/>
                    </a:lnTo>
                    <a:lnTo>
                      <a:pt x="365" y="74"/>
                    </a:lnTo>
                    <a:lnTo>
                      <a:pt x="369" y="62"/>
                    </a:lnTo>
                    <a:lnTo>
                      <a:pt x="374" y="48"/>
                    </a:lnTo>
                    <a:lnTo>
                      <a:pt x="381" y="27"/>
                    </a:lnTo>
                    <a:lnTo>
                      <a:pt x="381" y="10"/>
                    </a:lnTo>
                    <a:lnTo>
                      <a:pt x="372" y="5"/>
                    </a:lnTo>
                    <a:lnTo>
                      <a:pt x="358" y="3"/>
                    </a:lnTo>
                    <a:lnTo>
                      <a:pt x="348" y="10"/>
                    </a:lnTo>
                    <a:lnTo>
                      <a:pt x="341" y="15"/>
                    </a:lnTo>
                    <a:lnTo>
                      <a:pt x="332" y="22"/>
                    </a:lnTo>
                    <a:lnTo>
                      <a:pt x="322" y="27"/>
                    </a:lnTo>
                    <a:lnTo>
                      <a:pt x="308" y="29"/>
                    </a:lnTo>
                    <a:lnTo>
                      <a:pt x="296" y="29"/>
                    </a:lnTo>
                    <a:lnTo>
                      <a:pt x="287" y="34"/>
                    </a:lnTo>
                    <a:lnTo>
                      <a:pt x="272" y="38"/>
                    </a:lnTo>
                    <a:lnTo>
                      <a:pt x="268" y="45"/>
                    </a:lnTo>
                    <a:lnTo>
                      <a:pt x="260" y="55"/>
                    </a:lnTo>
                    <a:lnTo>
                      <a:pt x="246" y="57"/>
                    </a:lnTo>
                    <a:lnTo>
                      <a:pt x="239" y="50"/>
                    </a:lnTo>
                    <a:lnTo>
                      <a:pt x="234" y="38"/>
                    </a:lnTo>
                    <a:lnTo>
                      <a:pt x="234" y="24"/>
                    </a:lnTo>
                    <a:lnTo>
                      <a:pt x="237" y="10"/>
                    </a:lnTo>
                    <a:lnTo>
                      <a:pt x="239" y="3"/>
                    </a:lnTo>
                    <a:lnTo>
                      <a:pt x="232" y="0"/>
                    </a:lnTo>
                    <a:lnTo>
                      <a:pt x="223" y="3"/>
                    </a:lnTo>
                    <a:lnTo>
                      <a:pt x="213" y="10"/>
                    </a:lnTo>
                    <a:lnTo>
                      <a:pt x="199" y="19"/>
                    </a:lnTo>
                    <a:lnTo>
                      <a:pt x="189" y="27"/>
                    </a:lnTo>
                    <a:lnTo>
                      <a:pt x="170" y="24"/>
                    </a:lnTo>
                    <a:lnTo>
                      <a:pt x="163" y="24"/>
                    </a:lnTo>
                    <a:lnTo>
                      <a:pt x="152" y="24"/>
                    </a:lnTo>
                    <a:lnTo>
                      <a:pt x="137" y="24"/>
                    </a:lnTo>
                    <a:lnTo>
                      <a:pt x="123" y="27"/>
                    </a:lnTo>
                    <a:lnTo>
                      <a:pt x="109" y="24"/>
                    </a:lnTo>
                    <a:lnTo>
                      <a:pt x="99" y="12"/>
                    </a:lnTo>
                    <a:lnTo>
                      <a:pt x="88" y="5"/>
                    </a:lnTo>
                    <a:lnTo>
                      <a:pt x="78" y="5"/>
                    </a:lnTo>
                    <a:lnTo>
                      <a:pt x="57" y="3"/>
                    </a:lnTo>
                    <a:lnTo>
                      <a:pt x="26" y="3"/>
                    </a:lnTo>
                    <a:lnTo>
                      <a:pt x="28" y="12"/>
                    </a:lnTo>
                    <a:lnTo>
                      <a:pt x="31" y="19"/>
                    </a:lnTo>
                    <a:lnTo>
                      <a:pt x="35" y="31"/>
                    </a:lnTo>
                    <a:lnTo>
                      <a:pt x="35" y="38"/>
                    </a:lnTo>
                    <a:lnTo>
                      <a:pt x="28" y="48"/>
                    </a:lnTo>
                    <a:lnTo>
                      <a:pt x="21" y="57"/>
                    </a:lnTo>
                    <a:lnTo>
                      <a:pt x="12" y="64"/>
                    </a:lnTo>
                    <a:lnTo>
                      <a:pt x="0" y="79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</p:grpSp>
        <p:grpSp>
          <p:nvGrpSpPr>
            <p:cNvPr id="21" name="Grupo 19"/>
            <p:cNvGrpSpPr/>
            <p:nvPr/>
          </p:nvGrpSpPr>
          <p:grpSpPr>
            <a:xfrm>
              <a:off x="7269163" y="1814738"/>
              <a:ext cx="2798762" cy="1889125"/>
              <a:chOff x="7100888" y="1057275"/>
              <a:chExt cx="2798762" cy="1889125"/>
            </a:xfrm>
            <a:solidFill>
              <a:srgbClr val="FFC000"/>
            </a:solidFill>
          </p:grpSpPr>
          <p:sp>
            <p:nvSpPr>
              <p:cNvPr id="22" name="Freeform 9"/>
              <p:cNvSpPr>
                <a:spLocks/>
              </p:cNvSpPr>
              <p:nvPr/>
            </p:nvSpPr>
            <p:spPr bwMode="auto">
              <a:xfrm>
                <a:off x="7100888" y="2325688"/>
                <a:ext cx="673100" cy="376238"/>
              </a:xfrm>
              <a:custGeom>
                <a:avLst/>
                <a:gdLst>
                  <a:gd name="T0" fmla="*/ 5 w 179"/>
                  <a:gd name="T1" fmla="*/ 0 h 100"/>
                  <a:gd name="T2" fmla="*/ 85 w 179"/>
                  <a:gd name="T3" fmla="*/ 21 h 100"/>
                  <a:gd name="T4" fmla="*/ 100 w 179"/>
                  <a:gd name="T5" fmla="*/ 30 h 100"/>
                  <a:gd name="T6" fmla="*/ 179 w 179"/>
                  <a:gd name="T7" fmla="*/ 69 h 100"/>
                  <a:gd name="T8" fmla="*/ 178 w 179"/>
                  <a:gd name="T9" fmla="*/ 73 h 100"/>
                  <a:gd name="T10" fmla="*/ 170 w 179"/>
                  <a:gd name="T11" fmla="*/ 78 h 100"/>
                  <a:gd name="T12" fmla="*/ 162 w 179"/>
                  <a:gd name="T13" fmla="*/ 82 h 100"/>
                  <a:gd name="T14" fmla="*/ 158 w 179"/>
                  <a:gd name="T15" fmla="*/ 87 h 100"/>
                  <a:gd name="T16" fmla="*/ 150 w 179"/>
                  <a:gd name="T17" fmla="*/ 88 h 100"/>
                  <a:gd name="T18" fmla="*/ 143 w 179"/>
                  <a:gd name="T19" fmla="*/ 91 h 100"/>
                  <a:gd name="T20" fmla="*/ 138 w 179"/>
                  <a:gd name="T21" fmla="*/ 98 h 100"/>
                  <a:gd name="T22" fmla="*/ 134 w 179"/>
                  <a:gd name="T23" fmla="*/ 100 h 100"/>
                  <a:gd name="T24" fmla="*/ 129 w 179"/>
                  <a:gd name="T25" fmla="*/ 99 h 100"/>
                  <a:gd name="T26" fmla="*/ 122 w 179"/>
                  <a:gd name="T27" fmla="*/ 96 h 100"/>
                  <a:gd name="T28" fmla="*/ 111 w 179"/>
                  <a:gd name="T29" fmla="*/ 96 h 100"/>
                  <a:gd name="T30" fmla="*/ 94 w 179"/>
                  <a:gd name="T31" fmla="*/ 96 h 100"/>
                  <a:gd name="T32" fmla="*/ 85 w 179"/>
                  <a:gd name="T33" fmla="*/ 95 h 100"/>
                  <a:gd name="T34" fmla="*/ 84 w 179"/>
                  <a:gd name="T35" fmla="*/ 89 h 100"/>
                  <a:gd name="T36" fmla="*/ 83 w 179"/>
                  <a:gd name="T37" fmla="*/ 77 h 100"/>
                  <a:gd name="T38" fmla="*/ 85 w 179"/>
                  <a:gd name="T39" fmla="*/ 69 h 100"/>
                  <a:gd name="T40" fmla="*/ 85 w 179"/>
                  <a:gd name="T41" fmla="*/ 60 h 100"/>
                  <a:gd name="T42" fmla="*/ 84 w 179"/>
                  <a:gd name="T43" fmla="*/ 54 h 100"/>
                  <a:gd name="T44" fmla="*/ 76 w 179"/>
                  <a:gd name="T45" fmla="*/ 60 h 100"/>
                  <a:gd name="T46" fmla="*/ 66 w 179"/>
                  <a:gd name="T47" fmla="*/ 67 h 100"/>
                  <a:gd name="T48" fmla="*/ 59 w 179"/>
                  <a:gd name="T49" fmla="*/ 70 h 100"/>
                  <a:gd name="T50" fmla="*/ 42 w 179"/>
                  <a:gd name="T51" fmla="*/ 68 h 100"/>
                  <a:gd name="T52" fmla="*/ 41 w 179"/>
                  <a:gd name="T53" fmla="*/ 60 h 100"/>
                  <a:gd name="T54" fmla="*/ 33 w 179"/>
                  <a:gd name="T55" fmla="*/ 55 h 100"/>
                  <a:gd name="T56" fmla="*/ 28 w 179"/>
                  <a:gd name="T57" fmla="*/ 52 h 100"/>
                  <a:gd name="T58" fmla="*/ 21 w 179"/>
                  <a:gd name="T59" fmla="*/ 52 h 100"/>
                  <a:gd name="T60" fmla="*/ 23 w 179"/>
                  <a:gd name="T61" fmla="*/ 48 h 100"/>
                  <a:gd name="T62" fmla="*/ 23 w 179"/>
                  <a:gd name="T63" fmla="*/ 40 h 100"/>
                  <a:gd name="T64" fmla="*/ 18 w 179"/>
                  <a:gd name="T65" fmla="*/ 35 h 100"/>
                  <a:gd name="T66" fmla="*/ 11 w 179"/>
                  <a:gd name="T67" fmla="*/ 27 h 100"/>
                  <a:gd name="T68" fmla="*/ 5 w 179"/>
                  <a:gd name="T69" fmla="*/ 15 h 100"/>
                  <a:gd name="T70" fmla="*/ 0 w 179"/>
                  <a:gd name="T71" fmla="*/ 6 h 100"/>
                  <a:gd name="T72" fmla="*/ 0 w 179"/>
                  <a:gd name="T73" fmla="*/ 1 h 100"/>
                  <a:gd name="T74" fmla="*/ 5 w 179"/>
                  <a:gd name="T75" fmla="*/ 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79" h="100">
                    <a:moveTo>
                      <a:pt x="5" y="0"/>
                    </a:moveTo>
                    <a:cubicBezTo>
                      <a:pt x="5" y="0"/>
                      <a:pt x="45" y="18"/>
                      <a:pt x="85" y="21"/>
                    </a:cubicBezTo>
                    <a:cubicBezTo>
                      <a:pt x="93" y="27"/>
                      <a:pt x="100" y="30"/>
                      <a:pt x="100" y="30"/>
                    </a:cubicBezTo>
                    <a:cubicBezTo>
                      <a:pt x="100" y="30"/>
                      <a:pt x="164" y="65"/>
                      <a:pt x="179" y="69"/>
                    </a:cubicBezTo>
                    <a:cubicBezTo>
                      <a:pt x="178" y="73"/>
                      <a:pt x="178" y="73"/>
                      <a:pt x="178" y="73"/>
                    </a:cubicBezTo>
                    <a:cubicBezTo>
                      <a:pt x="170" y="78"/>
                      <a:pt x="170" y="78"/>
                      <a:pt x="170" y="78"/>
                    </a:cubicBezTo>
                    <a:cubicBezTo>
                      <a:pt x="162" y="82"/>
                      <a:pt x="162" y="82"/>
                      <a:pt x="162" y="82"/>
                    </a:cubicBezTo>
                    <a:cubicBezTo>
                      <a:pt x="158" y="87"/>
                      <a:pt x="158" y="87"/>
                      <a:pt x="158" y="87"/>
                    </a:cubicBezTo>
                    <a:cubicBezTo>
                      <a:pt x="150" y="88"/>
                      <a:pt x="150" y="88"/>
                      <a:pt x="150" y="88"/>
                    </a:cubicBezTo>
                    <a:cubicBezTo>
                      <a:pt x="143" y="91"/>
                      <a:pt x="143" y="91"/>
                      <a:pt x="143" y="91"/>
                    </a:cubicBezTo>
                    <a:cubicBezTo>
                      <a:pt x="138" y="98"/>
                      <a:pt x="138" y="98"/>
                      <a:pt x="138" y="98"/>
                    </a:cubicBezTo>
                    <a:cubicBezTo>
                      <a:pt x="134" y="100"/>
                      <a:pt x="134" y="100"/>
                      <a:pt x="134" y="100"/>
                    </a:cubicBezTo>
                    <a:cubicBezTo>
                      <a:pt x="129" y="99"/>
                      <a:pt x="129" y="99"/>
                      <a:pt x="129" y="99"/>
                    </a:cubicBezTo>
                    <a:cubicBezTo>
                      <a:pt x="122" y="96"/>
                      <a:pt x="122" y="96"/>
                      <a:pt x="122" y="96"/>
                    </a:cubicBezTo>
                    <a:cubicBezTo>
                      <a:pt x="111" y="96"/>
                      <a:pt x="111" y="96"/>
                      <a:pt x="111" y="96"/>
                    </a:cubicBezTo>
                    <a:cubicBezTo>
                      <a:pt x="94" y="96"/>
                      <a:pt x="94" y="96"/>
                      <a:pt x="94" y="96"/>
                    </a:cubicBezTo>
                    <a:cubicBezTo>
                      <a:pt x="85" y="95"/>
                      <a:pt x="85" y="95"/>
                      <a:pt x="85" y="95"/>
                    </a:cubicBezTo>
                    <a:cubicBezTo>
                      <a:pt x="84" y="89"/>
                      <a:pt x="84" y="89"/>
                      <a:pt x="84" y="89"/>
                    </a:cubicBezTo>
                    <a:cubicBezTo>
                      <a:pt x="83" y="77"/>
                      <a:pt x="83" y="77"/>
                      <a:pt x="83" y="77"/>
                    </a:cubicBezTo>
                    <a:cubicBezTo>
                      <a:pt x="85" y="69"/>
                      <a:pt x="85" y="69"/>
                      <a:pt x="85" y="69"/>
                    </a:cubicBezTo>
                    <a:cubicBezTo>
                      <a:pt x="85" y="60"/>
                      <a:pt x="85" y="60"/>
                      <a:pt x="85" y="60"/>
                    </a:cubicBezTo>
                    <a:cubicBezTo>
                      <a:pt x="84" y="54"/>
                      <a:pt x="84" y="54"/>
                      <a:pt x="84" y="54"/>
                    </a:cubicBezTo>
                    <a:cubicBezTo>
                      <a:pt x="76" y="60"/>
                      <a:pt x="76" y="60"/>
                      <a:pt x="76" y="60"/>
                    </a:cubicBezTo>
                    <a:cubicBezTo>
                      <a:pt x="66" y="67"/>
                      <a:pt x="66" y="67"/>
                      <a:pt x="66" y="67"/>
                    </a:cubicBezTo>
                    <a:cubicBezTo>
                      <a:pt x="59" y="70"/>
                      <a:pt x="59" y="70"/>
                      <a:pt x="59" y="70"/>
                    </a:cubicBezTo>
                    <a:cubicBezTo>
                      <a:pt x="42" y="68"/>
                      <a:pt x="42" y="68"/>
                      <a:pt x="42" y="68"/>
                    </a:cubicBezTo>
                    <a:cubicBezTo>
                      <a:pt x="41" y="60"/>
                      <a:pt x="41" y="60"/>
                      <a:pt x="41" y="60"/>
                    </a:cubicBezTo>
                    <a:cubicBezTo>
                      <a:pt x="33" y="55"/>
                      <a:pt x="33" y="55"/>
                      <a:pt x="33" y="55"/>
                    </a:cubicBezTo>
                    <a:cubicBezTo>
                      <a:pt x="28" y="52"/>
                      <a:pt x="28" y="52"/>
                      <a:pt x="28" y="52"/>
                    </a:cubicBezTo>
                    <a:cubicBezTo>
                      <a:pt x="21" y="52"/>
                      <a:pt x="21" y="52"/>
                      <a:pt x="21" y="52"/>
                    </a:cubicBezTo>
                    <a:cubicBezTo>
                      <a:pt x="23" y="48"/>
                      <a:pt x="23" y="48"/>
                      <a:pt x="23" y="48"/>
                    </a:cubicBezTo>
                    <a:cubicBezTo>
                      <a:pt x="23" y="40"/>
                      <a:pt x="23" y="40"/>
                      <a:pt x="23" y="40"/>
                    </a:cubicBezTo>
                    <a:cubicBezTo>
                      <a:pt x="18" y="35"/>
                      <a:pt x="18" y="35"/>
                      <a:pt x="18" y="35"/>
                    </a:cubicBezTo>
                    <a:cubicBezTo>
                      <a:pt x="11" y="27"/>
                      <a:pt x="11" y="27"/>
                      <a:pt x="11" y="27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5" y="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23" name="Freeform 10"/>
              <p:cNvSpPr>
                <a:spLocks/>
              </p:cNvSpPr>
              <p:nvPr/>
            </p:nvSpPr>
            <p:spPr bwMode="auto">
              <a:xfrm>
                <a:off x="7119938" y="1373188"/>
                <a:ext cx="1741487" cy="1196975"/>
              </a:xfrm>
              <a:custGeom>
                <a:avLst/>
                <a:gdLst>
                  <a:gd name="T0" fmla="*/ 87 w 463"/>
                  <a:gd name="T1" fmla="*/ 273 h 318"/>
                  <a:gd name="T2" fmla="*/ 185 w 463"/>
                  <a:gd name="T3" fmla="*/ 311 h 318"/>
                  <a:gd name="T4" fmla="*/ 215 w 463"/>
                  <a:gd name="T5" fmla="*/ 304 h 318"/>
                  <a:gd name="T6" fmla="*/ 235 w 463"/>
                  <a:gd name="T7" fmla="*/ 295 h 318"/>
                  <a:gd name="T8" fmla="*/ 252 w 463"/>
                  <a:gd name="T9" fmla="*/ 280 h 318"/>
                  <a:gd name="T10" fmla="*/ 290 w 463"/>
                  <a:gd name="T11" fmla="*/ 275 h 318"/>
                  <a:gd name="T12" fmla="*/ 319 w 463"/>
                  <a:gd name="T13" fmla="*/ 289 h 318"/>
                  <a:gd name="T14" fmla="*/ 405 w 463"/>
                  <a:gd name="T15" fmla="*/ 271 h 318"/>
                  <a:gd name="T16" fmla="*/ 404 w 463"/>
                  <a:gd name="T17" fmla="*/ 235 h 318"/>
                  <a:gd name="T18" fmla="*/ 453 w 463"/>
                  <a:gd name="T19" fmla="*/ 113 h 318"/>
                  <a:gd name="T20" fmla="*/ 409 w 463"/>
                  <a:gd name="T21" fmla="*/ 89 h 318"/>
                  <a:gd name="T22" fmla="*/ 393 w 463"/>
                  <a:gd name="T23" fmla="*/ 51 h 318"/>
                  <a:gd name="T24" fmla="*/ 367 w 463"/>
                  <a:gd name="T25" fmla="*/ 51 h 318"/>
                  <a:gd name="T26" fmla="*/ 352 w 463"/>
                  <a:gd name="T27" fmla="*/ 76 h 318"/>
                  <a:gd name="T28" fmla="*/ 335 w 463"/>
                  <a:gd name="T29" fmla="*/ 77 h 318"/>
                  <a:gd name="T30" fmla="*/ 321 w 463"/>
                  <a:gd name="T31" fmla="*/ 80 h 318"/>
                  <a:gd name="T32" fmla="*/ 312 w 463"/>
                  <a:gd name="T33" fmla="*/ 97 h 318"/>
                  <a:gd name="T34" fmla="*/ 297 w 463"/>
                  <a:gd name="T35" fmla="*/ 84 h 318"/>
                  <a:gd name="T36" fmla="*/ 292 w 463"/>
                  <a:gd name="T37" fmla="*/ 70 h 318"/>
                  <a:gd name="T38" fmla="*/ 289 w 463"/>
                  <a:gd name="T39" fmla="*/ 39 h 318"/>
                  <a:gd name="T40" fmla="*/ 280 w 463"/>
                  <a:gd name="T41" fmla="*/ 15 h 318"/>
                  <a:gd name="T42" fmla="*/ 266 w 463"/>
                  <a:gd name="T43" fmla="*/ 2 h 318"/>
                  <a:gd name="T44" fmla="*/ 255 w 463"/>
                  <a:gd name="T45" fmla="*/ 6 h 318"/>
                  <a:gd name="T46" fmla="*/ 240 w 463"/>
                  <a:gd name="T47" fmla="*/ 20 h 318"/>
                  <a:gd name="T48" fmla="*/ 222 w 463"/>
                  <a:gd name="T49" fmla="*/ 34 h 318"/>
                  <a:gd name="T50" fmla="*/ 209 w 463"/>
                  <a:gd name="T51" fmla="*/ 32 h 318"/>
                  <a:gd name="T52" fmla="*/ 196 w 463"/>
                  <a:gd name="T53" fmla="*/ 35 h 318"/>
                  <a:gd name="T54" fmla="*/ 182 w 463"/>
                  <a:gd name="T55" fmla="*/ 28 h 318"/>
                  <a:gd name="T56" fmla="*/ 166 w 463"/>
                  <a:gd name="T57" fmla="*/ 6 h 318"/>
                  <a:gd name="T58" fmla="*/ 155 w 463"/>
                  <a:gd name="T59" fmla="*/ 7 h 318"/>
                  <a:gd name="T60" fmla="*/ 144 w 463"/>
                  <a:gd name="T61" fmla="*/ 5 h 318"/>
                  <a:gd name="T62" fmla="*/ 118 w 463"/>
                  <a:gd name="T63" fmla="*/ 11 h 318"/>
                  <a:gd name="T64" fmla="*/ 99 w 463"/>
                  <a:gd name="T65" fmla="*/ 16 h 318"/>
                  <a:gd name="T66" fmla="*/ 107 w 463"/>
                  <a:gd name="T67" fmla="*/ 27 h 318"/>
                  <a:gd name="T68" fmla="*/ 117 w 463"/>
                  <a:gd name="T69" fmla="*/ 33 h 318"/>
                  <a:gd name="T70" fmla="*/ 114 w 463"/>
                  <a:gd name="T71" fmla="*/ 43 h 318"/>
                  <a:gd name="T72" fmla="*/ 100 w 463"/>
                  <a:gd name="T73" fmla="*/ 44 h 318"/>
                  <a:gd name="T74" fmla="*/ 98 w 463"/>
                  <a:gd name="T75" fmla="*/ 64 h 318"/>
                  <a:gd name="T76" fmla="*/ 106 w 463"/>
                  <a:gd name="T77" fmla="*/ 76 h 318"/>
                  <a:gd name="T78" fmla="*/ 109 w 463"/>
                  <a:gd name="T79" fmla="*/ 106 h 318"/>
                  <a:gd name="T80" fmla="*/ 104 w 463"/>
                  <a:gd name="T81" fmla="*/ 137 h 318"/>
                  <a:gd name="T82" fmla="*/ 101 w 463"/>
                  <a:gd name="T83" fmla="*/ 163 h 318"/>
                  <a:gd name="T84" fmla="*/ 83 w 463"/>
                  <a:gd name="T85" fmla="*/ 174 h 318"/>
                  <a:gd name="T86" fmla="*/ 70 w 463"/>
                  <a:gd name="T87" fmla="*/ 177 h 318"/>
                  <a:gd name="T88" fmla="*/ 42 w 463"/>
                  <a:gd name="T89" fmla="*/ 182 h 318"/>
                  <a:gd name="T90" fmla="*/ 21 w 463"/>
                  <a:gd name="T91" fmla="*/ 200 h 318"/>
                  <a:gd name="T92" fmla="*/ 13 w 463"/>
                  <a:gd name="T93" fmla="*/ 217 h 318"/>
                  <a:gd name="T94" fmla="*/ 8 w 463"/>
                  <a:gd name="T95" fmla="*/ 236 h 3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463" h="318">
                    <a:moveTo>
                      <a:pt x="0" y="245"/>
                    </a:moveTo>
                    <a:cubicBezTo>
                      <a:pt x="12" y="252"/>
                      <a:pt x="12" y="252"/>
                      <a:pt x="12" y="252"/>
                    </a:cubicBezTo>
                    <a:cubicBezTo>
                      <a:pt x="12" y="252"/>
                      <a:pt x="68" y="270"/>
                      <a:pt x="80" y="270"/>
                    </a:cubicBezTo>
                    <a:cubicBezTo>
                      <a:pt x="83" y="270"/>
                      <a:pt x="87" y="273"/>
                      <a:pt x="87" y="273"/>
                    </a:cubicBezTo>
                    <a:cubicBezTo>
                      <a:pt x="94" y="278"/>
                      <a:pt x="94" y="278"/>
                      <a:pt x="94" y="278"/>
                    </a:cubicBezTo>
                    <a:cubicBezTo>
                      <a:pt x="94" y="278"/>
                      <a:pt x="165" y="317"/>
                      <a:pt x="173" y="317"/>
                    </a:cubicBezTo>
                    <a:cubicBezTo>
                      <a:pt x="181" y="318"/>
                      <a:pt x="181" y="315"/>
                      <a:pt x="181" y="315"/>
                    </a:cubicBezTo>
                    <a:cubicBezTo>
                      <a:pt x="185" y="311"/>
                      <a:pt x="185" y="311"/>
                      <a:pt x="185" y="311"/>
                    </a:cubicBezTo>
                    <a:cubicBezTo>
                      <a:pt x="190" y="306"/>
                      <a:pt x="190" y="306"/>
                      <a:pt x="190" y="306"/>
                    </a:cubicBezTo>
                    <a:cubicBezTo>
                      <a:pt x="197" y="305"/>
                      <a:pt x="197" y="305"/>
                      <a:pt x="197" y="305"/>
                    </a:cubicBezTo>
                    <a:cubicBezTo>
                      <a:pt x="206" y="308"/>
                      <a:pt x="206" y="308"/>
                      <a:pt x="206" y="308"/>
                    </a:cubicBezTo>
                    <a:cubicBezTo>
                      <a:pt x="215" y="304"/>
                      <a:pt x="215" y="304"/>
                      <a:pt x="215" y="304"/>
                    </a:cubicBezTo>
                    <a:cubicBezTo>
                      <a:pt x="221" y="304"/>
                      <a:pt x="221" y="304"/>
                      <a:pt x="221" y="304"/>
                    </a:cubicBezTo>
                    <a:cubicBezTo>
                      <a:pt x="225" y="302"/>
                      <a:pt x="225" y="302"/>
                      <a:pt x="225" y="302"/>
                    </a:cubicBezTo>
                    <a:cubicBezTo>
                      <a:pt x="227" y="297"/>
                      <a:pt x="227" y="297"/>
                      <a:pt x="227" y="297"/>
                    </a:cubicBezTo>
                    <a:cubicBezTo>
                      <a:pt x="235" y="295"/>
                      <a:pt x="235" y="295"/>
                      <a:pt x="235" y="295"/>
                    </a:cubicBezTo>
                    <a:cubicBezTo>
                      <a:pt x="246" y="294"/>
                      <a:pt x="246" y="294"/>
                      <a:pt x="246" y="294"/>
                    </a:cubicBezTo>
                    <a:cubicBezTo>
                      <a:pt x="249" y="289"/>
                      <a:pt x="249" y="289"/>
                      <a:pt x="249" y="289"/>
                    </a:cubicBezTo>
                    <a:cubicBezTo>
                      <a:pt x="252" y="286"/>
                      <a:pt x="252" y="286"/>
                      <a:pt x="252" y="286"/>
                    </a:cubicBezTo>
                    <a:cubicBezTo>
                      <a:pt x="252" y="280"/>
                      <a:pt x="252" y="280"/>
                      <a:pt x="252" y="280"/>
                    </a:cubicBezTo>
                    <a:cubicBezTo>
                      <a:pt x="261" y="275"/>
                      <a:pt x="261" y="275"/>
                      <a:pt x="261" y="275"/>
                    </a:cubicBezTo>
                    <a:cubicBezTo>
                      <a:pt x="261" y="270"/>
                      <a:pt x="261" y="270"/>
                      <a:pt x="261" y="270"/>
                    </a:cubicBezTo>
                    <a:cubicBezTo>
                      <a:pt x="287" y="268"/>
                      <a:pt x="287" y="268"/>
                      <a:pt x="287" y="268"/>
                    </a:cubicBezTo>
                    <a:cubicBezTo>
                      <a:pt x="290" y="275"/>
                      <a:pt x="290" y="275"/>
                      <a:pt x="290" y="275"/>
                    </a:cubicBezTo>
                    <a:cubicBezTo>
                      <a:pt x="296" y="280"/>
                      <a:pt x="296" y="280"/>
                      <a:pt x="296" y="280"/>
                    </a:cubicBezTo>
                    <a:cubicBezTo>
                      <a:pt x="304" y="289"/>
                      <a:pt x="304" y="289"/>
                      <a:pt x="304" y="289"/>
                    </a:cubicBezTo>
                    <a:cubicBezTo>
                      <a:pt x="312" y="288"/>
                      <a:pt x="312" y="288"/>
                      <a:pt x="312" y="288"/>
                    </a:cubicBezTo>
                    <a:cubicBezTo>
                      <a:pt x="319" y="289"/>
                      <a:pt x="319" y="289"/>
                      <a:pt x="319" y="289"/>
                    </a:cubicBezTo>
                    <a:cubicBezTo>
                      <a:pt x="361" y="289"/>
                      <a:pt x="361" y="289"/>
                      <a:pt x="361" y="289"/>
                    </a:cubicBezTo>
                    <a:cubicBezTo>
                      <a:pt x="398" y="289"/>
                      <a:pt x="398" y="289"/>
                      <a:pt x="398" y="289"/>
                    </a:cubicBezTo>
                    <a:cubicBezTo>
                      <a:pt x="404" y="284"/>
                      <a:pt x="404" y="284"/>
                      <a:pt x="404" y="284"/>
                    </a:cubicBezTo>
                    <a:cubicBezTo>
                      <a:pt x="405" y="271"/>
                      <a:pt x="405" y="271"/>
                      <a:pt x="405" y="271"/>
                    </a:cubicBezTo>
                    <a:cubicBezTo>
                      <a:pt x="409" y="261"/>
                      <a:pt x="409" y="261"/>
                      <a:pt x="409" y="261"/>
                    </a:cubicBezTo>
                    <a:cubicBezTo>
                      <a:pt x="410" y="250"/>
                      <a:pt x="410" y="250"/>
                      <a:pt x="410" y="250"/>
                    </a:cubicBezTo>
                    <a:cubicBezTo>
                      <a:pt x="407" y="241"/>
                      <a:pt x="407" y="241"/>
                      <a:pt x="407" y="241"/>
                    </a:cubicBezTo>
                    <a:cubicBezTo>
                      <a:pt x="404" y="235"/>
                      <a:pt x="404" y="235"/>
                      <a:pt x="404" y="235"/>
                    </a:cubicBezTo>
                    <a:cubicBezTo>
                      <a:pt x="458" y="126"/>
                      <a:pt x="458" y="126"/>
                      <a:pt x="458" y="126"/>
                    </a:cubicBezTo>
                    <a:cubicBezTo>
                      <a:pt x="460" y="116"/>
                      <a:pt x="460" y="116"/>
                      <a:pt x="460" y="116"/>
                    </a:cubicBezTo>
                    <a:cubicBezTo>
                      <a:pt x="463" y="111"/>
                      <a:pt x="463" y="111"/>
                      <a:pt x="463" y="111"/>
                    </a:cubicBezTo>
                    <a:cubicBezTo>
                      <a:pt x="453" y="113"/>
                      <a:pt x="453" y="113"/>
                      <a:pt x="453" y="113"/>
                    </a:cubicBezTo>
                    <a:cubicBezTo>
                      <a:pt x="445" y="108"/>
                      <a:pt x="445" y="108"/>
                      <a:pt x="445" y="108"/>
                    </a:cubicBezTo>
                    <a:cubicBezTo>
                      <a:pt x="436" y="101"/>
                      <a:pt x="436" y="101"/>
                      <a:pt x="436" y="101"/>
                    </a:cubicBezTo>
                    <a:cubicBezTo>
                      <a:pt x="415" y="99"/>
                      <a:pt x="415" y="99"/>
                      <a:pt x="415" y="99"/>
                    </a:cubicBezTo>
                    <a:cubicBezTo>
                      <a:pt x="409" y="89"/>
                      <a:pt x="409" y="89"/>
                      <a:pt x="409" y="89"/>
                    </a:cubicBezTo>
                    <a:cubicBezTo>
                      <a:pt x="409" y="89"/>
                      <a:pt x="396" y="72"/>
                      <a:pt x="395" y="72"/>
                    </a:cubicBezTo>
                    <a:cubicBezTo>
                      <a:pt x="393" y="74"/>
                      <a:pt x="394" y="67"/>
                      <a:pt x="394" y="67"/>
                    </a:cubicBezTo>
                    <a:cubicBezTo>
                      <a:pt x="394" y="58"/>
                      <a:pt x="394" y="58"/>
                      <a:pt x="394" y="58"/>
                    </a:cubicBezTo>
                    <a:cubicBezTo>
                      <a:pt x="393" y="51"/>
                      <a:pt x="393" y="51"/>
                      <a:pt x="393" y="51"/>
                    </a:cubicBezTo>
                    <a:cubicBezTo>
                      <a:pt x="388" y="50"/>
                      <a:pt x="388" y="50"/>
                      <a:pt x="388" y="50"/>
                    </a:cubicBezTo>
                    <a:cubicBezTo>
                      <a:pt x="380" y="50"/>
                      <a:pt x="380" y="50"/>
                      <a:pt x="380" y="50"/>
                    </a:cubicBezTo>
                    <a:cubicBezTo>
                      <a:pt x="370" y="50"/>
                      <a:pt x="370" y="50"/>
                      <a:pt x="370" y="50"/>
                    </a:cubicBezTo>
                    <a:cubicBezTo>
                      <a:pt x="367" y="51"/>
                      <a:pt x="367" y="51"/>
                      <a:pt x="367" y="51"/>
                    </a:cubicBezTo>
                    <a:cubicBezTo>
                      <a:pt x="363" y="57"/>
                      <a:pt x="363" y="57"/>
                      <a:pt x="363" y="57"/>
                    </a:cubicBezTo>
                    <a:cubicBezTo>
                      <a:pt x="356" y="65"/>
                      <a:pt x="356" y="65"/>
                      <a:pt x="356" y="65"/>
                    </a:cubicBezTo>
                    <a:cubicBezTo>
                      <a:pt x="353" y="70"/>
                      <a:pt x="353" y="70"/>
                      <a:pt x="353" y="70"/>
                    </a:cubicBezTo>
                    <a:cubicBezTo>
                      <a:pt x="353" y="70"/>
                      <a:pt x="352" y="76"/>
                      <a:pt x="352" y="76"/>
                    </a:cubicBezTo>
                    <a:cubicBezTo>
                      <a:pt x="352" y="77"/>
                      <a:pt x="350" y="79"/>
                      <a:pt x="350" y="79"/>
                    </a:cubicBezTo>
                    <a:cubicBezTo>
                      <a:pt x="346" y="80"/>
                      <a:pt x="346" y="80"/>
                      <a:pt x="346" y="80"/>
                    </a:cubicBezTo>
                    <a:cubicBezTo>
                      <a:pt x="340" y="80"/>
                      <a:pt x="340" y="80"/>
                      <a:pt x="340" y="80"/>
                    </a:cubicBezTo>
                    <a:cubicBezTo>
                      <a:pt x="335" y="77"/>
                      <a:pt x="335" y="77"/>
                      <a:pt x="335" y="77"/>
                    </a:cubicBezTo>
                    <a:cubicBezTo>
                      <a:pt x="332" y="73"/>
                      <a:pt x="332" y="73"/>
                      <a:pt x="332" y="73"/>
                    </a:cubicBezTo>
                    <a:cubicBezTo>
                      <a:pt x="327" y="74"/>
                      <a:pt x="327" y="74"/>
                      <a:pt x="327" y="74"/>
                    </a:cubicBezTo>
                    <a:cubicBezTo>
                      <a:pt x="327" y="74"/>
                      <a:pt x="324" y="76"/>
                      <a:pt x="324" y="76"/>
                    </a:cubicBezTo>
                    <a:cubicBezTo>
                      <a:pt x="323" y="77"/>
                      <a:pt x="321" y="80"/>
                      <a:pt x="321" y="80"/>
                    </a:cubicBezTo>
                    <a:cubicBezTo>
                      <a:pt x="321" y="87"/>
                      <a:pt x="321" y="87"/>
                      <a:pt x="321" y="87"/>
                    </a:cubicBezTo>
                    <a:cubicBezTo>
                      <a:pt x="320" y="96"/>
                      <a:pt x="320" y="96"/>
                      <a:pt x="320" y="96"/>
                    </a:cubicBezTo>
                    <a:cubicBezTo>
                      <a:pt x="316" y="97"/>
                      <a:pt x="316" y="97"/>
                      <a:pt x="316" y="97"/>
                    </a:cubicBezTo>
                    <a:cubicBezTo>
                      <a:pt x="312" y="97"/>
                      <a:pt x="312" y="97"/>
                      <a:pt x="312" y="97"/>
                    </a:cubicBezTo>
                    <a:cubicBezTo>
                      <a:pt x="312" y="97"/>
                      <a:pt x="308" y="95"/>
                      <a:pt x="307" y="94"/>
                    </a:cubicBezTo>
                    <a:cubicBezTo>
                      <a:pt x="307" y="94"/>
                      <a:pt x="305" y="92"/>
                      <a:pt x="305" y="92"/>
                    </a:cubicBezTo>
                    <a:cubicBezTo>
                      <a:pt x="305" y="92"/>
                      <a:pt x="301" y="89"/>
                      <a:pt x="301" y="88"/>
                    </a:cubicBezTo>
                    <a:cubicBezTo>
                      <a:pt x="300" y="88"/>
                      <a:pt x="297" y="84"/>
                      <a:pt x="297" y="84"/>
                    </a:cubicBezTo>
                    <a:cubicBezTo>
                      <a:pt x="297" y="84"/>
                      <a:pt x="294" y="81"/>
                      <a:pt x="294" y="81"/>
                    </a:cubicBezTo>
                    <a:cubicBezTo>
                      <a:pt x="294" y="80"/>
                      <a:pt x="292" y="78"/>
                      <a:pt x="292" y="78"/>
                    </a:cubicBezTo>
                    <a:cubicBezTo>
                      <a:pt x="292" y="75"/>
                      <a:pt x="292" y="75"/>
                      <a:pt x="292" y="75"/>
                    </a:cubicBezTo>
                    <a:cubicBezTo>
                      <a:pt x="292" y="70"/>
                      <a:pt x="292" y="70"/>
                      <a:pt x="292" y="70"/>
                    </a:cubicBezTo>
                    <a:cubicBezTo>
                      <a:pt x="292" y="59"/>
                      <a:pt x="292" y="59"/>
                      <a:pt x="292" y="59"/>
                    </a:cubicBezTo>
                    <a:cubicBezTo>
                      <a:pt x="292" y="59"/>
                      <a:pt x="291" y="54"/>
                      <a:pt x="291" y="54"/>
                    </a:cubicBezTo>
                    <a:cubicBezTo>
                      <a:pt x="291" y="54"/>
                      <a:pt x="290" y="47"/>
                      <a:pt x="290" y="46"/>
                    </a:cubicBezTo>
                    <a:cubicBezTo>
                      <a:pt x="290" y="46"/>
                      <a:pt x="289" y="39"/>
                      <a:pt x="289" y="39"/>
                    </a:cubicBezTo>
                    <a:cubicBezTo>
                      <a:pt x="289" y="39"/>
                      <a:pt x="289" y="33"/>
                      <a:pt x="289" y="33"/>
                    </a:cubicBezTo>
                    <a:cubicBezTo>
                      <a:pt x="288" y="32"/>
                      <a:pt x="286" y="28"/>
                      <a:pt x="286" y="28"/>
                    </a:cubicBezTo>
                    <a:cubicBezTo>
                      <a:pt x="285" y="27"/>
                      <a:pt x="283" y="22"/>
                      <a:pt x="283" y="22"/>
                    </a:cubicBezTo>
                    <a:cubicBezTo>
                      <a:pt x="280" y="15"/>
                      <a:pt x="280" y="15"/>
                      <a:pt x="280" y="15"/>
                    </a:cubicBezTo>
                    <a:cubicBezTo>
                      <a:pt x="280" y="15"/>
                      <a:pt x="278" y="10"/>
                      <a:pt x="277" y="9"/>
                    </a:cubicBezTo>
                    <a:cubicBezTo>
                      <a:pt x="277" y="8"/>
                      <a:pt x="275" y="4"/>
                      <a:pt x="275" y="4"/>
                    </a:cubicBezTo>
                    <a:cubicBezTo>
                      <a:pt x="274" y="4"/>
                      <a:pt x="274" y="2"/>
                      <a:pt x="274" y="2"/>
                    </a:cubicBezTo>
                    <a:cubicBezTo>
                      <a:pt x="266" y="2"/>
                      <a:pt x="266" y="2"/>
                      <a:pt x="266" y="2"/>
                    </a:cubicBezTo>
                    <a:cubicBezTo>
                      <a:pt x="265" y="0"/>
                      <a:pt x="265" y="0"/>
                      <a:pt x="265" y="0"/>
                    </a:cubicBezTo>
                    <a:cubicBezTo>
                      <a:pt x="263" y="1"/>
                      <a:pt x="263" y="1"/>
                      <a:pt x="263" y="1"/>
                    </a:cubicBezTo>
                    <a:cubicBezTo>
                      <a:pt x="261" y="3"/>
                      <a:pt x="261" y="3"/>
                      <a:pt x="261" y="3"/>
                    </a:cubicBezTo>
                    <a:cubicBezTo>
                      <a:pt x="255" y="6"/>
                      <a:pt x="255" y="6"/>
                      <a:pt x="255" y="6"/>
                    </a:cubicBezTo>
                    <a:cubicBezTo>
                      <a:pt x="254" y="11"/>
                      <a:pt x="254" y="11"/>
                      <a:pt x="254" y="11"/>
                    </a:cubicBezTo>
                    <a:cubicBezTo>
                      <a:pt x="250" y="15"/>
                      <a:pt x="250" y="15"/>
                      <a:pt x="250" y="15"/>
                    </a:cubicBezTo>
                    <a:cubicBezTo>
                      <a:pt x="246" y="20"/>
                      <a:pt x="246" y="20"/>
                      <a:pt x="246" y="20"/>
                    </a:cubicBezTo>
                    <a:cubicBezTo>
                      <a:pt x="240" y="20"/>
                      <a:pt x="240" y="20"/>
                      <a:pt x="240" y="20"/>
                    </a:cubicBezTo>
                    <a:cubicBezTo>
                      <a:pt x="235" y="22"/>
                      <a:pt x="235" y="22"/>
                      <a:pt x="235" y="22"/>
                    </a:cubicBezTo>
                    <a:cubicBezTo>
                      <a:pt x="232" y="25"/>
                      <a:pt x="232" y="25"/>
                      <a:pt x="232" y="25"/>
                    </a:cubicBezTo>
                    <a:cubicBezTo>
                      <a:pt x="227" y="28"/>
                      <a:pt x="227" y="28"/>
                      <a:pt x="227" y="28"/>
                    </a:cubicBezTo>
                    <a:cubicBezTo>
                      <a:pt x="222" y="34"/>
                      <a:pt x="222" y="34"/>
                      <a:pt x="222" y="34"/>
                    </a:cubicBezTo>
                    <a:cubicBezTo>
                      <a:pt x="217" y="35"/>
                      <a:pt x="217" y="35"/>
                      <a:pt x="217" y="35"/>
                    </a:cubicBezTo>
                    <a:cubicBezTo>
                      <a:pt x="212" y="36"/>
                      <a:pt x="212" y="36"/>
                      <a:pt x="212" y="36"/>
                    </a:cubicBezTo>
                    <a:cubicBezTo>
                      <a:pt x="209" y="34"/>
                      <a:pt x="209" y="34"/>
                      <a:pt x="209" y="34"/>
                    </a:cubicBezTo>
                    <a:cubicBezTo>
                      <a:pt x="209" y="32"/>
                      <a:pt x="209" y="32"/>
                      <a:pt x="209" y="32"/>
                    </a:cubicBezTo>
                    <a:cubicBezTo>
                      <a:pt x="205" y="32"/>
                      <a:pt x="205" y="32"/>
                      <a:pt x="205" y="32"/>
                    </a:cubicBezTo>
                    <a:cubicBezTo>
                      <a:pt x="203" y="32"/>
                      <a:pt x="203" y="32"/>
                      <a:pt x="203" y="32"/>
                    </a:cubicBezTo>
                    <a:cubicBezTo>
                      <a:pt x="201" y="35"/>
                      <a:pt x="201" y="35"/>
                      <a:pt x="201" y="35"/>
                    </a:cubicBezTo>
                    <a:cubicBezTo>
                      <a:pt x="196" y="35"/>
                      <a:pt x="196" y="35"/>
                      <a:pt x="196" y="35"/>
                    </a:cubicBezTo>
                    <a:cubicBezTo>
                      <a:pt x="189" y="35"/>
                      <a:pt x="189" y="35"/>
                      <a:pt x="189" y="35"/>
                    </a:cubicBezTo>
                    <a:cubicBezTo>
                      <a:pt x="187" y="34"/>
                      <a:pt x="187" y="34"/>
                      <a:pt x="187" y="34"/>
                    </a:cubicBezTo>
                    <a:cubicBezTo>
                      <a:pt x="187" y="34"/>
                      <a:pt x="186" y="32"/>
                      <a:pt x="185" y="31"/>
                    </a:cubicBezTo>
                    <a:cubicBezTo>
                      <a:pt x="185" y="31"/>
                      <a:pt x="182" y="28"/>
                      <a:pt x="182" y="28"/>
                    </a:cubicBezTo>
                    <a:cubicBezTo>
                      <a:pt x="179" y="26"/>
                      <a:pt x="179" y="26"/>
                      <a:pt x="179" y="26"/>
                    </a:cubicBezTo>
                    <a:cubicBezTo>
                      <a:pt x="169" y="26"/>
                      <a:pt x="169" y="26"/>
                      <a:pt x="169" y="26"/>
                    </a:cubicBezTo>
                    <a:cubicBezTo>
                      <a:pt x="168" y="10"/>
                      <a:pt x="168" y="10"/>
                      <a:pt x="168" y="10"/>
                    </a:cubicBezTo>
                    <a:cubicBezTo>
                      <a:pt x="166" y="6"/>
                      <a:pt x="166" y="6"/>
                      <a:pt x="166" y="6"/>
                    </a:cubicBezTo>
                    <a:cubicBezTo>
                      <a:pt x="164" y="3"/>
                      <a:pt x="164" y="3"/>
                      <a:pt x="164" y="3"/>
                    </a:cubicBezTo>
                    <a:cubicBezTo>
                      <a:pt x="162" y="2"/>
                      <a:pt x="162" y="2"/>
                      <a:pt x="162" y="2"/>
                    </a:cubicBezTo>
                    <a:cubicBezTo>
                      <a:pt x="158" y="4"/>
                      <a:pt x="158" y="4"/>
                      <a:pt x="158" y="4"/>
                    </a:cubicBezTo>
                    <a:cubicBezTo>
                      <a:pt x="155" y="7"/>
                      <a:pt x="155" y="7"/>
                      <a:pt x="155" y="7"/>
                    </a:cubicBezTo>
                    <a:cubicBezTo>
                      <a:pt x="153" y="10"/>
                      <a:pt x="153" y="10"/>
                      <a:pt x="153" y="10"/>
                    </a:cubicBezTo>
                    <a:cubicBezTo>
                      <a:pt x="149" y="13"/>
                      <a:pt x="149" y="13"/>
                      <a:pt x="149" y="13"/>
                    </a:cubicBezTo>
                    <a:cubicBezTo>
                      <a:pt x="145" y="8"/>
                      <a:pt x="145" y="8"/>
                      <a:pt x="145" y="8"/>
                    </a:cubicBezTo>
                    <a:cubicBezTo>
                      <a:pt x="144" y="5"/>
                      <a:pt x="144" y="5"/>
                      <a:pt x="144" y="5"/>
                    </a:cubicBezTo>
                    <a:cubicBezTo>
                      <a:pt x="141" y="9"/>
                      <a:pt x="141" y="9"/>
                      <a:pt x="141" y="9"/>
                    </a:cubicBezTo>
                    <a:cubicBezTo>
                      <a:pt x="139" y="12"/>
                      <a:pt x="139" y="12"/>
                      <a:pt x="139" y="12"/>
                    </a:cubicBezTo>
                    <a:cubicBezTo>
                      <a:pt x="127" y="12"/>
                      <a:pt x="127" y="12"/>
                      <a:pt x="127" y="12"/>
                    </a:cubicBezTo>
                    <a:cubicBezTo>
                      <a:pt x="118" y="11"/>
                      <a:pt x="118" y="11"/>
                      <a:pt x="118" y="11"/>
                    </a:cubicBezTo>
                    <a:cubicBezTo>
                      <a:pt x="106" y="11"/>
                      <a:pt x="106" y="11"/>
                      <a:pt x="106" y="11"/>
                    </a:cubicBezTo>
                    <a:cubicBezTo>
                      <a:pt x="106" y="11"/>
                      <a:pt x="104" y="12"/>
                      <a:pt x="103" y="12"/>
                    </a:cubicBezTo>
                    <a:cubicBezTo>
                      <a:pt x="103" y="12"/>
                      <a:pt x="100" y="14"/>
                      <a:pt x="100" y="14"/>
                    </a:cubicBezTo>
                    <a:cubicBezTo>
                      <a:pt x="100" y="14"/>
                      <a:pt x="99" y="16"/>
                      <a:pt x="99" y="16"/>
                    </a:cubicBezTo>
                    <a:cubicBezTo>
                      <a:pt x="99" y="17"/>
                      <a:pt x="99" y="22"/>
                      <a:pt x="99" y="22"/>
                    </a:cubicBezTo>
                    <a:cubicBezTo>
                      <a:pt x="100" y="25"/>
                      <a:pt x="100" y="25"/>
                      <a:pt x="100" y="25"/>
                    </a:cubicBezTo>
                    <a:cubicBezTo>
                      <a:pt x="100" y="25"/>
                      <a:pt x="101" y="27"/>
                      <a:pt x="102" y="27"/>
                    </a:cubicBezTo>
                    <a:cubicBezTo>
                      <a:pt x="103" y="27"/>
                      <a:pt x="107" y="27"/>
                      <a:pt x="107" y="27"/>
                    </a:cubicBezTo>
                    <a:cubicBezTo>
                      <a:pt x="107" y="27"/>
                      <a:pt x="111" y="27"/>
                      <a:pt x="111" y="27"/>
                    </a:cubicBezTo>
                    <a:cubicBezTo>
                      <a:pt x="112" y="27"/>
                      <a:pt x="113" y="28"/>
                      <a:pt x="113" y="28"/>
                    </a:cubicBezTo>
                    <a:cubicBezTo>
                      <a:pt x="113" y="28"/>
                      <a:pt x="115" y="30"/>
                      <a:pt x="115" y="30"/>
                    </a:cubicBezTo>
                    <a:cubicBezTo>
                      <a:pt x="115" y="30"/>
                      <a:pt x="117" y="33"/>
                      <a:pt x="117" y="33"/>
                    </a:cubicBezTo>
                    <a:cubicBezTo>
                      <a:pt x="118" y="37"/>
                      <a:pt x="118" y="37"/>
                      <a:pt x="118" y="37"/>
                    </a:cubicBezTo>
                    <a:cubicBezTo>
                      <a:pt x="118" y="37"/>
                      <a:pt x="118" y="40"/>
                      <a:pt x="118" y="40"/>
                    </a:cubicBezTo>
                    <a:cubicBezTo>
                      <a:pt x="118" y="41"/>
                      <a:pt x="117" y="43"/>
                      <a:pt x="117" y="43"/>
                    </a:cubicBezTo>
                    <a:cubicBezTo>
                      <a:pt x="114" y="43"/>
                      <a:pt x="114" y="43"/>
                      <a:pt x="114" y="43"/>
                    </a:cubicBezTo>
                    <a:cubicBezTo>
                      <a:pt x="109" y="44"/>
                      <a:pt x="109" y="44"/>
                      <a:pt x="109" y="44"/>
                    </a:cubicBezTo>
                    <a:cubicBezTo>
                      <a:pt x="108" y="43"/>
                      <a:pt x="108" y="43"/>
                      <a:pt x="108" y="43"/>
                    </a:cubicBezTo>
                    <a:cubicBezTo>
                      <a:pt x="104" y="42"/>
                      <a:pt x="104" y="42"/>
                      <a:pt x="104" y="42"/>
                    </a:cubicBezTo>
                    <a:cubicBezTo>
                      <a:pt x="100" y="44"/>
                      <a:pt x="100" y="44"/>
                      <a:pt x="100" y="44"/>
                    </a:cubicBezTo>
                    <a:cubicBezTo>
                      <a:pt x="95" y="44"/>
                      <a:pt x="95" y="44"/>
                      <a:pt x="95" y="44"/>
                    </a:cubicBezTo>
                    <a:cubicBezTo>
                      <a:pt x="95" y="48"/>
                      <a:pt x="95" y="48"/>
                      <a:pt x="95" y="48"/>
                    </a:cubicBezTo>
                    <a:cubicBezTo>
                      <a:pt x="95" y="62"/>
                      <a:pt x="95" y="62"/>
                      <a:pt x="95" y="62"/>
                    </a:cubicBezTo>
                    <a:cubicBezTo>
                      <a:pt x="98" y="64"/>
                      <a:pt x="98" y="64"/>
                      <a:pt x="98" y="64"/>
                    </a:cubicBezTo>
                    <a:cubicBezTo>
                      <a:pt x="98" y="64"/>
                      <a:pt x="100" y="66"/>
                      <a:pt x="101" y="66"/>
                    </a:cubicBezTo>
                    <a:cubicBezTo>
                      <a:pt x="101" y="67"/>
                      <a:pt x="103" y="68"/>
                      <a:pt x="104" y="68"/>
                    </a:cubicBezTo>
                    <a:cubicBezTo>
                      <a:pt x="104" y="69"/>
                      <a:pt x="106" y="70"/>
                      <a:pt x="106" y="70"/>
                    </a:cubicBezTo>
                    <a:cubicBezTo>
                      <a:pt x="106" y="76"/>
                      <a:pt x="106" y="76"/>
                      <a:pt x="106" y="76"/>
                    </a:cubicBezTo>
                    <a:cubicBezTo>
                      <a:pt x="106" y="80"/>
                      <a:pt x="106" y="80"/>
                      <a:pt x="106" y="80"/>
                    </a:cubicBezTo>
                    <a:cubicBezTo>
                      <a:pt x="109" y="84"/>
                      <a:pt x="109" y="84"/>
                      <a:pt x="109" y="84"/>
                    </a:cubicBezTo>
                    <a:cubicBezTo>
                      <a:pt x="111" y="89"/>
                      <a:pt x="111" y="89"/>
                      <a:pt x="111" y="89"/>
                    </a:cubicBezTo>
                    <a:cubicBezTo>
                      <a:pt x="109" y="106"/>
                      <a:pt x="109" y="106"/>
                      <a:pt x="109" y="106"/>
                    </a:cubicBezTo>
                    <a:cubicBezTo>
                      <a:pt x="109" y="114"/>
                      <a:pt x="109" y="114"/>
                      <a:pt x="109" y="114"/>
                    </a:cubicBezTo>
                    <a:cubicBezTo>
                      <a:pt x="109" y="114"/>
                      <a:pt x="107" y="120"/>
                      <a:pt x="107" y="121"/>
                    </a:cubicBezTo>
                    <a:cubicBezTo>
                      <a:pt x="107" y="122"/>
                      <a:pt x="105" y="129"/>
                      <a:pt x="105" y="129"/>
                    </a:cubicBezTo>
                    <a:cubicBezTo>
                      <a:pt x="104" y="137"/>
                      <a:pt x="104" y="137"/>
                      <a:pt x="104" y="137"/>
                    </a:cubicBezTo>
                    <a:cubicBezTo>
                      <a:pt x="104" y="137"/>
                      <a:pt x="103" y="139"/>
                      <a:pt x="103" y="140"/>
                    </a:cubicBezTo>
                    <a:cubicBezTo>
                      <a:pt x="103" y="141"/>
                      <a:pt x="102" y="151"/>
                      <a:pt x="102" y="151"/>
                    </a:cubicBezTo>
                    <a:cubicBezTo>
                      <a:pt x="102" y="151"/>
                      <a:pt x="101" y="155"/>
                      <a:pt x="101" y="156"/>
                    </a:cubicBezTo>
                    <a:cubicBezTo>
                      <a:pt x="100" y="157"/>
                      <a:pt x="101" y="163"/>
                      <a:pt x="101" y="163"/>
                    </a:cubicBezTo>
                    <a:cubicBezTo>
                      <a:pt x="101" y="163"/>
                      <a:pt x="98" y="171"/>
                      <a:pt x="98" y="172"/>
                    </a:cubicBezTo>
                    <a:cubicBezTo>
                      <a:pt x="97" y="172"/>
                      <a:pt x="95" y="176"/>
                      <a:pt x="94" y="176"/>
                    </a:cubicBezTo>
                    <a:cubicBezTo>
                      <a:pt x="94" y="176"/>
                      <a:pt x="89" y="176"/>
                      <a:pt x="89" y="176"/>
                    </a:cubicBezTo>
                    <a:cubicBezTo>
                      <a:pt x="88" y="176"/>
                      <a:pt x="84" y="174"/>
                      <a:pt x="83" y="174"/>
                    </a:cubicBezTo>
                    <a:cubicBezTo>
                      <a:pt x="83" y="174"/>
                      <a:pt x="81" y="172"/>
                      <a:pt x="81" y="172"/>
                    </a:cubicBezTo>
                    <a:cubicBezTo>
                      <a:pt x="75" y="172"/>
                      <a:pt x="75" y="172"/>
                      <a:pt x="75" y="172"/>
                    </a:cubicBezTo>
                    <a:cubicBezTo>
                      <a:pt x="71" y="174"/>
                      <a:pt x="71" y="174"/>
                      <a:pt x="71" y="174"/>
                    </a:cubicBezTo>
                    <a:cubicBezTo>
                      <a:pt x="70" y="177"/>
                      <a:pt x="70" y="177"/>
                      <a:pt x="70" y="177"/>
                    </a:cubicBezTo>
                    <a:cubicBezTo>
                      <a:pt x="63" y="179"/>
                      <a:pt x="63" y="179"/>
                      <a:pt x="63" y="179"/>
                    </a:cubicBezTo>
                    <a:cubicBezTo>
                      <a:pt x="54" y="180"/>
                      <a:pt x="54" y="180"/>
                      <a:pt x="54" y="180"/>
                    </a:cubicBezTo>
                    <a:cubicBezTo>
                      <a:pt x="46" y="180"/>
                      <a:pt x="46" y="180"/>
                      <a:pt x="46" y="180"/>
                    </a:cubicBezTo>
                    <a:cubicBezTo>
                      <a:pt x="42" y="182"/>
                      <a:pt x="42" y="182"/>
                      <a:pt x="42" y="182"/>
                    </a:cubicBezTo>
                    <a:cubicBezTo>
                      <a:pt x="36" y="185"/>
                      <a:pt x="36" y="185"/>
                      <a:pt x="36" y="185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32" y="188"/>
                      <a:pt x="26" y="192"/>
                      <a:pt x="26" y="193"/>
                    </a:cubicBezTo>
                    <a:cubicBezTo>
                      <a:pt x="26" y="193"/>
                      <a:pt x="21" y="199"/>
                      <a:pt x="21" y="200"/>
                    </a:cubicBezTo>
                    <a:cubicBezTo>
                      <a:pt x="20" y="201"/>
                      <a:pt x="19" y="206"/>
                      <a:pt x="19" y="206"/>
                    </a:cubicBezTo>
                    <a:cubicBezTo>
                      <a:pt x="18" y="210"/>
                      <a:pt x="18" y="210"/>
                      <a:pt x="18" y="210"/>
                    </a:cubicBezTo>
                    <a:cubicBezTo>
                      <a:pt x="15" y="214"/>
                      <a:pt x="15" y="214"/>
                      <a:pt x="15" y="214"/>
                    </a:cubicBezTo>
                    <a:cubicBezTo>
                      <a:pt x="15" y="214"/>
                      <a:pt x="13" y="217"/>
                      <a:pt x="13" y="217"/>
                    </a:cubicBezTo>
                    <a:cubicBezTo>
                      <a:pt x="13" y="217"/>
                      <a:pt x="14" y="223"/>
                      <a:pt x="14" y="223"/>
                    </a:cubicBezTo>
                    <a:cubicBezTo>
                      <a:pt x="15" y="226"/>
                      <a:pt x="15" y="226"/>
                      <a:pt x="15" y="226"/>
                    </a:cubicBezTo>
                    <a:cubicBezTo>
                      <a:pt x="12" y="232"/>
                      <a:pt x="12" y="232"/>
                      <a:pt x="12" y="232"/>
                    </a:cubicBezTo>
                    <a:cubicBezTo>
                      <a:pt x="8" y="236"/>
                      <a:pt x="8" y="236"/>
                      <a:pt x="8" y="236"/>
                    </a:cubicBezTo>
                    <a:cubicBezTo>
                      <a:pt x="8" y="236"/>
                      <a:pt x="3" y="239"/>
                      <a:pt x="3" y="239"/>
                    </a:cubicBezTo>
                    <a:cubicBezTo>
                      <a:pt x="3" y="240"/>
                      <a:pt x="0" y="245"/>
                      <a:pt x="0" y="245"/>
                    </a:cubicBez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24" name="Freeform 11"/>
              <p:cNvSpPr>
                <a:spLocks/>
              </p:cNvSpPr>
              <p:nvPr/>
            </p:nvSpPr>
            <p:spPr bwMode="auto">
              <a:xfrm>
                <a:off x="8023225" y="1057275"/>
                <a:ext cx="563562" cy="658813"/>
              </a:xfrm>
              <a:custGeom>
                <a:avLst/>
                <a:gdLst>
                  <a:gd name="T0" fmla="*/ 11 w 150"/>
                  <a:gd name="T1" fmla="*/ 25 h 175"/>
                  <a:gd name="T2" fmla="*/ 19 w 150"/>
                  <a:gd name="T3" fmla="*/ 33 h 175"/>
                  <a:gd name="T4" fmla="*/ 34 w 150"/>
                  <a:gd name="T5" fmla="*/ 35 h 175"/>
                  <a:gd name="T6" fmla="*/ 42 w 150"/>
                  <a:gd name="T7" fmla="*/ 40 h 175"/>
                  <a:gd name="T8" fmla="*/ 50 w 150"/>
                  <a:gd name="T9" fmla="*/ 37 h 175"/>
                  <a:gd name="T10" fmla="*/ 55 w 150"/>
                  <a:gd name="T11" fmla="*/ 29 h 175"/>
                  <a:gd name="T12" fmla="*/ 71 w 150"/>
                  <a:gd name="T13" fmla="*/ 27 h 175"/>
                  <a:gd name="T14" fmla="*/ 80 w 150"/>
                  <a:gd name="T15" fmla="*/ 22 h 175"/>
                  <a:gd name="T16" fmla="*/ 90 w 150"/>
                  <a:gd name="T17" fmla="*/ 17 h 175"/>
                  <a:gd name="T18" fmla="*/ 102 w 150"/>
                  <a:gd name="T19" fmla="*/ 11 h 175"/>
                  <a:gd name="T20" fmla="*/ 107 w 150"/>
                  <a:gd name="T21" fmla="*/ 0 h 175"/>
                  <a:gd name="T22" fmla="*/ 120 w 150"/>
                  <a:gd name="T23" fmla="*/ 5 h 175"/>
                  <a:gd name="T24" fmla="*/ 116 w 150"/>
                  <a:gd name="T25" fmla="*/ 13 h 175"/>
                  <a:gd name="T26" fmla="*/ 121 w 150"/>
                  <a:gd name="T27" fmla="*/ 18 h 175"/>
                  <a:gd name="T28" fmla="*/ 129 w 150"/>
                  <a:gd name="T29" fmla="*/ 26 h 175"/>
                  <a:gd name="T30" fmla="*/ 130 w 150"/>
                  <a:gd name="T31" fmla="*/ 34 h 175"/>
                  <a:gd name="T32" fmla="*/ 125 w 150"/>
                  <a:gd name="T33" fmla="*/ 42 h 175"/>
                  <a:gd name="T34" fmla="*/ 123 w 150"/>
                  <a:gd name="T35" fmla="*/ 54 h 175"/>
                  <a:gd name="T36" fmla="*/ 122 w 150"/>
                  <a:gd name="T37" fmla="*/ 66 h 175"/>
                  <a:gd name="T38" fmla="*/ 125 w 150"/>
                  <a:gd name="T39" fmla="*/ 74 h 175"/>
                  <a:gd name="T40" fmla="*/ 127 w 150"/>
                  <a:gd name="T41" fmla="*/ 87 h 175"/>
                  <a:gd name="T42" fmla="*/ 137 w 150"/>
                  <a:gd name="T43" fmla="*/ 94 h 175"/>
                  <a:gd name="T44" fmla="*/ 147 w 150"/>
                  <a:gd name="T45" fmla="*/ 103 h 175"/>
                  <a:gd name="T46" fmla="*/ 150 w 150"/>
                  <a:gd name="T47" fmla="*/ 120 h 175"/>
                  <a:gd name="T48" fmla="*/ 146 w 150"/>
                  <a:gd name="T49" fmla="*/ 129 h 175"/>
                  <a:gd name="T50" fmla="*/ 126 w 150"/>
                  <a:gd name="T51" fmla="*/ 129 h 175"/>
                  <a:gd name="T52" fmla="*/ 116 w 150"/>
                  <a:gd name="T53" fmla="*/ 138 h 175"/>
                  <a:gd name="T54" fmla="*/ 114 w 150"/>
                  <a:gd name="T55" fmla="*/ 146 h 175"/>
                  <a:gd name="T56" fmla="*/ 110 w 150"/>
                  <a:gd name="T57" fmla="*/ 150 h 175"/>
                  <a:gd name="T58" fmla="*/ 107 w 150"/>
                  <a:gd name="T59" fmla="*/ 158 h 175"/>
                  <a:gd name="T60" fmla="*/ 102 w 150"/>
                  <a:gd name="T61" fmla="*/ 160 h 175"/>
                  <a:gd name="T62" fmla="*/ 98 w 150"/>
                  <a:gd name="T63" fmla="*/ 155 h 175"/>
                  <a:gd name="T64" fmla="*/ 89 w 150"/>
                  <a:gd name="T65" fmla="*/ 151 h 175"/>
                  <a:gd name="T66" fmla="*/ 81 w 150"/>
                  <a:gd name="T67" fmla="*/ 155 h 175"/>
                  <a:gd name="T68" fmla="*/ 74 w 150"/>
                  <a:gd name="T69" fmla="*/ 162 h 175"/>
                  <a:gd name="T70" fmla="*/ 72 w 150"/>
                  <a:gd name="T71" fmla="*/ 175 h 175"/>
                  <a:gd name="T72" fmla="*/ 63 w 150"/>
                  <a:gd name="T73" fmla="*/ 166 h 175"/>
                  <a:gd name="T74" fmla="*/ 58 w 150"/>
                  <a:gd name="T75" fmla="*/ 160 h 175"/>
                  <a:gd name="T76" fmla="*/ 61 w 150"/>
                  <a:gd name="T77" fmla="*/ 152 h 175"/>
                  <a:gd name="T78" fmla="*/ 57 w 150"/>
                  <a:gd name="T79" fmla="*/ 146 h 175"/>
                  <a:gd name="T80" fmla="*/ 56 w 150"/>
                  <a:gd name="T81" fmla="*/ 135 h 175"/>
                  <a:gd name="T82" fmla="*/ 55 w 150"/>
                  <a:gd name="T83" fmla="*/ 122 h 175"/>
                  <a:gd name="T84" fmla="*/ 52 w 150"/>
                  <a:gd name="T85" fmla="*/ 109 h 175"/>
                  <a:gd name="T86" fmla="*/ 47 w 150"/>
                  <a:gd name="T87" fmla="*/ 102 h 175"/>
                  <a:gd name="T88" fmla="*/ 43 w 150"/>
                  <a:gd name="T89" fmla="*/ 91 h 175"/>
                  <a:gd name="T90" fmla="*/ 39 w 150"/>
                  <a:gd name="T91" fmla="*/ 83 h 175"/>
                  <a:gd name="T92" fmla="*/ 33 w 150"/>
                  <a:gd name="T93" fmla="*/ 79 h 175"/>
                  <a:gd name="T94" fmla="*/ 29 w 150"/>
                  <a:gd name="T95" fmla="*/ 70 h 175"/>
                  <a:gd name="T96" fmla="*/ 19 w 150"/>
                  <a:gd name="T97" fmla="*/ 70 h 175"/>
                  <a:gd name="T98" fmla="*/ 13 w 150"/>
                  <a:gd name="T99" fmla="*/ 68 h 175"/>
                  <a:gd name="T100" fmla="*/ 10 w 150"/>
                  <a:gd name="T101" fmla="*/ 48 h 175"/>
                  <a:gd name="T102" fmla="*/ 14 w 150"/>
                  <a:gd name="T103" fmla="*/ 42 h 175"/>
                  <a:gd name="T104" fmla="*/ 9 w 150"/>
                  <a:gd name="T105" fmla="*/ 31 h 175"/>
                  <a:gd name="T106" fmla="*/ 1 w 150"/>
                  <a:gd name="T107" fmla="*/ 28 h 175"/>
                  <a:gd name="T108" fmla="*/ 1 w 150"/>
                  <a:gd name="T109" fmla="*/ 25 h 1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50" h="175">
                    <a:moveTo>
                      <a:pt x="1" y="25"/>
                    </a:moveTo>
                    <a:cubicBezTo>
                      <a:pt x="2" y="25"/>
                      <a:pt x="11" y="25"/>
                      <a:pt x="11" y="25"/>
                    </a:cubicBezTo>
                    <a:cubicBezTo>
                      <a:pt x="15" y="30"/>
                      <a:pt x="15" y="30"/>
                      <a:pt x="15" y="30"/>
                    </a:cubicBezTo>
                    <a:cubicBezTo>
                      <a:pt x="19" y="33"/>
                      <a:pt x="19" y="33"/>
                      <a:pt x="19" y="33"/>
                    </a:cubicBezTo>
                    <a:cubicBezTo>
                      <a:pt x="28" y="34"/>
                      <a:pt x="28" y="34"/>
                      <a:pt x="28" y="34"/>
                    </a:cubicBezTo>
                    <a:cubicBezTo>
                      <a:pt x="34" y="35"/>
                      <a:pt x="34" y="35"/>
                      <a:pt x="34" y="35"/>
                    </a:cubicBezTo>
                    <a:cubicBezTo>
                      <a:pt x="37" y="40"/>
                      <a:pt x="37" y="40"/>
                      <a:pt x="37" y="40"/>
                    </a:cubicBezTo>
                    <a:cubicBezTo>
                      <a:pt x="42" y="40"/>
                      <a:pt x="42" y="40"/>
                      <a:pt x="42" y="40"/>
                    </a:cubicBezTo>
                    <a:cubicBezTo>
                      <a:pt x="48" y="40"/>
                      <a:pt x="48" y="40"/>
                      <a:pt x="48" y="40"/>
                    </a:cubicBezTo>
                    <a:cubicBezTo>
                      <a:pt x="50" y="37"/>
                      <a:pt x="50" y="37"/>
                      <a:pt x="50" y="37"/>
                    </a:cubicBezTo>
                    <a:cubicBezTo>
                      <a:pt x="51" y="31"/>
                      <a:pt x="51" y="31"/>
                      <a:pt x="51" y="31"/>
                    </a:cubicBezTo>
                    <a:cubicBezTo>
                      <a:pt x="55" y="29"/>
                      <a:pt x="55" y="29"/>
                      <a:pt x="55" y="29"/>
                    </a:cubicBezTo>
                    <a:cubicBezTo>
                      <a:pt x="61" y="27"/>
                      <a:pt x="61" y="27"/>
                      <a:pt x="61" y="27"/>
                    </a:cubicBezTo>
                    <a:cubicBezTo>
                      <a:pt x="71" y="27"/>
                      <a:pt x="71" y="27"/>
                      <a:pt x="71" y="27"/>
                    </a:cubicBezTo>
                    <a:cubicBezTo>
                      <a:pt x="75" y="26"/>
                      <a:pt x="75" y="26"/>
                      <a:pt x="75" y="26"/>
                    </a:cubicBezTo>
                    <a:cubicBezTo>
                      <a:pt x="80" y="22"/>
                      <a:pt x="80" y="22"/>
                      <a:pt x="80" y="22"/>
                    </a:cubicBezTo>
                    <a:cubicBezTo>
                      <a:pt x="86" y="19"/>
                      <a:pt x="86" y="19"/>
                      <a:pt x="86" y="19"/>
                    </a:cubicBezTo>
                    <a:cubicBezTo>
                      <a:pt x="90" y="17"/>
                      <a:pt x="90" y="17"/>
                      <a:pt x="90" y="17"/>
                    </a:cubicBezTo>
                    <a:cubicBezTo>
                      <a:pt x="97" y="16"/>
                      <a:pt x="97" y="16"/>
                      <a:pt x="97" y="16"/>
                    </a:cubicBezTo>
                    <a:cubicBezTo>
                      <a:pt x="102" y="11"/>
                      <a:pt x="102" y="11"/>
                      <a:pt x="102" y="11"/>
                    </a:cubicBezTo>
                    <a:cubicBezTo>
                      <a:pt x="107" y="4"/>
                      <a:pt x="107" y="4"/>
                      <a:pt x="107" y="4"/>
                    </a:cubicBezTo>
                    <a:cubicBezTo>
                      <a:pt x="107" y="0"/>
                      <a:pt x="107" y="0"/>
                      <a:pt x="107" y="0"/>
                    </a:cubicBezTo>
                    <a:cubicBezTo>
                      <a:pt x="118" y="0"/>
                      <a:pt x="118" y="0"/>
                      <a:pt x="118" y="0"/>
                    </a:cubicBezTo>
                    <a:cubicBezTo>
                      <a:pt x="120" y="5"/>
                      <a:pt x="120" y="5"/>
                      <a:pt x="120" y="5"/>
                    </a:cubicBezTo>
                    <a:cubicBezTo>
                      <a:pt x="118" y="9"/>
                      <a:pt x="118" y="9"/>
                      <a:pt x="118" y="9"/>
                    </a:cubicBezTo>
                    <a:cubicBezTo>
                      <a:pt x="116" y="13"/>
                      <a:pt x="116" y="13"/>
                      <a:pt x="116" y="13"/>
                    </a:cubicBezTo>
                    <a:cubicBezTo>
                      <a:pt x="116" y="17"/>
                      <a:pt x="116" y="17"/>
                      <a:pt x="116" y="17"/>
                    </a:cubicBezTo>
                    <a:cubicBezTo>
                      <a:pt x="121" y="18"/>
                      <a:pt x="121" y="18"/>
                      <a:pt x="121" y="18"/>
                    </a:cubicBezTo>
                    <a:cubicBezTo>
                      <a:pt x="126" y="20"/>
                      <a:pt x="126" y="20"/>
                      <a:pt x="126" y="20"/>
                    </a:cubicBezTo>
                    <a:cubicBezTo>
                      <a:pt x="129" y="26"/>
                      <a:pt x="129" y="26"/>
                      <a:pt x="129" y="26"/>
                    </a:cubicBezTo>
                    <a:cubicBezTo>
                      <a:pt x="131" y="30"/>
                      <a:pt x="131" y="30"/>
                      <a:pt x="131" y="30"/>
                    </a:cubicBezTo>
                    <a:cubicBezTo>
                      <a:pt x="130" y="34"/>
                      <a:pt x="130" y="34"/>
                      <a:pt x="130" y="34"/>
                    </a:cubicBezTo>
                    <a:cubicBezTo>
                      <a:pt x="126" y="38"/>
                      <a:pt x="126" y="38"/>
                      <a:pt x="126" y="38"/>
                    </a:cubicBezTo>
                    <a:cubicBezTo>
                      <a:pt x="125" y="42"/>
                      <a:pt x="125" y="42"/>
                      <a:pt x="125" y="42"/>
                    </a:cubicBezTo>
                    <a:cubicBezTo>
                      <a:pt x="123" y="50"/>
                      <a:pt x="123" y="50"/>
                      <a:pt x="123" y="50"/>
                    </a:cubicBezTo>
                    <a:cubicBezTo>
                      <a:pt x="123" y="54"/>
                      <a:pt x="123" y="54"/>
                      <a:pt x="123" y="54"/>
                    </a:cubicBezTo>
                    <a:cubicBezTo>
                      <a:pt x="122" y="57"/>
                      <a:pt x="122" y="57"/>
                      <a:pt x="122" y="57"/>
                    </a:cubicBezTo>
                    <a:cubicBezTo>
                      <a:pt x="122" y="66"/>
                      <a:pt x="122" y="66"/>
                      <a:pt x="122" y="66"/>
                    </a:cubicBezTo>
                    <a:cubicBezTo>
                      <a:pt x="122" y="71"/>
                      <a:pt x="122" y="71"/>
                      <a:pt x="122" y="71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7" y="79"/>
                      <a:pt x="127" y="79"/>
                      <a:pt x="127" y="79"/>
                    </a:cubicBezTo>
                    <a:cubicBezTo>
                      <a:pt x="127" y="87"/>
                      <a:pt x="127" y="87"/>
                      <a:pt x="127" y="87"/>
                    </a:cubicBezTo>
                    <a:cubicBezTo>
                      <a:pt x="131" y="89"/>
                      <a:pt x="131" y="89"/>
                      <a:pt x="131" y="89"/>
                    </a:cubicBezTo>
                    <a:cubicBezTo>
                      <a:pt x="137" y="94"/>
                      <a:pt x="137" y="94"/>
                      <a:pt x="137" y="94"/>
                    </a:cubicBezTo>
                    <a:cubicBezTo>
                      <a:pt x="140" y="98"/>
                      <a:pt x="140" y="98"/>
                      <a:pt x="140" y="98"/>
                    </a:cubicBezTo>
                    <a:cubicBezTo>
                      <a:pt x="147" y="103"/>
                      <a:pt x="147" y="103"/>
                      <a:pt x="147" y="103"/>
                    </a:cubicBezTo>
                    <a:cubicBezTo>
                      <a:pt x="149" y="106"/>
                      <a:pt x="149" y="106"/>
                      <a:pt x="149" y="106"/>
                    </a:cubicBezTo>
                    <a:cubicBezTo>
                      <a:pt x="150" y="120"/>
                      <a:pt x="150" y="120"/>
                      <a:pt x="150" y="120"/>
                    </a:cubicBezTo>
                    <a:cubicBezTo>
                      <a:pt x="150" y="128"/>
                      <a:pt x="150" y="128"/>
                      <a:pt x="150" y="128"/>
                    </a:cubicBezTo>
                    <a:cubicBezTo>
                      <a:pt x="146" y="129"/>
                      <a:pt x="146" y="129"/>
                      <a:pt x="146" y="129"/>
                    </a:cubicBezTo>
                    <a:cubicBezTo>
                      <a:pt x="136" y="129"/>
                      <a:pt x="136" y="129"/>
                      <a:pt x="136" y="129"/>
                    </a:cubicBezTo>
                    <a:cubicBezTo>
                      <a:pt x="126" y="129"/>
                      <a:pt x="126" y="129"/>
                      <a:pt x="126" y="129"/>
                    </a:cubicBezTo>
                    <a:cubicBezTo>
                      <a:pt x="126" y="129"/>
                      <a:pt x="124" y="131"/>
                      <a:pt x="123" y="131"/>
                    </a:cubicBezTo>
                    <a:cubicBezTo>
                      <a:pt x="122" y="132"/>
                      <a:pt x="116" y="138"/>
                      <a:pt x="116" y="138"/>
                    </a:cubicBezTo>
                    <a:cubicBezTo>
                      <a:pt x="114" y="143"/>
                      <a:pt x="114" y="143"/>
                      <a:pt x="114" y="143"/>
                    </a:cubicBezTo>
                    <a:cubicBezTo>
                      <a:pt x="114" y="146"/>
                      <a:pt x="114" y="146"/>
                      <a:pt x="114" y="146"/>
                    </a:cubicBezTo>
                    <a:cubicBezTo>
                      <a:pt x="112" y="148"/>
                      <a:pt x="112" y="148"/>
                      <a:pt x="112" y="148"/>
                    </a:cubicBezTo>
                    <a:cubicBezTo>
                      <a:pt x="110" y="150"/>
                      <a:pt x="110" y="150"/>
                      <a:pt x="110" y="150"/>
                    </a:cubicBezTo>
                    <a:cubicBezTo>
                      <a:pt x="107" y="153"/>
                      <a:pt x="107" y="153"/>
                      <a:pt x="107" y="153"/>
                    </a:cubicBezTo>
                    <a:cubicBezTo>
                      <a:pt x="107" y="158"/>
                      <a:pt x="107" y="158"/>
                      <a:pt x="107" y="158"/>
                    </a:cubicBezTo>
                    <a:cubicBezTo>
                      <a:pt x="105" y="160"/>
                      <a:pt x="105" y="160"/>
                      <a:pt x="105" y="160"/>
                    </a:cubicBezTo>
                    <a:cubicBezTo>
                      <a:pt x="102" y="160"/>
                      <a:pt x="102" y="160"/>
                      <a:pt x="102" y="160"/>
                    </a:cubicBezTo>
                    <a:cubicBezTo>
                      <a:pt x="100" y="158"/>
                      <a:pt x="100" y="158"/>
                      <a:pt x="100" y="158"/>
                    </a:cubicBezTo>
                    <a:cubicBezTo>
                      <a:pt x="98" y="155"/>
                      <a:pt x="98" y="155"/>
                      <a:pt x="98" y="155"/>
                    </a:cubicBezTo>
                    <a:cubicBezTo>
                      <a:pt x="93" y="152"/>
                      <a:pt x="93" y="152"/>
                      <a:pt x="93" y="152"/>
                    </a:cubicBezTo>
                    <a:cubicBezTo>
                      <a:pt x="89" y="151"/>
                      <a:pt x="89" y="151"/>
                      <a:pt x="89" y="151"/>
                    </a:cubicBezTo>
                    <a:cubicBezTo>
                      <a:pt x="85" y="152"/>
                      <a:pt x="85" y="152"/>
                      <a:pt x="85" y="152"/>
                    </a:cubicBezTo>
                    <a:cubicBezTo>
                      <a:pt x="81" y="155"/>
                      <a:pt x="81" y="155"/>
                      <a:pt x="81" y="155"/>
                    </a:cubicBezTo>
                    <a:cubicBezTo>
                      <a:pt x="78" y="157"/>
                      <a:pt x="78" y="157"/>
                      <a:pt x="78" y="157"/>
                    </a:cubicBezTo>
                    <a:cubicBezTo>
                      <a:pt x="74" y="162"/>
                      <a:pt x="74" y="162"/>
                      <a:pt x="74" y="162"/>
                    </a:cubicBezTo>
                    <a:cubicBezTo>
                      <a:pt x="74" y="174"/>
                      <a:pt x="74" y="174"/>
                      <a:pt x="74" y="174"/>
                    </a:cubicBezTo>
                    <a:cubicBezTo>
                      <a:pt x="72" y="175"/>
                      <a:pt x="72" y="175"/>
                      <a:pt x="72" y="175"/>
                    </a:cubicBezTo>
                    <a:cubicBezTo>
                      <a:pt x="68" y="173"/>
                      <a:pt x="68" y="173"/>
                      <a:pt x="68" y="173"/>
                    </a:cubicBezTo>
                    <a:cubicBezTo>
                      <a:pt x="63" y="166"/>
                      <a:pt x="63" y="166"/>
                      <a:pt x="63" y="166"/>
                    </a:cubicBezTo>
                    <a:cubicBezTo>
                      <a:pt x="60" y="162"/>
                      <a:pt x="60" y="162"/>
                      <a:pt x="60" y="162"/>
                    </a:cubicBezTo>
                    <a:cubicBezTo>
                      <a:pt x="58" y="160"/>
                      <a:pt x="58" y="160"/>
                      <a:pt x="58" y="160"/>
                    </a:cubicBezTo>
                    <a:cubicBezTo>
                      <a:pt x="61" y="156"/>
                      <a:pt x="61" y="156"/>
                      <a:pt x="61" y="156"/>
                    </a:cubicBezTo>
                    <a:cubicBezTo>
                      <a:pt x="61" y="152"/>
                      <a:pt x="61" y="152"/>
                      <a:pt x="61" y="152"/>
                    </a:cubicBezTo>
                    <a:cubicBezTo>
                      <a:pt x="60" y="149"/>
                      <a:pt x="60" y="149"/>
                      <a:pt x="60" y="149"/>
                    </a:cubicBezTo>
                    <a:cubicBezTo>
                      <a:pt x="57" y="146"/>
                      <a:pt x="57" y="146"/>
                      <a:pt x="57" y="146"/>
                    </a:cubicBezTo>
                    <a:cubicBezTo>
                      <a:pt x="57" y="141"/>
                      <a:pt x="57" y="141"/>
                      <a:pt x="57" y="141"/>
                    </a:cubicBezTo>
                    <a:cubicBezTo>
                      <a:pt x="56" y="135"/>
                      <a:pt x="56" y="135"/>
                      <a:pt x="56" y="135"/>
                    </a:cubicBezTo>
                    <a:cubicBezTo>
                      <a:pt x="55" y="130"/>
                      <a:pt x="55" y="130"/>
                      <a:pt x="55" y="130"/>
                    </a:cubicBezTo>
                    <a:cubicBezTo>
                      <a:pt x="55" y="122"/>
                      <a:pt x="55" y="122"/>
                      <a:pt x="55" y="122"/>
                    </a:cubicBezTo>
                    <a:cubicBezTo>
                      <a:pt x="55" y="113"/>
                      <a:pt x="55" y="113"/>
                      <a:pt x="55" y="113"/>
                    </a:cubicBezTo>
                    <a:cubicBezTo>
                      <a:pt x="52" y="109"/>
                      <a:pt x="52" y="109"/>
                      <a:pt x="52" y="109"/>
                    </a:cubicBezTo>
                    <a:cubicBezTo>
                      <a:pt x="50" y="106"/>
                      <a:pt x="50" y="106"/>
                      <a:pt x="50" y="106"/>
                    </a:cubicBezTo>
                    <a:cubicBezTo>
                      <a:pt x="47" y="102"/>
                      <a:pt x="47" y="102"/>
                      <a:pt x="47" y="102"/>
                    </a:cubicBezTo>
                    <a:cubicBezTo>
                      <a:pt x="45" y="96"/>
                      <a:pt x="45" y="96"/>
                      <a:pt x="45" y="96"/>
                    </a:cubicBezTo>
                    <a:cubicBezTo>
                      <a:pt x="43" y="91"/>
                      <a:pt x="43" y="91"/>
                      <a:pt x="43" y="91"/>
                    </a:cubicBezTo>
                    <a:cubicBezTo>
                      <a:pt x="40" y="85"/>
                      <a:pt x="40" y="85"/>
                      <a:pt x="40" y="85"/>
                    </a:cubicBezTo>
                    <a:cubicBezTo>
                      <a:pt x="39" y="83"/>
                      <a:pt x="39" y="83"/>
                      <a:pt x="39" y="83"/>
                    </a:cubicBezTo>
                    <a:cubicBezTo>
                      <a:pt x="35" y="79"/>
                      <a:pt x="35" y="79"/>
                      <a:pt x="35" y="79"/>
                    </a:cubicBezTo>
                    <a:cubicBezTo>
                      <a:pt x="33" y="79"/>
                      <a:pt x="33" y="79"/>
                      <a:pt x="33" y="79"/>
                    </a:cubicBezTo>
                    <a:cubicBezTo>
                      <a:pt x="33" y="70"/>
                      <a:pt x="33" y="70"/>
                      <a:pt x="33" y="70"/>
                    </a:cubicBezTo>
                    <a:cubicBezTo>
                      <a:pt x="33" y="70"/>
                      <a:pt x="30" y="70"/>
                      <a:pt x="29" y="70"/>
                    </a:cubicBezTo>
                    <a:cubicBezTo>
                      <a:pt x="28" y="70"/>
                      <a:pt x="22" y="70"/>
                      <a:pt x="22" y="70"/>
                    </a:cubicBezTo>
                    <a:cubicBezTo>
                      <a:pt x="19" y="70"/>
                      <a:pt x="19" y="70"/>
                      <a:pt x="19" y="70"/>
                    </a:cubicBezTo>
                    <a:cubicBezTo>
                      <a:pt x="14" y="69"/>
                      <a:pt x="14" y="69"/>
                      <a:pt x="14" y="69"/>
                    </a:cubicBezTo>
                    <a:cubicBezTo>
                      <a:pt x="13" y="68"/>
                      <a:pt x="13" y="68"/>
                      <a:pt x="13" y="68"/>
                    </a:cubicBezTo>
                    <a:cubicBezTo>
                      <a:pt x="11" y="68"/>
                      <a:pt x="11" y="68"/>
                      <a:pt x="11" y="68"/>
                    </a:cubicBezTo>
                    <a:cubicBezTo>
                      <a:pt x="11" y="68"/>
                      <a:pt x="10" y="49"/>
                      <a:pt x="10" y="48"/>
                    </a:cubicBezTo>
                    <a:cubicBezTo>
                      <a:pt x="10" y="48"/>
                      <a:pt x="13" y="44"/>
                      <a:pt x="13" y="44"/>
                    </a:cubicBezTo>
                    <a:cubicBezTo>
                      <a:pt x="14" y="42"/>
                      <a:pt x="14" y="42"/>
                      <a:pt x="14" y="42"/>
                    </a:cubicBezTo>
                    <a:cubicBezTo>
                      <a:pt x="14" y="35"/>
                      <a:pt x="14" y="35"/>
                      <a:pt x="14" y="35"/>
                    </a:cubicBezTo>
                    <a:cubicBezTo>
                      <a:pt x="9" y="31"/>
                      <a:pt x="9" y="31"/>
                      <a:pt x="9" y="31"/>
                    </a:cubicBezTo>
                    <a:cubicBezTo>
                      <a:pt x="5" y="30"/>
                      <a:pt x="5" y="30"/>
                      <a:pt x="5" y="30"/>
                    </a:cubicBezTo>
                    <a:cubicBezTo>
                      <a:pt x="1" y="28"/>
                      <a:pt x="1" y="28"/>
                      <a:pt x="1" y="28"/>
                    </a:cubicBezTo>
                    <a:cubicBezTo>
                      <a:pt x="0" y="26"/>
                      <a:pt x="0" y="26"/>
                      <a:pt x="0" y="26"/>
                    </a:cubicBezTo>
                    <a:lnTo>
                      <a:pt x="1" y="25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25" name="Freeform 12"/>
              <p:cNvSpPr>
                <a:spLocks/>
              </p:cNvSpPr>
              <p:nvPr/>
            </p:nvSpPr>
            <p:spPr bwMode="auto">
              <a:xfrm>
                <a:off x="8609013" y="1331913"/>
                <a:ext cx="1260475" cy="1227138"/>
              </a:xfrm>
              <a:custGeom>
                <a:avLst/>
                <a:gdLst>
                  <a:gd name="T0" fmla="*/ 1 w 335"/>
                  <a:gd name="T1" fmla="*/ 62 h 326"/>
                  <a:gd name="T2" fmla="*/ 8 w 335"/>
                  <a:gd name="T3" fmla="*/ 84 h 326"/>
                  <a:gd name="T4" fmla="*/ 15 w 335"/>
                  <a:gd name="T5" fmla="*/ 97 h 326"/>
                  <a:gd name="T6" fmla="*/ 27 w 335"/>
                  <a:gd name="T7" fmla="*/ 106 h 326"/>
                  <a:gd name="T8" fmla="*/ 37 w 335"/>
                  <a:gd name="T9" fmla="*/ 106 h 326"/>
                  <a:gd name="T10" fmla="*/ 48 w 335"/>
                  <a:gd name="T11" fmla="*/ 113 h 326"/>
                  <a:gd name="T12" fmla="*/ 63 w 335"/>
                  <a:gd name="T13" fmla="*/ 118 h 326"/>
                  <a:gd name="T14" fmla="*/ 75 w 335"/>
                  <a:gd name="T15" fmla="*/ 118 h 326"/>
                  <a:gd name="T16" fmla="*/ 71 w 335"/>
                  <a:gd name="T17" fmla="*/ 126 h 326"/>
                  <a:gd name="T18" fmla="*/ 64 w 335"/>
                  <a:gd name="T19" fmla="*/ 142 h 326"/>
                  <a:gd name="T20" fmla="*/ 14 w 335"/>
                  <a:gd name="T21" fmla="*/ 248 h 326"/>
                  <a:gd name="T22" fmla="*/ 21 w 335"/>
                  <a:gd name="T23" fmla="*/ 260 h 326"/>
                  <a:gd name="T24" fmla="*/ 26 w 335"/>
                  <a:gd name="T25" fmla="*/ 272 h 326"/>
                  <a:gd name="T26" fmla="*/ 32 w 335"/>
                  <a:gd name="T27" fmla="*/ 288 h 326"/>
                  <a:gd name="T28" fmla="*/ 44 w 335"/>
                  <a:gd name="T29" fmla="*/ 307 h 326"/>
                  <a:gd name="T30" fmla="*/ 57 w 335"/>
                  <a:gd name="T31" fmla="*/ 317 h 326"/>
                  <a:gd name="T32" fmla="*/ 84 w 335"/>
                  <a:gd name="T33" fmla="*/ 321 h 326"/>
                  <a:gd name="T34" fmla="*/ 171 w 335"/>
                  <a:gd name="T35" fmla="*/ 324 h 326"/>
                  <a:gd name="T36" fmla="*/ 229 w 335"/>
                  <a:gd name="T37" fmla="*/ 326 h 326"/>
                  <a:gd name="T38" fmla="*/ 245 w 335"/>
                  <a:gd name="T39" fmla="*/ 300 h 326"/>
                  <a:gd name="T40" fmla="*/ 253 w 335"/>
                  <a:gd name="T41" fmla="*/ 281 h 326"/>
                  <a:gd name="T42" fmla="*/ 250 w 335"/>
                  <a:gd name="T43" fmla="*/ 266 h 326"/>
                  <a:gd name="T44" fmla="*/ 255 w 335"/>
                  <a:gd name="T45" fmla="*/ 251 h 326"/>
                  <a:gd name="T46" fmla="*/ 271 w 335"/>
                  <a:gd name="T47" fmla="*/ 240 h 326"/>
                  <a:gd name="T48" fmla="*/ 277 w 335"/>
                  <a:gd name="T49" fmla="*/ 223 h 326"/>
                  <a:gd name="T50" fmla="*/ 269 w 335"/>
                  <a:gd name="T51" fmla="*/ 215 h 326"/>
                  <a:gd name="T52" fmla="*/ 289 w 335"/>
                  <a:gd name="T53" fmla="*/ 190 h 326"/>
                  <a:gd name="T54" fmla="*/ 315 w 335"/>
                  <a:gd name="T55" fmla="*/ 159 h 326"/>
                  <a:gd name="T56" fmla="*/ 325 w 335"/>
                  <a:gd name="T57" fmla="*/ 136 h 326"/>
                  <a:gd name="T58" fmla="*/ 333 w 335"/>
                  <a:gd name="T59" fmla="*/ 110 h 326"/>
                  <a:gd name="T60" fmla="*/ 331 w 335"/>
                  <a:gd name="T61" fmla="*/ 97 h 326"/>
                  <a:gd name="T62" fmla="*/ 313 w 335"/>
                  <a:gd name="T63" fmla="*/ 92 h 326"/>
                  <a:gd name="T64" fmla="*/ 294 w 335"/>
                  <a:gd name="T65" fmla="*/ 89 h 326"/>
                  <a:gd name="T66" fmla="*/ 272 w 335"/>
                  <a:gd name="T67" fmla="*/ 108 h 326"/>
                  <a:gd name="T68" fmla="*/ 251 w 335"/>
                  <a:gd name="T69" fmla="*/ 122 h 326"/>
                  <a:gd name="T70" fmla="*/ 242 w 335"/>
                  <a:gd name="T71" fmla="*/ 123 h 326"/>
                  <a:gd name="T72" fmla="*/ 232 w 335"/>
                  <a:gd name="T73" fmla="*/ 121 h 326"/>
                  <a:gd name="T74" fmla="*/ 212 w 335"/>
                  <a:gd name="T75" fmla="*/ 112 h 326"/>
                  <a:gd name="T76" fmla="*/ 201 w 335"/>
                  <a:gd name="T77" fmla="*/ 102 h 326"/>
                  <a:gd name="T78" fmla="*/ 176 w 335"/>
                  <a:gd name="T79" fmla="*/ 112 h 326"/>
                  <a:gd name="T80" fmla="*/ 181 w 335"/>
                  <a:gd name="T81" fmla="*/ 103 h 326"/>
                  <a:gd name="T82" fmla="*/ 169 w 335"/>
                  <a:gd name="T83" fmla="*/ 95 h 326"/>
                  <a:gd name="T84" fmla="*/ 160 w 335"/>
                  <a:gd name="T85" fmla="*/ 78 h 326"/>
                  <a:gd name="T86" fmla="*/ 148 w 335"/>
                  <a:gd name="T87" fmla="*/ 53 h 326"/>
                  <a:gd name="T88" fmla="*/ 135 w 335"/>
                  <a:gd name="T89" fmla="*/ 33 h 326"/>
                  <a:gd name="T90" fmla="*/ 113 w 335"/>
                  <a:gd name="T91" fmla="*/ 21 h 326"/>
                  <a:gd name="T92" fmla="*/ 104 w 335"/>
                  <a:gd name="T93" fmla="*/ 3 h 326"/>
                  <a:gd name="T94" fmla="*/ 89 w 335"/>
                  <a:gd name="T95" fmla="*/ 1 h 326"/>
                  <a:gd name="T96" fmla="*/ 77 w 335"/>
                  <a:gd name="T97" fmla="*/ 3 h 326"/>
                  <a:gd name="T98" fmla="*/ 76 w 335"/>
                  <a:gd name="T99" fmla="*/ 16 h 326"/>
                  <a:gd name="T100" fmla="*/ 65 w 335"/>
                  <a:gd name="T101" fmla="*/ 18 h 326"/>
                  <a:gd name="T102" fmla="*/ 41 w 335"/>
                  <a:gd name="T103" fmla="*/ 17 h 326"/>
                  <a:gd name="T104" fmla="*/ 20 w 335"/>
                  <a:gd name="T105" fmla="*/ 28 h 326"/>
                  <a:gd name="T106" fmla="*/ 1 w 335"/>
                  <a:gd name="T107" fmla="*/ 36 h 3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335" h="326">
                    <a:moveTo>
                      <a:pt x="1" y="36"/>
                    </a:moveTo>
                    <a:cubicBezTo>
                      <a:pt x="0" y="54"/>
                      <a:pt x="0" y="54"/>
                      <a:pt x="0" y="54"/>
                    </a:cubicBezTo>
                    <a:cubicBezTo>
                      <a:pt x="1" y="62"/>
                      <a:pt x="1" y="62"/>
                      <a:pt x="1" y="62"/>
                    </a:cubicBezTo>
                    <a:cubicBezTo>
                      <a:pt x="1" y="62"/>
                      <a:pt x="2" y="74"/>
                      <a:pt x="2" y="75"/>
                    </a:cubicBezTo>
                    <a:cubicBezTo>
                      <a:pt x="2" y="76"/>
                      <a:pt x="4" y="81"/>
                      <a:pt x="4" y="81"/>
                    </a:cubicBezTo>
                    <a:cubicBezTo>
                      <a:pt x="8" y="84"/>
                      <a:pt x="8" y="84"/>
                      <a:pt x="8" y="84"/>
                    </a:cubicBezTo>
                    <a:cubicBezTo>
                      <a:pt x="10" y="87"/>
                      <a:pt x="10" y="87"/>
                      <a:pt x="10" y="87"/>
                    </a:cubicBezTo>
                    <a:cubicBezTo>
                      <a:pt x="12" y="93"/>
                      <a:pt x="12" y="93"/>
                      <a:pt x="12" y="93"/>
                    </a:cubicBezTo>
                    <a:cubicBezTo>
                      <a:pt x="15" y="97"/>
                      <a:pt x="15" y="97"/>
                      <a:pt x="15" y="97"/>
                    </a:cubicBezTo>
                    <a:cubicBezTo>
                      <a:pt x="19" y="101"/>
                      <a:pt x="19" y="101"/>
                      <a:pt x="19" y="101"/>
                    </a:cubicBezTo>
                    <a:cubicBezTo>
                      <a:pt x="23" y="105"/>
                      <a:pt x="23" y="105"/>
                      <a:pt x="23" y="105"/>
                    </a:cubicBezTo>
                    <a:cubicBezTo>
                      <a:pt x="27" y="106"/>
                      <a:pt x="27" y="106"/>
                      <a:pt x="27" y="106"/>
                    </a:cubicBezTo>
                    <a:cubicBezTo>
                      <a:pt x="32" y="106"/>
                      <a:pt x="32" y="106"/>
                      <a:pt x="32" y="106"/>
                    </a:cubicBezTo>
                    <a:cubicBezTo>
                      <a:pt x="33" y="107"/>
                      <a:pt x="33" y="107"/>
                      <a:pt x="33" y="107"/>
                    </a:cubicBezTo>
                    <a:cubicBezTo>
                      <a:pt x="37" y="106"/>
                      <a:pt x="37" y="106"/>
                      <a:pt x="37" y="106"/>
                    </a:cubicBezTo>
                    <a:cubicBezTo>
                      <a:pt x="41" y="106"/>
                      <a:pt x="41" y="106"/>
                      <a:pt x="41" y="106"/>
                    </a:cubicBezTo>
                    <a:cubicBezTo>
                      <a:pt x="44" y="108"/>
                      <a:pt x="44" y="108"/>
                      <a:pt x="44" y="108"/>
                    </a:cubicBezTo>
                    <a:cubicBezTo>
                      <a:pt x="48" y="113"/>
                      <a:pt x="48" y="113"/>
                      <a:pt x="48" y="113"/>
                    </a:cubicBezTo>
                    <a:cubicBezTo>
                      <a:pt x="53" y="115"/>
                      <a:pt x="53" y="115"/>
                      <a:pt x="53" y="115"/>
                    </a:cubicBezTo>
                    <a:cubicBezTo>
                      <a:pt x="58" y="118"/>
                      <a:pt x="58" y="118"/>
                      <a:pt x="58" y="118"/>
                    </a:cubicBezTo>
                    <a:cubicBezTo>
                      <a:pt x="63" y="118"/>
                      <a:pt x="63" y="118"/>
                      <a:pt x="63" y="118"/>
                    </a:cubicBezTo>
                    <a:cubicBezTo>
                      <a:pt x="66" y="116"/>
                      <a:pt x="66" y="116"/>
                      <a:pt x="66" y="116"/>
                    </a:cubicBezTo>
                    <a:cubicBezTo>
                      <a:pt x="70" y="115"/>
                      <a:pt x="70" y="115"/>
                      <a:pt x="70" y="115"/>
                    </a:cubicBezTo>
                    <a:cubicBezTo>
                      <a:pt x="75" y="118"/>
                      <a:pt x="75" y="118"/>
                      <a:pt x="75" y="118"/>
                    </a:cubicBezTo>
                    <a:cubicBezTo>
                      <a:pt x="74" y="121"/>
                      <a:pt x="74" y="121"/>
                      <a:pt x="74" y="121"/>
                    </a:cubicBezTo>
                    <a:cubicBezTo>
                      <a:pt x="74" y="125"/>
                      <a:pt x="74" y="125"/>
                      <a:pt x="74" y="125"/>
                    </a:cubicBezTo>
                    <a:cubicBezTo>
                      <a:pt x="71" y="126"/>
                      <a:pt x="71" y="126"/>
                      <a:pt x="71" y="126"/>
                    </a:cubicBezTo>
                    <a:cubicBezTo>
                      <a:pt x="69" y="132"/>
                      <a:pt x="69" y="132"/>
                      <a:pt x="69" y="132"/>
                    </a:cubicBezTo>
                    <a:cubicBezTo>
                      <a:pt x="67" y="138"/>
                      <a:pt x="67" y="138"/>
                      <a:pt x="67" y="138"/>
                    </a:cubicBezTo>
                    <a:cubicBezTo>
                      <a:pt x="64" y="142"/>
                      <a:pt x="64" y="142"/>
                      <a:pt x="64" y="142"/>
                    </a:cubicBezTo>
                    <a:cubicBezTo>
                      <a:pt x="59" y="155"/>
                      <a:pt x="59" y="155"/>
                      <a:pt x="59" y="155"/>
                    </a:cubicBezTo>
                    <a:cubicBezTo>
                      <a:pt x="14" y="245"/>
                      <a:pt x="14" y="245"/>
                      <a:pt x="14" y="245"/>
                    </a:cubicBezTo>
                    <a:cubicBezTo>
                      <a:pt x="14" y="248"/>
                      <a:pt x="14" y="248"/>
                      <a:pt x="14" y="248"/>
                    </a:cubicBezTo>
                    <a:cubicBezTo>
                      <a:pt x="18" y="252"/>
                      <a:pt x="18" y="252"/>
                      <a:pt x="18" y="252"/>
                    </a:cubicBezTo>
                    <a:cubicBezTo>
                      <a:pt x="18" y="256"/>
                      <a:pt x="18" y="256"/>
                      <a:pt x="18" y="256"/>
                    </a:cubicBezTo>
                    <a:cubicBezTo>
                      <a:pt x="18" y="256"/>
                      <a:pt x="21" y="259"/>
                      <a:pt x="21" y="260"/>
                    </a:cubicBezTo>
                    <a:cubicBezTo>
                      <a:pt x="21" y="261"/>
                      <a:pt x="21" y="266"/>
                      <a:pt x="21" y="266"/>
                    </a:cubicBezTo>
                    <a:cubicBezTo>
                      <a:pt x="24" y="269"/>
                      <a:pt x="24" y="269"/>
                      <a:pt x="24" y="269"/>
                    </a:cubicBezTo>
                    <a:cubicBezTo>
                      <a:pt x="26" y="272"/>
                      <a:pt x="26" y="272"/>
                      <a:pt x="26" y="272"/>
                    </a:cubicBezTo>
                    <a:cubicBezTo>
                      <a:pt x="28" y="278"/>
                      <a:pt x="28" y="278"/>
                      <a:pt x="28" y="278"/>
                    </a:cubicBezTo>
                    <a:cubicBezTo>
                      <a:pt x="31" y="282"/>
                      <a:pt x="31" y="282"/>
                      <a:pt x="31" y="282"/>
                    </a:cubicBezTo>
                    <a:cubicBezTo>
                      <a:pt x="32" y="288"/>
                      <a:pt x="32" y="288"/>
                      <a:pt x="32" y="288"/>
                    </a:cubicBezTo>
                    <a:cubicBezTo>
                      <a:pt x="32" y="298"/>
                      <a:pt x="32" y="298"/>
                      <a:pt x="32" y="298"/>
                    </a:cubicBezTo>
                    <a:cubicBezTo>
                      <a:pt x="38" y="302"/>
                      <a:pt x="38" y="302"/>
                      <a:pt x="38" y="302"/>
                    </a:cubicBezTo>
                    <a:cubicBezTo>
                      <a:pt x="44" y="307"/>
                      <a:pt x="44" y="307"/>
                      <a:pt x="44" y="307"/>
                    </a:cubicBezTo>
                    <a:cubicBezTo>
                      <a:pt x="48" y="312"/>
                      <a:pt x="48" y="312"/>
                      <a:pt x="48" y="312"/>
                    </a:cubicBezTo>
                    <a:cubicBezTo>
                      <a:pt x="54" y="316"/>
                      <a:pt x="54" y="316"/>
                      <a:pt x="54" y="316"/>
                    </a:cubicBezTo>
                    <a:cubicBezTo>
                      <a:pt x="57" y="317"/>
                      <a:pt x="57" y="317"/>
                      <a:pt x="57" y="317"/>
                    </a:cubicBezTo>
                    <a:cubicBezTo>
                      <a:pt x="67" y="318"/>
                      <a:pt x="67" y="318"/>
                      <a:pt x="67" y="318"/>
                    </a:cubicBezTo>
                    <a:cubicBezTo>
                      <a:pt x="81" y="319"/>
                      <a:pt x="81" y="319"/>
                      <a:pt x="81" y="319"/>
                    </a:cubicBezTo>
                    <a:cubicBezTo>
                      <a:pt x="84" y="321"/>
                      <a:pt x="84" y="321"/>
                      <a:pt x="84" y="321"/>
                    </a:cubicBezTo>
                    <a:cubicBezTo>
                      <a:pt x="118" y="322"/>
                      <a:pt x="118" y="322"/>
                      <a:pt x="118" y="322"/>
                    </a:cubicBezTo>
                    <a:cubicBezTo>
                      <a:pt x="150" y="322"/>
                      <a:pt x="150" y="322"/>
                      <a:pt x="150" y="322"/>
                    </a:cubicBezTo>
                    <a:cubicBezTo>
                      <a:pt x="171" y="324"/>
                      <a:pt x="171" y="324"/>
                      <a:pt x="171" y="324"/>
                    </a:cubicBezTo>
                    <a:cubicBezTo>
                      <a:pt x="192" y="324"/>
                      <a:pt x="192" y="324"/>
                      <a:pt x="192" y="324"/>
                    </a:cubicBezTo>
                    <a:cubicBezTo>
                      <a:pt x="220" y="325"/>
                      <a:pt x="220" y="325"/>
                      <a:pt x="220" y="325"/>
                    </a:cubicBezTo>
                    <a:cubicBezTo>
                      <a:pt x="229" y="326"/>
                      <a:pt x="229" y="326"/>
                      <a:pt x="229" y="326"/>
                    </a:cubicBezTo>
                    <a:cubicBezTo>
                      <a:pt x="232" y="318"/>
                      <a:pt x="232" y="318"/>
                      <a:pt x="232" y="318"/>
                    </a:cubicBezTo>
                    <a:cubicBezTo>
                      <a:pt x="239" y="306"/>
                      <a:pt x="239" y="306"/>
                      <a:pt x="239" y="306"/>
                    </a:cubicBezTo>
                    <a:cubicBezTo>
                      <a:pt x="239" y="306"/>
                      <a:pt x="245" y="301"/>
                      <a:pt x="245" y="300"/>
                    </a:cubicBezTo>
                    <a:cubicBezTo>
                      <a:pt x="246" y="300"/>
                      <a:pt x="250" y="296"/>
                      <a:pt x="250" y="296"/>
                    </a:cubicBezTo>
                    <a:cubicBezTo>
                      <a:pt x="252" y="288"/>
                      <a:pt x="252" y="288"/>
                      <a:pt x="252" y="288"/>
                    </a:cubicBezTo>
                    <a:cubicBezTo>
                      <a:pt x="253" y="281"/>
                      <a:pt x="253" y="281"/>
                      <a:pt x="253" y="281"/>
                    </a:cubicBezTo>
                    <a:cubicBezTo>
                      <a:pt x="252" y="276"/>
                      <a:pt x="252" y="276"/>
                      <a:pt x="252" y="276"/>
                    </a:cubicBezTo>
                    <a:cubicBezTo>
                      <a:pt x="249" y="273"/>
                      <a:pt x="249" y="273"/>
                      <a:pt x="249" y="273"/>
                    </a:cubicBezTo>
                    <a:cubicBezTo>
                      <a:pt x="250" y="266"/>
                      <a:pt x="250" y="266"/>
                      <a:pt x="250" y="266"/>
                    </a:cubicBezTo>
                    <a:cubicBezTo>
                      <a:pt x="253" y="262"/>
                      <a:pt x="253" y="262"/>
                      <a:pt x="253" y="262"/>
                    </a:cubicBezTo>
                    <a:cubicBezTo>
                      <a:pt x="254" y="256"/>
                      <a:pt x="254" y="256"/>
                      <a:pt x="254" y="256"/>
                    </a:cubicBezTo>
                    <a:cubicBezTo>
                      <a:pt x="255" y="251"/>
                      <a:pt x="255" y="251"/>
                      <a:pt x="255" y="251"/>
                    </a:cubicBezTo>
                    <a:cubicBezTo>
                      <a:pt x="255" y="251"/>
                      <a:pt x="257" y="250"/>
                      <a:pt x="259" y="249"/>
                    </a:cubicBezTo>
                    <a:cubicBezTo>
                      <a:pt x="260" y="248"/>
                      <a:pt x="266" y="243"/>
                      <a:pt x="266" y="243"/>
                    </a:cubicBezTo>
                    <a:cubicBezTo>
                      <a:pt x="271" y="240"/>
                      <a:pt x="271" y="240"/>
                      <a:pt x="271" y="240"/>
                    </a:cubicBezTo>
                    <a:cubicBezTo>
                      <a:pt x="273" y="237"/>
                      <a:pt x="273" y="237"/>
                      <a:pt x="273" y="237"/>
                    </a:cubicBezTo>
                    <a:cubicBezTo>
                      <a:pt x="277" y="230"/>
                      <a:pt x="277" y="230"/>
                      <a:pt x="277" y="230"/>
                    </a:cubicBezTo>
                    <a:cubicBezTo>
                      <a:pt x="277" y="223"/>
                      <a:pt x="277" y="223"/>
                      <a:pt x="277" y="223"/>
                    </a:cubicBezTo>
                    <a:cubicBezTo>
                      <a:pt x="277" y="217"/>
                      <a:pt x="277" y="217"/>
                      <a:pt x="277" y="217"/>
                    </a:cubicBezTo>
                    <a:cubicBezTo>
                      <a:pt x="274" y="217"/>
                      <a:pt x="274" y="217"/>
                      <a:pt x="274" y="217"/>
                    </a:cubicBezTo>
                    <a:cubicBezTo>
                      <a:pt x="269" y="215"/>
                      <a:pt x="269" y="215"/>
                      <a:pt x="269" y="215"/>
                    </a:cubicBezTo>
                    <a:cubicBezTo>
                      <a:pt x="268" y="210"/>
                      <a:pt x="268" y="210"/>
                      <a:pt x="268" y="210"/>
                    </a:cubicBezTo>
                    <a:cubicBezTo>
                      <a:pt x="274" y="203"/>
                      <a:pt x="274" y="203"/>
                      <a:pt x="274" y="203"/>
                    </a:cubicBezTo>
                    <a:cubicBezTo>
                      <a:pt x="289" y="190"/>
                      <a:pt x="289" y="190"/>
                      <a:pt x="289" y="190"/>
                    </a:cubicBezTo>
                    <a:cubicBezTo>
                      <a:pt x="297" y="186"/>
                      <a:pt x="297" y="186"/>
                      <a:pt x="297" y="186"/>
                    </a:cubicBezTo>
                    <a:cubicBezTo>
                      <a:pt x="303" y="178"/>
                      <a:pt x="303" y="178"/>
                      <a:pt x="303" y="178"/>
                    </a:cubicBezTo>
                    <a:cubicBezTo>
                      <a:pt x="315" y="159"/>
                      <a:pt x="315" y="159"/>
                      <a:pt x="315" y="159"/>
                    </a:cubicBezTo>
                    <a:cubicBezTo>
                      <a:pt x="323" y="148"/>
                      <a:pt x="323" y="148"/>
                      <a:pt x="323" y="148"/>
                    </a:cubicBezTo>
                    <a:cubicBezTo>
                      <a:pt x="323" y="140"/>
                      <a:pt x="323" y="140"/>
                      <a:pt x="323" y="140"/>
                    </a:cubicBezTo>
                    <a:cubicBezTo>
                      <a:pt x="325" y="136"/>
                      <a:pt x="325" y="136"/>
                      <a:pt x="325" y="136"/>
                    </a:cubicBezTo>
                    <a:cubicBezTo>
                      <a:pt x="328" y="130"/>
                      <a:pt x="328" y="130"/>
                      <a:pt x="328" y="130"/>
                    </a:cubicBezTo>
                    <a:cubicBezTo>
                      <a:pt x="332" y="122"/>
                      <a:pt x="332" y="122"/>
                      <a:pt x="332" y="122"/>
                    </a:cubicBezTo>
                    <a:cubicBezTo>
                      <a:pt x="333" y="110"/>
                      <a:pt x="333" y="110"/>
                      <a:pt x="333" y="110"/>
                    </a:cubicBezTo>
                    <a:cubicBezTo>
                      <a:pt x="335" y="107"/>
                      <a:pt x="335" y="107"/>
                      <a:pt x="335" y="107"/>
                    </a:cubicBezTo>
                    <a:cubicBezTo>
                      <a:pt x="335" y="100"/>
                      <a:pt x="335" y="100"/>
                      <a:pt x="335" y="100"/>
                    </a:cubicBezTo>
                    <a:cubicBezTo>
                      <a:pt x="331" y="97"/>
                      <a:pt x="331" y="97"/>
                      <a:pt x="331" y="97"/>
                    </a:cubicBezTo>
                    <a:cubicBezTo>
                      <a:pt x="324" y="97"/>
                      <a:pt x="324" y="97"/>
                      <a:pt x="324" y="97"/>
                    </a:cubicBezTo>
                    <a:cubicBezTo>
                      <a:pt x="322" y="93"/>
                      <a:pt x="322" y="93"/>
                      <a:pt x="322" y="93"/>
                    </a:cubicBezTo>
                    <a:cubicBezTo>
                      <a:pt x="322" y="93"/>
                      <a:pt x="314" y="92"/>
                      <a:pt x="313" y="92"/>
                    </a:cubicBezTo>
                    <a:cubicBezTo>
                      <a:pt x="312" y="91"/>
                      <a:pt x="307" y="91"/>
                      <a:pt x="307" y="91"/>
                    </a:cubicBezTo>
                    <a:cubicBezTo>
                      <a:pt x="300" y="90"/>
                      <a:pt x="300" y="90"/>
                      <a:pt x="300" y="90"/>
                    </a:cubicBezTo>
                    <a:cubicBezTo>
                      <a:pt x="294" y="89"/>
                      <a:pt x="294" y="89"/>
                      <a:pt x="294" y="89"/>
                    </a:cubicBezTo>
                    <a:cubicBezTo>
                      <a:pt x="290" y="90"/>
                      <a:pt x="290" y="90"/>
                      <a:pt x="290" y="90"/>
                    </a:cubicBezTo>
                    <a:cubicBezTo>
                      <a:pt x="287" y="92"/>
                      <a:pt x="287" y="92"/>
                      <a:pt x="287" y="92"/>
                    </a:cubicBezTo>
                    <a:cubicBezTo>
                      <a:pt x="272" y="108"/>
                      <a:pt x="272" y="108"/>
                      <a:pt x="272" y="108"/>
                    </a:cubicBezTo>
                    <a:cubicBezTo>
                      <a:pt x="264" y="119"/>
                      <a:pt x="264" y="119"/>
                      <a:pt x="264" y="119"/>
                    </a:cubicBezTo>
                    <a:cubicBezTo>
                      <a:pt x="258" y="122"/>
                      <a:pt x="258" y="122"/>
                      <a:pt x="258" y="122"/>
                    </a:cubicBezTo>
                    <a:cubicBezTo>
                      <a:pt x="251" y="122"/>
                      <a:pt x="251" y="122"/>
                      <a:pt x="251" y="122"/>
                    </a:cubicBezTo>
                    <a:cubicBezTo>
                      <a:pt x="247" y="120"/>
                      <a:pt x="247" y="120"/>
                      <a:pt x="247" y="120"/>
                    </a:cubicBezTo>
                    <a:cubicBezTo>
                      <a:pt x="244" y="120"/>
                      <a:pt x="244" y="120"/>
                      <a:pt x="244" y="120"/>
                    </a:cubicBezTo>
                    <a:cubicBezTo>
                      <a:pt x="242" y="123"/>
                      <a:pt x="242" y="123"/>
                      <a:pt x="242" y="123"/>
                    </a:cubicBezTo>
                    <a:cubicBezTo>
                      <a:pt x="240" y="126"/>
                      <a:pt x="240" y="126"/>
                      <a:pt x="240" y="126"/>
                    </a:cubicBezTo>
                    <a:cubicBezTo>
                      <a:pt x="236" y="124"/>
                      <a:pt x="236" y="124"/>
                      <a:pt x="236" y="124"/>
                    </a:cubicBezTo>
                    <a:cubicBezTo>
                      <a:pt x="232" y="121"/>
                      <a:pt x="232" y="121"/>
                      <a:pt x="232" y="121"/>
                    </a:cubicBezTo>
                    <a:cubicBezTo>
                      <a:pt x="220" y="119"/>
                      <a:pt x="220" y="119"/>
                      <a:pt x="220" y="119"/>
                    </a:cubicBezTo>
                    <a:cubicBezTo>
                      <a:pt x="220" y="119"/>
                      <a:pt x="217" y="117"/>
                      <a:pt x="216" y="117"/>
                    </a:cubicBezTo>
                    <a:cubicBezTo>
                      <a:pt x="215" y="116"/>
                      <a:pt x="212" y="112"/>
                      <a:pt x="212" y="112"/>
                    </a:cubicBezTo>
                    <a:cubicBezTo>
                      <a:pt x="209" y="104"/>
                      <a:pt x="209" y="104"/>
                      <a:pt x="209" y="104"/>
                    </a:cubicBezTo>
                    <a:cubicBezTo>
                      <a:pt x="207" y="102"/>
                      <a:pt x="207" y="102"/>
                      <a:pt x="207" y="102"/>
                    </a:cubicBezTo>
                    <a:cubicBezTo>
                      <a:pt x="201" y="102"/>
                      <a:pt x="201" y="102"/>
                      <a:pt x="201" y="102"/>
                    </a:cubicBezTo>
                    <a:cubicBezTo>
                      <a:pt x="194" y="107"/>
                      <a:pt x="194" y="107"/>
                      <a:pt x="194" y="107"/>
                    </a:cubicBezTo>
                    <a:cubicBezTo>
                      <a:pt x="187" y="110"/>
                      <a:pt x="187" y="110"/>
                      <a:pt x="187" y="110"/>
                    </a:cubicBezTo>
                    <a:cubicBezTo>
                      <a:pt x="176" y="112"/>
                      <a:pt x="176" y="112"/>
                      <a:pt x="176" y="112"/>
                    </a:cubicBezTo>
                    <a:cubicBezTo>
                      <a:pt x="173" y="109"/>
                      <a:pt x="173" y="109"/>
                      <a:pt x="173" y="109"/>
                    </a:cubicBezTo>
                    <a:cubicBezTo>
                      <a:pt x="175" y="104"/>
                      <a:pt x="175" y="104"/>
                      <a:pt x="175" y="104"/>
                    </a:cubicBezTo>
                    <a:cubicBezTo>
                      <a:pt x="181" y="103"/>
                      <a:pt x="181" y="103"/>
                      <a:pt x="181" y="103"/>
                    </a:cubicBezTo>
                    <a:cubicBezTo>
                      <a:pt x="181" y="100"/>
                      <a:pt x="181" y="100"/>
                      <a:pt x="181" y="100"/>
                    </a:cubicBezTo>
                    <a:cubicBezTo>
                      <a:pt x="173" y="99"/>
                      <a:pt x="173" y="99"/>
                      <a:pt x="173" y="99"/>
                    </a:cubicBezTo>
                    <a:cubicBezTo>
                      <a:pt x="173" y="99"/>
                      <a:pt x="170" y="95"/>
                      <a:pt x="169" y="95"/>
                    </a:cubicBezTo>
                    <a:cubicBezTo>
                      <a:pt x="168" y="94"/>
                      <a:pt x="164" y="89"/>
                      <a:pt x="164" y="89"/>
                    </a:cubicBezTo>
                    <a:cubicBezTo>
                      <a:pt x="163" y="83"/>
                      <a:pt x="163" y="83"/>
                      <a:pt x="163" y="83"/>
                    </a:cubicBezTo>
                    <a:cubicBezTo>
                      <a:pt x="160" y="78"/>
                      <a:pt x="160" y="78"/>
                      <a:pt x="160" y="78"/>
                    </a:cubicBezTo>
                    <a:cubicBezTo>
                      <a:pt x="152" y="68"/>
                      <a:pt x="152" y="68"/>
                      <a:pt x="152" y="68"/>
                    </a:cubicBezTo>
                    <a:cubicBezTo>
                      <a:pt x="152" y="68"/>
                      <a:pt x="151" y="62"/>
                      <a:pt x="150" y="60"/>
                    </a:cubicBezTo>
                    <a:cubicBezTo>
                      <a:pt x="149" y="58"/>
                      <a:pt x="148" y="54"/>
                      <a:pt x="148" y="53"/>
                    </a:cubicBezTo>
                    <a:cubicBezTo>
                      <a:pt x="148" y="51"/>
                      <a:pt x="145" y="47"/>
                      <a:pt x="143" y="46"/>
                    </a:cubicBezTo>
                    <a:cubicBezTo>
                      <a:pt x="142" y="45"/>
                      <a:pt x="141" y="39"/>
                      <a:pt x="140" y="37"/>
                    </a:cubicBezTo>
                    <a:cubicBezTo>
                      <a:pt x="139" y="36"/>
                      <a:pt x="135" y="33"/>
                      <a:pt x="135" y="33"/>
                    </a:cubicBezTo>
                    <a:cubicBezTo>
                      <a:pt x="127" y="28"/>
                      <a:pt x="127" y="28"/>
                      <a:pt x="127" y="28"/>
                    </a:cubicBezTo>
                    <a:cubicBezTo>
                      <a:pt x="120" y="23"/>
                      <a:pt x="120" y="23"/>
                      <a:pt x="120" y="23"/>
                    </a:cubicBezTo>
                    <a:cubicBezTo>
                      <a:pt x="120" y="23"/>
                      <a:pt x="114" y="22"/>
                      <a:pt x="113" y="21"/>
                    </a:cubicBezTo>
                    <a:cubicBezTo>
                      <a:pt x="112" y="20"/>
                      <a:pt x="107" y="18"/>
                      <a:pt x="106" y="17"/>
                    </a:cubicBezTo>
                    <a:cubicBezTo>
                      <a:pt x="106" y="16"/>
                      <a:pt x="105" y="10"/>
                      <a:pt x="105" y="10"/>
                    </a:cubicBezTo>
                    <a:cubicBezTo>
                      <a:pt x="104" y="3"/>
                      <a:pt x="104" y="3"/>
                      <a:pt x="104" y="3"/>
                    </a:cubicBezTo>
                    <a:cubicBezTo>
                      <a:pt x="101" y="0"/>
                      <a:pt x="101" y="0"/>
                      <a:pt x="101" y="0"/>
                    </a:cubicBezTo>
                    <a:cubicBezTo>
                      <a:pt x="101" y="0"/>
                      <a:pt x="96" y="0"/>
                      <a:pt x="95" y="0"/>
                    </a:cubicBezTo>
                    <a:cubicBezTo>
                      <a:pt x="95" y="0"/>
                      <a:pt x="89" y="1"/>
                      <a:pt x="89" y="1"/>
                    </a:cubicBezTo>
                    <a:cubicBezTo>
                      <a:pt x="86" y="4"/>
                      <a:pt x="86" y="4"/>
                      <a:pt x="86" y="4"/>
                    </a:cubicBezTo>
                    <a:cubicBezTo>
                      <a:pt x="80" y="4"/>
                      <a:pt x="80" y="4"/>
                      <a:pt x="80" y="4"/>
                    </a:cubicBezTo>
                    <a:cubicBezTo>
                      <a:pt x="77" y="3"/>
                      <a:pt x="77" y="3"/>
                      <a:pt x="77" y="3"/>
                    </a:cubicBezTo>
                    <a:cubicBezTo>
                      <a:pt x="76" y="6"/>
                      <a:pt x="76" y="6"/>
                      <a:pt x="76" y="6"/>
                    </a:cubicBezTo>
                    <a:cubicBezTo>
                      <a:pt x="76" y="11"/>
                      <a:pt x="76" y="11"/>
                      <a:pt x="76" y="11"/>
                    </a:cubicBezTo>
                    <a:cubicBezTo>
                      <a:pt x="76" y="16"/>
                      <a:pt x="76" y="16"/>
                      <a:pt x="76" y="16"/>
                    </a:cubicBezTo>
                    <a:cubicBezTo>
                      <a:pt x="76" y="18"/>
                      <a:pt x="76" y="18"/>
                      <a:pt x="76" y="18"/>
                    </a:cubicBezTo>
                    <a:cubicBezTo>
                      <a:pt x="69" y="18"/>
                      <a:pt x="69" y="18"/>
                      <a:pt x="69" y="18"/>
                    </a:cubicBezTo>
                    <a:cubicBezTo>
                      <a:pt x="65" y="18"/>
                      <a:pt x="65" y="18"/>
                      <a:pt x="65" y="18"/>
                    </a:cubicBezTo>
                    <a:cubicBezTo>
                      <a:pt x="54" y="17"/>
                      <a:pt x="54" y="17"/>
                      <a:pt x="54" y="17"/>
                    </a:cubicBezTo>
                    <a:cubicBezTo>
                      <a:pt x="48" y="18"/>
                      <a:pt x="48" y="18"/>
                      <a:pt x="48" y="18"/>
                    </a:cubicBezTo>
                    <a:cubicBezTo>
                      <a:pt x="48" y="18"/>
                      <a:pt x="42" y="17"/>
                      <a:pt x="41" y="17"/>
                    </a:cubicBezTo>
                    <a:cubicBezTo>
                      <a:pt x="39" y="18"/>
                      <a:pt x="33" y="22"/>
                      <a:pt x="33" y="22"/>
                    </a:cubicBezTo>
                    <a:cubicBezTo>
                      <a:pt x="26" y="25"/>
                      <a:pt x="26" y="25"/>
                      <a:pt x="26" y="25"/>
                    </a:cubicBezTo>
                    <a:cubicBezTo>
                      <a:pt x="20" y="28"/>
                      <a:pt x="20" y="28"/>
                      <a:pt x="20" y="28"/>
                    </a:cubicBezTo>
                    <a:cubicBezTo>
                      <a:pt x="9" y="31"/>
                      <a:pt x="9" y="31"/>
                      <a:pt x="9" y="31"/>
                    </a:cubicBezTo>
                    <a:cubicBezTo>
                      <a:pt x="4" y="35"/>
                      <a:pt x="4" y="35"/>
                      <a:pt x="4" y="35"/>
                    </a:cubicBezTo>
                    <a:lnTo>
                      <a:pt x="1" y="36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26" name="Freeform 13"/>
              <p:cNvSpPr>
                <a:spLocks/>
              </p:cNvSpPr>
              <p:nvPr/>
            </p:nvSpPr>
            <p:spPr bwMode="auto">
              <a:xfrm>
                <a:off x="9023350" y="1163638"/>
                <a:ext cx="469900" cy="525463"/>
              </a:xfrm>
              <a:custGeom>
                <a:avLst/>
                <a:gdLst>
                  <a:gd name="T0" fmla="*/ 2 w 125"/>
                  <a:gd name="T1" fmla="*/ 52 h 140"/>
                  <a:gd name="T2" fmla="*/ 10 w 125"/>
                  <a:gd name="T3" fmla="*/ 54 h 140"/>
                  <a:gd name="T4" fmla="*/ 14 w 125"/>
                  <a:gd name="T5" fmla="*/ 55 h 140"/>
                  <a:gd name="T6" fmla="*/ 19 w 125"/>
                  <a:gd name="T7" fmla="*/ 55 h 140"/>
                  <a:gd name="T8" fmla="*/ 21 w 125"/>
                  <a:gd name="T9" fmla="*/ 52 h 140"/>
                  <a:gd name="T10" fmla="*/ 26 w 125"/>
                  <a:gd name="T11" fmla="*/ 52 h 140"/>
                  <a:gd name="T12" fmla="*/ 31 w 125"/>
                  <a:gd name="T13" fmla="*/ 52 h 140"/>
                  <a:gd name="T14" fmla="*/ 36 w 125"/>
                  <a:gd name="T15" fmla="*/ 54 h 140"/>
                  <a:gd name="T16" fmla="*/ 40 w 125"/>
                  <a:gd name="T17" fmla="*/ 55 h 140"/>
                  <a:gd name="T18" fmla="*/ 46 w 125"/>
                  <a:gd name="T19" fmla="*/ 55 h 140"/>
                  <a:gd name="T20" fmla="*/ 53 w 125"/>
                  <a:gd name="T21" fmla="*/ 51 h 140"/>
                  <a:gd name="T22" fmla="*/ 56 w 125"/>
                  <a:gd name="T23" fmla="*/ 45 h 140"/>
                  <a:gd name="T24" fmla="*/ 61 w 125"/>
                  <a:gd name="T25" fmla="*/ 33 h 140"/>
                  <a:gd name="T26" fmla="*/ 68 w 125"/>
                  <a:gd name="T27" fmla="*/ 22 h 140"/>
                  <a:gd name="T28" fmla="*/ 74 w 125"/>
                  <a:gd name="T29" fmla="*/ 12 h 140"/>
                  <a:gd name="T30" fmla="*/ 80 w 125"/>
                  <a:gd name="T31" fmla="*/ 5 h 140"/>
                  <a:gd name="T32" fmla="*/ 85 w 125"/>
                  <a:gd name="T33" fmla="*/ 0 h 140"/>
                  <a:gd name="T34" fmla="*/ 90 w 125"/>
                  <a:gd name="T35" fmla="*/ 4 h 140"/>
                  <a:gd name="T36" fmla="*/ 93 w 125"/>
                  <a:gd name="T37" fmla="*/ 7 h 140"/>
                  <a:gd name="T38" fmla="*/ 93 w 125"/>
                  <a:gd name="T39" fmla="*/ 13 h 140"/>
                  <a:gd name="T40" fmla="*/ 94 w 125"/>
                  <a:gd name="T41" fmla="*/ 26 h 140"/>
                  <a:gd name="T42" fmla="*/ 95 w 125"/>
                  <a:gd name="T43" fmla="*/ 29 h 140"/>
                  <a:gd name="T44" fmla="*/ 97 w 125"/>
                  <a:gd name="T45" fmla="*/ 33 h 140"/>
                  <a:gd name="T46" fmla="*/ 99 w 125"/>
                  <a:gd name="T47" fmla="*/ 36 h 140"/>
                  <a:gd name="T48" fmla="*/ 100 w 125"/>
                  <a:gd name="T49" fmla="*/ 44 h 140"/>
                  <a:gd name="T50" fmla="*/ 102 w 125"/>
                  <a:gd name="T51" fmla="*/ 53 h 140"/>
                  <a:gd name="T52" fmla="*/ 104 w 125"/>
                  <a:gd name="T53" fmla="*/ 57 h 140"/>
                  <a:gd name="T54" fmla="*/ 108 w 125"/>
                  <a:gd name="T55" fmla="*/ 62 h 140"/>
                  <a:gd name="T56" fmla="*/ 113 w 125"/>
                  <a:gd name="T57" fmla="*/ 66 h 140"/>
                  <a:gd name="T58" fmla="*/ 119 w 125"/>
                  <a:gd name="T59" fmla="*/ 66 h 140"/>
                  <a:gd name="T60" fmla="*/ 122 w 125"/>
                  <a:gd name="T61" fmla="*/ 69 h 140"/>
                  <a:gd name="T62" fmla="*/ 125 w 125"/>
                  <a:gd name="T63" fmla="*/ 74 h 140"/>
                  <a:gd name="T64" fmla="*/ 124 w 125"/>
                  <a:gd name="T65" fmla="*/ 80 h 140"/>
                  <a:gd name="T66" fmla="*/ 121 w 125"/>
                  <a:gd name="T67" fmla="*/ 82 h 140"/>
                  <a:gd name="T68" fmla="*/ 112 w 125"/>
                  <a:gd name="T69" fmla="*/ 90 h 140"/>
                  <a:gd name="T70" fmla="*/ 105 w 125"/>
                  <a:gd name="T71" fmla="*/ 100 h 140"/>
                  <a:gd name="T72" fmla="*/ 98 w 125"/>
                  <a:gd name="T73" fmla="*/ 105 h 140"/>
                  <a:gd name="T74" fmla="*/ 92 w 125"/>
                  <a:gd name="T75" fmla="*/ 109 h 140"/>
                  <a:gd name="T76" fmla="*/ 87 w 125"/>
                  <a:gd name="T77" fmla="*/ 113 h 140"/>
                  <a:gd name="T78" fmla="*/ 84 w 125"/>
                  <a:gd name="T79" fmla="*/ 121 h 140"/>
                  <a:gd name="T80" fmla="*/ 80 w 125"/>
                  <a:gd name="T81" fmla="*/ 126 h 140"/>
                  <a:gd name="T82" fmla="*/ 76 w 125"/>
                  <a:gd name="T83" fmla="*/ 132 h 140"/>
                  <a:gd name="T84" fmla="*/ 74 w 125"/>
                  <a:gd name="T85" fmla="*/ 138 h 140"/>
                  <a:gd name="T86" fmla="*/ 72 w 125"/>
                  <a:gd name="T87" fmla="*/ 140 h 140"/>
                  <a:gd name="T88" fmla="*/ 66 w 125"/>
                  <a:gd name="T89" fmla="*/ 140 h 140"/>
                  <a:gd name="T90" fmla="*/ 64 w 125"/>
                  <a:gd name="T91" fmla="*/ 136 h 140"/>
                  <a:gd name="T92" fmla="*/ 60 w 125"/>
                  <a:gd name="T93" fmla="*/ 129 h 140"/>
                  <a:gd name="T94" fmla="*/ 56 w 125"/>
                  <a:gd name="T95" fmla="*/ 121 h 140"/>
                  <a:gd name="T96" fmla="*/ 52 w 125"/>
                  <a:gd name="T97" fmla="*/ 115 h 140"/>
                  <a:gd name="T98" fmla="*/ 47 w 125"/>
                  <a:gd name="T99" fmla="*/ 108 h 140"/>
                  <a:gd name="T100" fmla="*/ 44 w 125"/>
                  <a:gd name="T101" fmla="*/ 104 h 140"/>
                  <a:gd name="T102" fmla="*/ 43 w 125"/>
                  <a:gd name="T103" fmla="*/ 97 h 140"/>
                  <a:gd name="T104" fmla="*/ 39 w 125"/>
                  <a:gd name="T105" fmla="*/ 88 h 140"/>
                  <a:gd name="T106" fmla="*/ 34 w 125"/>
                  <a:gd name="T107" fmla="*/ 78 h 140"/>
                  <a:gd name="T108" fmla="*/ 30 w 125"/>
                  <a:gd name="T109" fmla="*/ 72 h 140"/>
                  <a:gd name="T110" fmla="*/ 23 w 125"/>
                  <a:gd name="T111" fmla="*/ 69 h 140"/>
                  <a:gd name="T112" fmla="*/ 16 w 125"/>
                  <a:gd name="T113" fmla="*/ 66 h 140"/>
                  <a:gd name="T114" fmla="*/ 9 w 125"/>
                  <a:gd name="T115" fmla="*/ 63 h 140"/>
                  <a:gd name="T116" fmla="*/ 4 w 125"/>
                  <a:gd name="T117" fmla="*/ 60 h 140"/>
                  <a:gd name="T118" fmla="*/ 0 w 125"/>
                  <a:gd name="T119" fmla="*/ 54 h 140"/>
                  <a:gd name="T120" fmla="*/ 2 w 125"/>
                  <a:gd name="T121" fmla="*/ 52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25" h="140">
                    <a:moveTo>
                      <a:pt x="2" y="52"/>
                    </a:moveTo>
                    <a:cubicBezTo>
                      <a:pt x="10" y="54"/>
                      <a:pt x="10" y="54"/>
                      <a:pt x="10" y="54"/>
                    </a:cubicBezTo>
                    <a:cubicBezTo>
                      <a:pt x="14" y="55"/>
                      <a:pt x="14" y="55"/>
                      <a:pt x="14" y="55"/>
                    </a:cubicBezTo>
                    <a:cubicBezTo>
                      <a:pt x="19" y="55"/>
                      <a:pt x="19" y="55"/>
                      <a:pt x="19" y="55"/>
                    </a:cubicBezTo>
                    <a:cubicBezTo>
                      <a:pt x="21" y="52"/>
                      <a:pt x="21" y="52"/>
                      <a:pt x="21" y="52"/>
                    </a:cubicBezTo>
                    <a:cubicBezTo>
                      <a:pt x="26" y="52"/>
                      <a:pt x="26" y="52"/>
                      <a:pt x="26" y="52"/>
                    </a:cubicBezTo>
                    <a:cubicBezTo>
                      <a:pt x="31" y="52"/>
                      <a:pt x="31" y="52"/>
                      <a:pt x="31" y="52"/>
                    </a:cubicBezTo>
                    <a:cubicBezTo>
                      <a:pt x="36" y="54"/>
                      <a:pt x="36" y="54"/>
                      <a:pt x="36" y="54"/>
                    </a:cubicBezTo>
                    <a:cubicBezTo>
                      <a:pt x="40" y="55"/>
                      <a:pt x="40" y="55"/>
                      <a:pt x="40" y="55"/>
                    </a:cubicBezTo>
                    <a:cubicBezTo>
                      <a:pt x="46" y="55"/>
                      <a:pt x="46" y="55"/>
                      <a:pt x="46" y="55"/>
                    </a:cubicBezTo>
                    <a:cubicBezTo>
                      <a:pt x="53" y="51"/>
                      <a:pt x="53" y="51"/>
                      <a:pt x="53" y="51"/>
                    </a:cubicBezTo>
                    <a:cubicBezTo>
                      <a:pt x="53" y="51"/>
                      <a:pt x="55" y="46"/>
                      <a:pt x="56" y="45"/>
                    </a:cubicBezTo>
                    <a:cubicBezTo>
                      <a:pt x="57" y="44"/>
                      <a:pt x="61" y="33"/>
                      <a:pt x="61" y="33"/>
                    </a:cubicBezTo>
                    <a:cubicBezTo>
                      <a:pt x="68" y="22"/>
                      <a:pt x="68" y="22"/>
                      <a:pt x="68" y="22"/>
                    </a:cubicBezTo>
                    <a:cubicBezTo>
                      <a:pt x="74" y="12"/>
                      <a:pt x="74" y="12"/>
                      <a:pt x="74" y="12"/>
                    </a:cubicBezTo>
                    <a:cubicBezTo>
                      <a:pt x="80" y="5"/>
                      <a:pt x="80" y="5"/>
                      <a:pt x="80" y="5"/>
                    </a:cubicBezTo>
                    <a:cubicBezTo>
                      <a:pt x="85" y="0"/>
                      <a:pt x="85" y="0"/>
                      <a:pt x="85" y="0"/>
                    </a:cubicBezTo>
                    <a:cubicBezTo>
                      <a:pt x="90" y="4"/>
                      <a:pt x="90" y="4"/>
                      <a:pt x="90" y="4"/>
                    </a:cubicBezTo>
                    <a:cubicBezTo>
                      <a:pt x="93" y="7"/>
                      <a:pt x="93" y="7"/>
                      <a:pt x="93" y="7"/>
                    </a:cubicBezTo>
                    <a:cubicBezTo>
                      <a:pt x="93" y="7"/>
                      <a:pt x="93" y="12"/>
                      <a:pt x="93" y="13"/>
                    </a:cubicBezTo>
                    <a:cubicBezTo>
                      <a:pt x="93" y="14"/>
                      <a:pt x="94" y="26"/>
                      <a:pt x="94" y="26"/>
                    </a:cubicBezTo>
                    <a:cubicBezTo>
                      <a:pt x="95" y="29"/>
                      <a:pt x="95" y="29"/>
                      <a:pt x="95" y="29"/>
                    </a:cubicBezTo>
                    <a:cubicBezTo>
                      <a:pt x="97" y="33"/>
                      <a:pt x="97" y="33"/>
                      <a:pt x="97" y="33"/>
                    </a:cubicBezTo>
                    <a:cubicBezTo>
                      <a:pt x="97" y="33"/>
                      <a:pt x="99" y="35"/>
                      <a:pt x="99" y="36"/>
                    </a:cubicBezTo>
                    <a:cubicBezTo>
                      <a:pt x="99" y="38"/>
                      <a:pt x="100" y="43"/>
                      <a:pt x="100" y="44"/>
                    </a:cubicBezTo>
                    <a:cubicBezTo>
                      <a:pt x="100" y="45"/>
                      <a:pt x="102" y="53"/>
                      <a:pt x="102" y="53"/>
                    </a:cubicBezTo>
                    <a:cubicBezTo>
                      <a:pt x="104" y="57"/>
                      <a:pt x="104" y="57"/>
                      <a:pt x="104" y="57"/>
                    </a:cubicBezTo>
                    <a:cubicBezTo>
                      <a:pt x="108" y="62"/>
                      <a:pt x="108" y="62"/>
                      <a:pt x="108" y="62"/>
                    </a:cubicBezTo>
                    <a:cubicBezTo>
                      <a:pt x="113" y="66"/>
                      <a:pt x="113" y="66"/>
                      <a:pt x="113" y="66"/>
                    </a:cubicBezTo>
                    <a:cubicBezTo>
                      <a:pt x="119" y="66"/>
                      <a:pt x="119" y="66"/>
                      <a:pt x="119" y="66"/>
                    </a:cubicBezTo>
                    <a:cubicBezTo>
                      <a:pt x="122" y="69"/>
                      <a:pt x="122" y="69"/>
                      <a:pt x="122" y="69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4" y="80"/>
                      <a:pt x="124" y="80"/>
                      <a:pt x="124" y="80"/>
                    </a:cubicBezTo>
                    <a:cubicBezTo>
                      <a:pt x="124" y="80"/>
                      <a:pt x="122" y="81"/>
                      <a:pt x="121" y="82"/>
                    </a:cubicBezTo>
                    <a:cubicBezTo>
                      <a:pt x="120" y="83"/>
                      <a:pt x="115" y="88"/>
                      <a:pt x="112" y="90"/>
                    </a:cubicBezTo>
                    <a:cubicBezTo>
                      <a:pt x="110" y="93"/>
                      <a:pt x="105" y="100"/>
                      <a:pt x="105" y="100"/>
                    </a:cubicBezTo>
                    <a:cubicBezTo>
                      <a:pt x="98" y="105"/>
                      <a:pt x="98" y="105"/>
                      <a:pt x="98" y="105"/>
                    </a:cubicBezTo>
                    <a:cubicBezTo>
                      <a:pt x="98" y="105"/>
                      <a:pt x="94" y="108"/>
                      <a:pt x="92" y="109"/>
                    </a:cubicBezTo>
                    <a:cubicBezTo>
                      <a:pt x="90" y="110"/>
                      <a:pt x="87" y="113"/>
                      <a:pt x="87" y="113"/>
                    </a:cubicBezTo>
                    <a:cubicBezTo>
                      <a:pt x="87" y="114"/>
                      <a:pt x="84" y="121"/>
                      <a:pt x="84" y="121"/>
                    </a:cubicBezTo>
                    <a:cubicBezTo>
                      <a:pt x="80" y="126"/>
                      <a:pt x="80" y="126"/>
                      <a:pt x="80" y="126"/>
                    </a:cubicBezTo>
                    <a:cubicBezTo>
                      <a:pt x="76" y="132"/>
                      <a:pt x="76" y="132"/>
                      <a:pt x="76" y="132"/>
                    </a:cubicBezTo>
                    <a:cubicBezTo>
                      <a:pt x="74" y="138"/>
                      <a:pt x="74" y="138"/>
                      <a:pt x="74" y="138"/>
                    </a:cubicBezTo>
                    <a:cubicBezTo>
                      <a:pt x="74" y="138"/>
                      <a:pt x="73" y="140"/>
                      <a:pt x="72" y="140"/>
                    </a:cubicBezTo>
                    <a:cubicBezTo>
                      <a:pt x="70" y="140"/>
                      <a:pt x="66" y="140"/>
                      <a:pt x="66" y="140"/>
                    </a:cubicBezTo>
                    <a:cubicBezTo>
                      <a:pt x="66" y="140"/>
                      <a:pt x="65" y="137"/>
                      <a:pt x="64" y="136"/>
                    </a:cubicBezTo>
                    <a:cubicBezTo>
                      <a:pt x="63" y="135"/>
                      <a:pt x="61" y="131"/>
                      <a:pt x="60" y="129"/>
                    </a:cubicBezTo>
                    <a:cubicBezTo>
                      <a:pt x="59" y="127"/>
                      <a:pt x="56" y="121"/>
                      <a:pt x="56" y="121"/>
                    </a:cubicBezTo>
                    <a:cubicBezTo>
                      <a:pt x="56" y="121"/>
                      <a:pt x="53" y="117"/>
                      <a:pt x="52" y="115"/>
                    </a:cubicBezTo>
                    <a:cubicBezTo>
                      <a:pt x="51" y="114"/>
                      <a:pt x="49" y="109"/>
                      <a:pt x="47" y="108"/>
                    </a:cubicBezTo>
                    <a:cubicBezTo>
                      <a:pt x="46" y="107"/>
                      <a:pt x="44" y="104"/>
                      <a:pt x="44" y="104"/>
                    </a:cubicBezTo>
                    <a:cubicBezTo>
                      <a:pt x="44" y="104"/>
                      <a:pt x="44" y="99"/>
                      <a:pt x="43" y="97"/>
                    </a:cubicBezTo>
                    <a:cubicBezTo>
                      <a:pt x="43" y="96"/>
                      <a:pt x="41" y="89"/>
                      <a:pt x="39" y="88"/>
                    </a:cubicBezTo>
                    <a:cubicBezTo>
                      <a:pt x="38" y="86"/>
                      <a:pt x="35" y="78"/>
                      <a:pt x="34" y="78"/>
                    </a:cubicBezTo>
                    <a:cubicBezTo>
                      <a:pt x="33" y="77"/>
                      <a:pt x="32" y="73"/>
                      <a:pt x="30" y="72"/>
                    </a:cubicBezTo>
                    <a:cubicBezTo>
                      <a:pt x="28" y="72"/>
                      <a:pt x="25" y="71"/>
                      <a:pt x="23" y="69"/>
                    </a:cubicBezTo>
                    <a:cubicBezTo>
                      <a:pt x="21" y="68"/>
                      <a:pt x="17" y="67"/>
                      <a:pt x="16" y="66"/>
                    </a:cubicBezTo>
                    <a:cubicBezTo>
                      <a:pt x="14" y="66"/>
                      <a:pt x="12" y="63"/>
                      <a:pt x="9" y="63"/>
                    </a:cubicBezTo>
                    <a:cubicBezTo>
                      <a:pt x="7" y="62"/>
                      <a:pt x="5" y="61"/>
                      <a:pt x="4" y="60"/>
                    </a:cubicBezTo>
                    <a:cubicBezTo>
                      <a:pt x="3" y="59"/>
                      <a:pt x="0" y="56"/>
                      <a:pt x="0" y="54"/>
                    </a:cubicBezTo>
                    <a:cubicBezTo>
                      <a:pt x="0" y="53"/>
                      <a:pt x="2" y="52"/>
                      <a:pt x="2" y="52"/>
                    </a:cubicBez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27" name="Freeform 15"/>
              <p:cNvSpPr>
                <a:spLocks/>
              </p:cNvSpPr>
              <p:nvPr/>
            </p:nvSpPr>
            <p:spPr bwMode="auto">
              <a:xfrm>
                <a:off x="7815263" y="2403475"/>
                <a:ext cx="666750" cy="542925"/>
              </a:xfrm>
              <a:custGeom>
                <a:avLst/>
                <a:gdLst>
                  <a:gd name="T0" fmla="*/ 145 w 177"/>
                  <a:gd name="T1" fmla="*/ 142 h 144"/>
                  <a:gd name="T2" fmla="*/ 126 w 177"/>
                  <a:gd name="T3" fmla="*/ 141 h 144"/>
                  <a:gd name="T4" fmla="*/ 117 w 177"/>
                  <a:gd name="T5" fmla="*/ 133 h 144"/>
                  <a:gd name="T6" fmla="*/ 105 w 177"/>
                  <a:gd name="T7" fmla="*/ 130 h 144"/>
                  <a:gd name="T8" fmla="*/ 96 w 177"/>
                  <a:gd name="T9" fmla="*/ 125 h 144"/>
                  <a:gd name="T10" fmla="*/ 91 w 177"/>
                  <a:gd name="T11" fmla="*/ 118 h 144"/>
                  <a:gd name="T12" fmla="*/ 84 w 177"/>
                  <a:gd name="T13" fmla="*/ 118 h 144"/>
                  <a:gd name="T14" fmla="*/ 77 w 177"/>
                  <a:gd name="T15" fmla="*/ 116 h 144"/>
                  <a:gd name="T16" fmla="*/ 70 w 177"/>
                  <a:gd name="T17" fmla="*/ 113 h 144"/>
                  <a:gd name="T18" fmla="*/ 56 w 177"/>
                  <a:gd name="T19" fmla="*/ 112 h 144"/>
                  <a:gd name="T20" fmla="*/ 44 w 177"/>
                  <a:gd name="T21" fmla="*/ 100 h 144"/>
                  <a:gd name="T22" fmla="*/ 37 w 177"/>
                  <a:gd name="T23" fmla="*/ 91 h 144"/>
                  <a:gd name="T24" fmla="*/ 35 w 177"/>
                  <a:gd name="T25" fmla="*/ 73 h 144"/>
                  <a:gd name="T26" fmla="*/ 32 w 177"/>
                  <a:gd name="T27" fmla="*/ 62 h 144"/>
                  <a:gd name="T28" fmla="*/ 35 w 177"/>
                  <a:gd name="T29" fmla="*/ 46 h 144"/>
                  <a:gd name="T30" fmla="*/ 28 w 177"/>
                  <a:gd name="T31" fmla="*/ 42 h 144"/>
                  <a:gd name="T32" fmla="*/ 7 w 177"/>
                  <a:gd name="T33" fmla="*/ 44 h 144"/>
                  <a:gd name="T34" fmla="*/ 0 w 177"/>
                  <a:gd name="T35" fmla="*/ 44 h 144"/>
                  <a:gd name="T36" fmla="*/ 5 w 177"/>
                  <a:gd name="T37" fmla="*/ 39 h 144"/>
                  <a:gd name="T38" fmla="*/ 15 w 177"/>
                  <a:gd name="T39" fmla="*/ 38 h 144"/>
                  <a:gd name="T40" fmla="*/ 30 w 177"/>
                  <a:gd name="T41" fmla="*/ 36 h 144"/>
                  <a:gd name="T42" fmla="*/ 43 w 177"/>
                  <a:gd name="T43" fmla="*/ 34 h 144"/>
                  <a:gd name="T44" fmla="*/ 49 w 177"/>
                  <a:gd name="T45" fmla="*/ 26 h 144"/>
                  <a:gd name="T46" fmla="*/ 65 w 177"/>
                  <a:gd name="T47" fmla="*/ 25 h 144"/>
                  <a:gd name="T48" fmla="*/ 71 w 177"/>
                  <a:gd name="T49" fmla="*/ 17 h 144"/>
                  <a:gd name="T50" fmla="*/ 74 w 177"/>
                  <a:gd name="T51" fmla="*/ 8 h 144"/>
                  <a:gd name="T52" fmla="*/ 81 w 177"/>
                  <a:gd name="T53" fmla="*/ 2 h 144"/>
                  <a:gd name="T54" fmla="*/ 88 w 177"/>
                  <a:gd name="T55" fmla="*/ 0 h 144"/>
                  <a:gd name="T56" fmla="*/ 100 w 177"/>
                  <a:gd name="T57" fmla="*/ 4 h 144"/>
                  <a:gd name="T58" fmla="*/ 112 w 177"/>
                  <a:gd name="T59" fmla="*/ 13 h 144"/>
                  <a:gd name="T60" fmla="*/ 120 w 177"/>
                  <a:gd name="T61" fmla="*/ 20 h 144"/>
                  <a:gd name="T62" fmla="*/ 126 w 177"/>
                  <a:gd name="T63" fmla="*/ 20 h 144"/>
                  <a:gd name="T64" fmla="*/ 132 w 177"/>
                  <a:gd name="T65" fmla="*/ 26 h 144"/>
                  <a:gd name="T66" fmla="*/ 132 w 177"/>
                  <a:gd name="T67" fmla="*/ 35 h 144"/>
                  <a:gd name="T68" fmla="*/ 132 w 177"/>
                  <a:gd name="T69" fmla="*/ 47 h 144"/>
                  <a:gd name="T70" fmla="*/ 132 w 177"/>
                  <a:gd name="T71" fmla="*/ 61 h 144"/>
                  <a:gd name="T72" fmla="*/ 132 w 177"/>
                  <a:gd name="T73" fmla="*/ 69 h 144"/>
                  <a:gd name="T74" fmla="*/ 133 w 177"/>
                  <a:gd name="T75" fmla="*/ 76 h 144"/>
                  <a:gd name="T76" fmla="*/ 143 w 177"/>
                  <a:gd name="T77" fmla="*/ 79 h 144"/>
                  <a:gd name="T78" fmla="*/ 165 w 177"/>
                  <a:gd name="T79" fmla="*/ 79 h 144"/>
                  <a:gd name="T80" fmla="*/ 172 w 177"/>
                  <a:gd name="T81" fmla="*/ 84 h 144"/>
                  <a:gd name="T82" fmla="*/ 175 w 177"/>
                  <a:gd name="T83" fmla="*/ 89 h 144"/>
                  <a:gd name="T84" fmla="*/ 171 w 177"/>
                  <a:gd name="T85" fmla="*/ 97 h 144"/>
                  <a:gd name="T86" fmla="*/ 177 w 177"/>
                  <a:gd name="T87" fmla="*/ 109 h 144"/>
                  <a:gd name="T88" fmla="*/ 175 w 177"/>
                  <a:gd name="T89" fmla="*/ 124 h 144"/>
                  <a:gd name="T90" fmla="*/ 156 w 177"/>
                  <a:gd name="T91" fmla="*/ 144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77" h="144">
                    <a:moveTo>
                      <a:pt x="156" y="144"/>
                    </a:moveTo>
                    <a:cubicBezTo>
                      <a:pt x="156" y="144"/>
                      <a:pt x="147" y="142"/>
                      <a:pt x="145" y="142"/>
                    </a:cubicBezTo>
                    <a:cubicBezTo>
                      <a:pt x="144" y="142"/>
                      <a:pt x="135" y="142"/>
                      <a:pt x="134" y="142"/>
                    </a:cubicBezTo>
                    <a:cubicBezTo>
                      <a:pt x="132" y="142"/>
                      <a:pt x="126" y="141"/>
                      <a:pt x="126" y="141"/>
                    </a:cubicBezTo>
                    <a:cubicBezTo>
                      <a:pt x="120" y="137"/>
                      <a:pt x="120" y="137"/>
                      <a:pt x="120" y="137"/>
                    </a:cubicBezTo>
                    <a:cubicBezTo>
                      <a:pt x="117" y="133"/>
                      <a:pt x="117" y="133"/>
                      <a:pt x="117" y="133"/>
                    </a:cubicBezTo>
                    <a:cubicBezTo>
                      <a:pt x="114" y="131"/>
                      <a:pt x="114" y="131"/>
                      <a:pt x="114" y="131"/>
                    </a:cubicBezTo>
                    <a:cubicBezTo>
                      <a:pt x="105" y="130"/>
                      <a:pt x="105" y="130"/>
                      <a:pt x="105" y="130"/>
                    </a:cubicBezTo>
                    <a:cubicBezTo>
                      <a:pt x="99" y="128"/>
                      <a:pt x="99" y="128"/>
                      <a:pt x="99" y="128"/>
                    </a:cubicBezTo>
                    <a:cubicBezTo>
                      <a:pt x="96" y="125"/>
                      <a:pt x="96" y="125"/>
                      <a:pt x="96" y="125"/>
                    </a:cubicBezTo>
                    <a:cubicBezTo>
                      <a:pt x="93" y="121"/>
                      <a:pt x="93" y="121"/>
                      <a:pt x="93" y="121"/>
                    </a:cubicBezTo>
                    <a:cubicBezTo>
                      <a:pt x="91" y="118"/>
                      <a:pt x="91" y="118"/>
                      <a:pt x="91" y="118"/>
                    </a:cubicBezTo>
                    <a:cubicBezTo>
                      <a:pt x="88" y="116"/>
                      <a:pt x="88" y="116"/>
                      <a:pt x="88" y="116"/>
                    </a:cubicBezTo>
                    <a:cubicBezTo>
                      <a:pt x="84" y="118"/>
                      <a:pt x="84" y="118"/>
                      <a:pt x="84" y="118"/>
                    </a:cubicBezTo>
                    <a:cubicBezTo>
                      <a:pt x="80" y="118"/>
                      <a:pt x="80" y="118"/>
                      <a:pt x="80" y="118"/>
                    </a:cubicBezTo>
                    <a:cubicBezTo>
                      <a:pt x="77" y="116"/>
                      <a:pt x="77" y="116"/>
                      <a:pt x="77" y="116"/>
                    </a:cubicBezTo>
                    <a:cubicBezTo>
                      <a:pt x="74" y="114"/>
                      <a:pt x="74" y="114"/>
                      <a:pt x="74" y="114"/>
                    </a:cubicBezTo>
                    <a:cubicBezTo>
                      <a:pt x="70" y="113"/>
                      <a:pt x="70" y="113"/>
                      <a:pt x="70" y="113"/>
                    </a:cubicBezTo>
                    <a:cubicBezTo>
                      <a:pt x="61" y="114"/>
                      <a:pt x="61" y="114"/>
                      <a:pt x="61" y="114"/>
                    </a:cubicBezTo>
                    <a:cubicBezTo>
                      <a:pt x="56" y="112"/>
                      <a:pt x="56" y="112"/>
                      <a:pt x="56" y="112"/>
                    </a:cubicBezTo>
                    <a:cubicBezTo>
                      <a:pt x="51" y="106"/>
                      <a:pt x="51" y="106"/>
                      <a:pt x="51" y="106"/>
                    </a:cubicBezTo>
                    <a:cubicBezTo>
                      <a:pt x="44" y="100"/>
                      <a:pt x="44" y="100"/>
                      <a:pt x="44" y="100"/>
                    </a:cubicBezTo>
                    <a:cubicBezTo>
                      <a:pt x="40" y="96"/>
                      <a:pt x="40" y="96"/>
                      <a:pt x="40" y="96"/>
                    </a:cubicBezTo>
                    <a:cubicBezTo>
                      <a:pt x="37" y="91"/>
                      <a:pt x="37" y="91"/>
                      <a:pt x="37" y="91"/>
                    </a:cubicBezTo>
                    <a:cubicBezTo>
                      <a:pt x="34" y="84"/>
                      <a:pt x="34" y="84"/>
                      <a:pt x="34" y="84"/>
                    </a:cubicBezTo>
                    <a:cubicBezTo>
                      <a:pt x="35" y="73"/>
                      <a:pt x="35" y="73"/>
                      <a:pt x="35" y="73"/>
                    </a:cubicBezTo>
                    <a:cubicBezTo>
                      <a:pt x="33" y="68"/>
                      <a:pt x="33" y="68"/>
                      <a:pt x="33" y="68"/>
                    </a:cubicBezTo>
                    <a:cubicBezTo>
                      <a:pt x="32" y="62"/>
                      <a:pt x="32" y="62"/>
                      <a:pt x="32" y="62"/>
                    </a:cubicBezTo>
                    <a:cubicBezTo>
                      <a:pt x="35" y="59"/>
                      <a:pt x="35" y="59"/>
                      <a:pt x="35" y="59"/>
                    </a:cubicBezTo>
                    <a:cubicBezTo>
                      <a:pt x="35" y="46"/>
                      <a:pt x="35" y="46"/>
                      <a:pt x="35" y="46"/>
                    </a:cubicBezTo>
                    <a:cubicBezTo>
                      <a:pt x="33" y="42"/>
                      <a:pt x="33" y="42"/>
                      <a:pt x="33" y="42"/>
                    </a:cubicBezTo>
                    <a:cubicBezTo>
                      <a:pt x="28" y="42"/>
                      <a:pt x="28" y="42"/>
                      <a:pt x="28" y="42"/>
                    </a:cubicBezTo>
                    <a:cubicBezTo>
                      <a:pt x="28" y="42"/>
                      <a:pt x="18" y="42"/>
                      <a:pt x="17" y="42"/>
                    </a:cubicBezTo>
                    <a:cubicBezTo>
                      <a:pt x="15" y="42"/>
                      <a:pt x="7" y="44"/>
                      <a:pt x="7" y="44"/>
                    </a:cubicBezTo>
                    <a:cubicBezTo>
                      <a:pt x="1" y="46"/>
                      <a:pt x="1" y="46"/>
                      <a:pt x="1" y="46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2" y="42"/>
                      <a:pt x="2" y="42"/>
                      <a:pt x="2" y="42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39"/>
                      <a:pt x="9" y="38"/>
                      <a:pt x="9" y="38"/>
                    </a:cubicBezTo>
                    <a:cubicBezTo>
                      <a:pt x="10" y="38"/>
                      <a:pt x="15" y="38"/>
                      <a:pt x="15" y="38"/>
                    </a:cubicBezTo>
                    <a:cubicBezTo>
                      <a:pt x="23" y="38"/>
                      <a:pt x="23" y="38"/>
                      <a:pt x="23" y="38"/>
                    </a:cubicBezTo>
                    <a:cubicBezTo>
                      <a:pt x="30" y="36"/>
                      <a:pt x="30" y="36"/>
                      <a:pt x="30" y="36"/>
                    </a:cubicBezTo>
                    <a:cubicBezTo>
                      <a:pt x="39" y="36"/>
                      <a:pt x="39" y="36"/>
                      <a:pt x="39" y="36"/>
                    </a:cubicBezTo>
                    <a:cubicBezTo>
                      <a:pt x="43" y="34"/>
                      <a:pt x="43" y="34"/>
                      <a:pt x="43" y="34"/>
                    </a:cubicBezTo>
                    <a:cubicBezTo>
                      <a:pt x="46" y="29"/>
                      <a:pt x="46" y="29"/>
                      <a:pt x="46" y="29"/>
                    </a:cubicBezTo>
                    <a:cubicBezTo>
                      <a:pt x="49" y="26"/>
                      <a:pt x="49" y="26"/>
                      <a:pt x="49" y="26"/>
                    </a:cubicBezTo>
                    <a:cubicBezTo>
                      <a:pt x="61" y="26"/>
                      <a:pt x="61" y="26"/>
                      <a:pt x="61" y="26"/>
                    </a:cubicBezTo>
                    <a:cubicBezTo>
                      <a:pt x="61" y="26"/>
                      <a:pt x="65" y="26"/>
                      <a:pt x="65" y="25"/>
                    </a:cubicBezTo>
                    <a:cubicBezTo>
                      <a:pt x="66" y="24"/>
                      <a:pt x="66" y="19"/>
                      <a:pt x="66" y="19"/>
                    </a:cubicBezTo>
                    <a:cubicBezTo>
                      <a:pt x="71" y="17"/>
                      <a:pt x="71" y="17"/>
                      <a:pt x="71" y="17"/>
                    </a:cubicBezTo>
                    <a:cubicBezTo>
                      <a:pt x="71" y="11"/>
                      <a:pt x="71" y="11"/>
                      <a:pt x="71" y="11"/>
                    </a:cubicBezTo>
                    <a:cubicBezTo>
                      <a:pt x="74" y="8"/>
                      <a:pt x="74" y="8"/>
                      <a:pt x="74" y="8"/>
                    </a:cubicBezTo>
                    <a:cubicBezTo>
                      <a:pt x="78" y="8"/>
                      <a:pt x="78" y="8"/>
                      <a:pt x="78" y="8"/>
                    </a:cubicBezTo>
                    <a:cubicBezTo>
                      <a:pt x="81" y="2"/>
                      <a:pt x="81" y="2"/>
                      <a:pt x="81" y="2"/>
                    </a:cubicBezTo>
                    <a:cubicBezTo>
                      <a:pt x="84" y="0"/>
                      <a:pt x="84" y="0"/>
                      <a:pt x="84" y="0"/>
                    </a:cubicBezTo>
                    <a:cubicBezTo>
                      <a:pt x="88" y="0"/>
                      <a:pt x="88" y="0"/>
                      <a:pt x="88" y="0"/>
                    </a:cubicBezTo>
                    <a:cubicBezTo>
                      <a:pt x="96" y="0"/>
                      <a:pt x="96" y="0"/>
                      <a:pt x="96" y="0"/>
                    </a:cubicBezTo>
                    <a:cubicBezTo>
                      <a:pt x="100" y="4"/>
                      <a:pt x="100" y="4"/>
                      <a:pt x="100" y="4"/>
                    </a:cubicBezTo>
                    <a:cubicBezTo>
                      <a:pt x="107" y="8"/>
                      <a:pt x="107" y="8"/>
                      <a:pt x="107" y="8"/>
                    </a:cubicBezTo>
                    <a:cubicBezTo>
                      <a:pt x="112" y="13"/>
                      <a:pt x="112" y="13"/>
                      <a:pt x="112" y="13"/>
                    </a:cubicBezTo>
                    <a:cubicBezTo>
                      <a:pt x="116" y="18"/>
                      <a:pt x="116" y="18"/>
                      <a:pt x="116" y="18"/>
                    </a:cubicBezTo>
                    <a:cubicBezTo>
                      <a:pt x="120" y="20"/>
                      <a:pt x="120" y="20"/>
                      <a:pt x="120" y="20"/>
                    </a:cubicBezTo>
                    <a:cubicBezTo>
                      <a:pt x="123" y="21"/>
                      <a:pt x="123" y="21"/>
                      <a:pt x="123" y="21"/>
                    </a:cubicBezTo>
                    <a:cubicBezTo>
                      <a:pt x="126" y="20"/>
                      <a:pt x="126" y="20"/>
                      <a:pt x="126" y="20"/>
                    </a:cubicBezTo>
                    <a:cubicBezTo>
                      <a:pt x="130" y="20"/>
                      <a:pt x="130" y="20"/>
                      <a:pt x="130" y="20"/>
                    </a:cubicBezTo>
                    <a:cubicBezTo>
                      <a:pt x="132" y="26"/>
                      <a:pt x="132" y="26"/>
                      <a:pt x="132" y="26"/>
                    </a:cubicBezTo>
                    <a:cubicBezTo>
                      <a:pt x="131" y="30"/>
                      <a:pt x="131" y="30"/>
                      <a:pt x="131" y="30"/>
                    </a:cubicBezTo>
                    <a:cubicBezTo>
                      <a:pt x="132" y="35"/>
                      <a:pt x="132" y="35"/>
                      <a:pt x="132" y="35"/>
                    </a:cubicBezTo>
                    <a:cubicBezTo>
                      <a:pt x="133" y="39"/>
                      <a:pt x="133" y="39"/>
                      <a:pt x="133" y="39"/>
                    </a:cubicBezTo>
                    <a:cubicBezTo>
                      <a:pt x="132" y="47"/>
                      <a:pt x="132" y="47"/>
                      <a:pt x="132" y="47"/>
                    </a:cubicBezTo>
                    <a:cubicBezTo>
                      <a:pt x="131" y="53"/>
                      <a:pt x="131" y="53"/>
                      <a:pt x="131" y="53"/>
                    </a:cubicBezTo>
                    <a:cubicBezTo>
                      <a:pt x="132" y="61"/>
                      <a:pt x="132" y="61"/>
                      <a:pt x="132" y="61"/>
                    </a:cubicBezTo>
                    <a:cubicBezTo>
                      <a:pt x="132" y="65"/>
                      <a:pt x="132" y="65"/>
                      <a:pt x="132" y="65"/>
                    </a:cubicBezTo>
                    <a:cubicBezTo>
                      <a:pt x="132" y="69"/>
                      <a:pt x="132" y="69"/>
                      <a:pt x="132" y="69"/>
                    </a:cubicBezTo>
                    <a:cubicBezTo>
                      <a:pt x="132" y="75"/>
                      <a:pt x="132" y="75"/>
                      <a:pt x="132" y="75"/>
                    </a:cubicBezTo>
                    <a:cubicBezTo>
                      <a:pt x="133" y="76"/>
                      <a:pt x="133" y="76"/>
                      <a:pt x="133" y="76"/>
                    </a:cubicBezTo>
                    <a:cubicBezTo>
                      <a:pt x="134" y="80"/>
                      <a:pt x="134" y="80"/>
                      <a:pt x="134" y="80"/>
                    </a:cubicBezTo>
                    <a:cubicBezTo>
                      <a:pt x="143" y="79"/>
                      <a:pt x="143" y="79"/>
                      <a:pt x="143" y="79"/>
                    </a:cubicBezTo>
                    <a:cubicBezTo>
                      <a:pt x="154" y="79"/>
                      <a:pt x="154" y="79"/>
                      <a:pt x="154" y="79"/>
                    </a:cubicBezTo>
                    <a:cubicBezTo>
                      <a:pt x="165" y="79"/>
                      <a:pt x="165" y="79"/>
                      <a:pt x="165" y="79"/>
                    </a:cubicBezTo>
                    <a:cubicBezTo>
                      <a:pt x="166" y="83"/>
                      <a:pt x="166" y="83"/>
                      <a:pt x="166" y="83"/>
                    </a:cubicBezTo>
                    <a:cubicBezTo>
                      <a:pt x="172" y="84"/>
                      <a:pt x="172" y="84"/>
                      <a:pt x="172" y="84"/>
                    </a:cubicBezTo>
                    <a:cubicBezTo>
                      <a:pt x="176" y="86"/>
                      <a:pt x="176" y="86"/>
                      <a:pt x="176" y="86"/>
                    </a:cubicBezTo>
                    <a:cubicBezTo>
                      <a:pt x="175" y="89"/>
                      <a:pt x="175" y="89"/>
                      <a:pt x="175" y="89"/>
                    </a:cubicBezTo>
                    <a:cubicBezTo>
                      <a:pt x="172" y="92"/>
                      <a:pt x="172" y="92"/>
                      <a:pt x="172" y="92"/>
                    </a:cubicBezTo>
                    <a:cubicBezTo>
                      <a:pt x="171" y="97"/>
                      <a:pt x="171" y="97"/>
                      <a:pt x="171" y="97"/>
                    </a:cubicBezTo>
                    <a:cubicBezTo>
                      <a:pt x="174" y="103"/>
                      <a:pt x="174" y="103"/>
                      <a:pt x="174" y="103"/>
                    </a:cubicBezTo>
                    <a:cubicBezTo>
                      <a:pt x="177" y="109"/>
                      <a:pt x="177" y="109"/>
                      <a:pt x="177" y="109"/>
                    </a:cubicBezTo>
                    <a:cubicBezTo>
                      <a:pt x="177" y="121"/>
                      <a:pt x="177" y="121"/>
                      <a:pt x="177" y="121"/>
                    </a:cubicBezTo>
                    <a:cubicBezTo>
                      <a:pt x="175" y="124"/>
                      <a:pt x="175" y="124"/>
                      <a:pt x="175" y="124"/>
                    </a:cubicBezTo>
                    <a:cubicBezTo>
                      <a:pt x="169" y="132"/>
                      <a:pt x="169" y="132"/>
                      <a:pt x="169" y="132"/>
                    </a:cubicBezTo>
                    <a:lnTo>
                      <a:pt x="156" y="144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28" name="Freeform 26"/>
              <p:cNvSpPr>
                <a:spLocks/>
              </p:cNvSpPr>
              <p:nvPr/>
            </p:nvSpPr>
            <p:spPr bwMode="auto">
              <a:xfrm>
                <a:off x="9444038" y="2122488"/>
                <a:ext cx="455612" cy="796925"/>
              </a:xfrm>
              <a:custGeom>
                <a:avLst/>
                <a:gdLst>
                  <a:gd name="T0" fmla="*/ 61 w 121"/>
                  <a:gd name="T1" fmla="*/ 1 h 212"/>
                  <a:gd name="T2" fmla="*/ 74 w 121"/>
                  <a:gd name="T3" fmla="*/ 6 h 212"/>
                  <a:gd name="T4" fmla="*/ 79 w 121"/>
                  <a:gd name="T5" fmla="*/ 21 h 212"/>
                  <a:gd name="T6" fmla="*/ 77 w 121"/>
                  <a:gd name="T7" fmla="*/ 41 h 212"/>
                  <a:gd name="T8" fmla="*/ 73 w 121"/>
                  <a:gd name="T9" fmla="*/ 50 h 212"/>
                  <a:gd name="T10" fmla="*/ 80 w 121"/>
                  <a:gd name="T11" fmla="*/ 59 h 212"/>
                  <a:gd name="T12" fmla="*/ 87 w 121"/>
                  <a:gd name="T13" fmla="*/ 69 h 212"/>
                  <a:gd name="T14" fmla="*/ 101 w 121"/>
                  <a:gd name="T15" fmla="*/ 72 h 212"/>
                  <a:gd name="T16" fmla="*/ 101 w 121"/>
                  <a:gd name="T17" fmla="*/ 82 h 212"/>
                  <a:gd name="T18" fmla="*/ 93 w 121"/>
                  <a:gd name="T19" fmla="*/ 89 h 212"/>
                  <a:gd name="T20" fmla="*/ 91 w 121"/>
                  <a:gd name="T21" fmla="*/ 99 h 212"/>
                  <a:gd name="T22" fmla="*/ 98 w 121"/>
                  <a:gd name="T23" fmla="*/ 109 h 212"/>
                  <a:gd name="T24" fmla="*/ 101 w 121"/>
                  <a:gd name="T25" fmla="*/ 118 h 212"/>
                  <a:gd name="T26" fmla="*/ 106 w 121"/>
                  <a:gd name="T27" fmla="*/ 128 h 212"/>
                  <a:gd name="T28" fmla="*/ 113 w 121"/>
                  <a:gd name="T29" fmla="*/ 133 h 212"/>
                  <a:gd name="T30" fmla="*/ 121 w 121"/>
                  <a:gd name="T31" fmla="*/ 137 h 212"/>
                  <a:gd name="T32" fmla="*/ 113 w 121"/>
                  <a:gd name="T33" fmla="*/ 144 h 212"/>
                  <a:gd name="T34" fmla="*/ 107 w 121"/>
                  <a:gd name="T35" fmla="*/ 154 h 212"/>
                  <a:gd name="T36" fmla="*/ 106 w 121"/>
                  <a:gd name="T37" fmla="*/ 165 h 212"/>
                  <a:gd name="T38" fmla="*/ 112 w 121"/>
                  <a:gd name="T39" fmla="*/ 172 h 212"/>
                  <a:gd name="T40" fmla="*/ 110 w 121"/>
                  <a:gd name="T41" fmla="*/ 185 h 212"/>
                  <a:gd name="T42" fmla="*/ 111 w 121"/>
                  <a:gd name="T43" fmla="*/ 194 h 212"/>
                  <a:gd name="T44" fmla="*/ 107 w 121"/>
                  <a:gd name="T45" fmla="*/ 200 h 212"/>
                  <a:gd name="T46" fmla="*/ 88 w 121"/>
                  <a:gd name="T47" fmla="*/ 207 h 212"/>
                  <a:gd name="T48" fmla="*/ 73 w 121"/>
                  <a:gd name="T49" fmla="*/ 210 h 212"/>
                  <a:gd name="T50" fmla="*/ 65 w 121"/>
                  <a:gd name="T51" fmla="*/ 209 h 212"/>
                  <a:gd name="T52" fmla="*/ 56 w 121"/>
                  <a:gd name="T53" fmla="*/ 205 h 212"/>
                  <a:gd name="T54" fmla="*/ 47 w 121"/>
                  <a:gd name="T55" fmla="*/ 198 h 212"/>
                  <a:gd name="T56" fmla="*/ 36 w 121"/>
                  <a:gd name="T57" fmla="*/ 199 h 212"/>
                  <a:gd name="T58" fmla="*/ 28 w 121"/>
                  <a:gd name="T59" fmla="*/ 207 h 212"/>
                  <a:gd name="T60" fmla="*/ 18 w 121"/>
                  <a:gd name="T61" fmla="*/ 203 h 212"/>
                  <a:gd name="T62" fmla="*/ 10 w 121"/>
                  <a:gd name="T63" fmla="*/ 192 h 212"/>
                  <a:gd name="T64" fmla="*/ 2 w 121"/>
                  <a:gd name="T65" fmla="*/ 192 h 212"/>
                  <a:gd name="T66" fmla="*/ 0 w 121"/>
                  <a:gd name="T67" fmla="*/ 168 h 212"/>
                  <a:gd name="T68" fmla="*/ 6 w 121"/>
                  <a:gd name="T69" fmla="*/ 137 h 212"/>
                  <a:gd name="T70" fmla="*/ 13 w 121"/>
                  <a:gd name="T71" fmla="*/ 120 h 212"/>
                  <a:gd name="T72" fmla="*/ 16 w 121"/>
                  <a:gd name="T73" fmla="*/ 104 h 212"/>
                  <a:gd name="T74" fmla="*/ 28 w 121"/>
                  <a:gd name="T75" fmla="*/ 92 h 212"/>
                  <a:gd name="T76" fmla="*/ 34 w 121"/>
                  <a:gd name="T77" fmla="*/ 81 h 212"/>
                  <a:gd name="T78" fmla="*/ 36 w 121"/>
                  <a:gd name="T79" fmla="*/ 67 h 212"/>
                  <a:gd name="T80" fmla="*/ 35 w 121"/>
                  <a:gd name="T81" fmla="*/ 53 h 212"/>
                  <a:gd name="T82" fmla="*/ 44 w 121"/>
                  <a:gd name="T83" fmla="*/ 41 h 212"/>
                  <a:gd name="T84" fmla="*/ 55 w 121"/>
                  <a:gd name="T85" fmla="*/ 30 h 212"/>
                  <a:gd name="T86" fmla="*/ 60 w 121"/>
                  <a:gd name="T87" fmla="*/ 15 h 212"/>
                  <a:gd name="T88" fmla="*/ 56 w 121"/>
                  <a:gd name="T89" fmla="*/ 3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21" h="212">
                    <a:moveTo>
                      <a:pt x="54" y="0"/>
                    </a:moveTo>
                    <a:cubicBezTo>
                      <a:pt x="61" y="1"/>
                      <a:pt x="61" y="1"/>
                      <a:pt x="61" y="1"/>
                    </a:cubicBezTo>
                    <a:cubicBezTo>
                      <a:pt x="67" y="3"/>
                      <a:pt x="67" y="3"/>
                      <a:pt x="67" y="3"/>
                    </a:cubicBezTo>
                    <a:cubicBezTo>
                      <a:pt x="74" y="6"/>
                      <a:pt x="74" y="6"/>
                      <a:pt x="74" y="6"/>
                    </a:cubicBezTo>
                    <a:cubicBezTo>
                      <a:pt x="76" y="11"/>
                      <a:pt x="76" y="11"/>
                      <a:pt x="76" y="11"/>
                    </a:cubicBezTo>
                    <a:cubicBezTo>
                      <a:pt x="79" y="21"/>
                      <a:pt x="79" y="21"/>
                      <a:pt x="79" y="21"/>
                    </a:cubicBezTo>
                    <a:cubicBezTo>
                      <a:pt x="78" y="31"/>
                      <a:pt x="78" y="31"/>
                      <a:pt x="78" y="31"/>
                    </a:cubicBezTo>
                    <a:cubicBezTo>
                      <a:pt x="77" y="41"/>
                      <a:pt x="77" y="41"/>
                      <a:pt x="77" y="41"/>
                    </a:cubicBezTo>
                    <a:cubicBezTo>
                      <a:pt x="75" y="45"/>
                      <a:pt x="75" y="45"/>
                      <a:pt x="75" y="45"/>
                    </a:cubicBezTo>
                    <a:cubicBezTo>
                      <a:pt x="73" y="50"/>
                      <a:pt x="73" y="50"/>
                      <a:pt x="73" y="50"/>
                    </a:cubicBezTo>
                    <a:cubicBezTo>
                      <a:pt x="74" y="55"/>
                      <a:pt x="74" y="55"/>
                      <a:pt x="74" y="55"/>
                    </a:cubicBezTo>
                    <a:cubicBezTo>
                      <a:pt x="80" y="59"/>
                      <a:pt x="80" y="59"/>
                      <a:pt x="80" y="59"/>
                    </a:cubicBezTo>
                    <a:cubicBezTo>
                      <a:pt x="83" y="64"/>
                      <a:pt x="83" y="64"/>
                      <a:pt x="83" y="64"/>
                    </a:cubicBezTo>
                    <a:cubicBezTo>
                      <a:pt x="87" y="69"/>
                      <a:pt x="87" y="69"/>
                      <a:pt x="87" y="69"/>
                    </a:cubicBezTo>
                    <a:cubicBezTo>
                      <a:pt x="94" y="72"/>
                      <a:pt x="94" y="72"/>
                      <a:pt x="94" y="72"/>
                    </a:cubicBezTo>
                    <a:cubicBezTo>
                      <a:pt x="101" y="72"/>
                      <a:pt x="101" y="72"/>
                      <a:pt x="101" y="72"/>
                    </a:cubicBezTo>
                    <a:cubicBezTo>
                      <a:pt x="103" y="78"/>
                      <a:pt x="103" y="78"/>
                      <a:pt x="103" y="78"/>
                    </a:cubicBezTo>
                    <a:cubicBezTo>
                      <a:pt x="101" y="82"/>
                      <a:pt x="101" y="82"/>
                      <a:pt x="101" y="82"/>
                    </a:cubicBezTo>
                    <a:cubicBezTo>
                      <a:pt x="96" y="84"/>
                      <a:pt x="96" y="84"/>
                      <a:pt x="96" y="84"/>
                    </a:cubicBezTo>
                    <a:cubicBezTo>
                      <a:pt x="93" y="89"/>
                      <a:pt x="93" y="89"/>
                      <a:pt x="93" y="89"/>
                    </a:cubicBezTo>
                    <a:cubicBezTo>
                      <a:pt x="92" y="94"/>
                      <a:pt x="92" y="94"/>
                      <a:pt x="92" y="94"/>
                    </a:cubicBezTo>
                    <a:cubicBezTo>
                      <a:pt x="91" y="99"/>
                      <a:pt x="91" y="99"/>
                      <a:pt x="91" y="99"/>
                    </a:cubicBezTo>
                    <a:cubicBezTo>
                      <a:pt x="93" y="103"/>
                      <a:pt x="93" y="103"/>
                      <a:pt x="93" y="103"/>
                    </a:cubicBezTo>
                    <a:cubicBezTo>
                      <a:pt x="98" y="109"/>
                      <a:pt x="98" y="109"/>
                      <a:pt x="98" y="109"/>
                    </a:cubicBezTo>
                    <a:cubicBezTo>
                      <a:pt x="101" y="113"/>
                      <a:pt x="101" y="113"/>
                      <a:pt x="101" y="113"/>
                    </a:cubicBezTo>
                    <a:cubicBezTo>
                      <a:pt x="101" y="118"/>
                      <a:pt x="101" y="118"/>
                      <a:pt x="101" y="118"/>
                    </a:cubicBezTo>
                    <a:cubicBezTo>
                      <a:pt x="103" y="122"/>
                      <a:pt x="103" y="122"/>
                      <a:pt x="103" y="122"/>
                    </a:cubicBezTo>
                    <a:cubicBezTo>
                      <a:pt x="106" y="128"/>
                      <a:pt x="106" y="128"/>
                      <a:pt x="106" y="128"/>
                    </a:cubicBezTo>
                    <a:cubicBezTo>
                      <a:pt x="109" y="130"/>
                      <a:pt x="109" y="130"/>
                      <a:pt x="109" y="130"/>
                    </a:cubicBezTo>
                    <a:cubicBezTo>
                      <a:pt x="113" y="133"/>
                      <a:pt x="113" y="133"/>
                      <a:pt x="113" y="133"/>
                    </a:cubicBezTo>
                    <a:cubicBezTo>
                      <a:pt x="119" y="134"/>
                      <a:pt x="119" y="134"/>
                      <a:pt x="119" y="134"/>
                    </a:cubicBezTo>
                    <a:cubicBezTo>
                      <a:pt x="121" y="137"/>
                      <a:pt x="121" y="137"/>
                      <a:pt x="121" y="137"/>
                    </a:cubicBezTo>
                    <a:cubicBezTo>
                      <a:pt x="117" y="139"/>
                      <a:pt x="117" y="139"/>
                      <a:pt x="117" y="139"/>
                    </a:cubicBezTo>
                    <a:cubicBezTo>
                      <a:pt x="113" y="144"/>
                      <a:pt x="113" y="144"/>
                      <a:pt x="113" y="144"/>
                    </a:cubicBezTo>
                    <a:cubicBezTo>
                      <a:pt x="110" y="148"/>
                      <a:pt x="110" y="148"/>
                      <a:pt x="110" y="148"/>
                    </a:cubicBezTo>
                    <a:cubicBezTo>
                      <a:pt x="107" y="154"/>
                      <a:pt x="107" y="154"/>
                      <a:pt x="107" y="154"/>
                    </a:cubicBezTo>
                    <a:cubicBezTo>
                      <a:pt x="106" y="161"/>
                      <a:pt x="106" y="161"/>
                      <a:pt x="106" y="161"/>
                    </a:cubicBezTo>
                    <a:cubicBezTo>
                      <a:pt x="106" y="165"/>
                      <a:pt x="106" y="165"/>
                      <a:pt x="106" y="165"/>
                    </a:cubicBezTo>
                    <a:cubicBezTo>
                      <a:pt x="112" y="169"/>
                      <a:pt x="112" y="169"/>
                      <a:pt x="112" y="169"/>
                    </a:cubicBezTo>
                    <a:cubicBezTo>
                      <a:pt x="112" y="169"/>
                      <a:pt x="112" y="170"/>
                      <a:pt x="112" y="172"/>
                    </a:cubicBezTo>
                    <a:cubicBezTo>
                      <a:pt x="111" y="174"/>
                      <a:pt x="112" y="182"/>
                      <a:pt x="112" y="182"/>
                    </a:cubicBezTo>
                    <a:cubicBezTo>
                      <a:pt x="110" y="185"/>
                      <a:pt x="110" y="185"/>
                      <a:pt x="110" y="185"/>
                    </a:cubicBezTo>
                    <a:cubicBezTo>
                      <a:pt x="110" y="191"/>
                      <a:pt x="110" y="191"/>
                      <a:pt x="110" y="191"/>
                    </a:cubicBezTo>
                    <a:cubicBezTo>
                      <a:pt x="111" y="194"/>
                      <a:pt x="111" y="194"/>
                      <a:pt x="111" y="194"/>
                    </a:cubicBezTo>
                    <a:cubicBezTo>
                      <a:pt x="111" y="200"/>
                      <a:pt x="111" y="200"/>
                      <a:pt x="111" y="200"/>
                    </a:cubicBezTo>
                    <a:cubicBezTo>
                      <a:pt x="107" y="200"/>
                      <a:pt x="107" y="200"/>
                      <a:pt x="107" y="200"/>
                    </a:cubicBezTo>
                    <a:cubicBezTo>
                      <a:pt x="96" y="205"/>
                      <a:pt x="96" y="205"/>
                      <a:pt x="96" y="205"/>
                    </a:cubicBezTo>
                    <a:cubicBezTo>
                      <a:pt x="88" y="207"/>
                      <a:pt x="88" y="207"/>
                      <a:pt x="88" y="207"/>
                    </a:cubicBezTo>
                    <a:cubicBezTo>
                      <a:pt x="78" y="209"/>
                      <a:pt x="78" y="209"/>
                      <a:pt x="78" y="209"/>
                    </a:cubicBezTo>
                    <a:cubicBezTo>
                      <a:pt x="73" y="210"/>
                      <a:pt x="73" y="210"/>
                      <a:pt x="73" y="210"/>
                    </a:cubicBezTo>
                    <a:cubicBezTo>
                      <a:pt x="72" y="212"/>
                      <a:pt x="72" y="212"/>
                      <a:pt x="72" y="212"/>
                    </a:cubicBezTo>
                    <a:cubicBezTo>
                      <a:pt x="65" y="209"/>
                      <a:pt x="65" y="209"/>
                      <a:pt x="65" y="209"/>
                    </a:cubicBezTo>
                    <a:cubicBezTo>
                      <a:pt x="60" y="207"/>
                      <a:pt x="60" y="207"/>
                      <a:pt x="60" y="207"/>
                    </a:cubicBezTo>
                    <a:cubicBezTo>
                      <a:pt x="56" y="205"/>
                      <a:pt x="56" y="205"/>
                      <a:pt x="56" y="205"/>
                    </a:cubicBezTo>
                    <a:cubicBezTo>
                      <a:pt x="51" y="202"/>
                      <a:pt x="51" y="202"/>
                      <a:pt x="51" y="202"/>
                    </a:cubicBezTo>
                    <a:cubicBezTo>
                      <a:pt x="47" y="198"/>
                      <a:pt x="47" y="198"/>
                      <a:pt x="47" y="198"/>
                    </a:cubicBezTo>
                    <a:cubicBezTo>
                      <a:pt x="43" y="198"/>
                      <a:pt x="43" y="198"/>
                      <a:pt x="43" y="198"/>
                    </a:cubicBezTo>
                    <a:cubicBezTo>
                      <a:pt x="36" y="199"/>
                      <a:pt x="36" y="199"/>
                      <a:pt x="36" y="199"/>
                    </a:cubicBezTo>
                    <a:cubicBezTo>
                      <a:pt x="31" y="202"/>
                      <a:pt x="31" y="202"/>
                      <a:pt x="31" y="202"/>
                    </a:cubicBezTo>
                    <a:cubicBezTo>
                      <a:pt x="28" y="207"/>
                      <a:pt x="28" y="207"/>
                      <a:pt x="28" y="207"/>
                    </a:cubicBezTo>
                    <a:cubicBezTo>
                      <a:pt x="23" y="205"/>
                      <a:pt x="23" y="205"/>
                      <a:pt x="23" y="205"/>
                    </a:cubicBezTo>
                    <a:cubicBezTo>
                      <a:pt x="18" y="203"/>
                      <a:pt x="18" y="203"/>
                      <a:pt x="18" y="203"/>
                    </a:cubicBezTo>
                    <a:cubicBezTo>
                      <a:pt x="14" y="200"/>
                      <a:pt x="14" y="200"/>
                      <a:pt x="14" y="200"/>
                    </a:cubicBezTo>
                    <a:cubicBezTo>
                      <a:pt x="10" y="192"/>
                      <a:pt x="10" y="192"/>
                      <a:pt x="10" y="192"/>
                    </a:cubicBezTo>
                    <a:cubicBezTo>
                      <a:pt x="10" y="192"/>
                      <a:pt x="11" y="188"/>
                      <a:pt x="9" y="188"/>
                    </a:cubicBezTo>
                    <a:cubicBezTo>
                      <a:pt x="7" y="188"/>
                      <a:pt x="2" y="192"/>
                      <a:pt x="2" y="192"/>
                    </a:cubicBezTo>
                    <a:cubicBezTo>
                      <a:pt x="0" y="183"/>
                      <a:pt x="0" y="183"/>
                      <a:pt x="0" y="183"/>
                    </a:cubicBezTo>
                    <a:cubicBezTo>
                      <a:pt x="0" y="168"/>
                      <a:pt x="0" y="168"/>
                      <a:pt x="0" y="168"/>
                    </a:cubicBezTo>
                    <a:cubicBezTo>
                      <a:pt x="2" y="151"/>
                      <a:pt x="2" y="151"/>
                      <a:pt x="2" y="151"/>
                    </a:cubicBezTo>
                    <a:cubicBezTo>
                      <a:pt x="6" y="137"/>
                      <a:pt x="6" y="137"/>
                      <a:pt x="6" y="137"/>
                    </a:cubicBezTo>
                    <a:cubicBezTo>
                      <a:pt x="11" y="129"/>
                      <a:pt x="11" y="129"/>
                      <a:pt x="11" y="129"/>
                    </a:cubicBezTo>
                    <a:cubicBezTo>
                      <a:pt x="13" y="120"/>
                      <a:pt x="13" y="120"/>
                      <a:pt x="13" y="120"/>
                    </a:cubicBezTo>
                    <a:cubicBezTo>
                      <a:pt x="13" y="110"/>
                      <a:pt x="13" y="110"/>
                      <a:pt x="13" y="110"/>
                    </a:cubicBezTo>
                    <a:cubicBezTo>
                      <a:pt x="16" y="104"/>
                      <a:pt x="16" y="104"/>
                      <a:pt x="16" y="104"/>
                    </a:cubicBezTo>
                    <a:cubicBezTo>
                      <a:pt x="24" y="96"/>
                      <a:pt x="24" y="96"/>
                      <a:pt x="24" y="96"/>
                    </a:cubicBezTo>
                    <a:cubicBezTo>
                      <a:pt x="28" y="92"/>
                      <a:pt x="28" y="92"/>
                      <a:pt x="28" y="92"/>
                    </a:cubicBezTo>
                    <a:cubicBezTo>
                      <a:pt x="32" y="87"/>
                      <a:pt x="32" y="87"/>
                      <a:pt x="32" y="87"/>
                    </a:cubicBezTo>
                    <a:cubicBezTo>
                      <a:pt x="34" y="81"/>
                      <a:pt x="34" y="81"/>
                      <a:pt x="34" y="81"/>
                    </a:cubicBezTo>
                    <a:cubicBezTo>
                      <a:pt x="36" y="72"/>
                      <a:pt x="36" y="72"/>
                      <a:pt x="36" y="72"/>
                    </a:cubicBezTo>
                    <a:cubicBezTo>
                      <a:pt x="36" y="67"/>
                      <a:pt x="36" y="67"/>
                      <a:pt x="36" y="67"/>
                    </a:cubicBezTo>
                    <a:cubicBezTo>
                      <a:pt x="34" y="60"/>
                      <a:pt x="34" y="60"/>
                      <a:pt x="34" y="60"/>
                    </a:cubicBezTo>
                    <a:cubicBezTo>
                      <a:pt x="35" y="53"/>
                      <a:pt x="35" y="53"/>
                      <a:pt x="35" y="53"/>
                    </a:cubicBezTo>
                    <a:cubicBezTo>
                      <a:pt x="37" y="45"/>
                      <a:pt x="37" y="45"/>
                      <a:pt x="37" y="45"/>
                    </a:cubicBezTo>
                    <a:cubicBezTo>
                      <a:pt x="44" y="41"/>
                      <a:pt x="44" y="41"/>
                      <a:pt x="44" y="41"/>
                    </a:cubicBezTo>
                    <a:cubicBezTo>
                      <a:pt x="51" y="35"/>
                      <a:pt x="51" y="35"/>
                      <a:pt x="51" y="35"/>
                    </a:cubicBezTo>
                    <a:cubicBezTo>
                      <a:pt x="55" y="30"/>
                      <a:pt x="55" y="30"/>
                      <a:pt x="55" y="30"/>
                    </a:cubicBezTo>
                    <a:cubicBezTo>
                      <a:pt x="58" y="23"/>
                      <a:pt x="58" y="23"/>
                      <a:pt x="58" y="23"/>
                    </a:cubicBezTo>
                    <a:cubicBezTo>
                      <a:pt x="60" y="15"/>
                      <a:pt x="60" y="15"/>
                      <a:pt x="60" y="15"/>
                    </a:cubicBezTo>
                    <a:cubicBezTo>
                      <a:pt x="60" y="8"/>
                      <a:pt x="60" y="8"/>
                      <a:pt x="60" y="8"/>
                    </a:cubicBezTo>
                    <a:cubicBezTo>
                      <a:pt x="56" y="3"/>
                      <a:pt x="56" y="3"/>
                      <a:pt x="56" y="3"/>
                    </a:cubicBezTo>
                    <a:lnTo>
                      <a:pt x="54" y="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29" name="Freeform 35"/>
              <p:cNvSpPr>
                <a:spLocks/>
              </p:cNvSpPr>
              <p:nvPr/>
            </p:nvSpPr>
            <p:spPr bwMode="auto">
              <a:xfrm>
                <a:off x="9455150" y="1611313"/>
                <a:ext cx="184150" cy="138113"/>
              </a:xfrm>
              <a:custGeom>
                <a:avLst/>
                <a:gdLst>
                  <a:gd name="T0" fmla="*/ 2 w 49"/>
                  <a:gd name="T1" fmla="*/ 37 h 37"/>
                  <a:gd name="T2" fmla="*/ 5 w 49"/>
                  <a:gd name="T3" fmla="*/ 35 h 37"/>
                  <a:gd name="T4" fmla="*/ 9 w 49"/>
                  <a:gd name="T5" fmla="*/ 34 h 37"/>
                  <a:gd name="T6" fmla="*/ 11 w 49"/>
                  <a:gd name="T7" fmla="*/ 35 h 37"/>
                  <a:gd name="T8" fmla="*/ 14 w 49"/>
                  <a:gd name="T9" fmla="*/ 36 h 37"/>
                  <a:gd name="T10" fmla="*/ 17 w 49"/>
                  <a:gd name="T11" fmla="*/ 34 h 37"/>
                  <a:gd name="T12" fmla="*/ 20 w 49"/>
                  <a:gd name="T13" fmla="*/ 31 h 37"/>
                  <a:gd name="T14" fmla="*/ 23 w 49"/>
                  <a:gd name="T15" fmla="*/ 30 h 37"/>
                  <a:gd name="T16" fmla="*/ 27 w 49"/>
                  <a:gd name="T17" fmla="*/ 31 h 37"/>
                  <a:gd name="T18" fmla="*/ 29 w 49"/>
                  <a:gd name="T19" fmla="*/ 30 h 37"/>
                  <a:gd name="T20" fmla="*/ 33 w 49"/>
                  <a:gd name="T21" fmla="*/ 26 h 37"/>
                  <a:gd name="T22" fmla="*/ 39 w 49"/>
                  <a:gd name="T23" fmla="*/ 25 h 37"/>
                  <a:gd name="T24" fmla="*/ 43 w 49"/>
                  <a:gd name="T25" fmla="*/ 19 h 37"/>
                  <a:gd name="T26" fmla="*/ 47 w 49"/>
                  <a:gd name="T27" fmla="*/ 13 h 37"/>
                  <a:gd name="T28" fmla="*/ 48 w 49"/>
                  <a:gd name="T29" fmla="*/ 9 h 37"/>
                  <a:gd name="T30" fmla="*/ 49 w 49"/>
                  <a:gd name="T31" fmla="*/ 4 h 37"/>
                  <a:gd name="T32" fmla="*/ 41 w 49"/>
                  <a:gd name="T33" fmla="*/ 3 h 37"/>
                  <a:gd name="T34" fmla="*/ 36 w 49"/>
                  <a:gd name="T35" fmla="*/ 2 h 37"/>
                  <a:gd name="T36" fmla="*/ 29 w 49"/>
                  <a:gd name="T37" fmla="*/ 2 h 37"/>
                  <a:gd name="T38" fmla="*/ 26 w 49"/>
                  <a:gd name="T39" fmla="*/ 3 h 37"/>
                  <a:gd name="T40" fmla="*/ 20 w 49"/>
                  <a:gd name="T41" fmla="*/ 3 h 37"/>
                  <a:gd name="T42" fmla="*/ 15 w 49"/>
                  <a:gd name="T43" fmla="*/ 1 h 37"/>
                  <a:gd name="T44" fmla="*/ 10 w 49"/>
                  <a:gd name="T45" fmla="*/ 0 h 37"/>
                  <a:gd name="T46" fmla="*/ 5 w 49"/>
                  <a:gd name="T47" fmla="*/ 1 h 37"/>
                  <a:gd name="T48" fmla="*/ 3 w 49"/>
                  <a:gd name="T49" fmla="*/ 6 h 37"/>
                  <a:gd name="T50" fmla="*/ 2 w 49"/>
                  <a:gd name="T51" fmla="*/ 10 h 37"/>
                  <a:gd name="T52" fmla="*/ 2 w 49"/>
                  <a:gd name="T53" fmla="*/ 15 h 37"/>
                  <a:gd name="T54" fmla="*/ 2 w 49"/>
                  <a:gd name="T55" fmla="*/ 22 h 37"/>
                  <a:gd name="T56" fmla="*/ 0 w 49"/>
                  <a:gd name="T57" fmla="*/ 30 h 37"/>
                  <a:gd name="T58" fmla="*/ 0 w 49"/>
                  <a:gd name="T59" fmla="*/ 36 h 37"/>
                  <a:gd name="T60" fmla="*/ 2 w 49"/>
                  <a:gd name="T61" fmla="*/ 3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49" h="37">
                    <a:moveTo>
                      <a:pt x="2" y="37"/>
                    </a:moveTo>
                    <a:cubicBezTo>
                      <a:pt x="5" y="35"/>
                      <a:pt x="5" y="35"/>
                      <a:pt x="5" y="35"/>
                    </a:cubicBezTo>
                    <a:cubicBezTo>
                      <a:pt x="9" y="34"/>
                      <a:pt x="9" y="34"/>
                      <a:pt x="9" y="34"/>
                    </a:cubicBezTo>
                    <a:cubicBezTo>
                      <a:pt x="11" y="35"/>
                      <a:pt x="11" y="35"/>
                      <a:pt x="11" y="35"/>
                    </a:cubicBezTo>
                    <a:cubicBezTo>
                      <a:pt x="14" y="36"/>
                      <a:pt x="14" y="36"/>
                      <a:pt x="14" y="36"/>
                    </a:cubicBezTo>
                    <a:cubicBezTo>
                      <a:pt x="17" y="34"/>
                      <a:pt x="17" y="34"/>
                      <a:pt x="17" y="34"/>
                    </a:cubicBezTo>
                    <a:cubicBezTo>
                      <a:pt x="20" y="31"/>
                      <a:pt x="20" y="31"/>
                      <a:pt x="20" y="31"/>
                    </a:cubicBezTo>
                    <a:cubicBezTo>
                      <a:pt x="23" y="30"/>
                      <a:pt x="23" y="30"/>
                      <a:pt x="23" y="30"/>
                    </a:cubicBezTo>
                    <a:cubicBezTo>
                      <a:pt x="27" y="31"/>
                      <a:pt x="27" y="31"/>
                      <a:pt x="27" y="31"/>
                    </a:cubicBezTo>
                    <a:cubicBezTo>
                      <a:pt x="29" y="30"/>
                      <a:pt x="29" y="30"/>
                      <a:pt x="29" y="30"/>
                    </a:cubicBezTo>
                    <a:cubicBezTo>
                      <a:pt x="33" y="26"/>
                      <a:pt x="33" y="26"/>
                      <a:pt x="33" y="26"/>
                    </a:cubicBezTo>
                    <a:cubicBezTo>
                      <a:pt x="39" y="25"/>
                      <a:pt x="39" y="25"/>
                      <a:pt x="39" y="25"/>
                    </a:cubicBezTo>
                    <a:cubicBezTo>
                      <a:pt x="43" y="19"/>
                      <a:pt x="43" y="19"/>
                      <a:pt x="43" y="19"/>
                    </a:cubicBezTo>
                    <a:cubicBezTo>
                      <a:pt x="47" y="13"/>
                      <a:pt x="47" y="13"/>
                      <a:pt x="47" y="13"/>
                    </a:cubicBezTo>
                    <a:cubicBezTo>
                      <a:pt x="48" y="9"/>
                      <a:pt x="48" y="9"/>
                      <a:pt x="48" y="9"/>
                    </a:cubicBezTo>
                    <a:cubicBezTo>
                      <a:pt x="49" y="4"/>
                      <a:pt x="49" y="4"/>
                      <a:pt x="49" y="4"/>
                    </a:cubicBezTo>
                    <a:cubicBezTo>
                      <a:pt x="41" y="3"/>
                      <a:pt x="41" y="3"/>
                      <a:pt x="41" y="3"/>
                    </a:cubicBezTo>
                    <a:cubicBezTo>
                      <a:pt x="36" y="2"/>
                      <a:pt x="36" y="2"/>
                      <a:pt x="36" y="2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26" y="3"/>
                      <a:pt x="26" y="3"/>
                      <a:pt x="26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5"/>
                      <a:pt x="3" y="21"/>
                      <a:pt x="2" y="22"/>
                    </a:cubicBezTo>
                    <a:cubicBezTo>
                      <a:pt x="1" y="23"/>
                      <a:pt x="0" y="30"/>
                      <a:pt x="0" y="30"/>
                    </a:cubicBezTo>
                    <a:cubicBezTo>
                      <a:pt x="0" y="36"/>
                      <a:pt x="0" y="36"/>
                      <a:pt x="0" y="36"/>
                    </a:cubicBezTo>
                    <a:lnTo>
                      <a:pt x="2" y="37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30" name="Freeform 36"/>
              <p:cNvSpPr>
                <a:spLocks/>
              </p:cNvSpPr>
              <p:nvPr/>
            </p:nvSpPr>
            <p:spPr bwMode="auto">
              <a:xfrm>
                <a:off x="9523413" y="1570038"/>
                <a:ext cx="30162" cy="30163"/>
              </a:xfrm>
              <a:custGeom>
                <a:avLst/>
                <a:gdLst>
                  <a:gd name="T0" fmla="*/ 7 w 19"/>
                  <a:gd name="T1" fmla="*/ 19 h 19"/>
                  <a:gd name="T2" fmla="*/ 19 w 19"/>
                  <a:gd name="T3" fmla="*/ 9 h 19"/>
                  <a:gd name="T4" fmla="*/ 14 w 19"/>
                  <a:gd name="T5" fmla="*/ 0 h 19"/>
                  <a:gd name="T6" fmla="*/ 5 w 19"/>
                  <a:gd name="T7" fmla="*/ 2 h 19"/>
                  <a:gd name="T8" fmla="*/ 0 w 19"/>
                  <a:gd name="T9" fmla="*/ 11 h 19"/>
                  <a:gd name="T10" fmla="*/ 7 w 19"/>
                  <a:gd name="T11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9" h="19">
                    <a:moveTo>
                      <a:pt x="7" y="19"/>
                    </a:moveTo>
                    <a:lnTo>
                      <a:pt x="19" y="9"/>
                    </a:lnTo>
                    <a:lnTo>
                      <a:pt x="14" y="0"/>
                    </a:lnTo>
                    <a:lnTo>
                      <a:pt x="5" y="2"/>
                    </a:lnTo>
                    <a:lnTo>
                      <a:pt x="0" y="11"/>
                    </a:lnTo>
                    <a:lnTo>
                      <a:pt x="7" y="19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31" name="Freeform 37"/>
              <p:cNvSpPr>
                <a:spLocks/>
              </p:cNvSpPr>
              <p:nvPr/>
            </p:nvSpPr>
            <p:spPr bwMode="auto">
              <a:xfrm>
                <a:off x="9466263" y="1539875"/>
                <a:ext cx="53975" cy="41275"/>
              </a:xfrm>
              <a:custGeom>
                <a:avLst/>
                <a:gdLst>
                  <a:gd name="T0" fmla="*/ 14 w 14"/>
                  <a:gd name="T1" fmla="*/ 2 h 11"/>
                  <a:gd name="T2" fmla="*/ 12 w 14"/>
                  <a:gd name="T3" fmla="*/ 8 h 11"/>
                  <a:gd name="T4" fmla="*/ 11 w 14"/>
                  <a:gd name="T5" fmla="*/ 11 h 11"/>
                  <a:gd name="T6" fmla="*/ 7 w 14"/>
                  <a:gd name="T7" fmla="*/ 10 h 11"/>
                  <a:gd name="T8" fmla="*/ 0 w 14"/>
                  <a:gd name="T9" fmla="*/ 10 h 11"/>
                  <a:gd name="T10" fmla="*/ 2 w 14"/>
                  <a:gd name="T11" fmla="*/ 5 h 11"/>
                  <a:gd name="T12" fmla="*/ 7 w 14"/>
                  <a:gd name="T13" fmla="*/ 0 h 11"/>
                  <a:gd name="T14" fmla="*/ 14 w 14"/>
                  <a:gd name="T15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" h="11">
                    <a:moveTo>
                      <a:pt x="14" y="2"/>
                    </a:moveTo>
                    <a:cubicBezTo>
                      <a:pt x="12" y="8"/>
                      <a:pt x="12" y="8"/>
                      <a:pt x="12" y="8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8" y="10"/>
                      <a:pt x="7" y="10"/>
                    </a:cubicBezTo>
                    <a:cubicBezTo>
                      <a:pt x="6" y="10"/>
                      <a:pt x="0" y="10"/>
                      <a:pt x="0" y="10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7" y="0"/>
                      <a:pt x="7" y="0"/>
                      <a:pt x="7" y="0"/>
                    </a:cubicBezTo>
                    <a:lnTo>
                      <a:pt x="14" y="2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32" name="Freeform 38"/>
              <p:cNvSpPr>
                <a:spLocks/>
              </p:cNvSpPr>
              <p:nvPr/>
            </p:nvSpPr>
            <p:spPr bwMode="auto">
              <a:xfrm>
                <a:off x="9388475" y="1576388"/>
                <a:ext cx="44450" cy="57150"/>
              </a:xfrm>
              <a:custGeom>
                <a:avLst/>
                <a:gdLst>
                  <a:gd name="T0" fmla="*/ 16 w 28"/>
                  <a:gd name="T1" fmla="*/ 22 h 36"/>
                  <a:gd name="T2" fmla="*/ 2 w 28"/>
                  <a:gd name="T3" fmla="*/ 36 h 36"/>
                  <a:gd name="T4" fmla="*/ 0 w 28"/>
                  <a:gd name="T5" fmla="*/ 22 h 36"/>
                  <a:gd name="T6" fmla="*/ 4 w 28"/>
                  <a:gd name="T7" fmla="*/ 7 h 36"/>
                  <a:gd name="T8" fmla="*/ 16 w 28"/>
                  <a:gd name="T9" fmla="*/ 0 h 36"/>
                  <a:gd name="T10" fmla="*/ 28 w 28"/>
                  <a:gd name="T11" fmla="*/ 0 h 36"/>
                  <a:gd name="T12" fmla="*/ 28 w 28"/>
                  <a:gd name="T13" fmla="*/ 7 h 36"/>
                  <a:gd name="T14" fmla="*/ 23 w 28"/>
                  <a:gd name="T15" fmla="*/ 17 h 36"/>
                  <a:gd name="T16" fmla="*/ 16 w 28"/>
                  <a:gd name="T17" fmla="*/ 22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8" h="36">
                    <a:moveTo>
                      <a:pt x="16" y="22"/>
                    </a:moveTo>
                    <a:lnTo>
                      <a:pt x="2" y="36"/>
                    </a:lnTo>
                    <a:lnTo>
                      <a:pt x="0" y="22"/>
                    </a:lnTo>
                    <a:lnTo>
                      <a:pt x="4" y="7"/>
                    </a:lnTo>
                    <a:lnTo>
                      <a:pt x="16" y="0"/>
                    </a:lnTo>
                    <a:lnTo>
                      <a:pt x="28" y="0"/>
                    </a:lnTo>
                    <a:lnTo>
                      <a:pt x="28" y="7"/>
                    </a:lnTo>
                    <a:lnTo>
                      <a:pt x="23" y="17"/>
                    </a:lnTo>
                    <a:lnTo>
                      <a:pt x="16" y="22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33" name="Freeform 39"/>
              <p:cNvSpPr>
                <a:spLocks/>
              </p:cNvSpPr>
              <p:nvPr/>
            </p:nvSpPr>
            <p:spPr bwMode="auto">
              <a:xfrm>
                <a:off x="9312275" y="1652588"/>
                <a:ext cx="46037" cy="63500"/>
              </a:xfrm>
              <a:custGeom>
                <a:avLst/>
                <a:gdLst>
                  <a:gd name="T0" fmla="*/ 29 w 29"/>
                  <a:gd name="T1" fmla="*/ 9 h 40"/>
                  <a:gd name="T2" fmla="*/ 19 w 29"/>
                  <a:gd name="T3" fmla="*/ 21 h 40"/>
                  <a:gd name="T4" fmla="*/ 10 w 29"/>
                  <a:gd name="T5" fmla="*/ 35 h 40"/>
                  <a:gd name="T6" fmla="*/ 0 w 29"/>
                  <a:gd name="T7" fmla="*/ 40 h 40"/>
                  <a:gd name="T8" fmla="*/ 7 w 29"/>
                  <a:gd name="T9" fmla="*/ 23 h 40"/>
                  <a:gd name="T10" fmla="*/ 17 w 29"/>
                  <a:gd name="T11" fmla="*/ 4 h 40"/>
                  <a:gd name="T12" fmla="*/ 24 w 29"/>
                  <a:gd name="T13" fmla="*/ 0 h 40"/>
                  <a:gd name="T14" fmla="*/ 29 w 29"/>
                  <a:gd name="T15" fmla="*/ 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40">
                    <a:moveTo>
                      <a:pt x="29" y="9"/>
                    </a:moveTo>
                    <a:lnTo>
                      <a:pt x="19" y="21"/>
                    </a:lnTo>
                    <a:lnTo>
                      <a:pt x="10" y="35"/>
                    </a:lnTo>
                    <a:lnTo>
                      <a:pt x="0" y="40"/>
                    </a:lnTo>
                    <a:lnTo>
                      <a:pt x="7" y="23"/>
                    </a:lnTo>
                    <a:lnTo>
                      <a:pt x="17" y="4"/>
                    </a:lnTo>
                    <a:lnTo>
                      <a:pt x="24" y="0"/>
                    </a:lnTo>
                    <a:lnTo>
                      <a:pt x="29" y="9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34" name="Freeform 40"/>
              <p:cNvSpPr>
                <a:spLocks/>
              </p:cNvSpPr>
              <p:nvPr/>
            </p:nvSpPr>
            <p:spPr bwMode="auto">
              <a:xfrm>
                <a:off x="9402763" y="1655763"/>
                <a:ext cx="41275" cy="26988"/>
              </a:xfrm>
              <a:custGeom>
                <a:avLst/>
                <a:gdLst>
                  <a:gd name="T0" fmla="*/ 12 w 26"/>
                  <a:gd name="T1" fmla="*/ 2 h 17"/>
                  <a:gd name="T2" fmla="*/ 5 w 26"/>
                  <a:gd name="T3" fmla="*/ 5 h 17"/>
                  <a:gd name="T4" fmla="*/ 0 w 26"/>
                  <a:gd name="T5" fmla="*/ 12 h 17"/>
                  <a:gd name="T6" fmla="*/ 7 w 26"/>
                  <a:gd name="T7" fmla="*/ 14 h 17"/>
                  <a:gd name="T8" fmla="*/ 14 w 26"/>
                  <a:gd name="T9" fmla="*/ 17 h 17"/>
                  <a:gd name="T10" fmla="*/ 26 w 26"/>
                  <a:gd name="T11" fmla="*/ 10 h 17"/>
                  <a:gd name="T12" fmla="*/ 19 w 26"/>
                  <a:gd name="T13" fmla="*/ 0 h 17"/>
                  <a:gd name="T14" fmla="*/ 12 w 26"/>
                  <a:gd name="T15" fmla="*/ 2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6" h="17">
                    <a:moveTo>
                      <a:pt x="12" y="2"/>
                    </a:moveTo>
                    <a:lnTo>
                      <a:pt x="5" y="5"/>
                    </a:lnTo>
                    <a:lnTo>
                      <a:pt x="0" y="12"/>
                    </a:lnTo>
                    <a:lnTo>
                      <a:pt x="7" y="14"/>
                    </a:lnTo>
                    <a:lnTo>
                      <a:pt x="14" y="17"/>
                    </a:lnTo>
                    <a:lnTo>
                      <a:pt x="26" y="10"/>
                    </a:lnTo>
                    <a:lnTo>
                      <a:pt x="19" y="0"/>
                    </a:lnTo>
                    <a:lnTo>
                      <a:pt x="12" y="2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35" name="Freeform 41"/>
              <p:cNvSpPr>
                <a:spLocks/>
              </p:cNvSpPr>
              <p:nvPr/>
            </p:nvSpPr>
            <p:spPr bwMode="auto">
              <a:xfrm>
                <a:off x="9429750" y="1603375"/>
                <a:ext cx="19050" cy="22225"/>
              </a:xfrm>
              <a:custGeom>
                <a:avLst/>
                <a:gdLst>
                  <a:gd name="T0" fmla="*/ 0 w 12"/>
                  <a:gd name="T1" fmla="*/ 14 h 14"/>
                  <a:gd name="T2" fmla="*/ 9 w 12"/>
                  <a:gd name="T3" fmla="*/ 14 h 14"/>
                  <a:gd name="T4" fmla="*/ 12 w 12"/>
                  <a:gd name="T5" fmla="*/ 0 h 14"/>
                  <a:gd name="T6" fmla="*/ 2 w 12"/>
                  <a:gd name="T7" fmla="*/ 5 h 14"/>
                  <a:gd name="T8" fmla="*/ 0 w 12"/>
                  <a:gd name="T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4">
                    <a:moveTo>
                      <a:pt x="0" y="14"/>
                    </a:moveTo>
                    <a:lnTo>
                      <a:pt x="9" y="14"/>
                    </a:lnTo>
                    <a:lnTo>
                      <a:pt x="12" y="0"/>
                    </a:lnTo>
                    <a:lnTo>
                      <a:pt x="2" y="5"/>
                    </a:lnTo>
                    <a:lnTo>
                      <a:pt x="0" y="14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36" name="Freeform 42"/>
              <p:cNvSpPr>
                <a:spLocks/>
              </p:cNvSpPr>
              <p:nvPr/>
            </p:nvSpPr>
            <p:spPr bwMode="auto">
              <a:xfrm>
                <a:off x="9418638" y="1701800"/>
                <a:ext cx="22225" cy="25400"/>
              </a:xfrm>
              <a:custGeom>
                <a:avLst/>
                <a:gdLst>
                  <a:gd name="T0" fmla="*/ 14 w 14"/>
                  <a:gd name="T1" fmla="*/ 7 h 16"/>
                  <a:gd name="T2" fmla="*/ 11 w 14"/>
                  <a:gd name="T3" fmla="*/ 16 h 16"/>
                  <a:gd name="T4" fmla="*/ 2 w 14"/>
                  <a:gd name="T5" fmla="*/ 16 h 16"/>
                  <a:gd name="T6" fmla="*/ 0 w 14"/>
                  <a:gd name="T7" fmla="*/ 7 h 16"/>
                  <a:gd name="T8" fmla="*/ 2 w 14"/>
                  <a:gd name="T9" fmla="*/ 0 h 16"/>
                  <a:gd name="T10" fmla="*/ 9 w 14"/>
                  <a:gd name="T11" fmla="*/ 0 h 16"/>
                  <a:gd name="T12" fmla="*/ 14 w 14"/>
                  <a:gd name="T13" fmla="*/ 7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16">
                    <a:moveTo>
                      <a:pt x="14" y="7"/>
                    </a:moveTo>
                    <a:lnTo>
                      <a:pt x="11" y="16"/>
                    </a:lnTo>
                    <a:lnTo>
                      <a:pt x="2" y="16"/>
                    </a:lnTo>
                    <a:lnTo>
                      <a:pt x="0" y="7"/>
                    </a:lnTo>
                    <a:lnTo>
                      <a:pt x="2" y="0"/>
                    </a:lnTo>
                    <a:lnTo>
                      <a:pt x="9" y="0"/>
                    </a:lnTo>
                    <a:lnTo>
                      <a:pt x="14" y="7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</p:grpSp>
      </p:grpSp>
      <p:sp>
        <p:nvSpPr>
          <p:cNvPr id="56" name="CaixaDeTexto 55"/>
          <p:cNvSpPr txBox="1"/>
          <p:nvPr/>
        </p:nvSpPr>
        <p:spPr>
          <a:xfrm>
            <a:off x="10652009" y="2829468"/>
            <a:ext cx="877163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t-BR" sz="2000" i="1" dirty="0">
                <a:solidFill>
                  <a:srgbClr val="0070C0"/>
                </a:solidFill>
              </a:rPr>
              <a:t>por UF</a:t>
            </a:r>
          </a:p>
        </p:txBody>
      </p:sp>
      <p:graphicFrame>
        <p:nvGraphicFramePr>
          <p:cNvPr id="57" name="Tabela 5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554589867"/>
              </p:ext>
            </p:extLst>
          </p:nvPr>
        </p:nvGraphicFramePr>
        <p:xfrm>
          <a:off x="420689" y="942356"/>
          <a:ext cx="5562734" cy="2329056"/>
        </p:xfrm>
        <a:graphic>
          <a:graphicData uri="http://schemas.openxmlformats.org/drawingml/2006/table">
            <a:tbl>
              <a:tblPr bandRow="1">
                <a:tableStyleId>{5C22544A-7EE6-4342-B048-85BDC9FD1C3A}</a:tableStyleId>
              </a:tblPr>
              <a:tblGrid>
                <a:gridCol w="5562734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</a:tblGrid>
              <a:tr h="462831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pt-BR" sz="1000" b="0" i="0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 (corpo)"/>
                          <a:ea typeface="+mn-ea"/>
                          <a:cs typeface="+mn-cs"/>
                        </a:rPr>
                        <a:t>p14</a:t>
                      </a:r>
                      <a:r>
                        <a:rPr lang="pt-BR" sz="1300" b="0" i="0" u="none" strike="noStrike" kern="1200" dirty="0">
                          <a:solidFill>
                            <a:srgbClr val="3B3838"/>
                          </a:solidFill>
                          <a:effectLst/>
                          <a:latin typeface="Calibri (corpo)"/>
                          <a:ea typeface="+mn-ea"/>
                          <a:cs typeface="+mn-cs"/>
                        </a:rPr>
                        <a:t> - Sebrae é </a:t>
                      </a:r>
                      <a:r>
                        <a:rPr lang="pt-BR" sz="1300" b="1" kern="1200" dirty="0">
                          <a:solidFill>
                            <a:srgbClr val="0060AA"/>
                          </a:solidFill>
                          <a:latin typeface="+mn-lt"/>
                          <a:ea typeface="+mn-ea"/>
                          <a:cs typeface="+mn-cs"/>
                        </a:rPr>
                        <a:t>para empreendedores</a:t>
                      </a:r>
                      <a:r>
                        <a:rPr lang="pt-BR" sz="1300" b="0" i="0" u="none" strike="noStrike" kern="1200" dirty="0">
                          <a:solidFill>
                            <a:srgbClr val="3B3838"/>
                          </a:solidFill>
                          <a:effectLst/>
                          <a:latin typeface="Calibri (corpo)"/>
                          <a:ea typeface="+mn-ea"/>
                          <a:cs typeface="+mn-cs"/>
                        </a:rPr>
                        <a:t>. Tanto para quem quer abrir</a:t>
                      </a:r>
                    </a:p>
                    <a:p>
                      <a:pPr marL="0" algn="r" defTabSz="914400" rtl="0" eaLnBrk="1" fontAlgn="ctr" latinLnBrk="0" hangingPunct="1"/>
                      <a:r>
                        <a:rPr lang="pt-BR" sz="1300" b="0" i="0" u="none" strike="noStrike" kern="1200" dirty="0">
                          <a:solidFill>
                            <a:srgbClr val="3B3838"/>
                          </a:solidFill>
                          <a:effectLst/>
                          <a:latin typeface="Calibri (corpo)"/>
                          <a:ea typeface="+mn-ea"/>
                          <a:cs typeface="+mn-cs"/>
                        </a:rPr>
                        <a:t> quanto para quem já tem uma pequena empresa consolidada 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436245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pt-BR" sz="1000" b="0" i="0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 (corpo)"/>
                          <a:ea typeface="+mn-ea"/>
                          <a:cs typeface="+mn-cs"/>
                        </a:rPr>
                        <a:t>p15</a:t>
                      </a:r>
                      <a:r>
                        <a:rPr lang="pt-BR" sz="1300" b="0" i="0" u="none" strike="noStrike" kern="1200" dirty="0">
                          <a:solidFill>
                            <a:srgbClr val="3B3838"/>
                          </a:solidFill>
                          <a:effectLst/>
                          <a:latin typeface="Calibri (corpo)"/>
                          <a:ea typeface="+mn-ea"/>
                          <a:cs typeface="+mn-cs"/>
                        </a:rPr>
                        <a:t> - conhecimento que o Sebrae oferece</a:t>
                      </a:r>
                    </a:p>
                    <a:p>
                      <a:pPr marL="0" algn="r" defTabSz="914400" rtl="0" eaLnBrk="1" fontAlgn="ctr" latinLnBrk="0" hangingPunct="1"/>
                      <a:r>
                        <a:rPr lang="pt-BR" sz="1300" b="0" i="0" u="none" strike="noStrike" kern="1200" dirty="0">
                          <a:solidFill>
                            <a:srgbClr val="3B3838"/>
                          </a:solidFill>
                          <a:effectLst/>
                          <a:latin typeface="Calibri (corpo)"/>
                          <a:ea typeface="+mn-ea"/>
                          <a:cs typeface="+mn-cs"/>
                        </a:rPr>
                        <a:t> aumenta decisivamente a chance de </a:t>
                      </a:r>
                      <a:r>
                        <a:rPr lang="pt-BR" sz="1300" b="1" kern="1200" dirty="0">
                          <a:solidFill>
                            <a:srgbClr val="0060AA"/>
                          </a:solidFill>
                          <a:latin typeface="+mn-lt"/>
                          <a:ea typeface="+mn-ea"/>
                          <a:cs typeface="+mn-cs"/>
                        </a:rPr>
                        <a:t>sucesso de um negócio 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436245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pt-BR" sz="1000" b="0" i="0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 (corpo)"/>
                          <a:ea typeface="+mn-ea"/>
                          <a:cs typeface="+mn-cs"/>
                        </a:rPr>
                        <a:t>p16</a:t>
                      </a:r>
                      <a:r>
                        <a:rPr lang="pt-BR" sz="1300" b="0" i="0" u="none" strike="noStrike" kern="1200" dirty="0">
                          <a:solidFill>
                            <a:srgbClr val="3B3838"/>
                          </a:solidFill>
                          <a:effectLst/>
                          <a:latin typeface="Calibri (corpo)"/>
                          <a:ea typeface="+mn-ea"/>
                          <a:cs typeface="+mn-cs"/>
                        </a:rPr>
                        <a:t> - é fácil fazer negócios com o Sebrae, é </a:t>
                      </a:r>
                      <a:r>
                        <a:rPr lang="pt-BR" sz="1300" b="1" kern="1200" dirty="0">
                          <a:solidFill>
                            <a:srgbClr val="0060AA"/>
                          </a:solidFill>
                          <a:latin typeface="+mn-lt"/>
                          <a:ea typeface="+mn-ea"/>
                          <a:cs typeface="+mn-cs"/>
                        </a:rPr>
                        <a:t>fácil acessar </a:t>
                      </a:r>
                      <a:r>
                        <a:rPr lang="pt-BR" sz="1300" b="0" i="0" u="none" strike="noStrike" kern="1200" dirty="0">
                          <a:solidFill>
                            <a:srgbClr val="3B3838"/>
                          </a:solidFill>
                          <a:effectLst/>
                          <a:latin typeface="Calibri (corpo)"/>
                          <a:ea typeface="+mn-ea"/>
                          <a:cs typeface="+mn-cs"/>
                        </a:rPr>
                        <a:t>seus produtos e serviços 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436245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pt-BR" sz="1000" b="0" i="0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 (corpo)"/>
                          <a:ea typeface="+mn-ea"/>
                          <a:cs typeface="+mn-cs"/>
                        </a:rPr>
                        <a:t>p17</a:t>
                      </a:r>
                      <a:r>
                        <a:rPr lang="pt-BR" sz="1300" b="0" i="0" u="none" strike="noStrike" kern="1200" dirty="0">
                          <a:solidFill>
                            <a:srgbClr val="3B3838"/>
                          </a:solidFill>
                          <a:effectLst/>
                          <a:latin typeface="Calibri (corpo)"/>
                          <a:ea typeface="+mn-ea"/>
                          <a:cs typeface="+mn-cs"/>
                        </a:rPr>
                        <a:t> - considero que os serviços do Sebrae apresentam o </a:t>
                      </a:r>
                    </a:p>
                    <a:p>
                      <a:pPr marL="0" algn="r" defTabSz="914400" rtl="0" eaLnBrk="1" fontAlgn="ctr" latinLnBrk="0" hangingPunct="1"/>
                      <a:r>
                        <a:rPr lang="pt-BR" sz="1300" b="0" i="0" u="none" strike="noStrike" kern="1200" dirty="0">
                          <a:solidFill>
                            <a:srgbClr val="3B3838"/>
                          </a:solidFill>
                          <a:effectLst/>
                          <a:latin typeface="Calibri (corpo)"/>
                          <a:ea typeface="+mn-ea"/>
                          <a:cs typeface="+mn-cs"/>
                        </a:rPr>
                        <a:t>melhor </a:t>
                      </a:r>
                      <a:r>
                        <a:rPr lang="pt-BR" sz="1300" b="1" kern="1200" dirty="0">
                          <a:solidFill>
                            <a:srgbClr val="0060AA"/>
                          </a:solidFill>
                          <a:latin typeface="+mn-lt"/>
                          <a:ea typeface="+mn-ea"/>
                          <a:cs typeface="+mn-cs"/>
                        </a:rPr>
                        <a:t>custo-benefício</a:t>
                      </a:r>
                      <a:r>
                        <a:rPr lang="pt-BR" sz="1300" b="0" i="0" u="none" strike="noStrike" kern="1200" dirty="0">
                          <a:solidFill>
                            <a:srgbClr val="3B3838"/>
                          </a:solidFill>
                          <a:effectLst/>
                          <a:latin typeface="Calibri (corpo)"/>
                          <a:ea typeface="+mn-ea"/>
                          <a:cs typeface="+mn-cs"/>
                        </a:rPr>
                        <a:t> do mercado 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278745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pt-BR" sz="1000" b="0" i="0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 (corpo)"/>
                          <a:ea typeface="+mn-ea"/>
                          <a:cs typeface="+mn-cs"/>
                        </a:rPr>
                        <a:t>p18</a:t>
                      </a:r>
                      <a:r>
                        <a:rPr lang="pt-BR" sz="1300" b="0" i="0" u="none" strike="noStrike" kern="1200" dirty="0">
                          <a:solidFill>
                            <a:srgbClr val="3B3838"/>
                          </a:solidFill>
                          <a:effectLst/>
                          <a:latin typeface="Calibri (corpo)"/>
                          <a:ea typeface="+mn-ea"/>
                          <a:cs typeface="+mn-cs"/>
                        </a:rPr>
                        <a:t> - Sebrae é o maior </a:t>
                      </a:r>
                      <a:r>
                        <a:rPr lang="pt-BR" sz="1300" b="1" kern="1200" dirty="0">
                          <a:solidFill>
                            <a:srgbClr val="0060AA"/>
                          </a:solidFill>
                          <a:latin typeface="+mn-lt"/>
                          <a:ea typeface="+mn-ea"/>
                          <a:cs typeface="+mn-cs"/>
                        </a:rPr>
                        <a:t>especialista em pequenas empresas </a:t>
                      </a:r>
                      <a:r>
                        <a:rPr lang="pt-BR" sz="1300" b="0" i="0" u="none" strike="noStrike" kern="1200" dirty="0">
                          <a:solidFill>
                            <a:srgbClr val="3B3838"/>
                          </a:solidFill>
                          <a:effectLst/>
                          <a:latin typeface="Calibri (corpo)"/>
                          <a:ea typeface="+mn-ea"/>
                          <a:cs typeface="+mn-cs"/>
                        </a:rPr>
                        <a:t>no Brasil 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278745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pt-BR" sz="1000" b="0" i="0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 (corpo)"/>
                          <a:ea typeface="+mn-ea"/>
                          <a:cs typeface="+mn-cs"/>
                        </a:rPr>
                        <a:t>p19</a:t>
                      </a:r>
                      <a:r>
                        <a:rPr lang="pt-BR" sz="1300" b="0" i="0" u="none" strike="noStrike" kern="1200" dirty="0">
                          <a:solidFill>
                            <a:srgbClr val="3B3838"/>
                          </a:solidFill>
                          <a:effectLst/>
                          <a:latin typeface="Calibri (corpo)"/>
                          <a:ea typeface="+mn-ea"/>
                          <a:cs typeface="+mn-cs"/>
                        </a:rPr>
                        <a:t> - quando preciso, o Sebrae está sempre </a:t>
                      </a:r>
                      <a:r>
                        <a:rPr lang="pt-BR" sz="1300" b="1" kern="1200" dirty="0">
                          <a:solidFill>
                            <a:srgbClr val="0060AA"/>
                          </a:solidFill>
                          <a:latin typeface="+mn-lt"/>
                          <a:ea typeface="+mn-ea"/>
                          <a:cs typeface="+mn-cs"/>
                        </a:rPr>
                        <a:t>por perto</a:t>
                      </a:r>
                      <a:r>
                        <a:rPr lang="pt-BR" sz="1300" b="0" i="0" u="none" strike="noStrike" kern="1200" dirty="0">
                          <a:solidFill>
                            <a:srgbClr val="3B3838"/>
                          </a:solidFill>
                          <a:effectLst/>
                          <a:latin typeface="Calibri (corpo)"/>
                          <a:ea typeface="+mn-ea"/>
                          <a:cs typeface="+mn-cs"/>
                        </a:rPr>
                        <a:t>, disponível 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</a:tbl>
          </a:graphicData>
        </a:graphic>
      </p:graphicFrame>
      <p:graphicFrame>
        <p:nvGraphicFramePr>
          <p:cNvPr id="58" name="Tabela 5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64236654"/>
              </p:ext>
            </p:extLst>
          </p:nvPr>
        </p:nvGraphicFramePr>
        <p:xfrm>
          <a:off x="6014422" y="644669"/>
          <a:ext cx="4089855" cy="2719555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71805">
                  <a:extLst>
                    <a:ext uri="{9D8B030D-6E8A-4147-A177-3AD203B41FA5}">
                      <a16:colId xmlns:a16="http://schemas.microsoft.com/office/drawing/2014/main" xmlns="" val="3415829805"/>
                    </a:ext>
                  </a:extLst>
                </a:gridCol>
                <a:gridCol w="371805">
                  <a:extLst>
                    <a:ext uri="{9D8B030D-6E8A-4147-A177-3AD203B41FA5}">
                      <a16:colId xmlns:a16="http://schemas.microsoft.com/office/drawing/2014/main" xmlns="" val="1778672223"/>
                    </a:ext>
                  </a:extLst>
                </a:gridCol>
                <a:gridCol w="371805">
                  <a:extLst>
                    <a:ext uri="{9D8B030D-6E8A-4147-A177-3AD203B41FA5}">
                      <a16:colId xmlns:a16="http://schemas.microsoft.com/office/drawing/2014/main" xmlns="" val="20003"/>
                    </a:ext>
                  </a:extLst>
                </a:gridCol>
                <a:gridCol w="371805">
                  <a:extLst>
                    <a:ext uri="{9D8B030D-6E8A-4147-A177-3AD203B41FA5}">
                      <a16:colId xmlns:a16="http://schemas.microsoft.com/office/drawing/2014/main" xmlns="" val="20004"/>
                    </a:ext>
                  </a:extLst>
                </a:gridCol>
                <a:gridCol w="371805">
                  <a:extLst>
                    <a:ext uri="{9D8B030D-6E8A-4147-A177-3AD203B41FA5}">
                      <a16:colId xmlns:a16="http://schemas.microsoft.com/office/drawing/2014/main" xmlns="" val="20005"/>
                    </a:ext>
                  </a:extLst>
                </a:gridCol>
                <a:gridCol w="371805">
                  <a:extLst>
                    <a:ext uri="{9D8B030D-6E8A-4147-A177-3AD203B41FA5}">
                      <a16:colId xmlns:a16="http://schemas.microsoft.com/office/drawing/2014/main" xmlns="" val="20006"/>
                    </a:ext>
                  </a:extLst>
                </a:gridCol>
                <a:gridCol w="371805">
                  <a:extLst>
                    <a:ext uri="{9D8B030D-6E8A-4147-A177-3AD203B41FA5}">
                      <a16:colId xmlns:a16="http://schemas.microsoft.com/office/drawing/2014/main" xmlns="" val="20007"/>
                    </a:ext>
                  </a:extLst>
                </a:gridCol>
                <a:gridCol w="371805">
                  <a:extLst>
                    <a:ext uri="{9D8B030D-6E8A-4147-A177-3AD203B41FA5}">
                      <a16:colId xmlns:a16="http://schemas.microsoft.com/office/drawing/2014/main" xmlns="" val="20008"/>
                    </a:ext>
                  </a:extLst>
                </a:gridCol>
                <a:gridCol w="371805">
                  <a:extLst>
                    <a:ext uri="{9D8B030D-6E8A-4147-A177-3AD203B41FA5}">
                      <a16:colId xmlns:a16="http://schemas.microsoft.com/office/drawing/2014/main" xmlns="" val="20009"/>
                    </a:ext>
                  </a:extLst>
                </a:gridCol>
                <a:gridCol w="371805">
                  <a:extLst>
                    <a:ext uri="{9D8B030D-6E8A-4147-A177-3AD203B41FA5}">
                      <a16:colId xmlns:a16="http://schemas.microsoft.com/office/drawing/2014/main" xmlns="" val="20010"/>
                    </a:ext>
                  </a:extLst>
                </a:gridCol>
                <a:gridCol w="371805">
                  <a:extLst>
                    <a:ext uri="{9D8B030D-6E8A-4147-A177-3AD203B41FA5}">
                      <a16:colId xmlns:a16="http://schemas.microsoft.com/office/drawing/2014/main" xmlns="" val="20011"/>
                    </a:ext>
                  </a:extLst>
                </a:gridCol>
              </a:tblGrid>
              <a:tr h="286052"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SC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RS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PR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SP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RJ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MG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ES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DF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GO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MS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MT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4138943772"/>
                  </a:ext>
                </a:extLst>
              </a:tr>
              <a:tr h="507971"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8,3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8,7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8,7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8,8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8,8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8,8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8,9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8,6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9,0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8,7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8,6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460727012"/>
                  </a:ext>
                </a:extLst>
              </a:tr>
              <a:tr h="439948"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7,8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8,4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8,3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8,5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8,7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8,6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8,7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8,3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8,6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8,5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8,3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2401780492"/>
                  </a:ext>
                </a:extLst>
              </a:tr>
              <a:tr h="414067"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7,2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7,7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7,8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8,0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7,7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7,4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7,8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7,6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8,0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7,7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7,6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276988336"/>
                  </a:ext>
                </a:extLst>
              </a:tr>
              <a:tr h="405442"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7,5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8,2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7,9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8,3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8,0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8,0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8,0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8,0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8,2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8,3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8,1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3449430304"/>
                  </a:ext>
                </a:extLst>
              </a:tr>
              <a:tr h="284672"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8,3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8,8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8,7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8,7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8,9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8,6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8,7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8,7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8,9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8,9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8,8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81403"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7,2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7,6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7,8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7,9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7,5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7,3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7,8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7,5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7,9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7,8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7,5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</a:tbl>
          </a:graphicData>
        </a:graphic>
      </p:graphicFrame>
      <p:graphicFrame>
        <p:nvGraphicFramePr>
          <p:cNvPr id="61" name="Tabela 60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46618026"/>
              </p:ext>
            </p:extLst>
          </p:nvPr>
        </p:nvGraphicFramePr>
        <p:xfrm>
          <a:off x="6035539" y="3461787"/>
          <a:ext cx="5932048" cy="2618376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70753">
                  <a:extLst>
                    <a:ext uri="{9D8B030D-6E8A-4147-A177-3AD203B41FA5}">
                      <a16:colId xmlns:a16="http://schemas.microsoft.com/office/drawing/2014/main" xmlns="" val="2508618538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xmlns="" val="3216808406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xmlns="" val="3511244442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xmlns="" val="20015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xmlns="" val="20016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xmlns="" val="20017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xmlns="" val="20018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xmlns="" val="20019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xmlns="" val="20020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xmlns="" val="20021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xmlns="" val="20022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xmlns="" val="20023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xmlns="" val="20024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xmlns="" val="20025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xmlns="" val="20026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xmlns="" val="20027"/>
                    </a:ext>
                  </a:extLst>
                </a:gridCol>
              </a:tblGrid>
              <a:tr h="308443"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SE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RN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PI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PE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PB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MA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CE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BA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AL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TO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AM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AC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PA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AP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RR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RO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4138943772"/>
                  </a:ext>
                </a:extLst>
              </a:tr>
              <a:tr h="326344"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8,9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9,0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8,9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9,1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8,9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8,9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9,1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8,9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8,9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8,6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8,7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8,8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8,9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9,1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8,9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8,5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460727012"/>
                  </a:ext>
                </a:extLst>
              </a:tr>
              <a:tr h="518558"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8,8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8,8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8,9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8,8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8,6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8,9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9,0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8,6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8,7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8,5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8,6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8,7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8,7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9,0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8,9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8,3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2401780492"/>
                  </a:ext>
                </a:extLst>
              </a:tr>
              <a:tr h="361564"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8,4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8,2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7,9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8,1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8,1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8,2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8,2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7,8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8,1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8,0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8,1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8,2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8,1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8,6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8,1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7,7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276988336"/>
                  </a:ext>
                </a:extLst>
              </a:tr>
              <a:tr h="509704"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8,4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8,5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8,6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8,5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8,5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8,6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8,6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8,4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8,5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8,1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8,5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8,4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8,5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8,9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8,6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8,1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3449430304"/>
                  </a:ext>
                </a:extLst>
              </a:tr>
              <a:tr h="267419"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9,1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9,2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9,3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9,1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9,1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9,2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9,2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9,0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9,1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8,9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9,1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9,1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9,2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9,3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9,0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8,9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26344"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8,0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8,2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7,8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8,0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7,8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7,9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7,9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7,6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7,8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7,9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8,3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8,0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7,9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8,5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8,3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7,6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</a:tbl>
          </a:graphicData>
        </a:graphic>
      </p:graphicFrame>
      <p:graphicFrame>
        <p:nvGraphicFramePr>
          <p:cNvPr id="62" name="Tabela 6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717586797"/>
              </p:ext>
            </p:extLst>
          </p:nvPr>
        </p:nvGraphicFramePr>
        <p:xfrm>
          <a:off x="257175" y="3771374"/>
          <a:ext cx="5675410" cy="2260643"/>
        </p:xfrm>
        <a:graphic>
          <a:graphicData uri="http://schemas.openxmlformats.org/drawingml/2006/table">
            <a:tbl>
              <a:tblPr bandRow="1">
                <a:tableStyleId>{5C22544A-7EE6-4342-B048-85BDC9FD1C3A}</a:tableStyleId>
              </a:tblPr>
              <a:tblGrid>
                <a:gridCol w="5675410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</a:tblGrid>
              <a:tr h="436245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pt-BR" sz="1000" b="0" i="0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 (corpo)"/>
                          <a:ea typeface="+mn-ea"/>
                          <a:cs typeface="+mn-cs"/>
                        </a:rPr>
                        <a:t>p14</a:t>
                      </a:r>
                      <a:r>
                        <a:rPr lang="pt-BR" sz="1300" b="0" i="0" u="none" strike="noStrike" kern="1200" dirty="0">
                          <a:solidFill>
                            <a:srgbClr val="3B3838"/>
                          </a:solidFill>
                          <a:effectLst/>
                          <a:latin typeface="Calibri (corpo)"/>
                          <a:ea typeface="+mn-ea"/>
                          <a:cs typeface="+mn-cs"/>
                        </a:rPr>
                        <a:t> - Sebrae é </a:t>
                      </a:r>
                      <a:r>
                        <a:rPr lang="pt-BR" sz="1300" b="1" kern="1200" dirty="0">
                          <a:solidFill>
                            <a:srgbClr val="0060AA"/>
                          </a:solidFill>
                          <a:latin typeface="+mn-lt"/>
                          <a:ea typeface="+mn-ea"/>
                          <a:cs typeface="+mn-cs"/>
                        </a:rPr>
                        <a:t>para empreendedores</a:t>
                      </a:r>
                      <a:r>
                        <a:rPr lang="pt-BR" sz="1300" b="0" i="0" u="none" strike="noStrike" kern="1200" dirty="0">
                          <a:solidFill>
                            <a:srgbClr val="3B3838"/>
                          </a:solidFill>
                          <a:effectLst/>
                          <a:latin typeface="Calibri (corpo)"/>
                          <a:ea typeface="+mn-ea"/>
                          <a:cs typeface="+mn-cs"/>
                        </a:rPr>
                        <a:t>. Tanto para quem quer abrir</a:t>
                      </a:r>
                    </a:p>
                    <a:p>
                      <a:pPr marL="0" algn="r" defTabSz="914400" rtl="0" eaLnBrk="1" fontAlgn="ctr" latinLnBrk="0" hangingPunct="1"/>
                      <a:r>
                        <a:rPr lang="pt-BR" sz="1300" b="0" i="0" u="none" strike="noStrike" kern="1200" dirty="0">
                          <a:solidFill>
                            <a:srgbClr val="3B3838"/>
                          </a:solidFill>
                          <a:effectLst/>
                          <a:latin typeface="Calibri (corpo)"/>
                          <a:ea typeface="+mn-ea"/>
                          <a:cs typeface="+mn-cs"/>
                        </a:rPr>
                        <a:t> quanto para quem já tem uma pequena empresa consolidada 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436245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pt-BR" sz="1000" b="0" i="0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 (corpo)"/>
                          <a:ea typeface="+mn-ea"/>
                          <a:cs typeface="+mn-cs"/>
                        </a:rPr>
                        <a:t>p15</a:t>
                      </a:r>
                      <a:r>
                        <a:rPr lang="pt-BR" sz="1300" b="0" i="0" u="none" strike="noStrike" kern="1200" dirty="0">
                          <a:solidFill>
                            <a:srgbClr val="3B3838"/>
                          </a:solidFill>
                          <a:effectLst/>
                          <a:latin typeface="Calibri (corpo)"/>
                          <a:ea typeface="+mn-ea"/>
                          <a:cs typeface="+mn-cs"/>
                        </a:rPr>
                        <a:t> - conhecimento que o Sebrae oferece</a:t>
                      </a:r>
                    </a:p>
                    <a:p>
                      <a:pPr marL="0" algn="r" defTabSz="914400" rtl="0" eaLnBrk="1" fontAlgn="ctr" latinLnBrk="0" hangingPunct="1"/>
                      <a:r>
                        <a:rPr lang="pt-BR" sz="1300" b="0" i="0" u="none" strike="noStrike" kern="1200" dirty="0">
                          <a:solidFill>
                            <a:srgbClr val="3B3838"/>
                          </a:solidFill>
                          <a:effectLst/>
                          <a:latin typeface="Calibri (corpo)"/>
                          <a:ea typeface="+mn-ea"/>
                          <a:cs typeface="+mn-cs"/>
                        </a:rPr>
                        <a:t> aumenta decisivamente a chance de </a:t>
                      </a:r>
                      <a:r>
                        <a:rPr lang="pt-BR" sz="1300" b="1" kern="1200" dirty="0">
                          <a:solidFill>
                            <a:srgbClr val="0060AA"/>
                          </a:solidFill>
                          <a:latin typeface="+mn-lt"/>
                          <a:ea typeface="+mn-ea"/>
                          <a:cs typeface="+mn-cs"/>
                        </a:rPr>
                        <a:t>sucesso de um negócio 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436245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pt-BR" sz="1000" b="0" i="0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 (corpo)"/>
                          <a:ea typeface="+mn-ea"/>
                          <a:cs typeface="+mn-cs"/>
                        </a:rPr>
                        <a:t>p16</a:t>
                      </a:r>
                      <a:r>
                        <a:rPr lang="pt-BR" sz="1300" b="0" i="0" u="none" strike="noStrike" kern="1200" dirty="0">
                          <a:solidFill>
                            <a:srgbClr val="3B3838"/>
                          </a:solidFill>
                          <a:effectLst/>
                          <a:latin typeface="Calibri (corpo)"/>
                          <a:ea typeface="+mn-ea"/>
                          <a:cs typeface="+mn-cs"/>
                        </a:rPr>
                        <a:t> - é fácil fazer negócios com o Sebrae, ou seja, é </a:t>
                      </a:r>
                      <a:r>
                        <a:rPr lang="pt-BR" sz="1300" b="1" kern="1200" dirty="0">
                          <a:solidFill>
                            <a:srgbClr val="0060AA"/>
                          </a:solidFill>
                          <a:latin typeface="+mn-lt"/>
                          <a:ea typeface="+mn-ea"/>
                          <a:cs typeface="+mn-cs"/>
                        </a:rPr>
                        <a:t>fácil acessar </a:t>
                      </a:r>
                      <a:r>
                        <a:rPr lang="pt-BR" sz="1300" b="0" i="0" u="none" strike="noStrike" kern="1200" dirty="0">
                          <a:solidFill>
                            <a:srgbClr val="3B3838"/>
                          </a:solidFill>
                          <a:effectLst/>
                          <a:latin typeface="Calibri (corpo)"/>
                          <a:ea typeface="+mn-ea"/>
                          <a:cs typeface="+mn-cs"/>
                        </a:rPr>
                        <a:t>seus produtos e serviços 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436245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pt-BR" sz="1000" b="0" i="0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 (corpo)"/>
                          <a:ea typeface="+mn-ea"/>
                          <a:cs typeface="+mn-cs"/>
                        </a:rPr>
                        <a:t>p17</a:t>
                      </a:r>
                      <a:r>
                        <a:rPr lang="pt-BR" sz="1300" b="0" i="0" u="none" strike="noStrike" kern="1200" dirty="0">
                          <a:solidFill>
                            <a:srgbClr val="3B3838"/>
                          </a:solidFill>
                          <a:effectLst/>
                          <a:latin typeface="Calibri (corpo)"/>
                          <a:ea typeface="+mn-ea"/>
                          <a:cs typeface="+mn-cs"/>
                        </a:rPr>
                        <a:t> - considero que os serviços do Sebrae apresentam o </a:t>
                      </a:r>
                    </a:p>
                    <a:p>
                      <a:pPr marL="0" algn="r" defTabSz="914400" rtl="0" eaLnBrk="1" fontAlgn="ctr" latinLnBrk="0" hangingPunct="1"/>
                      <a:r>
                        <a:rPr lang="pt-BR" sz="1300" b="0" i="0" u="none" strike="noStrike" kern="1200" dirty="0">
                          <a:solidFill>
                            <a:srgbClr val="3B3838"/>
                          </a:solidFill>
                          <a:effectLst/>
                          <a:latin typeface="Calibri (corpo)"/>
                          <a:ea typeface="+mn-ea"/>
                          <a:cs typeface="+mn-cs"/>
                        </a:rPr>
                        <a:t>melhor </a:t>
                      </a:r>
                      <a:r>
                        <a:rPr lang="pt-BR" sz="1300" b="1" kern="1200" dirty="0">
                          <a:solidFill>
                            <a:srgbClr val="0060AA"/>
                          </a:solidFill>
                          <a:latin typeface="+mn-lt"/>
                          <a:ea typeface="+mn-ea"/>
                          <a:cs typeface="+mn-cs"/>
                        </a:rPr>
                        <a:t>custo-benefício</a:t>
                      </a:r>
                      <a:r>
                        <a:rPr lang="pt-BR" sz="1300" b="1" i="0" u="sng" strike="noStrike" kern="1200" dirty="0">
                          <a:solidFill>
                            <a:srgbClr val="3B3838"/>
                          </a:solidFill>
                          <a:effectLst/>
                          <a:latin typeface="Calibri (corpo)"/>
                          <a:ea typeface="+mn-ea"/>
                          <a:cs typeface="+mn-cs"/>
                        </a:rPr>
                        <a:t> </a:t>
                      </a:r>
                      <a:r>
                        <a:rPr lang="pt-BR" sz="1300" b="0" i="0" u="none" strike="noStrike" kern="1200" dirty="0">
                          <a:solidFill>
                            <a:srgbClr val="3B3838"/>
                          </a:solidFill>
                          <a:effectLst/>
                          <a:latin typeface="Calibri (corpo)"/>
                          <a:ea typeface="+mn-ea"/>
                          <a:cs typeface="+mn-cs"/>
                        </a:rPr>
                        <a:t>do mercado 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292778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pt-BR" sz="1000" b="0" i="0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 (corpo)"/>
                          <a:ea typeface="+mn-ea"/>
                          <a:cs typeface="+mn-cs"/>
                        </a:rPr>
                        <a:t>p18</a:t>
                      </a:r>
                      <a:r>
                        <a:rPr lang="pt-BR" sz="1300" b="0" i="0" u="none" strike="noStrike" kern="1200" dirty="0">
                          <a:solidFill>
                            <a:srgbClr val="3B3838"/>
                          </a:solidFill>
                          <a:effectLst/>
                          <a:latin typeface="Calibri (corpo)"/>
                          <a:ea typeface="+mn-ea"/>
                          <a:cs typeface="+mn-cs"/>
                        </a:rPr>
                        <a:t> - Sebrae é o maior </a:t>
                      </a:r>
                      <a:r>
                        <a:rPr lang="pt-BR" sz="1300" b="1" kern="1200" dirty="0">
                          <a:solidFill>
                            <a:srgbClr val="0060AA"/>
                          </a:solidFill>
                          <a:latin typeface="+mn-lt"/>
                          <a:ea typeface="+mn-ea"/>
                          <a:cs typeface="+mn-cs"/>
                        </a:rPr>
                        <a:t>especialista em pequenas empresas </a:t>
                      </a:r>
                      <a:r>
                        <a:rPr lang="pt-BR" sz="1300" b="0" i="0" u="none" strike="noStrike" kern="1200" dirty="0">
                          <a:solidFill>
                            <a:srgbClr val="3B3838"/>
                          </a:solidFill>
                          <a:effectLst/>
                          <a:latin typeface="Calibri (corpo)"/>
                          <a:ea typeface="+mn-ea"/>
                          <a:cs typeface="+mn-cs"/>
                        </a:rPr>
                        <a:t>no Brasil 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222885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pt-BR" sz="1000" b="0" i="0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 (corpo)"/>
                          <a:ea typeface="+mn-ea"/>
                          <a:cs typeface="+mn-cs"/>
                        </a:rPr>
                        <a:t>p19 </a:t>
                      </a:r>
                      <a:r>
                        <a:rPr lang="pt-BR" sz="1300" b="0" i="0" u="none" strike="noStrike" kern="1200" dirty="0">
                          <a:solidFill>
                            <a:srgbClr val="3B3838"/>
                          </a:solidFill>
                          <a:effectLst/>
                          <a:latin typeface="Calibri (corpo)"/>
                          <a:ea typeface="+mn-ea"/>
                          <a:cs typeface="+mn-cs"/>
                        </a:rPr>
                        <a:t>- quando preciso, o Sebrae está sempre </a:t>
                      </a:r>
                      <a:r>
                        <a:rPr lang="pt-BR" sz="1300" b="1" kern="1200" dirty="0">
                          <a:solidFill>
                            <a:srgbClr val="0060AA"/>
                          </a:solidFill>
                          <a:latin typeface="+mn-lt"/>
                          <a:ea typeface="+mn-ea"/>
                          <a:cs typeface="+mn-cs"/>
                        </a:rPr>
                        <a:t>por perto</a:t>
                      </a:r>
                      <a:r>
                        <a:rPr lang="pt-BR" sz="1300" b="0" i="0" u="none" strike="noStrike" kern="1200" dirty="0">
                          <a:solidFill>
                            <a:srgbClr val="3B3838"/>
                          </a:solidFill>
                          <a:effectLst/>
                          <a:latin typeface="Calibri (corpo)"/>
                          <a:ea typeface="+mn-ea"/>
                          <a:cs typeface="+mn-cs"/>
                        </a:rPr>
                        <a:t>, disponível 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57940247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" presetClass="entr" presetSubtype="2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8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8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800"/>
                            </p:stCondLst>
                            <p:childTnLst>
                              <p:par>
                                <p:cTn id="1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500"/>
                            </p:stCondLst>
                            <p:childTnLst>
                              <p:par>
                                <p:cTn id="27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9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6" grpId="0"/>
    </p:bldLst>
  </p:timing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roup 4"/>
          <p:cNvGrpSpPr>
            <a:grpSpLocks noChangeAspect="1"/>
          </p:cNvGrpSpPr>
          <p:nvPr/>
        </p:nvGrpSpPr>
        <p:grpSpPr bwMode="auto">
          <a:xfrm>
            <a:off x="717552" y="6456363"/>
            <a:ext cx="217488" cy="304800"/>
            <a:chOff x="452" y="4067"/>
            <a:chExt cx="137" cy="192"/>
          </a:xfrm>
        </p:grpSpPr>
        <p:sp>
          <p:nvSpPr>
            <p:cNvPr id="10" name="Freeform 5"/>
            <p:cNvSpPr>
              <a:spLocks/>
            </p:cNvSpPr>
            <p:nvPr/>
          </p:nvSpPr>
          <p:spPr bwMode="auto">
            <a:xfrm>
              <a:off x="472" y="4077"/>
              <a:ext cx="117" cy="182"/>
            </a:xfrm>
            <a:custGeom>
              <a:avLst/>
              <a:gdLst>
                <a:gd name="T0" fmla="*/ 125 w 125"/>
                <a:gd name="T1" fmla="*/ 47 h 194"/>
                <a:gd name="T2" fmla="*/ 63 w 125"/>
                <a:gd name="T3" fmla="*/ 0 h 194"/>
                <a:gd name="T4" fmla="*/ 0 w 125"/>
                <a:gd name="T5" fmla="*/ 64 h 194"/>
                <a:gd name="T6" fmla="*/ 7 w 125"/>
                <a:gd name="T7" fmla="*/ 88 h 194"/>
                <a:gd name="T8" fmla="*/ 57 w 125"/>
                <a:gd name="T9" fmla="*/ 188 h 194"/>
                <a:gd name="T10" fmla="*/ 70 w 125"/>
                <a:gd name="T11" fmla="*/ 188 h 194"/>
                <a:gd name="T12" fmla="*/ 120 w 125"/>
                <a:gd name="T13" fmla="*/ 88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5" h="194">
                  <a:moveTo>
                    <a:pt x="125" y="47"/>
                  </a:moveTo>
                  <a:cubicBezTo>
                    <a:pt x="117" y="20"/>
                    <a:pt x="93" y="0"/>
                    <a:pt x="63" y="0"/>
                  </a:cubicBezTo>
                  <a:cubicBezTo>
                    <a:pt x="28" y="0"/>
                    <a:pt x="0" y="29"/>
                    <a:pt x="0" y="64"/>
                  </a:cubicBezTo>
                  <a:cubicBezTo>
                    <a:pt x="0" y="71"/>
                    <a:pt x="4" y="82"/>
                    <a:pt x="7" y="88"/>
                  </a:cubicBezTo>
                  <a:cubicBezTo>
                    <a:pt x="57" y="188"/>
                    <a:pt x="57" y="188"/>
                    <a:pt x="57" y="188"/>
                  </a:cubicBezTo>
                  <a:cubicBezTo>
                    <a:pt x="59" y="194"/>
                    <a:pt x="67" y="194"/>
                    <a:pt x="70" y="188"/>
                  </a:cubicBezTo>
                  <a:cubicBezTo>
                    <a:pt x="120" y="88"/>
                    <a:pt x="120" y="88"/>
                    <a:pt x="120" y="88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" name="Freeform 6"/>
            <p:cNvSpPr>
              <a:spLocks noEditPoints="1"/>
            </p:cNvSpPr>
            <p:nvPr/>
          </p:nvSpPr>
          <p:spPr bwMode="auto">
            <a:xfrm>
              <a:off x="452" y="4067"/>
              <a:ext cx="127" cy="189"/>
            </a:xfrm>
            <a:custGeom>
              <a:avLst/>
              <a:gdLst>
                <a:gd name="T0" fmla="*/ 68 w 135"/>
                <a:gd name="T1" fmla="*/ 202 h 202"/>
                <a:gd name="T2" fmla="*/ 57 w 135"/>
                <a:gd name="T3" fmla="*/ 195 h 202"/>
                <a:gd name="T4" fmla="*/ 7 w 135"/>
                <a:gd name="T5" fmla="*/ 95 h 202"/>
                <a:gd name="T6" fmla="*/ 7 w 135"/>
                <a:gd name="T7" fmla="*/ 95 h 202"/>
                <a:gd name="T8" fmla="*/ 6 w 135"/>
                <a:gd name="T9" fmla="*/ 91 h 202"/>
                <a:gd name="T10" fmla="*/ 0 w 135"/>
                <a:gd name="T11" fmla="*/ 68 h 202"/>
                <a:gd name="T12" fmla="*/ 68 w 135"/>
                <a:gd name="T13" fmla="*/ 0 h 202"/>
                <a:gd name="T14" fmla="*/ 134 w 135"/>
                <a:gd name="T15" fmla="*/ 50 h 202"/>
                <a:gd name="T16" fmla="*/ 131 w 135"/>
                <a:gd name="T17" fmla="*/ 56 h 202"/>
                <a:gd name="T18" fmla="*/ 125 w 135"/>
                <a:gd name="T19" fmla="*/ 52 h 202"/>
                <a:gd name="T20" fmla="*/ 68 w 135"/>
                <a:gd name="T21" fmla="*/ 10 h 202"/>
                <a:gd name="T22" fmla="*/ 10 w 135"/>
                <a:gd name="T23" fmla="*/ 68 h 202"/>
                <a:gd name="T24" fmla="*/ 15 w 135"/>
                <a:gd name="T25" fmla="*/ 87 h 202"/>
                <a:gd name="T26" fmla="*/ 16 w 135"/>
                <a:gd name="T27" fmla="*/ 91 h 202"/>
                <a:gd name="T28" fmla="*/ 66 w 135"/>
                <a:gd name="T29" fmla="*/ 190 h 202"/>
                <a:gd name="T30" fmla="*/ 68 w 135"/>
                <a:gd name="T31" fmla="*/ 192 h 202"/>
                <a:gd name="T32" fmla="*/ 71 w 135"/>
                <a:gd name="T33" fmla="*/ 190 h 202"/>
                <a:gd name="T34" fmla="*/ 121 w 135"/>
                <a:gd name="T35" fmla="*/ 91 h 202"/>
                <a:gd name="T36" fmla="*/ 127 w 135"/>
                <a:gd name="T37" fmla="*/ 89 h 202"/>
                <a:gd name="T38" fmla="*/ 130 w 135"/>
                <a:gd name="T39" fmla="*/ 95 h 202"/>
                <a:gd name="T40" fmla="*/ 79 w 135"/>
                <a:gd name="T41" fmla="*/ 195 h 202"/>
                <a:gd name="T42" fmla="*/ 68 w 135"/>
                <a:gd name="T43" fmla="*/ 202 h 202"/>
                <a:gd name="T44" fmla="*/ 68 w 135"/>
                <a:gd name="T45" fmla="*/ 202 h 202"/>
                <a:gd name="T46" fmla="*/ 68 w 135"/>
                <a:gd name="T47" fmla="*/ 202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35" h="202">
                  <a:moveTo>
                    <a:pt x="68" y="202"/>
                  </a:moveTo>
                  <a:cubicBezTo>
                    <a:pt x="64" y="202"/>
                    <a:pt x="59" y="199"/>
                    <a:pt x="57" y="195"/>
                  </a:cubicBezTo>
                  <a:cubicBezTo>
                    <a:pt x="7" y="95"/>
                    <a:pt x="7" y="95"/>
                    <a:pt x="7" y="95"/>
                  </a:cubicBezTo>
                  <a:cubicBezTo>
                    <a:pt x="7" y="95"/>
                    <a:pt x="7" y="95"/>
                    <a:pt x="7" y="95"/>
                  </a:cubicBezTo>
                  <a:cubicBezTo>
                    <a:pt x="7" y="93"/>
                    <a:pt x="6" y="92"/>
                    <a:pt x="6" y="91"/>
                  </a:cubicBezTo>
                  <a:cubicBezTo>
                    <a:pt x="3" y="84"/>
                    <a:pt x="0" y="75"/>
                    <a:pt x="0" y="68"/>
                  </a:cubicBezTo>
                  <a:cubicBezTo>
                    <a:pt x="0" y="31"/>
                    <a:pt x="31" y="0"/>
                    <a:pt x="68" y="0"/>
                  </a:cubicBezTo>
                  <a:cubicBezTo>
                    <a:pt x="99" y="0"/>
                    <a:pt x="126" y="21"/>
                    <a:pt x="134" y="50"/>
                  </a:cubicBezTo>
                  <a:cubicBezTo>
                    <a:pt x="135" y="52"/>
                    <a:pt x="134" y="55"/>
                    <a:pt x="131" y="56"/>
                  </a:cubicBezTo>
                  <a:cubicBezTo>
                    <a:pt x="129" y="57"/>
                    <a:pt x="126" y="55"/>
                    <a:pt x="125" y="52"/>
                  </a:cubicBezTo>
                  <a:cubicBezTo>
                    <a:pt x="118" y="27"/>
                    <a:pt x="95" y="10"/>
                    <a:pt x="68" y="10"/>
                  </a:cubicBezTo>
                  <a:cubicBezTo>
                    <a:pt x="36" y="10"/>
                    <a:pt x="10" y="36"/>
                    <a:pt x="10" y="68"/>
                  </a:cubicBezTo>
                  <a:cubicBezTo>
                    <a:pt x="10" y="74"/>
                    <a:pt x="12" y="81"/>
                    <a:pt x="15" y="87"/>
                  </a:cubicBezTo>
                  <a:cubicBezTo>
                    <a:pt x="15" y="88"/>
                    <a:pt x="16" y="90"/>
                    <a:pt x="16" y="91"/>
                  </a:cubicBezTo>
                  <a:cubicBezTo>
                    <a:pt x="66" y="190"/>
                    <a:pt x="66" y="190"/>
                    <a:pt x="66" y="190"/>
                  </a:cubicBezTo>
                  <a:cubicBezTo>
                    <a:pt x="67" y="192"/>
                    <a:pt x="68" y="192"/>
                    <a:pt x="68" y="192"/>
                  </a:cubicBezTo>
                  <a:cubicBezTo>
                    <a:pt x="69" y="192"/>
                    <a:pt x="70" y="192"/>
                    <a:pt x="71" y="190"/>
                  </a:cubicBezTo>
                  <a:cubicBezTo>
                    <a:pt x="121" y="91"/>
                    <a:pt x="121" y="91"/>
                    <a:pt x="121" y="91"/>
                  </a:cubicBezTo>
                  <a:cubicBezTo>
                    <a:pt x="122" y="88"/>
                    <a:pt x="125" y="87"/>
                    <a:pt x="127" y="89"/>
                  </a:cubicBezTo>
                  <a:cubicBezTo>
                    <a:pt x="130" y="90"/>
                    <a:pt x="131" y="93"/>
                    <a:pt x="130" y="95"/>
                  </a:cubicBezTo>
                  <a:cubicBezTo>
                    <a:pt x="79" y="195"/>
                    <a:pt x="79" y="195"/>
                    <a:pt x="79" y="195"/>
                  </a:cubicBezTo>
                  <a:cubicBezTo>
                    <a:pt x="77" y="199"/>
                    <a:pt x="73" y="202"/>
                    <a:pt x="68" y="202"/>
                  </a:cubicBezTo>
                  <a:close/>
                  <a:moveTo>
                    <a:pt x="68" y="202"/>
                  </a:moveTo>
                  <a:cubicBezTo>
                    <a:pt x="68" y="202"/>
                    <a:pt x="68" y="202"/>
                    <a:pt x="68" y="202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" name="Freeform 7"/>
            <p:cNvSpPr>
              <a:spLocks noEditPoints="1"/>
            </p:cNvSpPr>
            <p:nvPr/>
          </p:nvSpPr>
          <p:spPr bwMode="auto">
            <a:xfrm>
              <a:off x="490" y="4108"/>
              <a:ext cx="50" cy="75"/>
            </a:xfrm>
            <a:custGeom>
              <a:avLst/>
              <a:gdLst>
                <a:gd name="T0" fmla="*/ 0 w 53"/>
                <a:gd name="T1" fmla="*/ 22 h 80"/>
                <a:gd name="T2" fmla="*/ 3 w 53"/>
                <a:gd name="T3" fmla="*/ 12 h 80"/>
                <a:gd name="T4" fmla="*/ 12 w 53"/>
                <a:gd name="T5" fmla="*/ 3 h 80"/>
                <a:gd name="T6" fmla="*/ 27 w 53"/>
                <a:gd name="T7" fmla="*/ 0 h 80"/>
                <a:gd name="T8" fmla="*/ 40 w 53"/>
                <a:gd name="T9" fmla="*/ 3 h 80"/>
                <a:gd name="T10" fmla="*/ 50 w 53"/>
                <a:gd name="T11" fmla="*/ 11 h 80"/>
                <a:gd name="T12" fmla="*/ 53 w 53"/>
                <a:gd name="T13" fmla="*/ 21 h 80"/>
                <a:gd name="T14" fmla="*/ 51 w 53"/>
                <a:gd name="T15" fmla="*/ 29 h 80"/>
                <a:gd name="T16" fmla="*/ 47 w 53"/>
                <a:gd name="T17" fmla="*/ 35 h 80"/>
                <a:gd name="T18" fmla="*/ 38 w 53"/>
                <a:gd name="T19" fmla="*/ 43 h 80"/>
                <a:gd name="T20" fmla="*/ 35 w 53"/>
                <a:gd name="T21" fmla="*/ 46 h 80"/>
                <a:gd name="T22" fmla="*/ 33 w 53"/>
                <a:gd name="T23" fmla="*/ 48 h 80"/>
                <a:gd name="T24" fmla="*/ 32 w 53"/>
                <a:gd name="T25" fmla="*/ 50 h 80"/>
                <a:gd name="T26" fmla="*/ 31 w 53"/>
                <a:gd name="T27" fmla="*/ 54 h 80"/>
                <a:gd name="T28" fmla="*/ 25 w 53"/>
                <a:gd name="T29" fmla="*/ 60 h 80"/>
                <a:gd name="T30" fmla="*/ 20 w 53"/>
                <a:gd name="T31" fmla="*/ 58 h 80"/>
                <a:gd name="T32" fmla="*/ 19 w 53"/>
                <a:gd name="T33" fmla="*/ 52 h 80"/>
                <a:gd name="T34" fmla="*/ 20 w 53"/>
                <a:gd name="T35" fmla="*/ 45 h 80"/>
                <a:gd name="T36" fmla="*/ 24 w 53"/>
                <a:gd name="T37" fmla="*/ 39 h 80"/>
                <a:gd name="T38" fmla="*/ 30 w 53"/>
                <a:gd name="T39" fmla="*/ 33 h 80"/>
                <a:gd name="T40" fmla="*/ 35 w 53"/>
                <a:gd name="T41" fmla="*/ 29 h 80"/>
                <a:gd name="T42" fmla="*/ 37 w 53"/>
                <a:gd name="T43" fmla="*/ 25 h 80"/>
                <a:gd name="T44" fmla="*/ 38 w 53"/>
                <a:gd name="T45" fmla="*/ 21 h 80"/>
                <a:gd name="T46" fmla="*/ 35 w 53"/>
                <a:gd name="T47" fmla="*/ 14 h 80"/>
                <a:gd name="T48" fmla="*/ 27 w 53"/>
                <a:gd name="T49" fmla="*/ 11 h 80"/>
                <a:gd name="T50" fmla="*/ 18 w 53"/>
                <a:gd name="T51" fmla="*/ 14 h 80"/>
                <a:gd name="T52" fmla="*/ 14 w 53"/>
                <a:gd name="T53" fmla="*/ 23 h 80"/>
                <a:gd name="T54" fmla="*/ 7 w 53"/>
                <a:gd name="T55" fmla="*/ 29 h 80"/>
                <a:gd name="T56" fmla="*/ 2 w 53"/>
                <a:gd name="T57" fmla="*/ 27 h 80"/>
                <a:gd name="T58" fmla="*/ 0 w 53"/>
                <a:gd name="T59" fmla="*/ 22 h 80"/>
                <a:gd name="T60" fmla="*/ 26 w 53"/>
                <a:gd name="T61" fmla="*/ 80 h 80"/>
                <a:gd name="T62" fmla="*/ 20 w 53"/>
                <a:gd name="T63" fmla="*/ 78 h 80"/>
                <a:gd name="T64" fmla="*/ 18 w 53"/>
                <a:gd name="T65" fmla="*/ 72 h 80"/>
                <a:gd name="T66" fmla="*/ 20 w 53"/>
                <a:gd name="T67" fmla="*/ 67 h 80"/>
                <a:gd name="T68" fmla="*/ 26 w 53"/>
                <a:gd name="T69" fmla="*/ 64 h 80"/>
                <a:gd name="T70" fmla="*/ 31 w 53"/>
                <a:gd name="T71" fmla="*/ 67 h 80"/>
                <a:gd name="T72" fmla="*/ 34 w 53"/>
                <a:gd name="T73" fmla="*/ 72 h 80"/>
                <a:gd name="T74" fmla="*/ 31 w 53"/>
                <a:gd name="T75" fmla="*/ 78 h 80"/>
                <a:gd name="T76" fmla="*/ 26 w 53"/>
                <a:gd name="T77" fmla="*/ 80 h 80"/>
                <a:gd name="T78" fmla="*/ 26 w 53"/>
                <a:gd name="T79" fmla="*/ 80 h 80"/>
                <a:gd name="T80" fmla="*/ 26 w 53"/>
                <a:gd name="T81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3" h="80">
                  <a:moveTo>
                    <a:pt x="0" y="22"/>
                  </a:moveTo>
                  <a:cubicBezTo>
                    <a:pt x="0" y="19"/>
                    <a:pt x="1" y="15"/>
                    <a:pt x="3" y="12"/>
                  </a:cubicBezTo>
                  <a:cubicBezTo>
                    <a:pt x="5" y="9"/>
                    <a:pt x="8" y="6"/>
                    <a:pt x="12" y="3"/>
                  </a:cubicBezTo>
                  <a:cubicBezTo>
                    <a:pt x="17" y="1"/>
                    <a:pt x="21" y="0"/>
                    <a:pt x="27" y="0"/>
                  </a:cubicBezTo>
                  <a:cubicBezTo>
                    <a:pt x="32" y="0"/>
                    <a:pt x="37" y="1"/>
                    <a:pt x="40" y="3"/>
                  </a:cubicBezTo>
                  <a:cubicBezTo>
                    <a:pt x="44" y="5"/>
                    <a:pt x="47" y="7"/>
                    <a:pt x="50" y="11"/>
                  </a:cubicBezTo>
                  <a:cubicBezTo>
                    <a:pt x="52" y="14"/>
                    <a:pt x="53" y="17"/>
                    <a:pt x="53" y="21"/>
                  </a:cubicBezTo>
                  <a:cubicBezTo>
                    <a:pt x="53" y="24"/>
                    <a:pt x="52" y="27"/>
                    <a:pt x="51" y="29"/>
                  </a:cubicBezTo>
                  <a:cubicBezTo>
                    <a:pt x="50" y="31"/>
                    <a:pt x="48" y="33"/>
                    <a:pt x="47" y="35"/>
                  </a:cubicBezTo>
                  <a:cubicBezTo>
                    <a:pt x="45" y="37"/>
                    <a:pt x="42" y="39"/>
                    <a:pt x="38" y="43"/>
                  </a:cubicBezTo>
                  <a:cubicBezTo>
                    <a:pt x="36" y="44"/>
                    <a:pt x="35" y="45"/>
                    <a:pt x="35" y="46"/>
                  </a:cubicBezTo>
                  <a:cubicBezTo>
                    <a:pt x="34" y="47"/>
                    <a:pt x="33" y="48"/>
                    <a:pt x="33" y="48"/>
                  </a:cubicBezTo>
                  <a:cubicBezTo>
                    <a:pt x="33" y="49"/>
                    <a:pt x="32" y="50"/>
                    <a:pt x="32" y="50"/>
                  </a:cubicBezTo>
                  <a:cubicBezTo>
                    <a:pt x="32" y="51"/>
                    <a:pt x="32" y="52"/>
                    <a:pt x="31" y="54"/>
                  </a:cubicBezTo>
                  <a:cubicBezTo>
                    <a:pt x="31" y="58"/>
                    <a:pt x="29" y="60"/>
                    <a:pt x="25" y="60"/>
                  </a:cubicBezTo>
                  <a:cubicBezTo>
                    <a:pt x="23" y="60"/>
                    <a:pt x="22" y="59"/>
                    <a:pt x="20" y="58"/>
                  </a:cubicBezTo>
                  <a:cubicBezTo>
                    <a:pt x="19" y="57"/>
                    <a:pt x="19" y="55"/>
                    <a:pt x="19" y="52"/>
                  </a:cubicBezTo>
                  <a:cubicBezTo>
                    <a:pt x="19" y="49"/>
                    <a:pt x="19" y="47"/>
                    <a:pt x="20" y="45"/>
                  </a:cubicBezTo>
                  <a:cubicBezTo>
                    <a:pt x="21" y="43"/>
                    <a:pt x="22" y="41"/>
                    <a:pt x="24" y="39"/>
                  </a:cubicBezTo>
                  <a:cubicBezTo>
                    <a:pt x="25" y="37"/>
                    <a:pt x="27" y="35"/>
                    <a:pt x="30" y="33"/>
                  </a:cubicBezTo>
                  <a:cubicBezTo>
                    <a:pt x="32" y="31"/>
                    <a:pt x="34" y="30"/>
                    <a:pt x="35" y="29"/>
                  </a:cubicBezTo>
                  <a:cubicBezTo>
                    <a:pt x="36" y="28"/>
                    <a:pt x="36" y="27"/>
                    <a:pt x="37" y="25"/>
                  </a:cubicBezTo>
                  <a:cubicBezTo>
                    <a:pt x="38" y="24"/>
                    <a:pt x="38" y="23"/>
                    <a:pt x="38" y="21"/>
                  </a:cubicBezTo>
                  <a:cubicBezTo>
                    <a:pt x="38" y="18"/>
                    <a:pt x="37" y="16"/>
                    <a:pt x="35" y="14"/>
                  </a:cubicBezTo>
                  <a:cubicBezTo>
                    <a:pt x="33" y="12"/>
                    <a:pt x="30" y="11"/>
                    <a:pt x="27" y="11"/>
                  </a:cubicBezTo>
                  <a:cubicBezTo>
                    <a:pt x="23" y="11"/>
                    <a:pt x="20" y="12"/>
                    <a:pt x="18" y="14"/>
                  </a:cubicBezTo>
                  <a:cubicBezTo>
                    <a:pt x="17" y="16"/>
                    <a:pt x="15" y="19"/>
                    <a:pt x="14" y="23"/>
                  </a:cubicBezTo>
                  <a:cubicBezTo>
                    <a:pt x="13" y="27"/>
                    <a:pt x="10" y="29"/>
                    <a:pt x="7" y="29"/>
                  </a:cubicBezTo>
                  <a:cubicBezTo>
                    <a:pt x="5" y="29"/>
                    <a:pt x="3" y="28"/>
                    <a:pt x="2" y="27"/>
                  </a:cubicBezTo>
                  <a:cubicBezTo>
                    <a:pt x="1" y="25"/>
                    <a:pt x="0" y="24"/>
                    <a:pt x="0" y="22"/>
                  </a:cubicBezTo>
                  <a:close/>
                  <a:moveTo>
                    <a:pt x="26" y="80"/>
                  </a:moveTo>
                  <a:cubicBezTo>
                    <a:pt x="24" y="80"/>
                    <a:pt x="22" y="79"/>
                    <a:pt x="20" y="78"/>
                  </a:cubicBezTo>
                  <a:cubicBezTo>
                    <a:pt x="18" y="77"/>
                    <a:pt x="18" y="75"/>
                    <a:pt x="18" y="72"/>
                  </a:cubicBezTo>
                  <a:cubicBezTo>
                    <a:pt x="18" y="70"/>
                    <a:pt x="18" y="68"/>
                    <a:pt x="20" y="67"/>
                  </a:cubicBezTo>
                  <a:cubicBezTo>
                    <a:pt x="22" y="65"/>
                    <a:pt x="23" y="64"/>
                    <a:pt x="26" y="64"/>
                  </a:cubicBezTo>
                  <a:cubicBezTo>
                    <a:pt x="28" y="64"/>
                    <a:pt x="30" y="65"/>
                    <a:pt x="31" y="67"/>
                  </a:cubicBezTo>
                  <a:cubicBezTo>
                    <a:pt x="33" y="68"/>
                    <a:pt x="34" y="70"/>
                    <a:pt x="34" y="72"/>
                  </a:cubicBezTo>
                  <a:cubicBezTo>
                    <a:pt x="34" y="75"/>
                    <a:pt x="33" y="77"/>
                    <a:pt x="31" y="78"/>
                  </a:cubicBezTo>
                  <a:cubicBezTo>
                    <a:pt x="30" y="79"/>
                    <a:pt x="28" y="80"/>
                    <a:pt x="26" y="80"/>
                  </a:cubicBezTo>
                  <a:close/>
                  <a:moveTo>
                    <a:pt x="26" y="80"/>
                  </a:moveTo>
                  <a:cubicBezTo>
                    <a:pt x="26" y="80"/>
                    <a:pt x="26" y="80"/>
                    <a:pt x="26" y="8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3" name="CaixaDeTexto 12"/>
          <p:cNvSpPr txBox="1"/>
          <p:nvPr/>
        </p:nvSpPr>
        <p:spPr>
          <a:xfrm>
            <a:off x="963614" y="6450177"/>
            <a:ext cx="9742486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100" b="1" dirty="0">
                <a:solidFill>
                  <a:schemeClr val="bg1"/>
                </a:solidFill>
              </a:rPr>
              <a:t>p20.</a:t>
            </a:r>
            <a:r>
              <a:rPr lang="pt-BR" sz="1100" dirty="0">
                <a:solidFill>
                  <a:schemeClr val="bg1"/>
                </a:solidFill>
              </a:rPr>
              <a:t> Eu vou citar algumas afirmações acerca do atendimento digital do Sebrae e eu gostaria que o(a) </a:t>
            </a:r>
            <a:r>
              <a:rPr lang="pt-BR" sz="1100" dirty="0" err="1">
                <a:solidFill>
                  <a:schemeClr val="bg1"/>
                </a:solidFill>
              </a:rPr>
              <a:t>Sr</a:t>
            </a:r>
            <a:r>
              <a:rPr lang="pt-BR" sz="1100" dirty="0">
                <a:solidFill>
                  <a:schemeClr val="bg1"/>
                </a:solidFill>
              </a:rPr>
              <a:t>(a) indicasse com quais afirmações concorda. (EST- RU) (rodiziar)</a:t>
            </a:r>
          </a:p>
        </p:txBody>
      </p:sp>
      <p:sp>
        <p:nvSpPr>
          <p:cNvPr id="14" name="CaixaDeTexto 13"/>
          <p:cNvSpPr txBox="1"/>
          <p:nvPr/>
        </p:nvSpPr>
        <p:spPr>
          <a:xfrm>
            <a:off x="420689" y="224659"/>
            <a:ext cx="4494211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2800" b="1" dirty="0">
                <a:solidFill>
                  <a:schemeClr val="accent2">
                    <a:lumMod val="75000"/>
                  </a:schemeClr>
                </a:solidFill>
              </a:rPr>
              <a:t>atendimento digital</a:t>
            </a:r>
            <a:endParaRPr lang="pt-BR" sz="2800" dirty="0">
              <a:solidFill>
                <a:schemeClr val="accent2">
                  <a:lumMod val="75000"/>
                </a:schemeClr>
              </a:solidFill>
            </a:endParaRPr>
          </a:p>
        </p:txBody>
      </p:sp>
      <p:graphicFrame>
        <p:nvGraphicFramePr>
          <p:cNvPr id="16" name="Tabela 1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76725639"/>
              </p:ext>
            </p:extLst>
          </p:nvPr>
        </p:nvGraphicFramePr>
        <p:xfrm>
          <a:off x="39653" y="6038176"/>
          <a:ext cx="1511300" cy="344805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755650">
                  <a:extLst>
                    <a:ext uri="{9D8B030D-6E8A-4147-A177-3AD203B41FA5}">
                      <a16:colId xmlns:a16="http://schemas.microsoft.com/office/drawing/2014/main" xmlns="" val="459488471"/>
                    </a:ext>
                  </a:extLst>
                </a:gridCol>
                <a:gridCol w="755650">
                  <a:extLst>
                    <a:ext uri="{9D8B030D-6E8A-4147-A177-3AD203B41FA5}">
                      <a16:colId xmlns:a16="http://schemas.microsoft.com/office/drawing/2014/main" xmlns="" val="1847061966"/>
                    </a:ext>
                  </a:extLst>
                </a:gridCol>
              </a:tblGrid>
              <a:tr h="344805">
                <a:tc>
                  <a:txBody>
                    <a:bodyPr/>
                    <a:lstStyle/>
                    <a:p>
                      <a:pPr marL="0" algn="ctr" defTabSz="914400" rtl="0" eaLnBrk="1" fontAlgn="t" latinLnBrk="0" hangingPunct="1"/>
                      <a:r>
                        <a:rPr lang="pt-BR" sz="110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base</a:t>
                      </a:r>
                    </a:p>
                  </a:txBody>
                  <a:tcPr marL="9525" marR="9525" marT="9525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t" latinLnBrk="0" hangingPunct="1"/>
                      <a:r>
                        <a:rPr lang="pt-BR" sz="1100" b="1" u="none" strike="noStrike" baseline="0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</a:rPr>
                        <a:t>11.694</a:t>
                      </a:r>
                      <a:endParaRPr lang="pt-BR" sz="1100" u="none" strike="noStrike" kern="1200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303124855"/>
                  </a:ext>
                </a:extLst>
              </a:tr>
            </a:tbl>
          </a:graphicData>
        </a:graphic>
      </p:graphicFrame>
      <p:sp>
        <p:nvSpPr>
          <p:cNvPr id="17" name="Espaço Reservado para Conteúdo 2"/>
          <p:cNvSpPr txBox="1">
            <a:spLocks/>
          </p:cNvSpPr>
          <p:nvPr/>
        </p:nvSpPr>
        <p:spPr>
          <a:xfrm>
            <a:off x="3124827" y="4826687"/>
            <a:ext cx="4088675" cy="1175946"/>
          </a:xfrm>
          <a:prstGeom prst="rect">
            <a:avLst/>
          </a:prstGeom>
        </p:spPr>
        <p:txBody>
          <a:bodyPr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Clr>
                <a:schemeClr val="bg2">
                  <a:lumMod val="90000"/>
                </a:schemeClr>
              </a:buClr>
            </a:pPr>
            <a:r>
              <a:rPr lang="pt-BR" sz="1600" dirty="0">
                <a:solidFill>
                  <a:schemeClr val="accent5">
                    <a:lumMod val="50000"/>
                  </a:schemeClr>
                </a:solidFill>
              </a:rPr>
              <a:t>a ‘presença do Sebrae nas redes sociais’ foi a afirmação que teve o maior grau de não concordância, a qual em conjunto com o desconhecimento constituem um volume expressivo</a:t>
            </a:r>
          </a:p>
        </p:txBody>
      </p:sp>
      <p:sp>
        <p:nvSpPr>
          <p:cNvPr id="7" name="Retângulo 6"/>
          <p:cNvSpPr/>
          <p:nvPr/>
        </p:nvSpPr>
        <p:spPr>
          <a:xfrm>
            <a:off x="593818" y="1096475"/>
            <a:ext cx="1843267" cy="73866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fontAlgn="ctr"/>
            <a:r>
              <a:rPr lang="pt-BR" sz="1400" b="1" dirty="0">
                <a:solidFill>
                  <a:srgbClr val="0060AA"/>
                </a:solidFill>
              </a:rPr>
              <a:t>O Sebrae está fortemente presente no ambiente digital</a:t>
            </a:r>
            <a:endParaRPr lang="pt-BR" sz="1400" b="1" dirty="0">
              <a:solidFill>
                <a:srgbClr val="0060AA"/>
              </a:solidFill>
              <a:latin typeface="Arial" panose="020B0604020202020204" pitchFamily="34" charset="0"/>
            </a:endParaRPr>
          </a:p>
        </p:txBody>
      </p:sp>
      <p:sp>
        <p:nvSpPr>
          <p:cNvPr id="8" name="Elipse 7"/>
          <p:cNvSpPr/>
          <p:nvPr/>
        </p:nvSpPr>
        <p:spPr>
          <a:xfrm>
            <a:off x="1044671" y="1985425"/>
            <a:ext cx="1208805" cy="1208805"/>
          </a:xfrm>
          <a:prstGeom prst="ellipse">
            <a:avLst/>
          </a:prstGeom>
          <a:solidFill>
            <a:schemeClr val="bg1">
              <a:lumMod val="95000"/>
            </a:schemeClr>
          </a:solidFill>
          <a:ln w="38100">
            <a:solidFill>
              <a:srgbClr val="0060AA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sz="1600"/>
          </a:p>
        </p:txBody>
      </p:sp>
      <p:sp>
        <p:nvSpPr>
          <p:cNvPr id="18" name="Elipse 17"/>
          <p:cNvSpPr/>
          <p:nvPr/>
        </p:nvSpPr>
        <p:spPr>
          <a:xfrm>
            <a:off x="465741" y="2967855"/>
            <a:ext cx="778694" cy="77869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810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sz="1600"/>
          </a:p>
        </p:txBody>
      </p:sp>
      <p:sp>
        <p:nvSpPr>
          <p:cNvPr id="19" name="Elipse 18"/>
          <p:cNvSpPr/>
          <p:nvPr/>
        </p:nvSpPr>
        <p:spPr>
          <a:xfrm>
            <a:off x="1227541" y="3451886"/>
            <a:ext cx="778694" cy="778694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sz="1600"/>
          </a:p>
        </p:txBody>
      </p:sp>
      <p:sp>
        <p:nvSpPr>
          <p:cNvPr id="20" name="CaixaDeTexto 19"/>
          <p:cNvSpPr txBox="1"/>
          <p:nvPr/>
        </p:nvSpPr>
        <p:spPr>
          <a:xfrm>
            <a:off x="1208978" y="2268510"/>
            <a:ext cx="963952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4000" b="1" dirty="0">
                <a:solidFill>
                  <a:srgbClr val="0060AA"/>
                </a:solidFill>
              </a:rPr>
              <a:t>70</a:t>
            </a:r>
            <a:r>
              <a:rPr lang="pt-BR" sz="2400" b="1" dirty="0">
                <a:solidFill>
                  <a:srgbClr val="0060AA"/>
                </a:solidFill>
              </a:rPr>
              <a:t>%</a:t>
            </a:r>
            <a:endParaRPr lang="pt-BR" sz="4000" dirty="0">
              <a:solidFill>
                <a:srgbClr val="0060AA"/>
              </a:solidFill>
            </a:endParaRPr>
          </a:p>
        </p:txBody>
      </p:sp>
      <p:sp>
        <p:nvSpPr>
          <p:cNvPr id="21" name="CaixaDeTexto 20"/>
          <p:cNvSpPr txBox="1"/>
          <p:nvPr/>
        </p:nvSpPr>
        <p:spPr>
          <a:xfrm>
            <a:off x="439267" y="3052127"/>
            <a:ext cx="82886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t-BR" sz="3200" b="1" dirty="0">
                <a:solidFill>
                  <a:srgbClr val="C00000"/>
                </a:solidFill>
              </a:rPr>
              <a:t>13</a:t>
            </a:r>
            <a:r>
              <a:rPr lang="pt-BR" b="1" dirty="0">
                <a:solidFill>
                  <a:srgbClr val="C00000"/>
                </a:solidFill>
              </a:rPr>
              <a:t>%</a:t>
            </a:r>
            <a:endParaRPr lang="pt-BR" sz="3200" dirty="0">
              <a:solidFill>
                <a:srgbClr val="C00000"/>
              </a:solidFill>
            </a:endParaRPr>
          </a:p>
        </p:txBody>
      </p:sp>
      <p:sp>
        <p:nvSpPr>
          <p:cNvPr id="22" name="CaixaDeTexto 21"/>
          <p:cNvSpPr txBox="1"/>
          <p:nvPr/>
        </p:nvSpPr>
        <p:spPr>
          <a:xfrm>
            <a:off x="1212649" y="3519531"/>
            <a:ext cx="82886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t-BR" sz="3200" b="1" dirty="0">
                <a:solidFill>
                  <a:schemeClr val="bg2">
                    <a:lumMod val="50000"/>
                  </a:schemeClr>
                </a:solidFill>
              </a:rPr>
              <a:t>18</a:t>
            </a:r>
            <a:r>
              <a:rPr lang="pt-BR" b="1" dirty="0">
                <a:solidFill>
                  <a:schemeClr val="bg2">
                    <a:lumMod val="50000"/>
                  </a:schemeClr>
                </a:solidFill>
              </a:rPr>
              <a:t>%</a:t>
            </a:r>
            <a:endParaRPr lang="pt-BR" sz="3200" dirty="0">
              <a:solidFill>
                <a:schemeClr val="bg2">
                  <a:lumMod val="50000"/>
                </a:schemeClr>
              </a:solidFill>
            </a:endParaRPr>
          </a:p>
        </p:txBody>
      </p:sp>
      <p:sp>
        <p:nvSpPr>
          <p:cNvPr id="23" name="Retângulo 22"/>
          <p:cNvSpPr/>
          <p:nvPr/>
        </p:nvSpPr>
        <p:spPr>
          <a:xfrm>
            <a:off x="1208978" y="4747311"/>
            <a:ext cx="1433811" cy="3385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fontAlgn="ctr"/>
            <a:r>
              <a:rPr lang="pt-BR" sz="1600" b="1" dirty="0">
                <a:solidFill>
                  <a:srgbClr val="0060AA"/>
                </a:solidFill>
              </a:rPr>
              <a:t>concorda</a:t>
            </a:r>
            <a:endParaRPr lang="pt-BR" sz="1600" b="1" dirty="0">
              <a:solidFill>
                <a:srgbClr val="0060AA"/>
              </a:solidFill>
              <a:latin typeface="Arial" panose="020B0604020202020204" pitchFamily="34" charset="0"/>
            </a:endParaRPr>
          </a:p>
        </p:txBody>
      </p:sp>
      <p:sp>
        <p:nvSpPr>
          <p:cNvPr id="24" name="Retângulo 23"/>
          <p:cNvSpPr/>
          <p:nvPr/>
        </p:nvSpPr>
        <p:spPr>
          <a:xfrm>
            <a:off x="9810357" y="1096475"/>
            <a:ext cx="2062468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fontAlgn="ctr"/>
            <a:r>
              <a:rPr lang="pt-BR" sz="1400" b="1" dirty="0">
                <a:solidFill>
                  <a:srgbClr val="0060AA"/>
                </a:solidFill>
              </a:rPr>
              <a:t>O Sebrae é muito atuante nas redes sociais</a:t>
            </a:r>
            <a:endParaRPr lang="pt-BR" sz="1400" b="1" dirty="0">
              <a:solidFill>
                <a:srgbClr val="0060AA"/>
              </a:solidFill>
              <a:latin typeface="Arial" panose="020B0604020202020204" pitchFamily="34" charset="0"/>
            </a:endParaRPr>
          </a:p>
        </p:txBody>
      </p:sp>
      <p:sp>
        <p:nvSpPr>
          <p:cNvPr id="25" name="Elipse 24"/>
          <p:cNvSpPr/>
          <p:nvPr/>
        </p:nvSpPr>
        <p:spPr>
          <a:xfrm>
            <a:off x="10500957" y="1985425"/>
            <a:ext cx="1208805" cy="1208805"/>
          </a:xfrm>
          <a:prstGeom prst="ellipse">
            <a:avLst/>
          </a:prstGeom>
          <a:solidFill>
            <a:schemeClr val="bg1">
              <a:lumMod val="95000"/>
            </a:schemeClr>
          </a:solidFill>
          <a:ln w="38100">
            <a:solidFill>
              <a:srgbClr val="0060AA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sz="1600"/>
          </a:p>
        </p:txBody>
      </p:sp>
      <p:sp>
        <p:nvSpPr>
          <p:cNvPr id="26" name="Elipse 25"/>
          <p:cNvSpPr/>
          <p:nvPr/>
        </p:nvSpPr>
        <p:spPr>
          <a:xfrm>
            <a:off x="9922027" y="2967855"/>
            <a:ext cx="778694" cy="77869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810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sz="1600"/>
          </a:p>
        </p:txBody>
      </p:sp>
      <p:sp>
        <p:nvSpPr>
          <p:cNvPr id="27" name="Elipse 26"/>
          <p:cNvSpPr/>
          <p:nvPr/>
        </p:nvSpPr>
        <p:spPr>
          <a:xfrm>
            <a:off x="10683827" y="3451886"/>
            <a:ext cx="778694" cy="778694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sz="1600"/>
          </a:p>
        </p:txBody>
      </p:sp>
      <p:sp>
        <p:nvSpPr>
          <p:cNvPr id="28" name="CaixaDeTexto 27"/>
          <p:cNvSpPr txBox="1"/>
          <p:nvPr/>
        </p:nvSpPr>
        <p:spPr>
          <a:xfrm>
            <a:off x="10665264" y="2268510"/>
            <a:ext cx="963952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4000" b="1" dirty="0">
                <a:solidFill>
                  <a:srgbClr val="0060AA"/>
                </a:solidFill>
              </a:rPr>
              <a:t>58</a:t>
            </a:r>
            <a:r>
              <a:rPr lang="pt-BR" sz="2400" b="1" dirty="0">
                <a:solidFill>
                  <a:srgbClr val="0060AA"/>
                </a:solidFill>
              </a:rPr>
              <a:t>%</a:t>
            </a:r>
            <a:endParaRPr lang="pt-BR" sz="4000" dirty="0">
              <a:solidFill>
                <a:srgbClr val="0060AA"/>
              </a:solidFill>
            </a:endParaRPr>
          </a:p>
        </p:txBody>
      </p:sp>
      <p:sp>
        <p:nvSpPr>
          <p:cNvPr id="29" name="CaixaDeTexto 28"/>
          <p:cNvSpPr txBox="1"/>
          <p:nvPr/>
        </p:nvSpPr>
        <p:spPr>
          <a:xfrm>
            <a:off x="9907919" y="3038366"/>
            <a:ext cx="82886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t-BR" sz="3200" b="1" dirty="0">
                <a:solidFill>
                  <a:srgbClr val="C00000"/>
                </a:solidFill>
              </a:rPr>
              <a:t>23</a:t>
            </a:r>
            <a:r>
              <a:rPr lang="pt-BR" b="1" dirty="0">
                <a:solidFill>
                  <a:srgbClr val="C00000"/>
                </a:solidFill>
              </a:rPr>
              <a:t>%</a:t>
            </a:r>
            <a:endParaRPr lang="pt-BR" sz="3200" dirty="0">
              <a:solidFill>
                <a:srgbClr val="C00000"/>
              </a:solidFill>
            </a:endParaRPr>
          </a:p>
        </p:txBody>
      </p:sp>
      <p:sp>
        <p:nvSpPr>
          <p:cNvPr id="30" name="CaixaDeTexto 29"/>
          <p:cNvSpPr txBox="1"/>
          <p:nvPr/>
        </p:nvSpPr>
        <p:spPr>
          <a:xfrm>
            <a:off x="10668935" y="3519531"/>
            <a:ext cx="82886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t-BR" sz="3200" b="1" dirty="0">
                <a:solidFill>
                  <a:schemeClr val="bg2">
                    <a:lumMod val="50000"/>
                  </a:schemeClr>
                </a:solidFill>
              </a:rPr>
              <a:t>19</a:t>
            </a:r>
            <a:r>
              <a:rPr lang="pt-BR" b="1" dirty="0">
                <a:solidFill>
                  <a:schemeClr val="bg2">
                    <a:lumMod val="50000"/>
                  </a:schemeClr>
                </a:solidFill>
              </a:rPr>
              <a:t>%</a:t>
            </a:r>
            <a:endParaRPr lang="pt-BR" sz="3200" dirty="0">
              <a:solidFill>
                <a:schemeClr val="bg2">
                  <a:lumMod val="50000"/>
                </a:schemeClr>
              </a:solidFill>
            </a:endParaRPr>
          </a:p>
        </p:txBody>
      </p:sp>
      <p:sp>
        <p:nvSpPr>
          <p:cNvPr id="31" name="Retângulo 30"/>
          <p:cNvSpPr/>
          <p:nvPr/>
        </p:nvSpPr>
        <p:spPr>
          <a:xfrm>
            <a:off x="2606718" y="1096475"/>
            <a:ext cx="2194704" cy="73866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fontAlgn="ctr"/>
            <a:r>
              <a:rPr lang="pt-BR" sz="1400" b="1" dirty="0">
                <a:solidFill>
                  <a:srgbClr val="0060AA"/>
                </a:solidFill>
              </a:rPr>
              <a:t>O Sebrae disponibiliza conteúdos relevantes na internet</a:t>
            </a:r>
            <a:endParaRPr lang="pt-BR" sz="1400" b="1" dirty="0">
              <a:solidFill>
                <a:srgbClr val="0060AA"/>
              </a:solidFill>
              <a:latin typeface="Arial" panose="020B0604020202020204" pitchFamily="34" charset="0"/>
            </a:endParaRPr>
          </a:p>
        </p:txBody>
      </p:sp>
      <p:sp>
        <p:nvSpPr>
          <p:cNvPr id="32" name="Elipse 31"/>
          <p:cNvSpPr/>
          <p:nvPr/>
        </p:nvSpPr>
        <p:spPr>
          <a:xfrm>
            <a:off x="3344682" y="1985425"/>
            <a:ext cx="1208805" cy="1208805"/>
          </a:xfrm>
          <a:prstGeom prst="ellipse">
            <a:avLst/>
          </a:prstGeom>
          <a:solidFill>
            <a:schemeClr val="bg1">
              <a:lumMod val="95000"/>
            </a:schemeClr>
          </a:solidFill>
          <a:ln w="38100">
            <a:solidFill>
              <a:srgbClr val="0060AA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sz="1600"/>
          </a:p>
        </p:txBody>
      </p:sp>
      <p:sp>
        <p:nvSpPr>
          <p:cNvPr id="33" name="Elipse 32"/>
          <p:cNvSpPr/>
          <p:nvPr/>
        </p:nvSpPr>
        <p:spPr>
          <a:xfrm>
            <a:off x="2765752" y="2967855"/>
            <a:ext cx="778694" cy="77869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810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sz="1600"/>
          </a:p>
        </p:txBody>
      </p:sp>
      <p:sp>
        <p:nvSpPr>
          <p:cNvPr id="34" name="Elipse 33"/>
          <p:cNvSpPr/>
          <p:nvPr/>
        </p:nvSpPr>
        <p:spPr>
          <a:xfrm>
            <a:off x="3527552" y="3451886"/>
            <a:ext cx="778694" cy="778694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sz="1600"/>
          </a:p>
        </p:txBody>
      </p:sp>
      <p:sp>
        <p:nvSpPr>
          <p:cNvPr id="35" name="CaixaDeTexto 34"/>
          <p:cNvSpPr txBox="1"/>
          <p:nvPr/>
        </p:nvSpPr>
        <p:spPr>
          <a:xfrm>
            <a:off x="3508989" y="2268510"/>
            <a:ext cx="963952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4000" b="1" dirty="0">
                <a:solidFill>
                  <a:srgbClr val="0060AA"/>
                </a:solidFill>
              </a:rPr>
              <a:t>68</a:t>
            </a:r>
            <a:r>
              <a:rPr lang="pt-BR" sz="2400" b="1" dirty="0">
                <a:solidFill>
                  <a:srgbClr val="0060AA"/>
                </a:solidFill>
              </a:rPr>
              <a:t>%</a:t>
            </a:r>
            <a:endParaRPr lang="pt-BR" sz="4000" dirty="0">
              <a:solidFill>
                <a:srgbClr val="0060AA"/>
              </a:solidFill>
            </a:endParaRPr>
          </a:p>
        </p:txBody>
      </p:sp>
      <p:sp>
        <p:nvSpPr>
          <p:cNvPr id="36" name="CaixaDeTexto 35"/>
          <p:cNvSpPr txBox="1"/>
          <p:nvPr/>
        </p:nvSpPr>
        <p:spPr>
          <a:xfrm>
            <a:off x="2752272" y="3052128"/>
            <a:ext cx="82886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t-BR" sz="3200" b="1" dirty="0">
                <a:solidFill>
                  <a:srgbClr val="C00000"/>
                </a:solidFill>
              </a:rPr>
              <a:t>14</a:t>
            </a:r>
            <a:r>
              <a:rPr lang="pt-BR" b="1" dirty="0">
                <a:solidFill>
                  <a:srgbClr val="C00000"/>
                </a:solidFill>
              </a:rPr>
              <a:t>%</a:t>
            </a:r>
            <a:endParaRPr lang="pt-BR" sz="3200" dirty="0">
              <a:solidFill>
                <a:srgbClr val="C00000"/>
              </a:solidFill>
            </a:endParaRPr>
          </a:p>
        </p:txBody>
      </p:sp>
      <p:sp>
        <p:nvSpPr>
          <p:cNvPr id="37" name="CaixaDeTexto 36"/>
          <p:cNvSpPr txBox="1"/>
          <p:nvPr/>
        </p:nvSpPr>
        <p:spPr>
          <a:xfrm>
            <a:off x="3512660" y="3519531"/>
            <a:ext cx="82886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t-BR" sz="3200" b="1" dirty="0">
                <a:solidFill>
                  <a:schemeClr val="bg2">
                    <a:lumMod val="50000"/>
                  </a:schemeClr>
                </a:solidFill>
              </a:rPr>
              <a:t>18</a:t>
            </a:r>
            <a:r>
              <a:rPr lang="pt-BR" b="1" dirty="0">
                <a:solidFill>
                  <a:schemeClr val="bg2">
                    <a:lumMod val="50000"/>
                  </a:schemeClr>
                </a:solidFill>
              </a:rPr>
              <a:t>%</a:t>
            </a:r>
            <a:endParaRPr lang="pt-BR" sz="3200" dirty="0">
              <a:solidFill>
                <a:schemeClr val="bg2">
                  <a:lumMod val="50000"/>
                </a:schemeClr>
              </a:solidFill>
            </a:endParaRPr>
          </a:p>
        </p:txBody>
      </p:sp>
      <p:sp>
        <p:nvSpPr>
          <p:cNvPr id="38" name="Retângulo 37"/>
          <p:cNvSpPr/>
          <p:nvPr/>
        </p:nvSpPr>
        <p:spPr>
          <a:xfrm>
            <a:off x="7343874" y="1096475"/>
            <a:ext cx="2348862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fontAlgn="ctr"/>
            <a:r>
              <a:rPr lang="pt-BR" sz="1400" b="1" dirty="0">
                <a:solidFill>
                  <a:srgbClr val="0060AA"/>
                </a:solidFill>
              </a:rPr>
              <a:t>Os aplicativos do Sebrae são úteis para o meu negócio</a:t>
            </a:r>
          </a:p>
        </p:txBody>
      </p:sp>
      <p:sp>
        <p:nvSpPr>
          <p:cNvPr id="39" name="Elipse 38"/>
          <p:cNvSpPr/>
          <p:nvPr/>
        </p:nvSpPr>
        <p:spPr>
          <a:xfrm>
            <a:off x="8071832" y="1985425"/>
            <a:ext cx="1208805" cy="1208805"/>
          </a:xfrm>
          <a:prstGeom prst="ellipse">
            <a:avLst/>
          </a:prstGeom>
          <a:solidFill>
            <a:schemeClr val="bg1">
              <a:lumMod val="95000"/>
            </a:schemeClr>
          </a:solidFill>
          <a:ln w="38100">
            <a:solidFill>
              <a:srgbClr val="0060AA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sz="1600"/>
          </a:p>
        </p:txBody>
      </p:sp>
      <p:sp>
        <p:nvSpPr>
          <p:cNvPr id="40" name="Elipse 39"/>
          <p:cNvSpPr/>
          <p:nvPr/>
        </p:nvSpPr>
        <p:spPr>
          <a:xfrm>
            <a:off x="7492902" y="2967855"/>
            <a:ext cx="778694" cy="77869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810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sz="1600"/>
          </a:p>
        </p:txBody>
      </p:sp>
      <p:sp>
        <p:nvSpPr>
          <p:cNvPr id="41" name="Elipse 40"/>
          <p:cNvSpPr/>
          <p:nvPr/>
        </p:nvSpPr>
        <p:spPr>
          <a:xfrm>
            <a:off x="8254702" y="3451886"/>
            <a:ext cx="778694" cy="778694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sz="1600"/>
          </a:p>
        </p:txBody>
      </p:sp>
      <p:sp>
        <p:nvSpPr>
          <p:cNvPr id="42" name="CaixaDeTexto 41"/>
          <p:cNvSpPr txBox="1"/>
          <p:nvPr/>
        </p:nvSpPr>
        <p:spPr>
          <a:xfrm>
            <a:off x="8236139" y="2268510"/>
            <a:ext cx="963952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4000" b="1" dirty="0">
                <a:solidFill>
                  <a:srgbClr val="0060AA"/>
                </a:solidFill>
              </a:rPr>
              <a:t>60</a:t>
            </a:r>
            <a:r>
              <a:rPr lang="pt-BR" sz="2400" b="1" dirty="0">
                <a:solidFill>
                  <a:srgbClr val="0060AA"/>
                </a:solidFill>
              </a:rPr>
              <a:t>%</a:t>
            </a:r>
            <a:endParaRPr lang="pt-BR" sz="4000" dirty="0">
              <a:solidFill>
                <a:srgbClr val="0060AA"/>
              </a:solidFill>
            </a:endParaRPr>
          </a:p>
        </p:txBody>
      </p:sp>
      <p:sp>
        <p:nvSpPr>
          <p:cNvPr id="43" name="CaixaDeTexto 42"/>
          <p:cNvSpPr txBox="1"/>
          <p:nvPr/>
        </p:nvSpPr>
        <p:spPr>
          <a:xfrm>
            <a:off x="7465291" y="3064492"/>
            <a:ext cx="82886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t-BR" sz="3200" b="1" dirty="0">
                <a:solidFill>
                  <a:srgbClr val="C00000"/>
                </a:solidFill>
              </a:rPr>
              <a:t>16</a:t>
            </a:r>
            <a:r>
              <a:rPr lang="pt-BR" b="1" dirty="0">
                <a:solidFill>
                  <a:srgbClr val="C00000"/>
                </a:solidFill>
              </a:rPr>
              <a:t>%</a:t>
            </a:r>
            <a:endParaRPr lang="pt-BR" sz="3200" dirty="0">
              <a:solidFill>
                <a:srgbClr val="C00000"/>
              </a:solidFill>
            </a:endParaRPr>
          </a:p>
        </p:txBody>
      </p:sp>
      <p:sp>
        <p:nvSpPr>
          <p:cNvPr id="44" name="CaixaDeTexto 43"/>
          <p:cNvSpPr txBox="1"/>
          <p:nvPr/>
        </p:nvSpPr>
        <p:spPr>
          <a:xfrm>
            <a:off x="8239810" y="3519531"/>
            <a:ext cx="82886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t-BR" sz="3200" b="1" dirty="0">
                <a:solidFill>
                  <a:schemeClr val="bg2">
                    <a:lumMod val="50000"/>
                  </a:schemeClr>
                </a:solidFill>
              </a:rPr>
              <a:t>24</a:t>
            </a:r>
            <a:r>
              <a:rPr lang="pt-BR" b="1" dirty="0">
                <a:solidFill>
                  <a:schemeClr val="bg2">
                    <a:lumMod val="50000"/>
                  </a:schemeClr>
                </a:solidFill>
              </a:rPr>
              <a:t>%</a:t>
            </a:r>
            <a:endParaRPr lang="pt-BR" sz="3200" dirty="0">
              <a:solidFill>
                <a:schemeClr val="bg2">
                  <a:lumMod val="50000"/>
                </a:schemeClr>
              </a:solidFill>
            </a:endParaRPr>
          </a:p>
        </p:txBody>
      </p:sp>
      <p:sp>
        <p:nvSpPr>
          <p:cNvPr id="45" name="Retângulo 44"/>
          <p:cNvSpPr/>
          <p:nvPr/>
        </p:nvSpPr>
        <p:spPr>
          <a:xfrm>
            <a:off x="4861165" y="1096475"/>
            <a:ext cx="2405550" cy="73866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fontAlgn="ctr"/>
            <a:r>
              <a:rPr lang="pt-BR" sz="1400" b="1" dirty="0">
                <a:solidFill>
                  <a:srgbClr val="0060AA"/>
                </a:solidFill>
              </a:rPr>
              <a:t>Os serviços que o Sebrae oferece no ambiente digital são pertinentes e atuais</a:t>
            </a:r>
          </a:p>
        </p:txBody>
      </p:sp>
      <p:sp>
        <p:nvSpPr>
          <p:cNvPr id="46" name="Elipse 45"/>
          <p:cNvSpPr/>
          <p:nvPr/>
        </p:nvSpPr>
        <p:spPr>
          <a:xfrm>
            <a:off x="5704552" y="1985425"/>
            <a:ext cx="1208805" cy="1208805"/>
          </a:xfrm>
          <a:prstGeom prst="ellipse">
            <a:avLst/>
          </a:prstGeom>
          <a:solidFill>
            <a:schemeClr val="bg1">
              <a:lumMod val="95000"/>
            </a:schemeClr>
          </a:solidFill>
          <a:ln w="38100">
            <a:solidFill>
              <a:srgbClr val="0060AA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sz="1600"/>
          </a:p>
        </p:txBody>
      </p:sp>
      <p:sp>
        <p:nvSpPr>
          <p:cNvPr id="47" name="Elipse 46"/>
          <p:cNvSpPr/>
          <p:nvPr/>
        </p:nvSpPr>
        <p:spPr>
          <a:xfrm>
            <a:off x="5125622" y="2967855"/>
            <a:ext cx="778694" cy="778694"/>
          </a:xfrm>
          <a:prstGeom prst="ellipse">
            <a:avLst/>
          </a:prstGeom>
          <a:solidFill>
            <a:schemeClr val="bg1">
              <a:lumMod val="95000"/>
            </a:schemeClr>
          </a:solidFill>
          <a:ln w="3810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sz="1600"/>
          </a:p>
        </p:txBody>
      </p:sp>
      <p:sp>
        <p:nvSpPr>
          <p:cNvPr id="48" name="Elipse 47"/>
          <p:cNvSpPr/>
          <p:nvPr/>
        </p:nvSpPr>
        <p:spPr>
          <a:xfrm>
            <a:off x="5887422" y="3451886"/>
            <a:ext cx="778694" cy="778694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sz="1600"/>
          </a:p>
        </p:txBody>
      </p:sp>
      <p:sp>
        <p:nvSpPr>
          <p:cNvPr id="49" name="CaixaDeTexto 48"/>
          <p:cNvSpPr txBox="1"/>
          <p:nvPr/>
        </p:nvSpPr>
        <p:spPr>
          <a:xfrm>
            <a:off x="5868859" y="2268510"/>
            <a:ext cx="963952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4000" b="1" dirty="0">
                <a:solidFill>
                  <a:srgbClr val="0060AA"/>
                </a:solidFill>
              </a:rPr>
              <a:t>68</a:t>
            </a:r>
            <a:r>
              <a:rPr lang="pt-BR" sz="2400" b="1" dirty="0">
                <a:solidFill>
                  <a:srgbClr val="0060AA"/>
                </a:solidFill>
              </a:rPr>
              <a:t>%</a:t>
            </a:r>
            <a:endParaRPr lang="pt-BR" sz="4000" dirty="0">
              <a:solidFill>
                <a:srgbClr val="0060AA"/>
              </a:solidFill>
            </a:endParaRPr>
          </a:p>
        </p:txBody>
      </p:sp>
      <p:sp>
        <p:nvSpPr>
          <p:cNvPr id="50" name="CaixaDeTexto 49"/>
          <p:cNvSpPr txBox="1"/>
          <p:nvPr/>
        </p:nvSpPr>
        <p:spPr>
          <a:xfrm>
            <a:off x="5084645" y="3064493"/>
            <a:ext cx="82886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t-BR" sz="3200" b="1" dirty="0">
                <a:solidFill>
                  <a:srgbClr val="C00000"/>
                </a:solidFill>
              </a:rPr>
              <a:t>10</a:t>
            </a:r>
            <a:r>
              <a:rPr lang="pt-BR" b="1" dirty="0">
                <a:solidFill>
                  <a:srgbClr val="C00000"/>
                </a:solidFill>
              </a:rPr>
              <a:t>%</a:t>
            </a:r>
            <a:endParaRPr lang="pt-BR" sz="3200" dirty="0">
              <a:solidFill>
                <a:srgbClr val="C00000"/>
              </a:solidFill>
            </a:endParaRPr>
          </a:p>
        </p:txBody>
      </p:sp>
      <p:sp>
        <p:nvSpPr>
          <p:cNvPr id="51" name="CaixaDeTexto 50"/>
          <p:cNvSpPr txBox="1"/>
          <p:nvPr/>
        </p:nvSpPr>
        <p:spPr>
          <a:xfrm>
            <a:off x="5872530" y="3519531"/>
            <a:ext cx="82886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t-BR" sz="3200" b="1" dirty="0">
                <a:solidFill>
                  <a:schemeClr val="bg2">
                    <a:lumMod val="50000"/>
                  </a:schemeClr>
                </a:solidFill>
              </a:rPr>
              <a:t>23</a:t>
            </a:r>
            <a:r>
              <a:rPr lang="pt-BR" b="1" dirty="0">
                <a:solidFill>
                  <a:schemeClr val="bg2">
                    <a:lumMod val="50000"/>
                  </a:schemeClr>
                </a:solidFill>
              </a:rPr>
              <a:t>%</a:t>
            </a:r>
            <a:endParaRPr lang="pt-BR" sz="3200" dirty="0">
              <a:solidFill>
                <a:schemeClr val="bg2">
                  <a:lumMod val="50000"/>
                </a:schemeClr>
              </a:solidFill>
            </a:endParaRPr>
          </a:p>
        </p:txBody>
      </p:sp>
      <p:cxnSp>
        <p:nvCxnSpPr>
          <p:cNvPr id="52" name="Conector reto 51"/>
          <p:cNvCxnSpPr/>
          <p:nvPr/>
        </p:nvCxnSpPr>
        <p:spPr>
          <a:xfrm>
            <a:off x="2539414" y="1408793"/>
            <a:ext cx="0" cy="2916000"/>
          </a:xfrm>
          <a:prstGeom prst="line">
            <a:avLst/>
          </a:prstGeom>
          <a:ln>
            <a:solidFill>
              <a:schemeClr val="bg2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" name="Conector reto 52"/>
          <p:cNvCxnSpPr/>
          <p:nvPr/>
        </p:nvCxnSpPr>
        <p:spPr>
          <a:xfrm>
            <a:off x="4870771" y="1408793"/>
            <a:ext cx="0" cy="2916000"/>
          </a:xfrm>
          <a:prstGeom prst="line">
            <a:avLst/>
          </a:prstGeom>
          <a:ln>
            <a:solidFill>
              <a:schemeClr val="bg2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4" name="Conector reto 53"/>
          <p:cNvCxnSpPr/>
          <p:nvPr/>
        </p:nvCxnSpPr>
        <p:spPr>
          <a:xfrm>
            <a:off x="7280142" y="1408793"/>
            <a:ext cx="0" cy="2916000"/>
          </a:xfrm>
          <a:prstGeom prst="line">
            <a:avLst/>
          </a:prstGeom>
          <a:ln>
            <a:solidFill>
              <a:schemeClr val="bg2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" name="Conector reto 54"/>
          <p:cNvCxnSpPr/>
          <p:nvPr/>
        </p:nvCxnSpPr>
        <p:spPr>
          <a:xfrm>
            <a:off x="9704027" y="1408793"/>
            <a:ext cx="0" cy="2916000"/>
          </a:xfrm>
          <a:prstGeom prst="line">
            <a:avLst/>
          </a:prstGeom>
          <a:ln>
            <a:solidFill>
              <a:schemeClr val="bg2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6" name="Elipse 55"/>
          <p:cNvSpPr/>
          <p:nvPr/>
        </p:nvSpPr>
        <p:spPr>
          <a:xfrm>
            <a:off x="847406" y="4747311"/>
            <a:ext cx="296863" cy="296863"/>
          </a:xfrm>
          <a:prstGeom prst="ellipse">
            <a:avLst/>
          </a:prstGeom>
          <a:solidFill>
            <a:schemeClr val="bg1">
              <a:lumMod val="95000"/>
            </a:schemeClr>
          </a:solidFill>
          <a:ln w="38100">
            <a:solidFill>
              <a:srgbClr val="0060AA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sz="1600"/>
          </a:p>
        </p:txBody>
      </p:sp>
      <p:sp>
        <p:nvSpPr>
          <p:cNvPr id="57" name="Retângulo 56"/>
          <p:cNvSpPr/>
          <p:nvPr/>
        </p:nvSpPr>
        <p:spPr>
          <a:xfrm>
            <a:off x="1208978" y="5165346"/>
            <a:ext cx="1970145" cy="3385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fontAlgn="ctr"/>
            <a:r>
              <a:rPr lang="pt-BR" sz="1600" b="1" dirty="0">
                <a:solidFill>
                  <a:srgbClr val="C00000"/>
                </a:solidFill>
              </a:rPr>
              <a:t>não concorda</a:t>
            </a:r>
            <a:endParaRPr lang="pt-BR" sz="1600" b="1" dirty="0">
              <a:solidFill>
                <a:srgbClr val="C00000"/>
              </a:solidFill>
              <a:latin typeface="Arial" panose="020B0604020202020204" pitchFamily="34" charset="0"/>
            </a:endParaRPr>
          </a:p>
        </p:txBody>
      </p:sp>
      <p:sp>
        <p:nvSpPr>
          <p:cNvPr id="58" name="Elipse 57"/>
          <p:cNvSpPr/>
          <p:nvPr/>
        </p:nvSpPr>
        <p:spPr>
          <a:xfrm>
            <a:off x="847406" y="5165346"/>
            <a:ext cx="296863" cy="296863"/>
          </a:xfrm>
          <a:prstGeom prst="ellipse">
            <a:avLst/>
          </a:prstGeom>
          <a:solidFill>
            <a:schemeClr val="bg1">
              <a:lumMod val="95000"/>
            </a:schemeClr>
          </a:solidFill>
          <a:ln w="3810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sz="1600"/>
          </a:p>
        </p:txBody>
      </p:sp>
      <p:sp>
        <p:nvSpPr>
          <p:cNvPr id="59" name="Retângulo 58"/>
          <p:cNvSpPr/>
          <p:nvPr/>
        </p:nvSpPr>
        <p:spPr>
          <a:xfrm>
            <a:off x="1208978" y="5584955"/>
            <a:ext cx="2195249" cy="3385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fontAlgn="ctr"/>
            <a:r>
              <a:rPr lang="pt-BR" sz="1600" b="1" dirty="0">
                <a:solidFill>
                  <a:schemeClr val="bg1">
                    <a:lumMod val="50000"/>
                  </a:schemeClr>
                </a:solidFill>
              </a:rPr>
              <a:t>não sabe avaliar</a:t>
            </a:r>
            <a:endParaRPr lang="pt-BR" sz="1600" b="1" dirty="0">
              <a:solidFill>
                <a:schemeClr val="bg1">
                  <a:lumMod val="50000"/>
                </a:schemeClr>
              </a:solidFill>
              <a:latin typeface="Arial" panose="020B0604020202020204" pitchFamily="34" charset="0"/>
            </a:endParaRPr>
          </a:p>
        </p:txBody>
      </p:sp>
      <p:sp>
        <p:nvSpPr>
          <p:cNvPr id="60" name="Elipse 59"/>
          <p:cNvSpPr/>
          <p:nvPr/>
        </p:nvSpPr>
        <p:spPr>
          <a:xfrm>
            <a:off x="847406" y="5584955"/>
            <a:ext cx="296863" cy="296863"/>
          </a:xfrm>
          <a:prstGeom prst="ellipse">
            <a:avLst/>
          </a:prstGeom>
          <a:solidFill>
            <a:schemeClr val="bg1">
              <a:lumMod val="95000"/>
            </a:schemeClr>
          </a:solidFill>
          <a:ln w="3810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sz="1600"/>
          </a:p>
        </p:txBody>
      </p:sp>
      <p:sp>
        <p:nvSpPr>
          <p:cNvPr id="61" name="Espaço Reservado para Conteúdo 2"/>
          <p:cNvSpPr txBox="1">
            <a:spLocks/>
          </p:cNvSpPr>
          <p:nvPr/>
        </p:nvSpPr>
        <p:spPr>
          <a:xfrm>
            <a:off x="7492902" y="4826687"/>
            <a:ext cx="3756122" cy="1071171"/>
          </a:xfrm>
          <a:prstGeom prst="rect">
            <a:avLst/>
          </a:prstGeom>
        </p:spPr>
        <p:txBody>
          <a:bodyPr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Clr>
                <a:schemeClr val="bg2">
                  <a:lumMod val="90000"/>
                </a:schemeClr>
              </a:buClr>
            </a:pPr>
            <a:r>
              <a:rPr lang="pt-BR" sz="1600" dirty="0">
                <a:solidFill>
                  <a:schemeClr val="accent5">
                    <a:lumMod val="50000"/>
                  </a:schemeClr>
                </a:solidFill>
              </a:rPr>
              <a:t>chama atenção também o alto desconhecimento da ‘utilidade dos aplicativos do Sebrae para o negócio’ e a ‘pertinência e atualidade dos serviços no ambiente digital’</a:t>
            </a:r>
          </a:p>
        </p:txBody>
      </p:sp>
    </p:spTree>
    <p:extLst>
      <p:ext uri="{BB962C8B-B14F-4D97-AF65-F5344CB8AC3E}">
        <p14:creationId xmlns:p14="http://schemas.microsoft.com/office/powerpoint/2010/main" val="271668082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" presetClass="entr" presetSubtype="4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9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9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decel="100000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9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9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decel="100000" fill="hold" grpId="0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9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9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2100"/>
                            </p:stCondLst>
                            <p:childTnLst>
                              <p:par>
                                <p:cTn id="2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600"/>
                            </p:stCondLst>
                            <p:childTnLst>
                              <p:par>
                                <p:cTn id="32" presetID="2" presetClass="entr" presetSubtype="4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75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75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6" presetID="2" presetClass="entr" presetSubtype="4" decel="10000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8" dur="75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9" dur="75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0" presetID="2" presetClass="entr" presetSubtype="4" decel="100000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2" dur="75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3" dur="75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4" presetID="2" presetClass="entr" presetSubtype="4" decel="100000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6" dur="75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7" dur="75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8" presetID="2" presetClass="entr" presetSubtype="4" decel="100000" fill="hold" grpId="0" nodeType="withEffect">
                                  <p:stCondLst>
                                    <p:cond delay="110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0" dur="75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1" dur="75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2" presetID="2" presetClass="entr" presetSubtype="4" decel="100000" fill="hold" grpId="0" nodeType="withEffect">
                                  <p:stCondLst>
                                    <p:cond delay="130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4" dur="75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5" dur="75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4650"/>
                            </p:stCondLst>
                            <p:childTnLst>
                              <p:par>
                                <p:cTn id="57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9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5150"/>
                            </p:stCondLst>
                            <p:childTnLst>
                              <p:par>
                                <p:cTn id="61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3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5650"/>
                            </p:stCondLst>
                            <p:childTnLst>
                              <p:par>
                                <p:cTn id="6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6150"/>
                            </p:stCondLst>
                            <p:childTnLst>
                              <p:par>
                                <p:cTn id="69" presetID="2" presetClass="entr" presetSubtype="4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2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3" presetID="2" presetClass="entr" presetSubtype="4" decel="10000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5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6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7" presetID="2" presetClass="entr" presetSubtype="4" decel="100000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9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0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1" fill="hold">
                            <p:stCondLst>
                              <p:cond delay="7050"/>
                            </p:stCondLst>
                            <p:childTnLst>
                              <p:par>
                                <p:cTn id="8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4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7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0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7550"/>
                            </p:stCondLst>
                            <p:childTnLst>
                              <p:par>
                                <p:cTn id="92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4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8050"/>
                            </p:stCondLst>
                            <p:childTnLst>
                              <p:par>
                                <p:cTn id="9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9" fill="hold">
                            <p:stCondLst>
                              <p:cond delay="8550"/>
                            </p:stCondLst>
                            <p:childTnLst>
                              <p:par>
                                <p:cTn id="100" presetID="2" presetClass="entr" presetSubtype="4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2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3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4" presetID="2" presetClass="entr" presetSubtype="4" decel="10000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6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7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8" presetID="2" presetClass="entr" presetSubtype="4" decel="100000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0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1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2" fill="hold">
                            <p:stCondLst>
                              <p:cond delay="9450"/>
                            </p:stCondLst>
                            <p:childTnLst>
                              <p:par>
                                <p:cTn id="1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5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8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1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2" fill="hold">
                            <p:stCondLst>
                              <p:cond delay="9950"/>
                            </p:stCondLst>
                            <p:childTnLst>
                              <p:par>
                                <p:cTn id="12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5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6" fill="hold">
                            <p:stCondLst>
                              <p:cond delay="10450"/>
                            </p:stCondLst>
                            <p:childTnLst>
                              <p:par>
                                <p:cTn id="127" presetID="2" presetClass="entr" presetSubtype="4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9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0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1" presetID="2" presetClass="entr" presetSubtype="4" decel="10000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3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4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5" presetID="2" presetClass="entr" presetSubtype="4" decel="100000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7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8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9" fill="hold">
                            <p:stCondLst>
                              <p:cond delay="11350"/>
                            </p:stCondLst>
                            <p:childTnLst>
                              <p:par>
                                <p:cTn id="14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2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5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8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9" fill="hold">
                            <p:stCondLst>
                              <p:cond delay="11850"/>
                            </p:stCondLst>
                            <p:childTnLst>
                              <p:par>
                                <p:cTn id="150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2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3" fill="hold">
                            <p:stCondLst>
                              <p:cond delay="12350"/>
                            </p:stCondLst>
                            <p:childTnLst>
                              <p:par>
                                <p:cTn id="15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6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7" fill="hold">
                            <p:stCondLst>
                              <p:cond delay="12850"/>
                            </p:stCondLst>
                            <p:childTnLst>
                              <p:par>
                                <p:cTn id="158" presetID="2" presetClass="entr" presetSubtype="4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0" dur="75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1" dur="75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2" presetID="2" presetClass="entr" presetSubtype="4" decel="10000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4" dur="7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5" dur="7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6" presetID="2" presetClass="entr" presetSubtype="4" decel="100000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1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8" dur="75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9" dur="75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0" fill="hold">
                            <p:stCondLst>
                              <p:cond delay="14000"/>
                            </p:stCondLst>
                            <p:childTnLst>
                              <p:par>
                                <p:cTn id="17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3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6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9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0" fill="hold">
                            <p:stCondLst>
                              <p:cond delay="14500"/>
                            </p:stCondLst>
                            <p:childTnLst>
                              <p:par>
                                <p:cTn id="181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3" fill="hold">
                      <p:stCondLst>
                        <p:cond delay="indefinite"/>
                      </p:stCondLst>
                      <p:childTnLst>
                        <p:par>
                          <p:cTn id="184" fill="hold">
                            <p:stCondLst>
                              <p:cond delay="0"/>
                            </p:stCondLst>
                            <p:childTnLst>
                              <p:par>
                                <p:cTn id="18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" grpId="0"/>
      <p:bldP spid="7" grpId="0"/>
      <p:bldP spid="8" grpId="0" animBg="1"/>
      <p:bldP spid="18" grpId="0" animBg="1"/>
      <p:bldP spid="19" grpId="0" animBg="1"/>
      <p:bldP spid="20" grpId="0"/>
      <p:bldP spid="21" grpId="0"/>
      <p:bldP spid="22" grpId="0"/>
      <p:bldP spid="23" grpId="0"/>
      <p:bldP spid="24" grpId="0"/>
      <p:bldP spid="25" grpId="0" animBg="1"/>
      <p:bldP spid="26" grpId="0" animBg="1"/>
      <p:bldP spid="27" grpId="0" animBg="1"/>
      <p:bldP spid="28" grpId="0"/>
      <p:bldP spid="29" grpId="0"/>
      <p:bldP spid="30" grpId="0"/>
      <p:bldP spid="31" grpId="0"/>
      <p:bldP spid="32" grpId="0" animBg="1"/>
      <p:bldP spid="33" grpId="0" animBg="1"/>
      <p:bldP spid="34" grpId="0" animBg="1"/>
      <p:bldP spid="35" grpId="0"/>
      <p:bldP spid="36" grpId="0"/>
      <p:bldP spid="37" grpId="0"/>
      <p:bldP spid="38" grpId="0"/>
      <p:bldP spid="39" grpId="0" animBg="1"/>
      <p:bldP spid="40" grpId="0" animBg="1"/>
      <p:bldP spid="41" grpId="0" animBg="1"/>
      <p:bldP spid="42" grpId="0"/>
      <p:bldP spid="43" grpId="0"/>
      <p:bldP spid="44" grpId="0"/>
      <p:bldP spid="45" grpId="0"/>
      <p:bldP spid="46" grpId="0" animBg="1"/>
      <p:bldP spid="47" grpId="0" animBg="1"/>
      <p:bldP spid="48" grpId="0" animBg="1"/>
      <p:bldP spid="49" grpId="0"/>
      <p:bldP spid="50" grpId="0"/>
      <p:bldP spid="51" grpId="0"/>
      <p:bldP spid="56" grpId="0" animBg="1"/>
      <p:bldP spid="57" grpId="0"/>
      <p:bldP spid="58" grpId="0" animBg="1"/>
      <p:bldP spid="59" grpId="0"/>
      <p:bldP spid="60" grpId="0" animBg="1"/>
      <p:bldP spid="61" grpId="0"/>
    </p:bldLst>
  </p:timing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roup 4"/>
          <p:cNvGrpSpPr>
            <a:grpSpLocks noChangeAspect="1"/>
          </p:cNvGrpSpPr>
          <p:nvPr/>
        </p:nvGrpSpPr>
        <p:grpSpPr bwMode="auto">
          <a:xfrm>
            <a:off x="717552" y="6456363"/>
            <a:ext cx="217488" cy="304800"/>
            <a:chOff x="452" y="4067"/>
            <a:chExt cx="137" cy="192"/>
          </a:xfrm>
        </p:grpSpPr>
        <p:sp>
          <p:nvSpPr>
            <p:cNvPr id="10" name="Freeform 5"/>
            <p:cNvSpPr>
              <a:spLocks/>
            </p:cNvSpPr>
            <p:nvPr/>
          </p:nvSpPr>
          <p:spPr bwMode="auto">
            <a:xfrm>
              <a:off x="472" y="4077"/>
              <a:ext cx="117" cy="182"/>
            </a:xfrm>
            <a:custGeom>
              <a:avLst/>
              <a:gdLst>
                <a:gd name="T0" fmla="*/ 125 w 125"/>
                <a:gd name="T1" fmla="*/ 47 h 194"/>
                <a:gd name="T2" fmla="*/ 63 w 125"/>
                <a:gd name="T3" fmla="*/ 0 h 194"/>
                <a:gd name="T4" fmla="*/ 0 w 125"/>
                <a:gd name="T5" fmla="*/ 64 h 194"/>
                <a:gd name="T6" fmla="*/ 7 w 125"/>
                <a:gd name="T7" fmla="*/ 88 h 194"/>
                <a:gd name="T8" fmla="*/ 57 w 125"/>
                <a:gd name="T9" fmla="*/ 188 h 194"/>
                <a:gd name="T10" fmla="*/ 70 w 125"/>
                <a:gd name="T11" fmla="*/ 188 h 194"/>
                <a:gd name="T12" fmla="*/ 120 w 125"/>
                <a:gd name="T13" fmla="*/ 88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5" h="194">
                  <a:moveTo>
                    <a:pt x="125" y="47"/>
                  </a:moveTo>
                  <a:cubicBezTo>
                    <a:pt x="117" y="20"/>
                    <a:pt x="93" y="0"/>
                    <a:pt x="63" y="0"/>
                  </a:cubicBezTo>
                  <a:cubicBezTo>
                    <a:pt x="28" y="0"/>
                    <a:pt x="0" y="29"/>
                    <a:pt x="0" y="64"/>
                  </a:cubicBezTo>
                  <a:cubicBezTo>
                    <a:pt x="0" y="71"/>
                    <a:pt x="4" y="82"/>
                    <a:pt x="7" y="88"/>
                  </a:cubicBezTo>
                  <a:cubicBezTo>
                    <a:pt x="57" y="188"/>
                    <a:pt x="57" y="188"/>
                    <a:pt x="57" y="188"/>
                  </a:cubicBezTo>
                  <a:cubicBezTo>
                    <a:pt x="59" y="194"/>
                    <a:pt x="67" y="194"/>
                    <a:pt x="70" y="188"/>
                  </a:cubicBezTo>
                  <a:cubicBezTo>
                    <a:pt x="120" y="88"/>
                    <a:pt x="120" y="88"/>
                    <a:pt x="120" y="88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" name="Freeform 6"/>
            <p:cNvSpPr>
              <a:spLocks noEditPoints="1"/>
            </p:cNvSpPr>
            <p:nvPr/>
          </p:nvSpPr>
          <p:spPr bwMode="auto">
            <a:xfrm>
              <a:off x="452" y="4067"/>
              <a:ext cx="127" cy="189"/>
            </a:xfrm>
            <a:custGeom>
              <a:avLst/>
              <a:gdLst>
                <a:gd name="T0" fmla="*/ 68 w 135"/>
                <a:gd name="T1" fmla="*/ 202 h 202"/>
                <a:gd name="T2" fmla="*/ 57 w 135"/>
                <a:gd name="T3" fmla="*/ 195 h 202"/>
                <a:gd name="T4" fmla="*/ 7 w 135"/>
                <a:gd name="T5" fmla="*/ 95 h 202"/>
                <a:gd name="T6" fmla="*/ 7 w 135"/>
                <a:gd name="T7" fmla="*/ 95 h 202"/>
                <a:gd name="T8" fmla="*/ 6 w 135"/>
                <a:gd name="T9" fmla="*/ 91 h 202"/>
                <a:gd name="T10" fmla="*/ 0 w 135"/>
                <a:gd name="T11" fmla="*/ 68 h 202"/>
                <a:gd name="T12" fmla="*/ 68 w 135"/>
                <a:gd name="T13" fmla="*/ 0 h 202"/>
                <a:gd name="T14" fmla="*/ 134 w 135"/>
                <a:gd name="T15" fmla="*/ 50 h 202"/>
                <a:gd name="T16" fmla="*/ 131 w 135"/>
                <a:gd name="T17" fmla="*/ 56 h 202"/>
                <a:gd name="T18" fmla="*/ 125 w 135"/>
                <a:gd name="T19" fmla="*/ 52 h 202"/>
                <a:gd name="T20" fmla="*/ 68 w 135"/>
                <a:gd name="T21" fmla="*/ 10 h 202"/>
                <a:gd name="T22" fmla="*/ 10 w 135"/>
                <a:gd name="T23" fmla="*/ 68 h 202"/>
                <a:gd name="T24" fmla="*/ 15 w 135"/>
                <a:gd name="T25" fmla="*/ 87 h 202"/>
                <a:gd name="T26" fmla="*/ 16 w 135"/>
                <a:gd name="T27" fmla="*/ 91 h 202"/>
                <a:gd name="T28" fmla="*/ 66 w 135"/>
                <a:gd name="T29" fmla="*/ 190 h 202"/>
                <a:gd name="T30" fmla="*/ 68 w 135"/>
                <a:gd name="T31" fmla="*/ 192 h 202"/>
                <a:gd name="T32" fmla="*/ 71 w 135"/>
                <a:gd name="T33" fmla="*/ 190 h 202"/>
                <a:gd name="T34" fmla="*/ 121 w 135"/>
                <a:gd name="T35" fmla="*/ 91 h 202"/>
                <a:gd name="T36" fmla="*/ 127 w 135"/>
                <a:gd name="T37" fmla="*/ 89 h 202"/>
                <a:gd name="T38" fmla="*/ 130 w 135"/>
                <a:gd name="T39" fmla="*/ 95 h 202"/>
                <a:gd name="T40" fmla="*/ 79 w 135"/>
                <a:gd name="T41" fmla="*/ 195 h 202"/>
                <a:gd name="T42" fmla="*/ 68 w 135"/>
                <a:gd name="T43" fmla="*/ 202 h 202"/>
                <a:gd name="T44" fmla="*/ 68 w 135"/>
                <a:gd name="T45" fmla="*/ 202 h 202"/>
                <a:gd name="T46" fmla="*/ 68 w 135"/>
                <a:gd name="T47" fmla="*/ 202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35" h="202">
                  <a:moveTo>
                    <a:pt x="68" y="202"/>
                  </a:moveTo>
                  <a:cubicBezTo>
                    <a:pt x="64" y="202"/>
                    <a:pt x="59" y="199"/>
                    <a:pt x="57" y="195"/>
                  </a:cubicBezTo>
                  <a:cubicBezTo>
                    <a:pt x="7" y="95"/>
                    <a:pt x="7" y="95"/>
                    <a:pt x="7" y="95"/>
                  </a:cubicBezTo>
                  <a:cubicBezTo>
                    <a:pt x="7" y="95"/>
                    <a:pt x="7" y="95"/>
                    <a:pt x="7" y="95"/>
                  </a:cubicBezTo>
                  <a:cubicBezTo>
                    <a:pt x="7" y="93"/>
                    <a:pt x="6" y="92"/>
                    <a:pt x="6" y="91"/>
                  </a:cubicBezTo>
                  <a:cubicBezTo>
                    <a:pt x="3" y="84"/>
                    <a:pt x="0" y="75"/>
                    <a:pt x="0" y="68"/>
                  </a:cubicBezTo>
                  <a:cubicBezTo>
                    <a:pt x="0" y="31"/>
                    <a:pt x="31" y="0"/>
                    <a:pt x="68" y="0"/>
                  </a:cubicBezTo>
                  <a:cubicBezTo>
                    <a:pt x="99" y="0"/>
                    <a:pt x="126" y="21"/>
                    <a:pt x="134" y="50"/>
                  </a:cubicBezTo>
                  <a:cubicBezTo>
                    <a:pt x="135" y="52"/>
                    <a:pt x="134" y="55"/>
                    <a:pt x="131" y="56"/>
                  </a:cubicBezTo>
                  <a:cubicBezTo>
                    <a:pt x="129" y="57"/>
                    <a:pt x="126" y="55"/>
                    <a:pt x="125" y="52"/>
                  </a:cubicBezTo>
                  <a:cubicBezTo>
                    <a:pt x="118" y="27"/>
                    <a:pt x="95" y="10"/>
                    <a:pt x="68" y="10"/>
                  </a:cubicBezTo>
                  <a:cubicBezTo>
                    <a:pt x="36" y="10"/>
                    <a:pt x="10" y="36"/>
                    <a:pt x="10" y="68"/>
                  </a:cubicBezTo>
                  <a:cubicBezTo>
                    <a:pt x="10" y="74"/>
                    <a:pt x="12" y="81"/>
                    <a:pt x="15" y="87"/>
                  </a:cubicBezTo>
                  <a:cubicBezTo>
                    <a:pt x="15" y="88"/>
                    <a:pt x="16" y="90"/>
                    <a:pt x="16" y="91"/>
                  </a:cubicBezTo>
                  <a:cubicBezTo>
                    <a:pt x="66" y="190"/>
                    <a:pt x="66" y="190"/>
                    <a:pt x="66" y="190"/>
                  </a:cubicBezTo>
                  <a:cubicBezTo>
                    <a:pt x="67" y="192"/>
                    <a:pt x="68" y="192"/>
                    <a:pt x="68" y="192"/>
                  </a:cubicBezTo>
                  <a:cubicBezTo>
                    <a:pt x="69" y="192"/>
                    <a:pt x="70" y="192"/>
                    <a:pt x="71" y="190"/>
                  </a:cubicBezTo>
                  <a:cubicBezTo>
                    <a:pt x="121" y="91"/>
                    <a:pt x="121" y="91"/>
                    <a:pt x="121" y="91"/>
                  </a:cubicBezTo>
                  <a:cubicBezTo>
                    <a:pt x="122" y="88"/>
                    <a:pt x="125" y="87"/>
                    <a:pt x="127" y="89"/>
                  </a:cubicBezTo>
                  <a:cubicBezTo>
                    <a:pt x="130" y="90"/>
                    <a:pt x="131" y="93"/>
                    <a:pt x="130" y="95"/>
                  </a:cubicBezTo>
                  <a:cubicBezTo>
                    <a:pt x="79" y="195"/>
                    <a:pt x="79" y="195"/>
                    <a:pt x="79" y="195"/>
                  </a:cubicBezTo>
                  <a:cubicBezTo>
                    <a:pt x="77" y="199"/>
                    <a:pt x="73" y="202"/>
                    <a:pt x="68" y="202"/>
                  </a:cubicBezTo>
                  <a:close/>
                  <a:moveTo>
                    <a:pt x="68" y="202"/>
                  </a:moveTo>
                  <a:cubicBezTo>
                    <a:pt x="68" y="202"/>
                    <a:pt x="68" y="202"/>
                    <a:pt x="68" y="202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" name="Freeform 7"/>
            <p:cNvSpPr>
              <a:spLocks noEditPoints="1"/>
            </p:cNvSpPr>
            <p:nvPr/>
          </p:nvSpPr>
          <p:spPr bwMode="auto">
            <a:xfrm>
              <a:off x="490" y="4108"/>
              <a:ext cx="50" cy="75"/>
            </a:xfrm>
            <a:custGeom>
              <a:avLst/>
              <a:gdLst>
                <a:gd name="T0" fmla="*/ 0 w 53"/>
                <a:gd name="T1" fmla="*/ 22 h 80"/>
                <a:gd name="T2" fmla="*/ 3 w 53"/>
                <a:gd name="T3" fmla="*/ 12 h 80"/>
                <a:gd name="T4" fmla="*/ 12 w 53"/>
                <a:gd name="T5" fmla="*/ 3 h 80"/>
                <a:gd name="T6" fmla="*/ 27 w 53"/>
                <a:gd name="T7" fmla="*/ 0 h 80"/>
                <a:gd name="T8" fmla="*/ 40 w 53"/>
                <a:gd name="T9" fmla="*/ 3 h 80"/>
                <a:gd name="T10" fmla="*/ 50 w 53"/>
                <a:gd name="T11" fmla="*/ 11 h 80"/>
                <a:gd name="T12" fmla="*/ 53 w 53"/>
                <a:gd name="T13" fmla="*/ 21 h 80"/>
                <a:gd name="T14" fmla="*/ 51 w 53"/>
                <a:gd name="T15" fmla="*/ 29 h 80"/>
                <a:gd name="T16" fmla="*/ 47 w 53"/>
                <a:gd name="T17" fmla="*/ 35 h 80"/>
                <a:gd name="T18" fmla="*/ 38 w 53"/>
                <a:gd name="T19" fmla="*/ 43 h 80"/>
                <a:gd name="T20" fmla="*/ 35 w 53"/>
                <a:gd name="T21" fmla="*/ 46 h 80"/>
                <a:gd name="T22" fmla="*/ 33 w 53"/>
                <a:gd name="T23" fmla="*/ 48 h 80"/>
                <a:gd name="T24" fmla="*/ 32 w 53"/>
                <a:gd name="T25" fmla="*/ 50 h 80"/>
                <a:gd name="T26" fmla="*/ 31 w 53"/>
                <a:gd name="T27" fmla="*/ 54 h 80"/>
                <a:gd name="T28" fmla="*/ 25 w 53"/>
                <a:gd name="T29" fmla="*/ 60 h 80"/>
                <a:gd name="T30" fmla="*/ 20 w 53"/>
                <a:gd name="T31" fmla="*/ 58 h 80"/>
                <a:gd name="T32" fmla="*/ 19 w 53"/>
                <a:gd name="T33" fmla="*/ 52 h 80"/>
                <a:gd name="T34" fmla="*/ 20 w 53"/>
                <a:gd name="T35" fmla="*/ 45 h 80"/>
                <a:gd name="T36" fmla="*/ 24 w 53"/>
                <a:gd name="T37" fmla="*/ 39 h 80"/>
                <a:gd name="T38" fmla="*/ 30 w 53"/>
                <a:gd name="T39" fmla="*/ 33 h 80"/>
                <a:gd name="T40" fmla="*/ 35 w 53"/>
                <a:gd name="T41" fmla="*/ 29 h 80"/>
                <a:gd name="T42" fmla="*/ 37 w 53"/>
                <a:gd name="T43" fmla="*/ 25 h 80"/>
                <a:gd name="T44" fmla="*/ 38 w 53"/>
                <a:gd name="T45" fmla="*/ 21 h 80"/>
                <a:gd name="T46" fmla="*/ 35 w 53"/>
                <a:gd name="T47" fmla="*/ 14 h 80"/>
                <a:gd name="T48" fmla="*/ 27 w 53"/>
                <a:gd name="T49" fmla="*/ 11 h 80"/>
                <a:gd name="T50" fmla="*/ 18 w 53"/>
                <a:gd name="T51" fmla="*/ 14 h 80"/>
                <a:gd name="T52" fmla="*/ 14 w 53"/>
                <a:gd name="T53" fmla="*/ 23 h 80"/>
                <a:gd name="T54" fmla="*/ 7 w 53"/>
                <a:gd name="T55" fmla="*/ 29 h 80"/>
                <a:gd name="T56" fmla="*/ 2 w 53"/>
                <a:gd name="T57" fmla="*/ 27 h 80"/>
                <a:gd name="T58" fmla="*/ 0 w 53"/>
                <a:gd name="T59" fmla="*/ 22 h 80"/>
                <a:gd name="T60" fmla="*/ 26 w 53"/>
                <a:gd name="T61" fmla="*/ 80 h 80"/>
                <a:gd name="T62" fmla="*/ 20 w 53"/>
                <a:gd name="T63" fmla="*/ 78 h 80"/>
                <a:gd name="T64" fmla="*/ 18 w 53"/>
                <a:gd name="T65" fmla="*/ 72 h 80"/>
                <a:gd name="T66" fmla="*/ 20 w 53"/>
                <a:gd name="T67" fmla="*/ 67 h 80"/>
                <a:gd name="T68" fmla="*/ 26 w 53"/>
                <a:gd name="T69" fmla="*/ 64 h 80"/>
                <a:gd name="T70" fmla="*/ 31 w 53"/>
                <a:gd name="T71" fmla="*/ 67 h 80"/>
                <a:gd name="T72" fmla="*/ 34 w 53"/>
                <a:gd name="T73" fmla="*/ 72 h 80"/>
                <a:gd name="T74" fmla="*/ 31 w 53"/>
                <a:gd name="T75" fmla="*/ 78 h 80"/>
                <a:gd name="T76" fmla="*/ 26 w 53"/>
                <a:gd name="T77" fmla="*/ 80 h 80"/>
                <a:gd name="T78" fmla="*/ 26 w 53"/>
                <a:gd name="T79" fmla="*/ 80 h 80"/>
                <a:gd name="T80" fmla="*/ 26 w 53"/>
                <a:gd name="T81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3" h="80">
                  <a:moveTo>
                    <a:pt x="0" y="22"/>
                  </a:moveTo>
                  <a:cubicBezTo>
                    <a:pt x="0" y="19"/>
                    <a:pt x="1" y="15"/>
                    <a:pt x="3" y="12"/>
                  </a:cubicBezTo>
                  <a:cubicBezTo>
                    <a:pt x="5" y="9"/>
                    <a:pt x="8" y="6"/>
                    <a:pt x="12" y="3"/>
                  </a:cubicBezTo>
                  <a:cubicBezTo>
                    <a:pt x="17" y="1"/>
                    <a:pt x="21" y="0"/>
                    <a:pt x="27" y="0"/>
                  </a:cubicBezTo>
                  <a:cubicBezTo>
                    <a:pt x="32" y="0"/>
                    <a:pt x="37" y="1"/>
                    <a:pt x="40" y="3"/>
                  </a:cubicBezTo>
                  <a:cubicBezTo>
                    <a:pt x="44" y="5"/>
                    <a:pt x="47" y="7"/>
                    <a:pt x="50" y="11"/>
                  </a:cubicBezTo>
                  <a:cubicBezTo>
                    <a:pt x="52" y="14"/>
                    <a:pt x="53" y="17"/>
                    <a:pt x="53" y="21"/>
                  </a:cubicBezTo>
                  <a:cubicBezTo>
                    <a:pt x="53" y="24"/>
                    <a:pt x="52" y="27"/>
                    <a:pt x="51" y="29"/>
                  </a:cubicBezTo>
                  <a:cubicBezTo>
                    <a:pt x="50" y="31"/>
                    <a:pt x="48" y="33"/>
                    <a:pt x="47" y="35"/>
                  </a:cubicBezTo>
                  <a:cubicBezTo>
                    <a:pt x="45" y="37"/>
                    <a:pt x="42" y="39"/>
                    <a:pt x="38" y="43"/>
                  </a:cubicBezTo>
                  <a:cubicBezTo>
                    <a:pt x="36" y="44"/>
                    <a:pt x="35" y="45"/>
                    <a:pt x="35" y="46"/>
                  </a:cubicBezTo>
                  <a:cubicBezTo>
                    <a:pt x="34" y="47"/>
                    <a:pt x="33" y="48"/>
                    <a:pt x="33" y="48"/>
                  </a:cubicBezTo>
                  <a:cubicBezTo>
                    <a:pt x="33" y="49"/>
                    <a:pt x="32" y="50"/>
                    <a:pt x="32" y="50"/>
                  </a:cubicBezTo>
                  <a:cubicBezTo>
                    <a:pt x="32" y="51"/>
                    <a:pt x="32" y="52"/>
                    <a:pt x="31" y="54"/>
                  </a:cubicBezTo>
                  <a:cubicBezTo>
                    <a:pt x="31" y="58"/>
                    <a:pt x="29" y="60"/>
                    <a:pt x="25" y="60"/>
                  </a:cubicBezTo>
                  <a:cubicBezTo>
                    <a:pt x="23" y="60"/>
                    <a:pt x="22" y="59"/>
                    <a:pt x="20" y="58"/>
                  </a:cubicBezTo>
                  <a:cubicBezTo>
                    <a:pt x="19" y="57"/>
                    <a:pt x="19" y="55"/>
                    <a:pt x="19" y="52"/>
                  </a:cubicBezTo>
                  <a:cubicBezTo>
                    <a:pt x="19" y="49"/>
                    <a:pt x="19" y="47"/>
                    <a:pt x="20" y="45"/>
                  </a:cubicBezTo>
                  <a:cubicBezTo>
                    <a:pt x="21" y="43"/>
                    <a:pt x="22" y="41"/>
                    <a:pt x="24" y="39"/>
                  </a:cubicBezTo>
                  <a:cubicBezTo>
                    <a:pt x="25" y="37"/>
                    <a:pt x="27" y="35"/>
                    <a:pt x="30" y="33"/>
                  </a:cubicBezTo>
                  <a:cubicBezTo>
                    <a:pt x="32" y="31"/>
                    <a:pt x="34" y="30"/>
                    <a:pt x="35" y="29"/>
                  </a:cubicBezTo>
                  <a:cubicBezTo>
                    <a:pt x="36" y="28"/>
                    <a:pt x="36" y="27"/>
                    <a:pt x="37" y="25"/>
                  </a:cubicBezTo>
                  <a:cubicBezTo>
                    <a:pt x="38" y="24"/>
                    <a:pt x="38" y="23"/>
                    <a:pt x="38" y="21"/>
                  </a:cubicBezTo>
                  <a:cubicBezTo>
                    <a:pt x="38" y="18"/>
                    <a:pt x="37" y="16"/>
                    <a:pt x="35" y="14"/>
                  </a:cubicBezTo>
                  <a:cubicBezTo>
                    <a:pt x="33" y="12"/>
                    <a:pt x="30" y="11"/>
                    <a:pt x="27" y="11"/>
                  </a:cubicBezTo>
                  <a:cubicBezTo>
                    <a:pt x="23" y="11"/>
                    <a:pt x="20" y="12"/>
                    <a:pt x="18" y="14"/>
                  </a:cubicBezTo>
                  <a:cubicBezTo>
                    <a:pt x="17" y="16"/>
                    <a:pt x="15" y="19"/>
                    <a:pt x="14" y="23"/>
                  </a:cubicBezTo>
                  <a:cubicBezTo>
                    <a:pt x="13" y="27"/>
                    <a:pt x="10" y="29"/>
                    <a:pt x="7" y="29"/>
                  </a:cubicBezTo>
                  <a:cubicBezTo>
                    <a:pt x="5" y="29"/>
                    <a:pt x="3" y="28"/>
                    <a:pt x="2" y="27"/>
                  </a:cubicBezTo>
                  <a:cubicBezTo>
                    <a:pt x="1" y="25"/>
                    <a:pt x="0" y="24"/>
                    <a:pt x="0" y="22"/>
                  </a:cubicBezTo>
                  <a:close/>
                  <a:moveTo>
                    <a:pt x="26" y="80"/>
                  </a:moveTo>
                  <a:cubicBezTo>
                    <a:pt x="24" y="80"/>
                    <a:pt x="22" y="79"/>
                    <a:pt x="20" y="78"/>
                  </a:cubicBezTo>
                  <a:cubicBezTo>
                    <a:pt x="18" y="77"/>
                    <a:pt x="18" y="75"/>
                    <a:pt x="18" y="72"/>
                  </a:cubicBezTo>
                  <a:cubicBezTo>
                    <a:pt x="18" y="70"/>
                    <a:pt x="18" y="68"/>
                    <a:pt x="20" y="67"/>
                  </a:cubicBezTo>
                  <a:cubicBezTo>
                    <a:pt x="22" y="65"/>
                    <a:pt x="23" y="64"/>
                    <a:pt x="26" y="64"/>
                  </a:cubicBezTo>
                  <a:cubicBezTo>
                    <a:pt x="28" y="64"/>
                    <a:pt x="30" y="65"/>
                    <a:pt x="31" y="67"/>
                  </a:cubicBezTo>
                  <a:cubicBezTo>
                    <a:pt x="33" y="68"/>
                    <a:pt x="34" y="70"/>
                    <a:pt x="34" y="72"/>
                  </a:cubicBezTo>
                  <a:cubicBezTo>
                    <a:pt x="34" y="75"/>
                    <a:pt x="33" y="77"/>
                    <a:pt x="31" y="78"/>
                  </a:cubicBezTo>
                  <a:cubicBezTo>
                    <a:pt x="30" y="79"/>
                    <a:pt x="28" y="80"/>
                    <a:pt x="26" y="80"/>
                  </a:cubicBezTo>
                  <a:close/>
                  <a:moveTo>
                    <a:pt x="26" y="80"/>
                  </a:moveTo>
                  <a:cubicBezTo>
                    <a:pt x="26" y="80"/>
                    <a:pt x="26" y="80"/>
                    <a:pt x="26" y="8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3" name="CaixaDeTexto 12"/>
          <p:cNvSpPr txBox="1"/>
          <p:nvPr/>
        </p:nvSpPr>
        <p:spPr>
          <a:xfrm>
            <a:off x="963614" y="6450177"/>
            <a:ext cx="9742486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100" b="1" dirty="0">
                <a:solidFill>
                  <a:schemeClr val="bg1"/>
                </a:solidFill>
              </a:rPr>
              <a:t>p20.</a:t>
            </a:r>
            <a:r>
              <a:rPr lang="pt-BR" sz="1100" dirty="0">
                <a:solidFill>
                  <a:schemeClr val="bg1"/>
                </a:solidFill>
              </a:rPr>
              <a:t> Eu vou citar algumas afirmações acerca do atendimento digital do Sebrae e eu gostaria que o(a) </a:t>
            </a:r>
            <a:r>
              <a:rPr lang="pt-BR" sz="1100" dirty="0" err="1">
                <a:solidFill>
                  <a:schemeClr val="bg1"/>
                </a:solidFill>
              </a:rPr>
              <a:t>Sr</a:t>
            </a:r>
            <a:r>
              <a:rPr lang="pt-BR" sz="1100" dirty="0">
                <a:solidFill>
                  <a:schemeClr val="bg1"/>
                </a:solidFill>
              </a:rPr>
              <a:t>(a) indicasse com quais afirmações concorda. (EST- RU) (rodiziar)</a:t>
            </a:r>
          </a:p>
        </p:txBody>
      </p:sp>
      <p:sp>
        <p:nvSpPr>
          <p:cNvPr id="14" name="CaixaDeTexto 13"/>
          <p:cNvSpPr txBox="1"/>
          <p:nvPr/>
        </p:nvSpPr>
        <p:spPr>
          <a:xfrm>
            <a:off x="420689" y="224659"/>
            <a:ext cx="4494211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2800" b="1" dirty="0">
                <a:solidFill>
                  <a:schemeClr val="accent2">
                    <a:lumMod val="75000"/>
                  </a:schemeClr>
                </a:solidFill>
              </a:rPr>
              <a:t>atendimento digital</a:t>
            </a:r>
            <a:endParaRPr lang="pt-BR" sz="2800" dirty="0">
              <a:solidFill>
                <a:schemeClr val="accent2">
                  <a:lumMod val="75000"/>
                </a:schemeClr>
              </a:solidFill>
            </a:endParaRPr>
          </a:p>
        </p:txBody>
      </p:sp>
      <p:graphicFrame>
        <p:nvGraphicFramePr>
          <p:cNvPr id="57" name="Gráfico 56"/>
          <p:cNvGraphicFramePr/>
          <p:nvPr>
            <p:extLst>
              <p:ext uri="{D42A27DB-BD31-4B8C-83A1-F6EECF244321}">
                <p14:modId xmlns:p14="http://schemas.microsoft.com/office/powerpoint/2010/main" val="1556415524"/>
              </p:ext>
            </p:extLst>
          </p:nvPr>
        </p:nvGraphicFramePr>
        <p:xfrm>
          <a:off x="649479" y="3229179"/>
          <a:ext cx="1865288" cy="224677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pSp>
        <p:nvGrpSpPr>
          <p:cNvPr id="61" name="Grupo 60"/>
          <p:cNvGrpSpPr/>
          <p:nvPr/>
        </p:nvGrpSpPr>
        <p:grpSpPr>
          <a:xfrm>
            <a:off x="1447759" y="2540181"/>
            <a:ext cx="309315" cy="336085"/>
            <a:chOff x="1989894" y="4905662"/>
            <a:chExt cx="829550" cy="829550"/>
          </a:xfrm>
        </p:grpSpPr>
        <p:sp>
          <p:nvSpPr>
            <p:cNvPr id="62" name="Retângulo 61"/>
            <p:cNvSpPr/>
            <p:nvPr/>
          </p:nvSpPr>
          <p:spPr>
            <a:xfrm>
              <a:off x="2168521" y="5104525"/>
              <a:ext cx="56251" cy="94592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3" name="Retângulo 62"/>
            <p:cNvSpPr/>
            <p:nvPr/>
          </p:nvSpPr>
          <p:spPr>
            <a:xfrm>
              <a:off x="2303082" y="5104525"/>
              <a:ext cx="56251" cy="94592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4" name="Retângulo 63"/>
            <p:cNvSpPr/>
            <p:nvPr/>
          </p:nvSpPr>
          <p:spPr>
            <a:xfrm>
              <a:off x="2439824" y="5104525"/>
              <a:ext cx="56251" cy="94592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5" name="Retângulo 64"/>
            <p:cNvSpPr/>
            <p:nvPr/>
          </p:nvSpPr>
          <p:spPr>
            <a:xfrm>
              <a:off x="2583199" y="5104525"/>
              <a:ext cx="56251" cy="94592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6" name="Forma livre 65"/>
            <p:cNvSpPr/>
            <p:nvPr/>
          </p:nvSpPr>
          <p:spPr>
            <a:xfrm>
              <a:off x="2085975" y="5305425"/>
              <a:ext cx="90488" cy="361950"/>
            </a:xfrm>
            <a:custGeom>
              <a:avLst/>
              <a:gdLst>
                <a:gd name="connsiteX0" fmla="*/ 85725 w 90488"/>
                <a:gd name="connsiteY0" fmla="*/ 352425 h 361950"/>
                <a:gd name="connsiteX1" fmla="*/ 90488 w 90488"/>
                <a:gd name="connsiteY1" fmla="*/ 0 h 361950"/>
                <a:gd name="connsiteX2" fmla="*/ 0 w 90488"/>
                <a:gd name="connsiteY2" fmla="*/ 0 h 361950"/>
                <a:gd name="connsiteX3" fmla="*/ 0 w 90488"/>
                <a:gd name="connsiteY3" fmla="*/ 361950 h 361950"/>
                <a:gd name="connsiteX4" fmla="*/ 85725 w 90488"/>
                <a:gd name="connsiteY4" fmla="*/ 352425 h 361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0488" h="361950">
                  <a:moveTo>
                    <a:pt x="85725" y="352425"/>
                  </a:moveTo>
                  <a:cubicBezTo>
                    <a:pt x="87313" y="234950"/>
                    <a:pt x="88900" y="117475"/>
                    <a:pt x="90488" y="0"/>
                  </a:cubicBezTo>
                  <a:lnTo>
                    <a:pt x="0" y="0"/>
                  </a:lnTo>
                  <a:lnTo>
                    <a:pt x="0" y="361950"/>
                  </a:lnTo>
                  <a:lnTo>
                    <a:pt x="85725" y="352425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7" name="Forma livre 66"/>
            <p:cNvSpPr/>
            <p:nvPr/>
          </p:nvSpPr>
          <p:spPr>
            <a:xfrm>
              <a:off x="2634623" y="5305425"/>
              <a:ext cx="90488" cy="361950"/>
            </a:xfrm>
            <a:custGeom>
              <a:avLst/>
              <a:gdLst>
                <a:gd name="connsiteX0" fmla="*/ 85725 w 90488"/>
                <a:gd name="connsiteY0" fmla="*/ 352425 h 361950"/>
                <a:gd name="connsiteX1" fmla="*/ 90488 w 90488"/>
                <a:gd name="connsiteY1" fmla="*/ 0 h 361950"/>
                <a:gd name="connsiteX2" fmla="*/ 0 w 90488"/>
                <a:gd name="connsiteY2" fmla="*/ 0 h 361950"/>
                <a:gd name="connsiteX3" fmla="*/ 0 w 90488"/>
                <a:gd name="connsiteY3" fmla="*/ 361950 h 361950"/>
                <a:gd name="connsiteX4" fmla="*/ 85725 w 90488"/>
                <a:gd name="connsiteY4" fmla="*/ 352425 h 361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0488" h="361950">
                  <a:moveTo>
                    <a:pt x="85725" y="352425"/>
                  </a:moveTo>
                  <a:cubicBezTo>
                    <a:pt x="87313" y="234950"/>
                    <a:pt x="88900" y="117475"/>
                    <a:pt x="90488" y="0"/>
                  </a:cubicBezTo>
                  <a:lnTo>
                    <a:pt x="0" y="0"/>
                  </a:lnTo>
                  <a:lnTo>
                    <a:pt x="0" y="361950"/>
                  </a:lnTo>
                  <a:lnTo>
                    <a:pt x="85725" y="352425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pic>
          <p:nvPicPr>
            <p:cNvPr id="68" name="Imagem 67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1989894" y="4905662"/>
              <a:ext cx="829550" cy="829550"/>
            </a:xfrm>
            <a:prstGeom prst="rect">
              <a:avLst/>
            </a:prstGeom>
          </p:spPr>
        </p:pic>
      </p:grpSp>
      <p:grpSp>
        <p:nvGrpSpPr>
          <p:cNvPr id="69" name="Grupo 68"/>
          <p:cNvGrpSpPr/>
          <p:nvPr/>
        </p:nvGrpSpPr>
        <p:grpSpPr>
          <a:xfrm>
            <a:off x="955668" y="2639737"/>
            <a:ext cx="249673" cy="236529"/>
            <a:chOff x="1207620" y="5194355"/>
            <a:chExt cx="653544" cy="569821"/>
          </a:xfrm>
        </p:grpSpPr>
        <p:sp>
          <p:nvSpPr>
            <p:cNvPr id="70" name="Forma livre 69"/>
            <p:cNvSpPr/>
            <p:nvPr/>
          </p:nvSpPr>
          <p:spPr>
            <a:xfrm>
              <a:off x="1243013" y="5205413"/>
              <a:ext cx="590550" cy="176212"/>
            </a:xfrm>
            <a:custGeom>
              <a:avLst/>
              <a:gdLst>
                <a:gd name="connsiteX0" fmla="*/ 0 w 590550"/>
                <a:gd name="connsiteY0" fmla="*/ 161925 h 176212"/>
                <a:gd name="connsiteX1" fmla="*/ 76200 w 590550"/>
                <a:gd name="connsiteY1" fmla="*/ 0 h 176212"/>
                <a:gd name="connsiteX2" fmla="*/ 509587 w 590550"/>
                <a:gd name="connsiteY2" fmla="*/ 9525 h 176212"/>
                <a:gd name="connsiteX3" fmla="*/ 590550 w 590550"/>
                <a:gd name="connsiteY3" fmla="*/ 176212 h 176212"/>
                <a:gd name="connsiteX4" fmla="*/ 0 w 590550"/>
                <a:gd name="connsiteY4" fmla="*/ 161925 h 176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0550" h="176212">
                  <a:moveTo>
                    <a:pt x="0" y="161925"/>
                  </a:moveTo>
                  <a:lnTo>
                    <a:pt x="76200" y="0"/>
                  </a:lnTo>
                  <a:lnTo>
                    <a:pt x="509587" y="9525"/>
                  </a:lnTo>
                  <a:lnTo>
                    <a:pt x="590550" y="176212"/>
                  </a:lnTo>
                  <a:lnTo>
                    <a:pt x="0" y="161925"/>
                  </a:lnTo>
                  <a:close/>
                </a:path>
              </a:pathLst>
            </a:custGeom>
            <a:solidFill>
              <a:srgbClr val="92D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pic>
          <p:nvPicPr>
            <p:cNvPr id="71" name="Imagem 70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1207620" y="5194355"/>
              <a:ext cx="653544" cy="569821"/>
            </a:xfrm>
            <a:prstGeom prst="rect">
              <a:avLst/>
            </a:prstGeom>
          </p:spPr>
        </p:pic>
      </p:grpSp>
      <p:grpSp>
        <p:nvGrpSpPr>
          <p:cNvPr id="72" name="Grupo 71"/>
          <p:cNvGrpSpPr/>
          <p:nvPr/>
        </p:nvGrpSpPr>
        <p:grpSpPr>
          <a:xfrm>
            <a:off x="1986187" y="2494326"/>
            <a:ext cx="281319" cy="381940"/>
            <a:chOff x="2947662" y="4678526"/>
            <a:chExt cx="846138" cy="1057275"/>
          </a:xfrm>
        </p:grpSpPr>
        <p:sp>
          <p:nvSpPr>
            <p:cNvPr id="73" name="Retângulo 72"/>
            <p:cNvSpPr/>
            <p:nvPr/>
          </p:nvSpPr>
          <p:spPr>
            <a:xfrm>
              <a:off x="3019100" y="4854739"/>
              <a:ext cx="530550" cy="720561"/>
            </a:xfrm>
            <a:prstGeom prst="rect">
              <a:avLst/>
            </a:prstGeom>
            <a:solidFill>
              <a:srgbClr val="00999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grpSp>
          <p:nvGrpSpPr>
            <p:cNvPr id="74" name="Group 13"/>
            <p:cNvGrpSpPr>
              <a:grpSpLocks noChangeAspect="1"/>
            </p:cNvGrpSpPr>
            <p:nvPr/>
          </p:nvGrpSpPr>
          <p:grpSpPr bwMode="auto">
            <a:xfrm>
              <a:off x="2947662" y="4678526"/>
              <a:ext cx="846138" cy="1057275"/>
              <a:chOff x="-489" y="3132"/>
              <a:chExt cx="533" cy="666"/>
            </a:xfrm>
          </p:grpSpPr>
          <p:sp>
            <p:nvSpPr>
              <p:cNvPr id="75" name="Freeform 14"/>
              <p:cNvSpPr>
                <a:spLocks noEditPoints="1"/>
              </p:cNvSpPr>
              <p:nvPr/>
            </p:nvSpPr>
            <p:spPr bwMode="auto">
              <a:xfrm>
                <a:off x="-444" y="3243"/>
                <a:ext cx="488" cy="555"/>
              </a:xfrm>
              <a:custGeom>
                <a:avLst/>
                <a:gdLst>
                  <a:gd name="T0" fmla="*/ 1010 w 1201"/>
                  <a:gd name="T1" fmla="*/ 1147 h 1365"/>
                  <a:gd name="T2" fmla="*/ 819 w 1201"/>
                  <a:gd name="T3" fmla="*/ 1283 h 1365"/>
                  <a:gd name="T4" fmla="*/ 710 w 1201"/>
                  <a:gd name="T5" fmla="*/ 1147 h 1365"/>
                  <a:gd name="T6" fmla="*/ 874 w 1201"/>
                  <a:gd name="T7" fmla="*/ 27 h 1365"/>
                  <a:gd name="T8" fmla="*/ 0 w 1201"/>
                  <a:gd name="T9" fmla="*/ 27 h 1365"/>
                  <a:gd name="T10" fmla="*/ 1119 w 1201"/>
                  <a:gd name="T11" fmla="*/ 1365 h 1365"/>
                  <a:gd name="T12" fmla="*/ 710 w 1201"/>
                  <a:gd name="T13" fmla="*/ 55 h 1365"/>
                  <a:gd name="T14" fmla="*/ 710 w 1201"/>
                  <a:gd name="T15" fmla="*/ 219 h 1365"/>
                  <a:gd name="T16" fmla="*/ 819 w 1201"/>
                  <a:gd name="T17" fmla="*/ 273 h 1365"/>
                  <a:gd name="T18" fmla="*/ 710 w 1201"/>
                  <a:gd name="T19" fmla="*/ 273 h 1365"/>
                  <a:gd name="T20" fmla="*/ 819 w 1201"/>
                  <a:gd name="T21" fmla="*/ 655 h 1365"/>
                  <a:gd name="T22" fmla="*/ 710 w 1201"/>
                  <a:gd name="T23" fmla="*/ 710 h 1365"/>
                  <a:gd name="T24" fmla="*/ 710 w 1201"/>
                  <a:gd name="T25" fmla="*/ 874 h 1365"/>
                  <a:gd name="T26" fmla="*/ 819 w 1201"/>
                  <a:gd name="T27" fmla="*/ 928 h 1365"/>
                  <a:gd name="T28" fmla="*/ 710 w 1201"/>
                  <a:gd name="T29" fmla="*/ 928 h 1365"/>
                  <a:gd name="T30" fmla="*/ 55 w 1201"/>
                  <a:gd name="T31" fmla="*/ 1147 h 1365"/>
                  <a:gd name="T32" fmla="*/ 164 w 1201"/>
                  <a:gd name="T33" fmla="*/ 1092 h 1365"/>
                  <a:gd name="T34" fmla="*/ 164 w 1201"/>
                  <a:gd name="T35" fmla="*/ 928 h 1365"/>
                  <a:gd name="T36" fmla="*/ 55 w 1201"/>
                  <a:gd name="T37" fmla="*/ 874 h 1365"/>
                  <a:gd name="T38" fmla="*/ 164 w 1201"/>
                  <a:gd name="T39" fmla="*/ 874 h 1365"/>
                  <a:gd name="T40" fmla="*/ 55 w 1201"/>
                  <a:gd name="T41" fmla="*/ 492 h 1365"/>
                  <a:gd name="T42" fmla="*/ 164 w 1201"/>
                  <a:gd name="T43" fmla="*/ 437 h 1365"/>
                  <a:gd name="T44" fmla="*/ 164 w 1201"/>
                  <a:gd name="T45" fmla="*/ 273 h 1365"/>
                  <a:gd name="T46" fmla="*/ 55 w 1201"/>
                  <a:gd name="T47" fmla="*/ 219 h 1365"/>
                  <a:gd name="T48" fmla="*/ 164 w 1201"/>
                  <a:gd name="T49" fmla="*/ 219 h 1365"/>
                  <a:gd name="T50" fmla="*/ 218 w 1201"/>
                  <a:gd name="T51" fmla="*/ 1147 h 1365"/>
                  <a:gd name="T52" fmla="*/ 328 w 1201"/>
                  <a:gd name="T53" fmla="*/ 1092 h 1365"/>
                  <a:gd name="T54" fmla="*/ 328 w 1201"/>
                  <a:gd name="T55" fmla="*/ 928 h 1365"/>
                  <a:gd name="T56" fmla="*/ 218 w 1201"/>
                  <a:gd name="T57" fmla="*/ 874 h 1365"/>
                  <a:gd name="T58" fmla="*/ 328 w 1201"/>
                  <a:gd name="T59" fmla="*/ 874 h 1365"/>
                  <a:gd name="T60" fmla="*/ 218 w 1201"/>
                  <a:gd name="T61" fmla="*/ 492 h 1365"/>
                  <a:gd name="T62" fmla="*/ 328 w 1201"/>
                  <a:gd name="T63" fmla="*/ 437 h 1365"/>
                  <a:gd name="T64" fmla="*/ 328 w 1201"/>
                  <a:gd name="T65" fmla="*/ 273 h 1365"/>
                  <a:gd name="T66" fmla="*/ 218 w 1201"/>
                  <a:gd name="T67" fmla="*/ 219 h 1365"/>
                  <a:gd name="T68" fmla="*/ 328 w 1201"/>
                  <a:gd name="T69" fmla="*/ 219 h 1365"/>
                  <a:gd name="T70" fmla="*/ 382 w 1201"/>
                  <a:gd name="T71" fmla="*/ 1147 h 1365"/>
                  <a:gd name="T72" fmla="*/ 491 w 1201"/>
                  <a:gd name="T73" fmla="*/ 1092 h 1365"/>
                  <a:gd name="T74" fmla="*/ 491 w 1201"/>
                  <a:gd name="T75" fmla="*/ 928 h 1365"/>
                  <a:gd name="T76" fmla="*/ 382 w 1201"/>
                  <a:gd name="T77" fmla="*/ 874 h 1365"/>
                  <a:gd name="T78" fmla="*/ 491 w 1201"/>
                  <a:gd name="T79" fmla="*/ 874 h 1365"/>
                  <a:gd name="T80" fmla="*/ 382 w 1201"/>
                  <a:gd name="T81" fmla="*/ 492 h 1365"/>
                  <a:gd name="T82" fmla="*/ 491 w 1201"/>
                  <a:gd name="T83" fmla="*/ 437 h 1365"/>
                  <a:gd name="T84" fmla="*/ 491 w 1201"/>
                  <a:gd name="T85" fmla="*/ 273 h 1365"/>
                  <a:gd name="T86" fmla="*/ 382 w 1201"/>
                  <a:gd name="T87" fmla="*/ 219 h 1365"/>
                  <a:gd name="T88" fmla="*/ 491 w 1201"/>
                  <a:gd name="T89" fmla="*/ 219 h 1365"/>
                  <a:gd name="T90" fmla="*/ 546 w 1201"/>
                  <a:gd name="T91" fmla="*/ 1147 h 1365"/>
                  <a:gd name="T92" fmla="*/ 655 w 1201"/>
                  <a:gd name="T93" fmla="*/ 1092 h 1365"/>
                  <a:gd name="T94" fmla="*/ 655 w 1201"/>
                  <a:gd name="T95" fmla="*/ 928 h 1365"/>
                  <a:gd name="T96" fmla="*/ 546 w 1201"/>
                  <a:gd name="T97" fmla="*/ 874 h 1365"/>
                  <a:gd name="T98" fmla="*/ 655 w 1201"/>
                  <a:gd name="T99" fmla="*/ 874 h 1365"/>
                  <a:gd name="T100" fmla="*/ 546 w 1201"/>
                  <a:gd name="T101" fmla="*/ 492 h 1365"/>
                  <a:gd name="T102" fmla="*/ 655 w 1201"/>
                  <a:gd name="T103" fmla="*/ 437 h 1365"/>
                  <a:gd name="T104" fmla="*/ 655 w 1201"/>
                  <a:gd name="T105" fmla="*/ 273 h 1365"/>
                  <a:gd name="T106" fmla="*/ 546 w 1201"/>
                  <a:gd name="T107" fmla="*/ 219 h 1365"/>
                  <a:gd name="T108" fmla="*/ 655 w 1201"/>
                  <a:gd name="T109" fmla="*/ 219 h 1365"/>
                  <a:gd name="T110" fmla="*/ 874 w 1201"/>
                  <a:gd name="T111" fmla="*/ 1283 h 1365"/>
                  <a:gd name="T112" fmla="*/ 941 w 1201"/>
                  <a:gd name="T113" fmla="*/ 1263 h 1365"/>
                  <a:gd name="T114" fmla="*/ 1063 w 1201"/>
                  <a:gd name="T115" fmla="*/ 1244 h 1365"/>
                  <a:gd name="T116" fmla="*/ 1147 w 1201"/>
                  <a:gd name="T117" fmla="*/ 1283 h 1365"/>
                  <a:gd name="T118" fmla="*/ 1119 w 1201"/>
                  <a:gd name="T119" fmla="*/ 1311 h 13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201" h="1365">
                    <a:moveTo>
                      <a:pt x="1119" y="1202"/>
                    </a:moveTo>
                    <a:cubicBezTo>
                      <a:pt x="1115" y="1202"/>
                      <a:pt x="1110" y="1202"/>
                      <a:pt x="1105" y="1203"/>
                    </a:cubicBezTo>
                    <a:cubicBezTo>
                      <a:pt x="1087" y="1169"/>
                      <a:pt x="1051" y="1147"/>
                      <a:pt x="1010" y="1147"/>
                    </a:cubicBezTo>
                    <a:cubicBezTo>
                      <a:pt x="970" y="1147"/>
                      <a:pt x="934" y="1169"/>
                      <a:pt x="915" y="1203"/>
                    </a:cubicBezTo>
                    <a:cubicBezTo>
                      <a:pt x="910" y="1202"/>
                      <a:pt x="906" y="1202"/>
                      <a:pt x="901" y="1202"/>
                    </a:cubicBezTo>
                    <a:cubicBezTo>
                      <a:pt x="856" y="1202"/>
                      <a:pt x="819" y="1238"/>
                      <a:pt x="819" y="1283"/>
                    </a:cubicBezTo>
                    <a:cubicBezTo>
                      <a:pt x="819" y="1293"/>
                      <a:pt x="821" y="1302"/>
                      <a:pt x="824" y="1311"/>
                    </a:cubicBezTo>
                    <a:cubicBezTo>
                      <a:pt x="710" y="1311"/>
                      <a:pt x="710" y="1311"/>
                      <a:pt x="710" y="1311"/>
                    </a:cubicBezTo>
                    <a:cubicBezTo>
                      <a:pt x="710" y="1147"/>
                      <a:pt x="710" y="1147"/>
                      <a:pt x="710" y="1147"/>
                    </a:cubicBezTo>
                    <a:cubicBezTo>
                      <a:pt x="846" y="1147"/>
                      <a:pt x="846" y="1147"/>
                      <a:pt x="846" y="1147"/>
                    </a:cubicBezTo>
                    <a:cubicBezTo>
                      <a:pt x="861" y="1147"/>
                      <a:pt x="874" y="1135"/>
                      <a:pt x="874" y="1120"/>
                    </a:cubicBezTo>
                    <a:cubicBezTo>
                      <a:pt x="874" y="27"/>
                      <a:pt x="874" y="27"/>
                      <a:pt x="874" y="27"/>
                    </a:cubicBezTo>
                    <a:cubicBezTo>
                      <a:pt x="874" y="12"/>
                      <a:pt x="861" y="0"/>
                      <a:pt x="846" y="0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12" y="0"/>
                      <a:pt x="0" y="12"/>
                      <a:pt x="0" y="27"/>
                    </a:cubicBezTo>
                    <a:cubicBezTo>
                      <a:pt x="0" y="1338"/>
                      <a:pt x="0" y="1338"/>
                      <a:pt x="0" y="1338"/>
                    </a:cubicBezTo>
                    <a:cubicBezTo>
                      <a:pt x="0" y="1353"/>
                      <a:pt x="12" y="1365"/>
                      <a:pt x="27" y="1365"/>
                    </a:cubicBezTo>
                    <a:cubicBezTo>
                      <a:pt x="1119" y="1365"/>
                      <a:pt x="1119" y="1365"/>
                      <a:pt x="1119" y="1365"/>
                    </a:cubicBezTo>
                    <a:cubicBezTo>
                      <a:pt x="1165" y="1365"/>
                      <a:pt x="1201" y="1329"/>
                      <a:pt x="1201" y="1283"/>
                    </a:cubicBezTo>
                    <a:cubicBezTo>
                      <a:pt x="1201" y="1238"/>
                      <a:pt x="1165" y="1202"/>
                      <a:pt x="1119" y="1202"/>
                    </a:cubicBezTo>
                    <a:close/>
                    <a:moveTo>
                      <a:pt x="710" y="55"/>
                    </a:moveTo>
                    <a:cubicBezTo>
                      <a:pt x="819" y="55"/>
                      <a:pt x="819" y="55"/>
                      <a:pt x="819" y="55"/>
                    </a:cubicBezTo>
                    <a:cubicBezTo>
                      <a:pt x="819" y="219"/>
                      <a:pt x="819" y="219"/>
                      <a:pt x="819" y="219"/>
                    </a:cubicBezTo>
                    <a:cubicBezTo>
                      <a:pt x="710" y="219"/>
                      <a:pt x="710" y="219"/>
                      <a:pt x="710" y="219"/>
                    </a:cubicBezTo>
                    <a:lnTo>
                      <a:pt x="710" y="55"/>
                    </a:lnTo>
                    <a:close/>
                    <a:moveTo>
                      <a:pt x="710" y="273"/>
                    </a:moveTo>
                    <a:cubicBezTo>
                      <a:pt x="819" y="273"/>
                      <a:pt x="819" y="273"/>
                      <a:pt x="819" y="273"/>
                    </a:cubicBezTo>
                    <a:cubicBezTo>
                      <a:pt x="819" y="437"/>
                      <a:pt x="819" y="437"/>
                      <a:pt x="819" y="437"/>
                    </a:cubicBezTo>
                    <a:cubicBezTo>
                      <a:pt x="710" y="437"/>
                      <a:pt x="710" y="437"/>
                      <a:pt x="710" y="437"/>
                    </a:cubicBezTo>
                    <a:lnTo>
                      <a:pt x="710" y="273"/>
                    </a:lnTo>
                    <a:close/>
                    <a:moveTo>
                      <a:pt x="710" y="492"/>
                    </a:moveTo>
                    <a:cubicBezTo>
                      <a:pt x="819" y="492"/>
                      <a:pt x="819" y="492"/>
                      <a:pt x="819" y="492"/>
                    </a:cubicBezTo>
                    <a:cubicBezTo>
                      <a:pt x="819" y="655"/>
                      <a:pt x="819" y="655"/>
                      <a:pt x="819" y="655"/>
                    </a:cubicBezTo>
                    <a:cubicBezTo>
                      <a:pt x="710" y="655"/>
                      <a:pt x="710" y="655"/>
                      <a:pt x="710" y="655"/>
                    </a:cubicBezTo>
                    <a:lnTo>
                      <a:pt x="710" y="492"/>
                    </a:lnTo>
                    <a:close/>
                    <a:moveTo>
                      <a:pt x="710" y="710"/>
                    </a:moveTo>
                    <a:cubicBezTo>
                      <a:pt x="819" y="710"/>
                      <a:pt x="819" y="710"/>
                      <a:pt x="819" y="710"/>
                    </a:cubicBezTo>
                    <a:cubicBezTo>
                      <a:pt x="819" y="874"/>
                      <a:pt x="819" y="874"/>
                      <a:pt x="819" y="874"/>
                    </a:cubicBezTo>
                    <a:cubicBezTo>
                      <a:pt x="710" y="874"/>
                      <a:pt x="710" y="874"/>
                      <a:pt x="710" y="874"/>
                    </a:cubicBezTo>
                    <a:lnTo>
                      <a:pt x="710" y="710"/>
                    </a:lnTo>
                    <a:close/>
                    <a:moveTo>
                      <a:pt x="710" y="928"/>
                    </a:moveTo>
                    <a:cubicBezTo>
                      <a:pt x="819" y="928"/>
                      <a:pt x="819" y="928"/>
                      <a:pt x="819" y="928"/>
                    </a:cubicBezTo>
                    <a:cubicBezTo>
                      <a:pt x="819" y="1092"/>
                      <a:pt x="819" y="1092"/>
                      <a:pt x="819" y="1092"/>
                    </a:cubicBezTo>
                    <a:cubicBezTo>
                      <a:pt x="710" y="1092"/>
                      <a:pt x="710" y="1092"/>
                      <a:pt x="710" y="1092"/>
                    </a:cubicBezTo>
                    <a:lnTo>
                      <a:pt x="710" y="928"/>
                    </a:lnTo>
                    <a:close/>
                    <a:moveTo>
                      <a:pt x="164" y="1311"/>
                    </a:moveTo>
                    <a:cubicBezTo>
                      <a:pt x="55" y="1311"/>
                      <a:pt x="55" y="1311"/>
                      <a:pt x="55" y="1311"/>
                    </a:cubicBezTo>
                    <a:cubicBezTo>
                      <a:pt x="55" y="1147"/>
                      <a:pt x="55" y="1147"/>
                      <a:pt x="55" y="1147"/>
                    </a:cubicBezTo>
                    <a:cubicBezTo>
                      <a:pt x="164" y="1147"/>
                      <a:pt x="164" y="1147"/>
                      <a:pt x="164" y="1147"/>
                    </a:cubicBezTo>
                    <a:lnTo>
                      <a:pt x="164" y="1311"/>
                    </a:lnTo>
                    <a:close/>
                    <a:moveTo>
                      <a:pt x="164" y="1092"/>
                    </a:moveTo>
                    <a:cubicBezTo>
                      <a:pt x="55" y="1092"/>
                      <a:pt x="55" y="1092"/>
                      <a:pt x="55" y="1092"/>
                    </a:cubicBezTo>
                    <a:cubicBezTo>
                      <a:pt x="55" y="928"/>
                      <a:pt x="55" y="928"/>
                      <a:pt x="55" y="928"/>
                    </a:cubicBezTo>
                    <a:cubicBezTo>
                      <a:pt x="164" y="928"/>
                      <a:pt x="164" y="928"/>
                      <a:pt x="164" y="928"/>
                    </a:cubicBezTo>
                    <a:lnTo>
                      <a:pt x="164" y="1092"/>
                    </a:lnTo>
                    <a:close/>
                    <a:moveTo>
                      <a:pt x="164" y="874"/>
                    </a:moveTo>
                    <a:cubicBezTo>
                      <a:pt x="55" y="874"/>
                      <a:pt x="55" y="874"/>
                      <a:pt x="55" y="874"/>
                    </a:cubicBezTo>
                    <a:cubicBezTo>
                      <a:pt x="55" y="710"/>
                      <a:pt x="55" y="710"/>
                      <a:pt x="55" y="710"/>
                    </a:cubicBezTo>
                    <a:cubicBezTo>
                      <a:pt x="164" y="710"/>
                      <a:pt x="164" y="710"/>
                      <a:pt x="164" y="710"/>
                    </a:cubicBezTo>
                    <a:lnTo>
                      <a:pt x="164" y="874"/>
                    </a:lnTo>
                    <a:close/>
                    <a:moveTo>
                      <a:pt x="164" y="655"/>
                    </a:moveTo>
                    <a:cubicBezTo>
                      <a:pt x="55" y="655"/>
                      <a:pt x="55" y="655"/>
                      <a:pt x="55" y="655"/>
                    </a:cubicBezTo>
                    <a:cubicBezTo>
                      <a:pt x="55" y="492"/>
                      <a:pt x="55" y="492"/>
                      <a:pt x="55" y="492"/>
                    </a:cubicBezTo>
                    <a:cubicBezTo>
                      <a:pt x="164" y="492"/>
                      <a:pt x="164" y="492"/>
                      <a:pt x="164" y="492"/>
                    </a:cubicBezTo>
                    <a:lnTo>
                      <a:pt x="164" y="655"/>
                    </a:lnTo>
                    <a:close/>
                    <a:moveTo>
                      <a:pt x="164" y="437"/>
                    </a:moveTo>
                    <a:cubicBezTo>
                      <a:pt x="55" y="437"/>
                      <a:pt x="55" y="437"/>
                      <a:pt x="55" y="437"/>
                    </a:cubicBezTo>
                    <a:cubicBezTo>
                      <a:pt x="55" y="273"/>
                      <a:pt x="55" y="273"/>
                      <a:pt x="55" y="273"/>
                    </a:cubicBezTo>
                    <a:cubicBezTo>
                      <a:pt x="164" y="273"/>
                      <a:pt x="164" y="273"/>
                      <a:pt x="164" y="273"/>
                    </a:cubicBezTo>
                    <a:lnTo>
                      <a:pt x="164" y="437"/>
                    </a:lnTo>
                    <a:close/>
                    <a:moveTo>
                      <a:pt x="164" y="219"/>
                    </a:moveTo>
                    <a:cubicBezTo>
                      <a:pt x="55" y="219"/>
                      <a:pt x="55" y="219"/>
                      <a:pt x="55" y="219"/>
                    </a:cubicBezTo>
                    <a:cubicBezTo>
                      <a:pt x="55" y="55"/>
                      <a:pt x="55" y="55"/>
                      <a:pt x="55" y="55"/>
                    </a:cubicBezTo>
                    <a:cubicBezTo>
                      <a:pt x="164" y="55"/>
                      <a:pt x="164" y="55"/>
                      <a:pt x="164" y="55"/>
                    </a:cubicBezTo>
                    <a:lnTo>
                      <a:pt x="164" y="219"/>
                    </a:lnTo>
                    <a:close/>
                    <a:moveTo>
                      <a:pt x="328" y="1311"/>
                    </a:moveTo>
                    <a:cubicBezTo>
                      <a:pt x="218" y="1311"/>
                      <a:pt x="218" y="1311"/>
                      <a:pt x="218" y="1311"/>
                    </a:cubicBezTo>
                    <a:cubicBezTo>
                      <a:pt x="218" y="1147"/>
                      <a:pt x="218" y="1147"/>
                      <a:pt x="218" y="1147"/>
                    </a:cubicBezTo>
                    <a:cubicBezTo>
                      <a:pt x="328" y="1147"/>
                      <a:pt x="328" y="1147"/>
                      <a:pt x="328" y="1147"/>
                    </a:cubicBezTo>
                    <a:lnTo>
                      <a:pt x="328" y="1311"/>
                    </a:lnTo>
                    <a:close/>
                    <a:moveTo>
                      <a:pt x="328" y="1092"/>
                    </a:moveTo>
                    <a:cubicBezTo>
                      <a:pt x="218" y="1092"/>
                      <a:pt x="218" y="1092"/>
                      <a:pt x="218" y="1092"/>
                    </a:cubicBezTo>
                    <a:cubicBezTo>
                      <a:pt x="218" y="928"/>
                      <a:pt x="218" y="928"/>
                      <a:pt x="218" y="928"/>
                    </a:cubicBezTo>
                    <a:cubicBezTo>
                      <a:pt x="328" y="928"/>
                      <a:pt x="328" y="928"/>
                      <a:pt x="328" y="928"/>
                    </a:cubicBezTo>
                    <a:lnTo>
                      <a:pt x="328" y="1092"/>
                    </a:lnTo>
                    <a:close/>
                    <a:moveTo>
                      <a:pt x="328" y="874"/>
                    </a:moveTo>
                    <a:cubicBezTo>
                      <a:pt x="218" y="874"/>
                      <a:pt x="218" y="874"/>
                      <a:pt x="218" y="874"/>
                    </a:cubicBezTo>
                    <a:cubicBezTo>
                      <a:pt x="218" y="710"/>
                      <a:pt x="218" y="710"/>
                      <a:pt x="218" y="710"/>
                    </a:cubicBezTo>
                    <a:cubicBezTo>
                      <a:pt x="328" y="710"/>
                      <a:pt x="328" y="710"/>
                      <a:pt x="328" y="710"/>
                    </a:cubicBezTo>
                    <a:lnTo>
                      <a:pt x="328" y="874"/>
                    </a:lnTo>
                    <a:close/>
                    <a:moveTo>
                      <a:pt x="328" y="655"/>
                    </a:moveTo>
                    <a:cubicBezTo>
                      <a:pt x="218" y="655"/>
                      <a:pt x="218" y="655"/>
                      <a:pt x="218" y="655"/>
                    </a:cubicBezTo>
                    <a:cubicBezTo>
                      <a:pt x="218" y="492"/>
                      <a:pt x="218" y="492"/>
                      <a:pt x="218" y="492"/>
                    </a:cubicBezTo>
                    <a:cubicBezTo>
                      <a:pt x="328" y="492"/>
                      <a:pt x="328" y="492"/>
                      <a:pt x="328" y="492"/>
                    </a:cubicBezTo>
                    <a:lnTo>
                      <a:pt x="328" y="655"/>
                    </a:lnTo>
                    <a:close/>
                    <a:moveTo>
                      <a:pt x="328" y="437"/>
                    </a:moveTo>
                    <a:cubicBezTo>
                      <a:pt x="218" y="437"/>
                      <a:pt x="218" y="437"/>
                      <a:pt x="218" y="437"/>
                    </a:cubicBezTo>
                    <a:cubicBezTo>
                      <a:pt x="218" y="273"/>
                      <a:pt x="218" y="273"/>
                      <a:pt x="218" y="273"/>
                    </a:cubicBezTo>
                    <a:cubicBezTo>
                      <a:pt x="328" y="273"/>
                      <a:pt x="328" y="273"/>
                      <a:pt x="328" y="273"/>
                    </a:cubicBezTo>
                    <a:lnTo>
                      <a:pt x="328" y="437"/>
                    </a:lnTo>
                    <a:close/>
                    <a:moveTo>
                      <a:pt x="328" y="219"/>
                    </a:moveTo>
                    <a:cubicBezTo>
                      <a:pt x="218" y="219"/>
                      <a:pt x="218" y="219"/>
                      <a:pt x="218" y="219"/>
                    </a:cubicBezTo>
                    <a:cubicBezTo>
                      <a:pt x="218" y="55"/>
                      <a:pt x="218" y="55"/>
                      <a:pt x="218" y="55"/>
                    </a:cubicBezTo>
                    <a:cubicBezTo>
                      <a:pt x="328" y="55"/>
                      <a:pt x="328" y="55"/>
                      <a:pt x="328" y="55"/>
                    </a:cubicBezTo>
                    <a:lnTo>
                      <a:pt x="328" y="219"/>
                    </a:lnTo>
                    <a:close/>
                    <a:moveTo>
                      <a:pt x="491" y="1311"/>
                    </a:moveTo>
                    <a:cubicBezTo>
                      <a:pt x="382" y="1311"/>
                      <a:pt x="382" y="1311"/>
                      <a:pt x="382" y="1311"/>
                    </a:cubicBezTo>
                    <a:cubicBezTo>
                      <a:pt x="382" y="1147"/>
                      <a:pt x="382" y="1147"/>
                      <a:pt x="382" y="1147"/>
                    </a:cubicBezTo>
                    <a:cubicBezTo>
                      <a:pt x="491" y="1147"/>
                      <a:pt x="491" y="1147"/>
                      <a:pt x="491" y="1147"/>
                    </a:cubicBezTo>
                    <a:lnTo>
                      <a:pt x="491" y="1311"/>
                    </a:lnTo>
                    <a:close/>
                    <a:moveTo>
                      <a:pt x="491" y="1092"/>
                    </a:moveTo>
                    <a:cubicBezTo>
                      <a:pt x="382" y="1092"/>
                      <a:pt x="382" y="1092"/>
                      <a:pt x="382" y="1092"/>
                    </a:cubicBezTo>
                    <a:cubicBezTo>
                      <a:pt x="382" y="928"/>
                      <a:pt x="382" y="928"/>
                      <a:pt x="382" y="928"/>
                    </a:cubicBezTo>
                    <a:cubicBezTo>
                      <a:pt x="491" y="928"/>
                      <a:pt x="491" y="928"/>
                      <a:pt x="491" y="928"/>
                    </a:cubicBezTo>
                    <a:lnTo>
                      <a:pt x="491" y="1092"/>
                    </a:lnTo>
                    <a:close/>
                    <a:moveTo>
                      <a:pt x="491" y="874"/>
                    </a:moveTo>
                    <a:cubicBezTo>
                      <a:pt x="382" y="874"/>
                      <a:pt x="382" y="874"/>
                      <a:pt x="382" y="874"/>
                    </a:cubicBezTo>
                    <a:cubicBezTo>
                      <a:pt x="382" y="710"/>
                      <a:pt x="382" y="710"/>
                      <a:pt x="382" y="710"/>
                    </a:cubicBezTo>
                    <a:cubicBezTo>
                      <a:pt x="491" y="710"/>
                      <a:pt x="491" y="710"/>
                      <a:pt x="491" y="710"/>
                    </a:cubicBezTo>
                    <a:lnTo>
                      <a:pt x="491" y="874"/>
                    </a:lnTo>
                    <a:close/>
                    <a:moveTo>
                      <a:pt x="491" y="655"/>
                    </a:moveTo>
                    <a:cubicBezTo>
                      <a:pt x="382" y="655"/>
                      <a:pt x="382" y="655"/>
                      <a:pt x="382" y="655"/>
                    </a:cubicBezTo>
                    <a:cubicBezTo>
                      <a:pt x="382" y="492"/>
                      <a:pt x="382" y="492"/>
                      <a:pt x="382" y="492"/>
                    </a:cubicBezTo>
                    <a:cubicBezTo>
                      <a:pt x="491" y="492"/>
                      <a:pt x="491" y="492"/>
                      <a:pt x="491" y="492"/>
                    </a:cubicBezTo>
                    <a:lnTo>
                      <a:pt x="491" y="655"/>
                    </a:lnTo>
                    <a:close/>
                    <a:moveTo>
                      <a:pt x="491" y="437"/>
                    </a:moveTo>
                    <a:cubicBezTo>
                      <a:pt x="382" y="437"/>
                      <a:pt x="382" y="437"/>
                      <a:pt x="382" y="437"/>
                    </a:cubicBezTo>
                    <a:cubicBezTo>
                      <a:pt x="382" y="273"/>
                      <a:pt x="382" y="273"/>
                      <a:pt x="382" y="273"/>
                    </a:cubicBezTo>
                    <a:cubicBezTo>
                      <a:pt x="491" y="273"/>
                      <a:pt x="491" y="273"/>
                      <a:pt x="491" y="273"/>
                    </a:cubicBezTo>
                    <a:lnTo>
                      <a:pt x="491" y="437"/>
                    </a:lnTo>
                    <a:close/>
                    <a:moveTo>
                      <a:pt x="491" y="219"/>
                    </a:moveTo>
                    <a:cubicBezTo>
                      <a:pt x="382" y="219"/>
                      <a:pt x="382" y="219"/>
                      <a:pt x="382" y="219"/>
                    </a:cubicBezTo>
                    <a:cubicBezTo>
                      <a:pt x="382" y="55"/>
                      <a:pt x="382" y="55"/>
                      <a:pt x="382" y="55"/>
                    </a:cubicBezTo>
                    <a:cubicBezTo>
                      <a:pt x="491" y="55"/>
                      <a:pt x="491" y="55"/>
                      <a:pt x="491" y="55"/>
                    </a:cubicBezTo>
                    <a:lnTo>
                      <a:pt x="491" y="219"/>
                    </a:lnTo>
                    <a:close/>
                    <a:moveTo>
                      <a:pt x="655" y="1311"/>
                    </a:moveTo>
                    <a:cubicBezTo>
                      <a:pt x="546" y="1311"/>
                      <a:pt x="546" y="1311"/>
                      <a:pt x="546" y="1311"/>
                    </a:cubicBezTo>
                    <a:cubicBezTo>
                      <a:pt x="546" y="1147"/>
                      <a:pt x="546" y="1147"/>
                      <a:pt x="546" y="1147"/>
                    </a:cubicBezTo>
                    <a:cubicBezTo>
                      <a:pt x="655" y="1147"/>
                      <a:pt x="655" y="1147"/>
                      <a:pt x="655" y="1147"/>
                    </a:cubicBezTo>
                    <a:lnTo>
                      <a:pt x="655" y="1311"/>
                    </a:lnTo>
                    <a:close/>
                    <a:moveTo>
                      <a:pt x="655" y="1092"/>
                    </a:moveTo>
                    <a:cubicBezTo>
                      <a:pt x="546" y="1092"/>
                      <a:pt x="546" y="1092"/>
                      <a:pt x="546" y="1092"/>
                    </a:cubicBezTo>
                    <a:cubicBezTo>
                      <a:pt x="546" y="928"/>
                      <a:pt x="546" y="928"/>
                      <a:pt x="546" y="928"/>
                    </a:cubicBezTo>
                    <a:cubicBezTo>
                      <a:pt x="655" y="928"/>
                      <a:pt x="655" y="928"/>
                      <a:pt x="655" y="928"/>
                    </a:cubicBezTo>
                    <a:lnTo>
                      <a:pt x="655" y="1092"/>
                    </a:lnTo>
                    <a:close/>
                    <a:moveTo>
                      <a:pt x="655" y="874"/>
                    </a:moveTo>
                    <a:cubicBezTo>
                      <a:pt x="546" y="874"/>
                      <a:pt x="546" y="874"/>
                      <a:pt x="546" y="874"/>
                    </a:cubicBezTo>
                    <a:cubicBezTo>
                      <a:pt x="546" y="710"/>
                      <a:pt x="546" y="710"/>
                      <a:pt x="546" y="710"/>
                    </a:cubicBezTo>
                    <a:cubicBezTo>
                      <a:pt x="655" y="710"/>
                      <a:pt x="655" y="710"/>
                      <a:pt x="655" y="710"/>
                    </a:cubicBezTo>
                    <a:lnTo>
                      <a:pt x="655" y="874"/>
                    </a:lnTo>
                    <a:close/>
                    <a:moveTo>
                      <a:pt x="655" y="655"/>
                    </a:moveTo>
                    <a:cubicBezTo>
                      <a:pt x="546" y="655"/>
                      <a:pt x="546" y="655"/>
                      <a:pt x="546" y="655"/>
                    </a:cubicBezTo>
                    <a:cubicBezTo>
                      <a:pt x="546" y="492"/>
                      <a:pt x="546" y="492"/>
                      <a:pt x="546" y="492"/>
                    </a:cubicBezTo>
                    <a:cubicBezTo>
                      <a:pt x="655" y="492"/>
                      <a:pt x="655" y="492"/>
                      <a:pt x="655" y="492"/>
                    </a:cubicBezTo>
                    <a:lnTo>
                      <a:pt x="655" y="655"/>
                    </a:lnTo>
                    <a:close/>
                    <a:moveTo>
                      <a:pt x="655" y="437"/>
                    </a:moveTo>
                    <a:cubicBezTo>
                      <a:pt x="546" y="437"/>
                      <a:pt x="546" y="437"/>
                      <a:pt x="546" y="437"/>
                    </a:cubicBezTo>
                    <a:cubicBezTo>
                      <a:pt x="546" y="273"/>
                      <a:pt x="546" y="273"/>
                      <a:pt x="546" y="273"/>
                    </a:cubicBezTo>
                    <a:cubicBezTo>
                      <a:pt x="655" y="273"/>
                      <a:pt x="655" y="273"/>
                      <a:pt x="655" y="273"/>
                    </a:cubicBezTo>
                    <a:lnTo>
                      <a:pt x="655" y="437"/>
                    </a:lnTo>
                    <a:close/>
                    <a:moveTo>
                      <a:pt x="655" y="219"/>
                    </a:moveTo>
                    <a:cubicBezTo>
                      <a:pt x="546" y="219"/>
                      <a:pt x="546" y="219"/>
                      <a:pt x="546" y="219"/>
                    </a:cubicBezTo>
                    <a:cubicBezTo>
                      <a:pt x="546" y="55"/>
                      <a:pt x="546" y="55"/>
                      <a:pt x="546" y="55"/>
                    </a:cubicBezTo>
                    <a:cubicBezTo>
                      <a:pt x="655" y="55"/>
                      <a:pt x="655" y="55"/>
                      <a:pt x="655" y="55"/>
                    </a:cubicBezTo>
                    <a:lnTo>
                      <a:pt x="655" y="219"/>
                    </a:lnTo>
                    <a:close/>
                    <a:moveTo>
                      <a:pt x="1119" y="1311"/>
                    </a:moveTo>
                    <a:cubicBezTo>
                      <a:pt x="901" y="1311"/>
                      <a:pt x="901" y="1311"/>
                      <a:pt x="901" y="1311"/>
                    </a:cubicBezTo>
                    <a:cubicBezTo>
                      <a:pt x="886" y="1311"/>
                      <a:pt x="874" y="1299"/>
                      <a:pt x="874" y="1283"/>
                    </a:cubicBezTo>
                    <a:cubicBezTo>
                      <a:pt x="874" y="1268"/>
                      <a:pt x="886" y="1256"/>
                      <a:pt x="901" y="1256"/>
                    </a:cubicBezTo>
                    <a:cubicBezTo>
                      <a:pt x="906" y="1256"/>
                      <a:pt x="911" y="1258"/>
                      <a:pt x="916" y="1261"/>
                    </a:cubicBezTo>
                    <a:cubicBezTo>
                      <a:pt x="923" y="1265"/>
                      <a:pt x="933" y="1266"/>
                      <a:pt x="941" y="1263"/>
                    </a:cubicBezTo>
                    <a:cubicBezTo>
                      <a:pt x="949" y="1260"/>
                      <a:pt x="955" y="1252"/>
                      <a:pt x="957" y="1244"/>
                    </a:cubicBezTo>
                    <a:cubicBezTo>
                      <a:pt x="963" y="1219"/>
                      <a:pt x="985" y="1202"/>
                      <a:pt x="1010" y="1202"/>
                    </a:cubicBezTo>
                    <a:cubicBezTo>
                      <a:pt x="1036" y="1202"/>
                      <a:pt x="1058" y="1219"/>
                      <a:pt x="1063" y="1244"/>
                    </a:cubicBezTo>
                    <a:cubicBezTo>
                      <a:pt x="1065" y="1252"/>
                      <a:pt x="1071" y="1260"/>
                      <a:pt x="1080" y="1263"/>
                    </a:cubicBezTo>
                    <a:cubicBezTo>
                      <a:pt x="1088" y="1266"/>
                      <a:pt x="1097" y="1265"/>
                      <a:pt x="1105" y="1261"/>
                    </a:cubicBezTo>
                    <a:cubicBezTo>
                      <a:pt x="1122" y="1249"/>
                      <a:pt x="1147" y="1263"/>
                      <a:pt x="1147" y="1283"/>
                    </a:cubicBezTo>
                    <a:cubicBezTo>
                      <a:pt x="1147" y="1299"/>
                      <a:pt x="1135" y="1311"/>
                      <a:pt x="1119" y="1311"/>
                    </a:cubicBezTo>
                    <a:close/>
                    <a:moveTo>
                      <a:pt x="1119" y="1311"/>
                    </a:moveTo>
                    <a:cubicBezTo>
                      <a:pt x="1119" y="1311"/>
                      <a:pt x="1119" y="1311"/>
                      <a:pt x="1119" y="1311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  <p:sp>
            <p:nvSpPr>
              <p:cNvPr id="76" name="Freeform 15"/>
              <p:cNvSpPr>
                <a:spLocks/>
              </p:cNvSpPr>
              <p:nvPr/>
            </p:nvSpPr>
            <p:spPr bwMode="auto">
              <a:xfrm>
                <a:off x="-489" y="3132"/>
                <a:ext cx="444" cy="664"/>
              </a:xfrm>
              <a:custGeom>
                <a:avLst/>
                <a:gdLst>
                  <a:gd name="T0" fmla="*/ 1065 w 1092"/>
                  <a:gd name="T1" fmla="*/ 164 h 1632"/>
                  <a:gd name="T2" fmla="*/ 873 w 1092"/>
                  <a:gd name="T3" fmla="*/ 164 h 1632"/>
                  <a:gd name="T4" fmla="*/ 873 w 1092"/>
                  <a:gd name="T5" fmla="*/ 82 h 1632"/>
                  <a:gd name="T6" fmla="*/ 846 w 1092"/>
                  <a:gd name="T7" fmla="*/ 55 h 1632"/>
                  <a:gd name="T8" fmla="*/ 655 w 1092"/>
                  <a:gd name="T9" fmla="*/ 55 h 1632"/>
                  <a:gd name="T10" fmla="*/ 655 w 1092"/>
                  <a:gd name="T11" fmla="*/ 27 h 1632"/>
                  <a:gd name="T12" fmla="*/ 628 w 1092"/>
                  <a:gd name="T13" fmla="*/ 0 h 1632"/>
                  <a:gd name="T14" fmla="*/ 464 w 1092"/>
                  <a:gd name="T15" fmla="*/ 0 h 1632"/>
                  <a:gd name="T16" fmla="*/ 437 w 1092"/>
                  <a:gd name="T17" fmla="*/ 27 h 1632"/>
                  <a:gd name="T18" fmla="*/ 437 w 1092"/>
                  <a:gd name="T19" fmla="*/ 55 h 1632"/>
                  <a:gd name="T20" fmla="*/ 245 w 1092"/>
                  <a:gd name="T21" fmla="*/ 55 h 1632"/>
                  <a:gd name="T22" fmla="*/ 218 w 1092"/>
                  <a:gd name="T23" fmla="*/ 82 h 1632"/>
                  <a:gd name="T24" fmla="*/ 218 w 1092"/>
                  <a:gd name="T25" fmla="*/ 164 h 1632"/>
                  <a:gd name="T26" fmla="*/ 27 w 1092"/>
                  <a:gd name="T27" fmla="*/ 164 h 1632"/>
                  <a:gd name="T28" fmla="*/ 0 w 1092"/>
                  <a:gd name="T29" fmla="*/ 191 h 1632"/>
                  <a:gd name="T30" fmla="*/ 0 w 1092"/>
                  <a:gd name="T31" fmla="*/ 1509 h 1632"/>
                  <a:gd name="T32" fmla="*/ 0 w 1092"/>
                  <a:gd name="T33" fmla="*/ 1570 h 1632"/>
                  <a:gd name="T34" fmla="*/ 0 w 1092"/>
                  <a:gd name="T35" fmla="*/ 1604 h 1632"/>
                  <a:gd name="T36" fmla="*/ 27 w 1092"/>
                  <a:gd name="T37" fmla="*/ 1632 h 1632"/>
                  <a:gd name="T38" fmla="*/ 54 w 1092"/>
                  <a:gd name="T39" fmla="*/ 1604 h 1632"/>
                  <a:gd name="T40" fmla="*/ 54 w 1092"/>
                  <a:gd name="T41" fmla="*/ 1570 h 1632"/>
                  <a:gd name="T42" fmla="*/ 54 w 1092"/>
                  <a:gd name="T43" fmla="*/ 1509 h 1632"/>
                  <a:gd name="T44" fmla="*/ 54 w 1092"/>
                  <a:gd name="T45" fmla="*/ 218 h 1632"/>
                  <a:gd name="T46" fmla="*/ 245 w 1092"/>
                  <a:gd name="T47" fmla="*/ 218 h 1632"/>
                  <a:gd name="T48" fmla="*/ 273 w 1092"/>
                  <a:gd name="T49" fmla="*/ 191 h 1632"/>
                  <a:gd name="T50" fmla="*/ 273 w 1092"/>
                  <a:gd name="T51" fmla="*/ 109 h 1632"/>
                  <a:gd name="T52" fmla="*/ 464 w 1092"/>
                  <a:gd name="T53" fmla="*/ 109 h 1632"/>
                  <a:gd name="T54" fmla="*/ 491 w 1092"/>
                  <a:gd name="T55" fmla="*/ 82 h 1632"/>
                  <a:gd name="T56" fmla="*/ 491 w 1092"/>
                  <a:gd name="T57" fmla="*/ 55 h 1632"/>
                  <a:gd name="T58" fmla="*/ 600 w 1092"/>
                  <a:gd name="T59" fmla="*/ 55 h 1632"/>
                  <a:gd name="T60" fmla="*/ 600 w 1092"/>
                  <a:gd name="T61" fmla="*/ 82 h 1632"/>
                  <a:gd name="T62" fmla="*/ 628 w 1092"/>
                  <a:gd name="T63" fmla="*/ 109 h 1632"/>
                  <a:gd name="T64" fmla="*/ 819 w 1092"/>
                  <a:gd name="T65" fmla="*/ 109 h 1632"/>
                  <a:gd name="T66" fmla="*/ 819 w 1092"/>
                  <a:gd name="T67" fmla="*/ 164 h 1632"/>
                  <a:gd name="T68" fmla="*/ 355 w 1092"/>
                  <a:gd name="T69" fmla="*/ 164 h 1632"/>
                  <a:gd name="T70" fmla="*/ 327 w 1092"/>
                  <a:gd name="T71" fmla="*/ 191 h 1632"/>
                  <a:gd name="T72" fmla="*/ 355 w 1092"/>
                  <a:gd name="T73" fmla="*/ 218 h 1632"/>
                  <a:gd name="T74" fmla="*/ 1037 w 1092"/>
                  <a:gd name="T75" fmla="*/ 218 h 1632"/>
                  <a:gd name="T76" fmla="*/ 1037 w 1092"/>
                  <a:gd name="T77" fmla="*/ 1351 h 1632"/>
                  <a:gd name="T78" fmla="*/ 1065 w 1092"/>
                  <a:gd name="T79" fmla="*/ 1378 h 1632"/>
                  <a:gd name="T80" fmla="*/ 1092 w 1092"/>
                  <a:gd name="T81" fmla="*/ 1351 h 1632"/>
                  <a:gd name="T82" fmla="*/ 1092 w 1092"/>
                  <a:gd name="T83" fmla="*/ 191 h 1632"/>
                  <a:gd name="T84" fmla="*/ 1065 w 1092"/>
                  <a:gd name="T85" fmla="*/ 164 h 16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092" h="1632">
                    <a:moveTo>
                      <a:pt x="1065" y="164"/>
                    </a:moveTo>
                    <a:cubicBezTo>
                      <a:pt x="873" y="164"/>
                      <a:pt x="873" y="164"/>
                      <a:pt x="873" y="164"/>
                    </a:cubicBezTo>
                    <a:cubicBezTo>
                      <a:pt x="873" y="82"/>
                      <a:pt x="873" y="82"/>
                      <a:pt x="873" y="82"/>
                    </a:cubicBezTo>
                    <a:cubicBezTo>
                      <a:pt x="873" y="67"/>
                      <a:pt x="861" y="55"/>
                      <a:pt x="846" y="55"/>
                    </a:cubicBezTo>
                    <a:cubicBezTo>
                      <a:pt x="655" y="55"/>
                      <a:pt x="655" y="55"/>
                      <a:pt x="655" y="55"/>
                    </a:cubicBezTo>
                    <a:cubicBezTo>
                      <a:pt x="655" y="27"/>
                      <a:pt x="655" y="27"/>
                      <a:pt x="655" y="27"/>
                    </a:cubicBezTo>
                    <a:cubicBezTo>
                      <a:pt x="655" y="12"/>
                      <a:pt x="643" y="0"/>
                      <a:pt x="628" y="0"/>
                    </a:cubicBezTo>
                    <a:cubicBezTo>
                      <a:pt x="464" y="0"/>
                      <a:pt x="464" y="0"/>
                      <a:pt x="464" y="0"/>
                    </a:cubicBezTo>
                    <a:cubicBezTo>
                      <a:pt x="449" y="0"/>
                      <a:pt x="437" y="12"/>
                      <a:pt x="437" y="27"/>
                    </a:cubicBezTo>
                    <a:cubicBezTo>
                      <a:pt x="437" y="55"/>
                      <a:pt x="437" y="55"/>
                      <a:pt x="437" y="55"/>
                    </a:cubicBezTo>
                    <a:cubicBezTo>
                      <a:pt x="245" y="55"/>
                      <a:pt x="245" y="55"/>
                      <a:pt x="245" y="55"/>
                    </a:cubicBezTo>
                    <a:cubicBezTo>
                      <a:pt x="230" y="55"/>
                      <a:pt x="218" y="67"/>
                      <a:pt x="218" y="82"/>
                    </a:cubicBezTo>
                    <a:cubicBezTo>
                      <a:pt x="218" y="164"/>
                      <a:pt x="218" y="164"/>
                      <a:pt x="218" y="164"/>
                    </a:cubicBezTo>
                    <a:cubicBezTo>
                      <a:pt x="27" y="164"/>
                      <a:pt x="27" y="164"/>
                      <a:pt x="27" y="164"/>
                    </a:cubicBezTo>
                    <a:cubicBezTo>
                      <a:pt x="12" y="164"/>
                      <a:pt x="0" y="176"/>
                      <a:pt x="0" y="191"/>
                    </a:cubicBezTo>
                    <a:cubicBezTo>
                      <a:pt x="0" y="1509"/>
                      <a:pt x="0" y="1509"/>
                      <a:pt x="0" y="1509"/>
                    </a:cubicBezTo>
                    <a:cubicBezTo>
                      <a:pt x="0" y="1570"/>
                      <a:pt x="0" y="1570"/>
                      <a:pt x="0" y="1570"/>
                    </a:cubicBezTo>
                    <a:cubicBezTo>
                      <a:pt x="0" y="1604"/>
                      <a:pt x="0" y="1604"/>
                      <a:pt x="0" y="1604"/>
                    </a:cubicBezTo>
                    <a:cubicBezTo>
                      <a:pt x="0" y="1619"/>
                      <a:pt x="12" y="1632"/>
                      <a:pt x="27" y="1632"/>
                    </a:cubicBezTo>
                    <a:cubicBezTo>
                      <a:pt x="42" y="1632"/>
                      <a:pt x="54" y="1619"/>
                      <a:pt x="54" y="1604"/>
                    </a:cubicBezTo>
                    <a:cubicBezTo>
                      <a:pt x="54" y="1570"/>
                      <a:pt x="54" y="1570"/>
                      <a:pt x="54" y="1570"/>
                    </a:cubicBezTo>
                    <a:cubicBezTo>
                      <a:pt x="54" y="1509"/>
                      <a:pt x="54" y="1509"/>
                      <a:pt x="54" y="1509"/>
                    </a:cubicBezTo>
                    <a:cubicBezTo>
                      <a:pt x="54" y="218"/>
                      <a:pt x="54" y="218"/>
                      <a:pt x="54" y="218"/>
                    </a:cubicBezTo>
                    <a:cubicBezTo>
                      <a:pt x="245" y="218"/>
                      <a:pt x="245" y="218"/>
                      <a:pt x="245" y="218"/>
                    </a:cubicBezTo>
                    <a:cubicBezTo>
                      <a:pt x="261" y="218"/>
                      <a:pt x="273" y="206"/>
                      <a:pt x="273" y="191"/>
                    </a:cubicBezTo>
                    <a:cubicBezTo>
                      <a:pt x="273" y="109"/>
                      <a:pt x="273" y="109"/>
                      <a:pt x="273" y="109"/>
                    </a:cubicBezTo>
                    <a:cubicBezTo>
                      <a:pt x="464" y="109"/>
                      <a:pt x="464" y="109"/>
                      <a:pt x="464" y="109"/>
                    </a:cubicBezTo>
                    <a:cubicBezTo>
                      <a:pt x="479" y="109"/>
                      <a:pt x="491" y="97"/>
                      <a:pt x="491" y="82"/>
                    </a:cubicBezTo>
                    <a:cubicBezTo>
                      <a:pt x="491" y="55"/>
                      <a:pt x="491" y="55"/>
                      <a:pt x="491" y="55"/>
                    </a:cubicBezTo>
                    <a:cubicBezTo>
                      <a:pt x="600" y="55"/>
                      <a:pt x="600" y="55"/>
                      <a:pt x="600" y="55"/>
                    </a:cubicBezTo>
                    <a:cubicBezTo>
                      <a:pt x="600" y="82"/>
                      <a:pt x="600" y="82"/>
                      <a:pt x="600" y="82"/>
                    </a:cubicBezTo>
                    <a:cubicBezTo>
                      <a:pt x="600" y="97"/>
                      <a:pt x="613" y="109"/>
                      <a:pt x="628" y="109"/>
                    </a:cubicBezTo>
                    <a:cubicBezTo>
                      <a:pt x="819" y="109"/>
                      <a:pt x="819" y="109"/>
                      <a:pt x="819" y="109"/>
                    </a:cubicBezTo>
                    <a:cubicBezTo>
                      <a:pt x="819" y="164"/>
                      <a:pt x="819" y="164"/>
                      <a:pt x="819" y="164"/>
                    </a:cubicBezTo>
                    <a:cubicBezTo>
                      <a:pt x="355" y="164"/>
                      <a:pt x="355" y="164"/>
                      <a:pt x="355" y="164"/>
                    </a:cubicBezTo>
                    <a:cubicBezTo>
                      <a:pt x="340" y="164"/>
                      <a:pt x="327" y="176"/>
                      <a:pt x="327" y="191"/>
                    </a:cubicBezTo>
                    <a:cubicBezTo>
                      <a:pt x="327" y="206"/>
                      <a:pt x="340" y="218"/>
                      <a:pt x="355" y="218"/>
                    </a:cubicBezTo>
                    <a:cubicBezTo>
                      <a:pt x="1037" y="218"/>
                      <a:pt x="1037" y="218"/>
                      <a:pt x="1037" y="218"/>
                    </a:cubicBezTo>
                    <a:cubicBezTo>
                      <a:pt x="1037" y="1351"/>
                      <a:pt x="1037" y="1351"/>
                      <a:pt x="1037" y="1351"/>
                    </a:cubicBezTo>
                    <a:cubicBezTo>
                      <a:pt x="1037" y="1366"/>
                      <a:pt x="1050" y="1378"/>
                      <a:pt x="1065" y="1378"/>
                    </a:cubicBezTo>
                    <a:cubicBezTo>
                      <a:pt x="1080" y="1378"/>
                      <a:pt x="1092" y="1366"/>
                      <a:pt x="1092" y="1351"/>
                    </a:cubicBezTo>
                    <a:cubicBezTo>
                      <a:pt x="1092" y="191"/>
                      <a:pt x="1092" y="191"/>
                      <a:pt x="1092" y="191"/>
                    </a:cubicBezTo>
                    <a:cubicBezTo>
                      <a:pt x="1092" y="176"/>
                      <a:pt x="1080" y="164"/>
                      <a:pt x="1065" y="16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</p:grpSp>
      </p:grpSp>
      <p:sp>
        <p:nvSpPr>
          <p:cNvPr id="78" name="Retângulo 77"/>
          <p:cNvSpPr/>
          <p:nvPr/>
        </p:nvSpPr>
        <p:spPr>
          <a:xfrm>
            <a:off x="593818" y="1635939"/>
            <a:ext cx="1843267" cy="73866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fontAlgn="ctr"/>
            <a:r>
              <a:rPr lang="pt-BR" sz="1400" b="1" dirty="0">
                <a:solidFill>
                  <a:srgbClr val="0060AA"/>
                </a:solidFill>
              </a:rPr>
              <a:t>O Sebrae está fortemente presente no ambiente digital</a:t>
            </a:r>
            <a:endParaRPr lang="pt-BR" sz="1400" b="1" dirty="0">
              <a:solidFill>
                <a:srgbClr val="0060AA"/>
              </a:solidFill>
              <a:latin typeface="Arial" panose="020B0604020202020204" pitchFamily="34" charset="0"/>
            </a:endParaRPr>
          </a:p>
        </p:txBody>
      </p:sp>
      <p:sp>
        <p:nvSpPr>
          <p:cNvPr id="79" name="Retângulo 78"/>
          <p:cNvSpPr/>
          <p:nvPr/>
        </p:nvSpPr>
        <p:spPr>
          <a:xfrm>
            <a:off x="9810357" y="1635939"/>
            <a:ext cx="2062468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fontAlgn="ctr"/>
            <a:r>
              <a:rPr lang="pt-BR" sz="1400" b="1" dirty="0">
                <a:solidFill>
                  <a:srgbClr val="0060AA"/>
                </a:solidFill>
              </a:rPr>
              <a:t>O Sebrae é muito atuante nas redes sociais</a:t>
            </a:r>
            <a:endParaRPr lang="pt-BR" sz="1400" b="1" dirty="0">
              <a:solidFill>
                <a:srgbClr val="0060AA"/>
              </a:solidFill>
              <a:latin typeface="Arial" panose="020B0604020202020204" pitchFamily="34" charset="0"/>
            </a:endParaRPr>
          </a:p>
        </p:txBody>
      </p:sp>
      <p:sp>
        <p:nvSpPr>
          <p:cNvPr id="80" name="Retângulo 79"/>
          <p:cNvSpPr/>
          <p:nvPr/>
        </p:nvSpPr>
        <p:spPr>
          <a:xfrm>
            <a:off x="2606718" y="1635939"/>
            <a:ext cx="2194704" cy="73866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fontAlgn="ctr"/>
            <a:r>
              <a:rPr lang="pt-BR" sz="1400" b="1" dirty="0">
                <a:solidFill>
                  <a:srgbClr val="0060AA"/>
                </a:solidFill>
              </a:rPr>
              <a:t>O Sebrae disponibiliza conteúdos relevantes na internet</a:t>
            </a:r>
            <a:endParaRPr lang="pt-BR" sz="1400" b="1" dirty="0">
              <a:solidFill>
                <a:srgbClr val="0060AA"/>
              </a:solidFill>
              <a:latin typeface="Arial" panose="020B0604020202020204" pitchFamily="34" charset="0"/>
            </a:endParaRPr>
          </a:p>
        </p:txBody>
      </p:sp>
      <p:sp>
        <p:nvSpPr>
          <p:cNvPr id="81" name="Retângulo 80"/>
          <p:cNvSpPr/>
          <p:nvPr/>
        </p:nvSpPr>
        <p:spPr>
          <a:xfrm>
            <a:off x="7343874" y="1635939"/>
            <a:ext cx="2348862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fontAlgn="ctr"/>
            <a:r>
              <a:rPr lang="pt-BR" sz="1400" b="1" dirty="0">
                <a:solidFill>
                  <a:srgbClr val="0060AA"/>
                </a:solidFill>
              </a:rPr>
              <a:t>Os aplicativos do Sebrae são úteis para o meu negócio</a:t>
            </a:r>
          </a:p>
        </p:txBody>
      </p:sp>
      <p:sp>
        <p:nvSpPr>
          <p:cNvPr id="82" name="Retângulo 81"/>
          <p:cNvSpPr/>
          <p:nvPr/>
        </p:nvSpPr>
        <p:spPr>
          <a:xfrm>
            <a:off x="4861165" y="1635939"/>
            <a:ext cx="2405550" cy="73866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fontAlgn="ctr"/>
            <a:r>
              <a:rPr lang="pt-BR" sz="1400" b="1" dirty="0">
                <a:solidFill>
                  <a:srgbClr val="0060AA"/>
                </a:solidFill>
              </a:rPr>
              <a:t>Os serviços que o Sebrae oferece no ambiente digital são pertinentes e atuais</a:t>
            </a:r>
          </a:p>
        </p:txBody>
      </p:sp>
      <p:cxnSp>
        <p:nvCxnSpPr>
          <p:cNvPr id="83" name="Conector reto 82"/>
          <p:cNvCxnSpPr/>
          <p:nvPr/>
        </p:nvCxnSpPr>
        <p:spPr>
          <a:xfrm>
            <a:off x="2539414" y="1948257"/>
            <a:ext cx="0" cy="2916000"/>
          </a:xfrm>
          <a:prstGeom prst="line">
            <a:avLst/>
          </a:prstGeom>
          <a:ln>
            <a:solidFill>
              <a:schemeClr val="bg2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4" name="Conector reto 83"/>
          <p:cNvCxnSpPr/>
          <p:nvPr/>
        </p:nvCxnSpPr>
        <p:spPr>
          <a:xfrm>
            <a:off x="4870771" y="1948257"/>
            <a:ext cx="0" cy="2916000"/>
          </a:xfrm>
          <a:prstGeom prst="line">
            <a:avLst/>
          </a:prstGeom>
          <a:ln>
            <a:solidFill>
              <a:schemeClr val="bg2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Conector reto 84"/>
          <p:cNvCxnSpPr/>
          <p:nvPr/>
        </p:nvCxnSpPr>
        <p:spPr>
          <a:xfrm>
            <a:off x="7280142" y="1948257"/>
            <a:ext cx="0" cy="2916000"/>
          </a:xfrm>
          <a:prstGeom prst="line">
            <a:avLst/>
          </a:prstGeom>
          <a:ln>
            <a:solidFill>
              <a:schemeClr val="bg2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" name="Conector reto 85"/>
          <p:cNvCxnSpPr/>
          <p:nvPr/>
        </p:nvCxnSpPr>
        <p:spPr>
          <a:xfrm>
            <a:off x="9704027" y="1948257"/>
            <a:ext cx="0" cy="2916000"/>
          </a:xfrm>
          <a:prstGeom prst="line">
            <a:avLst/>
          </a:prstGeom>
          <a:ln>
            <a:solidFill>
              <a:schemeClr val="bg2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87" name="Tabela 8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526802783"/>
              </p:ext>
            </p:extLst>
          </p:nvPr>
        </p:nvGraphicFramePr>
        <p:xfrm>
          <a:off x="777877" y="2928283"/>
          <a:ext cx="1608492" cy="253365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536164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536164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536164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253365"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u="none" strike="noStrike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MEI</a:t>
                      </a:r>
                      <a:endParaRPr lang="pt-BR" sz="1600" b="1" i="0" u="none" strike="noStrike" dirty="0">
                        <a:solidFill>
                          <a:schemeClr val="accent5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ap="flat" cmpd="sng" algn="ctr">
                      <a:solidFill>
                        <a:schemeClr val="tx2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u="none" strike="noStrike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ME</a:t>
                      </a:r>
                      <a:endParaRPr lang="pt-BR" sz="1600" b="1" i="0" u="none" strike="noStrike" dirty="0">
                        <a:solidFill>
                          <a:schemeClr val="accent5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2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u="none" strike="noStrike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EPP</a:t>
                      </a:r>
                      <a:endParaRPr lang="pt-BR" sz="1600" b="1" i="0" u="none" strike="noStrike" dirty="0">
                        <a:solidFill>
                          <a:schemeClr val="accent5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2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</a:tbl>
          </a:graphicData>
        </a:graphic>
      </p:graphicFrame>
      <p:graphicFrame>
        <p:nvGraphicFramePr>
          <p:cNvPr id="88" name="Gráfico 87"/>
          <p:cNvGraphicFramePr/>
          <p:nvPr>
            <p:extLst>
              <p:ext uri="{D42A27DB-BD31-4B8C-83A1-F6EECF244321}">
                <p14:modId xmlns:p14="http://schemas.microsoft.com/office/powerpoint/2010/main" val="4236921786"/>
              </p:ext>
            </p:extLst>
          </p:nvPr>
        </p:nvGraphicFramePr>
        <p:xfrm>
          <a:off x="2804742" y="3229179"/>
          <a:ext cx="1865288" cy="224677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pSp>
        <p:nvGrpSpPr>
          <p:cNvPr id="89" name="Grupo 88"/>
          <p:cNvGrpSpPr/>
          <p:nvPr/>
        </p:nvGrpSpPr>
        <p:grpSpPr>
          <a:xfrm>
            <a:off x="3603022" y="2540181"/>
            <a:ext cx="309315" cy="336085"/>
            <a:chOff x="1989894" y="4905662"/>
            <a:chExt cx="829550" cy="829550"/>
          </a:xfrm>
        </p:grpSpPr>
        <p:sp>
          <p:nvSpPr>
            <p:cNvPr id="90" name="Retângulo 89"/>
            <p:cNvSpPr/>
            <p:nvPr/>
          </p:nvSpPr>
          <p:spPr>
            <a:xfrm>
              <a:off x="2168521" y="5104525"/>
              <a:ext cx="56251" cy="94592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91" name="Retângulo 90"/>
            <p:cNvSpPr/>
            <p:nvPr/>
          </p:nvSpPr>
          <p:spPr>
            <a:xfrm>
              <a:off x="2303082" y="5104525"/>
              <a:ext cx="56251" cy="94592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92" name="Retângulo 91"/>
            <p:cNvSpPr/>
            <p:nvPr/>
          </p:nvSpPr>
          <p:spPr>
            <a:xfrm>
              <a:off x="2439824" y="5104525"/>
              <a:ext cx="56251" cy="94592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93" name="Retângulo 92"/>
            <p:cNvSpPr/>
            <p:nvPr/>
          </p:nvSpPr>
          <p:spPr>
            <a:xfrm>
              <a:off x="2583199" y="5104525"/>
              <a:ext cx="56251" cy="94592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94" name="Forma livre 93"/>
            <p:cNvSpPr/>
            <p:nvPr/>
          </p:nvSpPr>
          <p:spPr>
            <a:xfrm>
              <a:off x="2085975" y="5305425"/>
              <a:ext cx="90488" cy="361950"/>
            </a:xfrm>
            <a:custGeom>
              <a:avLst/>
              <a:gdLst>
                <a:gd name="connsiteX0" fmla="*/ 85725 w 90488"/>
                <a:gd name="connsiteY0" fmla="*/ 352425 h 361950"/>
                <a:gd name="connsiteX1" fmla="*/ 90488 w 90488"/>
                <a:gd name="connsiteY1" fmla="*/ 0 h 361950"/>
                <a:gd name="connsiteX2" fmla="*/ 0 w 90488"/>
                <a:gd name="connsiteY2" fmla="*/ 0 h 361950"/>
                <a:gd name="connsiteX3" fmla="*/ 0 w 90488"/>
                <a:gd name="connsiteY3" fmla="*/ 361950 h 361950"/>
                <a:gd name="connsiteX4" fmla="*/ 85725 w 90488"/>
                <a:gd name="connsiteY4" fmla="*/ 352425 h 361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0488" h="361950">
                  <a:moveTo>
                    <a:pt x="85725" y="352425"/>
                  </a:moveTo>
                  <a:cubicBezTo>
                    <a:pt x="87313" y="234950"/>
                    <a:pt x="88900" y="117475"/>
                    <a:pt x="90488" y="0"/>
                  </a:cubicBezTo>
                  <a:lnTo>
                    <a:pt x="0" y="0"/>
                  </a:lnTo>
                  <a:lnTo>
                    <a:pt x="0" y="361950"/>
                  </a:lnTo>
                  <a:lnTo>
                    <a:pt x="85725" y="352425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95" name="Forma livre 94"/>
            <p:cNvSpPr/>
            <p:nvPr/>
          </p:nvSpPr>
          <p:spPr>
            <a:xfrm>
              <a:off x="2634623" y="5305425"/>
              <a:ext cx="90488" cy="361950"/>
            </a:xfrm>
            <a:custGeom>
              <a:avLst/>
              <a:gdLst>
                <a:gd name="connsiteX0" fmla="*/ 85725 w 90488"/>
                <a:gd name="connsiteY0" fmla="*/ 352425 h 361950"/>
                <a:gd name="connsiteX1" fmla="*/ 90488 w 90488"/>
                <a:gd name="connsiteY1" fmla="*/ 0 h 361950"/>
                <a:gd name="connsiteX2" fmla="*/ 0 w 90488"/>
                <a:gd name="connsiteY2" fmla="*/ 0 h 361950"/>
                <a:gd name="connsiteX3" fmla="*/ 0 w 90488"/>
                <a:gd name="connsiteY3" fmla="*/ 361950 h 361950"/>
                <a:gd name="connsiteX4" fmla="*/ 85725 w 90488"/>
                <a:gd name="connsiteY4" fmla="*/ 352425 h 361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0488" h="361950">
                  <a:moveTo>
                    <a:pt x="85725" y="352425"/>
                  </a:moveTo>
                  <a:cubicBezTo>
                    <a:pt x="87313" y="234950"/>
                    <a:pt x="88900" y="117475"/>
                    <a:pt x="90488" y="0"/>
                  </a:cubicBezTo>
                  <a:lnTo>
                    <a:pt x="0" y="0"/>
                  </a:lnTo>
                  <a:lnTo>
                    <a:pt x="0" y="361950"/>
                  </a:lnTo>
                  <a:lnTo>
                    <a:pt x="85725" y="352425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pic>
          <p:nvPicPr>
            <p:cNvPr id="96" name="Imagem 95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1989894" y="4905662"/>
              <a:ext cx="829550" cy="829550"/>
            </a:xfrm>
            <a:prstGeom prst="rect">
              <a:avLst/>
            </a:prstGeom>
          </p:spPr>
        </p:pic>
      </p:grpSp>
      <p:grpSp>
        <p:nvGrpSpPr>
          <p:cNvPr id="97" name="Grupo 96"/>
          <p:cNvGrpSpPr/>
          <p:nvPr/>
        </p:nvGrpSpPr>
        <p:grpSpPr>
          <a:xfrm>
            <a:off x="3110931" y="2639737"/>
            <a:ext cx="249673" cy="236529"/>
            <a:chOff x="1207620" y="5194355"/>
            <a:chExt cx="653544" cy="569821"/>
          </a:xfrm>
        </p:grpSpPr>
        <p:sp>
          <p:nvSpPr>
            <p:cNvPr id="98" name="Forma livre 97"/>
            <p:cNvSpPr/>
            <p:nvPr/>
          </p:nvSpPr>
          <p:spPr>
            <a:xfrm>
              <a:off x="1243013" y="5205413"/>
              <a:ext cx="590550" cy="176212"/>
            </a:xfrm>
            <a:custGeom>
              <a:avLst/>
              <a:gdLst>
                <a:gd name="connsiteX0" fmla="*/ 0 w 590550"/>
                <a:gd name="connsiteY0" fmla="*/ 161925 h 176212"/>
                <a:gd name="connsiteX1" fmla="*/ 76200 w 590550"/>
                <a:gd name="connsiteY1" fmla="*/ 0 h 176212"/>
                <a:gd name="connsiteX2" fmla="*/ 509587 w 590550"/>
                <a:gd name="connsiteY2" fmla="*/ 9525 h 176212"/>
                <a:gd name="connsiteX3" fmla="*/ 590550 w 590550"/>
                <a:gd name="connsiteY3" fmla="*/ 176212 h 176212"/>
                <a:gd name="connsiteX4" fmla="*/ 0 w 590550"/>
                <a:gd name="connsiteY4" fmla="*/ 161925 h 176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0550" h="176212">
                  <a:moveTo>
                    <a:pt x="0" y="161925"/>
                  </a:moveTo>
                  <a:lnTo>
                    <a:pt x="76200" y="0"/>
                  </a:lnTo>
                  <a:lnTo>
                    <a:pt x="509587" y="9525"/>
                  </a:lnTo>
                  <a:lnTo>
                    <a:pt x="590550" y="176212"/>
                  </a:lnTo>
                  <a:lnTo>
                    <a:pt x="0" y="161925"/>
                  </a:lnTo>
                  <a:close/>
                </a:path>
              </a:pathLst>
            </a:custGeom>
            <a:solidFill>
              <a:srgbClr val="92D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pic>
          <p:nvPicPr>
            <p:cNvPr id="99" name="Imagem 98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1207620" y="5194355"/>
              <a:ext cx="653544" cy="569821"/>
            </a:xfrm>
            <a:prstGeom prst="rect">
              <a:avLst/>
            </a:prstGeom>
          </p:spPr>
        </p:pic>
      </p:grpSp>
      <p:grpSp>
        <p:nvGrpSpPr>
          <p:cNvPr id="100" name="Grupo 99"/>
          <p:cNvGrpSpPr/>
          <p:nvPr/>
        </p:nvGrpSpPr>
        <p:grpSpPr>
          <a:xfrm>
            <a:off x="4141450" y="2494326"/>
            <a:ext cx="281319" cy="381940"/>
            <a:chOff x="2947662" y="4678526"/>
            <a:chExt cx="846138" cy="1057275"/>
          </a:xfrm>
        </p:grpSpPr>
        <p:sp>
          <p:nvSpPr>
            <p:cNvPr id="101" name="Retângulo 100"/>
            <p:cNvSpPr/>
            <p:nvPr/>
          </p:nvSpPr>
          <p:spPr>
            <a:xfrm>
              <a:off x="3019100" y="4854739"/>
              <a:ext cx="530550" cy="720561"/>
            </a:xfrm>
            <a:prstGeom prst="rect">
              <a:avLst/>
            </a:prstGeom>
            <a:solidFill>
              <a:srgbClr val="00999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grpSp>
          <p:nvGrpSpPr>
            <p:cNvPr id="102" name="Group 13"/>
            <p:cNvGrpSpPr>
              <a:grpSpLocks noChangeAspect="1"/>
            </p:cNvGrpSpPr>
            <p:nvPr/>
          </p:nvGrpSpPr>
          <p:grpSpPr bwMode="auto">
            <a:xfrm>
              <a:off x="2947662" y="4678526"/>
              <a:ext cx="846138" cy="1057275"/>
              <a:chOff x="-489" y="3132"/>
              <a:chExt cx="533" cy="666"/>
            </a:xfrm>
          </p:grpSpPr>
          <p:sp>
            <p:nvSpPr>
              <p:cNvPr id="103" name="Freeform 14"/>
              <p:cNvSpPr>
                <a:spLocks noEditPoints="1"/>
              </p:cNvSpPr>
              <p:nvPr/>
            </p:nvSpPr>
            <p:spPr bwMode="auto">
              <a:xfrm>
                <a:off x="-444" y="3243"/>
                <a:ext cx="488" cy="555"/>
              </a:xfrm>
              <a:custGeom>
                <a:avLst/>
                <a:gdLst>
                  <a:gd name="T0" fmla="*/ 1010 w 1201"/>
                  <a:gd name="T1" fmla="*/ 1147 h 1365"/>
                  <a:gd name="T2" fmla="*/ 819 w 1201"/>
                  <a:gd name="T3" fmla="*/ 1283 h 1365"/>
                  <a:gd name="T4" fmla="*/ 710 w 1201"/>
                  <a:gd name="T5" fmla="*/ 1147 h 1365"/>
                  <a:gd name="T6" fmla="*/ 874 w 1201"/>
                  <a:gd name="T7" fmla="*/ 27 h 1365"/>
                  <a:gd name="T8" fmla="*/ 0 w 1201"/>
                  <a:gd name="T9" fmla="*/ 27 h 1365"/>
                  <a:gd name="T10" fmla="*/ 1119 w 1201"/>
                  <a:gd name="T11" fmla="*/ 1365 h 1365"/>
                  <a:gd name="T12" fmla="*/ 710 w 1201"/>
                  <a:gd name="T13" fmla="*/ 55 h 1365"/>
                  <a:gd name="T14" fmla="*/ 710 w 1201"/>
                  <a:gd name="T15" fmla="*/ 219 h 1365"/>
                  <a:gd name="T16" fmla="*/ 819 w 1201"/>
                  <a:gd name="T17" fmla="*/ 273 h 1365"/>
                  <a:gd name="T18" fmla="*/ 710 w 1201"/>
                  <a:gd name="T19" fmla="*/ 273 h 1365"/>
                  <a:gd name="T20" fmla="*/ 819 w 1201"/>
                  <a:gd name="T21" fmla="*/ 655 h 1365"/>
                  <a:gd name="T22" fmla="*/ 710 w 1201"/>
                  <a:gd name="T23" fmla="*/ 710 h 1365"/>
                  <a:gd name="T24" fmla="*/ 710 w 1201"/>
                  <a:gd name="T25" fmla="*/ 874 h 1365"/>
                  <a:gd name="T26" fmla="*/ 819 w 1201"/>
                  <a:gd name="T27" fmla="*/ 928 h 1365"/>
                  <a:gd name="T28" fmla="*/ 710 w 1201"/>
                  <a:gd name="T29" fmla="*/ 928 h 1365"/>
                  <a:gd name="T30" fmla="*/ 55 w 1201"/>
                  <a:gd name="T31" fmla="*/ 1147 h 1365"/>
                  <a:gd name="T32" fmla="*/ 164 w 1201"/>
                  <a:gd name="T33" fmla="*/ 1092 h 1365"/>
                  <a:gd name="T34" fmla="*/ 164 w 1201"/>
                  <a:gd name="T35" fmla="*/ 928 h 1365"/>
                  <a:gd name="T36" fmla="*/ 55 w 1201"/>
                  <a:gd name="T37" fmla="*/ 874 h 1365"/>
                  <a:gd name="T38" fmla="*/ 164 w 1201"/>
                  <a:gd name="T39" fmla="*/ 874 h 1365"/>
                  <a:gd name="T40" fmla="*/ 55 w 1201"/>
                  <a:gd name="T41" fmla="*/ 492 h 1365"/>
                  <a:gd name="T42" fmla="*/ 164 w 1201"/>
                  <a:gd name="T43" fmla="*/ 437 h 1365"/>
                  <a:gd name="T44" fmla="*/ 164 w 1201"/>
                  <a:gd name="T45" fmla="*/ 273 h 1365"/>
                  <a:gd name="T46" fmla="*/ 55 w 1201"/>
                  <a:gd name="T47" fmla="*/ 219 h 1365"/>
                  <a:gd name="T48" fmla="*/ 164 w 1201"/>
                  <a:gd name="T49" fmla="*/ 219 h 1365"/>
                  <a:gd name="T50" fmla="*/ 218 w 1201"/>
                  <a:gd name="T51" fmla="*/ 1147 h 1365"/>
                  <a:gd name="T52" fmla="*/ 328 w 1201"/>
                  <a:gd name="T53" fmla="*/ 1092 h 1365"/>
                  <a:gd name="T54" fmla="*/ 328 w 1201"/>
                  <a:gd name="T55" fmla="*/ 928 h 1365"/>
                  <a:gd name="T56" fmla="*/ 218 w 1201"/>
                  <a:gd name="T57" fmla="*/ 874 h 1365"/>
                  <a:gd name="T58" fmla="*/ 328 w 1201"/>
                  <a:gd name="T59" fmla="*/ 874 h 1365"/>
                  <a:gd name="T60" fmla="*/ 218 w 1201"/>
                  <a:gd name="T61" fmla="*/ 492 h 1365"/>
                  <a:gd name="T62" fmla="*/ 328 w 1201"/>
                  <a:gd name="T63" fmla="*/ 437 h 1365"/>
                  <a:gd name="T64" fmla="*/ 328 w 1201"/>
                  <a:gd name="T65" fmla="*/ 273 h 1365"/>
                  <a:gd name="T66" fmla="*/ 218 w 1201"/>
                  <a:gd name="T67" fmla="*/ 219 h 1365"/>
                  <a:gd name="T68" fmla="*/ 328 w 1201"/>
                  <a:gd name="T69" fmla="*/ 219 h 1365"/>
                  <a:gd name="T70" fmla="*/ 382 w 1201"/>
                  <a:gd name="T71" fmla="*/ 1147 h 1365"/>
                  <a:gd name="T72" fmla="*/ 491 w 1201"/>
                  <a:gd name="T73" fmla="*/ 1092 h 1365"/>
                  <a:gd name="T74" fmla="*/ 491 w 1201"/>
                  <a:gd name="T75" fmla="*/ 928 h 1365"/>
                  <a:gd name="T76" fmla="*/ 382 w 1201"/>
                  <a:gd name="T77" fmla="*/ 874 h 1365"/>
                  <a:gd name="T78" fmla="*/ 491 w 1201"/>
                  <a:gd name="T79" fmla="*/ 874 h 1365"/>
                  <a:gd name="T80" fmla="*/ 382 w 1201"/>
                  <a:gd name="T81" fmla="*/ 492 h 1365"/>
                  <a:gd name="T82" fmla="*/ 491 w 1201"/>
                  <a:gd name="T83" fmla="*/ 437 h 1365"/>
                  <a:gd name="T84" fmla="*/ 491 w 1201"/>
                  <a:gd name="T85" fmla="*/ 273 h 1365"/>
                  <a:gd name="T86" fmla="*/ 382 w 1201"/>
                  <a:gd name="T87" fmla="*/ 219 h 1365"/>
                  <a:gd name="T88" fmla="*/ 491 w 1201"/>
                  <a:gd name="T89" fmla="*/ 219 h 1365"/>
                  <a:gd name="T90" fmla="*/ 546 w 1201"/>
                  <a:gd name="T91" fmla="*/ 1147 h 1365"/>
                  <a:gd name="T92" fmla="*/ 655 w 1201"/>
                  <a:gd name="T93" fmla="*/ 1092 h 1365"/>
                  <a:gd name="T94" fmla="*/ 655 w 1201"/>
                  <a:gd name="T95" fmla="*/ 928 h 1365"/>
                  <a:gd name="T96" fmla="*/ 546 w 1201"/>
                  <a:gd name="T97" fmla="*/ 874 h 1365"/>
                  <a:gd name="T98" fmla="*/ 655 w 1201"/>
                  <a:gd name="T99" fmla="*/ 874 h 1365"/>
                  <a:gd name="T100" fmla="*/ 546 w 1201"/>
                  <a:gd name="T101" fmla="*/ 492 h 1365"/>
                  <a:gd name="T102" fmla="*/ 655 w 1201"/>
                  <a:gd name="T103" fmla="*/ 437 h 1365"/>
                  <a:gd name="T104" fmla="*/ 655 w 1201"/>
                  <a:gd name="T105" fmla="*/ 273 h 1365"/>
                  <a:gd name="T106" fmla="*/ 546 w 1201"/>
                  <a:gd name="T107" fmla="*/ 219 h 1365"/>
                  <a:gd name="T108" fmla="*/ 655 w 1201"/>
                  <a:gd name="T109" fmla="*/ 219 h 1365"/>
                  <a:gd name="T110" fmla="*/ 874 w 1201"/>
                  <a:gd name="T111" fmla="*/ 1283 h 1365"/>
                  <a:gd name="T112" fmla="*/ 941 w 1201"/>
                  <a:gd name="T113" fmla="*/ 1263 h 1365"/>
                  <a:gd name="T114" fmla="*/ 1063 w 1201"/>
                  <a:gd name="T115" fmla="*/ 1244 h 1365"/>
                  <a:gd name="T116" fmla="*/ 1147 w 1201"/>
                  <a:gd name="T117" fmla="*/ 1283 h 1365"/>
                  <a:gd name="T118" fmla="*/ 1119 w 1201"/>
                  <a:gd name="T119" fmla="*/ 1311 h 13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201" h="1365">
                    <a:moveTo>
                      <a:pt x="1119" y="1202"/>
                    </a:moveTo>
                    <a:cubicBezTo>
                      <a:pt x="1115" y="1202"/>
                      <a:pt x="1110" y="1202"/>
                      <a:pt x="1105" y="1203"/>
                    </a:cubicBezTo>
                    <a:cubicBezTo>
                      <a:pt x="1087" y="1169"/>
                      <a:pt x="1051" y="1147"/>
                      <a:pt x="1010" y="1147"/>
                    </a:cubicBezTo>
                    <a:cubicBezTo>
                      <a:pt x="970" y="1147"/>
                      <a:pt x="934" y="1169"/>
                      <a:pt x="915" y="1203"/>
                    </a:cubicBezTo>
                    <a:cubicBezTo>
                      <a:pt x="910" y="1202"/>
                      <a:pt x="906" y="1202"/>
                      <a:pt x="901" y="1202"/>
                    </a:cubicBezTo>
                    <a:cubicBezTo>
                      <a:pt x="856" y="1202"/>
                      <a:pt x="819" y="1238"/>
                      <a:pt x="819" y="1283"/>
                    </a:cubicBezTo>
                    <a:cubicBezTo>
                      <a:pt x="819" y="1293"/>
                      <a:pt x="821" y="1302"/>
                      <a:pt x="824" y="1311"/>
                    </a:cubicBezTo>
                    <a:cubicBezTo>
                      <a:pt x="710" y="1311"/>
                      <a:pt x="710" y="1311"/>
                      <a:pt x="710" y="1311"/>
                    </a:cubicBezTo>
                    <a:cubicBezTo>
                      <a:pt x="710" y="1147"/>
                      <a:pt x="710" y="1147"/>
                      <a:pt x="710" y="1147"/>
                    </a:cubicBezTo>
                    <a:cubicBezTo>
                      <a:pt x="846" y="1147"/>
                      <a:pt x="846" y="1147"/>
                      <a:pt x="846" y="1147"/>
                    </a:cubicBezTo>
                    <a:cubicBezTo>
                      <a:pt x="861" y="1147"/>
                      <a:pt x="874" y="1135"/>
                      <a:pt x="874" y="1120"/>
                    </a:cubicBezTo>
                    <a:cubicBezTo>
                      <a:pt x="874" y="27"/>
                      <a:pt x="874" y="27"/>
                      <a:pt x="874" y="27"/>
                    </a:cubicBezTo>
                    <a:cubicBezTo>
                      <a:pt x="874" y="12"/>
                      <a:pt x="861" y="0"/>
                      <a:pt x="846" y="0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12" y="0"/>
                      <a:pt x="0" y="12"/>
                      <a:pt x="0" y="27"/>
                    </a:cubicBezTo>
                    <a:cubicBezTo>
                      <a:pt x="0" y="1338"/>
                      <a:pt x="0" y="1338"/>
                      <a:pt x="0" y="1338"/>
                    </a:cubicBezTo>
                    <a:cubicBezTo>
                      <a:pt x="0" y="1353"/>
                      <a:pt x="12" y="1365"/>
                      <a:pt x="27" y="1365"/>
                    </a:cubicBezTo>
                    <a:cubicBezTo>
                      <a:pt x="1119" y="1365"/>
                      <a:pt x="1119" y="1365"/>
                      <a:pt x="1119" y="1365"/>
                    </a:cubicBezTo>
                    <a:cubicBezTo>
                      <a:pt x="1165" y="1365"/>
                      <a:pt x="1201" y="1329"/>
                      <a:pt x="1201" y="1283"/>
                    </a:cubicBezTo>
                    <a:cubicBezTo>
                      <a:pt x="1201" y="1238"/>
                      <a:pt x="1165" y="1202"/>
                      <a:pt x="1119" y="1202"/>
                    </a:cubicBezTo>
                    <a:close/>
                    <a:moveTo>
                      <a:pt x="710" y="55"/>
                    </a:moveTo>
                    <a:cubicBezTo>
                      <a:pt x="819" y="55"/>
                      <a:pt x="819" y="55"/>
                      <a:pt x="819" y="55"/>
                    </a:cubicBezTo>
                    <a:cubicBezTo>
                      <a:pt x="819" y="219"/>
                      <a:pt x="819" y="219"/>
                      <a:pt x="819" y="219"/>
                    </a:cubicBezTo>
                    <a:cubicBezTo>
                      <a:pt x="710" y="219"/>
                      <a:pt x="710" y="219"/>
                      <a:pt x="710" y="219"/>
                    </a:cubicBezTo>
                    <a:lnTo>
                      <a:pt x="710" y="55"/>
                    </a:lnTo>
                    <a:close/>
                    <a:moveTo>
                      <a:pt x="710" y="273"/>
                    </a:moveTo>
                    <a:cubicBezTo>
                      <a:pt x="819" y="273"/>
                      <a:pt x="819" y="273"/>
                      <a:pt x="819" y="273"/>
                    </a:cubicBezTo>
                    <a:cubicBezTo>
                      <a:pt x="819" y="437"/>
                      <a:pt x="819" y="437"/>
                      <a:pt x="819" y="437"/>
                    </a:cubicBezTo>
                    <a:cubicBezTo>
                      <a:pt x="710" y="437"/>
                      <a:pt x="710" y="437"/>
                      <a:pt x="710" y="437"/>
                    </a:cubicBezTo>
                    <a:lnTo>
                      <a:pt x="710" y="273"/>
                    </a:lnTo>
                    <a:close/>
                    <a:moveTo>
                      <a:pt x="710" y="492"/>
                    </a:moveTo>
                    <a:cubicBezTo>
                      <a:pt x="819" y="492"/>
                      <a:pt x="819" y="492"/>
                      <a:pt x="819" y="492"/>
                    </a:cubicBezTo>
                    <a:cubicBezTo>
                      <a:pt x="819" y="655"/>
                      <a:pt x="819" y="655"/>
                      <a:pt x="819" y="655"/>
                    </a:cubicBezTo>
                    <a:cubicBezTo>
                      <a:pt x="710" y="655"/>
                      <a:pt x="710" y="655"/>
                      <a:pt x="710" y="655"/>
                    </a:cubicBezTo>
                    <a:lnTo>
                      <a:pt x="710" y="492"/>
                    </a:lnTo>
                    <a:close/>
                    <a:moveTo>
                      <a:pt x="710" y="710"/>
                    </a:moveTo>
                    <a:cubicBezTo>
                      <a:pt x="819" y="710"/>
                      <a:pt x="819" y="710"/>
                      <a:pt x="819" y="710"/>
                    </a:cubicBezTo>
                    <a:cubicBezTo>
                      <a:pt x="819" y="874"/>
                      <a:pt x="819" y="874"/>
                      <a:pt x="819" y="874"/>
                    </a:cubicBezTo>
                    <a:cubicBezTo>
                      <a:pt x="710" y="874"/>
                      <a:pt x="710" y="874"/>
                      <a:pt x="710" y="874"/>
                    </a:cubicBezTo>
                    <a:lnTo>
                      <a:pt x="710" y="710"/>
                    </a:lnTo>
                    <a:close/>
                    <a:moveTo>
                      <a:pt x="710" y="928"/>
                    </a:moveTo>
                    <a:cubicBezTo>
                      <a:pt x="819" y="928"/>
                      <a:pt x="819" y="928"/>
                      <a:pt x="819" y="928"/>
                    </a:cubicBezTo>
                    <a:cubicBezTo>
                      <a:pt x="819" y="1092"/>
                      <a:pt x="819" y="1092"/>
                      <a:pt x="819" y="1092"/>
                    </a:cubicBezTo>
                    <a:cubicBezTo>
                      <a:pt x="710" y="1092"/>
                      <a:pt x="710" y="1092"/>
                      <a:pt x="710" y="1092"/>
                    </a:cubicBezTo>
                    <a:lnTo>
                      <a:pt x="710" y="928"/>
                    </a:lnTo>
                    <a:close/>
                    <a:moveTo>
                      <a:pt x="164" y="1311"/>
                    </a:moveTo>
                    <a:cubicBezTo>
                      <a:pt x="55" y="1311"/>
                      <a:pt x="55" y="1311"/>
                      <a:pt x="55" y="1311"/>
                    </a:cubicBezTo>
                    <a:cubicBezTo>
                      <a:pt x="55" y="1147"/>
                      <a:pt x="55" y="1147"/>
                      <a:pt x="55" y="1147"/>
                    </a:cubicBezTo>
                    <a:cubicBezTo>
                      <a:pt x="164" y="1147"/>
                      <a:pt x="164" y="1147"/>
                      <a:pt x="164" y="1147"/>
                    </a:cubicBezTo>
                    <a:lnTo>
                      <a:pt x="164" y="1311"/>
                    </a:lnTo>
                    <a:close/>
                    <a:moveTo>
                      <a:pt x="164" y="1092"/>
                    </a:moveTo>
                    <a:cubicBezTo>
                      <a:pt x="55" y="1092"/>
                      <a:pt x="55" y="1092"/>
                      <a:pt x="55" y="1092"/>
                    </a:cubicBezTo>
                    <a:cubicBezTo>
                      <a:pt x="55" y="928"/>
                      <a:pt x="55" y="928"/>
                      <a:pt x="55" y="928"/>
                    </a:cubicBezTo>
                    <a:cubicBezTo>
                      <a:pt x="164" y="928"/>
                      <a:pt x="164" y="928"/>
                      <a:pt x="164" y="928"/>
                    </a:cubicBezTo>
                    <a:lnTo>
                      <a:pt x="164" y="1092"/>
                    </a:lnTo>
                    <a:close/>
                    <a:moveTo>
                      <a:pt x="164" y="874"/>
                    </a:moveTo>
                    <a:cubicBezTo>
                      <a:pt x="55" y="874"/>
                      <a:pt x="55" y="874"/>
                      <a:pt x="55" y="874"/>
                    </a:cubicBezTo>
                    <a:cubicBezTo>
                      <a:pt x="55" y="710"/>
                      <a:pt x="55" y="710"/>
                      <a:pt x="55" y="710"/>
                    </a:cubicBezTo>
                    <a:cubicBezTo>
                      <a:pt x="164" y="710"/>
                      <a:pt x="164" y="710"/>
                      <a:pt x="164" y="710"/>
                    </a:cubicBezTo>
                    <a:lnTo>
                      <a:pt x="164" y="874"/>
                    </a:lnTo>
                    <a:close/>
                    <a:moveTo>
                      <a:pt x="164" y="655"/>
                    </a:moveTo>
                    <a:cubicBezTo>
                      <a:pt x="55" y="655"/>
                      <a:pt x="55" y="655"/>
                      <a:pt x="55" y="655"/>
                    </a:cubicBezTo>
                    <a:cubicBezTo>
                      <a:pt x="55" y="492"/>
                      <a:pt x="55" y="492"/>
                      <a:pt x="55" y="492"/>
                    </a:cubicBezTo>
                    <a:cubicBezTo>
                      <a:pt x="164" y="492"/>
                      <a:pt x="164" y="492"/>
                      <a:pt x="164" y="492"/>
                    </a:cubicBezTo>
                    <a:lnTo>
                      <a:pt x="164" y="655"/>
                    </a:lnTo>
                    <a:close/>
                    <a:moveTo>
                      <a:pt x="164" y="437"/>
                    </a:moveTo>
                    <a:cubicBezTo>
                      <a:pt x="55" y="437"/>
                      <a:pt x="55" y="437"/>
                      <a:pt x="55" y="437"/>
                    </a:cubicBezTo>
                    <a:cubicBezTo>
                      <a:pt x="55" y="273"/>
                      <a:pt x="55" y="273"/>
                      <a:pt x="55" y="273"/>
                    </a:cubicBezTo>
                    <a:cubicBezTo>
                      <a:pt x="164" y="273"/>
                      <a:pt x="164" y="273"/>
                      <a:pt x="164" y="273"/>
                    </a:cubicBezTo>
                    <a:lnTo>
                      <a:pt x="164" y="437"/>
                    </a:lnTo>
                    <a:close/>
                    <a:moveTo>
                      <a:pt x="164" y="219"/>
                    </a:moveTo>
                    <a:cubicBezTo>
                      <a:pt x="55" y="219"/>
                      <a:pt x="55" y="219"/>
                      <a:pt x="55" y="219"/>
                    </a:cubicBezTo>
                    <a:cubicBezTo>
                      <a:pt x="55" y="55"/>
                      <a:pt x="55" y="55"/>
                      <a:pt x="55" y="55"/>
                    </a:cubicBezTo>
                    <a:cubicBezTo>
                      <a:pt x="164" y="55"/>
                      <a:pt x="164" y="55"/>
                      <a:pt x="164" y="55"/>
                    </a:cubicBezTo>
                    <a:lnTo>
                      <a:pt x="164" y="219"/>
                    </a:lnTo>
                    <a:close/>
                    <a:moveTo>
                      <a:pt x="328" y="1311"/>
                    </a:moveTo>
                    <a:cubicBezTo>
                      <a:pt x="218" y="1311"/>
                      <a:pt x="218" y="1311"/>
                      <a:pt x="218" y="1311"/>
                    </a:cubicBezTo>
                    <a:cubicBezTo>
                      <a:pt x="218" y="1147"/>
                      <a:pt x="218" y="1147"/>
                      <a:pt x="218" y="1147"/>
                    </a:cubicBezTo>
                    <a:cubicBezTo>
                      <a:pt x="328" y="1147"/>
                      <a:pt x="328" y="1147"/>
                      <a:pt x="328" y="1147"/>
                    </a:cubicBezTo>
                    <a:lnTo>
                      <a:pt x="328" y="1311"/>
                    </a:lnTo>
                    <a:close/>
                    <a:moveTo>
                      <a:pt x="328" y="1092"/>
                    </a:moveTo>
                    <a:cubicBezTo>
                      <a:pt x="218" y="1092"/>
                      <a:pt x="218" y="1092"/>
                      <a:pt x="218" y="1092"/>
                    </a:cubicBezTo>
                    <a:cubicBezTo>
                      <a:pt x="218" y="928"/>
                      <a:pt x="218" y="928"/>
                      <a:pt x="218" y="928"/>
                    </a:cubicBezTo>
                    <a:cubicBezTo>
                      <a:pt x="328" y="928"/>
                      <a:pt x="328" y="928"/>
                      <a:pt x="328" y="928"/>
                    </a:cubicBezTo>
                    <a:lnTo>
                      <a:pt x="328" y="1092"/>
                    </a:lnTo>
                    <a:close/>
                    <a:moveTo>
                      <a:pt x="328" y="874"/>
                    </a:moveTo>
                    <a:cubicBezTo>
                      <a:pt x="218" y="874"/>
                      <a:pt x="218" y="874"/>
                      <a:pt x="218" y="874"/>
                    </a:cubicBezTo>
                    <a:cubicBezTo>
                      <a:pt x="218" y="710"/>
                      <a:pt x="218" y="710"/>
                      <a:pt x="218" y="710"/>
                    </a:cubicBezTo>
                    <a:cubicBezTo>
                      <a:pt x="328" y="710"/>
                      <a:pt x="328" y="710"/>
                      <a:pt x="328" y="710"/>
                    </a:cubicBezTo>
                    <a:lnTo>
                      <a:pt x="328" y="874"/>
                    </a:lnTo>
                    <a:close/>
                    <a:moveTo>
                      <a:pt x="328" y="655"/>
                    </a:moveTo>
                    <a:cubicBezTo>
                      <a:pt x="218" y="655"/>
                      <a:pt x="218" y="655"/>
                      <a:pt x="218" y="655"/>
                    </a:cubicBezTo>
                    <a:cubicBezTo>
                      <a:pt x="218" y="492"/>
                      <a:pt x="218" y="492"/>
                      <a:pt x="218" y="492"/>
                    </a:cubicBezTo>
                    <a:cubicBezTo>
                      <a:pt x="328" y="492"/>
                      <a:pt x="328" y="492"/>
                      <a:pt x="328" y="492"/>
                    </a:cubicBezTo>
                    <a:lnTo>
                      <a:pt x="328" y="655"/>
                    </a:lnTo>
                    <a:close/>
                    <a:moveTo>
                      <a:pt x="328" y="437"/>
                    </a:moveTo>
                    <a:cubicBezTo>
                      <a:pt x="218" y="437"/>
                      <a:pt x="218" y="437"/>
                      <a:pt x="218" y="437"/>
                    </a:cubicBezTo>
                    <a:cubicBezTo>
                      <a:pt x="218" y="273"/>
                      <a:pt x="218" y="273"/>
                      <a:pt x="218" y="273"/>
                    </a:cubicBezTo>
                    <a:cubicBezTo>
                      <a:pt x="328" y="273"/>
                      <a:pt x="328" y="273"/>
                      <a:pt x="328" y="273"/>
                    </a:cubicBezTo>
                    <a:lnTo>
                      <a:pt x="328" y="437"/>
                    </a:lnTo>
                    <a:close/>
                    <a:moveTo>
                      <a:pt x="328" y="219"/>
                    </a:moveTo>
                    <a:cubicBezTo>
                      <a:pt x="218" y="219"/>
                      <a:pt x="218" y="219"/>
                      <a:pt x="218" y="219"/>
                    </a:cubicBezTo>
                    <a:cubicBezTo>
                      <a:pt x="218" y="55"/>
                      <a:pt x="218" y="55"/>
                      <a:pt x="218" y="55"/>
                    </a:cubicBezTo>
                    <a:cubicBezTo>
                      <a:pt x="328" y="55"/>
                      <a:pt x="328" y="55"/>
                      <a:pt x="328" y="55"/>
                    </a:cubicBezTo>
                    <a:lnTo>
                      <a:pt x="328" y="219"/>
                    </a:lnTo>
                    <a:close/>
                    <a:moveTo>
                      <a:pt x="491" y="1311"/>
                    </a:moveTo>
                    <a:cubicBezTo>
                      <a:pt x="382" y="1311"/>
                      <a:pt x="382" y="1311"/>
                      <a:pt x="382" y="1311"/>
                    </a:cubicBezTo>
                    <a:cubicBezTo>
                      <a:pt x="382" y="1147"/>
                      <a:pt x="382" y="1147"/>
                      <a:pt x="382" y="1147"/>
                    </a:cubicBezTo>
                    <a:cubicBezTo>
                      <a:pt x="491" y="1147"/>
                      <a:pt x="491" y="1147"/>
                      <a:pt x="491" y="1147"/>
                    </a:cubicBezTo>
                    <a:lnTo>
                      <a:pt x="491" y="1311"/>
                    </a:lnTo>
                    <a:close/>
                    <a:moveTo>
                      <a:pt x="491" y="1092"/>
                    </a:moveTo>
                    <a:cubicBezTo>
                      <a:pt x="382" y="1092"/>
                      <a:pt x="382" y="1092"/>
                      <a:pt x="382" y="1092"/>
                    </a:cubicBezTo>
                    <a:cubicBezTo>
                      <a:pt x="382" y="928"/>
                      <a:pt x="382" y="928"/>
                      <a:pt x="382" y="928"/>
                    </a:cubicBezTo>
                    <a:cubicBezTo>
                      <a:pt x="491" y="928"/>
                      <a:pt x="491" y="928"/>
                      <a:pt x="491" y="928"/>
                    </a:cubicBezTo>
                    <a:lnTo>
                      <a:pt x="491" y="1092"/>
                    </a:lnTo>
                    <a:close/>
                    <a:moveTo>
                      <a:pt x="491" y="874"/>
                    </a:moveTo>
                    <a:cubicBezTo>
                      <a:pt x="382" y="874"/>
                      <a:pt x="382" y="874"/>
                      <a:pt x="382" y="874"/>
                    </a:cubicBezTo>
                    <a:cubicBezTo>
                      <a:pt x="382" y="710"/>
                      <a:pt x="382" y="710"/>
                      <a:pt x="382" y="710"/>
                    </a:cubicBezTo>
                    <a:cubicBezTo>
                      <a:pt x="491" y="710"/>
                      <a:pt x="491" y="710"/>
                      <a:pt x="491" y="710"/>
                    </a:cubicBezTo>
                    <a:lnTo>
                      <a:pt x="491" y="874"/>
                    </a:lnTo>
                    <a:close/>
                    <a:moveTo>
                      <a:pt x="491" y="655"/>
                    </a:moveTo>
                    <a:cubicBezTo>
                      <a:pt x="382" y="655"/>
                      <a:pt x="382" y="655"/>
                      <a:pt x="382" y="655"/>
                    </a:cubicBezTo>
                    <a:cubicBezTo>
                      <a:pt x="382" y="492"/>
                      <a:pt x="382" y="492"/>
                      <a:pt x="382" y="492"/>
                    </a:cubicBezTo>
                    <a:cubicBezTo>
                      <a:pt x="491" y="492"/>
                      <a:pt x="491" y="492"/>
                      <a:pt x="491" y="492"/>
                    </a:cubicBezTo>
                    <a:lnTo>
                      <a:pt x="491" y="655"/>
                    </a:lnTo>
                    <a:close/>
                    <a:moveTo>
                      <a:pt x="491" y="437"/>
                    </a:moveTo>
                    <a:cubicBezTo>
                      <a:pt x="382" y="437"/>
                      <a:pt x="382" y="437"/>
                      <a:pt x="382" y="437"/>
                    </a:cubicBezTo>
                    <a:cubicBezTo>
                      <a:pt x="382" y="273"/>
                      <a:pt x="382" y="273"/>
                      <a:pt x="382" y="273"/>
                    </a:cubicBezTo>
                    <a:cubicBezTo>
                      <a:pt x="491" y="273"/>
                      <a:pt x="491" y="273"/>
                      <a:pt x="491" y="273"/>
                    </a:cubicBezTo>
                    <a:lnTo>
                      <a:pt x="491" y="437"/>
                    </a:lnTo>
                    <a:close/>
                    <a:moveTo>
                      <a:pt x="491" y="219"/>
                    </a:moveTo>
                    <a:cubicBezTo>
                      <a:pt x="382" y="219"/>
                      <a:pt x="382" y="219"/>
                      <a:pt x="382" y="219"/>
                    </a:cubicBezTo>
                    <a:cubicBezTo>
                      <a:pt x="382" y="55"/>
                      <a:pt x="382" y="55"/>
                      <a:pt x="382" y="55"/>
                    </a:cubicBezTo>
                    <a:cubicBezTo>
                      <a:pt x="491" y="55"/>
                      <a:pt x="491" y="55"/>
                      <a:pt x="491" y="55"/>
                    </a:cubicBezTo>
                    <a:lnTo>
                      <a:pt x="491" y="219"/>
                    </a:lnTo>
                    <a:close/>
                    <a:moveTo>
                      <a:pt x="655" y="1311"/>
                    </a:moveTo>
                    <a:cubicBezTo>
                      <a:pt x="546" y="1311"/>
                      <a:pt x="546" y="1311"/>
                      <a:pt x="546" y="1311"/>
                    </a:cubicBezTo>
                    <a:cubicBezTo>
                      <a:pt x="546" y="1147"/>
                      <a:pt x="546" y="1147"/>
                      <a:pt x="546" y="1147"/>
                    </a:cubicBezTo>
                    <a:cubicBezTo>
                      <a:pt x="655" y="1147"/>
                      <a:pt x="655" y="1147"/>
                      <a:pt x="655" y="1147"/>
                    </a:cubicBezTo>
                    <a:lnTo>
                      <a:pt x="655" y="1311"/>
                    </a:lnTo>
                    <a:close/>
                    <a:moveTo>
                      <a:pt x="655" y="1092"/>
                    </a:moveTo>
                    <a:cubicBezTo>
                      <a:pt x="546" y="1092"/>
                      <a:pt x="546" y="1092"/>
                      <a:pt x="546" y="1092"/>
                    </a:cubicBezTo>
                    <a:cubicBezTo>
                      <a:pt x="546" y="928"/>
                      <a:pt x="546" y="928"/>
                      <a:pt x="546" y="928"/>
                    </a:cubicBezTo>
                    <a:cubicBezTo>
                      <a:pt x="655" y="928"/>
                      <a:pt x="655" y="928"/>
                      <a:pt x="655" y="928"/>
                    </a:cubicBezTo>
                    <a:lnTo>
                      <a:pt x="655" y="1092"/>
                    </a:lnTo>
                    <a:close/>
                    <a:moveTo>
                      <a:pt x="655" y="874"/>
                    </a:moveTo>
                    <a:cubicBezTo>
                      <a:pt x="546" y="874"/>
                      <a:pt x="546" y="874"/>
                      <a:pt x="546" y="874"/>
                    </a:cubicBezTo>
                    <a:cubicBezTo>
                      <a:pt x="546" y="710"/>
                      <a:pt x="546" y="710"/>
                      <a:pt x="546" y="710"/>
                    </a:cubicBezTo>
                    <a:cubicBezTo>
                      <a:pt x="655" y="710"/>
                      <a:pt x="655" y="710"/>
                      <a:pt x="655" y="710"/>
                    </a:cubicBezTo>
                    <a:lnTo>
                      <a:pt x="655" y="874"/>
                    </a:lnTo>
                    <a:close/>
                    <a:moveTo>
                      <a:pt x="655" y="655"/>
                    </a:moveTo>
                    <a:cubicBezTo>
                      <a:pt x="546" y="655"/>
                      <a:pt x="546" y="655"/>
                      <a:pt x="546" y="655"/>
                    </a:cubicBezTo>
                    <a:cubicBezTo>
                      <a:pt x="546" y="492"/>
                      <a:pt x="546" y="492"/>
                      <a:pt x="546" y="492"/>
                    </a:cubicBezTo>
                    <a:cubicBezTo>
                      <a:pt x="655" y="492"/>
                      <a:pt x="655" y="492"/>
                      <a:pt x="655" y="492"/>
                    </a:cubicBezTo>
                    <a:lnTo>
                      <a:pt x="655" y="655"/>
                    </a:lnTo>
                    <a:close/>
                    <a:moveTo>
                      <a:pt x="655" y="437"/>
                    </a:moveTo>
                    <a:cubicBezTo>
                      <a:pt x="546" y="437"/>
                      <a:pt x="546" y="437"/>
                      <a:pt x="546" y="437"/>
                    </a:cubicBezTo>
                    <a:cubicBezTo>
                      <a:pt x="546" y="273"/>
                      <a:pt x="546" y="273"/>
                      <a:pt x="546" y="273"/>
                    </a:cubicBezTo>
                    <a:cubicBezTo>
                      <a:pt x="655" y="273"/>
                      <a:pt x="655" y="273"/>
                      <a:pt x="655" y="273"/>
                    </a:cubicBezTo>
                    <a:lnTo>
                      <a:pt x="655" y="437"/>
                    </a:lnTo>
                    <a:close/>
                    <a:moveTo>
                      <a:pt x="655" y="219"/>
                    </a:moveTo>
                    <a:cubicBezTo>
                      <a:pt x="546" y="219"/>
                      <a:pt x="546" y="219"/>
                      <a:pt x="546" y="219"/>
                    </a:cubicBezTo>
                    <a:cubicBezTo>
                      <a:pt x="546" y="55"/>
                      <a:pt x="546" y="55"/>
                      <a:pt x="546" y="55"/>
                    </a:cubicBezTo>
                    <a:cubicBezTo>
                      <a:pt x="655" y="55"/>
                      <a:pt x="655" y="55"/>
                      <a:pt x="655" y="55"/>
                    </a:cubicBezTo>
                    <a:lnTo>
                      <a:pt x="655" y="219"/>
                    </a:lnTo>
                    <a:close/>
                    <a:moveTo>
                      <a:pt x="1119" y="1311"/>
                    </a:moveTo>
                    <a:cubicBezTo>
                      <a:pt x="901" y="1311"/>
                      <a:pt x="901" y="1311"/>
                      <a:pt x="901" y="1311"/>
                    </a:cubicBezTo>
                    <a:cubicBezTo>
                      <a:pt x="886" y="1311"/>
                      <a:pt x="874" y="1299"/>
                      <a:pt x="874" y="1283"/>
                    </a:cubicBezTo>
                    <a:cubicBezTo>
                      <a:pt x="874" y="1268"/>
                      <a:pt x="886" y="1256"/>
                      <a:pt x="901" y="1256"/>
                    </a:cubicBezTo>
                    <a:cubicBezTo>
                      <a:pt x="906" y="1256"/>
                      <a:pt x="911" y="1258"/>
                      <a:pt x="916" y="1261"/>
                    </a:cubicBezTo>
                    <a:cubicBezTo>
                      <a:pt x="923" y="1265"/>
                      <a:pt x="933" y="1266"/>
                      <a:pt x="941" y="1263"/>
                    </a:cubicBezTo>
                    <a:cubicBezTo>
                      <a:pt x="949" y="1260"/>
                      <a:pt x="955" y="1252"/>
                      <a:pt x="957" y="1244"/>
                    </a:cubicBezTo>
                    <a:cubicBezTo>
                      <a:pt x="963" y="1219"/>
                      <a:pt x="985" y="1202"/>
                      <a:pt x="1010" y="1202"/>
                    </a:cubicBezTo>
                    <a:cubicBezTo>
                      <a:pt x="1036" y="1202"/>
                      <a:pt x="1058" y="1219"/>
                      <a:pt x="1063" y="1244"/>
                    </a:cubicBezTo>
                    <a:cubicBezTo>
                      <a:pt x="1065" y="1252"/>
                      <a:pt x="1071" y="1260"/>
                      <a:pt x="1080" y="1263"/>
                    </a:cubicBezTo>
                    <a:cubicBezTo>
                      <a:pt x="1088" y="1266"/>
                      <a:pt x="1097" y="1265"/>
                      <a:pt x="1105" y="1261"/>
                    </a:cubicBezTo>
                    <a:cubicBezTo>
                      <a:pt x="1122" y="1249"/>
                      <a:pt x="1147" y="1263"/>
                      <a:pt x="1147" y="1283"/>
                    </a:cubicBezTo>
                    <a:cubicBezTo>
                      <a:pt x="1147" y="1299"/>
                      <a:pt x="1135" y="1311"/>
                      <a:pt x="1119" y="1311"/>
                    </a:cubicBezTo>
                    <a:close/>
                    <a:moveTo>
                      <a:pt x="1119" y="1311"/>
                    </a:moveTo>
                    <a:cubicBezTo>
                      <a:pt x="1119" y="1311"/>
                      <a:pt x="1119" y="1311"/>
                      <a:pt x="1119" y="1311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  <p:sp>
            <p:nvSpPr>
              <p:cNvPr id="104" name="Freeform 15"/>
              <p:cNvSpPr>
                <a:spLocks/>
              </p:cNvSpPr>
              <p:nvPr/>
            </p:nvSpPr>
            <p:spPr bwMode="auto">
              <a:xfrm>
                <a:off x="-489" y="3132"/>
                <a:ext cx="444" cy="664"/>
              </a:xfrm>
              <a:custGeom>
                <a:avLst/>
                <a:gdLst>
                  <a:gd name="T0" fmla="*/ 1065 w 1092"/>
                  <a:gd name="T1" fmla="*/ 164 h 1632"/>
                  <a:gd name="T2" fmla="*/ 873 w 1092"/>
                  <a:gd name="T3" fmla="*/ 164 h 1632"/>
                  <a:gd name="T4" fmla="*/ 873 w 1092"/>
                  <a:gd name="T5" fmla="*/ 82 h 1632"/>
                  <a:gd name="T6" fmla="*/ 846 w 1092"/>
                  <a:gd name="T7" fmla="*/ 55 h 1632"/>
                  <a:gd name="T8" fmla="*/ 655 w 1092"/>
                  <a:gd name="T9" fmla="*/ 55 h 1632"/>
                  <a:gd name="T10" fmla="*/ 655 w 1092"/>
                  <a:gd name="T11" fmla="*/ 27 h 1632"/>
                  <a:gd name="T12" fmla="*/ 628 w 1092"/>
                  <a:gd name="T13" fmla="*/ 0 h 1632"/>
                  <a:gd name="T14" fmla="*/ 464 w 1092"/>
                  <a:gd name="T15" fmla="*/ 0 h 1632"/>
                  <a:gd name="T16" fmla="*/ 437 w 1092"/>
                  <a:gd name="T17" fmla="*/ 27 h 1632"/>
                  <a:gd name="T18" fmla="*/ 437 w 1092"/>
                  <a:gd name="T19" fmla="*/ 55 h 1632"/>
                  <a:gd name="T20" fmla="*/ 245 w 1092"/>
                  <a:gd name="T21" fmla="*/ 55 h 1632"/>
                  <a:gd name="T22" fmla="*/ 218 w 1092"/>
                  <a:gd name="T23" fmla="*/ 82 h 1632"/>
                  <a:gd name="T24" fmla="*/ 218 w 1092"/>
                  <a:gd name="T25" fmla="*/ 164 h 1632"/>
                  <a:gd name="T26" fmla="*/ 27 w 1092"/>
                  <a:gd name="T27" fmla="*/ 164 h 1632"/>
                  <a:gd name="T28" fmla="*/ 0 w 1092"/>
                  <a:gd name="T29" fmla="*/ 191 h 1632"/>
                  <a:gd name="T30" fmla="*/ 0 w 1092"/>
                  <a:gd name="T31" fmla="*/ 1509 h 1632"/>
                  <a:gd name="T32" fmla="*/ 0 w 1092"/>
                  <a:gd name="T33" fmla="*/ 1570 h 1632"/>
                  <a:gd name="T34" fmla="*/ 0 w 1092"/>
                  <a:gd name="T35" fmla="*/ 1604 h 1632"/>
                  <a:gd name="T36" fmla="*/ 27 w 1092"/>
                  <a:gd name="T37" fmla="*/ 1632 h 1632"/>
                  <a:gd name="T38" fmla="*/ 54 w 1092"/>
                  <a:gd name="T39" fmla="*/ 1604 h 1632"/>
                  <a:gd name="T40" fmla="*/ 54 w 1092"/>
                  <a:gd name="T41" fmla="*/ 1570 h 1632"/>
                  <a:gd name="T42" fmla="*/ 54 w 1092"/>
                  <a:gd name="T43" fmla="*/ 1509 h 1632"/>
                  <a:gd name="T44" fmla="*/ 54 w 1092"/>
                  <a:gd name="T45" fmla="*/ 218 h 1632"/>
                  <a:gd name="T46" fmla="*/ 245 w 1092"/>
                  <a:gd name="T47" fmla="*/ 218 h 1632"/>
                  <a:gd name="T48" fmla="*/ 273 w 1092"/>
                  <a:gd name="T49" fmla="*/ 191 h 1632"/>
                  <a:gd name="T50" fmla="*/ 273 w 1092"/>
                  <a:gd name="T51" fmla="*/ 109 h 1632"/>
                  <a:gd name="T52" fmla="*/ 464 w 1092"/>
                  <a:gd name="T53" fmla="*/ 109 h 1632"/>
                  <a:gd name="T54" fmla="*/ 491 w 1092"/>
                  <a:gd name="T55" fmla="*/ 82 h 1632"/>
                  <a:gd name="T56" fmla="*/ 491 w 1092"/>
                  <a:gd name="T57" fmla="*/ 55 h 1632"/>
                  <a:gd name="T58" fmla="*/ 600 w 1092"/>
                  <a:gd name="T59" fmla="*/ 55 h 1632"/>
                  <a:gd name="T60" fmla="*/ 600 w 1092"/>
                  <a:gd name="T61" fmla="*/ 82 h 1632"/>
                  <a:gd name="T62" fmla="*/ 628 w 1092"/>
                  <a:gd name="T63" fmla="*/ 109 h 1632"/>
                  <a:gd name="T64" fmla="*/ 819 w 1092"/>
                  <a:gd name="T65" fmla="*/ 109 h 1632"/>
                  <a:gd name="T66" fmla="*/ 819 w 1092"/>
                  <a:gd name="T67" fmla="*/ 164 h 1632"/>
                  <a:gd name="T68" fmla="*/ 355 w 1092"/>
                  <a:gd name="T69" fmla="*/ 164 h 1632"/>
                  <a:gd name="T70" fmla="*/ 327 w 1092"/>
                  <a:gd name="T71" fmla="*/ 191 h 1632"/>
                  <a:gd name="T72" fmla="*/ 355 w 1092"/>
                  <a:gd name="T73" fmla="*/ 218 h 1632"/>
                  <a:gd name="T74" fmla="*/ 1037 w 1092"/>
                  <a:gd name="T75" fmla="*/ 218 h 1632"/>
                  <a:gd name="T76" fmla="*/ 1037 w 1092"/>
                  <a:gd name="T77" fmla="*/ 1351 h 1632"/>
                  <a:gd name="T78" fmla="*/ 1065 w 1092"/>
                  <a:gd name="T79" fmla="*/ 1378 h 1632"/>
                  <a:gd name="T80" fmla="*/ 1092 w 1092"/>
                  <a:gd name="T81" fmla="*/ 1351 h 1632"/>
                  <a:gd name="T82" fmla="*/ 1092 w 1092"/>
                  <a:gd name="T83" fmla="*/ 191 h 1632"/>
                  <a:gd name="T84" fmla="*/ 1065 w 1092"/>
                  <a:gd name="T85" fmla="*/ 164 h 16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092" h="1632">
                    <a:moveTo>
                      <a:pt x="1065" y="164"/>
                    </a:moveTo>
                    <a:cubicBezTo>
                      <a:pt x="873" y="164"/>
                      <a:pt x="873" y="164"/>
                      <a:pt x="873" y="164"/>
                    </a:cubicBezTo>
                    <a:cubicBezTo>
                      <a:pt x="873" y="82"/>
                      <a:pt x="873" y="82"/>
                      <a:pt x="873" y="82"/>
                    </a:cubicBezTo>
                    <a:cubicBezTo>
                      <a:pt x="873" y="67"/>
                      <a:pt x="861" y="55"/>
                      <a:pt x="846" y="55"/>
                    </a:cubicBezTo>
                    <a:cubicBezTo>
                      <a:pt x="655" y="55"/>
                      <a:pt x="655" y="55"/>
                      <a:pt x="655" y="55"/>
                    </a:cubicBezTo>
                    <a:cubicBezTo>
                      <a:pt x="655" y="27"/>
                      <a:pt x="655" y="27"/>
                      <a:pt x="655" y="27"/>
                    </a:cubicBezTo>
                    <a:cubicBezTo>
                      <a:pt x="655" y="12"/>
                      <a:pt x="643" y="0"/>
                      <a:pt x="628" y="0"/>
                    </a:cubicBezTo>
                    <a:cubicBezTo>
                      <a:pt x="464" y="0"/>
                      <a:pt x="464" y="0"/>
                      <a:pt x="464" y="0"/>
                    </a:cubicBezTo>
                    <a:cubicBezTo>
                      <a:pt x="449" y="0"/>
                      <a:pt x="437" y="12"/>
                      <a:pt x="437" y="27"/>
                    </a:cubicBezTo>
                    <a:cubicBezTo>
                      <a:pt x="437" y="55"/>
                      <a:pt x="437" y="55"/>
                      <a:pt x="437" y="55"/>
                    </a:cubicBezTo>
                    <a:cubicBezTo>
                      <a:pt x="245" y="55"/>
                      <a:pt x="245" y="55"/>
                      <a:pt x="245" y="55"/>
                    </a:cubicBezTo>
                    <a:cubicBezTo>
                      <a:pt x="230" y="55"/>
                      <a:pt x="218" y="67"/>
                      <a:pt x="218" y="82"/>
                    </a:cubicBezTo>
                    <a:cubicBezTo>
                      <a:pt x="218" y="164"/>
                      <a:pt x="218" y="164"/>
                      <a:pt x="218" y="164"/>
                    </a:cubicBezTo>
                    <a:cubicBezTo>
                      <a:pt x="27" y="164"/>
                      <a:pt x="27" y="164"/>
                      <a:pt x="27" y="164"/>
                    </a:cubicBezTo>
                    <a:cubicBezTo>
                      <a:pt x="12" y="164"/>
                      <a:pt x="0" y="176"/>
                      <a:pt x="0" y="191"/>
                    </a:cubicBezTo>
                    <a:cubicBezTo>
                      <a:pt x="0" y="1509"/>
                      <a:pt x="0" y="1509"/>
                      <a:pt x="0" y="1509"/>
                    </a:cubicBezTo>
                    <a:cubicBezTo>
                      <a:pt x="0" y="1570"/>
                      <a:pt x="0" y="1570"/>
                      <a:pt x="0" y="1570"/>
                    </a:cubicBezTo>
                    <a:cubicBezTo>
                      <a:pt x="0" y="1604"/>
                      <a:pt x="0" y="1604"/>
                      <a:pt x="0" y="1604"/>
                    </a:cubicBezTo>
                    <a:cubicBezTo>
                      <a:pt x="0" y="1619"/>
                      <a:pt x="12" y="1632"/>
                      <a:pt x="27" y="1632"/>
                    </a:cubicBezTo>
                    <a:cubicBezTo>
                      <a:pt x="42" y="1632"/>
                      <a:pt x="54" y="1619"/>
                      <a:pt x="54" y="1604"/>
                    </a:cubicBezTo>
                    <a:cubicBezTo>
                      <a:pt x="54" y="1570"/>
                      <a:pt x="54" y="1570"/>
                      <a:pt x="54" y="1570"/>
                    </a:cubicBezTo>
                    <a:cubicBezTo>
                      <a:pt x="54" y="1509"/>
                      <a:pt x="54" y="1509"/>
                      <a:pt x="54" y="1509"/>
                    </a:cubicBezTo>
                    <a:cubicBezTo>
                      <a:pt x="54" y="218"/>
                      <a:pt x="54" y="218"/>
                      <a:pt x="54" y="218"/>
                    </a:cubicBezTo>
                    <a:cubicBezTo>
                      <a:pt x="245" y="218"/>
                      <a:pt x="245" y="218"/>
                      <a:pt x="245" y="218"/>
                    </a:cubicBezTo>
                    <a:cubicBezTo>
                      <a:pt x="261" y="218"/>
                      <a:pt x="273" y="206"/>
                      <a:pt x="273" y="191"/>
                    </a:cubicBezTo>
                    <a:cubicBezTo>
                      <a:pt x="273" y="109"/>
                      <a:pt x="273" y="109"/>
                      <a:pt x="273" y="109"/>
                    </a:cubicBezTo>
                    <a:cubicBezTo>
                      <a:pt x="464" y="109"/>
                      <a:pt x="464" y="109"/>
                      <a:pt x="464" y="109"/>
                    </a:cubicBezTo>
                    <a:cubicBezTo>
                      <a:pt x="479" y="109"/>
                      <a:pt x="491" y="97"/>
                      <a:pt x="491" y="82"/>
                    </a:cubicBezTo>
                    <a:cubicBezTo>
                      <a:pt x="491" y="55"/>
                      <a:pt x="491" y="55"/>
                      <a:pt x="491" y="55"/>
                    </a:cubicBezTo>
                    <a:cubicBezTo>
                      <a:pt x="600" y="55"/>
                      <a:pt x="600" y="55"/>
                      <a:pt x="600" y="55"/>
                    </a:cubicBezTo>
                    <a:cubicBezTo>
                      <a:pt x="600" y="82"/>
                      <a:pt x="600" y="82"/>
                      <a:pt x="600" y="82"/>
                    </a:cubicBezTo>
                    <a:cubicBezTo>
                      <a:pt x="600" y="97"/>
                      <a:pt x="613" y="109"/>
                      <a:pt x="628" y="109"/>
                    </a:cubicBezTo>
                    <a:cubicBezTo>
                      <a:pt x="819" y="109"/>
                      <a:pt x="819" y="109"/>
                      <a:pt x="819" y="109"/>
                    </a:cubicBezTo>
                    <a:cubicBezTo>
                      <a:pt x="819" y="164"/>
                      <a:pt x="819" y="164"/>
                      <a:pt x="819" y="164"/>
                    </a:cubicBezTo>
                    <a:cubicBezTo>
                      <a:pt x="355" y="164"/>
                      <a:pt x="355" y="164"/>
                      <a:pt x="355" y="164"/>
                    </a:cubicBezTo>
                    <a:cubicBezTo>
                      <a:pt x="340" y="164"/>
                      <a:pt x="327" y="176"/>
                      <a:pt x="327" y="191"/>
                    </a:cubicBezTo>
                    <a:cubicBezTo>
                      <a:pt x="327" y="206"/>
                      <a:pt x="340" y="218"/>
                      <a:pt x="355" y="218"/>
                    </a:cubicBezTo>
                    <a:cubicBezTo>
                      <a:pt x="1037" y="218"/>
                      <a:pt x="1037" y="218"/>
                      <a:pt x="1037" y="218"/>
                    </a:cubicBezTo>
                    <a:cubicBezTo>
                      <a:pt x="1037" y="1351"/>
                      <a:pt x="1037" y="1351"/>
                      <a:pt x="1037" y="1351"/>
                    </a:cubicBezTo>
                    <a:cubicBezTo>
                      <a:pt x="1037" y="1366"/>
                      <a:pt x="1050" y="1378"/>
                      <a:pt x="1065" y="1378"/>
                    </a:cubicBezTo>
                    <a:cubicBezTo>
                      <a:pt x="1080" y="1378"/>
                      <a:pt x="1092" y="1366"/>
                      <a:pt x="1092" y="1351"/>
                    </a:cubicBezTo>
                    <a:cubicBezTo>
                      <a:pt x="1092" y="191"/>
                      <a:pt x="1092" y="191"/>
                      <a:pt x="1092" y="191"/>
                    </a:cubicBezTo>
                    <a:cubicBezTo>
                      <a:pt x="1092" y="176"/>
                      <a:pt x="1080" y="164"/>
                      <a:pt x="1065" y="16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</p:grpSp>
      </p:grpSp>
      <p:graphicFrame>
        <p:nvGraphicFramePr>
          <p:cNvPr id="105" name="Tabela 10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920790581"/>
              </p:ext>
            </p:extLst>
          </p:nvPr>
        </p:nvGraphicFramePr>
        <p:xfrm>
          <a:off x="2933140" y="2928283"/>
          <a:ext cx="1608492" cy="253365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536164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536164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536164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253365"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u="none" strike="noStrike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MEI</a:t>
                      </a:r>
                      <a:endParaRPr lang="pt-BR" sz="1600" b="1" i="0" u="none" strike="noStrike" dirty="0">
                        <a:solidFill>
                          <a:schemeClr val="accent5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ap="flat" cmpd="sng" algn="ctr">
                      <a:solidFill>
                        <a:schemeClr val="tx2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u="none" strike="noStrike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ME</a:t>
                      </a:r>
                      <a:endParaRPr lang="pt-BR" sz="1600" b="1" i="0" u="none" strike="noStrike" dirty="0">
                        <a:solidFill>
                          <a:schemeClr val="accent5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2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u="none" strike="noStrike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EPP</a:t>
                      </a:r>
                      <a:endParaRPr lang="pt-BR" sz="1600" b="1" i="0" u="none" strike="noStrike" dirty="0">
                        <a:solidFill>
                          <a:schemeClr val="accent5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2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</a:tbl>
          </a:graphicData>
        </a:graphic>
      </p:graphicFrame>
      <p:graphicFrame>
        <p:nvGraphicFramePr>
          <p:cNvPr id="106" name="Gráfico 105"/>
          <p:cNvGraphicFramePr/>
          <p:nvPr>
            <p:extLst>
              <p:ext uri="{D42A27DB-BD31-4B8C-83A1-F6EECF244321}">
                <p14:modId xmlns:p14="http://schemas.microsoft.com/office/powerpoint/2010/main" val="3620285080"/>
              </p:ext>
            </p:extLst>
          </p:nvPr>
        </p:nvGraphicFramePr>
        <p:xfrm>
          <a:off x="5183174" y="3229179"/>
          <a:ext cx="1865288" cy="224677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grpSp>
        <p:nvGrpSpPr>
          <p:cNvPr id="107" name="Grupo 106"/>
          <p:cNvGrpSpPr/>
          <p:nvPr/>
        </p:nvGrpSpPr>
        <p:grpSpPr>
          <a:xfrm>
            <a:off x="5981454" y="2540181"/>
            <a:ext cx="309315" cy="336085"/>
            <a:chOff x="1989894" y="4905662"/>
            <a:chExt cx="829550" cy="829550"/>
          </a:xfrm>
        </p:grpSpPr>
        <p:sp>
          <p:nvSpPr>
            <p:cNvPr id="108" name="Retângulo 107"/>
            <p:cNvSpPr/>
            <p:nvPr/>
          </p:nvSpPr>
          <p:spPr>
            <a:xfrm>
              <a:off x="2168521" y="5104525"/>
              <a:ext cx="56251" cy="94592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9" name="Retângulo 108"/>
            <p:cNvSpPr/>
            <p:nvPr/>
          </p:nvSpPr>
          <p:spPr>
            <a:xfrm>
              <a:off x="2303082" y="5104525"/>
              <a:ext cx="56251" cy="94592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10" name="Retângulo 109"/>
            <p:cNvSpPr/>
            <p:nvPr/>
          </p:nvSpPr>
          <p:spPr>
            <a:xfrm>
              <a:off x="2439824" y="5104525"/>
              <a:ext cx="56251" cy="94592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11" name="Retângulo 110"/>
            <p:cNvSpPr/>
            <p:nvPr/>
          </p:nvSpPr>
          <p:spPr>
            <a:xfrm>
              <a:off x="2583199" y="5104525"/>
              <a:ext cx="56251" cy="94592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12" name="Forma livre 111"/>
            <p:cNvSpPr/>
            <p:nvPr/>
          </p:nvSpPr>
          <p:spPr>
            <a:xfrm>
              <a:off x="2085975" y="5305425"/>
              <a:ext cx="90488" cy="361950"/>
            </a:xfrm>
            <a:custGeom>
              <a:avLst/>
              <a:gdLst>
                <a:gd name="connsiteX0" fmla="*/ 85725 w 90488"/>
                <a:gd name="connsiteY0" fmla="*/ 352425 h 361950"/>
                <a:gd name="connsiteX1" fmla="*/ 90488 w 90488"/>
                <a:gd name="connsiteY1" fmla="*/ 0 h 361950"/>
                <a:gd name="connsiteX2" fmla="*/ 0 w 90488"/>
                <a:gd name="connsiteY2" fmla="*/ 0 h 361950"/>
                <a:gd name="connsiteX3" fmla="*/ 0 w 90488"/>
                <a:gd name="connsiteY3" fmla="*/ 361950 h 361950"/>
                <a:gd name="connsiteX4" fmla="*/ 85725 w 90488"/>
                <a:gd name="connsiteY4" fmla="*/ 352425 h 361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0488" h="361950">
                  <a:moveTo>
                    <a:pt x="85725" y="352425"/>
                  </a:moveTo>
                  <a:cubicBezTo>
                    <a:pt x="87313" y="234950"/>
                    <a:pt x="88900" y="117475"/>
                    <a:pt x="90488" y="0"/>
                  </a:cubicBezTo>
                  <a:lnTo>
                    <a:pt x="0" y="0"/>
                  </a:lnTo>
                  <a:lnTo>
                    <a:pt x="0" y="361950"/>
                  </a:lnTo>
                  <a:lnTo>
                    <a:pt x="85725" y="352425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13" name="Forma livre 112"/>
            <p:cNvSpPr/>
            <p:nvPr/>
          </p:nvSpPr>
          <p:spPr>
            <a:xfrm>
              <a:off x="2634623" y="5305425"/>
              <a:ext cx="90488" cy="361950"/>
            </a:xfrm>
            <a:custGeom>
              <a:avLst/>
              <a:gdLst>
                <a:gd name="connsiteX0" fmla="*/ 85725 w 90488"/>
                <a:gd name="connsiteY0" fmla="*/ 352425 h 361950"/>
                <a:gd name="connsiteX1" fmla="*/ 90488 w 90488"/>
                <a:gd name="connsiteY1" fmla="*/ 0 h 361950"/>
                <a:gd name="connsiteX2" fmla="*/ 0 w 90488"/>
                <a:gd name="connsiteY2" fmla="*/ 0 h 361950"/>
                <a:gd name="connsiteX3" fmla="*/ 0 w 90488"/>
                <a:gd name="connsiteY3" fmla="*/ 361950 h 361950"/>
                <a:gd name="connsiteX4" fmla="*/ 85725 w 90488"/>
                <a:gd name="connsiteY4" fmla="*/ 352425 h 361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0488" h="361950">
                  <a:moveTo>
                    <a:pt x="85725" y="352425"/>
                  </a:moveTo>
                  <a:cubicBezTo>
                    <a:pt x="87313" y="234950"/>
                    <a:pt x="88900" y="117475"/>
                    <a:pt x="90488" y="0"/>
                  </a:cubicBezTo>
                  <a:lnTo>
                    <a:pt x="0" y="0"/>
                  </a:lnTo>
                  <a:lnTo>
                    <a:pt x="0" y="361950"/>
                  </a:lnTo>
                  <a:lnTo>
                    <a:pt x="85725" y="352425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pic>
          <p:nvPicPr>
            <p:cNvPr id="114" name="Imagem 113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1989894" y="4905662"/>
              <a:ext cx="829550" cy="829550"/>
            </a:xfrm>
            <a:prstGeom prst="rect">
              <a:avLst/>
            </a:prstGeom>
          </p:spPr>
        </p:pic>
      </p:grpSp>
      <p:grpSp>
        <p:nvGrpSpPr>
          <p:cNvPr id="115" name="Grupo 114"/>
          <p:cNvGrpSpPr/>
          <p:nvPr/>
        </p:nvGrpSpPr>
        <p:grpSpPr>
          <a:xfrm>
            <a:off x="5489363" y="2639737"/>
            <a:ext cx="249673" cy="236529"/>
            <a:chOff x="1207620" y="5194355"/>
            <a:chExt cx="653544" cy="569821"/>
          </a:xfrm>
        </p:grpSpPr>
        <p:sp>
          <p:nvSpPr>
            <p:cNvPr id="116" name="Forma livre 115"/>
            <p:cNvSpPr/>
            <p:nvPr/>
          </p:nvSpPr>
          <p:spPr>
            <a:xfrm>
              <a:off x="1243013" y="5205413"/>
              <a:ext cx="590550" cy="176212"/>
            </a:xfrm>
            <a:custGeom>
              <a:avLst/>
              <a:gdLst>
                <a:gd name="connsiteX0" fmla="*/ 0 w 590550"/>
                <a:gd name="connsiteY0" fmla="*/ 161925 h 176212"/>
                <a:gd name="connsiteX1" fmla="*/ 76200 w 590550"/>
                <a:gd name="connsiteY1" fmla="*/ 0 h 176212"/>
                <a:gd name="connsiteX2" fmla="*/ 509587 w 590550"/>
                <a:gd name="connsiteY2" fmla="*/ 9525 h 176212"/>
                <a:gd name="connsiteX3" fmla="*/ 590550 w 590550"/>
                <a:gd name="connsiteY3" fmla="*/ 176212 h 176212"/>
                <a:gd name="connsiteX4" fmla="*/ 0 w 590550"/>
                <a:gd name="connsiteY4" fmla="*/ 161925 h 176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0550" h="176212">
                  <a:moveTo>
                    <a:pt x="0" y="161925"/>
                  </a:moveTo>
                  <a:lnTo>
                    <a:pt x="76200" y="0"/>
                  </a:lnTo>
                  <a:lnTo>
                    <a:pt x="509587" y="9525"/>
                  </a:lnTo>
                  <a:lnTo>
                    <a:pt x="590550" y="176212"/>
                  </a:lnTo>
                  <a:lnTo>
                    <a:pt x="0" y="161925"/>
                  </a:lnTo>
                  <a:close/>
                </a:path>
              </a:pathLst>
            </a:custGeom>
            <a:solidFill>
              <a:srgbClr val="92D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pic>
          <p:nvPicPr>
            <p:cNvPr id="117" name="Imagem 116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1207620" y="5194355"/>
              <a:ext cx="653544" cy="569821"/>
            </a:xfrm>
            <a:prstGeom prst="rect">
              <a:avLst/>
            </a:prstGeom>
          </p:spPr>
        </p:pic>
      </p:grpSp>
      <p:grpSp>
        <p:nvGrpSpPr>
          <p:cNvPr id="118" name="Grupo 117"/>
          <p:cNvGrpSpPr/>
          <p:nvPr/>
        </p:nvGrpSpPr>
        <p:grpSpPr>
          <a:xfrm>
            <a:off x="6519882" y="2494326"/>
            <a:ext cx="281319" cy="381940"/>
            <a:chOff x="2947662" y="4678526"/>
            <a:chExt cx="846138" cy="1057275"/>
          </a:xfrm>
        </p:grpSpPr>
        <p:sp>
          <p:nvSpPr>
            <p:cNvPr id="119" name="Retângulo 118"/>
            <p:cNvSpPr/>
            <p:nvPr/>
          </p:nvSpPr>
          <p:spPr>
            <a:xfrm>
              <a:off x="3019100" y="4854739"/>
              <a:ext cx="530550" cy="720561"/>
            </a:xfrm>
            <a:prstGeom prst="rect">
              <a:avLst/>
            </a:prstGeom>
            <a:solidFill>
              <a:srgbClr val="00999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grpSp>
          <p:nvGrpSpPr>
            <p:cNvPr id="120" name="Group 13"/>
            <p:cNvGrpSpPr>
              <a:grpSpLocks noChangeAspect="1"/>
            </p:cNvGrpSpPr>
            <p:nvPr/>
          </p:nvGrpSpPr>
          <p:grpSpPr bwMode="auto">
            <a:xfrm>
              <a:off x="2947662" y="4678526"/>
              <a:ext cx="846138" cy="1057275"/>
              <a:chOff x="-489" y="3132"/>
              <a:chExt cx="533" cy="666"/>
            </a:xfrm>
          </p:grpSpPr>
          <p:sp>
            <p:nvSpPr>
              <p:cNvPr id="121" name="Freeform 14"/>
              <p:cNvSpPr>
                <a:spLocks noEditPoints="1"/>
              </p:cNvSpPr>
              <p:nvPr/>
            </p:nvSpPr>
            <p:spPr bwMode="auto">
              <a:xfrm>
                <a:off x="-444" y="3243"/>
                <a:ext cx="488" cy="555"/>
              </a:xfrm>
              <a:custGeom>
                <a:avLst/>
                <a:gdLst>
                  <a:gd name="T0" fmla="*/ 1010 w 1201"/>
                  <a:gd name="T1" fmla="*/ 1147 h 1365"/>
                  <a:gd name="T2" fmla="*/ 819 w 1201"/>
                  <a:gd name="T3" fmla="*/ 1283 h 1365"/>
                  <a:gd name="T4" fmla="*/ 710 w 1201"/>
                  <a:gd name="T5" fmla="*/ 1147 h 1365"/>
                  <a:gd name="T6" fmla="*/ 874 w 1201"/>
                  <a:gd name="T7" fmla="*/ 27 h 1365"/>
                  <a:gd name="T8" fmla="*/ 0 w 1201"/>
                  <a:gd name="T9" fmla="*/ 27 h 1365"/>
                  <a:gd name="T10" fmla="*/ 1119 w 1201"/>
                  <a:gd name="T11" fmla="*/ 1365 h 1365"/>
                  <a:gd name="T12" fmla="*/ 710 w 1201"/>
                  <a:gd name="T13" fmla="*/ 55 h 1365"/>
                  <a:gd name="T14" fmla="*/ 710 w 1201"/>
                  <a:gd name="T15" fmla="*/ 219 h 1365"/>
                  <a:gd name="T16" fmla="*/ 819 w 1201"/>
                  <a:gd name="T17" fmla="*/ 273 h 1365"/>
                  <a:gd name="T18" fmla="*/ 710 w 1201"/>
                  <a:gd name="T19" fmla="*/ 273 h 1365"/>
                  <a:gd name="T20" fmla="*/ 819 w 1201"/>
                  <a:gd name="T21" fmla="*/ 655 h 1365"/>
                  <a:gd name="T22" fmla="*/ 710 w 1201"/>
                  <a:gd name="T23" fmla="*/ 710 h 1365"/>
                  <a:gd name="T24" fmla="*/ 710 w 1201"/>
                  <a:gd name="T25" fmla="*/ 874 h 1365"/>
                  <a:gd name="T26" fmla="*/ 819 w 1201"/>
                  <a:gd name="T27" fmla="*/ 928 h 1365"/>
                  <a:gd name="T28" fmla="*/ 710 w 1201"/>
                  <a:gd name="T29" fmla="*/ 928 h 1365"/>
                  <a:gd name="T30" fmla="*/ 55 w 1201"/>
                  <a:gd name="T31" fmla="*/ 1147 h 1365"/>
                  <a:gd name="T32" fmla="*/ 164 w 1201"/>
                  <a:gd name="T33" fmla="*/ 1092 h 1365"/>
                  <a:gd name="T34" fmla="*/ 164 w 1201"/>
                  <a:gd name="T35" fmla="*/ 928 h 1365"/>
                  <a:gd name="T36" fmla="*/ 55 w 1201"/>
                  <a:gd name="T37" fmla="*/ 874 h 1365"/>
                  <a:gd name="T38" fmla="*/ 164 w 1201"/>
                  <a:gd name="T39" fmla="*/ 874 h 1365"/>
                  <a:gd name="T40" fmla="*/ 55 w 1201"/>
                  <a:gd name="T41" fmla="*/ 492 h 1365"/>
                  <a:gd name="T42" fmla="*/ 164 w 1201"/>
                  <a:gd name="T43" fmla="*/ 437 h 1365"/>
                  <a:gd name="T44" fmla="*/ 164 w 1201"/>
                  <a:gd name="T45" fmla="*/ 273 h 1365"/>
                  <a:gd name="T46" fmla="*/ 55 w 1201"/>
                  <a:gd name="T47" fmla="*/ 219 h 1365"/>
                  <a:gd name="T48" fmla="*/ 164 w 1201"/>
                  <a:gd name="T49" fmla="*/ 219 h 1365"/>
                  <a:gd name="T50" fmla="*/ 218 w 1201"/>
                  <a:gd name="T51" fmla="*/ 1147 h 1365"/>
                  <a:gd name="T52" fmla="*/ 328 w 1201"/>
                  <a:gd name="T53" fmla="*/ 1092 h 1365"/>
                  <a:gd name="T54" fmla="*/ 328 w 1201"/>
                  <a:gd name="T55" fmla="*/ 928 h 1365"/>
                  <a:gd name="T56" fmla="*/ 218 w 1201"/>
                  <a:gd name="T57" fmla="*/ 874 h 1365"/>
                  <a:gd name="T58" fmla="*/ 328 w 1201"/>
                  <a:gd name="T59" fmla="*/ 874 h 1365"/>
                  <a:gd name="T60" fmla="*/ 218 w 1201"/>
                  <a:gd name="T61" fmla="*/ 492 h 1365"/>
                  <a:gd name="T62" fmla="*/ 328 w 1201"/>
                  <a:gd name="T63" fmla="*/ 437 h 1365"/>
                  <a:gd name="T64" fmla="*/ 328 w 1201"/>
                  <a:gd name="T65" fmla="*/ 273 h 1365"/>
                  <a:gd name="T66" fmla="*/ 218 w 1201"/>
                  <a:gd name="T67" fmla="*/ 219 h 1365"/>
                  <a:gd name="T68" fmla="*/ 328 w 1201"/>
                  <a:gd name="T69" fmla="*/ 219 h 1365"/>
                  <a:gd name="T70" fmla="*/ 382 w 1201"/>
                  <a:gd name="T71" fmla="*/ 1147 h 1365"/>
                  <a:gd name="T72" fmla="*/ 491 w 1201"/>
                  <a:gd name="T73" fmla="*/ 1092 h 1365"/>
                  <a:gd name="T74" fmla="*/ 491 w 1201"/>
                  <a:gd name="T75" fmla="*/ 928 h 1365"/>
                  <a:gd name="T76" fmla="*/ 382 w 1201"/>
                  <a:gd name="T77" fmla="*/ 874 h 1365"/>
                  <a:gd name="T78" fmla="*/ 491 w 1201"/>
                  <a:gd name="T79" fmla="*/ 874 h 1365"/>
                  <a:gd name="T80" fmla="*/ 382 w 1201"/>
                  <a:gd name="T81" fmla="*/ 492 h 1365"/>
                  <a:gd name="T82" fmla="*/ 491 w 1201"/>
                  <a:gd name="T83" fmla="*/ 437 h 1365"/>
                  <a:gd name="T84" fmla="*/ 491 w 1201"/>
                  <a:gd name="T85" fmla="*/ 273 h 1365"/>
                  <a:gd name="T86" fmla="*/ 382 w 1201"/>
                  <a:gd name="T87" fmla="*/ 219 h 1365"/>
                  <a:gd name="T88" fmla="*/ 491 w 1201"/>
                  <a:gd name="T89" fmla="*/ 219 h 1365"/>
                  <a:gd name="T90" fmla="*/ 546 w 1201"/>
                  <a:gd name="T91" fmla="*/ 1147 h 1365"/>
                  <a:gd name="T92" fmla="*/ 655 w 1201"/>
                  <a:gd name="T93" fmla="*/ 1092 h 1365"/>
                  <a:gd name="T94" fmla="*/ 655 w 1201"/>
                  <a:gd name="T95" fmla="*/ 928 h 1365"/>
                  <a:gd name="T96" fmla="*/ 546 w 1201"/>
                  <a:gd name="T97" fmla="*/ 874 h 1365"/>
                  <a:gd name="T98" fmla="*/ 655 w 1201"/>
                  <a:gd name="T99" fmla="*/ 874 h 1365"/>
                  <a:gd name="T100" fmla="*/ 546 w 1201"/>
                  <a:gd name="T101" fmla="*/ 492 h 1365"/>
                  <a:gd name="T102" fmla="*/ 655 w 1201"/>
                  <a:gd name="T103" fmla="*/ 437 h 1365"/>
                  <a:gd name="T104" fmla="*/ 655 w 1201"/>
                  <a:gd name="T105" fmla="*/ 273 h 1365"/>
                  <a:gd name="T106" fmla="*/ 546 w 1201"/>
                  <a:gd name="T107" fmla="*/ 219 h 1365"/>
                  <a:gd name="T108" fmla="*/ 655 w 1201"/>
                  <a:gd name="T109" fmla="*/ 219 h 1365"/>
                  <a:gd name="T110" fmla="*/ 874 w 1201"/>
                  <a:gd name="T111" fmla="*/ 1283 h 1365"/>
                  <a:gd name="T112" fmla="*/ 941 w 1201"/>
                  <a:gd name="T113" fmla="*/ 1263 h 1365"/>
                  <a:gd name="T114" fmla="*/ 1063 w 1201"/>
                  <a:gd name="T115" fmla="*/ 1244 h 1365"/>
                  <a:gd name="T116" fmla="*/ 1147 w 1201"/>
                  <a:gd name="T117" fmla="*/ 1283 h 1365"/>
                  <a:gd name="T118" fmla="*/ 1119 w 1201"/>
                  <a:gd name="T119" fmla="*/ 1311 h 13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201" h="1365">
                    <a:moveTo>
                      <a:pt x="1119" y="1202"/>
                    </a:moveTo>
                    <a:cubicBezTo>
                      <a:pt x="1115" y="1202"/>
                      <a:pt x="1110" y="1202"/>
                      <a:pt x="1105" y="1203"/>
                    </a:cubicBezTo>
                    <a:cubicBezTo>
                      <a:pt x="1087" y="1169"/>
                      <a:pt x="1051" y="1147"/>
                      <a:pt x="1010" y="1147"/>
                    </a:cubicBezTo>
                    <a:cubicBezTo>
                      <a:pt x="970" y="1147"/>
                      <a:pt x="934" y="1169"/>
                      <a:pt x="915" y="1203"/>
                    </a:cubicBezTo>
                    <a:cubicBezTo>
                      <a:pt x="910" y="1202"/>
                      <a:pt x="906" y="1202"/>
                      <a:pt x="901" y="1202"/>
                    </a:cubicBezTo>
                    <a:cubicBezTo>
                      <a:pt x="856" y="1202"/>
                      <a:pt x="819" y="1238"/>
                      <a:pt x="819" y="1283"/>
                    </a:cubicBezTo>
                    <a:cubicBezTo>
                      <a:pt x="819" y="1293"/>
                      <a:pt x="821" y="1302"/>
                      <a:pt x="824" y="1311"/>
                    </a:cubicBezTo>
                    <a:cubicBezTo>
                      <a:pt x="710" y="1311"/>
                      <a:pt x="710" y="1311"/>
                      <a:pt x="710" y="1311"/>
                    </a:cubicBezTo>
                    <a:cubicBezTo>
                      <a:pt x="710" y="1147"/>
                      <a:pt x="710" y="1147"/>
                      <a:pt x="710" y="1147"/>
                    </a:cubicBezTo>
                    <a:cubicBezTo>
                      <a:pt x="846" y="1147"/>
                      <a:pt x="846" y="1147"/>
                      <a:pt x="846" y="1147"/>
                    </a:cubicBezTo>
                    <a:cubicBezTo>
                      <a:pt x="861" y="1147"/>
                      <a:pt x="874" y="1135"/>
                      <a:pt x="874" y="1120"/>
                    </a:cubicBezTo>
                    <a:cubicBezTo>
                      <a:pt x="874" y="27"/>
                      <a:pt x="874" y="27"/>
                      <a:pt x="874" y="27"/>
                    </a:cubicBezTo>
                    <a:cubicBezTo>
                      <a:pt x="874" y="12"/>
                      <a:pt x="861" y="0"/>
                      <a:pt x="846" y="0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12" y="0"/>
                      <a:pt x="0" y="12"/>
                      <a:pt x="0" y="27"/>
                    </a:cubicBezTo>
                    <a:cubicBezTo>
                      <a:pt x="0" y="1338"/>
                      <a:pt x="0" y="1338"/>
                      <a:pt x="0" y="1338"/>
                    </a:cubicBezTo>
                    <a:cubicBezTo>
                      <a:pt x="0" y="1353"/>
                      <a:pt x="12" y="1365"/>
                      <a:pt x="27" y="1365"/>
                    </a:cubicBezTo>
                    <a:cubicBezTo>
                      <a:pt x="1119" y="1365"/>
                      <a:pt x="1119" y="1365"/>
                      <a:pt x="1119" y="1365"/>
                    </a:cubicBezTo>
                    <a:cubicBezTo>
                      <a:pt x="1165" y="1365"/>
                      <a:pt x="1201" y="1329"/>
                      <a:pt x="1201" y="1283"/>
                    </a:cubicBezTo>
                    <a:cubicBezTo>
                      <a:pt x="1201" y="1238"/>
                      <a:pt x="1165" y="1202"/>
                      <a:pt x="1119" y="1202"/>
                    </a:cubicBezTo>
                    <a:close/>
                    <a:moveTo>
                      <a:pt x="710" y="55"/>
                    </a:moveTo>
                    <a:cubicBezTo>
                      <a:pt x="819" y="55"/>
                      <a:pt x="819" y="55"/>
                      <a:pt x="819" y="55"/>
                    </a:cubicBezTo>
                    <a:cubicBezTo>
                      <a:pt x="819" y="219"/>
                      <a:pt x="819" y="219"/>
                      <a:pt x="819" y="219"/>
                    </a:cubicBezTo>
                    <a:cubicBezTo>
                      <a:pt x="710" y="219"/>
                      <a:pt x="710" y="219"/>
                      <a:pt x="710" y="219"/>
                    </a:cubicBezTo>
                    <a:lnTo>
                      <a:pt x="710" y="55"/>
                    </a:lnTo>
                    <a:close/>
                    <a:moveTo>
                      <a:pt x="710" y="273"/>
                    </a:moveTo>
                    <a:cubicBezTo>
                      <a:pt x="819" y="273"/>
                      <a:pt x="819" y="273"/>
                      <a:pt x="819" y="273"/>
                    </a:cubicBezTo>
                    <a:cubicBezTo>
                      <a:pt x="819" y="437"/>
                      <a:pt x="819" y="437"/>
                      <a:pt x="819" y="437"/>
                    </a:cubicBezTo>
                    <a:cubicBezTo>
                      <a:pt x="710" y="437"/>
                      <a:pt x="710" y="437"/>
                      <a:pt x="710" y="437"/>
                    </a:cubicBezTo>
                    <a:lnTo>
                      <a:pt x="710" y="273"/>
                    </a:lnTo>
                    <a:close/>
                    <a:moveTo>
                      <a:pt x="710" y="492"/>
                    </a:moveTo>
                    <a:cubicBezTo>
                      <a:pt x="819" y="492"/>
                      <a:pt x="819" y="492"/>
                      <a:pt x="819" y="492"/>
                    </a:cubicBezTo>
                    <a:cubicBezTo>
                      <a:pt x="819" y="655"/>
                      <a:pt x="819" y="655"/>
                      <a:pt x="819" y="655"/>
                    </a:cubicBezTo>
                    <a:cubicBezTo>
                      <a:pt x="710" y="655"/>
                      <a:pt x="710" y="655"/>
                      <a:pt x="710" y="655"/>
                    </a:cubicBezTo>
                    <a:lnTo>
                      <a:pt x="710" y="492"/>
                    </a:lnTo>
                    <a:close/>
                    <a:moveTo>
                      <a:pt x="710" y="710"/>
                    </a:moveTo>
                    <a:cubicBezTo>
                      <a:pt x="819" y="710"/>
                      <a:pt x="819" y="710"/>
                      <a:pt x="819" y="710"/>
                    </a:cubicBezTo>
                    <a:cubicBezTo>
                      <a:pt x="819" y="874"/>
                      <a:pt x="819" y="874"/>
                      <a:pt x="819" y="874"/>
                    </a:cubicBezTo>
                    <a:cubicBezTo>
                      <a:pt x="710" y="874"/>
                      <a:pt x="710" y="874"/>
                      <a:pt x="710" y="874"/>
                    </a:cubicBezTo>
                    <a:lnTo>
                      <a:pt x="710" y="710"/>
                    </a:lnTo>
                    <a:close/>
                    <a:moveTo>
                      <a:pt x="710" y="928"/>
                    </a:moveTo>
                    <a:cubicBezTo>
                      <a:pt x="819" y="928"/>
                      <a:pt x="819" y="928"/>
                      <a:pt x="819" y="928"/>
                    </a:cubicBezTo>
                    <a:cubicBezTo>
                      <a:pt x="819" y="1092"/>
                      <a:pt x="819" y="1092"/>
                      <a:pt x="819" y="1092"/>
                    </a:cubicBezTo>
                    <a:cubicBezTo>
                      <a:pt x="710" y="1092"/>
                      <a:pt x="710" y="1092"/>
                      <a:pt x="710" y="1092"/>
                    </a:cubicBezTo>
                    <a:lnTo>
                      <a:pt x="710" y="928"/>
                    </a:lnTo>
                    <a:close/>
                    <a:moveTo>
                      <a:pt x="164" y="1311"/>
                    </a:moveTo>
                    <a:cubicBezTo>
                      <a:pt x="55" y="1311"/>
                      <a:pt x="55" y="1311"/>
                      <a:pt x="55" y="1311"/>
                    </a:cubicBezTo>
                    <a:cubicBezTo>
                      <a:pt x="55" y="1147"/>
                      <a:pt x="55" y="1147"/>
                      <a:pt x="55" y="1147"/>
                    </a:cubicBezTo>
                    <a:cubicBezTo>
                      <a:pt x="164" y="1147"/>
                      <a:pt x="164" y="1147"/>
                      <a:pt x="164" y="1147"/>
                    </a:cubicBezTo>
                    <a:lnTo>
                      <a:pt x="164" y="1311"/>
                    </a:lnTo>
                    <a:close/>
                    <a:moveTo>
                      <a:pt x="164" y="1092"/>
                    </a:moveTo>
                    <a:cubicBezTo>
                      <a:pt x="55" y="1092"/>
                      <a:pt x="55" y="1092"/>
                      <a:pt x="55" y="1092"/>
                    </a:cubicBezTo>
                    <a:cubicBezTo>
                      <a:pt x="55" y="928"/>
                      <a:pt x="55" y="928"/>
                      <a:pt x="55" y="928"/>
                    </a:cubicBezTo>
                    <a:cubicBezTo>
                      <a:pt x="164" y="928"/>
                      <a:pt x="164" y="928"/>
                      <a:pt x="164" y="928"/>
                    </a:cubicBezTo>
                    <a:lnTo>
                      <a:pt x="164" y="1092"/>
                    </a:lnTo>
                    <a:close/>
                    <a:moveTo>
                      <a:pt x="164" y="874"/>
                    </a:moveTo>
                    <a:cubicBezTo>
                      <a:pt x="55" y="874"/>
                      <a:pt x="55" y="874"/>
                      <a:pt x="55" y="874"/>
                    </a:cubicBezTo>
                    <a:cubicBezTo>
                      <a:pt x="55" y="710"/>
                      <a:pt x="55" y="710"/>
                      <a:pt x="55" y="710"/>
                    </a:cubicBezTo>
                    <a:cubicBezTo>
                      <a:pt x="164" y="710"/>
                      <a:pt x="164" y="710"/>
                      <a:pt x="164" y="710"/>
                    </a:cubicBezTo>
                    <a:lnTo>
                      <a:pt x="164" y="874"/>
                    </a:lnTo>
                    <a:close/>
                    <a:moveTo>
                      <a:pt x="164" y="655"/>
                    </a:moveTo>
                    <a:cubicBezTo>
                      <a:pt x="55" y="655"/>
                      <a:pt x="55" y="655"/>
                      <a:pt x="55" y="655"/>
                    </a:cubicBezTo>
                    <a:cubicBezTo>
                      <a:pt x="55" y="492"/>
                      <a:pt x="55" y="492"/>
                      <a:pt x="55" y="492"/>
                    </a:cubicBezTo>
                    <a:cubicBezTo>
                      <a:pt x="164" y="492"/>
                      <a:pt x="164" y="492"/>
                      <a:pt x="164" y="492"/>
                    </a:cubicBezTo>
                    <a:lnTo>
                      <a:pt x="164" y="655"/>
                    </a:lnTo>
                    <a:close/>
                    <a:moveTo>
                      <a:pt x="164" y="437"/>
                    </a:moveTo>
                    <a:cubicBezTo>
                      <a:pt x="55" y="437"/>
                      <a:pt x="55" y="437"/>
                      <a:pt x="55" y="437"/>
                    </a:cubicBezTo>
                    <a:cubicBezTo>
                      <a:pt x="55" y="273"/>
                      <a:pt x="55" y="273"/>
                      <a:pt x="55" y="273"/>
                    </a:cubicBezTo>
                    <a:cubicBezTo>
                      <a:pt x="164" y="273"/>
                      <a:pt x="164" y="273"/>
                      <a:pt x="164" y="273"/>
                    </a:cubicBezTo>
                    <a:lnTo>
                      <a:pt x="164" y="437"/>
                    </a:lnTo>
                    <a:close/>
                    <a:moveTo>
                      <a:pt x="164" y="219"/>
                    </a:moveTo>
                    <a:cubicBezTo>
                      <a:pt x="55" y="219"/>
                      <a:pt x="55" y="219"/>
                      <a:pt x="55" y="219"/>
                    </a:cubicBezTo>
                    <a:cubicBezTo>
                      <a:pt x="55" y="55"/>
                      <a:pt x="55" y="55"/>
                      <a:pt x="55" y="55"/>
                    </a:cubicBezTo>
                    <a:cubicBezTo>
                      <a:pt x="164" y="55"/>
                      <a:pt x="164" y="55"/>
                      <a:pt x="164" y="55"/>
                    </a:cubicBezTo>
                    <a:lnTo>
                      <a:pt x="164" y="219"/>
                    </a:lnTo>
                    <a:close/>
                    <a:moveTo>
                      <a:pt x="328" y="1311"/>
                    </a:moveTo>
                    <a:cubicBezTo>
                      <a:pt x="218" y="1311"/>
                      <a:pt x="218" y="1311"/>
                      <a:pt x="218" y="1311"/>
                    </a:cubicBezTo>
                    <a:cubicBezTo>
                      <a:pt x="218" y="1147"/>
                      <a:pt x="218" y="1147"/>
                      <a:pt x="218" y="1147"/>
                    </a:cubicBezTo>
                    <a:cubicBezTo>
                      <a:pt x="328" y="1147"/>
                      <a:pt x="328" y="1147"/>
                      <a:pt x="328" y="1147"/>
                    </a:cubicBezTo>
                    <a:lnTo>
                      <a:pt x="328" y="1311"/>
                    </a:lnTo>
                    <a:close/>
                    <a:moveTo>
                      <a:pt x="328" y="1092"/>
                    </a:moveTo>
                    <a:cubicBezTo>
                      <a:pt x="218" y="1092"/>
                      <a:pt x="218" y="1092"/>
                      <a:pt x="218" y="1092"/>
                    </a:cubicBezTo>
                    <a:cubicBezTo>
                      <a:pt x="218" y="928"/>
                      <a:pt x="218" y="928"/>
                      <a:pt x="218" y="928"/>
                    </a:cubicBezTo>
                    <a:cubicBezTo>
                      <a:pt x="328" y="928"/>
                      <a:pt x="328" y="928"/>
                      <a:pt x="328" y="928"/>
                    </a:cubicBezTo>
                    <a:lnTo>
                      <a:pt x="328" y="1092"/>
                    </a:lnTo>
                    <a:close/>
                    <a:moveTo>
                      <a:pt x="328" y="874"/>
                    </a:moveTo>
                    <a:cubicBezTo>
                      <a:pt x="218" y="874"/>
                      <a:pt x="218" y="874"/>
                      <a:pt x="218" y="874"/>
                    </a:cubicBezTo>
                    <a:cubicBezTo>
                      <a:pt x="218" y="710"/>
                      <a:pt x="218" y="710"/>
                      <a:pt x="218" y="710"/>
                    </a:cubicBezTo>
                    <a:cubicBezTo>
                      <a:pt x="328" y="710"/>
                      <a:pt x="328" y="710"/>
                      <a:pt x="328" y="710"/>
                    </a:cubicBezTo>
                    <a:lnTo>
                      <a:pt x="328" y="874"/>
                    </a:lnTo>
                    <a:close/>
                    <a:moveTo>
                      <a:pt x="328" y="655"/>
                    </a:moveTo>
                    <a:cubicBezTo>
                      <a:pt x="218" y="655"/>
                      <a:pt x="218" y="655"/>
                      <a:pt x="218" y="655"/>
                    </a:cubicBezTo>
                    <a:cubicBezTo>
                      <a:pt x="218" y="492"/>
                      <a:pt x="218" y="492"/>
                      <a:pt x="218" y="492"/>
                    </a:cubicBezTo>
                    <a:cubicBezTo>
                      <a:pt x="328" y="492"/>
                      <a:pt x="328" y="492"/>
                      <a:pt x="328" y="492"/>
                    </a:cubicBezTo>
                    <a:lnTo>
                      <a:pt x="328" y="655"/>
                    </a:lnTo>
                    <a:close/>
                    <a:moveTo>
                      <a:pt x="328" y="437"/>
                    </a:moveTo>
                    <a:cubicBezTo>
                      <a:pt x="218" y="437"/>
                      <a:pt x="218" y="437"/>
                      <a:pt x="218" y="437"/>
                    </a:cubicBezTo>
                    <a:cubicBezTo>
                      <a:pt x="218" y="273"/>
                      <a:pt x="218" y="273"/>
                      <a:pt x="218" y="273"/>
                    </a:cubicBezTo>
                    <a:cubicBezTo>
                      <a:pt x="328" y="273"/>
                      <a:pt x="328" y="273"/>
                      <a:pt x="328" y="273"/>
                    </a:cubicBezTo>
                    <a:lnTo>
                      <a:pt x="328" y="437"/>
                    </a:lnTo>
                    <a:close/>
                    <a:moveTo>
                      <a:pt x="328" y="219"/>
                    </a:moveTo>
                    <a:cubicBezTo>
                      <a:pt x="218" y="219"/>
                      <a:pt x="218" y="219"/>
                      <a:pt x="218" y="219"/>
                    </a:cubicBezTo>
                    <a:cubicBezTo>
                      <a:pt x="218" y="55"/>
                      <a:pt x="218" y="55"/>
                      <a:pt x="218" y="55"/>
                    </a:cubicBezTo>
                    <a:cubicBezTo>
                      <a:pt x="328" y="55"/>
                      <a:pt x="328" y="55"/>
                      <a:pt x="328" y="55"/>
                    </a:cubicBezTo>
                    <a:lnTo>
                      <a:pt x="328" y="219"/>
                    </a:lnTo>
                    <a:close/>
                    <a:moveTo>
                      <a:pt x="491" y="1311"/>
                    </a:moveTo>
                    <a:cubicBezTo>
                      <a:pt x="382" y="1311"/>
                      <a:pt x="382" y="1311"/>
                      <a:pt x="382" y="1311"/>
                    </a:cubicBezTo>
                    <a:cubicBezTo>
                      <a:pt x="382" y="1147"/>
                      <a:pt x="382" y="1147"/>
                      <a:pt x="382" y="1147"/>
                    </a:cubicBezTo>
                    <a:cubicBezTo>
                      <a:pt x="491" y="1147"/>
                      <a:pt x="491" y="1147"/>
                      <a:pt x="491" y="1147"/>
                    </a:cubicBezTo>
                    <a:lnTo>
                      <a:pt x="491" y="1311"/>
                    </a:lnTo>
                    <a:close/>
                    <a:moveTo>
                      <a:pt x="491" y="1092"/>
                    </a:moveTo>
                    <a:cubicBezTo>
                      <a:pt x="382" y="1092"/>
                      <a:pt x="382" y="1092"/>
                      <a:pt x="382" y="1092"/>
                    </a:cubicBezTo>
                    <a:cubicBezTo>
                      <a:pt x="382" y="928"/>
                      <a:pt x="382" y="928"/>
                      <a:pt x="382" y="928"/>
                    </a:cubicBezTo>
                    <a:cubicBezTo>
                      <a:pt x="491" y="928"/>
                      <a:pt x="491" y="928"/>
                      <a:pt x="491" y="928"/>
                    </a:cubicBezTo>
                    <a:lnTo>
                      <a:pt x="491" y="1092"/>
                    </a:lnTo>
                    <a:close/>
                    <a:moveTo>
                      <a:pt x="491" y="874"/>
                    </a:moveTo>
                    <a:cubicBezTo>
                      <a:pt x="382" y="874"/>
                      <a:pt x="382" y="874"/>
                      <a:pt x="382" y="874"/>
                    </a:cubicBezTo>
                    <a:cubicBezTo>
                      <a:pt x="382" y="710"/>
                      <a:pt x="382" y="710"/>
                      <a:pt x="382" y="710"/>
                    </a:cubicBezTo>
                    <a:cubicBezTo>
                      <a:pt x="491" y="710"/>
                      <a:pt x="491" y="710"/>
                      <a:pt x="491" y="710"/>
                    </a:cubicBezTo>
                    <a:lnTo>
                      <a:pt x="491" y="874"/>
                    </a:lnTo>
                    <a:close/>
                    <a:moveTo>
                      <a:pt x="491" y="655"/>
                    </a:moveTo>
                    <a:cubicBezTo>
                      <a:pt x="382" y="655"/>
                      <a:pt x="382" y="655"/>
                      <a:pt x="382" y="655"/>
                    </a:cubicBezTo>
                    <a:cubicBezTo>
                      <a:pt x="382" y="492"/>
                      <a:pt x="382" y="492"/>
                      <a:pt x="382" y="492"/>
                    </a:cubicBezTo>
                    <a:cubicBezTo>
                      <a:pt x="491" y="492"/>
                      <a:pt x="491" y="492"/>
                      <a:pt x="491" y="492"/>
                    </a:cubicBezTo>
                    <a:lnTo>
                      <a:pt x="491" y="655"/>
                    </a:lnTo>
                    <a:close/>
                    <a:moveTo>
                      <a:pt x="491" y="437"/>
                    </a:moveTo>
                    <a:cubicBezTo>
                      <a:pt x="382" y="437"/>
                      <a:pt x="382" y="437"/>
                      <a:pt x="382" y="437"/>
                    </a:cubicBezTo>
                    <a:cubicBezTo>
                      <a:pt x="382" y="273"/>
                      <a:pt x="382" y="273"/>
                      <a:pt x="382" y="273"/>
                    </a:cubicBezTo>
                    <a:cubicBezTo>
                      <a:pt x="491" y="273"/>
                      <a:pt x="491" y="273"/>
                      <a:pt x="491" y="273"/>
                    </a:cubicBezTo>
                    <a:lnTo>
                      <a:pt x="491" y="437"/>
                    </a:lnTo>
                    <a:close/>
                    <a:moveTo>
                      <a:pt x="491" y="219"/>
                    </a:moveTo>
                    <a:cubicBezTo>
                      <a:pt x="382" y="219"/>
                      <a:pt x="382" y="219"/>
                      <a:pt x="382" y="219"/>
                    </a:cubicBezTo>
                    <a:cubicBezTo>
                      <a:pt x="382" y="55"/>
                      <a:pt x="382" y="55"/>
                      <a:pt x="382" y="55"/>
                    </a:cubicBezTo>
                    <a:cubicBezTo>
                      <a:pt x="491" y="55"/>
                      <a:pt x="491" y="55"/>
                      <a:pt x="491" y="55"/>
                    </a:cubicBezTo>
                    <a:lnTo>
                      <a:pt x="491" y="219"/>
                    </a:lnTo>
                    <a:close/>
                    <a:moveTo>
                      <a:pt x="655" y="1311"/>
                    </a:moveTo>
                    <a:cubicBezTo>
                      <a:pt x="546" y="1311"/>
                      <a:pt x="546" y="1311"/>
                      <a:pt x="546" y="1311"/>
                    </a:cubicBezTo>
                    <a:cubicBezTo>
                      <a:pt x="546" y="1147"/>
                      <a:pt x="546" y="1147"/>
                      <a:pt x="546" y="1147"/>
                    </a:cubicBezTo>
                    <a:cubicBezTo>
                      <a:pt x="655" y="1147"/>
                      <a:pt x="655" y="1147"/>
                      <a:pt x="655" y="1147"/>
                    </a:cubicBezTo>
                    <a:lnTo>
                      <a:pt x="655" y="1311"/>
                    </a:lnTo>
                    <a:close/>
                    <a:moveTo>
                      <a:pt x="655" y="1092"/>
                    </a:moveTo>
                    <a:cubicBezTo>
                      <a:pt x="546" y="1092"/>
                      <a:pt x="546" y="1092"/>
                      <a:pt x="546" y="1092"/>
                    </a:cubicBezTo>
                    <a:cubicBezTo>
                      <a:pt x="546" y="928"/>
                      <a:pt x="546" y="928"/>
                      <a:pt x="546" y="928"/>
                    </a:cubicBezTo>
                    <a:cubicBezTo>
                      <a:pt x="655" y="928"/>
                      <a:pt x="655" y="928"/>
                      <a:pt x="655" y="928"/>
                    </a:cubicBezTo>
                    <a:lnTo>
                      <a:pt x="655" y="1092"/>
                    </a:lnTo>
                    <a:close/>
                    <a:moveTo>
                      <a:pt x="655" y="874"/>
                    </a:moveTo>
                    <a:cubicBezTo>
                      <a:pt x="546" y="874"/>
                      <a:pt x="546" y="874"/>
                      <a:pt x="546" y="874"/>
                    </a:cubicBezTo>
                    <a:cubicBezTo>
                      <a:pt x="546" y="710"/>
                      <a:pt x="546" y="710"/>
                      <a:pt x="546" y="710"/>
                    </a:cubicBezTo>
                    <a:cubicBezTo>
                      <a:pt x="655" y="710"/>
                      <a:pt x="655" y="710"/>
                      <a:pt x="655" y="710"/>
                    </a:cubicBezTo>
                    <a:lnTo>
                      <a:pt x="655" y="874"/>
                    </a:lnTo>
                    <a:close/>
                    <a:moveTo>
                      <a:pt x="655" y="655"/>
                    </a:moveTo>
                    <a:cubicBezTo>
                      <a:pt x="546" y="655"/>
                      <a:pt x="546" y="655"/>
                      <a:pt x="546" y="655"/>
                    </a:cubicBezTo>
                    <a:cubicBezTo>
                      <a:pt x="546" y="492"/>
                      <a:pt x="546" y="492"/>
                      <a:pt x="546" y="492"/>
                    </a:cubicBezTo>
                    <a:cubicBezTo>
                      <a:pt x="655" y="492"/>
                      <a:pt x="655" y="492"/>
                      <a:pt x="655" y="492"/>
                    </a:cubicBezTo>
                    <a:lnTo>
                      <a:pt x="655" y="655"/>
                    </a:lnTo>
                    <a:close/>
                    <a:moveTo>
                      <a:pt x="655" y="437"/>
                    </a:moveTo>
                    <a:cubicBezTo>
                      <a:pt x="546" y="437"/>
                      <a:pt x="546" y="437"/>
                      <a:pt x="546" y="437"/>
                    </a:cubicBezTo>
                    <a:cubicBezTo>
                      <a:pt x="546" y="273"/>
                      <a:pt x="546" y="273"/>
                      <a:pt x="546" y="273"/>
                    </a:cubicBezTo>
                    <a:cubicBezTo>
                      <a:pt x="655" y="273"/>
                      <a:pt x="655" y="273"/>
                      <a:pt x="655" y="273"/>
                    </a:cubicBezTo>
                    <a:lnTo>
                      <a:pt x="655" y="437"/>
                    </a:lnTo>
                    <a:close/>
                    <a:moveTo>
                      <a:pt x="655" y="219"/>
                    </a:moveTo>
                    <a:cubicBezTo>
                      <a:pt x="546" y="219"/>
                      <a:pt x="546" y="219"/>
                      <a:pt x="546" y="219"/>
                    </a:cubicBezTo>
                    <a:cubicBezTo>
                      <a:pt x="546" y="55"/>
                      <a:pt x="546" y="55"/>
                      <a:pt x="546" y="55"/>
                    </a:cubicBezTo>
                    <a:cubicBezTo>
                      <a:pt x="655" y="55"/>
                      <a:pt x="655" y="55"/>
                      <a:pt x="655" y="55"/>
                    </a:cubicBezTo>
                    <a:lnTo>
                      <a:pt x="655" y="219"/>
                    </a:lnTo>
                    <a:close/>
                    <a:moveTo>
                      <a:pt x="1119" y="1311"/>
                    </a:moveTo>
                    <a:cubicBezTo>
                      <a:pt x="901" y="1311"/>
                      <a:pt x="901" y="1311"/>
                      <a:pt x="901" y="1311"/>
                    </a:cubicBezTo>
                    <a:cubicBezTo>
                      <a:pt x="886" y="1311"/>
                      <a:pt x="874" y="1299"/>
                      <a:pt x="874" y="1283"/>
                    </a:cubicBezTo>
                    <a:cubicBezTo>
                      <a:pt x="874" y="1268"/>
                      <a:pt x="886" y="1256"/>
                      <a:pt x="901" y="1256"/>
                    </a:cubicBezTo>
                    <a:cubicBezTo>
                      <a:pt x="906" y="1256"/>
                      <a:pt x="911" y="1258"/>
                      <a:pt x="916" y="1261"/>
                    </a:cubicBezTo>
                    <a:cubicBezTo>
                      <a:pt x="923" y="1265"/>
                      <a:pt x="933" y="1266"/>
                      <a:pt x="941" y="1263"/>
                    </a:cubicBezTo>
                    <a:cubicBezTo>
                      <a:pt x="949" y="1260"/>
                      <a:pt x="955" y="1252"/>
                      <a:pt x="957" y="1244"/>
                    </a:cubicBezTo>
                    <a:cubicBezTo>
                      <a:pt x="963" y="1219"/>
                      <a:pt x="985" y="1202"/>
                      <a:pt x="1010" y="1202"/>
                    </a:cubicBezTo>
                    <a:cubicBezTo>
                      <a:pt x="1036" y="1202"/>
                      <a:pt x="1058" y="1219"/>
                      <a:pt x="1063" y="1244"/>
                    </a:cubicBezTo>
                    <a:cubicBezTo>
                      <a:pt x="1065" y="1252"/>
                      <a:pt x="1071" y="1260"/>
                      <a:pt x="1080" y="1263"/>
                    </a:cubicBezTo>
                    <a:cubicBezTo>
                      <a:pt x="1088" y="1266"/>
                      <a:pt x="1097" y="1265"/>
                      <a:pt x="1105" y="1261"/>
                    </a:cubicBezTo>
                    <a:cubicBezTo>
                      <a:pt x="1122" y="1249"/>
                      <a:pt x="1147" y="1263"/>
                      <a:pt x="1147" y="1283"/>
                    </a:cubicBezTo>
                    <a:cubicBezTo>
                      <a:pt x="1147" y="1299"/>
                      <a:pt x="1135" y="1311"/>
                      <a:pt x="1119" y="1311"/>
                    </a:cubicBezTo>
                    <a:close/>
                    <a:moveTo>
                      <a:pt x="1119" y="1311"/>
                    </a:moveTo>
                    <a:cubicBezTo>
                      <a:pt x="1119" y="1311"/>
                      <a:pt x="1119" y="1311"/>
                      <a:pt x="1119" y="1311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  <p:sp>
            <p:nvSpPr>
              <p:cNvPr id="122" name="Freeform 15"/>
              <p:cNvSpPr>
                <a:spLocks/>
              </p:cNvSpPr>
              <p:nvPr/>
            </p:nvSpPr>
            <p:spPr bwMode="auto">
              <a:xfrm>
                <a:off x="-489" y="3132"/>
                <a:ext cx="444" cy="664"/>
              </a:xfrm>
              <a:custGeom>
                <a:avLst/>
                <a:gdLst>
                  <a:gd name="T0" fmla="*/ 1065 w 1092"/>
                  <a:gd name="T1" fmla="*/ 164 h 1632"/>
                  <a:gd name="T2" fmla="*/ 873 w 1092"/>
                  <a:gd name="T3" fmla="*/ 164 h 1632"/>
                  <a:gd name="T4" fmla="*/ 873 w 1092"/>
                  <a:gd name="T5" fmla="*/ 82 h 1632"/>
                  <a:gd name="T6" fmla="*/ 846 w 1092"/>
                  <a:gd name="T7" fmla="*/ 55 h 1632"/>
                  <a:gd name="T8" fmla="*/ 655 w 1092"/>
                  <a:gd name="T9" fmla="*/ 55 h 1632"/>
                  <a:gd name="T10" fmla="*/ 655 w 1092"/>
                  <a:gd name="T11" fmla="*/ 27 h 1632"/>
                  <a:gd name="T12" fmla="*/ 628 w 1092"/>
                  <a:gd name="T13" fmla="*/ 0 h 1632"/>
                  <a:gd name="T14" fmla="*/ 464 w 1092"/>
                  <a:gd name="T15" fmla="*/ 0 h 1632"/>
                  <a:gd name="T16" fmla="*/ 437 w 1092"/>
                  <a:gd name="T17" fmla="*/ 27 h 1632"/>
                  <a:gd name="T18" fmla="*/ 437 w 1092"/>
                  <a:gd name="T19" fmla="*/ 55 h 1632"/>
                  <a:gd name="T20" fmla="*/ 245 w 1092"/>
                  <a:gd name="T21" fmla="*/ 55 h 1632"/>
                  <a:gd name="T22" fmla="*/ 218 w 1092"/>
                  <a:gd name="T23" fmla="*/ 82 h 1632"/>
                  <a:gd name="T24" fmla="*/ 218 w 1092"/>
                  <a:gd name="T25" fmla="*/ 164 h 1632"/>
                  <a:gd name="T26" fmla="*/ 27 w 1092"/>
                  <a:gd name="T27" fmla="*/ 164 h 1632"/>
                  <a:gd name="T28" fmla="*/ 0 w 1092"/>
                  <a:gd name="T29" fmla="*/ 191 h 1632"/>
                  <a:gd name="T30" fmla="*/ 0 w 1092"/>
                  <a:gd name="T31" fmla="*/ 1509 h 1632"/>
                  <a:gd name="T32" fmla="*/ 0 w 1092"/>
                  <a:gd name="T33" fmla="*/ 1570 h 1632"/>
                  <a:gd name="T34" fmla="*/ 0 w 1092"/>
                  <a:gd name="T35" fmla="*/ 1604 h 1632"/>
                  <a:gd name="T36" fmla="*/ 27 w 1092"/>
                  <a:gd name="T37" fmla="*/ 1632 h 1632"/>
                  <a:gd name="T38" fmla="*/ 54 w 1092"/>
                  <a:gd name="T39" fmla="*/ 1604 h 1632"/>
                  <a:gd name="T40" fmla="*/ 54 w 1092"/>
                  <a:gd name="T41" fmla="*/ 1570 h 1632"/>
                  <a:gd name="T42" fmla="*/ 54 w 1092"/>
                  <a:gd name="T43" fmla="*/ 1509 h 1632"/>
                  <a:gd name="T44" fmla="*/ 54 w 1092"/>
                  <a:gd name="T45" fmla="*/ 218 h 1632"/>
                  <a:gd name="T46" fmla="*/ 245 w 1092"/>
                  <a:gd name="T47" fmla="*/ 218 h 1632"/>
                  <a:gd name="T48" fmla="*/ 273 w 1092"/>
                  <a:gd name="T49" fmla="*/ 191 h 1632"/>
                  <a:gd name="T50" fmla="*/ 273 w 1092"/>
                  <a:gd name="T51" fmla="*/ 109 h 1632"/>
                  <a:gd name="T52" fmla="*/ 464 w 1092"/>
                  <a:gd name="T53" fmla="*/ 109 h 1632"/>
                  <a:gd name="T54" fmla="*/ 491 w 1092"/>
                  <a:gd name="T55" fmla="*/ 82 h 1632"/>
                  <a:gd name="T56" fmla="*/ 491 w 1092"/>
                  <a:gd name="T57" fmla="*/ 55 h 1632"/>
                  <a:gd name="T58" fmla="*/ 600 w 1092"/>
                  <a:gd name="T59" fmla="*/ 55 h 1632"/>
                  <a:gd name="T60" fmla="*/ 600 w 1092"/>
                  <a:gd name="T61" fmla="*/ 82 h 1632"/>
                  <a:gd name="T62" fmla="*/ 628 w 1092"/>
                  <a:gd name="T63" fmla="*/ 109 h 1632"/>
                  <a:gd name="T64" fmla="*/ 819 w 1092"/>
                  <a:gd name="T65" fmla="*/ 109 h 1632"/>
                  <a:gd name="T66" fmla="*/ 819 w 1092"/>
                  <a:gd name="T67" fmla="*/ 164 h 1632"/>
                  <a:gd name="T68" fmla="*/ 355 w 1092"/>
                  <a:gd name="T69" fmla="*/ 164 h 1632"/>
                  <a:gd name="T70" fmla="*/ 327 w 1092"/>
                  <a:gd name="T71" fmla="*/ 191 h 1632"/>
                  <a:gd name="T72" fmla="*/ 355 w 1092"/>
                  <a:gd name="T73" fmla="*/ 218 h 1632"/>
                  <a:gd name="T74" fmla="*/ 1037 w 1092"/>
                  <a:gd name="T75" fmla="*/ 218 h 1632"/>
                  <a:gd name="T76" fmla="*/ 1037 w 1092"/>
                  <a:gd name="T77" fmla="*/ 1351 h 1632"/>
                  <a:gd name="T78" fmla="*/ 1065 w 1092"/>
                  <a:gd name="T79" fmla="*/ 1378 h 1632"/>
                  <a:gd name="T80" fmla="*/ 1092 w 1092"/>
                  <a:gd name="T81" fmla="*/ 1351 h 1632"/>
                  <a:gd name="T82" fmla="*/ 1092 w 1092"/>
                  <a:gd name="T83" fmla="*/ 191 h 1632"/>
                  <a:gd name="T84" fmla="*/ 1065 w 1092"/>
                  <a:gd name="T85" fmla="*/ 164 h 16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092" h="1632">
                    <a:moveTo>
                      <a:pt x="1065" y="164"/>
                    </a:moveTo>
                    <a:cubicBezTo>
                      <a:pt x="873" y="164"/>
                      <a:pt x="873" y="164"/>
                      <a:pt x="873" y="164"/>
                    </a:cubicBezTo>
                    <a:cubicBezTo>
                      <a:pt x="873" y="82"/>
                      <a:pt x="873" y="82"/>
                      <a:pt x="873" y="82"/>
                    </a:cubicBezTo>
                    <a:cubicBezTo>
                      <a:pt x="873" y="67"/>
                      <a:pt x="861" y="55"/>
                      <a:pt x="846" y="55"/>
                    </a:cubicBezTo>
                    <a:cubicBezTo>
                      <a:pt x="655" y="55"/>
                      <a:pt x="655" y="55"/>
                      <a:pt x="655" y="55"/>
                    </a:cubicBezTo>
                    <a:cubicBezTo>
                      <a:pt x="655" y="27"/>
                      <a:pt x="655" y="27"/>
                      <a:pt x="655" y="27"/>
                    </a:cubicBezTo>
                    <a:cubicBezTo>
                      <a:pt x="655" y="12"/>
                      <a:pt x="643" y="0"/>
                      <a:pt x="628" y="0"/>
                    </a:cubicBezTo>
                    <a:cubicBezTo>
                      <a:pt x="464" y="0"/>
                      <a:pt x="464" y="0"/>
                      <a:pt x="464" y="0"/>
                    </a:cubicBezTo>
                    <a:cubicBezTo>
                      <a:pt x="449" y="0"/>
                      <a:pt x="437" y="12"/>
                      <a:pt x="437" y="27"/>
                    </a:cubicBezTo>
                    <a:cubicBezTo>
                      <a:pt x="437" y="55"/>
                      <a:pt x="437" y="55"/>
                      <a:pt x="437" y="55"/>
                    </a:cubicBezTo>
                    <a:cubicBezTo>
                      <a:pt x="245" y="55"/>
                      <a:pt x="245" y="55"/>
                      <a:pt x="245" y="55"/>
                    </a:cubicBezTo>
                    <a:cubicBezTo>
                      <a:pt x="230" y="55"/>
                      <a:pt x="218" y="67"/>
                      <a:pt x="218" y="82"/>
                    </a:cubicBezTo>
                    <a:cubicBezTo>
                      <a:pt x="218" y="164"/>
                      <a:pt x="218" y="164"/>
                      <a:pt x="218" y="164"/>
                    </a:cubicBezTo>
                    <a:cubicBezTo>
                      <a:pt x="27" y="164"/>
                      <a:pt x="27" y="164"/>
                      <a:pt x="27" y="164"/>
                    </a:cubicBezTo>
                    <a:cubicBezTo>
                      <a:pt x="12" y="164"/>
                      <a:pt x="0" y="176"/>
                      <a:pt x="0" y="191"/>
                    </a:cubicBezTo>
                    <a:cubicBezTo>
                      <a:pt x="0" y="1509"/>
                      <a:pt x="0" y="1509"/>
                      <a:pt x="0" y="1509"/>
                    </a:cubicBezTo>
                    <a:cubicBezTo>
                      <a:pt x="0" y="1570"/>
                      <a:pt x="0" y="1570"/>
                      <a:pt x="0" y="1570"/>
                    </a:cubicBezTo>
                    <a:cubicBezTo>
                      <a:pt x="0" y="1604"/>
                      <a:pt x="0" y="1604"/>
                      <a:pt x="0" y="1604"/>
                    </a:cubicBezTo>
                    <a:cubicBezTo>
                      <a:pt x="0" y="1619"/>
                      <a:pt x="12" y="1632"/>
                      <a:pt x="27" y="1632"/>
                    </a:cubicBezTo>
                    <a:cubicBezTo>
                      <a:pt x="42" y="1632"/>
                      <a:pt x="54" y="1619"/>
                      <a:pt x="54" y="1604"/>
                    </a:cubicBezTo>
                    <a:cubicBezTo>
                      <a:pt x="54" y="1570"/>
                      <a:pt x="54" y="1570"/>
                      <a:pt x="54" y="1570"/>
                    </a:cubicBezTo>
                    <a:cubicBezTo>
                      <a:pt x="54" y="1509"/>
                      <a:pt x="54" y="1509"/>
                      <a:pt x="54" y="1509"/>
                    </a:cubicBezTo>
                    <a:cubicBezTo>
                      <a:pt x="54" y="218"/>
                      <a:pt x="54" y="218"/>
                      <a:pt x="54" y="218"/>
                    </a:cubicBezTo>
                    <a:cubicBezTo>
                      <a:pt x="245" y="218"/>
                      <a:pt x="245" y="218"/>
                      <a:pt x="245" y="218"/>
                    </a:cubicBezTo>
                    <a:cubicBezTo>
                      <a:pt x="261" y="218"/>
                      <a:pt x="273" y="206"/>
                      <a:pt x="273" y="191"/>
                    </a:cubicBezTo>
                    <a:cubicBezTo>
                      <a:pt x="273" y="109"/>
                      <a:pt x="273" y="109"/>
                      <a:pt x="273" y="109"/>
                    </a:cubicBezTo>
                    <a:cubicBezTo>
                      <a:pt x="464" y="109"/>
                      <a:pt x="464" y="109"/>
                      <a:pt x="464" y="109"/>
                    </a:cubicBezTo>
                    <a:cubicBezTo>
                      <a:pt x="479" y="109"/>
                      <a:pt x="491" y="97"/>
                      <a:pt x="491" y="82"/>
                    </a:cubicBezTo>
                    <a:cubicBezTo>
                      <a:pt x="491" y="55"/>
                      <a:pt x="491" y="55"/>
                      <a:pt x="491" y="55"/>
                    </a:cubicBezTo>
                    <a:cubicBezTo>
                      <a:pt x="600" y="55"/>
                      <a:pt x="600" y="55"/>
                      <a:pt x="600" y="55"/>
                    </a:cubicBezTo>
                    <a:cubicBezTo>
                      <a:pt x="600" y="82"/>
                      <a:pt x="600" y="82"/>
                      <a:pt x="600" y="82"/>
                    </a:cubicBezTo>
                    <a:cubicBezTo>
                      <a:pt x="600" y="97"/>
                      <a:pt x="613" y="109"/>
                      <a:pt x="628" y="109"/>
                    </a:cubicBezTo>
                    <a:cubicBezTo>
                      <a:pt x="819" y="109"/>
                      <a:pt x="819" y="109"/>
                      <a:pt x="819" y="109"/>
                    </a:cubicBezTo>
                    <a:cubicBezTo>
                      <a:pt x="819" y="164"/>
                      <a:pt x="819" y="164"/>
                      <a:pt x="819" y="164"/>
                    </a:cubicBezTo>
                    <a:cubicBezTo>
                      <a:pt x="355" y="164"/>
                      <a:pt x="355" y="164"/>
                      <a:pt x="355" y="164"/>
                    </a:cubicBezTo>
                    <a:cubicBezTo>
                      <a:pt x="340" y="164"/>
                      <a:pt x="327" y="176"/>
                      <a:pt x="327" y="191"/>
                    </a:cubicBezTo>
                    <a:cubicBezTo>
                      <a:pt x="327" y="206"/>
                      <a:pt x="340" y="218"/>
                      <a:pt x="355" y="218"/>
                    </a:cubicBezTo>
                    <a:cubicBezTo>
                      <a:pt x="1037" y="218"/>
                      <a:pt x="1037" y="218"/>
                      <a:pt x="1037" y="218"/>
                    </a:cubicBezTo>
                    <a:cubicBezTo>
                      <a:pt x="1037" y="1351"/>
                      <a:pt x="1037" y="1351"/>
                      <a:pt x="1037" y="1351"/>
                    </a:cubicBezTo>
                    <a:cubicBezTo>
                      <a:pt x="1037" y="1366"/>
                      <a:pt x="1050" y="1378"/>
                      <a:pt x="1065" y="1378"/>
                    </a:cubicBezTo>
                    <a:cubicBezTo>
                      <a:pt x="1080" y="1378"/>
                      <a:pt x="1092" y="1366"/>
                      <a:pt x="1092" y="1351"/>
                    </a:cubicBezTo>
                    <a:cubicBezTo>
                      <a:pt x="1092" y="191"/>
                      <a:pt x="1092" y="191"/>
                      <a:pt x="1092" y="191"/>
                    </a:cubicBezTo>
                    <a:cubicBezTo>
                      <a:pt x="1092" y="176"/>
                      <a:pt x="1080" y="164"/>
                      <a:pt x="1065" y="16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</p:grpSp>
      </p:grpSp>
      <p:graphicFrame>
        <p:nvGraphicFramePr>
          <p:cNvPr id="123" name="Tabela 12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252302390"/>
              </p:ext>
            </p:extLst>
          </p:nvPr>
        </p:nvGraphicFramePr>
        <p:xfrm>
          <a:off x="5311572" y="2928283"/>
          <a:ext cx="1608492" cy="253365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536164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536164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536164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253365"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u="none" strike="noStrike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MEI</a:t>
                      </a:r>
                      <a:endParaRPr lang="pt-BR" sz="1600" b="1" i="0" u="none" strike="noStrike" dirty="0">
                        <a:solidFill>
                          <a:schemeClr val="accent5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ap="flat" cmpd="sng" algn="ctr">
                      <a:solidFill>
                        <a:schemeClr val="tx2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u="none" strike="noStrike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ME</a:t>
                      </a:r>
                      <a:endParaRPr lang="pt-BR" sz="1600" b="1" i="0" u="none" strike="noStrike" dirty="0">
                        <a:solidFill>
                          <a:schemeClr val="accent5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2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u="none" strike="noStrike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EPP</a:t>
                      </a:r>
                      <a:endParaRPr lang="pt-BR" sz="1600" b="1" i="0" u="none" strike="noStrike" dirty="0">
                        <a:solidFill>
                          <a:schemeClr val="accent5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2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</a:tbl>
          </a:graphicData>
        </a:graphic>
      </p:graphicFrame>
      <p:graphicFrame>
        <p:nvGraphicFramePr>
          <p:cNvPr id="124" name="Gráfico 123"/>
          <p:cNvGraphicFramePr/>
          <p:nvPr>
            <p:extLst>
              <p:ext uri="{D42A27DB-BD31-4B8C-83A1-F6EECF244321}">
                <p14:modId xmlns:p14="http://schemas.microsoft.com/office/powerpoint/2010/main" val="3427421671"/>
              </p:ext>
            </p:extLst>
          </p:nvPr>
        </p:nvGraphicFramePr>
        <p:xfrm>
          <a:off x="7607006" y="3229179"/>
          <a:ext cx="1865288" cy="224677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grpSp>
        <p:nvGrpSpPr>
          <p:cNvPr id="125" name="Grupo 124"/>
          <p:cNvGrpSpPr/>
          <p:nvPr/>
        </p:nvGrpSpPr>
        <p:grpSpPr>
          <a:xfrm>
            <a:off x="8405286" y="2540181"/>
            <a:ext cx="309315" cy="336085"/>
            <a:chOff x="1989894" y="4905662"/>
            <a:chExt cx="829550" cy="829550"/>
          </a:xfrm>
        </p:grpSpPr>
        <p:sp>
          <p:nvSpPr>
            <p:cNvPr id="126" name="Retângulo 125"/>
            <p:cNvSpPr/>
            <p:nvPr/>
          </p:nvSpPr>
          <p:spPr>
            <a:xfrm>
              <a:off x="2168521" y="5104525"/>
              <a:ext cx="56251" cy="94592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27" name="Retângulo 126"/>
            <p:cNvSpPr/>
            <p:nvPr/>
          </p:nvSpPr>
          <p:spPr>
            <a:xfrm>
              <a:off x="2303082" y="5104525"/>
              <a:ext cx="56251" cy="94592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28" name="Retângulo 127"/>
            <p:cNvSpPr/>
            <p:nvPr/>
          </p:nvSpPr>
          <p:spPr>
            <a:xfrm>
              <a:off x="2439824" y="5104525"/>
              <a:ext cx="56251" cy="94592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29" name="Retângulo 128"/>
            <p:cNvSpPr/>
            <p:nvPr/>
          </p:nvSpPr>
          <p:spPr>
            <a:xfrm>
              <a:off x="2583199" y="5104525"/>
              <a:ext cx="56251" cy="94592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30" name="Forma livre 129"/>
            <p:cNvSpPr/>
            <p:nvPr/>
          </p:nvSpPr>
          <p:spPr>
            <a:xfrm>
              <a:off x="2085975" y="5305425"/>
              <a:ext cx="90488" cy="361950"/>
            </a:xfrm>
            <a:custGeom>
              <a:avLst/>
              <a:gdLst>
                <a:gd name="connsiteX0" fmla="*/ 85725 w 90488"/>
                <a:gd name="connsiteY0" fmla="*/ 352425 h 361950"/>
                <a:gd name="connsiteX1" fmla="*/ 90488 w 90488"/>
                <a:gd name="connsiteY1" fmla="*/ 0 h 361950"/>
                <a:gd name="connsiteX2" fmla="*/ 0 w 90488"/>
                <a:gd name="connsiteY2" fmla="*/ 0 h 361950"/>
                <a:gd name="connsiteX3" fmla="*/ 0 w 90488"/>
                <a:gd name="connsiteY3" fmla="*/ 361950 h 361950"/>
                <a:gd name="connsiteX4" fmla="*/ 85725 w 90488"/>
                <a:gd name="connsiteY4" fmla="*/ 352425 h 361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0488" h="361950">
                  <a:moveTo>
                    <a:pt x="85725" y="352425"/>
                  </a:moveTo>
                  <a:cubicBezTo>
                    <a:pt x="87313" y="234950"/>
                    <a:pt x="88900" y="117475"/>
                    <a:pt x="90488" y="0"/>
                  </a:cubicBezTo>
                  <a:lnTo>
                    <a:pt x="0" y="0"/>
                  </a:lnTo>
                  <a:lnTo>
                    <a:pt x="0" y="361950"/>
                  </a:lnTo>
                  <a:lnTo>
                    <a:pt x="85725" y="352425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31" name="Forma livre 130"/>
            <p:cNvSpPr/>
            <p:nvPr/>
          </p:nvSpPr>
          <p:spPr>
            <a:xfrm>
              <a:off x="2634623" y="5305425"/>
              <a:ext cx="90488" cy="361950"/>
            </a:xfrm>
            <a:custGeom>
              <a:avLst/>
              <a:gdLst>
                <a:gd name="connsiteX0" fmla="*/ 85725 w 90488"/>
                <a:gd name="connsiteY0" fmla="*/ 352425 h 361950"/>
                <a:gd name="connsiteX1" fmla="*/ 90488 w 90488"/>
                <a:gd name="connsiteY1" fmla="*/ 0 h 361950"/>
                <a:gd name="connsiteX2" fmla="*/ 0 w 90488"/>
                <a:gd name="connsiteY2" fmla="*/ 0 h 361950"/>
                <a:gd name="connsiteX3" fmla="*/ 0 w 90488"/>
                <a:gd name="connsiteY3" fmla="*/ 361950 h 361950"/>
                <a:gd name="connsiteX4" fmla="*/ 85725 w 90488"/>
                <a:gd name="connsiteY4" fmla="*/ 352425 h 361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0488" h="361950">
                  <a:moveTo>
                    <a:pt x="85725" y="352425"/>
                  </a:moveTo>
                  <a:cubicBezTo>
                    <a:pt x="87313" y="234950"/>
                    <a:pt x="88900" y="117475"/>
                    <a:pt x="90488" y="0"/>
                  </a:cubicBezTo>
                  <a:lnTo>
                    <a:pt x="0" y="0"/>
                  </a:lnTo>
                  <a:lnTo>
                    <a:pt x="0" y="361950"/>
                  </a:lnTo>
                  <a:lnTo>
                    <a:pt x="85725" y="352425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pic>
          <p:nvPicPr>
            <p:cNvPr id="132" name="Imagem 131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1989894" y="4905662"/>
              <a:ext cx="829550" cy="829550"/>
            </a:xfrm>
            <a:prstGeom prst="rect">
              <a:avLst/>
            </a:prstGeom>
          </p:spPr>
        </p:pic>
      </p:grpSp>
      <p:grpSp>
        <p:nvGrpSpPr>
          <p:cNvPr id="133" name="Grupo 132"/>
          <p:cNvGrpSpPr/>
          <p:nvPr/>
        </p:nvGrpSpPr>
        <p:grpSpPr>
          <a:xfrm>
            <a:off x="7913195" y="2639737"/>
            <a:ext cx="249673" cy="236529"/>
            <a:chOff x="1207620" y="5194355"/>
            <a:chExt cx="653544" cy="569821"/>
          </a:xfrm>
        </p:grpSpPr>
        <p:sp>
          <p:nvSpPr>
            <p:cNvPr id="134" name="Forma livre 133"/>
            <p:cNvSpPr/>
            <p:nvPr/>
          </p:nvSpPr>
          <p:spPr>
            <a:xfrm>
              <a:off x="1243013" y="5205413"/>
              <a:ext cx="590550" cy="176212"/>
            </a:xfrm>
            <a:custGeom>
              <a:avLst/>
              <a:gdLst>
                <a:gd name="connsiteX0" fmla="*/ 0 w 590550"/>
                <a:gd name="connsiteY0" fmla="*/ 161925 h 176212"/>
                <a:gd name="connsiteX1" fmla="*/ 76200 w 590550"/>
                <a:gd name="connsiteY1" fmla="*/ 0 h 176212"/>
                <a:gd name="connsiteX2" fmla="*/ 509587 w 590550"/>
                <a:gd name="connsiteY2" fmla="*/ 9525 h 176212"/>
                <a:gd name="connsiteX3" fmla="*/ 590550 w 590550"/>
                <a:gd name="connsiteY3" fmla="*/ 176212 h 176212"/>
                <a:gd name="connsiteX4" fmla="*/ 0 w 590550"/>
                <a:gd name="connsiteY4" fmla="*/ 161925 h 176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0550" h="176212">
                  <a:moveTo>
                    <a:pt x="0" y="161925"/>
                  </a:moveTo>
                  <a:lnTo>
                    <a:pt x="76200" y="0"/>
                  </a:lnTo>
                  <a:lnTo>
                    <a:pt x="509587" y="9525"/>
                  </a:lnTo>
                  <a:lnTo>
                    <a:pt x="590550" y="176212"/>
                  </a:lnTo>
                  <a:lnTo>
                    <a:pt x="0" y="161925"/>
                  </a:lnTo>
                  <a:close/>
                </a:path>
              </a:pathLst>
            </a:custGeom>
            <a:solidFill>
              <a:srgbClr val="92D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pic>
          <p:nvPicPr>
            <p:cNvPr id="135" name="Imagem 134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1207620" y="5194355"/>
              <a:ext cx="653544" cy="569821"/>
            </a:xfrm>
            <a:prstGeom prst="rect">
              <a:avLst/>
            </a:prstGeom>
          </p:spPr>
        </p:pic>
      </p:grpSp>
      <p:grpSp>
        <p:nvGrpSpPr>
          <p:cNvPr id="136" name="Grupo 135"/>
          <p:cNvGrpSpPr/>
          <p:nvPr/>
        </p:nvGrpSpPr>
        <p:grpSpPr>
          <a:xfrm>
            <a:off x="8943714" y="2494326"/>
            <a:ext cx="281319" cy="381940"/>
            <a:chOff x="2947662" y="4678526"/>
            <a:chExt cx="846138" cy="1057275"/>
          </a:xfrm>
        </p:grpSpPr>
        <p:sp>
          <p:nvSpPr>
            <p:cNvPr id="137" name="Retângulo 136"/>
            <p:cNvSpPr/>
            <p:nvPr/>
          </p:nvSpPr>
          <p:spPr>
            <a:xfrm>
              <a:off x="3019100" y="4854739"/>
              <a:ext cx="530550" cy="720561"/>
            </a:xfrm>
            <a:prstGeom prst="rect">
              <a:avLst/>
            </a:prstGeom>
            <a:solidFill>
              <a:srgbClr val="00999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grpSp>
          <p:nvGrpSpPr>
            <p:cNvPr id="138" name="Group 13"/>
            <p:cNvGrpSpPr>
              <a:grpSpLocks noChangeAspect="1"/>
            </p:cNvGrpSpPr>
            <p:nvPr/>
          </p:nvGrpSpPr>
          <p:grpSpPr bwMode="auto">
            <a:xfrm>
              <a:off x="2947662" y="4678526"/>
              <a:ext cx="846138" cy="1057275"/>
              <a:chOff x="-489" y="3132"/>
              <a:chExt cx="533" cy="666"/>
            </a:xfrm>
          </p:grpSpPr>
          <p:sp>
            <p:nvSpPr>
              <p:cNvPr id="139" name="Freeform 14"/>
              <p:cNvSpPr>
                <a:spLocks noEditPoints="1"/>
              </p:cNvSpPr>
              <p:nvPr/>
            </p:nvSpPr>
            <p:spPr bwMode="auto">
              <a:xfrm>
                <a:off x="-444" y="3243"/>
                <a:ext cx="488" cy="555"/>
              </a:xfrm>
              <a:custGeom>
                <a:avLst/>
                <a:gdLst>
                  <a:gd name="T0" fmla="*/ 1010 w 1201"/>
                  <a:gd name="T1" fmla="*/ 1147 h 1365"/>
                  <a:gd name="T2" fmla="*/ 819 w 1201"/>
                  <a:gd name="T3" fmla="*/ 1283 h 1365"/>
                  <a:gd name="T4" fmla="*/ 710 w 1201"/>
                  <a:gd name="T5" fmla="*/ 1147 h 1365"/>
                  <a:gd name="T6" fmla="*/ 874 w 1201"/>
                  <a:gd name="T7" fmla="*/ 27 h 1365"/>
                  <a:gd name="T8" fmla="*/ 0 w 1201"/>
                  <a:gd name="T9" fmla="*/ 27 h 1365"/>
                  <a:gd name="T10" fmla="*/ 1119 w 1201"/>
                  <a:gd name="T11" fmla="*/ 1365 h 1365"/>
                  <a:gd name="T12" fmla="*/ 710 w 1201"/>
                  <a:gd name="T13" fmla="*/ 55 h 1365"/>
                  <a:gd name="T14" fmla="*/ 710 w 1201"/>
                  <a:gd name="T15" fmla="*/ 219 h 1365"/>
                  <a:gd name="T16" fmla="*/ 819 w 1201"/>
                  <a:gd name="T17" fmla="*/ 273 h 1365"/>
                  <a:gd name="T18" fmla="*/ 710 w 1201"/>
                  <a:gd name="T19" fmla="*/ 273 h 1365"/>
                  <a:gd name="T20" fmla="*/ 819 w 1201"/>
                  <a:gd name="T21" fmla="*/ 655 h 1365"/>
                  <a:gd name="T22" fmla="*/ 710 w 1201"/>
                  <a:gd name="T23" fmla="*/ 710 h 1365"/>
                  <a:gd name="T24" fmla="*/ 710 w 1201"/>
                  <a:gd name="T25" fmla="*/ 874 h 1365"/>
                  <a:gd name="T26" fmla="*/ 819 w 1201"/>
                  <a:gd name="T27" fmla="*/ 928 h 1365"/>
                  <a:gd name="T28" fmla="*/ 710 w 1201"/>
                  <a:gd name="T29" fmla="*/ 928 h 1365"/>
                  <a:gd name="T30" fmla="*/ 55 w 1201"/>
                  <a:gd name="T31" fmla="*/ 1147 h 1365"/>
                  <a:gd name="T32" fmla="*/ 164 w 1201"/>
                  <a:gd name="T33" fmla="*/ 1092 h 1365"/>
                  <a:gd name="T34" fmla="*/ 164 w 1201"/>
                  <a:gd name="T35" fmla="*/ 928 h 1365"/>
                  <a:gd name="T36" fmla="*/ 55 w 1201"/>
                  <a:gd name="T37" fmla="*/ 874 h 1365"/>
                  <a:gd name="T38" fmla="*/ 164 w 1201"/>
                  <a:gd name="T39" fmla="*/ 874 h 1365"/>
                  <a:gd name="T40" fmla="*/ 55 w 1201"/>
                  <a:gd name="T41" fmla="*/ 492 h 1365"/>
                  <a:gd name="T42" fmla="*/ 164 w 1201"/>
                  <a:gd name="T43" fmla="*/ 437 h 1365"/>
                  <a:gd name="T44" fmla="*/ 164 w 1201"/>
                  <a:gd name="T45" fmla="*/ 273 h 1365"/>
                  <a:gd name="T46" fmla="*/ 55 w 1201"/>
                  <a:gd name="T47" fmla="*/ 219 h 1365"/>
                  <a:gd name="T48" fmla="*/ 164 w 1201"/>
                  <a:gd name="T49" fmla="*/ 219 h 1365"/>
                  <a:gd name="T50" fmla="*/ 218 w 1201"/>
                  <a:gd name="T51" fmla="*/ 1147 h 1365"/>
                  <a:gd name="T52" fmla="*/ 328 w 1201"/>
                  <a:gd name="T53" fmla="*/ 1092 h 1365"/>
                  <a:gd name="T54" fmla="*/ 328 w 1201"/>
                  <a:gd name="T55" fmla="*/ 928 h 1365"/>
                  <a:gd name="T56" fmla="*/ 218 w 1201"/>
                  <a:gd name="T57" fmla="*/ 874 h 1365"/>
                  <a:gd name="T58" fmla="*/ 328 w 1201"/>
                  <a:gd name="T59" fmla="*/ 874 h 1365"/>
                  <a:gd name="T60" fmla="*/ 218 w 1201"/>
                  <a:gd name="T61" fmla="*/ 492 h 1365"/>
                  <a:gd name="T62" fmla="*/ 328 w 1201"/>
                  <a:gd name="T63" fmla="*/ 437 h 1365"/>
                  <a:gd name="T64" fmla="*/ 328 w 1201"/>
                  <a:gd name="T65" fmla="*/ 273 h 1365"/>
                  <a:gd name="T66" fmla="*/ 218 w 1201"/>
                  <a:gd name="T67" fmla="*/ 219 h 1365"/>
                  <a:gd name="T68" fmla="*/ 328 w 1201"/>
                  <a:gd name="T69" fmla="*/ 219 h 1365"/>
                  <a:gd name="T70" fmla="*/ 382 w 1201"/>
                  <a:gd name="T71" fmla="*/ 1147 h 1365"/>
                  <a:gd name="T72" fmla="*/ 491 w 1201"/>
                  <a:gd name="T73" fmla="*/ 1092 h 1365"/>
                  <a:gd name="T74" fmla="*/ 491 w 1201"/>
                  <a:gd name="T75" fmla="*/ 928 h 1365"/>
                  <a:gd name="T76" fmla="*/ 382 w 1201"/>
                  <a:gd name="T77" fmla="*/ 874 h 1365"/>
                  <a:gd name="T78" fmla="*/ 491 w 1201"/>
                  <a:gd name="T79" fmla="*/ 874 h 1365"/>
                  <a:gd name="T80" fmla="*/ 382 w 1201"/>
                  <a:gd name="T81" fmla="*/ 492 h 1365"/>
                  <a:gd name="T82" fmla="*/ 491 w 1201"/>
                  <a:gd name="T83" fmla="*/ 437 h 1365"/>
                  <a:gd name="T84" fmla="*/ 491 w 1201"/>
                  <a:gd name="T85" fmla="*/ 273 h 1365"/>
                  <a:gd name="T86" fmla="*/ 382 w 1201"/>
                  <a:gd name="T87" fmla="*/ 219 h 1365"/>
                  <a:gd name="T88" fmla="*/ 491 w 1201"/>
                  <a:gd name="T89" fmla="*/ 219 h 1365"/>
                  <a:gd name="T90" fmla="*/ 546 w 1201"/>
                  <a:gd name="T91" fmla="*/ 1147 h 1365"/>
                  <a:gd name="T92" fmla="*/ 655 w 1201"/>
                  <a:gd name="T93" fmla="*/ 1092 h 1365"/>
                  <a:gd name="T94" fmla="*/ 655 w 1201"/>
                  <a:gd name="T95" fmla="*/ 928 h 1365"/>
                  <a:gd name="T96" fmla="*/ 546 w 1201"/>
                  <a:gd name="T97" fmla="*/ 874 h 1365"/>
                  <a:gd name="T98" fmla="*/ 655 w 1201"/>
                  <a:gd name="T99" fmla="*/ 874 h 1365"/>
                  <a:gd name="T100" fmla="*/ 546 w 1201"/>
                  <a:gd name="T101" fmla="*/ 492 h 1365"/>
                  <a:gd name="T102" fmla="*/ 655 w 1201"/>
                  <a:gd name="T103" fmla="*/ 437 h 1365"/>
                  <a:gd name="T104" fmla="*/ 655 w 1201"/>
                  <a:gd name="T105" fmla="*/ 273 h 1365"/>
                  <a:gd name="T106" fmla="*/ 546 w 1201"/>
                  <a:gd name="T107" fmla="*/ 219 h 1365"/>
                  <a:gd name="T108" fmla="*/ 655 w 1201"/>
                  <a:gd name="T109" fmla="*/ 219 h 1365"/>
                  <a:gd name="T110" fmla="*/ 874 w 1201"/>
                  <a:gd name="T111" fmla="*/ 1283 h 1365"/>
                  <a:gd name="T112" fmla="*/ 941 w 1201"/>
                  <a:gd name="T113" fmla="*/ 1263 h 1365"/>
                  <a:gd name="T114" fmla="*/ 1063 w 1201"/>
                  <a:gd name="T115" fmla="*/ 1244 h 1365"/>
                  <a:gd name="T116" fmla="*/ 1147 w 1201"/>
                  <a:gd name="T117" fmla="*/ 1283 h 1365"/>
                  <a:gd name="T118" fmla="*/ 1119 w 1201"/>
                  <a:gd name="T119" fmla="*/ 1311 h 13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201" h="1365">
                    <a:moveTo>
                      <a:pt x="1119" y="1202"/>
                    </a:moveTo>
                    <a:cubicBezTo>
                      <a:pt x="1115" y="1202"/>
                      <a:pt x="1110" y="1202"/>
                      <a:pt x="1105" y="1203"/>
                    </a:cubicBezTo>
                    <a:cubicBezTo>
                      <a:pt x="1087" y="1169"/>
                      <a:pt x="1051" y="1147"/>
                      <a:pt x="1010" y="1147"/>
                    </a:cubicBezTo>
                    <a:cubicBezTo>
                      <a:pt x="970" y="1147"/>
                      <a:pt x="934" y="1169"/>
                      <a:pt x="915" y="1203"/>
                    </a:cubicBezTo>
                    <a:cubicBezTo>
                      <a:pt x="910" y="1202"/>
                      <a:pt x="906" y="1202"/>
                      <a:pt x="901" y="1202"/>
                    </a:cubicBezTo>
                    <a:cubicBezTo>
                      <a:pt x="856" y="1202"/>
                      <a:pt x="819" y="1238"/>
                      <a:pt x="819" y="1283"/>
                    </a:cubicBezTo>
                    <a:cubicBezTo>
                      <a:pt x="819" y="1293"/>
                      <a:pt x="821" y="1302"/>
                      <a:pt x="824" y="1311"/>
                    </a:cubicBezTo>
                    <a:cubicBezTo>
                      <a:pt x="710" y="1311"/>
                      <a:pt x="710" y="1311"/>
                      <a:pt x="710" y="1311"/>
                    </a:cubicBezTo>
                    <a:cubicBezTo>
                      <a:pt x="710" y="1147"/>
                      <a:pt x="710" y="1147"/>
                      <a:pt x="710" y="1147"/>
                    </a:cubicBezTo>
                    <a:cubicBezTo>
                      <a:pt x="846" y="1147"/>
                      <a:pt x="846" y="1147"/>
                      <a:pt x="846" y="1147"/>
                    </a:cubicBezTo>
                    <a:cubicBezTo>
                      <a:pt x="861" y="1147"/>
                      <a:pt x="874" y="1135"/>
                      <a:pt x="874" y="1120"/>
                    </a:cubicBezTo>
                    <a:cubicBezTo>
                      <a:pt x="874" y="27"/>
                      <a:pt x="874" y="27"/>
                      <a:pt x="874" y="27"/>
                    </a:cubicBezTo>
                    <a:cubicBezTo>
                      <a:pt x="874" y="12"/>
                      <a:pt x="861" y="0"/>
                      <a:pt x="846" y="0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12" y="0"/>
                      <a:pt x="0" y="12"/>
                      <a:pt x="0" y="27"/>
                    </a:cubicBezTo>
                    <a:cubicBezTo>
                      <a:pt x="0" y="1338"/>
                      <a:pt x="0" y="1338"/>
                      <a:pt x="0" y="1338"/>
                    </a:cubicBezTo>
                    <a:cubicBezTo>
                      <a:pt x="0" y="1353"/>
                      <a:pt x="12" y="1365"/>
                      <a:pt x="27" y="1365"/>
                    </a:cubicBezTo>
                    <a:cubicBezTo>
                      <a:pt x="1119" y="1365"/>
                      <a:pt x="1119" y="1365"/>
                      <a:pt x="1119" y="1365"/>
                    </a:cubicBezTo>
                    <a:cubicBezTo>
                      <a:pt x="1165" y="1365"/>
                      <a:pt x="1201" y="1329"/>
                      <a:pt x="1201" y="1283"/>
                    </a:cubicBezTo>
                    <a:cubicBezTo>
                      <a:pt x="1201" y="1238"/>
                      <a:pt x="1165" y="1202"/>
                      <a:pt x="1119" y="1202"/>
                    </a:cubicBezTo>
                    <a:close/>
                    <a:moveTo>
                      <a:pt x="710" y="55"/>
                    </a:moveTo>
                    <a:cubicBezTo>
                      <a:pt x="819" y="55"/>
                      <a:pt x="819" y="55"/>
                      <a:pt x="819" y="55"/>
                    </a:cubicBezTo>
                    <a:cubicBezTo>
                      <a:pt x="819" y="219"/>
                      <a:pt x="819" y="219"/>
                      <a:pt x="819" y="219"/>
                    </a:cubicBezTo>
                    <a:cubicBezTo>
                      <a:pt x="710" y="219"/>
                      <a:pt x="710" y="219"/>
                      <a:pt x="710" y="219"/>
                    </a:cubicBezTo>
                    <a:lnTo>
                      <a:pt x="710" y="55"/>
                    </a:lnTo>
                    <a:close/>
                    <a:moveTo>
                      <a:pt x="710" y="273"/>
                    </a:moveTo>
                    <a:cubicBezTo>
                      <a:pt x="819" y="273"/>
                      <a:pt x="819" y="273"/>
                      <a:pt x="819" y="273"/>
                    </a:cubicBezTo>
                    <a:cubicBezTo>
                      <a:pt x="819" y="437"/>
                      <a:pt x="819" y="437"/>
                      <a:pt x="819" y="437"/>
                    </a:cubicBezTo>
                    <a:cubicBezTo>
                      <a:pt x="710" y="437"/>
                      <a:pt x="710" y="437"/>
                      <a:pt x="710" y="437"/>
                    </a:cubicBezTo>
                    <a:lnTo>
                      <a:pt x="710" y="273"/>
                    </a:lnTo>
                    <a:close/>
                    <a:moveTo>
                      <a:pt x="710" y="492"/>
                    </a:moveTo>
                    <a:cubicBezTo>
                      <a:pt x="819" y="492"/>
                      <a:pt x="819" y="492"/>
                      <a:pt x="819" y="492"/>
                    </a:cubicBezTo>
                    <a:cubicBezTo>
                      <a:pt x="819" y="655"/>
                      <a:pt x="819" y="655"/>
                      <a:pt x="819" y="655"/>
                    </a:cubicBezTo>
                    <a:cubicBezTo>
                      <a:pt x="710" y="655"/>
                      <a:pt x="710" y="655"/>
                      <a:pt x="710" y="655"/>
                    </a:cubicBezTo>
                    <a:lnTo>
                      <a:pt x="710" y="492"/>
                    </a:lnTo>
                    <a:close/>
                    <a:moveTo>
                      <a:pt x="710" y="710"/>
                    </a:moveTo>
                    <a:cubicBezTo>
                      <a:pt x="819" y="710"/>
                      <a:pt x="819" y="710"/>
                      <a:pt x="819" y="710"/>
                    </a:cubicBezTo>
                    <a:cubicBezTo>
                      <a:pt x="819" y="874"/>
                      <a:pt x="819" y="874"/>
                      <a:pt x="819" y="874"/>
                    </a:cubicBezTo>
                    <a:cubicBezTo>
                      <a:pt x="710" y="874"/>
                      <a:pt x="710" y="874"/>
                      <a:pt x="710" y="874"/>
                    </a:cubicBezTo>
                    <a:lnTo>
                      <a:pt x="710" y="710"/>
                    </a:lnTo>
                    <a:close/>
                    <a:moveTo>
                      <a:pt x="710" y="928"/>
                    </a:moveTo>
                    <a:cubicBezTo>
                      <a:pt x="819" y="928"/>
                      <a:pt x="819" y="928"/>
                      <a:pt x="819" y="928"/>
                    </a:cubicBezTo>
                    <a:cubicBezTo>
                      <a:pt x="819" y="1092"/>
                      <a:pt x="819" y="1092"/>
                      <a:pt x="819" y="1092"/>
                    </a:cubicBezTo>
                    <a:cubicBezTo>
                      <a:pt x="710" y="1092"/>
                      <a:pt x="710" y="1092"/>
                      <a:pt x="710" y="1092"/>
                    </a:cubicBezTo>
                    <a:lnTo>
                      <a:pt x="710" y="928"/>
                    </a:lnTo>
                    <a:close/>
                    <a:moveTo>
                      <a:pt x="164" y="1311"/>
                    </a:moveTo>
                    <a:cubicBezTo>
                      <a:pt x="55" y="1311"/>
                      <a:pt x="55" y="1311"/>
                      <a:pt x="55" y="1311"/>
                    </a:cubicBezTo>
                    <a:cubicBezTo>
                      <a:pt x="55" y="1147"/>
                      <a:pt x="55" y="1147"/>
                      <a:pt x="55" y="1147"/>
                    </a:cubicBezTo>
                    <a:cubicBezTo>
                      <a:pt x="164" y="1147"/>
                      <a:pt x="164" y="1147"/>
                      <a:pt x="164" y="1147"/>
                    </a:cubicBezTo>
                    <a:lnTo>
                      <a:pt x="164" y="1311"/>
                    </a:lnTo>
                    <a:close/>
                    <a:moveTo>
                      <a:pt x="164" y="1092"/>
                    </a:moveTo>
                    <a:cubicBezTo>
                      <a:pt x="55" y="1092"/>
                      <a:pt x="55" y="1092"/>
                      <a:pt x="55" y="1092"/>
                    </a:cubicBezTo>
                    <a:cubicBezTo>
                      <a:pt x="55" y="928"/>
                      <a:pt x="55" y="928"/>
                      <a:pt x="55" y="928"/>
                    </a:cubicBezTo>
                    <a:cubicBezTo>
                      <a:pt x="164" y="928"/>
                      <a:pt x="164" y="928"/>
                      <a:pt x="164" y="928"/>
                    </a:cubicBezTo>
                    <a:lnTo>
                      <a:pt x="164" y="1092"/>
                    </a:lnTo>
                    <a:close/>
                    <a:moveTo>
                      <a:pt x="164" y="874"/>
                    </a:moveTo>
                    <a:cubicBezTo>
                      <a:pt x="55" y="874"/>
                      <a:pt x="55" y="874"/>
                      <a:pt x="55" y="874"/>
                    </a:cubicBezTo>
                    <a:cubicBezTo>
                      <a:pt x="55" y="710"/>
                      <a:pt x="55" y="710"/>
                      <a:pt x="55" y="710"/>
                    </a:cubicBezTo>
                    <a:cubicBezTo>
                      <a:pt x="164" y="710"/>
                      <a:pt x="164" y="710"/>
                      <a:pt x="164" y="710"/>
                    </a:cubicBezTo>
                    <a:lnTo>
                      <a:pt x="164" y="874"/>
                    </a:lnTo>
                    <a:close/>
                    <a:moveTo>
                      <a:pt x="164" y="655"/>
                    </a:moveTo>
                    <a:cubicBezTo>
                      <a:pt x="55" y="655"/>
                      <a:pt x="55" y="655"/>
                      <a:pt x="55" y="655"/>
                    </a:cubicBezTo>
                    <a:cubicBezTo>
                      <a:pt x="55" y="492"/>
                      <a:pt x="55" y="492"/>
                      <a:pt x="55" y="492"/>
                    </a:cubicBezTo>
                    <a:cubicBezTo>
                      <a:pt x="164" y="492"/>
                      <a:pt x="164" y="492"/>
                      <a:pt x="164" y="492"/>
                    </a:cubicBezTo>
                    <a:lnTo>
                      <a:pt x="164" y="655"/>
                    </a:lnTo>
                    <a:close/>
                    <a:moveTo>
                      <a:pt x="164" y="437"/>
                    </a:moveTo>
                    <a:cubicBezTo>
                      <a:pt x="55" y="437"/>
                      <a:pt x="55" y="437"/>
                      <a:pt x="55" y="437"/>
                    </a:cubicBezTo>
                    <a:cubicBezTo>
                      <a:pt x="55" y="273"/>
                      <a:pt x="55" y="273"/>
                      <a:pt x="55" y="273"/>
                    </a:cubicBezTo>
                    <a:cubicBezTo>
                      <a:pt x="164" y="273"/>
                      <a:pt x="164" y="273"/>
                      <a:pt x="164" y="273"/>
                    </a:cubicBezTo>
                    <a:lnTo>
                      <a:pt x="164" y="437"/>
                    </a:lnTo>
                    <a:close/>
                    <a:moveTo>
                      <a:pt x="164" y="219"/>
                    </a:moveTo>
                    <a:cubicBezTo>
                      <a:pt x="55" y="219"/>
                      <a:pt x="55" y="219"/>
                      <a:pt x="55" y="219"/>
                    </a:cubicBezTo>
                    <a:cubicBezTo>
                      <a:pt x="55" y="55"/>
                      <a:pt x="55" y="55"/>
                      <a:pt x="55" y="55"/>
                    </a:cubicBezTo>
                    <a:cubicBezTo>
                      <a:pt x="164" y="55"/>
                      <a:pt x="164" y="55"/>
                      <a:pt x="164" y="55"/>
                    </a:cubicBezTo>
                    <a:lnTo>
                      <a:pt x="164" y="219"/>
                    </a:lnTo>
                    <a:close/>
                    <a:moveTo>
                      <a:pt x="328" y="1311"/>
                    </a:moveTo>
                    <a:cubicBezTo>
                      <a:pt x="218" y="1311"/>
                      <a:pt x="218" y="1311"/>
                      <a:pt x="218" y="1311"/>
                    </a:cubicBezTo>
                    <a:cubicBezTo>
                      <a:pt x="218" y="1147"/>
                      <a:pt x="218" y="1147"/>
                      <a:pt x="218" y="1147"/>
                    </a:cubicBezTo>
                    <a:cubicBezTo>
                      <a:pt x="328" y="1147"/>
                      <a:pt x="328" y="1147"/>
                      <a:pt x="328" y="1147"/>
                    </a:cubicBezTo>
                    <a:lnTo>
                      <a:pt x="328" y="1311"/>
                    </a:lnTo>
                    <a:close/>
                    <a:moveTo>
                      <a:pt x="328" y="1092"/>
                    </a:moveTo>
                    <a:cubicBezTo>
                      <a:pt x="218" y="1092"/>
                      <a:pt x="218" y="1092"/>
                      <a:pt x="218" y="1092"/>
                    </a:cubicBezTo>
                    <a:cubicBezTo>
                      <a:pt x="218" y="928"/>
                      <a:pt x="218" y="928"/>
                      <a:pt x="218" y="928"/>
                    </a:cubicBezTo>
                    <a:cubicBezTo>
                      <a:pt x="328" y="928"/>
                      <a:pt x="328" y="928"/>
                      <a:pt x="328" y="928"/>
                    </a:cubicBezTo>
                    <a:lnTo>
                      <a:pt x="328" y="1092"/>
                    </a:lnTo>
                    <a:close/>
                    <a:moveTo>
                      <a:pt x="328" y="874"/>
                    </a:moveTo>
                    <a:cubicBezTo>
                      <a:pt x="218" y="874"/>
                      <a:pt x="218" y="874"/>
                      <a:pt x="218" y="874"/>
                    </a:cubicBezTo>
                    <a:cubicBezTo>
                      <a:pt x="218" y="710"/>
                      <a:pt x="218" y="710"/>
                      <a:pt x="218" y="710"/>
                    </a:cubicBezTo>
                    <a:cubicBezTo>
                      <a:pt x="328" y="710"/>
                      <a:pt x="328" y="710"/>
                      <a:pt x="328" y="710"/>
                    </a:cubicBezTo>
                    <a:lnTo>
                      <a:pt x="328" y="874"/>
                    </a:lnTo>
                    <a:close/>
                    <a:moveTo>
                      <a:pt x="328" y="655"/>
                    </a:moveTo>
                    <a:cubicBezTo>
                      <a:pt x="218" y="655"/>
                      <a:pt x="218" y="655"/>
                      <a:pt x="218" y="655"/>
                    </a:cubicBezTo>
                    <a:cubicBezTo>
                      <a:pt x="218" y="492"/>
                      <a:pt x="218" y="492"/>
                      <a:pt x="218" y="492"/>
                    </a:cubicBezTo>
                    <a:cubicBezTo>
                      <a:pt x="328" y="492"/>
                      <a:pt x="328" y="492"/>
                      <a:pt x="328" y="492"/>
                    </a:cubicBezTo>
                    <a:lnTo>
                      <a:pt x="328" y="655"/>
                    </a:lnTo>
                    <a:close/>
                    <a:moveTo>
                      <a:pt x="328" y="437"/>
                    </a:moveTo>
                    <a:cubicBezTo>
                      <a:pt x="218" y="437"/>
                      <a:pt x="218" y="437"/>
                      <a:pt x="218" y="437"/>
                    </a:cubicBezTo>
                    <a:cubicBezTo>
                      <a:pt x="218" y="273"/>
                      <a:pt x="218" y="273"/>
                      <a:pt x="218" y="273"/>
                    </a:cubicBezTo>
                    <a:cubicBezTo>
                      <a:pt x="328" y="273"/>
                      <a:pt x="328" y="273"/>
                      <a:pt x="328" y="273"/>
                    </a:cubicBezTo>
                    <a:lnTo>
                      <a:pt x="328" y="437"/>
                    </a:lnTo>
                    <a:close/>
                    <a:moveTo>
                      <a:pt x="328" y="219"/>
                    </a:moveTo>
                    <a:cubicBezTo>
                      <a:pt x="218" y="219"/>
                      <a:pt x="218" y="219"/>
                      <a:pt x="218" y="219"/>
                    </a:cubicBezTo>
                    <a:cubicBezTo>
                      <a:pt x="218" y="55"/>
                      <a:pt x="218" y="55"/>
                      <a:pt x="218" y="55"/>
                    </a:cubicBezTo>
                    <a:cubicBezTo>
                      <a:pt x="328" y="55"/>
                      <a:pt x="328" y="55"/>
                      <a:pt x="328" y="55"/>
                    </a:cubicBezTo>
                    <a:lnTo>
                      <a:pt x="328" y="219"/>
                    </a:lnTo>
                    <a:close/>
                    <a:moveTo>
                      <a:pt x="491" y="1311"/>
                    </a:moveTo>
                    <a:cubicBezTo>
                      <a:pt x="382" y="1311"/>
                      <a:pt x="382" y="1311"/>
                      <a:pt x="382" y="1311"/>
                    </a:cubicBezTo>
                    <a:cubicBezTo>
                      <a:pt x="382" y="1147"/>
                      <a:pt x="382" y="1147"/>
                      <a:pt x="382" y="1147"/>
                    </a:cubicBezTo>
                    <a:cubicBezTo>
                      <a:pt x="491" y="1147"/>
                      <a:pt x="491" y="1147"/>
                      <a:pt x="491" y="1147"/>
                    </a:cubicBezTo>
                    <a:lnTo>
                      <a:pt x="491" y="1311"/>
                    </a:lnTo>
                    <a:close/>
                    <a:moveTo>
                      <a:pt x="491" y="1092"/>
                    </a:moveTo>
                    <a:cubicBezTo>
                      <a:pt x="382" y="1092"/>
                      <a:pt x="382" y="1092"/>
                      <a:pt x="382" y="1092"/>
                    </a:cubicBezTo>
                    <a:cubicBezTo>
                      <a:pt x="382" y="928"/>
                      <a:pt x="382" y="928"/>
                      <a:pt x="382" y="928"/>
                    </a:cubicBezTo>
                    <a:cubicBezTo>
                      <a:pt x="491" y="928"/>
                      <a:pt x="491" y="928"/>
                      <a:pt x="491" y="928"/>
                    </a:cubicBezTo>
                    <a:lnTo>
                      <a:pt x="491" y="1092"/>
                    </a:lnTo>
                    <a:close/>
                    <a:moveTo>
                      <a:pt x="491" y="874"/>
                    </a:moveTo>
                    <a:cubicBezTo>
                      <a:pt x="382" y="874"/>
                      <a:pt x="382" y="874"/>
                      <a:pt x="382" y="874"/>
                    </a:cubicBezTo>
                    <a:cubicBezTo>
                      <a:pt x="382" y="710"/>
                      <a:pt x="382" y="710"/>
                      <a:pt x="382" y="710"/>
                    </a:cubicBezTo>
                    <a:cubicBezTo>
                      <a:pt x="491" y="710"/>
                      <a:pt x="491" y="710"/>
                      <a:pt x="491" y="710"/>
                    </a:cubicBezTo>
                    <a:lnTo>
                      <a:pt x="491" y="874"/>
                    </a:lnTo>
                    <a:close/>
                    <a:moveTo>
                      <a:pt x="491" y="655"/>
                    </a:moveTo>
                    <a:cubicBezTo>
                      <a:pt x="382" y="655"/>
                      <a:pt x="382" y="655"/>
                      <a:pt x="382" y="655"/>
                    </a:cubicBezTo>
                    <a:cubicBezTo>
                      <a:pt x="382" y="492"/>
                      <a:pt x="382" y="492"/>
                      <a:pt x="382" y="492"/>
                    </a:cubicBezTo>
                    <a:cubicBezTo>
                      <a:pt x="491" y="492"/>
                      <a:pt x="491" y="492"/>
                      <a:pt x="491" y="492"/>
                    </a:cubicBezTo>
                    <a:lnTo>
                      <a:pt x="491" y="655"/>
                    </a:lnTo>
                    <a:close/>
                    <a:moveTo>
                      <a:pt x="491" y="437"/>
                    </a:moveTo>
                    <a:cubicBezTo>
                      <a:pt x="382" y="437"/>
                      <a:pt x="382" y="437"/>
                      <a:pt x="382" y="437"/>
                    </a:cubicBezTo>
                    <a:cubicBezTo>
                      <a:pt x="382" y="273"/>
                      <a:pt x="382" y="273"/>
                      <a:pt x="382" y="273"/>
                    </a:cubicBezTo>
                    <a:cubicBezTo>
                      <a:pt x="491" y="273"/>
                      <a:pt x="491" y="273"/>
                      <a:pt x="491" y="273"/>
                    </a:cubicBezTo>
                    <a:lnTo>
                      <a:pt x="491" y="437"/>
                    </a:lnTo>
                    <a:close/>
                    <a:moveTo>
                      <a:pt x="491" y="219"/>
                    </a:moveTo>
                    <a:cubicBezTo>
                      <a:pt x="382" y="219"/>
                      <a:pt x="382" y="219"/>
                      <a:pt x="382" y="219"/>
                    </a:cubicBezTo>
                    <a:cubicBezTo>
                      <a:pt x="382" y="55"/>
                      <a:pt x="382" y="55"/>
                      <a:pt x="382" y="55"/>
                    </a:cubicBezTo>
                    <a:cubicBezTo>
                      <a:pt x="491" y="55"/>
                      <a:pt x="491" y="55"/>
                      <a:pt x="491" y="55"/>
                    </a:cubicBezTo>
                    <a:lnTo>
                      <a:pt x="491" y="219"/>
                    </a:lnTo>
                    <a:close/>
                    <a:moveTo>
                      <a:pt x="655" y="1311"/>
                    </a:moveTo>
                    <a:cubicBezTo>
                      <a:pt x="546" y="1311"/>
                      <a:pt x="546" y="1311"/>
                      <a:pt x="546" y="1311"/>
                    </a:cubicBezTo>
                    <a:cubicBezTo>
                      <a:pt x="546" y="1147"/>
                      <a:pt x="546" y="1147"/>
                      <a:pt x="546" y="1147"/>
                    </a:cubicBezTo>
                    <a:cubicBezTo>
                      <a:pt x="655" y="1147"/>
                      <a:pt x="655" y="1147"/>
                      <a:pt x="655" y="1147"/>
                    </a:cubicBezTo>
                    <a:lnTo>
                      <a:pt x="655" y="1311"/>
                    </a:lnTo>
                    <a:close/>
                    <a:moveTo>
                      <a:pt x="655" y="1092"/>
                    </a:moveTo>
                    <a:cubicBezTo>
                      <a:pt x="546" y="1092"/>
                      <a:pt x="546" y="1092"/>
                      <a:pt x="546" y="1092"/>
                    </a:cubicBezTo>
                    <a:cubicBezTo>
                      <a:pt x="546" y="928"/>
                      <a:pt x="546" y="928"/>
                      <a:pt x="546" y="928"/>
                    </a:cubicBezTo>
                    <a:cubicBezTo>
                      <a:pt x="655" y="928"/>
                      <a:pt x="655" y="928"/>
                      <a:pt x="655" y="928"/>
                    </a:cubicBezTo>
                    <a:lnTo>
                      <a:pt x="655" y="1092"/>
                    </a:lnTo>
                    <a:close/>
                    <a:moveTo>
                      <a:pt x="655" y="874"/>
                    </a:moveTo>
                    <a:cubicBezTo>
                      <a:pt x="546" y="874"/>
                      <a:pt x="546" y="874"/>
                      <a:pt x="546" y="874"/>
                    </a:cubicBezTo>
                    <a:cubicBezTo>
                      <a:pt x="546" y="710"/>
                      <a:pt x="546" y="710"/>
                      <a:pt x="546" y="710"/>
                    </a:cubicBezTo>
                    <a:cubicBezTo>
                      <a:pt x="655" y="710"/>
                      <a:pt x="655" y="710"/>
                      <a:pt x="655" y="710"/>
                    </a:cubicBezTo>
                    <a:lnTo>
                      <a:pt x="655" y="874"/>
                    </a:lnTo>
                    <a:close/>
                    <a:moveTo>
                      <a:pt x="655" y="655"/>
                    </a:moveTo>
                    <a:cubicBezTo>
                      <a:pt x="546" y="655"/>
                      <a:pt x="546" y="655"/>
                      <a:pt x="546" y="655"/>
                    </a:cubicBezTo>
                    <a:cubicBezTo>
                      <a:pt x="546" y="492"/>
                      <a:pt x="546" y="492"/>
                      <a:pt x="546" y="492"/>
                    </a:cubicBezTo>
                    <a:cubicBezTo>
                      <a:pt x="655" y="492"/>
                      <a:pt x="655" y="492"/>
                      <a:pt x="655" y="492"/>
                    </a:cubicBezTo>
                    <a:lnTo>
                      <a:pt x="655" y="655"/>
                    </a:lnTo>
                    <a:close/>
                    <a:moveTo>
                      <a:pt x="655" y="437"/>
                    </a:moveTo>
                    <a:cubicBezTo>
                      <a:pt x="546" y="437"/>
                      <a:pt x="546" y="437"/>
                      <a:pt x="546" y="437"/>
                    </a:cubicBezTo>
                    <a:cubicBezTo>
                      <a:pt x="546" y="273"/>
                      <a:pt x="546" y="273"/>
                      <a:pt x="546" y="273"/>
                    </a:cubicBezTo>
                    <a:cubicBezTo>
                      <a:pt x="655" y="273"/>
                      <a:pt x="655" y="273"/>
                      <a:pt x="655" y="273"/>
                    </a:cubicBezTo>
                    <a:lnTo>
                      <a:pt x="655" y="437"/>
                    </a:lnTo>
                    <a:close/>
                    <a:moveTo>
                      <a:pt x="655" y="219"/>
                    </a:moveTo>
                    <a:cubicBezTo>
                      <a:pt x="546" y="219"/>
                      <a:pt x="546" y="219"/>
                      <a:pt x="546" y="219"/>
                    </a:cubicBezTo>
                    <a:cubicBezTo>
                      <a:pt x="546" y="55"/>
                      <a:pt x="546" y="55"/>
                      <a:pt x="546" y="55"/>
                    </a:cubicBezTo>
                    <a:cubicBezTo>
                      <a:pt x="655" y="55"/>
                      <a:pt x="655" y="55"/>
                      <a:pt x="655" y="55"/>
                    </a:cubicBezTo>
                    <a:lnTo>
                      <a:pt x="655" y="219"/>
                    </a:lnTo>
                    <a:close/>
                    <a:moveTo>
                      <a:pt x="1119" y="1311"/>
                    </a:moveTo>
                    <a:cubicBezTo>
                      <a:pt x="901" y="1311"/>
                      <a:pt x="901" y="1311"/>
                      <a:pt x="901" y="1311"/>
                    </a:cubicBezTo>
                    <a:cubicBezTo>
                      <a:pt x="886" y="1311"/>
                      <a:pt x="874" y="1299"/>
                      <a:pt x="874" y="1283"/>
                    </a:cubicBezTo>
                    <a:cubicBezTo>
                      <a:pt x="874" y="1268"/>
                      <a:pt x="886" y="1256"/>
                      <a:pt x="901" y="1256"/>
                    </a:cubicBezTo>
                    <a:cubicBezTo>
                      <a:pt x="906" y="1256"/>
                      <a:pt x="911" y="1258"/>
                      <a:pt x="916" y="1261"/>
                    </a:cubicBezTo>
                    <a:cubicBezTo>
                      <a:pt x="923" y="1265"/>
                      <a:pt x="933" y="1266"/>
                      <a:pt x="941" y="1263"/>
                    </a:cubicBezTo>
                    <a:cubicBezTo>
                      <a:pt x="949" y="1260"/>
                      <a:pt x="955" y="1252"/>
                      <a:pt x="957" y="1244"/>
                    </a:cubicBezTo>
                    <a:cubicBezTo>
                      <a:pt x="963" y="1219"/>
                      <a:pt x="985" y="1202"/>
                      <a:pt x="1010" y="1202"/>
                    </a:cubicBezTo>
                    <a:cubicBezTo>
                      <a:pt x="1036" y="1202"/>
                      <a:pt x="1058" y="1219"/>
                      <a:pt x="1063" y="1244"/>
                    </a:cubicBezTo>
                    <a:cubicBezTo>
                      <a:pt x="1065" y="1252"/>
                      <a:pt x="1071" y="1260"/>
                      <a:pt x="1080" y="1263"/>
                    </a:cubicBezTo>
                    <a:cubicBezTo>
                      <a:pt x="1088" y="1266"/>
                      <a:pt x="1097" y="1265"/>
                      <a:pt x="1105" y="1261"/>
                    </a:cubicBezTo>
                    <a:cubicBezTo>
                      <a:pt x="1122" y="1249"/>
                      <a:pt x="1147" y="1263"/>
                      <a:pt x="1147" y="1283"/>
                    </a:cubicBezTo>
                    <a:cubicBezTo>
                      <a:pt x="1147" y="1299"/>
                      <a:pt x="1135" y="1311"/>
                      <a:pt x="1119" y="1311"/>
                    </a:cubicBezTo>
                    <a:close/>
                    <a:moveTo>
                      <a:pt x="1119" y="1311"/>
                    </a:moveTo>
                    <a:cubicBezTo>
                      <a:pt x="1119" y="1311"/>
                      <a:pt x="1119" y="1311"/>
                      <a:pt x="1119" y="1311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  <p:sp>
            <p:nvSpPr>
              <p:cNvPr id="140" name="Freeform 15"/>
              <p:cNvSpPr>
                <a:spLocks/>
              </p:cNvSpPr>
              <p:nvPr/>
            </p:nvSpPr>
            <p:spPr bwMode="auto">
              <a:xfrm>
                <a:off x="-489" y="3132"/>
                <a:ext cx="444" cy="664"/>
              </a:xfrm>
              <a:custGeom>
                <a:avLst/>
                <a:gdLst>
                  <a:gd name="T0" fmla="*/ 1065 w 1092"/>
                  <a:gd name="T1" fmla="*/ 164 h 1632"/>
                  <a:gd name="T2" fmla="*/ 873 w 1092"/>
                  <a:gd name="T3" fmla="*/ 164 h 1632"/>
                  <a:gd name="T4" fmla="*/ 873 w 1092"/>
                  <a:gd name="T5" fmla="*/ 82 h 1632"/>
                  <a:gd name="T6" fmla="*/ 846 w 1092"/>
                  <a:gd name="T7" fmla="*/ 55 h 1632"/>
                  <a:gd name="T8" fmla="*/ 655 w 1092"/>
                  <a:gd name="T9" fmla="*/ 55 h 1632"/>
                  <a:gd name="T10" fmla="*/ 655 w 1092"/>
                  <a:gd name="T11" fmla="*/ 27 h 1632"/>
                  <a:gd name="T12" fmla="*/ 628 w 1092"/>
                  <a:gd name="T13" fmla="*/ 0 h 1632"/>
                  <a:gd name="T14" fmla="*/ 464 w 1092"/>
                  <a:gd name="T15" fmla="*/ 0 h 1632"/>
                  <a:gd name="T16" fmla="*/ 437 w 1092"/>
                  <a:gd name="T17" fmla="*/ 27 h 1632"/>
                  <a:gd name="T18" fmla="*/ 437 w 1092"/>
                  <a:gd name="T19" fmla="*/ 55 h 1632"/>
                  <a:gd name="T20" fmla="*/ 245 w 1092"/>
                  <a:gd name="T21" fmla="*/ 55 h 1632"/>
                  <a:gd name="T22" fmla="*/ 218 w 1092"/>
                  <a:gd name="T23" fmla="*/ 82 h 1632"/>
                  <a:gd name="T24" fmla="*/ 218 w 1092"/>
                  <a:gd name="T25" fmla="*/ 164 h 1632"/>
                  <a:gd name="T26" fmla="*/ 27 w 1092"/>
                  <a:gd name="T27" fmla="*/ 164 h 1632"/>
                  <a:gd name="T28" fmla="*/ 0 w 1092"/>
                  <a:gd name="T29" fmla="*/ 191 h 1632"/>
                  <a:gd name="T30" fmla="*/ 0 w 1092"/>
                  <a:gd name="T31" fmla="*/ 1509 h 1632"/>
                  <a:gd name="T32" fmla="*/ 0 w 1092"/>
                  <a:gd name="T33" fmla="*/ 1570 h 1632"/>
                  <a:gd name="T34" fmla="*/ 0 w 1092"/>
                  <a:gd name="T35" fmla="*/ 1604 h 1632"/>
                  <a:gd name="T36" fmla="*/ 27 w 1092"/>
                  <a:gd name="T37" fmla="*/ 1632 h 1632"/>
                  <a:gd name="T38" fmla="*/ 54 w 1092"/>
                  <a:gd name="T39" fmla="*/ 1604 h 1632"/>
                  <a:gd name="T40" fmla="*/ 54 w 1092"/>
                  <a:gd name="T41" fmla="*/ 1570 h 1632"/>
                  <a:gd name="T42" fmla="*/ 54 w 1092"/>
                  <a:gd name="T43" fmla="*/ 1509 h 1632"/>
                  <a:gd name="T44" fmla="*/ 54 w 1092"/>
                  <a:gd name="T45" fmla="*/ 218 h 1632"/>
                  <a:gd name="T46" fmla="*/ 245 w 1092"/>
                  <a:gd name="T47" fmla="*/ 218 h 1632"/>
                  <a:gd name="T48" fmla="*/ 273 w 1092"/>
                  <a:gd name="T49" fmla="*/ 191 h 1632"/>
                  <a:gd name="T50" fmla="*/ 273 w 1092"/>
                  <a:gd name="T51" fmla="*/ 109 h 1632"/>
                  <a:gd name="T52" fmla="*/ 464 w 1092"/>
                  <a:gd name="T53" fmla="*/ 109 h 1632"/>
                  <a:gd name="T54" fmla="*/ 491 w 1092"/>
                  <a:gd name="T55" fmla="*/ 82 h 1632"/>
                  <a:gd name="T56" fmla="*/ 491 w 1092"/>
                  <a:gd name="T57" fmla="*/ 55 h 1632"/>
                  <a:gd name="T58" fmla="*/ 600 w 1092"/>
                  <a:gd name="T59" fmla="*/ 55 h 1632"/>
                  <a:gd name="T60" fmla="*/ 600 w 1092"/>
                  <a:gd name="T61" fmla="*/ 82 h 1632"/>
                  <a:gd name="T62" fmla="*/ 628 w 1092"/>
                  <a:gd name="T63" fmla="*/ 109 h 1632"/>
                  <a:gd name="T64" fmla="*/ 819 w 1092"/>
                  <a:gd name="T65" fmla="*/ 109 h 1632"/>
                  <a:gd name="T66" fmla="*/ 819 w 1092"/>
                  <a:gd name="T67" fmla="*/ 164 h 1632"/>
                  <a:gd name="T68" fmla="*/ 355 w 1092"/>
                  <a:gd name="T69" fmla="*/ 164 h 1632"/>
                  <a:gd name="T70" fmla="*/ 327 w 1092"/>
                  <a:gd name="T71" fmla="*/ 191 h 1632"/>
                  <a:gd name="T72" fmla="*/ 355 w 1092"/>
                  <a:gd name="T73" fmla="*/ 218 h 1632"/>
                  <a:gd name="T74" fmla="*/ 1037 w 1092"/>
                  <a:gd name="T75" fmla="*/ 218 h 1632"/>
                  <a:gd name="T76" fmla="*/ 1037 w 1092"/>
                  <a:gd name="T77" fmla="*/ 1351 h 1632"/>
                  <a:gd name="T78" fmla="*/ 1065 w 1092"/>
                  <a:gd name="T79" fmla="*/ 1378 h 1632"/>
                  <a:gd name="T80" fmla="*/ 1092 w 1092"/>
                  <a:gd name="T81" fmla="*/ 1351 h 1632"/>
                  <a:gd name="T82" fmla="*/ 1092 w 1092"/>
                  <a:gd name="T83" fmla="*/ 191 h 1632"/>
                  <a:gd name="T84" fmla="*/ 1065 w 1092"/>
                  <a:gd name="T85" fmla="*/ 164 h 16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092" h="1632">
                    <a:moveTo>
                      <a:pt x="1065" y="164"/>
                    </a:moveTo>
                    <a:cubicBezTo>
                      <a:pt x="873" y="164"/>
                      <a:pt x="873" y="164"/>
                      <a:pt x="873" y="164"/>
                    </a:cubicBezTo>
                    <a:cubicBezTo>
                      <a:pt x="873" y="82"/>
                      <a:pt x="873" y="82"/>
                      <a:pt x="873" y="82"/>
                    </a:cubicBezTo>
                    <a:cubicBezTo>
                      <a:pt x="873" y="67"/>
                      <a:pt x="861" y="55"/>
                      <a:pt x="846" y="55"/>
                    </a:cubicBezTo>
                    <a:cubicBezTo>
                      <a:pt x="655" y="55"/>
                      <a:pt x="655" y="55"/>
                      <a:pt x="655" y="55"/>
                    </a:cubicBezTo>
                    <a:cubicBezTo>
                      <a:pt x="655" y="27"/>
                      <a:pt x="655" y="27"/>
                      <a:pt x="655" y="27"/>
                    </a:cubicBezTo>
                    <a:cubicBezTo>
                      <a:pt x="655" y="12"/>
                      <a:pt x="643" y="0"/>
                      <a:pt x="628" y="0"/>
                    </a:cubicBezTo>
                    <a:cubicBezTo>
                      <a:pt x="464" y="0"/>
                      <a:pt x="464" y="0"/>
                      <a:pt x="464" y="0"/>
                    </a:cubicBezTo>
                    <a:cubicBezTo>
                      <a:pt x="449" y="0"/>
                      <a:pt x="437" y="12"/>
                      <a:pt x="437" y="27"/>
                    </a:cubicBezTo>
                    <a:cubicBezTo>
                      <a:pt x="437" y="55"/>
                      <a:pt x="437" y="55"/>
                      <a:pt x="437" y="55"/>
                    </a:cubicBezTo>
                    <a:cubicBezTo>
                      <a:pt x="245" y="55"/>
                      <a:pt x="245" y="55"/>
                      <a:pt x="245" y="55"/>
                    </a:cubicBezTo>
                    <a:cubicBezTo>
                      <a:pt x="230" y="55"/>
                      <a:pt x="218" y="67"/>
                      <a:pt x="218" y="82"/>
                    </a:cubicBezTo>
                    <a:cubicBezTo>
                      <a:pt x="218" y="164"/>
                      <a:pt x="218" y="164"/>
                      <a:pt x="218" y="164"/>
                    </a:cubicBezTo>
                    <a:cubicBezTo>
                      <a:pt x="27" y="164"/>
                      <a:pt x="27" y="164"/>
                      <a:pt x="27" y="164"/>
                    </a:cubicBezTo>
                    <a:cubicBezTo>
                      <a:pt x="12" y="164"/>
                      <a:pt x="0" y="176"/>
                      <a:pt x="0" y="191"/>
                    </a:cubicBezTo>
                    <a:cubicBezTo>
                      <a:pt x="0" y="1509"/>
                      <a:pt x="0" y="1509"/>
                      <a:pt x="0" y="1509"/>
                    </a:cubicBezTo>
                    <a:cubicBezTo>
                      <a:pt x="0" y="1570"/>
                      <a:pt x="0" y="1570"/>
                      <a:pt x="0" y="1570"/>
                    </a:cubicBezTo>
                    <a:cubicBezTo>
                      <a:pt x="0" y="1604"/>
                      <a:pt x="0" y="1604"/>
                      <a:pt x="0" y="1604"/>
                    </a:cubicBezTo>
                    <a:cubicBezTo>
                      <a:pt x="0" y="1619"/>
                      <a:pt x="12" y="1632"/>
                      <a:pt x="27" y="1632"/>
                    </a:cubicBezTo>
                    <a:cubicBezTo>
                      <a:pt x="42" y="1632"/>
                      <a:pt x="54" y="1619"/>
                      <a:pt x="54" y="1604"/>
                    </a:cubicBezTo>
                    <a:cubicBezTo>
                      <a:pt x="54" y="1570"/>
                      <a:pt x="54" y="1570"/>
                      <a:pt x="54" y="1570"/>
                    </a:cubicBezTo>
                    <a:cubicBezTo>
                      <a:pt x="54" y="1509"/>
                      <a:pt x="54" y="1509"/>
                      <a:pt x="54" y="1509"/>
                    </a:cubicBezTo>
                    <a:cubicBezTo>
                      <a:pt x="54" y="218"/>
                      <a:pt x="54" y="218"/>
                      <a:pt x="54" y="218"/>
                    </a:cubicBezTo>
                    <a:cubicBezTo>
                      <a:pt x="245" y="218"/>
                      <a:pt x="245" y="218"/>
                      <a:pt x="245" y="218"/>
                    </a:cubicBezTo>
                    <a:cubicBezTo>
                      <a:pt x="261" y="218"/>
                      <a:pt x="273" y="206"/>
                      <a:pt x="273" y="191"/>
                    </a:cubicBezTo>
                    <a:cubicBezTo>
                      <a:pt x="273" y="109"/>
                      <a:pt x="273" y="109"/>
                      <a:pt x="273" y="109"/>
                    </a:cubicBezTo>
                    <a:cubicBezTo>
                      <a:pt x="464" y="109"/>
                      <a:pt x="464" y="109"/>
                      <a:pt x="464" y="109"/>
                    </a:cubicBezTo>
                    <a:cubicBezTo>
                      <a:pt x="479" y="109"/>
                      <a:pt x="491" y="97"/>
                      <a:pt x="491" y="82"/>
                    </a:cubicBezTo>
                    <a:cubicBezTo>
                      <a:pt x="491" y="55"/>
                      <a:pt x="491" y="55"/>
                      <a:pt x="491" y="55"/>
                    </a:cubicBezTo>
                    <a:cubicBezTo>
                      <a:pt x="600" y="55"/>
                      <a:pt x="600" y="55"/>
                      <a:pt x="600" y="55"/>
                    </a:cubicBezTo>
                    <a:cubicBezTo>
                      <a:pt x="600" y="82"/>
                      <a:pt x="600" y="82"/>
                      <a:pt x="600" y="82"/>
                    </a:cubicBezTo>
                    <a:cubicBezTo>
                      <a:pt x="600" y="97"/>
                      <a:pt x="613" y="109"/>
                      <a:pt x="628" y="109"/>
                    </a:cubicBezTo>
                    <a:cubicBezTo>
                      <a:pt x="819" y="109"/>
                      <a:pt x="819" y="109"/>
                      <a:pt x="819" y="109"/>
                    </a:cubicBezTo>
                    <a:cubicBezTo>
                      <a:pt x="819" y="164"/>
                      <a:pt x="819" y="164"/>
                      <a:pt x="819" y="164"/>
                    </a:cubicBezTo>
                    <a:cubicBezTo>
                      <a:pt x="355" y="164"/>
                      <a:pt x="355" y="164"/>
                      <a:pt x="355" y="164"/>
                    </a:cubicBezTo>
                    <a:cubicBezTo>
                      <a:pt x="340" y="164"/>
                      <a:pt x="327" y="176"/>
                      <a:pt x="327" y="191"/>
                    </a:cubicBezTo>
                    <a:cubicBezTo>
                      <a:pt x="327" y="206"/>
                      <a:pt x="340" y="218"/>
                      <a:pt x="355" y="218"/>
                    </a:cubicBezTo>
                    <a:cubicBezTo>
                      <a:pt x="1037" y="218"/>
                      <a:pt x="1037" y="218"/>
                      <a:pt x="1037" y="218"/>
                    </a:cubicBezTo>
                    <a:cubicBezTo>
                      <a:pt x="1037" y="1351"/>
                      <a:pt x="1037" y="1351"/>
                      <a:pt x="1037" y="1351"/>
                    </a:cubicBezTo>
                    <a:cubicBezTo>
                      <a:pt x="1037" y="1366"/>
                      <a:pt x="1050" y="1378"/>
                      <a:pt x="1065" y="1378"/>
                    </a:cubicBezTo>
                    <a:cubicBezTo>
                      <a:pt x="1080" y="1378"/>
                      <a:pt x="1092" y="1366"/>
                      <a:pt x="1092" y="1351"/>
                    </a:cubicBezTo>
                    <a:cubicBezTo>
                      <a:pt x="1092" y="191"/>
                      <a:pt x="1092" y="191"/>
                      <a:pt x="1092" y="191"/>
                    </a:cubicBezTo>
                    <a:cubicBezTo>
                      <a:pt x="1092" y="176"/>
                      <a:pt x="1080" y="164"/>
                      <a:pt x="1065" y="16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</p:grpSp>
      </p:grpSp>
      <p:graphicFrame>
        <p:nvGraphicFramePr>
          <p:cNvPr id="141" name="Tabela 140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057211989"/>
              </p:ext>
            </p:extLst>
          </p:nvPr>
        </p:nvGraphicFramePr>
        <p:xfrm>
          <a:off x="7735404" y="2928283"/>
          <a:ext cx="1608492" cy="253365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536164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536164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536164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253365"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u="none" strike="noStrike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MEI</a:t>
                      </a:r>
                      <a:endParaRPr lang="pt-BR" sz="1600" b="1" i="0" u="none" strike="noStrike" dirty="0">
                        <a:solidFill>
                          <a:schemeClr val="accent5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ap="flat" cmpd="sng" algn="ctr">
                      <a:solidFill>
                        <a:schemeClr val="tx2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u="none" strike="noStrike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ME</a:t>
                      </a:r>
                      <a:endParaRPr lang="pt-BR" sz="1600" b="1" i="0" u="none" strike="noStrike" dirty="0">
                        <a:solidFill>
                          <a:schemeClr val="accent5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2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u="none" strike="noStrike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EPP</a:t>
                      </a:r>
                      <a:endParaRPr lang="pt-BR" sz="1600" b="1" i="0" u="none" strike="noStrike" dirty="0">
                        <a:solidFill>
                          <a:schemeClr val="accent5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2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</a:tbl>
          </a:graphicData>
        </a:graphic>
      </p:graphicFrame>
      <p:graphicFrame>
        <p:nvGraphicFramePr>
          <p:cNvPr id="142" name="Gráfico 141"/>
          <p:cNvGraphicFramePr/>
          <p:nvPr>
            <p:extLst>
              <p:ext uri="{D42A27DB-BD31-4B8C-83A1-F6EECF244321}">
                <p14:modId xmlns:p14="http://schemas.microsoft.com/office/powerpoint/2010/main" val="280825970"/>
              </p:ext>
            </p:extLst>
          </p:nvPr>
        </p:nvGraphicFramePr>
        <p:xfrm>
          <a:off x="9954883" y="3229179"/>
          <a:ext cx="1865288" cy="224677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  <p:grpSp>
        <p:nvGrpSpPr>
          <p:cNvPr id="143" name="Grupo 142"/>
          <p:cNvGrpSpPr/>
          <p:nvPr/>
        </p:nvGrpSpPr>
        <p:grpSpPr>
          <a:xfrm>
            <a:off x="10753163" y="2540181"/>
            <a:ext cx="309315" cy="336085"/>
            <a:chOff x="1989894" y="4905662"/>
            <a:chExt cx="829550" cy="829550"/>
          </a:xfrm>
        </p:grpSpPr>
        <p:sp>
          <p:nvSpPr>
            <p:cNvPr id="144" name="Retângulo 143"/>
            <p:cNvSpPr/>
            <p:nvPr/>
          </p:nvSpPr>
          <p:spPr>
            <a:xfrm>
              <a:off x="2168521" y="5104525"/>
              <a:ext cx="56251" cy="94592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45" name="Retângulo 144"/>
            <p:cNvSpPr/>
            <p:nvPr/>
          </p:nvSpPr>
          <p:spPr>
            <a:xfrm>
              <a:off x="2303082" y="5104525"/>
              <a:ext cx="56251" cy="94592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46" name="Retângulo 145"/>
            <p:cNvSpPr/>
            <p:nvPr/>
          </p:nvSpPr>
          <p:spPr>
            <a:xfrm>
              <a:off x="2439824" y="5104525"/>
              <a:ext cx="56251" cy="94592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47" name="Retângulo 146"/>
            <p:cNvSpPr/>
            <p:nvPr/>
          </p:nvSpPr>
          <p:spPr>
            <a:xfrm>
              <a:off x="2583199" y="5104525"/>
              <a:ext cx="56251" cy="94592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48" name="Forma livre 147"/>
            <p:cNvSpPr/>
            <p:nvPr/>
          </p:nvSpPr>
          <p:spPr>
            <a:xfrm>
              <a:off x="2085975" y="5305425"/>
              <a:ext cx="90488" cy="361950"/>
            </a:xfrm>
            <a:custGeom>
              <a:avLst/>
              <a:gdLst>
                <a:gd name="connsiteX0" fmla="*/ 85725 w 90488"/>
                <a:gd name="connsiteY0" fmla="*/ 352425 h 361950"/>
                <a:gd name="connsiteX1" fmla="*/ 90488 w 90488"/>
                <a:gd name="connsiteY1" fmla="*/ 0 h 361950"/>
                <a:gd name="connsiteX2" fmla="*/ 0 w 90488"/>
                <a:gd name="connsiteY2" fmla="*/ 0 h 361950"/>
                <a:gd name="connsiteX3" fmla="*/ 0 w 90488"/>
                <a:gd name="connsiteY3" fmla="*/ 361950 h 361950"/>
                <a:gd name="connsiteX4" fmla="*/ 85725 w 90488"/>
                <a:gd name="connsiteY4" fmla="*/ 352425 h 361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0488" h="361950">
                  <a:moveTo>
                    <a:pt x="85725" y="352425"/>
                  </a:moveTo>
                  <a:cubicBezTo>
                    <a:pt x="87313" y="234950"/>
                    <a:pt x="88900" y="117475"/>
                    <a:pt x="90488" y="0"/>
                  </a:cubicBezTo>
                  <a:lnTo>
                    <a:pt x="0" y="0"/>
                  </a:lnTo>
                  <a:lnTo>
                    <a:pt x="0" y="361950"/>
                  </a:lnTo>
                  <a:lnTo>
                    <a:pt x="85725" y="352425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49" name="Forma livre 148"/>
            <p:cNvSpPr/>
            <p:nvPr/>
          </p:nvSpPr>
          <p:spPr>
            <a:xfrm>
              <a:off x="2634623" y="5305425"/>
              <a:ext cx="90488" cy="361950"/>
            </a:xfrm>
            <a:custGeom>
              <a:avLst/>
              <a:gdLst>
                <a:gd name="connsiteX0" fmla="*/ 85725 w 90488"/>
                <a:gd name="connsiteY0" fmla="*/ 352425 h 361950"/>
                <a:gd name="connsiteX1" fmla="*/ 90488 w 90488"/>
                <a:gd name="connsiteY1" fmla="*/ 0 h 361950"/>
                <a:gd name="connsiteX2" fmla="*/ 0 w 90488"/>
                <a:gd name="connsiteY2" fmla="*/ 0 h 361950"/>
                <a:gd name="connsiteX3" fmla="*/ 0 w 90488"/>
                <a:gd name="connsiteY3" fmla="*/ 361950 h 361950"/>
                <a:gd name="connsiteX4" fmla="*/ 85725 w 90488"/>
                <a:gd name="connsiteY4" fmla="*/ 352425 h 361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0488" h="361950">
                  <a:moveTo>
                    <a:pt x="85725" y="352425"/>
                  </a:moveTo>
                  <a:cubicBezTo>
                    <a:pt x="87313" y="234950"/>
                    <a:pt x="88900" y="117475"/>
                    <a:pt x="90488" y="0"/>
                  </a:cubicBezTo>
                  <a:lnTo>
                    <a:pt x="0" y="0"/>
                  </a:lnTo>
                  <a:lnTo>
                    <a:pt x="0" y="361950"/>
                  </a:lnTo>
                  <a:lnTo>
                    <a:pt x="85725" y="352425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pic>
          <p:nvPicPr>
            <p:cNvPr id="150" name="Imagem 149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1989894" y="4905662"/>
              <a:ext cx="829550" cy="829550"/>
            </a:xfrm>
            <a:prstGeom prst="rect">
              <a:avLst/>
            </a:prstGeom>
          </p:spPr>
        </p:pic>
      </p:grpSp>
      <p:grpSp>
        <p:nvGrpSpPr>
          <p:cNvPr id="151" name="Grupo 150"/>
          <p:cNvGrpSpPr/>
          <p:nvPr/>
        </p:nvGrpSpPr>
        <p:grpSpPr>
          <a:xfrm>
            <a:off x="10261072" y="2639737"/>
            <a:ext cx="249673" cy="236529"/>
            <a:chOff x="1207620" y="5194355"/>
            <a:chExt cx="653544" cy="569821"/>
          </a:xfrm>
        </p:grpSpPr>
        <p:sp>
          <p:nvSpPr>
            <p:cNvPr id="152" name="Forma livre 151"/>
            <p:cNvSpPr/>
            <p:nvPr/>
          </p:nvSpPr>
          <p:spPr>
            <a:xfrm>
              <a:off x="1243013" y="5205413"/>
              <a:ext cx="590550" cy="176212"/>
            </a:xfrm>
            <a:custGeom>
              <a:avLst/>
              <a:gdLst>
                <a:gd name="connsiteX0" fmla="*/ 0 w 590550"/>
                <a:gd name="connsiteY0" fmla="*/ 161925 h 176212"/>
                <a:gd name="connsiteX1" fmla="*/ 76200 w 590550"/>
                <a:gd name="connsiteY1" fmla="*/ 0 h 176212"/>
                <a:gd name="connsiteX2" fmla="*/ 509587 w 590550"/>
                <a:gd name="connsiteY2" fmla="*/ 9525 h 176212"/>
                <a:gd name="connsiteX3" fmla="*/ 590550 w 590550"/>
                <a:gd name="connsiteY3" fmla="*/ 176212 h 176212"/>
                <a:gd name="connsiteX4" fmla="*/ 0 w 590550"/>
                <a:gd name="connsiteY4" fmla="*/ 161925 h 176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0550" h="176212">
                  <a:moveTo>
                    <a:pt x="0" y="161925"/>
                  </a:moveTo>
                  <a:lnTo>
                    <a:pt x="76200" y="0"/>
                  </a:lnTo>
                  <a:lnTo>
                    <a:pt x="509587" y="9525"/>
                  </a:lnTo>
                  <a:lnTo>
                    <a:pt x="590550" y="176212"/>
                  </a:lnTo>
                  <a:lnTo>
                    <a:pt x="0" y="161925"/>
                  </a:lnTo>
                  <a:close/>
                </a:path>
              </a:pathLst>
            </a:custGeom>
            <a:solidFill>
              <a:srgbClr val="92D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pic>
          <p:nvPicPr>
            <p:cNvPr id="153" name="Imagem 152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1207620" y="5194355"/>
              <a:ext cx="653544" cy="569821"/>
            </a:xfrm>
            <a:prstGeom prst="rect">
              <a:avLst/>
            </a:prstGeom>
          </p:spPr>
        </p:pic>
      </p:grpSp>
      <p:grpSp>
        <p:nvGrpSpPr>
          <p:cNvPr id="154" name="Grupo 153"/>
          <p:cNvGrpSpPr/>
          <p:nvPr/>
        </p:nvGrpSpPr>
        <p:grpSpPr>
          <a:xfrm>
            <a:off x="11291591" y="2494326"/>
            <a:ext cx="281319" cy="381940"/>
            <a:chOff x="2947662" y="4678526"/>
            <a:chExt cx="846138" cy="1057275"/>
          </a:xfrm>
        </p:grpSpPr>
        <p:sp>
          <p:nvSpPr>
            <p:cNvPr id="155" name="Retângulo 154"/>
            <p:cNvSpPr/>
            <p:nvPr/>
          </p:nvSpPr>
          <p:spPr>
            <a:xfrm>
              <a:off x="3019100" y="4854739"/>
              <a:ext cx="530550" cy="720561"/>
            </a:xfrm>
            <a:prstGeom prst="rect">
              <a:avLst/>
            </a:prstGeom>
            <a:solidFill>
              <a:srgbClr val="00999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grpSp>
          <p:nvGrpSpPr>
            <p:cNvPr id="156" name="Group 13"/>
            <p:cNvGrpSpPr>
              <a:grpSpLocks noChangeAspect="1"/>
            </p:cNvGrpSpPr>
            <p:nvPr/>
          </p:nvGrpSpPr>
          <p:grpSpPr bwMode="auto">
            <a:xfrm>
              <a:off x="2947662" y="4678526"/>
              <a:ext cx="846138" cy="1057275"/>
              <a:chOff x="-489" y="3132"/>
              <a:chExt cx="533" cy="666"/>
            </a:xfrm>
          </p:grpSpPr>
          <p:sp>
            <p:nvSpPr>
              <p:cNvPr id="157" name="Freeform 14"/>
              <p:cNvSpPr>
                <a:spLocks noEditPoints="1"/>
              </p:cNvSpPr>
              <p:nvPr/>
            </p:nvSpPr>
            <p:spPr bwMode="auto">
              <a:xfrm>
                <a:off x="-444" y="3243"/>
                <a:ext cx="488" cy="555"/>
              </a:xfrm>
              <a:custGeom>
                <a:avLst/>
                <a:gdLst>
                  <a:gd name="T0" fmla="*/ 1010 w 1201"/>
                  <a:gd name="T1" fmla="*/ 1147 h 1365"/>
                  <a:gd name="T2" fmla="*/ 819 w 1201"/>
                  <a:gd name="T3" fmla="*/ 1283 h 1365"/>
                  <a:gd name="T4" fmla="*/ 710 w 1201"/>
                  <a:gd name="T5" fmla="*/ 1147 h 1365"/>
                  <a:gd name="T6" fmla="*/ 874 w 1201"/>
                  <a:gd name="T7" fmla="*/ 27 h 1365"/>
                  <a:gd name="T8" fmla="*/ 0 w 1201"/>
                  <a:gd name="T9" fmla="*/ 27 h 1365"/>
                  <a:gd name="T10" fmla="*/ 1119 w 1201"/>
                  <a:gd name="T11" fmla="*/ 1365 h 1365"/>
                  <a:gd name="T12" fmla="*/ 710 w 1201"/>
                  <a:gd name="T13" fmla="*/ 55 h 1365"/>
                  <a:gd name="T14" fmla="*/ 710 w 1201"/>
                  <a:gd name="T15" fmla="*/ 219 h 1365"/>
                  <a:gd name="T16" fmla="*/ 819 w 1201"/>
                  <a:gd name="T17" fmla="*/ 273 h 1365"/>
                  <a:gd name="T18" fmla="*/ 710 w 1201"/>
                  <a:gd name="T19" fmla="*/ 273 h 1365"/>
                  <a:gd name="T20" fmla="*/ 819 w 1201"/>
                  <a:gd name="T21" fmla="*/ 655 h 1365"/>
                  <a:gd name="T22" fmla="*/ 710 w 1201"/>
                  <a:gd name="T23" fmla="*/ 710 h 1365"/>
                  <a:gd name="T24" fmla="*/ 710 w 1201"/>
                  <a:gd name="T25" fmla="*/ 874 h 1365"/>
                  <a:gd name="T26" fmla="*/ 819 w 1201"/>
                  <a:gd name="T27" fmla="*/ 928 h 1365"/>
                  <a:gd name="T28" fmla="*/ 710 w 1201"/>
                  <a:gd name="T29" fmla="*/ 928 h 1365"/>
                  <a:gd name="T30" fmla="*/ 55 w 1201"/>
                  <a:gd name="T31" fmla="*/ 1147 h 1365"/>
                  <a:gd name="T32" fmla="*/ 164 w 1201"/>
                  <a:gd name="T33" fmla="*/ 1092 h 1365"/>
                  <a:gd name="T34" fmla="*/ 164 w 1201"/>
                  <a:gd name="T35" fmla="*/ 928 h 1365"/>
                  <a:gd name="T36" fmla="*/ 55 w 1201"/>
                  <a:gd name="T37" fmla="*/ 874 h 1365"/>
                  <a:gd name="T38" fmla="*/ 164 w 1201"/>
                  <a:gd name="T39" fmla="*/ 874 h 1365"/>
                  <a:gd name="T40" fmla="*/ 55 w 1201"/>
                  <a:gd name="T41" fmla="*/ 492 h 1365"/>
                  <a:gd name="T42" fmla="*/ 164 w 1201"/>
                  <a:gd name="T43" fmla="*/ 437 h 1365"/>
                  <a:gd name="T44" fmla="*/ 164 w 1201"/>
                  <a:gd name="T45" fmla="*/ 273 h 1365"/>
                  <a:gd name="T46" fmla="*/ 55 w 1201"/>
                  <a:gd name="T47" fmla="*/ 219 h 1365"/>
                  <a:gd name="T48" fmla="*/ 164 w 1201"/>
                  <a:gd name="T49" fmla="*/ 219 h 1365"/>
                  <a:gd name="T50" fmla="*/ 218 w 1201"/>
                  <a:gd name="T51" fmla="*/ 1147 h 1365"/>
                  <a:gd name="T52" fmla="*/ 328 w 1201"/>
                  <a:gd name="T53" fmla="*/ 1092 h 1365"/>
                  <a:gd name="T54" fmla="*/ 328 w 1201"/>
                  <a:gd name="T55" fmla="*/ 928 h 1365"/>
                  <a:gd name="T56" fmla="*/ 218 w 1201"/>
                  <a:gd name="T57" fmla="*/ 874 h 1365"/>
                  <a:gd name="T58" fmla="*/ 328 w 1201"/>
                  <a:gd name="T59" fmla="*/ 874 h 1365"/>
                  <a:gd name="T60" fmla="*/ 218 w 1201"/>
                  <a:gd name="T61" fmla="*/ 492 h 1365"/>
                  <a:gd name="T62" fmla="*/ 328 w 1201"/>
                  <a:gd name="T63" fmla="*/ 437 h 1365"/>
                  <a:gd name="T64" fmla="*/ 328 w 1201"/>
                  <a:gd name="T65" fmla="*/ 273 h 1365"/>
                  <a:gd name="T66" fmla="*/ 218 w 1201"/>
                  <a:gd name="T67" fmla="*/ 219 h 1365"/>
                  <a:gd name="T68" fmla="*/ 328 w 1201"/>
                  <a:gd name="T69" fmla="*/ 219 h 1365"/>
                  <a:gd name="T70" fmla="*/ 382 w 1201"/>
                  <a:gd name="T71" fmla="*/ 1147 h 1365"/>
                  <a:gd name="T72" fmla="*/ 491 w 1201"/>
                  <a:gd name="T73" fmla="*/ 1092 h 1365"/>
                  <a:gd name="T74" fmla="*/ 491 w 1201"/>
                  <a:gd name="T75" fmla="*/ 928 h 1365"/>
                  <a:gd name="T76" fmla="*/ 382 w 1201"/>
                  <a:gd name="T77" fmla="*/ 874 h 1365"/>
                  <a:gd name="T78" fmla="*/ 491 w 1201"/>
                  <a:gd name="T79" fmla="*/ 874 h 1365"/>
                  <a:gd name="T80" fmla="*/ 382 w 1201"/>
                  <a:gd name="T81" fmla="*/ 492 h 1365"/>
                  <a:gd name="T82" fmla="*/ 491 w 1201"/>
                  <a:gd name="T83" fmla="*/ 437 h 1365"/>
                  <a:gd name="T84" fmla="*/ 491 w 1201"/>
                  <a:gd name="T85" fmla="*/ 273 h 1365"/>
                  <a:gd name="T86" fmla="*/ 382 w 1201"/>
                  <a:gd name="T87" fmla="*/ 219 h 1365"/>
                  <a:gd name="T88" fmla="*/ 491 w 1201"/>
                  <a:gd name="T89" fmla="*/ 219 h 1365"/>
                  <a:gd name="T90" fmla="*/ 546 w 1201"/>
                  <a:gd name="T91" fmla="*/ 1147 h 1365"/>
                  <a:gd name="T92" fmla="*/ 655 w 1201"/>
                  <a:gd name="T93" fmla="*/ 1092 h 1365"/>
                  <a:gd name="T94" fmla="*/ 655 w 1201"/>
                  <a:gd name="T95" fmla="*/ 928 h 1365"/>
                  <a:gd name="T96" fmla="*/ 546 w 1201"/>
                  <a:gd name="T97" fmla="*/ 874 h 1365"/>
                  <a:gd name="T98" fmla="*/ 655 w 1201"/>
                  <a:gd name="T99" fmla="*/ 874 h 1365"/>
                  <a:gd name="T100" fmla="*/ 546 w 1201"/>
                  <a:gd name="T101" fmla="*/ 492 h 1365"/>
                  <a:gd name="T102" fmla="*/ 655 w 1201"/>
                  <a:gd name="T103" fmla="*/ 437 h 1365"/>
                  <a:gd name="T104" fmla="*/ 655 w 1201"/>
                  <a:gd name="T105" fmla="*/ 273 h 1365"/>
                  <a:gd name="T106" fmla="*/ 546 w 1201"/>
                  <a:gd name="T107" fmla="*/ 219 h 1365"/>
                  <a:gd name="T108" fmla="*/ 655 w 1201"/>
                  <a:gd name="T109" fmla="*/ 219 h 1365"/>
                  <a:gd name="T110" fmla="*/ 874 w 1201"/>
                  <a:gd name="T111" fmla="*/ 1283 h 1365"/>
                  <a:gd name="T112" fmla="*/ 941 w 1201"/>
                  <a:gd name="T113" fmla="*/ 1263 h 1365"/>
                  <a:gd name="T114" fmla="*/ 1063 w 1201"/>
                  <a:gd name="T115" fmla="*/ 1244 h 1365"/>
                  <a:gd name="T116" fmla="*/ 1147 w 1201"/>
                  <a:gd name="T117" fmla="*/ 1283 h 1365"/>
                  <a:gd name="T118" fmla="*/ 1119 w 1201"/>
                  <a:gd name="T119" fmla="*/ 1311 h 13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201" h="1365">
                    <a:moveTo>
                      <a:pt x="1119" y="1202"/>
                    </a:moveTo>
                    <a:cubicBezTo>
                      <a:pt x="1115" y="1202"/>
                      <a:pt x="1110" y="1202"/>
                      <a:pt x="1105" y="1203"/>
                    </a:cubicBezTo>
                    <a:cubicBezTo>
                      <a:pt x="1087" y="1169"/>
                      <a:pt x="1051" y="1147"/>
                      <a:pt x="1010" y="1147"/>
                    </a:cubicBezTo>
                    <a:cubicBezTo>
                      <a:pt x="970" y="1147"/>
                      <a:pt x="934" y="1169"/>
                      <a:pt x="915" y="1203"/>
                    </a:cubicBezTo>
                    <a:cubicBezTo>
                      <a:pt x="910" y="1202"/>
                      <a:pt x="906" y="1202"/>
                      <a:pt x="901" y="1202"/>
                    </a:cubicBezTo>
                    <a:cubicBezTo>
                      <a:pt x="856" y="1202"/>
                      <a:pt x="819" y="1238"/>
                      <a:pt x="819" y="1283"/>
                    </a:cubicBezTo>
                    <a:cubicBezTo>
                      <a:pt x="819" y="1293"/>
                      <a:pt x="821" y="1302"/>
                      <a:pt x="824" y="1311"/>
                    </a:cubicBezTo>
                    <a:cubicBezTo>
                      <a:pt x="710" y="1311"/>
                      <a:pt x="710" y="1311"/>
                      <a:pt x="710" y="1311"/>
                    </a:cubicBezTo>
                    <a:cubicBezTo>
                      <a:pt x="710" y="1147"/>
                      <a:pt x="710" y="1147"/>
                      <a:pt x="710" y="1147"/>
                    </a:cubicBezTo>
                    <a:cubicBezTo>
                      <a:pt x="846" y="1147"/>
                      <a:pt x="846" y="1147"/>
                      <a:pt x="846" y="1147"/>
                    </a:cubicBezTo>
                    <a:cubicBezTo>
                      <a:pt x="861" y="1147"/>
                      <a:pt x="874" y="1135"/>
                      <a:pt x="874" y="1120"/>
                    </a:cubicBezTo>
                    <a:cubicBezTo>
                      <a:pt x="874" y="27"/>
                      <a:pt x="874" y="27"/>
                      <a:pt x="874" y="27"/>
                    </a:cubicBezTo>
                    <a:cubicBezTo>
                      <a:pt x="874" y="12"/>
                      <a:pt x="861" y="0"/>
                      <a:pt x="846" y="0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12" y="0"/>
                      <a:pt x="0" y="12"/>
                      <a:pt x="0" y="27"/>
                    </a:cubicBezTo>
                    <a:cubicBezTo>
                      <a:pt x="0" y="1338"/>
                      <a:pt x="0" y="1338"/>
                      <a:pt x="0" y="1338"/>
                    </a:cubicBezTo>
                    <a:cubicBezTo>
                      <a:pt x="0" y="1353"/>
                      <a:pt x="12" y="1365"/>
                      <a:pt x="27" y="1365"/>
                    </a:cubicBezTo>
                    <a:cubicBezTo>
                      <a:pt x="1119" y="1365"/>
                      <a:pt x="1119" y="1365"/>
                      <a:pt x="1119" y="1365"/>
                    </a:cubicBezTo>
                    <a:cubicBezTo>
                      <a:pt x="1165" y="1365"/>
                      <a:pt x="1201" y="1329"/>
                      <a:pt x="1201" y="1283"/>
                    </a:cubicBezTo>
                    <a:cubicBezTo>
                      <a:pt x="1201" y="1238"/>
                      <a:pt x="1165" y="1202"/>
                      <a:pt x="1119" y="1202"/>
                    </a:cubicBezTo>
                    <a:close/>
                    <a:moveTo>
                      <a:pt x="710" y="55"/>
                    </a:moveTo>
                    <a:cubicBezTo>
                      <a:pt x="819" y="55"/>
                      <a:pt x="819" y="55"/>
                      <a:pt x="819" y="55"/>
                    </a:cubicBezTo>
                    <a:cubicBezTo>
                      <a:pt x="819" y="219"/>
                      <a:pt x="819" y="219"/>
                      <a:pt x="819" y="219"/>
                    </a:cubicBezTo>
                    <a:cubicBezTo>
                      <a:pt x="710" y="219"/>
                      <a:pt x="710" y="219"/>
                      <a:pt x="710" y="219"/>
                    </a:cubicBezTo>
                    <a:lnTo>
                      <a:pt x="710" y="55"/>
                    </a:lnTo>
                    <a:close/>
                    <a:moveTo>
                      <a:pt x="710" y="273"/>
                    </a:moveTo>
                    <a:cubicBezTo>
                      <a:pt x="819" y="273"/>
                      <a:pt x="819" y="273"/>
                      <a:pt x="819" y="273"/>
                    </a:cubicBezTo>
                    <a:cubicBezTo>
                      <a:pt x="819" y="437"/>
                      <a:pt x="819" y="437"/>
                      <a:pt x="819" y="437"/>
                    </a:cubicBezTo>
                    <a:cubicBezTo>
                      <a:pt x="710" y="437"/>
                      <a:pt x="710" y="437"/>
                      <a:pt x="710" y="437"/>
                    </a:cubicBezTo>
                    <a:lnTo>
                      <a:pt x="710" y="273"/>
                    </a:lnTo>
                    <a:close/>
                    <a:moveTo>
                      <a:pt x="710" y="492"/>
                    </a:moveTo>
                    <a:cubicBezTo>
                      <a:pt x="819" y="492"/>
                      <a:pt x="819" y="492"/>
                      <a:pt x="819" y="492"/>
                    </a:cubicBezTo>
                    <a:cubicBezTo>
                      <a:pt x="819" y="655"/>
                      <a:pt x="819" y="655"/>
                      <a:pt x="819" y="655"/>
                    </a:cubicBezTo>
                    <a:cubicBezTo>
                      <a:pt x="710" y="655"/>
                      <a:pt x="710" y="655"/>
                      <a:pt x="710" y="655"/>
                    </a:cubicBezTo>
                    <a:lnTo>
                      <a:pt x="710" y="492"/>
                    </a:lnTo>
                    <a:close/>
                    <a:moveTo>
                      <a:pt x="710" y="710"/>
                    </a:moveTo>
                    <a:cubicBezTo>
                      <a:pt x="819" y="710"/>
                      <a:pt x="819" y="710"/>
                      <a:pt x="819" y="710"/>
                    </a:cubicBezTo>
                    <a:cubicBezTo>
                      <a:pt x="819" y="874"/>
                      <a:pt x="819" y="874"/>
                      <a:pt x="819" y="874"/>
                    </a:cubicBezTo>
                    <a:cubicBezTo>
                      <a:pt x="710" y="874"/>
                      <a:pt x="710" y="874"/>
                      <a:pt x="710" y="874"/>
                    </a:cubicBezTo>
                    <a:lnTo>
                      <a:pt x="710" y="710"/>
                    </a:lnTo>
                    <a:close/>
                    <a:moveTo>
                      <a:pt x="710" y="928"/>
                    </a:moveTo>
                    <a:cubicBezTo>
                      <a:pt x="819" y="928"/>
                      <a:pt x="819" y="928"/>
                      <a:pt x="819" y="928"/>
                    </a:cubicBezTo>
                    <a:cubicBezTo>
                      <a:pt x="819" y="1092"/>
                      <a:pt x="819" y="1092"/>
                      <a:pt x="819" y="1092"/>
                    </a:cubicBezTo>
                    <a:cubicBezTo>
                      <a:pt x="710" y="1092"/>
                      <a:pt x="710" y="1092"/>
                      <a:pt x="710" y="1092"/>
                    </a:cubicBezTo>
                    <a:lnTo>
                      <a:pt x="710" y="928"/>
                    </a:lnTo>
                    <a:close/>
                    <a:moveTo>
                      <a:pt x="164" y="1311"/>
                    </a:moveTo>
                    <a:cubicBezTo>
                      <a:pt x="55" y="1311"/>
                      <a:pt x="55" y="1311"/>
                      <a:pt x="55" y="1311"/>
                    </a:cubicBezTo>
                    <a:cubicBezTo>
                      <a:pt x="55" y="1147"/>
                      <a:pt x="55" y="1147"/>
                      <a:pt x="55" y="1147"/>
                    </a:cubicBezTo>
                    <a:cubicBezTo>
                      <a:pt x="164" y="1147"/>
                      <a:pt x="164" y="1147"/>
                      <a:pt x="164" y="1147"/>
                    </a:cubicBezTo>
                    <a:lnTo>
                      <a:pt x="164" y="1311"/>
                    </a:lnTo>
                    <a:close/>
                    <a:moveTo>
                      <a:pt x="164" y="1092"/>
                    </a:moveTo>
                    <a:cubicBezTo>
                      <a:pt x="55" y="1092"/>
                      <a:pt x="55" y="1092"/>
                      <a:pt x="55" y="1092"/>
                    </a:cubicBezTo>
                    <a:cubicBezTo>
                      <a:pt x="55" y="928"/>
                      <a:pt x="55" y="928"/>
                      <a:pt x="55" y="928"/>
                    </a:cubicBezTo>
                    <a:cubicBezTo>
                      <a:pt x="164" y="928"/>
                      <a:pt x="164" y="928"/>
                      <a:pt x="164" y="928"/>
                    </a:cubicBezTo>
                    <a:lnTo>
                      <a:pt x="164" y="1092"/>
                    </a:lnTo>
                    <a:close/>
                    <a:moveTo>
                      <a:pt x="164" y="874"/>
                    </a:moveTo>
                    <a:cubicBezTo>
                      <a:pt x="55" y="874"/>
                      <a:pt x="55" y="874"/>
                      <a:pt x="55" y="874"/>
                    </a:cubicBezTo>
                    <a:cubicBezTo>
                      <a:pt x="55" y="710"/>
                      <a:pt x="55" y="710"/>
                      <a:pt x="55" y="710"/>
                    </a:cubicBezTo>
                    <a:cubicBezTo>
                      <a:pt x="164" y="710"/>
                      <a:pt x="164" y="710"/>
                      <a:pt x="164" y="710"/>
                    </a:cubicBezTo>
                    <a:lnTo>
                      <a:pt x="164" y="874"/>
                    </a:lnTo>
                    <a:close/>
                    <a:moveTo>
                      <a:pt x="164" y="655"/>
                    </a:moveTo>
                    <a:cubicBezTo>
                      <a:pt x="55" y="655"/>
                      <a:pt x="55" y="655"/>
                      <a:pt x="55" y="655"/>
                    </a:cubicBezTo>
                    <a:cubicBezTo>
                      <a:pt x="55" y="492"/>
                      <a:pt x="55" y="492"/>
                      <a:pt x="55" y="492"/>
                    </a:cubicBezTo>
                    <a:cubicBezTo>
                      <a:pt x="164" y="492"/>
                      <a:pt x="164" y="492"/>
                      <a:pt x="164" y="492"/>
                    </a:cubicBezTo>
                    <a:lnTo>
                      <a:pt x="164" y="655"/>
                    </a:lnTo>
                    <a:close/>
                    <a:moveTo>
                      <a:pt x="164" y="437"/>
                    </a:moveTo>
                    <a:cubicBezTo>
                      <a:pt x="55" y="437"/>
                      <a:pt x="55" y="437"/>
                      <a:pt x="55" y="437"/>
                    </a:cubicBezTo>
                    <a:cubicBezTo>
                      <a:pt x="55" y="273"/>
                      <a:pt x="55" y="273"/>
                      <a:pt x="55" y="273"/>
                    </a:cubicBezTo>
                    <a:cubicBezTo>
                      <a:pt x="164" y="273"/>
                      <a:pt x="164" y="273"/>
                      <a:pt x="164" y="273"/>
                    </a:cubicBezTo>
                    <a:lnTo>
                      <a:pt x="164" y="437"/>
                    </a:lnTo>
                    <a:close/>
                    <a:moveTo>
                      <a:pt x="164" y="219"/>
                    </a:moveTo>
                    <a:cubicBezTo>
                      <a:pt x="55" y="219"/>
                      <a:pt x="55" y="219"/>
                      <a:pt x="55" y="219"/>
                    </a:cubicBezTo>
                    <a:cubicBezTo>
                      <a:pt x="55" y="55"/>
                      <a:pt x="55" y="55"/>
                      <a:pt x="55" y="55"/>
                    </a:cubicBezTo>
                    <a:cubicBezTo>
                      <a:pt x="164" y="55"/>
                      <a:pt x="164" y="55"/>
                      <a:pt x="164" y="55"/>
                    </a:cubicBezTo>
                    <a:lnTo>
                      <a:pt x="164" y="219"/>
                    </a:lnTo>
                    <a:close/>
                    <a:moveTo>
                      <a:pt x="328" y="1311"/>
                    </a:moveTo>
                    <a:cubicBezTo>
                      <a:pt x="218" y="1311"/>
                      <a:pt x="218" y="1311"/>
                      <a:pt x="218" y="1311"/>
                    </a:cubicBezTo>
                    <a:cubicBezTo>
                      <a:pt x="218" y="1147"/>
                      <a:pt x="218" y="1147"/>
                      <a:pt x="218" y="1147"/>
                    </a:cubicBezTo>
                    <a:cubicBezTo>
                      <a:pt x="328" y="1147"/>
                      <a:pt x="328" y="1147"/>
                      <a:pt x="328" y="1147"/>
                    </a:cubicBezTo>
                    <a:lnTo>
                      <a:pt x="328" y="1311"/>
                    </a:lnTo>
                    <a:close/>
                    <a:moveTo>
                      <a:pt x="328" y="1092"/>
                    </a:moveTo>
                    <a:cubicBezTo>
                      <a:pt x="218" y="1092"/>
                      <a:pt x="218" y="1092"/>
                      <a:pt x="218" y="1092"/>
                    </a:cubicBezTo>
                    <a:cubicBezTo>
                      <a:pt x="218" y="928"/>
                      <a:pt x="218" y="928"/>
                      <a:pt x="218" y="928"/>
                    </a:cubicBezTo>
                    <a:cubicBezTo>
                      <a:pt x="328" y="928"/>
                      <a:pt x="328" y="928"/>
                      <a:pt x="328" y="928"/>
                    </a:cubicBezTo>
                    <a:lnTo>
                      <a:pt x="328" y="1092"/>
                    </a:lnTo>
                    <a:close/>
                    <a:moveTo>
                      <a:pt x="328" y="874"/>
                    </a:moveTo>
                    <a:cubicBezTo>
                      <a:pt x="218" y="874"/>
                      <a:pt x="218" y="874"/>
                      <a:pt x="218" y="874"/>
                    </a:cubicBezTo>
                    <a:cubicBezTo>
                      <a:pt x="218" y="710"/>
                      <a:pt x="218" y="710"/>
                      <a:pt x="218" y="710"/>
                    </a:cubicBezTo>
                    <a:cubicBezTo>
                      <a:pt x="328" y="710"/>
                      <a:pt x="328" y="710"/>
                      <a:pt x="328" y="710"/>
                    </a:cubicBezTo>
                    <a:lnTo>
                      <a:pt x="328" y="874"/>
                    </a:lnTo>
                    <a:close/>
                    <a:moveTo>
                      <a:pt x="328" y="655"/>
                    </a:moveTo>
                    <a:cubicBezTo>
                      <a:pt x="218" y="655"/>
                      <a:pt x="218" y="655"/>
                      <a:pt x="218" y="655"/>
                    </a:cubicBezTo>
                    <a:cubicBezTo>
                      <a:pt x="218" y="492"/>
                      <a:pt x="218" y="492"/>
                      <a:pt x="218" y="492"/>
                    </a:cubicBezTo>
                    <a:cubicBezTo>
                      <a:pt x="328" y="492"/>
                      <a:pt x="328" y="492"/>
                      <a:pt x="328" y="492"/>
                    </a:cubicBezTo>
                    <a:lnTo>
                      <a:pt x="328" y="655"/>
                    </a:lnTo>
                    <a:close/>
                    <a:moveTo>
                      <a:pt x="328" y="437"/>
                    </a:moveTo>
                    <a:cubicBezTo>
                      <a:pt x="218" y="437"/>
                      <a:pt x="218" y="437"/>
                      <a:pt x="218" y="437"/>
                    </a:cubicBezTo>
                    <a:cubicBezTo>
                      <a:pt x="218" y="273"/>
                      <a:pt x="218" y="273"/>
                      <a:pt x="218" y="273"/>
                    </a:cubicBezTo>
                    <a:cubicBezTo>
                      <a:pt x="328" y="273"/>
                      <a:pt x="328" y="273"/>
                      <a:pt x="328" y="273"/>
                    </a:cubicBezTo>
                    <a:lnTo>
                      <a:pt x="328" y="437"/>
                    </a:lnTo>
                    <a:close/>
                    <a:moveTo>
                      <a:pt x="328" y="219"/>
                    </a:moveTo>
                    <a:cubicBezTo>
                      <a:pt x="218" y="219"/>
                      <a:pt x="218" y="219"/>
                      <a:pt x="218" y="219"/>
                    </a:cubicBezTo>
                    <a:cubicBezTo>
                      <a:pt x="218" y="55"/>
                      <a:pt x="218" y="55"/>
                      <a:pt x="218" y="55"/>
                    </a:cubicBezTo>
                    <a:cubicBezTo>
                      <a:pt x="328" y="55"/>
                      <a:pt x="328" y="55"/>
                      <a:pt x="328" y="55"/>
                    </a:cubicBezTo>
                    <a:lnTo>
                      <a:pt x="328" y="219"/>
                    </a:lnTo>
                    <a:close/>
                    <a:moveTo>
                      <a:pt x="491" y="1311"/>
                    </a:moveTo>
                    <a:cubicBezTo>
                      <a:pt x="382" y="1311"/>
                      <a:pt x="382" y="1311"/>
                      <a:pt x="382" y="1311"/>
                    </a:cubicBezTo>
                    <a:cubicBezTo>
                      <a:pt x="382" y="1147"/>
                      <a:pt x="382" y="1147"/>
                      <a:pt x="382" y="1147"/>
                    </a:cubicBezTo>
                    <a:cubicBezTo>
                      <a:pt x="491" y="1147"/>
                      <a:pt x="491" y="1147"/>
                      <a:pt x="491" y="1147"/>
                    </a:cubicBezTo>
                    <a:lnTo>
                      <a:pt x="491" y="1311"/>
                    </a:lnTo>
                    <a:close/>
                    <a:moveTo>
                      <a:pt x="491" y="1092"/>
                    </a:moveTo>
                    <a:cubicBezTo>
                      <a:pt x="382" y="1092"/>
                      <a:pt x="382" y="1092"/>
                      <a:pt x="382" y="1092"/>
                    </a:cubicBezTo>
                    <a:cubicBezTo>
                      <a:pt x="382" y="928"/>
                      <a:pt x="382" y="928"/>
                      <a:pt x="382" y="928"/>
                    </a:cubicBezTo>
                    <a:cubicBezTo>
                      <a:pt x="491" y="928"/>
                      <a:pt x="491" y="928"/>
                      <a:pt x="491" y="928"/>
                    </a:cubicBezTo>
                    <a:lnTo>
                      <a:pt x="491" y="1092"/>
                    </a:lnTo>
                    <a:close/>
                    <a:moveTo>
                      <a:pt x="491" y="874"/>
                    </a:moveTo>
                    <a:cubicBezTo>
                      <a:pt x="382" y="874"/>
                      <a:pt x="382" y="874"/>
                      <a:pt x="382" y="874"/>
                    </a:cubicBezTo>
                    <a:cubicBezTo>
                      <a:pt x="382" y="710"/>
                      <a:pt x="382" y="710"/>
                      <a:pt x="382" y="710"/>
                    </a:cubicBezTo>
                    <a:cubicBezTo>
                      <a:pt x="491" y="710"/>
                      <a:pt x="491" y="710"/>
                      <a:pt x="491" y="710"/>
                    </a:cubicBezTo>
                    <a:lnTo>
                      <a:pt x="491" y="874"/>
                    </a:lnTo>
                    <a:close/>
                    <a:moveTo>
                      <a:pt x="491" y="655"/>
                    </a:moveTo>
                    <a:cubicBezTo>
                      <a:pt x="382" y="655"/>
                      <a:pt x="382" y="655"/>
                      <a:pt x="382" y="655"/>
                    </a:cubicBezTo>
                    <a:cubicBezTo>
                      <a:pt x="382" y="492"/>
                      <a:pt x="382" y="492"/>
                      <a:pt x="382" y="492"/>
                    </a:cubicBezTo>
                    <a:cubicBezTo>
                      <a:pt x="491" y="492"/>
                      <a:pt x="491" y="492"/>
                      <a:pt x="491" y="492"/>
                    </a:cubicBezTo>
                    <a:lnTo>
                      <a:pt x="491" y="655"/>
                    </a:lnTo>
                    <a:close/>
                    <a:moveTo>
                      <a:pt x="491" y="437"/>
                    </a:moveTo>
                    <a:cubicBezTo>
                      <a:pt x="382" y="437"/>
                      <a:pt x="382" y="437"/>
                      <a:pt x="382" y="437"/>
                    </a:cubicBezTo>
                    <a:cubicBezTo>
                      <a:pt x="382" y="273"/>
                      <a:pt x="382" y="273"/>
                      <a:pt x="382" y="273"/>
                    </a:cubicBezTo>
                    <a:cubicBezTo>
                      <a:pt x="491" y="273"/>
                      <a:pt x="491" y="273"/>
                      <a:pt x="491" y="273"/>
                    </a:cubicBezTo>
                    <a:lnTo>
                      <a:pt x="491" y="437"/>
                    </a:lnTo>
                    <a:close/>
                    <a:moveTo>
                      <a:pt x="491" y="219"/>
                    </a:moveTo>
                    <a:cubicBezTo>
                      <a:pt x="382" y="219"/>
                      <a:pt x="382" y="219"/>
                      <a:pt x="382" y="219"/>
                    </a:cubicBezTo>
                    <a:cubicBezTo>
                      <a:pt x="382" y="55"/>
                      <a:pt x="382" y="55"/>
                      <a:pt x="382" y="55"/>
                    </a:cubicBezTo>
                    <a:cubicBezTo>
                      <a:pt x="491" y="55"/>
                      <a:pt x="491" y="55"/>
                      <a:pt x="491" y="55"/>
                    </a:cubicBezTo>
                    <a:lnTo>
                      <a:pt x="491" y="219"/>
                    </a:lnTo>
                    <a:close/>
                    <a:moveTo>
                      <a:pt x="655" y="1311"/>
                    </a:moveTo>
                    <a:cubicBezTo>
                      <a:pt x="546" y="1311"/>
                      <a:pt x="546" y="1311"/>
                      <a:pt x="546" y="1311"/>
                    </a:cubicBezTo>
                    <a:cubicBezTo>
                      <a:pt x="546" y="1147"/>
                      <a:pt x="546" y="1147"/>
                      <a:pt x="546" y="1147"/>
                    </a:cubicBezTo>
                    <a:cubicBezTo>
                      <a:pt x="655" y="1147"/>
                      <a:pt x="655" y="1147"/>
                      <a:pt x="655" y="1147"/>
                    </a:cubicBezTo>
                    <a:lnTo>
                      <a:pt x="655" y="1311"/>
                    </a:lnTo>
                    <a:close/>
                    <a:moveTo>
                      <a:pt x="655" y="1092"/>
                    </a:moveTo>
                    <a:cubicBezTo>
                      <a:pt x="546" y="1092"/>
                      <a:pt x="546" y="1092"/>
                      <a:pt x="546" y="1092"/>
                    </a:cubicBezTo>
                    <a:cubicBezTo>
                      <a:pt x="546" y="928"/>
                      <a:pt x="546" y="928"/>
                      <a:pt x="546" y="928"/>
                    </a:cubicBezTo>
                    <a:cubicBezTo>
                      <a:pt x="655" y="928"/>
                      <a:pt x="655" y="928"/>
                      <a:pt x="655" y="928"/>
                    </a:cubicBezTo>
                    <a:lnTo>
                      <a:pt x="655" y="1092"/>
                    </a:lnTo>
                    <a:close/>
                    <a:moveTo>
                      <a:pt x="655" y="874"/>
                    </a:moveTo>
                    <a:cubicBezTo>
                      <a:pt x="546" y="874"/>
                      <a:pt x="546" y="874"/>
                      <a:pt x="546" y="874"/>
                    </a:cubicBezTo>
                    <a:cubicBezTo>
                      <a:pt x="546" y="710"/>
                      <a:pt x="546" y="710"/>
                      <a:pt x="546" y="710"/>
                    </a:cubicBezTo>
                    <a:cubicBezTo>
                      <a:pt x="655" y="710"/>
                      <a:pt x="655" y="710"/>
                      <a:pt x="655" y="710"/>
                    </a:cubicBezTo>
                    <a:lnTo>
                      <a:pt x="655" y="874"/>
                    </a:lnTo>
                    <a:close/>
                    <a:moveTo>
                      <a:pt x="655" y="655"/>
                    </a:moveTo>
                    <a:cubicBezTo>
                      <a:pt x="546" y="655"/>
                      <a:pt x="546" y="655"/>
                      <a:pt x="546" y="655"/>
                    </a:cubicBezTo>
                    <a:cubicBezTo>
                      <a:pt x="546" y="492"/>
                      <a:pt x="546" y="492"/>
                      <a:pt x="546" y="492"/>
                    </a:cubicBezTo>
                    <a:cubicBezTo>
                      <a:pt x="655" y="492"/>
                      <a:pt x="655" y="492"/>
                      <a:pt x="655" y="492"/>
                    </a:cubicBezTo>
                    <a:lnTo>
                      <a:pt x="655" y="655"/>
                    </a:lnTo>
                    <a:close/>
                    <a:moveTo>
                      <a:pt x="655" y="437"/>
                    </a:moveTo>
                    <a:cubicBezTo>
                      <a:pt x="546" y="437"/>
                      <a:pt x="546" y="437"/>
                      <a:pt x="546" y="437"/>
                    </a:cubicBezTo>
                    <a:cubicBezTo>
                      <a:pt x="546" y="273"/>
                      <a:pt x="546" y="273"/>
                      <a:pt x="546" y="273"/>
                    </a:cubicBezTo>
                    <a:cubicBezTo>
                      <a:pt x="655" y="273"/>
                      <a:pt x="655" y="273"/>
                      <a:pt x="655" y="273"/>
                    </a:cubicBezTo>
                    <a:lnTo>
                      <a:pt x="655" y="437"/>
                    </a:lnTo>
                    <a:close/>
                    <a:moveTo>
                      <a:pt x="655" y="219"/>
                    </a:moveTo>
                    <a:cubicBezTo>
                      <a:pt x="546" y="219"/>
                      <a:pt x="546" y="219"/>
                      <a:pt x="546" y="219"/>
                    </a:cubicBezTo>
                    <a:cubicBezTo>
                      <a:pt x="546" y="55"/>
                      <a:pt x="546" y="55"/>
                      <a:pt x="546" y="55"/>
                    </a:cubicBezTo>
                    <a:cubicBezTo>
                      <a:pt x="655" y="55"/>
                      <a:pt x="655" y="55"/>
                      <a:pt x="655" y="55"/>
                    </a:cubicBezTo>
                    <a:lnTo>
                      <a:pt x="655" y="219"/>
                    </a:lnTo>
                    <a:close/>
                    <a:moveTo>
                      <a:pt x="1119" y="1311"/>
                    </a:moveTo>
                    <a:cubicBezTo>
                      <a:pt x="901" y="1311"/>
                      <a:pt x="901" y="1311"/>
                      <a:pt x="901" y="1311"/>
                    </a:cubicBezTo>
                    <a:cubicBezTo>
                      <a:pt x="886" y="1311"/>
                      <a:pt x="874" y="1299"/>
                      <a:pt x="874" y="1283"/>
                    </a:cubicBezTo>
                    <a:cubicBezTo>
                      <a:pt x="874" y="1268"/>
                      <a:pt x="886" y="1256"/>
                      <a:pt x="901" y="1256"/>
                    </a:cubicBezTo>
                    <a:cubicBezTo>
                      <a:pt x="906" y="1256"/>
                      <a:pt x="911" y="1258"/>
                      <a:pt x="916" y="1261"/>
                    </a:cubicBezTo>
                    <a:cubicBezTo>
                      <a:pt x="923" y="1265"/>
                      <a:pt x="933" y="1266"/>
                      <a:pt x="941" y="1263"/>
                    </a:cubicBezTo>
                    <a:cubicBezTo>
                      <a:pt x="949" y="1260"/>
                      <a:pt x="955" y="1252"/>
                      <a:pt x="957" y="1244"/>
                    </a:cubicBezTo>
                    <a:cubicBezTo>
                      <a:pt x="963" y="1219"/>
                      <a:pt x="985" y="1202"/>
                      <a:pt x="1010" y="1202"/>
                    </a:cubicBezTo>
                    <a:cubicBezTo>
                      <a:pt x="1036" y="1202"/>
                      <a:pt x="1058" y="1219"/>
                      <a:pt x="1063" y="1244"/>
                    </a:cubicBezTo>
                    <a:cubicBezTo>
                      <a:pt x="1065" y="1252"/>
                      <a:pt x="1071" y="1260"/>
                      <a:pt x="1080" y="1263"/>
                    </a:cubicBezTo>
                    <a:cubicBezTo>
                      <a:pt x="1088" y="1266"/>
                      <a:pt x="1097" y="1265"/>
                      <a:pt x="1105" y="1261"/>
                    </a:cubicBezTo>
                    <a:cubicBezTo>
                      <a:pt x="1122" y="1249"/>
                      <a:pt x="1147" y="1263"/>
                      <a:pt x="1147" y="1283"/>
                    </a:cubicBezTo>
                    <a:cubicBezTo>
                      <a:pt x="1147" y="1299"/>
                      <a:pt x="1135" y="1311"/>
                      <a:pt x="1119" y="1311"/>
                    </a:cubicBezTo>
                    <a:close/>
                    <a:moveTo>
                      <a:pt x="1119" y="1311"/>
                    </a:moveTo>
                    <a:cubicBezTo>
                      <a:pt x="1119" y="1311"/>
                      <a:pt x="1119" y="1311"/>
                      <a:pt x="1119" y="1311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  <p:sp>
            <p:nvSpPr>
              <p:cNvPr id="158" name="Freeform 15"/>
              <p:cNvSpPr>
                <a:spLocks/>
              </p:cNvSpPr>
              <p:nvPr/>
            </p:nvSpPr>
            <p:spPr bwMode="auto">
              <a:xfrm>
                <a:off x="-489" y="3132"/>
                <a:ext cx="444" cy="664"/>
              </a:xfrm>
              <a:custGeom>
                <a:avLst/>
                <a:gdLst>
                  <a:gd name="T0" fmla="*/ 1065 w 1092"/>
                  <a:gd name="T1" fmla="*/ 164 h 1632"/>
                  <a:gd name="T2" fmla="*/ 873 w 1092"/>
                  <a:gd name="T3" fmla="*/ 164 h 1632"/>
                  <a:gd name="T4" fmla="*/ 873 w 1092"/>
                  <a:gd name="T5" fmla="*/ 82 h 1632"/>
                  <a:gd name="T6" fmla="*/ 846 w 1092"/>
                  <a:gd name="T7" fmla="*/ 55 h 1632"/>
                  <a:gd name="T8" fmla="*/ 655 w 1092"/>
                  <a:gd name="T9" fmla="*/ 55 h 1632"/>
                  <a:gd name="T10" fmla="*/ 655 w 1092"/>
                  <a:gd name="T11" fmla="*/ 27 h 1632"/>
                  <a:gd name="T12" fmla="*/ 628 w 1092"/>
                  <a:gd name="T13" fmla="*/ 0 h 1632"/>
                  <a:gd name="T14" fmla="*/ 464 w 1092"/>
                  <a:gd name="T15" fmla="*/ 0 h 1632"/>
                  <a:gd name="T16" fmla="*/ 437 w 1092"/>
                  <a:gd name="T17" fmla="*/ 27 h 1632"/>
                  <a:gd name="T18" fmla="*/ 437 w 1092"/>
                  <a:gd name="T19" fmla="*/ 55 h 1632"/>
                  <a:gd name="T20" fmla="*/ 245 w 1092"/>
                  <a:gd name="T21" fmla="*/ 55 h 1632"/>
                  <a:gd name="T22" fmla="*/ 218 w 1092"/>
                  <a:gd name="T23" fmla="*/ 82 h 1632"/>
                  <a:gd name="T24" fmla="*/ 218 w 1092"/>
                  <a:gd name="T25" fmla="*/ 164 h 1632"/>
                  <a:gd name="T26" fmla="*/ 27 w 1092"/>
                  <a:gd name="T27" fmla="*/ 164 h 1632"/>
                  <a:gd name="T28" fmla="*/ 0 w 1092"/>
                  <a:gd name="T29" fmla="*/ 191 h 1632"/>
                  <a:gd name="T30" fmla="*/ 0 w 1092"/>
                  <a:gd name="T31" fmla="*/ 1509 h 1632"/>
                  <a:gd name="T32" fmla="*/ 0 w 1092"/>
                  <a:gd name="T33" fmla="*/ 1570 h 1632"/>
                  <a:gd name="T34" fmla="*/ 0 w 1092"/>
                  <a:gd name="T35" fmla="*/ 1604 h 1632"/>
                  <a:gd name="T36" fmla="*/ 27 w 1092"/>
                  <a:gd name="T37" fmla="*/ 1632 h 1632"/>
                  <a:gd name="T38" fmla="*/ 54 w 1092"/>
                  <a:gd name="T39" fmla="*/ 1604 h 1632"/>
                  <a:gd name="T40" fmla="*/ 54 w 1092"/>
                  <a:gd name="T41" fmla="*/ 1570 h 1632"/>
                  <a:gd name="T42" fmla="*/ 54 w 1092"/>
                  <a:gd name="T43" fmla="*/ 1509 h 1632"/>
                  <a:gd name="T44" fmla="*/ 54 w 1092"/>
                  <a:gd name="T45" fmla="*/ 218 h 1632"/>
                  <a:gd name="T46" fmla="*/ 245 w 1092"/>
                  <a:gd name="T47" fmla="*/ 218 h 1632"/>
                  <a:gd name="T48" fmla="*/ 273 w 1092"/>
                  <a:gd name="T49" fmla="*/ 191 h 1632"/>
                  <a:gd name="T50" fmla="*/ 273 w 1092"/>
                  <a:gd name="T51" fmla="*/ 109 h 1632"/>
                  <a:gd name="T52" fmla="*/ 464 w 1092"/>
                  <a:gd name="T53" fmla="*/ 109 h 1632"/>
                  <a:gd name="T54" fmla="*/ 491 w 1092"/>
                  <a:gd name="T55" fmla="*/ 82 h 1632"/>
                  <a:gd name="T56" fmla="*/ 491 w 1092"/>
                  <a:gd name="T57" fmla="*/ 55 h 1632"/>
                  <a:gd name="T58" fmla="*/ 600 w 1092"/>
                  <a:gd name="T59" fmla="*/ 55 h 1632"/>
                  <a:gd name="T60" fmla="*/ 600 w 1092"/>
                  <a:gd name="T61" fmla="*/ 82 h 1632"/>
                  <a:gd name="T62" fmla="*/ 628 w 1092"/>
                  <a:gd name="T63" fmla="*/ 109 h 1632"/>
                  <a:gd name="T64" fmla="*/ 819 w 1092"/>
                  <a:gd name="T65" fmla="*/ 109 h 1632"/>
                  <a:gd name="T66" fmla="*/ 819 w 1092"/>
                  <a:gd name="T67" fmla="*/ 164 h 1632"/>
                  <a:gd name="T68" fmla="*/ 355 w 1092"/>
                  <a:gd name="T69" fmla="*/ 164 h 1632"/>
                  <a:gd name="T70" fmla="*/ 327 w 1092"/>
                  <a:gd name="T71" fmla="*/ 191 h 1632"/>
                  <a:gd name="T72" fmla="*/ 355 w 1092"/>
                  <a:gd name="T73" fmla="*/ 218 h 1632"/>
                  <a:gd name="T74" fmla="*/ 1037 w 1092"/>
                  <a:gd name="T75" fmla="*/ 218 h 1632"/>
                  <a:gd name="T76" fmla="*/ 1037 w 1092"/>
                  <a:gd name="T77" fmla="*/ 1351 h 1632"/>
                  <a:gd name="T78" fmla="*/ 1065 w 1092"/>
                  <a:gd name="T79" fmla="*/ 1378 h 1632"/>
                  <a:gd name="T80" fmla="*/ 1092 w 1092"/>
                  <a:gd name="T81" fmla="*/ 1351 h 1632"/>
                  <a:gd name="T82" fmla="*/ 1092 w 1092"/>
                  <a:gd name="T83" fmla="*/ 191 h 1632"/>
                  <a:gd name="T84" fmla="*/ 1065 w 1092"/>
                  <a:gd name="T85" fmla="*/ 164 h 16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092" h="1632">
                    <a:moveTo>
                      <a:pt x="1065" y="164"/>
                    </a:moveTo>
                    <a:cubicBezTo>
                      <a:pt x="873" y="164"/>
                      <a:pt x="873" y="164"/>
                      <a:pt x="873" y="164"/>
                    </a:cubicBezTo>
                    <a:cubicBezTo>
                      <a:pt x="873" y="82"/>
                      <a:pt x="873" y="82"/>
                      <a:pt x="873" y="82"/>
                    </a:cubicBezTo>
                    <a:cubicBezTo>
                      <a:pt x="873" y="67"/>
                      <a:pt x="861" y="55"/>
                      <a:pt x="846" y="55"/>
                    </a:cubicBezTo>
                    <a:cubicBezTo>
                      <a:pt x="655" y="55"/>
                      <a:pt x="655" y="55"/>
                      <a:pt x="655" y="55"/>
                    </a:cubicBezTo>
                    <a:cubicBezTo>
                      <a:pt x="655" y="27"/>
                      <a:pt x="655" y="27"/>
                      <a:pt x="655" y="27"/>
                    </a:cubicBezTo>
                    <a:cubicBezTo>
                      <a:pt x="655" y="12"/>
                      <a:pt x="643" y="0"/>
                      <a:pt x="628" y="0"/>
                    </a:cubicBezTo>
                    <a:cubicBezTo>
                      <a:pt x="464" y="0"/>
                      <a:pt x="464" y="0"/>
                      <a:pt x="464" y="0"/>
                    </a:cubicBezTo>
                    <a:cubicBezTo>
                      <a:pt x="449" y="0"/>
                      <a:pt x="437" y="12"/>
                      <a:pt x="437" y="27"/>
                    </a:cubicBezTo>
                    <a:cubicBezTo>
                      <a:pt x="437" y="55"/>
                      <a:pt x="437" y="55"/>
                      <a:pt x="437" y="55"/>
                    </a:cubicBezTo>
                    <a:cubicBezTo>
                      <a:pt x="245" y="55"/>
                      <a:pt x="245" y="55"/>
                      <a:pt x="245" y="55"/>
                    </a:cubicBezTo>
                    <a:cubicBezTo>
                      <a:pt x="230" y="55"/>
                      <a:pt x="218" y="67"/>
                      <a:pt x="218" y="82"/>
                    </a:cubicBezTo>
                    <a:cubicBezTo>
                      <a:pt x="218" y="164"/>
                      <a:pt x="218" y="164"/>
                      <a:pt x="218" y="164"/>
                    </a:cubicBezTo>
                    <a:cubicBezTo>
                      <a:pt x="27" y="164"/>
                      <a:pt x="27" y="164"/>
                      <a:pt x="27" y="164"/>
                    </a:cubicBezTo>
                    <a:cubicBezTo>
                      <a:pt x="12" y="164"/>
                      <a:pt x="0" y="176"/>
                      <a:pt x="0" y="191"/>
                    </a:cubicBezTo>
                    <a:cubicBezTo>
                      <a:pt x="0" y="1509"/>
                      <a:pt x="0" y="1509"/>
                      <a:pt x="0" y="1509"/>
                    </a:cubicBezTo>
                    <a:cubicBezTo>
                      <a:pt x="0" y="1570"/>
                      <a:pt x="0" y="1570"/>
                      <a:pt x="0" y="1570"/>
                    </a:cubicBezTo>
                    <a:cubicBezTo>
                      <a:pt x="0" y="1604"/>
                      <a:pt x="0" y="1604"/>
                      <a:pt x="0" y="1604"/>
                    </a:cubicBezTo>
                    <a:cubicBezTo>
                      <a:pt x="0" y="1619"/>
                      <a:pt x="12" y="1632"/>
                      <a:pt x="27" y="1632"/>
                    </a:cubicBezTo>
                    <a:cubicBezTo>
                      <a:pt x="42" y="1632"/>
                      <a:pt x="54" y="1619"/>
                      <a:pt x="54" y="1604"/>
                    </a:cubicBezTo>
                    <a:cubicBezTo>
                      <a:pt x="54" y="1570"/>
                      <a:pt x="54" y="1570"/>
                      <a:pt x="54" y="1570"/>
                    </a:cubicBezTo>
                    <a:cubicBezTo>
                      <a:pt x="54" y="1509"/>
                      <a:pt x="54" y="1509"/>
                      <a:pt x="54" y="1509"/>
                    </a:cubicBezTo>
                    <a:cubicBezTo>
                      <a:pt x="54" y="218"/>
                      <a:pt x="54" y="218"/>
                      <a:pt x="54" y="218"/>
                    </a:cubicBezTo>
                    <a:cubicBezTo>
                      <a:pt x="245" y="218"/>
                      <a:pt x="245" y="218"/>
                      <a:pt x="245" y="218"/>
                    </a:cubicBezTo>
                    <a:cubicBezTo>
                      <a:pt x="261" y="218"/>
                      <a:pt x="273" y="206"/>
                      <a:pt x="273" y="191"/>
                    </a:cubicBezTo>
                    <a:cubicBezTo>
                      <a:pt x="273" y="109"/>
                      <a:pt x="273" y="109"/>
                      <a:pt x="273" y="109"/>
                    </a:cubicBezTo>
                    <a:cubicBezTo>
                      <a:pt x="464" y="109"/>
                      <a:pt x="464" y="109"/>
                      <a:pt x="464" y="109"/>
                    </a:cubicBezTo>
                    <a:cubicBezTo>
                      <a:pt x="479" y="109"/>
                      <a:pt x="491" y="97"/>
                      <a:pt x="491" y="82"/>
                    </a:cubicBezTo>
                    <a:cubicBezTo>
                      <a:pt x="491" y="55"/>
                      <a:pt x="491" y="55"/>
                      <a:pt x="491" y="55"/>
                    </a:cubicBezTo>
                    <a:cubicBezTo>
                      <a:pt x="600" y="55"/>
                      <a:pt x="600" y="55"/>
                      <a:pt x="600" y="55"/>
                    </a:cubicBezTo>
                    <a:cubicBezTo>
                      <a:pt x="600" y="82"/>
                      <a:pt x="600" y="82"/>
                      <a:pt x="600" y="82"/>
                    </a:cubicBezTo>
                    <a:cubicBezTo>
                      <a:pt x="600" y="97"/>
                      <a:pt x="613" y="109"/>
                      <a:pt x="628" y="109"/>
                    </a:cubicBezTo>
                    <a:cubicBezTo>
                      <a:pt x="819" y="109"/>
                      <a:pt x="819" y="109"/>
                      <a:pt x="819" y="109"/>
                    </a:cubicBezTo>
                    <a:cubicBezTo>
                      <a:pt x="819" y="164"/>
                      <a:pt x="819" y="164"/>
                      <a:pt x="819" y="164"/>
                    </a:cubicBezTo>
                    <a:cubicBezTo>
                      <a:pt x="355" y="164"/>
                      <a:pt x="355" y="164"/>
                      <a:pt x="355" y="164"/>
                    </a:cubicBezTo>
                    <a:cubicBezTo>
                      <a:pt x="340" y="164"/>
                      <a:pt x="327" y="176"/>
                      <a:pt x="327" y="191"/>
                    </a:cubicBezTo>
                    <a:cubicBezTo>
                      <a:pt x="327" y="206"/>
                      <a:pt x="340" y="218"/>
                      <a:pt x="355" y="218"/>
                    </a:cubicBezTo>
                    <a:cubicBezTo>
                      <a:pt x="1037" y="218"/>
                      <a:pt x="1037" y="218"/>
                      <a:pt x="1037" y="218"/>
                    </a:cubicBezTo>
                    <a:cubicBezTo>
                      <a:pt x="1037" y="1351"/>
                      <a:pt x="1037" y="1351"/>
                      <a:pt x="1037" y="1351"/>
                    </a:cubicBezTo>
                    <a:cubicBezTo>
                      <a:pt x="1037" y="1366"/>
                      <a:pt x="1050" y="1378"/>
                      <a:pt x="1065" y="1378"/>
                    </a:cubicBezTo>
                    <a:cubicBezTo>
                      <a:pt x="1080" y="1378"/>
                      <a:pt x="1092" y="1366"/>
                      <a:pt x="1092" y="1351"/>
                    </a:cubicBezTo>
                    <a:cubicBezTo>
                      <a:pt x="1092" y="191"/>
                      <a:pt x="1092" y="191"/>
                      <a:pt x="1092" y="191"/>
                    </a:cubicBezTo>
                    <a:cubicBezTo>
                      <a:pt x="1092" y="176"/>
                      <a:pt x="1080" y="164"/>
                      <a:pt x="1065" y="16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</p:grpSp>
      </p:grpSp>
      <p:graphicFrame>
        <p:nvGraphicFramePr>
          <p:cNvPr id="159" name="Tabela 15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941375246"/>
              </p:ext>
            </p:extLst>
          </p:nvPr>
        </p:nvGraphicFramePr>
        <p:xfrm>
          <a:off x="10083281" y="2928283"/>
          <a:ext cx="1608492" cy="253365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536164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536164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536164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253365"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u="none" strike="noStrike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MEI</a:t>
                      </a:r>
                      <a:endParaRPr lang="pt-BR" sz="1600" b="1" i="0" u="none" strike="noStrike" dirty="0">
                        <a:solidFill>
                          <a:schemeClr val="accent5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ap="flat" cmpd="sng" algn="ctr">
                      <a:solidFill>
                        <a:schemeClr val="tx2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u="none" strike="noStrike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ME</a:t>
                      </a:r>
                      <a:endParaRPr lang="pt-BR" sz="1600" b="1" i="0" u="none" strike="noStrike" dirty="0">
                        <a:solidFill>
                          <a:schemeClr val="accent5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2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u="none" strike="noStrike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EPP</a:t>
                      </a:r>
                      <a:endParaRPr lang="pt-BR" sz="1600" b="1" i="0" u="none" strike="noStrike" dirty="0">
                        <a:solidFill>
                          <a:schemeClr val="accent5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2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</a:tbl>
          </a:graphicData>
        </a:graphic>
      </p:graphicFrame>
      <p:sp>
        <p:nvSpPr>
          <p:cNvPr id="160" name="Retângulo 159"/>
          <p:cNvSpPr/>
          <p:nvPr/>
        </p:nvSpPr>
        <p:spPr>
          <a:xfrm>
            <a:off x="3571112" y="5739515"/>
            <a:ext cx="1433811" cy="3385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fontAlgn="ctr"/>
            <a:r>
              <a:rPr lang="pt-BR" sz="1600" b="1" dirty="0">
                <a:solidFill>
                  <a:srgbClr val="0060AA"/>
                </a:solidFill>
              </a:rPr>
              <a:t>concorda</a:t>
            </a:r>
            <a:endParaRPr lang="pt-BR" sz="1600" b="1" dirty="0">
              <a:solidFill>
                <a:srgbClr val="0060AA"/>
              </a:solidFill>
              <a:latin typeface="Arial" panose="020B0604020202020204" pitchFamily="34" charset="0"/>
            </a:endParaRPr>
          </a:p>
        </p:txBody>
      </p:sp>
      <p:sp>
        <p:nvSpPr>
          <p:cNvPr id="161" name="Elipse 160"/>
          <p:cNvSpPr/>
          <p:nvPr/>
        </p:nvSpPr>
        <p:spPr>
          <a:xfrm>
            <a:off x="3209540" y="5806738"/>
            <a:ext cx="296863" cy="296863"/>
          </a:xfrm>
          <a:prstGeom prst="ellipse">
            <a:avLst/>
          </a:prstGeom>
          <a:solidFill>
            <a:srgbClr val="0060AA"/>
          </a:solidFill>
          <a:ln w="381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sz="1600"/>
          </a:p>
        </p:txBody>
      </p:sp>
      <p:sp>
        <p:nvSpPr>
          <p:cNvPr id="162" name="Retângulo 161"/>
          <p:cNvSpPr/>
          <p:nvPr/>
        </p:nvSpPr>
        <p:spPr>
          <a:xfrm>
            <a:off x="5328003" y="5769471"/>
            <a:ext cx="1970145" cy="3385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fontAlgn="ctr"/>
            <a:r>
              <a:rPr lang="pt-BR" sz="1600" b="1" dirty="0">
                <a:solidFill>
                  <a:srgbClr val="C00000"/>
                </a:solidFill>
              </a:rPr>
              <a:t>não concorda</a:t>
            </a:r>
            <a:endParaRPr lang="pt-BR" sz="1600" b="1" dirty="0">
              <a:solidFill>
                <a:srgbClr val="C00000"/>
              </a:solidFill>
              <a:latin typeface="Arial" panose="020B0604020202020204" pitchFamily="34" charset="0"/>
            </a:endParaRPr>
          </a:p>
        </p:txBody>
      </p:sp>
      <p:sp>
        <p:nvSpPr>
          <p:cNvPr id="163" name="Elipse 162"/>
          <p:cNvSpPr/>
          <p:nvPr/>
        </p:nvSpPr>
        <p:spPr>
          <a:xfrm>
            <a:off x="4966431" y="5836694"/>
            <a:ext cx="296863" cy="296863"/>
          </a:xfrm>
          <a:prstGeom prst="ellipse">
            <a:avLst/>
          </a:prstGeom>
          <a:solidFill>
            <a:srgbClr val="C00000"/>
          </a:solidFill>
          <a:ln w="381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sz="1600"/>
          </a:p>
        </p:txBody>
      </p:sp>
      <p:sp>
        <p:nvSpPr>
          <p:cNvPr id="164" name="Retângulo 163"/>
          <p:cNvSpPr/>
          <p:nvPr/>
        </p:nvSpPr>
        <p:spPr>
          <a:xfrm>
            <a:off x="7616976" y="5774819"/>
            <a:ext cx="2195249" cy="3385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fontAlgn="ctr"/>
            <a:r>
              <a:rPr lang="pt-BR" sz="1600" b="1" dirty="0">
                <a:solidFill>
                  <a:schemeClr val="bg1">
                    <a:lumMod val="50000"/>
                  </a:schemeClr>
                </a:solidFill>
              </a:rPr>
              <a:t>não sabe avaliar</a:t>
            </a:r>
            <a:endParaRPr lang="pt-BR" sz="1600" b="1" dirty="0">
              <a:solidFill>
                <a:schemeClr val="bg1">
                  <a:lumMod val="50000"/>
                </a:schemeClr>
              </a:solidFill>
              <a:latin typeface="Arial" panose="020B0604020202020204" pitchFamily="34" charset="0"/>
            </a:endParaRPr>
          </a:p>
        </p:txBody>
      </p:sp>
      <p:sp>
        <p:nvSpPr>
          <p:cNvPr id="165" name="Elipse 164"/>
          <p:cNvSpPr/>
          <p:nvPr/>
        </p:nvSpPr>
        <p:spPr>
          <a:xfrm>
            <a:off x="7255404" y="5842042"/>
            <a:ext cx="296863" cy="296863"/>
          </a:xfrm>
          <a:prstGeom prst="ellipse">
            <a:avLst/>
          </a:prstGeom>
          <a:solidFill>
            <a:srgbClr val="BFBFBF"/>
          </a:solidFill>
          <a:ln w="381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sz="1600"/>
          </a:p>
        </p:txBody>
      </p:sp>
      <p:sp>
        <p:nvSpPr>
          <p:cNvPr id="166" name="CaixaDeTexto 165"/>
          <p:cNvSpPr txBox="1"/>
          <p:nvPr/>
        </p:nvSpPr>
        <p:spPr>
          <a:xfrm>
            <a:off x="5483392" y="896590"/>
            <a:ext cx="1150123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pt-BR" sz="2000" i="1" dirty="0">
                <a:solidFill>
                  <a:srgbClr val="016FAC"/>
                </a:solidFill>
              </a:rPr>
              <a:t>por porte</a:t>
            </a:r>
          </a:p>
        </p:txBody>
      </p:sp>
      <p:cxnSp>
        <p:nvCxnSpPr>
          <p:cNvPr id="167" name="Conector reto 166"/>
          <p:cNvCxnSpPr/>
          <p:nvPr/>
        </p:nvCxnSpPr>
        <p:spPr>
          <a:xfrm>
            <a:off x="6920064" y="1122827"/>
            <a:ext cx="4936974" cy="0"/>
          </a:xfrm>
          <a:prstGeom prst="line">
            <a:avLst/>
          </a:prstGeom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cxnSp>
        <p:nvCxnSpPr>
          <p:cNvPr id="169" name="Conector reto 168"/>
          <p:cNvCxnSpPr/>
          <p:nvPr/>
        </p:nvCxnSpPr>
        <p:spPr>
          <a:xfrm>
            <a:off x="773572" y="1122827"/>
            <a:ext cx="4409602" cy="0"/>
          </a:xfrm>
          <a:prstGeom prst="line">
            <a:avLst/>
          </a:prstGeom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48839418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1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1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500"/>
                            </p:stCondLst>
                            <p:childTnLst>
                              <p:par>
                                <p:cTn id="1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6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1500"/>
                            </p:stCondLst>
                            <p:childTnLst>
                              <p:par>
                                <p:cTn id="38" presetID="2" presetClass="entr" presetSubtype="2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1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1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2" presetID="2" presetClass="entr" presetSubtype="2" decel="10000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1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1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6" presetID="2" presetClass="entr" presetSubtype="2" decel="100000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1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1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0" presetID="2" presetClass="entr" presetSubtype="2" decel="100000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1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1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4" presetID="2" presetClass="entr" presetSubtype="2" decel="100000" fill="hold" grpId="0" nodeType="withEffect">
                                  <p:stCondLst>
                                    <p:cond delay="110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1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1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8" presetID="2" presetClass="entr" presetSubtype="2" decel="100000" fill="hold" grpId="0" nodeType="withEffect">
                                  <p:stCondLst>
                                    <p:cond delay="130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1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1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3300"/>
                            </p:stCondLst>
                            <p:childTnLst>
                              <p:par>
                                <p:cTn id="63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5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6" fill="hold">
                            <p:stCondLst>
                              <p:cond delay="3800"/>
                            </p:stCondLst>
                            <p:childTnLst>
                              <p:par>
                                <p:cTn id="6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9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4300"/>
                            </p:stCondLst>
                            <p:childTnLst>
                              <p:par>
                                <p:cTn id="7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3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6" dur="5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9" dur="50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2" dur="50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3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5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6" fill="hold">
                            <p:stCondLst>
                              <p:cond delay="4800"/>
                            </p:stCondLst>
                            <p:childTnLst>
                              <p:par>
                                <p:cTn id="87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9" dur="50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0" fill="hold">
                            <p:stCondLst>
                              <p:cond delay="5300"/>
                            </p:stCondLst>
                            <p:childTnLst>
                              <p:par>
                                <p:cTn id="9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3" dur="5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5800"/>
                            </p:stCondLst>
                            <p:childTnLst>
                              <p:par>
                                <p:cTn id="9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7" dur="500"/>
                                        <p:tgtEl>
                                          <p:spTgt spid="1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0" dur="50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3" dur="500"/>
                                        <p:tgtEl>
                                          <p:spTgt spid="1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6" dur="500"/>
                                        <p:tgtEl>
                                          <p:spTgt spid="1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7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9" dur="50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0" fill="hold">
                            <p:stCondLst>
                              <p:cond delay="6300"/>
                            </p:stCondLst>
                            <p:childTnLst>
                              <p:par>
                                <p:cTn id="111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3" dur="5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4" fill="hold">
                            <p:stCondLst>
                              <p:cond delay="6800"/>
                            </p:stCondLst>
                            <p:childTnLst>
                              <p:par>
                                <p:cTn id="11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7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8" fill="hold">
                            <p:stCondLst>
                              <p:cond delay="7300"/>
                            </p:stCondLst>
                            <p:childTnLst>
                              <p:par>
                                <p:cTn id="11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1" dur="500"/>
                                        <p:tgtEl>
                                          <p:spTgt spid="1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4" dur="500"/>
                                        <p:tgtEl>
                                          <p:spTgt spid="1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7" dur="500"/>
                                        <p:tgtEl>
                                          <p:spTgt spid="1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0" dur="500"/>
                                        <p:tgtEl>
                                          <p:spTgt spid="1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1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3" dur="500"/>
                                        <p:tgtEl>
                                          <p:spTgt spid="1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4" fill="hold">
                            <p:stCondLst>
                              <p:cond delay="7800"/>
                            </p:stCondLst>
                            <p:childTnLst>
                              <p:par>
                                <p:cTn id="135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7" dur="5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8" fill="hold">
                            <p:stCondLst>
                              <p:cond delay="8300"/>
                            </p:stCondLst>
                            <p:childTnLst>
                              <p:par>
                                <p:cTn id="13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1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2" fill="hold">
                            <p:stCondLst>
                              <p:cond delay="8800"/>
                            </p:stCondLst>
                            <p:childTnLst>
                              <p:par>
                                <p:cTn id="14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5" dur="500"/>
                                        <p:tgtEl>
                                          <p:spTgt spid="1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8" dur="500"/>
                                        <p:tgtEl>
                                          <p:spTgt spid="1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1" dur="500"/>
                                        <p:tgtEl>
                                          <p:spTgt spid="1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4" dur="500"/>
                                        <p:tgtEl>
                                          <p:spTgt spid="1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7" dur="500"/>
                                        <p:tgtEl>
                                          <p:spTgt spid="1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Graphic spid="57" grpId="0">
        <p:bldAsOne/>
      </p:bldGraphic>
      <p:bldP spid="78" grpId="0"/>
      <p:bldP spid="79" grpId="0"/>
      <p:bldP spid="80" grpId="0"/>
      <p:bldP spid="81" grpId="0"/>
      <p:bldP spid="82" grpId="0"/>
      <p:bldGraphic spid="88" grpId="0">
        <p:bldAsOne/>
      </p:bldGraphic>
      <p:bldGraphic spid="106" grpId="0">
        <p:bldAsOne/>
      </p:bldGraphic>
      <p:bldGraphic spid="124" grpId="0">
        <p:bldAsOne/>
      </p:bldGraphic>
      <p:bldGraphic spid="142" grpId="0">
        <p:bldAsOne/>
      </p:bldGraphic>
      <p:bldP spid="160" grpId="0"/>
      <p:bldP spid="161" grpId="0" animBg="1"/>
      <p:bldP spid="162" grpId="0"/>
      <p:bldP spid="163" grpId="0" animBg="1"/>
      <p:bldP spid="164" grpId="0"/>
      <p:bldP spid="165" grpId="0" animBg="1"/>
      <p:bldP spid="166" grpId="0"/>
    </p:bldLst>
  </p:timing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roup 4"/>
          <p:cNvGrpSpPr>
            <a:grpSpLocks noChangeAspect="1"/>
          </p:cNvGrpSpPr>
          <p:nvPr/>
        </p:nvGrpSpPr>
        <p:grpSpPr bwMode="auto">
          <a:xfrm>
            <a:off x="717552" y="6456363"/>
            <a:ext cx="217488" cy="304800"/>
            <a:chOff x="452" y="4067"/>
            <a:chExt cx="137" cy="192"/>
          </a:xfrm>
        </p:grpSpPr>
        <p:sp>
          <p:nvSpPr>
            <p:cNvPr id="10" name="Freeform 5"/>
            <p:cNvSpPr>
              <a:spLocks/>
            </p:cNvSpPr>
            <p:nvPr/>
          </p:nvSpPr>
          <p:spPr bwMode="auto">
            <a:xfrm>
              <a:off x="472" y="4077"/>
              <a:ext cx="117" cy="182"/>
            </a:xfrm>
            <a:custGeom>
              <a:avLst/>
              <a:gdLst>
                <a:gd name="T0" fmla="*/ 125 w 125"/>
                <a:gd name="T1" fmla="*/ 47 h 194"/>
                <a:gd name="T2" fmla="*/ 63 w 125"/>
                <a:gd name="T3" fmla="*/ 0 h 194"/>
                <a:gd name="T4" fmla="*/ 0 w 125"/>
                <a:gd name="T5" fmla="*/ 64 h 194"/>
                <a:gd name="T6" fmla="*/ 7 w 125"/>
                <a:gd name="T7" fmla="*/ 88 h 194"/>
                <a:gd name="T8" fmla="*/ 57 w 125"/>
                <a:gd name="T9" fmla="*/ 188 h 194"/>
                <a:gd name="T10" fmla="*/ 70 w 125"/>
                <a:gd name="T11" fmla="*/ 188 h 194"/>
                <a:gd name="T12" fmla="*/ 120 w 125"/>
                <a:gd name="T13" fmla="*/ 88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5" h="194">
                  <a:moveTo>
                    <a:pt x="125" y="47"/>
                  </a:moveTo>
                  <a:cubicBezTo>
                    <a:pt x="117" y="20"/>
                    <a:pt x="93" y="0"/>
                    <a:pt x="63" y="0"/>
                  </a:cubicBezTo>
                  <a:cubicBezTo>
                    <a:pt x="28" y="0"/>
                    <a:pt x="0" y="29"/>
                    <a:pt x="0" y="64"/>
                  </a:cubicBezTo>
                  <a:cubicBezTo>
                    <a:pt x="0" y="71"/>
                    <a:pt x="4" y="82"/>
                    <a:pt x="7" y="88"/>
                  </a:cubicBezTo>
                  <a:cubicBezTo>
                    <a:pt x="57" y="188"/>
                    <a:pt x="57" y="188"/>
                    <a:pt x="57" y="188"/>
                  </a:cubicBezTo>
                  <a:cubicBezTo>
                    <a:pt x="59" y="194"/>
                    <a:pt x="67" y="194"/>
                    <a:pt x="70" y="188"/>
                  </a:cubicBezTo>
                  <a:cubicBezTo>
                    <a:pt x="120" y="88"/>
                    <a:pt x="120" y="88"/>
                    <a:pt x="120" y="88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" name="Freeform 6"/>
            <p:cNvSpPr>
              <a:spLocks noEditPoints="1"/>
            </p:cNvSpPr>
            <p:nvPr/>
          </p:nvSpPr>
          <p:spPr bwMode="auto">
            <a:xfrm>
              <a:off x="452" y="4067"/>
              <a:ext cx="127" cy="189"/>
            </a:xfrm>
            <a:custGeom>
              <a:avLst/>
              <a:gdLst>
                <a:gd name="T0" fmla="*/ 68 w 135"/>
                <a:gd name="T1" fmla="*/ 202 h 202"/>
                <a:gd name="T2" fmla="*/ 57 w 135"/>
                <a:gd name="T3" fmla="*/ 195 h 202"/>
                <a:gd name="T4" fmla="*/ 7 w 135"/>
                <a:gd name="T5" fmla="*/ 95 h 202"/>
                <a:gd name="T6" fmla="*/ 7 w 135"/>
                <a:gd name="T7" fmla="*/ 95 h 202"/>
                <a:gd name="T8" fmla="*/ 6 w 135"/>
                <a:gd name="T9" fmla="*/ 91 h 202"/>
                <a:gd name="T10" fmla="*/ 0 w 135"/>
                <a:gd name="T11" fmla="*/ 68 h 202"/>
                <a:gd name="T12" fmla="*/ 68 w 135"/>
                <a:gd name="T13" fmla="*/ 0 h 202"/>
                <a:gd name="T14" fmla="*/ 134 w 135"/>
                <a:gd name="T15" fmla="*/ 50 h 202"/>
                <a:gd name="T16" fmla="*/ 131 w 135"/>
                <a:gd name="T17" fmla="*/ 56 h 202"/>
                <a:gd name="T18" fmla="*/ 125 w 135"/>
                <a:gd name="T19" fmla="*/ 52 h 202"/>
                <a:gd name="T20" fmla="*/ 68 w 135"/>
                <a:gd name="T21" fmla="*/ 10 h 202"/>
                <a:gd name="T22" fmla="*/ 10 w 135"/>
                <a:gd name="T23" fmla="*/ 68 h 202"/>
                <a:gd name="T24" fmla="*/ 15 w 135"/>
                <a:gd name="T25" fmla="*/ 87 h 202"/>
                <a:gd name="T26" fmla="*/ 16 w 135"/>
                <a:gd name="T27" fmla="*/ 91 h 202"/>
                <a:gd name="T28" fmla="*/ 66 w 135"/>
                <a:gd name="T29" fmla="*/ 190 h 202"/>
                <a:gd name="T30" fmla="*/ 68 w 135"/>
                <a:gd name="T31" fmla="*/ 192 h 202"/>
                <a:gd name="T32" fmla="*/ 71 w 135"/>
                <a:gd name="T33" fmla="*/ 190 h 202"/>
                <a:gd name="T34" fmla="*/ 121 w 135"/>
                <a:gd name="T35" fmla="*/ 91 h 202"/>
                <a:gd name="T36" fmla="*/ 127 w 135"/>
                <a:gd name="T37" fmla="*/ 89 h 202"/>
                <a:gd name="T38" fmla="*/ 130 w 135"/>
                <a:gd name="T39" fmla="*/ 95 h 202"/>
                <a:gd name="T40" fmla="*/ 79 w 135"/>
                <a:gd name="T41" fmla="*/ 195 h 202"/>
                <a:gd name="T42" fmla="*/ 68 w 135"/>
                <a:gd name="T43" fmla="*/ 202 h 202"/>
                <a:gd name="T44" fmla="*/ 68 w 135"/>
                <a:gd name="T45" fmla="*/ 202 h 202"/>
                <a:gd name="T46" fmla="*/ 68 w 135"/>
                <a:gd name="T47" fmla="*/ 202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35" h="202">
                  <a:moveTo>
                    <a:pt x="68" y="202"/>
                  </a:moveTo>
                  <a:cubicBezTo>
                    <a:pt x="64" y="202"/>
                    <a:pt x="59" y="199"/>
                    <a:pt x="57" y="195"/>
                  </a:cubicBezTo>
                  <a:cubicBezTo>
                    <a:pt x="7" y="95"/>
                    <a:pt x="7" y="95"/>
                    <a:pt x="7" y="95"/>
                  </a:cubicBezTo>
                  <a:cubicBezTo>
                    <a:pt x="7" y="95"/>
                    <a:pt x="7" y="95"/>
                    <a:pt x="7" y="95"/>
                  </a:cubicBezTo>
                  <a:cubicBezTo>
                    <a:pt x="7" y="93"/>
                    <a:pt x="6" y="92"/>
                    <a:pt x="6" y="91"/>
                  </a:cubicBezTo>
                  <a:cubicBezTo>
                    <a:pt x="3" y="84"/>
                    <a:pt x="0" y="75"/>
                    <a:pt x="0" y="68"/>
                  </a:cubicBezTo>
                  <a:cubicBezTo>
                    <a:pt x="0" y="31"/>
                    <a:pt x="31" y="0"/>
                    <a:pt x="68" y="0"/>
                  </a:cubicBezTo>
                  <a:cubicBezTo>
                    <a:pt x="99" y="0"/>
                    <a:pt x="126" y="21"/>
                    <a:pt x="134" y="50"/>
                  </a:cubicBezTo>
                  <a:cubicBezTo>
                    <a:pt x="135" y="52"/>
                    <a:pt x="134" y="55"/>
                    <a:pt x="131" y="56"/>
                  </a:cubicBezTo>
                  <a:cubicBezTo>
                    <a:pt x="129" y="57"/>
                    <a:pt x="126" y="55"/>
                    <a:pt x="125" y="52"/>
                  </a:cubicBezTo>
                  <a:cubicBezTo>
                    <a:pt x="118" y="27"/>
                    <a:pt x="95" y="10"/>
                    <a:pt x="68" y="10"/>
                  </a:cubicBezTo>
                  <a:cubicBezTo>
                    <a:pt x="36" y="10"/>
                    <a:pt x="10" y="36"/>
                    <a:pt x="10" y="68"/>
                  </a:cubicBezTo>
                  <a:cubicBezTo>
                    <a:pt x="10" y="74"/>
                    <a:pt x="12" y="81"/>
                    <a:pt x="15" y="87"/>
                  </a:cubicBezTo>
                  <a:cubicBezTo>
                    <a:pt x="15" y="88"/>
                    <a:pt x="16" y="90"/>
                    <a:pt x="16" y="91"/>
                  </a:cubicBezTo>
                  <a:cubicBezTo>
                    <a:pt x="66" y="190"/>
                    <a:pt x="66" y="190"/>
                    <a:pt x="66" y="190"/>
                  </a:cubicBezTo>
                  <a:cubicBezTo>
                    <a:pt x="67" y="192"/>
                    <a:pt x="68" y="192"/>
                    <a:pt x="68" y="192"/>
                  </a:cubicBezTo>
                  <a:cubicBezTo>
                    <a:pt x="69" y="192"/>
                    <a:pt x="70" y="192"/>
                    <a:pt x="71" y="190"/>
                  </a:cubicBezTo>
                  <a:cubicBezTo>
                    <a:pt x="121" y="91"/>
                    <a:pt x="121" y="91"/>
                    <a:pt x="121" y="91"/>
                  </a:cubicBezTo>
                  <a:cubicBezTo>
                    <a:pt x="122" y="88"/>
                    <a:pt x="125" y="87"/>
                    <a:pt x="127" y="89"/>
                  </a:cubicBezTo>
                  <a:cubicBezTo>
                    <a:pt x="130" y="90"/>
                    <a:pt x="131" y="93"/>
                    <a:pt x="130" y="95"/>
                  </a:cubicBezTo>
                  <a:cubicBezTo>
                    <a:pt x="79" y="195"/>
                    <a:pt x="79" y="195"/>
                    <a:pt x="79" y="195"/>
                  </a:cubicBezTo>
                  <a:cubicBezTo>
                    <a:pt x="77" y="199"/>
                    <a:pt x="73" y="202"/>
                    <a:pt x="68" y="202"/>
                  </a:cubicBezTo>
                  <a:close/>
                  <a:moveTo>
                    <a:pt x="68" y="202"/>
                  </a:moveTo>
                  <a:cubicBezTo>
                    <a:pt x="68" y="202"/>
                    <a:pt x="68" y="202"/>
                    <a:pt x="68" y="202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" name="Freeform 7"/>
            <p:cNvSpPr>
              <a:spLocks noEditPoints="1"/>
            </p:cNvSpPr>
            <p:nvPr/>
          </p:nvSpPr>
          <p:spPr bwMode="auto">
            <a:xfrm>
              <a:off x="490" y="4108"/>
              <a:ext cx="50" cy="75"/>
            </a:xfrm>
            <a:custGeom>
              <a:avLst/>
              <a:gdLst>
                <a:gd name="T0" fmla="*/ 0 w 53"/>
                <a:gd name="T1" fmla="*/ 22 h 80"/>
                <a:gd name="T2" fmla="*/ 3 w 53"/>
                <a:gd name="T3" fmla="*/ 12 h 80"/>
                <a:gd name="T4" fmla="*/ 12 w 53"/>
                <a:gd name="T5" fmla="*/ 3 h 80"/>
                <a:gd name="T6" fmla="*/ 27 w 53"/>
                <a:gd name="T7" fmla="*/ 0 h 80"/>
                <a:gd name="T8" fmla="*/ 40 w 53"/>
                <a:gd name="T9" fmla="*/ 3 h 80"/>
                <a:gd name="T10" fmla="*/ 50 w 53"/>
                <a:gd name="T11" fmla="*/ 11 h 80"/>
                <a:gd name="T12" fmla="*/ 53 w 53"/>
                <a:gd name="T13" fmla="*/ 21 h 80"/>
                <a:gd name="T14" fmla="*/ 51 w 53"/>
                <a:gd name="T15" fmla="*/ 29 h 80"/>
                <a:gd name="T16" fmla="*/ 47 w 53"/>
                <a:gd name="T17" fmla="*/ 35 h 80"/>
                <a:gd name="T18" fmla="*/ 38 w 53"/>
                <a:gd name="T19" fmla="*/ 43 h 80"/>
                <a:gd name="T20" fmla="*/ 35 w 53"/>
                <a:gd name="T21" fmla="*/ 46 h 80"/>
                <a:gd name="T22" fmla="*/ 33 w 53"/>
                <a:gd name="T23" fmla="*/ 48 h 80"/>
                <a:gd name="T24" fmla="*/ 32 w 53"/>
                <a:gd name="T25" fmla="*/ 50 h 80"/>
                <a:gd name="T26" fmla="*/ 31 w 53"/>
                <a:gd name="T27" fmla="*/ 54 h 80"/>
                <a:gd name="T28" fmla="*/ 25 w 53"/>
                <a:gd name="T29" fmla="*/ 60 h 80"/>
                <a:gd name="T30" fmla="*/ 20 w 53"/>
                <a:gd name="T31" fmla="*/ 58 h 80"/>
                <a:gd name="T32" fmla="*/ 19 w 53"/>
                <a:gd name="T33" fmla="*/ 52 h 80"/>
                <a:gd name="T34" fmla="*/ 20 w 53"/>
                <a:gd name="T35" fmla="*/ 45 h 80"/>
                <a:gd name="T36" fmla="*/ 24 w 53"/>
                <a:gd name="T37" fmla="*/ 39 h 80"/>
                <a:gd name="T38" fmla="*/ 30 w 53"/>
                <a:gd name="T39" fmla="*/ 33 h 80"/>
                <a:gd name="T40" fmla="*/ 35 w 53"/>
                <a:gd name="T41" fmla="*/ 29 h 80"/>
                <a:gd name="T42" fmla="*/ 37 w 53"/>
                <a:gd name="T43" fmla="*/ 25 h 80"/>
                <a:gd name="T44" fmla="*/ 38 w 53"/>
                <a:gd name="T45" fmla="*/ 21 h 80"/>
                <a:gd name="T46" fmla="*/ 35 w 53"/>
                <a:gd name="T47" fmla="*/ 14 h 80"/>
                <a:gd name="T48" fmla="*/ 27 w 53"/>
                <a:gd name="T49" fmla="*/ 11 h 80"/>
                <a:gd name="T50" fmla="*/ 18 w 53"/>
                <a:gd name="T51" fmla="*/ 14 h 80"/>
                <a:gd name="T52" fmla="*/ 14 w 53"/>
                <a:gd name="T53" fmla="*/ 23 h 80"/>
                <a:gd name="T54" fmla="*/ 7 w 53"/>
                <a:gd name="T55" fmla="*/ 29 h 80"/>
                <a:gd name="T56" fmla="*/ 2 w 53"/>
                <a:gd name="T57" fmla="*/ 27 h 80"/>
                <a:gd name="T58" fmla="*/ 0 w 53"/>
                <a:gd name="T59" fmla="*/ 22 h 80"/>
                <a:gd name="T60" fmla="*/ 26 w 53"/>
                <a:gd name="T61" fmla="*/ 80 h 80"/>
                <a:gd name="T62" fmla="*/ 20 w 53"/>
                <a:gd name="T63" fmla="*/ 78 h 80"/>
                <a:gd name="T64" fmla="*/ 18 w 53"/>
                <a:gd name="T65" fmla="*/ 72 h 80"/>
                <a:gd name="T66" fmla="*/ 20 w 53"/>
                <a:gd name="T67" fmla="*/ 67 h 80"/>
                <a:gd name="T68" fmla="*/ 26 w 53"/>
                <a:gd name="T69" fmla="*/ 64 h 80"/>
                <a:gd name="T70" fmla="*/ 31 w 53"/>
                <a:gd name="T71" fmla="*/ 67 h 80"/>
                <a:gd name="T72" fmla="*/ 34 w 53"/>
                <a:gd name="T73" fmla="*/ 72 h 80"/>
                <a:gd name="T74" fmla="*/ 31 w 53"/>
                <a:gd name="T75" fmla="*/ 78 h 80"/>
                <a:gd name="T76" fmla="*/ 26 w 53"/>
                <a:gd name="T77" fmla="*/ 80 h 80"/>
                <a:gd name="T78" fmla="*/ 26 w 53"/>
                <a:gd name="T79" fmla="*/ 80 h 80"/>
                <a:gd name="T80" fmla="*/ 26 w 53"/>
                <a:gd name="T81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3" h="80">
                  <a:moveTo>
                    <a:pt x="0" y="22"/>
                  </a:moveTo>
                  <a:cubicBezTo>
                    <a:pt x="0" y="19"/>
                    <a:pt x="1" y="15"/>
                    <a:pt x="3" y="12"/>
                  </a:cubicBezTo>
                  <a:cubicBezTo>
                    <a:pt x="5" y="9"/>
                    <a:pt x="8" y="6"/>
                    <a:pt x="12" y="3"/>
                  </a:cubicBezTo>
                  <a:cubicBezTo>
                    <a:pt x="17" y="1"/>
                    <a:pt x="21" y="0"/>
                    <a:pt x="27" y="0"/>
                  </a:cubicBezTo>
                  <a:cubicBezTo>
                    <a:pt x="32" y="0"/>
                    <a:pt x="37" y="1"/>
                    <a:pt x="40" y="3"/>
                  </a:cubicBezTo>
                  <a:cubicBezTo>
                    <a:pt x="44" y="5"/>
                    <a:pt x="47" y="7"/>
                    <a:pt x="50" y="11"/>
                  </a:cubicBezTo>
                  <a:cubicBezTo>
                    <a:pt x="52" y="14"/>
                    <a:pt x="53" y="17"/>
                    <a:pt x="53" y="21"/>
                  </a:cubicBezTo>
                  <a:cubicBezTo>
                    <a:pt x="53" y="24"/>
                    <a:pt x="52" y="27"/>
                    <a:pt x="51" y="29"/>
                  </a:cubicBezTo>
                  <a:cubicBezTo>
                    <a:pt x="50" y="31"/>
                    <a:pt x="48" y="33"/>
                    <a:pt x="47" y="35"/>
                  </a:cubicBezTo>
                  <a:cubicBezTo>
                    <a:pt x="45" y="37"/>
                    <a:pt x="42" y="39"/>
                    <a:pt x="38" y="43"/>
                  </a:cubicBezTo>
                  <a:cubicBezTo>
                    <a:pt x="36" y="44"/>
                    <a:pt x="35" y="45"/>
                    <a:pt x="35" y="46"/>
                  </a:cubicBezTo>
                  <a:cubicBezTo>
                    <a:pt x="34" y="47"/>
                    <a:pt x="33" y="48"/>
                    <a:pt x="33" y="48"/>
                  </a:cubicBezTo>
                  <a:cubicBezTo>
                    <a:pt x="33" y="49"/>
                    <a:pt x="32" y="50"/>
                    <a:pt x="32" y="50"/>
                  </a:cubicBezTo>
                  <a:cubicBezTo>
                    <a:pt x="32" y="51"/>
                    <a:pt x="32" y="52"/>
                    <a:pt x="31" y="54"/>
                  </a:cubicBezTo>
                  <a:cubicBezTo>
                    <a:pt x="31" y="58"/>
                    <a:pt x="29" y="60"/>
                    <a:pt x="25" y="60"/>
                  </a:cubicBezTo>
                  <a:cubicBezTo>
                    <a:pt x="23" y="60"/>
                    <a:pt x="22" y="59"/>
                    <a:pt x="20" y="58"/>
                  </a:cubicBezTo>
                  <a:cubicBezTo>
                    <a:pt x="19" y="57"/>
                    <a:pt x="19" y="55"/>
                    <a:pt x="19" y="52"/>
                  </a:cubicBezTo>
                  <a:cubicBezTo>
                    <a:pt x="19" y="49"/>
                    <a:pt x="19" y="47"/>
                    <a:pt x="20" y="45"/>
                  </a:cubicBezTo>
                  <a:cubicBezTo>
                    <a:pt x="21" y="43"/>
                    <a:pt x="22" y="41"/>
                    <a:pt x="24" y="39"/>
                  </a:cubicBezTo>
                  <a:cubicBezTo>
                    <a:pt x="25" y="37"/>
                    <a:pt x="27" y="35"/>
                    <a:pt x="30" y="33"/>
                  </a:cubicBezTo>
                  <a:cubicBezTo>
                    <a:pt x="32" y="31"/>
                    <a:pt x="34" y="30"/>
                    <a:pt x="35" y="29"/>
                  </a:cubicBezTo>
                  <a:cubicBezTo>
                    <a:pt x="36" y="28"/>
                    <a:pt x="36" y="27"/>
                    <a:pt x="37" y="25"/>
                  </a:cubicBezTo>
                  <a:cubicBezTo>
                    <a:pt x="38" y="24"/>
                    <a:pt x="38" y="23"/>
                    <a:pt x="38" y="21"/>
                  </a:cubicBezTo>
                  <a:cubicBezTo>
                    <a:pt x="38" y="18"/>
                    <a:pt x="37" y="16"/>
                    <a:pt x="35" y="14"/>
                  </a:cubicBezTo>
                  <a:cubicBezTo>
                    <a:pt x="33" y="12"/>
                    <a:pt x="30" y="11"/>
                    <a:pt x="27" y="11"/>
                  </a:cubicBezTo>
                  <a:cubicBezTo>
                    <a:pt x="23" y="11"/>
                    <a:pt x="20" y="12"/>
                    <a:pt x="18" y="14"/>
                  </a:cubicBezTo>
                  <a:cubicBezTo>
                    <a:pt x="17" y="16"/>
                    <a:pt x="15" y="19"/>
                    <a:pt x="14" y="23"/>
                  </a:cubicBezTo>
                  <a:cubicBezTo>
                    <a:pt x="13" y="27"/>
                    <a:pt x="10" y="29"/>
                    <a:pt x="7" y="29"/>
                  </a:cubicBezTo>
                  <a:cubicBezTo>
                    <a:pt x="5" y="29"/>
                    <a:pt x="3" y="28"/>
                    <a:pt x="2" y="27"/>
                  </a:cubicBezTo>
                  <a:cubicBezTo>
                    <a:pt x="1" y="25"/>
                    <a:pt x="0" y="24"/>
                    <a:pt x="0" y="22"/>
                  </a:cubicBezTo>
                  <a:close/>
                  <a:moveTo>
                    <a:pt x="26" y="80"/>
                  </a:moveTo>
                  <a:cubicBezTo>
                    <a:pt x="24" y="80"/>
                    <a:pt x="22" y="79"/>
                    <a:pt x="20" y="78"/>
                  </a:cubicBezTo>
                  <a:cubicBezTo>
                    <a:pt x="18" y="77"/>
                    <a:pt x="18" y="75"/>
                    <a:pt x="18" y="72"/>
                  </a:cubicBezTo>
                  <a:cubicBezTo>
                    <a:pt x="18" y="70"/>
                    <a:pt x="18" y="68"/>
                    <a:pt x="20" y="67"/>
                  </a:cubicBezTo>
                  <a:cubicBezTo>
                    <a:pt x="22" y="65"/>
                    <a:pt x="23" y="64"/>
                    <a:pt x="26" y="64"/>
                  </a:cubicBezTo>
                  <a:cubicBezTo>
                    <a:pt x="28" y="64"/>
                    <a:pt x="30" y="65"/>
                    <a:pt x="31" y="67"/>
                  </a:cubicBezTo>
                  <a:cubicBezTo>
                    <a:pt x="33" y="68"/>
                    <a:pt x="34" y="70"/>
                    <a:pt x="34" y="72"/>
                  </a:cubicBezTo>
                  <a:cubicBezTo>
                    <a:pt x="34" y="75"/>
                    <a:pt x="33" y="77"/>
                    <a:pt x="31" y="78"/>
                  </a:cubicBezTo>
                  <a:cubicBezTo>
                    <a:pt x="30" y="79"/>
                    <a:pt x="28" y="80"/>
                    <a:pt x="26" y="80"/>
                  </a:cubicBezTo>
                  <a:close/>
                  <a:moveTo>
                    <a:pt x="26" y="80"/>
                  </a:moveTo>
                  <a:cubicBezTo>
                    <a:pt x="26" y="80"/>
                    <a:pt x="26" y="80"/>
                    <a:pt x="26" y="8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3" name="CaixaDeTexto 12"/>
          <p:cNvSpPr txBox="1"/>
          <p:nvPr/>
        </p:nvSpPr>
        <p:spPr>
          <a:xfrm>
            <a:off x="963614" y="6450177"/>
            <a:ext cx="9742486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100" b="1" dirty="0">
                <a:solidFill>
                  <a:schemeClr val="bg1"/>
                </a:solidFill>
              </a:rPr>
              <a:t>p20.</a:t>
            </a:r>
            <a:r>
              <a:rPr lang="pt-BR" sz="1100" dirty="0">
                <a:solidFill>
                  <a:schemeClr val="bg1"/>
                </a:solidFill>
              </a:rPr>
              <a:t> Eu vou citar algumas afirmações acerca do atendimento digital do Sebrae e eu gostaria que o(a) </a:t>
            </a:r>
            <a:r>
              <a:rPr lang="pt-BR" sz="1100" dirty="0" err="1">
                <a:solidFill>
                  <a:schemeClr val="bg1"/>
                </a:solidFill>
              </a:rPr>
              <a:t>Sr</a:t>
            </a:r>
            <a:r>
              <a:rPr lang="pt-BR" sz="1100" dirty="0">
                <a:solidFill>
                  <a:schemeClr val="bg1"/>
                </a:solidFill>
              </a:rPr>
              <a:t>(a) indicasse com quais afirmações concorda. (EST- RU) (rodiziar)</a:t>
            </a:r>
          </a:p>
        </p:txBody>
      </p:sp>
      <p:sp>
        <p:nvSpPr>
          <p:cNvPr id="14" name="CaixaDeTexto 13"/>
          <p:cNvSpPr txBox="1"/>
          <p:nvPr/>
        </p:nvSpPr>
        <p:spPr>
          <a:xfrm>
            <a:off x="420689" y="224659"/>
            <a:ext cx="4494211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2800" b="1" dirty="0">
                <a:solidFill>
                  <a:schemeClr val="accent2">
                    <a:lumMod val="75000"/>
                  </a:schemeClr>
                </a:solidFill>
              </a:rPr>
              <a:t>atendimento digital</a:t>
            </a:r>
            <a:endParaRPr lang="pt-BR" sz="2800" dirty="0">
              <a:solidFill>
                <a:schemeClr val="accent2">
                  <a:lumMod val="75000"/>
                </a:schemeClr>
              </a:solidFill>
            </a:endParaRPr>
          </a:p>
        </p:txBody>
      </p:sp>
      <p:graphicFrame>
        <p:nvGraphicFramePr>
          <p:cNvPr id="57" name="Gráfico 56"/>
          <p:cNvGraphicFramePr/>
          <p:nvPr>
            <p:extLst>
              <p:ext uri="{D42A27DB-BD31-4B8C-83A1-F6EECF244321}">
                <p14:modId xmlns:p14="http://schemas.microsoft.com/office/powerpoint/2010/main" val="4247724902"/>
              </p:ext>
            </p:extLst>
          </p:nvPr>
        </p:nvGraphicFramePr>
        <p:xfrm>
          <a:off x="649479" y="3229179"/>
          <a:ext cx="1865288" cy="224677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78" name="Retângulo 77"/>
          <p:cNvSpPr/>
          <p:nvPr/>
        </p:nvSpPr>
        <p:spPr>
          <a:xfrm>
            <a:off x="593818" y="1635939"/>
            <a:ext cx="1843267" cy="73866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fontAlgn="ctr"/>
            <a:r>
              <a:rPr lang="pt-BR" sz="1400" b="1" dirty="0">
                <a:solidFill>
                  <a:srgbClr val="0060AA"/>
                </a:solidFill>
              </a:rPr>
              <a:t>O Sebrae está fortemente presente no ambiente digital</a:t>
            </a:r>
            <a:endParaRPr lang="pt-BR" sz="1400" b="1" dirty="0">
              <a:solidFill>
                <a:srgbClr val="0060AA"/>
              </a:solidFill>
              <a:latin typeface="Arial" panose="020B0604020202020204" pitchFamily="34" charset="0"/>
            </a:endParaRPr>
          </a:p>
        </p:txBody>
      </p:sp>
      <p:sp>
        <p:nvSpPr>
          <p:cNvPr id="79" name="Retângulo 78"/>
          <p:cNvSpPr/>
          <p:nvPr/>
        </p:nvSpPr>
        <p:spPr>
          <a:xfrm>
            <a:off x="9810357" y="1635939"/>
            <a:ext cx="2062468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fontAlgn="ctr"/>
            <a:r>
              <a:rPr lang="pt-BR" sz="1400" b="1" dirty="0">
                <a:solidFill>
                  <a:srgbClr val="0060AA"/>
                </a:solidFill>
              </a:rPr>
              <a:t>O Sebrae é muito atuante nas redes sociais</a:t>
            </a:r>
            <a:endParaRPr lang="pt-BR" sz="1400" b="1" dirty="0">
              <a:solidFill>
                <a:srgbClr val="0060AA"/>
              </a:solidFill>
              <a:latin typeface="Arial" panose="020B0604020202020204" pitchFamily="34" charset="0"/>
            </a:endParaRPr>
          </a:p>
        </p:txBody>
      </p:sp>
      <p:sp>
        <p:nvSpPr>
          <p:cNvPr id="80" name="Retângulo 79"/>
          <p:cNvSpPr/>
          <p:nvPr/>
        </p:nvSpPr>
        <p:spPr>
          <a:xfrm>
            <a:off x="2606718" y="1635939"/>
            <a:ext cx="2194704" cy="73866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fontAlgn="ctr"/>
            <a:r>
              <a:rPr lang="pt-BR" sz="1400" b="1" dirty="0">
                <a:solidFill>
                  <a:srgbClr val="0060AA"/>
                </a:solidFill>
              </a:rPr>
              <a:t>O Sebrae disponibiliza conteúdos relevantes na internet</a:t>
            </a:r>
            <a:endParaRPr lang="pt-BR" sz="1400" b="1" dirty="0">
              <a:solidFill>
                <a:srgbClr val="0060AA"/>
              </a:solidFill>
              <a:latin typeface="Arial" panose="020B0604020202020204" pitchFamily="34" charset="0"/>
            </a:endParaRPr>
          </a:p>
        </p:txBody>
      </p:sp>
      <p:sp>
        <p:nvSpPr>
          <p:cNvPr id="81" name="Retângulo 80"/>
          <p:cNvSpPr/>
          <p:nvPr/>
        </p:nvSpPr>
        <p:spPr>
          <a:xfrm>
            <a:off x="7343874" y="1635939"/>
            <a:ext cx="2348862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fontAlgn="ctr"/>
            <a:r>
              <a:rPr lang="pt-BR" sz="1400" b="1" dirty="0">
                <a:solidFill>
                  <a:srgbClr val="0060AA"/>
                </a:solidFill>
              </a:rPr>
              <a:t>Os aplicativos do Sebrae são úteis para o meu negócio</a:t>
            </a:r>
          </a:p>
        </p:txBody>
      </p:sp>
      <p:sp>
        <p:nvSpPr>
          <p:cNvPr id="82" name="Retângulo 81"/>
          <p:cNvSpPr/>
          <p:nvPr/>
        </p:nvSpPr>
        <p:spPr>
          <a:xfrm>
            <a:off x="4861165" y="1635939"/>
            <a:ext cx="2405550" cy="73866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fontAlgn="ctr"/>
            <a:r>
              <a:rPr lang="pt-BR" sz="1400" b="1" dirty="0">
                <a:solidFill>
                  <a:srgbClr val="0060AA"/>
                </a:solidFill>
              </a:rPr>
              <a:t>Os serviços que o Sebrae oferece no ambiente digital são pertinentes e atuais</a:t>
            </a:r>
          </a:p>
        </p:txBody>
      </p:sp>
      <p:cxnSp>
        <p:nvCxnSpPr>
          <p:cNvPr id="83" name="Conector reto 82"/>
          <p:cNvCxnSpPr/>
          <p:nvPr/>
        </p:nvCxnSpPr>
        <p:spPr>
          <a:xfrm>
            <a:off x="2539414" y="1948257"/>
            <a:ext cx="0" cy="2916000"/>
          </a:xfrm>
          <a:prstGeom prst="line">
            <a:avLst/>
          </a:prstGeom>
          <a:ln>
            <a:solidFill>
              <a:schemeClr val="bg2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4" name="Conector reto 83"/>
          <p:cNvCxnSpPr/>
          <p:nvPr/>
        </p:nvCxnSpPr>
        <p:spPr>
          <a:xfrm>
            <a:off x="4870771" y="1948257"/>
            <a:ext cx="0" cy="2916000"/>
          </a:xfrm>
          <a:prstGeom prst="line">
            <a:avLst/>
          </a:prstGeom>
          <a:ln>
            <a:solidFill>
              <a:schemeClr val="bg2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Conector reto 84"/>
          <p:cNvCxnSpPr/>
          <p:nvPr/>
        </p:nvCxnSpPr>
        <p:spPr>
          <a:xfrm>
            <a:off x="7280142" y="1948257"/>
            <a:ext cx="0" cy="2916000"/>
          </a:xfrm>
          <a:prstGeom prst="line">
            <a:avLst/>
          </a:prstGeom>
          <a:ln>
            <a:solidFill>
              <a:schemeClr val="bg2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" name="Conector reto 85"/>
          <p:cNvCxnSpPr/>
          <p:nvPr/>
        </p:nvCxnSpPr>
        <p:spPr>
          <a:xfrm>
            <a:off x="9704027" y="1948257"/>
            <a:ext cx="0" cy="2916000"/>
          </a:xfrm>
          <a:prstGeom prst="line">
            <a:avLst/>
          </a:prstGeom>
          <a:ln>
            <a:solidFill>
              <a:schemeClr val="bg2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87" name="Tabela 8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50464223"/>
              </p:ext>
            </p:extLst>
          </p:nvPr>
        </p:nvGraphicFramePr>
        <p:xfrm>
          <a:off x="717830" y="2871147"/>
          <a:ext cx="1656766" cy="436245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828383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828383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436245"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cliente</a:t>
                      </a:r>
                      <a:endParaRPr lang="pt-BR" sz="1400" b="1" i="0" u="none" strike="noStrike" dirty="0">
                        <a:solidFill>
                          <a:schemeClr val="accent5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ap="flat" cmpd="sng" algn="ctr">
                      <a:solidFill>
                        <a:schemeClr val="tx2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não cliente</a:t>
                      </a:r>
                      <a:endParaRPr lang="pt-BR" sz="1400" b="1" i="0" u="none" strike="noStrike" dirty="0">
                        <a:solidFill>
                          <a:schemeClr val="accent5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2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</a:tbl>
          </a:graphicData>
        </a:graphic>
      </p:graphicFrame>
      <p:sp>
        <p:nvSpPr>
          <p:cNvPr id="160" name="Retângulo 159"/>
          <p:cNvSpPr/>
          <p:nvPr/>
        </p:nvSpPr>
        <p:spPr>
          <a:xfrm>
            <a:off x="3571112" y="5739515"/>
            <a:ext cx="1433811" cy="3385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fontAlgn="ctr"/>
            <a:r>
              <a:rPr lang="pt-BR" sz="1600" b="1" dirty="0">
                <a:solidFill>
                  <a:srgbClr val="0060AA"/>
                </a:solidFill>
              </a:rPr>
              <a:t>concorda</a:t>
            </a:r>
            <a:endParaRPr lang="pt-BR" sz="1600" b="1" dirty="0">
              <a:solidFill>
                <a:srgbClr val="0060AA"/>
              </a:solidFill>
              <a:latin typeface="Arial" panose="020B0604020202020204" pitchFamily="34" charset="0"/>
            </a:endParaRPr>
          </a:p>
        </p:txBody>
      </p:sp>
      <p:sp>
        <p:nvSpPr>
          <p:cNvPr id="161" name="Elipse 160"/>
          <p:cNvSpPr/>
          <p:nvPr/>
        </p:nvSpPr>
        <p:spPr>
          <a:xfrm>
            <a:off x="3209540" y="5806738"/>
            <a:ext cx="296863" cy="296863"/>
          </a:xfrm>
          <a:prstGeom prst="ellipse">
            <a:avLst/>
          </a:prstGeom>
          <a:solidFill>
            <a:srgbClr val="0060AA"/>
          </a:solidFill>
          <a:ln w="381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sz="1600"/>
          </a:p>
        </p:txBody>
      </p:sp>
      <p:sp>
        <p:nvSpPr>
          <p:cNvPr id="162" name="Retângulo 161"/>
          <p:cNvSpPr/>
          <p:nvPr/>
        </p:nvSpPr>
        <p:spPr>
          <a:xfrm>
            <a:off x="5328003" y="5769471"/>
            <a:ext cx="1970145" cy="3385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fontAlgn="ctr"/>
            <a:r>
              <a:rPr lang="pt-BR" sz="1600" b="1" dirty="0">
                <a:solidFill>
                  <a:srgbClr val="C00000"/>
                </a:solidFill>
              </a:rPr>
              <a:t>não concorda</a:t>
            </a:r>
            <a:endParaRPr lang="pt-BR" sz="1600" b="1" dirty="0">
              <a:solidFill>
                <a:srgbClr val="C00000"/>
              </a:solidFill>
              <a:latin typeface="Arial" panose="020B0604020202020204" pitchFamily="34" charset="0"/>
            </a:endParaRPr>
          </a:p>
        </p:txBody>
      </p:sp>
      <p:sp>
        <p:nvSpPr>
          <p:cNvPr id="163" name="Elipse 162"/>
          <p:cNvSpPr/>
          <p:nvPr/>
        </p:nvSpPr>
        <p:spPr>
          <a:xfrm>
            <a:off x="4966431" y="5836694"/>
            <a:ext cx="296863" cy="296863"/>
          </a:xfrm>
          <a:prstGeom prst="ellipse">
            <a:avLst/>
          </a:prstGeom>
          <a:solidFill>
            <a:srgbClr val="C00000"/>
          </a:solidFill>
          <a:ln w="381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sz="1600"/>
          </a:p>
        </p:txBody>
      </p:sp>
      <p:sp>
        <p:nvSpPr>
          <p:cNvPr id="164" name="Retângulo 163"/>
          <p:cNvSpPr/>
          <p:nvPr/>
        </p:nvSpPr>
        <p:spPr>
          <a:xfrm>
            <a:off x="7616976" y="5774819"/>
            <a:ext cx="2195249" cy="3385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fontAlgn="ctr"/>
            <a:r>
              <a:rPr lang="pt-BR" sz="1600" b="1" dirty="0">
                <a:solidFill>
                  <a:schemeClr val="bg1">
                    <a:lumMod val="50000"/>
                  </a:schemeClr>
                </a:solidFill>
              </a:rPr>
              <a:t>não sabe avaliar</a:t>
            </a:r>
            <a:endParaRPr lang="pt-BR" sz="1600" b="1" dirty="0">
              <a:solidFill>
                <a:schemeClr val="bg1">
                  <a:lumMod val="50000"/>
                </a:schemeClr>
              </a:solidFill>
              <a:latin typeface="Arial" panose="020B0604020202020204" pitchFamily="34" charset="0"/>
            </a:endParaRPr>
          </a:p>
        </p:txBody>
      </p:sp>
      <p:sp>
        <p:nvSpPr>
          <p:cNvPr id="165" name="Elipse 164"/>
          <p:cNvSpPr/>
          <p:nvPr/>
        </p:nvSpPr>
        <p:spPr>
          <a:xfrm>
            <a:off x="7255404" y="5842042"/>
            <a:ext cx="296863" cy="296863"/>
          </a:xfrm>
          <a:prstGeom prst="ellipse">
            <a:avLst/>
          </a:prstGeom>
          <a:solidFill>
            <a:srgbClr val="BFBFBF"/>
          </a:solidFill>
          <a:ln w="381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sz="1600"/>
          </a:p>
        </p:txBody>
      </p:sp>
      <p:sp>
        <p:nvSpPr>
          <p:cNvPr id="166" name="CaixaDeTexto 165"/>
          <p:cNvSpPr txBox="1"/>
          <p:nvPr/>
        </p:nvSpPr>
        <p:spPr>
          <a:xfrm>
            <a:off x="5111722" y="896590"/>
            <a:ext cx="1893467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pt-BR" sz="2000" i="1" dirty="0">
                <a:solidFill>
                  <a:srgbClr val="016FAC"/>
                </a:solidFill>
              </a:rPr>
              <a:t>por classificação</a:t>
            </a:r>
          </a:p>
        </p:txBody>
      </p:sp>
      <p:cxnSp>
        <p:nvCxnSpPr>
          <p:cNvPr id="167" name="Conector reto 166"/>
          <p:cNvCxnSpPr/>
          <p:nvPr/>
        </p:nvCxnSpPr>
        <p:spPr>
          <a:xfrm>
            <a:off x="7255404" y="1122827"/>
            <a:ext cx="4601634" cy="0"/>
          </a:xfrm>
          <a:prstGeom prst="line">
            <a:avLst/>
          </a:prstGeom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cxnSp>
        <p:nvCxnSpPr>
          <p:cNvPr id="169" name="Conector reto 168"/>
          <p:cNvCxnSpPr/>
          <p:nvPr/>
        </p:nvCxnSpPr>
        <p:spPr>
          <a:xfrm>
            <a:off x="773572" y="1122827"/>
            <a:ext cx="4027850" cy="0"/>
          </a:xfrm>
          <a:prstGeom prst="line">
            <a:avLst/>
          </a:prstGeom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grpSp>
        <p:nvGrpSpPr>
          <p:cNvPr id="168" name="Group 4"/>
          <p:cNvGrpSpPr>
            <a:grpSpLocks noChangeAspect="1"/>
          </p:cNvGrpSpPr>
          <p:nvPr/>
        </p:nvGrpSpPr>
        <p:grpSpPr bwMode="auto">
          <a:xfrm>
            <a:off x="946485" y="2646963"/>
            <a:ext cx="346291" cy="228156"/>
            <a:chOff x="5297" y="3307"/>
            <a:chExt cx="384" cy="253"/>
          </a:xfrm>
        </p:grpSpPr>
        <p:sp>
          <p:nvSpPr>
            <p:cNvPr id="170" name="Freeform 5"/>
            <p:cNvSpPr>
              <a:spLocks noEditPoints="1"/>
            </p:cNvSpPr>
            <p:nvPr/>
          </p:nvSpPr>
          <p:spPr bwMode="auto">
            <a:xfrm>
              <a:off x="5304" y="3315"/>
              <a:ext cx="90" cy="137"/>
            </a:xfrm>
            <a:custGeom>
              <a:avLst/>
              <a:gdLst>
                <a:gd name="T0" fmla="*/ 0 w 90"/>
                <a:gd name="T1" fmla="*/ 120 h 137"/>
                <a:gd name="T2" fmla="*/ 41 w 90"/>
                <a:gd name="T3" fmla="*/ 0 h 137"/>
                <a:gd name="T4" fmla="*/ 90 w 90"/>
                <a:gd name="T5" fmla="*/ 17 h 137"/>
                <a:gd name="T6" fmla="*/ 49 w 90"/>
                <a:gd name="T7" fmla="*/ 137 h 137"/>
                <a:gd name="T8" fmla="*/ 0 w 90"/>
                <a:gd name="T9" fmla="*/ 120 h 137"/>
                <a:gd name="T10" fmla="*/ 0 w 90"/>
                <a:gd name="T11" fmla="*/ 120 h 137"/>
                <a:gd name="T12" fmla="*/ 0 w 90"/>
                <a:gd name="T13" fmla="*/ 12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0" h="137">
                  <a:moveTo>
                    <a:pt x="0" y="120"/>
                  </a:moveTo>
                  <a:lnTo>
                    <a:pt x="41" y="0"/>
                  </a:lnTo>
                  <a:lnTo>
                    <a:pt x="90" y="17"/>
                  </a:lnTo>
                  <a:lnTo>
                    <a:pt x="49" y="137"/>
                  </a:lnTo>
                  <a:lnTo>
                    <a:pt x="0" y="120"/>
                  </a:lnTo>
                  <a:close/>
                  <a:moveTo>
                    <a:pt x="0" y="120"/>
                  </a:moveTo>
                  <a:lnTo>
                    <a:pt x="0" y="120"/>
                  </a:lnTo>
                  <a:close/>
                </a:path>
              </a:pathLst>
            </a:custGeom>
            <a:solidFill>
              <a:srgbClr val="94A4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71" name="Freeform 6"/>
            <p:cNvSpPr>
              <a:spLocks noEditPoints="1"/>
            </p:cNvSpPr>
            <p:nvPr/>
          </p:nvSpPr>
          <p:spPr bwMode="auto">
            <a:xfrm>
              <a:off x="5304" y="3315"/>
              <a:ext cx="90" cy="137"/>
            </a:xfrm>
            <a:custGeom>
              <a:avLst/>
              <a:gdLst>
                <a:gd name="T0" fmla="*/ 0 w 90"/>
                <a:gd name="T1" fmla="*/ 120 h 137"/>
                <a:gd name="T2" fmla="*/ 41 w 90"/>
                <a:gd name="T3" fmla="*/ 0 h 137"/>
                <a:gd name="T4" fmla="*/ 90 w 90"/>
                <a:gd name="T5" fmla="*/ 17 h 137"/>
                <a:gd name="T6" fmla="*/ 49 w 90"/>
                <a:gd name="T7" fmla="*/ 137 h 137"/>
                <a:gd name="T8" fmla="*/ 0 w 90"/>
                <a:gd name="T9" fmla="*/ 120 h 137"/>
                <a:gd name="T10" fmla="*/ 0 w 90"/>
                <a:gd name="T11" fmla="*/ 120 h 137"/>
                <a:gd name="T12" fmla="*/ 0 w 90"/>
                <a:gd name="T13" fmla="*/ 12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0" h="137">
                  <a:moveTo>
                    <a:pt x="0" y="120"/>
                  </a:moveTo>
                  <a:lnTo>
                    <a:pt x="41" y="0"/>
                  </a:lnTo>
                  <a:lnTo>
                    <a:pt x="90" y="17"/>
                  </a:lnTo>
                  <a:lnTo>
                    <a:pt x="49" y="137"/>
                  </a:lnTo>
                  <a:lnTo>
                    <a:pt x="0" y="120"/>
                  </a:lnTo>
                  <a:moveTo>
                    <a:pt x="0" y="120"/>
                  </a:moveTo>
                  <a:lnTo>
                    <a:pt x="0" y="12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72" name="Freeform 7"/>
            <p:cNvSpPr>
              <a:spLocks noEditPoints="1"/>
            </p:cNvSpPr>
            <p:nvPr/>
          </p:nvSpPr>
          <p:spPr bwMode="auto">
            <a:xfrm>
              <a:off x="5297" y="3307"/>
              <a:ext cx="263" cy="152"/>
            </a:xfrm>
            <a:custGeom>
              <a:avLst/>
              <a:gdLst>
                <a:gd name="T0" fmla="*/ 545 w 1078"/>
                <a:gd name="T1" fmla="*/ 74 h 622"/>
                <a:gd name="T2" fmla="*/ 525 w 1078"/>
                <a:gd name="T3" fmla="*/ 84 h 622"/>
                <a:gd name="T4" fmla="*/ 447 w 1078"/>
                <a:gd name="T5" fmla="*/ 88 h 622"/>
                <a:gd name="T6" fmla="*/ 415 w 1078"/>
                <a:gd name="T7" fmla="*/ 77 h 622"/>
                <a:gd name="T8" fmla="*/ 409 w 1078"/>
                <a:gd name="T9" fmla="*/ 74 h 622"/>
                <a:gd name="T10" fmla="*/ 208 w 1078"/>
                <a:gd name="T11" fmla="*/ 5 h 622"/>
                <a:gd name="T12" fmla="*/ 171 w 1078"/>
                <a:gd name="T13" fmla="*/ 23 h 622"/>
                <a:gd name="T14" fmla="*/ 3 w 1078"/>
                <a:gd name="T15" fmla="*/ 514 h 622"/>
                <a:gd name="T16" fmla="*/ 4 w 1078"/>
                <a:gd name="T17" fmla="*/ 536 h 622"/>
                <a:gd name="T18" fmla="*/ 21 w 1078"/>
                <a:gd name="T19" fmla="*/ 551 h 622"/>
                <a:gd name="T20" fmla="*/ 221 w 1078"/>
                <a:gd name="T21" fmla="*/ 620 h 622"/>
                <a:gd name="T22" fmla="*/ 230 w 1078"/>
                <a:gd name="T23" fmla="*/ 622 h 622"/>
                <a:gd name="T24" fmla="*/ 258 w 1078"/>
                <a:gd name="T25" fmla="*/ 602 h 622"/>
                <a:gd name="T26" fmla="*/ 417 w 1078"/>
                <a:gd name="T27" fmla="*/ 139 h 622"/>
                <a:gd name="T28" fmla="*/ 428 w 1078"/>
                <a:gd name="T29" fmla="*/ 143 h 622"/>
                <a:gd name="T30" fmla="*/ 551 w 1078"/>
                <a:gd name="T31" fmla="*/ 136 h 622"/>
                <a:gd name="T32" fmla="*/ 571 w 1078"/>
                <a:gd name="T33" fmla="*/ 126 h 622"/>
                <a:gd name="T34" fmla="*/ 648 w 1078"/>
                <a:gd name="T35" fmla="*/ 122 h 622"/>
                <a:gd name="T36" fmla="*/ 1017 w 1078"/>
                <a:gd name="T37" fmla="*/ 249 h 622"/>
                <a:gd name="T38" fmla="*/ 991 w 1078"/>
                <a:gd name="T39" fmla="*/ 292 h 622"/>
                <a:gd name="T40" fmla="*/ 922 w 1078"/>
                <a:gd name="T41" fmla="*/ 293 h 622"/>
                <a:gd name="T42" fmla="*/ 757 w 1078"/>
                <a:gd name="T43" fmla="*/ 236 h 622"/>
                <a:gd name="T44" fmla="*/ 734 w 1078"/>
                <a:gd name="T45" fmla="*/ 238 h 622"/>
                <a:gd name="T46" fmla="*/ 720 w 1078"/>
                <a:gd name="T47" fmla="*/ 256 h 622"/>
                <a:gd name="T48" fmla="*/ 624 w 1078"/>
                <a:gd name="T49" fmla="*/ 382 h 622"/>
                <a:gd name="T50" fmla="*/ 454 w 1078"/>
                <a:gd name="T51" fmla="*/ 384 h 622"/>
                <a:gd name="T52" fmla="*/ 418 w 1078"/>
                <a:gd name="T53" fmla="*/ 402 h 622"/>
                <a:gd name="T54" fmla="*/ 436 w 1078"/>
                <a:gd name="T55" fmla="*/ 439 h 622"/>
                <a:gd name="T56" fmla="*/ 544 w 1078"/>
                <a:gd name="T57" fmla="*/ 459 h 622"/>
                <a:gd name="T58" fmla="*/ 651 w 1078"/>
                <a:gd name="T59" fmla="*/ 433 h 622"/>
                <a:gd name="T60" fmla="*/ 765 w 1078"/>
                <a:gd name="T61" fmla="*/ 300 h 622"/>
                <a:gd name="T62" fmla="*/ 902 w 1078"/>
                <a:gd name="T63" fmla="*/ 347 h 622"/>
                <a:gd name="T64" fmla="*/ 1024 w 1078"/>
                <a:gd name="T65" fmla="*/ 340 h 622"/>
                <a:gd name="T66" fmla="*/ 1078 w 1078"/>
                <a:gd name="T67" fmla="*/ 230 h 622"/>
                <a:gd name="T68" fmla="*/ 1058 w 1078"/>
                <a:gd name="T69" fmla="*/ 202 h 622"/>
                <a:gd name="T70" fmla="*/ 667 w 1078"/>
                <a:gd name="T71" fmla="*/ 67 h 622"/>
                <a:gd name="T72" fmla="*/ 545 w 1078"/>
                <a:gd name="T73" fmla="*/ 74 h 622"/>
                <a:gd name="T74" fmla="*/ 213 w 1078"/>
                <a:gd name="T75" fmla="*/ 556 h 622"/>
                <a:gd name="T76" fmla="*/ 67 w 1078"/>
                <a:gd name="T77" fmla="*/ 506 h 622"/>
                <a:gd name="T78" fmla="*/ 216 w 1078"/>
                <a:gd name="T79" fmla="*/ 70 h 622"/>
                <a:gd name="T80" fmla="*/ 362 w 1078"/>
                <a:gd name="T81" fmla="*/ 119 h 622"/>
                <a:gd name="T82" fmla="*/ 213 w 1078"/>
                <a:gd name="T83" fmla="*/ 556 h 622"/>
                <a:gd name="T84" fmla="*/ 213 w 1078"/>
                <a:gd name="T85" fmla="*/ 556 h 622"/>
                <a:gd name="T86" fmla="*/ 213 w 1078"/>
                <a:gd name="T87" fmla="*/ 556 h 6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078" h="622">
                  <a:moveTo>
                    <a:pt x="545" y="74"/>
                  </a:moveTo>
                  <a:cubicBezTo>
                    <a:pt x="525" y="84"/>
                    <a:pt x="525" y="84"/>
                    <a:pt x="525" y="84"/>
                  </a:cubicBezTo>
                  <a:cubicBezTo>
                    <a:pt x="501" y="96"/>
                    <a:pt x="473" y="97"/>
                    <a:pt x="447" y="88"/>
                  </a:cubicBezTo>
                  <a:cubicBezTo>
                    <a:pt x="415" y="77"/>
                    <a:pt x="415" y="77"/>
                    <a:pt x="415" y="77"/>
                  </a:cubicBezTo>
                  <a:cubicBezTo>
                    <a:pt x="413" y="76"/>
                    <a:pt x="411" y="75"/>
                    <a:pt x="409" y="74"/>
                  </a:cubicBezTo>
                  <a:cubicBezTo>
                    <a:pt x="208" y="5"/>
                    <a:pt x="208" y="5"/>
                    <a:pt x="208" y="5"/>
                  </a:cubicBezTo>
                  <a:cubicBezTo>
                    <a:pt x="193" y="0"/>
                    <a:pt x="176" y="8"/>
                    <a:pt x="171" y="23"/>
                  </a:cubicBezTo>
                  <a:cubicBezTo>
                    <a:pt x="3" y="514"/>
                    <a:pt x="3" y="514"/>
                    <a:pt x="3" y="514"/>
                  </a:cubicBezTo>
                  <a:cubicBezTo>
                    <a:pt x="0" y="522"/>
                    <a:pt x="1" y="530"/>
                    <a:pt x="4" y="536"/>
                  </a:cubicBezTo>
                  <a:cubicBezTo>
                    <a:pt x="7" y="543"/>
                    <a:pt x="13" y="549"/>
                    <a:pt x="21" y="551"/>
                  </a:cubicBezTo>
                  <a:cubicBezTo>
                    <a:pt x="221" y="620"/>
                    <a:pt x="221" y="620"/>
                    <a:pt x="221" y="620"/>
                  </a:cubicBezTo>
                  <a:cubicBezTo>
                    <a:pt x="224" y="621"/>
                    <a:pt x="228" y="622"/>
                    <a:pt x="230" y="622"/>
                  </a:cubicBezTo>
                  <a:cubicBezTo>
                    <a:pt x="243" y="622"/>
                    <a:pt x="254" y="614"/>
                    <a:pt x="258" y="602"/>
                  </a:cubicBezTo>
                  <a:cubicBezTo>
                    <a:pt x="417" y="139"/>
                    <a:pt x="417" y="139"/>
                    <a:pt x="417" y="139"/>
                  </a:cubicBezTo>
                  <a:cubicBezTo>
                    <a:pt x="428" y="143"/>
                    <a:pt x="428" y="143"/>
                    <a:pt x="428" y="143"/>
                  </a:cubicBezTo>
                  <a:cubicBezTo>
                    <a:pt x="468" y="157"/>
                    <a:pt x="513" y="155"/>
                    <a:pt x="551" y="136"/>
                  </a:cubicBezTo>
                  <a:cubicBezTo>
                    <a:pt x="571" y="126"/>
                    <a:pt x="571" y="126"/>
                    <a:pt x="571" y="126"/>
                  </a:cubicBezTo>
                  <a:cubicBezTo>
                    <a:pt x="595" y="115"/>
                    <a:pt x="623" y="113"/>
                    <a:pt x="648" y="122"/>
                  </a:cubicBezTo>
                  <a:cubicBezTo>
                    <a:pt x="1017" y="249"/>
                    <a:pt x="1017" y="249"/>
                    <a:pt x="1017" y="249"/>
                  </a:cubicBezTo>
                  <a:cubicBezTo>
                    <a:pt x="1013" y="264"/>
                    <a:pt x="1005" y="282"/>
                    <a:pt x="991" y="292"/>
                  </a:cubicBezTo>
                  <a:cubicBezTo>
                    <a:pt x="976" y="303"/>
                    <a:pt x="952" y="303"/>
                    <a:pt x="922" y="293"/>
                  </a:cubicBezTo>
                  <a:cubicBezTo>
                    <a:pt x="757" y="236"/>
                    <a:pt x="757" y="236"/>
                    <a:pt x="757" y="236"/>
                  </a:cubicBezTo>
                  <a:cubicBezTo>
                    <a:pt x="749" y="234"/>
                    <a:pt x="741" y="234"/>
                    <a:pt x="734" y="238"/>
                  </a:cubicBezTo>
                  <a:cubicBezTo>
                    <a:pt x="727" y="242"/>
                    <a:pt x="722" y="249"/>
                    <a:pt x="720" y="256"/>
                  </a:cubicBezTo>
                  <a:cubicBezTo>
                    <a:pt x="719" y="257"/>
                    <a:pt x="697" y="342"/>
                    <a:pt x="624" y="382"/>
                  </a:cubicBezTo>
                  <a:cubicBezTo>
                    <a:pt x="578" y="406"/>
                    <a:pt x="521" y="407"/>
                    <a:pt x="454" y="384"/>
                  </a:cubicBezTo>
                  <a:cubicBezTo>
                    <a:pt x="439" y="379"/>
                    <a:pt x="423" y="387"/>
                    <a:pt x="418" y="402"/>
                  </a:cubicBezTo>
                  <a:cubicBezTo>
                    <a:pt x="413" y="417"/>
                    <a:pt x="421" y="434"/>
                    <a:pt x="436" y="439"/>
                  </a:cubicBezTo>
                  <a:cubicBezTo>
                    <a:pt x="474" y="452"/>
                    <a:pt x="510" y="459"/>
                    <a:pt x="544" y="459"/>
                  </a:cubicBezTo>
                  <a:cubicBezTo>
                    <a:pt x="583" y="459"/>
                    <a:pt x="619" y="450"/>
                    <a:pt x="651" y="433"/>
                  </a:cubicBezTo>
                  <a:cubicBezTo>
                    <a:pt x="716" y="398"/>
                    <a:pt x="750" y="337"/>
                    <a:pt x="765" y="300"/>
                  </a:cubicBezTo>
                  <a:cubicBezTo>
                    <a:pt x="902" y="347"/>
                    <a:pt x="902" y="347"/>
                    <a:pt x="902" y="347"/>
                  </a:cubicBezTo>
                  <a:cubicBezTo>
                    <a:pt x="951" y="364"/>
                    <a:pt x="992" y="362"/>
                    <a:pt x="1024" y="340"/>
                  </a:cubicBezTo>
                  <a:cubicBezTo>
                    <a:pt x="1075" y="304"/>
                    <a:pt x="1077" y="233"/>
                    <a:pt x="1078" y="230"/>
                  </a:cubicBezTo>
                  <a:cubicBezTo>
                    <a:pt x="1078" y="217"/>
                    <a:pt x="1070" y="206"/>
                    <a:pt x="1058" y="202"/>
                  </a:cubicBezTo>
                  <a:cubicBezTo>
                    <a:pt x="667" y="67"/>
                    <a:pt x="667" y="67"/>
                    <a:pt x="667" y="67"/>
                  </a:cubicBezTo>
                  <a:cubicBezTo>
                    <a:pt x="627" y="53"/>
                    <a:pt x="583" y="56"/>
                    <a:pt x="545" y="74"/>
                  </a:cubicBezTo>
                  <a:close/>
                  <a:moveTo>
                    <a:pt x="213" y="556"/>
                  </a:moveTo>
                  <a:cubicBezTo>
                    <a:pt x="67" y="506"/>
                    <a:pt x="67" y="506"/>
                    <a:pt x="67" y="506"/>
                  </a:cubicBezTo>
                  <a:cubicBezTo>
                    <a:pt x="216" y="70"/>
                    <a:pt x="216" y="70"/>
                    <a:pt x="216" y="70"/>
                  </a:cubicBezTo>
                  <a:cubicBezTo>
                    <a:pt x="362" y="119"/>
                    <a:pt x="362" y="119"/>
                    <a:pt x="362" y="119"/>
                  </a:cubicBezTo>
                  <a:lnTo>
                    <a:pt x="213" y="556"/>
                  </a:lnTo>
                  <a:close/>
                  <a:moveTo>
                    <a:pt x="213" y="556"/>
                  </a:moveTo>
                  <a:cubicBezTo>
                    <a:pt x="213" y="556"/>
                    <a:pt x="213" y="556"/>
                    <a:pt x="213" y="556"/>
                  </a:cubicBezTo>
                </a:path>
              </a:pathLst>
            </a:custGeom>
            <a:solidFill>
              <a:srgbClr val="2C2F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73" name="Freeform 8"/>
            <p:cNvSpPr>
              <a:spLocks noEditPoints="1"/>
            </p:cNvSpPr>
            <p:nvPr/>
          </p:nvSpPr>
          <p:spPr bwMode="auto">
            <a:xfrm>
              <a:off x="5571" y="3316"/>
              <a:ext cx="102" cy="137"/>
            </a:xfrm>
            <a:custGeom>
              <a:avLst/>
              <a:gdLst>
                <a:gd name="T0" fmla="*/ 55 w 102"/>
                <a:gd name="T1" fmla="*/ 137 h 137"/>
                <a:gd name="T2" fmla="*/ 0 w 102"/>
                <a:gd name="T3" fmla="*/ 23 h 137"/>
                <a:gd name="T4" fmla="*/ 46 w 102"/>
                <a:gd name="T5" fmla="*/ 0 h 137"/>
                <a:gd name="T6" fmla="*/ 102 w 102"/>
                <a:gd name="T7" fmla="*/ 114 h 137"/>
                <a:gd name="T8" fmla="*/ 55 w 102"/>
                <a:gd name="T9" fmla="*/ 137 h 137"/>
                <a:gd name="T10" fmla="*/ 55 w 102"/>
                <a:gd name="T11" fmla="*/ 137 h 137"/>
                <a:gd name="T12" fmla="*/ 55 w 102"/>
                <a:gd name="T13" fmla="*/ 137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2" h="137">
                  <a:moveTo>
                    <a:pt x="55" y="137"/>
                  </a:moveTo>
                  <a:lnTo>
                    <a:pt x="0" y="23"/>
                  </a:lnTo>
                  <a:lnTo>
                    <a:pt x="46" y="0"/>
                  </a:lnTo>
                  <a:lnTo>
                    <a:pt x="102" y="114"/>
                  </a:lnTo>
                  <a:lnTo>
                    <a:pt x="55" y="137"/>
                  </a:lnTo>
                  <a:close/>
                  <a:moveTo>
                    <a:pt x="55" y="137"/>
                  </a:moveTo>
                  <a:lnTo>
                    <a:pt x="55" y="137"/>
                  </a:lnTo>
                  <a:close/>
                </a:path>
              </a:pathLst>
            </a:custGeom>
            <a:solidFill>
              <a:srgbClr val="E64C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74" name="Freeform 9"/>
            <p:cNvSpPr>
              <a:spLocks noEditPoints="1"/>
            </p:cNvSpPr>
            <p:nvPr/>
          </p:nvSpPr>
          <p:spPr bwMode="auto">
            <a:xfrm>
              <a:off x="5571" y="3316"/>
              <a:ext cx="102" cy="137"/>
            </a:xfrm>
            <a:custGeom>
              <a:avLst/>
              <a:gdLst>
                <a:gd name="T0" fmla="*/ 55 w 102"/>
                <a:gd name="T1" fmla="*/ 137 h 137"/>
                <a:gd name="T2" fmla="*/ 0 w 102"/>
                <a:gd name="T3" fmla="*/ 23 h 137"/>
                <a:gd name="T4" fmla="*/ 46 w 102"/>
                <a:gd name="T5" fmla="*/ 0 h 137"/>
                <a:gd name="T6" fmla="*/ 102 w 102"/>
                <a:gd name="T7" fmla="*/ 114 h 137"/>
                <a:gd name="T8" fmla="*/ 55 w 102"/>
                <a:gd name="T9" fmla="*/ 137 h 137"/>
                <a:gd name="T10" fmla="*/ 55 w 102"/>
                <a:gd name="T11" fmla="*/ 137 h 137"/>
                <a:gd name="T12" fmla="*/ 55 w 102"/>
                <a:gd name="T13" fmla="*/ 137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2" h="137">
                  <a:moveTo>
                    <a:pt x="55" y="137"/>
                  </a:moveTo>
                  <a:lnTo>
                    <a:pt x="0" y="23"/>
                  </a:lnTo>
                  <a:lnTo>
                    <a:pt x="46" y="0"/>
                  </a:lnTo>
                  <a:lnTo>
                    <a:pt x="102" y="114"/>
                  </a:lnTo>
                  <a:lnTo>
                    <a:pt x="55" y="137"/>
                  </a:lnTo>
                  <a:moveTo>
                    <a:pt x="55" y="137"/>
                  </a:moveTo>
                  <a:lnTo>
                    <a:pt x="55" y="13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75" name="Freeform 10"/>
            <p:cNvSpPr>
              <a:spLocks noEditPoints="1"/>
            </p:cNvSpPr>
            <p:nvPr/>
          </p:nvSpPr>
          <p:spPr bwMode="auto">
            <a:xfrm>
              <a:off x="5371" y="3309"/>
              <a:ext cx="310" cy="251"/>
            </a:xfrm>
            <a:custGeom>
              <a:avLst/>
              <a:gdLst>
                <a:gd name="T0" fmla="*/ 940 w 1268"/>
                <a:gd name="T1" fmla="*/ 646 h 1028"/>
                <a:gd name="T2" fmla="*/ 366 w 1268"/>
                <a:gd name="T3" fmla="*/ 967 h 1028"/>
                <a:gd name="T4" fmla="*/ 337 w 1268"/>
                <a:gd name="T5" fmla="*/ 909 h 1028"/>
                <a:gd name="T6" fmla="*/ 541 w 1268"/>
                <a:gd name="T7" fmla="*/ 809 h 1028"/>
                <a:gd name="T8" fmla="*/ 516 w 1268"/>
                <a:gd name="T9" fmla="*/ 757 h 1028"/>
                <a:gd name="T10" fmla="*/ 216 w 1268"/>
                <a:gd name="T11" fmla="*/ 904 h 1028"/>
                <a:gd name="T12" fmla="*/ 171 w 1268"/>
                <a:gd name="T13" fmla="*/ 864 h 1028"/>
                <a:gd name="T14" fmla="*/ 263 w 1268"/>
                <a:gd name="T15" fmla="*/ 808 h 1028"/>
                <a:gd name="T16" fmla="*/ 493 w 1268"/>
                <a:gd name="T17" fmla="*/ 663 h 1028"/>
                <a:gd name="T18" fmla="*/ 237 w 1268"/>
                <a:gd name="T19" fmla="*/ 756 h 1028"/>
                <a:gd name="T20" fmla="*/ 125 w 1268"/>
                <a:gd name="T21" fmla="*/ 811 h 1028"/>
                <a:gd name="T22" fmla="*/ 82 w 1268"/>
                <a:gd name="T23" fmla="*/ 797 h 1028"/>
                <a:gd name="T24" fmla="*/ 133 w 1268"/>
                <a:gd name="T25" fmla="*/ 736 h 1028"/>
                <a:gd name="T26" fmla="*/ 227 w 1268"/>
                <a:gd name="T27" fmla="*/ 690 h 1028"/>
                <a:gd name="T28" fmla="*/ 409 w 1268"/>
                <a:gd name="T29" fmla="*/ 568 h 1028"/>
                <a:gd name="T30" fmla="*/ 188 w 1268"/>
                <a:gd name="T31" fmla="*/ 644 h 1028"/>
                <a:gd name="T32" fmla="*/ 64 w 1268"/>
                <a:gd name="T33" fmla="*/ 668 h 1028"/>
                <a:gd name="T34" fmla="*/ 79 w 1268"/>
                <a:gd name="T35" fmla="*/ 625 h 1028"/>
                <a:gd name="T36" fmla="*/ 232 w 1268"/>
                <a:gd name="T37" fmla="*/ 518 h 1028"/>
                <a:gd name="T38" fmla="*/ 54 w 1268"/>
                <a:gd name="T39" fmla="*/ 573 h 1028"/>
                <a:gd name="T40" fmla="*/ 12 w 1268"/>
                <a:gd name="T41" fmla="*/ 694 h 1028"/>
                <a:gd name="T42" fmla="*/ 30 w 1268"/>
                <a:gd name="T43" fmla="*/ 822 h 1028"/>
                <a:gd name="T44" fmla="*/ 111 w 1268"/>
                <a:gd name="T45" fmla="*/ 872 h 1028"/>
                <a:gd name="T46" fmla="*/ 202 w 1268"/>
                <a:gd name="T47" fmla="*/ 965 h 1028"/>
                <a:gd name="T48" fmla="*/ 262 w 1268"/>
                <a:gd name="T49" fmla="*/ 946 h 1028"/>
                <a:gd name="T50" fmla="*/ 352 w 1268"/>
                <a:gd name="T51" fmla="*/ 1028 h 1028"/>
                <a:gd name="T52" fmla="*/ 756 w 1268"/>
                <a:gd name="T53" fmla="*/ 840 h 1028"/>
                <a:gd name="T54" fmla="*/ 1061 w 1268"/>
                <a:gd name="T55" fmla="*/ 613 h 1028"/>
                <a:gd name="T56" fmla="*/ 1261 w 1268"/>
                <a:gd name="T57" fmla="*/ 483 h 1028"/>
                <a:gd name="T58" fmla="*/ 1016 w 1268"/>
                <a:gd name="T59" fmla="*/ 2 h 1028"/>
                <a:gd name="T60" fmla="*/ 803 w 1268"/>
                <a:gd name="T61" fmla="*/ 97 h 1028"/>
                <a:gd name="T62" fmla="*/ 1009 w 1268"/>
                <a:gd name="T63" fmla="*/ 583 h 1028"/>
                <a:gd name="T64" fmla="*/ 1196 w 1268"/>
                <a:gd name="T65" fmla="*/ 483 h 1028"/>
                <a:gd name="T66" fmla="*/ 855 w 1268"/>
                <a:gd name="T67" fmla="*/ 136 h 1028"/>
                <a:gd name="T68" fmla="*/ 993 w 1268"/>
                <a:gd name="T69" fmla="*/ 69 h 10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268" h="1028">
                  <a:moveTo>
                    <a:pt x="1009" y="583"/>
                  </a:moveTo>
                  <a:cubicBezTo>
                    <a:pt x="940" y="646"/>
                    <a:pt x="940" y="646"/>
                    <a:pt x="940" y="646"/>
                  </a:cubicBezTo>
                  <a:cubicBezTo>
                    <a:pt x="877" y="703"/>
                    <a:pt x="807" y="752"/>
                    <a:pt x="731" y="789"/>
                  </a:cubicBezTo>
                  <a:cubicBezTo>
                    <a:pt x="366" y="967"/>
                    <a:pt x="366" y="967"/>
                    <a:pt x="366" y="967"/>
                  </a:cubicBezTo>
                  <a:cubicBezTo>
                    <a:pt x="350" y="975"/>
                    <a:pt x="330" y="968"/>
                    <a:pt x="322" y="952"/>
                  </a:cubicBezTo>
                  <a:cubicBezTo>
                    <a:pt x="314" y="936"/>
                    <a:pt x="321" y="917"/>
                    <a:pt x="337" y="909"/>
                  </a:cubicBezTo>
                  <a:cubicBezTo>
                    <a:pt x="342" y="906"/>
                    <a:pt x="342" y="906"/>
                    <a:pt x="342" y="906"/>
                  </a:cubicBezTo>
                  <a:cubicBezTo>
                    <a:pt x="541" y="809"/>
                    <a:pt x="541" y="809"/>
                    <a:pt x="541" y="809"/>
                  </a:cubicBezTo>
                  <a:cubicBezTo>
                    <a:pt x="556" y="802"/>
                    <a:pt x="562" y="784"/>
                    <a:pt x="555" y="770"/>
                  </a:cubicBezTo>
                  <a:cubicBezTo>
                    <a:pt x="548" y="756"/>
                    <a:pt x="531" y="750"/>
                    <a:pt x="516" y="757"/>
                  </a:cubicBezTo>
                  <a:cubicBezTo>
                    <a:pt x="316" y="854"/>
                    <a:pt x="316" y="854"/>
                    <a:pt x="316" y="854"/>
                  </a:cubicBezTo>
                  <a:cubicBezTo>
                    <a:pt x="216" y="904"/>
                    <a:pt x="216" y="904"/>
                    <a:pt x="216" y="904"/>
                  </a:cubicBezTo>
                  <a:cubicBezTo>
                    <a:pt x="200" y="912"/>
                    <a:pt x="180" y="905"/>
                    <a:pt x="172" y="888"/>
                  </a:cubicBezTo>
                  <a:cubicBezTo>
                    <a:pt x="169" y="881"/>
                    <a:pt x="168" y="872"/>
                    <a:pt x="171" y="864"/>
                  </a:cubicBezTo>
                  <a:cubicBezTo>
                    <a:pt x="174" y="856"/>
                    <a:pt x="180" y="849"/>
                    <a:pt x="187" y="845"/>
                  </a:cubicBezTo>
                  <a:cubicBezTo>
                    <a:pt x="263" y="808"/>
                    <a:pt x="263" y="808"/>
                    <a:pt x="263" y="808"/>
                  </a:cubicBezTo>
                  <a:cubicBezTo>
                    <a:pt x="480" y="702"/>
                    <a:pt x="480" y="702"/>
                    <a:pt x="480" y="702"/>
                  </a:cubicBezTo>
                  <a:cubicBezTo>
                    <a:pt x="494" y="695"/>
                    <a:pt x="500" y="678"/>
                    <a:pt x="493" y="663"/>
                  </a:cubicBezTo>
                  <a:cubicBezTo>
                    <a:pt x="486" y="649"/>
                    <a:pt x="469" y="643"/>
                    <a:pt x="455" y="650"/>
                  </a:cubicBezTo>
                  <a:cubicBezTo>
                    <a:pt x="237" y="756"/>
                    <a:pt x="237" y="756"/>
                    <a:pt x="237" y="756"/>
                  </a:cubicBezTo>
                  <a:cubicBezTo>
                    <a:pt x="229" y="760"/>
                    <a:pt x="229" y="760"/>
                    <a:pt x="229" y="760"/>
                  </a:cubicBezTo>
                  <a:cubicBezTo>
                    <a:pt x="125" y="811"/>
                    <a:pt x="125" y="811"/>
                    <a:pt x="125" y="811"/>
                  </a:cubicBezTo>
                  <a:cubicBezTo>
                    <a:pt x="118" y="815"/>
                    <a:pt x="109" y="816"/>
                    <a:pt x="101" y="813"/>
                  </a:cubicBezTo>
                  <a:cubicBezTo>
                    <a:pt x="92" y="810"/>
                    <a:pt x="86" y="804"/>
                    <a:pt x="82" y="797"/>
                  </a:cubicBezTo>
                  <a:cubicBezTo>
                    <a:pt x="74" y="781"/>
                    <a:pt x="81" y="761"/>
                    <a:pt x="97" y="753"/>
                  </a:cubicBezTo>
                  <a:cubicBezTo>
                    <a:pt x="133" y="736"/>
                    <a:pt x="133" y="736"/>
                    <a:pt x="133" y="736"/>
                  </a:cubicBezTo>
                  <a:cubicBezTo>
                    <a:pt x="206" y="700"/>
                    <a:pt x="206" y="700"/>
                    <a:pt x="206" y="700"/>
                  </a:cubicBezTo>
                  <a:cubicBezTo>
                    <a:pt x="227" y="690"/>
                    <a:pt x="227" y="690"/>
                    <a:pt x="227" y="690"/>
                  </a:cubicBezTo>
                  <a:cubicBezTo>
                    <a:pt x="395" y="607"/>
                    <a:pt x="395" y="607"/>
                    <a:pt x="395" y="607"/>
                  </a:cubicBezTo>
                  <a:cubicBezTo>
                    <a:pt x="410" y="600"/>
                    <a:pt x="416" y="583"/>
                    <a:pt x="409" y="568"/>
                  </a:cubicBezTo>
                  <a:cubicBezTo>
                    <a:pt x="402" y="554"/>
                    <a:pt x="384" y="548"/>
                    <a:pt x="370" y="555"/>
                  </a:cubicBezTo>
                  <a:cubicBezTo>
                    <a:pt x="188" y="644"/>
                    <a:pt x="188" y="644"/>
                    <a:pt x="188" y="644"/>
                  </a:cubicBezTo>
                  <a:cubicBezTo>
                    <a:pt x="108" y="683"/>
                    <a:pt x="108" y="683"/>
                    <a:pt x="108" y="683"/>
                  </a:cubicBezTo>
                  <a:cubicBezTo>
                    <a:pt x="92" y="691"/>
                    <a:pt x="72" y="685"/>
                    <a:pt x="64" y="668"/>
                  </a:cubicBezTo>
                  <a:cubicBezTo>
                    <a:pt x="60" y="661"/>
                    <a:pt x="60" y="652"/>
                    <a:pt x="63" y="644"/>
                  </a:cubicBezTo>
                  <a:cubicBezTo>
                    <a:pt x="66" y="635"/>
                    <a:pt x="71" y="629"/>
                    <a:pt x="79" y="625"/>
                  </a:cubicBezTo>
                  <a:cubicBezTo>
                    <a:pt x="218" y="557"/>
                    <a:pt x="218" y="557"/>
                    <a:pt x="218" y="557"/>
                  </a:cubicBezTo>
                  <a:cubicBezTo>
                    <a:pt x="233" y="550"/>
                    <a:pt x="239" y="533"/>
                    <a:pt x="232" y="518"/>
                  </a:cubicBezTo>
                  <a:cubicBezTo>
                    <a:pt x="225" y="504"/>
                    <a:pt x="207" y="498"/>
                    <a:pt x="193" y="505"/>
                  </a:cubicBezTo>
                  <a:cubicBezTo>
                    <a:pt x="54" y="573"/>
                    <a:pt x="54" y="573"/>
                    <a:pt x="54" y="573"/>
                  </a:cubicBezTo>
                  <a:cubicBezTo>
                    <a:pt x="32" y="584"/>
                    <a:pt x="16" y="602"/>
                    <a:pt x="8" y="625"/>
                  </a:cubicBezTo>
                  <a:cubicBezTo>
                    <a:pt x="0" y="648"/>
                    <a:pt x="2" y="672"/>
                    <a:pt x="12" y="694"/>
                  </a:cubicBezTo>
                  <a:cubicBezTo>
                    <a:pt x="19" y="707"/>
                    <a:pt x="28" y="719"/>
                    <a:pt x="40" y="727"/>
                  </a:cubicBezTo>
                  <a:cubicBezTo>
                    <a:pt x="20" y="753"/>
                    <a:pt x="15" y="790"/>
                    <a:pt x="30" y="822"/>
                  </a:cubicBezTo>
                  <a:cubicBezTo>
                    <a:pt x="41" y="844"/>
                    <a:pt x="60" y="860"/>
                    <a:pt x="82" y="868"/>
                  </a:cubicBezTo>
                  <a:cubicBezTo>
                    <a:pt x="92" y="871"/>
                    <a:pt x="101" y="872"/>
                    <a:pt x="111" y="872"/>
                  </a:cubicBezTo>
                  <a:cubicBezTo>
                    <a:pt x="111" y="887"/>
                    <a:pt x="114" y="901"/>
                    <a:pt x="120" y="914"/>
                  </a:cubicBezTo>
                  <a:cubicBezTo>
                    <a:pt x="136" y="946"/>
                    <a:pt x="168" y="965"/>
                    <a:pt x="202" y="965"/>
                  </a:cubicBezTo>
                  <a:cubicBezTo>
                    <a:pt x="215" y="965"/>
                    <a:pt x="228" y="962"/>
                    <a:pt x="241" y="956"/>
                  </a:cubicBezTo>
                  <a:cubicBezTo>
                    <a:pt x="262" y="946"/>
                    <a:pt x="262" y="946"/>
                    <a:pt x="262" y="946"/>
                  </a:cubicBezTo>
                  <a:cubicBezTo>
                    <a:pt x="263" y="957"/>
                    <a:pt x="266" y="967"/>
                    <a:pt x="270" y="977"/>
                  </a:cubicBezTo>
                  <a:cubicBezTo>
                    <a:pt x="286" y="1009"/>
                    <a:pt x="318" y="1028"/>
                    <a:pt x="352" y="1028"/>
                  </a:cubicBezTo>
                  <a:cubicBezTo>
                    <a:pt x="365" y="1028"/>
                    <a:pt x="379" y="1025"/>
                    <a:pt x="391" y="1019"/>
                  </a:cubicBezTo>
                  <a:cubicBezTo>
                    <a:pt x="756" y="840"/>
                    <a:pt x="756" y="840"/>
                    <a:pt x="756" y="840"/>
                  </a:cubicBezTo>
                  <a:cubicBezTo>
                    <a:pt x="838" y="800"/>
                    <a:pt x="913" y="749"/>
                    <a:pt x="979" y="688"/>
                  </a:cubicBezTo>
                  <a:cubicBezTo>
                    <a:pt x="1061" y="613"/>
                    <a:pt x="1061" y="613"/>
                    <a:pt x="1061" y="613"/>
                  </a:cubicBezTo>
                  <a:cubicBezTo>
                    <a:pt x="1248" y="521"/>
                    <a:pt x="1248" y="521"/>
                    <a:pt x="1248" y="521"/>
                  </a:cubicBezTo>
                  <a:cubicBezTo>
                    <a:pt x="1262" y="514"/>
                    <a:pt x="1268" y="497"/>
                    <a:pt x="1261" y="483"/>
                  </a:cubicBezTo>
                  <a:cubicBezTo>
                    <a:pt x="1033" y="17"/>
                    <a:pt x="1033" y="17"/>
                    <a:pt x="1033" y="17"/>
                  </a:cubicBezTo>
                  <a:cubicBezTo>
                    <a:pt x="1029" y="10"/>
                    <a:pt x="1023" y="5"/>
                    <a:pt x="1016" y="2"/>
                  </a:cubicBezTo>
                  <a:cubicBezTo>
                    <a:pt x="1009" y="0"/>
                    <a:pt x="1001" y="0"/>
                    <a:pt x="994" y="4"/>
                  </a:cubicBezTo>
                  <a:cubicBezTo>
                    <a:pt x="803" y="97"/>
                    <a:pt x="803" y="97"/>
                    <a:pt x="803" y="97"/>
                  </a:cubicBezTo>
                  <a:cubicBezTo>
                    <a:pt x="789" y="104"/>
                    <a:pt x="783" y="121"/>
                    <a:pt x="790" y="136"/>
                  </a:cubicBezTo>
                  <a:lnTo>
                    <a:pt x="1009" y="583"/>
                  </a:lnTo>
                  <a:close/>
                  <a:moveTo>
                    <a:pt x="993" y="69"/>
                  </a:moveTo>
                  <a:cubicBezTo>
                    <a:pt x="1196" y="483"/>
                    <a:pt x="1196" y="483"/>
                    <a:pt x="1196" y="483"/>
                  </a:cubicBezTo>
                  <a:cubicBezTo>
                    <a:pt x="1057" y="551"/>
                    <a:pt x="1057" y="551"/>
                    <a:pt x="1057" y="551"/>
                  </a:cubicBezTo>
                  <a:cubicBezTo>
                    <a:pt x="855" y="136"/>
                    <a:pt x="855" y="136"/>
                    <a:pt x="855" y="136"/>
                  </a:cubicBezTo>
                  <a:lnTo>
                    <a:pt x="993" y="69"/>
                  </a:lnTo>
                  <a:close/>
                  <a:moveTo>
                    <a:pt x="993" y="69"/>
                  </a:moveTo>
                  <a:cubicBezTo>
                    <a:pt x="993" y="69"/>
                    <a:pt x="993" y="69"/>
                    <a:pt x="993" y="69"/>
                  </a:cubicBezTo>
                </a:path>
              </a:pathLst>
            </a:custGeom>
            <a:solidFill>
              <a:srgbClr val="2C2F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grpSp>
        <p:nvGrpSpPr>
          <p:cNvPr id="176" name="Grupo 175"/>
          <p:cNvGrpSpPr/>
          <p:nvPr/>
        </p:nvGrpSpPr>
        <p:grpSpPr>
          <a:xfrm>
            <a:off x="1816937" y="2571519"/>
            <a:ext cx="241224" cy="241224"/>
            <a:chOff x="6271617" y="-2179332"/>
            <a:chExt cx="1684338" cy="1684338"/>
          </a:xfrm>
        </p:grpSpPr>
        <p:sp>
          <p:nvSpPr>
            <p:cNvPr id="177" name="AutoShape 12"/>
            <p:cNvSpPr>
              <a:spLocks noChangeAspect="1" noChangeArrowheads="1" noTextEdit="1"/>
            </p:cNvSpPr>
            <p:nvPr/>
          </p:nvSpPr>
          <p:spPr bwMode="auto">
            <a:xfrm>
              <a:off x="6271617" y="-2179332"/>
              <a:ext cx="1684338" cy="16827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78" name="Oval 14"/>
            <p:cNvSpPr>
              <a:spLocks noChangeArrowheads="1"/>
            </p:cNvSpPr>
            <p:nvPr/>
          </p:nvSpPr>
          <p:spPr bwMode="auto">
            <a:xfrm>
              <a:off x="6304955" y="-2144407"/>
              <a:ext cx="1616075" cy="1614488"/>
            </a:xfrm>
            <a:prstGeom prst="ellipse">
              <a:avLst/>
            </a:prstGeom>
            <a:solidFill>
              <a:srgbClr val="FF75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79" name="Freeform 15"/>
            <p:cNvSpPr>
              <a:spLocks/>
            </p:cNvSpPr>
            <p:nvPr/>
          </p:nvSpPr>
          <p:spPr bwMode="auto">
            <a:xfrm>
              <a:off x="6654205" y="-1795157"/>
              <a:ext cx="917575" cy="915988"/>
            </a:xfrm>
            <a:custGeom>
              <a:avLst/>
              <a:gdLst>
                <a:gd name="T0" fmla="*/ 578 w 578"/>
                <a:gd name="T1" fmla="*/ 98 h 577"/>
                <a:gd name="T2" fmla="*/ 480 w 578"/>
                <a:gd name="T3" fmla="*/ 0 h 577"/>
                <a:gd name="T4" fmla="*/ 289 w 578"/>
                <a:gd name="T5" fmla="*/ 190 h 577"/>
                <a:gd name="T6" fmla="*/ 98 w 578"/>
                <a:gd name="T7" fmla="*/ 0 h 577"/>
                <a:gd name="T8" fmla="*/ 0 w 578"/>
                <a:gd name="T9" fmla="*/ 98 h 577"/>
                <a:gd name="T10" fmla="*/ 191 w 578"/>
                <a:gd name="T11" fmla="*/ 289 h 577"/>
                <a:gd name="T12" fmla="*/ 0 w 578"/>
                <a:gd name="T13" fmla="*/ 479 h 577"/>
                <a:gd name="T14" fmla="*/ 98 w 578"/>
                <a:gd name="T15" fmla="*/ 577 h 577"/>
                <a:gd name="T16" fmla="*/ 289 w 578"/>
                <a:gd name="T17" fmla="*/ 387 h 577"/>
                <a:gd name="T18" fmla="*/ 480 w 578"/>
                <a:gd name="T19" fmla="*/ 577 h 577"/>
                <a:gd name="T20" fmla="*/ 578 w 578"/>
                <a:gd name="T21" fmla="*/ 479 h 577"/>
                <a:gd name="T22" fmla="*/ 387 w 578"/>
                <a:gd name="T23" fmla="*/ 289 h 577"/>
                <a:gd name="T24" fmla="*/ 578 w 578"/>
                <a:gd name="T25" fmla="*/ 98 h 5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78" h="577">
                  <a:moveTo>
                    <a:pt x="578" y="98"/>
                  </a:moveTo>
                  <a:lnTo>
                    <a:pt x="480" y="0"/>
                  </a:lnTo>
                  <a:lnTo>
                    <a:pt x="289" y="190"/>
                  </a:lnTo>
                  <a:lnTo>
                    <a:pt x="98" y="0"/>
                  </a:lnTo>
                  <a:lnTo>
                    <a:pt x="0" y="98"/>
                  </a:lnTo>
                  <a:lnTo>
                    <a:pt x="191" y="289"/>
                  </a:lnTo>
                  <a:lnTo>
                    <a:pt x="0" y="479"/>
                  </a:lnTo>
                  <a:lnTo>
                    <a:pt x="98" y="577"/>
                  </a:lnTo>
                  <a:lnTo>
                    <a:pt x="289" y="387"/>
                  </a:lnTo>
                  <a:lnTo>
                    <a:pt x="480" y="577"/>
                  </a:lnTo>
                  <a:lnTo>
                    <a:pt x="578" y="479"/>
                  </a:lnTo>
                  <a:lnTo>
                    <a:pt x="387" y="289"/>
                  </a:lnTo>
                  <a:lnTo>
                    <a:pt x="578" y="98"/>
                  </a:ln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80" name="Freeform 16"/>
            <p:cNvSpPr>
              <a:spLocks noEditPoints="1"/>
            </p:cNvSpPr>
            <p:nvPr/>
          </p:nvSpPr>
          <p:spPr bwMode="auto">
            <a:xfrm>
              <a:off x="6271617" y="-2177744"/>
              <a:ext cx="1684338" cy="1682750"/>
            </a:xfrm>
            <a:custGeom>
              <a:avLst/>
              <a:gdLst>
                <a:gd name="T0" fmla="*/ 1191 w 2382"/>
                <a:gd name="T1" fmla="*/ 2382 h 2382"/>
                <a:gd name="T2" fmla="*/ 349 w 2382"/>
                <a:gd name="T3" fmla="*/ 2033 h 2382"/>
                <a:gd name="T4" fmla="*/ 0 w 2382"/>
                <a:gd name="T5" fmla="*/ 1191 h 2382"/>
                <a:gd name="T6" fmla="*/ 349 w 2382"/>
                <a:gd name="T7" fmla="*/ 349 h 2382"/>
                <a:gd name="T8" fmla="*/ 1191 w 2382"/>
                <a:gd name="T9" fmla="*/ 0 h 2382"/>
                <a:gd name="T10" fmla="*/ 2033 w 2382"/>
                <a:gd name="T11" fmla="*/ 349 h 2382"/>
                <a:gd name="T12" fmla="*/ 2382 w 2382"/>
                <a:gd name="T13" fmla="*/ 1191 h 2382"/>
                <a:gd name="T14" fmla="*/ 2033 w 2382"/>
                <a:gd name="T15" fmla="*/ 2033 h 2382"/>
                <a:gd name="T16" fmla="*/ 1191 w 2382"/>
                <a:gd name="T17" fmla="*/ 2382 h 2382"/>
                <a:gd name="T18" fmla="*/ 1191 w 2382"/>
                <a:gd name="T19" fmla="*/ 95 h 2382"/>
                <a:gd name="T20" fmla="*/ 95 w 2382"/>
                <a:gd name="T21" fmla="*/ 1191 h 2382"/>
                <a:gd name="T22" fmla="*/ 1191 w 2382"/>
                <a:gd name="T23" fmla="*/ 2287 h 2382"/>
                <a:gd name="T24" fmla="*/ 2287 w 2382"/>
                <a:gd name="T25" fmla="*/ 1191 h 2382"/>
                <a:gd name="T26" fmla="*/ 1191 w 2382"/>
                <a:gd name="T27" fmla="*/ 95 h 23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382" h="2382">
                  <a:moveTo>
                    <a:pt x="1191" y="2382"/>
                  </a:moveTo>
                  <a:cubicBezTo>
                    <a:pt x="873" y="2382"/>
                    <a:pt x="574" y="2258"/>
                    <a:pt x="349" y="2033"/>
                  </a:cubicBezTo>
                  <a:cubicBezTo>
                    <a:pt x="124" y="1808"/>
                    <a:pt x="0" y="1509"/>
                    <a:pt x="0" y="1191"/>
                  </a:cubicBezTo>
                  <a:cubicBezTo>
                    <a:pt x="0" y="873"/>
                    <a:pt x="124" y="574"/>
                    <a:pt x="349" y="349"/>
                  </a:cubicBezTo>
                  <a:cubicBezTo>
                    <a:pt x="574" y="124"/>
                    <a:pt x="873" y="0"/>
                    <a:pt x="1191" y="0"/>
                  </a:cubicBezTo>
                  <a:cubicBezTo>
                    <a:pt x="1509" y="0"/>
                    <a:pt x="1808" y="124"/>
                    <a:pt x="2033" y="349"/>
                  </a:cubicBezTo>
                  <a:cubicBezTo>
                    <a:pt x="2258" y="574"/>
                    <a:pt x="2382" y="873"/>
                    <a:pt x="2382" y="1191"/>
                  </a:cubicBezTo>
                  <a:cubicBezTo>
                    <a:pt x="2382" y="1509"/>
                    <a:pt x="2258" y="1808"/>
                    <a:pt x="2033" y="2033"/>
                  </a:cubicBezTo>
                  <a:cubicBezTo>
                    <a:pt x="1808" y="2258"/>
                    <a:pt x="1509" y="2382"/>
                    <a:pt x="1191" y="2382"/>
                  </a:cubicBezTo>
                  <a:close/>
                  <a:moveTo>
                    <a:pt x="1191" y="95"/>
                  </a:moveTo>
                  <a:cubicBezTo>
                    <a:pt x="587" y="95"/>
                    <a:pt x="95" y="587"/>
                    <a:pt x="95" y="1191"/>
                  </a:cubicBezTo>
                  <a:cubicBezTo>
                    <a:pt x="95" y="1795"/>
                    <a:pt x="587" y="2287"/>
                    <a:pt x="1191" y="2287"/>
                  </a:cubicBezTo>
                  <a:cubicBezTo>
                    <a:pt x="1795" y="2287"/>
                    <a:pt x="2287" y="1795"/>
                    <a:pt x="2287" y="1191"/>
                  </a:cubicBezTo>
                  <a:cubicBezTo>
                    <a:pt x="2287" y="587"/>
                    <a:pt x="1795" y="95"/>
                    <a:pt x="1191" y="95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81" name="Freeform 17"/>
            <p:cNvSpPr>
              <a:spLocks noEditPoints="1"/>
            </p:cNvSpPr>
            <p:nvPr/>
          </p:nvSpPr>
          <p:spPr bwMode="auto">
            <a:xfrm>
              <a:off x="6617692" y="-1831669"/>
              <a:ext cx="990600" cy="989013"/>
            </a:xfrm>
            <a:custGeom>
              <a:avLst/>
              <a:gdLst>
                <a:gd name="T0" fmla="*/ 1129 w 1402"/>
                <a:gd name="T1" fmla="*/ 1397 h 1402"/>
                <a:gd name="T2" fmla="*/ 1095 w 1402"/>
                <a:gd name="T3" fmla="*/ 1384 h 1402"/>
                <a:gd name="T4" fmla="*/ 701 w 1402"/>
                <a:gd name="T5" fmla="*/ 989 h 1402"/>
                <a:gd name="T6" fmla="*/ 307 w 1402"/>
                <a:gd name="T7" fmla="*/ 1384 h 1402"/>
                <a:gd name="T8" fmla="*/ 240 w 1402"/>
                <a:gd name="T9" fmla="*/ 1384 h 1402"/>
                <a:gd name="T10" fmla="*/ 18 w 1402"/>
                <a:gd name="T11" fmla="*/ 1162 h 1402"/>
                <a:gd name="T12" fmla="*/ 18 w 1402"/>
                <a:gd name="T13" fmla="*/ 1095 h 1402"/>
                <a:gd name="T14" fmla="*/ 413 w 1402"/>
                <a:gd name="T15" fmla="*/ 701 h 1402"/>
                <a:gd name="T16" fmla="*/ 18 w 1402"/>
                <a:gd name="T17" fmla="*/ 307 h 1402"/>
                <a:gd name="T18" fmla="*/ 18 w 1402"/>
                <a:gd name="T19" fmla="*/ 240 h 1402"/>
                <a:gd name="T20" fmla="*/ 240 w 1402"/>
                <a:gd name="T21" fmla="*/ 18 h 1402"/>
                <a:gd name="T22" fmla="*/ 307 w 1402"/>
                <a:gd name="T23" fmla="*/ 18 h 1402"/>
                <a:gd name="T24" fmla="*/ 701 w 1402"/>
                <a:gd name="T25" fmla="*/ 413 h 1402"/>
                <a:gd name="T26" fmla="*/ 1095 w 1402"/>
                <a:gd name="T27" fmla="*/ 18 h 1402"/>
                <a:gd name="T28" fmla="*/ 1162 w 1402"/>
                <a:gd name="T29" fmla="*/ 18 h 1402"/>
                <a:gd name="T30" fmla="*/ 1384 w 1402"/>
                <a:gd name="T31" fmla="*/ 240 h 1402"/>
                <a:gd name="T32" fmla="*/ 1384 w 1402"/>
                <a:gd name="T33" fmla="*/ 307 h 1402"/>
                <a:gd name="T34" fmla="*/ 989 w 1402"/>
                <a:gd name="T35" fmla="*/ 701 h 1402"/>
                <a:gd name="T36" fmla="*/ 1384 w 1402"/>
                <a:gd name="T37" fmla="*/ 1095 h 1402"/>
                <a:gd name="T38" fmla="*/ 1384 w 1402"/>
                <a:gd name="T39" fmla="*/ 1162 h 1402"/>
                <a:gd name="T40" fmla="*/ 1162 w 1402"/>
                <a:gd name="T41" fmla="*/ 1384 h 1402"/>
                <a:gd name="T42" fmla="*/ 1129 w 1402"/>
                <a:gd name="T43" fmla="*/ 1397 h 1402"/>
                <a:gd name="T44" fmla="*/ 701 w 1402"/>
                <a:gd name="T45" fmla="*/ 875 h 1402"/>
                <a:gd name="T46" fmla="*/ 735 w 1402"/>
                <a:gd name="T47" fmla="*/ 889 h 1402"/>
                <a:gd name="T48" fmla="*/ 1129 w 1402"/>
                <a:gd name="T49" fmla="*/ 1283 h 1402"/>
                <a:gd name="T50" fmla="*/ 1283 w 1402"/>
                <a:gd name="T51" fmla="*/ 1129 h 1402"/>
                <a:gd name="T52" fmla="*/ 889 w 1402"/>
                <a:gd name="T53" fmla="*/ 735 h 1402"/>
                <a:gd name="T54" fmla="*/ 889 w 1402"/>
                <a:gd name="T55" fmla="*/ 667 h 1402"/>
                <a:gd name="T56" fmla="*/ 1283 w 1402"/>
                <a:gd name="T57" fmla="*/ 273 h 1402"/>
                <a:gd name="T58" fmla="*/ 1129 w 1402"/>
                <a:gd name="T59" fmla="*/ 119 h 1402"/>
                <a:gd name="T60" fmla="*/ 735 w 1402"/>
                <a:gd name="T61" fmla="*/ 513 h 1402"/>
                <a:gd name="T62" fmla="*/ 667 w 1402"/>
                <a:gd name="T63" fmla="*/ 513 h 1402"/>
                <a:gd name="T64" fmla="*/ 273 w 1402"/>
                <a:gd name="T65" fmla="*/ 119 h 1402"/>
                <a:gd name="T66" fmla="*/ 119 w 1402"/>
                <a:gd name="T67" fmla="*/ 273 h 1402"/>
                <a:gd name="T68" fmla="*/ 513 w 1402"/>
                <a:gd name="T69" fmla="*/ 667 h 1402"/>
                <a:gd name="T70" fmla="*/ 513 w 1402"/>
                <a:gd name="T71" fmla="*/ 735 h 1402"/>
                <a:gd name="T72" fmla="*/ 119 w 1402"/>
                <a:gd name="T73" fmla="*/ 1129 h 1402"/>
                <a:gd name="T74" fmla="*/ 273 w 1402"/>
                <a:gd name="T75" fmla="*/ 1283 h 1402"/>
                <a:gd name="T76" fmla="*/ 667 w 1402"/>
                <a:gd name="T77" fmla="*/ 889 h 1402"/>
                <a:gd name="T78" fmla="*/ 701 w 1402"/>
                <a:gd name="T79" fmla="*/ 875 h 14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402" h="1402">
                  <a:moveTo>
                    <a:pt x="1129" y="1397"/>
                  </a:moveTo>
                  <a:cubicBezTo>
                    <a:pt x="1117" y="1397"/>
                    <a:pt x="1104" y="1393"/>
                    <a:pt x="1095" y="1384"/>
                  </a:cubicBezTo>
                  <a:cubicBezTo>
                    <a:pt x="701" y="989"/>
                    <a:pt x="701" y="989"/>
                    <a:pt x="701" y="989"/>
                  </a:cubicBezTo>
                  <a:cubicBezTo>
                    <a:pt x="307" y="1384"/>
                    <a:pt x="307" y="1384"/>
                    <a:pt x="307" y="1384"/>
                  </a:cubicBezTo>
                  <a:cubicBezTo>
                    <a:pt x="288" y="1402"/>
                    <a:pt x="258" y="1402"/>
                    <a:pt x="240" y="1384"/>
                  </a:cubicBezTo>
                  <a:cubicBezTo>
                    <a:pt x="18" y="1162"/>
                    <a:pt x="18" y="1162"/>
                    <a:pt x="18" y="1162"/>
                  </a:cubicBezTo>
                  <a:cubicBezTo>
                    <a:pt x="0" y="1144"/>
                    <a:pt x="0" y="1114"/>
                    <a:pt x="18" y="1095"/>
                  </a:cubicBezTo>
                  <a:cubicBezTo>
                    <a:pt x="413" y="701"/>
                    <a:pt x="413" y="701"/>
                    <a:pt x="413" y="701"/>
                  </a:cubicBezTo>
                  <a:cubicBezTo>
                    <a:pt x="18" y="307"/>
                    <a:pt x="18" y="307"/>
                    <a:pt x="18" y="307"/>
                  </a:cubicBezTo>
                  <a:cubicBezTo>
                    <a:pt x="0" y="288"/>
                    <a:pt x="0" y="258"/>
                    <a:pt x="18" y="240"/>
                  </a:cubicBezTo>
                  <a:cubicBezTo>
                    <a:pt x="240" y="18"/>
                    <a:pt x="240" y="18"/>
                    <a:pt x="240" y="18"/>
                  </a:cubicBezTo>
                  <a:cubicBezTo>
                    <a:pt x="258" y="0"/>
                    <a:pt x="288" y="0"/>
                    <a:pt x="307" y="18"/>
                  </a:cubicBezTo>
                  <a:cubicBezTo>
                    <a:pt x="701" y="413"/>
                    <a:pt x="701" y="413"/>
                    <a:pt x="701" y="413"/>
                  </a:cubicBezTo>
                  <a:cubicBezTo>
                    <a:pt x="1095" y="18"/>
                    <a:pt x="1095" y="18"/>
                    <a:pt x="1095" y="18"/>
                  </a:cubicBezTo>
                  <a:cubicBezTo>
                    <a:pt x="1114" y="0"/>
                    <a:pt x="1144" y="0"/>
                    <a:pt x="1162" y="18"/>
                  </a:cubicBezTo>
                  <a:cubicBezTo>
                    <a:pt x="1384" y="240"/>
                    <a:pt x="1384" y="240"/>
                    <a:pt x="1384" y="240"/>
                  </a:cubicBezTo>
                  <a:cubicBezTo>
                    <a:pt x="1402" y="258"/>
                    <a:pt x="1402" y="288"/>
                    <a:pt x="1384" y="307"/>
                  </a:cubicBezTo>
                  <a:cubicBezTo>
                    <a:pt x="989" y="701"/>
                    <a:pt x="989" y="701"/>
                    <a:pt x="989" y="701"/>
                  </a:cubicBezTo>
                  <a:cubicBezTo>
                    <a:pt x="1384" y="1095"/>
                    <a:pt x="1384" y="1095"/>
                    <a:pt x="1384" y="1095"/>
                  </a:cubicBezTo>
                  <a:cubicBezTo>
                    <a:pt x="1402" y="1114"/>
                    <a:pt x="1402" y="1144"/>
                    <a:pt x="1384" y="1162"/>
                  </a:cubicBezTo>
                  <a:cubicBezTo>
                    <a:pt x="1162" y="1384"/>
                    <a:pt x="1162" y="1384"/>
                    <a:pt x="1162" y="1384"/>
                  </a:cubicBezTo>
                  <a:cubicBezTo>
                    <a:pt x="1153" y="1393"/>
                    <a:pt x="1141" y="1397"/>
                    <a:pt x="1129" y="1397"/>
                  </a:cubicBezTo>
                  <a:close/>
                  <a:moveTo>
                    <a:pt x="701" y="875"/>
                  </a:moveTo>
                  <a:cubicBezTo>
                    <a:pt x="713" y="875"/>
                    <a:pt x="725" y="880"/>
                    <a:pt x="735" y="889"/>
                  </a:cubicBezTo>
                  <a:cubicBezTo>
                    <a:pt x="1129" y="1283"/>
                    <a:pt x="1129" y="1283"/>
                    <a:pt x="1129" y="1283"/>
                  </a:cubicBezTo>
                  <a:cubicBezTo>
                    <a:pt x="1283" y="1129"/>
                    <a:pt x="1283" y="1129"/>
                    <a:pt x="1283" y="1129"/>
                  </a:cubicBezTo>
                  <a:cubicBezTo>
                    <a:pt x="889" y="735"/>
                    <a:pt x="889" y="735"/>
                    <a:pt x="889" y="735"/>
                  </a:cubicBezTo>
                  <a:cubicBezTo>
                    <a:pt x="870" y="716"/>
                    <a:pt x="870" y="686"/>
                    <a:pt x="889" y="667"/>
                  </a:cubicBezTo>
                  <a:cubicBezTo>
                    <a:pt x="1283" y="273"/>
                    <a:pt x="1283" y="273"/>
                    <a:pt x="1283" y="273"/>
                  </a:cubicBezTo>
                  <a:cubicBezTo>
                    <a:pt x="1129" y="119"/>
                    <a:pt x="1129" y="119"/>
                    <a:pt x="1129" y="119"/>
                  </a:cubicBezTo>
                  <a:cubicBezTo>
                    <a:pt x="735" y="513"/>
                    <a:pt x="735" y="513"/>
                    <a:pt x="735" y="513"/>
                  </a:cubicBezTo>
                  <a:cubicBezTo>
                    <a:pt x="716" y="532"/>
                    <a:pt x="686" y="532"/>
                    <a:pt x="667" y="513"/>
                  </a:cubicBezTo>
                  <a:cubicBezTo>
                    <a:pt x="273" y="119"/>
                    <a:pt x="273" y="119"/>
                    <a:pt x="273" y="119"/>
                  </a:cubicBezTo>
                  <a:cubicBezTo>
                    <a:pt x="119" y="273"/>
                    <a:pt x="119" y="273"/>
                    <a:pt x="119" y="273"/>
                  </a:cubicBezTo>
                  <a:cubicBezTo>
                    <a:pt x="513" y="667"/>
                    <a:pt x="513" y="667"/>
                    <a:pt x="513" y="667"/>
                  </a:cubicBezTo>
                  <a:cubicBezTo>
                    <a:pt x="532" y="686"/>
                    <a:pt x="532" y="716"/>
                    <a:pt x="513" y="735"/>
                  </a:cubicBezTo>
                  <a:cubicBezTo>
                    <a:pt x="119" y="1129"/>
                    <a:pt x="119" y="1129"/>
                    <a:pt x="119" y="1129"/>
                  </a:cubicBezTo>
                  <a:cubicBezTo>
                    <a:pt x="273" y="1283"/>
                    <a:pt x="273" y="1283"/>
                    <a:pt x="273" y="1283"/>
                  </a:cubicBezTo>
                  <a:cubicBezTo>
                    <a:pt x="667" y="889"/>
                    <a:pt x="667" y="889"/>
                    <a:pt x="667" y="889"/>
                  </a:cubicBezTo>
                  <a:cubicBezTo>
                    <a:pt x="677" y="880"/>
                    <a:pt x="689" y="875"/>
                    <a:pt x="701" y="875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82" name="Freeform 18"/>
            <p:cNvSpPr>
              <a:spLocks/>
            </p:cNvSpPr>
            <p:nvPr/>
          </p:nvSpPr>
          <p:spPr bwMode="auto">
            <a:xfrm>
              <a:off x="7727355" y="-1425269"/>
              <a:ext cx="119063" cy="358775"/>
            </a:xfrm>
            <a:custGeom>
              <a:avLst/>
              <a:gdLst>
                <a:gd name="T0" fmla="*/ 54 w 168"/>
                <a:gd name="T1" fmla="*/ 509 h 509"/>
                <a:gd name="T2" fmla="*/ 37 w 168"/>
                <a:gd name="T3" fmla="*/ 506 h 509"/>
                <a:gd name="T4" fmla="*/ 9 w 168"/>
                <a:gd name="T5" fmla="*/ 446 h 509"/>
                <a:gd name="T6" fmla="*/ 63 w 168"/>
                <a:gd name="T7" fmla="*/ 53 h 509"/>
                <a:gd name="T8" fmla="*/ 106 w 168"/>
                <a:gd name="T9" fmla="*/ 2 h 509"/>
                <a:gd name="T10" fmla="*/ 157 w 168"/>
                <a:gd name="T11" fmla="*/ 45 h 509"/>
                <a:gd name="T12" fmla="*/ 98 w 168"/>
                <a:gd name="T13" fmla="*/ 478 h 509"/>
                <a:gd name="T14" fmla="*/ 54 w 168"/>
                <a:gd name="T15" fmla="*/ 509 h 5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8" h="509">
                  <a:moveTo>
                    <a:pt x="54" y="509"/>
                  </a:moveTo>
                  <a:cubicBezTo>
                    <a:pt x="48" y="509"/>
                    <a:pt x="43" y="508"/>
                    <a:pt x="37" y="506"/>
                  </a:cubicBezTo>
                  <a:cubicBezTo>
                    <a:pt x="13" y="497"/>
                    <a:pt x="0" y="470"/>
                    <a:pt x="9" y="446"/>
                  </a:cubicBezTo>
                  <a:cubicBezTo>
                    <a:pt x="54" y="321"/>
                    <a:pt x="73" y="185"/>
                    <a:pt x="63" y="53"/>
                  </a:cubicBezTo>
                  <a:cubicBezTo>
                    <a:pt x="61" y="27"/>
                    <a:pt x="80" y="4"/>
                    <a:pt x="106" y="2"/>
                  </a:cubicBezTo>
                  <a:cubicBezTo>
                    <a:pt x="132" y="0"/>
                    <a:pt x="155" y="19"/>
                    <a:pt x="157" y="45"/>
                  </a:cubicBezTo>
                  <a:cubicBezTo>
                    <a:pt x="168" y="191"/>
                    <a:pt x="148" y="341"/>
                    <a:pt x="98" y="478"/>
                  </a:cubicBezTo>
                  <a:cubicBezTo>
                    <a:pt x="91" y="497"/>
                    <a:pt x="73" y="509"/>
                    <a:pt x="54" y="509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83" name="Freeform 19"/>
            <p:cNvSpPr>
              <a:spLocks/>
            </p:cNvSpPr>
            <p:nvPr/>
          </p:nvSpPr>
          <p:spPr bwMode="auto">
            <a:xfrm>
              <a:off x="7735292" y="-1588782"/>
              <a:ext cx="84138" cy="101600"/>
            </a:xfrm>
            <a:custGeom>
              <a:avLst/>
              <a:gdLst>
                <a:gd name="T0" fmla="*/ 66 w 118"/>
                <a:gd name="T1" fmla="*/ 144 h 144"/>
                <a:gd name="T2" fmla="*/ 20 w 118"/>
                <a:gd name="T3" fmla="*/ 109 h 144"/>
                <a:gd name="T4" fmla="*/ 8 w 118"/>
                <a:gd name="T5" fmla="*/ 68 h 144"/>
                <a:gd name="T6" fmla="*/ 38 w 118"/>
                <a:gd name="T7" fmla="*/ 8 h 144"/>
                <a:gd name="T8" fmla="*/ 98 w 118"/>
                <a:gd name="T9" fmla="*/ 39 h 144"/>
                <a:gd name="T10" fmla="*/ 111 w 118"/>
                <a:gd name="T11" fmla="*/ 84 h 144"/>
                <a:gd name="T12" fmla="*/ 78 w 118"/>
                <a:gd name="T13" fmla="*/ 142 h 144"/>
                <a:gd name="T14" fmla="*/ 66 w 118"/>
                <a:gd name="T15" fmla="*/ 1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8" h="144">
                  <a:moveTo>
                    <a:pt x="66" y="144"/>
                  </a:moveTo>
                  <a:cubicBezTo>
                    <a:pt x="45" y="144"/>
                    <a:pt x="26" y="130"/>
                    <a:pt x="20" y="109"/>
                  </a:cubicBezTo>
                  <a:cubicBezTo>
                    <a:pt x="16" y="95"/>
                    <a:pt x="12" y="81"/>
                    <a:pt x="8" y="68"/>
                  </a:cubicBezTo>
                  <a:cubicBezTo>
                    <a:pt x="0" y="43"/>
                    <a:pt x="13" y="16"/>
                    <a:pt x="38" y="8"/>
                  </a:cubicBezTo>
                  <a:cubicBezTo>
                    <a:pt x="63" y="0"/>
                    <a:pt x="90" y="14"/>
                    <a:pt x="98" y="39"/>
                  </a:cubicBezTo>
                  <a:cubicBezTo>
                    <a:pt x="103" y="54"/>
                    <a:pt x="107" y="69"/>
                    <a:pt x="111" y="84"/>
                  </a:cubicBezTo>
                  <a:cubicBezTo>
                    <a:pt x="118" y="109"/>
                    <a:pt x="104" y="135"/>
                    <a:pt x="78" y="142"/>
                  </a:cubicBezTo>
                  <a:cubicBezTo>
                    <a:pt x="74" y="143"/>
                    <a:pt x="70" y="144"/>
                    <a:pt x="66" y="144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graphicFrame>
        <p:nvGraphicFramePr>
          <p:cNvPr id="199" name="Gráfico 198"/>
          <p:cNvGraphicFramePr/>
          <p:nvPr>
            <p:extLst>
              <p:ext uri="{D42A27DB-BD31-4B8C-83A1-F6EECF244321}">
                <p14:modId xmlns:p14="http://schemas.microsoft.com/office/powerpoint/2010/main" val="1265817500"/>
              </p:ext>
            </p:extLst>
          </p:nvPr>
        </p:nvGraphicFramePr>
        <p:xfrm>
          <a:off x="2780094" y="3229179"/>
          <a:ext cx="1865288" cy="224677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200" name="Tabela 199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010644872"/>
              </p:ext>
            </p:extLst>
          </p:nvPr>
        </p:nvGraphicFramePr>
        <p:xfrm>
          <a:off x="2848445" y="2871147"/>
          <a:ext cx="1656766" cy="436245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828383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828383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436245"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cliente</a:t>
                      </a:r>
                      <a:endParaRPr lang="pt-BR" sz="1400" b="1" i="0" u="none" strike="noStrike" dirty="0">
                        <a:solidFill>
                          <a:schemeClr val="accent5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ap="flat" cmpd="sng" algn="ctr">
                      <a:solidFill>
                        <a:schemeClr val="tx2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não cliente</a:t>
                      </a:r>
                      <a:endParaRPr lang="pt-BR" sz="1400" b="1" i="0" u="none" strike="noStrike" dirty="0">
                        <a:solidFill>
                          <a:schemeClr val="accent5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2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</a:tbl>
          </a:graphicData>
        </a:graphic>
      </p:graphicFrame>
      <p:grpSp>
        <p:nvGrpSpPr>
          <p:cNvPr id="201" name="Group 4"/>
          <p:cNvGrpSpPr>
            <a:grpSpLocks noChangeAspect="1"/>
          </p:cNvGrpSpPr>
          <p:nvPr/>
        </p:nvGrpSpPr>
        <p:grpSpPr bwMode="auto">
          <a:xfrm>
            <a:off x="3077100" y="2646963"/>
            <a:ext cx="346291" cy="228156"/>
            <a:chOff x="5297" y="3307"/>
            <a:chExt cx="384" cy="253"/>
          </a:xfrm>
        </p:grpSpPr>
        <p:sp>
          <p:nvSpPr>
            <p:cNvPr id="202" name="Freeform 5"/>
            <p:cNvSpPr>
              <a:spLocks noEditPoints="1"/>
            </p:cNvSpPr>
            <p:nvPr/>
          </p:nvSpPr>
          <p:spPr bwMode="auto">
            <a:xfrm>
              <a:off x="5304" y="3315"/>
              <a:ext cx="90" cy="137"/>
            </a:xfrm>
            <a:custGeom>
              <a:avLst/>
              <a:gdLst>
                <a:gd name="T0" fmla="*/ 0 w 90"/>
                <a:gd name="T1" fmla="*/ 120 h 137"/>
                <a:gd name="T2" fmla="*/ 41 w 90"/>
                <a:gd name="T3" fmla="*/ 0 h 137"/>
                <a:gd name="T4" fmla="*/ 90 w 90"/>
                <a:gd name="T5" fmla="*/ 17 h 137"/>
                <a:gd name="T6" fmla="*/ 49 w 90"/>
                <a:gd name="T7" fmla="*/ 137 h 137"/>
                <a:gd name="T8" fmla="*/ 0 w 90"/>
                <a:gd name="T9" fmla="*/ 120 h 137"/>
                <a:gd name="T10" fmla="*/ 0 w 90"/>
                <a:gd name="T11" fmla="*/ 120 h 137"/>
                <a:gd name="T12" fmla="*/ 0 w 90"/>
                <a:gd name="T13" fmla="*/ 12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0" h="137">
                  <a:moveTo>
                    <a:pt x="0" y="120"/>
                  </a:moveTo>
                  <a:lnTo>
                    <a:pt x="41" y="0"/>
                  </a:lnTo>
                  <a:lnTo>
                    <a:pt x="90" y="17"/>
                  </a:lnTo>
                  <a:lnTo>
                    <a:pt x="49" y="137"/>
                  </a:lnTo>
                  <a:lnTo>
                    <a:pt x="0" y="120"/>
                  </a:lnTo>
                  <a:close/>
                  <a:moveTo>
                    <a:pt x="0" y="120"/>
                  </a:moveTo>
                  <a:lnTo>
                    <a:pt x="0" y="120"/>
                  </a:lnTo>
                  <a:close/>
                </a:path>
              </a:pathLst>
            </a:custGeom>
            <a:solidFill>
              <a:srgbClr val="94A4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03" name="Freeform 6"/>
            <p:cNvSpPr>
              <a:spLocks noEditPoints="1"/>
            </p:cNvSpPr>
            <p:nvPr/>
          </p:nvSpPr>
          <p:spPr bwMode="auto">
            <a:xfrm>
              <a:off x="5304" y="3315"/>
              <a:ext cx="90" cy="137"/>
            </a:xfrm>
            <a:custGeom>
              <a:avLst/>
              <a:gdLst>
                <a:gd name="T0" fmla="*/ 0 w 90"/>
                <a:gd name="T1" fmla="*/ 120 h 137"/>
                <a:gd name="T2" fmla="*/ 41 w 90"/>
                <a:gd name="T3" fmla="*/ 0 h 137"/>
                <a:gd name="T4" fmla="*/ 90 w 90"/>
                <a:gd name="T5" fmla="*/ 17 h 137"/>
                <a:gd name="T6" fmla="*/ 49 w 90"/>
                <a:gd name="T7" fmla="*/ 137 h 137"/>
                <a:gd name="T8" fmla="*/ 0 w 90"/>
                <a:gd name="T9" fmla="*/ 120 h 137"/>
                <a:gd name="T10" fmla="*/ 0 w 90"/>
                <a:gd name="T11" fmla="*/ 120 h 137"/>
                <a:gd name="T12" fmla="*/ 0 w 90"/>
                <a:gd name="T13" fmla="*/ 12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0" h="137">
                  <a:moveTo>
                    <a:pt x="0" y="120"/>
                  </a:moveTo>
                  <a:lnTo>
                    <a:pt x="41" y="0"/>
                  </a:lnTo>
                  <a:lnTo>
                    <a:pt x="90" y="17"/>
                  </a:lnTo>
                  <a:lnTo>
                    <a:pt x="49" y="137"/>
                  </a:lnTo>
                  <a:lnTo>
                    <a:pt x="0" y="120"/>
                  </a:lnTo>
                  <a:moveTo>
                    <a:pt x="0" y="120"/>
                  </a:moveTo>
                  <a:lnTo>
                    <a:pt x="0" y="12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04" name="Freeform 7"/>
            <p:cNvSpPr>
              <a:spLocks noEditPoints="1"/>
            </p:cNvSpPr>
            <p:nvPr/>
          </p:nvSpPr>
          <p:spPr bwMode="auto">
            <a:xfrm>
              <a:off x="5297" y="3307"/>
              <a:ext cx="263" cy="152"/>
            </a:xfrm>
            <a:custGeom>
              <a:avLst/>
              <a:gdLst>
                <a:gd name="T0" fmla="*/ 545 w 1078"/>
                <a:gd name="T1" fmla="*/ 74 h 622"/>
                <a:gd name="T2" fmla="*/ 525 w 1078"/>
                <a:gd name="T3" fmla="*/ 84 h 622"/>
                <a:gd name="T4" fmla="*/ 447 w 1078"/>
                <a:gd name="T5" fmla="*/ 88 h 622"/>
                <a:gd name="T6" fmla="*/ 415 w 1078"/>
                <a:gd name="T7" fmla="*/ 77 h 622"/>
                <a:gd name="T8" fmla="*/ 409 w 1078"/>
                <a:gd name="T9" fmla="*/ 74 h 622"/>
                <a:gd name="T10" fmla="*/ 208 w 1078"/>
                <a:gd name="T11" fmla="*/ 5 h 622"/>
                <a:gd name="T12" fmla="*/ 171 w 1078"/>
                <a:gd name="T13" fmla="*/ 23 h 622"/>
                <a:gd name="T14" fmla="*/ 3 w 1078"/>
                <a:gd name="T15" fmla="*/ 514 h 622"/>
                <a:gd name="T16" fmla="*/ 4 w 1078"/>
                <a:gd name="T17" fmla="*/ 536 h 622"/>
                <a:gd name="T18" fmla="*/ 21 w 1078"/>
                <a:gd name="T19" fmla="*/ 551 h 622"/>
                <a:gd name="T20" fmla="*/ 221 w 1078"/>
                <a:gd name="T21" fmla="*/ 620 h 622"/>
                <a:gd name="T22" fmla="*/ 230 w 1078"/>
                <a:gd name="T23" fmla="*/ 622 h 622"/>
                <a:gd name="T24" fmla="*/ 258 w 1078"/>
                <a:gd name="T25" fmla="*/ 602 h 622"/>
                <a:gd name="T26" fmla="*/ 417 w 1078"/>
                <a:gd name="T27" fmla="*/ 139 h 622"/>
                <a:gd name="T28" fmla="*/ 428 w 1078"/>
                <a:gd name="T29" fmla="*/ 143 h 622"/>
                <a:gd name="T30" fmla="*/ 551 w 1078"/>
                <a:gd name="T31" fmla="*/ 136 h 622"/>
                <a:gd name="T32" fmla="*/ 571 w 1078"/>
                <a:gd name="T33" fmla="*/ 126 h 622"/>
                <a:gd name="T34" fmla="*/ 648 w 1078"/>
                <a:gd name="T35" fmla="*/ 122 h 622"/>
                <a:gd name="T36" fmla="*/ 1017 w 1078"/>
                <a:gd name="T37" fmla="*/ 249 h 622"/>
                <a:gd name="T38" fmla="*/ 991 w 1078"/>
                <a:gd name="T39" fmla="*/ 292 h 622"/>
                <a:gd name="T40" fmla="*/ 922 w 1078"/>
                <a:gd name="T41" fmla="*/ 293 h 622"/>
                <a:gd name="T42" fmla="*/ 757 w 1078"/>
                <a:gd name="T43" fmla="*/ 236 h 622"/>
                <a:gd name="T44" fmla="*/ 734 w 1078"/>
                <a:gd name="T45" fmla="*/ 238 h 622"/>
                <a:gd name="T46" fmla="*/ 720 w 1078"/>
                <a:gd name="T47" fmla="*/ 256 h 622"/>
                <a:gd name="T48" fmla="*/ 624 w 1078"/>
                <a:gd name="T49" fmla="*/ 382 h 622"/>
                <a:gd name="T50" fmla="*/ 454 w 1078"/>
                <a:gd name="T51" fmla="*/ 384 h 622"/>
                <a:gd name="T52" fmla="*/ 418 w 1078"/>
                <a:gd name="T53" fmla="*/ 402 h 622"/>
                <a:gd name="T54" fmla="*/ 436 w 1078"/>
                <a:gd name="T55" fmla="*/ 439 h 622"/>
                <a:gd name="T56" fmla="*/ 544 w 1078"/>
                <a:gd name="T57" fmla="*/ 459 h 622"/>
                <a:gd name="T58" fmla="*/ 651 w 1078"/>
                <a:gd name="T59" fmla="*/ 433 h 622"/>
                <a:gd name="T60" fmla="*/ 765 w 1078"/>
                <a:gd name="T61" fmla="*/ 300 h 622"/>
                <a:gd name="T62" fmla="*/ 902 w 1078"/>
                <a:gd name="T63" fmla="*/ 347 h 622"/>
                <a:gd name="T64" fmla="*/ 1024 w 1078"/>
                <a:gd name="T65" fmla="*/ 340 h 622"/>
                <a:gd name="T66" fmla="*/ 1078 w 1078"/>
                <a:gd name="T67" fmla="*/ 230 h 622"/>
                <a:gd name="T68" fmla="*/ 1058 w 1078"/>
                <a:gd name="T69" fmla="*/ 202 h 622"/>
                <a:gd name="T70" fmla="*/ 667 w 1078"/>
                <a:gd name="T71" fmla="*/ 67 h 622"/>
                <a:gd name="T72" fmla="*/ 545 w 1078"/>
                <a:gd name="T73" fmla="*/ 74 h 622"/>
                <a:gd name="T74" fmla="*/ 213 w 1078"/>
                <a:gd name="T75" fmla="*/ 556 h 622"/>
                <a:gd name="T76" fmla="*/ 67 w 1078"/>
                <a:gd name="T77" fmla="*/ 506 h 622"/>
                <a:gd name="T78" fmla="*/ 216 w 1078"/>
                <a:gd name="T79" fmla="*/ 70 h 622"/>
                <a:gd name="T80" fmla="*/ 362 w 1078"/>
                <a:gd name="T81" fmla="*/ 119 h 622"/>
                <a:gd name="T82" fmla="*/ 213 w 1078"/>
                <a:gd name="T83" fmla="*/ 556 h 622"/>
                <a:gd name="T84" fmla="*/ 213 w 1078"/>
                <a:gd name="T85" fmla="*/ 556 h 622"/>
                <a:gd name="T86" fmla="*/ 213 w 1078"/>
                <a:gd name="T87" fmla="*/ 556 h 6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078" h="622">
                  <a:moveTo>
                    <a:pt x="545" y="74"/>
                  </a:moveTo>
                  <a:cubicBezTo>
                    <a:pt x="525" y="84"/>
                    <a:pt x="525" y="84"/>
                    <a:pt x="525" y="84"/>
                  </a:cubicBezTo>
                  <a:cubicBezTo>
                    <a:pt x="501" y="96"/>
                    <a:pt x="473" y="97"/>
                    <a:pt x="447" y="88"/>
                  </a:cubicBezTo>
                  <a:cubicBezTo>
                    <a:pt x="415" y="77"/>
                    <a:pt x="415" y="77"/>
                    <a:pt x="415" y="77"/>
                  </a:cubicBezTo>
                  <a:cubicBezTo>
                    <a:pt x="413" y="76"/>
                    <a:pt x="411" y="75"/>
                    <a:pt x="409" y="74"/>
                  </a:cubicBezTo>
                  <a:cubicBezTo>
                    <a:pt x="208" y="5"/>
                    <a:pt x="208" y="5"/>
                    <a:pt x="208" y="5"/>
                  </a:cubicBezTo>
                  <a:cubicBezTo>
                    <a:pt x="193" y="0"/>
                    <a:pt x="176" y="8"/>
                    <a:pt x="171" y="23"/>
                  </a:cubicBezTo>
                  <a:cubicBezTo>
                    <a:pt x="3" y="514"/>
                    <a:pt x="3" y="514"/>
                    <a:pt x="3" y="514"/>
                  </a:cubicBezTo>
                  <a:cubicBezTo>
                    <a:pt x="0" y="522"/>
                    <a:pt x="1" y="530"/>
                    <a:pt x="4" y="536"/>
                  </a:cubicBezTo>
                  <a:cubicBezTo>
                    <a:pt x="7" y="543"/>
                    <a:pt x="13" y="549"/>
                    <a:pt x="21" y="551"/>
                  </a:cubicBezTo>
                  <a:cubicBezTo>
                    <a:pt x="221" y="620"/>
                    <a:pt x="221" y="620"/>
                    <a:pt x="221" y="620"/>
                  </a:cubicBezTo>
                  <a:cubicBezTo>
                    <a:pt x="224" y="621"/>
                    <a:pt x="228" y="622"/>
                    <a:pt x="230" y="622"/>
                  </a:cubicBezTo>
                  <a:cubicBezTo>
                    <a:pt x="243" y="622"/>
                    <a:pt x="254" y="614"/>
                    <a:pt x="258" y="602"/>
                  </a:cubicBezTo>
                  <a:cubicBezTo>
                    <a:pt x="417" y="139"/>
                    <a:pt x="417" y="139"/>
                    <a:pt x="417" y="139"/>
                  </a:cubicBezTo>
                  <a:cubicBezTo>
                    <a:pt x="428" y="143"/>
                    <a:pt x="428" y="143"/>
                    <a:pt x="428" y="143"/>
                  </a:cubicBezTo>
                  <a:cubicBezTo>
                    <a:pt x="468" y="157"/>
                    <a:pt x="513" y="155"/>
                    <a:pt x="551" y="136"/>
                  </a:cubicBezTo>
                  <a:cubicBezTo>
                    <a:pt x="571" y="126"/>
                    <a:pt x="571" y="126"/>
                    <a:pt x="571" y="126"/>
                  </a:cubicBezTo>
                  <a:cubicBezTo>
                    <a:pt x="595" y="115"/>
                    <a:pt x="623" y="113"/>
                    <a:pt x="648" y="122"/>
                  </a:cubicBezTo>
                  <a:cubicBezTo>
                    <a:pt x="1017" y="249"/>
                    <a:pt x="1017" y="249"/>
                    <a:pt x="1017" y="249"/>
                  </a:cubicBezTo>
                  <a:cubicBezTo>
                    <a:pt x="1013" y="264"/>
                    <a:pt x="1005" y="282"/>
                    <a:pt x="991" y="292"/>
                  </a:cubicBezTo>
                  <a:cubicBezTo>
                    <a:pt x="976" y="303"/>
                    <a:pt x="952" y="303"/>
                    <a:pt x="922" y="293"/>
                  </a:cubicBezTo>
                  <a:cubicBezTo>
                    <a:pt x="757" y="236"/>
                    <a:pt x="757" y="236"/>
                    <a:pt x="757" y="236"/>
                  </a:cubicBezTo>
                  <a:cubicBezTo>
                    <a:pt x="749" y="234"/>
                    <a:pt x="741" y="234"/>
                    <a:pt x="734" y="238"/>
                  </a:cubicBezTo>
                  <a:cubicBezTo>
                    <a:pt x="727" y="242"/>
                    <a:pt x="722" y="249"/>
                    <a:pt x="720" y="256"/>
                  </a:cubicBezTo>
                  <a:cubicBezTo>
                    <a:pt x="719" y="257"/>
                    <a:pt x="697" y="342"/>
                    <a:pt x="624" y="382"/>
                  </a:cubicBezTo>
                  <a:cubicBezTo>
                    <a:pt x="578" y="406"/>
                    <a:pt x="521" y="407"/>
                    <a:pt x="454" y="384"/>
                  </a:cubicBezTo>
                  <a:cubicBezTo>
                    <a:pt x="439" y="379"/>
                    <a:pt x="423" y="387"/>
                    <a:pt x="418" y="402"/>
                  </a:cubicBezTo>
                  <a:cubicBezTo>
                    <a:pt x="413" y="417"/>
                    <a:pt x="421" y="434"/>
                    <a:pt x="436" y="439"/>
                  </a:cubicBezTo>
                  <a:cubicBezTo>
                    <a:pt x="474" y="452"/>
                    <a:pt x="510" y="459"/>
                    <a:pt x="544" y="459"/>
                  </a:cubicBezTo>
                  <a:cubicBezTo>
                    <a:pt x="583" y="459"/>
                    <a:pt x="619" y="450"/>
                    <a:pt x="651" y="433"/>
                  </a:cubicBezTo>
                  <a:cubicBezTo>
                    <a:pt x="716" y="398"/>
                    <a:pt x="750" y="337"/>
                    <a:pt x="765" y="300"/>
                  </a:cubicBezTo>
                  <a:cubicBezTo>
                    <a:pt x="902" y="347"/>
                    <a:pt x="902" y="347"/>
                    <a:pt x="902" y="347"/>
                  </a:cubicBezTo>
                  <a:cubicBezTo>
                    <a:pt x="951" y="364"/>
                    <a:pt x="992" y="362"/>
                    <a:pt x="1024" y="340"/>
                  </a:cubicBezTo>
                  <a:cubicBezTo>
                    <a:pt x="1075" y="304"/>
                    <a:pt x="1077" y="233"/>
                    <a:pt x="1078" y="230"/>
                  </a:cubicBezTo>
                  <a:cubicBezTo>
                    <a:pt x="1078" y="217"/>
                    <a:pt x="1070" y="206"/>
                    <a:pt x="1058" y="202"/>
                  </a:cubicBezTo>
                  <a:cubicBezTo>
                    <a:pt x="667" y="67"/>
                    <a:pt x="667" y="67"/>
                    <a:pt x="667" y="67"/>
                  </a:cubicBezTo>
                  <a:cubicBezTo>
                    <a:pt x="627" y="53"/>
                    <a:pt x="583" y="56"/>
                    <a:pt x="545" y="74"/>
                  </a:cubicBezTo>
                  <a:close/>
                  <a:moveTo>
                    <a:pt x="213" y="556"/>
                  </a:moveTo>
                  <a:cubicBezTo>
                    <a:pt x="67" y="506"/>
                    <a:pt x="67" y="506"/>
                    <a:pt x="67" y="506"/>
                  </a:cubicBezTo>
                  <a:cubicBezTo>
                    <a:pt x="216" y="70"/>
                    <a:pt x="216" y="70"/>
                    <a:pt x="216" y="70"/>
                  </a:cubicBezTo>
                  <a:cubicBezTo>
                    <a:pt x="362" y="119"/>
                    <a:pt x="362" y="119"/>
                    <a:pt x="362" y="119"/>
                  </a:cubicBezTo>
                  <a:lnTo>
                    <a:pt x="213" y="556"/>
                  </a:lnTo>
                  <a:close/>
                  <a:moveTo>
                    <a:pt x="213" y="556"/>
                  </a:moveTo>
                  <a:cubicBezTo>
                    <a:pt x="213" y="556"/>
                    <a:pt x="213" y="556"/>
                    <a:pt x="213" y="556"/>
                  </a:cubicBezTo>
                </a:path>
              </a:pathLst>
            </a:custGeom>
            <a:solidFill>
              <a:srgbClr val="2C2F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05" name="Freeform 8"/>
            <p:cNvSpPr>
              <a:spLocks noEditPoints="1"/>
            </p:cNvSpPr>
            <p:nvPr/>
          </p:nvSpPr>
          <p:spPr bwMode="auto">
            <a:xfrm>
              <a:off x="5571" y="3316"/>
              <a:ext cx="102" cy="137"/>
            </a:xfrm>
            <a:custGeom>
              <a:avLst/>
              <a:gdLst>
                <a:gd name="T0" fmla="*/ 55 w 102"/>
                <a:gd name="T1" fmla="*/ 137 h 137"/>
                <a:gd name="T2" fmla="*/ 0 w 102"/>
                <a:gd name="T3" fmla="*/ 23 h 137"/>
                <a:gd name="T4" fmla="*/ 46 w 102"/>
                <a:gd name="T5" fmla="*/ 0 h 137"/>
                <a:gd name="T6" fmla="*/ 102 w 102"/>
                <a:gd name="T7" fmla="*/ 114 h 137"/>
                <a:gd name="T8" fmla="*/ 55 w 102"/>
                <a:gd name="T9" fmla="*/ 137 h 137"/>
                <a:gd name="T10" fmla="*/ 55 w 102"/>
                <a:gd name="T11" fmla="*/ 137 h 137"/>
                <a:gd name="T12" fmla="*/ 55 w 102"/>
                <a:gd name="T13" fmla="*/ 137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2" h="137">
                  <a:moveTo>
                    <a:pt x="55" y="137"/>
                  </a:moveTo>
                  <a:lnTo>
                    <a:pt x="0" y="23"/>
                  </a:lnTo>
                  <a:lnTo>
                    <a:pt x="46" y="0"/>
                  </a:lnTo>
                  <a:lnTo>
                    <a:pt x="102" y="114"/>
                  </a:lnTo>
                  <a:lnTo>
                    <a:pt x="55" y="137"/>
                  </a:lnTo>
                  <a:close/>
                  <a:moveTo>
                    <a:pt x="55" y="137"/>
                  </a:moveTo>
                  <a:lnTo>
                    <a:pt x="55" y="137"/>
                  </a:lnTo>
                  <a:close/>
                </a:path>
              </a:pathLst>
            </a:custGeom>
            <a:solidFill>
              <a:srgbClr val="E64C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06" name="Freeform 9"/>
            <p:cNvSpPr>
              <a:spLocks noEditPoints="1"/>
            </p:cNvSpPr>
            <p:nvPr/>
          </p:nvSpPr>
          <p:spPr bwMode="auto">
            <a:xfrm>
              <a:off x="5571" y="3316"/>
              <a:ext cx="102" cy="137"/>
            </a:xfrm>
            <a:custGeom>
              <a:avLst/>
              <a:gdLst>
                <a:gd name="T0" fmla="*/ 55 w 102"/>
                <a:gd name="T1" fmla="*/ 137 h 137"/>
                <a:gd name="T2" fmla="*/ 0 w 102"/>
                <a:gd name="T3" fmla="*/ 23 h 137"/>
                <a:gd name="T4" fmla="*/ 46 w 102"/>
                <a:gd name="T5" fmla="*/ 0 h 137"/>
                <a:gd name="T6" fmla="*/ 102 w 102"/>
                <a:gd name="T7" fmla="*/ 114 h 137"/>
                <a:gd name="T8" fmla="*/ 55 w 102"/>
                <a:gd name="T9" fmla="*/ 137 h 137"/>
                <a:gd name="T10" fmla="*/ 55 w 102"/>
                <a:gd name="T11" fmla="*/ 137 h 137"/>
                <a:gd name="T12" fmla="*/ 55 w 102"/>
                <a:gd name="T13" fmla="*/ 137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2" h="137">
                  <a:moveTo>
                    <a:pt x="55" y="137"/>
                  </a:moveTo>
                  <a:lnTo>
                    <a:pt x="0" y="23"/>
                  </a:lnTo>
                  <a:lnTo>
                    <a:pt x="46" y="0"/>
                  </a:lnTo>
                  <a:lnTo>
                    <a:pt x="102" y="114"/>
                  </a:lnTo>
                  <a:lnTo>
                    <a:pt x="55" y="137"/>
                  </a:lnTo>
                  <a:moveTo>
                    <a:pt x="55" y="137"/>
                  </a:moveTo>
                  <a:lnTo>
                    <a:pt x="55" y="13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07" name="Freeform 10"/>
            <p:cNvSpPr>
              <a:spLocks noEditPoints="1"/>
            </p:cNvSpPr>
            <p:nvPr/>
          </p:nvSpPr>
          <p:spPr bwMode="auto">
            <a:xfrm>
              <a:off x="5371" y="3309"/>
              <a:ext cx="310" cy="251"/>
            </a:xfrm>
            <a:custGeom>
              <a:avLst/>
              <a:gdLst>
                <a:gd name="T0" fmla="*/ 940 w 1268"/>
                <a:gd name="T1" fmla="*/ 646 h 1028"/>
                <a:gd name="T2" fmla="*/ 366 w 1268"/>
                <a:gd name="T3" fmla="*/ 967 h 1028"/>
                <a:gd name="T4" fmla="*/ 337 w 1268"/>
                <a:gd name="T5" fmla="*/ 909 h 1028"/>
                <a:gd name="T6" fmla="*/ 541 w 1268"/>
                <a:gd name="T7" fmla="*/ 809 h 1028"/>
                <a:gd name="T8" fmla="*/ 516 w 1268"/>
                <a:gd name="T9" fmla="*/ 757 h 1028"/>
                <a:gd name="T10" fmla="*/ 216 w 1268"/>
                <a:gd name="T11" fmla="*/ 904 h 1028"/>
                <a:gd name="T12" fmla="*/ 171 w 1268"/>
                <a:gd name="T13" fmla="*/ 864 h 1028"/>
                <a:gd name="T14" fmla="*/ 263 w 1268"/>
                <a:gd name="T15" fmla="*/ 808 h 1028"/>
                <a:gd name="T16" fmla="*/ 493 w 1268"/>
                <a:gd name="T17" fmla="*/ 663 h 1028"/>
                <a:gd name="T18" fmla="*/ 237 w 1268"/>
                <a:gd name="T19" fmla="*/ 756 h 1028"/>
                <a:gd name="T20" fmla="*/ 125 w 1268"/>
                <a:gd name="T21" fmla="*/ 811 h 1028"/>
                <a:gd name="T22" fmla="*/ 82 w 1268"/>
                <a:gd name="T23" fmla="*/ 797 h 1028"/>
                <a:gd name="T24" fmla="*/ 133 w 1268"/>
                <a:gd name="T25" fmla="*/ 736 h 1028"/>
                <a:gd name="T26" fmla="*/ 227 w 1268"/>
                <a:gd name="T27" fmla="*/ 690 h 1028"/>
                <a:gd name="T28" fmla="*/ 409 w 1268"/>
                <a:gd name="T29" fmla="*/ 568 h 1028"/>
                <a:gd name="T30" fmla="*/ 188 w 1268"/>
                <a:gd name="T31" fmla="*/ 644 h 1028"/>
                <a:gd name="T32" fmla="*/ 64 w 1268"/>
                <a:gd name="T33" fmla="*/ 668 h 1028"/>
                <a:gd name="T34" fmla="*/ 79 w 1268"/>
                <a:gd name="T35" fmla="*/ 625 h 1028"/>
                <a:gd name="T36" fmla="*/ 232 w 1268"/>
                <a:gd name="T37" fmla="*/ 518 h 1028"/>
                <a:gd name="T38" fmla="*/ 54 w 1268"/>
                <a:gd name="T39" fmla="*/ 573 h 1028"/>
                <a:gd name="T40" fmla="*/ 12 w 1268"/>
                <a:gd name="T41" fmla="*/ 694 h 1028"/>
                <a:gd name="T42" fmla="*/ 30 w 1268"/>
                <a:gd name="T43" fmla="*/ 822 h 1028"/>
                <a:gd name="T44" fmla="*/ 111 w 1268"/>
                <a:gd name="T45" fmla="*/ 872 h 1028"/>
                <a:gd name="T46" fmla="*/ 202 w 1268"/>
                <a:gd name="T47" fmla="*/ 965 h 1028"/>
                <a:gd name="T48" fmla="*/ 262 w 1268"/>
                <a:gd name="T49" fmla="*/ 946 h 1028"/>
                <a:gd name="T50" fmla="*/ 352 w 1268"/>
                <a:gd name="T51" fmla="*/ 1028 h 1028"/>
                <a:gd name="T52" fmla="*/ 756 w 1268"/>
                <a:gd name="T53" fmla="*/ 840 h 1028"/>
                <a:gd name="T54" fmla="*/ 1061 w 1268"/>
                <a:gd name="T55" fmla="*/ 613 h 1028"/>
                <a:gd name="T56" fmla="*/ 1261 w 1268"/>
                <a:gd name="T57" fmla="*/ 483 h 1028"/>
                <a:gd name="T58" fmla="*/ 1016 w 1268"/>
                <a:gd name="T59" fmla="*/ 2 h 1028"/>
                <a:gd name="T60" fmla="*/ 803 w 1268"/>
                <a:gd name="T61" fmla="*/ 97 h 1028"/>
                <a:gd name="T62" fmla="*/ 1009 w 1268"/>
                <a:gd name="T63" fmla="*/ 583 h 1028"/>
                <a:gd name="T64" fmla="*/ 1196 w 1268"/>
                <a:gd name="T65" fmla="*/ 483 h 1028"/>
                <a:gd name="T66" fmla="*/ 855 w 1268"/>
                <a:gd name="T67" fmla="*/ 136 h 1028"/>
                <a:gd name="T68" fmla="*/ 993 w 1268"/>
                <a:gd name="T69" fmla="*/ 69 h 10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268" h="1028">
                  <a:moveTo>
                    <a:pt x="1009" y="583"/>
                  </a:moveTo>
                  <a:cubicBezTo>
                    <a:pt x="940" y="646"/>
                    <a:pt x="940" y="646"/>
                    <a:pt x="940" y="646"/>
                  </a:cubicBezTo>
                  <a:cubicBezTo>
                    <a:pt x="877" y="703"/>
                    <a:pt x="807" y="752"/>
                    <a:pt x="731" y="789"/>
                  </a:cubicBezTo>
                  <a:cubicBezTo>
                    <a:pt x="366" y="967"/>
                    <a:pt x="366" y="967"/>
                    <a:pt x="366" y="967"/>
                  </a:cubicBezTo>
                  <a:cubicBezTo>
                    <a:pt x="350" y="975"/>
                    <a:pt x="330" y="968"/>
                    <a:pt x="322" y="952"/>
                  </a:cubicBezTo>
                  <a:cubicBezTo>
                    <a:pt x="314" y="936"/>
                    <a:pt x="321" y="917"/>
                    <a:pt x="337" y="909"/>
                  </a:cubicBezTo>
                  <a:cubicBezTo>
                    <a:pt x="342" y="906"/>
                    <a:pt x="342" y="906"/>
                    <a:pt x="342" y="906"/>
                  </a:cubicBezTo>
                  <a:cubicBezTo>
                    <a:pt x="541" y="809"/>
                    <a:pt x="541" y="809"/>
                    <a:pt x="541" y="809"/>
                  </a:cubicBezTo>
                  <a:cubicBezTo>
                    <a:pt x="556" y="802"/>
                    <a:pt x="562" y="784"/>
                    <a:pt x="555" y="770"/>
                  </a:cubicBezTo>
                  <a:cubicBezTo>
                    <a:pt x="548" y="756"/>
                    <a:pt x="531" y="750"/>
                    <a:pt x="516" y="757"/>
                  </a:cubicBezTo>
                  <a:cubicBezTo>
                    <a:pt x="316" y="854"/>
                    <a:pt x="316" y="854"/>
                    <a:pt x="316" y="854"/>
                  </a:cubicBezTo>
                  <a:cubicBezTo>
                    <a:pt x="216" y="904"/>
                    <a:pt x="216" y="904"/>
                    <a:pt x="216" y="904"/>
                  </a:cubicBezTo>
                  <a:cubicBezTo>
                    <a:pt x="200" y="912"/>
                    <a:pt x="180" y="905"/>
                    <a:pt x="172" y="888"/>
                  </a:cubicBezTo>
                  <a:cubicBezTo>
                    <a:pt x="169" y="881"/>
                    <a:pt x="168" y="872"/>
                    <a:pt x="171" y="864"/>
                  </a:cubicBezTo>
                  <a:cubicBezTo>
                    <a:pt x="174" y="856"/>
                    <a:pt x="180" y="849"/>
                    <a:pt x="187" y="845"/>
                  </a:cubicBezTo>
                  <a:cubicBezTo>
                    <a:pt x="263" y="808"/>
                    <a:pt x="263" y="808"/>
                    <a:pt x="263" y="808"/>
                  </a:cubicBezTo>
                  <a:cubicBezTo>
                    <a:pt x="480" y="702"/>
                    <a:pt x="480" y="702"/>
                    <a:pt x="480" y="702"/>
                  </a:cubicBezTo>
                  <a:cubicBezTo>
                    <a:pt x="494" y="695"/>
                    <a:pt x="500" y="678"/>
                    <a:pt x="493" y="663"/>
                  </a:cubicBezTo>
                  <a:cubicBezTo>
                    <a:pt x="486" y="649"/>
                    <a:pt x="469" y="643"/>
                    <a:pt x="455" y="650"/>
                  </a:cubicBezTo>
                  <a:cubicBezTo>
                    <a:pt x="237" y="756"/>
                    <a:pt x="237" y="756"/>
                    <a:pt x="237" y="756"/>
                  </a:cubicBezTo>
                  <a:cubicBezTo>
                    <a:pt x="229" y="760"/>
                    <a:pt x="229" y="760"/>
                    <a:pt x="229" y="760"/>
                  </a:cubicBezTo>
                  <a:cubicBezTo>
                    <a:pt x="125" y="811"/>
                    <a:pt x="125" y="811"/>
                    <a:pt x="125" y="811"/>
                  </a:cubicBezTo>
                  <a:cubicBezTo>
                    <a:pt x="118" y="815"/>
                    <a:pt x="109" y="816"/>
                    <a:pt x="101" y="813"/>
                  </a:cubicBezTo>
                  <a:cubicBezTo>
                    <a:pt x="92" y="810"/>
                    <a:pt x="86" y="804"/>
                    <a:pt x="82" y="797"/>
                  </a:cubicBezTo>
                  <a:cubicBezTo>
                    <a:pt x="74" y="781"/>
                    <a:pt x="81" y="761"/>
                    <a:pt x="97" y="753"/>
                  </a:cubicBezTo>
                  <a:cubicBezTo>
                    <a:pt x="133" y="736"/>
                    <a:pt x="133" y="736"/>
                    <a:pt x="133" y="736"/>
                  </a:cubicBezTo>
                  <a:cubicBezTo>
                    <a:pt x="206" y="700"/>
                    <a:pt x="206" y="700"/>
                    <a:pt x="206" y="700"/>
                  </a:cubicBezTo>
                  <a:cubicBezTo>
                    <a:pt x="227" y="690"/>
                    <a:pt x="227" y="690"/>
                    <a:pt x="227" y="690"/>
                  </a:cubicBezTo>
                  <a:cubicBezTo>
                    <a:pt x="395" y="607"/>
                    <a:pt x="395" y="607"/>
                    <a:pt x="395" y="607"/>
                  </a:cubicBezTo>
                  <a:cubicBezTo>
                    <a:pt x="410" y="600"/>
                    <a:pt x="416" y="583"/>
                    <a:pt x="409" y="568"/>
                  </a:cubicBezTo>
                  <a:cubicBezTo>
                    <a:pt x="402" y="554"/>
                    <a:pt x="384" y="548"/>
                    <a:pt x="370" y="555"/>
                  </a:cubicBezTo>
                  <a:cubicBezTo>
                    <a:pt x="188" y="644"/>
                    <a:pt x="188" y="644"/>
                    <a:pt x="188" y="644"/>
                  </a:cubicBezTo>
                  <a:cubicBezTo>
                    <a:pt x="108" y="683"/>
                    <a:pt x="108" y="683"/>
                    <a:pt x="108" y="683"/>
                  </a:cubicBezTo>
                  <a:cubicBezTo>
                    <a:pt x="92" y="691"/>
                    <a:pt x="72" y="685"/>
                    <a:pt x="64" y="668"/>
                  </a:cubicBezTo>
                  <a:cubicBezTo>
                    <a:pt x="60" y="661"/>
                    <a:pt x="60" y="652"/>
                    <a:pt x="63" y="644"/>
                  </a:cubicBezTo>
                  <a:cubicBezTo>
                    <a:pt x="66" y="635"/>
                    <a:pt x="71" y="629"/>
                    <a:pt x="79" y="625"/>
                  </a:cubicBezTo>
                  <a:cubicBezTo>
                    <a:pt x="218" y="557"/>
                    <a:pt x="218" y="557"/>
                    <a:pt x="218" y="557"/>
                  </a:cubicBezTo>
                  <a:cubicBezTo>
                    <a:pt x="233" y="550"/>
                    <a:pt x="239" y="533"/>
                    <a:pt x="232" y="518"/>
                  </a:cubicBezTo>
                  <a:cubicBezTo>
                    <a:pt x="225" y="504"/>
                    <a:pt x="207" y="498"/>
                    <a:pt x="193" y="505"/>
                  </a:cubicBezTo>
                  <a:cubicBezTo>
                    <a:pt x="54" y="573"/>
                    <a:pt x="54" y="573"/>
                    <a:pt x="54" y="573"/>
                  </a:cubicBezTo>
                  <a:cubicBezTo>
                    <a:pt x="32" y="584"/>
                    <a:pt x="16" y="602"/>
                    <a:pt x="8" y="625"/>
                  </a:cubicBezTo>
                  <a:cubicBezTo>
                    <a:pt x="0" y="648"/>
                    <a:pt x="2" y="672"/>
                    <a:pt x="12" y="694"/>
                  </a:cubicBezTo>
                  <a:cubicBezTo>
                    <a:pt x="19" y="707"/>
                    <a:pt x="28" y="719"/>
                    <a:pt x="40" y="727"/>
                  </a:cubicBezTo>
                  <a:cubicBezTo>
                    <a:pt x="20" y="753"/>
                    <a:pt x="15" y="790"/>
                    <a:pt x="30" y="822"/>
                  </a:cubicBezTo>
                  <a:cubicBezTo>
                    <a:pt x="41" y="844"/>
                    <a:pt x="60" y="860"/>
                    <a:pt x="82" y="868"/>
                  </a:cubicBezTo>
                  <a:cubicBezTo>
                    <a:pt x="92" y="871"/>
                    <a:pt x="101" y="872"/>
                    <a:pt x="111" y="872"/>
                  </a:cubicBezTo>
                  <a:cubicBezTo>
                    <a:pt x="111" y="887"/>
                    <a:pt x="114" y="901"/>
                    <a:pt x="120" y="914"/>
                  </a:cubicBezTo>
                  <a:cubicBezTo>
                    <a:pt x="136" y="946"/>
                    <a:pt x="168" y="965"/>
                    <a:pt x="202" y="965"/>
                  </a:cubicBezTo>
                  <a:cubicBezTo>
                    <a:pt x="215" y="965"/>
                    <a:pt x="228" y="962"/>
                    <a:pt x="241" y="956"/>
                  </a:cubicBezTo>
                  <a:cubicBezTo>
                    <a:pt x="262" y="946"/>
                    <a:pt x="262" y="946"/>
                    <a:pt x="262" y="946"/>
                  </a:cubicBezTo>
                  <a:cubicBezTo>
                    <a:pt x="263" y="957"/>
                    <a:pt x="266" y="967"/>
                    <a:pt x="270" y="977"/>
                  </a:cubicBezTo>
                  <a:cubicBezTo>
                    <a:pt x="286" y="1009"/>
                    <a:pt x="318" y="1028"/>
                    <a:pt x="352" y="1028"/>
                  </a:cubicBezTo>
                  <a:cubicBezTo>
                    <a:pt x="365" y="1028"/>
                    <a:pt x="379" y="1025"/>
                    <a:pt x="391" y="1019"/>
                  </a:cubicBezTo>
                  <a:cubicBezTo>
                    <a:pt x="756" y="840"/>
                    <a:pt x="756" y="840"/>
                    <a:pt x="756" y="840"/>
                  </a:cubicBezTo>
                  <a:cubicBezTo>
                    <a:pt x="838" y="800"/>
                    <a:pt x="913" y="749"/>
                    <a:pt x="979" y="688"/>
                  </a:cubicBezTo>
                  <a:cubicBezTo>
                    <a:pt x="1061" y="613"/>
                    <a:pt x="1061" y="613"/>
                    <a:pt x="1061" y="613"/>
                  </a:cubicBezTo>
                  <a:cubicBezTo>
                    <a:pt x="1248" y="521"/>
                    <a:pt x="1248" y="521"/>
                    <a:pt x="1248" y="521"/>
                  </a:cubicBezTo>
                  <a:cubicBezTo>
                    <a:pt x="1262" y="514"/>
                    <a:pt x="1268" y="497"/>
                    <a:pt x="1261" y="483"/>
                  </a:cubicBezTo>
                  <a:cubicBezTo>
                    <a:pt x="1033" y="17"/>
                    <a:pt x="1033" y="17"/>
                    <a:pt x="1033" y="17"/>
                  </a:cubicBezTo>
                  <a:cubicBezTo>
                    <a:pt x="1029" y="10"/>
                    <a:pt x="1023" y="5"/>
                    <a:pt x="1016" y="2"/>
                  </a:cubicBezTo>
                  <a:cubicBezTo>
                    <a:pt x="1009" y="0"/>
                    <a:pt x="1001" y="0"/>
                    <a:pt x="994" y="4"/>
                  </a:cubicBezTo>
                  <a:cubicBezTo>
                    <a:pt x="803" y="97"/>
                    <a:pt x="803" y="97"/>
                    <a:pt x="803" y="97"/>
                  </a:cubicBezTo>
                  <a:cubicBezTo>
                    <a:pt x="789" y="104"/>
                    <a:pt x="783" y="121"/>
                    <a:pt x="790" y="136"/>
                  </a:cubicBezTo>
                  <a:lnTo>
                    <a:pt x="1009" y="583"/>
                  </a:lnTo>
                  <a:close/>
                  <a:moveTo>
                    <a:pt x="993" y="69"/>
                  </a:moveTo>
                  <a:cubicBezTo>
                    <a:pt x="1196" y="483"/>
                    <a:pt x="1196" y="483"/>
                    <a:pt x="1196" y="483"/>
                  </a:cubicBezTo>
                  <a:cubicBezTo>
                    <a:pt x="1057" y="551"/>
                    <a:pt x="1057" y="551"/>
                    <a:pt x="1057" y="551"/>
                  </a:cubicBezTo>
                  <a:cubicBezTo>
                    <a:pt x="855" y="136"/>
                    <a:pt x="855" y="136"/>
                    <a:pt x="855" y="136"/>
                  </a:cubicBezTo>
                  <a:lnTo>
                    <a:pt x="993" y="69"/>
                  </a:lnTo>
                  <a:close/>
                  <a:moveTo>
                    <a:pt x="993" y="69"/>
                  </a:moveTo>
                  <a:cubicBezTo>
                    <a:pt x="993" y="69"/>
                    <a:pt x="993" y="69"/>
                    <a:pt x="993" y="69"/>
                  </a:cubicBezTo>
                </a:path>
              </a:pathLst>
            </a:custGeom>
            <a:solidFill>
              <a:srgbClr val="2C2F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grpSp>
        <p:nvGrpSpPr>
          <p:cNvPr id="208" name="Grupo 207"/>
          <p:cNvGrpSpPr/>
          <p:nvPr/>
        </p:nvGrpSpPr>
        <p:grpSpPr>
          <a:xfrm>
            <a:off x="3947552" y="2571519"/>
            <a:ext cx="241224" cy="241224"/>
            <a:chOff x="6271617" y="-2179332"/>
            <a:chExt cx="1684338" cy="1684338"/>
          </a:xfrm>
        </p:grpSpPr>
        <p:sp>
          <p:nvSpPr>
            <p:cNvPr id="209" name="AutoShape 12"/>
            <p:cNvSpPr>
              <a:spLocks noChangeAspect="1" noChangeArrowheads="1" noTextEdit="1"/>
            </p:cNvSpPr>
            <p:nvPr/>
          </p:nvSpPr>
          <p:spPr bwMode="auto">
            <a:xfrm>
              <a:off x="6271617" y="-2179332"/>
              <a:ext cx="1684338" cy="16827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10" name="Oval 14"/>
            <p:cNvSpPr>
              <a:spLocks noChangeArrowheads="1"/>
            </p:cNvSpPr>
            <p:nvPr/>
          </p:nvSpPr>
          <p:spPr bwMode="auto">
            <a:xfrm>
              <a:off x="6304955" y="-2144407"/>
              <a:ext cx="1616075" cy="1614488"/>
            </a:xfrm>
            <a:prstGeom prst="ellipse">
              <a:avLst/>
            </a:prstGeom>
            <a:solidFill>
              <a:srgbClr val="FF75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11" name="Freeform 15"/>
            <p:cNvSpPr>
              <a:spLocks/>
            </p:cNvSpPr>
            <p:nvPr/>
          </p:nvSpPr>
          <p:spPr bwMode="auto">
            <a:xfrm>
              <a:off x="6654205" y="-1795157"/>
              <a:ext cx="917575" cy="915988"/>
            </a:xfrm>
            <a:custGeom>
              <a:avLst/>
              <a:gdLst>
                <a:gd name="T0" fmla="*/ 578 w 578"/>
                <a:gd name="T1" fmla="*/ 98 h 577"/>
                <a:gd name="T2" fmla="*/ 480 w 578"/>
                <a:gd name="T3" fmla="*/ 0 h 577"/>
                <a:gd name="T4" fmla="*/ 289 w 578"/>
                <a:gd name="T5" fmla="*/ 190 h 577"/>
                <a:gd name="T6" fmla="*/ 98 w 578"/>
                <a:gd name="T7" fmla="*/ 0 h 577"/>
                <a:gd name="T8" fmla="*/ 0 w 578"/>
                <a:gd name="T9" fmla="*/ 98 h 577"/>
                <a:gd name="T10" fmla="*/ 191 w 578"/>
                <a:gd name="T11" fmla="*/ 289 h 577"/>
                <a:gd name="T12" fmla="*/ 0 w 578"/>
                <a:gd name="T13" fmla="*/ 479 h 577"/>
                <a:gd name="T14" fmla="*/ 98 w 578"/>
                <a:gd name="T15" fmla="*/ 577 h 577"/>
                <a:gd name="T16" fmla="*/ 289 w 578"/>
                <a:gd name="T17" fmla="*/ 387 h 577"/>
                <a:gd name="T18" fmla="*/ 480 w 578"/>
                <a:gd name="T19" fmla="*/ 577 h 577"/>
                <a:gd name="T20" fmla="*/ 578 w 578"/>
                <a:gd name="T21" fmla="*/ 479 h 577"/>
                <a:gd name="T22" fmla="*/ 387 w 578"/>
                <a:gd name="T23" fmla="*/ 289 h 577"/>
                <a:gd name="T24" fmla="*/ 578 w 578"/>
                <a:gd name="T25" fmla="*/ 98 h 5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78" h="577">
                  <a:moveTo>
                    <a:pt x="578" y="98"/>
                  </a:moveTo>
                  <a:lnTo>
                    <a:pt x="480" y="0"/>
                  </a:lnTo>
                  <a:lnTo>
                    <a:pt x="289" y="190"/>
                  </a:lnTo>
                  <a:lnTo>
                    <a:pt x="98" y="0"/>
                  </a:lnTo>
                  <a:lnTo>
                    <a:pt x="0" y="98"/>
                  </a:lnTo>
                  <a:lnTo>
                    <a:pt x="191" y="289"/>
                  </a:lnTo>
                  <a:lnTo>
                    <a:pt x="0" y="479"/>
                  </a:lnTo>
                  <a:lnTo>
                    <a:pt x="98" y="577"/>
                  </a:lnTo>
                  <a:lnTo>
                    <a:pt x="289" y="387"/>
                  </a:lnTo>
                  <a:lnTo>
                    <a:pt x="480" y="577"/>
                  </a:lnTo>
                  <a:lnTo>
                    <a:pt x="578" y="479"/>
                  </a:lnTo>
                  <a:lnTo>
                    <a:pt x="387" y="289"/>
                  </a:lnTo>
                  <a:lnTo>
                    <a:pt x="578" y="98"/>
                  </a:ln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12" name="Freeform 16"/>
            <p:cNvSpPr>
              <a:spLocks noEditPoints="1"/>
            </p:cNvSpPr>
            <p:nvPr/>
          </p:nvSpPr>
          <p:spPr bwMode="auto">
            <a:xfrm>
              <a:off x="6271617" y="-2177744"/>
              <a:ext cx="1684338" cy="1682750"/>
            </a:xfrm>
            <a:custGeom>
              <a:avLst/>
              <a:gdLst>
                <a:gd name="T0" fmla="*/ 1191 w 2382"/>
                <a:gd name="T1" fmla="*/ 2382 h 2382"/>
                <a:gd name="T2" fmla="*/ 349 w 2382"/>
                <a:gd name="T3" fmla="*/ 2033 h 2382"/>
                <a:gd name="T4" fmla="*/ 0 w 2382"/>
                <a:gd name="T5" fmla="*/ 1191 h 2382"/>
                <a:gd name="T6" fmla="*/ 349 w 2382"/>
                <a:gd name="T7" fmla="*/ 349 h 2382"/>
                <a:gd name="T8" fmla="*/ 1191 w 2382"/>
                <a:gd name="T9" fmla="*/ 0 h 2382"/>
                <a:gd name="T10" fmla="*/ 2033 w 2382"/>
                <a:gd name="T11" fmla="*/ 349 h 2382"/>
                <a:gd name="T12" fmla="*/ 2382 w 2382"/>
                <a:gd name="T13" fmla="*/ 1191 h 2382"/>
                <a:gd name="T14" fmla="*/ 2033 w 2382"/>
                <a:gd name="T15" fmla="*/ 2033 h 2382"/>
                <a:gd name="T16" fmla="*/ 1191 w 2382"/>
                <a:gd name="T17" fmla="*/ 2382 h 2382"/>
                <a:gd name="T18" fmla="*/ 1191 w 2382"/>
                <a:gd name="T19" fmla="*/ 95 h 2382"/>
                <a:gd name="T20" fmla="*/ 95 w 2382"/>
                <a:gd name="T21" fmla="*/ 1191 h 2382"/>
                <a:gd name="T22" fmla="*/ 1191 w 2382"/>
                <a:gd name="T23" fmla="*/ 2287 h 2382"/>
                <a:gd name="T24" fmla="*/ 2287 w 2382"/>
                <a:gd name="T25" fmla="*/ 1191 h 2382"/>
                <a:gd name="T26" fmla="*/ 1191 w 2382"/>
                <a:gd name="T27" fmla="*/ 95 h 23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382" h="2382">
                  <a:moveTo>
                    <a:pt x="1191" y="2382"/>
                  </a:moveTo>
                  <a:cubicBezTo>
                    <a:pt x="873" y="2382"/>
                    <a:pt x="574" y="2258"/>
                    <a:pt x="349" y="2033"/>
                  </a:cubicBezTo>
                  <a:cubicBezTo>
                    <a:pt x="124" y="1808"/>
                    <a:pt x="0" y="1509"/>
                    <a:pt x="0" y="1191"/>
                  </a:cubicBezTo>
                  <a:cubicBezTo>
                    <a:pt x="0" y="873"/>
                    <a:pt x="124" y="574"/>
                    <a:pt x="349" y="349"/>
                  </a:cubicBezTo>
                  <a:cubicBezTo>
                    <a:pt x="574" y="124"/>
                    <a:pt x="873" y="0"/>
                    <a:pt x="1191" y="0"/>
                  </a:cubicBezTo>
                  <a:cubicBezTo>
                    <a:pt x="1509" y="0"/>
                    <a:pt x="1808" y="124"/>
                    <a:pt x="2033" y="349"/>
                  </a:cubicBezTo>
                  <a:cubicBezTo>
                    <a:pt x="2258" y="574"/>
                    <a:pt x="2382" y="873"/>
                    <a:pt x="2382" y="1191"/>
                  </a:cubicBezTo>
                  <a:cubicBezTo>
                    <a:pt x="2382" y="1509"/>
                    <a:pt x="2258" y="1808"/>
                    <a:pt x="2033" y="2033"/>
                  </a:cubicBezTo>
                  <a:cubicBezTo>
                    <a:pt x="1808" y="2258"/>
                    <a:pt x="1509" y="2382"/>
                    <a:pt x="1191" y="2382"/>
                  </a:cubicBezTo>
                  <a:close/>
                  <a:moveTo>
                    <a:pt x="1191" y="95"/>
                  </a:moveTo>
                  <a:cubicBezTo>
                    <a:pt x="587" y="95"/>
                    <a:pt x="95" y="587"/>
                    <a:pt x="95" y="1191"/>
                  </a:cubicBezTo>
                  <a:cubicBezTo>
                    <a:pt x="95" y="1795"/>
                    <a:pt x="587" y="2287"/>
                    <a:pt x="1191" y="2287"/>
                  </a:cubicBezTo>
                  <a:cubicBezTo>
                    <a:pt x="1795" y="2287"/>
                    <a:pt x="2287" y="1795"/>
                    <a:pt x="2287" y="1191"/>
                  </a:cubicBezTo>
                  <a:cubicBezTo>
                    <a:pt x="2287" y="587"/>
                    <a:pt x="1795" y="95"/>
                    <a:pt x="1191" y="95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13" name="Freeform 17"/>
            <p:cNvSpPr>
              <a:spLocks noEditPoints="1"/>
            </p:cNvSpPr>
            <p:nvPr/>
          </p:nvSpPr>
          <p:spPr bwMode="auto">
            <a:xfrm>
              <a:off x="6617692" y="-1831669"/>
              <a:ext cx="990600" cy="989013"/>
            </a:xfrm>
            <a:custGeom>
              <a:avLst/>
              <a:gdLst>
                <a:gd name="T0" fmla="*/ 1129 w 1402"/>
                <a:gd name="T1" fmla="*/ 1397 h 1402"/>
                <a:gd name="T2" fmla="*/ 1095 w 1402"/>
                <a:gd name="T3" fmla="*/ 1384 h 1402"/>
                <a:gd name="T4" fmla="*/ 701 w 1402"/>
                <a:gd name="T5" fmla="*/ 989 h 1402"/>
                <a:gd name="T6" fmla="*/ 307 w 1402"/>
                <a:gd name="T7" fmla="*/ 1384 h 1402"/>
                <a:gd name="T8" fmla="*/ 240 w 1402"/>
                <a:gd name="T9" fmla="*/ 1384 h 1402"/>
                <a:gd name="T10" fmla="*/ 18 w 1402"/>
                <a:gd name="T11" fmla="*/ 1162 h 1402"/>
                <a:gd name="T12" fmla="*/ 18 w 1402"/>
                <a:gd name="T13" fmla="*/ 1095 h 1402"/>
                <a:gd name="T14" fmla="*/ 413 w 1402"/>
                <a:gd name="T15" fmla="*/ 701 h 1402"/>
                <a:gd name="T16" fmla="*/ 18 w 1402"/>
                <a:gd name="T17" fmla="*/ 307 h 1402"/>
                <a:gd name="T18" fmla="*/ 18 w 1402"/>
                <a:gd name="T19" fmla="*/ 240 h 1402"/>
                <a:gd name="T20" fmla="*/ 240 w 1402"/>
                <a:gd name="T21" fmla="*/ 18 h 1402"/>
                <a:gd name="T22" fmla="*/ 307 w 1402"/>
                <a:gd name="T23" fmla="*/ 18 h 1402"/>
                <a:gd name="T24" fmla="*/ 701 w 1402"/>
                <a:gd name="T25" fmla="*/ 413 h 1402"/>
                <a:gd name="T26" fmla="*/ 1095 w 1402"/>
                <a:gd name="T27" fmla="*/ 18 h 1402"/>
                <a:gd name="T28" fmla="*/ 1162 w 1402"/>
                <a:gd name="T29" fmla="*/ 18 h 1402"/>
                <a:gd name="T30" fmla="*/ 1384 w 1402"/>
                <a:gd name="T31" fmla="*/ 240 h 1402"/>
                <a:gd name="T32" fmla="*/ 1384 w 1402"/>
                <a:gd name="T33" fmla="*/ 307 h 1402"/>
                <a:gd name="T34" fmla="*/ 989 w 1402"/>
                <a:gd name="T35" fmla="*/ 701 h 1402"/>
                <a:gd name="T36" fmla="*/ 1384 w 1402"/>
                <a:gd name="T37" fmla="*/ 1095 h 1402"/>
                <a:gd name="T38" fmla="*/ 1384 w 1402"/>
                <a:gd name="T39" fmla="*/ 1162 h 1402"/>
                <a:gd name="T40" fmla="*/ 1162 w 1402"/>
                <a:gd name="T41" fmla="*/ 1384 h 1402"/>
                <a:gd name="T42" fmla="*/ 1129 w 1402"/>
                <a:gd name="T43" fmla="*/ 1397 h 1402"/>
                <a:gd name="T44" fmla="*/ 701 w 1402"/>
                <a:gd name="T45" fmla="*/ 875 h 1402"/>
                <a:gd name="T46" fmla="*/ 735 w 1402"/>
                <a:gd name="T47" fmla="*/ 889 h 1402"/>
                <a:gd name="T48" fmla="*/ 1129 w 1402"/>
                <a:gd name="T49" fmla="*/ 1283 h 1402"/>
                <a:gd name="T50" fmla="*/ 1283 w 1402"/>
                <a:gd name="T51" fmla="*/ 1129 h 1402"/>
                <a:gd name="T52" fmla="*/ 889 w 1402"/>
                <a:gd name="T53" fmla="*/ 735 h 1402"/>
                <a:gd name="T54" fmla="*/ 889 w 1402"/>
                <a:gd name="T55" fmla="*/ 667 h 1402"/>
                <a:gd name="T56" fmla="*/ 1283 w 1402"/>
                <a:gd name="T57" fmla="*/ 273 h 1402"/>
                <a:gd name="T58" fmla="*/ 1129 w 1402"/>
                <a:gd name="T59" fmla="*/ 119 h 1402"/>
                <a:gd name="T60" fmla="*/ 735 w 1402"/>
                <a:gd name="T61" fmla="*/ 513 h 1402"/>
                <a:gd name="T62" fmla="*/ 667 w 1402"/>
                <a:gd name="T63" fmla="*/ 513 h 1402"/>
                <a:gd name="T64" fmla="*/ 273 w 1402"/>
                <a:gd name="T65" fmla="*/ 119 h 1402"/>
                <a:gd name="T66" fmla="*/ 119 w 1402"/>
                <a:gd name="T67" fmla="*/ 273 h 1402"/>
                <a:gd name="T68" fmla="*/ 513 w 1402"/>
                <a:gd name="T69" fmla="*/ 667 h 1402"/>
                <a:gd name="T70" fmla="*/ 513 w 1402"/>
                <a:gd name="T71" fmla="*/ 735 h 1402"/>
                <a:gd name="T72" fmla="*/ 119 w 1402"/>
                <a:gd name="T73" fmla="*/ 1129 h 1402"/>
                <a:gd name="T74" fmla="*/ 273 w 1402"/>
                <a:gd name="T75" fmla="*/ 1283 h 1402"/>
                <a:gd name="T76" fmla="*/ 667 w 1402"/>
                <a:gd name="T77" fmla="*/ 889 h 1402"/>
                <a:gd name="T78" fmla="*/ 701 w 1402"/>
                <a:gd name="T79" fmla="*/ 875 h 14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402" h="1402">
                  <a:moveTo>
                    <a:pt x="1129" y="1397"/>
                  </a:moveTo>
                  <a:cubicBezTo>
                    <a:pt x="1117" y="1397"/>
                    <a:pt x="1104" y="1393"/>
                    <a:pt x="1095" y="1384"/>
                  </a:cubicBezTo>
                  <a:cubicBezTo>
                    <a:pt x="701" y="989"/>
                    <a:pt x="701" y="989"/>
                    <a:pt x="701" y="989"/>
                  </a:cubicBezTo>
                  <a:cubicBezTo>
                    <a:pt x="307" y="1384"/>
                    <a:pt x="307" y="1384"/>
                    <a:pt x="307" y="1384"/>
                  </a:cubicBezTo>
                  <a:cubicBezTo>
                    <a:pt x="288" y="1402"/>
                    <a:pt x="258" y="1402"/>
                    <a:pt x="240" y="1384"/>
                  </a:cubicBezTo>
                  <a:cubicBezTo>
                    <a:pt x="18" y="1162"/>
                    <a:pt x="18" y="1162"/>
                    <a:pt x="18" y="1162"/>
                  </a:cubicBezTo>
                  <a:cubicBezTo>
                    <a:pt x="0" y="1144"/>
                    <a:pt x="0" y="1114"/>
                    <a:pt x="18" y="1095"/>
                  </a:cubicBezTo>
                  <a:cubicBezTo>
                    <a:pt x="413" y="701"/>
                    <a:pt x="413" y="701"/>
                    <a:pt x="413" y="701"/>
                  </a:cubicBezTo>
                  <a:cubicBezTo>
                    <a:pt x="18" y="307"/>
                    <a:pt x="18" y="307"/>
                    <a:pt x="18" y="307"/>
                  </a:cubicBezTo>
                  <a:cubicBezTo>
                    <a:pt x="0" y="288"/>
                    <a:pt x="0" y="258"/>
                    <a:pt x="18" y="240"/>
                  </a:cubicBezTo>
                  <a:cubicBezTo>
                    <a:pt x="240" y="18"/>
                    <a:pt x="240" y="18"/>
                    <a:pt x="240" y="18"/>
                  </a:cubicBezTo>
                  <a:cubicBezTo>
                    <a:pt x="258" y="0"/>
                    <a:pt x="288" y="0"/>
                    <a:pt x="307" y="18"/>
                  </a:cubicBezTo>
                  <a:cubicBezTo>
                    <a:pt x="701" y="413"/>
                    <a:pt x="701" y="413"/>
                    <a:pt x="701" y="413"/>
                  </a:cubicBezTo>
                  <a:cubicBezTo>
                    <a:pt x="1095" y="18"/>
                    <a:pt x="1095" y="18"/>
                    <a:pt x="1095" y="18"/>
                  </a:cubicBezTo>
                  <a:cubicBezTo>
                    <a:pt x="1114" y="0"/>
                    <a:pt x="1144" y="0"/>
                    <a:pt x="1162" y="18"/>
                  </a:cubicBezTo>
                  <a:cubicBezTo>
                    <a:pt x="1384" y="240"/>
                    <a:pt x="1384" y="240"/>
                    <a:pt x="1384" y="240"/>
                  </a:cubicBezTo>
                  <a:cubicBezTo>
                    <a:pt x="1402" y="258"/>
                    <a:pt x="1402" y="288"/>
                    <a:pt x="1384" y="307"/>
                  </a:cubicBezTo>
                  <a:cubicBezTo>
                    <a:pt x="989" y="701"/>
                    <a:pt x="989" y="701"/>
                    <a:pt x="989" y="701"/>
                  </a:cubicBezTo>
                  <a:cubicBezTo>
                    <a:pt x="1384" y="1095"/>
                    <a:pt x="1384" y="1095"/>
                    <a:pt x="1384" y="1095"/>
                  </a:cubicBezTo>
                  <a:cubicBezTo>
                    <a:pt x="1402" y="1114"/>
                    <a:pt x="1402" y="1144"/>
                    <a:pt x="1384" y="1162"/>
                  </a:cubicBezTo>
                  <a:cubicBezTo>
                    <a:pt x="1162" y="1384"/>
                    <a:pt x="1162" y="1384"/>
                    <a:pt x="1162" y="1384"/>
                  </a:cubicBezTo>
                  <a:cubicBezTo>
                    <a:pt x="1153" y="1393"/>
                    <a:pt x="1141" y="1397"/>
                    <a:pt x="1129" y="1397"/>
                  </a:cubicBezTo>
                  <a:close/>
                  <a:moveTo>
                    <a:pt x="701" y="875"/>
                  </a:moveTo>
                  <a:cubicBezTo>
                    <a:pt x="713" y="875"/>
                    <a:pt x="725" y="880"/>
                    <a:pt x="735" y="889"/>
                  </a:cubicBezTo>
                  <a:cubicBezTo>
                    <a:pt x="1129" y="1283"/>
                    <a:pt x="1129" y="1283"/>
                    <a:pt x="1129" y="1283"/>
                  </a:cubicBezTo>
                  <a:cubicBezTo>
                    <a:pt x="1283" y="1129"/>
                    <a:pt x="1283" y="1129"/>
                    <a:pt x="1283" y="1129"/>
                  </a:cubicBezTo>
                  <a:cubicBezTo>
                    <a:pt x="889" y="735"/>
                    <a:pt x="889" y="735"/>
                    <a:pt x="889" y="735"/>
                  </a:cubicBezTo>
                  <a:cubicBezTo>
                    <a:pt x="870" y="716"/>
                    <a:pt x="870" y="686"/>
                    <a:pt x="889" y="667"/>
                  </a:cubicBezTo>
                  <a:cubicBezTo>
                    <a:pt x="1283" y="273"/>
                    <a:pt x="1283" y="273"/>
                    <a:pt x="1283" y="273"/>
                  </a:cubicBezTo>
                  <a:cubicBezTo>
                    <a:pt x="1129" y="119"/>
                    <a:pt x="1129" y="119"/>
                    <a:pt x="1129" y="119"/>
                  </a:cubicBezTo>
                  <a:cubicBezTo>
                    <a:pt x="735" y="513"/>
                    <a:pt x="735" y="513"/>
                    <a:pt x="735" y="513"/>
                  </a:cubicBezTo>
                  <a:cubicBezTo>
                    <a:pt x="716" y="532"/>
                    <a:pt x="686" y="532"/>
                    <a:pt x="667" y="513"/>
                  </a:cubicBezTo>
                  <a:cubicBezTo>
                    <a:pt x="273" y="119"/>
                    <a:pt x="273" y="119"/>
                    <a:pt x="273" y="119"/>
                  </a:cubicBezTo>
                  <a:cubicBezTo>
                    <a:pt x="119" y="273"/>
                    <a:pt x="119" y="273"/>
                    <a:pt x="119" y="273"/>
                  </a:cubicBezTo>
                  <a:cubicBezTo>
                    <a:pt x="513" y="667"/>
                    <a:pt x="513" y="667"/>
                    <a:pt x="513" y="667"/>
                  </a:cubicBezTo>
                  <a:cubicBezTo>
                    <a:pt x="532" y="686"/>
                    <a:pt x="532" y="716"/>
                    <a:pt x="513" y="735"/>
                  </a:cubicBezTo>
                  <a:cubicBezTo>
                    <a:pt x="119" y="1129"/>
                    <a:pt x="119" y="1129"/>
                    <a:pt x="119" y="1129"/>
                  </a:cubicBezTo>
                  <a:cubicBezTo>
                    <a:pt x="273" y="1283"/>
                    <a:pt x="273" y="1283"/>
                    <a:pt x="273" y="1283"/>
                  </a:cubicBezTo>
                  <a:cubicBezTo>
                    <a:pt x="667" y="889"/>
                    <a:pt x="667" y="889"/>
                    <a:pt x="667" y="889"/>
                  </a:cubicBezTo>
                  <a:cubicBezTo>
                    <a:pt x="677" y="880"/>
                    <a:pt x="689" y="875"/>
                    <a:pt x="701" y="875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14" name="Freeform 18"/>
            <p:cNvSpPr>
              <a:spLocks/>
            </p:cNvSpPr>
            <p:nvPr/>
          </p:nvSpPr>
          <p:spPr bwMode="auto">
            <a:xfrm>
              <a:off x="7727355" y="-1425269"/>
              <a:ext cx="119063" cy="358775"/>
            </a:xfrm>
            <a:custGeom>
              <a:avLst/>
              <a:gdLst>
                <a:gd name="T0" fmla="*/ 54 w 168"/>
                <a:gd name="T1" fmla="*/ 509 h 509"/>
                <a:gd name="T2" fmla="*/ 37 w 168"/>
                <a:gd name="T3" fmla="*/ 506 h 509"/>
                <a:gd name="T4" fmla="*/ 9 w 168"/>
                <a:gd name="T5" fmla="*/ 446 h 509"/>
                <a:gd name="T6" fmla="*/ 63 w 168"/>
                <a:gd name="T7" fmla="*/ 53 h 509"/>
                <a:gd name="T8" fmla="*/ 106 w 168"/>
                <a:gd name="T9" fmla="*/ 2 h 509"/>
                <a:gd name="T10" fmla="*/ 157 w 168"/>
                <a:gd name="T11" fmla="*/ 45 h 509"/>
                <a:gd name="T12" fmla="*/ 98 w 168"/>
                <a:gd name="T13" fmla="*/ 478 h 509"/>
                <a:gd name="T14" fmla="*/ 54 w 168"/>
                <a:gd name="T15" fmla="*/ 509 h 5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8" h="509">
                  <a:moveTo>
                    <a:pt x="54" y="509"/>
                  </a:moveTo>
                  <a:cubicBezTo>
                    <a:pt x="48" y="509"/>
                    <a:pt x="43" y="508"/>
                    <a:pt x="37" y="506"/>
                  </a:cubicBezTo>
                  <a:cubicBezTo>
                    <a:pt x="13" y="497"/>
                    <a:pt x="0" y="470"/>
                    <a:pt x="9" y="446"/>
                  </a:cubicBezTo>
                  <a:cubicBezTo>
                    <a:pt x="54" y="321"/>
                    <a:pt x="73" y="185"/>
                    <a:pt x="63" y="53"/>
                  </a:cubicBezTo>
                  <a:cubicBezTo>
                    <a:pt x="61" y="27"/>
                    <a:pt x="80" y="4"/>
                    <a:pt x="106" y="2"/>
                  </a:cubicBezTo>
                  <a:cubicBezTo>
                    <a:pt x="132" y="0"/>
                    <a:pt x="155" y="19"/>
                    <a:pt x="157" y="45"/>
                  </a:cubicBezTo>
                  <a:cubicBezTo>
                    <a:pt x="168" y="191"/>
                    <a:pt x="148" y="341"/>
                    <a:pt x="98" y="478"/>
                  </a:cubicBezTo>
                  <a:cubicBezTo>
                    <a:pt x="91" y="497"/>
                    <a:pt x="73" y="509"/>
                    <a:pt x="54" y="509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15" name="Freeform 19"/>
            <p:cNvSpPr>
              <a:spLocks/>
            </p:cNvSpPr>
            <p:nvPr/>
          </p:nvSpPr>
          <p:spPr bwMode="auto">
            <a:xfrm>
              <a:off x="7735292" y="-1588782"/>
              <a:ext cx="84138" cy="101600"/>
            </a:xfrm>
            <a:custGeom>
              <a:avLst/>
              <a:gdLst>
                <a:gd name="T0" fmla="*/ 66 w 118"/>
                <a:gd name="T1" fmla="*/ 144 h 144"/>
                <a:gd name="T2" fmla="*/ 20 w 118"/>
                <a:gd name="T3" fmla="*/ 109 h 144"/>
                <a:gd name="T4" fmla="*/ 8 w 118"/>
                <a:gd name="T5" fmla="*/ 68 h 144"/>
                <a:gd name="T6" fmla="*/ 38 w 118"/>
                <a:gd name="T7" fmla="*/ 8 h 144"/>
                <a:gd name="T8" fmla="*/ 98 w 118"/>
                <a:gd name="T9" fmla="*/ 39 h 144"/>
                <a:gd name="T10" fmla="*/ 111 w 118"/>
                <a:gd name="T11" fmla="*/ 84 h 144"/>
                <a:gd name="T12" fmla="*/ 78 w 118"/>
                <a:gd name="T13" fmla="*/ 142 h 144"/>
                <a:gd name="T14" fmla="*/ 66 w 118"/>
                <a:gd name="T15" fmla="*/ 1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8" h="144">
                  <a:moveTo>
                    <a:pt x="66" y="144"/>
                  </a:moveTo>
                  <a:cubicBezTo>
                    <a:pt x="45" y="144"/>
                    <a:pt x="26" y="130"/>
                    <a:pt x="20" y="109"/>
                  </a:cubicBezTo>
                  <a:cubicBezTo>
                    <a:pt x="16" y="95"/>
                    <a:pt x="12" y="81"/>
                    <a:pt x="8" y="68"/>
                  </a:cubicBezTo>
                  <a:cubicBezTo>
                    <a:pt x="0" y="43"/>
                    <a:pt x="13" y="16"/>
                    <a:pt x="38" y="8"/>
                  </a:cubicBezTo>
                  <a:cubicBezTo>
                    <a:pt x="63" y="0"/>
                    <a:pt x="90" y="14"/>
                    <a:pt x="98" y="39"/>
                  </a:cubicBezTo>
                  <a:cubicBezTo>
                    <a:pt x="103" y="54"/>
                    <a:pt x="107" y="69"/>
                    <a:pt x="111" y="84"/>
                  </a:cubicBezTo>
                  <a:cubicBezTo>
                    <a:pt x="118" y="109"/>
                    <a:pt x="104" y="135"/>
                    <a:pt x="78" y="142"/>
                  </a:cubicBezTo>
                  <a:cubicBezTo>
                    <a:pt x="74" y="143"/>
                    <a:pt x="70" y="144"/>
                    <a:pt x="66" y="144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graphicFrame>
        <p:nvGraphicFramePr>
          <p:cNvPr id="216" name="Gráfico 215"/>
          <p:cNvGraphicFramePr/>
          <p:nvPr>
            <p:extLst>
              <p:ext uri="{D42A27DB-BD31-4B8C-83A1-F6EECF244321}">
                <p14:modId xmlns:p14="http://schemas.microsoft.com/office/powerpoint/2010/main" val="221779531"/>
              </p:ext>
            </p:extLst>
          </p:nvPr>
        </p:nvGraphicFramePr>
        <p:xfrm>
          <a:off x="5150070" y="3229179"/>
          <a:ext cx="1865288" cy="224677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217" name="Tabela 21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628637954"/>
              </p:ext>
            </p:extLst>
          </p:nvPr>
        </p:nvGraphicFramePr>
        <p:xfrm>
          <a:off x="5218421" y="2871147"/>
          <a:ext cx="1656766" cy="436245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828383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828383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436245"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cliente</a:t>
                      </a:r>
                      <a:endParaRPr lang="pt-BR" sz="1400" b="1" i="0" u="none" strike="noStrike" dirty="0">
                        <a:solidFill>
                          <a:schemeClr val="accent5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ap="flat" cmpd="sng" algn="ctr">
                      <a:solidFill>
                        <a:schemeClr val="tx2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não cliente</a:t>
                      </a:r>
                      <a:endParaRPr lang="pt-BR" sz="1400" b="1" i="0" u="none" strike="noStrike" dirty="0">
                        <a:solidFill>
                          <a:schemeClr val="accent5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2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</a:tbl>
          </a:graphicData>
        </a:graphic>
      </p:graphicFrame>
      <p:grpSp>
        <p:nvGrpSpPr>
          <p:cNvPr id="218" name="Group 4"/>
          <p:cNvGrpSpPr>
            <a:grpSpLocks noChangeAspect="1"/>
          </p:cNvGrpSpPr>
          <p:nvPr/>
        </p:nvGrpSpPr>
        <p:grpSpPr bwMode="auto">
          <a:xfrm>
            <a:off x="5447076" y="2646963"/>
            <a:ext cx="346291" cy="228156"/>
            <a:chOff x="5297" y="3307"/>
            <a:chExt cx="384" cy="253"/>
          </a:xfrm>
        </p:grpSpPr>
        <p:sp>
          <p:nvSpPr>
            <p:cNvPr id="219" name="Freeform 5"/>
            <p:cNvSpPr>
              <a:spLocks noEditPoints="1"/>
            </p:cNvSpPr>
            <p:nvPr/>
          </p:nvSpPr>
          <p:spPr bwMode="auto">
            <a:xfrm>
              <a:off x="5304" y="3315"/>
              <a:ext cx="90" cy="137"/>
            </a:xfrm>
            <a:custGeom>
              <a:avLst/>
              <a:gdLst>
                <a:gd name="T0" fmla="*/ 0 w 90"/>
                <a:gd name="T1" fmla="*/ 120 h 137"/>
                <a:gd name="T2" fmla="*/ 41 w 90"/>
                <a:gd name="T3" fmla="*/ 0 h 137"/>
                <a:gd name="T4" fmla="*/ 90 w 90"/>
                <a:gd name="T5" fmla="*/ 17 h 137"/>
                <a:gd name="T6" fmla="*/ 49 w 90"/>
                <a:gd name="T7" fmla="*/ 137 h 137"/>
                <a:gd name="T8" fmla="*/ 0 w 90"/>
                <a:gd name="T9" fmla="*/ 120 h 137"/>
                <a:gd name="T10" fmla="*/ 0 w 90"/>
                <a:gd name="T11" fmla="*/ 120 h 137"/>
                <a:gd name="T12" fmla="*/ 0 w 90"/>
                <a:gd name="T13" fmla="*/ 12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0" h="137">
                  <a:moveTo>
                    <a:pt x="0" y="120"/>
                  </a:moveTo>
                  <a:lnTo>
                    <a:pt x="41" y="0"/>
                  </a:lnTo>
                  <a:lnTo>
                    <a:pt x="90" y="17"/>
                  </a:lnTo>
                  <a:lnTo>
                    <a:pt x="49" y="137"/>
                  </a:lnTo>
                  <a:lnTo>
                    <a:pt x="0" y="120"/>
                  </a:lnTo>
                  <a:close/>
                  <a:moveTo>
                    <a:pt x="0" y="120"/>
                  </a:moveTo>
                  <a:lnTo>
                    <a:pt x="0" y="120"/>
                  </a:lnTo>
                  <a:close/>
                </a:path>
              </a:pathLst>
            </a:custGeom>
            <a:solidFill>
              <a:srgbClr val="94A4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20" name="Freeform 6"/>
            <p:cNvSpPr>
              <a:spLocks noEditPoints="1"/>
            </p:cNvSpPr>
            <p:nvPr/>
          </p:nvSpPr>
          <p:spPr bwMode="auto">
            <a:xfrm>
              <a:off x="5304" y="3315"/>
              <a:ext cx="90" cy="137"/>
            </a:xfrm>
            <a:custGeom>
              <a:avLst/>
              <a:gdLst>
                <a:gd name="T0" fmla="*/ 0 w 90"/>
                <a:gd name="T1" fmla="*/ 120 h 137"/>
                <a:gd name="T2" fmla="*/ 41 w 90"/>
                <a:gd name="T3" fmla="*/ 0 h 137"/>
                <a:gd name="T4" fmla="*/ 90 w 90"/>
                <a:gd name="T5" fmla="*/ 17 h 137"/>
                <a:gd name="T6" fmla="*/ 49 w 90"/>
                <a:gd name="T7" fmla="*/ 137 h 137"/>
                <a:gd name="T8" fmla="*/ 0 w 90"/>
                <a:gd name="T9" fmla="*/ 120 h 137"/>
                <a:gd name="T10" fmla="*/ 0 w 90"/>
                <a:gd name="T11" fmla="*/ 120 h 137"/>
                <a:gd name="T12" fmla="*/ 0 w 90"/>
                <a:gd name="T13" fmla="*/ 12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0" h="137">
                  <a:moveTo>
                    <a:pt x="0" y="120"/>
                  </a:moveTo>
                  <a:lnTo>
                    <a:pt x="41" y="0"/>
                  </a:lnTo>
                  <a:lnTo>
                    <a:pt x="90" y="17"/>
                  </a:lnTo>
                  <a:lnTo>
                    <a:pt x="49" y="137"/>
                  </a:lnTo>
                  <a:lnTo>
                    <a:pt x="0" y="120"/>
                  </a:lnTo>
                  <a:moveTo>
                    <a:pt x="0" y="120"/>
                  </a:moveTo>
                  <a:lnTo>
                    <a:pt x="0" y="12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21" name="Freeform 7"/>
            <p:cNvSpPr>
              <a:spLocks noEditPoints="1"/>
            </p:cNvSpPr>
            <p:nvPr/>
          </p:nvSpPr>
          <p:spPr bwMode="auto">
            <a:xfrm>
              <a:off x="5297" y="3307"/>
              <a:ext cx="263" cy="152"/>
            </a:xfrm>
            <a:custGeom>
              <a:avLst/>
              <a:gdLst>
                <a:gd name="T0" fmla="*/ 545 w 1078"/>
                <a:gd name="T1" fmla="*/ 74 h 622"/>
                <a:gd name="T2" fmla="*/ 525 w 1078"/>
                <a:gd name="T3" fmla="*/ 84 h 622"/>
                <a:gd name="T4" fmla="*/ 447 w 1078"/>
                <a:gd name="T5" fmla="*/ 88 h 622"/>
                <a:gd name="T6" fmla="*/ 415 w 1078"/>
                <a:gd name="T7" fmla="*/ 77 h 622"/>
                <a:gd name="T8" fmla="*/ 409 w 1078"/>
                <a:gd name="T9" fmla="*/ 74 h 622"/>
                <a:gd name="T10" fmla="*/ 208 w 1078"/>
                <a:gd name="T11" fmla="*/ 5 h 622"/>
                <a:gd name="T12" fmla="*/ 171 w 1078"/>
                <a:gd name="T13" fmla="*/ 23 h 622"/>
                <a:gd name="T14" fmla="*/ 3 w 1078"/>
                <a:gd name="T15" fmla="*/ 514 h 622"/>
                <a:gd name="T16" fmla="*/ 4 w 1078"/>
                <a:gd name="T17" fmla="*/ 536 h 622"/>
                <a:gd name="T18" fmla="*/ 21 w 1078"/>
                <a:gd name="T19" fmla="*/ 551 h 622"/>
                <a:gd name="T20" fmla="*/ 221 w 1078"/>
                <a:gd name="T21" fmla="*/ 620 h 622"/>
                <a:gd name="T22" fmla="*/ 230 w 1078"/>
                <a:gd name="T23" fmla="*/ 622 h 622"/>
                <a:gd name="T24" fmla="*/ 258 w 1078"/>
                <a:gd name="T25" fmla="*/ 602 h 622"/>
                <a:gd name="T26" fmla="*/ 417 w 1078"/>
                <a:gd name="T27" fmla="*/ 139 h 622"/>
                <a:gd name="T28" fmla="*/ 428 w 1078"/>
                <a:gd name="T29" fmla="*/ 143 h 622"/>
                <a:gd name="T30" fmla="*/ 551 w 1078"/>
                <a:gd name="T31" fmla="*/ 136 h 622"/>
                <a:gd name="T32" fmla="*/ 571 w 1078"/>
                <a:gd name="T33" fmla="*/ 126 h 622"/>
                <a:gd name="T34" fmla="*/ 648 w 1078"/>
                <a:gd name="T35" fmla="*/ 122 h 622"/>
                <a:gd name="T36" fmla="*/ 1017 w 1078"/>
                <a:gd name="T37" fmla="*/ 249 h 622"/>
                <a:gd name="T38" fmla="*/ 991 w 1078"/>
                <a:gd name="T39" fmla="*/ 292 h 622"/>
                <a:gd name="T40" fmla="*/ 922 w 1078"/>
                <a:gd name="T41" fmla="*/ 293 h 622"/>
                <a:gd name="T42" fmla="*/ 757 w 1078"/>
                <a:gd name="T43" fmla="*/ 236 h 622"/>
                <a:gd name="T44" fmla="*/ 734 w 1078"/>
                <a:gd name="T45" fmla="*/ 238 h 622"/>
                <a:gd name="T46" fmla="*/ 720 w 1078"/>
                <a:gd name="T47" fmla="*/ 256 h 622"/>
                <a:gd name="T48" fmla="*/ 624 w 1078"/>
                <a:gd name="T49" fmla="*/ 382 h 622"/>
                <a:gd name="T50" fmla="*/ 454 w 1078"/>
                <a:gd name="T51" fmla="*/ 384 h 622"/>
                <a:gd name="T52" fmla="*/ 418 w 1078"/>
                <a:gd name="T53" fmla="*/ 402 h 622"/>
                <a:gd name="T54" fmla="*/ 436 w 1078"/>
                <a:gd name="T55" fmla="*/ 439 h 622"/>
                <a:gd name="T56" fmla="*/ 544 w 1078"/>
                <a:gd name="T57" fmla="*/ 459 h 622"/>
                <a:gd name="T58" fmla="*/ 651 w 1078"/>
                <a:gd name="T59" fmla="*/ 433 h 622"/>
                <a:gd name="T60" fmla="*/ 765 w 1078"/>
                <a:gd name="T61" fmla="*/ 300 h 622"/>
                <a:gd name="T62" fmla="*/ 902 w 1078"/>
                <a:gd name="T63" fmla="*/ 347 h 622"/>
                <a:gd name="T64" fmla="*/ 1024 w 1078"/>
                <a:gd name="T65" fmla="*/ 340 h 622"/>
                <a:gd name="T66" fmla="*/ 1078 w 1078"/>
                <a:gd name="T67" fmla="*/ 230 h 622"/>
                <a:gd name="T68" fmla="*/ 1058 w 1078"/>
                <a:gd name="T69" fmla="*/ 202 h 622"/>
                <a:gd name="T70" fmla="*/ 667 w 1078"/>
                <a:gd name="T71" fmla="*/ 67 h 622"/>
                <a:gd name="T72" fmla="*/ 545 w 1078"/>
                <a:gd name="T73" fmla="*/ 74 h 622"/>
                <a:gd name="T74" fmla="*/ 213 w 1078"/>
                <a:gd name="T75" fmla="*/ 556 h 622"/>
                <a:gd name="T76" fmla="*/ 67 w 1078"/>
                <a:gd name="T77" fmla="*/ 506 h 622"/>
                <a:gd name="T78" fmla="*/ 216 w 1078"/>
                <a:gd name="T79" fmla="*/ 70 h 622"/>
                <a:gd name="T80" fmla="*/ 362 w 1078"/>
                <a:gd name="T81" fmla="*/ 119 h 622"/>
                <a:gd name="T82" fmla="*/ 213 w 1078"/>
                <a:gd name="T83" fmla="*/ 556 h 622"/>
                <a:gd name="T84" fmla="*/ 213 w 1078"/>
                <a:gd name="T85" fmla="*/ 556 h 622"/>
                <a:gd name="T86" fmla="*/ 213 w 1078"/>
                <a:gd name="T87" fmla="*/ 556 h 6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078" h="622">
                  <a:moveTo>
                    <a:pt x="545" y="74"/>
                  </a:moveTo>
                  <a:cubicBezTo>
                    <a:pt x="525" y="84"/>
                    <a:pt x="525" y="84"/>
                    <a:pt x="525" y="84"/>
                  </a:cubicBezTo>
                  <a:cubicBezTo>
                    <a:pt x="501" y="96"/>
                    <a:pt x="473" y="97"/>
                    <a:pt x="447" y="88"/>
                  </a:cubicBezTo>
                  <a:cubicBezTo>
                    <a:pt x="415" y="77"/>
                    <a:pt x="415" y="77"/>
                    <a:pt x="415" y="77"/>
                  </a:cubicBezTo>
                  <a:cubicBezTo>
                    <a:pt x="413" y="76"/>
                    <a:pt x="411" y="75"/>
                    <a:pt x="409" y="74"/>
                  </a:cubicBezTo>
                  <a:cubicBezTo>
                    <a:pt x="208" y="5"/>
                    <a:pt x="208" y="5"/>
                    <a:pt x="208" y="5"/>
                  </a:cubicBezTo>
                  <a:cubicBezTo>
                    <a:pt x="193" y="0"/>
                    <a:pt x="176" y="8"/>
                    <a:pt x="171" y="23"/>
                  </a:cubicBezTo>
                  <a:cubicBezTo>
                    <a:pt x="3" y="514"/>
                    <a:pt x="3" y="514"/>
                    <a:pt x="3" y="514"/>
                  </a:cubicBezTo>
                  <a:cubicBezTo>
                    <a:pt x="0" y="522"/>
                    <a:pt x="1" y="530"/>
                    <a:pt x="4" y="536"/>
                  </a:cubicBezTo>
                  <a:cubicBezTo>
                    <a:pt x="7" y="543"/>
                    <a:pt x="13" y="549"/>
                    <a:pt x="21" y="551"/>
                  </a:cubicBezTo>
                  <a:cubicBezTo>
                    <a:pt x="221" y="620"/>
                    <a:pt x="221" y="620"/>
                    <a:pt x="221" y="620"/>
                  </a:cubicBezTo>
                  <a:cubicBezTo>
                    <a:pt x="224" y="621"/>
                    <a:pt x="228" y="622"/>
                    <a:pt x="230" y="622"/>
                  </a:cubicBezTo>
                  <a:cubicBezTo>
                    <a:pt x="243" y="622"/>
                    <a:pt x="254" y="614"/>
                    <a:pt x="258" y="602"/>
                  </a:cubicBezTo>
                  <a:cubicBezTo>
                    <a:pt x="417" y="139"/>
                    <a:pt x="417" y="139"/>
                    <a:pt x="417" y="139"/>
                  </a:cubicBezTo>
                  <a:cubicBezTo>
                    <a:pt x="428" y="143"/>
                    <a:pt x="428" y="143"/>
                    <a:pt x="428" y="143"/>
                  </a:cubicBezTo>
                  <a:cubicBezTo>
                    <a:pt x="468" y="157"/>
                    <a:pt x="513" y="155"/>
                    <a:pt x="551" y="136"/>
                  </a:cubicBezTo>
                  <a:cubicBezTo>
                    <a:pt x="571" y="126"/>
                    <a:pt x="571" y="126"/>
                    <a:pt x="571" y="126"/>
                  </a:cubicBezTo>
                  <a:cubicBezTo>
                    <a:pt x="595" y="115"/>
                    <a:pt x="623" y="113"/>
                    <a:pt x="648" y="122"/>
                  </a:cubicBezTo>
                  <a:cubicBezTo>
                    <a:pt x="1017" y="249"/>
                    <a:pt x="1017" y="249"/>
                    <a:pt x="1017" y="249"/>
                  </a:cubicBezTo>
                  <a:cubicBezTo>
                    <a:pt x="1013" y="264"/>
                    <a:pt x="1005" y="282"/>
                    <a:pt x="991" y="292"/>
                  </a:cubicBezTo>
                  <a:cubicBezTo>
                    <a:pt x="976" y="303"/>
                    <a:pt x="952" y="303"/>
                    <a:pt x="922" y="293"/>
                  </a:cubicBezTo>
                  <a:cubicBezTo>
                    <a:pt x="757" y="236"/>
                    <a:pt x="757" y="236"/>
                    <a:pt x="757" y="236"/>
                  </a:cubicBezTo>
                  <a:cubicBezTo>
                    <a:pt x="749" y="234"/>
                    <a:pt x="741" y="234"/>
                    <a:pt x="734" y="238"/>
                  </a:cubicBezTo>
                  <a:cubicBezTo>
                    <a:pt x="727" y="242"/>
                    <a:pt x="722" y="249"/>
                    <a:pt x="720" y="256"/>
                  </a:cubicBezTo>
                  <a:cubicBezTo>
                    <a:pt x="719" y="257"/>
                    <a:pt x="697" y="342"/>
                    <a:pt x="624" y="382"/>
                  </a:cubicBezTo>
                  <a:cubicBezTo>
                    <a:pt x="578" y="406"/>
                    <a:pt x="521" y="407"/>
                    <a:pt x="454" y="384"/>
                  </a:cubicBezTo>
                  <a:cubicBezTo>
                    <a:pt x="439" y="379"/>
                    <a:pt x="423" y="387"/>
                    <a:pt x="418" y="402"/>
                  </a:cubicBezTo>
                  <a:cubicBezTo>
                    <a:pt x="413" y="417"/>
                    <a:pt x="421" y="434"/>
                    <a:pt x="436" y="439"/>
                  </a:cubicBezTo>
                  <a:cubicBezTo>
                    <a:pt x="474" y="452"/>
                    <a:pt x="510" y="459"/>
                    <a:pt x="544" y="459"/>
                  </a:cubicBezTo>
                  <a:cubicBezTo>
                    <a:pt x="583" y="459"/>
                    <a:pt x="619" y="450"/>
                    <a:pt x="651" y="433"/>
                  </a:cubicBezTo>
                  <a:cubicBezTo>
                    <a:pt x="716" y="398"/>
                    <a:pt x="750" y="337"/>
                    <a:pt x="765" y="300"/>
                  </a:cubicBezTo>
                  <a:cubicBezTo>
                    <a:pt x="902" y="347"/>
                    <a:pt x="902" y="347"/>
                    <a:pt x="902" y="347"/>
                  </a:cubicBezTo>
                  <a:cubicBezTo>
                    <a:pt x="951" y="364"/>
                    <a:pt x="992" y="362"/>
                    <a:pt x="1024" y="340"/>
                  </a:cubicBezTo>
                  <a:cubicBezTo>
                    <a:pt x="1075" y="304"/>
                    <a:pt x="1077" y="233"/>
                    <a:pt x="1078" y="230"/>
                  </a:cubicBezTo>
                  <a:cubicBezTo>
                    <a:pt x="1078" y="217"/>
                    <a:pt x="1070" y="206"/>
                    <a:pt x="1058" y="202"/>
                  </a:cubicBezTo>
                  <a:cubicBezTo>
                    <a:pt x="667" y="67"/>
                    <a:pt x="667" y="67"/>
                    <a:pt x="667" y="67"/>
                  </a:cubicBezTo>
                  <a:cubicBezTo>
                    <a:pt x="627" y="53"/>
                    <a:pt x="583" y="56"/>
                    <a:pt x="545" y="74"/>
                  </a:cubicBezTo>
                  <a:close/>
                  <a:moveTo>
                    <a:pt x="213" y="556"/>
                  </a:moveTo>
                  <a:cubicBezTo>
                    <a:pt x="67" y="506"/>
                    <a:pt x="67" y="506"/>
                    <a:pt x="67" y="506"/>
                  </a:cubicBezTo>
                  <a:cubicBezTo>
                    <a:pt x="216" y="70"/>
                    <a:pt x="216" y="70"/>
                    <a:pt x="216" y="70"/>
                  </a:cubicBezTo>
                  <a:cubicBezTo>
                    <a:pt x="362" y="119"/>
                    <a:pt x="362" y="119"/>
                    <a:pt x="362" y="119"/>
                  </a:cubicBezTo>
                  <a:lnTo>
                    <a:pt x="213" y="556"/>
                  </a:lnTo>
                  <a:close/>
                  <a:moveTo>
                    <a:pt x="213" y="556"/>
                  </a:moveTo>
                  <a:cubicBezTo>
                    <a:pt x="213" y="556"/>
                    <a:pt x="213" y="556"/>
                    <a:pt x="213" y="556"/>
                  </a:cubicBezTo>
                </a:path>
              </a:pathLst>
            </a:custGeom>
            <a:solidFill>
              <a:srgbClr val="2C2F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22" name="Freeform 8"/>
            <p:cNvSpPr>
              <a:spLocks noEditPoints="1"/>
            </p:cNvSpPr>
            <p:nvPr/>
          </p:nvSpPr>
          <p:spPr bwMode="auto">
            <a:xfrm>
              <a:off x="5571" y="3316"/>
              <a:ext cx="102" cy="137"/>
            </a:xfrm>
            <a:custGeom>
              <a:avLst/>
              <a:gdLst>
                <a:gd name="T0" fmla="*/ 55 w 102"/>
                <a:gd name="T1" fmla="*/ 137 h 137"/>
                <a:gd name="T2" fmla="*/ 0 w 102"/>
                <a:gd name="T3" fmla="*/ 23 h 137"/>
                <a:gd name="T4" fmla="*/ 46 w 102"/>
                <a:gd name="T5" fmla="*/ 0 h 137"/>
                <a:gd name="T6" fmla="*/ 102 w 102"/>
                <a:gd name="T7" fmla="*/ 114 h 137"/>
                <a:gd name="T8" fmla="*/ 55 w 102"/>
                <a:gd name="T9" fmla="*/ 137 h 137"/>
                <a:gd name="T10" fmla="*/ 55 w 102"/>
                <a:gd name="T11" fmla="*/ 137 h 137"/>
                <a:gd name="T12" fmla="*/ 55 w 102"/>
                <a:gd name="T13" fmla="*/ 137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2" h="137">
                  <a:moveTo>
                    <a:pt x="55" y="137"/>
                  </a:moveTo>
                  <a:lnTo>
                    <a:pt x="0" y="23"/>
                  </a:lnTo>
                  <a:lnTo>
                    <a:pt x="46" y="0"/>
                  </a:lnTo>
                  <a:lnTo>
                    <a:pt x="102" y="114"/>
                  </a:lnTo>
                  <a:lnTo>
                    <a:pt x="55" y="137"/>
                  </a:lnTo>
                  <a:close/>
                  <a:moveTo>
                    <a:pt x="55" y="137"/>
                  </a:moveTo>
                  <a:lnTo>
                    <a:pt x="55" y="137"/>
                  </a:lnTo>
                  <a:close/>
                </a:path>
              </a:pathLst>
            </a:custGeom>
            <a:solidFill>
              <a:srgbClr val="E64C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23" name="Freeform 9"/>
            <p:cNvSpPr>
              <a:spLocks noEditPoints="1"/>
            </p:cNvSpPr>
            <p:nvPr/>
          </p:nvSpPr>
          <p:spPr bwMode="auto">
            <a:xfrm>
              <a:off x="5571" y="3316"/>
              <a:ext cx="102" cy="137"/>
            </a:xfrm>
            <a:custGeom>
              <a:avLst/>
              <a:gdLst>
                <a:gd name="T0" fmla="*/ 55 w 102"/>
                <a:gd name="T1" fmla="*/ 137 h 137"/>
                <a:gd name="T2" fmla="*/ 0 w 102"/>
                <a:gd name="T3" fmla="*/ 23 h 137"/>
                <a:gd name="T4" fmla="*/ 46 w 102"/>
                <a:gd name="T5" fmla="*/ 0 h 137"/>
                <a:gd name="T6" fmla="*/ 102 w 102"/>
                <a:gd name="T7" fmla="*/ 114 h 137"/>
                <a:gd name="T8" fmla="*/ 55 w 102"/>
                <a:gd name="T9" fmla="*/ 137 h 137"/>
                <a:gd name="T10" fmla="*/ 55 w 102"/>
                <a:gd name="T11" fmla="*/ 137 h 137"/>
                <a:gd name="T12" fmla="*/ 55 w 102"/>
                <a:gd name="T13" fmla="*/ 137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2" h="137">
                  <a:moveTo>
                    <a:pt x="55" y="137"/>
                  </a:moveTo>
                  <a:lnTo>
                    <a:pt x="0" y="23"/>
                  </a:lnTo>
                  <a:lnTo>
                    <a:pt x="46" y="0"/>
                  </a:lnTo>
                  <a:lnTo>
                    <a:pt x="102" y="114"/>
                  </a:lnTo>
                  <a:lnTo>
                    <a:pt x="55" y="137"/>
                  </a:lnTo>
                  <a:moveTo>
                    <a:pt x="55" y="137"/>
                  </a:moveTo>
                  <a:lnTo>
                    <a:pt x="55" y="13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24" name="Freeform 10"/>
            <p:cNvSpPr>
              <a:spLocks noEditPoints="1"/>
            </p:cNvSpPr>
            <p:nvPr/>
          </p:nvSpPr>
          <p:spPr bwMode="auto">
            <a:xfrm>
              <a:off x="5371" y="3309"/>
              <a:ext cx="310" cy="251"/>
            </a:xfrm>
            <a:custGeom>
              <a:avLst/>
              <a:gdLst>
                <a:gd name="T0" fmla="*/ 940 w 1268"/>
                <a:gd name="T1" fmla="*/ 646 h 1028"/>
                <a:gd name="T2" fmla="*/ 366 w 1268"/>
                <a:gd name="T3" fmla="*/ 967 h 1028"/>
                <a:gd name="T4" fmla="*/ 337 w 1268"/>
                <a:gd name="T5" fmla="*/ 909 h 1028"/>
                <a:gd name="T6" fmla="*/ 541 w 1268"/>
                <a:gd name="T7" fmla="*/ 809 h 1028"/>
                <a:gd name="T8" fmla="*/ 516 w 1268"/>
                <a:gd name="T9" fmla="*/ 757 h 1028"/>
                <a:gd name="T10" fmla="*/ 216 w 1268"/>
                <a:gd name="T11" fmla="*/ 904 h 1028"/>
                <a:gd name="T12" fmla="*/ 171 w 1268"/>
                <a:gd name="T13" fmla="*/ 864 h 1028"/>
                <a:gd name="T14" fmla="*/ 263 w 1268"/>
                <a:gd name="T15" fmla="*/ 808 h 1028"/>
                <a:gd name="T16" fmla="*/ 493 w 1268"/>
                <a:gd name="T17" fmla="*/ 663 h 1028"/>
                <a:gd name="T18" fmla="*/ 237 w 1268"/>
                <a:gd name="T19" fmla="*/ 756 h 1028"/>
                <a:gd name="T20" fmla="*/ 125 w 1268"/>
                <a:gd name="T21" fmla="*/ 811 h 1028"/>
                <a:gd name="T22" fmla="*/ 82 w 1268"/>
                <a:gd name="T23" fmla="*/ 797 h 1028"/>
                <a:gd name="T24" fmla="*/ 133 w 1268"/>
                <a:gd name="T25" fmla="*/ 736 h 1028"/>
                <a:gd name="T26" fmla="*/ 227 w 1268"/>
                <a:gd name="T27" fmla="*/ 690 h 1028"/>
                <a:gd name="T28" fmla="*/ 409 w 1268"/>
                <a:gd name="T29" fmla="*/ 568 h 1028"/>
                <a:gd name="T30" fmla="*/ 188 w 1268"/>
                <a:gd name="T31" fmla="*/ 644 h 1028"/>
                <a:gd name="T32" fmla="*/ 64 w 1268"/>
                <a:gd name="T33" fmla="*/ 668 h 1028"/>
                <a:gd name="T34" fmla="*/ 79 w 1268"/>
                <a:gd name="T35" fmla="*/ 625 h 1028"/>
                <a:gd name="T36" fmla="*/ 232 w 1268"/>
                <a:gd name="T37" fmla="*/ 518 h 1028"/>
                <a:gd name="T38" fmla="*/ 54 w 1268"/>
                <a:gd name="T39" fmla="*/ 573 h 1028"/>
                <a:gd name="T40" fmla="*/ 12 w 1268"/>
                <a:gd name="T41" fmla="*/ 694 h 1028"/>
                <a:gd name="T42" fmla="*/ 30 w 1268"/>
                <a:gd name="T43" fmla="*/ 822 h 1028"/>
                <a:gd name="T44" fmla="*/ 111 w 1268"/>
                <a:gd name="T45" fmla="*/ 872 h 1028"/>
                <a:gd name="T46" fmla="*/ 202 w 1268"/>
                <a:gd name="T47" fmla="*/ 965 h 1028"/>
                <a:gd name="T48" fmla="*/ 262 w 1268"/>
                <a:gd name="T49" fmla="*/ 946 h 1028"/>
                <a:gd name="T50" fmla="*/ 352 w 1268"/>
                <a:gd name="T51" fmla="*/ 1028 h 1028"/>
                <a:gd name="T52" fmla="*/ 756 w 1268"/>
                <a:gd name="T53" fmla="*/ 840 h 1028"/>
                <a:gd name="T54" fmla="*/ 1061 w 1268"/>
                <a:gd name="T55" fmla="*/ 613 h 1028"/>
                <a:gd name="T56" fmla="*/ 1261 w 1268"/>
                <a:gd name="T57" fmla="*/ 483 h 1028"/>
                <a:gd name="T58" fmla="*/ 1016 w 1268"/>
                <a:gd name="T59" fmla="*/ 2 h 1028"/>
                <a:gd name="T60" fmla="*/ 803 w 1268"/>
                <a:gd name="T61" fmla="*/ 97 h 1028"/>
                <a:gd name="T62" fmla="*/ 1009 w 1268"/>
                <a:gd name="T63" fmla="*/ 583 h 1028"/>
                <a:gd name="T64" fmla="*/ 1196 w 1268"/>
                <a:gd name="T65" fmla="*/ 483 h 1028"/>
                <a:gd name="T66" fmla="*/ 855 w 1268"/>
                <a:gd name="T67" fmla="*/ 136 h 1028"/>
                <a:gd name="T68" fmla="*/ 993 w 1268"/>
                <a:gd name="T69" fmla="*/ 69 h 10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268" h="1028">
                  <a:moveTo>
                    <a:pt x="1009" y="583"/>
                  </a:moveTo>
                  <a:cubicBezTo>
                    <a:pt x="940" y="646"/>
                    <a:pt x="940" y="646"/>
                    <a:pt x="940" y="646"/>
                  </a:cubicBezTo>
                  <a:cubicBezTo>
                    <a:pt x="877" y="703"/>
                    <a:pt x="807" y="752"/>
                    <a:pt x="731" y="789"/>
                  </a:cubicBezTo>
                  <a:cubicBezTo>
                    <a:pt x="366" y="967"/>
                    <a:pt x="366" y="967"/>
                    <a:pt x="366" y="967"/>
                  </a:cubicBezTo>
                  <a:cubicBezTo>
                    <a:pt x="350" y="975"/>
                    <a:pt x="330" y="968"/>
                    <a:pt x="322" y="952"/>
                  </a:cubicBezTo>
                  <a:cubicBezTo>
                    <a:pt x="314" y="936"/>
                    <a:pt x="321" y="917"/>
                    <a:pt x="337" y="909"/>
                  </a:cubicBezTo>
                  <a:cubicBezTo>
                    <a:pt x="342" y="906"/>
                    <a:pt x="342" y="906"/>
                    <a:pt x="342" y="906"/>
                  </a:cubicBezTo>
                  <a:cubicBezTo>
                    <a:pt x="541" y="809"/>
                    <a:pt x="541" y="809"/>
                    <a:pt x="541" y="809"/>
                  </a:cubicBezTo>
                  <a:cubicBezTo>
                    <a:pt x="556" y="802"/>
                    <a:pt x="562" y="784"/>
                    <a:pt x="555" y="770"/>
                  </a:cubicBezTo>
                  <a:cubicBezTo>
                    <a:pt x="548" y="756"/>
                    <a:pt x="531" y="750"/>
                    <a:pt x="516" y="757"/>
                  </a:cubicBezTo>
                  <a:cubicBezTo>
                    <a:pt x="316" y="854"/>
                    <a:pt x="316" y="854"/>
                    <a:pt x="316" y="854"/>
                  </a:cubicBezTo>
                  <a:cubicBezTo>
                    <a:pt x="216" y="904"/>
                    <a:pt x="216" y="904"/>
                    <a:pt x="216" y="904"/>
                  </a:cubicBezTo>
                  <a:cubicBezTo>
                    <a:pt x="200" y="912"/>
                    <a:pt x="180" y="905"/>
                    <a:pt x="172" y="888"/>
                  </a:cubicBezTo>
                  <a:cubicBezTo>
                    <a:pt x="169" y="881"/>
                    <a:pt x="168" y="872"/>
                    <a:pt x="171" y="864"/>
                  </a:cubicBezTo>
                  <a:cubicBezTo>
                    <a:pt x="174" y="856"/>
                    <a:pt x="180" y="849"/>
                    <a:pt x="187" y="845"/>
                  </a:cubicBezTo>
                  <a:cubicBezTo>
                    <a:pt x="263" y="808"/>
                    <a:pt x="263" y="808"/>
                    <a:pt x="263" y="808"/>
                  </a:cubicBezTo>
                  <a:cubicBezTo>
                    <a:pt x="480" y="702"/>
                    <a:pt x="480" y="702"/>
                    <a:pt x="480" y="702"/>
                  </a:cubicBezTo>
                  <a:cubicBezTo>
                    <a:pt x="494" y="695"/>
                    <a:pt x="500" y="678"/>
                    <a:pt x="493" y="663"/>
                  </a:cubicBezTo>
                  <a:cubicBezTo>
                    <a:pt x="486" y="649"/>
                    <a:pt x="469" y="643"/>
                    <a:pt x="455" y="650"/>
                  </a:cubicBezTo>
                  <a:cubicBezTo>
                    <a:pt x="237" y="756"/>
                    <a:pt x="237" y="756"/>
                    <a:pt x="237" y="756"/>
                  </a:cubicBezTo>
                  <a:cubicBezTo>
                    <a:pt x="229" y="760"/>
                    <a:pt x="229" y="760"/>
                    <a:pt x="229" y="760"/>
                  </a:cubicBezTo>
                  <a:cubicBezTo>
                    <a:pt x="125" y="811"/>
                    <a:pt x="125" y="811"/>
                    <a:pt x="125" y="811"/>
                  </a:cubicBezTo>
                  <a:cubicBezTo>
                    <a:pt x="118" y="815"/>
                    <a:pt x="109" y="816"/>
                    <a:pt x="101" y="813"/>
                  </a:cubicBezTo>
                  <a:cubicBezTo>
                    <a:pt x="92" y="810"/>
                    <a:pt x="86" y="804"/>
                    <a:pt x="82" y="797"/>
                  </a:cubicBezTo>
                  <a:cubicBezTo>
                    <a:pt x="74" y="781"/>
                    <a:pt x="81" y="761"/>
                    <a:pt x="97" y="753"/>
                  </a:cubicBezTo>
                  <a:cubicBezTo>
                    <a:pt x="133" y="736"/>
                    <a:pt x="133" y="736"/>
                    <a:pt x="133" y="736"/>
                  </a:cubicBezTo>
                  <a:cubicBezTo>
                    <a:pt x="206" y="700"/>
                    <a:pt x="206" y="700"/>
                    <a:pt x="206" y="700"/>
                  </a:cubicBezTo>
                  <a:cubicBezTo>
                    <a:pt x="227" y="690"/>
                    <a:pt x="227" y="690"/>
                    <a:pt x="227" y="690"/>
                  </a:cubicBezTo>
                  <a:cubicBezTo>
                    <a:pt x="395" y="607"/>
                    <a:pt x="395" y="607"/>
                    <a:pt x="395" y="607"/>
                  </a:cubicBezTo>
                  <a:cubicBezTo>
                    <a:pt x="410" y="600"/>
                    <a:pt x="416" y="583"/>
                    <a:pt x="409" y="568"/>
                  </a:cubicBezTo>
                  <a:cubicBezTo>
                    <a:pt x="402" y="554"/>
                    <a:pt x="384" y="548"/>
                    <a:pt x="370" y="555"/>
                  </a:cubicBezTo>
                  <a:cubicBezTo>
                    <a:pt x="188" y="644"/>
                    <a:pt x="188" y="644"/>
                    <a:pt x="188" y="644"/>
                  </a:cubicBezTo>
                  <a:cubicBezTo>
                    <a:pt x="108" y="683"/>
                    <a:pt x="108" y="683"/>
                    <a:pt x="108" y="683"/>
                  </a:cubicBezTo>
                  <a:cubicBezTo>
                    <a:pt x="92" y="691"/>
                    <a:pt x="72" y="685"/>
                    <a:pt x="64" y="668"/>
                  </a:cubicBezTo>
                  <a:cubicBezTo>
                    <a:pt x="60" y="661"/>
                    <a:pt x="60" y="652"/>
                    <a:pt x="63" y="644"/>
                  </a:cubicBezTo>
                  <a:cubicBezTo>
                    <a:pt x="66" y="635"/>
                    <a:pt x="71" y="629"/>
                    <a:pt x="79" y="625"/>
                  </a:cubicBezTo>
                  <a:cubicBezTo>
                    <a:pt x="218" y="557"/>
                    <a:pt x="218" y="557"/>
                    <a:pt x="218" y="557"/>
                  </a:cubicBezTo>
                  <a:cubicBezTo>
                    <a:pt x="233" y="550"/>
                    <a:pt x="239" y="533"/>
                    <a:pt x="232" y="518"/>
                  </a:cubicBezTo>
                  <a:cubicBezTo>
                    <a:pt x="225" y="504"/>
                    <a:pt x="207" y="498"/>
                    <a:pt x="193" y="505"/>
                  </a:cubicBezTo>
                  <a:cubicBezTo>
                    <a:pt x="54" y="573"/>
                    <a:pt x="54" y="573"/>
                    <a:pt x="54" y="573"/>
                  </a:cubicBezTo>
                  <a:cubicBezTo>
                    <a:pt x="32" y="584"/>
                    <a:pt x="16" y="602"/>
                    <a:pt x="8" y="625"/>
                  </a:cubicBezTo>
                  <a:cubicBezTo>
                    <a:pt x="0" y="648"/>
                    <a:pt x="2" y="672"/>
                    <a:pt x="12" y="694"/>
                  </a:cubicBezTo>
                  <a:cubicBezTo>
                    <a:pt x="19" y="707"/>
                    <a:pt x="28" y="719"/>
                    <a:pt x="40" y="727"/>
                  </a:cubicBezTo>
                  <a:cubicBezTo>
                    <a:pt x="20" y="753"/>
                    <a:pt x="15" y="790"/>
                    <a:pt x="30" y="822"/>
                  </a:cubicBezTo>
                  <a:cubicBezTo>
                    <a:pt x="41" y="844"/>
                    <a:pt x="60" y="860"/>
                    <a:pt x="82" y="868"/>
                  </a:cubicBezTo>
                  <a:cubicBezTo>
                    <a:pt x="92" y="871"/>
                    <a:pt x="101" y="872"/>
                    <a:pt x="111" y="872"/>
                  </a:cubicBezTo>
                  <a:cubicBezTo>
                    <a:pt x="111" y="887"/>
                    <a:pt x="114" y="901"/>
                    <a:pt x="120" y="914"/>
                  </a:cubicBezTo>
                  <a:cubicBezTo>
                    <a:pt x="136" y="946"/>
                    <a:pt x="168" y="965"/>
                    <a:pt x="202" y="965"/>
                  </a:cubicBezTo>
                  <a:cubicBezTo>
                    <a:pt x="215" y="965"/>
                    <a:pt x="228" y="962"/>
                    <a:pt x="241" y="956"/>
                  </a:cubicBezTo>
                  <a:cubicBezTo>
                    <a:pt x="262" y="946"/>
                    <a:pt x="262" y="946"/>
                    <a:pt x="262" y="946"/>
                  </a:cubicBezTo>
                  <a:cubicBezTo>
                    <a:pt x="263" y="957"/>
                    <a:pt x="266" y="967"/>
                    <a:pt x="270" y="977"/>
                  </a:cubicBezTo>
                  <a:cubicBezTo>
                    <a:pt x="286" y="1009"/>
                    <a:pt x="318" y="1028"/>
                    <a:pt x="352" y="1028"/>
                  </a:cubicBezTo>
                  <a:cubicBezTo>
                    <a:pt x="365" y="1028"/>
                    <a:pt x="379" y="1025"/>
                    <a:pt x="391" y="1019"/>
                  </a:cubicBezTo>
                  <a:cubicBezTo>
                    <a:pt x="756" y="840"/>
                    <a:pt x="756" y="840"/>
                    <a:pt x="756" y="840"/>
                  </a:cubicBezTo>
                  <a:cubicBezTo>
                    <a:pt x="838" y="800"/>
                    <a:pt x="913" y="749"/>
                    <a:pt x="979" y="688"/>
                  </a:cubicBezTo>
                  <a:cubicBezTo>
                    <a:pt x="1061" y="613"/>
                    <a:pt x="1061" y="613"/>
                    <a:pt x="1061" y="613"/>
                  </a:cubicBezTo>
                  <a:cubicBezTo>
                    <a:pt x="1248" y="521"/>
                    <a:pt x="1248" y="521"/>
                    <a:pt x="1248" y="521"/>
                  </a:cubicBezTo>
                  <a:cubicBezTo>
                    <a:pt x="1262" y="514"/>
                    <a:pt x="1268" y="497"/>
                    <a:pt x="1261" y="483"/>
                  </a:cubicBezTo>
                  <a:cubicBezTo>
                    <a:pt x="1033" y="17"/>
                    <a:pt x="1033" y="17"/>
                    <a:pt x="1033" y="17"/>
                  </a:cubicBezTo>
                  <a:cubicBezTo>
                    <a:pt x="1029" y="10"/>
                    <a:pt x="1023" y="5"/>
                    <a:pt x="1016" y="2"/>
                  </a:cubicBezTo>
                  <a:cubicBezTo>
                    <a:pt x="1009" y="0"/>
                    <a:pt x="1001" y="0"/>
                    <a:pt x="994" y="4"/>
                  </a:cubicBezTo>
                  <a:cubicBezTo>
                    <a:pt x="803" y="97"/>
                    <a:pt x="803" y="97"/>
                    <a:pt x="803" y="97"/>
                  </a:cubicBezTo>
                  <a:cubicBezTo>
                    <a:pt x="789" y="104"/>
                    <a:pt x="783" y="121"/>
                    <a:pt x="790" y="136"/>
                  </a:cubicBezTo>
                  <a:lnTo>
                    <a:pt x="1009" y="583"/>
                  </a:lnTo>
                  <a:close/>
                  <a:moveTo>
                    <a:pt x="993" y="69"/>
                  </a:moveTo>
                  <a:cubicBezTo>
                    <a:pt x="1196" y="483"/>
                    <a:pt x="1196" y="483"/>
                    <a:pt x="1196" y="483"/>
                  </a:cubicBezTo>
                  <a:cubicBezTo>
                    <a:pt x="1057" y="551"/>
                    <a:pt x="1057" y="551"/>
                    <a:pt x="1057" y="551"/>
                  </a:cubicBezTo>
                  <a:cubicBezTo>
                    <a:pt x="855" y="136"/>
                    <a:pt x="855" y="136"/>
                    <a:pt x="855" y="136"/>
                  </a:cubicBezTo>
                  <a:lnTo>
                    <a:pt x="993" y="69"/>
                  </a:lnTo>
                  <a:close/>
                  <a:moveTo>
                    <a:pt x="993" y="69"/>
                  </a:moveTo>
                  <a:cubicBezTo>
                    <a:pt x="993" y="69"/>
                    <a:pt x="993" y="69"/>
                    <a:pt x="993" y="69"/>
                  </a:cubicBezTo>
                </a:path>
              </a:pathLst>
            </a:custGeom>
            <a:solidFill>
              <a:srgbClr val="2C2F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grpSp>
        <p:nvGrpSpPr>
          <p:cNvPr id="225" name="Grupo 224"/>
          <p:cNvGrpSpPr/>
          <p:nvPr/>
        </p:nvGrpSpPr>
        <p:grpSpPr>
          <a:xfrm>
            <a:off x="6317528" y="2571519"/>
            <a:ext cx="241224" cy="241224"/>
            <a:chOff x="6271617" y="-2179332"/>
            <a:chExt cx="1684338" cy="1684338"/>
          </a:xfrm>
        </p:grpSpPr>
        <p:sp>
          <p:nvSpPr>
            <p:cNvPr id="226" name="AutoShape 12"/>
            <p:cNvSpPr>
              <a:spLocks noChangeAspect="1" noChangeArrowheads="1" noTextEdit="1"/>
            </p:cNvSpPr>
            <p:nvPr/>
          </p:nvSpPr>
          <p:spPr bwMode="auto">
            <a:xfrm>
              <a:off x="6271617" y="-2179332"/>
              <a:ext cx="1684338" cy="16827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27" name="Oval 14"/>
            <p:cNvSpPr>
              <a:spLocks noChangeArrowheads="1"/>
            </p:cNvSpPr>
            <p:nvPr/>
          </p:nvSpPr>
          <p:spPr bwMode="auto">
            <a:xfrm>
              <a:off x="6304955" y="-2144407"/>
              <a:ext cx="1616075" cy="1614488"/>
            </a:xfrm>
            <a:prstGeom prst="ellipse">
              <a:avLst/>
            </a:prstGeom>
            <a:solidFill>
              <a:srgbClr val="FF75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28" name="Freeform 15"/>
            <p:cNvSpPr>
              <a:spLocks/>
            </p:cNvSpPr>
            <p:nvPr/>
          </p:nvSpPr>
          <p:spPr bwMode="auto">
            <a:xfrm>
              <a:off x="6654205" y="-1795157"/>
              <a:ext cx="917575" cy="915988"/>
            </a:xfrm>
            <a:custGeom>
              <a:avLst/>
              <a:gdLst>
                <a:gd name="T0" fmla="*/ 578 w 578"/>
                <a:gd name="T1" fmla="*/ 98 h 577"/>
                <a:gd name="T2" fmla="*/ 480 w 578"/>
                <a:gd name="T3" fmla="*/ 0 h 577"/>
                <a:gd name="T4" fmla="*/ 289 w 578"/>
                <a:gd name="T5" fmla="*/ 190 h 577"/>
                <a:gd name="T6" fmla="*/ 98 w 578"/>
                <a:gd name="T7" fmla="*/ 0 h 577"/>
                <a:gd name="T8" fmla="*/ 0 w 578"/>
                <a:gd name="T9" fmla="*/ 98 h 577"/>
                <a:gd name="T10" fmla="*/ 191 w 578"/>
                <a:gd name="T11" fmla="*/ 289 h 577"/>
                <a:gd name="T12" fmla="*/ 0 w 578"/>
                <a:gd name="T13" fmla="*/ 479 h 577"/>
                <a:gd name="T14" fmla="*/ 98 w 578"/>
                <a:gd name="T15" fmla="*/ 577 h 577"/>
                <a:gd name="T16" fmla="*/ 289 w 578"/>
                <a:gd name="T17" fmla="*/ 387 h 577"/>
                <a:gd name="T18" fmla="*/ 480 w 578"/>
                <a:gd name="T19" fmla="*/ 577 h 577"/>
                <a:gd name="T20" fmla="*/ 578 w 578"/>
                <a:gd name="T21" fmla="*/ 479 h 577"/>
                <a:gd name="T22" fmla="*/ 387 w 578"/>
                <a:gd name="T23" fmla="*/ 289 h 577"/>
                <a:gd name="T24" fmla="*/ 578 w 578"/>
                <a:gd name="T25" fmla="*/ 98 h 5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78" h="577">
                  <a:moveTo>
                    <a:pt x="578" y="98"/>
                  </a:moveTo>
                  <a:lnTo>
                    <a:pt x="480" y="0"/>
                  </a:lnTo>
                  <a:lnTo>
                    <a:pt x="289" y="190"/>
                  </a:lnTo>
                  <a:lnTo>
                    <a:pt x="98" y="0"/>
                  </a:lnTo>
                  <a:lnTo>
                    <a:pt x="0" y="98"/>
                  </a:lnTo>
                  <a:lnTo>
                    <a:pt x="191" y="289"/>
                  </a:lnTo>
                  <a:lnTo>
                    <a:pt x="0" y="479"/>
                  </a:lnTo>
                  <a:lnTo>
                    <a:pt x="98" y="577"/>
                  </a:lnTo>
                  <a:lnTo>
                    <a:pt x="289" y="387"/>
                  </a:lnTo>
                  <a:lnTo>
                    <a:pt x="480" y="577"/>
                  </a:lnTo>
                  <a:lnTo>
                    <a:pt x="578" y="479"/>
                  </a:lnTo>
                  <a:lnTo>
                    <a:pt x="387" y="289"/>
                  </a:lnTo>
                  <a:lnTo>
                    <a:pt x="578" y="98"/>
                  </a:ln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29" name="Freeform 16"/>
            <p:cNvSpPr>
              <a:spLocks noEditPoints="1"/>
            </p:cNvSpPr>
            <p:nvPr/>
          </p:nvSpPr>
          <p:spPr bwMode="auto">
            <a:xfrm>
              <a:off x="6271617" y="-2177744"/>
              <a:ext cx="1684338" cy="1682750"/>
            </a:xfrm>
            <a:custGeom>
              <a:avLst/>
              <a:gdLst>
                <a:gd name="T0" fmla="*/ 1191 w 2382"/>
                <a:gd name="T1" fmla="*/ 2382 h 2382"/>
                <a:gd name="T2" fmla="*/ 349 w 2382"/>
                <a:gd name="T3" fmla="*/ 2033 h 2382"/>
                <a:gd name="T4" fmla="*/ 0 w 2382"/>
                <a:gd name="T5" fmla="*/ 1191 h 2382"/>
                <a:gd name="T6" fmla="*/ 349 w 2382"/>
                <a:gd name="T7" fmla="*/ 349 h 2382"/>
                <a:gd name="T8" fmla="*/ 1191 w 2382"/>
                <a:gd name="T9" fmla="*/ 0 h 2382"/>
                <a:gd name="T10" fmla="*/ 2033 w 2382"/>
                <a:gd name="T11" fmla="*/ 349 h 2382"/>
                <a:gd name="T12" fmla="*/ 2382 w 2382"/>
                <a:gd name="T13" fmla="*/ 1191 h 2382"/>
                <a:gd name="T14" fmla="*/ 2033 w 2382"/>
                <a:gd name="T15" fmla="*/ 2033 h 2382"/>
                <a:gd name="T16" fmla="*/ 1191 w 2382"/>
                <a:gd name="T17" fmla="*/ 2382 h 2382"/>
                <a:gd name="T18" fmla="*/ 1191 w 2382"/>
                <a:gd name="T19" fmla="*/ 95 h 2382"/>
                <a:gd name="T20" fmla="*/ 95 w 2382"/>
                <a:gd name="T21" fmla="*/ 1191 h 2382"/>
                <a:gd name="T22" fmla="*/ 1191 w 2382"/>
                <a:gd name="T23" fmla="*/ 2287 h 2382"/>
                <a:gd name="T24" fmla="*/ 2287 w 2382"/>
                <a:gd name="T25" fmla="*/ 1191 h 2382"/>
                <a:gd name="T26" fmla="*/ 1191 w 2382"/>
                <a:gd name="T27" fmla="*/ 95 h 23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382" h="2382">
                  <a:moveTo>
                    <a:pt x="1191" y="2382"/>
                  </a:moveTo>
                  <a:cubicBezTo>
                    <a:pt x="873" y="2382"/>
                    <a:pt x="574" y="2258"/>
                    <a:pt x="349" y="2033"/>
                  </a:cubicBezTo>
                  <a:cubicBezTo>
                    <a:pt x="124" y="1808"/>
                    <a:pt x="0" y="1509"/>
                    <a:pt x="0" y="1191"/>
                  </a:cubicBezTo>
                  <a:cubicBezTo>
                    <a:pt x="0" y="873"/>
                    <a:pt x="124" y="574"/>
                    <a:pt x="349" y="349"/>
                  </a:cubicBezTo>
                  <a:cubicBezTo>
                    <a:pt x="574" y="124"/>
                    <a:pt x="873" y="0"/>
                    <a:pt x="1191" y="0"/>
                  </a:cubicBezTo>
                  <a:cubicBezTo>
                    <a:pt x="1509" y="0"/>
                    <a:pt x="1808" y="124"/>
                    <a:pt x="2033" y="349"/>
                  </a:cubicBezTo>
                  <a:cubicBezTo>
                    <a:pt x="2258" y="574"/>
                    <a:pt x="2382" y="873"/>
                    <a:pt x="2382" y="1191"/>
                  </a:cubicBezTo>
                  <a:cubicBezTo>
                    <a:pt x="2382" y="1509"/>
                    <a:pt x="2258" y="1808"/>
                    <a:pt x="2033" y="2033"/>
                  </a:cubicBezTo>
                  <a:cubicBezTo>
                    <a:pt x="1808" y="2258"/>
                    <a:pt x="1509" y="2382"/>
                    <a:pt x="1191" y="2382"/>
                  </a:cubicBezTo>
                  <a:close/>
                  <a:moveTo>
                    <a:pt x="1191" y="95"/>
                  </a:moveTo>
                  <a:cubicBezTo>
                    <a:pt x="587" y="95"/>
                    <a:pt x="95" y="587"/>
                    <a:pt x="95" y="1191"/>
                  </a:cubicBezTo>
                  <a:cubicBezTo>
                    <a:pt x="95" y="1795"/>
                    <a:pt x="587" y="2287"/>
                    <a:pt x="1191" y="2287"/>
                  </a:cubicBezTo>
                  <a:cubicBezTo>
                    <a:pt x="1795" y="2287"/>
                    <a:pt x="2287" y="1795"/>
                    <a:pt x="2287" y="1191"/>
                  </a:cubicBezTo>
                  <a:cubicBezTo>
                    <a:pt x="2287" y="587"/>
                    <a:pt x="1795" y="95"/>
                    <a:pt x="1191" y="95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30" name="Freeform 17"/>
            <p:cNvSpPr>
              <a:spLocks noEditPoints="1"/>
            </p:cNvSpPr>
            <p:nvPr/>
          </p:nvSpPr>
          <p:spPr bwMode="auto">
            <a:xfrm>
              <a:off x="6617692" y="-1831669"/>
              <a:ext cx="990600" cy="989013"/>
            </a:xfrm>
            <a:custGeom>
              <a:avLst/>
              <a:gdLst>
                <a:gd name="T0" fmla="*/ 1129 w 1402"/>
                <a:gd name="T1" fmla="*/ 1397 h 1402"/>
                <a:gd name="T2" fmla="*/ 1095 w 1402"/>
                <a:gd name="T3" fmla="*/ 1384 h 1402"/>
                <a:gd name="T4" fmla="*/ 701 w 1402"/>
                <a:gd name="T5" fmla="*/ 989 h 1402"/>
                <a:gd name="T6" fmla="*/ 307 w 1402"/>
                <a:gd name="T7" fmla="*/ 1384 h 1402"/>
                <a:gd name="T8" fmla="*/ 240 w 1402"/>
                <a:gd name="T9" fmla="*/ 1384 h 1402"/>
                <a:gd name="T10" fmla="*/ 18 w 1402"/>
                <a:gd name="T11" fmla="*/ 1162 h 1402"/>
                <a:gd name="T12" fmla="*/ 18 w 1402"/>
                <a:gd name="T13" fmla="*/ 1095 h 1402"/>
                <a:gd name="T14" fmla="*/ 413 w 1402"/>
                <a:gd name="T15" fmla="*/ 701 h 1402"/>
                <a:gd name="T16" fmla="*/ 18 w 1402"/>
                <a:gd name="T17" fmla="*/ 307 h 1402"/>
                <a:gd name="T18" fmla="*/ 18 w 1402"/>
                <a:gd name="T19" fmla="*/ 240 h 1402"/>
                <a:gd name="T20" fmla="*/ 240 w 1402"/>
                <a:gd name="T21" fmla="*/ 18 h 1402"/>
                <a:gd name="T22" fmla="*/ 307 w 1402"/>
                <a:gd name="T23" fmla="*/ 18 h 1402"/>
                <a:gd name="T24" fmla="*/ 701 w 1402"/>
                <a:gd name="T25" fmla="*/ 413 h 1402"/>
                <a:gd name="T26" fmla="*/ 1095 w 1402"/>
                <a:gd name="T27" fmla="*/ 18 h 1402"/>
                <a:gd name="T28" fmla="*/ 1162 w 1402"/>
                <a:gd name="T29" fmla="*/ 18 h 1402"/>
                <a:gd name="T30" fmla="*/ 1384 w 1402"/>
                <a:gd name="T31" fmla="*/ 240 h 1402"/>
                <a:gd name="T32" fmla="*/ 1384 w 1402"/>
                <a:gd name="T33" fmla="*/ 307 h 1402"/>
                <a:gd name="T34" fmla="*/ 989 w 1402"/>
                <a:gd name="T35" fmla="*/ 701 h 1402"/>
                <a:gd name="T36" fmla="*/ 1384 w 1402"/>
                <a:gd name="T37" fmla="*/ 1095 h 1402"/>
                <a:gd name="T38" fmla="*/ 1384 w 1402"/>
                <a:gd name="T39" fmla="*/ 1162 h 1402"/>
                <a:gd name="T40" fmla="*/ 1162 w 1402"/>
                <a:gd name="T41" fmla="*/ 1384 h 1402"/>
                <a:gd name="T42" fmla="*/ 1129 w 1402"/>
                <a:gd name="T43" fmla="*/ 1397 h 1402"/>
                <a:gd name="T44" fmla="*/ 701 w 1402"/>
                <a:gd name="T45" fmla="*/ 875 h 1402"/>
                <a:gd name="T46" fmla="*/ 735 w 1402"/>
                <a:gd name="T47" fmla="*/ 889 h 1402"/>
                <a:gd name="T48" fmla="*/ 1129 w 1402"/>
                <a:gd name="T49" fmla="*/ 1283 h 1402"/>
                <a:gd name="T50" fmla="*/ 1283 w 1402"/>
                <a:gd name="T51" fmla="*/ 1129 h 1402"/>
                <a:gd name="T52" fmla="*/ 889 w 1402"/>
                <a:gd name="T53" fmla="*/ 735 h 1402"/>
                <a:gd name="T54" fmla="*/ 889 w 1402"/>
                <a:gd name="T55" fmla="*/ 667 h 1402"/>
                <a:gd name="T56" fmla="*/ 1283 w 1402"/>
                <a:gd name="T57" fmla="*/ 273 h 1402"/>
                <a:gd name="T58" fmla="*/ 1129 w 1402"/>
                <a:gd name="T59" fmla="*/ 119 h 1402"/>
                <a:gd name="T60" fmla="*/ 735 w 1402"/>
                <a:gd name="T61" fmla="*/ 513 h 1402"/>
                <a:gd name="T62" fmla="*/ 667 w 1402"/>
                <a:gd name="T63" fmla="*/ 513 h 1402"/>
                <a:gd name="T64" fmla="*/ 273 w 1402"/>
                <a:gd name="T65" fmla="*/ 119 h 1402"/>
                <a:gd name="T66" fmla="*/ 119 w 1402"/>
                <a:gd name="T67" fmla="*/ 273 h 1402"/>
                <a:gd name="T68" fmla="*/ 513 w 1402"/>
                <a:gd name="T69" fmla="*/ 667 h 1402"/>
                <a:gd name="T70" fmla="*/ 513 w 1402"/>
                <a:gd name="T71" fmla="*/ 735 h 1402"/>
                <a:gd name="T72" fmla="*/ 119 w 1402"/>
                <a:gd name="T73" fmla="*/ 1129 h 1402"/>
                <a:gd name="T74" fmla="*/ 273 w 1402"/>
                <a:gd name="T75" fmla="*/ 1283 h 1402"/>
                <a:gd name="T76" fmla="*/ 667 w 1402"/>
                <a:gd name="T77" fmla="*/ 889 h 1402"/>
                <a:gd name="T78" fmla="*/ 701 w 1402"/>
                <a:gd name="T79" fmla="*/ 875 h 14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402" h="1402">
                  <a:moveTo>
                    <a:pt x="1129" y="1397"/>
                  </a:moveTo>
                  <a:cubicBezTo>
                    <a:pt x="1117" y="1397"/>
                    <a:pt x="1104" y="1393"/>
                    <a:pt x="1095" y="1384"/>
                  </a:cubicBezTo>
                  <a:cubicBezTo>
                    <a:pt x="701" y="989"/>
                    <a:pt x="701" y="989"/>
                    <a:pt x="701" y="989"/>
                  </a:cubicBezTo>
                  <a:cubicBezTo>
                    <a:pt x="307" y="1384"/>
                    <a:pt x="307" y="1384"/>
                    <a:pt x="307" y="1384"/>
                  </a:cubicBezTo>
                  <a:cubicBezTo>
                    <a:pt x="288" y="1402"/>
                    <a:pt x="258" y="1402"/>
                    <a:pt x="240" y="1384"/>
                  </a:cubicBezTo>
                  <a:cubicBezTo>
                    <a:pt x="18" y="1162"/>
                    <a:pt x="18" y="1162"/>
                    <a:pt x="18" y="1162"/>
                  </a:cubicBezTo>
                  <a:cubicBezTo>
                    <a:pt x="0" y="1144"/>
                    <a:pt x="0" y="1114"/>
                    <a:pt x="18" y="1095"/>
                  </a:cubicBezTo>
                  <a:cubicBezTo>
                    <a:pt x="413" y="701"/>
                    <a:pt x="413" y="701"/>
                    <a:pt x="413" y="701"/>
                  </a:cubicBezTo>
                  <a:cubicBezTo>
                    <a:pt x="18" y="307"/>
                    <a:pt x="18" y="307"/>
                    <a:pt x="18" y="307"/>
                  </a:cubicBezTo>
                  <a:cubicBezTo>
                    <a:pt x="0" y="288"/>
                    <a:pt x="0" y="258"/>
                    <a:pt x="18" y="240"/>
                  </a:cubicBezTo>
                  <a:cubicBezTo>
                    <a:pt x="240" y="18"/>
                    <a:pt x="240" y="18"/>
                    <a:pt x="240" y="18"/>
                  </a:cubicBezTo>
                  <a:cubicBezTo>
                    <a:pt x="258" y="0"/>
                    <a:pt x="288" y="0"/>
                    <a:pt x="307" y="18"/>
                  </a:cubicBezTo>
                  <a:cubicBezTo>
                    <a:pt x="701" y="413"/>
                    <a:pt x="701" y="413"/>
                    <a:pt x="701" y="413"/>
                  </a:cubicBezTo>
                  <a:cubicBezTo>
                    <a:pt x="1095" y="18"/>
                    <a:pt x="1095" y="18"/>
                    <a:pt x="1095" y="18"/>
                  </a:cubicBezTo>
                  <a:cubicBezTo>
                    <a:pt x="1114" y="0"/>
                    <a:pt x="1144" y="0"/>
                    <a:pt x="1162" y="18"/>
                  </a:cubicBezTo>
                  <a:cubicBezTo>
                    <a:pt x="1384" y="240"/>
                    <a:pt x="1384" y="240"/>
                    <a:pt x="1384" y="240"/>
                  </a:cubicBezTo>
                  <a:cubicBezTo>
                    <a:pt x="1402" y="258"/>
                    <a:pt x="1402" y="288"/>
                    <a:pt x="1384" y="307"/>
                  </a:cubicBezTo>
                  <a:cubicBezTo>
                    <a:pt x="989" y="701"/>
                    <a:pt x="989" y="701"/>
                    <a:pt x="989" y="701"/>
                  </a:cubicBezTo>
                  <a:cubicBezTo>
                    <a:pt x="1384" y="1095"/>
                    <a:pt x="1384" y="1095"/>
                    <a:pt x="1384" y="1095"/>
                  </a:cubicBezTo>
                  <a:cubicBezTo>
                    <a:pt x="1402" y="1114"/>
                    <a:pt x="1402" y="1144"/>
                    <a:pt x="1384" y="1162"/>
                  </a:cubicBezTo>
                  <a:cubicBezTo>
                    <a:pt x="1162" y="1384"/>
                    <a:pt x="1162" y="1384"/>
                    <a:pt x="1162" y="1384"/>
                  </a:cubicBezTo>
                  <a:cubicBezTo>
                    <a:pt x="1153" y="1393"/>
                    <a:pt x="1141" y="1397"/>
                    <a:pt x="1129" y="1397"/>
                  </a:cubicBezTo>
                  <a:close/>
                  <a:moveTo>
                    <a:pt x="701" y="875"/>
                  </a:moveTo>
                  <a:cubicBezTo>
                    <a:pt x="713" y="875"/>
                    <a:pt x="725" y="880"/>
                    <a:pt x="735" y="889"/>
                  </a:cubicBezTo>
                  <a:cubicBezTo>
                    <a:pt x="1129" y="1283"/>
                    <a:pt x="1129" y="1283"/>
                    <a:pt x="1129" y="1283"/>
                  </a:cubicBezTo>
                  <a:cubicBezTo>
                    <a:pt x="1283" y="1129"/>
                    <a:pt x="1283" y="1129"/>
                    <a:pt x="1283" y="1129"/>
                  </a:cubicBezTo>
                  <a:cubicBezTo>
                    <a:pt x="889" y="735"/>
                    <a:pt x="889" y="735"/>
                    <a:pt x="889" y="735"/>
                  </a:cubicBezTo>
                  <a:cubicBezTo>
                    <a:pt x="870" y="716"/>
                    <a:pt x="870" y="686"/>
                    <a:pt x="889" y="667"/>
                  </a:cubicBezTo>
                  <a:cubicBezTo>
                    <a:pt x="1283" y="273"/>
                    <a:pt x="1283" y="273"/>
                    <a:pt x="1283" y="273"/>
                  </a:cubicBezTo>
                  <a:cubicBezTo>
                    <a:pt x="1129" y="119"/>
                    <a:pt x="1129" y="119"/>
                    <a:pt x="1129" y="119"/>
                  </a:cubicBezTo>
                  <a:cubicBezTo>
                    <a:pt x="735" y="513"/>
                    <a:pt x="735" y="513"/>
                    <a:pt x="735" y="513"/>
                  </a:cubicBezTo>
                  <a:cubicBezTo>
                    <a:pt x="716" y="532"/>
                    <a:pt x="686" y="532"/>
                    <a:pt x="667" y="513"/>
                  </a:cubicBezTo>
                  <a:cubicBezTo>
                    <a:pt x="273" y="119"/>
                    <a:pt x="273" y="119"/>
                    <a:pt x="273" y="119"/>
                  </a:cubicBezTo>
                  <a:cubicBezTo>
                    <a:pt x="119" y="273"/>
                    <a:pt x="119" y="273"/>
                    <a:pt x="119" y="273"/>
                  </a:cubicBezTo>
                  <a:cubicBezTo>
                    <a:pt x="513" y="667"/>
                    <a:pt x="513" y="667"/>
                    <a:pt x="513" y="667"/>
                  </a:cubicBezTo>
                  <a:cubicBezTo>
                    <a:pt x="532" y="686"/>
                    <a:pt x="532" y="716"/>
                    <a:pt x="513" y="735"/>
                  </a:cubicBezTo>
                  <a:cubicBezTo>
                    <a:pt x="119" y="1129"/>
                    <a:pt x="119" y="1129"/>
                    <a:pt x="119" y="1129"/>
                  </a:cubicBezTo>
                  <a:cubicBezTo>
                    <a:pt x="273" y="1283"/>
                    <a:pt x="273" y="1283"/>
                    <a:pt x="273" y="1283"/>
                  </a:cubicBezTo>
                  <a:cubicBezTo>
                    <a:pt x="667" y="889"/>
                    <a:pt x="667" y="889"/>
                    <a:pt x="667" y="889"/>
                  </a:cubicBezTo>
                  <a:cubicBezTo>
                    <a:pt x="677" y="880"/>
                    <a:pt x="689" y="875"/>
                    <a:pt x="701" y="875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31" name="Freeform 18"/>
            <p:cNvSpPr>
              <a:spLocks/>
            </p:cNvSpPr>
            <p:nvPr/>
          </p:nvSpPr>
          <p:spPr bwMode="auto">
            <a:xfrm>
              <a:off x="7727355" y="-1425269"/>
              <a:ext cx="119063" cy="358775"/>
            </a:xfrm>
            <a:custGeom>
              <a:avLst/>
              <a:gdLst>
                <a:gd name="T0" fmla="*/ 54 w 168"/>
                <a:gd name="T1" fmla="*/ 509 h 509"/>
                <a:gd name="T2" fmla="*/ 37 w 168"/>
                <a:gd name="T3" fmla="*/ 506 h 509"/>
                <a:gd name="T4" fmla="*/ 9 w 168"/>
                <a:gd name="T5" fmla="*/ 446 h 509"/>
                <a:gd name="T6" fmla="*/ 63 w 168"/>
                <a:gd name="T7" fmla="*/ 53 h 509"/>
                <a:gd name="T8" fmla="*/ 106 w 168"/>
                <a:gd name="T9" fmla="*/ 2 h 509"/>
                <a:gd name="T10" fmla="*/ 157 w 168"/>
                <a:gd name="T11" fmla="*/ 45 h 509"/>
                <a:gd name="T12" fmla="*/ 98 w 168"/>
                <a:gd name="T13" fmla="*/ 478 h 509"/>
                <a:gd name="T14" fmla="*/ 54 w 168"/>
                <a:gd name="T15" fmla="*/ 509 h 5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8" h="509">
                  <a:moveTo>
                    <a:pt x="54" y="509"/>
                  </a:moveTo>
                  <a:cubicBezTo>
                    <a:pt x="48" y="509"/>
                    <a:pt x="43" y="508"/>
                    <a:pt x="37" y="506"/>
                  </a:cubicBezTo>
                  <a:cubicBezTo>
                    <a:pt x="13" y="497"/>
                    <a:pt x="0" y="470"/>
                    <a:pt x="9" y="446"/>
                  </a:cubicBezTo>
                  <a:cubicBezTo>
                    <a:pt x="54" y="321"/>
                    <a:pt x="73" y="185"/>
                    <a:pt x="63" y="53"/>
                  </a:cubicBezTo>
                  <a:cubicBezTo>
                    <a:pt x="61" y="27"/>
                    <a:pt x="80" y="4"/>
                    <a:pt x="106" y="2"/>
                  </a:cubicBezTo>
                  <a:cubicBezTo>
                    <a:pt x="132" y="0"/>
                    <a:pt x="155" y="19"/>
                    <a:pt x="157" y="45"/>
                  </a:cubicBezTo>
                  <a:cubicBezTo>
                    <a:pt x="168" y="191"/>
                    <a:pt x="148" y="341"/>
                    <a:pt x="98" y="478"/>
                  </a:cubicBezTo>
                  <a:cubicBezTo>
                    <a:pt x="91" y="497"/>
                    <a:pt x="73" y="509"/>
                    <a:pt x="54" y="509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32" name="Freeform 19"/>
            <p:cNvSpPr>
              <a:spLocks/>
            </p:cNvSpPr>
            <p:nvPr/>
          </p:nvSpPr>
          <p:spPr bwMode="auto">
            <a:xfrm>
              <a:off x="7735292" y="-1588782"/>
              <a:ext cx="84138" cy="101600"/>
            </a:xfrm>
            <a:custGeom>
              <a:avLst/>
              <a:gdLst>
                <a:gd name="T0" fmla="*/ 66 w 118"/>
                <a:gd name="T1" fmla="*/ 144 h 144"/>
                <a:gd name="T2" fmla="*/ 20 w 118"/>
                <a:gd name="T3" fmla="*/ 109 h 144"/>
                <a:gd name="T4" fmla="*/ 8 w 118"/>
                <a:gd name="T5" fmla="*/ 68 h 144"/>
                <a:gd name="T6" fmla="*/ 38 w 118"/>
                <a:gd name="T7" fmla="*/ 8 h 144"/>
                <a:gd name="T8" fmla="*/ 98 w 118"/>
                <a:gd name="T9" fmla="*/ 39 h 144"/>
                <a:gd name="T10" fmla="*/ 111 w 118"/>
                <a:gd name="T11" fmla="*/ 84 h 144"/>
                <a:gd name="T12" fmla="*/ 78 w 118"/>
                <a:gd name="T13" fmla="*/ 142 h 144"/>
                <a:gd name="T14" fmla="*/ 66 w 118"/>
                <a:gd name="T15" fmla="*/ 1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8" h="144">
                  <a:moveTo>
                    <a:pt x="66" y="144"/>
                  </a:moveTo>
                  <a:cubicBezTo>
                    <a:pt x="45" y="144"/>
                    <a:pt x="26" y="130"/>
                    <a:pt x="20" y="109"/>
                  </a:cubicBezTo>
                  <a:cubicBezTo>
                    <a:pt x="16" y="95"/>
                    <a:pt x="12" y="81"/>
                    <a:pt x="8" y="68"/>
                  </a:cubicBezTo>
                  <a:cubicBezTo>
                    <a:pt x="0" y="43"/>
                    <a:pt x="13" y="16"/>
                    <a:pt x="38" y="8"/>
                  </a:cubicBezTo>
                  <a:cubicBezTo>
                    <a:pt x="63" y="0"/>
                    <a:pt x="90" y="14"/>
                    <a:pt x="98" y="39"/>
                  </a:cubicBezTo>
                  <a:cubicBezTo>
                    <a:pt x="103" y="54"/>
                    <a:pt x="107" y="69"/>
                    <a:pt x="111" y="84"/>
                  </a:cubicBezTo>
                  <a:cubicBezTo>
                    <a:pt x="118" y="109"/>
                    <a:pt x="104" y="135"/>
                    <a:pt x="78" y="142"/>
                  </a:cubicBezTo>
                  <a:cubicBezTo>
                    <a:pt x="74" y="143"/>
                    <a:pt x="70" y="144"/>
                    <a:pt x="66" y="144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graphicFrame>
        <p:nvGraphicFramePr>
          <p:cNvPr id="233" name="Gráfico 232"/>
          <p:cNvGraphicFramePr/>
          <p:nvPr>
            <p:extLst>
              <p:ext uri="{D42A27DB-BD31-4B8C-83A1-F6EECF244321}">
                <p14:modId xmlns:p14="http://schemas.microsoft.com/office/powerpoint/2010/main" val="3116896233"/>
              </p:ext>
            </p:extLst>
          </p:nvPr>
        </p:nvGraphicFramePr>
        <p:xfrm>
          <a:off x="7616976" y="3229179"/>
          <a:ext cx="1865288" cy="224677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234" name="Tabela 23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421356626"/>
              </p:ext>
            </p:extLst>
          </p:nvPr>
        </p:nvGraphicFramePr>
        <p:xfrm>
          <a:off x="7685327" y="2871147"/>
          <a:ext cx="1656766" cy="436245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828383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828383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436245"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cliente</a:t>
                      </a:r>
                      <a:endParaRPr lang="pt-BR" sz="1400" b="1" i="0" u="none" strike="noStrike" dirty="0">
                        <a:solidFill>
                          <a:schemeClr val="accent5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ap="flat" cmpd="sng" algn="ctr">
                      <a:solidFill>
                        <a:schemeClr val="tx2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não cliente</a:t>
                      </a:r>
                      <a:endParaRPr lang="pt-BR" sz="1400" b="1" i="0" u="none" strike="noStrike" dirty="0">
                        <a:solidFill>
                          <a:schemeClr val="accent5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2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</a:tbl>
          </a:graphicData>
        </a:graphic>
      </p:graphicFrame>
      <p:grpSp>
        <p:nvGrpSpPr>
          <p:cNvPr id="235" name="Group 4"/>
          <p:cNvGrpSpPr>
            <a:grpSpLocks noChangeAspect="1"/>
          </p:cNvGrpSpPr>
          <p:nvPr/>
        </p:nvGrpSpPr>
        <p:grpSpPr bwMode="auto">
          <a:xfrm>
            <a:off x="7913982" y="2646963"/>
            <a:ext cx="346291" cy="228156"/>
            <a:chOff x="5297" y="3307"/>
            <a:chExt cx="384" cy="253"/>
          </a:xfrm>
        </p:grpSpPr>
        <p:sp>
          <p:nvSpPr>
            <p:cNvPr id="236" name="Freeform 5"/>
            <p:cNvSpPr>
              <a:spLocks noEditPoints="1"/>
            </p:cNvSpPr>
            <p:nvPr/>
          </p:nvSpPr>
          <p:spPr bwMode="auto">
            <a:xfrm>
              <a:off x="5304" y="3315"/>
              <a:ext cx="90" cy="137"/>
            </a:xfrm>
            <a:custGeom>
              <a:avLst/>
              <a:gdLst>
                <a:gd name="T0" fmla="*/ 0 w 90"/>
                <a:gd name="T1" fmla="*/ 120 h 137"/>
                <a:gd name="T2" fmla="*/ 41 w 90"/>
                <a:gd name="T3" fmla="*/ 0 h 137"/>
                <a:gd name="T4" fmla="*/ 90 w 90"/>
                <a:gd name="T5" fmla="*/ 17 h 137"/>
                <a:gd name="T6" fmla="*/ 49 w 90"/>
                <a:gd name="T7" fmla="*/ 137 h 137"/>
                <a:gd name="T8" fmla="*/ 0 w 90"/>
                <a:gd name="T9" fmla="*/ 120 h 137"/>
                <a:gd name="T10" fmla="*/ 0 w 90"/>
                <a:gd name="T11" fmla="*/ 120 h 137"/>
                <a:gd name="T12" fmla="*/ 0 w 90"/>
                <a:gd name="T13" fmla="*/ 12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0" h="137">
                  <a:moveTo>
                    <a:pt x="0" y="120"/>
                  </a:moveTo>
                  <a:lnTo>
                    <a:pt x="41" y="0"/>
                  </a:lnTo>
                  <a:lnTo>
                    <a:pt x="90" y="17"/>
                  </a:lnTo>
                  <a:lnTo>
                    <a:pt x="49" y="137"/>
                  </a:lnTo>
                  <a:lnTo>
                    <a:pt x="0" y="120"/>
                  </a:lnTo>
                  <a:close/>
                  <a:moveTo>
                    <a:pt x="0" y="120"/>
                  </a:moveTo>
                  <a:lnTo>
                    <a:pt x="0" y="120"/>
                  </a:lnTo>
                  <a:close/>
                </a:path>
              </a:pathLst>
            </a:custGeom>
            <a:solidFill>
              <a:srgbClr val="94A4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37" name="Freeform 6"/>
            <p:cNvSpPr>
              <a:spLocks noEditPoints="1"/>
            </p:cNvSpPr>
            <p:nvPr/>
          </p:nvSpPr>
          <p:spPr bwMode="auto">
            <a:xfrm>
              <a:off x="5304" y="3315"/>
              <a:ext cx="90" cy="137"/>
            </a:xfrm>
            <a:custGeom>
              <a:avLst/>
              <a:gdLst>
                <a:gd name="T0" fmla="*/ 0 w 90"/>
                <a:gd name="T1" fmla="*/ 120 h 137"/>
                <a:gd name="T2" fmla="*/ 41 w 90"/>
                <a:gd name="T3" fmla="*/ 0 h 137"/>
                <a:gd name="T4" fmla="*/ 90 w 90"/>
                <a:gd name="T5" fmla="*/ 17 h 137"/>
                <a:gd name="T6" fmla="*/ 49 w 90"/>
                <a:gd name="T7" fmla="*/ 137 h 137"/>
                <a:gd name="T8" fmla="*/ 0 w 90"/>
                <a:gd name="T9" fmla="*/ 120 h 137"/>
                <a:gd name="T10" fmla="*/ 0 w 90"/>
                <a:gd name="T11" fmla="*/ 120 h 137"/>
                <a:gd name="T12" fmla="*/ 0 w 90"/>
                <a:gd name="T13" fmla="*/ 12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0" h="137">
                  <a:moveTo>
                    <a:pt x="0" y="120"/>
                  </a:moveTo>
                  <a:lnTo>
                    <a:pt x="41" y="0"/>
                  </a:lnTo>
                  <a:lnTo>
                    <a:pt x="90" y="17"/>
                  </a:lnTo>
                  <a:lnTo>
                    <a:pt x="49" y="137"/>
                  </a:lnTo>
                  <a:lnTo>
                    <a:pt x="0" y="120"/>
                  </a:lnTo>
                  <a:moveTo>
                    <a:pt x="0" y="120"/>
                  </a:moveTo>
                  <a:lnTo>
                    <a:pt x="0" y="12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38" name="Freeform 7"/>
            <p:cNvSpPr>
              <a:spLocks noEditPoints="1"/>
            </p:cNvSpPr>
            <p:nvPr/>
          </p:nvSpPr>
          <p:spPr bwMode="auto">
            <a:xfrm>
              <a:off x="5297" y="3307"/>
              <a:ext cx="263" cy="152"/>
            </a:xfrm>
            <a:custGeom>
              <a:avLst/>
              <a:gdLst>
                <a:gd name="T0" fmla="*/ 545 w 1078"/>
                <a:gd name="T1" fmla="*/ 74 h 622"/>
                <a:gd name="T2" fmla="*/ 525 w 1078"/>
                <a:gd name="T3" fmla="*/ 84 h 622"/>
                <a:gd name="T4" fmla="*/ 447 w 1078"/>
                <a:gd name="T5" fmla="*/ 88 h 622"/>
                <a:gd name="T6" fmla="*/ 415 w 1078"/>
                <a:gd name="T7" fmla="*/ 77 h 622"/>
                <a:gd name="T8" fmla="*/ 409 w 1078"/>
                <a:gd name="T9" fmla="*/ 74 h 622"/>
                <a:gd name="T10" fmla="*/ 208 w 1078"/>
                <a:gd name="T11" fmla="*/ 5 h 622"/>
                <a:gd name="T12" fmla="*/ 171 w 1078"/>
                <a:gd name="T13" fmla="*/ 23 h 622"/>
                <a:gd name="T14" fmla="*/ 3 w 1078"/>
                <a:gd name="T15" fmla="*/ 514 h 622"/>
                <a:gd name="T16" fmla="*/ 4 w 1078"/>
                <a:gd name="T17" fmla="*/ 536 h 622"/>
                <a:gd name="T18" fmla="*/ 21 w 1078"/>
                <a:gd name="T19" fmla="*/ 551 h 622"/>
                <a:gd name="T20" fmla="*/ 221 w 1078"/>
                <a:gd name="T21" fmla="*/ 620 h 622"/>
                <a:gd name="T22" fmla="*/ 230 w 1078"/>
                <a:gd name="T23" fmla="*/ 622 h 622"/>
                <a:gd name="T24" fmla="*/ 258 w 1078"/>
                <a:gd name="T25" fmla="*/ 602 h 622"/>
                <a:gd name="T26" fmla="*/ 417 w 1078"/>
                <a:gd name="T27" fmla="*/ 139 h 622"/>
                <a:gd name="T28" fmla="*/ 428 w 1078"/>
                <a:gd name="T29" fmla="*/ 143 h 622"/>
                <a:gd name="T30" fmla="*/ 551 w 1078"/>
                <a:gd name="T31" fmla="*/ 136 h 622"/>
                <a:gd name="T32" fmla="*/ 571 w 1078"/>
                <a:gd name="T33" fmla="*/ 126 h 622"/>
                <a:gd name="T34" fmla="*/ 648 w 1078"/>
                <a:gd name="T35" fmla="*/ 122 h 622"/>
                <a:gd name="T36" fmla="*/ 1017 w 1078"/>
                <a:gd name="T37" fmla="*/ 249 h 622"/>
                <a:gd name="T38" fmla="*/ 991 w 1078"/>
                <a:gd name="T39" fmla="*/ 292 h 622"/>
                <a:gd name="T40" fmla="*/ 922 w 1078"/>
                <a:gd name="T41" fmla="*/ 293 h 622"/>
                <a:gd name="T42" fmla="*/ 757 w 1078"/>
                <a:gd name="T43" fmla="*/ 236 h 622"/>
                <a:gd name="T44" fmla="*/ 734 w 1078"/>
                <a:gd name="T45" fmla="*/ 238 h 622"/>
                <a:gd name="T46" fmla="*/ 720 w 1078"/>
                <a:gd name="T47" fmla="*/ 256 h 622"/>
                <a:gd name="T48" fmla="*/ 624 w 1078"/>
                <a:gd name="T49" fmla="*/ 382 h 622"/>
                <a:gd name="T50" fmla="*/ 454 w 1078"/>
                <a:gd name="T51" fmla="*/ 384 h 622"/>
                <a:gd name="T52" fmla="*/ 418 w 1078"/>
                <a:gd name="T53" fmla="*/ 402 h 622"/>
                <a:gd name="T54" fmla="*/ 436 w 1078"/>
                <a:gd name="T55" fmla="*/ 439 h 622"/>
                <a:gd name="T56" fmla="*/ 544 w 1078"/>
                <a:gd name="T57" fmla="*/ 459 h 622"/>
                <a:gd name="T58" fmla="*/ 651 w 1078"/>
                <a:gd name="T59" fmla="*/ 433 h 622"/>
                <a:gd name="T60" fmla="*/ 765 w 1078"/>
                <a:gd name="T61" fmla="*/ 300 h 622"/>
                <a:gd name="T62" fmla="*/ 902 w 1078"/>
                <a:gd name="T63" fmla="*/ 347 h 622"/>
                <a:gd name="T64" fmla="*/ 1024 w 1078"/>
                <a:gd name="T65" fmla="*/ 340 h 622"/>
                <a:gd name="T66" fmla="*/ 1078 w 1078"/>
                <a:gd name="T67" fmla="*/ 230 h 622"/>
                <a:gd name="T68" fmla="*/ 1058 w 1078"/>
                <a:gd name="T69" fmla="*/ 202 h 622"/>
                <a:gd name="T70" fmla="*/ 667 w 1078"/>
                <a:gd name="T71" fmla="*/ 67 h 622"/>
                <a:gd name="T72" fmla="*/ 545 w 1078"/>
                <a:gd name="T73" fmla="*/ 74 h 622"/>
                <a:gd name="T74" fmla="*/ 213 w 1078"/>
                <a:gd name="T75" fmla="*/ 556 h 622"/>
                <a:gd name="T76" fmla="*/ 67 w 1078"/>
                <a:gd name="T77" fmla="*/ 506 h 622"/>
                <a:gd name="T78" fmla="*/ 216 w 1078"/>
                <a:gd name="T79" fmla="*/ 70 h 622"/>
                <a:gd name="T80" fmla="*/ 362 w 1078"/>
                <a:gd name="T81" fmla="*/ 119 h 622"/>
                <a:gd name="T82" fmla="*/ 213 w 1078"/>
                <a:gd name="T83" fmla="*/ 556 h 622"/>
                <a:gd name="T84" fmla="*/ 213 w 1078"/>
                <a:gd name="T85" fmla="*/ 556 h 622"/>
                <a:gd name="T86" fmla="*/ 213 w 1078"/>
                <a:gd name="T87" fmla="*/ 556 h 6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078" h="622">
                  <a:moveTo>
                    <a:pt x="545" y="74"/>
                  </a:moveTo>
                  <a:cubicBezTo>
                    <a:pt x="525" y="84"/>
                    <a:pt x="525" y="84"/>
                    <a:pt x="525" y="84"/>
                  </a:cubicBezTo>
                  <a:cubicBezTo>
                    <a:pt x="501" y="96"/>
                    <a:pt x="473" y="97"/>
                    <a:pt x="447" y="88"/>
                  </a:cubicBezTo>
                  <a:cubicBezTo>
                    <a:pt x="415" y="77"/>
                    <a:pt x="415" y="77"/>
                    <a:pt x="415" y="77"/>
                  </a:cubicBezTo>
                  <a:cubicBezTo>
                    <a:pt x="413" y="76"/>
                    <a:pt x="411" y="75"/>
                    <a:pt x="409" y="74"/>
                  </a:cubicBezTo>
                  <a:cubicBezTo>
                    <a:pt x="208" y="5"/>
                    <a:pt x="208" y="5"/>
                    <a:pt x="208" y="5"/>
                  </a:cubicBezTo>
                  <a:cubicBezTo>
                    <a:pt x="193" y="0"/>
                    <a:pt x="176" y="8"/>
                    <a:pt x="171" y="23"/>
                  </a:cubicBezTo>
                  <a:cubicBezTo>
                    <a:pt x="3" y="514"/>
                    <a:pt x="3" y="514"/>
                    <a:pt x="3" y="514"/>
                  </a:cubicBezTo>
                  <a:cubicBezTo>
                    <a:pt x="0" y="522"/>
                    <a:pt x="1" y="530"/>
                    <a:pt x="4" y="536"/>
                  </a:cubicBezTo>
                  <a:cubicBezTo>
                    <a:pt x="7" y="543"/>
                    <a:pt x="13" y="549"/>
                    <a:pt x="21" y="551"/>
                  </a:cubicBezTo>
                  <a:cubicBezTo>
                    <a:pt x="221" y="620"/>
                    <a:pt x="221" y="620"/>
                    <a:pt x="221" y="620"/>
                  </a:cubicBezTo>
                  <a:cubicBezTo>
                    <a:pt x="224" y="621"/>
                    <a:pt x="228" y="622"/>
                    <a:pt x="230" y="622"/>
                  </a:cubicBezTo>
                  <a:cubicBezTo>
                    <a:pt x="243" y="622"/>
                    <a:pt x="254" y="614"/>
                    <a:pt x="258" y="602"/>
                  </a:cubicBezTo>
                  <a:cubicBezTo>
                    <a:pt x="417" y="139"/>
                    <a:pt x="417" y="139"/>
                    <a:pt x="417" y="139"/>
                  </a:cubicBezTo>
                  <a:cubicBezTo>
                    <a:pt x="428" y="143"/>
                    <a:pt x="428" y="143"/>
                    <a:pt x="428" y="143"/>
                  </a:cubicBezTo>
                  <a:cubicBezTo>
                    <a:pt x="468" y="157"/>
                    <a:pt x="513" y="155"/>
                    <a:pt x="551" y="136"/>
                  </a:cubicBezTo>
                  <a:cubicBezTo>
                    <a:pt x="571" y="126"/>
                    <a:pt x="571" y="126"/>
                    <a:pt x="571" y="126"/>
                  </a:cubicBezTo>
                  <a:cubicBezTo>
                    <a:pt x="595" y="115"/>
                    <a:pt x="623" y="113"/>
                    <a:pt x="648" y="122"/>
                  </a:cubicBezTo>
                  <a:cubicBezTo>
                    <a:pt x="1017" y="249"/>
                    <a:pt x="1017" y="249"/>
                    <a:pt x="1017" y="249"/>
                  </a:cubicBezTo>
                  <a:cubicBezTo>
                    <a:pt x="1013" y="264"/>
                    <a:pt x="1005" y="282"/>
                    <a:pt x="991" y="292"/>
                  </a:cubicBezTo>
                  <a:cubicBezTo>
                    <a:pt x="976" y="303"/>
                    <a:pt x="952" y="303"/>
                    <a:pt x="922" y="293"/>
                  </a:cubicBezTo>
                  <a:cubicBezTo>
                    <a:pt x="757" y="236"/>
                    <a:pt x="757" y="236"/>
                    <a:pt x="757" y="236"/>
                  </a:cubicBezTo>
                  <a:cubicBezTo>
                    <a:pt x="749" y="234"/>
                    <a:pt x="741" y="234"/>
                    <a:pt x="734" y="238"/>
                  </a:cubicBezTo>
                  <a:cubicBezTo>
                    <a:pt x="727" y="242"/>
                    <a:pt x="722" y="249"/>
                    <a:pt x="720" y="256"/>
                  </a:cubicBezTo>
                  <a:cubicBezTo>
                    <a:pt x="719" y="257"/>
                    <a:pt x="697" y="342"/>
                    <a:pt x="624" y="382"/>
                  </a:cubicBezTo>
                  <a:cubicBezTo>
                    <a:pt x="578" y="406"/>
                    <a:pt x="521" y="407"/>
                    <a:pt x="454" y="384"/>
                  </a:cubicBezTo>
                  <a:cubicBezTo>
                    <a:pt x="439" y="379"/>
                    <a:pt x="423" y="387"/>
                    <a:pt x="418" y="402"/>
                  </a:cubicBezTo>
                  <a:cubicBezTo>
                    <a:pt x="413" y="417"/>
                    <a:pt x="421" y="434"/>
                    <a:pt x="436" y="439"/>
                  </a:cubicBezTo>
                  <a:cubicBezTo>
                    <a:pt x="474" y="452"/>
                    <a:pt x="510" y="459"/>
                    <a:pt x="544" y="459"/>
                  </a:cubicBezTo>
                  <a:cubicBezTo>
                    <a:pt x="583" y="459"/>
                    <a:pt x="619" y="450"/>
                    <a:pt x="651" y="433"/>
                  </a:cubicBezTo>
                  <a:cubicBezTo>
                    <a:pt x="716" y="398"/>
                    <a:pt x="750" y="337"/>
                    <a:pt x="765" y="300"/>
                  </a:cubicBezTo>
                  <a:cubicBezTo>
                    <a:pt x="902" y="347"/>
                    <a:pt x="902" y="347"/>
                    <a:pt x="902" y="347"/>
                  </a:cubicBezTo>
                  <a:cubicBezTo>
                    <a:pt x="951" y="364"/>
                    <a:pt x="992" y="362"/>
                    <a:pt x="1024" y="340"/>
                  </a:cubicBezTo>
                  <a:cubicBezTo>
                    <a:pt x="1075" y="304"/>
                    <a:pt x="1077" y="233"/>
                    <a:pt x="1078" y="230"/>
                  </a:cubicBezTo>
                  <a:cubicBezTo>
                    <a:pt x="1078" y="217"/>
                    <a:pt x="1070" y="206"/>
                    <a:pt x="1058" y="202"/>
                  </a:cubicBezTo>
                  <a:cubicBezTo>
                    <a:pt x="667" y="67"/>
                    <a:pt x="667" y="67"/>
                    <a:pt x="667" y="67"/>
                  </a:cubicBezTo>
                  <a:cubicBezTo>
                    <a:pt x="627" y="53"/>
                    <a:pt x="583" y="56"/>
                    <a:pt x="545" y="74"/>
                  </a:cubicBezTo>
                  <a:close/>
                  <a:moveTo>
                    <a:pt x="213" y="556"/>
                  </a:moveTo>
                  <a:cubicBezTo>
                    <a:pt x="67" y="506"/>
                    <a:pt x="67" y="506"/>
                    <a:pt x="67" y="506"/>
                  </a:cubicBezTo>
                  <a:cubicBezTo>
                    <a:pt x="216" y="70"/>
                    <a:pt x="216" y="70"/>
                    <a:pt x="216" y="70"/>
                  </a:cubicBezTo>
                  <a:cubicBezTo>
                    <a:pt x="362" y="119"/>
                    <a:pt x="362" y="119"/>
                    <a:pt x="362" y="119"/>
                  </a:cubicBezTo>
                  <a:lnTo>
                    <a:pt x="213" y="556"/>
                  </a:lnTo>
                  <a:close/>
                  <a:moveTo>
                    <a:pt x="213" y="556"/>
                  </a:moveTo>
                  <a:cubicBezTo>
                    <a:pt x="213" y="556"/>
                    <a:pt x="213" y="556"/>
                    <a:pt x="213" y="556"/>
                  </a:cubicBezTo>
                </a:path>
              </a:pathLst>
            </a:custGeom>
            <a:solidFill>
              <a:srgbClr val="2C2F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39" name="Freeform 8"/>
            <p:cNvSpPr>
              <a:spLocks noEditPoints="1"/>
            </p:cNvSpPr>
            <p:nvPr/>
          </p:nvSpPr>
          <p:spPr bwMode="auto">
            <a:xfrm>
              <a:off x="5571" y="3316"/>
              <a:ext cx="102" cy="137"/>
            </a:xfrm>
            <a:custGeom>
              <a:avLst/>
              <a:gdLst>
                <a:gd name="T0" fmla="*/ 55 w 102"/>
                <a:gd name="T1" fmla="*/ 137 h 137"/>
                <a:gd name="T2" fmla="*/ 0 w 102"/>
                <a:gd name="T3" fmla="*/ 23 h 137"/>
                <a:gd name="T4" fmla="*/ 46 w 102"/>
                <a:gd name="T5" fmla="*/ 0 h 137"/>
                <a:gd name="T6" fmla="*/ 102 w 102"/>
                <a:gd name="T7" fmla="*/ 114 h 137"/>
                <a:gd name="T8" fmla="*/ 55 w 102"/>
                <a:gd name="T9" fmla="*/ 137 h 137"/>
                <a:gd name="T10" fmla="*/ 55 w 102"/>
                <a:gd name="T11" fmla="*/ 137 h 137"/>
                <a:gd name="T12" fmla="*/ 55 w 102"/>
                <a:gd name="T13" fmla="*/ 137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2" h="137">
                  <a:moveTo>
                    <a:pt x="55" y="137"/>
                  </a:moveTo>
                  <a:lnTo>
                    <a:pt x="0" y="23"/>
                  </a:lnTo>
                  <a:lnTo>
                    <a:pt x="46" y="0"/>
                  </a:lnTo>
                  <a:lnTo>
                    <a:pt x="102" y="114"/>
                  </a:lnTo>
                  <a:lnTo>
                    <a:pt x="55" y="137"/>
                  </a:lnTo>
                  <a:close/>
                  <a:moveTo>
                    <a:pt x="55" y="137"/>
                  </a:moveTo>
                  <a:lnTo>
                    <a:pt x="55" y="137"/>
                  </a:lnTo>
                  <a:close/>
                </a:path>
              </a:pathLst>
            </a:custGeom>
            <a:solidFill>
              <a:srgbClr val="E64C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40" name="Freeform 9"/>
            <p:cNvSpPr>
              <a:spLocks noEditPoints="1"/>
            </p:cNvSpPr>
            <p:nvPr/>
          </p:nvSpPr>
          <p:spPr bwMode="auto">
            <a:xfrm>
              <a:off x="5571" y="3316"/>
              <a:ext cx="102" cy="137"/>
            </a:xfrm>
            <a:custGeom>
              <a:avLst/>
              <a:gdLst>
                <a:gd name="T0" fmla="*/ 55 w 102"/>
                <a:gd name="T1" fmla="*/ 137 h 137"/>
                <a:gd name="T2" fmla="*/ 0 w 102"/>
                <a:gd name="T3" fmla="*/ 23 h 137"/>
                <a:gd name="T4" fmla="*/ 46 w 102"/>
                <a:gd name="T5" fmla="*/ 0 h 137"/>
                <a:gd name="T6" fmla="*/ 102 w 102"/>
                <a:gd name="T7" fmla="*/ 114 h 137"/>
                <a:gd name="T8" fmla="*/ 55 w 102"/>
                <a:gd name="T9" fmla="*/ 137 h 137"/>
                <a:gd name="T10" fmla="*/ 55 w 102"/>
                <a:gd name="T11" fmla="*/ 137 h 137"/>
                <a:gd name="T12" fmla="*/ 55 w 102"/>
                <a:gd name="T13" fmla="*/ 137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2" h="137">
                  <a:moveTo>
                    <a:pt x="55" y="137"/>
                  </a:moveTo>
                  <a:lnTo>
                    <a:pt x="0" y="23"/>
                  </a:lnTo>
                  <a:lnTo>
                    <a:pt x="46" y="0"/>
                  </a:lnTo>
                  <a:lnTo>
                    <a:pt x="102" y="114"/>
                  </a:lnTo>
                  <a:lnTo>
                    <a:pt x="55" y="137"/>
                  </a:lnTo>
                  <a:moveTo>
                    <a:pt x="55" y="137"/>
                  </a:moveTo>
                  <a:lnTo>
                    <a:pt x="55" y="13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41" name="Freeform 10"/>
            <p:cNvSpPr>
              <a:spLocks noEditPoints="1"/>
            </p:cNvSpPr>
            <p:nvPr/>
          </p:nvSpPr>
          <p:spPr bwMode="auto">
            <a:xfrm>
              <a:off x="5371" y="3309"/>
              <a:ext cx="310" cy="251"/>
            </a:xfrm>
            <a:custGeom>
              <a:avLst/>
              <a:gdLst>
                <a:gd name="T0" fmla="*/ 940 w 1268"/>
                <a:gd name="T1" fmla="*/ 646 h 1028"/>
                <a:gd name="T2" fmla="*/ 366 w 1268"/>
                <a:gd name="T3" fmla="*/ 967 h 1028"/>
                <a:gd name="T4" fmla="*/ 337 w 1268"/>
                <a:gd name="T5" fmla="*/ 909 h 1028"/>
                <a:gd name="T6" fmla="*/ 541 w 1268"/>
                <a:gd name="T7" fmla="*/ 809 h 1028"/>
                <a:gd name="T8" fmla="*/ 516 w 1268"/>
                <a:gd name="T9" fmla="*/ 757 h 1028"/>
                <a:gd name="T10" fmla="*/ 216 w 1268"/>
                <a:gd name="T11" fmla="*/ 904 h 1028"/>
                <a:gd name="T12" fmla="*/ 171 w 1268"/>
                <a:gd name="T13" fmla="*/ 864 h 1028"/>
                <a:gd name="T14" fmla="*/ 263 w 1268"/>
                <a:gd name="T15" fmla="*/ 808 h 1028"/>
                <a:gd name="T16" fmla="*/ 493 w 1268"/>
                <a:gd name="T17" fmla="*/ 663 h 1028"/>
                <a:gd name="T18" fmla="*/ 237 w 1268"/>
                <a:gd name="T19" fmla="*/ 756 h 1028"/>
                <a:gd name="T20" fmla="*/ 125 w 1268"/>
                <a:gd name="T21" fmla="*/ 811 h 1028"/>
                <a:gd name="T22" fmla="*/ 82 w 1268"/>
                <a:gd name="T23" fmla="*/ 797 h 1028"/>
                <a:gd name="T24" fmla="*/ 133 w 1268"/>
                <a:gd name="T25" fmla="*/ 736 h 1028"/>
                <a:gd name="T26" fmla="*/ 227 w 1268"/>
                <a:gd name="T27" fmla="*/ 690 h 1028"/>
                <a:gd name="T28" fmla="*/ 409 w 1268"/>
                <a:gd name="T29" fmla="*/ 568 h 1028"/>
                <a:gd name="T30" fmla="*/ 188 w 1268"/>
                <a:gd name="T31" fmla="*/ 644 h 1028"/>
                <a:gd name="T32" fmla="*/ 64 w 1268"/>
                <a:gd name="T33" fmla="*/ 668 h 1028"/>
                <a:gd name="T34" fmla="*/ 79 w 1268"/>
                <a:gd name="T35" fmla="*/ 625 h 1028"/>
                <a:gd name="T36" fmla="*/ 232 w 1268"/>
                <a:gd name="T37" fmla="*/ 518 h 1028"/>
                <a:gd name="T38" fmla="*/ 54 w 1268"/>
                <a:gd name="T39" fmla="*/ 573 h 1028"/>
                <a:gd name="T40" fmla="*/ 12 w 1268"/>
                <a:gd name="T41" fmla="*/ 694 h 1028"/>
                <a:gd name="T42" fmla="*/ 30 w 1268"/>
                <a:gd name="T43" fmla="*/ 822 h 1028"/>
                <a:gd name="T44" fmla="*/ 111 w 1268"/>
                <a:gd name="T45" fmla="*/ 872 h 1028"/>
                <a:gd name="T46" fmla="*/ 202 w 1268"/>
                <a:gd name="T47" fmla="*/ 965 h 1028"/>
                <a:gd name="T48" fmla="*/ 262 w 1268"/>
                <a:gd name="T49" fmla="*/ 946 h 1028"/>
                <a:gd name="T50" fmla="*/ 352 w 1268"/>
                <a:gd name="T51" fmla="*/ 1028 h 1028"/>
                <a:gd name="T52" fmla="*/ 756 w 1268"/>
                <a:gd name="T53" fmla="*/ 840 h 1028"/>
                <a:gd name="T54" fmla="*/ 1061 w 1268"/>
                <a:gd name="T55" fmla="*/ 613 h 1028"/>
                <a:gd name="T56" fmla="*/ 1261 w 1268"/>
                <a:gd name="T57" fmla="*/ 483 h 1028"/>
                <a:gd name="T58" fmla="*/ 1016 w 1268"/>
                <a:gd name="T59" fmla="*/ 2 h 1028"/>
                <a:gd name="T60" fmla="*/ 803 w 1268"/>
                <a:gd name="T61" fmla="*/ 97 h 1028"/>
                <a:gd name="T62" fmla="*/ 1009 w 1268"/>
                <a:gd name="T63" fmla="*/ 583 h 1028"/>
                <a:gd name="T64" fmla="*/ 1196 w 1268"/>
                <a:gd name="T65" fmla="*/ 483 h 1028"/>
                <a:gd name="T66" fmla="*/ 855 w 1268"/>
                <a:gd name="T67" fmla="*/ 136 h 1028"/>
                <a:gd name="T68" fmla="*/ 993 w 1268"/>
                <a:gd name="T69" fmla="*/ 69 h 10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268" h="1028">
                  <a:moveTo>
                    <a:pt x="1009" y="583"/>
                  </a:moveTo>
                  <a:cubicBezTo>
                    <a:pt x="940" y="646"/>
                    <a:pt x="940" y="646"/>
                    <a:pt x="940" y="646"/>
                  </a:cubicBezTo>
                  <a:cubicBezTo>
                    <a:pt x="877" y="703"/>
                    <a:pt x="807" y="752"/>
                    <a:pt x="731" y="789"/>
                  </a:cubicBezTo>
                  <a:cubicBezTo>
                    <a:pt x="366" y="967"/>
                    <a:pt x="366" y="967"/>
                    <a:pt x="366" y="967"/>
                  </a:cubicBezTo>
                  <a:cubicBezTo>
                    <a:pt x="350" y="975"/>
                    <a:pt x="330" y="968"/>
                    <a:pt x="322" y="952"/>
                  </a:cubicBezTo>
                  <a:cubicBezTo>
                    <a:pt x="314" y="936"/>
                    <a:pt x="321" y="917"/>
                    <a:pt x="337" y="909"/>
                  </a:cubicBezTo>
                  <a:cubicBezTo>
                    <a:pt x="342" y="906"/>
                    <a:pt x="342" y="906"/>
                    <a:pt x="342" y="906"/>
                  </a:cubicBezTo>
                  <a:cubicBezTo>
                    <a:pt x="541" y="809"/>
                    <a:pt x="541" y="809"/>
                    <a:pt x="541" y="809"/>
                  </a:cubicBezTo>
                  <a:cubicBezTo>
                    <a:pt x="556" y="802"/>
                    <a:pt x="562" y="784"/>
                    <a:pt x="555" y="770"/>
                  </a:cubicBezTo>
                  <a:cubicBezTo>
                    <a:pt x="548" y="756"/>
                    <a:pt x="531" y="750"/>
                    <a:pt x="516" y="757"/>
                  </a:cubicBezTo>
                  <a:cubicBezTo>
                    <a:pt x="316" y="854"/>
                    <a:pt x="316" y="854"/>
                    <a:pt x="316" y="854"/>
                  </a:cubicBezTo>
                  <a:cubicBezTo>
                    <a:pt x="216" y="904"/>
                    <a:pt x="216" y="904"/>
                    <a:pt x="216" y="904"/>
                  </a:cubicBezTo>
                  <a:cubicBezTo>
                    <a:pt x="200" y="912"/>
                    <a:pt x="180" y="905"/>
                    <a:pt x="172" y="888"/>
                  </a:cubicBezTo>
                  <a:cubicBezTo>
                    <a:pt x="169" y="881"/>
                    <a:pt x="168" y="872"/>
                    <a:pt x="171" y="864"/>
                  </a:cubicBezTo>
                  <a:cubicBezTo>
                    <a:pt x="174" y="856"/>
                    <a:pt x="180" y="849"/>
                    <a:pt x="187" y="845"/>
                  </a:cubicBezTo>
                  <a:cubicBezTo>
                    <a:pt x="263" y="808"/>
                    <a:pt x="263" y="808"/>
                    <a:pt x="263" y="808"/>
                  </a:cubicBezTo>
                  <a:cubicBezTo>
                    <a:pt x="480" y="702"/>
                    <a:pt x="480" y="702"/>
                    <a:pt x="480" y="702"/>
                  </a:cubicBezTo>
                  <a:cubicBezTo>
                    <a:pt x="494" y="695"/>
                    <a:pt x="500" y="678"/>
                    <a:pt x="493" y="663"/>
                  </a:cubicBezTo>
                  <a:cubicBezTo>
                    <a:pt x="486" y="649"/>
                    <a:pt x="469" y="643"/>
                    <a:pt x="455" y="650"/>
                  </a:cubicBezTo>
                  <a:cubicBezTo>
                    <a:pt x="237" y="756"/>
                    <a:pt x="237" y="756"/>
                    <a:pt x="237" y="756"/>
                  </a:cubicBezTo>
                  <a:cubicBezTo>
                    <a:pt x="229" y="760"/>
                    <a:pt x="229" y="760"/>
                    <a:pt x="229" y="760"/>
                  </a:cubicBezTo>
                  <a:cubicBezTo>
                    <a:pt x="125" y="811"/>
                    <a:pt x="125" y="811"/>
                    <a:pt x="125" y="811"/>
                  </a:cubicBezTo>
                  <a:cubicBezTo>
                    <a:pt x="118" y="815"/>
                    <a:pt x="109" y="816"/>
                    <a:pt x="101" y="813"/>
                  </a:cubicBezTo>
                  <a:cubicBezTo>
                    <a:pt x="92" y="810"/>
                    <a:pt x="86" y="804"/>
                    <a:pt x="82" y="797"/>
                  </a:cubicBezTo>
                  <a:cubicBezTo>
                    <a:pt x="74" y="781"/>
                    <a:pt x="81" y="761"/>
                    <a:pt x="97" y="753"/>
                  </a:cubicBezTo>
                  <a:cubicBezTo>
                    <a:pt x="133" y="736"/>
                    <a:pt x="133" y="736"/>
                    <a:pt x="133" y="736"/>
                  </a:cubicBezTo>
                  <a:cubicBezTo>
                    <a:pt x="206" y="700"/>
                    <a:pt x="206" y="700"/>
                    <a:pt x="206" y="700"/>
                  </a:cubicBezTo>
                  <a:cubicBezTo>
                    <a:pt x="227" y="690"/>
                    <a:pt x="227" y="690"/>
                    <a:pt x="227" y="690"/>
                  </a:cubicBezTo>
                  <a:cubicBezTo>
                    <a:pt x="395" y="607"/>
                    <a:pt x="395" y="607"/>
                    <a:pt x="395" y="607"/>
                  </a:cubicBezTo>
                  <a:cubicBezTo>
                    <a:pt x="410" y="600"/>
                    <a:pt x="416" y="583"/>
                    <a:pt x="409" y="568"/>
                  </a:cubicBezTo>
                  <a:cubicBezTo>
                    <a:pt x="402" y="554"/>
                    <a:pt x="384" y="548"/>
                    <a:pt x="370" y="555"/>
                  </a:cubicBezTo>
                  <a:cubicBezTo>
                    <a:pt x="188" y="644"/>
                    <a:pt x="188" y="644"/>
                    <a:pt x="188" y="644"/>
                  </a:cubicBezTo>
                  <a:cubicBezTo>
                    <a:pt x="108" y="683"/>
                    <a:pt x="108" y="683"/>
                    <a:pt x="108" y="683"/>
                  </a:cubicBezTo>
                  <a:cubicBezTo>
                    <a:pt x="92" y="691"/>
                    <a:pt x="72" y="685"/>
                    <a:pt x="64" y="668"/>
                  </a:cubicBezTo>
                  <a:cubicBezTo>
                    <a:pt x="60" y="661"/>
                    <a:pt x="60" y="652"/>
                    <a:pt x="63" y="644"/>
                  </a:cubicBezTo>
                  <a:cubicBezTo>
                    <a:pt x="66" y="635"/>
                    <a:pt x="71" y="629"/>
                    <a:pt x="79" y="625"/>
                  </a:cubicBezTo>
                  <a:cubicBezTo>
                    <a:pt x="218" y="557"/>
                    <a:pt x="218" y="557"/>
                    <a:pt x="218" y="557"/>
                  </a:cubicBezTo>
                  <a:cubicBezTo>
                    <a:pt x="233" y="550"/>
                    <a:pt x="239" y="533"/>
                    <a:pt x="232" y="518"/>
                  </a:cubicBezTo>
                  <a:cubicBezTo>
                    <a:pt x="225" y="504"/>
                    <a:pt x="207" y="498"/>
                    <a:pt x="193" y="505"/>
                  </a:cubicBezTo>
                  <a:cubicBezTo>
                    <a:pt x="54" y="573"/>
                    <a:pt x="54" y="573"/>
                    <a:pt x="54" y="573"/>
                  </a:cubicBezTo>
                  <a:cubicBezTo>
                    <a:pt x="32" y="584"/>
                    <a:pt x="16" y="602"/>
                    <a:pt x="8" y="625"/>
                  </a:cubicBezTo>
                  <a:cubicBezTo>
                    <a:pt x="0" y="648"/>
                    <a:pt x="2" y="672"/>
                    <a:pt x="12" y="694"/>
                  </a:cubicBezTo>
                  <a:cubicBezTo>
                    <a:pt x="19" y="707"/>
                    <a:pt x="28" y="719"/>
                    <a:pt x="40" y="727"/>
                  </a:cubicBezTo>
                  <a:cubicBezTo>
                    <a:pt x="20" y="753"/>
                    <a:pt x="15" y="790"/>
                    <a:pt x="30" y="822"/>
                  </a:cubicBezTo>
                  <a:cubicBezTo>
                    <a:pt x="41" y="844"/>
                    <a:pt x="60" y="860"/>
                    <a:pt x="82" y="868"/>
                  </a:cubicBezTo>
                  <a:cubicBezTo>
                    <a:pt x="92" y="871"/>
                    <a:pt x="101" y="872"/>
                    <a:pt x="111" y="872"/>
                  </a:cubicBezTo>
                  <a:cubicBezTo>
                    <a:pt x="111" y="887"/>
                    <a:pt x="114" y="901"/>
                    <a:pt x="120" y="914"/>
                  </a:cubicBezTo>
                  <a:cubicBezTo>
                    <a:pt x="136" y="946"/>
                    <a:pt x="168" y="965"/>
                    <a:pt x="202" y="965"/>
                  </a:cubicBezTo>
                  <a:cubicBezTo>
                    <a:pt x="215" y="965"/>
                    <a:pt x="228" y="962"/>
                    <a:pt x="241" y="956"/>
                  </a:cubicBezTo>
                  <a:cubicBezTo>
                    <a:pt x="262" y="946"/>
                    <a:pt x="262" y="946"/>
                    <a:pt x="262" y="946"/>
                  </a:cubicBezTo>
                  <a:cubicBezTo>
                    <a:pt x="263" y="957"/>
                    <a:pt x="266" y="967"/>
                    <a:pt x="270" y="977"/>
                  </a:cubicBezTo>
                  <a:cubicBezTo>
                    <a:pt x="286" y="1009"/>
                    <a:pt x="318" y="1028"/>
                    <a:pt x="352" y="1028"/>
                  </a:cubicBezTo>
                  <a:cubicBezTo>
                    <a:pt x="365" y="1028"/>
                    <a:pt x="379" y="1025"/>
                    <a:pt x="391" y="1019"/>
                  </a:cubicBezTo>
                  <a:cubicBezTo>
                    <a:pt x="756" y="840"/>
                    <a:pt x="756" y="840"/>
                    <a:pt x="756" y="840"/>
                  </a:cubicBezTo>
                  <a:cubicBezTo>
                    <a:pt x="838" y="800"/>
                    <a:pt x="913" y="749"/>
                    <a:pt x="979" y="688"/>
                  </a:cubicBezTo>
                  <a:cubicBezTo>
                    <a:pt x="1061" y="613"/>
                    <a:pt x="1061" y="613"/>
                    <a:pt x="1061" y="613"/>
                  </a:cubicBezTo>
                  <a:cubicBezTo>
                    <a:pt x="1248" y="521"/>
                    <a:pt x="1248" y="521"/>
                    <a:pt x="1248" y="521"/>
                  </a:cubicBezTo>
                  <a:cubicBezTo>
                    <a:pt x="1262" y="514"/>
                    <a:pt x="1268" y="497"/>
                    <a:pt x="1261" y="483"/>
                  </a:cubicBezTo>
                  <a:cubicBezTo>
                    <a:pt x="1033" y="17"/>
                    <a:pt x="1033" y="17"/>
                    <a:pt x="1033" y="17"/>
                  </a:cubicBezTo>
                  <a:cubicBezTo>
                    <a:pt x="1029" y="10"/>
                    <a:pt x="1023" y="5"/>
                    <a:pt x="1016" y="2"/>
                  </a:cubicBezTo>
                  <a:cubicBezTo>
                    <a:pt x="1009" y="0"/>
                    <a:pt x="1001" y="0"/>
                    <a:pt x="994" y="4"/>
                  </a:cubicBezTo>
                  <a:cubicBezTo>
                    <a:pt x="803" y="97"/>
                    <a:pt x="803" y="97"/>
                    <a:pt x="803" y="97"/>
                  </a:cubicBezTo>
                  <a:cubicBezTo>
                    <a:pt x="789" y="104"/>
                    <a:pt x="783" y="121"/>
                    <a:pt x="790" y="136"/>
                  </a:cubicBezTo>
                  <a:lnTo>
                    <a:pt x="1009" y="583"/>
                  </a:lnTo>
                  <a:close/>
                  <a:moveTo>
                    <a:pt x="993" y="69"/>
                  </a:moveTo>
                  <a:cubicBezTo>
                    <a:pt x="1196" y="483"/>
                    <a:pt x="1196" y="483"/>
                    <a:pt x="1196" y="483"/>
                  </a:cubicBezTo>
                  <a:cubicBezTo>
                    <a:pt x="1057" y="551"/>
                    <a:pt x="1057" y="551"/>
                    <a:pt x="1057" y="551"/>
                  </a:cubicBezTo>
                  <a:cubicBezTo>
                    <a:pt x="855" y="136"/>
                    <a:pt x="855" y="136"/>
                    <a:pt x="855" y="136"/>
                  </a:cubicBezTo>
                  <a:lnTo>
                    <a:pt x="993" y="69"/>
                  </a:lnTo>
                  <a:close/>
                  <a:moveTo>
                    <a:pt x="993" y="69"/>
                  </a:moveTo>
                  <a:cubicBezTo>
                    <a:pt x="993" y="69"/>
                    <a:pt x="993" y="69"/>
                    <a:pt x="993" y="69"/>
                  </a:cubicBezTo>
                </a:path>
              </a:pathLst>
            </a:custGeom>
            <a:solidFill>
              <a:srgbClr val="2C2F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grpSp>
        <p:nvGrpSpPr>
          <p:cNvPr id="242" name="Grupo 241"/>
          <p:cNvGrpSpPr/>
          <p:nvPr/>
        </p:nvGrpSpPr>
        <p:grpSpPr>
          <a:xfrm>
            <a:off x="8784434" y="2571519"/>
            <a:ext cx="241224" cy="241224"/>
            <a:chOff x="6271617" y="-2179332"/>
            <a:chExt cx="1684338" cy="1684338"/>
          </a:xfrm>
        </p:grpSpPr>
        <p:sp>
          <p:nvSpPr>
            <p:cNvPr id="243" name="AutoShape 12"/>
            <p:cNvSpPr>
              <a:spLocks noChangeAspect="1" noChangeArrowheads="1" noTextEdit="1"/>
            </p:cNvSpPr>
            <p:nvPr/>
          </p:nvSpPr>
          <p:spPr bwMode="auto">
            <a:xfrm>
              <a:off x="6271617" y="-2179332"/>
              <a:ext cx="1684338" cy="16827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44" name="Oval 14"/>
            <p:cNvSpPr>
              <a:spLocks noChangeArrowheads="1"/>
            </p:cNvSpPr>
            <p:nvPr/>
          </p:nvSpPr>
          <p:spPr bwMode="auto">
            <a:xfrm>
              <a:off x="6304955" y="-2144407"/>
              <a:ext cx="1616075" cy="1614488"/>
            </a:xfrm>
            <a:prstGeom prst="ellipse">
              <a:avLst/>
            </a:prstGeom>
            <a:solidFill>
              <a:srgbClr val="FF75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45" name="Freeform 15"/>
            <p:cNvSpPr>
              <a:spLocks/>
            </p:cNvSpPr>
            <p:nvPr/>
          </p:nvSpPr>
          <p:spPr bwMode="auto">
            <a:xfrm>
              <a:off x="6654205" y="-1795157"/>
              <a:ext cx="917575" cy="915988"/>
            </a:xfrm>
            <a:custGeom>
              <a:avLst/>
              <a:gdLst>
                <a:gd name="T0" fmla="*/ 578 w 578"/>
                <a:gd name="T1" fmla="*/ 98 h 577"/>
                <a:gd name="T2" fmla="*/ 480 w 578"/>
                <a:gd name="T3" fmla="*/ 0 h 577"/>
                <a:gd name="T4" fmla="*/ 289 w 578"/>
                <a:gd name="T5" fmla="*/ 190 h 577"/>
                <a:gd name="T6" fmla="*/ 98 w 578"/>
                <a:gd name="T7" fmla="*/ 0 h 577"/>
                <a:gd name="T8" fmla="*/ 0 w 578"/>
                <a:gd name="T9" fmla="*/ 98 h 577"/>
                <a:gd name="T10" fmla="*/ 191 w 578"/>
                <a:gd name="T11" fmla="*/ 289 h 577"/>
                <a:gd name="T12" fmla="*/ 0 w 578"/>
                <a:gd name="T13" fmla="*/ 479 h 577"/>
                <a:gd name="T14" fmla="*/ 98 w 578"/>
                <a:gd name="T15" fmla="*/ 577 h 577"/>
                <a:gd name="T16" fmla="*/ 289 w 578"/>
                <a:gd name="T17" fmla="*/ 387 h 577"/>
                <a:gd name="T18" fmla="*/ 480 w 578"/>
                <a:gd name="T19" fmla="*/ 577 h 577"/>
                <a:gd name="T20" fmla="*/ 578 w 578"/>
                <a:gd name="T21" fmla="*/ 479 h 577"/>
                <a:gd name="T22" fmla="*/ 387 w 578"/>
                <a:gd name="T23" fmla="*/ 289 h 577"/>
                <a:gd name="T24" fmla="*/ 578 w 578"/>
                <a:gd name="T25" fmla="*/ 98 h 5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78" h="577">
                  <a:moveTo>
                    <a:pt x="578" y="98"/>
                  </a:moveTo>
                  <a:lnTo>
                    <a:pt x="480" y="0"/>
                  </a:lnTo>
                  <a:lnTo>
                    <a:pt x="289" y="190"/>
                  </a:lnTo>
                  <a:lnTo>
                    <a:pt x="98" y="0"/>
                  </a:lnTo>
                  <a:lnTo>
                    <a:pt x="0" y="98"/>
                  </a:lnTo>
                  <a:lnTo>
                    <a:pt x="191" y="289"/>
                  </a:lnTo>
                  <a:lnTo>
                    <a:pt x="0" y="479"/>
                  </a:lnTo>
                  <a:lnTo>
                    <a:pt x="98" y="577"/>
                  </a:lnTo>
                  <a:lnTo>
                    <a:pt x="289" y="387"/>
                  </a:lnTo>
                  <a:lnTo>
                    <a:pt x="480" y="577"/>
                  </a:lnTo>
                  <a:lnTo>
                    <a:pt x="578" y="479"/>
                  </a:lnTo>
                  <a:lnTo>
                    <a:pt x="387" y="289"/>
                  </a:lnTo>
                  <a:lnTo>
                    <a:pt x="578" y="98"/>
                  </a:ln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46" name="Freeform 16"/>
            <p:cNvSpPr>
              <a:spLocks noEditPoints="1"/>
            </p:cNvSpPr>
            <p:nvPr/>
          </p:nvSpPr>
          <p:spPr bwMode="auto">
            <a:xfrm>
              <a:off x="6271617" y="-2177744"/>
              <a:ext cx="1684338" cy="1682750"/>
            </a:xfrm>
            <a:custGeom>
              <a:avLst/>
              <a:gdLst>
                <a:gd name="T0" fmla="*/ 1191 w 2382"/>
                <a:gd name="T1" fmla="*/ 2382 h 2382"/>
                <a:gd name="T2" fmla="*/ 349 w 2382"/>
                <a:gd name="T3" fmla="*/ 2033 h 2382"/>
                <a:gd name="T4" fmla="*/ 0 w 2382"/>
                <a:gd name="T5" fmla="*/ 1191 h 2382"/>
                <a:gd name="T6" fmla="*/ 349 w 2382"/>
                <a:gd name="T7" fmla="*/ 349 h 2382"/>
                <a:gd name="T8" fmla="*/ 1191 w 2382"/>
                <a:gd name="T9" fmla="*/ 0 h 2382"/>
                <a:gd name="T10" fmla="*/ 2033 w 2382"/>
                <a:gd name="T11" fmla="*/ 349 h 2382"/>
                <a:gd name="T12" fmla="*/ 2382 w 2382"/>
                <a:gd name="T13" fmla="*/ 1191 h 2382"/>
                <a:gd name="T14" fmla="*/ 2033 w 2382"/>
                <a:gd name="T15" fmla="*/ 2033 h 2382"/>
                <a:gd name="T16" fmla="*/ 1191 w 2382"/>
                <a:gd name="T17" fmla="*/ 2382 h 2382"/>
                <a:gd name="T18" fmla="*/ 1191 w 2382"/>
                <a:gd name="T19" fmla="*/ 95 h 2382"/>
                <a:gd name="T20" fmla="*/ 95 w 2382"/>
                <a:gd name="T21" fmla="*/ 1191 h 2382"/>
                <a:gd name="T22" fmla="*/ 1191 w 2382"/>
                <a:gd name="T23" fmla="*/ 2287 h 2382"/>
                <a:gd name="T24" fmla="*/ 2287 w 2382"/>
                <a:gd name="T25" fmla="*/ 1191 h 2382"/>
                <a:gd name="T26" fmla="*/ 1191 w 2382"/>
                <a:gd name="T27" fmla="*/ 95 h 23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382" h="2382">
                  <a:moveTo>
                    <a:pt x="1191" y="2382"/>
                  </a:moveTo>
                  <a:cubicBezTo>
                    <a:pt x="873" y="2382"/>
                    <a:pt x="574" y="2258"/>
                    <a:pt x="349" y="2033"/>
                  </a:cubicBezTo>
                  <a:cubicBezTo>
                    <a:pt x="124" y="1808"/>
                    <a:pt x="0" y="1509"/>
                    <a:pt x="0" y="1191"/>
                  </a:cubicBezTo>
                  <a:cubicBezTo>
                    <a:pt x="0" y="873"/>
                    <a:pt x="124" y="574"/>
                    <a:pt x="349" y="349"/>
                  </a:cubicBezTo>
                  <a:cubicBezTo>
                    <a:pt x="574" y="124"/>
                    <a:pt x="873" y="0"/>
                    <a:pt x="1191" y="0"/>
                  </a:cubicBezTo>
                  <a:cubicBezTo>
                    <a:pt x="1509" y="0"/>
                    <a:pt x="1808" y="124"/>
                    <a:pt x="2033" y="349"/>
                  </a:cubicBezTo>
                  <a:cubicBezTo>
                    <a:pt x="2258" y="574"/>
                    <a:pt x="2382" y="873"/>
                    <a:pt x="2382" y="1191"/>
                  </a:cubicBezTo>
                  <a:cubicBezTo>
                    <a:pt x="2382" y="1509"/>
                    <a:pt x="2258" y="1808"/>
                    <a:pt x="2033" y="2033"/>
                  </a:cubicBezTo>
                  <a:cubicBezTo>
                    <a:pt x="1808" y="2258"/>
                    <a:pt x="1509" y="2382"/>
                    <a:pt x="1191" y="2382"/>
                  </a:cubicBezTo>
                  <a:close/>
                  <a:moveTo>
                    <a:pt x="1191" y="95"/>
                  </a:moveTo>
                  <a:cubicBezTo>
                    <a:pt x="587" y="95"/>
                    <a:pt x="95" y="587"/>
                    <a:pt x="95" y="1191"/>
                  </a:cubicBezTo>
                  <a:cubicBezTo>
                    <a:pt x="95" y="1795"/>
                    <a:pt x="587" y="2287"/>
                    <a:pt x="1191" y="2287"/>
                  </a:cubicBezTo>
                  <a:cubicBezTo>
                    <a:pt x="1795" y="2287"/>
                    <a:pt x="2287" y="1795"/>
                    <a:pt x="2287" y="1191"/>
                  </a:cubicBezTo>
                  <a:cubicBezTo>
                    <a:pt x="2287" y="587"/>
                    <a:pt x="1795" y="95"/>
                    <a:pt x="1191" y="95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47" name="Freeform 17"/>
            <p:cNvSpPr>
              <a:spLocks noEditPoints="1"/>
            </p:cNvSpPr>
            <p:nvPr/>
          </p:nvSpPr>
          <p:spPr bwMode="auto">
            <a:xfrm>
              <a:off x="6617692" y="-1831669"/>
              <a:ext cx="990600" cy="989013"/>
            </a:xfrm>
            <a:custGeom>
              <a:avLst/>
              <a:gdLst>
                <a:gd name="T0" fmla="*/ 1129 w 1402"/>
                <a:gd name="T1" fmla="*/ 1397 h 1402"/>
                <a:gd name="T2" fmla="*/ 1095 w 1402"/>
                <a:gd name="T3" fmla="*/ 1384 h 1402"/>
                <a:gd name="T4" fmla="*/ 701 w 1402"/>
                <a:gd name="T5" fmla="*/ 989 h 1402"/>
                <a:gd name="T6" fmla="*/ 307 w 1402"/>
                <a:gd name="T7" fmla="*/ 1384 h 1402"/>
                <a:gd name="T8" fmla="*/ 240 w 1402"/>
                <a:gd name="T9" fmla="*/ 1384 h 1402"/>
                <a:gd name="T10" fmla="*/ 18 w 1402"/>
                <a:gd name="T11" fmla="*/ 1162 h 1402"/>
                <a:gd name="T12" fmla="*/ 18 w 1402"/>
                <a:gd name="T13" fmla="*/ 1095 h 1402"/>
                <a:gd name="T14" fmla="*/ 413 w 1402"/>
                <a:gd name="T15" fmla="*/ 701 h 1402"/>
                <a:gd name="T16" fmla="*/ 18 w 1402"/>
                <a:gd name="T17" fmla="*/ 307 h 1402"/>
                <a:gd name="T18" fmla="*/ 18 w 1402"/>
                <a:gd name="T19" fmla="*/ 240 h 1402"/>
                <a:gd name="T20" fmla="*/ 240 w 1402"/>
                <a:gd name="T21" fmla="*/ 18 h 1402"/>
                <a:gd name="T22" fmla="*/ 307 w 1402"/>
                <a:gd name="T23" fmla="*/ 18 h 1402"/>
                <a:gd name="T24" fmla="*/ 701 w 1402"/>
                <a:gd name="T25" fmla="*/ 413 h 1402"/>
                <a:gd name="T26" fmla="*/ 1095 w 1402"/>
                <a:gd name="T27" fmla="*/ 18 h 1402"/>
                <a:gd name="T28" fmla="*/ 1162 w 1402"/>
                <a:gd name="T29" fmla="*/ 18 h 1402"/>
                <a:gd name="T30" fmla="*/ 1384 w 1402"/>
                <a:gd name="T31" fmla="*/ 240 h 1402"/>
                <a:gd name="T32" fmla="*/ 1384 w 1402"/>
                <a:gd name="T33" fmla="*/ 307 h 1402"/>
                <a:gd name="T34" fmla="*/ 989 w 1402"/>
                <a:gd name="T35" fmla="*/ 701 h 1402"/>
                <a:gd name="T36" fmla="*/ 1384 w 1402"/>
                <a:gd name="T37" fmla="*/ 1095 h 1402"/>
                <a:gd name="T38" fmla="*/ 1384 w 1402"/>
                <a:gd name="T39" fmla="*/ 1162 h 1402"/>
                <a:gd name="T40" fmla="*/ 1162 w 1402"/>
                <a:gd name="T41" fmla="*/ 1384 h 1402"/>
                <a:gd name="T42" fmla="*/ 1129 w 1402"/>
                <a:gd name="T43" fmla="*/ 1397 h 1402"/>
                <a:gd name="T44" fmla="*/ 701 w 1402"/>
                <a:gd name="T45" fmla="*/ 875 h 1402"/>
                <a:gd name="T46" fmla="*/ 735 w 1402"/>
                <a:gd name="T47" fmla="*/ 889 h 1402"/>
                <a:gd name="T48" fmla="*/ 1129 w 1402"/>
                <a:gd name="T49" fmla="*/ 1283 h 1402"/>
                <a:gd name="T50" fmla="*/ 1283 w 1402"/>
                <a:gd name="T51" fmla="*/ 1129 h 1402"/>
                <a:gd name="T52" fmla="*/ 889 w 1402"/>
                <a:gd name="T53" fmla="*/ 735 h 1402"/>
                <a:gd name="T54" fmla="*/ 889 w 1402"/>
                <a:gd name="T55" fmla="*/ 667 h 1402"/>
                <a:gd name="T56" fmla="*/ 1283 w 1402"/>
                <a:gd name="T57" fmla="*/ 273 h 1402"/>
                <a:gd name="T58" fmla="*/ 1129 w 1402"/>
                <a:gd name="T59" fmla="*/ 119 h 1402"/>
                <a:gd name="T60" fmla="*/ 735 w 1402"/>
                <a:gd name="T61" fmla="*/ 513 h 1402"/>
                <a:gd name="T62" fmla="*/ 667 w 1402"/>
                <a:gd name="T63" fmla="*/ 513 h 1402"/>
                <a:gd name="T64" fmla="*/ 273 w 1402"/>
                <a:gd name="T65" fmla="*/ 119 h 1402"/>
                <a:gd name="T66" fmla="*/ 119 w 1402"/>
                <a:gd name="T67" fmla="*/ 273 h 1402"/>
                <a:gd name="T68" fmla="*/ 513 w 1402"/>
                <a:gd name="T69" fmla="*/ 667 h 1402"/>
                <a:gd name="T70" fmla="*/ 513 w 1402"/>
                <a:gd name="T71" fmla="*/ 735 h 1402"/>
                <a:gd name="T72" fmla="*/ 119 w 1402"/>
                <a:gd name="T73" fmla="*/ 1129 h 1402"/>
                <a:gd name="T74" fmla="*/ 273 w 1402"/>
                <a:gd name="T75" fmla="*/ 1283 h 1402"/>
                <a:gd name="T76" fmla="*/ 667 w 1402"/>
                <a:gd name="T77" fmla="*/ 889 h 1402"/>
                <a:gd name="T78" fmla="*/ 701 w 1402"/>
                <a:gd name="T79" fmla="*/ 875 h 14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402" h="1402">
                  <a:moveTo>
                    <a:pt x="1129" y="1397"/>
                  </a:moveTo>
                  <a:cubicBezTo>
                    <a:pt x="1117" y="1397"/>
                    <a:pt x="1104" y="1393"/>
                    <a:pt x="1095" y="1384"/>
                  </a:cubicBezTo>
                  <a:cubicBezTo>
                    <a:pt x="701" y="989"/>
                    <a:pt x="701" y="989"/>
                    <a:pt x="701" y="989"/>
                  </a:cubicBezTo>
                  <a:cubicBezTo>
                    <a:pt x="307" y="1384"/>
                    <a:pt x="307" y="1384"/>
                    <a:pt x="307" y="1384"/>
                  </a:cubicBezTo>
                  <a:cubicBezTo>
                    <a:pt x="288" y="1402"/>
                    <a:pt x="258" y="1402"/>
                    <a:pt x="240" y="1384"/>
                  </a:cubicBezTo>
                  <a:cubicBezTo>
                    <a:pt x="18" y="1162"/>
                    <a:pt x="18" y="1162"/>
                    <a:pt x="18" y="1162"/>
                  </a:cubicBezTo>
                  <a:cubicBezTo>
                    <a:pt x="0" y="1144"/>
                    <a:pt x="0" y="1114"/>
                    <a:pt x="18" y="1095"/>
                  </a:cubicBezTo>
                  <a:cubicBezTo>
                    <a:pt x="413" y="701"/>
                    <a:pt x="413" y="701"/>
                    <a:pt x="413" y="701"/>
                  </a:cubicBezTo>
                  <a:cubicBezTo>
                    <a:pt x="18" y="307"/>
                    <a:pt x="18" y="307"/>
                    <a:pt x="18" y="307"/>
                  </a:cubicBezTo>
                  <a:cubicBezTo>
                    <a:pt x="0" y="288"/>
                    <a:pt x="0" y="258"/>
                    <a:pt x="18" y="240"/>
                  </a:cubicBezTo>
                  <a:cubicBezTo>
                    <a:pt x="240" y="18"/>
                    <a:pt x="240" y="18"/>
                    <a:pt x="240" y="18"/>
                  </a:cubicBezTo>
                  <a:cubicBezTo>
                    <a:pt x="258" y="0"/>
                    <a:pt x="288" y="0"/>
                    <a:pt x="307" y="18"/>
                  </a:cubicBezTo>
                  <a:cubicBezTo>
                    <a:pt x="701" y="413"/>
                    <a:pt x="701" y="413"/>
                    <a:pt x="701" y="413"/>
                  </a:cubicBezTo>
                  <a:cubicBezTo>
                    <a:pt x="1095" y="18"/>
                    <a:pt x="1095" y="18"/>
                    <a:pt x="1095" y="18"/>
                  </a:cubicBezTo>
                  <a:cubicBezTo>
                    <a:pt x="1114" y="0"/>
                    <a:pt x="1144" y="0"/>
                    <a:pt x="1162" y="18"/>
                  </a:cubicBezTo>
                  <a:cubicBezTo>
                    <a:pt x="1384" y="240"/>
                    <a:pt x="1384" y="240"/>
                    <a:pt x="1384" y="240"/>
                  </a:cubicBezTo>
                  <a:cubicBezTo>
                    <a:pt x="1402" y="258"/>
                    <a:pt x="1402" y="288"/>
                    <a:pt x="1384" y="307"/>
                  </a:cubicBezTo>
                  <a:cubicBezTo>
                    <a:pt x="989" y="701"/>
                    <a:pt x="989" y="701"/>
                    <a:pt x="989" y="701"/>
                  </a:cubicBezTo>
                  <a:cubicBezTo>
                    <a:pt x="1384" y="1095"/>
                    <a:pt x="1384" y="1095"/>
                    <a:pt x="1384" y="1095"/>
                  </a:cubicBezTo>
                  <a:cubicBezTo>
                    <a:pt x="1402" y="1114"/>
                    <a:pt x="1402" y="1144"/>
                    <a:pt x="1384" y="1162"/>
                  </a:cubicBezTo>
                  <a:cubicBezTo>
                    <a:pt x="1162" y="1384"/>
                    <a:pt x="1162" y="1384"/>
                    <a:pt x="1162" y="1384"/>
                  </a:cubicBezTo>
                  <a:cubicBezTo>
                    <a:pt x="1153" y="1393"/>
                    <a:pt x="1141" y="1397"/>
                    <a:pt x="1129" y="1397"/>
                  </a:cubicBezTo>
                  <a:close/>
                  <a:moveTo>
                    <a:pt x="701" y="875"/>
                  </a:moveTo>
                  <a:cubicBezTo>
                    <a:pt x="713" y="875"/>
                    <a:pt x="725" y="880"/>
                    <a:pt x="735" y="889"/>
                  </a:cubicBezTo>
                  <a:cubicBezTo>
                    <a:pt x="1129" y="1283"/>
                    <a:pt x="1129" y="1283"/>
                    <a:pt x="1129" y="1283"/>
                  </a:cubicBezTo>
                  <a:cubicBezTo>
                    <a:pt x="1283" y="1129"/>
                    <a:pt x="1283" y="1129"/>
                    <a:pt x="1283" y="1129"/>
                  </a:cubicBezTo>
                  <a:cubicBezTo>
                    <a:pt x="889" y="735"/>
                    <a:pt x="889" y="735"/>
                    <a:pt x="889" y="735"/>
                  </a:cubicBezTo>
                  <a:cubicBezTo>
                    <a:pt x="870" y="716"/>
                    <a:pt x="870" y="686"/>
                    <a:pt x="889" y="667"/>
                  </a:cubicBezTo>
                  <a:cubicBezTo>
                    <a:pt x="1283" y="273"/>
                    <a:pt x="1283" y="273"/>
                    <a:pt x="1283" y="273"/>
                  </a:cubicBezTo>
                  <a:cubicBezTo>
                    <a:pt x="1129" y="119"/>
                    <a:pt x="1129" y="119"/>
                    <a:pt x="1129" y="119"/>
                  </a:cubicBezTo>
                  <a:cubicBezTo>
                    <a:pt x="735" y="513"/>
                    <a:pt x="735" y="513"/>
                    <a:pt x="735" y="513"/>
                  </a:cubicBezTo>
                  <a:cubicBezTo>
                    <a:pt x="716" y="532"/>
                    <a:pt x="686" y="532"/>
                    <a:pt x="667" y="513"/>
                  </a:cubicBezTo>
                  <a:cubicBezTo>
                    <a:pt x="273" y="119"/>
                    <a:pt x="273" y="119"/>
                    <a:pt x="273" y="119"/>
                  </a:cubicBezTo>
                  <a:cubicBezTo>
                    <a:pt x="119" y="273"/>
                    <a:pt x="119" y="273"/>
                    <a:pt x="119" y="273"/>
                  </a:cubicBezTo>
                  <a:cubicBezTo>
                    <a:pt x="513" y="667"/>
                    <a:pt x="513" y="667"/>
                    <a:pt x="513" y="667"/>
                  </a:cubicBezTo>
                  <a:cubicBezTo>
                    <a:pt x="532" y="686"/>
                    <a:pt x="532" y="716"/>
                    <a:pt x="513" y="735"/>
                  </a:cubicBezTo>
                  <a:cubicBezTo>
                    <a:pt x="119" y="1129"/>
                    <a:pt x="119" y="1129"/>
                    <a:pt x="119" y="1129"/>
                  </a:cubicBezTo>
                  <a:cubicBezTo>
                    <a:pt x="273" y="1283"/>
                    <a:pt x="273" y="1283"/>
                    <a:pt x="273" y="1283"/>
                  </a:cubicBezTo>
                  <a:cubicBezTo>
                    <a:pt x="667" y="889"/>
                    <a:pt x="667" y="889"/>
                    <a:pt x="667" y="889"/>
                  </a:cubicBezTo>
                  <a:cubicBezTo>
                    <a:pt x="677" y="880"/>
                    <a:pt x="689" y="875"/>
                    <a:pt x="701" y="875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48" name="Freeform 18"/>
            <p:cNvSpPr>
              <a:spLocks/>
            </p:cNvSpPr>
            <p:nvPr/>
          </p:nvSpPr>
          <p:spPr bwMode="auto">
            <a:xfrm>
              <a:off x="7727355" y="-1425269"/>
              <a:ext cx="119063" cy="358775"/>
            </a:xfrm>
            <a:custGeom>
              <a:avLst/>
              <a:gdLst>
                <a:gd name="T0" fmla="*/ 54 w 168"/>
                <a:gd name="T1" fmla="*/ 509 h 509"/>
                <a:gd name="T2" fmla="*/ 37 w 168"/>
                <a:gd name="T3" fmla="*/ 506 h 509"/>
                <a:gd name="T4" fmla="*/ 9 w 168"/>
                <a:gd name="T5" fmla="*/ 446 h 509"/>
                <a:gd name="T6" fmla="*/ 63 w 168"/>
                <a:gd name="T7" fmla="*/ 53 h 509"/>
                <a:gd name="T8" fmla="*/ 106 w 168"/>
                <a:gd name="T9" fmla="*/ 2 h 509"/>
                <a:gd name="T10" fmla="*/ 157 w 168"/>
                <a:gd name="T11" fmla="*/ 45 h 509"/>
                <a:gd name="T12" fmla="*/ 98 w 168"/>
                <a:gd name="T13" fmla="*/ 478 h 509"/>
                <a:gd name="T14" fmla="*/ 54 w 168"/>
                <a:gd name="T15" fmla="*/ 509 h 5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8" h="509">
                  <a:moveTo>
                    <a:pt x="54" y="509"/>
                  </a:moveTo>
                  <a:cubicBezTo>
                    <a:pt x="48" y="509"/>
                    <a:pt x="43" y="508"/>
                    <a:pt x="37" y="506"/>
                  </a:cubicBezTo>
                  <a:cubicBezTo>
                    <a:pt x="13" y="497"/>
                    <a:pt x="0" y="470"/>
                    <a:pt x="9" y="446"/>
                  </a:cubicBezTo>
                  <a:cubicBezTo>
                    <a:pt x="54" y="321"/>
                    <a:pt x="73" y="185"/>
                    <a:pt x="63" y="53"/>
                  </a:cubicBezTo>
                  <a:cubicBezTo>
                    <a:pt x="61" y="27"/>
                    <a:pt x="80" y="4"/>
                    <a:pt x="106" y="2"/>
                  </a:cubicBezTo>
                  <a:cubicBezTo>
                    <a:pt x="132" y="0"/>
                    <a:pt x="155" y="19"/>
                    <a:pt x="157" y="45"/>
                  </a:cubicBezTo>
                  <a:cubicBezTo>
                    <a:pt x="168" y="191"/>
                    <a:pt x="148" y="341"/>
                    <a:pt x="98" y="478"/>
                  </a:cubicBezTo>
                  <a:cubicBezTo>
                    <a:pt x="91" y="497"/>
                    <a:pt x="73" y="509"/>
                    <a:pt x="54" y="509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49" name="Freeform 19"/>
            <p:cNvSpPr>
              <a:spLocks/>
            </p:cNvSpPr>
            <p:nvPr/>
          </p:nvSpPr>
          <p:spPr bwMode="auto">
            <a:xfrm>
              <a:off x="7735292" y="-1588782"/>
              <a:ext cx="84138" cy="101600"/>
            </a:xfrm>
            <a:custGeom>
              <a:avLst/>
              <a:gdLst>
                <a:gd name="T0" fmla="*/ 66 w 118"/>
                <a:gd name="T1" fmla="*/ 144 h 144"/>
                <a:gd name="T2" fmla="*/ 20 w 118"/>
                <a:gd name="T3" fmla="*/ 109 h 144"/>
                <a:gd name="T4" fmla="*/ 8 w 118"/>
                <a:gd name="T5" fmla="*/ 68 h 144"/>
                <a:gd name="T6" fmla="*/ 38 w 118"/>
                <a:gd name="T7" fmla="*/ 8 h 144"/>
                <a:gd name="T8" fmla="*/ 98 w 118"/>
                <a:gd name="T9" fmla="*/ 39 h 144"/>
                <a:gd name="T10" fmla="*/ 111 w 118"/>
                <a:gd name="T11" fmla="*/ 84 h 144"/>
                <a:gd name="T12" fmla="*/ 78 w 118"/>
                <a:gd name="T13" fmla="*/ 142 h 144"/>
                <a:gd name="T14" fmla="*/ 66 w 118"/>
                <a:gd name="T15" fmla="*/ 1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8" h="144">
                  <a:moveTo>
                    <a:pt x="66" y="144"/>
                  </a:moveTo>
                  <a:cubicBezTo>
                    <a:pt x="45" y="144"/>
                    <a:pt x="26" y="130"/>
                    <a:pt x="20" y="109"/>
                  </a:cubicBezTo>
                  <a:cubicBezTo>
                    <a:pt x="16" y="95"/>
                    <a:pt x="12" y="81"/>
                    <a:pt x="8" y="68"/>
                  </a:cubicBezTo>
                  <a:cubicBezTo>
                    <a:pt x="0" y="43"/>
                    <a:pt x="13" y="16"/>
                    <a:pt x="38" y="8"/>
                  </a:cubicBezTo>
                  <a:cubicBezTo>
                    <a:pt x="63" y="0"/>
                    <a:pt x="90" y="14"/>
                    <a:pt x="98" y="39"/>
                  </a:cubicBezTo>
                  <a:cubicBezTo>
                    <a:pt x="103" y="54"/>
                    <a:pt x="107" y="69"/>
                    <a:pt x="111" y="84"/>
                  </a:cubicBezTo>
                  <a:cubicBezTo>
                    <a:pt x="118" y="109"/>
                    <a:pt x="104" y="135"/>
                    <a:pt x="78" y="142"/>
                  </a:cubicBezTo>
                  <a:cubicBezTo>
                    <a:pt x="74" y="143"/>
                    <a:pt x="70" y="144"/>
                    <a:pt x="66" y="144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graphicFrame>
        <p:nvGraphicFramePr>
          <p:cNvPr id="250" name="Gráfico 249"/>
          <p:cNvGraphicFramePr/>
          <p:nvPr>
            <p:extLst>
              <p:ext uri="{D42A27DB-BD31-4B8C-83A1-F6EECF244321}">
                <p14:modId xmlns:p14="http://schemas.microsoft.com/office/powerpoint/2010/main" val="914611857"/>
              </p:ext>
            </p:extLst>
          </p:nvPr>
        </p:nvGraphicFramePr>
        <p:xfrm>
          <a:off x="9925791" y="3229179"/>
          <a:ext cx="1865288" cy="224677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graphicFrame>
        <p:nvGraphicFramePr>
          <p:cNvPr id="251" name="Tabela 250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421356626"/>
              </p:ext>
            </p:extLst>
          </p:nvPr>
        </p:nvGraphicFramePr>
        <p:xfrm>
          <a:off x="9994142" y="2871147"/>
          <a:ext cx="1656766" cy="436245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828383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828383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436245"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cliente</a:t>
                      </a:r>
                      <a:endParaRPr lang="pt-BR" sz="1400" b="1" i="0" u="none" strike="noStrike" dirty="0">
                        <a:solidFill>
                          <a:schemeClr val="accent5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ap="flat" cmpd="sng" algn="ctr">
                      <a:solidFill>
                        <a:schemeClr val="tx2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não cliente</a:t>
                      </a:r>
                      <a:endParaRPr lang="pt-BR" sz="1400" b="1" i="0" u="none" strike="noStrike" dirty="0">
                        <a:solidFill>
                          <a:schemeClr val="accent5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2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</a:tbl>
          </a:graphicData>
        </a:graphic>
      </p:graphicFrame>
      <p:grpSp>
        <p:nvGrpSpPr>
          <p:cNvPr id="252" name="Group 4"/>
          <p:cNvGrpSpPr>
            <a:grpSpLocks noChangeAspect="1"/>
          </p:cNvGrpSpPr>
          <p:nvPr/>
        </p:nvGrpSpPr>
        <p:grpSpPr bwMode="auto">
          <a:xfrm>
            <a:off x="10222797" y="2646963"/>
            <a:ext cx="346291" cy="228156"/>
            <a:chOff x="5297" y="3307"/>
            <a:chExt cx="384" cy="253"/>
          </a:xfrm>
        </p:grpSpPr>
        <p:sp>
          <p:nvSpPr>
            <p:cNvPr id="253" name="Freeform 5"/>
            <p:cNvSpPr>
              <a:spLocks noEditPoints="1"/>
            </p:cNvSpPr>
            <p:nvPr/>
          </p:nvSpPr>
          <p:spPr bwMode="auto">
            <a:xfrm>
              <a:off x="5304" y="3315"/>
              <a:ext cx="90" cy="137"/>
            </a:xfrm>
            <a:custGeom>
              <a:avLst/>
              <a:gdLst>
                <a:gd name="T0" fmla="*/ 0 w 90"/>
                <a:gd name="T1" fmla="*/ 120 h 137"/>
                <a:gd name="T2" fmla="*/ 41 w 90"/>
                <a:gd name="T3" fmla="*/ 0 h 137"/>
                <a:gd name="T4" fmla="*/ 90 w 90"/>
                <a:gd name="T5" fmla="*/ 17 h 137"/>
                <a:gd name="T6" fmla="*/ 49 w 90"/>
                <a:gd name="T7" fmla="*/ 137 h 137"/>
                <a:gd name="T8" fmla="*/ 0 w 90"/>
                <a:gd name="T9" fmla="*/ 120 h 137"/>
                <a:gd name="T10" fmla="*/ 0 w 90"/>
                <a:gd name="T11" fmla="*/ 120 h 137"/>
                <a:gd name="T12" fmla="*/ 0 w 90"/>
                <a:gd name="T13" fmla="*/ 12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0" h="137">
                  <a:moveTo>
                    <a:pt x="0" y="120"/>
                  </a:moveTo>
                  <a:lnTo>
                    <a:pt x="41" y="0"/>
                  </a:lnTo>
                  <a:lnTo>
                    <a:pt x="90" y="17"/>
                  </a:lnTo>
                  <a:lnTo>
                    <a:pt x="49" y="137"/>
                  </a:lnTo>
                  <a:lnTo>
                    <a:pt x="0" y="120"/>
                  </a:lnTo>
                  <a:close/>
                  <a:moveTo>
                    <a:pt x="0" y="120"/>
                  </a:moveTo>
                  <a:lnTo>
                    <a:pt x="0" y="120"/>
                  </a:lnTo>
                  <a:close/>
                </a:path>
              </a:pathLst>
            </a:custGeom>
            <a:solidFill>
              <a:srgbClr val="94A4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54" name="Freeform 6"/>
            <p:cNvSpPr>
              <a:spLocks noEditPoints="1"/>
            </p:cNvSpPr>
            <p:nvPr/>
          </p:nvSpPr>
          <p:spPr bwMode="auto">
            <a:xfrm>
              <a:off x="5304" y="3315"/>
              <a:ext cx="90" cy="137"/>
            </a:xfrm>
            <a:custGeom>
              <a:avLst/>
              <a:gdLst>
                <a:gd name="T0" fmla="*/ 0 w 90"/>
                <a:gd name="T1" fmla="*/ 120 h 137"/>
                <a:gd name="T2" fmla="*/ 41 w 90"/>
                <a:gd name="T3" fmla="*/ 0 h 137"/>
                <a:gd name="T4" fmla="*/ 90 w 90"/>
                <a:gd name="T5" fmla="*/ 17 h 137"/>
                <a:gd name="T6" fmla="*/ 49 w 90"/>
                <a:gd name="T7" fmla="*/ 137 h 137"/>
                <a:gd name="T8" fmla="*/ 0 w 90"/>
                <a:gd name="T9" fmla="*/ 120 h 137"/>
                <a:gd name="T10" fmla="*/ 0 w 90"/>
                <a:gd name="T11" fmla="*/ 120 h 137"/>
                <a:gd name="T12" fmla="*/ 0 w 90"/>
                <a:gd name="T13" fmla="*/ 12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0" h="137">
                  <a:moveTo>
                    <a:pt x="0" y="120"/>
                  </a:moveTo>
                  <a:lnTo>
                    <a:pt x="41" y="0"/>
                  </a:lnTo>
                  <a:lnTo>
                    <a:pt x="90" y="17"/>
                  </a:lnTo>
                  <a:lnTo>
                    <a:pt x="49" y="137"/>
                  </a:lnTo>
                  <a:lnTo>
                    <a:pt x="0" y="120"/>
                  </a:lnTo>
                  <a:moveTo>
                    <a:pt x="0" y="120"/>
                  </a:moveTo>
                  <a:lnTo>
                    <a:pt x="0" y="12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55" name="Freeform 7"/>
            <p:cNvSpPr>
              <a:spLocks noEditPoints="1"/>
            </p:cNvSpPr>
            <p:nvPr/>
          </p:nvSpPr>
          <p:spPr bwMode="auto">
            <a:xfrm>
              <a:off x="5297" y="3307"/>
              <a:ext cx="263" cy="152"/>
            </a:xfrm>
            <a:custGeom>
              <a:avLst/>
              <a:gdLst>
                <a:gd name="T0" fmla="*/ 545 w 1078"/>
                <a:gd name="T1" fmla="*/ 74 h 622"/>
                <a:gd name="T2" fmla="*/ 525 w 1078"/>
                <a:gd name="T3" fmla="*/ 84 h 622"/>
                <a:gd name="T4" fmla="*/ 447 w 1078"/>
                <a:gd name="T5" fmla="*/ 88 h 622"/>
                <a:gd name="T6" fmla="*/ 415 w 1078"/>
                <a:gd name="T7" fmla="*/ 77 h 622"/>
                <a:gd name="T8" fmla="*/ 409 w 1078"/>
                <a:gd name="T9" fmla="*/ 74 h 622"/>
                <a:gd name="T10" fmla="*/ 208 w 1078"/>
                <a:gd name="T11" fmla="*/ 5 h 622"/>
                <a:gd name="T12" fmla="*/ 171 w 1078"/>
                <a:gd name="T13" fmla="*/ 23 h 622"/>
                <a:gd name="T14" fmla="*/ 3 w 1078"/>
                <a:gd name="T15" fmla="*/ 514 h 622"/>
                <a:gd name="T16" fmla="*/ 4 w 1078"/>
                <a:gd name="T17" fmla="*/ 536 h 622"/>
                <a:gd name="T18" fmla="*/ 21 w 1078"/>
                <a:gd name="T19" fmla="*/ 551 h 622"/>
                <a:gd name="T20" fmla="*/ 221 w 1078"/>
                <a:gd name="T21" fmla="*/ 620 h 622"/>
                <a:gd name="T22" fmla="*/ 230 w 1078"/>
                <a:gd name="T23" fmla="*/ 622 h 622"/>
                <a:gd name="T24" fmla="*/ 258 w 1078"/>
                <a:gd name="T25" fmla="*/ 602 h 622"/>
                <a:gd name="T26" fmla="*/ 417 w 1078"/>
                <a:gd name="T27" fmla="*/ 139 h 622"/>
                <a:gd name="T28" fmla="*/ 428 w 1078"/>
                <a:gd name="T29" fmla="*/ 143 h 622"/>
                <a:gd name="T30" fmla="*/ 551 w 1078"/>
                <a:gd name="T31" fmla="*/ 136 h 622"/>
                <a:gd name="T32" fmla="*/ 571 w 1078"/>
                <a:gd name="T33" fmla="*/ 126 h 622"/>
                <a:gd name="T34" fmla="*/ 648 w 1078"/>
                <a:gd name="T35" fmla="*/ 122 h 622"/>
                <a:gd name="T36" fmla="*/ 1017 w 1078"/>
                <a:gd name="T37" fmla="*/ 249 h 622"/>
                <a:gd name="T38" fmla="*/ 991 w 1078"/>
                <a:gd name="T39" fmla="*/ 292 h 622"/>
                <a:gd name="T40" fmla="*/ 922 w 1078"/>
                <a:gd name="T41" fmla="*/ 293 h 622"/>
                <a:gd name="T42" fmla="*/ 757 w 1078"/>
                <a:gd name="T43" fmla="*/ 236 h 622"/>
                <a:gd name="T44" fmla="*/ 734 w 1078"/>
                <a:gd name="T45" fmla="*/ 238 h 622"/>
                <a:gd name="T46" fmla="*/ 720 w 1078"/>
                <a:gd name="T47" fmla="*/ 256 h 622"/>
                <a:gd name="T48" fmla="*/ 624 w 1078"/>
                <a:gd name="T49" fmla="*/ 382 h 622"/>
                <a:gd name="T50" fmla="*/ 454 w 1078"/>
                <a:gd name="T51" fmla="*/ 384 h 622"/>
                <a:gd name="T52" fmla="*/ 418 w 1078"/>
                <a:gd name="T53" fmla="*/ 402 h 622"/>
                <a:gd name="T54" fmla="*/ 436 w 1078"/>
                <a:gd name="T55" fmla="*/ 439 h 622"/>
                <a:gd name="T56" fmla="*/ 544 w 1078"/>
                <a:gd name="T57" fmla="*/ 459 h 622"/>
                <a:gd name="T58" fmla="*/ 651 w 1078"/>
                <a:gd name="T59" fmla="*/ 433 h 622"/>
                <a:gd name="T60" fmla="*/ 765 w 1078"/>
                <a:gd name="T61" fmla="*/ 300 h 622"/>
                <a:gd name="T62" fmla="*/ 902 w 1078"/>
                <a:gd name="T63" fmla="*/ 347 h 622"/>
                <a:gd name="T64" fmla="*/ 1024 w 1078"/>
                <a:gd name="T65" fmla="*/ 340 h 622"/>
                <a:gd name="T66" fmla="*/ 1078 w 1078"/>
                <a:gd name="T67" fmla="*/ 230 h 622"/>
                <a:gd name="T68" fmla="*/ 1058 w 1078"/>
                <a:gd name="T69" fmla="*/ 202 h 622"/>
                <a:gd name="T70" fmla="*/ 667 w 1078"/>
                <a:gd name="T71" fmla="*/ 67 h 622"/>
                <a:gd name="T72" fmla="*/ 545 w 1078"/>
                <a:gd name="T73" fmla="*/ 74 h 622"/>
                <a:gd name="T74" fmla="*/ 213 w 1078"/>
                <a:gd name="T75" fmla="*/ 556 h 622"/>
                <a:gd name="T76" fmla="*/ 67 w 1078"/>
                <a:gd name="T77" fmla="*/ 506 h 622"/>
                <a:gd name="T78" fmla="*/ 216 w 1078"/>
                <a:gd name="T79" fmla="*/ 70 h 622"/>
                <a:gd name="T80" fmla="*/ 362 w 1078"/>
                <a:gd name="T81" fmla="*/ 119 h 622"/>
                <a:gd name="T82" fmla="*/ 213 w 1078"/>
                <a:gd name="T83" fmla="*/ 556 h 622"/>
                <a:gd name="T84" fmla="*/ 213 w 1078"/>
                <a:gd name="T85" fmla="*/ 556 h 622"/>
                <a:gd name="T86" fmla="*/ 213 w 1078"/>
                <a:gd name="T87" fmla="*/ 556 h 6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078" h="622">
                  <a:moveTo>
                    <a:pt x="545" y="74"/>
                  </a:moveTo>
                  <a:cubicBezTo>
                    <a:pt x="525" y="84"/>
                    <a:pt x="525" y="84"/>
                    <a:pt x="525" y="84"/>
                  </a:cubicBezTo>
                  <a:cubicBezTo>
                    <a:pt x="501" y="96"/>
                    <a:pt x="473" y="97"/>
                    <a:pt x="447" y="88"/>
                  </a:cubicBezTo>
                  <a:cubicBezTo>
                    <a:pt x="415" y="77"/>
                    <a:pt x="415" y="77"/>
                    <a:pt x="415" y="77"/>
                  </a:cubicBezTo>
                  <a:cubicBezTo>
                    <a:pt x="413" y="76"/>
                    <a:pt x="411" y="75"/>
                    <a:pt x="409" y="74"/>
                  </a:cubicBezTo>
                  <a:cubicBezTo>
                    <a:pt x="208" y="5"/>
                    <a:pt x="208" y="5"/>
                    <a:pt x="208" y="5"/>
                  </a:cubicBezTo>
                  <a:cubicBezTo>
                    <a:pt x="193" y="0"/>
                    <a:pt x="176" y="8"/>
                    <a:pt x="171" y="23"/>
                  </a:cubicBezTo>
                  <a:cubicBezTo>
                    <a:pt x="3" y="514"/>
                    <a:pt x="3" y="514"/>
                    <a:pt x="3" y="514"/>
                  </a:cubicBezTo>
                  <a:cubicBezTo>
                    <a:pt x="0" y="522"/>
                    <a:pt x="1" y="530"/>
                    <a:pt x="4" y="536"/>
                  </a:cubicBezTo>
                  <a:cubicBezTo>
                    <a:pt x="7" y="543"/>
                    <a:pt x="13" y="549"/>
                    <a:pt x="21" y="551"/>
                  </a:cubicBezTo>
                  <a:cubicBezTo>
                    <a:pt x="221" y="620"/>
                    <a:pt x="221" y="620"/>
                    <a:pt x="221" y="620"/>
                  </a:cubicBezTo>
                  <a:cubicBezTo>
                    <a:pt x="224" y="621"/>
                    <a:pt x="228" y="622"/>
                    <a:pt x="230" y="622"/>
                  </a:cubicBezTo>
                  <a:cubicBezTo>
                    <a:pt x="243" y="622"/>
                    <a:pt x="254" y="614"/>
                    <a:pt x="258" y="602"/>
                  </a:cubicBezTo>
                  <a:cubicBezTo>
                    <a:pt x="417" y="139"/>
                    <a:pt x="417" y="139"/>
                    <a:pt x="417" y="139"/>
                  </a:cubicBezTo>
                  <a:cubicBezTo>
                    <a:pt x="428" y="143"/>
                    <a:pt x="428" y="143"/>
                    <a:pt x="428" y="143"/>
                  </a:cubicBezTo>
                  <a:cubicBezTo>
                    <a:pt x="468" y="157"/>
                    <a:pt x="513" y="155"/>
                    <a:pt x="551" y="136"/>
                  </a:cubicBezTo>
                  <a:cubicBezTo>
                    <a:pt x="571" y="126"/>
                    <a:pt x="571" y="126"/>
                    <a:pt x="571" y="126"/>
                  </a:cubicBezTo>
                  <a:cubicBezTo>
                    <a:pt x="595" y="115"/>
                    <a:pt x="623" y="113"/>
                    <a:pt x="648" y="122"/>
                  </a:cubicBezTo>
                  <a:cubicBezTo>
                    <a:pt x="1017" y="249"/>
                    <a:pt x="1017" y="249"/>
                    <a:pt x="1017" y="249"/>
                  </a:cubicBezTo>
                  <a:cubicBezTo>
                    <a:pt x="1013" y="264"/>
                    <a:pt x="1005" y="282"/>
                    <a:pt x="991" y="292"/>
                  </a:cubicBezTo>
                  <a:cubicBezTo>
                    <a:pt x="976" y="303"/>
                    <a:pt x="952" y="303"/>
                    <a:pt x="922" y="293"/>
                  </a:cubicBezTo>
                  <a:cubicBezTo>
                    <a:pt x="757" y="236"/>
                    <a:pt x="757" y="236"/>
                    <a:pt x="757" y="236"/>
                  </a:cubicBezTo>
                  <a:cubicBezTo>
                    <a:pt x="749" y="234"/>
                    <a:pt x="741" y="234"/>
                    <a:pt x="734" y="238"/>
                  </a:cubicBezTo>
                  <a:cubicBezTo>
                    <a:pt x="727" y="242"/>
                    <a:pt x="722" y="249"/>
                    <a:pt x="720" y="256"/>
                  </a:cubicBezTo>
                  <a:cubicBezTo>
                    <a:pt x="719" y="257"/>
                    <a:pt x="697" y="342"/>
                    <a:pt x="624" y="382"/>
                  </a:cubicBezTo>
                  <a:cubicBezTo>
                    <a:pt x="578" y="406"/>
                    <a:pt x="521" y="407"/>
                    <a:pt x="454" y="384"/>
                  </a:cubicBezTo>
                  <a:cubicBezTo>
                    <a:pt x="439" y="379"/>
                    <a:pt x="423" y="387"/>
                    <a:pt x="418" y="402"/>
                  </a:cubicBezTo>
                  <a:cubicBezTo>
                    <a:pt x="413" y="417"/>
                    <a:pt x="421" y="434"/>
                    <a:pt x="436" y="439"/>
                  </a:cubicBezTo>
                  <a:cubicBezTo>
                    <a:pt x="474" y="452"/>
                    <a:pt x="510" y="459"/>
                    <a:pt x="544" y="459"/>
                  </a:cubicBezTo>
                  <a:cubicBezTo>
                    <a:pt x="583" y="459"/>
                    <a:pt x="619" y="450"/>
                    <a:pt x="651" y="433"/>
                  </a:cubicBezTo>
                  <a:cubicBezTo>
                    <a:pt x="716" y="398"/>
                    <a:pt x="750" y="337"/>
                    <a:pt x="765" y="300"/>
                  </a:cubicBezTo>
                  <a:cubicBezTo>
                    <a:pt x="902" y="347"/>
                    <a:pt x="902" y="347"/>
                    <a:pt x="902" y="347"/>
                  </a:cubicBezTo>
                  <a:cubicBezTo>
                    <a:pt x="951" y="364"/>
                    <a:pt x="992" y="362"/>
                    <a:pt x="1024" y="340"/>
                  </a:cubicBezTo>
                  <a:cubicBezTo>
                    <a:pt x="1075" y="304"/>
                    <a:pt x="1077" y="233"/>
                    <a:pt x="1078" y="230"/>
                  </a:cubicBezTo>
                  <a:cubicBezTo>
                    <a:pt x="1078" y="217"/>
                    <a:pt x="1070" y="206"/>
                    <a:pt x="1058" y="202"/>
                  </a:cubicBezTo>
                  <a:cubicBezTo>
                    <a:pt x="667" y="67"/>
                    <a:pt x="667" y="67"/>
                    <a:pt x="667" y="67"/>
                  </a:cubicBezTo>
                  <a:cubicBezTo>
                    <a:pt x="627" y="53"/>
                    <a:pt x="583" y="56"/>
                    <a:pt x="545" y="74"/>
                  </a:cubicBezTo>
                  <a:close/>
                  <a:moveTo>
                    <a:pt x="213" y="556"/>
                  </a:moveTo>
                  <a:cubicBezTo>
                    <a:pt x="67" y="506"/>
                    <a:pt x="67" y="506"/>
                    <a:pt x="67" y="506"/>
                  </a:cubicBezTo>
                  <a:cubicBezTo>
                    <a:pt x="216" y="70"/>
                    <a:pt x="216" y="70"/>
                    <a:pt x="216" y="70"/>
                  </a:cubicBezTo>
                  <a:cubicBezTo>
                    <a:pt x="362" y="119"/>
                    <a:pt x="362" y="119"/>
                    <a:pt x="362" y="119"/>
                  </a:cubicBezTo>
                  <a:lnTo>
                    <a:pt x="213" y="556"/>
                  </a:lnTo>
                  <a:close/>
                  <a:moveTo>
                    <a:pt x="213" y="556"/>
                  </a:moveTo>
                  <a:cubicBezTo>
                    <a:pt x="213" y="556"/>
                    <a:pt x="213" y="556"/>
                    <a:pt x="213" y="556"/>
                  </a:cubicBezTo>
                </a:path>
              </a:pathLst>
            </a:custGeom>
            <a:solidFill>
              <a:srgbClr val="2C2F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56" name="Freeform 8"/>
            <p:cNvSpPr>
              <a:spLocks noEditPoints="1"/>
            </p:cNvSpPr>
            <p:nvPr/>
          </p:nvSpPr>
          <p:spPr bwMode="auto">
            <a:xfrm>
              <a:off x="5571" y="3316"/>
              <a:ext cx="102" cy="137"/>
            </a:xfrm>
            <a:custGeom>
              <a:avLst/>
              <a:gdLst>
                <a:gd name="T0" fmla="*/ 55 w 102"/>
                <a:gd name="T1" fmla="*/ 137 h 137"/>
                <a:gd name="T2" fmla="*/ 0 w 102"/>
                <a:gd name="T3" fmla="*/ 23 h 137"/>
                <a:gd name="T4" fmla="*/ 46 w 102"/>
                <a:gd name="T5" fmla="*/ 0 h 137"/>
                <a:gd name="T6" fmla="*/ 102 w 102"/>
                <a:gd name="T7" fmla="*/ 114 h 137"/>
                <a:gd name="T8" fmla="*/ 55 w 102"/>
                <a:gd name="T9" fmla="*/ 137 h 137"/>
                <a:gd name="T10" fmla="*/ 55 w 102"/>
                <a:gd name="T11" fmla="*/ 137 h 137"/>
                <a:gd name="T12" fmla="*/ 55 w 102"/>
                <a:gd name="T13" fmla="*/ 137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2" h="137">
                  <a:moveTo>
                    <a:pt x="55" y="137"/>
                  </a:moveTo>
                  <a:lnTo>
                    <a:pt x="0" y="23"/>
                  </a:lnTo>
                  <a:lnTo>
                    <a:pt x="46" y="0"/>
                  </a:lnTo>
                  <a:lnTo>
                    <a:pt x="102" y="114"/>
                  </a:lnTo>
                  <a:lnTo>
                    <a:pt x="55" y="137"/>
                  </a:lnTo>
                  <a:close/>
                  <a:moveTo>
                    <a:pt x="55" y="137"/>
                  </a:moveTo>
                  <a:lnTo>
                    <a:pt x="55" y="137"/>
                  </a:lnTo>
                  <a:close/>
                </a:path>
              </a:pathLst>
            </a:custGeom>
            <a:solidFill>
              <a:srgbClr val="E64C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57" name="Freeform 9"/>
            <p:cNvSpPr>
              <a:spLocks noEditPoints="1"/>
            </p:cNvSpPr>
            <p:nvPr/>
          </p:nvSpPr>
          <p:spPr bwMode="auto">
            <a:xfrm>
              <a:off x="5571" y="3316"/>
              <a:ext cx="102" cy="137"/>
            </a:xfrm>
            <a:custGeom>
              <a:avLst/>
              <a:gdLst>
                <a:gd name="T0" fmla="*/ 55 w 102"/>
                <a:gd name="T1" fmla="*/ 137 h 137"/>
                <a:gd name="T2" fmla="*/ 0 w 102"/>
                <a:gd name="T3" fmla="*/ 23 h 137"/>
                <a:gd name="T4" fmla="*/ 46 w 102"/>
                <a:gd name="T5" fmla="*/ 0 h 137"/>
                <a:gd name="T6" fmla="*/ 102 w 102"/>
                <a:gd name="T7" fmla="*/ 114 h 137"/>
                <a:gd name="T8" fmla="*/ 55 w 102"/>
                <a:gd name="T9" fmla="*/ 137 h 137"/>
                <a:gd name="T10" fmla="*/ 55 w 102"/>
                <a:gd name="T11" fmla="*/ 137 h 137"/>
                <a:gd name="T12" fmla="*/ 55 w 102"/>
                <a:gd name="T13" fmla="*/ 137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2" h="137">
                  <a:moveTo>
                    <a:pt x="55" y="137"/>
                  </a:moveTo>
                  <a:lnTo>
                    <a:pt x="0" y="23"/>
                  </a:lnTo>
                  <a:lnTo>
                    <a:pt x="46" y="0"/>
                  </a:lnTo>
                  <a:lnTo>
                    <a:pt x="102" y="114"/>
                  </a:lnTo>
                  <a:lnTo>
                    <a:pt x="55" y="137"/>
                  </a:lnTo>
                  <a:moveTo>
                    <a:pt x="55" y="137"/>
                  </a:moveTo>
                  <a:lnTo>
                    <a:pt x="55" y="13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58" name="Freeform 10"/>
            <p:cNvSpPr>
              <a:spLocks noEditPoints="1"/>
            </p:cNvSpPr>
            <p:nvPr/>
          </p:nvSpPr>
          <p:spPr bwMode="auto">
            <a:xfrm>
              <a:off x="5371" y="3309"/>
              <a:ext cx="310" cy="251"/>
            </a:xfrm>
            <a:custGeom>
              <a:avLst/>
              <a:gdLst>
                <a:gd name="T0" fmla="*/ 940 w 1268"/>
                <a:gd name="T1" fmla="*/ 646 h 1028"/>
                <a:gd name="T2" fmla="*/ 366 w 1268"/>
                <a:gd name="T3" fmla="*/ 967 h 1028"/>
                <a:gd name="T4" fmla="*/ 337 w 1268"/>
                <a:gd name="T5" fmla="*/ 909 h 1028"/>
                <a:gd name="T6" fmla="*/ 541 w 1268"/>
                <a:gd name="T7" fmla="*/ 809 h 1028"/>
                <a:gd name="T8" fmla="*/ 516 w 1268"/>
                <a:gd name="T9" fmla="*/ 757 h 1028"/>
                <a:gd name="T10" fmla="*/ 216 w 1268"/>
                <a:gd name="T11" fmla="*/ 904 h 1028"/>
                <a:gd name="T12" fmla="*/ 171 w 1268"/>
                <a:gd name="T13" fmla="*/ 864 h 1028"/>
                <a:gd name="T14" fmla="*/ 263 w 1268"/>
                <a:gd name="T15" fmla="*/ 808 h 1028"/>
                <a:gd name="T16" fmla="*/ 493 w 1268"/>
                <a:gd name="T17" fmla="*/ 663 h 1028"/>
                <a:gd name="T18" fmla="*/ 237 w 1268"/>
                <a:gd name="T19" fmla="*/ 756 h 1028"/>
                <a:gd name="T20" fmla="*/ 125 w 1268"/>
                <a:gd name="T21" fmla="*/ 811 h 1028"/>
                <a:gd name="T22" fmla="*/ 82 w 1268"/>
                <a:gd name="T23" fmla="*/ 797 h 1028"/>
                <a:gd name="T24" fmla="*/ 133 w 1268"/>
                <a:gd name="T25" fmla="*/ 736 h 1028"/>
                <a:gd name="T26" fmla="*/ 227 w 1268"/>
                <a:gd name="T27" fmla="*/ 690 h 1028"/>
                <a:gd name="T28" fmla="*/ 409 w 1268"/>
                <a:gd name="T29" fmla="*/ 568 h 1028"/>
                <a:gd name="T30" fmla="*/ 188 w 1268"/>
                <a:gd name="T31" fmla="*/ 644 h 1028"/>
                <a:gd name="T32" fmla="*/ 64 w 1268"/>
                <a:gd name="T33" fmla="*/ 668 h 1028"/>
                <a:gd name="T34" fmla="*/ 79 w 1268"/>
                <a:gd name="T35" fmla="*/ 625 h 1028"/>
                <a:gd name="T36" fmla="*/ 232 w 1268"/>
                <a:gd name="T37" fmla="*/ 518 h 1028"/>
                <a:gd name="T38" fmla="*/ 54 w 1268"/>
                <a:gd name="T39" fmla="*/ 573 h 1028"/>
                <a:gd name="T40" fmla="*/ 12 w 1268"/>
                <a:gd name="T41" fmla="*/ 694 h 1028"/>
                <a:gd name="T42" fmla="*/ 30 w 1268"/>
                <a:gd name="T43" fmla="*/ 822 h 1028"/>
                <a:gd name="T44" fmla="*/ 111 w 1268"/>
                <a:gd name="T45" fmla="*/ 872 h 1028"/>
                <a:gd name="T46" fmla="*/ 202 w 1268"/>
                <a:gd name="T47" fmla="*/ 965 h 1028"/>
                <a:gd name="T48" fmla="*/ 262 w 1268"/>
                <a:gd name="T49" fmla="*/ 946 h 1028"/>
                <a:gd name="T50" fmla="*/ 352 w 1268"/>
                <a:gd name="T51" fmla="*/ 1028 h 1028"/>
                <a:gd name="T52" fmla="*/ 756 w 1268"/>
                <a:gd name="T53" fmla="*/ 840 h 1028"/>
                <a:gd name="T54" fmla="*/ 1061 w 1268"/>
                <a:gd name="T55" fmla="*/ 613 h 1028"/>
                <a:gd name="T56" fmla="*/ 1261 w 1268"/>
                <a:gd name="T57" fmla="*/ 483 h 1028"/>
                <a:gd name="T58" fmla="*/ 1016 w 1268"/>
                <a:gd name="T59" fmla="*/ 2 h 1028"/>
                <a:gd name="T60" fmla="*/ 803 w 1268"/>
                <a:gd name="T61" fmla="*/ 97 h 1028"/>
                <a:gd name="T62" fmla="*/ 1009 w 1268"/>
                <a:gd name="T63" fmla="*/ 583 h 1028"/>
                <a:gd name="T64" fmla="*/ 1196 w 1268"/>
                <a:gd name="T65" fmla="*/ 483 h 1028"/>
                <a:gd name="T66" fmla="*/ 855 w 1268"/>
                <a:gd name="T67" fmla="*/ 136 h 1028"/>
                <a:gd name="T68" fmla="*/ 993 w 1268"/>
                <a:gd name="T69" fmla="*/ 69 h 10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268" h="1028">
                  <a:moveTo>
                    <a:pt x="1009" y="583"/>
                  </a:moveTo>
                  <a:cubicBezTo>
                    <a:pt x="940" y="646"/>
                    <a:pt x="940" y="646"/>
                    <a:pt x="940" y="646"/>
                  </a:cubicBezTo>
                  <a:cubicBezTo>
                    <a:pt x="877" y="703"/>
                    <a:pt x="807" y="752"/>
                    <a:pt x="731" y="789"/>
                  </a:cubicBezTo>
                  <a:cubicBezTo>
                    <a:pt x="366" y="967"/>
                    <a:pt x="366" y="967"/>
                    <a:pt x="366" y="967"/>
                  </a:cubicBezTo>
                  <a:cubicBezTo>
                    <a:pt x="350" y="975"/>
                    <a:pt x="330" y="968"/>
                    <a:pt x="322" y="952"/>
                  </a:cubicBezTo>
                  <a:cubicBezTo>
                    <a:pt x="314" y="936"/>
                    <a:pt x="321" y="917"/>
                    <a:pt x="337" y="909"/>
                  </a:cubicBezTo>
                  <a:cubicBezTo>
                    <a:pt x="342" y="906"/>
                    <a:pt x="342" y="906"/>
                    <a:pt x="342" y="906"/>
                  </a:cubicBezTo>
                  <a:cubicBezTo>
                    <a:pt x="541" y="809"/>
                    <a:pt x="541" y="809"/>
                    <a:pt x="541" y="809"/>
                  </a:cubicBezTo>
                  <a:cubicBezTo>
                    <a:pt x="556" y="802"/>
                    <a:pt x="562" y="784"/>
                    <a:pt x="555" y="770"/>
                  </a:cubicBezTo>
                  <a:cubicBezTo>
                    <a:pt x="548" y="756"/>
                    <a:pt x="531" y="750"/>
                    <a:pt x="516" y="757"/>
                  </a:cubicBezTo>
                  <a:cubicBezTo>
                    <a:pt x="316" y="854"/>
                    <a:pt x="316" y="854"/>
                    <a:pt x="316" y="854"/>
                  </a:cubicBezTo>
                  <a:cubicBezTo>
                    <a:pt x="216" y="904"/>
                    <a:pt x="216" y="904"/>
                    <a:pt x="216" y="904"/>
                  </a:cubicBezTo>
                  <a:cubicBezTo>
                    <a:pt x="200" y="912"/>
                    <a:pt x="180" y="905"/>
                    <a:pt x="172" y="888"/>
                  </a:cubicBezTo>
                  <a:cubicBezTo>
                    <a:pt x="169" y="881"/>
                    <a:pt x="168" y="872"/>
                    <a:pt x="171" y="864"/>
                  </a:cubicBezTo>
                  <a:cubicBezTo>
                    <a:pt x="174" y="856"/>
                    <a:pt x="180" y="849"/>
                    <a:pt x="187" y="845"/>
                  </a:cubicBezTo>
                  <a:cubicBezTo>
                    <a:pt x="263" y="808"/>
                    <a:pt x="263" y="808"/>
                    <a:pt x="263" y="808"/>
                  </a:cubicBezTo>
                  <a:cubicBezTo>
                    <a:pt x="480" y="702"/>
                    <a:pt x="480" y="702"/>
                    <a:pt x="480" y="702"/>
                  </a:cubicBezTo>
                  <a:cubicBezTo>
                    <a:pt x="494" y="695"/>
                    <a:pt x="500" y="678"/>
                    <a:pt x="493" y="663"/>
                  </a:cubicBezTo>
                  <a:cubicBezTo>
                    <a:pt x="486" y="649"/>
                    <a:pt x="469" y="643"/>
                    <a:pt x="455" y="650"/>
                  </a:cubicBezTo>
                  <a:cubicBezTo>
                    <a:pt x="237" y="756"/>
                    <a:pt x="237" y="756"/>
                    <a:pt x="237" y="756"/>
                  </a:cubicBezTo>
                  <a:cubicBezTo>
                    <a:pt x="229" y="760"/>
                    <a:pt x="229" y="760"/>
                    <a:pt x="229" y="760"/>
                  </a:cubicBezTo>
                  <a:cubicBezTo>
                    <a:pt x="125" y="811"/>
                    <a:pt x="125" y="811"/>
                    <a:pt x="125" y="811"/>
                  </a:cubicBezTo>
                  <a:cubicBezTo>
                    <a:pt x="118" y="815"/>
                    <a:pt x="109" y="816"/>
                    <a:pt x="101" y="813"/>
                  </a:cubicBezTo>
                  <a:cubicBezTo>
                    <a:pt x="92" y="810"/>
                    <a:pt x="86" y="804"/>
                    <a:pt x="82" y="797"/>
                  </a:cubicBezTo>
                  <a:cubicBezTo>
                    <a:pt x="74" y="781"/>
                    <a:pt x="81" y="761"/>
                    <a:pt x="97" y="753"/>
                  </a:cubicBezTo>
                  <a:cubicBezTo>
                    <a:pt x="133" y="736"/>
                    <a:pt x="133" y="736"/>
                    <a:pt x="133" y="736"/>
                  </a:cubicBezTo>
                  <a:cubicBezTo>
                    <a:pt x="206" y="700"/>
                    <a:pt x="206" y="700"/>
                    <a:pt x="206" y="700"/>
                  </a:cubicBezTo>
                  <a:cubicBezTo>
                    <a:pt x="227" y="690"/>
                    <a:pt x="227" y="690"/>
                    <a:pt x="227" y="690"/>
                  </a:cubicBezTo>
                  <a:cubicBezTo>
                    <a:pt x="395" y="607"/>
                    <a:pt x="395" y="607"/>
                    <a:pt x="395" y="607"/>
                  </a:cubicBezTo>
                  <a:cubicBezTo>
                    <a:pt x="410" y="600"/>
                    <a:pt x="416" y="583"/>
                    <a:pt x="409" y="568"/>
                  </a:cubicBezTo>
                  <a:cubicBezTo>
                    <a:pt x="402" y="554"/>
                    <a:pt x="384" y="548"/>
                    <a:pt x="370" y="555"/>
                  </a:cubicBezTo>
                  <a:cubicBezTo>
                    <a:pt x="188" y="644"/>
                    <a:pt x="188" y="644"/>
                    <a:pt x="188" y="644"/>
                  </a:cubicBezTo>
                  <a:cubicBezTo>
                    <a:pt x="108" y="683"/>
                    <a:pt x="108" y="683"/>
                    <a:pt x="108" y="683"/>
                  </a:cubicBezTo>
                  <a:cubicBezTo>
                    <a:pt x="92" y="691"/>
                    <a:pt x="72" y="685"/>
                    <a:pt x="64" y="668"/>
                  </a:cubicBezTo>
                  <a:cubicBezTo>
                    <a:pt x="60" y="661"/>
                    <a:pt x="60" y="652"/>
                    <a:pt x="63" y="644"/>
                  </a:cubicBezTo>
                  <a:cubicBezTo>
                    <a:pt x="66" y="635"/>
                    <a:pt x="71" y="629"/>
                    <a:pt x="79" y="625"/>
                  </a:cubicBezTo>
                  <a:cubicBezTo>
                    <a:pt x="218" y="557"/>
                    <a:pt x="218" y="557"/>
                    <a:pt x="218" y="557"/>
                  </a:cubicBezTo>
                  <a:cubicBezTo>
                    <a:pt x="233" y="550"/>
                    <a:pt x="239" y="533"/>
                    <a:pt x="232" y="518"/>
                  </a:cubicBezTo>
                  <a:cubicBezTo>
                    <a:pt x="225" y="504"/>
                    <a:pt x="207" y="498"/>
                    <a:pt x="193" y="505"/>
                  </a:cubicBezTo>
                  <a:cubicBezTo>
                    <a:pt x="54" y="573"/>
                    <a:pt x="54" y="573"/>
                    <a:pt x="54" y="573"/>
                  </a:cubicBezTo>
                  <a:cubicBezTo>
                    <a:pt x="32" y="584"/>
                    <a:pt x="16" y="602"/>
                    <a:pt x="8" y="625"/>
                  </a:cubicBezTo>
                  <a:cubicBezTo>
                    <a:pt x="0" y="648"/>
                    <a:pt x="2" y="672"/>
                    <a:pt x="12" y="694"/>
                  </a:cubicBezTo>
                  <a:cubicBezTo>
                    <a:pt x="19" y="707"/>
                    <a:pt x="28" y="719"/>
                    <a:pt x="40" y="727"/>
                  </a:cubicBezTo>
                  <a:cubicBezTo>
                    <a:pt x="20" y="753"/>
                    <a:pt x="15" y="790"/>
                    <a:pt x="30" y="822"/>
                  </a:cubicBezTo>
                  <a:cubicBezTo>
                    <a:pt x="41" y="844"/>
                    <a:pt x="60" y="860"/>
                    <a:pt x="82" y="868"/>
                  </a:cubicBezTo>
                  <a:cubicBezTo>
                    <a:pt x="92" y="871"/>
                    <a:pt x="101" y="872"/>
                    <a:pt x="111" y="872"/>
                  </a:cubicBezTo>
                  <a:cubicBezTo>
                    <a:pt x="111" y="887"/>
                    <a:pt x="114" y="901"/>
                    <a:pt x="120" y="914"/>
                  </a:cubicBezTo>
                  <a:cubicBezTo>
                    <a:pt x="136" y="946"/>
                    <a:pt x="168" y="965"/>
                    <a:pt x="202" y="965"/>
                  </a:cubicBezTo>
                  <a:cubicBezTo>
                    <a:pt x="215" y="965"/>
                    <a:pt x="228" y="962"/>
                    <a:pt x="241" y="956"/>
                  </a:cubicBezTo>
                  <a:cubicBezTo>
                    <a:pt x="262" y="946"/>
                    <a:pt x="262" y="946"/>
                    <a:pt x="262" y="946"/>
                  </a:cubicBezTo>
                  <a:cubicBezTo>
                    <a:pt x="263" y="957"/>
                    <a:pt x="266" y="967"/>
                    <a:pt x="270" y="977"/>
                  </a:cubicBezTo>
                  <a:cubicBezTo>
                    <a:pt x="286" y="1009"/>
                    <a:pt x="318" y="1028"/>
                    <a:pt x="352" y="1028"/>
                  </a:cubicBezTo>
                  <a:cubicBezTo>
                    <a:pt x="365" y="1028"/>
                    <a:pt x="379" y="1025"/>
                    <a:pt x="391" y="1019"/>
                  </a:cubicBezTo>
                  <a:cubicBezTo>
                    <a:pt x="756" y="840"/>
                    <a:pt x="756" y="840"/>
                    <a:pt x="756" y="840"/>
                  </a:cubicBezTo>
                  <a:cubicBezTo>
                    <a:pt x="838" y="800"/>
                    <a:pt x="913" y="749"/>
                    <a:pt x="979" y="688"/>
                  </a:cubicBezTo>
                  <a:cubicBezTo>
                    <a:pt x="1061" y="613"/>
                    <a:pt x="1061" y="613"/>
                    <a:pt x="1061" y="613"/>
                  </a:cubicBezTo>
                  <a:cubicBezTo>
                    <a:pt x="1248" y="521"/>
                    <a:pt x="1248" y="521"/>
                    <a:pt x="1248" y="521"/>
                  </a:cubicBezTo>
                  <a:cubicBezTo>
                    <a:pt x="1262" y="514"/>
                    <a:pt x="1268" y="497"/>
                    <a:pt x="1261" y="483"/>
                  </a:cubicBezTo>
                  <a:cubicBezTo>
                    <a:pt x="1033" y="17"/>
                    <a:pt x="1033" y="17"/>
                    <a:pt x="1033" y="17"/>
                  </a:cubicBezTo>
                  <a:cubicBezTo>
                    <a:pt x="1029" y="10"/>
                    <a:pt x="1023" y="5"/>
                    <a:pt x="1016" y="2"/>
                  </a:cubicBezTo>
                  <a:cubicBezTo>
                    <a:pt x="1009" y="0"/>
                    <a:pt x="1001" y="0"/>
                    <a:pt x="994" y="4"/>
                  </a:cubicBezTo>
                  <a:cubicBezTo>
                    <a:pt x="803" y="97"/>
                    <a:pt x="803" y="97"/>
                    <a:pt x="803" y="97"/>
                  </a:cubicBezTo>
                  <a:cubicBezTo>
                    <a:pt x="789" y="104"/>
                    <a:pt x="783" y="121"/>
                    <a:pt x="790" y="136"/>
                  </a:cubicBezTo>
                  <a:lnTo>
                    <a:pt x="1009" y="583"/>
                  </a:lnTo>
                  <a:close/>
                  <a:moveTo>
                    <a:pt x="993" y="69"/>
                  </a:moveTo>
                  <a:cubicBezTo>
                    <a:pt x="1196" y="483"/>
                    <a:pt x="1196" y="483"/>
                    <a:pt x="1196" y="483"/>
                  </a:cubicBezTo>
                  <a:cubicBezTo>
                    <a:pt x="1057" y="551"/>
                    <a:pt x="1057" y="551"/>
                    <a:pt x="1057" y="551"/>
                  </a:cubicBezTo>
                  <a:cubicBezTo>
                    <a:pt x="855" y="136"/>
                    <a:pt x="855" y="136"/>
                    <a:pt x="855" y="136"/>
                  </a:cubicBezTo>
                  <a:lnTo>
                    <a:pt x="993" y="69"/>
                  </a:lnTo>
                  <a:close/>
                  <a:moveTo>
                    <a:pt x="993" y="69"/>
                  </a:moveTo>
                  <a:cubicBezTo>
                    <a:pt x="993" y="69"/>
                    <a:pt x="993" y="69"/>
                    <a:pt x="993" y="69"/>
                  </a:cubicBezTo>
                </a:path>
              </a:pathLst>
            </a:custGeom>
            <a:solidFill>
              <a:srgbClr val="2C2F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grpSp>
        <p:nvGrpSpPr>
          <p:cNvPr id="259" name="Grupo 258"/>
          <p:cNvGrpSpPr/>
          <p:nvPr/>
        </p:nvGrpSpPr>
        <p:grpSpPr>
          <a:xfrm>
            <a:off x="11093249" y="2571519"/>
            <a:ext cx="241224" cy="241224"/>
            <a:chOff x="6271617" y="-2179332"/>
            <a:chExt cx="1684338" cy="1684338"/>
          </a:xfrm>
        </p:grpSpPr>
        <p:sp>
          <p:nvSpPr>
            <p:cNvPr id="260" name="AutoShape 12"/>
            <p:cNvSpPr>
              <a:spLocks noChangeAspect="1" noChangeArrowheads="1" noTextEdit="1"/>
            </p:cNvSpPr>
            <p:nvPr/>
          </p:nvSpPr>
          <p:spPr bwMode="auto">
            <a:xfrm>
              <a:off x="6271617" y="-2179332"/>
              <a:ext cx="1684338" cy="16827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61" name="Oval 14"/>
            <p:cNvSpPr>
              <a:spLocks noChangeArrowheads="1"/>
            </p:cNvSpPr>
            <p:nvPr/>
          </p:nvSpPr>
          <p:spPr bwMode="auto">
            <a:xfrm>
              <a:off x="6304955" y="-2144407"/>
              <a:ext cx="1616075" cy="1614488"/>
            </a:xfrm>
            <a:prstGeom prst="ellipse">
              <a:avLst/>
            </a:prstGeom>
            <a:solidFill>
              <a:srgbClr val="FF75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62" name="Freeform 15"/>
            <p:cNvSpPr>
              <a:spLocks/>
            </p:cNvSpPr>
            <p:nvPr/>
          </p:nvSpPr>
          <p:spPr bwMode="auto">
            <a:xfrm>
              <a:off x="6654205" y="-1795157"/>
              <a:ext cx="917575" cy="915988"/>
            </a:xfrm>
            <a:custGeom>
              <a:avLst/>
              <a:gdLst>
                <a:gd name="T0" fmla="*/ 578 w 578"/>
                <a:gd name="T1" fmla="*/ 98 h 577"/>
                <a:gd name="T2" fmla="*/ 480 w 578"/>
                <a:gd name="T3" fmla="*/ 0 h 577"/>
                <a:gd name="T4" fmla="*/ 289 w 578"/>
                <a:gd name="T5" fmla="*/ 190 h 577"/>
                <a:gd name="T6" fmla="*/ 98 w 578"/>
                <a:gd name="T7" fmla="*/ 0 h 577"/>
                <a:gd name="T8" fmla="*/ 0 w 578"/>
                <a:gd name="T9" fmla="*/ 98 h 577"/>
                <a:gd name="T10" fmla="*/ 191 w 578"/>
                <a:gd name="T11" fmla="*/ 289 h 577"/>
                <a:gd name="T12" fmla="*/ 0 w 578"/>
                <a:gd name="T13" fmla="*/ 479 h 577"/>
                <a:gd name="T14" fmla="*/ 98 w 578"/>
                <a:gd name="T15" fmla="*/ 577 h 577"/>
                <a:gd name="T16" fmla="*/ 289 w 578"/>
                <a:gd name="T17" fmla="*/ 387 h 577"/>
                <a:gd name="T18" fmla="*/ 480 w 578"/>
                <a:gd name="T19" fmla="*/ 577 h 577"/>
                <a:gd name="T20" fmla="*/ 578 w 578"/>
                <a:gd name="T21" fmla="*/ 479 h 577"/>
                <a:gd name="T22" fmla="*/ 387 w 578"/>
                <a:gd name="T23" fmla="*/ 289 h 577"/>
                <a:gd name="T24" fmla="*/ 578 w 578"/>
                <a:gd name="T25" fmla="*/ 98 h 5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78" h="577">
                  <a:moveTo>
                    <a:pt x="578" y="98"/>
                  </a:moveTo>
                  <a:lnTo>
                    <a:pt x="480" y="0"/>
                  </a:lnTo>
                  <a:lnTo>
                    <a:pt x="289" y="190"/>
                  </a:lnTo>
                  <a:lnTo>
                    <a:pt x="98" y="0"/>
                  </a:lnTo>
                  <a:lnTo>
                    <a:pt x="0" y="98"/>
                  </a:lnTo>
                  <a:lnTo>
                    <a:pt x="191" y="289"/>
                  </a:lnTo>
                  <a:lnTo>
                    <a:pt x="0" y="479"/>
                  </a:lnTo>
                  <a:lnTo>
                    <a:pt x="98" y="577"/>
                  </a:lnTo>
                  <a:lnTo>
                    <a:pt x="289" y="387"/>
                  </a:lnTo>
                  <a:lnTo>
                    <a:pt x="480" y="577"/>
                  </a:lnTo>
                  <a:lnTo>
                    <a:pt x="578" y="479"/>
                  </a:lnTo>
                  <a:lnTo>
                    <a:pt x="387" y="289"/>
                  </a:lnTo>
                  <a:lnTo>
                    <a:pt x="578" y="98"/>
                  </a:ln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63" name="Freeform 16"/>
            <p:cNvSpPr>
              <a:spLocks noEditPoints="1"/>
            </p:cNvSpPr>
            <p:nvPr/>
          </p:nvSpPr>
          <p:spPr bwMode="auto">
            <a:xfrm>
              <a:off x="6271617" y="-2177744"/>
              <a:ext cx="1684338" cy="1682750"/>
            </a:xfrm>
            <a:custGeom>
              <a:avLst/>
              <a:gdLst>
                <a:gd name="T0" fmla="*/ 1191 w 2382"/>
                <a:gd name="T1" fmla="*/ 2382 h 2382"/>
                <a:gd name="T2" fmla="*/ 349 w 2382"/>
                <a:gd name="T3" fmla="*/ 2033 h 2382"/>
                <a:gd name="T4" fmla="*/ 0 w 2382"/>
                <a:gd name="T5" fmla="*/ 1191 h 2382"/>
                <a:gd name="T6" fmla="*/ 349 w 2382"/>
                <a:gd name="T7" fmla="*/ 349 h 2382"/>
                <a:gd name="T8" fmla="*/ 1191 w 2382"/>
                <a:gd name="T9" fmla="*/ 0 h 2382"/>
                <a:gd name="T10" fmla="*/ 2033 w 2382"/>
                <a:gd name="T11" fmla="*/ 349 h 2382"/>
                <a:gd name="T12" fmla="*/ 2382 w 2382"/>
                <a:gd name="T13" fmla="*/ 1191 h 2382"/>
                <a:gd name="T14" fmla="*/ 2033 w 2382"/>
                <a:gd name="T15" fmla="*/ 2033 h 2382"/>
                <a:gd name="T16" fmla="*/ 1191 w 2382"/>
                <a:gd name="T17" fmla="*/ 2382 h 2382"/>
                <a:gd name="T18" fmla="*/ 1191 w 2382"/>
                <a:gd name="T19" fmla="*/ 95 h 2382"/>
                <a:gd name="T20" fmla="*/ 95 w 2382"/>
                <a:gd name="T21" fmla="*/ 1191 h 2382"/>
                <a:gd name="T22" fmla="*/ 1191 w 2382"/>
                <a:gd name="T23" fmla="*/ 2287 h 2382"/>
                <a:gd name="T24" fmla="*/ 2287 w 2382"/>
                <a:gd name="T25" fmla="*/ 1191 h 2382"/>
                <a:gd name="T26" fmla="*/ 1191 w 2382"/>
                <a:gd name="T27" fmla="*/ 95 h 23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382" h="2382">
                  <a:moveTo>
                    <a:pt x="1191" y="2382"/>
                  </a:moveTo>
                  <a:cubicBezTo>
                    <a:pt x="873" y="2382"/>
                    <a:pt x="574" y="2258"/>
                    <a:pt x="349" y="2033"/>
                  </a:cubicBezTo>
                  <a:cubicBezTo>
                    <a:pt x="124" y="1808"/>
                    <a:pt x="0" y="1509"/>
                    <a:pt x="0" y="1191"/>
                  </a:cubicBezTo>
                  <a:cubicBezTo>
                    <a:pt x="0" y="873"/>
                    <a:pt x="124" y="574"/>
                    <a:pt x="349" y="349"/>
                  </a:cubicBezTo>
                  <a:cubicBezTo>
                    <a:pt x="574" y="124"/>
                    <a:pt x="873" y="0"/>
                    <a:pt x="1191" y="0"/>
                  </a:cubicBezTo>
                  <a:cubicBezTo>
                    <a:pt x="1509" y="0"/>
                    <a:pt x="1808" y="124"/>
                    <a:pt x="2033" y="349"/>
                  </a:cubicBezTo>
                  <a:cubicBezTo>
                    <a:pt x="2258" y="574"/>
                    <a:pt x="2382" y="873"/>
                    <a:pt x="2382" y="1191"/>
                  </a:cubicBezTo>
                  <a:cubicBezTo>
                    <a:pt x="2382" y="1509"/>
                    <a:pt x="2258" y="1808"/>
                    <a:pt x="2033" y="2033"/>
                  </a:cubicBezTo>
                  <a:cubicBezTo>
                    <a:pt x="1808" y="2258"/>
                    <a:pt x="1509" y="2382"/>
                    <a:pt x="1191" y="2382"/>
                  </a:cubicBezTo>
                  <a:close/>
                  <a:moveTo>
                    <a:pt x="1191" y="95"/>
                  </a:moveTo>
                  <a:cubicBezTo>
                    <a:pt x="587" y="95"/>
                    <a:pt x="95" y="587"/>
                    <a:pt x="95" y="1191"/>
                  </a:cubicBezTo>
                  <a:cubicBezTo>
                    <a:pt x="95" y="1795"/>
                    <a:pt x="587" y="2287"/>
                    <a:pt x="1191" y="2287"/>
                  </a:cubicBezTo>
                  <a:cubicBezTo>
                    <a:pt x="1795" y="2287"/>
                    <a:pt x="2287" y="1795"/>
                    <a:pt x="2287" y="1191"/>
                  </a:cubicBezTo>
                  <a:cubicBezTo>
                    <a:pt x="2287" y="587"/>
                    <a:pt x="1795" y="95"/>
                    <a:pt x="1191" y="95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64" name="Freeform 17"/>
            <p:cNvSpPr>
              <a:spLocks noEditPoints="1"/>
            </p:cNvSpPr>
            <p:nvPr/>
          </p:nvSpPr>
          <p:spPr bwMode="auto">
            <a:xfrm>
              <a:off x="6617692" y="-1831669"/>
              <a:ext cx="990600" cy="989013"/>
            </a:xfrm>
            <a:custGeom>
              <a:avLst/>
              <a:gdLst>
                <a:gd name="T0" fmla="*/ 1129 w 1402"/>
                <a:gd name="T1" fmla="*/ 1397 h 1402"/>
                <a:gd name="T2" fmla="*/ 1095 w 1402"/>
                <a:gd name="T3" fmla="*/ 1384 h 1402"/>
                <a:gd name="T4" fmla="*/ 701 w 1402"/>
                <a:gd name="T5" fmla="*/ 989 h 1402"/>
                <a:gd name="T6" fmla="*/ 307 w 1402"/>
                <a:gd name="T7" fmla="*/ 1384 h 1402"/>
                <a:gd name="T8" fmla="*/ 240 w 1402"/>
                <a:gd name="T9" fmla="*/ 1384 h 1402"/>
                <a:gd name="T10" fmla="*/ 18 w 1402"/>
                <a:gd name="T11" fmla="*/ 1162 h 1402"/>
                <a:gd name="T12" fmla="*/ 18 w 1402"/>
                <a:gd name="T13" fmla="*/ 1095 h 1402"/>
                <a:gd name="T14" fmla="*/ 413 w 1402"/>
                <a:gd name="T15" fmla="*/ 701 h 1402"/>
                <a:gd name="T16" fmla="*/ 18 w 1402"/>
                <a:gd name="T17" fmla="*/ 307 h 1402"/>
                <a:gd name="T18" fmla="*/ 18 w 1402"/>
                <a:gd name="T19" fmla="*/ 240 h 1402"/>
                <a:gd name="T20" fmla="*/ 240 w 1402"/>
                <a:gd name="T21" fmla="*/ 18 h 1402"/>
                <a:gd name="T22" fmla="*/ 307 w 1402"/>
                <a:gd name="T23" fmla="*/ 18 h 1402"/>
                <a:gd name="T24" fmla="*/ 701 w 1402"/>
                <a:gd name="T25" fmla="*/ 413 h 1402"/>
                <a:gd name="T26" fmla="*/ 1095 w 1402"/>
                <a:gd name="T27" fmla="*/ 18 h 1402"/>
                <a:gd name="T28" fmla="*/ 1162 w 1402"/>
                <a:gd name="T29" fmla="*/ 18 h 1402"/>
                <a:gd name="T30" fmla="*/ 1384 w 1402"/>
                <a:gd name="T31" fmla="*/ 240 h 1402"/>
                <a:gd name="T32" fmla="*/ 1384 w 1402"/>
                <a:gd name="T33" fmla="*/ 307 h 1402"/>
                <a:gd name="T34" fmla="*/ 989 w 1402"/>
                <a:gd name="T35" fmla="*/ 701 h 1402"/>
                <a:gd name="T36" fmla="*/ 1384 w 1402"/>
                <a:gd name="T37" fmla="*/ 1095 h 1402"/>
                <a:gd name="T38" fmla="*/ 1384 w 1402"/>
                <a:gd name="T39" fmla="*/ 1162 h 1402"/>
                <a:gd name="T40" fmla="*/ 1162 w 1402"/>
                <a:gd name="T41" fmla="*/ 1384 h 1402"/>
                <a:gd name="T42" fmla="*/ 1129 w 1402"/>
                <a:gd name="T43" fmla="*/ 1397 h 1402"/>
                <a:gd name="T44" fmla="*/ 701 w 1402"/>
                <a:gd name="T45" fmla="*/ 875 h 1402"/>
                <a:gd name="T46" fmla="*/ 735 w 1402"/>
                <a:gd name="T47" fmla="*/ 889 h 1402"/>
                <a:gd name="T48" fmla="*/ 1129 w 1402"/>
                <a:gd name="T49" fmla="*/ 1283 h 1402"/>
                <a:gd name="T50" fmla="*/ 1283 w 1402"/>
                <a:gd name="T51" fmla="*/ 1129 h 1402"/>
                <a:gd name="T52" fmla="*/ 889 w 1402"/>
                <a:gd name="T53" fmla="*/ 735 h 1402"/>
                <a:gd name="T54" fmla="*/ 889 w 1402"/>
                <a:gd name="T55" fmla="*/ 667 h 1402"/>
                <a:gd name="T56" fmla="*/ 1283 w 1402"/>
                <a:gd name="T57" fmla="*/ 273 h 1402"/>
                <a:gd name="T58" fmla="*/ 1129 w 1402"/>
                <a:gd name="T59" fmla="*/ 119 h 1402"/>
                <a:gd name="T60" fmla="*/ 735 w 1402"/>
                <a:gd name="T61" fmla="*/ 513 h 1402"/>
                <a:gd name="T62" fmla="*/ 667 w 1402"/>
                <a:gd name="T63" fmla="*/ 513 h 1402"/>
                <a:gd name="T64" fmla="*/ 273 w 1402"/>
                <a:gd name="T65" fmla="*/ 119 h 1402"/>
                <a:gd name="T66" fmla="*/ 119 w 1402"/>
                <a:gd name="T67" fmla="*/ 273 h 1402"/>
                <a:gd name="T68" fmla="*/ 513 w 1402"/>
                <a:gd name="T69" fmla="*/ 667 h 1402"/>
                <a:gd name="T70" fmla="*/ 513 w 1402"/>
                <a:gd name="T71" fmla="*/ 735 h 1402"/>
                <a:gd name="T72" fmla="*/ 119 w 1402"/>
                <a:gd name="T73" fmla="*/ 1129 h 1402"/>
                <a:gd name="T74" fmla="*/ 273 w 1402"/>
                <a:gd name="T75" fmla="*/ 1283 h 1402"/>
                <a:gd name="T76" fmla="*/ 667 w 1402"/>
                <a:gd name="T77" fmla="*/ 889 h 1402"/>
                <a:gd name="T78" fmla="*/ 701 w 1402"/>
                <a:gd name="T79" fmla="*/ 875 h 14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402" h="1402">
                  <a:moveTo>
                    <a:pt x="1129" y="1397"/>
                  </a:moveTo>
                  <a:cubicBezTo>
                    <a:pt x="1117" y="1397"/>
                    <a:pt x="1104" y="1393"/>
                    <a:pt x="1095" y="1384"/>
                  </a:cubicBezTo>
                  <a:cubicBezTo>
                    <a:pt x="701" y="989"/>
                    <a:pt x="701" y="989"/>
                    <a:pt x="701" y="989"/>
                  </a:cubicBezTo>
                  <a:cubicBezTo>
                    <a:pt x="307" y="1384"/>
                    <a:pt x="307" y="1384"/>
                    <a:pt x="307" y="1384"/>
                  </a:cubicBezTo>
                  <a:cubicBezTo>
                    <a:pt x="288" y="1402"/>
                    <a:pt x="258" y="1402"/>
                    <a:pt x="240" y="1384"/>
                  </a:cubicBezTo>
                  <a:cubicBezTo>
                    <a:pt x="18" y="1162"/>
                    <a:pt x="18" y="1162"/>
                    <a:pt x="18" y="1162"/>
                  </a:cubicBezTo>
                  <a:cubicBezTo>
                    <a:pt x="0" y="1144"/>
                    <a:pt x="0" y="1114"/>
                    <a:pt x="18" y="1095"/>
                  </a:cubicBezTo>
                  <a:cubicBezTo>
                    <a:pt x="413" y="701"/>
                    <a:pt x="413" y="701"/>
                    <a:pt x="413" y="701"/>
                  </a:cubicBezTo>
                  <a:cubicBezTo>
                    <a:pt x="18" y="307"/>
                    <a:pt x="18" y="307"/>
                    <a:pt x="18" y="307"/>
                  </a:cubicBezTo>
                  <a:cubicBezTo>
                    <a:pt x="0" y="288"/>
                    <a:pt x="0" y="258"/>
                    <a:pt x="18" y="240"/>
                  </a:cubicBezTo>
                  <a:cubicBezTo>
                    <a:pt x="240" y="18"/>
                    <a:pt x="240" y="18"/>
                    <a:pt x="240" y="18"/>
                  </a:cubicBezTo>
                  <a:cubicBezTo>
                    <a:pt x="258" y="0"/>
                    <a:pt x="288" y="0"/>
                    <a:pt x="307" y="18"/>
                  </a:cubicBezTo>
                  <a:cubicBezTo>
                    <a:pt x="701" y="413"/>
                    <a:pt x="701" y="413"/>
                    <a:pt x="701" y="413"/>
                  </a:cubicBezTo>
                  <a:cubicBezTo>
                    <a:pt x="1095" y="18"/>
                    <a:pt x="1095" y="18"/>
                    <a:pt x="1095" y="18"/>
                  </a:cubicBezTo>
                  <a:cubicBezTo>
                    <a:pt x="1114" y="0"/>
                    <a:pt x="1144" y="0"/>
                    <a:pt x="1162" y="18"/>
                  </a:cubicBezTo>
                  <a:cubicBezTo>
                    <a:pt x="1384" y="240"/>
                    <a:pt x="1384" y="240"/>
                    <a:pt x="1384" y="240"/>
                  </a:cubicBezTo>
                  <a:cubicBezTo>
                    <a:pt x="1402" y="258"/>
                    <a:pt x="1402" y="288"/>
                    <a:pt x="1384" y="307"/>
                  </a:cubicBezTo>
                  <a:cubicBezTo>
                    <a:pt x="989" y="701"/>
                    <a:pt x="989" y="701"/>
                    <a:pt x="989" y="701"/>
                  </a:cubicBezTo>
                  <a:cubicBezTo>
                    <a:pt x="1384" y="1095"/>
                    <a:pt x="1384" y="1095"/>
                    <a:pt x="1384" y="1095"/>
                  </a:cubicBezTo>
                  <a:cubicBezTo>
                    <a:pt x="1402" y="1114"/>
                    <a:pt x="1402" y="1144"/>
                    <a:pt x="1384" y="1162"/>
                  </a:cubicBezTo>
                  <a:cubicBezTo>
                    <a:pt x="1162" y="1384"/>
                    <a:pt x="1162" y="1384"/>
                    <a:pt x="1162" y="1384"/>
                  </a:cubicBezTo>
                  <a:cubicBezTo>
                    <a:pt x="1153" y="1393"/>
                    <a:pt x="1141" y="1397"/>
                    <a:pt x="1129" y="1397"/>
                  </a:cubicBezTo>
                  <a:close/>
                  <a:moveTo>
                    <a:pt x="701" y="875"/>
                  </a:moveTo>
                  <a:cubicBezTo>
                    <a:pt x="713" y="875"/>
                    <a:pt x="725" y="880"/>
                    <a:pt x="735" y="889"/>
                  </a:cubicBezTo>
                  <a:cubicBezTo>
                    <a:pt x="1129" y="1283"/>
                    <a:pt x="1129" y="1283"/>
                    <a:pt x="1129" y="1283"/>
                  </a:cubicBezTo>
                  <a:cubicBezTo>
                    <a:pt x="1283" y="1129"/>
                    <a:pt x="1283" y="1129"/>
                    <a:pt x="1283" y="1129"/>
                  </a:cubicBezTo>
                  <a:cubicBezTo>
                    <a:pt x="889" y="735"/>
                    <a:pt x="889" y="735"/>
                    <a:pt x="889" y="735"/>
                  </a:cubicBezTo>
                  <a:cubicBezTo>
                    <a:pt x="870" y="716"/>
                    <a:pt x="870" y="686"/>
                    <a:pt x="889" y="667"/>
                  </a:cubicBezTo>
                  <a:cubicBezTo>
                    <a:pt x="1283" y="273"/>
                    <a:pt x="1283" y="273"/>
                    <a:pt x="1283" y="273"/>
                  </a:cubicBezTo>
                  <a:cubicBezTo>
                    <a:pt x="1129" y="119"/>
                    <a:pt x="1129" y="119"/>
                    <a:pt x="1129" y="119"/>
                  </a:cubicBezTo>
                  <a:cubicBezTo>
                    <a:pt x="735" y="513"/>
                    <a:pt x="735" y="513"/>
                    <a:pt x="735" y="513"/>
                  </a:cubicBezTo>
                  <a:cubicBezTo>
                    <a:pt x="716" y="532"/>
                    <a:pt x="686" y="532"/>
                    <a:pt x="667" y="513"/>
                  </a:cubicBezTo>
                  <a:cubicBezTo>
                    <a:pt x="273" y="119"/>
                    <a:pt x="273" y="119"/>
                    <a:pt x="273" y="119"/>
                  </a:cubicBezTo>
                  <a:cubicBezTo>
                    <a:pt x="119" y="273"/>
                    <a:pt x="119" y="273"/>
                    <a:pt x="119" y="273"/>
                  </a:cubicBezTo>
                  <a:cubicBezTo>
                    <a:pt x="513" y="667"/>
                    <a:pt x="513" y="667"/>
                    <a:pt x="513" y="667"/>
                  </a:cubicBezTo>
                  <a:cubicBezTo>
                    <a:pt x="532" y="686"/>
                    <a:pt x="532" y="716"/>
                    <a:pt x="513" y="735"/>
                  </a:cubicBezTo>
                  <a:cubicBezTo>
                    <a:pt x="119" y="1129"/>
                    <a:pt x="119" y="1129"/>
                    <a:pt x="119" y="1129"/>
                  </a:cubicBezTo>
                  <a:cubicBezTo>
                    <a:pt x="273" y="1283"/>
                    <a:pt x="273" y="1283"/>
                    <a:pt x="273" y="1283"/>
                  </a:cubicBezTo>
                  <a:cubicBezTo>
                    <a:pt x="667" y="889"/>
                    <a:pt x="667" y="889"/>
                    <a:pt x="667" y="889"/>
                  </a:cubicBezTo>
                  <a:cubicBezTo>
                    <a:pt x="677" y="880"/>
                    <a:pt x="689" y="875"/>
                    <a:pt x="701" y="875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65" name="Freeform 18"/>
            <p:cNvSpPr>
              <a:spLocks/>
            </p:cNvSpPr>
            <p:nvPr/>
          </p:nvSpPr>
          <p:spPr bwMode="auto">
            <a:xfrm>
              <a:off x="7727355" y="-1425269"/>
              <a:ext cx="119063" cy="358775"/>
            </a:xfrm>
            <a:custGeom>
              <a:avLst/>
              <a:gdLst>
                <a:gd name="T0" fmla="*/ 54 w 168"/>
                <a:gd name="T1" fmla="*/ 509 h 509"/>
                <a:gd name="T2" fmla="*/ 37 w 168"/>
                <a:gd name="T3" fmla="*/ 506 h 509"/>
                <a:gd name="T4" fmla="*/ 9 w 168"/>
                <a:gd name="T5" fmla="*/ 446 h 509"/>
                <a:gd name="T6" fmla="*/ 63 w 168"/>
                <a:gd name="T7" fmla="*/ 53 h 509"/>
                <a:gd name="T8" fmla="*/ 106 w 168"/>
                <a:gd name="T9" fmla="*/ 2 h 509"/>
                <a:gd name="T10" fmla="*/ 157 w 168"/>
                <a:gd name="T11" fmla="*/ 45 h 509"/>
                <a:gd name="T12" fmla="*/ 98 w 168"/>
                <a:gd name="T13" fmla="*/ 478 h 509"/>
                <a:gd name="T14" fmla="*/ 54 w 168"/>
                <a:gd name="T15" fmla="*/ 509 h 5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8" h="509">
                  <a:moveTo>
                    <a:pt x="54" y="509"/>
                  </a:moveTo>
                  <a:cubicBezTo>
                    <a:pt x="48" y="509"/>
                    <a:pt x="43" y="508"/>
                    <a:pt x="37" y="506"/>
                  </a:cubicBezTo>
                  <a:cubicBezTo>
                    <a:pt x="13" y="497"/>
                    <a:pt x="0" y="470"/>
                    <a:pt x="9" y="446"/>
                  </a:cubicBezTo>
                  <a:cubicBezTo>
                    <a:pt x="54" y="321"/>
                    <a:pt x="73" y="185"/>
                    <a:pt x="63" y="53"/>
                  </a:cubicBezTo>
                  <a:cubicBezTo>
                    <a:pt x="61" y="27"/>
                    <a:pt x="80" y="4"/>
                    <a:pt x="106" y="2"/>
                  </a:cubicBezTo>
                  <a:cubicBezTo>
                    <a:pt x="132" y="0"/>
                    <a:pt x="155" y="19"/>
                    <a:pt x="157" y="45"/>
                  </a:cubicBezTo>
                  <a:cubicBezTo>
                    <a:pt x="168" y="191"/>
                    <a:pt x="148" y="341"/>
                    <a:pt x="98" y="478"/>
                  </a:cubicBezTo>
                  <a:cubicBezTo>
                    <a:pt x="91" y="497"/>
                    <a:pt x="73" y="509"/>
                    <a:pt x="54" y="509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66" name="Freeform 19"/>
            <p:cNvSpPr>
              <a:spLocks/>
            </p:cNvSpPr>
            <p:nvPr/>
          </p:nvSpPr>
          <p:spPr bwMode="auto">
            <a:xfrm>
              <a:off x="7735292" y="-1588782"/>
              <a:ext cx="84138" cy="101600"/>
            </a:xfrm>
            <a:custGeom>
              <a:avLst/>
              <a:gdLst>
                <a:gd name="T0" fmla="*/ 66 w 118"/>
                <a:gd name="T1" fmla="*/ 144 h 144"/>
                <a:gd name="T2" fmla="*/ 20 w 118"/>
                <a:gd name="T3" fmla="*/ 109 h 144"/>
                <a:gd name="T4" fmla="*/ 8 w 118"/>
                <a:gd name="T5" fmla="*/ 68 h 144"/>
                <a:gd name="T6" fmla="*/ 38 w 118"/>
                <a:gd name="T7" fmla="*/ 8 h 144"/>
                <a:gd name="T8" fmla="*/ 98 w 118"/>
                <a:gd name="T9" fmla="*/ 39 h 144"/>
                <a:gd name="T10" fmla="*/ 111 w 118"/>
                <a:gd name="T11" fmla="*/ 84 h 144"/>
                <a:gd name="T12" fmla="*/ 78 w 118"/>
                <a:gd name="T13" fmla="*/ 142 h 144"/>
                <a:gd name="T14" fmla="*/ 66 w 118"/>
                <a:gd name="T15" fmla="*/ 1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8" h="144">
                  <a:moveTo>
                    <a:pt x="66" y="144"/>
                  </a:moveTo>
                  <a:cubicBezTo>
                    <a:pt x="45" y="144"/>
                    <a:pt x="26" y="130"/>
                    <a:pt x="20" y="109"/>
                  </a:cubicBezTo>
                  <a:cubicBezTo>
                    <a:pt x="16" y="95"/>
                    <a:pt x="12" y="81"/>
                    <a:pt x="8" y="68"/>
                  </a:cubicBezTo>
                  <a:cubicBezTo>
                    <a:pt x="0" y="43"/>
                    <a:pt x="13" y="16"/>
                    <a:pt x="38" y="8"/>
                  </a:cubicBezTo>
                  <a:cubicBezTo>
                    <a:pt x="63" y="0"/>
                    <a:pt x="90" y="14"/>
                    <a:pt x="98" y="39"/>
                  </a:cubicBezTo>
                  <a:cubicBezTo>
                    <a:pt x="103" y="54"/>
                    <a:pt x="107" y="69"/>
                    <a:pt x="111" y="84"/>
                  </a:cubicBezTo>
                  <a:cubicBezTo>
                    <a:pt x="118" y="109"/>
                    <a:pt x="104" y="135"/>
                    <a:pt x="78" y="142"/>
                  </a:cubicBezTo>
                  <a:cubicBezTo>
                    <a:pt x="74" y="143"/>
                    <a:pt x="70" y="144"/>
                    <a:pt x="66" y="144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</p:spTree>
    <p:extLst>
      <p:ext uri="{BB962C8B-B14F-4D97-AF65-F5344CB8AC3E}">
        <p14:creationId xmlns:p14="http://schemas.microsoft.com/office/powerpoint/2010/main" val="394403785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1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1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500"/>
                            </p:stCondLst>
                            <p:childTnLst>
                              <p:par>
                                <p:cTn id="1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1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1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3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1500"/>
                            </p:stCondLst>
                            <p:childTnLst>
                              <p:par>
                                <p:cTn id="35" presetID="2" presetClass="entr" presetSubtype="2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800" fill="hold"/>
                                        <p:tgtEl>
                                          <p:spTgt spid="1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800" fill="hold"/>
                                        <p:tgtEl>
                                          <p:spTgt spid="1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2" decel="10000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800" fill="hold"/>
                                        <p:tgtEl>
                                          <p:spTgt spid="1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800" fill="hold"/>
                                        <p:tgtEl>
                                          <p:spTgt spid="1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2" decel="100000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800" fill="hold"/>
                                        <p:tgtEl>
                                          <p:spTgt spid="1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800" fill="hold"/>
                                        <p:tgtEl>
                                          <p:spTgt spid="1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2" decel="100000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800" fill="hold"/>
                                        <p:tgtEl>
                                          <p:spTgt spid="1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800" fill="hold"/>
                                        <p:tgtEl>
                                          <p:spTgt spid="1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2" decel="100000" fill="hold" grpId="0" nodeType="withEffect">
                                  <p:stCondLst>
                                    <p:cond delay="110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800" fill="hold"/>
                                        <p:tgtEl>
                                          <p:spTgt spid="1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800" fill="hold"/>
                                        <p:tgtEl>
                                          <p:spTgt spid="1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" presetID="2" presetClass="entr" presetSubtype="2" decel="100000" fill="hold" grpId="0" nodeType="withEffect">
                                  <p:stCondLst>
                                    <p:cond delay="130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800" fill="hold"/>
                                        <p:tgtEl>
                                          <p:spTgt spid="1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800" fill="hold"/>
                                        <p:tgtEl>
                                          <p:spTgt spid="1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3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500"/>
                            </p:stCondLst>
                            <p:childTnLst>
                              <p:par>
                                <p:cTn id="6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1000"/>
                            </p:stCondLst>
                            <p:childTnLst>
                              <p:par>
                                <p:cTn id="6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1" dur="500"/>
                                        <p:tgtEl>
                                          <p:spTgt spid="2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4" dur="500"/>
                                        <p:tgtEl>
                                          <p:spTgt spid="2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7" dur="500"/>
                                        <p:tgtEl>
                                          <p:spTgt spid="2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0" dur="500"/>
                                        <p:tgtEl>
                                          <p:spTgt spid="1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1" fill="hold">
                      <p:stCondLst>
                        <p:cond delay="indefinite"/>
                      </p:stCondLst>
                      <p:childTnLst>
                        <p:par>
                          <p:cTn id="82" fill="hold">
                            <p:stCondLst>
                              <p:cond delay="0"/>
                            </p:stCondLst>
                            <p:childTnLst>
                              <p:par>
                                <p:cTn id="83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5" dur="50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6" fill="hold">
                            <p:stCondLst>
                              <p:cond delay="500"/>
                            </p:stCondLst>
                            <p:childTnLst>
                              <p:par>
                                <p:cTn id="8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9" dur="5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0" fill="hold">
                            <p:stCondLst>
                              <p:cond delay="1000"/>
                            </p:stCondLst>
                            <p:childTnLst>
                              <p:par>
                                <p:cTn id="9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3" dur="500"/>
                                        <p:tgtEl>
                                          <p:spTgt spid="2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6" dur="500"/>
                                        <p:tgtEl>
                                          <p:spTgt spid="2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9" dur="500"/>
                                        <p:tgtEl>
                                          <p:spTgt spid="2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0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2" dur="500"/>
                                        <p:tgtEl>
                                          <p:spTgt spid="2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3" fill="hold">
                      <p:stCondLst>
                        <p:cond delay="indefinite"/>
                      </p:stCondLst>
                      <p:childTnLst>
                        <p:par>
                          <p:cTn id="104" fill="hold">
                            <p:stCondLst>
                              <p:cond delay="0"/>
                            </p:stCondLst>
                            <p:childTnLst>
                              <p:par>
                                <p:cTn id="10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7" dur="5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8" fill="hold">
                            <p:stCondLst>
                              <p:cond delay="500"/>
                            </p:stCondLst>
                            <p:childTnLst>
                              <p:par>
                                <p:cTn id="10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1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1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5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8" dur="500"/>
                                        <p:tgtEl>
                                          <p:spTgt spid="2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1" dur="500"/>
                                        <p:tgtEl>
                                          <p:spTgt spid="2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2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4" dur="500"/>
                                        <p:tgtEl>
                                          <p:spTgt spid="2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5" fill="hold">
                      <p:stCondLst>
                        <p:cond delay="indefinite"/>
                      </p:stCondLst>
                      <p:childTnLst>
                        <p:par>
                          <p:cTn id="126" fill="hold">
                            <p:stCondLst>
                              <p:cond delay="0"/>
                            </p:stCondLst>
                            <p:childTnLst>
                              <p:par>
                                <p:cTn id="127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9" dur="5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0" fill="hold">
                            <p:stCondLst>
                              <p:cond delay="500"/>
                            </p:stCondLst>
                            <p:childTnLst>
                              <p:par>
                                <p:cTn id="13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3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4" fill="hold">
                            <p:stCondLst>
                              <p:cond delay="1000"/>
                            </p:stCondLst>
                            <p:childTnLst>
                              <p:par>
                                <p:cTn id="13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7" dur="500"/>
                                        <p:tgtEl>
                                          <p:spTgt spid="2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0" dur="500"/>
                                        <p:tgtEl>
                                          <p:spTgt spid="2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3" dur="500"/>
                                        <p:tgtEl>
                                          <p:spTgt spid="2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4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46" dur="500"/>
                                        <p:tgtEl>
                                          <p:spTgt spid="2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Graphic spid="57" grpId="0">
        <p:bldAsOne/>
      </p:bldGraphic>
      <p:bldP spid="78" grpId="0"/>
      <p:bldP spid="79" grpId="0"/>
      <p:bldP spid="80" grpId="0"/>
      <p:bldP spid="81" grpId="0"/>
      <p:bldP spid="82" grpId="0"/>
      <p:bldP spid="160" grpId="0"/>
      <p:bldP spid="161" grpId="0" animBg="1"/>
      <p:bldP spid="162" grpId="0"/>
      <p:bldP spid="163" grpId="0" animBg="1"/>
      <p:bldP spid="164" grpId="0"/>
      <p:bldP spid="165" grpId="0" animBg="1"/>
      <p:bldP spid="166" grpId="0"/>
      <p:bldGraphic spid="199" grpId="0">
        <p:bldAsOne/>
      </p:bldGraphic>
      <p:bldGraphic spid="216" grpId="0">
        <p:bldAsOne/>
      </p:bldGraphic>
      <p:bldGraphic spid="233" grpId="0">
        <p:bldAsOne/>
      </p:bldGraphic>
      <p:bldGraphic spid="250" grpId="0">
        <p:bldAsOne/>
      </p:bldGraphic>
    </p:bldLst>
  </p:timing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roup 4"/>
          <p:cNvGrpSpPr>
            <a:grpSpLocks noChangeAspect="1"/>
          </p:cNvGrpSpPr>
          <p:nvPr/>
        </p:nvGrpSpPr>
        <p:grpSpPr bwMode="auto">
          <a:xfrm>
            <a:off x="717552" y="6456363"/>
            <a:ext cx="217488" cy="304800"/>
            <a:chOff x="452" y="4067"/>
            <a:chExt cx="137" cy="192"/>
          </a:xfrm>
        </p:grpSpPr>
        <p:sp>
          <p:nvSpPr>
            <p:cNvPr id="10" name="Freeform 5"/>
            <p:cNvSpPr>
              <a:spLocks/>
            </p:cNvSpPr>
            <p:nvPr/>
          </p:nvSpPr>
          <p:spPr bwMode="auto">
            <a:xfrm>
              <a:off x="472" y="4077"/>
              <a:ext cx="117" cy="182"/>
            </a:xfrm>
            <a:custGeom>
              <a:avLst/>
              <a:gdLst>
                <a:gd name="T0" fmla="*/ 125 w 125"/>
                <a:gd name="T1" fmla="*/ 47 h 194"/>
                <a:gd name="T2" fmla="*/ 63 w 125"/>
                <a:gd name="T3" fmla="*/ 0 h 194"/>
                <a:gd name="T4" fmla="*/ 0 w 125"/>
                <a:gd name="T5" fmla="*/ 64 h 194"/>
                <a:gd name="T6" fmla="*/ 7 w 125"/>
                <a:gd name="T7" fmla="*/ 88 h 194"/>
                <a:gd name="T8" fmla="*/ 57 w 125"/>
                <a:gd name="T9" fmla="*/ 188 h 194"/>
                <a:gd name="T10" fmla="*/ 70 w 125"/>
                <a:gd name="T11" fmla="*/ 188 h 194"/>
                <a:gd name="T12" fmla="*/ 120 w 125"/>
                <a:gd name="T13" fmla="*/ 88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5" h="194">
                  <a:moveTo>
                    <a:pt x="125" y="47"/>
                  </a:moveTo>
                  <a:cubicBezTo>
                    <a:pt x="117" y="20"/>
                    <a:pt x="93" y="0"/>
                    <a:pt x="63" y="0"/>
                  </a:cubicBezTo>
                  <a:cubicBezTo>
                    <a:pt x="28" y="0"/>
                    <a:pt x="0" y="29"/>
                    <a:pt x="0" y="64"/>
                  </a:cubicBezTo>
                  <a:cubicBezTo>
                    <a:pt x="0" y="71"/>
                    <a:pt x="4" y="82"/>
                    <a:pt x="7" y="88"/>
                  </a:cubicBezTo>
                  <a:cubicBezTo>
                    <a:pt x="57" y="188"/>
                    <a:pt x="57" y="188"/>
                    <a:pt x="57" y="188"/>
                  </a:cubicBezTo>
                  <a:cubicBezTo>
                    <a:pt x="59" y="194"/>
                    <a:pt x="67" y="194"/>
                    <a:pt x="70" y="188"/>
                  </a:cubicBezTo>
                  <a:cubicBezTo>
                    <a:pt x="120" y="88"/>
                    <a:pt x="120" y="88"/>
                    <a:pt x="120" y="88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" name="Freeform 6"/>
            <p:cNvSpPr>
              <a:spLocks noEditPoints="1"/>
            </p:cNvSpPr>
            <p:nvPr/>
          </p:nvSpPr>
          <p:spPr bwMode="auto">
            <a:xfrm>
              <a:off x="452" y="4067"/>
              <a:ext cx="127" cy="189"/>
            </a:xfrm>
            <a:custGeom>
              <a:avLst/>
              <a:gdLst>
                <a:gd name="T0" fmla="*/ 68 w 135"/>
                <a:gd name="T1" fmla="*/ 202 h 202"/>
                <a:gd name="T2" fmla="*/ 57 w 135"/>
                <a:gd name="T3" fmla="*/ 195 h 202"/>
                <a:gd name="T4" fmla="*/ 7 w 135"/>
                <a:gd name="T5" fmla="*/ 95 h 202"/>
                <a:gd name="T6" fmla="*/ 7 w 135"/>
                <a:gd name="T7" fmla="*/ 95 h 202"/>
                <a:gd name="T8" fmla="*/ 6 w 135"/>
                <a:gd name="T9" fmla="*/ 91 h 202"/>
                <a:gd name="T10" fmla="*/ 0 w 135"/>
                <a:gd name="T11" fmla="*/ 68 h 202"/>
                <a:gd name="T12" fmla="*/ 68 w 135"/>
                <a:gd name="T13" fmla="*/ 0 h 202"/>
                <a:gd name="T14" fmla="*/ 134 w 135"/>
                <a:gd name="T15" fmla="*/ 50 h 202"/>
                <a:gd name="T16" fmla="*/ 131 w 135"/>
                <a:gd name="T17" fmla="*/ 56 h 202"/>
                <a:gd name="T18" fmla="*/ 125 w 135"/>
                <a:gd name="T19" fmla="*/ 52 h 202"/>
                <a:gd name="T20" fmla="*/ 68 w 135"/>
                <a:gd name="T21" fmla="*/ 10 h 202"/>
                <a:gd name="T22" fmla="*/ 10 w 135"/>
                <a:gd name="T23" fmla="*/ 68 h 202"/>
                <a:gd name="T24" fmla="*/ 15 w 135"/>
                <a:gd name="T25" fmla="*/ 87 h 202"/>
                <a:gd name="T26" fmla="*/ 16 w 135"/>
                <a:gd name="T27" fmla="*/ 91 h 202"/>
                <a:gd name="T28" fmla="*/ 66 w 135"/>
                <a:gd name="T29" fmla="*/ 190 h 202"/>
                <a:gd name="T30" fmla="*/ 68 w 135"/>
                <a:gd name="T31" fmla="*/ 192 h 202"/>
                <a:gd name="T32" fmla="*/ 71 w 135"/>
                <a:gd name="T33" fmla="*/ 190 h 202"/>
                <a:gd name="T34" fmla="*/ 121 w 135"/>
                <a:gd name="T35" fmla="*/ 91 h 202"/>
                <a:gd name="T36" fmla="*/ 127 w 135"/>
                <a:gd name="T37" fmla="*/ 89 h 202"/>
                <a:gd name="T38" fmla="*/ 130 w 135"/>
                <a:gd name="T39" fmla="*/ 95 h 202"/>
                <a:gd name="T40" fmla="*/ 79 w 135"/>
                <a:gd name="T41" fmla="*/ 195 h 202"/>
                <a:gd name="T42" fmla="*/ 68 w 135"/>
                <a:gd name="T43" fmla="*/ 202 h 202"/>
                <a:gd name="T44" fmla="*/ 68 w 135"/>
                <a:gd name="T45" fmla="*/ 202 h 202"/>
                <a:gd name="T46" fmla="*/ 68 w 135"/>
                <a:gd name="T47" fmla="*/ 202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35" h="202">
                  <a:moveTo>
                    <a:pt x="68" y="202"/>
                  </a:moveTo>
                  <a:cubicBezTo>
                    <a:pt x="64" y="202"/>
                    <a:pt x="59" y="199"/>
                    <a:pt x="57" y="195"/>
                  </a:cubicBezTo>
                  <a:cubicBezTo>
                    <a:pt x="7" y="95"/>
                    <a:pt x="7" y="95"/>
                    <a:pt x="7" y="95"/>
                  </a:cubicBezTo>
                  <a:cubicBezTo>
                    <a:pt x="7" y="95"/>
                    <a:pt x="7" y="95"/>
                    <a:pt x="7" y="95"/>
                  </a:cubicBezTo>
                  <a:cubicBezTo>
                    <a:pt x="7" y="93"/>
                    <a:pt x="6" y="92"/>
                    <a:pt x="6" y="91"/>
                  </a:cubicBezTo>
                  <a:cubicBezTo>
                    <a:pt x="3" y="84"/>
                    <a:pt x="0" y="75"/>
                    <a:pt x="0" y="68"/>
                  </a:cubicBezTo>
                  <a:cubicBezTo>
                    <a:pt x="0" y="31"/>
                    <a:pt x="31" y="0"/>
                    <a:pt x="68" y="0"/>
                  </a:cubicBezTo>
                  <a:cubicBezTo>
                    <a:pt x="99" y="0"/>
                    <a:pt x="126" y="21"/>
                    <a:pt x="134" y="50"/>
                  </a:cubicBezTo>
                  <a:cubicBezTo>
                    <a:pt x="135" y="52"/>
                    <a:pt x="134" y="55"/>
                    <a:pt x="131" y="56"/>
                  </a:cubicBezTo>
                  <a:cubicBezTo>
                    <a:pt x="129" y="57"/>
                    <a:pt x="126" y="55"/>
                    <a:pt x="125" y="52"/>
                  </a:cubicBezTo>
                  <a:cubicBezTo>
                    <a:pt x="118" y="27"/>
                    <a:pt x="95" y="10"/>
                    <a:pt x="68" y="10"/>
                  </a:cubicBezTo>
                  <a:cubicBezTo>
                    <a:pt x="36" y="10"/>
                    <a:pt x="10" y="36"/>
                    <a:pt x="10" y="68"/>
                  </a:cubicBezTo>
                  <a:cubicBezTo>
                    <a:pt x="10" y="74"/>
                    <a:pt x="12" y="81"/>
                    <a:pt x="15" y="87"/>
                  </a:cubicBezTo>
                  <a:cubicBezTo>
                    <a:pt x="15" y="88"/>
                    <a:pt x="16" y="90"/>
                    <a:pt x="16" y="91"/>
                  </a:cubicBezTo>
                  <a:cubicBezTo>
                    <a:pt x="66" y="190"/>
                    <a:pt x="66" y="190"/>
                    <a:pt x="66" y="190"/>
                  </a:cubicBezTo>
                  <a:cubicBezTo>
                    <a:pt x="67" y="192"/>
                    <a:pt x="68" y="192"/>
                    <a:pt x="68" y="192"/>
                  </a:cubicBezTo>
                  <a:cubicBezTo>
                    <a:pt x="69" y="192"/>
                    <a:pt x="70" y="192"/>
                    <a:pt x="71" y="190"/>
                  </a:cubicBezTo>
                  <a:cubicBezTo>
                    <a:pt x="121" y="91"/>
                    <a:pt x="121" y="91"/>
                    <a:pt x="121" y="91"/>
                  </a:cubicBezTo>
                  <a:cubicBezTo>
                    <a:pt x="122" y="88"/>
                    <a:pt x="125" y="87"/>
                    <a:pt x="127" y="89"/>
                  </a:cubicBezTo>
                  <a:cubicBezTo>
                    <a:pt x="130" y="90"/>
                    <a:pt x="131" y="93"/>
                    <a:pt x="130" y="95"/>
                  </a:cubicBezTo>
                  <a:cubicBezTo>
                    <a:pt x="79" y="195"/>
                    <a:pt x="79" y="195"/>
                    <a:pt x="79" y="195"/>
                  </a:cubicBezTo>
                  <a:cubicBezTo>
                    <a:pt x="77" y="199"/>
                    <a:pt x="73" y="202"/>
                    <a:pt x="68" y="202"/>
                  </a:cubicBezTo>
                  <a:close/>
                  <a:moveTo>
                    <a:pt x="68" y="202"/>
                  </a:moveTo>
                  <a:cubicBezTo>
                    <a:pt x="68" y="202"/>
                    <a:pt x="68" y="202"/>
                    <a:pt x="68" y="202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" name="Freeform 7"/>
            <p:cNvSpPr>
              <a:spLocks noEditPoints="1"/>
            </p:cNvSpPr>
            <p:nvPr/>
          </p:nvSpPr>
          <p:spPr bwMode="auto">
            <a:xfrm>
              <a:off x="490" y="4108"/>
              <a:ext cx="50" cy="75"/>
            </a:xfrm>
            <a:custGeom>
              <a:avLst/>
              <a:gdLst>
                <a:gd name="T0" fmla="*/ 0 w 53"/>
                <a:gd name="T1" fmla="*/ 22 h 80"/>
                <a:gd name="T2" fmla="*/ 3 w 53"/>
                <a:gd name="T3" fmla="*/ 12 h 80"/>
                <a:gd name="T4" fmla="*/ 12 w 53"/>
                <a:gd name="T5" fmla="*/ 3 h 80"/>
                <a:gd name="T6" fmla="*/ 27 w 53"/>
                <a:gd name="T7" fmla="*/ 0 h 80"/>
                <a:gd name="T8" fmla="*/ 40 w 53"/>
                <a:gd name="T9" fmla="*/ 3 h 80"/>
                <a:gd name="T10" fmla="*/ 50 w 53"/>
                <a:gd name="T11" fmla="*/ 11 h 80"/>
                <a:gd name="T12" fmla="*/ 53 w 53"/>
                <a:gd name="T13" fmla="*/ 21 h 80"/>
                <a:gd name="T14" fmla="*/ 51 w 53"/>
                <a:gd name="T15" fmla="*/ 29 h 80"/>
                <a:gd name="T16" fmla="*/ 47 w 53"/>
                <a:gd name="T17" fmla="*/ 35 h 80"/>
                <a:gd name="T18" fmla="*/ 38 w 53"/>
                <a:gd name="T19" fmla="*/ 43 h 80"/>
                <a:gd name="T20" fmla="*/ 35 w 53"/>
                <a:gd name="T21" fmla="*/ 46 h 80"/>
                <a:gd name="T22" fmla="*/ 33 w 53"/>
                <a:gd name="T23" fmla="*/ 48 h 80"/>
                <a:gd name="T24" fmla="*/ 32 w 53"/>
                <a:gd name="T25" fmla="*/ 50 h 80"/>
                <a:gd name="T26" fmla="*/ 31 w 53"/>
                <a:gd name="T27" fmla="*/ 54 h 80"/>
                <a:gd name="T28" fmla="*/ 25 w 53"/>
                <a:gd name="T29" fmla="*/ 60 h 80"/>
                <a:gd name="T30" fmla="*/ 20 w 53"/>
                <a:gd name="T31" fmla="*/ 58 h 80"/>
                <a:gd name="T32" fmla="*/ 19 w 53"/>
                <a:gd name="T33" fmla="*/ 52 h 80"/>
                <a:gd name="T34" fmla="*/ 20 w 53"/>
                <a:gd name="T35" fmla="*/ 45 h 80"/>
                <a:gd name="T36" fmla="*/ 24 w 53"/>
                <a:gd name="T37" fmla="*/ 39 h 80"/>
                <a:gd name="T38" fmla="*/ 30 w 53"/>
                <a:gd name="T39" fmla="*/ 33 h 80"/>
                <a:gd name="T40" fmla="*/ 35 w 53"/>
                <a:gd name="T41" fmla="*/ 29 h 80"/>
                <a:gd name="T42" fmla="*/ 37 w 53"/>
                <a:gd name="T43" fmla="*/ 25 h 80"/>
                <a:gd name="T44" fmla="*/ 38 w 53"/>
                <a:gd name="T45" fmla="*/ 21 h 80"/>
                <a:gd name="T46" fmla="*/ 35 w 53"/>
                <a:gd name="T47" fmla="*/ 14 h 80"/>
                <a:gd name="T48" fmla="*/ 27 w 53"/>
                <a:gd name="T49" fmla="*/ 11 h 80"/>
                <a:gd name="T50" fmla="*/ 18 w 53"/>
                <a:gd name="T51" fmla="*/ 14 h 80"/>
                <a:gd name="T52" fmla="*/ 14 w 53"/>
                <a:gd name="T53" fmla="*/ 23 h 80"/>
                <a:gd name="T54" fmla="*/ 7 w 53"/>
                <a:gd name="T55" fmla="*/ 29 h 80"/>
                <a:gd name="T56" fmla="*/ 2 w 53"/>
                <a:gd name="T57" fmla="*/ 27 h 80"/>
                <a:gd name="T58" fmla="*/ 0 w 53"/>
                <a:gd name="T59" fmla="*/ 22 h 80"/>
                <a:gd name="T60" fmla="*/ 26 w 53"/>
                <a:gd name="T61" fmla="*/ 80 h 80"/>
                <a:gd name="T62" fmla="*/ 20 w 53"/>
                <a:gd name="T63" fmla="*/ 78 h 80"/>
                <a:gd name="T64" fmla="*/ 18 w 53"/>
                <a:gd name="T65" fmla="*/ 72 h 80"/>
                <a:gd name="T66" fmla="*/ 20 w 53"/>
                <a:gd name="T67" fmla="*/ 67 h 80"/>
                <a:gd name="T68" fmla="*/ 26 w 53"/>
                <a:gd name="T69" fmla="*/ 64 h 80"/>
                <a:gd name="T70" fmla="*/ 31 w 53"/>
                <a:gd name="T71" fmla="*/ 67 h 80"/>
                <a:gd name="T72" fmla="*/ 34 w 53"/>
                <a:gd name="T73" fmla="*/ 72 h 80"/>
                <a:gd name="T74" fmla="*/ 31 w 53"/>
                <a:gd name="T75" fmla="*/ 78 h 80"/>
                <a:gd name="T76" fmla="*/ 26 w 53"/>
                <a:gd name="T77" fmla="*/ 80 h 80"/>
                <a:gd name="T78" fmla="*/ 26 w 53"/>
                <a:gd name="T79" fmla="*/ 80 h 80"/>
                <a:gd name="T80" fmla="*/ 26 w 53"/>
                <a:gd name="T81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3" h="80">
                  <a:moveTo>
                    <a:pt x="0" y="22"/>
                  </a:moveTo>
                  <a:cubicBezTo>
                    <a:pt x="0" y="19"/>
                    <a:pt x="1" y="15"/>
                    <a:pt x="3" y="12"/>
                  </a:cubicBezTo>
                  <a:cubicBezTo>
                    <a:pt x="5" y="9"/>
                    <a:pt x="8" y="6"/>
                    <a:pt x="12" y="3"/>
                  </a:cubicBezTo>
                  <a:cubicBezTo>
                    <a:pt x="17" y="1"/>
                    <a:pt x="21" y="0"/>
                    <a:pt x="27" y="0"/>
                  </a:cubicBezTo>
                  <a:cubicBezTo>
                    <a:pt x="32" y="0"/>
                    <a:pt x="37" y="1"/>
                    <a:pt x="40" y="3"/>
                  </a:cubicBezTo>
                  <a:cubicBezTo>
                    <a:pt x="44" y="5"/>
                    <a:pt x="47" y="7"/>
                    <a:pt x="50" y="11"/>
                  </a:cubicBezTo>
                  <a:cubicBezTo>
                    <a:pt x="52" y="14"/>
                    <a:pt x="53" y="17"/>
                    <a:pt x="53" y="21"/>
                  </a:cubicBezTo>
                  <a:cubicBezTo>
                    <a:pt x="53" y="24"/>
                    <a:pt x="52" y="27"/>
                    <a:pt x="51" y="29"/>
                  </a:cubicBezTo>
                  <a:cubicBezTo>
                    <a:pt x="50" y="31"/>
                    <a:pt x="48" y="33"/>
                    <a:pt x="47" y="35"/>
                  </a:cubicBezTo>
                  <a:cubicBezTo>
                    <a:pt x="45" y="37"/>
                    <a:pt x="42" y="39"/>
                    <a:pt x="38" y="43"/>
                  </a:cubicBezTo>
                  <a:cubicBezTo>
                    <a:pt x="36" y="44"/>
                    <a:pt x="35" y="45"/>
                    <a:pt x="35" y="46"/>
                  </a:cubicBezTo>
                  <a:cubicBezTo>
                    <a:pt x="34" y="47"/>
                    <a:pt x="33" y="48"/>
                    <a:pt x="33" y="48"/>
                  </a:cubicBezTo>
                  <a:cubicBezTo>
                    <a:pt x="33" y="49"/>
                    <a:pt x="32" y="50"/>
                    <a:pt x="32" y="50"/>
                  </a:cubicBezTo>
                  <a:cubicBezTo>
                    <a:pt x="32" y="51"/>
                    <a:pt x="32" y="52"/>
                    <a:pt x="31" y="54"/>
                  </a:cubicBezTo>
                  <a:cubicBezTo>
                    <a:pt x="31" y="58"/>
                    <a:pt x="29" y="60"/>
                    <a:pt x="25" y="60"/>
                  </a:cubicBezTo>
                  <a:cubicBezTo>
                    <a:pt x="23" y="60"/>
                    <a:pt x="22" y="59"/>
                    <a:pt x="20" y="58"/>
                  </a:cubicBezTo>
                  <a:cubicBezTo>
                    <a:pt x="19" y="57"/>
                    <a:pt x="19" y="55"/>
                    <a:pt x="19" y="52"/>
                  </a:cubicBezTo>
                  <a:cubicBezTo>
                    <a:pt x="19" y="49"/>
                    <a:pt x="19" y="47"/>
                    <a:pt x="20" y="45"/>
                  </a:cubicBezTo>
                  <a:cubicBezTo>
                    <a:pt x="21" y="43"/>
                    <a:pt x="22" y="41"/>
                    <a:pt x="24" y="39"/>
                  </a:cubicBezTo>
                  <a:cubicBezTo>
                    <a:pt x="25" y="37"/>
                    <a:pt x="27" y="35"/>
                    <a:pt x="30" y="33"/>
                  </a:cubicBezTo>
                  <a:cubicBezTo>
                    <a:pt x="32" y="31"/>
                    <a:pt x="34" y="30"/>
                    <a:pt x="35" y="29"/>
                  </a:cubicBezTo>
                  <a:cubicBezTo>
                    <a:pt x="36" y="28"/>
                    <a:pt x="36" y="27"/>
                    <a:pt x="37" y="25"/>
                  </a:cubicBezTo>
                  <a:cubicBezTo>
                    <a:pt x="38" y="24"/>
                    <a:pt x="38" y="23"/>
                    <a:pt x="38" y="21"/>
                  </a:cubicBezTo>
                  <a:cubicBezTo>
                    <a:pt x="38" y="18"/>
                    <a:pt x="37" y="16"/>
                    <a:pt x="35" y="14"/>
                  </a:cubicBezTo>
                  <a:cubicBezTo>
                    <a:pt x="33" y="12"/>
                    <a:pt x="30" y="11"/>
                    <a:pt x="27" y="11"/>
                  </a:cubicBezTo>
                  <a:cubicBezTo>
                    <a:pt x="23" y="11"/>
                    <a:pt x="20" y="12"/>
                    <a:pt x="18" y="14"/>
                  </a:cubicBezTo>
                  <a:cubicBezTo>
                    <a:pt x="17" y="16"/>
                    <a:pt x="15" y="19"/>
                    <a:pt x="14" y="23"/>
                  </a:cubicBezTo>
                  <a:cubicBezTo>
                    <a:pt x="13" y="27"/>
                    <a:pt x="10" y="29"/>
                    <a:pt x="7" y="29"/>
                  </a:cubicBezTo>
                  <a:cubicBezTo>
                    <a:pt x="5" y="29"/>
                    <a:pt x="3" y="28"/>
                    <a:pt x="2" y="27"/>
                  </a:cubicBezTo>
                  <a:cubicBezTo>
                    <a:pt x="1" y="25"/>
                    <a:pt x="0" y="24"/>
                    <a:pt x="0" y="22"/>
                  </a:cubicBezTo>
                  <a:close/>
                  <a:moveTo>
                    <a:pt x="26" y="80"/>
                  </a:moveTo>
                  <a:cubicBezTo>
                    <a:pt x="24" y="80"/>
                    <a:pt x="22" y="79"/>
                    <a:pt x="20" y="78"/>
                  </a:cubicBezTo>
                  <a:cubicBezTo>
                    <a:pt x="18" y="77"/>
                    <a:pt x="18" y="75"/>
                    <a:pt x="18" y="72"/>
                  </a:cubicBezTo>
                  <a:cubicBezTo>
                    <a:pt x="18" y="70"/>
                    <a:pt x="18" y="68"/>
                    <a:pt x="20" y="67"/>
                  </a:cubicBezTo>
                  <a:cubicBezTo>
                    <a:pt x="22" y="65"/>
                    <a:pt x="23" y="64"/>
                    <a:pt x="26" y="64"/>
                  </a:cubicBezTo>
                  <a:cubicBezTo>
                    <a:pt x="28" y="64"/>
                    <a:pt x="30" y="65"/>
                    <a:pt x="31" y="67"/>
                  </a:cubicBezTo>
                  <a:cubicBezTo>
                    <a:pt x="33" y="68"/>
                    <a:pt x="34" y="70"/>
                    <a:pt x="34" y="72"/>
                  </a:cubicBezTo>
                  <a:cubicBezTo>
                    <a:pt x="34" y="75"/>
                    <a:pt x="33" y="77"/>
                    <a:pt x="31" y="78"/>
                  </a:cubicBezTo>
                  <a:cubicBezTo>
                    <a:pt x="30" y="79"/>
                    <a:pt x="28" y="80"/>
                    <a:pt x="26" y="80"/>
                  </a:cubicBezTo>
                  <a:close/>
                  <a:moveTo>
                    <a:pt x="26" y="80"/>
                  </a:moveTo>
                  <a:cubicBezTo>
                    <a:pt x="26" y="80"/>
                    <a:pt x="26" y="80"/>
                    <a:pt x="26" y="8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3" name="CaixaDeTexto 12"/>
          <p:cNvSpPr txBox="1"/>
          <p:nvPr/>
        </p:nvSpPr>
        <p:spPr>
          <a:xfrm>
            <a:off x="963614" y="6450177"/>
            <a:ext cx="9742486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100" b="1" dirty="0">
                <a:solidFill>
                  <a:schemeClr val="bg1"/>
                </a:solidFill>
              </a:rPr>
              <a:t>p20.</a:t>
            </a:r>
            <a:r>
              <a:rPr lang="pt-BR" sz="1100" dirty="0">
                <a:solidFill>
                  <a:schemeClr val="bg1"/>
                </a:solidFill>
              </a:rPr>
              <a:t> Eu vou citar algumas afirmações acerca do atendimento digital do Sebrae e eu gostaria que o(a) </a:t>
            </a:r>
            <a:r>
              <a:rPr lang="pt-BR" sz="1100" dirty="0" err="1">
                <a:solidFill>
                  <a:schemeClr val="bg1"/>
                </a:solidFill>
              </a:rPr>
              <a:t>Sr</a:t>
            </a:r>
            <a:r>
              <a:rPr lang="pt-BR" sz="1100" dirty="0">
                <a:solidFill>
                  <a:schemeClr val="bg1"/>
                </a:solidFill>
              </a:rPr>
              <a:t>(a) indicasse com quais afirmações concorda. (EST- RU) (rodiziar)</a:t>
            </a:r>
          </a:p>
        </p:txBody>
      </p:sp>
      <p:sp>
        <p:nvSpPr>
          <p:cNvPr id="14" name="CaixaDeTexto 13"/>
          <p:cNvSpPr txBox="1"/>
          <p:nvPr/>
        </p:nvSpPr>
        <p:spPr>
          <a:xfrm>
            <a:off x="420689" y="224659"/>
            <a:ext cx="4494211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2800" b="1" dirty="0">
                <a:solidFill>
                  <a:schemeClr val="accent2">
                    <a:lumMod val="75000"/>
                  </a:schemeClr>
                </a:solidFill>
              </a:rPr>
              <a:t>atendimento digital</a:t>
            </a:r>
            <a:endParaRPr lang="pt-BR" sz="2800" dirty="0">
              <a:solidFill>
                <a:schemeClr val="accent2">
                  <a:lumMod val="75000"/>
                </a:schemeClr>
              </a:solidFill>
            </a:endParaRPr>
          </a:p>
        </p:txBody>
      </p:sp>
      <p:graphicFrame>
        <p:nvGraphicFramePr>
          <p:cNvPr id="57" name="Gráfico 56"/>
          <p:cNvGraphicFramePr/>
          <p:nvPr>
            <p:extLst>
              <p:ext uri="{D42A27DB-BD31-4B8C-83A1-F6EECF244321}">
                <p14:modId xmlns:p14="http://schemas.microsoft.com/office/powerpoint/2010/main" val="1253012843"/>
              </p:ext>
            </p:extLst>
          </p:nvPr>
        </p:nvGraphicFramePr>
        <p:xfrm>
          <a:off x="522479" y="2797379"/>
          <a:ext cx="2052000" cy="224677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78" name="Retângulo 77"/>
          <p:cNvSpPr/>
          <p:nvPr/>
        </p:nvSpPr>
        <p:spPr>
          <a:xfrm>
            <a:off x="593818" y="1635939"/>
            <a:ext cx="1843267" cy="73866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fontAlgn="ctr"/>
            <a:r>
              <a:rPr lang="pt-BR" sz="1400" b="1" dirty="0">
                <a:solidFill>
                  <a:srgbClr val="0060AA"/>
                </a:solidFill>
              </a:rPr>
              <a:t>O Sebrae está fortemente presente no ambiente digital</a:t>
            </a:r>
            <a:endParaRPr lang="pt-BR" sz="1400" b="1" dirty="0">
              <a:solidFill>
                <a:srgbClr val="0060AA"/>
              </a:solidFill>
              <a:latin typeface="Arial" panose="020B0604020202020204" pitchFamily="34" charset="0"/>
            </a:endParaRPr>
          </a:p>
        </p:txBody>
      </p:sp>
      <p:sp>
        <p:nvSpPr>
          <p:cNvPr id="79" name="Retângulo 78"/>
          <p:cNvSpPr/>
          <p:nvPr/>
        </p:nvSpPr>
        <p:spPr>
          <a:xfrm>
            <a:off x="9810357" y="1635939"/>
            <a:ext cx="2062468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fontAlgn="ctr"/>
            <a:r>
              <a:rPr lang="pt-BR" sz="1400" b="1" dirty="0">
                <a:solidFill>
                  <a:srgbClr val="0060AA"/>
                </a:solidFill>
              </a:rPr>
              <a:t>O Sebrae é muito atuante nas redes sociais</a:t>
            </a:r>
            <a:endParaRPr lang="pt-BR" sz="1400" b="1" dirty="0">
              <a:solidFill>
                <a:srgbClr val="0060AA"/>
              </a:solidFill>
              <a:latin typeface="Arial" panose="020B0604020202020204" pitchFamily="34" charset="0"/>
            </a:endParaRPr>
          </a:p>
        </p:txBody>
      </p:sp>
      <p:sp>
        <p:nvSpPr>
          <p:cNvPr id="80" name="Retângulo 79"/>
          <p:cNvSpPr/>
          <p:nvPr/>
        </p:nvSpPr>
        <p:spPr>
          <a:xfrm>
            <a:off x="2606718" y="1635939"/>
            <a:ext cx="2194704" cy="73866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fontAlgn="ctr"/>
            <a:r>
              <a:rPr lang="pt-BR" sz="1400" b="1" dirty="0">
                <a:solidFill>
                  <a:srgbClr val="0060AA"/>
                </a:solidFill>
              </a:rPr>
              <a:t>O Sebrae disponibiliza conteúdos relevantes na internet</a:t>
            </a:r>
            <a:endParaRPr lang="pt-BR" sz="1400" b="1" dirty="0">
              <a:solidFill>
                <a:srgbClr val="0060AA"/>
              </a:solidFill>
              <a:latin typeface="Arial" panose="020B0604020202020204" pitchFamily="34" charset="0"/>
            </a:endParaRPr>
          </a:p>
        </p:txBody>
      </p:sp>
      <p:sp>
        <p:nvSpPr>
          <p:cNvPr id="81" name="Retângulo 80"/>
          <p:cNvSpPr/>
          <p:nvPr/>
        </p:nvSpPr>
        <p:spPr>
          <a:xfrm>
            <a:off x="7343874" y="1635939"/>
            <a:ext cx="2348862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fontAlgn="ctr"/>
            <a:r>
              <a:rPr lang="pt-BR" sz="1400" b="1" dirty="0">
                <a:solidFill>
                  <a:srgbClr val="0060AA"/>
                </a:solidFill>
              </a:rPr>
              <a:t>Os aplicativos do Sebrae são úteis para o meu negócio</a:t>
            </a:r>
          </a:p>
        </p:txBody>
      </p:sp>
      <p:sp>
        <p:nvSpPr>
          <p:cNvPr id="82" name="Retângulo 81"/>
          <p:cNvSpPr/>
          <p:nvPr/>
        </p:nvSpPr>
        <p:spPr>
          <a:xfrm>
            <a:off x="4861165" y="1635939"/>
            <a:ext cx="2405550" cy="73866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fontAlgn="ctr"/>
            <a:r>
              <a:rPr lang="pt-BR" sz="1400" b="1" dirty="0">
                <a:solidFill>
                  <a:srgbClr val="0060AA"/>
                </a:solidFill>
              </a:rPr>
              <a:t>Os serviços que o Sebrae oferece no ambiente digital são pertinentes e atuais</a:t>
            </a:r>
          </a:p>
        </p:txBody>
      </p:sp>
      <p:cxnSp>
        <p:nvCxnSpPr>
          <p:cNvPr id="83" name="Conector reto 82"/>
          <p:cNvCxnSpPr/>
          <p:nvPr/>
        </p:nvCxnSpPr>
        <p:spPr>
          <a:xfrm>
            <a:off x="2539414" y="1948257"/>
            <a:ext cx="0" cy="2916000"/>
          </a:xfrm>
          <a:prstGeom prst="line">
            <a:avLst/>
          </a:prstGeom>
          <a:ln>
            <a:solidFill>
              <a:schemeClr val="bg2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4" name="Conector reto 83"/>
          <p:cNvCxnSpPr/>
          <p:nvPr/>
        </p:nvCxnSpPr>
        <p:spPr>
          <a:xfrm>
            <a:off x="4870771" y="1948257"/>
            <a:ext cx="0" cy="2916000"/>
          </a:xfrm>
          <a:prstGeom prst="line">
            <a:avLst/>
          </a:prstGeom>
          <a:ln>
            <a:solidFill>
              <a:schemeClr val="bg2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Conector reto 84"/>
          <p:cNvCxnSpPr/>
          <p:nvPr/>
        </p:nvCxnSpPr>
        <p:spPr>
          <a:xfrm>
            <a:off x="7280142" y="1948257"/>
            <a:ext cx="0" cy="2916000"/>
          </a:xfrm>
          <a:prstGeom prst="line">
            <a:avLst/>
          </a:prstGeom>
          <a:ln>
            <a:solidFill>
              <a:schemeClr val="bg2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" name="Conector reto 85"/>
          <p:cNvCxnSpPr/>
          <p:nvPr/>
        </p:nvCxnSpPr>
        <p:spPr>
          <a:xfrm>
            <a:off x="9704027" y="1948257"/>
            <a:ext cx="0" cy="2916000"/>
          </a:xfrm>
          <a:prstGeom prst="line">
            <a:avLst/>
          </a:prstGeom>
          <a:ln>
            <a:solidFill>
              <a:schemeClr val="bg2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0" name="Retângulo 159"/>
          <p:cNvSpPr/>
          <p:nvPr/>
        </p:nvSpPr>
        <p:spPr>
          <a:xfrm>
            <a:off x="767287" y="5076700"/>
            <a:ext cx="1433811" cy="3385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fontAlgn="ctr"/>
            <a:r>
              <a:rPr lang="pt-BR" sz="1600" b="1" dirty="0">
                <a:solidFill>
                  <a:srgbClr val="0060AA"/>
                </a:solidFill>
              </a:rPr>
              <a:t>concorda</a:t>
            </a:r>
            <a:endParaRPr lang="pt-BR" sz="1600" b="1" dirty="0">
              <a:solidFill>
                <a:srgbClr val="0060AA"/>
              </a:solidFill>
              <a:latin typeface="Arial" panose="020B0604020202020204" pitchFamily="34" charset="0"/>
            </a:endParaRPr>
          </a:p>
        </p:txBody>
      </p:sp>
      <p:sp>
        <p:nvSpPr>
          <p:cNvPr id="161" name="Elipse 160"/>
          <p:cNvSpPr/>
          <p:nvPr/>
        </p:nvSpPr>
        <p:spPr>
          <a:xfrm>
            <a:off x="405715" y="5067723"/>
            <a:ext cx="296863" cy="296863"/>
          </a:xfrm>
          <a:prstGeom prst="ellipse">
            <a:avLst/>
          </a:prstGeom>
          <a:solidFill>
            <a:srgbClr val="0060AA"/>
          </a:solidFill>
          <a:ln w="381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sz="1600"/>
          </a:p>
        </p:txBody>
      </p:sp>
      <p:sp>
        <p:nvSpPr>
          <p:cNvPr id="162" name="Retângulo 161"/>
          <p:cNvSpPr/>
          <p:nvPr/>
        </p:nvSpPr>
        <p:spPr>
          <a:xfrm>
            <a:off x="767287" y="5414626"/>
            <a:ext cx="1970145" cy="3385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fontAlgn="ctr"/>
            <a:r>
              <a:rPr lang="pt-BR" sz="1600" b="1" dirty="0">
                <a:solidFill>
                  <a:srgbClr val="C00000"/>
                </a:solidFill>
              </a:rPr>
              <a:t>não concorda</a:t>
            </a:r>
            <a:endParaRPr lang="pt-BR" sz="1600" b="1" dirty="0">
              <a:solidFill>
                <a:srgbClr val="C00000"/>
              </a:solidFill>
              <a:latin typeface="Arial" panose="020B0604020202020204" pitchFamily="34" charset="0"/>
            </a:endParaRPr>
          </a:p>
        </p:txBody>
      </p:sp>
      <p:sp>
        <p:nvSpPr>
          <p:cNvPr id="163" name="Elipse 162"/>
          <p:cNvSpPr/>
          <p:nvPr/>
        </p:nvSpPr>
        <p:spPr>
          <a:xfrm>
            <a:off x="405715" y="5418349"/>
            <a:ext cx="296863" cy="296863"/>
          </a:xfrm>
          <a:prstGeom prst="ellipse">
            <a:avLst/>
          </a:prstGeom>
          <a:solidFill>
            <a:srgbClr val="C00000"/>
          </a:solidFill>
          <a:ln w="381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sz="1600"/>
          </a:p>
        </p:txBody>
      </p:sp>
      <p:sp>
        <p:nvSpPr>
          <p:cNvPr id="164" name="Retângulo 163"/>
          <p:cNvSpPr/>
          <p:nvPr/>
        </p:nvSpPr>
        <p:spPr>
          <a:xfrm>
            <a:off x="767287" y="5824497"/>
            <a:ext cx="2195249" cy="3385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fontAlgn="ctr"/>
            <a:r>
              <a:rPr lang="pt-BR" sz="1600" b="1" dirty="0">
                <a:solidFill>
                  <a:schemeClr val="bg1">
                    <a:lumMod val="50000"/>
                  </a:schemeClr>
                </a:solidFill>
              </a:rPr>
              <a:t>não sabe avaliar</a:t>
            </a:r>
            <a:endParaRPr lang="pt-BR" sz="1600" b="1" dirty="0">
              <a:solidFill>
                <a:schemeClr val="bg1">
                  <a:lumMod val="50000"/>
                </a:schemeClr>
              </a:solidFill>
              <a:latin typeface="Arial" panose="020B0604020202020204" pitchFamily="34" charset="0"/>
            </a:endParaRPr>
          </a:p>
        </p:txBody>
      </p:sp>
      <p:sp>
        <p:nvSpPr>
          <p:cNvPr id="165" name="Elipse 164"/>
          <p:cNvSpPr/>
          <p:nvPr/>
        </p:nvSpPr>
        <p:spPr>
          <a:xfrm>
            <a:off x="405715" y="5840920"/>
            <a:ext cx="296863" cy="296863"/>
          </a:xfrm>
          <a:prstGeom prst="ellipse">
            <a:avLst/>
          </a:prstGeom>
          <a:solidFill>
            <a:srgbClr val="BFBFBF"/>
          </a:solidFill>
          <a:ln w="381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sz="1600"/>
          </a:p>
        </p:txBody>
      </p:sp>
      <p:sp>
        <p:nvSpPr>
          <p:cNvPr id="166" name="CaixaDeTexto 165"/>
          <p:cNvSpPr txBox="1"/>
          <p:nvPr/>
        </p:nvSpPr>
        <p:spPr>
          <a:xfrm>
            <a:off x="5105569" y="896590"/>
            <a:ext cx="1905779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pt-BR" sz="2000" i="1" dirty="0">
                <a:solidFill>
                  <a:srgbClr val="016FAC"/>
                </a:solidFill>
              </a:rPr>
              <a:t>por escolaridade</a:t>
            </a:r>
          </a:p>
        </p:txBody>
      </p:sp>
      <p:cxnSp>
        <p:nvCxnSpPr>
          <p:cNvPr id="167" name="Conector reto 166"/>
          <p:cNvCxnSpPr/>
          <p:nvPr/>
        </p:nvCxnSpPr>
        <p:spPr>
          <a:xfrm>
            <a:off x="7255404" y="1122827"/>
            <a:ext cx="4601634" cy="0"/>
          </a:xfrm>
          <a:prstGeom prst="line">
            <a:avLst/>
          </a:prstGeom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cxnSp>
        <p:nvCxnSpPr>
          <p:cNvPr id="169" name="Conector reto 168"/>
          <p:cNvCxnSpPr/>
          <p:nvPr/>
        </p:nvCxnSpPr>
        <p:spPr>
          <a:xfrm>
            <a:off x="773572" y="1122827"/>
            <a:ext cx="4027850" cy="0"/>
          </a:xfrm>
          <a:prstGeom prst="line">
            <a:avLst/>
          </a:prstGeom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graphicFrame>
        <p:nvGraphicFramePr>
          <p:cNvPr id="199" name="Gráfico 198"/>
          <p:cNvGraphicFramePr/>
          <p:nvPr>
            <p:extLst>
              <p:ext uri="{D42A27DB-BD31-4B8C-83A1-F6EECF244321}">
                <p14:modId xmlns:p14="http://schemas.microsoft.com/office/powerpoint/2010/main" val="1483062283"/>
              </p:ext>
            </p:extLst>
          </p:nvPr>
        </p:nvGraphicFramePr>
        <p:xfrm>
          <a:off x="2653094" y="2797379"/>
          <a:ext cx="2052000" cy="224677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216" name="Gráfico 215"/>
          <p:cNvGraphicFramePr/>
          <p:nvPr>
            <p:extLst>
              <p:ext uri="{D42A27DB-BD31-4B8C-83A1-F6EECF244321}">
                <p14:modId xmlns:p14="http://schemas.microsoft.com/office/powerpoint/2010/main" val="1182145527"/>
              </p:ext>
            </p:extLst>
          </p:nvPr>
        </p:nvGraphicFramePr>
        <p:xfrm>
          <a:off x="5023070" y="2797379"/>
          <a:ext cx="2052000" cy="224677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233" name="Gráfico 232"/>
          <p:cNvGraphicFramePr/>
          <p:nvPr>
            <p:extLst>
              <p:ext uri="{D42A27DB-BD31-4B8C-83A1-F6EECF244321}">
                <p14:modId xmlns:p14="http://schemas.microsoft.com/office/powerpoint/2010/main" val="3639299926"/>
              </p:ext>
            </p:extLst>
          </p:nvPr>
        </p:nvGraphicFramePr>
        <p:xfrm>
          <a:off x="7489976" y="2797379"/>
          <a:ext cx="2052000" cy="224677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250" name="Gráfico 249"/>
          <p:cNvGraphicFramePr/>
          <p:nvPr>
            <p:extLst>
              <p:ext uri="{D42A27DB-BD31-4B8C-83A1-F6EECF244321}">
                <p14:modId xmlns:p14="http://schemas.microsoft.com/office/powerpoint/2010/main" val="3490230650"/>
              </p:ext>
            </p:extLst>
          </p:nvPr>
        </p:nvGraphicFramePr>
        <p:xfrm>
          <a:off x="9798791" y="2797379"/>
          <a:ext cx="2052000" cy="224677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grpSp>
        <p:nvGrpSpPr>
          <p:cNvPr id="111" name="Group 4"/>
          <p:cNvGrpSpPr>
            <a:grpSpLocks noChangeAspect="1"/>
          </p:cNvGrpSpPr>
          <p:nvPr/>
        </p:nvGrpSpPr>
        <p:grpSpPr bwMode="auto">
          <a:xfrm>
            <a:off x="244868" y="1224897"/>
            <a:ext cx="348950" cy="433418"/>
            <a:chOff x="2409" y="3310"/>
            <a:chExt cx="504" cy="626"/>
          </a:xfrm>
        </p:grpSpPr>
        <p:sp>
          <p:nvSpPr>
            <p:cNvPr id="112" name="Freeform 5"/>
            <p:cNvSpPr>
              <a:spLocks noEditPoints="1"/>
            </p:cNvSpPr>
            <p:nvPr/>
          </p:nvSpPr>
          <p:spPr bwMode="auto">
            <a:xfrm>
              <a:off x="2429" y="3330"/>
              <a:ext cx="394" cy="506"/>
            </a:xfrm>
            <a:custGeom>
              <a:avLst/>
              <a:gdLst>
                <a:gd name="T0" fmla="*/ 922 w 946"/>
                <a:gd name="T1" fmla="*/ 72 h 1216"/>
                <a:gd name="T2" fmla="*/ 72 w 946"/>
                <a:gd name="T3" fmla="*/ 0 h 1216"/>
                <a:gd name="T4" fmla="*/ 0 w 946"/>
                <a:gd name="T5" fmla="*/ 1143 h 1216"/>
                <a:gd name="T6" fmla="*/ 307 w 946"/>
                <a:gd name="T7" fmla="*/ 1216 h 1216"/>
                <a:gd name="T8" fmla="*/ 244 w 946"/>
                <a:gd name="T9" fmla="*/ 920 h 1216"/>
                <a:gd name="T10" fmla="*/ 676 w 946"/>
                <a:gd name="T11" fmla="*/ 920 h 1216"/>
                <a:gd name="T12" fmla="*/ 611 w 946"/>
                <a:gd name="T13" fmla="*/ 1216 h 1216"/>
                <a:gd name="T14" fmla="*/ 922 w 946"/>
                <a:gd name="T15" fmla="*/ 1143 h 1216"/>
                <a:gd name="T16" fmla="*/ 292 w 946"/>
                <a:gd name="T17" fmla="*/ 128 h 1216"/>
                <a:gd name="T18" fmla="*/ 330 w 946"/>
                <a:gd name="T19" fmla="*/ 128 h 1216"/>
                <a:gd name="T20" fmla="*/ 441 w 946"/>
                <a:gd name="T21" fmla="*/ 128 h 1216"/>
                <a:gd name="T22" fmla="*/ 479 w 946"/>
                <a:gd name="T23" fmla="*/ 128 h 1216"/>
                <a:gd name="T24" fmla="*/ 591 w 946"/>
                <a:gd name="T25" fmla="*/ 128 h 1216"/>
                <a:gd name="T26" fmla="*/ 629 w 946"/>
                <a:gd name="T27" fmla="*/ 128 h 1216"/>
                <a:gd name="T28" fmla="*/ 699 w 946"/>
                <a:gd name="T29" fmla="*/ 258 h 1216"/>
                <a:gd name="T30" fmla="*/ 610 w 946"/>
                <a:gd name="T31" fmla="*/ 182 h 1216"/>
                <a:gd name="T32" fmla="*/ 535 w 946"/>
                <a:gd name="T33" fmla="*/ 263 h 1216"/>
                <a:gd name="T34" fmla="*/ 460 w 946"/>
                <a:gd name="T35" fmla="*/ 182 h 1216"/>
                <a:gd name="T36" fmla="*/ 386 w 946"/>
                <a:gd name="T37" fmla="*/ 263 h 1216"/>
                <a:gd name="T38" fmla="*/ 311 w 946"/>
                <a:gd name="T39" fmla="*/ 182 h 1216"/>
                <a:gd name="T40" fmla="*/ 236 w 946"/>
                <a:gd name="T41" fmla="*/ 263 h 1216"/>
                <a:gd name="T42" fmla="*/ 217 w 946"/>
                <a:gd name="T43" fmla="*/ 224 h 1216"/>
                <a:gd name="T44" fmla="*/ 589 w 946"/>
                <a:gd name="T45" fmla="*/ 342 h 1216"/>
                <a:gd name="T46" fmla="*/ 589 w 946"/>
                <a:gd name="T47" fmla="*/ 390 h 1216"/>
                <a:gd name="T48" fmla="*/ 117 w 946"/>
                <a:gd name="T49" fmla="*/ 366 h 1216"/>
                <a:gd name="T50" fmla="*/ 685 w 946"/>
                <a:gd name="T51" fmla="*/ 582 h 1216"/>
                <a:gd name="T52" fmla="*/ 213 w 946"/>
                <a:gd name="T53" fmla="*/ 558 h 1216"/>
                <a:gd name="T54" fmla="*/ 685 w 946"/>
                <a:gd name="T55" fmla="*/ 534 h 1216"/>
                <a:gd name="T56" fmla="*/ 685 w 946"/>
                <a:gd name="T57" fmla="*/ 582 h 1216"/>
                <a:gd name="T58" fmla="*/ 141 w 946"/>
                <a:gd name="T59" fmla="*/ 486 h 1216"/>
                <a:gd name="T60" fmla="*/ 141 w 946"/>
                <a:gd name="T61" fmla="*/ 438 h 1216"/>
                <a:gd name="T62" fmla="*/ 805 w 946"/>
                <a:gd name="T63" fmla="*/ 462 h 1216"/>
                <a:gd name="T64" fmla="*/ 781 w 946"/>
                <a:gd name="T65" fmla="*/ 390 h 1216"/>
                <a:gd name="T66" fmla="*/ 661 w 946"/>
                <a:gd name="T67" fmla="*/ 366 h 1216"/>
                <a:gd name="T68" fmla="*/ 781 w 946"/>
                <a:gd name="T69" fmla="*/ 342 h 1216"/>
                <a:gd name="T70" fmla="*/ 781 w 946"/>
                <a:gd name="T71" fmla="*/ 390 h 1216"/>
                <a:gd name="T72" fmla="*/ 781 w 946"/>
                <a:gd name="T73" fmla="*/ 390 h 1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46" h="1216">
                  <a:moveTo>
                    <a:pt x="922" y="1143"/>
                  </a:moveTo>
                  <a:cubicBezTo>
                    <a:pt x="922" y="72"/>
                    <a:pt x="922" y="72"/>
                    <a:pt x="922" y="72"/>
                  </a:cubicBezTo>
                  <a:cubicBezTo>
                    <a:pt x="922" y="45"/>
                    <a:pt x="931" y="20"/>
                    <a:pt x="946" y="0"/>
                  </a:cubicBezTo>
                  <a:cubicBezTo>
                    <a:pt x="72" y="0"/>
                    <a:pt x="72" y="0"/>
                    <a:pt x="72" y="0"/>
                  </a:cubicBezTo>
                  <a:cubicBezTo>
                    <a:pt x="31" y="0"/>
                    <a:pt x="0" y="31"/>
                    <a:pt x="0" y="70"/>
                  </a:cubicBezTo>
                  <a:cubicBezTo>
                    <a:pt x="0" y="1143"/>
                    <a:pt x="0" y="1143"/>
                    <a:pt x="0" y="1143"/>
                  </a:cubicBezTo>
                  <a:cubicBezTo>
                    <a:pt x="0" y="1183"/>
                    <a:pt x="32" y="1216"/>
                    <a:pt x="72" y="1216"/>
                  </a:cubicBezTo>
                  <a:cubicBezTo>
                    <a:pt x="307" y="1216"/>
                    <a:pt x="307" y="1216"/>
                    <a:pt x="307" y="1216"/>
                  </a:cubicBezTo>
                  <a:cubicBezTo>
                    <a:pt x="307" y="1072"/>
                    <a:pt x="307" y="1072"/>
                    <a:pt x="307" y="1072"/>
                  </a:cubicBezTo>
                  <a:cubicBezTo>
                    <a:pt x="267" y="1031"/>
                    <a:pt x="244" y="976"/>
                    <a:pt x="244" y="920"/>
                  </a:cubicBezTo>
                  <a:cubicBezTo>
                    <a:pt x="244" y="800"/>
                    <a:pt x="341" y="704"/>
                    <a:pt x="460" y="704"/>
                  </a:cubicBezTo>
                  <a:cubicBezTo>
                    <a:pt x="579" y="704"/>
                    <a:pt x="676" y="800"/>
                    <a:pt x="676" y="920"/>
                  </a:cubicBezTo>
                  <a:cubicBezTo>
                    <a:pt x="676" y="978"/>
                    <a:pt x="653" y="1033"/>
                    <a:pt x="611" y="1074"/>
                  </a:cubicBezTo>
                  <a:cubicBezTo>
                    <a:pt x="611" y="1216"/>
                    <a:pt x="611" y="1216"/>
                    <a:pt x="611" y="1216"/>
                  </a:cubicBezTo>
                  <a:cubicBezTo>
                    <a:pt x="946" y="1215"/>
                    <a:pt x="946" y="1215"/>
                    <a:pt x="946" y="1215"/>
                  </a:cubicBezTo>
                  <a:cubicBezTo>
                    <a:pt x="931" y="1195"/>
                    <a:pt x="922" y="1170"/>
                    <a:pt x="922" y="1143"/>
                  </a:cubicBezTo>
                  <a:close/>
                  <a:moveTo>
                    <a:pt x="217" y="224"/>
                  </a:moveTo>
                  <a:cubicBezTo>
                    <a:pt x="292" y="128"/>
                    <a:pt x="292" y="128"/>
                    <a:pt x="292" y="128"/>
                  </a:cubicBezTo>
                  <a:cubicBezTo>
                    <a:pt x="297" y="122"/>
                    <a:pt x="304" y="119"/>
                    <a:pt x="311" y="119"/>
                  </a:cubicBezTo>
                  <a:cubicBezTo>
                    <a:pt x="318" y="119"/>
                    <a:pt x="325" y="122"/>
                    <a:pt x="330" y="128"/>
                  </a:cubicBezTo>
                  <a:cubicBezTo>
                    <a:pt x="386" y="200"/>
                    <a:pt x="386" y="200"/>
                    <a:pt x="386" y="200"/>
                  </a:cubicBezTo>
                  <a:cubicBezTo>
                    <a:pt x="441" y="128"/>
                    <a:pt x="441" y="128"/>
                    <a:pt x="441" y="128"/>
                  </a:cubicBezTo>
                  <a:cubicBezTo>
                    <a:pt x="446" y="122"/>
                    <a:pt x="453" y="119"/>
                    <a:pt x="460" y="119"/>
                  </a:cubicBezTo>
                  <a:cubicBezTo>
                    <a:pt x="468" y="119"/>
                    <a:pt x="475" y="122"/>
                    <a:pt x="479" y="128"/>
                  </a:cubicBezTo>
                  <a:cubicBezTo>
                    <a:pt x="535" y="200"/>
                    <a:pt x="535" y="200"/>
                    <a:pt x="535" y="200"/>
                  </a:cubicBezTo>
                  <a:cubicBezTo>
                    <a:pt x="591" y="128"/>
                    <a:pt x="591" y="128"/>
                    <a:pt x="591" y="128"/>
                  </a:cubicBezTo>
                  <a:cubicBezTo>
                    <a:pt x="595" y="122"/>
                    <a:pt x="602" y="119"/>
                    <a:pt x="610" y="119"/>
                  </a:cubicBezTo>
                  <a:cubicBezTo>
                    <a:pt x="617" y="119"/>
                    <a:pt x="624" y="122"/>
                    <a:pt x="629" y="128"/>
                  </a:cubicBezTo>
                  <a:cubicBezTo>
                    <a:pt x="703" y="224"/>
                    <a:pt x="703" y="224"/>
                    <a:pt x="703" y="224"/>
                  </a:cubicBezTo>
                  <a:cubicBezTo>
                    <a:pt x="711" y="235"/>
                    <a:pt x="710" y="250"/>
                    <a:pt x="699" y="258"/>
                  </a:cubicBezTo>
                  <a:cubicBezTo>
                    <a:pt x="689" y="266"/>
                    <a:pt x="674" y="264"/>
                    <a:pt x="665" y="254"/>
                  </a:cubicBezTo>
                  <a:cubicBezTo>
                    <a:pt x="610" y="182"/>
                    <a:pt x="610" y="182"/>
                    <a:pt x="610" y="182"/>
                  </a:cubicBezTo>
                  <a:cubicBezTo>
                    <a:pt x="554" y="254"/>
                    <a:pt x="554" y="254"/>
                    <a:pt x="554" y="254"/>
                  </a:cubicBezTo>
                  <a:cubicBezTo>
                    <a:pt x="549" y="260"/>
                    <a:pt x="542" y="263"/>
                    <a:pt x="535" y="263"/>
                  </a:cubicBezTo>
                  <a:cubicBezTo>
                    <a:pt x="528" y="263"/>
                    <a:pt x="521" y="260"/>
                    <a:pt x="516" y="254"/>
                  </a:cubicBezTo>
                  <a:cubicBezTo>
                    <a:pt x="460" y="182"/>
                    <a:pt x="460" y="182"/>
                    <a:pt x="460" y="182"/>
                  </a:cubicBezTo>
                  <a:cubicBezTo>
                    <a:pt x="405" y="254"/>
                    <a:pt x="405" y="254"/>
                    <a:pt x="405" y="254"/>
                  </a:cubicBezTo>
                  <a:cubicBezTo>
                    <a:pt x="400" y="260"/>
                    <a:pt x="393" y="263"/>
                    <a:pt x="386" y="263"/>
                  </a:cubicBezTo>
                  <a:cubicBezTo>
                    <a:pt x="378" y="263"/>
                    <a:pt x="371" y="260"/>
                    <a:pt x="367" y="254"/>
                  </a:cubicBezTo>
                  <a:cubicBezTo>
                    <a:pt x="311" y="182"/>
                    <a:pt x="311" y="182"/>
                    <a:pt x="311" y="182"/>
                  </a:cubicBezTo>
                  <a:cubicBezTo>
                    <a:pt x="255" y="254"/>
                    <a:pt x="255" y="254"/>
                    <a:pt x="255" y="254"/>
                  </a:cubicBezTo>
                  <a:cubicBezTo>
                    <a:pt x="251" y="260"/>
                    <a:pt x="243" y="263"/>
                    <a:pt x="236" y="263"/>
                  </a:cubicBezTo>
                  <a:cubicBezTo>
                    <a:pt x="231" y="263"/>
                    <a:pt x="226" y="261"/>
                    <a:pt x="222" y="258"/>
                  </a:cubicBezTo>
                  <a:cubicBezTo>
                    <a:pt x="211" y="250"/>
                    <a:pt x="209" y="235"/>
                    <a:pt x="217" y="224"/>
                  </a:cubicBezTo>
                  <a:close/>
                  <a:moveTo>
                    <a:pt x="141" y="342"/>
                  </a:moveTo>
                  <a:cubicBezTo>
                    <a:pt x="589" y="342"/>
                    <a:pt x="589" y="342"/>
                    <a:pt x="589" y="342"/>
                  </a:cubicBezTo>
                  <a:cubicBezTo>
                    <a:pt x="602" y="342"/>
                    <a:pt x="613" y="353"/>
                    <a:pt x="613" y="366"/>
                  </a:cubicBezTo>
                  <a:cubicBezTo>
                    <a:pt x="613" y="380"/>
                    <a:pt x="602" y="390"/>
                    <a:pt x="589" y="390"/>
                  </a:cubicBezTo>
                  <a:cubicBezTo>
                    <a:pt x="141" y="390"/>
                    <a:pt x="141" y="390"/>
                    <a:pt x="141" y="390"/>
                  </a:cubicBezTo>
                  <a:cubicBezTo>
                    <a:pt x="128" y="390"/>
                    <a:pt x="117" y="380"/>
                    <a:pt x="117" y="366"/>
                  </a:cubicBezTo>
                  <a:cubicBezTo>
                    <a:pt x="117" y="353"/>
                    <a:pt x="128" y="342"/>
                    <a:pt x="141" y="342"/>
                  </a:cubicBezTo>
                  <a:close/>
                  <a:moveTo>
                    <a:pt x="685" y="582"/>
                  </a:moveTo>
                  <a:cubicBezTo>
                    <a:pt x="237" y="582"/>
                    <a:pt x="237" y="582"/>
                    <a:pt x="237" y="582"/>
                  </a:cubicBezTo>
                  <a:cubicBezTo>
                    <a:pt x="224" y="582"/>
                    <a:pt x="213" y="572"/>
                    <a:pt x="213" y="558"/>
                  </a:cubicBezTo>
                  <a:cubicBezTo>
                    <a:pt x="213" y="545"/>
                    <a:pt x="224" y="534"/>
                    <a:pt x="237" y="534"/>
                  </a:cubicBezTo>
                  <a:cubicBezTo>
                    <a:pt x="685" y="534"/>
                    <a:pt x="685" y="534"/>
                    <a:pt x="685" y="534"/>
                  </a:cubicBezTo>
                  <a:cubicBezTo>
                    <a:pt x="698" y="534"/>
                    <a:pt x="709" y="545"/>
                    <a:pt x="709" y="558"/>
                  </a:cubicBezTo>
                  <a:cubicBezTo>
                    <a:pt x="709" y="572"/>
                    <a:pt x="698" y="582"/>
                    <a:pt x="685" y="582"/>
                  </a:cubicBezTo>
                  <a:close/>
                  <a:moveTo>
                    <a:pt x="781" y="486"/>
                  </a:moveTo>
                  <a:cubicBezTo>
                    <a:pt x="141" y="486"/>
                    <a:pt x="141" y="486"/>
                    <a:pt x="141" y="486"/>
                  </a:cubicBezTo>
                  <a:cubicBezTo>
                    <a:pt x="128" y="486"/>
                    <a:pt x="117" y="476"/>
                    <a:pt x="117" y="462"/>
                  </a:cubicBezTo>
                  <a:cubicBezTo>
                    <a:pt x="117" y="449"/>
                    <a:pt x="128" y="438"/>
                    <a:pt x="141" y="438"/>
                  </a:cubicBezTo>
                  <a:cubicBezTo>
                    <a:pt x="781" y="438"/>
                    <a:pt x="781" y="438"/>
                    <a:pt x="781" y="438"/>
                  </a:cubicBezTo>
                  <a:cubicBezTo>
                    <a:pt x="794" y="438"/>
                    <a:pt x="805" y="449"/>
                    <a:pt x="805" y="462"/>
                  </a:cubicBezTo>
                  <a:cubicBezTo>
                    <a:pt x="805" y="476"/>
                    <a:pt x="794" y="486"/>
                    <a:pt x="781" y="486"/>
                  </a:cubicBezTo>
                  <a:close/>
                  <a:moveTo>
                    <a:pt x="781" y="390"/>
                  </a:moveTo>
                  <a:cubicBezTo>
                    <a:pt x="685" y="390"/>
                    <a:pt x="685" y="390"/>
                    <a:pt x="685" y="390"/>
                  </a:cubicBezTo>
                  <a:cubicBezTo>
                    <a:pt x="672" y="390"/>
                    <a:pt x="661" y="380"/>
                    <a:pt x="661" y="366"/>
                  </a:cubicBezTo>
                  <a:cubicBezTo>
                    <a:pt x="661" y="353"/>
                    <a:pt x="672" y="342"/>
                    <a:pt x="685" y="342"/>
                  </a:cubicBezTo>
                  <a:cubicBezTo>
                    <a:pt x="781" y="342"/>
                    <a:pt x="781" y="342"/>
                    <a:pt x="781" y="342"/>
                  </a:cubicBezTo>
                  <a:cubicBezTo>
                    <a:pt x="794" y="342"/>
                    <a:pt x="805" y="353"/>
                    <a:pt x="805" y="366"/>
                  </a:cubicBezTo>
                  <a:cubicBezTo>
                    <a:pt x="805" y="380"/>
                    <a:pt x="794" y="390"/>
                    <a:pt x="781" y="390"/>
                  </a:cubicBezTo>
                  <a:close/>
                  <a:moveTo>
                    <a:pt x="781" y="390"/>
                  </a:moveTo>
                  <a:cubicBezTo>
                    <a:pt x="781" y="390"/>
                    <a:pt x="781" y="390"/>
                    <a:pt x="781" y="390"/>
                  </a:cubicBezTo>
                </a:path>
              </a:pathLst>
            </a:custGeom>
            <a:solidFill>
              <a:srgbClr val="F2EB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3" name="Freeform 6"/>
            <p:cNvSpPr>
              <a:spLocks noEditPoints="1"/>
            </p:cNvSpPr>
            <p:nvPr/>
          </p:nvSpPr>
          <p:spPr bwMode="auto">
            <a:xfrm>
              <a:off x="2833" y="3330"/>
              <a:ext cx="60" cy="89"/>
            </a:xfrm>
            <a:custGeom>
              <a:avLst/>
              <a:gdLst>
                <a:gd name="T0" fmla="*/ 71 w 144"/>
                <a:gd name="T1" fmla="*/ 0 h 214"/>
                <a:gd name="T2" fmla="*/ 0 w 144"/>
                <a:gd name="T3" fmla="*/ 72 h 214"/>
                <a:gd name="T4" fmla="*/ 0 w 144"/>
                <a:gd name="T5" fmla="*/ 214 h 214"/>
                <a:gd name="T6" fmla="*/ 144 w 144"/>
                <a:gd name="T7" fmla="*/ 214 h 214"/>
                <a:gd name="T8" fmla="*/ 144 w 144"/>
                <a:gd name="T9" fmla="*/ 70 h 214"/>
                <a:gd name="T10" fmla="*/ 71 w 144"/>
                <a:gd name="T11" fmla="*/ 0 h 214"/>
                <a:gd name="T12" fmla="*/ 71 w 144"/>
                <a:gd name="T13" fmla="*/ 0 h 214"/>
                <a:gd name="T14" fmla="*/ 71 w 144"/>
                <a:gd name="T15" fmla="*/ 0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4" h="214">
                  <a:moveTo>
                    <a:pt x="71" y="0"/>
                  </a:moveTo>
                  <a:cubicBezTo>
                    <a:pt x="32" y="0"/>
                    <a:pt x="0" y="32"/>
                    <a:pt x="0" y="72"/>
                  </a:cubicBezTo>
                  <a:cubicBezTo>
                    <a:pt x="0" y="214"/>
                    <a:pt x="0" y="214"/>
                    <a:pt x="0" y="214"/>
                  </a:cubicBezTo>
                  <a:cubicBezTo>
                    <a:pt x="144" y="214"/>
                    <a:pt x="144" y="214"/>
                    <a:pt x="144" y="214"/>
                  </a:cubicBezTo>
                  <a:cubicBezTo>
                    <a:pt x="144" y="70"/>
                    <a:pt x="144" y="70"/>
                    <a:pt x="144" y="70"/>
                  </a:cubicBezTo>
                  <a:cubicBezTo>
                    <a:pt x="144" y="32"/>
                    <a:pt x="111" y="0"/>
                    <a:pt x="71" y="0"/>
                  </a:cubicBezTo>
                  <a:close/>
                  <a:moveTo>
                    <a:pt x="71" y="0"/>
                  </a:moveTo>
                  <a:cubicBezTo>
                    <a:pt x="71" y="0"/>
                    <a:pt x="71" y="0"/>
                    <a:pt x="71" y="0"/>
                  </a:cubicBezTo>
                </a:path>
              </a:pathLst>
            </a:custGeom>
            <a:solidFill>
              <a:srgbClr val="C1E8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4" name="Freeform 7"/>
            <p:cNvSpPr>
              <a:spLocks noEditPoints="1"/>
            </p:cNvSpPr>
            <p:nvPr/>
          </p:nvSpPr>
          <p:spPr bwMode="auto">
            <a:xfrm>
              <a:off x="2833" y="3745"/>
              <a:ext cx="60" cy="91"/>
            </a:xfrm>
            <a:custGeom>
              <a:avLst/>
              <a:gdLst>
                <a:gd name="T0" fmla="*/ 0 w 144"/>
                <a:gd name="T1" fmla="*/ 145 h 217"/>
                <a:gd name="T2" fmla="*/ 71 w 144"/>
                <a:gd name="T3" fmla="*/ 217 h 217"/>
                <a:gd name="T4" fmla="*/ 144 w 144"/>
                <a:gd name="T5" fmla="*/ 145 h 217"/>
                <a:gd name="T6" fmla="*/ 144 w 144"/>
                <a:gd name="T7" fmla="*/ 0 h 217"/>
                <a:gd name="T8" fmla="*/ 0 w 144"/>
                <a:gd name="T9" fmla="*/ 0 h 217"/>
                <a:gd name="T10" fmla="*/ 0 w 144"/>
                <a:gd name="T11" fmla="*/ 145 h 217"/>
                <a:gd name="T12" fmla="*/ 0 w 144"/>
                <a:gd name="T13" fmla="*/ 145 h 217"/>
                <a:gd name="T14" fmla="*/ 0 w 144"/>
                <a:gd name="T15" fmla="*/ 145 h 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4" h="217">
                  <a:moveTo>
                    <a:pt x="0" y="145"/>
                  </a:moveTo>
                  <a:cubicBezTo>
                    <a:pt x="0" y="184"/>
                    <a:pt x="32" y="217"/>
                    <a:pt x="71" y="217"/>
                  </a:cubicBezTo>
                  <a:cubicBezTo>
                    <a:pt x="110" y="217"/>
                    <a:pt x="144" y="184"/>
                    <a:pt x="144" y="145"/>
                  </a:cubicBezTo>
                  <a:cubicBezTo>
                    <a:pt x="144" y="0"/>
                    <a:pt x="144" y="0"/>
                    <a:pt x="144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145"/>
                  </a:lnTo>
                  <a:close/>
                  <a:moveTo>
                    <a:pt x="0" y="145"/>
                  </a:moveTo>
                  <a:cubicBezTo>
                    <a:pt x="0" y="145"/>
                    <a:pt x="0" y="145"/>
                    <a:pt x="0" y="145"/>
                  </a:cubicBezTo>
                </a:path>
              </a:pathLst>
            </a:custGeom>
            <a:solidFill>
              <a:srgbClr val="C1E8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5" name="Freeform 8"/>
            <p:cNvSpPr>
              <a:spLocks noEditPoints="1"/>
            </p:cNvSpPr>
            <p:nvPr/>
          </p:nvSpPr>
          <p:spPr bwMode="auto">
            <a:xfrm>
              <a:off x="2550" y="3643"/>
              <a:ext cx="140" cy="140"/>
            </a:xfrm>
            <a:custGeom>
              <a:avLst/>
              <a:gdLst>
                <a:gd name="T0" fmla="*/ 168 w 336"/>
                <a:gd name="T1" fmla="*/ 0 h 336"/>
                <a:gd name="T2" fmla="*/ 0 w 336"/>
                <a:gd name="T3" fmla="*/ 168 h 336"/>
                <a:gd name="T4" fmla="*/ 56 w 336"/>
                <a:gd name="T5" fmla="*/ 292 h 336"/>
                <a:gd name="T6" fmla="*/ 168 w 336"/>
                <a:gd name="T7" fmla="*/ 336 h 336"/>
                <a:gd name="T8" fmla="*/ 276 w 336"/>
                <a:gd name="T9" fmla="*/ 297 h 336"/>
                <a:gd name="T10" fmla="*/ 284 w 336"/>
                <a:gd name="T11" fmla="*/ 289 h 336"/>
                <a:gd name="T12" fmla="*/ 336 w 336"/>
                <a:gd name="T13" fmla="*/ 168 h 336"/>
                <a:gd name="T14" fmla="*/ 168 w 336"/>
                <a:gd name="T15" fmla="*/ 0 h 336"/>
                <a:gd name="T16" fmla="*/ 168 w 336"/>
                <a:gd name="T17" fmla="*/ 288 h 336"/>
                <a:gd name="T18" fmla="*/ 48 w 336"/>
                <a:gd name="T19" fmla="*/ 168 h 336"/>
                <a:gd name="T20" fmla="*/ 168 w 336"/>
                <a:gd name="T21" fmla="*/ 48 h 336"/>
                <a:gd name="T22" fmla="*/ 288 w 336"/>
                <a:gd name="T23" fmla="*/ 168 h 336"/>
                <a:gd name="T24" fmla="*/ 168 w 336"/>
                <a:gd name="T25" fmla="*/ 288 h 336"/>
                <a:gd name="T26" fmla="*/ 168 w 336"/>
                <a:gd name="T27" fmla="*/ 288 h 336"/>
                <a:gd name="T28" fmla="*/ 168 w 336"/>
                <a:gd name="T29" fmla="*/ 288 h 3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36" h="336">
                  <a:moveTo>
                    <a:pt x="168" y="0"/>
                  </a:moveTo>
                  <a:cubicBezTo>
                    <a:pt x="76" y="0"/>
                    <a:pt x="0" y="75"/>
                    <a:pt x="0" y="168"/>
                  </a:cubicBezTo>
                  <a:cubicBezTo>
                    <a:pt x="0" y="215"/>
                    <a:pt x="21" y="260"/>
                    <a:pt x="56" y="292"/>
                  </a:cubicBezTo>
                  <a:cubicBezTo>
                    <a:pt x="87" y="320"/>
                    <a:pt x="127" y="336"/>
                    <a:pt x="168" y="336"/>
                  </a:cubicBezTo>
                  <a:cubicBezTo>
                    <a:pt x="208" y="336"/>
                    <a:pt x="245" y="322"/>
                    <a:pt x="276" y="297"/>
                  </a:cubicBezTo>
                  <a:cubicBezTo>
                    <a:pt x="278" y="294"/>
                    <a:pt x="281" y="291"/>
                    <a:pt x="284" y="289"/>
                  </a:cubicBezTo>
                  <a:cubicBezTo>
                    <a:pt x="317" y="258"/>
                    <a:pt x="336" y="214"/>
                    <a:pt x="336" y="168"/>
                  </a:cubicBezTo>
                  <a:cubicBezTo>
                    <a:pt x="336" y="75"/>
                    <a:pt x="261" y="0"/>
                    <a:pt x="168" y="0"/>
                  </a:cubicBezTo>
                  <a:close/>
                  <a:moveTo>
                    <a:pt x="168" y="288"/>
                  </a:moveTo>
                  <a:cubicBezTo>
                    <a:pt x="102" y="288"/>
                    <a:pt x="48" y="234"/>
                    <a:pt x="48" y="168"/>
                  </a:cubicBezTo>
                  <a:cubicBezTo>
                    <a:pt x="48" y="101"/>
                    <a:pt x="102" y="48"/>
                    <a:pt x="168" y="48"/>
                  </a:cubicBezTo>
                  <a:cubicBezTo>
                    <a:pt x="234" y="48"/>
                    <a:pt x="288" y="101"/>
                    <a:pt x="288" y="168"/>
                  </a:cubicBezTo>
                  <a:cubicBezTo>
                    <a:pt x="288" y="234"/>
                    <a:pt x="234" y="288"/>
                    <a:pt x="168" y="288"/>
                  </a:cubicBezTo>
                  <a:close/>
                  <a:moveTo>
                    <a:pt x="168" y="288"/>
                  </a:moveTo>
                  <a:cubicBezTo>
                    <a:pt x="168" y="288"/>
                    <a:pt x="168" y="288"/>
                    <a:pt x="168" y="288"/>
                  </a:cubicBezTo>
                </a:path>
              </a:pathLst>
            </a:custGeom>
            <a:solidFill>
              <a:srgbClr val="BD15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6" name="Freeform 9"/>
            <p:cNvSpPr>
              <a:spLocks noEditPoints="1"/>
            </p:cNvSpPr>
            <p:nvPr/>
          </p:nvSpPr>
          <p:spPr bwMode="auto">
            <a:xfrm>
              <a:off x="2577" y="3791"/>
              <a:ext cx="86" cy="119"/>
            </a:xfrm>
            <a:custGeom>
              <a:avLst/>
              <a:gdLst>
                <a:gd name="T0" fmla="*/ 115 w 208"/>
                <a:gd name="T1" fmla="*/ 237 h 284"/>
                <a:gd name="T2" fmla="*/ 208 w 208"/>
                <a:gd name="T3" fmla="*/ 284 h 284"/>
                <a:gd name="T4" fmla="*/ 208 w 208"/>
                <a:gd name="T5" fmla="*/ 1 h 284"/>
                <a:gd name="T6" fmla="*/ 105 w 208"/>
                <a:gd name="T7" fmla="*/ 28 h 284"/>
                <a:gd name="T8" fmla="*/ 0 w 208"/>
                <a:gd name="T9" fmla="*/ 0 h 284"/>
                <a:gd name="T10" fmla="*/ 0 w 208"/>
                <a:gd name="T11" fmla="*/ 284 h 284"/>
                <a:gd name="T12" fmla="*/ 93 w 208"/>
                <a:gd name="T13" fmla="*/ 237 h 284"/>
                <a:gd name="T14" fmla="*/ 115 w 208"/>
                <a:gd name="T15" fmla="*/ 237 h 284"/>
                <a:gd name="T16" fmla="*/ 115 w 208"/>
                <a:gd name="T17" fmla="*/ 237 h 284"/>
                <a:gd name="T18" fmla="*/ 115 w 208"/>
                <a:gd name="T19" fmla="*/ 237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08" h="284">
                  <a:moveTo>
                    <a:pt x="115" y="237"/>
                  </a:moveTo>
                  <a:cubicBezTo>
                    <a:pt x="208" y="284"/>
                    <a:pt x="208" y="284"/>
                    <a:pt x="208" y="284"/>
                  </a:cubicBezTo>
                  <a:cubicBezTo>
                    <a:pt x="208" y="1"/>
                    <a:pt x="208" y="1"/>
                    <a:pt x="208" y="1"/>
                  </a:cubicBezTo>
                  <a:cubicBezTo>
                    <a:pt x="177" y="18"/>
                    <a:pt x="142" y="28"/>
                    <a:pt x="105" y="28"/>
                  </a:cubicBezTo>
                  <a:cubicBezTo>
                    <a:pt x="68" y="28"/>
                    <a:pt x="32" y="18"/>
                    <a:pt x="0" y="0"/>
                  </a:cubicBezTo>
                  <a:cubicBezTo>
                    <a:pt x="0" y="284"/>
                    <a:pt x="0" y="284"/>
                    <a:pt x="0" y="284"/>
                  </a:cubicBezTo>
                  <a:cubicBezTo>
                    <a:pt x="93" y="237"/>
                    <a:pt x="93" y="237"/>
                    <a:pt x="93" y="237"/>
                  </a:cubicBezTo>
                  <a:cubicBezTo>
                    <a:pt x="100" y="234"/>
                    <a:pt x="108" y="234"/>
                    <a:pt x="115" y="237"/>
                  </a:cubicBezTo>
                  <a:close/>
                  <a:moveTo>
                    <a:pt x="115" y="237"/>
                  </a:moveTo>
                  <a:cubicBezTo>
                    <a:pt x="115" y="237"/>
                    <a:pt x="115" y="237"/>
                    <a:pt x="115" y="237"/>
                  </a:cubicBezTo>
                </a:path>
              </a:pathLst>
            </a:custGeom>
            <a:solidFill>
              <a:srgbClr val="F248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7" name="Freeform 10"/>
            <p:cNvSpPr>
              <a:spLocks noEditPoints="1"/>
            </p:cNvSpPr>
            <p:nvPr/>
          </p:nvSpPr>
          <p:spPr bwMode="auto">
            <a:xfrm>
              <a:off x="2590" y="3683"/>
              <a:ext cx="60" cy="60"/>
            </a:xfrm>
            <a:custGeom>
              <a:avLst/>
              <a:gdLst>
                <a:gd name="T0" fmla="*/ 72 w 144"/>
                <a:gd name="T1" fmla="*/ 0 h 144"/>
                <a:gd name="T2" fmla="*/ 0 w 144"/>
                <a:gd name="T3" fmla="*/ 72 h 144"/>
                <a:gd name="T4" fmla="*/ 72 w 144"/>
                <a:gd name="T5" fmla="*/ 144 h 144"/>
                <a:gd name="T6" fmla="*/ 144 w 144"/>
                <a:gd name="T7" fmla="*/ 72 h 144"/>
                <a:gd name="T8" fmla="*/ 72 w 144"/>
                <a:gd name="T9" fmla="*/ 0 h 144"/>
                <a:gd name="T10" fmla="*/ 72 w 144"/>
                <a:gd name="T11" fmla="*/ 0 h 144"/>
                <a:gd name="T12" fmla="*/ 72 w 144"/>
                <a:gd name="T13" fmla="*/ 0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4" h="144">
                  <a:moveTo>
                    <a:pt x="72" y="0"/>
                  </a:moveTo>
                  <a:cubicBezTo>
                    <a:pt x="33" y="0"/>
                    <a:pt x="0" y="32"/>
                    <a:pt x="0" y="72"/>
                  </a:cubicBezTo>
                  <a:cubicBezTo>
                    <a:pt x="0" y="111"/>
                    <a:pt x="33" y="144"/>
                    <a:pt x="72" y="144"/>
                  </a:cubicBezTo>
                  <a:cubicBezTo>
                    <a:pt x="112" y="144"/>
                    <a:pt x="144" y="111"/>
                    <a:pt x="144" y="72"/>
                  </a:cubicBezTo>
                  <a:cubicBezTo>
                    <a:pt x="144" y="32"/>
                    <a:pt x="112" y="0"/>
                    <a:pt x="72" y="0"/>
                  </a:cubicBezTo>
                  <a:close/>
                  <a:moveTo>
                    <a:pt x="72" y="0"/>
                  </a:moveTo>
                  <a:cubicBezTo>
                    <a:pt x="72" y="0"/>
                    <a:pt x="72" y="0"/>
                    <a:pt x="72" y="0"/>
                  </a:cubicBezTo>
                </a:path>
              </a:pathLst>
            </a:custGeom>
            <a:solidFill>
              <a:srgbClr val="F248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8" name="Freeform 11"/>
            <p:cNvSpPr>
              <a:spLocks noEditPoints="1"/>
            </p:cNvSpPr>
            <p:nvPr/>
          </p:nvSpPr>
          <p:spPr bwMode="auto">
            <a:xfrm>
              <a:off x="2409" y="3310"/>
              <a:ext cx="504" cy="626"/>
            </a:xfrm>
            <a:custGeom>
              <a:avLst/>
              <a:gdLst>
                <a:gd name="T0" fmla="*/ 1210 w 1210"/>
                <a:gd name="T1" fmla="*/ 286 h 1504"/>
                <a:gd name="T2" fmla="*/ 1089 w 1210"/>
                <a:gd name="T3" fmla="*/ 0 h 1504"/>
                <a:gd name="T4" fmla="*/ 0 w 1210"/>
                <a:gd name="T5" fmla="*/ 118 h 1504"/>
                <a:gd name="T6" fmla="*/ 120 w 1210"/>
                <a:gd name="T7" fmla="*/ 1312 h 1504"/>
                <a:gd name="T8" fmla="*/ 355 w 1210"/>
                <a:gd name="T9" fmla="*/ 1478 h 1504"/>
                <a:gd name="T10" fmla="*/ 390 w 1210"/>
                <a:gd name="T11" fmla="*/ 1500 h 1504"/>
                <a:gd name="T12" fmla="*/ 624 w 1210"/>
                <a:gd name="T13" fmla="*/ 1500 h 1504"/>
                <a:gd name="T14" fmla="*/ 648 w 1210"/>
                <a:gd name="T15" fmla="*/ 1499 h 1504"/>
                <a:gd name="T16" fmla="*/ 659 w 1210"/>
                <a:gd name="T17" fmla="*/ 1312 h 1504"/>
                <a:gd name="T18" fmla="*/ 1210 w 1210"/>
                <a:gd name="T19" fmla="*/ 1191 h 1504"/>
                <a:gd name="T20" fmla="*/ 1186 w 1210"/>
                <a:gd name="T21" fmla="*/ 998 h 1504"/>
                <a:gd name="T22" fmla="*/ 1018 w 1210"/>
                <a:gd name="T23" fmla="*/ 310 h 1504"/>
                <a:gd name="T24" fmla="*/ 1162 w 1210"/>
                <a:gd name="T25" fmla="*/ 1191 h 1504"/>
                <a:gd name="T26" fmla="*/ 1018 w 1210"/>
                <a:gd name="T27" fmla="*/ 1191 h 1504"/>
                <a:gd name="T28" fmla="*/ 1162 w 1210"/>
                <a:gd name="T29" fmla="*/ 1046 h 1504"/>
                <a:gd name="T30" fmla="*/ 624 w 1210"/>
                <a:gd name="T31" fmla="*/ 1089 h 1504"/>
                <a:gd name="T32" fmla="*/ 508 w 1210"/>
                <a:gd name="T33" fmla="*/ 1136 h 1504"/>
                <a:gd name="T34" fmla="*/ 340 w 1210"/>
                <a:gd name="T35" fmla="*/ 968 h 1504"/>
                <a:gd name="T36" fmla="*/ 676 w 1210"/>
                <a:gd name="T37" fmla="*/ 968 h 1504"/>
                <a:gd name="T38" fmla="*/ 403 w 1210"/>
                <a:gd name="T39" fmla="*/ 1440 h 1504"/>
                <a:gd name="T40" fmla="*/ 508 w 1210"/>
                <a:gd name="T41" fmla="*/ 1184 h 1504"/>
                <a:gd name="T42" fmla="*/ 611 w 1210"/>
                <a:gd name="T43" fmla="*/ 1440 h 1504"/>
                <a:gd name="T44" fmla="*/ 496 w 1210"/>
                <a:gd name="T45" fmla="*/ 1393 h 1504"/>
                <a:gd name="T46" fmla="*/ 659 w 1210"/>
                <a:gd name="T47" fmla="*/ 1122 h 1504"/>
                <a:gd name="T48" fmla="*/ 508 w 1210"/>
                <a:gd name="T49" fmla="*/ 752 h 1504"/>
                <a:gd name="T50" fmla="*/ 355 w 1210"/>
                <a:gd name="T51" fmla="*/ 1120 h 1504"/>
                <a:gd name="T52" fmla="*/ 120 w 1210"/>
                <a:gd name="T53" fmla="*/ 1264 h 1504"/>
                <a:gd name="T54" fmla="*/ 48 w 1210"/>
                <a:gd name="T55" fmla="*/ 118 h 1504"/>
                <a:gd name="T56" fmla="*/ 994 w 1210"/>
                <a:gd name="T57" fmla="*/ 48 h 1504"/>
                <a:gd name="T58" fmla="*/ 970 w 1210"/>
                <a:gd name="T59" fmla="*/ 1191 h 1504"/>
                <a:gd name="T60" fmla="*/ 659 w 1210"/>
                <a:gd name="T61" fmla="*/ 1264 h 1504"/>
                <a:gd name="T62" fmla="*/ 1162 w 1210"/>
                <a:gd name="T63" fmla="*/ 262 h 1504"/>
                <a:gd name="T64" fmla="*/ 1018 w 1210"/>
                <a:gd name="T65" fmla="*/ 120 h 1504"/>
                <a:gd name="T66" fmla="*/ 1162 w 1210"/>
                <a:gd name="T67" fmla="*/ 118 h 1504"/>
                <a:gd name="T68" fmla="*/ 1162 w 1210"/>
                <a:gd name="T69" fmla="*/ 262 h 1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210" h="1504">
                  <a:moveTo>
                    <a:pt x="1186" y="310"/>
                  </a:moveTo>
                  <a:cubicBezTo>
                    <a:pt x="1199" y="310"/>
                    <a:pt x="1210" y="300"/>
                    <a:pt x="1210" y="286"/>
                  </a:cubicBezTo>
                  <a:cubicBezTo>
                    <a:pt x="1210" y="118"/>
                    <a:pt x="1210" y="118"/>
                    <a:pt x="1210" y="118"/>
                  </a:cubicBezTo>
                  <a:cubicBezTo>
                    <a:pt x="1210" y="53"/>
                    <a:pt x="1156" y="0"/>
                    <a:pt x="1089" y="0"/>
                  </a:cubicBezTo>
                  <a:cubicBezTo>
                    <a:pt x="120" y="0"/>
                    <a:pt x="120" y="0"/>
                    <a:pt x="120" y="0"/>
                  </a:cubicBezTo>
                  <a:cubicBezTo>
                    <a:pt x="53" y="0"/>
                    <a:pt x="0" y="52"/>
                    <a:pt x="0" y="118"/>
                  </a:cubicBezTo>
                  <a:cubicBezTo>
                    <a:pt x="0" y="1191"/>
                    <a:pt x="0" y="1191"/>
                    <a:pt x="0" y="1191"/>
                  </a:cubicBezTo>
                  <a:cubicBezTo>
                    <a:pt x="0" y="1258"/>
                    <a:pt x="54" y="1312"/>
                    <a:pt x="120" y="1312"/>
                  </a:cubicBezTo>
                  <a:cubicBezTo>
                    <a:pt x="355" y="1312"/>
                    <a:pt x="355" y="1312"/>
                    <a:pt x="355" y="1312"/>
                  </a:cubicBezTo>
                  <a:cubicBezTo>
                    <a:pt x="355" y="1478"/>
                    <a:pt x="355" y="1478"/>
                    <a:pt x="355" y="1478"/>
                  </a:cubicBezTo>
                  <a:cubicBezTo>
                    <a:pt x="355" y="1487"/>
                    <a:pt x="360" y="1494"/>
                    <a:pt x="367" y="1499"/>
                  </a:cubicBezTo>
                  <a:cubicBezTo>
                    <a:pt x="374" y="1503"/>
                    <a:pt x="383" y="1504"/>
                    <a:pt x="390" y="1500"/>
                  </a:cubicBezTo>
                  <a:cubicBezTo>
                    <a:pt x="507" y="1441"/>
                    <a:pt x="507" y="1441"/>
                    <a:pt x="507" y="1441"/>
                  </a:cubicBezTo>
                  <a:cubicBezTo>
                    <a:pt x="624" y="1500"/>
                    <a:pt x="624" y="1500"/>
                    <a:pt x="624" y="1500"/>
                  </a:cubicBezTo>
                  <a:cubicBezTo>
                    <a:pt x="628" y="1502"/>
                    <a:pt x="632" y="1502"/>
                    <a:pt x="635" y="1502"/>
                  </a:cubicBezTo>
                  <a:cubicBezTo>
                    <a:pt x="640" y="1502"/>
                    <a:pt x="644" y="1501"/>
                    <a:pt x="648" y="1499"/>
                  </a:cubicBezTo>
                  <a:cubicBezTo>
                    <a:pt x="655" y="1494"/>
                    <a:pt x="659" y="1487"/>
                    <a:pt x="659" y="1478"/>
                  </a:cubicBezTo>
                  <a:cubicBezTo>
                    <a:pt x="659" y="1312"/>
                    <a:pt x="659" y="1312"/>
                    <a:pt x="659" y="1312"/>
                  </a:cubicBezTo>
                  <a:cubicBezTo>
                    <a:pt x="1089" y="1311"/>
                    <a:pt x="1089" y="1311"/>
                    <a:pt x="1089" y="1311"/>
                  </a:cubicBezTo>
                  <a:cubicBezTo>
                    <a:pt x="1156" y="1311"/>
                    <a:pt x="1210" y="1257"/>
                    <a:pt x="1210" y="1191"/>
                  </a:cubicBezTo>
                  <a:cubicBezTo>
                    <a:pt x="1210" y="1022"/>
                    <a:pt x="1210" y="1022"/>
                    <a:pt x="1210" y="1022"/>
                  </a:cubicBezTo>
                  <a:cubicBezTo>
                    <a:pt x="1210" y="1009"/>
                    <a:pt x="1199" y="998"/>
                    <a:pt x="1186" y="998"/>
                  </a:cubicBezTo>
                  <a:cubicBezTo>
                    <a:pt x="1018" y="998"/>
                    <a:pt x="1018" y="998"/>
                    <a:pt x="1018" y="998"/>
                  </a:cubicBezTo>
                  <a:cubicBezTo>
                    <a:pt x="1018" y="310"/>
                    <a:pt x="1018" y="310"/>
                    <a:pt x="1018" y="310"/>
                  </a:cubicBezTo>
                  <a:lnTo>
                    <a:pt x="1186" y="310"/>
                  </a:lnTo>
                  <a:close/>
                  <a:moveTo>
                    <a:pt x="1162" y="1191"/>
                  </a:moveTo>
                  <a:cubicBezTo>
                    <a:pt x="1162" y="1230"/>
                    <a:pt x="1128" y="1263"/>
                    <a:pt x="1089" y="1263"/>
                  </a:cubicBezTo>
                  <a:cubicBezTo>
                    <a:pt x="1050" y="1263"/>
                    <a:pt x="1018" y="1230"/>
                    <a:pt x="1018" y="1191"/>
                  </a:cubicBezTo>
                  <a:cubicBezTo>
                    <a:pt x="1018" y="1046"/>
                    <a:pt x="1018" y="1046"/>
                    <a:pt x="1018" y="1046"/>
                  </a:cubicBezTo>
                  <a:cubicBezTo>
                    <a:pt x="1162" y="1046"/>
                    <a:pt x="1162" y="1046"/>
                    <a:pt x="1162" y="1046"/>
                  </a:cubicBezTo>
                  <a:lnTo>
                    <a:pt x="1162" y="1191"/>
                  </a:lnTo>
                  <a:close/>
                  <a:moveTo>
                    <a:pt x="624" y="1089"/>
                  </a:moveTo>
                  <a:cubicBezTo>
                    <a:pt x="621" y="1091"/>
                    <a:pt x="618" y="1094"/>
                    <a:pt x="616" y="1097"/>
                  </a:cubicBezTo>
                  <a:cubicBezTo>
                    <a:pt x="585" y="1122"/>
                    <a:pt x="548" y="1136"/>
                    <a:pt x="508" y="1136"/>
                  </a:cubicBezTo>
                  <a:cubicBezTo>
                    <a:pt x="467" y="1136"/>
                    <a:pt x="427" y="1120"/>
                    <a:pt x="396" y="1092"/>
                  </a:cubicBezTo>
                  <a:cubicBezTo>
                    <a:pt x="361" y="1060"/>
                    <a:pt x="340" y="1015"/>
                    <a:pt x="340" y="968"/>
                  </a:cubicBezTo>
                  <a:cubicBezTo>
                    <a:pt x="340" y="875"/>
                    <a:pt x="416" y="800"/>
                    <a:pt x="508" y="800"/>
                  </a:cubicBezTo>
                  <a:cubicBezTo>
                    <a:pt x="601" y="800"/>
                    <a:pt x="676" y="875"/>
                    <a:pt x="676" y="968"/>
                  </a:cubicBezTo>
                  <a:cubicBezTo>
                    <a:pt x="676" y="1014"/>
                    <a:pt x="657" y="1058"/>
                    <a:pt x="624" y="1089"/>
                  </a:cubicBezTo>
                  <a:close/>
                  <a:moveTo>
                    <a:pt x="403" y="1440"/>
                  </a:moveTo>
                  <a:cubicBezTo>
                    <a:pt x="403" y="1156"/>
                    <a:pt x="403" y="1156"/>
                    <a:pt x="403" y="1156"/>
                  </a:cubicBezTo>
                  <a:cubicBezTo>
                    <a:pt x="435" y="1174"/>
                    <a:pt x="471" y="1184"/>
                    <a:pt x="508" y="1184"/>
                  </a:cubicBezTo>
                  <a:cubicBezTo>
                    <a:pt x="545" y="1184"/>
                    <a:pt x="580" y="1174"/>
                    <a:pt x="611" y="1157"/>
                  </a:cubicBezTo>
                  <a:cubicBezTo>
                    <a:pt x="611" y="1440"/>
                    <a:pt x="611" y="1440"/>
                    <a:pt x="611" y="1440"/>
                  </a:cubicBezTo>
                  <a:cubicBezTo>
                    <a:pt x="518" y="1393"/>
                    <a:pt x="518" y="1393"/>
                    <a:pt x="518" y="1393"/>
                  </a:cubicBezTo>
                  <a:cubicBezTo>
                    <a:pt x="511" y="1390"/>
                    <a:pt x="503" y="1390"/>
                    <a:pt x="496" y="1393"/>
                  </a:cubicBezTo>
                  <a:lnTo>
                    <a:pt x="403" y="1440"/>
                  </a:lnTo>
                  <a:close/>
                  <a:moveTo>
                    <a:pt x="659" y="1122"/>
                  </a:moveTo>
                  <a:cubicBezTo>
                    <a:pt x="701" y="1081"/>
                    <a:pt x="724" y="1026"/>
                    <a:pt x="724" y="968"/>
                  </a:cubicBezTo>
                  <a:cubicBezTo>
                    <a:pt x="724" y="848"/>
                    <a:pt x="627" y="752"/>
                    <a:pt x="508" y="752"/>
                  </a:cubicBezTo>
                  <a:cubicBezTo>
                    <a:pt x="389" y="752"/>
                    <a:pt x="292" y="848"/>
                    <a:pt x="292" y="968"/>
                  </a:cubicBezTo>
                  <a:cubicBezTo>
                    <a:pt x="292" y="1024"/>
                    <a:pt x="315" y="1079"/>
                    <a:pt x="355" y="1120"/>
                  </a:cubicBezTo>
                  <a:cubicBezTo>
                    <a:pt x="355" y="1264"/>
                    <a:pt x="355" y="1264"/>
                    <a:pt x="355" y="1264"/>
                  </a:cubicBezTo>
                  <a:cubicBezTo>
                    <a:pt x="120" y="1264"/>
                    <a:pt x="120" y="1264"/>
                    <a:pt x="120" y="1264"/>
                  </a:cubicBezTo>
                  <a:cubicBezTo>
                    <a:pt x="80" y="1264"/>
                    <a:pt x="48" y="1231"/>
                    <a:pt x="48" y="1191"/>
                  </a:cubicBezTo>
                  <a:cubicBezTo>
                    <a:pt x="48" y="118"/>
                    <a:pt x="48" y="118"/>
                    <a:pt x="48" y="118"/>
                  </a:cubicBezTo>
                  <a:cubicBezTo>
                    <a:pt x="48" y="79"/>
                    <a:pt x="79" y="48"/>
                    <a:pt x="120" y="48"/>
                  </a:cubicBezTo>
                  <a:cubicBezTo>
                    <a:pt x="994" y="48"/>
                    <a:pt x="994" y="48"/>
                    <a:pt x="994" y="48"/>
                  </a:cubicBezTo>
                  <a:cubicBezTo>
                    <a:pt x="979" y="68"/>
                    <a:pt x="970" y="93"/>
                    <a:pt x="970" y="120"/>
                  </a:cubicBezTo>
                  <a:cubicBezTo>
                    <a:pt x="970" y="1191"/>
                    <a:pt x="970" y="1191"/>
                    <a:pt x="970" y="1191"/>
                  </a:cubicBezTo>
                  <a:cubicBezTo>
                    <a:pt x="970" y="1218"/>
                    <a:pt x="979" y="1243"/>
                    <a:pt x="994" y="1263"/>
                  </a:cubicBezTo>
                  <a:cubicBezTo>
                    <a:pt x="659" y="1264"/>
                    <a:pt x="659" y="1264"/>
                    <a:pt x="659" y="1264"/>
                  </a:cubicBezTo>
                  <a:lnTo>
                    <a:pt x="659" y="1122"/>
                  </a:lnTo>
                  <a:close/>
                  <a:moveTo>
                    <a:pt x="1162" y="262"/>
                  </a:moveTo>
                  <a:cubicBezTo>
                    <a:pt x="1018" y="262"/>
                    <a:pt x="1018" y="262"/>
                    <a:pt x="1018" y="262"/>
                  </a:cubicBezTo>
                  <a:cubicBezTo>
                    <a:pt x="1018" y="120"/>
                    <a:pt x="1018" y="120"/>
                    <a:pt x="1018" y="120"/>
                  </a:cubicBezTo>
                  <a:cubicBezTo>
                    <a:pt x="1018" y="80"/>
                    <a:pt x="1050" y="48"/>
                    <a:pt x="1089" y="48"/>
                  </a:cubicBezTo>
                  <a:cubicBezTo>
                    <a:pt x="1129" y="48"/>
                    <a:pt x="1162" y="80"/>
                    <a:pt x="1162" y="118"/>
                  </a:cubicBezTo>
                  <a:lnTo>
                    <a:pt x="1162" y="262"/>
                  </a:lnTo>
                  <a:close/>
                  <a:moveTo>
                    <a:pt x="1162" y="262"/>
                  </a:moveTo>
                  <a:cubicBezTo>
                    <a:pt x="1162" y="262"/>
                    <a:pt x="1162" y="262"/>
                    <a:pt x="1162" y="262"/>
                  </a:cubicBezTo>
                </a:path>
              </a:pathLst>
            </a:custGeom>
            <a:solidFill>
              <a:srgbClr val="0829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9" name="Freeform 12"/>
            <p:cNvSpPr>
              <a:spLocks noEditPoints="1"/>
            </p:cNvSpPr>
            <p:nvPr/>
          </p:nvSpPr>
          <p:spPr bwMode="auto">
            <a:xfrm>
              <a:off x="2570" y="3663"/>
              <a:ext cx="100" cy="100"/>
            </a:xfrm>
            <a:custGeom>
              <a:avLst/>
              <a:gdLst>
                <a:gd name="T0" fmla="*/ 120 w 240"/>
                <a:gd name="T1" fmla="*/ 0 h 240"/>
                <a:gd name="T2" fmla="*/ 0 w 240"/>
                <a:gd name="T3" fmla="*/ 120 h 240"/>
                <a:gd name="T4" fmla="*/ 120 w 240"/>
                <a:gd name="T5" fmla="*/ 240 h 240"/>
                <a:gd name="T6" fmla="*/ 240 w 240"/>
                <a:gd name="T7" fmla="*/ 120 h 240"/>
                <a:gd name="T8" fmla="*/ 120 w 240"/>
                <a:gd name="T9" fmla="*/ 0 h 240"/>
                <a:gd name="T10" fmla="*/ 120 w 240"/>
                <a:gd name="T11" fmla="*/ 192 h 240"/>
                <a:gd name="T12" fmla="*/ 48 w 240"/>
                <a:gd name="T13" fmla="*/ 120 h 240"/>
                <a:gd name="T14" fmla="*/ 120 w 240"/>
                <a:gd name="T15" fmla="*/ 48 h 240"/>
                <a:gd name="T16" fmla="*/ 192 w 240"/>
                <a:gd name="T17" fmla="*/ 120 h 240"/>
                <a:gd name="T18" fmla="*/ 120 w 240"/>
                <a:gd name="T19" fmla="*/ 192 h 240"/>
                <a:gd name="T20" fmla="*/ 120 w 240"/>
                <a:gd name="T21" fmla="*/ 192 h 240"/>
                <a:gd name="T22" fmla="*/ 120 w 240"/>
                <a:gd name="T23" fmla="*/ 192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40" h="240">
                  <a:moveTo>
                    <a:pt x="120" y="0"/>
                  </a:moveTo>
                  <a:cubicBezTo>
                    <a:pt x="54" y="0"/>
                    <a:pt x="0" y="53"/>
                    <a:pt x="0" y="120"/>
                  </a:cubicBezTo>
                  <a:cubicBezTo>
                    <a:pt x="0" y="186"/>
                    <a:pt x="54" y="240"/>
                    <a:pt x="120" y="240"/>
                  </a:cubicBezTo>
                  <a:cubicBezTo>
                    <a:pt x="186" y="240"/>
                    <a:pt x="240" y="186"/>
                    <a:pt x="240" y="120"/>
                  </a:cubicBezTo>
                  <a:cubicBezTo>
                    <a:pt x="240" y="53"/>
                    <a:pt x="186" y="0"/>
                    <a:pt x="120" y="0"/>
                  </a:cubicBezTo>
                  <a:close/>
                  <a:moveTo>
                    <a:pt x="120" y="192"/>
                  </a:moveTo>
                  <a:cubicBezTo>
                    <a:pt x="81" y="192"/>
                    <a:pt x="48" y="159"/>
                    <a:pt x="48" y="120"/>
                  </a:cubicBezTo>
                  <a:cubicBezTo>
                    <a:pt x="48" y="80"/>
                    <a:pt x="81" y="48"/>
                    <a:pt x="120" y="48"/>
                  </a:cubicBezTo>
                  <a:cubicBezTo>
                    <a:pt x="160" y="48"/>
                    <a:pt x="192" y="80"/>
                    <a:pt x="192" y="120"/>
                  </a:cubicBezTo>
                  <a:cubicBezTo>
                    <a:pt x="192" y="159"/>
                    <a:pt x="160" y="192"/>
                    <a:pt x="120" y="192"/>
                  </a:cubicBezTo>
                  <a:close/>
                  <a:moveTo>
                    <a:pt x="120" y="192"/>
                  </a:moveTo>
                  <a:cubicBezTo>
                    <a:pt x="120" y="192"/>
                    <a:pt x="120" y="192"/>
                    <a:pt x="120" y="192"/>
                  </a:cubicBezTo>
                </a:path>
              </a:pathLst>
            </a:custGeom>
            <a:solidFill>
              <a:srgbClr val="0829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0" name="Freeform 13"/>
            <p:cNvSpPr>
              <a:spLocks noEditPoints="1"/>
            </p:cNvSpPr>
            <p:nvPr/>
          </p:nvSpPr>
          <p:spPr bwMode="auto">
            <a:xfrm>
              <a:off x="2477" y="3512"/>
              <a:ext cx="287" cy="20"/>
            </a:xfrm>
            <a:custGeom>
              <a:avLst/>
              <a:gdLst>
                <a:gd name="T0" fmla="*/ 664 w 688"/>
                <a:gd name="T1" fmla="*/ 0 h 48"/>
                <a:gd name="T2" fmla="*/ 24 w 688"/>
                <a:gd name="T3" fmla="*/ 0 h 48"/>
                <a:gd name="T4" fmla="*/ 0 w 688"/>
                <a:gd name="T5" fmla="*/ 24 h 48"/>
                <a:gd name="T6" fmla="*/ 24 w 688"/>
                <a:gd name="T7" fmla="*/ 48 h 48"/>
                <a:gd name="T8" fmla="*/ 664 w 688"/>
                <a:gd name="T9" fmla="*/ 48 h 48"/>
                <a:gd name="T10" fmla="*/ 688 w 688"/>
                <a:gd name="T11" fmla="*/ 24 h 48"/>
                <a:gd name="T12" fmla="*/ 664 w 688"/>
                <a:gd name="T13" fmla="*/ 0 h 48"/>
                <a:gd name="T14" fmla="*/ 664 w 688"/>
                <a:gd name="T15" fmla="*/ 0 h 48"/>
                <a:gd name="T16" fmla="*/ 664 w 688"/>
                <a:gd name="T17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88" h="48">
                  <a:moveTo>
                    <a:pt x="664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11" y="0"/>
                    <a:pt x="0" y="11"/>
                    <a:pt x="0" y="24"/>
                  </a:cubicBezTo>
                  <a:cubicBezTo>
                    <a:pt x="0" y="38"/>
                    <a:pt x="11" y="48"/>
                    <a:pt x="24" y="48"/>
                  </a:cubicBezTo>
                  <a:cubicBezTo>
                    <a:pt x="664" y="48"/>
                    <a:pt x="664" y="48"/>
                    <a:pt x="664" y="48"/>
                  </a:cubicBezTo>
                  <a:cubicBezTo>
                    <a:pt x="677" y="48"/>
                    <a:pt x="688" y="38"/>
                    <a:pt x="688" y="24"/>
                  </a:cubicBezTo>
                  <a:cubicBezTo>
                    <a:pt x="688" y="11"/>
                    <a:pt x="677" y="0"/>
                    <a:pt x="664" y="0"/>
                  </a:cubicBezTo>
                  <a:close/>
                  <a:moveTo>
                    <a:pt x="664" y="0"/>
                  </a:moveTo>
                  <a:cubicBezTo>
                    <a:pt x="664" y="0"/>
                    <a:pt x="664" y="0"/>
                    <a:pt x="664" y="0"/>
                  </a:cubicBezTo>
                </a:path>
              </a:pathLst>
            </a:custGeom>
            <a:solidFill>
              <a:srgbClr val="0829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1" name="Freeform 14"/>
            <p:cNvSpPr>
              <a:spLocks noEditPoints="1"/>
            </p:cNvSpPr>
            <p:nvPr/>
          </p:nvSpPr>
          <p:spPr bwMode="auto">
            <a:xfrm>
              <a:off x="2517" y="3552"/>
              <a:ext cx="207" cy="20"/>
            </a:xfrm>
            <a:custGeom>
              <a:avLst/>
              <a:gdLst>
                <a:gd name="T0" fmla="*/ 472 w 496"/>
                <a:gd name="T1" fmla="*/ 0 h 48"/>
                <a:gd name="T2" fmla="*/ 24 w 496"/>
                <a:gd name="T3" fmla="*/ 0 h 48"/>
                <a:gd name="T4" fmla="*/ 0 w 496"/>
                <a:gd name="T5" fmla="*/ 24 h 48"/>
                <a:gd name="T6" fmla="*/ 24 w 496"/>
                <a:gd name="T7" fmla="*/ 48 h 48"/>
                <a:gd name="T8" fmla="*/ 472 w 496"/>
                <a:gd name="T9" fmla="*/ 48 h 48"/>
                <a:gd name="T10" fmla="*/ 496 w 496"/>
                <a:gd name="T11" fmla="*/ 24 h 48"/>
                <a:gd name="T12" fmla="*/ 472 w 496"/>
                <a:gd name="T13" fmla="*/ 0 h 48"/>
                <a:gd name="T14" fmla="*/ 472 w 496"/>
                <a:gd name="T15" fmla="*/ 0 h 48"/>
                <a:gd name="T16" fmla="*/ 472 w 496"/>
                <a:gd name="T17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96" h="48">
                  <a:moveTo>
                    <a:pt x="472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11" y="0"/>
                    <a:pt x="0" y="11"/>
                    <a:pt x="0" y="24"/>
                  </a:cubicBezTo>
                  <a:cubicBezTo>
                    <a:pt x="0" y="38"/>
                    <a:pt x="11" y="48"/>
                    <a:pt x="24" y="48"/>
                  </a:cubicBezTo>
                  <a:cubicBezTo>
                    <a:pt x="472" y="48"/>
                    <a:pt x="472" y="48"/>
                    <a:pt x="472" y="48"/>
                  </a:cubicBezTo>
                  <a:cubicBezTo>
                    <a:pt x="485" y="48"/>
                    <a:pt x="496" y="38"/>
                    <a:pt x="496" y="24"/>
                  </a:cubicBezTo>
                  <a:cubicBezTo>
                    <a:pt x="496" y="11"/>
                    <a:pt x="485" y="0"/>
                    <a:pt x="472" y="0"/>
                  </a:cubicBezTo>
                  <a:close/>
                  <a:moveTo>
                    <a:pt x="472" y="0"/>
                  </a:moveTo>
                  <a:cubicBezTo>
                    <a:pt x="472" y="0"/>
                    <a:pt x="472" y="0"/>
                    <a:pt x="472" y="0"/>
                  </a:cubicBezTo>
                </a:path>
              </a:pathLst>
            </a:custGeom>
            <a:solidFill>
              <a:srgbClr val="0829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2" name="Freeform 15"/>
            <p:cNvSpPr>
              <a:spLocks noEditPoints="1"/>
            </p:cNvSpPr>
            <p:nvPr/>
          </p:nvSpPr>
          <p:spPr bwMode="auto">
            <a:xfrm>
              <a:off x="2704" y="3472"/>
              <a:ext cx="60" cy="20"/>
            </a:xfrm>
            <a:custGeom>
              <a:avLst/>
              <a:gdLst>
                <a:gd name="T0" fmla="*/ 120 w 144"/>
                <a:gd name="T1" fmla="*/ 0 h 48"/>
                <a:gd name="T2" fmla="*/ 24 w 144"/>
                <a:gd name="T3" fmla="*/ 0 h 48"/>
                <a:gd name="T4" fmla="*/ 0 w 144"/>
                <a:gd name="T5" fmla="*/ 24 h 48"/>
                <a:gd name="T6" fmla="*/ 24 w 144"/>
                <a:gd name="T7" fmla="*/ 48 h 48"/>
                <a:gd name="T8" fmla="*/ 120 w 144"/>
                <a:gd name="T9" fmla="*/ 48 h 48"/>
                <a:gd name="T10" fmla="*/ 144 w 144"/>
                <a:gd name="T11" fmla="*/ 24 h 48"/>
                <a:gd name="T12" fmla="*/ 120 w 144"/>
                <a:gd name="T13" fmla="*/ 0 h 48"/>
                <a:gd name="T14" fmla="*/ 120 w 144"/>
                <a:gd name="T15" fmla="*/ 0 h 48"/>
                <a:gd name="T16" fmla="*/ 120 w 144"/>
                <a:gd name="T17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4" h="48">
                  <a:moveTo>
                    <a:pt x="120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11" y="0"/>
                    <a:pt x="0" y="11"/>
                    <a:pt x="0" y="24"/>
                  </a:cubicBezTo>
                  <a:cubicBezTo>
                    <a:pt x="0" y="38"/>
                    <a:pt x="11" y="48"/>
                    <a:pt x="24" y="48"/>
                  </a:cubicBezTo>
                  <a:cubicBezTo>
                    <a:pt x="120" y="48"/>
                    <a:pt x="120" y="48"/>
                    <a:pt x="120" y="48"/>
                  </a:cubicBezTo>
                  <a:cubicBezTo>
                    <a:pt x="133" y="48"/>
                    <a:pt x="144" y="38"/>
                    <a:pt x="144" y="24"/>
                  </a:cubicBezTo>
                  <a:cubicBezTo>
                    <a:pt x="144" y="11"/>
                    <a:pt x="133" y="0"/>
                    <a:pt x="120" y="0"/>
                  </a:cubicBezTo>
                  <a:close/>
                  <a:moveTo>
                    <a:pt x="120" y="0"/>
                  </a:moveTo>
                  <a:cubicBezTo>
                    <a:pt x="120" y="0"/>
                    <a:pt x="120" y="0"/>
                    <a:pt x="120" y="0"/>
                  </a:cubicBezTo>
                </a:path>
              </a:pathLst>
            </a:custGeom>
            <a:solidFill>
              <a:srgbClr val="0829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3" name="Freeform 16"/>
            <p:cNvSpPr>
              <a:spLocks noEditPoints="1"/>
            </p:cNvSpPr>
            <p:nvPr/>
          </p:nvSpPr>
          <p:spPr bwMode="auto">
            <a:xfrm>
              <a:off x="2477" y="3472"/>
              <a:ext cx="207" cy="20"/>
            </a:xfrm>
            <a:custGeom>
              <a:avLst/>
              <a:gdLst>
                <a:gd name="T0" fmla="*/ 24 w 496"/>
                <a:gd name="T1" fmla="*/ 48 h 48"/>
                <a:gd name="T2" fmla="*/ 472 w 496"/>
                <a:gd name="T3" fmla="*/ 48 h 48"/>
                <a:gd name="T4" fmla="*/ 496 w 496"/>
                <a:gd name="T5" fmla="*/ 24 h 48"/>
                <a:gd name="T6" fmla="*/ 472 w 496"/>
                <a:gd name="T7" fmla="*/ 0 h 48"/>
                <a:gd name="T8" fmla="*/ 24 w 496"/>
                <a:gd name="T9" fmla="*/ 0 h 48"/>
                <a:gd name="T10" fmla="*/ 0 w 496"/>
                <a:gd name="T11" fmla="*/ 24 h 48"/>
                <a:gd name="T12" fmla="*/ 24 w 496"/>
                <a:gd name="T13" fmla="*/ 48 h 48"/>
                <a:gd name="T14" fmla="*/ 24 w 496"/>
                <a:gd name="T15" fmla="*/ 48 h 48"/>
                <a:gd name="T16" fmla="*/ 24 w 496"/>
                <a:gd name="T17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96" h="48">
                  <a:moveTo>
                    <a:pt x="24" y="48"/>
                  </a:moveTo>
                  <a:cubicBezTo>
                    <a:pt x="472" y="48"/>
                    <a:pt x="472" y="48"/>
                    <a:pt x="472" y="48"/>
                  </a:cubicBezTo>
                  <a:cubicBezTo>
                    <a:pt x="485" y="48"/>
                    <a:pt x="496" y="38"/>
                    <a:pt x="496" y="24"/>
                  </a:cubicBezTo>
                  <a:cubicBezTo>
                    <a:pt x="496" y="11"/>
                    <a:pt x="485" y="0"/>
                    <a:pt x="472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11" y="0"/>
                    <a:pt x="0" y="11"/>
                    <a:pt x="0" y="24"/>
                  </a:cubicBezTo>
                  <a:cubicBezTo>
                    <a:pt x="0" y="38"/>
                    <a:pt x="11" y="48"/>
                    <a:pt x="24" y="48"/>
                  </a:cubicBezTo>
                  <a:close/>
                  <a:moveTo>
                    <a:pt x="24" y="48"/>
                  </a:moveTo>
                  <a:cubicBezTo>
                    <a:pt x="24" y="48"/>
                    <a:pt x="24" y="48"/>
                    <a:pt x="24" y="48"/>
                  </a:cubicBezTo>
                </a:path>
              </a:pathLst>
            </a:custGeom>
            <a:solidFill>
              <a:srgbClr val="0829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4" name="Freeform 17"/>
            <p:cNvSpPr>
              <a:spLocks noEditPoints="1"/>
            </p:cNvSpPr>
            <p:nvPr/>
          </p:nvSpPr>
          <p:spPr bwMode="auto">
            <a:xfrm>
              <a:off x="2516" y="3379"/>
              <a:ext cx="209" cy="61"/>
            </a:xfrm>
            <a:custGeom>
              <a:avLst/>
              <a:gdLst>
                <a:gd name="T0" fmla="*/ 13 w 502"/>
                <a:gd name="T1" fmla="*/ 139 h 147"/>
                <a:gd name="T2" fmla="*/ 27 w 502"/>
                <a:gd name="T3" fmla="*/ 144 h 147"/>
                <a:gd name="T4" fmla="*/ 46 w 502"/>
                <a:gd name="T5" fmla="*/ 135 h 147"/>
                <a:gd name="T6" fmla="*/ 102 w 502"/>
                <a:gd name="T7" fmla="*/ 63 h 147"/>
                <a:gd name="T8" fmla="*/ 158 w 502"/>
                <a:gd name="T9" fmla="*/ 135 h 147"/>
                <a:gd name="T10" fmla="*/ 177 w 502"/>
                <a:gd name="T11" fmla="*/ 144 h 147"/>
                <a:gd name="T12" fmla="*/ 196 w 502"/>
                <a:gd name="T13" fmla="*/ 135 h 147"/>
                <a:gd name="T14" fmla="*/ 251 w 502"/>
                <a:gd name="T15" fmla="*/ 63 h 147"/>
                <a:gd name="T16" fmla="*/ 307 w 502"/>
                <a:gd name="T17" fmla="*/ 135 h 147"/>
                <a:gd name="T18" fmla="*/ 326 w 502"/>
                <a:gd name="T19" fmla="*/ 144 h 147"/>
                <a:gd name="T20" fmla="*/ 345 w 502"/>
                <a:gd name="T21" fmla="*/ 135 h 147"/>
                <a:gd name="T22" fmla="*/ 401 w 502"/>
                <a:gd name="T23" fmla="*/ 63 h 147"/>
                <a:gd name="T24" fmla="*/ 456 w 502"/>
                <a:gd name="T25" fmla="*/ 135 h 147"/>
                <a:gd name="T26" fmla="*/ 490 w 502"/>
                <a:gd name="T27" fmla="*/ 139 h 147"/>
                <a:gd name="T28" fmla="*/ 494 w 502"/>
                <a:gd name="T29" fmla="*/ 105 h 147"/>
                <a:gd name="T30" fmla="*/ 420 w 502"/>
                <a:gd name="T31" fmla="*/ 9 h 147"/>
                <a:gd name="T32" fmla="*/ 401 w 502"/>
                <a:gd name="T33" fmla="*/ 0 h 147"/>
                <a:gd name="T34" fmla="*/ 382 w 502"/>
                <a:gd name="T35" fmla="*/ 9 h 147"/>
                <a:gd name="T36" fmla="*/ 326 w 502"/>
                <a:gd name="T37" fmla="*/ 81 h 147"/>
                <a:gd name="T38" fmla="*/ 270 w 502"/>
                <a:gd name="T39" fmla="*/ 9 h 147"/>
                <a:gd name="T40" fmla="*/ 251 w 502"/>
                <a:gd name="T41" fmla="*/ 0 h 147"/>
                <a:gd name="T42" fmla="*/ 232 w 502"/>
                <a:gd name="T43" fmla="*/ 9 h 147"/>
                <a:gd name="T44" fmla="*/ 177 w 502"/>
                <a:gd name="T45" fmla="*/ 81 h 147"/>
                <a:gd name="T46" fmla="*/ 121 w 502"/>
                <a:gd name="T47" fmla="*/ 9 h 147"/>
                <a:gd name="T48" fmla="*/ 102 w 502"/>
                <a:gd name="T49" fmla="*/ 0 h 147"/>
                <a:gd name="T50" fmla="*/ 83 w 502"/>
                <a:gd name="T51" fmla="*/ 9 h 147"/>
                <a:gd name="T52" fmla="*/ 8 w 502"/>
                <a:gd name="T53" fmla="*/ 105 h 147"/>
                <a:gd name="T54" fmla="*/ 13 w 502"/>
                <a:gd name="T55" fmla="*/ 139 h 147"/>
                <a:gd name="T56" fmla="*/ 13 w 502"/>
                <a:gd name="T57" fmla="*/ 139 h 147"/>
                <a:gd name="T58" fmla="*/ 13 w 502"/>
                <a:gd name="T59" fmla="*/ 139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502" h="147">
                  <a:moveTo>
                    <a:pt x="13" y="139"/>
                  </a:moveTo>
                  <a:cubicBezTo>
                    <a:pt x="17" y="142"/>
                    <a:pt x="22" y="144"/>
                    <a:pt x="27" y="144"/>
                  </a:cubicBezTo>
                  <a:cubicBezTo>
                    <a:pt x="34" y="144"/>
                    <a:pt x="42" y="141"/>
                    <a:pt x="46" y="135"/>
                  </a:cubicBezTo>
                  <a:cubicBezTo>
                    <a:pt x="102" y="63"/>
                    <a:pt x="102" y="63"/>
                    <a:pt x="102" y="63"/>
                  </a:cubicBezTo>
                  <a:cubicBezTo>
                    <a:pt x="158" y="135"/>
                    <a:pt x="158" y="135"/>
                    <a:pt x="158" y="135"/>
                  </a:cubicBezTo>
                  <a:cubicBezTo>
                    <a:pt x="162" y="141"/>
                    <a:pt x="169" y="144"/>
                    <a:pt x="177" y="144"/>
                  </a:cubicBezTo>
                  <a:cubicBezTo>
                    <a:pt x="184" y="144"/>
                    <a:pt x="191" y="141"/>
                    <a:pt x="196" y="135"/>
                  </a:cubicBezTo>
                  <a:cubicBezTo>
                    <a:pt x="251" y="63"/>
                    <a:pt x="251" y="63"/>
                    <a:pt x="251" y="63"/>
                  </a:cubicBezTo>
                  <a:cubicBezTo>
                    <a:pt x="307" y="135"/>
                    <a:pt x="307" y="135"/>
                    <a:pt x="307" y="135"/>
                  </a:cubicBezTo>
                  <a:cubicBezTo>
                    <a:pt x="312" y="141"/>
                    <a:pt x="319" y="144"/>
                    <a:pt x="326" y="144"/>
                  </a:cubicBezTo>
                  <a:cubicBezTo>
                    <a:pt x="333" y="144"/>
                    <a:pt x="340" y="141"/>
                    <a:pt x="345" y="135"/>
                  </a:cubicBezTo>
                  <a:cubicBezTo>
                    <a:pt x="401" y="63"/>
                    <a:pt x="401" y="63"/>
                    <a:pt x="401" y="63"/>
                  </a:cubicBezTo>
                  <a:cubicBezTo>
                    <a:pt x="456" y="135"/>
                    <a:pt x="456" y="135"/>
                    <a:pt x="456" y="135"/>
                  </a:cubicBezTo>
                  <a:cubicBezTo>
                    <a:pt x="465" y="145"/>
                    <a:pt x="480" y="147"/>
                    <a:pt x="490" y="139"/>
                  </a:cubicBezTo>
                  <a:cubicBezTo>
                    <a:pt x="501" y="131"/>
                    <a:pt x="502" y="116"/>
                    <a:pt x="494" y="105"/>
                  </a:cubicBezTo>
                  <a:cubicBezTo>
                    <a:pt x="420" y="9"/>
                    <a:pt x="420" y="9"/>
                    <a:pt x="420" y="9"/>
                  </a:cubicBezTo>
                  <a:cubicBezTo>
                    <a:pt x="415" y="3"/>
                    <a:pt x="408" y="0"/>
                    <a:pt x="401" y="0"/>
                  </a:cubicBezTo>
                  <a:cubicBezTo>
                    <a:pt x="393" y="0"/>
                    <a:pt x="386" y="3"/>
                    <a:pt x="382" y="9"/>
                  </a:cubicBezTo>
                  <a:cubicBezTo>
                    <a:pt x="326" y="81"/>
                    <a:pt x="326" y="81"/>
                    <a:pt x="326" y="81"/>
                  </a:cubicBezTo>
                  <a:cubicBezTo>
                    <a:pt x="270" y="9"/>
                    <a:pt x="270" y="9"/>
                    <a:pt x="270" y="9"/>
                  </a:cubicBezTo>
                  <a:cubicBezTo>
                    <a:pt x="266" y="3"/>
                    <a:pt x="259" y="0"/>
                    <a:pt x="251" y="0"/>
                  </a:cubicBezTo>
                  <a:cubicBezTo>
                    <a:pt x="244" y="0"/>
                    <a:pt x="237" y="3"/>
                    <a:pt x="232" y="9"/>
                  </a:cubicBezTo>
                  <a:cubicBezTo>
                    <a:pt x="177" y="81"/>
                    <a:pt x="177" y="81"/>
                    <a:pt x="177" y="81"/>
                  </a:cubicBezTo>
                  <a:cubicBezTo>
                    <a:pt x="121" y="9"/>
                    <a:pt x="121" y="9"/>
                    <a:pt x="121" y="9"/>
                  </a:cubicBezTo>
                  <a:cubicBezTo>
                    <a:pt x="116" y="3"/>
                    <a:pt x="109" y="0"/>
                    <a:pt x="102" y="0"/>
                  </a:cubicBezTo>
                  <a:cubicBezTo>
                    <a:pt x="95" y="0"/>
                    <a:pt x="88" y="3"/>
                    <a:pt x="83" y="9"/>
                  </a:cubicBezTo>
                  <a:cubicBezTo>
                    <a:pt x="8" y="105"/>
                    <a:pt x="8" y="105"/>
                    <a:pt x="8" y="105"/>
                  </a:cubicBezTo>
                  <a:cubicBezTo>
                    <a:pt x="0" y="116"/>
                    <a:pt x="2" y="131"/>
                    <a:pt x="13" y="139"/>
                  </a:cubicBezTo>
                  <a:close/>
                  <a:moveTo>
                    <a:pt x="13" y="139"/>
                  </a:moveTo>
                  <a:cubicBezTo>
                    <a:pt x="13" y="139"/>
                    <a:pt x="13" y="139"/>
                    <a:pt x="13" y="139"/>
                  </a:cubicBezTo>
                </a:path>
              </a:pathLst>
            </a:custGeom>
            <a:solidFill>
              <a:srgbClr val="0829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graphicFrame>
        <p:nvGraphicFramePr>
          <p:cNvPr id="126" name="Tabela 12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28402771"/>
              </p:ext>
            </p:extLst>
          </p:nvPr>
        </p:nvGraphicFramePr>
        <p:xfrm>
          <a:off x="579972" y="2547448"/>
          <a:ext cx="1863288" cy="35327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621096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621096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621096">
                  <a:extLst>
                    <a:ext uri="{9D8B030D-6E8A-4147-A177-3AD203B41FA5}">
                      <a16:colId xmlns:a16="http://schemas.microsoft.com/office/drawing/2014/main" xmlns="" val="2465190493"/>
                    </a:ext>
                  </a:extLst>
                </a:gridCol>
              </a:tblGrid>
              <a:tr h="353270"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fund.</a:t>
                      </a:r>
                      <a:endParaRPr lang="pt-BR" sz="1400" b="1" i="0" u="none" strike="noStrike" dirty="0">
                        <a:solidFill>
                          <a:schemeClr val="accent5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ap="flat" cmpd="sng" algn="ctr">
                      <a:solidFill>
                        <a:schemeClr val="tx2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médio</a:t>
                      </a:r>
                      <a:endParaRPr lang="pt-BR" sz="1400" b="1" i="0" u="none" strike="noStrike" dirty="0">
                        <a:solidFill>
                          <a:schemeClr val="accent5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2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i="0" u="none" strike="noStrike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sup.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2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</a:tbl>
          </a:graphicData>
        </a:graphic>
      </p:graphicFrame>
      <p:graphicFrame>
        <p:nvGraphicFramePr>
          <p:cNvPr id="127" name="Tabela 12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481494557"/>
              </p:ext>
            </p:extLst>
          </p:nvPr>
        </p:nvGraphicFramePr>
        <p:xfrm>
          <a:off x="2711297" y="2547448"/>
          <a:ext cx="1863288" cy="35327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621096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621096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621096">
                  <a:extLst>
                    <a:ext uri="{9D8B030D-6E8A-4147-A177-3AD203B41FA5}">
                      <a16:colId xmlns:a16="http://schemas.microsoft.com/office/drawing/2014/main" xmlns="" val="2465190493"/>
                    </a:ext>
                  </a:extLst>
                </a:gridCol>
              </a:tblGrid>
              <a:tr h="353270"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fund.</a:t>
                      </a:r>
                      <a:endParaRPr lang="pt-BR" sz="1400" b="1" i="0" u="none" strike="noStrike" dirty="0">
                        <a:solidFill>
                          <a:schemeClr val="accent5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ap="flat" cmpd="sng" algn="ctr">
                      <a:solidFill>
                        <a:schemeClr val="tx2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médio</a:t>
                      </a:r>
                      <a:endParaRPr lang="pt-BR" sz="1400" b="1" i="0" u="none" strike="noStrike" dirty="0">
                        <a:solidFill>
                          <a:schemeClr val="accent5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2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i="0" u="none" strike="noStrike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sup.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2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</a:tbl>
          </a:graphicData>
        </a:graphic>
      </p:graphicFrame>
      <p:graphicFrame>
        <p:nvGraphicFramePr>
          <p:cNvPr id="128" name="Tabela 12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15621267"/>
              </p:ext>
            </p:extLst>
          </p:nvPr>
        </p:nvGraphicFramePr>
        <p:xfrm>
          <a:off x="5108514" y="2547448"/>
          <a:ext cx="1863288" cy="35327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621096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621096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621096">
                  <a:extLst>
                    <a:ext uri="{9D8B030D-6E8A-4147-A177-3AD203B41FA5}">
                      <a16:colId xmlns:a16="http://schemas.microsoft.com/office/drawing/2014/main" xmlns="" val="2465190493"/>
                    </a:ext>
                  </a:extLst>
                </a:gridCol>
              </a:tblGrid>
              <a:tr h="353270"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fund.</a:t>
                      </a:r>
                      <a:endParaRPr lang="pt-BR" sz="1400" b="1" i="0" u="none" strike="noStrike" dirty="0">
                        <a:solidFill>
                          <a:schemeClr val="accent5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ap="flat" cmpd="sng" algn="ctr">
                      <a:solidFill>
                        <a:schemeClr val="tx2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médio</a:t>
                      </a:r>
                      <a:endParaRPr lang="pt-BR" sz="1400" b="1" i="0" u="none" strike="noStrike" dirty="0">
                        <a:solidFill>
                          <a:schemeClr val="accent5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2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i="0" u="none" strike="noStrike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sup.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2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</a:tbl>
          </a:graphicData>
        </a:graphic>
      </p:graphicFrame>
      <p:graphicFrame>
        <p:nvGraphicFramePr>
          <p:cNvPr id="129" name="Tabela 12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973265902"/>
              </p:ext>
            </p:extLst>
          </p:nvPr>
        </p:nvGraphicFramePr>
        <p:xfrm>
          <a:off x="7589089" y="2547448"/>
          <a:ext cx="1863288" cy="35327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621096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621096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621096">
                  <a:extLst>
                    <a:ext uri="{9D8B030D-6E8A-4147-A177-3AD203B41FA5}">
                      <a16:colId xmlns:a16="http://schemas.microsoft.com/office/drawing/2014/main" xmlns="" val="2465190493"/>
                    </a:ext>
                  </a:extLst>
                </a:gridCol>
              </a:tblGrid>
              <a:tr h="353270"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fund.</a:t>
                      </a:r>
                      <a:endParaRPr lang="pt-BR" sz="1400" b="1" i="0" u="none" strike="noStrike" dirty="0">
                        <a:solidFill>
                          <a:schemeClr val="accent5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ap="flat" cmpd="sng" algn="ctr">
                      <a:solidFill>
                        <a:schemeClr val="tx2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médio</a:t>
                      </a:r>
                      <a:endParaRPr lang="pt-BR" sz="1400" b="1" i="0" u="none" strike="noStrike" dirty="0">
                        <a:solidFill>
                          <a:schemeClr val="accent5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2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i="0" u="none" strike="noStrike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sup.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2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</a:tbl>
          </a:graphicData>
        </a:graphic>
      </p:graphicFrame>
      <p:graphicFrame>
        <p:nvGraphicFramePr>
          <p:cNvPr id="130" name="Tabela 129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020760330"/>
              </p:ext>
            </p:extLst>
          </p:nvPr>
        </p:nvGraphicFramePr>
        <p:xfrm>
          <a:off x="9890207" y="2547448"/>
          <a:ext cx="1863288" cy="35327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621096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621096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621096">
                  <a:extLst>
                    <a:ext uri="{9D8B030D-6E8A-4147-A177-3AD203B41FA5}">
                      <a16:colId xmlns:a16="http://schemas.microsoft.com/office/drawing/2014/main" xmlns="" val="2465190493"/>
                    </a:ext>
                  </a:extLst>
                </a:gridCol>
              </a:tblGrid>
              <a:tr h="353270"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fund.</a:t>
                      </a:r>
                      <a:endParaRPr lang="pt-BR" sz="1400" b="1" i="0" u="none" strike="noStrike" dirty="0">
                        <a:solidFill>
                          <a:schemeClr val="accent5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ap="flat" cmpd="sng" algn="ctr">
                      <a:solidFill>
                        <a:schemeClr val="tx2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médio</a:t>
                      </a:r>
                      <a:endParaRPr lang="pt-BR" sz="1400" b="1" i="0" u="none" strike="noStrike" dirty="0">
                        <a:solidFill>
                          <a:schemeClr val="accent5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2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i="0" u="none" strike="noStrike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sup.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2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</a:tbl>
          </a:graphicData>
        </a:graphic>
      </p:graphicFrame>
      <p:sp>
        <p:nvSpPr>
          <p:cNvPr id="131" name="Espaço Reservado para Conteúdo 2"/>
          <p:cNvSpPr txBox="1">
            <a:spLocks/>
          </p:cNvSpPr>
          <p:nvPr/>
        </p:nvSpPr>
        <p:spPr>
          <a:xfrm>
            <a:off x="2917846" y="5174700"/>
            <a:ext cx="3381354" cy="1034894"/>
          </a:xfrm>
          <a:prstGeom prst="rect">
            <a:avLst/>
          </a:prstGeom>
        </p:spPr>
        <p:txBody>
          <a:bodyPr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Clr>
                <a:schemeClr val="bg2">
                  <a:lumMod val="90000"/>
                </a:schemeClr>
              </a:buClr>
            </a:pPr>
            <a:r>
              <a:rPr lang="pt-BR" sz="1600" dirty="0">
                <a:solidFill>
                  <a:schemeClr val="accent5">
                    <a:lumMod val="50000"/>
                  </a:schemeClr>
                </a:solidFill>
              </a:rPr>
              <a:t>mais uma vez, quanto maior a escolaridade dos empreendedores menor a concordância com as frases analisadas</a:t>
            </a:r>
          </a:p>
        </p:txBody>
      </p:sp>
      <p:sp>
        <p:nvSpPr>
          <p:cNvPr id="132" name="Espaço Reservado para Conteúdo 2"/>
          <p:cNvSpPr txBox="1">
            <a:spLocks/>
          </p:cNvSpPr>
          <p:nvPr/>
        </p:nvSpPr>
        <p:spPr>
          <a:xfrm>
            <a:off x="6629401" y="5174700"/>
            <a:ext cx="4793448" cy="1588760"/>
          </a:xfrm>
          <a:prstGeom prst="rect">
            <a:avLst/>
          </a:prstGeom>
        </p:spPr>
        <p:txBody>
          <a:bodyPr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Clr>
                <a:schemeClr val="bg2">
                  <a:lumMod val="90000"/>
                </a:schemeClr>
              </a:buClr>
            </a:pPr>
            <a:r>
              <a:rPr lang="pt-BR" sz="1600" dirty="0">
                <a:solidFill>
                  <a:schemeClr val="accent5">
                    <a:lumMod val="50000"/>
                  </a:schemeClr>
                </a:solidFill>
              </a:rPr>
              <a:t>tanto sobre o protagonismo do Sebrae nas redes sociais, quanto no que se refere aos aplicativos, o percentual de concordância dos empreendedores mais escolarizados é preocupante</a:t>
            </a:r>
          </a:p>
        </p:txBody>
      </p:sp>
    </p:spTree>
    <p:extLst>
      <p:ext uri="{BB962C8B-B14F-4D97-AF65-F5344CB8AC3E}">
        <p14:creationId xmlns:p14="http://schemas.microsoft.com/office/powerpoint/2010/main" val="285069208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1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1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500"/>
                            </p:stCondLst>
                            <p:childTnLst>
                              <p:par>
                                <p:cTn id="1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3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000"/>
                            </p:stCondLst>
                            <p:childTnLst>
                              <p:par>
                                <p:cTn id="25" presetID="2" presetClass="entr" presetSubtype="2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800" fill="hold"/>
                                        <p:tgtEl>
                                          <p:spTgt spid="1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800" fill="hold"/>
                                        <p:tgtEl>
                                          <p:spTgt spid="1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2" decel="10000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800" fill="hold"/>
                                        <p:tgtEl>
                                          <p:spTgt spid="1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800" fill="hold"/>
                                        <p:tgtEl>
                                          <p:spTgt spid="1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2" decel="100000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800" fill="hold"/>
                                        <p:tgtEl>
                                          <p:spTgt spid="1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800" fill="hold"/>
                                        <p:tgtEl>
                                          <p:spTgt spid="1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2" decel="100000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800" fill="hold"/>
                                        <p:tgtEl>
                                          <p:spTgt spid="1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800" fill="hold"/>
                                        <p:tgtEl>
                                          <p:spTgt spid="1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2" decel="100000" fill="hold" grpId="0" nodeType="withEffect">
                                  <p:stCondLst>
                                    <p:cond delay="110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800" fill="hold"/>
                                        <p:tgtEl>
                                          <p:spTgt spid="1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800" fill="hold"/>
                                        <p:tgtEl>
                                          <p:spTgt spid="1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2" decel="100000" fill="hold" grpId="0" nodeType="withEffect">
                                  <p:stCondLst>
                                    <p:cond delay="130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800" fill="hold"/>
                                        <p:tgtEl>
                                          <p:spTgt spid="1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800" fill="hold"/>
                                        <p:tgtEl>
                                          <p:spTgt spid="1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10" presetClass="entr" presetSubtype="0" fill="hold" nodeType="withEffect">
                                  <p:stCondLst>
                                    <p:cond delay="130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3100"/>
                            </p:stCondLst>
                            <p:childTnLst>
                              <p:par>
                                <p:cTn id="53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5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3600"/>
                            </p:stCondLst>
                            <p:childTnLst>
                              <p:par>
                                <p:cTn id="5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9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2" dur="500"/>
                                        <p:tgtEl>
                                          <p:spTgt spid="1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1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6" fill="hold">
                            <p:stCondLst>
                              <p:cond delay="4100"/>
                            </p:stCondLst>
                            <p:childTnLst>
                              <p:par>
                                <p:cTn id="67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9" dur="50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4600"/>
                            </p:stCondLst>
                            <p:childTnLst>
                              <p:par>
                                <p:cTn id="7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3" dur="5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4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6" dur="500"/>
                                        <p:tgtEl>
                                          <p:spTgt spid="2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9" dur="500"/>
                                        <p:tgtEl>
                                          <p:spTgt spid="1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0" fill="hold">
                            <p:stCondLst>
                              <p:cond delay="5100"/>
                            </p:stCondLst>
                            <p:childTnLst>
                              <p:par>
                                <p:cTn id="81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3" dur="5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5600"/>
                            </p:stCondLst>
                            <p:childTnLst>
                              <p:par>
                                <p:cTn id="8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7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0" dur="500"/>
                                        <p:tgtEl>
                                          <p:spTgt spid="2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3" dur="5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6100"/>
                            </p:stCondLst>
                            <p:childTnLst>
                              <p:par>
                                <p:cTn id="95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7" dur="5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8" fill="hold">
                            <p:stCondLst>
                              <p:cond delay="6600"/>
                            </p:stCondLst>
                            <p:childTnLst>
                              <p:par>
                                <p:cTn id="9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1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2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4" dur="500"/>
                                        <p:tgtEl>
                                          <p:spTgt spid="2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7" dur="500"/>
                                        <p:tgtEl>
                                          <p:spTgt spid="1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8" fill="hold">
                      <p:stCondLst>
                        <p:cond delay="indefinite"/>
                      </p:stCondLst>
                      <p:childTnLst>
                        <p:par>
                          <p:cTn id="109" fill="hold">
                            <p:stCondLst>
                              <p:cond delay="0"/>
                            </p:stCondLst>
                            <p:childTnLst>
                              <p:par>
                                <p:cTn id="11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2" dur="500"/>
                                        <p:tgtEl>
                                          <p:spTgt spid="1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3" fill="hold">
                      <p:stCondLst>
                        <p:cond delay="indefinite"/>
                      </p:stCondLst>
                      <p:childTnLst>
                        <p:par>
                          <p:cTn id="114" fill="hold">
                            <p:stCondLst>
                              <p:cond delay="0"/>
                            </p:stCondLst>
                            <p:childTnLst>
                              <p:par>
                                <p:cTn id="11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7" dur="500"/>
                                        <p:tgtEl>
                                          <p:spTgt spid="1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Graphic spid="57" grpId="0">
        <p:bldAsOne/>
      </p:bldGraphic>
      <p:bldP spid="78" grpId="0"/>
      <p:bldP spid="79" grpId="0"/>
      <p:bldP spid="80" grpId="0"/>
      <p:bldP spid="81" grpId="0"/>
      <p:bldP spid="82" grpId="0"/>
      <p:bldP spid="160" grpId="0"/>
      <p:bldP spid="161" grpId="0" animBg="1"/>
      <p:bldP spid="162" grpId="0"/>
      <p:bldP spid="163" grpId="0" animBg="1"/>
      <p:bldP spid="164" grpId="0"/>
      <p:bldP spid="165" grpId="0" animBg="1"/>
      <p:bldP spid="166" grpId="0"/>
      <p:bldGraphic spid="199" grpId="0">
        <p:bldAsOne/>
      </p:bldGraphic>
      <p:bldGraphic spid="216" grpId="0">
        <p:bldAsOne/>
      </p:bldGraphic>
      <p:bldGraphic spid="233" grpId="0">
        <p:bldAsOne/>
      </p:bldGraphic>
      <p:bldGraphic spid="250" grpId="0">
        <p:bldAsOne/>
      </p:bldGraphic>
      <p:bldP spid="131" grpId="0"/>
      <p:bldP spid="132" grpId="0"/>
    </p:bldLst>
  </p:timing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roup 4"/>
          <p:cNvGrpSpPr>
            <a:grpSpLocks noChangeAspect="1"/>
          </p:cNvGrpSpPr>
          <p:nvPr/>
        </p:nvGrpSpPr>
        <p:grpSpPr bwMode="auto">
          <a:xfrm>
            <a:off x="717552" y="6456363"/>
            <a:ext cx="217488" cy="304800"/>
            <a:chOff x="452" y="4067"/>
            <a:chExt cx="137" cy="192"/>
          </a:xfrm>
        </p:grpSpPr>
        <p:sp>
          <p:nvSpPr>
            <p:cNvPr id="10" name="Freeform 5"/>
            <p:cNvSpPr>
              <a:spLocks/>
            </p:cNvSpPr>
            <p:nvPr/>
          </p:nvSpPr>
          <p:spPr bwMode="auto">
            <a:xfrm>
              <a:off x="472" y="4077"/>
              <a:ext cx="117" cy="182"/>
            </a:xfrm>
            <a:custGeom>
              <a:avLst/>
              <a:gdLst>
                <a:gd name="T0" fmla="*/ 125 w 125"/>
                <a:gd name="T1" fmla="*/ 47 h 194"/>
                <a:gd name="T2" fmla="*/ 63 w 125"/>
                <a:gd name="T3" fmla="*/ 0 h 194"/>
                <a:gd name="T4" fmla="*/ 0 w 125"/>
                <a:gd name="T5" fmla="*/ 64 h 194"/>
                <a:gd name="T6" fmla="*/ 7 w 125"/>
                <a:gd name="T7" fmla="*/ 88 h 194"/>
                <a:gd name="T8" fmla="*/ 57 w 125"/>
                <a:gd name="T9" fmla="*/ 188 h 194"/>
                <a:gd name="T10" fmla="*/ 70 w 125"/>
                <a:gd name="T11" fmla="*/ 188 h 194"/>
                <a:gd name="T12" fmla="*/ 120 w 125"/>
                <a:gd name="T13" fmla="*/ 88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5" h="194">
                  <a:moveTo>
                    <a:pt x="125" y="47"/>
                  </a:moveTo>
                  <a:cubicBezTo>
                    <a:pt x="117" y="20"/>
                    <a:pt x="93" y="0"/>
                    <a:pt x="63" y="0"/>
                  </a:cubicBezTo>
                  <a:cubicBezTo>
                    <a:pt x="28" y="0"/>
                    <a:pt x="0" y="29"/>
                    <a:pt x="0" y="64"/>
                  </a:cubicBezTo>
                  <a:cubicBezTo>
                    <a:pt x="0" y="71"/>
                    <a:pt x="4" y="82"/>
                    <a:pt x="7" y="88"/>
                  </a:cubicBezTo>
                  <a:cubicBezTo>
                    <a:pt x="57" y="188"/>
                    <a:pt x="57" y="188"/>
                    <a:pt x="57" y="188"/>
                  </a:cubicBezTo>
                  <a:cubicBezTo>
                    <a:pt x="59" y="194"/>
                    <a:pt x="67" y="194"/>
                    <a:pt x="70" y="188"/>
                  </a:cubicBezTo>
                  <a:cubicBezTo>
                    <a:pt x="120" y="88"/>
                    <a:pt x="120" y="88"/>
                    <a:pt x="120" y="88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" name="Freeform 6"/>
            <p:cNvSpPr>
              <a:spLocks noEditPoints="1"/>
            </p:cNvSpPr>
            <p:nvPr/>
          </p:nvSpPr>
          <p:spPr bwMode="auto">
            <a:xfrm>
              <a:off x="452" y="4067"/>
              <a:ext cx="127" cy="189"/>
            </a:xfrm>
            <a:custGeom>
              <a:avLst/>
              <a:gdLst>
                <a:gd name="T0" fmla="*/ 68 w 135"/>
                <a:gd name="T1" fmla="*/ 202 h 202"/>
                <a:gd name="T2" fmla="*/ 57 w 135"/>
                <a:gd name="T3" fmla="*/ 195 h 202"/>
                <a:gd name="T4" fmla="*/ 7 w 135"/>
                <a:gd name="T5" fmla="*/ 95 h 202"/>
                <a:gd name="T6" fmla="*/ 7 w 135"/>
                <a:gd name="T7" fmla="*/ 95 h 202"/>
                <a:gd name="T8" fmla="*/ 6 w 135"/>
                <a:gd name="T9" fmla="*/ 91 h 202"/>
                <a:gd name="T10" fmla="*/ 0 w 135"/>
                <a:gd name="T11" fmla="*/ 68 h 202"/>
                <a:gd name="T12" fmla="*/ 68 w 135"/>
                <a:gd name="T13" fmla="*/ 0 h 202"/>
                <a:gd name="T14" fmla="*/ 134 w 135"/>
                <a:gd name="T15" fmla="*/ 50 h 202"/>
                <a:gd name="T16" fmla="*/ 131 w 135"/>
                <a:gd name="T17" fmla="*/ 56 h 202"/>
                <a:gd name="T18" fmla="*/ 125 w 135"/>
                <a:gd name="T19" fmla="*/ 52 h 202"/>
                <a:gd name="T20" fmla="*/ 68 w 135"/>
                <a:gd name="T21" fmla="*/ 10 h 202"/>
                <a:gd name="T22" fmla="*/ 10 w 135"/>
                <a:gd name="T23" fmla="*/ 68 h 202"/>
                <a:gd name="T24" fmla="*/ 15 w 135"/>
                <a:gd name="T25" fmla="*/ 87 h 202"/>
                <a:gd name="T26" fmla="*/ 16 w 135"/>
                <a:gd name="T27" fmla="*/ 91 h 202"/>
                <a:gd name="T28" fmla="*/ 66 w 135"/>
                <a:gd name="T29" fmla="*/ 190 h 202"/>
                <a:gd name="T30" fmla="*/ 68 w 135"/>
                <a:gd name="T31" fmla="*/ 192 h 202"/>
                <a:gd name="T32" fmla="*/ 71 w 135"/>
                <a:gd name="T33" fmla="*/ 190 h 202"/>
                <a:gd name="T34" fmla="*/ 121 w 135"/>
                <a:gd name="T35" fmla="*/ 91 h 202"/>
                <a:gd name="T36" fmla="*/ 127 w 135"/>
                <a:gd name="T37" fmla="*/ 89 h 202"/>
                <a:gd name="T38" fmla="*/ 130 w 135"/>
                <a:gd name="T39" fmla="*/ 95 h 202"/>
                <a:gd name="T40" fmla="*/ 79 w 135"/>
                <a:gd name="T41" fmla="*/ 195 h 202"/>
                <a:gd name="T42" fmla="*/ 68 w 135"/>
                <a:gd name="T43" fmla="*/ 202 h 202"/>
                <a:gd name="T44" fmla="*/ 68 w 135"/>
                <a:gd name="T45" fmla="*/ 202 h 202"/>
                <a:gd name="T46" fmla="*/ 68 w 135"/>
                <a:gd name="T47" fmla="*/ 202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35" h="202">
                  <a:moveTo>
                    <a:pt x="68" y="202"/>
                  </a:moveTo>
                  <a:cubicBezTo>
                    <a:pt x="64" y="202"/>
                    <a:pt x="59" y="199"/>
                    <a:pt x="57" y="195"/>
                  </a:cubicBezTo>
                  <a:cubicBezTo>
                    <a:pt x="7" y="95"/>
                    <a:pt x="7" y="95"/>
                    <a:pt x="7" y="95"/>
                  </a:cubicBezTo>
                  <a:cubicBezTo>
                    <a:pt x="7" y="95"/>
                    <a:pt x="7" y="95"/>
                    <a:pt x="7" y="95"/>
                  </a:cubicBezTo>
                  <a:cubicBezTo>
                    <a:pt x="7" y="93"/>
                    <a:pt x="6" y="92"/>
                    <a:pt x="6" y="91"/>
                  </a:cubicBezTo>
                  <a:cubicBezTo>
                    <a:pt x="3" y="84"/>
                    <a:pt x="0" y="75"/>
                    <a:pt x="0" y="68"/>
                  </a:cubicBezTo>
                  <a:cubicBezTo>
                    <a:pt x="0" y="31"/>
                    <a:pt x="31" y="0"/>
                    <a:pt x="68" y="0"/>
                  </a:cubicBezTo>
                  <a:cubicBezTo>
                    <a:pt x="99" y="0"/>
                    <a:pt x="126" y="21"/>
                    <a:pt x="134" y="50"/>
                  </a:cubicBezTo>
                  <a:cubicBezTo>
                    <a:pt x="135" y="52"/>
                    <a:pt x="134" y="55"/>
                    <a:pt x="131" y="56"/>
                  </a:cubicBezTo>
                  <a:cubicBezTo>
                    <a:pt x="129" y="57"/>
                    <a:pt x="126" y="55"/>
                    <a:pt x="125" y="52"/>
                  </a:cubicBezTo>
                  <a:cubicBezTo>
                    <a:pt x="118" y="27"/>
                    <a:pt x="95" y="10"/>
                    <a:pt x="68" y="10"/>
                  </a:cubicBezTo>
                  <a:cubicBezTo>
                    <a:pt x="36" y="10"/>
                    <a:pt x="10" y="36"/>
                    <a:pt x="10" y="68"/>
                  </a:cubicBezTo>
                  <a:cubicBezTo>
                    <a:pt x="10" y="74"/>
                    <a:pt x="12" y="81"/>
                    <a:pt x="15" y="87"/>
                  </a:cubicBezTo>
                  <a:cubicBezTo>
                    <a:pt x="15" y="88"/>
                    <a:pt x="16" y="90"/>
                    <a:pt x="16" y="91"/>
                  </a:cubicBezTo>
                  <a:cubicBezTo>
                    <a:pt x="66" y="190"/>
                    <a:pt x="66" y="190"/>
                    <a:pt x="66" y="190"/>
                  </a:cubicBezTo>
                  <a:cubicBezTo>
                    <a:pt x="67" y="192"/>
                    <a:pt x="68" y="192"/>
                    <a:pt x="68" y="192"/>
                  </a:cubicBezTo>
                  <a:cubicBezTo>
                    <a:pt x="69" y="192"/>
                    <a:pt x="70" y="192"/>
                    <a:pt x="71" y="190"/>
                  </a:cubicBezTo>
                  <a:cubicBezTo>
                    <a:pt x="121" y="91"/>
                    <a:pt x="121" y="91"/>
                    <a:pt x="121" y="91"/>
                  </a:cubicBezTo>
                  <a:cubicBezTo>
                    <a:pt x="122" y="88"/>
                    <a:pt x="125" y="87"/>
                    <a:pt x="127" y="89"/>
                  </a:cubicBezTo>
                  <a:cubicBezTo>
                    <a:pt x="130" y="90"/>
                    <a:pt x="131" y="93"/>
                    <a:pt x="130" y="95"/>
                  </a:cubicBezTo>
                  <a:cubicBezTo>
                    <a:pt x="79" y="195"/>
                    <a:pt x="79" y="195"/>
                    <a:pt x="79" y="195"/>
                  </a:cubicBezTo>
                  <a:cubicBezTo>
                    <a:pt x="77" y="199"/>
                    <a:pt x="73" y="202"/>
                    <a:pt x="68" y="202"/>
                  </a:cubicBezTo>
                  <a:close/>
                  <a:moveTo>
                    <a:pt x="68" y="202"/>
                  </a:moveTo>
                  <a:cubicBezTo>
                    <a:pt x="68" y="202"/>
                    <a:pt x="68" y="202"/>
                    <a:pt x="68" y="202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" name="Freeform 7"/>
            <p:cNvSpPr>
              <a:spLocks noEditPoints="1"/>
            </p:cNvSpPr>
            <p:nvPr/>
          </p:nvSpPr>
          <p:spPr bwMode="auto">
            <a:xfrm>
              <a:off x="490" y="4108"/>
              <a:ext cx="50" cy="75"/>
            </a:xfrm>
            <a:custGeom>
              <a:avLst/>
              <a:gdLst>
                <a:gd name="T0" fmla="*/ 0 w 53"/>
                <a:gd name="T1" fmla="*/ 22 h 80"/>
                <a:gd name="T2" fmla="*/ 3 w 53"/>
                <a:gd name="T3" fmla="*/ 12 h 80"/>
                <a:gd name="T4" fmla="*/ 12 w 53"/>
                <a:gd name="T5" fmla="*/ 3 h 80"/>
                <a:gd name="T6" fmla="*/ 27 w 53"/>
                <a:gd name="T7" fmla="*/ 0 h 80"/>
                <a:gd name="T8" fmla="*/ 40 w 53"/>
                <a:gd name="T9" fmla="*/ 3 h 80"/>
                <a:gd name="T10" fmla="*/ 50 w 53"/>
                <a:gd name="T11" fmla="*/ 11 h 80"/>
                <a:gd name="T12" fmla="*/ 53 w 53"/>
                <a:gd name="T13" fmla="*/ 21 h 80"/>
                <a:gd name="T14" fmla="*/ 51 w 53"/>
                <a:gd name="T15" fmla="*/ 29 h 80"/>
                <a:gd name="T16" fmla="*/ 47 w 53"/>
                <a:gd name="T17" fmla="*/ 35 h 80"/>
                <a:gd name="T18" fmla="*/ 38 w 53"/>
                <a:gd name="T19" fmla="*/ 43 h 80"/>
                <a:gd name="T20" fmla="*/ 35 w 53"/>
                <a:gd name="T21" fmla="*/ 46 h 80"/>
                <a:gd name="T22" fmla="*/ 33 w 53"/>
                <a:gd name="T23" fmla="*/ 48 h 80"/>
                <a:gd name="T24" fmla="*/ 32 w 53"/>
                <a:gd name="T25" fmla="*/ 50 h 80"/>
                <a:gd name="T26" fmla="*/ 31 w 53"/>
                <a:gd name="T27" fmla="*/ 54 h 80"/>
                <a:gd name="T28" fmla="*/ 25 w 53"/>
                <a:gd name="T29" fmla="*/ 60 h 80"/>
                <a:gd name="T30" fmla="*/ 20 w 53"/>
                <a:gd name="T31" fmla="*/ 58 h 80"/>
                <a:gd name="T32" fmla="*/ 19 w 53"/>
                <a:gd name="T33" fmla="*/ 52 h 80"/>
                <a:gd name="T34" fmla="*/ 20 w 53"/>
                <a:gd name="T35" fmla="*/ 45 h 80"/>
                <a:gd name="T36" fmla="*/ 24 w 53"/>
                <a:gd name="T37" fmla="*/ 39 h 80"/>
                <a:gd name="T38" fmla="*/ 30 w 53"/>
                <a:gd name="T39" fmla="*/ 33 h 80"/>
                <a:gd name="T40" fmla="*/ 35 w 53"/>
                <a:gd name="T41" fmla="*/ 29 h 80"/>
                <a:gd name="T42" fmla="*/ 37 w 53"/>
                <a:gd name="T43" fmla="*/ 25 h 80"/>
                <a:gd name="T44" fmla="*/ 38 w 53"/>
                <a:gd name="T45" fmla="*/ 21 h 80"/>
                <a:gd name="T46" fmla="*/ 35 w 53"/>
                <a:gd name="T47" fmla="*/ 14 h 80"/>
                <a:gd name="T48" fmla="*/ 27 w 53"/>
                <a:gd name="T49" fmla="*/ 11 h 80"/>
                <a:gd name="T50" fmla="*/ 18 w 53"/>
                <a:gd name="T51" fmla="*/ 14 h 80"/>
                <a:gd name="T52" fmla="*/ 14 w 53"/>
                <a:gd name="T53" fmla="*/ 23 h 80"/>
                <a:gd name="T54" fmla="*/ 7 w 53"/>
                <a:gd name="T55" fmla="*/ 29 h 80"/>
                <a:gd name="T56" fmla="*/ 2 w 53"/>
                <a:gd name="T57" fmla="*/ 27 h 80"/>
                <a:gd name="T58" fmla="*/ 0 w 53"/>
                <a:gd name="T59" fmla="*/ 22 h 80"/>
                <a:gd name="T60" fmla="*/ 26 w 53"/>
                <a:gd name="T61" fmla="*/ 80 h 80"/>
                <a:gd name="T62" fmla="*/ 20 w 53"/>
                <a:gd name="T63" fmla="*/ 78 h 80"/>
                <a:gd name="T64" fmla="*/ 18 w 53"/>
                <a:gd name="T65" fmla="*/ 72 h 80"/>
                <a:gd name="T66" fmla="*/ 20 w 53"/>
                <a:gd name="T67" fmla="*/ 67 h 80"/>
                <a:gd name="T68" fmla="*/ 26 w 53"/>
                <a:gd name="T69" fmla="*/ 64 h 80"/>
                <a:gd name="T70" fmla="*/ 31 w 53"/>
                <a:gd name="T71" fmla="*/ 67 h 80"/>
                <a:gd name="T72" fmla="*/ 34 w 53"/>
                <a:gd name="T73" fmla="*/ 72 h 80"/>
                <a:gd name="T74" fmla="*/ 31 w 53"/>
                <a:gd name="T75" fmla="*/ 78 h 80"/>
                <a:gd name="T76" fmla="*/ 26 w 53"/>
                <a:gd name="T77" fmla="*/ 80 h 80"/>
                <a:gd name="T78" fmla="*/ 26 w 53"/>
                <a:gd name="T79" fmla="*/ 80 h 80"/>
                <a:gd name="T80" fmla="*/ 26 w 53"/>
                <a:gd name="T81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3" h="80">
                  <a:moveTo>
                    <a:pt x="0" y="22"/>
                  </a:moveTo>
                  <a:cubicBezTo>
                    <a:pt x="0" y="19"/>
                    <a:pt x="1" y="15"/>
                    <a:pt x="3" y="12"/>
                  </a:cubicBezTo>
                  <a:cubicBezTo>
                    <a:pt x="5" y="9"/>
                    <a:pt x="8" y="6"/>
                    <a:pt x="12" y="3"/>
                  </a:cubicBezTo>
                  <a:cubicBezTo>
                    <a:pt x="17" y="1"/>
                    <a:pt x="21" y="0"/>
                    <a:pt x="27" y="0"/>
                  </a:cubicBezTo>
                  <a:cubicBezTo>
                    <a:pt x="32" y="0"/>
                    <a:pt x="37" y="1"/>
                    <a:pt x="40" y="3"/>
                  </a:cubicBezTo>
                  <a:cubicBezTo>
                    <a:pt x="44" y="5"/>
                    <a:pt x="47" y="7"/>
                    <a:pt x="50" y="11"/>
                  </a:cubicBezTo>
                  <a:cubicBezTo>
                    <a:pt x="52" y="14"/>
                    <a:pt x="53" y="17"/>
                    <a:pt x="53" y="21"/>
                  </a:cubicBezTo>
                  <a:cubicBezTo>
                    <a:pt x="53" y="24"/>
                    <a:pt x="52" y="27"/>
                    <a:pt x="51" y="29"/>
                  </a:cubicBezTo>
                  <a:cubicBezTo>
                    <a:pt x="50" y="31"/>
                    <a:pt x="48" y="33"/>
                    <a:pt x="47" y="35"/>
                  </a:cubicBezTo>
                  <a:cubicBezTo>
                    <a:pt x="45" y="37"/>
                    <a:pt x="42" y="39"/>
                    <a:pt x="38" y="43"/>
                  </a:cubicBezTo>
                  <a:cubicBezTo>
                    <a:pt x="36" y="44"/>
                    <a:pt x="35" y="45"/>
                    <a:pt x="35" y="46"/>
                  </a:cubicBezTo>
                  <a:cubicBezTo>
                    <a:pt x="34" y="47"/>
                    <a:pt x="33" y="48"/>
                    <a:pt x="33" y="48"/>
                  </a:cubicBezTo>
                  <a:cubicBezTo>
                    <a:pt x="33" y="49"/>
                    <a:pt x="32" y="50"/>
                    <a:pt x="32" y="50"/>
                  </a:cubicBezTo>
                  <a:cubicBezTo>
                    <a:pt x="32" y="51"/>
                    <a:pt x="32" y="52"/>
                    <a:pt x="31" y="54"/>
                  </a:cubicBezTo>
                  <a:cubicBezTo>
                    <a:pt x="31" y="58"/>
                    <a:pt x="29" y="60"/>
                    <a:pt x="25" y="60"/>
                  </a:cubicBezTo>
                  <a:cubicBezTo>
                    <a:pt x="23" y="60"/>
                    <a:pt x="22" y="59"/>
                    <a:pt x="20" y="58"/>
                  </a:cubicBezTo>
                  <a:cubicBezTo>
                    <a:pt x="19" y="57"/>
                    <a:pt x="19" y="55"/>
                    <a:pt x="19" y="52"/>
                  </a:cubicBezTo>
                  <a:cubicBezTo>
                    <a:pt x="19" y="49"/>
                    <a:pt x="19" y="47"/>
                    <a:pt x="20" y="45"/>
                  </a:cubicBezTo>
                  <a:cubicBezTo>
                    <a:pt x="21" y="43"/>
                    <a:pt x="22" y="41"/>
                    <a:pt x="24" y="39"/>
                  </a:cubicBezTo>
                  <a:cubicBezTo>
                    <a:pt x="25" y="37"/>
                    <a:pt x="27" y="35"/>
                    <a:pt x="30" y="33"/>
                  </a:cubicBezTo>
                  <a:cubicBezTo>
                    <a:pt x="32" y="31"/>
                    <a:pt x="34" y="30"/>
                    <a:pt x="35" y="29"/>
                  </a:cubicBezTo>
                  <a:cubicBezTo>
                    <a:pt x="36" y="28"/>
                    <a:pt x="36" y="27"/>
                    <a:pt x="37" y="25"/>
                  </a:cubicBezTo>
                  <a:cubicBezTo>
                    <a:pt x="38" y="24"/>
                    <a:pt x="38" y="23"/>
                    <a:pt x="38" y="21"/>
                  </a:cubicBezTo>
                  <a:cubicBezTo>
                    <a:pt x="38" y="18"/>
                    <a:pt x="37" y="16"/>
                    <a:pt x="35" y="14"/>
                  </a:cubicBezTo>
                  <a:cubicBezTo>
                    <a:pt x="33" y="12"/>
                    <a:pt x="30" y="11"/>
                    <a:pt x="27" y="11"/>
                  </a:cubicBezTo>
                  <a:cubicBezTo>
                    <a:pt x="23" y="11"/>
                    <a:pt x="20" y="12"/>
                    <a:pt x="18" y="14"/>
                  </a:cubicBezTo>
                  <a:cubicBezTo>
                    <a:pt x="17" y="16"/>
                    <a:pt x="15" y="19"/>
                    <a:pt x="14" y="23"/>
                  </a:cubicBezTo>
                  <a:cubicBezTo>
                    <a:pt x="13" y="27"/>
                    <a:pt x="10" y="29"/>
                    <a:pt x="7" y="29"/>
                  </a:cubicBezTo>
                  <a:cubicBezTo>
                    <a:pt x="5" y="29"/>
                    <a:pt x="3" y="28"/>
                    <a:pt x="2" y="27"/>
                  </a:cubicBezTo>
                  <a:cubicBezTo>
                    <a:pt x="1" y="25"/>
                    <a:pt x="0" y="24"/>
                    <a:pt x="0" y="22"/>
                  </a:cubicBezTo>
                  <a:close/>
                  <a:moveTo>
                    <a:pt x="26" y="80"/>
                  </a:moveTo>
                  <a:cubicBezTo>
                    <a:pt x="24" y="80"/>
                    <a:pt x="22" y="79"/>
                    <a:pt x="20" y="78"/>
                  </a:cubicBezTo>
                  <a:cubicBezTo>
                    <a:pt x="18" y="77"/>
                    <a:pt x="18" y="75"/>
                    <a:pt x="18" y="72"/>
                  </a:cubicBezTo>
                  <a:cubicBezTo>
                    <a:pt x="18" y="70"/>
                    <a:pt x="18" y="68"/>
                    <a:pt x="20" y="67"/>
                  </a:cubicBezTo>
                  <a:cubicBezTo>
                    <a:pt x="22" y="65"/>
                    <a:pt x="23" y="64"/>
                    <a:pt x="26" y="64"/>
                  </a:cubicBezTo>
                  <a:cubicBezTo>
                    <a:pt x="28" y="64"/>
                    <a:pt x="30" y="65"/>
                    <a:pt x="31" y="67"/>
                  </a:cubicBezTo>
                  <a:cubicBezTo>
                    <a:pt x="33" y="68"/>
                    <a:pt x="34" y="70"/>
                    <a:pt x="34" y="72"/>
                  </a:cubicBezTo>
                  <a:cubicBezTo>
                    <a:pt x="34" y="75"/>
                    <a:pt x="33" y="77"/>
                    <a:pt x="31" y="78"/>
                  </a:cubicBezTo>
                  <a:cubicBezTo>
                    <a:pt x="30" y="79"/>
                    <a:pt x="28" y="80"/>
                    <a:pt x="26" y="80"/>
                  </a:cubicBezTo>
                  <a:close/>
                  <a:moveTo>
                    <a:pt x="26" y="80"/>
                  </a:moveTo>
                  <a:cubicBezTo>
                    <a:pt x="26" y="80"/>
                    <a:pt x="26" y="80"/>
                    <a:pt x="26" y="8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3" name="CaixaDeTexto 12"/>
          <p:cNvSpPr txBox="1"/>
          <p:nvPr/>
        </p:nvSpPr>
        <p:spPr>
          <a:xfrm>
            <a:off x="963614" y="6450177"/>
            <a:ext cx="9742486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100" b="1" dirty="0">
                <a:solidFill>
                  <a:schemeClr val="bg1"/>
                </a:solidFill>
              </a:rPr>
              <a:t>p20.</a:t>
            </a:r>
            <a:r>
              <a:rPr lang="pt-BR" sz="1100" dirty="0">
                <a:solidFill>
                  <a:schemeClr val="bg1"/>
                </a:solidFill>
              </a:rPr>
              <a:t> Eu vou citar algumas afirmações acerca do atendimento digital do Sebrae e eu gostaria que o(a) </a:t>
            </a:r>
            <a:r>
              <a:rPr lang="pt-BR" sz="1100" dirty="0" err="1">
                <a:solidFill>
                  <a:schemeClr val="bg1"/>
                </a:solidFill>
              </a:rPr>
              <a:t>Sr</a:t>
            </a:r>
            <a:r>
              <a:rPr lang="pt-BR" sz="1100" dirty="0">
                <a:solidFill>
                  <a:schemeClr val="bg1"/>
                </a:solidFill>
              </a:rPr>
              <a:t>(a) indicasse com quais afirmações concorda. (EST- RU) (rodiziar)</a:t>
            </a:r>
          </a:p>
        </p:txBody>
      </p:sp>
      <p:sp>
        <p:nvSpPr>
          <p:cNvPr id="14" name="CaixaDeTexto 13"/>
          <p:cNvSpPr txBox="1"/>
          <p:nvPr/>
        </p:nvSpPr>
        <p:spPr>
          <a:xfrm>
            <a:off x="420689" y="224659"/>
            <a:ext cx="4494211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2800" b="1" dirty="0">
                <a:solidFill>
                  <a:schemeClr val="accent2">
                    <a:lumMod val="75000"/>
                  </a:schemeClr>
                </a:solidFill>
              </a:rPr>
              <a:t>atendimento digital</a:t>
            </a:r>
            <a:endParaRPr lang="pt-BR" sz="2800" dirty="0">
              <a:solidFill>
                <a:schemeClr val="accent2">
                  <a:lumMod val="75000"/>
                </a:schemeClr>
              </a:solidFill>
            </a:endParaRPr>
          </a:p>
        </p:txBody>
      </p:sp>
      <p:graphicFrame>
        <p:nvGraphicFramePr>
          <p:cNvPr id="36" name="Tabela 3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724149614"/>
              </p:ext>
            </p:extLst>
          </p:nvPr>
        </p:nvGraphicFramePr>
        <p:xfrm>
          <a:off x="334963" y="1203984"/>
          <a:ext cx="11369928" cy="1648038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2051733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107955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xmlns="" val="3415829805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xmlns="" val="1778672223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xmlns="" val="20003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xmlns="" val="20004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xmlns="" val="20005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xmlns="" val="20006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xmlns="" val="20007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xmlns="" val="20008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xmlns="" val="20009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xmlns="" val="20010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xmlns="" val="20011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xmlns="" val="20013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xmlns="" val="20014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xmlns="" val="20015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xmlns="" val="20016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xmlns="" val="20017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xmlns="" val="20018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xmlns="" val="20019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xmlns="" val="20020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xmlns="" val="20021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xmlns="" val="20022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xmlns="" val="20023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xmlns="" val="20024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xmlns="" val="20025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xmlns="" val="20026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xmlns="" val="20027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xmlns="" val="20028"/>
                    </a:ext>
                  </a:extLst>
                </a:gridCol>
              </a:tblGrid>
              <a:tr h="286052">
                <a:tc>
                  <a:txBody>
                    <a:bodyPr/>
                    <a:lstStyle/>
                    <a:p>
                      <a:pPr algn="ctr" fontAlgn="b"/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SC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RS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PR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SP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RJ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MG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ES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DF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GO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MS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MT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SE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RN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PI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PE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PB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MA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CE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BA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AL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TO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AM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AC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PA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AP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RR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RO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4138943772"/>
                  </a:ext>
                </a:extLst>
              </a:tr>
              <a:tr h="507971">
                <a:tc rowSpan="3">
                  <a:txBody>
                    <a:bodyPr/>
                    <a:lstStyle/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1400" b="1" dirty="0">
                          <a:solidFill>
                            <a:srgbClr val="0060AA"/>
                          </a:solidFill>
                        </a:rPr>
                        <a:t>O Sebrae está fortemente presente no ambiente digital</a:t>
                      </a:r>
                      <a:endParaRPr lang="pt-BR" sz="1400" b="1" dirty="0">
                        <a:solidFill>
                          <a:srgbClr val="0060AA"/>
                        </a:solidFill>
                        <a:latin typeface="Arial" panose="020B0604020202020204" pitchFamily="34" charset="0"/>
                      </a:endParaRPr>
                    </a:p>
                    <a:p>
                      <a:pPr algn="ctr" fontAlgn="ctr"/>
                      <a:endParaRPr lang="pt-BR" sz="1400" b="1" i="0" u="none" strike="noStrike" kern="1200" dirty="0">
                        <a:solidFill>
                          <a:srgbClr val="0070C0"/>
                        </a:solidFill>
                        <a:effectLst/>
                        <a:latin typeface="Calibri" panose="020F0502020204030204" pitchFamily="34" charset="0"/>
                        <a:ea typeface="+mn-ea"/>
                        <a:cs typeface="+mn-cs"/>
                      </a:endParaRPr>
                    </a:p>
                  </a:txBody>
                  <a:tcPr marL="137160" marR="137160" marT="137160" marB="13716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pt-BR" sz="1400" b="1" i="0" u="none" strike="noStrike" kern="1200" dirty="0">
                        <a:solidFill>
                          <a:srgbClr val="0070C0"/>
                        </a:solidFill>
                        <a:effectLst/>
                        <a:latin typeface="Calibri" panose="020F0502020204030204" pitchFamily="34" charset="0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60AA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60</a:t>
                      </a:r>
                      <a:endParaRPr lang="pt-BR" sz="3200" b="1" dirty="0">
                        <a:solidFill>
                          <a:srgbClr val="0060AA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68</a:t>
                      </a:r>
                      <a:endParaRPr lang="pt-BR" sz="3200" b="1" dirty="0">
                        <a:solidFill>
                          <a:srgbClr val="0060AA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72</a:t>
                      </a:r>
                      <a:endParaRPr lang="pt-BR" sz="3200" b="1" dirty="0">
                        <a:solidFill>
                          <a:srgbClr val="0060AA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68</a:t>
                      </a:r>
                      <a:endParaRPr lang="pt-BR" sz="3200" b="1">
                        <a:solidFill>
                          <a:srgbClr val="0060AA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67</a:t>
                      </a:r>
                      <a:endParaRPr lang="pt-BR" sz="3200" b="1" dirty="0">
                        <a:solidFill>
                          <a:srgbClr val="0060AA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67</a:t>
                      </a:r>
                      <a:endParaRPr lang="pt-BR" sz="3200" b="1">
                        <a:solidFill>
                          <a:srgbClr val="0060AA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65</a:t>
                      </a:r>
                      <a:endParaRPr lang="pt-BR" sz="3200" b="1">
                        <a:solidFill>
                          <a:srgbClr val="0060AA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68</a:t>
                      </a:r>
                      <a:endParaRPr lang="pt-BR" sz="3200" b="1">
                        <a:solidFill>
                          <a:srgbClr val="0060AA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77</a:t>
                      </a:r>
                      <a:endParaRPr lang="pt-BR" sz="3200" b="1">
                        <a:solidFill>
                          <a:srgbClr val="0060AA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72</a:t>
                      </a:r>
                      <a:endParaRPr lang="pt-BR" sz="3200" b="1">
                        <a:solidFill>
                          <a:srgbClr val="0060AA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74</a:t>
                      </a:r>
                      <a:endParaRPr lang="pt-BR" sz="3200" b="1">
                        <a:solidFill>
                          <a:srgbClr val="0060AA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80</a:t>
                      </a:r>
                      <a:endParaRPr lang="pt-BR" sz="3200" b="1">
                        <a:solidFill>
                          <a:srgbClr val="0060AA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73</a:t>
                      </a:r>
                      <a:endParaRPr lang="pt-BR" sz="3200" b="1">
                        <a:solidFill>
                          <a:srgbClr val="0060AA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77</a:t>
                      </a:r>
                      <a:endParaRPr lang="pt-BR" sz="3200" b="1">
                        <a:solidFill>
                          <a:srgbClr val="0060AA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75</a:t>
                      </a:r>
                      <a:endParaRPr lang="pt-BR" sz="3200" b="1">
                        <a:solidFill>
                          <a:srgbClr val="0060AA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77</a:t>
                      </a:r>
                      <a:endParaRPr lang="pt-BR" sz="3200" b="1">
                        <a:solidFill>
                          <a:srgbClr val="0060AA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76</a:t>
                      </a:r>
                      <a:endParaRPr lang="pt-BR" sz="3200" b="1">
                        <a:solidFill>
                          <a:srgbClr val="0060AA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75</a:t>
                      </a:r>
                      <a:endParaRPr lang="pt-BR" sz="3200" b="1">
                        <a:solidFill>
                          <a:srgbClr val="0060AA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73</a:t>
                      </a:r>
                      <a:endParaRPr lang="pt-BR" sz="3200" b="1">
                        <a:solidFill>
                          <a:srgbClr val="0060AA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76</a:t>
                      </a:r>
                      <a:endParaRPr lang="pt-BR" sz="3200" b="1">
                        <a:solidFill>
                          <a:srgbClr val="0060AA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71</a:t>
                      </a:r>
                      <a:endParaRPr lang="pt-BR" sz="3200" b="1">
                        <a:solidFill>
                          <a:srgbClr val="0060AA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75</a:t>
                      </a:r>
                      <a:endParaRPr lang="pt-BR" sz="3200" b="1">
                        <a:solidFill>
                          <a:srgbClr val="0060AA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77</a:t>
                      </a:r>
                      <a:endParaRPr lang="pt-BR" sz="3200" b="1">
                        <a:solidFill>
                          <a:srgbClr val="0060AA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75</a:t>
                      </a:r>
                      <a:endParaRPr lang="pt-BR" sz="3200" b="1">
                        <a:solidFill>
                          <a:srgbClr val="0060AA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77</a:t>
                      </a:r>
                      <a:endParaRPr lang="pt-BR" sz="3200" b="1">
                        <a:solidFill>
                          <a:srgbClr val="0060AA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77</a:t>
                      </a:r>
                      <a:endParaRPr lang="pt-BR" sz="3200" b="1">
                        <a:solidFill>
                          <a:srgbClr val="0060AA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73</a:t>
                      </a:r>
                      <a:endParaRPr lang="pt-BR" sz="3200" b="1">
                        <a:solidFill>
                          <a:srgbClr val="0060AA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460727012"/>
                  </a:ext>
                </a:extLst>
              </a:tr>
              <a:tr h="439948">
                <a:tc vMerge="1">
                  <a:txBody>
                    <a:bodyPr/>
                    <a:lstStyle/>
                    <a:p>
                      <a:pPr algn="ctr" fontAlgn="ctr"/>
                      <a:endParaRPr lang="pt-BR" sz="1400" b="1" i="0" u="none" strike="noStrike" kern="1200" dirty="0">
                        <a:solidFill>
                          <a:srgbClr val="0070C0"/>
                        </a:solidFill>
                        <a:effectLst/>
                        <a:latin typeface="Calibri" panose="020F0502020204030204" pitchFamily="34" charset="0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pt-BR" sz="1400" b="1" i="0" u="none" strike="noStrike" kern="1200" dirty="0">
                        <a:solidFill>
                          <a:srgbClr val="0070C0"/>
                        </a:solidFill>
                        <a:effectLst/>
                        <a:latin typeface="Calibri" panose="020F0502020204030204" pitchFamily="34" charset="0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00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18</a:t>
                      </a:r>
                      <a:endParaRPr lang="pt-BR" sz="3200" b="1" dirty="0">
                        <a:solidFill>
                          <a:srgbClr val="0060AA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11</a:t>
                      </a:r>
                      <a:endParaRPr lang="pt-BR" sz="3200" b="1">
                        <a:solidFill>
                          <a:srgbClr val="0060AA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11</a:t>
                      </a:r>
                      <a:endParaRPr lang="pt-BR" sz="3200" b="1">
                        <a:solidFill>
                          <a:srgbClr val="0060AA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13</a:t>
                      </a:r>
                      <a:endParaRPr lang="pt-BR" sz="3200" b="1">
                        <a:solidFill>
                          <a:srgbClr val="0060AA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10</a:t>
                      </a:r>
                      <a:endParaRPr lang="pt-BR" sz="3200" b="1">
                        <a:solidFill>
                          <a:srgbClr val="0060AA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14</a:t>
                      </a:r>
                      <a:endParaRPr lang="pt-BR" sz="3200" b="1" dirty="0">
                        <a:solidFill>
                          <a:srgbClr val="0060AA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16</a:t>
                      </a:r>
                      <a:endParaRPr lang="pt-BR" sz="3200" b="1">
                        <a:solidFill>
                          <a:srgbClr val="0060AA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18</a:t>
                      </a:r>
                      <a:endParaRPr lang="pt-BR" sz="3200" b="1" dirty="0">
                        <a:solidFill>
                          <a:srgbClr val="0060AA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10</a:t>
                      </a:r>
                      <a:endParaRPr lang="pt-BR" sz="3200" b="1">
                        <a:solidFill>
                          <a:srgbClr val="0060AA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10</a:t>
                      </a:r>
                      <a:endParaRPr lang="pt-BR" sz="3200" b="1" dirty="0">
                        <a:solidFill>
                          <a:srgbClr val="0060AA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11</a:t>
                      </a:r>
                      <a:endParaRPr lang="pt-BR" sz="3200" b="1">
                        <a:solidFill>
                          <a:srgbClr val="0060AA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9</a:t>
                      </a:r>
                      <a:endParaRPr lang="pt-BR" sz="3200" b="1" dirty="0">
                        <a:solidFill>
                          <a:srgbClr val="0060AA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13</a:t>
                      </a:r>
                      <a:endParaRPr lang="pt-BR" sz="3200" b="1">
                        <a:solidFill>
                          <a:srgbClr val="0060AA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12</a:t>
                      </a:r>
                      <a:endParaRPr lang="pt-BR" sz="3200" b="1">
                        <a:solidFill>
                          <a:srgbClr val="0060AA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13</a:t>
                      </a:r>
                      <a:endParaRPr lang="pt-BR" sz="3200" b="1" dirty="0">
                        <a:solidFill>
                          <a:srgbClr val="0060AA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13</a:t>
                      </a:r>
                      <a:endParaRPr lang="pt-BR" sz="3200" b="1">
                        <a:solidFill>
                          <a:srgbClr val="0060AA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13</a:t>
                      </a:r>
                      <a:endParaRPr lang="pt-BR" sz="3200" b="1">
                        <a:solidFill>
                          <a:srgbClr val="0060AA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11</a:t>
                      </a:r>
                      <a:endParaRPr lang="pt-BR" sz="3200" b="1">
                        <a:solidFill>
                          <a:srgbClr val="0060AA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14</a:t>
                      </a:r>
                      <a:endParaRPr lang="pt-BR" sz="3200" b="1">
                        <a:solidFill>
                          <a:srgbClr val="0060AA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11</a:t>
                      </a:r>
                      <a:endParaRPr lang="pt-BR" sz="3200" b="1">
                        <a:solidFill>
                          <a:srgbClr val="0060AA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14</a:t>
                      </a:r>
                      <a:endParaRPr lang="pt-BR" sz="3200" b="1">
                        <a:solidFill>
                          <a:srgbClr val="0060AA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12</a:t>
                      </a:r>
                      <a:endParaRPr lang="pt-BR" sz="3200" b="1">
                        <a:solidFill>
                          <a:srgbClr val="0060AA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11</a:t>
                      </a:r>
                      <a:endParaRPr lang="pt-BR" sz="3200" b="1">
                        <a:solidFill>
                          <a:srgbClr val="0060AA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9</a:t>
                      </a:r>
                      <a:endParaRPr lang="pt-BR" sz="3200" b="1">
                        <a:solidFill>
                          <a:srgbClr val="0060AA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14</a:t>
                      </a:r>
                      <a:endParaRPr lang="pt-BR" sz="3200" b="1">
                        <a:solidFill>
                          <a:srgbClr val="0060AA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10</a:t>
                      </a:r>
                      <a:endParaRPr lang="pt-BR" sz="3200" b="1">
                        <a:solidFill>
                          <a:srgbClr val="0060AA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14</a:t>
                      </a:r>
                      <a:endParaRPr lang="pt-BR" sz="3200" b="1">
                        <a:solidFill>
                          <a:srgbClr val="0060AA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2401780492"/>
                  </a:ext>
                </a:extLst>
              </a:tr>
              <a:tr h="414067">
                <a:tc vMerge="1">
                  <a:txBody>
                    <a:bodyPr/>
                    <a:lstStyle/>
                    <a:p>
                      <a:pPr algn="ctr" fontAlgn="ctr"/>
                      <a:endParaRPr lang="pt-BR" sz="1400" b="1" i="0" u="none" strike="noStrike" kern="1200" dirty="0">
                        <a:solidFill>
                          <a:srgbClr val="0070C0"/>
                        </a:solidFill>
                        <a:effectLst/>
                        <a:latin typeface="Calibri" panose="020F0502020204030204" pitchFamily="34" charset="0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pt-BR" sz="1400" b="1" i="0" u="none" strike="noStrike" kern="1200" dirty="0">
                        <a:solidFill>
                          <a:srgbClr val="0070C0"/>
                        </a:solidFill>
                        <a:effectLst/>
                        <a:latin typeface="Calibri" panose="020F0502020204030204" pitchFamily="34" charset="0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FBFB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22</a:t>
                      </a:r>
                      <a:endParaRPr lang="pt-BR" sz="3200" b="1">
                        <a:solidFill>
                          <a:srgbClr val="0060AA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21</a:t>
                      </a:r>
                      <a:endParaRPr lang="pt-BR" sz="3200" b="1">
                        <a:solidFill>
                          <a:srgbClr val="0060AA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16</a:t>
                      </a:r>
                      <a:endParaRPr lang="pt-BR" sz="3200" b="1">
                        <a:solidFill>
                          <a:srgbClr val="0060AA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19</a:t>
                      </a:r>
                      <a:endParaRPr lang="pt-BR" sz="3200" b="1">
                        <a:solidFill>
                          <a:srgbClr val="0060AA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23</a:t>
                      </a:r>
                      <a:endParaRPr lang="pt-BR" sz="3200" b="1">
                        <a:solidFill>
                          <a:srgbClr val="0060AA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20</a:t>
                      </a:r>
                      <a:endParaRPr lang="pt-BR" sz="3200" b="1">
                        <a:solidFill>
                          <a:srgbClr val="0060AA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18</a:t>
                      </a:r>
                      <a:endParaRPr lang="pt-BR" sz="3200" b="1">
                        <a:solidFill>
                          <a:srgbClr val="0060AA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14</a:t>
                      </a:r>
                      <a:endParaRPr lang="pt-BR" sz="3200" b="1">
                        <a:solidFill>
                          <a:srgbClr val="0060AA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13</a:t>
                      </a:r>
                      <a:endParaRPr lang="pt-BR" sz="3200" b="1">
                        <a:solidFill>
                          <a:srgbClr val="0060AA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17</a:t>
                      </a:r>
                      <a:endParaRPr lang="pt-BR" sz="3200" b="1">
                        <a:solidFill>
                          <a:srgbClr val="0060AA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15</a:t>
                      </a:r>
                      <a:endParaRPr lang="pt-BR" sz="3200" b="1">
                        <a:solidFill>
                          <a:srgbClr val="0060AA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12</a:t>
                      </a:r>
                      <a:endParaRPr lang="pt-BR" sz="3200" b="1" dirty="0">
                        <a:solidFill>
                          <a:srgbClr val="0060AA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14</a:t>
                      </a:r>
                      <a:endParaRPr lang="pt-BR" sz="3200" b="1">
                        <a:solidFill>
                          <a:srgbClr val="0060AA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11</a:t>
                      </a:r>
                      <a:endParaRPr lang="pt-BR" sz="3200" b="1">
                        <a:solidFill>
                          <a:srgbClr val="0060AA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12</a:t>
                      </a:r>
                      <a:endParaRPr lang="pt-BR" sz="3200" b="1">
                        <a:solidFill>
                          <a:srgbClr val="0060AA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10</a:t>
                      </a:r>
                      <a:endParaRPr lang="pt-BR" sz="3200" b="1">
                        <a:solidFill>
                          <a:srgbClr val="0060AA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11</a:t>
                      </a:r>
                      <a:endParaRPr lang="pt-BR" sz="3200" b="1">
                        <a:solidFill>
                          <a:srgbClr val="0060AA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14</a:t>
                      </a:r>
                      <a:endParaRPr lang="pt-BR" sz="3200" b="1" dirty="0">
                        <a:solidFill>
                          <a:srgbClr val="0060AA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13</a:t>
                      </a:r>
                      <a:endParaRPr lang="pt-BR" sz="3200" b="1" dirty="0">
                        <a:solidFill>
                          <a:srgbClr val="0060AA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13</a:t>
                      </a:r>
                      <a:endParaRPr lang="pt-BR" sz="3200" b="1">
                        <a:solidFill>
                          <a:srgbClr val="0060AA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15</a:t>
                      </a:r>
                      <a:endParaRPr lang="pt-BR" sz="3200" b="1" dirty="0">
                        <a:solidFill>
                          <a:srgbClr val="0060AA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12</a:t>
                      </a:r>
                      <a:endParaRPr lang="pt-BR" sz="3200" b="1">
                        <a:solidFill>
                          <a:srgbClr val="0060AA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12</a:t>
                      </a:r>
                      <a:endParaRPr lang="pt-BR" sz="3200" b="1" dirty="0">
                        <a:solidFill>
                          <a:srgbClr val="0060AA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16</a:t>
                      </a:r>
                      <a:endParaRPr lang="pt-BR" sz="3200" b="1">
                        <a:solidFill>
                          <a:srgbClr val="0060AA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9</a:t>
                      </a:r>
                      <a:endParaRPr lang="pt-BR" sz="3200" b="1" dirty="0">
                        <a:solidFill>
                          <a:srgbClr val="0060AA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14</a:t>
                      </a:r>
                      <a:endParaRPr lang="pt-BR" sz="3200" b="1" dirty="0">
                        <a:solidFill>
                          <a:srgbClr val="0060AA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13</a:t>
                      </a:r>
                      <a:endParaRPr lang="pt-BR" sz="3200" b="1" dirty="0">
                        <a:solidFill>
                          <a:srgbClr val="0060AA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276988336"/>
                  </a:ext>
                </a:extLst>
              </a:tr>
            </a:tbl>
          </a:graphicData>
        </a:graphic>
      </p:graphicFrame>
      <p:graphicFrame>
        <p:nvGraphicFramePr>
          <p:cNvPr id="38" name="Tabela 3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885161844"/>
              </p:ext>
            </p:extLst>
          </p:nvPr>
        </p:nvGraphicFramePr>
        <p:xfrm>
          <a:off x="334963" y="2879983"/>
          <a:ext cx="11369928" cy="1361986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2051733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107955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xmlns="" val="3415829805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xmlns="" val="1778672223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xmlns="" val="20003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xmlns="" val="20004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xmlns="" val="20005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xmlns="" val="20006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xmlns="" val="20007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xmlns="" val="20008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xmlns="" val="20009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xmlns="" val="20010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xmlns="" val="20011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xmlns="" val="20013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xmlns="" val="20014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xmlns="" val="20015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xmlns="" val="20016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xmlns="" val="20017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xmlns="" val="20018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xmlns="" val="20019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xmlns="" val="20020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xmlns="" val="20021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xmlns="" val="20022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xmlns="" val="20023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xmlns="" val="20024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xmlns="" val="20025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xmlns="" val="20026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xmlns="" val="20027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xmlns="" val="20028"/>
                    </a:ext>
                  </a:extLst>
                </a:gridCol>
              </a:tblGrid>
              <a:tr h="507971">
                <a:tc rowSpan="3">
                  <a:txBody>
                    <a:bodyPr/>
                    <a:lstStyle/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1400" b="1" dirty="0">
                          <a:solidFill>
                            <a:srgbClr val="0060AA"/>
                          </a:solidFill>
                        </a:rPr>
                        <a:t>Sebrae é muito atuante nas redes sociais</a:t>
                      </a:r>
                    </a:p>
                  </a:txBody>
                  <a:tcPr marL="137160" marR="137160" marT="137160" marB="13716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pt-BR" sz="1400" b="1" i="0" u="none" strike="noStrike" kern="1200" dirty="0">
                        <a:solidFill>
                          <a:srgbClr val="0070C0"/>
                        </a:solidFill>
                        <a:effectLst/>
                        <a:latin typeface="Calibri" panose="020F0502020204030204" pitchFamily="34" charset="0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60AA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56</a:t>
                      </a:r>
                      <a:endParaRPr lang="pt-BR" sz="1600" b="1" dirty="0">
                        <a:solidFill>
                          <a:srgbClr val="0060AA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58</a:t>
                      </a:r>
                      <a:endParaRPr lang="pt-BR" sz="1600" b="1" dirty="0">
                        <a:solidFill>
                          <a:srgbClr val="0060AA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62</a:t>
                      </a:r>
                      <a:endParaRPr lang="pt-BR" sz="1600" b="1">
                        <a:solidFill>
                          <a:srgbClr val="0060AA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52</a:t>
                      </a:r>
                      <a:endParaRPr lang="pt-BR" sz="1600" b="1" dirty="0">
                        <a:solidFill>
                          <a:srgbClr val="0060AA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58</a:t>
                      </a:r>
                      <a:endParaRPr lang="pt-BR" sz="1600" b="1">
                        <a:solidFill>
                          <a:srgbClr val="0060AA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56</a:t>
                      </a:r>
                      <a:endParaRPr lang="pt-BR" sz="1600" b="1">
                        <a:solidFill>
                          <a:srgbClr val="0060AA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59</a:t>
                      </a:r>
                      <a:endParaRPr lang="pt-BR" sz="1600" b="1">
                        <a:solidFill>
                          <a:srgbClr val="0060AA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58</a:t>
                      </a:r>
                      <a:endParaRPr lang="pt-BR" sz="1600" b="1">
                        <a:solidFill>
                          <a:srgbClr val="0060AA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66</a:t>
                      </a:r>
                      <a:endParaRPr lang="pt-BR" sz="1600" b="1">
                        <a:solidFill>
                          <a:srgbClr val="0060AA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61</a:t>
                      </a:r>
                      <a:endParaRPr lang="pt-BR" sz="1600" b="1">
                        <a:solidFill>
                          <a:srgbClr val="0060AA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65</a:t>
                      </a:r>
                      <a:endParaRPr lang="pt-BR" sz="1600" b="1">
                        <a:solidFill>
                          <a:srgbClr val="0060AA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71</a:t>
                      </a:r>
                      <a:endParaRPr lang="pt-BR" sz="1600" b="1" dirty="0">
                        <a:solidFill>
                          <a:srgbClr val="0060AA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65</a:t>
                      </a:r>
                      <a:endParaRPr lang="pt-BR" sz="1600" b="1" dirty="0">
                        <a:solidFill>
                          <a:srgbClr val="0060AA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70</a:t>
                      </a:r>
                      <a:endParaRPr lang="pt-BR" sz="1600" b="1" dirty="0">
                        <a:solidFill>
                          <a:srgbClr val="0060AA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64</a:t>
                      </a:r>
                      <a:endParaRPr lang="pt-BR" sz="1600" b="1" dirty="0">
                        <a:solidFill>
                          <a:srgbClr val="0060AA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62</a:t>
                      </a:r>
                      <a:endParaRPr lang="pt-BR" sz="1600" b="1" dirty="0">
                        <a:solidFill>
                          <a:srgbClr val="0060AA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66</a:t>
                      </a:r>
                      <a:endParaRPr lang="pt-BR" sz="1600" b="1" dirty="0">
                        <a:solidFill>
                          <a:srgbClr val="0060AA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58</a:t>
                      </a:r>
                      <a:endParaRPr lang="pt-BR" sz="1600" b="1" dirty="0">
                        <a:solidFill>
                          <a:srgbClr val="0060AA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63</a:t>
                      </a:r>
                      <a:endParaRPr lang="pt-BR" sz="1600" b="1" dirty="0">
                        <a:solidFill>
                          <a:srgbClr val="0060AA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68</a:t>
                      </a:r>
                      <a:endParaRPr lang="pt-BR" sz="1600" b="1" dirty="0">
                        <a:solidFill>
                          <a:srgbClr val="0060AA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67</a:t>
                      </a:r>
                      <a:endParaRPr lang="pt-BR" sz="1600" b="1" dirty="0">
                        <a:solidFill>
                          <a:srgbClr val="0060AA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64</a:t>
                      </a:r>
                      <a:endParaRPr lang="pt-BR" sz="1600" b="1">
                        <a:solidFill>
                          <a:srgbClr val="0060AA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68</a:t>
                      </a:r>
                      <a:endParaRPr lang="pt-BR" sz="1600" b="1" dirty="0">
                        <a:solidFill>
                          <a:srgbClr val="0060AA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62</a:t>
                      </a:r>
                      <a:endParaRPr lang="pt-BR" sz="1600" b="1">
                        <a:solidFill>
                          <a:srgbClr val="0060AA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63</a:t>
                      </a:r>
                      <a:endParaRPr lang="pt-BR" sz="1600" b="1" dirty="0">
                        <a:solidFill>
                          <a:srgbClr val="0060AA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72</a:t>
                      </a:r>
                      <a:endParaRPr lang="pt-BR" sz="1600" b="1" dirty="0">
                        <a:solidFill>
                          <a:srgbClr val="0060AA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70</a:t>
                      </a:r>
                      <a:endParaRPr lang="pt-BR" sz="1600" b="1" dirty="0">
                        <a:solidFill>
                          <a:srgbClr val="0060AA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460727012"/>
                  </a:ext>
                </a:extLst>
              </a:tr>
              <a:tr h="439948">
                <a:tc vMerge="1">
                  <a:txBody>
                    <a:bodyPr/>
                    <a:lstStyle/>
                    <a:p>
                      <a:pPr algn="ctr" fontAlgn="ctr"/>
                      <a:endParaRPr lang="pt-BR" sz="1400" b="1" i="0" u="none" strike="noStrike" kern="1200" dirty="0">
                        <a:solidFill>
                          <a:srgbClr val="0070C0"/>
                        </a:solidFill>
                        <a:effectLst/>
                        <a:latin typeface="Calibri" panose="020F0502020204030204" pitchFamily="34" charset="0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pt-BR" sz="1400" b="1" i="0" u="none" strike="noStrike" kern="1200" dirty="0">
                        <a:solidFill>
                          <a:srgbClr val="0070C0"/>
                        </a:solidFill>
                        <a:effectLst/>
                        <a:latin typeface="Calibri" panose="020F0502020204030204" pitchFamily="34" charset="0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00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22</a:t>
                      </a:r>
                      <a:endParaRPr lang="pt-BR" sz="1600" b="1">
                        <a:solidFill>
                          <a:srgbClr val="0060AA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24</a:t>
                      </a:r>
                      <a:endParaRPr lang="pt-BR" sz="1600" b="1">
                        <a:solidFill>
                          <a:srgbClr val="0060AA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23</a:t>
                      </a:r>
                      <a:endParaRPr lang="pt-BR" sz="1600" b="1">
                        <a:solidFill>
                          <a:srgbClr val="0060AA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25</a:t>
                      </a:r>
                      <a:endParaRPr lang="pt-BR" sz="1600" b="1" dirty="0">
                        <a:solidFill>
                          <a:srgbClr val="0060AA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21</a:t>
                      </a:r>
                      <a:endParaRPr lang="pt-BR" sz="1600" b="1" dirty="0">
                        <a:solidFill>
                          <a:srgbClr val="0060AA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23</a:t>
                      </a:r>
                      <a:endParaRPr lang="pt-BR" sz="1600" b="1">
                        <a:solidFill>
                          <a:srgbClr val="0060AA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24</a:t>
                      </a:r>
                      <a:endParaRPr lang="pt-BR" sz="1600" b="1">
                        <a:solidFill>
                          <a:srgbClr val="0060AA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24</a:t>
                      </a:r>
                      <a:endParaRPr lang="pt-BR" sz="1600" b="1" dirty="0">
                        <a:solidFill>
                          <a:srgbClr val="0060AA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22</a:t>
                      </a:r>
                      <a:endParaRPr lang="pt-BR" sz="1600" b="1" dirty="0">
                        <a:solidFill>
                          <a:srgbClr val="0060AA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21</a:t>
                      </a:r>
                      <a:endParaRPr lang="pt-BR" sz="1600" b="1" dirty="0">
                        <a:solidFill>
                          <a:srgbClr val="0060AA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22</a:t>
                      </a:r>
                      <a:endParaRPr lang="pt-BR" sz="1600" b="1" dirty="0">
                        <a:solidFill>
                          <a:srgbClr val="0060AA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18</a:t>
                      </a:r>
                      <a:endParaRPr lang="pt-BR" sz="1600" b="1" dirty="0">
                        <a:solidFill>
                          <a:srgbClr val="0060AA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20</a:t>
                      </a:r>
                      <a:endParaRPr lang="pt-BR" sz="1600" b="1">
                        <a:solidFill>
                          <a:srgbClr val="0060AA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20</a:t>
                      </a:r>
                      <a:endParaRPr lang="pt-BR" sz="1600" b="1">
                        <a:solidFill>
                          <a:srgbClr val="0060AA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21</a:t>
                      </a:r>
                      <a:endParaRPr lang="pt-BR" sz="1600" b="1">
                        <a:solidFill>
                          <a:srgbClr val="0060AA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27</a:t>
                      </a:r>
                      <a:endParaRPr lang="pt-BR" sz="1600" b="1">
                        <a:solidFill>
                          <a:srgbClr val="0060AA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22</a:t>
                      </a:r>
                      <a:endParaRPr lang="pt-BR" sz="1600" b="1">
                        <a:solidFill>
                          <a:srgbClr val="0060AA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26</a:t>
                      </a:r>
                      <a:endParaRPr lang="pt-BR" sz="1600" b="1">
                        <a:solidFill>
                          <a:srgbClr val="0060AA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23</a:t>
                      </a:r>
                      <a:endParaRPr lang="pt-BR" sz="1600" b="1">
                        <a:solidFill>
                          <a:srgbClr val="0060AA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18</a:t>
                      </a:r>
                      <a:endParaRPr lang="pt-BR" sz="1600" b="1">
                        <a:solidFill>
                          <a:srgbClr val="0060AA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20</a:t>
                      </a:r>
                      <a:endParaRPr lang="pt-BR" sz="1600" b="1">
                        <a:solidFill>
                          <a:srgbClr val="0060AA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23</a:t>
                      </a:r>
                      <a:endParaRPr lang="pt-BR" sz="1600" b="1">
                        <a:solidFill>
                          <a:srgbClr val="0060AA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19</a:t>
                      </a:r>
                      <a:endParaRPr lang="pt-BR" sz="1600" b="1">
                        <a:solidFill>
                          <a:srgbClr val="0060AA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23</a:t>
                      </a:r>
                      <a:endParaRPr lang="pt-BR" sz="1600" b="1">
                        <a:solidFill>
                          <a:srgbClr val="0060AA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27</a:t>
                      </a:r>
                      <a:endParaRPr lang="pt-BR" sz="1600" b="1">
                        <a:solidFill>
                          <a:srgbClr val="0060AA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16</a:t>
                      </a:r>
                      <a:endParaRPr lang="pt-BR" sz="1600" b="1">
                        <a:solidFill>
                          <a:srgbClr val="0060AA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19</a:t>
                      </a:r>
                      <a:endParaRPr lang="pt-BR" sz="1600" b="1" dirty="0">
                        <a:solidFill>
                          <a:srgbClr val="0060AA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2401780492"/>
                  </a:ext>
                </a:extLst>
              </a:tr>
              <a:tr h="414067">
                <a:tc vMerge="1">
                  <a:txBody>
                    <a:bodyPr/>
                    <a:lstStyle/>
                    <a:p>
                      <a:pPr algn="ctr" fontAlgn="ctr"/>
                      <a:endParaRPr lang="pt-BR" sz="1400" b="1" i="0" u="none" strike="noStrike" kern="1200" dirty="0">
                        <a:solidFill>
                          <a:srgbClr val="0070C0"/>
                        </a:solidFill>
                        <a:effectLst/>
                        <a:latin typeface="Calibri" panose="020F0502020204030204" pitchFamily="34" charset="0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pt-BR" sz="1400" b="1" i="0" u="none" strike="noStrike" kern="1200" dirty="0">
                        <a:solidFill>
                          <a:srgbClr val="0070C0"/>
                        </a:solidFill>
                        <a:effectLst/>
                        <a:latin typeface="Calibri" panose="020F0502020204030204" pitchFamily="34" charset="0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FBFB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22</a:t>
                      </a:r>
                      <a:endParaRPr lang="pt-BR" sz="1600" b="1">
                        <a:solidFill>
                          <a:srgbClr val="0060AA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18</a:t>
                      </a:r>
                      <a:endParaRPr lang="pt-BR" sz="1600" b="1">
                        <a:solidFill>
                          <a:srgbClr val="0060AA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15</a:t>
                      </a:r>
                      <a:endParaRPr lang="pt-BR" sz="1600" b="1">
                        <a:solidFill>
                          <a:srgbClr val="0060AA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22</a:t>
                      </a:r>
                      <a:endParaRPr lang="pt-BR" sz="1600" b="1">
                        <a:solidFill>
                          <a:srgbClr val="0060AA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21</a:t>
                      </a:r>
                      <a:endParaRPr lang="pt-BR" sz="1600" b="1">
                        <a:solidFill>
                          <a:srgbClr val="0060AA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21</a:t>
                      </a:r>
                      <a:endParaRPr lang="pt-BR" sz="1600" b="1">
                        <a:solidFill>
                          <a:srgbClr val="0060AA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18</a:t>
                      </a:r>
                      <a:endParaRPr lang="pt-BR" sz="1600" b="1">
                        <a:solidFill>
                          <a:srgbClr val="0060AA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17</a:t>
                      </a:r>
                      <a:endParaRPr lang="pt-BR" sz="1600" b="1">
                        <a:solidFill>
                          <a:srgbClr val="0060AA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12</a:t>
                      </a:r>
                      <a:endParaRPr lang="pt-BR" sz="1600" b="1">
                        <a:solidFill>
                          <a:srgbClr val="0060AA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18</a:t>
                      </a:r>
                      <a:endParaRPr lang="pt-BR" sz="1600" b="1">
                        <a:solidFill>
                          <a:srgbClr val="0060AA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14</a:t>
                      </a:r>
                      <a:endParaRPr lang="pt-BR" sz="1600" b="1">
                        <a:solidFill>
                          <a:srgbClr val="0060AA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11</a:t>
                      </a:r>
                      <a:endParaRPr lang="pt-BR" sz="1600" b="1">
                        <a:solidFill>
                          <a:srgbClr val="0060AA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16</a:t>
                      </a:r>
                      <a:endParaRPr lang="pt-BR" sz="1600" b="1" dirty="0">
                        <a:solidFill>
                          <a:srgbClr val="0060AA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10</a:t>
                      </a:r>
                      <a:endParaRPr lang="pt-BR" sz="1600" b="1" dirty="0">
                        <a:solidFill>
                          <a:srgbClr val="0060AA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15</a:t>
                      </a:r>
                      <a:endParaRPr lang="pt-BR" sz="1600" b="1" dirty="0">
                        <a:solidFill>
                          <a:srgbClr val="0060AA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11</a:t>
                      </a:r>
                      <a:endParaRPr lang="pt-BR" sz="1600" b="1" dirty="0">
                        <a:solidFill>
                          <a:srgbClr val="0060AA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12</a:t>
                      </a:r>
                      <a:endParaRPr lang="pt-BR" sz="1600" b="1">
                        <a:solidFill>
                          <a:srgbClr val="0060AA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16</a:t>
                      </a:r>
                      <a:endParaRPr lang="pt-BR" sz="1600" b="1" dirty="0">
                        <a:solidFill>
                          <a:srgbClr val="0060AA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14</a:t>
                      </a:r>
                      <a:endParaRPr lang="pt-BR" sz="1600" b="1" dirty="0">
                        <a:solidFill>
                          <a:srgbClr val="0060AA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14</a:t>
                      </a:r>
                      <a:endParaRPr lang="pt-BR" sz="1600" b="1" dirty="0">
                        <a:solidFill>
                          <a:srgbClr val="0060AA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13</a:t>
                      </a:r>
                      <a:endParaRPr lang="pt-BR" sz="1600" b="1" dirty="0">
                        <a:solidFill>
                          <a:srgbClr val="0060AA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13</a:t>
                      </a:r>
                      <a:endParaRPr lang="pt-BR" sz="1600" b="1" dirty="0">
                        <a:solidFill>
                          <a:srgbClr val="0060AA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12</a:t>
                      </a:r>
                      <a:endParaRPr lang="pt-BR" sz="1600" b="1" dirty="0">
                        <a:solidFill>
                          <a:srgbClr val="0060AA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15</a:t>
                      </a:r>
                      <a:endParaRPr lang="pt-BR" sz="1600" b="1" dirty="0">
                        <a:solidFill>
                          <a:srgbClr val="0060AA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10</a:t>
                      </a:r>
                      <a:endParaRPr lang="pt-BR" sz="1600" b="1" dirty="0">
                        <a:solidFill>
                          <a:srgbClr val="0060AA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12</a:t>
                      </a:r>
                      <a:endParaRPr lang="pt-BR" sz="1600" b="1" dirty="0">
                        <a:solidFill>
                          <a:srgbClr val="0060AA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11</a:t>
                      </a:r>
                      <a:endParaRPr lang="pt-BR" sz="1600" b="1" dirty="0">
                        <a:solidFill>
                          <a:srgbClr val="0060AA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276988336"/>
                  </a:ext>
                </a:extLst>
              </a:tr>
            </a:tbl>
          </a:graphicData>
        </a:graphic>
      </p:graphicFrame>
      <p:graphicFrame>
        <p:nvGraphicFramePr>
          <p:cNvPr id="39" name="Tabela 3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345573197"/>
              </p:ext>
            </p:extLst>
          </p:nvPr>
        </p:nvGraphicFramePr>
        <p:xfrm>
          <a:off x="334963" y="4269930"/>
          <a:ext cx="11369928" cy="1361986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2051733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107955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xmlns="" val="3415829805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xmlns="" val="1778672223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xmlns="" val="20003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xmlns="" val="20004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xmlns="" val="20005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xmlns="" val="20006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xmlns="" val="20007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xmlns="" val="20008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xmlns="" val="20009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xmlns="" val="20010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xmlns="" val="20011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xmlns="" val="20013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xmlns="" val="20014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xmlns="" val="20015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xmlns="" val="20016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xmlns="" val="20017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xmlns="" val="20018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xmlns="" val="20019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xmlns="" val="20020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xmlns="" val="20021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xmlns="" val="20022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xmlns="" val="20023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xmlns="" val="20024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xmlns="" val="20025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xmlns="" val="20026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xmlns="" val="20027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xmlns="" val="20028"/>
                    </a:ext>
                  </a:extLst>
                </a:gridCol>
              </a:tblGrid>
              <a:tr h="507971">
                <a:tc rowSpan="3">
                  <a:txBody>
                    <a:bodyPr/>
                    <a:lstStyle/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1400" b="1" dirty="0">
                          <a:solidFill>
                            <a:srgbClr val="0060AA"/>
                          </a:solidFill>
                        </a:rPr>
                        <a:t>O Sebrae disponibiliza conteúdos relevantes na internet</a:t>
                      </a:r>
                    </a:p>
                  </a:txBody>
                  <a:tcPr marL="137160" marR="137160" marT="137160" marB="13716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pt-BR" sz="1400" b="1" i="0" u="none" strike="noStrike" kern="1200" dirty="0">
                        <a:solidFill>
                          <a:srgbClr val="0070C0"/>
                        </a:solidFill>
                        <a:effectLst/>
                        <a:latin typeface="Calibri" panose="020F0502020204030204" pitchFamily="34" charset="0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60AA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66</a:t>
                      </a:r>
                      <a:endParaRPr lang="pt-BR" sz="1600" b="1" dirty="0">
                        <a:solidFill>
                          <a:srgbClr val="0060AA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70</a:t>
                      </a:r>
                      <a:endParaRPr lang="pt-BR" sz="1600" b="1" dirty="0">
                        <a:solidFill>
                          <a:srgbClr val="0060AA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68</a:t>
                      </a:r>
                      <a:endParaRPr lang="pt-BR" sz="1600" b="1">
                        <a:solidFill>
                          <a:srgbClr val="0060AA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66</a:t>
                      </a:r>
                      <a:endParaRPr lang="pt-BR" sz="1600" b="1" dirty="0">
                        <a:solidFill>
                          <a:srgbClr val="0060AA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66</a:t>
                      </a:r>
                      <a:endParaRPr lang="pt-BR" sz="1600" b="1" dirty="0">
                        <a:solidFill>
                          <a:srgbClr val="0060AA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69</a:t>
                      </a:r>
                      <a:endParaRPr lang="pt-BR" sz="1600" b="1" dirty="0">
                        <a:solidFill>
                          <a:srgbClr val="0060AA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62</a:t>
                      </a:r>
                      <a:endParaRPr lang="pt-BR" sz="1600" b="1" dirty="0">
                        <a:solidFill>
                          <a:srgbClr val="0060AA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70</a:t>
                      </a:r>
                      <a:endParaRPr lang="pt-BR" sz="1600" b="1" dirty="0">
                        <a:solidFill>
                          <a:srgbClr val="0060AA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69</a:t>
                      </a:r>
                      <a:endParaRPr lang="pt-BR" sz="1600" b="1">
                        <a:solidFill>
                          <a:srgbClr val="0060AA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72</a:t>
                      </a:r>
                      <a:endParaRPr lang="pt-BR" sz="1600" b="1">
                        <a:solidFill>
                          <a:srgbClr val="0060AA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70</a:t>
                      </a:r>
                      <a:endParaRPr lang="pt-BR" sz="1600" b="1">
                        <a:solidFill>
                          <a:srgbClr val="0060AA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73</a:t>
                      </a:r>
                      <a:endParaRPr lang="pt-BR" sz="1600" b="1" dirty="0">
                        <a:solidFill>
                          <a:srgbClr val="0060AA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67</a:t>
                      </a:r>
                      <a:endParaRPr lang="pt-BR" sz="1600" b="1" dirty="0">
                        <a:solidFill>
                          <a:srgbClr val="0060AA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73</a:t>
                      </a:r>
                      <a:endParaRPr lang="pt-BR" sz="1600" b="1" dirty="0">
                        <a:solidFill>
                          <a:srgbClr val="0060AA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74</a:t>
                      </a:r>
                      <a:endParaRPr lang="pt-BR" sz="1600" b="1" dirty="0">
                        <a:solidFill>
                          <a:srgbClr val="0060AA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72</a:t>
                      </a:r>
                      <a:endParaRPr lang="pt-BR" sz="1600" b="1" dirty="0">
                        <a:solidFill>
                          <a:srgbClr val="0060AA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74</a:t>
                      </a:r>
                      <a:endParaRPr lang="pt-BR" sz="1600" b="1" dirty="0">
                        <a:solidFill>
                          <a:srgbClr val="0060AA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68</a:t>
                      </a:r>
                      <a:endParaRPr lang="pt-BR" sz="1600" b="1" dirty="0">
                        <a:solidFill>
                          <a:srgbClr val="0060AA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75</a:t>
                      </a:r>
                      <a:endParaRPr lang="pt-BR" sz="1600" b="1" dirty="0">
                        <a:solidFill>
                          <a:srgbClr val="0060AA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70</a:t>
                      </a:r>
                      <a:endParaRPr lang="pt-BR" sz="1600" b="1" dirty="0">
                        <a:solidFill>
                          <a:srgbClr val="0060AA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71</a:t>
                      </a:r>
                      <a:endParaRPr lang="pt-BR" sz="1600" b="1" dirty="0">
                        <a:solidFill>
                          <a:srgbClr val="0060AA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69</a:t>
                      </a:r>
                      <a:endParaRPr lang="pt-BR" sz="1600" b="1" dirty="0">
                        <a:solidFill>
                          <a:srgbClr val="0060AA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72</a:t>
                      </a:r>
                      <a:endParaRPr lang="pt-BR" sz="1600" b="1" dirty="0">
                        <a:solidFill>
                          <a:srgbClr val="0060AA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74</a:t>
                      </a:r>
                      <a:endParaRPr lang="pt-BR" sz="1600" b="1" dirty="0">
                        <a:solidFill>
                          <a:srgbClr val="0060AA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76</a:t>
                      </a:r>
                      <a:endParaRPr lang="pt-BR" sz="1600" b="1" dirty="0">
                        <a:solidFill>
                          <a:srgbClr val="0060AA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76</a:t>
                      </a:r>
                      <a:endParaRPr lang="pt-BR" sz="1600" b="1" dirty="0">
                        <a:solidFill>
                          <a:srgbClr val="0060AA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73</a:t>
                      </a:r>
                      <a:endParaRPr lang="pt-BR" sz="1600" b="1" dirty="0">
                        <a:solidFill>
                          <a:srgbClr val="0060AA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460727012"/>
                  </a:ext>
                </a:extLst>
              </a:tr>
              <a:tr h="439948">
                <a:tc vMerge="1">
                  <a:txBody>
                    <a:bodyPr/>
                    <a:lstStyle/>
                    <a:p>
                      <a:pPr algn="ctr" fontAlgn="ctr"/>
                      <a:endParaRPr lang="pt-BR" sz="1400" b="1" i="0" u="none" strike="noStrike" kern="1200" dirty="0">
                        <a:solidFill>
                          <a:srgbClr val="0070C0"/>
                        </a:solidFill>
                        <a:effectLst/>
                        <a:latin typeface="Calibri" panose="020F0502020204030204" pitchFamily="34" charset="0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pt-BR" sz="1400" b="1" i="0" u="none" strike="noStrike" kern="1200" dirty="0">
                        <a:solidFill>
                          <a:srgbClr val="0070C0"/>
                        </a:solidFill>
                        <a:effectLst/>
                        <a:latin typeface="Calibri" panose="020F0502020204030204" pitchFamily="34" charset="0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00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13</a:t>
                      </a:r>
                      <a:endParaRPr lang="pt-BR" sz="1600" b="1">
                        <a:solidFill>
                          <a:srgbClr val="0060AA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13</a:t>
                      </a:r>
                      <a:endParaRPr lang="pt-BR" sz="1600" b="1">
                        <a:solidFill>
                          <a:srgbClr val="0060AA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15</a:t>
                      </a:r>
                      <a:endParaRPr lang="pt-BR" sz="1600" b="1">
                        <a:solidFill>
                          <a:srgbClr val="0060AA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13</a:t>
                      </a:r>
                      <a:endParaRPr lang="pt-BR" sz="1600" b="1">
                        <a:solidFill>
                          <a:srgbClr val="0060AA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14</a:t>
                      </a:r>
                      <a:endParaRPr lang="pt-BR" sz="1600" b="1">
                        <a:solidFill>
                          <a:srgbClr val="0060AA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16</a:t>
                      </a:r>
                      <a:endParaRPr lang="pt-BR" sz="1600" b="1">
                        <a:solidFill>
                          <a:srgbClr val="0060AA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18</a:t>
                      </a:r>
                      <a:endParaRPr lang="pt-BR" sz="1600" b="1">
                        <a:solidFill>
                          <a:srgbClr val="0060AA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14</a:t>
                      </a:r>
                      <a:endParaRPr lang="pt-BR" sz="1600" b="1">
                        <a:solidFill>
                          <a:srgbClr val="0060AA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15</a:t>
                      </a:r>
                      <a:endParaRPr lang="pt-BR" sz="1600" b="1" dirty="0">
                        <a:solidFill>
                          <a:srgbClr val="0060AA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9</a:t>
                      </a:r>
                      <a:endParaRPr lang="pt-BR" sz="1600" b="1" dirty="0">
                        <a:solidFill>
                          <a:srgbClr val="0060AA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14</a:t>
                      </a:r>
                      <a:endParaRPr lang="pt-BR" sz="1600" b="1" dirty="0">
                        <a:solidFill>
                          <a:srgbClr val="0060AA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14</a:t>
                      </a:r>
                      <a:endParaRPr lang="pt-BR" sz="1600" b="1" dirty="0">
                        <a:solidFill>
                          <a:srgbClr val="0060AA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15</a:t>
                      </a:r>
                      <a:endParaRPr lang="pt-BR" sz="1600" b="1" dirty="0">
                        <a:solidFill>
                          <a:srgbClr val="0060AA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14</a:t>
                      </a:r>
                      <a:endParaRPr lang="pt-BR" sz="1600" b="1" dirty="0">
                        <a:solidFill>
                          <a:srgbClr val="0060AA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12</a:t>
                      </a:r>
                      <a:endParaRPr lang="pt-BR" sz="1600" b="1" dirty="0">
                        <a:solidFill>
                          <a:srgbClr val="0060AA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17</a:t>
                      </a:r>
                      <a:endParaRPr lang="pt-BR" sz="1600" b="1" dirty="0">
                        <a:solidFill>
                          <a:srgbClr val="0060AA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9</a:t>
                      </a:r>
                      <a:endParaRPr lang="pt-BR" sz="1600" b="1" dirty="0">
                        <a:solidFill>
                          <a:srgbClr val="0060AA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15</a:t>
                      </a:r>
                      <a:endParaRPr lang="pt-BR" sz="1600" b="1" dirty="0">
                        <a:solidFill>
                          <a:srgbClr val="0060AA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12</a:t>
                      </a:r>
                      <a:endParaRPr lang="pt-BR" sz="1600" b="1" dirty="0">
                        <a:solidFill>
                          <a:srgbClr val="0060AA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14</a:t>
                      </a:r>
                      <a:endParaRPr lang="pt-BR" sz="1600" b="1">
                        <a:solidFill>
                          <a:srgbClr val="0060AA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11</a:t>
                      </a:r>
                      <a:endParaRPr lang="pt-BR" sz="1600" b="1">
                        <a:solidFill>
                          <a:srgbClr val="0060AA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18</a:t>
                      </a:r>
                      <a:endParaRPr lang="pt-BR" sz="1600" b="1">
                        <a:solidFill>
                          <a:srgbClr val="0060AA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14</a:t>
                      </a:r>
                      <a:endParaRPr lang="pt-BR" sz="1600" b="1">
                        <a:solidFill>
                          <a:srgbClr val="0060AA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12</a:t>
                      </a:r>
                      <a:endParaRPr lang="pt-BR" sz="1600" b="1">
                        <a:solidFill>
                          <a:srgbClr val="0060AA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12</a:t>
                      </a:r>
                      <a:endParaRPr lang="pt-BR" sz="1600" b="1">
                        <a:solidFill>
                          <a:srgbClr val="0060AA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8</a:t>
                      </a:r>
                      <a:endParaRPr lang="pt-BR" sz="1600" b="1">
                        <a:solidFill>
                          <a:srgbClr val="0060AA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12</a:t>
                      </a:r>
                      <a:endParaRPr lang="pt-BR" sz="1600" b="1">
                        <a:solidFill>
                          <a:srgbClr val="0060AA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2401780492"/>
                  </a:ext>
                </a:extLst>
              </a:tr>
              <a:tr h="414067">
                <a:tc vMerge="1">
                  <a:txBody>
                    <a:bodyPr/>
                    <a:lstStyle/>
                    <a:p>
                      <a:pPr algn="ctr" fontAlgn="ctr"/>
                      <a:endParaRPr lang="pt-BR" sz="1400" b="1" i="0" u="none" strike="noStrike" kern="1200" dirty="0">
                        <a:solidFill>
                          <a:srgbClr val="0070C0"/>
                        </a:solidFill>
                        <a:effectLst/>
                        <a:latin typeface="Calibri" panose="020F0502020204030204" pitchFamily="34" charset="0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pt-BR" sz="1400" b="1" i="0" u="none" strike="noStrike" kern="1200" dirty="0">
                        <a:solidFill>
                          <a:srgbClr val="0070C0"/>
                        </a:solidFill>
                        <a:effectLst/>
                        <a:latin typeface="Calibri" panose="020F0502020204030204" pitchFamily="34" charset="0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FBFB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21</a:t>
                      </a:r>
                      <a:endParaRPr lang="pt-BR" sz="1600" b="1">
                        <a:solidFill>
                          <a:srgbClr val="0060AA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17</a:t>
                      </a:r>
                      <a:endParaRPr lang="pt-BR" sz="1600" b="1">
                        <a:solidFill>
                          <a:srgbClr val="0060AA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18</a:t>
                      </a:r>
                      <a:endParaRPr lang="pt-BR" sz="1600" b="1">
                        <a:solidFill>
                          <a:srgbClr val="0060AA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22</a:t>
                      </a:r>
                      <a:endParaRPr lang="pt-BR" sz="1600" b="1">
                        <a:solidFill>
                          <a:srgbClr val="0060AA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20</a:t>
                      </a:r>
                      <a:endParaRPr lang="pt-BR" sz="1600" b="1">
                        <a:solidFill>
                          <a:srgbClr val="0060AA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15</a:t>
                      </a:r>
                      <a:endParaRPr lang="pt-BR" sz="1600" b="1">
                        <a:solidFill>
                          <a:srgbClr val="0060AA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20</a:t>
                      </a:r>
                      <a:endParaRPr lang="pt-BR" sz="1600" b="1">
                        <a:solidFill>
                          <a:srgbClr val="0060AA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16</a:t>
                      </a:r>
                      <a:endParaRPr lang="pt-BR" sz="1600" b="1">
                        <a:solidFill>
                          <a:srgbClr val="0060AA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16</a:t>
                      </a:r>
                      <a:endParaRPr lang="pt-BR" sz="1600" b="1">
                        <a:solidFill>
                          <a:srgbClr val="0060AA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19</a:t>
                      </a:r>
                      <a:endParaRPr lang="pt-BR" sz="1600" b="1">
                        <a:solidFill>
                          <a:srgbClr val="0060AA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16</a:t>
                      </a:r>
                      <a:endParaRPr lang="pt-BR" sz="1600" b="1">
                        <a:solidFill>
                          <a:srgbClr val="0060AA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13</a:t>
                      </a:r>
                      <a:endParaRPr lang="pt-BR" sz="1600" b="1">
                        <a:solidFill>
                          <a:srgbClr val="0060AA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18</a:t>
                      </a:r>
                      <a:endParaRPr lang="pt-BR" sz="1600" b="1" dirty="0">
                        <a:solidFill>
                          <a:srgbClr val="0060AA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13</a:t>
                      </a:r>
                      <a:endParaRPr lang="pt-BR" sz="1600" b="1">
                        <a:solidFill>
                          <a:srgbClr val="0060AA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14</a:t>
                      </a:r>
                      <a:endParaRPr lang="pt-BR" sz="1600" b="1">
                        <a:solidFill>
                          <a:srgbClr val="0060AA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11</a:t>
                      </a:r>
                      <a:endParaRPr lang="pt-BR" sz="1600" b="1">
                        <a:solidFill>
                          <a:srgbClr val="0060AA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17</a:t>
                      </a:r>
                      <a:endParaRPr lang="pt-BR" sz="1600" b="1">
                        <a:solidFill>
                          <a:srgbClr val="0060AA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17</a:t>
                      </a:r>
                      <a:endParaRPr lang="pt-BR" sz="1600" b="1">
                        <a:solidFill>
                          <a:srgbClr val="0060AA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13</a:t>
                      </a:r>
                      <a:endParaRPr lang="pt-BR" sz="1600" b="1" dirty="0">
                        <a:solidFill>
                          <a:srgbClr val="0060AA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16</a:t>
                      </a:r>
                      <a:endParaRPr lang="pt-BR" sz="1600" b="1" dirty="0">
                        <a:solidFill>
                          <a:srgbClr val="0060AA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18</a:t>
                      </a:r>
                      <a:endParaRPr lang="pt-BR" sz="1600" b="1" dirty="0">
                        <a:solidFill>
                          <a:srgbClr val="0060AA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13</a:t>
                      </a:r>
                      <a:endParaRPr lang="pt-BR" sz="1600" b="1" dirty="0">
                        <a:solidFill>
                          <a:srgbClr val="0060AA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14</a:t>
                      </a:r>
                      <a:endParaRPr lang="pt-BR" sz="1600" b="1" dirty="0">
                        <a:solidFill>
                          <a:srgbClr val="0060AA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14</a:t>
                      </a:r>
                      <a:endParaRPr lang="pt-BR" sz="1600" b="1" dirty="0">
                        <a:solidFill>
                          <a:srgbClr val="0060AA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12</a:t>
                      </a:r>
                      <a:endParaRPr lang="pt-BR" sz="1600" b="1" dirty="0">
                        <a:solidFill>
                          <a:srgbClr val="0060AA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16</a:t>
                      </a:r>
                      <a:endParaRPr lang="pt-BR" sz="1600" b="1" dirty="0">
                        <a:solidFill>
                          <a:srgbClr val="0060AA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15</a:t>
                      </a:r>
                      <a:endParaRPr lang="pt-BR" sz="1600" b="1" dirty="0">
                        <a:solidFill>
                          <a:srgbClr val="0060AA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276988336"/>
                  </a:ext>
                </a:extLst>
              </a:tr>
            </a:tbl>
          </a:graphicData>
        </a:graphic>
      </p:graphicFrame>
      <p:sp>
        <p:nvSpPr>
          <p:cNvPr id="37" name="CaixaDeTexto 36"/>
          <p:cNvSpPr txBox="1"/>
          <p:nvPr/>
        </p:nvSpPr>
        <p:spPr>
          <a:xfrm>
            <a:off x="445074" y="5943849"/>
            <a:ext cx="70564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t-BR" b="1" i="1" dirty="0">
                <a:solidFill>
                  <a:schemeClr val="accent1">
                    <a:lumMod val="50000"/>
                  </a:schemeClr>
                </a:solidFill>
              </a:rPr>
              <a:t>em %</a:t>
            </a:r>
          </a:p>
        </p:txBody>
      </p:sp>
      <p:sp>
        <p:nvSpPr>
          <p:cNvPr id="40" name="Retângulo 39"/>
          <p:cNvSpPr/>
          <p:nvPr/>
        </p:nvSpPr>
        <p:spPr>
          <a:xfrm>
            <a:off x="3698990" y="5825392"/>
            <a:ext cx="1433811" cy="3385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fontAlgn="ctr"/>
            <a:r>
              <a:rPr lang="pt-BR" sz="1600" b="1" dirty="0">
                <a:solidFill>
                  <a:srgbClr val="0060AA"/>
                </a:solidFill>
              </a:rPr>
              <a:t>concorda</a:t>
            </a:r>
            <a:endParaRPr lang="pt-BR" sz="1600" b="1" dirty="0">
              <a:solidFill>
                <a:srgbClr val="0060AA"/>
              </a:solidFill>
              <a:latin typeface="Arial" panose="020B0604020202020204" pitchFamily="34" charset="0"/>
            </a:endParaRPr>
          </a:p>
        </p:txBody>
      </p:sp>
      <p:sp>
        <p:nvSpPr>
          <p:cNvPr id="41" name="Elipse 40"/>
          <p:cNvSpPr/>
          <p:nvPr/>
        </p:nvSpPr>
        <p:spPr>
          <a:xfrm>
            <a:off x="3337418" y="5892615"/>
            <a:ext cx="296863" cy="296863"/>
          </a:xfrm>
          <a:prstGeom prst="ellipse">
            <a:avLst/>
          </a:prstGeom>
          <a:solidFill>
            <a:srgbClr val="0060AA"/>
          </a:solidFill>
          <a:ln w="381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sz="1600"/>
          </a:p>
        </p:txBody>
      </p:sp>
      <p:sp>
        <p:nvSpPr>
          <p:cNvPr id="42" name="Retângulo 41"/>
          <p:cNvSpPr/>
          <p:nvPr/>
        </p:nvSpPr>
        <p:spPr>
          <a:xfrm>
            <a:off x="5455881" y="5855348"/>
            <a:ext cx="1970145" cy="3385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fontAlgn="ctr"/>
            <a:r>
              <a:rPr lang="pt-BR" sz="1600" b="1" dirty="0">
                <a:solidFill>
                  <a:srgbClr val="C00000"/>
                </a:solidFill>
              </a:rPr>
              <a:t>não concorda</a:t>
            </a:r>
            <a:endParaRPr lang="pt-BR" sz="1600" b="1" dirty="0">
              <a:solidFill>
                <a:srgbClr val="C00000"/>
              </a:solidFill>
              <a:latin typeface="Arial" panose="020B0604020202020204" pitchFamily="34" charset="0"/>
            </a:endParaRPr>
          </a:p>
        </p:txBody>
      </p:sp>
      <p:sp>
        <p:nvSpPr>
          <p:cNvPr id="43" name="Elipse 42"/>
          <p:cNvSpPr/>
          <p:nvPr/>
        </p:nvSpPr>
        <p:spPr>
          <a:xfrm>
            <a:off x="5094309" y="5922571"/>
            <a:ext cx="296863" cy="296863"/>
          </a:xfrm>
          <a:prstGeom prst="ellipse">
            <a:avLst/>
          </a:prstGeom>
          <a:solidFill>
            <a:srgbClr val="C00000"/>
          </a:solidFill>
          <a:ln w="381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sz="1600"/>
          </a:p>
        </p:txBody>
      </p:sp>
      <p:sp>
        <p:nvSpPr>
          <p:cNvPr id="44" name="Retângulo 43"/>
          <p:cNvSpPr/>
          <p:nvPr/>
        </p:nvSpPr>
        <p:spPr>
          <a:xfrm>
            <a:off x="7744854" y="5860696"/>
            <a:ext cx="2195249" cy="3385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fontAlgn="ctr"/>
            <a:r>
              <a:rPr lang="pt-BR" sz="1600" b="1" dirty="0">
                <a:solidFill>
                  <a:schemeClr val="bg1">
                    <a:lumMod val="50000"/>
                  </a:schemeClr>
                </a:solidFill>
              </a:rPr>
              <a:t>não sabe avaliar</a:t>
            </a:r>
            <a:endParaRPr lang="pt-BR" sz="1600" b="1" dirty="0">
              <a:solidFill>
                <a:schemeClr val="bg1">
                  <a:lumMod val="50000"/>
                </a:schemeClr>
              </a:solidFill>
              <a:latin typeface="Arial" panose="020B0604020202020204" pitchFamily="34" charset="0"/>
            </a:endParaRPr>
          </a:p>
        </p:txBody>
      </p:sp>
      <p:sp>
        <p:nvSpPr>
          <p:cNvPr id="45" name="Elipse 44"/>
          <p:cNvSpPr/>
          <p:nvPr/>
        </p:nvSpPr>
        <p:spPr>
          <a:xfrm>
            <a:off x="7383282" y="5927919"/>
            <a:ext cx="296863" cy="296863"/>
          </a:xfrm>
          <a:prstGeom prst="ellipse">
            <a:avLst/>
          </a:prstGeom>
          <a:solidFill>
            <a:srgbClr val="BFBFBF"/>
          </a:solidFill>
          <a:ln w="381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sz="1600"/>
          </a:p>
        </p:txBody>
      </p:sp>
      <p:sp>
        <p:nvSpPr>
          <p:cNvPr id="46" name="CaixaDeTexto 45"/>
          <p:cNvSpPr txBox="1"/>
          <p:nvPr/>
        </p:nvSpPr>
        <p:spPr>
          <a:xfrm>
            <a:off x="5619874" y="706515"/>
            <a:ext cx="877163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pt-BR" sz="2000" i="1" dirty="0">
                <a:solidFill>
                  <a:srgbClr val="016FAC"/>
                </a:solidFill>
              </a:rPr>
              <a:t>por UF</a:t>
            </a:r>
          </a:p>
        </p:txBody>
      </p:sp>
      <p:cxnSp>
        <p:nvCxnSpPr>
          <p:cNvPr id="47" name="Conector reto 46"/>
          <p:cNvCxnSpPr/>
          <p:nvPr/>
        </p:nvCxnSpPr>
        <p:spPr>
          <a:xfrm>
            <a:off x="7255404" y="932752"/>
            <a:ext cx="4601634" cy="0"/>
          </a:xfrm>
          <a:prstGeom prst="line">
            <a:avLst/>
          </a:prstGeom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cxnSp>
        <p:nvCxnSpPr>
          <p:cNvPr id="48" name="Conector reto 47"/>
          <p:cNvCxnSpPr/>
          <p:nvPr/>
        </p:nvCxnSpPr>
        <p:spPr>
          <a:xfrm>
            <a:off x="773572" y="932752"/>
            <a:ext cx="4027850" cy="0"/>
          </a:xfrm>
          <a:prstGeom prst="line">
            <a:avLst/>
          </a:prstGeom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48020553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2" presetClass="entr" presetSubtype="2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" dur="8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" dur="8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" presetID="2" presetClass="entr" presetSubtype="2" decel="10000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" dur="8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" dur="8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2" presetClass="entr" presetSubtype="2" decel="100000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8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8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4" presetID="2" presetClass="entr" presetSubtype="2" decel="100000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6" dur="8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7" dur="8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8" presetID="2" presetClass="entr" presetSubtype="2" decel="100000" fill="hold" grpId="0" nodeType="withEffect">
                                  <p:stCondLst>
                                    <p:cond delay="110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0" dur="8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1" dur="8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2" presetID="2" presetClass="entr" presetSubtype="2" decel="100000" fill="hold" grpId="0" nodeType="withEffect">
                                  <p:stCondLst>
                                    <p:cond delay="13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8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8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2600"/>
                            </p:stCondLst>
                            <p:childTnLst>
                              <p:par>
                                <p:cTn id="37" presetID="2" presetClass="entr" presetSubtype="1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1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1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7" grpId="0"/>
      <p:bldP spid="40" grpId="0"/>
      <p:bldP spid="41" grpId="0" animBg="1"/>
      <p:bldP spid="42" grpId="0"/>
      <p:bldP spid="43" grpId="0" animBg="1"/>
      <p:bldP spid="44" grpId="0"/>
      <p:bldP spid="45" grpId="0" animBg="1"/>
      <p:bldP spid="46" grpId="0"/>
    </p:bldLst>
  </p:timing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roup 4"/>
          <p:cNvGrpSpPr>
            <a:grpSpLocks noChangeAspect="1"/>
          </p:cNvGrpSpPr>
          <p:nvPr/>
        </p:nvGrpSpPr>
        <p:grpSpPr bwMode="auto">
          <a:xfrm>
            <a:off x="717552" y="6456363"/>
            <a:ext cx="217488" cy="304800"/>
            <a:chOff x="452" y="4067"/>
            <a:chExt cx="137" cy="192"/>
          </a:xfrm>
        </p:grpSpPr>
        <p:sp>
          <p:nvSpPr>
            <p:cNvPr id="10" name="Freeform 5"/>
            <p:cNvSpPr>
              <a:spLocks/>
            </p:cNvSpPr>
            <p:nvPr/>
          </p:nvSpPr>
          <p:spPr bwMode="auto">
            <a:xfrm>
              <a:off x="472" y="4077"/>
              <a:ext cx="117" cy="182"/>
            </a:xfrm>
            <a:custGeom>
              <a:avLst/>
              <a:gdLst>
                <a:gd name="T0" fmla="*/ 125 w 125"/>
                <a:gd name="T1" fmla="*/ 47 h 194"/>
                <a:gd name="T2" fmla="*/ 63 w 125"/>
                <a:gd name="T3" fmla="*/ 0 h 194"/>
                <a:gd name="T4" fmla="*/ 0 w 125"/>
                <a:gd name="T5" fmla="*/ 64 h 194"/>
                <a:gd name="T6" fmla="*/ 7 w 125"/>
                <a:gd name="T7" fmla="*/ 88 h 194"/>
                <a:gd name="T8" fmla="*/ 57 w 125"/>
                <a:gd name="T9" fmla="*/ 188 h 194"/>
                <a:gd name="T10" fmla="*/ 70 w 125"/>
                <a:gd name="T11" fmla="*/ 188 h 194"/>
                <a:gd name="T12" fmla="*/ 120 w 125"/>
                <a:gd name="T13" fmla="*/ 88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5" h="194">
                  <a:moveTo>
                    <a:pt x="125" y="47"/>
                  </a:moveTo>
                  <a:cubicBezTo>
                    <a:pt x="117" y="20"/>
                    <a:pt x="93" y="0"/>
                    <a:pt x="63" y="0"/>
                  </a:cubicBezTo>
                  <a:cubicBezTo>
                    <a:pt x="28" y="0"/>
                    <a:pt x="0" y="29"/>
                    <a:pt x="0" y="64"/>
                  </a:cubicBezTo>
                  <a:cubicBezTo>
                    <a:pt x="0" y="71"/>
                    <a:pt x="4" y="82"/>
                    <a:pt x="7" y="88"/>
                  </a:cubicBezTo>
                  <a:cubicBezTo>
                    <a:pt x="57" y="188"/>
                    <a:pt x="57" y="188"/>
                    <a:pt x="57" y="188"/>
                  </a:cubicBezTo>
                  <a:cubicBezTo>
                    <a:pt x="59" y="194"/>
                    <a:pt x="67" y="194"/>
                    <a:pt x="70" y="188"/>
                  </a:cubicBezTo>
                  <a:cubicBezTo>
                    <a:pt x="120" y="88"/>
                    <a:pt x="120" y="88"/>
                    <a:pt x="120" y="88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" name="Freeform 6"/>
            <p:cNvSpPr>
              <a:spLocks noEditPoints="1"/>
            </p:cNvSpPr>
            <p:nvPr/>
          </p:nvSpPr>
          <p:spPr bwMode="auto">
            <a:xfrm>
              <a:off x="452" y="4067"/>
              <a:ext cx="127" cy="189"/>
            </a:xfrm>
            <a:custGeom>
              <a:avLst/>
              <a:gdLst>
                <a:gd name="T0" fmla="*/ 68 w 135"/>
                <a:gd name="T1" fmla="*/ 202 h 202"/>
                <a:gd name="T2" fmla="*/ 57 w 135"/>
                <a:gd name="T3" fmla="*/ 195 h 202"/>
                <a:gd name="T4" fmla="*/ 7 w 135"/>
                <a:gd name="T5" fmla="*/ 95 h 202"/>
                <a:gd name="T6" fmla="*/ 7 w 135"/>
                <a:gd name="T7" fmla="*/ 95 h 202"/>
                <a:gd name="T8" fmla="*/ 6 w 135"/>
                <a:gd name="T9" fmla="*/ 91 h 202"/>
                <a:gd name="T10" fmla="*/ 0 w 135"/>
                <a:gd name="T11" fmla="*/ 68 h 202"/>
                <a:gd name="T12" fmla="*/ 68 w 135"/>
                <a:gd name="T13" fmla="*/ 0 h 202"/>
                <a:gd name="T14" fmla="*/ 134 w 135"/>
                <a:gd name="T15" fmla="*/ 50 h 202"/>
                <a:gd name="T16" fmla="*/ 131 w 135"/>
                <a:gd name="T17" fmla="*/ 56 h 202"/>
                <a:gd name="T18" fmla="*/ 125 w 135"/>
                <a:gd name="T19" fmla="*/ 52 h 202"/>
                <a:gd name="T20" fmla="*/ 68 w 135"/>
                <a:gd name="T21" fmla="*/ 10 h 202"/>
                <a:gd name="T22" fmla="*/ 10 w 135"/>
                <a:gd name="T23" fmla="*/ 68 h 202"/>
                <a:gd name="T24" fmla="*/ 15 w 135"/>
                <a:gd name="T25" fmla="*/ 87 h 202"/>
                <a:gd name="T26" fmla="*/ 16 w 135"/>
                <a:gd name="T27" fmla="*/ 91 h 202"/>
                <a:gd name="T28" fmla="*/ 66 w 135"/>
                <a:gd name="T29" fmla="*/ 190 h 202"/>
                <a:gd name="T30" fmla="*/ 68 w 135"/>
                <a:gd name="T31" fmla="*/ 192 h 202"/>
                <a:gd name="T32" fmla="*/ 71 w 135"/>
                <a:gd name="T33" fmla="*/ 190 h 202"/>
                <a:gd name="T34" fmla="*/ 121 w 135"/>
                <a:gd name="T35" fmla="*/ 91 h 202"/>
                <a:gd name="T36" fmla="*/ 127 w 135"/>
                <a:gd name="T37" fmla="*/ 89 h 202"/>
                <a:gd name="T38" fmla="*/ 130 w 135"/>
                <a:gd name="T39" fmla="*/ 95 h 202"/>
                <a:gd name="T40" fmla="*/ 79 w 135"/>
                <a:gd name="T41" fmla="*/ 195 h 202"/>
                <a:gd name="T42" fmla="*/ 68 w 135"/>
                <a:gd name="T43" fmla="*/ 202 h 202"/>
                <a:gd name="T44" fmla="*/ 68 w 135"/>
                <a:gd name="T45" fmla="*/ 202 h 202"/>
                <a:gd name="T46" fmla="*/ 68 w 135"/>
                <a:gd name="T47" fmla="*/ 202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35" h="202">
                  <a:moveTo>
                    <a:pt x="68" y="202"/>
                  </a:moveTo>
                  <a:cubicBezTo>
                    <a:pt x="64" y="202"/>
                    <a:pt x="59" y="199"/>
                    <a:pt x="57" y="195"/>
                  </a:cubicBezTo>
                  <a:cubicBezTo>
                    <a:pt x="7" y="95"/>
                    <a:pt x="7" y="95"/>
                    <a:pt x="7" y="95"/>
                  </a:cubicBezTo>
                  <a:cubicBezTo>
                    <a:pt x="7" y="95"/>
                    <a:pt x="7" y="95"/>
                    <a:pt x="7" y="95"/>
                  </a:cubicBezTo>
                  <a:cubicBezTo>
                    <a:pt x="7" y="93"/>
                    <a:pt x="6" y="92"/>
                    <a:pt x="6" y="91"/>
                  </a:cubicBezTo>
                  <a:cubicBezTo>
                    <a:pt x="3" y="84"/>
                    <a:pt x="0" y="75"/>
                    <a:pt x="0" y="68"/>
                  </a:cubicBezTo>
                  <a:cubicBezTo>
                    <a:pt x="0" y="31"/>
                    <a:pt x="31" y="0"/>
                    <a:pt x="68" y="0"/>
                  </a:cubicBezTo>
                  <a:cubicBezTo>
                    <a:pt x="99" y="0"/>
                    <a:pt x="126" y="21"/>
                    <a:pt x="134" y="50"/>
                  </a:cubicBezTo>
                  <a:cubicBezTo>
                    <a:pt x="135" y="52"/>
                    <a:pt x="134" y="55"/>
                    <a:pt x="131" y="56"/>
                  </a:cubicBezTo>
                  <a:cubicBezTo>
                    <a:pt x="129" y="57"/>
                    <a:pt x="126" y="55"/>
                    <a:pt x="125" y="52"/>
                  </a:cubicBezTo>
                  <a:cubicBezTo>
                    <a:pt x="118" y="27"/>
                    <a:pt x="95" y="10"/>
                    <a:pt x="68" y="10"/>
                  </a:cubicBezTo>
                  <a:cubicBezTo>
                    <a:pt x="36" y="10"/>
                    <a:pt x="10" y="36"/>
                    <a:pt x="10" y="68"/>
                  </a:cubicBezTo>
                  <a:cubicBezTo>
                    <a:pt x="10" y="74"/>
                    <a:pt x="12" y="81"/>
                    <a:pt x="15" y="87"/>
                  </a:cubicBezTo>
                  <a:cubicBezTo>
                    <a:pt x="15" y="88"/>
                    <a:pt x="16" y="90"/>
                    <a:pt x="16" y="91"/>
                  </a:cubicBezTo>
                  <a:cubicBezTo>
                    <a:pt x="66" y="190"/>
                    <a:pt x="66" y="190"/>
                    <a:pt x="66" y="190"/>
                  </a:cubicBezTo>
                  <a:cubicBezTo>
                    <a:pt x="67" y="192"/>
                    <a:pt x="68" y="192"/>
                    <a:pt x="68" y="192"/>
                  </a:cubicBezTo>
                  <a:cubicBezTo>
                    <a:pt x="69" y="192"/>
                    <a:pt x="70" y="192"/>
                    <a:pt x="71" y="190"/>
                  </a:cubicBezTo>
                  <a:cubicBezTo>
                    <a:pt x="121" y="91"/>
                    <a:pt x="121" y="91"/>
                    <a:pt x="121" y="91"/>
                  </a:cubicBezTo>
                  <a:cubicBezTo>
                    <a:pt x="122" y="88"/>
                    <a:pt x="125" y="87"/>
                    <a:pt x="127" y="89"/>
                  </a:cubicBezTo>
                  <a:cubicBezTo>
                    <a:pt x="130" y="90"/>
                    <a:pt x="131" y="93"/>
                    <a:pt x="130" y="95"/>
                  </a:cubicBezTo>
                  <a:cubicBezTo>
                    <a:pt x="79" y="195"/>
                    <a:pt x="79" y="195"/>
                    <a:pt x="79" y="195"/>
                  </a:cubicBezTo>
                  <a:cubicBezTo>
                    <a:pt x="77" y="199"/>
                    <a:pt x="73" y="202"/>
                    <a:pt x="68" y="202"/>
                  </a:cubicBezTo>
                  <a:close/>
                  <a:moveTo>
                    <a:pt x="68" y="202"/>
                  </a:moveTo>
                  <a:cubicBezTo>
                    <a:pt x="68" y="202"/>
                    <a:pt x="68" y="202"/>
                    <a:pt x="68" y="202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" name="Freeform 7"/>
            <p:cNvSpPr>
              <a:spLocks noEditPoints="1"/>
            </p:cNvSpPr>
            <p:nvPr/>
          </p:nvSpPr>
          <p:spPr bwMode="auto">
            <a:xfrm>
              <a:off x="490" y="4108"/>
              <a:ext cx="50" cy="75"/>
            </a:xfrm>
            <a:custGeom>
              <a:avLst/>
              <a:gdLst>
                <a:gd name="T0" fmla="*/ 0 w 53"/>
                <a:gd name="T1" fmla="*/ 22 h 80"/>
                <a:gd name="T2" fmla="*/ 3 w 53"/>
                <a:gd name="T3" fmla="*/ 12 h 80"/>
                <a:gd name="T4" fmla="*/ 12 w 53"/>
                <a:gd name="T5" fmla="*/ 3 h 80"/>
                <a:gd name="T6" fmla="*/ 27 w 53"/>
                <a:gd name="T7" fmla="*/ 0 h 80"/>
                <a:gd name="T8" fmla="*/ 40 w 53"/>
                <a:gd name="T9" fmla="*/ 3 h 80"/>
                <a:gd name="T10" fmla="*/ 50 w 53"/>
                <a:gd name="T11" fmla="*/ 11 h 80"/>
                <a:gd name="T12" fmla="*/ 53 w 53"/>
                <a:gd name="T13" fmla="*/ 21 h 80"/>
                <a:gd name="T14" fmla="*/ 51 w 53"/>
                <a:gd name="T15" fmla="*/ 29 h 80"/>
                <a:gd name="T16" fmla="*/ 47 w 53"/>
                <a:gd name="T17" fmla="*/ 35 h 80"/>
                <a:gd name="T18" fmla="*/ 38 w 53"/>
                <a:gd name="T19" fmla="*/ 43 h 80"/>
                <a:gd name="T20" fmla="*/ 35 w 53"/>
                <a:gd name="T21" fmla="*/ 46 h 80"/>
                <a:gd name="T22" fmla="*/ 33 w 53"/>
                <a:gd name="T23" fmla="*/ 48 h 80"/>
                <a:gd name="T24" fmla="*/ 32 w 53"/>
                <a:gd name="T25" fmla="*/ 50 h 80"/>
                <a:gd name="T26" fmla="*/ 31 w 53"/>
                <a:gd name="T27" fmla="*/ 54 h 80"/>
                <a:gd name="T28" fmla="*/ 25 w 53"/>
                <a:gd name="T29" fmla="*/ 60 h 80"/>
                <a:gd name="T30" fmla="*/ 20 w 53"/>
                <a:gd name="T31" fmla="*/ 58 h 80"/>
                <a:gd name="T32" fmla="*/ 19 w 53"/>
                <a:gd name="T33" fmla="*/ 52 h 80"/>
                <a:gd name="T34" fmla="*/ 20 w 53"/>
                <a:gd name="T35" fmla="*/ 45 h 80"/>
                <a:gd name="T36" fmla="*/ 24 w 53"/>
                <a:gd name="T37" fmla="*/ 39 h 80"/>
                <a:gd name="T38" fmla="*/ 30 w 53"/>
                <a:gd name="T39" fmla="*/ 33 h 80"/>
                <a:gd name="T40" fmla="*/ 35 w 53"/>
                <a:gd name="T41" fmla="*/ 29 h 80"/>
                <a:gd name="T42" fmla="*/ 37 w 53"/>
                <a:gd name="T43" fmla="*/ 25 h 80"/>
                <a:gd name="T44" fmla="*/ 38 w 53"/>
                <a:gd name="T45" fmla="*/ 21 h 80"/>
                <a:gd name="T46" fmla="*/ 35 w 53"/>
                <a:gd name="T47" fmla="*/ 14 h 80"/>
                <a:gd name="T48" fmla="*/ 27 w 53"/>
                <a:gd name="T49" fmla="*/ 11 h 80"/>
                <a:gd name="T50" fmla="*/ 18 w 53"/>
                <a:gd name="T51" fmla="*/ 14 h 80"/>
                <a:gd name="T52" fmla="*/ 14 w 53"/>
                <a:gd name="T53" fmla="*/ 23 h 80"/>
                <a:gd name="T54" fmla="*/ 7 w 53"/>
                <a:gd name="T55" fmla="*/ 29 h 80"/>
                <a:gd name="T56" fmla="*/ 2 w 53"/>
                <a:gd name="T57" fmla="*/ 27 h 80"/>
                <a:gd name="T58" fmla="*/ 0 w 53"/>
                <a:gd name="T59" fmla="*/ 22 h 80"/>
                <a:gd name="T60" fmla="*/ 26 w 53"/>
                <a:gd name="T61" fmla="*/ 80 h 80"/>
                <a:gd name="T62" fmla="*/ 20 w 53"/>
                <a:gd name="T63" fmla="*/ 78 h 80"/>
                <a:gd name="T64" fmla="*/ 18 w 53"/>
                <a:gd name="T65" fmla="*/ 72 h 80"/>
                <a:gd name="T66" fmla="*/ 20 w 53"/>
                <a:gd name="T67" fmla="*/ 67 h 80"/>
                <a:gd name="T68" fmla="*/ 26 w 53"/>
                <a:gd name="T69" fmla="*/ 64 h 80"/>
                <a:gd name="T70" fmla="*/ 31 w 53"/>
                <a:gd name="T71" fmla="*/ 67 h 80"/>
                <a:gd name="T72" fmla="*/ 34 w 53"/>
                <a:gd name="T73" fmla="*/ 72 h 80"/>
                <a:gd name="T74" fmla="*/ 31 w 53"/>
                <a:gd name="T75" fmla="*/ 78 h 80"/>
                <a:gd name="T76" fmla="*/ 26 w 53"/>
                <a:gd name="T77" fmla="*/ 80 h 80"/>
                <a:gd name="T78" fmla="*/ 26 w 53"/>
                <a:gd name="T79" fmla="*/ 80 h 80"/>
                <a:gd name="T80" fmla="*/ 26 w 53"/>
                <a:gd name="T81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3" h="80">
                  <a:moveTo>
                    <a:pt x="0" y="22"/>
                  </a:moveTo>
                  <a:cubicBezTo>
                    <a:pt x="0" y="19"/>
                    <a:pt x="1" y="15"/>
                    <a:pt x="3" y="12"/>
                  </a:cubicBezTo>
                  <a:cubicBezTo>
                    <a:pt x="5" y="9"/>
                    <a:pt x="8" y="6"/>
                    <a:pt x="12" y="3"/>
                  </a:cubicBezTo>
                  <a:cubicBezTo>
                    <a:pt x="17" y="1"/>
                    <a:pt x="21" y="0"/>
                    <a:pt x="27" y="0"/>
                  </a:cubicBezTo>
                  <a:cubicBezTo>
                    <a:pt x="32" y="0"/>
                    <a:pt x="37" y="1"/>
                    <a:pt x="40" y="3"/>
                  </a:cubicBezTo>
                  <a:cubicBezTo>
                    <a:pt x="44" y="5"/>
                    <a:pt x="47" y="7"/>
                    <a:pt x="50" y="11"/>
                  </a:cubicBezTo>
                  <a:cubicBezTo>
                    <a:pt x="52" y="14"/>
                    <a:pt x="53" y="17"/>
                    <a:pt x="53" y="21"/>
                  </a:cubicBezTo>
                  <a:cubicBezTo>
                    <a:pt x="53" y="24"/>
                    <a:pt x="52" y="27"/>
                    <a:pt x="51" y="29"/>
                  </a:cubicBezTo>
                  <a:cubicBezTo>
                    <a:pt x="50" y="31"/>
                    <a:pt x="48" y="33"/>
                    <a:pt x="47" y="35"/>
                  </a:cubicBezTo>
                  <a:cubicBezTo>
                    <a:pt x="45" y="37"/>
                    <a:pt x="42" y="39"/>
                    <a:pt x="38" y="43"/>
                  </a:cubicBezTo>
                  <a:cubicBezTo>
                    <a:pt x="36" y="44"/>
                    <a:pt x="35" y="45"/>
                    <a:pt x="35" y="46"/>
                  </a:cubicBezTo>
                  <a:cubicBezTo>
                    <a:pt x="34" y="47"/>
                    <a:pt x="33" y="48"/>
                    <a:pt x="33" y="48"/>
                  </a:cubicBezTo>
                  <a:cubicBezTo>
                    <a:pt x="33" y="49"/>
                    <a:pt x="32" y="50"/>
                    <a:pt x="32" y="50"/>
                  </a:cubicBezTo>
                  <a:cubicBezTo>
                    <a:pt x="32" y="51"/>
                    <a:pt x="32" y="52"/>
                    <a:pt x="31" y="54"/>
                  </a:cubicBezTo>
                  <a:cubicBezTo>
                    <a:pt x="31" y="58"/>
                    <a:pt x="29" y="60"/>
                    <a:pt x="25" y="60"/>
                  </a:cubicBezTo>
                  <a:cubicBezTo>
                    <a:pt x="23" y="60"/>
                    <a:pt x="22" y="59"/>
                    <a:pt x="20" y="58"/>
                  </a:cubicBezTo>
                  <a:cubicBezTo>
                    <a:pt x="19" y="57"/>
                    <a:pt x="19" y="55"/>
                    <a:pt x="19" y="52"/>
                  </a:cubicBezTo>
                  <a:cubicBezTo>
                    <a:pt x="19" y="49"/>
                    <a:pt x="19" y="47"/>
                    <a:pt x="20" y="45"/>
                  </a:cubicBezTo>
                  <a:cubicBezTo>
                    <a:pt x="21" y="43"/>
                    <a:pt x="22" y="41"/>
                    <a:pt x="24" y="39"/>
                  </a:cubicBezTo>
                  <a:cubicBezTo>
                    <a:pt x="25" y="37"/>
                    <a:pt x="27" y="35"/>
                    <a:pt x="30" y="33"/>
                  </a:cubicBezTo>
                  <a:cubicBezTo>
                    <a:pt x="32" y="31"/>
                    <a:pt x="34" y="30"/>
                    <a:pt x="35" y="29"/>
                  </a:cubicBezTo>
                  <a:cubicBezTo>
                    <a:pt x="36" y="28"/>
                    <a:pt x="36" y="27"/>
                    <a:pt x="37" y="25"/>
                  </a:cubicBezTo>
                  <a:cubicBezTo>
                    <a:pt x="38" y="24"/>
                    <a:pt x="38" y="23"/>
                    <a:pt x="38" y="21"/>
                  </a:cubicBezTo>
                  <a:cubicBezTo>
                    <a:pt x="38" y="18"/>
                    <a:pt x="37" y="16"/>
                    <a:pt x="35" y="14"/>
                  </a:cubicBezTo>
                  <a:cubicBezTo>
                    <a:pt x="33" y="12"/>
                    <a:pt x="30" y="11"/>
                    <a:pt x="27" y="11"/>
                  </a:cubicBezTo>
                  <a:cubicBezTo>
                    <a:pt x="23" y="11"/>
                    <a:pt x="20" y="12"/>
                    <a:pt x="18" y="14"/>
                  </a:cubicBezTo>
                  <a:cubicBezTo>
                    <a:pt x="17" y="16"/>
                    <a:pt x="15" y="19"/>
                    <a:pt x="14" y="23"/>
                  </a:cubicBezTo>
                  <a:cubicBezTo>
                    <a:pt x="13" y="27"/>
                    <a:pt x="10" y="29"/>
                    <a:pt x="7" y="29"/>
                  </a:cubicBezTo>
                  <a:cubicBezTo>
                    <a:pt x="5" y="29"/>
                    <a:pt x="3" y="28"/>
                    <a:pt x="2" y="27"/>
                  </a:cubicBezTo>
                  <a:cubicBezTo>
                    <a:pt x="1" y="25"/>
                    <a:pt x="0" y="24"/>
                    <a:pt x="0" y="22"/>
                  </a:cubicBezTo>
                  <a:close/>
                  <a:moveTo>
                    <a:pt x="26" y="80"/>
                  </a:moveTo>
                  <a:cubicBezTo>
                    <a:pt x="24" y="80"/>
                    <a:pt x="22" y="79"/>
                    <a:pt x="20" y="78"/>
                  </a:cubicBezTo>
                  <a:cubicBezTo>
                    <a:pt x="18" y="77"/>
                    <a:pt x="18" y="75"/>
                    <a:pt x="18" y="72"/>
                  </a:cubicBezTo>
                  <a:cubicBezTo>
                    <a:pt x="18" y="70"/>
                    <a:pt x="18" y="68"/>
                    <a:pt x="20" y="67"/>
                  </a:cubicBezTo>
                  <a:cubicBezTo>
                    <a:pt x="22" y="65"/>
                    <a:pt x="23" y="64"/>
                    <a:pt x="26" y="64"/>
                  </a:cubicBezTo>
                  <a:cubicBezTo>
                    <a:pt x="28" y="64"/>
                    <a:pt x="30" y="65"/>
                    <a:pt x="31" y="67"/>
                  </a:cubicBezTo>
                  <a:cubicBezTo>
                    <a:pt x="33" y="68"/>
                    <a:pt x="34" y="70"/>
                    <a:pt x="34" y="72"/>
                  </a:cubicBezTo>
                  <a:cubicBezTo>
                    <a:pt x="34" y="75"/>
                    <a:pt x="33" y="77"/>
                    <a:pt x="31" y="78"/>
                  </a:cubicBezTo>
                  <a:cubicBezTo>
                    <a:pt x="30" y="79"/>
                    <a:pt x="28" y="80"/>
                    <a:pt x="26" y="80"/>
                  </a:cubicBezTo>
                  <a:close/>
                  <a:moveTo>
                    <a:pt x="26" y="80"/>
                  </a:moveTo>
                  <a:cubicBezTo>
                    <a:pt x="26" y="80"/>
                    <a:pt x="26" y="80"/>
                    <a:pt x="26" y="8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3" name="CaixaDeTexto 12"/>
          <p:cNvSpPr txBox="1"/>
          <p:nvPr/>
        </p:nvSpPr>
        <p:spPr>
          <a:xfrm>
            <a:off x="963614" y="6450177"/>
            <a:ext cx="9742486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100" b="1" dirty="0">
                <a:solidFill>
                  <a:schemeClr val="bg1"/>
                </a:solidFill>
              </a:rPr>
              <a:t>p20.</a:t>
            </a:r>
            <a:r>
              <a:rPr lang="pt-BR" sz="1100" dirty="0">
                <a:solidFill>
                  <a:schemeClr val="bg1"/>
                </a:solidFill>
              </a:rPr>
              <a:t> Eu vou citar algumas afirmações acerca do atendimento digital do Sebrae e eu gostaria que o(a) </a:t>
            </a:r>
            <a:r>
              <a:rPr lang="pt-BR" sz="1100" dirty="0" err="1">
                <a:solidFill>
                  <a:schemeClr val="bg1"/>
                </a:solidFill>
              </a:rPr>
              <a:t>Sr</a:t>
            </a:r>
            <a:r>
              <a:rPr lang="pt-BR" sz="1100" dirty="0">
                <a:solidFill>
                  <a:schemeClr val="bg1"/>
                </a:solidFill>
              </a:rPr>
              <a:t>(a) indicasse com quais afirmações concorda. (EST- RU) (rodiziar)</a:t>
            </a:r>
          </a:p>
        </p:txBody>
      </p:sp>
      <p:sp>
        <p:nvSpPr>
          <p:cNvPr id="14" name="CaixaDeTexto 13"/>
          <p:cNvSpPr txBox="1"/>
          <p:nvPr/>
        </p:nvSpPr>
        <p:spPr>
          <a:xfrm>
            <a:off x="420689" y="224659"/>
            <a:ext cx="4494211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2800" b="1" dirty="0">
                <a:solidFill>
                  <a:schemeClr val="accent2">
                    <a:lumMod val="75000"/>
                  </a:schemeClr>
                </a:solidFill>
              </a:rPr>
              <a:t>atendimento digital</a:t>
            </a:r>
            <a:endParaRPr lang="pt-BR" sz="2800" dirty="0">
              <a:solidFill>
                <a:schemeClr val="accent2">
                  <a:lumMod val="75000"/>
                </a:schemeClr>
              </a:solidFill>
            </a:endParaRPr>
          </a:p>
        </p:txBody>
      </p:sp>
      <p:graphicFrame>
        <p:nvGraphicFramePr>
          <p:cNvPr id="36" name="Tabela 3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890262615"/>
              </p:ext>
            </p:extLst>
          </p:nvPr>
        </p:nvGraphicFramePr>
        <p:xfrm>
          <a:off x="334963" y="1587947"/>
          <a:ext cx="11369928" cy="1648038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2051733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107955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xmlns="" val="3415829805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xmlns="" val="1778672223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xmlns="" val="20003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xmlns="" val="20004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xmlns="" val="20005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xmlns="" val="20006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xmlns="" val="20007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xmlns="" val="20008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xmlns="" val="20009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xmlns="" val="20010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xmlns="" val="20011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xmlns="" val="20013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xmlns="" val="20014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xmlns="" val="20015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xmlns="" val="20016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xmlns="" val="20017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xmlns="" val="20018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xmlns="" val="20019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xmlns="" val="20020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xmlns="" val="20021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xmlns="" val="20022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xmlns="" val="20023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xmlns="" val="20024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xmlns="" val="20025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xmlns="" val="20026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xmlns="" val="20027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xmlns="" val="20028"/>
                    </a:ext>
                  </a:extLst>
                </a:gridCol>
              </a:tblGrid>
              <a:tr h="286052">
                <a:tc>
                  <a:txBody>
                    <a:bodyPr/>
                    <a:lstStyle/>
                    <a:p>
                      <a:pPr algn="ctr" fontAlgn="b"/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SC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RS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PR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SP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RJ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MG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ES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DF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GO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MS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MT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SE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RN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PI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PE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PB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MA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CE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BA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AL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TO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AM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AC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PA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AP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RR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RO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4138943772"/>
                  </a:ext>
                </a:extLst>
              </a:tr>
              <a:tr h="507971">
                <a:tc rowSpan="3">
                  <a:txBody>
                    <a:bodyPr/>
                    <a:lstStyle/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1400" b="1" dirty="0">
                          <a:solidFill>
                            <a:srgbClr val="0060AA"/>
                          </a:solidFill>
                        </a:rPr>
                        <a:t>Os aplicativos do Sebrae são úteis para o meu negócio</a:t>
                      </a:r>
                    </a:p>
                    <a:p>
                      <a:pPr algn="ctr" fontAlgn="ctr"/>
                      <a:endParaRPr lang="pt-BR" sz="1400" b="1" i="0" u="none" strike="noStrike" kern="1200" dirty="0">
                        <a:solidFill>
                          <a:srgbClr val="0070C0"/>
                        </a:solidFill>
                        <a:effectLst/>
                        <a:latin typeface="Calibri" panose="020F0502020204030204" pitchFamily="34" charset="0"/>
                        <a:ea typeface="+mn-ea"/>
                        <a:cs typeface="+mn-cs"/>
                      </a:endParaRPr>
                    </a:p>
                  </a:txBody>
                  <a:tcPr marL="137160" marR="137160" marT="137160" marB="13716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pt-BR" sz="1400" b="1" i="0" u="none" strike="noStrike" kern="1200" dirty="0">
                        <a:solidFill>
                          <a:srgbClr val="0070C0"/>
                        </a:solidFill>
                        <a:effectLst/>
                        <a:latin typeface="Calibri" panose="020F0502020204030204" pitchFamily="34" charset="0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60AA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52</a:t>
                      </a:r>
                      <a:endParaRPr lang="pt-BR" sz="1600" b="1" dirty="0">
                        <a:solidFill>
                          <a:srgbClr val="0060AA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61</a:t>
                      </a:r>
                      <a:endParaRPr lang="pt-BR" sz="1600" b="1" dirty="0">
                        <a:solidFill>
                          <a:srgbClr val="0060AA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61</a:t>
                      </a:r>
                      <a:endParaRPr lang="pt-BR" sz="1600" b="1">
                        <a:solidFill>
                          <a:srgbClr val="0060AA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55</a:t>
                      </a:r>
                      <a:endParaRPr lang="pt-BR" sz="1600" b="1" dirty="0">
                        <a:solidFill>
                          <a:srgbClr val="0060AA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59</a:t>
                      </a:r>
                      <a:endParaRPr lang="pt-BR" sz="1600" b="1">
                        <a:solidFill>
                          <a:srgbClr val="0060AA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57</a:t>
                      </a:r>
                      <a:endParaRPr lang="pt-BR" sz="1600" b="1">
                        <a:solidFill>
                          <a:srgbClr val="0060AA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58</a:t>
                      </a:r>
                      <a:endParaRPr lang="pt-BR" sz="1600" b="1">
                        <a:solidFill>
                          <a:srgbClr val="0060AA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62</a:t>
                      </a:r>
                      <a:endParaRPr lang="pt-BR" sz="1600" b="1">
                        <a:solidFill>
                          <a:srgbClr val="0060AA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66</a:t>
                      </a:r>
                      <a:endParaRPr lang="pt-BR" sz="1600" b="1">
                        <a:solidFill>
                          <a:srgbClr val="0060AA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62</a:t>
                      </a:r>
                      <a:endParaRPr lang="pt-BR" sz="1600" b="1">
                        <a:solidFill>
                          <a:srgbClr val="0060AA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65</a:t>
                      </a:r>
                      <a:endParaRPr lang="pt-BR" sz="1600" b="1">
                        <a:solidFill>
                          <a:srgbClr val="0060AA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73</a:t>
                      </a:r>
                      <a:endParaRPr lang="pt-BR" sz="1600" b="1">
                        <a:solidFill>
                          <a:srgbClr val="0060AA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69</a:t>
                      </a:r>
                      <a:endParaRPr lang="pt-BR" sz="1600" b="1">
                        <a:solidFill>
                          <a:srgbClr val="0060AA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74</a:t>
                      </a:r>
                      <a:endParaRPr lang="pt-BR" sz="1600" b="1">
                        <a:solidFill>
                          <a:srgbClr val="0060AA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66</a:t>
                      </a:r>
                      <a:endParaRPr lang="pt-BR" sz="1600" b="1" dirty="0">
                        <a:solidFill>
                          <a:srgbClr val="0060AA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66</a:t>
                      </a:r>
                      <a:endParaRPr lang="pt-BR" sz="1600" b="1">
                        <a:solidFill>
                          <a:srgbClr val="0060AA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70</a:t>
                      </a:r>
                      <a:endParaRPr lang="pt-BR" sz="1600" b="1">
                        <a:solidFill>
                          <a:srgbClr val="0060AA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67</a:t>
                      </a:r>
                      <a:endParaRPr lang="pt-BR" sz="1600" b="1">
                        <a:solidFill>
                          <a:srgbClr val="0060AA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68</a:t>
                      </a:r>
                      <a:endParaRPr lang="pt-BR" sz="1600" b="1">
                        <a:solidFill>
                          <a:srgbClr val="0060AA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68</a:t>
                      </a:r>
                      <a:endParaRPr lang="pt-BR" sz="1600" b="1">
                        <a:solidFill>
                          <a:srgbClr val="0060AA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68</a:t>
                      </a:r>
                      <a:endParaRPr lang="pt-BR" sz="1600" b="1">
                        <a:solidFill>
                          <a:srgbClr val="0060AA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66</a:t>
                      </a:r>
                      <a:endParaRPr lang="pt-BR" sz="1600" b="1">
                        <a:solidFill>
                          <a:srgbClr val="0060AA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72</a:t>
                      </a:r>
                      <a:endParaRPr lang="pt-BR" sz="1600" b="1">
                        <a:solidFill>
                          <a:srgbClr val="0060AA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71</a:t>
                      </a:r>
                      <a:endParaRPr lang="pt-BR" sz="1600" b="1">
                        <a:solidFill>
                          <a:srgbClr val="0060AA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67</a:t>
                      </a:r>
                      <a:endParaRPr lang="pt-BR" sz="1600" b="1">
                        <a:solidFill>
                          <a:srgbClr val="0060AA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68</a:t>
                      </a:r>
                      <a:endParaRPr lang="pt-BR" sz="1600" b="1">
                        <a:solidFill>
                          <a:srgbClr val="0060AA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70</a:t>
                      </a:r>
                      <a:endParaRPr lang="pt-BR" sz="1600" b="1">
                        <a:solidFill>
                          <a:srgbClr val="0060AA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460727012"/>
                  </a:ext>
                </a:extLst>
              </a:tr>
              <a:tr h="439948">
                <a:tc vMerge="1">
                  <a:txBody>
                    <a:bodyPr/>
                    <a:lstStyle/>
                    <a:p>
                      <a:pPr algn="ctr" fontAlgn="ctr"/>
                      <a:endParaRPr lang="pt-BR" sz="1400" b="1" i="0" u="none" strike="noStrike" kern="1200" dirty="0">
                        <a:solidFill>
                          <a:srgbClr val="0070C0"/>
                        </a:solidFill>
                        <a:effectLst/>
                        <a:latin typeface="Calibri" panose="020F0502020204030204" pitchFamily="34" charset="0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pt-BR" sz="1400" b="1" i="0" u="none" strike="noStrike" kern="1200" dirty="0">
                        <a:solidFill>
                          <a:srgbClr val="0070C0"/>
                        </a:solidFill>
                        <a:effectLst/>
                        <a:latin typeface="Calibri" panose="020F0502020204030204" pitchFamily="34" charset="0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00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19</a:t>
                      </a:r>
                      <a:endParaRPr lang="pt-BR" sz="1600" b="1">
                        <a:solidFill>
                          <a:srgbClr val="0060AA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14</a:t>
                      </a:r>
                      <a:endParaRPr lang="pt-BR" sz="1600" b="1">
                        <a:solidFill>
                          <a:srgbClr val="0060AA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15</a:t>
                      </a:r>
                      <a:endParaRPr lang="pt-BR" sz="1600" b="1">
                        <a:solidFill>
                          <a:srgbClr val="0060AA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17</a:t>
                      </a:r>
                      <a:endParaRPr lang="pt-BR" sz="1600" b="1">
                        <a:solidFill>
                          <a:srgbClr val="0060AA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13</a:t>
                      </a:r>
                      <a:endParaRPr lang="pt-BR" sz="1600" b="1" dirty="0">
                        <a:solidFill>
                          <a:srgbClr val="0060AA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18</a:t>
                      </a:r>
                      <a:endParaRPr lang="pt-BR" sz="1600" b="1">
                        <a:solidFill>
                          <a:srgbClr val="0060AA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20</a:t>
                      </a:r>
                      <a:endParaRPr lang="pt-BR" sz="1600" b="1">
                        <a:solidFill>
                          <a:srgbClr val="0060AA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18</a:t>
                      </a:r>
                      <a:endParaRPr lang="pt-BR" sz="1600" b="1" dirty="0">
                        <a:solidFill>
                          <a:srgbClr val="0060AA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16</a:t>
                      </a:r>
                      <a:endParaRPr lang="pt-BR" sz="1600" b="1" dirty="0">
                        <a:solidFill>
                          <a:srgbClr val="0060AA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16</a:t>
                      </a:r>
                      <a:endParaRPr lang="pt-BR" sz="1600" b="1">
                        <a:solidFill>
                          <a:srgbClr val="0060AA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17</a:t>
                      </a:r>
                      <a:endParaRPr lang="pt-BR" sz="1600" b="1">
                        <a:solidFill>
                          <a:srgbClr val="0060AA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11</a:t>
                      </a:r>
                      <a:endParaRPr lang="pt-BR" sz="1600" b="1">
                        <a:solidFill>
                          <a:srgbClr val="0060AA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12</a:t>
                      </a:r>
                      <a:endParaRPr lang="pt-BR" sz="1600" b="1">
                        <a:solidFill>
                          <a:srgbClr val="0060AA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14</a:t>
                      </a:r>
                      <a:endParaRPr lang="pt-BR" sz="1600" b="1">
                        <a:solidFill>
                          <a:srgbClr val="0060AA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15</a:t>
                      </a:r>
                      <a:endParaRPr lang="pt-BR" sz="1600" b="1">
                        <a:solidFill>
                          <a:srgbClr val="0060AA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17</a:t>
                      </a:r>
                      <a:endParaRPr lang="pt-BR" sz="1600" b="1">
                        <a:solidFill>
                          <a:srgbClr val="0060AA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14</a:t>
                      </a:r>
                      <a:endParaRPr lang="pt-BR" sz="1600" b="1">
                        <a:solidFill>
                          <a:srgbClr val="0060AA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12</a:t>
                      </a:r>
                      <a:endParaRPr lang="pt-BR" sz="1600" b="1">
                        <a:solidFill>
                          <a:srgbClr val="0060AA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13</a:t>
                      </a:r>
                      <a:endParaRPr lang="pt-BR" sz="1600" b="1">
                        <a:solidFill>
                          <a:srgbClr val="0060AA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14</a:t>
                      </a:r>
                      <a:endParaRPr lang="pt-BR" sz="1600" b="1">
                        <a:solidFill>
                          <a:srgbClr val="0060AA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15</a:t>
                      </a:r>
                      <a:endParaRPr lang="pt-BR" sz="1600" b="1">
                        <a:solidFill>
                          <a:srgbClr val="0060AA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14</a:t>
                      </a:r>
                      <a:endParaRPr lang="pt-BR" sz="1600" b="1">
                        <a:solidFill>
                          <a:srgbClr val="0060AA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15</a:t>
                      </a:r>
                      <a:endParaRPr lang="pt-BR" sz="1600" b="1">
                        <a:solidFill>
                          <a:srgbClr val="0060AA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12</a:t>
                      </a:r>
                      <a:endParaRPr lang="pt-BR" sz="1600" b="1">
                        <a:solidFill>
                          <a:srgbClr val="0060AA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19</a:t>
                      </a:r>
                      <a:endParaRPr lang="pt-BR" sz="1600" b="1">
                        <a:solidFill>
                          <a:srgbClr val="0060AA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11</a:t>
                      </a:r>
                      <a:endParaRPr lang="pt-BR" sz="1600" b="1">
                        <a:solidFill>
                          <a:srgbClr val="0060AA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13</a:t>
                      </a:r>
                      <a:endParaRPr lang="pt-BR" sz="1600" b="1" dirty="0">
                        <a:solidFill>
                          <a:srgbClr val="0060AA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2401780492"/>
                  </a:ext>
                </a:extLst>
              </a:tr>
              <a:tr h="414067">
                <a:tc vMerge="1">
                  <a:txBody>
                    <a:bodyPr/>
                    <a:lstStyle/>
                    <a:p>
                      <a:pPr algn="ctr" fontAlgn="ctr"/>
                      <a:endParaRPr lang="pt-BR" sz="1400" b="1" i="0" u="none" strike="noStrike" kern="1200" dirty="0">
                        <a:solidFill>
                          <a:srgbClr val="0070C0"/>
                        </a:solidFill>
                        <a:effectLst/>
                        <a:latin typeface="Calibri" panose="020F0502020204030204" pitchFamily="34" charset="0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pt-BR" sz="1400" b="1" i="0" u="none" strike="noStrike" kern="1200" dirty="0">
                        <a:solidFill>
                          <a:srgbClr val="0070C0"/>
                        </a:solidFill>
                        <a:effectLst/>
                        <a:latin typeface="Calibri" panose="020F0502020204030204" pitchFamily="34" charset="0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FBFB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29</a:t>
                      </a:r>
                      <a:endParaRPr lang="pt-BR" sz="1600" b="1">
                        <a:solidFill>
                          <a:srgbClr val="0060AA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26</a:t>
                      </a:r>
                      <a:endParaRPr lang="pt-BR" sz="1600" b="1">
                        <a:solidFill>
                          <a:srgbClr val="0060AA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24</a:t>
                      </a:r>
                      <a:endParaRPr lang="pt-BR" sz="1600" b="1">
                        <a:solidFill>
                          <a:srgbClr val="0060AA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27</a:t>
                      </a:r>
                      <a:endParaRPr lang="pt-BR" sz="1600" b="1">
                        <a:solidFill>
                          <a:srgbClr val="0060AA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28</a:t>
                      </a:r>
                      <a:endParaRPr lang="pt-BR" sz="1600" b="1">
                        <a:solidFill>
                          <a:srgbClr val="0060AA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25</a:t>
                      </a:r>
                      <a:endParaRPr lang="pt-BR" sz="1600" b="1">
                        <a:solidFill>
                          <a:srgbClr val="0060AA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22</a:t>
                      </a:r>
                      <a:endParaRPr lang="pt-BR" sz="1600" b="1">
                        <a:solidFill>
                          <a:srgbClr val="0060AA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20</a:t>
                      </a:r>
                      <a:endParaRPr lang="pt-BR" sz="1600" b="1">
                        <a:solidFill>
                          <a:srgbClr val="0060AA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18</a:t>
                      </a:r>
                      <a:endParaRPr lang="pt-BR" sz="1600" b="1">
                        <a:solidFill>
                          <a:srgbClr val="0060AA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22</a:t>
                      </a:r>
                      <a:endParaRPr lang="pt-BR" sz="1600" b="1">
                        <a:solidFill>
                          <a:srgbClr val="0060AA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18</a:t>
                      </a:r>
                      <a:endParaRPr lang="pt-BR" sz="1600" b="1" dirty="0">
                        <a:solidFill>
                          <a:srgbClr val="0060AA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16</a:t>
                      </a:r>
                      <a:endParaRPr lang="pt-BR" sz="1600" b="1" dirty="0">
                        <a:solidFill>
                          <a:srgbClr val="0060AA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19</a:t>
                      </a:r>
                      <a:endParaRPr lang="pt-BR" sz="1600" b="1" dirty="0">
                        <a:solidFill>
                          <a:srgbClr val="0060AA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12</a:t>
                      </a:r>
                      <a:endParaRPr lang="pt-BR" sz="1600" b="1" dirty="0">
                        <a:solidFill>
                          <a:srgbClr val="0060AA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19</a:t>
                      </a:r>
                      <a:endParaRPr lang="pt-BR" sz="1600" b="1" dirty="0">
                        <a:solidFill>
                          <a:srgbClr val="0060AA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17</a:t>
                      </a:r>
                      <a:endParaRPr lang="pt-BR" sz="1600" b="1" dirty="0">
                        <a:solidFill>
                          <a:srgbClr val="0060AA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16</a:t>
                      </a:r>
                      <a:endParaRPr lang="pt-BR" sz="1600" b="1">
                        <a:solidFill>
                          <a:srgbClr val="0060AA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21</a:t>
                      </a:r>
                      <a:endParaRPr lang="pt-BR" sz="1600" b="1" dirty="0">
                        <a:solidFill>
                          <a:srgbClr val="0060AA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20</a:t>
                      </a:r>
                      <a:endParaRPr lang="pt-BR" sz="1600" b="1" dirty="0">
                        <a:solidFill>
                          <a:srgbClr val="0060AA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17</a:t>
                      </a:r>
                      <a:endParaRPr lang="pt-BR" sz="1600" b="1" dirty="0">
                        <a:solidFill>
                          <a:srgbClr val="0060AA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18</a:t>
                      </a:r>
                      <a:endParaRPr lang="pt-BR" sz="1600" b="1">
                        <a:solidFill>
                          <a:srgbClr val="0060AA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20</a:t>
                      </a:r>
                      <a:endParaRPr lang="pt-BR" sz="1600" b="1" dirty="0">
                        <a:solidFill>
                          <a:srgbClr val="0060AA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13</a:t>
                      </a:r>
                      <a:endParaRPr lang="pt-BR" sz="1600" b="1">
                        <a:solidFill>
                          <a:srgbClr val="0060AA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17</a:t>
                      </a:r>
                      <a:endParaRPr lang="pt-BR" sz="1600" b="1" dirty="0">
                        <a:solidFill>
                          <a:srgbClr val="0060AA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14</a:t>
                      </a:r>
                      <a:endParaRPr lang="pt-BR" sz="1600" b="1">
                        <a:solidFill>
                          <a:srgbClr val="0060AA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21</a:t>
                      </a:r>
                      <a:endParaRPr lang="pt-BR" sz="1600" b="1" dirty="0">
                        <a:solidFill>
                          <a:srgbClr val="0060AA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17</a:t>
                      </a:r>
                      <a:endParaRPr lang="pt-BR" sz="1600" b="1" dirty="0">
                        <a:solidFill>
                          <a:srgbClr val="0060AA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276988336"/>
                  </a:ext>
                </a:extLst>
              </a:tr>
            </a:tbl>
          </a:graphicData>
        </a:graphic>
      </p:graphicFrame>
      <p:graphicFrame>
        <p:nvGraphicFramePr>
          <p:cNvPr id="38" name="Tabela 3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128892177"/>
              </p:ext>
            </p:extLst>
          </p:nvPr>
        </p:nvGraphicFramePr>
        <p:xfrm>
          <a:off x="334963" y="3263946"/>
          <a:ext cx="11369928" cy="1361986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2051733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107955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xmlns="" val="3415829805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xmlns="" val="1778672223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xmlns="" val="20003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xmlns="" val="20004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xmlns="" val="20005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xmlns="" val="20006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xmlns="" val="20007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xmlns="" val="20008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xmlns="" val="20009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xmlns="" val="20010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xmlns="" val="20011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xmlns="" val="20013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xmlns="" val="20014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xmlns="" val="20015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xmlns="" val="20016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xmlns="" val="20017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xmlns="" val="20018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xmlns="" val="20019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xmlns="" val="20020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xmlns="" val="20021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xmlns="" val="20022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xmlns="" val="20023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xmlns="" val="20024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xmlns="" val="20025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xmlns="" val="20026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xmlns="" val="20027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xmlns="" val="20028"/>
                    </a:ext>
                  </a:extLst>
                </a:gridCol>
              </a:tblGrid>
              <a:tr h="507971">
                <a:tc rowSpan="3">
                  <a:txBody>
                    <a:bodyPr/>
                    <a:lstStyle/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1400" b="1" dirty="0">
                          <a:solidFill>
                            <a:srgbClr val="0060AA"/>
                          </a:solidFill>
                        </a:rPr>
                        <a:t>Os serviços que o Sebrae oferece no ambiente digital são pertinentes e atuais</a:t>
                      </a:r>
                    </a:p>
                  </a:txBody>
                  <a:tcPr marL="137160" marR="137160" marT="137160" marB="13716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pt-BR" sz="1400" b="1" i="0" u="none" strike="noStrike" kern="1200" dirty="0">
                        <a:solidFill>
                          <a:srgbClr val="0070C0"/>
                        </a:solidFill>
                        <a:effectLst/>
                        <a:latin typeface="Calibri" panose="020F0502020204030204" pitchFamily="34" charset="0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60AA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62</a:t>
                      </a:r>
                      <a:endParaRPr lang="pt-BR" sz="1600" b="1" dirty="0">
                        <a:solidFill>
                          <a:srgbClr val="0060AA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65</a:t>
                      </a:r>
                      <a:endParaRPr lang="pt-BR" sz="1600" b="1" dirty="0">
                        <a:solidFill>
                          <a:srgbClr val="0060AA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71</a:t>
                      </a:r>
                      <a:endParaRPr lang="pt-BR" sz="1600" b="1" dirty="0">
                        <a:solidFill>
                          <a:srgbClr val="0060AA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64</a:t>
                      </a:r>
                      <a:endParaRPr lang="pt-BR" sz="1600" b="1">
                        <a:solidFill>
                          <a:srgbClr val="0060AA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65</a:t>
                      </a:r>
                      <a:endParaRPr lang="pt-BR" sz="1600" b="1">
                        <a:solidFill>
                          <a:srgbClr val="0060AA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64</a:t>
                      </a:r>
                      <a:endParaRPr lang="pt-BR" sz="1600" b="1" dirty="0">
                        <a:solidFill>
                          <a:srgbClr val="0060AA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66</a:t>
                      </a:r>
                      <a:endParaRPr lang="pt-BR" sz="1600" b="1">
                        <a:solidFill>
                          <a:srgbClr val="0060AA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71</a:t>
                      </a:r>
                      <a:endParaRPr lang="pt-BR" sz="1600" b="1">
                        <a:solidFill>
                          <a:srgbClr val="0060AA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71</a:t>
                      </a:r>
                      <a:endParaRPr lang="pt-BR" sz="1600" b="1">
                        <a:solidFill>
                          <a:srgbClr val="0060AA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68</a:t>
                      </a:r>
                      <a:endParaRPr lang="pt-BR" sz="1600" b="1">
                        <a:solidFill>
                          <a:srgbClr val="0060AA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72</a:t>
                      </a:r>
                      <a:endParaRPr lang="pt-BR" sz="1600" b="1">
                        <a:solidFill>
                          <a:srgbClr val="0060AA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77</a:t>
                      </a:r>
                      <a:endParaRPr lang="pt-BR" sz="1600" b="1">
                        <a:solidFill>
                          <a:srgbClr val="0060AA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76</a:t>
                      </a:r>
                      <a:endParaRPr lang="pt-BR" sz="1600" b="1">
                        <a:solidFill>
                          <a:srgbClr val="0060AA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75</a:t>
                      </a:r>
                      <a:endParaRPr lang="pt-BR" sz="1600" b="1">
                        <a:solidFill>
                          <a:srgbClr val="0060AA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73</a:t>
                      </a:r>
                      <a:endParaRPr lang="pt-BR" sz="1600" b="1">
                        <a:solidFill>
                          <a:srgbClr val="0060AA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78</a:t>
                      </a:r>
                      <a:endParaRPr lang="pt-BR" sz="1600" b="1" dirty="0">
                        <a:solidFill>
                          <a:srgbClr val="0060AA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78</a:t>
                      </a:r>
                      <a:endParaRPr lang="pt-BR" sz="1600" b="1">
                        <a:solidFill>
                          <a:srgbClr val="0060AA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72</a:t>
                      </a:r>
                      <a:endParaRPr lang="pt-BR" sz="1600" b="1">
                        <a:solidFill>
                          <a:srgbClr val="0060AA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74</a:t>
                      </a:r>
                      <a:endParaRPr lang="pt-BR" sz="1600" b="1">
                        <a:solidFill>
                          <a:srgbClr val="0060AA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74</a:t>
                      </a:r>
                      <a:endParaRPr lang="pt-BR" sz="1600" b="1">
                        <a:solidFill>
                          <a:srgbClr val="0060AA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71</a:t>
                      </a:r>
                      <a:endParaRPr lang="pt-BR" sz="1600" b="1">
                        <a:solidFill>
                          <a:srgbClr val="0060AA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78</a:t>
                      </a:r>
                      <a:endParaRPr lang="pt-BR" sz="1600" b="1">
                        <a:solidFill>
                          <a:srgbClr val="0060AA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77</a:t>
                      </a:r>
                      <a:endParaRPr lang="pt-BR" sz="1600" b="1">
                        <a:solidFill>
                          <a:srgbClr val="0060AA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72</a:t>
                      </a:r>
                      <a:endParaRPr lang="pt-BR" sz="1600" b="1">
                        <a:solidFill>
                          <a:srgbClr val="0060AA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79</a:t>
                      </a:r>
                      <a:endParaRPr lang="pt-BR" sz="1600" b="1">
                        <a:solidFill>
                          <a:srgbClr val="0060AA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77</a:t>
                      </a:r>
                      <a:endParaRPr lang="pt-BR" sz="1600" b="1">
                        <a:solidFill>
                          <a:srgbClr val="0060AA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73</a:t>
                      </a:r>
                      <a:endParaRPr lang="pt-BR" sz="1600" b="1">
                        <a:solidFill>
                          <a:srgbClr val="0060AA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460727012"/>
                  </a:ext>
                </a:extLst>
              </a:tr>
              <a:tr h="439948">
                <a:tc vMerge="1">
                  <a:txBody>
                    <a:bodyPr/>
                    <a:lstStyle/>
                    <a:p>
                      <a:pPr algn="ctr" fontAlgn="ctr"/>
                      <a:endParaRPr lang="pt-BR" sz="1400" b="1" i="0" u="none" strike="noStrike" kern="1200" dirty="0">
                        <a:solidFill>
                          <a:srgbClr val="0070C0"/>
                        </a:solidFill>
                        <a:effectLst/>
                        <a:latin typeface="Calibri" panose="020F0502020204030204" pitchFamily="34" charset="0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pt-BR" sz="1400" b="1" i="0" u="none" strike="noStrike" kern="1200" dirty="0">
                        <a:solidFill>
                          <a:srgbClr val="0070C0"/>
                        </a:solidFill>
                        <a:effectLst/>
                        <a:latin typeface="Calibri" panose="020F0502020204030204" pitchFamily="34" charset="0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00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11</a:t>
                      </a:r>
                      <a:endParaRPr lang="pt-BR" sz="1600" b="1">
                        <a:solidFill>
                          <a:srgbClr val="0060AA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10</a:t>
                      </a:r>
                      <a:endParaRPr lang="pt-BR" sz="1600" b="1">
                        <a:solidFill>
                          <a:srgbClr val="0060AA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8</a:t>
                      </a:r>
                      <a:endParaRPr lang="pt-BR" sz="1600" b="1">
                        <a:solidFill>
                          <a:srgbClr val="0060AA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9</a:t>
                      </a:r>
                      <a:endParaRPr lang="pt-BR" sz="1600" b="1">
                        <a:solidFill>
                          <a:srgbClr val="0060AA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9</a:t>
                      </a:r>
                      <a:endParaRPr lang="pt-BR" sz="1600" b="1">
                        <a:solidFill>
                          <a:srgbClr val="0060AA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12</a:t>
                      </a:r>
                      <a:endParaRPr lang="pt-BR" sz="1600" b="1">
                        <a:solidFill>
                          <a:srgbClr val="0060AA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13</a:t>
                      </a:r>
                      <a:endParaRPr lang="pt-BR" sz="1600" b="1">
                        <a:solidFill>
                          <a:srgbClr val="0060AA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10</a:t>
                      </a:r>
                      <a:endParaRPr lang="pt-BR" sz="1600" b="1" dirty="0">
                        <a:solidFill>
                          <a:srgbClr val="0060AA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6</a:t>
                      </a:r>
                      <a:endParaRPr lang="pt-BR" sz="1600" b="1" dirty="0">
                        <a:solidFill>
                          <a:srgbClr val="0060AA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9</a:t>
                      </a:r>
                      <a:endParaRPr lang="pt-BR" sz="1600" b="1">
                        <a:solidFill>
                          <a:srgbClr val="0060AA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9</a:t>
                      </a:r>
                      <a:endParaRPr lang="pt-BR" sz="1600" b="1">
                        <a:solidFill>
                          <a:srgbClr val="0060AA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8</a:t>
                      </a:r>
                      <a:endParaRPr lang="pt-BR" sz="1600" b="1">
                        <a:solidFill>
                          <a:srgbClr val="0060AA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9</a:t>
                      </a:r>
                      <a:endParaRPr lang="pt-BR" sz="1600" b="1" dirty="0">
                        <a:solidFill>
                          <a:srgbClr val="0060AA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8</a:t>
                      </a:r>
                      <a:endParaRPr lang="pt-BR" sz="1600" b="1">
                        <a:solidFill>
                          <a:srgbClr val="0060AA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11</a:t>
                      </a:r>
                      <a:endParaRPr lang="pt-BR" sz="1600" b="1">
                        <a:solidFill>
                          <a:srgbClr val="0060AA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10</a:t>
                      </a:r>
                      <a:endParaRPr lang="pt-BR" sz="1600" b="1">
                        <a:solidFill>
                          <a:srgbClr val="0060AA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8</a:t>
                      </a:r>
                      <a:endParaRPr lang="pt-BR" sz="1600" b="1">
                        <a:solidFill>
                          <a:srgbClr val="0060AA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9</a:t>
                      </a:r>
                      <a:endParaRPr lang="pt-BR" sz="1600" b="1">
                        <a:solidFill>
                          <a:srgbClr val="0060AA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13</a:t>
                      </a:r>
                      <a:endParaRPr lang="pt-BR" sz="1600" b="1">
                        <a:solidFill>
                          <a:srgbClr val="0060AA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9</a:t>
                      </a:r>
                      <a:endParaRPr lang="pt-BR" sz="1600" b="1">
                        <a:solidFill>
                          <a:srgbClr val="0060AA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11</a:t>
                      </a:r>
                      <a:endParaRPr lang="pt-BR" sz="1600" b="1">
                        <a:solidFill>
                          <a:srgbClr val="0060AA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9</a:t>
                      </a:r>
                      <a:endParaRPr lang="pt-BR" sz="1600" b="1">
                        <a:solidFill>
                          <a:srgbClr val="0060AA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11</a:t>
                      </a:r>
                      <a:endParaRPr lang="pt-BR" sz="1600" b="1">
                        <a:solidFill>
                          <a:srgbClr val="0060AA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8</a:t>
                      </a:r>
                      <a:endParaRPr lang="pt-BR" sz="1600" b="1">
                        <a:solidFill>
                          <a:srgbClr val="0060AA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8</a:t>
                      </a:r>
                      <a:endParaRPr lang="pt-BR" sz="1600" b="1">
                        <a:solidFill>
                          <a:srgbClr val="0060AA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7</a:t>
                      </a:r>
                      <a:endParaRPr lang="pt-BR" sz="1600" b="1">
                        <a:solidFill>
                          <a:srgbClr val="0060AA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10</a:t>
                      </a:r>
                      <a:endParaRPr lang="pt-BR" sz="1600" b="1">
                        <a:solidFill>
                          <a:srgbClr val="0060AA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2401780492"/>
                  </a:ext>
                </a:extLst>
              </a:tr>
              <a:tr h="414067">
                <a:tc vMerge="1">
                  <a:txBody>
                    <a:bodyPr/>
                    <a:lstStyle/>
                    <a:p>
                      <a:pPr algn="ctr" fontAlgn="ctr"/>
                      <a:endParaRPr lang="pt-BR" sz="1400" b="1" i="0" u="none" strike="noStrike" kern="1200" dirty="0">
                        <a:solidFill>
                          <a:srgbClr val="0070C0"/>
                        </a:solidFill>
                        <a:effectLst/>
                        <a:latin typeface="Calibri" panose="020F0502020204030204" pitchFamily="34" charset="0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pt-BR" sz="1400" b="1" i="0" u="none" strike="noStrike" kern="1200" dirty="0">
                        <a:solidFill>
                          <a:srgbClr val="0070C0"/>
                        </a:solidFill>
                        <a:effectLst/>
                        <a:latin typeface="Calibri" panose="020F0502020204030204" pitchFamily="34" charset="0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FBFB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28</a:t>
                      </a:r>
                      <a:endParaRPr lang="pt-BR" sz="1600" b="1">
                        <a:solidFill>
                          <a:srgbClr val="0060AA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25</a:t>
                      </a:r>
                      <a:endParaRPr lang="pt-BR" sz="1600" b="1">
                        <a:solidFill>
                          <a:srgbClr val="0060AA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21</a:t>
                      </a:r>
                      <a:endParaRPr lang="pt-BR" sz="1600" b="1">
                        <a:solidFill>
                          <a:srgbClr val="0060AA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27</a:t>
                      </a:r>
                      <a:endParaRPr lang="pt-BR" sz="1600" b="1">
                        <a:solidFill>
                          <a:srgbClr val="0060AA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26</a:t>
                      </a:r>
                      <a:endParaRPr lang="pt-BR" sz="1600" b="1">
                        <a:solidFill>
                          <a:srgbClr val="0060AA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23</a:t>
                      </a:r>
                      <a:endParaRPr lang="pt-BR" sz="1600" b="1">
                        <a:solidFill>
                          <a:srgbClr val="0060AA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21</a:t>
                      </a:r>
                      <a:endParaRPr lang="pt-BR" sz="1600" b="1">
                        <a:solidFill>
                          <a:srgbClr val="0060AA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20</a:t>
                      </a:r>
                      <a:endParaRPr lang="pt-BR" sz="1600" b="1">
                        <a:solidFill>
                          <a:srgbClr val="0060AA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23</a:t>
                      </a:r>
                      <a:endParaRPr lang="pt-BR" sz="1600" b="1">
                        <a:solidFill>
                          <a:srgbClr val="0060AA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23</a:t>
                      </a:r>
                      <a:endParaRPr lang="pt-BR" sz="1600" b="1">
                        <a:solidFill>
                          <a:srgbClr val="0060AA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19</a:t>
                      </a:r>
                      <a:endParaRPr lang="pt-BR" sz="1600" b="1">
                        <a:solidFill>
                          <a:srgbClr val="0060AA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15</a:t>
                      </a:r>
                      <a:endParaRPr lang="pt-BR" sz="1600" b="1">
                        <a:solidFill>
                          <a:srgbClr val="0060AA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16</a:t>
                      </a:r>
                      <a:endParaRPr lang="pt-BR" sz="1600" b="1">
                        <a:solidFill>
                          <a:srgbClr val="0060AA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17</a:t>
                      </a:r>
                      <a:endParaRPr lang="pt-BR" sz="1600" b="1">
                        <a:solidFill>
                          <a:srgbClr val="0060AA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16</a:t>
                      </a:r>
                      <a:endParaRPr lang="pt-BR" sz="1600" b="1" dirty="0">
                        <a:solidFill>
                          <a:srgbClr val="0060AA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12</a:t>
                      </a:r>
                      <a:endParaRPr lang="pt-BR" sz="1600" b="1" dirty="0">
                        <a:solidFill>
                          <a:srgbClr val="0060AA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14</a:t>
                      </a:r>
                      <a:endParaRPr lang="pt-BR" sz="1600" b="1" dirty="0">
                        <a:solidFill>
                          <a:srgbClr val="0060AA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19</a:t>
                      </a:r>
                      <a:endParaRPr lang="pt-BR" sz="1600" b="1" dirty="0">
                        <a:solidFill>
                          <a:srgbClr val="0060AA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13</a:t>
                      </a:r>
                      <a:endParaRPr lang="pt-BR" sz="1600" b="1">
                        <a:solidFill>
                          <a:srgbClr val="0060AA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16</a:t>
                      </a:r>
                      <a:endParaRPr lang="pt-BR" sz="1600" b="1">
                        <a:solidFill>
                          <a:srgbClr val="0060AA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18</a:t>
                      </a:r>
                      <a:endParaRPr lang="pt-BR" sz="1600" b="1" dirty="0">
                        <a:solidFill>
                          <a:srgbClr val="0060AA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13</a:t>
                      </a:r>
                      <a:endParaRPr lang="pt-BR" sz="1600" b="1" dirty="0">
                        <a:solidFill>
                          <a:srgbClr val="0060AA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12</a:t>
                      </a:r>
                      <a:endParaRPr lang="pt-BR" sz="1600" b="1">
                        <a:solidFill>
                          <a:srgbClr val="0060AA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20</a:t>
                      </a:r>
                      <a:endParaRPr lang="pt-BR" sz="1600" b="1">
                        <a:solidFill>
                          <a:srgbClr val="0060AA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12</a:t>
                      </a:r>
                      <a:endParaRPr lang="pt-BR" sz="1600" b="1" dirty="0">
                        <a:solidFill>
                          <a:srgbClr val="0060AA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16</a:t>
                      </a:r>
                      <a:endParaRPr lang="pt-BR" sz="1600" b="1" dirty="0">
                        <a:solidFill>
                          <a:srgbClr val="0060AA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17</a:t>
                      </a:r>
                      <a:endParaRPr lang="pt-BR" sz="1600" b="1" dirty="0">
                        <a:solidFill>
                          <a:srgbClr val="0060AA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276988336"/>
                  </a:ext>
                </a:extLst>
              </a:tr>
            </a:tbl>
          </a:graphicData>
        </a:graphic>
      </p:graphicFrame>
      <p:sp>
        <p:nvSpPr>
          <p:cNvPr id="37" name="CaixaDeTexto 36"/>
          <p:cNvSpPr txBox="1"/>
          <p:nvPr/>
        </p:nvSpPr>
        <p:spPr>
          <a:xfrm>
            <a:off x="445074" y="5943849"/>
            <a:ext cx="70564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t-BR" b="1" i="1" dirty="0">
                <a:solidFill>
                  <a:schemeClr val="accent1">
                    <a:lumMod val="50000"/>
                  </a:schemeClr>
                </a:solidFill>
              </a:rPr>
              <a:t>em %</a:t>
            </a:r>
          </a:p>
        </p:txBody>
      </p:sp>
      <p:sp>
        <p:nvSpPr>
          <p:cNvPr id="40" name="Retângulo 39"/>
          <p:cNvSpPr/>
          <p:nvPr/>
        </p:nvSpPr>
        <p:spPr>
          <a:xfrm>
            <a:off x="3698990" y="5825392"/>
            <a:ext cx="1433811" cy="3385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fontAlgn="ctr"/>
            <a:r>
              <a:rPr lang="pt-BR" sz="1600" b="1" dirty="0">
                <a:solidFill>
                  <a:srgbClr val="0060AA"/>
                </a:solidFill>
              </a:rPr>
              <a:t>concorda</a:t>
            </a:r>
            <a:endParaRPr lang="pt-BR" sz="1600" b="1" dirty="0">
              <a:solidFill>
                <a:srgbClr val="0060AA"/>
              </a:solidFill>
              <a:latin typeface="Arial" panose="020B0604020202020204" pitchFamily="34" charset="0"/>
            </a:endParaRPr>
          </a:p>
        </p:txBody>
      </p:sp>
      <p:sp>
        <p:nvSpPr>
          <p:cNvPr id="41" name="Elipse 40"/>
          <p:cNvSpPr/>
          <p:nvPr/>
        </p:nvSpPr>
        <p:spPr>
          <a:xfrm>
            <a:off x="3337418" y="5892615"/>
            <a:ext cx="296863" cy="296863"/>
          </a:xfrm>
          <a:prstGeom prst="ellipse">
            <a:avLst/>
          </a:prstGeom>
          <a:solidFill>
            <a:srgbClr val="0060AA"/>
          </a:solidFill>
          <a:ln w="381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sz="1600"/>
          </a:p>
        </p:txBody>
      </p:sp>
      <p:sp>
        <p:nvSpPr>
          <p:cNvPr id="42" name="Retângulo 41"/>
          <p:cNvSpPr/>
          <p:nvPr/>
        </p:nvSpPr>
        <p:spPr>
          <a:xfrm>
            <a:off x="5455881" y="5855348"/>
            <a:ext cx="1970145" cy="3385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fontAlgn="ctr"/>
            <a:r>
              <a:rPr lang="pt-BR" sz="1600" b="1" dirty="0">
                <a:solidFill>
                  <a:srgbClr val="C00000"/>
                </a:solidFill>
              </a:rPr>
              <a:t>não concorda</a:t>
            </a:r>
            <a:endParaRPr lang="pt-BR" sz="1600" b="1" dirty="0">
              <a:solidFill>
                <a:srgbClr val="C00000"/>
              </a:solidFill>
              <a:latin typeface="Arial" panose="020B0604020202020204" pitchFamily="34" charset="0"/>
            </a:endParaRPr>
          </a:p>
        </p:txBody>
      </p:sp>
      <p:sp>
        <p:nvSpPr>
          <p:cNvPr id="43" name="Elipse 42"/>
          <p:cNvSpPr/>
          <p:nvPr/>
        </p:nvSpPr>
        <p:spPr>
          <a:xfrm>
            <a:off x="5094309" y="5922571"/>
            <a:ext cx="296863" cy="296863"/>
          </a:xfrm>
          <a:prstGeom prst="ellipse">
            <a:avLst/>
          </a:prstGeom>
          <a:solidFill>
            <a:srgbClr val="C00000"/>
          </a:solidFill>
          <a:ln w="381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sz="1600"/>
          </a:p>
        </p:txBody>
      </p:sp>
      <p:sp>
        <p:nvSpPr>
          <p:cNvPr id="44" name="Retângulo 43"/>
          <p:cNvSpPr/>
          <p:nvPr/>
        </p:nvSpPr>
        <p:spPr>
          <a:xfrm>
            <a:off x="7744854" y="5860696"/>
            <a:ext cx="2195249" cy="3385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fontAlgn="ctr"/>
            <a:r>
              <a:rPr lang="pt-BR" sz="1600" b="1" dirty="0">
                <a:solidFill>
                  <a:schemeClr val="bg1">
                    <a:lumMod val="50000"/>
                  </a:schemeClr>
                </a:solidFill>
              </a:rPr>
              <a:t>não sabe avaliar</a:t>
            </a:r>
            <a:endParaRPr lang="pt-BR" sz="1600" b="1" dirty="0">
              <a:solidFill>
                <a:schemeClr val="bg1">
                  <a:lumMod val="50000"/>
                </a:schemeClr>
              </a:solidFill>
              <a:latin typeface="Arial" panose="020B0604020202020204" pitchFamily="34" charset="0"/>
            </a:endParaRPr>
          </a:p>
        </p:txBody>
      </p:sp>
      <p:sp>
        <p:nvSpPr>
          <p:cNvPr id="45" name="Elipse 44"/>
          <p:cNvSpPr/>
          <p:nvPr/>
        </p:nvSpPr>
        <p:spPr>
          <a:xfrm>
            <a:off x="7383282" y="5927919"/>
            <a:ext cx="296863" cy="296863"/>
          </a:xfrm>
          <a:prstGeom prst="ellipse">
            <a:avLst/>
          </a:prstGeom>
          <a:solidFill>
            <a:srgbClr val="BFBFBF"/>
          </a:solidFill>
          <a:ln w="381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sz="1600"/>
          </a:p>
        </p:txBody>
      </p:sp>
      <p:sp>
        <p:nvSpPr>
          <p:cNvPr id="46" name="CaixaDeTexto 45"/>
          <p:cNvSpPr txBox="1"/>
          <p:nvPr/>
        </p:nvSpPr>
        <p:spPr>
          <a:xfrm>
            <a:off x="5619874" y="706515"/>
            <a:ext cx="877163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pt-BR" sz="2000" i="1" dirty="0">
                <a:solidFill>
                  <a:srgbClr val="016FAC"/>
                </a:solidFill>
              </a:rPr>
              <a:t>por UF</a:t>
            </a:r>
          </a:p>
        </p:txBody>
      </p:sp>
      <p:cxnSp>
        <p:nvCxnSpPr>
          <p:cNvPr id="47" name="Conector reto 46"/>
          <p:cNvCxnSpPr/>
          <p:nvPr/>
        </p:nvCxnSpPr>
        <p:spPr>
          <a:xfrm>
            <a:off x="7255404" y="932752"/>
            <a:ext cx="4601634" cy="0"/>
          </a:xfrm>
          <a:prstGeom prst="line">
            <a:avLst/>
          </a:prstGeom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cxnSp>
        <p:nvCxnSpPr>
          <p:cNvPr id="48" name="Conector reto 47"/>
          <p:cNvCxnSpPr/>
          <p:nvPr/>
        </p:nvCxnSpPr>
        <p:spPr>
          <a:xfrm>
            <a:off x="773572" y="932752"/>
            <a:ext cx="4027850" cy="0"/>
          </a:xfrm>
          <a:prstGeom prst="line">
            <a:avLst/>
          </a:prstGeom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73737819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2" presetClass="entr" presetSubtype="2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" dur="8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" dur="8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" presetID="2" presetClass="entr" presetSubtype="2" decel="10000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" dur="8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" dur="8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2" presetClass="entr" presetSubtype="2" decel="100000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8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8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4" presetID="2" presetClass="entr" presetSubtype="2" decel="100000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6" dur="8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7" dur="8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8" presetID="2" presetClass="entr" presetSubtype="2" decel="100000" fill="hold" grpId="0" nodeType="withEffect">
                                  <p:stCondLst>
                                    <p:cond delay="110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0" dur="8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1" dur="8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2" presetID="2" presetClass="entr" presetSubtype="2" decel="100000" fill="hold" grpId="0" nodeType="withEffect">
                                  <p:stCondLst>
                                    <p:cond delay="13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8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8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7" grpId="0"/>
      <p:bldP spid="40" grpId="0"/>
      <p:bldP spid="41" grpId="0" animBg="1"/>
      <p:bldP spid="42" grpId="0"/>
      <p:bldP spid="43" grpId="0" animBg="1"/>
      <p:bldP spid="44" grpId="0"/>
      <p:bldP spid="45" grpId="0" animBg="1"/>
    </p:bldLst>
  </p:timing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Gráfico 2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276449319"/>
              </p:ext>
            </p:extLst>
          </p:nvPr>
        </p:nvGraphicFramePr>
        <p:xfrm>
          <a:off x="6648007" y="831595"/>
          <a:ext cx="2575833" cy="240566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4" name="CaixaDeTexto 3"/>
          <p:cNvSpPr txBox="1"/>
          <p:nvPr/>
        </p:nvSpPr>
        <p:spPr>
          <a:xfrm>
            <a:off x="5773008" y="1886104"/>
            <a:ext cx="766557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pt-BR" sz="3200" b="1" dirty="0">
                <a:solidFill>
                  <a:schemeClr val="accent6">
                    <a:lumMod val="50000"/>
                  </a:schemeClr>
                </a:solidFill>
              </a:rPr>
              <a:t>40</a:t>
            </a:r>
            <a:r>
              <a:rPr lang="pt-BR" dirty="0">
                <a:solidFill>
                  <a:schemeClr val="accent6">
                    <a:lumMod val="50000"/>
                  </a:schemeClr>
                </a:solidFill>
              </a:rPr>
              <a:t>%</a:t>
            </a:r>
          </a:p>
        </p:txBody>
      </p:sp>
      <p:sp>
        <p:nvSpPr>
          <p:cNvPr id="5" name="CaixaDeTexto 4"/>
          <p:cNvSpPr txBox="1"/>
          <p:nvPr/>
        </p:nvSpPr>
        <p:spPr>
          <a:xfrm>
            <a:off x="9222419" y="1871274"/>
            <a:ext cx="766557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t-BR" sz="3200" b="1" dirty="0">
                <a:solidFill>
                  <a:srgbClr val="FF0000"/>
                </a:solidFill>
              </a:rPr>
              <a:t>60</a:t>
            </a:r>
            <a:r>
              <a:rPr lang="pt-BR" dirty="0">
                <a:solidFill>
                  <a:srgbClr val="FF0000"/>
                </a:solidFill>
              </a:rPr>
              <a:t>%</a:t>
            </a:r>
          </a:p>
        </p:txBody>
      </p:sp>
      <p:sp>
        <p:nvSpPr>
          <p:cNvPr id="8" name="CaixaDeTexto 7"/>
          <p:cNvSpPr txBox="1"/>
          <p:nvPr/>
        </p:nvSpPr>
        <p:spPr>
          <a:xfrm>
            <a:off x="5730207" y="1459067"/>
            <a:ext cx="782587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pt-BR" sz="3200" b="1" dirty="0">
                <a:solidFill>
                  <a:schemeClr val="accent6">
                    <a:lumMod val="50000"/>
                  </a:schemeClr>
                </a:solidFill>
              </a:rPr>
              <a:t>sim</a:t>
            </a:r>
            <a:endParaRPr lang="pt-BR" dirty="0">
              <a:solidFill>
                <a:schemeClr val="accent6">
                  <a:lumMod val="50000"/>
                </a:schemeClr>
              </a:solidFill>
            </a:endParaRPr>
          </a:p>
        </p:txBody>
      </p:sp>
      <p:sp>
        <p:nvSpPr>
          <p:cNvPr id="10" name="CaixaDeTexto 9"/>
          <p:cNvSpPr txBox="1"/>
          <p:nvPr/>
        </p:nvSpPr>
        <p:spPr>
          <a:xfrm>
            <a:off x="9214963" y="1444237"/>
            <a:ext cx="827471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pt-BR" sz="3200" b="1" dirty="0">
                <a:solidFill>
                  <a:srgbClr val="FF0000"/>
                </a:solidFill>
              </a:rPr>
              <a:t>não</a:t>
            </a:r>
            <a:endParaRPr lang="pt-BR" dirty="0">
              <a:solidFill>
                <a:srgbClr val="FF0000"/>
              </a:solidFill>
            </a:endParaRPr>
          </a:p>
        </p:txBody>
      </p:sp>
      <p:sp>
        <p:nvSpPr>
          <p:cNvPr id="23" name="CaixaDeTexto 22"/>
          <p:cNvSpPr txBox="1"/>
          <p:nvPr/>
        </p:nvSpPr>
        <p:spPr>
          <a:xfrm>
            <a:off x="420689" y="224659"/>
            <a:ext cx="4494211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2800" b="1" dirty="0">
                <a:solidFill>
                  <a:schemeClr val="accent2">
                    <a:lumMod val="75000"/>
                  </a:schemeClr>
                </a:solidFill>
              </a:rPr>
              <a:t>período de abertura</a:t>
            </a:r>
            <a:endParaRPr lang="pt-BR" sz="2800" dirty="0">
              <a:solidFill>
                <a:schemeClr val="accent2">
                  <a:lumMod val="75000"/>
                </a:schemeClr>
              </a:solidFill>
            </a:endParaRPr>
          </a:p>
        </p:txBody>
      </p:sp>
      <p:grpSp>
        <p:nvGrpSpPr>
          <p:cNvPr id="22" name="Group 4"/>
          <p:cNvGrpSpPr>
            <a:grpSpLocks noChangeAspect="1"/>
          </p:cNvGrpSpPr>
          <p:nvPr/>
        </p:nvGrpSpPr>
        <p:grpSpPr bwMode="auto">
          <a:xfrm>
            <a:off x="717552" y="6456363"/>
            <a:ext cx="217488" cy="304800"/>
            <a:chOff x="452" y="4067"/>
            <a:chExt cx="137" cy="192"/>
          </a:xfrm>
        </p:grpSpPr>
        <p:sp>
          <p:nvSpPr>
            <p:cNvPr id="24" name="Freeform 5"/>
            <p:cNvSpPr>
              <a:spLocks/>
            </p:cNvSpPr>
            <p:nvPr/>
          </p:nvSpPr>
          <p:spPr bwMode="auto">
            <a:xfrm>
              <a:off x="472" y="4077"/>
              <a:ext cx="117" cy="182"/>
            </a:xfrm>
            <a:custGeom>
              <a:avLst/>
              <a:gdLst>
                <a:gd name="T0" fmla="*/ 125 w 125"/>
                <a:gd name="T1" fmla="*/ 47 h 194"/>
                <a:gd name="T2" fmla="*/ 63 w 125"/>
                <a:gd name="T3" fmla="*/ 0 h 194"/>
                <a:gd name="T4" fmla="*/ 0 w 125"/>
                <a:gd name="T5" fmla="*/ 64 h 194"/>
                <a:gd name="T6" fmla="*/ 7 w 125"/>
                <a:gd name="T7" fmla="*/ 88 h 194"/>
                <a:gd name="T8" fmla="*/ 57 w 125"/>
                <a:gd name="T9" fmla="*/ 188 h 194"/>
                <a:gd name="T10" fmla="*/ 70 w 125"/>
                <a:gd name="T11" fmla="*/ 188 h 194"/>
                <a:gd name="T12" fmla="*/ 120 w 125"/>
                <a:gd name="T13" fmla="*/ 88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5" h="194">
                  <a:moveTo>
                    <a:pt x="125" y="47"/>
                  </a:moveTo>
                  <a:cubicBezTo>
                    <a:pt x="117" y="20"/>
                    <a:pt x="93" y="0"/>
                    <a:pt x="63" y="0"/>
                  </a:cubicBezTo>
                  <a:cubicBezTo>
                    <a:pt x="28" y="0"/>
                    <a:pt x="0" y="29"/>
                    <a:pt x="0" y="64"/>
                  </a:cubicBezTo>
                  <a:cubicBezTo>
                    <a:pt x="0" y="71"/>
                    <a:pt x="4" y="82"/>
                    <a:pt x="7" y="88"/>
                  </a:cubicBezTo>
                  <a:cubicBezTo>
                    <a:pt x="57" y="188"/>
                    <a:pt x="57" y="188"/>
                    <a:pt x="57" y="188"/>
                  </a:cubicBezTo>
                  <a:cubicBezTo>
                    <a:pt x="59" y="194"/>
                    <a:pt x="67" y="194"/>
                    <a:pt x="70" y="188"/>
                  </a:cubicBezTo>
                  <a:cubicBezTo>
                    <a:pt x="120" y="88"/>
                    <a:pt x="120" y="88"/>
                    <a:pt x="120" y="88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5" name="Freeform 6"/>
            <p:cNvSpPr>
              <a:spLocks noEditPoints="1"/>
            </p:cNvSpPr>
            <p:nvPr/>
          </p:nvSpPr>
          <p:spPr bwMode="auto">
            <a:xfrm>
              <a:off x="452" y="4067"/>
              <a:ext cx="127" cy="189"/>
            </a:xfrm>
            <a:custGeom>
              <a:avLst/>
              <a:gdLst>
                <a:gd name="T0" fmla="*/ 68 w 135"/>
                <a:gd name="T1" fmla="*/ 202 h 202"/>
                <a:gd name="T2" fmla="*/ 57 w 135"/>
                <a:gd name="T3" fmla="*/ 195 h 202"/>
                <a:gd name="T4" fmla="*/ 7 w 135"/>
                <a:gd name="T5" fmla="*/ 95 h 202"/>
                <a:gd name="T6" fmla="*/ 7 w 135"/>
                <a:gd name="T7" fmla="*/ 95 h 202"/>
                <a:gd name="T8" fmla="*/ 6 w 135"/>
                <a:gd name="T9" fmla="*/ 91 h 202"/>
                <a:gd name="T10" fmla="*/ 0 w 135"/>
                <a:gd name="T11" fmla="*/ 68 h 202"/>
                <a:gd name="T12" fmla="*/ 68 w 135"/>
                <a:gd name="T13" fmla="*/ 0 h 202"/>
                <a:gd name="T14" fmla="*/ 134 w 135"/>
                <a:gd name="T15" fmla="*/ 50 h 202"/>
                <a:gd name="T16" fmla="*/ 131 w 135"/>
                <a:gd name="T17" fmla="*/ 56 h 202"/>
                <a:gd name="T18" fmla="*/ 125 w 135"/>
                <a:gd name="T19" fmla="*/ 52 h 202"/>
                <a:gd name="T20" fmla="*/ 68 w 135"/>
                <a:gd name="T21" fmla="*/ 10 h 202"/>
                <a:gd name="T22" fmla="*/ 10 w 135"/>
                <a:gd name="T23" fmla="*/ 68 h 202"/>
                <a:gd name="T24" fmla="*/ 15 w 135"/>
                <a:gd name="T25" fmla="*/ 87 h 202"/>
                <a:gd name="T26" fmla="*/ 16 w 135"/>
                <a:gd name="T27" fmla="*/ 91 h 202"/>
                <a:gd name="T28" fmla="*/ 66 w 135"/>
                <a:gd name="T29" fmla="*/ 190 h 202"/>
                <a:gd name="T30" fmla="*/ 68 w 135"/>
                <a:gd name="T31" fmla="*/ 192 h 202"/>
                <a:gd name="T32" fmla="*/ 71 w 135"/>
                <a:gd name="T33" fmla="*/ 190 h 202"/>
                <a:gd name="T34" fmla="*/ 121 w 135"/>
                <a:gd name="T35" fmla="*/ 91 h 202"/>
                <a:gd name="T36" fmla="*/ 127 w 135"/>
                <a:gd name="T37" fmla="*/ 89 h 202"/>
                <a:gd name="T38" fmla="*/ 130 w 135"/>
                <a:gd name="T39" fmla="*/ 95 h 202"/>
                <a:gd name="T40" fmla="*/ 79 w 135"/>
                <a:gd name="T41" fmla="*/ 195 h 202"/>
                <a:gd name="T42" fmla="*/ 68 w 135"/>
                <a:gd name="T43" fmla="*/ 202 h 202"/>
                <a:gd name="T44" fmla="*/ 68 w 135"/>
                <a:gd name="T45" fmla="*/ 202 h 202"/>
                <a:gd name="T46" fmla="*/ 68 w 135"/>
                <a:gd name="T47" fmla="*/ 202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35" h="202">
                  <a:moveTo>
                    <a:pt x="68" y="202"/>
                  </a:moveTo>
                  <a:cubicBezTo>
                    <a:pt x="64" y="202"/>
                    <a:pt x="59" y="199"/>
                    <a:pt x="57" y="195"/>
                  </a:cubicBezTo>
                  <a:cubicBezTo>
                    <a:pt x="7" y="95"/>
                    <a:pt x="7" y="95"/>
                    <a:pt x="7" y="95"/>
                  </a:cubicBezTo>
                  <a:cubicBezTo>
                    <a:pt x="7" y="95"/>
                    <a:pt x="7" y="95"/>
                    <a:pt x="7" y="95"/>
                  </a:cubicBezTo>
                  <a:cubicBezTo>
                    <a:pt x="7" y="93"/>
                    <a:pt x="6" y="92"/>
                    <a:pt x="6" y="91"/>
                  </a:cubicBezTo>
                  <a:cubicBezTo>
                    <a:pt x="3" y="84"/>
                    <a:pt x="0" y="75"/>
                    <a:pt x="0" y="68"/>
                  </a:cubicBezTo>
                  <a:cubicBezTo>
                    <a:pt x="0" y="31"/>
                    <a:pt x="31" y="0"/>
                    <a:pt x="68" y="0"/>
                  </a:cubicBezTo>
                  <a:cubicBezTo>
                    <a:pt x="99" y="0"/>
                    <a:pt x="126" y="21"/>
                    <a:pt x="134" y="50"/>
                  </a:cubicBezTo>
                  <a:cubicBezTo>
                    <a:pt x="135" y="52"/>
                    <a:pt x="134" y="55"/>
                    <a:pt x="131" y="56"/>
                  </a:cubicBezTo>
                  <a:cubicBezTo>
                    <a:pt x="129" y="57"/>
                    <a:pt x="126" y="55"/>
                    <a:pt x="125" y="52"/>
                  </a:cubicBezTo>
                  <a:cubicBezTo>
                    <a:pt x="118" y="27"/>
                    <a:pt x="95" y="10"/>
                    <a:pt x="68" y="10"/>
                  </a:cubicBezTo>
                  <a:cubicBezTo>
                    <a:pt x="36" y="10"/>
                    <a:pt x="10" y="36"/>
                    <a:pt x="10" y="68"/>
                  </a:cubicBezTo>
                  <a:cubicBezTo>
                    <a:pt x="10" y="74"/>
                    <a:pt x="12" y="81"/>
                    <a:pt x="15" y="87"/>
                  </a:cubicBezTo>
                  <a:cubicBezTo>
                    <a:pt x="15" y="88"/>
                    <a:pt x="16" y="90"/>
                    <a:pt x="16" y="91"/>
                  </a:cubicBezTo>
                  <a:cubicBezTo>
                    <a:pt x="66" y="190"/>
                    <a:pt x="66" y="190"/>
                    <a:pt x="66" y="190"/>
                  </a:cubicBezTo>
                  <a:cubicBezTo>
                    <a:pt x="67" y="192"/>
                    <a:pt x="68" y="192"/>
                    <a:pt x="68" y="192"/>
                  </a:cubicBezTo>
                  <a:cubicBezTo>
                    <a:pt x="69" y="192"/>
                    <a:pt x="70" y="192"/>
                    <a:pt x="71" y="190"/>
                  </a:cubicBezTo>
                  <a:cubicBezTo>
                    <a:pt x="121" y="91"/>
                    <a:pt x="121" y="91"/>
                    <a:pt x="121" y="91"/>
                  </a:cubicBezTo>
                  <a:cubicBezTo>
                    <a:pt x="122" y="88"/>
                    <a:pt x="125" y="87"/>
                    <a:pt x="127" y="89"/>
                  </a:cubicBezTo>
                  <a:cubicBezTo>
                    <a:pt x="130" y="90"/>
                    <a:pt x="131" y="93"/>
                    <a:pt x="130" y="95"/>
                  </a:cubicBezTo>
                  <a:cubicBezTo>
                    <a:pt x="79" y="195"/>
                    <a:pt x="79" y="195"/>
                    <a:pt x="79" y="195"/>
                  </a:cubicBezTo>
                  <a:cubicBezTo>
                    <a:pt x="77" y="199"/>
                    <a:pt x="73" y="202"/>
                    <a:pt x="68" y="202"/>
                  </a:cubicBezTo>
                  <a:close/>
                  <a:moveTo>
                    <a:pt x="68" y="202"/>
                  </a:moveTo>
                  <a:cubicBezTo>
                    <a:pt x="68" y="202"/>
                    <a:pt x="68" y="202"/>
                    <a:pt x="68" y="202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6" name="Freeform 7"/>
            <p:cNvSpPr>
              <a:spLocks noEditPoints="1"/>
            </p:cNvSpPr>
            <p:nvPr/>
          </p:nvSpPr>
          <p:spPr bwMode="auto">
            <a:xfrm>
              <a:off x="490" y="4108"/>
              <a:ext cx="50" cy="75"/>
            </a:xfrm>
            <a:custGeom>
              <a:avLst/>
              <a:gdLst>
                <a:gd name="T0" fmla="*/ 0 w 53"/>
                <a:gd name="T1" fmla="*/ 22 h 80"/>
                <a:gd name="T2" fmla="*/ 3 w 53"/>
                <a:gd name="T3" fmla="*/ 12 h 80"/>
                <a:gd name="T4" fmla="*/ 12 w 53"/>
                <a:gd name="T5" fmla="*/ 3 h 80"/>
                <a:gd name="T6" fmla="*/ 27 w 53"/>
                <a:gd name="T7" fmla="*/ 0 h 80"/>
                <a:gd name="T8" fmla="*/ 40 w 53"/>
                <a:gd name="T9" fmla="*/ 3 h 80"/>
                <a:gd name="T10" fmla="*/ 50 w 53"/>
                <a:gd name="T11" fmla="*/ 11 h 80"/>
                <a:gd name="T12" fmla="*/ 53 w 53"/>
                <a:gd name="T13" fmla="*/ 21 h 80"/>
                <a:gd name="T14" fmla="*/ 51 w 53"/>
                <a:gd name="T15" fmla="*/ 29 h 80"/>
                <a:gd name="T16" fmla="*/ 47 w 53"/>
                <a:gd name="T17" fmla="*/ 35 h 80"/>
                <a:gd name="T18" fmla="*/ 38 w 53"/>
                <a:gd name="T19" fmla="*/ 43 h 80"/>
                <a:gd name="T20" fmla="*/ 35 w 53"/>
                <a:gd name="T21" fmla="*/ 46 h 80"/>
                <a:gd name="T22" fmla="*/ 33 w 53"/>
                <a:gd name="T23" fmla="*/ 48 h 80"/>
                <a:gd name="T24" fmla="*/ 32 w 53"/>
                <a:gd name="T25" fmla="*/ 50 h 80"/>
                <a:gd name="T26" fmla="*/ 31 w 53"/>
                <a:gd name="T27" fmla="*/ 54 h 80"/>
                <a:gd name="T28" fmla="*/ 25 w 53"/>
                <a:gd name="T29" fmla="*/ 60 h 80"/>
                <a:gd name="T30" fmla="*/ 20 w 53"/>
                <a:gd name="T31" fmla="*/ 58 h 80"/>
                <a:gd name="T32" fmla="*/ 19 w 53"/>
                <a:gd name="T33" fmla="*/ 52 h 80"/>
                <a:gd name="T34" fmla="*/ 20 w 53"/>
                <a:gd name="T35" fmla="*/ 45 h 80"/>
                <a:gd name="T36" fmla="*/ 24 w 53"/>
                <a:gd name="T37" fmla="*/ 39 h 80"/>
                <a:gd name="T38" fmla="*/ 30 w 53"/>
                <a:gd name="T39" fmla="*/ 33 h 80"/>
                <a:gd name="T40" fmla="*/ 35 w 53"/>
                <a:gd name="T41" fmla="*/ 29 h 80"/>
                <a:gd name="T42" fmla="*/ 37 w 53"/>
                <a:gd name="T43" fmla="*/ 25 h 80"/>
                <a:gd name="T44" fmla="*/ 38 w 53"/>
                <a:gd name="T45" fmla="*/ 21 h 80"/>
                <a:gd name="T46" fmla="*/ 35 w 53"/>
                <a:gd name="T47" fmla="*/ 14 h 80"/>
                <a:gd name="T48" fmla="*/ 27 w 53"/>
                <a:gd name="T49" fmla="*/ 11 h 80"/>
                <a:gd name="T50" fmla="*/ 18 w 53"/>
                <a:gd name="T51" fmla="*/ 14 h 80"/>
                <a:gd name="T52" fmla="*/ 14 w 53"/>
                <a:gd name="T53" fmla="*/ 23 h 80"/>
                <a:gd name="T54" fmla="*/ 7 w 53"/>
                <a:gd name="T55" fmla="*/ 29 h 80"/>
                <a:gd name="T56" fmla="*/ 2 w 53"/>
                <a:gd name="T57" fmla="*/ 27 h 80"/>
                <a:gd name="T58" fmla="*/ 0 w 53"/>
                <a:gd name="T59" fmla="*/ 22 h 80"/>
                <a:gd name="T60" fmla="*/ 26 w 53"/>
                <a:gd name="T61" fmla="*/ 80 h 80"/>
                <a:gd name="T62" fmla="*/ 20 w 53"/>
                <a:gd name="T63" fmla="*/ 78 h 80"/>
                <a:gd name="T64" fmla="*/ 18 w 53"/>
                <a:gd name="T65" fmla="*/ 72 h 80"/>
                <a:gd name="T66" fmla="*/ 20 w 53"/>
                <a:gd name="T67" fmla="*/ 67 h 80"/>
                <a:gd name="T68" fmla="*/ 26 w 53"/>
                <a:gd name="T69" fmla="*/ 64 h 80"/>
                <a:gd name="T70" fmla="*/ 31 w 53"/>
                <a:gd name="T71" fmla="*/ 67 h 80"/>
                <a:gd name="T72" fmla="*/ 34 w 53"/>
                <a:gd name="T73" fmla="*/ 72 h 80"/>
                <a:gd name="T74" fmla="*/ 31 w 53"/>
                <a:gd name="T75" fmla="*/ 78 h 80"/>
                <a:gd name="T76" fmla="*/ 26 w 53"/>
                <a:gd name="T77" fmla="*/ 80 h 80"/>
                <a:gd name="T78" fmla="*/ 26 w 53"/>
                <a:gd name="T79" fmla="*/ 80 h 80"/>
                <a:gd name="T80" fmla="*/ 26 w 53"/>
                <a:gd name="T81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3" h="80">
                  <a:moveTo>
                    <a:pt x="0" y="22"/>
                  </a:moveTo>
                  <a:cubicBezTo>
                    <a:pt x="0" y="19"/>
                    <a:pt x="1" y="15"/>
                    <a:pt x="3" y="12"/>
                  </a:cubicBezTo>
                  <a:cubicBezTo>
                    <a:pt x="5" y="9"/>
                    <a:pt x="8" y="6"/>
                    <a:pt x="12" y="3"/>
                  </a:cubicBezTo>
                  <a:cubicBezTo>
                    <a:pt x="17" y="1"/>
                    <a:pt x="21" y="0"/>
                    <a:pt x="27" y="0"/>
                  </a:cubicBezTo>
                  <a:cubicBezTo>
                    <a:pt x="32" y="0"/>
                    <a:pt x="37" y="1"/>
                    <a:pt x="40" y="3"/>
                  </a:cubicBezTo>
                  <a:cubicBezTo>
                    <a:pt x="44" y="5"/>
                    <a:pt x="47" y="7"/>
                    <a:pt x="50" y="11"/>
                  </a:cubicBezTo>
                  <a:cubicBezTo>
                    <a:pt x="52" y="14"/>
                    <a:pt x="53" y="17"/>
                    <a:pt x="53" y="21"/>
                  </a:cubicBezTo>
                  <a:cubicBezTo>
                    <a:pt x="53" y="24"/>
                    <a:pt x="52" y="27"/>
                    <a:pt x="51" y="29"/>
                  </a:cubicBezTo>
                  <a:cubicBezTo>
                    <a:pt x="50" y="31"/>
                    <a:pt x="48" y="33"/>
                    <a:pt x="47" y="35"/>
                  </a:cubicBezTo>
                  <a:cubicBezTo>
                    <a:pt x="45" y="37"/>
                    <a:pt x="42" y="39"/>
                    <a:pt x="38" y="43"/>
                  </a:cubicBezTo>
                  <a:cubicBezTo>
                    <a:pt x="36" y="44"/>
                    <a:pt x="35" y="45"/>
                    <a:pt x="35" y="46"/>
                  </a:cubicBezTo>
                  <a:cubicBezTo>
                    <a:pt x="34" y="47"/>
                    <a:pt x="33" y="48"/>
                    <a:pt x="33" y="48"/>
                  </a:cubicBezTo>
                  <a:cubicBezTo>
                    <a:pt x="33" y="49"/>
                    <a:pt x="32" y="50"/>
                    <a:pt x="32" y="50"/>
                  </a:cubicBezTo>
                  <a:cubicBezTo>
                    <a:pt x="32" y="51"/>
                    <a:pt x="32" y="52"/>
                    <a:pt x="31" y="54"/>
                  </a:cubicBezTo>
                  <a:cubicBezTo>
                    <a:pt x="31" y="58"/>
                    <a:pt x="29" y="60"/>
                    <a:pt x="25" y="60"/>
                  </a:cubicBezTo>
                  <a:cubicBezTo>
                    <a:pt x="23" y="60"/>
                    <a:pt x="22" y="59"/>
                    <a:pt x="20" y="58"/>
                  </a:cubicBezTo>
                  <a:cubicBezTo>
                    <a:pt x="19" y="57"/>
                    <a:pt x="19" y="55"/>
                    <a:pt x="19" y="52"/>
                  </a:cubicBezTo>
                  <a:cubicBezTo>
                    <a:pt x="19" y="49"/>
                    <a:pt x="19" y="47"/>
                    <a:pt x="20" y="45"/>
                  </a:cubicBezTo>
                  <a:cubicBezTo>
                    <a:pt x="21" y="43"/>
                    <a:pt x="22" y="41"/>
                    <a:pt x="24" y="39"/>
                  </a:cubicBezTo>
                  <a:cubicBezTo>
                    <a:pt x="25" y="37"/>
                    <a:pt x="27" y="35"/>
                    <a:pt x="30" y="33"/>
                  </a:cubicBezTo>
                  <a:cubicBezTo>
                    <a:pt x="32" y="31"/>
                    <a:pt x="34" y="30"/>
                    <a:pt x="35" y="29"/>
                  </a:cubicBezTo>
                  <a:cubicBezTo>
                    <a:pt x="36" y="28"/>
                    <a:pt x="36" y="27"/>
                    <a:pt x="37" y="25"/>
                  </a:cubicBezTo>
                  <a:cubicBezTo>
                    <a:pt x="38" y="24"/>
                    <a:pt x="38" y="23"/>
                    <a:pt x="38" y="21"/>
                  </a:cubicBezTo>
                  <a:cubicBezTo>
                    <a:pt x="38" y="18"/>
                    <a:pt x="37" y="16"/>
                    <a:pt x="35" y="14"/>
                  </a:cubicBezTo>
                  <a:cubicBezTo>
                    <a:pt x="33" y="12"/>
                    <a:pt x="30" y="11"/>
                    <a:pt x="27" y="11"/>
                  </a:cubicBezTo>
                  <a:cubicBezTo>
                    <a:pt x="23" y="11"/>
                    <a:pt x="20" y="12"/>
                    <a:pt x="18" y="14"/>
                  </a:cubicBezTo>
                  <a:cubicBezTo>
                    <a:pt x="17" y="16"/>
                    <a:pt x="15" y="19"/>
                    <a:pt x="14" y="23"/>
                  </a:cubicBezTo>
                  <a:cubicBezTo>
                    <a:pt x="13" y="27"/>
                    <a:pt x="10" y="29"/>
                    <a:pt x="7" y="29"/>
                  </a:cubicBezTo>
                  <a:cubicBezTo>
                    <a:pt x="5" y="29"/>
                    <a:pt x="3" y="28"/>
                    <a:pt x="2" y="27"/>
                  </a:cubicBezTo>
                  <a:cubicBezTo>
                    <a:pt x="1" y="25"/>
                    <a:pt x="0" y="24"/>
                    <a:pt x="0" y="22"/>
                  </a:cubicBezTo>
                  <a:close/>
                  <a:moveTo>
                    <a:pt x="26" y="80"/>
                  </a:moveTo>
                  <a:cubicBezTo>
                    <a:pt x="24" y="80"/>
                    <a:pt x="22" y="79"/>
                    <a:pt x="20" y="78"/>
                  </a:cubicBezTo>
                  <a:cubicBezTo>
                    <a:pt x="18" y="77"/>
                    <a:pt x="18" y="75"/>
                    <a:pt x="18" y="72"/>
                  </a:cubicBezTo>
                  <a:cubicBezTo>
                    <a:pt x="18" y="70"/>
                    <a:pt x="18" y="68"/>
                    <a:pt x="20" y="67"/>
                  </a:cubicBezTo>
                  <a:cubicBezTo>
                    <a:pt x="22" y="65"/>
                    <a:pt x="23" y="64"/>
                    <a:pt x="26" y="64"/>
                  </a:cubicBezTo>
                  <a:cubicBezTo>
                    <a:pt x="28" y="64"/>
                    <a:pt x="30" y="65"/>
                    <a:pt x="31" y="67"/>
                  </a:cubicBezTo>
                  <a:cubicBezTo>
                    <a:pt x="33" y="68"/>
                    <a:pt x="34" y="70"/>
                    <a:pt x="34" y="72"/>
                  </a:cubicBezTo>
                  <a:cubicBezTo>
                    <a:pt x="34" y="75"/>
                    <a:pt x="33" y="77"/>
                    <a:pt x="31" y="78"/>
                  </a:cubicBezTo>
                  <a:cubicBezTo>
                    <a:pt x="30" y="79"/>
                    <a:pt x="28" y="80"/>
                    <a:pt x="26" y="80"/>
                  </a:cubicBezTo>
                  <a:close/>
                  <a:moveTo>
                    <a:pt x="26" y="80"/>
                  </a:moveTo>
                  <a:cubicBezTo>
                    <a:pt x="26" y="80"/>
                    <a:pt x="26" y="80"/>
                    <a:pt x="26" y="8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27" name="CaixaDeTexto 26"/>
          <p:cNvSpPr txBox="1"/>
          <p:nvPr/>
        </p:nvSpPr>
        <p:spPr>
          <a:xfrm>
            <a:off x="963614" y="6450177"/>
            <a:ext cx="8297992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100" b="1" dirty="0">
                <a:solidFill>
                  <a:schemeClr val="bg1"/>
                </a:solidFill>
              </a:rPr>
              <a:t>p21</a:t>
            </a:r>
            <a:r>
              <a:rPr lang="pt-BR" sz="1100" dirty="0">
                <a:solidFill>
                  <a:schemeClr val="bg1"/>
                </a:solidFill>
              </a:rPr>
              <a:t>. Durante o período de abertura ou de formalização do seu negócio, o(a) Sr.(a) procurou orientação do Sebrae? (RU – ESP)?</a:t>
            </a:r>
          </a:p>
        </p:txBody>
      </p:sp>
      <p:graphicFrame>
        <p:nvGraphicFramePr>
          <p:cNvPr id="28" name="Tabela 2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997707106"/>
              </p:ext>
            </p:extLst>
          </p:nvPr>
        </p:nvGraphicFramePr>
        <p:xfrm>
          <a:off x="5634562" y="5627731"/>
          <a:ext cx="2674740" cy="411976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891580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891580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891580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411976"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50" b="0" u="none" strike="noStrike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</a:rPr>
                        <a:t>6.367</a:t>
                      </a:r>
                      <a:endParaRPr lang="pt-BR" sz="1050" b="0" i="0" u="none" strike="noStrike" dirty="0">
                        <a:solidFill>
                          <a:schemeClr val="bg2">
                            <a:lumMod val="50000"/>
                          </a:schemeClr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50" b="0" u="none" strike="noStrike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</a:rPr>
                        <a:t>3.824</a:t>
                      </a:r>
                      <a:endParaRPr lang="pt-BR" sz="1050" b="0" i="0" u="none" strike="noStrike" dirty="0">
                        <a:solidFill>
                          <a:schemeClr val="bg2">
                            <a:lumMod val="50000"/>
                          </a:schemeClr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50" b="0" u="none" strike="noStrike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</a:rPr>
                        <a:t>1.397</a:t>
                      </a:r>
                      <a:endParaRPr lang="pt-BR" sz="1050" b="0" i="0" u="none" strike="noStrike" dirty="0">
                        <a:solidFill>
                          <a:schemeClr val="bg2">
                            <a:lumMod val="50000"/>
                          </a:schemeClr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</a:tbl>
          </a:graphicData>
        </a:graphic>
      </p:graphicFrame>
      <p:sp>
        <p:nvSpPr>
          <p:cNvPr id="29" name="CaixaDeTexto 28"/>
          <p:cNvSpPr txBox="1"/>
          <p:nvPr/>
        </p:nvSpPr>
        <p:spPr>
          <a:xfrm>
            <a:off x="4914900" y="3680311"/>
            <a:ext cx="1150123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pt-BR" sz="2000" i="1" dirty="0">
                <a:solidFill>
                  <a:srgbClr val="016FAC"/>
                </a:solidFill>
              </a:rPr>
              <a:t>por porte</a:t>
            </a:r>
          </a:p>
        </p:txBody>
      </p:sp>
      <p:cxnSp>
        <p:nvCxnSpPr>
          <p:cNvPr id="30" name="Conector reto 29"/>
          <p:cNvCxnSpPr/>
          <p:nvPr/>
        </p:nvCxnSpPr>
        <p:spPr>
          <a:xfrm>
            <a:off x="6260024" y="3906548"/>
            <a:ext cx="1761651" cy="0"/>
          </a:xfrm>
          <a:prstGeom prst="line">
            <a:avLst/>
          </a:prstGeom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grpSp>
        <p:nvGrpSpPr>
          <p:cNvPr id="31" name="Grupo 30"/>
          <p:cNvGrpSpPr/>
          <p:nvPr/>
        </p:nvGrpSpPr>
        <p:grpSpPr>
          <a:xfrm>
            <a:off x="6773630" y="4225258"/>
            <a:ext cx="392870" cy="426872"/>
            <a:chOff x="1989894" y="4905662"/>
            <a:chExt cx="829550" cy="829550"/>
          </a:xfrm>
        </p:grpSpPr>
        <p:sp>
          <p:nvSpPr>
            <p:cNvPr id="32" name="Retângulo 31"/>
            <p:cNvSpPr/>
            <p:nvPr/>
          </p:nvSpPr>
          <p:spPr>
            <a:xfrm>
              <a:off x="2168521" y="5104525"/>
              <a:ext cx="56251" cy="94592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33" name="Retângulo 32"/>
            <p:cNvSpPr/>
            <p:nvPr/>
          </p:nvSpPr>
          <p:spPr>
            <a:xfrm>
              <a:off x="2303082" y="5104525"/>
              <a:ext cx="56251" cy="94592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34" name="Retângulo 33"/>
            <p:cNvSpPr/>
            <p:nvPr/>
          </p:nvSpPr>
          <p:spPr>
            <a:xfrm>
              <a:off x="2439824" y="5104525"/>
              <a:ext cx="56251" cy="94592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35" name="Retângulo 34"/>
            <p:cNvSpPr/>
            <p:nvPr/>
          </p:nvSpPr>
          <p:spPr>
            <a:xfrm>
              <a:off x="2583199" y="5104525"/>
              <a:ext cx="56251" cy="94592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36" name="Forma livre 35"/>
            <p:cNvSpPr/>
            <p:nvPr/>
          </p:nvSpPr>
          <p:spPr>
            <a:xfrm>
              <a:off x="2085975" y="5305425"/>
              <a:ext cx="90488" cy="361950"/>
            </a:xfrm>
            <a:custGeom>
              <a:avLst/>
              <a:gdLst>
                <a:gd name="connsiteX0" fmla="*/ 85725 w 90488"/>
                <a:gd name="connsiteY0" fmla="*/ 352425 h 361950"/>
                <a:gd name="connsiteX1" fmla="*/ 90488 w 90488"/>
                <a:gd name="connsiteY1" fmla="*/ 0 h 361950"/>
                <a:gd name="connsiteX2" fmla="*/ 0 w 90488"/>
                <a:gd name="connsiteY2" fmla="*/ 0 h 361950"/>
                <a:gd name="connsiteX3" fmla="*/ 0 w 90488"/>
                <a:gd name="connsiteY3" fmla="*/ 361950 h 361950"/>
                <a:gd name="connsiteX4" fmla="*/ 85725 w 90488"/>
                <a:gd name="connsiteY4" fmla="*/ 352425 h 361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0488" h="361950">
                  <a:moveTo>
                    <a:pt x="85725" y="352425"/>
                  </a:moveTo>
                  <a:cubicBezTo>
                    <a:pt x="87313" y="234950"/>
                    <a:pt x="88900" y="117475"/>
                    <a:pt x="90488" y="0"/>
                  </a:cubicBezTo>
                  <a:lnTo>
                    <a:pt x="0" y="0"/>
                  </a:lnTo>
                  <a:lnTo>
                    <a:pt x="0" y="361950"/>
                  </a:lnTo>
                  <a:lnTo>
                    <a:pt x="85725" y="352425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37" name="Forma livre 36"/>
            <p:cNvSpPr/>
            <p:nvPr/>
          </p:nvSpPr>
          <p:spPr>
            <a:xfrm>
              <a:off x="2634623" y="5305425"/>
              <a:ext cx="90488" cy="361950"/>
            </a:xfrm>
            <a:custGeom>
              <a:avLst/>
              <a:gdLst>
                <a:gd name="connsiteX0" fmla="*/ 85725 w 90488"/>
                <a:gd name="connsiteY0" fmla="*/ 352425 h 361950"/>
                <a:gd name="connsiteX1" fmla="*/ 90488 w 90488"/>
                <a:gd name="connsiteY1" fmla="*/ 0 h 361950"/>
                <a:gd name="connsiteX2" fmla="*/ 0 w 90488"/>
                <a:gd name="connsiteY2" fmla="*/ 0 h 361950"/>
                <a:gd name="connsiteX3" fmla="*/ 0 w 90488"/>
                <a:gd name="connsiteY3" fmla="*/ 361950 h 361950"/>
                <a:gd name="connsiteX4" fmla="*/ 85725 w 90488"/>
                <a:gd name="connsiteY4" fmla="*/ 352425 h 361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0488" h="361950">
                  <a:moveTo>
                    <a:pt x="85725" y="352425"/>
                  </a:moveTo>
                  <a:cubicBezTo>
                    <a:pt x="87313" y="234950"/>
                    <a:pt x="88900" y="117475"/>
                    <a:pt x="90488" y="0"/>
                  </a:cubicBezTo>
                  <a:lnTo>
                    <a:pt x="0" y="0"/>
                  </a:lnTo>
                  <a:lnTo>
                    <a:pt x="0" y="361950"/>
                  </a:lnTo>
                  <a:lnTo>
                    <a:pt x="85725" y="352425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pic>
          <p:nvPicPr>
            <p:cNvPr id="38" name="Imagem 37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1989894" y="4905662"/>
              <a:ext cx="829550" cy="829550"/>
            </a:xfrm>
            <a:prstGeom prst="rect">
              <a:avLst/>
            </a:prstGeom>
          </p:spPr>
        </p:pic>
      </p:grpSp>
      <p:grpSp>
        <p:nvGrpSpPr>
          <p:cNvPr id="39" name="Grupo 38"/>
          <p:cNvGrpSpPr/>
          <p:nvPr/>
        </p:nvGrpSpPr>
        <p:grpSpPr>
          <a:xfrm>
            <a:off x="5902993" y="4262120"/>
            <a:ext cx="372774" cy="353149"/>
            <a:chOff x="1207620" y="5194355"/>
            <a:chExt cx="653544" cy="569821"/>
          </a:xfrm>
        </p:grpSpPr>
        <p:sp>
          <p:nvSpPr>
            <p:cNvPr id="40" name="Forma livre 39"/>
            <p:cNvSpPr/>
            <p:nvPr/>
          </p:nvSpPr>
          <p:spPr>
            <a:xfrm>
              <a:off x="1243013" y="5205413"/>
              <a:ext cx="590550" cy="176212"/>
            </a:xfrm>
            <a:custGeom>
              <a:avLst/>
              <a:gdLst>
                <a:gd name="connsiteX0" fmla="*/ 0 w 590550"/>
                <a:gd name="connsiteY0" fmla="*/ 161925 h 176212"/>
                <a:gd name="connsiteX1" fmla="*/ 76200 w 590550"/>
                <a:gd name="connsiteY1" fmla="*/ 0 h 176212"/>
                <a:gd name="connsiteX2" fmla="*/ 509587 w 590550"/>
                <a:gd name="connsiteY2" fmla="*/ 9525 h 176212"/>
                <a:gd name="connsiteX3" fmla="*/ 590550 w 590550"/>
                <a:gd name="connsiteY3" fmla="*/ 176212 h 176212"/>
                <a:gd name="connsiteX4" fmla="*/ 0 w 590550"/>
                <a:gd name="connsiteY4" fmla="*/ 161925 h 176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0550" h="176212">
                  <a:moveTo>
                    <a:pt x="0" y="161925"/>
                  </a:moveTo>
                  <a:lnTo>
                    <a:pt x="76200" y="0"/>
                  </a:lnTo>
                  <a:lnTo>
                    <a:pt x="509587" y="9525"/>
                  </a:lnTo>
                  <a:lnTo>
                    <a:pt x="590550" y="176212"/>
                  </a:lnTo>
                  <a:lnTo>
                    <a:pt x="0" y="161925"/>
                  </a:lnTo>
                  <a:close/>
                </a:path>
              </a:pathLst>
            </a:custGeom>
            <a:solidFill>
              <a:srgbClr val="92D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pic>
          <p:nvPicPr>
            <p:cNvPr id="41" name="Imagem 40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1207620" y="5194355"/>
              <a:ext cx="653544" cy="569821"/>
            </a:xfrm>
            <a:prstGeom prst="rect">
              <a:avLst/>
            </a:prstGeom>
          </p:spPr>
        </p:pic>
      </p:grpSp>
      <p:grpSp>
        <p:nvGrpSpPr>
          <p:cNvPr id="42" name="Grupo 41"/>
          <p:cNvGrpSpPr/>
          <p:nvPr/>
        </p:nvGrpSpPr>
        <p:grpSpPr>
          <a:xfrm>
            <a:off x="7664363" y="4167016"/>
            <a:ext cx="357312" cy="485114"/>
            <a:chOff x="2947662" y="4678526"/>
            <a:chExt cx="846138" cy="1057275"/>
          </a:xfrm>
        </p:grpSpPr>
        <p:sp>
          <p:nvSpPr>
            <p:cNvPr id="43" name="Retângulo 42"/>
            <p:cNvSpPr/>
            <p:nvPr/>
          </p:nvSpPr>
          <p:spPr>
            <a:xfrm>
              <a:off x="3019100" y="4854739"/>
              <a:ext cx="530550" cy="720561"/>
            </a:xfrm>
            <a:prstGeom prst="rect">
              <a:avLst/>
            </a:prstGeom>
            <a:solidFill>
              <a:srgbClr val="00999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grpSp>
          <p:nvGrpSpPr>
            <p:cNvPr id="44" name="Group 13"/>
            <p:cNvGrpSpPr>
              <a:grpSpLocks noChangeAspect="1"/>
            </p:cNvGrpSpPr>
            <p:nvPr/>
          </p:nvGrpSpPr>
          <p:grpSpPr bwMode="auto">
            <a:xfrm>
              <a:off x="2947662" y="4678526"/>
              <a:ext cx="846138" cy="1057275"/>
              <a:chOff x="-489" y="3132"/>
              <a:chExt cx="533" cy="666"/>
            </a:xfrm>
          </p:grpSpPr>
          <p:sp>
            <p:nvSpPr>
              <p:cNvPr id="45" name="Freeform 14"/>
              <p:cNvSpPr>
                <a:spLocks noEditPoints="1"/>
              </p:cNvSpPr>
              <p:nvPr/>
            </p:nvSpPr>
            <p:spPr bwMode="auto">
              <a:xfrm>
                <a:off x="-444" y="3243"/>
                <a:ext cx="488" cy="555"/>
              </a:xfrm>
              <a:custGeom>
                <a:avLst/>
                <a:gdLst>
                  <a:gd name="T0" fmla="*/ 1010 w 1201"/>
                  <a:gd name="T1" fmla="*/ 1147 h 1365"/>
                  <a:gd name="T2" fmla="*/ 819 w 1201"/>
                  <a:gd name="T3" fmla="*/ 1283 h 1365"/>
                  <a:gd name="T4" fmla="*/ 710 w 1201"/>
                  <a:gd name="T5" fmla="*/ 1147 h 1365"/>
                  <a:gd name="T6" fmla="*/ 874 w 1201"/>
                  <a:gd name="T7" fmla="*/ 27 h 1365"/>
                  <a:gd name="T8" fmla="*/ 0 w 1201"/>
                  <a:gd name="T9" fmla="*/ 27 h 1365"/>
                  <a:gd name="T10" fmla="*/ 1119 w 1201"/>
                  <a:gd name="T11" fmla="*/ 1365 h 1365"/>
                  <a:gd name="T12" fmla="*/ 710 w 1201"/>
                  <a:gd name="T13" fmla="*/ 55 h 1365"/>
                  <a:gd name="T14" fmla="*/ 710 w 1201"/>
                  <a:gd name="T15" fmla="*/ 219 h 1365"/>
                  <a:gd name="T16" fmla="*/ 819 w 1201"/>
                  <a:gd name="T17" fmla="*/ 273 h 1365"/>
                  <a:gd name="T18" fmla="*/ 710 w 1201"/>
                  <a:gd name="T19" fmla="*/ 273 h 1365"/>
                  <a:gd name="T20" fmla="*/ 819 w 1201"/>
                  <a:gd name="T21" fmla="*/ 655 h 1365"/>
                  <a:gd name="T22" fmla="*/ 710 w 1201"/>
                  <a:gd name="T23" fmla="*/ 710 h 1365"/>
                  <a:gd name="T24" fmla="*/ 710 w 1201"/>
                  <a:gd name="T25" fmla="*/ 874 h 1365"/>
                  <a:gd name="T26" fmla="*/ 819 w 1201"/>
                  <a:gd name="T27" fmla="*/ 928 h 1365"/>
                  <a:gd name="T28" fmla="*/ 710 w 1201"/>
                  <a:gd name="T29" fmla="*/ 928 h 1365"/>
                  <a:gd name="T30" fmla="*/ 55 w 1201"/>
                  <a:gd name="T31" fmla="*/ 1147 h 1365"/>
                  <a:gd name="T32" fmla="*/ 164 w 1201"/>
                  <a:gd name="T33" fmla="*/ 1092 h 1365"/>
                  <a:gd name="T34" fmla="*/ 164 w 1201"/>
                  <a:gd name="T35" fmla="*/ 928 h 1365"/>
                  <a:gd name="T36" fmla="*/ 55 w 1201"/>
                  <a:gd name="T37" fmla="*/ 874 h 1365"/>
                  <a:gd name="T38" fmla="*/ 164 w 1201"/>
                  <a:gd name="T39" fmla="*/ 874 h 1365"/>
                  <a:gd name="T40" fmla="*/ 55 w 1201"/>
                  <a:gd name="T41" fmla="*/ 492 h 1365"/>
                  <a:gd name="T42" fmla="*/ 164 w 1201"/>
                  <a:gd name="T43" fmla="*/ 437 h 1365"/>
                  <a:gd name="T44" fmla="*/ 164 w 1201"/>
                  <a:gd name="T45" fmla="*/ 273 h 1365"/>
                  <a:gd name="T46" fmla="*/ 55 w 1201"/>
                  <a:gd name="T47" fmla="*/ 219 h 1365"/>
                  <a:gd name="T48" fmla="*/ 164 w 1201"/>
                  <a:gd name="T49" fmla="*/ 219 h 1365"/>
                  <a:gd name="T50" fmla="*/ 218 w 1201"/>
                  <a:gd name="T51" fmla="*/ 1147 h 1365"/>
                  <a:gd name="T52" fmla="*/ 328 w 1201"/>
                  <a:gd name="T53" fmla="*/ 1092 h 1365"/>
                  <a:gd name="T54" fmla="*/ 328 w 1201"/>
                  <a:gd name="T55" fmla="*/ 928 h 1365"/>
                  <a:gd name="T56" fmla="*/ 218 w 1201"/>
                  <a:gd name="T57" fmla="*/ 874 h 1365"/>
                  <a:gd name="T58" fmla="*/ 328 w 1201"/>
                  <a:gd name="T59" fmla="*/ 874 h 1365"/>
                  <a:gd name="T60" fmla="*/ 218 w 1201"/>
                  <a:gd name="T61" fmla="*/ 492 h 1365"/>
                  <a:gd name="T62" fmla="*/ 328 w 1201"/>
                  <a:gd name="T63" fmla="*/ 437 h 1365"/>
                  <a:gd name="T64" fmla="*/ 328 w 1201"/>
                  <a:gd name="T65" fmla="*/ 273 h 1365"/>
                  <a:gd name="T66" fmla="*/ 218 w 1201"/>
                  <a:gd name="T67" fmla="*/ 219 h 1365"/>
                  <a:gd name="T68" fmla="*/ 328 w 1201"/>
                  <a:gd name="T69" fmla="*/ 219 h 1365"/>
                  <a:gd name="T70" fmla="*/ 382 w 1201"/>
                  <a:gd name="T71" fmla="*/ 1147 h 1365"/>
                  <a:gd name="T72" fmla="*/ 491 w 1201"/>
                  <a:gd name="T73" fmla="*/ 1092 h 1365"/>
                  <a:gd name="T74" fmla="*/ 491 w 1201"/>
                  <a:gd name="T75" fmla="*/ 928 h 1365"/>
                  <a:gd name="T76" fmla="*/ 382 w 1201"/>
                  <a:gd name="T77" fmla="*/ 874 h 1365"/>
                  <a:gd name="T78" fmla="*/ 491 w 1201"/>
                  <a:gd name="T79" fmla="*/ 874 h 1365"/>
                  <a:gd name="T80" fmla="*/ 382 w 1201"/>
                  <a:gd name="T81" fmla="*/ 492 h 1365"/>
                  <a:gd name="T82" fmla="*/ 491 w 1201"/>
                  <a:gd name="T83" fmla="*/ 437 h 1365"/>
                  <a:gd name="T84" fmla="*/ 491 w 1201"/>
                  <a:gd name="T85" fmla="*/ 273 h 1365"/>
                  <a:gd name="T86" fmla="*/ 382 w 1201"/>
                  <a:gd name="T87" fmla="*/ 219 h 1365"/>
                  <a:gd name="T88" fmla="*/ 491 w 1201"/>
                  <a:gd name="T89" fmla="*/ 219 h 1365"/>
                  <a:gd name="T90" fmla="*/ 546 w 1201"/>
                  <a:gd name="T91" fmla="*/ 1147 h 1365"/>
                  <a:gd name="T92" fmla="*/ 655 w 1201"/>
                  <a:gd name="T93" fmla="*/ 1092 h 1365"/>
                  <a:gd name="T94" fmla="*/ 655 w 1201"/>
                  <a:gd name="T95" fmla="*/ 928 h 1365"/>
                  <a:gd name="T96" fmla="*/ 546 w 1201"/>
                  <a:gd name="T97" fmla="*/ 874 h 1365"/>
                  <a:gd name="T98" fmla="*/ 655 w 1201"/>
                  <a:gd name="T99" fmla="*/ 874 h 1365"/>
                  <a:gd name="T100" fmla="*/ 546 w 1201"/>
                  <a:gd name="T101" fmla="*/ 492 h 1365"/>
                  <a:gd name="T102" fmla="*/ 655 w 1201"/>
                  <a:gd name="T103" fmla="*/ 437 h 1365"/>
                  <a:gd name="T104" fmla="*/ 655 w 1201"/>
                  <a:gd name="T105" fmla="*/ 273 h 1365"/>
                  <a:gd name="T106" fmla="*/ 546 w 1201"/>
                  <a:gd name="T107" fmla="*/ 219 h 1365"/>
                  <a:gd name="T108" fmla="*/ 655 w 1201"/>
                  <a:gd name="T109" fmla="*/ 219 h 1365"/>
                  <a:gd name="T110" fmla="*/ 874 w 1201"/>
                  <a:gd name="T111" fmla="*/ 1283 h 1365"/>
                  <a:gd name="T112" fmla="*/ 941 w 1201"/>
                  <a:gd name="T113" fmla="*/ 1263 h 1365"/>
                  <a:gd name="T114" fmla="*/ 1063 w 1201"/>
                  <a:gd name="T115" fmla="*/ 1244 h 1365"/>
                  <a:gd name="T116" fmla="*/ 1147 w 1201"/>
                  <a:gd name="T117" fmla="*/ 1283 h 1365"/>
                  <a:gd name="T118" fmla="*/ 1119 w 1201"/>
                  <a:gd name="T119" fmla="*/ 1311 h 13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201" h="1365">
                    <a:moveTo>
                      <a:pt x="1119" y="1202"/>
                    </a:moveTo>
                    <a:cubicBezTo>
                      <a:pt x="1115" y="1202"/>
                      <a:pt x="1110" y="1202"/>
                      <a:pt x="1105" y="1203"/>
                    </a:cubicBezTo>
                    <a:cubicBezTo>
                      <a:pt x="1087" y="1169"/>
                      <a:pt x="1051" y="1147"/>
                      <a:pt x="1010" y="1147"/>
                    </a:cubicBezTo>
                    <a:cubicBezTo>
                      <a:pt x="970" y="1147"/>
                      <a:pt x="934" y="1169"/>
                      <a:pt x="915" y="1203"/>
                    </a:cubicBezTo>
                    <a:cubicBezTo>
                      <a:pt x="910" y="1202"/>
                      <a:pt x="906" y="1202"/>
                      <a:pt x="901" y="1202"/>
                    </a:cubicBezTo>
                    <a:cubicBezTo>
                      <a:pt x="856" y="1202"/>
                      <a:pt x="819" y="1238"/>
                      <a:pt x="819" y="1283"/>
                    </a:cubicBezTo>
                    <a:cubicBezTo>
                      <a:pt x="819" y="1293"/>
                      <a:pt x="821" y="1302"/>
                      <a:pt x="824" y="1311"/>
                    </a:cubicBezTo>
                    <a:cubicBezTo>
                      <a:pt x="710" y="1311"/>
                      <a:pt x="710" y="1311"/>
                      <a:pt x="710" y="1311"/>
                    </a:cubicBezTo>
                    <a:cubicBezTo>
                      <a:pt x="710" y="1147"/>
                      <a:pt x="710" y="1147"/>
                      <a:pt x="710" y="1147"/>
                    </a:cubicBezTo>
                    <a:cubicBezTo>
                      <a:pt x="846" y="1147"/>
                      <a:pt x="846" y="1147"/>
                      <a:pt x="846" y="1147"/>
                    </a:cubicBezTo>
                    <a:cubicBezTo>
                      <a:pt x="861" y="1147"/>
                      <a:pt x="874" y="1135"/>
                      <a:pt x="874" y="1120"/>
                    </a:cubicBezTo>
                    <a:cubicBezTo>
                      <a:pt x="874" y="27"/>
                      <a:pt x="874" y="27"/>
                      <a:pt x="874" y="27"/>
                    </a:cubicBezTo>
                    <a:cubicBezTo>
                      <a:pt x="874" y="12"/>
                      <a:pt x="861" y="0"/>
                      <a:pt x="846" y="0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12" y="0"/>
                      <a:pt x="0" y="12"/>
                      <a:pt x="0" y="27"/>
                    </a:cubicBezTo>
                    <a:cubicBezTo>
                      <a:pt x="0" y="1338"/>
                      <a:pt x="0" y="1338"/>
                      <a:pt x="0" y="1338"/>
                    </a:cubicBezTo>
                    <a:cubicBezTo>
                      <a:pt x="0" y="1353"/>
                      <a:pt x="12" y="1365"/>
                      <a:pt x="27" y="1365"/>
                    </a:cubicBezTo>
                    <a:cubicBezTo>
                      <a:pt x="1119" y="1365"/>
                      <a:pt x="1119" y="1365"/>
                      <a:pt x="1119" y="1365"/>
                    </a:cubicBezTo>
                    <a:cubicBezTo>
                      <a:pt x="1165" y="1365"/>
                      <a:pt x="1201" y="1329"/>
                      <a:pt x="1201" y="1283"/>
                    </a:cubicBezTo>
                    <a:cubicBezTo>
                      <a:pt x="1201" y="1238"/>
                      <a:pt x="1165" y="1202"/>
                      <a:pt x="1119" y="1202"/>
                    </a:cubicBezTo>
                    <a:close/>
                    <a:moveTo>
                      <a:pt x="710" y="55"/>
                    </a:moveTo>
                    <a:cubicBezTo>
                      <a:pt x="819" y="55"/>
                      <a:pt x="819" y="55"/>
                      <a:pt x="819" y="55"/>
                    </a:cubicBezTo>
                    <a:cubicBezTo>
                      <a:pt x="819" y="219"/>
                      <a:pt x="819" y="219"/>
                      <a:pt x="819" y="219"/>
                    </a:cubicBezTo>
                    <a:cubicBezTo>
                      <a:pt x="710" y="219"/>
                      <a:pt x="710" y="219"/>
                      <a:pt x="710" y="219"/>
                    </a:cubicBezTo>
                    <a:lnTo>
                      <a:pt x="710" y="55"/>
                    </a:lnTo>
                    <a:close/>
                    <a:moveTo>
                      <a:pt x="710" y="273"/>
                    </a:moveTo>
                    <a:cubicBezTo>
                      <a:pt x="819" y="273"/>
                      <a:pt x="819" y="273"/>
                      <a:pt x="819" y="273"/>
                    </a:cubicBezTo>
                    <a:cubicBezTo>
                      <a:pt x="819" y="437"/>
                      <a:pt x="819" y="437"/>
                      <a:pt x="819" y="437"/>
                    </a:cubicBezTo>
                    <a:cubicBezTo>
                      <a:pt x="710" y="437"/>
                      <a:pt x="710" y="437"/>
                      <a:pt x="710" y="437"/>
                    </a:cubicBezTo>
                    <a:lnTo>
                      <a:pt x="710" y="273"/>
                    </a:lnTo>
                    <a:close/>
                    <a:moveTo>
                      <a:pt x="710" y="492"/>
                    </a:moveTo>
                    <a:cubicBezTo>
                      <a:pt x="819" y="492"/>
                      <a:pt x="819" y="492"/>
                      <a:pt x="819" y="492"/>
                    </a:cubicBezTo>
                    <a:cubicBezTo>
                      <a:pt x="819" y="655"/>
                      <a:pt x="819" y="655"/>
                      <a:pt x="819" y="655"/>
                    </a:cubicBezTo>
                    <a:cubicBezTo>
                      <a:pt x="710" y="655"/>
                      <a:pt x="710" y="655"/>
                      <a:pt x="710" y="655"/>
                    </a:cubicBezTo>
                    <a:lnTo>
                      <a:pt x="710" y="492"/>
                    </a:lnTo>
                    <a:close/>
                    <a:moveTo>
                      <a:pt x="710" y="710"/>
                    </a:moveTo>
                    <a:cubicBezTo>
                      <a:pt x="819" y="710"/>
                      <a:pt x="819" y="710"/>
                      <a:pt x="819" y="710"/>
                    </a:cubicBezTo>
                    <a:cubicBezTo>
                      <a:pt x="819" y="874"/>
                      <a:pt x="819" y="874"/>
                      <a:pt x="819" y="874"/>
                    </a:cubicBezTo>
                    <a:cubicBezTo>
                      <a:pt x="710" y="874"/>
                      <a:pt x="710" y="874"/>
                      <a:pt x="710" y="874"/>
                    </a:cubicBezTo>
                    <a:lnTo>
                      <a:pt x="710" y="710"/>
                    </a:lnTo>
                    <a:close/>
                    <a:moveTo>
                      <a:pt x="710" y="928"/>
                    </a:moveTo>
                    <a:cubicBezTo>
                      <a:pt x="819" y="928"/>
                      <a:pt x="819" y="928"/>
                      <a:pt x="819" y="928"/>
                    </a:cubicBezTo>
                    <a:cubicBezTo>
                      <a:pt x="819" y="1092"/>
                      <a:pt x="819" y="1092"/>
                      <a:pt x="819" y="1092"/>
                    </a:cubicBezTo>
                    <a:cubicBezTo>
                      <a:pt x="710" y="1092"/>
                      <a:pt x="710" y="1092"/>
                      <a:pt x="710" y="1092"/>
                    </a:cubicBezTo>
                    <a:lnTo>
                      <a:pt x="710" y="928"/>
                    </a:lnTo>
                    <a:close/>
                    <a:moveTo>
                      <a:pt x="164" y="1311"/>
                    </a:moveTo>
                    <a:cubicBezTo>
                      <a:pt x="55" y="1311"/>
                      <a:pt x="55" y="1311"/>
                      <a:pt x="55" y="1311"/>
                    </a:cubicBezTo>
                    <a:cubicBezTo>
                      <a:pt x="55" y="1147"/>
                      <a:pt x="55" y="1147"/>
                      <a:pt x="55" y="1147"/>
                    </a:cubicBezTo>
                    <a:cubicBezTo>
                      <a:pt x="164" y="1147"/>
                      <a:pt x="164" y="1147"/>
                      <a:pt x="164" y="1147"/>
                    </a:cubicBezTo>
                    <a:lnTo>
                      <a:pt x="164" y="1311"/>
                    </a:lnTo>
                    <a:close/>
                    <a:moveTo>
                      <a:pt x="164" y="1092"/>
                    </a:moveTo>
                    <a:cubicBezTo>
                      <a:pt x="55" y="1092"/>
                      <a:pt x="55" y="1092"/>
                      <a:pt x="55" y="1092"/>
                    </a:cubicBezTo>
                    <a:cubicBezTo>
                      <a:pt x="55" y="928"/>
                      <a:pt x="55" y="928"/>
                      <a:pt x="55" y="928"/>
                    </a:cubicBezTo>
                    <a:cubicBezTo>
                      <a:pt x="164" y="928"/>
                      <a:pt x="164" y="928"/>
                      <a:pt x="164" y="928"/>
                    </a:cubicBezTo>
                    <a:lnTo>
                      <a:pt x="164" y="1092"/>
                    </a:lnTo>
                    <a:close/>
                    <a:moveTo>
                      <a:pt x="164" y="874"/>
                    </a:moveTo>
                    <a:cubicBezTo>
                      <a:pt x="55" y="874"/>
                      <a:pt x="55" y="874"/>
                      <a:pt x="55" y="874"/>
                    </a:cubicBezTo>
                    <a:cubicBezTo>
                      <a:pt x="55" y="710"/>
                      <a:pt x="55" y="710"/>
                      <a:pt x="55" y="710"/>
                    </a:cubicBezTo>
                    <a:cubicBezTo>
                      <a:pt x="164" y="710"/>
                      <a:pt x="164" y="710"/>
                      <a:pt x="164" y="710"/>
                    </a:cubicBezTo>
                    <a:lnTo>
                      <a:pt x="164" y="874"/>
                    </a:lnTo>
                    <a:close/>
                    <a:moveTo>
                      <a:pt x="164" y="655"/>
                    </a:moveTo>
                    <a:cubicBezTo>
                      <a:pt x="55" y="655"/>
                      <a:pt x="55" y="655"/>
                      <a:pt x="55" y="655"/>
                    </a:cubicBezTo>
                    <a:cubicBezTo>
                      <a:pt x="55" y="492"/>
                      <a:pt x="55" y="492"/>
                      <a:pt x="55" y="492"/>
                    </a:cubicBezTo>
                    <a:cubicBezTo>
                      <a:pt x="164" y="492"/>
                      <a:pt x="164" y="492"/>
                      <a:pt x="164" y="492"/>
                    </a:cubicBezTo>
                    <a:lnTo>
                      <a:pt x="164" y="655"/>
                    </a:lnTo>
                    <a:close/>
                    <a:moveTo>
                      <a:pt x="164" y="437"/>
                    </a:moveTo>
                    <a:cubicBezTo>
                      <a:pt x="55" y="437"/>
                      <a:pt x="55" y="437"/>
                      <a:pt x="55" y="437"/>
                    </a:cubicBezTo>
                    <a:cubicBezTo>
                      <a:pt x="55" y="273"/>
                      <a:pt x="55" y="273"/>
                      <a:pt x="55" y="273"/>
                    </a:cubicBezTo>
                    <a:cubicBezTo>
                      <a:pt x="164" y="273"/>
                      <a:pt x="164" y="273"/>
                      <a:pt x="164" y="273"/>
                    </a:cubicBezTo>
                    <a:lnTo>
                      <a:pt x="164" y="437"/>
                    </a:lnTo>
                    <a:close/>
                    <a:moveTo>
                      <a:pt x="164" y="219"/>
                    </a:moveTo>
                    <a:cubicBezTo>
                      <a:pt x="55" y="219"/>
                      <a:pt x="55" y="219"/>
                      <a:pt x="55" y="219"/>
                    </a:cubicBezTo>
                    <a:cubicBezTo>
                      <a:pt x="55" y="55"/>
                      <a:pt x="55" y="55"/>
                      <a:pt x="55" y="55"/>
                    </a:cubicBezTo>
                    <a:cubicBezTo>
                      <a:pt x="164" y="55"/>
                      <a:pt x="164" y="55"/>
                      <a:pt x="164" y="55"/>
                    </a:cubicBezTo>
                    <a:lnTo>
                      <a:pt x="164" y="219"/>
                    </a:lnTo>
                    <a:close/>
                    <a:moveTo>
                      <a:pt x="328" y="1311"/>
                    </a:moveTo>
                    <a:cubicBezTo>
                      <a:pt x="218" y="1311"/>
                      <a:pt x="218" y="1311"/>
                      <a:pt x="218" y="1311"/>
                    </a:cubicBezTo>
                    <a:cubicBezTo>
                      <a:pt x="218" y="1147"/>
                      <a:pt x="218" y="1147"/>
                      <a:pt x="218" y="1147"/>
                    </a:cubicBezTo>
                    <a:cubicBezTo>
                      <a:pt x="328" y="1147"/>
                      <a:pt x="328" y="1147"/>
                      <a:pt x="328" y="1147"/>
                    </a:cubicBezTo>
                    <a:lnTo>
                      <a:pt x="328" y="1311"/>
                    </a:lnTo>
                    <a:close/>
                    <a:moveTo>
                      <a:pt x="328" y="1092"/>
                    </a:moveTo>
                    <a:cubicBezTo>
                      <a:pt x="218" y="1092"/>
                      <a:pt x="218" y="1092"/>
                      <a:pt x="218" y="1092"/>
                    </a:cubicBezTo>
                    <a:cubicBezTo>
                      <a:pt x="218" y="928"/>
                      <a:pt x="218" y="928"/>
                      <a:pt x="218" y="928"/>
                    </a:cubicBezTo>
                    <a:cubicBezTo>
                      <a:pt x="328" y="928"/>
                      <a:pt x="328" y="928"/>
                      <a:pt x="328" y="928"/>
                    </a:cubicBezTo>
                    <a:lnTo>
                      <a:pt x="328" y="1092"/>
                    </a:lnTo>
                    <a:close/>
                    <a:moveTo>
                      <a:pt x="328" y="874"/>
                    </a:moveTo>
                    <a:cubicBezTo>
                      <a:pt x="218" y="874"/>
                      <a:pt x="218" y="874"/>
                      <a:pt x="218" y="874"/>
                    </a:cubicBezTo>
                    <a:cubicBezTo>
                      <a:pt x="218" y="710"/>
                      <a:pt x="218" y="710"/>
                      <a:pt x="218" y="710"/>
                    </a:cubicBezTo>
                    <a:cubicBezTo>
                      <a:pt x="328" y="710"/>
                      <a:pt x="328" y="710"/>
                      <a:pt x="328" y="710"/>
                    </a:cubicBezTo>
                    <a:lnTo>
                      <a:pt x="328" y="874"/>
                    </a:lnTo>
                    <a:close/>
                    <a:moveTo>
                      <a:pt x="328" y="655"/>
                    </a:moveTo>
                    <a:cubicBezTo>
                      <a:pt x="218" y="655"/>
                      <a:pt x="218" y="655"/>
                      <a:pt x="218" y="655"/>
                    </a:cubicBezTo>
                    <a:cubicBezTo>
                      <a:pt x="218" y="492"/>
                      <a:pt x="218" y="492"/>
                      <a:pt x="218" y="492"/>
                    </a:cubicBezTo>
                    <a:cubicBezTo>
                      <a:pt x="328" y="492"/>
                      <a:pt x="328" y="492"/>
                      <a:pt x="328" y="492"/>
                    </a:cubicBezTo>
                    <a:lnTo>
                      <a:pt x="328" y="655"/>
                    </a:lnTo>
                    <a:close/>
                    <a:moveTo>
                      <a:pt x="328" y="437"/>
                    </a:moveTo>
                    <a:cubicBezTo>
                      <a:pt x="218" y="437"/>
                      <a:pt x="218" y="437"/>
                      <a:pt x="218" y="437"/>
                    </a:cubicBezTo>
                    <a:cubicBezTo>
                      <a:pt x="218" y="273"/>
                      <a:pt x="218" y="273"/>
                      <a:pt x="218" y="273"/>
                    </a:cubicBezTo>
                    <a:cubicBezTo>
                      <a:pt x="328" y="273"/>
                      <a:pt x="328" y="273"/>
                      <a:pt x="328" y="273"/>
                    </a:cubicBezTo>
                    <a:lnTo>
                      <a:pt x="328" y="437"/>
                    </a:lnTo>
                    <a:close/>
                    <a:moveTo>
                      <a:pt x="328" y="219"/>
                    </a:moveTo>
                    <a:cubicBezTo>
                      <a:pt x="218" y="219"/>
                      <a:pt x="218" y="219"/>
                      <a:pt x="218" y="219"/>
                    </a:cubicBezTo>
                    <a:cubicBezTo>
                      <a:pt x="218" y="55"/>
                      <a:pt x="218" y="55"/>
                      <a:pt x="218" y="55"/>
                    </a:cubicBezTo>
                    <a:cubicBezTo>
                      <a:pt x="328" y="55"/>
                      <a:pt x="328" y="55"/>
                      <a:pt x="328" y="55"/>
                    </a:cubicBezTo>
                    <a:lnTo>
                      <a:pt x="328" y="219"/>
                    </a:lnTo>
                    <a:close/>
                    <a:moveTo>
                      <a:pt x="491" y="1311"/>
                    </a:moveTo>
                    <a:cubicBezTo>
                      <a:pt x="382" y="1311"/>
                      <a:pt x="382" y="1311"/>
                      <a:pt x="382" y="1311"/>
                    </a:cubicBezTo>
                    <a:cubicBezTo>
                      <a:pt x="382" y="1147"/>
                      <a:pt x="382" y="1147"/>
                      <a:pt x="382" y="1147"/>
                    </a:cubicBezTo>
                    <a:cubicBezTo>
                      <a:pt x="491" y="1147"/>
                      <a:pt x="491" y="1147"/>
                      <a:pt x="491" y="1147"/>
                    </a:cubicBezTo>
                    <a:lnTo>
                      <a:pt x="491" y="1311"/>
                    </a:lnTo>
                    <a:close/>
                    <a:moveTo>
                      <a:pt x="491" y="1092"/>
                    </a:moveTo>
                    <a:cubicBezTo>
                      <a:pt x="382" y="1092"/>
                      <a:pt x="382" y="1092"/>
                      <a:pt x="382" y="1092"/>
                    </a:cubicBezTo>
                    <a:cubicBezTo>
                      <a:pt x="382" y="928"/>
                      <a:pt x="382" y="928"/>
                      <a:pt x="382" y="928"/>
                    </a:cubicBezTo>
                    <a:cubicBezTo>
                      <a:pt x="491" y="928"/>
                      <a:pt x="491" y="928"/>
                      <a:pt x="491" y="928"/>
                    </a:cubicBezTo>
                    <a:lnTo>
                      <a:pt x="491" y="1092"/>
                    </a:lnTo>
                    <a:close/>
                    <a:moveTo>
                      <a:pt x="491" y="874"/>
                    </a:moveTo>
                    <a:cubicBezTo>
                      <a:pt x="382" y="874"/>
                      <a:pt x="382" y="874"/>
                      <a:pt x="382" y="874"/>
                    </a:cubicBezTo>
                    <a:cubicBezTo>
                      <a:pt x="382" y="710"/>
                      <a:pt x="382" y="710"/>
                      <a:pt x="382" y="710"/>
                    </a:cubicBezTo>
                    <a:cubicBezTo>
                      <a:pt x="491" y="710"/>
                      <a:pt x="491" y="710"/>
                      <a:pt x="491" y="710"/>
                    </a:cubicBezTo>
                    <a:lnTo>
                      <a:pt x="491" y="874"/>
                    </a:lnTo>
                    <a:close/>
                    <a:moveTo>
                      <a:pt x="491" y="655"/>
                    </a:moveTo>
                    <a:cubicBezTo>
                      <a:pt x="382" y="655"/>
                      <a:pt x="382" y="655"/>
                      <a:pt x="382" y="655"/>
                    </a:cubicBezTo>
                    <a:cubicBezTo>
                      <a:pt x="382" y="492"/>
                      <a:pt x="382" y="492"/>
                      <a:pt x="382" y="492"/>
                    </a:cubicBezTo>
                    <a:cubicBezTo>
                      <a:pt x="491" y="492"/>
                      <a:pt x="491" y="492"/>
                      <a:pt x="491" y="492"/>
                    </a:cubicBezTo>
                    <a:lnTo>
                      <a:pt x="491" y="655"/>
                    </a:lnTo>
                    <a:close/>
                    <a:moveTo>
                      <a:pt x="491" y="437"/>
                    </a:moveTo>
                    <a:cubicBezTo>
                      <a:pt x="382" y="437"/>
                      <a:pt x="382" y="437"/>
                      <a:pt x="382" y="437"/>
                    </a:cubicBezTo>
                    <a:cubicBezTo>
                      <a:pt x="382" y="273"/>
                      <a:pt x="382" y="273"/>
                      <a:pt x="382" y="273"/>
                    </a:cubicBezTo>
                    <a:cubicBezTo>
                      <a:pt x="491" y="273"/>
                      <a:pt x="491" y="273"/>
                      <a:pt x="491" y="273"/>
                    </a:cubicBezTo>
                    <a:lnTo>
                      <a:pt x="491" y="437"/>
                    </a:lnTo>
                    <a:close/>
                    <a:moveTo>
                      <a:pt x="491" y="219"/>
                    </a:moveTo>
                    <a:cubicBezTo>
                      <a:pt x="382" y="219"/>
                      <a:pt x="382" y="219"/>
                      <a:pt x="382" y="219"/>
                    </a:cubicBezTo>
                    <a:cubicBezTo>
                      <a:pt x="382" y="55"/>
                      <a:pt x="382" y="55"/>
                      <a:pt x="382" y="55"/>
                    </a:cubicBezTo>
                    <a:cubicBezTo>
                      <a:pt x="491" y="55"/>
                      <a:pt x="491" y="55"/>
                      <a:pt x="491" y="55"/>
                    </a:cubicBezTo>
                    <a:lnTo>
                      <a:pt x="491" y="219"/>
                    </a:lnTo>
                    <a:close/>
                    <a:moveTo>
                      <a:pt x="655" y="1311"/>
                    </a:moveTo>
                    <a:cubicBezTo>
                      <a:pt x="546" y="1311"/>
                      <a:pt x="546" y="1311"/>
                      <a:pt x="546" y="1311"/>
                    </a:cubicBezTo>
                    <a:cubicBezTo>
                      <a:pt x="546" y="1147"/>
                      <a:pt x="546" y="1147"/>
                      <a:pt x="546" y="1147"/>
                    </a:cubicBezTo>
                    <a:cubicBezTo>
                      <a:pt x="655" y="1147"/>
                      <a:pt x="655" y="1147"/>
                      <a:pt x="655" y="1147"/>
                    </a:cubicBezTo>
                    <a:lnTo>
                      <a:pt x="655" y="1311"/>
                    </a:lnTo>
                    <a:close/>
                    <a:moveTo>
                      <a:pt x="655" y="1092"/>
                    </a:moveTo>
                    <a:cubicBezTo>
                      <a:pt x="546" y="1092"/>
                      <a:pt x="546" y="1092"/>
                      <a:pt x="546" y="1092"/>
                    </a:cubicBezTo>
                    <a:cubicBezTo>
                      <a:pt x="546" y="928"/>
                      <a:pt x="546" y="928"/>
                      <a:pt x="546" y="928"/>
                    </a:cubicBezTo>
                    <a:cubicBezTo>
                      <a:pt x="655" y="928"/>
                      <a:pt x="655" y="928"/>
                      <a:pt x="655" y="928"/>
                    </a:cubicBezTo>
                    <a:lnTo>
                      <a:pt x="655" y="1092"/>
                    </a:lnTo>
                    <a:close/>
                    <a:moveTo>
                      <a:pt x="655" y="874"/>
                    </a:moveTo>
                    <a:cubicBezTo>
                      <a:pt x="546" y="874"/>
                      <a:pt x="546" y="874"/>
                      <a:pt x="546" y="874"/>
                    </a:cubicBezTo>
                    <a:cubicBezTo>
                      <a:pt x="546" y="710"/>
                      <a:pt x="546" y="710"/>
                      <a:pt x="546" y="710"/>
                    </a:cubicBezTo>
                    <a:cubicBezTo>
                      <a:pt x="655" y="710"/>
                      <a:pt x="655" y="710"/>
                      <a:pt x="655" y="710"/>
                    </a:cubicBezTo>
                    <a:lnTo>
                      <a:pt x="655" y="874"/>
                    </a:lnTo>
                    <a:close/>
                    <a:moveTo>
                      <a:pt x="655" y="655"/>
                    </a:moveTo>
                    <a:cubicBezTo>
                      <a:pt x="546" y="655"/>
                      <a:pt x="546" y="655"/>
                      <a:pt x="546" y="655"/>
                    </a:cubicBezTo>
                    <a:cubicBezTo>
                      <a:pt x="546" y="492"/>
                      <a:pt x="546" y="492"/>
                      <a:pt x="546" y="492"/>
                    </a:cubicBezTo>
                    <a:cubicBezTo>
                      <a:pt x="655" y="492"/>
                      <a:pt x="655" y="492"/>
                      <a:pt x="655" y="492"/>
                    </a:cubicBezTo>
                    <a:lnTo>
                      <a:pt x="655" y="655"/>
                    </a:lnTo>
                    <a:close/>
                    <a:moveTo>
                      <a:pt x="655" y="437"/>
                    </a:moveTo>
                    <a:cubicBezTo>
                      <a:pt x="546" y="437"/>
                      <a:pt x="546" y="437"/>
                      <a:pt x="546" y="437"/>
                    </a:cubicBezTo>
                    <a:cubicBezTo>
                      <a:pt x="546" y="273"/>
                      <a:pt x="546" y="273"/>
                      <a:pt x="546" y="273"/>
                    </a:cubicBezTo>
                    <a:cubicBezTo>
                      <a:pt x="655" y="273"/>
                      <a:pt x="655" y="273"/>
                      <a:pt x="655" y="273"/>
                    </a:cubicBezTo>
                    <a:lnTo>
                      <a:pt x="655" y="437"/>
                    </a:lnTo>
                    <a:close/>
                    <a:moveTo>
                      <a:pt x="655" y="219"/>
                    </a:moveTo>
                    <a:cubicBezTo>
                      <a:pt x="546" y="219"/>
                      <a:pt x="546" y="219"/>
                      <a:pt x="546" y="219"/>
                    </a:cubicBezTo>
                    <a:cubicBezTo>
                      <a:pt x="546" y="55"/>
                      <a:pt x="546" y="55"/>
                      <a:pt x="546" y="55"/>
                    </a:cubicBezTo>
                    <a:cubicBezTo>
                      <a:pt x="655" y="55"/>
                      <a:pt x="655" y="55"/>
                      <a:pt x="655" y="55"/>
                    </a:cubicBezTo>
                    <a:lnTo>
                      <a:pt x="655" y="219"/>
                    </a:lnTo>
                    <a:close/>
                    <a:moveTo>
                      <a:pt x="1119" y="1311"/>
                    </a:moveTo>
                    <a:cubicBezTo>
                      <a:pt x="901" y="1311"/>
                      <a:pt x="901" y="1311"/>
                      <a:pt x="901" y="1311"/>
                    </a:cubicBezTo>
                    <a:cubicBezTo>
                      <a:pt x="886" y="1311"/>
                      <a:pt x="874" y="1299"/>
                      <a:pt x="874" y="1283"/>
                    </a:cubicBezTo>
                    <a:cubicBezTo>
                      <a:pt x="874" y="1268"/>
                      <a:pt x="886" y="1256"/>
                      <a:pt x="901" y="1256"/>
                    </a:cubicBezTo>
                    <a:cubicBezTo>
                      <a:pt x="906" y="1256"/>
                      <a:pt x="911" y="1258"/>
                      <a:pt x="916" y="1261"/>
                    </a:cubicBezTo>
                    <a:cubicBezTo>
                      <a:pt x="923" y="1265"/>
                      <a:pt x="933" y="1266"/>
                      <a:pt x="941" y="1263"/>
                    </a:cubicBezTo>
                    <a:cubicBezTo>
                      <a:pt x="949" y="1260"/>
                      <a:pt x="955" y="1252"/>
                      <a:pt x="957" y="1244"/>
                    </a:cubicBezTo>
                    <a:cubicBezTo>
                      <a:pt x="963" y="1219"/>
                      <a:pt x="985" y="1202"/>
                      <a:pt x="1010" y="1202"/>
                    </a:cubicBezTo>
                    <a:cubicBezTo>
                      <a:pt x="1036" y="1202"/>
                      <a:pt x="1058" y="1219"/>
                      <a:pt x="1063" y="1244"/>
                    </a:cubicBezTo>
                    <a:cubicBezTo>
                      <a:pt x="1065" y="1252"/>
                      <a:pt x="1071" y="1260"/>
                      <a:pt x="1080" y="1263"/>
                    </a:cubicBezTo>
                    <a:cubicBezTo>
                      <a:pt x="1088" y="1266"/>
                      <a:pt x="1097" y="1265"/>
                      <a:pt x="1105" y="1261"/>
                    </a:cubicBezTo>
                    <a:cubicBezTo>
                      <a:pt x="1122" y="1249"/>
                      <a:pt x="1147" y="1263"/>
                      <a:pt x="1147" y="1283"/>
                    </a:cubicBezTo>
                    <a:cubicBezTo>
                      <a:pt x="1147" y="1299"/>
                      <a:pt x="1135" y="1311"/>
                      <a:pt x="1119" y="1311"/>
                    </a:cubicBezTo>
                    <a:close/>
                    <a:moveTo>
                      <a:pt x="1119" y="1311"/>
                    </a:moveTo>
                    <a:cubicBezTo>
                      <a:pt x="1119" y="1311"/>
                      <a:pt x="1119" y="1311"/>
                      <a:pt x="1119" y="1311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  <p:sp>
            <p:nvSpPr>
              <p:cNvPr id="46" name="Freeform 15"/>
              <p:cNvSpPr>
                <a:spLocks/>
              </p:cNvSpPr>
              <p:nvPr/>
            </p:nvSpPr>
            <p:spPr bwMode="auto">
              <a:xfrm>
                <a:off x="-489" y="3132"/>
                <a:ext cx="444" cy="664"/>
              </a:xfrm>
              <a:custGeom>
                <a:avLst/>
                <a:gdLst>
                  <a:gd name="T0" fmla="*/ 1065 w 1092"/>
                  <a:gd name="T1" fmla="*/ 164 h 1632"/>
                  <a:gd name="T2" fmla="*/ 873 w 1092"/>
                  <a:gd name="T3" fmla="*/ 164 h 1632"/>
                  <a:gd name="T4" fmla="*/ 873 w 1092"/>
                  <a:gd name="T5" fmla="*/ 82 h 1632"/>
                  <a:gd name="T6" fmla="*/ 846 w 1092"/>
                  <a:gd name="T7" fmla="*/ 55 h 1632"/>
                  <a:gd name="T8" fmla="*/ 655 w 1092"/>
                  <a:gd name="T9" fmla="*/ 55 h 1632"/>
                  <a:gd name="T10" fmla="*/ 655 w 1092"/>
                  <a:gd name="T11" fmla="*/ 27 h 1632"/>
                  <a:gd name="T12" fmla="*/ 628 w 1092"/>
                  <a:gd name="T13" fmla="*/ 0 h 1632"/>
                  <a:gd name="T14" fmla="*/ 464 w 1092"/>
                  <a:gd name="T15" fmla="*/ 0 h 1632"/>
                  <a:gd name="T16" fmla="*/ 437 w 1092"/>
                  <a:gd name="T17" fmla="*/ 27 h 1632"/>
                  <a:gd name="T18" fmla="*/ 437 w 1092"/>
                  <a:gd name="T19" fmla="*/ 55 h 1632"/>
                  <a:gd name="T20" fmla="*/ 245 w 1092"/>
                  <a:gd name="T21" fmla="*/ 55 h 1632"/>
                  <a:gd name="T22" fmla="*/ 218 w 1092"/>
                  <a:gd name="T23" fmla="*/ 82 h 1632"/>
                  <a:gd name="T24" fmla="*/ 218 w 1092"/>
                  <a:gd name="T25" fmla="*/ 164 h 1632"/>
                  <a:gd name="T26" fmla="*/ 27 w 1092"/>
                  <a:gd name="T27" fmla="*/ 164 h 1632"/>
                  <a:gd name="T28" fmla="*/ 0 w 1092"/>
                  <a:gd name="T29" fmla="*/ 191 h 1632"/>
                  <a:gd name="T30" fmla="*/ 0 w 1092"/>
                  <a:gd name="T31" fmla="*/ 1509 h 1632"/>
                  <a:gd name="T32" fmla="*/ 0 w 1092"/>
                  <a:gd name="T33" fmla="*/ 1570 h 1632"/>
                  <a:gd name="T34" fmla="*/ 0 w 1092"/>
                  <a:gd name="T35" fmla="*/ 1604 h 1632"/>
                  <a:gd name="T36" fmla="*/ 27 w 1092"/>
                  <a:gd name="T37" fmla="*/ 1632 h 1632"/>
                  <a:gd name="T38" fmla="*/ 54 w 1092"/>
                  <a:gd name="T39" fmla="*/ 1604 h 1632"/>
                  <a:gd name="T40" fmla="*/ 54 w 1092"/>
                  <a:gd name="T41" fmla="*/ 1570 h 1632"/>
                  <a:gd name="T42" fmla="*/ 54 w 1092"/>
                  <a:gd name="T43" fmla="*/ 1509 h 1632"/>
                  <a:gd name="T44" fmla="*/ 54 w 1092"/>
                  <a:gd name="T45" fmla="*/ 218 h 1632"/>
                  <a:gd name="T46" fmla="*/ 245 w 1092"/>
                  <a:gd name="T47" fmla="*/ 218 h 1632"/>
                  <a:gd name="T48" fmla="*/ 273 w 1092"/>
                  <a:gd name="T49" fmla="*/ 191 h 1632"/>
                  <a:gd name="T50" fmla="*/ 273 w 1092"/>
                  <a:gd name="T51" fmla="*/ 109 h 1632"/>
                  <a:gd name="T52" fmla="*/ 464 w 1092"/>
                  <a:gd name="T53" fmla="*/ 109 h 1632"/>
                  <a:gd name="T54" fmla="*/ 491 w 1092"/>
                  <a:gd name="T55" fmla="*/ 82 h 1632"/>
                  <a:gd name="T56" fmla="*/ 491 w 1092"/>
                  <a:gd name="T57" fmla="*/ 55 h 1632"/>
                  <a:gd name="T58" fmla="*/ 600 w 1092"/>
                  <a:gd name="T59" fmla="*/ 55 h 1632"/>
                  <a:gd name="T60" fmla="*/ 600 w 1092"/>
                  <a:gd name="T61" fmla="*/ 82 h 1632"/>
                  <a:gd name="T62" fmla="*/ 628 w 1092"/>
                  <a:gd name="T63" fmla="*/ 109 h 1632"/>
                  <a:gd name="T64" fmla="*/ 819 w 1092"/>
                  <a:gd name="T65" fmla="*/ 109 h 1632"/>
                  <a:gd name="T66" fmla="*/ 819 w 1092"/>
                  <a:gd name="T67" fmla="*/ 164 h 1632"/>
                  <a:gd name="T68" fmla="*/ 355 w 1092"/>
                  <a:gd name="T69" fmla="*/ 164 h 1632"/>
                  <a:gd name="T70" fmla="*/ 327 w 1092"/>
                  <a:gd name="T71" fmla="*/ 191 h 1632"/>
                  <a:gd name="T72" fmla="*/ 355 w 1092"/>
                  <a:gd name="T73" fmla="*/ 218 h 1632"/>
                  <a:gd name="T74" fmla="*/ 1037 w 1092"/>
                  <a:gd name="T75" fmla="*/ 218 h 1632"/>
                  <a:gd name="T76" fmla="*/ 1037 w 1092"/>
                  <a:gd name="T77" fmla="*/ 1351 h 1632"/>
                  <a:gd name="T78" fmla="*/ 1065 w 1092"/>
                  <a:gd name="T79" fmla="*/ 1378 h 1632"/>
                  <a:gd name="T80" fmla="*/ 1092 w 1092"/>
                  <a:gd name="T81" fmla="*/ 1351 h 1632"/>
                  <a:gd name="T82" fmla="*/ 1092 w 1092"/>
                  <a:gd name="T83" fmla="*/ 191 h 1632"/>
                  <a:gd name="T84" fmla="*/ 1065 w 1092"/>
                  <a:gd name="T85" fmla="*/ 164 h 16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092" h="1632">
                    <a:moveTo>
                      <a:pt x="1065" y="164"/>
                    </a:moveTo>
                    <a:cubicBezTo>
                      <a:pt x="873" y="164"/>
                      <a:pt x="873" y="164"/>
                      <a:pt x="873" y="164"/>
                    </a:cubicBezTo>
                    <a:cubicBezTo>
                      <a:pt x="873" y="82"/>
                      <a:pt x="873" y="82"/>
                      <a:pt x="873" y="82"/>
                    </a:cubicBezTo>
                    <a:cubicBezTo>
                      <a:pt x="873" y="67"/>
                      <a:pt x="861" y="55"/>
                      <a:pt x="846" y="55"/>
                    </a:cubicBezTo>
                    <a:cubicBezTo>
                      <a:pt x="655" y="55"/>
                      <a:pt x="655" y="55"/>
                      <a:pt x="655" y="55"/>
                    </a:cubicBezTo>
                    <a:cubicBezTo>
                      <a:pt x="655" y="27"/>
                      <a:pt x="655" y="27"/>
                      <a:pt x="655" y="27"/>
                    </a:cubicBezTo>
                    <a:cubicBezTo>
                      <a:pt x="655" y="12"/>
                      <a:pt x="643" y="0"/>
                      <a:pt x="628" y="0"/>
                    </a:cubicBezTo>
                    <a:cubicBezTo>
                      <a:pt x="464" y="0"/>
                      <a:pt x="464" y="0"/>
                      <a:pt x="464" y="0"/>
                    </a:cubicBezTo>
                    <a:cubicBezTo>
                      <a:pt x="449" y="0"/>
                      <a:pt x="437" y="12"/>
                      <a:pt x="437" y="27"/>
                    </a:cubicBezTo>
                    <a:cubicBezTo>
                      <a:pt x="437" y="55"/>
                      <a:pt x="437" y="55"/>
                      <a:pt x="437" y="55"/>
                    </a:cubicBezTo>
                    <a:cubicBezTo>
                      <a:pt x="245" y="55"/>
                      <a:pt x="245" y="55"/>
                      <a:pt x="245" y="55"/>
                    </a:cubicBezTo>
                    <a:cubicBezTo>
                      <a:pt x="230" y="55"/>
                      <a:pt x="218" y="67"/>
                      <a:pt x="218" y="82"/>
                    </a:cubicBezTo>
                    <a:cubicBezTo>
                      <a:pt x="218" y="164"/>
                      <a:pt x="218" y="164"/>
                      <a:pt x="218" y="164"/>
                    </a:cubicBezTo>
                    <a:cubicBezTo>
                      <a:pt x="27" y="164"/>
                      <a:pt x="27" y="164"/>
                      <a:pt x="27" y="164"/>
                    </a:cubicBezTo>
                    <a:cubicBezTo>
                      <a:pt x="12" y="164"/>
                      <a:pt x="0" y="176"/>
                      <a:pt x="0" y="191"/>
                    </a:cubicBezTo>
                    <a:cubicBezTo>
                      <a:pt x="0" y="1509"/>
                      <a:pt x="0" y="1509"/>
                      <a:pt x="0" y="1509"/>
                    </a:cubicBezTo>
                    <a:cubicBezTo>
                      <a:pt x="0" y="1570"/>
                      <a:pt x="0" y="1570"/>
                      <a:pt x="0" y="1570"/>
                    </a:cubicBezTo>
                    <a:cubicBezTo>
                      <a:pt x="0" y="1604"/>
                      <a:pt x="0" y="1604"/>
                      <a:pt x="0" y="1604"/>
                    </a:cubicBezTo>
                    <a:cubicBezTo>
                      <a:pt x="0" y="1619"/>
                      <a:pt x="12" y="1632"/>
                      <a:pt x="27" y="1632"/>
                    </a:cubicBezTo>
                    <a:cubicBezTo>
                      <a:pt x="42" y="1632"/>
                      <a:pt x="54" y="1619"/>
                      <a:pt x="54" y="1604"/>
                    </a:cubicBezTo>
                    <a:cubicBezTo>
                      <a:pt x="54" y="1570"/>
                      <a:pt x="54" y="1570"/>
                      <a:pt x="54" y="1570"/>
                    </a:cubicBezTo>
                    <a:cubicBezTo>
                      <a:pt x="54" y="1509"/>
                      <a:pt x="54" y="1509"/>
                      <a:pt x="54" y="1509"/>
                    </a:cubicBezTo>
                    <a:cubicBezTo>
                      <a:pt x="54" y="218"/>
                      <a:pt x="54" y="218"/>
                      <a:pt x="54" y="218"/>
                    </a:cubicBezTo>
                    <a:cubicBezTo>
                      <a:pt x="245" y="218"/>
                      <a:pt x="245" y="218"/>
                      <a:pt x="245" y="218"/>
                    </a:cubicBezTo>
                    <a:cubicBezTo>
                      <a:pt x="261" y="218"/>
                      <a:pt x="273" y="206"/>
                      <a:pt x="273" y="191"/>
                    </a:cubicBezTo>
                    <a:cubicBezTo>
                      <a:pt x="273" y="109"/>
                      <a:pt x="273" y="109"/>
                      <a:pt x="273" y="109"/>
                    </a:cubicBezTo>
                    <a:cubicBezTo>
                      <a:pt x="464" y="109"/>
                      <a:pt x="464" y="109"/>
                      <a:pt x="464" y="109"/>
                    </a:cubicBezTo>
                    <a:cubicBezTo>
                      <a:pt x="479" y="109"/>
                      <a:pt x="491" y="97"/>
                      <a:pt x="491" y="82"/>
                    </a:cubicBezTo>
                    <a:cubicBezTo>
                      <a:pt x="491" y="55"/>
                      <a:pt x="491" y="55"/>
                      <a:pt x="491" y="55"/>
                    </a:cubicBezTo>
                    <a:cubicBezTo>
                      <a:pt x="600" y="55"/>
                      <a:pt x="600" y="55"/>
                      <a:pt x="600" y="55"/>
                    </a:cubicBezTo>
                    <a:cubicBezTo>
                      <a:pt x="600" y="82"/>
                      <a:pt x="600" y="82"/>
                      <a:pt x="600" y="82"/>
                    </a:cubicBezTo>
                    <a:cubicBezTo>
                      <a:pt x="600" y="97"/>
                      <a:pt x="613" y="109"/>
                      <a:pt x="628" y="109"/>
                    </a:cubicBezTo>
                    <a:cubicBezTo>
                      <a:pt x="819" y="109"/>
                      <a:pt x="819" y="109"/>
                      <a:pt x="819" y="109"/>
                    </a:cubicBezTo>
                    <a:cubicBezTo>
                      <a:pt x="819" y="164"/>
                      <a:pt x="819" y="164"/>
                      <a:pt x="819" y="164"/>
                    </a:cubicBezTo>
                    <a:cubicBezTo>
                      <a:pt x="355" y="164"/>
                      <a:pt x="355" y="164"/>
                      <a:pt x="355" y="164"/>
                    </a:cubicBezTo>
                    <a:cubicBezTo>
                      <a:pt x="340" y="164"/>
                      <a:pt x="327" y="176"/>
                      <a:pt x="327" y="191"/>
                    </a:cubicBezTo>
                    <a:cubicBezTo>
                      <a:pt x="327" y="206"/>
                      <a:pt x="340" y="218"/>
                      <a:pt x="355" y="218"/>
                    </a:cubicBezTo>
                    <a:cubicBezTo>
                      <a:pt x="1037" y="218"/>
                      <a:pt x="1037" y="218"/>
                      <a:pt x="1037" y="218"/>
                    </a:cubicBezTo>
                    <a:cubicBezTo>
                      <a:pt x="1037" y="1351"/>
                      <a:pt x="1037" y="1351"/>
                      <a:pt x="1037" y="1351"/>
                    </a:cubicBezTo>
                    <a:cubicBezTo>
                      <a:pt x="1037" y="1366"/>
                      <a:pt x="1050" y="1378"/>
                      <a:pt x="1065" y="1378"/>
                    </a:cubicBezTo>
                    <a:cubicBezTo>
                      <a:pt x="1080" y="1378"/>
                      <a:pt x="1092" y="1366"/>
                      <a:pt x="1092" y="1351"/>
                    </a:cubicBezTo>
                    <a:cubicBezTo>
                      <a:pt x="1092" y="191"/>
                      <a:pt x="1092" y="191"/>
                      <a:pt x="1092" y="191"/>
                    </a:cubicBezTo>
                    <a:cubicBezTo>
                      <a:pt x="1092" y="176"/>
                      <a:pt x="1080" y="164"/>
                      <a:pt x="1065" y="16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</p:grpSp>
      </p:grpSp>
      <p:graphicFrame>
        <p:nvGraphicFramePr>
          <p:cNvPr id="47" name="Tabela 4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803379932"/>
              </p:ext>
            </p:extLst>
          </p:nvPr>
        </p:nvGraphicFramePr>
        <p:xfrm>
          <a:off x="5627946" y="4707499"/>
          <a:ext cx="2674740" cy="965769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891580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891580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891580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253365"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u="none" strike="noStrike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MEI</a:t>
                      </a:r>
                      <a:endParaRPr lang="pt-BR" sz="1600" b="1" i="0" u="none" strike="noStrike" dirty="0">
                        <a:solidFill>
                          <a:schemeClr val="accent5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u="none" strike="noStrike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ME</a:t>
                      </a:r>
                      <a:endParaRPr lang="pt-BR" sz="1600" b="1" i="0" u="none" strike="noStrike" dirty="0">
                        <a:solidFill>
                          <a:schemeClr val="accent5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u="none" strike="noStrike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EPP</a:t>
                      </a:r>
                      <a:endParaRPr lang="pt-BR" sz="1600" b="1" i="0" u="none" strike="noStrike" dirty="0">
                        <a:solidFill>
                          <a:schemeClr val="accent5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56202"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800" b="1" u="none" strike="noStrike" dirty="0">
                          <a:solidFill>
                            <a:srgbClr val="0060AA"/>
                          </a:solidFill>
                          <a:effectLst/>
                        </a:rPr>
                        <a:t>50</a:t>
                      </a:r>
                      <a:endParaRPr lang="pt-BR" sz="1800" b="1" i="0" u="none" strike="noStrike" dirty="0">
                        <a:solidFill>
                          <a:srgbClr val="0060A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800" b="1" u="none" strike="noStrike" dirty="0">
                          <a:solidFill>
                            <a:srgbClr val="0060AA"/>
                          </a:solidFill>
                          <a:effectLst/>
                        </a:rPr>
                        <a:t>28</a:t>
                      </a:r>
                      <a:endParaRPr lang="pt-BR" sz="1800" b="1" i="0" u="none" strike="noStrike" dirty="0">
                        <a:solidFill>
                          <a:srgbClr val="0060A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800" b="1" u="none" strike="noStrike" dirty="0">
                          <a:solidFill>
                            <a:srgbClr val="0060AA"/>
                          </a:solidFill>
                          <a:effectLst/>
                        </a:rPr>
                        <a:t>27</a:t>
                      </a:r>
                      <a:endParaRPr lang="pt-BR" sz="1800" b="1" i="0" u="none" strike="noStrike" dirty="0">
                        <a:solidFill>
                          <a:srgbClr val="0060A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56202"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800" b="1" u="none" strike="noStrike" dirty="0">
                          <a:solidFill>
                            <a:srgbClr val="0060AA"/>
                          </a:solidFill>
                          <a:effectLst/>
                        </a:rPr>
                        <a:t>50</a:t>
                      </a:r>
                      <a:endParaRPr lang="pt-BR" sz="1800" b="1" i="0" u="none" strike="noStrike" dirty="0">
                        <a:solidFill>
                          <a:srgbClr val="0060A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800" b="1" u="none" strike="noStrike" dirty="0">
                          <a:solidFill>
                            <a:srgbClr val="0060AA"/>
                          </a:solidFill>
                          <a:effectLst/>
                        </a:rPr>
                        <a:t>72</a:t>
                      </a:r>
                      <a:endParaRPr lang="pt-BR" sz="1800" b="1" i="0" u="none" strike="noStrike" dirty="0">
                        <a:solidFill>
                          <a:srgbClr val="0060A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800" b="1" u="none" strike="noStrike" dirty="0">
                          <a:solidFill>
                            <a:srgbClr val="0060AA"/>
                          </a:solidFill>
                          <a:effectLst/>
                        </a:rPr>
                        <a:t>73</a:t>
                      </a:r>
                      <a:endParaRPr lang="pt-BR" sz="1800" b="1" i="0" u="none" strike="noStrike" dirty="0">
                        <a:solidFill>
                          <a:srgbClr val="0060A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</a:tbl>
          </a:graphicData>
        </a:graphic>
      </p:graphicFrame>
      <p:graphicFrame>
        <p:nvGraphicFramePr>
          <p:cNvPr id="48" name="Tabela 4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110992883"/>
              </p:ext>
            </p:extLst>
          </p:nvPr>
        </p:nvGraphicFramePr>
        <p:xfrm>
          <a:off x="5103133" y="4960072"/>
          <a:ext cx="573185" cy="709652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73185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</a:tblGrid>
              <a:tr h="354826">
                <a:tc>
                  <a:txBody>
                    <a:bodyPr/>
                    <a:lstStyle/>
                    <a:p>
                      <a:pPr algn="r"/>
                      <a:r>
                        <a:rPr lang="pt-BR" sz="1600" b="1" dirty="0">
                          <a:solidFill>
                            <a:schemeClr val="bg2">
                              <a:lumMod val="25000"/>
                            </a:schemeClr>
                          </a:solidFill>
                        </a:rPr>
                        <a:t>sim</a:t>
                      </a:r>
                    </a:p>
                  </a:txBody>
                  <a:tcPr marL="45720" marR="4572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54826">
                <a:tc>
                  <a:txBody>
                    <a:bodyPr/>
                    <a:lstStyle/>
                    <a:p>
                      <a:pPr algn="r" rtl="0" fontAlgn="t"/>
                      <a:r>
                        <a:rPr lang="pt-BR" sz="1600" b="1" i="0" u="none" strike="noStrike" dirty="0">
                          <a:solidFill>
                            <a:schemeClr val="bg2">
                              <a:lumMod val="25000"/>
                            </a:schemeClr>
                          </a:solidFill>
                          <a:effectLst/>
                          <a:latin typeface="Calibri" panose="020F0502020204030204" pitchFamily="34" charset="0"/>
                        </a:rPr>
                        <a:t>não</a:t>
                      </a:r>
                    </a:p>
                  </a:txBody>
                  <a:tcPr marL="45720" marR="4572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</a:tbl>
          </a:graphicData>
        </a:graphic>
      </p:graphicFrame>
      <p:sp>
        <p:nvSpPr>
          <p:cNvPr id="50" name="CaixaDeTexto 49"/>
          <p:cNvSpPr txBox="1"/>
          <p:nvPr/>
        </p:nvSpPr>
        <p:spPr>
          <a:xfrm>
            <a:off x="8815462" y="3649624"/>
            <a:ext cx="1893467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pt-BR" sz="2000" i="1" dirty="0">
                <a:solidFill>
                  <a:srgbClr val="016FAC"/>
                </a:solidFill>
              </a:rPr>
              <a:t>por classificação</a:t>
            </a:r>
          </a:p>
        </p:txBody>
      </p:sp>
      <p:cxnSp>
        <p:nvCxnSpPr>
          <p:cNvPr id="51" name="Conector reto 50"/>
          <p:cNvCxnSpPr/>
          <p:nvPr/>
        </p:nvCxnSpPr>
        <p:spPr>
          <a:xfrm>
            <a:off x="10733922" y="3875861"/>
            <a:ext cx="621414" cy="0"/>
          </a:xfrm>
          <a:prstGeom prst="line">
            <a:avLst/>
          </a:prstGeom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graphicFrame>
        <p:nvGraphicFramePr>
          <p:cNvPr id="52" name="Tabela 5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81477666"/>
              </p:ext>
            </p:extLst>
          </p:nvPr>
        </p:nvGraphicFramePr>
        <p:xfrm>
          <a:off x="8704847" y="4707376"/>
          <a:ext cx="2650490" cy="965769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325245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1325245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253365"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u="none" strike="noStrike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cliente</a:t>
                      </a:r>
                      <a:endParaRPr lang="pt-BR" sz="1600" b="1" i="0" u="none" strike="noStrike" dirty="0">
                        <a:solidFill>
                          <a:schemeClr val="accent5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u="none" strike="noStrike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não cliente</a:t>
                      </a:r>
                      <a:endParaRPr lang="pt-BR" sz="1600" b="1" i="0" u="none" strike="noStrike" dirty="0">
                        <a:solidFill>
                          <a:schemeClr val="accent5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56202"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800" b="1" u="none" strike="noStrike" dirty="0">
                          <a:solidFill>
                            <a:srgbClr val="0060AA"/>
                          </a:solidFill>
                          <a:effectLst/>
                        </a:rPr>
                        <a:t>59</a:t>
                      </a:r>
                      <a:endParaRPr lang="pt-BR" sz="1800" b="1" i="0" u="none" strike="noStrike" dirty="0">
                        <a:solidFill>
                          <a:srgbClr val="0060A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800" b="1" u="none" strike="noStrike" dirty="0">
                          <a:solidFill>
                            <a:srgbClr val="0060AA"/>
                          </a:solidFill>
                          <a:effectLst/>
                        </a:rPr>
                        <a:t>36</a:t>
                      </a:r>
                      <a:endParaRPr lang="pt-BR" sz="1800" b="1" i="0" u="none" strike="noStrike" dirty="0">
                        <a:solidFill>
                          <a:srgbClr val="0060A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56202"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800" b="1" u="none" strike="noStrike" dirty="0">
                          <a:solidFill>
                            <a:srgbClr val="0060AA"/>
                          </a:solidFill>
                          <a:effectLst/>
                        </a:rPr>
                        <a:t>41</a:t>
                      </a:r>
                      <a:endParaRPr lang="pt-BR" sz="1800" b="1" i="0" u="none" strike="noStrike" dirty="0">
                        <a:solidFill>
                          <a:srgbClr val="0060A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800" b="1" u="none" strike="noStrike" dirty="0">
                          <a:solidFill>
                            <a:srgbClr val="0060AA"/>
                          </a:solidFill>
                          <a:effectLst/>
                        </a:rPr>
                        <a:t>64</a:t>
                      </a:r>
                      <a:endParaRPr lang="pt-BR" sz="1800" b="1" i="0" u="none" strike="noStrike" dirty="0">
                        <a:solidFill>
                          <a:srgbClr val="0060A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</a:tbl>
          </a:graphicData>
        </a:graphic>
      </p:graphicFrame>
      <p:grpSp>
        <p:nvGrpSpPr>
          <p:cNvPr id="53" name="Group 4"/>
          <p:cNvGrpSpPr>
            <a:grpSpLocks noChangeAspect="1"/>
          </p:cNvGrpSpPr>
          <p:nvPr/>
        </p:nvGrpSpPr>
        <p:grpSpPr bwMode="auto">
          <a:xfrm>
            <a:off x="9078191" y="4258408"/>
            <a:ext cx="541450" cy="356738"/>
            <a:chOff x="5297" y="3307"/>
            <a:chExt cx="384" cy="253"/>
          </a:xfrm>
        </p:grpSpPr>
        <p:sp>
          <p:nvSpPr>
            <p:cNvPr id="54" name="Freeform 5"/>
            <p:cNvSpPr>
              <a:spLocks noEditPoints="1"/>
            </p:cNvSpPr>
            <p:nvPr/>
          </p:nvSpPr>
          <p:spPr bwMode="auto">
            <a:xfrm>
              <a:off x="5304" y="3315"/>
              <a:ext cx="90" cy="137"/>
            </a:xfrm>
            <a:custGeom>
              <a:avLst/>
              <a:gdLst>
                <a:gd name="T0" fmla="*/ 0 w 90"/>
                <a:gd name="T1" fmla="*/ 120 h 137"/>
                <a:gd name="T2" fmla="*/ 41 w 90"/>
                <a:gd name="T3" fmla="*/ 0 h 137"/>
                <a:gd name="T4" fmla="*/ 90 w 90"/>
                <a:gd name="T5" fmla="*/ 17 h 137"/>
                <a:gd name="T6" fmla="*/ 49 w 90"/>
                <a:gd name="T7" fmla="*/ 137 h 137"/>
                <a:gd name="T8" fmla="*/ 0 w 90"/>
                <a:gd name="T9" fmla="*/ 120 h 137"/>
                <a:gd name="T10" fmla="*/ 0 w 90"/>
                <a:gd name="T11" fmla="*/ 120 h 137"/>
                <a:gd name="T12" fmla="*/ 0 w 90"/>
                <a:gd name="T13" fmla="*/ 12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0" h="137">
                  <a:moveTo>
                    <a:pt x="0" y="120"/>
                  </a:moveTo>
                  <a:lnTo>
                    <a:pt x="41" y="0"/>
                  </a:lnTo>
                  <a:lnTo>
                    <a:pt x="90" y="17"/>
                  </a:lnTo>
                  <a:lnTo>
                    <a:pt x="49" y="137"/>
                  </a:lnTo>
                  <a:lnTo>
                    <a:pt x="0" y="120"/>
                  </a:lnTo>
                  <a:close/>
                  <a:moveTo>
                    <a:pt x="0" y="120"/>
                  </a:moveTo>
                  <a:lnTo>
                    <a:pt x="0" y="120"/>
                  </a:lnTo>
                  <a:close/>
                </a:path>
              </a:pathLst>
            </a:custGeom>
            <a:solidFill>
              <a:srgbClr val="94A4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5" name="Freeform 6"/>
            <p:cNvSpPr>
              <a:spLocks noEditPoints="1"/>
            </p:cNvSpPr>
            <p:nvPr/>
          </p:nvSpPr>
          <p:spPr bwMode="auto">
            <a:xfrm>
              <a:off x="5304" y="3315"/>
              <a:ext cx="90" cy="137"/>
            </a:xfrm>
            <a:custGeom>
              <a:avLst/>
              <a:gdLst>
                <a:gd name="T0" fmla="*/ 0 w 90"/>
                <a:gd name="T1" fmla="*/ 120 h 137"/>
                <a:gd name="T2" fmla="*/ 41 w 90"/>
                <a:gd name="T3" fmla="*/ 0 h 137"/>
                <a:gd name="T4" fmla="*/ 90 w 90"/>
                <a:gd name="T5" fmla="*/ 17 h 137"/>
                <a:gd name="T6" fmla="*/ 49 w 90"/>
                <a:gd name="T7" fmla="*/ 137 h 137"/>
                <a:gd name="T8" fmla="*/ 0 w 90"/>
                <a:gd name="T9" fmla="*/ 120 h 137"/>
                <a:gd name="T10" fmla="*/ 0 w 90"/>
                <a:gd name="T11" fmla="*/ 120 h 137"/>
                <a:gd name="T12" fmla="*/ 0 w 90"/>
                <a:gd name="T13" fmla="*/ 12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0" h="137">
                  <a:moveTo>
                    <a:pt x="0" y="120"/>
                  </a:moveTo>
                  <a:lnTo>
                    <a:pt x="41" y="0"/>
                  </a:lnTo>
                  <a:lnTo>
                    <a:pt x="90" y="17"/>
                  </a:lnTo>
                  <a:lnTo>
                    <a:pt x="49" y="137"/>
                  </a:lnTo>
                  <a:lnTo>
                    <a:pt x="0" y="120"/>
                  </a:lnTo>
                  <a:moveTo>
                    <a:pt x="0" y="120"/>
                  </a:moveTo>
                  <a:lnTo>
                    <a:pt x="0" y="12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6" name="Freeform 7"/>
            <p:cNvSpPr>
              <a:spLocks noEditPoints="1"/>
            </p:cNvSpPr>
            <p:nvPr/>
          </p:nvSpPr>
          <p:spPr bwMode="auto">
            <a:xfrm>
              <a:off x="5297" y="3307"/>
              <a:ext cx="263" cy="152"/>
            </a:xfrm>
            <a:custGeom>
              <a:avLst/>
              <a:gdLst>
                <a:gd name="T0" fmla="*/ 545 w 1078"/>
                <a:gd name="T1" fmla="*/ 74 h 622"/>
                <a:gd name="T2" fmla="*/ 525 w 1078"/>
                <a:gd name="T3" fmla="*/ 84 h 622"/>
                <a:gd name="T4" fmla="*/ 447 w 1078"/>
                <a:gd name="T5" fmla="*/ 88 h 622"/>
                <a:gd name="T6" fmla="*/ 415 w 1078"/>
                <a:gd name="T7" fmla="*/ 77 h 622"/>
                <a:gd name="T8" fmla="*/ 409 w 1078"/>
                <a:gd name="T9" fmla="*/ 74 h 622"/>
                <a:gd name="T10" fmla="*/ 208 w 1078"/>
                <a:gd name="T11" fmla="*/ 5 h 622"/>
                <a:gd name="T12" fmla="*/ 171 w 1078"/>
                <a:gd name="T13" fmla="*/ 23 h 622"/>
                <a:gd name="T14" fmla="*/ 3 w 1078"/>
                <a:gd name="T15" fmla="*/ 514 h 622"/>
                <a:gd name="T16" fmla="*/ 4 w 1078"/>
                <a:gd name="T17" fmla="*/ 536 h 622"/>
                <a:gd name="T18" fmla="*/ 21 w 1078"/>
                <a:gd name="T19" fmla="*/ 551 h 622"/>
                <a:gd name="T20" fmla="*/ 221 w 1078"/>
                <a:gd name="T21" fmla="*/ 620 h 622"/>
                <a:gd name="T22" fmla="*/ 230 w 1078"/>
                <a:gd name="T23" fmla="*/ 622 h 622"/>
                <a:gd name="T24" fmla="*/ 258 w 1078"/>
                <a:gd name="T25" fmla="*/ 602 h 622"/>
                <a:gd name="T26" fmla="*/ 417 w 1078"/>
                <a:gd name="T27" fmla="*/ 139 h 622"/>
                <a:gd name="T28" fmla="*/ 428 w 1078"/>
                <a:gd name="T29" fmla="*/ 143 h 622"/>
                <a:gd name="T30" fmla="*/ 551 w 1078"/>
                <a:gd name="T31" fmla="*/ 136 h 622"/>
                <a:gd name="T32" fmla="*/ 571 w 1078"/>
                <a:gd name="T33" fmla="*/ 126 h 622"/>
                <a:gd name="T34" fmla="*/ 648 w 1078"/>
                <a:gd name="T35" fmla="*/ 122 h 622"/>
                <a:gd name="T36" fmla="*/ 1017 w 1078"/>
                <a:gd name="T37" fmla="*/ 249 h 622"/>
                <a:gd name="T38" fmla="*/ 991 w 1078"/>
                <a:gd name="T39" fmla="*/ 292 h 622"/>
                <a:gd name="T40" fmla="*/ 922 w 1078"/>
                <a:gd name="T41" fmla="*/ 293 h 622"/>
                <a:gd name="T42" fmla="*/ 757 w 1078"/>
                <a:gd name="T43" fmla="*/ 236 h 622"/>
                <a:gd name="T44" fmla="*/ 734 w 1078"/>
                <a:gd name="T45" fmla="*/ 238 h 622"/>
                <a:gd name="T46" fmla="*/ 720 w 1078"/>
                <a:gd name="T47" fmla="*/ 256 h 622"/>
                <a:gd name="T48" fmla="*/ 624 w 1078"/>
                <a:gd name="T49" fmla="*/ 382 h 622"/>
                <a:gd name="T50" fmla="*/ 454 w 1078"/>
                <a:gd name="T51" fmla="*/ 384 h 622"/>
                <a:gd name="T52" fmla="*/ 418 w 1078"/>
                <a:gd name="T53" fmla="*/ 402 h 622"/>
                <a:gd name="T54" fmla="*/ 436 w 1078"/>
                <a:gd name="T55" fmla="*/ 439 h 622"/>
                <a:gd name="T56" fmla="*/ 544 w 1078"/>
                <a:gd name="T57" fmla="*/ 459 h 622"/>
                <a:gd name="T58" fmla="*/ 651 w 1078"/>
                <a:gd name="T59" fmla="*/ 433 h 622"/>
                <a:gd name="T60" fmla="*/ 765 w 1078"/>
                <a:gd name="T61" fmla="*/ 300 h 622"/>
                <a:gd name="T62" fmla="*/ 902 w 1078"/>
                <a:gd name="T63" fmla="*/ 347 h 622"/>
                <a:gd name="T64" fmla="*/ 1024 w 1078"/>
                <a:gd name="T65" fmla="*/ 340 h 622"/>
                <a:gd name="T66" fmla="*/ 1078 w 1078"/>
                <a:gd name="T67" fmla="*/ 230 h 622"/>
                <a:gd name="T68" fmla="*/ 1058 w 1078"/>
                <a:gd name="T69" fmla="*/ 202 h 622"/>
                <a:gd name="T70" fmla="*/ 667 w 1078"/>
                <a:gd name="T71" fmla="*/ 67 h 622"/>
                <a:gd name="T72" fmla="*/ 545 w 1078"/>
                <a:gd name="T73" fmla="*/ 74 h 622"/>
                <a:gd name="T74" fmla="*/ 213 w 1078"/>
                <a:gd name="T75" fmla="*/ 556 h 622"/>
                <a:gd name="T76" fmla="*/ 67 w 1078"/>
                <a:gd name="T77" fmla="*/ 506 h 622"/>
                <a:gd name="T78" fmla="*/ 216 w 1078"/>
                <a:gd name="T79" fmla="*/ 70 h 622"/>
                <a:gd name="T80" fmla="*/ 362 w 1078"/>
                <a:gd name="T81" fmla="*/ 119 h 622"/>
                <a:gd name="T82" fmla="*/ 213 w 1078"/>
                <a:gd name="T83" fmla="*/ 556 h 622"/>
                <a:gd name="T84" fmla="*/ 213 w 1078"/>
                <a:gd name="T85" fmla="*/ 556 h 622"/>
                <a:gd name="T86" fmla="*/ 213 w 1078"/>
                <a:gd name="T87" fmla="*/ 556 h 6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078" h="622">
                  <a:moveTo>
                    <a:pt x="545" y="74"/>
                  </a:moveTo>
                  <a:cubicBezTo>
                    <a:pt x="525" y="84"/>
                    <a:pt x="525" y="84"/>
                    <a:pt x="525" y="84"/>
                  </a:cubicBezTo>
                  <a:cubicBezTo>
                    <a:pt x="501" y="96"/>
                    <a:pt x="473" y="97"/>
                    <a:pt x="447" y="88"/>
                  </a:cubicBezTo>
                  <a:cubicBezTo>
                    <a:pt x="415" y="77"/>
                    <a:pt x="415" y="77"/>
                    <a:pt x="415" y="77"/>
                  </a:cubicBezTo>
                  <a:cubicBezTo>
                    <a:pt x="413" y="76"/>
                    <a:pt x="411" y="75"/>
                    <a:pt x="409" y="74"/>
                  </a:cubicBezTo>
                  <a:cubicBezTo>
                    <a:pt x="208" y="5"/>
                    <a:pt x="208" y="5"/>
                    <a:pt x="208" y="5"/>
                  </a:cubicBezTo>
                  <a:cubicBezTo>
                    <a:pt x="193" y="0"/>
                    <a:pt x="176" y="8"/>
                    <a:pt x="171" y="23"/>
                  </a:cubicBezTo>
                  <a:cubicBezTo>
                    <a:pt x="3" y="514"/>
                    <a:pt x="3" y="514"/>
                    <a:pt x="3" y="514"/>
                  </a:cubicBezTo>
                  <a:cubicBezTo>
                    <a:pt x="0" y="522"/>
                    <a:pt x="1" y="530"/>
                    <a:pt x="4" y="536"/>
                  </a:cubicBezTo>
                  <a:cubicBezTo>
                    <a:pt x="7" y="543"/>
                    <a:pt x="13" y="549"/>
                    <a:pt x="21" y="551"/>
                  </a:cubicBezTo>
                  <a:cubicBezTo>
                    <a:pt x="221" y="620"/>
                    <a:pt x="221" y="620"/>
                    <a:pt x="221" y="620"/>
                  </a:cubicBezTo>
                  <a:cubicBezTo>
                    <a:pt x="224" y="621"/>
                    <a:pt x="228" y="622"/>
                    <a:pt x="230" y="622"/>
                  </a:cubicBezTo>
                  <a:cubicBezTo>
                    <a:pt x="243" y="622"/>
                    <a:pt x="254" y="614"/>
                    <a:pt x="258" y="602"/>
                  </a:cubicBezTo>
                  <a:cubicBezTo>
                    <a:pt x="417" y="139"/>
                    <a:pt x="417" y="139"/>
                    <a:pt x="417" y="139"/>
                  </a:cubicBezTo>
                  <a:cubicBezTo>
                    <a:pt x="428" y="143"/>
                    <a:pt x="428" y="143"/>
                    <a:pt x="428" y="143"/>
                  </a:cubicBezTo>
                  <a:cubicBezTo>
                    <a:pt x="468" y="157"/>
                    <a:pt x="513" y="155"/>
                    <a:pt x="551" y="136"/>
                  </a:cubicBezTo>
                  <a:cubicBezTo>
                    <a:pt x="571" y="126"/>
                    <a:pt x="571" y="126"/>
                    <a:pt x="571" y="126"/>
                  </a:cubicBezTo>
                  <a:cubicBezTo>
                    <a:pt x="595" y="115"/>
                    <a:pt x="623" y="113"/>
                    <a:pt x="648" y="122"/>
                  </a:cubicBezTo>
                  <a:cubicBezTo>
                    <a:pt x="1017" y="249"/>
                    <a:pt x="1017" y="249"/>
                    <a:pt x="1017" y="249"/>
                  </a:cubicBezTo>
                  <a:cubicBezTo>
                    <a:pt x="1013" y="264"/>
                    <a:pt x="1005" y="282"/>
                    <a:pt x="991" y="292"/>
                  </a:cubicBezTo>
                  <a:cubicBezTo>
                    <a:pt x="976" y="303"/>
                    <a:pt x="952" y="303"/>
                    <a:pt x="922" y="293"/>
                  </a:cubicBezTo>
                  <a:cubicBezTo>
                    <a:pt x="757" y="236"/>
                    <a:pt x="757" y="236"/>
                    <a:pt x="757" y="236"/>
                  </a:cubicBezTo>
                  <a:cubicBezTo>
                    <a:pt x="749" y="234"/>
                    <a:pt x="741" y="234"/>
                    <a:pt x="734" y="238"/>
                  </a:cubicBezTo>
                  <a:cubicBezTo>
                    <a:pt x="727" y="242"/>
                    <a:pt x="722" y="249"/>
                    <a:pt x="720" y="256"/>
                  </a:cubicBezTo>
                  <a:cubicBezTo>
                    <a:pt x="719" y="257"/>
                    <a:pt x="697" y="342"/>
                    <a:pt x="624" y="382"/>
                  </a:cubicBezTo>
                  <a:cubicBezTo>
                    <a:pt x="578" y="406"/>
                    <a:pt x="521" y="407"/>
                    <a:pt x="454" y="384"/>
                  </a:cubicBezTo>
                  <a:cubicBezTo>
                    <a:pt x="439" y="379"/>
                    <a:pt x="423" y="387"/>
                    <a:pt x="418" y="402"/>
                  </a:cubicBezTo>
                  <a:cubicBezTo>
                    <a:pt x="413" y="417"/>
                    <a:pt x="421" y="434"/>
                    <a:pt x="436" y="439"/>
                  </a:cubicBezTo>
                  <a:cubicBezTo>
                    <a:pt x="474" y="452"/>
                    <a:pt x="510" y="459"/>
                    <a:pt x="544" y="459"/>
                  </a:cubicBezTo>
                  <a:cubicBezTo>
                    <a:pt x="583" y="459"/>
                    <a:pt x="619" y="450"/>
                    <a:pt x="651" y="433"/>
                  </a:cubicBezTo>
                  <a:cubicBezTo>
                    <a:pt x="716" y="398"/>
                    <a:pt x="750" y="337"/>
                    <a:pt x="765" y="300"/>
                  </a:cubicBezTo>
                  <a:cubicBezTo>
                    <a:pt x="902" y="347"/>
                    <a:pt x="902" y="347"/>
                    <a:pt x="902" y="347"/>
                  </a:cubicBezTo>
                  <a:cubicBezTo>
                    <a:pt x="951" y="364"/>
                    <a:pt x="992" y="362"/>
                    <a:pt x="1024" y="340"/>
                  </a:cubicBezTo>
                  <a:cubicBezTo>
                    <a:pt x="1075" y="304"/>
                    <a:pt x="1077" y="233"/>
                    <a:pt x="1078" y="230"/>
                  </a:cubicBezTo>
                  <a:cubicBezTo>
                    <a:pt x="1078" y="217"/>
                    <a:pt x="1070" y="206"/>
                    <a:pt x="1058" y="202"/>
                  </a:cubicBezTo>
                  <a:cubicBezTo>
                    <a:pt x="667" y="67"/>
                    <a:pt x="667" y="67"/>
                    <a:pt x="667" y="67"/>
                  </a:cubicBezTo>
                  <a:cubicBezTo>
                    <a:pt x="627" y="53"/>
                    <a:pt x="583" y="56"/>
                    <a:pt x="545" y="74"/>
                  </a:cubicBezTo>
                  <a:close/>
                  <a:moveTo>
                    <a:pt x="213" y="556"/>
                  </a:moveTo>
                  <a:cubicBezTo>
                    <a:pt x="67" y="506"/>
                    <a:pt x="67" y="506"/>
                    <a:pt x="67" y="506"/>
                  </a:cubicBezTo>
                  <a:cubicBezTo>
                    <a:pt x="216" y="70"/>
                    <a:pt x="216" y="70"/>
                    <a:pt x="216" y="70"/>
                  </a:cubicBezTo>
                  <a:cubicBezTo>
                    <a:pt x="362" y="119"/>
                    <a:pt x="362" y="119"/>
                    <a:pt x="362" y="119"/>
                  </a:cubicBezTo>
                  <a:lnTo>
                    <a:pt x="213" y="556"/>
                  </a:lnTo>
                  <a:close/>
                  <a:moveTo>
                    <a:pt x="213" y="556"/>
                  </a:moveTo>
                  <a:cubicBezTo>
                    <a:pt x="213" y="556"/>
                    <a:pt x="213" y="556"/>
                    <a:pt x="213" y="556"/>
                  </a:cubicBezTo>
                </a:path>
              </a:pathLst>
            </a:custGeom>
            <a:solidFill>
              <a:srgbClr val="2C2F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7" name="Freeform 8"/>
            <p:cNvSpPr>
              <a:spLocks noEditPoints="1"/>
            </p:cNvSpPr>
            <p:nvPr/>
          </p:nvSpPr>
          <p:spPr bwMode="auto">
            <a:xfrm>
              <a:off x="5571" y="3316"/>
              <a:ext cx="102" cy="137"/>
            </a:xfrm>
            <a:custGeom>
              <a:avLst/>
              <a:gdLst>
                <a:gd name="T0" fmla="*/ 55 w 102"/>
                <a:gd name="T1" fmla="*/ 137 h 137"/>
                <a:gd name="T2" fmla="*/ 0 w 102"/>
                <a:gd name="T3" fmla="*/ 23 h 137"/>
                <a:gd name="T4" fmla="*/ 46 w 102"/>
                <a:gd name="T5" fmla="*/ 0 h 137"/>
                <a:gd name="T6" fmla="*/ 102 w 102"/>
                <a:gd name="T7" fmla="*/ 114 h 137"/>
                <a:gd name="T8" fmla="*/ 55 w 102"/>
                <a:gd name="T9" fmla="*/ 137 h 137"/>
                <a:gd name="T10" fmla="*/ 55 w 102"/>
                <a:gd name="T11" fmla="*/ 137 h 137"/>
                <a:gd name="T12" fmla="*/ 55 w 102"/>
                <a:gd name="T13" fmla="*/ 137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2" h="137">
                  <a:moveTo>
                    <a:pt x="55" y="137"/>
                  </a:moveTo>
                  <a:lnTo>
                    <a:pt x="0" y="23"/>
                  </a:lnTo>
                  <a:lnTo>
                    <a:pt x="46" y="0"/>
                  </a:lnTo>
                  <a:lnTo>
                    <a:pt x="102" y="114"/>
                  </a:lnTo>
                  <a:lnTo>
                    <a:pt x="55" y="137"/>
                  </a:lnTo>
                  <a:close/>
                  <a:moveTo>
                    <a:pt x="55" y="137"/>
                  </a:moveTo>
                  <a:lnTo>
                    <a:pt x="55" y="137"/>
                  </a:lnTo>
                  <a:close/>
                </a:path>
              </a:pathLst>
            </a:custGeom>
            <a:solidFill>
              <a:srgbClr val="E64C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8" name="Freeform 9"/>
            <p:cNvSpPr>
              <a:spLocks noEditPoints="1"/>
            </p:cNvSpPr>
            <p:nvPr/>
          </p:nvSpPr>
          <p:spPr bwMode="auto">
            <a:xfrm>
              <a:off x="5571" y="3316"/>
              <a:ext cx="102" cy="137"/>
            </a:xfrm>
            <a:custGeom>
              <a:avLst/>
              <a:gdLst>
                <a:gd name="T0" fmla="*/ 55 w 102"/>
                <a:gd name="T1" fmla="*/ 137 h 137"/>
                <a:gd name="T2" fmla="*/ 0 w 102"/>
                <a:gd name="T3" fmla="*/ 23 h 137"/>
                <a:gd name="T4" fmla="*/ 46 w 102"/>
                <a:gd name="T5" fmla="*/ 0 h 137"/>
                <a:gd name="T6" fmla="*/ 102 w 102"/>
                <a:gd name="T7" fmla="*/ 114 h 137"/>
                <a:gd name="T8" fmla="*/ 55 w 102"/>
                <a:gd name="T9" fmla="*/ 137 h 137"/>
                <a:gd name="T10" fmla="*/ 55 w 102"/>
                <a:gd name="T11" fmla="*/ 137 h 137"/>
                <a:gd name="T12" fmla="*/ 55 w 102"/>
                <a:gd name="T13" fmla="*/ 137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2" h="137">
                  <a:moveTo>
                    <a:pt x="55" y="137"/>
                  </a:moveTo>
                  <a:lnTo>
                    <a:pt x="0" y="23"/>
                  </a:lnTo>
                  <a:lnTo>
                    <a:pt x="46" y="0"/>
                  </a:lnTo>
                  <a:lnTo>
                    <a:pt x="102" y="114"/>
                  </a:lnTo>
                  <a:lnTo>
                    <a:pt x="55" y="137"/>
                  </a:lnTo>
                  <a:moveTo>
                    <a:pt x="55" y="137"/>
                  </a:moveTo>
                  <a:lnTo>
                    <a:pt x="55" y="13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9" name="Freeform 10"/>
            <p:cNvSpPr>
              <a:spLocks noEditPoints="1"/>
            </p:cNvSpPr>
            <p:nvPr/>
          </p:nvSpPr>
          <p:spPr bwMode="auto">
            <a:xfrm>
              <a:off x="5371" y="3309"/>
              <a:ext cx="310" cy="251"/>
            </a:xfrm>
            <a:custGeom>
              <a:avLst/>
              <a:gdLst>
                <a:gd name="T0" fmla="*/ 940 w 1268"/>
                <a:gd name="T1" fmla="*/ 646 h 1028"/>
                <a:gd name="T2" fmla="*/ 366 w 1268"/>
                <a:gd name="T3" fmla="*/ 967 h 1028"/>
                <a:gd name="T4" fmla="*/ 337 w 1268"/>
                <a:gd name="T5" fmla="*/ 909 h 1028"/>
                <a:gd name="T6" fmla="*/ 541 w 1268"/>
                <a:gd name="T7" fmla="*/ 809 h 1028"/>
                <a:gd name="T8" fmla="*/ 516 w 1268"/>
                <a:gd name="T9" fmla="*/ 757 h 1028"/>
                <a:gd name="T10" fmla="*/ 216 w 1268"/>
                <a:gd name="T11" fmla="*/ 904 h 1028"/>
                <a:gd name="T12" fmla="*/ 171 w 1268"/>
                <a:gd name="T13" fmla="*/ 864 h 1028"/>
                <a:gd name="T14" fmla="*/ 263 w 1268"/>
                <a:gd name="T15" fmla="*/ 808 h 1028"/>
                <a:gd name="T16" fmla="*/ 493 w 1268"/>
                <a:gd name="T17" fmla="*/ 663 h 1028"/>
                <a:gd name="T18" fmla="*/ 237 w 1268"/>
                <a:gd name="T19" fmla="*/ 756 h 1028"/>
                <a:gd name="T20" fmla="*/ 125 w 1268"/>
                <a:gd name="T21" fmla="*/ 811 h 1028"/>
                <a:gd name="T22" fmla="*/ 82 w 1268"/>
                <a:gd name="T23" fmla="*/ 797 h 1028"/>
                <a:gd name="T24" fmla="*/ 133 w 1268"/>
                <a:gd name="T25" fmla="*/ 736 h 1028"/>
                <a:gd name="T26" fmla="*/ 227 w 1268"/>
                <a:gd name="T27" fmla="*/ 690 h 1028"/>
                <a:gd name="T28" fmla="*/ 409 w 1268"/>
                <a:gd name="T29" fmla="*/ 568 h 1028"/>
                <a:gd name="T30" fmla="*/ 188 w 1268"/>
                <a:gd name="T31" fmla="*/ 644 h 1028"/>
                <a:gd name="T32" fmla="*/ 64 w 1268"/>
                <a:gd name="T33" fmla="*/ 668 h 1028"/>
                <a:gd name="T34" fmla="*/ 79 w 1268"/>
                <a:gd name="T35" fmla="*/ 625 h 1028"/>
                <a:gd name="T36" fmla="*/ 232 w 1268"/>
                <a:gd name="T37" fmla="*/ 518 h 1028"/>
                <a:gd name="T38" fmla="*/ 54 w 1268"/>
                <a:gd name="T39" fmla="*/ 573 h 1028"/>
                <a:gd name="T40" fmla="*/ 12 w 1268"/>
                <a:gd name="T41" fmla="*/ 694 h 1028"/>
                <a:gd name="T42" fmla="*/ 30 w 1268"/>
                <a:gd name="T43" fmla="*/ 822 h 1028"/>
                <a:gd name="T44" fmla="*/ 111 w 1268"/>
                <a:gd name="T45" fmla="*/ 872 h 1028"/>
                <a:gd name="T46" fmla="*/ 202 w 1268"/>
                <a:gd name="T47" fmla="*/ 965 h 1028"/>
                <a:gd name="T48" fmla="*/ 262 w 1268"/>
                <a:gd name="T49" fmla="*/ 946 h 1028"/>
                <a:gd name="T50" fmla="*/ 352 w 1268"/>
                <a:gd name="T51" fmla="*/ 1028 h 1028"/>
                <a:gd name="T52" fmla="*/ 756 w 1268"/>
                <a:gd name="T53" fmla="*/ 840 h 1028"/>
                <a:gd name="T54" fmla="*/ 1061 w 1268"/>
                <a:gd name="T55" fmla="*/ 613 h 1028"/>
                <a:gd name="T56" fmla="*/ 1261 w 1268"/>
                <a:gd name="T57" fmla="*/ 483 h 1028"/>
                <a:gd name="T58" fmla="*/ 1016 w 1268"/>
                <a:gd name="T59" fmla="*/ 2 h 1028"/>
                <a:gd name="T60" fmla="*/ 803 w 1268"/>
                <a:gd name="T61" fmla="*/ 97 h 1028"/>
                <a:gd name="T62" fmla="*/ 1009 w 1268"/>
                <a:gd name="T63" fmla="*/ 583 h 1028"/>
                <a:gd name="T64" fmla="*/ 1196 w 1268"/>
                <a:gd name="T65" fmla="*/ 483 h 1028"/>
                <a:gd name="T66" fmla="*/ 855 w 1268"/>
                <a:gd name="T67" fmla="*/ 136 h 1028"/>
                <a:gd name="T68" fmla="*/ 993 w 1268"/>
                <a:gd name="T69" fmla="*/ 69 h 10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268" h="1028">
                  <a:moveTo>
                    <a:pt x="1009" y="583"/>
                  </a:moveTo>
                  <a:cubicBezTo>
                    <a:pt x="940" y="646"/>
                    <a:pt x="940" y="646"/>
                    <a:pt x="940" y="646"/>
                  </a:cubicBezTo>
                  <a:cubicBezTo>
                    <a:pt x="877" y="703"/>
                    <a:pt x="807" y="752"/>
                    <a:pt x="731" y="789"/>
                  </a:cubicBezTo>
                  <a:cubicBezTo>
                    <a:pt x="366" y="967"/>
                    <a:pt x="366" y="967"/>
                    <a:pt x="366" y="967"/>
                  </a:cubicBezTo>
                  <a:cubicBezTo>
                    <a:pt x="350" y="975"/>
                    <a:pt x="330" y="968"/>
                    <a:pt x="322" y="952"/>
                  </a:cubicBezTo>
                  <a:cubicBezTo>
                    <a:pt x="314" y="936"/>
                    <a:pt x="321" y="917"/>
                    <a:pt x="337" y="909"/>
                  </a:cubicBezTo>
                  <a:cubicBezTo>
                    <a:pt x="342" y="906"/>
                    <a:pt x="342" y="906"/>
                    <a:pt x="342" y="906"/>
                  </a:cubicBezTo>
                  <a:cubicBezTo>
                    <a:pt x="541" y="809"/>
                    <a:pt x="541" y="809"/>
                    <a:pt x="541" y="809"/>
                  </a:cubicBezTo>
                  <a:cubicBezTo>
                    <a:pt x="556" y="802"/>
                    <a:pt x="562" y="784"/>
                    <a:pt x="555" y="770"/>
                  </a:cubicBezTo>
                  <a:cubicBezTo>
                    <a:pt x="548" y="756"/>
                    <a:pt x="531" y="750"/>
                    <a:pt x="516" y="757"/>
                  </a:cubicBezTo>
                  <a:cubicBezTo>
                    <a:pt x="316" y="854"/>
                    <a:pt x="316" y="854"/>
                    <a:pt x="316" y="854"/>
                  </a:cubicBezTo>
                  <a:cubicBezTo>
                    <a:pt x="216" y="904"/>
                    <a:pt x="216" y="904"/>
                    <a:pt x="216" y="904"/>
                  </a:cubicBezTo>
                  <a:cubicBezTo>
                    <a:pt x="200" y="912"/>
                    <a:pt x="180" y="905"/>
                    <a:pt x="172" y="888"/>
                  </a:cubicBezTo>
                  <a:cubicBezTo>
                    <a:pt x="169" y="881"/>
                    <a:pt x="168" y="872"/>
                    <a:pt x="171" y="864"/>
                  </a:cubicBezTo>
                  <a:cubicBezTo>
                    <a:pt x="174" y="856"/>
                    <a:pt x="180" y="849"/>
                    <a:pt x="187" y="845"/>
                  </a:cubicBezTo>
                  <a:cubicBezTo>
                    <a:pt x="263" y="808"/>
                    <a:pt x="263" y="808"/>
                    <a:pt x="263" y="808"/>
                  </a:cubicBezTo>
                  <a:cubicBezTo>
                    <a:pt x="480" y="702"/>
                    <a:pt x="480" y="702"/>
                    <a:pt x="480" y="702"/>
                  </a:cubicBezTo>
                  <a:cubicBezTo>
                    <a:pt x="494" y="695"/>
                    <a:pt x="500" y="678"/>
                    <a:pt x="493" y="663"/>
                  </a:cubicBezTo>
                  <a:cubicBezTo>
                    <a:pt x="486" y="649"/>
                    <a:pt x="469" y="643"/>
                    <a:pt x="455" y="650"/>
                  </a:cubicBezTo>
                  <a:cubicBezTo>
                    <a:pt x="237" y="756"/>
                    <a:pt x="237" y="756"/>
                    <a:pt x="237" y="756"/>
                  </a:cubicBezTo>
                  <a:cubicBezTo>
                    <a:pt x="229" y="760"/>
                    <a:pt x="229" y="760"/>
                    <a:pt x="229" y="760"/>
                  </a:cubicBezTo>
                  <a:cubicBezTo>
                    <a:pt x="125" y="811"/>
                    <a:pt x="125" y="811"/>
                    <a:pt x="125" y="811"/>
                  </a:cubicBezTo>
                  <a:cubicBezTo>
                    <a:pt x="118" y="815"/>
                    <a:pt x="109" y="816"/>
                    <a:pt x="101" y="813"/>
                  </a:cubicBezTo>
                  <a:cubicBezTo>
                    <a:pt x="92" y="810"/>
                    <a:pt x="86" y="804"/>
                    <a:pt x="82" y="797"/>
                  </a:cubicBezTo>
                  <a:cubicBezTo>
                    <a:pt x="74" y="781"/>
                    <a:pt x="81" y="761"/>
                    <a:pt x="97" y="753"/>
                  </a:cubicBezTo>
                  <a:cubicBezTo>
                    <a:pt x="133" y="736"/>
                    <a:pt x="133" y="736"/>
                    <a:pt x="133" y="736"/>
                  </a:cubicBezTo>
                  <a:cubicBezTo>
                    <a:pt x="206" y="700"/>
                    <a:pt x="206" y="700"/>
                    <a:pt x="206" y="700"/>
                  </a:cubicBezTo>
                  <a:cubicBezTo>
                    <a:pt x="227" y="690"/>
                    <a:pt x="227" y="690"/>
                    <a:pt x="227" y="690"/>
                  </a:cubicBezTo>
                  <a:cubicBezTo>
                    <a:pt x="395" y="607"/>
                    <a:pt x="395" y="607"/>
                    <a:pt x="395" y="607"/>
                  </a:cubicBezTo>
                  <a:cubicBezTo>
                    <a:pt x="410" y="600"/>
                    <a:pt x="416" y="583"/>
                    <a:pt x="409" y="568"/>
                  </a:cubicBezTo>
                  <a:cubicBezTo>
                    <a:pt x="402" y="554"/>
                    <a:pt x="384" y="548"/>
                    <a:pt x="370" y="555"/>
                  </a:cubicBezTo>
                  <a:cubicBezTo>
                    <a:pt x="188" y="644"/>
                    <a:pt x="188" y="644"/>
                    <a:pt x="188" y="644"/>
                  </a:cubicBezTo>
                  <a:cubicBezTo>
                    <a:pt x="108" y="683"/>
                    <a:pt x="108" y="683"/>
                    <a:pt x="108" y="683"/>
                  </a:cubicBezTo>
                  <a:cubicBezTo>
                    <a:pt x="92" y="691"/>
                    <a:pt x="72" y="685"/>
                    <a:pt x="64" y="668"/>
                  </a:cubicBezTo>
                  <a:cubicBezTo>
                    <a:pt x="60" y="661"/>
                    <a:pt x="60" y="652"/>
                    <a:pt x="63" y="644"/>
                  </a:cubicBezTo>
                  <a:cubicBezTo>
                    <a:pt x="66" y="635"/>
                    <a:pt x="71" y="629"/>
                    <a:pt x="79" y="625"/>
                  </a:cubicBezTo>
                  <a:cubicBezTo>
                    <a:pt x="218" y="557"/>
                    <a:pt x="218" y="557"/>
                    <a:pt x="218" y="557"/>
                  </a:cubicBezTo>
                  <a:cubicBezTo>
                    <a:pt x="233" y="550"/>
                    <a:pt x="239" y="533"/>
                    <a:pt x="232" y="518"/>
                  </a:cubicBezTo>
                  <a:cubicBezTo>
                    <a:pt x="225" y="504"/>
                    <a:pt x="207" y="498"/>
                    <a:pt x="193" y="505"/>
                  </a:cubicBezTo>
                  <a:cubicBezTo>
                    <a:pt x="54" y="573"/>
                    <a:pt x="54" y="573"/>
                    <a:pt x="54" y="573"/>
                  </a:cubicBezTo>
                  <a:cubicBezTo>
                    <a:pt x="32" y="584"/>
                    <a:pt x="16" y="602"/>
                    <a:pt x="8" y="625"/>
                  </a:cubicBezTo>
                  <a:cubicBezTo>
                    <a:pt x="0" y="648"/>
                    <a:pt x="2" y="672"/>
                    <a:pt x="12" y="694"/>
                  </a:cubicBezTo>
                  <a:cubicBezTo>
                    <a:pt x="19" y="707"/>
                    <a:pt x="28" y="719"/>
                    <a:pt x="40" y="727"/>
                  </a:cubicBezTo>
                  <a:cubicBezTo>
                    <a:pt x="20" y="753"/>
                    <a:pt x="15" y="790"/>
                    <a:pt x="30" y="822"/>
                  </a:cubicBezTo>
                  <a:cubicBezTo>
                    <a:pt x="41" y="844"/>
                    <a:pt x="60" y="860"/>
                    <a:pt x="82" y="868"/>
                  </a:cubicBezTo>
                  <a:cubicBezTo>
                    <a:pt x="92" y="871"/>
                    <a:pt x="101" y="872"/>
                    <a:pt x="111" y="872"/>
                  </a:cubicBezTo>
                  <a:cubicBezTo>
                    <a:pt x="111" y="887"/>
                    <a:pt x="114" y="901"/>
                    <a:pt x="120" y="914"/>
                  </a:cubicBezTo>
                  <a:cubicBezTo>
                    <a:pt x="136" y="946"/>
                    <a:pt x="168" y="965"/>
                    <a:pt x="202" y="965"/>
                  </a:cubicBezTo>
                  <a:cubicBezTo>
                    <a:pt x="215" y="965"/>
                    <a:pt x="228" y="962"/>
                    <a:pt x="241" y="956"/>
                  </a:cubicBezTo>
                  <a:cubicBezTo>
                    <a:pt x="262" y="946"/>
                    <a:pt x="262" y="946"/>
                    <a:pt x="262" y="946"/>
                  </a:cubicBezTo>
                  <a:cubicBezTo>
                    <a:pt x="263" y="957"/>
                    <a:pt x="266" y="967"/>
                    <a:pt x="270" y="977"/>
                  </a:cubicBezTo>
                  <a:cubicBezTo>
                    <a:pt x="286" y="1009"/>
                    <a:pt x="318" y="1028"/>
                    <a:pt x="352" y="1028"/>
                  </a:cubicBezTo>
                  <a:cubicBezTo>
                    <a:pt x="365" y="1028"/>
                    <a:pt x="379" y="1025"/>
                    <a:pt x="391" y="1019"/>
                  </a:cubicBezTo>
                  <a:cubicBezTo>
                    <a:pt x="756" y="840"/>
                    <a:pt x="756" y="840"/>
                    <a:pt x="756" y="840"/>
                  </a:cubicBezTo>
                  <a:cubicBezTo>
                    <a:pt x="838" y="800"/>
                    <a:pt x="913" y="749"/>
                    <a:pt x="979" y="688"/>
                  </a:cubicBezTo>
                  <a:cubicBezTo>
                    <a:pt x="1061" y="613"/>
                    <a:pt x="1061" y="613"/>
                    <a:pt x="1061" y="613"/>
                  </a:cubicBezTo>
                  <a:cubicBezTo>
                    <a:pt x="1248" y="521"/>
                    <a:pt x="1248" y="521"/>
                    <a:pt x="1248" y="521"/>
                  </a:cubicBezTo>
                  <a:cubicBezTo>
                    <a:pt x="1262" y="514"/>
                    <a:pt x="1268" y="497"/>
                    <a:pt x="1261" y="483"/>
                  </a:cubicBezTo>
                  <a:cubicBezTo>
                    <a:pt x="1033" y="17"/>
                    <a:pt x="1033" y="17"/>
                    <a:pt x="1033" y="17"/>
                  </a:cubicBezTo>
                  <a:cubicBezTo>
                    <a:pt x="1029" y="10"/>
                    <a:pt x="1023" y="5"/>
                    <a:pt x="1016" y="2"/>
                  </a:cubicBezTo>
                  <a:cubicBezTo>
                    <a:pt x="1009" y="0"/>
                    <a:pt x="1001" y="0"/>
                    <a:pt x="994" y="4"/>
                  </a:cubicBezTo>
                  <a:cubicBezTo>
                    <a:pt x="803" y="97"/>
                    <a:pt x="803" y="97"/>
                    <a:pt x="803" y="97"/>
                  </a:cubicBezTo>
                  <a:cubicBezTo>
                    <a:pt x="789" y="104"/>
                    <a:pt x="783" y="121"/>
                    <a:pt x="790" y="136"/>
                  </a:cubicBezTo>
                  <a:lnTo>
                    <a:pt x="1009" y="583"/>
                  </a:lnTo>
                  <a:close/>
                  <a:moveTo>
                    <a:pt x="993" y="69"/>
                  </a:moveTo>
                  <a:cubicBezTo>
                    <a:pt x="1196" y="483"/>
                    <a:pt x="1196" y="483"/>
                    <a:pt x="1196" y="483"/>
                  </a:cubicBezTo>
                  <a:cubicBezTo>
                    <a:pt x="1057" y="551"/>
                    <a:pt x="1057" y="551"/>
                    <a:pt x="1057" y="551"/>
                  </a:cubicBezTo>
                  <a:cubicBezTo>
                    <a:pt x="855" y="136"/>
                    <a:pt x="855" y="136"/>
                    <a:pt x="855" y="136"/>
                  </a:cubicBezTo>
                  <a:lnTo>
                    <a:pt x="993" y="69"/>
                  </a:lnTo>
                  <a:close/>
                  <a:moveTo>
                    <a:pt x="993" y="69"/>
                  </a:moveTo>
                  <a:cubicBezTo>
                    <a:pt x="993" y="69"/>
                    <a:pt x="993" y="69"/>
                    <a:pt x="993" y="69"/>
                  </a:cubicBezTo>
                </a:path>
              </a:pathLst>
            </a:custGeom>
            <a:solidFill>
              <a:srgbClr val="2C2F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grpSp>
        <p:nvGrpSpPr>
          <p:cNvPr id="60" name="Grupo 59"/>
          <p:cNvGrpSpPr/>
          <p:nvPr/>
        </p:nvGrpSpPr>
        <p:grpSpPr>
          <a:xfrm>
            <a:off x="10434603" y="4212883"/>
            <a:ext cx="377171" cy="377171"/>
            <a:chOff x="6271617" y="-2179332"/>
            <a:chExt cx="1684338" cy="1684338"/>
          </a:xfrm>
        </p:grpSpPr>
        <p:sp>
          <p:nvSpPr>
            <p:cNvPr id="61" name="AutoShape 12"/>
            <p:cNvSpPr>
              <a:spLocks noChangeAspect="1" noChangeArrowheads="1" noTextEdit="1"/>
            </p:cNvSpPr>
            <p:nvPr/>
          </p:nvSpPr>
          <p:spPr bwMode="auto">
            <a:xfrm>
              <a:off x="6271617" y="-2179332"/>
              <a:ext cx="1684338" cy="16827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2" name="Oval 14"/>
            <p:cNvSpPr>
              <a:spLocks noChangeArrowheads="1"/>
            </p:cNvSpPr>
            <p:nvPr/>
          </p:nvSpPr>
          <p:spPr bwMode="auto">
            <a:xfrm>
              <a:off x="6304955" y="-2144407"/>
              <a:ext cx="1616075" cy="1614488"/>
            </a:xfrm>
            <a:prstGeom prst="ellipse">
              <a:avLst/>
            </a:prstGeom>
            <a:solidFill>
              <a:srgbClr val="FF75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3" name="Freeform 15"/>
            <p:cNvSpPr>
              <a:spLocks/>
            </p:cNvSpPr>
            <p:nvPr/>
          </p:nvSpPr>
          <p:spPr bwMode="auto">
            <a:xfrm>
              <a:off x="6654205" y="-1795157"/>
              <a:ext cx="917575" cy="915988"/>
            </a:xfrm>
            <a:custGeom>
              <a:avLst/>
              <a:gdLst>
                <a:gd name="T0" fmla="*/ 578 w 578"/>
                <a:gd name="T1" fmla="*/ 98 h 577"/>
                <a:gd name="T2" fmla="*/ 480 w 578"/>
                <a:gd name="T3" fmla="*/ 0 h 577"/>
                <a:gd name="T4" fmla="*/ 289 w 578"/>
                <a:gd name="T5" fmla="*/ 190 h 577"/>
                <a:gd name="T6" fmla="*/ 98 w 578"/>
                <a:gd name="T7" fmla="*/ 0 h 577"/>
                <a:gd name="T8" fmla="*/ 0 w 578"/>
                <a:gd name="T9" fmla="*/ 98 h 577"/>
                <a:gd name="T10" fmla="*/ 191 w 578"/>
                <a:gd name="T11" fmla="*/ 289 h 577"/>
                <a:gd name="T12" fmla="*/ 0 w 578"/>
                <a:gd name="T13" fmla="*/ 479 h 577"/>
                <a:gd name="T14" fmla="*/ 98 w 578"/>
                <a:gd name="T15" fmla="*/ 577 h 577"/>
                <a:gd name="T16" fmla="*/ 289 w 578"/>
                <a:gd name="T17" fmla="*/ 387 h 577"/>
                <a:gd name="T18" fmla="*/ 480 w 578"/>
                <a:gd name="T19" fmla="*/ 577 h 577"/>
                <a:gd name="T20" fmla="*/ 578 w 578"/>
                <a:gd name="T21" fmla="*/ 479 h 577"/>
                <a:gd name="T22" fmla="*/ 387 w 578"/>
                <a:gd name="T23" fmla="*/ 289 h 577"/>
                <a:gd name="T24" fmla="*/ 578 w 578"/>
                <a:gd name="T25" fmla="*/ 98 h 5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78" h="577">
                  <a:moveTo>
                    <a:pt x="578" y="98"/>
                  </a:moveTo>
                  <a:lnTo>
                    <a:pt x="480" y="0"/>
                  </a:lnTo>
                  <a:lnTo>
                    <a:pt x="289" y="190"/>
                  </a:lnTo>
                  <a:lnTo>
                    <a:pt x="98" y="0"/>
                  </a:lnTo>
                  <a:lnTo>
                    <a:pt x="0" y="98"/>
                  </a:lnTo>
                  <a:lnTo>
                    <a:pt x="191" y="289"/>
                  </a:lnTo>
                  <a:lnTo>
                    <a:pt x="0" y="479"/>
                  </a:lnTo>
                  <a:lnTo>
                    <a:pt x="98" y="577"/>
                  </a:lnTo>
                  <a:lnTo>
                    <a:pt x="289" y="387"/>
                  </a:lnTo>
                  <a:lnTo>
                    <a:pt x="480" y="577"/>
                  </a:lnTo>
                  <a:lnTo>
                    <a:pt x="578" y="479"/>
                  </a:lnTo>
                  <a:lnTo>
                    <a:pt x="387" y="289"/>
                  </a:lnTo>
                  <a:lnTo>
                    <a:pt x="578" y="98"/>
                  </a:ln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4" name="Freeform 16"/>
            <p:cNvSpPr>
              <a:spLocks noEditPoints="1"/>
            </p:cNvSpPr>
            <p:nvPr/>
          </p:nvSpPr>
          <p:spPr bwMode="auto">
            <a:xfrm>
              <a:off x="6271617" y="-2177744"/>
              <a:ext cx="1684338" cy="1682750"/>
            </a:xfrm>
            <a:custGeom>
              <a:avLst/>
              <a:gdLst>
                <a:gd name="T0" fmla="*/ 1191 w 2382"/>
                <a:gd name="T1" fmla="*/ 2382 h 2382"/>
                <a:gd name="T2" fmla="*/ 349 w 2382"/>
                <a:gd name="T3" fmla="*/ 2033 h 2382"/>
                <a:gd name="T4" fmla="*/ 0 w 2382"/>
                <a:gd name="T5" fmla="*/ 1191 h 2382"/>
                <a:gd name="T6" fmla="*/ 349 w 2382"/>
                <a:gd name="T7" fmla="*/ 349 h 2382"/>
                <a:gd name="T8" fmla="*/ 1191 w 2382"/>
                <a:gd name="T9" fmla="*/ 0 h 2382"/>
                <a:gd name="T10" fmla="*/ 2033 w 2382"/>
                <a:gd name="T11" fmla="*/ 349 h 2382"/>
                <a:gd name="T12" fmla="*/ 2382 w 2382"/>
                <a:gd name="T13" fmla="*/ 1191 h 2382"/>
                <a:gd name="T14" fmla="*/ 2033 w 2382"/>
                <a:gd name="T15" fmla="*/ 2033 h 2382"/>
                <a:gd name="T16" fmla="*/ 1191 w 2382"/>
                <a:gd name="T17" fmla="*/ 2382 h 2382"/>
                <a:gd name="T18" fmla="*/ 1191 w 2382"/>
                <a:gd name="T19" fmla="*/ 95 h 2382"/>
                <a:gd name="T20" fmla="*/ 95 w 2382"/>
                <a:gd name="T21" fmla="*/ 1191 h 2382"/>
                <a:gd name="T22" fmla="*/ 1191 w 2382"/>
                <a:gd name="T23" fmla="*/ 2287 h 2382"/>
                <a:gd name="T24" fmla="*/ 2287 w 2382"/>
                <a:gd name="T25" fmla="*/ 1191 h 2382"/>
                <a:gd name="T26" fmla="*/ 1191 w 2382"/>
                <a:gd name="T27" fmla="*/ 95 h 23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382" h="2382">
                  <a:moveTo>
                    <a:pt x="1191" y="2382"/>
                  </a:moveTo>
                  <a:cubicBezTo>
                    <a:pt x="873" y="2382"/>
                    <a:pt x="574" y="2258"/>
                    <a:pt x="349" y="2033"/>
                  </a:cubicBezTo>
                  <a:cubicBezTo>
                    <a:pt x="124" y="1808"/>
                    <a:pt x="0" y="1509"/>
                    <a:pt x="0" y="1191"/>
                  </a:cubicBezTo>
                  <a:cubicBezTo>
                    <a:pt x="0" y="873"/>
                    <a:pt x="124" y="574"/>
                    <a:pt x="349" y="349"/>
                  </a:cubicBezTo>
                  <a:cubicBezTo>
                    <a:pt x="574" y="124"/>
                    <a:pt x="873" y="0"/>
                    <a:pt x="1191" y="0"/>
                  </a:cubicBezTo>
                  <a:cubicBezTo>
                    <a:pt x="1509" y="0"/>
                    <a:pt x="1808" y="124"/>
                    <a:pt x="2033" y="349"/>
                  </a:cubicBezTo>
                  <a:cubicBezTo>
                    <a:pt x="2258" y="574"/>
                    <a:pt x="2382" y="873"/>
                    <a:pt x="2382" y="1191"/>
                  </a:cubicBezTo>
                  <a:cubicBezTo>
                    <a:pt x="2382" y="1509"/>
                    <a:pt x="2258" y="1808"/>
                    <a:pt x="2033" y="2033"/>
                  </a:cubicBezTo>
                  <a:cubicBezTo>
                    <a:pt x="1808" y="2258"/>
                    <a:pt x="1509" y="2382"/>
                    <a:pt x="1191" y="2382"/>
                  </a:cubicBezTo>
                  <a:close/>
                  <a:moveTo>
                    <a:pt x="1191" y="95"/>
                  </a:moveTo>
                  <a:cubicBezTo>
                    <a:pt x="587" y="95"/>
                    <a:pt x="95" y="587"/>
                    <a:pt x="95" y="1191"/>
                  </a:cubicBezTo>
                  <a:cubicBezTo>
                    <a:pt x="95" y="1795"/>
                    <a:pt x="587" y="2287"/>
                    <a:pt x="1191" y="2287"/>
                  </a:cubicBezTo>
                  <a:cubicBezTo>
                    <a:pt x="1795" y="2287"/>
                    <a:pt x="2287" y="1795"/>
                    <a:pt x="2287" y="1191"/>
                  </a:cubicBezTo>
                  <a:cubicBezTo>
                    <a:pt x="2287" y="587"/>
                    <a:pt x="1795" y="95"/>
                    <a:pt x="1191" y="95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5" name="Freeform 17"/>
            <p:cNvSpPr>
              <a:spLocks noEditPoints="1"/>
            </p:cNvSpPr>
            <p:nvPr/>
          </p:nvSpPr>
          <p:spPr bwMode="auto">
            <a:xfrm>
              <a:off x="6617692" y="-1831669"/>
              <a:ext cx="990600" cy="989013"/>
            </a:xfrm>
            <a:custGeom>
              <a:avLst/>
              <a:gdLst>
                <a:gd name="T0" fmla="*/ 1129 w 1402"/>
                <a:gd name="T1" fmla="*/ 1397 h 1402"/>
                <a:gd name="T2" fmla="*/ 1095 w 1402"/>
                <a:gd name="T3" fmla="*/ 1384 h 1402"/>
                <a:gd name="T4" fmla="*/ 701 w 1402"/>
                <a:gd name="T5" fmla="*/ 989 h 1402"/>
                <a:gd name="T6" fmla="*/ 307 w 1402"/>
                <a:gd name="T7" fmla="*/ 1384 h 1402"/>
                <a:gd name="T8" fmla="*/ 240 w 1402"/>
                <a:gd name="T9" fmla="*/ 1384 h 1402"/>
                <a:gd name="T10" fmla="*/ 18 w 1402"/>
                <a:gd name="T11" fmla="*/ 1162 h 1402"/>
                <a:gd name="T12" fmla="*/ 18 w 1402"/>
                <a:gd name="T13" fmla="*/ 1095 h 1402"/>
                <a:gd name="T14" fmla="*/ 413 w 1402"/>
                <a:gd name="T15" fmla="*/ 701 h 1402"/>
                <a:gd name="T16" fmla="*/ 18 w 1402"/>
                <a:gd name="T17" fmla="*/ 307 h 1402"/>
                <a:gd name="T18" fmla="*/ 18 w 1402"/>
                <a:gd name="T19" fmla="*/ 240 h 1402"/>
                <a:gd name="T20" fmla="*/ 240 w 1402"/>
                <a:gd name="T21" fmla="*/ 18 h 1402"/>
                <a:gd name="T22" fmla="*/ 307 w 1402"/>
                <a:gd name="T23" fmla="*/ 18 h 1402"/>
                <a:gd name="T24" fmla="*/ 701 w 1402"/>
                <a:gd name="T25" fmla="*/ 413 h 1402"/>
                <a:gd name="T26" fmla="*/ 1095 w 1402"/>
                <a:gd name="T27" fmla="*/ 18 h 1402"/>
                <a:gd name="T28" fmla="*/ 1162 w 1402"/>
                <a:gd name="T29" fmla="*/ 18 h 1402"/>
                <a:gd name="T30" fmla="*/ 1384 w 1402"/>
                <a:gd name="T31" fmla="*/ 240 h 1402"/>
                <a:gd name="T32" fmla="*/ 1384 w 1402"/>
                <a:gd name="T33" fmla="*/ 307 h 1402"/>
                <a:gd name="T34" fmla="*/ 989 w 1402"/>
                <a:gd name="T35" fmla="*/ 701 h 1402"/>
                <a:gd name="T36" fmla="*/ 1384 w 1402"/>
                <a:gd name="T37" fmla="*/ 1095 h 1402"/>
                <a:gd name="T38" fmla="*/ 1384 w 1402"/>
                <a:gd name="T39" fmla="*/ 1162 h 1402"/>
                <a:gd name="T40" fmla="*/ 1162 w 1402"/>
                <a:gd name="T41" fmla="*/ 1384 h 1402"/>
                <a:gd name="T42" fmla="*/ 1129 w 1402"/>
                <a:gd name="T43" fmla="*/ 1397 h 1402"/>
                <a:gd name="T44" fmla="*/ 701 w 1402"/>
                <a:gd name="T45" fmla="*/ 875 h 1402"/>
                <a:gd name="T46" fmla="*/ 735 w 1402"/>
                <a:gd name="T47" fmla="*/ 889 h 1402"/>
                <a:gd name="T48" fmla="*/ 1129 w 1402"/>
                <a:gd name="T49" fmla="*/ 1283 h 1402"/>
                <a:gd name="T50" fmla="*/ 1283 w 1402"/>
                <a:gd name="T51" fmla="*/ 1129 h 1402"/>
                <a:gd name="T52" fmla="*/ 889 w 1402"/>
                <a:gd name="T53" fmla="*/ 735 h 1402"/>
                <a:gd name="T54" fmla="*/ 889 w 1402"/>
                <a:gd name="T55" fmla="*/ 667 h 1402"/>
                <a:gd name="T56" fmla="*/ 1283 w 1402"/>
                <a:gd name="T57" fmla="*/ 273 h 1402"/>
                <a:gd name="T58" fmla="*/ 1129 w 1402"/>
                <a:gd name="T59" fmla="*/ 119 h 1402"/>
                <a:gd name="T60" fmla="*/ 735 w 1402"/>
                <a:gd name="T61" fmla="*/ 513 h 1402"/>
                <a:gd name="T62" fmla="*/ 667 w 1402"/>
                <a:gd name="T63" fmla="*/ 513 h 1402"/>
                <a:gd name="T64" fmla="*/ 273 w 1402"/>
                <a:gd name="T65" fmla="*/ 119 h 1402"/>
                <a:gd name="T66" fmla="*/ 119 w 1402"/>
                <a:gd name="T67" fmla="*/ 273 h 1402"/>
                <a:gd name="T68" fmla="*/ 513 w 1402"/>
                <a:gd name="T69" fmla="*/ 667 h 1402"/>
                <a:gd name="T70" fmla="*/ 513 w 1402"/>
                <a:gd name="T71" fmla="*/ 735 h 1402"/>
                <a:gd name="T72" fmla="*/ 119 w 1402"/>
                <a:gd name="T73" fmla="*/ 1129 h 1402"/>
                <a:gd name="T74" fmla="*/ 273 w 1402"/>
                <a:gd name="T75" fmla="*/ 1283 h 1402"/>
                <a:gd name="T76" fmla="*/ 667 w 1402"/>
                <a:gd name="T77" fmla="*/ 889 h 1402"/>
                <a:gd name="T78" fmla="*/ 701 w 1402"/>
                <a:gd name="T79" fmla="*/ 875 h 14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402" h="1402">
                  <a:moveTo>
                    <a:pt x="1129" y="1397"/>
                  </a:moveTo>
                  <a:cubicBezTo>
                    <a:pt x="1117" y="1397"/>
                    <a:pt x="1104" y="1393"/>
                    <a:pt x="1095" y="1384"/>
                  </a:cubicBezTo>
                  <a:cubicBezTo>
                    <a:pt x="701" y="989"/>
                    <a:pt x="701" y="989"/>
                    <a:pt x="701" y="989"/>
                  </a:cubicBezTo>
                  <a:cubicBezTo>
                    <a:pt x="307" y="1384"/>
                    <a:pt x="307" y="1384"/>
                    <a:pt x="307" y="1384"/>
                  </a:cubicBezTo>
                  <a:cubicBezTo>
                    <a:pt x="288" y="1402"/>
                    <a:pt x="258" y="1402"/>
                    <a:pt x="240" y="1384"/>
                  </a:cubicBezTo>
                  <a:cubicBezTo>
                    <a:pt x="18" y="1162"/>
                    <a:pt x="18" y="1162"/>
                    <a:pt x="18" y="1162"/>
                  </a:cubicBezTo>
                  <a:cubicBezTo>
                    <a:pt x="0" y="1144"/>
                    <a:pt x="0" y="1114"/>
                    <a:pt x="18" y="1095"/>
                  </a:cubicBezTo>
                  <a:cubicBezTo>
                    <a:pt x="413" y="701"/>
                    <a:pt x="413" y="701"/>
                    <a:pt x="413" y="701"/>
                  </a:cubicBezTo>
                  <a:cubicBezTo>
                    <a:pt x="18" y="307"/>
                    <a:pt x="18" y="307"/>
                    <a:pt x="18" y="307"/>
                  </a:cubicBezTo>
                  <a:cubicBezTo>
                    <a:pt x="0" y="288"/>
                    <a:pt x="0" y="258"/>
                    <a:pt x="18" y="240"/>
                  </a:cubicBezTo>
                  <a:cubicBezTo>
                    <a:pt x="240" y="18"/>
                    <a:pt x="240" y="18"/>
                    <a:pt x="240" y="18"/>
                  </a:cubicBezTo>
                  <a:cubicBezTo>
                    <a:pt x="258" y="0"/>
                    <a:pt x="288" y="0"/>
                    <a:pt x="307" y="18"/>
                  </a:cubicBezTo>
                  <a:cubicBezTo>
                    <a:pt x="701" y="413"/>
                    <a:pt x="701" y="413"/>
                    <a:pt x="701" y="413"/>
                  </a:cubicBezTo>
                  <a:cubicBezTo>
                    <a:pt x="1095" y="18"/>
                    <a:pt x="1095" y="18"/>
                    <a:pt x="1095" y="18"/>
                  </a:cubicBezTo>
                  <a:cubicBezTo>
                    <a:pt x="1114" y="0"/>
                    <a:pt x="1144" y="0"/>
                    <a:pt x="1162" y="18"/>
                  </a:cubicBezTo>
                  <a:cubicBezTo>
                    <a:pt x="1384" y="240"/>
                    <a:pt x="1384" y="240"/>
                    <a:pt x="1384" y="240"/>
                  </a:cubicBezTo>
                  <a:cubicBezTo>
                    <a:pt x="1402" y="258"/>
                    <a:pt x="1402" y="288"/>
                    <a:pt x="1384" y="307"/>
                  </a:cubicBezTo>
                  <a:cubicBezTo>
                    <a:pt x="989" y="701"/>
                    <a:pt x="989" y="701"/>
                    <a:pt x="989" y="701"/>
                  </a:cubicBezTo>
                  <a:cubicBezTo>
                    <a:pt x="1384" y="1095"/>
                    <a:pt x="1384" y="1095"/>
                    <a:pt x="1384" y="1095"/>
                  </a:cubicBezTo>
                  <a:cubicBezTo>
                    <a:pt x="1402" y="1114"/>
                    <a:pt x="1402" y="1144"/>
                    <a:pt x="1384" y="1162"/>
                  </a:cubicBezTo>
                  <a:cubicBezTo>
                    <a:pt x="1162" y="1384"/>
                    <a:pt x="1162" y="1384"/>
                    <a:pt x="1162" y="1384"/>
                  </a:cubicBezTo>
                  <a:cubicBezTo>
                    <a:pt x="1153" y="1393"/>
                    <a:pt x="1141" y="1397"/>
                    <a:pt x="1129" y="1397"/>
                  </a:cubicBezTo>
                  <a:close/>
                  <a:moveTo>
                    <a:pt x="701" y="875"/>
                  </a:moveTo>
                  <a:cubicBezTo>
                    <a:pt x="713" y="875"/>
                    <a:pt x="725" y="880"/>
                    <a:pt x="735" y="889"/>
                  </a:cubicBezTo>
                  <a:cubicBezTo>
                    <a:pt x="1129" y="1283"/>
                    <a:pt x="1129" y="1283"/>
                    <a:pt x="1129" y="1283"/>
                  </a:cubicBezTo>
                  <a:cubicBezTo>
                    <a:pt x="1283" y="1129"/>
                    <a:pt x="1283" y="1129"/>
                    <a:pt x="1283" y="1129"/>
                  </a:cubicBezTo>
                  <a:cubicBezTo>
                    <a:pt x="889" y="735"/>
                    <a:pt x="889" y="735"/>
                    <a:pt x="889" y="735"/>
                  </a:cubicBezTo>
                  <a:cubicBezTo>
                    <a:pt x="870" y="716"/>
                    <a:pt x="870" y="686"/>
                    <a:pt x="889" y="667"/>
                  </a:cubicBezTo>
                  <a:cubicBezTo>
                    <a:pt x="1283" y="273"/>
                    <a:pt x="1283" y="273"/>
                    <a:pt x="1283" y="273"/>
                  </a:cubicBezTo>
                  <a:cubicBezTo>
                    <a:pt x="1129" y="119"/>
                    <a:pt x="1129" y="119"/>
                    <a:pt x="1129" y="119"/>
                  </a:cubicBezTo>
                  <a:cubicBezTo>
                    <a:pt x="735" y="513"/>
                    <a:pt x="735" y="513"/>
                    <a:pt x="735" y="513"/>
                  </a:cubicBezTo>
                  <a:cubicBezTo>
                    <a:pt x="716" y="532"/>
                    <a:pt x="686" y="532"/>
                    <a:pt x="667" y="513"/>
                  </a:cubicBezTo>
                  <a:cubicBezTo>
                    <a:pt x="273" y="119"/>
                    <a:pt x="273" y="119"/>
                    <a:pt x="273" y="119"/>
                  </a:cubicBezTo>
                  <a:cubicBezTo>
                    <a:pt x="119" y="273"/>
                    <a:pt x="119" y="273"/>
                    <a:pt x="119" y="273"/>
                  </a:cubicBezTo>
                  <a:cubicBezTo>
                    <a:pt x="513" y="667"/>
                    <a:pt x="513" y="667"/>
                    <a:pt x="513" y="667"/>
                  </a:cubicBezTo>
                  <a:cubicBezTo>
                    <a:pt x="532" y="686"/>
                    <a:pt x="532" y="716"/>
                    <a:pt x="513" y="735"/>
                  </a:cubicBezTo>
                  <a:cubicBezTo>
                    <a:pt x="119" y="1129"/>
                    <a:pt x="119" y="1129"/>
                    <a:pt x="119" y="1129"/>
                  </a:cubicBezTo>
                  <a:cubicBezTo>
                    <a:pt x="273" y="1283"/>
                    <a:pt x="273" y="1283"/>
                    <a:pt x="273" y="1283"/>
                  </a:cubicBezTo>
                  <a:cubicBezTo>
                    <a:pt x="667" y="889"/>
                    <a:pt x="667" y="889"/>
                    <a:pt x="667" y="889"/>
                  </a:cubicBezTo>
                  <a:cubicBezTo>
                    <a:pt x="677" y="880"/>
                    <a:pt x="689" y="875"/>
                    <a:pt x="701" y="875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6" name="Freeform 18"/>
            <p:cNvSpPr>
              <a:spLocks/>
            </p:cNvSpPr>
            <p:nvPr/>
          </p:nvSpPr>
          <p:spPr bwMode="auto">
            <a:xfrm>
              <a:off x="7727355" y="-1425269"/>
              <a:ext cx="119063" cy="358775"/>
            </a:xfrm>
            <a:custGeom>
              <a:avLst/>
              <a:gdLst>
                <a:gd name="T0" fmla="*/ 54 w 168"/>
                <a:gd name="T1" fmla="*/ 509 h 509"/>
                <a:gd name="T2" fmla="*/ 37 w 168"/>
                <a:gd name="T3" fmla="*/ 506 h 509"/>
                <a:gd name="T4" fmla="*/ 9 w 168"/>
                <a:gd name="T5" fmla="*/ 446 h 509"/>
                <a:gd name="T6" fmla="*/ 63 w 168"/>
                <a:gd name="T7" fmla="*/ 53 h 509"/>
                <a:gd name="T8" fmla="*/ 106 w 168"/>
                <a:gd name="T9" fmla="*/ 2 h 509"/>
                <a:gd name="T10" fmla="*/ 157 w 168"/>
                <a:gd name="T11" fmla="*/ 45 h 509"/>
                <a:gd name="T12" fmla="*/ 98 w 168"/>
                <a:gd name="T13" fmla="*/ 478 h 509"/>
                <a:gd name="T14" fmla="*/ 54 w 168"/>
                <a:gd name="T15" fmla="*/ 509 h 5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8" h="509">
                  <a:moveTo>
                    <a:pt x="54" y="509"/>
                  </a:moveTo>
                  <a:cubicBezTo>
                    <a:pt x="48" y="509"/>
                    <a:pt x="43" y="508"/>
                    <a:pt x="37" y="506"/>
                  </a:cubicBezTo>
                  <a:cubicBezTo>
                    <a:pt x="13" y="497"/>
                    <a:pt x="0" y="470"/>
                    <a:pt x="9" y="446"/>
                  </a:cubicBezTo>
                  <a:cubicBezTo>
                    <a:pt x="54" y="321"/>
                    <a:pt x="73" y="185"/>
                    <a:pt x="63" y="53"/>
                  </a:cubicBezTo>
                  <a:cubicBezTo>
                    <a:pt x="61" y="27"/>
                    <a:pt x="80" y="4"/>
                    <a:pt x="106" y="2"/>
                  </a:cubicBezTo>
                  <a:cubicBezTo>
                    <a:pt x="132" y="0"/>
                    <a:pt x="155" y="19"/>
                    <a:pt x="157" y="45"/>
                  </a:cubicBezTo>
                  <a:cubicBezTo>
                    <a:pt x="168" y="191"/>
                    <a:pt x="148" y="341"/>
                    <a:pt x="98" y="478"/>
                  </a:cubicBezTo>
                  <a:cubicBezTo>
                    <a:pt x="91" y="497"/>
                    <a:pt x="73" y="509"/>
                    <a:pt x="54" y="509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7" name="Freeform 19"/>
            <p:cNvSpPr>
              <a:spLocks/>
            </p:cNvSpPr>
            <p:nvPr/>
          </p:nvSpPr>
          <p:spPr bwMode="auto">
            <a:xfrm>
              <a:off x="7735292" y="-1588782"/>
              <a:ext cx="84138" cy="101600"/>
            </a:xfrm>
            <a:custGeom>
              <a:avLst/>
              <a:gdLst>
                <a:gd name="T0" fmla="*/ 66 w 118"/>
                <a:gd name="T1" fmla="*/ 144 h 144"/>
                <a:gd name="T2" fmla="*/ 20 w 118"/>
                <a:gd name="T3" fmla="*/ 109 h 144"/>
                <a:gd name="T4" fmla="*/ 8 w 118"/>
                <a:gd name="T5" fmla="*/ 68 h 144"/>
                <a:gd name="T6" fmla="*/ 38 w 118"/>
                <a:gd name="T7" fmla="*/ 8 h 144"/>
                <a:gd name="T8" fmla="*/ 98 w 118"/>
                <a:gd name="T9" fmla="*/ 39 h 144"/>
                <a:gd name="T10" fmla="*/ 111 w 118"/>
                <a:gd name="T11" fmla="*/ 84 h 144"/>
                <a:gd name="T12" fmla="*/ 78 w 118"/>
                <a:gd name="T13" fmla="*/ 142 h 144"/>
                <a:gd name="T14" fmla="*/ 66 w 118"/>
                <a:gd name="T15" fmla="*/ 1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8" h="144">
                  <a:moveTo>
                    <a:pt x="66" y="144"/>
                  </a:moveTo>
                  <a:cubicBezTo>
                    <a:pt x="45" y="144"/>
                    <a:pt x="26" y="130"/>
                    <a:pt x="20" y="109"/>
                  </a:cubicBezTo>
                  <a:cubicBezTo>
                    <a:pt x="16" y="95"/>
                    <a:pt x="12" y="81"/>
                    <a:pt x="8" y="68"/>
                  </a:cubicBezTo>
                  <a:cubicBezTo>
                    <a:pt x="0" y="43"/>
                    <a:pt x="13" y="16"/>
                    <a:pt x="38" y="8"/>
                  </a:cubicBezTo>
                  <a:cubicBezTo>
                    <a:pt x="63" y="0"/>
                    <a:pt x="90" y="14"/>
                    <a:pt x="98" y="39"/>
                  </a:cubicBezTo>
                  <a:cubicBezTo>
                    <a:pt x="103" y="54"/>
                    <a:pt x="107" y="69"/>
                    <a:pt x="111" y="84"/>
                  </a:cubicBezTo>
                  <a:cubicBezTo>
                    <a:pt x="118" y="109"/>
                    <a:pt x="104" y="135"/>
                    <a:pt x="78" y="142"/>
                  </a:cubicBezTo>
                  <a:cubicBezTo>
                    <a:pt x="74" y="143"/>
                    <a:pt x="70" y="144"/>
                    <a:pt x="66" y="144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graphicFrame>
        <p:nvGraphicFramePr>
          <p:cNvPr id="68" name="Tabela 6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01113876"/>
              </p:ext>
            </p:extLst>
          </p:nvPr>
        </p:nvGraphicFramePr>
        <p:xfrm>
          <a:off x="8711463" y="5627731"/>
          <a:ext cx="2643872" cy="411976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321936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1321936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411976"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50" b="0" u="none" strike="noStrike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</a:rPr>
                        <a:t>6.970</a:t>
                      </a:r>
                      <a:endParaRPr lang="pt-BR" sz="1050" b="0" i="0" u="none" strike="noStrike" dirty="0">
                        <a:solidFill>
                          <a:schemeClr val="bg2">
                            <a:lumMod val="50000"/>
                          </a:schemeClr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50" b="0" u="none" strike="noStrike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</a:rPr>
                        <a:t>4.618</a:t>
                      </a:r>
                      <a:endParaRPr lang="pt-BR" sz="1050" b="0" i="0" u="none" strike="noStrike" dirty="0">
                        <a:solidFill>
                          <a:schemeClr val="bg2">
                            <a:lumMod val="50000"/>
                          </a:schemeClr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</a:tbl>
          </a:graphicData>
        </a:graphic>
      </p:graphicFrame>
      <p:sp>
        <p:nvSpPr>
          <p:cNvPr id="69" name="Espaço Reservado para Conteúdo 2"/>
          <p:cNvSpPr txBox="1">
            <a:spLocks/>
          </p:cNvSpPr>
          <p:nvPr/>
        </p:nvSpPr>
        <p:spPr>
          <a:xfrm>
            <a:off x="543289" y="1421331"/>
            <a:ext cx="4038940" cy="1538542"/>
          </a:xfrm>
          <a:prstGeom prst="rect">
            <a:avLst/>
          </a:prstGeom>
        </p:spPr>
        <p:txBody>
          <a:bodyPr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Clr>
                <a:schemeClr val="bg2">
                  <a:lumMod val="90000"/>
                </a:schemeClr>
              </a:buClr>
            </a:pPr>
            <a:r>
              <a:rPr lang="pt-BR" sz="1600" dirty="0">
                <a:solidFill>
                  <a:schemeClr val="accent5">
                    <a:lumMod val="50000"/>
                  </a:schemeClr>
                </a:solidFill>
              </a:rPr>
              <a:t>2 em cada 5 entrevistados procuraram orientação do Sebrae no período de abertura ou na formalização do negócio</a:t>
            </a:r>
          </a:p>
        </p:txBody>
      </p:sp>
      <p:sp>
        <p:nvSpPr>
          <p:cNvPr id="70" name="CaixaDeTexto 69"/>
          <p:cNvSpPr txBox="1"/>
          <p:nvPr/>
        </p:nvSpPr>
        <p:spPr>
          <a:xfrm>
            <a:off x="11151396" y="402254"/>
            <a:ext cx="70564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t-BR" b="1" i="1" dirty="0">
                <a:solidFill>
                  <a:schemeClr val="accent1">
                    <a:lumMod val="50000"/>
                  </a:schemeClr>
                </a:solidFill>
              </a:rPr>
              <a:t>em %</a:t>
            </a:r>
          </a:p>
        </p:txBody>
      </p:sp>
      <p:sp>
        <p:nvSpPr>
          <p:cNvPr id="74" name="Espaço Reservado para Conteúdo 2"/>
          <p:cNvSpPr txBox="1">
            <a:spLocks/>
          </p:cNvSpPr>
          <p:nvPr/>
        </p:nvSpPr>
        <p:spPr>
          <a:xfrm>
            <a:off x="550368" y="3736782"/>
            <a:ext cx="3737804" cy="1538542"/>
          </a:xfrm>
          <a:prstGeom prst="rect">
            <a:avLst/>
          </a:prstGeom>
        </p:spPr>
        <p:txBody>
          <a:bodyPr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Clr>
                <a:schemeClr val="bg2">
                  <a:lumMod val="90000"/>
                </a:schemeClr>
              </a:buClr>
            </a:pPr>
            <a:r>
              <a:rPr lang="pt-BR" sz="1600" dirty="0">
                <a:solidFill>
                  <a:schemeClr val="accent5">
                    <a:lumMod val="50000"/>
                  </a:schemeClr>
                </a:solidFill>
              </a:rPr>
              <a:t>existe uma considerável diferença de resultados quando analisado pelo porte da empresa</a:t>
            </a:r>
          </a:p>
        </p:txBody>
      </p:sp>
      <p:grpSp>
        <p:nvGrpSpPr>
          <p:cNvPr id="81" name="Group 4"/>
          <p:cNvGrpSpPr>
            <a:grpSpLocks noChangeAspect="1"/>
          </p:cNvGrpSpPr>
          <p:nvPr/>
        </p:nvGrpSpPr>
        <p:grpSpPr bwMode="auto">
          <a:xfrm>
            <a:off x="920927" y="2840885"/>
            <a:ext cx="524768" cy="524769"/>
            <a:chOff x="4671" y="1726"/>
            <a:chExt cx="509" cy="509"/>
          </a:xfrm>
          <a:solidFill>
            <a:srgbClr val="92D050"/>
          </a:solidFill>
        </p:grpSpPr>
        <p:sp>
          <p:nvSpPr>
            <p:cNvPr id="82" name="Freeform 5"/>
            <p:cNvSpPr>
              <a:spLocks noEditPoints="1"/>
            </p:cNvSpPr>
            <p:nvPr/>
          </p:nvSpPr>
          <p:spPr bwMode="auto">
            <a:xfrm>
              <a:off x="4813" y="1833"/>
              <a:ext cx="222" cy="247"/>
            </a:xfrm>
            <a:custGeom>
              <a:avLst/>
              <a:gdLst>
                <a:gd name="T0" fmla="*/ 238 w 479"/>
                <a:gd name="T1" fmla="*/ 534 h 534"/>
                <a:gd name="T2" fmla="*/ 241 w 479"/>
                <a:gd name="T3" fmla="*/ 534 h 534"/>
                <a:gd name="T4" fmla="*/ 445 w 479"/>
                <a:gd name="T5" fmla="*/ 213 h 534"/>
                <a:gd name="T6" fmla="*/ 239 w 479"/>
                <a:gd name="T7" fmla="*/ 3 h 534"/>
                <a:gd name="T8" fmla="*/ 34 w 479"/>
                <a:gd name="T9" fmla="*/ 213 h 534"/>
                <a:gd name="T10" fmla="*/ 238 w 479"/>
                <a:gd name="T11" fmla="*/ 534 h 534"/>
                <a:gd name="T12" fmla="*/ 238 w 479"/>
                <a:gd name="T13" fmla="*/ 534 h 534"/>
                <a:gd name="T14" fmla="*/ 238 w 479"/>
                <a:gd name="T15" fmla="*/ 534 h 5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79" h="534">
                  <a:moveTo>
                    <a:pt x="238" y="534"/>
                  </a:moveTo>
                  <a:cubicBezTo>
                    <a:pt x="241" y="534"/>
                    <a:pt x="241" y="534"/>
                    <a:pt x="241" y="534"/>
                  </a:cubicBezTo>
                  <a:cubicBezTo>
                    <a:pt x="479" y="532"/>
                    <a:pt x="445" y="213"/>
                    <a:pt x="445" y="213"/>
                  </a:cubicBezTo>
                  <a:cubicBezTo>
                    <a:pt x="435" y="0"/>
                    <a:pt x="257" y="2"/>
                    <a:pt x="239" y="3"/>
                  </a:cubicBezTo>
                  <a:cubicBezTo>
                    <a:pt x="222" y="2"/>
                    <a:pt x="44" y="0"/>
                    <a:pt x="34" y="213"/>
                  </a:cubicBezTo>
                  <a:cubicBezTo>
                    <a:pt x="34" y="214"/>
                    <a:pt x="0" y="532"/>
                    <a:pt x="238" y="534"/>
                  </a:cubicBezTo>
                  <a:close/>
                  <a:moveTo>
                    <a:pt x="238" y="534"/>
                  </a:moveTo>
                  <a:cubicBezTo>
                    <a:pt x="238" y="534"/>
                    <a:pt x="238" y="534"/>
                    <a:pt x="238" y="534"/>
                  </a:cubicBezTo>
                </a:path>
              </a:pathLst>
            </a:custGeom>
            <a:solidFill>
              <a:schemeClr val="accent6">
                <a:lumMod val="20000"/>
                <a:lumOff val="8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83" name="Freeform 6"/>
            <p:cNvSpPr>
              <a:spLocks noEditPoints="1"/>
            </p:cNvSpPr>
            <p:nvPr/>
          </p:nvSpPr>
          <p:spPr bwMode="auto">
            <a:xfrm>
              <a:off x="4671" y="1726"/>
              <a:ext cx="509" cy="509"/>
            </a:xfrm>
            <a:custGeom>
              <a:avLst/>
              <a:gdLst>
                <a:gd name="T0" fmla="*/ 549 w 1098"/>
                <a:gd name="T1" fmla="*/ 0 h 1098"/>
                <a:gd name="T2" fmla="*/ 0 w 1098"/>
                <a:gd name="T3" fmla="*/ 549 h 1098"/>
                <a:gd name="T4" fmla="*/ 148 w 1098"/>
                <a:gd name="T5" fmla="*/ 923 h 1098"/>
                <a:gd name="T6" fmla="*/ 155 w 1098"/>
                <a:gd name="T7" fmla="*/ 930 h 1098"/>
                <a:gd name="T8" fmla="*/ 549 w 1098"/>
                <a:gd name="T9" fmla="*/ 1098 h 1098"/>
                <a:gd name="T10" fmla="*/ 1098 w 1098"/>
                <a:gd name="T11" fmla="*/ 549 h 1098"/>
                <a:gd name="T12" fmla="*/ 549 w 1098"/>
                <a:gd name="T13" fmla="*/ 0 h 1098"/>
                <a:gd name="T14" fmla="*/ 228 w 1098"/>
                <a:gd name="T15" fmla="*/ 920 h 1098"/>
                <a:gd name="T16" fmla="*/ 448 w 1098"/>
                <a:gd name="T17" fmla="*/ 774 h 1098"/>
                <a:gd name="T18" fmla="*/ 541 w 1098"/>
                <a:gd name="T19" fmla="*/ 794 h 1098"/>
                <a:gd name="T20" fmla="*/ 548 w 1098"/>
                <a:gd name="T21" fmla="*/ 794 h 1098"/>
                <a:gd name="T22" fmla="*/ 648 w 1098"/>
                <a:gd name="T23" fmla="*/ 771 h 1098"/>
                <a:gd name="T24" fmla="*/ 869 w 1098"/>
                <a:gd name="T25" fmla="*/ 920 h 1098"/>
                <a:gd name="T26" fmla="*/ 549 w 1098"/>
                <a:gd name="T27" fmla="*/ 1040 h 1098"/>
                <a:gd name="T28" fmla="*/ 228 w 1098"/>
                <a:gd name="T29" fmla="*/ 920 h 1098"/>
                <a:gd name="T30" fmla="*/ 546 w 1098"/>
                <a:gd name="T31" fmla="*/ 736 h 1098"/>
                <a:gd name="T32" fmla="*/ 544 w 1098"/>
                <a:gd name="T33" fmla="*/ 736 h 1098"/>
                <a:gd name="T34" fmla="*/ 425 w 1098"/>
                <a:gd name="T35" fmla="*/ 686 h 1098"/>
                <a:gd name="T36" fmla="*/ 368 w 1098"/>
                <a:gd name="T37" fmla="*/ 447 h 1098"/>
                <a:gd name="T38" fmla="*/ 368 w 1098"/>
                <a:gd name="T39" fmla="*/ 445 h 1098"/>
                <a:gd name="T40" fmla="*/ 540 w 1098"/>
                <a:gd name="T41" fmla="*/ 262 h 1098"/>
                <a:gd name="T42" fmla="*/ 550 w 1098"/>
                <a:gd name="T43" fmla="*/ 262 h 1098"/>
                <a:gd name="T44" fmla="*/ 721 w 1098"/>
                <a:gd name="T45" fmla="*/ 445 h 1098"/>
                <a:gd name="T46" fmla="*/ 721 w 1098"/>
                <a:gd name="T47" fmla="*/ 447 h 1098"/>
                <a:gd name="T48" fmla="*/ 664 w 1098"/>
                <a:gd name="T49" fmla="*/ 686 h 1098"/>
                <a:gd name="T50" fmla="*/ 546 w 1098"/>
                <a:gd name="T51" fmla="*/ 736 h 1098"/>
                <a:gd name="T52" fmla="*/ 916 w 1098"/>
                <a:gd name="T53" fmla="*/ 874 h 1098"/>
                <a:gd name="T54" fmla="*/ 698 w 1098"/>
                <a:gd name="T55" fmla="*/ 737 h 1098"/>
                <a:gd name="T56" fmla="*/ 698 w 1098"/>
                <a:gd name="T57" fmla="*/ 739 h 1098"/>
                <a:gd name="T58" fmla="*/ 694 w 1098"/>
                <a:gd name="T59" fmla="*/ 739 h 1098"/>
                <a:gd name="T60" fmla="*/ 708 w 1098"/>
                <a:gd name="T61" fmla="*/ 725 h 1098"/>
                <a:gd name="T62" fmla="*/ 779 w 1098"/>
                <a:gd name="T63" fmla="*/ 442 h 1098"/>
                <a:gd name="T64" fmla="*/ 549 w 1098"/>
                <a:gd name="T65" fmla="*/ 204 h 1098"/>
                <a:gd name="T66" fmla="*/ 539 w 1098"/>
                <a:gd name="T67" fmla="*/ 204 h 1098"/>
                <a:gd name="T68" fmla="*/ 310 w 1098"/>
                <a:gd name="T69" fmla="*/ 441 h 1098"/>
                <a:gd name="T70" fmla="*/ 381 w 1098"/>
                <a:gd name="T71" fmla="*/ 725 h 1098"/>
                <a:gd name="T72" fmla="*/ 398 w 1098"/>
                <a:gd name="T73" fmla="*/ 742 h 1098"/>
                <a:gd name="T74" fmla="*/ 181 w 1098"/>
                <a:gd name="T75" fmla="*/ 874 h 1098"/>
                <a:gd name="T76" fmla="*/ 58 w 1098"/>
                <a:gd name="T77" fmla="*/ 549 h 1098"/>
                <a:gd name="T78" fmla="*/ 549 w 1098"/>
                <a:gd name="T79" fmla="*/ 58 h 1098"/>
                <a:gd name="T80" fmla="*/ 1040 w 1098"/>
                <a:gd name="T81" fmla="*/ 549 h 1098"/>
                <a:gd name="T82" fmla="*/ 916 w 1098"/>
                <a:gd name="T83" fmla="*/ 874 h 1098"/>
                <a:gd name="T84" fmla="*/ 916 w 1098"/>
                <a:gd name="T85" fmla="*/ 874 h 1098"/>
                <a:gd name="T86" fmla="*/ 916 w 1098"/>
                <a:gd name="T87" fmla="*/ 874 h 10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098" h="1098">
                  <a:moveTo>
                    <a:pt x="549" y="0"/>
                  </a:moveTo>
                  <a:cubicBezTo>
                    <a:pt x="246" y="0"/>
                    <a:pt x="0" y="246"/>
                    <a:pt x="0" y="549"/>
                  </a:cubicBezTo>
                  <a:cubicBezTo>
                    <a:pt x="0" y="693"/>
                    <a:pt x="56" y="825"/>
                    <a:pt x="148" y="923"/>
                  </a:cubicBezTo>
                  <a:cubicBezTo>
                    <a:pt x="150" y="926"/>
                    <a:pt x="152" y="928"/>
                    <a:pt x="155" y="930"/>
                  </a:cubicBezTo>
                  <a:cubicBezTo>
                    <a:pt x="254" y="1034"/>
                    <a:pt x="395" y="1098"/>
                    <a:pt x="549" y="1098"/>
                  </a:cubicBezTo>
                  <a:cubicBezTo>
                    <a:pt x="852" y="1098"/>
                    <a:pt x="1098" y="852"/>
                    <a:pt x="1098" y="549"/>
                  </a:cubicBezTo>
                  <a:cubicBezTo>
                    <a:pt x="1098" y="246"/>
                    <a:pt x="852" y="0"/>
                    <a:pt x="549" y="0"/>
                  </a:cubicBezTo>
                  <a:close/>
                  <a:moveTo>
                    <a:pt x="228" y="920"/>
                  </a:moveTo>
                  <a:cubicBezTo>
                    <a:pt x="378" y="872"/>
                    <a:pt x="430" y="812"/>
                    <a:pt x="448" y="774"/>
                  </a:cubicBezTo>
                  <a:cubicBezTo>
                    <a:pt x="476" y="787"/>
                    <a:pt x="507" y="793"/>
                    <a:pt x="541" y="794"/>
                  </a:cubicBezTo>
                  <a:cubicBezTo>
                    <a:pt x="548" y="794"/>
                    <a:pt x="548" y="794"/>
                    <a:pt x="548" y="794"/>
                  </a:cubicBezTo>
                  <a:cubicBezTo>
                    <a:pt x="585" y="793"/>
                    <a:pt x="619" y="785"/>
                    <a:pt x="648" y="771"/>
                  </a:cubicBezTo>
                  <a:cubicBezTo>
                    <a:pt x="665" y="809"/>
                    <a:pt x="716" y="870"/>
                    <a:pt x="869" y="920"/>
                  </a:cubicBezTo>
                  <a:cubicBezTo>
                    <a:pt x="783" y="995"/>
                    <a:pt x="671" y="1040"/>
                    <a:pt x="549" y="1040"/>
                  </a:cubicBezTo>
                  <a:cubicBezTo>
                    <a:pt x="427" y="1040"/>
                    <a:pt x="315" y="995"/>
                    <a:pt x="228" y="920"/>
                  </a:cubicBezTo>
                  <a:close/>
                  <a:moveTo>
                    <a:pt x="546" y="736"/>
                  </a:moveTo>
                  <a:cubicBezTo>
                    <a:pt x="544" y="736"/>
                    <a:pt x="544" y="736"/>
                    <a:pt x="544" y="736"/>
                  </a:cubicBezTo>
                  <a:cubicBezTo>
                    <a:pt x="493" y="735"/>
                    <a:pt x="454" y="719"/>
                    <a:pt x="425" y="686"/>
                  </a:cubicBezTo>
                  <a:cubicBezTo>
                    <a:pt x="352" y="604"/>
                    <a:pt x="368" y="448"/>
                    <a:pt x="368" y="447"/>
                  </a:cubicBezTo>
                  <a:cubicBezTo>
                    <a:pt x="368" y="445"/>
                    <a:pt x="368" y="445"/>
                    <a:pt x="368" y="445"/>
                  </a:cubicBezTo>
                  <a:cubicBezTo>
                    <a:pt x="376" y="275"/>
                    <a:pt x="501" y="262"/>
                    <a:pt x="540" y="262"/>
                  </a:cubicBezTo>
                  <a:cubicBezTo>
                    <a:pt x="550" y="262"/>
                    <a:pt x="550" y="262"/>
                    <a:pt x="550" y="262"/>
                  </a:cubicBezTo>
                  <a:cubicBezTo>
                    <a:pt x="588" y="262"/>
                    <a:pt x="713" y="275"/>
                    <a:pt x="721" y="445"/>
                  </a:cubicBezTo>
                  <a:cubicBezTo>
                    <a:pt x="721" y="447"/>
                    <a:pt x="721" y="447"/>
                    <a:pt x="721" y="447"/>
                  </a:cubicBezTo>
                  <a:cubicBezTo>
                    <a:pt x="722" y="448"/>
                    <a:pt x="737" y="604"/>
                    <a:pt x="664" y="686"/>
                  </a:cubicBezTo>
                  <a:cubicBezTo>
                    <a:pt x="635" y="719"/>
                    <a:pt x="596" y="735"/>
                    <a:pt x="546" y="736"/>
                  </a:cubicBezTo>
                  <a:close/>
                  <a:moveTo>
                    <a:pt x="916" y="874"/>
                  </a:moveTo>
                  <a:cubicBezTo>
                    <a:pt x="705" y="813"/>
                    <a:pt x="698" y="738"/>
                    <a:pt x="698" y="737"/>
                  </a:cubicBezTo>
                  <a:cubicBezTo>
                    <a:pt x="698" y="739"/>
                    <a:pt x="698" y="739"/>
                    <a:pt x="698" y="739"/>
                  </a:cubicBezTo>
                  <a:cubicBezTo>
                    <a:pt x="694" y="739"/>
                    <a:pt x="694" y="739"/>
                    <a:pt x="694" y="739"/>
                  </a:cubicBezTo>
                  <a:cubicBezTo>
                    <a:pt x="699" y="734"/>
                    <a:pt x="703" y="730"/>
                    <a:pt x="708" y="725"/>
                  </a:cubicBezTo>
                  <a:cubicBezTo>
                    <a:pt x="795" y="627"/>
                    <a:pt x="780" y="458"/>
                    <a:pt x="779" y="442"/>
                  </a:cubicBezTo>
                  <a:cubicBezTo>
                    <a:pt x="771" y="266"/>
                    <a:pt x="650" y="204"/>
                    <a:pt x="549" y="204"/>
                  </a:cubicBezTo>
                  <a:cubicBezTo>
                    <a:pt x="539" y="204"/>
                    <a:pt x="539" y="204"/>
                    <a:pt x="539" y="204"/>
                  </a:cubicBezTo>
                  <a:cubicBezTo>
                    <a:pt x="439" y="204"/>
                    <a:pt x="318" y="266"/>
                    <a:pt x="310" y="441"/>
                  </a:cubicBezTo>
                  <a:cubicBezTo>
                    <a:pt x="308" y="457"/>
                    <a:pt x="293" y="626"/>
                    <a:pt x="381" y="725"/>
                  </a:cubicBezTo>
                  <a:cubicBezTo>
                    <a:pt x="387" y="731"/>
                    <a:pt x="393" y="737"/>
                    <a:pt x="398" y="742"/>
                  </a:cubicBezTo>
                  <a:cubicBezTo>
                    <a:pt x="394" y="758"/>
                    <a:pt x="362" y="821"/>
                    <a:pt x="181" y="874"/>
                  </a:cubicBezTo>
                  <a:cubicBezTo>
                    <a:pt x="104" y="787"/>
                    <a:pt x="58" y="674"/>
                    <a:pt x="58" y="549"/>
                  </a:cubicBezTo>
                  <a:cubicBezTo>
                    <a:pt x="58" y="278"/>
                    <a:pt x="278" y="58"/>
                    <a:pt x="549" y="58"/>
                  </a:cubicBezTo>
                  <a:cubicBezTo>
                    <a:pt x="820" y="58"/>
                    <a:pt x="1040" y="278"/>
                    <a:pt x="1040" y="549"/>
                  </a:cubicBezTo>
                  <a:cubicBezTo>
                    <a:pt x="1040" y="674"/>
                    <a:pt x="993" y="788"/>
                    <a:pt x="916" y="874"/>
                  </a:cubicBezTo>
                  <a:close/>
                  <a:moveTo>
                    <a:pt x="916" y="874"/>
                  </a:moveTo>
                  <a:cubicBezTo>
                    <a:pt x="916" y="874"/>
                    <a:pt x="916" y="874"/>
                    <a:pt x="916" y="87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grpSp>
        <p:nvGrpSpPr>
          <p:cNvPr id="84" name="Group 4"/>
          <p:cNvGrpSpPr>
            <a:grpSpLocks noChangeAspect="1"/>
          </p:cNvGrpSpPr>
          <p:nvPr/>
        </p:nvGrpSpPr>
        <p:grpSpPr bwMode="auto">
          <a:xfrm>
            <a:off x="1594666" y="2840885"/>
            <a:ext cx="524768" cy="524769"/>
            <a:chOff x="4671" y="1726"/>
            <a:chExt cx="509" cy="509"/>
          </a:xfrm>
          <a:solidFill>
            <a:srgbClr val="92D050"/>
          </a:solidFill>
        </p:grpSpPr>
        <p:sp>
          <p:nvSpPr>
            <p:cNvPr id="85" name="Freeform 5"/>
            <p:cNvSpPr>
              <a:spLocks noEditPoints="1"/>
            </p:cNvSpPr>
            <p:nvPr/>
          </p:nvSpPr>
          <p:spPr bwMode="auto">
            <a:xfrm>
              <a:off x="4813" y="1833"/>
              <a:ext cx="222" cy="247"/>
            </a:xfrm>
            <a:custGeom>
              <a:avLst/>
              <a:gdLst>
                <a:gd name="T0" fmla="*/ 238 w 479"/>
                <a:gd name="T1" fmla="*/ 534 h 534"/>
                <a:gd name="T2" fmla="*/ 241 w 479"/>
                <a:gd name="T3" fmla="*/ 534 h 534"/>
                <a:gd name="T4" fmla="*/ 445 w 479"/>
                <a:gd name="T5" fmla="*/ 213 h 534"/>
                <a:gd name="T6" fmla="*/ 239 w 479"/>
                <a:gd name="T7" fmla="*/ 3 h 534"/>
                <a:gd name="T8" fmla="*/ 34 w 479"/>
                <a:gd name="T9" fmla="*/ 213 h 534"/>
                <a:gd name="T10" fmla="*/ 238 w 479"/>
                <a:gd name="T11" fmla="*/ 534 h 534"/>
                <a:gd name="T12" fmla="*/ 238 w 479"/>
                <a:gd name="T13" fmla="*/ 534 h 534"/>
                <a:gd name="T14" fmla="*/ 238 w 479"/>
                <a:gd name="T15" fmla="*/ 534 h 5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79" h="534">
                  <a:moveTo>
                    <a:pt x="238" y="534"/>
                  </a:moveTo>
                  <a:cubicBezTo>
                    <a:pt x="241" y="534"/>
                    <a:pt x="241" y="534"/>
                    <a:pt x="241" y="534"/>
                  </a:cubicBezTo>
                  <a:cubicBezTo>
                    <a:pt x="479" y="532"/>
                    <a:pt x="445" y="213"/>
                    <a:pt x="445" y="213"/>
                  </a:cubicBezTo>
                  <a:cubicBezTo>
                    <a:pt x="435" y="0"/>
                    <a:pt x="257" y="2"/>
                    <a:pt x="239" y="3"/>
                  </a:cubicBezTo>
                  <a:cubicBezTo>
                    <a:pt x="222" y="2"/>
                    <a:pt x="44" y="0"/>
                    <a:pt x="34" y="213"/>
                  </a:cubicBezTo>
                  <a:cubicBezTo>
                    <a:pt x="34" y="214"/>
                    <a:pt x="0" y="532"/>
                    <a:pt x="238" y="534"/>
                  </a:cubicBezTo>
                  <a:close/>
                  <a:moveTo>
                    <a:pt x="238" y="534"/>
                  </a:moveTo>
                  <a:cubicBezTo>
                    <a:pt x="238" y="534"/>
                    <a:pt x="238" y="534"/>
                    <a:pt x="238" y="534"/>
                  </a:cubicBezTo>
                </a:path>
              </a:pathLst>
            </a:custGeom>
            <a:solidFill>
              <a:schemeClr val="accent6">
                <a:lumMod val="20000"/>
                <a:lumOff val="8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86" name="Freeform 6"/>
            <p:cNvSpPr>
              <a:spLocks noEditPoints="1"/>
            </p:cNvSpPr>
            <p:nvPr/>
          </p:nvSpPr>
          <p:spPr bwMode="auto">
            <a:xfrm>
              <a:off x="4671" y="1726"/>
              <a:ext cx="509" cy="509"/>
            </a:xfrm>
            <a:custGeom>
              <a:avLst/>
              <a:gdLst>
                <a:gd name="T0" fmla="*/ 549 w 1098"/>
                <a:gd name="T1" fmla="*/ 0 h 1098"/>
                <a:gd name="T2" fmla="*/ 0 w 1098"/>
                <a:gd name="T3" fmla="*/ 549 h 1098"/>
                <a:gd name="T4" fmla="*/ 148 w 1098"/>
                <a:gd name="T5" fmla="*/ 923 h 1098"/>
                <a:gd name="T6" fmla="*/ 155 w 1098"/>
                <a:gd name="T7" fmla="*/ 930 h 1098"/>
                <a:gd name="T8" fmla="*/ 549 w 1098"/>
                <a:gd name="T9" fmla="*/ 1098 h 1098"/>
                <a:gd name="T10" fmla="*/ 1098 w 1098"/>
                <a:gd name="T11" fmla="*/ 549 h 1098"/>
                <a:gd name="T12" fmla="*/ 549 w 1098"/>
                <a:gd name="T13" fmla="*/ 0 h 1098"/>
                <a:gd name="T14" fmla="*/ 228 w 1098"/>
                <a:gd name="T15" fmla="*/ 920 h 1098"/>
                <a:gd name="T16" fmla="*/ 448 w 1098"/>
                <a:gd name="T17" fmla="*/ 774 h 1098"/>
                <a:gd name="T18" fmla="*/ 541 w 1098"/>
                <a:gd name="T19" fmla="*/ 794 h 1098"/>
                <a:gd name="T20" fmla="*/ 548 w 1098"/>
                <a:gd name="T21" fmla="*/ 794 h 1098"/>
                <a:gd name="T22" fmla="*/ 648 w 1098"/>
                <a:gd name="T23" fmla="*/ 771 h 1098"/>
                <a:gd name="T24" fmla="*/ 869 w 1098"/>
                <a:gd name="T25" fmla="*/ 920 h 1098"/>
                <a:gd name="T26" fmla="*/ 549 w 1098"/>
                <a:gd name="T27" fmla="*/ 1040 h 1098"/>
                <a:gd name="T28" fmla="*/ 228 w 1098"/>
                <a:gd name="T29" fmla="*/ 920 h 1098"/>
                <a:gd name="T30" fmla="*/ 546 w 1098"/>
                <a:gd name="T31" fmla="*/ 736 h 1098"/>
                <a:gd name="T32" fmla="*/ 544 w 1098"/>
                <a:gd name="T33" fmla="*/ 736 h 1098"/>
                <a:gd name="T34" fmla="*/ 425 w 1098"/>
                <a:gd name="T35" fmla="*/ 686 h 1098"/>
                <a:gd name="T36" fmla="*/ 368 w 1098"/>
                <a:gd name="T37" fmla="*/ 447 h 1098"/>
                <a:gd name="T38" fmla="*/ 368 w 1098"/>
                <a:gd name="T39" fmla="*/ 445 h 1098"/>
                <a:gd name="T40" fmla="*/ 540 w 1098"/>
                <a:gd name="T41" fmla="*/ 262 h 1098"/>
                <a:gd name="T42" fmla="*/ 550 w 1098"/>
                <a:gd name="T43" fmla="*/ 262 h 1098"/>
                <a:gd name="T44" fmla="*/ 721 w 1098"/>
                <a:gd name="T45" fmla="*/ 445 h 1098"/>
                <a:gd name="T46" fmla="*/ 721 w 1098"/>
                <a:gd name="T47" fmla="*/ 447 h 1098"/>
                <a:gd name="T48" fmla="*/ 664 w 1098"/>
                <a:gd name="T49" fmla="*/ 686 h 1098"/>
                <a:gd name="T50" fmla="*/ 546 w 1098"/>
                <a:gd name="T51" fmla="*/ 736 h 1098"/>
                <a:gd name="T52" fmla="*/ 916 w 1098"/>
                <a:gd name="T53" fmla="*/ 874 h 1098"/>
                <a:gd name="T54" fmla="*/ 698 w 1098"/>
                <a:gd name="T55" fmla="*/ 737 h 1098"/>
                <a:gd name="T56" fmla="*/ 698 w 1098"/>
                <a:gd name="T57" fmla="*/ 739 h 1098"/>
                <a:gd name="T58" fmla="*/ 694 w 1098"/>
                <a:gd name="T59" fmla="*/ 739 h 1098"/>
                <a:gd name="T60" fmla="*/ 708 w 1098"/>
                <a:gd name="T61" fmla="*/ 725 h 1098"/>
                <a:gd name="T62" fmla="*/ 779 w 1098"/>
                <a:gd name="T63" fmla="*/ 442 h 1098"/>
                <a:gd name="T64" fmla="*/ 549 w 1098"/>
                <a:gd name="T65" fmla="*/ 204 h 1098"/>
                <a:gd name="T66" fmla="*/ 539 w 1098"/>
                <a:gd name="T67" fmla="*/ 204 h 1098"/>
                <a:gd name="T68" fmla="*/ 310 w 1098"/>
                <a:gd name="T69" fmla="*/ 441 h 1098"/>
                <a:gd name="T70" fmla="*/ 381 w 1098"/>
                <a:gd name="T71" fmla="*/ 725 h 1098"/>
                <a:gd name="T72" fmla="*/ 398 w 1098"/>
                <a:gd name="T73" fmla="*/ 742 h 1098"/>
                <a:gd name="T74" fmla="*/ 181 w 1098"/>
                <a:gd name="T75" fmla="*/ 874 h 1098"/>
                <a:gd name="T76" fmla="*/ 58 w 1098"/>
                <a:gd name="T77" fmla="*/ 549 h 1098"/>
                <a:gd name="T78" fmla="*/ 549 w 1098"/>
                <a:gd name="T79" fmla="*/ 58 h 1098"/>
                <a:gd name="T80" fmla="*/ 1040 w 1098"/>
                <a:gd name="T81" fmla="*/ 549 h 1098"/>
                <a:gd name="T82" fmla="*/ 916 w 1098"/>
                <a:gd name="T83" fmla="*/ 874 h 1098"/>
                <a:gd name="T84" fmla="*/ 916 w 1098"/>
                <a:gd name="T85" fmla="*/ 874 h 1098"/>
                <a:gd name="T86" fmla="*/ 916 w 1098"/>
                <a:gd name="T87" fmla="*/ 874 h 10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098" h="1098">
                  <a:moveTo>
                    <a:pt x="549" y="0"/>
                  </a:moveTo>
                  <a:cubicBezTo>
                    <a:pt x="246" y="0"/>
                    <a:pt x="0" y="246"/>
                    <a:pt x="0" y="549"/>
                  </a:cubicBezTo>
                  <a:cubicBezTo>
                    <a:pt x="0" y="693"/>
                    <a:pt x="56" y="825"/>
                    <a:pt x="148" y="923"/>
                  </a:cubicBezTo>
                  <a:cubicBezTo>
                    <a:pt x="150" y="926"/>
                    <a:pt x="152" y="928"/>
                    <a:pt x="155" y="930"/>
                  </a:cubicBezTo>
                  <a:cubicBezTo>
                    <a:pt x="254" y="1034"/>
                    <a:pt x="395" y="1098"/>
                    <a:pt x="549" y="1098"/>
                  </a:cubicBezTo>
                  <a:cubicBezTo>
                    <a:pt x="852" y="1098"/>
                    <a:pt x="1098" y="852"/>
                    <a:pt x="1098" y="549"/>
                  </a:cubicBezTo>
                  <a:cubicBezTo>
                    <a:pt x="1098" y="246"/>
                    <a:pt x="852" y="0"/>
                    <a:pt x="549" y="0"/>
                  </a:cubicBezTo>
                  <a:close/>
                  <a:moveTo>
                    <a:pt x="228" y="920"/>
                  </a:moveTo>
                  <a:cubicBezTo>
                    <a:pt x="378" y="872"/>
                    <a:pt x="430" y="812"/>
                    <a:pt x="448" y="774"/>
                  </a:cubicBezTo>
                  <a:cubicBezTo>
                    <a:pt x="476" y="787"/>
                    <a:pt x="507" y="793"/>
                    <a:pt x="541" y="794"/>
                  </a:cubicBezTo>
                  <a:cubicBezTo>
                    <a:pt x="548" y="794"/>
                    <a:pt x="548" y="794"/>
                    <a:pt x="548" y="794"/>
                  </a:cubicBezTo>
                  <a:cubicBezTo>
                    <a:pt x="585" y="793"/>
                    <a:pt x="619" y="785"/>
                    <a:pt x="648" y="771"/>
                  </a:cubicBezTo>
                  <a:cubicBezTo>
                    <a:pt x="665" y="809"/>
                    <a:pt x="716" y="870"/>
                    <a:pt x="869" y="920"/>
                  </a:cubicBezTo>
                  <a:cubicBezTo>
                    <a:pt x="783" y="995"/>
                    <a:pt x="671" y="1040"/>
                    <a:pt x="549" y="1040"/>
                  </a:cubicBezTo>
                  <a:cubicBezTo>
                    <a:pt x="427" y="1040"/>
                    <a:pt x="315" y="995"/>
                    <a:pt x="228" y="920"/>
                  </a:cubicBezTo>
                  <a:close/>
                  <a:moveTo>
                    <a:pt x="546" y="736"/>
                  </a:moveTo>
                  <a:cubicBezTo>
                    <a:pt x="544" y="736"/>
                    <a:pt x="544" y="736"/>
                    <a:pt x="544" y="736"/>
                  </a:cubicBezTo>
                  <a:cubicBezTo>
                    <a:pt x="493" y="735"/>
                    <a:pt x="454" y="719"/>
                    <a:pt x="425" y="686"/>
                  </a:cubicBezTo>
                  <a:cubicBezTo>
                    <a:pt x="352" y="604"/>
                    <a:pt x="368" y="448"/>
                    <a:pt x="368" y="447"/>
                  </a:cubicBezTo>
                  <a:cubicBezTo>
                    <a:pt x="368" y="445"/>
                    <a:pt x="368" y="445"/>
                    <a:pt x="368" y="445"/>
                  </a:cubicBezTo>
                  <a:cubicBezTo>
                    <a:pt x="376" y="275"/>
                    <a:pt x="501" y="262"/>
                    <a:pt x="540" y="262"/>
                  </a:cubicBezTo>
                  <a:cubicBezTo>
                    <a:pt x="550" y="262"/>
                    <a:pt x="550" y="262"/>
                    <a:pt x="550" y="262"/>
                  </a:cubicBezTo>
                  <a:cubicBezTo>
                    <a:pt x="588" y="262"/>
                    <a:pt x="713" y="275"/>
                    <a:pt x="721" y="445"/>
                  </a:cubicBezTo>
                  <a:cubicBezTo>
                    <a:pt x="721" y="447"/>
                    <a:pt x="721" y="447"/>
                    <a:pt x="721" y="447"/>
                  </a:cubicBezTo>
                  <a:cubicBezTo>
                    <a:pt x="722" y="448"/>
                    <a:pt x="737" y="604"/>
                    <a:pt x="664" y="686"/>
                  </a:cubicBezTo>
                  <a:cubicBezTo>
                    <a:pt x="635" y="719"/>
                    <a:pt x="596" y="735"/>
                    <a:pt x="546" y="736"/>
                  </a:cubicBezTo>
                  <a:close/>
                  <a:moveTo>
                    <a:pt x="916" y="874"/>
                  </a:moveTo>
                  <a:cubicBezTo>
                    <a:pt x="705" y="813"/>
                    <a:pt x="698" y="738"/>
                    <a:pt x="698" y="737"/>
                  </a:cubicBezTo>
                  <a:cubicBezTo>
                    <a:pt x="698" y="739"/>
                    <a:pt x="698" y="739"/>
                    <a:pt x="698" y="739"/>
                  </a:cubicBezTo>
                  <a:cubicBezTo>
                    <a:pt x="694" y="739"/>
                    <a:pt x="694" y="739"/>
                    <a:pt x="694" y="739"/>
                  </a:cubicBezTo>
                  <a:cubicBezTo>
                    <a:pt x="699" y="734"/>
                    <a:pt x="703" y="730"/>
                    <a:pt x="708" y="725"/>
                  </a:cubicBezTo>
                  <a:cubicBezTo>
                    <a:pt x="795" y="627"/>
                    <a:pt x="780" y="458"/>
                    <a:pt x="779" y="442"/>
                  </a:cubicBezTo>
                  <a:cubicBezTo>
                    <a:pt x="771" y="266"/>
                    <a:pt x="650" y="204"/>
                    <a:pt x="549" y="204"/>
                  </a:cubicBezTo>
                  <a:cubicBezTo>
                    <a:pt x="539" y="204"/>
                    <a:pt x="539" y="204"/>
                    <a:pt x="539" y="204"/>
                  </a:cubicBezTo>
                  <a:cubicBezTo>
                    <a:pt x="439" y="204"/>
                    <a:pt x="318" y="266"/>
                    <a:pt x="310" y="441"/>
                  </a:cubicBezTo>
                  <a:cubicBezTo>
                    <a:pt x="308" y="457"/>
                    <a:pt x="293" y="626"/>
                    <a:pt x="381" y="725"/>
                  </a:cubicBezTo>
                  <a:cubicBezTo>
                    <a:pt x="387" y="731"/>
                    <a:pt x="393" y="737"/>
                    <a:pt x="398" y="742"/>
                  </a:cubicBezTo>
                  <a:cubicBezTo>
                    <a:pt x="394" y="758"/>
                    <a:pt x="362" y="821"/>
                    <a:pt x="181" y="874"/>
                  </a:cubicBezTo>
                  <a:cubicBezTo>
                    <a:pt x="104" y="787"/>
                    <a:pt x="58" y="674"/>
                    <a:pt x="58" y="549"/>
                  </a:cubicBezTo>
                  <a:cubicBezTo>
                    <a:pt x="58" y="278"/>
                    <a:pt x="278" y="58"/>
                    <a:pt x="549" y="58"/>
                  </a:cubicBezTo>
                  <a:cubicBezTo>
                    <a:pt x="820" y="58"/>
                    <a:pt x="1040" y="278"/>
                    <a:pt x="1040" y="549"/>
                  </a:cubicBezTo>
                  <a:cubicBezTo>
                    <a:pt x="1040" y="674"/>
                    <a:pt x="993" y="788"/>
                    <a:pt x="916" y="874"/>
                  </a:cubicBezTo>
                  <a:close/>
                  <a:moveTo>
                    <a:pt x="916" y="874"/>
                  </a:moveTo>
                  <a:cubicBezTo>
                    <a:pt x="916" y="874"/>
                    <a:pt x="916" y="874"/>
                    <a:pt x="916" y="87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87" name="Freeform 6"/>
          <p:cNvSpPr>
            <a:spLocks noEditPoints="1"/>
          </p:cNvSpPr>
          <p:nvPr/>
        </p:nvSpPr>
        <p:spPr bwMode="auto">
          <a:xfrm>
            <a:off x="2268405" y="2840885"/>
            <a:ext cx="524768" cy="524769"/>
          </a:xfrm>
          <a:custGeom>
            <a:avLst/>
            <a:gdLst>
              <a:gd name="T0" fmla="*/ 549 w 1098"/>
              <a:gd name="T1" fmla="*/ 0 h 1098"/>
              <a:gd name="T2" fmla="*/ 0 w 1098"/>
              <a:gd name="T3" fmla="*/ 549 h 1098"/>
              <a:gd name="T4" fmla="*/ 148 w 1098"/>
              <a:gd name="T5" fmla="*/ 923 h 1098"/>
              <a:gd name="T6" fmla="*/ 155 w 1098"/>
              <a:gd name="T7" fmla="*/ 930 h 1098"/>
              <a:gd name="T8" fmla="*/ 549 w 1098"/>
              <a:gd name="T9" fmla="*/ 1098 h 1098"/>
              <a:gd name="T10" fmla="*/ 1098 w 1098"/>
              <a:gd name="T11" fmla="*/ 549 h 1098"/>
              <a:gd name="T12" fmla="*/ 549 w 1098"/>
              <a:gd name="T13" fmla="*/ 0 h 1098"/>
              <a:gd name="T14" fmla="*/ 228 w 1098"/>
              <a:gd name="T15" fmla="*/ 920 h 1098"/>
              <a:gd name="T16" fmla="*/ 448 w 1098"/>
              <a:gd name="T17" fmla="*/ 774 h 1098"/>
              <a:gd name="T18" fmla="*/ 541 w 1098"/>
              <a:gd name="T19" fmla="*/ 794 h 1098"/>
              <a:gd name="T20" fmla="*/ 548 w 1098"/>
              <a:gd name="T21" fmla="*/ 794 h 1098"/>
              <a:gd name="T22" fmla="*/ 648 w 1098"/>
              <a:gd name="T23" fmla="*/ 771 h 1098"/>
              <a:gd name="T24" fmla="*/ 869 w 1098"/>
              <a:gd name="T25" fmla="*/ 920 h 1098"/>
              <a:gd name="T26" fmla="*/ 549 w 1098"/>
              <a:gd name="T27" fmla="*/ 1040 h 1098"/>
              <a:gd name="T28" fmla="*/ 228 w 1098"/>
              <a:gd name="T29" fmla="*/ 920 h 1098"/>
              <a:gd name="T30" fmla="*/ 546 w 1098"/>
              <a:gd name="T31" fmla="*/ 736 h 1098"/>
              <a:gd name="T32" fmla="*/ 544 w 1098"/>
              <a:gd name="T33" fmla="*/ 736 h 1098"/>
              <a:gd name="T34" fmla="*/ 425 w 1098"/>
              <a:gd name="T35" fmla="*/ 686 h 1098"/>
              <a:gd name="T36" fmla="*/ 368 w 1098"/>
              <a:gd name="T37" fmla="*/ 447 h 1098"/>
              <a:gd name="T38" fmla="*/ 368 w 1098"/>
              <a:gd name="T39" fmla="*/ 445 h 1098"/>
              <a:gd name="T40" fmla="*/ 540 w 1098"/>
              <a:gd name="T41" fmla="*/ 262 h 1098"/>
              <a:gd name="T42" fmla="*/ 550 w 1098"/>
              <a:gd name="T43" fmla="*/ 262 h 1098"/>
              <a:gd name="T44" fmla="*/ 721 w 1098"/>
              <a:gd name="T45" fmla="*/ 445 h 1098"/>
              <a:gd name="T46" fmla="*/ 721 w 1098"/>
              <a:gd name="T47" fmla="*/ 447 h 1098"/>
              <a:gd name="T48" fmla="*/ 664 w 1098"/>
              <a:gd name="T49" fmla="*/ 686 h 1098"/>
              <a:gd name="T50" fmla="*/ 546 w 1098"/>
              <a:gd name="T51" fmla="*/ 736 h 1098"/>
              <a:gd name="T52" fmla="*/ 916 w 1098"/>
              <a:gd name="T53" fmla="*/ 874 h 1098"/>
              <a:gd name="T54" fmla="*/ 698 w 1098"/>
              <a:gd name="T55" fmla="*/ 737 h 1098"/>
              <a:gd name="T56" fmla="*/ 698 w 1098"/>
              <a:gd name="T57" fmla="*/ 739 h 1098"/>
              <a:gd name="T58" fmla="*/ 694 w 1098"/>
              <a:gd name="T59" fmla="*/ 739 h 1098"/>
              <a:gd name="T60" fmla="*/ 708 w 1098"/>
              <a:gd name="T61" fmla="*/ 725 h 1098"/>
              <a:gd name="T62" fmla="*/ 779 w 1098"/>
              <a:gd name="T63" fmla="*/ 442 h 1098"/>
              <a:gd name="T64" fmla="*/ 549 w 1098"/>
              <a:gd name="T65" fmla="*/ 204 h 1098"/>
              <a:gd name="T66" fmla="*/ 539 w 1098"/>
              <a:gd name="T67" fmla="*/ 204 h 1098"/>
              <a:gd name="T68" fmla="*/ 310 w 1098"/>
              <a:gd name="T69" fmla="*/ 441 h 1098"/>
              <a:gd name="T70" fmla="*/ 381 w 1098"/>
              <a:gd name="T71" fmla="*/ 725 h 1098"/>
              <a:gd name="T72" fmla="*/ 398 w 1098"/>
              <a:gd name="T73" fmla="*/ 742 h 1098"/>
              <a:gd name="T74" fmla="*/ 181 w 1098"/>
              <a:gd name="T75" fmla="*/ 874 h 1098"/>
              <a:gd name="T76" fmla="*/ 58 w 1098"/>
              <a:gd name="T77" fmla="*/ 549 h 1098"/>
              <a:gd name="T78" fmla="*/ 549 w 1098"/>
              <a:gd name="T79" fmla="*/ 58 h 1098"/>
              <a:gd name="T80" fmla="*/ 1040 w 1098"/>
              <a:gd name="T81" fmla="*/ 549 h 1098"/>
              <a:gd name="T82" fmla="*/ 916 w 1098"/>
              <a:gd name="T83" fmla="*/ 874 h 1098"/>
              <a:gd name="T84" fmla="*/ 916 w 1098"/>
              <a:gd name="T85" fmla="*/ 874 h 1098"/>
              <a:gd name="T86" fmla="*/ 916 w 1098"/>
              <a:gd name="T87" fmla="*/ 874 h 10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098" h="1098">
                <a:moveTo>
                  <a:pt x="549" y="0"/>
                </a:moveTo>
                <a:cubicBezTo>
                  <a:pt x="246" y="0"/>
                  <a:pt x="0" y="246"/>
                  <a:pt x="0" y="549"/>
                </a:cubicBezTo>
                <a:cubicBezTo>
                  <a:pt x="0" y="693"/>
                  <a:pt x="56" y="825"/>
                  <a:pt x="148" y="923"/>
                </a:cubicBezTo>
                <a:cubicBezTo>
                  <a:pt x="150" y="926"/>
                  <a:pt x="152" y="928"/>
                  <a:pt x="155" y="930"/>
                </a:cubicBezTo>
                <a:cubicBezTo>
                  <a:pt x="254" y="1034"/>
                  <a:pt x="395" y="1098"/>
                  <a:pt x="549" y="1098"/>
                </a:cubicBezTo>
                <a:cubicBezTo>
                  <a:pt x="852" y="1098"/>
                  <a:pt x="1098" y="852"/>
                  <a:pt x="1098" y="549"/>
                </a:cubicBezTo>
                <a:cubicBezTo>
                  <a:pt x="1098" y="246"/>
                  <a:pt x="852" y="0"/>
                  <a:pt x="549" y="0"/>
                </a:cubicBezTo>
                <a:close/>
                <a:moveTo>
                  <a:pt x="228" y="920"/>
                </a:moveTo>
                <a:cubicBezTo>
                  <a:pt x="378" y="872"/>
                  <a:pt x="430" y="812"/>
                  <a:pt x="448" y="774"/>
                </a:cubicBezTo>
                <a:cubicBezTo>
                  <a:pt x="476" y="787"/>
                  <a:pt x="507" y="793"/>
                  <a:pt x="541" y="794"/>
                </a:cubicBezTo>
                <a:cubicBezTo>
                  <a:pt x="548" y="794"/>
                  <a:pt x="548" y="794"/>
                  <a:pt x="548" y="794"/>
                </a:cubicBezTo>
                <a:cubicBezTo>
                  <a:pt x="585" y="793"/>
                  <a:pt x="619" y="785"/>
                  <a:pt x="648" y="771"/>
                </a:cubicBezTo>
                <a:cubicBezTo>
                  <a:pt x="665" y="809"/>
                  <a:pt x="716" y="870"/>
                  <a:pt x="869" y="920"/>
                </a:cubicBezTo>
                <a:cubicBezTo>
                  <a:pt x="783" y="995"/>
                  <a:pt x="671" y="1040"/>
                  <a:pt x="549" y="1040"/>
                </a:cubicBezTo>
                <a:cubicBezTo>
                  <a:pt x="427" y="1040"/>
                  <a:pt x="315" y="995"/>
                  <a:pt x="228" y="920"/>
                </a:cubicBezTo>
                <a:close/>
                <a:moveTo>
                  <a:pt x="546" y="736"/>
                </a:moveTo>
                <a:cubicBezTo>
                  <a:pt x="544" y="736"/>
                  <a:pt x="544" y="736"/>
                  <a:pt x="544" y="736"/>
                </a:cubicBezTo>
                <a:cubicBezTo>
                  <a:pt x="493" y="735"/>
                  <a:pt x="454" y="719"/>
                  <a:pt x="425" y="686"/>
                </a:cubicBezTo>
                <a:cubicBezTo>
                  <a:pt x="352" y="604"/>
                  <a:pt x="368" y="448"/>
                  <a:pt x="368" y="447"/>
                </a:cubicBezTo>
                <a:cubicBezTo>
                  <a:pt x="368" y="445"/>
                  <a:pt x="368" y="445"/>
                  <a:pt x="368" y="445"/>
                </a:cubicBezTo>
                <a:cubicBezTo>
                  <a:pt x="376" y="275"/>
                  <a:pt x="501" y="262"/>
                  <a:pt x="540" y="262"/>
                </a:cubicBezTo>
                <a:cubicBezTo>
                  <a:pt x="550" y="262"/>
                  <a:pt x="550" y="262"/>
                  <a:pt x="550" y="262"/>
                </a:cubicBezTo>
                <a:cubicBezTo>
                  <a:pt x="588" y="262"/>
                  <a:pt x="713" y="275"/>
                  <a:pt x="721" y="445"/>
                </a:cubicBezTo>
                <a:cubicBezTo>
                  <a:pt x="721" y="447"/>
                  <a:pt x="721" y="447"/>
                  <a:pt x="721" y="447"/>
                </a:cubicBezTo>
                <a:cubicBezTo>
                  <a:pt x="722" y="448"/>
                  <a:pt x="737" y="604"/>
                  <a:pt x="664" y="686"/>
                </a:cubicBezTo>
                <a:cubicBezTo>
                  <a:pt x="635" y="719"/>
                  <a:pt x="596" y="735"/>
                  <a:pt x="546" y="736"/>
                </a:cubicBezTo>
                <a:close/>
                <a:moveTo>
                  <a:pt x="916" y="874"/>
                </a:moveTo>
                <a:cubicBezTo>
                  <a:pt x="705" y="813"/>
                  <a:pt x="698" y="738"/>
                  <a:pt x="698" y="737"/>
                </a:cubicBezTo>
                <a:cubicBezTo>
                  <a:pt x="698" y="739"/>
                  <a:pt x="698" y="739"/>
                  <a:pt x="698" y="739"/>
                </a:cubicBezTo>
                <a:cubicBezTo>
                  <a:pt x="694" y="739"/>
                  <a:pt x="694" y="739"/>
                  <a:pt x="694" y="739"/>
                </a:cubicBezTo>
                <a:cubicBezTo>
                  <a:pt x="699" y="734"/>
                  <a:pt x="703" y="730"/>
                  <a:pt x="708" y="725"/>
                </a:cubicBezTo>
                <a:cubicBezTo>
                  <a:pt x="795" y="627"/>
                  <a:pt x="780" y="458"/>
                  <a:pt x="779" y="442"/>
                </a:cubicBezTo>
                <a:cubicBezTo>
                  <a:pt x="771" y="266"/>
                  <a:pt x="650" y="204"/>
                  <a:pt x="549" y="204"/>
                </a:cubicBezTo>
                <a:cubicBezTo>
                  <a:pt x="539" y="204"/>
                  <a:pt x="539" y="204"/>
                  <a:pt x="539" y="204"/>
                </a:cubicBezTo>
                <a:cubicBezTo>
                  <a:pt x="439" y="204"/>
                  <a:pt x="318" y="266"/>
                  <a:pt x="310" y="441"/>
                </a:cubicBezTo>
                <a:cubicBezTo>
                  <a:pt x="308" y="457"/>
                  <a:pt x="293" y="626"/>
                  <a:pt x="381" y="725"/>
                </a:cubicBezTo>
                <a:cubicBezTo>
                  <a:pt x="387" y="731"/>
                  <a:pt x="393" y="737"/>
                  <a:pt x="398" y="742"/>
                </a:cubicBezTo>
                <a:cubicBezTo>
                  <a:pt x="394" y="758"/>
                  <a:pt x="362" y="821"/>
                  <a:pt x="181" y="874"/>
                </a:cubicBezTo>
                <a:cubicBezTo>
                  <a:pt x="104" y="787"/>
                  <a:pt x="58" y="674"/>
                  <a:pt x="58" y="549"/>
                </a:cubicBezTo>
                <a:cubicBezTo>
                  <a:pt x="58" y="278"/>
                  <a:pt x="278" y="58"/>
                  <a:pt x="549" y="58"/>
                </a:cubicBezTo>
                <a:cubicBezTo>
                  <a:pt x="820" y="58"/>
                  <a:pt x="1040" y="278"/>
                  <a:pt x="1040" y="549"/>
                </a:cubicBezTo>
                <a:cubicBezTo>
                  <a:pt x="1040" y="674"/>
                  <a:pt x="993" y="788"/>
                  <a:pt x="916" y="874"/>
                </a:cubicBezTo>
                <a:close/>
                <a:moveTo>
                  <a:pt x="916" y="874"/>
                </a:moveTo>
                <a:cubicBezTo>
                  <a:pt x="916" y="874"/>
                  <a:pt x="916" y="874"/>
                  <a:pt x="916" y="874"/>
                </a:cubicBezTo>
              </a:path>
            </a:pathLst>
          </a:custGeom>
          <a:solidFill>
            <a:srgbClr val="FF4F1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sp>
        <p:nvSpPr>
          <p:cNvPr id="88" name="Freeform 6"/>
          <p:cNvSpPr>
            <a:spLocks noEditPoints="1"/>
          </p:cNvSpPr>
          <p:nvPr/>
        </p:nvSpPr>
        <p:spPr bwMode="auto">
          <a:xfrm>
            <a:off x="2942144" y="2840885"/>
            <a:ext cx="524768" cy="524769"/>
          </a:xfrm>
          <a:custGeom>
            <a:avLst/>
            <a:gdLst>
              <a:gd name="T0" fmla="*/ 549 w 1098"/>
              <a:gd name="T1" fmla="*/ 0 h 1098"/>
              <a:gd name="T2" fmla="*/ 0 w 1098"/>
              <a:gd name="T3" fmla="*/ 549 h 1098"/>
              <a:gd name="T4" fmla="*/ 148 w 1098"/>
              <a:gd name="T5" fmla="*/ 923 h 1098"/>
              <a:gd name="T6" fmla="*/ 155 w 1098"/>
              <a:gd name="T7" fmla="*/ 930 h 1098"/>
              <a:gd name="T8" fmla="*/ 549 w 1098"/>
              <a:gd name="T9" fmla="*/ 1098 h 1098"/>
              <a:gd name="T10" fmla="*/ 1098 w 1098"/>
              <a:gd name="T11" fmla="*/ 549 h 1098"/>
              <a:gd name="T12" fmla="*/ 549 w 1098"/>
              <a:gd name="T13" fmla="*/ 0 h 1098"/>
              <a:gd name="T14" fmla="*/ 228 w 1098"/>
              <a:gd name="T15" fmla="*/ 920 h 1098"/>
              <a:gd name="T16" fmla="*/ 448 w 1098"/>
              <a:gd name="T17" fmla="*/ 774 h 1098"/>
              <a:gd name="T18" fmla="*/ 541 w 1098"/>
              <a:gd name="T19" fmla="*/ 794 h 1098"/>
              <a:gd name="T20" fmla="*/ 548 w 1098"/>
              <a:gd name="T21" fmla="*/ 794 h 1098"/>
              <a:gd name="T22" fmla="*/ 648 w 1098"/>
              <a:gd name="T23" fmla="*/ 771 h 1098"/>
              <a:gd name="T24" fmla="*/ 869 w 1098"/>
              <a:gd name="T25" fmla="*/ 920 h 1098"/>
              <a:gd name="T26" fmla="*/ 549 w 1098"/>
              <a:gd name="T27" fmla="*/ 1040 h 1098"/>
              <a:gd name="T28" fmla="*/ 228 w 1098"/>
              <a:gd name="T29" fmla="*/ 920 h 1098"/>
              <a:gd name="T30" fmla="*/ 546 w 1098"/>
              <a:gd name="T31" fmla="*/ 736 h 1098"/>
              <a:gd name="T32" fmla="*/ 544 w 1098"/>
              <a:gd name="T33" fmla="*/ 736 h 1098"/>
              <a:gd name="T34" fmla="*/ 425 w 1098"/>
              <a:gd name="T35" fmla="*/ 686 h 1098"/>
              <a:gd name="T36" fmla="*/ 368 w 1098"/>
              <a:gd name="T37" fmla="*/ 447 h 1098"/>
              <a:gd name="T38" fmla="*/ 368 w 1098"/>
              <a:gd name="T39" fmla="*/ 445 h 1098"/>
              <a:gd name="T40" fmla="*/ 540 w 1098"/>
              <a:gd name="T41" fmla="*/ 262 h 1098"/>
              <a:gd name="T42" fmla="*/ 550 w 1098"/>
              <a:gd name="T43" fmla="*/ 262 h 1098"/>
              <a:gd name="T44" fmla="*/ 721 w 1098"/>
              <a:gd name="T45" fmla="*/ 445 h 1098"/>
              <a:gd name="T46" fmla="*/ 721 w 1098"/>
              <a:gd name="T47" fmla="*/ 447 h 1098"/>
              <a:gd name="T48" fmla="*/ 664 w 1098"/>
              <a:gd name="T49" fmla="*/ 686 h 1098"/>
              <a:gd name="T50" fmla="*/ 546 w 1098"/>
              <a:gd name="T51" fmla="*/ 736 h 1098"/>
              <a:gd name="T52" fmla="*/ 916 w 1098"/>
              <a:gd name="T53" fmla="*/ 874 h 1098"/>
              <a:gd name="T54" fmla="*/ 698 w 1098"/>
              <a:gd name="T55" fmla="*/ 737 h 1098"/>
              <a:gd name="T56" fmla="*/ 698 w 1098"/>
              <a:gd name="T57" fmla="*/ 739 h 1098"/>
              <a:gd name="T58" fmla="*/ 694 w 1098"/>
              <a:gd name="T59" fmla="*/ 739 h 1098"/>
              <a:gd name="T60" fmla="*/ 708 w 1098"/>
              <a:gd name="T61" fmla="*/ 725 h 1098"/>
              <a:gd name="T62" fmla="*/ 779 w 1098"/>
              <a:gd name="T63" fmla="*/ 442 h 1098"/>
              <a:gd name="T64" fmla="*/ 549 w 1098"/>
              <a:gd name="T65" fmla="*/ 204 h 1098"/>
              <a:gd name="T66" fmla="*/ 539 w 1098"/>
              <a:gd name="T67" fmla="*/ 204 h 1098"/>
              <a:gd name="T68" fmla="*/ 310 w 1098"/>
              <a:gd name="T69" fmla="*/ 441 h 1098"/>
              <a:gd name="T70" fmla="*/ 381 w 1098"/>
              <a:gd name="T71" fmla="*/ 725 h 1098"/>
              <a:gd name="T72" fmla="*/ 398 w 1098"/>
              <a:gd name="T73" fmla="*/ 742 h 1098"/>
              <a:gd name="T74" fmla="*/ 181 w 1098"/>
              <a:gd name="T75" fmla="*/ 874 h 1098"/>
              <a:gd name="T76" fmla="*/ 58 w 1098"/>
              <a:gd name="T77" fmla="*/ 549 h 1098"/>
              <a:gd name="T78" fmla="*/ 549 w 1098"/>
              <a:gd name="T79" fmla="*/ 58 h 1098"/>
              <a:gd name="T80" fmla="*/ 1040 w 1098"/>
              <a:gd name="T81" fmla="*/ 549 h 1098"/>
              <a:gd name="T82" fmla="*/ 916 w 1098"/>
              <a:gd name="T83" fmla="*/ 874 h 1098"/>
              <a:gd name="T84" fmla="*/ 916 w 1098"/>
              <a:gd name="T85" fmla="*/ 874 h 1098"/>
              <a:gd name="T86" fmla="*/ 916 w 1098"/>
              <a:gd name="T87" fmla="*/ 874 h 10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098" h="1098">
                <a:moveTo>
                  <a:pt x="549" y="0"/>
                </a:moveTo>
                <a:cubicBezTo>
                  <a:pt x="246" y="0"/>
                  <a:pt x="0" y="246"/>
                  <a:pt x="0" y="549"/>
                </a:cubicBezTo>
                <a:cubicBezTo>
                  <a:pt x="0" y="693"/>
                  <a:pt x="56" y="825"/>
                  <a:pt x="148" y="923"/>
                </a:cubicBezTo>
                <a:cubicBezTo>
                  <a:pt x="150" y="926"/>
                  <a:pt x="152" y="928"/>
                  <a:pt x="155" y="930"/>
                </a:cubicBezTo>
                <a:cubicBezTo>
                  <a:pt x="254" y="1034"/>
                  <a:pt x="395" y="1098"/>
                  <a:pt x="549" y="1098"/>
                </a:cubicBezTo>
                <a:cubicBezTo>
                  <a:pt x="852" y="1098"/>
                  <a:pt x="1098" y="852"/>
                  <a:pt x="1098" y="549"/>
                </a:cubicBezTo>
                <a:cubicBezTo>
                  <a:pt x="1098" y="246"/>
                  <a:pt x="852" y="0"/>
                  <a:pt x="549" y="0"/>
                </a:cubicBezTo>
                <a:close/>
                <a:moveTo>
                  <a:pt x="228" y="920"/>
                </a:moveTo>
                <a:cubicBezTo>
                  <a:pt x="378" y="872"/>
                  <a:pt x="430" y="812"/>
                  <a:pt x="448" y="774"/>
                </a:cubicBezTo>
                <a:cubicBezTo>
                  <a:pt x="476" y="787"/>
                  <a:pt x="507" y="793"/>
                  <a:pt x="541" y="794"/>
                </a:cubicBezTo>
                <a:cubicBezTo>
                  <a:pt x="548" y="794"/>
                  <a:pt x="548" y="794"/>
                  <a:pt x="548" y="794"/>
                </a:cubicBezTo>
                <a:cubicBezTo>
                  <a:pt x="585" y="793"/>
                  <a:pt x="619" y="785"/>
                  <a:pt x="648" y="771"/>
                </a:cubicBezTo>
                <a:cubicBezTo>
                  <a:pt x="665" y="809"/>
                  <a:pt x="716" y="870"/>
                  <a:pt x="869" y="920"/>
                </a:cubicBezTo>
                <a:cubicBezTo>
                  <a:pt x="783" y="995"/>
                  <a:pt x="671" y="1040"/>
                  <a:pt x="549" y="1040"/>
                </a:cubicBezTo>
                <a:cubicBezTo>
                  <a:pt x="427" y="1040"/>
                  <a:pt x="315" y="995"/>
                  <a:pt x="228" y="920"/>
                </a:cubicBezTo>
                <a:close/>
                <a:moveTo>
                  <a:pt x="546" y="736"/>
                </a:moveTo>
                <a:cubicBezTo>
                  <a:pt x="544" y="736"/>
                  <a:pt x="544" y="736"/>
                  <a:pt x="544" y="736"/>
                </a:cubicBezTo>
                <a:cubicBezTo>
                  <a:pt x="493" y="735"/>
                  <a:pt x="454" y="719"/>
                  <a:pt x="425" y="686"/>
                </a:cubicBezTo>
                <a:cubicBezTo>
                  <a:pt x="352" y="604"/>
                  <a:pt x="368" y="448"/>
                  <a:pt x="368" y="447"/>
                </a:cubicBezTo>
                <a:cubicBezTo>
                  <a:pt x="368" y="445"/>
                  <a:pt x="368" y="445"/>
                  <a:pt x="368" y="445"/>
                </a:cubicBezTo>
                <a:cubicBezTo>
                  <a:pt x="376" y="275"/>
                  <a:pt x="501" y="262"/>
                  <a:pt x="540" y="262"/>
                </a:cubicBezTo>
                <a:cubicBezTo>
                  <a:pt x="550" y="262"/>
                  <a:pt x="550" y="262"/>
                  <a:pt x="550" y="262"/>
                </a:cubicBezTo>
                <a:cubicBezTo>
                  <a:pt x="588" y="262"/>
                  <a:pt x="713" y="275"/>
                  <a:pt x="721" y="445"/>
                </a:cubicBezTo>
                <a:cubicBezTo>
                  <a:pt x="721" y="447"/>
                  <a:pt x="721" y="447"/>
                  <a:pt x="721" y="447"/>
                </a:cubicBezTo>
                <a:cubicBezTo>
                  <a:pt x="722" y="448"/>
                  <a:pt x="737" y="604"/>
                  <a:pt x="664" y="686"/>
                </a:cubicBezTo>
                <a:cubicBezTo>
                  <a:pt x="635" y="719"/>
                  <a:pt x="596" y="735"/>
                  <a:pt x="546" y="736"/>
                </a:cubicBezTo>
                <a:close/>
                <a:moveTo>
                  <a:pt x="916" y="874"/>
                </a:moveTo>
                <a:cubicBezTo>
                  <a:pt x="705" y="813"/>
                  <a:pt x="698" y="738"/>
                  <a:pt x="698" y="737"/>
                </a:cubicBezTo>
                <a:cubicBezTo>
                  <a:pt x="698" y="739"/>
                  <a:pt x="698" y="739"/>
                  <a:pt x="698" y="739"/>
                </a:cubicBezTo>
                <a:cubicBezTo>
                  <a:pt x="694" y="739"/>
                  <a:pt x="694" y="739"/>
                  <a:pt x="694" y="739"/>
                </a:cubicBezTo>
                <a:cubicBezTo>
                  <a:pt x="699" y="734"/>
                  <a:pt x="703" y="730"/>
                  <a:pt x="708" y="725"/>
                </a:cubicBezTo>
                <a:cubicBezTo>
                  <a:pt x="795" y="627"/>
                  <a:pt x="780" y="458"/>
                  <a:pt x="779" y="442"/>
                </a:cubicBezTo>
                <a:cubicBezTo>
                  <a:pt x="771" y="266"/>
                  <a:pt x="650" y="204"/>
                  <a:pt x="549" y="204"/>
                </a:cubicBezTo>
                <a:cubicBezTo>
                  <a:pt x="539" y="204"/>
                  <a:pt x="539" y="204"/>
                  <a:pt x="539" y="204"/>
                </a:cubicBezTo>
                <a:cubicBezTo>
                  <a:pt x="439" y="204"/>
                  <a:pt x="318" y="266"/>
                  <a:pt x="310" y="441"/>
                </a:cubicBezTo>
                <a:cubicBezTo>
                  <a:pt x="308" y="457"/>
                  <a:pt x="293" y="626"/>
                  <a:pt x="381" y="725"/>
                </a:cubicBezTo>
                <a:cubicBezTo>
                  <a:pt x="387" y="731"/>
                  <a:pt x="393" y="737"/>
                  <a:pt x="398" y="742"/>
                </a:cubicBezTo>
                <a:cubicBezTo>
                  <a:pt x="394" y="758"/>
                  <a:pt x="362" y="821"/>
                  <a:pt x="181" y="874"/>
                </a:cubicBezTo>
                <a:cubicBezTo>
                  <a:pt x="104" y="787"/>
                  <a:pt x="58" y="674"/>
                  <a:pt x="58" y="549"/>
                </a:cubicBezTo>
                <a:cubicBezTo>
                  <a:pt x="58" y="278"/>
                  <a:pt x="278" y="58"/>
                  <a:pt x="549" y="58"/>
                </a:cubicBezTo>
                <a:cubicBezTo>
                  <a:pt x="820" y="58"/>
                  <a:pt x="1040" y="278"/>
                  <a:pt x="1040" y="549"/>
                </a:cubicBezTo>
                <a:cubicBezTo>
                  <a:pt x="1040" y="674"/>
                  <a:pt x="993" y="788"/>
                  <a:pt x="916" y="874"/>
                </a:cubicBezTo>
                <a:close/>
                <a:moveTo>
                  <a:pt x="916" y="874"/>
                </a:moveTo>
                <a:cubicBezTo>
                  <a:pt x="916" y="874"/>
                  <a:pt x="916" y="874"/>
                  <a:pt x="916" y="874"/>
                </a:cubicBezTo>
              </a:path>
            </a:pathLst>
          </a:custGeom>
          <a:solidFill>
            <a:srgbClr val="FF4F1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sp>
        <p:nvSpPr>
          <p:cNvPr id="89" name="Freeform 6"/>
          <p:cNvSpPr>
            <a:spLocks noEditPoints="1"/>
          </p:cNvSpPr>
          <p:nvPr/>
        </p:nvSpPr>
        <p:spPr bwMode="auto">
          <a:xfrm>
            <a:off x="3615883" y="2840885"/>
            <a:ext cx="524768" cy="524769"/>
          </a:xfrm>
          <a:custGeom>
            <a:avLst/>
            <a:gdLst>
              <a:gd name="T0" fmla="*/ 549 w 1098"/>
              <a:gd name="T1" fmla="*/ 0 h 1098"/>
              <a:gd name="T2" fmla="*/ 0 w 1098"/>
              <a:gd name="T3" fmla="*/ 549 h 1098"/>
              <a:gd name="T4" fmla="*/ 148 w 1098"/>
              <a:gd name="T5" fmla="*/ 923 h 1098"/>
              <a:gd name="T6" fmla="*/ 155 w 1098"/>
              <a:gd name="T7" fmla="*/ 930 h 1098"/>
              <a:gd name="T8" fmla="*/ 549 w 1098"/>
              <a:gd name="T9" fmla="*/ 1098 h 1098"/>
              <a:gd name="T10" fmla="*/ 1098 w 1098"/>
              <a:gd name="T11" fmla="*/ 549 h 1098"/>
              <a:gd name="T12" fmla="*/ 549 w 1098"/>
              <a:gd name="T13" fmla="*/ 0 h 1098"/>
              <a:gd name="T14" fmla="*/ 228 w 1098"/>
              <a:gd name="T15" fmla="*/ 920 h 1098"/>
              <a:gd name="T16" fmla="*/ 448 w 1098"/>
              <a:gd name="T17" fmla="*/ 774 h 1098"/>
              <a:gd name="T18" fmla="*/ 541 w 1098"/>
              <a:gd name="T19" fmla="*/ 794 h 1098"/>
              <a:gd name="T20" fmla="*/ 548 w 1098"/>
              <a:gd name="T21" fmla="*/ 794 h 1098"/>
              <a:gd name="T22" fmla="*/ 648 w 1098"/>
              <a:gd name="T23" fmla="*/ 771 h 1098"/>
              <a:gd name="T24" fmla="*/ 869 w 1098"/>
              <a:gd name="T25" fmla="*/ 920 h 1098"/>
              <a:gd name="T26" fmla="*/ 549 w 1098"/>
              <a:gd name="T27" fmla="*/ 1040 h 1098"/>
              <a:gd name="T28" fmla="*/ 228 w 1098"/>
              <a:gd name="T29" fmla="*/ 920 h 1098"/>
              <a:gd name="T30" fmla="*/ 546 w 1098"/>
              <a:gd name="T31" fmla="*/ 736 h 1098"/>
              <a:gd name="T32" fmla="*/ 544 w 1098"/>
              <a:gd name="T33" fmla="*/ 736 h 1098"/>
              <a:gd name="T34" fmla="*/ 425 w 1098"/>
              <a:gd name="T35" fmla="*/ 686 h 1098"/>
              <a:gd name="T36" fmla="*/ 368 w 1098"/>
              <a:gd name="T37" fmla="*/ 447 h 1098"/>
              <a:gd name="T38" fmla="*/ 368 w 1098"/>
              <a:gd name="T39" fmla="*/ 445 h 1098"/>
              <a:gd name="T40" fmla="*/ 540 w 1098"/>
              <a:gd name="T41" fmla="*/ 262 h 1098"/>
              <a:gd name="T42" fmla="*/ 550 w 1098"/>
              <a:gd name="T43" fmla="*/ 262 h 1098"/>
              <a:gd name="T44" fmla="*/ 721 w 1098"/>
              <a:gd name="T45" fmla="*/ 445 h 1098"/>
              <a:gd name="T46" fmla="*/ 721 w 1098"/>
              <a:gd name="T47" fmla="*/ 447 h 1098"/>
              <a:gd name="T48" fmla="*/ 664 w 1098"/>
              <a:gd name="T49" fmla="*/ 686 h 1098"/>
              <a:gd name="T50" fmla="*/ 546 w 1098"/>
              <a:gd name="T51" fmla="*/ 736 h 1098"/>
              <a:gd name="T52" fmla="*/ 916 w 1098"/>
              <a:gd name="T53" fmla="*/ 874 h 1098"/>
              <a:gd name="T54" fmla="*/ 698 w 1098"/>
              <a:gd name="T55" fmla="*/ 737 h 1098"/>
              <a:gd name="T56" fmla="*/ 698 w 1098"/>
              <a:gd name="T57" fmla="*/ 739 h 1098"/>
              <a:gd name="T58" fmla="*/ 694 w 1098"/>
              <a:gd name="T59" fmla="*/ 739 h 1098"/>
              <a:gd name="T60" fmla="*/ 708 w 1098"/>
              <a:gd name="T61" fmla="*/ 725 h 1098"/>
              <a:gd name="T62" fmla="*/ 779 w 1098"/>
              <a:gd name="T63" fmla="*/ 442 h 1098"/>
              <a:gd name="T64" fmla="*/ 549 w 1098"/>
              <a:gd name="T65" fmla="*/ 204 h 1098"/>
              <a:gd name="T66" fmla="*/ 539 w 1098"/>
              <a:gd name="T67" fmla="*/ 204 h 1098"/>
              <a:gd name="T68" fmla="*/ 310 w 1098"/>
              <a:gd name="T69" fmla="*/ 441 h 1098"/>
              <a:gd name="T70" fmla="*/ 381 w 1098"/>
              <a:gd name="T71" fmla="*/ 725 h 1098"/>
              <a:gd name="T72" fmla="*/ 398 w 1098"/>
              <a:gd name="T73" fmla="*/ 742 h 1098"/>
              <a:gd name="T74" fmla="*/ 181 w 1098"/>
              <a:gd name="T75" fmla="*/ 874 h 1098"/>
              <a:gd name="T76" fmla="*/ 58 w 1098"/>
              <a:gd name="T77" fmla="*/ 549 h 1098"/>
              <a:gd name="T78" fmla="*/ 549 w 1098"/>
              <a:gd name="T79" fmla="*/ 58 h 1098"/>
              <a:gd name="T80" fmla="*/ 1040 w 1098"/>
              <a:gd name="T81" fmla="*/ 549 h 1098"/>
              <a:gd name="T82" fmla="*/ 916 w 1098"/>
              <a:gd name="T83" fmla="*/ 874 h 1098"/>
              <a:gd name="T84" fmla="*/ 916 w 1098"/>
              <a:gd name="T85" fmla="*/ 874 h 1098"/>
              <a:gd name="T86" fmla="*/ 916 w 1098"/>
              <a:gd name="T87" fmla="*/ 874 h 10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098" h="1098">
                <a:moveTo>
                  <a:pt x="549" y="0"/>
                </a:moveTo>
                <a:cubicBezTo>
                  <a:pt x="246" y="0"/>
                  <a:pt x="0" y="246"/>
                  <a:pt x="0" y="549"/>
                </a:cubicBezTo>
                <a:cubicBezTo>
                  <a:pt x="0" y="693"/>
                  <a:pt x="56" y="825"/>
                  <a:pt x="148" y="923"/>
                </a:cubicBezTo>
                <a:cubicBezTo>
                  <a:pt x="150" y="926"/>
                  <a:pt x="152" y="928"/>
                  <a:pt x="155" y="930"/>
                </a:cubicBezTo>
                <a:cubicBezTo>
                  <a:pt x="254" y="1034"/>
                  <a:pt x="395" y="1098"/>
                  <a:pt x="549" y="1098"/>
                </a:cubicBezTo>
                <a:cubicBezTo>
                  <a:pt x="852" y="1098"/>
                  <a:pt x="1098" y="852"/>
                  <a:pt x="1098" y="549"/>
                </a:cubicBezTo>
                <a:cubicBezTo>
                  <a:pt x="1098" y="246"/>
                  <a:pt x="852" y="0"/>
                  <a:pt x="549" y="0"/>
                </a:cubicBezTo>
                <a:close/>
                <a:moveTo>
                  <a:pt x="228" y="920"/>
                </a:moveTo>
                <a:cubicBezTo>
                  <a:pt x="378" y="872"/>
                  <a:pt x="430" y="812"/>
                  <a:pt x="448" y="774"/>
                </a:cubicBezTo>
                <a:cubicBezTo>
                  <a:pt x="476" y="787"/>
                  <a:pt x="507" y="793"/>
                  <a:pt x="541" y="794"/>
                </a:cubicBezTo>
                <a:cubicBezTo>
                  <a:pt x="548" y="794"/>
                  <a:pt x="548" y="794"/>
                  <a:pt x="548" y="794"/>
                </a:cubicBezTo>
                <a:cubicBezTo>
                  <a:pt x="585" y="793"/>
                  <a:pt x="619" y="785"/>
                  <a:pt x="648" y="771"/>
                </a:cubicBezTo>
                <a:cubicBezTo>
                  <a:pt x="665" y="809"/>
                  <a:pt x="716" y="870"/>
                  <a:pt x="869" y="920"/>
                </a:cubicBezTo>
                <a:cubicBezTo>
                  <a:pt x="783" y="995"/>
                  <a:pt x="671" y="1040"/>
                  <a:pt x="549" y="1040"/>
                </a:cubicBezTo>
                <a:cubicBezTo>
                  <a:pt x="427" y="1040"/>
                  <a:pt x="315" y="995"/>
                  <a:pt x="228" y="920"/>
                </a:cubicBezTo>
                <a:close/>
                <a:moveTo>
                  <a:pt x="546" y="736"/>
                </a:moveTo>
                <a:cubicBezTo>
                  <a:pt x="544" y="736"/>
                  <a:pt x="544" y="736"/>
                  <a:pt x="544" y="736"/>
                </a:cubicBezTo>
                <a:cubicBezTo>
                  <a:pt x="493" y="735"/>
                  <a:pt x="454" y="719"/>
                  <a:pt x="425" y="686"/>
                </a:cubicBezTo>
                <a:cubicBezTo>
                  <a:pt x="352" y="604"/>
                  <a:pt x="368" y="448"/>
                  <a:pt x="368" y="447"/>
                </a:cubicBezTo>
                <a:cubicBezTo>
                  <a:pt x="368" y="445"/>
                  <a:pt x="368" y="445"/>
                  <a:pt x="368" y="445"/>
                </a:cubicBezTo>
                <a:cubicBezTo>
                  <a:pt x="376" y="275"/>
                  <a:pt x="501" y="262"/>
                  <a:pt x="540" y="262"/>
                </a:cubicBezTo>
                <a:cubicBezTo>
                  <a:pt x="550" y="262"/>
                  <a:pt x="550" y="262"/>
                  <a:pt x="550" y="262"/>
                </a:cubicBezTo>
                <a:cubicBezTo>
                  <a:pt x="588" y="262"/>
                  <a:pt x="713" y="275"/>
                  <a:pt x="721" y="445"/>
                </a:cubicBezTo>
                <a:cubicBezTo>
                  <a:pt x="721" y="447"/>
                  <a:pt x="721" y="447"/>
                  <a:pt x="721" y="447"/>
                </a:cubicBezTo>
                <a:cubicBezTo>
                  <a:pt x="722" y="448"/>
                  <a:pt x="737" y="604"/>
                  <a:pt x="664" y="686"/>
                </a:cubicBezTo>
                <a:cubicBezTo>
                  <a:pt x="635" y="719"/>
                  <a:pt x="596" y="735"/>
                  <a:pt x="546" y="736"/>
                </a:cubicBezTo>
                <a:close/>
                <a:moveTo>
                  <a:pt x="916" y="874"/>
                </a:moveTo>
                <a:cubicBezTo>
                  <a:pt x="705" y="813"/>
                  <a:pt x="698" y="738"/>
                  <a:pt x="698" y="737"/>
                </a:cubicBezTo>
                <a:cubicBezTo>
                  <a:pt x="698" y="739"/>
                  <a:pt x="698" y="739"/>
                  <a:pt x="698" y="739"/>
                </a:cubicBezTo>
                <a:cubicBezTo>
                  <a:pt x="694" y="739"/>
                  <a:pt x="694" y="739"/>
                  <a:pt x="694" y="739"/>
                </a:cubicBezTo>
                <a:cubicBezTo>
                  <a:pt x="699" y="734"/>
                  <a:pt x="703" y="730"/>
                  <a:pt x="708" y="725"/>
                </a:cubicBezTo>
                <a:cubicBezTo>
                  <a:pt x="795" y="627"/>
                  <a:pt x="780" y="458"/>
                  <a:pt x="779" y="442"/>
                </a:cubicBezTo>
                <a:cubicBezTo>
                  <a:pt x="771" y="266"/>
                  <a:pt x="650" y="204"/>
                  <a:pt x="549" y="204"/>
                </a:cubicBezTo>
                <a:cubicBezTo>
                  <a:pt x="539" y="204"/>
                  <a:pt x="539" y="204"/>
                  <a:pt x="539" y="204"/>
                </a:cubicBezTo>
                <a:cubicBezTo>
                  <a:pt x="439" y="204"/>
                  <a:pt x="318" y="266"/>
                  <a:pt x="310" y="441"/>
                </a:cubicBezTo>
                <a:cubicBezTo>
                  <a:pt x="308" y="457"/>
                  <a:pt x="293" y="626"/>
                  <a:pt x="381" y="725"/>
                </a:cubicBezTo>
                <a:cubicBezTo>
                  <a:pt x="387" y="731"/>
                  <a:pt x="393" y="737"/>
                  <a:pt x="398" y="742"/>
                </a:cubicBezTo>
                <a:cubicBezTo>
                  <a:pt x="394" y="758"/>
                  <a:pt x="362" y="821"/>
                  <a:pt x="181" y="874"/>
                </a:cubicBezTo>
                <a:cubicBezTo>
                  <a:pt x="104" y="787"/>
                  <a:pt x="58" y="674"/>
                  <a:pt x="58" y="549"/>
                </a:cubicBezTo>
                <a:cubicBezTo>
                  <a:pt x="58" y="278"/>
                  <a:pt x="278" y="58"/>
                  <a:pt x="549" y="58"/>
                </a:cubicBezTo>
                <a:cubicBezTo>
                  <a:pt x="820" y="58"/>
                  <a:pt x="1040" y="278"/>
                  <a:pt x="1040" y="549"/>
                </a:cubicBezTo>
                <a:cubicBezTo>
                  <a:pt x="1040" y="674"/>
                  <a:pt x="993" y="788"/>
                  <a:pt x="916" y="874"/>
                </a:cubicBezTo>
                <a:close/>
                <a:moveTo>
                  <a:pt x="916" y="874"/>
                </a:moveTo>
                <a:cubicBezTo>
                  <a:pt x="916" y="874"/>
                  <a:pt x="916" y="874"/>
                  <a:pt x="916" y="874"/>
                </a:cubicBezTo>
              </a:path>
            </a:pathLst>
          </a:custGeom>
          <a:solidFill>
            <a:srgbClr val="FF4F1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178262041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1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8" presetClass="emph" presetSubtype="0" decel="10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9" dur="8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800"/>
                            </p:stCondLst>
                            <p:childTnLst>
                              <p:par>
                                <p:cTn id="1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300"/>
                            </p:stCondLst>
                            <p:childTnLst>
                              <p:par>
                                <p:cTn id="1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800"/>
                            </p:stCondLst>
                            <p:childTnLst>
                              <p:par>
                                <p:cTn id="2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2300"/>
                            </p:stCondLst>
                            <p:childTnLst>
                              <p:par>
                                <p:cTn id="29" presetID="2" presetClass="entr" presetSubtype="2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10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10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2" decel="100000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10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10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2" decel="100000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10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10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2" decel="100000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10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10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2" decel="100000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100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100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4100"/>
                            </p:stCondLst>
                            <p:childTnLst>
                              <p:par>
                                <p:cTn id="5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4600"/>
                            </p:stCondLst>
                            <p:childTnLst>
                              <p:par>
                                <p:cTn id="54" presetID="2" presetClass="entr" presetSubtype="1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8" presetID="2" presetClass="entr" presetSubtype="1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5100"/>
                            </p:stCondLst>
                            <p:childTnLst>
                              <p:par>
                                <p:cTn id="6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6" fill="hold">
                            <p:stCondLst>
                              <p:cond delay="5600"/>
                            </p:stCondLst>
                            <p:childTnLst>
                              <p:par>
                                <p:cTn id="67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9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2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6100"/>
                            </p:stCondLst>
                            <p:childTnLst>
                              <p:par>
                                <p:cTn id="74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6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9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2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" fill="hold">
                      <p:stCondLst>
                        <p:cond delay="indefinite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2" presetClass="entr" presetSubtype="1" decel="10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7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8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9" presetID="2" presetClass="entr" presetSubtype="1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1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2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5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9" fill="hold">
                            <p:stCondLst>
                              <p:cond delay="500"/>
                            </p:stCondLst>
                            <p:childTnLst>
                              <p:par>
                                <p:cTn id="100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02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6" fill="hold">
                            <p:stCondLst>
                              <p:cond delay="2800"/>
                            </p:stCondLst>
                            <p:childTnLst>
                              <p:par>
                                <p:cTn id="107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Graphic spid="3" grpId="0">
        <p:bldAsOne/>
      </p:bldGraphic>
      <p:bldGraphic spid="3" grpId="1">
        <p:bldAsOne/>
      </p:bldGraphic>
      <p:bldP spid="4" grpId="0"/>
      <p:bldP spid="5" grpId="0"/>
      <p:bldP spid="8" grpId="0"/>
      <p:bldP spid="10" grpId="0"/>
      <p:bldP spid="29" grpId="0"/>
      <p:bldP spid="50" grpId="0"/>
      <p:bldP spid="69" grpId="0"/>
      <p:bldP spid="70" grpId="0"/>
      <p:bldP spid="74" grpId="0"/>
      <p:bldP spid="87" grpId="0" animBg="1"/>
      <p:bldP spid="88" grpId="0" animBg="1"/>
      <p:bldP spid="89" grpId="0" animBg="1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" name="Group 4"/>
          <p:cNvGrpSpPr>
            <a:grpSpLocks noChangeAspect="1"/>
          </p:cNvGrpSpPr>
          <p:nvPr/>
        </p:nvGrpSpPr>
        <p:grpSpPr bwMode="auto">
          <a:xfrm>
            <a:off x="717552" y="6456363"/>
            <a:ext cx="217488" cy="304800"/>
            <a:chOff x="452" y="4067"/>
            <a:chExt cx="137" cy="192"/>
          </a:xfrm>
        </p:grpSpPr>
        <p:sp>
          <p:nvSpPr>
            <p:cNvPr id="22" name="Freeform 5"/>
            <p:cNvSpPr>
              <a:spLocks/>
            </p:cNvSpPr>
            <p:nvPr/>
          </p:nvSpPr>
          <p:spPr bwMode="auto">
            <a:xfrm>
              <a:off x="472" y="4077"/>
              <a:ext cx="117" cy="182"/>
            </a:xfrm>
            <a:custGeom>
              <a:avLst/>
              <a:gdLst>
                <a:gd name="T0" fmla="*/ 125 w 125"/>
                <a:gd name="T1" fmla="*/ 47 h 194"/>
                <a:gd name="T2" fmla="*/ 63 w 125"/>
                <a:gd name="T3" fmla="*/ 0 h 194"/>
                <a:gd name="T4" fmla="*/ 0 w 125"/>
                <a:gd name="T5" fmla="*/ 64 h 194"/>
                <a:gd name="T6" fmla="*/ 7 w 125"/>
                <a:gd name="T7" fmla="*/ 88 h 194"/>
                <a:gd name="T8" fmla="*/ 57 w 125"/>
                <a:gd name="T9" fmla="*/ 188 h 194"/>
                <a:gd name="T10" fmla="*/ 70 w 125"/>
                <a:gd name="T11" fmla="*/ 188 h 194"/>
                <a:gd name="T12" fmla="*/ 120 w 125"/>
                <a:gd name="T13" fmla="*/ 88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5" h="194">
                  <a:moveTo>
                    <a:pt x="125" y="47"/>
                  </a:moveTo>
                  <a:cubicBezTo>
                    <a:pt x="117" y="20"/>
                    <a:pt x="93" y="0"/>
                    <a:pt x="63" y="0"/>
                  </a:cubicBezTo>
                  <a:cubicBezTo>
                    <a:pt x="28" y="0"/>
                    <a:pt x="0" y="29"/>
                    <a:pt x="0" y="64"/>
                  </a:cubicBezTo>
                  <a:cubicBezTo>
                    <a:pt x="0" y="71"/>
                    <a:pt x="4" y="82"/>
                    <a:pt x="7" y="88"/>
                  </a:cubicBezTo>
                  <a:cubicBezTo>
                    <a:pt x="57" y="188"/>
                    <a:pt x="57" y="188"/>
                    <a:pt x="57" y="188"/>
                  </a:cubicBezTo>
                  <a:cubicBezTo>
                    <a:pt x="59" y="194"/>
                    <a:pt x="67" y="194"/>
                    <a:pt x="70" y="188"/>
                  </a:cubicBezTo>
                  <a:cubicBezTo>
                    <a:pt x="120" y="88"/>
                    <a:pt x="120" y="88"/>
                    <a:pt x="120" y="88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3" name="Freeform 6"/>
            <p:cNvSpPr>
              <a:spLocks noEditPoints="1"/>
            </p:cNvSpPr>
            <p:nvPr/>
          </p:nvSpPr>
          <p:spPr bwMode="auto">
            <a:xfrm>
              <a:off x="452" y="4067"/>
              <a:ext cx="127" cy="189"/>
            </a:xfrm>
            <a:custGeom>
              <a:avLst/>
              <a:gdLst>
                <a:gd name="T0" fmla="*/ 68 w 135"/>
                <a:gd name="T1" fmla="*/ 202 h 202"/>
                <a:gd name="T2" fmla="*/ 57 w 135"/>
                <a:gd name="T3" fmla="*/ 195 h 202"/>
                <a:gd name="T4" fmla="*/ 7 w 135"/>
                <a:gd name="T5" fmla="*/ 95 h 202"/>
                <a:gd name="T6" fmla="*/ 7 w 135"/>
                <a:gd name="T7" fmla="*/ 95 h 202"/>
                <a:gd name="T8" fmla="*/ 6 w 135"/>
                <a:gd name="T9" fmla="*/ 91 h 202"/>
                <a:gd name="T10" fmla="*/ 0 w 135"/>
                <a:gd name="T11" fmla="*/ 68 h 202"/>
                <a:gd name="T12" fmla="*/ 68 w 135"/>
                <a:gd name="T13" fmla="*/ 0 h 202"/>
                <a:gd name="T14" fmla="*/ 134 w 135"/>
                <a:gd name="T15" fmla="*/ 50 h 202"/>
                <a:gd name="T16" fmla="*/ 131 w 135"/>
                <a:gd name="T17" fmla="*/ 56 h 202"/>
                <a:gd name="T18" fmla="*/ 125 w 135"/>
                <a:gd name="T19" fmla="*/ 52 h 202"/>
                <a:gd name="T20" fmla="*/ 68 w 135"/>
                <a:gd name="T21" fmla="*/ 10 h 202"/>
                <a:gd name="T22" fmla="*/ 10 w 135"/>
                <a:gd name="T23" fmla="*/ 68 h 202"/>
                <a:gd name="T24" fmla="*/ 15 w 135"/>
                <a:gd name="T25" fmla="*/ 87 h 202"/>
                <a:gd name="T26" fmla="*/ 16 w 135"/>
                <a:gd name="T27" fmla="*/ 91 h 202"/>
                <a:gd name="T28" fmla="*/ 66 w 135"/>
                <a:gd name="T29" fmla="*/ 190 h 202"/>
                <a:gd name="T30" fmla="*/ 68 w 135"/>
                <a:gd name="T31" fmla="*/ 192 h 202"/>
                <a:gd name="T32" fmla="*/ 71 w 135"/>
                <a:gd name="T33" fmla="*/ 190 h 202"/>
                <a:gd name="T34" fmla="*/ 121 w 135"/>
                <a:gd name="T35" fmla="*/ 91 h 202"/>
                <a:gd name="T36" fmla="*/ 127 w 135"/>
                <a:gd name="T37" fmla="*/ 89 h 202"/>
                <a:gd name="T38" fmla="*/ 130 w 135"/>
                <a:gd name="T39" fmla="*/ 95 h 202"/>
                <a:gd name="T40" fmla="*/ 79 w 135"/>
                <a:gd name="T41" fmla="*/ 195 h 202"/>
                <a:gd name="T42" fmla="*/ 68 w 135"/>
                <a:gd name="T43" fmla="*/ 202 h 202"/>
                <a:gd name="T44" fmla="*/ 68 w 135"/>
                <a:gd name="T45" fmla="*/ 202 h 202"/>
                <a:gd name="T46" fmla="*/ 68 w 135"/>
                <a:gd name="T47" fmla="*/ 202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35" h="202">
                  <a:moveTo>
                    <a:pt x="68" y="202"/>
                  </a:moveTo>
                  <a:cubicBezTo>
                    <a:pt x="64" y="202"/>
                    <a:pt x="59" y="199"/>
                    <a:pt x="57" y="195"/>
                  </a:cubicBezTo>
                  <a:cubicBezTo>
                    <a:pt x="7" y="95"/>
                    <a:pt x="7" y="95"/>
                    <a:pt x="7" y="95"/>
                  </a:cubicBezTo>
                  <a:cubicBezTo>
                    <a:pt x="7" y="95"/>
                    <a:pt x="7" y="95"/>
                    <a:pt x="7" y="95"/>
                  </a:cubicBezTo>
                  <a:cubicBezTo>
                    <a:pt x="7" y="93"/>
                    <a:pt x="6" y="92"/>
                    <a:pt x="6" y="91"/>
                  </a:cubicBezTo>
                  <a:cubicBezTo>
                    <a:pt x="3" y="84"/>
                    <a:pt x="0" y="75"/>
                    <a:pt x="0" y="68"/>
                  </a:cubicBezTo>
                  <a:cubicBezTo>
                    <a:pt x="0" y="31"/>
                    <a:pt x="31" y="0"/>
                    <a:pt x="68" y="0"/>
                  </a:cubicBezTo>
                  <a:cubicBezTo>
                    <a:pt x="99" y="0"/>
                    <a:pt x="126" y="21"/>
                    <a:pt x="134" y="50"/>
                  </a:cubicBezTo>
                  <a:cubicBezTo>
                    <a:pt x="135" y="52"/>
                    <a:pt x="134" y="55"/>
                    <a:pt x="131" y="56"/>
                  </a:cubicBezTo>
                  <a:cubicBezTo>
                    <a:pt x="129" y="57"/>
                    <a:pt x="126" y="55"/>
                    <a:pt x="125" y="52"/>
                  </a:cubicBezTo>
                  <a:cubicBezTo>
                    <a:pt x="118" y="27"/>
                    <a:pt x="95" y="10"/>
                    <a:pt x="68" y="10"/>
                  </a:cubicBezTo>
                  <a:cubicBezTo>
                    <a:pt x="36" y="10"/>
                    <a:pt x="10" y="36"/>
                    <a:pt x="10" y="68"/>
                  </a:cubicBezTo>
                  <a:cubicBezTo>
                    <a:pt x="10" y="74"/>
                    <a:pt x="12" y="81"/>
                    <a:pt x="15" y="87"/>
                  </a:cubicBezTo>
                  <a:cubicBezTo>
                    <a:pt x="15" y="88"/>
                    <a:pt x="16" y="90"/>
                    <a:pt x="16" y="91"/>
                  </a:cubicBezTo>
                  <a:cubicBezTo>
                    <a:pt x="66" y="190"/>
                    <a:pt x="66" y="190"/>
                    <a:pt x="66" y="190"/>
                  </a:cubicBezTo>
                  <a:cubicBezTo>
                    <a:pt x="67" y="192"/>
                    <a:pt x="68" y="192"/>
                    <a:pt x="68" y="192"/>
                  </a:cubicBezTo>
                  <a:cubicBezTo>
                    <a:pt x="69" y="192"/>
                    <a:pt x="70" y="192"/>
                    <a:pt x="71" y="190"/>
                  </a:cubicBezTo>
                  <a:cubicBezTo>
                    <a:pt x="121" y="91"/>
                    <a:pt x="121" y="91"/>
                    <a:pt x="121" y="91"/>
                  </a:cubicBezTo>
                  <a:cubicBezTo>
                    <a:pt x="122" y="88"/>
                    <a:pt x="125" y="87"/>
                    <a:pt x="127" y="89"/>
                  </a:cubicBezTo>
                  <a:cubicBezTo>
                    <a:pt x="130" y="90"/>
                    <a:pt x="131" y="93"/>
                    <a:pt x="130" y="95"/>
                  </a:cubicBezTo>
                  <a:cubicBezTo>
                    <a:pt x="79" y="195"/>
                    <a:pt x="79" y="195"/>
                    <a:pt x="79" y="195"/>
                  </a:cubicBezTo>
                  <a:cubicBezTo>
                    <a:pt x="77" y="199"/>
                    <a:pt x="73" y="202"/>
                    <a:pt x="68" y="202"/>
                  </a:cubicBezTo>
                  <a:close/>
                  <a:moveTo>
                    <a:pt x="68" y="202"/>
                  </a:moveTo>
                  <a:cubicBezTo>
                    <a:pt x="68" y="202"/>
                    <a:pt x="68" y="202"/>
                    <a:pt x="68" y="202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4" name="Freeform 7"/>
            <p:cNvSpPr>
              <a:spLocks noEditPoints="1"/>
            </p:cNvSpPr>
            <p:nvPr/>
          </p:nvSpPr>
          <p:spPr bwMode="auto">
            <a:xfrm>
              <a:off x="490" y="4108"/>
              <a:ext cx="50" cy="75"/>
            </a:xfrm>
            <a:custGeom>
              <a:avLst/>
              <a:gdLst>
                <a:gd name="T0" fmla="*/ 0 w 53"/>
                <a:gd name="T1" fmla="*/ 22 h 80"/>
                <a:gd name="T2" fmla="*/ 3 w 53"/>
                <a:gd name="T3" fmla="*/ 12 h 80"/>
                <a:gd name="T4" fmla="*/ 12 w 53"/>
                <a:gd name="T5" fmla="*/ 3 h 80"/>
                <a:gd name="T6" fmla="*/ 27 w 53"/>
                <a:gd name="T7" fmla="*/ 0 h 80"/>
                <a:gd name="T8" fmla="*/ 40 w 53"/>
                <a:gd name="T9" fmla="*/ 3 h 80"/>
                <a:gd name="T10" fmla="*/ 50 w 53"/>
                <a:gd name="T11" fmla="*/ 11 h 80"/>
                <a:gd name="T12" fmla="*/ 53 w 53"/>
                <a:gd name="T13" fmla="*/ 21 h 80"/>
                <a:gd name="T14" fmla="*/ 51 w 53"/>
                <a:gd name="T15" fmla="*/ 29 h 80"/>
                <a:gd name="T16" fmla="*/ 47 w 53"/>
                <a:gd name="T17" fmla="*/ 35 h 80"/>
                <a:gd name="T18" fmla="*/ 38 w 53"/>
                <a:gd name="T19" fmla="*/ 43 h 80"/>
                <a:gd name="T20" fmla="*/ 35 w 53"/>
                <a:gd name="T21" fmla="*/ 46 h 80"/>
                <a:gd name="T22" fmla="*/ 33 w 53"/>
                <a:gd name="T23" fmla="*/ 48 h 80"/>
                <a:gd name="T24" fmla="*/ 32 w 53"/>
                <a:gd name="T25" fmla="*/ 50 h 80"/>
                <a:gd name="T26" fmla="*/ 31 w 53"/>
                <a:gd name="T27" fmla="*/ 54 h 80"/>
                <a:gd name="T28" fmla="*/ 25 w 53"/>
                <a:gd name="T29" fmla="*/ 60 h 80"/>
                <a:gd name="T30" fmla="*/ 20 w 53"/>
                <a:gd name="T31" fmla="*/ 58 h 80"/>
                <a:gd name="T32" fmla="*/ 19 w 53"/>
                <a:gd name="T33" fmla="*/ 52 h 80"/>
                <a:gd name="T34" fmla="*/ 20 w 53"/>
                <a:gd name="T35" fmla="*/ 45 h 80"/>
                <a:gd name="T36" fmla="*/ 24 w 53"/>
                <a:gd name="T37" fmla="*/ 39 h 80"/>
                <a:gd name="T38" fmla="*/ 30 w 53"/>
                <a:gd name="T39" fmla="*/ 33 h 80"/>
                <a:gd name="T40" fmla="*/ 35 w 53"/>
                <a:gd name="T41" fmla="*/ 29 h 80"/>
                <a:gd name="T42" fmla="*/ 37 w 53"/>
                <a:gd name="T43" fmla="*/ 25 h 80"/>
                <a:gd name="T44" fmla="*/ 38 w 53"/>
                <a:gd name="T45" fmla="*/ 21 h 80"/>
                <a:gd name="T46" fmla="*/ 35 w 53"/>
                <a:gd name="T47" fmla="*/ 14 h 80"/>
                <a:gd name="T48" fmla="*/ 27 w 53"/>
                <a:gd name="T49" fmla="*/ 11 h 80"/>
                <a:gd name="T50" fmla="*/ 18 w 53"/>
                <a:gd name="T51" fmla="*/ 14 h 80"/>
                <a:gd name="T52" fmla="*/ 14 w 53"/>
                <a:gd name="T53" fmla="*/ 23 h 80"/>
                <a:gd name="T54" fmla="*/ 7 w 53"/>
                <a:gd name="T55" fmla="*/ 29 h 80"/>
                <a:gd name="T56" fmla="*/ 2 w 53"/>
                <a:gd name="T57" fmla="*/ 27 h 80"/>
                <a:gd name="T58" fmla="*/ 0 w 53"/>
                <a:gd name="T59" fmla="*/ 22 h 80"/>
                <a:gd name="T60" fmla="*/ 26 w 53"/>
                <a:gd name="T61" fmla="*/ 80 h 80"/>
                <a:gd name="T62" fmla="*/ 20 w 53"/>
                <a:gd name="T63" fmla="*/ 78 h 80"/>
                <a:gd name="T64" fmla="*/ 18 w 53"/>
                <a:gd name="T65" fmla="*/ 72 h 80"/>
                <a:gd name="T66" fmla="*/ 20 w 53"/>
                <a:gd name="T67" fmla="*/ 67 h 80"/>
                <a:gd name="T68" fmla="*/ 26 w 53"/>
                <a:gd name="T69" fmla="*/ 64 h 80"/>
                <a:gd name="T70" fmla="*/ 31 w 53"/>
                <a:gd name="T71" fmla="*/ 67 h 80"/>
                <a:gd name="T72" fmla="*/ 34 w 53"/>
                <a:gd name="T73" fmla="*/ 72 h 80"/>
                <a:gd name="T74" fmla="*/ 31 w 53"/>
                <a:gd name="T75" fmla="*/ 78 h 80"/>
                <a:gd name="T76" fmla="*/ 26 w 53"/>
                <a:gd name="T77" fmla="*/ 80 h 80"/>
                <a:gd name="T78" fmla="*/ 26 w 53"/>
                <a:gd name="T79" fmla="*/ 80 h 80"/>
                <a:gd name="T80" fmla="*/ 26 w 53"/>
                <a:gd name="T81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3" h="80">
                  <a:moveTo>
                    <a:pt x="0" y="22"/>
                  </a:moveTo>
                  <a:cubicBezTo>
                    <a:pt x="0" y="19"/>
                    <a:pt x="1" y="15"/>
                    <a:pt x="3" y="12"/>
                  </a:cubicBezTo>
                  <a:cubicBezTo>
                    <a:pt x="5" y="9"/>
                    <a:pt x="8" y="6"/>
                    <a:pt x="12" y="3"/>
                  </a:cubicBezTo>
                  <a:cubicBezTo>
                    <a:pt x="17" y="1"/>
                    <a:pt x="21" y="0"/>
                    <a:pt x="27" y="0"/>
                  </a:cubicBezTo>
                  <a:cubicBezTo>
                    <a:pt x="32" y="0"/>
                    <a:pt x="37" y="1"/>
                    <a:pt x="40" y="3"/>
                  </a:cubicBezTo>
                  <a:cubicBezTo>
                    <a:pt x="44" y="5"/>
                    <a:pt x="47" y="7"/>
                    <a:pt x="50" y="11"/>
                  </a:cubicBezTo>
                  <a:cubicBezTo>
                    <a:pt x="52" y="14"/>
                    <a:pt x="53" y="17"/>
                    <a:pt x="53" y="21"/>
                  </a:cubicBezTo>
                  <a:cubicBezTo>
                    <a:pt x="53" y="24"/>
                    <a:pt x="52" y="27"/>
                    <a:pt x="51" y="29"/>
                  </a:cubicBezTo>
                  <a:cubicBezTo>
                    <a:pt x="50" y="31"/>
                    <a:pt x="48" y="33"/>
                    <a:pt x="47" y="35"/>
                  </a:cubicBezTo>
                  <a:cubicBezTo>
                    <a:pt x="45" y="37"/>
                    <a:pt x="42" y="39"/>
                    <a:pt x="38" y="43"/>
                  </a:cubicBezTo>
                  <a:cubicBezTo>
                    <a:pt x="36" y="44"/>
                    <a:pt x="35" y="45"/>
                    <a:pt x="35" y="46"/>
                  </a:cubicBezTo>
                  <a:cubicBezTo>
                    <a:pt x="34" y="47"/>
                    <a:pt x="33" y="48"/>
                    <a:pt x="33" y="48"/>
                  </a:cubicBezTo>
                  <a:cubicBezTo>
                    <a:pt x="33" y="49"/>
                    <a:pt x="32" y="50"/>
                    <a:pt x="32" y="50"/>
                  </a:cubicBezTo>
                  <a:cubicBezTo>
                    <a:pt x="32" y="51"/>
                    <a:pt x="32" y="52"/>
                    <a:pt x="31" y="54"/>
                  </a:cubicBezTo>
                  <a:cubicBezTo>
                    <a:pt x="31" y="58"/>
                    <a:pt x="29" y="60"/>
                    <a:pt x="25" y="60"/>
                  </a:cubicBezTo>
                  <a:cubicBezTo>
                    <a:pt x="23" y="60"/>
                    <a:pt x="22" y="59"/>
                    <a:pt x="20" y="58"/>
                  </a:cubicBezTo>
                  <a:cubicBezTo>
                    <a:pt x="19" y="57"/>
                    <a:pt x="19" y="55"/>
                    <a:pt x="19" y="52"/>
                  </a:cubicBezTo>
                  <a:cubicBezTo>
                    <a:pt x="19" y="49"/>
                    <a:pt x="19" y="47"/>
                    <a:pt x="20" y="45"/>
                  </a:cubicBezTo>
                  <a:cubicBezTo>
                    <a:pt x="21" y="43"/>
                    <a:pt x="22" y="41"/>
                    <a:pt x="24" y="39"/>
                  </a:cubicBezTo>
                  <a:cubicBezTo>
                    <a:pt x="25" y="37"/>
                    <a:pt x="27" y="35"/>
                    <a:pt x="30" y="33"/>
                  </a:cubicBezTo>
                  <a:cubicBezTo>
                    <a:pt x="32" y="31"/>
                    <a:pt x="34" y="30"/>
                    <a:pt x="35" y="29"/>
                  </a:cubicBezTo>
                  <a:cubicBezTo>
                    <a:pt x="36" y="28"/>
                    <a:pt x="36" y="27"/>
                    <a:pt x="37" y="25"/>
                  </a:cubicBezTo>
                  <a:cubicBezTo>
                    <a:pt x="38" y="24"/>
                    <a:pt x="38" y="23"/>
                    <a:pt x="38" y="21"/>
                  </a:cubicBezTo>
                  <a:cubicBezTo>
                    <a:pt x="38" y="18"/>
                    <a:pt x="37" y="16"/>
                    <a:pt x="35" y="14"/>
                  </a:cubicBezTo>
                  <a:cubicBezTo>
                    <a:pt x="33" y="12"/>
                    <a:pt x="30" y="11"/>
                    <a:pt x="27" y="11"/>
                  </a:cubicBezTo>
                  <a:cubicBezTo>
                    <a:pt x="23" y="11"/>
                    <a:pt x="20" y="12"/>
                    <a:pt x="18" y="14"/>
                  </a:cubicBezTo>
                  <a:cubicBezTo>
                    <a:pt x="17" y="16"/>
                    <a:pt x="15" y="19"/>
                    <a:pt x="14" y="23"/>
                  </a:cubicBezTo>
                  <a:cubicBezTo>
                    <a:pt x="13" y="27"/>
                    <a:pt x="10" y="29"/>
                    <a:pt x="7" y="29"/>
                  </a:cubicBezTo>
                  <a:cubicBezTo>
                    <a:pt x="5" y="29"/>
                    <a:pt x="3" y="28"/>
                    <a:pt x="2" y="27"/>
                  </a:cubicBezTo>
                  <a:cubicBezTo>
                    <a:pt x="1" y="25"/>
                    <a:pt x="0" y="24"/>
                    <a:pt x="0" y="22"/>
                  </a:cubicBezTo>
                  <a:close/>
                  <a:moveTo>
                    <a:pt x="26" y="80"/>
                  </a:moveTo>
                  <a:cubicBezTo>
                    <a:pt x="24" y="80"/>
                    <a:pt x="22" y="79"/>
                    <a:pt x="20" y="78"/>
                  </a:cubicBezTo>
                  <a:cubicBezTo>
                    <a:pt x="18" y="77"/>
                    <a:pt x="18" y="75"/>
                    <a:pt x="18" y="72"/>
                  </a:cubicBezTo>
                  <a:cubicBezTo>
                    <a:pt x="18" y="70"/>
                    <a:pt x="18" y="68"/>
                    <a:pt x="20" y="67"/>
                  </a:cubicBezTo>
                  <a:cubicBezTo>
                    <a:pt x="22" y="65"/>
                    <a:pt x="23" y="64"/>
                    <a:pt x="26" y="64"/>
                  </a:cubicBezTo>
                  <a:cubicBezTo>
                    <a:pt x="28" y="64"/>
                    <a:pt x="30" y="65"/>
                    <a:pt x="31" y="67"/>
                  </a:cubicBezTo>
                  <a:cubicBezTo>
                    <a:pt x="33" y="68"/>
                    <a:pt x="34" y="70"/>
                    <a:pt x="34" y="72"/>
                  </a:cubicBezTo>
                  <a:cubicBezTo>
                    <a:pt x="34" y="75"/>
                    <a:pt x="33" y="77"/>
                    <a:pt x="31" y="78"/>
                  </a:cubicBezTo>
                  <a:cubicBezTo>
                    <a:pt x="30" y="79"/>
                    <a:pt x="28" y="80"/>
                    <a:pt x="26" y="80"/>
                  </a:cubicBezTo>
                  <a:close/>
                  <a:moveTo>
                    <a:pt x="26" y="80"/>
                  </a:moveTo>
                  <a:cubicBezTo>
                    <a:pt x="26" y="80"/>
                    <a:pt x="26" y="80"/>
                    <a:pt x="26" y="8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25" name="CaixaDeTexto 24"/>
          <p:cNvSpPr txBox="1"/>
          <p:nvPr/>
        </p:nvSpPr>
        <p:spPr>
          <a:xfrm>
            <a:off x="963614" y="6450177"/>
            <a:ext cx="10247311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100" b="1" dirty="0">
                <a:solidFill>
                  <a:schemeClr val="bg1"/>
                </a:solidFill>
              </a:rPr>
              <a:t>p3-p6. </a:t>
            </a:r>
            <a:r>
              <a:rPr lang="pt-BR" sz="1100" dirty="0">
                <a:solidFill>
                  <a:schemeClr val="bg1"/>
                </a:solidFill>
              </a:rPr>
              <a:t>Qual a o primeiro nome de instituição/ empresa que o(a) Sr.(a) lembra ...</a:t>
            </a:r>
          </a:p>
        </p:txBody>
      </p:sp>
      <p:grpSp>
        <p:nvGrpSpPr>
          <p:cNvPr id="43" name="Group 4"/>
          <p:cNvGrpSpPr>
            <a:grpSpLocks noChangeAspect="1"/>
          </p:cNvGrpSpPr>
          <p:nvPr/>
        </p:nvGrpSpPr>
        <p:grpSpPr bwMode="auto">
          <a:xfrm>
            <a:off x="717552" y="547691"/>
            <a:ext cx="1127886" cy="1109660"/>
            <a:chOff x="1005" y="1639"/>
            <a:chExt cx="1052" cy="1035"/>
          </a:xfrm>
        </p:grpSpPr>
        <p:sp>
          <p:nvSpPr>
            <p:cNvPr id="44" name="Freeform 5"/>
            <p:cNvSpPr>
              <a:spLocks noEditPoints="1"/>
            </p:cNvSpPr>
            <p:nvPr/>
          </p:nvSpPr>
          <p:spPr bwMode="auto">
            <a:xfrm>
              <a:off x="1079" y="1689"/>
              <a:ext cx="978" cy="978"/>
            </a:xfrm>
            <a:custGeom>
              <a:avLst/>
              <a:gdLst>
                <a:gd name="T0" fmla="*/ 411 w 411"/>
                <a:gd name="T1" fmla="*/ 206 h 411"/>
                <a:gd name="T2" fmla="*/ 206 w 411"/>
                <a:gd name="T3" fmla="*/ 411 h 411"/>
                <a:gd name="T4" fmla="*/ 0 w 411"/>
                <a:gd name="T5" fmla="*/ 206 h 411"/>
                <a:gd name="T6" fmla="*/ 206 w 411"/>
                <a:gd name="T7" fmla="*/ 0 h 411"/>
                <a:gd name="T8" fmla="*/ 411 w 411"/>
                <a:gd name="T9" fmla="*/ 206 h 411"/>
                <a:gd name="T10" fmla="*/ 411 w 411"/>
                <a:gd name="T11" fmla="*/ 206 h 411"/>
                <a:gd name="T12" fmla="*/ 411 w 411"/>
                <a:gd name="T13" fmla="*/ 206 h 4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11" h="411">
                  <a:moveTo>
                    <a:pt x="411" y="206"/>
                  </a:moveTo>
                  <a:cubicBezTo>
                    <a:pt x="411" y="319"/>
                    <a:pt x="319" y="411"/>
                    <a:pt x="206" y="411"/>
                  </a:cubicBezTo>
                  <a:cubicBezTo>
                    <a:pt x="92" y="411"/>
                    <a:pt x="0" y="319"/>
                    <a:pt x="0" y="206"/>
                  </a:cubicBezTo>
                  <a:cubicBezTo>
                    <a:pt x="0" y="92"/>
                    <a:pt x="92" y="0"/>
                    <a:pt x="206" y="0"/>
                  </a:cubicBezTo>
                  <a:cubicBezTo>
                    <a:pt x="319" y="0"/>
                    <a:pt x="411" y="92"/>
                    <a:pt x="411" y="206"/>
                  </a:cubicBezTo>
                  <a:close/>
                  <a:moveTo>
                    <a:pt x="411" y="206"/>
                  </a:moveTo>
                  <a:cubicBezTo>
                    <a:pt x="411" y="206"/>
                    <a:pt x="411" y="206"/>
                    <a:pt x="411" y="206"/>
                  </a:cubicBezTo>
                </a:path>
              </a:pathLst>
            </a:custGeom>
            <a:solidFill>
              <a:srgbClr val="00CC99"/>
            </a:solidFill>
            <a:ln w="30163" cap="flat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5" name="Freeform 6"/>
            <p:cNvSpPr>
              <a:spLocks noEditPoints="1"/>
            </p:cNvSpPr>
            <p:nvPr/>
          </p:nvSpPr>
          <p:spPr bwMode="auto">
            <a:xfrm>
              <a:off x="1079" y="1689"/>
              <a:ext cx="978" cy="978"/>
            </a:xfrm>
            <a:custGeom>
              <a:avLst/>
              <a:gdLst>
                <a:gd name="T0" fmla="*/ 411 w 411"/>
                <a:gd name="T1" fmla="*/ 206 h 411"/>
                <a:gd name="T2" fmla="*/ 206 w 411"/>
                <a:gd name="T3" fmla="*/ 411 h 411"/>
                <a:gd name="T4" fmla="*/ 0 w 411"/>
                <a:gd name="T5" fmla="*/ 206 h 411"/>
                <a:gd name="T6" fmla="*/ 206 w 411"/>
                <a:gd name="T7" fmla="*/ 0 h 411"/>
                <a:gd name="T8" fmla="*/ 411 w 411"/>
                <a:gd name="T9" fmla="*/ 206 h 411"/>
                <a:gd name="T10" fmla="*/ 411 w 411"/>
                <a:gd name="T11" fmla="*/ 206 h 411"/>
                <a:gd name="T12" fmla="*/ 411 w 411"/>
                <a:gd name="T13" fmla="*/ 206 h 4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11" h="411">
                  <a:moveTo>
                    <a:pt x="411" y="206"/>
                  </a:moveTo>
                  <a:cubicBezTo>
                    <a:pt x="411" y="319"/>
                    <a:pt x="319" y="411"/>
                    <a:pt x="206" y="411"/>
                  </a:cubicBezTo>
                  <a:cubicBezTo>
                    <a:pt x="92" y="411"/>
                    <a:pt x="0" y="319"/>
                    <a:pt x="0" y="206"/>
                  </a:cubicBezTo>
                  <a:cubicBezTo>
                    <a:pt x="0" y="92"/>
                    <a:pt x="92" y="0"/>
                    <a:pt x="206" y="0"/>
                  </a:cubicBezTo>
                  <a:cubicBezTo>
                    <a:pt x="319" y="0"/>
                    <a:pt x="411" y="92"/>
                    <a:pt x="411" y="206"/>
                  </a:cubicBezTo>
                  <a:close/>
                  <a:moveTo>
                    <a:pt x="411" y="206"/>
                  </a:moveTo>
                  <a:cubicBezTo>
                    <a:pt x="411" y="206"/>
                    <a:pt x="411" y="206"/>
                    <a:pt x="411" y="206"/>
                  </a:cubicBezTo>
                </a:path>
              </a:pathLst>
            </a:custGeom>
            <a:noFill/>
            <a:ln w="30163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6" name="Freeform 7"/>
            <p:cNvSpPr>
              <a:spLocks noEditPoints="1"/>
            </p:cNvSpPr>
            <p:nvPr/>
          </p:nvSpPr>
          <p:spPr bwMode="auto">
            <a:xfrm>
              <a:off x="1455" y="2101"/>
              <a:ext cx="314" cy="316"/>
            </a:xfrm>
            <a:custGeom>
              <a:avLst/>
              <a:gdLst>
                <a:gd name="T0" fmla="*/ 66 w 132"/>
                <a:gd name="T1" fmla="*/ 133 h 133"/>
                <a:gd name="T2" fmla="*/ 132 w 132"/>
                <a:gd name="T3" fmla="*/ 67 h 133"/>
                <a:gd name="T4" fmla="*/ 66 w 132"/>
                <a:gd name="T5" fmla="*/ 0 h 133"/>
                <a:gd name="T6" fmla="*/ 0 w 132"/>
                <a:gd name="T7" fmla="*/ 67 h 133"/>
                <a:gd name="T8" fmla="*/ 66 w 132"/>
                <a:gd name="T9" fmla="*/ 133 h 133"/>
                <a:gd name="T10" fmla="*/ 66 w 132"/>
                <a:gd name="T11" fmla="*/ 133 h 133"/>
                <a:gd name="T12" fmla="*/ 66 w 132"/>
                <a:gd name="T13" fmla="*/ 133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2" h="133">
                  <a:moveTo>
                    <a:pt x="66" y="133"/>
                  </a:moveTo>
                  <a:cubicBezTo>
                    <a:pt x="103" y="133"/>
                    <a:pt x="132" y="103"/>
                    <a:pt x="132" y="67"/>
                  </a:cubicBezTo>
                  <a:cubicBezTo>
                    <a:pt x="132" y="30"/>
                    <a:pt x="103" y="0"/>
                    <a:pt x="66" y="0"/>
                  </a:cubicBezTo>
                  <a:cubicBezTo>
                    <a:pt x="30" y="0"/>
                    <a:pt x="0" y="30"/>
                    <a:pt x="0" y="67"/>
                  </a:cubicBezTo>
                  <a:cubicBezTo>
                    <a:pt x="0" y="103"/>
                    <a:pt x="30" y="133"/>
                    <a:pt x="66" y="133"/>
                  </a:cubicBezTo>
                  <a:close/>
                  <a:moveTo>
                    <a:pt x="66" y="133"/>
                  </a:moveTo>
                  <a:cubicBezTo>
                    <a:pt x="66" y="133"/>
                    <a:pt x="66" y="133"/>
                    <a:pt x="66" y="133"/>
                  </a:cubicBezTo>
                </a:path>
              </a:pathLst>
            </a:custGeom>
            <a:solidFill>
              <a:srgbClr val="FFFCDD"/>
            </a:solidFill>
            <a:ln w="30163" cap="flat">
              <a:solidFill>
                <a:srgbClr val="231F2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7" name="Freeform 8"/>
            <p:cNvSpPr>
              <a:spLocks noEditPoints="1"/>
            </p:cNvSpPr>
            <p:nvPr/>
          </p:nvSpPr>
          <p:spPr bwMode="auto">
            <a:xfrm>
              <a:off x="1455" y="2101"/>
              <a:ext cx="314" cy="316"/>
            </a:xfrm>
            <a:custGeom>
              <a:avLst/>
              <a:gdLst>
                <a:gd name="T0" fmla="*/ 66 w 132"/>
                <a:gd name="T1" fmla="*/ 133 h 133"/>
                <a:gd name="T2" fmla="*/ 132 w 132"/>
                <a:gd name="T3" fmla="*/ 67 h 133"/>
                <a:gd name="T4" fmla="*/ 66 w 132"/>
                <a:gd name="T5" fmla="*/ 0 h 133"/>
                <a:gd name="T6" fmla="*/ 0 w 132"/>
                <a:gd name="T7" fmla="*/ 67 h 133"/>
                <a:gd name="T8" fmla="*/ 66 w 132"/>
                <a:gd name="T9" fmla="*/ 133 h 133"/>
                <a:gd name="T10" fmla="*/ 66 w 132"/>
                <a:gd name="T11" fmla="*/ 133 h 133"/>
                <a:gd name="T12" fmla="*/ 66 w 132"/>
                <a:gd name="T13" fmla="*/ 133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2" h="133">
                  <a:moveTo>
                    <a:pt x="66" y="133"/>
                  </a:moveTo>
                  <a:cubicBezTo>
                    <a:pt x="103" y="133"/>
                    <a:pt x="132" y="103"/>
                    <a:pt x="132" y="67"/>
                  </a:cubicBezTo>
                  <a:cubicBezTo>
                    <a:pt x="132" y="30"/>
                    <a:pt x="103" y="0"/>
                    <a:pt x="66" y="0"/>
                  </a:cubicBezTo>
                  <a:cubicBezTo>
                    <a:pt x="30" y="0"/>
                    <a:pt x="0" y="30"/>
                    <a:pt x="0" y="67"/>
                  </a:cubicBezTo>
                  <a:cubicBezTo>
                    <a:pt x="0" y="103"/>
                    <a:pt x="30" y="133"/>
                    <a:pt x="66" y="133"/>
                  </a:cubicBezTo>
                  <a:close/>
                  <a:moveTo>
                    <a:pt x="66" y="133"/>
                  </a:moveTo>
                  <a:cubicBezTo>
                    <a:pt x="66" y="133"/>
                    <a:pt x="66" y="133"/>
                    <a:pt x="66" y="133"/>
                  </a:cubicBezTo>
                </a:path>
              </a:pathLst>
            </a:custGeom>
            <a:noFill/>
            <a:ln w="30163" cap="flat">
              <a:solidFill>
                <a:srgbClr val="231F2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8" name="Freeform 9"/>
            <p:cNvSpPr>
              <a:spLocks/>
            </p:cNvSpPr>
            <p:nvPr/>
          </p:nvSpPr>
          <p:spPr bwMode="auto">
            <a:xfrm>
              <a:off x="1017" y="1653"/>
              <a:ext cx="476" cy="479"/>
            </a:xfrm>
            <a:custGeom>
              <a:avLst/>
              <a:gdLst>
                <a:gd name="T0" fmla="*/ 255 w 476"/>
                <a:gd name="T1" fmla="*/ 0 h 479"/>
                <a:gd name="T2" fmla="*/ 374 w 476"/>
                <a:gd name="T3" fmla="*/ 46 h 479"/>
                <a:gd name="T4" fmla="*/ 431 w 476"/>
                <a:gd name="T5" fmla="*/ 96 h 479"/>
                <a:gd name="T6" fmla="*/ 464 w 476"/>
                <a:gd name="T7" fmla="*/ 160 h 479"/>
                <a:gd name="T8" fmla="*/ 476 w 476"/>
                <a:gd name="T9" fmla="*/ 198 h 479"/>
                <a:gd name="T10" fmla="*/ 462 w 476"/>
                <a:gd name="T11" fmla="*/ 307 h 479"/>
                <a:gd name="T12" fmla="*/ 421 w 476"/>
                <a:gd name="T13" fmla="*/ 398 h 479"/>
                <a:gd name="T14" fmla="*/ 326 w 476"/>
                <a:gd name="T15" fmla="*/ 469 h 479"/>
                <a:gd name="T16" fmla="*/ 231 w 476"/>
                <a:gd name="T17" fmla="*/ 479 h 479"/>
                <a:gd name="T18" fmla="*/ 145 w 476"/>
                <a:gd name="T19" fmla="*/ 455 h 479"/>
                <a:gd name="T20" fmla="*/ 55 w 476"/>
                <a:gd name="T21" fmla="*/ 388 h 479"/>
                <a:gd name="T22" fmla="*/ 10 w 476"/>
                <a:gd name="T23" fmla="*/ 293 h 479"/>
                <a:gd name="T24" fmla="*/ 0 w 476"/>
                <a:gd name="T25" fmla="*/ 193 h 479"/>
                <a:gd name="T26" fmla="*/ 50 w 476"/>
                <a:gd name="T27" fmla="*/ 96 h 479"/>
                <a:gd name="T28" fmla="*/ 122 w 476"/>
                <a:gd name="T29" fmla="*/ 34 h 479"/>
                <a:gd name="T30" fmla="*/ 188 w 476"/>
                <a:gd name="T31" fmla="*/ 0 h 479"/>
                <a:gd name="T32" fmla="*/ 255 w 476"/>
                <a:gd name="T33" fmla="*/ 0 h 4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76" h="479">
                  <a:moveTo>
                    <a:pt x="255" y="0"/>
                  </a:moveTo>
                  <a:lnTo>
                    <a:pt x="374" y="46"/>
                  </a:lnTo>
                  <a:lnTo>
                    <a:pt x="431" y="96"/>
                  </a:lnTo>
                  <a:lnTo>
                    <a:pt x="464" y="160"/>
                  </a:lnTo>
                  <a:lnTo>
                    <a:pt x="476" y="198"/>
                  </a:lnTo>
                  <a:lnTo>
                    <a:pt x="462" y="307"/>
                  </a:lnTo>
                  <a:lnTo>
                    <a:pt x="421" y="398"/>
                  </a:lnTo>
                  <a:lnTo>
                    <a:pt x="326" y="469"/>
                  </a:lnTo>
                  <a:lnTo>
                    <a:pt x="231" y="479"/>
                  </a:lnTo>
                  <a:lnTo>
                    <a:pt x="145" y="455"/>
                  </a:lnTo>
                  <a:lnTo>
                    <a:pt x="55" y="388"/>
                  </a:lnTo>
                  <a:lnTo>
                    <a:pt x="10" y="293"/>
                  </a:lnTo>
                  <a:lnTo>
                    <a:pt x="0" y="193"/>
                  </a:lnTo>
                  <a:lnTo>
                    <a:pt x="50" y="96"/>
                  </a:lnTo>
                  <a:lnTo>
                    <a:pt x="122" y="34"/>
                  </a:lnTo>
                  <a:lnTo>
                    <a:pt x="188" y="0"/>
                  </a:lnTo>
                  <a:lnTo>
                    <a:pt x="255" y="0"/>
                  </a:lnTo>
                  <a:close/>
                </a:path>
              </a:pathLst>
            </a:custGeom>
            <a:solidFill>
              <a:srgbClr val="FFE8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9" name="Freeform 10"/>
            <p:cNvSpPr>
              <a:spLocks noEditPoints="1"/>
            </p:cNvSpPr>
            <p:nvPr/>
          </p:nvSpPr>
          <p:spPr bwMode="auto">
            <a:xfrm rot="10800000">
              <a:off x="1216" y="1960"/>
              <a:ext cx="64" cy="64"/>
            </a:xfrm>
            <a:custGeom>
              <a:avLst/>
              <a:gdLst>
                <a:gd name="T0" fmla="*/ 27 w 27"/>
                <a:gd name="T1" fmla="*/ 14 h 27"/>
                <a:gd name="T2" fmla="*/ 13 w 27"/>
                <a:gd name="T3" fmla="*/ 27 h 27"/>
                <a:gd name="T4" fmla="*/ 0 w 27"/>
                <a:gd name="T5" fmla="*/ 14 h 27"/>
                <a:gd name="T6" fmla="*/ 13 w 27"/>
                <a:gd name="T7" fmla="*/ 0 h 27"/>
                <a:gd name="T8" fmla="*/ 27 w 27"/>
                <a:gd name="T9" fmla="*/ 14 h 27"/>
                <a:gd name="T10" fmla="*/ 27 w 27"/>
                <a:gd name="T11" fmla="*/ 14 h 27"/>
                <a:gd name="T12" fmla="*/ 27 w 27"/>
                <a:gd name="T13" fmla="*/ 1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" h="27">
                  <a:moveTo>
                    <a:pt x="27" y="14"/>
                  </a:moveTo>
                  <a:cubicBezTo>
                    <a:pt x="27" y="21"/>
                    <a:pt x="21" y="27"/>
                    <a:pt x="13" y="27"/>
                  </a:cubicBezTo>
                  <a:cubicBezTo>
                    <a:pt x="6" y="27"/>
                    <a:pt x="0" y="21"/>
                    <a:pt x="0" y="14"/>
                  </a:cubicBezTo>
                  <a:cubicBezTo>
                    <a:pt x="0" y="6"/>
                    <a:pt x="6" y="0"/>
                    <a:pt x="13" y="0"/>
                  </a:cubicBezTo>
                  <a:cubicBezTo>
                    <a:pt x="21" y="0"/>
                    <a:pt x="27" y="6"/>
                    <a:pt x="27" y="14"/>
                  </a:cubicBezTo>
                  <a:close/>
                  <a:moveTo>
                    <a:pt x="27" y="14"/>
                  </a:moveTo>
                  <a:cubicBezTo>
                    <a:pt x="27" y="14"/>
                    <a:pt x="27" y="14"/>
                    <a:pt x="27" y="14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0" name="Freeform 11"/>
            <p:cNvSpPr>
              <a:spLocks noEditPoints="1"/>
            </p:cNvSpPr>
            <p:nvPr/>
          </p:nvSpPr>
          <p:spPr bwMode="auto">
            <a:xfrm rot="10800000">
              <a:off x="1216" y="1752"/>
              <a:ext cx="64" cy="172"/>
            </a:xfrm>
            <a:custGeom>
              <a:avLst/>
              <a:gdLst>
                <a:gd name="T0" fmla="*/ 20 w 27"/>
                <a:gd name="T1" fmla="*/ 20 h 72"/>
                <a:gd name="T2" fmla="*/ 20 w 27"/>
                <a:gd name="T3" fmla="*/ 6 h 72"/>
                <a:gd name="T4" fmla="*/ 19 w 27"/>
                <a:gd name="T5" fmla="*/ 3 h 72"/>
                <a:gd name="T6" fmla="*/ 13 w 27"/>
                <a:gd name="T7" fmla="*/ 0 h 72"/>
                <a:gd name="T8" fmla="*/ 7 w 27"/>
                <a:gd name="T9" fmla="*/ 3 h 72"/>
                <a:gd name="T10" fmla="*/ 7 w 27"/>
                <a:gd name="T11" fmla="*/ 6 h 72"/>
                <a:gd name="T12" fmla="*/ 7 w 27"/>
                <a:gd name="T13" fmla="*/ 20 h 72"/>
                <a:gd name="T14" fmla="*/ 1 w 27"/>
                <a:gd name="T15" fmla="*/ 56 h 72"/>
                <a:gd name="T16" fmla="*/ 1 w 27"/>
                <a:gd name="T17" fmla="*/ 63 h 72"/>
                <a:gd name="T18" fmla="*/ 11 w 27"/>
                <a:gd name="T19" fmla="*/ 72 h 72"/>
                <a:gd name="T20" fmla="*/ 16 w 27"/>
                <a:gd name="T21" fmla="*/ 72 h 72"/>
                <a:gd name="T22" fmla="*/ 26 w 27"/>
                <a:gd name="T23" fmla="*/ 63 h 72"/>
                <a:gd name="T24" fmla="*/ 26 w 27"/>
                <a:gd name="T25" fmla="*/ 56 h 72"/>
                <a:gd name="T26" fmla="*/ 20 w 27"/>
                <a:gd name="T27" fmla="*/ 20 h 72"/>
                <a:gd name="T28" fmla="*/ 20 w 27"/>
                <a:gd name="T29" fmla="*/ 20 h 72"/>
                <a:gd name="T30" fmla="*/ 20 w 27"/>
                <a:gd name="T31" fmla="*/ 2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7" h="72">
                  <a:moveTo>
                    <a:pt x="20" y="20"/>
                  </a:moveTo>
                  <a:cubicBezTo>
                    <a:pt x="20" y="6"/>
                    <a:pt x="20" y="6"/>
                    <a:pt x="20" y="6"/>
                  </a:cubicBezTo>
                  <a:cubicBezTo>
                    <a:pt x="20" y="5"/>
                    <a:pt x="20" y="5"/>
                    <a:pt x="19" y="3"/>
                  </a:cubicBezTo>
                  <a:cubicBezTo>
                    <a:pt x="18" y="1"/>
                    <a:pt x="16" y="0"/>
                    <a:pt x="13" y="0"/>
                  </a:cubicBezTo>
                  <a:cubicBezTo>
                    <a:pt x="11" y="0"/>
                    <a:pt x="9" y="1"/>
                    <a:pt x="7" y="3"/>
                  </a:cubicBezTo>
                  <a:cubicBezTo>
                    <a:pt x="7" y="4"/>
                    <a:pt x="7" y="5"/>
                    <a:pt x="7" y="6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7" y="32"/>
                    <a:pt x="3" y="44"/>
                    <a:pt x="1" y="56"/>
                  </a:cubicBezTo>
                  <a:cubicBezTo>
                    <a:pt x="0" y="58"/>
                    <a:pt x="0" y="60"/>
                    <a:pt x="1" y="63"/>
                  </a:cubicBezTo>
                  <a:cubicBezTo>
                    <a:pt x="2" y="68"/>
                    <a:pt x="6" y="72"/>
                    <a:pt x="11" y="72"/>
                  </a:cubicBezTo>
                  <a:cubicBezTo>
                    <a:pt x="16" y="72"/>
                    <a:pt x="16" y="72"/>
                    <a:pt x="16" y="72"/>
                  </a:cubicBezTo>
                  <a:cubicBezTo>
                    <a:pt x="21" y="72"/>
                    <a:pt x="25" y="68"/>
                    <a:pt x="26" y="63"/>
                  </a:cubicBezTo>
                  <a:cubicBezTo>
                    <a:pt x="27" y="60"/>
                    <a:pt x="27" y="58"/>
                    <a:pt x="26" y="56"/>
                  </a:cubicBezTo>
                  <a:cubicBezTo>
                    <a:pt x="23" y="44"/>
                    <a:pt x="20" y="32"/>
                    <a:pt x="20" y="20"/>
                  </a:cubicBezTo>
                  <a:close/>
                  <a:moveTo>
                    <a:pt x="20" y="20"/>
                  </a:moveTo>
                  <a:cubicBezTo>
                    <a:pt x="20" y="20"/>
                    <a:pt x="20" y="20"/>
                    <a:pt x="20" y="20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1" name="Freeform 12"/>
            <p:cNvSpPr>
              <a:spLocks noEditPoints="1"/>
            </p:cNvSpPr>
            <p:nvPr/>
          </p:nvSpPr>
          <p:spPr bwMode="auto">
            <a:xfrm>
              <a:off x="1005" y="1639"/>
              <a:ext cx="507" cy="504"/>
            </a:xfrm>
            <a:custGeom>
              <a:avLst/>
              <a:gdLst>
                <a:gd name="T0" fmla="*/ 213 w 213"/>
                <a:gd name="T1" fmla="*/ 106 h 212"/>
                <a:gd name="T2" fmla="*/ 106 w 213"/>
                <a:gd name="T3" fmla="*/ 0 h 212"/>
                <a:gd name="T4" fmla="*/ 0 w 213"/>
                <a:gd name="T5" fmla="*/ 106 h 212"/>
                <a:gd name="T6" fmla="*/ 106 w 213"/>
                <a:gd name="T7" fmla="*/ 212 h 212"/>
                <a:gd name="T8" fmla="*/ 177 w 213"/>
                <a:gd name="T9" fmla="*/ 204 h 212"/>
                <a:gd name="T10" fmla="*/ 205 w 213"/>
                <a:gd name="T11" fmla="*/ 145 h 212"/>
                <a:gd name="T12" fmla="*/ 213 w 213"/>
                <a:gd name="T13" fmla="*/ 106 h 212"/>
                <a:gd name="T14" fmla="*/ 197 w 213"/>
                <a:gd name="T15" fmla="*/ 126 h 212"/>
                <a:gd name="T16" fmla="*/ 156 w 213"/>
                <a:gd name="T17" fmla="*/ 174 h 212"/>
                <a:gd name="T18" fmla="*/ 106 w 213"/>
                <a:gd name="T19" fmla="*/ 200 h 212"/>
                <a:gd name="T20" fmla="*/ 13 w 213"/>
                <a:gd name="T21" fmla="*/ 107 h 212"/>
                <a:gd name="T22" fmla="*/ 106 w 213"/>
                <a:gd name="T23" fmla="*/ 14 h 212"/>
                <a:gd name="T24" fmla="*/ 199 w 213"/>
                <a:gd name="T25" fmla="*/ 107 h 212"/>
                <a:gd name="T26" fmla="*/ 197 w 213"/>
                <a:gd name="T27" fmla="*/ 126 h 212"/>
                <a:gd name="T28" fmla="*/ 197 w 213"/>
                <a:gd name="T29" fmla="*/ 126 h 212"/>
                <a:gd name="T30" fmla="*/ 197 w 213"/>
                <a:gd name="T31" fmla="*/ 126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13" h="212">
                  <a:moveTo>
                    <a:pt x="213" y="106"/>
                  </a:moveTo>
                  <a:cubicBezTo>
                    <a:pt x="213" y="48"/>
                    <a:pt x="165" y="0"/>
                    <a:pt x="106" y="0"/>
                  </a:cubicBezTo>
                  <a:cubicBezTo>
                    <a:pt x="48" y="0"/>
                    <a:pt x="0" y="48"/>
                    <a:pt x="0" y="106"/>
                  </a:cubicBezTo>
                  <a:cubicBezTo>
                    <a:pt x="0" y="165"/>
                    <a:pt x="48" y="212"/>
                    <a:pt x="106" y="212"/>
                  </a:cubicBezTo>
                  <a:cubicBezTo>
                    <a:pt x="145" y="212"/>
                    <a:pt x="165" y="212"/>
                    <a:pt x="177" y="204"/>
                  </a:cubicBezTo>
                  <a:cubicBezTo>
                    <a:pt x="187" y="196"/>
                    <a:pt x="191" y="186"/>
                    <a:pt x="205" y="145"/>
                  </a:cubicBezTo>
                  <a:cubicBezTo>
                    <a:pt x="210" y="133"/>
                    <a:pt x="213" y="120"/>
                    <a:pt x="213" y="106"/>
                  </a:cubicBezTo>
                  <a:close/>
                  <a:moveTo>
                    <a:pt x="197" y="126"/>
                  </a:moveTo>
                  <a:cubicBezTo>
                    <a:pt x="188" y="159"/>
                    <a:pt x="169" y="165"/>
                    <a:pt x="156" y="174"/>
                  </a:cubicBezTo>
                  <a:cubicBezTo>
                    <a:pt x="139" y="186"/>
                    <a:pt x="123" y="200"/>
                    <a:pt x="106" y="200"/>
                  </a:cubicBezTo>
                  <a:cubicBezTo>
                    <a:pt x="55" y="200"/>
                    <a:pt x="13" y="158"/>
                    <a:pt x="13" y="107"/>
                  </a:cubicBezTo>
                  <a:cubicBezTo>
                    <a:pt x="13" y="56"/>
                    <a:pt x="55" y="14"/>
                    <a:pt x="106" y="14"/>
                  </a:cubicBezTo>
                  <a:cubicBezTo>
                    <a:pt x="157" y="14"/>
                    <a:pt x="199" y="56"/>
                    <a:pt x="199" y="107"/>
                  </a:cubicBezTo>
                  <a:cubicBezTo>
                    <a:pt x="199" y="113"/>
                    <a:pt x="199" y="119"/>
                    <a:pt x="197" y="126"/>
                  </a:cubicBezTo>
                  <a:close/>
                  <a:moveTo>
                    <a:pt x="197" y="126"/>
                  </a:moveTo>
                  <a:cubicBezTo>
                    <a:pt x="197" y="126"/>
                    <a:pt x="197" y="126"/>
                    <a:pt x="197" y="126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2" name="Freeform 13"/>
            <p:cNvSpPr>
              <a:spLocks/>
            </p:cNvSpPr>
            <p:nvPr/>
          </p:nvSpPr>
          <p:spPr bwMode="auto">
            <a:xfrm>
              <a:off x="1369" y="1975"/>
              <a:ext cx="583" cy="699"/>
            </a:xfrm>
            <a:custGeom>
              <a:avLst/>
              <a:gdLst>
                <a:gd name="T0" fmla="*/ 216 w 245"/>
                <a:gd name="T1" fmla="*/ 0 h 294"/>
                <a:gd name="T2" fmla="*/ 188 w 245"/>
                <a:gd name="T3" fmla="*/ 28 h 294"/>
                <a:gd name="T4" fmla="*/ 188 w 245"/>
                <a:gd name="T5" fmla="*/ 131 h 294"/>
                <a:gd name="T6" fmla="*/ 162 w 245"/>
                <a:gd name="T7" fmla="*/ 199 h 294"/>
                <a:gd name="T8" fmla="*/ 46 w 245"/>
                <a:gd name="T9" fmla="*/ 199 h 294"/>
                <a:gd name="T10" fmla="*/ 0 w 245"/>
                <a:gd name="T11" fmla="*/ 245 h 294"/>
                <a:gd name="T12" fmla="*/ 0 w 245"/>
                <a:gd name="T13" fmla="*/ 277 h 294"/>
                <a:gd name="T14" fmla="*/ 81 w 245"/>
                <a:gd name="T15" fmla="*/ 294 h 294"/>
                <a:gd name="T16" fmla="*/ 205 w 245"/>
                <a:gd name="T17" fmla="*/ 253 h 294"/>
                <a:gd name="T18" fmla="*/ 205 w 245"/>
                <a:gd name="T19" fmla="*/ 246 h 294"/>
                <a:gd name="T20" fmla="*/ 207 w 245"/>
                <a:gd name="T21" fmla="*/ 242 h 294"/>
                <a:gd name="T22" fmla="*/ 243 w 245"/>
                <a:gd name="T23" fmla="*/ 146 h 294"/>
                <a:gd name="T24" fmla="*/ 245 w 245"/>
                <a:gd name="T25" fmla="*/ 136 h 294"/>
                <a:gd name="T26" fmla="*/ 245 w 245"/>
                <a:gd name="T27" fmla="*/ 28 h 294"/>
                <a:gd name="T28" fmla="*/ 216 w 245"/>
                <a:gd name="T29" fmla="*/ 0 h 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45" h="294">
                  <a:moveTo>
                    <a:pt x="216" y="0"/>
                  </a:moveTo>
                  <a:cubicBezTo>
                    <a:pt x="201" y="0"/>
                    <a:pt x="188" y="13"/>
                    <a:pt x="188" y="28"/>
                  </a:cubicBezTo>
                  <a:cubicBezTo>
                    <a:pt x="188" y="131"/>
                    <a:pt x="188" y="131"/>
                    <a:pt x="188" y="131"/>
                  </a:cubicBezTo>
                  <a:cubicBezTo>
                    <a:pt x="162" y="199"/>
                    <a:pt x="162" y="199"/>
                    <a:pt x="162" y="199"/>
                  </a:cubicBezTo>
                  <a:cubicBezTo>
                    <a:pt x="46" y="199"/>
                    <a:pt x="46" y="199"/>
                    <a:pt x="46" y="199"/>
                  </a:cubicBezTo>
                  <a:cubicBezTo>
                    <a:pt x="20" y="199"/>
                    <a:pt x="0" y="219"/>
                    <a:pt x="0" y="245"/>
                  </a:cubicBezTo>
                  <a:cubicBezTo>
                    <a:pt x="0" y="277"/>
                    <a:pt x="0" y="277"/>
                    <a:pt x="0" y="277"/>
                  </a:cubicBezTo>
                  <a:cubicBezTo>
                    <a:pt x="25" y="288"/>
                    <a:pt x="52" y="294"/>
                    <a:pt x="81" y="294"/>
                  </a:cubicBezTo>
                  <a:cubicBezTo>
                    <a:pt x="127" y="294"/>
                    <a:pt x="170" y="279"/>
                    <a:pt x="205" y="253"/>
                  </a:cubicBezTo>
                  <a:cubicBezTo>
                    <a:pt x="205" y="246"/>
                    <a:pt x="205" y="246"/>
                    <a:pt x="205" y="246"/>
                  </a:cubicBezTo>
                  <a:cubicBezTo>
                    <a:pt x="205" y="245"/>
                    <a:pt x="206" y="243"/>
                    <a:pt x="207" y="242"/>
                  </a:cubicBezTo>
                  <a:cubicBezTo>
                    <a:pt x="243" y="146"/>
                    <a:pt x="243" y="146"/>
                    <a:pt x="243" y="146"/>
                  </a:cubicBezTo>
                  <a:cubicBezTo>
                    <a:pt x="244" y="143"/>
                    <a:pt x="245" y="139"/>
                    <a:pt x="245" y="136"/>
                  </a:cubicBezTo>
                  <a:cubicBezTo>
                    <a:pt x="245" y="28"/>
                    <a:pt x="245" y="28"/>
                    <a:pt x="245" y="28"/>
                  </a:cubicBezTo>
                  <a:cubicBezTo>
                    <a:pt x="245" y="13"/>
                    <a:pt x="232" y="0"/>
                    <a:pt x="216" y="0"/>
                  </a:cubicBezTo>
                  <a:close/>
                </a:path>
              </a:pathLst>
            </a:custGeom>
            <a:solidFill>
              <a:srgbClr val="FFFCDD"/>
            </a:solidFill>
            <a:ln w="30163" cap="flat">
              <a:solidFill>
                <a:srgbClr val="231F2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53" name="CaixaDeTexto 52"/>
          <p:cNvSpPr txBox="1"/>
          <p:nvPr/>
        </p:nvSpPr>
        <p:spPr>
          <a:xfrm>
            <a:off x="1937642" y="826437"/>
            <a:ext cx="4586332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2800" b="1" dirty="0">
                <a:solidFill>
                  <a:schemeClr val="accent2">
                    <a:lumMod val="75000"/>
                  </a:schemeClr>
                </a:solidFill>
              </a:rPr>
              <a:t>primeira lembrança</a:t>
            </a:r>
            <a:endParaRPr lang="pt-BR" sz="2800" dirty="0">
              <a:solidFill>
                <a:schemeClr val="accent2">
                  <a:lumMod val="75000"/>
                </a:schemeClr>
              </a:solidFill>
            </a:endParaRPr>
          </a:p>
        </p:txBody>
      </p:sp>
      <p:graphicFrame>
        <p:nvGraphicFramePr>
          <p:cNvPr id="11" name="Gráfico 10"/>
          <p:cNvGraphicFramePr/>
          <p:nvPr>
            <p:extLst>
              <p:ext uri="{D42A27DB-BD31-4B8C-83A1-F6EECF244321}">
                <p14:modId xmlns:p14="http://schemas.microsoft.com/office/powerpoint/2010/main" val="2335809245"/>
              </p:ext>
            </p:extLst>
          </p:nvPr>
        </p:nvGraphicFramePr>
        <p:xfrm>
          <a:off x="5429439" y="1602860"/>
          <a:ext cx="1980000" cy="1980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28" name="CaixaDeTexto 27"/>
          <p:cNvSpPr txBox="1"/>
          <p:nvPr/>
        </p:nvSpPr>
        <p:spPr>
          <a:xfrm>
            <a:off x="3212287" y="2092062"/>
            <a:ext cx="2210390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600" b="1" dirty="0">
                <a:solidFill>
                  <a:schemeClr val="bg1">
                    <a:lumMod val="50000"/>
                  </a:schemeClr>
                </a:solidFill>
              </a:rPr>
              <a:t>que </a:t>
            </a:r>
          </a:p>
          <a:p>
            <a:pPr algn="r"/>
            <a:r>
              <a:rPr lang="pt-BR" sz="1600" b="1" dirty="0">
                <a:solidFill>
                  <a:schemeClr val="accent5">
                    <a:lumMod val="50000"/>
                  </a:schemeClr>
                </a:solidFill>
              </a:rPr>
              <a:t>promove o EMPREENDEDORISMO no Brasil</a:t>
            </a:r>
            <a:endParaRPr lang="pt-BR" sz="1600" dirty="0">
              <a:solidFill>
                <a:schemeClr val="accent5">
                  <a:lumMod val="50000"/>
                </a:schemeClr>
              </a:solidFill>
            </a:endParaRPr>
          </a:p>
        </p:txBody>
      </p:sp>
      <p:sp>
        <p:nvSpPr>
          <p:cNvPr id="29" name="CaixaDeTexto 28"/>
          <p:cNvSpPr txBox="1"/>
          <p:nvPr/>
        </p:nvSpPr>
        <p:spPr>
          <a:xfrm>
            <a:off x="5801973" y="1949575"/>
            <a:ext cx="1271141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t-BR" sz="4400" b="1" dirty="0">
                <a:solidFill>
                  <a:srgbClr val="0060AA"/>
                </a:solidFill>
              </a:rPr>
              <a:t>44</a:t>
            </a:r>
            <a:r>
              <a:rPr lang="pt-BR" sz="2800" b="1" dirty="0">
                <a:solidFill>
                  <a:srgbClr val="0060AA"/>
                </a:solidFill>
              </a:rPr>
              <a:t>%</a:t>
            </a:r>
            <a:endParaRPr lang="pt-BR" sz="2800" dirty="0">
              <a:solidFill>
                <a:srgbClr val="0060AA"/>
              </a:solidFill>
            </a:endParaRPr>
          </a:p>
        </p:txBody>
      </p:sp>
      <p:sp>
        <p:nvSpPr>
          <p:cNvPr id="31" name="CaixaDeTexto 30"/>
          <p:cNvSpPr txBox="1"/>
          <p:nvPr/>
        </p:nvSpPr>
        <p:spPr>
          <a:xfrm>
            <a:off x="3191619" y="3955843"/>
            <a:ext cx="2219456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600" b="1" dirty="0">
                <a:solidFill>
                  <a:schemeClr val="bg1">
                    <a:lumMod val="50000"/>
                  </a:schemeClr>
                </a:solidFill>
              </a:rPr>
              <a:t> quando </a:t>
            </a:r>
          </a:p>
          <a:p>
            <a:pPr algn="r"/>
            <a:r>
              <a:rPr lang="pt-BR" sz="1600" b="1" dirty="0">
                <a:solidFill>
                  <a:schemeClr val="accent5">
                    <a:lumMod val="50000"/>
                  </a:schemeClr>
                </a:solidFill>
              </a:rPr>
              <a:t>pensa em CONSULTORIA</a:t>
            </a:r>
          </a:p>
          <a:p>
            <a:pPr algn="r"/>
            <a:r>
              <a:rPr lang="pt-BR" sz="1600" b="1" dirty="0">
                <a:solidFill>
                  <a:schemeClr val="accent5">
                    <a:lumMod val="50000"/>
                  </a:schemeClr>
                </a:solidFill>
              </a:rPr>
              <a:t> para pequenas empresas</a:t>
            </a:r>
          </a:p>
        </p:txBody>
      </p:sp>
      <p:sp>
        <p:nvSpPr>
          <p:cNvPr id="40" name="Freeform 9"/>
          <p:cNvSpPr>
            <a:spLocks noEditPoints="1"/>
          </p:cNvSpPr>
          <p:nvPr/>
        </p:nvSpPr>
        <p:spPr bwMode="auto">
          <a:xfrm>
            <a:off x="748717" y="5459080"/>
            <a:ext cx="1121053" cy="548744"/>
          </a:xfrm>
          <a:custGeom>
            <a:avLst/>
            <a:gdLst>
              <a:gd name="T0" fmla="*/ 13 w 279"/>
              <a:gd name="T1" fmla="*/ 78 h 135"/>
              <a:gd name="T2" fmla="*/ 28 w 279"/>
              <a:gd name="T3" fmla="*/ 77 h 135"/>
              <a:gd name="T4" fmla="*/ 5 w 279"/>
              <a:gd name="T5" fmla="*/ 61 h 135"/>
              <a:gd name="T6" fmla="*/ 28 w 279"/>
              <a:gd name="T7" fmla="*/ 43 h 135"/>
              <a:gd name="T8" fmla="*/ 31 w 279"/>
              <a:gd name="T9" fmla="*/ 58 h 135"/>
              <a:gd name="T10" fmla="*/ 21 w 279"/>
              <a:gd name="T11" fmla="*/ 53 h 135"/>
              <a:gd name="T12" fmla="*/ 23 w 279"/>
              <a:gd name="T13" fmla="*/ 61 h 135"/>
              <a:gd name="T14" fmla="*/ 42 w 279"/>
              <a:gd name="T15" fmla="*/ 73 h 135"/>
              <a:gd name="T16" fmla="*/ 18 w 279"/>
              <a:gd name="T17" fmla="*/ 92 h 135"/>
              <a:gd name="T18" fmla="*/ 1 w 279"/>
              <a:gd name="T19" fmla="*/ 76 h 135"/>
              <a:gd name="T20" fmla="*/ 90 w 279"/>
              <a:gd name="T21" fmla="*/ 44 h 135"/>
              <a:gd name="T22" fmla="*/ 64 w 279"/>
              <a:gd name="T23" fmla="*/ 63 h 135"/>
              <a:gd name="T24" fmla="*/ 62 w 279"/>
              <a:gd name="T25" fmla="*/ 72 h 135"/>
              <a:gd name="T26" fmla="*/ 81 w 279"/>
              <a:gd name="T27" fmla="*/ 91 h 135"/>
              <a:gd name="T28" fmla="*/ 98 w 279"/>
              <a:gd name="T29" fmla="*/ 44 h 135"/>
              <a:gd name="T30" fmla="*/ 132 w 279"/>
              <a:gd name="T31" fmla="*/ 48 h 135"/>
              <a:gd name="T32" fmla="*/ 121 w 279"/>
              <a:gd name="T33" fmla="*/ 67 h 135"/>
              <a:gd name="T34" fmla="*/ 128 w 279"/>
              <a:gd name="T35" fmla="*/ 83 h 135"/>
              <a:gd name="T36" fmla="*/ 88 w 279"/>
              <a:gd name="T37" fmla="*/ 91 h 135"/>
              <a:gd name="T38" fmla="*/ 112 w 279"/>
              <a:gd name="T39" fmla="*/ 63 h 135"/>
              <a:gd name="T40" fmla="*/ 119 w 279"/>
              <a:gd name="T41" fmla="*/ 54 h 135"/>
              <a:gd name="T42" fmla="*/ 105 w 279"/>
              <a:gd name="T43" fmla="*/ 71 h 135"/>
              <a:gd name="T44" fmla="*/ 117 w 279"/>
              <a:gd name="T45" fmla="*/ 77 h 135"/>
              <a:gd name="T46" fmla="*/ 105 w 279"/>
              <a:gd name="T47" fmla="*/ 71 h 135"/>
              <a:gd name="T48" fmla="*/ 166 w 279"/>
              <a:gd name="T49" fmla="*/ 44 h 135"/>
              <a:gd name="T50" fmla="*/ 181 w 279"/>
              <a:gd name="T51" fmla="*/ 53 h 135"/>
              <a:gd name="T52" fmla="*/ 167 w 279"/>
              <a:gd name="T53" fmla="*/ 68 h 135"/>
              <a:gd name="T54" fmla="*/ 175 w 279"/>
              <a:gd name="T55" fmla="*/ 75 h 135"/>
              <a:gd name="T56" fmla="*/ 161 w 279"/>
              <a:gd name="T57" fmla="*/ 91 h 135"/>
              <a:gd name="T58" fmla="*/ 161 w 279"/>
              <a:gd name="T59" fmla="*/ 73 h 135"/>
              <a:gd name="T60" fmla="*/ 148 w 279"/>
              <a:gd name="T61" fmla="*/ 91 h 135"/>
              <a:gd name="T62" fmla="*/ 153 w 279"/>
              <a:gd name="T63" fmla="*/ 64 h 135"/>
              <a:gd name="T64" fmla="*/ 168 w 279"/>
              <a:gd name="T65" fmla="*/ 59 h 135"/>
              <a:gd name="T66" fmla="*/ 160 w 279"/>
              <a:gd name="T67" fmla="*/ 53 h 135"/>
              <a:gd name="T68" fmla="*/ 205 w 279"/>
              <a:gd name="T69" fmla="*/ 44 h 135"/>
              <a:gd name="T70" fmla="*/ 215 w 279"/>
              <a:gd name="T71" fmla="*/ 91 h 135"/>
              <a:gd name="T72" fmla="*/ 190 w 279"/>
              <a:gd name="T73" fmla="*/ 91 h 135"/>
              <a:gd name="T74" fmla="*/ 213 w 279"/>
              <a:gd name="T75" fmla="*/ 73 h 135"/>
              <a:gd name="T76" fmla="*/ 200 w 279"/>
              <a:gd name="T77" fmla="*/ 73 h 135"/>
              <a:gd name="T78" fmla="*/ 279 w 279"/>
              <a:gd name="T79" fmla="*/ 44 h 135"/>
              <a:gd name="T80" fmla="*/ 253 w 279"/>
              <a:gd name="T81" fmla="*/ 63 h 135"/>
              <a:gd name="T82" fmla="*/ 251 w 279"/>
              <a:gd name="T83" fmla="*/ 72 h 135"/>
              <a:gd name="T84" fmla="*/ 270 w 279"/>
              <a:gd name="T85" fmla="*/ 91 h 135"/>
              <a:gd name="T86" fmla="*/ 189 w 279"/>
              <a:gd name="T87" fmla="*/ 22 h 135"/>
              <a:gd name="T88" fmla="*/ 103 w 279"/>
              <a:gd name="T89" fmla="*/ 22 h 135"/>
              <a:gd name="T90" fmla="*/ 190 w 279"/>
              <a:gd name="T91" fmla="*/ 14 h 135"/>
              <a:gd name="T92" fmla="*/ 82 w 279"/>
              <a:gd name="T93" fmla="*/ 121 h 135"/>
              <a:gd name="T94" fmla="*/ 79 w 279"/>
              <a:gd name="T95" fmla="*/ 135 h 135"/>
              <a:gd name="T96" fmla="*/ 173 w 279"/>
              <a:gd name="T97" fmla="*/ 98 h 135"/>
              <a:gd name="T98" fmla="*/ 86 w 279"/>
              <a:gd name="T99" fmla="*/ 98 h 1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279" h="135">
                <a:moveTo>
                  <a:pt x="1" y="76"/>
                </a:moveTo>
                <a:cubicBezTo>
                  <a:pt x="14" y="76"/>
                  <a:pt x="14" y="76"/>
                  <a:pt x="14" y="76"/>
                </a:cubicBezTo>
                <a:cubicBezTo>
                  <a:pt x="14" y="77"/>
                  <a:pt x="13" y="77"/>
                  <a:pt x="13" y="78"/>
                </a:cubicBezTo>
                <a:cubicBezTo>
                  <a:pt x="13" y="81"/>
                  <a:pt x="16" y="83"/>
                  <a:pt x="20" y="83"/>
                </a:cubicBezTo>
                <a:cubicBezTo>
                  <a:pt x="25" y="83"/>
                  <a:pt x="27" y="81"/>
                  <a:pt x="28" y="78"/>
                </a:cubicBezTo>
                <a:cubicBezTo>
                  <a:pt x="28" y="77"/>
                  <a:pt x="28" y="77"/>
                  <a:pt x="28" y="77"/>
                </a:cubicBezTo>
                <a:cubicBezTo>
                  <a:pt x="28" y="75"/>
                  <a:pt x="27" y="74"/>
                  <a:pt x="25" y="73"/>
                </a:cubicBezTo>
                <a:cubicBezTo>
                  <a:pt x="14" y="70"/>
                  <a:pt x="14" y="70"/>
                  <a:pt x="14" y="70"/>
                </a:cubicBezTo>
                <a:cubicBezTo>
                  <a:pt x="8" y="69"/>
                  <a:pt x="5" y="65"/>
                  <a:pt x="5" y="61"/>
                </a:cubicBezTo>
                <a:cubicBezTo>
                  <a:pt x="5" y="60"/>
                  <a:pt x="5" y="59"/>
                  <a:pt x="5" y="58"/>
                </a:cubicBezTo>
                <a:cubicBezTo>
                  <a:pt x="6" y="54"/>
                  <a:pt x="9" y="50"/>
                  <a:pt x="12" y="48"/>
                </a:cubicBezTo>
                <a:cubicBezTo>
                  <a:pt x="16" y="45"/>
                  <a:pt x="22" y="43"/>
                  <a:pt x="28" y="43"/>
                </a:cubicBezTo>
                <a:cubicBezTo>
                  <a:pt x="39" y="43"/>
                  <a:pt x="44" y="47"/>
                  <a:pt x="44" y="54"/>
                </a:cubicBezTo>
                <a:cubicBezTo>
                  <a:pt x="44" y="55"/>
                  <a:pt x="44" y="56"/>
                  <a:pt x="44" y="58"/>
                </a:cubicBezTo>
                <a:cubicBezTo>
                  <a:pt x="31" y="58"/>
                  <a:pt x="31" y="58"/>
                  <a:pt x="31" y="58"/>
                </a:cubicBezTo>
                <a:cubicBezTo>
                  <a:pt x="31" y="57"/>
                  <a:pt x="31" y="56"/>
                  <a:pt x="31" y="56"/>
                </a:cubicBezTo>
                <a:cubicBezTo>
                  <a:pt x="31" y="53"/>
                  <a:pt x="29" y="52"/>
                  <a:pt x="26" y="52"/>
                </a:cubicBezTo>
                <a:cubicBezTo>
                  <a:pt x="24" y="52"/>
                  <a:pt x="23" y="52"/>
                  <a:pt x="21" y="53"/>
                </a:cubicBezTo>
                <a:cubicBezTo>
                  <a:pt x="20" y="54"/>
                  <a:pt x="19" y="55"/>
                  <a:pt x="19" y="56"/>
                </a:cubicBezTo>
                <a:cubicBezTo>
                  <a:pt x="19" y="57"/>
                  <a:pt x="19" y="57"/>
                  <a:pt x="19" y="57"/>
                </a:cubicBezTo>
                <a:cubicBezTo>
                  <a:pt x="19" y="59"/>
                  <a:pt x="20" y="60"/>
                  <a:pt x="23" y="61"/>
                </a:cubicBezTo>
                <a:cubicBezTo>
                  <a:pt x="31" y="63"/>
                  <a:pt x="31" y="63"/>
                  <a:pt x="31" y="63"/>
                </a:cubicBezTo>
                <a:cubicBezTo>
                  <a:pt x="34" y="64"/>
                  <a:pt x="37" y="65"/>
                  <a:pt x="38" y="66"/>
                </a:cubicBezTo>
                <a:cubicBezTo>
                  <a:pt x="41" y="68"/>
                  <a:pt x="42" y="70"/>
                  <a:pt x="42" y="73"/>
                </a:cubicBezTo>
                <a:cubicBezTo>
                  <a:pt x="42" y="74"/>
                  <a:pt x="42" y="76"/>
                  <a:pt x="41" y="77"/>
                </a:cubicBezTo>
                <a:cubicBezTo>
                  <a:pt x="40" y="82"/>
                  <a:pt x="38" y="85"/>
                  <a:pt x="33" y="88"/>
                </a:cubicBezTo>
                <a:cubicBezTo>
                  <a:pt x="29" y="91"/>
                  <a:pt x="24" y="92"/>
                  <a:pt x="18" y="92"/>
                </a:cubicBezTo>
                <a:cubicBezTo>
                  <a:pt x="10" y="92"/>
                  <a:pt x="5" y="90"/>
                  <a:pt x="2" y="86"/>
                </a:cubicBezTo>
                <a:cubicBezTo>
                  <a:pt x="1" y="84"/>
                  <a:pt x="0" y="82"/>
                  <a:pt x="0" y="80"/>
                </a:cubicBezTo>
                <a:cubicBezTo>
                  <a:pt x="0" y="79"/>
                  <a:pt x="0" y="78"/>
                  <a:pt x="1" y="76"/>
                </a:cubicBezTo>
                <a:moveTo>
                  <a:pt x="46" y="91"/>
                </a:moveTo>
                <a:cubicBezTo>
                  <a:pt x="56" y="44"/>
                  <a:pt x="56" y="44"/>
                  <a:pt x="56" y="44"/>
                </a:cubicBezTo>
                <a:cubicBezTo>
                  <a:pt x="90" y="44"/>
                  <a:pt x="90" y="44"/>
                  <a:pt x="90" y="44"/>
                </a:cubicBezTo>
                <a:cubicBezTo>
                  <a:pt x="88" y="53"/>
                  <a:pt x="88" y="53"/>
                  <a:pt x="88" y="53"/>
                </a:cubicBezTo>
                <a:cubicBezTo>
                  <a:pt x="66" y="53"/>
                  <a:pt x="66" y="53"/>
                  <a:pt x="66" y="53"/>
                </a:cubicBezTo>
                <a:cubicBezTo>
                  <a:pt x="64" y="63"/>
                  <a:pt x="64" y="63"/>
                  <a:pt x="64" y="63"/>
                </a:cubicBezTo>
                <a:cubicBezTo>
                  <a:pt x="85" y="63"/>
                  <a:pt x="85" y="63"/>
                  <a:pt x="85" y="63"/>
                </a:cubicBezTo>
                <a:cubicBezTo>
                  <a:pt x="83" y="72"/>
                  <a:pt x="83" y="72"/>
                  <a:pt x="83" y="72"/>
                </a:cubicBezTo>
                <a:cubicBezTo>
                  <a:pt x="62" y="72"/>
                  <a:pt x="62" y="72"/>
                  <a:pt x="62" y="72"/>
                </a:cubicBezTo>
                <a:cubicBezTo>
                  <a:pt x="60" y="82"/>
                  <a:pt x="60" y="82"/>
                  <a:pt x="60" y="82"/>
                </a:cubicBezTo>
                <a:cubicBezTo>
                  <a:pt x="83" y="82"/>
                  <a:pt x="83" y="82"/>
                  <a:pt x="83" y="82"/>
                </a:cubicBezTo>
                <a:cubicBezTo>
                  <a:pt x="81" y="91"/>
                  <a:pt x="81" y="91"/>
                  <a:pt x="81" y="91"/>
                </a:cubicBezTo>
                <a:lnTo>
                  <a:pt x="46" y="91"/>
                </a:lnTo>
                <a:close/>
                <a:moveTo>
                  <a:pt x="88" y="91"/>
                </a:moveTo>
                <a:cubicBezTo>
                  <a:pt x="98" y="44"/>
                  <a:pt x="98" y="44"/>
                  <a:pt x="98" y="44"/>
                </a:cubicBezTo>
                <a:cubicBezTo>
                  <a:pt x="116" y="44"/>
                  <a:pt x="116" y="44"/>
                  <a:pt x="116" y="44"/>
                </a:cubicBezTo>
                <a:cubicBezTo>
                  <a:pt x="120" y="44"/>
                  <a:pt x="123" y="44"/>
                  <a:pt x="125" y="45"/>
                </a:cubicBezTo>
                <a:cubicBezTo>
                  <a:pt x="128" y="45"/>
                  <a:pt x="130" y="46"/>
                  <a:pt x="132" y="48"/>
                </a:cubicBezTo>
                <a:cubicBezTo>
                  <a:pt x="133" y="50"/>
                  <a:pt x="134" y="52"/>
                  <a:pt x="134" y="54"/>
                </a:cubicBezTo>
                <a:cubicBezTo>
                  <a:pt x="134" y="54"/>
                  <a:pt x="134" y="55"/>
                  <a:pt x="134" y="56"/>
                </a:cubicBezTo>
                <a:cubicBezTo>
                  <a:pt x="132" y="61"/>
                  <a:pt x="128" y="65"/>
                  <a:pt x="121" y="67"/>
                </a:cubicBezTo>
                <a:cubicBezTo>
                  <a:pt x="121" y="67"/>
                  <a:pt x="121" y="67"/>
                  <a:pt x="121" y="67"/>
                </a:cubicBezTo>
                <a:cubicBezTo>
                  <a:pt x="127" y="68"/>
                  <a:pt x="130" y="71"/>
                  <a:pt x="130" y="75"/>
                </a:cubicBezTo>
                <a:cubicBezTo>
                  <a:pt x="130" y="78"/>
                  <a:pt x="130" y="81"/>
                  <a:pt x="128" y="83"/>
                </a:cubicBezTo>
                <a:cubicBezTo>
                  <a:pt x="126" y="86"/>
                  <a:pt x="124" y="87"/>
                  <a:pt x="121" y="89"/>
                </a:cubicBezTo>
                <a:cubicBezTo>
                  <a:pt x="119" y="90"/>
                  <a:pt x="114" y="91"/>
                  <a:pt x="109" y="91"/>
                </a:cubicBezTo>
                <a:lnTo>
                  <a:pt x="88" y="91"/>
                </a:lnTo>
                <a:close/>
                <a:moveTo>
                  <a:pt x="109" y="53"/>
                </a:moveTo>
                <a:cubicBezTo>
                  <a:pt x="106" y="63"/>
                  <a:pt x="106" y="63"/>
                  <a:pt x="106" y="63"/>
                </a:cubicBezTo>
                <a:cubicBezTo>
                  <a:pt x="112" y="63"/>
                  <a:pt x="112" y="63"/>
                  <a:pt x="112" y="63"/>
                </a:cubicBezTo>
                <a:cubicBezTo>
                  <a:pt x="115" y="63"/>
                  <a:pt x="116" y="63"/>
                  <a:pt x="117" y="62"/>
                </a:cubicBezTo>
                <a:cubicBezTo>
                  <a:pt x="119" y="62"/>
                  <a:pt x="120" y="60"/>
                  <a:pt x="120" y="58"/>
                </a:cubicBezTo>
                <a:cubicBezTo>
                  <a:pt x="121" y="56"/>
                  <a:pt x="120" y="55"/>
                  <a:pt x="119" y="54"/>
                </a:cubicBezTo>
                <a:cubicBezTo>
                  <a:pt x="119" y="53"/>
                  <a:pt x="117" y="53"/>
                  <a:pt x="116" y="53"/>
                </a:cubicBezTo>
                <a:lnTo>
                  <a:pt x="109" y="53"/>
                </a:lnTo>
                <a:close/>
                <a:moveTo>
                  <a:pt x="105" y="71"/>
                </a:moveTo>
                <a:cubicBezTo>
                  <a:pt x="102" y="82"/>
                  <a:pt x="102" y="82"/>
                  <a:pt x="102" y="82"/>
                </a:cubicBezTo>
                <a:cubicBezTo>
                  <a:pt x="109" y="82"/>
                  <a:pt x="109" y="82"/>
                  <a:pt x="109" y="82"/>
                </a:cubicBezTo>
                <a:cubicBezTo>
                  <a:pt x="114" y="82"/>
                  <a:pt x="116" y="80"/>
                  <a:pt x="117" y="77"/>
                </a:cubicBezTo>
                <a:cubicBezTo>
                  <a:pt x="117" y="76"/>
                  <a:pt x="117" y="76"/>
                  <a:pt x="117" y="75"/>
                </a:cubicBezTo>
                <a:cubicBezTo>
                  <a:pt x="117" y="73"/>
                  <a:pt x="115" y="71"/>
                  <a:pt x="111" y="71"/>
                </a:cubicBezTo>
                <a:lnTo>
                  <a:pt x="105" y="71"/>
                </a:lnTo>
                <a:close/>
                <a:moveTo>
                  <a:pt x="135" y="91"/>
                </a:moveTo>
                <a:cubicBezTo>
                  <a:pt x="144" y="44"/>
                  <a:pt x="144" y="44"/>
                  <a:pt x="144" y="44"/>
                </a:cubicBezTo>
                <a:cubicBezTo>
                  <a:pt x="166" y="44"/>
                  <a:pt x="166" y="44"/>
                  <a:pt x="166" y="44"/>
                </a:cubicBezTo>
                <a:cubicBezTo>
                  <a:pt x="170" y="44"/>
                  <a:pt x="172" y="44"/>
                  <a:pt x="173" y="45"/>
                </a:cubicBezTo>
                <a:cubicBezTo>
                  <a:pt x="176" y="45"/>
                  <a:pt x="178" y="46"/>
                  <a:pt x="179" y="48"/>
                </a:cubicBezTo>
                <a:cubicBezTo>
                  <a:pt x="181" y="49"/>
                  <a:pt x="181" y="51"/>
                  <a:pt x="181" y="53"/>
                </a:cubicBezTo>
                <a:cubicBezTo>
                  <a:pt x="181" y="54"/>
                  <a:pt x="181" y="55"/>
                  <a:pt x="181" y="57"/>
                </a:cubicBezTo>
                <a:cubicBezTo>
                  <a:pt x="180" y="61"/>
                  <a:pt x="178" y="64"/>
                  <a:pt x="175" y="65"/>
                </a:cubicBezTo>
                <a:cubicBezTo>
                  <a:pt x="173" y="66"/>
                  <a:pt x="170" y="67"/>
                  <a:pt x="167" y="68"/>
                </a:cubicBezTo>
                <a:cubicBezTo>
                  <a:pt x="167" y="68"/>
                  <a:pt x="167" y="68"/>
                  <a:pt x="167" y="68"/>
                </a:cubicBezTo>
                <a:cubicBezTo>
                  <a:pt x="170" y="68"/>
                  <a:pt x="173" y="69"/>
                  <a:pt x="174" y="70"/>
                </a:cubicBezTo>
                <a:cubicBezTo>
                  <a:pt x="175" y="71"/>
                  <a:pt x="175" y="73"/>
                  <a:pt x="175" y="75"/>
                </a:cubicBezTo>
                <a:cubicBezTo>
                  <a:pt x="175" y="76"/>
                  <a:pt x="175" y="77"/>
                  <a:pt x="175" y="79"/>
                </a:cubicBezTo>
                <a:cubicBezTo>
                  <a:pt x="175" y="85"/>
                  <a:pt x="175" y="89"/>
                  <a:pt x="175" y="91"/>
                </a:cubicBezTo>
                <a:cubicBezTo>
                  <a:pt x="161" y="91"/>
                  <a:pt x="161" y="91"/>
                  <a:pt x="161" y="91"/>
                </a:cubicBezTo>
                <a:cubicBezTo>
                  <a:pt x="161" y="89"/>
                  <a:pt x="161" y="85"/>
                  <a:pt x="162" y="80"/>
                </a:cubicBezTo>
                <a:cubicBezTo>
                  <a:pt x="162" y="78"/>
                  <a:pt x="162" y="77"/>
                  <a:pt x="162" y="76"/>
                </a:cubicBezTo>
                <a:cubicBezTo>
                  <a:pt x="162" y="75"/>
                  <a:pt x="162" y="74"/>
                  <a:pt x="161" y="73"/>
                </a:cubicBezTo>
                <a:cubicBezTo>
                  <a:pt x="160" y="73"/>
                  <a:pt x="159" y="73"/>
                  <a:pt x="157" y="73"/>
                </a:cubicBezTo>
                <a:cubicBezTo>
                  <a:pt x="151" y="73"/>
                  <a:pt x="151" y="73"/>
                  <a:pt x="151" y="73"/>
                </a:cubicBezTo>
                <a:cubicBezTo>
                  <a:pt x="148" y="91"/>
                  <a:pt x="148" y="91"/>
                  <a:pt x="148" y="91"/>
                </a:cubicBezTo>
                <a:lnTo>
                  <a:pt x="135" y="91"/>
                </a:lnTo>
                <a:close/>
                <a:moveTo>
                  <a:pt x="156" y="53"/>
                </a:moveTo>
                <a:cubicBezTo>
                  <a:pt x="153" y="64"/>
                  <a:pt x="153" y="64"/>
                  <a:pt x="153" y="64"/>
                </a:cubicBezTo>
                <a:cubicBezTo>
                  <a:pt x="158" y="64"/>
                  <a:pt x="158" y="64"/>
                  <a:pt x="158" y="64"/>
                </a:cubicBezTo>
                <a:cubicBezTo>
                  <a:pt x="161" y="64"/>
                  <a:pt x="163" y="64"/>
                  <a:pt x="163" y="64"/>
                </a:cubicBezTo>
                <a:cubicBezTo>
                  <a:pt x="166" y="63"/>
                  <a:pt x="167" y="61"/>
                  <a:pt x="168" y="59"/>
                </a:cubicBezTo>
                <a:cubicBezTo>
                  <a:pt x="168" y="58"/>
                  <a:pt x="168" y="57"/>
                  <a:pt x="168" y="57"/>
                </a:cubicBezTo>
                <a:cubicBezTo>
                  <a:pt x="168" y="55"/>
                  <a:pt x="167" y="54"/>
                  <a:pt x="166" y="53"/>
                </a:cubicBezTo>
                <a:cubicBezTo>
                  <a:pt x="164" y="53"/>
                  <a:pt x="163" y="53"/>
                  <a:pt x="160" y="53"/>
                </a:cubicBezTo>
                <a:lnTo>
                  <a:pt x="156" y="53"/>
                </a:lnTo>
                <a:close/>
                <a:moveTo>
                  <a:pt x="177" y="91"/>
                </a:moveTo>
                <a:cubicBezTo>
                  <a:pt x="205" y="44"/>
                  <a:pt x="205" y="44"/>
                  <a:pt x="205" y="44"/>
                </a:cubicBezTo>
                <a:cubicBezTo>
                  <a:pt x="221" y="44"/>
                  <a:pt x="221" y="44"/>
                  <a:pt x="221" y="44"/>
                </a:cubicBezTo>
                <a:cubicBezTo>
                  <a:pt x="230" y="91"/>
                  <a:pt x="230" y="91"/>
                  <a:pt x="230" y="91"/>
                </a:cubicBezTo>
                <a:cubicBezTo>
                  <a:pt x="215" y="91"/>
                  <a:pt x="215" y="91"/>
                  <a:pt x="215" y="91"/>
                </a:cubicBezTo>
                <a:cubicBezTo>
                  <a:pt x="214" y="81"/>
                  <a:pt x="214" y="81"/>
                  <a:pt x="214" y="81"/>
                </a:cubicBezTo>
                <a:cubicBezTo>
                  <a:pt x="195" y="81"/>
                  <a:pt x="195" y="81"/>
                  <a:pt x="195" y="81"/>
                </a:cubicBezTo>
                <a:cubicBezTo>
                  <a:pt x="190" y="91"/>
                  <a:pt x="190" y="91"/>
                  <a:pt x="190" y="91"/>
                </a:cubicBezTo>
                <a:lnTo>
                  <a:pt x="177" y="91"/>
                </a:lnTo>
                <a:close/>
                <a:moveTo>
                  <a:pt x="200" y="73"/>
                </a:moveTo>
                <a:cubicBezTo>
                  <a:pt x="213" y="73"/>
                  <a:pt x="213" y="73"/>
                  <a:pt x="213" y="73"/>
                </a:cubicBezTo>
                <a:cubicBezTo>
                  <a:pt x="211" y="53"/>
                  <a:pt x="211" y="53"/>
                  <a:pt x="211" y="53"/>
                </a:cubicBezTo>
                <a:cubicBezTo>
                  <a:pt x="211" y="53"/>
                  <a:pt x="211" y="53"/>
                  <a:pt x="211" y="53"/>
                </a:cubicBezTo>
                <a:lnTo>
                  <a:pt x="200" y="73"/>
                </a:lnTo>
                <a:close/>
                <a:moveTo>
                  <a:pt x="235" y="91"/>
                </a:moveTo>
                <a:cubicBezTo>
                  <a:pt x="245" y="44"/>
                  <a:pt x="245" y="44"/>
                  <a:pt x="245" y="44"/>
                </a:cubicBezTo>
                <a:cubicBezTo>
                  <a:pt x="279" y="44"/>
                  <a:pt x="279" y="44"/>
                  <a:pt x="279" y="44"/>
                </a:cubicBezTo>
                <a:cubicBezTo>
                  <a:pt x="277" y="53"/>
                  <a:pt x="277" y="53"/>
                  <a:pt x="277" y="53"/>
                </a:cubicBezTo>
                <a:cubicBezTo>
                  <a:pt x="255" y="53"/>
                  <a:pt x="255" y="53"/>
                  <a:pt x="255" y="53"/>
                </a:cubicBezTo>
                <a:cubicBezTo>
                  <a:pt x="253" y="63"/>
                  <a:pt x="253" y="63"/>
                  <a:pt x="253" y="63"/>
                </a:cubicBezTo>
                <a:cubicBezTo>
                  <a:pt x="274" y="63"/>
                  <a:pt x="274" y="63"/>
                  <a:pt x="274" y="63"/>
                </a:cubicBezTo>
                <a:cubicBezTo>
                  <a:pt x="272" y="72"/>
                  <a:pt x="272" y="72"/>
                  <a:pt x="272" y="72"/>
                </a:cubicBezTo>
                <a:cubicBezTo>
                  <a:pt x="251" y="72"/>
                  <a:pt x="251" y="72"/>
                  <a:pt x="251" y="72"/>
                </a:cubicBezTo>
                <a:cubicBezTo>
                  <a:pt x="249" y="82"/>
                  <a:pt x="249" y="82"/>
                  <a:pt x="249" y="82"/>
                </a:cubicBezTo>
                <a:cubicBezTo>
                  <a:pt x="272" y="82"/>
                  <a:pt x="272" y="82"/>
                  <a:pt x="272" y="82"/>
                </a:cubicBezTo>
                <a:cubicBezTo>
                  <a:pt x="270" y="91"/>
                  <a:pt x="270" y="91"/>
                  <a:pt x="270" y="91"/>
                </a:cubicBezTo>
                <a:lnTo>
                  <a:pt x="235" y="91"/>
                </a:lnTo>
                <a:close/>
                <a:moveTo>
                  <a:pt x="103" y="22"/>
                </a:moveTo>
                <a:cubicBezTo>
                  <a:pt x="189" y="22"/>
                  <a:pt x="189" y="22"/>
                  <a:pt x="189" y="22"/>
                </a:cubicBezTo>
                <a:cubicBezTo>
                  <a:pt x="186" y="37"/>
                  <a:pt x="186" y="37"/>
                  <a:pt x="186" y="37"/>
                </a:cubicBezTo>
                <a:cubicBezTo>
                  <a:pt x="99" y="37"/>
                  <a:pt x="99" y="37"/>
                  <a:pt x="99" y="37"/>
                </a:cubicBezTo>
                <a:lnTo>
                  <a:pt x="103" y="22"/>
                </a:lnTo>
                <a:close/>
                <a:moveTo>
                  <a:pt x="107" y="0"/>
                </a:moveTo>
                <a:cubicBezTo>
                  <a:pt x="194" y="0"/>
                  <a:pt x="194" y="0"/>
                  <a:pt x="194" y="0"/>
                </a:cubicBezTo>
                <a:cubicBezTo>
                  <a:pt x="190" y="14"/>
                  <a:pt x="190" y="14"/>
                  <a:pt x="190" y="14"/>
                </a:cubicBezTo>
                <a:cubicBezTo>
                  <a:pt x="104" y="14"/>
                  <a:pt x="104" y="14"/>
                  <a:pt x="104" y="14"/>
                </a:cubicBezTo>
                <a:lnTo>
                  <a:pt x="107" y="0"/>
                </a:lnTo>
                <a:close/>
                <a:moveTo>
                  <a:pt x="82" y="121"/>
                </a:moveTo>
                <a:cubicBezTo>
                  <a:pt x="168" y="121"/>
                  <a:pt x="168" y="121"/>
                  <a:pt x="168" y="121"/>
                </a:cubicBezTo>
                <a:cubicBezTo>
                  <a:pt x="165" y="135"/>
                  <a:pt x="165" y="135"/>
                  <a:pt x="165" y="135"/>
                </a:cubicBezTo>
                <a:cubicBezTo>
                  <a:pt x="79" y="135"/>
                  <a:pt x="79" y="135"/>
                  <a:pt x="79" y="135"/>
                </a:cubicBezTo>
                <a:lnTo>
                  <a:pt x="82" y="121"/>
                </a:lnTo>
                <a:close/>
                <a:moveTo>
                  <a:pt x="86" y="98"/>
                </a:moveTo>
                <a:cubicBezTo>
                  <a:pt x="173" y="98"/>
                  <a:pt x="173" y="98"/>
                  <a:pt x="173" y="98"/>
                </a:cubicBezTo>
                <a:cubicBezTo>
                  <a:pt x="170" y="113"/>
                  <a:pt x="170" y="113"/>
                  <a:pt x="170" y="113"/>
                </a:cubicBezTo>
                <a:cubicBezTo>
                  <a:pt x="83" y="113"/>
                  <a:pt x="83" y="113"/>
                  <a:pt x="83" y="113"/>
                </a:cubicBezTo>
                <a:lnTo>
                  <a:pt x="86" y="98"/>
                </a:lnTo>
                <a:close/>
              </a:path>
            </a:pathLst>
          </a:custGeom>
          <a:solidFill>
            <a:srgbClr val="4071A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pt-BR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pt-BR">
              <a:solidFill>
                <a:schemeClr val="accent1"/>
              </a:solidFill>
            </a:endParaRPr>
          </a:p>
        </p:txBody>
      </p:sp>
      <p:sp>
        <p:nvSpPr>
          <p:cNvPr id="63" name="CaixaDeTexto 62"/>
          <p:cNvSpPr txBox="1"/>
          <p:nvPr/>
        </p:nvSpPr>
        <p:spPr>
          <a:xfrm>
            <a:off x="5801973" y="2465109"/>
            <a:ext cx="1271141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t-BR" sz="4400" b="1" dirty="0">
                <a:solidFill>
                  <a:srgbClr val="ED7D31"/>
                </a:solidFill>
              </a:rPr>
              <a:t>40</a:t>
            </a:r>
            <a:r>
              <a:rPr lang="pt-BR" sz="2800" b="1" dirty="0">
                <a:solidFill>
                  <a:srgbClr val="ED7D31"/>
                </a:solidFill>
              </a:rPr>
              <a:t>%</a:t>
            </a:r>
            <a:endParaRPr lang="pt-BR" sz="2800" dirty="0">
              <a:solidFill>
                <a:srgbClr val="ED7D31"/>
              </a:solidFill>
            </a:endParaRPr>
          </a:p>
        </p:txBody>
      </p:sp>
      <p:graphicFrame>
        <p:nvGraphicFramePr>
          <p:cNvPr id="64" name="Gráfico 63"/>
          <p:cNvGraphicFramePr/>
          <p:nvPr>
            <p:extLst>
              <p:ext uri="{D42A27DB-BD31-4B8C-83A1-F6EECF244321}">
                <p14:modId xmlns:p14="http://schemas.microsoft.com/office/powerpoint/2010/main" val="348983648"/>
              </p:ext>
            </p:extLst>
          </p:nvPr>
        </p:nvGraphicFramePr>
        <p:xfrm>
          <a:off x="5429439" y="3736130"/>
          <a:ext cx="1980000" cy="1980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65" name="CaixaDeTexto 64"/>
          <p:cNvSpPr txBox="1"/>
          <p:nvPr/>
        </p:nvSpPr>
        <p:spPr>
          <a:xfrm>
            <a:off x="5801973" y="4082845"/>
            <a:ext cx="1271141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t-BR" sz="4400" b="1" dirty="0">
                <a:solidFill>
                  <a:srgbClr val="0060AA"/>
                </a:solidFill>
              </a:rPr>
              <a:t>53</a:t>
            </a:r>
            <a:r>
              <a:rPr lang="pt-BR" sz="2800" b="1" dirty="0">
                <a:solidFill>
                  <a:srgbClr val="0060AA"/>
                </a:solidFill>
              </a:rPr>
              <a:t>%</a:t>
            </a:r>
            <a:endParaRPr lang="pt-BR" sz="2800" dirty="0">
              <a:solidFill>
                <a:srgbClr val="0060AA"/>
              </a:solidFill>
            </a:endParaRPr>
          </a:p>
        </p:txBody>
      </p:sp>
      <p:sp>
        <p:nvSpPr>
          <p:cNvPr id="82" name="CaixaDeTexto 81"/>
          <p:cNvSpPr txBox="1"/>
          <p:nvPr/>
        </p:nvSpPr>
        <p:spPr>
          <a:xfrm>
            <a:off x="5801973" y="4598379"/>
            <a:ext cx="1271141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t-BR" sz="4400" b="1" dirty="0">
                <a:solidFill>
                  <a:srgbClr val="ED7D31"/>
                </a:solidFill>
              </a:rPr>
              <a:t>37</a:t>
            </a:r>
            <a:r>
              <a:rPr lang="pt-BR" sz="2800" b="1" dirty="0">
                <a:solidFill>
                  <a:srgbClr val="ED7D31"/>
                </a:solidFill>
              </a:rPr>
              <a:t>%</a:t>
            </a:r>
            <a:endParaRPr lang="pt-BR" sz="2800" dirty="0">
              <a:solidFill>
                <a:srgbClr val="ED7D31"/>
              </a:solidFill>
            </a:endParaRPr>
          </a:p>
        </p:txBody>
      </p:sp>
      <p:graphicFrame>
        <p:nvGraphicFramePr>
          <p:cNvPr id="83" name="Gráfico 82"/>
          <p:cNvGraphicFramePr/>
          <p:nvPr>
            <p:extLst>
              <p:ext uri="{D42A27DB-BD31-4B8C-83A1-F6EECF244321}">
                <p14:modId xmlns:p14="http://schemas.microsoft.com/office/powerpoint/2010/main" val="197996020"/>
              </p:ext>
            </p:extLst>
          </p:nvPr>
        </p:nvGraphicFramePr>
        <p:xfrm>
          <a:off x="9572437" y="1602860"/>
          <a:ext cx="1980000" cy="1980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84" name="CaixaDeTexto 83"/>
          <p:cNvSpPr txBox="1"/>
          <p:nvPr/>
        </p:nvSpPr>
        <p:spPr>
          <a:xfrm>
            <a:off x="7355285" y="2092062"/>
            <a:ext cx="2210390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600" b="1" dirty="0">
                <a:solidFill>
                  <a:schemeClr val="bg1">
                    <a:lumMod val="50000"/>
                  </a:schemeClr>
                </a:solidFill>
              </a:rPr>
              <a:t>quando pensa em </a:t>
            </a:r>
            <a:r>
              <a:rPr lang="pt-BR" sz="1600" b="1" dirty="0">
                <a:solidFill>
                  <a:schemeClr val="accent5">
                    <a:lumMod val="50000"/>
                  </a:schemeClr>
                </a:solidFill>
              </a:rPr>
              <a:t>CURSOS para</a:t>
            </a:r>
          </a:p>
          <a:p>
            <a:pPr algn="r"/>
            <a:r>
              <a:rPr lang="pt-BR" sz="1600" b="1" dirty="0">
                <a:solidFill>
                  <a:schemeClr val="accent5">
                    <a:lumMod val="50000"/>
                  </a:schemeClr>
                </a:solidFill>
              </a:rPr>
              <a:t> pequenas </a:t>
            </a:r>
          </a:p>
          <a:p>
            <a:pPr algn="r"/>
            <a:r>
              <a:rPr lang="pt-BR" sz="1600" b="1" dirty="0">
                <a:solidFill>
                  <a:schemeClr val="accent5">
                    <a:lumMod val="50000"/>
                  </a:schemeClr>
                </a:solidFill>
              </a:rPr>
              <a:t>empresas</a:t>
            </a:r>
          </a:p>
        </p:txBody>
      </p:sp>
      <p:sp>
        <p:nvSpPr>
          <p:cNvPr id="85" name="CaixaDeTexto 84"/>
          <p:cNvSpPr txBox="1"/>
          <p:nvPr/>
        </p:nvSpPr>
        <p:spPr>
          <a:xfrm>
            <a:off x="9944971" y="1949575"/>
            <a:ext cx="1271141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t-BR" sz="4400" b="1" dirty="0">
                <a:solidFill>
                  <a:srgbClr val="0060AA"/>
                </a:solidFill>
              </a:rPr>
              <a:t>49</a:t>
            </a:r>
            <a:r>
              <a:rPr lang="pt-BR" sz="2800" b="1" dirty="0">
                <a:solidFill>
                  <a:srgbClr val="0060AA"/>
                </a:solidFill>
              </a:rPr>
              <a:t>%</a:t>
            </a:r>
            <a:endParaRPr lang="pt-BR" sz="2800" dirty="0">
              <a:solidFill>
                <a:srgbClr val="0060AA"/>
              </a:solidFill>
            </a:endParaRPr>
          </a:p>
        </p:txBody>
      </p:sp>
      <p:sp>
        <p:nvSpPr>
          <p:cNvPr id="86" name="CaixaDeTexto 85"/>
          <p:cNvSpPr txBox="1"/>
          <p:nvPr/>
        </p:nvSpPr>
        <p:spPr>
          <a:xfrm>
            <a:off x="7645265" y="3941300"/>
            <a:ext cx="1890444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600" b="1" dirty="0">
                <a:solidFill>
                  <a:schemeClr val="bg1">
                    <a:lumMod val="50000"/>
                  </a:schemeClr>
                </a:solidFill>
              </a:rPr>
              <a:t>quando pensa em </a:t>
            </a:r>
            <a:r>
              <a:rPr lang="pt-BR" sz="1600" b="1" dirty="0">
                <a:solidFill>
                  <a:schemeClr val="accent5">
                    <a:lumMod val="50000"/>
                  </a:schemeClr>
                </a:solidFill>
              </a:rPr>
              <a:t>ajuda no DESENVOLVIMENTO das pequenas empresas no Brasil</a:t>
            </a:r>
          </a:p>
        </p:txBody>
      </p:sp>
      <p:sp>
        <p:nvSpPr>
          <p:cNvPr id="88" name="CaixaDeTexto 87"/>
          <p:cNvSpPr txBox="1"/>
          <p:nvPr/>
        </p:nvSpPr>
        <p:spPr>
          <a:xfrm>
            <a:off x="9944971" y="2465109"/>
            <a:ext cx="1271141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t-BR" sz="4400" b="1" dirty="0">
                <a:solidFill>
                  <a:srgbClr val="ED7D31"/>
                </a:solidFill>
              </a:rPr>
              <a:t>26</a:t>
            </a:r>
            <a:r>
              <a:rPr lang="pt-BR" sz="2800" b="1" dirty="0">
                <a:solidFill>
                  <a:srgbClr val="ED7D31"/>
                </a:solidFill>
              </a:rPr>
              <a:t>%</a:t>
            </a:r>
            <a:endParaRPr lang="pt-BR" sz="2800" dirty="0">
              <a:solidFill>
                <a:srgbClr val="ED7D31"/>
              </a:solidFill>
            </a:endParaRPr>
          </a:p>
        </p:txBody>
      </p:sp>
      <p:graphicFrame>
        <p:nvGraphicFramePr>
          <p:cNvPr id="89" name="Gráfico 88"/>
          <p:cNvGraphicFramePr/>
          <p:nvPr>
            <p:extLst>
              <p:ext uri="{D42A27DB-BD31-4B8C-83A1-F6EECF244321}">
                <p14:modId xmlns:p14="http://schemas.microsoft.com/office/powerpoint/2010/main" val="401520342"/>
              </p:ext>
            </p:extLst>
          </p:nvPr>
        </p:nvGraphicFramePr>
        <p:xfrm>
          <a:off x="9572437" y="3736130"/>
          <a:ext cx="1980000" cy="1980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90" name="CaixaDeTexto 89"/>
          <p:cNvSpPr txBox="1"/>
          <p:nvPr/>
        </p:nvSpPr>
        <p:spPr>
          <a:xfrm>
            <a:off x="9944971" y="4082845"/>
            <a:ext cx="1271141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t-BR" sz="4400" b="1" dirty="0">
                <a:solidFill>
                  <a:srgbClr val="0060AA"/>
                </a:solidFill>
              </a:rPr>
              <a:t>49</a:t>
            </a:r>
            <a:r>
              <a:rPr lang="pt-BR" sz="2800" b="1" dirty="0">
                <a:solidFill>
                  <a:srgbClr val="0060AA"/>
                </a:solidFill>
              </a:rPr>
              <a:t>%</a:t>
            </a:r>
            <a:endParaRPr lang="pt-BR" sz="2800" dirty="0">
              <a:solidFill>
                <a:srgbClr val="0060AA"/>
              </a:solidFill>
            </a:endParaRPr>
          </a:p>
        </p:txBody>
      </p:sp>
      <p:sp>
        <p:nvSpPr>
          <p:cNvPr id="91" name="CaixaDeTexto 90"/>
          <p:cNvSpPr txBox="1"/>
          <p:nvPr/>
        </p:nvSpPr>
        <p:spPr>
          <a:xfrm>
            <a:off x="9944971" y="4598379"/>
            <a:ext cx="1271141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t-BR" sz="4400" b="1" dirty="0">
                <a:solidFill>
                  <a:srgbClr val="ED7D31"/>
                </a:solidFill>
              </a:rPr>
              <a:t>35</a:t>
            </a:r>
            <a:r>
              <a:rPr lang="pt-BR" sz="2800" b="1" dirty="0">
                <a:solidFill>
                  <a:srgbClr val="ED7D31"/>
                </a:solidFill>
              </a:rPr>
              <a:t>%</a:t>
            </a:r>
            <a:endParaRPr lang="pt-BR" sz="2800" dirty="0">
              <a:solidFill>
                <a:srgbClr val="ED7D31"/>
              </a:solidFill>
            </a:endParaRPr>
          </a:p>
        </p:txBody>
      </p:sp>
      <p:grpSp>
        <p:nvGrpSpPr>
          <p:cNvPr id="92" name="Grupo 91"/>
          <p:cNvGrpSpPr/>
          <p:nvPr/>
        </p:nvGrpSpPr>
        <p:grpSpPr>
          <a:xfrm>
            <a:off x="2473551" y="5471842"/>
            <a:ext cx="1559217" cy="523220"/>
            <a:chOff x="4981407" y="2360936"/>
            <a:chExt cx="1559217" cy="523220"/>
          </a:xfrm>
        </p:grpSpPr>
        <p:sp>
          <p:nvSpPr>
            <p:cNvPr id="93" name="CaixaDeTexto 92"/>
            <p:cNvSpPr txBox="1"/>
            <p:nvPr/>
          </p:nvSpPr>
          <p:spPr>
            <a:xfrm>
              <a:off x="5321024" y="2360936"/>
              <a:ext cx="121960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400" b="1" i="0" u="none" strike="noStrike" kern="0" cap="none" spc="0" normalizeH="0" baseline="0" noProof="0" dirty="0">
                  <a:ln>
                    <a:noFill/>
                  </a:ln>
                  <a:solidFill>
                    <a:schemeClr val="bg1">
                      <a:lumMod val="50000"/>
                    </a:schemeClr>
                  </a:solidFill>
                  <a:effectLst/>
                  <a:uLnTx/>
                  <a:uFillTx/>
                </a:rPr>
                <a:t>não sabe </a:t>
              </a:r>
              <a:r>
                <a:rPr lang="pt-BR" sz="1400" b="1" kern="0" dirty="0">
                  <a:solidFill>
                    <a:schemeClr val="bg1">
                      <a:lumMod val="50000"/>
                    </a:schemeClr>
                  </a:solidFill>
                </a:rPr>
                <a:t>|</a:t>
              </a:r>
              <a:r>
                <a:rPr kumimoji="0" lang="pt-BR" sz="1400" b="1" i="0" u="none" strike="noStrike" kern="0" cap="none" spc="0" normalizeH="0" baseline="0" noProof="0" dirty="0">
                  <a:ln>
                    <a:noFill/>
                  </a:ln>
                  <a:solidFill>
                    <a:schemeClr val="bg1">
                      <a:lumMod val="50000"/>
                    </a:schemeClr>
                  </a:solidFill>
                  <a:effectLst/>
                  <a:uLnTx/>
                  <a:uFillTx/>
                </a:rPr>
                <a:t> sem resposta</a:t>
              </a:r>
              <a:endParaRPr kumimoji="0" lang="pt-BR" sz="1050" b="1" i="0" u="none" strike="noStrike" kern="0" cap="none" spc="0" normalizeH="0" baseline="0" noProof="0" dirty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/>
                <a:uLnTx/>
                <a:uFillTx/>
              </a:endParaRPr>
            </a:p>
          </p:txBody>
        </p:sp>
        <p:grpSp>
          <p:nvGrpSpPr>
            <p:cNvPr id="94" name="Grupo 93"/>
            <p:cNvGrpSpPr/>
            <p:nvPr/>
          </p:nvGrpSpPr>
          <p:grpSpPr>
            <a:xfrm>
              <a:off x="4981407" y="2455357"/>
              <a:ext cx="359063" cy="319459"/>
              <a:chOff x="4969888" y="2467389"/>
              <a:chExt cx="359063" cy="319459"/>
            </a:xfrm>
          </p:grpSpPr>
          <p:sp>
            <p:nvSpPr>
              <p:cNvPr id="95" name="Freeform 33"/>
              <p:cNvSpPr>
                <a:spLocks noEditPoints="1"/>
              </p:cNvSpPr>
              <p:nvPr/>
            </p:nvSpPr>
            <p:spPr bwMode="auto">
              <a:xfrm>
                <a:off x="4969888" y="2514369"/>
                <a:ext cx="284897" cy="272479"/>
              </a:xfrm>
              <a:custGeom>
                <a:avLst/>
                <a:gdLst>
                  <a:gd name="T0" fmla="*/ 306 w 372"/>
                  <a:gd name="T1" fmla="*/ 50 h 340"/>
                  <a:gd name="T2" fmla="*/ 186 w 372"/>
                  <a:gd name="T3" fmla="*/ 0 h 340"/>
                  <a:gd name="T4" fmla="*/ 66 w 372"/>
                  <a:gd name="T5" fmla="*/ 50 h 340"/>
                  <a:gd name="T6" fmla="*/ 66 w 372"/>
                  <a:gd name="T7" fmla="*/ 290 h 340"/>
                  <a:gd name="T8" fmla="*/ 186 w 372"/>
                  <a:gd name="T9" fmla="*/ 340 h 340"/>
                  <a:gd name="T10" fmla="*/ 306 w 372"/>
                  <a:gd name="T11" fmla="*/ 290 h 340"/>
                  <a:gd name="T12" fmla="*/ 306 w 372"/>
                  <a:gd name="T13" fmla="*/ 50 h 340"/>
                  <a:gd name="T14" fmla="*/ 287 w 372"/>
                  <a:gd name="T15" fmla="*/ 271 h 340"/>
                  <a:gd name="T16" fmla="*/ 186 w 372"/>
                  <a:gd name="T17" fmla="*/ 313 h 340"/>
                  <a:gd name="T18" fmla="*/ 84 w 372"/>
                  <a:gd name="T19" fmla="*/ 271 h 340"/>
                  <a:gd name="T20" fmla="*/ 66 w 372"/>
                  <a:gd name="T21" fmla="*/ 249 h 340"/>
                  <a:gd name="T22" fmla="*/ 84 w 372"/>
                  <a:gd name="T23" fmla="*/ 68 h 340"/>
                  <a:gd name="T24" fmla="*/ 186 w 372"/>
                  <a:gd name="T25" fmla="*/ 26 h 340"/>
                  <a:gd name="T26" fmla="*/ 287 w 372"/>
                  <a:gd name="T27" fmla="*/ 68 h 340"/>
                  <a:gd name="T28" fmla="*/ 287 w 372"/>
                  <a:gd name="T29" fmla="*/ 271 h 3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72" h="340">
                    <a:moveTo>
                      <a:pt x="306" y="50"/>
                    </a:moveTo>
                    <a:cubicBezTo>
                      <a:pt x="273" y="17"/>
                      <a:pt x="229" y="0"/>
                      <a:pt x="186" y="0"/>
                    </a:cubicBezTo>
                    <a:cubicBezTo>
                      <a:pt x="142" y="0"/>
                      <a:pt x="99" y="17"/>
                      <a:pt x="66" y="50"/>
                    </a:cubicBezTo>
                    <a:cubicBezTo>
                      <a:pt x="0" y="116"/>
                      <a:pt x="0" y="224"/>
                      <a:pt x="66" y="290"/>
                    </a:cubicBezTo>
                    <a:cubicBezTo>
                      <a:pt x="99" y="323"/>
                      <a:pt x="142" y="340"/>
                      <a:pt x="186" y="340"/>
                    </a:cubicBezTo>
                    <a:cubicBezTo>
                      <a:pt x="229" y="340"/>
                      <a:pt x="273" y="323"/>
                      <a:pt x="306" y="290"/>
                    </a:cubicBezTo>
                    <a:cubicBezTo>
                      <a:pt x="372" y="224"/>
                      <a:pt x="372" y="116"/>
                      <a:pt x="306" y="50"/>
                    </a:cubicBezTo>
                    <a:close/>
                    <a:moveTo>
                      <a:pt x="287" y="271"/>
                    </a:moveTo>
                    <a:cubicBezTo>
                      <a:pt x="259" y="299"/>
                      <a:pt x="223" y="313"/>
                      <a:pt x="186" y="313"/>
                    </a:cubicBezTo>
                    <a:cubicBezTo>
                      <a:pt x="149" y="313"/>
                      <a:pt x="112" y="299"/>
                      <a:pt x="84" y="271"/>
                    </a:cubicBezTo>
                    <a:cubicBezTo>
                      <a:pt x="77" y="264"/>
                      <a:pt x="71" y="257"/>
                      <a:pt x="66" y="249"/>
                    </a:cubicBezTo>
                    <a:cubicBezTo>
                      <a:pt x="29" y="193"/>
                      <a:pt x="35" y="117"/>
                      <a:pt x="84" y="68"/>
                    </a:cubicBezTo>
                    <a:cubicBezTo>
                      <a:pt x="112" y="40"/>
                      <a:pt x="149" y="26"/>
                      <a:pt x="186" y="26"/>
                    </a:cubicBezTo>
                    <a:cubicBezTo>
                      <a:pt x="223" y="26"/>
                      <a:pt x="259" y="40"/>
                      <a:pt x="287" y="68"/>
                    </a:cubicBezTo>
                    <a:cubicBezTo>
                      <a:pt x="343" y="124"/>
                      <a:pt x="343" y="215"/>
                      <a:pt x="287" y="271"/>
                    </a:cubicBezTo>
                    <a:close/>
                  </a:path>
                </a:pathLst>
              </a:custGeom>
              <a:solidFill>
                <a:schemeClr val="bg2">
                  <a:lumMod val="5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6" name="Freeform 34"/>
              <p:cNvSpPr>
                <a:spLocks/>
              </p:cNvSpPr>
              <p:nvPr/>
            </p:nvSpPr>
            <p:spPr bwMode="auto">
              <a:xfrm>
                <a:off x="5073792" y="2703447"/>
                <a:ext cx="73738" cy="25043"/>
              </a:xfrm>
              <a:custGeom>
                <a:avLst/>
                <a:gdLst>
                  <a:gd name="T0" fmla="*/ 0 w 96"/>
                  <a:gd name="T1" fmla="*/ 14 h 28"/>
                  <a:gd name="T2" fmla="*/ 9 w 96"/>
                  <a:gd name="T3" fmla="*/ 0 h 28"/>
                  <a:gd name="T4" fmla="*/ 87 w 96"/>
                  <a:gd name="T5" fmla="*/ 0 h 28"/>
                  <a:gd name="T6" fmla="*/ 96 w 96"/>
                  <a:gd name="T7" fmla="*/ 14 h 28"/>
                  <a:gd name="T8" fmla="*/ 87 w 96"/>
                  <a:gd name="T9" fmla="*/ 28 h 28"/>
                  <a:gd name="T10" fmla="*/ 9 w 96"/>
                  <a:gd name="T11" fmla="*/ 28 h 28"/>
                  <a:gd name="T12" fmla="*/ 0 w 96"/>
                  <a:gd name="T13" fmla="*/ 1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28">
                    <a:moveTo>
                      <a:pt x="0" y="14"/>
                    </a:moveTo>
                    <a:cubicBezTo>
                      <a:pt x="0" y="6"/>
                      <a:pt x="4" y="0"/>
                      <a:pt x="9" y="0"/>
                    </a:cubicBezTo>
                    <a:cubicBezTo>
                      <a:pt x="87" y="0"/>
                      <a:pt x="87" y="0"/>
                      <a:pt x="87" y="0"/>
                    </a:cubicBezTo>
                    <a:cubicBezTo>
                      <a:pt x="92" y="0"/>
                      <a:pt x="96" y="6"/>
                      <a:pt x="96" y="14"/>
                    </a:cubicBezTo>
                    <a:cubicBezTo>
                      <a:pt x="96" y="22"/>
                      <a:pt x="92" y="28"/>
                      <a:pt x="87" y="28"/>
                    </a:cubicBezTo>
                    <a:cubicBezTo>
                      <a:pt x="9" y="28"/>
                      <a:pt x="9" y="28"/>
                      <a:pt x="9" y="28"/>
                    </a:cubicBezTo>
                    <a:cubicBezTo>
                      <a:pt x="4" y="28"/>
                      <a:pt x="0" y="22"/>
                      <a:pt x="0" y="14"/>
                    </a:cubicBezTo>
                    <a:close/>
                  </a:path>
                </a:pathLst>
              </a:custGeom>
              <a:solidFill>
                <a:schemeClr val="bg2">
                  <a:lumMod val="5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7" name="Oval 35"/>
              <p:cNvSpPr>
                <a:spLocks noChangeArrowheads="1"/>
              </p:cNvSpPr>
              <p:nvPr/>
            </p:nvSpPr>
            <p:spPr bwMode="auto">
              <a:xfrm>
                <a:off x="5060385" y="2579482"/>
                <a:ext cx="33517" cy="40070"/>
              </a:xfrm>
              <a:prstGeom prst="ellipse">
                <a:avLst/>
              </a:prstGeom>
              <a:solidFill>
                <a:schemeClr val="bg2">
                  <a:lumMod val="5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8" name="Oval 36"/>
              <p:cNvSpPr>
                <a:spLocks noChangeArrowheads="1"/>
              </p:cNvSpPr>
              <p:nvPr/>
            </p:nvSpPr>
            <p:spPr bwMode="auto">
              <a:xfrm>
                <a:off x="5133006" y="2579482"/>
                <a:ext cx="33517" cy="40070"/>
              </a:xfrm>
              <a:prstGeom prst="ellipse">
                <a:avLst/>
              </a:prstGeom>
              <a:solidFill>
                <a:schemeClr val="bg2">
                  <a:lumMod val="5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9" name="Line 37"/>
              <p:cNvSpPr>
                <a:spLocks noChangeShapeType="1"/>
              </p:cNvSpPr>
              <p:nvPr/>
            </p:nvSpPr>
            <p:spPr bwMode="auto">
              <a:xfrm>
                <a:off x="5131199" y="2600120"/>
                <a:ext cx="0" cy="0"/>
              </a:xfrm>
              <a:prstGeom prst="line">
                <a:avLst/>
              </a:pr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00" name="Line 38"/>
              <p:cNvSpPr>
                <a:spLocks noChangeShapeType="1"/>
              </p:cNvSpPr>
              <p:nvPr/>
            </p:nvSpPr>
            <p:spPr bwMode="auto">
              <a:xfrm>
                <a:off x="5131199" y="2600120"/>
                <a:ext cx="0" cy="0"/>
              </a:xfrm>
              <a:prstGeom prst="line">
                <a:avLst/>
              </a:pr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01" name="Oval 39"/>
              <p:cNvSpPr>
                <a:spLocks noChangeArrowheads="1"/>
              </p:cNvSpPr>
              <p:nvPr/>
            </p:nvSpPr>
            <p:spPr bwMode="auto">
              <a:xfrm>
                <a:off x="5182165" y="2475552"/>
                <a:ext cx="141890" cy="159026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02" name="Oval 40"/>
              <p:cNvSpPr>
                <a:spLocks noChangeArrowheads="1"/>
              </p:cNvSpPr>
              <p:nvPr/>
            </p:nvSpPr>
            <p:spPr bwMode="auto">
              <a:xfrm>
                <a:off x="5236220" y="2582589"/>
                <a:ext cx="24579" cy="27548"/>
              </a:xfrm>
              <a:prstGeom prst="ellipse">
                <a:avLst/>
              </a:prstGeom>
              <a:solidFill>
                <a:srgbClr val="C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03" name="Freeform 41"/>
              <p:cNvSpPr>
                <a:spLocks/>
              </p:cNvSpPr>
              <p:nvPr/>
            </p:nvSpPr>
            <p:spPr bwMode="auto">
              <a:xfrm>
                <a:off x="5218344" y="2501198"/>
                <a:ext cx="63683" cy="73878"/>
              </a:xfrm>
              <a:custGeom>
                <a:avLst/>
                <a:gdLst>
                  <a:gd name="T0" fmla="*/ 39 w 82"/>
                  <a:gd name="T1" fmla="*/ 0 h 86"/>
                  <a:gd name="T2" fmla="*/ 0 w 82"/>
                  <a:gd name="T3" fmla="*/ 32 h 86"/>
                  <a:gd name="T4" fmla="*/ 14 w 82"/>
                  <a:gd name="T5" fmla="*/ 45 h 86"/>
                  <a:gd name="T6" fmla="*/ 29 w 82"/>
                  <a:gd name="T7" fmla="*/ 34 h 86"/>
                  <a:gd name="T8" fmla="*/ 40 w 82"/>
                  <a:gd name="T9" fmla="*/ 25 h 86"/>
                  <a:gd name="T10" fmla="*/ 51 w 82"/>
                  <a:gd name="T11" fmla="*/ 34 h 86"/>
                  <a:gd name="T12" fmla="*/ 40 w 82"/>
                  <a:gd name="T13" fmla="*/ 48 h 86"/>
                  <a:gd name="T14" fmla="*/ 24 w 82"/>
                  <a:gd name="T15" fmla="*/ 71 h 86"/>
                  <a:gd name="T16" fmla="*/ 38 w 82"/>
                  <a:gd name="T17" fmla="*/ 86 h 86"/>
                  <a:gd name="T18" fmla="*/ 52 w 82"/>
                  <a:gd name="T19" fmla="*/ 75 h 86"/>
                  <a:gd name="T20" fmla="*/ 54 w 82"/>
                  <a:gd name="T21" fmla="*/ 71 h 86"/>
                  <a:gd name="T22" fmla="*/ 61 w 82"/>
                  <a:gd name="T23" fmla="*/ 65 h 86"/>
                  <a:gd name="T24" fmla="*/ 82 w 82"/>
                  <a:gd name="T25" fmla="*/ 34 h 86"/>
                  <a:gd name="T26" fmla="*/ 39 w 82"/>
                  <a:gd name="T27" fmla="*/ 0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82" h="86">
                    <a:moveTo>
                      <a:pt x="39" y="0"/>
                    </a:moveTo>
                    <a:cubicBezTo>
                      <a:pt x="18" y="0"/>
                      <a:pt x="0" y="15"/>
                      <a:pt x="0" y="32"/>
                    </a:cubicBezTo>
                    <a:cubicBezTo>
                      <a:pt x="0" y="40"/>
                      <a:pt x="6" y="45"/>
                      <a:pt x="14" y="45"/>
                    </a:cubicBezTo>
                    <a:cubicBezTo>
                      <a:pt x="23" y="45"/>
                      <a:pt x="26" y="39"/>
                      <a:pt x="29" y="34"/>
                    </a:cubicBezTo>
                    <a:cubicBezTo>
                      <a:pt x="31" y="29"/>
                      <a:pt x="33" y="25"/>
                      <a:pt x="40" y="25"/>
                    </a:cubicBezTo>
                    <a:cubicBezTo>
                      <a:pt x="45" y="25"/>
                      <a:pt x="51" y="27"/>
                      <a:pt x="51" y="34"/>
                    </a:cubicBezTo>
                    <a:cubicBezTo>
                      <a:pt x="51" y="40"/>
                      <a:pt x="46" y="43"/>
                      <a:pt x="40" y="48"/>
                    </a:cubicBezTo>
                    <a:cubicBezTo>
                      <a:pt x="33" y="54"/>
                      <a:pt x="24" y="60"/>
                      <a:pt x="24" y="71"/>
                    </a:cubicBezTo>
                    <a:cubicBezTo>
                      <a:pt x="24" y="78"/>
                      <a:pt x="29" y="86"/>
                      <a:pt x="38" y="86"/>
                    </a:cubicBezTo>
                    <a:cubicBezTo>
                      <a:pt x="48" y="86"/>
                      <a:pt x="50" y="79"/>
                      <a:pt x="52" y="75"/>
                    </a:cubicBezTo>
                    <a:cubicBezTo>
                      <a:pt x="53" y="74"/>
                      <a:pt x="53" y="72"/>
                      <a:pt x="54" y="71"/>
                    </a:cubicBezTo>
                    <a:cubicBezTo>
                      <a:pt x="55" y="70"/>
                      <a:pt x="58" y="67"/>
                      <a:pt x="61" y="65"/>
                    </a:cubicBezTo>
                    <a:cubicBezTo>
                      <a:pt x="69" y="59"/>
                      <a:pt x="82" y="50"/>
                      <a:pt x="82" y="34"/>
                    </a:cubicBezTo>
                    <a:cubicBezTo>
                      <a:pt x="82" y="9"/>
                      <a:pt x="59" y="0"/>
                      <a:pt x="39" y="0"/>
                    </a:cubicBezTo>
                    <a:close/>
                  </a:path>
                </a:pathLst>
              </a:custGeom>
              <a:solidFill>
                <a:srgbClr val="C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04" name="Freeform 42"/>
              <p:cNvSpPr>
                <a:spLocks noEditPoints="1"/>
              </p:cNvSpPr>
              <p:nvPr/>
            </p:nvSpPr>
            <p:spPr bwMode="auto">
              <a:xfrm>
                <a:off x="5172537" y="2467389"/>
                <a:ext cx="156414" cy="176557"/>
              </a:xfrm>
              <a:custGeom>
                <a:avLst/>
                <a:gdLst>
                  <a:gd name="T0" fmla="*/ 102 w 204"/>
                  <a:gd name="T1" fmla="*/ 0 h 204"/>
                  <a:gd name="T2" fmla="*/ 0 w 204"/>
                  <a:gd name="T3" fmla="*/ 102 h 204"/>
                  <a:gd name="T4" fmla="*/ 102 w 204"/>
                  <a:gd name="T5" fmla="*/ 204 h 204"/>
                  <a:gd name="T6" fmla="*/ 204 w 204"/>
                  <a:gd name="T7" fmla="*/ 102 h 204"/>
                  <a:gd name="T8" fmla="*/ 102 w 204"/>
                  <a:gd name="T9" fmla="*/ 0 h 204"/>
                  <a:gd name="T10" fmla="*/ 102 w 204"/>
                  <a:gd name="T11" fmla="*/ 187 h 204"/>
                  <a:gd name="T12" fmla="*/ 18 w 204"/>
                  <a:gd name="T13" fmla="*/ 102 h 204"/>
                  <a:gd name="T14" fmla="*/ 102 w 204"/>
                  <a:gd name="T15" fmla="*/ 18 h 204"/>
                  <a:gd name="T16" fmla="*/ 186 w 204"/>
                  <a:gd name="T17" fmla="*/ 102 h 204"/>
                  <a:gd name="T18" fmla="*/ 102 w 204"/>
                  <a:gd name="T19" fmla="*/ 187 h 2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04" h="204">
                    <a:moveTo>
                      <a:pt x="102" y="0"/>
                    </a:moveTo>
                    <a:cubicBezTo>
                      <a:pt x="46" y="0"/>
                      <a:pt x="0" y="46"/>
                      <a:pt x="0" y="102"/>
                    </a:cubicBezTo>
                    <a:cubicBezTo>
                      <a:pt x="0" y="159"/>
                      <a:pt x="46" y="204"/>
                      <a:pt x="102" y="204"/>
                    </a:cubicBezTo>
                    <a:cubicBezTo>
                      <a:pt x="158" y="204"/>
                      <a:pt x="204" y="159"/>
                      <a:pt x="204" y="102"/>
                    </a:cubicBezTo>
                    <a:cubicBezTo>
                      <a:pt x="204" y="46"/>
                      <a:pt x="158" y="0"/>
                      <a:pt x="102" y="0"/>
                    </a:cubicBezTo>
                    <a:close/>
                    <a:moveTo>
                      <a:pt x="102" y="187"/>
                    </a:moveTo>
                    <a:cubicBezTo>
                      <a:pt x="55" y="187"/>
                      <a:pt x="18" y="149"/>
                      <a:pt x="18" y="102"/>
                    </a:cubicBezTo>
                    <a:cubicBezTo>
                      <a:pt x="18" y="56"/>
                      <a:pt x="55" y="18"/>
                      <a:pt x="102" y="18"/>
                    </a:cubicBezTo>
                    <a:cubicBezTo>
                      <a:pt x="149" y="18"/>
                      <a:pt x="186" y="56"/>
                      <a:pt x="186" y="102"/>
                    </a:cubicBezTo>
                    <a:cubicBezTo>
                      <a:pt x="186" y="149"/>
                      <a:pt x="149" y="187"/>
                      <a:pt x="102" y="187"/>
                    </a:cubicBezTo>
                    <a:close/>
                  </a:path>
                </a:pathLst>
              </a:custGeom>
              <a:solidFill>
                <a:srgbClr val="C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</p:grpSp>
      </p:grpSp>
      <p:sp>
        <p:nvSpPr>
          <p:cNvPr id="3" name="Retângulo 2"/>
          <p:cNvSpPr/>
          <p:nvPr/>
        </p:nvSpPr>
        <p:spPr>
          <a:xfrm rot="5400000">
            <a:off x="318486" y="5689280"/>
            <a:ext cx="546804" cy="88345"/>
          </a:xfrm>
          <a:prstGeom prst="rect">
            <a:avLst/>
          </a:prstGeom>
          <a:solidFill>
            <a:srgbClr val="0060A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05" name="Retângulo 104"/>
          <p:cNvSpPr/>
          <p:nvPr/>
        </p:nvSpPr>
        <p:spPr>
          <a:xfrm rot="5400000">
            <a:off x="2071775" y="5689280"/>
            <a:ext cx="546208" cy="88345"/>
          </a:xfrm>
          <a:prstGeom prst="rect">
            <a:avLst/>
          </a:prstGeom>
          <a:solidFill>
            <a:srgbClr val="ED7D3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54" name="Espaço Reservado para Conteúdo 2"/>
          <p:cNvSpPr txBox="1">
            <a:spLocks/>
          </p:cNvSpPr>
          <p:nvPr/>
        </p:nvSpPr>
        <p:spPr>
          <a:xfrm>
            <a:off x="265122" y="2445749"/>
            <a:ext cx="2840591" cy="2023598"/>
          </a:xfrm>
          <a:prstGeom prst="rect">
            <a:avLst/>
          </a:prstGeom>
        </p:spPr>
        <p:txBody>
          <a:bodyPr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Clr>
                <a:schemeClr val="bg2">
                  <a:lumMod val="90000"/>
                </a:schemeClr>
              </a:buClr>
            </a:pPr>
            <a:r>
              <a:rPr lang="pt-BR" sz="1600" dirty="0">
                <a:solidFill>
                  <a:schemeClr val="accent5">
                    <a:lumMod val="50000"/>
                  </a:schemeClr>
                </a:solidFill>
              </a:rPr>
              <a:t>a associação do nome Sebrae a todos esses aspectos (empreendedorismo, consultoria, cursos e desenvolvimento de pequenas empresas) é marcante, e bem mais forte do que qualquer outra instituição</a:t>
            </a:r>
          </a:p>
        </p:txBody>
      </p:sp>
    </p:spTree>
    <p:extLst>
      <p:ext uri="{BB962C8B-B14F-4D97-AF65-F5344CB8AC3E}">
        <p14:creationId xmlns:p14="http://schemas.microsoft.com/office/powerpoint/2010/main" val="102264938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50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21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11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20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500"/>
                            </p:stCondLst>
                            <p:childTnLst>
                              <p:par>
                                <p:cTn id="20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4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8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2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10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10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500"/>
                            </p:stCondLst>
                            <p:childTnLst>
                              <p:par>
                                <p:cTn id="42" presetID="21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44" dur="10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1500"/>
                            </p:stCondLst>
                            <p:childTnLst>
                              <p:par>
                                <p:cTn id="4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50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>
                            <p:stCondLst>
                              <p:cond delay="500"/>
                            </p:stCondLst>
                            <p:childTnLst>
                              <p:par>
                                <p:cTn id="58" presetID="21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60" dur="10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1500"/>
                            </p:stCondLst>
                            <p:childTnLst>
                              <p:par>
                                <p:cTn id="6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4" dur="5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>
                      <p:stCondLst>
                        <p:cond delay="indefinite"/>
                      </p:stCondLst>
                      <p:childTnLst>
                        <p:par>
                          <p:cTn id="69" fill="hold">
                            <p:stCondLst>
                              <p:cond delay="0"/>
                            </p:stCondLst>
                            <p:childTnLst>
                              <p:par>
                                <p:cTn id="7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2" dur="5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500"/>
                            </p:stCondLst>
                            <p:childTnLst>
                              <p:par>
                                <p:cTn id="74" presetID="21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76" dur="10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7" fill="hold">
                            <p:stCondLst>
                              <p:cond delay="1500"/>
                            </p:stCondLst>
                            <p:childTnLst>
                              <p:par>
                                <p:cTn id="7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0" dur="5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3" dur="5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2000"/>
                            </p:stCondLst>
                            <p:childTnLst>
                              <p:par>
                                <p:cTn id="8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7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Graphic spid="11" grpId="0">
        <p:bldAsOne/>
      </p:bldGraphic>
      <p:bldP spid="28" grpId="0"/>
      <p:bldP spid="29" grpId="0"/>
      <p:bldP spid="31" grpId="0"/>
      <p:bldP spid="40" grpId="0" animBg="1"/>
      <p:bldP spid="63" grpId="0"/>
      <p:bldGraphic spid="64" grpId="0">
        <p:bldAsOne/>
      </p:bldGraphic>
      <p:bldP spid="65" grpId="0"/>
      <p:bldP spid="82" grpId="0"/>
      <p:bldGraphic spid="83" grpId="0">
        <p:bldAsOne/>
      </p:bldGraphic>
      <p:bldP spid="84" grpId="0"/>
      <p:bldP spid="85" grpId="0"/>
      <p:bldP spid="86" grpId="0"/>
      <p:bldP spid="88" grpId="0"/>
      <p:bldGraphic spid="89" grpId="0">
        <p:bldAsOne/>
      </p:bldGraphic>
      <p:bldP spid="90" grpId="0"/>
      <p:bldP spid="91" grpId="0"/>
      <p:bldP spid="3" grpId="0" animBg="1"/>
      <p:bldP spid="105" grpId="0" animBg="1"/>
      <p:bldP spid="54" grpId="0"/>
    </p:bldLst>
  </p:timing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CaixaDeTexto 22"/>
          <p:cNvSpPr txBox="1"/>
          <p:nvPr/>
        </p:nvSpPr>
        <p:spPr>
          <a:xfrm>
            <a:off x="420689" y="224659"/>
            <a:ext cx="4494211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2800" b="1" dirty="0">
                <a:solidFill>
                  <a:schemeClr val="accent2">
                    <a:lumMod val="75000"/>
                  </a:schemeClr>
                </a:solidFill>
              </a:rPr>
              <a:t>período de abertura</a:t>
            </a:r>
            <a:endParaRPr lang="pt-BR" sz="2800" dirty="0">
              <a:solidFill>
                <a:schemeClr val="accent2">
                  <a:lumMod val="75000"/>
                </a:schemeClr>
              </a:solidFill>
            </a:endParaRPr>
          </a:p>
        </p:txBody>
      </p:sp>
      <p:grpSp>
        <p:nvGrpSpPr>
          <p:cNvPr id="22" name="Group 4"/>
          <p:cNvGrpSpPr>
            <a:grpSpLocks noChangeAspect="1"/>
          </p:cNvGrpSpPr>
          <p:nvPr/>
        </p:nvGrpSpPr>
        <p:grpSpPr bwMode="auto">
          <a:xfrm>
            <a:off x="717552" y="6456363"/>
            <a:ext cx="217488" cy="304800"/>
            <a:chOff x="452" y="4067"/>
            <a:chExt cx="137" cy="192"/>
          </a:xfrm>
        </p:grpSpPr>
        <p:sp>
          <p:nvSpPr>
            <p:cNvPr id="24" name="Freeform 5"/>
            <p:cNvSpPr>
              <a:spLocks/>
            </p:cNvSpPr>
            <p:nvPr/>
          </p:nvSpPr>
          <p:spPr bwMode="auto">
            <a:xfrm>
              <a:off x="472" y="4077"/>
              <a:ext cx="117" cy="182"/>
            </a:xfrm>
            <a:custGeom>
              <a:avLst/>
              <a:gdLst>
                <a:gd name="T0" fmla="*/ 125 w 125"/>
                <a:gd name="T1" fmla="*/ 47 h 194"/>
                <a:gd name="T2" fmla="*/ 63 w 125"/>
                <a:gd name="T3" fmla="*/ 0 h 194"/>
                <a:gd name="T4" fmla="*/ 0 w 125"/>
                <a:gd name="T5" fmla="*/ 64 h 194"/>
                <a:gd name="T6" fmla="*/ 7 w 125"/>
                <a:gd name="T7" fmla="*/ 88 h 194"/>
                <a:gd name="T8" fmla="*/ 57 w 125"/>
                <a:gd name="T9" fmla="*/ 188 h 194"/>
                <a:gd name="T10" fmla="*/ 70 w 125"/>
                <a:gd name="T11" fmla="*/ 188 h 194"/>
                <a:gd name="T12" fmla="*/ 120 w 125"/>
                <a:gd name="T13" fmla="*/ 88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5" h="194">
                  <a:moveTo>
                    <a:pt x="125" y="47"/>
                  </a:moveTo>
                  <a:cubicBezTo>
                    <a:pt x="117" y="20"/>
                    <a:pt x="93" y="0"/>
                    <a:pt x="63" y="0"/>
                  </a:cubicBezTo>
                  <a:cubicBezTo>
                    <a:pt x="28" y="0"/>
                    <a:pt x="0" y="29"/>
                    <a:pt x="0" y="64"/>
                  </a:cubicBezTo>
                  <a:cubicBezTo>
                    <a:pt x="0" y="71"/>
                    <a:pt x="4" y="82"/>
                    <a:pt x="7" y="88"/>
                  </a:cubicBezTo>
                  <a:cubicBezTo>
                    <a:pt x="57" y="188"/>
                    <a:pt x="57" y="188"/>
                    <a:pt x="57" y="188"/>
                  </a:cubicBezTo>
                  <a:cubicBezTo>
                    <a:pt x="59" y="194"/>
                    <a:pt x="67" y="194"/>
                    <a:pt x="70" y="188"/>
                  </a:cubicBezTo>
                  <a:cubicBezTo>
                    <a:pt x="120" y="88"/>
                    <a:pt x="120" y="88"/>
                    <a:pt x="120" y="88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5" name="Freeform 6"/>
            <p:cNvSpPr>
              <a:spLocks noEditPoints="1"/>
            </p:cNvSpPr>
            <p:nvPr/>
          </p:nvSpPr>
          <p:spPr bwMode="auto">
            <a:xfrm>
              <a:off x="452" y="4067"/>
              <a:ext cx="127" cy="189"/>
            </a:xfrm>
            <a:custGeom>
              <a:avLst/>
              <a:gdLst>
                <a:gd name="T0" fmla="*/ 68 w 135"/>
                <a:gd name="T1" fmla="*/ 202 h 202"/>
                <a:gd name="T2" fmla="*/ 57 w 135"/>
                <a:gd name="T3" fmla="*/ 195 h 202"/>
                <a:gd name="T4" fmla="*/ 7 w 135"/>
                <a:gd name="T5" fmla="*/ 95 h 202"/>
                <a:gd name="T6" fmla="*/ 7 w 135"/>
                <a:gd name="T7" fmla="*/ 95 h 202"/>
                <a:gd name="T8" fmla="*/ 6 w 135"/>
                <a:gd name="T9" fmla="*/ 91 h 202"/>
                <a:gd name="T10" fmla="*/ 0 w 135"/>
                <a:gd name="T11" fmla="*/ 68 h 202"/>
                <a:gd name="T12" fmla="*/ 68 w 135"/>
                <a:gd name="T13" fmla="*/ 0 h 202"/>
                <a:gd name="T14" fmla="*/ 134 w 135"/>
                <a:gd name="T15" fmla="*/ 50 h 202"/>
                <a:gd name="T16" fmla="*/ 131 w 135"/>
                <a:gd name="T17" fmla="*/ 56 h 202"/>
                <a:gd name="T18" fmla="*/ 125 w 135"/>
                <a:gd name="T19" fmla="*/ 52 h 202"/>
                <a:gd name="T20" fmla="*/ 68 w 135"/>
                <a:gd name="T21" fmla="*/ 10 h 202"/>
                <a:gd name="T22" fmla="*/ 10 w 135"/>
                <a:gd name="T23" fmla="*/ 68 h 202"/>
                <a:gd name="T24" fmla="*/ 15 w 135"/>
                <a:gd name="T25" fmla="*/ 87 h 202"/>
                <a:gd name="T26" fmla="*/ 16 w 135"/>
                <a:gd name="T27" fmla="*/ 91 h 202"/>
                <a:gd name="T28" fmla="*/ 66 w 135"/>
                <a:gd name="T29" fmla="*/ 190 h 202"/>
                <a:gd name="T30" fmla="*/ 68 w 135"/>
                <a:gd name="T31" fmla="*/ 192 h 202"/>
                <a:gd name="T32" fmla="*/ 71 w 135"/>
                <a:gd name="T33" fmla="*/ 190 h 202"/>
                <a:gd name="T34" fmla="*/ 121 w 135"/>
                <a:gd name="T35" fmla="*/ 91 h 202"/>
                <a:gd name="T36" fmla="*/ 127 w 135"/>
                <a:gd name="T37" fmla="*/ 89 h 202"/>
                <a:gd name="T38" fmla="*/ 130 w 135"/>
                <a:gd name="T39" fmla="*/ 95 h 202"/>
                <a:gd name="T40" fmla="*/ 79 w 135"/>
                <a:gd name="T41" fmla="*/ 195 h 202"/>
                <a:gd name="T42" fmla="*/ 68 w 135"/>
                <a:gd name="T43" fmla="*/ 202 h 202"/>
                <a:gd name="T44" fmla="*/ 68 w 135"/>
                <a:gd name="T45" fmla="*/ 202 h 202"/>
                <a:gd name="T46" fmla="*/ 68 w 135"/>
                <a:gd name="T47" fmla="*/ 202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35" h="202">
                  <a:moveTo>
                    <a:pt x="68" y="202"/>
                  </a:moveTo>
                  <a:cubicBezTo>
                    <a:pt x="64" y="202"/>
                    <a:pt x="59" y="199"/>
                    <a:pt x="57" y="195"/>
                  </a:cubicBezTo>
                  <a:cubicBezTo>
                    <a:pt x="7" y="95"/>
                    <a:pt x="7" y="95"/>
                    <a:pt x="7" y="95"/>
                  </a:cubicBezTo>
                  <a:cubicBezTo>
                    <a:pt x="7" y="95"/>
                    <a:pt x="7" y="95"/>
                    <a:pt x="7" y="95"/>
                  </a:cubicBezTo>
                  <a:cubicBezTo>
                    <a:pt x="7" y="93"/>
                    <a:pt x="6" y="92"/>
                    <a:pt x="6" y="91"/>
                  </a:cubicBezTo>
                  <a:cubicBezTo>
                    <a:pt x="3" y="84"/>
                    <a:pt x="0" y="75"/>
                    <a:pt x="0" y="68"/>
                  </a:cubicBezTo>
                  <a:cubicBezTo>
                    <a:pt x="0" y="31"/>
                    <a:pt x="31" y="0"/>
                    <a:pt x="68" y="0"/>
                  </a:cubicBezTo>
                  <a:cubicBezTo>
                    <a:pt x="99" y="0"/>
                    <a:pt x="126" y="21"/>
                    <a:pt x="134" y="50"/>
                  </a:cubicBezTo>
                  <a:cubicBezTo>
                    <a:pt x="135" y="52"/>
                    <a:pt x="134" y="55"/>
                    <a:pt x="131" y="56"/>
                  </a:cubicBezTo>
                  <a:cubicBezTo>
                    <a:pt x="129" y="57"/>
                    <a:pt x="126" y="55"/>
                    <a:pt x="125" y="52"/>
                  </a:cubicBezTo>
                  <a:cubicBezTo>
                    <a:pt x="118" y="27"/>
                    <a:pt x="95" y="10"/>
                    <a:pt x="68" y="10"/>
                  </a:cubicBezTo>
                  <a:cubicBezTo>
                    <a:pt x="36" y="10"/>
                    <a:pt x="10" y="36"/>
                    <a:pt x="10" y="68"/>
                  </a:cubicBezTo>
                  <a:cubicBezTo>
                    <a:pt x="10" y="74"/>
                    <a:pt x="12" y="81"/>
                    <a:pt x="15" y="87"/>
                  </a:cubicBezTo>
                  <a:cubicBezTo>
                    <a:pt x="15" y="88"/>
                    <a:pt x="16" y="90"/>
                    <a:pt x="16" y="91"/>
                  </a:cubicBezTo>
                  <a:cubicBezTo>
                    <a:pt x="66" y="190"/>
                    <a:pt x="66" y="190"/>
                    <a:pt x="66" y="190"/>
                  </a:cubicBezTo>
                  <a:cubicBezTo>
                    <a:pt x="67" y="192"/>
                    <a:pt x="68" y="192"/>
                    <a:pt x="68" y="192"/>
                  </a:cubicBezTo>
                  <a:cubicBezTo>
                    <a:pt x="69" y="192"/>
                    <a:pt x="70" y="192"/>
                    <a:pt x="71" y="190"/>
                  </a:cubicBezTo>
                  <a:cubicBezTo>
                    <a:pt x="121" y="91"/>
                    <a:pt x="121" y="91"/>
                    <a:pt x="121" y="91"/>
                  </a:cubicBezTo>
                  <a:cubicBezTo>
                    <a:pt x="122" y="88"/>
                    <a:pt x="125" y="87"/>
                    <a:pt x="127" y="89"/>
                  </a:cubicBezTo>
                  <a:cubicBezTo>
                    <a:pt x="130" y="90"/>
                    <a:pt x="131" y="93"/>
                    <a:pt x="130" y="95"/>
                  </a:cubicBezTo>
                  <a:cubicBezTo>
                    <a:pt x="79" y="195"/>
                    <a:pt x="79" y="195"/>
                    <a:pt x="79" y="195"/>
                  </a:cubicBezTo>
                  <a:cubicBezTo>
                    <a:pt x="77" y="199"/>
                    <a:pt x="73" y="202"/>
                    <a:pt x="68" y="202"/>
                  </a:cubicBezTo>
                  <a:close/>
                  <a:moveTo>
                    <a:pt x="68" y="202"/>
                  </a:moveTo>
                  <a:cubicBezTo>
                    <a:pt x="68" y="202"/>
                    <a:pt x="68" y="202"/>
                    <a:pt x="68" y="202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6" name="Freeform 7"/>
            <p:cNvSpPr>
              <a:spLocks noEditPoints="1"/>
            </p:cNvSpPr>
            <p:nvPr/>
          </p:nvSpPr>
          <p:spPr bwMode="auto">
            <a:xfrm>
              <a:off x="490" y="4108"/>
              <a:ext cx="50" cy="75"/>
            </a:xfrm>
            <a:custGeom>
              <a:avLst/>
              <a:gdLst>
                <a:gd name="T0" fmla="*/ 0 w 53"/>
                <a:gd name="T1" fmla="*/ 22 h 80"/>
                <a:gd name="T2" fmla="*/ 3 w 53"/>
                <a:gd name="T3" fmla="*/ 12 h 80"/>
                <a:gd name="T4" fmla="*/ 12 w 53"/>
                <a:gd name="T5" fmla="*/ 3 h 80"/>
                <a:gd name="T6" fmla="*/ 27 w 53"/>
                <a:gd name="T7" fmla="*/ 0 h 80"/>
                <a:gd name="T8" fmla="*/ 40 w 53"/>
                <a:gd name="T9" fmla="*/ 3 h 80"/>
                <a:gd name="T10" fmla="*/ 50 w 53"/>
                <a:gd name="T11" fmla="*/ 11 h 80"/>
                <a:gd name="T12" fmla="*/ 53 w 53"/>
                <a:gd name="T13" fmla="*/ 21 h 80"/>
                <a:gd name="T14" fmla="*/ 51 w 53"/>
                <a:gd name="T15" fmla="*/ 29 h 80"/>
                <a:gd name="T16" fmla="*/ 47 w 53"/>
                <a:gd name="T17" fmla="*/ 35 h 80"/>
                <a:gd name="T18" fmla="*/ 38 w 53"/>
                <a:gd name="T19" fmla="*/ 43 h 80"/>
                <a:gd name="T20" fmla="*/ 35 w 53"/>
                <a:gd name="T21" fmla="*/ 46 h 80"/>
                <a:gd name="T22" fmla="*/ 33 w 53"/>
                <a:gd name="T23" fmla="*/ 48 h 80"/>
                <a:gd name="T24" fmla="*/ 32 w 53"/>
                <a:gd name="T25" fmla="*/ 50 h 80"/>
                <a:gd name="T26" fmla="*/ 31 w 53"/>
                <a:gd name="T27" fmla="*/ 54 h 80"/>
                <a:gd name="T28" fmla="*/ 25 w 53"/>
                <a:gd name="T29" fmla="*/ 60 h 80"/>
                <a:gd name="T30" fmla="*/ 20 w 53"/>
                <a:gd name="T31" fmla="*/ 58 h 80"/>
                <a:gd name="T32" fmla="*/ 19 w 53"/>
                <a:gd name="T33" fmla="*/ 52 h 80"/>
                <a:gd name="T34" fmla="*/ 20 w 53"/>
                <a:gd name="T35" fmla="*/ 45 h 80"/>
                <a:gd name="T36" fmla="*/ 24 w 53"/>
                <a:gd name="T37" fmla="*/ 39 h 80"/>
                <a:gd name="T38" fmla="*/ 30 w 53"/>
                <a:gd name="T39" fmla="*/ 33 h 80"/>
                <a:gd name="T40" fmla="*/ 35 w 53"/>
                <a:gd name="T41" fmla="*/ 29 h 80"/>
                <a:gd name="T42" fmla="*/ 37 w 53"/>
                <a:gd name="T43" fmla="*/ 25 h 80"/>
                <a:gd name="T44" fmla="*/ 38 w 53"/>
                <a:gd name="T45" fmla="*/ 21 h 80"/>
                <a:gd name="T46" fmla="*/ 35 w 53"/>
                <a:gd name="T47" fmla="*/ 14 h 80"/>
                <a:gd name="T48" fmla="*/ 27 w 53"/>
                <a:gd name="T49" fmla="*/ 11 h 80"/>
                <a:gd name="T50" fmla="*/ 18 w 53"/>
                <a:gd name="T51" fmla="*/ 14 h 80"/>
                <a:gd name="T52" fmla="*/ 14 w 53"/>
                <a:gd name="T53" fmla="*/ 23 h 80"/>
                <a:gd name="T54" fmla="*/ 7 w 53"/>
                <a:gd name="T55" fmla="*/ 29 h 80"/>
                <a:gd name="T56" fmla="*/ 2 w 53"/>
                <a:gd name="T57" fmla="*/ 27 h 80"/>
                <a:gd name="T58" fmla="*/ 0 w 53"/>
                <a:gd name="T59" fmla="*/ 22 h 80"/>
                <a:gd name="T60" fmla="*/ 26 w 53"/>
                <a:gd name="T61" fmla="*/ 80 h 80"/>
                <a:gd name="T62" fmla="*/ 20 w 53"/>
                <a:gd name="T63" fmla="*/ 78 h 80"/>
                <a:gd name="T64" fmla="*/ 18 w 53"/>
                <a:gd name="T65" fmla="*/ 72 h 80"/>
                <a:gd name="T66" fmla="*/ 20 w 53"/>
                <a:gd name="T67" fmla="*/ 67 h 80"/>
                <a:gd name="T68" fmla="*/ 26 w 53"/>
                <a:gd name="T69" fmla="*/ 64 h 80"/>
                <a:gd name="T70" fmla="*/ 31 w 53"/>
                <a:gd name="T71" fmla="*/ 67 h 80"/>
                <a:gd name="T72" fmla="*/ 34 w 53"/>
                <a:gd name="T73" fmla="*/ 72 h 80"/>
                <a:gd name="T74" fmla="*/ 31 w 53"/>
                <a:gd name="T75" fmla="*/ 78 h 80"/>
                <a:gd name="T76" fmla="*/ 26 w 53"/>
                <a:gd name="T77" fmla="*/ 80 h 80"/>
                <a:gd name="T78" fmla="*/ 26 w 53"/>
                <a:gd name="T79" fmla="*/ 80 h 80"/>
                <a:gd name="T80" fmla="*/ 26 w 53"/>
                <a:gd name="T81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3" h="80">
                  <a:moveTo>
                    <a:pt x="0" y="22"/>
                  </a:moveTo>
                  <a:cubicBezTo>
                    <a:pt x="0" y="19"/>
                    <a:pt x="1" y="15"/>
                    <a:pt x="3" y="12"/>
                  </a:cubicBezTo>
                  <a:cubicBezTo>
                    <a:pt x="5" y="9"/>
                    <a:pt x="8" y="6"/>
                    <a:pt x="12" y="3"/>
                  </a:cubicBezTo>
                  <a:cubicBezTo>
                    <a:pt x="17" y="1"/>
                    <a:pt x="21" y="0"/>
                    <a:pt x="27" y="0"/>
                  </a:cubicBezTo>
                  <a:cubicBezTo>
                    <a:pt x="32" y="0"/>
                    <a:pt x="37" y="1"/>
                    <a:pt x="40" y="3"/>
                  </a:cubicBezTo>
                  <a:cubicBezTo>
                    <a:pt x="44" y="5"/>
                    <a:pt x="47" y="7"/>
                    <a:pt x="50" y="11"/>
                  </a:cubicBezTo>
                  <a:cubicBezTo>
                    <a:pt x="52" y="14"/>
                    <a:pt x="53" y="17"/>
                    <a:pt x="53" y="21"/>
                  </a:cubicBezTo>
                  <a:cubicBezTo>
                    <a:pt x="53" y="24"/>
                    <a:pt x="52" y="27"/>
                    <a:pt x="51" y="29"/>
                  </a:cubicBezTo>
                  <a:cubicBezTo>
                    <a:pt x="50" y="31"/>
                    <a:pt x="48" y="33"/>
                    <a:pt x="47" y="35"/>
                  </a:cubicBezTo>
                  <a:cubicBezTo>
                    <a:pt x="45" y="37"/>
                    <a:pt x="42" y="39"/>
                    <a:pt x="38" y="43"/>
                  </a:cubicBezTo>
                  <a:cubicBezTo>
                    <a:pt x="36" y="44"/>
                    <a:pt x="35" y="45"/>
                    <a:pt x="35" y="46"/>
                  </a:cubicBezTo>
                  <a:cubicBezTo>
                    <a:pt x="34" y="47"/>
                    <a:pt x="33" y="48"/>
                    <a:pt x="33" y="48"/>
                  </a:cubicBezTo>
                  <a:cubicBezTo>
                    <a:pt x="33" y="49"/>
                    <a:pt x="32" y="50"/>
                    <a:pt x="32" y="50"/>
                  </a:cubicBezTo>
                  <a:cubicBezTo>
                    <a:pt x="32" y="51"/>
                    <a:pt x="32" y="52"/>
                    <a:pt x="31" y="54"/>
                  </a:cubicBezTo>
                  <a:cubicBezTo>
                    <a:pt x="31" y="58"/>
                    <a:pt x="29" y="60"/>
                    <a:pt x="25" y="60"/>
                  </a:cubicBezTo>
                  <a:cubicBezTo>
                    <a:pt x="23" y="60"/>
                    <a:pt x="22" y="59"/>
                    <a:pt x="20" y="58"/>
                  </a:cubicBezTo>
                  <a:cubicBezTo>
                    <a:pt x="19" y="57"/>
                    <a:pt x="19" y="55"/>
                    <a:pt x="19" y="52"/>
                  </a:cubicBezTo>
                  <a:cubicBezTo>
                    <a:pt x="19" y="49"/>
                    <a:pt x="19" y="47"/>
                    <a:pt x="20" y="45"/>
                  </a:cubicBezTo>
                  <a:cubicBezTo>
                    <a:pt x="21" y="43"/>
                    <a:pt x="22" y="41"/>
                    <a:pt x="24" y="39"/>
                  </a:cubicBezTo>
                  <a:cubicBezTo>
                    <a:pt x="25" y="37"/>
                    <a:pt x="27" y="35"/>
                    <a:pt x="30" y="33"/>
                  </a:cubicBezTo>
                  <a:cubicBezTo>
                    <a:pt x="32" y="31"/>
                    <a:pt x="34" y="30"/>
                    <a:pt x="35" y="29"/>
                  </a:cubicBezTo>
                  <a:cubicBezTo>
                    <a:pt x="36" y="28"/>
                    <a:pt x="36" y="27"/>
                    <a:pt x="37" y="25"/>
                  </a:cubicBezTo>
                  <a:cubicBezTo>
                    <a:pt x="38" y="24"/>
                    <a:pt x="38" y="23"/>
                    <a:pt x="38" y="21"/>
                  </a:cubicBezTo>
                  <a:cubicBezTo>
                    <a:pt x="38" y="18"/>
                    <a:pt x="37" y="16"/>
                    <a:pt x="35" y="14"/>
                  </a:cubicBezTo>
                  <a:cubicBezTo>
                    <a:pt x="33" y="12"/>
                    <a:pt x="30" y="11"/>
                    <a:pt x="27" y="11"/>
                  </a:cubicBezTo>
                  <a:cubicBezTo>
                    <a:pt x="23" y="11"/>
                    <a:pt x="20" y="12"/>
                    <a:pt x="18" y="14"/>
                  </a:cubicBezTo>
                  <a:cubicBezTo>
                    <a:pt x="17" y="16"/>
                    <a:pt x="15" y="19"/>
                    <a:pt x="14" y="23"/>
                  </a:cubicBezTo>
                  <a:cubicBezTo>
                    <a:pt x="13" y="27"/>
                    <a:pt x="10" y="29"/>
                    <a:pt x="7" y="29"/>
                  </a:cubicBezTo>
                  <a:cubicBezTo>
                    <a:pt x="5" y="29"/>
                    <a:pt x="3" y="28"/>
                    <a:pt x="2" y="27"/>
                  </a:cubicBezTo>
                  <a:cubicBezTo>
                    <a:pt x="1" y="25"/>
                    <a:pt x="0" y="24"/>
                    <a:pt x="0" y="22"/>
                  </a:cubicBezTo>
                  <a:close/>
                  <a:moveTo>
                    <a:pt x="26" y="80"/>
                  </a:moveTo>
                  <a:cubicBezTo>
                    <a:pt x="24" y="80"/>
                    <a:pt x="22" y="79"/>
                    <a:pt x="20" y="78"/>
                  </a:cubicBezTo>
                  <a:cubicBezTo>
                    <a:pt x="18" y="77"/>
                    <a:pt x="18" y="75"/>
                    <a:pt x="18" y="72"/>
                  </a:cubicBezTo>
                  <a:cubicBezTo>
                    <a:pt x="18" y="70"/>
                    <a:pt x="18" y="68"/>
                    <a:pt x="20" y="67"/>
                  </a:cubicBezTo>
                  <a:cubicBezTo>
                    <a:pt x="22" y="65"/>
                    <a:pt x="23" y="64"/>
                    <a:pt x="26" y="64"/>
                  </a:cubicBezTo>
                  <a:cubicBezTo>
                    <a:pt x="28" y="64"/>
                    <a:pt x="30" y="65"/>
                    <a:pt x="31" y="67"/>
                  </a:cubicBezTo>
                  <a:cubicBezTo>
                    <a:pt x="33" y="68"/>
                    <a:pt x="34" y="70"/>
                    <a:pt x="34" y="72"/>
                  </a:cubicBezTo>
                  <a:cubicBezTo>
                    <a:pt x="34" y="75"/>
                    <a:pt x="33" y="77"/>
                    <a:pt x="31" y="78"/>
                  </a:cubicBezTo>
                  <a:cubicBezTo>
                    <a:pt x="30" y="79"/>
                    <a:pt x="28" y="80"/>
                    <a:pt x="26" y="80"/>
                  </a:cubicBezTo>
                  <a:close/>
                  <a:moveTo>
                    <a:pt x="26" y="80"/>
                  </a:moveTo>
                  <a:cubicBezTo>
                    <a:pt x="26" y="80"/>
                    <a:pt x="26" y="80"/>
                    <a:pt x="26" y="8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27" name="CaixaDeTexto 26"/>
          <p:cNvSpPr txBox="1"/>
          <p:nvPr/>
        </p:nvSpPr>
        <p:spPr>
          <a:xfrm>
            <a:off x="963614" y="6450177"/>
            <a:ext cx="8297992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100" b="1" dirty="0">
                <a:solidFill>
                  <a:schemeClr val="bg1"/>
                </a:solidFill>
              </a:rPr>
              <a:t>p21</a:t>
            </a:r>
            <a:r>
              <a:rPr lang="pt-BR" sz="1100" dirty="0">
                <a:solidFill>
                  <a:schemeClr val="bg1"/>
                </a:solidFill>
              </a:rPr>
              <a:t>. Durante o período de abertura ou de formalização do seu negócio, o(a) Sr.(a) procurou orientação do Sebrae? (RU – ESP)?</a:t>
            </a:r>
          </a:p>
        </p:txBody>
      </p:sp>
      <p:graphicFrame>
        <p:nvGraphicFramePr>
          <p:cNvPr id="11" name="Tabela 10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970630140"/>
              </p:ext>
            </p:extLst>
          </p:nvPr>
        </p:nvGraphicFramePr>
        <p:xfrm>
          <a:off x="1657350" y="5022172"/>
          <a:ext cx="9210240" cy="286052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41120">
                  <a:extLst>
                    <a:ext uri="{9D8B030D-6E8A-4147-A177-3AD203B41FA5}">
                      <a16:colId xmlns:a16="http://schemas.microsoft.com/office/drawing/2014/main" xmlns="" val="3415829805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xmlns="" val="1778672223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xmlns="" val="20003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xmlns="" val="20004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xmlns="" val="20005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xmlns="" val="20006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xmlns="" val="20007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xmlns="" val="20008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xmlns="" val="20009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xmlns="" val="20010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xmlns="" val="20011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xmlns="" val="20012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xmlns="" val="20013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xmlns="" val="20014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xmlns="" val="20015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xmlns="" val="20016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xmlns="" val="20017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xmlns="" val="20018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xmlns="" val="20019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xmlns="" val="20020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xmlns="" val="20021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xmlns="" val="20022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xmlns="" val="20023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xmlns="" val="20024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xmlns="" val="20025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xmlns="" val="20026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xmlns="" val="20027"/>
                    </a:ext>
                  </a:extLst>
                </a:gridCol>
              </a:tblGrid>
              <a:tr h="286052"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SC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RS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PR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SP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RJ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MG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ES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DF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GO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MS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MT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SE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RN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PI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PE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PB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MA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CE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BA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AL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TO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AM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AC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PA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AP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RR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RO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4138943772"/>
                  </a:ext>
                </a:extLst>
              </a:tr>
            </a:tbl>
          </a:graphicData>
        </a:graphic>
      </p:graphicFrame>
      <p:graphicFrame>
        <p:nvGraphicFramePr>
          <p:cNvPr id="12" name="Tabela 1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894364919"/>
              </p:ext>
            </p:extLst>
          </p:nvPr>
        </p:nvGraphicFramePr>
        <p:xfrm>
          <a:off x="-415945" y="5246603"/>
          <a:ext cx="11261973" cy="48768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2051733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xmlns="" val="3415829805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xmlns="" val="1778672223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xmlns="" val="20003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xmlns="" val="20004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xmlns="" val="20005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xmlns="" val="20006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xmlns="" val="20007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xmlns="" val="20008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xmlns="" val="20009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xmlns="" val="20010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xmlns="" val="20011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xmlns="" val="20012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xmlns="" val="20013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xmlns="" val="20014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xmlns="" val="20015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xmlns="" val="20016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xmlns="" val="20017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xmlns="" val="20018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xmlns="" val="20019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xmlns="" val="20020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xmlns="" val="20021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xmlns="" val="20022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xmlns="" val="20023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xmlns="" val="20024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xmlns="" val="20025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xmlns="" val="20026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xmlns="" val="20027"/>
                    </a:ext>
                  </a:extLst>
                </a:gridCol>
              </a:tblGrid>
              <a:tr h="487680">
                <a:tc>
                  <a:txBody>
                    <a:bodyPr/>
                    <a:lstStyle/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1400" b="1" dirty="0">
                          <a:solidFill>
                            <a:schemeClr val="bg2">
                              <a:lumMod val="50000"/>
                            </a:schemeClr>
                          </a:solidFill>
                        </a:rPr>
                        <a:t>total</a:t>
                      </a:r>
                      <a:endParaRPr lang="pt-BR" sz="1400" b="1" i="0" u="none" strike="noStrike" kern="1200" dirty="0">
                        <a:solidFill>
                          <a:schemeClr val="bg2">
                            <a:lumMod val="50000"/>
                          </a:schemeClr>
                        </a:solidFill>
                        <a:effectLst/>
                        <a:latin typeface="Calibri" panose="020F0502020204030204" pitchFamily="34" charset="0"/>
                        <a:ea typeface="+mn-ea"/>
                        <a:cs typeface="+mn-cs"/>
                      </a:endParaRPr>
                    </a:p>
                  </a:txBody>
                  <a:tcPr marL="137160" marR="137160" marT="137160" marB="13716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00" b="0" i="0" u="none" strike="noStrike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</a:rPr>
                        <a:t>384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00" b="0" i="0" u="none" strike="noStrike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</a:rPr>
                        <a:t>613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00" b="0" i="0" u="none" strike="noStrike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</a:rPr>
                        <a:t>594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00" b="0" i="0" u="none" strike="noStrike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</a:rPr>
                        <a:t>616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00" b="0" i="0" u="none" strike="noStrike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</a:rPr>
                        <a:t>567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00" b="0" i="0" u="none" strike="noStrike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</a:rPr>
                        <a:t>620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00" b="0" i="0" u="none" strike="noStrike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</a:rPr>
                        <a:t>402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00" b="0" i="0" u="none" strike="noStrike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</a:rPr>
                        <a:t>416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00" b="0" i="0" u="none" strike="noStrike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</a:rPr>
                        <a:t>417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00" b="0" i="0" u="none" strike="noStrike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</a:rPr>
                        <a:t>393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00" b="0" i="0" u="none" strike="noStrike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</a:rPr>
                        <a:t>400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00" b="0" i="0" u="none" strike="noStrike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</a:rPr>
                        <a:t>393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00" b="0" i="0" u="none" strike="noStrike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</a:rPr>
                        <a:t>400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00" b="0" i="0" u="none" strike="noStrike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</a:rPr>
                        <a:t>400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00" b="0" i="0" u="none" strike="noStrike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</a:rPr>
                        <a:t>408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00" b="0" i="0" u="none" strike="noStrike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</a:rPr>
                        <a:t>407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00" b="0" i="0" u="none" strike="noStrike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</a:rPr>
                        <a:t>382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00" b="0" i="0" u="none" strike="noStrike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</a:rPr>
                        <a:t>408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00" b="0" i="0" u="none" strike="noStrike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</a:rPr>
                        <a:t>412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00" b="0" i="0" u="none" strike="noStrike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</a:rPr>
                        <a:t>393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00" b="0" i="0" u="none" strike="noStrike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</a:rPr>
                        <a:t>379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00" b="0" i="0" u="none" strike="noStrike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</a:rPr>
                        <a:t>369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00" b="0" i="0" u="none" strike="noStrike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</a:rPr>
                        <a:t>381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00" b="0" i="0" u="none" strike="noStrike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</a:rPr>
                        <a:t>377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00" b="0" i="0" u="none" strike="noStrike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</a:rPr>
                        <a:t>321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00" b="0" i="0" u="none" strike="noStrike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</a:rPr>
                        <a:t>359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00" b="0" i="0" u="none" strike="noStrike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</a:rPr>
                        <a:t>377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2460727012"/>
                  </a:ext>
                </a:extLst>
              </a:tr>
            </a:tbl>
          </a:graphicData>
        </a:graphic>
      </p:graphicFrame>
      <p:grpSp>
        <p:nvGrpSpPr>
          <p:cNvPr id="13" name="Grupo 12"/>
          <p:cNvGrpSpPr/>
          <p:nvPr/>
        </p:nvGrpSpPr>
        <p:grpSpPr>
          <a:xfrm>
            <a:off x="5215042" y="898356"/>
            <a:ext cx="713094" cy="716575"/>
            <a:chOff x="7269163" y="1814738"/>
            <a:chExt cx="3903662" cy="3922713"/>
          </a:xfrm>
        </p:grpSpPr>
        <p:grpSp>
          <p:nvGrpSpPr>
            <p:cNvPr id="14" name="Grupo 13"/>
            <p:cNvGrpSpPr/>
            <p:nvPr/>
          </p:nvGrpSpPr>
          <p:grpSpPr>
            <a:xfrm>
              <a:off x="8496300" y="3102201"/>
              <a:ext cx="1563687" cy="1649413"/>
              <a:chOff x="8328025" y="2344738"/>
              <a:chExt cx="1563687" cy="1649413"/>
            </a:xfrm>
            <a:solidFill>
              <a:srgbClr val="009999"/>
            </a:solidFill>
          </p:grpSpPr>
          <p:sp>
            <p:nvSpPr>
              <p:cNvPr id="57" name="Freeform 16"/>
              <p:cNvSpPr>
                <a:spLocks/>
              </p:cNvSpPr>
              <p:nvPr/>
            </p:nvSpPr>
            <p:spPr bwMode="auto">
              <a:xfrm>
                <a:off x="8328025" y="2344738"/>
                <a:ext cx="1135062" cy="1044575"/>
              </a:xfrm>
              <a:custGeom>
                <a:avLst/>
                <a:gdLst>
                  <a:gd name="T0" fmla="*/ 84 w 302"/>
                  <a:gd name="T1" fmla="*/ 37 h 278"/>
                  <a:gd name="T2" fmla="*/ 89 w 302"/>
                  <a:gd name="T3" fmla="*/ 24 h 278"/>
                  <a:gd name="T4" fmla="*/ 90 w 302"/>
                  <a:gd name="T5" fmla="*/ 9 h 278"/>
                  <a:gd name="T6" fmla="*/ 92 w 302"/>
                  <a:gd name="T7" fmla="*/ 0 h 278"/>
                  <a:gd name="T8" fmla="*/ 96 w 302"/>
                  <a:gd name="T9" fmla="*/ 2 h 278"/>
                  <a:gd name="T10" fmla="*/ 99 w 302"/>
                  <a:gd name="T11" fmla="*/ 11 h 278"/>
                  <a:gd name="T12" fmla="*/ 103 w 302"/>
                  <a:gd name="T13" fmla="*/ 33 h 278"/>
                  <a:gd name="T14" fmla="*/ 128 w 302"/>
                  <a:gd name="T15" fmla="*/ 54 h 278"/>
                  <a:gd name="T16" fmla="*/ 172 w 302"/>
                  <a:gd name="T17" fmla="*/ 57 h 278"/>
                  <a:gd name="T18" fmla="*/ 302 w 302"/>
                  <a:gd name="T19" fmla="*/ 64 h 278"/>
                  <a:gd name="T20" fmla="*/ 299 w 302"/>
                  <a:gd name="T21" fmla="*/ 74 h 278"/>
                  <a:gd name="T22" fmla="*/ 291 w 302"/>
                  <a:gd name="T23" fmla="*/ 104 h 278"/>
                  <a:gd name="T24" fmla="*/ 293 w 302"/>
                  <a:gd name="T25" fmla="*/ 143 h 278"/>
                  <a:gd name="T26" fmla="*/ 284 w 302"/>
                  <a:gd name="T27" fmla="*/ 172 h 278"/>
                  <a:gd name="T28" fmla="*/ 278 w 302"/>
                  <a:gd name="T29" fmla="*/ 195 h 278"/>
                  <a:gd name="T30" fmla="*/ 266 w 302"/>
                  <a:gd name="T31" fmla="*/ 203 h 278"/>
                  <a:gd name="T32" fmla="*/ 260 w 302"/>
                  <a:gd name="T33" fmla="*/ 215 h 278"/>
                  <a:gd name="T34" fmla="*/ 249 w 302"/>
                  <a:gd name="T35" fmla="*/ 222 h 278"/>
                  <a:gd name="T36" fmla="*/ 237 w 302"/>
                  <a:gd name="T37" fmla="*/ 237 h 278"/>
                  <a:gd name="T38" fmla="*/ 227 w 302"/>
                  <a:gd name="T39" fmla="*/ 252 h 278"/>
                  <a:gd name="T40" fmla="*/ 222 w 302"/>
                  <a:gd name="T41" fmla="*/ 261 h 278"/>
                  <a:gd name="T42" fmla="*/ 224 w 302"/>
                  <a:gd name="T43" fmla="*/ 271 h 278"/>
                  <a:gd name="T44" fmla="*/ 224 w 302"/>
                  <a:gd name="T45" fmla="*/ 278 h 278"/>
                  <a:gd name="T46" fmla="*/ 213 w 302"/>
                  <a:gd name="T47" fmla="*/ 275 h 278"/>
                  <a:gd name="T48" fmla="*/ 213 w 302"/>
                  <a:gd name="T49" fmla="*/ 265 h 278"/>
                  <a:gd name="T50" fmla="*/ 205 w 302"/>
                  <a:gd name="T51" fmla="*/ 260 h 278"/>
                  <a:gd name="T52" fmla="*/ 198 w 302"/>
                  <a:gd name="T53" fmla="*/ 266 h 278"/>
                  <a:gd name="T54" fmla="*/ 185 w 302"/>
                  <a:gd name="T55" fmla="*/ 264 h 278"/>
                  <a:gd name="T56" fmla="*/ 169 w 302"/>
                  <a:gd name="T57" fmla="*/ 265 h 278"/>
                  <a:gd name="T58" fmla="*/ 156 w 302"/>
                  <a:gd name="T59" fmla="*/ 258 h 278"/>
                  <a:gd name="T60" fmla="*/ 137 w 302"/>
                  <a:gd name="T61" fmla="*/ 256 h 278"/>
                  <a:gd name="T62" fmla="*/ 124 w 302"/>
                  <a:gd name="T63" fmla="*/ 261 h 278"/>
                  <a:gd name="T64" fmla="*/ 118 w 302"/>
                  <a:gd name="T65" fmla="*/ 270 h 278"/>
                  <a:gd name="T66" fmla="*/ 110 w 302"/>
                  <a:gd name="T67" fmla="*/ 269 h 278"/>
                  <a:gd name="T68" fmla="*/ 100 w 302"/>
                  <a:gd name="T69" fmla="*/ 263 h 278"/>
                  <a:gd name="T70" fmla="*/ 89 w 302"/>
                  <a:gd name="T71" fmla="*/ 257 h 278"/>
                  <a:gd name="T72" fmla="*/ 85 w 302"/>
                  <a:gd name="T73" fmla="*/ 243 h 278"/>
                  <a:gd name="T74" fmla="*/ 88 w 302"/>
                  <a:gd name="T75" fmla="*/ 237 h 278"/>
                  <a:gd name="T76" fmla="*/ 89 w 302"/>
                  <a:gd name="T77" fmla="*/ 230 h 278"/>
                  <a:gd name="T78" fmla="*/ 39 w 302"/>
                  <a:gd name="T79" fmla="*/ 220 h 278"/>
                  <a:gd name="T80" fmla="*/ 35 w 302"/>
                  <a:gd name="T81" fmla="*/ 209 h 278"/>
                  <a:gd name="T82" fmla="*/ 31 w 302"/>
                  <a:gd name="T83" fmla="*/ 202 h 278"/>
                  <a:gd name="T84" fmla="*/ 37 w 302"/>
                  <a:gd name="T85" fmla="*/ 196 h 278"/>
                  <a:gd name="T86" fmla="*/ 34 w 302"/>
                  <a:gd name="T87" fmla="*/ 182 h 278"/>
                  <a:gd name="T88" fmla="*/ 28 w 302"/>
                  <a:gd name="T89" fmla="*/ 163 h 278"/>
                  <a:gd name="T90" fmla="*/ 46 w 302"/>
                  <a:gd name="T91" fmla="*/ 138 h 278"/>
                  <a:gd name="T92" fmla="*/ 43 w 302"/>
                  <a:gd name="T93" fmla="*/ 115 h 278"/>
                  <a:gd name="T94" fmla="*/ 43 w 302"/>
                  <a:gd name="T95" fmla="*/ 105 h 278"/>
                  <a:gd name="T96" fmla="*/ 41 w 302"/>
                  <a:gd name="T97" fmla="*/ 94 h 278"/>
                  <a:gd name="T98" fmla="*/ 24 w 302"/>
                  <a:gd name="T99" fmla="*/ 89 h 278"/>
                  <a:gd name="T100" fmla="*/ 3 w 302"/>
                  <a:gd name="T101" fmla="*/ 76 h 278"/>
                  <a:gd name="T102" fmla="*/ 2 w 302"/>
                  <a:gd name="T103" fmla="*/ 64 h 2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302" h="278">
                    <a:moveTo>
                      <a:pt x="2" y="36"/>
                    </a:moveTo>
                    <a:cubicBezTo>
                      <a:pt x="84" y="37"/>
                      <a:pt x="84" y="37"/>
                      <a:pt x="84" y="37"/>
                    </a:cubicBezTo>
                    <a:cubicBezTo>
                      <a:pt x="86" y="32"/>
                      <a:pt x="86" y="32"/>
                      <a:pt x="86" y="32"/>
                    </a:cubicBezTo>
                    <a:cubicBezTo>
                      <a:pt x="89" y="24"/>
                      <a:pt x="89" y="24"/>
                      <a:pt x="89" y="24"/>
                    </a:cubicBezTo>
                    <a:cubicBezTo>
                      <a:pt x="90" y="16"/>
                      <a:pt x="90" y="16"/>
                      <a:pt x="90" y="16"/>
                    </a:cubicBezTo>
                    <a:cubicBezTo>
                      <a:pt x="90" y="9"/>
                      <a:pt x="90" y="9"/>
                      <a:pt x="90" y="9"/>
                    </a:cubicBezTo>
                    <a:cubicBezTo>
                      <a:pt x="91" y="4"/>
                      <a:pt x="91" y="4"/>
                      <a:pt x="91" y="4"/>
                    </a:cubicBezTo>
                    <a:cubicBezTo>
                      <a:pt x="92" y="0"/>
                      <a:pt x="92" y="0"/>
                      <a:pt x="92" y="0"/>
                    </a:cubicBezTo>
                    <a:cubicBezTo>
                      <a:pt x="94" y="0"/>
                      <a:pt x="94" y="0"/>
                      <a:pt x="94" y="0"/>
                    </a:cubicBezTo>
                    <a:cubicBezTo>
                      <a:pt x="96" y="2"/>
                      <a:pt x="96" y="2"/>
                      <a:pt x="96" y="2"/>
                    </a:cubicBezTo>
                    <a:cubicBezTo>
                      <a:pt x="96" y="6"/>
                      <a:pt x="96" y="6"/>
                      <a:pt x="96" y="6"/>
                    </a:cubicBezTo>
                    <a:cubicBezTo>
                      <a:pt x="99" y="11"/>
                      <a:pt x="99" y="11"/>
                      <a:pt x="99" y="11"/>
                    </a:cubicBezTo>
                    <a:cubicBezTo>
                      <a:pt x="102" y="20"/>
                      <a:pt x="102" y="20"/>
                      <a:pt x="102" y="20"/>
                    </a:cubicBezTo>
                    <a:cubicBezTo>
                      <a:pt x="103" y="33"/>
                      <a:pt x="103" y="33"/>
                      <a:pt x="103" y="33"/>
                    </a:cubicBezTo>
                    <a:cubicBezTo>
                      <a:pt x="107" y="37"/>
                      <a:pt x="107" y="37"/>
                      <a:pt x="107" y="37"/>
                    </a:cubicBezTo>
                    <a:cubicBezTo>
                      <a:pt x="128" y="54"/>
                      <a:pt x="128" y="54"/>
                      <a:pt x="128" y="54"/>
                    </a:cubicBezTo>
                    <a:cubicBezTo>
                      <a:pt x="137" y="55"/>
                      <a:pt x="137" y="55"/>
                      <a:pt x="137" y="55"/>
                    </a:cubicBezTo>
                    <a:cubicBezTo>
                      <a:pt x="172" y="57"/>
                      <a:pt x="172" y="57"/>
                      <a:pt x="172" y="57"/>
                    </a:cubicBezTo>
                    <a:cubicBezTo>
                      <a:pt x="247" y="60"/>
                      <a:pt x="247" y="60"/>
                      <a:pt x="247" y="60"/>
                    </a:cubicBezTo>
                    <a:cubicBezTo>
                      <a:pt x="302" y="64"/>
                      <a:pt x="302" y="64"/>
                      <a:pt x="302" y="64"/>
                    </a:cubicBezTo>
                    <a:cubicBezTo>
                      <a:pt x="302" y="66"/>
                      <a:pt x="302" y="66"/>
                      <a:pt x="302" y="66"/>
                    </a:cubicBezTo>
                    <a:cubicBezTo>
                      <a:pt x="299" y="74"/>
                      <a:pt x="299" y="74"/>
                      <a:pt x="299" y="74"/>
                    </a:cubicBezTo>
                    <a:cubicBezTo>
                      <a:pt x="292" y="95"/>
                      <a:pt x="292" y="95"/>
                      <a:pt x="292" y="95"/>
                    </a:cubicBezTo>
                    <a:cubicBezTo>
                      <a:pt x="292" y="95"/>
                      <a:pt x="291" y="94"/>
                      <a:pt x="291" y="104"/>
                    </a:cubicBezTo>
                    <a:cubicBezTo>
                      <a:pt x="291" y="114"/>
                      <a:pt x="291" y="135"/>
                      <a:pt x="291" y="135"/>
                    </a:cubicBezTo>
                    <a:cubicBezTo>
                      <a:pt x="293" y="143"/>
                      <a:pt x="293" y="143"/>
                      <a:pt x="293" y="143"/>
                    </a:cubicBezTo>
                    <a:cubicBezTo>
                      <a:pt x="293" y="143"/>
                      <a:pt x="294" y="152"/>
                      <a:pt x="290" y="157"/>
                    </a:cubicBezTo>
                    <a:cubicBezTo>
                      <a:pt x="286" y="162"/>
                      <a:pt x="284" y="172"/>
                      <a:pt x="284" y="172"/>
                    </a:cubicBezTo>
                    <a:cubicBezTo>
                      <a:pt x="281" y="190"/>
                      <a:pt x="281" y="190"/>
                      <a:pt x="281" y="190"/>
                    </a:cubicBezTo>
                    <a:cubicBezTo>
                      <a:pt x="278" y="195"/>
                      <a:pt x="278" y="195"/>
                      <a:pt x="278" y="195"/>
                    </a:cubicBezTo>
                    <a:cubicBezTo>
                      <a:pt x="271" y="198"/>
                      <a:pt x="271" y="198"/>
                      <a:pt x="271" y="198"/>
                    </a:cubicBezTo>
                    <a:cubicBezTo>
                      <a:pt x="266" y="203"/>
                      <a:pt x="266" y="203"/>
                      <a:pt x="266" y="203"/>
                    </a:cubicBezTo>
                    <a:cubicBezTo>
                      <a:pt x="262" y="210"/>
                      <a:pt x="262" y="210"/>
                      <a:pt x="262" y="210"/>
                    </a:cubicBezTo>
                    <a:cubicBezTo>
                      <a:pt x="260" y="215"/>
                      <a:pt x="260" y="215"/>
                      <a:pt x="260" y="215"/>
                    </a:cubicBezTo>
                    <a:cubicBezTo>
                      <a:pt x="256" y="217"/>
                      <a:pt x="256" y="217"/>
                      <a:pt x="256" y="217"/>
                    </a:cubicBezTo>
                    <a:cubicBezTo>
                      <a:pt x="249" y="222"/>
                      <a:pt x="249" y="222"/>
                      <a:pt x="249" y="222"/>
                    </a:cubicBezTo>
                    <a:cubicBezTo>
                      <a:pt x="244" y="227"/>
                      <a:pt x="244" y="227"/>
                      <a:pt x="244" y="227"/>
                    </a:cubicBezTo>
                    <a:cubicBezTo>
                      <a:pt x="237" y="237"/>
                      <a:pt x="237" y="237"/>
                      <a:pt x="237" y="237"/>
                    </a:cubicBezTo>
                    <a:cubicBezTo>
                      <a:pt x="232" y="245"/>
                      <a:pt x="232" y="245"/>
                      <a:pt x="232" y="245"/>
                    </a:cubicBezTo>
                    <a:cubicBezTo>
                      <a:pt x="227" y="252"/>
                      <a:pt x="227" y="252"/>
                      <a:pt x="227" y="252"/>
                    </a:cubicBezTo>
                    <a:cubicBezTo>
                      <a:pt x="223" y="256"/>
                      <a:pt x="223" y="256"/>
                      <a:pt x="223" y="256"/>
                    </a:cubicBezTo>
                    <a:cubicBezTo>
                      <a:pt x="222" y="261"/>
                      <a:pt x="222" y="261"/>
                      <a:pt x="222" y="261"/>
                    </a:cubicBezTo>
                    <a:cubicBezTo>
                      <a:pt x="222" y="267"/>
                      <a:pt x="222" y="267"/>
                      <a:pt x="222" y="267"/>
                    </a:cubicBezTo>
                    <a:cubicBezTo>
                      <a:pt x="224" y="271"/>
                      <a:pt x="224" y="271"/>
                      <a:pt x="224" y="271"/>
                    </a:cubicBezTo>
                    <a:cubicBezTo>
                      <a:pt x="224" y="273"/>
                      <a:pt x="224" y="273"/>
                      <a:pt x="224" y="273"/>
                    </a:cubicBezTo>
                    <a:cubicBezTo>
                      <a:pt x="224" y="278"/>
                      <a:pt x="224" y="278"/>
                      <a:pt x="224" y="278"/>
                    </a:cubicBezTo>
                    <a:cubicBezTo>
                      <a:pt x="214" y="278"/>
                      <a:pt x="214" y="278"/>
                      <a:pt x="214" y="278"/>
                    </a:cubicBezTo>
                    <a:cubicBezTo>
                      <a:pt x="213" y="275"/>
                      <a:pt x="213" y="275"/>
                      <a:pt x="213" y="275"/>
                    </a:cubicBezTo>
                    <a:cubicBezTo>
                      <a:pt x="214" y="269"/>
                      <a:pt x="214" y="269"/>
                      <a:pt x="214" y="269"/>
                    </a:cubicBezTo>
                    <a:cubicBezTo>
                      <a:pt x="213" y="265"/>
                      <a:pt x="213" y="265"/>
                      <a:pt x="213" y="265"/>
                    </a:cubicBezTo>
                    <a:cubicBezTo>
                      <a:pt x="210" y="260"/>
                      <a:pt x="210" y="260"/>
                      <a:pt x="210" y="260"/>
                    </a:cubicBezTo>
                    <a:cubicBezTo>
                      <a:pt x="205" y="260"/>
                      <a:pt x="205" y="260"/>
                      <a:pt x="205" y="260"/>
                    </a:cubicBezTo>
                    <a:cubicBezTo>
                      <a:pt x="200" y="263"/>
                      <a:pt x="200" y="263"/>
                      <a:pt x="200" y="263"/>
                    </a:cubicBezTo>
                    <a:cubicBezTo>
                      <a:pt x="198" y="266"/>
                      <a:pt x="198" y="266"/>
                      <a:pt x="198" y="266"/>
                    </a:cubicBezTo>
                    <a:cubicBezTo>
                      <a:pt x="198" y="266"/>
                      <a:pt x="193" y="266"/>
                      <a:pt x="191" y="266"/>
                    </a:cubicBezTo>
                    <a:cubicBezTo>
                      <a:pt x="189" y="266"/>
                      <a:pt x="185" y="264"/>
                      <a:pt x="185" y="264"/>
                    </a:cubicBezTo>
                    <a:cubicBezTo>
                      <a:pt x="181" y="264"/>
                      <a:pt x="181" y="264"/>
                      <a:pt x="181" y="264"/>
                    </a:cubicBezTo>
                    <a:cubicBezTo>
                      <a:pt x="169" y="265"/>
                      <a:pt x="169" y="265"/>
                      <a:pt x="169" y="265"/>
                    </a:cubicBezTo>
                    <a:cubicBezTo>
                      <a:pt x="162" y="262"/>
                      <a:pt x="162" y="262"/>
                      <a:pt x="162" y="262"/>
                    </a:cubicBezTo>
                    <a:cubicBezTo>
                      <a:pt x="162" y="262"/>
                      <a:pt x="160" y="261"/>
                      <a:pt x="156" y="258"/>
                    </a:cubicBezTo>
                    <a:cubicBezTo>
                      <a:pt x="152" y="255"/>
                      <a:pt x="149" y="255"/>
                      <a:pt x="148" y="255"/>
                    </a:cubicBezTo>
                    <a:cubicBezTo>
                      <a:pt x="146" y="255"/>
                      <a:pt x="140" y="255"/>
                      <a:pt x="137" y="256"/>
                    </a:cubicBezTo>
                    <a:cubicBezTo>
                      <a:pt x="133" y="257"/>
                      <a:pt x="135" y="257"/>
                      <a:pt x="132" y="257"/>
                    </a:cubicBezTo>
                    <a:cubicBezTo>
                      <a:pt x="129" y="257"/>
                      <a:pt x="125" y="260"/>
                      <a:pt x="124" y="261"/>
                    </a:cubicBezTo>
                    <a:cubicBezTo>
                      <a:pt x="123" y="261"/>
                      <a:pt x="120" y="266"/>
                      <a:pt x="120" y="266"/>
                    </a:cubicBezTo>
                    <a:cubicBezTo>
                      <a:pt x="118" y="270"/>
                      <a:pt x="118" y="270"/>
                      <a:pt x="118" y="270"/>
                    </a:cubicBezTo>
                    <a:cubicBezTo>
                      <a:pt x="112" y="269"/>
                      <a:pt x="112" y="269"/>
                      <a:pt x="112" y="269"/>
                    </a:cubicBezTo>
                    <a:cubicBezTo>
                      <a:pt x="110" y="269"/>
                      <a:pt x="110" y="269"/>
                      <a:pt x="110" y="269"/>
                    </a:cubicBezTo>
                    <a:cubicBezTo>
                      <a:pt x="107" y="267"/>
                      <a:pt x="107" y="267"/>
                      <a:pt x="107" y="267"/>
                    </a:cubicBezTo>
                    <a:cubicBezTo>
                      <a:pt x="100" y="263"/>
                      <a:pt x="100" y="263"/>
                      <a:pt x="100" y="263"/>
                    </a:cubicBezTo>
                    <a:cubicBezTo>
                      <a:pt x="95" y="261"/>
                      <a:pt x="95" y="261"/>
                      <a:pt x="95" y="261"/>
                    </a:cubicBezTo>
                    <a:cubicBezTo>
                      <a:pt x="89" y="257"/>
                      <a:pt x="89" y="257"/>
                      <a:pt x="89" y="257"/>
                    </a:cubicBezTo>
                    <a:cubicBezTo>
                      <a:pt x="87" y="254"/>
                      <a:pt x="87" y="254"/>
                      <a:pt x="87" y="254"/>
                    </a:cubicBezTo>
                    <a:cubicBezTo>
                      <a:pt x="85" y="243"/>
                      <a:pt x="85" y="243"/>
                      <a:pt x="85" y="243"/>
                    </a:cubicBezTo>
                    <a:cubicBezTo>
                      <a:pt x="85" y="239"/>
                      <a:pt x="85" y="239"/>
                      <a:pt x="85" y="239"/>
                    </a:cubicBezTo>
                    <a:cubicBezTo>
                      <a:pt x="88" y="237"/>
                      <a:pt x="88" y="237"/>
                      <a:pt x="88" y="237"/>
                    </a:cubicBezTo>
                    <a:cubicBezTo>
                      <a:pt x="89" y="233"/>
                      <a:pt x="89" y="233"/>
                      <a:pt x="89" y="233"/>
                    </a:cubicBezTo>
                    <a:cubicBezTo>
                      <a:pt x="89" y="230"/>
                      <a:pt x="89" y="230"/>
                      <a:pt x="89" y="230"/>
                    </a:cubicBezTo>
                    <a:cubicBezTo>
                      <a:pt x="40" y="229"/>
                      <a:pt x="40" y="229"/>
                      <a:pt x="40" y="229"/>
                    </a:cubicBezTo>
                    <a:cubicBezTo>
                      <a:pt x="39" y="220"/>
                      <a:pt x="39" y="220"/>
                      <a:pt x="39" y="220"/>
                    </a:cubicBezTo>
                    <a:cubicBezTo>
                      <a:pt x="37" y="211"/>
                      <a:pt x="37" y="211"/>
                      <a:pt x="37" y="211"/>
                    </a:cubicBezTo>
                    <a:cubicBezTo>
                      <a:pt x="35" y="209"/>
                      <a:pt x="35" y="209"/>
                      <a:pt x="35" y="209"/>
                    </a:cubicBezTo>
                    <a:cubicBezTo>
                      <a:pt x="33" y="206"/>
                      <a:pt x="33" y="206"/>
                      <a:pt x="33" y="206"/>
                    </a:cubicBezTo>
                    <a:cubicBezTo>
                      <a:pt x="31" y="202"/>
                      <a:pt x="31" y="202"/>
                      <a:pt x="31" y="202"/>
                    </a:cubicBezTo>
                    <a:cubicBezTo>
                      <a:pt x="36" y="202"/>
                      <a:pt x="36" y="202"/>
                      <a:pt x="36" y="202"/>
                    </a:cubicBezTo>
                    <a:cubicBezTo>
                      <a:pt x="37" y="196"/>
                      <a:pt x="37" y="196"/>
                      <a:pt x="37" y="196"/>
                    </a:cubicBezTo>
                    <a:cubicBezTo>
                      <a:pt x="36" y="186"/>
                      <a:pt x="36" y="186"/>
                      <a:pt x="36" y="186"/>
                    </a:cubicBezTo>
                    <a:cubicBezTo>
                      <a:pt x="34" y="182"/>
                      <a:pt x="34" y="182"/>
                      <a:pt x="34" y="182"/>
                    </a:cubicBezTo>
                    <a:cubicBezTo>
                      <a:pt x="31" y="165"/>
                      <a:pt x="31" y="165"/>
                      <a:pt x="31" y="165"/>
                    </a:cubicBezTo>
                    <a:cubicBezTo>
                      <a:pt x="28" y="163"/>
                      <a:pt x="28" y="163"/>
                      <a:pt x="28" y="163"/>
                    </a:cubicBezTo>
                    <a:cubicBezTo>
                      <a:pt x="32" y="159"/>
                      <a:pt x="32" y="159"/>
                      <a:pt x="32" y="159"/>
                    </a:cubicBezTo>
                    <a:cubicBezTo>
                      <a:pt x="46" y="138"/>
                      <a:pt x="46" y="138"/>
                      <a:pt x="46" y="138"/>
                    </a:cubicBezTo>
                    <a:cubicBezTo>
                      <a:pt x="46" y="119"/>
                      <a:pt x="46" y="119"/>
                      <a:pt x="46" y="119"/>
                    </a:cubicBezTo>
                    <a:cubicBezTo>
                      <a:pt x="43" y="115"/>
                      <a:pt x="43" y="115"/>
                      <a:pt x="43" y="115"/>
                    </a:cubicBezTo>
                    <a:cubicBezTo>
                      <a:pt x="42" y="110"/>
                      <a:pt x="42" y="110"/>
                      <a:pt x="42" y="110"/>
                    </a:cubicBezTo>
                    <a:cubicBezTo>
                      <a:pt x="43" y="105"/>
                      <a:pt x="43" y="105"/>
                      <a:pt x="43" y="105"/>
                    </a:cubicBezTo>
                    <a:cubicBezTo>
                      <a:pt x="43" y="105"/>
                      <a:pt x="45" y="99"/>
                      <a:pt x="44" y="98"/>
                    </a:cubicBezTo>
                    <a:cubicBezTo>
                      <a:pt x="43" y="97"/>
                      <a:pt x="42" y="95"/>
                      <a:pt x="41" y="94"/>
                    </a:cubicBezTo>
                    <a:cubicBezTo>
                      <a:pt x="40" y="93"/>
                      <a:pt x="33" y="92"/>
                      <a:pt x="33" y="92"/>
                    </a:cubicBezTo>
                    <a:cubicBezTo>
                      <a:pt x="33" y="92"/>
                      <a:pt x="25" y="89"/>
                      <a:pt x="24" y="89"/>
                    </a:cubicBezTo>
                    <a:cubicBezTo>
                      <a:pt x="23" y="89"/>
                      <a:pt x="2" y="89"/>
                      <a:pt x="2" y="89"/>
                    </a:cubicBezTo>
                    <a:cubicBezTo>
                      <a:pt x="3" y="76"/>
                      <a:pt x="3" y="76"/>
                      <a:pt x="3" y="76"/>
                    </a:cubicBezTo>
                    <a:cubicBezTo>
                      <a:pt x="0" y="71"/>
                      <a:pt x="0" y="71"/>
                      <a:pt x="0" y="71"/>
                    </a:cubicBezTo>
                    <a:cubicBezTo>
                      <a:pt x="2" y="64"/>
                      <a:pt x="2" y="64"/>
                      <a:pt x="2" y="64"/>
                    </a:cubicBezTo>
                    <a:lnTo>
                      <a:pt x="2" y="36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58" name="Freeform 17"/>
              <p:cNvSpPr>
                <a:spLocks/>
              </p:cNvSpPr>
              <p:nvPr/>
            </p:nvSpPr>
            <p:spPr bwMode="auto">
              <a:xfrm>
                <a:off x="8677275" y="3325813"/>
                <a:ext cx="700087" cy="668338"/>
              </a:xfrm>
              <a:custGeom>
                <a:avLst/>
                <a:gdLst>
                  <a:gd name="T0" fmla="*/ 11 w 186"/>
                  <a:gd name="T1" fmla="*/ 16 h 178"/>
                  <a:gd name="T2" fmla="*/ 15 w 186"/>
                  <a:gd name="T3" fmla="*/ 28 h 178"/>
                  <a:gd name="T4" fmla="*/ 10 w 186"/>
                  <a:gd name="T5" fmla="*/ 42 h 178"/>
                  <a:gd name="T6" fmla="*/ 6 w 186"/>
                  <a:gd name="T7" fmla="*/ 56 h 178"/>
                  <a:gd name="T8" fmla="*/ 1 w 186"/>
                  <a:gd name="T9" fmla="*/ 66 h 178"/>
                  <a:gd name="T10" fmla="*/ 2 w 186"/>
                  <a:gd name="T11" fmla="*/ 77 h 178"/>
                  <a:gd name="T12" fmla="*/ 1 w 186"/>
                  <a:gd name="T13" fmla="*/ 87 h 178"/>
                  <a:gd name="T14" fmla="*/ 6 w 186"/>
                  <a:gd name="T15" fmla="*/ 100 h 178"/>
                  <a:gd name="T16" fmla="*/ 7 w 186"/>
                  <a:gd name="T17" fmla="*/ 120 h 178"/>
                  <a:gd name="T18" fmla="*/ 16 w 186"/>
                  <a:gd name="T19" fmla="*/ 128 h 178"/>
                  <a:gd name="T20" fmla="*/ 30 w 186"/>
                  <a:gd name="T21" fmla="*/ 129 h 178"/>
                  <a:gd name="T22" fmla="*/ 53 w 186"/>
                  <a:gd name="T23" fmla="*/ 130 h 178"/>
                  <a:gd name="T24" fmla="*/ 62 w 186"/>
                  <a:gd name="T25" fmla="*/ 136 h 178"/>
                  <a:gd name="T26" fmla="*/ 66 w 186"/>
                  <a:gd name="T27" fmla="*/ 149 h 178"/>
                  <a:gd name="T28" fmla="*/ 69 w 186"/>
                  <a:gd name="T29" fmla="*/ 158 h 178"/>
                  <a:gd name="T30" fmla="*/ 72 w 186"/>
                  <a:gd name="T31" fmla="*/ 168 h 178"/>
                  <a:gd name="T32" fmla="*/ 75 w 186"/>
                  <a:gd name="T33" fmla="*/ 178 h 178"/>
                  <a:gd name="T34" fmla="*/ 87 w 186"/>
                  <a:gd name="T35" fmla="*/ 175 h 178"/>
                  <a:gd name="T36" fmla="*/ 97 w 186"/>
                  <a:gd name="T37" fmla="*/ 173 h 178"/>
                  <a:gd name="T38" fmla="*/ 103 w 186"/>
                  <a:gd name="T39" fmla="*/ 177 h 178"/>
                  <a:gd name="T40" fmla="*/ 106 w 186"/>
                  <a:gd name="T41" fmla="*/ 166 h 178"/>
                  <a:gd name="T42" fmla="*/ 113 w 186"/>
                  <a:gd name="T43" fmla="*/ 158 h 178"/>
                  <a:gd name="T44" fmla="*/ 120 w 186"/>
                  <a:gd name="T45" fmla="*/ 148 h 178"/>
                  <a:gd name="T46" fmla="*/ 138 w 186"/>
                  <a:gd name="T47" fmla="*/ 137 h 178"/>
                  <a:gd name="T48" fmla="*/ 158 w 186"/>
                  <a:gd name="T49" fmla="*/ 120 h 178"/>
                  <a:gd name="T50" fmla="*/ 162 w 186"/>
                  <a:gd name="T51" fmla="*/ 110 h 178"/>
                  <a:gd name="T52" fmla="*/ 167 w 186"/>
                  <a:gd name="T53" fmla="*/ 97 h 178"/>
                  <a:gd name="T54" fmla="*/ 179 w 186"/>
                  <a:gd name="T55" fmla="*/ 81 h 178"/>
                  <a:gd name="T56" fmla="*/ 186 w 186"/>
                  <a:gd name="T57" fmla="*/ 76 h 178"/>
                  <a:gd name="T58" fmla="*/ 179 w 186"/>
                  <a:gd name="T59" fmla="*/ 55 h 178"/>
                  <a:gd name="T60" fmla="*/ 157 w 186"/>
                  <a:gd name="T61" fmla="*/ 45 h 178"/>
                  <a:gd name="T62" fmla="*/ 142 w 186"/>
                  <a:gd name="T63" fmla="*/ 40 h 178"/>
                  <a:gd name="T64" fmla="*/ 135 w 186"/>
                  <a:gd name="T65" fmla="*/ 29 h 178"/>
                  <a:gd name="T66" fmla="*/ 128 w 186"/>
                  <a:gd name="T67" fmla="*/ 22 h 178"/>
                  <a:gd name="T68" fmla="*/ 111 w 186"/>
                  <a:gd name="T69" fmla="*/ 21 h 178"/>
                  <a:gd name="T70" fmla="*/ 112 w 186"/>
                  <a:gd name="T71" fmla="*/ 12 h 178"/>
                  <a:gd name="T72" fmla="*/ 115 w 186"/>
                  <a:gd name="T73" fmla="*/ 4 h 178"/>
                  <a:gd name="T74" fmla="*/ 111 w 186"/>
                  <a:gd name="T75" fmla="*/ 6 h 178"/>
                  <a:gd name="T76" fmla="*/ 99 w 186"/>
                  <a:gd name="T77" fmla="*/ 8 h 178"/>
                  <a:gd name="T78" fmla="*/ 85 w 186"/>
                  <a:gd name="T79" fmla="*/ 9 h 178"/>
                  <a:gd name="T80" fmla="*/ 71 w 186"/>
                  <a:gd name="T81" fmla="*/ 8 h 178"/>
                  <a:gd name="T82" fmla="*/ 57 w 186"/>
                  <a:gd name="T83" fmla="*/ 1 h 178"/>
                  <a:gd name="T84" fmla="*/ 46 w 186"/>
                  <a:gd name="T85" fmla="*/ 1 h 178"/>
                  <a:gd name="T86" fmla="*/ 34 w 186"/>
                  <a:gd name="T87" fmla="*/ 6 h 178"/>
                  <a:gd name="T88" fmla="*/ 26 w 186"/>
                  <a:gd name="T89" fmla="*/ 14 h 178"/>
                  <a:gd name="T90" fmla="*/ 16 w 186"/>
                  <a:gd name="T91" fmla="*/ 13 h 1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86" h="178">
                    <a:moveTo>
                      <a:pt x="9" y="9"/>
                    </a:moveTo>
                    <a:cubicBezTo>
                      <a:pt x="11" y="16"/>
                      <a:pt x="11" y="16"/>
                      <a:pt x="11" y="16"/>
                    </a:cubicBezTo>
                    <a:cubicBezTo>
                      <a:pt x="11" y="16"/>
                      <a:pt x="14" y="21"/>
                      <a:pt x="14" y="22"/>
                    </a:cubicBezTo>
                    <a:cubicBezTo>
                      <a:pt x="15" y="23"/>
                      <a:pt x="15" y="28"/>
                      <a:pt x="15" y="28"/>
                    </a:cubicBezTo>
                    <a:cubicBezTo>
                      <a:pt x="10" y="34"/>
                      <a:pt x="10" y="34"/>
                      <a:pt x="10" y="34"/>
                    </a:cubicBezTo>
                    <a:cubicBezTo>
                      <a:pt x="10" y="42"/>
                      <a:pt x="10" y="42"/>
                      <a:pt x="10" y="42"/>
                    </a:cubicBezTo>
                    <a:cubicBezTo>
                      <a:pt x="10" y="42"/>
                      <a:pt x="11" y="48"/>
                      <a:pt x="11" y="49"/>
                    </a:cubicBezTo>
                    <a:cubicBezTo>
                      <a:pt x="11" y="50"/>
                      <a:pt x="6" y="56"/>
                      <a:pt x="6" y="56"/>
                    </a:cubicBezTo>
                    <a:cubicBezTo>
                      <a:pt x="1" y="61"/>
                      <a:pt x="1" y="61"/>
                      <a:pt x="1" y="61"/>
                    </a:cubicBezTo>
                    <a:cubicBezTo>
                      <a:pt x="1" y="66"/>
                      <a:pt x="1" y="66"/>
                      <a:pt x="1" y="66"/>
                    </a:cubicBezTo>
                    <a:cubicBezTo>
                      <a:pt x="5" y="71"/>
                      <a:pt x="5" y="71"/>
                      <a:pt x="5" y="71"/>
                    </a:cubicBezTo>
                    <a:cubicBezTo>
                      <a:pt x="2" y="77"/>
                      <a:pt x="2" y="77"/>
                      <a:pt x="2" y="77"/>
                    </a:cubicBezTo>
                    <a:cubicBezTo>
                      <a:pt x="2" y="77"/>
                      <a:pt x="0" y="80"/>
                      <a:pt x="0" y="81"/>
                    </a:cubicBezTo>
                    <a:cubicBezTo>
                      <a:pt x="0" y="82"/>
                      <a:pt x="1" y="85"/>
                      <a:pt x="1" y="87"/>
                    </a:cubicBezTo>
                    <a:cubicBezTo>
                      <a:pt x="1" y="88"/>
                      <a:pt x="4" y="94"/>
                      <a:pt x="4" y="95"/>
                    </a:cubicBezTo>
                    <a:cubicBezTo>
                      <a:pt x="4" y="96"/>
                      <a:pt x="6" y="100"/>
                      <a:pt x="6" y="100"/>
                    </a:cubicBezTo>
                    <a:cubicBezTo>
                      <a:pt x="6" y="108"/>
                      <a:pt x="6" y="108"/>
                      <a:pt x="6" y="108"/>
                    </a:cubicBezTo>
                    <a:cubicBezTo>
                      <a:pt x="7" y="120"/>
                      <a:pt x="7" y="120"/>
                      <a:pt x="7" y="120"/>
                    </a:cubicBezTo>
                    <a:cubicBezTo>
                      <a:pt x="7" y="127"/>
                      <a:pt x="7" y="127"/>
                      <a:pt x="7" y="127"/>
                    </a:cubicBezTo>
                    <a:cubicBezTo>
                      <a:pt x="16" y="128"/>
                      <a:pt x="16" y="128"/>
                      <a:pt x="16" y="128"/>
                    </a:cubicBezTo>
                    <a:cubicBezTo>
                      <a:pt x="18" y="129"/>
                      <a:pt x="18" y="129"/>
                      <a:pt x="18" y="129"/>
                    </a:cubicBezTo>
                    <a:cubicBezTo>
                      <a:pt x="30" y="129"/>
                      <a:pt x="30" y="129"/>
                      <a:pt x="30" y="129"/>
                    </a:cubicBezTo>
                    <a:cubicBezTo>
                      <a:pt x="44" y="128"/>
                      <a:pt x="44" y="128"/>
                      <a:pt x="44" y="128"/>
                    </a:cubicBezTo>
                    <a:cubicBezTo>
                      <a:pt x="53" y="130"/>
                      <a:pt x="53" y="130"/>
                      <a:pt x="53" y="130"/>
                    </a:cubicBezTo>
                    <a:cubicBezTo>
                      <a:pt x="59" y="132"/>
                      <a:pt x="59" y="132"/>
                      <a:pt x="59" y="132"/>
                    </a:cubicBezTo>
                    <a:cubicBezTo>
                      <a:pt x="62" y="136"/>
                      <a:pt x="62" y="136"/>
                      <a:pt x="62" y="136"/>
                    </a:cubicBezTo>
                    <a:cubicBezTo>
                      <a:pt x="65" y="141"/>
                      <a:pt x="65" y="141"/>
                      <a:pt x="65" y="141"/>
                    </a:cubicBezTo>
                    <a:cubicBezTo>
                      <a:pt x="66" y="149"/>
                      <a:pt x="66" y="149"/>
                      <a:pt x="66" y="149"/>
                    </a:cubicBezTo>
                    <a:cubicBezTo>
                      <a:pt x="66" y="156"/>
                      <a:pt x="66" y="156"/>
                      <a:pt x="66" y="156"/>
                    </a:cubicBezTo>
                    <a:cubicBezTo>
                      <a:pt x="69" y="158"/>
                      <a:pt x="69" y="158"/>
                      <a:pt x="69" y="158"/>
                    </a:cubicBezTo>
                    <a:cubicBezTo>
                      <a:pt x="71" y="162"/>
                      <a:pt x="71" y="162"/>
                      <a:pt x="71" y="162"/>
                    </a:cubicBezTo>
                    <a:cubicBezTo>
                      <a:pt x="72" y="168"/>
                      <a:pt x="72" y="168"/>
                      <a:pt x="72" y="168"/>
                    </a:cubicBezTo>
                    <a:cubicBezTo>
                      <a:pt x="73" y="175"/>
                      <a:pt x="73" y="175"/>
                      <a:pt x="73" y="175"/>
                    </a:cubicBezTo>
                    <a:cubicBezTo>
                      <a:pt x="75" y="178"/>
                      <a:pt x="75" y="178"/>
                      <a:pt x="75" y="178"/>
                    </a:cubicBezTo>
                    <a:cubicBezTo>
                      <a:pt x="83" y="178"/>
                      <a:pt x="83" y="178"/>
                      <a:pt x="83" y="178"/>
                    </a:cubicBezTo>
                    <a:cubicBezTo>
                      <a:pt x="87" y="175"/>
                      <a:pt x="87" y="175"/>
                      <a:pt x="87" y="175"/>
                    </a:cubicBezTo>
                    <a:cubicBezTo>
                      <a:pt x="91" y="173"/>
                      <a:pt x="91" y="173"/>
                      <a:pt x="91" y="173"/>
                    </a:cubicBezTo>
                    <a:cubicBezTo>
                      <a:pt x="97" y="173"/>
                      <a:pt x="97" y="173"/>
                      <a:pt x="97" y="173"/>
                    </a:cubicBezTo>
                    <a:cubicBezTo>
                      <a:pt x="99" y="176"/>
                      <a:pt x="99" y="176"/>
                      <a:pt x="99" y="176"/>
                    </a:cubicBezTo>
                    <a:cubicBezTo>
                      <a:pt x="103" y="177"/>
                      <a:pt x="103" y="177"/>
                      <a:pt x="103" y="177"/>
                    </a:cubicBezTo>
                    <a:cubicBezTo>
                      <a:pt x="105" y="174"/>
                      <a:pt x="105" y="174"/>
                      <a:pt x="105" y="174"/>
                    </a:cubicBezTo>
                    <a:cubicBezTo>
                      <a:pt x="106" y="166"/>
                      <a:pt x="106" y="166"/>
                      <a:pt x="106" y="166"/>
                    </a:cubicBezTo>
                    <a:cubicBezTo>
                      <a:pt x="112" y="162"/>
                      <a:pt x="112" y="162"/>
                      <a:pt x="112" y="162"/>
                    </a:cubicBezTo>
                    <a:cubicBezTo>
                      <a:pt x="113" y="158"/>
                      <a:pt x="113" y="158"/>
                      <a:pt x="113" y="158"/>
                    </a:cubicBezTo>
                    <a:cubicBezTo>
                      <a:pt x="116" y="153"/>
                      <a:pt x="116" y="153"/>
                      <a:pt x="116" y="153"/>
                    </a:cubicBezTo>
                    <a:cubicBezTo>
                      <a:pt x="120" y="148"/>
                      <a:pt x="120" y="148"/>
                      <a:pt x="120" y="148"/>
                    </a:cubicBezTo>
                    <a:cubicBezTo>
                      <a:pt x="133" y="142"/>
                      <a:pt x="133" y="142"/>
                      <a:pt x="133" y="142"/>
                    </a:cubicBezTo>
                    <a:cubicBezTo>
                      <a:pt x="138" y="137"/>
                      <a:pt x="138" y="137"/>
                      <a:pt x="138" y="137"/>
                    </a:cubicBezTo>
                    <a:cubicBezTo>
                      <a:pt x="146" y="130"/>
                      <a:pt x="146" y="130"/>
                      <a:pt x="146" y="130"/>
                    </a:cubicBezTo>
                    <a:cubicBezTo>
                      <a:pt x="158" y="120"/>
                      <a:pt x="158" y="120"/>
                      <a:pt x="158" y="120"/>
                    </a:cubicBezTo>
                    <a:cubicBezTo>
                      <a:pt x="158" y="120"/>
                      <a:pt x="158" y="116"/>
                      <a:pt x="159" y="115"/>
                    </a:cubicBezTo>
                    <a:cubicBezTo>
                      <a:pt x="159" y="114"/>
                      <a:pt x="162" y="110"/>
                      <a:pt x="162" y="110"/>
                    </a:cubicBezTo>
                    <a:cubicBezTo>
                      <a:pt x="163" y="104"/>
                      <a:pt x="163" y="104"/>
                      <a:pt x="163" y="104"/>
                    </a:cubicBezTo>
                    <a:cubicBezTo>
                      <a:pt x="167" y="97"/>
                      <a:pt x="167" y="97"/>
                      <a:pt x="167" y="97"/>
                    </a:cubicBezTo>
                    <a:cubicBezTo>
                      <a:pt x="174" y="88"/>
                      <a:pt x="174" y="88"/>
                      <a:pt x="174" y="88"/>
                    </a:cubicBezTo>
                    <a:cubicBezTo>
                      <a:pt x="179" y="81"/>
                      <a:pt x="179" y="81"/>
                      <a:pt x="179" y="81"/>
                    </a:cubicBezTo>
                    <a:cubicBezTo>
                      <a:pt x="184" y="77"/>
                      <a:pt x="184" y="77"/>
                      <a:pt x="184" y="77"/>
                    </a:cubicBezTo>
                    <a:cubicBezTo>
                      <a:pt x="186" y="76"/>
                      <a:pt x="186" y="76"/>
                      <a:pt x="186" y="76"/>
                    </a:cubicBezTo>
                    <a:cubicBezTo>
                      <a:pt x="186" y="57"/>
                      <a:pt x="186" y="57"/>
                      <a:pt x="186" y="57"/>
                    </a:cubicBezTo>
                    <a:cubicBezTo>
                      <a:pt x="179" y="55"/>
                      <a:pt x="179" y="55"/>
                      <a:pt x="179" y="55"/>
                    </a:cubicBezTo>
                    <a:cubicBezTo>
                      <a:pt x="169" y="52"/>
                      <a:pt x="169" y="52"/>
                      <a:pt x="169" y="52"/>
                    </a:cubicBezTo>
                    <a:cubicBezTo>
                      <a:pt x="169" y="52"/>
                      <a:pt x="159" y="46"/>
                      <a:pt x="157" y="45"/>
                    </a:cubicBezTo>
                    <a:cubicBezTo>
                      <a:pt x="156" y="44"/>
                      <a:pt x="151" y="42"/>
                      <a:pt x="150" y="41"/>
                    </a:cubicBezTo>
                    <a:cubicBezTo>
                      <a:pt x="149" y="40"/>
                      <a:pt x="144" y="40"/>
                      <a:pt x="142" y="40"/>
                    </a:cubicBezTo>
                    <a:cubicBezTo>
                      <a:pt x="140" y="40"/>
                      <a:pt x="137" y="40"/>
                      <a:pt x="135" y="39"/>
                    </a:cubicBezTo>
                    <a:cubicBezTo>
                      <a:pt x="134" y="38"/>
                      <a:pt x="135" y="29"/>
                      <a:pt x="135" y="29"/>
                    </a:cubicBezTo>
                    <a:cubicBezTo>
                      <a:pt x="135" y="29"/>
                      <a:pt x="130" y="27"/>
                      <a:pt x="129" y="26"/>
                    </a:cubicBezTo>
                    <a:cubicBezTo>
                      <a:pt x="128" y="25"/>
                      <a:pt x="130" y="23"/>
                      <a:pt x="128" y="22"/>
                    </a:cubicBezTo>
                    <a:cubicBezTo>
                      <a:pt x="126" y="21"/>
                      <a:pt x="121" y="21"/>
                      <a:pt x="119" y="21"/>
                    </a:cubicBezTo>
                    <a:cubicBezTo>
                      <a:pt x="117" y="21"/>
                      <a:pt x="111" y="21"/>
                      <a:pt x="111" y="21"/>
                    </a:cubicBezTo>
                    <a:cubicBezTo>
                      <a:pt x="109" y="15"/>
                      <a:pt x="109" y="15"/>
                      <a:pt x="109" y="15"/>
                    </a:cubicBezTo>
                    <a:cubicBezTo>
                      <a:pt x="112" y="12"/>
                      <a:pt x="112" y="12"/>
                      <a:pt x="112" y="12"/>
                    </a:cubicBezTo>
                    <a:cubicBezTo>
                      <a:pt x="113" y="8"/>
                      <a:pt x="113" y="8"/>
                      <a:pt x="113" y="8"/>
                    </a:cubicBezTo>
                    <a:cubicBezTo>
                      <a:pt x="115" y="4"/>
                      <a:pt x="115" y="4"/>
                      <a:pt x="115" y="4"/>
                    </a:cubicBezTo>
                    <a:cubicBezTo>
                      <a:pt x="112" y="5"/>
                      <a:pt x="112" y="5"/>
                      <a:pt x="112" y="5"/>
                    </a:cubicBezTo>
                    <a:cubicBezTo>
                      <a:pt x="111" y="6"/>
                      <a:pt x="111" y="6"/>
                      <a:pt x="111" y="6"/>
                    </a:cubicBezTo>
                    <a:cubicBezTo>
                      <a:pt x="105" y="8"/>
                      <a:pt x="105" y="8"/>
                      <a:pt x="105" y="8"/>
                    </a:cubicBezTo>
                    <a:cubicBezTo>
                      <a:pt x="99" y="8"/>
                      <a:pt x="99" y="8"/>
                      <a:pt x="99" y="8"/>
                    </a:cubicBezTo>
                    <a:cubicBezTo>
                      <a:pt x="99" y="8"/>
                      <a:pt x="93" y="8"/>
                      <a:pt x="92" y="8"/>
                    </a:cubicBezTo>
                    <a:cubicBezTo>
                      <a:pt x="91" y="8"/>
                      <a:pt x="85" y="9"/>
                      <a:pt x="85" y="9"/>
                    </a:cubicBezTo>
                    <a:cubicBezTo>
                      <a:pt x="85" y="9"/>
                      <a:pt x="80" y="9"/>
                      <a:pt x="78" y="9"/>
                    </a:cubicBezTo>
                    <a:cubicBezTo>
                      <a:pt x="76" y="9"/>
                      <a:pt x="73" y="9"/>
                      <a:pt x="71" y="8"/>
                    </a:cubicBezTo>
                    <a:cubicBezTo>
                      <a:pt x="69" y="7"/>
                      <a:pt x="66" y="6"/>
                      <a:pt x="65" y="5"/>
                    </a:cubicBezTo>
                    <a:cubicBezTo>
                      <a:pt x="64" y="5"/>
                      <a:pt x="57" y="1"/>
                      <a:pt x="57" y="1"/>
                    </a:cubicBezTo>
                    <a:cubicBezTo>
                      <a:pt x="57" y="1"/>
                      <a:pt x="55" y="0"/>
                      <a:pt x="53" y="0"/>
                    </a:cubicBezTo>
                    <a:cubicBezTo>
                      <a:pt x="52" y="0"/>
                      <a:pt x="47" y="1"/>
                      <a:pt x="46" y="1"/>
                    </a:cubicBezTo>
                    <a:cubicBezTo>
                      <a:pt x="45" y="1"/>
                      <a:pt x="38" y="3"/>
                      <a:pt x="38" y="3"/>
                    </a:cubicBezTo>
                    <a:cubicBezTo>
                      <a:pt x="34" y="6"/>
                      <a:pt x="34" y="6"/>
                      <a:pt x="34" y="6"/>
                    </a:cubicBezTo>
                    <a:cubicBezTo>
                      <a:pt x="30" y="9"/>
                      <a:pt x="30" y="9"/>
                      <a:pt x="30" y="9"/>
                    </a:cubicBezTo>
                    <a:cubicBezTo>
                      <a:pt x="26" y="14"/>
                      <a:pt x="26" y="14"/>
                      <a:pt x="26" y="14"/>
                    </a:cubicBezTo>
                    <a:cubicBezTo>
                      <a:pt x="22" y="14"/>
                      <a:pt x="22" y="14"/>
                      <a:pt x="22" y="14"/>
                    </a:cubicBezTo>
                    <a:cubicBezTo>
                      <a:pt x="22" y="14"/>
                      <a:pt x="18" y="13"/>
                      <a:pt x="16" y="13"/>
                    </a:cubicBezTo>
                    <a:cubicBezTo>
                      <a:pt x="15" y="13"/>
                      <a:pt x="9" y="9"/>
                      <a:pt x="9" y="9"/>
                    </a:cubicBez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59" name="Freeform 18"/>
              <p:cNvSpPr>
                <a:spLocks/>
              </p:cNvSpPr>
              <p:nvPr/>
            </p:nvSpPr>
            <p:spPr bwMode="auto">
              <a:xfrm>
                <a:off x="9185275" y="2878138"/>
                <a:ext cx="706437" cy="654050"/>
              </a:xfrm>
              <a:custGeom>
                <a:avLst/>
                <a:gdLst>
                  <a:gd name="T0" fmla="*/ 78 w 188"/>
                  <a:gd name="T1" fmla="*/ 3 h 174"/>
                  <a:gd name="T2" fmla="*/ 89 w 188"/>
                  <a:gd name="T3" fmla="*/ 8 h 174"/>
                  <a:gd name="T4" fmla="*/ 101 w 188"/>
                  <a:gd name="T5" fmla="*/ 15 h 174"/>
                  <a:gd name="T6" fmla="*/ 107 w 188"/>
                  <a:gd name="T7" fmla="*/ 4 h 174"/>
                  <a:gd name="T8" fmla="*/ 117 w 188"/>
                  <a:gd name="T9" fmla="*/ 9 h 174"/>
                  <a:gd name="T10" fmla="*/ 122 w 188"/>
                  <a:gd name="T11" fmla="*/ 14 h 174"/>
                  <a:gd name="T12" fmla="*/ 134 w 188"/>
                  <a:gd name="T13" fmla="*/ 14 h 174"/>
                  <a:gd name="T14" fmla="*/ 141 w 188"/>
                  <a:gd name="T15" fmla="*/ 18 h 174"/>
                  <a:gd name="T16" fmla="*/ 148 w 188"/>
                  <a:gd name="T17" fmla="*/ 15 h 174"/>
                  <a:gd name="T18" fmla="*/ 159 w 188"/>
                  <a:gd name="T19" fmla="*/ 10 h 174"/>
                  <a:gd name="T20" fmla="*/ 173 w 188"/>
                  <a:gd name="T21" fmla="*/ 7 h 174"/>
                  <a:gd name="T22" fmla="*/ 182 w 188"/>
                  <a:gd name="T23" fmla="*/ 6 h 174"/>
                  <a:gd name="T24" fmla="*/ 180 w 188"/>
                  <a:gd name="T25" fmla="*/ 17 h 174"/>
                  <a:gd name="T26" fmla="*/ 183 w 188"/>
                  <a:gd name="T27" fmla="*/ 37 h 174"/>
                  <a:gd name="T28" fmla="*/ 188 w 188"/>
                  <a:gd name="T29" fmla="*/ 42 h 174"/>
                  <a:gd name="T30" fmla="*/ 187 w 188"/>
                  <a:gd name="T31" fmla="*/ 54 h 174"/>
                  <a:gd name="T32" fmla="*/ 181 w 188"/>
                  <a:gd name="T33" fmla="*/ 51 h 174"/>
                  <a:gd name="T34" fmla="*/ 173 w 188"/>
                  <a:gd name="T35" fmla="*/ 50 h 174"/>
                  <a:gd name="T36" fmla="*/ 172 w 188"/>
                  <a:gd name="T37" fmla="*/ 57 h 174"/>
                  <a:gd name="T38" fmla="*/ 162 w 188"/>
                  <a:gd name="T39" fmla="*/ 59 h 174"/>
                  <a:gd name="T40" fmla="*/ 162 w 188"/>
                  <a:gd name="T41" fmla="*/ 72 h 174"/>
                  <a:gd name="T42" fmla="*/ 163 w 188"/>
                  <a:gd name="T43" fmla="*/ 77 h 174"/>
                  <a:gd name="T44" fmla="*/ 160 w 188"/>
                  <a:gd name="T45" fmla="*/ 81 h 174"/>
                  <a:gd name="T46" fmla="*/ 150 w 188"/>
                  <a:gd name="T47" fmla="*/ 88 h 174"/>
                  <a:gd name="T48" fmla="*/ 149 w 188"/>
                  <a:gd name="T49" fmla="*/ 99 h 174"/>
                  <a:gd name="T50" fmla="*/ 152 w 188"/>
                  <a:gd name="T51" fmla="*/ 105 h 174"/>
                  <a:gd name="T52" fmla="*/ 155 w 188"/>
                  <a:gd name="T53" fmla="*/ 112 h 174"/>
                  <a:gd name="T54" fmla="*/ 147 w 188"/>
                  <a:gd name="T55" fmla="*/ 119 h 174"/>
                  <a:gd name="T56" fmla="*/ 147 w 188"/>
                  <a:gd name="T57" fmla="*/ 126 h 174"/>
                  <a:gd name="T58" fmla="*/ 151 w 188"/>
                  <a:gd name="T59" fmla="*/ 129 h 174"/>
                  <a:gd name="T60" fmla="*/ 151 w 188"/>
                  <a:gd name="T61" fmla="*/ 138 h 174"/>
                  <a:gd name="T62" fmla="*/ 142 w 188"/>
                  <a:gd name="T63" fmla="*/ 143 h 174"/>
                  <a:gd name="T64" fmla="*/ 138 w 188"/>
                  <a:gd name="T65" fmla="*/ 150 h 174"/>
                  <a:gd name="T66" fmla="*/ 128 w 188"/>
                  <a:gd name="T67" fmla="*/ 147 h 174"/>
                  <a:gd name="T68" fmla="*/ 113 w 188"/>
                  <a:gd name="T69" fmla="*/ 146 h 174"/>
                  <a:gd name="T70" fmla="*/ 102 w 188"/>
                  <a:gd name="T71" fmla="*/ 149 h 174"/>
                  <a:gd name="T72" fmla="*/ 91 w 188"/>
                  <a:gd name="T73" fmla="*/ 151 h 174"/>
                  <a:gd name="T74" fmla="*/ 75 w 188"/>
                  <a:gd name="T75" fmla="*/ 154 h 174"/>
                  <a:gd name="T76" fmla="*/ 65 w 188"/>
                  <a:gd name="T77" fmla="*/ 164 h 174"/>
                  <a:gd name="T78" fmla="*/ 56 w 188"/>
                  <a:gd name="T79" fmla="*/ 174 h 174"/>
                  <a:gd name="T80" fmla="*/ 43 w 188"/>
                  <a:gd name="T81" fmla="*/ 167 h 174"/>
                  <a:gd name="T82" fmla="*/ 29 w 188"/>
                  <a:gd name="T83" fmla="*/ 160 h 174"/>
                  <a:gd name="T84" fmla="*/ 17 w 188"/>
                  <a:gd name="T85" fmla="*/ 153 h 174"/>
                  <a:gd name="T86" fmla="*/ 8 w 188"/>
                  <a:gd name="T87" fmla="*/ 148 h 174"/>
                  <a:gd name="T88" fmla="*/ 3 w 188"/>
                  <a:gd name="T89" fmla="*/ 141 h 174"/>
                  <a:gd name="T90" fmla="*/ 2 w 188"/>
                  <a:gd name="T91" fmla="*/ 131 h 174"/>
                  <a:gd name="T92" fmla="*/ 0 w 188"/>
                  <a:gd name="T93" fmla="*/ 117 h 174"/>
                  <a:gd name="T94" fmla="*/ 9 w 188"/>
                  <a:gd name="T95" fmla="*/ 106 h 174"/>
                  <a:gd name="T96" fmla="*/ 16 w 188"/>
                  <a:gd name="T97" fmla="*/ 95 h 174"/>
                  <a:gd name="T98" fmla="*/ 30 w 188"/>
                  <a:gd name="T99" fmla="*/ 82 h 174"/>
                  <a:gd name="T100" fmla="*/ 37 w 188"/>
                  <a:gd name="T101" fmla="*/ 76 h 174"/>
                  <a:gd name="T102" fmla="*/ 44 w 188"/>
                  <a:gd name="T103" fmla="*/ 63 h 174"/>
                  <a:gd name="T104" fmla="*/ 54 w 188"/>
                  <a:gd name="T105" fmla="*/ 56 h 174"/>
                  <a:gd name="T106" fmla="*/ 59 w 188"/>
                  <a:gd name="T107" fmla="*/ 39 h 174"/>
                  <a:gd name="T108" fmla="*/ 64 w 188"/>
                  <a:gd name="T109" fmla="*/ 25 h 174"/>
                  <a:gd name="T110" fmla="*/ 68 w 188"/>
                  <a:gd name="T111" fmla="*/ 9 h 174"/>
                  <a:gd name="T112" fmla="*/ 73 w 188"/>
                  <a:gd name="T113" fmla="*/ 0 h 1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88" h="174">
                    <a:moveTo>
                      <a:pt x="73" y="0"/>
                    </a:moveTo>
                    <a:cubicBezTo>
                      <a:pt x="78" y="3"/>
                      <a:pt x="78" y="3"/>
                      <a:pt x="78" y="3"/>
                    </a:cubicBezTo>
                    <a:cubicBezTo>
                      <a:pt x="84" y="7"/>
                      <a:pt x="84" y="7"/>
                      <a:pt x="84" y="7"/>
                    </a:cubicBezTo>
                    <a:cubicBezTo>
                      <a:pt x="89" y="8"/>
                      <a:pt x="89" y="8"/>
                      <a:pt x="89" y="8"/>
                    </a:cubicBezTo>
                    <a:cubicBezTo>
                      <a:pt x="95" y="13"/>
                      <a:pt x="95" y="13"/>
                      <a:pt x="95" y="13"/>
                    </a:cubicBezTo>
                    <a:cubicBezTo>
                      <a:pt x="101" y="15"/>
                      <a:pt x="101" y="15"/>
                      <a:pt x="101" y="15"/>
                    </a:cubicBezTo>
                    <a:cubicBezTo>
                      <a:pt x="102" y="7"/>
                      <a:pt x="102" y="7"/>
                      <a:pt x="102" y="7"/>
                    </a:cubicBezTo>
                    <a:cubicBezTo>
                      <a:pt x="107" y="4"/>
                      <a:pt x="107" y="4"/>
                      <a:pt x="107" y="4"/>
                    </a:cubicBezTo>
                    <a:cubicBezTo>
                      <a:pt x="116" y="4"/>
                      <a:pt x="116" y="4"/>
                      <a:pt x="116" y="4"/>
                    </a:cubicBezTo>
                    <a:cubicBezTo>
                      <a:pt x="117" y="9"/>
                      <a:pt x="117" y="9"/>
                      <a:pt x="117" y="9"/>
                    </a:cubicBezTo>
                    <a:cubicBezTo>
                      <a:pt x="118" y="14"/>
                      <a:pt x="118" y="14"/>
                      <a:pt x="118" y="14"/>
                    </a:cubicBezTo>
                    <a:cubicBezTo>
                      <a:pt x="122" y="14"/>
                      <a:pt x="122" y="14"/>
                      <a:pt x="122" y="14"/>
                    </a:cubicBezTo>
                    <a:cubicBezTo>
                      <a:pt x="129" y="14"/>
                      <a:pt x="129" y="14"/>
                      <a:pt x="129" y="14"/>
                    </a:cubicBezTo>
                    <a:cubicBezTo>
                      <a:pt x="134" y="14"/>
                      <a:pt x="134" y="14"/>
                      <a:pt x="134" y="14"/>
                    </a:cubicBezTo>
                    <a:cubicBezTo>
                      <a:pt x="139" y="17"/>
                      <a:pt x="139" y="17"/>
                      <a:pt x="139" y="17"/>
                    </a:cubicBezTo>
                    <a:cubicBezTo>
                      <a:pt x="141" y="18"/>
                      <a:pt x="141" y="18"/>
                      <a:pt x="141" y="18"/>
                    </a:cubicBezTo>
                    <a:cubicBezTo>
                      <a:pt x="148" y="18"/>
                      <a:pt x="148" y="18"/>
                      <a:pt x="148" y="18"/>
                    </a:cubicBezTo>
                    <a:cubicBezTo>
                      <a:pt x="148" y="15"/>
                      <a:pt x="148" y="15"/>
                      <a:pt x="148" y="15"/>
                    </a:cubicBezTo>
                    <a:cubicBezTo>
                      <a:pt x="154" y="13"/>
                      <a:pt x="154" y="13"/>
                      <a:pt x="154" y="13"/>
                    </a:cubicBezTo>
                    <a:cubicBezTo>
                      <a:pt x="159" y="10"/>
                      <a:pt x="159" y="10"/>
                      <a:pt x="159" y="10"/>
                    </a:cubicBezTo>
                    <a:cubicBezTo>
                      <a:pt x="166" y="9"/>
                      <a:pt x="166" y="9"/>
                      <a:pt x="166" y="9"/>
                    </a:cubicBezTo>
                    <a:cubicBezTo>
                      <a:pt x="173" y="7"/>
                      <a:pt x="173" y="7"/>
                      <a:pt x="173" y="7"/>
                    </a:cubicBezTo>
                    <a:cubicBezTo>
                      <a:pt x="178" y="6"/>
                      <a:pt x="178" y="6"/>
                      <a:pt x="178" y="6"/>
                    </a:cubicBezTo>
                    <a:cubicBezTo>
                      <a:pt x="182" y="6"/>
                      <a:pt x="182" y="6"/>
                      <a:pt x="182" y="6"/>
                    </a:cubicBezTo>
                    <a:cubicBezTo>
                      <a:pt x="182" y="16"/>
                      <a:pt x="182" y="16"/>
                      <a:pt x="182" y="16"/>
                    </a:cubicBezTo>
                    <a:cubicBezTo>
                      <a:pt x="180" y="17"/>
                      <a:pt x="180" y="17"/>
                      <a:pt x="180" y="17"/>
                    </a:cubicBezTo>
                    <a:cubicBezTo>
                      <a:pt x="181" y="34"/>
                      <a:pt x="181" y="34"/>
                      <a:pt x="181" y="34"/>
                    </a:cubicBezTo>
                    <a:cubicBezTo>
                      <a:pt x="183" y="37"/>
                      <a:pt x="183" y="37"/>
                      <a:pt x="183" y="37"/>
                    </a:cubicBezTo>
                    <a:cubicBezTo>
                      <a:pt x="186" y="41"/>
                      <a:pt x="186" y="41"/>
                      <a:pt x="186" y="41"/>
                    </a:cubicBezTo>
                    <a:cubicBezTo>
                      <a:pt x="188" y="42"/>
                      <a:pt x="188" y="42"/>
                      <a:pt x="188" y="42"/>
                    </a:cubicBezTo>
                    <a:cubicBezTo>
                      <a:pt x="188" y="52"/>
                      <a:pt x="188" y="52"/>
                      <a:pt x="188" y="52"/>
                    </a:cubicBezTo>
                    <a:cubicBezTo>
                      <a:pt x="187" y="54"/>
                      <a:pt x="187" y="54"/>
                      <a:pt x="187" y="54"/>
                    </a:cubicBezTo>
                    <a:cubicBezTo>
                      <a:pt x="184" y="54"/>
                      <a:pt x="184" y="54"/>
                      <a:pt x="184" y="54"/>
                    </a:cubicBezTo>
                    <a:cubicBezTo>
                      <a:pt x="181" y="51"/>
                      <a:pt x="181" y="51"/>
                      <a:pt x="181" y="51"/>
                    </a:cubicBezTo>
                    <a:cubicBezTo>
                      <a:pt x="177" y="49"/>
                      <a:pt x="177" y="49"/>
                      <a:pt x="177" y="49"/>
                    </a:cubicBezTo>
                    <a:cubicBezTo>
                      <a:pt x="173" y="50"/>
                      <a:pt x="173" y="50"/>
                      <a:pt x="173" y="50"/>
                    </a:cubicBezTo>
                    <a:cubicBezTo>
                      <a:pt x="172" y="54"/>
                      <a:pt x="172" y="54"/>
                      <a:pt x="172" y="54"/>
                    </a:cubicBezTo>
                    <a:cubicBezTo>
                      <a:pt x="172" y="57"/>
                      <a:pt x="172" y="57"/>
                      <a:pt x="172" y="57"/>
                    </a:cubicBezTo>
                    <a:cubicBezTo>
                      <a:pt x="166" y="58"/>
                      <a:pt x="166" y="58"/>
                      <a:pt x="166" y="58"/>
                    </a:cubicBezTo>
                    <a:cubicBezTo>
                      <a:pt x="162" y="59"/>
                      <a:pt x="162" y="59"/>
                      <a:pt x="162" y="59"/>
                    </a:cubicBezTo>
                    <a:cubicBezTo>
                      <a:pt x="162" y="63"/>
                      <a:pt x="162" y="63"/>
                      <a:pt x="162" y="63"/>
                    </a:cubicBezTo>
                    <a:cubicBezTo>
                      <a:pt x="162" y="72"/>
                      <a:pt x="162" y="72"/>
                      <a:pt x="162" y="72"/>
                    </a:cubicBezTo>
                    <a:cubicBezTo>
                      <a:pt x="163" y="75"/>
                      <a:pt x="163" y="75"/>
                      <a:pt x="163" y="75"/>
                    </a:cubicBezTo>
                    <a:cubicBezTo>
                      <a:pt x="163" y="77"/>
                      <a:pt x="163" y="77"/>
                      <a:pt x="163" y="77"/>
                    </a:cubicBezTo>
                    <a:cubicBezTo>
                      <a:pt x="164" y="81"/>
                      <a:pt x="164" y="81"/>
                      <a:pt x="164" y="81"/>
                    </a:cubicBezTo>
                    <a:cubicBezTo>
                      <a:pt x="160" y="81"/>
                      <a:pt x="160" y="81"/>
                      <a:pt x="160" y="81"/>
                    </a:cubicBezTo>
                    <a:cubicBezTo>
                      <a:pt x="154" y="82"/>
                      <a:pt x="154" y="82"/>
                      <a:pt x="154" y="82"/>
                    </a:cubicBezTo>
                    <a:cubicBezTo>
                      <a:pt x="150" y="88"/>
                      <a:pt x="150" y="88"/>
                      <a:pt x="150" y="88"/>
                    </a:cubicBezTo>
                    <a:cubicBezTo>
                      <a:pt x="149" y="94"/>
                      <a:pt x="149" y="94"/>
                      <a:pt x="149" y="94"/>
                    </a:cubicBezTo>
                    <a:cubicBezTo>
                      <a:pt x="149" y="99"/>
                      <a:pt x="149" y="99"/>
                      <a:pt x="149" y="99"/>
                    </a:cubicBezTo>
                    <a:cubicBezTo>
                      <a:pt x="150" y="103"/>
                      <a:pt x="150" y="103"/>
                      <a:pt x="150" y="103"/>
                    </a:cubicBezTo>
                    <a:cubicBezTo>
                      <a:pt x="152" y="105"/>
                      <a:pt x="152" y="105"/>
                      <a:pt x="152" y="105"/>
                    </a:cubicBezTo>
                    <a:cubicBezTo>
                      <a:pt x="154" y="109"/>
                      <a:pt x="154" y="109"/>
                      <a:pt x="154" y="109"/>
                    </a:cubicBezTo>
                    <a:cubicBezTo>
                      <a:pt x="155" y="112"/>
                      <a:pt x="155" y="112"/>
                      <a:pt x="155" y="112"/>
                    </a:cubicBezTo>
                    <a:cubicBezTo>
                      <a:pt x="151" y="115"/>
                      <a:pt x="151" y="115"/>
                      <a:pt x="151" y="115"/>
                    </a:cubicBezTo>
                    <a:cubicBezTo>
                      <a:pt x="147" y="119"/>
                      <a:pt x="147" y="119"/>
                      <a:pt x="147" y="119"/>
                    </a:cubicBezTo>
                    <a:cubicBezTo>
                      <a:pt x="146" y="122"/>
                      <a:pt x="146" y="122"/>
                      <a:pt x="146" y="122"/>
                    </a:cubicBezTo>
                    <a:cubicBezTo>
                      <a:pt x="147" y="126"/>
                      <a:pt x="147" y="126"/>
                      <a:pt x="147" y="126"/>
                    </a:cubicBezTo>
                    <a:cubicBezTo>
                      <a:pt x="150" y="127"/>
                      <a:pt x="150" y="127"/>
                      <a:pt x="150" y="127"/>
                    </a:cubicBezTo>
                    <a:cubicBezTo>
                      <a:pt x="151" y="129"/>
                      <a:pt x="151" y="129"/>
                      <a:pt x="151" y="129"/>
                    </a:cubicBezTo>
                    <a:cubicBezTo>
                      <a:pt x="151" y="135"/>
                      <a:pt x="151" y="135"/>
                      <a:pt x="151" y="135"/>
                    </a:cubicBezTo>
                    <a:cubicBezTo>
                      <a:pt x="151" y="138"/>
                      <a:pt x="151" y="138"/>
                      <a:pt x="151" y="138"/>
                    </a:cubicBezTo>
                    <a:cubicBezTo>
                      <a:pt x="147" y="141"/>
                      <a:pt x="147" y="141"/>
                      <a:pt x="147" y="141"/>
                    </a:cubicBezTo>
                    <a:cubicBezTo>
                      <a:pt x="142" y="143"/>
                      <a:pt x="142" y="143"/>
                      <a:pt x="142" y="143"/>
                    </a:cubicBezTo>
                    <a:cubicBezTo>
                      <a:pt x="139" y="147"/>
                      <a:pt x="139" y="147"/>
                      <a:pt x="139" y="147"/>
                    </a:cubicBezTo>
                    <a:cubicBezTo>
                      <a:pt x="138" y="150"/>
                      <a:pt x="138" y="150"/>
                      <a:pt x="138" y="150"/>
                    </a:cubicBezTo>
                    <a:cubicBezTo>
                      <a:pt x="134" y="148"/>
                      <a:pt x="134" y="148"/>
                      <a:pt x="134" y="148"/>
                    </a:cubicBezTo>
                    <a:cubicBezTo>
                      <a:pt x="128" y="147"/>
                      <a:pt x="128" y="147"/>
                      <a:pt x="128" y="147"/>
                    </a:cubicBezTo>
                    <a:cubicBezTo>
                      <a:pt x="121" y="147"/>
                      <a:pt x="121" y="147"/>
                      <a:pt x="121" y="147"/>
                    </a:cubicBezTo>
                    <a:cubicBezTo>
                      <a:pt x="113" y="146"/>
                      <a:pt x="113" y="146"/>
                      <a:pt x="113" y="146"/>
                    </a:cubicBezTo>
                    <a:cubicBezTo>
                      <a:pt x="113" y="146"/>
                      <a:pt x="109" y="147"/>
                      <a:pt x="108" y="147"/>
                    </a:cubicBezTo>
                    <a:cubicBezTo>
                      <a:pt x="107" y="147"/>
                      <a:pt x="102" y="149"/>
                      <a:pt x="102" y="149"/>
                    </a:cubicBezTo>
                    <a:cubicBezTo>
                      <a:pt x="98" y="152"/>
                      <a:pt x="98" y="152"/>
                      <a:pt x="98" y="152"/>
                    </a:cubicBezTo>
                    <a:cubicBezTo>
                      <a:pt x="91" y="151"/>
                      <a:pt x="91" y="151"/>
                      <a:pt x="91" y="151"/>
                    </a:cubicBezTo>
                    <a:cubicBezTo>
                      <a:pt x="81" y="153"/>
                      <a:pt x="81" y="153"/>
                      <a:pt x="81" y="153"/>
                    </a:cubicBezTo>
                    <a:cubicBezTo>
                      <a:pt x="81" y="153"/>
                      <a:pt x="76" y="154"/>
                      <a:pt x="75" y="154"/>
                    </a:cubicBezTo>
                    <a:cubicBezTo>
                      <a:pt x="74" y="154"/>
                      <a:pt x="70" y="158"/>
                      <a:pt x="70" y="158"/>
                    </a:cubicBezTo>
                    <a:cubicBezTo>
                      <a:pt x="65" y="164"/>
                      <a:pt x="65" y="164"/>
                      <a:pt x="65" y="164"/>
                    </a:cubicBezTo>
                    <a:cubicBezTo>
                      <a:pt x="62" y="168"/>
                      <a:pt x="62" y="168"/>
                      <a:pt x="62" y="168"/>
                    </a:cubicBezTo>
                    <a:cubicBezTo>
                      <a:pt x="56" y="174"/>
                      <a:pt x="56" y="174"/>
                      <a:pt x="56" y="174"/>
                    </a:cubicBezTo>
                    <a:cubicBezTo>
                      <a:pt x="50" y="170"/>
                      <a:pt x="50" y="170"/>
                      <a:pt x="50" y="170"/>
                    </a:cubicBezTo>
                    <a:cubicBezTo>
                      <a:pt x="43" y="167"/>
                      <a:pt x="43" y="167"/>
                      <a:pt x="43" y="167"/>
                    </a:cubicBezTo>
                    <a:cubicBezTo>
                      <a:pt x="43" y="167"/>
                      <a:pt x="39" y="164"/>
                      <a:pt x="38" y="164"/>
                    </a:cubicBezTo>
                    <a:cubicBezTo>
                      <a:pt x="36" y="164"/>
                      <a:pt x="30" y="160"/>
                      <a:pt x="29" y="160"/>
                    </a:cubicBezTo>
                    <a:cubicBezTo>
                      <a:pt x="28" y="160"/>
                      <a:pt x="23" y="157"/>
                      <a:pt x="23" y="157"/>
                    </a:cubicBezTo>
                    <a:cubicBezTo>
                      <a:pt x="22" y="156"/>
                      <a:pt x="20" y="154"/>
                      <a:pt x="17" y="153"/>
                    </a:cubicBezTo>
                    <a:cubicBezTo>
                      <a:pt x="14" y="152"/>
                      <a:pt x="11" y="151"/>
                      <a:pt x="11" y="151"/>
                    </a:cubicBezTo>
                    <a:cubicBezTo>
                      <a:pt x="8" y="148"/>
                      <a:pt x="8" y="148"/>
                      <a:pt x="8" y="148"/>
                    </a:cubicBezTo>
                    <a:cubicBezTo>
                      <a:pt x="8" y="144"/>
                      <a:pt x="8" y="144"/>
                      <a:pt x="8" y="144"/>
                    </a:cubicBezTo>
                    <a:cubicBezTo>
                      <a:pt x="3" y="141"/>
                      <a:pt x="3" y="141"/>
                      <a:pt x="3" y="141"/>
                    </a:cubicBezTo>
                    <a:cubicBezTo>
                      <a:pt x="2" y="136"/>
                      <a:pt x="2" y="136"/>
                      <a:pt x="2" y="136"/>
                    </a:cubicBezTo>
                    <a:cubicBezTo>
                      <a:pt x="2" y="131"/>
                      <a:pt x="2" y="131"/>
                      <a:pt x="2" y="131"/>
                    </a:cubicBezTo>
                    <a:cubicBezTo>
                      <a:pt x="1" y="126"/>
                      <a:pt x="1" y="126"/>
                      <a:pt x="1" y="126"/>
                    </a:cubicBezTo>
                    <a:cubicBezTo>
                      <a:pt x="0" y="117"/>
                      <a:pt x="0" y="117"/>
                      <a:pt x="0" y="117"/>
                    </a:cubicBezTo>
                    <a:cubicBezTo>
                      <a:pt x="4" y="108"/>
                      <a:pt x="4" y="108"/>
                      <a:pt x="4" y="108"/>
                    </a:cubicBezTo>
                    <a:cubicBezTo>
                      <a:pt x="9" y="106"/>
                      <a:pt x="9" y="106"/>
                      <a:pt x="9" y="106"/>
                    </a:cubicBezTo>
                    <a:cubicBezTo>
                      <a:pt x="13" y="101"/>
                      <a:pt x="13" y="101"/>
                      <a:pt x="13" y="101"/>
                    </a:cubicBezTo>
                    <a:cubicBezTo>
                      <a:pt x="16" y="95"/>
                      <a:pt x="16" y="95"/>
                      <a:pt x="16" y="95"/>
                    </a:cubicBezTo>
                    <a:cubicBezTo>
                      <a:pt x="25" y="84"/>
                      <a:pt x="25" y="84"/>
                      <a:pt x="25" y="84"/>
                    </a:cubicBezTo>
                    <a:cubicBezTo>
                      <a:pt x="30" y="82"/>
                      <a:pt x="30" y="82"/>
                      <a:pt x="30" y="82"/>
                    </a:cubicBezTo>
                    <a:cubicBezTo>
                      <a:pt x="36" y="80"/>
                      <a:pt x="36" y="80"/>
                      <a:pt x="36" y="80"/>
                    </a:cubicBezTo>
                    <a:cubicBezTo>
                      <a:pt x="37" y="76"/>
                      <a:pt x="37" y="76"/>
                      <a:pt x="37" y="76"/>
                    </a:cubicBezTo>
                    <a:cubicBezTo>
                      <a:pt x="40" y="69"/>
                      <a:pt x="40" y="69"/>
                      <a:pt x="40" y="69"/>
                    </a:cubicBezTo>
                    <a:cubicBezTo>
                      <a:pt x="44" y="63"/>
                      <a:pt x="44" y="63"/>
                      <a:pt x="44" y="63"/>
                    </a:cubicBezTo>
                    <a:cubicBezTo>
                      <a:pt x="49" y="61"/>
                      <a:pt x="49" y="61"/>
                      <a:pt x="49" y="61"/>
                    </a:cubicBezTo>
                    <a:cubicBezTo>
                      <a:pt x="54" y="56"/>
                      <a:pt x="54" y="56"/>
                      <a:pt x="54" y="56"/>
                    </a:cubicBezTo>
                    <a:cubicBezTo>
                      <a:pt x="56" y="51"/>
                      <a:pt x="56" y="51"/>
                      <a:pt x="56" y="51"/>
                    </a:cubicBezTo>
                    <a:cubicBezTo>
                      <a:pt x="59" y="39"/>
                      <a:pt x="59" y="39"/>
                      <a:pt x="59" y="39"/>
                    </a:cubicBezTo>
                    <a:cubicBezTo>
                      <a:pt x="62" y="32"/>
                      <a:pt x="62" y="32"/>
                      <a:pt x="62" y="32"/>
                    </a:cubicBezTo>
                    <a:cubicBezTo>
                      <a:pt x="64" y="25"/>
                      <a:pt x="64" y="25"/>
                      <a:pt x="64" y="25"/>
                    </a:cubicBezTo>
                    <a:cubicBezTo>
                      <a:pt x="64" y="25"/>
                      <a:pt x="64" y="21"/>
                      <a:pt x="65" y="19"/>
                    </a:cubicBezTo>
                    <a:cubicBezTo>
                      <a:pt x="67" y="16"/>
                      <a:pt x="67" y="10"/>
                      <a:pt x="68" y="9"/>
                    </a:cubicBezTo>
                    <a:cubicBezTo>
                      <a:pt x="69" y="9"/>
                      <a:pt x="71" y="3"/>
                      <a:pt x="71" y="3"/>
                    </a:cubicBezTo>
                    <a:lnTo>
                      <a:pt x="73" y="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</p:grpSp>
        <p:grpSp>
          <p:nvGrpSpPr>
            <p:cNvPr id="15" name="Grupo 14"/>
            <p:cNvGrpSpPr/>
            <p:nvPr/>
          </p:nvGrpSpPr>
          <p:grpSpPr>
            <a:xfrm>
              <a:off x="9383713" y="3789588"/>
              <a:ext cx="1304924" cy="1079501"/>
              <a:chOff x="9215438" y="3032125"/>
              <a:chExt cx="1304924" cy="1079501"/>
            </a:xfrm>
            <a:solidFill>
              <a:srgbClr val="ED7D31"/>
            </a:solidFill>
          </p:grpSpPr>
          <p:sp>
            <p:nvSpPr>
              <p:cNvPr id="53" name="Freeform 20"/>
              <p:cNvSpPr>
                <a:spLocks/>
              </p:cNvSpPr>
              <p:nvPr/>
            </p:nvSpPr>
            <p:spPr bwMode="auto">
              <a:xfrm>
                <a:off x="9215438" y="3595688"/>
                <a:ext cx="838200" cy="515938"/>
              </a:xfrm>
              <a:custGeom>
                <a:avLst/>
                <a:gdLst>
                  <a:gd name="T0" fmla="*/ 9 w 223"/>
                  <a:gd name="T1" fmla="*/ 69 h 137"/>
                  <a:gd name="T2" fmla="*/ 26 w 223"/>
                  <a:gd name="T3" fmla="*/ 69 h 137"/>
                  <a:gd name="T4" fmla="*/ 39 w 223"/>
                  <a:gd name="T5" fmla="*/ 71 h 137"/>
                  <a:gd name="T6" fmla="*/ 49 w 223"/>
                  <a:gd name="T7" fmla="*/ 76 h 137"/>
                  <a:gd name="T8" fmla="*/ 65 w 223"/>
                  <a:gd name="T9" fmla="*/ 76 h 137"/>
                  <a:gd name="T10" fmla="*/ 78 w 223"/>
                  <a:gd name="T11" fmla="*/ 77 h 137"/>
                  <a:gd name="T12" fmla="*/ 83 w 223"/>
                  <a:gd name="T13" fmla="*/ 83 h 137"/>
                  <a:gd name="T14" fmla="*/ 87 w 223"/>
                  <a:gd name="T15" fmla="*/ 89 h 137"/>
                  <a:gd name="T16" fmla="*/ 87 w 223"/>
                  <a:gd name="T17" fmla="*/ 98 h 137"/>
                  <a:gd name="T18" fmla="*/ 88 w 223"/>
                  <a:gd name="T19" fmla="*/ 105 h 137"/>
                  <a:gd name="T20" fmla="*/ 91 w 223"/>
                  <a:gd name="T21" fmla="*/ 109 h 137"/>
                  <a:gd name="T22" fmla="*/ 93 w 223"/>
                  <a:gd name="T23" fmla="*/ 115 h 137"/>
                  <a:gd name="T24" fmla="*/ 93 w 223"/>
                  <a:gd name="T25" fmla="*/ 123 h 137"/>
                  <a:gd name="T26" fmla="*/ 109 w 223"/>
                  <a:gd name="T27" fmla="*/ 124 h 137"/>
                  <a:gd name="T28" fmla="*/ 113 w 223"/>
                  <a:gd name="T29" fmla="*/ 127 h 137"/>
                  <a:gd name="T30" fmla="*/ 115 w 223"/>
                  <a:gd name="T31" fmla="*/ 134 h 137"/>
                  <a:gd name="T32" fmla="*/ 124 w 223"/>
                  <a:gd name="T33" fmla="*/ 136 h 137"/>
                  <a:gd name="T34" fmla="*/ 128 w 223"/>
                  <a:gd name="T35" fmla="*/ 136 h 137"/>
                  <a:gd name="T36" fmla="*/ 138 w 223"/>
                  <a:gd name="T37" fmla="*/ 127 h 137"/>
                  <a:gd name="T38" fmla="*/ 151 w 223"/>
                  <a:gd name="T39" fmla="*/ 118 h 137"/>
                  <a:gd name="T40" fmla="*/ 161 w 223"/>
                  <a:gd name="T41" fmla="*/ 109 h 137"/>
                  <a:gd name="T42" fmla="*/ 172 w 223"/>
                  <a:gd name="T43" fmla="*/ 105 h 137"/>
                  <a:gd name="T44" fmla="*/ 179 w 223"/>
                  <a:gd name="T45" fmla="*/ 100 h 137"/>
                  <a:gd name="T46" fmla="*/ 198 w 223"/>
                  <a:gd name="T47" fmla="*/ 96 h 137"/>
                  <a:gd name="T48" fmla="*/ 209 w 223"/>
                  <a:gd name="T49" fmla="*/ 90 h 137"/>
                  <a:gd name="T50" fmla="*/ 219 w 223"/>
                  <a:gd name="T51" fmla="*/ 88 h 137"/>
                  <a:gd name="T52" fmla="*/ 219 w 223"/>
                  <a:gd name="T53" fmla="*/ 82 h 137"/>
                  <a:gd name="T54" fmla="*/ 223 w 223"/>
                  <a:gd name="T55" fmla="*/ 73 h 137"/>
                  <a:gd name="T56" fmla="*/ 214 w 223"/>
                  <a:gd name="T57" fmla="*/ 70 h 137"/>
                  <a:gd name="T58" fmla="*/ 203 w 223"/>
                  <a:gd name="T59" fmla="*/ 72 h 137"/>
                  <a:gd name="T60" fmla="*/ 193 w 223"/>
                  <a:gd name="T61" fmla="*/ 76 h 137"/>
                  <a:gd name="T62" fmla="*/ 187 w 223"/>
                  <a:gd name="T63" fmla="*/ 81 h 137"/>
                  <a:gd name="T64" fmla="*/ 170 w 223"/>
                  <a:gd name="T65" fmla="*/ 81 h 137"/>
                  <a:gd name="T66" fmla="*/ 164 w 223"/>
                  <a:gd name="T67" fmla="*/ 74 h 137"/>
                  <a:gd name="T68" fmla="*/ 161 w 223"/>
                  <a:gd name="T69" fmla="*/ 65 h 137"/>
                  <a:gd name="T70" fmla="*/ 160 w 223"/>
                  <a:gd name="T71" fmla="*/ 51 h 137"/>
                  <a:gd name="T72" fmla="*/ 161 w 223"/>
                  <a:gd name="T73" fmla="*/ 42 h 137"/>
                  <a:gd name="T74" fmla="*/ 151 w 223"/>
                  <a:gd name="T75" fmla="*/ 39 h 137"/>
                  <a:gd name="T76" fmla="*/ 146 w 223"/>
                  <a:gd name="T77" fmla="*/ 26 h 137"/>
                  <a:gd name="T78" fmla="*/ 145 w 223"/>
                  <a:gd name="T79" fmla="*/ 14 h 137"/>
                  <a:gd name="T80" fmla="*/ 139 w 223"/>
                  <a:gd name="T81" fmla="*/ 5 h 137"/>
                  <a:gd name="T82" fmla="*/ 131 w 223"/>
                  <a:gd name="T83" fmla="*/ 6 h 137"/>
                  <a:gd name="T84" fmla="*/ 112 w 223"/>
                  <a:gd name="T85" fmla="*/ 7 h 137"/>
                  <a:gd name="T86" fmla="*/ 106 w 223"/>
                  <a:gd name="T87" fmla="*/ 12 h 137"/>
                  <a:gd name="T88" fmla="*/ 100 w 223"/>
                  <a:gd name="T89" fmla="*/ 13 h 137"/>
                  <a:gd name="T90" fmla="*/ 91 w 223"/>
                  <a:gd name="T91" fmla="*/ 6 h 137"/>
                  <a:gd name="T92" fmla="*/ 79 w 223"/>
                  <a:gd name="T93" fmla="*/ 2 h 137"/>
                  <a:gd name="T94" fmla="*/ 61 w 223"/>
                  <a:gd name="T95" fmla="*/ 0 h 137"/>
                  <a:gd name="T96" fmla="*/ 54 w 223"/>
                  <a:gd name="T97" fmla="*/ 2 h 137"/>
                  <a:gd name="T98" fmla="*/ 44 w 223"/>
                  <a:gd name="T99" fmla="*/ 10 h 137"/>
                  <a:gd name="T100" fmla="*/ 31 w 223"/>
                  <a:gd name="T101" fmla="*/ 22 h 137"/>
                  <a:gd name="T102" fmla="*/ 26 w 223"/>
                  <a:gd name="T103" fmla="*/ 33 h 137"/>
                  <a:gd name="T104" fmla="*/ 22 w 223"/>
                  <a:gd name="T105" fmla="*/ 43 h 137"/>
                  <a:gd name="T106" fmla="*/ 19 w 223"/>
                  <a:gd name="T107" fmla="*/ 52 h 137"/>
                  <a:gd name="T108" fmla="*/ 7 w 223"/>
                  <a:gd name="T109" fmla="*/ 61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223" h="137">
                    <a:moveTo>
                      <a:pt x="0" y="68"/>
                    </a:moveTo>
                    <a:cubicBezTo>
                      <a:pt x="9" y="69"/>
                      <a:pt x="9" y="69"/>
                      <a:pt x="9" y="69"/>
                    </a:cubicBezTo>
                    <a:cubicBezTo>
                      <a:pt x="18" y="69"/>
                      <a:pt x="18" y="69"/>
                      <a:pt x="18" y="69"/>
                    </a:cubicBezTo>
                    <a:cubicBezTo>
                      <a:pt x="26" y="69"/>
                      <a:pt x="26" y="69"/>
                      <a:pt x="26" y="69"/>
                    </a:cubicBezTo>
                    <a:cubicBezTo>
                      <a:pt x="33" y="70"/>
                      <a:pt x="33" y="70"/>
                      <a:pt x="33" y="70"/>
                    </a:cubicBezTo>
                    <a:cubicBezTo>
                      <a:pt x="39" y="71"/>
                      <a:pt x="39" y="71"/>
                      <a:pt x="39" y="71"/>
                    </a:cubicBezTo>
                    <a:cubicBezTo>
                      <a:pt x="45" y="75"/>
                      <a:pt x="45" y="75"/>
                      <a:pt x="45" y="75"/>
                    </a:cubicBezTo>
                    <a:cubicBezTo>
                      <a:pt x="49" y="76"/>
                      <a:pt x="49" y="76"/>
                      <a:pt x="49" y="76"/>
                    </a:cubicBezTo>
                    <a:cubicBezTo>
                      <a:pt x="58" y="76"/>
                      <a:pt x="58" y="76"/>
                      <a:pt x="58" y="76"/>
                    </a:cubicBezTo>
                    <a:cubicBezTo>
                      <a:pt x="65" y="76"/>
                      <a:pt x="65" y="76"/>
                      <a:pt x="65" y="76"/>
                    </a:cubicBezTo>
                    <a:cubicBezTo>
                      <a:pt x="74" y="76"/>
                      <a:pt x="74" y="76"/>
                      <a:pt x="74" y="76"/>
                    </a:cubicBezTo>
                    <a:cubicBezTo>
                      <a:pt x="78" y="77"/>
                      <a:pt x="78" y="77"/>
                      <a:pt x="78" y="77"/>
                    </a:cubicBezTo>
                    <a:cubicBezTo>
                      <a:pt x="80" y="80"/>
                      <a:pt x="80" y="80"/>
                      <a:pt x="80" y="80"/>
                    </a:cubicBezTo>
                    <a:cubicBezTo>
                      <a:pt x="83" y="83"/>
                      <a:pt x="83" y="83"/>
                      <a:pt x="83" y="83"/>
                    </a:cubicBezTo>
                    <a:cubicBezTo>
                      <a:pt x="85" y="86"/>
                      <a:pt x="85" y="86"/>
                      <a:pt x="85" y="86"/>
                    </a:cubicBezTo>
                    <a:cubicBezTo>
                      <a:pt x="87" y="89"/>
                      <a:pt x="87" y="89"/>
                      <a:pt x="87" y="89"/>
                    </a:cubicBezTo>
                    <a:cubicBezTo>
                      <a:pt x="87" y="94"/>
                      <a:pt x="87" y="94"/>
                      <a:pt x="87" y="94"/>
                    </a:cubicBezTo>
                    <a:cubicBezTo>
                      <a:pt x="87" y="98"/>
                      <a:pt x="87" y="98"/>
                      <a:pt x="87" y="98"/>
                    </a:cubicBezTo>
                    <a:cubicBezTo>
                      <a:pt x="87" y="102"/>
                      <a:pt x="87" y="102"/>
                      <a:pt x="87" y="102"/>
                    </a:cubicBezTo>
                    <a:cubicBezTo>
                      <a:pt x="88" y="105"/>
                      <a:pt x="88" y="105"/>
                      <a:pt x="88" y="105"/>
                    </a:cubicBezTo>
                    <a:cubicBezTo>
                      <a:pt x="90" y="106"/>
                      <a:pt x="90" y="106"/>
                      <a:pt x="90" y="106"/>
                    </a:cubicBezTo>
                    <a:cubicBezTo>
                      <a:pt x="91" y="109"/>
                      <a:pt x="91" y="109"/>
                      <a:pt x="91" y="109"/>
                    </a:cubicBezTo>
                    <a:cubicBezTo>
                      <a:pt x="93" y="112"/>
                      <a:pt x="93" y="112"/>
                      <a:pt x="93" y="112"/>
                    </a:cubicBezTo>
                    <a:cubicBezTo>
                      <a:pt x="93" y="115"/>
                      <a:pt x="93" y="115"/>
                      <a:pt x="93" y="115"/>
                    </a:cubicBezTo>
                    <a:cubicBezTo>
                      <a:pt x="93" y="120"/>
                      <a:pt x="93" y="120"/>
                      <a:pt x="93" y="120"/>
                    </a:cubicBezTo>
                    <a:cubicBezTo>
                      <a:pt x="93" y="123"/>
                      <a:pt x="93" y="123"/>
                      <a:pt x="93" y="123"/>
                    </a:cubicBezTo>
                    <a:cubicBezTo>
                      <a:pt x="100" y="124"/>
                      <a:pt x="100" y="124"/>
                      <a:pt x="100" y="124"/>
                    </a:cubicBezTo>
                    <a:cubicBezTo>
                      <a:pt x="109" y="124"/>
                      <a:pt x="109" y="124"/>
                      <a:pt x="109" y="124"/>
                    </a:cubicBezTo>
                    <a:cubicBezTo>
                      <a:pt x="112" y="124"/>
                      <a:pt x="112" y="124"/>
                      <a:pt x="112" y="124"/>
                    </a:cubicBezTo>
                    <a:cubicBezTo>
                      <a:pt x="113" y="127"/>
                      <a:pt x="113" y="127"/>
                      <a:pt x="113" y="127"/>
                    </a:cubicBezTo>
                    <a:cubicBezTo>
                      <a:pt x="114" y="132"/>
                      <a:pt x="114" y="132"/>
                      <a:pt x="114" y="132"/>
                    </a:cubicBezTo>
                    <a:cubicBezTo>
                      <a:pt x="115" y="134"/>
                      <a:pt x="115" y="134"/>
                      <a:pt x="115" y="134"/>
                    </a:cubicBezTo>
                    <a:cubicBezTo>
                      <a:pt x="119" y="134"/>
                      <a:pt x="119" y="134"/>
                      <a:pt x="119" y="134"/>
                    </a:cubicBezTo>
                    <a:cubicBezTo>
                      <a:pt x="124" y="136"/>
                      <a:pt x="124" y="136"/>
                      <a:pt x="124" y="136"/>
                    </a:cubicBezTo>
                    <a:cubicBezTo>
                      <a:pt x="125" y="137"/>
                      <a:pt x="125" y="137"/>
                      <a:pt x="125" y="137"/>
                    </a:cubicBezTo>
                    <a:cubicBezTo>
                      <a:pt x="128" y="136"/>
                      <a:pt x="128" y="136"/>
                      <a:pt x="128" y="136"/>
                    </a:cubicBezTo>
                    <a:cubicBezTo>
                      <a:pt x="131" y="131"/>
                      <a:pt x="131" y="131"/>
                      <a:pt x="131" y="131"/>
                    </a:cubicBezTo>
                    <a:cubicBezTo>
                      <a:pt x="138" y="127"/>
                      <a:pt x="138" y="127"/>
                      <a:pt x="138" y="127"/>
                    </a:cubicBezTo>
                    <a:cubicBezTo>
                      <a:pt x="138" y="127"/>
                      <a:pt x="141" y="125"/>
                      <a:pt x="141" y="124"/>
                    </a:cubicBezTo>
                    <a:cubicBezTo>
                      <a:pt x="142" y="123"/>
                      <a:pt x="151" y="118"/>
                      <a:pt x="151" y="118"/>
                    </a:cubicBezTo>
                    <a:cubicBezTo>
                      <a:pt x="157" y="112"/>
                      <a:pt x="157" y="112"/>
                      <a:pt x="157" y="112"/>
                    </a:cubicBezTo>
                    <a:cubicBezTo>
                      <a:pt x="161" y="109"/>
                      <a:pt x="161" y="109"/>
                      <a:pt x="161" y="109"/>
                    </a:cubicBezTo>
                    <a:cubicBezTo>
                      <a:pt x="167" y="107"/>
                      <a:pt x="167" y="107"/>
                      <a:pt x="167" y="107"/>
                    </a:cubicBezTo>
                    <a:cubicBezTo>
                      <a:pt x="172" y="105"/>
                      <a:pt x="172" y="105"/>
                      <a:pt x="172" y="105"/>
                    </a:cubicBezTo>
                    <a:cubicBezTo>
                      <a:pt x="175" y="105"/>
                      <a:pt x="175" y="105"/>
                      <a:pt x="175" y="105"/>
                    </a:cubicBezTo>
                    <a:cubicBezTo>
                      <a:pt x="179" y="100"/>
                      <a:pt x="179" y="100"/>
                      <a:pt x="179" y="100"/>
                    </a:cubicBezTo>
                    <a:cubicBezTo>
                      <a:pt x="195" y="100"/>
                      <a:pt x="195" y="100"/>
                      <a:pt x="195" y="100"/>
                    </a:cubicBezTo>
                    <a:cubicBezTo>
                      <a:pt x="198" y="96"/>
                      <a:pt x="198" y="96"/>
                      <a:pt x="198" y="96"/>
                    </a:cubicBezTo>
                    <a:cubicBezTo>
                      <a:pt x="205" y="91"/>
                      <a:pt x="205" y="91"/>
                      <a:pt x="205" y="91"/>
                    </a:cubicBezTo>
                    <a:cubicBezTo>
                      <a:pt x="209" y="90"/>
                      <a:pt x="209" y="90"/>
                      <a:pt x="209" y="90"/>
                    </a:cubicBezTo>
                    <a:cubicBezTo>
                      <a:pt x="215" y="89"/>
                      <a:pt x="215" y="89"/>
                      <a:pt x="215" y="89"/>
                    </a:cubicBezTo>
                    <a:cubicBezTo>
                      <a:pt x="219" y="88"/>
                      <a:pt x="219" y="88"/>
                      <a:pt x="219" y="88"/>
                    </a:cubicBezTo>
                    <a:cubicBezTo>
                      <a:pt x="219" y="85"/>
                      <a:pt x="219" y="85"/>
                      <a:pt x="219" y="85"/>
                    </a:cubicBezTo>
                    <a:cubicBezTo>
                      <a:pt x="219" y="82"/>
                      <a:pt x="219" y="82"/>
                      <a:pt x="219" y="82"/>
                    </a:cubicBezTo>
                    <a:cubicBezTo>
                      <a:pt x="223" y="79"/>
                      <a:pt x="223" y="79"/>
                      <a:pt x="223" y="79"/>
                    </a:cubicBezTo>
                    <a:cubicBezTo>
                      <a:pt x="223" y="73"/>
                      <a:pt x="223" y="73"/>
                      <a:pt x="223" y="73"/>
                    </a:cubicBezTo>
                    <a:cubicBezTo>
                      <a:pt x="218" y="73"/>
                      <a:pt x="218" y="73"/>
                      <a:pt x="218" y="73"/>
                    </a:cubicBezTo>
                    <a:cubicBezTo>
                      <a:pt x="214" y="70"/>
                      <a:pt x="214" y="70"/>
                      <a:pt x="214" y="70"/>
                    </a:cubicBezTo>
                    <a:cubicBezTo>
                      <a:pt x="208" y="70"/>
                      <a:pt x="208" y="70"/>
                      <a:pt x="208" y="70"/>
                    </a:cubicBezTo>
                    <a:cubicBezTo>
                      <a:pt x="203" y="72"/>
                      <a:pt x="203" y="72"/>
                      <a:pt x="203" y="72"/>
                    </a:cubicBezTo>
                    <a:cubicBezTo>
                      <a:pt x="198" y="74"/>
                      <a:pt x="198" y="74"/>
                      <a:pt x="198" y="74"/>
                    </a:cubicBezTo>
                    <a:cubicBezTo>
                      <a:pt x="193" y="76"/>
                      <a:pt x="193" y="76"/>
                      <a:pt x="193" y="76"/>
                    </a:cubicBezTo>
                    <a:cubicBezTo>
                      <a:pt x="188" y="78"/>
                      <a:pt x="188" y="78"/>
                      <a:pt x="188" y="78"/>
                    </a:cubicBezTo>
                    <a:cubicBezTo>
                      <a:pt x="188" y="78"/>
                      <a:pt x="188" y="81"/>
                      <a:pt x="187" y="81"/>
                    </a:cubicBezTo>
                    <a:cubicBezTo>
                      <a:pt x="186" y="81"/>
                      <a:pt x="178" y="81"/>
                      <a:pt x="178" y="81"/>
                    </a:cubicBezTo>
                    <a:cubicBezTo>
                      <a:pt x="170" y="81"/>
                      <a:pt x="170" y="81"/>
                      <a:pt x="170" y="81"/>
                    </a:cubicBezTo>
                    <a:cubicBezTo>
                      <a:pt x="167" y="80"/>
                      <a:pt x="167" y="80"/>
                      <a:pt x="167" y="80"/>
                    </a:cubicBezTo>
                    <a:cubicBezTo>
                      <a:pt x="164" y="74"/>
                      <a:pt x="164" y="74"/>
                      <a:pt x="164" y="74"/>
                    </a:cubicBezTo>
                    <a:cubicBezTo>
                      <a:pt x="163" y="70"/>
                      <a:pt x="163" y="70"/>
                      <a:pt x="163" y="70"/>
                    </a:cubicBezTo>
                    <a:cubicBezTo>
                      <a:pt x="163" y="70"/>
                      <a:pt x="161" y="66"/>
                      <a:pt x="161" y="65"/>
                    </a:cubicBezTo>
                    <a:cubicBezTo>
                      <a:pt x="160" y="64"/>
                      <a:pt x="160" y="58"/>
                      <a:pt x="160" y="58"/>
                    </a:cubicBezTo>
                    <a:cubicBezTo>
                      <a:pt x="160" y="51"/>
                      <a:pt x="160" y="51"/>
                      <a:pt x="160" y="51"/>
                    </a:cubicBezTo>
                    <a:cubicBezTo>
                      <a:pt x="160" y="47"/>
                      <a:pt x="160" y="47"/>
                      <a:pt x="160" y="47"/>
                    </a:cubicBezTo>
                    <a:cubicBezTo>
                      <a:pt x="161" y="42"/>
                      <a:pt x="161" y="42"/>
                      <a:pt x="161" y="42"/>
                    </a:cubicBezTo>
                    <a:cubicBezTo>
                      <a:pt x="157" y="41"/>
                      <a:pt x="157" y="41"/>
                      <a:pt x="157" y="41"/>
                    </a:cubicBezTo>
                    <a:cubicBezTo>
                      <a:pt x="157" y="41"/>
                      <a:pt x="152" y="41"/>
                      <a:pt x="151" y="39"/>
                    </a:cubicBezTo>
                    <a:cubicBezTo>
                      <a:pt x="150" y="37"/>
                      <a:pt x="147" y="33"/>
                      <a:pt x="147" y="32"/>
                    </a:cubicBezTo>
                    <a:cubicBezTo>
                      <a:pt x="147" y="31"/>
                      <a:pt x="146" y="28"/>
                      <a:pt x="146" y="26"/>
                    </a:cubicBezTo>
                    <a:cubicBezTo>
                      <a:pt x="146" y="24"/>
                      <a:pt x="145" y="21"/>
                      <a:pt x="145" y="19"/>
                    </a:cubicBezTo>
                    <a:cubicBezTo>
                      <a:pt x="145" y="16"/>
                      <a:pt x="145" y="15"/>
                      <a:pt x="145" y="14"/>
                    </a:cubicBezTo>
                    <a:cubicBezTo>
                      <a:pt x="145" y="13"/>
                      <a:pt x="143" y="8"/>
                      <a:pt x="143" y="8"/>
                    </a:cubicBezTo>
                    <a:cubicBezTo>
                      <a:pt x="139" y="5"/>
                      <a:pt x="139" y="5"/>
                      <a:pt x="139" y="5"/>
                    </a:cubicBezTo>
                    <a:cubicBezTo>
                      <a:pt x="134" y="5"/>
                      <a:pt x="134" y="5"/>
                      <a:pt x="134" y="5"/>
                    </a:cubicBezTo>
                    <a:cubicBezTo>
                      <a:pt x="131" y="6"/>
                      <a:pt x="131" y="6"/>
                      <a:pt x="131" y="6"/>
                    </a:cubicBezTo>
                    <a:cubicBezTo>
                      <a:pt x="122" y="7"/>
                      <a:pt x="122" y="7"/>
                      <a:pt x="122" y="7"/>
                    </a:cubicBezTo>
                    <a:cubicBezTo>
                      <a:pt x="112" y="7"/>
                      <a:pt x="112" y="7"/>
                      <a:pt x="112" y="7"/>
                    </a:cubicBezTo>
                    <a:cubicBezTo>
                      <a:pt x="108" y="8"/>
                      <a:pt x="108" y="8"/>
                      <a:pt x="108" y="8"/>
                    </a:cubicBezTo>
                    <a:cubicBezTo>
                      <a:pt x="106" y="12"/>
                      <a:pt x="106" y="12"/>
                      <a:pt x="106" y="12"/>
                    </a:cubicBezTo>
                    <a:cubicBezTo>
                      <a:pt x="105" y="15"/>
                      <a:pt x="105" y="15"/>
                      <a:pt x="105" y="15"/>
                    </a:cubicBezTo>
                    <a:cubicBezTo>
                      <a:pt x="100" y="13"/>
                      <a:pt x="100" y="13"/>
                      <a:pt x="100" y="13"/>
                    </a:cubicBezTo>
                    <a:cubicBezTo>
                      <a:pt x="94" y="10"/>
                      <a:pt x="94" y="10"/>
                      <a:pt x="94" y="10"/>
                    </a:cubicBezTo>
                    <a:cubicBezTo>
                      <a:pt x="91" y="6"/>
                      <a:pt x="91" y="6"/>
                      <a:pt x="91" y="6"/>
                    </a:cubicBezTo>
                    <a:cubicBezTo>
                      <a:pt x="91" y="6"/>
                      <a:pt x="89" y="3"/>
                      <a:pt x="87" y="2"/>
                    </a:cubicBezTo>
                    <a:cubicBezTo>
                      <a:pt x="85" y="2"/>
                      <a:pt x="82" y="2"/>
                      <a:pt x="79" y="2"/>
                    </a:cubicBezTo>
                    <a:cubicBezTo>
                      <a:pt x="76" y="2"/>
                      <a:pt x="67" y="2"/>
                      <a:pt x="67" y="2"/>
                    </a:cubicBezTo>
                    <a:cubicBezTo>
                      <a:pt x="61" y="0"/>
                      <a:pt x="61" y="0"/>
                      <a:pt x="61" y="0"/>
                    </a:cubicBezTo>
                    <a:cubicBezTo>
                      <a:pt x="57" y="0"/>
                      <a:pt x="57" y="0"/>
                      <a:pt x="57" y="0"/>
                    </a:cubicBezTo>
                    <a:cubicBezTo>
                      <a:pt x="54" y="2"/>
                      <a:pt x="54" y="2"/>
                      <a:pt x="54" y="2"/>
                    </a:cubicBezTo>
                    <a:cubicBezTo>
                      <a:pt x="48" y="5"/>
                      <a:pt x="48" y="5"/>
                      <a:pt x="48" y="5"/>
                    </a:cubicBezTo>
                    <a:cubicBezTo>
                      <a:pt x="44" y="10"/>
                      <a:pt x="44" y="10"/>
                      <a:pt x="44" y="10"/>
                    </a:cubicBezTo>
                    <a:cubicBezTo>
                      <a:pt x="37" y="15"/>
                      <a:pt x="37" y="15"/>
                      <a:pt x="37" y="15"/>
                    </a:cubicBezTo>
                    <a:cubicBezTo>
                      <a:pt x="31" y="22"/>
                      <a:pt x="31" y="22"/>
                      <a:pt x="31" y="22"/>
                    </a:cubicBezTo>
                    <a:cubicBezTo>
                      <a:pt x="30" y="27"/>
                      <a:pt x="30" y="27"/>
                      <a:pt x="30" y="27"/>
                    </a:cubicBezTo>
                    <a:cubicBezTo>
                      <a:pt x="26" y="33"/>
                      <a:pt x="26" y="33"/>
                      <a:pt x="26" y="33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2" y="43"/>
                      <a:pt x="22" y="43"/>
                      <a:pt x="22" y="43"/>
                    </a:cubicBezTo>
                    <a:cubicBezTo>
                      <a:pt x="22" y="47"/>
                      <a:pt x="22" y="47"/>
                      <a:pt x="22" y="47"/>
                    </a:cubicBezTo>
                    <a:cubicBezTo>
                      <a:pt x="19" y="52"/>
                      <a:pt x="19" y="52"/>
                      <a:pt x="19" y="52"/>
                    </a:cubicBezTo>
                    <a:cubicBezTo>
                      <a:pt x="13" y="56"/>
                      <a:pt x="13" y="56"/>
                      <a:pt x="13" y="56"/>
                    </a:cubicBezTo>
                    <a:cubicBezTo>
                      <a:pt x="7" y="61"/>
                      <a:pt x="7" y="61"/>
                      <a:pt x="7" y="61"/>
                    </a:cubicBezTo>
                    <a:lnTo>
                      <a:pt x="0" y="68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54" name="Freeform 21"/>
              <p:cNvSpPr>
                <a:spLocks/>
              </p:cNvSpPr>
              <p:nvPr/>
            </p:nvSpPr>
            <p:spPr bwMode="auto">
              <a:xfrm>
                <a:off x="10045700" y="3702050"/>
                <a:ext cx="346075" cy="198438"/>
              </a:xfrm>
              <a:custGeom>
                <a:avLst/>
                <a:gdLst>
                  <a:gd name="T0" fmla="*/ 0 w 92"/>
                  <a:gd name="T1" fmla="*/ 39 h 53"/>
                  <a:gd name="T2" fmla="*/ 8 w 92"/>
                  <a:gd name="T3" fmla="*/ 34 h 53"/>
                  <a:gd name="T4" fmla="*/ 13 w 92"/>
                  <a:gd name="T5" fmla="*/ 33 h 53"/>
                  <a:gd name="T6" fmla="*/ 23 w 92"/>
                  <a:gd name="T7" fmla="*/ 33 h 53"/>
                  <a:gd name="T8" fmla="*/ 29 w 92"/>
                  <a:gd name="T9" fmla="*/ 31 h 53"/>
                  <a:gd name="T10" fmla="*/ 33 w 92"/>
                  <a:gd name="T11" fmla="*/ 31 h 53"/>
                  <a:gd name="T12" fmla="*/ 37 w 92"/>
                  <a:gd name="T13" fmla="*/ 31 h 53"/>
                  <a:gd name="T14" fmla="*/ 44 w 92"/>
                  <a:gd name="T15" fmla="*/ 29 h 53"/>
                  <a:gd name="T16" fmla="*/ 49 w 92"/>
                  <a:gd name="T17" fmla="*/ 26 h 53"/>
                  <a:gd name="T18" fmla="*/ 52 w 92"/>
                  <a:gd name="T19" fmla="*/ 25 h 53"/>
                  <a:gd name="T20" fmla="*/ 56 w 92"/>
                  <a:gd name="T21" fmla="*/ 24 h 53"/>
                  <a:gd name="T22" fmla="*/ 58 w 92"/>
                  <a:gd name="T23" fmla="*/ 21 h 53"/>
                  <a:gd name="T24" fmla="*/ 62 w 92"/>
                  <a:gd name="T25" fmla="*/ 17 h 53"/>
                  <a:gd name="T26" fmla="*/ 63 w 92"/>
                  <a:gd name="T27" fmla="*/ 11 h 53"/>
                  <a:gd name="T28" fmla="*/ 64 w 92"/>
                  <a:gd name="T29" fmla="*/ 7 h 53"/>
                  <a:gd name="T30" fmla="*/ 64 w 92"/>
                  <a:gd name="T31" fmla="*/ 3 h 53"/>
                  <a:gd name="T32" fmla="*/ 69 w 92"/>
                  <a:gd name="T33" fmla="*/ 0 h 53"/>
                  <a:gd name="T34" fmla="*/ 71 w 92"/>
                  <a:gd name="T35" fmla="*/ 2 h 53"/>
                  <a:gd name="T36" fmla="*/ 72 w 92"/>
                  <a:gd name="T37" fmla="*/ 5 h 53"/>
                  <a:gd name="T38" fmla="*/ 76 w 92"/>
                  <a:gd name="T39" fmla="*/ 7 h 53"/>
                  <a:gd name="T40" fmla="*/ 81 w 92"/>
                  <a:gd name="T41" fmla="*/ 8 h 53"/>
                  <a:gd name="T42" fmla="*/ 88 w 92"/>
                  <a:gd name="T43" fmla="*/ 8 h 53"/>
                  <a:gd name="T44" fmla="*/ 90 w 92"/>
                  <a:gd name="T45" fmla="*/ 8 h 53"/>
                  <a:gd name="T46" fmla="*/ 91 w 92"/>
                  <a:gd name="T47" fmla="*/ 19 h 53"/>
                  <a:gd name="T48" fmla="*/ 92 w 92"/>
                  <a:gd name="T49" fmla="*/ 21 h 53"/>
                  <a:gd name="T50" fmla="*/ 92 w 92"/>
                  <a:gd name="T51" fmla="*/ 24 h 53"/>
                  <a:gd name="T52" fmla="*/ 89 w 92"/>
                  <a:gd name="T53" fmla="*/ 26 h 53"/>
                  <a:gd name="T54" fmla="*/ 84 w 92"/>
                  <a:gd name="T55" fmla="*/ 29 h 53"/>
                  <a:gd name="T56" fmla="*/ 82 w 92"/>
                  <a:gd name="T57" fmla="*/ 30 h 53"/>
                  <a:gd name="T58" fmla="*/ 77 w 92"/>
                  <a:gd name="T59" fmla="*/ 32 h 53"/>
                  <a:gd name="T60" fmla="*/ 73 w 92"/>
                  <a:gd name="T61" fmla="*/ 35 h 53"/>
                  <a:gd name="T62" fmla="*/ 71 w 92"/>
                  <a:gd name="T63" fmla="*/ 39 h 53"/>
                  <a:gd name="T64" fmla="*/ 68 w 92"/>
                  <a:gd name="T65" fmla="*/ 43 h 53"/>
                  <a:gd name="T66" fmla="*/ 67 w 92"/>
                  <a:gd name="T67" fmla="*/ 46 h 53"/>
                  <a:gd name="T68" fmla="*/ 67 w 92"/>
                  <a:gd name="T69" fmla="*/ 49 h 53"/>
                  <a:gd name="T70" fmla="*/ 61 w 92"/>
                  <a:gd name="T71" fmla="*/ 50 h 53"/>
                  <a:gd name="T72" fmla="*/ 51 w 92"/>
                  <a:gd name="T73" fmla="*/ 50 h 53"/>
                  <a:gd name="T74" fmla="*/ 43 w 92"/>
                  <a:gd name="T75" fmla="*/ 50 h 53"/>
                  <a:gd name="T76" fmla="*/ 41 w 92"/>
                  <a:gd name="T77" fmla="*/ 47 h 53"/>
                  <a:gd name="T78" fmla="*/ 41 w 92"/>
                  <a:gd name="T79" fmla="*/ 44 h 53"/>
                  <a:gd name="T80" fmla="*/ 36 w 92"/>
                  <a:gd name="T81" fmla="*/ 44 h 53"/>
                  <a:gd name="T82" fmla="*/ 33 w 92"/>
                  <a:gd name="T83" fmla="*/ 45 h 53"/>
                  <a:gd name="T84" fmla="*/ 33 w 92"/>
                  <a:gd name="T85" fmla="*/ 50 h 53"/>
                  <a:gd name="T86" fmla="*/ 31 w 92"/>
                  <a:gd name="T87" fmla="*/ 52 h 53"/>
                  <a:gd name="T88" fmla="*/ 22 w 92"/>
                  <a:gd name="T89" fmla="*/ 52 h 53"/>
                  <a:gd name="T90" fmla="*/ 18 w 92"/>
                  <a:gd name="T91" fmla="*/ 51 h 53"/>
                  <a:gd name="T92" fmla="*/ 13 w 92"/>
                  <a:gd name="T93" fmla="*/ 49 h 53"/>
                  <a:gd name="T94" fmla="*/ 10 w 92"/>
                  <a:gd name="T95" fmla="*/ 52 h 53"/>
                  <a:gd name="T96" fmla="*/ 8 w 92"/>
                  <a:gd name="T97" fmla="*/ 53 h 53"/>
                  <a:gd name="T98" fmla="*/ 6 w 92"/>
                  <a:gd name="T99" fmla="*/ 50 h 53"/>
                  <a:gd name="T100" fmla="*/ 8 w 92"/>
                  <a:gd name="T101" fmla="*/ 46 h 53"/>
                  <a:gd name="T102" fmla="*/ 7 w 92"/>
                  <a:gd name="T103" fmla="*/ 42 h 53"/>
                  <a:gd name="T104" fmla="*/ 4 w 92"/>
                  <a:gd name="T105" fmla="*/ 41 h 53"/>
                  <a:gd name="T106" fmla="*/ 0 w 92"/>
                  <a:gd name="T107" fmla="*/ 39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92" h="53">
                    <a:moveTo>
                      <a:pt x="0" y="39"/>
                    </a:moveTo>
                    <a:cubicBezTo>
                      <a:pt x="8" y="34"/>
                      <a:pt x="8" y="34"/>
                      <a:pt x="8" y="34"/>
                    </a:cubicBezTo>
                    <a:cubicBezTo>
                      <a:pt x="13" y="33"/>
                      <a:pt x="13" y="33"/>
                      <a:pt x="13" y="33"/>
                    </a:cubicBezTo>
                    <a:cubicBezTo>
                      <a:pt x="23" y="33"/>
                      <a:pt x="23" y="33"/>
                      <a:pt x="23" y="33"/>
                    </a:cubicBezTo>
                    <a:cubicBezTo>
                      <a:pt x="29" y="31"/>
                      <a:pt x="29" y="31"/>
                      <a:pt x="29" y="31"/>
                    </a:cubicBezTo>
                    <a:cubicBezTo>
                      <a:pt x="33" y="31"/>
                      <a:pt x="33" y="31"/>
                      <a:pt x="33" y="31"/>
                    </a:cubicBezTo>
                    <a:cubicBezTo>
                      <a:pt x="37" y="31"/>
                      <a:pt x="37" y="31"/>
                      <a:pt x="37" y="31"/>
                    </a:cubicBezTo>
                    <a:cubicBezTo>
                      <a:pt x="44" y="29"/>
                      <a:pt x="44" y="29"/>
                      <a:pt x="44" y="29"/>
                    </a:cubicBezTo>
                    <a:cubicBezTo>
                      <a:pt x="49" y="26"/>
                      <a:pt x="49" y="26"/>
                      <a:pt x="49" y="26"/>
                    </a:cubicBezTo>
                    <a:cubicBezTo>
                      <a:pt x="52" y="25"/>
                      <a:pt x="52" y="25"/>
                      <a:pt x="52" y="25"/>
                    </a:cubicBezTo>
                    <a:cubicBezTo>
                      <a:pt x="56" y="24"/>
                      <a:pt x="56" y="24"/>
                      <a:pt x="56" y="24"/>
                    </a:cubicBezTo>
                    <a:cubicBezTo>
                      <a:pt x="58" y="21"/>
                      <a:pt x="58" y="21"/>
                      <a:pt x="58" y="21"/>
                    </a:cubicBezTo>
                    <a:cubicBezTo>
                      <a:pt x="62" y="17"/>
                      <a:pt x="62" y="17"/>
                      <a:pt x="62" y="17"/>
                    </a:cubicBezTo>
                    <a:cubicBezTo>
                      <a:pt x="63" y="11"/>
                      <a:pt x="63" y="11"/>
                      <a:pt x="63" y="11"/>
                    </a:cubicBezTo>
                    <a:cubicBezTo>
                      <a:pt x="64" y="7"/>
                      <a:pt x="64" y="7"/>
                      <a:pt x="64" y="7"/>
                    </a:cubicBezTo>
                    <a:cubicBezTo>
                      <a:pt x="64" y="3"/>
                      <a:pt x="64" y="3"/>
                      <a:pt x="64" y="3"/>
                    </a:cubicBezTo>
                    <a:cubicBezTo>
                      <a:pt x="69" y="0"/>
                      <a:pt x="69" y="0"/>
                      <a:pt x="69" y="0"/>
                    </a:cubicBezTo>
                    <a:cubicBezTo>
                      <a:pt x="71" y="2"/>
                      <a:pt x="71" y="2"/>
                      <a:pt x="71" y="2"/>
                    </a:cubicBezTo>
                    <a:cubicBezTo>
                      <a:pt x="72" y="5"/>
                      <a:pt x="72" y="5"/>
                      <a:pt x="72" y="5"/>
                    </a:cubicBezTo>
                    <a:cubicBezTo>
                      <a:pt x="72" y="5"/>
                      <a:pt x="75" y="7"/>
                      <a:pt x="76" y="7"/>
                    </a:cubicBezTo>
                    <a:cubicBezTo>
                      <a:pt x="77" y="8"/>
                      <a:pt x="81" y="8"/>
                      <a:pt x="81" y="8"/>
                    </a:cubicBezTo>
                    <a:cubicBezTo>
                      <a:pt x="88" y="8"/>
                      <a:pt x="88" y="8"/>
                      <a:pt x="88" y="8"/>
                    </a:cubicBezTo>
                    <a:cubicBezTo>
                      <a:pt x="90" y="8"/>
                      <a:pt x="90" y="8"/>
                      <a:pt x="90" y="8"/>
                    </a:cubicBezTo>
                    <a:cubicBezTo>
                      <a:pt x="91" y="19"/>
                      <a:pt x="91" y="19"/>
                      <a:pt x="91" y="19"/>
                    </a:cubicBezTo>
                    <a:cubicBezTo>
                      <a:pt x="92" y="21"/>
                      <a:pt x="92" y="21"/>
                      <a:pt x="92" y="21"/>
                    </a:cubicBezTo>
                    <a:cubicBezTo>
                      <a:pt x="92" y="24"/>
                      <a:pt x="92" y="24"/>
                      <a:pt x="92" y="24"/>
                    </a:cubicBezTo>
                    <a:cubicBezTo>
                      <a:pt x="89" y="26"/>
                      <a:pt x="89" y="26"/>
                      <a:pt x="89" y="26"/>
                    </a:cubicBezTo>
                    <a:cubicBezTo>
                      <a:pt x="84" y="29"/>
                      <a:pt x="84" y="29"/>
                      <a:pt x="84" y="29"/>
                    </a:cubicBezTo>
                    <a:cubicBezTo>
                      <a:pt x="82" y="30"/>
                      <a:pt x="82" y="30"/>
                      <a:pt x="82" y="30"/>
                    </a:cubicBezTo>
                    <a:cubicBezTo>
                      <a:pt x="77" y="32"/>
                      <a:pt x="77" y="32"/>
                      <a:pt x="77" y="32"/>
                    </a:cubicBezTo>
                    <a:cubicBezTo>
                      <a:pt x="73" y="35"/>
                      <a:pt x="73" y="35"/>
                      <a:pt x="73" y="35"/>
                    </a:cubicBezTo>
                    <a:cubicBezTo>
                      <a:pt x="71" y="39"/>
                      <a:pt x="71" y="39"/>
                      <a:pt x="71" y="39"/>
                    </a:cubicBezTo>
                    <a:cubicBezTo>
                      <a:pt x="68" y="43"/>
                      <a:pt x="68" y="43"/>
                      <a:pt x="68" y="43"/>
                    </a:cubicBezTo>
                    <a:cubicBezTo>
                      <a:pt x="67" y="46"/>
                      <a:pt x="67" y="46"/>
                      <a:pt x="67" y="46"/>
                    </a:cubicBezTo>
                    <a:cubicBezTo>
                      <a:pt x="67" y="49"/>
                      <a:pt x="67" y="49"/>
                      <a:pt x="67" y="49"/>
                    </a:cubicBezTo>
                    <a:cubicBezTo>
                      <a:pt x="61" y="50"/>
                      <a:pt x="61" y="50"/>
                      <a:pt x="61" y="50"/>
                    </a:cubicBezTo>
                    <a:cubicBezTo>
                      <a:pt x="61" y="50"/>
                      <a:pt x="52" y="50"/>
                      <a:pt x="51" y="50"/>
                    </a:cubicBezTo>
                    <a:cubicBezTo>
                      <a:pt x="50" y="50"/>
                      <a:pt x="43" y="50"/>
                      <a:pt x="43" y="50"/>
                    </a:cubicBezTo>
                    <a:cubicBezTo>
                      <a:pt x="41" y="47"/>
                      <a:pt x="41" y="47"/>
                      <a:pt x="41" y="47"/>
                    </a:cubicBezTo>
                    <a:cubicBezTo>
                      <a:pt x="41" y="44"/>
                      <a:pt x="41" y="44"/>
                      <a:pt x="41" y="44"/>
                    </a:cubicBezTo>
                    <a:cubicBezTo>
                      <a:pt x="36" y="44"/>
                      <a:pt x="36" y="44"/>
                      <a:pt x="36" y="44"/>
                    </a:cubicBezTo>
                    <a:cubicBezTo>
                      <a:pt x="33" y="45"/>
                      <a:pt x="33" y="45"/>
                      <a:pt x="33" y="45"/>
                    </a:cubicBezTo>
                    <a:cubicBezTo>
                      <a:pt x="33" y="50"/>
                      <a:pt x="33" y="50"/>
                      <a:pt x="33" y="50"/>
                    </a:cubicBezTo>
                    <a:cubicBezTo>
                      <a:pt x="31" y="52"/>
                      <a:pt x="31" y="52"/>
                      <a:pt x="31" y="52"/>
                    </a:cubicBezTo>
                    <a:cubicBezTo>
                      <a:pt x="31" y="52"/>
                      <a:pt x="23" y="52"/>
                      <a:pt x="22" y="52"/>
                    </a:cubicBezTo>
                    <a:cubicBezTo>
                      <a:pt x="21" y="52"/>
                      <a:pt x="18" y="51"/>
                      <a:pt x="18" y="51"/>
                    </a:cubicBezTo>
                    <a:cubicBezTo>
                      <a:pt x="13" y="49"/>
                      <a:pt x="13" y="49"/>
                      <a:pt x="13" y="49"/>
                    </a:cubicBezTo>
                    <a:cubicBezTo>
                      <a:pt x="10" y="52"/>
                      <a:pt x="10" y="52"/>
                      <a:pt x="10" y="52"/>
                    </a:cubicBezTo>
                    <a:cubicBezTo>
                      <a:pt x="8" y="53"/>
                      <a:pt x="8" y="53"/>
                      <a:pt x="8" y="53"/>
                    </a:cubicBezTo>
                    <a:cubicBezTo>
                      <a:pt x="6" y="50"/>
                      <a:pt x="6" y="50"/>
                      <a:pt x="6" y="50"/>
                    </a:cubicBezTo>
                    <a:cubicBezTo>
                      <a:pt x="8" y="46"/>
                      <a:pt x="8" y="46"/>
                      <a:pt x="8" y="46"/>
                    </a:cubicBezTo>
                    <a:cubicBezTo>
                      <a:pt x="7" y="42"/>
                      <a:pt x="7" y="42"/>
                      <a:pt x="7" y="42"/>
                    </a:cubicBezTo>
                    <a:cubicBezTo>
                      <a:pt x="4" y="41"/>
                      <a:pt x="4" y="41"/>
                      <a:pt x="4" y="41"/>
                    </a:cubicBezTo>
                    <a:lnTo>
                      <a:pt x="0" y="39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55" name="Freeform 22"/>
              <p:cNvSpPr>
                <a:spLocks/>
              </p:cNvSpPr>
              <p:nvPr/>
            </p:nvSpPr>
            <p:spPr bwMode="auto">
              <a:xfrm>
                <a:off x="10325100" y="3405188"/>
                <a:ext cx="195262" cy="311150"/>
              </a:xfrm>
              <a:custGeom>
                <a:avLst/>
                <a:gdLst>
                  <a:gd name="T0" fmla="*/ 2 w 52"/>
                  <a:gd name="T1" fmla="*/ 80 h 83"/>
                  <a:gd name="T2" fmla="*/ 6 w 52"/>
                  <a:gd name="T3" fmla="*/ 82 h 83"/>
                  <a:gd name="T4" fmla="*/ 9 w 52"/>
                  <a:gd name="T5" fmla="*/ 83 h 83"/>
                  <a:gd name="T6" fmla="*/ 19 w 52"/>
                  <a:gd name="T7" fmla="*/ 82 h 83"/>
                  <a:gd name="T8" fmla="*/ 22 w 52"/>
                  <a:gd name="T9" fmla="*/ 79 h 83"/>
                  <a:gd name="T10" fmla="*/ 25 w 52"/>
                  <a:gd name="T11" fmla="*/ 76 h 83"/>
                  <a:gd name="T12" fmla="*/ 28 w 52"/>
                  <a:gd name="T13" fmla="*/ 72 h 83"/>
                  <a:gd name="T14" fmla="*/ 32 w 52"/>
                  <a:gd name="T15" fmla="*/ 67 h 83"/>
                  <a:gd name="T16" fmla="*/ 35 w 52"/>
                  <a:gd name="T17" fmla="*/ 62 h 83"/>
                  <a:gd name="T18" fmla="*/ 37 w 52"/>
                  <a:gd name="T19" fmla="*/ 59 h 83"/>
                  <a:gd name="T20" fmla="*/ 40 w 52"/>
                  <a:gd name="T21" fmla="*/ 52 h 83"/>
                  <a:gd name="T22" fmla="*/ 41 w 52"/>
                  <a:gd name="T23" fmla="*/ 46 h 83"/>
                  <a:gd name="T24" fmla="*/ 48 w 52"/>
                  <a:gd name="T25" fmla="*/ 43 h 83"/>
                  <a:gd name="T26" fmla="*/ 50 w 52"/>
                  <a:gd name="T27" fmla="*/ 40 h 83"/>
                  <a:gd name="T28" fmla="*/ 51 w 52"/>
                  <a:gd name="T29" fmla="*/ 32 h 83"/>
                  <a:gd name="T30" fmla="*/ 52 w 52"/>
                  <a:gd name="T31" fmla="*/ 21 h 83"/>
                  <a:gd name="T32" fmla="*/ 52 w 52"/>
                  <a:gd name="T33" fmla="*/ 13 h 83"/>
                  <a:gd name="T34" fmla="*/ 49 w 52"/>
                  <a:gd name="T35" fmla="*/ 7 h 83"/>
                  <a:gd name="T36" fmla="*/ 45 w 52"/>
                  <a:gd name="T37" fmla="*/ 4 h 83"/>
                  <a:gd name="T38" fmla="*/ 41 w 52"/>
                  <a:gd name="T39" fmla="*/ 1 h 83"/>
                  <a:gd name="T40" fmla="*/ 37 w 52"/>
                  <a:gd name="T41" fmla="*/ 0 h 83"/>
                  <a:gd name="T42" fmla="*/ 29 w 52"/>
                  <a:gd name="T43" fmla="*/ 0 h 83"/>
                  <a:gd name="T44" fmla="*/ 26 w 52"/>
                  <a:gd name="T45" fmla="*/ 1 h 83"/>
                  <a:gd name="T46" fmla="*/ 23 w 52"/>
                  <a:gd name="T47" fmla="*/ 3 h 83"/>
                  <a:gd name="T48" fmla="*/ 21 w 52"/>
                  <a:gd name="T49" fmla="*/ 5 h 83"/>
                  <a:gd name="T50" fmla="*/ 21 w 52"/>
                  <a:gd name="T51" fmla="*/ 9 h 83"/>
                  <a:gd name="T52" fmla="*/ 21 w 52"/>
                  <a:gd name="T53" fmla="*/ 13 h 83"/>
                  <a:gd name="T54" fmla="*/ 22 w 52"/>
                  <a:gd name="T55" fmla="*/ 17 h 83"/>
                  <a:gd name="T56" fmla="*/ 23 w 52"/>
                  <a:gd name="T57" fmla="*/ 21 h 83"/>
                  <a:gd name="T58" fmla="*/ 22 w 52"/>
                  <a:gd name="T59" fmla="*/ 24 h 83"/>
                  <a:gd name="T60" fmla="*/ 21 w 52"/>
                  <a:gd name="T61" fmla="*/ 27 h 83"/>
                  <a:gd name="T62" fmla="*/ 21 w 52"/>
                  <a:gd name="T63" fmla="*/ 32 h 83"/>
                  <a:gd name="T64" fmla="*/ 20 w 52"/>
                  <a:gd name="T65" fmla="*/ 38 h 83"/>
                  <a:gd name="T66" fmla="*/ 18 w 52"/>
                  <a:gd name="T67" fmla="*/ 45 h 83"/>
                  <a:gd name="T68" fmla="*/ 16 w 52"/>
                  <a:gd name="T69" fmla="*/ 49 h 83"/>
                  <a:gd name="T70" fmla="*/ 13 w 52"/>
                  <a:gd name="T71" fmla="*/ 53 h 83"/>
                  <a:gd name="T72" fmla="*/ 12 w 52"/>
                  <a:gd name="T73" fmla="*/ 57 h 83"/>
                  <a:gd name="T74" fmla="*/ 10 w 52"/>
                  <a:gd name="T75" fmla="*/ 60 h 83"/>
                  <a:gd name="T76" fmla="*/ 5 w 52"/>
                  <a:gd name="T77" fmla="*/ 61 h 83"/>
                  <a:gd name="T78" fmla="*/ 1 w 52"/>
                  <a:gd name="T79" fmla="*/ 63 h 83"/>
                  <a:gd name="T80" fmla="*/ 1 w 52"/>
                  <a:gd name="T81" fmla="*/ 68 h 83"/>
                  <a:gd name="T82" fmla="*/ 1 w 52"/>
                  <a:gd name="T83" fmla="*/ 73 h 83"/>
                  <a:gd name="T84" fmla="*/ 0 w 52"/>
                  <a:gd name="T85" fmla="*/ 79 h 83"/>
                  <a:gd name="T86" fmla="*/ 2 w 52"/>
                  <a:gd name="T87" fmla="*/ 80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52" h="83">
                    <a:moveTo>
                      <a:pt x="2" y="80"/>
                    </a:moveTo>
                    <a:cubicBezTo>
                      <a:pt x="6" y="82"/>
                      <a:pt x="6" y="82"/>
                      <a:pt x="6" y="82"/>
                    </a:cubicBezTo>
                    <a:cubicBezTo>
                      <a:pt x="9" y="83"/>
                      <a:pt x="9" y="83"/>
                      <a:pt x="9" y="83"/>
                    </a:cubicBezTo>
                    <a:cubicBezTo>
                      <a:pt x="19" y="82"/>
                      <a:pt x="19" y="82"/>
                      <a:pt x="19" y="82"/>
                    </a:cubicBezTo>
                    <a:cubicBezTo>
                      <a:pt x="22" y="79"/>
                      <a:pt x="22" y="79"/>
                      <a:pt x="22" y="79"/>
                    </a:cubicBezTo>
                    <a:cubicBezTo>
                      <a:pt x="25" y="76"/>
                      <a:pt x="25" y="76"/>
                      <a:pt x="25" y="76"/>
                    </a:cubicBezTo>
                    <a:cubicBezTo>
                      <a:pt x="28" y="72"/>
                      <a:pt x="28" y="72"/>
                      <a:pt x="28" y="72"/>
                    </a:cubicBezTo>
                    <a:cubicBezTo>
                      <a:pt x="32" y="67"/>
                      <a:pt x="32" y="67"/>
                      <a:pt x="32" y="67"/>
                    </a:cubicBezTo>
                    <a:cubicBezTo>
                      <a:pt x="35" y="62"/>
                      <a:pt x="35" y="62"/>
                      <a:pt x="35" y="62"/>
                    </a:cubicBezTo>
                    <a:cubicBezTo>
                      <a:pt x="37" y="59"/>
                      <a:pt x="37" y="59"/>
                      <a:pt x="37" y="59"/>
                    </a:cubicBezTo>
                    <a:cubicBezTo>
                      <a:pt x="40" y="52"/>
                      <a:pt x="40" y="52"/>
                      <a:pt x="40" y="52"/>
                    </a:cubicBezTo>
                    <a:cubicBezTo>
                      <a:pt x="41" y="46"/>
                      <a:pt x="41" y="46"/>
                      <a:pt x="41" y="46"/>
                    </a:cubicBezTo>
                    <a:cubicBezTo>
                      <a:pt x="48" y="43"/>
                      <a:pt x="48" y="43"/>
                      <a:pt x="48" y="43"/>
                    </a:cubicBezTo>
                    <a:cubicBezTo>
                      <a:pt x="48" y="43"/>
                      <a:pt x="50" y="41"/>
                      <a:pt x="50" y="40"/>
                    </a:cubicBezTo>
                    <a:cubicBezTo>
                      <a:pt x="50" y="39"/>
                      <a:pt x="51" y="32"/>
                      <a:pt x="51" y="32"/>
                    </a:cubicBezTo>
                    <a:cubicBezTo>
                      <a:pt x="52" y="21"/>
                      <a:pt x="52" y="21"/>
                      <a:pt x="52" y="21"/>
                    </a:cubicBezTo>
                    <a:cubicBezTo>
                      <a:pt x="52" y="13"/>
                      <a:pt x="52" y="13"/>
                      <a:pt x="52" y="13"/>
                    </a:cubicBezTo>
                    <a:cubicBezTo>
                      <a:pt x="49" y="7"/>
                      <a:pt x="49" y="7"/>
                      <a:pt x="49" y="7"/>
                    </a:cubicBezTo>
                    <a:cubicBezTo>
                      <a:pt x="45" y="4"/>
                      <a:pt x="45" y="4"/>
                      <a:pt x="45" y="4"/>
                    </a:cubicBezTo>
                    <a:cubicBezTo>
                      <a:pt x="41" y="1"/>
                      <a:pt x="41" y="1"/>
                      <a:pt x="41" y="1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3" y="3"/>
                      <a:pt x="23" y="3"/>
                      <a:pt x="23" y="3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1" y="9"/>
                      <a:pt x="21" y="9"/>
                      <a:pt x="21" y="9"/>
                    </a:cubicBezTo>
                    <a:cubicBezTo>
                      <a:pt x="21" y="13"/>
                      <a:pt x="21" y="13"/>
                      <a:pt x="21" y="13"/>
                    </a:cubicBezTo>
                    <a:cubicBezTo>
                      <a:pt x="22" y="17"/>
                      <a:pt x="22" y="17"/>
                      <a:pt x="22" y="17"/>
                    </a:cubicBezTo>
                    <a:cubicBezTo>
                      <a:pt x="23" y="21"/>
                      <a:pt x="23" y="21"/>
                      <a:pt x="23" y="21"/>
                    </a:cubicBezTo>
                    <a:cubicBezTo>
                      <a:pt x="22" y="24"/>
                      <a:pt x="22" y="24"/>
                      <a:pt x="22" y="24"/>
                    </a:cubicBezTo>
                    <a:cubicBezTo>
                      <a:pt x="21" y="27"/>
                      <a:pt x="21" y="27"/>
                      <a:pt x="21" y="27"/>
                    </a:cubicBezTo>
                    <a:cubicBezTo>
                      <a:pt x="21" y="32"/>
                      <a:pt x="21" y="32"/>
                      <a:pt x="21" y="32"/>
                    </a:cubicBezTo>
                    <a:cubicBezTo>
                      <a:pt x="20" y="38"/>
                      <a:pt x="20" y="38"/>
                      <a:pt x="20" y="38"/>
                    </a:cubicBezTo>
                    <a:cubicBezTo>
                      <a:pt x="18" y="45"/>
                      <a:pt x="18" y="45"/>
                      <a:pt x="18" y="45"/>
                    </a:cubicBezTo>
                    <a:cubicBezTo>
                      <a:pt x="16" y="49"/>
                      <a:pt x="16" y="49"/>
                      <a:pt x="16" y="49"/>
                    </a:cubicBezTo>
                    <a:cubicBezTo>
                      <a:pt x="13" y="53"/>
                      <a:pt x="13" y="53"/>
                      <a:pt x="13" y="53"/>
                    </a:cubicBezTo>
                    <a:cubicBezTo>
                      <a:pt x="12" y="57"/>
                      <a:pt x="12" y="57"/>
                      <a:pt x="12" y="57"/>
                    </a:cubicBezTo>
                    <a:cubicBezTo>
                      <a:pt x="10" y="60"/>
                      <a:pt x="10" y="60"/>
                      <a:pt x="10" y="60"/>
                    </a:cubicBezTo>
                    <a:cubicBezTo>
                      <a:pt x="5" y="61"/>
                      <a:pt x="5" y="61"/>
                      <a:pt x="5" y="61"/>
                    </a:cubicBezTo>
                    <a:cubicBezTo>
                      <a:pt x="1" y="63"/>
                      <a:pt x="1" y="63"/>
                      <a:pt x="1" y="63"/>
                    </a:cubicBezTo>
                    <a:cubicBezTo>
                      <a:pt x="1" y="68"/>
                      <a:pt x="1" y="68"/>
                      <a:pt x="1" y="68"/>
                    </a:cubicBezTo>
                    <a:cubicBezTo>
                      <a:pt x="1" y="73"/>
                      <a:pt x="1" y="73"/>
                      <a:pt x="1" y="73"/>
                    </a:cubicBezTo>
                    <a:cubicBezTo>
                      <a:pt x="0" y="79"/>
                      <a:pt x="0" y="79"/>
                      <a:pt x="0" y="79"/>
                    </a:cubicBezTo>
                    <a:lnTo>
                      <a:pt x="2" y="8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56" name="Freeform 23"/>
              <p:cNvSpPr>
                <a:spLocks/>
              </p:cNvSpPr>
              <p:nvPr/>
            </p:nvSpPr>
            <p:spPr bwMode="auto">
              <a:xfrm>
                <a:off x="9402763" y="3032125"/>
                <a:ext cx="1087437" cy="854075"/>
              </a:xfrm>
              <a:custGeom>
                <a:avLst/>
                <a:gdLst>
                  <a:gd name="T0" fmla="*/ 9 w 289"/>
                  <a:gd name="T1" fmla="*/ 146 h 227"/>
                  <a:gd name="T2" fmla="*/ 37 w 289"/>
                  <a:gd name="T3" fmla="*/ 147 h 227"/>
                  <a:gd name="T4" fmla="*/ 48 w 289"/>
                  <a:gd name="T5" fmla="*/ 155 h 227"/>
                  <a:gd name="T6" fmla="*/ 57 w 289"/>
                  <a:gd name="T7" fmla="*/ 152 h 227"/>
                  <a:gd name="T8" fmla="*/ 76 w 289"/>
                  <a:gd name="T9" fmla="*/ 150 h 227"/>
                  <a:gd name="T10" fmla="*/ 93 w 289"/>
                  <a:gd name="T11" fmla="*/ 150 h 227"/>
                  <a:gd name="T12" fmla="*/ 99 w 289"/>
                  <a:gd name="T13" fmla="*/ 160 h 227"/>
                  <a:gd name="T14" fmla="*/ 101 w 289"/>
                  <a:gd name="T15" fmla="*/ 175 h 227"/>
                  <a:gd name="T16" fmla="*/ 107 w 289"/>
                  <a:gd name="T17" fmla="*/ 184 h 227"/>
                  <a:gd name="T18" fmla="*/ 117 w 289"/>
                  <a:gd name="T19" fmla="*/ 189 h 227"/>
                  <a:gd name="T20" fmla="*/ 117 w 289"/>
                  <a:gd name="T21" fmla="*/ 200 h 227"/>
                  <a:gd name="T22" fmla="*/ 116 w 289"/>
                  <a:gd name="T23" fmla="*/ 212 h 227"/>
                  <a:gd name="T24" fmla="*/ 121 w 289"/>
                  <a:gd name="T25" fmla="*/ 222 h 227"/>
                  <a:gd name="T26" fmla="*/ 125 w 289"/>
                  <a:gd name="T27" fmla="*/ 227 h 227"/>
                  <a:gd name="T28" fmla="*/ 135 w 289"/>
                  <a:gd name="T29" fmla="*/ 221 h 227"/>
                  <a:gd name="T30" fmla="*/ 145 w 289"/>
                  <a:gd name="T31" fmla="*/ 220 h 227"/>
                  <a:gd name="T32" fmla="*/ 157 w 289"/>
                  <a:gd name="T33" fmla="*/ 215 h 227"/>
                  <a:gd name="T34" fmla="*/ 171 w 289"/>
                  <a:gd name="T35" fmla="*/ 211 h 227"/>
                  <a:gd name="T36" fmla="*/ 184 w 289"/>
                  <a:gd name="T37" fmla="*/ 207 h 227"/>
                  <a:gd name="T38" fmla="*/ 197 w 289"/>
                  <a:gd name="T39" fmla="*/ 205 h 227"/>
                  <a:gd name="T40" fmla="*/ 214 w 289"/>
                  <a:gd name="T41" fmla="*/ 203 h 227"/>
                  <a:gd name="T42" fmla="*/ 228 w 289"/>
                  <a:gd name="T43" fmla="*/ 192 h 227"/>
                  <a:gd name="T44" fmla="*/ 234 w 289"/>
                  <a:gd name="T45" fmla="*/ 176 h 227"/>
                  <a:gd name="T46" fmla="*/ 241 w 289"/>
                  <a:gd name="T47" fmla="*/ 164 h 227"/>
                  <a:gd name="T48" fmla="*/ 252 w 289"/>
                  <a:gd name="T49" fmla="*/ 155 h 227"/>
                  <a:gd name="T50" fmla="*/ 260 w 289"/>
                  <a:gd name="T51" fmla="*/ 142 h 227"/>
                  <a:gd name="T52" fmla="*/ 261 w 289"/>
                  <a:gd name="T53" fmla="*/ 125 h 227"/>
                  <a:gd name="T54" fmla="*/ 262 w 289"/>
                  <a:gd name="T55" fmla="*/ 117 h 227"/>
                  <a:gd name="T56" fmla="*/ 260 w 289"/>
                  <a:gd name="T57" fmla="*/ 106 h 227"/>
                  <a:gd name="T58" fmla="*/ 265 w 289"/>
                  <a:gd name="T59" fmla="*/ 95 h 227"/>
                  <a:gd name="T60" fmla="*/ 272 w 289"/>
                  <a:gd name="T61" fmla="*/ 94 h 227"/>
                  <a:gd name="T62" fmla="*/ 282 w 289"/>
                  <a:gd name="T63" fmla="*/ 92 h 227"/>
                  <a:gd name="T64" fmla="*/ 274 w 289"/>
                  <a:gd name="T65" fmla="*/ 74 h 227"/>
                  <a:gd name="T66" fmla="*/ 282 w 289"/>
                  <a:gd name="T67" fmla="*/ 66 h 227"/>
                  <a:gd name="T68" fmla="*/ 287 w 289"/>
                  <a:gd name="T69" fmla="*/ 54 h 227"/>
                  <a:gd name="T70" fmla="*/ 283 w 289"/>
                  <a:gd name="T71" fmla="*/ 43 h 227"/>
                  <a:gd name="T72" fmla="*/ 270 w 289"/>
                  <a:gd name="T73" fmla="*/ 39 h 227"/>
                  <a:gd name="T74" fmla="*/ 258 w 289"/>
                  <a:gd name="T75" fmla="*/ 40 h 227"/>
                  <a:gd name="T76" fmla="*/ 253 w 289"/>
                  <a:gd name="T77" fmla="*/ 32 h 227"/>
                  <a:gd name="T78" fmla="*/ 244 w 289"/>
                  <a:gd name="T79" fmla="*/ 25 h 227"/>
                  <a:gd name="T80" fmla="*/ 232 w 289"/>
                  <a:gd name="T81" fmla="*/ 24 h 227"/>
                  <a:gd name="T82" fmla="*/ 214 w 289"/>
                  <a:gd name="T83" fmla="*/ 13 h 227"/>
                  <a:gd name="T84" fmla="*/ 202 w 289"/>
                  <a:gd name="T85" fmla="*/ 10 h 227"/>
                  <a:gd name="T86" fmla="*/ 192 w 289"/>
                  <a:gd name="T87" fmla="*/ 13 h 227"/>
                  <a:gd name="T88" fmla="*/ 186 w 289"/>
                  <a:gd name="T89" fmla="*/ 3 h 227"/>
                  <a:gd name="T90" fmla="*/ 174 w 289"/>
                  <a:gd name="T91" fmla="*/ 0 h 227"/>
                  <a:gd name="T92" fmla="*/ 138 w 289"/>
                  <a:gd name="T93" fmla="*/ 22 h 227"/>
                  <a:gd name="T94" fmla="*/ 128 w 289"/>
                  <a:gd name="T95" fmla="*/ 19 h 227"/>
                  <a:gd name="T96" fmla="*/ 117 w 289"/>
                  <a:gd name="T97" fmla="*/ 19 h 227"/>
                  <a:gd name="T98" fmla="*/ 111 w 289"/>
                  <a:gd name="T99" fmla="*/ 28 h 227"/>
                  <a:gd name="T100" fmla="*/ 111 w 289"/>
                  <a:gd name="T101" fmla="*/ 43 h 227"/>
                  <a:gd name="T102" fmla="*/ 99 w 289"/>
                  <a:gd name="T103" fmla="*/ 47 h 227"/>
                  <a:gd name="T104" fmla="*/ 100 w 289"/>
                  <a:gd name="T105" fmla="*/ 61 h 227"/>
                  <a:gd name="T106" fmla="*/ 101 w 289"/>
                  <a:gd name="T107" fmla="*/ 74 h 227"/>
                  <a:gd name="T108" fmla="*/ 96 w 289"/>
                  <a:gd name="T109" fmla="*/ 83 h 227"/>
                  <a:gd name="T110" fmla="*/ 98 w 289"/>
                  <a:gd name="T111" fmla="*/ 94 h 227"/>
                  <a:gd name="T112" fmla="*/ 92 w 289"/>
                  <a:gd name="T113" fmla="*/ 106 h 227"/>
                  <a:gd name="T114" fmla="*/ 79 w 289"/>
                  <a:gd name="T115" fmla="*/ 116 h 227"/>
                  <a:gd name="T116" fmla="*/ 67 w 289"/>
                  <a:gd name="T117" fmla="*/ 110 h 227"/>
                  <a:gd name="T118" fmla="*/ 49 w 289"/>
                  <a:gd name="T119" fmla="*/ 110 h 227"/>
                  <a:gd name="T120" fmla="*/ 37 w 289"/>
                  <a:gd name="T121" fmla="*/ 115 h 227"/>
                  <a:gd name="T122" fmla="*/ 21 w 289"/>
                  <a:gd name="T123" fmla="*/ 117 h 227"/>
                  <a:gd name="T124" fmla="*/ 6 w 289"/>
                  <a:gd name="T125" fmla="*/ 132 h 2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89" h="227">
                    <a:moveTo>
                      <a:pt x="0" y="144"/>
                    </a:moveTo>
                    <a:cubicBezTo>
                      <a:pt x="1" y="146"/>
                      <a:pt x="1" y="146"/>
                      <a:pt x="1" y="146"/>
                    </a:cubicBezTo>
                    <a:cubicBezTo>
                      <a:pt x="9" y="146"/>
                      <a:pt x="9" y="146"/>
                      <a:pt x="9" y="146"/>
                    </a:cubicBezTo>
                    <a:cubicBezTo>
                      <a:pt x="17" y="146"/>
                      <a:pt x="17" y="146"/>
                      <a:pt x="17" y="146"/>
                    </a:cubicBezTo>
                    <a:cubicBezTo>
                      <a:pt x="26" y="147"/>
                      <a:pt x="26" y="147"/>
                      <a:pt x="26" y="147"/>
                    </a:cubicBezTo>
                    <a:cubicBezTo>
                      <a:pt x="37" y="147"/>
                      <a:pt x="37" y="147"/>
                      <a:pt x="37" y="147"/>
                    </a:cubicBezTo>
                    <a:cubicBezTo>
                      <a:pt x="43" y="150"/>
                      <a:pt x="43" y="150"/>
                      <a:pt x="43" y="150"/>
                    </a:cubicBezTo>
                    <a:cubicBezTo>
                      <a:pt x="45" y="153"/>
                      <a:pt x="45" y="153"/>
                      <a:pt x="45" y="153"/>
                    </a:cubicBezTo>
                    <a:cubicBezTo>
                      <a:pt x="48" y="155"/>
                      <a:pt x="48" y="155"/>
                      <a:pt x="48" y="155"/>
                    </a:cubicBezTo>
                    <a:cubicBezTo>
                      <a:pt x="52" y="155"/>
                      <a:pt x="52" y="155"/>
                      <a:pt x="52" y="155"/>
                    </a:cubicBezTo>
                    <a:cubicBezTo>
                      <a:pt x="54" y="154"/>
                      <a:pt x="54" y="154"/>
                      <a:pt x="54" y="154"/>
                    </a:cubicBezTo>
                    <a:cubicBezTo>
                      <a:pt x="54" y="154"/>
                      <a:pt x="55" y="152"/>
                      <a:pt x="57" y="152"/>
                    </a:cubicBezTo>
                    <a:cubicBezTo>
                      <a:pt x="58" y="152"/>
                      <a:pt x="63" y="152"/>
                      <a:pt x="64" y="152"/>
                    </a:cubicBezTo>
                    <a:cubicBezTo>
                      <a:pt x="66" y="152"/>
                      <a:pt x="68" y="150"/>
                      <a:pt x="69" y="150"/>
                    </a:cubicBezTo>
                    <a:cubicBezTo>
                      <a:pt x="70" y="150"/>
                      <a:pt x="76" y="150"/>
                      <a:pt x="76" y="150"/>
                    </a:cubicBezTo>
                    <a:cubicBezTo>
                      <a:pt x="76" y="150"/>
                      <a:pt x="81" y="149"/>
                      <a:pt x="82" y="149"/>
                    </a:cubicBezTo>
                    <a:cubicBezTo>
                      <a:pt x="83" y="149"/>
                      <a:pt x="88" y="149"/>
                      <a:pt x="88" y="149"/>
                    </a:cubicBezTo>
                    <a:cubicBezTo>
                      <a:pt x="93" y="150"/>
                      <a:pt x="93" y="150"/>
                      <a:pt x="93" y="150"/>
                    </a:cubicBezTo>
                    <a:cubicBezTo>
                      <a:pt x="95" y="153"/>
                      <a:pt x="95" y="153"/>
                      <a:pt x="95" y="153"/>
                    </a:cubicBezTo>
                    <a:cubicBezTo>
                      <a:pt x="97" y="155"/>
                      <a:pt x="97" y="155"/>
                      <a:pt x="97" y="155"/>
                    </a:cubicBezTo>
                    <a:cubicBezTo>
                      <a:pt x="99" y="160"/>
                      <a:pt x="99" y="160"/>
                      <a:pt x="99" y="160"/>
                    </a:cubicBezTo>
                    <a:cubicBezTo>
                      <a:pt x="100" y="166"/>
                      <a:pt x="100" y="166"/>
                      <a:pt x="100" y="166"/>
                    </a:cubicBezTo>
                    <a:cubicBezTo>
                      <a:pt x="100" y="171"/>
                      <a:pt x="100" y="171"/>
                      <a:pt x="100" y="171"/>
                    </a:cubicBezTo>
                    <a:cubicBezTo>
                      <a:pt x="101" y="175"/>
                      <a:pt x="101" y="175"/>
                      <a:pt x="101" y="175"/>
                    </a:cubicBezTo>
                    <a:cubicBezTo>
                      <a:pt x="102" y="178"/>
                      <a:pt x="102" y="178"/>
                      <a:pt x="102" y="178"/>
                    </a:cubicBezTo>
                    <a:cubicBezTo>
                      <a:pt x="104" y="181"/>
                      <a:pt x="104" y="181"/>
                      <a:pt x="104" y="181"/>
                    </a:cubicBezTo>
                    <a:cubicBezTo>
                      <a:pt x="107" y="184"/>
                      <a:pt x="107" y="184"/>
                      <a:pt x="107" y="184"/>
                    </a:cubicBezTo>
                    <a:cubicBezTo>
                      <a:pt x="110" y="186"/>
                      <a:pt x="110" y="186"/>
                      <a:pt x="110" y="186"/>
                    </a:cubicBezTo>
                    <a:cubicBezTo>
                      <a:pt x="113" y="187"/>
                      <a:pt x="113" y="187"/>
                      <a:pt x="113" y="187"/>
                    </a:cubicBezTo>
                    <a:cubicBezTo>
                      <a:pt x="117" y="189"/>
                      <a:pt x="117" y="189"/>
                      <a:pt x="117" y="189"/>
                    </a:cubicBezTo>
                    <a:cubicBezTo>
                      <a:pt x="118" y="192"/>
                      <a:pt x="118" y="192"/>
                      <a:pt x="118" y="192"/>
                    </a:cubicBezTo>
                    <a:cubicBezTo>
                      <a:pt x="117" y="196"/>
                      <a:pt x="117" y="196"/>
                      <a:pt x="117" y="196"/>
                    </a:cubicBezTo>
                    <a:cubicBezTo>
                      <a:pt x="117" y="200"/>
                      <a:pt x="117" y="200"/>
                      <a:pt x="117" y="200"/>
                    </a:cubicBezTo>
                    <a:cubicBezTo>
                      <a:pt x="116" y="203"/>
                      <a:pt x="116" y="203"/>
                      <a:pt x="116" y="203"/>
                    </a:cubicBezTo>
                    <a:cubicBezTo>
                      <a:pt x="116" y="208"/>
                      <a:pt x="116" y="208"/>
                      <a:pt x="116" y="208"/>
                    </a:cubicBezTo>
                    <a:cubicBezTo>
                      <a:pt x="116" y="212"/>
                      <a:pt x="116" y="212"/>
                      <a:pt x="116" y="212"/>
                    </a:cubicBezTo>
                    <a:cubicBezTo>
                      <a:pt x="117" y="216"/>
                      <a:pt x="117" y="216"/>
                      <a:pt x="117" y="216"/>
                    </a:cubicBezTo>
                    <a:cubicBezTo>
                      <a:pt x="118" y="218"/>
                      <a:pt x="118" y="218"/>
                      <a:pt x="118" y="218"/>
                    </a:cubicBezTo>
                    <a:cubicBezTo>
                      <a:pt x="121" y="222"/>
                      <a:pt x="121" y="222"/>
                      <a:pt x="121" y="222"/>
                    </a:cubicBezTo>
                    <a:cubicBezTo>
                      <a:pt x="121" y="225"/>
                      <a:pt x="121" y="225"/>
                      <a:pt x="121" y="225"/>
                    </a:cubicBezTo>
                    <a:cubicBezTo>
                      <a:pt x="121" y="227"/>
                      <a:pt x="121" y="227"/>
                      <a:pt x="121" y="227"/>
                    </a:cubicBezTo>
                    <a:cubicBezTo>
                      <a:pt x="125" y="227"/>
                      <a:pt x="125" y="227"/>
                      <a:pt x="125" y="227"/>
                    </a:cubicBezTo>
                    <a:cubicBezTo>
                      <a:pt x="131" y="227"/>
                      <a:pt x="131" y="227"/>
                      <a:pt x="131" y="227"/>
                    </a:cubicBezTo>
                    <a:cubicBezTo>
                      <a:pt x="132" y="224"/>
                      <a:pt x="132" y="224"/>
                      <a:pt x="132" y="224"/>
                    </a:cubicBezTo>
                    <a:cubicBezTo>
                      <a:pt x="135" y="221"/>
                      <a:pt x="135" y="221"/>
                      <a:pt x="135" y="221"/>
                    </a:cubicBezTo>
                    <a:cubicBezTo>
                      <a:pt x="139" y="219"/>
                      <a:pt x="139" y="219"/>
                      <a:pt x="139" y="219"/>
                    </a:cubicBezTo>
                    <a:cubicBezTo>
                      <a:pt x="141" y="221"/>
                      <a:pt x="141" y="221"/>
                      <a:pt x="141" y="221"/>
                    </a:cubicBezTo>
                    <a:cubicBezTo>
                      <a:pt x="141" y="221"/>
                      <a:pt x="144" y="221"/>
                      <a:pt x="145" y="220"/>
                    </a:cubicBezTo>
                    <a:cubicBezTo>
                      <a:pt x="145" y="220"/>
                      <a:pt x="147" y="219"/>
                      <a:pt x="147" y="219"/>
                    </a:cubicBezTo>
                    <a:cubicBezTo>
                      <a:pt x="153" y="217"/>
                      <a:pt x="153" y="217"/>
                      <a:pt x="153" y="217"/>
                    </a:cubicBezTo>
                    <a:cubicBezTo>
                      <a:pt x="157" y="215"/>
                      <a:pt x="157" y="215"/>
                      <a:pt x="157" y="215"/>
                    </a:cubicBezTo>
                    <a:cubicBezTo>
                      <a:pt x="160" y="213"/>
                      <a:pt x="160" y="213"/>
                      <a:pt x="160" y="213"/>
                    </a:cubicBezTo>
                    <a:cubicBezTo>
                      <a:pt x="166" y="212"/>
                      <a:pt x="166" y="212"/>
                      <a:pt x="166" y="212"/>
                    </a:cubicBezTo>
                    <a:cubicBezTo>
                      <a:pt x="171" y="211"/>
                      <a:pt x="171" y="211"/>
                      <a:pt x="171" y="211"/>
                    </a:cubicBezTo>
                    <a:cubicBezTo>
                      <a:pt x="175" y="209"/>
                      <a:pt x="175" y="209"/>
                      <a:pt x="175" y="209"/>
                    </a:cubicBezTo>
                    <a:cubicBezTo>
                      <a:pt x="178" y="208"/>
                      <a:pt x="178" y="208"/>
                      <a:pt x="178" y="208"/>
                    </a:cubicBezTo>
                    <a:cubicBezTo>
                      <a:pt x="184" y="207"/>
                      <a:pt x="184" y="207"/>
                      <a:pt x="184" y="207"/>
                    </a:cubicBezTo>
                    <a:cubicBezTo>
                      <a:pt x="189" y="206"/>
                      <a:pt x="189" y="206"/>
                      <a:pt x="189" y="206"/>
                    </a:cubicBezTo>
                    <a:cubicBezTo>
                      <a:pt x="193" y="205"/>
                      <a:pt x="193" y="205"/>
                      <a:pt x="193" y="205"/>
                    </a:cubicBezTo>
                    <a:cubicBezTo>
                      <a:pt x="197" y="205"/>
                      <a:pt x="197" y="205"/>
                      <a:pt x="197" y="205"/>
                    </a:cubicBezTo>
                    <a:cubicBezTo>
                      <a:pt x="204" y="205"/>
                      <a:pt x="204" y="205"/>
                      <a:pt x="204" y="205"/>
                    </a:cubicBezTo>
                    <a:cubicBezTo>
                      <a:pt x="209" y="205"/>
                      <a:pt x="209" y="205"/>
                      <a:pt x="209" y="205"/>
                    </a:cubicBezTo>
                    <a:cubicBezTo>
                      <a:pt x="214" y="203"/>
                      <a:pt x="214" y="203"/>
                      <a:pt x="214" y="203"/>
                    </a:cubicBezTo>
                    <a:cubicBezTo>
                      <a:pt x="214" y="203"/>
                      <a:pt x="220" y="200"/>
                      <a:pt x="220" y="200"/>
                    </a:cubicBezTo>
                    <a:cubicBezTo>
                      <a:pt x="220" y="199"/>
                      <a:pt x="225" y="196"/>
                      <a:pt x="225" y="196"/>
                    </a:cubicBezTo>
                    <a:cubicBezTo>
                      <a:pt x="228" y="192"/>
                      <a:pt x="228" y="192"/>
                      <a:pt x="228" y="192"/>
                    </a:cubicBezTo>
                    <a:cubicBezTo>
                      <a:pt x="230" y="186"/>
                      <a:pt x="230" y="186"/>
                      <a:pt x="230" y="186"/>
                    </a:cubicBezTo>
                    <a:cubicBezTo>
                      <a:pt x="232" y="180"/>
                      <a:pt x="232" y="180"/>
                      <a:pt x="232" y="180"/>
                    </a:cubicBezTo>
                    <a:cubicBezTo>
                      <a:pt x="234" y="176"/>
                      <a:pt x="234" y="176"/>
                      <a:pt x="234" y="176"/>
                    </a:cubicBezTo>
                    <a:cubicBezTo>
                      <a:pt x="236" y="172"/>
                      <a:pt x="236" y="172"/>
                      <a:pt x="236" y="172"/>
                    </a:cubicBezTo>
                    <a:cubicBezTo>
                      <a:pt x="239" y="169"/>
                      <a:pt x="239" y="169"/>
                      <a:pt x="239" y="169"/>
                    </a:cubicBezTo>
                    <a:cubicBezTo>
                      <a:pt x="241" y="164"/>
                      <a:pt x="241" y="164"/>
                      <a:pt x="241" y="164"/>
                    </a:cubicBezTo>
                    <a:cubicBezTo>
                      <a:pt x="242" y="159"/>
                      <a:pt x="242" y="159"/>
                      <a:pt x="242" y="159"/>
                    </a:cubicBezTo>
                    <a:cubicBezTo>
                      <a:pt x="245" y="155"/>
                      <a:pt x="245" y="155"/>
                      <a:pt x="245" y="155"/>
                    </a:cubicBezTo>
                    <a:cubicBezTo>
                      <a:pt x="252" y="155"/>
                      <a:pt x="252" y="155"/>
                      <a:pt x="252" y="155"/>
                    </a:cubicBezTo>
                    <a:cubicBezTo>
                      <a:pt x="254" y="151"/>
                      <a:pt x="254" y="151"/>
                      <a:pt x="254" y="151"/>
                    </a:cubicBezTo>
                    <a:cubicBezTo>
                      <a:pt x="257" y="146"/>
                      <a:pt x="257" y="146"/>
                      <a:pt x="257" y="146"/>
                    </a:cubicBezTo>
                    <a:cubicBezTo>
                      <a:pt x="260" y="142"/>
                      <a:pt x="260" y="142"/>
                      <a:pt x="260" y="142"/>
                    </a:cubicBezTo>
                    <a:cubicBezTo>
                      <a:pt x="260" y="142"/>
                      <a:pt x="260" y="139"/>
                      <a:pt x="260" y="137"/>
                    </a:cubicBezTo>
                    <a:cubicBezTo>
                      <a:pt x="260" y="136"/>
                      <a:pt x="262" y="129"/>
                      <a:pt x="262" y="129"/>
                    </a:cubicBezTo>
                    <a:cubicBezTo>
                      <a:pt x="261" y="125"/>
                      <a:pt x="261" y="125"/>
                      <a:pt x="261" y="125"/>
                    </a:cubicBezTo>
                    <a:cubicBezTo>
                      <a:pt x="259" y="123"/>
                      <a:pt x="259" y="123"/>
                      <a:pt x="259" y="123"/>
                    </a:cubicBezTo>
                    <a:cubicBezTo>
                      <a:pt x="260" y="118"/>
                      <a:pt x="260" y="118"/>
                      <a:pt x="260" y="118"/>
                    </a:cubicBezTo>
                    <a:cubicBezTo>
                      <a:pt x="262" y="117"/>
                      <a:pt x="262" y="117"/>
                      <a:pt x="262" y="117"/>
                    </a:cubicBezTo>
                    <a:cubicBezTo>
                      <a:pt x="262" y="112"/>
                      <a:pt x="262" y="112"/>
                      <a:pt x="262" y="112"/>
                    </a:cubicBezTo>
                    <a:cubicBezTo>
                      <a:pt x="259" y="111"/>
                      <a:pt x="259" y="111"/>
                      <a:pt x="259" y="111"/>
                    </a:cubicBezTo>
                    <a:cubicBezTo>
                      <a:pt x="259" y="111"/>
                      <a:pt x="260" y="107"/>
                      <a:pt x="260" y="106"/>
                    </a:cubicBezTo>
                    <a:cubicBezTo>
                      <a:pt x="260" y="105"/>
                      <a:pt x="262" y="101"/>
                      <a:pt x="262" y="101"/>
                    </a:cubicBezTo>
                    <a:cubicBezTo>
                      <a:pt x="263" y="100"/>
                      <a:pt x="263" y="100"/>
                      <a:pt x="263" y="100"/>
                    </a:cubicBezTo>
                    <a:cubicBezTo>
                      <a:pt x="263" y="100"/>
                      <a:pt x="263" y="96"/>
                      <a:pt x="265" y="95"/>
                    </a:cubicBezTo>
                    <a:cubicBezTo>
                      <a:pt x="266" y="94"/>
                      <a:pt x="268" y="94"/>
                      <a:pt x="268" y="94"/>
                    </a:cubicBezTo>
                    <a:cubicBezTo>
                      <a:pt x="270" y="94"/>
                      <a:pt x="270" y="94"/>
                      <a:pt x="270" y="94"/>
                    </a:cubicBezTo>
                    <a:cubicBezTo>
                      <a:pt x="272" y="94"/>
                      <a:pt x="272" y="94"/>
                      <a:pt x="272" y="94"/>
                    </a:cubicBezTo>
                    <a:cubicBezTo>
                      <a:pt x="278" y="94"/>
                      <a:pt x="278" y="94"/>
                      <a:pt x="278" y="94"/>
                    </a:cubicBezTo>
                    <a:cubicBezTo>
                      <a:pt x="281" y="94"/>
                      <a:pt x="281" y="94"/>
                      <a:pt x="281" y="94"/>
                    </a:cubicBezTo>
                    <a:cubicBezTo>
                      <a:pt x="282" y="92"/>
                      <a:pt x="282" y="92"/>
                      <a:pt x="282" y="92"/>
                    </a:cubicBezTo>
                    <a:cubicBezTo>
                      <a:pt x="277" y="87"/>
                      <a:pt x="277" y="87"/>
                      <a:pt x="277" y="87"/>
                    </a:cubicBezTo>
                    <a:cubicBezTo>
                      <a:pt x="277" y="87"/>
                      <a:pt x="274" y="83"/>
                      <a:pt x="273" y="82"/>
                    </a:cubicBezTo>
                    <a:cubicBezTo>
                      <a:pt x="273" y="81"/>
                      <a:pt x="274" y="74"/>
                      <a:pt x="274" y="74"/>
                    </a:cubicBezTo>
                    <a:cubicBezTo>
                      <a:pt x="275" y="67"/>
                      <a:pt x="275" y="67"/>
                      <a:pt x="275" y="67"/>
                    </a:cubicBezTo>
                    <a:cubicBezTo>
                      <a:pt x="278" y="66"/>
                      <a:pt x="278" y="66"/>
                      <a:pt x="278" y="66"/>
                    </a:cubicBezTo>
                    <a:cubicBezTo>
                      <a:pt x="282" y="66"/>
                      <a:pt x="282" y="66"/>
                      <a:pt x="282" y="66"/>
                    </a:cubicBezTo>
                    <a:cubicBezTo>
                      <a:pt x="282" y="62"/>
                      <a:pt x="282" y="62"/>
                      <a:pt x="282" y="62"/>
                    </a:cubicBezTo>
                    <a:cubicBezTo>
                      <a:pt x="284" y="57"/>
                      <a:pt x="284" y="57"/>
                      <a:pt x="284" y="57"/>
                    </a:cubicBezTo>
                    <a:cubicBezTo>
                      <a:pt x="287" y="54"/>
                      <a:pt x="287" y="54"/>
                      <a:pt x="287" y="54"/>
                    </a:cubicBezTo>
                    <a:cubicBezTo>
                      <a:pt x="289" y="51"/>
                      <a:pt x="289" y="51"/>
                      <a:pt x="289" y="51"/>
                    </a:cubicBezTo>
                    <a:cubicBezTo>
                      <a:pt x="289" y="46"/>
                      <a:pt x="289" y="46"/>
                      <a:pt x="289" y="46"/>
                    </a:cubicBezTo>
                    <a:cubicBezTo>
                      <a:pt x="283" y="43"/>
                      <a:pt x="283" y="43"/>
                      <a:pt x="283" y="43"/>
                    </a:cubicBezTo>
                    <a:cubicBezTo>
                      <a:pt x="279" y="41"/>
                      <a:pt x="279" y="41"/>
                      <a:pt x="279" y="41"/>
                    </a:cubicBezTo>
                    <a:cubicBezTo>
                      <a:pt x="274" y="39"/>
                      <a:pt x="274" y="39"/>
                      <a:pt x="274" y="39"/>
                    </a:cubicBezTo>
                    <a:cubicBezTo>
                      <a:pt x="274" y="39"/>
                      <a:pt x="271" y="39"/>
                      <a:pt x="270" y="39"/>
                    </a:cubicBezTo>
                    <a:cubicBezTo>
                      <a:pt x="270" y="39"/>
                      <a:pt x="265" y="39"/>
                      <a:pt x="265" y="39"/>
                    </a:cubicBezTo>
                    <a:cubicBezTo>
                      <a:pt x="262" y="39"/>
                      <a:pt x="262" y="39"/>
                      <a:pt x="262" y="39"/>
                    </a:cubicBezTo>
                    <a:cubicBezTo>
                      <a:pt x="258" y="40"/>
                      <a:pt x="258" y="40"/>
                      <a:pt x="258" y="40"/>
                    </a:cubicBezTo>
                    <a:cubicBezTo>
                      <a:pt x="255" y="40"/>
                      <a:pt x="255" y="40"/>
                      <a:pt x="255" y="40"/>
                    </a:cubicBezTo>
                    <a:cubicBezTo>
                      <a:pt x="254" y="37"/>
                      <a:pt x="254" y="37"/>
                      <a:pt x="254" y="37"/>
                    </a:cubicBezTo>
                    <a:cubicBezTo>
                      <a:pt x="253" y="32"/>
                      <a:pt x="253" y="32"/>
                      <a:pt x="253" y="32"/>
                    </a:cubicBezTo>
                    <a:cubicBezTo>
                      <a:pt x="249" y="29"/>
                      <a:pt x="249" y="29"/>
                      <a:pt x="249" y="29"/>
                    </a:cubicBezTo>
                    <a:cubicBezTo>
                      <a:pt x="247" y="26"/>
                      <a:pt x="247" y="26"/>
                      <a:pt x="247" y="26"/>
                    </a:cubicBezTo>
                    <a:cubicBezTo>
                      <a:pt x="244" y="25"/>
                      <a:pt x="244" y="25"/>
                      <a:pt x="244" y="25"/>
                    </a:cubicBezTo>
                    <a:cubicBezTo>
                      <a:pt x="244" y="25"/>
                      <a:pt x="241" y="24"/>
                      <a:pt x="240" y="24"/>
                    </a:cubicBezTo>
                    <a:cubicBezTo>
                      <a:pt x="239" y="24"/>
                      <a:pt x="235" y="24"/>
                      <a:pt x="235" y="24"/>
                    </a:cubicBezTo>
                    <a:cubicBezTo>
                      <a:pt x="232" y="24"/>
                      <a:pt x="232" y="24"/>
                      <a:pt x="232" y="24"/>
                    </a:cubicBezTo>
                    <a:cubicBezTo>
                      <a:pt x="228" y="22"/>
                      <a:pt x="228" y="22"/>
                      <a:pt x="228" y="22"/>
                    </a:cubicBezTo>
                    <a:cubicBezTo>
                      <a:pt x="220" y="18"/>
                      <a:pt x="220" y="18"/>
                      <a:pt x="220" y="18"/>
                    </a:cubicBezTo>
                    <a:cubicBezTo>
                      <a:pt x="214" y="13"/>
                      <a:pt x="214" y="13"/>
                      <a:pt x="214" y="13"/>
                    </a:cubicBezTo>
                    <a:cubicBezTo>
                      <a:pt x="210" y="10"/>
                      <a:pt x="210" y="10"/>
                      <a:pt x="210" y="10"/>
                    </a:cubicBezTo>
                    <a:cubicBezTo>
                      <a:pt x="210" y="10"/>
                      <a:pt x="207" y="10"/>
                      <a:pt x="206" y="10"/>
                    </a:cubicBezTo>
                    <a:cubicBezTo>
                      <a:pt x="206" y="10"/>
                      <a:pt x="202" y="10"/>
                      <a:pt x="202" y="10"/>
                    </a:cubicBezTo>
                    <a:cubicBezTo>
                      <a:pt x="201" y="13"/>
                      <a:pt x="201" y="13"/>
                      <a:pt x="201" y="13"/>
                    </a:cubicBezTo>
                    <a:cubicBezTo>
                      <a:pt x="198" y="13"/>
                      <a:pt x="198" y="13"/>
                      <a:pt x="198" y="13"/>
                    </a:cubicBezTo>
                    <a:cubicBezTo>
                      <a:pt x="192" y="13"/>
                      <a:pt x="192" y="13"/>
                      <a:pt x="192" y="13"/>
                    </a:cubicBezTo>
                    <a:cubicBezTo>
                      <a:pt x="188" y="8"/>
                      <a:pt x="188" y="8"/>
                      <a:pt x="188" y="8"/>
                    </a:cubicBezTo>
                    <a:cubicBezTo>
                      <a:pt x="187" y="6"/>
                      <a:pt x="187" y="6"/>
                      <a:pt x="187" y="6"/>
                    </a:cubicBezTo>
                    <a:cubicBezTo>
                      <a:pt x="186" y="3"/>
                      <a:pt x="186" y="3"/>
                      <a:pt x="186" y="3"/>
                    </a:cubicBezTo>
                    <a:cubicBezTo>
                      <a:pt x="183" y="1"/>
                      <a:pt x="183" y="1"/>
                      <a:pt x="183" y="1"/>
                    </a:cubicBezTo>
                    <a:cubicBezTo>
                      <a:pt x="178" y="0"/>
                      <a:pt x="178" y="0"/>
                      <a:pt x="178" y="0"/>
                    </a:cubicBezTo>
                    <a:cubicBezTo>
                      <a:pt x="174" y="0"/>
                      <a:pt x="174" y="0"/>
                      <a:pt x="174" y="0"/>
                    </a:cubicBezTo>
                    <a:cubicBezTo>
                      <a:pt x="166" y="6"/>
                      <a:pt x="166" y="6"/>
                      <a:pt x="166" y="6"/>
                    </a:cubicBezTo>
                    <a:cubicBezTo>
                      <a:pt x="151" y="16"/>
                      <a:pt x="151" y="16"/>
                      <a:pt x="151" y="16"/>
                    </a:cubicBezTo>
                    <a:cubicBezTo>
                      <a:pt x="138" y="22"/>
                      <a:pt x="138" y="22"/>
                      <a:pt x="138" y="22"/>
                    </a:cubicBezTo>
                    <a:cubicBezTo>
                      <a:pt x="132" y="24"/>
                      <a:pt x="132" y="24"/>
                      <a:pt x="132" y="24"/>
                    </a:cubicBezTo>
                    <a:cubicBezTo>
                      <a:pt x="128" y="26"/>
                      <a:pt x="128" y="26"/>
                      <a:pt x="128" y="26"/>
                    </a:cubicBezTo>
                    <a:cubicBezTo>
                      <a:pt x="128" y="19"/>
                      <a:pt x="128" y="19"/>
                      <a:pt x="128" y="19"/>
                    </a:cubicBezTo>
                    <a:cubicBezTo>
                      <a:pt x="128" y="19"/>
                      <a:pt x="125" y="16"/>
                      <a:pt x="124" y="16"/>
                    </a:cubicBezTo>
                    <a:cubicBezTo>
                      <a:pt x="123" y="16"/>
                      <a:pt x="120" y="16"/>
                      <a:pt x="120" y="16"/>
                    </a:cubicBezTo>
                    <a:cubicBezTo>
                      <a:pt x="117" y="19"/>
                      <a:pt x="117" y="19"/>
                      <a:pt x="117" y="19"/>
                    </a:cubicBezTo>
                    <a:cubicBezTo>
                      <a:pt x="113" y="21"/>
                      <a:pt x="113" y="21"/>
                      <a:pt x="113" y="21"/>
                    </a:cubicBezTo>
                    <a:cubicBezTo>
                      <a:pt x="110" y="22"/>
                      <a:pt x="110" y="22"/>
                      <a:pt x="110" y="22"/>
                    </a:cubicBezTo>
                    <a:cubicBezTo>
                      <a:pt x="111" y="28"/>
                      <a:pt x="111" y="28"/>
                      <a:pt x="111" y="28"/>
                    </a:cubicBezTo>
                    <a:cubicBezTo>
                      <a:pt x="112" y="33"/>
                      <a:pt x="112" y="33"/>
                      <a:pt x="112" y="33"/>
                    </a:cubicBezTo>
                    <a:cubicBezTo>
                      <a:pt x="112" y="39"/>
                      <a:pt x="112" y="39"/>
                      <a:pt x="112" y="39"/>
                    </a:cubicBezTo>
                    <a:cubicBezTo>
                      <a:pt x="111" y="43"/>
                      <a:pt x="111" y="43"/>
                      <a:pt x="111" y="43"/>
                    </a:cubicBezTo>
                    <a:cubicBezTo>
                      <a:pt x="107" y="45"/>
                      <a:pt x="107" y="45"/>
                      <a:pt x="107" y="45"/>
                    </a:cubicBezTo>
                    <a:cubicBezTo>
                      <a:pt x="103" y="45"/>
                      <a:pt x="103" y="45"/>
                      <a:pt x="103" y="45"/>
                    </a:cubicBezTo>
                    <a:cubicBezTo>
                      <a:pt x="99" y="47"/>
                      <a:pt x="99" y="47"/>
                      <a:pt x="99" y="47"/>
                    </a:cubicBezTo>
                    <a:cubicBezTo>
                      <a:pt x="98" y="51"/>
                      <a:pt x="98" y="51"/>
                      <a:pt x="98" y="51"/>
                    </a:cubicBezTo>
                    <a:cubicBezTo>
                      <a:pt x="98" y="58"/>
                      <a:pt x="98" y="58"/>
                      <a:pt x="98" y="58"/>
                    </a:cubicBezTo>
                    <a:cubicBezTo>
                      <a:pt x="100" y="61"/>
                      <a:pt x="100" y="61"/>
                      <a:pt x="100" y="61"/>
                    </a:cubicBezTo>
                    <a:cubicBezTo>
                      <a:pt x="101" y="66"/>
                      <a:pt x="101" y="66"/>
                      <a:pt x="101" y="66"/>
                    </a:cubicBezTo>
                    <a:cubicBezTo>
                      <a:pt x="101" y="70"/>
                      <a:pt x="101" y="70"/>
                      <a:pt x="101" y="70"/>
                    </a:cubicBezTo>
                    <a:cubicBezTo>
                      <a:pt x="101" y="74"/>
                      <a:pt x="101" y="74"/>
                      <a:pt x="101" y="74"/>
                    </a:cubicBezTo>
                    <a:cubicBezTo>
                      <a:pt x="97" y="76"/>
                      <a:pt x="97" y="76"/>
                      <a:pt x="97" y="76"/>
                    </a:cubicBezTo>
                    <a:cubicBezTo>
                      <a:pt x="95" y="80"/>
                      <a:pt x="95" y="80"/>
                      <a:pt x="95" y="80"/>
                    </a:cubicBezTo>
                    <a:cubicBezTo>
                      <a:pt x="96" y="83"/>
                      <a:pt x="96" y="83"/>
                      <a:pt x="96" y="83"/>
                    </a:cubicBezTo>
                    <a:cubicBezTo>
                      <a:pt x="98" y="84"/>
                      <a:pt x="98" y="84"/>
                      <a:pt x="98" y="84"/>
                    </a:cubicBezTo>
                    <a:cubicBezTo>
                      <a:pt x="99" y="88"/>
                      <a:pt x="99" y="88"/>
                      <a:pt x="99" y="88"/>
                    </a:cubicBezTo>
                    <a:cubicBezTo>
                      <a:pt x="98" y="94"/>
                      <a:pt x="98" y="94"/>
                      <a:pt x="98" y="94"/>
                    </a:cubicBezTo>
                    <a:cubicBezTo>
                      <a:pt x="98" y="98"/>
                      <a:pt x="98" y="98"/>
                      <a:pt x="98" y="98"/>
                    </a:cubicBezTo>
                    <a:cubicBezTo>
                      <a:pt x="98" y="98"/>
                      <a:pt x="97" y="100"/>
                      <a:pt x="97" y="101"/>
                    </a:cubicBezTo>
                    <a:cubicBezTo>
                      <a:pt x="96" y="103"/>
                      <a:pt x="92" y="106"/>
                      <a:pt x="92" y="106"/>
                    </a:cubicBezTo>
                    <a:cubicBezTo>
                      <a:pt x="87" y="109"/>
                      <a:pt x="87" y="109"/>
                      <a:pt x="87" y="109"/>
                    </a:cubicBezTo>
                    <a:cubicBezTo>
                      <a:pt x="82" y="113"/>
                      <a:pt x="82" y="113"/>
                      <a:pt x="82" y="113"/>
                    </a:cubicBezTo>
                    <a:cubicBezTo>
                      <a:pt x="79" y="116"/>
                      <a:pt x="79" y="116"/>
                      <a:pt x="79" y="116"/>
                    </a:cubicBezTo>
                    <a:cubicBezTo>
                      <a:pt x="76" y="112"/>
                      <a:pt x="76" y="112"/>
                      <a:pt x="76" y="112"/>
                    </a:cubicBezTo>
                    <a:cubicBezTo>
                      <a:pt x="76" y="112"/>
                      <a:pt x="73" y="110"/>
                      <a:pt x="71" y="110"/>
                    </a:cubicBezTo>
                    <a:cubicBezTo>
                      <a:pt x="70" y="110"/>
                      <a:pt x="67" y="110"/>
                      <a:pt x="67" y="110"/>
                    </a:cubicBezTo>
                    <a:cubicBezTo>
                      <a:pt x="59" y="110"/>
                      <a:pt x="59" y="110"/>
                      <a:pt x="59" y="110"/>
                    </a:cubicBezTo>
                    <a:cubicBezTo>
                      <a:pt x="53" y="109"/>
                      <a:pt x="53" y="109"/>
                      <a:pt x="53" y="109"/>
                    </a:cubicBezTo>
                    <a:cubicBezTo>
                      <a:pt x="49" y="110"/>
                      <a:pt x="49" y="110"/>
                      <a:pt x="49" y="110"/>
                    </a:cubicBezTo>
                    <a:cubicBezTo>
                      <a:pt x="47" y="113"/>
                      <a:pt x="47" y="113"/>
                      <a:pt x="47" y="113"/>
                    </a:cubicBezTo>
                    <a:cubicBezTo>
                      <a:pt x="43" y="115"/>
                      <a:pt x="43" y="115"/>
                      <a:pt x="43" y="115"/>
                    </a:cubicBezTo>
                    <a:cubicBezTo>
                      <a:pt x="37" y="115"/>
                      <a:pt x="37" y="115"/>
                      <a:pt x="37" y="115"/>
                    </a:cubicBezTo>
                    <a:cubicBezTo>
                      <a:pt x="32" y="116"/>
                      <a:pt x="32" y="116"/>
                      <a:pt x="32" y="116"/>
                    </a:cubicBezTo>
                    <a:cubicBezTo>
                      <a:pt x="26" y="117"/>
                      <a:pt x="26" y="117"/>
                      <a:pt x="26" y="117"/>
                    </a:cubicBezTo>
                    <a:cubicBezTo>
                      <a:pt x="21" y="117"/>
                      <a:pt x="21" y="117"/>
                      <a:pt x="21" y="117"/>
                    </a:cubicBezTo>
                    <a:cubicBezTo>
                      <a:pt x="21" y="117"/>
                      <a:pt x="18" y="117"/>
                      <a:pt x="18" y="118"/>
                    </a:cubicBezTo>
                    <a:cubicBezTo>
                      <a:pt x="17" y="119"/>
                      <a:pt x="14" y="120"/>
                      <a:pt x="13" y="122"/>
                    </a:cubicBezTo>
                    <a:cubicBezTo>
                      <a:pt x="13" y="125"/>
                      <a:pt x="6" y="132"/>
                      <a:pt x="6" y="132"/>
                    </a:cubicBezTo>
                    <a:cubicBezTo>
                      <a:pt x="6" y="132"/>
                      <a:pt x="2" y="137"/>
                      <a:pt x="1" y="139"/>
                    </a:cubicBezTo>
                    <a:cubicBezTo>
                      <a:pt x="0" y="140"/>
                      <a:pt x="0" y="144"/>
                      <a:pt x="0" y="144"/>
                    </a:cubicBez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</p:grpSp>
        <p:grpSp>
          <p:nvGrpSpPr>
            <p:cNvPr id="16" name="Grupo 17"/>
            <p:cNvGrpSpPr/>
            <p:nvPr/>
          </p:nvGrpSpPr>
          <p:grpSpPr>
            <a:xfrm>
              <a:off x="8905875" y="4635726"/>
              <a:ext cx="931862" cy="1101725"/>
              <a:chOff x="8737600" y="3878263"/>
              <a:chExt cx="931862" cy="1101725"/>
            </a:xfrm>
            <a:solidFill>
              <a:srgbClr val="0060AA"/>
            </a:solidFill>
          </p:grpSpPr>
          <p:sp>
            <p:nvSpPr>
              <p:cNvPr id="50" name="Freeform 19"/>
              <p:cNvSpPr>
                <a:spLocks/>
              </p:cNvSpPr>
              <p:nvPr/>
            </p:nvSpPr>
            <p:spPr bwMode="auto">
              <a:xfrm>
                <a:off x="9048750" y="3878263"/>
                <a:ext cx="620712" cy="384175"/>
              </a:xfrm>
              <a:custGeom>
                <a:avLst/>
                <a:gdLst>
                  <a:gd name="T0" fmla="*/ 17 w 391"/>
                  <a:gd name="T1" fmla="*/ 109 h 242"/>
                  <a:gd name="T2" fmla="*/ 15 w 391"/>
                  <a:gd name="T3" fmla="*/ 156 h 242"/>
                  <a:gd name="T4" fmla="*/ 0 w 391"/>
                  <a:gd name="T5" fmla="*/ 171 h 242"/>
                  <a:gd name="T6" fmla="*/ 12 w 391"/>
                  <a:gd name="T7" fmla="*/ 173 h 242"/>
                  <a:gd name="T8" fmla="*/ 22 w 391"/>
                  <a:gd name="T9" fmla="*/ 171 h 242"/>
                  <a:gd name="T10" fmla="*/ 36 w 391"/>
                  <a:gd name="T11" fmla="*/ 197 h 242"/>
                  <a:gd name="T12" fmla="*/ 55 w 391"/>
                  <a:gd name="T13" fmla="*/ 218 h 242"/>
                  <a:gd name="T14" fmla="*/ 88 w 391"/>
                  <a:gd name="T15" fmla="*/ 223 h 242"/>
                  <a:gd name="T16" fmla="*/ 124 w 391"/>
                  <a:gd name="T17" fmla="*/ 225 h 242"/>
                  <a:gd name="T18" fmla="*/ 147 w 391"/>
                  <a:gd name="T19" fmla="*/ 235 h 242"/>
                  <a:gd name="T20" fmla="*/ 190 w 391"/>
                  <a:gd name="T21" fmla="*/ 242 h 242"/>
                  <a:gd name="T22" fmla="*/ 195 w 391"/>
                  <a:gd name="T23" fmla="*/ 227 h 242"/>
                  <a:gd name="T24" fmla="*/ 218 w 391"/>
                  <a:gd name="T25" fmla="*/ 216 h 242"/>
                  <a:gd name="T26" fmla="*/ 235 w 391"/>
                  <a:gd name="T27" fmla="*/ 206 h 242"/>
                  <a:gd name="T28" fmla="*/ 259 w 391"/>
                  <a:gd name="T29" fmla="*/ 201 h 242"/>
                  <a:gd name="T30" fmla="*/ 294 w 391"/>
                  <a:gd name="T31" fmla="*/ 201 h 242"/>
                  <a:gd name="T32" fmla="*/ 306 w 391"/>
                  <a:gd name="T33" fmla="*/ 213 h 242"/>
                  <a:gd name="T34" fmla="*/ 325 w 391"/>
                  <a:gd name="T35" fmla="*/ 206 h 242"/>
                  <a:gd name="T36" fmla="*/ 344 w 391"/>
                  <a:gd name="T37" fmla="*/ 204 h 242"/>
                  <a:gd name="T38" fmla="*/ 363 w 391"/>
                  <a:gd name="T39" fmla="*/ 208 h 242"/>
                  <a:gd name="T40" fmla="*/ 372 w 391"/>
                  <a:gd name="T41" fmla="*/ 199 h 242"/>
                  <a:gd name="T42" fmla="*/ 384 w 391"/>
                  <a:gd name="T43" fmla="*/ 182 h 242"/>
                  <a:gd name="T44" fmla="*/ 391 w 391"/>
                  <a:gd name="T45" fmla="*/ 171 h 242"/>
                  <a:gd name="T46" fmla="*/ 384 w 391"/>
                  <a:gd name="T47" fmla="*/ 154 h 242"/>
                  <a:gd name="T48" fmla="*/ 365 w 391"/>
                  <a:gd name="T49" fmla="*/ 154 h 242"/>
                  <a:gd name="T50" fmla="*/ 363 w 391"/>
                  <a:gd name="T51" fmla="*/ 140 h 242"/>
                  <a:gd name="T52" fmla="*/ 320 w 391"/>
                  <a:gd name="T53" fmla="*/ 130 h 242"/>
                  <a:gd name="T54" fmla="*/ 316 w 391"/>
                  <a:gd name="T55" fmla="*/ 97 h 242"/>
                  <a:gd name="T56" fmla="*/ 299 w 391"/>
                  <a:gd name="T57" fmla="*/ 78 h 242"/>
                  <a:gd name="T58" fmla="*/ 294 w 391"/>
                  <a:gd name="T59" fmla="*/ 47 h 242"/>
                  <a:gd name="T60" fmla="*/ 285 w 391"/>
                  <a:gd name="T61" fmla="*/ 21 h 242"/>
                  <a:gd name="T62" fmla="*/ 226 w 391"/>
                  <a:gd name="T63" fmla="*/ 19 h 242"/>
                  <a:gd name="T64" fmla="*/ 207 w 391"/>
                  <a:gd name="T65" fmla="*/ 7 h 242"/>
                  <a:gd name="T66" fmla="*/ 190 w 391"/>
                  <a:gd name="T67" fmla="*/ 2 h 242"/>
                  <a:gd name="T68" fmla="*/ 145 w 391"/>
                  <a:gd name="T69" fmla="*/ 0 h 242"/>
                  <a:gd name="T70" fmla="*/ 119 w 391"/>
                  <a:gd name="T71" fmla="*/ 0 h 242"/>
                  <a:gd name="T72" fmla="*/ 93 w 391"/>
                  <a:gd name="T73" fmla="*/ 0 h 242"/>
                  <a:gd name="T74" fmla="*/ 72 w 391"/>
                  <a:gd name="T75" fmla="*/ 7 h 242"/>
                  <a:gd name="T76" fmla="*/ 45 w 391"/>
                  <a:gd name="T77" fmla="*/ 28 h 242"/>
                  <a:gd name="T78" fmla="*/ 27 w 391"/>
                  <a:gd name="T79" fmla="*/ 57 h 242"/>
                  <a:gd name="T80" fmla="*/ 17 w 391"/>
                  <a:gd name="T81" fmla="*/ 81 h 2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91" h="242">
                    <a:moveTo>
                      <a:pt x="17" y="81"/>
                    </a:moveTo>
                    <a:lnTo>
                      <a:pt x="17" y="109"/>
                    </a:lnTo>
                    <a:lnTo>
                      <a:pt x="15" y="133"/>
                    </a:lnTo>
                    <a:lnTo>
                      <a:pt x="15" y="156"/>
                    </a:lnTo>
                    <a:lnTo>
                      <a:pt x="5" y="168"/>
                    </a:lnTo>
                    <a:lnTo>
                      <a:pt x="0" y="171"/>
                    </a:lnTo>
                    <a:lnTo>
                      <a:pt x="5" y="173"/>
                    </a:lnTo>
                    <a:lnTo>
                      <a:pt x="12" y="173"/>
                    </a:lnTo>
                    <a:lnTo>
                      <a:pt x="17" y="168"/>
                    </a:lnTo>
                    <a:lnTo>
                      <a:pt x="22" y="171"/>
                    </a:lnTo>
                    <a:lnTo>
                      <a:pt x="31" y="185"/>
                    </a:lnTo>
                    <a:lnTo>
                      <a:pt x="36" y="197"/>
                    </a:lnTo>
                    <a:lnTo>
                      <a:pt x="41" y="211"/>
                    </a:lnTo>
                    <a:lnTo>
                      <a:pt x="55" y="218"/>
                    </a:lnTo>
                    <a:lnTo>
                      <a:pt x="72" y="220"/>
                    </a:lnTo>
                    <a:lnTo>
                      <a:pt x="88" y="223"/>
                    </a:lnTo>
                    <a:lnTo>
                      <a:pt x="107" y="223"/>
                    </a:lnTo>
                    <a:lnTo>
                      <a:pt x="124" y="225"/>
                    </a:lnTo>
                    <a:lnTo>
                      <a:pt x="131" y="230"/>
                    </a:lnTo>
                    <a:lnTo>
                      <a:pt x="147" y="235"/>
                    </a:lnTo>
                    <a:lnTo>
                      <a:pt x="171" y="239"/>
                    </a:lnTo>
                    <a:lnTo>
                      <a:pt x="190" y="242"/>
                    </a:lnTo>
                    <a:lnTo>
                      <a:pt x="195" y="235"/>
                    </a:lnTo>
                    <a:lnTo>
                      <a:pt x="195" y="227"/>
                    </a:lnTo>
                    <a:lnTo>
                      <a:pt x="199" y="218"/>
                    </a:lnTo>
                    <a:lnTo>
                      <a:pt x="218" y="216"/>
                    </a:lnTo>
                    <a:lnTo>
                      <a:pt x="228" y="216"/>
                    </a:lnTo>
                    <a:lnTo>
                      <a:pt x="235" y="206"/>
                    </a:lnTo>
                    <a:lnTo>
                      <a:pt x="242" y="201"/>
                    </a:lnTo>
                    <a:lnTo>
                      <a:pt x="259" y="201"/>
                    </a:lnTo>
                    <a:lnTo>
                      <a:pt x="280" y="201"/>
                    </a:lnTo>
                    <a:lnTo>
                      <a:pt x="294" y="201"/>
                    </a:lnTo>
                    <a:lnTo>
                      <a:pt x="299" y="211"/>
                    </a:lnTo>
                    <a:lnTo>
                      <a:pt x="306" y="213"/>
                    </a:lnTo>
                    <a:lnTo>
                      <a:pt x="313" y="213"/>
                    </a:lnTo>
                    <a:lnTo>
                      <a:pt x="325" y="206"/>
                    </a:lnTo>
                    <a:lnTo>
                      <a:pt x="334" y="204"/>
                    </a:lnTo>
                    <a:lnTo>
                      <a:pt x="344" y="204"/>
                    </a:lnTo>
                    <a:lnTo>
                      <a:pt x="356" y="204"/>
                    </a:lnTo>
                    <a:lnTo>
                      <a:pt x="363" y="208"/>
                    </a:lnTo>
                    <a:lnTo>
                      <a:pt x="370" y="208"/>
                    </a:lnTo>
                    <a:lnTo>
                      <a:pt x="372" y="199"/>
                    </a:lnTo>
                    <a:lnTo>
                      <a:pt x="377" y="190"/>
                    </a:lnTo>
                    <a:lnTo>
                      <a:pt x="384" y="182"/>
                    </a:lnTo>
                    <a:lnTo>
                      <a:pt x="387" y="175"/>
                    </a:lnTo>
                    <a:lnTo>
                      <a:pt x="391" y="171"/>
                    </a:lnTo>
                    <a:lnTo>
                      <a:pt x="391" y="159"/>
                    </a:lnTo>
                    <a:lnTo>
                      <a:pt x="384" y="154"/>
                    </a:lnTo>
                    <a:lnTo>
                      <a:pt x="375" y="154"/>
                    </a:lnTo>
                    <a:lnTo>
                      <a:pt x="365" y="154"/>
                    </a:lnTo>
                    <a:lnTo>
                      <a:pt x="361" y="152"/>
                    </a:lnTo>
                    <a:lnTo>
                      <a:pt x="363" y="140"/>
                    </a:lnTo>
                    <a:lnTo>
                      <a:pt x="363" y="130"/>
                    </a:lnTo>
                    <a:lnTo>
                      <a:pt x="320" y="130"/>
                    </a:lnTo>
                    <a:lnTo>
                      <a:pt x="316" y="114"/>
                    </a:lnTo>
                    <a:lnTo>
                      <a:pt x="316" y="97"/>
                    </a:lnTo>
                    <a:lnTo>
                      <a:pt x="308" y="85"/>
                    </a:lnTo>
                    <a:lnTo>
                      <a:pt x="299" y="78"/>
                    </a:lnTo>
                    <a:lnTo>
                      <a:pt x="297" y="69"/>
                    </a:lnTo>
                    <a:lnTo>
                      <a:pt x="294" y="47"/>
                    </a:lnTo>
                    <a:lnTo>
                      <a:pt x="294" y="31"/>
                    </a:lnTo>
                    <a:lnTo>
                      <a:pt x="285" y="21"/>
                    </a:lnTo>
                    <a:lnTo>
                      <a:pt x="271" y="19"/>
                    </a:lnTo>
                    <a:lnTo>
                      <a:pt x="226" y="19"/>
                    </a:lnTo>
                    <a:lnTo>
                      <a:pt x="214" y="12"/>
                    </a:lnTo>
                    <a:lnTo>
                      <a:pt x="207" y="7"/>
                    </a:lnTo>
                    <a:lnTo>
                      <a:pt x="197" y="5"/>
                    </a:lnTo>
                    <a:lnTo>
                      <a:pt x="190" y="2"/>
                    </a:lnTo>
                    <a:lnTo>
                      <a:pt x="169" y="0"/>
                    </a:lnTo>
                    <a:lnTo>
                      <a:pt x="145" y="0"/>
                    </a:lnTo>
                    <a:lnTo>
                      <a:pt x="135" y="0"/>
                    </a:lnTo>
                    <a:lnTo>
                      <a:pt x="119" y="0"/>
                    </a:lnTo>
                    <a:lnTo>
                      <a:pt x="107" y="0"/>
                    </a:lnTo>
                    <a:lnTo>
                      <a:pt x="93" y="0"/>
                    </a:lnTo>
                    <a:lnTo>
                      <a:pt x="86" y="0"/>
                    </a:lnTo>
                    <a:lnTo>
                      <a:pt x="72" y="7"/>
                    </a:lnTo>
                    <a:lnTo>
                      <a:pt x="60" y="17"/>
                    </a:lnTo>
                    <a:lnTo>
                      <a:pt x="45" y="28"/>
                    </a:lnTo>
                    <a:lnTo>
                      <a:pt x="43" y="40"/>
                    </a:lnTo>
                    <a:lnTo>
                      <a:pt x="27" y="57"/>
                    </a:lnTo>
                    <a:lnTo>
                      <a:pt x="22" y="66"/>
                    </a:lnTo>
                    <a:lnTo>
                      <a:pt x="17" y="81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51" name="Freeform 24"/>
              <p:cNvSpPr>
                <a:spLocks/>
              </p:cNvSpPr>
              <p:nvPr/>
            </p:nvSpPr>
            <p:spPr bwMode="auto">
              <a:xfrm>
                <a:off x="9124950" y="4213225"/>
                <a:ext cx="508000" cy="315913"/>
              </a:xfrm>
              <a:custGeom>
                <a:avLst/>
                <a:gdLst>
                  <a:gd name="T0" fmla="*/ 0 w 135"/>
                  <a:gd name="T1" fmla="*/ 15 h 84"/>
                  <a:gd name="T2" fmla="*/ 1 w 135"/>
                  <a:gd name="T3" fmla="*/ 26 h 84"/>
                  <a:gd name="T4" fmla="*/ 13 w 135"/>
                  <a:gd name="T5" fmla="*/ 27 h 84"/>
                  <a:gd name="T6" fmla="*/ 27 w 135"/>
                  <a:gd name="T7" fmla="*/ 28 h 84"/>
                  <a:gd name="T8" fmla="*/ 42 w 135"/>
                  <a:gd name="T9" fmla="*/ 33 h 84"/>
                  <a:gd name="T10" fmla="*/ 52 w 135"/>
                  <a:gd name="T11" fmla="*/ 36 h 84"/>
                  <a:gd name="T12" fmla="*/ 61 w 135"/>
                  <a:gd name="T13" fmla="*/ 39 h 84"/>
                  <a:gd name="T14" fmla="*/ 88 w 135"/>
                  <a:gd name="T15" fmla="*/ 62 h 84"/>
                  <a:gd name="T16" fmla="*/ 102 w 135"/>
                  <a:gd name="T17" fmla="*/ 62 h 84"/>
                  <a:gd name="T18" fmla="*/ 106 w 135"/>
                  <a:gd name="T19" fmla="*/ 67 h 84"/>
                  <a:gd name="T20" fmla="*/ 104 w 135"/>
                  <a:gd name="T21" fmla="*/ 74 h 84"/>
                  <a:gd name="T22" fmla="*/ 98 w 135"/>
                  <a:gd name="T23" fmla="*/ 82 h 84"/>
                  <a:gd name="T24" fmla="*/ 106 w 135"/>
                  <a:gd name="T25" fmla="*/ 84 h 84"/>
                  <a:gd name="T26" fmla="*/ 114 w 135"/>
                  <a:gd name="T27" fmla="*/ 76 h 84"/>
                  <a:gd name="T28" fmla="*/ 127 w 135"/>
                  <a:gd name="T29" fmla="*/ 67 h 84"/>
                  <a:gd name="T30" fmla="*/ 132 w 135"/>
                  <a:gd name="T31" fmla="*/ 55 h 84"/>
                  <a:gd name="T32" fmla="*/ 135 w 135"/>
                  <a:gd name="T33" fmla="*/ 40 h 84"/>
                  <a:gd name="T34" fmla="*/ 135 w 135"/>
                  <a:gd name="T35" fmla="*/ 24 h 84"/>
                  <a:gd name="T36" fmla="*/ 134 w 135"/>
                  <a:gd name="T37" fmla="*/ 9 h 84"/>
                  <a:gd name="T38" fmla="*/ 128 w 135"/>
                  <a:gd name="T39" fmla="*/ 0 h 84"/>
                  <a:gd name="T40" fmla="*/ 118 w 135"/>
                  <a:gd name="T41" fmla="*/ 2 h 84"/>
                  <a:gd name="T42" fmla="*/ 113 w 135"/>
                  <a:gd name="T43" fmla="*/ 5 h 84"/>
                  <a:gd name="T44" fmla="*/ 105 w 135"/>
                  <a:gd name="T45" fmla="*/ 5 h 84"/>
                  <a:gd name="T46" fmla="*/ 101 w 135"/>
                  <a:gd name="T47" fmla="*/ 1 h 84"/>
                  <a:gd name="T48" fmla="*/ 92 w 135"/>
                  <a:gd name="T49" fmla="*/ 1 h 84"/>
                  <a:gd name="T50" fmla="*/ 82 w 135"/>
                  <a:gd name="T51" fmla="*/ 2 h 84"/>
                  <a:gd name="T52" fmla="*/ 75 w 135"/>
                  <a:gd name="T53" fmla="*/ 8 h 84"/>
                  <a:gd name="T54" fmla="*/ 68 w 135"/>
                  <a:gd name="T55" fmla="*/ 10 h 84"/>
                  <a:gd name="T56" fmla="*/ 64 w 135"/>
                  <a:gd name="T57" fmla="*/ 17 h 84"/>
                  <a:gd name="T58" fmla="*/ 55 w 135"/>
                  <a:gd name="T59" fmla="*/ 17 h 84"/>
                  <a:gd name="T60" fmla="*/ 44 w 135"/>
                  <a:gd name="T61" fmla="*/ 16 h 84"/>
                  <a:gd name="T62" fmla="*/ 32 w 135"/>
                  <a:gd name="T63" fmla="*/ 12 h 84"/>
                  <a:gd name="T64" fmla="*/ 22 w 135"/>
                  <a:gd name="T65" fmla="*/ 10 h 84"/>
                  <a:gd name="T66" fmla="*/ 11 w 135"/>
                  <a:gd name="T67" fmla="*/ 9 h 84"/>
                  <a:gd name="T68" fmla="*/ 0 w 135"/>
                  <a:gd name="T69" fmla="*/ 9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35" h="84">
                    <a:moveTo>
                      <a:pt x="0" y="9"/>
                    </a:moveTo>
                    <a:cubicBezTo>
                      <a:pt x="0" y="15"/>
                      <a:pt x="0" y="15"/>
                      <a:pt x="0" y="15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6"/>
                      <a:pt x="1" y="26"/>
                      <a:pt x="1" y="26"/>
                    </a:cubicBezTo>
                    <a:cubicBezTo>
                      <a:pt x="6" y="27"/>
                      <a:pt x="6" y="27"/>
                      <a:pt x="6" y="27"/>
                    </a:cubicBezTo>
                    <a:cubicBezTo>
                      <a:pt x="13" y="27"/>
                      <a:pt x="13" y="27"/>
                      <a:pt x="13" y="27"/>
                    </a:cubicBezTo>
                    <a:cubicBezTo>
                      <a:pt x="20" y="27"/>
                      <a:pt x="20" y="27"/>
                      <a:pt x="20" y="27"/>
                    </a:cubicBezTo>
                    <a:cubicBezTo>
                      <a:pt x="27" y="28"/>
                      <a:pt x="27" y="28"/>
                      <a:pt x="27" y="28"/>
                    </a:cubicBezTo>
                    <a:cubicBezTo>
                      <a:pt x="36" y="30"/>
                      <a:pt x="36" y="30"/>
                      <a:pt x="36" y="30"/>
                    </a:cubicBezTo>
                    <a:cubicBezTo>
                      <a:pt x="42" y="33"/>
                      <a:pt x="42" y="33"/>
                      <a:pt x="42" y="33"/>
                    </a:cubicBezTo>
                    <a:cubicBezTo>
                      <a:pt x="46" y="34"/>
                      <a:pt x="46" y="34"/>
                      <a:pt x="46" y="34"/>
                    </a:cubicBezTo>
                    <a:cubicBezTo>
                      <a:pt x="52" y="36"/>
                      <a:pt x="52" y="36"/>
                      <a:pt x="52" y="36"/>
                    </a:cubicBezTo>
                    <a:cubicBezTo>
                      <a:pt x="57" y="37"/>
                      <a:pt x="57" y="37"/>
                      <a:pt x="57" y="37"/>
                    </a:cubicBezTo>
                    <a:cubicBezTo>
                      <a:pt x="61" y="39"/>
                      <a:pt x="61" y="39"/>
                      <a:pt x="61" y="39"/>
                    </a:cubicBezTo>
                    <a:cubicBezTo>
                      <a:pt x="84" y="61"/>
                      <a:pt x="84" y="61"/>
                      <a:pt x="84" y="61"/>
                    </a:cubicBezTo>
                    <a:cubicBezTo>
                      <a:pt x="88" y="62"/>
                      <a:pt x="88" y="62"/>
                      <a:pt x="88" y="62"/>
                    </a:cubicBezTo>
                    <a:cubicBezTo>
                      <a:pt x="95" y="62"/>
                      <a:pt x="95" y="62"/>
                      <a:pt x="95" y="62"/>
                    </a:cubicBezTo>
                    <a:cubicBezTo>
                      <a:pt x="102" y="62"/>
                      <a:pt x="102" y="62"/>
                      <a:pt x="102" y="62"/>
                    </a:cubicBezTo>
                    <a:cubicBezTo>
                      <a:pt x="102" y="62"/>
                      <a:pt x="104" y="61"/>
                      <a:pt x="104" y="63"/>
                    </a:cubicBezTo>
                    <a:cubicBezTo>
                      <a:pt x="105" y="65"/>
                      <a:pt x="106" y="67"/>
                      <a:pt x="106" y="67"/>
                    </a:cubicBezTo>
                    <a:cubicBezTo>
                      <a:pt x="105" y="71"/>
                      <a:pt x="105" y="71"/>
                      <a:pt x="105" y="71"/>
                    </a:cubicBezTo>
                    <a:cubicBezTo>
                      <a:pt x="104" y="74"/>
                      <a:pt x="104" y="74"/>
                      <a:pt x="104" y="74"/>
                    </a:cubicBezTo>
                    <a:cubicBezTo>
                      <a:pt x="100" y="78"/>
                      <a:pt x="100" y="78"/>
                      <a:pt x="100" y="78"/>
                    </a:cubicBezTo>
                    <a:cubicBezTo>
                      <a:pt x="98" y="82"/>
                      <a:pt x="98" y="82"/>
                      <a:pt x="98" y="82"/>
                    </a:cubicBezTo>
                    <a:cubicBezTo>
                      <a:pt x="102" y="83"/>
                      <a:pt x="102" y="83"/>
                      <a:pt x="102" y="83"/>
                    </a:cubicBezTo>
                    <a:cubicBezTo>
                      <a:pt x="106" y="84"/>
                      <a:pt x="106" y="84"/>
                      <a:pt x="106" y="84"/>
                    </a:cubicBezTo>
                    <a:cubicBezTo>
                      <a:pt x="109" y="81"/>
                      <a:pt x="109" y="81"/>
                      <a:pt x="109" y="81"/>
                    </a:cubicBezTo>
                    <a:cubicBezTo>
                      <a:pt x="114" y="76"/>
                      <a:pt x="114" y="76"/>
                      <a:pt x="114" y="76"/>
                    </a:cubicBezTo>
                    <a:cubicBezTo>
                      <a:pt x="119" y="72"/>
                      <a:pt x="119" y="72"/>
                      <a:pt x="119" y="72"/>
                    </a:cubicBezTo>
                    <a:cubicBezTo>
                      <a:pt x="127" y="67"/>
                      <a:pt x="127" y="67"/>
                      <a:pt x="127" y="67"/>
                    </a:cubicBezTo>
                    <a:cubicBezTo>
                      <a:pt x="127" y="67"/>
                      <a:pt x="130" y="65"/>
                      <a:pt x="130" y="64"/>
                    </a:cubicBezTo>
                    <a:cubicBezTo>
                      <a:pt x="130" y="63"/>
                      <a:pt x="132" y="55"/>
                      <a:pt x="132" y="55"/>
                    </a:cubicBezTo>
                    <a:cubicBezTo>
                      <a:pt x="134" y="48"/>
                      <a:pt x="134" y="48"/>
                      <a:pt x="134" y="48"/>
                    </a:cubicBezTo>
                    <a:cubicBezTo>
                      <a:pt x="135" y="40"/>
                      <a:pt x="135" y="40"/>
                      <a:pt x="135" y="40"/>
                    </a:cubicBezTo>
                    <a:cubicBezTo>
                      <a:pt x="135" y="33"/>
                      <a:pt x="135" y="33"/>
                      <a:pt x="135" y="33"/>
                    </a:cubicBezTo>
                    <a:cubicBezTo>
                      <a:pt x="135" y="24"/>
                      <a:pt x="135" y="24"/>
                      <a:pt x="135" y="24"/>
                    </a:cubicBezTo>
                    <a:cubicBezTo>
                      <a:pt x="135" y="24"/>
                      <a:pt x="135" y="18"/>
                      <a:pt x="135" y="17"/>
                    </a:cubicBezTo>
                    <a:cubicBezTo>
                      <a:pt x="135" y="16"/>
                      <a:pt x="134" y="9"/>
                      <a:pt x="134" y="9"/>
                    </a:cubicBezTo>
                    <a:cubicBezTo>
                      <a:pt x="133" y="5"/>
                      <a:pt x="133" y="5"/>
                      <a:pt x="133" y="5"/>
                    </a:cubicBezTo>
                    <a:cubicBezTo>
                      <a:pt x="128" y="0"/>
                      <a:pt x="128" y="0"/>
                      <a:pt x="128" y="0"/>
                    </a:cubicBezTo>
                    <a:cubicBezTo>
                      <a:pt x="123" y="0"/>
                      <a:pt x="123" y="0"/>
                      <a:pt x="123" y="0"/>
                    </a:cubicBezTo>
                    <a:cubicBezTo>
                      <a:pt x="118" y="2"/>
                      <a:pt x="118" y="2"/>
                      <a:pt x="118" y="2"/>
                    </a:cubicBezTo>
                    <a:cubicBezTo>
                      <a:pt x="116" y="4"/>
                      <a:pt x="116" y="4"/>
                      <a:pt x="116" y="4"/>
                    </a:cubicBezTo>
                    <a:cubicBezTo>
                      <a:pt x="113" y="5"/>
                      <a:pt x="113" y="5"/>
                      <a:pt x="113" y="5"/>
                    </a:cubicBezTo>
                    <a:cubicBezTo>
                      <a:pt x="108" y="6"/>
                      <a:pt x="108" y="6"/>
                      <a:pt x="108" y="6"/>
                    </a:cubicBezTo>
                    <a:cubicBezTo>
                      <a:pt x="105" y="5"/>
                      <a:pt x="105" y="5"/>
                      <a:pt x="105" y="5"/>
                    </a:cubicBezTo>
                    <a:cubicBezTo>
                      <a:pt x="103" y="3"/>
                      <a:pt x="103" y="3"/>
                      <a:pt x="103" y="3"/>
                    </a:cubicBezTo>
                    <a:cubicBezTo>
                      <a:pt x="101" y="1"/>
                      <a:pt x="101" y="1"/>
                      <a:pt x="101" y="1"/>
                    </a:cubicBezTo>
                    <a:cubicBezTo>
                      <a:pt x="96" y="1"/>
                      <a:pt x="96" y="1"/>
                      <a:pt x="96" y="1"/>
                    </a:cubicBezTo>
                    <a:cubicBezTo>
                      <a:pt x="92" y="1"/>
                      <a:pt x="92" y="1"/>
                      <a:pt x="92" y="1"/>
                    </a:cubicBezTo>
                    <a:cubicBezTo>
                      <a:pt x="86" y="2"/>
                      <a:pt x="86" y="2"/>
                      <a:pt x="86" y="2"/>
                    </a:cubicBezTo>
                    <a:cubicBezTo>
                      <a:pt x="82" y="2"/>
                      <a:pt x="82" y="2"/>
                      <a:pt x="82" y="2"/>
                    </a:cubicBezTo>
                    <a:cubicBezTo>
                      <a:pt x="78" y="6"/>
                      <a:pt x="78" y="6"/>
                      <a:pt x="78" y="6"/>
                    </a:cubicBezTo>
                    <a:cubicBezTo>
                      <a:pt x="75" y="8"/>
                      <a:pt x="75" y="8"/>
                      <a:pt x="75" y="8"/>
                    </a:cubicBezTo>
                    <a:cubicBezTo>
                      <a:pt x="70" y="8"/>
                      <a:pt x="70" y="8"/>
                      <a:pt x="70" y="8"/>
                    </a:cubicBezTo>
                    <a:cubicBezTo>
                      <a:pt x="68" y="10"/>
                      <a:pt x="68" y="10"/>
                      <a:pt x="68" y="10"/>
                    </a:cubicBezTo>
                    <a:cubicBezTo>
                      <a:pt x="65" y="14"/>
                      <a:pt x="65" y="14"/>
                      <a:pt x="65" y="14"/>
                    </a:cubicBezTo>
                    <a:cubicBezTo>
                      <a:pt x="64" y="17"/>
                      <a:pt x="64" y="17"/>
                      <a:pt x="64" y="17"/>
                    </a:cubicBezTo>
                    <a:cubicBezTo>
                      <a:pt x="60" y="17"/>
                      <a:pt x="60" y="17"/>
                      <a:pt x="60" y="17"/>
                    </a:cubicBezTo>
                    <a:cubicBezTo>
                      <a:pt x="55" y="17"/>
                      <a:pt x="55" y="17"/>
                      <a:pt x="55" y="17"/>
                    </a:cubicBezTo>
                    <a:cubicBezTo>
                      <a:pt x="51" y="16"/>
                      <a:pt x="51" y="16"/>
                      <a:pt x="51" y="16"/>
                    </a:cubicBezTo>
                    <a:cubicBezTo>
                      <a:pt x="44" y="16"/>
                      <a:pt x="44" y="16"/>
                      <a:pt x="44" y="16"/>
                    </a:cubicBezTo>
                    <a:cubicBezTo>
                      <a:pt x="38" y="14"/>
                      <a:pt x="38" y="14"/>
                      <a:pt x="38" y="14"/>
                    </a:cubicBezTo>
                    <a:cubicBezTo>
                      <a:pt x="32" y="12"/>
                      <a:pt x="32" y="12"/>
                      <a:pt x="32" y="12"/>
                    </a:cubicBezTo>
                    <a:cubicBezTo>
                      <a:pt x="27" y="11"/>
                      <a:pt x="27" y="11"/>
                      <a:pt x="27" y="11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19" y="10"/>
                      <a:pt x="19" y="10"/>
                      <a:pt x="19" y="10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5" y="8"/>
                      <a:pt x="5" y="8"/>
                      <a:pt x="5" y="8"/>
                    </a:cubicBezTo>
                    <a:lnTo>
                      <a:pt x="0" y="9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52" name="Freeform 25"/>
              <p:cNvSpPr>
                <a:spLocks/>
              </p:cNvSpPr>
              <p:nvPr/>
            </p:nvSpPr>
            <p:spPr bwMode="auto">
              <a:xfrm>
                <a:off x="8737600" y="4333875"/>
                <a:ext cx="769937" cy="646113"/>
              </a:xfrm>
              <a:custGeom>
                <a:avLst/>
                <a:gdLst>
                  <a:gd name="T0" fmla="*/ 7 w 205"/>
                  <a:gd name="T1" fmla="*/ 78 h 172"/>
                  <a:gd name="T2" fmla="*/ 16 w 205"/>
                  <a:gd name="T3" fmla="*/ 73 h 172"/>
                  <a:gd name="T4" fmla="*/ 25 w 205"/>
                  <a:gd name="T5" fmla="*/ 79 h 172"/>
                  <a:gd name="T6" fmla="*/ 39 w 205"/>
                  <a:gd name="T7" fmla="*/ 92 h 172"/>
                  <a:gd name="T8" fmla="*/ 41 w 205"/>
                  <a:gd name="T9" fmla="*/ 99 h 172"/>
                  <a:gd name="T10" fmla="*/ 49 w 205"/>
                  <a:gd name="T11" fmla="*/ 96 h 172"/>
                  <a:gd name="T12" fmla="*/ 55 w 205"/>
                  <a:gd name="T13" fmla="*/ 97 h 172"/>
                  <a:gd name="T14" fmla="*/ 60 w 205"/>
                  <a:gd name="T15" fmla="*/ 103 h 172"/>
                  <a:gd name="T16" fmla="*/ 69 w 205"/>
                  <a:gd name="T17" fmla="*/ 106 h 172"/>
                  <a:gd name="T18" fmla="*/ 77 w 205"/>
                  <a:gd name="T19" fmla="*/ 112 h 172"/>
                  <a:gd name="T20" fmla="*/ 85 w 205"/>
                  <a:gd name="T21" fmla="*/ 119 h 172"/>
                  <a:gd name="T22" fmla="*/ 93 w 205"/>
                  <a:gd name="T23" fmla="*/ 123 h 172"/>
                  <a:gd name="T24" fmla="*/ 99 w 205"/>
                  <a:gd name="T25" fmla="*/ 130 h 172"/>
                  <a:gd name="T26" fmla="*/ 106 w 205"/>
                  <a:gd name="T27" fmla="*/ 138 h 172"/>
                  <a:gd name="T28" fmla="*/ 113 w 205"/>
                  <a:gd name="T29" fmla="*/ 142 h 172"/>
                  <a:gd name="T30" fmla="*/ 115 w 205"/>
                  <a:gd name="T31" fmla="*/ 152 h 172"/>
                  <a:gd name="T32" fmla="*/ 109 w 205"/>
                  <a:gd name="T33" fmla="*/ 159 h 172"/>
                  <a:gd name="T34" fmla="*/ 111 w 205"/>
                  <a:gd name="T35" fmla="*/ 169 h 172"/>
                  <a:gd name="T36" fmla="*/ 123 w 205"/>
                  <a:gd name="T37" fmla="*/ 162 h 172"/>
                  <a:gd name="T38" fmla="*/ 131 w 205"/>
                  <a:gd name="T39" fmla="*/ 151 h 172"/>
                  <a:gd name="T40" fmla="*/ 136 w 205"/>
                  <a:gd name="T41" fmla="*/ 135 h 172"/>
                  <a:gd name="T42" fmla="*/ 139 w 205"/>
                  <a:gd name="T43" fmla="*/ 122 h 172"/>
                  <a:gd name="T44" fmla="*/ 145 w 205"/>
                  <a:gd name="T45" fmla="*/ 114 h 172"/>
                  <a:gd name="T46" fmla="*/ 153 w 205"/>
                  <a:gd name="T47" fmla="*/ 105 h 172"/>
                  <a:gd name="T48" fmla="*/ 157 w 205"/>
                  <a:gd name="T49" fmla="*/ 95 h 172"/>
                  <a:gd name="T50" fmla="*/ 165 w 205"/>
                  <a:gd name="T51" fmla="*/ 79 h 172"/>
                  <a:gd name="T52" fmla="*/ 172 w 205"/>
                  <a:gd name="T53" fmla="*/ 78 h 172"/>
                  <a:gd name="T54" fmla="*/ 176 w 205"/>
                  <a:gd name="T55" fmla="*/ 82 h 172"/>
                  <a:gd name="T56" fmla="*/ 182 w 205"/>
                  <a:gd name="T57" fmla="*/ 78 h 172"/>
                  <a:gd name="T58" fmla="*/ 186 w 205"/>
                  <a:gd name="T59" fmla="*/ 86 h 172"/>
                  <a:gd name="T60" fmla="*/ 179 w 205"/>
                  <a:gd name="T61" fmla="*/ 94 h 172"/>
                  <a:gd name="T62" fmla="*/ 169 w 205"/>
                  <a:gd name="T63" fmla="*/ 106 h 172"/>
                  <a:gd name="T64" fmla="*/ 160 w 205"/>
                  <a:gd name="T65" fmla="*/ 115 h 172"/>
                  <a:gd name="T66" fmla="*/ 148 w 205"/>
                  <a:gd name="T67" fmla="*/ 121 h 172"/>
                  <a:gd name="T68" fmla="*/ 145 w 205"/>
                  <a:gd name="T69" fmla="*/ 128 h 172"/>
                  <a:gd name="T70" fmla="*/ 151 w 205"/>
                  <a:gd name="T71" fmla="*/ 127 h 172"/>
                  <a:gd name="T72" fmla="*/ 163 w 205"/>
                  <a:gd name="T73" fmla="*/ 120 h 172"/>
                  <a:gd name="T74" fmla="*/ 175 w 205"/>
                  <a:gd name="T75" fmla="*/ 108 h 172"/>
                  <a:gd name="T76" fmla="*/ 189 w 205"/>
                  <a:gd name="T77" fmla="*/ 90 h 172"/>
                  <a:gd name="T78" fmla="*/ 199 w 205"/>
                  <a:gd name="T79" fmla="*/ 70 h 172"/>
                  <a:gd name="T80" fmla="*/ 205 w 205"/>
                  <a:gd name="T81" fmla="*/ 57 h 172"/>
                  <a:gd name="T82" fmla="*/ 198 w 205"/>
                  <a:gd name="T83" fmla="*/ 54 h 172"/>
                  <a:gd name="T84" fmla="*/ 200 w 205"/>
                  <a:gd name="T85" fmla="*/ 42 h 172"/>
                  <a:gd name="T86" fmla="*/ 203 w 205"/>
                  <a:gd name="T87" fmla="*/ 34 h 172"/>
                  <a:gd name="T88" fmla="*/ 188 w 205"/>
                  <a:gd name="T89" fmla="*/ 33 h 172"/>
                  <a:gd name="T90" fmla="*/ 176 w 205"/>
                  <a:gd name="T91" fmla="*/ 25 h 172"/>
                  <a:gd name="T92" fmla="*/ 167 w 205"/>
                  <a:gd name="T93" fmla="*/ 16 h 172"/>
                  <a:gd name="T94" fmla="*/ 153 w 205"/>
                  <a:gd name="T95" fmla="*/ 9 h 172"/>
                  <a:gd name="T96" fmla="*/ 135 w 205"/>
                  <a:gd name="T97" fmla="*/ 5 h 172"/>
                  <a:gd name="T98" fmla="*/ 112 w 205"/>
                  <a:gd name="T99" fmla="*/ 0 h 172"/>
                  <a:gd name="T100" fmla="*/ 89 w 205"/>
                  <a:gd name="T101" fmla="*/ 0 h 172"/>
                  <a:gd name="T102" fmla="*/ 79 w 205"/>
                  <a:gd name="T103" fmla="*/ 8 h 172"/>
                  <a:gd name="T104" fmla="*/ 66 w 205"/>
                  <a:gd name="T105" fmla="*/ 15 h 172"/>
                  <a:gd name="T106" fmla="*/ 56 w 205"/>
                  <a:gd name="T107" fmla="*/ 21 h 172"/>
                  <a:gd name="T108" fmla="*/ 2 w 205"/>
                  <a:gd name="T109" fmla="*/ 79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205" h="172">
                    <a:moveTo>
                      <a:pt x="2" y="79"/>
                    </a:moveTo>
                    <a:cubicBezTo>
                      <a:pt x="7" y="78"/>
                      <a:pt x="7" y="78"/>
                      <a:pt x="7" y="78"/>
                    </a:cubicBezTo>
                    <a:cubicBezTo>
                      <a:pt x="11" y="75"/>
                      <a:pt x="11" y="75"/>
                      <a:pt x="11" y="75"/>
                    </a:cubicBezTo>
                    <a:cubicBezTo>
                      <a:pt x="16" y="73"/>
                      <a:pt x="16" y="73"/>
                      <a:pt x="16" y="73"/>
                    </a:cubicBezTo>
                    <a:cubicBezTo>
                      <a:pt x="21" y="74"/>
                      <a:pt x="21" y="74"/>
                      <a:pt x="21" y="74"/>
                    </a:cubicBezTo>
                    <a:cubicBezTo>
                      <a:pt x="25" y="79"/>
                      <a:pt x="25" y="79"/>
                      <a:pt x="25" y="79"/>
                    </a:cubicBezTo>
                    <a:cubicBezTo>
                      <a:pt x="33" y="85"/>
                      <a:pt x="33" y="85"/>
                      <a:pt x="33" y="85"/>
                    </a:cubicBezTo>
                    <a:cubicBezTo>
                      <a:pt x="39" y="92"/>
                      <a:pt x="39" y="92"/>
                      <a:pt x="39" y="92"/>
                    </a:cubicBezTo>
                    <a:cubicBezTo>
                      <a:pt x="39" y="96"/>
                      <a:pt x="39" y="96"/>
                      <a:pt x="39" y="96"/>
                    </a:cubicBezTo>
                    <a:cubicBezTo>
                      <a:pt x="41" y="99"/>
                      <a:pt x="41" y="99"/>
                      <a:pt x="41" y="99"/>
                    </a:cubicBezTo>
                    <a:cubicBezTo>
                      <a:pt x="45" y="98"/>
                      <a:pt x="45" y="98"/>
                      <a:pt x="45" y="98"/>
                    </a:cubicBezTo>
                    <a:cubicBezTo>
                      <a:pt x="49" y="96"/>
                      <a:pt x="49" y="96"/>
                      <a:pt x="49" y="96"/>
                    </a:cubicBezTo>
                    <a:cubicBezTo>
                      <a:pt x="52" y="94"/>
                      <a:pt x="52" y="94"/>
                      <a:pt x="52" y="94"/>
                    </a:cubicBezTo>
                    <a:cubicBezTo>
                      <a:pt x="55" y="97"/>
                      <a:pt x="55" y="97"/>
                      <a:pt x="55" y="97"/>
                    </a:cubicBezTo>
                    <a:cubicBezTo>
                      <a:pt x="57" y="99"/>
                      <a:pt x="57" y="99"/>
                      <a:pt x="57" y="99"/>
                    </a:cubicBezTo>
                    <a:cubicBezTo>
                      <a:pt x="60" y="103"/>
                      <a:pt x="60" y="103"/>
                      <a:pt x="60" y="103"/>
                    </a:cubicBezTo>
                    <a:cubicBezTo>
                      <a:pt x="64" y="107"/>
                      <a:pt x="64" y="107"/>
                      <a:pt x="64" y="107"/>
                    </a:cubicBezTo>
                    <a:cubicBezTo>
                      <a:pt x="69" y="106"/>
                      <a:pt x="69" y="106"/>
                      <a:pt x="69" y="106"/>
                    </a:cubicBezTo>
                    <a:cubicBezTo>
                      <a:pt x="73" y="110"/>
                      <a:pt x="73" y="110"/>
                      <a:pt x="73" y="110"/>
                    </a:cubicBezTo>
                    <a:cubicBezTo>
                      <a:pt x="77" y="112"/>
                      <a:pt x="77" y="112"/>
                      <a:pt x="77" y="112"/>
                    </a:cubicBezTo>
                    <a:cubicBezTo>
                      <a:pt x="81" y="115"/>
                      <a:pt x="81" y="115"/>
                      <a:pt x="81" y="115"/>
                    </a:cubicBezTo>
                    <a:cubicBezTo>
                      <a:pt x="85" y="119"/>
                      <a:pt x="85" y="119"/>
                      <a:pt x="85" y="119"/>
                    </a:cubicBezTo>
                    <a:cubicBezTo>
                      <a:pt x="88" y="123"/>
                      <a:pt x="88" y="123"/>
                      <a:pt x="88" y="123"/>
                    </a:cubicBezTo>
                    <a:cubicBezTo>
                      <a:pt x="93" y="123"/>
                      <a:pt x="93" y="123"/>
                      <a:pt x="93" y="123"/>
                    </a:cubicBezTo>
                    <a:cubicBezTo>
                      <a:pt x="98" y="127"/>
                      <a:pt x="98" y="127"/>
                      <a:pt x="98" y="127"/>
                    </a:cubicBezTo>
                    <a:cubicBezTo>
                      <a:pt x="99" y="130"/>
                      <a:pt x="99" y="130"/>
                      <a:pt x="99" y="130"/>
                    </a:cubicBezTo>
                    <a:cubicBezTo>
                      <a:pt x="102" y="133"/>
                      <a:pt x="102" y="133"/>
                      <a:pt x="102" y="133"/>
                    </a:cubicBezTo>
                    <a:cubicBezTo>
                      <a:pt x="106" y="138"/>
                      <a:pt x="106" y="138"/>
                      <a:pt x="106" y="138"/>
                    </a:cubicBezTo>
                    <a:cubicBezTo>
                      <a:pt x="106" y="138"/>
                      <a:pt x="107" y="138"/>
                      <a:pt x="108" y="139"/>
                    </a:cubicBezTo>
                    <a:cubicBezTo>
                      <a:pt x="109" y="139"/>
                      <a:pt x="113" y="142"/>
                      <a:pt x="113" y="142"/>
                    </a:cubicBezTo>
                    <a:cubicBezTo>
                      <a:pt x="115" y="145"/>
                      <a:pt x="115" y="145"/>
                      <a:pt x="115" y="145"/>
                    </a:cubicBezTo>
                    <a:cubicBezTo>
                      <a:pt x="115" y="152"/>
                      <a:pt x="115" y="152"/>
                      <a:pt x="115" y="152"/>
                    </a:cubicBezTo>
                    <a:cubicBezTo>
                      <a:pt x="113" y="155"/>
                      <a:pt x="113" y="155"/>
                      <a:pt x="113" y="155"/>
                    </a:cubicBezTo>
                    <a:cubicBezTo>
                      <a:pt x="113" y="155"/>
                      <a:pt x="109" y="158"/>
                      <a:pt x="109" y="159"/>
                    </a:cubicBezTo>
                    <a:cubicBezTo>
                      <a:pt x="109" y="160"/>
                      <a:pt x="108" y="172"/>
                      <a:pt x="108" y="172"/>
                    </a:cubicBezTo>
                    <a:cubicBezTo>
                      <a:pt x="111" y="169"/>
                      <a:pt x="111" y="169"/>
                      <a:pt x="111" y="169"/>
                    </a:cubicBezTo>
                    <a:cubicBezTo>
                      <a:pt x="116" y="166"/>
                      <a:pt x="116" y="166"/>
                      <a:pt x="116" y="166"/>
                    </a:cubicBezTo>
                    <a:cubicBezTo>
                      <a:pt x="123" y="162"/>
                      <a:pt x="123" y="162"/>
                      <a:pt x="123" y="162"/>
                    </a:cubicBezTo>
                    <a:cubicBezTo>
                      <a:pt x="126" y="157"/>
                      <a:pt x="126" y="157"/>
                      <a:pt x="126" y="157"/>
                    </a:cubicBezTo>
                    <a:cubicBezTo>
                      <a:pt x="131" y="151"/>
                      <a:pt x="131" y="151"/>
                      <a:pt x="131" y="151"/>
                    </a:cubicBezTo>
                    <a:cubicBezTo>
                      <a:pt x="133" y="143"/>
                      <a:pt x="133" y="143"/>
                      <a:pt x="133" y="143"/>
                    </a:cubicBezTo>
                    <a:cubicBezTo>
                      <a:pt x="136" y="135"/>
                      <a:pt x="136" y="135"/>
                      <a:pt x="136" y="135"/>
                    </a:cubicBezTo>
                    <a:cubicBezTo>
                      <a:pt x="139" y="130"/>
                      <a:pt x="139" y="130"/>
                      <a:pt x="139" y="130"/>
                    </a:cubicBezTo>
                    <a:cubicBezTo>
                      <a:pt x="139" y="122"/>
                      <a:pt x="139" y="122"/>
                      <a:pt x="139" y="122"/>
                    </a:cubicBezTo>
                    <a:cubicBezTo>
                      <a:pt x="142" y="117"/>
                      <a:pt x="142" y="117"/>
                      <a:pt x="142" y="117"/>
                    </a:cubicBezTo>
                    <a:cubicBezTo>
                      <a:pt x="145" y="114"/>
                      <a:pt x="145" y="114"/>
                      <a:pt x="145" y="114"/>
                    </a:cubicBezTo>
                    <a:cubicBezTo>
                      <a:pt x="146" y="107"/>
                      <a:pt x="146" y="107"/>
                      <a:pt x="146" y="107"/>
                    </a:cubicBezTo>
                    <a:cubicBezTo>
                      <a:pt x="153" y="105"/>
                      <a:pt x="153" y="105"/>
                      <a:pt x="153" y="105"/>
                    </a:cubicBezTo>
                    <a:cubicBezTo>
                      <a:pt x="156" y="103"/>
                      <a:pt x="156" y="103"/>
                      <a:pt x="156" y="103"/>
                    </a:cubicBezTo>
                    <a:cubicBezTo>
                      <a:pt x="157" y="95"/>
                      <a:pt x="157" y="95"/>
                      <a:pt x="157" y="95"/>
                    </a:cubicBezTo>
                    <a:cubicBezTo>
                      <a:pt x="161" y="92"/>
                      <a:pt x="161" y="92"/>
                      <a:pt x="161" y="92"/>
                    </a:cubicBezTo>
                    <a:cubicBezTo>
                      <a:pt x="165" y="79"/>
                      <a:pt x="165" y="79"/>
                      <a:pt x="165" y="79"/>
                    </a:cubicBezTo>
                    <a:cubicBezTo>
                      <a:pt x="168" y="77"/>
                      <a:pt x="168" y="77"/>
                      <a:pt x="168" y="77"/>
                    </a:cubicBezTo>
                    <a:cubicBezTo>
                      <a:pt x="172" y="78"/>
                      <a:pt x="172" y="78"/>
                      <a:pt x="172" y="78"/>
                    </a:cubicBezTo>
                    <a:cubicBezTo>
                      <a:pt x="172" y="81"/>
                      <a:pt x="172" y="81"/>
                      <a:pt x="172" y="81"/>
                    </a:cubicBezTo>
                    <a:cubicBezTo>
                      <a:pt x="176" y="82"/>
                      <a:pt x="176" y="82"/>
                      <a:pt x="176" y="82"/>
                    </a:cubicBezTo>
                    <a:cubicBezTo>
                      <a:pt x="178" y="79"/>
                      <a:pt x="178" y="79"/>
                      <a:pt x="178" y="79"/>
                    </a:cubicBezTo>
                    <a:cubicBezTo>
                      <a:pt x="182" y="78"/>
                      <a:pt x="182" y="78"/>
                      <a:pt x="182" y="78"/>
                    </a:cubicBezTo>
                    <a:cubicBezTo>
                      <a:pt x="187" y="78"/>
                      <a:pt x="187" y="78"/>
                      <a:pt x="187" y="78"/>
                    </a:cubicBezTo>
                    <a:cubicBezTo>
                      <a:pt x="186" y="86"/>
                      <a:pt x="186" y="86"/>
                      <a:pt x="186" y="86"/>
                    </a:cubicBezTo>
                    <a:cubicBezTo>
                      <a:pt x="183" y="89"/>
                      <a:pt x="183" y="89"/>
                      <a:pt x="183" y="89"/>
                    </a:cubicBezTo>
                    <a:cubicBezTo>
                      <a:pt x="179" y="94"/>
                      <a:pt x="179" y="94"/>
                      <a:pt x="179" y="94"/>
                    </a:cubicBezTo>
                    <a:cubicBezTo>
                      <a:pt x="173" y="100"/>
                      <a:pt x="173" y="100"/>
                      <a:pt x="173" y="100"/>
                    </a:cubicBezTo>
                    <a:cubicBezTo>
                      <a:pt x="169" y="106"/>
                      <a:pt x="169" y="106"/>
                      <a:pt x="169" y="106"/>
                    </a:cubicBezTo>
                    <a:cubicBezTo>
                      <a:pt x="167" y="110"/>
                      <a:pt x="167" y="110"/>
                      <a:pt x="167" y="110"/>
                    </a:cubicBezTo>
                    <a:cubicBezTo>
                      <a:pt x="160" y="115"/>
                      <a:pt x="160" y="115"/>
                      <a:pt x="160" y="115"/>
                    </a:cubicBezTo>
                    <a:cubicBezTo>
                      <a:pt x="153" y="119"/>
                      <a:pt x="153" y="119"/>
                      <a:pt x="153" y="119"/>
                    </a:cubicBezTo>
                    <a:cubicBezTo>
                      <a:pt x="153" y="119"/>
                      <a:pt x="149" y="121"/>
                      <a:pt x="148" y="121"/>
                    </a:cubicBezTo>
                    <a:cubicBezTo>
                      <a:pt x="147" y="122"/>
                      <a:pt x="145" y="124"/>
                      <a:pt x="145" y="124"/>
                    </a:cubicBezTo>
                    <a:cubicBezTo>
                      <a:pt x="145" y="128"/>
                      <a:pt x="145" y="128"/>
                      <a:pt x="145" y="128"/>
                    </a:cubicBezTo>
                    <a:cubicBezTo>
                      <a:pt x="148" y="127"/>
                      <a:pt x="148" y="127"/>
                      <a:pt x="148" y="127"/>
                    </a:cubicBezTo>
                    <a:cubicBezTo>
                      <a:pt x="151" y="127"/>
                      <a:pt x="151" y="127"/>
                      <a:pt x="151" y="127"/>
                    </a:cubicBezTo>
                    <a:cubicBezTo>
                      <a:pt x="156" y="124"/>
                      <a:pt x="156" y="124"/>
                      <a:pt x="156" y="124"/>
                    </a:cubicBezTo>
                    <a:cubicBezTo>
                      <a:pt x="163" y="120"/>
                      <a:pt x="163" y="120"/>
                      <a:pt x="163" y="120"/>
                    </a:cubicBezTo>
                    <a:cubicBezTo>
                      <a:pt x="169" y="114"/>
                      <a:pt x="169" y="114"/>
                      <a:pt x="169" y="114"/>
                    </a:cubicBezTo>
                    <a:cubicBezTo>
                      <a:pt x="175" y="108"/>
                      <a:pt x="175" y="108"/>
                      <a:pt x="175" y="108"/>
                    </a:cubicBezTo>
                    <a:cubicBezTo>
                      <a:pt x="181" y="101"/>
                      <a:pt x="181" y="101"/>
                      <a:pt x="181" y="101"/>
                    </a:cubicBezTo>
                    <a:cubicBezTo>
                      <a:pt x="189" y="90"/>
                      <a:pt x="189" y="90"/>
                      <a:pt x="189" y="90"/>
                    </a:cubicBezTo>
                    <a:cubicBezTo>
                      <a:pt x="194" y="81"/>
                      <a:pt x="194" y="81"/>
                      <a:pt x="194" y="81"/>
                    </a:cubicBezTo>
                    <a:cubicBezTo>
                      <a:pt x="199" y="70"/>
                      <a:pt x="199" y="70"/>
                      <a:pt x="199" y="70"/>
                    </a:cubicBezTo>
                    <a:cubicBezTo>
                      <a:pt x="201" y="64"/>
                      <a:pt x="201" y="64"/>
                      <a:pt x="201" y="64"/>
                    </a:cubicBezTo>
                    <a:cubicBezTo>
                      <a:pt x="205" y="57"/>
                      <a:pt x="205" y="57"/>
                      <a:pt x="205" y="57"/>
                    </a:cubicBezTo>
                    <a:cubicBezTo>
                      <a:pt x="202" y="55"/>
                      <a:pt x="202" y="55"/>
                      <a:pt x="202" y="55"/>
                    </a:cubicBezTo>
                    <a:cubicBezTo>
                      <a:pt x="198" y="54"/>
                      <a:pt x="198" y="54"/>
                      <a:pt x="198" y="54"/>
                    </a:cubicBezTo>
                    <a:cubicBezTo>
                      <a:pt x="197" y="48"/>
                      <a:pt x="197" y="48"/>
                      <a:pt x="197" y="48"/>
                    </a:cubicBezTo>
                    <a:cubicBezTo>
                      <a:pt x="200" y="42"/>
                      <a:pt x="200" y="42"/>
                      <a:pt x="200" y="42"/>
                    </a:cubicBezTo>
                    <a:cubicBezTo>
                      <a:pt x="203" y="36"/>
                      <a:pt x="203" y="36"/>
                      <a:pt x="203" y="36"/>
                    </a:cubicBezTo>
                    <a:cubicBezTo>
                      <a:pt x="203" y="34"/>
                      <a:pt x="203" y="34"/>
                      <a:pt x="203" y="34"/>
                    </a:cubicBezTo>
                    <a:cubicBezTo>
                      <a:pt x="194" y="34"/>
                      <a:pt x="194" y="34"/>
                      <a:pt x="194" y="34"/>
                    </a:cubicBezTo>
                    <a:cubicBezTo>
                      <a:pt x="188" y="33"/>
                      <a:pt x="188" y="33"/>
                      <a:pt x="188" y="33"/>
                    </a:cubicBezTo>
                    <a:cubicBezTo>
                      <a:pt x="182" y="31"/>
                      <a:pt x="182" y="31"/>
                      <a:pt x="182" y="31"/>
                    </a:cubicBezTo>
                    <a:cubicBezTo>
                      <a:pt x="176" y="25"/>
                      <a:pt x="176" y="25"/>
                      <a:pt x="176" y="25"/>
                    </a:cubicBezTo>
                    <a:cubicBezTo>
                      <a:pt x="172" y="20"/>
                      <a:pt x="172" y="20"/>
                      <a:pt x="172" y="20"/>
                    </a:cubicBezTo>
                    <a:cubicBezTo>
                      <a:pt x="167" y="16"/>
                      <a:pt x="167" y="16"/>
                      <a:pt x="167" y="16"/>
                    </a:cubicBezTo>
                    <a:cubicBezTo>
                      <a:pt x="167" y="16"/>
                      <a:pt x="161" y="12"/>
                      <a:pt x="160" y="11"/>
                    </a:cubicBezTo>
                    <a:cubicBezTo>
                      <a:pt x="159" y="10"/>
                      <a:pt x="153" y="9"/>
                      <a:pt x="153" y="9"/>
                    </a:cubicBezTo>
                    <a:cubicBezTo>
                      <a:pt x="153" y="9"/>
                      <a:pt x="146" y="6"/>
                      <a:pt x="144" y="6"/>
                    </a:cubicBezTo>
                    <a:cubicBezTo>
                      <a:pt x="142" y="6"/>
                      <a:pt x="137" y="6"/>
                      <a:pt x="135" y="5"/>
                    </a:cubicBezTo>
                    <a:cubicBezTo>
                      <a:pt x="133" y="4"/>
                      <a:pt x="125" y="3"/>
                      <a:pt x="124" y="2"/>
                    </a:cubicBezTo>
                    <a:cubicBezTo>
                      <a:pt x="123" y="2"/>
                      <a:pt x="118" y="0"/>
                      <a:pt x="112" y="0"/>
                    </a:cubicBezTo>
                    <a:cubicBezTo>
                      <a:pt x="106" y="0"/>
                      <a:pt x="99" y="0"/>
                      <a:pt x="96" y="0"/>
                    </a:cubicBezTo>
                    <a:cubicBezTo>
                      <a:pt x="94" y="0"/>
                      <a:pt x="89" y="0"/>
                      <a:pt x="89" y="0"/>
                    </a:cubicBezTo>
                    <a:cubicBezTo>
                      <a:pt x="85" y="4"/>
                      <a:pt x="85" y="4"/>
                      <a:pt x="85" y="4"/>
                    </a:cubicBezTo>
                    <a:cubicBezTo>
                      <a:pt x="79" y="8"/>
                      <a:pt x="79" y="8"/>
                      <a:pt x="79" y="8"/>
                    </a:cubicBezTo>
                    <a:cubicBezTo>
                      <a:pt x="72" y="11"/>
                      <a:pt x="72" y="11"/>
                      <a:pt x="72" y="11"/>
                    </a:cubicBezTo>
                    <a:cubicBezTo>
                      <a:pt x="66" y="15"/>
                      <a:pt x="66" y="15"/>
                      <a:pt x="66" y="15"/>
                    </a:cubicBezTo>
                    <a:cubicBezTo>
                      <a:pt x="61" y="18"/>
                      <a:pt x="61" y="18"/>
                      <a:pt x="61" y="18"/>
                    </a:cubicBezTo>
                    <a:cubicBezTo>
                      <a:pt x="56" y="21"/>
                      <a:pt x="56" y="21"/>
                      <a:pt x="56" y="21"/>
                    </a:cubicBezTo>
                    <a:cubicBezTo>
                      <a:pt x="0" y="78"/>
                      <a:pt x="0" y="78"/>
                      <a:pt x="0" y="78"/>
                    </a:cubicBezTo>
                    <a:lnTo>
                      <a:pt x="2" y="79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</p:grpSp>
        <p:grpSp>
          <p:nvGrpSpPr>
            <p:cNvPr id="17" name="Grupo 18"/>
            <p:cNvGrpSpPr/>
            <p:nvPr/>
          </p:nvGrpSpPr>
          <p:grpSpPr>
            <a:xfrm>
              <a:off x="9842500" y="2476726"/>
              <a:ext cx="1330325" cy="1692275"/>
              <a:chOff x="9674225" y="1719263"/>
              <a:chExt cx="1330325" cy="1692275"/>
            </a:xfrm>
            <a:solidFill>
              <a:srgbClr val="0099FF"/>
            </a:solidFill>
          </p:grpSpPr>
          <p:sp>
            <p:nvSpPr>
              <p:cNvPr id="41" name="Freeform 14"/>
              <p:cNvSpPr>
                <a:spLocks/>
              </p:cNvSpPr>
              <p:nvPr/>
            </p:nvSpPr>
            <p:spPr bwMode="auto">
              <a:xfrm>
                <a:off x="9674225" y="1719263"/>
                <a:ext cx="631825" cy="892175"/>
              </a:xfrm>
              <a:custGeom>
                <a:avLst/>
                <a:gdLst>
                  <a:gd name="T0" fmla="*/ 65 w 168"/>
                  <a:gd name="T1" fmla="*/ 0 h 237"/>
                  <a:gd name="T2" fmla="*/ 74 w 168"/>
                  <a:gd name="T3" fmla="*/ 5 h 237"/>
                  <a:gd name="T4" fmla="*/ 85 w 168"/>
                  <a:gd name="T5" fmla="*/ 7 h 237"/>
                  <a:gd name="T6" fmla="*/ 95 w 168"/>
                  <a:gd name="T7" fmla="*/ 16 h 237"/>
                  <a:gd name="T8" fmla="*/ 100 w 168"/>
                  <a:gd name="T9" fmla="*/ 27 h 237"/>
                  <a:gd name="T10" fmla="*/ 94 w 168"/>
                  <a:gd name="T11" fmla="*/ 37 h 237"/>
                  <a:gd name="T12" fmla="*/ 93 w 168"/>
                  <a:gd name="T13" fmla="*/ 47 h 237"/>
                  <a:gd name="T14" fmla="*/ 100 w 168"/>
                  <a:gd name="T15" fmla="*/ 49 h 237"/>
                  <a:gd name="T16" fmla="*/ 108 w 168"/>
                  <a:gd name="T17" fmla="*/ 41 h 237"/>
                  <a:gd name="T18" fmla="*/ 114 w 168"/>
                  <a:gd name="T19" fmla="*/ 38 h 237"/>
                  <a:gd name="T20" fmla="*/ 127 w 168"/>
                  <a:gd name="T21" fmla="*/ 35 h 237"/>
                  <a:gd name="T22" fmla="*/ 134 w 168"/>
                  <a:gd name="T23" fmla="*/ 32 h 237"/>
                  <a:gd name="T24" fmla="*/ 145 w 168"/>
                  <a:gd name="T25" fmla="*/ 36 h 237"/>
                  <a:gd name="T26" fmla="*/ 155 w 168"/>
                  <a:gd name="T27" fmla="*/ 41 h 237"/>
                  <a:gd name="T28" fmla="*/ 168 w 168"/>
                  <a:gd name="T29" fmla="*/ 44 h 237"/>
                  <a:gd name="T30" fmla="*/ 164 w 168"/>
                  <a:gd name="T31" fmla="*/ 52 h 237"/>
                  <a:gd name="T32" fmla="*/ 157 w 168"/>
                  <a:gd name="T33" fmla="*/ 56 h 237"/>
                  <a:gd name="T34" fmla="*/ 146 w 168"/>
                  <a:gd name="T35" fmla="*/ 64 h 237"/>
                  <a:gd name="T36" fmla="*/ 139 w 168"/>
                  <a:gd name="T37" fmla="*/ 76 h 237"/>
                  <a:gd name="T38" fmla="*/ 141 w 168"/>
                  <a:gd name="T39" fmla="*/ 99 h 237"/>
                  <a:gd name="T40" fmla="*/ 136 w 168"/>
                  <a:gd name="T41" fmla="*/ 116 h 237"/>
                  <a:gd name="T42" fmla="*/ 135 w 168"/>
                  <a:gd name="T43" fmla="*/ 128 h 237"/>
                  <a:gd name="T44" fmla="*/ 139 w 168"/>
                  <a:gd name="T45" fmla="*/ 140 h 237"/>
                  <a:gd name="T46" fmla="*/ 130 w 168"/>
                  <a:gd name="T47" fmla="*/ 144 h 237"/>
                  <a:gd name="T48" fmla="*/ 119 w 168"/>
                  <a:gd name="T49" fmla="*/ 143 h 237"/>
                  <a:gd name="T50" fmla="*/ 110 w 168"/>
                  <a:gd name="T51" fmla="*/ 145 h 237"/>
                  <a:gd name="T52" fmla="*/ 100 w 168"/>
                  <a:gd name="T53" fmla="*/ 155 h 237"/>
                  <a:gd name="T54" fmla="*/ 88 w 168"/>
                  <a:gd name="T55" fmla="*/ 163 h 237"/>
                  <a:gd name="T56" fmla="*/ 71 w 168"/>
                  <a:gd name="T57" fmla="*/ 172 h 237"/>
                  <a:gd name="T58" fmla="*/ 67 w 168"/>
                  <a:gd name="T59" fmla="*/ 184 h 237"/>
                  <a:gd name="T60" fmla="*/ 61 w 168"/>
                  <a:gd name="T61" fmla="*/ 197 h 237"/>
                  <a:gd name="T62" fmla="*/ 59 w 168"/>
                  <a:gd name="T63" fmla="*/ 215 h 237"/>
                  <a:gd name="T64" fmla="*/ 62 w 168"/>
                  <a:gd name="T65" fmla="*/ 223 h 237"/>
                  <a:gd name="T66" fmla="*/ 58 w 168"/>
                  <a:gd name="T67" fmla="*/ 237 h 237"/>
                  <a:gd name="T68" fmla="*/ 49 w 168"/>
                  <a:gd name="T69" fmla="*/ 233 h 237"/>
                  <a:gd name="T70" fmla="*/ 45 w 168"/>
                  <a:gd name="T71" fmla="*/ 218 h 237"/>
                  <a:gd name="T72" fmla="*/ 36 w 168"/>
                  <a:gd name="T73" fmla="*/ 207 h 237"/>
                  <a:gd name="T74" fmla="*/ 40 w 168"/>
                  <a:gd name="T75" fmla="*/ 194 h 237"/>
                  <a:gd name="T76" fmla="*/ 48 w 168"/>
                  <a:gd name="T77" fmla="*/ 184 h 237"/>
                  <a:gd name="T78" fmla="*/ 46 w 168"/>
                  <a:gd name="T79" fmla="*/ 175 h 237"/>
                  <a:gd name="T80" fmla="*/ 28 w 168"/>
                  <a:gd name="T81" fmla="*/ 171 h 237"/>
                  <a:gd name="T82" fmla="*/ 19 w 168"/>
                  <a:gd name="T83" fmla="*/ 158 h 237"/>
                  <a:gd name="T84" fmla="*/ 23 w 168"/>
                  <a:gd name="T85" fmla="*/ 125 h 237"/>
                  <a:gd name="T86" fmla="*/ 20 w 168"/>
                  <a:gd name="T87" fmla="*/ 112 h 237"/>
                  <a:gd name="T88" fmla="*/ 1 w 168"/>
                  <a:gd name="T89" fmla="*/ 104 h 237"/>
                  <a:gd name="T90" fmla="*/ 7 w 168"/>
                  <a:gd name="T91" fmla="*/ 92 h 237"/>
                  <a:gd name="T92" fmla="*/ 21 w 168"/>
                  <a:gd name="T93" fmla="*/ 83 h 237"/>
                  <a:gd name="T94" fmla="*/ 33 w 168"/>
                  <a:gd name="T95" fmla="*/ 63 h 237"/>
                  <a:gd name="T96" fmla="*/ 44 w 168"/>
                  <a:gd name="T97" fmla="*/ 47 h 237"/>
                  <a:gd name="T98" fmla="*/ 47 w 168"/>
                  <a:gd name="T99" fmla="*/ 38 h 237"/>
                  <a:gd name="T100" fmla="*/ 49 w 168"/>
                  <a:gd name="T101" fmla="*/ 30 h 237"/>
                  <a:gd name="T102" fmla="*/ 54 w 168"/>
                  <a:gd name="T103" fmla="*/ 16 h 237"/>
                  <a:gd name="T104" fmla="*/ 58 w 168"/>
                  <a:gd name="T105" fmla="*/ 1 h 2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68" h="237">
                    <a:moveTo>
                      <a:pt x="59" y="0"/>
                    </a:moveTo>
                    <a:cubicBezTo>
                      <a:pt x="65" y="0"/>
                      <a:pt x="65" y="0"/>
                      <a:pt x="65" y="0"/>
                    </a:cubicBezTo>
                    <a:cubicBezTo>
                      <a:pt x="70" y="4"/>
                      <a:pt x="70" y="4"/>
                      <a:pt x="70" y="4"/>
                    </a:cubicBezTo>
                    <a:cubicBezTo>
                      <a:pt x="74" y="5"/>
                      <a:pt x="74" y="5"/>
                      <a:pt x="74" y="5"/>
                    </a:cubicBezTo>
                    <a:cubicBezTo>
                      <a:pt x="80" y="5"/>
                      <a:pt x="80" y="5"/>
                      <a:pt x="80" y="5"/>
                    </a:cubicBezTo>
                    <a:cubicBezTo>
                      <a:pt x="85" y="7"/>
                      <a:pt x="85" y="7"/>
                      <a:pt x="85" y="7"/>
                    </a:cubicBezTo>
                    <a:cubicBezTo>
                      <a:pt x="89" y="11"/>
                      <a:pt x="89" y="11"/>
                      <a:pt x="89" y="11"/>
                    </a:cubicBezTo>
                    <a:cubicBezTo>
                      <a:pt x="95" y="16"/>
                      <a:pt x="95" y="16"/>
                      <a:pt x="95" y="16"/>
                    </a:cubicBezTo>
                    <a:cubicBezTo>
                      <a:pt x="95" y="16"/>
                      <a:pt x="99" y="21"/>
                      <a:pt x="99" y="22"/>
                    </a:cubicBezTo>
                    <a:cubicBezTo>
                      <a:pt x="99" y="22"/>
                      <a:pt x="100" y="26"/>
                      <a:pt x="100" y="27"/>
                    </a:cubicBezTo>
                    <a:cubicBezTo>
                      <a:pt x="100" y="28"/>
                      <a:pt x="100" y="32"/>
                      <a:pt x="99" y="32"/>
                    </a:cubicBezTo>
                    <a:cubicBezTo>
                      <a:pt x="98" y="32"/>
                      <a:pt x="94" y="37"/>
                      <a:pt x="94" y="37"/>
                    </a:cubicBezTo>
                    <a:cubicBezTo>
                      <a:pt x="92" y="41"/>
                      <a:pt x="92" y="41"/>
                      <a:pt x="92" y="41"/>
                    </a:cubicBezTo>
                    <a:cubicBezTo>
                      <a:pt x="93" y="47"/>
                      <a:pt x="93" y="47"/>
                      <a:pt x="93" y="47"/>
                    </a:cubicBezTo>
                    <a:cubicBezTo>
                      <a:pt x="96" y="50"/>
                      <a:pt x="96" y="50"/>
                      <a:pt x="96" y="50"/>
                    </a:cubicBezTo>
                    <a:cubicBezTo>
                      <a:pt x="100" y="49"/>
                      <a:pt x="100" y="49"/>
                      <a:pt x="100" y="49"/>
                    </a:cubicBezTo>
                    <a:cubicBezTo>
                      <a:pt x="103" y="44"/>
                      <a:pt x="103" y="44"/>
                      <a:pt x="103" y="44"/>
                    </a:cubicBezTo>
                    <a:cubicBezTo>
                      <a:pt x="108" y="41"/>
                      <a:pt x="108" y="41"/>
                      <a:pt x="108" y="41"/>
                    </a:cubicBezTo>
                    <a:cubicBezTo>
                      <a:pt x="112" y="41"/>
                      <a:pt x="112" y="41"/>
                      <a:pt x="112" y="41"/>
                    </a:cubicBezTo>
                    <a:cubicBezTo>
                      <a:pt x="114" y="38"/>
                      <a:pt x="114" y="38"/>
                      <a:pt x="114" y="38"/>
                    </a:cubicBezTo>
                    <a:cubicBezTo>
                      <a:pt x="114" y="38"/>
                      <a:pt x="116" y="36"/>
                      <a:pt x="118" y="36"/>
                    </a:cubicBezTo>
                    <a:cubicBezTo>
                      <a:pt x="120" y="36"/>
                      <a:pt x="127" y="35"/>
                      <a:pt x="127" y="35"/>
                    </a:cubicBezTo>
                    <a:cubicBezTo>
                      <a:pt x="131" y="33"/>
                      <a:pt x="131" y="33"/>
                      <a:pt x="131" y="33"/>
                    </a:cubicBezTo>
                    <a:cubicBezTo>
                      <a:pt x="134" y="32"/>
                      <a:pt x="134" y="32"/>
                      <a:pt x="134" y="32"/>
                    </a:cubicBezTo>
                    <a:cubicBezTo>
                      <a:pt x="140" y="33"/>
                      <a:pt x="140" y="33"/>
                      <a:pt x="140" y="33"/>
                    </a:cubicBezTo>
                    <a:cubicBezTo>
                      <a:pt x="145" y="36"/>
                      <a:pt x="145" y="36"/>
                      <a:pt x="145" y="36"/>
                    </a:cubicBezTo>
                    <a:cubicBezTo>
                      <a:pt x="151" y="39"/>
                      <a:pt x="151" y="39"/>
                      <a:pt x="151" y="39"/>
                    </a:cubicBezTo>
                    <a:cubicBezTo>
                      <a:pt x="155" y="41"/>
                      <a:pt x="155" y="41"/>
                      <a:pt x="155" y="41"/>
                    </a:cubicBezTo>
                    <a:cubicBezTo>
                      <a:pt x="163" y="42"/>
                      <a:pt x="163" y="42"/>
                      <a:pt x="163" y="42"/>
                    </a:cubicBezTo>
                    <a:cubicBezTo>
                      <a:pt x="168" y="44"/>
                      <a:pt x="168" y="44"/>
                      <a:pt x="168" y="44"/>
                    </a:cubicBezTo>
                    <a:cubicBezTo>
                      <a:pt x="167" y="48"/>
                      <a:pt x="167" y="48"/>
                      <a:pt x="167" y="48"/>
                    </a:cubicBezTo>
                    <a:cubicBezTo>
                      <a:pt x="164" y="52"/>
                      <a:pt x="164" y="52"/>
                      <a:pt x="164" y="52"/>
                    </a:cubicBezTo>
                    <a:cubicBezTo>
                      <a:pt x="159" y="55"/>
                      <a:pt x="159" y="55"/>
                      <a:pt x="159" y="55"/>
                    </a:cubicBezTo>
                    <a:cubicBezTo>
                      <a:pt x="157" y="56"/>
                      <a:pt x="157" y="56"/>
                      <a:pt x="157" y="56"/>
                    </a:cubicBezTo>
                    <a:cubicBezTo>
                      <a:pt x="149" y="58"/>
                      <a:pt x="149" y="58"/>
                      <a:pt x="149" y="58"/>
                    </a:cubicBezTo>
                    <a:cubicBezTo>
                      <a:pt x="146" y="64"/>
                      <a:pt x="146" y="64"/>
                      <a:pt x="146" y="64"/>
                    </a:cubicBezTo>
                    <a:cubicBezTo>
                      <a:pt x="142" y="71"/>
                      <a:pt x="142" y="71"/>
                      <a:pt x="142" y="71"/>
                    </a:cubicBezTo>
                    <a:cubicBezTo>
                      <a:pt x="139" y="76"/>
                      <a:pt x="139" y="76"/>
                      <a:pt x="139" y="76"/>
                    </a:cubicBezTo>
                    <a:cubicBezTo>
                      <a:pt x="139" y="76"/>
                      <a:pt x="139" y="85"/>
                      <a:pt x="139" y="89"/>
                    </a:cubicBezTo>
                    <a:cubicBezTo>
                      <a:pt x="139" y="93"/>
                      <a:pt x="141" y="97"/>
                      <a:pt x="141" y="99"/>
                    </a:cubicBezTo>
                    <a:cubicBezTo>
                      <a:pt x="141" y="100"/>
                      <a:pt x="142" y="105"/>
                      <a:pt x="141" y="107"/>
                    </a:cubicBezTo>
                    <a:cubicBezTo>
                      <a:pt x="139" y="109"/>
                      <a:pt x="138" y="115"/>
                      <a:pt x="136" y="116"/>
                    </a:cubicBezTo>
                    <a:cubicBezTo>
                      <a:pt x="134" y="118"/>
                      <a:pt x="135" y="124"/>
                      <a:pt x="135" y="124"/>
                    </a:cubicBezTo>
                    <a:cubicBezTo>
                      <a:pt x="135" y="128"/>
                      <a:pt x="135" y="128"/>
                      <a:pt x="135" y="128"/>
                    </a:cubicBezTo>
                    <a:cubicBezTo>
                      <a:pt x="140" y="133"/>
                      <a:pt x="140" y="133"/>
                      <a:pt x="140" y="133"/>
                    </a:cubicBezTo>
                    <a:cubicBezTo>
                      <a:pt x="139" y="140"/>
                      <a:pt x="139" y="140"/>
                      <a:pt x="139" y="140"/>
                    </a:cubicBezTo>
                    <a:cubicBezTo>
                      <a:pt x="136" y="144"/>
                      <a:pt x="136" y="144"/>
                      <a:pt x="136" y="144"/>
                    </a:cubicBezTo>
                    <a:cubicBezTo>
                      <a:pt x="130" y="144"/>
                      <a:pt x="130" y="144"/>
                      <a:pt x="130" y="144"/>
                    </a:cubicBezTo>
                    <a:cubicBezTo>
                      <a:pt x="130" y="144"/>
                      <a:pt x="126" y="143"/>
                      <a:pt x="125" y="143"/>
                    </a:cubicBezTo>
                    <a:cubicBezTo>
                      <a:pt x="124" y="143"/>
                      <a:pt x="119" y="143"/>
                      <a:pt x="119" y="143"/>
                    </a:cubicBezTo>
                    <a:cubicBezTo>
                      <a:pt x="114" y="144"/>
                      <a:pt x="114" y="144"/>
                      <a:pt x="114" y="144"/>
                    </a:cubicBezTo>
                    <a:cubicBezTo>
                      <a:pt x="110" y="145"/>
                      <a:pt x="110" y="145"/>
                      <a:pt x="110" y="145"/>
                    </a:cubicBezTo>
                    <a:cubicBezTo>
                      <a:pt x="105" y="150"/>
                      <a:pt x="105" y="150"/>
                      <a:pt x="105" y="150"/>
                    </a:cubicBezTo>
                    <a:cubicBezTo>
                      <a:pt x="100" y="155"/>
                      <a:pt x="100" y="155"/>
                      <a:pt x="100" y="155"/>
                    </a:cubicBezTo>
                    <a:cubicBezTo>
                      <a:pt x="94" y="161"/>
                      <a:pt x="94" y="161"/>
                      <a:pt x="94" y="161"/>
                    </a:cubicBezTo>
                    <a:cubicBezTo>
                      <a:pt x="88" y="163"/>
                      <a:pt x="88" y="163"/>
                      <a:pt x="88" y="163"/>
                    </a:cubicBezTo>
                    <a:cubicBezTo>
                      <a:pt x="78" y="166"/>
                      <a:pt x="78" y="166"/>
                      <a:pt x="78" y="166"/>
                    </a:cubicBezTo>
                    <a:cubicBezTo>
                      <a:pt x="71" y="172"/>
                      <a:pt x="71" y="172"/>
                      <a:pt x="71" y="172"/>
                    </a:cubicBezTo>
                    <a:cubicBezTo>
                      <a:pt x="68" y="179"/>
                      <a:pt x="68" y="179"/>
                      <a:pt x="68" y="179"/>
                    </a:cubicBezTo>
                    <a:cubicBezTo>
                      <a:pt x="67" y="184"/>
                      <a:pt x="67" y="184"/>
                      <a:pt x="67" y="184"/>
                    </a:cubicBezTo>
                    <a:cubicBezTo>
                      <a:pt x="67" y="184"/>
                      <a:pt x="66" y="189"/>
                      <a:pt x="66" y="190"/>
                    </a:cubicBezTo>
                    <a:cubicBezTo>
                      <a:pt x="65" y="191"/>
                      <a:pt x="62" y="197"/>
                      <a:pt x="61" y="197"/>
                    </a:cubicBezTo>
                    <a:cubicBezTo>
                      <a:pt x="61" y="198"/>
                      <a:pt x="59" y="206"/>
                      <a:pt x="59" y="206"/>
                    </a:cubicBezTo>
                    <a:cubicBezTo>
                      <a:pt x="59" y="207"/>
                      <a:pt x="59" y="215"/>
                      <a:pt x="59" y="215"/>
                    </a:cubicBezTo>
                    <a:cubicBezTo>
                      <a:pt x="61" y="219"/>
                      <a:pt x="61" y="219"/>
                      <a:pt x="61" y="219"/>
                    </a:cubicBezTo>
                    <a:cubicBezTo>
                      <a:pt x="61" y="219"/>
                      <a:pt x="62" y="223"/>
                      <a:pt x="62" y="223"/>
                    </a:cubicBezTo>
                    <a:cubicBezTo>
                      <a:pt x="61" y="224"/>
                      <a:pt x="61" y="233"/>
                      <a:pt x="61" y="233"/>
                    </a:cubicBezTo>
                    <a:cubicBezTo>
                      <a:pt x="58" y="237"/>
                      <a:pt x="58" y="237"/>
                      <a:pt x="58" y="237"/>
                    </a:cubicBezTo>
                    <a:cubicBezTo>
                      <a:pt x="58" y="237"/>
                      <a:pt x="54" y="236"/>
                      <a:pt x="53" y="236"/>
                    </a:cubicBezTo>
                    <a:cubicBezTo>
                      <a:pt x="52" y="235"/>
                      <a:pt x="49" y="233"/>
                      <a:pt x="49" y="233"/>
                    </a:cubicBezTo>
                    <a:cubicBezTo>
                      <a:pt x="49" y="233"/>
                      <a:pt x="47" y="227"/>
                      <a:pt x="47" y="226"/>
                    </a:cubicBezTo>
                    <a:cubicBezTo>
                      <a:pt x="46" y="224"/>
                      <a:pt x="46" y="219"/>
                      <a:pt x="45" y="218"/>
                    </a:cubicBezTo>
                    <a:cubicBezTo>
                      <a:pt x="44" y="216"/>
                      <a:pt x="42" y="215"/>
                      <a:pt x="41" y="213"/>
                    </a:cubicBezTo>
                    <a:cubicBezTo>
                      <a:pt x="40" y="212"/>
                      <a:pt x="36" y="208"/>
                      <a:pt x="36" y="207"/>
                    </a:cubicBezTo>
                    <a:cubicBezTo>
                      <a:pt x="36" y="206"/>
                      <a:pt x="37" y="202"/>
                      <a:pt x="37" y="201"/>
                    </a:cubicBezTo>
                    <a:cubicBezTo>
                      <a:pt x="37" y="200"/>
                      <a:pt x="40" y="194"/>
                      <a:pt x="40" y="194"/>
                    </a:cubicBezTo>
                    <a:cubicBezTo>
                      <a:pt x="40" y="194"/>
                      <a:pt x="45" y="192"/>
                      <a:pt x="46" y="192"/>
                    </a:cubicBezTo>
                    <a:cubicBezTo>
                      <a:pt x="47" y="191"/>
                      <a:pt x="48" y="184"/>
                      <a:pt x="48" y="184"/>
                    </a:cubicBezTo>
                    <a:cubicBezTo>
                      <a:pt x="48" y="178"/>
                      <a:pt x="48" y="178"/>
                      <a:pt x="48" y="178"/>
                    </a:cubicBezTo>
                    <a:cubicBezTo>
                      <a:pt x="48" y="178"/>
                      <a:pt x="48" y="177"/>
                      <a:pt x="46" y="175"/>
                    </a:cubicBezTo>
                    <a:cubicBezTo>
                      <a:pt x="44" y="174"/>
                      <a:pt x="34" y="174"/>
                      <a:pt x="34" y="174"/>
                    </a:cubicBezTo>
                    <a:cubicBezTo>
                      <a:pt x="28" y="171"/>
                      <a:pt x="28" y="171"/>
                      <a:pt x="28" y="171"/>
                    </a:cubicBezTo>
                    <a:cubicBezTo>
                      <a:pt x="22" y="163"/>
                      <a:pt x="22" y="163"/>
                      <a:pt x="22" y="163"/>
                    </a:cubicBezTo>
                    <a:cubicBezTo>
                      <a:pt x="22" y="163"/>
                      <a:pt x="19" y="159"/>
                      <a:pt x="19" y="158"/>
                    </a:cubicBezTo>
                    <a:cubicBezTo>
                      <a:pt x="19" y="157"/>
                      <a:pt x="21" y="148"/>
                      <a:pt x="21" y="148"/>
                    </a:cubicBezTo>
                    <a:cubicBezTo>
                      <a:pt x="23" y="125"/>
                      <a:pt x="23" y="125"/>
                      <a:pt x="23" y="125"/>
                    </a:cubicBezTo>
                    <a:cubicBezTo>
                      <a:pt x="22" y="117"/>
                      <a:pt x="22" y="117"/>
                      <a:pt x="22" y="117"/>
                    </a:cubicBezTo>
                    <a:cubicBezTo>
                      <a:pt x="20" y="112"/>
                      <a:pt x="20" y="112"/>
                      <a:pt x="20" y="112"/>
                    </a:cubicBezTo>
                    <a:cubicBezTo>
                      <a:pt x="20" y="112"/>
                      <a:pt x="9" y="105"/>
                      <a:pt x="8" y="105"/>
                    </a:cubicBezTo>
                    <a:cubicBezTo>
                      <a:pt x="7" y="105"/>
                      <a:pt x="1" y="104"/>
                      <a:pt x="1" y="104"/>
                    </a:cubicBezTo>
                    <a:cubicBezTo>
                      <a:pt x="0" y="101"/>
                      <a:pt x="0" y="101"/>
                      <a:pt x="0" y="101"/>
                    </a:cubicBezTo>
                    <a:cubicBezTo>
                      <a:pt x="7" y="92"/>
                      <a:pt x="7" y="92"/>
                      <a:pt x="7" y="92"/>
                    </a:cubicBezTo>
                    <a:cubicBezTo>
                      <a:pt x="15" y="88"/>
                      <a:pt x="15" y="88"/>
                      <a:pt x="15" y="88"/>
                    </a:cubicBezTo>
                    <a:cubicBezTo>
                      <a:pt x="21" y="83"/>
                      <a:pt x="21" y="83"/>
                      <a:pt x="21" y="83"/>
                    </a:cubicBezTo>
                    <a:cubicBezTo>
                      <a:pt x="26" y="74"/>
                      <a:pt x="26" y="74"/>
                      <a:pt x="26" y="74"/>
                    </a:cubicBezTo>
                    <a:cubicBezTo>
                      <a:pt x="33" y="63"/>
                      <a:pt x="33" y="63"/>
                      <a:pt x="33" y="63"/>
                    </a:cubicBezTo>
                    <a:cubicBezTo>
                      <a:pt x="39" y="55"/>
                      <a:pt x="39" y="55"/>
                      <a:pt x="39" y="55"/>
                    </a:cubicBezTo>
                    <a:cubicBezTo>
                      <a:pt x="44" y="47"/>
                      <a:pt x="44" y="47"/>
                      <a:pt x="44" y="47"/>
                    </a:cubicBezTo>
                    <a:cubicBezTo>
                      <a:pt x="45" y="42"/>
                      <a:pt x="45" y="42"/>
                      <a:pt x="45" y="42"/>
                    </a:cubicBezTo>
                    <a:cubicBezTo>
                      <a:pt x="47" y="38"/>
                      <a:pt x="47" y="38"/>
                      <a:pt x="47" y="38"/>
                    </a:cubicBezTo>
                    <a:cubicBezTo>
                      <a:pt x="48" y="33"/>
                      <a:pt x="48" y="33"/>
                      <a:pt x="48" y="33"/>
                    </a:cubicBezTo>
                    <a:cubicBezTo>
                      <a:pt x="48" y="33"/>
                      <a:pt x="49" y="30"/>
                      <a:pt x="49" y="30"/>
                    </a:cubicBezTo>
                    <a:cubicBezTo>
                      <a:pt x="50" y="29"/>
                      <a:pt x="53" y="24"/>
                      <a:pt x="53" y="24"/>
                    </a:cubicBezTo>
                    <a:cubicBezTo>
                      <a:pt x="53" y="24"/>
                      <a:pt x="54" y="16"/>
                      <a:pt x="54" y="16"/>
                    </a:cubicBezTo>
                    <a:cubicBezTo>
                      <a:pt x="54" y="15"/>
                      <a:pt x="55" y="10"/>
                      <a:pt x="55" y="9"/>
                    </a:cubicBezTo>
                    <a:cubicBezTo>
                      <a:pt x="55" y="8"/>
                      <a:pt x="58" y="1"/>
                      <a:pt x="58" y="1"/>
                    </a:cubicBezTo>
                    <a:lnTo>
                      <a:pt x="59" y="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42" name="Freeform 27"/>
              <p:cNvSpPr>
                <a:spLocks/>
              </p:cNvSpPr>
              <p:nvPr/>
            </p:nvSpPr>
            <p:spPr bwMode="auto">
              <a:xfrm>
                <a:off x="9866313" y="2460625"/>
                <a:ext cx="871537" cy="950913"/>
              </a:xfrm>
              <a:custGeom>
                <a:avLst/>
                <a:gdLst>
                  <a:gd name="T0" fmla="*/ 4 w 232"/>
                  <a:gd name="T1" fmla="*/ 58 h 253"/>
                  <a:gd name="T2" fmla="*/ 17 w 232"/>
                  <a:gd name="T3" fmla="*/ 47 h 253"/>
                  <a:gd name="T4" fmla="*/ 27 w 232"/>
                  <a:gd name="T5" fmla="*/ 56 h 253"/>
                  <a:gd name="T6" fmla="*/ 41 w 232"/>
                  <a:gd name="T7" fmla="*/ 60 h 253"/>
                  <a:gd name="T8" fmla="*/ 58 w 232"/>
                  <a:gd name="T9" fmla="*/ 55 h 253"/>
                  <a:gd name="T10" fmla="*/ 72 w 232"/>
                  <a:gd name="T11" fmla="*/ 39 h 253"/>
                  <a:gd name="T12" fmla="*/ 73 w 232"/>
                  <a:gd name="T13" fmla="*/ 28 h 253"/>
                  <a:gd name="T14" fmla="*/ 79 w 232"/>
                  <a:gd name="T15" fmla="*/ 19 h 253"/>
                  <a:gd name="T16" fmla="*/ 92 w 232"/>
                  <a:gd name="T17" fmla="*/ 24 h 253"/>
                  <a:gd name="T18" fmla="*/ 111 w 232"/>
                  <a:gd name="T19" fmla="*/ 20 h 253"/>
                  <a:gd name="T20" fmla="*/ 129 w 232"/>
                  <a:gd name="T21" fmla="*/ 9 h 253"/>
                  <a:gd name="T22" fmla="*/ 143 w 232"/>
                  <a:gd name="T23" fmla="*/ 5 h 253"/>
                  <a:gd name="T24" fmla="*/ 146 w 232"/>
                  <a:gd name="T25" fmla="*/ 19 h 253"/>
                  <a:gd name="T26" fmla="*/ 163 w 232"/>
                  <a:gd name="T27" fmla="*/ 18 h 253"/>
                  <a:gd name="T28" fmla="*/ 177 w 232"/>
                  <a:gd name="T29" fmla="*/ 5 h 253"/>
                  <a:gd name="T30" fmla="*/ 188 w 232"/>
                  <a:gd name="T31" fmla="*/ 0 h 253"/>
                  <a:gd name="T32" fmla="*/ 200 w 232"/>
                  <a:gd name="T33" fmla="*/ 5 h 253"/>
                  <a:gd name="T34" fmla="*/ 213 w 232"/>
                  <a:gd name="T35" fmla="*/ 15 h 253"/>
                  <a:gd name="T36" fmla="*/ 218 w 232"/>
                  <a:gd name="T37" fmla="*/ 29 h 253"/>
                  <a:gd name="T38" fmla="*/ 224 w 232"/>
                  <a:gd name="T39" fmla="*/ 37 h 253"/>
                  <a:gd name="T40" fmla="*/ 216 w 232"/>
                  <a:gd name="T41" fmla="*/ 55 h 253"/>
                  <a:gd name="T42" fmla="*/ 219 w 232"/>
                  <a:gd name="T43" fmla="*/ 69 h 253"/>
                  <a:gd name="T44" fmla="*/ 232 w 232"/>
                  <a:gd name="T45" fmla="*/ 81 h 253"/>
                  <a:gd name="T46" fmla="*/ 216 w 232"/>
                  <a:gd name="T47" fmla="*/ 104 h 253"/>
                  <a:gd name="T48" fmla="*/ 206 w 232"/>
                  <a:gd name="T49" fmla="*/ 105 h 253"/>
                  <a:gd name="T50" fmla="*/ 195 w 232"/>
                  <a:gd name="T51" fmla="*/ 110 h 253"/>
                  <a:gd name="T52" fmla="*/ 193 w 232"/>
                  <a:gd name="T53" fmla="*/ 125 h 253"/>
                  <a:gd name="T54" fmla="*/ 191 w 232"/>
                  <a:gd name="T55" fmla="*/ 145 h 253"/>
                  <a:gd name="T56" fmla="*/ 191 w 232"/>
                  <a:gd name="T57" fmla="*/ 156 h 253"/>
                  <a:gd name="T58" fmla="*/ 192 w 232"/>
                  <a:gd name="T59" fmla="*/ 184 h 253"/>
                  <a:gd name="T60" fmla="*/ 193 w 232"/>
                  <a:gd name="T61" fmla="*/ 201 h 253"/>
                  <a:gd name="T62" fmla="*/ 188 w 232"/>
                  <a:gd name="T63" fmla="*/ 221 h 253"/>
                  <a:gd name="T64" fmla="*/ 187 w 232"/>
                  <a:gd name="T65" fmla="*/ 235 h 253"/>
                  <a:gd name="T66" fmla="*/ 175 w 232"/>
                  <a:gd name="T67" fmla="*/ 252 h 253"/>
                  <a:gd name="T68" fmla="*/ 164 w 232"/>
                  <a:gd name="T69" fmla="*/ 246 h 253"/>
                  <a:gd name="T70" fmla="*/ 157 w 232"/>
                  <a:gd name="T71" fmla="*/ 234 h 253"/>
                  <a:gd name="T72" fmla="*/ 161 w 232"/>
                  <a:gd name="T73" fmla="*/ 220 h 253"/>
                  <a:gd name="T74" fmla="*/ 172 w 232"/>
                  <a:gd name="T75" fmla="*/ 203 h 253"/>
                  <a:gd name="T76" fmla="*/ 157 w 232"/>
                  <a:gd name="T77" fmla="*/ 188 h 253"/>
                  <a:gd name="T78" fmla="*/ 137 w 232"/>
                  <a:gd name="T79" fmla="*/ 185 h 253"/>
                  <a:gd name="T80" fmla="*/ 127 w 232"/>
                  <a:gd name="T81" fmla="*/ 174 h 253"/>
                  <a:gd name="T82" fmla="*/ 111 w 232"/>
                  <a:gd name="T83" fmla="*/ 169 h 253"/>
                  <a:gd name="T84" fmla="*/ 92 w 232"/>
                  <a:gd name="T85" fmla="*/ 159 h 253"/>
                  <a:gd name="T86" fmla="*/ 77 w 232"/>
                  <a:gd name="T87" fmla="*/ 159 h 253"/>
                  <a:gd name="T88" fmla="*/ 69 w 232"/>
                  <a:gd name="T89" fmla="*/ 151 h 253"/>
                  <a:gd name="T90" fmla="*/ 54 w 232"/>
                  <a:gd name="T91" fmla="*/ 147 h 253"/>
                  <a:gd name="T92" fmla="*/ 31 w 232"/>
                  <a:gd name="T93" fmla="*/ 158 h 253"/>
                  <a:gd name="T94" fmla="*/ 13 w 232"/>
                  <a:gd name="T95" fmla="*/ 170 h 253"/>
                  <a:gd name="T96" fmla="*/ 9 w 232"/>
                  <a:gd name="T97" fmla="*/ 148 h 253"/>
                  <a:gd name="T98" fmla="*/ 6 w 232"/>
                  <a:gd name="T99" fmla="*/ 129 h 253"/>
                  <a:gd name="T100" fmla="*/ 5 w 232"/>
                  <a:gd name="T101" fmla="*/ 104 h 253"/>
                  <a:gd name="T102" fmla="*/ 8 w 232"/>
                  <a:gd name="T103" fmla="*/ 84 h 2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32" h="253">
                    <a:moveTo>
                      <a:pt x="0" y="73"/>
                    </a:moveTo>
                    <a:cubicBezTo>
                      <a:pt x="0" y="65"/>
                      <a:pt x="0" y="65"/>
                      <a:pt x="0" y="65"/>
                    </a:cubicBezTo>
                    <a:cubicBezTo>
                      <a:pt x="4" y="58"/>
                      <a:pt x="4" y="58"/>
                      <a:pt x="4" y="58"/>
                    </a:cubicBezTo>
                    <a:cubicBezTo>
                      <a:pt x="9" y="55"/>
                      <a:pt x="9" y="55"/>
                      <a:pt x="9" y="55"/>
                    </a:cubicBezTo>
                    <a:cubicBezTo>
                      <a:pt x="12" y="52"/>
                      <a:pt x="12" y="52"/>
                      <a:pt x="12" y="52"/>
                    </a:cubicBezTo>
                    <a:cubicBezTo>
                      <a:pt x="17" y="47"/>
                      <a:pt x="17" y="47"/>
                      <a:pt x="17" y="47"/>
                    </a:cubicBezTo>
                    <a:cubicBezTo>
                      <a:pt x="21" y="48"/>
                      <a:pt x="21" y="48"/>
                      <a:pt x="21" y="48"/>
                    </a:cubicBezTo>
                    <a:cubicBezTo>
                      <a:pt x="24" y="52"/>
                      <a:pt x="24" y="52"/>
                      <a:pt x="24" y="52"/>
                    </a:cubicBezTo>
                    <a:cubicBezTo>
                      <a:pt x="27" y="56"/>
                      <a:pt x="27" y="56"/>
                      <a:pt x="27" y="56"/>
                    </a:cubicBezTo>
                    <a:cubicBezTo>
                      <a:pt x="31" y="58"/>
                      <a:pt x="31" y="58"/>
                      <a:pt x="31" y="58"/>
                    </a:cubicBezTo>
                    <a:cubicBezTo>
                      <a:pt x="37" y="61"/>
                      <a:pt x="37" y="61"/>
                      <a:pt x="37" y="61"/>
                    </a:cubicBezTo>
                    <a:cubicBezTo>
                      <a:pt x="41" y="60"/>
                      <a:pt x="41" y="60"/>
                      <a:pt x="41" y="60"/>
                    </a:cubicBezTo>
                    <a:cubicBezTo>
                      <a:pt x="47" y="57"/>
                      <a:pt x="47" y="57"/>
                      <a:pt x="47" y="57"/>
                    </a:cubicBezTo>
                    <a:cubicBezTo>
                      <a:pt x="51" y="55"/>
                      <a:pt x="51" y="55"/>
                      <a:pt x="51" y="55"/>
                    </a:cubicBezTo>
                    <a:cubicBezTo>
                      <a:pt x="58" y="55"/>
                      <a:pt x="58" y="55"/>
                      <a:pt x="58" y="55"/>
                    </a:cubicBezTo>
                    <a:cubicBezTo>
                      <a:pt x="61" y="51"/>
                      <a:pt x="61" y="51"/>
                      <a:pt x="61" y="51"/>
                    </a:cubicBezTo>
                    <a:cubicBezTo>
                      <a:pt x="68" y="46"/>
                      <a:pt x="68" y="46"/>
                      <a:pt x="68" y="46"/>
                    </a:cubicBezTo>
                    <a:cubicBezTo>
                      <a:pt x="72" y="39"/>
                      <a:pt x="72" y="39"/>
                      <a:pt x="72" y="39"/>
                    </a:cubicBezTo>
                    <a:cubicBezTo>
                      <a:pt x="74" y="35"/>
                      <a:pt x="74" y="35"/>
                      <a:pt x="74" y="35"/>
                    </a:cubicBezTo>
                    <a:cubicBezTo>
                      <a:pt x="74" y="30"/>
                      <a:pt x="74" y="30"/>
                      <a:pt x="74" y="30"/>
                    </a:cubicBezTo>
                    <a:cubicBezTo>
                      <a:pt x="73" y="28"/>
                      <a:pt x="73" y="28"/>
                      <a:pt x="73" y="28"/>
                    </a:cubicBezTo>
                    <a:cubicBezTo>
                      <a:pt x="72" y="22"/>
                      <a:pt x="72" y="22"/>
                      <a:pt x="72" y="22"/>
                    </a:cubicBezTo>
                    <a:cubicBezTo>
                      <a:pt x="75" y="19"/>
                      <a:pt x="75" y="19"/>
                      <a:pt x="75" y="19"/>
                    </a:cubicBezTo>
                    <a:cubicBezTo>
                      <a:pt x="79" y="19"/>
                      <a:pt x="79" y="19"/>
                      <a:pt x="79" y="19"/>
                    </a:cubicBezTo>
                    <a:cubicBezTo>
                      <a:pt x="82" y="21"/>
                      <a:pt x="82" y="21"/>
                      <a:pt x="82" y="21"/>
                    </a:cubicBezTo>
                    <a:cubicBezTo>
                      <a:pt x="82" y="21"/>
                      <a:pt x="87" y="21"/>
                      <a:pt x="89" y="21"/>
                    </a:cubicBezTo>
                    <a:cubicBezTo>
                      <a:pt x="91" y="21"/>
                      <a:pt x="92" y="24"/>
                      <a:pt x="92" y="24"/>
                    </a:cubicBezTo>
                    <a:cubicBezTo>
                      <a:pt x="99" y="24"/>
                      <a:pt x="99" y="24"/>
                      <a:pt x="99" y="24"/>
                    </a:cubicBezTo>
                    <a:cubicBezTo>
                      <a:pt x="104" y="22"/>
                      <a:pt x="104" y="22"/>
                      <a:pt x="104" y="22"/>
                    </a:cubicBezTo>
                    <a:cubicBezTo>
                      <a:pt x="111" y="20"/>
                      <a:pt x="111" y="20"/>
                      <a:pt x="111" y="20"/>
                    </a:cubicBezTo>
                    <a:cubicBezTo>
                      <a:pt x="119" y="18"/>
                      <a:pt x="119" y="18"/>
                      <a:pt x="119" y="18"/>
                    </a:cubicBezTo>
                    <a:cubicBezTo>
                      <a:pt x="125" y="15"/>
                      <a:pt x="125" y="15"/>
                      <a:pt x="125" y="15"/>
                    </a:cubicBezTo>
                    <a:cubicBezTo>
                      <a:pt x="129" y="9"/>
                      <a:pt x="129" y="9"/>
                      <a:pt x="129" y="9"/>
                    </a:cubicBezTo>
                    <a:cubicBezTo>
                      <a:pt x="133" y="6"/>
                      <a:pt x="133" y="6"/>
                      <a:pt x="133" y="6"/>
                    </a:cubicBezTo>
                    <a:cubicBezTo>
                      <a:pt x="139" y="3"/>
                      <a:pt x="139" y="3"/>
                      <a:pt x="139" y="3"/>
                    </a:cubicBezTo>
                    <a:cubicBezTo>
                      <a:pt x="143" y="5"/>
                      <a:pt x="143" y="5"/>
                      <a:pt x="143" y="5"/>
                    </a:cubicBezTo>
                    <a:cubicBezTo>
                      <a:pt x="144" y="8"/>
                      <a:pt x="144" y="8"/>
                      <a:pt x="144" y="8"/>
                    </a:cubicBezTo>
                    <a:cubicBezTo>
                      <a:pt x="145" y="12"/>
                      <a:pt x="145" y="12"/>
                      <a:pt x="145" y="12"/>
                    </a:cubicBezTo>
                    <a:cubicBezTo>
                      <a:pt x="146" y="19"/>
                      <a:pt x="146" y="19"/>
                      <a:pt x="146" y="19"/>
                    </a:cubicBezTo>
                    <a:cubicBezTo>
                      <a:pt x="150" y="22"/>
                      <a:pt x="150" y="22"/>
                      <a:pt x="150" y="22"/>
                    </a:cubicBezTo>
                    <a:cubicBezTo>
                      <a:pt x="155" y="23"/>
                      <a:pt x="155" y="23"/>
                      <a:pt x="155" y="23"/>
                    </a:cubicBezTo>
                    <a:cubicBezTo>
                      <a:pt x="163" y="18"/>
                      <a:pt x="163" y="18"/>
                      <a:pt x="163" y="18"/>
                    </a:cubicBezTo>
                    <a:cubicBezTo>
                      <a:pt x="168" y="12"/>
                      <a:pt x="168" y="12"/>
                      <a:pt x="168" y="12"/>
                    </a:cubicBezTo>
                    <a:cubicBezTo>
                      <a:pt x="174" y="11"/>
                      <a:pt x="174" y="11"/>
                      <a:pt x="174" y="11"/>
                    </a:cubicBezTo>
                    <a:cubicBezTo>
                      <a:pt x="177" y="5"/>
                      <a:pt x="177" y="5"/>
                      <a:pt x="177" y="5"/>
                    </a:cubicBezTo>
                    <a:cubicBezTo>
                      <a:pt x="181" y="2"/>
                      <a:pt x="181" y="2"/>
                      <a:pt x="181" y="2"/>
                    </a:cubicBezTo>
                    <a:cubicBezTo>
                      <a:pt x="185" y="0"/>
                      <a:pt x="185" y="0"/>
                      <a:pt x="185" y="0"/>
                    </a:cubicBezTo>
                    <a:cubicBezTo>
                      <a:pt x="188" y="0"/>
                      <a:pt x="188" y="0"/>
                      <a:pt x="188" y="0"/>
                    </a:cubicBezTo>
                    <a:cubicBezTo>
                      <a:pt x="191" y="2"/>
                      <a:pt x="191" y="2"/>
                      <a:pt x="191" y="2"/>
                    </a:cubicBezTo>
                    <a:cubicBezTo>
                      <a:pt x="196" y="3"/>
                      <a:pt x="196" y="3"/>
                      <a:pt x="196" y="3"/>
                    </a:cubicBezTo>
                    <a:cubicBezTo>
                      <a:pt x="200" y="5"/>
                      <a:pt x="200" y="5"/>
                      <a:pt x="200" y="5"/>
                    </a:cubicBezTo>
                    <a:cubicBezTo>
                      <a:pt x="206" y="9"/>
                      <a:pt x="206" y="9"/>
                      <a:pt x="206" y="9"/>
                    </a:cubicBezTo>
                    <a:cubicBezTo>
                      <a:pt x="209" y="12"/>
                      <a:pt x="209" y="12"/>
                      <a:pt x="209" y="12"/>
                    </a:cubicBezTo>
                    <a:cubicBezTo>
                      <a:pt x="213" y="15"/>
                      <a:pt x="213" y="15"/>
                      <a:pt x="213" y="15"/>
                    </a:cubicBezTo>
                    <a:cubicBezTo>
                      <a:pt x="217" y="18"/>
                      <a:pt x="217" y="18"/>
                      <a:pt x="217" y="18"/>
                    </a:cubicBezTo>
                    <a:cubicBezTo>
                      <a:pt x="219" y="24"/>
                      <a:pt x="219" y="24"/>
                      <a:pt x="219" y="24"/>
                    </a:cubicBezTo>
                    <a:cubicBezTo>
                      <a:pt x="218" y="29"/>
                      <a:pt x="218" y="29"/>
                      <a:pt x="218" y="29"/>
                    </a:cubicBezTo>
                    <a:cubicBezTo>
                      <a:pt x="219" y="32"/>
                      <a:pt x="219" y="32"/>
                      <a:pt x="219" y="32"/>
                    </a:cubicBezTo>
                    <a:cubicBezTo>
                      <a:pt x="224" y="34"/>
                      <a:pt x="224" y="34"/>
                      <a:pt x="224" y="34"/>
                    </a:cubicBezTo>
                    <a:cubicBezTo>
                      <a:pt x="224" y="37"/>
                      <a:pt x="224" y="37"/>
                      <a:pt x="224" y="37"/>
                    </a:cubicBezTo>
                    <a:cubicBezTo>
                      <a:pt x="223" y="51"/>
                      <a:pt x="223" y="51"/>
                      <a:pt x="223" y="51"/>
                    </a:cubicBezTo>
                    <a:cubicBezTo>
                      <a:pt x="219" y="53"/>
                      <a:pt x="219" y="53"/>
                      <a:pt x="219" y="53"/>
                    </a:cubicBezTo>
                    <a:cubicBezTo>
                      <a:pt x="216" y="55"/>
                      <a:pt x="216" y="55"/>
                      <a:pt x="216" y="55"/>
                    </a:cubicBezTo>
                    <a:cubicBezTo>
                      <a:pt x="216" y="61"/>
                      <a:pt x="216" y="61"/>
                      <a:pt x="216" y="61"/>
                    </a:cubicBezTo>
                    <a:cubicBezTo>
                      <a:pt x="216" y="64"/>
                      <a:pt x="216" y="64"/>
                      <a:pt x="216" y="64"/>
                    </a:cubicBezTo>
                    <a:cubicBezTo>
                      <a:pt x="219" y="69"/>
                      <a:pt x="219" y="69"/>
                      <a:pt x="219" y="69"/>
                    </a:cubicBezTo>
                    <a:cubicBezTo>
                      <a:pt x="222" y="74"/>
                      <a:pt x="222" y="74"/>
                      <a:pt x="222" y="74"/>
                    </a:cubicBezTo>
                    <a:cubicBezTo>
                      <a:pt x="227" y="79"/>
                      <a:pt x="227" y="79"/>
                      <a:pt x="227" y="79"/>
                    </a:cubicBezTo>
                    <a:cubicBezTo>
                      <a:pt x="232" y="81"/>
                      <a:pt x="232" y="81"/>
                      <a:pt x="232" y="81"/>
                    </a:cubicBezTo>
                    <a:cubicBezTo>
                      <a:pt x="230" y="89"/>
                      <a:pt x="230" y="89"/>
                      <a:pt x="230" y="89"/>
                    </a:cubicBezTo>
                    <a:cubicBezTo>
                      <a:pt x="223" y="97"/>
                      <a:pt x="223" y="97"/>
                      <a:pt x="223" y="97"/>
                    </a:cubicBezTo>
                    <a:cubicBezTo>
                      <a:pt x="216" y="104"/>
                      <a:pt x="216" y="104"/>
                      <a:pt x="216" y="104"/>
                    </a:cubicBezTo>
                    <a:cubicBezTo>
                      <a:pt x="211" y="110"/>
                      <a:pt x="211" y="110"/>
                      <a:pt x="211" y="110"/>
                    </a:cubicBezTo>
                    <a:cubicBezTo>
                      <a:pt x="211" y="108"/>
                      <a:pt x="211" y="108"/>
                      <a:pt x="211" y="108"/>
                    </a:cubicBezTo>
                    <a:cubicBezTo>
                      <a:pt x="206" y="105"/>
                      <a:pt x="206" y="105"/>
                      <a:pt x="206" y="105"/>
                    </a:cubicBezTo>
                    <a:cubicBezTo>
                      <a:pt x="201" y="104"/>
                      <a:pt x="201" y="104"/>
                      <a:pt x="201" y="104"/>
                    </a:cubicBezTo>
                    <a:cubicBezTo>
                      <a:pt x="196" y="106"/>
                      <a:pt x="196" y="106"/>
                      <a:pt x="196" y="106"/>
                    </a:cubicBezTo>
                    <a:cubicBezTo>
                      <a:pt x="196" y="106"/>
                      <a:pt x="195" y="109"/>
                      <a:pt x="195" y="110"/>
                    </a:cubicBezTo>
                    <a:cubicBezTo>
                      <a:pt x="195" y="111"/>
                      <a:pt x="195" y="114"/>
                      <a:pt x="195" y="114"/>
                    </a:cubicBezTo>
                    <a:cubicBezTo>
                      <a:pt x="195" y="120"/>
                      <a:pt x="195" y="120"/>
                      <a:pt x="195" y="120"/>
                    </a:cubicBezTo>
                    <a:cubicBezTo>
                      <a:pt x="193" y="125"/>
                      <a:pt x="193" y="125"/>
                      <a:pt x="193" y="125"/>
                    </a:cubicBezTo>
                    <a:cubicBezTo>
                      <a:pt x="189" y="131"/>
                      <a:pt x="189" y="131"/>
                      <a:pt x="189" y="131"/>
                    </a:cubicBezTo>
                    <a:cubicBezTo>
                      <a:pt x="190" y="140"/>
                      <a:pt x="190" y="140"/>
                      <a:pt x="190" y="140"/>
                    </a:cubicBezTo>
                    <a:cubicBezTo>
                      <a:pt x="191" y="145"/>
                      <a:pt x="191" y="145"/>
                      <a:pt x="191" y="145"/>
                    </a:cubicBezTo>
                    <a:cubicBezTo>
                      <a:pt x="193" y="149"/>
                      <a:pt x="193" y="149"/>
                      <a:pt x="193" y="149"/>
                    </a:cubicBezTo>
                    <a:cubicBezTo>
                      <a:pt x="192" y="153"/>
                      <a:pt x="192" y="153"/>
                      <a:pt x="192" y="153"/>
                    </a:cubicBezTo>
                    <a:cubicBezTo>
                      <a:pt x="191" y="156"/>
                      <a:pt x="191" y="156"/>
                      <a:pt x="191" y="156"/>
                    </a:cubicBezTo>
                    <a:cubicBezTo>
                      <a:pt x="192" y="169"/>
                      <a:pt x="192" y="169"/>
                      <a:pt x="192" y="169"/>
                    </a:cubicBezTo>
                    <a:cubicBezTo>
                      <a:pt x="193" y="179"/>
                      <a:pt x="193" y="179"/>
                      <a:pt x="193" y="179"/>
                    </a:cubicBezTo>
                    <a:cubicBezTo>
                      <a:pt x="192" y="184"/>
                      <a:pt x="192" y="184"/>
                      <a:pt x="192" y="184"/>
                    </a:cubicBezTo>
                    <a:cubicBezTo>
                      <a:pt x="194" y="188"/>
                      <a:pt x="194" y="188"/>
                      <a:pt x="194" y="188"/>
                    </a:cubicBezTo>
                    <a:cubicBezTo>
                      <a:pt x="194" y="193"/>
                      <a:pt x="194" y="193"/>
                      <a:pt x="194" y="193"/>
                    </a:cubicBezTo>
                    <a:cubicBezTo>
                      <a:pt x="193" y="201"/>
                      <a:pt x="193" y="201"/>
                      <a:pt x="193" y="201"/>
                    </a:cubicBezTo>
                    <a:cubicBezTo>
                      <a:pt x="191" y="207"/>
                      <a:pt x="191" y="207"/>
                      <a:pt x="191" y="207"/>
                    </a:cubicBezTo>
                    <a:cubicBezTo>
                      <a:pt x="190" y="214"/>
                      <a:pt x="190" y="214"/>
                      <a:pt x="190" y="214"/>
                    </a:cubicBezTo>
                    <a:cubicBezTo>
                      <a:pt x="188" y="221"/>
                      <a:pt x="188" y="221"/>
                      <a:pt x="188" y="221"/>
                    </a:cubicBezTo>
                    <a:cubicBezTo>
                      <a:pt x="186" y="225"/>
                      <a:pt x="186" y="225"/>
                      <a:pt x="186" y="225"/>
                    </a:cubicBezTo>
                    <a:cubicBezTo>
                      <a:pt x="186" y="233"/>
                      <a:pt x="186" y="233"/>
                      <a:pt x="186" y="233"/>
                    </a:cubicBezTo>
                    <a:cubicBezTo>
                      <a:pt x="187" y="235"/>
                      <a:pt x="187" y="235"/>
                      <a:pt x="187" y="235"/>
                    </a:cubicBezTo>
                    <a:cubicBezTo>
                      <a:pt x="187" y="238"/>
                      <a:pt x="187" y="238"/>
                      <a:pt x="187" y="238"/>
                    </a:cubicBezTo>
                    <a:cubicBezTo>
                      <a:pt x="181" y="245"/>
                      <a:pt x="181" y="245"/>
                      <a:pt x="181" y="245"/>
                    </a:cubicBezTo>
                    <a:cubicBezTo>
                      <a:pt x="175" y="252"/>
                      <a:pt x="175" y="252"/>
                      <a:pt x="175" y="252"/>
                    </a:cubicBezTo>
                    <a:cubicBezTo>
                      <a:pt x="171" y="253"/>
                      <a:pt x="171" y="253"/>
                      <a:pt x="171" y="253"/>
                    </a:cubicBezTo>
                    <a:cubicBezTo>
                      <a:pt x="167" y="250"/>
                      <a:pt x="167" y="250"/>
                      <a:pt x="167" y="250"/>
                    </a:cubicBezTo>
                    <a:cubicBezTo>
                      <a:pt x="164" y="246"/>
                      <a:pt x="164" y="246"/>
                      <a:pt x="164" y="246"/>
                    </a:cubicBezTo>
                    <a:cubicBezTo>
                      <a:pt x="163" y="241"/>
                      <a:pt x="163" y="241"/>
                      <a:pt x="163" y="241"/>
                    </a:cubicBezTo>
                    <a:cubicBezTo>
                      <a:pt x="159" y="238"/>
                      <a:pt x="159" y="238"/>
                      <a:pt x="159" y="238"/>
                    </a:cubicBezTo>
                    <a:cubicBezTo>
                      <a:pt x="157" y="234"/>
                      <a:pt x="157" y="234"/>
                      <a:pt x="157" y="234"/>
                    </a:cubicBezTo>
                    <a:cubicBezTo>
                      <a:pt x="156" y="229"/>
                      <a:pt x="156" y="229"/>
                      <a:pt x="156" y="229"/>
                    </a:cubicBezTo>
                    <a:cubicBezTo>
                      <a:pt x="157" y="225"/>
                      <a:pt x="157" y="225"/>
                      <a:pt x="157" y="225"/>
                    </a:cubicBezTo>
                    <a:cubicBezTo>
                      <a:pt x="161" y="220"/>
                      <a:pt x="161" y="220"/>
                      <a:pt x="161" y="220"/>
                    </a:cubicBezTo>
                    <a:cubicBezTo>
                      <a:pt x="164" y="214"/>
                      <a:pt x="164" y="214"/>
                      <a:pt x="164" y="214"/>
                    </a:cubicBezTo>
                    <a:cubicBezTo>
                      <a:pt x="169" y="209"/>
                      <a:pt x="169" y="209"/>
                      <a:pt x="169" y="209"/>
                    </a:cubicBezTo>
                    <a:cubicBezTo>
                      <a:pt x="172" y="203"/>
                      <a:pt x="172" y="203"/>
                      <a:pt x="172" y="203"/>
                    </a:cubicBezTo>
                    <a:cubicBezTo>
                      <a:pt x="172" y="196"/>
                      <a:pt x="172" y="196"/>
                      <a:pt x="172" y="196"/>
                    </a:cubicBezTo>
                    <a:cubicBezTo>
                      <a:pt x="164" y="190"/>
                      <a:pt x="164" y="190"/>
                      <a:pt x="164" y="190"/>
                    </a:cubicBezTo>
                    <a:cubicBezTo>
                      <a:pt x="157" y="188"/>
                      <a:pt x="157" y="188"/>
                      <a:pt x="157" y="188"/>
                    </a:cubicBezTo>
                    <a:cubicBezTo>
                      <a:pt x="151" y="185"/>
                      <a:pt x="151" y="185"/>
                      <a:pt x="151" y="185"/>
                    </a:cubicBezTo>
                    <a:cubicBezTo>
                      <a:pt x="144" y="185"/>
                      <a:pt x="144" y="185"/>
                      <a:pt x="144" y="185"/>
                    </a:cubicBezTo>
                    <a:cubicBezTo>
                      <a:pt x="137" y="185"/>
                      <a:pt x="137" y="185"/>
                      <a:pt x="137" y="185"/>
                    </a:cubicBezTo>
                    <a:cubicBezTo>
                      <a:pt x="134" y="183"/>
                      <a:pt x="134" y="183"/>
                      <a:pt x="134" y="183"/>
                    </a:cubicBezTo>
                    <a:cubicBezTo>
                      <a:pt x="133" y="179"/>
                      <a:pt x="133" y="179"/>
                      <a:pt x="133" y="179"/>
                    </a:cubicBezTo>
                    <a:cubicBezTo>
                      <a:pt x="127" y="174"/>
                      <a:pt x="127" y="174"/>
                      <a:pt x="127" y="174"/>
                    </a:cubicBezTo>
                    <a:cubicBezTo>
                      <a:pt x="123" y="172"/>
                      <a:pt x="123" y="172"/>
                      <a:pt x="123" y="172"/>
                    </a:cubicBezTo>
                    <a:cubicBezTo>
                      <a:pt x="123" y="172"/>
                      <a:pt x="118" y="171"/>
                      <a:pt x="116" y="171"/>
                    </a:cubicBezTo>
                    <a:cubicBezTo>
                      <a:pt x="114" y="171"/>
                      <a:pt x="111" y="169"/>
                      <a:pt x="111" y="169"/>
                    </a:cubicBezTo>
                    <a:cubicBezTo>
                      <a:pt x="104" y="167"/>
                      <a:pt x="104" y="167"/>
                      <a:pt x="104" y="167"/>
                    </a:cubicBezTo>
                    <a:cubicBezTo>
                      <a:pt x="98" y="162"/>
                      <a:pt x="98" y="162"/>
                      <a:pt x="98" y="162"/>
                    </a:cubicBezTo>
                    <a:cubicBezTo>
                      <a:pt x="92" y="159"/>
                      <a:pt x="92" y="159"/>
                      <a:pt x="92" y="159"/>
                    </a:cubicBezTo>
                    <a:cubicBezTo>
                      <a:pt x="89" y="158"/>
                      <a:pt x="89" y="158"/>
                      <a:pt x="89" y="158"/>
                    </a:cubicBezTo>
                    <a:cubicBezTo>
                      <a:pt x="82" y="158"/>
                      <a:pt x="82" y="158"/>
                      <a:pt x="82" y="158"/>
                    </a:cubicBezTo>
                    <a:cubicBezTo>
                      <a:pt x="77" y="159"/>
                      <a:pt x="77" y="159"/>
                      <a:pt x="77" y="159"/>
                    </a:cubicBezTo>
                    <a:cubicBezTo>
                      <a:pt x="73" y="160"/>
                      <a:pt x="73" y="160"/>
                      <a:pt x="73" y="160"/>
                    </a:cubicBezTo>
                    <a:cubicBezTo>
                      <a:pt x="71" y="156"/>
                      <a:pt x="71" y="156"/>
                      <a:pt x="71" y="156"/>
                    </a:cubicBezTo>
                    <a:cubicBezTo>
                      <a:pt x="69" y="151"/>
                      <a:pt x="69" y="151"/>
                      <a:pt x="69" y="151"/>
                    </a:cubicBezTo>
                    <a:cubicBezTo>
                      <a:pt x="67" y="148"/>
                      <a:pt x="67" y="148"/>
                      <a:pt x="67" y="148"/>
                    </a:cubicBezTo>
                    <a:cubicBezTo>
                      <a:pt x="58" y="146"/>
                      <a:pt x="58" y="146"/>
                      <a:pt x="58" y="146"/>
                    </a:cubicBezTo>
                    <a:cubicBezTo>
                      <a:pt x="54" y="147"/>
                      <a:pt x="54" y="147"/>
                      <a:pt x="54" y="147"/>
                    </a:cubicBezTo>
                    <a:cubicBezTo>
                      <a:pt x="47" y="149"/>
                      <a:pt x="47" y="149"/>
                      <a:pt x="47" y="149"/>
                    </a:cubicBezTo>
                    <a:cubicBezTo>
                      <a:pt x="40" y="154"/>
                      <a:pt x="40" y="154"/>
                      <a:pt x="40" y="154"/>
                    </a:cubicBezTo>
                    <a:cubicBezTo>
                      <a:pt x="31" y="158"/>
                      <a:pt x="31" y="158"/>
                      <a:pt x="31" y="158"/>
                    </a:cubicBezTo>
                    <a:cubicBezTo>
                      <a:pt x="24" y="163"/>
                      <a:pt x="24" y="163"/>
                      <a:pt x="24" y="163"/>
                    </a:cubicBezTo>
                    <a:cubicBezTo>
                      <a:pt x="18" y="166"/>
                      <a:pt x="18" y="166"/>
                      <a:pt x="18" y="166"/>
                    </a:cubicBezTo>
                    <a:cubicBezTo>
                      <a:pt x="13" y="170"/>
                      <a:pt x="13" y="170"/>
                      <a:pt x="13" y="170"/>
                    </a:cubicBezTo>
                    <a:cubicBezTo>
                      <a:pt x="13" y="163"/>
                      <a:pt x="13" y="163"/>
                      <a:pt x="13" y="163"/>
                    </a:cubicBezTo>
                    <a:cubicBezTo>
                      <a:pt x="13" y="163"/>
                      <a:pt x="14" y="156"/>
                      <a:pt x="13" y="155"/>
                    </a:cubicBezTo>
                    <a:cubicBezTo>
                      <a:pt x="11" y="153"/>
                      <a:pt x="9" y="148"/>
                      <a:pt x="9" y="148"/>
                    </a:cubicBezTo>
                    <a:cubicBezTo>
                      <a:pt x="6" y="142"/>
                      <a:pt x="6" y="142"/>
                      <a:pt x="6" y="142"/>
                    </a:cubicBezTo>
                    <a:cubicBezTo>
                      <a:pt x="5" y="133"/>
                      <a:pt x="5" y="133"/>
                      <a:pt x="5" y="133"/>
                    </a:cubicBezTo>
                    <a:cubicBezTo>
                      <a:pt x="6" y="129"/>
                      <a:pt x="6" y="129"/>
                      <a:pt x="6" y="129"/>
                    </a:cubicBezTo>
                    <a:cubicBezTo>
                      <a:pt x="7" y="120"/>
                      <a:pt x="7" y="120"/>
                      <a:pt x="7" y="120"/>
                    </a:cubicBezTo>
                    <a:cubicBezTo>
                      <a:pt x="7" y="110"/>
                      <a:pt x="7" y="110"/>
                      <a:pt x="7" y="110"/>
                    </a:cubicBezTo>
                    <a:cubicBezTo>
                      <a:pt x="5" y="104"/>
                      <a:pt x="5" y="104"/>
                      <a:pt x="5" y="104"/>
                    </a:cubicBezTo>
                    <a:cubicBezTo>
                      <a:pt x="4" y="95"/>
                      <a:pt x="4" y="95"/>
                      <a:pt x="4" y="95"/>
                    </a:cubicBezTo>
                    <a:cubicBezTo>
                      <a:pt x="6" y="90"/>
                      <a:pt x="6" y="90"/>
                      <a:pt x="6" y="90"/>
                    </a:cubicBezTo>
                    <a:cubicBezTo>
                      <a:pt x="8" y="84"/>
                      <a:pt x="8" y="84"/>
                      <a:pt x="8" y="84"/>
                    </a:cubicBezTo>
                    <a:cubicBezTo>
                      <a:pt x="5" y="76"/>
                      <a:pt x="5" y="76"/>
                      <a:pt x="5" y="76"/>
                    </a:cubicBezTo>
                    <a:lnTo>
                      <a:pt x="0" y="73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43" name="Freeform 28"/>
              <p:cNvSpPr>
                <a:spLocks/>
              </p:cNvSpPr>
              <p:nvPr/>
            </p:nvSpPr>
            <p:spPr bwMode="auto">
              <a:xfrm>
                <a:off x="10696575" y="2551113"/>
                <a:ext cx="134937" cy="187325"/>
              </a:xfrm>
              <a:custGeom>
                <a:avLst/>
                <a:gdLst>
                  <a:gd name="T0" fmla="*/ 10 w 85"/>
                  <a:gd name="T1" fmla="*/ 2 h 118"/>
                  <a:gd name="T2" fmla="*/ 19 w 85"/>
                  <a:gd name="T3" fmla="*/ 9 h 118"/>
                  <a:gd name="T4" fmla="*/ 33 w 85"/>
                  <a:gd name="T5" fmla="*/ 14 h 118"/>
                  <a:gd name="T6" fmla="*/ 47 w 85"/>
                  <a:gd name="T7" fmla="*/ 21 h 118"/>
                  <a:gd name="T8" fmla="*/ 64 w 85"/>
                  <a:gd name="T9" fmla="*/ 31 h 118"/>
                  <a:gd name="T10" fmla="*/ 83 w 85"/>
                  <a:gd name="T11" fmla="*/ 50 h 118"/>
                  <a:gd name="T12" fmla="*/ 85 w 85"/>
                  <a:gd name="T13" fmla="*/ 52 h 118"/>
                  <a:gd name="T14" fmla="*/ 81 w 85"/>
                  <a:gd name="T15" fmla="*/ 61 h 118"/>
                  <a:gd name="T16" fmla="*/ 62 w 85"/>
                  <a:gd name="T17" fmla="*/ 85 h 118"/>
                  <a:gd name="T18" fmla="*/ 50 w 85"/>
                  <a:gd name="T19" fmla="*/ 99 h 118"/>
                  <a:gd name="T20" fmla="*/ 38 w 85"/>
                  <a:gd name="T21" fmla="*/ 116 h 118"/>
                  <a:gd name="T22" fmla="*/ 28 w 85"/>
                  <a:gd name="T23" fmla="*/ 118 h 118"/>
                  <a:gd name="T24" fmla="*/ 17 w 85"/>
                  <a:gd name="T25" fmla="*/ 116 h 118"/>
                  <a:gd name="T26" fmla="*/ 12 w 85"/>
                  <a:gd name="T27" fmla="*/ 109 h 118"/>
                  <a:gd name="T28" fmla="*/ 5 w 85"/>
                  <a:gd name="T29" fmla="*/ 99 h 118"/>
                  <a:gd name="T30" fmla="*/ 0 w 85"/>
                  <a:gd name="T31" fmla="*/ 90 h 118"/>
                  <a:gd name="T32" fmla="*/ 0 w 85"/>
                  <a:gd name="T33" fmla="*/ 80 h 118"/>
                  <a:gd name="T34" fmla="*/ 12 w 85"/>
                  <a:gd name="T35" fmla="*/ 78 h 118"/>
                  <a:gd name="T36" fmla="*/ 17 w 85"/>
                  <a:gd name="T37" fmla="*/ 64 h 118"/>
                  <a:gd name="T38" fmla="*/ 17 w 85"/>
                  <a:gd name="T39" fmla="*/ 43 h 118"/>
                  <a:gd name="T40" fmla="*/ 17 w 85"/>
                  <a:gd name="T41" fmla="*/ 26 h 118"/>
                  <a:gd name="T42" fmla="*/ 12 w 85"/>
                  <a:gd name="T43" fmla="*/ 16 h 118"/>
                  <a:gd name="T44" fmla="*/ 5 w 85"/>
                  <a:gd name="T45" fmla="*/ 9 h 118"/>
                  <a:gd name="T46" fmla="*/ 5 w 85"/>
                  <a:gd name="T47" fmla="*/ 0 h 118"/>
                  <a:gd name="T48" fmla="*/ 10 w 85"/>
                  <a:gd name="T49" fmla="*/ 2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5" h="118">
                    <a:moveTo>
                      <a:pt x="10" y="2"/>
                    </a:moveTo>
                    <a:lnTo>
                      <a:pt x="19" y="9"/>
                    </a:lnTo>
                    <a:lnTo>
                      <a:pt x="33" y="14"/>
                    </a:lnTo>
                    <a:lnTo>
                      <a:pt x="47" y="21"/>
                    </a:lnTo>
                    <a:lnTo>
                      <a:pt x="64" y="31"/>
                    </a:lnTo>
                    <a:lnTo>
                      <a:pt x="83" y="50"/>
                    </a:lnTo>
                    <a:lnTo>
                      <a:pt x="85" y="52"/>
                    </a:lnTo>
                    <a:lnTo>
                      <a:pt x="81" y="61"/>
                    </a:lnTo>
                    <a:lnTo>
                      <a:pt x="62" y="85"/>
                    </a:lnTo>
                    <a:lnTo>
                      <a:pt x="50" y="99"/>
                    </a:lnTo>
                    <a:lnTo>
                      <a:pt x="38" y="116"/>
                    </a:lnTo>
                    <a:lnTo>
                      <a:pt x="28" y="118"/>
                    </a:lnTo>
                    <a:lnTo>
                      <a:pt x="17" y="116"/>
                    </a:lnTo>
                    <a:lnTo>
                      <a:pt x="12" y="109"/>
                    </a:lnTo>
                    <a:lnTo>
                      <a:pt x="5" y="99"/>
                    </a:lnTo>
                    <a:lnTo>
                      <a:pt x="0" y="90"/>
                    </a:lnTo>
                    <a:lnTo>
                      <a:pt x="0" y="80"/>
                    </a:lnTo>
                    <a:lnTo>
                      <a:pt x="12" y="78"/>
                    </a:lnTo>
                    <a:lnTo>
                      <a:pt x="17" y="64"/>
                    </a:lnTo>
                    <a:lnTo>
                      <a:pt x="17" y="43"/>
                    </a:lnTo>
                    <a:lnTo>
                      <a:pt x="17" y="26"/>
                    </a:lnTo>
                    <a:lnTo>
                      <a:pt x="12" y="16"/>
                    </a:lnTo>
                    <a:lnTo>
                      <a:pt x="5" y="9"/>
                    </a:lnTo>
                    <a:lnTo>
                      <a:pt x="5" y="0"/>
                    </a:lnTo>
                    <a:lnTo>
                      <a:pt x="10" y="2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44" name="Freeform 29"/>
              <p:cNvSpPr>
                <a:spLocks/>
              </p:cNvSpPr>
              <p:nvPr/>
            </p:nvSpPr>
            <p:spPr bwMode="auto">
              <a:xfrm>
                <a:off x="10696575" y="2474913"/>
                <a:ext cx="263525" cy="139700"/>
              </a:xfrm>
              <a:custGeom>
                <a:avLst/>
                <a:gdLst>
                  <a:gd name="T0" fmla="*/ 0 w 166"/>
                  <a:gd name="T1" fmla="*/ 34 h 88"/>
                  <a:gd name="T2" fmla="*/ 10 w 166"/>
                  <a:gd name="T3" fmla="*/ 41 h 88"/>
                  <a:gd name="T4" fmla="*/ 21 w 166"/>
                  <a:gd name="T5" fmla="*/ 48 h 88"/>
                  <a:gd name="T6" fmla="*/ 36 w 166"/>
                  <a:gd name="T7" fmla="*/ 53 h 88"/>
                  <a:gd name="T8" fmla="*/ 47 w 166"/>
                  <a:gd name="T9" fmla="*/ 60 h 88"/>
                  <a:gd name="T10" fmla="*/ 57 w 166"/>
                  <a:gd name="T11" fmla="*/ 64 h 88"/>
                  <a:gd name="T12" fmla="*/ 66 w 166"/>
                  <a:gd name="T13" fmla="*/ 69 h 88"/>
                  <a:gd name="T14" fmla="*/ 78 w 166"/>
                  <a:gd name="T15" fmla="*/ 79 h 88"/>
                  <a:gd name="T16" fmla="*/ 88 w 166"/>
                  <a:gd name="T17" fmla="*/ 86 h 88"/>
                  <a:gd name="T18" fmla="*/ 100 w 166"/>
                  <a:gd name="T19" fmla="*/ 88 h 88"/>
                  <a:gd name="T20" fmla="*/ 109 w 166"/>
                  <a:gd name="T21" fmla="*/ 81 h 88"/>
                  <a:gd name="T22" fmla="*/ 126 w 166"/>
                  <a:gd name="T23" fmla="*/ 67 h 88"/>
                  <a:gd name="T24" fmla="*/ 140 w 166"/>
                  <a:gd name="T25" fmla="*/ 48 h 88"/>
                  <a:gd name="T26" fmla="*/ 152 w 166"/>
                  <a:gd name="T27" fmla="*/ 36 h 88"/>
                  <a:gd name="T28" fmla="*/ 159 w 166"/>
                  <a:gd name="T29" fmla="*/ 27 h 88"/>
                  <a:gd name="T30" fmla="*/ 163 w 166"/>
                  <a:gd name="T31" fmla="*/ 15 h 88"/>
                  <a:gd name="T32" fmla="*/ 166 w 166"/>
                  <a:gd name="T33" fmla="*/ 5 h 88"/>
                  <a:gd name="T34" fmla="*/ 149 w 166"/>
                  <a:gd name="T35" fmla="*/ 0 h 88"/>
                  <a:gd name="T36" fmla="*/ 135 w 166"/>
                  <a:gd name="T37" fmla="*/ 3 h 88"/>
                  <a:gd name="T38" fmla="*/ 126 w 166"/>
                  <a:gd name="T39" fmla="*/ 5 h 88"/>
                  <a:gd name="T40" fmla="*/ 118 w 166"/>
                  <a:gd name="T41" fmla="*/ 22 h 88"/>
                  <a:gd name="T42" fmla="*/ 107 w 166"/>
                  <a:gd name="T43" fmla="*/ 29 h 88"/>
                  <a:gd name="T44" fmla="*/ 90 w 166"/>
                  <a:gd name="T45" fmla="*/ 31 h 88"/>
                  <a:gd name="T46" fmla="*/ 73 w 166"/>
                  <a:gd name="T47" fmla="*/ 31 h 88"/>
                  <a:gd name="T48" fmla="*/ 57 w 166"/>
                  <a:gd name="T49" fmla="*/ 31 h 88"/>
                  <a:gd name="T50" fmla="*/ 45 w 166"/>
                  <a:gd name="T51" fmla="*/ 27 h 88"/>
                  <a:gd name="T52" fmla="*/ 36 w 166"/>
                  <a:gd name="T53" fmla="*/ 19 h 88"/>
                  <a:gd name="T54" fmla="*/ 28 w 166"/>
                  <a:gd name="T55" fmla="*/ 15 h 88"/>
                  <a:gd name="T56" fmla="*/ 19 w 166"/>
                  <a:gd name="T57" fmla="*/ 15 h 88"/>
                  <a:gd name="T58" fmla="*/ 10 w 166"/>
                  <a:gd name="T59" fmla="*/ 19 h 88"/>
                  <a:gd name="T60" fmla="*/ 2 w 166"/>
                  <a:gd name="T61" fmla="*/ 27 h 88"/>
                  <a:gd name="T62" fmla="*/ 0 w 166"/>
                  <a:gd name="T63" fmla="*/ 34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66" h="88">
                    <a:moveTo>
                      <a:pt x="0" y="34"/>
                    </a:moveTo>
                    <a:lnTo>
                      <a:pt x="10" y="41"/>
                    </a:lnTo>
                    <a:lnTo>
                      <a:pt x="21" y="48"/>
                    </a:lnTo>
                    <a:lnTo>
                      <a:pt x="36" y="53"/>
                    </a:lnTo>
                    <a:lnTo>
                      <a:pt x="47" y="60"/>
                    </a:lnTo>
                    <a:lnTo>
                      <a:pt x="57" y="64"/>
                    </a:lnTo>
                    <a:lnTo>
                      <a:pt x="66" y="69"/>
                    </a:lnTo>
                    <a:lnTo>
                      <a:pt x="78" y="79"/>
                    </a:lnTo>
                    <a:lnTo>
                      <a:pt x="88" y="86"/>
                    </a:lnTo>
                    <a:lnTo>
                      <a:pt x="100" y="88"/>
                    </a:lnTo>
                    <a:lnTo>
                      <a:pt x="109" y="81"/>
                    </a:lnTo>
                    <a:lnTo>
                      <a:pt x="126" y="67"/>
                    </a:lnTo>
                    <a:lnTo>
                      <a:pt x="140" y="48"/>
                    </a:lnTo>
                    <a:lnTo>
                      <a:pt x="152" y="36"/>
                    </a:lnTo>
                    <a:lnTo>
                      <a:pt x="159" y="27"/>
                    </a:lnTo>
                    <a:lnTo>
                      <a:pt x="163" y="15"/>
                    </a:lnTo>
                    <a:lnTo>
                      <a:pt x="166" y="5"/>
                    </a:lnTo>
                    <a:lnTo>
                      <a:pt x="149" y="0"/>
                    </a:lnTo>
                    <a:lnTo>
                      <a:pt x="135" y="3"/>
                    </a:lnTo>
                    <a:lnTo>
                      <a:pt x="126" y="5"/>
                    </a:lnTo>
                    <a:lnTo>
                      <a:pt x="118" y="22"/>
                    </a:lnTo>
                    <a:lnTo>
                      <a:pt x="107" y="29"/>
                    </a:lnTo>
                    <a:lnTo>
                      <a:pt x="90" y="31"/>
                    </a:lnTo>
                    <a:lnTo>
                      <a:pt x="73" y="31"/>
                    </a:lnTo>
                    <a:lnTo>
                      <a:pt x="57" y="31"/>
                    </a:lnTo>
                    <a:lnTo>
                      <a:pt x="45" y="27"/>
                    </a:lnTo>
                    <a:lnTo>
                      <a:pt x="36" y="19"/>
                    </a:lnTo>
                    <a:lnTo>
                      <a:pt x="28" y="15"/>
                    </a:lnTo>
                    <a:lnTo>
                      <a:pt x="19" y="15"/>
                    </a:lnTo>
                    <a:lnTo>
                      <a:pt x="10" y="19"/>
                    </a:lnTo>
                    <a:lnTo>
                      <a:pt x="2" y="27"/>
                    </a:lnTo>
                    <a:lnTo>
                      <a:pt x="0" y="34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45" name="Freeform 30"/>
              <p:cNvSpPr>
                <a:spLocks/>
              </p:cNvSpPr>
              <p:nvPr/>
            </p:nvSpPr>
            <p:spPr bwMode="auto">
              <a:xfrm>
                <a:off x="9910763" y="1885950"/>
                <a:ext cx="533400" cy="777875"/>
              </a:xfrm>
              <a:custGeom>
                <a:avLst/>
                <a:gdLst>
                  <a:gd name="T0" fmla="*/ 113 w 142"/>
                  <a:gd name="T1" fmla="*/ 0 h 207"/>
                  <a:gd name="T2" fmla="*/ 120 w 142"/>
                  <a:gd name="T3" fmla="*/ 4 h 207"/>
                  <a:gd name="T4" fmla="*/ 116 w 142"/>
                  <a:gd name="T5" fmla="*/ 11 h 207"/>
                  <a:gd name="T6" fmla="*/ 120 w 142"/>
                  <a:gd name="T7" fmla="*/ 20 h 207"/>
                  <a:gd name="T8" fmla="*/ 125 w 142"/>
                  <a:gd name="T9" fmla="*/ 31 h 207"/>
                  <a:gd name="T10" fmla="*/ 127 w 142"/>
                  <a:gd name="T11" fmla="*/ 42 h 207"/>
                  <a:gd name="T12" fmla="*/ 129 w 142"/>
                  <a:gd name="T13" fmla="*/ 70 h 207"/>
                  <a:gd name="T14" fmla="*/ 130 w 142"/>
                  <a:gd name="T15" fmla="*/ 82 h 207"/>
                  <a:gd name="T16" fmla="*/ 134 w 142"/>
                  <a:gd name="T17" fmla="*/ 97 h 207"/>
                  <a:gd name="T18" fmla="*/ 140 w 142"/>
                  <a:gd name="T19" fmla="*/ 104 h 207"/>
                  <a:gd name="T20" fmla="*/ 139 w 142"/>
                  <a:gd name="T21" fmla="*/ 112 h 207"/>
                  <a:gd name="T22" fmla="*/ 136 w 142"/>
                  <a:gd name="T23" fmla="*/ 124 h 207"/>
                  <a:gd name="T24" fmla="*/ 139 w 142"/>
                  <a:gd name="T25" fmla="*/ 134 h 207"/>
                  <a:gd name="T26" fmla="*/ 129 w 142"/>
                  <a:gd name="T27" fmla="*/ 144 h 207"/>
                  <a:gd name="T28" fmla="*/ 115 w 142"/>
                  <a:gd name="T29" fmla="*/ 155 h 207"/>
                  <a:gd name="T30" fmla="*/ 103 w 142"/>
                  <a:gd name="T31" fmla="*/ 166 h 207"/>
                  <a:gd name="T32" fmla="*/ 92 w 142"/>
                  <a:gd name="T33" fmla="*/ 169 h 207"/>
                  <a:gd name="T34" fmla="*/ 81 w 142"/>
                  <a:gd name="T35" fmla="*/ 171 h 207"/>
                  <a:gd name="T36" fmla="*/ 72 w 142"/>
                  <a:gd name="T37" fmla="*/ 168 h 207"/>
                  <a:gd name="T38" fmla="*/ 61 w 142"/>
                  <a:gd name="T39" fmla="*/ 167 h 207"/>
                  <a:gd name="T40" fmla="*/ 55 w 142"/>
                  <a:gd name="T41" fmla="*/ 174 h 207"/>
                  <a:gd name="T42" fmla="*/ 55 w 142"/>
                  <a:gd name="T43" fmla="*/ 184 h 207"/>
                  <a:gd name="T44" fmla="*/ 50 w 142"/>
                  <a:gd name="T45" fmla="*/ 194 h 207"/>
                  <a:gd name="T46" fmla="*/ 41 w 142"/>
                  <a:gd name="T47" fmla="*/ 199 h 207"/>
                  <a:gd name="T48" fmla="*/ 31 w 142"/>
                  <a:gd name="T49" fmla="*/ 205 h 207"/>
                  <a:gd name="T50" fmla="*/ 21 w 142"/>
                  <a:gd name="T51" fmla="*/ 205 h 207"/>
                  <a:gd name="T52" fmla="*/ 15 w 142"/>
                  <a:gd name="T53" fmla="*/ 200 h 207"/>
                  <a:gd name="T54" fmla="*/ 10 w 142"/>
                  <a:gd name="T55" fmla="*/ 195 h 207"/>
                  <a:gd name="T56" fmla="*/ 3 w 142"/>
                  <a:gd name="T57" fmla="*/ 188 h 207"/>
                  <a:gd name="T58" fmla="*/ 3 w 142"/>
                  <a:gd name="T59" fmla="*/ 175 h 207"/>
                  <a:gd name="T60" fmla="*/ 0 w 142"/>
                  <a:gd name="T61" fmla="*/ 162 h 207"/>
                  <a:gd name="T62" fmla="*/ 6 w 142"/>
                  <a:gd name="T63" fmla="*/ 151 h 207"/>
                  <a:gd name="T64" fmla="*/ 11 w 142"/>
                  <a:gd name="T65" fmla="*/ 135 h 207"/>
                  <a:gd name="T66" fmla="*/ 15 w 142"/>
                  <a:gd name="T67" fmla="*/ 127 h 207"/>
                  <a:gd name="T68" fmla="*/ 23 w 142"/>
                  <a:gd name="T69" fmla="*/ 123 h 207"/>
                  <a:gd name="T70" fmla="*/ 35 w 142"/>
                  <a:gd name="T71" fmla="*/ 119 h 207"/>
                  <a:gd name="T72" fmla="*/ 46 w 142"/>
                  <a:gd name="T73" fmla="*/ 108 h 207"/>
                  <a:gd name="T74" fmla="*/ 56 w 142"/>
                  <a:gd name="T75" fmla="*/ 104 h 207"/>
                  <a:gd name="T76" fmla="*/ 66 w 142"/>
                  <a:gd name="T77" fmla="*/ 104 h 207"/>
                  <a:gd name="T78" fmla="*/ 77 w 142"/>
                  <a:gd name="T79" fmla="*/ 102 h 207"/>
                  <a:gd name="T80" fmla="*/ 81 w 142"/>
                  <a:gd name="T81" fmla="*/ 89 h 207"/>
                  <a:gd name="T82" fmla="*/ 77 w 142"/>
                  <a:gd name="T83" fmla="*/ 81 h 207"/>
                  <a:gd name="T84" fmla="*/ 79 w 142"/>
                  <a:gd name="T85" fmla="*/ 70 h 207"/>
                  <a:gd name="T86" fmla="*/ 84 w 142"/>
                  <a:gd name="T87" fmla="*/ 62 h 207"/>
                  <a:gd name="T88" fmla="*/ 82 w 142"/>
                  <a:gd name="T89" fmla="*/ 50 h 207"/>
                  <a:gd name="T90" fmla="*/ 81 w 142"/>
                  <a:gd name="T91" fmla="*/ 36 h 207"/>
                  <a:gd name="T92" fmla="*/ 85 w 142"/>
                  <a:gd name="T93" fmla="*/ 25 h 207"/>
                  <a:gd name="T94" fmla="*/ 93 w 142"/>
                  <a:gd name="T95" fmla="*/ 17 h 207"/>
                  <a:gd name="T96" fmla="*/ 107 w 142"/>
                  <a:gd name="T97" fmla="*/ 6 h 2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42" h="207">
                    <a:moveTo>
                      <a:pt x="109" y="0"/>
                    </a:moveTo>
                    <a:cubicBezTo>
                      <a:pt x="113" y="0"/>
                      <a:pt x="113" y="0"/>
                      <a:pt x="113" y="0"/>
                    </a:cubicBezTo>
                    <a:cubicBezTo>
                      <a:pt x="118" y="2"/>
                      <a:pt x="118" y="2"/>
                      <a:pt x="118" y="2"/>
                    </a:cubicBezTo>
                    <a:cubicBezTo>
                      <a:pt x="120" y="4"/>
                      <a:pt x="120" y="4"/>
                      <a:pt x="120" y="4"/>
                    </a:cubicBezTo>
                    <a:cubicBezTo>
                      <a:pt x="117" y="7"/>
                      <a:pt x="117" y="7"/>
                      <a:pt x="117" y="7"/>
                    </a:cubicBezTo>
                    <a:cubicBezTo>
                      <a:pt x="116" y="11"/>
                      <a:pt x="116" y="11"/>
                      <a:pt x="116" y="11"/>
                    </a:cubicBezTo>
                    <a:cubicBezTo>
                      <a:pt x="117" y="15"/>
                      <a:pt x="117" y="15"/>
                      <a:pt x="117" y="15"/>
                    </a:cubicBezTo>
                    <a:cubicBezTo>
                      <a:pt x="120" y="20"/>
                      <a:pt x="120" y="20"/>
                      <a:pt x="120" y="20"/>
                    </a:cubicBezTo>
                    <a:cubicBezTo>
                      <a:pt x="123" y="26"/>
                      <a:pt x="123" y="26"/>
                      <a:pt x="123" y="26"/>
                    </a:cubicBezTo>
                    <a:cubicBezTo>
                      <a:pt x="125" y="31"/>
                      <a:pt x="125" y="31"/>
                      <a:pt x="125" y="31"/>
                    </a:cubicBezTo>
                    <a:cubicBezTo>
                      <a:pt x="125" y="36"/>
                      <a:pt x="125" y="36"/>
                      <a:pt x="125" y="36"/>
                    </a:cubicBezTo>
                    <a:cubicBezTo>
                      <a:pt x="127" y="42"/>
                      <a:pt x="127" y="42"/>
                      <a:pt x="127" y="42"/>
                    </a:cubicBezTo>
                    <a:cubicBezTo>
                      <a:pt x="127" y="53"/>
                      <a:pt x="127" y="53"/>
                      <a:pt x="127" y="53"/>
                    </a:cubicBezTo>
                    <a:cubicBezTo>
                      <a:pt x="129" y="70"/>
                      <a:pt x="129" y="70"/>
                      <a:pt x="129" y="70"/>
                    </a:cubicBezTo>
                    <a:cubicBezTo>
                      <a:pt x="129" y="77"/>
                      <a:pt x="129" y="77"/>
                      <a:pt x="129" y="77"/>
                    </a:cubicBezTo>
                    <a:cubicBezTo>
                      <a:pt x="130" y="82"/>
                      <a:pt x="130" y="82"/>
                      <a:pt x="130" y="82"/>
                    </a:cubicBezTo>
                    <a:cubicBezTo>
                      <a:pt x="132" y="92"/>
                      <a:pt x="132" y="92"/>
                      <a:pt x="132" y="92"/>
                    </a:cubicBezTo>
                    <a:cubicBezTo>
                      <a:pt x="134" y="97"/>
                      <a:pt x="134" y="97"/>
                      <a:pt x="134" y="97"/>
                    </a:cubicBezTo>
                    <a:cubicBezTo>
                      <a:pt x="135" y="101"/>
                      <a:pt x="135" y="101"/>
                      <a:pt x="135" y="101"/>
                    </a:cubicBezTo>
                    <a:cubicBezTo>
                      <a:pt x="140" y="104"/>
                      <a:pt x="140" y="104"/>
                      <a:pt x="140" y="104"/>
                    </a:cubicBezTo>
                    <a:cubicBezTo>
                      <a:pt x="142" y="108"/>
                      <a:pt x="142" y="108"/>
                      <a:pt x="142" y="108"/>
                    </a:cubicBezTo>
                    <a:cubicBezTo>
                      <a:pt x="142" y="108"/>
                      <a:pt x="141" y="111"/>
                      <a:pt x="139" y="112"/>
                    </a:cubicBezTo>
                    <a:cubicBezTo>
                      <a:pt x="138" y="112"/>
                      <a:pt x="136" y="117"/>
                      <a:pt x="136" y="117"/>
                    </a:cubicBezTo>
                    <a:cubicBezTo>
                      <a:pt x="136" y="124"/>
                      <a:pt x="136" y="124"/>
                      <a:pt x="136" y="124"/>
                    </a:cubicBezTo>
                    <a:cubicBezTo>
                      <a:pt x="138" y="129"/>
                      <a:pt x="138" y="129"/>
                      <a:pt x="138" y="129"/>
                    </a:cubicBezTo>
                    <a:cubicBezTo>
                      <a:pt x="139" y="134"/>
                      <a:pt x="139" y="134"/>
                      <a:pt x="139" y="134"/>
                    </a:cubicBezTo>
                    <a:cubicBezTo>
                      <a:pt x="137" y="139"/>
                      <a:pt x="137" y="139"/>
                      <a:pt x="137" y="139"/>
                    </a:cubicBezTo>
                    <a:cubicBezTo>
                      <a:pt x="129" y="144"/>
                      <a:pt x="129" y="144"/>
                      <a:pt x="129" y="144"/>
                    </a:cubicBezTo>
                    <a:cubicBezTo>
                      <a:pt x="121" y="150"/>
                      <a:pt x="121" y="150"/>
                      <a:pt x="121" y="150"/>
                    </a:cubicBezTo>
                    <a:cubicBezTo>
                      <a:pt x="115" y="155"/>
                      <a:pt x="115" y="155"/>
                      <a:pt x="115" y="155"/>
                    </a:cubicBezTo>
                    <a:cubicBezTo>
                      <a:pt x="109" y="162"/>
                      <a:pt x="109" y="162"/>
                      <a:pt x="109" y="162"/>
                    </a:cubicBezTo>
                    <a:cubicBezTo>
                      <a:pt x="103" y="166"/>
                      <a:pt x="103" y="166"/>
                      <a:pt x="103" y="166"/>
                    </a:cubicBezTo>
                    <a:cubicBezTo>
                      <a:pt x="96" y="166"/>
                      <a:pt x="96" y="166"/>
                      <a:pt x="96" y="166"/>
                    </a:cubicBezTo>
                    <a:cubicBezTo>
                      <a:pt x="92" y="169"/>
                      <a:pt x="92" y="169"/>
                      <a:pt x="92" y="169"/>
                    </a:cubicBezTo>
                    <a:cubicBezTo>
                      <a:pt x="87" y="171"/>
                      <a:pt x="87" y="171"/>
                      <a:pt x="87" y="171"/>
                    </a:cubicBezTo>
                    <a:cubicBezTo>
                      <a:pt x="81" y="171"/>
                      <a:pt x="81" y="171"/>
                      <a:pt x="81" y="171"/>
                    </a:cubicBezTo>
                    <a:cubicBezTo>
                      <a:pt x="77" y="170"/>
                      <a:pt x="77" y="170"/>
                      <a:pt x="77" y="170"/>
                    </a:cubicBezTo>
                    <a:cubicBezTo>
                      <a:pt x="72" y="168"/>
                      <a:pt x="72" y="168"/>
                      <a:pt x="72" y="168"/>
                    </a:cubicBezTo>
                    <a:cubicBezTo>
                      <a:pt x="65" y="167"/>
                      <a:pt x="65" y="167"/>
                      <a:pt x="65" y="167"/>
                    </a:cubicBezTo>
                    <a:cubicBezTo>
                      <a:pt x="61" y="167"/>
                      <a:pt x="61" y="167"/>
                      <a:pt x="61" y="167"/>
                    </a:cubicBezTo>
                    <a:cubicBezTo>
                      <a:pt x="58" y="170"/>
                      <a:pt x="58" y="170"/>
                      <a:pt x="58" y="170"/>
                    </a:cubicBezTo>
                    <a:cubicBezTo>
                      <a:pt x="55" y="174"/>
                      <a:pt x="55" y="174"/>
                      <a:pt x="55" y="174"/>
                    </a:cubicBezTo>
                    <a:cubicBezTo>
                      <a:pt x="55" y="180"/>
                      <a:pt x="55" y="180"/>
                      <a:pt x="55" y="180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3" y="190"/>
                      <a:pt x="53" y="190"/>
                      <a:pt x="53" y="190"/>
                    </a:cubicBezTo>
                    <a:cubicBezTo>
                      <a:pt x="50" y="194"/>
                      <a:pt x="50" y="194"/>
                      <a:pt x="50" y="194"/>
                    </a:cubicBezTo>
                    <a:cubicBezTo>
                      <a:pt x="46" y="198"/>
                      <a:pt x="46" y="198"/>
                      <a:pt x="46" y="198"/>
                    </a:cubicBezTo>
                    <a:cubicBezTo>
                      <a:pt x="41" y="199"/>
                      <a:pt x="41" y="199"/>
                      <a:pt x="41" y="199"/>
                    </a:cubicBezTo>
                    <a:cubicBezTo>
                      <a:pt x="36" y="202"/>
                      <a:pt x="36" y="202"/>
                      <a:pt x="36" y="202"/>
                    </a:cubicBezTo>
                    <a:cubicBezTo>
                      <a:pt x="31" y="205"/>
                      <a:pt x="31" y="205"/>
                      <a:pt x="31" y="205"/>
                    </a:cubicBezTo>
                    <a:cubicBezTo>
                      <a:pt x="26" y="207"/>
                      <a:pt x="26" y="207"/>
                      <a:pt x="26" y="207"/>
                    </a:cubicBezTo>
                    <a:cubicBezTo>
                      <a:pt x="26" y="207"/>
                      <a:pt x="24" y="205"/>
                      <a:pt x="21" y="205"/>
                    </a:cubicBezTo>
                    <a:cubicBezTo>
                      <a:pt x="18" y="204"/>
                      <a:pt x="18" y="204"/>
                      <a:pt x="18" y="204"/>
                    </a:cubicBezTo>
                    <a:cubicBezTo>
                      <a:pt x="15" y="200"/>
                      <a:pt x="15" y="200"/>
                      <a:pt x="15" y="200"/>
                    </a:cubicBezTo>
                    <a:cubicBezTo>
                      <a:pt x="13" y="197"/>
                      <a:pt x="13" y="197"/>
                      <a:pt x="13" y="197"/>
                    </a:cubicBezTo>
                    <a:cubicBezTo>
                      <a:pt x="10" y="195"/>
                      <a:pt x="10" y="195"/>
                      <a:pt x="10" y="195"/>
                    </a:cubicBezTo>
                    <a:cubicBezTo>
                      <a:pt x="4" y="195"/>
                      <a:pt x="4" y="195"/>
                      <a:pt x="4" y="195"/>
                    </a:cubicBezTo>
                    <a:cubicBezTo>
                      <a:pt x="3" y="188"/>
                      <a:pt x="3" y="188"/>
                      <a:pt x="3" y="188"/>
                    </a:cubicBezTo>
                    <a:cubicBezTo>
                      <a:pt x="3" y="182"/>
                      <a:pt x="3" y="182"/>
                      <a:pt x="3" y="182"/>
                    </a:cubicBezTo>
                    <a:cubicBezTo>
                      <a:pt x="3" y="175"/>
                      <a:pt x="3" y="175"/>
                      <a:pt x="3" y="175"/>
                    </a:cubicBezTo>
                    <a:cubicBezTo>
                      <a:pt x="1" y="170"/>
                      <a:pt x="1" y="170"/>
                      <a:pt x="1" y="170"/>
                    </a:cubicBezTo>
                    <a:cubicBezTo>
                      <a:pt x="0" y="162"/>
                      <a:pt x="0" y="162"/>
                      <a:pt x="0" y="162"/>
                    </a:cubicBezTo>
                    <a:cubicBezTo>
                      <a:pt x="3" y="156"/>
                      <a:pt x="3" y="156"/>
                      <a:pt x="3" y="156"/>
                    </a:cubicBezTo>
                    <a:cubicBezTo>
                      <a:pt x="6" y="151"/>
                      <a:pt x="6" y="151"/>
                      <a:pt x="6" y="151"/>
                    </a:cubicBezTo>
                    <a:cubicBezTo>
                      <a:pt x="9" y="143"/>
                      <a:pt x="9" y="143"/>
                      <a:pt x="9" y="143"/>
                    </a:cubicBezTo>
                    <a:cubicBezTo>
                      <a:pt x="11" y="135"/>
                      <a:pt x="11" y="135"/>
                      <a:pt x="11" y="135"/>
                    </a:cubicBezTo>
                    <a:cubicBezTo>
                      <a:pt x="12" y="130"/>
                      <a:pt x="12" y="130"/>
                      <a:pt x="12" y="130"/>
                    </a:cubicBezTo>
                    <a:cubicBezTo>
                      <a:pt x="15" y="127"/>
                      <a:pt x="15" y="127"/>
                      <a:pt x="15" y="127"/>
                    </a:cubicBezTo>
                    <a:cubicBezTo>
                      <a:pt x="19" y="125"/>
                      <a:pt x="19" y="125"/>
                      <a:pt x="19" y="125"/>
                    </a:cubicBezTo>
                    <a:cubicBezTo>
                      <a:pt x="23" y="123"/>
                      <a:pt x="23" y="123"/>
                      <a:pt x="23" y="123"/>
                    </a:cubicBezTo>
                    <a:cubicBezTo>
                      <a:pt x="28" y="121"/>
                      <a:pt x="28" y="121"/>
                      <a:pt x="28" y="121"/>
                    </a:cubicBezTo>
                    <a:cubicBezTo>
                      <a:pt x="35" y="119"/>
                      <a:pt x="35" y="119"/>
                      <a:pt x="35" y="119"/>
                    </a:cubicBezTo>
                    <a:cubicBezTo>
                      <a:pt x="41" y="113"/>
                      <a:pt x="41" y="113"/>
                      <a:pt x="41" y="113"/>
                    </a:cubicBezTo>
                    <a:cubicBezTo>
                      <a:pt x="46" y="108"/>
                      <a:pt x="46" y="108"/>
                      <a:pt x="46" y="108"/>
                    </a:cubicBezTo>
                    <a:cubicBezTo>
                      <a:pt x="50" y="105"/>
                      <a:pt x="50" y="105"/>
                      <a:pt x="50" y="105"/>
                    </a:cubicBezTo>
                    <a:cubicBezTo>
                      <a:pt x="56" y="104"/>
                      <a:pt x="56" y="104"/>
                      <a:pt x="56" y="104"/>
                    </a:cubicBezTo>
                    <a:cubicBezTo>
                      <a:pt x="61" y="103"/>
                      <a:pt x="61" y="103"/>
                      <a:pt x="61" y="103"/>
                    </a:cubicBezTo>
                    <a:cubicBezTo>
                      <a:pt x="66" y="104"/>
                      <a:pt x="66" y="104"/>
                      <a:pt x="66" y="104"/>
                    </a:cubicBezTo>
                    <a:cubicBezTo>
                      <a:pt x="71" y="104"/>
                      <a:pt x="71" y="104"/>
                      <a:pt x="71" y="104"/>
                    </a:cubicBezTo>
                    <a:cubicBezTo>
                      <a:pt x="77" y="102"/>
                      <a:pt x="77" y="102"/>
                      <a:pt x="77" y="102"/>
                    </a:cubicBezTo>
                    <a:cubicBezTo>
                      <a:pt x="80" y="96"/>
                      <a:pt x="80" y="96"/>
                      <a:pt x="80" y="96"/>
                    </a:cubicBezTo>
                    <a:cubicBezTo>
                      <a:pt x="81" y="89"/>
                      <a:pt x="81" y="89"/>
                      <a:pt x="81" y="89"/>
                    </a:cubicBezTo>
                    <a:cubicBezTo>
                      <a:pt x="79" y="85"/>
                      <a:pt x="79" y="85"/>
                      <a:pt x="79" y="85"/>
                    </a:cubicBezTo>
                    <a:cubicBezTo>
                      <a:pt x="77" y="81"/>
                      <a:pt x="77" y="81"/>
                      <a:pt x="77" y="81"/>
                    </a:cubicBezTo>
                    <a:cubicBezTo>
                      <a:pt x="78" y="75"/>
                      <a:pt x="78" y="75"/>
                      <a:pt x="78" y="75"/>
                    </a:cubicBezTo>
                    <a:cubicBezTo>
                      <a:pt x="79" y="70"/>
                      <a:pt x="79" y="70"/>
                      <a:pt x="79" y="70"/>
                    </a:cubicBezTo>
                    <a:cubicBezTo>
                      <a:pt x="81" y="66"/>
                      <a:pt x="81" y="66"/>
                      <a:pt x="81" y="66"/>
                    </a:cubicBezTo>
                    <a:cubicBezTo>
                      <a:pt x="84" y="62"/>
                      <a:pt x="84" y="62"/>
                      <a:pt x="84" y="62"/>
                    </a:cubicBezTo>
                    <a:cubicBezTo>
                      <a:pt x="82" y="57"/>
                      <a:pt x="82" y="57"/>
                      <a:pt x="82" y="57"/>
                    </a:cubicBezTo>
                    <a:cubicBezTo>
                      <a:pt x="82" y="50"/>
                      <a:pt x="82" y="50"/>
                      <a:pt x="82" y="50"/>
                    </a:cubicBezTo>
                    <a:cubicBezTo>
                      <a:pt x="81" y="42"/>
                      <a:pt x="81" y="42"/>
                      <a:pt x="81" y="42"/>
                    </a:cubicBezTo>
                    <a:cubicBezTo>
                      <a:pt x="81" y="36"/>
                      <a:pt x="81" y="36"/>
                      <a:pt x="81" y="36"/>
                    </a:cubicBezTo>
                    <a:cubicBezTo>
                      <a:pt x="82" y="30"/>
                      <a:pt x="82" y="30"/>
                      <a:pt x="82" y="30"/>
                    </a:cubicBezTo>
                    <a:cubicBezTo>
                      <a:pt x="85" y="25"/>
                      <a:pt x="85" y="25"/>
                      <a:pt x="85" y="25"/>
                    </a:cubicBezTo>
                    <a:cubicBezTo>
                      <a:pt x="88" y="18"/>
                      <a:pt x="88" y="18"/>
                      <a:pt x="88" y="18"/>
                    </a:cubicBezTo>
                    <a:cubicBezTo>
                      <a:pt x="93" y="17"/>
                      <a:pt x="93" y="17"/>
                      <a:pt x="93" y="17"/>
                    </a:cubicBezTo>
                    <a:cubicBezTo>
                      <a:pt x="103" y="11"/>
                      <a:pt x="103" y="11"/>
                      <a:pt x="103" y="11"/>
                    </a:cubicBezTo>
                    <a:cubicBezTo>
                      <a:pt x="107" y="6"/>
                      <a:pt x="107" y="6"/>
                      <a:pt x="107" y="6"/>
                    </a:cubicBezTo>
                    <a:lnTo>
                      <a:pt x="109" y="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46" name="Freeform 31"/>
              <p:cNvSpPr>
                <a:spLocks/>
              </p:cNvSpPr>
              <p:nvPr/>
            </p:nvSpPr>
            <p:spPr bwMode="auto">
              <a:xfrm>
                <a:off x="10372725" y="1885950"/>
                <a:ext cx="381000" cy="473075"/>
              </a:xfrm>
              <a:custGeom>
                <a:avLst/>
                <a:gdLst>
                  <a:gd name="T0" fmla="*/ 3 w 101"/>
                  <a:gd name="T1" fmla="*/ 0 h 126"/>
                  <a:gd name="T2" fmla="*/ 2 w 101"/>
                  <a:gd name="T3" fmla="*/ 5 h 126"/>
                  <a:gd name="T4" fmla="*/ 0 w 101"/>
                  <a:gd name="T5" fmla="*/ 8 h 126"/>
                  <a:gd name="T6" fmla="*/ 1 w 101"/>
                  <a:gd name="T7" fmla="*/ 14 h 126"/>
                  <a:gd name="T8" fmla="*/ 1 w 101"/>
                  <a:gd name="T9" fmla="*/ 16 h 126"/>
                  <a:gd name="T10" fmla="*/ 3 w 101"/>
                  <a:gd name="T11" fmla="*/ 19 h 126"/>
                  <a:gd name="T12" fmla="*/ 5 w 101"/>
                  <a:gd name="T13" fmla="*/ 23 h 126"/>
                  <a:gd name="T14" fmla="*/ 6 w 101"/>
                  <a:gd name="T15" fmla="*/ 26 h 126"/>
                  <a:gd name="T16" fmla="*/ 6 w 101"/>
                  <a:gd name="T17" fmla="*/ 31 h 126"/>
                  <a:gd name="T18" fmla="*/ 9 w 101"/>
                  <a:gd name="T19" fmla="*/ 36 h 126"/>
                  <a:gd name="T20" fmla="*/ 9 w 101"/>
                  <a:gd name="T21" fmla="*/ 41 h 126"/>
                  <a:gd name="T22" fmla="*/ 9 w 101"/>
                  <a:gd name="T23" fmla="*/ 48 h 126"/>
                  <a:gd name="T24" fmla="*/ 10 w 101"/>
                  <a:gd name="T25" fmla="*/ 54 h 126"/>
                  <a:gd name="T26" fmla="*/ 10 w 101"/>
                  <a:gd name="T27" fmla="*/ 62 h 126"/>
                  <a:gd name="T28" fmla="*/ 11 w 101"/>
                  <a:gd name="T29" fmla="*/ 70 h 126"/>
                  <a:gd name="T30" fmla="*/ 12 w 101"/>
                  <a:gd name="T31" fmla="*/ 78 h 126"/>
                  <a:gd name="T32" fmla="*/ 12 w 101"/>
                  <a:gd name="T33" fmla="*/ 84 h 126"/>
                  <a:gd name="T34" fmla="*/ 13 w 101"/>
                  <a:gd name="T35" fmla="*/ 89 h 126"/>
                  <a:gd name="T36" fmla="*/ 17 w 101"/>
                  <a:gd name="T37" fmla="*/ 97 h 126"/>
                  <a:gd name="T38" fmla="*/ 22 w 101"/>
                  <a:gd name="T39" fmla="*/ 99 h 126"/>
                  <a:gd name="T40" fmla="*/ 23 w 101"/>
                  <a:gd name="T41" fmla="*/ 103 h 126"/>
                  <a:gd name="T42" fmla="*/ 22 w 101"/>
                  <a:gd name="T43" fmla="*/ 108 h 126"/>
                  <a:gd name="T44" fmla="*/ 22 w 101"/>
                  <a:gd name="T45" fmla="*/ 112 h 126"/>
                  <a:gd name="T46" fmla="*/ 21 w 101"/>
                  <a:gd name="T47" fmla="*/ 116 h 126"/>
                  <a:gd name="T48" fmla="*/ 26 w 101"/>
                  <a:gd name="T49" fmla="*/ 117 h 126"/>
                  <a:gd name="T50" fmla="*/ 32 w 101"/>
                  <a:gd name="T51" fmla="*/ 116 h 126"/>
                  <a:gd name="T52" fmla="*/ 39 w 101"/>
                  <a:gd name="T53" fmla="*/ 116 h 126"/>
                  <a:gd name="T54" fmla="*/ 44 w 101"/>
                  <a:gd name="T55" fmla="*/ 116 h 126"/>
                  <a:gd name="T56" fmla="*/ 48 w 101"/>
                  <a:gd name="T57" fmla="*/ 117 h 126"/>
                  <a:gd name="T58" fmla="*/ 53 w 101"/>
                  <a:gd name="T59" fmla="*/ 121 h 126"/>
                  <a:gd name="T60" fmla="*/ 58 w 101"/>
                  <a:gd name="T61" fmla="*/ 126 h 126"/>
                  <a:gd name="T62" fmla="*/ 61 w 101"/>
                  <a:gd name="T63" fmla="*/ 125 h 126"/>
                  <a:gd name="T64" fmla="*/ 66 w 101"/>
                  <a:gd name="T65" fmla="*/ 121 h 126"/>
                  <a:gd name="T66" fmla="*/ 69 w 101"/>
                  <a:gd name="T67" fmla="*/ 117 h 126"/>
                  <a:gd name="T68" fmla="*/ 68 w 101"/>
                  <a:gd name="T69" fmla="*/ 113 h 126"/>
                  <a:gd name="T70" fmla="*/ 66 w 101"/>
                  <a:gd name="T71" fmla="*/ 110 h 126"/>
                  <a:gd name="T72" fmla="*/ 66 w 101"/>
                  <a:gd name="T73" fmla="*/ 104 h 126"/>
                  <a:gd name="T74" fmla="*/ 69 w 101"/>
                  <a:gd name="T75" fmla="*/ 97 h 126"/>
                  <a:gd name="T76" fmla="*/ 70 w 101"/>
                  <a:gd name="T77" fmla="*/ 90 h 126"/>
                  <a:gd name="T78" fmla="*/ 75 w 101"/>
                  <a:gd name="T79" fmla="*/ 82 h 126"/>
                  <a:gd name="T80" fmla="*/ 81 w 101"/>
                  <a:gd name="T81" fmla="*/ 74 h 126"/>
                  <a:gd name="T82" fmla="*/ 86 w 101"/>
                  <a:gd name="T83" fmla="*/ 66 h 126"/>
                  <a:gd name="T84" fmla="*/ 91 w 101"/>
                  <a:gd name="T85" fmla="*/ 58 h 126"/>
                  <a:gd name="T86" fmla="*/ 94 w 101"/>
                  <a:gd name="T87" fmla="*/ 51 h 126"/>
                  <a:gd name="T88" fmla="*/ 101 w 101"/>
                  <a:gd name="T89" fmla="*/ 47 h 126"/>
                  <a:gd name="T90" fmla="*/ 89 w 101"/>
                  <a:gd name="T91" fmla="*/ 36 h 126"/>
                  <a:gd name="T92" fmla="*/ 78 w 101"/>
                  <a:gd name="T93" fmla="*/ 28 h 126"/>
                  <a:gd name="T94" fmla="*/ 75 w 101"/>
                  <a:gd name="T95" fmla="*/ 24 h 126"/>
                  <a:gd name="T96" fmla="*/ 70 w 101"/>
                  <a:gd name="T97" fmla="*/ 21 h 126"/>
                  <a:gd name="T98" fmla="*/ 63 w 101"/>
                  <a:gd name="T99" fmla="*/ 18 h 126"/>
                  <a:gd name="T100" fmla="*/ 57 w 101"/>
                  <a:gd name="T101" fmla="*/ 13 h 126"/>
                  <a:gd name="T102" fmla="*/ 50 w 101"/>
                  <a:gd name="T103" fmla="*/ 8 h 126"/>
                  <a:gd name="T104" fmla="*/ 42 w 101"/>
                  <a:gd name="T105" fmla="*/ 5 h 126"/>
                  <a:gd name="T106" fmla="*/ 35 w 101"/>
                  <a:gd name="T107" fmla="*/ 1 h 126"/>
                  <a:gd name="T108" fmla="*/ 28 w 101"/>
                  <a:gd name="T109" fmla="*/ 1 h 126"/>
                  <a:gd name="T110" fmla="*/ 18 w 101"/>
                  <a:gd name="T111" fmla="*/ 1 h 126"/>
                  <a:gd name="T112" fmla="*/ 13 w 101"/>
                  <a:gd name="T113" fmla="*/ 1 h 126"/>
                  <a:gd name="T114" fmla="*/ 3 w 101"/>
                  <a:gd name="T115" fmla="*/ 0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01" h="126">
                    <a:moveTo>
                      <a:pt x="3" y="0"/>
                    </a:moveTo>
                    <a:cubicBezTo>
                      <a:pt x="2" y="5"/>
                      <a:pt x="2" y="5"/>
                      <a:pt x="2" y="5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6" y="26"/>
                      <a:pt x="6" y="26"/>
                      <a:pt x="6" y="26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9" y="36"/>
                      <a:pt x="9" y="36"/>
                      <a:pt x="9" y="36"/>
                    </a:cubicBezTo>
                    <a:cubicBezTo>
                      <a:pt x="9" y="41"/>
                      <a:pt x="9" y="41"/>
                      <a:pt x="9" y="41"/>
                    </a:cubicBezTo>
                    <a:cubicBezTo>
                      <a:pt x="9" y="48"/>
                      <a:pt x="9" y="48"/>
                      <a:pt x="9" y="48"/>
                    </a:cubicBezTo>
                    <a:cubicBezTo>
                      <a:pt x="10" y="54"/>
                      <a:pt x="10" y="54"/>
                      <a:pt x="10" y="54"/>
                    </a:cubicBezTo>
                    <a:cubicBezTo>
                      <a:pt x="10" y="62"/>
                      <a:pt x="10" y="62"/>
                      <a:pt x="10" y="62"/>
                    </a:cubicBezTo>
                    <a:cubicBezTo>
                      <a:pt x="11" y="70"/>
                      <a:pt x="11" y="70"/>
                      <a:pt x="11" y="70"/>
                    </a:cubicBezTo>
                    <a:cubicBezTo>
                      <a:pt x="12" y="78"/>
                      <a:pt x="12" y="78"/>
                      <a:pt x="12" y="78"/>
                    </a:cubicBezTo>
                    <a:cubicBezTo>
                      <a:pt x="12" y="84"/>
                      <a:pt x="12" y="84"/>
                      <a:pt x="12" y="84"/>
                    </a:cubicBezTo>
                    <a:cubicBezTo>
                      <a:pt x="12" y="84"/>
                      <a:pt x="13" y="87"/>
                      <a:pt x="13" y="89"/>
                    </a:cubicBezTo>
                    <a:cubicBezTo>
                      <a:pt x="14" y="92"/>
                      <a:pt x="17" y="97"/>
                      <a:pt x="17" y="97"/>
                    </a:cubicBezTo>
                    <a:cubicBezTo>
                      <a:pt x="22" y="99"/>
                      <a:pt x="22" y="99"/>
                      <a:pt x="22" y="99"/>
                    </a:cubicBezTo>
                    <a:cubicBezTo>
                      <a:pt x="23" y="103"/>
                      <a:pt x="23" y="103"/>
                      <a:pt x="23" y="103"/>
                    </a:cubicBezTo>
                    <a:cubicBezTo>
                      <a:pt x="22" y="108"/>
                      <a:pt x="22" y="108"/>
                      <a:pt x="22" y="108"/>
                    </a:cubicBezTo>
                    <a:cubicBezTo>
                      <a:pt x="22" y="108"/>
                      <a:pt x="23" y="110"/>
                      <a:pt x="22" y="112"/>
                    </a:cubicBezTo>
                    <a:cubicBezTo>
                      <a:pt x="20" y="113"/>
                      <a:pt x="21" y="116"/>
                      <a:pt x="21" y="116"/>
                    </a:cubicBezTo>
                    <a:cubicBezTo>
                      <a:pt x="26" y="117"/>
                      <a:pt x="26" y="117"/>
                      <a:pt x="26" y="117"/>
                    </a:cubicBezTo>
                    <a:cubicBezTo>
                      <a:pt x="32" y="116"/>
                      <a:pt x="32" y="116"/>
                      <a:pt x="32" y="116"/>
                    </a:cubicBezTo>
                    <a:cubicBezTo>
                      <a:pt x="39" y="116"/>
                      <a:pt x="39" y="116"/>
                      <a:pt x="39" y="116"/>
                    </a:cubicBezTo>
                    <a:cubicBezTo>
                      <a:pt x="44" y="116"/>
                      <a:pt x="44" y="116"/>
                      <a:pt x="44" y="116"/>
                    </a:cubicBezTo>
                    <a:cubicBezTo>
                      <a:pt x="48" y="117"/>
                      <a:pt x="48" y="117"/>
                      <a:pt x="48" y="117"/>
                    </a:cubicBezTo>
                    <a:cubicBezTo>
                      <a:pt x="53" y="121"/>
                      <a:pt x="53" y="121"/>
                      <a:pt x="53" y="121"/>
                    </a:cubicBezTo>
                    <a:cubicBezTo>
                      <a:pt x="58" y="126"/>
                      <a:pt x="58" y="126"/>
                      <a:pt x="58" y="126"/>
                    </a:cubicBezTo>
                    <a:cubicBezTo>
                      <a:pt x="61" y="125"/>
                      <a:pt x="61" y="125"/>
                      <a:pt x="61" y="125"/>
                    </a:cubicBezTo>
                    <a:cubicBezTo>
                      <a:pt x="66" y="121"/>
                      <a:pt x="66" y="121"/>
                      <a:pt x="66" y="121"/>
                    </a:cubicBezTo>
                    <a:cubicBezTo>
                      <a:pt x="69" y="117"/>
                      <a:pt x="69" y="117"/>
                      <a:pt x="69" y="117"/>
                    </a:cubicBezTo>
                    <a:cubicBezTo>
                      <a:pt x="68" y="113"/>
                      <a:pt x="68" y="113"/>
                      <a:pt x="68" y="113"/>
                    </a:cubicBezTo>
                    <a:cubicBezTo>
                      <a:pt x="66" y="110"/>
                      <a:pt x="66" y="110"/>
                      <a:pt x="66" y="110"/>
                    </a:cubicBezTo>
                    <a:cubicBezTo>
                      <a:pt x="66" y="104"/>
                      <a:pt x="66" y="104"/>
                      <a:pt x="66" y="104"/>
                    </a:cubicBezTo>
                    <a:cubicBezTo>
                      <a:pt x="69" y="97"/>
                      <a:pt x="69" y="97"/>
                      <a:pt x="69" y="97"/>
                    </a:cubicBezTo>
                    <a:cubicBezTo>
                      <a:pt x="70" y="90"/>
                      <a:pt x="70" y="90"/>
                      <a:pt x="70" y="90"/>
                    </a:cubicBezTo>
                    <a:cubicBezTo>
                      <a:pt x="75" y="82"/>
                      <a:pt x="75" y="82"/>
                      <a:pt x="75" y="82"/>
                    </a:cubicBezTo>
                    <a:cubicBezTo>
                      <a:pt x="81" y="74"/>
                      <a:pt x="81" y="74"/>
                      <a:pt x="81" y="74"/>
                    </a:cubicBezTo>
                    <a:cubicBezTo>
                      <a:pt x="86" y="66"/>
                      <a:pt x="86" y="66"/>
                      <a:pt x="86" y="66"/>
                    </a:cubicBezTo>
                    <a:cubicBezTo>
                      <a:pt x="91" y="58"/>
                      <a:pt x="91" y="58"/>
                      <a:pt x="91" y="58"/>
                    </a:cubicBezTo>
                    <a:cubicBezTo>
                      <a:pt x="94" y="51"/>
                      <a:pt x="94" y="51"/>
                      <a:pt x="94" y="51"/>
                    </a:cubicBezTo>
                    <a:cubicBezTo>
                      <a:pt x="101" y="47"/>
                      <a:pt x="101" y="47"/>
                      <a:pt x="101" y="47"/>
                    </a:cubicBezTo>
                    <a:cubicBezTo>
                      <a:pt x="89" y="36"/>
                      <a:pt x="89" y="36"/>
                      <a:pt x="89" y="36"/>
                    </a:cubicBezTo>
                    <a:cubicBezTo>
                      <a:pt x="78" y="28"/>
                      <a:pt x="78" y="28"/>
                      <a:pt x="78" y="28"/>
                    </a:cubicBezTo>
                    <a:cubicBezTo>
                      <a:pt x="75" y="24"/>
                      <a:pt x="75" y="24"/>
                      <a:pt x="75" y="24"/>
                    </a:cubicBezTo>
                    <a:cubicBezTo>
                      <a:pt x="75" y="24"/>
                      <a:pt x="71" y="21"/>
                      <a:pt x="70" y="21"/>
                    </a:cubicBezTo>
                    <a:cubicBezTo>
                      <a:pt x="68" y="21"/>
                      <a:pt x="63" y="18"/>
                      <a:pt x="63" y="18"/>
                    </a:cubicBezTo>
                    <a:cubicBezTo>
                      <a:pt x="57" y="13"/>
                      <a:pt x="57" y="13"/>
                      <a:pt x="57" y="13"/>
                    </a:cubicBezTo>
                    <a:cubicBezTo>
                      <a:pt x="50" y="8"/>
                      <a:pt x="50" y="8"/>
                      <a:pt x="50" y="8"/>
                    </a:cubicBezTo>
                    <a:cubicBezTo>
                      <a:pt x="42" y="5"/>
                      <a:pt x="42" y="5"/>
                      <a:pt x="42" y="5"/>
                    </a:cubicBezTo>
                    <a:cubicBezTo>
                      <a:pt x="35" y="1"/>
                      <a:pt x="35" y="1"/>
                      <a:pt x="35" y="1"/>
                    </a:cubicBezTo>
                    <a:cubicBezTo>
                      <a:pt x="28" y="1"/>
                      <a:pt x="28" y="1"/>
                      <a:pt x="2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3" y="1"/>
                      <a:pt x="13" y="1"/>
                      <a:pt x="13" y="1"/>
                    </a:cubicBezTo>
                    <a:lnTo>
                      <a:pt x="3" y="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47" name="Freeform 32"/>
              <p:cNvSpPr>
                <a:spLocks/>
              </p:cNvSpPr>
              <p:nvPr/>
            </p:nvSpPr>
            <p:spPr bwMode="auto">
              <a:xfrm>
                <a:off x="10658475" y="2084388"/>
                <a:ext cx="315912" cy="184150"/>
              </a:xfrm>
              <a:custGeom>
                <a:avLst/>
                <a:gdLst>
                  <a:gd name="T0" fmla="*/ 25 w 84"/>
                  <a:gd name="T1" fmla="*/ 0 h 49"/>
                  <a:gd name="T2" fmla="*/ 29 w 84"/>
                  <a:gd name="T3" fmla="*/ 0 h 49"/>
                  <a:gd name="T4" fmla="*/ 35 w 84"/>
                  <a:gd name="T5" fmla="*/ 2 h 49"/>
                  <a:gd name="T6" fmla="*/ 41 w 84"/>
                  <a:gd name="T7" fmla="*/ 5 h 49"/>
                  <a:gd name="T8" fmla="*/ 49 w 84"/>
                  <a:gd name="T9" fmla="*/ 5 h 49"/>
                  <a:gd name="T10" fmla="*/ 58 w 84"/>
                  <a:gd name="T11" fmla="*/ 5 h 49"/>
                  <a:gd name="T12" fmla="*/ 65 w 84"/>
                  <a:gd name="T13" fmla="*/ 5 h 49"/>
                  <a:gd name="T14" fmla="*/ 72 w 84"/>
                  <a:gd name="T15" fmla="*/ 6 h 49"/>
                  <a:gd name="T16" fmla="*/ 77 w 84"/>
                  <a:gd name="T17" fmla="*/ 9 h 49"/>
                  <a:gd name="T18" fmla="*/ 81 w 84"/>
                  <a:gd name="T19" fmla="*/ 13 h 49"/>
                  <a:gd name="T20" fmla="*/ 81 w 84"/>
                  <a:gd name="T21" fmla="*/ 17 h 49"/>
                  <a:gd name="T22" fmla="*/ 84 w 84"/>
                  <a:gd name="T23" fmla="*/ 24 h 49"/>
                  <a:gd name="T24" fmla="*/ 84 w 84"/>
                  <a:gd name="T25" fmla="*/ 29 h 49"/>
                  <a:gd name="T26" fmla="*/ 84 w 84"/>
                  <a:gd name="T27" fmla="*/ 37 h 49"/>
                  <a:gd name="T28" fmla="*/ 83 w 84"/>
                  <a:gd name="T29" fmla="*/ 40 h 49"/>
                  <a:gd name="T30" fmla="*/ 75 w 84"/>
                  <a:gd name="T31" fmla="*/ 40 h 49"/>
                  <a:gd name="T32" fmla="*/ 65 w 84"/>
                  <a:gd name="T33" fmla="*/ 40 h 49"/>
                  <a:gd name="T34" fmla="*/ 59 w 84"/>
                  <a:gd name="T35" fmla="*/ 37 h 49"/>
                  <a:gd name="T36" fmla="*/ 55 w 84"/>
                  <a:gd name="T37" fmla="*/ 36 h 49"/>
                  <a:gd name="T38" fmla="*/ 52 w 84"/>
                  <a:gd name="T39" fmla="*/ 37 h 49"/>
                  <a:gd name="T40" fmla="*/ 49 w 84"/>
                  <a:gd name="T41" fmla="*/ 41 h 49"/>
                  <a:gd name="T42" fmla="*/ 48 w 84"/>
                  <a:gd name="T43" fmla="*/ 44 h 49"/>
                  <a:gd name="T44" fmla="*/ 47 w 84"/>
                  <a:gd name="T45" fmla="*/ 49 h 49"/>
                  <a:gd name="T46" fmla="*/ 43 w 84"/>
                  <a:gd name="T47" fmla="*/ 49 h 49"/>
                  <a:gd name="T48" fmla="*/ 40 w 84"/>
                  <a:gd name="T49" fmla="*/ 45 h 49"/>
                  <a:gd name="T50" fmla="*/ 34 w 84"/>
                  <a:gd name="T51" fmla="*/ 46 h 49"/>
                  <a:gd name="T52" fmla="*/ 32 w 84"/>
                  <a:gd name="T53" fmla="*/ 46 h 49"/>
                  <a:gd name="T54" fmla="*/ 30 w 84"/>
                  <a:gd name="T55" fmla="*/ 43 h 49"/>
                  <a:gd name="T56" fmla="*/ 34 w 84"/>
                  <a:gd name="T57" fmla="*/ 36 h 49"/>
                  <a:gd name="T58" fmla="*/ 34 w 84"/>
                  <a:gd name="T59" fmla="*/ 31 h 49"/>
                  <a:gd name="T60" fmla="*/ 27 w 84"/>
                  <a:gd name="T61" fmla="*/ 30 h 49"/>
                  <a:gd name="T62" fmla="*/ 20 w 84"/>
                  <a:gd name="T63" fmla="*/ 31 h 49"/>
                  <a:gd name="T64" fmla="*/ 16 w 84"/>
                  <a:gd name="T65" fmla="*/ 34 h 49"/>
                  <a:gd name="T66" fmla="*/ 10 w 84"/>
                  <a:gd name="T67" fmla="*/ 38 h 49"/>
                  <a:gd name="T68" fmla="*/ 5 w 84"/>
                  <a:gd name="T69" fmla="*/ 39 h 49"/>
                  <a:gd name="T70" fmla="*/ 0 w 84"/>
                  <a:gd name="T71" fmla="*/ 38 h 49"/>
                  <a:gd name="T72" fmla="*/ 5 w 84"/>
                  <a:gd name="T73" fmla="*/ 31 h 49"/>
                  <a:gd name="T74" fmla="*/ 8 w 84"/>
                  <a:gd name="T75" fmla="*/ 25 h 49"/>
                  <a:gd name="T76" fmla="*/ 15 w 84"/>
                  <a:gd name="T77" fmla="*/ 14 h 49"/>
                  <a:gd name="T78" fmla="*/ 25 w 84"/>
                  <a:gd name="T79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84" h="49">
                    <a:moveTo>
                      <a:pt x="25" y="0"/>
                    </a:moveTo>
                    <a:cubicBezTo>
                      <a:pt x="29" y="0"/>
                      <a:pt x="29" y="0"/>
                      <a:pt x="29" y="0"/>
                    </a:cubicBezTo>
                    <a:cubicBezTo>
                      <a:pt x="35" y="2"/>
                      <a:pt x="35" y="2"/>
                      <a:pt x="35" y="2"/>
                    </a:cubicBezTo>
                    <a:cubicBezTo>
                      <a:pt x="41" y="5"/>
                      <a:pt x="41" y="5"/>
                      <a:pt x="41" y="5"/>
                    </a:cubicBezTo>
                    <a:cubicBezTo>
                      <a:pt x="49" y="5"/>
                      <a:pt x="49" y="5"/>
                      <a:pt x="49" y="5"/>
                    </a:cubicBezTo>
                    <a:cubicBezTo>
                      <a:pt x="58" y="5"/>
                      <a:pt x="58" y="5"/>
                      <a:pt x="58" y="5"/>
                    </a:cubicBezTo>
                    <a:cubicBezTo>
                      <a:pt x="65" y="5"/>
                      <a:pt x="65" y="5"/>
                      <a:pt x="65" y="5"/>
                    </a:cubicBezTo>
                    <a:cubicBezTo>
                      <a:pt x="72" y="6"/>
                      <a:pt x="72" y="6"/>
                      <a:pt x="72" y="6"/>
                    </a:cubicBezTo>
                    <a:cubicBezTo>
                      <a:pt x="77" y="9"/>
                      <a:pt x="77" y="9"/>
                      <a:pt x="77" y="9"/>
                    </a:cubicBezTo>
                    <a:cubicBezTo>
                      <a:pt x="81" y="13"/>
                      <a:pt x="81" y="13"/>
                      <a:pt x="81" y="13"/>
                    </a:cubicBezTo>
                    <a:cubicBezTo>
                      <a:pt x="81" y="17"/>
                      <a:pt x="81" y="17"/>
                      <a:pt x="81" y="17"/>
                    </a:cubicBezTo>
                    <a:cubicBezTo>
                      <a:pt x="84" y="24"/>
                      <a:pt x="84" y="24"/>
                      <a:pt x="84" y="24"/>
                    </a:cubicBezTo>
                    <a:cubicBezTo>
                      <a:pt x="84" y="29"/>
                      <a:pt x="84" y="29"/>
                      <a:pt x="84" y="29"/>
                    </a:cubicBezTo>
                    <a:cubicBezTo>
                      <a:pt x="84" y="37"/>
                      <a:pt x="84" y="37"/>
                      <a:pt x="84" y="37"/>
                    </a:cubicBezTo>
                    <a:cubicBezTo>
                      <a:pt x="83" y="40"/>
                      <a:pt x="83" y="40"/>
                      <a:pt x="83" y="40"/>
                    </a:cubicBezTo>
                    <a:cubicBezTo>
                      <a:pt x="75" y="40"/>
                      <a:pt x="75" y="40"/>
                      <a:pt x="75" y="40"/>
                    </a:cubicBezTo>
                    <a:cubicBezTo>
                      <a:pt x="65" y="40"/>
                      <a:pt x="65" y="40"/>
                      <a:pt x="65" y="40"/>
                    </a:cubicBezTo>
                    <a:cubicBezTo>
                      <a:pt x="59" y="37"/>
                      <a:pt x="59" y="37"/>
                      <a:pt x="59" y="37"/>
                    </a:cubicBezTo>
                    <a:cubicBezTo>
                      <a:pt x="55" y="36"/>
                      <a:pt x="55" y="36"/>
                      <a:pt x="55" y="36"/>
                    </a:cubicBezTo>
                    <a:cubicBezTo>
                      <a:pt x="52" y="37"/>
                      <a:pt x="52" y="37"/>
                      <a:pt x="52" y="37"/>
                    </a:cubicBezTo>
                    <a:cubicBezTo>
                      <a:pt x="49" y="41"/>
                      <a:pt x="49" y="41"/>
                      <a:pt x="49" y="41"/>
                    </a:cubicBezTo>
                    <a:cubicBezTo>
                      <a:pt x="48" y="44"/>
                      <a:pt x="48" y="44"/>
                      <a:pt x="48" y="44"/>
                    </a:cubicBezTo>
                    <a:cubicBezTo>
                      <a:pt x="47" y="49"/>
                      <a:pt x="47" y="49"/>
                      <a:pt x="47" y="49"/>
                    </a:cubicBezTo>
                    <a:cubicBezTo>
                      <a:pt x="43" y="49"/>
                      <a:pt x="43" y="49"/>
                      <a:pt x="43" y="49"/>
                    </a:cubicBezTo>
                    <a:cubicBezTo>
                      <a:pt x="40" y="45"/>
                      <a:pt x="40" y="45"/>
                      <a:pt x="40" y="45"/>
                    </a:cubicBezTo>
                    <a:cubicBezTo>
                      <a:pt x="34" y="46"/>
                      <a:pt x="34" y="46"/>
                      <a:pt x="34" y="46"/>
                    </a:cubicBezTo>
                    <a:cubicBezTo>
                      <a:pt x="32" y="46"/>
                      <a:pt x="32" y="46"/>
                      <a:pt x="32" y="46"/>
                    </a:cubicBezTo>
                    <a:cubicBezTo>
                      <a:pt x="30" y="43"/>
                      <a:pt x="30" y="43"/>
                      <a:pt x="30" y="43"/>
                    </a:cubicBezTo>
                    <a:cubicBezTo>
                      <a:pt x="34" y="36"/>
                      <a:pt x="34" y="36"/>
                      <a:pt x="34" y="36"/>
                    </a:cubicBezTo>
                    <a:cubicBezTo>
                      <a:pt x="34" y="31"/>
                      <a:pt x="34" y="31"/>
                      <a:pt x="34" y="31"/>
                    </a:cubicBezTo>
                    <a:cubicBezTo>
                      <a:pt x="27" y="30"/>
                      <a:pt x="27" y="30"/>
                      <a:pt x="27" y="30"/>
                    </a:cubicBezTo>
                    <a:cubicBezTo>
                      <a:pt x="20" y="31"/>
                      <a:pt x="20" y="31"/>
                      <a:pt x="20" y="31"/>
                    </a:cubicBezTo>
                    <a:cubicBezTo>
                      <a:pt x="16" y="34"/>
                      <a:pt x="16" y="34"/>
                      <a:pt x="16" y="34"/>
                    </a:cubicBezTo>
                    <a:cubicBezTo>
                      <a:pt x="10" y="38"/>
                      <a:pt x="10" y="38"/>
                      <a:pt x="10" y="38"/>
                    </a:cubicBezTo>
                    <a:cubicBezTo>
                      <a:pt x="10" y="38"/>
                      <a:pt x="6" y="39"/>
                      <a:pt x="5" y="39"/>
                    </a:cubicBezTo>
                    <a:cubicBezTo>
                      <a:pt x="4" y="39"/>
                      <a:pt x="0" y="40"/>
                      <a:pt x="0" y="38"/>
                    </a:cubicBezTo>
                    <a:cubicBezTo>
                      <a:pt x="0" y="37"/>
                      <a:pt x="5" y="31"/>
                      <a:pt x="5" y="31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15" y="14"/>
                      <a:pt x="15" y="14"/>
                      <a:pt x="15" y="14"/>
                    </a:cubicBezTo>
                    <a:lnTo>
                      <a:pt x="25" y="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48" name="Freeform 33"/>
              <p:cNvSpPr>
                <a:spLocks/>
              </p:cNvSpPr>
              <p:nvPr/>
            </p:nvSpPr>
            <p:spPr bwMode="auto">
              <a:xfrm>
                <a:off x="10641013" y="2208213"/>
                <a:ext cx="363537" cy="192088"/>
              </a:xfrm>
              <a:custGeom>
                <a:avLst/>
                <a:gdLst>
                  <a:gd name="T0" fmla="*/ 2 w 97"/>
                  <a:gd name="T1" fmla="*/ 13 h 51"/>
                  <a:gd name="T2" fmla="*/ 0 w 97"/>
                  <a:gd name="T3" fmla="*/ 19 h 51"/>
                  <a:gd name="T4" fmla="*/ 1 w 97"/>
                  <a:gd name="T5" fmla="*/ 23 h 51"/>
                  <a:gd name="T6" fmla="*/ 3 w 97"/>
                  <a:gd name="T7" fmla="*/ 27 h 51"/>
                  <a:gd name="T8" fmla="*/ 2 w 97"/>
                  <a:gd name="T9" fmla="*/ 33 h 51"/>
                  <a:gd name="T10" fmla="*/ 1 w 97"/>
                  <a:gd name="T11" fmla="*/ 37 h 51"/>
                  <a:gd name="T12" fmla="*/ 4 w 97"/>
                  <a:gd name="T13" fmla="*/ 39 h 51"/>
                  <a:gd name="T14" fmla="*/ 10 w 97"/>
                  <a:gd name="T15" fmla="*/ 39 h 51"/>
                  <a:gd name="T16" fmla="*/ 18 w 97"/>
                  <a:gd name="T17" fmla="*/ 38 h 51"/>
                  <a:gd name="T18" fmla="*/ 24 w 97"/>
                  <a:gd name="T19" fmla="*/ 33 h 51"/>
                  <a:gd name="T20" fmla="*/ 31 w 97"/>
                  <a:gd name="T21" fmla="*/ 29 h 51"/>
                  <a:gd name="T22" fmla="*/ 34 w 97"/>
                  <a:gd name="T23" fmla="*/ 28 h 51"/>
                  <a:gd name="T24" fmla="*/ 42 w 97"/>
                  <a:gd name="T25" fmla="*/ 29 h 51"/>
                  <a:gd name="T26" fmla="*/ 43 w 97"/>
                  <a:gd name="T27" fmla="*/ 34 h 51"/>
                  <a:gd name="T28" fmla="*/ 41 w 97"/>
                  <a:gd name="T29" fmla="*/ 37 h 51"/>
                  <a:gd name="T30" fmla="*/ 39 w 97"/>
                  <a:gd name="T31" fmla="*/ 45 h 51"/>
                  <a:gd name="T32" fmla="*/ 39 w 97"/>
                  <a:gd name="T33" fmla="*/ 48 h 51"/>
                  <a:gd name="T34" fmla="*/ 40 w 97"/>
                  <a:gd name="T35" fmla="*/ 50 h 51"/>
                  <a:gd name="T36" fmla="*/ 44 w 97"/>
                  <a:gd name="T37" fmla="*/ 51 h 51"/>
                  <a:gd name="T38" fmla="*/ 48 w 97"/>
                  <a:gd name="T39" fmla="*/ 47 h 51"/>
                  <a:gd name="T40" fmla="*/ 54 w 97"/>
                  <a:gd name="T41" fmla="*/ 42 h 51"/>
                  <a:gd name="T42" fmla="*/ 58 w 97"/>
                  <a:gd name="T43" fmla="*/ 42 h 51"/>
                  <a:gd name="T44" fmla="*/ 67 w 97"/>
                  <a:gd name="T45" fmla="*/ 41 h 51"/>
                  <a:gd name="T46" fmla="*/ 75 w 97"/>
                  <a:gd name="T47" fmla="*/ 39 h 51"/>
                  <a:gd name="T48" fmla="*/ 80 w 97"/>
                  <a:gd name="T49" fmla="*/ 34 h 51"/>
                  <a:gd name="T50" fmla="*/ 84 w 97"/>
                  <a:gd name="T51" fmla="*/ 31 h 51"/>
                  <a:gd name="T52" fmla="*/ 89 w 97"/>
                  <a:gd name="T53" fmla="*/ 30 h 51"/>
                  <a:gd name="T54" fmla="*/ 97 w 97"/>
                  <a:gd name="T55" fmla="*/ 30 h 51"/>
                  <a:gd name="T56" fmla="*/ 97 w 97"/>
                  <a:gd name="T57" fmla="*/ 25 h 51"/>
                  <a:gd name="T58" fmla="*/ 96 w 97"/>
                  <a:gd name="T59" fmla="*/ 19 h 51"/>
                  <a:gd name="T60" fmla="*/ 93 w 97"/>
                  <a:gd name="T61" fmla="*/ 14 h 51"/>
                  <a:gd name="T62" fmla="*/ 90 w 97"/>
                  <a:gd name="T63" fmla="*/ 12 h 51"/>
                  <a:gd name="T64" fmla="*/ 79 w 97"/>
                  <a:gd name="T65" fmla="*/ 10 h 51"/>
                  <a:gd name="T66" fmla="*/ 71 w 97"/>
                  <a:gd name="T67" fmla="*/ 10 h 51"/>
                  <a:gd name="T68" fmla="*/ 65 w 97"/>
                  <a:gd name="T69" fmla="*/ 10 h 51"/>
                  <a:gd name="T70" fmla="*/ 59 w 97"/>
                  <a:gd name="T71" fmla="*/ 10 h 51"/>
                  <a:gd name="T72" fmla="*/ 57 w 97"/>
                  <a:gd name="T73" fmla="*/ 14 h 51"/>
                  <a:gd name="T74" fmla="*/ 53 w 97"/>
                  <a:gd name="T75" fmla="*/ 19 h 51"/>
                  <a:gd name="T76" fmla="*/ 47 w 97"/>
                  <a:gd name="T77" fmla="*/ 20 h 51"/>
                  <a:gd name="T78" fmla="*/ 43 w 97"/>
                  <a:gd name="T79" fmla="*/ 17 h 51"/>
                  <a:gd name="T80" fmla="*/ 38 w 97"/>
                  <a:gd name="T81" fmla="*/ 18 h 51"/>
                  <a:gd name="T82" fmla="*/ 35 w 97"/>
                  <a:gd name="T83" fmla="*/ 19 h 51"/>
                  <a:gd name="T84" fmla="*/ 31 w 97"/>
                  <a:gd name="T85" fmla="*/ 17 h 51"/>
                  <a:gd name="T86" fmla="*/ 28 w 97"/>
                  <a:gd name="T87" fmla="*/ 12 h 51"/>
                  <a:gd name="T88" fmla="*/ 30 w 97"/>
                  <a:gd name="T89" fmla="*/ 5 h 51"/>
                  <a:gd name="T90" fmla="*/ 34 w 97"/>
                  <a:gd name="T91" fmla="*/ 0 h 51"/>
                  <a:gd name="T92" fmla="*/ 30 w 97"/>
                  <a:gd name="T93" fmla="*/ 0 h 51"/>
                  <a:gd name="T94" fmla="*/ 24 w 97"/>
                  <a:gd name="T95" fmla="*/ 3 h 51"/>
                  <a:gd name="T96" fmla="*/ 22 w 97"/>
                  <a:gd name="T97" fmla="*/ 7 h 51"/>
                  <a:gd name="T98" fmla="*/ 18 w 97"/>
                  <a:gd name="T99" fmla="*/ 9 h 51"/>
                  <a:gd name="T100" fmla="*/ 15 w 97"/>
                  <a:gd name="T101" fmla="*/ 9 h 51"/>
                  <a:gd name="T102" fmla="*/ 8 w 97"/>
                  <a:gd name="T103" fmla="*/ 10 h 51"/>
                  <a:gd name="T104" fmla="*/ 2 w 97"/>
                  <a:gd name="T105" fmla="*/ 13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97" h="51">
                    <a:moveTo>
                      <a:pt x="2" y="13"/>
                    </a:moveTo>
                    <a:cubicBezTo>
                      <a:pt x="0" y="19"/>
                      <a:pt x="0" y="19"/>
                      <a:pt x="0" y="19"/>
                    </a:cubicBezTo>
                    <a:cubicBezTo>
                      <a:pt x="1" y="23"/>
                      <a:pt x="1" y="23"/>
                      <a:pt x="1" y="23"/>
                    </a:cubicBezTo>
                    <a:cubicBezTo>
                      <a:pt x="3" y="27"/>
                      <a:pt x="3" y="27"/>
                      <a:pt x="3" y="27"/>
                    </a:cubicBezTo>
                    <a:cubicBezTo>
                      <a:pt x="2" y="33"/>
                      <a:pt x="2" y="33"/>
                      <a:pt x="2" y="33"/>
                    </a:cubicBezTo>
                    <a:cubicBezTo>
                      <a:pt x="1" y="37"/>
                      <a:pt x="1" y="37"/>
                      <a:pt x="1" y="37"/>
                    </a:cubicBezTo>
                    <a:cubicBezTo>
                      <a:pt x="4" y="39"/>
                      <a:pt x="4" y="39"/>
                      <a:pt x="4" y="39"/>
                    </a:cubicBezTo>
                    <a:cubicBezTo>
                      <a:pt x="10" y="39"/>
                      <a:pt x="10" y="39"/>
                      <a:pt x="10" y="39"/>
                    </a:cubicBezTo>
                    <a:cubicBezTo>
                      <a:pt x="18" y="38"/>
                      <a:pt x="18" y="38"/>
                      <a:pt x="18" y="38"/>
                    </a:cubicBezTo>
                    <a:cubicBezTo>
                      <a:pt x="24" y="33"/>
                      <a:pt x="24" y="33"/>
                      <a:pt x="24" y="33"/>
                    </a:cubicBezTo>
                    <a:cubicBezTo>
                      <a:pt x="31" y="29"/>
                      <a:pt x="31" y="29"/>
                      <a:pt x="31" y="29"/>
                    </a:cubicBezTo>
                    <a:cubicBezTo>
                      <a:pt x="34" y="28"/>
                      <a:pt x="34" y="28"/>
                      <a:pt x="34" y="28"/>
                    </a:cubicBezTo>
                    <a:cubicBezTo>
                      <a:pt x="42" y="29"/>
                      <a:pt x="42" y="29"/>
                      <a:pt x="42" y="29"/>
                    </a:cubicBezTo>
                    <a:cubicBezTo>
                      <a:pt x="43" y="34"/>
                      <a:pt x="43" y="34"/>
                      <a:pt x="43" y="34"/>
                    </a:cubicBezTo>
                    <a:cubicBezTo>
                      <a:pt x="41" y="37"/>
                      <a:pt x="41" y="37"/>
                      <a:pt x="41" y="37"/>
                    </a:cubicBezTo>
                    <a:cubicBezTo>
                      <a:pt x="39" y="45"/>
                      <a:pt x="39" y="45"/>
                      <a:pt x="39" y="45"/>
                    </a:cubicBezTo>
                    <a:cubicBezTo>
                      <a:pt x="39" y="48"/>
                      <a:pt x="39" y="48"/>
                      <a:pt x="39" y="48"/>
                    </a:cubicBezTo>
                    <a:cubicBezTo>
                      <a:pt x="40" y="50"/>
                      <a:pt x="40" y="50"/>
                      <a:pt x="40" y="50"/>
                    </a:cubicBezTo>
                    <a:cubicBezTo>
                      <a:pt x="44" y="51"/>
                      <a:pt x="44" y="51"/>
                      <a:pt x="44" y="51"/>
                    </a:cubicBezTo>
                    <a:cubicBezTo>
                      <a:pt x="48" y="47"/>
                      <a:pt x="48" y="47"/>
                      <a:pt x="48" y="47"/>
                    </a:cubicBezTo>
                    <a:cubicBezTo>
                      <a:pt x="54" y="42"/>
                      <a:pt x="54" y="42"/>
                      <a:pt x="54" y="42"/>
                    </a:cubicBezTo>
                    <a:cubicBezTo>
                      <a:pt x="58" y="42"/>
                      <a:pt x="58" y="42"/>
                      <a:pt x="58" y="42"/>
                    </a:cubicBezTo>
                    <a:cubicBezTo>
                      <a:pt x="67" y="41"/>
                      <a:pt x="67" y="41"/>
                      <a:pt x="67" y="41"/>
                    </a:cubicBezTo>
                    <a:cubicBezTo>
                      <a:pt x="75" y="39"/>
                      <a:pt x="75" y="39"/>
                      <a:pt x="75" y="39"/>
                    </a:cubicBezTo>
                    <a:cubicBezTo>
                      <a:pt x="80" y="34"/>
                      <a:pt x="80" y="34"/>
                      <a:pt x="80" y="34"/>
                    </a:cubicBezTo>
                    <a:cubicBezTo>
                      <a:pt x="84" y="31"/>
                      <a:pt x="84" y="31"/>
                      <a:pt x="84" y="31"/>
                    </a:cubicBezTo>
                    <a:cubicBezTo>
                      <a:pt x="89" y="30"/>
                      <a:pt x="89" y="30"/>
                      <a:pt x="89" y="30"/>
                    </a:cubicBezTo>
                    <a:cubicBezTo>
                      <a:pt x="97" y="30"/>
                      <a:pt x="97" y="30"/>
                      <a:pt x="97" y="30"/>
                    </a:cubicBezTo>
                    <a:cubicBezTo>
                      <a:pt x="97" y="25"/>
                      <a:pt x="97" y="25"/>
                      <a:pt x="97" y="25"/>
                    </a:cubicBezTo>
                    <a:cubicBezTo>
                      <a:pt x="97" y="25"/>
                      <a:pt x="97" y="19"/>
                      <a:pt x="96" y="19"/>
                    </a:cubicBezTo>
                    <a:cubicBezTo>
                      <a:pt x="94" y="19"/>
                      <a:pt x="93" y="14"/>
                      <a:pt x="93" y="14"/>
                    </a:cubicBezTo>
                    <a:cubicBezTo>
                      <a:pt x="90" y="12"/>
                      <a:pt x="90" y="12"/>
                      <a:pt x="90" y="12"/>
                    </a:cubicBezTo>
                    <a:cubicBezTo>
                      <a:pt x="79" y="10"/>
                      <a:pt x="79" y="10"/>
                      <a:pt x="79" y="10"/>
                    </a:cubicBezTo>
                    <a:cubicBezTo>
                      <a:pt x="71" y="10"/>
                      <a:pt x="71" y="10"/>
                      <a:pt x="71" y="10"/>
                    </a:cubicBezTo>
                    <a:cubicBezTo>
                      <a:pt x="65" y="10"/>
                      <a:pt x="65" y="10"/>
                      <a:pt x="65" y="10"/>
                    </a:cubicBezTo>
                    <a:cubicBezTo>
                      <a:pt x="59" y="10"/>
                      <a:pt x="59" y="10"/>
                      <a:pt x="59" y="10"/>
                    </a:cubicBezTo>
                    <a:cubicBezTo>
                      <a:pt x="57" y="14"/>
                      <a:pt x="57" y="14"/>
                      <a:pt x="57" y="14"/>
                    </a:cubicBezTo>
                    <a:cubicBezTo>
                      <a:pt x="53" y="19"/>
                      <a:pt x="53" y="19"/>
                      <a:pt x="53" y="19"/>
                    </a:cubicBezTo>
                    <a:cubicBezTo>
                      <a:pt x="47" y="20"/>
                      <a:pt x="47" y="20"/>
                      <a:pt x="47" y="20"/>
                    </a:cubicBezTo>
                    <a:cubicBezTo>
                      <a:pt x="43" y="17"/>
                      <a:pt x="43" y="17"/>
                      <a:pt x="43" y="17"/>
                    </a:cubicBezTo>
                    <a:cubicBezTo>
                      <a:pt x="38" y="18"/>
                      <a:pt x="38" y="18"/>
                      <a:pt x="38" y="18"/>
                    </a:cubicBezTo>
                    <a:cubicBezTo>
                      <a:pt x="35" y="19"/>
                      <a:pt x="35" y="19"/>
                      <a:pt x="35" y="19"/>
                    </a:cubicBezTo>
                    <a:cubicBezTo>
                      <a:pt x="31" y="17"/>
                      <a:pt x="31" y="17"/>
                      <a:pt x="31" y="17"/>
                    </a:cubicBezTo>
                    <a:cubicBezTo>
                      <a:pt x="28" y="12"/>
                      <a:pt x="28" y="12"/>
                      <a:pt x="28" y="12"/>
                    </a:cubicBezTo>
                    <a:cubicBezTo>
                      <a:pt x="30" y="5"/>
                      <a:pt x="30" y="5"/>
                      <a:pt x="30" y="5"/>
                    </a:cubicBezTo>
                    <a:cubicBezTo>
                      <a:pt x="34" y="0"/>
                      <a:pt x="34" y="0"/>
                      <a:pt x="34" y="0"/>
                    </a:cubicBezTo>
                    <a:cubicBezTo>
                      <a:pt x="30" y="0"/>
                      <a:pt x="30" y="0"/>
                      <a:pt x="30" y="0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8" y="10"/>
                      <a:pt x="8" y="10"/>
                      <a:pt x="8" y="10"/>
                    </a:cubicBezTo>
                    <a:lnTo>
                      <a:pt x="2" y="13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49" name="Freeform 34"/>
              <p:cNvSpPr>
                <a:spLocks/>
              </p:cNvSpPr>
              <p:nvPr/>
            </p:nvSpPr>
            <p:spPr bwMode="auto">
              <a:xfrm>
                <a:off x="10399713" y="2332038"/>
                <a:ext cx="604837" cy="196850"/>
              </a:xfrm>
              <a:custGeom>
                <a:avLst/>
                <a:gdLst>
                  <a:gd name="T0" fmla="*/ 12 w 381"/>
                  <a:gd name="T1" fmla="*/ 88 h 124"/>
                  <a:gd name="T2" fmla="*/ 16 w 381"/>
                  <a:gd name="T3" fmla="*/ 105 h 124"/>
                  <a:gd name="T4" fmla="*/ 24 w 381"/>
                  <a:gd name="T5" fmla="*/ 119 h 124"/>
                  <a:gd name="T6" fmla="*/ 35 w 381"/>
                  <a:gd name="T7" fmla="*/ 119 h 124"/>
                  <a:gd name="T8" fmla="*/ 47 w 381"/>
                  <a:gd name="T9" fmla="*/ 100 h 124"/>
                  <a:gd name="T10" fmla="*/ 66 w 381"/>
                  <a:gd name="T11" fmla="*/ 90 h 124"/>
                  <a:gd name="T12" fmla="*/ 90 w 381"/>
                  <a:gd name="T13" fmla="*/ 72 h 124"/>
                  <a:gd name="T14" fmla="*/ 114 w 381"/>
                  <a:gd name="T15" fmla="*/ 72 h 124"/>
                  <a:gd name="T16" fmla="*/ 137 w 381"/>
                  <a:gd name="T17" fmla="*/ 79 h 124"/>
                  <a:gd name="T18" fmla="*/ 163 w 381"/>
                  <a:gd name="T19" fmla="*/ 95 h 124"/>
                  <a:gd name="T20" fmla="*/ 185 w 381"/>
                  <a:gd name="T21" fmla="*/ 105 h 124"/>
                  <a:gd name="T22" fmla="*/ 206 w 381"/>
                  <a:gd name="T23" fmla="*/ 88 h 124"/>
                  <a:gd name="T24" fmla="*/ 227 w 381"/>
                  <a:gd name="T25" fmla="*/ 105 h 124"/>
                  <a:gd name="T26" fmla="*/ 253 w 381"/>
                  <a:gd name="T27" fmla="*/ 112 h 124"/>
                  <a:gd name="T28" fmla="*/ 291 w 381"/>
                  <a:gd name="T29" fmla="*/ 109 h 124"/>
                  <a:gd name="T30" fmla="*/ 303 w 381"/>
                  <a:gd name="T31" fmla="*/ 90 h 124"/>
                  <a:gd name="T32" fmla="*/ 322 w 381"/>
                  <a:gd name="T33" fmla="*/ 83 h 124"/>
                  <a:gd name="T34" fmla="*/ 348 w 381"/>
                  <a:gd name="T35" fmla="*/ 83 h 124"/>
                  <a:gd name="T36" fmla="*/ 365 w 381"/>
                  <a:gd name="T37" fmla="*/ 74 h 124"/>
                  <a:gd name="T38" fmla="*/ 374 w 381"/>
                  <a:gd name="T39" fmla="*/ 48 h 124"/>
                  <a:gd name="T40" fmla="*/ 381 w 381"/>
                  <a:gd name="T41" fmla="*/ 10 h 124"/>
                  <a:gd name="T42" fmla="*/ 358 w 381"/>
                  <a:gd name="T43" fmla="*/ 3 h 124"/>
                  <a:gd name="T44" fmla="*/ 341 w 381"/>
                  <a:gd name="T45" fmla="*/ 15 h 124"/>
                  <a:gd name="T46" fmla="*/ 322 w 381"/>
                  <a:gd name="T47" fmla="*/ 27 h 124"/>
                  <a:gd name="T48" fmla="*/ 296 w 381"/>
                  <a:gd name="T49" fmla="*/ 29 h 124"/>
                  <a:gd name="T50" fmla="*/ 272 w 381"/>
                  <a:gd name="T51" fmla="*/ 38 h 124"/>
                  <a:gd name="T52" fmla="*/ 260 w 381"/>
                  <a:gd name="T53" fmla="*/ 55 h 124"/>
                  <a:gd name="T54" fmla="*/ 239 w 381"/>
                  <a:gd name="T55" fmla="*/ 50 h 124"/>
                  <a:gd name="T56" fmla="*/ 234 w 381"/>
                  <a:gd name="T57" fmla="*/ 24 h 124"/>
                  <a:gd name="T58" fmla="*/ 239 w 381"/>
                  <a:gd name="T59" fmla="*/ 3 h 124"/>
                  <a:gd name="T60" fmla="*/ 223 w 381"/>
                  <a:gd name="T61" fmla="*/ 3 h 124"/>
                  <a:gd name="T62" fmla="*/ 199 w 381"/>
                  <a:gd name="T63" fmla="*/ 19 h 124"/>
                  <a:gd name="T64" fmla="*/ 170 w 381"/>
                  <a:gd name="T65" fmla="*/ 24 h 124"/>
                  <a:gd name="T66" fmla="*/ 152 w 381"/>
                  <a:gd name="T67" fmla="*/ 24 h 124"/>
                  <a:gd name="T68" fmla="*/ 123 w 381"/>
                  <a:gd name="T69" fmla="*/ 27 h 124"/>
                  <a:gd name="T70" fmla="*/ 99 w 381"/>
                  <a:gd name="T71" fmla="*/ 12 h 124"/>
                  <a:gd name="T72" fmla="*/ 78 w 381"/>
                  <a:gd name="T73" fmla="*/ 5 h 124"/>
                  <a:gd name="T74" fmla="*/ 26 w 381"/>
                  <a:gd name="T75" fmla="*/ 3 h 124"/>
                  <a:gd name="T76" fmla="*/ 31 w 381"/>
                  <a:gd name="T77" fmla="*/ 19 h 124"/>
                  <a:gd name="T78" fmla="*/ 35 w 381"/>
                  <a:gd name="T79" fmla="*/ 38 h 124"/>
                  <a:gd name="T80" fmla="*/ 21 w 381"/>
                  <a:gd name="T81" fmla="*/ 57 h 124"/>
                  <a:gd name="T82" fmla="*/ 0 w 381"/>
                  <a:gd name="T83" fmla="*/ 79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381" h="124">
                    <a:moveTo>
                      <a:pt x="0" y="79"/>
                    </a:moveTo>
                    <a:lnTo>
                      <a:pt x="12" y="88"/>
                    </a:lnTo>
                    <a:lnTo>
                      <a:pt x="16" y="98"/>
                    </a:lnTo>
                    <a:lnTo>
                      <a:pt x="16" y="105"/>
                    </a:lnTo>
                    <a:lnTo>
                      <a:pt x="24" y="114"/>
                    </a:lnTo>
                    <a:lnTo>
                      <a:pt x="24" y="119"/>
                    </a:lnTo>
                    <a:lnTo>
                      <a:pt x="26" y="124"/>
                    </a:lnTo>
                    <a:lnTo>
                      <a:pt x="35" y="119"/>
                    </a:lnTo>
                    <a:lnTo>
                      <a:pt x="40" y="112"/>
                    </a:lnTo>
                    <a:lnTo>
                      <a:pt x="47" y="100"/>
                    </a:lnTo>
                    <a:lnTo>
                      <a:pt x="59" y="100"/>
                    </a:lnTo>
                    <a:lnTo>
                      <a:pt x="66" y="90"/>
                    </a:lnTo>
                    <a:lnTo>
                      <a:pt x="76" y="81"/>
                    </a:lnTo>
                    <a:lnTo>
                      <a:pt x="90" y="72"/>
                    </a:lnTo>
                    <a:lnTo>
                      <a:pt x="102" y="69"/>
                    </a:lnTo>
                    <a:lnTo>
                      <a:pt x="114" y="72"/>
                    </a:lnTo>
                    <a:lnTo>
                      <a:pt x="125" y="76"/>
                    </a:lnTo>
                    <a:lnTo>
                      <a:pt x="137" y="79"/>
                    </a:lnTo>
                    <a:lnTo>
                      <a:pt x="149" y="86"/>
                    </a:lnTo>
                    <a:lnTo>
                      <a:pt x="163" y="95"/>
                    </a:lnTo>
                    <a:lnTo>
                      <a:pt x="173" y="105"/>
                    </a:lnTo>
                    <a:lnTo>
                      <a:pt x="185" y="105"/>
                    </a:lnTo>
                    <a:lnTo>
                      <a:pt x="197" y="95"/>
                    </a:lnTo>
                    <a:lnTo>
                      <a:pt x="206" y="88"/>
                    </a:lnTo>
                    <a:lnTo>
                      <a:pt x="215" y="95"/>
                    </a:lnTo>
                    <a:lnTo>
                      <a:pt x="227" y="105"/>
                    </a:lnTo>
                    <a:lnTo>
                      <a:pt x="239" y="107"/>
                    </a:lnTo>
                    <a:lnTo>
                      <a:pt x="253" y="112"/>
                    </a:lnTo>
                    <a:lnTo>
                      <a:pt x="275" y="112"/>
                    </a:lnTo>
                    <a:lnTo>
                      <a:pt x="291" y="109"/>
                    </a:lnTo>
                    <a:lnTo>
                      <a:pt x="296" y="105"/>
                    </a:lnTo>
                    <a:lnTo>
                      <a:pt x="303" y="90"/>
                    </a:lnTo>
                    <a:lnTo>
                      <a:pt x="313" y="86"/>
                    </a:lnTo>
                    <a:lnTo>
                      <a:pt x="322" y="83"/>
                    </a:lnTo>
                    <a:lnTo>
                      <a:pt x="336" y="83"/>
                    </a:lnTo>
                    <a:lnTo>
                      <a:pt x="348" y="83"/>
                    </a:lnTo>
                    <a:lnTo>
                      <a:pt x="360" y="83"/>
                    </a:lnTo>
                    <a:lnTo>
                      <a:pt x="365" y="74"/>
                    </a:lnTo>
                    <a:lnTo>
                      <a:pt x="369" y="62"/>
                    </a:lnTo>
                    <a:lnTo>
                      <a:pt x="374" y="48"/>
                    </a:lnTo>
                    <a:lnTo>
                      <a:pt x="381" y="27"/>
                    </a:lnTo>
                    <a:lnTo>
                      <a:pt x="381" y="10"/>
                    </a:lnTo>
                    <a:lnTo>
                      <a:pt x="372" y="5"/>
                    </a:lnTo>
                    <a:lnTo>
                      <a:pt x="358" y="3"/>
                    </a:lnTo>
                    <a:lnTo>
                      <a:pt x="348" y="10"/>
                    </a:lnTo>
                    <a:lnTo>
                      <a:pt x="341" y="15"/>
                    </a:lnTo>
                    <a:lnTo>
                      <a:pt x="332" y="22"/>
                    </a:lnTo>
                    <a:lnTo>
                      <a:pt x="322" y="27"/>
                    </a:lnTo>
                    <a:lnTo>
                      <a:pt x="308" y="29"/>
                    </a:lnTo>
                    <a:lnTo>
                      <a:pt x="296" y="29"/>
                    </a:lnTo>
                    <a:lnTo>
                      <a:pt x="287" y="34"/>
                    </a:lnTo>
                    <a:lnTo>
                      <a:pt x="272" y="38"/>
                    </a:lnTo>
                    <a:lnTo>
                      <a:pt x="268" y="45"/>
                    </a:lnTo>
                    <a:lnTo>
                      <a:pt x="260" y="55"/>
                    </a:lnTo>
                    <a:lnTo>
                      <a:pt x="246" y="57"/>
                    </a:lnTo>
                    <a:lnTo>
                      <a:pt x="239" y="50"/>
                    </a:lnTo>
                    <a:lnTo>
                      <a:pt x="234" y="38"/>
                    </a:lnTo>
                    <a:lnTo>
                      <a:pt x="234" y="24"/>
                    </a:lnTo>
                    <a:lnTo>
                      <a:pt x="237" y="10"/>
                    </a:lnTo>
                    <a:lnTo>
                      <a:pt x="239" y="3"/>
                    </a:lnTo>
                    <a:lnTo>
                      <a:pt x="232" y="0"/>
                    </a:lnTo>
                    <a:lnTo>
                      <a:pt x="223" y="3"/>
                    </a:lnTo>
                    <a:lnTo>
                      <a:pt x="213" y="10"/>
                    </a:lnTo>
                    <a:lnTo>
                      <a:pt x="199" y="19"/>
                    </a:lnTo>
                    <a:lnTo>
                      <a:pt x="189" y="27"/>
                    </a:lnTo>
                    <a:lnTo>
                      <a:pt x="170" y="24"/>
                    </a:lnTo>
                    <a:lnTo>
                      <a:pt x="163" y="24"/>
                    </a:lnTo>
                    <a:lnTo>
                      <a:pt x="152" y="24"/>
                    </a:lnTo>
                    <a:lnTo>
                      <a:pt x="137" y="24"/>
                    </a:lnTo>
                    <a:lnTo>
                      <a:pt x="123" y="27"/>
                    </a:lnTo>
                    <a:lnTo>
                      <a:pt x="109" y="24"/>
                    </a:lnTo>
                    <a:lnTo>
                      <a:pt x="99" y="12"/>
                    </a:lnTo>
                    <a:lnTo>
                      <a:pt x="88" y="5"/>
                    </a:lnTo>
                    <a:lnTo>
                      <a:pt x="78" y="5"/>
                    </a:lnTo>
                    <a:lnTo>
                      <a:pt x="57" y="3"/>
                    </a:lnTo>
                    <a:lnTo>
                      <a:pt x="26" y="3"/>
                    </a:lnTo>
                    <a:lnTo>
                      <a:pt x="28" y="12"/>
                    </a:lnTo>
                    <a:lnTo>
                      <a:pt x="31" y="19"/>
                    </a:lnTo>
                    <a:lnTo>
                      <a:pt x="35" y="31"/>
                    </a:lnTo>
                    <a:lnTo>
                      <a:pt x="35" y="38"/>
                    </a:lnTo>
                    <a:lnTo>
                      <a:pt x="28" y="48"/>
                    </a:lnTo>
                    <a:lnTo>
                      <a:pt x="21" y="57"/>
                    </a:lnTo>
                    <a:lnTo>
                      <a:pt x="12" y="64"/>
                    </a:lnTo>
                    <a:lnTo>
                      <a:pt x="0" y="79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</p:grpSp>
        <p:grpSp>
          <p:nvGrpSpPr>
            <p:cNvPr id="18" name="Grupo 19"/>
            <p:cNvGrpSpPr/>
            <p:nvPr/>
          </p:nvGrpSpPr>
          <p:grpSpPr>
            <a:xfrm>
              <a:off x="7269163" y="1814738"/>
              <a:ext cx="2798762" cy="1889125"/>
              <a:chOff x="7100888" y="1057275"/>
              <a:chExt cx="2798762" cy="1889125"/>
            </a:xfrm>
            <a:solidFill>
              <a:srgbClr val="FFC000"/>
            </a:solidFill>
          </p:grpSpPr>
          <p:sp>
            <p:nvSpPr>
              <p:cNvPr id="19" name="Freeform 9"/>
              <p:cNvSpPr>
                <a:spLocks/>
              </p:cNvSpPr>
              <p:nvPr/>
            </p:nvSpPr>
            <p:spPr bwMode="auto">
              <a:xfrm>
                <a:off x="7100888" y="2325688"/>
                <a:ext cx="673100" cy="376238"/>
              </a:xfrm>
              <a:custGeom>
                <a:avLst/>
                <a:gdLst>
                  <a:gd name="T0" fmla="*/ 5 w 179"/>
                  <a:gd name="T1" fmla="*/ 0 h 100"/>
                  <a:gd name="T2" fmla="*/ 85 w 179"/>
                  <a:gd name="T3" fmla="*/ 21 h 100"/>
                  <a:gd name="T4" fmla="*/ 100 w 179"/>
                  <a:gd name="T5" fmla="*/ 30 h 100"/>
                  <a:gd name="T6" fmla="*/ 179 w 179"/>
                  <a:gd name="T7" fmla="*/ 69 h 100"/>
                  <a:gd name="T8" fmla="*/ 178 w 179"/>
                  <a:gd name="T9" fmla="*/ 73 h 100"/>
                  <a:gd name="T10" fmla="*/ 170 w 179"/>
                  <a:gd name="T11" fmla="*/ 78 h 100"/>
                  <a:gd name="T12" fmla="*/ 162 w 179"/>
                  <a:gd name="T13" fmla="*/ 82 h 100"/>
                  <a:gd name="T14" fmla="*/ 158 w 179"/>
                  <a:gd name="T15" fmla="*/ 87 h 100"/>
                  <a:gd name="T16" fmla="*/ 150 w 179"/>
                  <a:gd name="T17" fmla="*/ 88 h 100"/>
                  <a:gd name="T18" fmla="*/ 143 w 179"/>
                  <a:gd name="T19" fmla="*/ 91 h 100"/>
                  <a:gd name="T20" fmla="*/ 138 w 179"/>
                  <a:gd name="T21" fmla="*/ 98 h 100"/>
                  <a:gd name="T22" fmla="*/ 134 w 179"/>
                  <a:gd name="T23" fmla="*/ 100 h 100"/>
                  <a:gd name="T24" fmla="*/ 129 w 179"/>
                  <a:gd name="T25" fmla="*/ 99 h 100"/>
                  <a:gd name="T26" fmla="*/ 122 w 179"/>
                  <a:gd name="T27" fmla="*/ 96 h 100"/>
                  <a:gd name="T28" fmla="*/ 111 w 179"/>
                  <a:gd name="T29" fmla="*/ 96 h 100"/>
                  <a:gd name="T30" fmla="*/ 94 w 179"/>
                  <a:gd name="T31" fmla="*/ 96 h 100"/>
                  <a:gd name="T32" fmla="*/ 85 w 179"/>
                  <a:gd name="T33" fmla="*/ 95 h 100"/>
                  <a:gd name="T34" fmla="*/ 84 w 179"/>
                  <a:gd name="T35" fmla="*/ 89 h 100"/>
                  <a:gd name="T36" fmla="*/ 83 w 179"/>
                  <a:gd name="T37" fmla="*/ 77 h 100"/>
                  <a:gd name="T38" fmla="*/ 85 w 179"/>
                  <a:gd name="T39" fmla="*/ 69 h 100"/>
                  <a:gd name="T40" fmla="*/ 85 w 179"/>
                  <a:gd name="T41" fmla="*/ 60 h 100"/>
                  <a:gd name="T42" fmla="*/ 84 w 179"/>
                  <a:gd name="T43" fmla="*/ 54 h 100"/>
                  <a:gd name="T44" fmla="*/ 76 w 179"/>
                  <a:gd name="T45" fmla="*/ 60 h 100"/>
                  <a:gd name="T46" fmla="*/ 66 w 179"/>
                  <a:gd name="T47" fmla="*/ 67 h 100"/>
                  <a:gd name="T48" fmla="*/ 59 w 179"/>
                  <a:gd name="T49" fmla="*/ 70 h 100"/>
                  <a:gd name="T50" fmla="*/ 42 w 179"/>
                  <a:gd name="T51" fmla="*/ 68 h 100"/>
                  <a:gd name="T52" fmla="*/ 41 w 179"/>
                  <a:gd name="T53" fmla="*/ 60 h 100"/>
                  <a:gd name="T54" fmla="*/ 33 w 179"/>
                  <a:gd name="T55" fmla="*/ 55 h 100"/>
                  <a:gd name="T56" fmla="*/ 28 w 179"/>
                  <a:gd name="T57" fmla="*/ 52 h 100"/>
                  <a:gd name="T58" fmla="*/ 21 w 179"/>
                  <a:gd name="T59" fmla="*/ 52 h 100"/>
                  <a:gd name="T60" fmla="*/ 23 w 179"/>
                  <a:gd name="T61" fmla="*/ 48 h 100"/>
                  <a:gd name="T62" fmla="*/ 23 w 179"/>
                  <a:gd name="T63" fmla="*/ 40 h 100"/>
                  <a:gd name="T64" fmla="*/ 18 w 179"/>
                  <a:gd name="T65" fmla="*/ 35 h 100"/>
                  <a:gd name="T66" fmla="*/ 11 w 179"/>
                  <a:gd name="T67" fmla="*/ 27 h 100"/>
                  <a:gd name="T68" fmla="*/ 5 w 179"/>
                  <a:gd name="T69" fmla="*/ 15 h 100"/>
                  <a:gd name="T70" fmla="*/ 0 w 179"/>
                  <a:gd name="T71" fmla="*/ 6 h 100"/>
                  <a:gd name="T72" fmla="*/ 0 w 179"/>
                  <a:gd name="T73" fmla="*/ 1 h 100"/>
                  <a:gd name="T74" fmla="*/ 5 w 179"/>
                  <a:gd name="T75" fmla="*/ 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79" h="100">
                    <a:moveTo>
                      <a:pt x="5" y="0"/>
                    </a:moveTo>
                    <a:cubicBezTo>
                      <a:pt x="5" y="0"/>
                      <a:pt x="45" y="18"/>
                      <a:pt x="85" y="21"/>
                    </a:cubicBezTo>
                    <a:cubicBezTo>
                      <a:pt x="93" y="27"/>
                      <a:pt x="100" y="30"/>
                      <a:pt x="100" y="30"/>
                    </a:cubicBezTo>
                    <a:cubicBezTo>
                      <a:pt x="100" y="30"/>
                      <a:pt x="164" y="65"/>
                      <a:pt x="179" y="69"/>
                    </a:cubicBezTo>
                    <a:cubicBezTo>
                      <a:pt x="178" y="73"/>
                      <a:pt x="178" y="73"/>
                      <a:pt x="178" y="73"/>
                    </a:cubicBezTo>
                    <a:cubicBezTo>
                      <a:pt x="170" y="78"/>
                      <a:pt x="170" y="78"/>
                      <a:pt x="170" y="78"/>
                    </a:cubicBezTo>
                    <a:cubicBezTo>
                      <a:pt x="162" y="82"/>
                      <a:pt x="162" y="82"/>
                      <a:pt x="162" y="82"/>
                    </a:cubicBezTo>
                    <a:cubicBezTo>
                      <a:pt x="158" y="87"/>
                      <a:pt x="158" y="87"/>
                      <a:pt x="158" y="87"/>
                    </a:cubicBezTo>
                    <a:cubicBezTo>
                      <a:pt x="150" y="88"/>
                      <a:pt x="150" y="88"/>
                      <a:pt x="150" y="88"/>
                    </a:cubicBezTo>
                    <a:cubicBezTo>
                      <a:pt x="143" y="91"/>
                      <a:pt x="143" y="91"/>
                      <a:pt x="143" y="91"/>
                    </a:cubicBezTo>
                    <a:cubicBezTo>
                      <a:pt x="138" y="98"/>
                      <a:pt x="138" y="98"/>
                      <a:pt x="138" y="98"/>
                    </a:cubicBezTo>
                    <a:cubicBezTo>
                      <a:pt x="134" y="100"/>
                      <a:pt x="134" y="100"/>
                      <a:pt x="134" y="100"/>
                    </a:cubicBezTo>
                    <a:cubicBezTo>
                      <a:pt x="129" y="99"/>
                      <a:pt x="129" y="99"/>
                      <a:pt x="129" y="99"/>
                    </a:cubicBezTo>
                    <a:cubicBezTo>
                      <a:pt x="122" y="96"/>
                      <a:pt x="122" y="96"/>
                      <a:pt x="122" y="96"/>
                    </a:cubicBezTo>
                    <a:cubicBezTo>
                      <a:pt x="111" y="96"/>
                      <a:pt x="111" y="96"/>
                      <a:pt x="111" y="96"/>
                    </a:cubicBezTo>
                    <a:cubicBezTo>
                      <a:pt x="94" y="96"/>
                      <a:pt x="94" y="96"/>
                      <a:pt x="94" y="96"/>
                    </a:cubicBezTo>
                    <a:cubicBezTo>
                      <a:pt x="85" y="95"/>
                      <a:pt x="85" y="95"/>
                      <a:pt x="85" y="95"/>
                    </a:cubicBezTo>
                    <a:cubicBezTo>
                      <a:pt x="84" y="89"/>
                      <a:pt x="84" y="89"/>
                      <a:pt x="84" y="89"/>
                    </a:cubicBezTo>
                    <a:cubicBezTo>
                      <a:pt x="83" y="77"/>
                      <a:pt x="83" y="77"/>
                      <a:pt x="83" y="77"/>
                    </a:cubicBezTo>
                    <a:cubicBezTo>
                      <a:pt x="85" y="69"/>
                      <a:pt x="85" y="69"/>
                      <a:pt x="85" y="69"/>
                    </a:cubicBezTo>
                    <a:cubicBezTo>
                      <a:pt x="85" y="60"/>
                      <a:pt x="85" y="60"/>
                      <a:pt x="85" y="60"/>
                    </a:cubicBezTo>
                    <a:cubicBezTo>
                      <a:pt x="84" y="54"/>
                      <a:pt x="84" y="54"/>
                      <a:pt x="84" y="54"/>
                    </a:cubicBezTo>
                    <a:cubicBezTo>
                      <a:pt x="76" y="60"/>
                      <a:pt x="76" y="60"/>
                      <a:pt x="76" y="60"/>
                    </a:cubicBezTo>
                    <a:cubicBezTo>
                      <a:pt x="66" y="67"/>
                      <a:pt x="66" y="67"/>
                      <a:pt x="66" y="67"/>
                    </a:cubicBezTo>
                    <a:cubicBezTo>
                      <a:pt x="59" y="70"/>
                      <a:pt x="59" y="70"/>
                      <a:pt x="59" y="70"/>
                    </a:cubicBezTo>
                    <a:cubicBezTo>
                      <a:pt x="42" y="68"/>
                      <a:pt x="42" y="68"/>
                      <a:pt x="42" y="68"/>
                    </a:cubicBezTo>
                    <a:cubicBezTo>
                      <a:pt x="41" y="60"/>
                      <a:pt x="41" y="60"/>
                      <a:pt x="41" y="60"/>
                    </a:cubicBezTo>
                    <a:cubicBezTo>
                      <a:pt x="33" y="55"/>
                      <a:pt x="33" y="55"/>
                      <a:pt x="33" y="55"/>
                    </a:cubicBezTo>
                    <a:cubicBezTo>
                      <a:pt x="28" y="52"/>
                      <a:pt x="28" y="52"/>
                      <a:pt x="28" y="52"/>
                    </a:cubicBezTo>
                    <a:cubicBezTo>
                      <a:pt x="21" y="52"/>
                      <a:pt x="21" y="52"/>
                      <a:pt x="21" y="52"/>
                    </a:cubicBezTo>
                    <a:cubicBezTo>
                      <a:pt x="23" y="48"/>
                      <a:pt x="23" y="48"/>
                      <a:pt x="23" y="48"/>
                    </a:cubicBezTo>
                    <a:cubicBezTo>
                      <a:pt x="23" y="40"/>
                      <a:pt x="23" y="40"/>
                      <a:pt x="23" y="40"/>
                    </a:cubicBezTo>
                    <a:cubicBezTo>
                      <a:pt x="18" y="35"/>
                      <a:pt x="18" y="35"/>
                      <a:pt x="18" y="35"/>
                    </a:cubicBezTo>
                    <a:cubicBezTo>
                      <a:pt x="11" y="27"/>
                      <a:pt x="11" y="27"/>
                      <a:pt x="11" y="27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5" y="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20" name="Freeform 10"/>
              <p:cNvSpPr>
                <a:spLocks/>
              </p:cNvSpPr>
              <p:nvPr/>
            </p:nvSpPr>
            <p:spPr bwMode="auto">
              <a:xfrm>
                <a:off x="7119938" y="1373188"/>
                <a:ext cx="1741487" cy="1196975"/>
              </a:xfrm>
              <a:custGeom>
                <a:avLst/>
                <a:gdLst>
                  <a:gd name="T0" fmla="*/ 87 w 463"/>
                  <a:gd name="T1" fmla="*/ 273 h 318"/>
                  <a:gd name="T2" fmla="*/ 185 w 463"/>
                  <a:gd name="T3" fmla="*/ 311 h 318"/>
                  <a:gd name="T4" fmla="*/ 215 w 463"/>
                  <a:gd name="T5" fmla="*/ 304 h 318"/>
                  <a:gd name="T6" fmla="*/ 235 w 463"/>
                  <a:gd name="T7" fmla="*/ 295 h 318"/>
                  <a:gd name="T8" fmla="*/ 252 w 463"/>
                  <a:gd name="T9" fmla="*/ 280 h 318"/>
                  <a:gd name="T10" fmla="*/ 290 w 463"/>
                  <a:gd name="T11" fmla="*/ 275 h 318"/>
                  <a:gd name="T12" fmla="*/ 319 w 463"/>
                  <a:gd name="T13" fmla="*/ 289 h 318"/>
                  <a:gd name="T14" fmla="*/ 405 w 463"/>
                  <a:gd name="T15" fmla="*/ 271 h 318"/>
                  <a:gd name="T16" fmla="*/ 404 w 463"/>
                  <a:gd name="T17" fmla="*/ 235 h 318"/>
                  <a:gd name="T18" fmla="*/ 453 w 463"/>
                  <a:gd name="T19" fmla="*/ 113 h 318"/>
                  <a:gd name="T20" fmla="*/ 409 w 463"/>
                  <a:gd name="T21" fmla="*/ 89 h 318"/>
                  <a:gd name="T22" fmla="*/ 393 w 463"/>
                  <a:gd name="T23" fmla="*/ 51 h 318"/>
                  <a:gd name="T24" fmla="*/ 367 w 463"/>
                  <a:gd name="T25" fmla="*/ 51 h 318"/>
                  <a:gd name="T26" fmla="*/ 352 w 463"/>
                  <a:gd name="T27" fmla="*/ 76 h 318"/>
                  <a:gd name="T28" fmla="*/ 335 w 463"/>
                  <a:gd name="T29" fmla="*/ 77 h 318"/>
                  <a:gd name="T30" fmla="*/ 321 w 463"/>
                  <a:gd name="T31" fmla="*/ 80 h 318"/>
                  <a:gd name="T32" fmla="*/ 312 w 463"/>
                  <a:gd name="T33" fmla="*/ 97 h 318"/>
                  <a:gd name="T34" fmla="*/ 297 w 463"/>
                  <a:gd name="T35" fmla="*/ 84 h 318"/>
                  <a:gd name="T36" fmla="*/ 292 w 463"/>
                  <a:gd name="T37" fmla="*/ 70 h 318"/>
                  <a:gd name="T38" fmla="*/ 289 w 463"/>
                  <a:gd name="T39" fmla="*/ 39 h 318"/>
                  <a:gd name="T40" fmla="*/ 280 w 463"/>
                  <a:gd name="T41" fmla="*/ 15 h 318"/>
                  <a:gd name="T42" fmla="*/ 266 w 463"/>
                  <a:gd name="T43" fmla="*/ 2 h 318"/>
                  <a:gd name="T44" fmla="*/ 255 w 463"/>
                  <a:gd name="T45" fmla="*/ 6 h 318"/>
                  <a:gd name="T46" fmla="*/ 240 w 463"/>
                  <a:gd name="T47" fmla="*/ 20 h 318"/>
                  <a:gd name="T48" fmla="*/ 222 w 463"/>
                  <a:gd name="T49" fmla="*/ 34 h 318"/>
                  <a:gd name="T50" fmla="*/ 209 w 463"/>
                  <a:gd name="T51" fmla="*/ 32 h 318"/>
                  <a:gd name="T52" fmla="*/ 196 w 463"/>
                  <a:gd name="T53" fmla="*/ 35 h 318"/>
                  <a:gd name="T54" fmla="*/ 182 w 463"/>
                  <a:gd name="T55" fmla="*/ 28 h 318"/>
                  <a:gd name="T56" fmla="*/ 166 w 463"/>
                  <a:gd name="T57" fmla="*/ 6 h 318"/>
                  <a:gd name="T58" fmla="*/ 155 w 463"/>
                  <a:gd name="T59" fmla="*/ 7 h 318"/>
                  <a:gd name="T60" fmla="*/ 144 w 463"/>
                  <a:gd name="T61" fmla="*/ 5 h 318"/>
                  <a:gd name="T62" fmla="*/ 118 w 463"/>
                  <a:gd name="T63" fmla="*/ 11 h 318"/>
                  <a:gd name="T64" fmla="*/ 99 w 463"/>
                  <a:gd name="T65" fmla="*/ 16 h 318"/>
                  <a:gd name="T66" fmla="*/ 107 w 463"/>
                  <a:gd name="T67" fmla="*/ 27 h 318"/>
                  <a:gd name="T68" fmla="*/ 117 w 463"/>
                  <a:gd name="T69" fmla="*/ 33 h 318"/>
                  <a:gd name="T70" fmla="*/ 114 w 463"/>
                  <a:gd name="T71" fmla="*/ 43 h 318"/>
                  <a:gd name="T72" fmla="*/ 100 w 463"/>
                  <a:gd name="T73" fmla="*/ 44 h 318"/>
                  <a:gd name="T74" fmla="*/ 98 w 463"/>
                  <a:gd name="T75" fmla="*/ 64 h 318"/>
                  <a:gd name="T76" fmla="*/ 106 w 463"/>
                  <a:gd name="T77" fmla="*/ 76 h 318"/>
                  <a:gd name="T78" fmla="*/ 109 w 463"/>
                  <a:gd name="T79" fmla="*/ 106 h 318"/>
                  <a:gd name="T80" fmla="*/ 104 w 463"/>
                  <a:gd name="T81" fmla="*/ 137 h 318"/>
                  <a:gd name="T82" fmla="*/ 101 w 463"/>
                  <a:gd name="T83" fmla="*/ 163 h 318"/>
                  <a:gd name="T84" fmla="*/ 83 w 463"/>
                  <a:gd name="T85" fmla="*/ 174 h 318"/>
                  <a:gd name="T86" fmla="*/ 70 w 463"/>
                  <a:gd name="T87" fmla="*/ 177 h 318"/>
                  <a:gd name="T88" fmla="*/ 42 w 463"/>
                  <a:gd name="T89" fmla="*/ 182 h 318"/>
                  <a:gd name="T90" fmla="*/ 21 w 463"/>
                  <a:gd name="T91" fmla="*/ 200 h 318"/>
                  <a:gd name="T92" fmla="*/ 13 w 463"/>
                  <a:gd name="T93" fmla="*/ 217 h 318"/>
                  <a:gd name="T94" fmla="*/ 8 w 463"/>
                  <a:gd name="T95" fmla="*/ 236 h 3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463" h="318">
                    <a:moveTo>
                      <a:pt x="0" y="245"/>
                    </a:moveTo>
                    <a:cubicBezTo>
                      <a:pt x="12" y="252"/>
                      <a:pt x="12" y="252"/>
                      <a:pt x="12" y="252"/>
                    </a:cubicBezTo>
                    <a:cubicBezTo>
                      <a:pt x="12" y="252"/>
                      <a:pt x="68" y="270"/>
                      <a:pt x="80" y="270"/>
                    </a:cubicBezTo>
                    <a:cubicBezTo>
                      <a:pt x="83" y="270"/>
                      <a:pt x="87" y="273"/>
                      <a:pt x="87" y="273"/>
                    </a:cubicBezTo>
                    <a:cubicBezTo>
                      <a:pt x="94" y="278"/>
                      <a:pt x="94" y="278"/>
                      <a:pt x="94" y="278"/>
                    </a:cubicBezTo>
                    <a:cubicBezTo>
                      <a:pt x="94" y="278"/>
                      <a:pt x="165" y="317"/>
                      <a:pt x="173" y="317"/>
                    </a:cubicBezTo>
                    <a:cubicBezTo>
                      <a:pt x="181" y="318"/>
                      <a:pt x="181" y="315"/>
                      <a:pt x="181" y="315"/>
                    </a:cubicBezTo>
                    <a:cubicBezTo>
                      <a:pt x="185" y="311"/>
                      <a:pt x="185" y="311"/>
                      <a:pt x="185" y="311"/>
                    </a:cubicBezTo>
                    <a:cubicBezTo>
                      <a:pt x="190" y="306"/>
                      <a:pt x="190" y="306"/>
                      <a:pt x="190" y="306"/>
                    </a:cubicBezTo>
                    <a:cubicBezTo>
                      <a:pt x="197" y="305"/>
                      <a:pt x="197" y="305"/>
                      <a:pt x="197" y="305"/>
                    </a:cubicBezTo>
                    <a:cubicBezTo>
                      <a:pt x="206" y="308"/>
                      <a:pt x="206" y="308"/>
                      <a:pt x="206" y="308"/>
                    </a:cubicBezTo>
                    <a:cubicBezTo>
                      <a:pt x="215" y="304"/>
                      <a:pt x="215" y="304"/>
                      <a:pt x="215" y="304"/>
                    </a:cubicBezTo>
                    <a:cubicBezTo>
                      <a:pt x="221" y="304"/>
                      <a:pt x="221" y="304"/>
                      <a:pt x="221" y="304"/>
                    </a:cubicBezTo>
                    <a:cubicBezTo>
                      <a:pt x="225" y="302"/>
                      <a:pt x="225" y="302"/>
                      <a:pt x="225" y="302"/>
                    </a:cubicBezTo>
                    <a:cubicBezTo>
                      <a:pt x="227" y="297"/>
                      <a:pt x="227" y="297"/>
                      <a:pt x="227" y="297"/>
                    </a:cubicBezTo>
                    <a:cubicBezTo>
                      <a:pt x="235" y="295"/>
                      <a:pt x="235" y="295"/>
                      <a:pt x="235" y="295"/>
                    </a:cubicBezTo>
                    <a:cubicBezTo>
                      <a:pt x="246" y="294"/>
                      <a:pt x="246" y="294"/>
                      <a:pt x="246" y="294"/>
                    </a:cubicBezTo>
                    <a:cubicBezTo>
                      <a:pt x="249" y="289"/>
                      <a:pt x="249" y="289"/>
                      <a:pt x="249" y="289"/>
                    </a:cubicBezTo>
                    <a:cubicBezTo>
                      <a:pt x="252" y="286"/>
                      <a:pt x="252" y="286"/>
                      <a:pt x="252" y="286"/>
                    </a:cubicBezTo>
                    <a:cubicBezTo>
                      <a:pt x="252" y="280"/>
                      <a:pt x="252" y="280"/>
                      <a:pt x="252" y="280"/>
                    </a:cubicBezTo>
                    <a:cubicBezTo>
                      <a:pt x="261" y="275"/>
                      <a:pt x="261" y="275"/>
                      <a:pt x="261" y="275"/>
                    </a:cubicBezTo>
                    <a:cubicBezTo>
                      <a:pt x="261" y="270"/>
                      <a:pt x="261" y="270"/>
                      <a:pt x="261" y="270"/>
                    </a:cubicBezTo>
                    <a:cubicBezTo>
                      <a:pt x="287" y="268"/>
                      <a:pt x="287" y="268"/>
                      <a:pt x="287" y="268"/>
                    </a:cubicBezTo>
                    <a:cubicBezTo>
                      <a:pt x="290" y="275"/>
                      <a:pt x="290" y="275"/>
                      <a:pt x="290" y="275"/>
                    </a:cubicBezTo>
                    <a:cubicBezTo>
                      <a:pt x="296" y="280"/>
                      <a:pt x="296" y="280"/>
                      <a:pt x="296" y="280"/>
                    </a:cubicBezTo>
                    <a:cubicBezTo>
                      <a:pt x="304" y="289"/>
                      <a:pt x="304" y="289"/>
                      <a:pt x="304" y="289"/>
                    </a:cubicBezTo>
                    <a:cubicBezTo>
                      <a:pt x="312" y="288"/>
                      <a:pt x="312" y="288"/>
                      <a:pt x="312" y="288"/>
                    </a:cubicBezTo>
                    <a:cubicBezTo>
                      <a:pt x="319" y="289"/>
                      <a:pt x="319" y="289"/>
                      <a:pt x="319" y="289"/>
                    </a:cubicBezTo>
                    <a:cubicBezTo>
                      <a:pt x="361" y="289"/>
                      <a:pt x="361" y="289"/>
                      <a:pt x="361" y="289"/>
                    </a:cubicBezTo>
                    <a:cubicBezTo>
                      <a:pt x="398" y="289"/>
                      <a:pt x="398" y="289"/>
                      <a:pt x="398" y="289"/>
                    </a:cubicBezTo>
                    <a:cubicBezTo>
                      <a:pt x="404" y="284"/>
                      <a:pt x="404" y="284"/>
                      <a:pt x="404" y="284"/>
                    </a:cubicBezTo>
                    <a:cubicBezTo>
                      <a:pt x="405" y="271"/>
                      <a:pt x="405" y="271"/>
                      <a:pt x="405" y="271"/>
                    </a:cubicBezTo>
                    <a:cubicBezTo>
                      <a:pt x="409" y="261"/>
                      <a:pt x="409" y="261"/>
                      <a:pt x="409" y="261"/>
                    </a:cubicBezTo>
                    <a:cubicBezTo>
                      <a:pt x="410" y="250"/>
                      <a:pt x="410" y="250"/>
                      <a:pt x="410" y="250"/>
                    </a:cubicBezTo>
                    <a:cubicBezTo>
                      <a:pt x="407" y="241"/>
                      <a:pt x="407" y="241"/>
                      <a:pt x="407" y="241"/>
                    </a:cubicBezTo>
                    <a:cubicBezTo>
                      <a:pt x="404" y="235"/>
                      <a:pt x="404" y="235"/>
                      <a:pt x="404" y="235"/>
                    </a:cubicBezTo>
                    <a:cubicBezTo>
                      <a:pt x="458" y="126"/>
                      <a:pt x="458" y="126"/>
                      <a:pt x="458" y="126"/>
                    </a:cubicBezTo>
                    <a:cubicBezTo>
                      <a:pt x="460" y="116"/>
                      <a:pt x="460" y="116"/>
                      <a:pt x="460" y="116"/>
                    </a:cubicBezTo>
                    <a:cubicBezTo>
                      <a:pt x="463" y="111"/>
                      <a:pt x="463" y="111"/>
                      <a:pt x="463" y="111"/>
                    </a:cubicBezTo>
                    <a:cubicBezTo>
                      <a:pt x="453" y="113"/>
                      <a:pt x="453" y="113"/>
                      <a:pt x="453" y="113"/>
                    </a:cubicBezTo>
                    <a:cubicBezTo>
                      <a:pt x="445" y="108"/>
                      <a:pt x="445" y="108"/>
                      <a:pt x="445" y="108"/>
                    </a:cubicBezTo>
                    <a:cubicBezTo>
                      <a:pt x="436" y="101"/>
                      <a:pt x="436" y="101"/>
                      <a:pt x="436" y="101"/>
                    </a:cubicBezTo>
                    <a:cubicBezTo>
                      <a:pt x="415" y="99"/>
                      <a:pt x="415" y="99"/>
                      <a:pt x="415" y="99"/>
                    </a:cubicBezTo>
                    <a:cubicBezTo>
                      <a:pt x="409" y="89"/>
                      <a:pt x="409" y="89"/>
                      <a:pt x="409" y="89"/>
                    </a:cubicBezTo>
                    <a:cubicBezTo>
                      <a:pt x="409" y="89"/>
                      <a:pt x="396" y="72"/>
                      <a:pt x="395" y="72"/>
                    </a:cubicBezTo>
                    <a:cubicBezTo>
                      <a:pt x="393" y="74"/>
                      <a:pt x="394" y="67"/>
                      <a:pt x="394" y="67"/>
                    </a:cubicBezTo>
                    <a:cubicBezTo>
                      <a:pt x="394" y="58"/>
                      <a:pt x="394" y="58"/>
                      <a:pt x="394" y="58"/>
                    </a:cubicBezTo>
                    <a:cubicBezTo>
                      <a:pt x="393" y="51"/>
                      <a:pt x="393" y="51"/>
                      <a:pt x="393" y="51"/>
                    </a:cubicBezTo>
                    <a:cubicBezTo>
                      <a:pt x="388" y="50"/>
                      <a:pt x="388" y="50"/>
                      <a:pt x="388" y="50"/>
                    </a:cubicBezTo>
                    <a:cubicBezTo>
                      <a:pt x="380" y="50"/>
                      <a:pt x="380" y="50"/>
                      <a:pt x="380" y="50"/>
                    </a:cubicBezTo>
                    <a:cubicBezTo>
                      <a:pt x="370" y="50"/>
                      <a:pt x="370" y="50"/>
                      <a:pt x="370" y="50"/>
                    </a:cubicBezTo>
                    <a:cubicBezTo>
                      <a:pt x="367" y="51"/>
                      <a:pt x="367" y="51"/>
                      <a:pt x="367" y="51"/>
                    </a:cubicBezTo>
                    <a:cubicBezTo>
                      <a:pt x="363" y="57"/>
                      <a:pt x="363" y="57"/>
                      <a:pt x="363" y="57"/>
                    </a:cubicBezTo>
                    <a:cubicBezTo>
                      <a:pt x="356" y="65"/>
                      <a:pt x="356" y="65"/>
                      <a:pt x="356" y="65"/>
                    </a:cubicBezTo>
                    <a:cubicBezTo>
                      <a:pt x="353" y="70"/>
                      <a:pt x="353" y="70"/>
                      <a:pt x="353" y="70"/>
                    </a:cubicBezTo>
                    <a:cubicBezTo>
                      <a:pt x="353" y="70"/>
                      <a:pt x="352" y="76"/>
                      <a:pt x="352" y="76"/>
                    </a:cubicBezTo>
                    <a:cubicBezTo>
                      <a:pt x="352" y="77"/>
                      <a:pt x="350" y="79"/>
                      <a:pt x="350" y="79"/>
                    </a:cubicBezTo>
                    <a:cubicBezTo>
                      <a:pt x="346" y="80"/>
                      <a:pt x="346" y="80"/>
                      <a:pt x="346" y="80"/>
                    </a:cubicBezTo>
                    <a:cubicBezTo>
                      <a:pt x="340" y="80"/>
                      <a:pt x="340" y="80"/>
                      <a:pt x="340" y="80"/>
                    </a:cubicBezTo>
                    <a:cubicBezTo>
                      <a:pt x="335" y="77"/>
                      <a:pt x="335" y="77"/>
                      <a:pt x="335" y="77"/>
                    </a:cubicBezTo>
                    <a:cubicBezTo>
                      <a:pt x="332" y="73"/>
                      <a:pt x="332" y="73"/>
                      <a:pt x="332" y="73"/>
                    </a:cubicBezTo>
                    <a:cubicBezTo>
                      <a:pt x="327" y="74"/>
                      <a:pt x="327" y="74"/>
                      <a:pt x="327" y="74"/>
                    </a:cubicBezTo>
                    <a:cubicBezTo>
                      <a:pt x="327" y="74"/>
                      <a:pt x="324" y="76"/>
                      <a:pt x="324" y="76"/>
                    </a:cubicBezTo>
                    <a:cubicBezTo>
                      <a:pt x="323" y="77"/>
                      <a:pt x="321" y="80"/>
                      <a:pt x="321" y="80"/>
                    </a:cubicBezTo>
                    <a:cubicBezTo>
                      <a:pt x="321" y="87"/>
                      <a:pt x="321" y="87"/>
                      <a:pt x="321" y="87"/>
                    </a:cubicBezTo>
                    <a:cubicBezTo>
                      <a:pt x="320" y="96"/>
                      <a:pt x="320" y="96"/>
                      <a:pt x="320" y="96"/>
                    </a:cubicBezTo>
                    <a:cubicBezTo>
                      <a:pt x="316" y="97"/>
                      <a:pt x="316" y="97"/>
                      <a:pt x="316" y="97"/>
                    </a:cubicBezTo>
                    <a:cubicBezTo>
                      <a:pt x="312" y="97"/>
                      <a:pt x="312" y="97"/>
                      <a:pt x="312" y="97"/>
                    </a:cubicBezTo>
                    <a:cubicBezTo>
                      <a:pt x="312" y="97"/>
                      <a:pt x="308" y="95"/>
                      <a:pt x="307" y="94"/>
                    </a:cubicBezTo>
                    <a:cubicBezTo>
                      <a:pt x="307" y="94"/>
                      <a:pt x="305" y="92"/>
                      <a:pt x="305" y="92"/>
                    </a:cubicBezTo>
                    <a:cubicBezTo>
                      <a:pt x="305" y="92"/>
                      <a:pt x="301" y="89"/>
                      <a:pt x="301" y="88"/>
                    </a:cubicBezTo>
                    <a:cubicBezTo>
                      <a:pt x="300" y="88"/>
                      <a:pt x="297" y="84"/>
                      <a:pt x="297" y="84"/>
                    </a:cubicBezTo>
                    <a:cubicBezTo>
                      <a:pt x="297" y="84"/>
                      <a:pt x="294" y="81"/>
                      <a:pt x="294" y="81"/>
                    </a:cubicBezTo>
                    <a:cubicBezTo>
                      <a:pt x="294" y="80"/>
                      <a:pt x="292" y="78"/>
                      <a:pt x="292" y="78"/>
                    </a:cubicBezTo>
                    <a:cubicBezTo>
                      <a:pt x="292" y="75"/>
                      <a:pt x="292" y="75"/>
                      <a:pt x="292" y="75"/>
                    </a:cubicBezTo>
                    <a:cubicBezTo>
                      <a:pt x="292" y="70"/>
                      <a:pt x="292" y="70"/>
                      <a:pt x="292" y="70"/>
                    </a:cubicBezTo>
                    <a:cubicBezTo>
                      <a:pt x="292" y="59"/>
                      <a:pt x="292" y="59"/>
                      <a:pt x="292" y="59"/>
                    </a:cubicBezTo>
                    <a:cubicBezTo>
                      <a:pt x="292" y="59"/>
                      <a:pt x="291" y="54"/>
                      <a:pt x="291" y="54"/>
                    </a:cubicBezTo>
                    <a:cubicBezTo>
                      <a:pt x="291" y="54"/>
                      <a:pt x="290" y="47"/>
                      <a:pt x="290" y="46"/>
                    </a:cubicBezTo>
                    <a:cubicBezTo>
                      <a:pt x="290" y="46"/>
                      <a:pt x="289" y="39"/>
                      <a:pt x="289" y="39"/>
                    </a:cubicBezTo>
                    <a:cubicBezTo>
                      <a:pt x="289" y="39"/>
                      <a:pt x="289" y="33"/>
                      <a:pt x="289" y="33"/>
                    </a:cubicBezTo>
                    <a:cubicBezTo>
                      <a:pt x="288" y="32"/>
                      <a:pt x="286" y="28"/>
                      <a:pt x="286" y="28"/>
                    </a:cubicBezTo>
                    <a:cubicBezTo>
                      <a:pt x="285" y="27"/>
                      <a:pt x="283" y="22"/>
                      <a:pt x="283" y="22"/>
                    </a:cubicBezTo>
                    <a:cubicBezTo>
                      <a:pt x="280" y="15"/>
                      <a:pt x="280" y="15"/>
                      <a:pt x="280" y="15"/>
                    </a:cubicBezTo>
                    <a:cubicBezTo>
                      <a:pt x="280" y="15"/>
                      <a:pt x="278" y="10"/>
                      <a:pt x="277" y="9"/>
                    </a:cubicBezTo>
                    <a:cubicBezTo>
                      <a:pt x="277" y="8"/>
                      <a:pt x="275" y="4"/>
                      <a:pt x="275" y="4"/>
                    </a:cubicBezTo>
                    <a:cubicBezTo>
                      <a:pt x="274" y="4"/>
                      <a:pt x="274" y="2"/>
                      <a:pt x="274" y="2"/>
                    </a:cubicBezTo>
                    <a:cubicBezTo>
                      <a:pt x="266" y="2"/>
                      <a:pt x="266" y="2"/>
                      <a:pt x="266" y="2"/>
                    </a:cubicBezTo>
                    <a:cubicBezTo>
                      <a:pt x="265" y="0"/>
                      <a:pt x="265" y="0"/>
                      <a:pt x="265" y="0"/>
                    </a:cubicBezTo>
                    <a:cubicBezTo>
                      <a:pt x="263" y="1"/>
                      <a:pt x="263" y="1"/>
                      <a:pt x="263" y="1"/>
                    </a:cubicBezTo>
                    <a:cubicBezTo>
                      <a:pt x="261" y="3"/>
                      <a:pt x="261" y="3"/>
                      <a:pt x="261" y="3"/>
                    </a:cubicBezTo>
                    <a:cubicBezTo>
                      <a:pt x="255" y="6"/>
                      <a:pt x="255" y="6"/>
                      <a:pt x="255" y="6"/>
                    </a:cubicBezTo>
                    <a:cubicBezTo>
                      <a:pt x="254" y="11"/>
                      <a:pt x="254" y="11"/>
                      <a:pt x="254" y="11"/>
                    </a:cubicBezTo>
                    <a:cubicBezTo>
                      <a:pt x="250" y="15"/>
                      <a:pt x="250" y="15"/>
                      <a:pt x="250" y="15"/>
                    </a:cubicBezTo>
                    <a:cubicBezTo>
                      <a:pt x="246" y="20"/>
                      <a:pt x="246" y="20"/>
                      <a:pt x="246" y="20"/>
                    </a:cubicBezTo>
                    <a:cubicBezTo>
                      <a:pt x="240" y="20"/>
                      <a:pt x="240" y="20"/>
                      <a:pt x="240" y="20"/>
                    </a:cubicBezTo>
                    <a:cubicBezTo>
                      <a:pt x="235" y="22"/>
                      <a:pt x="235" y="22"/>
                      <a:pt x="235" y="22"/>
                    </a:cubicBezTo>
                    <a:cubicBezTo>
                      <a:pt x="232" y="25"/>
                      <a:pt x="232" y="25"/>
                      <a:pt x="232" y="25"/>
                    </a:cubicBezTo>
                    <a:cubicBezTo>
                      <a:pt x="227" y="28"/>
                      <a:pt x="227" y="28"/>
                      <a:pt x="227" y="28"/>
                    </a:cubicBezTo>
                    <a:cubicBezTo>
                      <a:pt x="222" y="34"/>
                      <a:pt x="222" y="34"/>
                      <a:pt x="222" y="34"/>
                    </a:cubicBezTo>
                    <a:cubicBezTo>
                      <a:pt x="217" y="35"/>
                      <a:pt x="217" y="35"/>
                      <a:pt x="217" y="35"/>
                    </a:cubicBezTo>
                    <a:cubicBezTo>
                      <a:pt x="212" y="36"/>
                      <a:pt x="212" y="36"/>
                      <a:pt x="212" y="36"/>
                    </a:cubicBezTo>
                    <a:cubicBezTo>
                      <a:pt x="209" y="34"/>
                      <a:pt x="209" y="34"/>
                      <a:pt x="209" y="34"/>
                    </a:cubicBezTo>
                    <a:cubicBezTo>
                      <a:pt x="209" y="32"/>
                      <a:pt x="209" y="32"/>
                      <a:pt x="209" y="32"/>
                    </a:cubicBezTo>
                    <a:cubicBezTo>
                      <a:pt x="205" y="32"/>
                      <a:pt x="205" y="32"/>
                      <a:pt x="205" y="32"/>
                    </a:cubicBezTo>
                    <a:cubicBezTo>
                      <a:pt x="203" y="32"/>
                      <a:pt x="203" y="32"/>
                      <a:pt x="203" y="32"/>
                    </a:cubicBezTo>
                    <a:cubicBezTo>
                      <a:pt x="201" y="35"/>
                      <a:pt x="201" y="35"/>
                      <a:pt x="201" y="35"/>
                    </a:cubicBezTo>
                    <a:cubicBezTo>
                      <a:pt x="196" y="35"/>
                      <a:pt x="196" y="35"/>
                      <a:pt x="196" y="35"/>
                    </a:cubicBezTo>
                    <a:cubicBezTo>
                      <a:pt x="189" y="35"/>
                      <a:pt x="189" y="35"/>
                      <a:pt x="189" y="35"/>
                    </a:cubicBezTo>
                    <a:cubicBezTo>
                      <a:pt x="187" y="34"/>
                      <a:pt x="187" y="34"/>
                      <a:pt x="187" y="34"/>
                    </a:cubicBezTo>
                    <a:cubicBezTo>
                      <a:pt x="187" y="34"/>
                      <a:pt x="186" y="32"/>
                      <a:pt x="185" y="31"/>
                    </a:cubicBezTo>
                    <a:cubicBezTo>
                      <a:pt x="185" y="31"/>
                      <a:pt x="182" y="28"/>
                      <a:pt x="182" y="28"/>
                    </a:cubicBezTo>
                    <a:cubicBezTo>
                      <a:pt x="179" y="26"/>
                      <a:pt x="179" y="26"/>
                      <a:pt x="179" y="26"/>
                    </a:cubicBezTo>
                    <a:cubicBezTo>
                      <a:pt x="169" y="26"/>
                      <a:pt x="169" y="26"/>
                      <a:pt x="169" y="26"/>
                    </a:cubicBezTo>
                    <a:cubicBezTo>
                      <a:pt x="168" y="10"/>
                      <a:pt x="168" y="10"/>
                      <a:pt x="168" y="10"/>
                    </a:cubicBezTo>
                    <a:cubicBezTo>
                      <a:pt x="166" y="6"/>
                      <a:pt x="166" y="6"/>
                      <a:pt x="166" y="6"/>
                    </a:cubicBezTo>
                    <a:cubicBezTo>
                      <a:pt x="164" y="3"/>
                      <a:pt x="164" y="3"/>
                      <a:pt x="164" y="3"/>
                    </a:cubicBezTo>
                    <a:cubicBezTo>
                      <a:pt x="162" y="2"/>
                      <a:pt x="162" y="2"/>
                      <a:pt x="162" y="2"/>
                    </a:cubicBezTo>
                    <a:cubicBezTo>
                      <a:pt x="158" y="4"/>
                      <a:pt x="158" y="4"/>
                      <a:pt x="158" y="4"/>
                    </a:cubicBezTo>
                    <a:cubicBezTo>
                      <a:pt x="155" y="7"/>
                      <a:pt x="155" y="7"/>
                      <a:pt x="155" y="7"/>
                    </a:cubicBezTo>
                    <a:cubicBezTo>
                      <a:pt x="153" y="10"/>
                      <a:pt x="153" y="10"/>
                      <a:pt x="153" y="10"/>
                    </a:cubicBezTo>
                    <a:cubicBezTo>
                      <a:pt x="149" y="13"/>
                      <a:pt x="149" y="13"/>
                      <a:pt x="149" y="13"/>
                    </a:cubicBezTo>
                    <a:cubicBezTo>
                      <a:pt x="145" y="8"/>
                      <a:pt x="145" y="8"/>
                      <a:pt x="145" y="8"/>
                    </a:cubicBezTo>
                    <a:cubicBezTo>
                      <a:pt x="144" y="5"/>
                      <a:pt x="144" y="5"/>
                      <a:pt x="144" y="5"/>
                    </a:cubicBezTo>
                    <a:cubicBezTo>
                      <a:pt x="141" y="9"/>
                      <a:pt x="141" y="9"/>
                      <a:pt x="141" y="9"/>
                    </a:cubicBezTo>
                    <a:cubicBezTo>
                      <a:pt x="139" y="12"/>
                      <a:pt x="139" y="12"/>
                      <a:pt x="139" y="12"/>
                    </a:cubicBezTo>
                    <a:cubicBezTo>
                      <a:pt x="127" y="12"/>
                      <a:pt x="127" y="12"/>
                      <a:pt x="127" y="12"/>
                    </a:cubicBezTo>
                    <a:cubicBezTo>
                      <a:pt x="118" y="11"/>
                      <a:pt x="118" y="11"/>
                      <a:pt x="118" y="11"/>
                    </a:cubicBezTo>
                    <a:cubicBezTo>
                      <a:pt x="106" y="11"/>
                      <a:pt x="106" y="11"/>
                      <a:pt x="106" y="11"/>
                    </a:cubicBezTo>
                    <a:cubicBezTo>
                      <a:pt x="106" y="11"/>
                      <a:pt x="104" y="12"/>
                      <a:pt x="103" y="12"/>
                    </a:cubicBezTo>
                    <a:cubicBezTo>
                      <a:pt x="103" y="12"/>
                      <a:pt x="100" y="14"/>
                      <a:pt x="100" y="14"/>
                    </a:cubicBezTo>
                    <a:cubicBezTo>
                      <a:pt x="100" y="14"/>
                      <a:pt x="99" y="16"/>
                      <a:pt x="99" y="16"/>
                    </a:cubicBezTo>
                    <a:cubicBezTo>
                      <a:pt x="99" y="17"/>
                      <a:pt x="99" y="22"/>
                      <a:pt x="99" y="22"/>
                    </a:cubicBezTo>
                    <a:cubicBezTo>
                      <a:pt x="100" y="25"/>
                      <a:pt x="100" y="25"/>
                      <a:pt x="100" y="25"/>
                    </a:cubicBezTo>
                    <a:cubicBezTo>
                      <a:pt x="100" y="25"/>
                      <a:pt x="101" y="27"/>
                      <a:pt x="102" y="27"/>
                    </a:cubicBezTo>
                    <a:cubicBezTo>
                      <a:pt x="103" y="27"/>
                      <a:pt x="107" y="27"/>
                      <a:pt x="107" y="27"/>
                    </a:cubicBezTo>
                    <a:cubicBezTo>
                      <a:pt x="107" y="27"/>
                      <a:pt x="111" y="27"/>
                      <a:pt x="111" y="27"/>
                    </a:cubicBezTo>
                    <a:cubicBezTo>
                      <a:pt x="112" y="27"/>
                      <a:pt x="113" y="28"/>
                      <a:pt x="113" y="28"/>
                    </a:cubicBezTo>
                    <a:cubicBezTo>
                      <a:pt x="113" y="28"/>
                      <a:pt x="115" y="30"/>
                      <a:pt x="115" y="30"/>
                    </a:cubicBezTo>
                    <a:cubicBezTo>
                      <a:pt x="115" y="30"/>
                      <a:pt x="117" y="33"/>
                      <a:pt x="117" y="33"/>
                    </a:cubicBezTo>
                    <a:cubicBezTo>
                      <a:pt x="118" y="37"/>
                      <a:pt x="118" y="37"/>
                      <a:pt x="118" y="37"/>
                    </a:cubicBezTo>
                    <a:cubicBezTo>
                      <a:pt x="118" y="37"/>
                      <a:pt x="118" y="40"/>
                      <a:pt x="118" y="40"/>
                    </a:cubicBezTo>
                    <a:cubicBezTo>
                      <a:pt x="118" y="41"/>
                      <a:pt x="117" y="43"/>
                      <a:pt x="117" y="43"/>
                    </a:cubicBezTo>
                    <a:cubicBezTo>
                      <a:pt x="114" y="43"/>
                      <a:pt x="114" y="43"/>
                      <a:pt x="114" y="43"/>
                    </a:cubicBezTo>
                    <a:cubicBezTo>
                      <a:pt x="109" y="44"/>
                      <a:pt x="109" y="44"/>
                      <a:pt x="109" y="44"/>
                    </a:cubicBezTo>
                    <a:cubicBezTo>
                      <a:pt x="108" y="43"/>
                      <a:pt x="108" y="43"/>
                      <a:pt x="108" y="43"/>
                    </a:cubicBezTo>
                    <a:cubicBezTo>
                      <a:pt x="104" y="42"/>
                      <a:pt x="104" y="42"/>
                      <a:pt x="104" y="42"/>
                    </a:cubicBezTo>
                    <a:cubicBezTo>
                      <a:pt x="100" y="44"/>
                      <a:pt x="100" y="44"/>
                      <a:pt x="100" y="44"/>
                    </a:cubicBezTo>
                    <a:cubicBezTo>
                      <a:pt x="95" y="44"/>
                      <a:pt x="95" y="44"/>
                      <a:pt x="95" y="44"/>
                    </a:cubicBezTo>
                    <a:cubicBezTo>
                      <a:pt x="95" y="48"/>
                      <a:pt x="95" y="48"/>
                      <a:pt x="95" y="48"/>
                    </a:cubicBezTo>
                    <a:cubicBezTo>
                      <a:pt x="95" y="62"/>
                      <a:pt x="95" y="62"/>
                      <a:pt x="95" y="62"/>
                    </a:cubicBezTo>
                    <a:cubicBezTo>
                      <a:pt x="98" y="64"/>
                      <a:pt x="98" y="64"/>
                      <a:pt x="98" y="64"/>
                    </a:cubicBezTo>
                    <a:cubicBezTo>
                      <a:pt x="98" y="64"/>
                      <a:pt x="100" y="66"/>
                      <a:pt x="101" y="66"/>
                    </a:cubicBezTo>
                    <a:cubicBezTo>
                      <a:pt x="101" y="67"/>
                      <a:pt x="103" y="68"/>
                      <a:pt x="104" y="68"/>
                    </a:cubicBezTo>
                    <a:cubicBezTo>
                      <a:pt x="104" y="69"/>
                      <a:pt x="106" y="70"/>
                      <a:pt x="106" y="70"/>
                    </a:cubicBezTo>
                    <a:cubicBezTo>
                      <a:pt x="106" y="76"/>
                      <a:pt x="106" y="76"/>
                      <a:pt x="106" y="76"/>
                    </a:cubicBezTo>
                    <a:cubicBezTo>
                      <a:pt x="106" y="80"/>
                      <a:pt x="106" y="80"/>
                      <a:pt x="106" y="80"/>
                    </a:cubicBezTo>
                    <a:cubicBezTo>
                      <a:pt x="109" y="84"/>
                      <a:pt x="109" y="84"/>
                      <a:pt x="109" y="84"/>
                    </a:cubicBezTo>
                    <a:cubicBezTo>
                      <a:pt x="111" y="89"/>
                      <a:pt x="111" y="89"/>
                      <a:pt x="111" y="89"/>
                    </a:cubicBezTo>
                    <a:cubicBezTo>
                      <a:pt x="109" y="106"/>
                      <a:pt x="109" y="106"/>
                      <a:pt x="109" y="106"/>
                    </a:cubicBezTo>
                    <a:cubicBezTo>
                      <a:pt x="109" y="114"/>
                      <a:pt x="109" y="114"/>
                      <a:pt x="109" y="114"/>
                    </a:cubicBezTo>
                    <a:cubicBezTo>
                      <a:pt x="109" y="114"/>
                      <a:pt x="107" y="120"/>
                      <a:pt x="107" y="121"/>
                    </a:cubicBezTo>
                    <a:cubicBezTo>
                      <a:pt x="107" y="122"/>
                      <a:pt x="105" y="129"/>
                      <a:pt x="105" y="129"/>
                    </a:cubicBezTo>
                    <a:cubicBezTo>
                      <a:pt x="104" y="137"/>
                      <a:pt x="104" y="137"/>
                      <a:pt x="104" y="137"/>
                    </a:cubicBezTo>
                    <a:cubicBezTo>
                      <a:pt x="104" y="137"/>
                      <a:pt x="103" y="139"/>
                      <a:pt x="103" y="140"/>
                    </a:cubicBezTo>
                    <a:cubicBezTo>
                      <a:pt x="103" y="141"/>
                      <a:pt x="102" y="151"/>
                      <a:pt x="102" y="151"/>
                    </a:cubicBezTo>
                    <a:cubicBezTo>
                      <a:pt x="102" y="151"/>
                      <a:pt x="101" y="155"/>
                      <a:pt x="101" y="156"/>
                    </a:cubicBezTo>
                    <a:cubicBezTo>
                      <a:pt x="100" y="157"/>
                      <a:pt x="101" y="163"/>
                      <a:pt x="101" y="163"/>
                    </a:cubicBezTo>
                    <a:cubicBezTo>
                      <a:pt x="101" y="163"/>
                      <a:pt x="98" y="171"/>
                      <a:pt x="98" y="172"/>
                    </a:cubicBezTo>
                    <a:cubicBezTo>
                      <a:pt x="97" y="172"/>
                      <a:pt x="95" y="176"/>
                      <a:pt x="94" y="176"/>
                    </a:cubicBezTo>
                    <a:cubicBezTo>
                      <a:pt x="94" y="176"/>
                      <a:pt x="89" y="176"/>
                      <a:pt x="89" y="176"/>
                    </a:cubicBezTo>
                    <a:cubicBezTo>
                      <a:pt x="88" y="176"/>
                      <a:pt x="84" y="174"/>
                      <a:pt x="83" y="174"/>
                    </a:cubicBezTo>
                    <a:cubicBezTo>
                      <a:pt x="83" y="174"/>
                      <a:pt x="81" y="172"/>
                      <a:pt x="81" y="172"/>
                    </a:cubicBezTo>
                    <a:cubicBezTo>
                      <a:pt x="75" y="172"/>
                      <a:pt x="75" y="172"/>
                      <a:pt x="75" y="172"/>
                    </a:cubicBezTo>
                    <a:cubicBezTo>
                      <a:pt x="71" y="174"/>
                      <a:pt x="71" y="174"/>
                      <a:pt x="71" y="174"/>
                    </a:cubicBezTo>
                    <a:cubicBezTo>
                      <a:pt x="70" y="177"/>
                      <a:pt x="70" y="177"/>
                      <a:pt x="70" y="177"/>
                    </a:cubicBezTo>
                    <a:cubicBezTo>
                      <a:pt x="63" y="179"/>
                      <a:pt x="63" y="179"/>
                      <a:pt x="63" y="179"/>
                    </a:cubicBezTo>
                    <a:cubicBezTo>
                      <a:pt x="54" y="180"/>
                      <a:pt x="54" y="180"/>
                      <a:pt x="54" y="180"/>
                    </a:cubicBezTo>
                    <a:cubicBezTo>
                      <a:pt x="46" y="180"/>
                      <a:pt x="46" y="180"/>
                      <a:pt x="46" y="180"/>
                    </a:cubicBezTo>
                    <a:cubicBezTo>
                      <a:pt x="42" y="182"/>
                      <a:pt x="42" y="182"/>
                      <a:pt x="42" y="182"/>
                    </a:cubicBezTo>
                    <a:cubicBezTo>
                      <a:pt x="36" y="185"/>
                      <a:pt x="36" y="185"/>
                      <a:pt x="36" y="185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32" y="188"/>
                      <a:pt x="26" y="192"/>
                      <a:pt x="26" y="193"/>
                    </a:cubicBezTo>
                    <a:cubicBezTo>
                      <a:pt x="26" y="193"/>
                      <a:pt x="21" y="199"/>
                      <a:pt x="21" y="200"/>
                    </a:cubicBezTo>
                    <a:cubicBezTo>
                      <a:pt x="20" y="201"/>
                      <a:pt x="19" y="206"/>
                      <a:pt x="19" y="206"/>
                    </a:cubicBezTo>
                    <a:cubicBezTo>
                      <a:pt x="18" y="210"/>
                      <a:pt x="18" y="210"/>
                      <a:pt x="18" y="210"/>
                    </a:cubicBezTo>
                    <a:cubicBezTo>
                      <a:pt x="15" y="214"/>
                      <a:pt x="15" y="214"/>
                      <a:pt x="15" y="214"/>
                    </a:cubicBezTo>
                    <a:cubicBezTo>
                      <a:pt x="15" y="214"/>
                      <a:pt x="13" y="217"/>
                      <a:pt x="13" y="217"/>
                    </a:cubicBezTo>
                    <a:cubicBezTo>
                      <a:pt x="13" y="217"/>
                      <a:pt x="14" y="223"/>
                      <a:pt x="14" y="223"/>
                    </a:cubicBezTo>
                    <a:cubicBezTo>
                      <a:pt x="15" y="226"/>
                      <a:pt x="15" y="226"/>
                      <a:pt x="15" y="226"/>
                    </a:cubicBezTo>
                    <a:cubicBezTo>
                      <a:pt x="12" y="232"/>
                      <a:pt x="12" y="232"/>
                      <a:pt x="12" y="232"/>
                    </a:cubicBezTo>
                    <a:cubicBezTo>
                      <a:pt x="8" y="236"/>
                      <a:pt x="8" y="236"/>
                      <a:pt x="8" y="236"/>
                    </a:cubicBezTo>
                    <a:cubicBezTo>
                      <a:pt x="8" y="236"/>
                      <a:pt x="3" y="239"/>
                      <a:pt x="3" y="239"/>
                    </a:cubicBezTo>
                    <a:cubicBezTo>
                      <a:pt x="3" y="240"/>
                      <a:pt x="0" y="245"/>
                      <a:pt x="0" y="245"/>
                    </a:cubicBez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28" name="Freeform 11"/>
              <p:cNvSpPr>
                <a:spLocks/>
              </p:cNvSpPr>
              <p:nvPr/>
            </p:nvSpPr>
            <p:spPr bwMode="auto">
              <a:xfrm>
                <a:off x="8023225" y="1057275"/>
                <a:ext cx="563562" cy="658813"/>
              </a:xfrm>
              <a:custGeom>
                <a:avLst/>
                <a:gdLst>
                  <a:gd name="T0" fmla="*/ 11 w 150"/>
                  <a:gd name="T1" fmla="*/ 25 h 175"/>
                  <a:gd name="T2" fmla="*/ 19 w 150"/>
                  <a:gd name="T3" fmla="*/ 33 h 175"/>
                  <a:gd name="T4" fmla="*/ 34 w 150"/>
                  <a:gd name="T5" fmla="*/ 35 h 175"/>
                  <a:gd name="T6" fmla="*/ 42 w 150"/>
                  <a:gd name="T7" fmla="*/ 40 h 175"/>
                  <a:gd name="T8" fmla="*/ 50 w 150"/>
                  <a:gd name="T9" fmla="*/ 37 h 175"/>
                  <a:gd name="T10" fmla="*/ 55 w 150"/>
                  <a:gd name="T11" fmla="*/ 29 h 175"/>
                  <a:gd name="T12" fmla="*/ 71 w 150"/>
                  <a:gd name="T13" fmla="*/ 27 h 175"/>
                  <a:gd name="T14" fmla="*/ 80 w 150"/>
                  <a:gd name="T15" fmla="*/ 22 h 175"/>
                  <a:gd name="T16" fmla="*/ 90 w 150"/>
                  <a:gd name="T17" fmla="*/ 17 h 175"/>
                  <a:gd name="T18" fmla="*/ 102 w 150"/>
                  <a:gd name="T19" fmla="*/ 11 h 175"/>
                  <a:gd name="T20" fmla="*/ 107 w 150"/>
                  <a:gd name="T21" fmla="*/ 0 h 175"/>
                  <a:gd name="T22" fmla="*/ 120 w 150"/>
                  <a:gd name="T23" fmla="*/ 5 h 175"/>
                  <a:gd name="T24" fmla="*/ 116 w 150"/>
                  <a:gd name="T25" fmla="*/ 13 h 175"/>
                  <a:gd name="T26" fmla="*/ 121 w 150"/>
                  <a:gd name="T27" fmla="*/ 18 h 175"/>
                  <a:gd name="T28" fmla="*/ 129 w 150"/>
                  <a:gd name="T29" fmla="*/ 26 h 175"/>
                  <a:gd name="T30" fmla="*/ 130 w 150"/>
                  <a:gd name="T31" fmla="*/ 34 h 175"/>
                  <a:gd name="T32" fmla="*/ 125 w 150"/>
                  <a:gd name="T33" fmla="*/ 42 h 175"/>
                  <a:gd name="T34" fmla="*/ 123 w 150"/>
                  <a:gd name="T35" fmla="*/ 54 h 175"/>
                  <a:gd name="T36" fmla="*/ 122 w 150"/>
                  <a:gd name="T37" fmla="*/ 66 h 175"/>
                  <a:gd name="T38" fmla="*/ 125 w 150"/>
                  <a:gd name="T39" fmla="*/ 74 h 175"/>
                  <a:gd name="T40" fmla="*/ 127 w 150"/>
                  <a:gd name="T41" fmla="*/ 87 h 175"/>
                  <a:gd name="T42" fmla="*/ 137 w 150"/>
                  <a:gd name="T43" fmla="*/ 94 h 175"/>
                  <a:gd name="T44" fmla="*/ 147 w 150"/>
                  <a:gd name="T45" fmla="*/ 103 h 175"/>
                  <a:gd name="T46" fmla="*/ 150 w 150"/>
                  <a:gd name="T47" fmla="*/ 120 h 175"/>
                  <a:gd name="T48" fmla="*/ 146 w 150"/>
                  <a:gd name="T49" fmla="*/ 129 h 175"/>
                  <a:gd name="T50" fmla="*/ 126 w 150"/>
                  <a:gd name="T51" fmla="*/ 129 h 175"/>
                  <a:gd name="T52" fmla="*/ 116 w 150"/>
                  <a:gd name="T53" fmla="*/ 138 h 175"/>
                  <a:gd name="T54" fmla="*/ 114 w 150"/>
                  <a:gd name="T55" fmla="*/ 146 h 175"/>
                  <a:gd name="T56" fmla="*/ 110 w 150"/>
                  <a:gd name="T57" fmla="*/ 150 h 175"/>
                  <a:gd name="T58" fmla="*/ 107 w 150"/>
                  <a:gd name="T59" fmla="*/ 158 h 175"/>
                  <a:gd name="T60" fmla="*/ 102 w 150"/>
                  <a:gd name="T61" fmla="*/ 160 h 175"/>
                  <a:gd name="T62" fmla="*/ 98 w 150"/>
                  <a:gd name="T63" fmla="*/ 155 h 175"/>
                  <a:gd name="T64" fmla="*/ 89 w 150"/>
                  <a:gd name="T65" fmla="*/ 151 h 175"/>
                  <a:gd name="T66" fmla="*/ 81 w 150"/>
                  <a:gd name="T67" fmla="*/ 155 h 175"/>
                  <a:gd name="T68" fmla="*/ 74 w 150"/>
                  <a:gd name="T69" fmla="*/ 162 h 175"/>
                  <a:gd name="T70" fmla="*/ 72 w 150"/>
                  <a:gd name="T71" fmla="*/ 175 h 175"/>
                  <a:gd name="T72" fmla="*/ 63 w 150"/>
                  <a:gd name="T73" fmla="*/ 166 h 175"/>
                  <a:gd name="T74" fmla="*/ 58 w 150"/>
                  <a:gd name="T75" fmla="*/ 160 h 175"/>
                  <a:gd name="T76" fmla="*/ 61 w 150"/>
                  <a:gd name="T77" fmla="*/ 152 h 175"/>
                  <a:gd name="T78" fmla="*/ 57 w 150"/>
                  <a:gd name="T79" fmla="*/ 146 h 175"/>
                  <a:gd name="T80" fmla="*/ 56 w 150"/>
                  <a:gd name="T81" fmla="*/ 135 h 175"/>
                  <a:gd name="T82" fmla="*/ 55 w 150"/>
                  <a:gd name="T83" fmla="*/ 122 h 175"/>
                  <a:gd name="T84" fmla="*/ 52 w 150"/>
                  <a:gd name="T85" fmla="*/ 109 h 175"/>
                  <a:gd name="T86" fmla="*/ 47 w 150"/>
                  <a:gd name="T87" fmla="*/ 102 h 175"/>
                  <a:gd name="T88" fmla="*/ 43 w 150"/>
                  <a:gd name="T89" fmla="*/ 91 h 175"/>
                  <a:gd name="T90" fmla="*/ 39 w 150"/>
                  <a:gd name="T91" fmla="*/ 83 h 175"/>
                  <a:gd name="T92" fmla="*/ 33 w 150"/>
                  <a:gd name="T93" fmla="*/ 79 h 175"/>
                  <a:gd name="T94" fmla="*/ 29 w 150"/>
                  <a:gd name="T95" fmla="*/ 70 h 175"/>
                  <a:gd name="T96" fmla="*/ 19 w 150"/>
                  <a:gd name="T97" fmla="*/ 70 h 175"/>
                  <a:gd name="T98" fmla="*/ 13 w 150"/>
                  <a:gd name="T99" fmla="*/ 68 h 175"/>
                  <a:gd name="T100" fmla="*/ 10 w 150"/>
                  <a:gd name="T101" fmla="*/ 48 h 175"/>
                  <a:gd name="T102" fmla="*/ 14 w 150"/>
                  <a:gd name="T103" fmla="*/ 42 h 175"/>
                  <a:gd name="T104" fmla="*/ 9 w 150"/>
                  <a:gd name="T105" fmla="*/ 31 h 175"/>
                  <a:gd name="T106" fmla="*/ 1 w 150"/>
                  <a:gd name="T107" fmla="*/ 28 h 175"/>
                  <a:gd name="T108" fmla="*/ 1 w 150"/>
                  <a:gd name="T109" fmla="*/ 25 h 1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50" h="175">
                    <a:moveTo>
                      <a:pt x="1" y="25"/>
                    </a:moveTo>
                    <a:cubicBezTo>
                      <a:pt x="2" y="25"/>
                      <a:pt x="11" y="25"/>
                      <a:pt x="11" y="25"/>
                    </a:cubicBezTo>
                    <a:cubicBezTo>
                      <a:pt x="15" y="30"/>
                      <a:pt x="15" y="30"/>
                      <a:pt x="15" y="30"/>
                    </a:cubicBezTo>
                    <a:cubicBezTo>
                      <a:pt x="19" y="33"/>
                      <a:pt x="19" y="33"/>
                      <a:pt x="19" y="33"/>
                    </a:cubicBezTo>
                    <a:cubicBezTo>
                      <a:pt x="28" y="34"/>
                      <a:pt x="28" y="34"/>
                      <a:pt x="28" y="34"/>
                    </a:cubicBezTo>
                    <a:cubicBezTo>
                      <a:pt x="34" y="35"/>
                      <a:pt x="34" y="35"/>
                      <a:pt x="34" y="35"/>
                    </a:cubicBezTo>
                    <a:cubicBezTo>
                      <a:pt x="37" y="40"/>
                      <a:pt x="37" y="40"/>
                      <a:pt x="37" y="40"/>
                    </a:cubicBezTo>
                    <a:cubicBezTo>
                      <a:pt x="42" y="40"/>
                      <a:pt x="42" y="40"/>
                      <a:pt x="42" y="40"/>
                    </a:cubicBezTo>
                    <a:cubicBezTo>
                      <a:pt x="48" y="40"/>
                      <a:pt x="48" y="40"/>
                      <a:pt x="48" y="40"/>
                    </a:cubicBezTo>
                    <a:cubicBezTo>
                      <a:pt x="50" y="37"/>
                      <a:pt x="50" y="37"/>
                      <a:pt x="50" y="37"/>
                    </a:cubicBezTo>
                    <a:cubicBezTo>
                      <a:pt x="51" y="31"/>
                      <a:pt x="51" y="31"/>
                      <a:pt x="51" y="31"/>
                    </a:cubicBezTo>
                    <a:cubicBezTo>
                      <a:pt x="55" y="29"/>
                      <a:pt x="55" y="29"/>
                      <a:pt x="55" y="29"/>
                    </a:cubicBezTo>
                    <a:cubicBezTo>
                      <a:pt x="61" y="27"/>
                      <a:pt x="61" y="27"/>
                      <a:pt x="61" y="27"/>
                    </a:cubicBezTo>
                    <a:cubicBezTo>
                      <a:pt x="71" y="27"/>
                      <a:pt x="71" y="27"/>
                      <a:pt x="71" y="27"/>
                    </a:cubicBezTo>
                    <a:cubicBezTo>
                      <a:pt x="75" y="26"/>
                      <a:pt x="75" y="26"/>
                      <a:pt x="75" y="26"/>
                    </a:cubicBezTo>
                    <a:cubicBezTo>
                      <a:pt x="80" y="22"/>
                      <a:pt x="80" y="22"/>
                      <a:pt x="80" y="22"/>
                    </a:cubicBezTo>
                    <a:cubicBezTo>
                      <a:pt x="86" y="19"/>
                      <a:pt x="86" y="19"/>
                      <a:pt x="86" y="19"/>
                    </a:cubicBezTo>
                    <a:cubicBezTo>
                      <a:pt x="90" y="17"/>
                      <a:pt x="90" y="17"/>
                      <a:pt x="90" y="17"/>
                    </a:cubicBezTo>
                    <a:cubicBezTo>
                      <a:pt x="97" y="16"/>
                      <a:pt x="97" y="16"/>
                      <a:pt x="97" y="16"/>
                    </a:cubicBezTo>
                    <a:cubicBezTo>
                      <a:pt x="102" y="11"/>
                      <a:pt x="102" y="11"/>
                      <a:pt x="102" y="11"/>
                    </a:cubicBezTo>
                    <a:cubicBezTo>
                      <a:pt x="107" y="4"/>
                      <a:pt x="107" y="4"/>
                      <a:pt x="107" y="4"/>
                    </a:cubicBezTo>
                    <a:cubicBezTo>
                      <a:pt x="107" y="0"/>
                      <a:pt x="107" y="0"/>
                      <a:pt x="107" y="0"/>
                    </a:cubicBezTo>
                    <a:cubicBezTo>
                      <a:pt x="118" y="0"/>
                      <a:pt x="118" y="0"/>
                      <a:pt x="118" y="0"/>
                    </a:cubicBezTo>
                    <a:cubicBezTo>
                      <a:pt x="120" y="5"/>
                      <a:pt x="120" y="5"/>
                      <a:pt x="120" y="5"/>
                    </a:cubicBezTo>
                    <a:cubicBezTo>
                      <a:pt x="118" y="9"/>
                      <a:pt x="118" y="9"/>
                      <a:pt x="118" y="9"/>
                    </a:cubicBezTo>
                    <a:cubicBezTo>
                      <a:pt x="116" y="13"/>
                      <a:pt x="116" y="13"/>
                      <a:pt x="116" y="13"/>
                    </a:cubicBezTo>
                    <a:cubicBezTo>
                      <a:pt x="116" y="17"/>
                      <a:pt x="116" y="17"/>
                      <a:pt x="116" y="17"/>
                    </a:cubicBezTo>
                    <a:cubicBezTo>
                      <a:pt x="121" y="18"/>
                      <a:pt x="121" y="18"/>
                      <a:pt x="121" y="18"/>
                    </a:cubicBezTo>
                    <a:cubicBezTo>
                      <a:pt x="126" y="20"/>
                      <a:pt x="126" y="20"/>
                      <a:pt x="126" y="20"/>
                    </a:cubicBezTo>
                    <a:cubicBezTo>
                      <a:pt x="129" y="26"/>
                      <a:pt x="129" y="26"/>
                      <a:pt x="129" y="26"/>
                    </a:cubicBezTo>
                    <a:cubicBezTo>
                      <a:pt x="131" y="30"/>
                      <a:pt x="131" y="30"/>
                      <a:pt x="131" y="30"/>
                    </a:cubicBezTo>
                    <a:cubicBezTo>
                      <a:pt x="130" y="34"/>
                      <a:pt x="130" y="34"/>
                      <a:pt x="130" y="34"/>
                    </a:cubicBezTo>
                    <a:cubicBezTo>
                      <a:pt x="126" y="38"/>
                      <a:pt x="126" y="38"/>
                      <a:pt x="126" y="38"/>
                    </a:cubicBezTo>
                    <a:cubicBezTo>
                      <a:pt x="125" y="42"/>
                      <a:pt x="125" y="42"/>
                      <a:pt x="125" y="42"/>
                    </a:cubicBezTo>
                    <a:cubicBezTo>
                      <a:pt x="123" y="50"/>
                      <a:pt x="123" y="50"/>
                      <a:pt x="123" y="50"/>
                    </a:cubicBezTo>
                    <a:cubicBezTo>
                      <a:pt x="123" y="54"/>
                      <a:pt x="123" y="54"/>
                      <a:pt x="123" y="54"/>
                    </a:cubicBezTo>
                    <a:cubicBezTo>
                      <a:pt x="122" y="57"/>
                      <a:pt x="122" y="57"/>
                      <a:pt x="122" y="57"/>
                    </a:cubicBezTo>
                    <a:cubicBezTo>
                      <a:pt x="122" y="66"/>
                      <a:pt x="122" y="66"/>
                      <a:pt x="122" y="66"/>
                    </a:cubicBezTo>
                    <a:cubicBezTo>
                      <a:pt x="122" y="71"/>
                      <a:pt x="122" y="71"/>
                      <a:pt x="122" y="71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7" y="79"/>
                      <a:pt x="127" y="79"/>
                      <a:pt x="127" y="79"/>
                    </a:cubicBezTo>
                    <a:cubicBezTo>
                      <a:pt x="127" y="87"/>
                      <a:pt x="127" y="87"/>
                      <a:pt x="127" y="87"/>
                    </a:cubicBezTo>
                    <a:cubicBezTo>
                      <a:pt x="131" y="89"/>
                      <a:pt x="131" y="89"/>
                      <a:pt x="131" y="89"/>
                    </a:cubicBezTo>
                    <a:cubicBezTo>
                      <a:pt x="137" y="94"/>
                      <a:pt x="137" y="94"/>
                      <a:pt x="137" y="94"/>
                    </a:cubicBezTo>
                    <a:cubicBezTo>
                      <a:pt x="140" y="98"/>
                      <a:pt x="140" y="98"/>
                      <a:pt x="140" y="98"/>
                    </a:cubicBezTo>
                    <a:cubicBezTo>
                      <a:pt x="147" y="103"/>
                      <a:pt x="147" y="103"/>
                      <a:pt x="147" y="103"/>
                    </a:cubicBezTo>
                    <a:cubicBezTo>
                      <a:pt x="149" y="106"/>
                      <a:pt x="149" y="106"/>
                      <a:pt x="149" y="106"/>
                    </a:cubicBezTo>
                    <a:cubicBezTo>
                      <a:pt x="150" y="120"/>
                      <a:pt x="150" y="120"/>
                      <a:pt x="150" y="120"/>
                    </a:cubicBezTo>
                    <a:cubicBezTo>
                      <a:pt x="150" y="128"/>
                      <a:pt x="150" y="128"/>
                      <a:pt x="150" y="128"/>
                    </a:cubicBezTo>
                    <a:cubicBezTo>
                      <a:pt x="146" y="129"/>
                      <a:pt x="146" y="129"/>
                      <a:pt x="146" y="129"/>
                    </a:cubicBezTo>
                    <a:cubicBezTo>
                      <a:pt x="136" y="129"/>
                      <a:pt x="136" y="129"/>
                      <a:pt x="136" y="129"/>
                    </a:cubicBezTo>
                    <a:cubicBezTo>
                      <a:pt x="126" y="129"/>
                      <a:pt x="126" y="129"/>
                      <a:pt x="126" y="129"/>
                    </a:cubicBezTo>
                    <a:cubicBezTo>
                      <a:pt x="126" y="129"/>
                      <a:pt x="124" y="131"/>
                      <a:pt x="123" y="131"/>
                    </a:cubicBezTo>
                    <a:cubicBezTo>
                      <a:pt x="122" y="132"/>
                      <a:pt x="116" y="138"/>
                      <a:pt x="116" y="138"/>
                    </a:cubicBezTo>
                    <a:cubicBezTo>
                      <a:pt x="114" y="143"/>
                      <a:pt x="114" y="143"/>
                      <a:pt x="114" y="143"/>
                    </a:cubicBezTo>
                    <a:cubicBezTo>
                      <a:pt x="114" y="146"/>
                      <a:pt x="114" y="146"/>
                      <a:pt x="114" y="146"/>
                    </a:cubicBezTo>
                    <a:cubicBezTo>
                      <a:pt x="112" y="148"/>
                      <a:pt x="112" y="148"/>
                      <a:pt x="112" y="148"/>
                    </a:cubicBezTo>
                    <a:cubicBezTo>
                      <a:pt x="110" y="150"/>
                      <a:pt x="110" y="150"/>
                      <a:pt x="110" y="150"/>
                    </a:cubicBezTo>
                    <a:cubicBezTo>
                      <a:pt x="107" y="153"/>
                      <a:pt x="107" y="153"/>
                      <a:pt x="107" y="153"/>
                    </a:cubicBezTo>
                    <a:cubicBezTo>
                      <a:pt x="107" y="158"/>
                      <a:pt x="107" y="158"/>
                      <a:pt x="107" y="158"/>
                    </a:cubicBezTo>
                    <a:cubicBezTo>
                      <a:pt x="105" y="160"/>
                      <a:pt x="105" y="160"/>
                      <a:pt x="105" y="160"/>
                    </a:cubicBezTo>
                    <a:cubicBezTo>
                      <a:pt x="102" y="160"/>
                      <a:pt x="102" y="160"/>
                      <a:pt x="102" y="160"/>
                    </a:cubicBezTo>
                    <a:cubicBezTo>
                      <a:pt x="100" y="158"/>
                      <a:pt x="100" y="158"/>
                      <a:pt x="100" y="158"/>
                    </a:cubicBezTo>
                    <a:cubicBezTo>
                      <a:pt x="98" y="155"/>
                      <a:pt x="98" y="155"/>
                      <a:pt x="98" y="155"/>
                    </a:cubicBezTo>
                    <a:cubicBezTo>
                      <a:pt x="93" y="152"/>
                      <a:pt x="93" y="152"/>
                      <a:pt x="93" y="152"/>
                    </a:cubicBezTo>
                    <a:cubicBezTo>
                      <a:pt x="89" y="151"/>
                      <a:pt x="89" y="151"/>
                      <a:pt x="89" y="151"/>
                    </a:cubicBezTo>
                    <a:cubicBezTo>
                      <a:pt x="85" y="152"/>
                      <a:pt x="85" y="152"/>
                      <a:pt x="85" y="152"/>
                    </a:cubicBezTo>
                    <a:cubicBezTo>
                      <a:pt x="81" y="155"/>
                      <a:pt x="81" y="155"/>
                      <a:pt x="81" y="155"/>
                    </a:cubicBezTo>
                    <a:cubicBezTo>
                      <a:pt x="78" y="157"/>
                      <a:pt x="78" y="157"/>
                      <a:pt x="78" y="157"/>
                    </a:cubicBezTo>
                    <a:cubicBezTo>
                      <a:pt x="74" y="162"/>
                      <a:pt x="74" y="162"/>
                      <a:pt x="74" y="162"/>
                    </a:cubicBezTo>
                    <a:cubicBezTo>
                      <a:pt x="74" y="174"/>
                      <a:pt x="74" y="174"/>
                      <a:pt x="74" y="174"/>
                    </a:cubicBezTo>
                    <a:cubicBezTo>
                      <a:pt x="72" y="175"/>
                      <a:pt x="72" y="175"/>
                      <a:pt x="72" y="175"/>
                    </a:cubicBezTo>
                    <a:cubicBezTo>
                      <a:pt x="68" y="173"/>
                      <a:pt x="68" y="173"/>
                      <a:pt x="68" y="173"/>
                    </a:cubicBezTo>
                    <a:cubicBezTo>
                      <a:pt x="63" y="166"/>
                      <a:pt x="63" y="166"/>
                      <a:pt x="63" y="166"/>
                    </a:cubicBezTo>
                    <a:cubicBezTo>
                      <a:pt x="60" y="162"/>
                      <a:pt x="60" y="162"/>
                      <a:pt x="60" y="162"/>
                    </a:cubicBezTo>
                    <a:cubicBezTo>
                      <a:pt x="58" y="160"/>
                      <a:pt x="58" y="160"/>
                      <a:pt x="58" y="160"/>
                    </a:cubicBezTo>
                    <a:cubicBezTo>
                      <a:pt x="61" y="156"/>
                      <a:pt x="61" y="156"/>
                      <a:pt x="61" y="156"/>
                    </a:cubicBezTo>
                    <a:cubicBezTo>
                      <a:pt x="61" y="152"/>
                      <a:pt x="61" y="152"/>
                      <a:pt x="61" y="152"/>
                    </a:cubicBezTo>
                    <a:cubicBezTo>
                      <a:pt x="60" y="149"/>
                      <a:pt x="60" y="149"/>
                      <a:pt x="60" y="149"/>
                    </a:cubicBezTo>
                    <a:cubicBezTo>
                      <a:pt x="57" y="146"/>
                      <a:pt x="57" y="146"/>
                      <a:pt x="57" y="146"/>
                    </a:cubicBezTo>
                    <a:cubicBezTo>
                      <a:pt x="57" y="141"/>
                      <a:pt x="57" y="141"/>
                      <a:pt x="57" y="141"/>
                    </a:cubicBezTo>
                    <a:cubicBezTo>
                      <a:pt x="56" y="135"/>
                      <a:pt x="56" y="135"/>
                      <a:pt x="56" y="135"/>
                    </a:cubicBezTo>
                    <a:cubicBezTo>
                      <a:pt x="55" y="130"/>
                      <a:pt x="55" y="130"/>
                      <a:pt x="55" y="130"/>
                    </a:cubicBezTo>
                    <a:cubicBezTo>
                      <a:pt x="55" y="122"/>
                      <a:pt x="55" y="122"/>
                      <a:pt x="55" y="122"/>
                    </a:cubicBezTo>
                    <a:cubicBezTo>
                      <a:pt x="55" y="113"/>
                      <a:pt x="55" y="113"/>
                      <a:pt x="55" y="113"/>
                    </a:cubicBezTo>
                    <a:cubicBezTo>
                      <a:pt x="52" y="109"/>
                      <a:pt x="52" y="109"/>
                      <a:pt x="52" y="109"/>
                    </a:cubicBezTo>
                    <a:cubicBezTo>
                      <a:pt x="50" y="106"/>
                      <a:pt x="50" y="106"/>
                      <a:pt x="50" y="106"/>
                    </a:cubicBezTo>
                    <a:cubicBezTo>
                      <a:pt x="47" y="102"/>
                      <a:pt x="47" y="102"/>
                      <a:pt x="47" y="102"/>
                    </a:cubicBezTo>
                    <a:cubicBezTo>
                      <a:pt x="45" y="96"/>
                      <a:pt x="45" y="96"/>
                      <a:pt x="45" y="96"/>
                    </a:cubicBezTo>
                    <a:cubicBezTo>
                      <a:pt x="43" y="91"/>
                      <a:pt x="43" y="91"/>
                      <a:pt x="43" y="91"/>
                    </a:cubicBezTo>
                    <a:cubicBezTo>
                      <a:pt x="40" y="85"/>
                      <a:pt x="40" y="85"/>
                      <a:pt x="40" y="85"/>
                    </a:cubicBezTo>
                    <a:cubicBezTo>
                      <a:pt x="39" y="83"/>
                      <a:pt x="39" y="83"/>
                      <a:pt x="39" y="83"/>
                    </a:cubicBezTo>
                    <a:cubicBezTo>
                      <a:pt x="35" y="79"/>
                      <a:pt x="35" y="79"/>
                      <a:pt x="35" y="79"/>
                    </a:cubicBezTo>
                    <a:cubicBezTo>
                      <a:pt x="33" y="79"/>
                      <a:pt x="33" y="79"/>
                      <a:pt x="33" y="79"/>
                    </a:cubicBezTo>
                    <a:cubicBezTo>
                      <a:pt x="33" y="70"/>
                      <a:pt x="33" y="70"/>
                      <a:pt x="33" y="70"/>
                    </a:cubicBezTo>
                    <a:cubicBezTo>
                      <a:pt x="33" y="70"/>
                      <a:pt x="30" y="70"/>
                      <a:pt x="29" y="70"/>
                    </a:cubicBezTo>
                    <a:cubicBezTo>
                      <a:pt x="28" y="70"/>
                      <a:pt x="22" y="70"/>
                      <a:pt x="22" y="70"/>
                    </a:cubicBezTo>
                    <a:cubicBezTo>
                      <a:pt x="19" y="70"/>
                      <a:pt x="19" y="70"/>
                      <a:pt x="19" y="70"/>
                    </a:cubicBezTo>
                    <a:cubicBezTo>
                      <a:pt x="14" y="69"/>
                      <a:pt x="14" y="69"/>
                      <a:pt x="14" y="69"/>
                    </a:cubicBezTo>
                    <a:cubicBezTo>
                      <a:pt x="13" y="68"/>
                      <a:pt x="13" y="68"/>
                      <a:pt x="13" y="68"/>
                    </a:cubicBezTo>
                    <a:cubicBezTo>
                      <a:pt x="11" y="68"/>
                      <a:pt x="11" y="68"/>
                      <a:pt x="11" y="68"/>
                    </a:cubicBezTo>
                    <a:cubicBezTo>
                      <a:pt x="11" y="68"/>
                      <a:pt x="10" y="49"/>
                      <a:pt x="10" y="48"/>
                    </a:cubicBezTo>
                    <a:cubicBezTo>
                      <a:pt x="10" y="48"/>
                      <a:pt x="13" y="44"/>
                      <a:pt x="13" y="44"/>
                    </a:cubicBezTo>
                    <a:cubicBezTo>
                      <a:pt x="14" y="42"/>
                      <a:pt x="14" y="42"/>
                      <a:pt x="14" y="42"/>
                    </a:cubicBezTo>
                    <a:cubicBezTo>
                      <a:pt x="14" y="35"/>
                      <a:pt x="14" y="35"/>
                      <a:pt x="14" y="35"/>
                    </a:cubicBezTo>
                    <a:cubicBezTo>
                      <a:pt x="9" y="31"/>
                      <a:pt x="9" y="31"/>
                      <a:pt x="9" y="31"/>
                    </a:cubicBezTo>
                    <a:cubicBezTo>
                      <a:pt x="5" y="30"/>
                      <a:pt x="5" y="30"/>
                      <a:pt x="5" y="30"/>
                    </a:cubicBezTo>
                    <a:cubicBezTo>
                      <a:pt x="1" y="28"/>
                      <a:pt x="1" y="28"/>
                      <a:pt x="1" y="28"/>
                    </a:cubicBezTo>
                    <a:cubicBezTo>
                      <a:pt x="0" y="26"/>
                      <a:pt x="0" y="26"/>
                      <a:pt x="0" y="26"/>
                    </a:cubicBezTo>
                    <a:lnTo>
                      <a:pt x="1" y="25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29" name="Freeform 12"/>
              <p:cNvSpPr>
                <a:spLocks/>
              </p:cNvSpPr>
              <p:nvPr/>
            </p:nvSpPr>
            <p:spPr bwMode="auto">
              <a:xfrm>
                <a:off x="8609013" y="1331913"/>
                <a:ext cx="1260475" cy="1227138"/>
              </a:xfrm>
              <a:custGeom>
                <a:avLst/>
                <a:gdLst>
                  <a:gd name="T0" fmla="*/ 1 w 335"/>
                  <a:gd name="T1" fmla="*/ 62 h 326"/>
                  <a:gd name="T2" fmla="*/ 8 w 335"/>
                  <a:gd name="T3" fmla="*/ 84 h 326"/>
                  <a:gd name="T4" fmla="*/ 15 w 335"/>
                  <a:gd name="T5" fmla="*/ 97 h 326"/>
                  <a:gd name="T6" fmla="*/ 27 w 335"/>
                  <a:gd name="T7" fmla="*/ 106 h 326"/>
                  <a:gd name="T8" fmla="*/ 37 w 335"/>
                  <a:gd name="T9" fmla="*/ 106 h 326"/>
                  <a:gd name="T10" fmla="*/ 48 w 335"/>
                  <a:gd name="T11" fmla="*/ 113 h 326"/>
                  <a:gd name="T12" fmla="*/ 63 w 335"/>
                  <a:gd name="T13" fmla="*/ 118 h 326"/>
                  <a:gd name="T14" fmla="*/ 75 w 335"/>
                  <a:gd name="T15" fmla="*/ 118 h 326"/>
                  <a:gd name="T16" fmla="*/ 71 w 335"/>
                  <a:gd name="T17" fmla="*/ 126 h 326"/>
                  <a:gd name="T18" fmla="*/ 64 w 335"/>
                  <a:gd name="T19" fmla="*/ 142 h 326"/>
                  <a:gd name="T20" fmla="*/ 14 w 335"/>
                  <a:gd name="T21" fmla="*/ 248 h 326"/>
                  <a:gd name="T22" fmla="*/ 21 w 335"/>
                  <a:gd name="T23" fmla="*/ 260 h 326"/>
                  <a:gd name="T24" fmla="*/ 26 w 335"/>
                  <a:gd name="T25" fmla="*/ 272 h 326"/>
                  <a:gd name="T26" fmla="*/ 32 w 335"/>
                  <a:gd name="T27" fmla="*/ 288 h 326"/>
                  <a:gd name="T28" fmla="*/ 44 w 335"/>
                  <a:gd name="T29" fmla="*/ 307 h 326"/>
                  <a:gd name="T30" fmla="*/ 57 w 335"/>
                  <a:gd name="T31" fmla="*/ 317 h 326"/>
                  <a:gd name="T32" fmla="*/ 84 w 335"/>
                  <a:gd name="T33" fmla="*/ 321 h 326"/>
                  <a:gd name="T34" fmla="*/ 171 w 335"/>
                  <a:gd name="T35" fmla="*/ 324 h 326"/>
                  <a:gd name="T36" fmla="*/ 229 w 335"/>
                  <a:gd name="T37" fmla="*/ 326 h 326"/>
                  <a:gd name="T38" fmla="*/ 245 w 335"/>
                  <a:gd name="T39" fmla="*/ 300 h 326"/>
                  <a:gd name="T40" fmla="*/ 253 w 335"/>
                  <a:gd name="T41" fmla="*/ 281 h 326"/>
                  <a:gd name="T42" fmla="*/ 250 w 335"/>
                  <a:gd name="T43" fmla="*/ 266 h 326"/>
                  <a:gd name="T44" fmla="*/ 255 w 335"/>
                  <a:gd name="T45" fmla="*/ 251 h 326"/>
                  <a:gd name="T46" fmla="*/ 271 w 335"/>
                  <a:gd name="T47" fmla="*/ 240 h 326"/>
                  <a:gd name="T48" fmla="*/ 277 w 335"/>
                  <a:gd name="T49" fmla="*/ 223 h 326"/>
                  <a:gd name="T50" fmla="*/ 269 w 335"/>
                  <a:gd name="T51" fmla="*/ 215 h 326"/>
                  <a:gd name="T52" fmla="*/ 289 w 335"/>
                  <a:gd name="T53" fmla="*/ 190 h 326"/>
                  <a:gd name="T54" fmla="*/ 315 w 335"/>
                  <a:gd name="T55" fmla="*/ 159 h 326"/>
                  <a:gd name="T56" fmla="*/ 325 w 335"/>
                  <a:gd name="T57" fmla="*/ 136 h 326"/>
                  <a:gd name="T58" fmla="*/ 333 w 335"/>
                  <a:gd name="T59" fmla="*/ 110 h 326"/>
                  <a:gd name="T60" fmla="*/ 331 w 335"/>
                  <a:gd name="T61" fmla="*/ 97 h 326"/>
                  <a:gd name="T62" fmla="*/ 313 w 335"/>
                  <a:gd name="T63" fmla="*/ 92 h 326"/>
                  <a:gd name="T64" fmla="*/ 294 w 335"/>
                  <a:gd name="T65" fmla="*/ 89 h 326"/>
                  <a:gd name="T66" fmla="*/ 272 w 335"/>
                  <a:gd name="T67" fmla="*/ 108 h 326"/>
                  <a:gd name="T68" fmla="*/ 251 w 335"/>
                  <a:gd name="T69" fmla="*/ 122 h 326"/>
                  <a:gd name="T70" fmla="*/ 242 w 335"/>
                  <a:gd name="T71" fmla="*/ 123 h 326"/>
                  <a:gd name="T72" fmla="*/ 232 w 335"/>
                  <a:gd name="T73" fmla="*/ 121 h 326"/>
                  <a:gd name="T74" fmla="*/ 212 w 335"/>
                  <a:gd name="T75" fmla="*/ 112 h 326"/>
                  <a:gd name="T76" fmla="*/ 201 w 335"/>
                  <a:gd name="T77" fmla="*/ 102 h 326"/>
                  <a:gd name="T78" fmla="*/ 176 w 335"/>
                  <a:gd name="T79" fmla="*/ 112 h 326"/>
                  <a:gd name="T80" fmla="*/ 181 w 335"/>
                  <a:gd name="T81" fmla="*/ 103 h 326"/>
                  <a:gd name="T82" fmla="*/ 169 w 335"/>
                  <a:gd name="T83" fmla="*/ 95 h 326"/>
                  <a:gd name="T84" fmla="*/ 160 w 335"/>
                  <a:gd name="T85" fmla="*/ 78 h 326"/>
                  <a:gd name="T86" fmla="*/ 148 w 335"/>
                  <a:gd name="T87" fmla="*/ 53 h 326"/>
                  <a:gd name="T88" fmla="*/ 135 w 335"/>
                  <a:gd name="T89" fmla="*/ 33 h 326"/>
                  <a:gd name="T90" fmla="*/ 113 w 335"/>
                  <a:gd name="T91" fmla="*/ 21 h 326"/>
                  <a:gd name="T92" fmla="*/ 104 w 335"/>
                  <a:gd name="T93" fmla="*/ 3 h 326"/>
                  <a:gd name="T94" fmla="*/ 89 w 335"/>
                  <a:gd name="T95" fmla="*/ 1 h 326"/>
                  <a:gd name="T96" fmla="*/ 77 w 335"/>
                  <a:gd name="T97" fmla="*/ 3 h 326"/>
                  <a:gd name="T98" fmla="*/ 76 w 335"/>
                  <a:gd name="T99" fmla="*/ 16 h 326"/>
                  <a:gd name="T100" fmla="*/ 65 w 335"/>
                  <a:gd name="T101" fmla="*/ 18 h 326"/>
                  <a:gd name="T102" fmla="*/ 41 w 335"/>
                  <a:gd name="T103" fmla="*/ 17 h 326"/>
                  <a:gd name="T104" fmla="*/ 20 w 335"/>
                  <a:gd name="T105" fmla="*/ 28 h 326"/>
                  <a:gd name="T106" fmla="*/ 1 w 335"/>
                  <a:gd name="T107" fmla="*/ 36 h 3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335" h="326">
                    <a:moveTo>
                      <a:pt x="1" y="36"/>
                    </a:moveTo>
                    <a:cubicBezTo>
                      <a:pt x="0" y="54"/>
                      <a:pt x="0" y="54"/>
                      <a:pt x="0" y="54"/>
                    </a:cubicBezTo>
                    <a:cubicBezTo>
                      <a:pt x="1" y="62"/>
                      <a:pt x="1" y="62"/>
                      <a:pt x="1" y="62"/>
                    </a:cubicBezTo>
                    <a:cubicBezTo>
                      <a:pt x="1" y="62"/>
                      <a:pt x="2" y="74"/>
                      <a:pt x="2" y="75"/>
                    </a:cubicBezTo>
                    <a:cubicBezTo>
                      <a:pt x="2" y="76"/>
                      <a:pt x="4" y="81"/>
                      <a:pt x="4" y="81"/>
                    </a:cubicBezTo>
                    <a:cubicBezTo>
                      <a:pt x="8" y="84"/>
                      <a:pt x="8" y="84"/>
                      <a:pt x="8" y="84"/>
                    </a:cubicBezTo>
                    <a:cubicBezTo>
                      <a:pt x="10" y="87"/>
                      <a:pt x="10" y="87"/>
                      <a:pt x="10" y="87"/>
                    </a:cubicBezTo>
                    <a:cubicBezTo>
                      <a:pt x="12" y="93"/>
                      <a:pt x="12" y="93"/>
                      <a:pt x="12" y="93"/>
                    </a:cubicBezTo>
                    <a:cubicBezTo>
                      <a:pt x="15" y="97"/>
                      <a:pt x="15" y="97"/>
                      <a:pt x="15" y="97"/>
                    </a:cubicBezTo>
                    <a:cubicBezTo>
                      <a:pt x="19" y="101"/>
                      <a:pt x="19" y="101"/>
                      <a:pt x="19" y="101"/>
                    </a:cubicBezTo>
                    <a:cubicBezTo>
                      <a:pt x="23" y="105"/>
                      <a:pt x="23" y="105"/>
                      <a:pt x="23" y="105"/>
                    </a:cubicBezTo>
                    <a:cubicBezTo>
                      <a:pt x="27" y="106"/>
                      <a:pt x="27" y="106"/>
                      <a:pt x="27" y="106"/>
                    </a:cubicBezTo>
                    <a:cubicBezTo>
                      <a:pt x="32" y="106"/>
                      <a:pt x="32" y="106"/>
                      <a:pt x="32" y="106"/>
                    </a:cubicBezTo>
                    <a:cubicBezTo>
                      <a:pt x="33" y="107"/>
                      <a:pt x="33" y="107"/>
                      <a:pt x="33" y="107"/>
                    </a:cubicBezTo>
                    <a:cubicBezTo>
                      <a:pt x="37" y="106"/>
                      <a:pt x="37" y="106"/>
                      <a:pt x="37" y="106"/>
                    </a:cubicBezTo>
                    <a:cubicBezTo>
                      <a:pt x="41" y="106"/>
                      <a:pt x="41" y="106"/>
                      <a:pt x="41" y="106"/>
                    </a:cubicBezTo>
                    <a:cubicBezTo>
                      <a:pt x="44" y="108"/>
                      <a:pt x="44" y="108"/>
                      <a:pt x="44" y="108"/>
                    </a:cubicBezTo>
                    <a:cubicBezTo>
                      <a:pt x="48" y="113"/>
                      <a:pt x="48" y="113"/>
                      <a:pt x="48" y="113"/>
                    </a:cubicBezTo>
                    <a:cubicBezTo>
                      <a:pt x="53" y="115"/>
                      <a:pt x="53" y="115"/>
                      <a:pt x="53" y="115"/>
                    </a:cubicBezTo>
                    <a:cubicBezTo>
                      <a:pt x="58" y="118"/>
                      <a:pt x="58" y="118"/>
                      <a:pt x="58" y="118"/>
                    </a:cubicBezTo>
                    <a:cubicBezTo>
                      <a:pt x="63" y="118"/>
                      <a:pt x="63" y="118"/>
                      <a:pt x="63" y="118"/>
                    </a:cubicBezTo>
                    <a:cubicBezTo>
                      <a:pt x="66" y="116"/>
                      <a:pt x="66" y="116"/>
                      <a:pt x="66" y="116"/>
                    </a:cubicBezTo>
                    <a:cubicBezTo>
                      <a:pt x="70" y="115"/>
                      <a:pt x="70" y="115"/>
                      <a:pt x="70" y="115"/>
                    </a:cubicBezTo>
                    <a:cubicBezTo>
                      <a:pt x="75" y="118"/>
                      <a:pt x="75" y="118"/>
                      <a:pt x="75" y="118"/>
                    </a:cubicBezTo>
                    <a:cubicBezTo>
                      <a:pt x="74" y="121"/>
                      <a:pt x="74" y="121"/>
                      <a:pt x="74" y="121"/>
                    </a:cubicBezTo>
                    <a:cubicBezTo>
                      <a:pt x="74" y="125"/>
                      <a:pt x="74" y="125"/>
                      <a:pt x="74" y="125"/>
                    </a:cubicBezTo>
                    <a:cubicBezTo>
                      <a:pt x="71" y="126"/>
                      <a:pt x="71" y="126"/>
                      <a:pt x="71" y="126"/>
                    </a:cubicBezTo>
                    <a:cubicBezTo>
                      <a:pt x="69" y="132"/>
                      <a:pt x="69" y="132"/>
                      <a:pt x="69" y="132"/>
                    </a:cubicBezTo>
                    <a:cubicBezTo>
                      <a:pt x="67" y="138"/>
                      <a:pt x="67" y="138"/>
                      <a:pt x="67" y="138"/>
                    </a:cubicBezTo>
                    <a:cubicBezTo>
                      <a:pt x="64" y="142"/>
                      <a:pt x="64" y="142"/>
                      <a:pt x="64" y="142"/>
                    </a:cubicBezTo>
                    <a:cubicBezTo>
                      <a:pt x="59" y="155"/>
                      <a:pt x="59" y="155"/>
                      <a:pt x="59" y="155"/>
                    </a:cubicBezTo>
                    <a:cubicBezTo>
                      <a:pt x="14" y="245"/>
                      <a:pt x="14" y="245"/>
                      <a:pt x="14" y="245"/>
                    </a:cubicBezTo>
                    <a:cubicBezTo>
                      <a:pt x="14" y="248"/>
                      <a:pt x="14" y="248"/>
                      <a:pt x="14" y="248"/>
                    </a:cubicBezTo>
                    <a:cubicBezTo>
                      <a:pt x="18" y="252"/>
                      <a:pt x="18" y="252"/>
                      <a:pt x="18" y="252"/>
                    </a:cubicBezTo>
                    <a:cubicBezTo>
                      <a:pt x="18" y="256"/>
                      <a:pt x="18" y="256"/>
                      <a:pt x="18" y="256"/>
                    </a:cubicBezTo>
                    <a:cubicBezTo>
                      <a:pt x="18" y="256"/>
                      <a:pt x="21" y="259"/>
                      <a:pt x="21" y="260"/>
                    </a:cubicBezTo>
                    <a:cubicBezTo>
                      <a:pt x="21" y="261"/>
                      <a:pt x="21" y="266"/>
                      <a:pt x="21" y="266"/>
                    </a:cubicBezTo>
                    <a:cubicBezTo>
                      <a:pt x="24" y="269"/>
                      <a:pt x="24" y="269"/>
                      <a:pt x="24" y="269"/>
                    </a:cubicBezTo>
                    <a:cubicBezTo>
                      <a:pt x="26" y="272"/>
                      <a:pt x="26" y="272"/>
                      <a:pt x="26" y="272"/>
                    </a:cubicBezTo>
                    <a:cubicBezTo>
                      <a:pt x="28" y="278"/>
                      <a:pt x="28" y="278"/>
                      <a:pt x="28" y="278"/>
                    </a:cubicBezTo>
                    <a:cubicBezTo>
                      <a:pt x="31" y="282"/>
                      <a:pt x="31" y="282"/>
                      <a:pt x="31" y="282"/>
                    </a:cubicBezTo>
                    <a:cubicBezTo>
                      <a:pt x="32" y="288"/>
                      <a:pt x="32" y="288"/>
                      <a:pt x="32" y="288"/>
                    </a:cubicBezTo>
                    <a:cubicBezTo>
                      <a:pt x="32" y="298"/>
                      <a:pt x="32" y="298"/>
                      <a:pt x="32" y="298"/>
                    </a:cubicBezTo>
                    <a:cubicBezTo>
                      <a:pt x="38" y="302"/>
                      <a:pt x="38" y="302"/>
                      <a:pt x="38" y="302"/>
                    </a:cubicBezTo>
                    <a:cubicBezTo>
                      <a:pt x="44" y="307"/>
                      <a:pt x="44" y="307"/>
                      <a:pt x="44" y="307"/>
                    </a:cubicBezTo>
                    <a:cubicBezTo>
                      <a:pt x="48" y="312"/>
                      <a:pt x="48" y="312"/>
                      <a:pt x="48" y="312"/>
                    </a:cubicBezTo>
                    <a:cubicBezTo>
                      <a:pt x="54" y="316"/>
                      <a:pt x="54" y="316"/>
                      <a:pt x="54" y="316"/>
                    </a:cubicBezTo>
                    <a:cubicBezTo>
                      <a:pt x="57" y="317"/>
                      <a:pt x="57" y="317"/>
                      <a:pt x="57" y="317"/>
                    </a:cubicBezTo>
                    <a:cubicBezTo>
                      <a:pt x="67" y="318"/>
                      <a:pt x="67" y="318"/>
                      <a:pt x="67" y="318"/>
                    </a:cubicBezTo>
                    <a:cubicBezTo>
                      <a:pt x="81" y="319"/>
                      <a:pt x="81" y="319"/>
                      <a:pt x="81" y="319"/>
                    </a:cubicBezTo>
                    <a:cubicBezTo>
                      <a:pt x="84" y="321"/>
                      <a:pt x="84" y="321"/>
                      <a:pt x="84" y="321"/>
                    </a:cubicBezTo>
                    <a:cubicBezTo>
                      <a:pt x="118" y="322"/>
                      <a:pt x="118" y="322"/>
                      <a:pt x="118" y="322"/>
                    </a:cubicBezTo>
                    <a:cubicBezTo>
                      <a:pt x="150" y="322"/>
                      <a:pt x="150" y="322"/>
                      <a:pt x="150" y="322"/>
                    </a:cubicBezTo>
                    <a:cubicBezTo>
                      <a:pt x="171" y="324"/>
                      <a:pt x="171" y="324"/>
                      <a:pt x="171" y="324"/>
                    </a:cubicBezTo>
                    <a:cubicBezTo>
                      <a:pt x="192" y="324"/>
                      <a:pt x="192" y="324"/>
                      <a:pt x="192" y="324"/>
                    </a:cubicBezTo>
                    <a:cubicBezTo>
                      <a:pt x="220" y="325"/>
                      <a:pt x="220" y="325"/>
                      <a:pt x="220" y="325"/>
                    </a:cubicBezTo>
                    <a:cubicBezTo>
                      <a:pt x="229" y="326"/>
                      <a:pt x="229" y="326"/>
                      <a:pt x="229" y="326"/>
                    </a:cubicBezTo>
                    <a:cubicBezTo>
                      <a:pt x="232" y="318"/>
                      <a:pt x="232" y="318"/>
                      <a:pt x="232" y="318"/>
                    </a:cubicBezTo>
                    <a:cubicBezTo>
                      <a:pt x="239" y="306"/>
                      <a:pt x="239" y="306"/>
                      <a:pt x="239" y="306"/>
                    </a:cubicBezTo>
                    <a:cubicBezTo>
                      <a:pt x="239" y="306"/>
                      <a:pt x="245" y="301"/>
                      <a:pt x="245" y="300"/>
                    </a:cubicBezTo>
                    <a:cubicBezTo>
                      <a:pt x="246" y="300"/>
                      <a:pt x="250" y="296"/>
                      <a:pt x="250" y="296"/>
                    </a:cubicBezTo>
                    <a:cubicBezTo>
                      <a:pt x="252" y="288"/>
                      <a:pt x="252" y="288"/>
                      <a:pt x="252" y="288"/>
                    </a:cubicBezTo>
                    <a:cubicBezTo>
                      <a:pt x="253" y="281"/>
                      <a:pt x="253" y="281"/>
                      <a:pt x="253" y="281"/>
                    </a:cubicBezTo>
                    <a:cubicBezTo>
                      <a:pt x="252" y="276"/>
                      <a:pt x="252" y="276"/>
                      <a:pt x="252" y="276"/>
                    </a:cubicBezTo>
                    <a:cubicBezTo>
                      <a:pt x="249" y="273"/>
                      <a:pt x="249" y="273"/>
                      <a:pt x="249" y="273"/>
                    </a:cubicBezTo>
                    <a:cubicBezTo>
                      <a:pt x="250" y="266"/>
                      <a:pt x="250" y="266"/>
                      <a:pt x="250" y="266"/>
                    </a:cubicBezTo>
                    <a:cubicBezTo>
                      <a:pt x="253" y="262"/>
                      <a:pt x="253" y="262"/>
                      <a:pt x="253" y="262"/>
                    </a:cubicBezTo>
                    <a:cubicBezTo>
                      <a:pt x="254" y="256"/>
                      <a:pt x="254" y="256"/>
                      <a:pt x="254" y="256"/>
                    </a:cubicBezTo>
                    <a:cubicBezTo>
                      <a:pt x="255" y="251"/>
                      <a:pt x="255" y="251"/>
                      <a:pt x="255" y="251"/>
                    </a:cubicBezTo>
                    <a:cubicBezTo>
                      <a:pt x="255" y="251"/>
                      <a:pt x="257" y="250"/>
                      <a:pt x="259" y="249"/>
                    </a:cubicBezTo>
                    <a:cubicBezTo>
                      <a:pt x="260" y="248"/>
                      <a:pt x="266" y="243"/>
                      <a:pt x="266" y="243"/>
                    </a:cubicBezTo>
                    <a:cubicBezTo>
                      <a:pt x="271" y="240"/>
                      <a:pt x="271" y="240"/>
                      <a:pt x="271" y="240"/>
                    </a:cubicBezTo>
                    <a:cubicBezTo>
                      <a:pt x="273" y="237"/>
                      <a:pt x="273" y="237"/>
                      <a:pt x="273" y="237"/>
                    </a:cubicBezTo>
                    <a:cubicBezTo>
                      <a:pt x="277" y="230"/>
                      <a:pt x="277" y="230"/>
                      <a:pt x="277" y="230"/>
                    </a:cubicBezTo>
                    <a:cubicBezTo>
                      <a:pt x="277" y="223"/>
                      <a:pt x="277" y="223"/>
                      <a:pt x="277" y="223"/>
                    </a:cubicBezTo>
                    <a:cubicBezTo>
                      <a:pt x="277" y="217"/>
                      <a:pt x="277" y="217"/>
                      <a:pt x="277" y="217"/>
                    </a:cubicBezTo>
                    <a:cubicBezTo>
                      <a:pt x="274" y="217"/>
                      <a:pt x="274" y="217"/>
                      <a:pt x="274" y="217"/>
                    </a:cubicBezTo>
                    <a:cubicBezTo>
                      <a:pt x="269" y="215"/>
                      <a:pt x="269" y="215"/>
                      <a:pt x="269" y="215"/>
                    </a:cubicBezTo>
                    <a:cubicBezTo>
                      <a:pt x="268" y="210"/>
                      <a:pt x="268" y="210"/>
                      <a:pt x="268" y="210"/>
                    </a:cubicBezTo>
                    <a:cubicBezTo>
                      <a:pt x="274" y="203"/>
                      <a:pt x="274" y="203"/>
                      <a:pt x="274" y="203"/>
                    </a:cubicBezTo>
                    <a:cubicBezTo>
                      <a:pt x="289" y="190"/>
                      <a:pt x="289" y="190"/>
                      <a:pt x="289" y="190"/>
                    </a:cubicBezTo>
                    <a:cubicBezTo>
                      <a:pt x="297" y="186"/>
                      <a:pt x="297" y="186"/>
                      <a:pt x="297" y="186"/>
                    </a:cubicBezTo>
                    <a:cubicBezTo>
                      <a:pt x="303" y="178"/>
                      <a:pt x="303" y="178"/>
                      <a:pt x="303" y="178"/>
                    </a:cubicBezTo>
                    <a:cubicBezTo>
                      <a:pt x="315" y="159"/>
                      <a:pt x="315" y="159"/>
                      <a:pt x="315" y="159"/>
                    </a:cubicBezTo>
                    <a:cubicBezTo>
                      <a:pt x="323" y="148"/>
                      <a:pt x="323" y="148"/>
                      <a:pt x="323" y="148"/>
                    </a:cubicBezTo>
                    <a:cubicBezTo>
                      <a:pt x="323" y="140"/>
                      <a:pt x="323" y="140"/>
                      <a:pt x="323" y="140"/>
                    </a:cubicBezTo>
                    <a:cubicBezTo>
                      <a:pt x="325" y="136"/>
                      <a:pt x="325" y="136"/>
                      <a:pt x="325" y="136"/>
                    </a:cubicBezTo>
                    <a:cubicBezTo>
                      <a:pt x="328" y="130"/>
                      <a:pt x="328" y="130"/>
                      <a:pt x="328" y="130"/>
                    </a:cubicBezTo>
                    <a:cubicBezTo>
                      <a:pt x="332" y="122"/>
                      <a:pt x="332" y="122"/>
                      <a:pt x="332" y="122"/>
                    </a:cubicBezTo>
                    <a:cubicBezTo>
                      <a:pt x="333" y="110"/>
                      <a:pt x="333" y="110"/>
                      <a:pt x="333" y="110"/>
                    </a:cubicBezTo>
                    <a:cubicBezTo>
                      <a:pt x="335" y="107"/>
                      <a:pt x="335" y="107"/>
                      <a:pt x="335" y="107"/>
                    </a:cubicBezTo>
                    <a:cubicBezTo>
                      <a:pt x="335" y="100"/>
                      <a:pt x="335" y="100"/>
                      <a:pt x="335" y="100"/>
                    </a:cubicBezTo>
                    <a:cubicBezTo>
                      <a:pt x="331" y="97"/>
                      <a:pt x="331" y="97"/>
                      <a:pt x="331" y="97"/>
                    </a:cubicBezTo>
                    <a:cubicBezTo>
                      <a:pt x="324" y="97"/>
                      <a:pt x="324" y="97"/>
                      <a:pt x="324" y="97"/>
                    </a:cubicBezTo>
                    <a:cubicBezTo>
                      <a:pt x="322" y="93"/>
                      <a:pt x="322" y="93"/>
                      <a:pt x="322" y="93"/>
                    </a:cubicBezTo>
                    <a:cubicBezTo>
                      <a:pt x="322" y="93"/>
                      <a:pt x="314" y="92"/>
                      <a:pt x="313" y="92"/>
                    </a:cubicBezTo>
                    <a:cubicBezTo>
                      <a:pt x="312" y="91"/>
                      <a:pt x="307" y="91"/>
                      <a:pt x="307" y="91"/>
                    </a:cubicBezTo>
                    <a:cubicBezTo>
                      <a:pt x="300" y="90"/>
                      <a:pt x="300" y="90"/>
                      <a:pt x="300" y="90"/>
                    </a:cubicBezTo>
                    <a:cubicBezTo>
                      <a:pt x="294" y="89"/>
                      <a:pt x="294" y="89"/>
                      <a:pt x="294" y="89"/>
                    </a:cubicBezTo>
                    <a:cubicBezTo>
                      <a:pt x="290" y="90"/>
                      <a:pt x="290" y="90"/>
                      <a:pt x="290" y="90"/>
                    </a:cubicBezTo>
                    <a:cubicBezTo>
                      <a:pt x="287" y="92"/>
                      <a:pt x="287" y="92"/>
                      <a:pt x="287" y="92"/>
                    </a:cubicBezTo>
                    <a:cubicBezTo>
                      <a:pt x="272" y="108"/>
                      <a:pt x="272" y="108"/>
                      <a:pt x="272" y="108"/>
                    </a:cubicBezTo>
                    <a:cubicBezTo>
                      <a:pt x="264" y="119"/>
                      <a:pt x="264" y="119"/>
                      <a:pt x="264" y="119"/>
                    </a:cubicBezTo>
                    <a:cubicBezTo>
                      <a:pt x="258" y="122"/>
                      <a:pt x="258" y="122"/>
                      <a:pt x="258" y="122"/>
                    </a:cubicBezTo>
                    <a:cubicBezTo>
                      <a:pt x="251" y="122"/>
                      <a:pt x="251" y="122"/>
                      <a:pt x="251" y="122"/>
                    </a:cubicBezTo>
                    <a:cubicBezTo>
                      <a:pt x="247" y="120"/>
                      <a:pt x="247" y="120"/>
                      <a:pt x="247" y="120"/>
                    </a:cubicBezTo>
                    <a:cubicBezTo>
                      <a:pt x="244" y="120"/>
                      <a:pt x="244" y="120"/>
                      <a:pt x="244" y="120"/>
                    </a:cubicBezTo>
                    <a:cubicBezTo>
                      <a:pt x="242" y="123"/>
                      <a:pt x="242" y="123"/>
                      <a:pt x="242" y="123"/>
                    </a:cubicBezTo>
                    <a:cubicBezTo>
                      <a:pt x="240" y="126"/>
                      <a:pt x="240" y="126"/>
                      <a:pt x="240" y="126"/>
                    </a:cubicBezTo>
                    <a:cubicBezTo>
                      <a:pt x="236" y="124"/>
                      <a:pt x="236" y="124"/>
                      <a:pt x="236" y="124"/>
                    </a:cubicBezTo>
                    <a:cubicBezTo>
                      <a:pt x="232" y="121"/>
                      <a:pt x="232" y="121"/>
                      <a:pt x="232" y="121"/>
                    </a:cubicBezTo>
                    <a:cubicBezTo>
                      <a:pt x="220" y="119"/>
                      <a:pt x="220" y="119"/>
                      <a:pt x="220" y="119"/>
                    </a:cubicBezTo>
                    <a:cubicBezTo>
                      <a:pt x="220" y="119"/>
                      <a:pt x="217" y="117"/>
                      <a:pt x="216" y="117"/>
                    </a:cubicBezTo>
                    <a:cubicBezTo>
                      <a:pt x="215" y="116"/>
                      <a:pt x="212" y="112"/>
                      <a:pt x="212" y="112"/>
                    </a:cubicBezTo>
                    <a:cubicBezTo>
                      <a:pt x="209" y="104"/>
                      <a:pt x="209" y="104"/>
                      <a:pt x="209" y="104"/>
                    </a:cubicBezTo>
                    <a:cubicBezTo>
                      <a:pt x="207" y="102"/>
                      <a:pt x="207" y="102"/>
                      <a:pt x="207" y="102"/>
                    </a:cubicBezTo>
                    <a:cubicBezTo>
                      <a:pt x="201" y="102"/>
                      <a:pt x="201" y="102"/>
                      <a:pt x="201" y="102"/>
                    </a:cubicBezTo>
                    <a:cubicBezTo>
                      <a:pt x="194" y="107"/>
                      <a:pt x="194" y="107"/>
                      <a:pt x="194" y="107"/>
                    </a:cubicBezTo>
                    <a:cubicBezTo>
                      <a:pt x="187" y="110"/>
                      <a:pt x="187" y="110"/>
                      <a:pt x="187" y="110"/>
                    </a:cubicBezTo>
                    <a:cubicBezTo>
                      <a:pt x="176" y="112"/>
                      <a:pt x="176" y="112"/>
                      <a:pt x="176" y="112"/>
                    </a:cubicBezTo>
                    <a:cubicBezTo>
                      <a:pt x="173" y="109"/>
                      <a:pt x="173" y="109"/>
                      <a:pt x="173" y="109"/>
                    </a:cubicBezTo>
                    <a:cubicBezTo>
                      <a:pt x="175" y="104"/>
                      <a:pt x="175" y="104"/>
                      <a:pt x="175" y="104"/>
                    </a:cubicBezTo>
                    <a:cubicBezTo>
                      <a:pt x="181" y="103"/>
                      <a:pt x="181" y="103"/>
                      <a:pt x="181" y="103"/>
                    </a:cubicBezTo>
                    <a:cubicBezTo>
                      <a:pt x="181" y="100"/>
                      <a:pt x="181" y="100"/>
                      <a:pt x="181" y="100"/>
                    </a:cubicBezTo>
                    <a:cubicBezTo>
                      <a:pt x="173" y="99"/>
                      <a:pt x="173" y="99"/>
                      <a:pt x="173" y="99"/>
                    </a:cubicBezTo>
                    <a:cubicBezTo>
                      <a:pt x="173" y="99"/>
                      <a:pt x="170" y="95"/>
                      <a:pt x="169" y="95"/>
                    </a:cubicBezTo>
                    <a:cubicBezTo>
                      <a:pt x="168" y="94"/>
                      <a:pt x="164" y="89"/>
                      <a:pt x="164" y="89"/>
                    </a:cubicBezTo>
                    <a:cubicBezTo>
                      <a:pt x="163" y="83"/>
                      <a:pt x="163" y="83"/>
                      <a:pt x="163" y="83"/>
                    </a:cubicBezTo>
                    <a:cubicBezTo>
                      <a:pt x="160" y="78"/>
                      <a:pt x="160" y="78"/>
                      <a:pt x="160" y="78"/>
                    </a:cubicBezTo>
                    <a:cubicBezTo>
                      <a:pt x="152" y="68"/>
                      <a:pt x="152" y="68"/>
                      <a:pt x="152" y="68"/>
                    </a:cubicBezTo>
                    <a:cubicBezTo>
                      <a:pt x="152" y="68"/>
                      <a:pt x="151" y="62"/>
                      <a:pt x="150" y="60"/>
                    </a:cubicBezTo>
                    <a:cubicBezTo>
                      <a:pt x="149" y="58"/>
                      <a:pt x="148" y="54"/>
                      <a:pt x="148" y="53"/>
                    </a:cubicBezTo>
                    <a:cubicBezTo>
                      <a:pt x="148" y="51"/>
                      <a:pt x="145" y="47"/>
                      <a:pt x="143" y="46"/>
                    </a:cubicBezTo>
                    <a:cubicBezTo>
                      <a:pt x="142" y="45"/>
                      <a:pt x="141" y="39"/>
                      <a:pt x="140" y="37"/>
                    </a:cubicBezTo>
                    <a:cubicBezTo>
                      <a:pt x="139" y="36"/>
                      <a:pt x="135" y="33"/>
                      <a:pt x="135" y="33"/>
                    </a:cubicBezTo>
                    <a:cubicBezTo>
                      <a:pt x="127" y="28"/>
                      <a:pt x="127" y="28"/>
                      <a:pt x="127" y="28"/>
                    </a:cubicBezTo>
                    <a:cubicBezTo>
                      <a:pt x="120" y="23"/>
                      <a:pt x="120" y="23"/>
                      <a:pt x="120" y="23"/>
                    </a:cubicBezTo>
                    <a:cubicBezTo>
                      <a:pt x="120" y="23"/>
                      <a:pt x="114" y="22"/>
                      <a:pt x="113" y="21"/>
                    </a:cubicBezTo>
                    <a:cubicBezTo>
                      <a:pt x="112" y="20"/>
                      <a:pt x="107" y="18"/>
                      <a:pt x="106" y="17"/>
                    </a:cubicBezTo>
                    <a:cubicBezTo>
                      <a:pt x="106" y="16"/>
                      <a:pt x="105" y="10"/>
                      <a:pt x="105" y="10"/>
                    </a:cubicBezTo>
                    <a:cubicBezTo>
                      <a:pt x="104" y="3"/>
                      <a:pt x="104" y="3"/>
                      <a:pt x="104" y="3"/>
                    </a:cubicBezTo>
                    <a:cubicBezTo>
                      <a:pt x="101" y="0"/>
                      <a:pt x="101" y="0"/>
                      <a:pt x="101" y="0"/>
                    </a:cubicBezTo>
                    <a:cubicBezTo>
                      <a:pt x="101" y="0"/>
                      <a:pt x="96" y="0"/>
                      <a:pt x="95" y="0"/>
                    </a:cubicBezTo>
                    <a:cubicBezTo>
                      <a:pt x="95" y="0"/>
                      <a:pt x="89" y="1"/>
                      <a:pt x="89" y="1"/>
                    </a:cubicBezTo>
                    <a:cubicBezTo>
                      <a:pt x="86" y="4"/>
                      <a:pt x="86" y="4"/>
                      <a:pt x="86" y="4"/>
                    </a:cubicBezTo>
                    <a:cubicBezTo>
                      <a:pt x="80" y="4"/>
                      <a:pt x="80" y="4"/>
                      <a:pt x="80" y="4"/>
                    </a:cubicBezTo>
                    <a:cubicBezTo>
                      <a:pt x="77" y="3"/>
                      <a:pt x="77" y="3"/>
                      <a:pt x="77" y="3"/>
                    </a:cubicBezTo>
                    <a:cubicBezTo>
                      <a:pt x="76" y="6"/>
                      <a:pt x="76" y="6"/>
                      <a:pt x="76" y="6"/>
                    </a:cubicBezTo>
                    <a:cubicBezTo>
                      <a:pt x="76" y="11"/>
                      <a:pt x="76" y="11"/>
                      <a:pt x="76" y="11"/>
                    </a:cubicBezTo>
                    <a:cubicBezTo>
                      <a:pt x="76" y="16"/>
                      <a:pt x="76" y="16"/>
                      <a:pt x="76" y="16"/>
                    </a:cubicBezTo>
                    <a:cubicBezTo>
                      <a:pt x="76" y="18"/>
                      <a:pt x="76" y="18"/>
                      <a:pt x="76" y="18"/>
                    </a:cubicBezTo>
                    <a:cubicBezTo>
                      <a:pt x="69" y="18"/>
                      <a:pt x="69" y="18"/>
                      <a:pt x="69" y="18"/>
                    </a:cubicBezTo>
                    <a:cubicBezTo>
                      <a:pt x="65" y="18"/>
                      <a:pt x="65" y="18"/>
                      <a:pt x="65" y="18"/>
                    </a:cubicBezTo>
                    <a:cubicBezTo>
                      <a:pt x="54" y="17"/>
                      <a:pt x="54" y="17"/>
                      <a:pt x="54" y="17"/>
                    </a:cubicBezTo>
                    <a:cubicBezTo>
                      <a:pt x="48" y="18"/>
                      <a:pt x="48" y="18"/>
                      <a:pt x="48" y="18"/>
                    </a:cubicBezTo>
                    <a:cubicBezTo>
                      <a:pt x="48" y="18"/>
                      <a:pt x="42" y="17"/>
                      <a:pt x="41" y="17"/>
                    </a:cubicBezTo>
                    <a:cubicBezTo>
                      <a:pt x="39" y="18"/>
                      <a:pt x="33" y="22"/>
                      <a:pt x="33" y="22"/>
                    </a:cubicBezTo>
                    <a:cubicBezTo>
                      <a:pt x="26" y="25"/>
                      <a:pt x="26" y="25"/>
                      <a:pt x="26" y="25"/>
                    </a:cubicBezTo>
                    <a:cubicBezTo>
                      <a:pt x="20" y="28"/>
                      <a:pt x="20" y="28"/>
                      <a:pt x="20" y="28"/>
                    </a:cubicBezTo>
                    <a:cubicBezTo>
                      <a:pt x="9" y="31"/>
                      <a:pt x="9" y="31"/>
                      <a:pt x="9" y="31"/>
                    </a:cubicBezTo>
                    <a:cubicBezTo>
                      <a:pt x="4" y="35"/>
                      <a:pt x="4" y="35"/>
                      <a:pt x="4" y="35"/>
                    </a:cubicBezTo>
                    <a:lnTo>
                      <a:pt x="1" y="36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30" name="Freeform 13"/>
              <p:cNvSpPr>
                <a:spLocks/>
              </p:cNvSpPr>
              <p:nvPr/>
            </p:nvSpPr>
            <p:spPr bwMode="auto">
              <a:xfrm>
                <a:off x="9023350" y="1163638"/>
                <a:ext cx="469900" cy="525463"/>
              </a:xfrm>
              <a:custGeom>
                <a:avLst/>
                <a:gdLst>
                  <a:gd name="T0" fmla="*/ 2 w 125"/>
                  <a:gd name="T1" fmla="*/ 52 h 140"/>
                  <a:gd name="T2" fmla="*/ 10 w 125"/>
                  <a:gd name="T3" fmla="*/ 54 h 140"/>
                  <a:gd name="T4" fmla="*/ 14 w 125"/>
                  <a:gd name="T5" fmla="*/ 55 h 140"/>
                  <a:gd name="T6" fmla="*/ 19 w 125"/>
                  <a:gd name="T7" fmla="*/ 55 h 140"/>
                  <a:gd name="T8" fmla="*/ 21 w 125"/>
                  <a:gd name="T9" fmla="*/ 52 h 140"/>
                  <a:gd name="T10" fmla="*/ 26 w 125"/>
                  <a:gd name="T11" fmla="*/ 52 h 140"/>
                  <a:gd name="T12" fmla="*/ 31 w 125"/>
                  <a:gd name="T13" fmla="*/ 52 h 140"/>
                  <a:gd name="T14" fmla="*/ 36 w 125"/>
                  <a:gd name="T15" fmla="*/ 54 h 140"/>
                  <a:gd name="T16" fmla="*/ 40 w 125"/>
                  <a:gd name="T17" fmla="*/ 55 h 140"/>
                  <a:gd name="T18" fmla="*/ 46 w 125"/>
                  <a:gd name="T19" fmla="*/ 55 h 140"/>
                  <a:gd name="T20" fmla="*/ 53 w 125"/>
                  <a:gd name="T21" fmla="*/ 51 h 140"/>
                  <a:gd name="T22" fmla="*/ 56 w 125"/>
                  <a:gd name="T23" fmla="*/ 45 h 140"/>
                  <a:gd name="T24" fmla="*/ 61 w 125"/>
                  <a:gd name="T25" fmla="*/ 33 h 140"/>
                  <a:gd name="T26" fmla="*/ 68 w 125"/>
                  <a:gd name="T27" fmla="*/ 22 h 140"/>
                  <a:gd name="T28" fmla="*/ 74 w 125"/>
                  <a:gd name="T29" fmla="*/ 12 h 140"/>
                  <a:gd name="T30" fmla="*/ 80 w 125"/>
                  <a:gd name="T31" fmla="*/ 5 h 140"/>
                  <a:gd name="T32" fmla="*/ 85 w 125"/>
                  <a:gd name="T33" fmla="*/ 0 h 140"/>
                  <a:gd name="T34" fmla="*/ 90 w 125"/>
                  <a:gd name="T35" fmla="*/ 4 h 140"/>
                  <a:gd name="T36" fmla="*/ 93 w 125"/>
                  <a:gd name="T37" fmla="*/ 7 h 140"/>
                  <a:gd name="T38" fmla="*/ 93 w 125"/>
                  <a:gd name="T39" fmla="*/ 13 h 140"/>
                  <a:gd name="T40" fmla="*/ 94 w 125"/>
                  <a:gd name="T41" fmla="*/ 26 h 140"/>
                  <a:gd name="T42" fmla="*/ 95 w 125"/>
                  <a:gd name="T43" fmla="*/ 29 h 140"/>
                  <a:gd name="T44" fmla="*/ 97 w 125"/>
                  <a:gd name="T45" fmla="*/ 33 h 140"/>
                  <a:gd name="T46" fmla="*/ 99 w 125"/>
                  <a:gd name="T47" fmla="*/ 36 h 140"/>
                  <a:gd name="T48" fmla="*/ 100 w 125"/>
                  <a:gd name="T49" fmla="*/ 44 h 140"/>
                  <a:gd name="T50" fmla="*/ 102 w 125"/>
                  <a:gd name="T51" fmla="*/ 53 h 140"/>
                  <a:gd name="T52" fmla="*/ 104 w 125"/>
                  <a:gd name="T53" fmla="*/ 57 h 140"/>
                  <a:gd name="T54" fmla="*/ 108 w 125"/>
                  <a:gd name="T55" fmla="*/ 62 h 140"/>
                  <a:gd name="T56" fmla="*/ 113 w 125"/>
                  <a:gd name="T57" fmla="*/ 66 h 140"/>
                  <a:gd name="T58" fmla="*/ 119 w 125"/>
                  <a:gd name="T59" fmla="*/ 66 h 140"/>
                  <a:gd name="T60" fmla="*/ 122 w 125"/>
                  <a:gd name="T61" fmla="*/ 69 h 140"/>
                  <a:gd name="T62" fmla="*/ 125 w 125"/>
                  <a:gd name="T63" fmla="*/ 74 h 140"/>
                  <a:gd name="T64" fmla="*/ 124 w 125"/>
                  <a:gd name="T65" fmla="*/ 80 h 140"/>
                  <a:gd name="T66" fmla="*/ 121 w 125"/>
                  <a:gd name="T67" fmla="*/ 82 h 140"/>
                  <a:gd name="T68" fmla="*/ 112 w 125"/>
                  <a:gd name="T69" fmla="*/ 90 h 140"/>
                  <a:gd name="T70" fmla="*/ 105 w 125"/>
                  <a:gd name="T71" fmla="*/ 100 h 140"/>
                  <a:gd name="T72" fmla="*/ 98 w 125"/>
                  <a:gd name="T73" fmla="*/ 105 h 140"/>
                  <a:gd name="T74" fmla="*/ 92 w 125"/>
                  <a:gd name="T75" fmla="*/ 109 h 140"/>
                  <a:gd name="T76" fmla="*/ 87 w 125"/>
                  <a:gd name="T77" fmla="*/ 113 h 140"/>
                  <a:gd name="T78" fmla="*/ 84 w 125"/>
                  <a:gd name="T79" fmla="*/ 121 h 140"/>
                  <a:gd name="T80" fmla="*/ 80 w 125"/>
                  <a:gd name="T81" fmla="*/ 126 h 140"/>
                  <a:gd name="T82" fmla="*/ 76 w 125"/>
                  <a:gd name="T83" fmla="*/ 132 h 140"/>
                  <a:gd name="T84" fmla="*/ 74 w 125"/>
                  <a:gd name="T85" fmla="*/ 138 h 140"/>
                  <a:gd name="T86" fmla="*/ 72 w 125"/>
                  <a:gd name="T87" fmla="*/ 140 h 140"/>
                  <a:gd name="T88" fmla="*/ 66 w 125"/>
                  <a:gd name="T89" fmla="*/ 140 h 140"/>
                  <a:gd name="T90" fmla="*/ 64 w 125"/>
                  <a:gd name="T91" fmla="*/ 136 h 140"/>
                  <a:gd name="T92" fmla="*/ 60 w 125"/>
                  <a:gd name="T93" fmla="*/ 129 h 140"/>
                  <a:gd name="T94" fmla="*/ 56 w 125"/>
                  <a:gd name="T95" fmla="*/ 121 h 140"/>
                  <a:gd name="T96" fmla="*/ 52 w 125"/>
                  <a:gd name="T97" fmla="*/ 115 h 140"/>
                  <a:gd name="T98" fmla="*/ 47 w 125"/>
                  <a:gd name="T99" fmla="*/ 108 h 140"/>
                  <a:gd name="T100" fmla="*/ 44 w 125"/>
                  <a:gd name="T101" fmla="*/ 104 h 140"/>
                  <a:gd name="T102" fmla="*/ 43 w 125"/>
                  <a:gd name="T103" fmla="*/ 97 h 140"/>
                  <a:gd name="T104" fmla="*/ 39 w 125"/>
                  <a:gd name="T105" fmla="*/ 88 h 140"/>
                  <a:gd name="T106" fmla="*/ 34 w 125"/>
                  <a:gd name="T107" fmla="*/ 78 h 140"/>
                  <a:gd name="T108" fmla="*/ 30 w 125"/>
                  <a:gd name="T109" fmla="*/ 72 h 140"/>
                  <a:gd name="T110" fmla="*/ 23 w 125"/>
                  <a:gd name="T111" fmla="*/ 69 h 140"/>
                  <a:gd name="T112" fmla="*/ 16 w 125"/>
                  <a:gd name="T113" fmla="*/ 66 h 140"/>
                  <a:gd name="T114" fmla="*/ 9 w 125"/>
                  <a:gd name="T115" fmla="*/ 63 h 140"/>
                  <a:gd name="T116" fmla="*/ 4 w 125"/>
                  <a:gd name="T117" fmla="*/ 60 h 140"/>
                  <a:gd name="T118" fmla="*/ 0 w 125"/>
                  <a:gd name="T119" fmla="*/ 54 h 140"/>
                  <a:gd name="T120" fmla="*/ 2 w 125"/>
                  <a:gd name="T121" fmla="*/ 52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25" h="140">
                    <a:moveTo>
                      <a:pt x="2" y="52"/>
                    </a:moveTo>
                    <a:cubicBezTo>
                      <a:pt x="10" y="54"/>
                      <a:pt x="10" y="54"/>
                      <a:pt x="10" y="54"/>
                    </a:cubicBezTo>
                    <a:cubicBezTo>
                      <a:pt x="14" y="55"/>
                      <a:pt x="14" y="55"/>
                      <a:pt x="14" y="55"/>
                    </a:cubicBezTo>
                    <a:cubicBezTo>
                      <a:pt x="19" y="55"/>
                      <a:pt x="19" y="55"/>
                      <a:pt x="19" y="55"/>
                    </a:cubicBezTo>
                    <a:cubicBezTo>
                      <a:pt x="21" y="52"/>
                      <a:pt x="21" y="52"/>
                      <a:pt x="21" y="52"/>
                    </a:cubicBezTo>
                    <a:cubicBezTo>
                      <a:pt x="26" y="52"/>
                      <a:pt x="26" y="52"/>
                      <a:pt x="26" y="52"/>
                    </a:cubicBezTo>
                    <a:cubicBezTo>
                      <a:pt x="31" y="52"/>
                      <a:pt x="31" y="52"/>
                      <a:pt x="31" y="52"/>
                    </a:cubicBezTo>
                    <a:cubicBezTo>
                      <a:pt x="36" y="54"/>
                      <a:pt x="36" y="54"/>
                      <a:pt x="36" y="54"/>
                    </a:cubicBezTo>
                    <a:cubicBezTo>
                      <a:pt x="40" y="55"/>
                      <a:pt x="40" y="55"/>
                      <a:pt x="40" y="55"/>
                    </a:cubicBezTo>
                    <a:cubicBezTo>
                      <a:pt x="46" y="55"/>
                      <a:pt x="46" y="55"/>
                      <a:pt x="46" y="55"/>
                    </a:cubicBezTo>
                    <a:cubicBezTo>
                      <a:pt x="53" y="51"/>
                      <a:pt x="53" y="51"/>
                      <a:pt x="53" y="51"/>
                    </a:cubicBezTo>
                    <a:cubicBezTo>
                      <a:pt x="53" y="51"/>
                      <a:pt x="55" y="46"/>
                      <a:pt x="56" y="45"/>
                    </a:cubicBezTo>
                    <a:cubicBezTo>
                      <a:pt x="57" y="44"/>
                      <a:pt x="61" y="33"/>
                      <a:pt x="61" y="33"/>
                    </a:cubicBezTo>
                    <a:cubicBezTo>
                      <a:pt x="68" y="22"/>
                      <a:pt x="68" y="22"/>
                      <a:pt x="68" y="22"/>
                    </a:cubicBezTo>
                    <a:cubicBezTo>
                      <a:pt x="74" y="12"/>
                      <a:pt x="74" y="12"/>
                      <a:pt x="74" y="12"/>
                    </a:cubicBezTo>
                    <a:cubicBezTo>
                      <a:pt x="80" y="5"/>
                      <a:pt x="80" y="5"/>
                      <a:pt x="80" y="5"/>
                    </a:cubicBezTo>
                    <a:cubicBezTo>
                      <a:pt x="85" y="0"/>
                      <a:pt x="85" y="0"/>
                      <a:pt x="85" y="0"/>
                    </a:cubicBezTo>
                    <a:cubicBezTo>
                      <a:pt x="90" y="4"/>
                      <a:pt x="90" y="4"/>
                      <a:pt x="90" y="4"/>
                    </a:cubicBezTo>
                    <a:cubicBezTo>
                      <a:pt x="93" y="7"/>
                      <a:pt x="93" y="7"/>
                      <a:pt x="93" y="7"/>
                    </a:cubicBezTo>
                    <a:cubicBezTo>
                      <a:pt x="93" y="7"/>
                      <a:pt x="93" y="12"/>
                      <a:pt x="93" y="13"/>
                    </a:cubicBezTo>
                    <a:cubicBezTo>
                      <a:pt x="93" y="14"/>
                      <a:pt x="94" y="26"/>
                      <a:pt x="94" y="26"/>
                    </a:cubicBezTo>
                    <a:cubicBezTo>
                      <a:pt x="95" y="29"/>
                      <a:pt x="95" y="29"/>
                      <a:pt x="95" y="29"/>
                    </a:cubicBezTo>
                    <a:cubicBezTo>
                      <a:pt x="97" y="33"/>
                      <a:pt x="97" y="33"/>
                      <a:pt x="97" y="33"/>
                    </a:cubicBezTo>
                    <a:cubicBezTo>
                      <a:pt x="97" y="33"/>
                      <a:pt x="99" y="35"/>
                      <a:pt x="99" y="36"/>
                    </a:cubicBezTo>
                    <a:cubicBezTo>
                      <a:pt x="99" y="38"/>
                      <a:pt x="100" y="43"/>
                      <a:pt x="100" y="44"/>
                    </a:cubicBezTo>
                    <a:cubicBezTo>
                      <a:pt x="100" y="45"/>
                      <a:pt x="102" y="53"/>
                      <a:pt x="102" y="53"/>
                    </a:cubicBezTo>
                    <a:cubicBezTo>
                      <a:pt x="104" y="57"/>
                      <a:pt x="104" y="57"/>
                      <a:pt x="104" y="57"/>
                    </a:cubicBezTo>
                    <a:cubicBezTo>
                      <a:pt x="108" y="62"/>
                      <a:pt x="108" y="62"/>
                      <a:pt x="108" y="62"/>
                    </a:cubicBezTo>
                    <a:cubicBezTo>
                      <a:pt x="113" y="66"/>
                      <a:pt x="113" y="66"/>
                      <a:pt x="113" y="66"/>
                    </a:cubicBezTo>
                    <a:cubicBezTo>
                      <a:pt x="119" y="66"/>
                      <a:pt x="119" y="66"/>
                      <a:pt x="119" y="66"/>
                    </a:cubicBezTo>
                    <a:cubicBezTo>
                      <a:pt x="122" y="69"/>
                      <a:pt x="122" y="69"/>
                      <a:pt x="122" y="69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4" y="80"/>
                      <a:pt x="124" y="80"/>
                      <a:pt x="124" y="80"/>
                    </a:cubicBezTo>
                    <a:cubicBezTo>
                      <a:pt x="124" y="80"/>
                      <a:pt x="122" y="81"/>
                      <a:pt x="121" y="82"/>
                    </a:cubicBezTo>
                    <a:cubicBezTo>
                      <a:pt x="120" y="83"/>
                      <a:pt x="115" y="88"/>
                      <a:pt x="112" y="90"/>
                    </a:cubicBezTo>
                    <a:cubicBezTo>
                      <a:pt x="110" y="93"/>
                      <a:pt x="105" y="100"/>
                      <a:pt x="105" y="100"/>
                    </a:cubicBezTo>
                    <a:cubicBezTo>
                      <a:pt x="98" y="105"/>
                      <a:pt x="98" y="105"/>
                      <a:pt x="98" y="105"/>
                    </a:cubicBezTo>
                    <a:cubicBezTo>
                      <a:pt x="98" y="105"/>
                      <a:pt x="94" y="108"/>
                      <a:pt x="92" y="109"/>
                    </a:cubicBezTo>
                    <a:cubicBezTo>
                      <a:pt x="90" y="110"/>
                      <a:pt x="87" y="113"/>
                      <a:pt x="87" y="113"/>
                    </a:cubicBezTo>
                    <a:cubicBezTo>
                      <a:pt x="87" y="114"/>
                      <a:pt x="84" y="121"/>
                      <a:pt x="84" y="121"/>
                    </a:cubicBezTo>
                    <a:cubicBezTo>
                      <a:pt x="80" y="126"/>
                      <a:pt x="80" y="126"/>
                      <a:pt x="80" y="126"/>
                    </a:cubicBezTo>
                    <a:cubicBezTo>
                      <a:pt x="76" y="132"/>
                      <a:pt x="76" y="132"/>
                      <a:pt x="76" y="132"/>
                    </a:cubicBezTo>
                    <a:cubicBezTo>
                      <a:pt x="74" y="138"/>
                      <a:pt x="74" y="138"/>
                      <a:pt x="74" y="138"/>
                    </a:cubicBezTo>
                    <a:cubicBezTo>
                      <a:pt x="74" y="138"/>
                      <a:pt x="73" y="140"/>
                      <a:pt x="72" y="140"/>
                    </a:cubicBezTo>
                    <a:cubicBezTo>
                      <a:pt x="70" y="140"/>
                      <a:pt x="66" y="140"/>
                      <a:pt x="66" y="140"/>
                    </a:cubicBezTo>
                    <a:cubicBezTo>
                      <a:pt x="66" y="140"/>
                      <a:pt x="65" y="137"/>
                      <a:pt x="64" y="136"/>
                    </a:cubicBezTo>
                    <a:cubicBezTo>
                      <a:pt x="63" y="135"/>
                      <a:pt x="61" y="131"/>
                      <a:pt x="60" y="129"/>
                    </a:cubicBezTo>
                    <a:cubicBezTo>
                      <a:pt x="59" y="127"/>
                      <a:pt x="56" y="121"/>
                      <a:pt x="56" y="121"/>
                    </a:cubicBezTo>
                    <a:cubicBezTo>
                      <a:pt x="56" y="121"/>
                      <a:pt x="53" y="117"/>
                      <a:pt x="52" y="115"/>
                    </a:cubicBezTo>
                    <a:cubicBezTo>
                      <a:pt x="51" y="114"/>
                      <a:pt x="49" y="109"/>
                      <a:pt x="47" y="108"/>
                    </a:cubicBezTo>
                    <a:cubicBezTo>
                      <a:pt x="46" y="107"/>
                      <a:pt x="44" y="104"/>
                      <a:pt x="44" y="104"/>
                    </a:cubicBezTo>
                    <a:cubicBezTo>
                      <a:pt x="44" y="104"/>
                      <a:pt x="44" y="99"/>
                      <a:pt x="43" y="97"/>
                    </a:cubicBezTo>
                    <a:cubicBezTo>
                      <a:pt x="43" y="96"/>
                      <a:pt x="41" y="89"/>
                      <a:pt x="39" y="88"/>
                    </a:cubicBezTo>
                    <a:cubicBezTo>
                      <a:pt x="38" y="86"/>
                      <a:pt x="35" y="78"/>
                      <a:pt x="34" y="78"/>
                    </a:cubicBezTo>
                    <a:cubicBezTo>
                      <a:pt x="33" y="77"/>
                      <a:pt x="32" y="73"/>
                      <a:pt x="30" y="72"/>
                    </a:cubicBezTo>
                    <a:cubicBezTo>
                      <a:pt x="28" y="72"/>
                      <a:pt x="25" y="71"/>
                      <a:pt x="23" y="69"/>
                    </a:cubicBezTo>
                    <a:cubicBezTo>
                      <a:pt x="21" y="68"/>
                      <a:pt x="17" y="67"/>
                      <a:pt x="16" y="66"/>
                    </a:cubicBezTo>
                    <a:cubicBezTo>
                      <a:pt x="14" y="66"/>
                      <a:pt x="12" y="63"/>
                      <a:pt x="9" y="63"/>
                    </a:cubicBezTo>
                    <a:cubicBezTo>
                      <a:pt x="7" y="62"/>
                      <a:pt x="5" y="61"/>
                      <a:pt x="4" y="60"/>
                    </a:cubicBezTo>
                    <a:cubicBezTo>
                      <a:pt x="3" y="59"/>
                      <a:pt x="0" y="56"/>
                      <a:pt x="0" y="54"/>
                    </a:cubicBezTo>
                    <a:cubicBezTo>
                      <a:pt x="0" y="53"/>
                      <a:pt x="2" y="52"/>
                      <a:pt x="2" y="52"/>
                    </a:cubicBez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31" name="Freeform 15"/>
              <p:cNvSpPr>
                <a:spLocks/>
              </p:cNvSpPr>
              <p:nvPr/>
            </p:nvSpPr>
            <p:spPr bwMode="auto">
              <a:xfrm>
                <a:off x="7815263" y="2403475"/>
                <a:ext cx="666750" cy="542925"/>
              </a:xfrm>
              <a:custGeom>
                <a:avLst/>
                <a:gdLst>
                  <a:gd name="T0" fmla="*/ 145 w 177"/>
                  <a:gd name="T1" fmla="*/ 142 h 144"/>
                  <a:gd name="T2" fmla="*/ 126 w 177"/>
                  <a:gd name="T3" fmla="*/ 141 h 144"/>
                  <a:gd name="T4" fmla="*/ 117 w 177"/>
                  <a:gd name="T5" fmla="*/ 133 h 144"/>
                  <a:gd name="T6" fmla="*/ 105 w 177"/>
                  <a:gd name="T7" fmla="*/ 130 h 144"/>
                  <a:gd name="T8" fmla="*/ 96 w 177"/>
                  <a:gd name="T9" fmla="*/ 125 h 144"/>
                  <a:gd name="T10" fmla="*/ 91 w 177"/>
                  <a:gd name="T11" fmla="*/ 118 h 144"/>
                  <a:gd name="T12" fmla="*/ 84 w 177"/>
                  <a:gd name="T13" fmla="*/ 118 h 144"/>
                  <a:gd name="T14" fmla="*/ 77 w 177"/>
                  <a:gd name="T15" fmla="*/ 116 h 144"/>
                  <a:gd name="T16" fmla="*/ 70 w 177"/>
                  <a:gd name="T17" fmla="*/ 113 h 144"/>
                  <a:gd name="T18" fmla="*/ 56 w 177"/>
                  <a:gd name="T19" fmla="*/ 112 h 144"/>
                  <a:gd name="T20" fmla="*/ 44 w 177"/>
                  <a:gd name="T21" fmla="*/ 100 h 144"/>
                  <a:gd name="T22" fmla="*/ 37 w 177"/>
                  <a:gd name="T23" fmla="*/ 91 h 144"/>
                  <a:gd name="T24" fmla="*/ 35 w 177"/>
                  <a:gd name="T25" fmla="*/ 73 h 144"/>
                  <a:gd name="T26" fmla="*/ 32 w 177"/>
                  <a:gd name="T27" fmla="*/ 62 h 144"/>
                  <a:gd name="T28" fmla="*/ 35 w 177"/>
                  <a:gd name="T29" fmla="*/ 46 h 144"/>
                  <a:gd name="T30" fmla="*/ 28 w 177"/>
                  <a:gd name="T31" fmla="*/ 42 h 144"/>
                  <a:gd name="T32" fmla="*/ 7 w 177"/>
                  <a:gd name="T33" fmla="*/ 44 h 144"/>
                  <a:gd name="T34" fmla="*/ 0 w 177"/>
                  <a:gd name="T35" fmla="*/ 44 h 144"/>
                  <a:gd name="T36" fmla="*/ 5 w 177"/>
                  <a:gd name="T37" fmla="*/ 39 h 144"/>
                  <a:gd name="T38" fmla="*/ 15 w 177"/>
                  <a:gd name="T39" fmla="*/ 38 h 144"/>
                  <a:gd name="T40" fmla="*/ 30 w 177"/>
                  <a:gd name="T41" fmla="*/ 36 h 144"/>
                  <a:gd name="T42" fmla="*/ 43 w 177"/>
                  <a:gd name="T43" fmla="*/ 34 h 144"/>
                  <a:gd name="T44" fmla="*/ 49 w 177"/>
                  <a:gd name="T45" fmla="*/ 26 h 144"/>
                  <a:gd name="T46" fmla="*/ 65 w 177"/>
                  <a:gd name="T47" fmla="*/ 25 h 144"/>
                  <a:gd name="T48" fmla="*/ 71 w 177"/>
                  <a:gd name="T49" fmla="*/ 17 h 144"/>
                  <a:gd name="T50" fmla="*/ 74 w 177"/>
                  <a:gd name="T51" fmla="*/ 8 h 144"/>
                  <a:gd name="T52" fmla="*/ 81 w 177"/>
                  <a:gd name="T53" fmla="*/ 2 h 144"/>
                  <a:gd name="T54" fmla="*/ 88 w 177"/>
                  <a:gd name="T55" fmla="*/ 0 h 144"/>
                  <a:gd name="T56" fmla="*/ 100 w 177"/>
                  <a:gd name="T57" fmla="*/ 4 h 144"/>
                  <a:gd name="T58" fmla="*/ 112 w 177"/>
                  <a:gd name="T59" fmla="*/ 13 h 144"/>
                  <a:gd name="T60" fmla="*/ 120 w 177"/>
                  <a:gd name="T61" fmla="*/ 20 h 144"/>
                  <a:gd name="T62" fmla="*/ 126 w 177"/>
                  <a:gd name="T63" fmla="*/ 20 h 144"/>
                  <a:gd name="T64" fmla="*/ 132 w 177"/>
                  <a:gd name="T65" fmla="*/ 26 h 144"/>
                  <a:gd name="T66" fmla="*/ 132 w 177"/>
                  <a:gd name="T67" fmla="*/ 35 h 144"/>
                  <a:gd name="T68" fmla="*/ 132 w 177"/>
                  <a:gd name="T69" fmla="*/ 47 h 144"/>
                  <a:gd name="T70" fmla="*/ 132 w 177"/>
                  <a:gd name="T71" fmla="*/ 61 h 144"/>
                  <a:gd name="T72" fmla="*/ 132 w 177"/>
                  <a:gd name="T73" fmla="*/ 69 h 144"/>
                  <a:gd name="T74" fmla="*/ 133 w 177"/>
                  <a:gd name="T75" fmla="*/ 76 h 144"/>
                  <a:gd name="T76" fmla="*/ 143 w 177"/>
                  <a:gd name="T77" fmla="*/ 79 h 144"/>
                  <a:gd name="T78" fmla="*/ 165 w 177"/>
                  <a:gd name="T79" fmla="*/ 79 h 144"/>
                  <a:gd name="T80" fmla="*/ 172 w 177"/>
                  <a:gd name="T81" fmla="*/ 84 h 144"/>
                  <a:gd name="T82" fmla="*/ 175 w 177"/>
                  <a:gd name="T83" fmla="*/ 89 h 144"/>
                  <a:gd name="T84" fmla="*/ 171 w 177"/>
                  <a:gd name="T85" fmla="*/ 97 h 144"/>
                  <a:gd name="T86" fmla="*/ 177 w 177"/>
                  <a:gd name="T87" fmla="*/ 109 h 144"/>
                  <a:gd name="T88" fmla="*/ 175 w 177"/>
                  <a:gd name="T89" fmla="*/ 124 h 144"/>
                  <a:gd name="T90" fmla="*/ 156 w 177"/>
                  <a:gd name="T91" fmla="*/ 144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77" h="144">
                    <a:moveTo>
                      <a:pt x="156" y="144"/>
                    </a:moveTo>
                    <a:cubicBezTo>
                      <a:pt x="156" y="144"/>
                      <a:pt x="147" y="142"/>
                      <a:pt x="145" y="142"/>
                    </a:cubicBezTo>
                    <a:cubicBezTo>
                      <a:pt x="144" y="142"/>
                      <a:pt x="135" y="142"/>
                      <a:pt x="134" y="142"/>
                    </a:cubicBezTo>
                    <a:cubicBezTo>
                      <a:pt x="132" y="142"/>
                      <a:pt x="126" y="141"/>
                      <a:pt x="126" y="141"/>
                    </a:cubicBezTo>
                    <a:cubicBezTo>
                      <a:pt x="120" y="137"/>
                      <a:pt x="120" y="137"/>
                      <a:pt x="120" y="137"/>
                    </a:cubicBezTo>
                    <a:cubicBezTo>
                      <a:pt x="117" y="133"/>
                      <a:pt x="117" y="133"/>
                      <a:pt x="117" y="133"/>
                    </a:cubicBezTo>
                    <a:cubicBezTo>
                      <a:pt x="114" y="131"/>
                      <a:pt x="114" y="131"/>
                      <a:pt x="114" y="131"/>
                    </a:cubicBezTo>
                    <a:cubicBezTo>
                      <a:pt x="105" y="130"/>
                      <a:pt x="105" y="130"/>
                      <a:pt x="105" y="130"/>
                    </a:cubicBezTo>
                    <a:cubicBezTo>
                      <a:pt x="99" y="128"/>
                      <a:pt x="99" y="128"/>
                      <a:pt x="99" y="128"/>
                    </a:cubicBezTo>
                    <a:cubicBezTo>
                      <a:pt x="96" y="125"/>
                      <a:pt x="96" y="125"/>
                      <a:pt x="96" y="125"/>
                    </a:cubicBezTo>
                    <a:cubicBezTo>
                      <a:pt x="93" y="121"/>
                      <a:pt x="93" y="121"/>
                      <a:pt x="93" y="121"/>
                    </a:cubicBezTo>
                    <a:cubicBezTo>
                      <a:pt x="91" y="118"/>
                      <a:pt x="91" y="118"/>
                      <a:pt x="91" y="118"/>
                    </a:cubicBezTo>
                    <a:cubicBezTo>
                      <a:pt x="88" y="116"/>
                      <a:pt x="88" y="116"/>
                      <a:pt x="88" y="116"/>
                    </a:cubicBezTo>
                    <a:cubicBezTo>
                      <a:pt x="84" y="118"/>
                      <a:pt x="84" y="118"/>
                      <a:pt x="84" y="118"/>
                    </a:cubicBezTo>
                    <a:cubicBezTo>
                      <a:pt x="80" y="118"/>
                      <a:pt x="80" y="118"/>
                      <a:pt x="80" y="118"/>
                    </a:cubicBezTo>
                    <a:cubicBezTo>
                      <a:pt x="77" y="116"/>
                      <a:pt x="77" y="116"/>
                      <a:pt x="77" y="116"/>
                    </a:cubicBezTo>
                    <a:cubicBezTo>
                      <a:pt x="74" y="114"/>
                      <a:pt x="74" y="114"/>
                      <a:pt x="74" y="114"/>
                    </a:cubicBezTo>
                    <a:cubicBezTo>
                      <a:pt x="70" y="113"/>
                      <a:pt x="70" y="113"/>
                      <a:pt x="70" y="113"/>
                    </a:cubicBezTo>
                    <a:cubicBezTo>
                      <a:pt x="61" y="114"/>
                      <a:pt x="61" y="114"/>
                      <a:pt x="61" y="114"/>
                    </a:cubicBezTo>
                    <a:cubicBezTo>
                      <a:pt x="56" y="112"/>
                      <a:pt x="56" y="112"/>
                      <a:pt x="56" y="112"/>
                    </a:cubicBezTo>
                    <a:cubicBezTo>
                      <a:pt x="51" y="106"/>
                      <a:pt x="51" y="106"/>
                      <a:pt x="51" y="106"/>
                    </a:cubicBezTo>
                    <a:cubicBezTo>
                      <a:pt x="44" y="100"/>
                      <a:pt x="44" y="100"/>
                      <a:pt x="44" y="100"/>
                    </a:cubicBezTo>
                    <a:cubicBezTo>
                      <a:pt x="40" y="96"/>
                      <a:pt x="40" y="96"/>
                      <a:pt x="40" y="96"/>
                    </a:cubicBezTo>
                    <a:cubicBezTo>
                      <a:pt x="37" y="91"/>
                      <a:pt x="37" y="91"/>
                      <a:pt x="37" y="91"/>
                    </a:cubicBezTo>
                    <a:cubicBezTo>
                      <a:pt x="34" y="84"/>
                      <a:pt x="34" y="84"/>
                      <a:pt x="34" y="84"/>
                    </a:cubicBezTo>
                    <a:cubicBezTo>
                      <a:pt x="35" y="73"/>
                      <a:pt x="35" y="73"/>
                      <a:pt x="35" y="73"/>
                    </a:cubicBezTo>
                    <a:cubicBezTo>
                      <a:pt x="33" y="68"/>
                      <a:pt x="33" y="68"/>
                      <a:pt x="33" y="68"/>
                    </a:cubicBezTo>
                    <a:cubicBezTo>
                      <a:pt x="32" y="62"/>
                      <a:pt x="32" y="62"/>
                      <a:pt x="32" y="62"/>
                    </a:cubicBezTo>
                    <a:cubicBezTo>
                      <a:pt x="35" y="59"/>
                      <a:pt x="35" y="59"/>
                      <a:pt x="35" y="59"/>
                    </a:cubicBezTo>
                    <a:cubicBezTo>
                      <a:pt x="35" y="46"/>
                      <a:pt x="35" y="46"/>
                      <a:pt x="35" y="46"/>
                    </a:cubicBezTo>
                    <a:cubicBezTo>
                      <a:pt x="33" y="42"/>
                      <a:pt x="33" y="42"/>
                      <a:pt x="33" y="42"/>
                    </a:cubicBezTo>
                    <a:cubicBezTo>
                      <a:pt x="28" y="42"/>
                      <a:pt x="28" y="42"/>
                      <a:pt x="28" y="42"/>
                    </a:cubicBezTo>
                    <a:cubicBezTo>
                      <a:pt x="28" y="42"/>
                      <a:pt x="18" y="42"/>
                      <a:pt x="17" y="42"/>
                    </a:cubicBezTo>
                    <a:cubicBezTo>
                      <a:pt x="15" y="42"/>
                      <a:pt x="7" y="44"/>
                      <a:pt x="7" y="44"/>
                    </a:cubicBezTo>
                    <a:cubicBezTo>
                      <a:pt x="1" y="46"/>
                      <a:pt x="1" y="46"/>
                      <a:pt x="1" y="46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2" y="42"/>
                      <a:pt x="2" y="42"/>
                      <a:pt x="2" y="42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39"/>
                      <a:pt x="9" y="38"/>
                      <a:pt x="9" y="38"/>
                    </a:cubicBezTo>
                    <a:cubicBezTo>
                      <a:pt x="10" y="38"/>
                      <a:pt x="15" y="38"/>
                      <a:pt x="15" y="38"/>
                    </a:cubicBezTo>
                    <a:cubicBezTo>
                      <a:pt x="23" y="38"/>
                      <a:pt x="23" y="38"/>
                      <a:pt x="23" y="38"/>
                    </a:cubicBezTo>
                    <a:cubicBezTo>
                      <a:pt x="30" y="36"/>
                      <a:pt x="30" y="36"/>
                      <a:pt x="30" y="36"/>
                    </a:cubicBezTo>
                    <a:cubicBezTo>
                      <a:pt x="39" y="36"/>
                      <a:pt x="39" y="36"/>
                      <a:pt x="39" y="36"/>
                    </a:cubicBezTo>
                    <a:cubicBezTo>
                      <a:pt x="43" y="34"/>
                      <a:pt x="43" y="34"/>
                      <a:pt x="43" y="34"/>
                    </a:cubicBezTo>
                    <a:cubicBezTo>
                      <a:pt x="46" y="29"/>
                      <a:pt x="46" y="29"/>
                      <a:pt x="46" y="29"/>
                    </a:cubicBezTo>
                    <a:cubicBezTo>
                      <a:pt x="49" y="26"/>
                      <a:pt x="49" y="26"/>
                      <a:pt x="49" y="26"/>
                    </a:cubicBezTo>
                    <a:cubicBezTo>
                      <a:pt x="61" y="26"/>
                      <a:pt x="61" y="26"/>
                      <a:pt x="61" y="26"/>
                    </a:cubicBezTo>
                    <a:cubicBezTo>
                      <a:pt x="61" y="26"/>
                      <a:pt x="65" y="26"/>
                      <a:pt x="65" y="25"/>
                    </a:cubicBezTo>
                    <a:cubicBezTo>
                      <a:pt x="66" y="24"/>
                      <a:pt x="66" y="19"/>
                      <a:pt x="66" y="19"/>
                    </a:cubicBezTo>
                    <a:cubicBezTo>
                      <a:pt x="71" y="17"/>
                      <a:pt x="71" y="17"/>
                      <a:pt x="71" y="17"/>
                    </a:cubicBezTo>
                    <a:cubicBezTo>
                      <a:pt x="71" y="11"/>
                      <a:pt x="71" y="11"/>
                      <a:pt x="71" y="11"/>
                    </a:cubicBezTo>
                    <a:cubicBezTo>
                      <a:pt x="74" y="8"/>
                      <a:pt x="74" y="8"/>
                      <a:pt x="74" y="8"/>
                    </a:cubicBezTo>
                    <a:cubicBezTo>
                      <a:pt x="78" y="8"/>
                      <a:pt x="78" y="8"/>
                      <a:pt x="78" y="8"/>
                    </a:cubicBezTo>
                    <a:cubicBezTo>
                      <a:pt x="81" y="2"/>
                      <a:pt x="81" y="2"/>
                      <a:pt x="81" y="2"/>
                    </a:cubicBezTo>
                    <a:cubicBezTo>
                      <a:pt x="84" y="0"/>
                      <a:pt x="84" y="0"/>
                      <a:pt x="84" y="0"/>
                    </a:cubicBezTo>
                    <a:cubicBezTo>
                      <a:pt x="88" y="0"/>
                      <a:pt x="88" y="0"/>
                      <a:pt x="88" y="0"/>
                    </a:cubicBezTo>
                    <a:cubicBezTo>
                      <a:pt x="96" y="0"/>
                      <a:pt x="96" y="0"/>
                      <a:pt x="96" y="0"/>
                    </a:cubicBezTo>
                    <a:cubicBezTo>
                      <a:pt x="100" y="4"/>
                      <a:pt x="100" y="4"/>
                      <a:pt x="100" y="4"/>
                    </a:cubicBezTo>
                    <a:cubicBezTo>
                      <a:pt x="107" y="8"/>
                      <a:pt x="107" y="8"/>
                      <a:pt x="107" y="8"/>
                    </a:cubicBezTo>
                    <a:cubicBezTo>
                      <a:pt x="112" y="13"/>
                      <a:pt x="112" y="13"/>
                      <a:pt x="112" y="13"/>
                    </a:cubicBezTo>
                    <a:cubicBezTo>
                      <a:pt x="116" y="18"/>
                      <a:pt x="116" y="18"/>
                      <a:pt x="116" y="18"/>
                    </a:cubicBezTo>
                    <a:cubicBezTo>
                      <a:pt x="120" y="20"/>
                      <a:pt x="120" y="20"/>
                      <a:pt x="120" y="20"/>
                    </a:cubicBezTo>
                    <a:cubicBezTo>
                      <a:pt x="123" y="21"/>
                      <a:pt x="123" y="21"/>
                      <a:pt x="123" y="21"/>
                    </a:cubicBezTo>
                    <a:cubicBezTo>
                      <a:pt x="126" y="20"/>
                      <a:pt x="126" y="20"/>
                      <a:pt x="126" y="20"/>
                    </a:cubicBezTo>
                    <a:cubicBezTo>
                      <a:pt x="130" y="20"/>
                      <a:pt x="130" y="20"/>
                      <a:pt x="130" y="20"/>
                    </a:cubicBezTo>
                    <a:cubicBezTo>
                      <a:pt x="132" y="26"/>
                      <a:pt x="132" y="26"/>
                      <a:pt x="132" y="26"/>
                    </a:cubicBezTo>
                    <a:cubicBezTo>
                      <a:pt x="131" y="30"/>
                      <a:pt x="131" y="30"/>
                      <a:pt x="131" y="30"/>
                    </a:cubicBezTo>
                    <a:cubicBezTo>
                      <a:pt x="132" y="35"/>
                      <a:pt x="132" y="35"/>
                      <a:pt x="132" y="35"/>
                    </a:cubicBezTo>
                    <a:cubicBezTo>
                      <a:pt x="133" y="39"/>
                      <a:pt x="133" y="39"/>
                      <a:pt x="133" y="39"/>
                    </a:cubicBezTo>
                    <a:cubicBezTo>
                      <a:pt x="132" y="47"/>
                      <a:pt x="132" y="47"/>
                      <a:pt x="132" y="47"/>
                    </a:cubicBezTo>
                    <a:cubicBezTo>
                      <a:pt x="131" y="53"/>
                      <a:pt x="131" y="53"/>
                      <a:pt x="131" y="53"/>
                    </a:cubicBezTo>
                    <a:cubicBezTo>
                      <a:pt x="132" y="61"/>
                      <a:pt x="132" y="61"/>
                      <a:pt x="132" y="61"/>
                    </a:cubicBezTo>
                    <a:cubicBezTo>
                      <a:pt x="132" y="65"/>
                      <a:pt x="132" y="65"/>
                      <a:pt x="132" y="65"/>
                    </a:cubicBezTo>
                    <a:cubicBezTo>
                      <a:pt x="132" y="69"/>
                      <a:pt x="132" y="69"/>
                      <a:pt x="132" y="69"/>
                    </a:cubicBezTo>
                    <a:cubicBezTo>
                      <a:pt x="132" y="75"/>
                      <a:pt x="132" y="75"/>
                      <a:pt x="132" y="75"/>
                    </a:cubicBezTo>
                    <a:cubicBezTo>
                      <a:pt x="133" y="76"/>
                      <a:pt x="133" y="76"/>
                      <a:pt x="133" y="76"/>
                    </a:cubicBezTo>
                    <a:cubicBezTo>
                      <a:pt x="134" y="80"/>
                      <a:pt x="134" y="80"/>
                      <a:pt x="134" y="80"/>
                    </a:cubicBezTo>
                    <a:cubicBezTo>
                      <a:pt x="143" y="79"/>
                      <a:pt x="143" y="79"/>
                      <a:pt x="143" y="79"/>
                    </a:cubicBezTo>
                    <a:cubicBezTo>
                      <a:pt x="154" y="79"/>
                      <a:pt x="154" y="79"/>
                      <a:pt x="154" y="79"/>
                    </a:cubicBezTo>
                    <a:cubicBezTo>
                      <a:pt x="165" y="79"/>
                      <a:pt x="165" y="79"/>
                      <a:pt x="165" y="79"/>
                    </a:cubicBezTo>
                    <a:cubicBezTo>
                      <a:pt x="166" y="83"/>
                      <a:pt x="166" y="83"/>
                      <a:pt x="166" y="83"/>
                    </a:cubicBezTo>
                    <a:cubicBezTo>
                      <a:pt x="172" y="84"/>
                      <a:pt x="172" y="84"/>
                      <a:pt x="172" y="84"/>
                    </a:cubicBezTo>
                    <a:cubicBezTo>
                      <a:pt x="176" y="86"/>
                      <a:pt x="176" y="86"/>
                      <a:pt x="176" y="86"/>
                    </a:cubicBezTo>
                    <a:cubicBezTo>
                      <a:pt x="175" y="89"/>
                      <a:pt x="175" y="89"/>
                      <a:pt x="175" y="89"/>
                    </a:cubicBezTo>
                    <a:cubicBezTo>
                      <a:pt x="172" y="92"/>
                      <a:pt x="172" y="92"/>
                      <a:pt x="172" y="92"/>
                    </a:cubicBezTo>
                    <a:cubicBezTo>
                      <a:pt x="171" y="97"/>
                      <a:pt x="171" y="97"/>
                      <a:pt x="171" y="97"/>
                    </a:cubicBezTo>
                    <a:cubicBezTo>
                      <a:pt x="174" y="103"/>
                      <a:pt x="174" y="103"/>
                      <a:pt x="174" y="103"/>
                    </a:cubicBezTo>
                    <a:cubicBezTo>
                      <a:pt x="177" y="109"/>
                      <a:pt x="177" y="109"/>
                      <a:pt x="177" y="109"/>
                    </a:cubicBezTo>
                    <a:cubicBezTo>
                      <a:pt x="177" y="121"/>
                      <a:pt x="177" y="121"/>
                      <a:pt x="177" y="121"/>
                    </a:cubicBezTo>
                    <a:cubicBezTo>
                      <a:pt x="175" y="124"/>
                      <a:pt x="175" y="124"/>
                      <a:pt x="175" y="124"/>
                    </a:cubicBezTo>
                    <a:cubicBezTo>
                      <a:pt x="169" y="132"/>
                      <a:pt x="169" y="132"/>
                      <a:pt x="169" y="132"/>
                    </a:cubicBezTo>
                    <a:lnTo>
                      <a:pt x="156" y="144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32" name="Freeform 26"/>
              <p:cNvSpPr>
                <a:spLocks/>
              </p:cNvSpPr>
              <p:nvPr/>
            </p:nvSpPr>
            <p:spPr bwMode="auto">
              <a:xfrm>
                <a:off x="9444038" y="2122488"/>
                <a:ext cx="455612" cy="796925"/>
              </a:xfrm>
              <a:custGeom>
                <a:avLst/>
                <a:gdLst>
                  <a:gd name="T0" fmla="*/ 61 w 121"/>
                  <a:gd name="T1" fmla="*/ 1 h 212"/>
                  <a:gd name="T2" fmla="*/ 74 w 121"/>
                  <a:gd name="T3" fmla="*/ 6 h 212"/>
                  <a:gd name="T4" fmla="*/ 79 w 121"/>
                  <a:gd name="T5" fmla="*/ 21 h 212"/>
                  <a:gd name="T6" fmla="*/ 77 w 121"/>
                  <a:gd name="T7" fmla="*/ 41 h 212"/>
                  <a:gd name="T8" fmla="*/ 73 w 121"/>
                  <a:gd name="T9" fmla="*/ 50 h 212"/>
                  <a:gd name="T10" fmla="*/ 80 w 121"/>
                  <a:gd name="T11" fmla="*/ 59 h 212"/>
                  <a:gd name="T12" fmla="*/ 87 w 121"/>
                  <a:gd name="T13" fmla="*/ 69 h 212"/>
                  <a:gd name="T14" fmla="*/ 101 w 121"/>
                  <a:gd name="T15" fmla="*/ 72 h 212"/>
                  <a:gd name="T16" fmla="*/ 101 w 121"/>
                  <a:gd name="T17" fmla="*/ 82 h 212"/>
                  <a:gd name="T18" fmla="*/ 93 w 121"/>
                  <a:gd name="T19" fmla="*/ 89 h 212"/>
                  <a:gd name="T20" fmla="*/ 91 w 121"/>
                  <a:gd name="T21" fmla="*/ 99 h 212"/>
                  <a:gd name="T22" fmla="*/ 98 w 121"/>
                  <a:gd name="T23" fmla="*/ 109 h 212"/>
                  <a:gd name="T24" fmla="*/ 101 w 121"/>
                  <a:gd name="T25" fmla="*/ 118 h 212"/>
                  <a:gd name="T26" fmla="*/ 106 w 121"/>
                  <a:gd name="T27" fmla="*/ 128 h 212"/>
                  <a:gd name="T28" fmla="*/ 113 w 121"/>
                  <a:gd name="T29" fmla="*/ 133 h 212"/>
                  <a:gd name="T30" fmla="*/ 121 w 121"/>
                  <a:gd name="T31" fmla="*/ 137 h 212"/>
                  <a:gd name="T32" fmla="*/ 113 w 121"/>
                  <a:gd name="T33" fmla="*/ 144 h 212"/>
                  <a:gd name="T34" fmla="*/ 107 w 121"/>
                  <a:gd name="T35" fmla="*/ 154 h 212"/>
                  <a:gd name="T36" fmla="*/ 106 w 121"/>
                  <a:gd name="T37" fmla="*/ 165 h 212"/>
                  <a:gd name="T38" fmla="*/ 112 w 121"/>
                  <a:gd name="T39" fmla="*/ 172 h 212"/>
                  <a:gd name="T40" fmla="*/ 110 w 121"/>
                  <a:gd name="T41" fmla="*/ 185 h 212"/>
                  <a:gd name="T42" fmla="*/ 111 w 121"/>
                  <a:gd name="T43" fmla="*/ 194 h 212"/>
                  <a:gd name="T44" fmla="*/ 107 w 121"/>
                  <a:gd name="T45" fmla="*/ 200 h 212"/>
                  <a:gd name="T46" fmla="*/ 88 w 121"/>
                  <a:gd name="T47" fmla="*/ 207 h 212"/>
                  <a:gd name="T48" fmla="*/ 73 w 121"/>
                  <a:gd name="T49" fmla="*/ 210 h 212"/>
                  <a:gd name="T50" fmla="*/ 65 w 121"/>
                  <a:gd name="T51" fmla="*/ 209 h 212"/>
                  <a:gd name="T52" fmla="*/ 56 w 121"/>
                  <a:gd name="T53" fmla="*/ 205 h 212"/>
                  <a:gd name="T54" fmla="*/ 47 w 121"/>
                  <a:gd name="T55" fmla="*/ 198 h 212"/>
                  <a:gd name="T56" fmla="*/ 36 w 121"/>
                  <a:gd name="T57" fmla="*/ 199 h 212"/>
                  <a:gd name="T58" fmla="*/ 28 w 121"/>
                  <a:gd name="T59" fmla="*/ 207 h 212"/>
                  <a:gd name="T60" fmla="*/ 18 w 121"/>
                  <a:gd name="T61" fmla="*/ 203 h 212"/>
                  <a:gd name="T62" fmla="*/ 10 w 121"/>
                  <a:gd name="T63" fmla="*/ 192 h 212"/>
                  <a:gd name="T64" fmla="*/ 2 w 121"/>
                  <a:gd name="T65" fmla="*/ 192 h 212"/>
                  <a:gd name="T66" fmla="*/ 0 w 121"/>
                  <a:gd name="T67" fmla="*/ 168 h 212"/>
                  <a:gd name="T68" fmla="*/ 6 w 121"/>
                  <a:gd name="T69" fmla="*/ 137 h 212"/>
                  <a:gd name="T70" fmla="*/ 13 w 121"/>
                  <a:gd name="T71" fmla="*/ 120 h 212"/>
                  <a:gd name="T72" fmla="*/ 16 w 121"/>
                  <a:gd name="T73" fmla="*/ 104 h 212"/>
                  <a:gd name="T74" fmla="*/ 28 w 121"/>
                  <a:gd name="T75" fmla="*/ 92 h 212"/>
                  <a:gd name="T76" fmla="*/ 34 w 121"/>
                  <a:gd name="T77" fmla="*/ 81 h 212"/>
                  <a:gd name="T78" fmla="*/ 36 w 121"/>
                  <a:gd name="T79" fmla="*/ 67 h 212"/>
                  <a:gd name="T80" fmla="*/ 35 w 121"/>
                  <a:gd name="T81" fmla="*/ 53 h 212"/>
                  <a:gd name="T82" fmla="*/ 44 w 121"/>
                  <a:gd name="T83" fmla="*/ 41 h 212"/>
                  <a:gd name="T84" fmla="*/ 55 w 121"/>
                  <a:gd name="T85" fmla="*/ 30 h 212"/>
                  <a:gd name="T86" fmla="*/ 60 w 121"/>
                  <a:gd name="T87" fmla="*/ 15 h 212"/>
                  <a:gd name="T88" fmla="*/ 56 w 121"/>
                  <a:gd name="T89" fmla="*/ 3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21" h="212">
                    <a:moveTo>
                      <a:pt x="54" y="0"/>
                    </a:moveTo>
                    <a:cubicBezTo>
                      <a:pt x="61" y="1"/>
                      <a:pt x="61" y="1"/>
                      <a:pt x="61" y="1"/>
                    </a:cubicBezTo>
                    <a:cubicBezTo>
                      <a:pt x="67" y="3"/>
                      <a:pt x="67" y="3"/>
                      <a:pt x="67" y="3"/>
                    </a:cubicBezTo>
                    <a:cubicBezTo>
                      <a:pt x="74" y="6"/>
                      <a:pt x="74" y="6"/>
                      <a:pt x="74" y="6"/>
                    </a:cubicBezTo>
                    <a:cubicBezTo>
                      <a:pt x="76" y="11"/>
                      <a:pt x="76" y="11"/>
                      <a:pt x="76" y="11"/>
                    </a:cubicBezTo>
                    <a:cubicBezTo>
                      <a:pt x="79" y="21"/>
                      <a:pt x="79" y="21"/>
                      <a:pt x="79" y="21"/>
                    </a:cubicBezTo>
                    <a:cubicBezTo>
                      <a:pt x="78" y="31"/>
                      <a:pt x="78" y="31"/>
                      <a:pt x="78" y="31"/>
                    </a:cubicBezTo>
                    <a:cubicBezTo>
                      <a:pt x="77" y="41"/>
                      <a:pt x="77" y="41"/>
                      <a:pt x="77" y="41"/>
                    </a:cubicBezTo>
                    <a:cubicBezTo>
                      <a:pt x="75" y="45"/>
                      <a:pt x="75" y="45"/>
                      <a:pt x="75" y="45"/>
                    </a:cubicBezTo>
                    <a:cubicBezTo>
                      <a:pt x="73" y="50"/>
                      <a:pt x="73" y="50"/>
                      <a:pt x="73" y="50"/>
                    </a:cubicBezTo>
                    <a:cubicBezTo>
                      <a:pt x="74" y="55"/>
                      <a:pt x="74" y="55"/>
                      <a:pt x="74" y="55"/>
                    </a:cubicBezTo>
                    <a:cubicBezTo>
                      <a:pt x="80" y="59"/>
                      <a:pt x="80" y="59"/>
                      <a:pt x="80" y="59"/>
                    </a:cubicBezTo>
                    <a:cubicBezTo>
                      <a:pt x="83" y="64"/>
                      <a:pt x="83" y="64"/>
                      <a:pt x="83" y="64"/>
                    </a:cubicBezTo>
                    <a:cubicBezTo>
                      <a:pt x="87" y="69"/>
                      <a:pt x="87" y="69"/>
                      <a:pt x="87" y="69"/>
                    </a:cubicBezTo>
                    <a:cubicBezTo>
                      <a:pt x="94" y="72"/>
                      <a:pt x="94" y="72"/>
                      <a:pt x="94" y="72"/>
                    </a:cubicBezTo>
                    <a:cubicBezTo>
                      <a:pt x="101" y="72"/>
                      <a:pt x="101" y="72"/>
                      <a:pt x="101" y="72"/>
                    </a:cubicBezTo>
                    <a:cubicBezTo>
                      <a:pt x="103" y="78"/>
                      <a:pt x="103" y="78"/>
                      <a:pt x="103" y="78"/>
                    </a:cubicBezTo>
                    <a:cubicBezTo>
                      <a:pt x="101" y="82"/>
                      <a:pt x="101" y="82"/>
                      <a:pt x="101" y="82"/>
                    </a:cubicBezTo>
                    <a:cubicBezTo>
                      <a:pt x="96" y="84"/>
                      <a:pt x="96" y="84"/>
                      <a:pt x="96" y="84"/>
                    </a:cubicBezTo>
                    <a:cubicBezTo>
                      <a:pt x="93" y="89"/>
                      <a:pt x="93" y="89"/>
                      <a:pt x="93" y="89"/>
                    </a:cubicBezTo>
                    <a:cubicBezTo>
                      <a:pt x="92" y="94"/>
                      <a:pt x="92" y="94"/>
                      <a:pt x="92" y="94"/>
                    </a:cubicBezTo>
                    <a:cubicBezTo>
                      <a:pt x="91" y="99"/>
                      <a:pt x="91" y="99"/>
                      <a:pt x="91" y="99"/>
                    </a:cubicBezTo>
                    <a:cubicBezTo>
                      <a:pt x="93" y="103"/>
                      <a:pt x="93" y="103"/>
                      <a:pt x="93" y="103"/>
                    </a:cubicBezTo>
                    <a:cubicBezTo>
                      <a:pt x="98" y="109"/>
                      <a:pt x="98" y="109"/>
                      <a:pt x="98" y="109"/>
                    </a:cubicBezTo>
                    <a:cubicBezTo>
                      <a:pt x="101" y="113"/>
                      <a:pt x="101" y="113"/>
                      <a:pt x="101" y="113"/>
                    </a:cubicBezTo>
                    <a:cubicBezTo>
                      <a:pt x="101" y="118"/>
                      <a:pt x="101" y="118"/>
                      <a:pt x="101" y="118"/>
                    </a:cubicBezTo>
                    <a:cubicBezTo>
                      <a:pt x="103" y="122"/>
                      <a:pt x="103" y="122"/>
                      <a:pt x="103" y="122"/>
                    </a:cubicBezTo>
                    <a:cubicBezTo>
                      <a:pt x="106" y="128"/>
                      <a:pt x="106" y="128"/>
                      <a:pt x="106" y="128"/>
                    </a:cubicBezTo>
                    <a:cubicBezTo>
                      <a:pt x="109" y="130"/>
                      <a:pt x="109" y="130"/>
                      <a:pt x="109" y="130"/>
                    </a:cubicBezTo>
                    <a:cubicBezTo>
                      <a:pt x="113" y="133"/>
                      <a:pt x="113" y="133"/>
                      <a:pt x="113" y="133"/>
                    </a:cubicBezTo>
                    <a:cubicBezTo>
                      <a:pt x="119" y="134"/>
                      <a:pt x="119" y="134"/>
                      <a:pt x="119" y="134"/>
                    </a:cubicBezTo>
                    <a:cubicBezTo>
                      <a:pt x="121" y="137"/>
                      <a:pt x="121" y="137"/>
                      <a:pt x="121" y="137"/>
                    </a:cubicBezTo>
                    <a:cubicBezTo>
                      <a:pt x="117" y="139"/>
                      <a:pt x="117" y="139"/>
                      <a:pt x="117" y="139"/>
                    </a:cubicBezTo>
                    <a:cubicBezTo>
                      <a:pt x="113" y="144"/>
                      <a:pt x="113" y="144"/>
                      <a:pt x="113" y="144"/>
                    </a:cubicBezTo>
                    <a:cubicBezTo>
                      <a:pt x="110" y="148"/>
                      <a:pt x="110" y="148"/>
                      <a:pt x="110" y="148"/>
                    </a:cubicBezTo>
                    <a:cubicBezTo>
                      <a:pt x="107" y="154"/>
                      <a:pt x="107" y="154"/>
                      <a:pt x="107" y="154"/>
                    </a:cubicBezTo>
                    <a:cubicBezTo>
                      <a:pt x="106" y="161"/>
                      <a:pt x="106" y="161"/>
                      <a:pt x="106" y="161"/>
                    </a:cubicBezTo>
                    <a:cubicBezTo>
                      <a:pt x="106" y="165"/>
                      <a:pt x="106" y="165"/>
                      <a:pt x="106" y="165"/>
                    </a:cubicBezTo>
                    <a:cubicBezTo>
                      <a:pt x="112" y="169"/>
                      <a:pt x="112" y="169"/>
                      <a:pt x="112" y="169"/>
                    </a:cubicBezTo>
                    <a:cubicBezTo>
                      <a:pt x="112" y="169"/>
                      <a:pt x="112" y="170"/>
                      <a:pt x="112" y="172"/>
                    </a:cubicBezTo>
                    <a:cubicBezTo>
                      <a:pt x="111" y="174"/>
                      <a:pt x="112" y="182"/>
                      <a:pt x="112" y="182"/>
                    </a:cubicBezTo>
                    <a:cubicBezTo>
                      <a:pt x="110" y="185"/>
                      <a:pt x="110" y="185"/>
                      <a:pt x="110" y="185"/>
                    </a:cubicBezTo>
                    <a:cubicBezTo>
                      <a:pt x="110" y="191"/>
                      <a:pt x="110" y="191"/>
                      <a:pt x="110" y="191"/>
                    </a:cubicBezTo>
                    <a:cubicBezTo>
                      <a:pt x="111" y="194"/>
                      <a:pt x="111" y="194"/>
                      <a:pt x="111" y="194"/>
                    </a:cubicBezTo>
                    <a:cubicBezTo>
                      <a:pt x="111" y="200"/>
                      <a:pt x="111" y="200"/>
                      <a:pt x="111" y="200"/>
                    </a:cubicBezTo>
                    <a:cubicBezTo>
                      <a:pt x="107" y="200"/>
                      <a:pt x="107" y="200"/>
                      <a:pt x="107" y="200"/>
                    </a:cubicBezTo>
                    <a:cubicBezTo>
                      <a:pt x="96" y="205"/>
                      <a:pt x="96" y="205"/>
                      <a:pt x="96" y="205"/>
                    </a:cubicBezTo>
                    <a:cubicBezTo>
                      <a:pt x="88" y="207"/>
                      <a:pt x="88" y="207"/>
                      <a:pt x="88" y="207"/>
                    </a:cubicBezTo>
                    <a:cubicBezTo>
                      <a:pt x="78" y="209"/>
                      <a:pt x="78" y="209"/>
                      <a:pt x="78" y="209"/>
                    </a:cubicBezTo>
                    <a:cubicBezTo>
                      <a:pt x="73" y="210"/>
                      <a:pt x="73" y="210"/>
                      <a:pt x="73" y="210"/>
                    </a:cubicBezTo>
                    <a:cubicBezTo>
                      <a:pt x="72" y="212"/>
                      <a:pt x="72" y="212"/>
                      <a:pt x="72" y="212"/>
                    </a:cubicBezTo>
                    <a:cubicBezTo>
                      <a:pt x="65" y="209"/>
                      <a:pt x="65" y="209"/>
                      <a:pt x="65" y="209"/>
                    </a:cubicBezTo>
                    <a:cubicBezTo>
                      <a:pt x="60" y="207"/>
                      <a:pt x="60" y="207"/>
                      <a:pt x="60" y="207"/>
                    </a:cubicBezTo>
                    <a:cubicBezTo>
                      <a:pt x="56" y="205"/>
                      <a:pt x="56" y="205"/>
                      <a:pt x="56" y="205"/>
                    </a:cubicBezTo>
                    <a:cubicBezTo>
                      <a:pt x="51" y="202"/>
                      <a:pt x="51" y="202"/>
                      <a:pt x="51" y="202"/>
                    </a:cubicBezTo>
                    <a:cubicBezTo>
                      <a:pt x="47" y="198"/>
                      <a:pt x="47" y="198"/>
                      <a:pt x="47" y="198"/>
                    </a:cubicBezTo>
                    <a:cubicBezTo>
                      <a:pt x="43" y="198"/>
                      <a:pt x="43" y="198"/>
                      <a:pt x="43" y="198"/>
                    </a:cubicBezTo>
                    <a:cubicBezTo>
                      <a:pt x="36" y="199"/>
                      <a:pt x="36" y="199"/>
                      <a:pt x="36" y="199"/>
                    </a:cubicBezTo>
                    <a:cubicBezTo>
                      <a:pt x="31" y="202"/>
                      <a:pt x="31" y="202"/>
                      <a:pt x="31" y="202"/>
                    </a:cubicBezTo>
                    <a:cubicBezTo>
                      <a:pt x="28" y="207"/>
                      <a:pt x="28" y="207"/>
                      <a:pt x="28" y="207"/>
                    </a:cubicBezTo>
                    <a:cubicBezTo>
                      <a:pt x="23" y="205"/>
                      <a:pt x="23" y="205"/>
                      <a:pt x="23" y="205"/>
                    </a:cubicBezTo>
                    <a:cubicBezTo>
                      <a:pt x="18" y="203"/>
                      <a:pt x="18" y="203"/>
                      <a:pt x="18" y="203"/>
                    </a:cubicBezTo>
                    <a:cubicBezTo>
                      <a:pt x="14" y="200"/>
                      <a:pt x="14" y="200"/>
                      <a:pt x="14" y="200"/>
                    </a:cubicBezTo>
                    <a:cubicBezTo>
                      <a:pt x="10" y="192"/>
                      <a:pt x="10" y="192"/>
                      <a:pt x="10" y="192"/>
                    </a:cubicBezTo>
                    <a:cubicBezTo>
                      <a:pt x="10" y="192"/>
                      <a:pt x="11" y="188"/>
                      <a:pt x="9" y="188"/>
                    </a:cubicBezTo>
                    <a:cubicBezTo>
                      <a:pt x="7" y="188"/>
                      <a:pt x="2" y="192"/>
                      <a:pt x="2" y="192"/>
                    </a:cubicBezTo>
                    <a:cubicBezTo>
                      <a:pt x="0" y="183"/>
                      <a:pt x="0" y="183"/>
                      <a:pt x="0" y="183"/>
                    </a:cubicBezTo>
                    <a:cubicBezTo>
                      <a:pt x="0" y="168"/>
                      <a:pt x="0" y="168"/>
                      <a:pt x="0" y="168"/>
                    </a:cubicBezTo>
                    <a:cubicBezTo>
                      <a:pt x="2" y="151"/>
                      <a:pt x="2" y="151"/>
                      <a:pt x="2" y="151"/>
                    </a:cubicBezTo>
                    <a:cubicBezTo>
                      <a:pt x="6" y="137"/>
                      <a:pt x="6" y="137"/>
                      <a:pt x="6" y="137"/>
                    </a:cubicBezTo>
                    <a:cubicBezTo>
                      <a:pt x="11" y="129"/>
                      <a:pt x="11" y="129"/>
                      <a:pt x="11" y="129"/>
                    </a:cubicBezTo>
                    <a:cubicBezTo>
                      <a:pt x="13" y="120"/>
                      <a:pt x="13" y="120"/>
                      <a:pt x="13" y="120"/>
                    </a:cubicBezTo>
                    <a:cubicBezTo>
                      <a:pt x="13" y="110"/>
                      <a:pt x="13" y="110"/>
                      <a:pt x="13" y="110"/>
                    </a:cubicBezTo>
                    <a:cubicBezTo>
                      <a:pt x="16" y="104"/>
                      <a:pt x="16" y="104"/>
                      <a:pt x="16" y="104"/>
                    </a:cubicBezTo>
                    <a:cubicBezTo>
                      <a:pt x="24" y="96"/>
                      <a:pt x="24" y="96"/>
                      <a:pt x="24" y="96"/>
                    </a:cubicBezTo>
                    <a:cubicBezTo>
                      <a:pt x="28" y="92"/>
                      <a:pt x="28" y="92"/>
                      <a:pt x="28" y="92"/>
                    </a:cubicBezTo>
                    <a:cubicBezTo>
                      <a:pt x="32" y="87"/>
                      <a:pt x="32" y="87"/>
                      <a:pt x="32" y="87"/>
                    </a:cubicBezTo>
                    <a:cubicBezTo>
                      <a:pt x="34" y="81"/>
                      <a:pt x="34" y="81"/>
                      <a:pt x="34" y="81"/>
                    </a:cubicBezTo>
                    <a:cubicBezTo>
                      <a:pt x="36" y="72"/>
                      <a:pt x="36" y="72"/>
                      <a:pt x="36" y="72"/>
                    </a:cubicBezTo>
                    <a:cubicBezTo>
                      <a:pt x="36" y="67"/>
                      <a:pt x="36" y="67"/>
                      <a:pt x="36" y="67"/>
                    </a:cubicBezTo>
                    <a:cubicBezTo>
                      <a:pt x="34" y="60"/>
                      <a:pt x="34" y="60"/>
                      <a:pt x="34" y="60"/>
                    </a:cubicBezTo>
                    <a:cubicBezTo>
                      <a:pt x="35" y="53"/>
                      <a:pt x="35" y="53"/>
                      <a:pt x="35" y="53"/>
                    </a:cubicBezTo>
                    <a:cubicBezTo>
                      <a:pt x="37" y="45"/>
                      <a:pt x="37" y="45"/>
                      <a:pt x="37" y="45"/>
                    </a:cubicBezTo>
                    <a:cubicBezTo>
                      <a:pt x="44" y="41"/>
                      <a:pt x="44" y="41"/>
                      <a:pt x="44" y="41"/>
                    </a:cubicBezTo>
                    <a:cubicBezTo>
                      <a:pt x="51" y="35"/>
                      <a:pt x="51" y="35"/>
                      <a:pt x="51" y="35"/>
                    </a:cubicBezTo>
                    <a:cubicBezTo>
                      <a:pt x="55" y="30"/>
                      <a:pt x="55" y="30"/>
                      <a:pt x="55" y="30"/>
                    </a:cubicBezTo>
                    <a:cubicBezTo>
                      <a:pt x="58" y="23"/>
                      <a:pt x="58" y="23"/>
                      <a:pt x="58" y="23"/>
                    </a:cubicBezTo>
                    <a:cubicBezTo>
                      <a:pt x="60" y="15"/>
                      <a:pt x="60" y="15"/>
                      <a:pt x="60" y="15"/>
                    </a:cubicBezTo>
                    <a:cubicBezTo>
                      <a:pt x="60" y="8"/>
                      <a:pt x="60" y="8"/>
                      <a:pt x="60" y="8"/>
                    </a:cubicBezTo>
                    <a:cubicBezTo>
                      <a:pt x="56" y="3"/>
                      <a:pt x="56" y="3"/>
                      <a:pt x="56" y="3"/>
                    </a:cubicBezTo>
                    <a:lnTo>
                      <a:pt x="54" y="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33" name="Freeform 35"/>
              <p:cNvSpPr>
                <a:spLocks/>
              </p:cNvSpPr>
              <p:nvPr/>
            </p:nvSpPr>
            <p:spPr bwMode="auto">
              <a:xfrm>
                <a:off x="9455150" y="1611313"/>
                <a:ext cx="184150" cy="138113"/>
              </a:xfrm>
              <a:custGeom>
                <a:avLst/>
                <a:gdLst>
                  <a:gd name="T0" fmla="*/ 2 w 49"/>
                  <a:gd name="T1" fmla="*/ 37 h 37"/>
                  <a:gd name="T2" fmla="*/ 5 w 49"/>
                  <a:gd name="T3" fmla="*/ 35 h 37"/>
                  <a:gd name="T4" fmla="*/ 9 w 49"/>
                  <a:gd name="T5" fmla="*/ 34 h 37"/>
                  <a:gd name="T6" fmla="*/ 11 w 49"/>
                  <a:gd name="T7" fmla="*/ 35 h 37"/>
                  <a:gd name="T8" fmla="*/ 14 w 49"/>
                  <a:gd name="T9" fmla="*/ 36 h 37"/>
                  <a:gd name="T10" fmla="*/ 17 w 49"/>
                  <a:gd name="T11" fmla="*/ 34 h 37"/>
                  <a:gd name="T12" fmla="*/ 20 w 49"/>
                  <a:gd name="T13" fmla="*/ 31 h 37"/>
                  <a:gd name="T14" fmla="*/ 23 w 49"/>
                  <a:gd name="T15" fmla="*/ 30 h 37"/>
                  <a:gd name="T16" fmla="*/ 27 w 49"/>
                  <a:gd name="T17" fmla="*/ 31 h 37"/>
                  <a:gd name="T18" fmla="*/ 29 w 49"/>
                  <a:gd name="T19" fmla="*/ 30 h 37"/>
                  <a:gd name="T20" fmla="*/ 33 w 49"/>
                  <a:gd name="T21" fmla="*/ 26 h 37"/>
                  <a:gd name="T22" fmla="*/ 39 w 49"/>
                  <a:gd name="T23" fmla="*/ 25 h 37"/>
                  <a:gd name="T24" fmla="*/ 43 w 49"/>
                  <a:gd name="T25" fmla="*/ 19 h 37"/>
                  <a:gd name="T26" fmla="*/ 47 w 49"/>
                  <a:gd name="T27" fmla="*/ 13 h 37"/>
                  <a:gd name="T28" fmla="*/ 48 w 49"/>
                  <a:gd name="T29" fmla="*/ 9 h 37"/>
                  <a:gd name="T30" fmla="*/ 49 w 49"/>
                  <a:gd name="T31" fmla="*/ 4 h 37"/>
                  <a:gd name="T32" fmla="*/ 41 w 49"/>
                  <a:gd name="T33" fmla="*/ 3 h 37"/>
                  <a:gd name="T34" fmla="*/ 36 w 49"/>
                  <a:gd name="T35" fmla="*/ 2 h 37"/>
                  <a:gd name="T36" fmla="*/ 29 w 49"/>
                  <a:gd name="T37" fmla="*/ 2 h 37"/>
                  <a:gd name="T38" fmla="*/ 26 w 49"/>
                  <a:gd name="T39" fmla="*/ 3 h 37"/>
                  <a:gd name="T40" fmla="*/ 20 w 49"/>
                  <a:gd name="T41" fmla="*/ 3 h 37"/>
                  <a:gd name="T42" fmla="*/ 15 w 49"/>
                  <a:gd name="T43" fmla="*/ 1 h 37"/>
                  <a:gd name="T44" fmla="*/ 10 w 49"/>
                  <a:gd name="T45" fmla="*/ 0 h 37"/>
                  <a:gd name="T46" fmla="*/ 5 w 49"/>
                  <a:gd name="T47" fmla="*/ 1 h 37"/>
                  <a:gd name="T48" fmla="*/ 3 w 49"/>
                  <a:gd name="T49" fmla="*/ 6 h 37"/>
                  <a:gd name="T50" fmla="*/ 2 w 49"/>
                  <a:gd name="T51" fmla="*/ 10 h 37"/>
                  <a:gd name="T52" fmla="*/ 2 w 49"/>
                  <a:gd name="T53" fmla="*/ 15 h 37"/>
                  <a:gd name="T54" fmla="*/ 2 w 49"/>
                  <a:gd name="T55" fmla="*/ 22 h 37"/>
                  <a:gd name="T56" fmla="*/ 0 w 49"/>
                  <a:gd name="T57" fmla="*/ 30 h 37"/>
                  <a:gd name="T58" fmla="*/ 0 w 49"/>
                  <a:gd name="T59" fmla="*/ 36 h 37"/>
                  <a:gd name="T60" fmla="*/ 2 w 49"/>
                  <a:gd name="T61" fmla="*/ 3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49" h="37">
                    <a:moveTo>
                      <a:pt x="2" y="37"/>
                    </a:moveTo>
                    <a:cubicBezTo>
                      <a:pt x="5" y="35"/>
                      <a:pt x="5" y="35"/>
                      <a:pt x="5" y="35"/>
                    </a:cubicBezTo>
                    <a:cubicBezTo>
                      <a:pt x="9" y="34"/>
                      <a:pt x="9" y="34"/>
                      <a:pt x="9" y="34"/>
                    </a:cubicBezTo>
                    <a:cubicBezTo>
                      <a:pt x="11" y="35"/>
                      <a:pt x="11" y="35"/>
                      <a:pt x="11" y="35"/>
                    </a:cubicBezTo>
                    <a:cubicBezTo>
                      <a:pt x="14" y="36"/>
                      <a:pt x="14" y="36"/>
                      <a:pt x="14" y="36"/>
                    </a:cubicBezTo>
                    <a:cubicBezTo>
                      <a:pt x="17" y="34"/>
                      <a:pt x="17" y="34"/>
                      <a:pt x="17" y="34"/>
                    </a:cubicBezTo>
                    <a:cubicBezTo>
                      <a:pt x="20" y="31"/>
                      <a:pt x="20" y="31"/>
                      <a:pt x="20" y="31"/>
                    </a:cubicBezTo>
                    <a:cubicBezTo>
                      <a:pt x="23" y="30"/>
                      <a:pt x="23" y="30"/>
                      <a:pt x="23" y="30"/>
                    </a:cubicBezTo>
                    <a:cubicBezTo>
                      <a:pt x="27" y="31"/>
                      <a:pt x="27" y="31"/>
                      <a:pt x="27" y="31"/>
                    </a:cubicBezTo>
                    <a:cubicBezTo>
                      <a:pt x="29" y="30"/>
                      <a:pt x="29" y="30"/>
                      <a:pt x="29" y="30"/>
                    </a:cubicBezTo>
                    <a:cubicBezTo>
                      <a:pt x="33" y="26"/>
                      <a:pt x="33" y="26"/>
                      <a:pt x="33" y="26"/>
                    </a:cubicBezTo>
                    <a:cubicBezTo>
                      <a:pt x="39" y="25"/>
                      <a:pt x="39" y="25"/>
                      <a:pt x="39" y="25"/>
                    </a:cubicBezTo>
                    <a:cubicBezTo>
                      <a:pt x="43" y="19"/>
                      <a:pt x="43" y="19"/>
                      <a:pt x="43" y="19"/>
                    </a:cubicBezTo>
                    <a:cubicBezTo>
                      <a:pt x="47" y="13"/>
                      <a:pt x="47" y="13"/>
                      <a:pt x="47" y="13"/>
                    </a:cubicBezTo>
                    <a:cubicBezTo>
                      <a:pt x="48" y="9"/>
                      <a:pt x="48" y="9"/>
                      <a:pt x="48" y="9"/>
                    </a:cubicBezTo>
                    <a:cubicBezTo>
                      <a:pt x="49" y="4"/>
                      <a:pt x="49" y="4"/>
                      <a:pt x="49" y="4"/>
                    </a:cubicBezTo>
                    <a:cubicBezTo>
                      <a:pt x="41" y="3"/>
                      <a:pt x="41" y="3"/>
                      <a:pt x="41" y="3"/>
                    </a:cubicBezTo>
                    <a:cubicBezTo>
                      <a:pt x="36" y="2"/>
                      <a:pt x="36" y="2"/>
                      <a:pt x="36" y="2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26" y="3"/>
                      <a:pt x="26" y="3"/>
                      <a:pt x="26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5"/>
                      <a:pt x="3" y="21"/>
                      <a:pt x="2" y="22"/>
                    </a:cubicBezTo>
                    <a:cubicBezTo>
                      <a:pt x="1" y="23"/>
                      <a:pt x="0" y="30"/>
                      <a:pt x="0" y="30"/>
                    </a:cubicBezTo>
                    <a:cubicBezTo>
                      <a:pt x="0" y="36"/>
                      <a:pt x="0" y="36"/>
                      <a:pt x="0" y="36"/>
                    </a:cubicBezTo>
                    <a:lnTo>
                      <a:pt x="2" y="37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34" name="Freeform 36"/>
              <p:cNvSpPr>
                <a:spLocks/>
              </p:cNvSpPr>
              <p:nvPr/>
            </p:nvSpPr>
            <p:spPr bwMode="auto">
              <a:xfrm>
                <a:off x="9523413" y="1570038"/>
                <a:ext cx="30162" cy="30163"/>
              </a:xfrm>
              <a:custGeom>
                <a:avLst/>
                <a:gdLst>
                  <a:gd name="T0" fmla="*/ 7 w 19"/>
                  <a:gd name="T1" fmla="*/ 19 h 19"/>
                  <a:gd name="T2" fmla="*/ 19 w 19"/>
                  <a:gd name="T3" fmla="*/ 9 h 19"/>
                  <a:gd name="T4" fmla="*/ 14 w 19"/>
                  <a:gd name="T5" fmla="*/ 0 h 19"/>
                  <a:gd name="T6" fmla="*/ 5 w 19"/>
                  <a:gd name="T7" fmla="*/ 2 h 19"/>
                  <a:gd name="T8" fmla="*/ 0 w 19"/>
                  <a:gd name="T9" fmla="*/ 11 h 19"/>
                  <a:gd name="T10" fmla="*/ 7 w 19"/>
                  <a:gd name="T11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9" h="19">
                    <a:moveTo>
                      <a:pt x="7" y="19"/>
                    </a:moveTo>
                    <a:lnTo>
                      <a:pt x="19" y="9"/>
                    </a:lnTo>
                    <a:lnTo>
                      <a:pt x="14" y="0"/>
                    </a:lnTo>
                    <a:lnTo>
                      <a:pt x="5" y="2"/>
                    </a:lnTo>
                    <a:lnTo>
                      <a:pt x="0" y="11"/>
                    </a:lnTo>
                    <a:lnTo>
                      <a:pt x="7" y="19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35" name="Freeform 37"/>
              <p:cNvSpPr>
                <a:spLocks/>
              </p:cNvSpPr>
              <p:nvPr/>
            </p:nvSpPr>
            <p:spPr bwMode="auto">
              <a:xfrm>
                <a:off x="9466263" y="1539875"/>
                <a:ext cx="53975" cy="41275"/>
              </a:xfrm>
              <a:custGeom>
                <a:avLst/>
                <a:gdLst>
                  <a:gd name="T0" fmla="*/ 14 w 14"/>
                  <a:gd name="T1" fmla="*/ 2 h 11"/>
                  <a:gd name="T2" fmla="*/ 12 w 14"/>
                  <a:gd name="T3" fmla="*/ 8 h 11"/>
                  <a:gd name="T4" fmla="*/ 11 w 14"/>
                  <a:gd name="T5" fmla="*/ 11 h 11"/>
                  <a:gd name="T6" fmla="*/ 7 w 14"/>
                  <a:gd name="T7" fmla="*/ 10 h 11"/>
                  <a:gd name="T8" fmla="*/ 0 w 14"/>
                  <a:gd name="T9" fmla="*/ 10 h 11"/>
                  <a:gd name="T10" fmla="*/ 2 w 14"/>
                  <a:gd name="T11" fmla="*/ 5 h 11"/>
                  <a:gd name="T12" fmla="*/ 7 w 14"/>
                  <a:gd name="T13" fmla="*/ 0 h 11"/>
                  <a:gd name="T14" fmla="*/ 14 w 14"/>
                  <a:gd name="T15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" h="11">
                    <a:moveTo>
                      <a:pt x="14" y="2"/>
                    </a:moveTo>
                    <a:cubicBezTo>
                      <a:pt x="12" y="8"/>
                      <a:pt x="12" y="8"/>
                      <a:pt x="12" y="8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8" y="10"/>
                      <a:pt x="7" y="10"/>
                    </a:cubicBezTo>
                    <a:cubicBezTo>
                      <a:pt x="6" y="10"/>
                      <a:pt x="0" y="10"/>
                      <a:pt x="0" y="10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7" y="0"/>
                      <a:pt x="7" y="0"/>
                      <a:pt x="7" y="0"/>
                    </a:cubicBezTo>
                    <a:lnTo>
                      <a:pt x="14" y="2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36" name="Freeform 38"/>
              <p:cNvSpPr>
                <a:spLocks/>
              </p:cNvSpPr>
              <p:nvPr/>
            </p:nvSpPr>
            <p:spPr bwMode="auto">
              <a:xfrm>
                <a:off x="9388475" y="1576388"/>
                <a:ext cx="44450" cy="57150"/>
              </a:xfrm>
              <a:custGeom>
                <a:avLst/>
                <a:gdLst>
                  <a:gd name="T0" fmla="*/ 16 w 28"/>
                  <a:gd name="T1" fmla="*/ 22 h 36"/>
                  <a:gd name="T2" fmla="*/ 2 w 28"/>
                  <a:gd name="T3" fmla="*/ 36 h 36"/>
                  <a:gd name="T4" fmla="*/ 0 w 28"/>
                  <a:gd name="T5" fmla="*/ 22 h 36"/>
                  <a:gd name="T6" fmla="*/ 4 w 28"/>
                  <a:gd name="T7" fmla="*/ 7 h 36"/>
                  <a:gd name="T8" fmla="*/ 16 w 28"/>
                  <a:gd name="T9" fmla="*/ 0 h 36"/>
                  <a:gd name="T10" fmla="*/ 28 w 28"/>
                  <a:gd name="T11" fmla="*/ 0 h 36"/>
                  <a:gd name="T12" fmla="*/ 28 w 28"/>
                  <a:gd name="T13" fmla="*/ 7 h 36"/>
                  <a:gd name="T14" fmla="*/ 23 w 28"/>
                  <a:gd name="T15" fmla="*/ 17 h 36"/>
                  <a:gd name="T16" fmla="*/ 16 w 28"/>
                  <a:gd name="T17" fmla="*/ 22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8" h="36">
                    <a:moveTo>
                      <a:pt x="16" y="22"/>
                    </a:moveTo>
                    <a:lnTo>
                      <a:pt x="2" y="36"/>
                    </a:lnTo>
                    <a:lnTo>
                      <a:pt x="0" y="22"/>
                    </a:lnTo>
                    <a:lnTo>
                      <a:pt x="4" y="7"/>
                    </a:lnTo>
                    <a:lnTo>
                      <a:pt x="16" y="0"/>
                    </a:lnTo>
                    <a:lnTo>
                      <a:pt x="28" y="0"/>
                    </a:lnTo>
                    <a:lnTo>
                      <a:pt x="28" y="7"/>
                    </a:lnTo>
                    <a:lnTo>
                      <a:pt x="23" y="17"/>
                    </a:lnTo>
                    <a:lnTo>
                      <a:pt x="16" y="22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37" name="Freeform 39"/>
              <p:cNvSpPr>
                <a:spLocks/>
              </p:cNvSpPr>
              <p:nvPr/>
            </p:nvSpPr>
            <p:spPr bwMode="auto">
              <a:xfrm>
                <a:off x="9312275" y="1652588"/>
                <a:ext cx="46037" cy="63500"/>
              </a:xfrm>
              <a:custGeom>
                <a:avLst/>
                <a:gdLst>
                  <a:gd name="T0" fmla="*/ 29 w 29"/>
                  <a:gd name="T1" fmla="*/ 9 h 40"/>
                  <a:gd name="T2" fmla="*/ 19 w 29"/>
                  <a:gd name="T3" fmla="*/ 21 h 40"/>
                  <a:gd name="T4" fmla="*/ 10 w 29"/>
                  <a:gd name="T5" fmla="*/ 35 h 40"/>
                  <a:gd name="T6" fmla="*/ 0 w 29"/>
                  <a:gd name="T7" fmla="*/ 40 h 40"/>
                  <a:gd name="T8" fmla="*/ 7 w 29"/>
                  <a:gd name="T9" fmla="*/ 23 h 40"/>
                  <a:gd name="T10" fmla="*/ 17 w 29"/>
                  <a:gd name="T11" fmla="*/ 4 h 40"/>
                  <a:gd name="T12" fmla="*/ 24 w 29"/>
                  <a:gd name="T13" fmla="*/ 0 h 40"/>
                  <a:gd name="T14" fmla="*/ 29 w 29"/>
                  <a:gd name="T15" fmla="*/ 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40">
                    <a:moveTo>
                      <a:pt x="29" y="9"/>
                    </a:moveTo>
                    <a:lnTo>
                      <a:pt x="19" y="21"/>
                    </a:lnTo>
                    <a:lnTo>
                      <a:pt x="10" y="35"/>
                    </a:lnTo>
                    <a:lnTo>
                      <a:pt x="0" y="40"/>
                    </a:lnTo>
                    <a:lnTo>
                      <a:pt x="7" y="23"/>
                    </a:lnTo>
                    <a:lnTo>
                      <a:pt x="17" y="4"/>
                    </a:lnTo>
                    <a:lnTo>
                      <a:pt x="24" y="0"/>
                    </a:lnTo>
                    <a:lnTo>
                      <a:pt x="29" y="9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38" name="Freeform 40"/>
              <p:cNvSpPr>
                <a:spLocks/>
              </p:cNvSpPr>
              <p:nvPr/>
            </p:nvSpPr>
            <p:spPr bwMode="auto">
              <a:xfrm>
                <a:off x="9402763" y="1655763"/>
                <a:ext cx="41275" cy="26988"/>
              </a:xfrm>
              <a:custGeom>
                <a:avLst/>
                <a:gdLst>
                  <a:gd name="T0" fmla="*/ 12 w 26"/>
                  <a:gd name="T1" fmla="*/ 2 h 17"/>
                  <a:gd name="T2" fmla="*/ 5 w 26"/>
                  <a:gd name="T3" fmla="*/ 5 h 17"/>
                  <a:gd name="T4" fmla="*/ 0 w 26"/>
                  <a:gd name="T5" fmla="*/ 12 h 17"/>
                  <a:gd name="T6" fmla="*/ 7 w 26"/>
                  <a:gd name="T7" fmla="*/ 14 h 17"/>
                  <a:gd name="T8" fmla="*/ 14 w 26"/>
                  <a:gd name="T9" fmla="*/ 17 h 17"/>
                  <a:gd name="T10" fmla="*/ 26 w 26"/>
                  <a:gd name="T11" fmla="*/ 10 h 17"/>
                  <a:gd name="T12" fmla="*/ 19 w 26"/>
                  <a:gd name="T13" fmla="*/ 0 h 17"/>
                  <a:gd name="T14" fmla="*/ 12 w 26"/>
                  <a:gd name="T15" fmla="*/ 2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6" h="17">
                    <a:moveTo>
                      <a:pt x="12" y="2"/>
                    </a:moveTo>
                    <a:lnTo>
                      <a:pt x="5" y="5"/>
                    </a:lnTo>
                    <a:lnTo>
                      <a:pt x="0" y="12"/>
                    </a:lnTo>
                    <a:lnTo>
                      <a:pt x="7" y="14"/>
                    </a:lnTo>
                    <a:lnTo>
                      <a:pt x="14" y="17"/>
                    </a:lnTo>
                    <a:lnTo>
                      <a:pt x="26" y="10"/>
                    </a:lnTo>
                    <a:lnTo>
                      <a:pt x="19" y="0"/>
                    </a:lnTo>
                    <a:lnTo>
                      <a:pt x="12" y="2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39" name="Freeform 41"/>
              <p:cNvSpPr>
                <a:spLocks/>
              </p:cNvSpPr>
              <p:nvPr/>
            </p:nvSpPr>
            <p:spPr bwMode="auto">
              <a:xfrm>
                <a:off x="9429750" y="1603375"/>
                <a:ext cx="19050" cy="22225"/>
              </a:xfrm>
              <a:custGeom>
                <a:avLst/>
                <a:gdLst>
                  <a:gd name="T0" fmla="*/ 0 w 12"/>
                  <a:gd name="T1" fmla="*/ 14 h 14"/>
                  <a:gd name="T2" fmla="*/ 9 w 12"/>
                  <a:gd name="T3" fmla="*/ 14 h 14"/>
                  <a:gd name="T4" fmla="*/ 12 w 12"/>
                  <a:gd name="T5" fmla="*/ 0 h 14"/>
                  <a:gd name="T6" fmla="*/ 2 w 12"/>
                  <a:gd name="T7" fmla="*/ 5 h 14"/>
                  <a:gd name="T8" fmla="*/ 0 w 12"/>
                  <a:gd name="T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4">
                    <a:moveTo>
                      <a:pt x="0" y="14"/>
                    </a:moveTo>
                    <a:lnTo>
                      <a:pt x="9" y="14"/>
                    </a:lnTo>
                    <a:lnTo>
                      <a:pt x="12" y="0"/>
                    </a:lnTo>
                    <a:lnTo>
                      <a:pt x="2" y="5"/>
                    </a:lnTo>
                    <a:lnTo>
                      <a:pt x="0" y="14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40" name="Freeform 42"/>
              <p:cNvSpPr>
                <a:spLocks/>
              </p:cNvSpPr>
              <p:nvPr/>
            </p:nvSpPr>
            <p:spPr bwMode="auto">
              <a:xfrm>
                <a:off x="9418638" y="1701800"/>
                <a:ext cx="22225" cy="25400"/>
              </a:xfrm>
              <a:custGeom>
                <a:avLst/>
                <a:gdLst>
                  <a:gd name="T0" fmla="*/ 14 w 14"/>
                  <a:gd name="T1" fmla="*/ 7 h 16"/>
                  <a:gd name="T2" fmla="*/ 11 w 14"/>
                  <a:gd name="T3" fmla="*/ 16 h 16"/>
                  <a:gd name="T4" fmla="*/ 2 w 14"/>
                  <a:gd name="T5" fmla="*/ 16 h 16"/>
                  <a:gd name="T6" fmla="*/ 0 w 14"/>
                  <a:gd name="T7" fmla="*/ 7 h 16"/>
                  <a:gd name="T8" fmla="*/ 2 w 14"/>
                  <a:gd name="T9" fmla="*/ 0 h 16"/>
                  <a:gd name="T10" fmla="*/ 9 w 14"/>
                  <a:gd name="T11" fmla="*/ 0 h 16"/>
                  <a:gd name="T12" fmla="*/ 14 w 14"/>
                  <a:gd name="T13" fmla="*/ 7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16">
                    <a:moveTo>
                      <a:pt x="14" y="7"/>
                    </a:moveTo>
                    <a:lnTo>
                      <a:pt x="11" y="16"/>
                    </a:lnTo>
                    <a:lnTo>
                      <a:pt x="2" y="16"/>
                    </a:lnTo>
                    <a:lnTo>
                      <a:pt x="0" y="7"/>
                    </a:lnTo>
                    <a:lnTo>
                      <a:pt x="2" y="0"/>
                    </a:lnTo>
                    <a:lnTo>
                      <a:pt x="9" y="0"/>
                    </a:lnTo>
                    <a:lnTo>
                      <a:pt x="14" y="7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</p:grpSp>
      </p:grpSp>
      <p:sp>
        <p:nvSpPr>
          <p:cNvPr id="60" name="CaixaDeTexto 59"/>
          <p:cNvSpPr txBox="1"/>
          <p:nvPr/>
        </p:nvSpPr>
        <p:spPr>
          <a:xfrm>
            <a:off x="6157530" y="1034853"/>
            <a:ext cx="877163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t-BR" sz="2000" i="1" dirty="0">
                <a:solidFill>
                  <a:srgbClr val="0070C0"/>
                </a:solidFill>
              </a:rPr>
              <a:t>por UF</a:t>
            </a:r>
          </a:p>
        </p:txBody>
      </p:sp>
      <p:graphicFrame>
        <p:nvGraphicFramePr>
          <p:cNvPr id="61" name="Gráfico 60"/>
          <p:cNvGraphicFramePr/>
          <p:nvPr>
            <p:extLst>
              <p:ext uri="{D42A27DB-BD31-4B8C-83A1-F6EECF244321}">
                <p14:modId xmlns:p14="http://schemas.microsoft.com/office/powerpoint/2010/main" val="2827540117"/>
              </p:ext>
            </p:extLst>
          </p:nvPr>
        </p:nvGraphicFramePr>
        <p:xfrm>
          <a:off x="1558373" y="2232241"/>
          <a:ext cx="9449098" cy="293384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2" name="CaixaDeTexto 1"/>
          <p:cNvSpPr txBox="1"/>
          <p:nvPr/>
        </p:nvSpPr>
        <p:spPr>
          <a:xfrm>
            <a:off x="8483600" y="948525"/>
            <a:ext cx="201766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t-BR" b="1" dirty="0"/>
              <a:t>procurou o SEBRAE</a:t>
            </a:r>
          </a:p>
        </p:txBody>
      </p:sp>
      <p:sp>
        <p:nvSpPr>
          <p:cNvPr id="64" name="CaixaDeTexto 63"/>
          <p:cNvSpPr txBox="1"/>
          <p:nvPr/>
        </p:nvSpPr>
        <p:spPr>
          <a:xfrm>
            <a:off x="8483600" y="1381485"/>
            <a:ext cx="243124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t-BR" b="1" dirty="0"/>
              <a:t>não procurou o SEBRAE</a:t>
            </a:r>
          </a:p>
        </p:txBody>
      </p:sp>
      <p:sp>
        <p:nvSpPr>
          <p:cNvPr id="3" name="Retângulo 2"/>
          <p:cNvSpPr/>
          <p:nvPr/>
        </p:nvSpPr>
        <p:spPr>
          <a:xfrm>
            <a:off x="8102600" y="1108602"/>
            <a:ext cx="279400" cy="96858"/>
          </a:xfrm>
          <a:prstGeom prst="rect">
            <a:avLst/>
          </a:prstGeom>
          <a:solidFill>
            <a:srgbClr val="92D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65" name="Retângulo 64"/>
          <p:cNvSpPr/>
          <p:nvPr/>
        </p:nvSpPr>
        <p:spPr>
          <a:xfrm>
            <a:off x="8102600" y="1477579"/>
            <a:ext cx="279400" cy="96858"/>
          </a:xfrm>
          <a:prstGeom prst="rect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357349959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8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8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800"/>
                            </p:stCondLst>
                            <p:childTnLst>
                              <p:par>
                                <p:cTn id="13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300"/>
                            </p:stCondLst>
                            <p:childTnLst>
                              <p:par>
                                <p:cTn id="1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800"/>
                            </p:stCondLst>
                            <p:childTnLst>
                              <p:par>
                                <p:cTn id="21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3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300"/>
                            </p:stCondLst>
                            <p:childTnLst>
                              <p:par>
                                <p:cTn id="2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0" grpId="0"/>
      <p:bldGraphic spid="61" grpId="0">
        <p:bldAsOne/>
      </p:bldGraphic>
      <p:bldP spid="2" grpId="0"/>
      <p:bldP spid="64" grpId="0"/>
      <p:bldP spid="3" grpId="0" animBg="1"/>
      <p:bldP spid="65" grpId="0" animBg="1"/>
    </p:bldLst>
  </p:timing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aixaDeTexto 1"/>
          <p:cNvSpPr txBox="1"/>
          <p:nvPr/>
        </p:nvSpPr>
        <p:spPr>
          <a:xfrm>
            <a:off x="420689" y="224659"/>
            <a:ext cx="4494211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2800" b="1" dirty="0">
                <a:solidFill>
                  <a:schemeClr val="accent2">
                    <a:lumMod val="75000"/>
                  </a:schemeClr>
                </a:solidFill>
              </a:rPr>
              <a:t>depois de funcionando</a:t>
            </a:r>
            <a:endParaRPr lang="pt-BR" sz="2800" dirty="0">
              <a:solidFill>
                <a:schemeClr val="accent2">
                  <a:lumMod val="75000"/>
                </a:schemeClr>
              </a:solidFill>
            </a:endParaRPr>
          </a:p>
        </p:txBody>
      </p:sp>
      <p:graphicFrame>
        <p:nvGraphicFramePr>
          <p:cNvPr id="4" name="Gráfico 3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005754209"/>
              </p:ext>
            </p:extLst>
          </p:nvPr>
        </p:nvGraphicFramePr>
        <p:xfrm>
          <a:off x="3815212" y="1856409"/>
          <a:ext cx="3875776" cy="332368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13" name="CaixaDeTexto 12"/>
          <p:cNvSpPr txBox="1"/>
          <p:nvPr/>
        </p:nvSpPr>
        <p:spPr>
          <a:xfrm>
            <a:off x="7518199" y="1837923"/>
            <a:ext cx="160996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3200" b="1" dirty="0">
                <a:solidFill>
                  <a:srgbClr val="FF0D0D"/>
                </a:solidFill>
              </a:rPr>
              <a:t>55%</a:t>
            </a:r>
            <a:endParaRPr lang="pt-BR" sz="3200" dirty="0">
              <a:solidFill>
                <a:srgbClr val="FF0D0D"/>
              </a:solidFill>
            </a:endParaRPr>
          </a:p>
        </p:txBody>
      </p:sp>
      <p:sp>
        <p:nvSpPr>
          <p:cNvPr id="14" name="CaixaDeTexto 13"/>
          <p:cNvSpPr txBox="1"/>
          <p:nvPr/>
        </p:nvSpPr>
        <p:spPr>
          <a:xfrm>
            <a:off x="8793197" y="1837923"/>
            <a:ext cx="2214502" cy="61555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b="1" dirty="0">
                <a:solidFill>
                  <a:srgbClr val="C00000"/>
                </a:solidFill>
              </a:rPr>
              <a:t>não procuraram </a:t>
            </a:r>
            <a:r>
              <a:rPr lang="pt-BR" sz="1600" dirty="0"/>
              <a:t>orientação no SEBRAE</a:t>
            </a:r>
          </a:p>
        </p:txBody>
      </p:sp>
      <p:sp>
        <p:nvSpPr>
          <p:cNvPr id="15" name="CaixaDeTexto 14"/>
          <p:cNvSpPr txBox="1"/>
          <p:nvPr/>
        </p:nvSpPr>
        <p:spPr>
          <a:xfrm>
            <a:off x="7561036" y="3619934"/>
            <a:ext cx="1111032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3200" b="1" dirty="0">
                <a:solidFill>
                  <a:srgbClr val="92D050"/>
                </a:solidFill>
              </a:rPr>
              <a:t>33%</a:t>
            </a:r>
            <a:endParaRPr lang="pt-BR" sz="3200" dirty="0">
              <a:solidFill>
                <a:srgbClr val="92D050"/>
              </a:solidFill>
            </a:endParaRPr>
          </a:p>
        </p:txBody>
      </p:sp>
      <p:sp>
        <p:nvSpPr>
          <p:cNvPr id="16" name="CaixaDeTexto 15"/>
          <p:cNvSpPr txBox="1"/>
          <p:nvPr/>
        </p:nvSpPr>
        <p:spPr>
          <a:xfrm>
            <a:off x="8793196" y="3494396"/>
            <a:ext cx="2214503" cy="89255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b="1" dirty="0">
                <a:solidFill>
                  <a:srgbClr val="00B050"/>
                </a:solidFill>
              </a:rPr>
              <a:t>procuraram e</a:t>
            </a:r>
          </a:p>
          <a:p>
            <a:r>
              <a:rPr lang="pt-BR" b="1" dirty="0">
                <a:solidFill>
                  <a:srgbClr val="00B050"/>
                </a:solidFill>
              </a:rPr>
              <a:t>obtiveram </a:t>
            </a:r>
          </a:p>
          <a:p>
            <a:r>
              <a:rPr lang="pt-BR" sz="1600" dirty="0"/>
              <a:t>orientação no SEBRAE</a:t>
            </a:r>
          </a:p>
        </p:txBody>
      </p:sp>
      <p:sp>
        <p:nvSpPr>
          <p:cNvPr id="17" name="CaixaDeTexto 16"/>
          <p:cNvSpPr txBox="1"/>
          <p:nvPr/>
        </p:nvSpPr>
        <p:spPr>
          <a:xfrm>
            <a:off x="7561036" y="2674550"/>
            <a:ext cx="961585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3200" b="1" dirty="0">
                <a:solidFill>
                  <a:srgbClr val="C00000"/>
                </a:solidFill>
              </a:rPr>
              <a:t>7%</a:t>
            </a:r>
            <a:endParaRPr lang="pt-BR" sz="3200" dirty="0">
              <a:solidFill>
                <a:srgbClr val="C00000"/>
              </a:solidFill>
            </a:endParaRPr>
          </a:p>
        </p:txBody>
      </p:sp>
      <p:sp>
        <p:nvSpPr>
          <p:cNvPr id="18" name="CaixaDeTexto 17"/>
          <p:cNvSpPr txBox="1"/>
          <p:nvPr/>
        </p:nvSpPr>
        <p:spPr>
          <a:xfrm>
            <a:off x="8793196" y="2544459"/>
            <a:ext cx="2532257" cy="89255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b="1" dirty="0">
                <a:solidFill>
                  <a:srgbClr val="C00000"/>
                </a:solidFill>
              </a:rPr>
              <a:t>procuraram mas NÃO obtiveram </a:t>
            </a:r>
            <a:r>
              <a:rPr lang="pt-BR" sz="1600" dirty="0"/>
              <a:t>orientação </a:t>
            </a:r>
          </a:p>
          <a:p>
            <a:r>
              <a:rPr lang="pt-BR" sz="1600" dirty="0"/>
              <a:t>no SEBRAE</a:t>
            </a:r>
          </a:p>
        </p:txBody>
      </p:sp>
      <p:cxnSp>
        <p:nvCxnSpPr>
          <p:cNvPr id="19" name="Conector reto 18"/>
          <p:cNvCxnSpPr/>
          <p:nvPr/>
        </p:nvCxnSpPr>
        <p:spPr>
          <a:xfrm flipH="1">
            <a:off x="8643745" y="1837923"/>
            <a:ext cx="1" cy="553222"/>
          </a:xfrm>
          <a:prstGeom prst="line">
            <a:avLst/>
          </a:prstGeom>
          <a:ln w="57150">
            <a:solidFill>
              <a:srgbClr val="FF505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Conector reto 19"/>
          <p:cNvCxnSpPr/>
          <p:nvPr/>
        </p:nvCxnSpPr>
        <p:spPr>
          <a:xfrm flipH="1">
            <a:off x="8643745" y="3610368"/>
            <a:ext cx="1" cy="553222"/>
          </a:xfrm>
          <a:prstGeom prst="line">
            <a:avLst/>
          </a:prstGeom>
          <a:ln w="57150">
            <a:solidFill>
              <a:srgbClr val="92D05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Conector reto 20"/>
          <p:cNvCxnSpPr/>
          <p:nvPr/>
        </p:nvCxnSpPr>
        <p:spPr>
          <a:xfrm flipH="1">
            <a:off x="8643745" y="2705618"/>
            <a:ext cx="1" cy="553222"/>
          </a:xfrm>
          <a:prstGeom prst="line">
            <a:avLst/>
          </a:prstGeom>
          <a:ln w="5715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2" name="Group 4"/>
          <p:cNvGrpSpPr>
            <a:grpSpLocks noChangeAspect="1"/>
          </p:cNvGrpSpPr>
          <p:nvPr/>
        </p:nvGrpSpPr>
        <p:grpSpPr bwMode="auto">
          <a:xfrm>
            <a:off x="717552" y="6456363"/>
            <a:ext cx="217488" cy="304800"/>
            <a:chOff x="452" y="4067"/>
            <a:chExt cx="137" cy="192"/>
          </a:xfrm>
        </p:grpSpPr>
        <p:sp>
          <p:nvSpPr>
            <p:cNvPr id="33" name="Freeform 5"/>
            <p:cNvSpPr>
              <a:spLocks/>
            </p:cNvSpPr>
            <p:nvPr/>
          </p:nvSpPr>
          <p:spPr bwMode="auto">
            <a:xfrm>
              <a:off x="472" y="4077"/>
              <a:ext cx="117" cy="182"/>
            </a:xfrm>
            <a:custGeom>
              <a:avLst/>
              <a:gdLst>
                <a:gd name="T0" fmla="*/ 125 w 125"/>
                <a:gd name="T1" fmla="*/ 47 h 194"/>
                <a:gd name="T2" fmla="*/ 63 w 125"/>
                <a:gd name="T3" fmla="*/ 0 h 194"/>
                <a:gd name="T4" fmla="*/ 0 w 125"/>
                <a:gd name="T5" fmla="*/ 64 h 194"/>
                <a:gd name="T6" fmla="*/ 7 w 125"/>
                <a:gd name="T7" fmla="*/ 88 h 194"/>
                <a:gd name="T8" fmla="*/ 57 w 125"/>
                <a:gd name="T9" fmla="*/ 188 h 194"/>
                <a:gd name="T10" fmla="*/ 70 w 125"/>
                <a:gd name="T11" fmla="*/ 188 h 194"/>
                <a:gd name="T12" fmla="*/ 120 w 125"/>
                <a:gd name="T13" fmla="*/ 88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5" h="194">
                  <a:moveTo>
                    <a:pt x="125" y="47"/>
                  </a:moveTo>
                  <a:cubicBezTo>
                    <a:pt x="117" y="20"/>
                    <a:pt x="93" y="0"/>
                    <a:pt x="63" y="0"/>
                  </a:cubicBezTo>
                  <a:cubicBezTo>
                    <a:pt x="28" y="0"/>
                    <a:pt x="0" y="29"/>
                    <a:pt x="0" y="64"/>
                  </a:cubicBezTo>
                  <a:cubicBezTo>
                    <a:pt x="0" y="71"/>
                    <a:pt x="4" y="82"/>
                    <a:pt x="7" y="88"/>
                  </a:cubicBezTo>
                  <a:cubicBezTo>
                    <a:pt x="57" y="188"/>
                    <a:pt x="57" y="188"/>
                    <a:pt x="57" y="188"/>
                  </a:cubicBezTo>
                  <a:cubicBezTo>
                    <a:pt x="59" y="194"/>
                    <a:pt x="67" y="194"/>
                    <a:pt x="70" y="188"/>
                  </a:cubicBezTo>
                  <a:cubicBezTo>
                    <a:pt x="120" y="88"/>
                    <a:pt x="120" y="88"/>
                    <a:pt x="120" y="88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4" name="Freeform 6"/>
            <p:cNvSpPr>
              <a:spLocks noEditPoints="1"/>
            </p:cNvSpPr>
            <p:nvPr/>
          </p:nvSpPr>
          <p:spPr bwMode="auto">
            <a:xfrm>
              <a:off x="452" y="4067"/>
              <a:ext cx="127" cy="189"/>
            </a:xfrm>
            <a:custGeom>
              <a:avLst/>
              <a:gdLst>
                <a:gd name="T0" fmla="*/ 68 w 135"/>
                <a:gd name="T1" fmla="*/ 202 h 202"/>
                <a:gd name="T2" fmla="*/ 57 w 135"/>
                <a:gd name="T3" fmla="*/ 195 h 202"/>
                <a:gd name="T4" fmla="*/ 7 w 135"/>
                <a:gd name="T5" fmla="*/ 95 h 202"/>
                <a:gd name="T6" fmla="*/ 7 w 135"/>
                <a:gd name="T7" fmla="*/ 95 h 202"/>
                <a:gd name="T8" fmla="*/ 6 w 135"/>
                <a:gd name="T9" fmla="*/ 91 h 202"/>
                <a:gd name="T10" fmla="*/ 0 w 135"/>
                <a:gd name="T11" fmla="*/ 68 h 202"/>
                <a:gd name="T12" fmla="*/ 68 w 135"/>
                <a:gd name="T13" fmla="*/ 0 h 202"/>
                <a:gd name="T14" fmla="*/ 134 w 135"/>
                <a:gd name="T15" fmla="*/ 50 h 202"/>
                <a:gd name="T16" fmla="*/ 131 w 135"/>
                <a:gd name="T17" fmla="*/ 56 h 202"/>
                <a:gd name="T18" fmla="*/ 125 w 135"/>
                <a:gd name="T19" fmla="*/ 52 h 202"/>
                <a:gd name="T20" fmla="*/ 68 w 135"/>
                <a:gd name="T21" fmla="*/ 10 h 202"/>
                <a:gd name="T22" fmla="*/ 10 w 135"/>
                <a:gd name="T23" fmla="*/ 68 h 202"/>
                <a:gd name="T24" fmla="*/ 15 w 135"/>
                <a:gd name="T25" fmla="*/ 87 h 202"/>
                <a:gd name="T26" fmla="*/ 16 w 135"/>
                <a:gd name="T27" fmla="*/ 91 h 202"/>
                <a:gd name="T28" fmla="*/ 66 w 135"/>
                <a:gd name="T29" fmla="*/ 190 h 202"/>
                <a:gd name="T30" fmla="*/ 68 w 135"/>
                <a:gd name="T31" fmla="*/ 192 h 202"/>
                <a:gd name="T32" fmla="*/ 71 w 135"/>
                <a:gd name="T33" fmla="*/ 190 h 202"/>
                <a:gd name="T34" fmla="*/ 121 w 135"/>
                <a:gd name="T35" fmla="*/ 91 h 202"/>
                <a:gd name="T36" fmla="*/ 127 w 135"/>
                <a:gd name="T37" fmla="*/ 89 h 202"/>
                <a:gd name="T38" fmla="*/ 130 w 135"/>
                <a:gd name="T39" fmla="*/ 95 h 202"/>
                <a:gd name="T40" fmla="*/ 79 w 135"/>
                <a:gd name="T41" fmla="*/ 195 h 202"/>
                <a:gd name="T42" fmla="*/ 68 w 135"/>
                <a:gd name="T43" fmla="*/ 202 h 202"/>
                <a:gd name="T44" fmla="*/ 68 w 135"/>
                <a:gd name="T45" fmla="*/ 202 h 202"/>
                <a:gd name="T46" fmla="*/ 68 w 135"/>
                <a:gd name="T47" fmla="*/ 202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35" h="202">
                  <a:moveTo>
                    <a:pt x="68" y="202"/>
                  </a:moveTo>
                  <a:cubicBezTo>
                    <a:pt x="64" y="202"/>
                    <a:pt x="59" y="199"/>
                    <a:pt x="57" y="195"/>
                  </a:cubicBezTo>
                  <a:cubicBezTo>
                    <a:pt x="7" y="95"/>
                    <a:pt x="7" y="95"/>
                    <a:pt x="7" y="95"/>
                  </a:cubicBezTo>
                  <a:cubicBezTo>
                    <a:pt x="7" y="95"/>
                    <a:pt x="7" y="95"/>
                    <a:pt x="7" y="95"/>
                  </a:cubicBezTo>
                  <a:cubicBezTo>
                    <a:pt x="7" y="93"/>
                    <a:pt x="6" y="92"/>
                    <a:pt x="6" y="91"/>
                  </a:cubicBezTo>
                  <a:cubicBezTo>
                    <a:pt x="3" y="84"/>
                    <a:pt x="0" y="75"/>
                    <a:pt x="0" y="68"/>
                  </a:cubicBezTo>
                  <a:cubicBezTo>
                    <a:pt x="0" y="31"/>
                    <a:pt x="31" y="0"/>
                    <a:pt x="68" y="0"/>
                  </a:cubicBezTo>
                  <a:cubicBezTo>
                    <a:pt x="99" y="0"/>
                    <a:pt x="126" y="21"/>
                    <a:pt x="134" y="50"/>
                  </a:cubicBezTo>
                  <a:cubicBezTo>
                    <a:pt x="135" y="52"/>
                    <a:pt x="134" y="55"/>
                    <a:pt x="131" y="56"/>
                  </a:cubicBezTo>
                  <a:cubicBezTo>
                    <a:pt x="129" y="57"/>
                    <a:pt x="126" y="55"/>
                    <a:pt x="125" y="52"/>
                  </a:cubicBezTo>
                  <a:cubicBezTo>
                    <a:pt x="118" y="27"/>
                    <a:pt x="95" y="10"/>
                    <a:pt x="68" y="10"/>
                  </a:cubicBezTo>
                  <a:cubicBezTo>
                    <a:pt x="36" y="10"/>
                    <a:pt x="10" y="36"/>
                    <a:pt x="10" y="68"/>
                  </a:cubicBezTo>
                  <a:cubicBezTo>
                    <a:pt x="10" y="74"/>
                    <a:pt x="12" y="81"/>
                    <a:pt x="15" y="87"/>
                  </a:cubicBezTo>
                  <a:cubicBezTo>
                    <a:pt x="15" y="88"/>
                    <a:pt x="16" y="90"/>
                    <a:pt x="16" y="91"/>
                  </a:cubicBezTo>
                  <a:cubicBezTo>
                    <a:pt x="66" y="190"/>
                    <a:pt x="66" y="190"/>
                    <a:pt x="66" y="190"/>
                  </a:cubicBezTo>
                  <a:cubicBezTo>
                    <a:pt x="67" y="192"/>
                    <a:pt x="68" y="192"/>
                    <a:pt x="68" y="192"/>
                  </a:cubicBezTo>
                  <a:cubicBezTo>
                    <a:pt x="69" y="192"/>
                    <a:pt x="70" y="192"/>
                    <a:pt x="71" y="190"/>
                  </a:cubicBezTo>
                  <a:cubicBezTo>
                    <a:pt x="121" y="91"/>
                    <a:pt x="121" y="91"/>
                    <a:pt x="121" y="91"/>
                  </a:cubicBezTo>
                  <a:cubicBezTo>
                    <a:pt x="122" y="88"/>
                    <a:pt x="125" y="87"/>
                    <a:pt x="127" y="89"/>
                  </a:cubicBezTo>
                  <a:cubicBezTo>
                    <a:pt x="130" y="90"/>
                    <a:pt x="131" y="93"/>
                    <a:pt x="130" y="95"/>
                  </a:cubicBezTo>
                  <a:cubicBezTo>
                    <a:pt x="79" y="195"/>
                    <a:pt x="79" y="195"/>
                    <a:pt x="79" y="195"/>
                  </a:cubicBezTo>
                  <a:cubicBezTo>
                    <a:pt x="77" y="199"/>
                    <a:pt x="73" y="202"/>
                    <a:pt x="68" y="202"/>
                  </a:cubicBezTo>
                  <a:close/>
                  <a:moveTo>
                    <a:pt x="68" y="202"/>
                  </a:moveTo>
                  <a:cubicBezTo>
                    <a:pt x="68" y="202"/>
                    <a:pt x="68" y="202"/>
                    <a:pt x="68" y="202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5" name="Freeform 7"/>
            <p:cNvSpPr>
              <a:spLocks noEditPoints="1"/>
            </p:cNvSpPr>
            <p:nvPr/>
          </p:nvSpPr>
          <p:spPr bwMode="auto">
            <a:xfrm>
              <a:off x="490" y="4108"/>
              <a:ext cx="50" cy="75"/>
            </a:xfrm>
            <a:custGeom>
              <a:avLst/>
              <a:gdLst>
                <a:gd name="T0" fmla="*/ 0 w 53"/>
                <a:gd name="T1" fmla="*/ 22 h 80"/>
                <a:gd name="T2" fmla="*/ 3 w 53"/>
                <a:gd name="T3" fmla="*/ 12 h 80"/>
                <a:gd name="T4" fmla="*/ 12 w 53"/>
                <a:gd name="T5" fmla="*/ 3 h 80"/>
                <a:gd name="T6" fmla="*/ 27 w 53"/>
                <a:gd name="T7" fmla="*/ 0 h 80"/>
                <a:gd name="T8" fmla="*/ 40 w 53"/>
                <a:gd name="T9" fmla="*/ 3 h 80"/>
                <a:gd name="T10" fmla="*/ 50 w 53"/>
                <a:gd name="T11" fmla="*/ 11 h 80"/>
                <a:gd name="T12" fmla="*/ 53 w 53"/>
                <a:gd name="T13" fmla="*/ 21 h 80"/>
                <a:gd name="T14" fmla="*/ 51 w 53"/>
                <a:gd name="T15" fmla="*/ 29 h 80"/>
                <a:gd name="T16" fmla="*/ 47 w 53"/>
                <a:gd name="T17" fmla="*/ 35 h 80"/>
                <a:gd name="T18" fmla="*/ 38 w 53"/>
                <a:gd name="T19" fmla="*/ 43 h 80"/>
                <a:gd name="T20" fmla="*/ 35 w 53"/>
                <a:gd name="T21" fmla="*/ 46 h 80"/>
                <a:gd name="T22" fmla="*/ 33 w 53"/>
                <a:gd name="T23" fmla="*/ 48 h 80"/>
                <a:gd name="T24" fmla="*/ 32 w 53"/>
                <a:gd name="T25" fmla="*/ 50 h 80"/>
                <a:gd name="T26" fmla="*/ 31 w 53"/>
                <a:gd name="T27" fmla="*/ 54 h 80"/>
                <a:gd name="T28" fmla="*/ 25 w 53"/>
                <a:gd name="T29" fmla="*/ 60 h 80"/>
                <a:gd name="T30" fmla="*/ 20 w 53"/>
                <a:gd name="T31" fmla="*/ 58 h 80"/>
                <a:gd name="T32" fmla="*/ 19 w 53"/>
                <a:gd name="T33" fmla="*/ 52 h 80"/>
                <a:gd name="T34" fmla="*/ 20 w 53"/>
                <a:gd name="T35" fmla="*/ 45 h 80"/>
                <a:gd name="T36" fmla="*/ 24 w 53"/>
                <a:gd name="T37" fmla="*/ 39 h 80"/>
                <a:gd name="T38" fmla="*/ 30 w 53"/>
                <a:gd name="T39" fmla="*/ 33 h 80"/>
                <a:gd name="T40" fmla="*/ 35 w 53"/>
                <a:gd name="T41" fmla="*/ 29 h 80"/>
                <a:gd name="T42" fmla="*/ 37 w 53"/>
                <a:gd name="T43" fmla="*/ 25 h 80"/>
                <a:gd name="T44" fmla="*/ 38 w 53"/>
                <a:gd name="T45" fmla="*/ 21 h 80"/>
                <a:gd name="T46" fmla="*/ 35 w 53"/>
                <a:gd name="T47" fmla="*/ 14 h 80"/>
                <a:gd name="T48" fmla="*/ 27 w 53"/>
                <a:gd name="T49" fmla="*/ 11 h 80"/>
                <a:gd name="T50" fmla="*/ 18 w 53"/>
                <a:gd name="T51" fmla="*/ 14 h 80"/>
                <a:gd name="T52" fmla="*/ 14 w 53"/>
                <a:gd name="T53" fmla="*/ 23 h 80"/>
                <a:gd name="T54" fmla="*/ 7 w 53"/>
                <a:gd name="T55" fmla="*/ 29 h 80"/>
                <a:gd name="T56" fmla="*/ 2 w 53"/>
                <a:gd name="T57" fmla="*/ 27 h 80"/>
                <a:gd name="T58" fmla="*/ 0 w 53"/>
                <a:gd name="T59" fmla="*/ 22 h 80"/>
                <a:gd name="T60" fmla="*/ 26 w 53"/>
                <a:gd name="T61" fmla="*/ 80 h 80"/>
                <a:gd name="T62" fmla="*/ 20 w 53"/>
                <a:gd name="T63" fmla="*/ 78 h 80"/>
                <a:gd name="T64" fmla="*/ 18 w 53"/>
                <a:gd name="T65" fmla="*/ 72 h 80"/>
                <a:gd name="T66" fmla="*/ 20 w 53"/>
                <a:gd name="T67" fmla="*/ 67 h 80"/>
                <a:gd name="T68" fmla="*/ 26 w 53"/>
                <a:gd name="T69" fmla="*/ 64 h 80"/>
                <a:gd name="T70" fmla="*/ 31 w 53"/>
                <a:gd name="T71" fmla="*/ 67 h 80"/>
                <a:gd name="T72" fmla="*/ 34 w 53"/>
                <a:gd name="T73" fmla="*/ 72 h 80"/>
                <a:gd name="T74" fmla="*/ 31 w 53"/>
                <a:gd name="T75" fmla="*/ 78 h 80"/>
                <a:gd name="T76" fmla="*/ 26 w 53"/>
                <a:gd name="T77" fmla="*/ 80 h 80"/>
                <a:gd name="T78" fmla="*/ 26 w 53"/>
                <a:gd name="T79" fmla="*/ 80 h 80"/>
                <a:gd name="T80" fmla="*/ 26 w 53"/>
                <a:gd name="T81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3" h="80">
                  <a:moveTo>
                    <a:pt x="0" y="22"/>
                  </a:moveTo>
                  <a:cubicBezTo>
                    <a:pt x="0" y="19"/>
                    <a:pt x="1" y="15"/>
                    <a:pt x="3" y="12"/>
                  </a:cubicBezTo>
                  <a:cubicBezTo>
                    <a:pt x="5" y="9"/>
                    <a:pt x="8" y="6"/>
                    <a:pt x="12" y="3"/>
                  </a:cubicBezTo>
                  <a:cubicBezTo>
                    <a:pt x="17" y="1"/>
                    <a:pt x="21" y="0"/>
                    <a:pt x="27" y="0"/>
                  </a:cubicBezTo>
                  <a:cubicBezTo>
                    <a:pt x="32" y="0"/>
                    <a:pt x="37" y="1"/>
                    <a:pt x="40" y="3"/>
                  </a:cubicBezTo>
                  <a:cubicBezTo>
                    <a:pt x="44" y="5"/>
                    <a:pt x="47" y="7"/>
                    <a:pt x="50" y="11"/>
                  </a:cubicBezTo>
                  <a:cubicBezTo>
                    <a:pt x="52" y="14"/>
                    <a:pt x="53" y="17"/>
                    <a:pt x="53" y="21"/>
                  </a:cubicBezTo>
                  <a:cubicBezTo>
                    <a:pt x="53" y="24"/>
                    <a:pt x="52" y="27"/>
                    <a:pt x="51" y="29"/>
                  </a:cubicBezTo>
                  <a:cubicBezTo>
                    <a:pt x="50" y="31"/>
                    <a:pt x="48" y="33"/>
                    <a:pt x="47" y="35"/>
                  </a:cubicBezTo>
                  <a:cubicBezTo>
                    <a:pt x="45" y="37"/>
                    <a:pt x="42" y="39"/>
                    <a:pt x="38" y="43"/>
                  </a:cubicBezTo>
                  <a:cubicBezTo>
                    <a:pt x="36" y="44"/>
                    <a:pt x="35" y="45"/>
                    <a:pt x="35" y="46"/>
                  </a:cubicBezTo>
                  <a:cubicBezTo>
                    <a:pt x="34" y="47"/>
                    <a:pt x="33" y="48"/>
                    <a:pt x="33" y="48"/>
                  </a:cubicBezTo>
                  <a:cubicBezTo>
                    <a:pt x="33" y="49"/>
                    <a:pt x="32" y="50"/>
                    <a:pt x="32" y="50"/>
                  </a:cubicBezTo>
                  <a:cubicBezTo>
                    <a:pt x="32" y="51"/>
                    <a:pt x="32" y="52"/>
                    <a:pt x="31" y="54"/>
                  </a:cubicBezTo>
                  <a:cubicBezTo>
                    <a:pt x="31" y="58"/>
                    <a:pt x="29" y="60"/>
                    <a:pt x="25" y="60"/>
                  </a:cubicBezTo>
                  <a:cubicBezTo>
                    <a:pt x="23" y="60"/>
                    <a:pt x="22" y="59"/>
                    <a:pt x="20" y="58"/>
                  </a:cubicBezTo>
                  <a:cubicBezTo>
                    <a:pt x="19" y="57"/>
                    <a:pt x="19" y="55"/>
                    <a:pt x="19" y="52"/>
                  </a:cubicBezTo>
                  <a:cubicBezTo>
                    <a:pt x="19" y="49"/>
                    <a:pt x="19" y="47"/>
                    <a:pt x="20" y="45"/>
                  </a:cubicBezTo>
                  <a:cubicBezTo>
                    <a:pt x="21" y="43"/>
                    <a:pt x="22" y="41"/>
                    <a:pt x="24" y="39"/>
                  </a:cubicBezTo>
                  <a:cubicBezTo>
                    <a:pt x="25" y="37"/>
                    <a:pt x="27" y="35"/>
                    <a:pt x="30" y="33"/>
                  </a:cubicBezTo>
                  <a:cubicBezTo>
                    <a:pt x="32" y="31"/>
                    <a:pt x="34" y="30"/>
                    <a:pt x="35" y="29"/>
                  </a:cubicBezTo>
                  <a:cubicBezTo>
                    <a:pt x="36" y="28"/>
                    <a:pt x="36" y="27"/>
                    <a:pt x="37" y="25"/>
                  </a:cubicBezTo>
                  <a:cubicBezTo>
                    <a:pt x="38" y="24"/>
                    <a:pt x="38" y="23"/>
                    <a:pt x="38" y="21"/>
                  </a:cubicBezTo>
                  <a:cubicBezTo>
                    <a:pt x="38" y="18"/>
                    <a:pt x="37" y="16"/>
                    <a:pt x="35" y="14"/>
                  </a:cubicBezTo>
                  <a:cubicBezTo>
                    <a:pt x="33" y="12"/>
                    <a:pt x="30" y="11"/>
                    <a:pt x="27" y="11"/>
                  </a:cubicBezTo>
                  <a:cubicBezTo>
                    <a:pt x="23" y="11"/>
                    <a:pt x="20" y="12"/>
                    <a:pt x="18" y="14"/>
                  </a:cubicBezTo>
                  <a:cubicBezTo>
                    <a:pt x="17" y="16"/>
                    <a:pt x="15" y="19"/>
                    <a:pt x="14" y="23"/>
                  </a:cubicBezTo>
                  <a:cubicBezTo>
                    <a:pt x="13" y="27"/>
                    <a:pt x="10" y="29"/>
                    <a:pt x="7" y="29"/>
                  </a:cubicBezTo>
                  <a:cubicBezTo>
                    <a:pt x="5" y="29"/>
                    <a:pt x="3" y="28"/>
                    <a:pt x="2" y="27"/>
                  </a:cubicBezTo>
                  <a:cubicBezTo>
                    <a:pt x="1" y="25"/>
                    <a:pt x="0" y="24"/>
                    <a:pt x="0" y="22"/>
                  </a:cubicBezTo>
                  <a:close/>
                  <a:moveTo>
                    <a:pt x="26" y="80"/>
                  </a:moveTo>
                  <a:cubicBezTo>
                    <a:pt x="24" y="80"/>
                    <a:pt x="22" y="79"/>
                    <a:pt x="20" y="78"/>
                  </a:cubicBezTo>
                  <a:cubicBezTo>
                    <a:pt x="18" y="77"/>
                    <a:pt x="18" y="75"/>
                    <a:pt x="18" y="72"/>
                  </a:cubicBezTo>
                  <a:cubicBezTo>
                    <a:pt x="18" y="70"/>
                    <a:pt x="18" y="68"/>
                    <a:pt x="20" y="67"/>
                  </a:cubicBezTo>
                  <a:cubicBezTo>
                    <a:pt x="22" y="65"/>
                    <a:pt x="23" y="64"/>
                    <a:pt x="26" y="64"/>
                  </a:cubicBezTo>
                  <a:cubicBezTo>
                    <a:pt x="28" y="64"/>
                    <a:pt x="30" y="65"/>
                    <a:pt x="31" y="67"/>
                  </a:cubicBezTo>
                  <a:cubicBezTo>
                    <a:pt x="33" y="68"/>
                    <a:pt x="34" y="70"/>
                    <a:pt x="34" y="72"/>
                  </a:cubicBezTo>
                  <a:cubicBezTo>
                    <a:pt x="34" y="75"/>
                    <a:pt x="33" y="77"/>
                    <a:pt x="31" y="78"/>
                  </a:cubicBezTo>
                  <a:cubicBezTo>
                    <a:pt x="30" y="79"/>
                    <a:pt x="28" y="80"/>
                    <a:pt x="26" y="80"/>
                  </a:cubicBezTo>
                  <a:close/>
                  <a:moveTo>
                    <a:pt x="26" y="80"/>
                  </a:moveTo>
                  <a:cubicBezTo>
                    <a:pt x="26" y="80"/>
                    <a:pt x="26" y="80"/>
                    <a:pt x="26" y="8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36" name="CaixaDeTexto 35"/>
          <p:cNvSpPr txBox="1"/>
          <p:nvPr/>
        </p:nvSpPr>
        <p:spPr>
          <a:xfrm>
            <a:off x="963614" y="6450177"/>
            <a:ext cx="860308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100" b="1" dirty="0">
                <a:solidFill>
                  <a:schemeClr val="bg1"/>
                </a:solidFill>
              </a:rPr>
              <a:t>p22</a:t>
            </a:r>
            <a:r>
              <a:rPr lang="pt-BR" sz="1100" dirty="0">
                <a:solidFill>
                  <a:schemeClr val="bg1"/>
                </a:solidFill>
              </a:rPr>
              <a:t>. Depois que sua empresa já estava funcionando, procurou, recebeu ajuda ou usou algum dos serviços oferecidos pelo Sebrae? (RU – ESP). ?</a:t>
            </a:r>
          </a:p>
        </p:txBody>
      </p:sp>
      <p:sp>
        <p:nvSpPr>
          <p:cNvPr id="31" name="CaixaDeTexto 30"/>
          <p:cNvSpPr txBox="1"/>
          <p:nvPr/>
        </p:nvSpPr>
        <p:spPr>
          <a:xfrm>
            <a:off x="7561036" y="4549165"/>
            <a:ext cx="1111032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3200" b="1" dirty="0">
                <a:solidFill>
                  <a:srgbClr val="FECF8A"/>
                </a:solidFill>
              </a:rPr>
              <a:t>6%</a:t>
            </a:r>
            <a:endParaRPr lang="pt-BR" sz="3200" dirty="0">
              <a:solidFill>
                <a:srgbClr val="FECF8A"/>
              </a:solidFill>
            </a:endParaRPr>
          </a:p>
        </p:txBody>
      </p:sp>
      <p:sp>
        <p:nvSpPr>
          <p:cNvPr id="37" name="CaixaDeTexto 36"/>
          <p:cNvSpPr txBox="1"/>
          <p:nvPr/>
        </p:nvSpPr>
        <p:spPr>
          <a:xfrm>
            <a:off x="8793197" y="4380497"/>
            <a:ext cx="2214502" cy="89255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b="1" dirty="0">
                <a:solidFill>
                  <a:srgbClr val="00B050"/>
                </a:solidFill>
              </a:rPr>
              <a:t>receberam ajuda ou usaram serviço, </a:t>
            </a:r>
            <a:r>
              <a:rPr lang="pt-BR" sz="1600" dirty="0"/>
              <a:t>mas não procuraram</a:t>
            </a:r>
          </a:p>
        </p:txBody>
      </p:sp>
      <p:cxnSp>
        <p:nvCxnSpPr>
          <p:cNvPr id="38" name="Conector reto 37"/>
          <p:cNvCxnSpPr/>
          <p:nvPr/>
        </p:nvCxnSpPr>
        <p:spPr>
          <a:xfrm flipH="1">
            <a:off x="8643745" y="4539599"/>
            <a:ext cx="1" cy="553222"/>
          </a:xfrm>
          <a:prstGeom prst="line">
            <a:avLst/>
          </a:prstGeom>
          <a:ln w="57150">
            <a:solidFill>
              <a:srgbClr val="FEE79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CaixaDeTexto 39"/>
          <p:cNvSpPr txBox="1"/>
          <p:nvPr/>
        </p:nvSpPr>
        <p:spPr>
          <a:xfrm>
            <a:off x="194117" y="6016971"/>
            <a:ext cx="553357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pt-BR" sz="1200" dirty="0">
                <a:solidFill>
                  <a:schemeClr val="tx2">
                    <a:lumMod val="75000"/>
                  </a:schemeClr>
                </a:solidFill>
              </a:rPr>
              <a:t>base: </a:t>
            </a:r>
          </a:p>
        </p:txBody>
      </p:sp>
      <p:graphicFrame>
        <p:nvGraphicFramePr>
          <p:cNvPr id="41" name="Tabela 40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270714405"/>
              </p:ext>
            </p:extLst>
          </p:nvPr>
        </p:nvGraphicFramePr>
        <p:xfrm>
          <a:off x="690525" y="6014077"/>
          <a:ext cx="370448" cy="282786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70448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</a:tblGrid>
              <a:tr h="282786">
                <a:tc>
                  <a:txBody>
                    <a:bodyPr/>
                    <a:lstStyle/>
                    <a:p>
                      <a:pPr algn="ctr" fontAlgn="b"/>
                      <a:r>
                        <a:rPr lang="pt-BR" sz="80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11.584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</a:tbl>
          </a:graphicData>
        </a:graphic>
      </p:graphicFrame>
      <p:sp>
        <p:nvSpPr>
          <p:cNvPr id="28" name="Espaço Reservado para Conteúdo 2"/>
          <p:cNvSpPr txBox="1">
            <a:spLocks/>
          </p:cNvSpPr>
          <p:nvPr/>
        </p:nvSpPr>
        <p:spPr>
          <a:xfrm>
            <a:off x="690524" y="1363279"/>
            <a:ext cx="3371521" cy="1895561"/>
          </a:xfrm>
          <a:prstGeom prst="rect">
            <a:avLst/>
          </a:prstGeom>
        </p:spPr>
        <p:txBody>
          <a:bodyPr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Clr>
                <a:schemeClr val="bg2">
                  <a:lumMod val="90000"/>
                </a:schemeClr>
              </a:buClr>
            </a:pPr>
            <a:r>
              <a:rPr lang="pt-BR" sz="1800" dirty="0">
                <a:solidFill>
                  <a:schemeClr val="tx2">
                    <a:lumMod val="75000"/>
                  </a:schemeClr>
                </a:solidFill>
              </a:rPr>
              <a:t>ainda que mais da metade dos empreendedores não tenha procurado o Sebrae, 1 em cada 3 buscou e recebeu orientações do Sebrae</a:t>
            </a:r>
          </a:p>
        </p:txBody>
      </p:sp>
      <p:sp>
        <p:nvSpPr>
          <p:cNvPr id="25" name="Espaço Reservado para Conteúdo 2"/>
          <p:cNvSpPr txBox="1">
            <a:spLocks/>
          </p:cNvSpPr>
          <p:nvPr/>
        </p:nvSpPr>
        <p:spPr>
          <a:xfrm>
            <a:off x="690525" y="3992257"/>
            <a:ext cx="3529783" cy="1895561"/>
          </a:xfrm>
          <a:prstGeom prst="rect">
            <a:avLst/>
          </a:prstGeom>
        </p:spPr>
        <p:txBody>
          <a:bodyPr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Clr>
                <a:schemeClr val="bg2">
                  <a:lumMod val="90000"/>
                </a:schemeClr>
              </a:buClr>
            </a:pPr>
            <a:r>
              <a:rPr lang="pt-BR" sz="1800" dirty="0">
                <a:solidFill>
                  <a:schemeClr val="tx2">
                    <a:lumMod val="75000"/>
                  </a:schemeClr>
                </a:solidFill>
              </a:rPr>
              <a:t>a avaliação da imagem do Sebrae é impactada em função do atendimento recebido pelos donos de pequenos negócios, ainda que mesmo para quem não procurou a mesma ainda seja positiva</a:t>
            </a:r>
          </a:p>
        </p:txBody>
      </p:sp>
      <p:grpSp>
        <p:nvGrpSpPr>
          <p:cNvPr id="8" name="Agrupar 7"/>
          <p:cNvGrpSpPr/>
          <p:nvPr/>
        </p:nvGrpSpPr>
        <p:grpSpPr>
          <a:xfrm>
            <a:off x="11007402" y="946034"/>
            <a:ext cx="991068" cy="4089402"/>
            <a:chOff x="11030857" y="1025927"/>
            <a:chExt cx="991068" cy="4089402"/>
          </a:xfrm>
        </p:grpSpPr>
        <p:sp>
          <p:nvSpPr>
            <p:cNvPr id="7" name="Elipse 6"/>
            <p:cNvSpPr/>
            <p:nvPr/>
          </p:nvSpPr>
          <p:spPr>
            <a:xfrm>
              <a:off x="11232000" y="1806370"/>
              <a:ext cx="677862" cy="584775"/>
            </a:xfrm>
            <a:prstGeom prst="ellipse">
              <a:avLst/>
            </a:prstGeom>
            <a:noFill/>
            <a:ln w="57150">
              <a:solidFill>
                <a:srgbClr val="FE899E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b="1" dirty="0">
                  <a:solidFill>
                    <a:schemeClr val="tx1"/>
                  </a:solidFill>
                </a:rPr>
                <a:t>8,2</a:t>
              </a:r>
            </a:p>
          </p:txBody>
        </p:sp>
        <p:sp>
          <p:nvSpPr>
            <p:cNvPr id="30" name="Elipse 29"/>
            <p:cNvSpPr/>
            <p:nvPr/>
          </p:nvSpPr>
          <p:spPr>
            <a:xfrm>
              <a:off x="11232000" y="2645013"/>
              <a:ext cx="677862" cy="584775"/>
            </a:xfrm>
            <a:prstGeom prst="ellipse">
              <a:avLst/>
            </a:prstGeom>
            <a:noFill/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b="1" dirty="0">
                  <a:solidFill>
                    <a:schemeClr val="tx1"/>
                  </a:solidFill>
                </a:rPr>
                <a:t>6,8</a:t>
              </a:r>
            </a:p>
          </p:txBody>
        </p:sp>
        <p:sp>
          <p:nvSpPr>
            <p:cNvPr id="39" name="Elipse 38"/>
            <p:cNvSpPr/>
            <p:nvPr/>
          </p:nvSpPr>
          <p:spPr>
            <a:xfrm>
              <a:off x="11232000" y="3572167"/>
              <a:ext cx="677862" cy="584775"/>
            </a:xfrm>
            <a:prstGeom prst="ellipse">
              <a:avLst/>
            </a:prstGeom>
            <a:noFill/>
            <a:ln w="57150">
              <a:solidFill>
                <a:srgbClr val="92D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b="1" dirty="0">
                  <a:solidFill>
                    <a:schemeClr val="tx1"/>
                  </a:solidFill>
                </a:rPr>
                <a:t>8,9</a:t>
              </a:r>
            </a:p>
          </p:txBody>
        </p:sp>
        <p:sp>
          <p:nvSpPr>
            <p:cNvPr id="42" name="Elipse 41"/>
            <p:cNvSpPr/>
            <p:nvPr/>
          </p:nvSpPr>
          <p:spPr>
            <a:xfrm>
              <a:off x="11232000" y="4530554"/>
              <a:ext cx="677862" cy="584775"/>
            </a:xfrm>
            <a:prstGeom prst="ellipse">
              <a:avLst/>
            </a:prstGeom>
            <a:noFill/>
            <a:ln w="57150">
              <a:solidFill>
                <a:srgbClr val="FFC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b="1" dirty="0">
                  <a:solidFill>
                    <a:schemeClr val="tx1"/>
                  </a:solidFill>
                </a:rPr>
                <a:t>8,7</a:t>
              </a:r>
            </a:p>
          </p:txBody>
        </p:sp>
        <p:sp>
          <p:nvSpPr>
            <p:cNvPr id="43" name="Retângulo 42"/>
            <p:cNvSpPr/>
            <p:nvPr/>
          </p:nvSpPr>
          <p:spPr>
            <a:xfrm>
              <a:off x="11030857" y="1025927"/>
              <a:ext cx="991068" cy="601693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1100" dirty="0">
                  <a:solidFill>
                    <a:schemeClr val="tx1"/>
                  </a:solidFill>
                </a:rPr>
                <a:t>P8. IMAGEM</a:t>
              </a:r>
            </a:p>
            <a:p>
              <a:pPr algn="ctr"/>
              <a:r>
                <a:rPr lang="pt-BR" sz="1100" dirty="0">
                  <a:solidFill>
                    <a:schemeClr val="tx1"/>
                  </a:solidFill>
                </a:rPr>
                <a:t>SEBRAE</a:t>
              </a:r>
            </a:p>
          </p:txBody>
        </p:sp>
      </p:grpSp>
      <p:grpSp>
        <p:nvGrpSpPr>
          <p:cNvPr id="60" name="Group 4"/>
          <p:cNvGrpSpPr>
            <a:grpSpLocks noChangeAspect="1"/>
          </p:cNvGrpSpPr>
          <p:nvPr/>
        </p:nvGrpSpPr>
        <p:grpSpPr bwMode="auto">
          <a:xfrm>
            <a:off x="920927" y="2840885"/>
            <a:ext cx="524768" cy="524769"/>
            <a:chOff x="4671" y="1726"/>
            <a:chExt cx="509" cy="509"/>
          </a:xfrm>
          <a:solidFill>
            <a:srgbClr val="92D050"/>
          </a:solidFill>
        </p:grpSpPr>
        <p:sp>
          <p:nvSpPr>
            <p:cNvPr id="61" name="Freeform 5"/>
            <p:cNvSpPr>
              <a:spLocks noEditPoints="1"/>
            </p:cNvSpPr>
            <p:nvPr/>
          </p:nvSpPr>
          <p:spPr bwMode="auto">
            <a:xfrm>
              <a:off x="4813" y="1833"/>
              <a:ext cx="222" cy="247"/>
            </a:xfrm>
            <a:custGeom>
              <a:avLst/>
              <a:gdLst>
                <a:gd name="T0" fmla="*/ 238 w 479"/>
                <a:gd name="T1" fmla="*/ 534 h 534"/>
                <a:gd name="T2" fmla="*/ 241 w 479"/>
                <a:gd name="T3" fmla="*/ 534 h 534"/>
                <a:gd name="T4" fmla="*/ 445 w 479"/>
                <a:gd name="T5" fmla="*/ 213 h 534"/>
                <a:gd name="T6" fmla="*/ 239 w 479"/>
                <a:gd name="T7" fmla="*/ 3 h 534"/>
                <a:gd name="T8" fmla="*/ 34 w 479"/>
                <a:gd name="T9" fmla="*/ 213 h 534"/>
                <a:gd name="T10" fmla="*/ 238 w 479"/>
                <a:gd name="T11" fmla="*/ 534 h 534"/>
                <a:gd name="T12" fmla="*/ 238 w 479"/>
                <a:gd name="T13" fmla="*/ 534 h 534"/>
                <a:gd name="T14" fmla="*/ 238 w 479"/>
                <a:gd name="T15" fmla="*/ 534 h 5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79" h="534">
                  <a:moveTo>
                    <a:pt x="238" y="534"/>
                  </a:moveTo>
                  <a:cubicBezTo>
                    <a:pt x="241" y="534"/>
                    <a:pt x="241" y="534"/>
                    <a:pt x="241" y="534"/>
                  </a:cubicBezTo>
                  <a:cubicBezTo>
                    <a:pt x="479" y="532"/>
                    <a:pt x="445" y="213"/>
                    <a:pt x="445" y="213"/>
                  </a:cubicBezTo>
                  <a:cubicBezTo>
                    <a:pt x="435" y="0"/>
                    <a:pt x="257" y="2"/>
                    <a:pt x="239" y="3"/>
                  </a:cubicBezTo>
                  <a:cubicBezTo>
                    <a:pt x="222" y="2"/>
                    <a:pt x="44" y="0"/>
                    <a:pt x="34" y="213"/>
                  </a:cubicBezTo>
                  <a:cubicBezTo>
                    <a:pt x="34" y="214"/>
                    <a:pt x="0" y="532"/>
                    <a:pt x="238" y="534"/>
                  </a:cubicBezTo>
                  <a:close/>
                  <a:moveTo>
                    <a:pt x="238" y="534"/>
                  </a:moveTo>
                  <a:cubicBezTo>
                    <a:pt x="238" y="534"/>
                    <a:pt x="238" y="534"/>
                    <a:pt x="238" y="534"/>
                  </a:cubicBezTo>
                </a:path>
              </a:pathLst>
            </a:custGeom>
            <a:solidFill>
              <a:schemeClr val="accent6">
                <a:lumMod val="20000"/>
                <a:lumOff val="8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2" name="Freeform 6"/>
            <p:cNvSpPr>
              <a:spLocks noEditPoints="1"/>
            </p:cNvSpPr>
            <p:nvPr/>
          </p:nvSpPr>
          <p:spPr bwMode="auto">
            <a:xfrm>
              <a:off x="4671" y="1726"/>
              <a:ext cx="509" cy="509"/>
            </a:xfrm>
            <a:custGeom>
              <a:avLst/>
              <a:gdLst>
                <a:gd name="T0" fmla="*/ 549 w 1098"/>
                <a:gd name="T1" fmla="*/ 0 h 1098"/>
                <a:gd name="T2" fmla="*/ 0 w 1098"/>
                <a:gd name="T3" fmla="*/ 549 h 1098"/>
                <a:gd name="T4" fmla="*/ 148 w 1098"/>
                <a:gd name="T5" fmla="*/ 923 h 1098"/>
                <a:gd name="T6" fmla="*/ 155 w 1098"/>
                <a:gd name="T7" fmla="*/ 930 h 1098"/>
                <a:gd name="T8" fmla="*/ 549 w 1098"/>
                <a:gd name="T9" fmla="*/ 1098 h 1098"/>
                <a:gd name="T10" fmla="*/ 1098 w 1098"/>
                <a:gd name="T11" fmla="*/ 549 h 1098"/>
                <a:gd name="T12" fmla="*/ 549 w 1098"/>
                <a:gd name="T13" fmla="*/ 0 h 1098"/>
                <a:gd name="T14" fmla="*/ 228 w 1098"/>
                <a:gd name="T15" fmla="*/ 920 h 1098"/>
                <a:gd name="T16" fmla="*/ 448 w 1098"/>
                <a:gd name="T17" fmla="*/ 774 h 1098"/>
                <a:gd name="T18" fmla="*/ 541 w 1098"/>
                <a:gd name="T19" fmla="*/ 794 h 1098"/>
                <a:gd name="T20" fmla="*/ 548 w 1098"/>
                <a:gd name="T21" fmla="*/ 794 h 1098"/>
                <a:gd name="T22" fmla="*/ 648 w 1098"/>
                <a:gd name="T23" fmla="*/ 771 h 1098"/>
                <a:gd name="T24" fmla="*/ 869 w 1098"/>
                <a:gd name="T25" fmla="*/ 920 h 1098"/>
                <a:gd name="T26" fmla="*/ 549 w 1098"/>
                <a:gd name="T27" fmla="*/ 1040 h 1098"/>
                <a:gd name="T28" fmla="*/ 228 w 1098"/>
                <a:gd name="T29" fmla="*/ 920 h 1098"/>
                <a:gd name="T30" fmla="*/ 546 w 1098"/>
                <a:gd name="T31" fmla="*/ 736 h 1098"/>
                <a:gd name="T32" fmla="*/ 544 w 1098"/>
                <a:gd name="T33" fmla="*/ 736 h 1098"/>
                <a:gd name="T34" fmla="*/ 425 w 1098"/>
                <a:gd name="T35" fmla="*/ 686 h 1098"/>
                <a:gd name="T36" fmla="*/ 368 w 1098"/>
                <a:gd name="T37" fmla="*/ 447 h 1098"/>
                <a:gd name="T38" fmla="*/ 368 w 1098"/>
                <a:gd name="T39" fmla="*/ 445 h 1098"/>
                <a:gd name="T40" fmla="*/ 540 w 1098"/>
                <a:gd name="T41" fmla="*/ 262 h 1098"/>
                <a:gd name="T42" fmla="*/ 550 w 1098"/>
                <a:gd name="T43" fmla="*/ 262 h 1098"/>
                <a:gd name="T44" fmla="*/ 721 w 1098"/>
                <a:gd name="T45" fmla="*/ 445 h 1098"/>
                <a:gd name="T46" fmla="*/ 721 w 1098"/>
                <a:gd name="T47" fmla="*/ 447 h 1098"/>
                <a:gd name="T48" fmla="*/ 664 w 1098"/>
                <a:gd name="T49" fmla="*/ 686 h 1098"/>
                <a:gd name="T50" fmla="*/ 546 w 1098"/>
                <a:gd name="T51" fmla="*/ 736 h 1098"/>
                <a:gd name="T52" fmla="*/ 916 w 1098"/>
                <a:gd name="T53" fmla="*/ 874 h 1098"/>
                <a:gd name="T54" fmla="*/ 698 w 1098"/>
                <a:gd name="T55" fmla="*/ 737 h 1098"/>
                <a:gd name="T56" fmla="*/ 698 w 1098"/>
                <a:gd name="T57" fmla="*/ 739 h 1098"/>
                <a:gd name="T58" fmla="*/ 694 w 1098"/>
                <a:gd name="T59" fmla="*/ 739 h 1098"/>
                <a:gd name="T60" fmla="*/ 708 w 1098"/>
                <a:gd name="T61" fmla="*/ 725 h 1098"/>
                <a:gd name="T62" fmla="*/ 779 w 1098"/>
                <a:gd name="T63" fmla="*/ 442 h 1098"/>
                <a:gd name="T64" fmla="*/ 549 w 1098"/>
                <a:gd name="T65" fmla="*/ 204 h 1098"/>
                <a:gd name="T66" fmla="*/ 539 w 1098"/>
                <a:gd name="T67" fmla="*/ 204 h 1098"/>
                <a:gd name="T68" fmla="*/ 310 w 1098"/>
                <a:gd name="T69" fmla="*/ 441 h 1098"/>
                <a:gd name="T70" fmla="*/ 381 w 1098"/>
                <a:gd name="T71" fmla="*/ 725 h 1098"/>
                <a:gd name="T72" fmla="*/ 398 w 1098"/>
                <a:gd name="T73" fmla="*/ 742 h 1098"/>
                <a:gd name="T74" fmla="*/ 181 w 1098"/>
                <a:gd name="T75" fmla="*/ 874 h 1098"/>
                <a:gd name="T76" fmla="*/ 58 w 1098"/>
                <a:gd name="T77" fmla="*/ 549 h 1098"/>
                <a:gd name="T78" fmla="*/ 549 w 1098"/>
                <a:gd name="T79" fmla="*/ 58 h 1098"/>
                <a:gd name="T80" fmla="*/ 1040 w 1098"/>
                <a:gd name="T81" fmla="*/ 549 h 1098"/>
                <a:gd name="T82" fmla="*/ 916 w 1098"/>
                <a:gd name="T83" fmla="*/ 874 h 1098"/>
                <a:gd name="T84" fmla="*/ 916 w 1098"/>
                <a:gd name="T85" fmla="*/ 874 h 1098"/>
                <a:gd name="T86" fmla="*/ 916 w 1098"/>
                <a:gd name="T87" fmla="*/ 874 h 10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098" h="1098">
                  <a:moveTo>
                    <a:pt x="549" y="0"/>
                  </a:moveTo>
                  <a:cubicBezTo>
                    <a:pt x="246" y="0"/>
                    <a:pt x="0" y="246"/>
                    <a:pt x="0" y="549"/>
                  </a:cubicBezTo>
                  <a:cubicBezTo>
                    <a:pt x="0" y="693"/>
                    <a:pt x="56" y="825"/>
                    <a:pt x="148" y="923"/>
                  </a:cubicBezTo>
                  <a:cubicBezTo>
                    <a:pt x="150" y="926"/>
                    <a:pt x="152" y="928"/>
                    <a:pt x="155" y="930"/>
                  </a:cubicBezTo>
                  <a:cubicBezTo>
                    <a:pt x="254" y="1034"/>
                    <a:pt x="395" y="1098"/>
                    <a:pt x="549" y="1098"/>
                  </a:cubicBezTo>
                  <a:cubicBezTo>
                    <a:pt x="852" y="1098"/>
                    <a:pt x="1098" y="852"/>
                    <a:pt x="1098" y="549"/>
                  </a:cubicBezTo>
                  <a:cubicBezTo>
                    <a:pt x="1098" y="246"/>
                    <a:pt x="852" y="0"/>
                    <a:pt x="549" y="0"/>
                  </a:cubicBezTo>
                  <a:close/>
                  <a:moveTo>
                    <a:pt x="228" y="920"/>
                  </a:moveTo>
                  <a:cubicBezTo>
                    <a:pt x="378" y="872"/>
                    <a:pt x="430" y="812"/>
                    <a:pt x="448" y="774"/>
                  </a:cubicBezTo>
                  <a:cubicBezTo>
                    <a:pt x="476" y="787"/>
                    <a:pt x="507" y="793"/>
                    <a:pt x="541" y="794"/>
                  </a:cubicBezTo>
                  <a:cubicBezTo>
                    <a:pt x="548" y="794"/>
                    <a:pt x="548" y="794"/>
                    <a:pt x="548" y="794"/>
                  </a:cubicBezTo>
                  <a:cubicBezTo>
                    <a:pt x="585" y="793"/>
                    <a:pt x="619" y="785"/>
                    <a:pt x="648" y="771"/>
                  </a:cubicBezTo>
                  <a:cubicBezTo>
                    <a:pt x="665" y="809"/>
                    <a:pt x="716" y="870"/>
                    <a:pt x="869" y="920"/>
                  </a:cubicBezTo>
                  <a:cubicBezTo>
                    <a:pt x="783" y="995"/>
                    <a:pt x="671" y="1040"/>
                    <a:pt x="549" y="1040"/>
                  </a:cubicBezTo>
                  <a:cubicBezTo>
                    <a:pt x="427" y="1040"/>
                    <a:pt x="315" y="995"/>
                    <a:pt x="228" y="920"/>
                  </a:cubicBezTo>
                  <a:close/>
                  <a:moveTo>
                    <a:pt x="546" y="736"/>
                  </a:moveTo>
                  <a:cubicBezTo>
                    <a:pt x="544" y="736"/>
                    <a:pt x="544" y="736"/>
                    <a:pt x="544" y="736"/>
                  </a:cubicBezTo>
                  <a:cubicBezTo>
                    <a:pt x="493" y="735"/>
                    <a:pt x="454" y="719"/>
                    <a:pt x="425" y="686"/>
                  </a:cubicBezTo>
                  <a:cubicBezTo>
                    <a:pt x="352" y="604"/>
                    <a:pt x="368" y="448"/>
                    <a:pt x="368" y="447"/>
                  </a:cubicBezTo>
                  <a:cubicBezTo>
                    <a:pt x="368" y="445"/>
                    <a:pt x="368" y="445"/>
                    <a:pt x="368" y="445"/>
                  </a:cubicBezTo>
                  <a:cubicBezTo>
                    <a:pt x="376" y="275"/>
                    <a:pt x="501" y="262"/>
                    <a:pt x="540" y="262"/>
                  </a:cubicBezTo>
                  <a:cubicBezTo>
                    <a:pt x="550" y="262"/>
                    <a:pt x="550" y="262"/>
                    <a:pt x="550" y="262"/>
                  </a:cubicBezTo>
                  <a:cubicBezTo>
                    <a:pt x="588" y="262"/>
                    <a:pt x="713" y="275"/>
                    <a:pt x="721" y="445"/>
                  </a:cubicBezTo>
                  <a:cubicBezTo>
                    <a:pt x="721" y="447"/>
                    <a:pt x="721" y="447"/>
                    <a:pt x="721" y="447"/>
                  </a:cubicBezTo>
                  <a:cubicBezTo>
                    <a:pt x="722" y="448"/>
                    <a:pt x="737" y="604"/>
                    <a:pt x="664" y="686"/>
                  </a:cubicBezTo>
                  <a:cubicBezTo>
                    <a:pt x="635" y="719"/>
                    <a:pt x="596" y="735"/>
                    <a:pt x="546" y="736"/>
                  </a:cubicBezTo>
                  <a:close/>
                  <a:moveTo>
                    <a:pt x="916" y="874"/>
                  </a:moveTo>
                  <a:cubicBezTo>
                    <a:pt x="705" y="813"/>
                    <a:pt x="698" y="738"/>
                    <a:pt x="698" y="737"/>
                  </a:cubicBezTo>
                  <a:cubicBezTo>
                    <a:pt x="698" y="739"/>
                    <a:pt x="698" y="739"/>
                    <a:pt x="698" y="739"/>
                  </a:cubicBezTo>
                  <a:cubicBezTo>
                    <a:pt x="694" y="739"/>
                    <a:pt x="694" y="739"/>
                    <a:pt x="694" y="739"/>
                  </a:cubicBezTo>
                  <a:cubicBezTo>
                    <a:pt x="699" y="734"/>
                    <a:pt x="703" y="730"/>
                    <a:pt x="708" y="725"/>
                  </a:cubicBezTo>
                  <a:cubicBezTo>
                    <a:pt x="795" y="627"/>
                    <a:pt x="780" y="458"/>
                    <a:pt x="779" y="442"/>
                  </a:cubicBezTo>
                  <a:cubicBezTo>
                    <a:pt x="771" y="266"/>
                    <a:pt x="650" y="204"/>
                    <a:pt x="549" y="204"/>
                  </a:cubicBezTo>
                  <a:cubicBezTo>
                    <a:pt x="539" y="204"/>
                    <a:pt x="539" y="204"/>
                    <a:pt x="539" y="204"/>
                  </a:cubicBezTo>
                  <a:cubicBezTo>
                    <a:pt x="439" y="204"/>
                    <a:pt x="318" y="266"/>
                    <a:pt x="310" y="441"/>
                  </a:cubicBezTo>
                  <a:cubicBezTo>
                    <a:pt x="308" y="457"/>
                    <a:pt x="293" y="626"/>
                    <a:pt x="381" y="725"/>
                  </a:cubicBezTo>
                  <a:cubicBezTo>
                    <a:pt x="387" y="731"/>
                    <a:pt x="393" y="737"/>
                    <a:pt x="398" y="742"/>
                  </a:cubicBezTo>
                  <a:cubicBezTo>
                    <a:pt x="394" y="758"/>
                    <a:pt x="362" y="821"/>
                    <a:pt x="181" y="874"/>
                  </a:cubicBezTo>
                  <a:cubicBezTo>
                    <a:pt x="104" y="787"/>
                    <a:pt x="58" y="674"/>
                    <a:pt x="58" y="549"/>
                  </a:cubicBezTo>
                  <a:cubicBezTo>
                    <a:pt x="58" y="278"/>
                    <a:pt x="278" y="58"/>
                    <a:pt x="549" y="58"/>
                  </a:cubicBezTo>
                  <a:cubicBezTo>
                    <a:pt x="820" y="58"/>
                    <a:pt x="1040" y="278"/>
                    <a:pt x="1040" y="549"/>
                  </a:cubicBezTo>
                  <a:cubicBezTo>
                    <a:pt x="1040" y="674"/>
                    <a:pt x="993" y="788"/>
                    <a:pt x="916" y="874"/>
                  </a:cubicBezTo>
                  <a:close/>
                  <a:moveTo>
                    <a:pt x="916" y="874"/>
                  </a:moveTo>
                  <a:cubicBezTo>
                    <a:pt x="916" y="874"/>
                    <a:pt x="916" y="874"/>
                    <a:pt x="916" y="87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grpSp>
        <p:nvGrpSpPr>
          <p:cNvPr id="63" name="Group 4"/>
          <p:cNvGrpSpPr>
            <a:grpSpLocks noChangeAspect="1"/>
          </p:cNvGrpSpPr>
          <p:nvPr/>
        </p:nvGrpSpPr>
        <p:grpSpPr bwMode="auto">
          <a:xfrm>
            <a:off x="1594666" y="2840885"/>
            <a:ext cx="524768" cy="524769"/>
            <a:chOff x="4671" y="1726"/>
            <a:chExt cx="509" cy="509"/>
          </a:xfrm>
          <a:solidFill>
            <a:schemeClr val="bg1">
              <a:lumMod val="50000"/>
            </a:schemeClr>
          </a:solidFill>
        </p:grpSpPr>
        <p:sp>
          <p:nvSpPr>
            <p:cNvPr id="64" name="Freeform 5"/>
            <p:cNvSpPr>
              <a:spLocks noEditPoints="1"/>
            </p:cNvSpPr>
            <p:nvPr/>
          </p:nvSpPr>
          <p:spPr bwMode="auto">
            <a:xfrm>
              <a:off x="4813" y="1833"/>
              <a:ext cx="222" cy="247"/>
            </a:xfrm>
            <a:custGeom>
              <a:avLst/>
              <a:gdLst>
                <a:gd name="T0" fmla="*/ 238 w 479"/>
                <a:gd name="T1" fmla="*/ 534 h 534"/>
                <a:gd name="T2" fmla="*/ 241 w 479"/>
                <a:gd name="T3" fmla="*/ 534 h 534"/>
                <a:gd name="T4" fmla="*/ 445 w 479"/>
                <a:gd name="T5" fmla="*/ 213 h 534"/>
                <a:gd name="T6" fmla="*/ 239 w 479"/>
                <a:gd name="T7" fmla="*/ 3 h 534"/>
                <a:gd name="T8" fmla="*/ 34 w 479"/>
                <a:gd name="T9" fmla="*/ 213 h 534"/>
                <a:gd name="T10" fmla="*/ 238 w 479"/>
                <a:gd name="T11" fmla="*/ 534 h 534"/>
                <a:gd name="T12" fmla="*/ 238 w 479"/>
                <a:gd name="T13" fmla="*/ 534 h 534"/>
                <a:gd name="T14" fmla="*/ 238 w 479"/>
                <a:gd name="T15" fmla="*/ 534 h 5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79" h="534">
                  <a:moveTo>
                    <a:pt x="238" y="534"/>
                  </a:moveTo>
                  <a:cubicBezTo>
                    <a:pt x="241" y="534"/>
                    <a:pt x="241" y="534"/>
                    <a:pt x="241" y="534"/>
                  </a:cubicBezTo>
                  <a:cubicBezTo>
                    <a:pt x="479" y="532"/>
                    <a:pt x="445" y="213"/>
                    <a:pt x="445" y="213"/>
                  </a:cubicBezTo>
                  <a:cubicBezTo>
                    <a:pt x="435" y="0"/>
                    <a:pt x="257" y="2"/>
                    <a:pt x="239" y="3"/>
                  </a:cubicBezTo>
                  <a:cubicBezTo>
                    <a:pt x="222" y="2"/>
                    <a:pt x="44" y="0"/>
                    <a:pt x="34" y="213"/>
                  </a:cubicBezTo>
                  <a:cubicBezTo>
                    <a:pt x="34" y="214"/>
                    <a:pt x="0" y="532"/>
                    <a:pt x="238" y="534"/>
                  </a:cubicBezTo>
                  <a:close/>
                  <a:moveTo>
                    <a:pt x="238" y="534"/>
                  </a:moveTo>
                  <a:cubicBezTo>
                    <a:pt x="238" y="534"/>
                    <a:pt x="238" y="534"/>
                    <a:pt x="238" y="534"/>
                  </a:cubicBezTo>
                </a:path>
              </a:pathLst>
            </a:custGeom>
            <a:no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5" name="Freeform 6"/>
            <p:cNvSpPr>
              <a:spLocks noEditPoints="1"/>
            </p:cNvSpPr>
            <p:nvPr/>
          </p:nvSpPr>
          <p:spPr bwMode="auto">
            <a:xfrm>
              <a:off x="4671" y="1726"/>
              <a:ext cx="509" cy="509"/>
            </a:xfrm>
            <a:custGeom>
              <a:avLst/>
              <a:gdLst>
                <a:gd name="T0" fmla="*/ 549 w 1098"/>
                <a:gd name="T1" fmla="*/ 0 h 1098"/>
                <a:gd name="T2" fmla="*/ 0 w 1098"/>
                <a:gd name="T3" fmla="*/ 549 h 1098"/>
                <a:gd name="T4" fmla="*/ 148 w 1098"/>
                <a:gd name="T5" fmla="*/ 923 h 1098"/>
                <a:gd name="T6" fmla="*/ 155 w 1098"/>
                <a:gd name="T7" fmla="*/ 930 h 1098"/>
                <a:gd name="T8" fmla="*/ 549 w 1098"/>
                <a:gd name="T9" fmla="*/ 1098 h 1098"/>
                <a:gd name="T10" fmla="*/ 1098 w 1098"/>
                <a:gd name="T11" fmla="*/ 549 h 1098"/>
                <a:gd name="T12" fmla="*/ 549 w 1098"/>
                <a:gd name="T13" fmla="*/ 0 h 1098"/>
                <a:gd name="T14" fmla="*/ 228 w 1098"/>
                <a:gd name="T15" fmla="*/ 920 h 1098"/>
                <a:gd name="T16" fmla="*/ 448 w 1098"/>
                <a:gd name="T17" fmla="*/ 774 h 1098"/>
                <a:gd name="T18" fmla="*/ 541 w 1098"/>
                <a:gd name="T19" fmla="*/ 794 h 1098"/>
                <a:gd name="T20" fmla="*/ 548 w 1098"/>
                <a:gd name="T21" fmla="*/ 794 h 1098"/>
                <a:gd name="T22" fmla="*/ 648 w 1098"/>
                <a:gd name="T23" fmla="*/ 771 h 1098"/>
                <a:gd name="T24" fmla="*/ 869 w 1098"/>
                <a:gd name="T25" fmla="*/ 920 h 1098"/>
                <a:gd name="T26" fmla="*/ 549 w 1098"/>
                <a:gd name="T27" fmla="*/ 1040 h 1098"/>
                <a:gd name="T28" fmla="*/ 228 w 1098"/>
                <a:gd name="T29" fmla="*/ 920 h 1098"/>
                <a:gd name="T30" fmla="*/ 546 w 1098"/>
                <a:gd name="T31" fmla="*/ 736 h 1098"/>
                <a:gd name="T32" fmla="*/ 544 w 1098"/>
                <a:gd name="T33" fmla="*/ 736 h 1098"/>
                <a:gd name="T34" fmla="*/ 425 w 1098"/>
                <a:gd name="T35" fmla="*/ 686 h 1098"/>
                <a:gd name="T36" fmla="*/ 368 w 1098"/>
                <a:gd name="T37" fmla="*/ 447 h 1098"/>
                <a:gd name="T38" fmla="*/ 368 w 1098"/>
                <a:gd name="T39" fmla="*/ 445 h 1098"/>
                <a:gd name="T40" fmla="*/ 540 w 1098"/>
                <a:gd name="T41" fmla="*/ 262 h 1098"/>
                <a:gd name="T42" fmla="*/ 550 w 1098"/>
                <a:gd name="T43" fmla="*/ 262 h 1098"/>
                <a:gd name="T44" fmla="*/ 721 w 1098"/>
                <a:gd name="T45" fmla="*/ 445 h 1098"/>
                <a:gd name="T46" fmla="*/ 721 w 1098"/>
                <a:gd name="T47" fmla="*/ 447 h 1098"/>
                <a:gd name="T48" fmla="*/ 664 w 1098"/>
                <a:gd name="T49" fmla="*/ 686 h 1098"/>
                <a:gd name="T50" fmla="*/ 546 w 1098"/>
                <a:gd name="T51" fmla="*/ 736 h 1098"/>
                <a:gd name="T52" fmla="*/ 916 w 1098"/>
                <a:gd name="T53" fmla="*/ 874 h 1098"/>
                <a:gd name="T54" fmla="*/ 698 w 1098"/>
                <a:gd name="T55" fmla="*/ 737 h 1098"/>
                <a:gd name="T56" fmla="*/ 698 w 1098"/>
                <a:gd name="T57" fmla="*/ 739 h 1098"/>
                <a:gd name="T58" fmla="*/ 694 w 1098"/>
                <a:gd name="T59" fmla="*/ 739 h 1098"/>
                <a:gd name="T60" fmla="*/ 708 w 1098"/>
                <a:gd name="T61" fmla="*/ 725 h 1098"/>
                <a:gd name="T62" fmla="*/ 779 w 1098"/>
                <a:gd name="T63" fmla="*/ 442 h 1098"/>
                <a:gd name="T64" fmla="*/ 549 w 1098"/>
                <a:gd name="T65" fmla="*/ 204 h 1098"/>
                <a:gd name="T66" fmla="*/ 539 w 1098"/>
                <a:gd name="T67" fmla="*/ 204 h 1098"/>
                <a:gd name="T68" fmla="*/ 310 w 1098"/>
                <a:gd name="T69" fmla="*/ 441 h 1098"/>
                <a:gd name="T70" fmla="*/ 381 w 1098"/>
                <a:gd name="T71" fmla="*/ 725 h 1098"/>
                <a:gd name="T72" fmla="*/ 398 w 1098"/>
                <a:gd name="T73" fmla="*/ 742 h 1098"/>
                <a:gd name="T74" fmla="*/ 181 w 1098"/>
                <a:gd name="T75" fmla="*/ 874 h 1098"/>
                <a:gd name="T76" fmla="*/ 58 w 1098"/>
                <a:gd name="T77" fmla="*/ 549 h 1098"/>
                <a:gd name="T78" fmla="*/ 549 w 1098"/>
                <a:gd name="T79" fmla="*/ 58 h 1098"/>
                <a:gd name="T80" fmla="*/ 1040 w 1098"/>
                <a:gd name="T81" fmla="*/ 549 h 1098"/>
                <a:gd name="T82" fmla="*/ 916 w 1098"/>
                <a:gd name="T83" fmla="*/ 874 h 1098"/>
                <a:gd name="T84" fmla="*/ 916 w 1098"/>
                <a:gd name="T85" fmla="*/ 874 h 1098"/>
                <a:gd name="T86" fmla="*/ 916 w 1098"/>
                <a:gd name="T87" fmla="*/ 874 h 10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098" h="1098">
                  <a:moveTo>
                    <a:pt x="549" y="0"/>
                  </a:moveTo>
                  <a:cubicBezTo>
                    <a:pt x="246" y="0"/>
                    <a:pt x="0" y="246"/>
                    <a:pt x="0" y="549"/>
                  </a:cubicBezTo>
                  <a:cubicBezTo>
                    <a:pt x="0" y="693"/>
                    <a:pt x="56" y="825"/>
                    <a:pt x="148" y="923"/>
                  </a:cubicBezTo>
                  <a:cubicBezTo>
                    <a:pt x="150" y="926"/>
                    <a:pt x="152" y="928"/>
                    <a:pt x="155" y="930"/>
                  </a:cubicBezTo>
                  <a:cubicBezTo>
                    <a:pt x="254" y="1034"/>
                    <a:pt x="395" y="1098"/>
                    <a:pt x="549" y="1098"/>
                  </a:cubicBezTo>
                  <a:cubicBezTo>
                    <a:pt x="852" y="1098"/>
                    <a:pt x="1098" y="852"/>
                    <a:pt x="1098" y="549"/>
                  </a:cubicBezTo>
                  <a:cubicBezTo>
                    <a:pt x="1098" y="246"/>
                    <a:pt x="852" y="0"/>
                    <a:pt x="549" y="0"/>
                  </a:cubicBezTo>
                  <a:close/>
                  <a:moveTo>
                    <a:pt x="228" y="920"/>
                  </a:moveTo>
                  <a:cubicBezTo>
                    <a:pt x="378" y="872"/>
                    <a:pt x="430" y="812"/>
                    <a:pt x="448" y="774"/>
                  </a:cubicBezTo>
                  <a:cubicBezTo>
                    <a:pt x="476" y="787"/>
                    <a:pt x="507" y="793"/>
                    <a:pt x="541" y="794"/>
                  </a:cubicBezTo>
                  <a:cubicBezTo>
                    <a:pt x="548" y="794"/>
                    <a:pt x="548" y="794"/>
                    <a:pt x="548" y="794"/>
                  </a:cubicBezTo>
                  <a:cubicBezTo>
                    <a:pt x="585" y="793"/>
                    <a:pt x="619" y="785"/>
                    <a:pt x="648" y="771"/>
                  </a:cubicBezTo>
                  <a:cubicBezTo>
                    <a:pt x="665" y="809"/>
                    <a:pt x="716" y="870"/>
                    <a:pt x="869" y="920"/>
                  </a:cubicBezTo>
                  <a:cubicBezTo>
                    <a:pt x="783" y="995"/>
                    <a:pt x="671" y="1040"/>
                    <a:pt x="549" y="1040"/>
                  </a:cubicBezTo>
                  <a:cubicBezTo>
                    <a:pt x="427" y="1040"/>
                    <a:pt x="315" y="995"/>
                    <a:pt x="228" y="920"/>
                  </a:cubicBezTo>
                  <a:close/>
                  <a:moveTo>
                    <a:pt x="546" y="736"/>
                  </a:moveTo>
                  <a:cubicBezTo>
                    <a:pt x="544" y="736"/>
                    <a:pt x="544" y="736"/>
                    <a:pt x="544" y="736"/>
                  </a:cubicBezTo>
                  <a:cubicBezTo>
                    <a:pt x="493" y="735"/>
                    <a:pt x="454" y="719"/>
                    <a:pt x="425" y="686"/>
                  </a:cubicBezTo>
                  <a:cubicBezTo>
                    <a:pt x="352" y="604"/>
                    <a:pt x="368" y="448"/>
                    <a:pt x="368" y="447"/>
                  </a:cubicBezTo>
                  <a:cubicBezTo>
                    <a:pt x="368" y="445"/>
                    <a:pt x="368" y="445"/>
                    <a:pt x="368" y="445"/>
                  </a:cubicBezTo>
                  <a:cubicBezTo>
                    <a:pt x="376" y="275"/>
                    <a:pt x="501" y="262"/>
                    <a:pt x="540" y="262"/>
                  </a:cubicBezTo>
                  <a:cubicBezTo>
                    <a:pt x="550" y="262"/>
                    <a:pt x="550" y="262"/>
                    <a:pt x="550" y="262"/>
                  </a:cubicBezTo>
                  <a:cubicBezTo>
                    <a:pt x="588" y="262"/>
                    <a:pt x="713" y="275"/>
                    <a:pt x="721" y="445"/>
                  </a:cubicBezTo>
                  <a:cubicBezTo>
                    <a:pt x="721" y="447"/>
                    <a:pt x="721" y="447"/>
                    <a:pt x="721" y="447"/>
                  </a:cubicBezTo>
                  <a:cubicBezTo>
                    <a:pt x="722" y="448"/>
                    <a:pt x="737" y="604"/>
                    <a:pt x="664" y="686"/>
                  </a:cubicBezTo>
                  <a:cubicBezTo>
                    <a:pt x="635" y="719"/>
                    <a:pt x="596" y="735"/>
                    <a:pt x="546" y="736"/>
                  </a:cubicBezTo>
                  <a:close/>
                  <a:moveTo>
                    <a:pt x="916" y="874"/>
                  </a:moveTo>
                  <a:cubicBezTo>
                    <a:pt x="705" y="813"/>
                    <a:pt x="698" y="738"/>
                    <a:pt x="698" y="737"/>
                  </a:cubicBezTo>
                  <a:cubicBezTo>
                    <a:pt x="698" y="739"/>
                    <a:pt x="698" y="739"/>
                    <a:pt x="698" y="739"/>
                  </a:cubicBezTo>
                  <a:cubicBezTo>
                    <a:pt x="694" y="739"/>
                    <a:pt x="694" y="739"/>
                    <a:pt x="694" y="739"/>
                  </a:cubicBezTo>
                  <a:cubicBezTo>
                    <a:pt x="699" y="734"/>
                    <a:pt x="703" y="730"/>
                    <a:pt x="708" y="725"/>
                  </a:cubicBezTo>
                  <a:cubicBezTo>
                    <a:pt x="795" y="627"/>
                    <a:pt x="780" y="458"/>
                    <a:pt x="779" y="442"/>
                  </a:cubicBezTo>
                  <a:cubicBezTo>
                    <a:pt x="771" y="266"/>
                    <a:pt x="650" y="204"/>
                    <a:pt x="549" y="204"/>
                  </a:cubicBezTo>
                  <a:cubicBezTo>
                    <a:pt x="539" y="204"/>
                    <a:pt x="539" y="204"/>
                    <a:pt x="539" y="204"/>
                  </a:cubicBezTo>
                  <a:cubicBezTo>
                    <a:pt x="439" y="204"/>
                    <a:pt x="318" y="266"/>
                    <a:pt x="310" y="441"/>
                  </a:cubicBezTo>
                  <a:cubicBezTo>
                    <a:pt x="308" y="457"/>
                    <a:pt x="293" y="626"/>
                    <a:pt x="381" y="725"/>
                  </a:cubicBezTo>
                  <a:cubicBezTo>
                    <a:pt x="387" y="731"/>
                    <a:pt x="393" y="737"/>
                    <a:pt x="398" y="742"/>
                  </a:cubicBezTo>
                  <a:cubicBezTo>
                    <a:pt x="394" y="758"/>
                    <a:pt x="362" y="821"/>
                    <a:pt x="181" y="874"/>
                  </a:cubicBezTo>
                  <a:cubicBezTo>
                    <a:pt x="104" y="787"/>
                    <a:pt x="58" y="674"/>
                    <a:pt x="58" y="549"/>
                  </a:cubicBezTo>
                  <a:cubicBezTo>
                    <a:pt x="58" y="278"/>
                    <a:pt x="278" y="58"/>
                    <a:pt x="549" y="58"/>
                  </a:cubicBezTo>
                  <a:cubicBezTo>
                    <a:pt x="820" y="58"/>
                    <a:pt x="1040" y="278"/>
                    <a:pt x="1040" y="549"/>
                  </a:cubicBezTo>
                  <a:cubicBezTo>
                    <a:pt x="1040" y="674"/>
                    <a:pt x="993" y="788"/>
                    <a:pt x="916" y="874"/>
                  </a:cubicBezTo>
                  <a:close/>
                  <a:moveTo>
                    <a:pt x="916" y="874"/>
                  </a:moveTo>
                  <a:cubicBezTo>
                    <a:pt x="916" y="874"/>
                    <a:pt x="916" y="874"/>
                    <a:pt x="916" y="87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66" name="Freeform 6"/>
          <p:cNvSpPr>
            <a:spLocks noEditPoints="1"/>
          </p:cNvSpPr>
          <p:nvPr/>
        </p:nvSpPr>
        <p:spPr bwMode="auto">
          <a:xfrm>
            <a:off x="2268405" y="2840885"/>
            <a:ext cx="524768" cy="524769"/>
          </a:xfrm>
          <a:custGeom>
            <a:avLst/>
            <a:gdLst>
              <a:gd name="T0" fmla="*/ 549 w 1098"/>
              <a:gd name="T1" fmla="*/ 0 h 1098"/>
              <a:gd name="T2" fmla="*/ 0 w 1098"/>
              <a:gd name="T3" fmla="*/ 549 h 1098"/>
              <a:gd name="T4" fmla="*/ 148 w 1098"/>
              <a:gd name="T5" fmla="*/ 923 h 1098"/>
              <a:gd name="T6" fmla="*/ 155 w 1098"/>
              <a:gd name="T7" fmla="*/ 930 h 1098"/>
              <a:gd name="T8" fmla="*/ 549 w 1098"/>
              <a:gd name="T9" fmla="*/ 1098 h 1098"/>
              <a:gd name="T10" fmla="*/ 1098 w 1098"/>
              <a:gd name="T11" fmla="*/ 549 h 1098"/>
              <a:gd name="T12" fmla="*/ 549 w 1098"/>
              <a:gd name="T13" fmla="*/ 0 h 1098"/>
              <a:gd name="T14" fmla="*/ 228 w 1098"/>
              <a:gd name="T15" fmla="*/ 920 h 1098"/>
              <a:gd name="T16" fmla="*/ 448 w 1098"/>
              <a:gd name="T17" fmla="*/ 774 h 1098"/>
              <a:gd name="T18" fmla="*/ 541 w 1098"/>
              <a:gd name="T19" fmla="*/ 794 h 1098"/>
              <a:gd name="T20" fmla="*/ 548 w 1098"/>
              <a:gd name="T21" fmla="*/ 794 h 1098"/>
              <a:gd name="T22" fmla="*/ 648 w 1098"/>
              <a:gd name="T23" fmla="*/ 771 h 1098"/>
              <a:gd name="T24" fmla="*/ 869 w 1098"/>
              <a:gd name="T25" fmla="*/ 920 h 1098"/>
              <a:gd name="T26" fmla="*/ 549 w 1098"/>
              <a:gd name="T27" fmla="*/ 1040 h 1098"/>
              <a:gd name="T28" fmla="*/ 228 w 1098"/>
              <a:gd name="T29" fmla="*/ 920 h 1098"/>
              <a:gd name="T30" fmla="*/ 546 w 1098"/>
              <a:gd name="T31" fmla="*/ 736 h 1098"/>
              <a:gd name="T32" fmla="*/ 544 w 1098"/>
              <a:gd name="T33" fmla="*/ 736 h 1098"/>
              <a:gd name="T34" fmla="*/ 425 w 1098"/>
              <a:gd name="T35" fmla="*/ 686 h 1098"/>
              <a:gd name="T36" fmla="*/ 368 w 1098"/>
              <a:gd name="T37" fmla="*/ 447 h 1098"/>
              <a:gd name="T38" fmla="*/ 368 w 1098"/>
              <a:gd name="T39" fmla="*/ 445 h 1098"/>
              <a:gd name="T40" fmla="*/ 540 w 1098"/>
              <a:gd name="T41" fmla="*/ 262 h 1098"/>
              <a:gd name="T42" fmla="*/ 550 w 1098"/>
              <a:gd name="T43" fmla="*/ 262 h 1098"/>
              <a:gd name="T44" fmla="*/ 721 w 1098"/>
              <a:gd name="T45" fmla="*/ 445 h 1098"/>
              <a:gd name="T46" fmla="*/ 721 w 1098"/>
              <a:gd name="T47" fmla="*/ 447 h 1098"/>
              <a:gd name="T48" fmla="*/ 664 w 1098"/>
              <a:gd name="T49" fmla="*/ 686 h 1098"/>
              <a:gd name="T50" fmla="*/ 546 w 1098"/>
              <a:gd name="T51" fmla="*/ 736 h 1098"/>
              <a:gd name="T52" fmla="*/ 916 w 1098"/>
              <a:gd name="T53" fmla="*/ 874 h 1098"/>
              <a:gd name="T54" fmla="*/ 698 w 1098"/>
              <a:gd name="T55" fmla="*/ 737 h 1098"/>
              <a:gd name="T56" fmla="*/ 698 w 1098"/>
              <a:gd name="T57" fmla="*/ 739 h 1098"/>
              <a:gd name="T58" fmla="*/ 694 w 1098"/>
              <a:gd name="T59" fmla="*/ 739 h 1098"/>
              <a:gd name="T60" fmla="*/ 708 w 1098"/>
              <a:gd name="T61" fmla="*/ 725 h 1098"/>
              <a:gd name="T62" fmla="*/ 779 w 1098"/>
              <a:gd name="T63" fmla="*/ 442 h 1098"/>
              <a:gd name="T64" fmla="*/ 549 w 1098"/>
              <a:gd name="T65" fmla="*/ 204 h 1098"/>
              <a:gd name="T66" fmla="*/ 539 w 1098"/>
              <a:gd name="T67" fmla="*/ 204 h 1098"/>
              <a:gd name="T68" fmla="*/ 310 w 1098"/>
              <a:gd name="T69" fmla="*/ 441 h 1098"/>
              <a:gd name="T70" fmla="*/ 381 w 1098"/>
              <a:gd name="T71" fmla="*/ 725 h 1098"/>
              <a:gd name="T72" fmla="*/ 398 w 1098"/>
              <a:gd name="T73" fmla="*/ 742 h 1098"/>
              <a:gd name="T74" fmla="*/ 181 w 1098"/>
              <a:gd name="T75" fmla="*/ 874 h 1098"/>
              <a:gd name="T76" fmla="*/ 58 w 1098"/>
              <a:gd name="T77" fmla="*/ 549 h 1098"/>
              <a:gd name="T78" fmla="*/ 549 w 1098"/>
              <a:gd name="T79" fmla="*/ 58 h 1098"/>
              <a:gd name="T80" fmla="*/ 1040 w 1098"/>
              <a:gd name="T81" fmla="*/ 549 h 1098"/>
              <a:gd name="T82" fmla="*/ 916 w 1098"/>
              <a:gd name="T83" fmla="*/ 874 h 1098"/>
              <a:gd name="T84" fmla="*/ 916 w 1098"/>
              <a:gd name="T85" fmla="*/ 874 h 1098"/>
              <a:gd name="T86" fmla="*/ 916 w 1098"/>
              <a:gd name="T87" fmla="*/ 874 h 10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098" h="1098">
                <a:moveTo>
                  <a:pt x="549" y="0"/>
                </a:moveTo>
                <a:cubicBezTo>
                  <a:pt x="246" y="0"/>
                  <a:pt x="0" y="246"/>
                  <a:pt x="0" y="549"/>
                </a:cubicBezTo>
                <a:cubicBezTo>
                  <a:pt x="0" y="693"/>
                  <a:pt x="56" y="825"/>
                  <a:pt x="148" y="923"/>
                </a:cubicBezTo>
                <a:cubicBezTo>
                  <a:pt x="150" y="926"/>
                  <a:pt x="152" y="928"/>
                  <a:pt x="155" y="930"/>
                </a:cubicBezTo>
                <a:cubicBezTo>
                  <a:pt x="254" y="1034"/>
                  <a:pt x="395" y="1098"/>
                  <a:pt x="549" y="1098"/>
                </a:cubicBezTo>
                <a:cubicBezTo>
                  <a:pt x="852" y="1098"/>
                  <a:pt x="1098" y="852"/>
                  <a:pt x="1098" y="549"/>
                </a:cubicBezTo>
                <a:cubicBezTo>
                  <a:pt x="1098" y="246"/>
                  <a:pt x="852" y="0"/>
                  <a:pt x="549" y="0"/>
                </a:cubicBezTo>
                <a:close/>
                <a:moveTo>
                  <a:pt x="228" y="920"/>
                </a:moveTo>
                <a:cubicBezTo>
                  <a:pt x="378" y="872"/>
                  <a:pt x="430" y="812"/>
                  <a:pt x="448" y="774"/>
                </a:cubicBezTo>
                <a:cubicBezTo>
                  <a:pt x="476" y="787"/>
                  <a:pt x="507" y="793"/>
                  <a:pt x="541" y="794"/>
                </a:cubicBezTo>
                <a:cubicBezTo>
                  <a:pt x="548" y="794"/>
                  <a:pt x="548" y="794"/>
                  <a:pt x="548" y="794"/>
                </a:cubicBezTo>
                <a:cubicBezTo>
                  <a:pt x="585" y="793"/>
                  <a:pt x="619" y="785"/>
                  <a:pt x="648" y="771"/>
                </a:cubicBezTo>
                <a:cubicBezTo>
                  <a:pt x="665" y="809"/>
                  <a:pt x="716" y="870"/>
                  <a:pt x="869" y="920"/>
                </a:cubicBezTo>
                <a:cubicBezTo>
                  <a:pt x="783" y="995"/>
                  <a:pt x="671" y="1040"/>
                  <a:pt x="549" y="1040"/>
                </a:cubicBezTo>
                <a:cubicBezTo>
                  <a:pt x="427" y="1040"/>
                  <a:pt x="315" y="995"/>
                  <a:pt x="228" y="920"/>
                </a:cubicBezTo>
                <a:close/>
                <a:moveTo>
                  <a:pt x="546" y="736"/>
                </a:moveTo>
                <a:cubicBezTo>
                  <a:pt x="544" y="736"/>
                  <a:pt x="544" y="736"/>
                  <a:pt x="544" y="736"/>
                </a:cubicBezTo>
                <a:cubicBezTo>
                  <a:pt x="493" y="735"/>
                  <a:pt x="454" y="719"/>
                  <a:pt x="425" y="686"/>
                </a:cubicBezTo>
                <a:cubicBezTo>
                  <a:pt x="352" y="604"/>
                  <a:pt x="368" y="448"/>
                  <a:pt x="368" y="447"/>
                </a:cubicBezTo>
                <a:cubicBezTo>
                  <a:pt x="368" y="445"/>
                  <a:pt x="368" y="445"/>
                  <a:pt x="368" y="445"/>
                </a:cubicBezTo>
                <a:cubicBezTo>
                  <a:pt x="376" y="275"/>
                  <a:pt x="501" y="262"/>
                  <a:pt x="540" y="262"/>
                </a:cubicBezTo>
                <a:cubicBezTo>
                  <a:pt x="550" y="262"/>
                  <a:pt x="550" y="262"/>
                  <a:pt x="550" y="262"/>
                </a:cubicBezTo>
                <a:cubicBezTo>
                  <a:pt x="588" y="262"/>
                  <a:pt x="713" y="275"/>
                  <a:pt x="721" y="445"/>
                </a:cubicBezTo>
                <a:cubicBezTo>
                  <a:pt x="721" y="447"/>
                  <a:pt x="721" y="447"/>
                  <a:pt x="721" y="447"/>
                </a:cubicBezTo>
                <a:cubicBezTo>
                  <a:pt x="722" y="448"/>
                  <a:pt x="737" y="604"/>
                  <a:pt x="664" y="686"/>
                </a:cubicBezTo>
                <a:cubicBezTo>
                  <a:pt x="635" y="719"/>
                  <a:pt x="596" y="735"/>
                  <a:pt x="546" y="736"/>
                </a:cubicBezTo>
                <a:close/>
                <a:moveTo>
                  <a:pt x="916" y="874"/>
                </a:moveTo>
                <a:cubicBezTo>
                  <a:pt x="705" y="813"/>
                  <a:pt x="698" y="738"/>
                  <a:pt x="698" y="737"/>
                </a:cubicBezTo>
                <a:cubicBezTo>
                  <a:pt x="698" y="739"/>
                  <a:pt x="698" y="739"/>
                  <a:pt x="698" y="739"/>
                </a:cubicBezTo>
                <a:cubicBezTo>
                  <a:pt x="694" y="739"/>
                  <a:pt x="694" y="739"/>
                  <a:pt x="694" y="739"/>
                </a:cubicBezTo>
                <a:cubicBezTo>
                  <a:pt x="699" y="734"/>
                  <a:pt x="703" y="730"/>
                  <a:pt x="708" y="725"/>
                </a:cubicBezTo>
                <a:cubicBezTo>
                  <a:pt x="795" y="627"/>
                  <a:pt x="780" y="458"/>
                  <a:pt x="779" y="442"/>
                </a:cubicBezTo>
                <a:cubicBezTo>
                  <a:pt x="771" y="266"/>
                  <a:pt x="650" y="204"/>
                  <a:pt x="549" y="204"/>
                </a:cubicBezTo>
                <a:cubicBezTo>
                  <a:pt x="539" y="204"/>
                  <a:pt x="539" y="204"/>
                  <a:pt x="539" y="204"/>
                </a:cubicBezTo>
                <a:cubicBezTo>
                  <a:pt x="439" y="204"/>
                  <a:pt x="318" y="266"/>
                  <a:pt x="310" y="441"/>
                </a:cubicBezTo>
                <a:cubicBezTo>
                  <a:pt x="308" y="457"/>
                  <a:pt x="293" y="626"/>
                  <a:pt x="381" y="725"/>
                </a:cubicBezTo>
                <a:cubicBezTo>
                  <a:pt x="387" y="731"/>
                  <a:pt x="393" y="737"/>
                  <a:pt x="398" y="742"/>
                </a:cubicBezTo>
                <a:cubicBezTo>
                  <a:pt x="394" y="758"/>
                  <a:pt x="362" y="821"/>
                  <a:pt x="181" y="874"/>
                </a:cubicBezTo>
                <a:cubicBezTo>
                  <a:pt x="104" y="787"/>
                  <a:pt x="58" y="674"/>
                  <a:pt x="58" y="549"/>
                </a:cubicBezTo>
                <a:cubicBezTo>
                  <a:pt x="58" y="278"/>
                  <a:pt x="278" y="58"/>
                  <a:pt x="549" y="58"/>
                </a:cubicBezTo>
                <a:cubicBezTo>
                  <a:pt x="820" y="58"/>
                  <a:pt x="1040" y="278"/>
                  <a:pt x="1040" y="549"/>
                </a:cubicBezTo>
                <a:cubicBezTo>
                  <a:pt x="1040" y="674"/>
                  <a:pt x="993" y="788"/>
                  <a:pt x="916" y="874"/>
                </a:cubicBezTo>
                <a:close/>
                <a:moveTo>
                  <a:pt x="916" y="874"/>
                </a:moveTo>
                <a:cubicBezTo>
                  <a:pt x="916" y="874"/>
                  <a:pt x="916" y="874"/>
                  <a:pt x="916" y="874"/>
                </a:cubicBezTo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259733866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2" presetClass="entr" presetSubtype="2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" dur="10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" presetID="2" presetClass="entr" presetSubtype="2" decel="100000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" dur="10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" dur="10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2" presetClass="entr" presetSubtype="2" decel="100000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10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10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900"/>
                            </p:stCondLst>
                            <p:childTnLst>
                              <p:par>
                                <p:cTn id="2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0" grpId="0"/>
      <p:bldP spid="28" grpId="0"/>
      <p:bldP spid="25" grpId="0"/>
      <p:bldP spid="66" grpId="0" animBg="1"/>
    </p:bldLst>
  </p:timing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aixaDeTexto 1"/>
          <p:cNvSpPr txBox="1"/>
          <p:nvPr/>
        </p:nvSpPr>
        <p:spPr>
          <a:xfrm>
            <a:off x="420689" y="224659"/>
            <a:ext cx="4494211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2800" b="1" dirty="0">
                <a:solidFill>
                  <a:schemeClr val="accent2">
                    <a:lumMod val="75000"/>
                  </a:schemeClr>
                </a:solidFill>
              </a:rPr>
              <a:t>depois de funcionando</a:t>
            </a:r>
            <a:endParaRPr lang="pt-BR" sz="2800" dirty="0">
              <a:solidFill>
                <a:schemeClr val="accent2">
                  <a:lumMod val="75000"/>
                </a:schemeClr>
              </a:solidFill>
            </a:endParaRPr>
          </a:p>
        </p:txBody>
      </p:sp>
      <p:grpSp>
        <p:nvGrpSpPr>
          <p:cNvPr id="32" name="Group 4"/>
          <p:cNvGrpSpPr>
            <a:grpSpLocks noChangeAspect="1"/>
          </p:cNvGrpSpPr>
          <p:nvPr/>
        </p:nvGrpSpPr>
        <p:grpSpPr bwMode="auto">
          <a:xfrm>
            <a:off x="717552" y="6456363"/>
            <a:ext cx="217488" cy="304800"/>
            <a:chOff x="452" y="4067"/>
            <a:chExt cx="137" cy="192"/>
          </a:xfrm>
        </p:grpSpPr>
        <p:sp>
          <p:nvSpPr>
            <p:cNvPr id="33" name="Freeform 5"/>
            <p:cNvSpPr>
              <a:spLocks/>
            </p:cNvSpPr>
            <p:nvPr/>
          </p:nvSpPr>
          <p:spPr bwMode="auto">
            <a:xfrm>
              <a:off x="472" y="4077"/>
              <a:ext cx="117" cy="182"/>
            </a:xfrm>
            <a:custGeom>
              <a:avLst/>
              <a:gdLst>
                <a:gd name="T0" fmla="*/ 125 w 125"/>
                <a:gd name="T1" fmla="*/ 47 h 194"/>
                <a:gd name="T2" fmla="*/ 63 w 125"/>
                <a:gd name="T3" fmla="*/ 0 h 194"/>
                <a:gd name="T4" fmla="*/ 0 w 125"/>
                <a:gd name="T5" fmla="*/ 64 h 194"/>
                <a:gd name="T6" fmla="*/ 7 w 125"/>
                <a:gd name="T7" fmla="*/ 88 h 194"/>
                <a:gd name="T8" fmla="*/ 57 w 125"/>
                <a:gd name="T9" fmla="*/ 188 h 194"/>
                <a:gd name="T10" fmla="*/ 70 w 125"/>
                <a:gd name="T11" fmla="*/ 188 h 194"/>
                <a:gd name="T12" fmla="*/ 120 w 125"/>
                <a:gd name="T13" fmla="*/ 88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5" h="194">
                  <a:moveTo>
                    <a:pt x="125" y="47"/>
                  </a:moveTo>
                  <a:cubicBezTo>
                    <a:pt x="117" y="20"/>
                    <a:pt x="93" y="0"/>
                    <a:pt x="63" y="0"/>
                  </a:cubicBezTo>
                  <a:cubicBezTo>
                    <a:pt x="28" y="0"/>
                    <a:pt x="0" y="29"/>
                    <a:pt x="0" y="64"/>
                  </a:cubicBezTo>
                  <a:cubicBezTo>
                    <a:pt x="0" y="71"/>
                    <a:pt x="4" y="82"/>
                    <a:pt x="7" y="88"/>
                  </a:cubicBezTo>
                  <a:cubicBezTo>
                    <a:pt x="57" y="188"/>
                    <a:pt x="57" y="188"/>
                    <a:pt x="57" y="188"/>
                  </a:cubicBezTo>
                  <a:cubicBezTo>
                    <a:pt x="59" y="194"/>
                    <a:pt x="67" y="194"/>
                    <a:pt x="70" y="188"/>
                  </a:cubicBezTo>
                  <a:cubicBezTo>
                    <a:pt x="120" y="88"/>
                    <a:pt x="120" y="88"/>
                    <a:pt x="120" y="88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4" name="Freeform 6"/>
            <p:cNvSpPr>
              <a:spLocks noEditPoints="1"/>
            </p:cNvSpPr>
            <p:nvPr/>
          </p:nvSpPr>
          <p:spPr bwMode="auto">
            <a:xfrm>
              <a:off x="452" y="4067"/>
              <a:ext cx="127" cy="189"/>
            </a:xfrm>
            <a:custGeom>
              <a:avLst/>
              <a:gdLst>
                <a:gd name="T0" fmla="*/ 68 w 135"/>
                <a:gd name="T1" fmla="*/ 202 h 202"/>
                <a:gd name="T2" fmla="*/ 57 w 135"/>
                <a:gd name="T3" fmla="*/ 195 h 202"/>
                <a:gd name="T4" fmla="*/ 7 w 135"/>
                <a:gd name="T5" fmla="*/ 95 h 202"/>
                <a:gd name="T6" fmla="*/ 7 w 135"/>
                <a:gd name="T7" fmla="*/ 95 h 202"/>
                <a:gd name="T8" fmla="*/ 6 w 135"/>
                <a:gd name="T9" fmla="*/ 91 h 202"/>
                <a:gd name="T10" fmla="*/ 0 w 135"/>
                <a:gd name="T11" fmla="*/ 68 h 202"/>
                <a:gd name="T12" fmla="*/ 68 w 135"/>
                <a:gd name="T13" fmla="*/ 0 h 202"/>
                <a:gd name="T14" fmla="*/ 134 w 135"/>
                <a:gd name="T15" fmla="*/ 50 h 202"/>
                <a:gd name="T16" fmla="*/ 131 w 135"/>
                <a:gd name="T17" fmla="*/ 56 h 202"/>
                <a:gd name="T18" fmla="*/ 125 w 135"/>
                <a:gd name="T19" fmla="*/ 52 h 202"/>
                <a:gd name="T20" fmla="*/ 68 w 135"/>
                <a:gd name="T21" fmla="*/ 10 h 202"/>
                <a:gd name="T22" fmla="*/ 10 w 135"/>
                <a:gd name="T23" fmla="*/ 68 h 202"/>
                <a:gd name="T24" fmla="*/ 15 w 135"/>
                <a:gd name="T25" fmla="*/ 87 h 202"/>
                <a:gd name="T26" fmla="*/ 16 w 135"/>
                <a:gd name="T27" fmla="*/ 91 h 202"/>
                <a:gd name="T28" fmla="*/ 66 w 135"/>
                <a:gd name="T29" fmla="*/ 190 h 202"/>
                <a:gd name="T30" fmla="*/ 68 w 135"/>
                <a:gd name="T31" fmla="*/ 192 h 202"/>
                <a:gd name="T32" fmla="*/ 71 w 135"/>
                <a:gd name="T33" fmla="*/ 190 h 202"/>
                <a:gd name="T34" fmla="*/ 121 w 135"/>
                <a:gd name="T35" fmla="*/ 91 h 202"/>
                <a:gd name="T36" fmla="*/ 127 w 135"/>
                <a:gd name="T37" fmla="*/ 89 h 202"/>
                <a:gd name="T38" fmla="*/ 130 w 135"/>
                <a:gd name="T39" fmla="*/ 95 h 202"/>
                <a:gd name="T40" fmla="*/ 79 w 135"/>
                <a:gd name="T41" fmla="*/ 195 h 202"/>
                <a:gd name="T42" fmla="*/ 68 w 135"/>
                <a:gd name="T43" fmla="*/ 202 h 202"/>
                <a:gd name="T44" fmla="*/ 68 w 135"/>
                <a:gd name="T45" fmla="*/ 202 h 202"/>
                <a:gd name="T46" fmla="*/ 68 w 135"/>
                <a:gd name="T47" fmla="*/ 202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35" h="202">
                  <a:moveTo>
                    <a:pt x="68" y="202"/>
                  </a:moveTo>
                  <a:cubicBezTo>
                    <a:pt x="64" y="202"/>
                    <a:pt x="59" y="199"/>
                    <a:pt x="57" y="195"/>
                  </a:cubicBezTo>
                  <a:cubicBezTo>
                    <a:pt x="7" y="95"/>
                    <a:pt x="7" y="95"/>
                    <a:pt x="7" y="95"/>
                  </a:cubicBezTo>
                  <a:cubicBezTo>
                    <a:pt x="7" y="95"/>
                    <a:pt x="7" y="95"/>
                    <a:pt x="7" y="95"/>
                  </a:cubicBezTo>
                  <a:cubicBezTo>
                    <a:pt x="7" y="93"/>
                    <a:pt x="6" y="92"/>
                    <a:pt x="6" y="91"/>
                  </a:cubicBezTo>
                  <a:cubicBezTo>
                    <a:pt x="3" y="84"/>
                    <a:pt x="0" y="75"/>
                    <a:pt x="0" y="68"/>
                  </a:cubicBezTo>
                  <a:cubicBezTo>
                    <a:pt x="0" y="31"/>
                    <a:pt x="31" y="0"/>
                    <a:pt x="68" y="0"/>
                  </a:cubicBezTo>
                  <a:cubicBezTo>
                    <a:pt x="99" y="0"/>
                    <a:pt x="126" y="21"/>
                    <a:pt x="134" y="50"/>
                  </a:cubicBezTo>
                  <a:cubicBezTo>
                    <a:pt x="135" y="52"/>
                    <a:pt x="134" y="55"/>
                    <a:pt x="131" y="56"/>
                  </a:cubicBezTo>
                  <a:cubicBezTo>
                    <a:pt x="129" y="57"/>
                    <a:pt x="126" y="55"/>
                    <a:pt x="125" y="52"/>
                  </a:cubicBezTo>
                  <a:cubicBezTo>
                    <a:pt x="118" y="27"/>
                    <a:pt x="95" y="10"/>
                    <a:pt x="68" y="10"/>
                  </a:cubicBezTo>
                  <a:cubicBezTo>
                    <a:pt x="36" y="10"/>
                    <a:pt x="10" y="36"/>
                    <a:pt x="10" y="68"/>
                  </a:cubicBezTo>
                  <a:cubicBezTo>
                    <a:pt x="10" y="74"/>
                    <a:pt x="12" y="81"/>
                    <a:pt x="15" y="87"/>
                  </a:cubicBezTo>
                  <a:cubicBezTo>
                    <a:pt x="15" y="88"/>
                    <a:pt x="16" y="90"/>
                    <a:pt x="16" y="91"/>
                  </a:cubicBezTo>
                  <a:cubicBezTo>
                    <a:pt x="66" y="190"/>
                    <a:pt x="66" y="190"/>
                    <a:pt x="66" y="190"/>
                  </a:cubicBezTo>
                  <a:cubicBezTo>
                    <a:pt x="67" y="192"/>
                    <a:pt x="68" y="192"/>
                    <a:pt x="68" y="192"/>
                  </a:cubicBezTo>
                  <a:cubicBezTo>
                    <a:pt x="69" y="192"/>
                    <a:pt x="70" y="192"/>
                    <a:pt x="71" y="190"/>
                  </a:cubicBezTo>
                  <a:cubicBezTo>
                    <a:pt x="121" y="91"/>
                    <a:pt x="121" y="91"/>
                    <a:pt x="121" y="91"/>
                  </a:cubicBezTo>
                  <a:cubicBezTo>
                    <a:pt x="122" y="88"/>
                    <a:pt x="125" y="87"/>
                    <a:pt x="127" y="89"/>
                  </a:cubicBezTo>
                  <a:cubicBezTo>
                    <a:pt x="130" y="90"/>
                    <a:pt x="131" y="93"/>
                    <a:pt x="130" y="95"/>
                  </a:cubicBezTo>
                  <a:cubicBezTo>
                    <a:pt x="79" y="195"/>
                    <a:pt x="79" y="195"/>
                    <a:pt x="79" y="195"/>
                  </a:cubicBezTo>
                  <a:cubicBezTo>
                    <a:pt x="77" y="199"/>
                    <a:pt x="73" y="202"/>
                    <a:pt x="68" y="202"/>
                  </a:cubicBezTo>
                  <a:close/>
                  <a:moveTo>
                    <a:pt x="68" y="202"/>
                  </a:moveTo>
                  <a:cubicBezTo>
                    <a:pt x="68" y="202"/>
                    <a:pt x="68" y="202"/>
                    <a:pt x="68" y="202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5" name="Freeform 7"/>
            <p:cNvSpPr>
              <a:spLocks noEditPoints="1"/>
            </p:cNvSpPr>
            <p:nvPr/>
          </p:nvSpPr>
          <p:spPr bwMode="auto">
            <a:xfrm>
              <a:off x="490" y="4108"/>
              <a:ext cx="50" cy="75"/>
            </a:xfrm>
            <a:custGeom>
              <a:avLst/>
              <a:gdLst>
                <a:gd name="T0" fmla="*/ 0 w 53"/>
                <a:gd name="T1" fmla="*/ 22 h 80"/>
                <a:gd name="T2" fmla="*/ 3 w 53"/>
                <a:gd name="T3" fmla="*/ 12 h 80"/>
                <a:gd name="T4" fmla="*/ 12 w 53"/>
                <a:gd name="T5" fmla="*/ 3 h 80"/>
                <a:gd name="T6" fmla="*/ 27 w 53"/>
                <a:gd name="T7" fmla="*/ 0 h 80"/>
                <a:gd name="T8" fmla="*/ 40 w 53"/>
                <a:gd name="T9" fmla="*/ 3 h 80"/>
                <a:gd name="T10" fmla="*/ 50 w 53"/>
                <a:gd name="T11" fmla="*/ 11 h 80"/>
                <a:gd name="T12" fmla="*/ 53 w 53"/>
                <a:gd name="T13" fmla="*/ 21 h 80"/>
                <a:gd name="T14" fmla="*/ 51 w 53"/>
                <a:gd name="T15" fmla="*/ 29 h 80"/>
                <a:gd name="T16" fmla="*/ 47 w 53"/>
                <a:gd name="T17" fmla="*/ 35 h 80"/>
                <a:gd name="T18" fmla="*/ 38 w 53"/>
                <a:gd name="T19" fmla="*/ 43 h 80"/>
                <a:gd name="T20" fmla="*/ 35 w 53"/>
                <a:gd name="T21" fmla="*/ 46 h 80"/>
                <a:gd name="T22" fmla="*/ 33 w 53"/>
                <a:gd name="T23" fmla="*/ 48 h 80"/>
                <a:gd name="T24" fmla="*/ 32 w 53"/>
                <a:gd name="T25" fmla="*/ 50 h 80"/>
                <a:gd name="T26" fmla="*/ 31 w 53"/>
                <a:gd name="T27" fmla="*/ 54 h 80"/>
                <a:gd name="T28" fmla="*/ 25 w 53"/>
                <a:gd name="T29" fmla="*/ 60 h 80"/>
                <a:gd name="T30" fmla="*/ 20 w 53"/>
                <a:gd name="T31" fmla="*/ 58 h 80"/>
                <a:gd name="T32" fmla="*/ 19 w 53"/>
                <a:gd name="T33" fmla="*/ 52 h 80"/>
                <a:gd name="T34" fmla="*/ 20 w 53"/>
                <a:gd name="T35" fmla="*/ 45 h 80"/>
                <a:gd name="T36" fmla="*/ 24 w 53"/>
                <a:gd name="T37" fmla="*/ 39 h 80"/>
                <a:gd name="T38" fmla="*/ 30 w 53"/>
                <a:gd name="T39" fmla="*/ 33 h 80"/>
                <a:gd name="T40" fmla="*/ 35 w 53"/>
                <a:gd name="T41" fmla="*/ 29 h 80"/>
                <a:gd name="T42" fmla="*/ 37 w 53"/>
                <a:gd name="T43" fmla="*/ 25 h 80"/>
                <a:gd name="T44" fmla="*/ 38 w 53"/>
                <a:gd name="T45" fmla="*/ 21 h 80"/>
                <a:gd name="T46" fmla="*/ 35 w 53"/>
                <a:gd name="T47" fmla="*/ 14 h 80"/>
                <a:gd name="T48" fmla="*/ 27 w 53"/>
                <a:gd name="T49" fmla="*/ 11 h 80"/>
                <a:gd name="T50" fmla="*/ 18 w 53"/>
                <a:gd name="T51" fmla="*/ 14 h 80"/>
                <a:gd name="T52" fmla="*/ 14 w 53"/>
                <a:gd name="T53" fmla="*/ 23 h 80"/>
                <a:gd name="T54" fmla="*/ 7 w 53"/>
                <a:gd name="T55" fmla="*/ 29 h 80"/>
                <a:gd name="T56" fmla="*/ 2 w 53"/>
                <a:gd name="T57" fmla="*/ 27 h 80"/>
                <a:gd name="T58" fmla="*/ 0 w 53"/>
                <a:gd name="T59" fmla="*/ 22 h 80"/>
                <a:gd name="T60" fmla="*/ 26 w 53"/>
                <a:gd name="T61" fmla="*/ 80 h 80"/>
                <a:gd name="T62" fmla="*/ 20 w 53"/>
                <a:gd name="T63" fmla="*/ 78 h 80"/>
                <a:gd name="T64" fmla="*/ 18 w 53"/>
                <a:gd name="T65" fmla="*/ 72 h 80"/>
                <a:gd name="T66" fmla="*/ 20 w 53"/>
                <a:gd name="T67" fmla="*/ 67 h 80"/>
                <a:gd name="T68" fmla="*/ 26 w 53"/>
                <a:gd name="T69" fmla="*/ 64 h 80"/>
                <a:gd name="T70" fmla="*/ 31 w 53"/>
                <a:gd name="T71" fmla="*/ 67 h 80"/>
                <a:gd name="T72" fmla="*/ 34 w 53"/>
                <a:gd name="T73" fmla="*/ 72 h 80"/>
                <a:gd name="T74" fmla="*/ 31 w 53"/>
                <a:gd name="T75" fmla="*/ 78 h 80"/>
                <a:gd name="T76" fmla="*/ 26 w 53"/>
                <a:gd name="T77" fmla="*/ 80 h 80"/>
                <a:gd name="T78" fmla="*/ 26 w 53"/>
                <a:gd name="T79" fmla="*/ 80 h 80"/>
                <a:gd name="T80" fmla="*/ 26 w 53"/>
                <a:gd name="T81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3" h="80">
                  <a:moveTo>
                    <a:pt x="0" y="22"/>
                  </a:moveTo>
                  <a:cubicBezTo>
                    <a:pt x="0" y="19"/>
                    <a:pt x="1" y="15"/>
                    <a:pt x="3" y="12"/>
                  </a:cubicBezTo>
                  <a:cubicBezTo>
                    <a:pt x="5" y="9"/>
                    <a:pt x="8" y="6"/>
                    <a:pt x="12" y="3"/>
                  </a:cubicBezTo>
                  <a:cubicBezTo>
                    <a:pt x="17" y="1"/>
                    <a:pt x="21" y="0"/>
                    <a:pt x="27" y="0"/>
                  </a:cubicBezTo>
                  <a:cubicBezTo>
                    <a:pt x="32" y="0"/>
                    <a:pt x="37" y="1"/>
                    <a:pt x="40" y="3"/>
                  </a:cubicBezTo>
                  <a:cubicBezTo>
                    <a:pt x="44" y="5"/>
                    <a:pt x="47" y="7"/>
                    <a:pt x="50" y="11"/>
                  </a:cubicBezTo>
                  <a:cubicBezTo>
                    <a:pt x="52" y="14"/>
                    <a:pt x="53" y="17"/>
                    <a:pt x="53" y="21"/>
                  </a:cubicBezTo>
                  <a:cubicBezTo>
                    <a:pt x="53" y="24"/>
                    <a:pt x="52" y="27"/>
                    <a:pt x="51" y="29"/>
                  </a:cubicBezTo>
                  <a:cubicBezTo>
                    <a:pt x="50" y="31"/>
                    <a:pt x="48" y="33"/>
                    <a:pt x="47" y="35"/>
                  </a:cubicBezTo>
                  <a:cubicBezTo>
                    <a:pt x="45" y="37"/>
                    <a:pt x="42" y="39"/>
                    <a:pt x="38" y="43"/>
                  </a:cubicBezTo>
                  <a:cubicBezTo>
                    <a:pt x="36" y="44"/>
                    <a:pt x="35" y="45"/>
                    <a:pt x="35" y="46"/>
                  </a:cubicBezTo>
                  <a:cubicBezTo>
                    <a:pt x="34" y="47"/>
                    <a:pt x="33" y="48"/>
                    <a:pt x="33" y="48"/>
                  </a:cubicBezTo>
                  <a:cubicBezTo>
                    <a:pt x="33" y="49"/>
                    <a:pt x="32" y="50"/>
                    <a:pt x="32" y="50"/>
                  </a:cubicBezTo>
                  <a:cubicBezTo>
                    <a:pt x="32" y="51"/>
                    <a:pt x="32" y="52"/>
                    <a:pt x="31" y="54"/>
                  </a:cubicBezTo>
                  <a:cubicBezTo>
                    <a:pt x="31" y="58"/>
                    <a:pt x="29" y="60"/>
                    <a:pt x="25" y="60"/>
                  </a:cubicBezTo>
                  <a:cubicBezTo>
                    <a:pt x="23" y="60"/>
                    <a:pt x="22" y="59"/>
                    <a:pt x="20" y="58"/>
                  </a:cubicBezTo>
                  <a:cubicBezTo>
                    <a:pt x="19" y="57"/>
                    <a:pt x="19" y="55"/>
                    <a:pt x="19" y="52"/>
                  </a:cubicBezTo>
                  <a:cubicBezTo>
                    <a:pt x="19" y="49"/>
                    <a:pt x="19" y="47"/>
                    <a:pt x="20" y="45"/>
                  </a:cubicBezTo>
                  <a:cubicBezTo>
                    <a:pt x="21" y="43"/>
                    <a:pt x="22" y="41"/>
                    <a:pt x="24" y="39"/>
                  </a:cubicBezTo>
                  <a:cubicBezTo>
                    <a:pt x="25" y="37"/>
                    <a:pt x="27" y="35"/>
                    <a:pt x="30" y="33"/>
                  </a:cubicBezTo>
                  <a:cubicBezTo>
                    <a:pt x="32" y="31"/>
                    <a:pt x="34" y="30"/>
                    <a:pt x="35" y="29"/>
                  </a:cubicBezTo>
                  <a:cubicBezTo>
                    <a:pt x="36" y="28"/>
                    <a:pt x="36" y="27"/>
                    <a:pt x="37" y="25"/>
                  </a:cubicBezTo>
                  <a:cubicBezTo>
                    <a:pt x="38" y="24"/>
                    <a:pt x="38" y="23"/>
                    <a:pt x="38" y="21"/>
                  </a:cubicBezTo>
                  <a:cubicBezTo>
                    <a:pt x="38" y="18"/>
                    <a:pt x="37" y="16"/>
                    <a:pt x="35" y="14"/>
                  </a:cubicBezTo>
                  <a:cubicBezTo>
                    <a:pt x="33" y="12"/>
                    <a:pt x="30" y="11"/>
                    <a:pt x="27" y="11"/>
                  </a:cubicBezTo>
                  <a:cubicBezTo>
                    <a:pt x="23" y="11"/>
                    <a:pt x="20" y="12"/>
                    <a:pt x="18" y="14"/>
                  </a:cubicBezTo>
                  <a:cubicBezTo>
                    <a:pt x="17" y="16"/>
                    <a:pt x="15" y="19"/>
                    <a:pt x="14" y="23"/>
                  </a:cubicBezTo>
                  <a:cubicBezTo>
                    <a:pt x="13" y="27"/>
                    <a:pt x="10" y="29"/>
                    <a:pt x="7" y="29"/>
                  </a:cubicBezTo>
                  <a:cubicBezTo>
                    <a:pt x="5" y="29"/>
                    <a:pt x="3" y="28"/>
                    <a:pt x="2" y="27"/>
                  </a:cubicBezTo>
                  <a:cubicBezTo>
                    <a:pt x="1" y="25"/>
                    <a:pt x="0" y="24"/>
                    <a:pt x="0" y="22"/>
                  </a:cubicBezTo>
                  <a:close/>
                  <a:moveTo>
                    <a:pt x="26" y="80"/>
                  </a:moveTo>
                  <a:cubicBezTo>
                    <a:pt x="24" y="80"/>
                    <a:pt x="22" y="79"/>
                    <a:pt x="20" y="78"/>
                  </a:cubicBezTo>
                  <a:cubicBezTo>
                    <a:pt x="18" y="77"/>
                    <a:pt x="18" y="75"/>
                    <a:pt x="18" y="72"/>
                  </a:cubicBezTo>
                  <a:cubicBezTo>
                    <a:pt x="18" y="70"/>
                    <a:pt x="18" y="68"/>
                    <a:pt x="20" y="67"/>
                  </a:cubicBezTo>
                  <a:cubicBezTo>
                    <a:pt x="22" y="65"/>
                    <a:pt x="23" y="64"/>
                    <a:pt x="26" y="64"/>
                  </a:cubicBezTo>
                  <a:cubicBezTo>
                    <a:pt x="28" y="64"/>
                    <a:pt x="30" y="65"/>
                    <a:pt x="31" y="67"/>
                  </a:cubicBezTo>
                  <a:cubicBezTo>
                    <a:pt x="33" y="68"/>
                    <a:pt x="34" y="70"/>
                    <a:pt x="34" y="72"/>
                  </a:cubicBezTo>
                  <a:cubicBezTo>
                    <a:pt x="34" y="75"/>
                    <a:pt x="33" y="77"/>
                    <a:pt x="31" y="78"/>
                  </a:cubicBezTo>
                  <a:cubicBezTo>
                    <a:pt x="30" y="79"/>
                    <a:pt x="28" y="80"/>
                    <a:pt x="26" y="80"/>
                  </a:cubicBezTo>
                  <a:close/>
                  <a:moveTo>
                    <a:pt x="26" y="80"/>
                  </a:moveTo>
                  <a:cubicBezTo>
                    <a:pt x="26" y="80"/>
                    <a:pt x="26" y="80"/>
                    <a:pt x="26" y="8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36" name="CaixaDeTexto 35"/>
          <p:cNvSpPr txBox="1"/>
          <p:nvPr/>
        </p:nvSpPr>
        <p:spPr>
          <a:xfrm>
            <a:off x="963614" y="6450177"/>
            <a:ext cx="860308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100" b="1" dirty="0">
                <a:solidFill>
                  <a:schemeClr val="bg1"/>
                </a:solidFill>
              </a:rPr>
              <a:t>p22</a:t>
            </a:r>
            <a:r>
              <a:rPr lang="pt-BR" sz="1100" dirty="0">
                <a:solidFill>
                  <a:schemeClr val="bg1"/>
                </a:solidFill>
              </a:rPr>
              <a:t>. Depois que sua empresa já estava funcionando, procurou, recebeu ajuda ou usou algum dos serviços oferecidos pelo Sebrae? (RU – ESP). ?</a:t>
            </a:r>
          </a:p>
        </p:txBody>
      </p:sp>
      <p:graphicFrame>
        <p:nvGraphicFramePr>
          <p:cNvPr id="10" name="Tabela 9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840396157"/>
              </p:ext>
            </p:extLst>
          </p:nvPr>
        </p:nvGraphicFramePr>
        <p:xfrm>
          <a:off x="4988211" y="4771545"/>
          <a:ext cx="2674740" cy="411976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891580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891580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891580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411976"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50" b="0" u="none" strike="noStrike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</a:rPr>
                        <a:t>6.351</a:t>
                      </a:r>
                      <a:endParaRPr lang="pt-BR" sz="1050" b="0" i="0" u="none" strike="noStrike" dirty="0">
                        <a:solidFill>
                          <a:schemeClr val="bg2">
                            <a:lumMod val="50000"/>
                          </a:schemeClr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50" b="0" u="none" strike="noStrike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</a:rPr>
                        <a:t>3.830</a:t>
                      </a:r>
                      <a:endParaRPr lang="pt-BR" sz="1050" b="0" i="0" u="none" strike="noStrike" dirty="0">
                        <a:solidFill>
                          <a:schemeClr val="bg2">
                            <a:lumMod val="50000"/>
                          </a:schemeClr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50" b="0" u="none" strike="noStrike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</a:rPr>
                        <a:t>1.403</a:t>
                      </a:r>
                      <a:endParaRPr lang="pt-BR" sz="1050" b="0" i="0" u="none" strike="noStrike" dirty="0">
                        <a:solidFill>
                          <a:schemeClr val="bg2">
                            <a:lumMod val="50000"/>
                          </a:schemeClr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</a:tbl>
          </a:graphicData>
        </a:graphic>
      </p:graphicFrame>
      <p:sp>
        <p:nvSpPr>
          <p:cNvPr id="11" name="CaixaDeTexto 10"/>
          <p:cNvSpPr txBox="1"/>
          <p:nvPr/>
        </p:nvSpPr>
        <p:spPr>
          <a:xfrm>
            <a:off x="5175025" y="1752102"/>
            <a:ext cx="1150123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pt-BR" sz="2000" i="1" dirty="0">
                <a:solidFill>
                  <a:srgbClr val="016FAC"/>
                </a:solidFill>
              </a:rPr>
              <a:t>por porte</a:t>
            </a:r>
          </a:p>
        </p:txBody>
      </p:sp>
      <p:cxnSp>
        <p:nvCxnSpPr>
          <p:cNvPr id="12" name="Conector reto 11"/>
          <p:cNvCxnSpPr/>
          <p:nvPr/>
        </p:nvCxnSpPr>
        <p:spPr>
          <a:xfrm>
            <a:off x="6520149" y="1978339"/>
            <a:ext cx="1136186" cy="0"/>
          </a:xfrm>
          <a:prstGeom prst="line">
            <a:avLst/>
          </a:prstGeom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grpSp>
        <p:nvGrpSpPr>
          <p:cNvPr id="13" name="Grupo 12"/>
          <p:cNvGrpSpPr/>
          <p:nvPr/>
        </p:nvGrpSpPr>
        <p:grpSpPr>
          <a:xfrm>
            <a:off x="6127279" y="2297049"/>
            <a:ext cx="392870" cy="426872"/>
            <a:chOff x="1989894" y="4905662"/>
            <a:chExt cx="829550" cy="829550"/>
          </a:xfrm>
        </p:grpSpPr>
        <p:sp>
          <p:nvSpPr>
            <p:cNvPr id="14" name="Retângulo 13"/>
            <p:cNvSpPr/>
            <p:nvPr/>
          </p:nvSpPr>
          <p:spPr>
            <a:xfrm>
              <a:off x="2168521" y="5104525"/>
              <a:ext cx="56251" cy="94592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5" name="Retângulo 14"/>
            <p:cNvSpPr/>
            <p:nvPr/>
          </p:nvSpPr>
          <p:spPr>
            <a:xfrm>
              <a:off x="2303082" y="5104525"/>
              <a:ext cx="56251" cy="94592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6" name="Retângulo 15"/>
            <p:cNvSpPr/>
            <p:nvPr/>
          </p:nvSpPr>
          <p:spPr>
            <a:xfrm>
              <a:off x="2439824" y="5104525"/>
              <a:ext cx="56251" cy="94592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7" name="Retângulo 16"/>
            <p:cNvSpPr/>
            <p:nvPr/>
          </p:nvSpPr>
          <p:spPr>
            <a:xfrm>
              <a:off x="2583199" y="5104525"/>
              <a:ext cx="56251" cy="94592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8" name="Forma livre 17"/>
            <p:cNvSpPr/>
            <p:nvPr/>
          </p:nvSpPr>
          <p:spPr>
            <a:xfrm>
              <a:off x="2085975" y="5305425"/>
              <a:ext cx="90488" cy="361950"/>
            </a:xfrm>
            <a:custGeom>
              <a:avLst/>
              <a:gdLst>
                <a:gd name="connsiteX0" fmla="*/ 85725 w 90488"/>
                <a:gd name="connsiteY0" fmla="*/ 352425 h 361950"/>
                <a:gd name="connsiteX1" fmla="*/ 90488 w 90488"/>
                <a:gd name="connsiteY1" fmla="*/ 0 h 361950"/>
                <a:gd name="connsiteX2" fmla="*/ 0 w 90488"/>
                <a:gd name="connsiteY2" fmla="*/ 0 h 361950"/>
                <a:gd name="connsiteX3" fmla="*/ 0 w 90488"/>
                <a:gd name="connsiteY3" fmla="*/ 361950 h 361950"/>
                <a:gd name="connsiteX4" fmla="*/ 85725 w 90488"/>
                <a:gd name="connsiteY4" fmla="*/ 352425 h 361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0488" h="361950">
                  <a:moveTo>
                    <a:pt x="85725" y="352425"/>
                  </a:moveTo>
                  <a:cubicBezTo>
                    <a:pt x="87313" y="234950"/>
                    <a:pt x="88900" y="117475"/>
                    <a:pt x="90488" y="0"/>
                  </a:cubicBezTo>
                  <a:lnTo>
                    <a:pt x="0" y="0"/>
                  </a:lnTo>
                  <a:lnTo>
                    <a:pt x="0" y="361950"/>
                  </a:lnTo>
                  <a:lnTo>
                    <a:pt x="85725" y="352425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9" name="Forma livre 18"/>
            <p:cNvSpPr/>
            <p:nvPr/>
          </p:nvSpPr>
          <p:spPr>
            <a:xfrm>
              <a:off x="2634623" y="5305425"/>
              <a:ext cx="90488" cy="361950"/>
            </a:xfrm>
            <a:custGeom>
              <a:avLst/>
              <a:gdLst>
                <a:gd name="connsiteX0" fmla="*/ 85725 w 90488"/>
                <a:gd name="connsiteY0" fmla="*/ 352425 h 361950"/>
                <a:gd name="connsiteX1" fmla="*/ 90488 w 90488"/>
                <a:gd name="connsiteY1" fmla="*/ 0 h 361950"/>
                <a:gd name="connsiteX2" fmla="*/ 0 w 90488"/>
                <a:gd name="connsiteY2" fmla="*/ 0 h 361950"/>
                <a:gd name="connsiteX3" fmla="*/ 0 w 90488"/>
                <a:gd name="connsiteY3" fmla="*/ 361950 h 361950"/>
                <a:gd name="connsiteX4" fmla="*/ 85725 w 90488"/>
                <a:gd name="connsiteY4" fmla="*/ 352425 h 361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0488" h="361950">
                  <a:moveTo>
                    <a:pt x="85725" y="352425"/>
                  </a:moveTo>
                  <a:cubicBezTo>
                    <a:pt x="87313" y="234950"/>
                    <a:pt x="88900" y="117475"/>
                    <a:pt x="90488" y="0"/>
                  </a:cubicBezTo>
                  <a:lnTo>
                    <a:pt x="0" y="0"/>
                  </a:lnTo>
                  <a:lnTo>
                    <a:pt x="0" y="361950"/>
                  </a:lnTo>
                  <a:lnTo>
                    <a:pt x="85725" y="352425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pic>
          <p:nvPicPr>
            <p:cNvPr id="20" name="Imagem 19"/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1989894" y="4905662"/>
              <a:ext cx="829550" cy="829550"/>
            </a:xfrm>
            <a:prstGeom prst="rect">
              <a:avLst/>
            </a:prstGeom>
          </p:spPr>
        </p:pic>
      </p:grpSp>
      <p:grpSp>
        <p:nvGrpSpPr>
          <p:cNvPr id="21" name="Grupo 20"/>
          <p:cNvGrpSpPr/>
          <p:nvPr/>
        </p:nvGrpSpPr>
        <p:grpSpPr>
          <a:xfrm>
            <a:off x="5256642" y="2333911"/>
            <a:ext cx="372774" cy="353149"/>
            <a:chOff x="1207620" y="5194355"/>
            <a:chExt cx="653544" cy="569821"/>
          </a:xfrm>
        </p:grpSpPr>
        <p:sp>
          <p:nvSpPr>
            <p:cNvPr id="22" name="Forma livre 21"/>
            <p:cNvSpPr/>
            <p:nvPr/>
          </p:nvSpPr>
          <p:spPr>
            <a:xfrm>
              <a:off x="1243013" y="5205413"/>
              <a:ext cx="590550" cy="176212"/>
            </a:xfrm>
            <a:custGeom>
              <a:avLst/>
              <a:gdLst>
                <a:gd name="connsiteX0" fmla="*/ 0 w 590550"/>
                <a:gd name="connsiteY0" fmla="*/ 161925 h 176212"/>
                <a:gd name="connsiteX1" fmla="*/ 76200 w 590550"/>
                <a:gd name="connsiteY1" fmla="*/ 0 h 176212"/>
                <a:gd name="connsiteX2" fmla="*/ 509587 w 590550"/>
                <a:gd name="connsiteY2" fmla="*/ 9525 h 176212"/>
                <a:gd name="connsiteX3" fmla="*/ 590550 w 590550"/>
                <a:gd name="connsiteY3" fmla="*/ 176212 h 176212"/>
                <a:gd name="connsiteX4" fmla="*/ 0 w 590550"/>
                <a:gd name="connsiteY4" fmla="*/ 161925 h 176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0550" h="176212">
                  <a:moveTo>
                    <a:pt x="0" y="161925"/>
                  </a:moveTo>
                  <a:lnTo>
                    <a:pt x="76200" y="0"/>
                  </a:lnTo>
                  <a:lnTo>
                    <a:pt x="509587" y="9525"/>
                  </a:lnTo>
                  <a:lnTo>
                    <a:pt x="590550" y="176212"/>
                  </a:lnTo>
                  <a:lnTo>
                    <a:pt x="0" y="161925"/>
                  </a:lnTo>
                  <a:close/>
                </a:path>
              </a:pathLst>
            </a:custGeom>
            <a:solidFill>
              <a:srgbClr val="92D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pic>
          <p:nvPicPr>
            <p:cNvPr id="23" name="Imagem 22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1207620" y="5194355"/>
              <a:ext cx="653544" cy="569821"/>
            </a:xfrm>
            <a:prstGeom prst="rect">
              <a:avLst/>
            </a:prstGeom>
          </p:spPr>
        </p:pic>
      </p:grpSp>
      <p:grpSp>
        <p:nvGrpSpPr>
          <p:cNvPr id="24" name="Grupo 23"/>
          <p:cNvGrpSpPr/>
          <p:nvPr/>
        </p:nvGrpSpPr>
        <p:grpSpPr>
          <a:xfrm>
            <a:off x="7018012" y="2238807"/>
            <a:ext cx="357312" cy="485114"/>
            <a:chOff x="2947662" y="4678526"/>
            <a:chExt cx="846138" cy="1057275"/>
          </a:xfrm>
        </p:grpSpPr>
        <p:sp>
          <p:nvSpPr>
            <p:cNvPr id="25" name="Retângulo 24"/>
            <p:cNvSpPr/>
            <p:nvPr/>
          </p:nvSpPr>
          <p:spPr>
            <a:xfrm>
              <a:off x="3019100" y="4854739"/>
              <a:ext cx="530550" cy="720561"/>
            </a:xfrm>
            <a:prstGeom prst="rect">
              <a:avLst/>
            </a:prstGeom>
            <a:solidFill>
              <a:srgbClr val="00999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grpSp>
          <p:nvGrpSpPr>
            <p:cNvPr id="26" name="Group 13"/>
            <p:cNvGrpSpPr>
              <a:grpSpLocks noChangeAspect="1"/>
            </p:cNvGrpSpPr>
            <p:nvPr/>
          </p:nvGrpSpPr>
          <p:grpSpPr bwMode="auto">
            <a:xfrm>
              <a:off x="2947662" y="4678526"/>
              <a:ext cx="846138" cy="1057275"/>
              <a:chOff x="-489" y="3132"/>
              <a:chExt cx="533" cy="666"/>
            </a:xfrm>
          </p:grpSpPr>
          <p:sp>
            <p:nvSpPr>
              <p:cNvPr id="27" name="Freeform 14"/>
              <p:cNvSpPr>
                <a:spLocks noEditPoints="1"/>
              </p:cNvSpPr>
              <p:nvPr/>
            </p:nvSpPr>
            <p:spPr bwMode="auto">
              <a:xfrm>
                <a:off x="-444" y="3243"/>
                <a:ext cx="488" cy="555"/>
              </a:xfrm>
              <a:custGeom>
                <a:avLst/>
                <a:gdLst>
                  <a:gd name="T0" fmla="*/ 1010 w 1201"/>
                  <a:gd name="T1" fmla="*/ 1147 h 1365"/>
                  <a:gd name="T2" fmla="*/ 819 w 1201"/>
                  <a:gd name="T3" fmla="*/ 1283 h 1365"/>
                  <a:gd name="T4" fmla="*/ 710 w 1201"/>
                  <a:gd name="T5" fmla="*/ 1147 h 1365"/>
                  <a:gd name="T6" fmla="*/ 874 w 1201"/>
                  <a:gd name="T7" fmla="*/ 27 h 1365"/>
                  <a:gd name="T8" fmla="*/ 0 w 1201"/>
                  <a:gd name="T9" fmla="*/ 27 h 1365"/>
                  <a:gd name="T10" fmla="*/ 1119 w 1201"/>
                  <a:gd name="T11" fmla="*/ 1365 h 1365"/>
                  <a:gd name="T12" fmla="*/ 710 w 1201"/>
                  <a:gd name="T13" fmla="*/ 55 h 1365"/>
                  <a:gd name="T14" fmla="*/ 710 w 1201"/>
                  <a:gd name="T15" fmla="*/ 219 h 1365"/>
                  <a:gd name="T16" fmla="*/ 819 w 1201"/>
                  <a:gd name="T17" fmla="*/ 273 h 1365"/>
                  <a:gd name="T18" fmla="*/ 710 w 1201"/>
                  <a:gd name="T19" fmla="*/ 273 h 1365"/>
                  <a:gd name="T20" fmla="*/ 819 w 1201"/>
                  <a:gd name="T21" fmla="*/ 655 h 1365"/>
                  <a:gd name="T22" fmla="*/ 710 w 1201"/>
                  <a:gd name="T23" fmla="*/ 710 h 1365"/>
                  <a:gd name="T24" fmla="*/ 710 w 1201"/>
                  <a:gd name="T25" fmla="*/ 874 h 1365"/>
                  <a:gd name="T26" fmla="*/ 819 w 1201"/>
                  <a:gd name="T27" fmla="*/ 928 h 1365"/>
                  <a:gd name="T28" fmla="*/ 710 w 1201"/>
                  <a:gd name="T29" fmla="*/ 928 h 1365"/>
                  <a:gd name="T30" fmla="*/ 55 w 1201"/>
                  <a:gd name="T31" fmla="*/ 1147 h 1365"/>
                  <a:gd name="T32" fmla="*/ 164 w 1201"/>
                  <a:gd name="T33" fmla="*/ 1092 h 1365"/>
                  <a:gd name="T34" fmla="*/ 164 w 1201"/>
                  <a:gd name="T35" fmla="*/ 928 h 1365"/>
                  <a:gd name="T36" fmla="*/ 55 w 1201"/>
                  <a:gd name="T37" fmla="*/ 874 h 1365"/>
                  <a:gd name="T38" fmla="*/ 164 w 1201"/>
                  <a:gd name="T39" fmla="*/ 874 h 1365"/>
                  <a:gd name="T40" fmla="*/ 55 w 1201"/>
                  <a:gd name="T41" fmla="*/ 492 h 1365"/>
                  <a:gd name="T42" fmla="*/ 164 w 1201"/>
                  <a:gd name="T43" fmla="*/ 437 h 1365"/>
                  <a:gd name="T44" fmla="*/ 164 w 1201"/>
                  <a:gd name="T45" fmla="*/ 273 h 1365"/>
                  <a:gd name="T46" fmla="*/ 55 w 1201"/>
                  <a:gd name="T47" fmla="*/ 219 h 1365"/>
                  <a:gd name="T48" fmla="*/ 164 w 1201"/>
                  <a:gd name="T49" fmla="*/ 219 h 1365"/>
                  <a:gd name="T50" fmla="*/ 218 w 1201"/>
                  <a:gd name="T51" fmla="*/ 1147 h 1365"/>
                  <a:gd name="T52" fmla="*/ 328 w 1201"/>
                  <a:gd name="T53" fmla="*/ 1092 h 1365"/>
                  <a:gd name="T54" fmla="*/ 328 w 1201"/>
                  <a:gd name="T55" fmla="*/ 928 h 1365"/>
                  <a:gd name="T56" fmla="*/ 218 w 1201"/>
                  <a:gd name="T57" fmla="*/ 874 h 1365"/>
                  <a:gd name="T58" fmla="*/ 328 w 1201"/>
                  <a:gd name="T59" fmla="*/ 874 h 1365"/>
                  <a:gd name="T60" fmla="*/ 218 w 1201"/>
                  <a:gd name="T61" fmla="*/ 492 h 1365"/>
                  <a:gd name="T62" fmla="*/ 328 w 1201"/>
                  <a:gd name="T63" fmla="*/ 437 h 1365"/>
                  <a:gd name="T64" fmla="*/ 328 w 1201"/>
                  <a:gd name="T65" fmla="*/ 273 h 1365"/>
                  <a:gd name="T66" fmla="*/ 218 w 1201"/>
                  <a:gd name="T67" fmla="*/ 219 h 1365"/>
                  <a:gd name="T68" fmla="*/ 328 w 1201"/>
                  <a:gd name="T69" fmla="*/ 219 h 1365"/>
                  <a:gd name="T70" fmla="*/ 382 w 1201"/>
                  <a:gd name="T71" fmla="*/ 1147 h 1365"/>
                  <a:gd name="T72" fmla="*/ 491 w 1201"/>
                  <a:gd name="T73" fmla="*/ 1092 h 1365"/>
                  <a:gd name="T74" fmla="*/ 491 w 1201"/>
                  <a:gd name="T75" fmla="*/ 928 h 1365"/>
                  <a:gd name="T76" fmla="*/ 382 w 1201"/>
                  <a:gd name="T77" fmla="*/ 874 h 1365"/>
                  <a:gd name="T78" fmla="*/ 491 w 1201"/>
                  <a:gd name="T79" fmla="*/ 874 h 1365"/>
                  <a:gd name="T80" fmla="*/ 382 w 1201"/>
                  <a:gd name="T81" fmla="*/ 492 h 1365"/>
                  <a:gd name="T82" fmla="*/ 491 w 1201"/>
                  <a:gd name="T83" fmla="*/ 437 h 1365"/>
                  <a:gd name="T84" fmla="*/ 491 w 1201"/>
                  <a:gd name="T85" fmla="*/ 273 h 1365"/>
                  <a:gd name="T86" fmla="*/ 382 w 1201"/>
                  <a:gd name="T87" fmla="*/ 219 h 1365"/>
                  <a:gd name="T88" fmla="*/ 491 w 1201"/>
                  <a:gd name="T89" fmla="*/ 219 h 1365"/>
                  <a:gd name="T90" fmla="*/ 546 w 1201"/>
                  <a:gd name="T91" fmla="*/ 1147 h 1365"/>
                  <a:gd name="T92" fmla="*/ 655 w 1201"/>
                  <a:gd name="T93" fmla="*/ 1092 h 1365"/>
                  <a:gd name="T94" fmla="*/ 655 w 1201"/>
                  <a:gd name="T95" fmla="*/ 928 h 1365"/>
                  <a:gd name="T96" fmla="*/ 546 w 1201"/>
                  <a:gd name="T97" fmla="*/ 874 h 1365"/>
                  <a:gd name="T98" fmla="*/ 655 w 1201"/>
                  <a:gd name="T99" fmla="*/ 874 h 1365"/>
                  <a:gd name="T100" fmla="*/ 546 w 1201"/>
                  <a:gd name="T101" fmla="*/ 492 h 1365"/>
                  <a:gd name="T102" fmla="*/ 655 w 1201"/>
                  <a:gd name="T103" fmla="*/ 437 h 1365"/>
                  <a:gd name="T104" fmla="*/ 655 w 1201"/>
                  <a:gd name="T105" fmla="*/ 273 h 1365"/>
                  <a:gd name="T106" fmla="*/ 546 w 1201"/>
                  <a:gd name="T107" fmla="*/ 219 h 1365"/>
                  <a:gd name="T108" fmla="*/ 655 w 1201"/>
                  <a:gd name="T109" fmla="*/ 219 h 1365"/>
                  <a:gd name="T110" fmla="*/ 874 w 1201"/>
                  <a:gd name="T111" fmla="*/ 1283 h 1365"/>
                  <a:gd name="T112" fmla="*/ 941 w 1201"/>
                  <a:gd name="T113" fmla="*/ 1263 h 1365"/>
                  <a:gd name="T114" fmla="*/ 1063 w 1201"/>
                  <a:gd name="T115" fmla="*/ 1244 h 1365"/>
                  <a:gd name="T116" fmla="*/ 1147 w 1201"/>
                  <a:gd name="T117" fmla="*/ 1283 h 1365"/>
                  <a:gd name="T118" fmla="*/ 1119 w 1201"/>
                  <a:gd name="T119" fmla="*/ 1311 h 13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201" h="1365">
                    <a:moveTo>
                      <a:pt x="1119" y="1202"/>
                    </a:moveTo>
                    <a:cubicBezTo>
                      <a:pt x="1115" y="1202"/>
                      <a:pt x="1110" y="1202"/>
                      <a:pt x="1105" y="1203"/>
                    </a:cubicBezTo>
                    <a:cubicBezTo>
                      <a:pt x="1087" y="1169"/>
                      <a:pt x="1051" y="1147"/>
                      <a:pt x="1010" y="1147"/>
                    </a:cubicBezTo>
                    <a:cubicBezTo>
                      <a:pt x="970" y="1147"/>
                      <a:pt x="934" y="1169"/>
                      <a:pt x="915" y="1203"/>
                    </a:cubicBezTo>
                    <a:cubicBezTo>
                      <a:pt x="910" y="1202"/>
                      <a:pt x="906" y="1202"/>
                      <a:pt x="901" y="1202"/>
                    </a:cubicBezTo>
                    <a:cubicBezTo>
                      <a:pt x="856" y="1202"/>
                      <a:pt x="819" y="1238"/>
                      <a:pt x="819" y="1283"/>
                    </a:cubicBezTo>
                    <a:cubicBezTo>
                      <a:pt x="819" y="1293"/>
                      <a:pt x="821" y="1302"/>
                      <a:pt x="824" y="1311"/>
                    </a:cubicBezTo>
                    <a:cubicBezTo>
                      <a:pt x="710" y="1311"/>
                      <a:pt x="710" y="1311"/>
                      <a:pt x="710" y="1311"/>
                    </a:cubicBezTo>
                    <a:cubicBezTo>
                      <a:pt x="710" y="1147"/>
                      <a:pt x="710" y="1147"/>
                      <a:pt x="710" y="1147"/>
                    </a:cubicBezTo>
                    <a:cubicBezTo>
                      <a:pt x="846" y="1147"/>
                      <a:pt x="846" y="1147"/>
                      <a:pt x="846" y="1147"/>
                    </a:cubicBezTo>
                    <a:cubicBezTo>
                      <a:pt x="861" y="1147"/>
                      <a:pt x="874" y="1135"/>
                      <a:pt x="874" y="1120"/>
                    </a:cubicBezTo>
                    <a:cubicBezTo>
                      <a:pt x="874" y="27"/>
                      <a:pt x="874" y="27"/>
                      <a:pt x="874" y="27"/>
                    </a:cubicBezTo>
                    <a:cubicBezTo>
                      <a:pt x="874" y="12"/>
                      <a:pt x="861" y="0"/>
                      <a:pt x="846" y="0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12" y="0"/>
                      <a:pt x="0" y="12"/>
                      <a:pt x="0" y="27"/>
                    </a:cubicBezTo>
                    <a:cubicBezTo>
                      <a:pt x="0" y="1338"/>
                      <a:pt x="0" y="1338"/>
                      <a:pt x="0" y="1338"/>
                    </a:cubicBezTo>
                    <a:cubicBezTo>
                      <a:pt x="0" y="1353"/>
                      <a:pt x="12" y="1365"/>
                      <a:pt x="27" y="1365"/>
                    </a:cubicBezTo>
                    <a:cubicBezTo>
                      <a:pt x="1119" y="1365"/>
                      <a:pt x="1119" y="1365"/>
                      <a:pt x="1119" y="1365"/>
                    </a:cubicBezTo>
                    <a:cubicBezTo>
                      <a:pt x="1165" y="1365"/>
                      <a:pt x="1201" y="1329"/>
                      <a:pt x="1201" y="1283"/>
                    </a:cubicBezTo>
                    <a:cubicBezTo>
                      <a:pt x="1201" y="1238"/>
                      <a:pt x="1165" y="1202"/>
                      <a:pt x="1119" y="1202"/>
                    </a:cubicBezTo>
                    <a:close/>
                    <a:moveTo>
                      <a:pt x="710" y="55"/>
                    </a:moveTo>
                    <a:cubicBezTo>
                      <a:pt x="819" y="55"/>
                      <a:pt x="819" y="55"/>
                      <a:pt x="819" y="55"/>
                    </a:cubicBezTo>
                    <a:cubicBezTo>
                      <a:pt x="819" y="219"/>
                      <a:pt x="819" y="219"/>
                      <a:pt x="819" y="219"/>
                    </a:cubicBezTo>
                    <a:cubicBezTo>
                      <a:pt x="710" y="219"/>
                      <a:pt x="710" y="219"/>
                      <a:pt x="710" y="219"/>
                    </a:cubicBezTo>
                    <a:lnTo>
                      <a:pt x="710" y="55"/>
                    </a:lnTo>
                    <a:close/>
                    <a:moveTo>
                      <a:pt x="710" y="273"/>
                    </a:moveTo>
                    <a:cubicBezTo>
                      <a:pt x="819" y="273"/>
                      <a:pt x="819" y="273"/>
                      <a:pt x="819" y="273"/>
                    </a:cubicBezTo>
                    <a:cubicBezTo>
                      <a:pt x="819" y="437"/>
                      <a:pt x="819" y="437"/>
                      <a:pt x="819" y="437"/>
                    </a:cubicBezTo>
                    <a:cubicBezTo>
                      <a:pt x="710" y="437"/>
                      <a:pt x="710" y="437"/>
                      <a:pt x="710" y="437"/>
                    </a:cubicBezTo>
                    <a:lnTo>
                      <a:pt x="710" y="273"/>
                    </a:lnTo>
                    <a:close/>
                    <a:moveTo>
                      <a:pt x="710" y="492"/>
                    </a:moveTo>
                    <a:cubicBezTo>
                      <a:pt x="819" y="492"/>
                      <a:pt x="819" y="492"/>
                      <a:pt x="819" y="492"/>
                    </a:cubicBezTo>
                    <a:cubicBezTo>
                      <a:pt x="819" y="655"/>
                      <a:pt x="819" y="655"/>
                      <a:pt x="819" y="655"/>
                    </a:cubicBezTo>
                    <a:cubicBezTo>
                      <a:pt x="710" y="655"/>
                      <a:pt x="710" y="655"/>
                      <a:pt x="710" y="655"/>
                    </a:cubicBezTo>
                    <a:lnTo>
                      <a:pt x="710" y="492"/>
                    </a:lnTo>
                    <a:close/>
                    <a:moveTo>
                      <a:pt x="710" y="710"/>
                    </a:moveTo>
                    <a:cubicBezTo>
                      <a:pt x="819" y="710"/>
                      <a:pt x="819" y="710"/>
                      <a:pt x="819" y="710"/>
                    </a:cubicBezTo>
                    <a:cubicBezTo>
                      <a:pt x="819" y="874"/>
                      <a:pt x="819" y="874"/>
                      <a:pt x="819" y="874"/>
                    </a:cubicBezTo>
                    <a:cubicBezTo>
                      <a:pt x="710" y="874"/>
                      <a:pt x="710" y="874"/>
                      <a:pt x="710" y="874"/>
                    </a:cubicBezTo>
                    <a:lnTo>
                      <a:pt x="710" y="710"/>
                    </a:lnTo>
                    <a:close/>
                    <a:moveTo>
                      <a:pt x="710" y="928"/>
                    </a:moveTo>
                    <a:cubicBezTo>
                      <a:pt x="819" y="928"/>
                      <a:pt x="819" y="928"/>
                      <a:pt x="819" y="928"/>
                    </a:cubicBezTo>
                    <a:cubicBezTo>
                      <a:pt x="819" y="1092"/>
                      <a:pt x="819" y="1092"/>
                      <a:pt x="819" y="1092"/>
                    </a:cubicBezTo>
                    <a:cubicBezTo>
                      <a:pt x="710" y="1092"/>
                      <a:pt x="710" y="1092"/>
                      <a:pt x="710" y="1092"/>
                    </a:cubicBezTo>
                    <a:lnTo>
                      <a:pt x="710" y="928"/>
                    </a:lnTo>
                    <a:close/>
                    <a:moveTo>
                      <a:pt x="164" y="1311"/>
                    </a:moveTo>
                    <a:cubicBezTo>
                      <a:pt x="55" y="1311"/>
                      <a:pt x="55" y="1311"/>
                      <a:pt x="55" y="1311"/>
                    </a:cubicBezTo>
                    <a:cubicBezTo>
                      <a:pt x="55" y="1147"/>
                      <a:pt x="55" y="1147"/>
                      <a:pt x="55" y="1147"/>
                    </a:cubicBezTo>
                    <a:cubicBezTo>
                      <a:pt x="164" y="1147"/>
                      <a:pt x="164" y="1147"/>
                      <a:pt x="164" y="1147"/>
                    </a:cubicBezTo>
                    <a:lnTo>
                      <a:pt x="164" y="1311"/>
                    </a:lnTo>
                    <a:close/>
                    <a:moveTo>
                      <a:pt x="164" y="1092"/>
                    </a:moveTo>
                    <a:cubicBezTo>
                      <a:pt x="55" y="1092"/>
                      <a:pt x="55" y="1092"/>
                      <a:pt x="55" y="1092"/>
                    </a:cubicBezTo>
                    <a:cubicBezTo>
                      <a:pt x="55" y="928"/>
                      <a:pt x="55" y="928"/>
                      <a:pt x="55" y="928"/>
                    </a:cubicBezTo>
                    <a:cubicBezTo>
                      <a:pt x="164" y="928"/>
                      <a:pt x="164" y="928"/>
                      <a:pt x="164" y="928"/>
                    </a:cubicBezTo>
                    <a:lnTo>
                      <a:pt x="164" y="1092"/>
                    </a:lnTo>
                    <a:close/>
                    <a:moveTo>
                      <a:pt x="164" y="874"/>
                    </a:moveTo>
                    <a:cubicBezTo>
                      <a:pt x="55" y="874"/>
                      <a:pt x="55" y="874"/>
                      <a:pt x="55" y="874"/>
                    </a:cubicBezTo>
                    <a:cubicBezTo>
                      <a:pt x="55" y="710"/>
                      <a:pt x="55" y="710"/>
                      <a:pt x="55" y="710"/>
                    </a:cubicBezTo>
                    <a:cubicBezTo>
                      <a:pt x="164" y="710"/>
                      <a:pt x="164" y="710"/>
                      <a:pt x="164" y="710"/>
                    </a:cubicBezTo>
                    <a:lnTo>
                      <a:pt x="164" y="874"/>
                    </a:lnTo>
                    <a:close/>
                    <a:moveTo>
                      <a:pt x="164" y="655"/>
                    </a:moveTo>
                    <a:cubicBezTo>
                      <a:pt x="55" y="655"/>
                      <a:pt x="55" y="655"/>
                      <a:pt x="55" y="655"/>
                    </a:cubicBezTo>
                    <a:cubicBezTo>
                      <a:pt x="55" y="492"/>
                      <a:pt x="55" y="492"/>
                      <a:pt x="55" y="492"/>
                    </a:cubicBezTo>
                    <a:cubicBezTo>
                      <a:pt x="164" y="492"/>
                      <a:pt x="164" y="492"/>
                      <a:pt x="164" y="492"/>
                    </a:cubicBezTo>
                    <a:lnTo>
                      <a:pt x="164" y="655"/>
                    </a:lnTo>
                    <a:close/>
                    <a:moveTo>
                      <a:pt x="164" y="437"/>
                    </a:moveTo>
                    <a:cubicBezTo>
                      <a:pt x="55" y="437"/>
                      <a:pt x="55" y="437"/>
                      <a:pt x="55" y="437"/>
                    </a:cubicBezTo>
                    <a:cubicBezTo>
                      <a:pt x="55" y="273"/>
                      <a:pt x="55" y="273"/>
                      <a:pt x="55" y="273"/>
                    </a:cubicBezTo>
                    <a:cubicBezTo>
                      <a:pt x="164" y="273"/>
                      <a:pt x="164" y="273"/>
                      <a:pt x="164" y="273"/>
                    </a:cubicBezTo>
                    <a:lnTo>
                      <a:pt x="164" y="437"/>
                    </a:lnTo>
                    <a:close/>
                    <a:moveTo>
                      <a:pt x="164" y="219"/>
                    </a:moveTo>
                    <a:cubicBezTo>
                      <a:pt x="55" y="219"/>
                      <a:pt x="55" y="219"/>
                      <a:pt x="55" y="219"/>
                    </a:cubicBezTo>
                    <a:cubicBezTo>
                      <a:pt x="55" y="55"/>
                      <a:pt x="55" y="55"/>
                      <a:pt x="55" y="55"/>
                    </a:cubicBezTo>
                    <a:cubicBezTo>
                      <a:pt x="164" y="55"/>
                      <a:pt x="164" y="55"/>
                      <a:pt x="164" y="55"/>
                    </a:cubicBezTo>
                    <a:lnTo>
                      <a:pt x="164" y="219"/>
                    </a:lnTo>
                    <a:close/>
                    <a:moveTo>
                      <a:pt x="328" y="1311"/>
                    </a:moveTo>
                    <a:cubicBezTo>
                      <a:pt x="218" y="1311"/>
                      <a:pt x="218" y="1311"/>
                      <a:pt x="218" y="1311"/>
                    </a:cubicBezTo>
                    <a:cubicBezTo>
                      <a:pt x="218" y="1147"/>
                      <a:pt x="218" y="1147"/>
                      <a:pt x="218" y="1147"/>
                    </a:cubicBezTo>
                    <a:cubicBezTo>
                      <a:pt x="328" y="1147"/>
                      <a:pt x="328" y="1147"/>
                      <a:pt x="328" y="1147"/>
                    </a:cubicBezTo>
                    <a:lnTo>
                      <a:pt x="328" y="1311"/>
                    </a:lnTo>
                    <a:close/>
                    <a:moveTo>
                      <a:pt x="328" y="1092"/>
                    </a:moveTo>
                    <a:cubicBezTo>
                      <a:pt x="218" y="1092"/>
                      <a:pt x="218" y="1092"/>
                      <a:pt x="218" y="1092"/>
                    </a:cubicBezTo>
                    <a:cubicBezTo>
                      <a:pt x="218" y="928"/>
                      <a:pt x="218" y="928"/>
                      <a:pt x="218" y="928"/>
                    </a:cubicBezTo>
                    <a:cubicBezTo>
                      <a:pt x="328" y="928"/>
                      <a:pt x="328" y="928"/>
                      <a:pt x="328" y="928"/>
                    </a:cubicBezTo>
                    <a:lnTo>
                      <a:pt x="328" y="1092"/>
                    </a:lnTo>
                    <a:close/>
                    <a:moveTo>
                      <a:pt x="328" y="874"/>
                    </a:moveTo>
                    <a:cubicBezTo>
                      <a:pt x="218" y="874"/>
                      <a:pt x="218" y="874"/>
                      <a:pt x="218" y="874"/>
                    </a:cubicBezTo>
                    <a:cubicBezTo>
                      <a:pt x="218" y="710"/>
                      <a:pt x="218" y="710"/>
                      <a:pt x="218" y="710"/>
                    </a:cubicBezTo>
                    <a:cubicBezTo>
                      <a:pt x="328" y="710"/>
                      <a:pt x="328" y="710"/>
                      <a:pt x="328" y="710"/>
                    </a:cubicBezTo>
                    <a:lnTo>
                      <a:pt x="328" y="874"/>
                    </a:lnTo>
                    <a:close/>
                    <a:moveTo>
                      <a:pt x="328" y="655"/>
                    </a:moveTo>
                    <a:cubicBezTo>
                      <a:pt x="218" y="655"/>
                      <a:pt x="218" y="655"/>
                      <a:pt x="218" y="655"/>
                    </a:cubicBezTo>
                    <a:cubicBezTo>
                      <a:pt x="218" y="492"/>
                      <a:pt x="218" y="492"/>
                      <a:pt x="218" y="492"/>
                    </a:cubicBezTo>
                    <a:cubicBezTo>
                      <a:pt x="328" y="492"/>
                      <a:pt x="328" y="492"/>
                      <a:pt x="328" y="492"/>
                    </a:cubicBezTo>
                    <a:lnTo>
                      <a:pt x="328" y="655"/>
                    </a:lnTo>
                    <a:close/>
                    <a:moveTo>
                      <a:pt x="328" y="437"/>
                    </a:moveTo>
                    <a:cubicBezTo>
                      <a:pt x="218" y="437"/>
                      <a:pt x="218" y="437"/>
                      <a:pt x="218" y="437"/>
                    </a:cubicBezTo>
                    <a:cubicBezTo>
                      <a:pt x="218" y="273"/>
                      <a:pt x="218" y="273"/>
                      <a:pt x="218" y="273"/>
                    </a:cubicBezTo>
                    <a:cubicBezTo>
                      <a:pt x="328" y="273"/>
                      <a:pt x="328" y="273"/>
                      <a:pt x="328" y="273"/>
                    </a:cubicBezTo>
                    <a:lnTo>
                      <a:pt x="328" y="437"/>
                    </a:lnTo>
                    <a:close/>
                    <a:moveTo>
                      <a:pt x="328" y="219"/>
                    </a:moveTo>
                    <a:cubicBezTo>
                      <a:pt x="218" y="219"/>
                      <a:pt x="218" y="219"/>
                      <a:pt x="218" y="219"/>
                    </a:cubicBezTo>
                    <a:cubicBezTo>
                      <a:pt x="218" y="55"/>
                      <a:pt x="218" y="55"/>
                      <a:pt x="218" y="55"/>
                    </a:cubicBezTo>
                    <a:cubicBezTo>
                      <a:pt x="328" y="55"/>
                      <a:pt x="328" y="55"/>
                      <a:pt x="328" y="55"/>
                    </a:cubicBezTo>
                    <a:lnTo>
                      <a:pt x="328" y="219"/>
                    </a:lnTo>
                    <a:close/>
                    <a:moveTo>
                      <a:pt x="491" y="1311"/>
                    </a:moveTo>
                    <a:cubicBezTo>
                      <a:pt x="382" y="1311"/>
                      <a:pt x="382" y="1311"/>
                      <a:pt x="382" y="1311"/>
                    </a:cubicBezTo>
                    <a:cubicBezTo>
                      <a:pt x="382" y="1147"/>
                      <a:pt x="382" y="1147"/>
                      <a:pt x="382" y="1147"/>
                    </a:cubicBezTo>
                    <a:cubicBezTo>
                      <a:pt x="491" y="1147"/>
                      <a:pt x="491" y="1147"/>
                      <a:pt x="491" y="1147"/>
                    </a:cubicBezTo>
                    <a:lnTo>
                      <a:pt x="491" y="1311"/>
                    </a:lnTo>
                    <a:close/>
                    <a:moveTo>
                      <a:pt x="491" y="1092"/>
                    </a:moveTo>
                    <a:cubicBezTo>
                      <a:pt x="382" y="1092"/>
                      <a:pt x="382" y="1092"/>
                      <a:pt x="382" y="1092"/>
                    </a:cubicBezTo>
                    <a:cubicBezTo>
                      <a:pt x="382" y="928"/>
                      <a:pt x="382" y="928"/>
                      <a:pt x="382" y="928"/>
                    </a:cubicBezTo>
                    <a:cubicBezTo>
                      <a:pt x="491" y="928"/>
                      <a:pt x="491" y="928"/>
                      <a:pt x="491" y="928"/>
                    </a:cubicBezTo>
                    <a:lnTo>
                      <a:pt x="491" y="1092"/>
                    </a:lnTo>
                    <a:close/>
                    <a:moveTo>
                      <a:pt x="491" y="874"/>
                    </a:moveTo>
                    <a:cubicBezTo>
                      <a:pt x="382" y="874"/>
                      <a:pt x="382" y="874"/>
                      <a:pt x="382" y="874"/>
                    </a:cubicBezTo>
                    <a:cubicBezTo>
                      <a:pt x="382" y="710"/>
                      <a:pt x="382" y="710"/>
                      <a:pt x="382" y="710"/>
                    </a:cubicBezTo>
                    <a:cubicBezTo>
                      <a:pt x="491" y="710"/>
                      <a:pt x="491" y="710"/>
                      <a:pt x="491" y="710"/>
                    </a:cubicBezTo>
                    <a:lnTo>
                      <a:pt x="491" y="874"/>
                    </a:lnTo>
                    <a:close/>
                    <a:moveTo>
                      <a:pt x="491" y="655"/>
                    </a:moveTo>
                    <a:cubicBezTo>
                      <a:pt x="382" y="655"/>
                      <a:pt x="382" y="655"/>
                      <a:pt x="382" y="655"/>
                    </a:cubicBezTo>
                    <a:cubicBezTo>
                      <a:pt x="382" y="492"/>
                      <a:pt x="382" y="492"/>
                      <a:pt x="382" y="492"/>
                    </a:cubicBezTo>
                    <a:cubicBezTo>
                      <a:pt x="491" y="492"/>
                      <a:pt x="491" y="492"/>
                      <a:pt x="491" y="492"/>
                    </a:cubicBezTo>
                    <a:lnTo>
                      <a:pt x="491" y="655"/>
                    </a:lnTo>
                    <a:close/>
                    <a:moveTo>
                      <a:pt x="491" y="437"/>
                    </a:moveTo>
                    <a:cubicBezTo>
                      <a:pt x="382" y="437"/>
                      <a:pt x="382" y="437"/>
                      <a:pt x="382" y="437"/>
                    </a:cubicBezTo>
                    <a:cubicBezTo>
                      <a:pt x="382" y="273"/>
                      <a:pt x="382" y="273"/>
                      <a:pt x="382" y="273"/>
                    </a:cubicBezTo>
                    <a:cubicBezTo>
                      <a:pt x="491" y="273"/>
                      <a:pt x="491" y="273"/>
                      <a:pt x="491" y="273"/>
                    </a:cubicBezTo>
                    <a:lnTo>
                      <a:pt x="491" y="437"/>
                    </a:lnTo>
                    <a:close/>
                    <a:moveTo>
                      <a:pt x="491" y="219"/>
                    </a:moveTo>
                    <a:cubicBezTo>
                      <a:pt x="382" y="219"/>
                      <a:pt x="382" y="219"/>
                      <a:pt x="382" y="219"/>
                    </a:cubicBezTo>
                    <a:cubicBezTo>
                      <a:pt x="382" y="55"/>
                      <a:pt x="382" y="55"/>
                      <a:pt x="382" y="55"/>
                    </a:cubicBezTo>
                    <a:cubicBezTo>
                      <a:pt x="491" y="55"/>
                      <a:pt x="491" y="55"/>
                      <a:pt x="491" y="55"/>
                    </a:cubicBezTo>
                    <a:lnTo>
                      <a:pt x="491" y="219"/>
                    </a:lnTo>
                    <a:close/>
                    <a:moveTo>
                      <a:pt x="655" y="1311"/>
                    </a:moveTo>
                    <a:cubicBezTo>
                      <a:pt x="546" y="1311"/>
                      <a:pt x="546" y="1311"/>
                      <a:pt x="546" y="1311"/>
                    </a:cubicBezTo>
                    <a:cubicBezTo>
                      <a:pt x="546" y="1147"/>
                      <a:pt x="546" y="1147"/>
                      <a:pt x="546" y="1147"/>
                    </a:cubicBezTo>
                    <a:cubicBezTo>
                      <a:pt x="655" y="1147"/>
                      <a:pt x="655" y="1147"/>
                      <a:pt x="655" y="1147"/>
                    </a:cubicBezTo>
                    <a:lnTo>
                      <a:pt x="655" y="1311"/>
                    </a:lnTo>
                    <a:close/>
                    <a:moveTo>
                      <a:pt x="655" y="1092"/>
                    </a:moveTo>
                    <a:cubicBezTo>
                      <a:pt x="546" y="1092"/>
                      <a:pt x="546" y="1092"/>
                      <a:pt x="546" y="1092"/>
                    </a:cubicBezTo>
                    <a:cubicBezTo>
                      <a:pt x="546" y="928"/>
                      <a:pt x="546" y="928"/>
                      <a:pt x="546" y="928"/>
                    </a:cubicBezTo>
                    <a:cubicBezTo>
                      <a:pt x="655" y="928"/>
                      <a:pt x="655" y="928"/>
                      <a:pt x="655" y="928"/>
                    </a:cubicBezTo>
                    <a:lnTo>
                      <a:pt x="655" y="1092"/>
                    </a:lnTo>
                    <a:close/>
                    <a:moveTo>
                      <a:pt x="655" y="874"/>
                    </a:moveTo>
                    <a:cubicBezTo>
                      <a:pt x="546" y="874"/>
                      <a:pt x="546" y="874"/>
                      <a:pt x="546" y="874"/>
                    </a:cubicBezTo>
                    <a:cubicBezTo>
                      <a:pt x="546" y="710"/>
                      <a:pt x="546" y="710"/>
                      <a:pt x="546" y="710"/>
                    </a:cubicBezTo>
                    <a:cubicBezTo>
                      <a:pt x="655" y="710"/>
                      <a:pt x="655" y="710"/>
                      <a:pt x="655" y="710"/>
                    </a:cubicBezTo>
                    <a:lnTo>
                      <a:pt x="655" y="874"/>
                    </a:lnTo>
                    <a:close/>
                    <a:moveTo>
                      <a:pt x="655" y="655"/>
                    </a:moveTo>
                    <a:cubicBezTo>
                      <a:pt x="546" y="655"/>
                      <a:pt x="546" y="655"/>
                      <a:pt x="546" y="655"/>
                    </a:cubicBezTo>
                    <a:cubicBezTo>
                      <a:pt x="546" y="492"/>
                      <a:pt x="546" y="492"/>
                      <a:pt x="546" y="492"/>
                    </a:cubicBezTo>
                    <a:cubicBezTo>
                      <a:pt x="655" y="492"/>
                      <a:pt x="655" y="492"/>
                      <a:pt x="655" y="492"/>
                    </a:cubicBezTo>
                    <a:lnTo>
                      <a:pt x="655" y="655"/>
                    </a:lnTo>
                    <a:close/>
                    <a:moveTo>
                      <a:pt x="655" y="437"/>
                    </a:moveTo>
                    <a:cubicBezTo>
                      <a:pt x="546" y="437"/>
                      <a:pt x="546" y="437"/>
                      <a:pt x="546" y="437"/>
                    </a:cubicBezTo>
                    <a:cubicBezTo>
                      <a:pt x="546" y="273"/>
                      <a:pt x="546" y="273"/>
                      <a:pt x="546" y="273"/>
                    </a:cubicBezTo>
                    <a:cubicBezTo>
                      <a:pt x="655" y="273"/>
                      <a:pt x="655" y="273"/>
                      <a:pt x="655" y="273"/>
                    </a:cubicBezTo>
                    <a:lnTo>
                      <a:pt x="655" y="437"/>
                    </a:lnTo>
                    <a:close/>
                    <a:moveTo>
                      <a:pt x="655" y="219"/>
                    </a:moveTo>
                    <a:cubicBezTo>
                      <a:pt x="546" y="219"/>
                      <a:pt x="546" y="219"/>
                      <a:pt x="546" y="219"/>
                    </a:cubicBezTo>
                    <a:cubicBezTo>
                      <a:pt x="546" y="55"/>
                      <a:pt x="546" y="55"/>
                      <a:pt x="546" y="55"/>
                    </a:cubicBezTo>
                    <a:cubicBezTo>
                      <a:pt x="655" y="55"/>
                      <a:pt x="655" y="55"/>
                      <a:pt x="655" y="55"/>
                    </a:cubicBezTo>
                    <a:lnTo>
                      <a:pt x="655" y="219"/>
                    </a:lnTo>
                    <a:close/>
                    <a:moveTo>
                      <a:pt x="1119" y="1311"/>
                    </a:moveTo>
                    <a:cubicBezTo>
                      <a:pt x="901" y="1311"/>
                      <a:pt x="901" y="1311"/>
                      <a:pt x="901" y="1311"/>
                    </a:cubicBezTo>
                    <a:cubicBezTo>
                      <a:pt x="886" y="1311"/>
                      <a:pt x="874" y="1299"/>
                      <a:pt x="874" y="1283"/>
                    </a:cubicBezTo>
                    <a:cubicBezTo>
                      <a:pt x="874" y="1268"/>
                      <a:pt x="886" y="1256"/>
                      <a:pt x="901" y="1256"/>
                    </a:cubicBezTo>
                    <a:cubicBezTo>
                      <a:pt x="906" y="1256"/>
                      <a:pt x="911" y="1258"/>
                      <a:pt x="916" y="1261"/>
                    </a:cubicBezTo>
                    <a:cubicBezTo>
                      <a:pt x="923" y="1265"/>
                      <a:pt x="933" y="1266"/>
                      <a:pt x="941" y="1263"/>
                    </a:cubicBezTo>
                    <a:cubicBezTo>
                      <a:pt x="949" y="1260"/>
                      <a:pt x="955" y="1252"/>
                      <a:pt x="957" y="1244"/>
                    </a:cubicBezTo>
                    <a:cubicBezTo>
                      <a:pt x="963" y="1219"/>
                      <a:pt x="985" y="1202"/>
                      <a:pt x="1010" y="1202"/>
                    </a:cubicBezTo>
                    <a:cubicBezTo>
                      <a:pt x="1036" y="1202"/>
                      <a:pt x="1058" y="1219"/>
                      <a:pt x="1063" y="1244"/>
                    </a:cubicBezTo>
                    <a:cubicBezTo>
                      <a:pt x="1065" y="1252"/>
                      <a:pt x="1071" y="1260"/>
                      <a:pt x="1080" y="1263"/>
                    </a:cubicBezTo>
                    <a:cubicBezTo>
                      <a:pt x="1088" y="1266"/>
                      <a:pt x="1097" y="1265"/>
                      <a:pt x="1105" y="1261"/>
                    </a:cubicBezTo>
                    <a:cubicBezTo>
                      <a:pt x="1122" y="1249"/>
                      <a:pt x="1147" y="1263"/>
                      <a:pt x="1147" y="1283"/>
                    </a:cubicBezTo>
                    <a:cubicBezTo>
                      <a:pt x="1147" y="1299"/>
                      <a:pt x="1135" y="1311"/>
                      <a:pt x="1119" y="1311"/>
                    </a:cubicBezTo>
                    <a:close/>
                    <a:moveTo>
                      <a:pt x="1119" y="1311"/>
                    </a:moveTo>
                    <a:cubicBezTo>
                      <a:pt x="1119" y="1311"/>
                      <a:pt x="1119" y="1311"/>
                      <a:pt x="1119" y="1311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  <p:sp>
            <p:nvSpPr>
              <p:cNvPr id="28" name="Freeform 15"/>
              <p:cNvSpPr>
                <a:spLocks/>
              </p:cNvSpPr>
              <p:nvPr/>
            </p:nvSpPr>
            <p:spPr bwMode="auto">
              <a:xfrm>
                <a:off x="-489" y="3132"/>
                <a:ext cx="444" cy="664"/>
              </a:xfrm>
              <a:custGeom>
                <a:avLst/>
                <a:gdLst>
                  <a:gd name="T0" fmla="*/ 1065 w 1092"/>
                  <a:gd name="T1" fmla="*/ 164 h 1632"/>
                  <a:gd name="T2" fmla="*/ 873 w 1092"/>
                  <a:gd name="T3" fmla="*/ 164 h 1632"/>
                  <a:gd name="T4" fmla="*/ 873 w 1092"/>
                  <a:gd name="T5" fmla="*/ 82 h 1632"/>
                  <a:gd name="T6" fmla="*/ 846 w 1092"/>
                  <a:gd name="T7" fmla="*/ 55 h 1632"/>
                  <a:gd name="T8" fmla="*/ 655 w 1092"/>
                  <a:gd name="T9" fmla="*/ 55 h 1632"/>
                  <a:gd name="T10" fmla="*/ 655 w 1092"/>
                  <a:gd name="T11" fmla="*/ 27 h 1632"/>
                  <a:gd name="T12" fmla="*/ 628 w 1092"/>
                  <a:gd name="T13" fmla="*/ 0 h 1632"/>
                  <a:gd name="T14" fmla="*/ 464 w 1092"/>
                  <a:gd name="T15" fmla="*/ 0 h 1632"/>
                  <a:gd name="T16" fmla="*/ 437 w 1092"/>
                  <a:gd name="T17" fmla="*/ 27 h 1632"/>
                  <a:gd name="T18" fmla="*/ 437 w 1092"/>
                  <a:gd name="T19" fmla="*/ 55 h 1632"/>
                  <a:gd name="T20" fmla="*/ 245 w 1092"/>
                  <a:gd name="T21" fmla="*/ 55 h 1632"/>
                  <a:gd name="T22" fmla="*/ 218 w 1092"/>
                  <a:gd name="T23" fmla="*/ 82 h 1632"/>
                  <a:gd name="T24" fmla="*/ 218 w 1092"/>
                  <a:gd name="T25" fmla="*/ 164 h 1632"/>
                  <a:gd name="T26" fmla="*/ 27 w 1092"/>
                  <a:gd name="T27" fmla="*/ 164 h 1632"/>
                  <a:gd name="T28" fmla="*/ 0 w 1092"/>
                  <a:gd name="T29" fmla="*/ 191 h 1632"/>
                  <a:gd name="T30" fmla="*/ 0 w 1092"/>
                  <a:gd name="T31" fmla="*/ 1509 h 1632"/>
                  <a:gd name="T32" fmla="*/ 0 w 1092"/>
                  <a:gd name="T33" fmla="*/ 1570 h 1632"/>
                  <a:gd name="T34" fmla="*/ 0 w 1092"/>
                  <a:gd name="T35" fmla="*/ 1604 h 1632"/>
                  <a:gd name="T36" fmla="*/ 27 w 1092"/>
                  <a:gd name="T37" fmla="*/ 1632 h 1632"/>
                  <a:gd name="T38" fmla="*/ 54 w 1092"/>
                  <a:gd name="T39" fmla="*/ 1604 h 1632"/>
                  <a:gd name="T40" fmla="*/ 54 w 1092"/>
                  <a:gd name="T41" fmla="*/ 1570 h 1632"/>
                  <a:gd name="T42" fmla="*/ 54 w 1092"/>
                  <a:gd name="T43" fmla="*/ 1509 h 1632"/>
                  <a:gd name="T44" fmla="*/ 54 w 1092"/>
                  <a:gd name="T45" fmla="*/ 218 h 1632"/>
                  <a:gd name="T46" fmla="*/ 245 w 1092"/>
                  <a:gd name="T47" fmla="*/ 218 h 1632"/>
                  <a:gd name="T48" fmla="*/ 273 w 1092"/>
                  <a:gd name="T49" fmla="*/ 191 h 1632"/>
                  <a:gd name="T50" fmla="*/ 273 w 1092"/>
                  <a:gd name="T51" fmla="*/ 109 h 1632"/>
                  <a:gd name="T52" fmla="*/ 464 w 1092"/>
                  <a:gd name="T53" fmla="*/ 109 h 1632"/>
                  <a:gd name="T54" fmla="*/ 491 w 1092"/>
                  <a:gd name="T55" fmla="*/ 82 h 1632"/>
                  <a:gd name="T56" fmla="*/ 491 w 1092"/>
                  <a:gd name="T57" fmla="*/ 55 h 1632"/>
                  <a:gd name="T58" fmla="*/ 600 w 1092"/>
                  <a:gd name="T59" fmla="*/ 55 h 1632"/>
                  <a:gd name="T60" fmla="*/ 600 w 1092"/>
                  <a:gd name="T61" fmla="*/ 82 h 1632"/>
                  <a:gd name="T62" fmla="*/ 628 w 1092"/>
                  <a:gd name="T63" fmla="*/ 109 h 1632"/>
                  <a:gd name="T64" fmla="*/ 819 w 1092"/>
                  <a:gd name="T65" fmla="*/ 109 h 1632"/>
                  <a:gd name="T66" fmla="*/ 819 w 1092"/>
                  <a:gd name="T67" fmla="*/ 164 h 1632"/>
                  <a:gd name="T68" fmla="*/ 355 w 1092"/>
                  <a:gd name="T69" fmla="*/ 164 h 1632"/>
                  <a:gd name="T70" fmla="*/ 327 w 1092"/>
                  <a:gd name="T71" fmla="*/ 191 h 1632"/>
                  <a:gd name="T72" fmla="*/ 355 w 1092"/>
                  <a:gd name="T73" fmla="*/ 218 h 1632"/>
                  <a:gd name="T74" fmla="*/ 1037 w 1092"/>
                  <a:gd name="T75" fmla="*/ 218 h 1632"/>
                  <a:gd name="T76" fmla="*/ 1037 w 1092"/>
                  <a:gd name="T77" fmla="*/ 1351 h 1632"/>
                  <a:gd name="T78" fmla="*/ 1065 w 1092"/>
                  <a:gd name="T79" fmla="*/ 1378 h 1632"/>
                  <a:gd name="T80" fmla="*/ 1092 w 1092"/>
                  <a:gd name="T81" fmla="*/ 1351 h 1632"/>
                  <a:gd name="T82" fmla="*/ 1092 w 1092"/>
                  <a:gd name="T83" fmla="*/ 191 h 1632"/>
                  <a:gd name="T84" fmla="*/ 1065 w 1092"/>
                  <a:gd name="T85" fmla="*/ 164 h 16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092" h="1632">
                    <a:moveTo>
                      <a:pt x="1065" y="164"/>
                    </a:moveTo>
                    <a:cubicBezTo>
                      <a:pt x="873" y="164"/>
                      <a:pt x="873" y="164"/>
                      <a:pt x="873" y="164"/>
                    </a:cubicBezTo>
                    <a:cubicBezTo>
                      <a:pt x="873" y="82"/>
                      <a:pt x="873" y="82"/>
                      <a:pt x="873" y="82"/>
                    </a:cubicBezTo>
                    <a:cubicBezTo>
                      <a:pt x="873" y="67"/>
                      <a:pt x="861" y="55"/>
                      <a:pt x="846" y="55"/>
                    </a:cubicBezTo>
                    <a:cubicBezTo>
                      <a:pt x="655" y="55"/>
                      <a:pt x="655" y="55"/>
                      <a:pt x="655" y="55"/>
                    </a:cubicBezTo>
                    <a:cubicBezTo>
                      <a:pt x="655" y="27"/>
                      <a:pt x="655" y="27"/>
                      <a:pt x="655" y="27"/>
                    </a:cubicBezTo>
                    <a:cubicBezTo>
                      <a:pt x="655" y="12"/>
                      <a:pt x="643" y="0"/>
                      <a:pt x="628" y="0"/>
                    </a:cubicBezTo>
                    <a:cubicBezTo>
                      <a:pt x="464" y="0"/>
                      <a:pt x="464" y="0"/>
                      <a:pt x="464" y="0"/>
                    </a:cubicBezTo>
                    <a:cubicBezTo>
                      <a:pt x="449" y="0"/>
                      <a:pt x="437" y="12"/>
                      <a:pt x="437" y="27"/>
                    </a:cubicBezTo>
                    <a:cubicBezTo>
                      <a:pt x="437" y="55"/>
                      <a:pt x="437" y="55"/>
                      <a:pt x="437" y="55"/>
                    </a:cubicBezTo>
                    <a:cubicBezTo>
                      <a:pt x="245" y="55"/>
                      <a:pt x="245" y="55"/>
                      <a:pt x="245" y="55"/>
                    </a:cubicBezTo>
                    <a:cubicBezTo>
                      <a:pt x="230" y="55"/>
                      <a:pt x="218" y="67"/>
                      <a:pt x="218" y="82"/>
                    </a:cubicBezTo>
                    <a:cubicBezTo>
                      <a:pt x="218" y="164"/>
                      <a:pt x="218" y="164"/>
                      <a:pt x="218" y="164"/>
                    </a:cubicBezTo>
                    <a:cubicBezTo>
                      <a:pt x="27" y="164"/>
                      <a:pt x="27" y="164"/>
                      <a:pt x="27" y="164"/>
                    </a:cubicBezTo>
                    <a:cubicBezTo>
                      <a:pt x="12" y="164"/>
                      <a:pt x="0" y="176"/>
                      <a:pt x="0" y="191"/>
                    </a:cubicBezTo>
                    <a:cubicBezTo>
                      <a:pt x="0" y="1509"/>
                      <a:pt x="0" y="1509"/>
                      <a:pt x="0" y="1509"/>
                    </a:cubicBezTo>
                    <a:cubicBezTo>
                      <a:pt x="0" y="1570"/>
                      <a:pt x="0" y="1570"/>
                      <a:pt x="0" y="1570"/>
                    </a:cubicBezTo>
                    <a:cubicBezTo>
                      <a:pt x="0" y="1604"/>
                      <a:pt x="0" y="1604"/>
                      <a:pt x="0" y="1604"/>
                    </a:cubicBezTo>
                    <a:cubicBezTo>
                      <a:pt x="0" y="1619"/>
                      <a:pt x="12" y="1632"/>
                      <a:pt x="27" y="1632"/>
                    </a:cubicBezTo>
                    <a:cubicBezTo>
                      <a:pt x="42" y="1632"/>
                      <a:pt x="54" y="1619"/>
                      <a:pt x="54" y="1604"/>
                    </a:cubicBezTo>
                    <a:cubicBezTo>
                      <a:pt x="54" y="1570"/>
                      <a:pt x="54" y="1570"/>
                      <a:pt x="54" y="1570"/>
                    </a:cubicBezTo>
                    <a:cubicBezTo>
                      <a:pt x="54" y="1509"/>
                      <a:pt x="54" y="1509"/>
                      <a:pt x="54" y="1509"/>
                    </a:cubicBezTo>
                    <a:cubicBezTo>
                      <a:pt x="54" y="218"/>
                      <a:pt x="54" y="218"/>
                      <a:pt x="54" y="218"/>
                    </a:cubicBezTo>
                    <a:cubicBezTo>
                      <a:pt x="245" y="218"/>
                      <a:pt x="245" y="218"/>
                      <a:pt x="245" y="218"/>
                    </a:cubicBezTo>
                    <a:cubicBezTo>
                      <a:pt x="261" y="218"/>
                      <a:pt x="273" y="206"/>
                      <a:pt x="273" y="191"/>
                    </a:cubicBezTo>
                    <a:cubicBezTo>
                      <a:pt x="273" y="109"/>
                      <a:pt x="273" y="109"/>
                      <a:pt x="273" y="109"/>
                    </a:cubicBezTo>
                    <a:cubicBezTo>
                      <a:pt x="464" y="109"/>
                      <a:pt x="464" y="109"/>
                      <a:pt x="464" y="109"/>
                    </a:cubicBezTo>
                    <a:cubicBezTo>
                      <a:pt x="479" y="109"/>
                      <a:pt x="491" y="97"/>
                      <a:pt x="491" y="82"/>
                    </a:cubicBezTo>
                    <a:cubicBezTo>
                      <a:pt x="491" y="55"/>
                      <a:pt x="491" y="55"/>
                      <a:pt x="491" y="55"/>
                    </a:cubicBezTo>
                    <a:cubicBezTo>
                      <a:pt x="600" y="55"/>
                      <a:pt x="600" y="55"/>
                      <a:pt x="600" y="55"/>
                    </a:cubicBezTo>
                    <a:cubicBezTo>
                      <a:pt x="600" y="82"/>
                      <a:pt x="600" y="82"/>
                      <a:pt x="600" y="82"/>
                    </a:cubicBezTo>
                    <a:cubicBezTo>
                      <a:pt x="600" y="97"/>
                      <a:pt x="613" y="109"/>
                      <a:pt x="628" y="109"/>
                    </a:cubicBezTo>
                    <a:cubicBezTo>
                      <a:pt x="819" y="109"/>
                      <a:pt x="819" y="109"/>
                      <a:pt x="819" y="109"/>
                    </a:cubicBezTo>
                    <a:cubicBezTo>
                      <a:pt x="819" y="164"/>
                      <a:pt x="819" y="164"/>
                      <a:pt x="819" y="164"/>
                    </a:cubicBezTo>
                    <a:cubicBezTo>
                      <a:pt x="355" y="164"/>
                      <a:pt x="355" y="164"/>
                      <a:pt x="355" y="164"/>
                    </a:cubicBezTo>
                    <a:cubicBezTo>
                      <a:pt x="340" y="164"/>
                      <a:pt x="327" y="176"/>
                      <a:pt x="327" y="191"/>
                    </a:cubicBezTo>
                    <a:cubicBezTo>
                      <a:pt x="327" y="206"/>
                      <a:pt x="340" y="218"/>
                      <a:pt x="355" y="218"/>
                    </a:cubicBezTo>
                    <a:cubicBezTo>
                      <a:pt x="1037" y="218"/>
                      <a:pt x="1037" y="218"/>
                      <a:pt x="1037" y="218"/>
                    </a:cubicBezTo>
                    <a:cubicBezTo>
                      <a:pt x="1037" y="1351"/>
                      <a:pt x="1037" y="1351"/>
                      <a:pt x="1037" y="1351"/>
                    </a:cubicBezTo>
                    <a:cubicBezTo>
                      <a:pt x="1037" y="1366"/>
                      <a:pt x="1050" y="1378"/>
                      <a:pt x="1065" y="1378"/>
                    </a:cubicBezTo>
                    <a:cubicBezTo>
                      <a:pt x="1080" y="1378"/>
                      <a:pt x="1092" y="1366"/>
                      <a:pt x="1092" y="1351"/>
                    </a:cubicBezTo>
                    <a:cubicBezTo>
                      <a:pt x="1092" y="191"/>
                      <a:pt x="1092" y="191"/>
                      <a:pt x="1092" y="191"/>
                    </a:cubicBezTo>
                    <a:cubicBezTo>
                      <a:pt x="1092" y="176"/>
                      <a:pt x="1080" y="164"/>
                      <a:pt x="1065" y="16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</p:grpSp>
      </p:grpSp>
      <p:graphicFrame>
        <p:nvGraphicFramePr>
          <p:cNvPr id="29" name="Tabela 2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23377383"/>
              </p:ext>
            </p:extLst>
          </p:nvPr>
        </p:nvGraphicFramePr>
        <p:xfrm>
          <a:off x="4981595" y="2779290"/>
          <a:ext cx="2674740" cy="1954703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891580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891580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891580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295115"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u="none" strike="noStrike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MEI</a:t>
                      </a:r>
                      <a:endParaRPr lang="pt-BR" sz="1600" b="1" i="0" u="none" strike="noStrike" dirty="0">
                        <a:solidFill>
                          <a:schemeClr val="accent5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u="none" strike="noStrike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ME</a:t>
                      </a:r>
                      <a:endParaRPr lang="pt-BR" sz="1600" b="1" i="0" u="none" strike="noStrike" dirty="0">
                        <a:solidFill>
                          <a:schemeClr val="accent5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u="none" strike="noStrike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EPP</a:t>
                      </a:r>
                      <a:endParaRPr lang="pt-BR" sz="1600" b="1" i="0" u="none" strike="noStrike" dirty="0">
                        <a:solidFill>
                          <a:schemeClr val="accent5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414897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800" b="1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56</a:t>
                      </a:r>
                    </a:p>
                  </a:txBody>
                  <a:tcPr marL="9525" marR="9525" marT="9525" marB="0" anchor="ctr"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800" b="1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52</a:t>
                      </a:r>
                    </a:p>
                  </a:txBody>
                  <a:tcPr marL="9525" marR="9525" marT="9525" marB="0" anchor="ctr"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800" b="1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58</a:t>
                      </a:r>
                    </a:p>
                  </a:txBody>
                  <a:tcPr marL="9525" marR="9525" marT="9525" marB="0" anchor="ctr"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414897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800" b="1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33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800" b="1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32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800" b="1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33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414897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800" b="1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6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800" b="1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9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800" b="1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7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414897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800" b="1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800" b="1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7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800" b="1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</a:tbl>
          </a:graphicData>
        </a:graphic>
      </p:graphicFrame>
      <p:graphicFrame>
        <p:nvGraphicFramePr>
          <p:cNvPr id="30" name="Tabela 29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93121961"/>
              </p:ext>
            </p:extLst>
          </p:nvPr>
        </p:nvGraphicFramePr>
        <p:xfrm>
          <a:off x="1460500" y="3061365"/>
          <a:ext cx="3569469" cy="1672628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569469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</a:tblGrid>
              <a:tr h="418157">
                <a:tc>
                  <a:txBody>
                    <a:bodyPr/>
                    <a:lstStyle/>
                    <a:p>
                      <a:pPr algn="r"/>
                      <a:r>
                        <a:rPr lang="pt-BR" sz="1400" b="1" dirty="0">
                          <a:solidFill>
                            <a:schemeClr val="tx1"/>
                          </a:solidFill>
                        </a:rPr>
                        <a:t>não</a:t>
                      </a:r>
                    </a:p>
                  </a:txBody>
                  <a:tcPr marL="45720" marR="4572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418157">
                <a:tc>
                  <a:txBody>
                    <a:bodyPr/>
                    <a:lstStyle/>
                    <a:p>
                      <a:pPr algn="r" fontAlgn="t"/>
                      <a:r>
                        <a:rPr lang="pt-BR" sz="1400" b="1" u="none" strike="noStrike" dirty="0">
                          <a:solidFill>
                            <a:schemeClr val="tx1"/>
                          </a:solidFill>
                          <a:effectLst/>
                        </a:rPr>
                        <a:t>sim, procurou e recebeu algum apoio</a:t>
                      </a:r>
                      <a:endParaRPr lang="pt-BR" sz="1400" b="1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45720" marR="4572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418157">
                <a:tc>
                  <a:txBody>
                    <a:bodyPr/>
                    <a:lstStyle/>
                    <a:p>
                      <a:pPr marL="0" marR="0" lvl="0" indent="0" algn="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1400" b="1" u="none" strike="noStrike" dirty="0">
                          <a:solidFill>
                            <a:schemeClr val="tx1"/>
                          </a:solidFill>
                          <a:effectLst/>
                        </a:rPr>
                        <a:t>sim, mas não recebeu nenhum apoio</a:t>
                      </a:r>
                      <a:endParaRPr lang="pt-BR" sz="1400" b="1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45720" marR="4572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418157">
                <a:tc>
                  <a:txBody>
                    <a:bodyPr/>
                    <a:lstStyle/>
                    <a:p>
                      <a:pPr marL="0" marR="0" lvl="0" indent="0" algn="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1400" b="1" u="none" strike="noStrike" dirty="0">
                          <a:solidFill>
                            <a:schemeClr val="tx1"/>
                          </a:solidFill>
                          <a:effectLst/>
                        </a:rPr>
                        <a:t>recebi ajuda ou usei serviço, mas não procurei</a:t>
                      </a:r>
                      <a:endParaRPr lang="pt-BR" sz="1400" b="1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45720" marR="4572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</a:tbl>
          </a:graphicData>
        </a:graphic>
      </p:graphicFrame>
      <p:sp>
        <p:nvSpPr>
          <p:cNvPr id="31" name="CaixaDeTexto 30"/>
          <p:cNvSpPr txBox="1"/>
          <p:nvPr/>
        </p:nvSpPr>
        <p:spPr>
          <a:xfrm>
            <a:off x="8169111" y="1721415"/>
            <a:ext cx="1893467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pt-BR" sz="2000" i="1" dirty="0">
                <a:solidFill>
                  <a:srgbClr val="016FAC"/>
                </a:solidFill>
              </a:rPr>
              <a:t>por classificação</a:t>
            </a:r>
          </a:p>
        </p:txBody>
      </p:sp>
      <p:cxnSp>
        <p:nvCxnSpPr>
          <p:cNvPr id="37" name="Conector reto 36"/>
          <p:cNvCxnSpPr/>
          <p:nvPr/>
        </p:nvCxnSpPr>
        <p:spPr>
          <a:xfrm>
            <a:off x="10087571" y="1947652"/>
            <a:ext cx="621414" cy="0"/>
          </a:xfrm>
          <a:prstGeom prst="line">
            <a:avLst/>
          </a:prstGeom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graphicFrame>
        <p:nvGraphicFramePr>
          <p:cNvPr id="38" name="Tabela 3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022669549"/>
              </p:ext>
            </p:extLst>
          </p:nvPr>
        </p:nvGraphicFramePr>
        <p:xfrm>
          <a:off x="8058496" y="2779167"/>
          <a:ext cx="2650490" cy="1954825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325245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1325245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295133"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u="none" strike="noStrike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cliente</a:t>
                      </a:r>
                      <a:endParaRPr lang="pt-BR" sz="1600" b="1" i="0" u="none" strike="noStrike" dirty="0">
                        <a:solidFill>
                          <a:schemeClr val="accent5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u="none" strike="noStrike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não cliente</a:t>
                      </a:r>
                      <a:endParaRPr lang="pt-BR" sz="1600" b="1" i="0" u="none" strike="noStrike" dirty="0">
                        <a:solidFill>
                          <a:schemeClr val="accent5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414923"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800" b="1" u="none" strike="noStrike" dirty="0">
                          <a:solidFill>
                            <a:srgbClr val="0060AA"/>
                          </a:solidFill>
                          <a:effectLst/>
                        </a:rPr>
                        <a:t>25</a:t>
                      </a:r>
                      <a:endParaRPr lang="pt-BR" sz="1800" b="1" i="0" u="none" strike="noStrike" dirty="0">
                        <a:solidFill>
                          <a:srgbClr val="0060A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800" b="1" u="none" strike="noStrike" dirty="0">
                          <a:solidFill>
                            <a:srgbClr val="0060AA"/>
                          </a:solidFill>
                          <a:effectLst/>
                        </a:rPr>
                        <a:t>61</a:t>
                      </a:r>
                      <a:endParaRPr lang="pt-BR" sz="1800" b="1" i="0" u="none" strike="noStrike" dirty="0">
                        <a:solidFill>
                          <a:srgbClr val="0060A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414923"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800" b="1" u="none" strike="noStrike" dirty="0">
                          <a:solidFill>
                            <a:srgbClr val="0060AA"/>
                          </a:solidFill>
                          <a:effectLst/>
                        </a:rPr>
                        <a:t>60</a:t>
                      </a:r>
                      <a:endParaRPr lang="pt-BR" sz="1800" b="1" i="0" u="none" strike="noStrike" dirty="0">
                        <a:solidFill>
                          <a:srgbClr val="0060A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800" b="1" u="none" strike="noStrike" dirty="0">
                          <a:solidFill>
                            <a:srgbClr val="0060AA"/>
                          </a:solidFill>
                          <a:effectLst/>
                        </a:rPr>
                        <a:t>27</a:t>
                      </a:r>
                      <a:endParaRPr lang="pt-BR" sz="1800" b="1" i="0" u="none" strike="noStrike" dirty="0">
                        <a:solidFill>
                          <a:srgbClr val="0060A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414923"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414923"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</a:tbl>
          </a:graphicData>
        </a:graphic>
      </p:graphicFrame>
      <p:grpSp>
        <p:nvGrpSpPr>
          <p:cNvPr id="39" name="Group 4"/>
          <p:cNvGrpSpPr>
            <a:grpSpLocks noChangeAspect="1"/>
          </p:cNvGrpSpPr>
          <p:nvPr/>
        </p:nvGrpSpPr>
        <p:grpSpPr bwMode="auto">
          <a:xfrm>
            <a:off x="8431840" y="2330199"/>
            <a:ext cx="541450" cy="356738"/>
            <a:chOff x="5297" y="3307"/>
            <a:chExt cx="384" cy="253"/>
          </a:xfrm>
        </p:grpSpPr>
        <p:sp>
          <p:nvSpPr>
            <p:cNvPr id="40" name="Freeform 5"/>
            <p:cNvSpPr>
              <a:spLocks noEditPoints="1"/>
            </p:cNvSpPr>
            <p:nvPr/>
          </p:nvSpPr>
          <p:spPr bwMode="auto">
            <a:xfrm>
              <a:off x="5304" y="3315"/>
              <a:ext cx="90" cy="137"/>
            </a:xfrm>
            <a:custGeom>
              <a:avLst/>
              <a:gdLst>
                <a:gd name="T0" fmla="*/ 0 w 90"/>
                <a:gd name="T1" fmla="*/ 120 h 137"/>
                <a:gd name="T2" fmla="*/ 41 w 90"/>
                <a:gd name="T3" fmla="*/ 0 h 137"/>
                <a:gd name="T4" fmla="*/ 90 w 90"/>
                <a:gd name="T5" fmla="*/ 17 h 137"/>
                <a:gd name="T6" fmla="*/ 49 w 90"/>
                <a:gd name="T7" fmla="*/ 137 h 137"/>
                <a:gd name="T8" fmla="*/ 0 w 90"/>
                <a:gd name="T9" fmla="*/ 120 h 137"/>
                <a:gd name="T10" fmla="*/ 0 w 90"/>
                <a:gd name="T11" fmla="*/ 120 h 137"/>
                <a:gd name="T12" fmla="*/ 0 w 90"/>
                <a:gd name="T13" fmla="*/ 12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0" h="137">
                  <a:moveTo>
                    <a:pt x="0" y="120"/>
                  </a:moveTo>
                  <a:lnTo>
                    <a:pt x="41" y="0"/>
                  </a:lnTo>
                  <a:lnTo>
                    <a:pt x="90" y="17"/>
                  </a:lnTo>
                  <a:lnTo>
                    <a:pt x="49" y="137"/>
                  </a:lnTo>
                  <a:lnTo>
                    <a:pt x="0" y="120"/>
                  </a:lnTo>
                  <a:close/>
                  <a:moveTo>
                    <a:pt x="0" y="120"/>
                  </a:moveTo>
                  <a:lnTo>
                    <a:pt x="0" y="120"/>
                  </a:lnTo>
                  <a:close/>
                </a:path>
              </a:pathLst>
            </a:custGeom>
            <a:solidFill>
              <a:srgbClr val="94A4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1" name="Freeform 6"/>
            <p:cNvSpPr>
              <a:spLocks noEditPoints="1"/>
            </p:cNvSpPr>
            <p:nvPr/>
          </p:nvSpPr>
          <p:spPr bwMode="auto">
            <a:xfrm>
              <a:off x="5304" y="3315"/>
              <a:ext cx="90" cy="137"/>
            </a:xfrm>
            <a:custGeom>
              <a:avLst/>
              <a:gdLst>
                <a:gd name="T0" fmla="*/ 0 w 90"/>
                <a:gd name="T1" fmla="*/ 120 h 137"/>
                <a:gd name="T2" fmla="*/ 41 w 90"/>
                <a:gd name="T3" fmla="*/ 0 h 137"/>
                <a:gd name="T4" fmla="*/ 90 w 90"/>
                <a:gd name="T5" fmla="*/ 17 h 137"/>
                <a:gd name="T6" fmla="*/ 49 w 90"/>
                <a:gd name="T7" fmla="*/ 137 h 137"/>
                <a:gd name="T8" fmla="*/ 0 w 90"/>
                <a:gd name="T9" fmla="*/ 120 h 137"/>
                <a:gd name="T10" fmla="*/ 0 w 90"/>
                <a:gd name="T11" fmla="*/ 120 h 137"/>
                <a:gd name="T12" fmla="*/ 0 w 90"/>
                <a:gd name="T13" fmla="*/ 12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0" h="137">
                  <a:moveTo>
                    <a:pt x="0" y="120"/>
                  </a:moveTo>
                  <a:lnTo>
                    <a:pt x="41" y="0"/>
                  </a:lnTo>
                  <a:lnTo>
                    <a:pt x="90" y="17"/>
                  </a:lnTo>
                  <a:lnTo>
                    <a:pt x="49" y="137"/>
                  </a:lnTo>
                  <a:lnTo>
                    <a:pt x="0" y="120"/>
                  </a:lnTo>
                  <a:moveTo>
                    <a:pt x="0" y="120"/>
                  </a:moveTo>
                  <a:lnTo>
                    <a:pt x="0" y="12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2" name="Freeform 7"/>
            <p:cNvSpPr>
              <a:spLocks noEditPoints="1"/>
            </p:cNvSpPr>
            <p:nvPr/>
          </p:nvSpPr>
          <p:spPr bwMode="auto">
            <a:xfrm>
              <a:off x="5297" y="3307"/>
              <a:ext cx="263" cy="152"/>
            </a:xfrm>
            <a:custGeom>
              <a:avLst/>
              <a:gdLst>
                <a:gd name="T0" fmla="*/ 545 w 1078"/>
                <a:gd name="T1" fmla="*/ 74 h 622"/>
                <a:gd name="T2" fmla="*/ 525 w 1078"/>
                <a:gd name="T3" fmla="*/ 84 h 622"/>
                <a:gd name="T4" fmla="*/ 447 w 1078"/>
                <a:gd name="T5" fmla="*/ 88 h 622"/>
                <a:gd name="T6" fmla="*/ 415 w 1078"/>
                <a:gd name="T7" fmla="*/ 77 h 622"/>
                <a:gd name="T8" fmla="*/ 409 w 1078"/>
                <a:gd name="T9" fmla="*/ 74 h 622"/>
                <a:gd name="T10" fmla="*/ 208 w 1078"/>
                <a:gd name="T11" fmla="*/ 5 h 622"/>
                <a:gd name="T12" fmla="*/ 171 w 1078"/>
                <a:gd name="T13" fmla="*/ 23 h 622"/>
                <a:gd name="T14" fmla="*/ 3 w 1078"/>
                <a:gd name="T15" fmla="*/ 514 h 622"/>
                <a:gd name="T16" fmla="*/ 4 w 1078"/>
                <a:gd name="T17" fmla="*/ 536 h 622"/>
                <a:gd name="T18" fmla="*/ 21 w 1078"/>
                <a:gd name="T19" fmla="*/ 551 h 622"/>
                <a:gd name="T20" fmla="*/ 221 w 1078"/>
                <a:gd name="T21" fmla="*/ 620 h 622"/>
                <a:gd name="T22" fmla="*/ 230 w 1078"/>
                <a:gd name="T23" fmla="*/ 622 h 622"/>
                <a:gd name="T24" fmla="*/ 258 w 1078"/>
                <a:gd name="T25" fmla="*/ 602 h 622"/>
                <a:gd name="T26" fmla="*/ 417 w 1078"/>
                <a:gd name="T27" fmla="*/ 139 h 622"/>
                <a:gd name="T28" fmla="*/ 428 w 1078"/>
                <a:gd name="T29" fmla="*/ 143 h 622"/>
                <a:gd name="T30" fmla="*/ 551 w 1078"/>
                <a:gd name="T31" fmla="*/ 136 h 622"/>
                <a:gd name="T32" fmla="*/ 571 w 1078"/>
                <a:gd name="T33" fmla="*/ 126 h 622"/>
                <a:gd name="T34" fmla="*/ 648 w 1078"/>
                <a:gd name="T35" fmla="*/ 122 h 622"/>
                <a:gd name="T36" fmla="*/ 1017 w 1078"/>
                <a:gd name="T37" fmla="*/ 249 h 622"/>
                <a:gd name="T38" fmla="*/ 991 w 1078"/>
                <a:gd name="T39" fmla="*/ 292 h 622"/>
                <a:gd name="T40" fmla="*/ 922 w 1078"/>
                <a:gd name="T41" fmla="*/ 293 h 622"/>
                <a:gd name="T42" fmla="*/ 757 w 1078"/>
                <a:gd name="T43" fmla="*/ 236 h 622"/>
                <a:gd name="T44" fmla="*/ 734 w 1078"/>
                <a:gd name="T45" fmla="*/ 238 h 622"/>
                <a:gd name="T46" fmla="*/ 720 w 1078"/>
                <a:gd name="T47" fmla="*/ 256 h 622"/>
                <a:gd name="T48" fmla="*/ 624 w 1078"/>
                <a:gd name="T49" fmla="*/ 382 h 622"/>
                <a:gd name="T50" fmla="*/ 454 w 1078"/>
                <a:gd name="T51" fmla="*/ 384 h 622"/>
                <a:gd name="T52" fmla="*/ 418 w 1078"/>
                <a:gd name="T53" fmla="*/ 402 h 622"/>
                <a:gd name="T54" fmla="*/ 436 w 1078"/>
                <a:gd name="T55" fmla="*/ 439 h 622"/>
                <a:gd name="T56" fmla="*/ 544 w 1078"/>
                <a:gd name="T57" fmla="*/ 459 h 622"/>
                <a:gd name="T58" fmla="*/ 651 w 1078"/>
                <a:gd name="T59" fmla="*/ 433 h 622"/>
                <a:gd name="T60" fmla="*/ 765 w 1078"/>
                <a:gd name="T61" fmla="*/ 300 h 622"/>
                <a:gd name="T62" fmla="*/ 902 w 1078"/>
                <a:gd name="T63" fmla="*/ 347 h 622"/>
                <a:gd name="T64" fmla="*/ 1024 w 1078"/>
                <a:gd name="T65" fmla="*/ 340 h 622"/>
                <a:gd name="T66" fmla="*/ 1078 w 1078"/>
                <a:gd name="T67" fmla="*/ 230 h 622"/>
                <a:gd name="T68" fmla="*/ 1058 w 1078"/>
                <a:gd name="T69" fmla="*/ 202 h 622"/>
                <a:gd name="T70" fmla="*/ 667 w 1078"/>
                <a:gd name="T71" fmla="*/ 67 h 622"/>
                <a:gd name="T72" fmla="*/ 545 w 1078"/>
                <a:gd name="T73" fmla="*/ 74 h 622"/>
                <a:gd name="T74" fmla="*/ 213 w 1078"/>
                <a:gd name="T75" fmla="*/ 556 h 622"/>
                <a:gd name="T76" fmla="*/ 67 w 1078"/>
                <a:gd name="T77" fmla="*/ 506 h 622"/>
                <a:gd name="T78" fmla="*/ 216 w 1078"/>
                <a:gd name="T79" fmla="*/ 70 h 622"/>
                <a:gd name="T80" fmla="*/ 362 w 1078"/>
                <a:gd name="T81" fmla="*/ 119 h 622"/>
                <a:gd name="T82" fmla="*/ 213 w 1078"/>
                <a:gd name="T83" fmla="*/ 556 h 622"/>
                <a:gd name="T84" fmla="*/ 213 w 1078"/>
                <a:gd name="T85" fmla="*/ 556 h 622"/>
                <a:gd name="T86" fmla="*/ 213 w 1078"/>
                <a:gd name="T87" fmla="*/ 556 h 6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078" h="622">
                  <a:moveTo>
                    <a:pt x="545" y="74"/>
                  </a:moveTo>
                  <a:cubicBezTo>
                    <a:pt x="525" y="84"/>
                    <a:pt x="525" y="84"/>
                    <a:pt x="525" y="84"/>
                  </a:cubicBezTo>
                  <a:cubicBezTo>
                    <a:pt x="501" y="96"/>
                    <a:pt x="473" y="97"/>
                    <a:pt x="447" y="88"/>
                  </a:cubicBezTo>
                  <a:cubicBezTo>
                    <a:pt x="415" y="77"/>
                    <a:pt x="415" y="77"/>
                    <a:pt x="415" y="77"/>
                  </a:cubicBezTo>
                  <a:cubicBezTo>
                    <a:pt x="413" y="76"/>
                    <a:pt x="411" y="75"/>
                    <a:pt x="409" y="74"/>
                  </a:cubicBezTo>
                  <a:cubicBezTo>
                    <a:pt x="208" y="5"/>
                    <a:pt x="208" y="5"/>
                    <a:pt x="208" y="5"/>
                  </a:cubicBezTo>
                  <a:cubicBezTo>
                    <a:pt x="193" y="0"/>
                    <a:pt x="176" y="8"/>
                    <a:pt x="171" y="23"/>
                  </a:cubicBezTo>
                  <a:cubicBezTo>
                    <a:pt x="3" y="514"/>
                    <a:pt x="3" y="514"/>
                    <a:pt x="3" y="514"/>
                  </a:cubicBezTo>
                  <a:cubicBezTo>
                    <a:pt x="0" y="522"/>
                    <a:pt x="1" y="530"/>
                    <a:pt x="4" y="536"/>
                  </a:cubicBezTo>
                  <a:cubicBezTo>
                    <a:pt x="7" y="543"/>
                    <a:pt x="13" y="549"/>
                    <a:pt x="21" y="551"/>
                  </a:cubicBezTo>
                  <a:cubicBezTo>
                    <a:pt x="221" y="620"/>
                    <a:pt x="221" y="620"/>
                    <a:pt x="221" y="620"/>
                  </a:cubicBezTo>
                  <a:cubicBezTo>
                    <a:pt x="224" y="621"/>
                    <a:pt x="228" y="622"/>
                    <a:pt x="230" y="622"/>
                  </a:cubicBezTo>
                  <a:cubicBezTo>
                    <a:pt x="243" y="622"/>
                    <a:pt x="254" y="614"/>
                    <a:pt x="258" y="602"/>
                  </a:cubicBezTo>
                  <a:cubicBezTo>
                    <a:pt x="417" y="139"/>
                    <a:pt x="417" y="139"/>
                    <a:pt x="417" y="139"/>
                  </a:cubicBezTo>
                  <a:cubicBezTo>
                    <a:pt x="428" y="143"/>
                    <a:pt x="428" y="143"/>
                    <a:pt x="428" y="143"/>
                  </a:cubicBezTo>
                  <a:cubicBezTo>
                    <a:pt x="468" y="157"/>
                    <a:pt x="513" y="155"/>
                    <a:pt x="551" y="136"/>
                  </a:cubicBezTo>
                  <a:cubicBezTo>
                    <a:pt x="571" y="126"/>
                    <a:pt x="571" y="126"/>
                    <a:pt x="571" y="126"/>
                  </a:cubicBezTo>
                  <a:cubicBezTo>
                    <a:pt x="595" y="115"/>
                    <a:pt x="623" y="113"/>
                    <a:pt x="648" y="122"/>
                  </a:cubicBezTo>
                  <a:cubicBezTo>
                    <a:pt x="1017" y="249"/>
                    <a:pt x="1017" y="249"/>
                    <a:pt x="1017" y="249"/>
                  </a:cubicBezTo>
                  <a:cubicBezTo>
                    <a:pt x="1013" y="264"/>
                    <a:pt x="1005" y="282"/>
                    <a:pt x="991" y="292"/>
                  </a:cubicBezTo>
                  <a:cubicBezTo>
                    <a:pt x="976" y="303"/>
                    <a:pt x="952" y="303"/>
                    <a:pt x="922" y="293"/>
                  </a:cubicBezTo>
                  <a:cubicBezTo>
                    <a:pt x="757" y="236"/>
                    <a:pt x="757" y="236"/>
                    <a:pt x="757" y="236"/>
                  </a:cubicBezTo>
                  <a:cubicBezTo>
                    <a:pt x="749" y="234"/>
                    <a:pt x="741" y="234"/>
                    <a:pt x="734" y="238"/>
                  </a:cubicBezTo>
                  <a:cubicBezTo>
                    <a:pt x="727" y="242"/>
                    <a:pt x="722" y="249"/>
                    <a:pt x="720" y="256"/>
                  </a:cubicBezTo>
                  <a:cubicBezTo>
                    <a:pt x="719" y="257"/>
                    <a:pt x="697" y="342"/>
                    <a:pt x="624" y="382"/>
                  </a:cubicBezTo>
                  <a:cubicBezTo>
                    <a:pt x="578" y="406"/>
                    <a:pt x="521" y="407"/>
                    <a:pt x="454" y="384"/>
                  </a:cubicBezTo>
                  <a:cubicBezTo>
                    <a:pt x="439" y="379"/>
                    <a:pt x="423" y="387"/>
                    <a:pt x="418" y="402"/>
                  </a:cubicBezTo>
                  <a:cubicBezTo>
                    <a:pt x="413" y="417"/>
                    <a:pt x="421" y="434"/>
                    <a:pt x="436" y="439"/>
                  </a:cubicBezTo>
                  <a:cubicBezTo>
                    <a:pt x="474" y="452"/>
                    <a:pt x="510" y="459"/>
                    <a:pt x="544" y="459"/>
                  </a:cubicBezTo>
                  <a:cubicBezTo>
                    <a:pt x="583" y="459"/>
                    <a:pt x="619" y="450"/>
                    <a:pt x="651" y="433"/>
                  </a:cubicBezTo>
                  <a:cubicBezTo>
                    <a:pt x="716" y="398"/>
                    <a:pt x="750" y="337"/>
                    <a:pt x="765" y="300"/>
                  </a:cubicBezTo>
                  <a:cubicBezTo>
                    <a:pt x="902" y="347"/>
                    <a:pt x="902" y="347"/>
                    <a:pt x="902" y="347"/>
                  </a:cubicBezTo>
                  <a:cubicBezTo>
                    <a:pt x="951" y="364"/>
                    <a:pt x="992" y="362"/>
                    <a:pt x="1024" y="340"/>
                  </a:cubicBezTo>
                  <a:cubicBezTo>
                    <a:pt x="1075" y="304"/>
                    <a:pt x="1077" y="233"/>
                    <a:pt x="1078" y="230"/>
                  </a:cubicBezTo>
                  <a:cubicBezTo>
                    <a:pt x="1078" y="217"/>
                    <a:pt x="1070" y="206"/>
                    <a:pt x="1058" y="202"/>
                  </a:cubicBezTo>
                  <a:cubicBezTo>
                    <a:pt x="667" y="67"/>
                    <a:pt x="667" y="67"/>
                    <a:pt x="667" y="67"/>
                  </a:cubicBezTo>
                  <a:cubicBezTo>
                    <a:pt x="627" y="53"/>
                    <a:pt x="583" y="56"/>
                    <a:pt x="545" y="74"/>
                  </a:cubicBezTo>
                  <a:close/>
                  <a:moveTo>
                    <a:pt x="213" y="556"/>
                  </a:moveTo>
                  <a:cubicBezTo>
                    <a:pt x="67" y="506"/>
                    <a:pt x="67" y="506"/>
                    <a:pt x="67" y="506"/>
                  </a:cubicBezTo>
                  <a:cubicBezTo>
                    <a:pt x="216" y="70"/>
                    <a:pt x="216" y="70"/>
                    <a:pt x="216" y="70"/>
                  </a:cubicBezTo>
                  <a:cubicBezTo>
                    <a:pt x="362" y="119"/>
                    <a:pt x="362" y="119"/>
                    <a:pt x="362" y="119"/>
                  </a:cubicBezTo>
                  <a:lnTo>
                    <a:pt x="213" y="556"/>
                  </a:lnTo>
                  <a:close/>
                  <a:moveTo>
                    <a:pt x="213" y="556"/>
                  </a:moveTo>
                  <a:cubicBezTo>
                    <a:pt x="213" y="556"/>
                    <a:pt x="213" y="556"/>
                    <a:pt x="213" y="556"/>
                  </a:cubicBezTo>
                </a:path>
              </a:pathLst>
            </a:custGeom>
            <a:solidFill>
              <a:srgbClr val="2C2F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3" name="Freeform 8"/>
            <p:cNvSpPr>
              <a:spLocks noEditPoints="1"/>
            </p:cNvSpPr>
            <p:nvPr/>
          </p:nvSpPr>
          <p:spPr bwMode="auto">
            <a:xfrm>
              <a:off x="5571" y="3316"/>
              <a:ext cx="102" cy="137"/>
            </a:xfrm>
            <a:custGeom>
              <a:avLst/>
              <a:gdLst>
                <a:gd name="T0" fmla="*/ 55 w 102"/>
                <a:gd name="T1" fmla="*/ 137 h 137"/>
                <a:gd name="T2" fmla="*/ 0 w 102"/>
                <a:gd name="T3" fmla="*/ 23 h 137"/>
                <a:gd name="T4" fmla="*/ 46 w 102"/>
                <a:gd name="T5" fmla="*/ 0 h 137"/>
                <a:gd name="T6" fmla="*/ 102 w 102"/>
                <a:gd name="T7" fmla="*/ 114 h 137"/>
                <a:gd name="T8" fmla="*/ 55 w 102"/>
                <a:gd name="T9" fmla="*/ 137 h 137"/>
                <a:gd name="T10" fmla="*/ 55 w 102"/>
                <a:gd name="T11" fmla="*/ 137 h 137"/>
                <a:gd name="T12" fmla="*/ 55 w 102"/>
                <a:gd name="T13" fmla="*/ 137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2" h="137">
                  <a:moveTo>
                    <a:pt x="55" y="137"/>
                  </a:moveTo>
                  <a:lnTo>
                    <a:pt x="0" y="23"/>
                  </a:lnTo>
                  <a:lnTo>
                    <a:pt x="46" y="0"/>
                  </a:lnTo>
                  <a:lnTo>
                    <a:pt x="102" y="114"/>
                  </a:lnTo>
                  <a:lnTo>
                    <a:pt x="55" y="137"/>
                  </a:lnTo>
                  <a:close/>
                  <a:moveTo>
                    <a:pt x="55" y="137"/>
                  </a:moveTo>
                  <a:lnTo>
                    <a:pt x="55" y="137"/>
                  </a:lnTo>
                  <a:close/>
                </a:path>
              </a:pathLst>
            </a:custGeom>
            <a:solidFill>
              <a:srgbClr val="E64C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4" name="Freeform 9"/>
            <p:cNvSpPr>
              <a:spLocks noEditPoints="1"/>
            </p:cNvSpPr>
            <p:nvPr/>
          </p:nvSpPr>
          <p:spPr bwMode="auto">
            <a:xfrm>
              <a:off x="5571" y="3316"/>
              <a:ext cx="102" cy="137"/>
            </a:xfrm>
            <a:custGeom>
              <a:avLst/>
              <a:gdLst>
                <a:gd name="T0" fmla="*/ 55 w 102"/>
                <a:gd name="T1" fmla="*/ 137 h 137"/>
                <a:gd name="T2" fmla="*/ 0 w 102"/>
                <a:gd name="T3" fmla="*/ 23 h 137"/>
                <a:gd name="T4" fmla="*/ 46 w 102"/>
                <a:gd name="T5" fmla="*/ 0 h 137"/>
                <a:gd name="T6" fmla="*/ 102 w 102"/>
                <a:gd name="T7" fmla="*/ 114 h 137"/>
                <a:gd name="T8" fmla="*/ 55 w 102"/>
                <a:gd name="T9" fmla="*/ 137 h 137"/>
                <a:gd name="T10" fmla="*/ 55 w 102"/>
                <a:gd name="T11" fmla="*/ 137 h 137"/>
                <a:gd name="T12" fmla="*/ 55 w 102"/>
                <a:gd name="T13" fmla="*/ 137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2" h="137">
                  <a:moveTo>
                    <a:pt x="55" y="137"/>
                  </a:moveTo>
                  <a:lnTo>
                    <a:pt x="0" y="23"/>
                  </a:lnTo>
                  <a:lnTo>
                    <a:pt x="46" y="0"/>
                  </a:lnTo>
                  <a:lnTo>
                    <a:pt x="102" y="114"/>
                  </a:lnTo>
                  <a:lnTo>
                    <a:pt x="55" y="137"/>
                  </a:lnTo>
                  <a:moveTo>
                    <a:pt x="55" y="137"/>
                  </a:moveTo>
                  <a:lnTo>
                    <a:pt x="55" y="13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5" name="Freeform 10"/>
            <p:cNvSpPr>
              <a:spLocks noEditPoints="1"/>
            </p:cNvSpPr>
            <p:nvPr/>
          </p:nvSpPr>
          <p:spPr bwMode="auto">
            <a:xfrm>
              <a:off x="5371" y="3309"/>
              <a:ext cx="310" cy="251"/>
            </a:xfrm>
            <a:custGeom>
              <a:avLst/>
              <a:gdLst>
                <a:gd name="T0" fmla="*/ 940 w 1268"/>
                <a:gd name="T1" fmla="*/ 646 h 1028"/>
                <a:gd name="T2" fmla="*/ 366 w 1268"/>
                <a:gd name="T3" fmla="*/ 967 h 1028"/>
                <a:gd name="T4" fmla="*/ 337 w 1268"/>
                <a:gd name="T5" fmla="*/ 909 h 1028"/>
                <a:gd name="T6" fmla="*/ 541 w 1268"/>
                <a:gd name="T7" fmla="*/ 809 h 1028"/>
                <a:gd name="T8" fmla="*/ 516 w 1268"/>
                <a:gd name="T9" fmla="*/ 757 h 1028"/>
                <a:gd name="T10" fmla="*/ 216 w 1268"/>
                <a:gd name="T11" fmla="*/ 904 h 1028"/>
                <a:gd name="T12" fmla="*/ 171 w 1268"/>
                <a:gd name="T13" fmla="*/ 864 h 1028"/>
                <a:gd name="T14" fmla="*/ 263 w 1268"/>
                <a:gd name="T15" fmla="*/ 808 h 1028"/>
                <a:gd name="T16" fmla="*/ 493 w 1268"/>
                <a:gd name="T17" fmla="*/ 663 h 1028"/>
                <a:gd name="T18" fmla="*/ 237 w 1268"/>
                <a:gd name="T19" fmla="*/ 756 h 1028"/>
                <a:gd name="T20" fmla="*/ 125 w 1268"/>
                <a:gd name="T21" fmla="*/ 811 h 1028"/>
                <a:gd name="T22" fmla="*/ 82 w 1268"/>
                <a:gd name="T23" fmla="*/ 797 h 1028"/>
                <a:gd name="T24" fmla="*/ 133 w 1268"/>
                <a:gd name="T25" fmla="*/ 736 h 1028"/>
                <a:gd name="T26" fmla="*/ 227 w 1268"/>
                <a:gd name="T27" fmla="*/ 690 h 1028"/>
                <a:gd name="T28" fmla="*/ 409 w 1268"/>
                <a:gd name="T29" fmla="*/ 568 h 1028"/>
                <a:gd name="T30" fmla="*/ 188 w 1268"/>
                <a:gd name="T31" fmla="*/ 644 h 1028"/>
                <a:gd name="T32" fmla="*/ 64 w 1268"/>
                <a:gd name="T33" fmla="*/ 668 h 1028"/>
                <a:gd name="T34" fmla="*/ 79 w 1268"/>
                <a:gd name="T35" fmla="*/ 625 h 1028"/>
                <a:gd name="T36" fmla="*/ 232 w 1268"/>
                <a:gd name="T37" fmla="*/ 518 h 1028"/>
                <a:gd name="T38" fmla="*/ 54 w 1268"/>
                <a:gd name="T39" fmla="*/ 573 h 1028"/>
                <a:gd name="T40" fmla="*/ 12 w 1268"/>
                <a:gd name="T41" fmla="*/ 694 h 1028"/>
                <a:gd name="T42" fmla="*/ 30 w 1268"/>
                <a:gd name="T43" fmla="*/ 822 h 1028"/>
                <a:gd name="T44" fmla="*/ 111 w 1268"/>
                <a:gd name="T45" fmla="*/ 872 h 1028"/>
                <a:gd name="T46" fmla="*/ 202 w 1268"/>
                <a:gd name="T47" fmla="*/ 965 h 1028"/>
                <a:gd name="T48" fmla="*/ 262 w 1268"/>
                <a:gd name="T49" fmla="*/ 946 h 1028"/>
                <a:gd name="T50" fmla="*/ 352 w 1268"/>
                <a:gd name="T51" fmla="*/ 1028 h 1028"/>
                <a:gd name="T52" fmla="*/ 756 w 1268"/>
                <a:gd name="T53" fmla="*/ 840 h 1028"/>
                <a:gd name="T54" fmla="*/ 1061 w 1268"/>
                <a:gd name="T55" fmla="*/ 613 h 1028"/>
                <a:gd name="T56" fmla="*/ 1261 w 1268"/>
                <a:gd name="T57" fmla="*/ 483 h 1028"/>
                <a:gd name="T58" fmla="*/ 1016 w 1268"/>
                <a:gd name="T59" fmla="*/ 2 h 1028"/>
                <a:gd name="T60" fmla="*/ 803 w 1268"/>
                <a:gd name="T61" fmla="*/ 97 h 1028"/>
                <a:gd name="T62" fmla="*/ 1009 w 1268"/>
                <a:gd name="T63" fmla="*/ 583 h 1028"/>
                <a:gd name="T64" fmla="*/ 1196 w 1268"/>
                <a:gd name="T65" fmla="*/ 483 h 1028"/>
                <a:gd name="T66" fmla="*/ 855 w 1268"/>
                <a:gd name="T67" fmla="*/ 136 h 1028"/>
                <a:gd name="T68" fmla="*/ 993 w 1268"/>
                <a:gd name="T69" fmla="*/ 69 h 10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268" h="1028">
                  <a:moveTo>
                    <a:pt x="1009" y="583"/>
                  </a:moveTo>
                  <a:cubicBezTo>
                    <a:pt x="940" y="646"/>
                    <a:pt x="940" y="646"/>
                    <a:pt x="940" y="646"/>
                  </a:cubicBezTo>
                  <a:cubicBezTo>
                    <a:pt x="877" y="703"/>
                    <a:pt x="807" y="752"/>
                    <a:pt x="731" y="789"/>
                  </a:cubicBezTo>
                  <a:cubicBezTo>
                    <a:pt x="366" y="967"/>
                    <a:pt x="366" y="967"/>
                    <a:pt x="366" y="967"/>
                  </a:cubicBezTo>
                  <a:cubicBezTo>
                    <a:pt x="350" y="975"/>
                    <a:pt x="330" y="968"/>
                    <a:pt x="322" y="952"/>
                  </a:cubicBezTo>
                  <a:cubicBezTo>
                    <a:pt x="314" y="936"/>
                    <a:pt x="321" y="917"/>
                    <a:pt x="337" y="909"/>
                  </a:cubicBezTo>
                  <a:cubicBezTo>
                    <a:pt x="342" y="906"/>
                    <a:pt x="342" y="906"/>
                    <a:pt x="342" y="906"/>
                  </a:cubicBezTo>
                  <a:cubicBezTo>
                    <a:pt x="541" y="809"/>
                    <a:pt x="541" y="809"/>
                    <a:pt x="541" y="809"/>
                  </a:cubicBezTo>
                  <a:cubicBezTo>
                    <a:pt x="556" y="802"/>
                    <a:pt x="562" y="784"/>
                    <a:pt x="555" y="770"/>
                  </a:cubicBezTo>
                  <a:cubicBezTo>
                    <a:pt x="548" y="756"/>
                    <a:pt x="531" y="750"/>
                    <a:pt x="516" y="757"/>
                  </a:cubicBezTo>
                  <a:cubicBezTo>
                    <a:pt x="316" y="854"/>
                    <a:pt x="316" y="854"/>
                    <a:pt x="316" y="854"/>
                  </a:cubicBezTo>
                  <a:cubicBezTo>
                    <a:pt x="216" y="904"/>
                    <a:pt x="216" y="904"/>
                    <a:pt x="216" y="904"/>
                  </a:cubicBezTo>
                  <a:cubicBezTo>
                    <a:pt x="200" y="912"/>
                    <a:pt x="180" y="905"/>
                    <a:pt x="172" y="888"/>
                  </a:cubicBezTo>
                  <a:cubicBezTo>
                    <a:pt x="169" y="881"/>
                    <a:pt x="168" y="872"/>
                    <a:pt x="171" y="864"/>
                  </a:cubicBezTo>
                  <a:cubicBezTo>
                    <a:pt x="174" y="856"/>
                    <a:pt x="180" y="849"/>
                    <a:pt x="187" y="845"/>
                  </a:cubicBezTo>
                  <a:cubicBezTo>
                    <a:pt x="263" y="808"/>
                    <a:pt x="263" y="808"/>
                    <a:pt x="263" y="808"/>
                  </a:cubicBezTo>
                  <a:cubicBezTo>
                    <a:pt x="480" y="702"/>
                    <a:pt x="480" y="702"/>
                    <a:pt x="480" y="702"/>
                  </a:cubicBezTo>
                  <a:cubicBezTo>
                    <a:pt x="494" y="695"/>
                    <a:pt x="500" y="678"/>
                    <a:pt x="493" y="663"/>
                  </a:cubicBezTo>
                  <a:cubicBezTo>
                    <a:pt x="486" y="649"/>
                    <a:pt x="469" y="643"/>
                    <a:pt x="455" y="650"/>
                  </a:cubicBezTo>
                  <a:cubicBezTo>
                    <a:pt x="237" y="756"/>
                    <a:pt x="237" y="756"/>
                    <a:pt x="237" y="756"/>
                  </a:cubicBezTo>
                  <a:cubicBezTo>
                    <a:pt x="229" y="760"/>
                    <a:pt x="229" y="760"/>
                    <a:pt x="229" y="760"/>
                  </a:cubicBezTo>
                  <a:cubicBezTo>
                    <a:pt x="125" y="811"/>
                    <a:pt x="125" y="811"/>
                    <a:pt x="125" y="811"/>
                  </a:cubicBezTo>
                  <a:cubicBezTo>
                    <a:pt x="118" y="815"/>
                    <a:pt x="109" y="816"/>
                    <a:pt x="101" y="813"/>
                  </a:cubicBezTo>
                  <a:cubicBezTo>
                    <a:pt x="92" y="810"/>
                    <a:pt x="86" y="804"/>
                    <a:pt x="82" y="797"/>
                  </a:cubicBezTo>
                  <a:cubicBezTo>
                    <a:pt x="74" y="781"/>
                    <a:pt x="81" y="761"/>
                    <a:pt x="97" y="753"/>
                  </a:cubicBezTo>
                  <a:cubicBezTo>
                    <a:pt x="133" y="736"/>
                    <a:pt x="133" y="736"/>
                    <a:pt x="133" y="736"/>
                  </a:cubicBezTo>
                  <a:cubicBezTo>
                    <a:pt x="206" y="700"/>
                    <a:pt x="206" y="700"/>
                    <a:pt x="206" y="700"/>
                  </a:cubicBezTo>
                  <a:cubicBezTo>
                    <a:pt x="227" y="690"/>
                    <a:pt x="227" y="690"/>
                    <a:pt x="227" y="690"/>
                  </a:cubicBezTo>
                  <a:cubicBezTo>
                    <a:pt x="395" y="607"/>
                    <a:pt x="395" y="607"/>
                    <a:pt x="395" y="607"/>
                  </a:cubicBezTo>
                  <a:cubicBezTo>
                    <a:pt x="410" y="600"/>
                    <a:pt x="416" y="583"/>
                    <a:pt x="409" y="568"/>
                  </a:cubicBezTo>
                  <a:cubicBezTo>
                    <a:pt x="402" y="554"/>
                    <a:pt x="384" y="548"/>
                    <a:pt x="370" y="555"/>
                  </a:cubicBezTo>
                  <a:cubicBezTo>
                    <a:pt x="188" y="644"/>
                    <a:pt x="188" y="644"/>
                    <a:pt x="188" y="644"/>
                  </a:cubicBezTo>
                  <a:cubicBezTo>
                    <a:pt x="108" y="683"/>
                    <a:pt x="108" y="683"/>
                    <a:pt x="108" y="683"/>
                  </a:cubicBezTo>
                  <a:cubicBezTo>
                    <a:pt x="92" y="691"/>
                    <a:pt x="72" y="685"/>
                    <a:pt x="64" y="668"/>
                  </a:cubicBezTo>
                  <a:cubicBezTo>
                    <a:pt x="60" y="661"/>
                    <a:pt x="60" y="652"/>
                    <a:pt x="63" y="644"/>
                  </a:cubicBezTo>
                  <a:cubicBezTo>
                    <a:pt x="66" y="635"/>
                    <a:pt x="71" y="629"/>
                    <a:pt x="79" y="625"/>
                  </a:cubicBezTo>
                  <a:cubicBezTo>
                    <a:pt x="218" y="557"/>
                    <a:pt x="218" y="557"/>
                    <a:pt x="218" y="557"/>
                  </a:cubicBezTo>
                  <a:cubicBezTo>
                    <a:pt x="233" y="550"/>
                    <a:pt x="239" y="533"/>
                    <a:pt x="232" y="518"/>
                  </a:cubicBezTo>
                  <a:cubicBezTo>
                    <a:pt x="225" y="504"/>
                    <a:pt x="207" y="498"/>
                    <a:pt x="193" y="505"/>
                  </a:cubicBezTo>
                  <a:cubicBezTo>
                    <a:pt x="54" y="573"/>
                    <a:pt x="54" y="573"/>
                    <a:pt x="54" y="573"/>
                  </a:cubicBezTo>
                  <a:cubicBezTo>
                    <a:pt x="32" y="584"/>
                    <a:pt x="16" y="602"/>
                    <a:pt x="8" y="625"/>
                  </a:cubicBezTo>
                  <a:cubicBezTo>
                    <a:pt x="0" y="648"/>
                    <a:pt x="2" y="672"/>
                    <a:pt x="12" y="694"/>
                  </a:cubicBezTo>
                  <a:cubicBezTo>
                    <a:pt x="19" y="707"/>
                    <a:pt x="28" y="719"/>
                    <a:pt x="40" y="727"/>
                  </a:cubicBezTo>
                  <a:cubicBezTo>
                    <a:pt x="20" y="753"/>
                    <a:pt x="15" y="790"/>
                    <a:pt x="30" y="822"/>
                  </a:cubicBezTo>
                  <a:cubicBezTo>
                    <a:pt x="41" y="844"/>
                    <a:pt x="60" y="860"/>
                    <a:pt x="82" y="868"/>
                  </a:cubicBezTo>
                  <a:cubicBezTo>
                    <a:pt x="92" y="871"/>
                    <a:pt x="101" y="872"/>
                    <a:pt x="111" y="872"/>
                  </a:cubicBezTo>
                  <a:cubicBezTo>
                    <a:pt x="111" y="887"/>
                    <a:pt x="114" y="901"/>
                    <a:pt x="120" y="914"/>
                  </a:cubicBezTo>
                  <a:cubicBezTo>
                    <a:pt x="136" y="946"/>
                    <a:pt x="168" y="965"/>
                    <a:pt x="202" y="965"/>
                  </a:cubicBezTo>
                  <a:cubicBezTo>
                    <a:pt x="215" y="965"/>
                    <a:pt x="228" y="962"/>
                    <a:pt x="241" y="956"/>
                  </a:cubicBezTo>
                  <a:cubicBezTo>
                    <a:pt x="262" y="946"/>
                    <a:pt x="262" y="946"/>
                    <a:pt x="262" y="946"/>
                  </a:cubicBezTo>
                  <a:cubicBezTo>
                    <a:pt x="263" y="957"/>
                    <a:pt x="266" y="967"/>
                    <a:pt x="270" y="977"/>
                  </a:cubicBezTo>
                  <a:cubicBezTo>
                    <a:pt x="286" y="1009"/>
                    <a:pt x="318" y="1028"/>
                    <a:pt x="352" y="1028"/>
                  </a:cubicBezTo>
                  <a:cubicBezTo>
                    <a:pt x="365" y="1028"/>
                    <a:pt x="379" y="1025"/>
                    <a:pt x="391" y="1019"/>
                  </a:cubicBezTo>
                  <a:cubicBezTo>
                    <a:pt x="756" y="840"/>
                    <a:pt x="756" y="840"/>
                    <a:pt x="756" y="840"/>
                  </a:cubicBezTo>
                  <a:cubicBezTo>
                    <a:pt x="838" y="800"/>
                    <a:pt x="913" y="749"/>
                    <a:pt x="979" y="688"/>
                  </a:cubicBezTo>
                  <a:cubicBezTo>
                    <a:pt x="1061" y="613"/>
                    <a:pt x="1061" y="613"/>
                    <a:pt x="1061" y="613"/>
                  </a:cubicBezTo>
                  <a:cubicBezTo>
                    <a:pt x="1248" y="521"/>
                    <a:pt x="1248" y="521"/>
                    <a:pt x="1248" y="521"/>
                  </a:cubicBezTo>
                  <a:cubicBezTo>
                    <a:pt x="1262" y="514"/>
                    <a:pt x="1268" y="497"/>
                    <a:pt x="1261" y="483"/>
                  </a:cubicBezTo>
                  <a:cubicBezTo>
                    <a:pt x="1033" y="17"/>
                    <a:pt x="1033" y="17"/>
                    <a:pt x="1033" y="17"/>
                  </a:cubicBezTo>
                  <a:cubicBezTo>
                    <a:pt x="1029" y="10"/>
                    <a:pt x="1023" y="5"/>
                    <a:pt x="1016" y="2"/>
                  </a:cubicBezTo>
                  <a:cubicBezTo>
                    <a:pt x="1009" y="0"/>
                    <a:pt x="1001" y="0"/>
                    <a:pt x="994" y="4"/>
                  </a:cubicBezTo>
                  <a:cubicBezTo>
                    <a:pt x="803" y="97"/>
                    <a:pt x="803" y="97"/>
                    <a:pt x="803" y="97"/>
                  </a:cubicBezTo>
                  <a:cubicBezTo>
                    <a:pt x="789" y="104"/>
                    <a:pt x="783" y="121"/>
                    <a:pt x="790" y="136"/>
                  </a:cubicBezTo>
                  <a:lnTo>
                    <a:pt x="1009" y="583"/>
                  </a:lnTo>
                  <a:close/>
                  <a:moveTo>
                    <a:pt x="993" y="69"/>
                  </a:moveTo>
                  <a:cubicBezTo>
                    <a:pt x="1196" y="483"/>
                    <a:pt x="1196" y="483"/>
                    <a:pt x="1196" y="483"/>
                  </a:cubicBezTo>
                  <a:cubicBezTo>
                    <a:pt x="1057" y="551"/>
                    <a:pt x="1057" y="551"/>
                    <a:pt x="1057" y="551"/>
                  </a:cubicBezTo>
                  <a:cubicBezTo>
                    <a:pt x="855" y="136"/>
                    <a:pt x="855" y="136"/>
                    <a:pt x="855" y="136"/>
                  </a:cubicBezTo>
                  <a:lnTo>
                    <a:pt x="993" y="69"/>
                  </a:lnTo>
                  <a:close/>
                  <a:moveTo>
                    <a:pt x="993" y="69"/>
                  </a:moveTo>
                  <a:cubicBezTo>
                    <a:pt x="993" y="69"/>
                    <a:pt x="993" y="69"/>
                    <a:pt x="993" y="69"/>
                  </a:cubicBezTo>
                </a:path>
              </a:pathLst>
            </a:custGeom>
            <a:solidFill>
              <a:srgbClr val="2C2F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grpSp>
        <p:nvGrpSpPr>
          <p:cNvPr id="46" name="Grupo 45"/>
          <p:cNvGrpSpPr/>
          <p:nvPr/>
        </p:nvGrpSpPr>
        <p:grpSpPr>
          <a:xfrm>
            <a:off x="9788252" y="2284674"/>
            <a:ext cx="377171" cy="377171"/>
            <a:chOff x="6271617" y="-2179332"/>
            <a:chExt cx="1684338" cy="1684338"/>
          </a:xfrm>
        </p:grpSpPr>
        <p:sp>
          <p:nvSpPr>
            <p:cNvPr id="47" name="AutoShape 12"/>
            <p:cNvSpPr>
              <a:spLocks noChangeAspect="1" noChangeArrowheads="1" noTextEdit="1"/>
            </p:cNvSpPr>
            <p:nvPr/>
          </p:nvSpPr>
          <p:spPr bwMode="auto">
            <a:xfrm>
              <a:off x="6271617" y="-2179332"/>
              <a:ext cx="1684338" cy="16827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8" name="Oval 14"/>
            <p:cNvSpPr>
              <a:spLocks noChangeArrowheads="1"/>
            </p:cNvSpPr>
            <p:nvPr/>
          </p:nvSpPr>
          <p:spPr bwMode="auto">
            <a:xfrm>
              <a:off x="6304955" y="-2144407"/>
              <a:ext cx="1616075" cy="1614488"/>
            </a:xfrm>
            <a:prstGeom prst="ellipse">
              <a:avLst/>
            </a:prstGeom>
            <a:solidFill>
              <a:srgbClr val="FF75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9" name="Freeform 15"/>
            <p:cNvSpPr>
              <a:spLocks/>
            </p:cNvSpPr>
            <p:nvPr/>
          </p:nvSpPr>
          <p:spPr bwMode="auto">
            <a:xfrm>
              <a:off x="6654205" y="-1795157"/>
              <a:ext cx="917575" cy="915988"/>
            </a:xfrm>
            <a:custGeom>
              <a:avLst/>
              <a:gdLst>
                <a:gd name="T0" fmla="*/ 578 w 578"/>
                <a:gd name="T1" fmla="*/ 98 h 577"/>
                <a:gd name="T2" fmla="*/ 480 w 578"/>
                <a:gd name="T3" fmla="*/ 0 h 577"/>
                <a:gd name="T4" fmla="*/ 289 w 578"/>
                <a:gd name="T5" fmla="*/ 190 h 577"/>
                <a:gd name="T6" fmla="*/ 98 w 578"/>
                <a:gd name="T7" fmla="*/ 0 h 577"/>
                <a:gd name="T8" fmla="*/ 0 w 578"/>
                <a:gd name="T9" fmla="*/ 98 h 577"/>
                <a:gd name="T10" fmla="*/ 191 w 578"/>
                <a:gd name="T11" fmla="*/ 289 h 577"/>
                <a:gd name="T12" fmla="*/ 0 w 578"/>
                <a:gd name="T13" fmla="*/ 479 h 577"/>
                <a:gd name="T14" fmla="*/ 98 w 578"/>
                <a:gd name="T15" fmla="*/ 577 h 577"/>
                <a:gd name="T16" fmla="*/ 289 w 578"/>
                <a:gd name="T17" fmla="*/ 387 h 577"/>
                <a:gd name="T18" fmla="*/ 480 w 578"/>
                <a:gd name="T19" fmla="*/ 577 h 577"/>
                <a:gd name="T20" fmla="*/ 578 w 578"/>
                <a:gd name="T21" fmla="*/ 479 h 577"/>
                <a:gd name="T22" fmla="*/ 387 w 578"/>
                <a:gd name="T23" fmla="*/ 289 h 577"/>
                <a:gd name="T24" fmla="*/ 578 w 578"/>
                <a:gd name="T25" fmla="*/ 98 h 5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78" h="577">
                  <a:moveTo>
                    <a:pt x="578" y="98"/>
                  </a:moveTo>
                  <a:lnTo>
                    <a:pt x="480" y="0"/>
                  </a:lnTo>
                  <a:lnTo>
                    <a:pt x="289" y="190"/>
                  </a:lnTo>
                  <a:lnTo>
                    <a:pt x="98" y="0"/>
                  </a:lnTo>
                  <a:lnTo>
                    <a:pt x="0" y="98"/>
                  </a:lnTo>
                  <a:lnTo>
                    <a:pt x="191" y="289"/>
                  </a:lnTo>
                  <a:lnTo>
                    <a:pt x="0" y="479"/>
                  </a:lnTo>
                  <a:lnTo>
                    <a:pt x="98" y="577"/>
                  </a:lnTo>
                  <a:lnTo>
                    <a:pt x="289" y="387"/>
                  </a:lnTo>
                  <a:lnTo>
                    <a:pt x="480" y="577"/>
                  </a:lnTo>
                  <a:lnTo>
                    <a:pt x="578" y="479"/>
                  </a:lnTo>
                  <a:lnTo>
                    <a:pt x="387" y="289"/>
                  </a:lnTo>
                  <a:lnTo>
                    <a:pt x="578" y="98"/>
                  </a:ln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0" name="Freeform 16"/>
            <p:cNvSpPr>
              <a:spLocks noEditPoints="1"/>
            </p:cNvSpPr>
            <p:nvPr/>
          </p:nvSpPr>
          <p:spPr bwMode="auto">
            <a:xfrm>
              <a:off x="6271617" y="-2177744"/>
              <a:ext cx="1684338" cy="1682750"/>
            </a:xfrm>
            <a:custGeom>
              <a:avLst/>
              <a:gdLst>
                <a:gd name="T0" fmla="*/ 1191 w 2382"/>
                <a:gd name="T1" fmla="*/ 2382 h 2382"/>
                <a:gd name="T2" fmla="*/ 349 w 2382"/>
                <a:gd name="T3" fmla="*/ 2033 h 2382"/>
                <a:gd name="T4" fmla="*/ 0 w 2382"/>
                <a:gd name="T5" fmla="*/ 1191 h 2382"/>
                <a:gd name="T6" fmla="*/ 349 w 2382"/>
                <a:gd name="T7" fmla="*/ 349 h 2382"/>
                <a:gd name="T8" fmla="*/ 1191 w 2382"/>
                <a:gd name="T9" fmla="*/ 0 h 2382"/>
                <a:gd name="T10" fmla="*/ 2033 w 2382"/>
                <a:gd name="T11" fmla="*/ 349 h 2382"/>
                <a:gd name="T12" fmla="*/ 2382 w 2382"/>
                <a:gd name="T13" fmla="*/ 1191 h 2382"/>
                <a:gd name="T14" fmla="*/ 2033 w 2382"/>
                <a:gd name="T15" fmla="*/ 2033 h 2382"/>
                <a:gd name="T16" fmla="*/ 1191 w 2382"/>
                <a:gd name="T17" fmla="*/ 2382 h 2382"/>
                <a:gd name="T18" fmla="*/ 1191 w 2382"/>
                <a:gd name="T19" fmla="*/ 95 h 2382"/>
                <a:gd name="T20" fmla="*/ 95 w 2382"/>
                <a:gd name="T21" fmla="*/ 1191 h 2382"/>
                <a:gd name="T22" fmla="*/ 1191 w 2382"/>
                <a:gd name="T23" fmla="*/ 2287 h 2382"/>
                <a:gd name="T24" fmla="*/ 2287 w 2382"/>
                <a:gd name="T25" fmla="*/ 1191 h 2382"/>
                <a:gd name="T26" fmla="*/ 1191 w 2382"/>
                <a:gd name="T27" fmla="*/ 95 h 23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382" h="2382">
                  <a:moveTo>
                    <a:pt x="1191" y="2382"/>
                  </a:moveTo>
                  <a:cubicBezTo>
                    <a:pt x="873" y="2382"/>
                    <a:pt x="574" y="2258"/>
                    <a:pt x="349" y="2033"/>
                  </a:cubicBezTo>
                  <a:cubicBezTo>
                    <a:pt x="124" y="1808"/>
                    <a:pt x="0" y="1509"/>
                    <a:pt x="0" y="1191"/>
                  </a:cubicBezTo>
                  <a:cubicBezTo>
                    <a:pt x="0" y="873"/>
                    <a:pt x="124" y="574"/>
                    <a:pt x="349" y="349"/>
                  </a:cubicBezTo>
                  <a:cubicBezTo>
                    <a:pt x="574" y="124"/>
                    <a:pt x="873" y="0"/>
                    <a:pt x="1191" y="0"/>
                  </a:cubicBezTo>
                  <a:cubicBezTo>
                    <a:pt x="1509" y="0"/>
                    <a:pt x="1808" y="124"/>
                    <a:pt x="2033" y="349"/>
                  </a:cubicBezTo>
                  <a:cubicBezTo>
                    <a:pt x="2258" y="574"/>
                    <a:pt x="2382" y="873"/>
                    <a:pt x="2382" y="1191"/>
                  </a:cubicBezTo>
                  <a:cubicBezTo>
                    <a:pt x="2382" y="1509"/>
                    <a:pt x="2258" y="1808"/>
                    <a:pt x="2033" y="2033"/>
                  </a:cubicBezTo>
                  <a:cubicBezTo>
                    <a:pt x="1808" y="2258"/>
                    <a:pt x="1509" y="2382"/>
                    <a:pt x="1191" y="2382"/>
                  </a:cubicBezTo>
                  <a:close/>
                  <a:moveTo>
                    <a:pt x="1191" y="95"/>
                  </a:moveTo>
                  <a:cubicBezTo>
                    <a:pt x="587" y="95"/>
                    <a:pt x="95" y="587"/>
                    <a:pt x="95" y="1191"/>
                  </a:cubicBezTo>
                  <a:cubicBezTo>
                    <a:pt x="95" y="1795"/>
                    <a:pt x="587" y="2287"/>
                    <a:pt x="1191" y="2287"/>
                  </a:cubicBezTo>
                  <a:cubicBezTo>
                    <a:pt x="1795" y="2287"/>
                    <a:pt x="2287" y="1795"/>
                    <a:pt x="2287" y="1191"/>
                  </a:cubicBezTo>
                  <a:cubicBezTo>
                    <a:pt x="2287" y="587"/>
                    <a:pt x="1795" y="95"/>
                    <a:pt x="1191" y="95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1" name="Freeform 17"/>
            <p:cNvSpPr>
              <a:spLocks noEditPoints="1"/>
            </p:cNvSpPr>
            <p:nvPr/>
          </p:nvSpPr>
          <p:spPr bwMode="auto">
            <a:xfrm>
              <a:off x="6617692" y="-1831669"/>
              <a:ext cx="990600" cy="989013"/>
            </a:xfrm>
            <a:custGeom>
              <a:avLst/>
              <a:gdLst>
                <a:gd name="T0" fmla="*/ 1129 w 1402"/>
                <a:gd name="T1" fmla="*/ 1397 h 1402"/>
                <a:gd name="T2" fmla="*/ 1095 w 1402"/>
                <a:gd name="T3" fmla="*/ 1384 h 1402"/>
                <a:gd name="T4" fmla="*/ 701 w 1402"/>
                <a:gd name="T5" fmla="*/ 989 h 1402"/>
                <a:gd name="T6" fmla="*/ 307 w 1402"/>
                <a:gd name="T7" fmla="*/ 1384 h 1402"/>
                <a:gd name="T8" fmla="*/ 240 w 1402"/>
                <a:gd name="T9" fmla="*/ 1384 h 1402"/>
                <a:gd name="T10" fmla="*/ 18 w 1402"/>
                <a:gd name="T11" fmla="*/ 1162 h 1402"/>
                <a:gd name="T12" fmla="*/ 18 w 1402"/>
                <a:gd name="T13" fmla="*/ 1095 h 1402"/>
                <a:gd name="T14" fmla="*/ 413 w 1402"/>
                <a:gd name="T15" fmla="*/ 701 h 1402"/>
                <a:gd name="T16" fmla="*/ 18 w 1402"/>
                <a:gd name="T17" fmla="*/ 307 h 1402"/>
                <a:gd name="T18" fmla="*/ 18 w 1402"/>
                <a:gd name="T19" fmla="*/ 240 h 1402"/>
                <a:gd name="T20" fmla="*/ 240 w 1402"/>
                <a:gd name="T21" fmla="*/ 18 h 1402"/>
                <a:gd name="T22" fmla="*/ 307 w 1402"/>
                <a:gd name="T23" fmla="*/ 18 h 1402"/>
                <a:gd name="T24" fmla="*/ 701 w 1402"/>
                <a:gd name="T25" fmla="*/ 413 h 1402"/>
                <a:gd name="T26" fmla="*/ 1095 w 1402"/>
                <a:gd name="T27" fmla="*/ 18 h 1402"/>
                <a:gd name="T28" fmla="*/ 1162 w 1402"/>
                <a:gd name="T29" fmla="*/ 18 h 1402"/>
                <a:gd name="T30" fmla="*/ 1384 w 1402"/>
                <a:gd name="T31" fmla="*/ 240 h 1402"/>
                <a:gd name="T32" fmla="*/ 1384 w 1402"/>
                <a:gd name="T33" fmla="*/ 307 h 1402"/>
                <a:gd name="T34" fmla="*/ 989 w 1402"/>
                <a:gd name="T35" fmla="*/ 701 h 1402"/>
                <a:gd name="T36" fmla="*/ 1384 w 1402"/>
                <a:gd name="T37" fmla="*/ 1095 h 1402"/>
                <a:gd name="T38" fmla="*/ 1384 w 1402"/>
                <a:gd name="T39" fmla="*/ 1162 h 1402"/>
                <a:gd name="T40" fmla="*/ 1162 w 1402"/>
                <a:gd name="T41" fmla="*/ 1384 h 1402"/>
                <a:gd name="T42" fmla="*/ 1129 w 1402"/>
                <a:gd name="T43" fmla="*/ 1397 h 1402"/>
                <a:gd name="T44" fmla="*/ 701 w 1402"/>
                <a:gd name="T45" fmla="*/ 875 h 1402"/>
                <a:gd name="T46" fmla="*/ 735 w 1402"/>
                <a:gd name="T47" fmla="*/ 889 h 1402"/>
                <a:gd name="T48" fmla="*/ 1129 w 1402"/>
                <a:gd name="T49" fmla="*/ 1283 h 1402"/>
                <a:gd name="T50" fmla="*/ 1283 w 1402"/>
                <a:gd name="T51" fmla="*/ 1129 h 1402"/>
                <a:gd name="T52" fmla="*/ 889 w 1402"/>
                <a:gd name="T53" fmla="*/ 735 h 1402"/>
                <a:gd name="T54" fmla="*/ 889 w 1402"/>
                <a:gd name="T55" fmla="*/ 667 h 1402"/>
                <a:gd name="T56" fmla="*/ 1283 w 1402"/>
                <a:gd name="T57" fmla="*/ 273 h 1402"/>
                <a:gd name="T58" fmla="*/ 1129 w 1402"/>
                <a:gd name="T59" fmla="*/ 119 h 1402"/>
                <a:gd name="T60" fmla="*/ 735 w 1402"/>
                <a:gd name="T61" fmla="*/ 513 h 1402"/>
                <a:gd name="T62" fmla="*/ 667 w 1402"/>
                <a:gd name="T63" fmla="*/ 513 h 1402"/>
                <a:gd name="T64" fmla="*/ 273 w 1402"/>
                <a:gd name="T65" fmla="*/ 119 h 1402"/>
                <a:gd name="T66" fmla="*/ 119 w 1402"/>
                <a:gd name="T67" fmla="*/ 273 h 1402"/>
                <a:gd name="T68" fmla="*/ 513 w 1402"/>
                <a:gd name="T69" fmla="*/ 667 h 1402"/>
                <a:gd name="T70" fmla="*/ 513 w 1402"/>
                <a:gd name="T71" fmla="*/ 735 h 1402"/>
                <a:gd name="T72" fmla="*/ 119 w 1402"/>
                <a:gd name="T73" fmla="*/ 1129 h 1402"/>
                <a:gd name="T74" fmla="*/ 273 w 1402"/>
                <a:gd name="T75" fmla="*/ 1283 h 1402"/>
                <a:gd name="T76" fmla="*/ 667 w 1402"/>
                <a:gd name="T77" fmla="*/ 889 h 1402"/>
                <a:gd name="T78" fmla="*/ 701 w 1402"/>
                <a:gd name="T79" fmla="*/ 875 h 14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402" h="1402">
                  <a:moveTo>
                    <a:pt x="1129" y="1397"/>
                  </a:moveTo>
                  <a:cubicBezTo>
                    <a:pt x="1117" y="1397"/>
                    <a:pt x="1104" y="1393"/>
                    <a:pt x="1095" y="1384"/>
                  </a:cubicBezTo>
                  <a:cubicBezTo>
                    <a:pt x="701" y="989"/>
                    <a:pt x="701" y="989"/>
                    <a:pt x="701" y="989"/>
                  </a:cubicBezTo>
                  <a:cubicBezTo>
                    <a:pt x="307" y="1384"/>
                    <a:pt x="307" y="1384"/>
                    <a:pt x="307" y="1384"/>
                  </a:cubicBezTo>
                  <a:cubicBezTo>
                    <a:pt x="288" y="1402"/>
                    <a:pt x="258" y="1402"/>
                    <a:pt x="240" y="1384"/>
                  </a:cubicBezTo>
                  <a:cubicBezTo>
                    <a:pt x="18" y="1162"/>
                    <a:pt x="18" y="1162"/>
                    <a:pt x="18" y="1162"/>
                  </a:cubicBezTo>
                  <a:cubicBezTo>
                    <a:pt x="0" y="1144"/>
                    <a:pt x="0" y="1114"/>
                    <a:pt x="18" y="1095"/>
                  </a:cubicBezTo>
                  <a:cubicBezTo>
                    <a:pt x="413" y="701"/>
                    <a:pt x="413" y="701"/>
                    <a:pt x="413" y="701"/>
                  </a:cubicBezTo>
                  <a:cubicBezTo>
                    <a:pt x="18" y="307"/>
                    <a:pt x="18" y="307"/>
                    <a:pt x="18" y="307"/>
                  </a:cubicBezTo>
                  <a:cubicBezTo>
                    <a:pt x="0" y="288"/>
                    <a:pt x="0" y="258"/>
                    <a:pt x="18" y="240"/>
                  </a:cubicBezTo>
                  <a:cubicBezTo>
                    <a:pt x="240" y="18"/>
                    <a:pt x="240" y="18"/>
                    <a:pt x="240" y="18"/>
                  </a:cubicBezTo>
                  <a:cubicBezTo>
                    <a:pt x="258" y="0"/>
                    <a:pt x="288" y="0"/>
                    <a:pt x="307" y="18"/>
                  </a:cubicBezTo>
                  <a:cubicBezTo>
                    <a:pt x="701" y="413"/>
                    <a:pt x="701" y="413"/>
                    <a:pt x="701" y="413"/>
                  </a:cubicBezTo>
                  <a:cubicBezTo>
                    <a:pt x="1095" y="18"/>
                    <a:pt x="1095" y="18"/>
                    <a:pt x="1095" y="18"/>
                  </a:cubicBezTo>
                  <a:cubicBezTo>
                    <a:pt x="1114" y="0"/>
                    <a:pt x="1144" y="0"/>
                    <a:pt x="1162" y="18"/>
                  </a:cubicBezTo>
                  <a:cubicBezTo>
                    <a:pt x="1384" y="240"/>
                    <a:pt x="1384" y="240"/>
                    <a:pt x="1384" y="240"/>
                  </a:cubicBezTo>
                  <a:cubicBezTo>
                    <a:pt x="1402" y="258"/>
                    <a:pt x="1402" y="288"/>
                    <a:pt x="1384" y="307"/>
                  </a:cubicBezTo>
                  <a:cubicBezTo>
                    <a:pt x="989" y="701"/>
                    <a:pt x="989" y="701"/>
                    <a:pt x="989" y="701"/>
                  </a:cubicBezTo>
                  <a:cubicBezTo>
                    <a:pt x="1384" y="1095"/>
                    <a:pt x="1384" y="1095"/>
                    <a:pt x="1384" y="1095"/>
                  </a:cubicBezTo>
                  <a:cubicBezTo>
                    <a:pt x="1402" y="1114"/>
                    <a:pt x="1402" y="1144"/>
                    <a:pt x="1384" y="1162"/>
                  </a:cubicBezTo>
                  <a:cubicBezTo>
                    <a:pt x="1162" y="1384"/>
                    <a:pt x="1162" y="1384"/>
                    <a:pt x="1162" y="1384"/>
                  </a:cubicBezTo>
                  <a:cubicBezTo>
                    <a:pt x="1153" y="1393"/>
                    <a:pt x="1141" y="1397"/>
                    <a:pt x="1129" y="1397"/>
                  </a:cubicBezTo>
                  <a:close/>
                  <a:moveTo>
                    <a:pt x="701" y="875"/>
                  </a:moveTo>
                  <a:cubicBezTo>
                    <a:pt x="713" y="875"/>
                    <a:pt x="725" y="880"/>
                    <a:pt x="735" y="889"/>
                  </a:cubicBezTo>
                  <a:cubicBezTo>
                    <a:pt x="1129" y="1283"/>
                    <a:pt x="1129" y="1283"/>
                    <a:pt x="1129" y="1283"/>
                  </a:cubicBezTo>
                  <a:cubicBezTo>
                    <a:pt x="1283" y="1129"/>
                    <a:pt x="1283" y="1129"/>
                    <a:pt x="1283" y="1129"/>
                  </a:cubicBezTo>
                  <a:cubicBezTo>
                    <a:pt x="889" y="735"/>
                    <a:pt x="889" y="735"/>
                    <a:pt x="889" y="735"/>
                  </a:cubicBezTo>
                  <a:cubicBezTo>
                    <a:pt x="870" y="716"/>
                    <a:pt x="870" y="686"/>
                    <a:pt x="889" y="667"/>
                  </a:cubicBezTo>
                  <a:cubicBezTo>
                    <a:pt x="1283" y="273"/>
                    <a:pt x="1283" y="273"/>
                    <a:pt x="1283" y="273"/>
                  </a:cubicBezTo>
                  <a:cubicBezTo>
                    <a:pt x="1129" y="119"/>
                    <a:pt x="1129" y="119"/>
                    <a:pt x="1129" y="119"/>
                  </a:cubicBezTo>
                  <a:cubicBezTo>
                    <a:pt x="735" y="513"/>
                    <a:pt x="735" y="513"/>
                    <a:pt x="735" y="513"/>
                  </a:cubicBezTo>
                  <a:cubicBezTo>
                    <a:pt x="716" y="532"/>
                    <a:pt x="686" y="532"/>
                    <a:pt x="667" y="513"/>
                  </a:cubicBezTo>
                  <a:cubicBezTo>
                    <a:pt x="273" y="119"/>
                    <a:pt x="273" y="119"/>
                    <a:pt x="273" y="119"/>
                  </a:cubicBezTo>
                  <a:cubicBezTo>
                    <a:pt x="119" y="273"/>
                    <a:pt x="119" y="273"/>
                    <a:pt x="119" y="273"/>
                  </a:cubicBezTo>
                  <a:cubicBezTo>
                    <a:pt x="513" y="667"/>
                    <a:pt x="513" y="667"/>
                    <a:pt x="513" y="667"/>
                  </a:cubicBezTo>
                  <a:cubicBezTo>
                    <a:pt x="532" y="686"/>
                    <a:pt x="532" y="716"/>
                    <a:pt x="513" y="735"/>
                  </a:cubicBezTo>
                  <a:cubicBezTo>
                    <a:pt x="119" y="1129"/>
                    <a:pt x="119" y="1129"/>
                    <a:pt x="119" y="1129"/>
                  </a:cubicBezTo>
                  <a:cubicBezTo>
                    <a:pt x="273" y="1283"/>
                    <a:pt x="273" y="1283"/>
                    <a:pt x="273" y="1283"/>
                  </a:cubicBezTo>
                  <a:cubicBezTo>
                    <a:pt x="667" y="889"/>
                    <a:pt x="667" y="889"/>
                    <a:pt x="667" y="889"/>
                  </a:cubicBezTo>
                  <a:cubicBezTo>
                    <a:pt x="677" y="880"/>
                    <a:pt x="689" y="875"/>
                    <a:pt x="701" y="875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2" name="Freeform 18"/>
            <p:cNvSpPr>
              <a:spLocks/>
            </p:cNvSpPr>
            <p:nvPr/>
          </p:nvSpPr>
          <p:spPr bwMode="auto">
            <a:xfrm>
              <a:off x="7727355" y="-1425269"/>
              <a:ext cx="119063" cy="358775"/>
            </a:xfrm>
            <a:custGeom>
              <a:avLst/>
              <a:gdLst>
                <a:gd name="T0" fmla="*/ 54 w 168"/>
                <a:gd name="T1" fmla="*/ 509 h 509"/>
                <a:gd name="T2" fmla="*/ 37 w 168"/>
                <a:gd name="T3" fmla="*/ 506 h 509"/>
                <a:gd name="T4" fmla="*/ 9 w 168"/>
                <a:gd name="T5" fmla="*/ 446 h 509"/>
                <a:gd name="T6" fmla="*/ 63 w 168"/>
                <a:gd name="T7" fmla="*/ 53 h 509"/>
                <a:gd name="T8" fmla="*/ 106 w 168"/>
                <a:gd name="T9" fmla="*/ 2 h 509"/>
                <a:gd name="T10" fmla="*/ 157 w 168"/>
                <a:gd name="T11" fmla="*/ 45 h 509"/>
                <a:gd name="T12" fmla="*/ 98 w 168"/>
                <a:gd name="T13" fmla="*/ 478 h 509"/>
                <a:gd name="T14" fmla="*/ 54 w 168"/>
                <a:gd name="T15" fmla="*/ 509 h 5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8" h="509">
                  <a:moveTo>
                    <a:pt x="54" y="509"/>
                  </a:moveTo>
                  <a:cubicBezTo>
                    <a:pt x="48" y="509"/>
                    <a:pt x="43" y="508"/>
                    <a:pt x="37" y="506"/>
                  </a:cubicBezTo>
                  <a:cubicBezTo>
                    <a:pt x="13" y="497"/>
                    <a:pt x="0" y="470"/>
                    <a:pt x="9" y="446"/>
                  </a:cubicBezTo>
                  <a:cubicBezTo>
                    <a:pt x="54" y="321"/>
                    <a:pt x="73" y="185"/>
                    <a:pt x="63" y="53"/>
                  </a:cubicBezTo>
                  <a:cubicBezTo>
                    <a:pt x="61" y="27"/>
                    <a:pt x="80" y="4"/>
                    <a:pt x="106" y="2"/>
                  </a:cubicBezTo>
                  <a:cubicBezTo>
                    <a:pt x="132" y="0"/>
                    <a:pt x="155" y="19"/>
                    <a:pt x="157" y="45"/>
                  </a:cubicBezTo>
                  <a:cubicBezTo>
                    <a:pt x="168" y="191"/>
                    <a:pt x="148" y="341"/>
                    <a:pt x="98" y="478"/>
                  </a:cubicBezTo>
                  <a:cubicBezTo>
                    <a:pt x="91" y="497"/>
                    <a:pt x="73" y="509"/>
                    <a:pt x="54" y="509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3" name="Freeform 19"/>
            <p:cNvSpPr>
              <a:spLocks/>
            </p:cNvSpPr>
            <p:nvPr/>
          </p:nvSpPr>
          <p:spPr bwMode="auto">
            <a:xfrm>
              <a:off x="7735292" y="-1588782"/>
              <a:ext cx="84138" cy="101600"/>
            </a:xfrm>
            <a:custGeom>
              <a:avLst/>
              <a:gdLst>
                <a:gd name="T0" fmla="*/ 66 w 118"/>
                <a:gd name="T1" fmla="*/ 144 h 144"/>
                <a:gd name="T2" fmla="*/ 20 w 118"/>
                <a:gd name="T3" fmla="*/ 109 h 144"/>
                <a:gd name="T4" fmla="*/ 8 w 118"/>
                <a:gd name="T5" fmla="*/ 68 h 144"/>
                <a:gd name="T6" fmla="*/ 38 w 118"/>
                <a:gd name="T7" fmla="*/ 8 h 144"/>
                <a:gd name="T8" fmla="*/ 98 w 118"/>
                <a:gd name="T9" fmla="*/ 39 h 144"/>
                <a:gd name="T10" fmla="*/ 111 w 118"/>
                <a:gd name="T11" fmla="*/ 84 h 144"/>
                <a:gd name="T12" fmla="*/ 78 w 118"/>
                <a:gd name="T13" fmla="*/ 142 h 144"/>
                <a:gd name="T14" fmla="*/ 66 w 118"/>
                <a:gd name="T15" fmla="*/ 1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8" h="144">
                  <a:moveTo>
                    <a:pt x="66" y="144"/>
                  </a:moveTo>
                  <a:cubicBezTo>
                    <a:pt x="45" y="144"/>
                    <a:pt x="26" y="130"/>
                    <a:pt x="20" y="109"/>
                  </a:cubicBezTo>
                  <a:cubicBezTo>
                    <a:pt x="16" y="95"/>
                    <a:pt x="12" y="81"/>
                    <a:pt x="8" y="68"/>
                  </a:cubicBezTo>
                  <a:cubicBezTo>
                    <a:pt x="0" y="43"/>
                    <a:pt x="13" y="16"/>
                    <a:pt x="38" y="8"/>
                  </a:cubicBezTo>
                  <a:cubicBezTo>
                    <a:pt x="63" y="0"/>
                    <a:pt x="90" y="14"/>
                    <a:pt x="98" y="39"/>
                  </a:cubicBezTo>
                  <a:cubicBezTo>
                    <a:pt x="103" y="54"/>
                    <a:pt x="107" y="69"/>
                    <a:pt x="111" y="84"/>
                  </a:cubicBezTo>
                  <a:cubicBezTo>
                    <a:pt x="118" y="109"/>
                    <a:pt x="104" y="135"/>
                    <a:pt x="78" y="142"/>
                  </a:cubicBezTo>
                  <a:cubicBezTo>
                    <a:pt x="74" y="143"/>
                    <a:pt x="70" y="144"/>
                    <a:pt x="66" y="144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graphicFrame>
        <p:nvGraphicFramePr>
          <p:cNvPr id="54" name="Tabela 5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744416374"/>
              </p:ext>
            </p:extLst>
          </p:nvPr>
        </p:nvGraphicFramePr>
        <p:xfrm>
          <a:off x="8065112" y="4771545"/>
          <a:ext cx="2643872" cy="411976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321936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1321936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411976"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50" b="0" u="none" strike="noStrike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</a:rPr>
                        <a:t>6.972</a:t>
                      </a:r>
                      <a:endParaRPr lang="pt-BR" sz="1050" b="0" i="0" u="none" strike="noStrike" dirty="0">
                        <a:solidFill>
                          <a:schemeClr val="bg2">
                            <a:lumMod val="50000"/>
                          </a:schemeClr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50" b="0" u="none" strike="noStrike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</a:rPr>
                        <a:t>4.612</a:t>
                      </a:r>
                      <a:endParaRPr lang="pt-BR" sz="1050" b="0" i="0" u="none" strike="noStrike" dirty="0">
                        <a:solidFill>
                          <a:schemeClr val="bg2">
                            <a:lumMod val="50000"/>
                          </a:schemeClr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8675475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1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500"/>
                            </p:stCondLst>
                            <p:childTnLst>
                              <p:par>
                                <p:cTn id="14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0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500"/>
                            </p:stCondLst>
                            <p:childTnLst>
                              <p:par>
                                <p:cTn id="2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2" presetClass="entr" presetSubtype="1" decel="10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0" presetID="2" presetClass="entr" presetSubtype="1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500"/>
                            </p:stCondLst>
                            <p:childTnLst>
                              <p:par>
                                <p:cTn id="51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3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1000"/>
                            </p:stCondLst>
                            <p:childTnLst>
                              <p:par>
                                <p:cTn id="55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/>
      <p:bldP spid="31" grpId="0"/>
    </p:bldLst>
  </p:timing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aixaDeTexto 1"/>
          <p:cNvSpPr txBox="1"/>
          <p:nvPr/>
        </p:nvSpPr>
        <p:spPr>
          <a:xfrm>
            <a:off x="420689" y="224659"/>
            <a:ext cx="4494211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2800" b="1" dirty="0">
                <a:solidFill>
                  <a:schemeClr val="accent2">
                    <a:lumMod val="75000"/>
                  </a:schemeClr>
                </a:solidFill>
              </a:rPr>
              <a:t>depois de funcionando</a:t>
            </a:r>
            <a:endParaRPr lang="pt-BR" sz="2800" dirty="0">
              <a:solidFill>
                <a:schemeClr val="accent2">
                  <a:lumMod val="75000"/>
                </a:schemeClr>
              </a:solidFill>
            </a:endParaRPr>
          </a:p>
        </p:txBody>
      </p:sp>
      <p:grpSp>
        <p:nvGrpSpPr>
          <p:cNvPr id="32" name="Group 4"/>
          <p:cNvGrpSpPr>
            <a:grpSpLocks noChangeAspect="1"/>
          </p:cNvGrpSpPr>
          <p:nvPr/>
        </p:nvGrpSpPr>
        <p:grpSpPr bwMode="auto">
          <a:xfrm>
            <a:off x="717552" y="6456363"/>
            <a:ext cx="217488" cy="304800"/>
            <a:chOff x="452" y="4067"/>
            <a:chExt cx="137" cy="192"/>
          </a:xfrm>
        </p:grpSpPr>
        <p:sp>
          <p:nvSpPr>
            <p:cNvPr id="33" name="Freeform 5"/>
            <p:cNvSpPr>
              <a:spLocks/>
            </p:cNvSpPr>
            <p:nvPr/>
          </p:nvSpPr>
          <p:spPr bwMode="auto">
            <a:xfrm>
              <a:off x="472" y="4077"/>
              <a:ext cx="117" cy="182"/>
            </a:xfrm>
            <a:custGeom>
              <a:avLst/>
              <a:gdLst>
                <a:gd name="T0" fmla="*/ 125 w 125"/>
                <a:gd name="T1" fmla="*/ 47 h 194"/>
                <a:gd name="T2" fmla="*/ 63 w 125"/>
                <a:gd name="T3" fmla="*/ 0 h 194"/>
                <a:gd name="T4" fmla="*/ 0 w 125"/>
                <a:gd name="T5" fmla="*/ 64 h 194"/>
                <a:gd name="T6" fmla="*/ 7 w 125"/>
                <a:gd name="T7" fmla="*/ 88 h 194"/>
                <a:gd name="T8" fmla="*/ 57 w 125"/>
                <a:gd name="T9" fmla="*/ 188 h 194"/>
                <a:gd name="T10" fmla="*/ 70 w 125"/>
                <a:gd name="T11" fmla="*/ 188 h 194"/>
                <a:gd name="T12" fmla="*/ 120 w 125"/>
                <a:gd name="T13" fmla="*/ 88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5" h="194">
                  <a:moveTo>
                    <a:pt x="125" y="47"/>
                  </a:moveTo>
                  <a:cubicBezTo>
                    <a:pt x="117" y="20"/>
                    <a:pt x="93" y="0"/>
                    <a:pt x="63" y="0"/>
                  </a:cubicBezTo>
                  <a:cubicBezTo>
                    <a:pt x="28" y="0"/>
                    <a:pt x="0" y="29"/>
                    <a:pt x="0" y="64"/>
                  </a:cubicBezTo>
                  <a:cubicBezTo>
                    <a:pt x="0" y="71"/>
                    <a:pt x="4" y="82"/>
                    <a:pt x="7" y="88"/>
                  </a:cubicBezTo>
                  <a:cubicBezTo>
                    <a:pt x="57" y="188"/>
                    <a:pt x="57" y="188"/>
                    <a:pt x="57" y="188"/>
                  </a:cubicBezTo>
                  <a:cubicBezTo>
                    <a:pt x="59" y="194"/>
                    <a:pt x="67" y="194"/>
                    <a:pt x="70" y="188"/>
                  </a:cubicBezTo>
                  <a:cubicBezTo>
                    <a:pt x="120" y="88"/>
                    <a:pt x="120" y="88"/>
                    <a:pt x="120" y="88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4" name="Freeform 6"/>
            <p:cNvSpPr>
              <a:spLocks noEditPoints="1"/>
            </p:cNvSpPr>
            <p:nvPr/>
          </p:nvSpPr>
          <p:spPr bwMode="auto">
            <a:xfrm>
              <a:off x="452" y="4067"/>
              <a:ext cx="127" cy="189"/>
            </a:xfrm>
            <a:custGeom>
              <a:avLst/>
              <a:gdLst>
                <a:gd name="T0" fmla="*/ 68 w 135"/>
                <a:gd name="T1" fmla="*/ 202 h 202"/>
                <a:gd name="T2" fmla="*/ 57 w 135"/>
                <a:gd name="T3" fmla="*/ 195 h 202"/>
                <a:gd name="T4" fmla="*/ 7 w 135"/>
                <a:gd name="T5" fmla="*/ 95 h 202"/>
                <a:gd name="T6" fmla="*/ 7 w 135"/>
                <a:gd name="T7" fmla="*/ 95 h 202"/>
                <a:gd name="T8" fmla="*/ 6 w 135"/>
                <a:gd name="T9" fmla="*/ 91 h 202"/>
                <a:gd name="T10" fmla="*/ 0 w 135"/>
                <a:gd name="T11" fmla="*/ 68 h 202"/>
                <a:gd name="T12" fmla="*/ 68 w 135"/>
                <a:gd name="T13" fmla="*/ 0 h 202"/>
                <a:gd name="T14" fmla="*/ 134 w 135"/>
                <a:gd name="T15" fmla="*/ 50 h 202"/>
                <a:gd name="T16" fmla="*/ 131 w 135"/>
                <a:gd name="T17" fmla="*/ 56 h 202"/>
                <a:gd name="T18" fmla="*/ 125 w 135"/>
                <a:gd name="T19" fmla="*/ 52 h 202"/>
                <a:gd name="T20" fmla="*/ 68 w 135"/>
                <a:gd name="T21" fmla="*/ 10 h 202"/>
                <a:gd name="T22" fmla="*/ 10 w 135"/>
                <a:gd name="T23" fmla="*/ 68 h 202"/>
                <a:gd name="T24" fmla="*/ 15 w 135"/>
                <a:gd name="T25" fmla="*/ 87 h 202"/>
                <a:gd name="T26" fmla="*/ 16 w 135"/>
                <a:gd name="T27" fmla="*/ 91 h 202"/>
                <a:gd name="T28" fmla="*/ 66 w 135"/>
                <a:gd name="T29" fmla="*/ 190 h 202"/>
                <a:gd name="T30" fmla="*/ 68 w 135"/>
                <a:gd name="T31" fmla="*/ 192 h 202"/>
                <a:gd name="T32" fmla="*/ 71 w 135"/>
                <a:gd name="T33" fmla="*/ 190 h 202"/>
                <a:gd name="T34" fmla="*/ 121 w 135"/>
                <a:gd name="T35" fmla="*/ 91 h 202"/>
                <a:gd name="T36" fmla="*/ 127 w 135"/>
                <a:gd name="T37" fmla="*/ 89 h 202"/>
                <a:gd name="T38" fmla="*/ 130 w 135"/>
                <a:gd name="T39" fmla="*/ 95 h 202"/>
                <a:gd name="T40" fmla="*/ 79 w 135"/>
                <a:gd name="T41" fmla="*/ 195 h 202"/>
                <a:gd name="T42" fmla="*/ 68 w 135"/>
                <a:gd name="T43" fmla="*/ 202 h 202"/>
                <a:gd name="T44" fmla="*/ 68 w 135"/>
                <a:gd name="T45" fmla="*/ 202 h 202"/>
                <a:gd name="T46" fmla="*/ 68 w 135"/>
                <a:gd name="T47" fmla="*/ 202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35" h="202">
                  <a:moveTo>
                    <a:pt x="68" y="202"/>
                  </a:moveTo>
                  <a:cubicBezTo>
                    <a:pt x="64" y="202"/>
                    <a:pt x="59" y="199"/>
                    <a:pt x="57" y="195"/>
                  </a:cubicBezTo>
                  <a:cubicBezTo>
                    <a:pt x="7" y="95"/>
                    <a:pt x="7" y="95"/>
                    <a:pt x="7" y="95"/>
                  </a:cubicBezTo>
                  <a:cubicBezTo>
                    <a:pt x="7" y="95"/>
                    <a:pt x="7" y="95"/>
                    <a:pt x="7" y="95"/>
                  </a:cubicBezTo>
                  <a:cubicBezTo>
                    <a:pt x="7" y="93"/>
                    <a:pt x="6" y="92"/>
                    <a:pt x="6" y="91"/>
                  </a:cubicBezTo>
                  <a:cubicBezTo>
                    <a:pt x="3" y="84"/>
                    <a:pt x="0" y="75"/>
                    <a:pt x="0" y="68"/>
                  </a:cubicBezTo>
                  <a:cubicBezTo>
                    <a:pt x="0" y="31"/>
                    <a:pt x="31" y="0"/>
                    <a:pt x="68" y="0"/>
                  </a:cubicBezTo>
                  <a:cubicBezTo>
                    <a:pt x="99" y="0"/>
                    <a:pt x="126" y="21"/>
                    <a:pt x="134" y="50"/>
                  </a:cubicBezTo>
                  <a:cubicBezTo>
                    <a:pt x="135" y="52"/>
                    <a:pt x="134" y="55"/>
                    <a:pt x="131" y="56"/>
                  </a:cubicBezTo>
                  <a:cubicBezTo>
                    <a:pt x="129" y="57"/>
                    <a:pt x="126" y="55"/>
                    <a:pt x="125" y="52"/>
                  </a:cubicBezTo>
                  <a:cubicBezTo>
                    <a:pt x="118" y="27"/>
                    <a:pt x="95" y="10"/>
                    <a:pt x="68" y="10"/>
                  </a:cubicBezTo>
                  <a:cubicBezTo>
                    <a:pt x="36" y="10"/>
                    <a:pt x="10" y="36"/>
                    <a:pt x="10" y="68"/>
                  </a:cubicBezTo>
                  <a:cubicBezTo>
                    <a:pt x="10" y="74"/>
                    <a:pt x="12" y="81"/>
                    <a:pt x="15" y="87"/>
                  </a:cubicBezTo>
                  <a:cubicBezTo>
                    <a:pt x="15" y="88"/>
                    <a:pt x="16" y="90"/>
                    <a:pt x="16" y="91"/>
                  </a:cubicBezTo>
                  <a:cubicBezTo>
                    <a:pt x="66" y="190"/>
                    <a:pt x="66" y="190"/>
                    <a:pt x="66" y="190"/>
                  </a:cubicBezTo>
                  <a:cubicBezTo>
                    <a:pt x="67" y="192"/>
                    <a:pt x="68" y="192"/>
                    <a:pt x="68" y="192"/>
                  </a:cubicBezTo>
                  <a:cubicBezTo>
                    <a:pt x="69" y="192"/>
                    <a:pt x="70" y="192"/>
                    <a:pt x="71" y="190"/>
                  </a:cubicBezTo>
                  <a:cubicBezTo>
                    <a:pt x="121" y="91"/>
                    <a:pt x="121" y="91"/>
                    <a:pt x="121" y="91"/>
                  </a:cubicBezTo>
                  <a:cubicBezTo>
                    <a:pt x="122" y="88"/>
                    <a:pt x="125" y="87"/>
                    <a:pt x="127" y="89"/>
                  </a:cubicBezTo>
                  <a:cubicBezTo>
                    <a:pt x="130" y="90"/>
                    <a:pt x="131" y="93"/>
                    <a:pt x="130" y="95"/>
                  </a:cubicBezTo>
                  <a:cubicBezTo>
                    <a:pt x="79" y="195"/>
                    <a:pt x="79" y="195"/>
                    <a:pt x="79" y="195"/>
                  </a:cubicBezTo>
                  <a:cubicBezTo>
                    <a:pt x="77" y="199"/>
                    <a:pt x="73" y="202"/>
                    <a:pt x="68" y="202"/>
                  </a:cubicBezTo>
                  <a:close/>
                  <a:moveTo>
                    <a:pt x="68" y="202"/>
                  </a:moveTo>
                  <a:cubicBezTo>
                    <a:pt x="68" y="202"/>
                    <a:pt x="68" y="202"/>
                    <a:pt x="68" y="202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5" name="Freeform 7"/>
            <p:cNvSpPr>
              <a:spLocks noEditPoints="1"/>
            </p:cNvSpPr>
            <p:nvPr/>
          </p:nvSpPr>
          <p:spPr bwMode="auto">
            <a:xfrm>
              <a:off x="490" y="4108"/>
              <a:ext cx="50" cy="75"/>
            </a:xfrm>
            <a:custGeom>
              <a:avLst/>
              <a:gdLst>
                <a:gd name="T0" fmla="*/ 0 w 53"/>
                <a:gd name="T1" fmla="*/ 22 h 80"/>
                <a:gd name="T2" fmla="*/ 3 w 53"/>
                <a:gd name="T3" fmla="*/ 12 h 80"/>
                <a:gd name="T4" fmla="*/ 12 w 53"/>
                <a:gd name="T5" fmla="*/ 3 h 80"/>
                <a:gd name="T6" fmla="*/ 27 w 53"/>
                <a:gd name="T7" fmla="*/ 0 h 80"/>
                <a:gd name="T8" fmla="*/ 40 w 53"/>
                <a:gd name="T9" fmla="*/ 3 h 80"/>
                <a:gd name="T10" fmla="*/ 50 w 53"/>
                <a:gd name="T11" fmla="*/ 11 h 80"/>
                <a:gd name="T12" fmla="*/ 53 w 53"/>
                <a:gd name="T13" fmla="*/ 21 h 80"/>
                <a:gd name="T14" fmla="*/ 51 w 53"/>
                <a:gd name="T15" fmla="*/ 29 h 80"/>
                <a:gd name="T16" fmla="*/ 47 w 53"/>
                <a:gd name="T17" fmla="*/ 35 h 80"/>
                <a:gd name="T18" fmla="*/ 38 w 53"/>
                <a:gd name="T19" fmla="*/ 43 h 80"/>
                <a:gd name="T20" fmla="*/ 35 w 53"/>
                <a:gd name="T21" fmla="*/ 46 h 80"/>
                <a:gd name="T22" fmla="*/ 33 w 53"/>
                <a:gd name="T23" fmla="*/ 48 h 80"/>
                <a:gd name="T24" fmla="*/ 32 w 53"/>
                <a:gd name="T25" fmla="*/ 50 h 80"/>
                <a:gd name="T26" fmla="*/ 31 w 53"/>
                <a:gd name="T27" fmla="*/ 54 h 80"/>
                <a:gd name="T28" fmla="*/ 25 w 53"/>
                <a:gd name="T29" fmla="*/ 60 h 80"/>
                <a:gd name="T30" fmla="*/ 20 w 53"/>
                <a:gd name="T31" fmla="*/ 58 h 80"/>
                <a:gd name="T32" fmla="*/ 19 w 53"/>
                <a:gd name="T33" fmla="*/ 52 h 80"/>
                <a:gd name="T34" fmla="*/ 20 w 53"/>
                <a:gd name="T35" fmla="*/ 45 h 80"/>
                <a:gd name="T36" fmla="*/ 24 w 53"/>
                <a:gd name="T37" fmla="*/ 39 h 80"/>
                <a:gd name="T38" fmla="*/ 30 w 53"/>
                <a:gd name="T39" fmla="*/ 33 h 80"/>
                <a:gd name="T40" fmla="*/ 35 w 53"/>
                <a:gd name="T41" fmla="*/ 29 h 80"/>
                <a:gd name="T42" fmla="*/ 37 w 53"/>
                <a:gd name="T43" fmla="*/ 25 h 80"/>
                <a:gd name="T44" fmla="*/ 38 w 53"/>
                <a:gd name="T45" fmla="*/ 21 h 80"/>
                <a:gd name="T46" fmla="*/ 35 w 53"/>
                <a:gd name="T47" fmla="*/ 14 h 80"/>
                <a:gd name="T48" fmla="*/ 27 w 53"/>
                <a:gd name="T49" fmla="*/ 11 h 80"/>
                <a:gd name="T50" fmla="*/ 18 w 53"/>
                <a:gd name="T51" fmla="*/ 14 h 80"/>
                <a:gd name="T52" fmla="*/ 14 w 53"/>
                <a:gd name="T53" fmla="*/ 23 h 80"/>
                <a:gd name="T54" fmla="*/ 7 w 53"/>
                <a:gd name="T55" fmla="*/ 29 h 80"/>
                <a:gd name="T56" fmla="*/ 2 w 53"/>
                <a:gd name="T57" fmla="*/ 27 h 80"/>
                <a:gd name="T58" fmla="*/ 0 w 53"/>
                <a:gd name="T59" fmla="*/ 22 h 80"/>
                <a:gd name="T60" fmla="*/ 26 w 53"/>
                <a:gd name="T61" fmla="*/ 80 h 80"/>
                <a:gd name="T62" fmla="*/ 20 w 53"/>
                <a:gd name="T63" fmla="*/ 78 h 80"/>
                <a:gd name="T64" fmla="*/ 18 w 53"/>
                <a:gd name="T65" fmla="*/ 72 h 80"/>
                <a:gd name="T66" fmla="*/ 20 w 53"/>
                <a:gd name="T67" fmla="*/ 67 h 80"/>
                <a:gd name="T68" fmla="*/ 26 w 53"/>
                <a:gd name="T69" fmla="*/ 64 h 80"/>
                <a:gd name="T70" fmla="*/ 31 w 53"/>
                <a:gd name="T71" fmla="*/ 67 h 80"/>
                <a:gd name="T72" fmla="*/ 34 w 53"/>
                <a:gd name="T73" fmla="*/ 72 h 80"/>
                <a:gd name="T74" fmla="*/ 31 w 53"/>
                <a:gd name="T75" fmla="*/ 78 h 80"/>
                <a:gd name="T76" fmla="*/ 26 w 53"/>
                <a:gd name="T77" fmla="*/ 80 h 80"/>
                <a:gd name="T78" fmla="*/ 26 w 53"/>
                <a:gd name="T79" fmla="*/ 80 h 80"/>
                <a:gd name="T80" fmla="*/ 26 w 53"/>
                <a:gd name="T81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3" h="80">
                  <a:moveTo>
                    <a:pt x="0" y="22"/>
                  </a:moveTo>
                  <a:cubicBezTo>
                    <a:pt x="0" y="19"/>
                    <a:pt x="1" y="15"/>
                    <a:pt x="3" y="12"/>
                  </a:cubicBezTo>
                  <a:cubicBezTo>
                    <a:pt x="5" y="9"/>
                    <a:pt x="8" y="6"/>
                    <a:pt x="12" y="3"/>
                  </a:cubicBezTo>
                  <a:cubicBezTo>
                    <a:pt x="17" y="1"/>
                    <a:pt x="21" y="0"/>
                    <a:pt x="27" y="0"/>
                  </a:cubicBezTo>
                  <a:cubicBezTo>
                    <a:pt x="32" y="0"/>
                    <a:pt x="37" y="1"/>
                    <a:pt x="40" y="3"/>
                  </a:cubicBezTo>
                  <a:cubicBezTo>
                    <a:pt x="44" y="5"/>
                    <a:pt x="47" y="7"/>
                    <a:pt x="50" y="11"/>
                  </a:cubicBezTo>
                  <a:cubicBezTo>
                    <a:pt x="52" y="14"/>
                    <a:pt x="53" y="17"/>
                    <a:pt x="53" y="21"/>
                  </a:cubicBezTo>
                  <a:cubicBezTo>
                    <a:pt x="53" y="24"/>
                    <a:pt x="52" y="27"/>
                    <a:pt x="51" y="29"/>
                  </a:cubicBezTo>
                  <a:cubicBezTo>
                    <a:pt x="50" y="31"/>
                    <a:pt x="48" y="33"/>
                    <a:pt x="47" y="35"/>
                  </a:cubicBezTo>
                  <a:cubicBezTo>
                    <a:pt x="45" y="37"/>
                    <a:pt x="42" y="39"/>
                    <a:pt x="38" y="43"/>
                  </a:cubicBezTo>
                  <a:cubicBezTo>
                    <a:pt x="36" y="44"/>
                    <a:pt x="35" y="45"/>
                    <a:pt x="35" y="46"/>
                  </a:cubicBezTo>
                  <a:cubicBezTo>
                    <a:pt x="34" y="47"/>
                    <a:pt x="33" y="48"/>
                    <a:pt x="33" y="48"/>
                  </a:cubicBezTo>
                  <a:cubicBezTo>
                    <a:pt x="33" y="49"/>
                    <a:pt x="32" y="50"/>
                    <a:pt x="32" y="50"/>
                  </a:cubicBezTo>
                  <a:cubicBezTo>
                    <a:pt x="32" y="51"/>
                    <a:pt x="32" y="52"/>
                    <a:pt x="31" y="54"/>
                  </a:cubicBezTo>
                  <a:cubicBezTo>
                    <a:pt x="31" y="58"/>
                    <a:pt x="29" y="60"/>
                    <a:pt x="25" y="60"/>
                  </a:cubicBezTo>
                  <a:cubicBezTo>
                    <a:pt x="23" y="60"/>
                    <a:pt x="22" y="59"/>
                    <a:pt x="20" y="58"/>
                  </a:cubicBezTo>
                  <a:cubicBezTo>
                    <a:pt x="19" y="57"/>
                    <a:pt x="19" y="55"/>
                    <a:pt x="19" y="52"/>
                  </a:cubicBezTo>
                  <a:cubicBezTo>
                    <a:pt x="19" y="49"/>
                    <a:pt x="19" y="47"/>
                    <a:pt x="20" y="45"/>
                  </a:cubicBezTo>
                  <a:cubicBezTo>
                    <a:pt x="21" y="43"/>
                    <a:pt x="22" y="41"/>
                    <a:pt x="24" y="39"/>
                  </a:cubicBezTo>
                  <a:cubicBezTo>
                    <a:pt x="25" y="37"/>
                    <a:pt x="27" y="35"/>
                    <a:pt x="30" y="33"/>
                  </a:cubicBezTo>
                  <a:cubicBezTo>
                    <a:pt x="32" y="31"/>
                    <a:pt x="34" y="30"/>
                    <a:pt x="35" y="29"/>
                  </a:cubicBezTo>
                  <a:cubicBezTo>
                    <a:pt x="36" y="28"/>
                    <a:pt x="36" y="27"/>
                    <a:pt x="37" y="25"/>
                  </a:cubicBezTo>
                  <a:cubicBezTo>
                    <a:pt x="38" y="24"/>
                    <a:pt x="38" y="23"/>
                    <a:pt x="38" y="21"/>
                  </a:cubicBezTo>
                  <a:cubicBezTo>
                    <a:pt x="38" y="18"/>
                    <a:pt x="37" y="16"/>
                    <a:pt x="35" y="14"/>
                  </a:cubicBezTo>
                  <a:cubicBezTo>
                    <a:pt x="33" y="12"/>
                    <a:pt x="30" y="11"/>
                    <a:pt x="27" y="11"/>
                  </a:cubicBezTo>
                  <a:cubicBezTo>
                    <a:pt x="23" y="11"/>
                    <a:pt x="20" y="12"/>
                    <a:pt x="18" y="14"/>
                  </a:cubicBezTo>
                  <a:cubicBezTo>
                    <a:pt x="17" y="16"/>
                    <a:pt x="15" y="19"/>
                    <a:pt x="14" y="23"/>
                  </a:cubicBezTo>
                  <a:cubicBezTo>
                    <a:pt x="13" y="27"/>
                    <a:pt x="10" y="29"/>
                    <a:pt x="7" y="29"/>
                  </a:cubicBezTo>
                  <a:cubicBezTo>
                    <a:pt x="5" y="29"/>
                    <a:pt x="3" y="28"/>
                    <a:pt x="2" y="27"/>
                  </a:cubicBezTo>
                  <a:cubicBezTo>
                    <a:pt x="1" y="25"/>
                    <a:pt x="0" y="24"/>
                    <a:pt x="0" y="22"/>
                  </a:cubicBezTo>
                  <a:close/>
                  <a:moveTo>
                    <a:pt x="26" y="80"/>
                  </a:moveTo>
                  <a:cubicBezTo>
                    <a:pt x="24" y="80"/>
                    <a:pt x="22" y="79"/>
                    <a:pt x="20" y="78"/>
                  </a:cubicBezTo>
                  <a:cubicBezTo>
                    <a:pt x="18" y="77"/>
                    <a:pt x="18" y="75"/>
                    <a:pt x="18" y="72"/>
                  </a:cubicBezTo>
                  <a:cubicBezTo>
                    <a:pt x="18" y="70"/>
                    <a:pt x="18" y="68"/>
                    <a:pt x="20" y="67"/>
                  </a:cubicBezTo>
                  <a:cubicBezTo>
                    <a:pt x="22" y="65"/>
                    <a:pt x="23" y="64"/>
                    <a:pt x="26" y="64"/>
                  </a:cubicBezTo>
                  <a:cubicBezTo>
                    <a:pt x="28" y="64"/>
                    <a:pt x="30" y="65"/>
                    <a:pt x="31" y="67"/>
                  </a:cubicBezTo>
                  <a:cubicBezTo>
                    <a:pt x="33" y="68"/>
                    <a:pt x="34" y="70"/>
                    <a:pt x="34" y="72"/>
                  </a:cubicBezTo>
                  <a:cubicBezTo>
                    <a:pt x="34" y="75"/>
                    <a:pt x="33" y="77"/>
                    <a:pt x="31" y="78"/>
                  </a:cubicBezTo>
                  <a:cubicBezTo>
                    <a:pt x="30" y="79"/>
                    <a:pt x="28" y="80"/>
                    <a:pt x="26" y="80"/>
                  </a:cubicBezTo>
                  <a:close/>
                  <a:moveTo>
                    <a:pt x="26" y="80"/>
                  </a:moveTo>
                  <a:cubicBezTo>
                    <a:pt x="26" y="80"/>
                    <a:pt x="26" y="80"/>
                    <a:pt x="26" y="8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36" name="CaixaDeTexto 35"/>
          <p:cNvSpPr txBox="1"/>
          <p:nvPr/>
        </p:nvSpPr>
        <p:spPr>
          <a:xfrm>
            <a:off x="963614" y="6450177"/>
            <a:ext cx="860308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100" b="1" dirty="0">
                <a:solidFill>
                  <a:schemeClr val="bg1"/>
                </a:solidFill>
              </a:rPr>
              <a:t>p22</a:t>
            </a:r>
            <a:r>
              <a:rPr lang="pt-BR" sz="1100" dirty="0">
                <a:solidFill>
                  <a:schemeClr val="bg1"/>
                </a:solidFill>
              </a:rPr>
              <a:t>. Depois que sua empresa já estava funcionando, procurou, recebeu ajuda ou usou algum dos serviços oferecidos pelo Sebrae? (RU – ESP). ?</a:t>
            </a:r>
          </a:p>
        </p:txBody>
      </p:sp>
      <p:graphicFrame>
        <p:nvGraphicFramePr>
          <p:cNvPr id="10" name="Tabela 9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74339615"/>
              </p:ext>
            </p:extLst>
          </p:nvPr>
        </p:nvGraphicFramePr>
        <p:xfrm>
          <a:off x="546100" y="2605397"/>
          <a:ext cx="11310938" cy="2504859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2100698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xmlns="" val="3415829805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xmlns="" val="1778672223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xmlns="" val="20003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xmlns="" val="20004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xmlns="" val="20005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xmlns="" val="20006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xmlns="" val="20007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xmlns="" val="20008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xmlns="" val="20009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xmlns="" val="20010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xmlns="" val="20011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xmlns="" val="20012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xmlns="" val="20013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xmlns="" val="20014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xmlns="" val="20015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xmlns="" val="20016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xmlns="" val="20017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xmlns="" val="20018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xmlns="" val="20019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xmlns="" val="20020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xmlns="" val="20021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xmlns="" val="20022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xmlns="" val="20023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xmlns="" val="20024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xmlns="" val="20025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xmlns="" val="20026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xmlns="" val="20027"/>
                    </a:ext>
                  </a:extLst>
                </a:gridCol>
              </a:tblGrid>
              <a:tr h="338962">
                <a:tc>
                  <a:txBody>
                    <a:bodyPr/>
                    <a:lstStyle/>
                    <a:p>
                      <a:pPr algn="ctr" fontAlgn="b"/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SC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RS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PR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SP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RJ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MG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ES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DF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GO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MS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MT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SE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RN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PI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PE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PB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MA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CE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BA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AL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TO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AM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AC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PA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AP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RR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RO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4138943772"/>
                  </a:ext>
                </a:extLst>
              </a:tr>
              <a:tr h="601928">
                <a:tc>
                  <a:txBody>
                    <a:bodyPr/>
                    <a:lstStyle/>
                    <a:p>
                      <a:pPr algn="r" fontAlgn="ctr"/>
                      <a:r>
                        <a:rPr lang="pt-BR" sz="1400" b="1" i="0" u="none" strike="noStrike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não</a:t>
                      </a:r>
                    </a:p>
                  </a:txBody>
                  <a:tcPr marL="9525" marR="72000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800" b="1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61</a:t>
                      </a:r>
                    </a:p>
                  </a:txBody>
                  <a:tcPr marL="4445" marR="4445" marT="444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800" b="1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52</a:t>
                      </a:r>
                    </a:p>
                  </a:txBody>
                  <a:tcPr marL="4445" marR="4445" marT="444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800" b="1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56</a:t>
                      </a:r>
                    </a:p>
                  </a:txBody>
                  <a:tcPr marL="4445" marR="4445" marT="444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800" b="1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54</a:t>
                      </a:r>
                    </a:p>
                  </a:txBody>
                  <a:tcPr marL="4445" marR="4445" marT="444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800" b="1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59</a:t>
                      </a:r>
                    </a:p>
                  </a:txBody>
                  <a:tcPr marL="4445" marR="4445" marT="444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800" b="1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60</a:t>
                      </a:r>
                    </a:p>
                  </a:txBody>
                  <a:tcPr marL="4445" marR="4445" marT="444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800" b="1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56</a:t>
                      </a:r>
                    </a:p>
                  </a:txBody>
                  <a:tcPr marL="4445" marR="4445" marT="444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800" b="1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50</a:t>
                      </a:r>
                    </a:p>
                  </a:txBody>
                  <a:tcPr marL="4445" marR="4445" marT="444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800" b="1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51</a:t>
                      </a:r>
                    </a:p>
                  </a:txBody>
                  <a:tcPr marL="4445" marR="4445" marT="444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800" b="1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54</a:t>
                      </a:r>
                    </a:p>
                  </a:txBody>
                  <a:tcPr marL="4445" marR="4445" marT="444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800" b="1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56</a:t>
                      </a:r>
                    </a:p>
                  </a:txBody>
                  <a:tcPr marL="4445" marR="4445" marT="444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800" b="1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51</a:t>
                      </a:r>
                    </a:p>
                  </a:txBody>
                  <a:tcPr marL="4445" marR="4445" marT="444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800" b="1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47</a:t>
                      </a:r>
                    </a:p>
                  </a:txBody>
                  <a:tcPr marL="4445" marR="4445" marT="444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800" b="1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56</a:t>
                      </a:r>
                    </a:p>
                  </a:txBody>
                  <a:tcPr marL="4445" marR="4445" marT="444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800" b="1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57</a:t>
                      </a:r>
                    </a:p>
                  </a:txBody>
                  <a:tcPr marL="4445" marR="4445" marT="444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800" b="1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53</a:t>
                      </a:r>
                    </a:p>
                  </a:txBody>
                  <a:tcPr marL="4445" marR="4445" marT="444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800" b="1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46</a:t>
                      </a:r>
                    </a:p>
                  </a:txBody>
                  <a:tcPr marL="4445" marR="4445" marT="444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800" b="1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51</a:t>
                      </a:r>
                    </a:p>
                  </a:txBody>
                  <a:tcPr marL="4445" marR="4445" marT="444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800" b="1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53</a:t>
                      </a:r>
                    </a:p>
                  </a:txBody>
                  <a:tcPr marL="4445" marR="4445" marT="444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800" b="1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45</a:t>
                      </a:r>
                    </a:p>
                  </a:txBody>
                  <a:tcPr marL="4445" marR="4445" marT="444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800" b="1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40</a:t>
                      </a:r>
                    </a:p>
                  </a:txBody>
                  <a:tcPr marL="4445" marR="4445" marT="444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800" b="1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48</a:t>
                      </a:r>
                    </a:p>
                  </a:txBody>
                  <a:tcPr marL="4445" marR="4445" marT="444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800" b="1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47</a:t>
                      </a:r>
                    </a:p>
                  </a:txBody>
                  <a:tcPr marL="4445" marR="4445" marT="444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800" b="1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51</a:t>
                      </a:r>
                    </a:p>
                  </a:txBody>
                  <a:tcPr marL="4445" marR="4445" marT="444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800" b="1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37</a:t>
                      </a:r>
                    </a:p>
                  </a:txBody>
                  <a:tcPr marL="4445" marR="4445" marT="444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800" b="1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39</a:t>
                      </a:r>
                    </a:p>
                  </a:txBody>
                  <a:tcPr marL="4445" marR="4445" marT="444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800" b="1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45</a:t>
                      </a:r>
                    </a:p>
                  </a:txBody>
                  <a:tcPr marL="4445" marR="4445" marT="444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460727012"/>
                  </a:ext>
                </a:extLst>
              </a:tr>
              <a:tr h="521323">
                <a:tc>
                  <a:txBody>
                    <a:bodyPr/>
                    <a:lstStyle/>
                    <a:p>
                      <a:pPr algn="r" fontAlgn="t"/>
                      <a:r>
                        <a:rPr lang="pt-BR" sz="1400" b="1" u="none" strike="noStrike" dirty="0">
                          <a:solidFill>
                            <a:schemeClr val="bg2">
                              <a:lumMod val="25000"/>
                            </a:schemeClr>
                          </a:solidFill>
                          <a:effectLst/>
                        </a:rPr>
                        <a:t>sim, procurou e recebeu algum apoio</a:t>
                      </a:r>
                      <a:endParaRPr lang="pt-BR" sz="1400" b="1" i="0" u="none" strike="noStrike" dirty="0">
                        <a:solidFill>
                          <a:schemeClr val="bg2">
                            <a:lumMod val="25000"/>
                          </a:schemeClr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72000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800" b="1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29</a:t>
                      </a:r>
                    </a:p>
                  </a:txBody>
                  <a:tcPr marL="4445" marR="4445" marT="444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800" b="1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37</a:t>
                      </a:r>
                    </a:p>
                  </a:txBody>
                  <a:tcPr marL="4445" marR="4445" marT="444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800" b="1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30</a:t>
                      </a:r>
                    </a:p>
                  </a:txBody>
                  <a:tcPr marL="4445" marR="4445" marT="444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800" b="1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34</a:t>
                      </a:r>
                    </a:p>
                  </a:txBody>
                  <a:tcPr marL="4445" marR="4445" marT="444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800" b="1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28</a:t>
                      </a:r>
                    </a:p>
                  </a:txBody>
                  <a:tcPr marL="4445" marR="4445" marT="444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800" b="1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27</a:t>
                      </a:r>
                    </a:p>
                  </a:txBody>
                  <a:tcPr marL="4445" marR="4445" marT="444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800" b="1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33</a:t>
                      </a:r>
                    </a:p>
                  </a:txBody>
                  <a:tcPr marL="4445" marR="4445" marT="444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800" b="1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36</a:t>
                      </a:r>
                    </a:p>
                  </a:txBody>
                  <a:tcPr marL="4445" marR="4445" marT="444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800" b="1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35</a:t>
                      </a:r>
                    </a:p>
                  </a:txBody>
                  <a:tcPr marL="4445" marR="4445" marT="444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800" b="1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30</a:t>
                      </a:r>
                    </a:p>
                  </a:txBody>
                  <a:tcPr marL="4445" marR="4445" marT="444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800" b="1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33</a:t>
                      </a:r>
                    </a:p>
                  </a:txBody>
                  <a:tcPr marL="4445" marR="4445" marT="444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800" b="1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38</a:t>
                      </a:r>
                    </a:p>
                  </a:txBody>
                  <a:tcPr marL="4445" marR="4445" marT="444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800" b="1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38</a:t>
                      </a:r>
                    </a:p>
                  </a:txBody>
                  <a:tcPr marL="4445" marR="4445" marT="444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800" b="1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32</a:t>
                      </a:r>
                    </a:p>
                  </a:txBody>
                  <a:tcPr marL="4445" marR="4445" marT="444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800" b="1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31</a:t>
                      </a:r>
                    </a:p>
                  </a:txBody>
                  <a:tcPr marL="4445" marR="4445" marT="444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800" b="1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30</a:t>
                      </a:r>
                    </a:p>
                  </a:txBody>
                  <a:tcPr marL="4445" marR="4445" marT="444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800" b="1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36</a:t>
                      </a:r>
                    </a:p>
                  </a:txBody>
                  <a:tcPr marL="4445" marR="4445" marT="444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800" b="1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37</a:t>
                      </a:r>
                    </a:p>
                  </a:txBody>
                  <a:tcPr marL="4445" marR="4445" marT="444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800" b="1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35</a:t>
                      </a:r>
                    </a:p>
                  </a:txBody>
                  <a:tcPr marL="4445" marR="4445" marT="444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800" b="1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40</a:t>
                      </a:r>
                    </a:p>
                  </a:txBody>
                  <a:tcPr marL="4445" marR="4445" marT="444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800" b="1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45</a:t>
                      </a:r>
                    </a:p>
                  </a:txBody>
                  <a:tcPr marL="4445" marR="4445" marT="444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800" b="1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41</a:t>
                      </a:r>
                    </a:p>
                  </a:txBody>
                  <a:tcPr marL="4445" marR="4445" marT="444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800" b="1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40</a:t>
                      </a:r>
                    </a:p>
                  </a:txBody>
                  <a:tcPr marL="4445" marR="4445" marT="444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800" b="1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36</a:t>
                      </a:r>
                    </a:p>
                  </a:txBody>
                  <a:tcPr marL="4445" marR="4445" marT="444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800" b="1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47</a:t>
                      </a:r>
                    </a:p>
                  </a:txBody>
                  <a:tcPr marL="4445" marR="4445" marT="444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800" b="1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41</a:t>
                      </a:r>
                    </a:p>
                  </a:txBody>
                  <a:tcPr marL="4445" marR="4445" marT="444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800" b="1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38</a:t>
                      </a:r>
                    </a:p>
                  </a:txBody>
                  <a:tcPr marL="4445" marR="4445" marT="444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2401780492"/>
                  </a:ext>
                </a:extLst>
              </a:tr>
              <a:tr h="521323">
                <a:tc>
                  <a:txBody>
                    <a:bodyPr/>
                    <a:lstStyle/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1400" b="1" u="none" strike="noStrike" dirty="0">
                          <a:solidFill>
                            <a:schemeClr val="bg2">
                              <a:lumMod val="25000"/>
                            </a:schemeClr>
                          </a:solidFill>
                          <a:effectLst/>
                        </a:rPr>
                        <a:t>sim, mas não recebeu nenhum apoio</a:t>
                      </a:r>
                      <a:endParaRPr lang="pt-BR" sz="1400" b="1" i="0" u="none" strike="noStrike" dirty="0">
                        <a:solidFill>
                          <a:schemeClr val="bg2">
                            <a:lumMod val="25000"/>
                          </a:schemeClr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72000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800" b="1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6</a:t>
                      </a:r>
                    </a:p>
                  </a:txBody>
                  <a:tcPr marL="4445" marR="4445" marT="444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800" b="1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</a:t>
                      </a:r>
                    </a:p>
                  </a:txBody>
                  <a:tcPr marL="4445" marR="4445" marT="444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800" b="1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</a:t>
                      </a:r>
                    </a:p>
                  </a:txBody>
                  <a:tcPr marL="4445" marR="4445" marT="444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800" b="1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7</a:t>
                      </a:r>
                    </a:p>
                  </a:txBody>
                  <a:tcPr marL="4445" marR="4445" marT="444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800" b="1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9</a:t>
                      </a:r>
                    </a:p>
                  </a:txBody>
                  <a:tcPr marL="4445" marR="4445" marT="444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800" b="1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8</a:t>
                      </a:r>
                    </a:p>
                  </a:txBody>
                  <a:tcPr marL="4445" marR="4445" marT="444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800" b="1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6</a:t>
                      </a:r>
                    </a:p>
                  </a:txBody>
                  <a:tcPr marL="4445" marR="4445" marT="444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800" b="1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6</a:t>
                      </a:r>
                    </a:p>
                  </a:txBody>
                  <a:tcPr marL="4445" marR="4445" marT="444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800" b="1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7</a:t>
                      </a:r>
                    </a:p>
                  </a:txBody>
                  <a:tcPr marL="4445" marR="4445" marT="444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800" b="1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9</a:t>
                      </a:r>
                    </a:p>
                  </a:txBody>
                  <a:tcPr marL="4445" marR="4445" marT="444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800" b="1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8</a:t>
                      </a:r>
                    </a:p>
                  </a:txBody>
                  <a:tcPr marL="4445" marR="4445" marT="444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800" b="1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6</a:t>
                      </a:r>
                    </a:p>
                  </a:txBody>
                  <a:tcPr marL="4445" marR="4445" marT="444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800" b="1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8</a:t>
                      </a:r>
                    </a:p>
                  </a:txBody>
                  <a:tcPr marL="4445" marR="4445" marT="444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800" b="1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</a:t>
                      </a:r>
                    </a:p>
                  </a:txBody>
                  <a:tcPr marL="4445" marR="4445" marT="444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800" b="1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6</a:t>
                      </a:r>
                    </a:p>
                  </a:txBody>
                  <a:tcPr marL="4445" marR="4445" marT="444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800" b="1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9</a:t>
                      </a:r>
                    </a:p>
                  </a:txBody>
                  <a:tcPr marL="4445" marR="4445" marT="444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800" b="1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8</a:t>
                      </a:r>
                    </a:p>
                  </a:txBody>
                  <a:tcPr marL="4445" marR="4445" marT="444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800" b="1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6</a:t>
                      </a:r>
                    </a:p>
                  </a:txBody>
                  <a:tcPr marL="4445" marR="4445" marT="444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800" b="1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7</a:t>
                      </a:r>
                    </a:p>
                  </a:txBody>
                  <a:tcPr marL="4445" marR="4445" marT="444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800" b="1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</a:t>
                      </a:r>
                    </a:p>
                  </a:txBody>
                  <a:tcPr marL="4445" marR="4445" marT="444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800" b="1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8</a:t>
                      </a:r>
                    </a:p>
                  </a:txBody>
                  <a:tcPr marL="4445" marR="4445" marT="444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800" b="1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</a:t>
                      </a:r>
                    </a:p>
                  </a:txBody>
                  <a:tcPr marL="4445" marR="4445" marT="444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800" b="1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6</a:t>
                      </a:r>
                    </a:p>
                  </a:txBody>
                  <a:tcPr marL="4445" marR="4445" marT="444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800" b="1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6</a:t>
                      </a:r>
                    </a:p>
                  </a:txBody>
                  <a:tcPr marL="4445" marR="4445" marT="444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800" b="1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9</a:t>
                      </a:r>
                    </a:p>
                  </a:txBody>
                  <a:tcPr marL="4445" marR="4445" marT="444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800" b="1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6</a:t>
                      </a:r>
                    </a:p>
                  </a:txBody>
                  <a:tcPr marL="4445" marR="4445" marT="444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800" b="1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</a:t>
                      </a:r>
                    </a:p>
                  </a:txBody>
                  <a:tcPr marL="4445" marR="4445" marT="444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521323">
                <a:tc>
                  <a:txBody>
                    <a:bodyPr/>
                    <a:lstStyle/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1400" b="1" u="none" strike="noStrike" dirty="0">
                          <a:solidFill>
                            <a:schemeClr val="bg2">
                              <a:lumMod val="25000"/>
                            </a:schemeClr>
                          </a:solidFill>
                          <a:effectLst/>
                        </a:rPr>
                        <a:t>recebi ajuda ou usei serviço, mas não procurei</a:t>
                      </a:r>
                      <a:endParaRPr lang="pt-BR" sz="1400" b="1" i="0" u="none" strike="noStrike" dirty="0">
                        <a:solidFill>
                          <a:schemeClr val="bg2">
                            <a:lumMod val="25000"/>
                          </a:schemeClr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72000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800" b="1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</a:t>
                      </a:r>
                    </a:p>
                  </a:txBody>
                  <a:tcPr marL="4445" marR="4445" marT="444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800" b="1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6</a:t>
                      </a:r>
                    </a:p>
                  </a:txBody>
                  <a:tcPr marL="4445" marR="4445" marT="444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800" b="1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9</a:t>
                      </a:r>
                    </a:p>
                  </a:txBody>
                  <a:tcPr marL="4445" marR="4445" marT="444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800" b="1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</a:t>
                      </a:r>
                    </a:p>
                  </a:txBody>
                  <a:tcPr marL="4445" marR="4445" marT="444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800" b="1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</a:t>
                      </a:r>
                    </a:p>
                  </a:txBody>
                  <a:tcPr marL="4445" marR="4445" marT="444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800" b="1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</a:t>
                      </a:r>
                    </a:p>
                  </a:txBody>
                  <a:tcPr marL="4445" marR="4445" marT="444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800" b="1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6</a:t>
                      </a:r>
                    </a:p>
                  </a:txBody>
                  <a:tcPr marL="4445" marR="4445" marT="444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800" b="1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7</a:t>
                      </a:r>
                    </a:p>
                  </a:txBody>
                  <a:tcPr marL="4445" marR="4445" marT="444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800" b="1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7</a:t>
                      </a:r>
                    </a:p>
                  </a:txBody>
                  <a:tcPr marL="4445" marR="4445" marT="444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800" b="1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7</a:t>
                      </a:r>
                    </a:p>
                  </a:txBody>
                  <a:tcPr marL="4445" marR="4445" marT="444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800" b="1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</a:t>
                      </a:r>
                    </a:p>
                  </a:txBody>
                  <a:tcPr marL="4445" marR="4445" marT="444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800" b="1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</a:t>
                      </a:r>
                    </a:p>
                  </a:txBody>
                  <a:tcPr marL="4445" marR="4445" marT="444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800" b="1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7</a:t>
                      </a:r>
                    </a:p>
                  </a:txBody>
                  <a:tcPr marL="4445" marR="4445" marT="444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800" b="1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8</a:t>
                      </a:r>
                    </a:p>
                  </a:txBody>
                  <a:tcPr marL="4445" marR="4445" marT="444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800" b="1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</a:t>
                      </a:r>
                    </a:p>
                  </a:txBody>
                  <a:tcPr marL="4445" marR="4445" marT="444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800" b="1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8</a:t>
                      </a:r>
                    </a:p>
                  </a:txBody>
                  <a:tcPr marL="4445" marR="4445" marT="444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800" b="1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10</a:t>
                      </a:r>
                    </a:p>
                  </a:txBody>
                  <a:tcPr marL="4445" marR="4445" marT="444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800" b="1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</a:t>
                      </a:r>
                    </a:p>
                  </a:txBody>
                  <a:tcPr marL="4445" marR="4445" marT="444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800" b="1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</a:t>
                      </a:r>
                    </a:p>
                  </a:txBody>
                  <a:tcPr marL="4445" marR="4445" marT="444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800" b="1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10</a:t>
                      </a:r>
                    </a:p>
                  </a:txBody>
                  <a:tcPr marL="4445" marR="4445" marT="444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800" b="1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7</a:t>
                      </a:r>
                    </a:p>
                  </a:txBody>
                  <a:tcPr marL="4445" marR="4445" marT="444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800" b="1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7</a:t>
                      </a:r>
                    </a:p>
                  </a:txBody>
                  <a:tcPr marL="4445" marR="4445" marT="444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800" b="1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7</a:t>
                      </a:r>
                    </a:p>
                  </a:txBody>
                  <a:tcPr marL="4445" marR="4445" marT="444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800" b="1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7</a:t>
                      </a:r>
                    </a:p>
                  </a:txBody>
                  <a:tcPr marL="4445" marR="4445" marT="444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800" b="1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7</a:t>
                      </a:r>
                    </a:p>
                  </a:txBody>
                  <a:tcPr marL="4445" marR="4445" marT="444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800" b="1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13</a:t>
                      </a:r>
                    </a:p>
                  </a:txBody>
                  <a:tcPr marL="4445" marR="4445" marT="444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800" b="1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12</a:t>
                      </a:r>
                    </a:p>
                  </a:txBody>
                  <a:tcPr marL="4445" marR="4445" marT="444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</a:tbl>
          </a:graphicData>
        </a:graphic>
      </p:graphicFrame>
      <p:graphicFrame>
        <p:nvGraphicFramePr>
          <p:cNvPr id="11" name="Tabela 10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72915578"/>
              </p:ext>
            </p:extLst>
          </p:nvPr>
        </p:nvGraphicFramePr>
        <p:xfrm>
          <a:off x="595065" y="4969624"/>
          <a:ext cx="11261973" cy="48768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2051733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xmlns="" val="3415829805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xmlns="" val="1778672223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xmlns="" val="20003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xmlns="" val="20004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xmlns="" val="20005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xmlns="" val="20006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xmlns="" val="20007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xmlns="" val="20008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xmlns="" val="20009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xmlns="" val="20010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xmlns="" val="20011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xmlns="" val="20012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xmlns="" val="20013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xmlns="" val="20014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xmlns="" val="20015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xmlns="" val="20016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xmlns="" val="20017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xmlns="" val="20018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xmlns="" val="20019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xmlns="" val="20020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xmlns="" val="20021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xmlns="" val="20022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xmlns="" val="20023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xmlns="" val="20024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xmlns="" val="20025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xmlns="" val="20026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xmlns="" val="20027"/>
                    </a:ext>
                  </a:extLst>
                </a:gridCol>
              </a:tblGrid>
              <a:tr h="487680">
                <a:tc>
                  <a:txBody>
                    <a:bodyPr/>
                    <a:lstStyle/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1400" b="1" dirty="0">
                          <a:solidFill>
                            <a:schemeClr val="bg2">
                              <a:lumMod val="50000"/>
                            </a:schemeClr>
                          </a:solidFill>
                        </a:rPr>
                        <a:t>total</a:t>
                      </a:r>
                      <a:endParaRPr lang="pt-BR" sz="1400" b="1" i="0" u="none" strike="noStrike" kern="1200" dirty="0">
                        <a:solidFill>
                          <a:schemeClr val="bg2">
                            <a:lumMod val="50000"/>
                          </a:schemeClr>
                        </a:solidFill>
                        <a:effectLst/>
                        <a:latin typeface="Calibri" panose="020F0502020204030204" pitchFamily="34" charset="0"/>
                        <a:ea typeface="+mn-ea"/>
                        <a:cs typeface="+mn-cs"/>
                      </a:endParaRPr>
                    </a:p>
                  </a:txBody>
                  <a:tcPr marL="137160" marR="137160" marT="137160" marB="13716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0" i="0" u="none" strike="noStrike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385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0" i="0" u="none" strike="noStrike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613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0" i="0" u="none" strike="noStrike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588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0" i="0" u="none" strike="noStrike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620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0" i="0" u="none" strike="noStrike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565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0" i="0" u="none" strike="noStrike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626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0" i="0" u="none" strike="noStrike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404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0" i="0" u="none" strike="noStrike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420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0" i="0" u="none" strike="noStrike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418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0" i="0" u="none" strike="noStrike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388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0" i="0" u="none" strike="noStrike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401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0" i="0" u="none" strike="noStrike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394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0" i="0" u="none" strike="noStrike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401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0" i="0" u="none" strike="noStrike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399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0" i="0" u="none" strike="noStrike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407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0" i="0" u="none" strike="noStrike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407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0" i="0" u="none" strike="noStrike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381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0" i="0" u="none" strike="noStrike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409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0" i="0" u="none" strike="noStrike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413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0" i="0" u="none" strike="noStrike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390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0" i="0" u="none" strike="noStrike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378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0" i="0" u="none" strike="noStrike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366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0" i="0" u="none" strike="noStrike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381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0" i="0" u="none" strike="noStrike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375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0" i="0" u="none" strike="noStrike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321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0" i="0" u="none" strike="noStrike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359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0" i="0" u="none" strike="noStrike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375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2460727012"/>
                  </a:ext>
                </a:extLst>
              </a:tr>
            </a:tbl>
          </a:graphicData>
        </a:graphic>
      </p:graphicFrame>
      <p:grpSp>
        <p:nvGrpSpPr>
          <p:cNvPr id="12" name="Grupo 11"/>
          <p:cNvGrpSpPr/>
          <p:nvPr/>
        </p:nvGrpSpPr>
        <p:grpSpPr>
          <a:xfrm>
            <a:off x="1083544" y="1153191"/>
            <a:ext cx="1229057" cy="1235056"/>
            <a:chOff x="7269163" y="1814738"/>
            <a:chExt cx="3903662" cy="3922713"/>
          </a:xfrm>
        </p:grpSpPr>
        <p:grpSp>
          <p:nvGrpSpPr>
            <p:cNvPr id="13" name="Grupo 12"/>
            <p:cNvGrpSpPr/>
            <p:nvPr/>
          </p:nvGrpSpPr>
          <p:grpSpPr>
            <a:xfrm>
              <a:off x="8496300" y="3102201"/>
              <a:ext cx="1563687" cy="1649413"/>
              <a:chOff x="8328025" y="2344738"/>
              <a:chExt cx="1563687" cy="1649413"/>
            </a:xfrm>
            <a:solidFill>
              <a:srgbClr val="009999"/>
            </a:solidFill>
          </p:grpSpPr>
          <p:sp>
            <p:nvSpPr>
              <p:cNvPr id="55" name="Freeform 16"/>
              <p:cNvSpPr>
                <a:spLocks/>
              </p:cNvSpPr>
              <p:nvPr/>
            </p:nvSpPr>
            <p:spPr bwMode="auto">
              <a:xfrm>
                <a:off x="8328025" y="2344738"/>
                <a:ext cx="1135062" cy="1044575"/>
              </a:xfrm>
              <a:custGeom>
                <a:avLst/>
                <a:gdLst>
                  <a:gd name="T0" fmla="*/ 84 w 302"/>
                  <a:gd name="T1" fmla="*/ 37 h 278"/>
                  <a:gd name="T2" fmla="*/ 89 w 302"/>
                  <a:gd name="T3" fmla="*/ 24 h 278"/>
                  <a:gd name="T4" fmla="*/ 90 w 302"/>
                  <a:gd name="T5" fmla="*/ 9 h 278"/>
                  <a:gd name="T6" fmla="*/ 92 w 302"/>
                  <a:gd name="T7" fmla="*/ 0 h 278"/>
                  <a:gd name="T8" fmla="*/ 96 w 302"/>
                  <a:gd name="T9" fmla="*/ 2 h 278"/>
                  <a:gd name="T10" fmla="*/ 99 w 302"/>
                  <a:gd name="T11" fmla="*/ 11 h 278"/>
                  <a:gd name="T12" fmla="*/ 103 w 302"/>
                  <a:gd name="T13" fmla="*/ 33 h 278"/>
                  <a:gd name="T14" fmla="*/ 128 w 302"/>
                  <a:gd name="T15" fmla="*/ 54 h 278"/>
                  <a:gd name="T16" fmla="*/ 172 w 302"/>
                  <a:gd name="T17" fmla="*/ 57 h 278"/>
                  <a:gd name="T18" fmla="*/ 302 w 302"/>
                  <a:gd name="T19" fmla="*/ 64 h 278"/>
                  <a:gd name="T20" fmla="*/ 299 w 302"/>
                  <a:gd name="T21" fmla="*/ 74 h 278"/>
                  <a:gd name="T22" fmla="*/ 291 w 302"/>
                  <a:gd name="T23" fmla="*/ 104 h 278"/>
                  <a:gd name="T24" fmla="*/ 293 w 302"/>
                  <a:gd name="T25" fmla="*/ 143 h 278"/>
                  <a:gd name="T26" fmla="*/ 284 w 302"/>
                  <a:gd name="T27" fmla="*/ 172 h 278"/>
                  <a:gd name="T28" fmla="*/ 278 w 302"/>
                  <a:gd name="T29" fmla="*/ 195 h 278"/>
                  <a:gd name="T30" fmla="*/ 266 w 302"/>
                  <a:gd name="T31" fmla="*/ 203 h 278"/>
                  <a:gd name="T32" fmla="*/ 260 w 302"/>
                  <a:gd name="T33" fmla="*/ 215 h 278"/>
                  <a:gd name="T34" fmla="*/ 249 w 302"/>
                  <a:gd name="T35" fmla="*/ 222 h 278"/>
                  <a:gd name="T36" fmla="*/ 237 w 302"/>
                  <a:gd name="T37" fmla="*/ 237 h 278"/>
                  <a:gd name="T38" fmla="*/ 227 w 302"/>
                  <a:gd name="T39" fmla="*/ 252 h 278"/>
                  <a:gd name="T40" fmla="*/ 222 w 302"/>
                  <a:gd name="T41" fmla="*/ 261 h 278"/>
                  <a:gd name="T42" fmla="*/ 224 w 302"/>
                  <a:gd name="T43" fmla="*/ 271 h 278"/>
                  <a:gd name="T44" fmla="*/ 224 w 302"/>
                  <a:gd name="T45" fmla="*/ 278 h 278"/>
                  <a:gd name="T46" fmla="*/ 213 w 302"/>
                  <a:gd name="T47" fmla="*/ 275 h 278"/>
                  <a:gd name="T48" fmla="*/ 213 w 302"/>
                  <a:gd name="T49" fmla="*/ 265 h 278"/>
                  <a:gd name="T50" fmla="*/ 205 w 302"/>
                  <a:gd name="T51" fmla="*/ 260 h 278"/>
                  <a:gd name="T52" fmla="*/ 198 w 302"/>
                  <a:gd name="T53" fmla="*/ 266 h 278"/>
                  <a:gd name="T54" fmla="*/ 185 w 302"/>
                  <a:gd name="T55" fmla="*/ 264 h 278"/>
                  <a:gd name="T56" fmla="*/ 169 w 302"/>
                  <a:gd name="T57" fmla="*/ 265 h 278"/>
                  <a:gd name="T58" fmla="*/ 156 w 302"/>
                  <a:gd name="T59" fmla="*/ 258 h 278"/>
                  <a:gd name="T60" fmla="*/ 137 w 302"/>
                  <a:gd name="T61" fmla="*/ 256 h 278"/>
                  <a:gd name="T62" fmla="*/ 124 w 302"/>
                  <a:gd name="T63" fmla="*/ 261 h 278"/>
                  <a:gd name="T64" fmla="*/ 118 w 302"/>
                  <a:gd name="T65" fmla="*/ 270 h 278"/>
                  <a:gd name="T66" fmla="*/ 110 w 302"/>
                  <a:gd name="T67" fmla="*/ 269 h 278"/>
                  <a:gd name="T68" fmla="*/ 100 w 302"/>
                  <a:gd name="T69" fmla="*/ 263 h 278"/>
                  <a:gd name="T70" fmla="*/ 89 w 302"/>
                  <a:gd name="T71" fmla="*/ 257 h 278"/>
                  <a:gd name="T72" fmla="*/ 85 w 302"/>
                  <a:gd name="T73" fmla="*/ 243 h 278"/>
                  <a:gd name="T74" fmla="*/ 88 w 302"/>
                  <a:gd name="T75" fmla="*/ 237 h 278"/>
                  <a:gd name="T76" fmla="*/ 89 w 302"/>
                  <a:gd name="T77" fmla="*/ 230 h 278"/>
                  <a:gd name="T78" fmla="*/ 39 w 302"/>
                  <a:gd name="T79" fmla="*/ 220 h 278"/>
                  <a:gd name="T80" fmla="*/ 35 w 302"/>
                  <a:gd name="T81" fmla="*/ 209 h 278"/>
                  <a:gd name="T82" fmla="*/ 31 w 302"/>
                  <a:gd name="T83" fmla="*/ 202 h 278"/>
                  <a:gd name="T84" fmla="*/ 37 w 302"/>
                  <a:gd name="T85" fmla="*/ 196 h 278"/>
                  <a:gd name="T86" fmla="*/ 34 w 302"/>
                  <a:gd name="T87" fmla="*/ 182 h 278"/>
                  <a:gd name="T88" fmla="*/ 28 w 302"/>
                  <a:gd name="T89" fmla="*/ 163 h 278"/>
                  <a:gd name="T90" fmla="*/ 46 w 302"/>
                  <a:gd name="T91" fmla="*/ 138 h 278"/>
                  <a:gd name="T92" fmla="*/ 43 w 302"/>
                  <a:gd name="T93" fmla="*/ 115 h 278"/>
                  <a:gd name="T94" fmla="*/ 43 w 302"/>
                  <a:gd name="T95" fmla="*/ 105 h 278"/>
                  <a:gd name="T96" fmla="*/ 41 w 302"/>
                  <a:gd name="T97" fmla="*/ 94 h 278"/>
                  <a:gd name="T98" fmla="*/ 24 w 302"/>
                  <a:gd name="T99" fmla="*/ 89 h 278"/>
                  <a:gd name="T100" fmla="*/ 3 w 302"/>
                  <a:gd name="T101" fmla="*/ 76 h 278"/>
                  <a:gd name="T102" fmla="*/ 2 w 302"/>
                  <a:gd name="T103" fmla="*/ 64 h 2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302" h="278">
                    <a:moveTo>
                      <a:pt x="2" y="36"/>
                    </a:moveTo>
                    <a:cubicBezTo>
                      <a:pt x="84" y="37"/>
                      <a:pt x="84" y="37"/>
                      <a:pt x="84" y="37"/>
                    </a:cubicBezTo>
                    <a:cubicBezTo>
                      <a:pt x="86" y="32"/>
                      <a:pt x="86" y="32"/>
                      <a:pt x="86" y="32"/>
                    </a:cubicBezTo>
                    <a:cubicBezTo>
                      <a:pt x="89" y="24"/>
                      <a:pt x="89" y="24"/>
                      <a:pt x="89" y="24"/>
                    </a:cubicBezTo>
                    <a:cubicBezTo>
                      <a:pt x="90" y="16"/>
                      <a:pt x="90" y="16"/>
                      <a:pt x="90" y="16"/>
                    </a:cubicBezTo>
                    <a:cubicBezTo>
                      <a:pt x="90" y="9"/>
                      <a:pt x="90" y="9"/>
                      <a:pt x="90" y="9"/>
                    </a:cubicBezTo>
                    <a:cubicBezTo>
                      <a:pt x="91" y="4"/>
                      <a:pt x="91" y="4"/>
                      <a:pt x="91" y="4"/>
                    </a:cubicBezTo>
                    <a:cubicBezTo>
                      <a:pt x="92" y="0"/>
                      <a:pt x="92" y="0"/>
                      <a:pt x="92" y="0"/>
                    </a:cubicBezTo>
                    <a:cubicBezTo>
                      <a:pt x="94" y="0"/>
                      <a:pt x="94" y="0"/>
                      <a:pt x="94" y="0"/>
                    </a:cubicBezTo>
                    <a:cubicBezTo>
                      <a:pt x="96" y="2"/>
                      <a:pt x="96" y="2"/>
                      <a:pt x="96" y="2"/>
                    </a:cubicBezTo>
                    <a:cubicBezTo>
                      <a:pt x="96" y="6"/>
                      <a:pt x="96" y="6"/>
                      <a:pt x="96" y="6"/>
                    </a:cubicBezTo>
                    <a:cubicBezTo>
                      <a:pt x="99" y="11"/>
                      <a:pt x="99" y="11"/>
                      <a:pt x="99" y="11"/>
                    </a:cubicBezTo>
                    <a:cubicBezTo>
                      <a:pt x="102" y="20"/>
                      <a:pt x="102" y="20"/>
                      <a:pt x="102" y="20"/>
                    </a:cubicBezTo>
                    <a:cubicBezTo>
                      <a:pt x="103" y="33"/>
                      <a:pt x="103" y="33"/>
                      <a:pt x="103" y="33"/>
                    </a:cubicBezTo>
                    <a:cubicBezTo>
                      <a:pt x="107" y="37"/>
                      <a:pt x="107" y="37"/>
                      <a:pt x="107" y="37"/>
                    </a:cubicBezTo>
                    <a:cubicBezTo>
                      <a:pt x="128" y="54"/>
                      <a:pt x="128" y="54"/>
                      <a:pt x="128" y="54"/>
                    </a:cubicBezTo>
                    <a:cubicBezTo>
                      <a:pt x="137" y="55"/>
                      <a:pt x="137" y="55"/>
                      <a:pt x="137" y="55"/>
                    </a:cubicBezTo>
                    <a:cubicBezTo>
                      <a:pt x="172" y="57"/>
                      <a:pt x="172" y="57"/>
                      <a:pt x="172" y="57"/>
                    </a:cubicBezTo>
                    <a:cubicBezTo>
                      <a:pt x="247" y="60"/>
                      <a:pt x="247" y="60"/>
                      <a:pt x="247" y="60"/>
                    </a:cubicBezTo>
                    <a:cubicBezTo>
                      <a:pt x="302" y="64"/>
                      <a:pt x="302" y="64"/>
                      <a:pt x="302" y="64"/>
                    </a:cubicBezTo>
                    <a:cubicBezTo>
                      <a:pt x="302" y="66"/>
                      <a:pt x="302" y="66"/>
                      <a:pt x="302" y="66"/>
                    </a:cubicBezTo>
                    <a:cubicBezTo>
                      <a:pt x="299" y="74"/>
                      <a:pt x="299" y="74"/>
                      <a:pt x="299" y="74"/>
                    </a:cubicBezTo>
                    <a:cubicBezTo>
                      <a:pt x="292" y="95"/>
                      <a:pt x="292" y="95"/>
                      <a:pt x="292" y="95"/>
                    </a:cubicBezTo>
                    <a:cubicBezTo>
                      <a:pt x="292" y="95"/>
                      <a:pt x="291" y="94"/>
                      <a:pt x="291" y="104"/>
                    </a:cubicBezTo>
                    <a:cubicBezTo>
                      <a:pt x="291" y="114"/>
                      <a:pt x="291" y="135"/>
                      <a:pt x="291" y="135"/>
                    </a:cubicBezTo>
                    <a:cubicBezTo>
                      <a:pt x="293" y="143"/>
                      <a:pt x="293" y="143"/>
                      <a:pt x="293" y="143"/>
                    </a:cubicBezTo>
                    <a:cubicBezTo>
                      <a:pt x="293" y="143"/>
                      <a:pt x="294" y="152"/>
                      <a:pt x="290" y="157"/>
                    </a:cubicBezTo>
                    <a:cubicBezTo>
                      <a:pt x="286" y="162"/>
                      <a:pt x="284" y="172"/>
                      <a:pt x="284" y="172"/>
                    </a:cubicBezTo>
                    <a:cubicBezTo>
                      <a:pt x="281" y="190"/>
                      <a:pt x="281" y="190"/>
                      <a:pt x="281" y="190"/>
                    </a:cubicBezTo>
                    <a:cubicBezTo>
                      <a:pt x="278" y="195"/>
                      <a:pt x="278" y="195"/>
                      <a:pt x="278" y="195"/>
                    </a:cubicBezTo>
                    <a:cubicBezTo>
                      <a:pt x="271" y="198"/>
                      <a:pt x="271" y="198"/>
                      <a:pt x="271" y="198"/>
                    </a:cubicBezTo>
                    <a:cubicBezTo>
                      <a:pt x="266" y="203"/>
                      <a:pt x="266" y="203"/>
                      <a:pt x="266" y="203"/>
                    </a:cubicBezTo>
                    <a:cubicBezTo>
                      <a:pt x="262" y="210"/>
                      <a:pt x="262" y="210"/>
                      <a:pt x="262" y="210"/>
                    </a:cubicBezTo>
                    <a:cubicBezTo>
                      <a:pt x="260" y="215"/>
                      <a:pt x="260" y="215"/>
                      <a:pt x="260" y="215"/>
                    </a:cubicBezTo>
                    <a:cubicBezTo>
                      <a:pt x="256" y="217"/>
                      <a:pt x="256" y="217"/>
                      <a:pt x="256" y="217"/>
                    </a:cubicBezTo>
                    <a:cubicBezTo>
                      <a:pt x="249" y="222"/>
                      <a:pt x="249" y="222"/>
                      <a:pt x="249" y="222"/>
                    </a:cubicBezTo>
                    <a:cubicBezTo>
                      <a:pt x="244" y="227"/>
                      <a:pt x="244" y="227"/>
                      <a:pt x="244" y="227"/>
                    </a:cubicBezTo>
                    <a:cubicBezTo>
                      <a:pt x="237" y="237"/>
                      <a:pt x="237" y="237"/>
                      <a:pt x="237" y="237"/>
                    </a:cubicBezTo>
                    <a:cubicBezTo>
                      <a:pt x="232" y="245"/>
                      <a:pt x="232" y="245"/>
                      <a:pt x="232" y="245"/>
                    </a:cubicBezTo>
                    <a:cubicBezTo>
                      <a:pt x="227" y="252"/>
                      <a:pt x="227" y="252"/>
                      <a:pt x="227" y="252"/>
                    </a:cubicBezTo>
                    <a:cubicBezTo>
                      <a:pt x="223" y="256"/>
                      <a:pt x="223" y="256"/>
                      <a:pt x="223" y="256"/>
                    </a:cubicBezTo>
                    <a:cubicBezTo>
                      <a:pt x="222" y="261"/>
                      <a:pt x="222" y="261"/>
                      <a:pt x="222" y="261"/>
                    </a:cubicBezTo>
                    <a:cubicBezTo>
                      <a:pt x="222" y="267"/>
                      <a:pt x="222" y="267"/>
                      <a:pt x="222" y="267"/>
                    </a:cubicBezTo>
                    <a:cubicBezTo>
                      <a:pt x="224" y="271"/>
                      <a:pt x="224" y="271"/>
                      <a:pt x="224" y="271"/>
                    </a:cubicBezTo>
                    <a:cubicBezTo>
                      <a:pt x="224" y="273"/>
                      <a:pt x="224" y="273"/>
                      <a:pt x="224" y="273"/>
                    </a:cubicBezTo>
                    <a:cubicBezTo>
                      <a:pt x="224" y="278"/>
                      <a:pt x="224" y="278"/>
                      <a:pt x="224" y="278"/>
                    </a:cubicBezTo>
                    <a:cubicBezTo>
                      <a:pt x="214" y="278"/>
                      <a:pt x="214" y="278"/>
                      <a:pt x="214" y="278"/>
                    </a:cubicBezTo>
                    <a:cubicBezTo>
                      <a:pt x="213" y="275"/>
                      <a:pt x="213" y="275"/>
                      <a:pt x="213" y="275"/>
                    </a:cubicBezTo>
                    <a:cubicBezTo>
                      <a:pt x="214" y="269"/>
                      <a:pt x="214" y="269"/>
                      <a:pt x="214" y="269"/>
                    </a:cubicBezTo>
                    <a:cubicBezTo>
                      <a:pt x="213" y="265"/>
                      <a:pt x="213" y="265"/>
                      <a:pt x="213" y="265"/>
                    </a:cubicBezTo>
                    <a:cubicBezTo>
                      <a:pt x="210" y="260"/>
                      <a:pt x="210" y="260"/>
                      <a:pt x="210" y="260"/>
                    </a:cubicBezTo>
                    <a:cubicBezTo>
                      <a:pt x="205" y="260"/>
                      <a:pt x="205" y="260"/>
                      <a:pt x="205" y="260"/>
                    </a:cubicBezTo>
                    <a:cubicBezTo>
                      <a:pt x="200" y="263"/>
                      <a:pt x="200" y="263"/>
                      <a:pt x="200" y="263"/>
                    </a:cubicBezTo>
                    <a:cubicBezTo>
                      <a:pt x="198" y="266"/>
                      <a:pt x="198" y="266"/>
                      <a:pt x="198" y="266"/>
                    </a:cubicBezTo>
                    <a:cubicBezTo>
                      <a:pt x="198" y="266"/>
                      <a:pt x="193" y="266"/>
                      <a:pt x="191" y="266"/>
                    </a:cubicBezTo>
                    <a:cubicBezTo>
                      <a:pt x="189" y="266"/>
                      <a:pt x="185" y="264"/>
                      <a:pt x="185" y="264"/>
                    </a:cubicBezTo>
                    <a:cubicBezTo>
                      <a:pt x="181" y="264"/>
                      <a:pt x="181" y="264"/>
                      <a:pt x="181" y="264"/>
                    </a:cubicBezTo>
                    <a:cubicBezTo>
                      <a:pt x="169" y="265"/>
                      <a:pt x="169" y="265"/>
                      <a:pt x="169" y="265"/>
                    </a:cubicBezTo>
                    <a:cubicBezTo>
                      <a:pt x="162" y="262"/>
                      <a:pt x="162" y="262"/>
                      <a:pt x="162" y="262"/>
                    </a:cubicBezTo>
                    <a:cubicBezTo>
                      <a:pt x="162" y="262"/>
                      <a:pt x="160" y="261"/>
                      <a:pt x="156" y="258"/>
                    </a:cubicBezTo>
                    <a:cubicBezTo>
                      <a:pt x="152" y="255"/>
                      <a:pt x="149" y="255"/>
                      <a:pt x="148" y="255"/>
                    </a:cubicBezTo>
                    <a:cubicBezTo>
                      <a:pt x="146" y="255"/>
                      <a:pt x="140" y="255"/>
                      <a:pt x="137" y="256"/>
                    </a:cubicBezTo>
                    <a:cubicBezTo>
                      <a:pt x="133" y="257"/>
                      <a:pt x="135" y="257"/>
                      <a:pt x="132" y="257"/>
                    </a:cubicBezTo>
                    <a:cubicBezTo>
                      <a:pt x="129" y="257"/>
                      <a:pt x="125" y="260"/>
                      <a:pt x="124" y="261"/>
                    </a:cubicBezTo>
                    <a:cubicBezTo>
                      <a:pt x="123" y="261"/>
                      <a:pt x="120" y="266"/>
                      <a:pt x="120" y="266"/>
                    </a:cubicBezTo>
                    <a:cubicBezTo>
                      <a:pt x="118" y="270"/>
                      <a:pt x="118" y="270"/>
                      <a:pt x="118" y="270"/>
                    </a:cubicBezTo>
                    <a:cubicBezTo>
                      <a:pt x="112" y="269"/>
                      <a:pt x="112" y="269"/>
                      <a:pt x="112" y="269"/>
                    </a:cubicBezTo>
                    <a:cubicBezTo>
                      <a:pt x="110" y="269"/>
                      <a:pt x="110" y="269"/>
                      <a:pt x="110" y="269"/>
                    </a:cubicBezTo>
                    <a:cubicBezTo>
                      <a:pt x="107" y="267"/>
                      <a:pt x="107" y="267"/>
                      <a:pt x="107" y="267"/>
                    </a:cubicBezTo>
                    <a:cubicBezTo>
                      <a:pt x="100" y="263"/>
                      <a:pt x="100" y="263"/>
                      <a:pt x="100" y="263"/>
                    </a:cubicBezTo>
                    <a:cubicBezTo>
                      <a:pt x="95" y="261"/>
                      <a:pt x="95" y="261"/>
                      <a:pt x="95" y="261"/>
                    </a:cubicBezTo>
                    <a:cubicBezTo>
                      <a:pt x="89" y="257"/>
                      <a:pt x="89" y="257"/>
                      <a:pt x="89" y="257"/>
                    </a:cubicBezTo>
                    <a:cubicBezTo>
                      <a:pt x="87" y="254"/>
                      <a:pt x="87" y="254"/>
                      <a:pt x="87" y="254"/>
                    </a:cubicBezTo>
                    <a:cubicBezTo>
                      <a:pt x="85" y="243"/>
                      <a:pt x="85" y="243"/>
                      <a:pt x="85" y="243"/>
                    </a:cubicBezTo>
                    <a:cubicBezTo>
                      <a:pt x="85" y="239"/>
                      <a:pt x="85" y="239"/>
                      <a:pt x="85" y="239"/>
                    </a:cubicBezTo>
                    <a:cubicBezTo>
                      <a:pt x="88" y="237"/>
                      <a:pt x="88" y="237"/>
                      <a:pt x="88" y="237"/>
                    </a:cubicBezTo>
                    <a:cubicBezTo>
                      <a:pt x="89" y="233"/>
                      <a:pt x="89" y="233"/>
                      <a:pt x="89" y="233"/>
                    </a:cubicBezTo>
                    <a:cubicBezTo>
                      <a:pt x="89" y="230"/>
                      <a:pt x="89" y="230"/>
                      <a:pt x="89" y="230"/>
                    </a:cubicBezTo>
                    <a:cubicBezTo>
                      <a:pt x="40" y="229"/>
                      <a:pt x="40" y="229"/>
                      <a:pt x="40" y="229"/>
                    </a:cubicBezTo>
                    <a:cubicBezTo>
                      <a:pt x="39" y="220"/>
                      <a:pt x="39" y="220"/>
                      <a:pt x="39" y="220"/>
                    </a:cubicBezTo>
                    <a:cubicBezTo>
                      <a:pt x="37" y="211"/>
                      <a:pt x="37" y="211"/>
                      <a:pt x="37" y="211"/>
                    </a:cubicBezTo>
                    <a:cubicBezTo>
                      <a:pt x="35" y="209"/>
                      <a:pt x="35" y="209"/>
                      <a:pt x="35" y="209"/>
                    </a:cubicBezTo>
                    <a:cubicBezTo>
                      <a:pt x="33" y="206"/>
                      <a:pt x="33" y="206"/>
                      <a:pt x="33" y="206"/>
                    </a:cubicBezTo>
                    <a:cubicBezTo>
                      <a:pt x="31" y="202"/>
                      <a:pt x="31" y="202"/>
                      <a:pt x="31" y="202"/>
                    </a:cubicBezTo>
                    <a:cubicBezTo>
                      <a:pt x="36" y="202"/>
                      <a:pt x="36" y="202"/>
                      <a:pt x="36" y="202"/>
                    </a:cubicBezTo>
                    <a:cubicBezTo>
                      <a:pt x="37" y="196"/>
                      <a:pt x="37" y="196"/>
                      <a:pt x="37" y="196"/>
                    </a:cubicBezTo>
                    <a:cubicBezTo>
                      <a:pt x="36" y="186"/>
                      <a:pt x="36" y="186"/>
                      <a:pt x="36" y="186"/>
                    </a:cubicBezTo>
                    <a:cubicBezTo>
                      <a:pt x="34" y="182"/>
                      <a:pt x="34" y="182"/>
                      <a:pt x="34" y="182"/>
                    </a:cubicBezTo>
                    <a:cubicBezTo>
                      <a:pt x="31" y="165"/>
                      <a:pt x="31" y="165"/>
                      <a:pt x="31" y="165"/>
                    </a:cubicBezTo>
                    <a:cubicBezTo>
                      <a:pt x="28" y="163"/>
                      <a:pt x="28" y="163"/>
                      <a:pt x="28" y="163"/>
                    </a:cubicBezTo>
                    <a:cubicBezTo>
                      <a:pt x="32" y="159"/>
                      <a:pt x="32" y="159"/>
                      <a:pt x="32" y="159"/>
                    </a:cubicBezTo>
                    <a:cubicBezTo>
                      <a:pt x="46" y="138"/>
                      <a:pt x="46" y="138"/>
                      <a:pt x="46" y="138"/>
                    </a:cubicBezTo>
                    <a:cubicBezTo>
                      <a:pt x="46" y="119"/>
                      <a:pt x="46" y="119"/>
                      <a:pt x="46" y="119"/>
                    </a:cubicBezTo>
                    <a:cubicBezTo>
                      <a:pt x="43" y="115"/>
                      <a:pt x="43" y="115"/>
                      <a:pt x="43" y="115"/>
                    </a:cubicBezTo>
                    <a:cubicBezTo>
                      <a:pt x="42" y="110"/>
                      <a:pt x="42" y="110"/>
                      <a:pt x="42" y="110"/>
                    </a:cubicBezTo>
                    <a:cubicBezTo>
                      <a:pt x="43" y="105"/>
                      <a:pt x="43" y="105"/>
                      <a:pt x="43" y="105"/>
                    </a:cubicBezTo>
                    <a:cubicBezTo>
                      <a:pt x="43" y="105"/>
                      <a:pt x="45" y="99"/>
                      <a:pt x="44" y="98"/>
                    </a:cubicBezTo>
                    <a:cubicBezTo>
                      <a:pt x="43" y="97"/>
                      <a:pt x="42" y="95"/>
                      <a:pt x="41" y="94"/>
                    </a:cubicBezTo>
                    <a:cubicBezTo>
                      <a:pt x="40" y="93"/>
                      <a:pt x="33" y="92"/>
                      <a:pt x="33" y="92"/>
                    </a:cubicBezTo>
                    <a:cubicBezTo>
                      <a:pt x="33" y="92"/>
                      <a:pt x="25" y="89"/>
                      <a:pt x="24" y="89"/>
                    </a:cubicBezTo>
                    <a:cubicBezTo>
                      <a:pt x="23" y="89"/>
                      <a:pt x="2" y="89"/>
                      <a:pt x="2" y="89"/>
                    </a:cubicBezTo>
                    <a:cubicBezTo>
                      <a:pt x="3" y="76"/>
                      <a:pt x="3" y="76"/>
                      <a:pt x="3" y="76"/>
                    </a:cubicBezTo>
                    <a:cubicBezTo>
                      <a:pt x="0" y="71"/>
                      <a:pt x="0" y="71"/>
                      <a:pt x="0" y="71"/>
                    </a:cubicBezTo>
                    <a:cubicBezTo>
                      <a:pt x="2" y="64"/>
                      <a:pt x="2" y="64"/>
                      <a:pt x="2" y="64"/>
                    </a:cubicBezTo>
                    <a:lnTo>
                      <a:pt x="2" y="36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56" name="Freeform 17"/>
              <p:cNvSpPr>
                <a:spLocks/>
              </p:cNvSpPr>
              <p:nvPr/>
            </p:nvSpPr>
            <p:spPr bwMode="auto">
              <a:xfrm>
                <a:off x="8677275" y="3325813"/>
                <a:ext cx="700087" cy="668338"/>
              </a:xfrm>
              <a:custGeom>
                <a:avLst/>
                <a:gdLst>
                  <a:gd name="T0" fmla="*/ 11 w 186"/>
                  <a:gd name="T1" fmla="*/ 16 h 178"/>
                  <a:gd name="T2" fmla="*/ 15 w 186"/>
                  <a:gd name="T3" fmla="*/ 28 h 178"/>
                  <a:gd name="T4" fmla="*/ 10 w 186"/>
                  <a:gd name="T5" fmla="*/ 42 h 178"/>
                  <a:gd name="T6" fmla="*/ 6 w 186"/>
                  <a:gd name="T7" fmla="*/ 56 h 178"/>
                  <a:gd name="T8" fmla="*/ 1 w 186"/>
                  <a:gd name="T9" fmla="*/ 66 h 178"/>
                  <a:gd name="T10" fmla="*/ 2 w 186"/>
                  <a:gd name="T11" fmla="*/ 77 h 178"/>
                  <a:gd name="T12" fmla="*/ 1 w 186"/>
                  <a:gd name="T13" fmla="*/ 87 h 178"/>
                  <a:gd name="T14" fmla="*/ 6 w 186"/>
                  <a:gd name="T15" fmla="*/ 100 h 178"/>
                  <a:gd name="T16" fmla="*/ 7 w 186"/>
                  <a:gd name="T17" fmla="*/ 120 h 178"/>
                  <a:gd name="T18" fmla="*/ 16 w 186"/>
                  <a:gd name="T19" fmla="*/ 128 h 178"/>
                  <a:gd name="T20" fmla="*/ 30 w 186"/>
                  <a:gd name="T21" fmla="*/ 129 h 178"/>
                  <a:gd name="T22" fmla="*/ 53 w 186"/>
                  <a:gd name="T23" fmla="*/ 130 h 178"/>
                  <a:gd name="T24" fmla="*/ 62 w 186"/>
                  <a:gd name="T25" fmla="*/ 136 h 178"/>
                  <a:gd name="T26" fmla="*/ 66 w 186"/>
                  <a:gd name="T27" fmla="*/ 149 h 178"/>
                  <a:gd name="T28" fmla="*/ 69 w 186"/>
                  <a:gd name="T29" fmla="*/ 158 h 178"/>
                  <a:gd name="T30" fmla="*/ 72 w 186"/>
                  <a:gd name="T31" fmla="*/ 168 h 178"/>
                  <a:gd name="T32" fmla="*/ 75 w 186"/>
                  <a:gd name="T33" fmla="*/ 178 h 178"/>
                  <a:gd name="T34" fmla="*/ 87 w 186"/>
                  <a:gd name="T35" fmla="*/ 175 h 178"/>
                  <a:gd name="T36" fmla="*/ 97 w 186"/>
                  <a:gd name="T37" fmla="*/ 173 h 178"/>
                  <a:gd name="T38" fmla="*/ 103 w 186"/>
                  <a:gd name="T39" fmla="*/ 177 h 178"/>
                  <a:gd name="T40" fmla="*/ 106 w 186"/>
                  <a:gd name="T41" fmla="*/ 166 h 178"/>
                  <a:gd name="T42" fmla="*/ 113 w 186"/>
                  <a:gd name="T43" fmla="*/ 158 h 178"/>
                  <a:gd name="T44" fmla="*/ 120 w 186"/>
                  <a:gd name="T45" fmla="*/ 148 h 178"/>
                  <a:gd name="T46" fmla="*/ 138 w 186"/>
                  <a:gd name="T47" fmla="*/ 137 h 178"/>
                  <a:gd name="T48" fmla="*/ 158 w 186"/>
                  <a:gd name="T49" fmla="*/ 120 h 178"/>
                  <a:gd name="T50" fmla="*/ 162 w 186"/>
                  <a:gd name="T51" fmla="*/ 110 h 178"/>
                  <a:gd name="T52" fmla="*/ 167 w 186"/>
                  <a:gd name="T53" fmla="*/ 97 h 178"/>
                  <a:gd name="T54" fmla="*/ 179 w 186"/>
                  <a:gd name="T55" fmla="*/ 81 h 178"/>
                  <a:gd name="T56" fmla="*/ 186 w 186"/>
                  <a:gd name="T57" fmla="*/ 76 h 178"/>
                  <a:gd name="T58" fmla="*/ 179 w 186"/>
                  <a:gd name="T59" fmla="*/ 55 h 178"/>
                  <a:gd name="T60" fmla="*/ 157 w 186"/>
                  <a:gd name="T61" fmla="*/ 45 h 178"/>
                  <a:gd name="T62" fmla="*/ 142 w 186"/>
                  <a:gd name="T63" fmla="*/ 40 h 178"/>
                  <a:gd name="T64" fmla="*/ 135 w 186"/>
                  <a:gd name="T65" fmla="*/ 29 h 178"/>
                  <a:gd name="T66" fmla="*/ 128 w 186"/>
                  <a:gd name="T67" fmla="*/ 22 h 178"/>
                  <a:gd name="T68" fmla="*/ 111 w 186"/>
                  <a:gd name="T69" fmla="*/ 21 h 178"/>
                  <a:gd name="T70" fmla="*/ 112 w 186"/>
                  <a:gd name="T71" fmla="*/ 12 h 178"/>
                  <a:gd name="T72" fmla="*/ 115 w 186"/>
                  <a:gd name="T73" fmla="*/ 4 h 178"/>
                  <a:gd name="T74" fmla="*/ 111 w 186"/>
                  <a:gd name="T75" fmla="*/ 6 h 178"/>
                  <a:gd name="T76" fmla="*/ 99 w 186"/>
                  <a:gd name="T77" fmla="*/ 8 h 178"/>
                  <a:gd name="T78" fmla="*/ 85 w 186"/>
                  <a:gd name="T79" fmla="*/ 9 h 178"/>
                  <a:gd name="T80" fmla="*/ 71 w 186"/>
                  <a:gd name="T81" fmla="*/ 8 h 178"/>
                  <a:gd name="T82" fmla="*/ 57 w 186"/>
                  <a:gd name="T83" fmla="*/ 1 h 178"/>
                  <a:gd name="T84" fmla="*/ 46 w 186"/>
                  <a:gd name="T85" fmla="*/ 1 h 178"/>
                  <a:gd name="T86" fmla="*/ 34 w 186"/>
                  <a:gd name="T87" fmla="*/ 6 h 178"/>
                  <a:gd name="T88" fmla="*/ 26 w 186"/>
                  <a:gd name="T89" fmla="*/ 14 h 178"/>
                  <a:gd name="T90" fmla="*/ 16 w 186"/>
                  <a:gd name="T91" fmla="*/ 13 h 1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86" h="178">
                    <a:moveTo>
                      <a:pt x="9" y="9"/>
                    </a:moveTo>
                    <a:cubicBezTo>
                      <a:pt x="11" y="16"/>
                      <a:pt x="11" y="16"/>
                      <a:pt x="11" y="16"/>
                    </a:cubicBezTo>
                    <a:cubicBezTo>
                      <a:pt x="11" y="16"/>
                      <a:pt x="14" y="21"/>
                      <a:pt x="14" y="22"/>
                    </a:cubicBezTo>
                    <a:cubicBezTo>
                      <a:pt x="15" y="23"/>
                      <a:pt x="15" y="28"/>
                      <a:pt x="15" y="28"/>
                    </a:cubicBezTo>
                    <a:cubicBezTo>
                      <a:pt x="10" y="34"/>
                      <a:pt x="10" y="34"/>
                      <a:pt x="10" y="34"/>
                    </a:cubicBezTo>
                    <a:cubicBezTo>
                      <a:pt x="10" y="42"/>
                      <a:pt x="10" y="42"/>
                      <a:pt x="10" y="42"/>
                    </a:cubicBezTo>
                    <a:cubicBezTo>
                      <a:pt x="10" y="42"/>
                      <a:pt x="11" y="48"/>
                      <a:pt x="11" y="49"/>
                    </a:cubicBezTo>
                    <a:cubicBezTo>
                      <a:pt x="11" y="50"/>
                      <a:pt x="6" y="56"/>
                      <a:pt x="6" y="56"/>
                    </a:cubicBezTo>
                    <a:cubicBezTo>
                      <a:pt x="1" y="61"/>
                      <a:pt x="1" y="61"/>
                      <a:pt x="1" y="61"/>
                    </a:cubicBezTo>
                    <a:cubicBezTo>
                      <a:pt x="1" y="66"/>
                      <a:pt x="1" y="66"/>
                      <a:pt x="1" y="66"/>
                    </a:cubicBezTo>
                    <a:cubicBezTo>
                      <a:pt x="5" y="71"/>
                      <a:pt x="5" y="71"/>
                      <a:pt x="5" y="71"/>
                    </a:cubicBezTo>
                    <a:cubicBezTo>
                      <a:pt x="2" y="77"/>
                      <a:pt x="2" y="77"/>
                      <a:pt x="2" y="77"/>
                    </a:cubicBezTo>
                    <a:cubicBezTo>
                      <a:pt x="2" y="77"/>
                      <a:pt x="0" y="80"/>
                      <a:pt x="0" y="81"/>
                    </a:cubicBezTo>
                    <a:cubicBezTo>
                      <a:pt x="0" y="82"/>
                      <a:pt x="1" y="85"/>
                      <a:pt x="1" y="87"/>
                    </a:cubicBezTo>
                    <a:cubicBezTo>
                      <a:pt x="1" y="88"/>
                      <a:pt x="4" y="94"/>
                      <a:pt x="4" y="95"/>
                    </a:cubicBezTo>
                    <a:cubicBezTo>
                      <a:pt x="4" y="96"/>
                      <a:pt x="6" y="100"/>
                      <a:pt x="6" y="100"/>
                    </a:cubicBezTo>
                    <a:cubicBezTo>
                      <a:pt x="6" y="108"/>
                      <a:pt x="6" y="108"/>
                      <a:pt x="6" y="108"/>
                    </a:cubicBezTo>
                    <a:cubicBezTo>
                      <a:pt x="7" y="120"/>
                      <a:pt x="7" y="120"/>
                      <a:pt x="7" y="120"/>
                    </a:cubicBezTo>
                    <a:cubicBezTo>
                      <a:pt x="7" y="127"/>
                      <a:pt x="7" y="127"/>
                      <a:pt x="7" y="127"/>
                    </a:cubicBezTo>
                    <a:cubicBezTo>
                      <a:pt x="16" y="128"/>
                      <a:pt x="16" y="128"/>
                      <a:pt x="16" y="128"/>
                    </a:cubicBezTo>
                    <a:cubicBezTo>
                      <a:pt x="18" y="129"/>
                      <a:pt x="18" y="129"/>
                      <a:pt x="18" y="129"/>
                    </a:cubicBezTo>
                    <a:cubicBezTo>
                      <a:pt x="30" y="129"/>
                      <a:pt x="30" y="129"/>
                      <a:pt x="30" y="129"/>
                    </a:cubicBezTo>
                    <a:cubicBezTo>
                      <a:pt x="44" y="128"/>
                      <a:pt x="44" y="128"/>
                      <a:pt x="44" y="128"/>
                    </a:cubicBezTo>
                    <a:cubicBezTo>
                      <a:pt x="53" y="130"/>
                      <a:pt x="53" y="130"/>
                      <a:pt x="53" y="130"/>
                    </a:cubicBezTo>
                    <a:cubicBezTo>
                      <a:pt x="59" y="132"/>
                      <a:pt x="59" y="132"/>
                      <a:pt x="59" y="132"/>
                    </a:cubicBezTo>
                    <a:cubicBezTo>
                      <a:pt x="62" y="136"/>
                      <a:pt x="62" y="136"/>
                      <a:pt x="62" y="136"/>
                    </a:cubicBezTo>
                    <a:cubicBezTo>
                      <a:pt x="65" y="141"/>
                      <a:pt x="65" y="141"/>
                      <a:pt x="65" y="141"/>
                    </a:cubicBezTo>
                    <a:cubicBezTo>
                      <a:pt x="66" y="149"/>
                      <a:pt x="66" y="149"/>
                      <a:pt x="66" y="149"/>
                    </a:cubicBezTo>
                    <a:cubicBezTo>
                      <a:pt x="66" y="156"/>
                      <a:pt x="66" y="156"/>
                      <a:pt x="66" y="156"/>
                    </a:cubicBezTo>
                    <a:cubicBezTo>
                      <a:pt x="69" y="158"/>
                      <a:pt x="69" y="158"/>
                      <a:pt x="69" y="158"/>
                    </a:cubicBezTo>
                    <a:cubicBezTo>
                      <a:pt x="71" y="162"/>
                      <a:pt x="71" y="162"/>
                      <a:pt x="71" y="162"/>
                    </a:cubicBezTo>
                    <a:cubicBezTo>
                      <a:pt x="72" y="168"/>
                      <a:pt x="72" y="168"/>
                      <a:pt x="72" y="168"/>
                    </a:cubicBezTo>
                    <a:cubicBezTo>
                      <a:pt x="73" y="175"/>
                      <a:pt x="73" y="175"/>
                      <a:pt x="73" y="175"/>
                    </a:cubicBezTo>
                    <a:cubicBezTo>
                      <a:pt x="75" y="178"/>
                      <a:pt x="75" y="178"/>
                      <a:pt x="75" y="178"/>
                    </a:cubicBezTo>
                    <a:cubicBezTo>
                      <a:pt x="83" y="178"/>
                      <a:pt x="83" y="178"/>
                      <a:pt x="83" y="178"/>
                    </a:cubicBezTo>
                    <a:cubicBezTo>
                      <a:pt x="87" y="175"/>
                      <a:pt x="87" y="175"/>
                      <a:pt x="87" y="175"/>
                    </a:cubicBezTo>
                    <a:cubicBezTo>
                      <a:pt x="91" y="173"/>
                      <a:pt x="91" y="173"/>
                      <a:pt x="91" y="173"/>
                    </a:cubicBezTo>
                    <a:cubicBezTo>
                      <a:pt x="97" y="173"/>
                      <a:pt x="97" y="173"/>
                      <a:pt x="97" y="173"/>
                    </a:cubicBezTo>
                    <a:cubicBezTo>
                      <a:pt x="99" y="176"/>
                      <a:pt x="99" y="176"/>
                      <a:pt x="99" y="176"/>
                    </a:cubicBezTo>
                    <a:cubicBezTo>
                      <a:pt x="103" y="177"/>
                      <a:pt x="103" y="177"/>
                      <a:pt x="103" y="177"/>
                    </a:cubicBezTo>
                    <a:cubicBezTo>
                      <a:pt x="105" y="174"/>
                      <a:pt x="105" y="174"/>
                      <a:pt x="105" y="174"/>
                    </a:cubicBezTo>
                    <a:cubicBezTo>
                      <a:pt x="106" y="166"/>
                      <a:pt x="106" y="166"/>
                      <a:pt x="106" y="166"/>
                    </a:cubicBezTo>
                    <a:cubicBezTo>
                      <a:pt x="112" y="162"/>
                      <a:pt x="112" y="162"/>
                      <a:pt x="112" y="162"/>
                    </a:cubicBezTo>
                    <a:cubicBezTo>
                      <a:pt x="113" y="158"/>
                      <a:pt x="113" y="158"/>
                      <a:pt x="113" y="158"/>
                    </a:cubicBezTo>
                    <a:cubicBezTo>
                      <a:pt x="116" y="153"/>
                      <a:pt x="116" y="153"/>
                      <a:pt x="116" y="153"/>
                    </a:cubicBezTo>
                    <a:cubicBezTo>
                      <a:pt x="120" y="148"/>
                      <a:pt x="120" y="148"/>
                      <a:pt x="120" y="148"/>
                    </a:cubicBezTo>
                    <a:cubicBezTo>
                      <a:pt x="133" y="142"/>
                      <a:pt x="133" y="142"/>
                      <a:pt x="133" y="142"/>
                    </a:cubicBezTo>
                    <a:cubicBezTo>
                      <a:pt x="138" y="137"/>
                      <a:pt x="138" y="137"/>
                      <a:pt x="138" y="137"/>
                    </a:cubicBezTo>
                    <a:cubicBezTo>
                      <a:pt x="146" y="130"/>
                      <a:pt x="146" y="130"/>
                      <a:pt x="146" y="130"/>
                    </a:cubicBezTo>
                    <a:cubicBezTo>
                      <a:pt x="158" y="120"/>
                      <a:pt x="158" y="120"/>
                      <a:pt x="158" y="120"/>
                    </a:cubicBezTo>
                    <a:cubicBezTo>
                      <a:pt x="158" y="120"/>
                      <a:pt x="158" y="116"/>
                      <a:pt x="159" y="115"/>
                    </a:cubicBezTo>
                    <a:cubicBezTo>
                      <a:pt x="159" y="114"/>
                      <a:pt x="162" y="110"/>
                      <a:pt x="162" y="110"/>
                    </a:cubicBezTo>
                    <a:cubicBezTo>
                      <a:pt x="163" y="104"/>
                      <a:pt x="163" y="104"/>
                      <a:pt x="163" y="104"/>
                    </a:cubicBezTo>
                    <a:cubicBezTo>
                      <a:pt x="167" y="97"/>
                      <a:pt x="167" y="97"/>
                      <a:pt x="167" y="97"/>
                    </a:cubicBezTo>
                    <a:cubicBezTo>
                      <a:pt x="174" y="88"/>
                      <a:pt x="174" y="88"/>
                      <a:pt x="174" y="88"/>
                    </a:cubicBezTo>
                    <a:cubicBezTo>
                      <a:pt x="179" y="81"/>
                      <a:pt x="179" y="81"/>
                      <a:pt x="179" y="81"/>
                    </a:cubicBezTo>
                    <a:cubicBezTo>
                      <a:pt x="184" y="77"/>
                      <a:pt x="184" y="77"/>
                      <a:pt x="184" y="77"/>
                    </a:cubicBezTo>
                    <a:cubicBezTo>
                      <a:pt x="186" y="76"/>
                      <a:pt x="186" y="76"/>
                      <a:pt x="186" y="76"/>
                    </a:cubicBezTo>
                    <a:cubicBezTo>
                      <a:pt x="186" y="57"/>
                      <a:pt x="186" y="57"/>
                      <a:pt x="186" y="57"/>
                    </a:cubicBezTo>
                    <a:cubicBezTo>
                      <a:pt x="179" y="55"/>
                      <a:pt x="179" y="55"/>
                      <a:pt x="179" y="55"/>
                    </a:cubicBezTo>
                    <a:cubicBezTo>
                      <a:pt x="169" y="52"/>
                      <a:pt x="169" y="52"/>
                      <a:pt x="169" y="52"/>
                    </a:cubicBezTo>
                    <a:cubicBezTo>
                      <a:pt x="169" y="52"/>
                      <a:pt x="159" y="46"/>
                      <a:pt x="157" y="45"/>
                    </a:cubicBezTo>
                    <a:cubicBezTo>
                      <a:pt x="156" y="44"/>
                      <a:pt x="151" y="42"/>
                      <a:pt x="150" y="41"/>
                    </a:cubicBezTo>
                    <a:cubicBezTo>
                      <a:pt x="149" y="40"/>
                      <a:pt x="144" y="40"/>
                      <a:pt x="142" y="40"/>
                    </a:cubicBezTo>
                    <a:cubicBezTo>
                      <a:pt x="140" y="40"/>
                      <a:pt x="137" y="40"/>
                      <a:pt x="135" y="39"/>
                    </a:cubicBezTo>
                    <a:cubicBezTo>
                      <a:pt x="134" y="38"/>
                      <a:pt x="135" y="29"/>
                      <a:pt x="135" y="29"/>
                    </a:cubicBezTo>
                    <a:cubicBezTo>
                      <a:pt x="135" y="29"/>
                      <a:pt x="130" y="27"/>
                      <a:pt x="129" y="26"/>
                    </a:cubicBezTo>
                    <a:cubicBezTo>
                      <a:pt x="128" y="25"/>
                      <a:pt x="130" y="23"/>
                      <a:pt x="128" y="22"/>
                    </a:cubicBezTo>
                    <a:cubicBezTo>
                      <a:pt x="126" y="21"/>
                      <a:pt x="121" y="21"/>
                      <a:pt x="119" y="21"/>
                    </a:cubicBezTo>
                    <a:cubicBezTo>
                      <a:pt x="117" y="21"/>
                      <a:pt x="111" y="21"/>
                      <a:pt x="111" y="21"/>
                    </a:cubicBezTo>
                    <a:cubicBezTo>
                      <a:pt x="109" y="15"/>
                      <a:pt x="109" y="15"/>
                      <a:pt x="109" y="15"/>
                    </a:cubicBezTo>
                    <a:cubicBezTo>
                      <a:pt x="112" y="12"/>
                      <a:pt x="112" y="12"/>
                      <a:pt x="112" y="12"/>
                    </a:cubicBezTo>
                    <a:cubicBezTo>
                      <a:pt x="113" y="8"/>
                      <a:pt x="113" y="8"/>
                      <a:pt x="113" y="8"/>
                    </a:cubicBezTo>
                    <a:cubicBezTo>
                      <a:pt x="115" y="4"/>
                      <a:pt x="115" y="4"/>
                      <a:pt x="115" y="4"/>
                    </a:cubicBezTo>
                    <a:cubicBezTo>
                      <a:pt x="112" y="5"/>
                      <a:pt x="112" y="5"/>
                      <a:pt x="112" y="5"/>
                    </a:cubicBezTo>
                    <a:cubicBezTo>
                      <a:pt x="111" y="6"/>
                      <a:pt x="111" y="6"/>
                      <a:pt x="111" y="6"/>
                    </a:cubicBezTo>
                    <a:cubicBezTo>
                      <a:pt x="105" y="8"/>
                      <a:pt x="105" y="8"/>
                      <a:pt x="105" y="8"/>
                    </a:cubicBezTo>
                    <a:cubicBezTo>
                      <a:pt x="99" y="8"/>
                      <a:pt x="99" y="8"/>
                      <a:pt x="99" y="8"/>
                    </a:cubicBezTo>
                    <a:cubicBezTo>
                      <a:pt x="99" y="8"/>
                      <a:pt x="93" y="8"/>
                      <a:pt x="92" y="8"/>
                    </a:cubicBezTo>
                    <a:cubicBezTo>
                      <a:pt x="91" y="8"/>
                      <a:pt x="85" y="9"/>
                      <a:pt x="85" y="9"/>
                    </a:cubicBezTo>
                    <a:cubicBezTo>
                      <a:pt x="85" y="9"/>
                      <a:pt x="80" y="9"/>
                      <a:pt x="78" y="9"/>
                    </a:cubicBezTo>
                    <a:cubicBezTo>
                      <a:pt x="76" y="9"/>
                      <a:pt x="73" y="9"/>
                      <a:pt x="71" y="8"/>
                    </a:cubicBezTo>
                    <a:cubicBezTo>
                      <a:pt x="69" y="7"/>
                      <a:pt x="66" y="6"/>
                      <a:pt x="65" y="5"/>
                    </a:cubicBezTo>
                    <a:cubicBezTo>
                      <a:pt x="64" y="5"/>
                      <a:pt x="57" y="1"/>
                      <a:pt x="57" y="1"/>
                    </a:cubicBezTo>
                    <a:cubicBezTo>
                      <a:pt x="57" y="1"/>
                      <a:pt x="55" y="0"/>
                      <a:pt x="53" y="0"/>
                    </a:cubicBezTo>
                    <a:cubicBezTo>
                      <a:pt x="52" y="0"/>
                      <a:pt x="47" y="1"/>
                      <a:pt x="46" y="1"/>
                    </a:cubicBezTo>
                    <a:cubicBezTo>
                      <a:pt x="45" y="1"/>
                      <a:pt x="38" y="3"/>
                      <a:pt x="38" y="3"/>
                    </a:cubicBezTo>
                    <a:cubicBezTo>
                      <a:pt x="34" y="6"/>
                      <a:pt x="34" y="6"/>
                      <a:pt x="34" y="6"/>
                    </a:cubicBezTo>
                    <a:cubicBezTo>
                      <a:pt x="30" y="9"/>
                      <a:pt x="30" y="9"/>
                      <a:pt x="30" y="9"/>
                    </a:cubicBezTo>
                    <a:cubicBezTo>
                      <a:pt x="26" y="14"/>
                      <a:pt x="26" y="14"/>
                      <a:pt x="26" y="14"/>
                    </a:cubicBezTo>
                    <a:cubicBezTo>
                      <a:pt x="22" y="14"/>
                      <a:pt x="22" y="14"/>
                      <a:pt x="22" y="14"/>
                    </a:cubicBezTo>
                    <a:cubicBezTo>
                      <a:pt x="22" y="14"/>
                      <a:pt x="18" y="13"/>
                      <a:pt x="16" y="13"/>
                    </a:cubicBezTo>
                    <a:cubicBezTo>
                      <a:pt x="15" y="13"/>
                      <a:pt x="9" y="9"/>
                      <a:pt x="9" y="9"/>
                    </a:cubicBez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57" name="Freeform 18"/>
              <p:cNvSpPr>
                <a:spLocks/>
              </p:cNvSpPr>
              <p:nvPr/>
            </p:nvSpPr>
            <p:spPr bwMode="auto">
              <a:xfrm>
                <a:off x="9185275" y="2878138"/>
                <a:ext cx="706437" cy="654050"/>
              </a:xfrm>
              <a:custGeom>
                <a:avLst/>
                <a:gdLst>
                  <a:gd name="T0" fmla="*/ 78 w 188"/>
                  <a:gd name="T1" fmla="*/ 3 h 174"/>
                  <a:gd name="T2" fmla="*/ 89 w 188"/>
                  <a:gd name="T3" fmla="*/ 8 h 174"/>
                  <a:gd name="T4" fmla="*/ 101 w 188"/>
                  <a:gd name="T5" fmla="*/ 15 h 174"/>
                  <a:gd name="T6" fmla="*/ 107 w 188"/>
                  <a:gd name="T7" fmla="*/ 4 h 174"/>
                  <a:gd name="T8" fmla="*/ 117 w 188"/>
                  <a:gd name="T9" fmla="*/ 9 h 174"/>
                  <a:gd name="T10" fmla="*/ 122 w 188"/>
                  <a:gd name="T11" fmla="*/ 14 h 174"/>
                  <a:gd name="T12" fmla="*/ 134 w 188"/>
                  <a:gd name="T13" fmla="*/ 14 h 174"/>
                  <a:gd name="T14" fmla="*/ 141 w 188"/>
                  <a:gd name="T15" fmla="*/ 18 h 174"/>
                  <a:gd name="T16" fmla="*/ 148 w 188"/>
                  <a:gd name="T17" fmla="*/ 15 h 174"/>
                  <a:gd name="T18" fmla="*/ 159 w 188"/>
                  <a:gd name="T19" fmla="*/ 10 h 174"/>
                  <a:gd name="T20" fmla="*/ 173 w 188"/>
                  <a:gd name="T21" fmla="*/ 7 h 174"/>
                  <a:gd name="T22" fmla="*/ 182 w 188"/>
                  <a:gd name="T23" fmla="*/ 6 h 174"/>
                  <a:gd name="T24" fmla="*/ 180 w 188"/>
                  <a:gd name="T25" fmla="*/ 17 h 174"/>
                  <a:gd name="T26" fmla="*/ 183 w 188"/>
                  <a:gd name="T27" fmla="*/ 37 h 174"/>
                  <a:gd name="T28" fmla="*/ 188 w 188"/>
                  <a:gd name="T29" fmla="*/ 42 h 174"/>
                  <a:gd name="T30" fmla="*/ 187 w 188"/>
                  <a:gd name="T31" fmla="*/ 54 h 174"/>
                  <a:gd name="T32" fmla="*/ 181 w 188"/>
                  <a:gd name="T33" fmla="*/ 51 h 174"/>
                  <a:gd name="T34" fmla="*/ 173 w 188"/>
                  <a:gd name="T35" fmla="*/ 50 h 174"/>
                  <a:gd name="T36" fmla="*/ 172 w 188"/>
                  <a:gd name="T37" fmla="*/ 57 h 174"/>
                  <a:gd name="T38" fmla="*/ 162 w 188"/>
                  <a:gd name="T39" fmla="*/ 59 h 174"/>
                  <a:gd name="T40" fmla="*/ 162 w 188"/>
                  <a:gd name="T41" fmla="*/ 72 h 174"/>
                  <a:gd name="T42" fmla="*/ 163 w 188"/>
                  <a:gd name="T43" fmla="*/ 77 h 174"/>
                  <a:gd name="T44" fmla="*/ 160 w 188"/>
                  <a:gd name="T45" fmla="*/ 81 h 174"/>
                  <a:gd name="T46" fmla="*/ 150 w 188"/>
                  <a:gd name="T47" fmla="*/ 88 h 174"/>
                  <a:gd name="T48" fmla="*/ 149 w 188"/>
                  <a:gd name="T49" fmla="*/ 99 h 174"/>
                  <a:gd name="T50" fmla="*/ 152 w 188"/>
                  <a:gd name="T51" fmla="*/ 105 h 174"/>
                  <a:gd name="T52" fmla="*/ 155 w 188"/>
                  <a:gd name="T53" fmla="*/ 112 h 174"/>
                  <a:gd name="T54" fmla="*/ 147 w 188"/>
                  <a:gd name="T55" fmla="*/ 119 h 174"/>
                  <a:gd name="T56" fmla="*/ 147 w 188"/>
                  <a:gd name="T57" fmla="*/ 126 h 174"/>
                  <a:gd name="T58" fmla="*/ 151 w 188"/>
                  <a:gd name="T59" fmla="*/ 129 h 174"/>
                  <a:gd name="T60" fmla="*/ 151 w 188"/>
                  <a:gd name="T61" fmla="*/ 138 h 174"/>
                  <a:gd name="T62" fmla="*/ 142 w 188"/>
                  <a:gd name="T63" fmla="*/ 143 h 174"/>
                  <a:gd name="T64" fmla="*/ 138 w 188"/>
                  <a:gd name="T65" fmla="*/ 150 h 174"/>
                  <a:gd name="T66" fmla="*/ 128 w 188"/>
                  <a:gd name="T67" fmla="*/ 147 h 174"/>
                  <a:gd name="T68" fmla="*/ 113 w 188"/>
                  <a:gd name="T69" fmla="*/ 146 h 174"/>
                  <a:gd name="T70" fmla="*/ 102 w 188"/>
                  <a:gd name="T71" fmla="*/ 149 h 174"/>
                  <a:gd name="T72" fmla="*/ 91 w 188"/>
                  <a:gd name="T73" fmla="*/ 151 h 174"/>
                  <a:gd name="T74" fmla="*/ 75 w 188"/>
                  <a:gd name="T75" fmla="*/ 154 h 174"/>
                  <a:gd name="T76" fmla="*/ 65 w 188"/>
                  <a:gd name="T77" fmla="*/ 164 h 174"/>
                  <a:gd name="T78" fmla="*/ 56 w 188"/>
                  <a:gd name="T79" fmla="*/ 174 h 174"/>
                  <a:gd name="T80" fmla="*/ 43 w 188"/>
                  <a:gd name="T81" fmla="*/ 167 h 174"/>
                  <a:gd name="T82" fmla="*/ 29 w 188"/>
                  <a:gd name="T83" fmla="*/ 160 h 174"/>
                  <a:gd name="T84" fmla="*/ 17 w 188"/>
                  <a:gd name="T85" fmla="*/ 153 h 174"/>
                  <a:gd name="T86" fmla="*/ 8 w 188"/>
                  <a:gd name="T87" fmla="*/ 148 h 174"/>
                  <a:gd name="T88" fmla="*/ 3 w 188"/>
                  <a:gd name="T89" fmla="*/ 141 h 174"/>
                  <a:gd name="T90" fmla="*/ 2 w 188"/>
                  <a:gd name="T91" fmla="*/ 131 h 174"/>
                  <a:gd name="T92" fmla="*/ 0 w 188"/>
                  <a:gd name="T93" fmla="*/ 117 h 174"/>
                  <a:gd name="T94" fmla="*/ 9 w 188"/>
                  <a:gd name="T95" fmla="*/ 106 h 174"/>
                  <a:gd name="T96" fmla="*/ 16 w 188"/>
                  <a:gd name="T97" fmla="*/ 95 h 174"/>
                  <a:gd name="T98" fmla="*/ 30 w 188"/>
                  <a:gd name="T99" fmla="*/ 82 h 174"/>
                  <a:gd name="T100" fmla="*/ 37 w 188"/>
                  <a:gd name="T101" fmla="*/ 76 h 174"/>
                  <a:gd name="T102" fmla="*/ 44 w 188"/>
                  <a:gd name="T103" fmla="*/ 63 h 174"/>
                  <a:gd name="T104" fmla="*/ 54 w 188"/>
                  <a:gd name="T105" fmla="*/ 56 h 174"/>
                  <a:gd name="T106" fmla="*/ 59 w 188"/>
                  <a:gd name="T107" fmla="*/ 39 h 174"/>
                  <a:gd name="T108" fmla="*/ 64 w 188"/>
                  <a:gd name="T109" fmla="*/ 25 h 174"/>
                  <a:gd name="T110" fmla="*/ 68 w 188"/>
                  <a:gd name="T111" fmla="*/ 9 h 174"/>
                  <a:gd name="T112" fmla="*/ 73 w 188"/>
                  <a:gd name="T113" fmla="*/ 0 h 1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88" h="174">
                    <a:moveTo>
                      <a:pt x="73" y="0"/>
                    </a:moveTo>
                    <a:cubicBezTo>
                      <a:pt x="78" y="3"/>
                      <a:pt x="78" y="3"/>
                      <a:pt x="78" y="3"/>
                    </a:cubicBezTo>
                    <a:cubicBezTo>
                      <a:pt x="84" y="7"/>
                      <a:pt x="84" y="7"/>
                      <a:pt x="84" y="7"/>
                    </a:cubicBezTo>
                    <a:cubicBezTo>
                      <a:pt x="89" y="8"/>
                      <a:pt x="89" y="8"/>
                      <a:pt x="89" y="8"/>
                    </a:cubicBezTo>
                    <a:cubicBezTo>
                      <a:pt x="95" y="13"/>
                      <a:pt x="95" y="13"/>
                      <a:pt x="95" y="13"/>
                    </a:cubicBezTo>
                    <a:cubicBezTo>
                      <a:pt x="101" y="15"/>
                      <a:pt x="101" y="15"/>
                      <a:pt x="101" y="15"/>
                    </a:cubicBezTo>
                    <a:cubicBezTo>
                      <a:pt x="102" y="7"/>
                      <a:pt x="102" y="7"/>
                      <a:pt x="102" y="7"/>
                    </a:cubicBezTo>
                    <a:cubicBezTo>
                      <a:pt x="107" y="4"/>
                      <a:pt x="107" y="4"/>
                      <a:pt x="107" y="4"/>
                    </a:cubicBezTo>
                    <a:cubicBezTo>
                      <a:pt x="116" y="4"/>
                      <a:pt x="116" y="4"/>
                      <a:pt x="116" y="4"/>
                    </a:cubicBezTo>
                    <a:cubicBezTo>
                      <a:pt x="117" y="9"/>
                      <a:pt x="117" y="9"/>
                      <a:pt x="117" y="9"/>
                    </a:cubicBezTo>
                    <a:cubicBezTo>
                      <a:pt x="118" y="14"/>
                      <a:pt x="118" y="14"/>
                      <a:pt x="118" y="14"/>
                    </a:cubicBezTo>
                    <a:cubicBezTo>
                      <a:pt x="122" y="14"/>
                      <a:pt x="122" y="14"/>
                      <a:pt x="122" y="14"/>
                    </a:cubicBezTo>
                    <a:cubicBezTo>
                      <a:pt x="129" y="14"/>
                      <a:pt x="129" y="14"/>
                      <a:pt x="129" y="14"/>
                    </a:cubicBezTo>
                    <a:cubicBezTo>
                      <a:pt x="134" y="14"/>
                      <a:pt x="134" y="14"/>
                      <a:pt x="134" y="14"/>
                    </a:cubicBezTo>
                    <a:cubicBezTo>
                      <a:pt x="139" y="17"/>
                      <a:pt x="139" y="17"/>
                      <a:pt x="139" y="17"/>
                    </a:cubicBezTo>
                    <a:cubicBezTo>
                      <a:pt x="141" y="18"/>
                      <a:pt x="141" y="18"/>
                      <a:pt x="141" y="18"/>
                    </a:cubicBezTo>
                    <a:cubicBezTo>
                      <a:pt x="148" y="18"/>
                      <a:pt x="148" y="18"/>
                      <a:pt x="148" y="18"/>
                    </a:cubicBezTo>
                    <a:cubicBezTo>
                      <a:pt x="148" y="15"/>
                      <a:pt x="148" y="15"/>
                      <a:pt x="148" y="15"/>
                    </a:cubicBezTo>
                    <a:cubicBezTo>
                      <a:pt x="154" y="13"/>
                      <a:pt x="154" y="13"/>
                      <a:pt x="154" y="13"/>
                    </a:cubicBezTo>
                    <a:cubicBezTo>
                      <a:pt x="159" y="10"/>
                      <a:pt x="159" y="10"/>
                      <a:pt x="159" y="10"/>
                    </a:cubicBezTo>
                    <a:cubicBezTo>
                      <a:pt x="166" y="9"/>
                      <a:pt x="166" y="9"/>
                      <a:pt x="166" y="9"/>
                    </a:cubicBezTo>
                    <a:cubicBezTo>
                      <a:pt x="173" y="7"/>
                      <a:pt x="173" y="7"/>
                      <a:pt x="173" y="7"/>
                    </a:cubicBezTo>
                    <a:cubicBezTo>
                      <a:pt x="178" y="6"/>
                      <a:pt x="178" y="6"/>
                      <a:pt x="178" y="6"/>
                    </a:cubicBezTo>
                    <a:cubicBezTo>
                      <a:pt x="182" y="6"/>
                      <a:pt x="182" y="6"/>
                      <a:pt x="182" y="6"/>
                    </a:cubicBezTo>
                    <a:cubicBezTo>
                      <a:pt x="182" y="16"/>
                      <a:pt x="182" y="16"/>
                      <a:pt x="182" y="16"/>
                    </a:cubicBezTo>
                    <a:cubicBezTo>
                      <a:pt x="180" y="17"/>
                      <a:pt x="180" y="17"/>
                      <a:pt x="180" y="17"/>
                    </a:cubicBezTo>
                    <a:cubicBezTo>
                      <a:pt x="181" y="34"/>
                      <a:pt x="181" y="34"/>
                      <a:pt x="181" y="34"/>
                    </a:cubicBezTo>
                    <a:cubicBezTo>
                      <a:pt x="183" y="37"/>
                      <a:pt x="183" y="37"/>
                      <a:pt x="183" y="37"/>
                    </a:cubicBezTo>
                    <a:cubicBezTo>
                      <a:pt x="186" y="41"/>
                      <a:pt x="186" y="41"/>
                      <a:pt x="186" y="41"/>
                    </a:cubicBezTo>
                    <a:cubicBezTo>
                      <a:pt x="188" y="42"/>
                      <a:pt x="188" y="42"/>
                      <a:pt x="188" y="42"/>
                    </a:cubicBezTo>
                    <a:cubicBezTo>
                      <a:pt x="188" y="52"/>
                      <a:pt x="188" y="52"/>
                      <a:pt x="188" y="52"/>
                    </a:cubicBezTo>
                    <a:cubicBezTo>
                      <a:pt x="187" y="54"/>
                      <a:pt x="187" y="54"/>
                      <a:pt x="187" y="54"/>
                    </a:cubicBezTo>
                    <a:cubicBezTo>
                      <a:pt x="184" y="54"/>
                      <a:pt x="184" y="54"/>
                      <a:pt x="184" y="54"/>
                    </a:cubicBezTo>
                    <a:cubicBezTo>
                      <a:pt x="181" y="51"/>
                      <a:pt x="181" y="51"/>
                      <a:pt x="181" y="51"/>
                    </a:cubicBezTo>
                    <a:cubicBezTo>
                      <a:pt x="177" y="49"/>
                      <a:pt x="177" y="49"/>
                      <a:pt x="177" y="49"/>
                    </a:cubicBezTo>
                    <a:cubicBezTo>
                      <a:pt x="173" y="50"/>
                      <a:pt x="173" y="50"/>
                      <a:pt x="173" y="50"/>
                    </a:cubicBezTo>
                    <a:cubicBezTo>
                      <a:pt x="172" y="54"/>
                      <a:pt x="172" y="54"/>
                      <a:pt x="172" y="54"/>
                    </a:cubicBezTo>
                    <a:cubicBezTo>
                      <a:pt x="172" y="57"/>
                      <a:pt x="172" y="57"/>
                      <a:pt x="172" y="57"/>
                    </a:cubicBezTo>
                    <a:cubicBezTo>
                      <a:pt x="166" y="58"/>
                      <a:pt x="166" y="58"/>
                      <a:pt x="166" y="58"/>
                    </a:cubicBezTo>
                    <a:cubicBezTo>
                      <a:pt x="162" y="59"/>
                      <a:pt x="162" y="59"/>
                      <a:pt x="162" y="59"/>
                    </a:cubicBezTo>
                    <a:cubicBezTo>
                      <a:pt x="162" y="63"/>
                      <a:pt x="162" y="63"/>
                      <a:pt x="162" y="63"/>
                    </a:cubicBezTo>
                    <a:cubicBezTo>
                      <a:pt x="162" y="72"/>
                      <a:pt x="162" y="72"/>
                      <a:pt x="162" y="72"/>
                    </a:cubicBezTo>
                    <a:cubicBezTo>
                      <a:pt x="163" y="75"/>
                      <a:pt x="163" y="75"/>
                      <a:pt x="163" y="75"/>
                    </a:cubicBezTo>
                    <a:cubicBezTo>
                      <a:pt x="163" y="77"/>
                      <a:pt x="163" y="77"/>
                      <a:pt x="163" y="77"/>
                    </a:cubicBezTo>
                    <a:cubicBezTo>
                      <a:pt x="164" y="81"/>
                      <a:pt x="164" y="81"/>
                      <a:pt x="164" y="81"/>
                    </a:cubicBezTo>
                    <a:cubicBezTo>
                      <a:pt x="160" y="81"/>
                      <a:pt x="160" y="81"/>
                      <a:pt x="160" y="81"/>
                    </a:cubicBezTo>
                    <a:cubicBezTo>
                      <a:pt x="154" y="82"/>
                      <a:pt x="154" y="82"/>
                      <a:pt x="154" y="82"/>
                    </a:cubicBezTo>
                    <a:cubicBezTo>
                      <a:pt x="150" y="88"/>
                      <a:pt x="150" y="88"/>
                      <a:pt x="150" y="88"/>
                    </a:cubicBezTo>
                    <a:cubicBezTo>
                      <a:pt x="149" y="94"/>
                      <a:pt x="149" y="94"/>
                      <a:pt x="149" y="94"/>
                    </a:cubicBezTo>
                    <a:cubicBezTo>
                      <a:pt x="149" y="99"/>
                      <a:pt x="149" y="99"/>
                      <a:pt x="149" y="99"/>
                    </a:cubicBezTo>
                    <a:cubicBezTo>
                      <a:pt x="150" y="103"/>
                      <a:pt x="150" y="103"/>
                      <a:pt x="150" y="103"/>
                    </a:cubicBezTo>
                    <a:cubicBezTo>
                      <a:pt x="152" y="105"/>
                      <a:pt x="152" y="105"/>
                      <a:pt x="152" y="105"/>
                    </a:cubicBezTo>
                    <a:cubicBezTo>
                      <a:pt x="154" y="109"/>
                      <a:pt x="154" y="109"/>
                      <a:pt x="154" y="109"/>
                    </a:cubicBezTo>
                    <a:cubicBezTo>
                      <a:pt x="155" y="112"/>
                      <a:pt x="155" y="112"/>
                      <a:pt x="155" y="112"/>
                    </a:cubicBezTo>
                    <a:cubicBezTo>
                      <a:pt x="151" y="115"/>
                      <a:pt x="151" y="115"/>
                      <a:pt x="151" y="115"/>
                    </a:cubicBezTo>
                    <a:cubicBezTo>
                      <a:pt x="147" y="119"/>
                      <a:pt x="147" y="119"/>
                      <a:pt x="147" y="119"/>
                    </a:cubicBezTo>
                    <a:cubicBezTo>
                      <a:pt x="146" y="122"/>
                      <a:pt x="146" y="122"/>
                      <a:pt x="146" y="122"/>
                    </a:cubicBezTo>
                    <a:cubicBezTo>
                      <a:pt x="147" y="126"/>
                      <a:pt x="147" y="126"/>
                      <a:pt x="147" y="126"/>
                    </a:cubicBezTo>
                    <a:cubicBezTo>
                      <a:pt x="150" y="127"/>
                      <a:pt x="150" y="127"/>
                      <a:pt x="150" y="127"/>
                    </a:cubicBezTo>
                    <a:cubicBezTo>
                      <a:pt x="151" y="129"/>
                      <a:pt x="151" y="129"/>
                      <a:pt x="151" y="129"/>
                    </a:cubicBezTo>
                    <a:cubicBezTo>
                      <a:pt x="151" y="135"/>
                      <a:pt x="151" y="135"/>
                      <a:pt x="151" y="135"/>
                    </a:cubicBezTo>
                    <a:cubicBezTo>
                      <a:pt x="151" y="138"/>
                      <a:pt x="151" y="138"/>
                      <a:pt x="151" y="138"/>
                    </a:cubicBezTo>
                    <a:cubicBezTo>
                      <a:pt x="147" y="141"/>
                      <a:pt x="147" y="141"/>
                      <a:pt x="147" y="141"/>
                    </a:cubicBezTo>
                    <a:cubicBezTo>
                      <a:pt x="142" y="143"/>
                      <a:pt x="142" y="143"/>
                      <a:pt x="142" y="143"/>
                    </a:cubicBezTo>
                    <a:cubicBezTo>
                      <a:pt x="139" y="147"/>
                      <a:pt x="139" y="147"/>
                      <a:pt x="139" y="147"/>
                    </a:cubicBezTo>
                    <a:cubicBezTo>
                      <a:pt x="138" y="150"/>
                      <a:pt x="138" y="150"/>
                      <a:pt x="138" y="150"/>
                    </a:cubicBezTo>
                    <a:cubicBezTo>
                      <a:pt x="134" y="148"/>
                      <a:pt x="134" y="148"/>
                      <a:pt x="134" y="148"/>
                    </a:cubicBezTo>
                    <a:cubicBezTo>
                      <a:pt x="128" y="147"/>
                      <a:pt x="128" y="147"/>
                      <a:pt x="128" y="147"/>
                    </a:cubicBezTo>
                    <a:cubicBezTo>
                      <a:pt x="121" y="147"/>
                      <a:pt x="121" y="147"/>
                      <a:pt x="121" y="147"/>
                    </a:cubicBezTo>
                    <a:cubicBezTo>
                      <a:pt x="113" y="146"/>
                      <a:pt x="113" y="146"/>
                      <a:pt x="113" y="146"/>
                    </a:cubicBezTo>
                    <a:cubicBezTo>
                      <a:pt x="113" y="146"/>
                      <a:pt x="109" y="147"/>
                      <a:pt x="108" y="147"/>
                    </a:cubicBezTo>
                    <a:cubicBezTo>
                      <a:pt x="107" y="147"/>
                      <a:pt x="102" y="149"/>
                      <a:pt x="102" y="149"/>
                    </a:cubicBezTo>
                    <a:cubicBezTo>
                      <a:pt x="98" y="152"/>
                      <a:pt x="98" y="152"/>
                      <a:pt x="98" y="152"/>
                    </a:cubicBezTo>
                    <a:cubicBezTo>
                      <a:pt x="91" y="151"/>
                      <a:pt x="91" y="151"/>
                      <a:pt x="91" y="151"/>
                    </a:cubicBezTo>
                    <a:cubicBezTo>
                      <a:pt x="81" y="153"/>
                      <a:pt x="81" y="153"/>
                      <a:pt x="81" y="153"/>
                    </a:cubicBezTo>
                    <a:cubicBezTo>
                      <a:pt x="81" y="153"/>
                      <a:pt x="76" y="154"/>
                      <a:pt x="75" y="154"/>
                    </a:cubicBezTo>
                    <a:cubicBezTo>
                      <a:pt x="74" y="154"/>
                      <a:pt x="70" y="158"/>
                      <a:pt x="70" y="158"/>
                    </a:cubicBezTo>
                    <a:cubicBezTo>
                      <a:pt x="65" y="164"/>
                      <a:pt x="65" y="164"/>
                      <a:pt x="65" y="164"/>
                    </a:cubicBezTo>
                    <a:cubicBezTo>
                      <a:pt x="62" y="168"/>
                      <a:pt x="62" y="168"/>
                      <a:pt x="62" y="168"/>
                    </a:cubicBezTo>
                    <a:cubicBezTo>
                      <a:pt x="56" y="174"/>
                      <a:pt x="56" y="174"/>
                      <a:pt x="56" y="174"/>
                    </a:cubicBezTo>
                    <a:cubicBezTo>
                      <a:pt x="50" y="170"/>
                      <a:pt x="50" y="170"/>
                      <a:pt x="50" y="170"/>
                    </a:cubicBezTo>
                    <a:cubicBezTo>
                      <a:pt x="43" y="167"/>
                      <a:pt x="43" y="167"/>
                      <a:pt x="43" y="167"/>
                    </a:cubicBezTo>
                    <a:cubicBezTo>
                      <a:pt x="43" y="167"/>
                      <a:pt x="39" y="164"/>
                      <a:pt x="38" y="164"/>
                    </a:cubicBezTo>
                    <a:cubicBezTo>
                      <a:pt x="36" y="164"/>
                      <a:pt x="30" y="160"/>
                      <a:pt x="29" y="160"/>
                    </a:cubicBezTo>
                    <a:cubicBezTo>
                      <a:pt x="28" y="160"/>
                      <a:pt x="23" y="157"/>
                      <a:pt x="23" y="157"/>
                    </a:cubicBezTo>
                    <a:cubicBezTo>
                      <a:pt x="22" y="156"/>
                      <a:pt x="20" y="154"/>
                      <a:pt x="17" y="153"/>
                    </a:cubicBezTo>
                    <a:cubicBezTo>
                      <a:pt x="14" y="152"/>
                      <a:pt x="11" y="151"/>
                      <a:pt x="11" y="151"/>
                    </a:cubicBezTo>
                    <a:cubicBezTo>
                      <a:pt x="8" y="148"/>
                      <a:pt x="8" y="148"/>
                      <a:pt x="8" y="148"/>
                    </a:cubicBezTo>
                    <a:cubicBezTo>
                      <a:pt x="8" y="144"/>
                      <a:pt x="8" y="144"/>
                      <a:pt x="8" y="144"/>
                    </a:cubicBezTo>
                    <a:cubicBezTo>
                      <a:pt x="3" y="141"/>
                      <a:pt x="3" y="141"/>
                      <a:pt x="3" y="141"/>
                    </a:cubicBezTo>
                    <a:cubicBezTo>
                      <a:pt x="2" y="136"/>
                      <a:pt x="2" y="136"/>
                      <a:pt x="2" y="136"/>
                    </a:cubicBezTo>
                    <a:cubicBezTo>
                      <a:pt x="2" y="131"/>
                      <a:pt x="2" y="131"/>
                      <a:pt x="2" y="131"/>
                    </a:cubicBezTo>
                    <a:cubicBezTo>
                      <a:pt x="1" y="126"/>
                      <a:pt x="1" y="126"/>
                      <a:pt x="1" y="126"/>
                    </a:cubicBezTo>
                    <a:cubicBezTo>
                      <a:pt x="0" y="117"/>
                      <a:pt x="0" y="117"/>
                      <a:pt x="0" y="117"/>
                    </a:cubicBezTo>
                    <a:cubicBezTo>
                      <a:pt x="4" y="108"/>
                      <a:pt x="4" y="108"/>
                      <a:pt x="4" y="108"/>
                    </a:cubicBezTo>
                    <a:cubicBezTo>
                      <a:pt x="9" y="106"/>
                      <a:pt x="9" y="106"/>
                      <a:pt x="9" y="106"/>
                    </a:cubicBezTo>
                    <a:cubicBezTo>
                      <a:pt x="13" y="101"/>
                      <a:pt x="13" y="101"/>
                      <a:pt x="13" y="101"/>
                    </a:cubicBezTo>
                    <a:cubicBezTo>
                      <a:pt x="16" y="95"/>
                      <a:pt x="16" y="95"/>
                      <a:pt x="16" y="95"/>
                    </a:cubicBezTo>
                    <a:cubicBezTo>
                      <a:pt x="25" y="84"/>
                      <a:pt x="25" y="84"/>
                      <a:pt x="25" y="84"/>
                    </a:cubicBezTo>
                    <a:cubicBezTo>
                      <a:pt x="30" y="82"/>
                      <a:pt x="30" y="82"/>
                      <a:pt x="30" y="82"/>
                    </a:cubicBezTo>
                    <a:cubicBezTo>
                      <a:pt x="36" y="80"/>
                      <a:pt x="36" y="80"/>
                      <a:pt x="36" y="80"/>
                    </a:cubicBezTo>
                    <a:cubicBezTo>
                      <a:pt x="37" y="76"/>
                      <a:pt x="37" y="76"/>
                      <a:pt x="37" y="76"/>
                    </a:cubicBezTo>
                    <a:cubicBezTo>
                      <a:pt x="40" y="69"/>
                      <a:pt x="40" y="69"/>
                      <a:pt x="40" y="69"/>
                    </a:cubicBezTo>
                    <a:cubicBezTo>
                      <a:pt x="44" y="63"/>
                      <a:pt x="44" y="63"/>
                      <a:pt x="44" y="63"/>
                    </a:cubicBezTo>
                    <a:cubicBezTo>
                      <a:pt x="49" y="61"/>
                      <a:pt x="49" y="61"/>
                      <a:pt x="49" y="61"/>
                    </a:cubicBezTo>
                    <a:cubicBezTo>
                      <a:pt x="54" y="56"/>
                      <a:pt x="54" y="56"/>
                      <a:pt x="54" y="56"/>
                    </a:cubicBezTo>
                    <a:cubicBezTo>
                      <a:pt x="56" y="51"/>
                      <a:pt x="56" y="51"/>
                      <a:pt x="56" y="51"/>
                    </a:cubicBezTo>
                    <a:cubicBezTo>
                      <a:pt x="59" y="39"/>
                      <a:pt x="59" y="39"/>
                      <a:pt x="59" y="39"/>
                    </a:cubicBezTo>
                    <a:cubicBezTo>
                      <a:pt x="62" y="32"/>
                      <a:pt x="62" y="32"/>
                      <a:pt x="62" y="32"/>
                    </a:cubicBezTo>
                    <a:cubicBezTo>
                      <a:pt x="64" y="25"/>
                      <a:pt x="64" y="25"/>
                      <a:pt x="64" y="25"/>
                    </a:cubicBezTo>
                    <a:cubicBezTo>
                      <a:pt x="64" y="25"/>
                      <a:pt x="64" y="21"/>
                      <a:pt x="65" y="19"/>
                    </a:cubicBezTo>
                    <a:cubicBezTo>
                      <a:pt x="67" y="16"/>
                      <a:pt x="67" y="10"/>
                      <a:pt x="68" y="9"/>
                    </a:cubicBezTo>
                    <a:cubicBezTo>
                      <a:pt x="69" y="9"/>
                      <a:pt x="71" y="3"/>
                      <a:pt x="71" y="3"/>
                    </a:cubicBezTo>
                    <a:lnTo>
                      <a:pt x="73" y="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</p:grpSp>
        <p:grpSp>
          <p:nvGrpSpPr>
            <p:cNvPr id="14" name="Grupo 13"/>
            <p:cNvGrpSpPr/>
            <p:nvPr/>
          </p:nvGrpSpPr>
          <p:grpSpPr>
            <a:xfrm>
              <a:off x="9383713" y="3789588"/>
              <a:ext cx="1304924" cy="1079501"/>
              <a:chOff x="9215438" y="3032125"/>
              <a:chExt cx="1304924" cy="1079501"/>
            </a:xfrm>
            <a:solidFill>
              <a:srgbClr val="ED7D31"/>
            </a:solidFill>
          </p:grpSpPr>
          <p:sp>
            <p:nvSpPr>
              <p:cNvPr id="51" name="Freeform 20"/>
              <p:cNvSpPr>
                <a:spLocks/>
              </p:cNvSpPr>
              <p:nvPr/>
            </p:nvSpPr>
            <p:spPr bwMode="auto">
              <a:xfrm>
                <a:off x="9215438" y="3595688"/>
                <a:ext cx="838200" cy="515938"/>
              </a:xfrm>
              <a:custGeom>
                <a:avLst/>
                <a:gdLst>
                  <a:gd name="T0" fmla="*/ 9 w 223"/>
                  <a:gd name="T1" fmla="*/ 69 h 137"/>
                  <a:gd name="T2" fmla="*/ 26 w 223"/>
                  <a:gd name="T3" fmla="*/ 69 h 137"/>
                  <a:gd name="T4" fmla="*/ 39 w 223"/>
                  <a:gd name="T5" fmla="*/ 71 h 137"/>
                  <a:gd name="T6" fmla="*/ 49 w 223"/>
                  <a:gd name="T7" fmla="*/ 76 h 137"/>
                  <a:gd name="T8" fmla="*/ 65 w 223"/>
                  <a:gd name="T9" fmla="*/ 76 h 137"/>
                  <a:gd name="T10" fmla="*/ 78 w 223"/>
                  <a:gd name="T11" fmla="*/ 77 h 137"/>
                  <a:gd name="T12" fmla="*/ 83 w 223"/>
                  <a:gd name="T13" fmla="*/ 83 h 137"/>
                  <a:gd name="T14" fmla="*/ 87 w 223"/>
                  <a:gd name="T15" fmla="*/ 89 h 137"/>
                  <a:gd name="T16" fmla="*/ 87 w 223"/>
                  <a:gd name="T17" fmla="*/ 98 h 137"/>
                  <a:gd name="T18" fmla="*/ 88 w 223"/>
                  <a:gd name="T19" fmla="*/ 105 h 137"/>
                  <a:gd name="T20" fmla="*/ 91 w 223"/>
                  <a:gd name="T21" fmla="*/ 109 h 137"/>
                  <a:gd name="T22" fmla="*/ 93 w 223"/>
                  <a:gd name="T23" fmla="*/ 115 h 137"/>
                  <a:gd name="T24" fmla="*/ 93 w 223"/>
                  <a:gd name="T25" fmla="*/ 123 h 137"/>
                  <a:gd name="T26" fmla="*/ 109 w 223"/>
                  <a:gd name="T27" fmla="*/ 124 h 137"/>
                  <a:gd name="T28" fmla="*/ 113 w 223"/>
                  <a:gd name="T29" fmla="*/ 127 h 137"/>
                  <a:gd name="T30" fmla="*/ 115 w 223"/>
                  <a:gd name="T31" fmla="*/ 134 h 137"/>
                  <a:gd name="T32" fmla="*/ 124 w 223"/>
                  <a:gd name="T33" fmla="*/ 136 h 137"/>
                  <a:gd name="T34" fmla="*/ 128 w 223"/>
                  <a:gd name="T35" fmla="*/ 136 h 137"/>
                  <a:gd name="T36" fmla="*/ 138 w 223"/>
                  <a:gd name="T37" fmla="*/ 127 h 137"/>
                  <a:gd name="T38" fmla="*/ 151 w 223"/>
                  <a:gd name="T39" fmla="*/ 118 h 137"/>
                  <a:gd name="T40" fmla="*/ 161 w 223"/>
                  <a:gd name="T41" fmla="*/ 109 h 137"/>
                  <a:gd name="T42" fmla="*/ 172 w 223"/>
                  <a:gd name="T43" fmla="*/ 105 h 137"/>
                  <a:gd name="T44" fmla="*/ 179 w 223"/>
                  <a:gd name="T45" fmla="*/ 100 h 137"/>
                  <a:gd name="T46" fmla="*/ 198 w 223"/>
                  <a:gd name="T47" fmla="*/ 96 h 137"/>
                  <a:gd name="T48" fmla="*/ 209 w 223"/>
                  <a:gd name="T49" fmla="*/ 90 h 137"/>
                  <a:gd name="T50" fmla="*/ 219 w 223"/>
                  <a:gd name="T51" fmla="*/ 88 h 137"/>
                  <a:gd name="T52" fmla="*/ 219 w 223"/>
                  <a:gd name="T53" fmla="*/ 82 h 137"/>
                  <a:gd name="T54" fmla="*/ 223 w 223"/>
                  <a:gd name="T55" fmla="*/ 73 h 137"/>
                  <a:gd name="T56" fmla="*/ 214 w 223"/>
                  <a:gd name="T57" fmla="*/ 70 h 137"/>
                  <a:gd name="T58" fmla="*/ 203 w 223"/>
                  <a:gd name="T59" fmla="*/ 72 h 137"/>
                  <a:gd name="T60" fmla="*/ 193 w 223"/>
                  <a:gd name="T61" fmla="*/ 76 h 137"/>
                  <a:gd name="T62" fmla="*/ 187 w 223"/>
                  <a:gd name="T63" fmla="*/ 81 h 137"/>
                  <a:gd name="T64" fmla="*/ 170 w 223"/>
                  <a:gd name="T65" fmla="*/ 81 h 137"/>
                  <a:gd name="T66" fmla="*/ 164 w 223"/>
                  <a:gd name="T67" fmla="*/ 74 h 137"/>
                  <a:gd name="T68" fmla="*/ 161 w 223"/>
                  <a:gd name="T69" fmla="*/ 65 h 137"/>
                  <a:gd name="T70" fmla="*/ 160 w 223"/>
                  <a:gd name="T71" fmla="*/ 51 h 137"/>
                  <a:gd name="T72" fmla="*/ 161 w 223"/>
                  <a:gd name="T73" fmla="*/ 42 h 137"/>
                  <a:gd name="T74" fmla="*/ 151 w 223"/>
                  <a:gd name="T75" fmla="*/ 39 h 137"/>
                  <a:gd name="T76" fmla="*/ 146 w 223"/>
                  <a:gd name="T77" fmla="*/ 26 h 137"/>
                  <a:gd name="T78" fmla="*/ 145 w 223"/>
                  <a:gd name="T79" fmla="*/ 14 h 137"/>
                  <a:gd name="T80" fmla="*/ 139 w 223"/>
                  <a:gd name="T81" fmla="*/ 5 h 137"/>
                  <a:gd name="T82" fmla="*/ 131 w 223"/>
                  <a:gd name="T83" fmla="*/ 6 h 137"/>
                  <a:gd name="T84" fmla="*/ 112 w 223"/>
                  <a:gd name="T85" fmla="*/ 7 h 137"/>
                  <a:gd name="T86" fmla="*/ 106 w 223"/>
                  <a:gd name="T87" fmla="*/ 12 h 137"/>
                  <a:gd name="T88" fmla="*/ 100 w 223"/>
                  <a:gd name="T89" fmla="*/ 13 h 137"/>
                  <a:gd name="T90" fmla="*/ 91 w 223"/>
                  <a:gd name="T91" fmla="*/ 6 h 137"/>
                  <a:gd name="T92" fmla="*/ 79 w 223"/>
                  <a:gd name="T93" fmla="*/ 2 h 137"/>
                  <a:gd name="T94" fmla="*/ 61 w 223"/>
                  <a:gd name="T95" fmla="*/ 0 h 137"/>
                  <a:gd name="T96" fmla="*/ 54 w 223"/>
                  <a:gd name="T97" fmla="*/ 2 h 137"/>
                  <a:gd name="T98" fmla="*/ 44 w 223"/>
                  <a:gd name="T99" fmla="*/ 10 h 137"/>
                  <a:gd name="T100" fmla="*/ 31 w 223"/>
                  <a:gd name="T101" fmla="*/ 22 h 137"/>
                  <a:gd name="T102" fmla="*/ 26 w 223"/>
                  <a:gd name="T103" fmla="*/ 33 h 137"/>
                  <a:gd name="T104" fmla="*/ 22 w 223"/>
                  <a:gd name="T105" fmla="*/ 43 h 137"/>
                  <a:gd name="T106" fmla="*/ 19 w 223"/>
                  <a:gd name="T107" fmla="*/ 52 h 137"/>
                  <a:gd name="T108" fmla="*/ 7 w 223"/>
                  <a:gd name="T109" fmla="*/ 61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223" h="137">
                    <a:moveTo>
                      <a:pt x="0" y="68"/>
                    </a:moveTo>
                    <a:cubicBezTo>
                      <a:pt x="9" y="69"/>
                      <a:pt x="9" y="69"/>
                      <a:pt x="9" y="69"/>
                    </a:cubicBezTo>
                    <a:cubicBezTo>
                      <a:pt x="18" y="69"/>
                      <a:pt x="18" y="69"/>
                      <a:pt x="18" y="69"/>
                    </a:cubicBezTo>
                    <a:cubicBezTo>
                      <a:pt x="26" y="69"/>
                      <a:pt x="26" y="69"/>
                      <a:pt x="26" y="69"/>
                    </a:cubicBezTo>
                    <a:cubicBezTo>
                      <a:pt x="33" y="70"/>
                      <a:pt x="33" y="70"/>
                      <a:pt x="33" y="70"/>
                    </a:cubicBezTo>
                    <a:cubicBezTo>
                      <a:pt x="39" y="71"/>
                      <a:pt x="39" y="71"/>
                      <a:pt x="39" y="71"/>
                    </a:cubicBezTo>
                    <a:cubicBezTo>
                      <a:pt x="45" y="75"/>
                      <a:pt x="45" y="75"/>
                      <a:pt x="45" y="75"/>
                    </a:cubicBezTo>
                    <a:cubicBezTo>
                      <a:pt x="49" y="76"/>
                      <a:pt x="49" y="76"/>
                      <a:pt x="49" y="76"/>
                    </a:cubicBezTo>
                    <a:cubicBezTo>
                      <a:pt x="58" y="76"/>
                      <a:pt x="58" y="76"/>
                      <a:pt x="58" y="76"/>
                    </a:cubicBezTo>
                    <a:cubicBezTo>
                      <a:pt x="65" y="76"/>
                      <a:pt x="65" y="76"/>
                      <a:pt x="65" y="76"/>
                    </a:cubicBezTo>
                    <a:cubicBezTo>
                      <a:pt x="74" y="76"/>
                      <a:pt x="74" y="76"/>
                      <a:pt x="74" y="76"/>
                    </a:cubicBezTo>
                    <a:cubicBezTo>
                      <a:pt x="78" y="77"/>
                      <a:pt x="78" y="77"/>
                      <a:pt x="78" y="77"/>
                    </a:cubicBezTo>
                    <a:cubicBezTo>
                      <a:pt x="80" y="80"/>
                      <a:pt x="80" y="80"/>
                      <a:pt x="80" y="80"/>
                    </a:cubicBezTo>
                    <a:cubicBezTo>
                      <a:pt x="83" y="83"/>
                      <a:pt x="83" y="83"/>
                      <a:pt x="83" y="83"/>
                    </a:cubicBezTo>
                    <a:cubicBezTo>
                      <a:pt x="85" y="86"/>
                      <a:pt x="85" y="86"/>
                      <a:pt x="85" y="86"/>
                    </a:cubicBezTo>
                    <a:cubicBezTo>
                      <a:pt x="87" y="89"/>
                      <a:pt x="87" y="89"/>
                      <a:pt x="87" y="89"/>
                    </a:cubicBezTo>
                    <a:cubicBezTo>
                      <a:pt x="87" y="94"/>
                      <a:pt x="87" y="94"/>
                      <a:pt x="87" y="94"/>
                    </a:cubicBezTo>
                    <a:cubicBezTo>
                      <a:pt x="87" y="98"/>
                      <a:pt x="87" y="98"/>
                      <a:pt x="87" y="98"/>
                    </a:cubicBezTo>
                    <a:cubicBezTo>
                      <a:pt x="87" y="102"/>
                      <a:pt x="87" y="102"/>
                      <a:pt x="87" y="102"/>
                    </a:cubicBezTo>
                    <a:cubicBezTo>
                      <a:pt x="88" y="105"/>
                      <a:pt x="88" y="105"/>
                      <a:pt x="88" y="105"/>
                    </a:cubicBezTo>
                    <a:cubicBezTo>
                      <a:pt x="90" y="106"/>
                      <a:pt x="90" y="106"/>
                      <a:pt x="90" y="106"/>
                    </a:cubicBezTo>
                    <a:cubicBezTo>
                      <a:pt x="91" y="109"/>
                      <a:pt x="91" y="109"/>
                      <a:pt x="91" y="109"/>
                    </a:cubicBezTo>
                    <a:cubicBezTo>
                      <a:pt x="93" y="112"/>
                      <a:pt x="93" y="112"/>
                      <a:pt x="93" y="112"/>
                    </a:cubicBezTo>
                    <a:cubicBezTo>
                      <a:pt x="93" y="115"/>
                      <a:pt x="93" y="115"/>
                      <a:pt x="93" y="115"/>
                    </a:cubicBezTo>
                    <a:cubicBezTo>
                      <a:pt x="93" y="120"/>
                      <a:pt x="93" y="120"/>
                      <a:pt x="93" y="120"/>
                    </a:cubicBezTo>
                    <a:cubicBezTo>
                      <a:pt x="93" y="123"/>
                      <a:pt x="93" y="123"/>
                      <a:pt x="93" y="123"/>
                    </a:cubicBezTo>
                    <a:cubicBezTo>
                      <a:pt x="100" y="124"/>
                      <a:pt x="100" y="124"/>
                      <a:pt x="100" y="124"/>
                    </a:cubicBezTo>
                    <a:cubicBezTo>
                      <a:pt x="109" y="124"/>
                      <a:pt x="109" y="124"/>
                      <a:pt x="109" y="124"/>
                    </a:cubicBezTo>
                    <a:cubicBezTo>
                      <a:pt x="112" y="124"/>
                      <a:pt x="112" y="124"/>
                      <a:pt x="112" y="124"/>
                    </a:cubicBezTo>
                    <a:cubicBezTo>
                      <a:pt x="113" y="127"/>
                      <a:pt x="113" y="127"/>
                      <a:pt x="113" y="127"/>
                    </a:cubicBezTo>
                    <a:cubicBezTo>
                      <a:pt x="114" y="132"/>
                      <a:pt x="114" y="132"/>
                      <a:pt x="114" y="132"/>
                    </a:cubicBezTo>
                    <a:cubicBezTo>
                      <a:pt x="115" y="134"/>
                      <a:pt x="115" y="134"/>
                      <a:pt x="115" y="134"/>
                    </a:cubicBezTo>
                    <a:cubicBezTo>
                      <a:pt x="119" y="134"/>
                      <a:pt x="119" y="134"/>
                      <a:pt x="119" y="134"/>
                    </a:cubicBezTo>
                    <a:cubicBezTo>
                      <a:pt x="124" y="136"/>
                      <a:pt x="124" y="136"/>
                      <a:pt x="124" y="136"/>
                    </a:cubicBezTo>
                    <a:cubicBezTo>
                      <a:pt x="125" y="137"/>
                      <a:pt x="125" y="137"/>
                      <a:pt x="125" y="137"/>
                    </a:cubicBezTo>
                    <a:cubicBezTo>
                      <a:pt x="128" y="136"/>
                      <a:pt x="128" y="136"/>
                      <a:pt x="128" y="136"/>
                    </a:cubicBezTo>
                    <a:cubicBezTo>
                      <a:pt x="131" y="131"/>
                      <a:pt x="131" y="131"/>
                      <a:pt x="131" y="131"/>
                    </a:cubicBezTo>
                    <a:cubicBezTo>
                      <a:pt x="138" y="127"/>
                      <a:pt x="138" y="127"/>
                      <a:pt x="138" y="127"/>
                    </a:cubicBezTo>
                    <a:cubicBezTo>
                      <a:pt x="138" y="127"/>
                      <a:pt x="141" y="125"/>
                      <a:pt x="141" y="124"/>
                    </a:cubicBezTo>
                    <a:cubicBezTo>
                      <a:pt x="142" y="123"/>
                      <a:pt x="151" y="118"/>
                      <a:pt x="151" y="118"/>
                    </a:cubicBezTo>
                    <a:cubicBezTo>
                      <a:pt x="157" y="112"/>
                      <a:pt x="157" y="112"/>
                      <a:pt x="157" y="112"/>
                    </a:cubicBezTo>
                    <a:cubicBezTo>
                      <a:pt x="161" y="109"/>
                      <a:pt x="161" y="109"/>
                      <a:pt x="161" y="109"/>
                    </a:cubicBezTo>
                    <a:cubicBezTo>
                      <a:pt x="167" y="107"/>
                      <a:pt x="167" y="107"/>
                      <a:pt x="167" y="107"/>
                    </a:cubicBezTo>
                    <a:cubicBezTo>
                      <a:pt x="172" y="105"/>
                      <a:pt x="172" y="105"/>
                      <a:pt x="172" y="105"/>
                    </a:cubicBezTo>
                    <a:cubicBezTo>
                      <a:pt x="175" y="105"/>
                      <a:pt x="175" y="105"/>
                      <a:pt x="175" y="105"/>
                    </a:cubicBezTo>
                    <a:cubicBezTo>
                      <a:pt x="179" y="100"/>
                      <a:pt x="179" y="100"/>
                      <a:pt x="179" y="100"/>
                    </a:cubicBezTo>
                    <a:cubicBezTo>
                      <a:pt x="195" y="100"/>
                      <a:pt x="195" y="100"/>
                      <a:pt x="195" y="100"/>
                    </a:cubicBezTo>
                    <a:cubicBezTo>
                      <a:pt x="198" y="96"/>
                      <a:pt x="198" y="96"/>
                      <a:pt x="198" y="96"/>
                    </a:cubicBezTo>
                    <a:cubicBezTo>
                      <a:pt x="205" y="91"/>
                      <a:pt x="205" y="91"/>
                      <a:pt x="205" y="91"/>
                    </a:cubicBezTo>
                    <a:cubicBezTo>
                      <a:pt x="209" y="90"/>
                      <a:pt x="209" y="90"/>
                      <a:pt x="209" y="90"/>
                    </a:cubicBezTo>
                    <a:cubicBezTo>
                      <a:pt x="215" y="89"/>
                      <a:pt x="215" y="89"/>
                      <a:pt x="215" y="89"/>
                    </a:cubicBezTo>
                    <a:cubicBezTo>
                      <a:pt x="219" y="88"/>
                      <a:pt x="219" y="88"/>
                      <a:pt x="219" y="88"/>
                    </a:cubicBezTo>
                    <a:cubicBezTo>
                      <a:pt x="219" y="85"/>
                      <a:pt x="219" y="85"/>
                      <a:pt x="219" y="85"/>
                    </a:cubicBezTo>
                    <a:cubicBezTo>
                      <a:pt x="219" y="82"/>
                      <a:pt x="219" y="82"/>
                      <a:pt x="219" y="82"/>
                    </a:cubicBezTo>
                    <a:cubicBezTo>
                      <a:pt x="223" y="79"/>
                      <a:pt x="223" y="79"/>
                      <a:pt x="223" y="79"/>
                    </a:cubicBezTo>
                    <a:cubicBezTo>
                      <a:pt x="223" y="73"/>
                      <a:pt x="223" y="73"/>
                      <a:pt x="223" y="73"/>
                    </a:cubicBezTo>
                    <a:cubicBezTo>
                      <a:pt x="218" y="73"/>
                      <a:pt x="218" y="73"/>
                      <a:pt x="218" y="73"/>
                    </a:cubicBezTo>
                    <a:cubicBezTo>
                      <a:pt x="214" y="70"/>
                      <a:pt x="214" y="70"/>
                      <a:pt x="214" y="70"/>
                    </a:cubicBezTo>
                    <a:cubicBezTo>
                      <a:pt x="208" y="70"/>
                      <a:pt x="208" y="70"/>
                      <a:pt x="208" y="70"/>
                    </a:cubicBezTo>
                    <a:cubicBezTo>
                      <a:pt x="203" y="72"/>
                      <a:pt x="203" y="72"/>
                      <a:pt x="203" y="72"/>
                    </a:cubicBezTo>
                    <a:cubicBezTo>
                      <a:pt x="198" y="74"/>
                      <a:pt x="198" y="74"/>
                      <a:pt x="198" y="74"/>
                    </a:cubicBezTo>
                    <a:cubicBezTo>
                      <a:pt x="193" y="76"/>
                      <a:pt x="193" y="76"/>
                      <a:pt x="193" y="76"/>
                    </a:cubicBezTo>
                    <a:cubicBezTo>
                      <a:pt x="188" y="78"/>
                      <a:pt x="188" y="78"/>
                      <a:pt x="188" y="78"/>
                    </a:cubicBezTo>
                    <a:cubicBezTo>
                      <a:pt x="188" y="78"/>
                      <a:pt x="188" y="81"/>
                      <a:pt x="187" y="81"/>
                    </a:cubicBezTo>
                    <a:cubicBezTo>
                      <a:pt x="186" y="81"/>
                      <a:pt x="178" y="81"/>
                      <a:pt x="178" y="81"/>
                    </a:cubicBezTo>
                    <a:cubicBezTo>
                      <a:pt x="170" y="81"/>
                      <a:pt x="170" y="81"/>
                      <a:pt x="170" y="81"/>
                    </a:cubicBezTo>
                    <a:cubicBezTo>
                      <a:pt x="167" y="80"/>
                      <a:pt x="167" y="80"/>
                      <a:pt x="167" y="80"/>
                    </a:cubicBezTo>
                    <a:cubicBezTo>
                      <a:pt x="164" y="74"/>
                      <a:pt x="164" y="74"/>
                      <a:pt x="164" y="74"/>
                    </a:cubicBezTo>
                    <a:cubicBezTo>
                      <a:pt x="163" y="70"/>
                      <a:pt x="163" y="70"/>
                      <a:pt x="163" y="70"/>
                    </a:cubicBezTo>
                    <a:cubicBezTo>
                      <a:pt x="163" y="70"/>
                      <a:pt x="161" y="66"/>
                      <a:pt x="161" y="65"/>
                    </a:cubicBezTo>
                    <a:cubicBezTo>
                      <a:pt x="160" y="64"/>
                      <a:pt x="160" y="58"/>
                      <a:pt x="160" y="58"/>
                    </a:cubicBezTo>
                    <a:cubicBezTo>
                      <a:pt x="160" y="51"/>
                      <a:pt x="160" y="51"/>
                      <a:pt x="160" y="51"/>
                    </a:cubicBezTo>
                    <a:cubicBezTo>
                      <a:pt x="160" y="47"/>
                      <a:pt x="160" y="47"/>
                      <a:pt x="160" y="47"/>
                    </a:cubicBezTo>
                    <a:cubicBezTo>
                      <a:pt x="161" y="42"/>
                      <a:pt x="161" y="42"/>
                      <a:pt x="161" y="42"/>
                    </a:cubicBezTo>
                    <a:cubicBezTo>
                      <a:pt x="157" y="41"/>
                      <a:pt x="157" y="41"/>
                      <a:pt x="157" y="41"/>
                    </a:cubicBezTo>
                    <a:cubicBezTo>
                      <a:pt x="157" y="41"/>
                      <a:pt x="152" y="41"/>
                      <a:pt x="151" y="39"/>
                    </a:cubicBezTo>
                    <a:cubicBezTo>
                      <a:pt x="150" y="37"/>
                      <a:pt x="147" y="33"/>
                      <a:pt x="147" y="32"/>
                    </a:cubicBezTo>
                    <a:cubicBezTo>
                      <a:pt x="147" y="31"/>
                      <a:pt x="146" y="28"/>
                      <a:pt x="146" y="26"/>
                    </a:cubicBezTo>
                    <a:cubicBezTo>
                      <a:pt x="146" y="24"/>
                      <a:pt x="145" y="21"/>
                      <a:pt x="145" y="19"/>
                    </a:cubicBezTo>
                    <a:cubicBezTo>
                      <a:pt x="145" y="16"/>
                      <a:pt x="145" y="15"/>
                      <a:pt x="145" y="14"/>
                    </a:cubicBezTo>
                    <a:cubicBezTo>
                      <a:pt x="145" y="13"/>
                      <a:pt x="143" y="8"/>
                      <a:pt x="143" y="8"/>
                    </a:cubicBezTo>
                    <a:cubicBezTo>
                      <a:pt x="139" y="5"/>
                      <a:pt x="139" y="5"/>
                      <a:pt x="139" y="5"/>
                    </a:cubicBezTo>
                    <a:cubicBezTo>
                      <a:pt x="134" y="5"/>
                      <a:pt x="134" y="5"/>
                      <a:pt x="134" y="5"/>
                    </a:cubicBezTo>
                    <a:cubicBezTo>
                      <a:pt x="131" y="6"/>
                      <a:pt x="131" y="6"/>
                      <a:pt x="131" y="6"/>
                    </a:cubicBezTo>
                    <a:cubicBezTo>
                      <a:pt x="122" y="7"/>
                      <a:pt x="122" y="7"/>
                      <a:pt x="122" y="7"/>
                    </a:cubicBezTo>
                    <a:cubicBezTo>
                      <a:pt x="112" y="7"/>
                      <a:pt x="112" y="7"/>
                      <a:pt x="112" y="7"/>
                    </a:cubicBezTo>
                    <a:cubicBezTo>
                      <a:pt x="108" y="8"/>
                      <a:pt x="108" y="8"/>
                      <a:pt x="108" y="8"/>
                    </a:cubicBezTo>
                    <a:cubicBezTo>
                      <a:pt x="106" y="12"/>
                      <a:pt x="106" y="12"/>
                      <a:pt x="106" y="12"/>
                    </a:cubicBezTo>
                    <a:cubicBezTo>
                      <a:pt x="105" y="15"/>
                      <a:pt x="105" y="15"/>
                      <a:pt x="105" y="15"/>
                    </a:cubicBezTo>
                    <a:cubicBezTo>
                      <a:pt x="100" y="13"/>
                      <a:pt x="100" y="13"/>
                      <a:pt x="100" y="13"/>
                    </a:cubicBezTo>
                    <a:cubicBezTo>
                      <a:pt x="94" y="10"/>
                      <a:pt x="94" y="10"/>
                      <a:pt x="94" y="10"/>
                    </a:cubicBezTo>
                    <a:cubicBezTo>
                      <a:pt x="91" y="6"/>
                      <a:pt x="91" y="6"/>
                      <a:pt x="91" y="6"/>
                    </a:cubicBezTo>
                    <a:cubicBezTo>
                      <a:pt x="91" y="6"/>
                      <a:pt x="89" y="3"/>
                      <a:pt x="87" y="2"/>
                    </a:cubicBezTo>
                    <a:cubicBezTo>
                      <a:pt x="85" y="2"/>
                      <a:pt x="82" y="2"/>
                      <a:pt x="79" y="2"/>
                    </a:cubicBezTo>
                    <a:cubicBezTo>
                      <a:pt x="76" y="2"/>
                      <a:pt x="67" y="2"/>
                      <a:pt x="67" y="2"/>
                    </a:cubicBezTo>
                    <a:cubicBezTo>
                      <a:pt x="61" y="0"/>
                      <a:pt x="61" y="0"/>
                      <a:pt x="61" y="0"/>
                    </a:cubicBezTo>
                    <a:cubicBezTo>
                      <a:pt x="57" y="0"/>
                      <a:pt x="57" y="0"/>
                      <a:pt x="57" y="0"/>
                    </a:cubicBezTo>
                    <a:cubicBezTo>
                      <a:pt x="54" y="2"/>
                      <a:pt x="54" y="2"/>
                      <a:pt x="54" y="2"/>
                    </a:cubicBezTo>
                    <a:cubicBezTo>
                      <a:pt x="48" y="5"/>
                      <a:pt x="48" y="5"/>
                      <a:pt x="48" y="5"/>
                    </a:cubicBezTo>
                    <a:cubicBezTo>
                      <a:pt x="44" y="10"/>
                      <a:pt x="44" y="10"/>
                      <a:pt x="44" y="10"/>
                    </a:cubicBezTo>
                    <a:cubicBezTo>
                      <a:pt x="37" y="15"/>
                      <a:pt x="37" y="15"/>
                      <a:pt x="37" y="15"/>
                    </a:cubicBezTo>
                    <a:cubicBezTo>
                      <a:pt x="31" y="22"/>
                      <a:pt x="31" y="22"/>
                      <a:pt x="31" y="22"/>
                    </a:cubicBezTo>
                    <a:cubicBezTo>
                      <a:pt x="30" y="27"/>
                      <a:pt x="30" y="27"/>
                      <a:pt x="30" y="27"/>
                    </a:cubicBezTo>
                    <a:cubicBezTo>
                      <a:pt x="26" y="33"/>
                      <a:pt x="26" y="33"/>
                      <a:pt x="26" y="33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2" y="43"/>
                      <a:pt x="22" y="43"/>
                      <a:pt x="22" y="43"/>
                    </a:cubicBezTo>
                    <a:cubicBezTo>
                      <a:pt x="22" y="47"/>
                      <a:pt x="22" y="47"/>
                      <a:pt x="22" y="47"/>
                    </a:cubicBezTo>
                    <a:cubicBezTo>
                      <a:pt x="19" y="52"/>
                      <a:pt x="19" y="52"/>
                      <a:pt x="19" y="52"/>
                    </a:cubicBezTo>
                    <a:cubicBezTo>
                      <a:pt x="13" y="56"/>
                      <a:pt x="13" y="56"/>
                      <a:pt x="13" y="56"/>
                    </a:cubicBezTo>
                    <a:cubicBezTo>
                      <a:pt x="7" y="61"/>
                      <a:pt x="7" y="61"/>
                      <a:pt x="7" y="61"/>
                    </a:cubicBezTo>
                    <a:lnTo>
                      <a:pt x="0" y="68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52" name="Freeform 21"/>
              <p:cNvSpPr>
                <a:spLocks/>
              </p:cNvSpPr>
              <p:nvPr/>
            </p:nvSpPr>
            <p:spPr bwMode="auto">
              <a:xfrm>
                <a:off x="10045700" y="3702050"/>
                <a:ext cx="346075" cy="198438"/>
              </a:xfrm>
              <a:custGeom>
                <a:avLst/>
                <a:gdLst>
                  <a:gd name="T0" fmla="*/ 0 w 92"/>
                  <a:gd name="T1" fmla="*/ 39 h 53"/>
                  <a:gd name="T2" fmla="*/ 8 w 92"/>
                  <a:gd name="T3" fmla="*/ 34 h 53"/>
                  <a:gd name="T4" fmla="*/ 13 w 92"/>
                  <a:gd name="T5" fmla="*/ 33 h 53"/>
                  <a:gd name="T6" fmla="*/ 23 w 92"/>
                  <a:gd name="T7" fmla="*/ 33 h 53"/>
                  <a:gd name="T8" fmla="*/ 29 w 92"/>
                  <a:gd name="T9" fmla="*/ 31 h 53"/>
                  <a:gd name="T10" fmla="*/ 33 w 92"/>
                  <a:gd name="T11" fmla="*/ 31 h 53"/>
                  <a:gd name="T12" fmla="*/ 37 w 92"/>
                  <a:gd name="T13" fmla="*/ 31 h 53"/>
                  <a:gd name="T14" fmla="*/ 44 w 92"/>
                  <a:gd name="T15" fmla="*/ 29 h 53"/>
                  <a:gd name="T16" fmla="*/ 49 w 92"/>
                  <a:gd name="T17" fmla="*/ 26 h 53"/>
                  <a:gd name="T18" fmla="*/ 52 w 92"/>
                  <a:gd name="T19" fmla="*/ 25 h 53"/>
                  <a:gd name="T20" fmla="*/ 56 w 92"/>
                  <a:gd name="T21" fmla="*/ 24 h 53"/>
                  <a:gd name="T22" fmla="*/ 58 w 92"/>
                  <a:gd name="T23" fmla="*/ 21 h 53"/>
                  <a:gd name="T24" fmla="*/ 62 w 92"/>
                  <a:gd name="T25" fmla="*/ 17 h 53"/>
                  <a:gd name="T26" fmla="*/ 63 w 92"/>
                  <a:gd name="T27" fmla="*/ 11 h 53"/>
                  <a:gd name="T28" fmla="*/ 64 w 92"/>
                  <a:gd name="T29" fmla="*/ 7 h 53"/>
                  <a:gd name="T30" fmla="*/ 64 w 92"/>
                  <a:gd name="T31" fmla="*/ 3 h 53"/>
                  <a:gd name="T32" fmla="*/ 69 w 92"/>
                  <a:gd name="T33" fmla="*/ 0 h 53"/>
                  <a:gd name="T34" fmla="*/ 71 w 92"/>
                  <a:gd name="T35" fmla="*/ 2 h 53"/>
                  <a:gd name="T36" fmla="*/ 72 w 92"/>
                  <a:gd name="T37" fmla="*/ 5 h 53"/>
                  <a:gd name="T38" fmla="*/ 76 w 92"/>
                  <a:gd name="T39" fmla="*/ 7 h 53"/>
                  <a:gd name="T40" fmla="*/ 81 w 92"/>
                  <a:gd name="T41" fmla="*/ 8 h 53"/>
                  <a:gd name="T42" fmla="*/ 88 w 92"/>
                  <a:gd name="T43" fmla="*/ 8 h 53"/>
                  <a:gd name="T44" fmla="*/ 90 w 92"/>
                  <a:gd name="T45" fmla="*/ 8 h 53"/>
                  <a:gd name="T46" fmla="*/ 91 w 92"/>
                  <a:gd name="T47" fmla="*/ 19 h 53"/>
                  <a:gd name="T48" fmla="*/ 92 w 92"/>
                  <a:gd name="T49" fmla="*/ 21 h 53"/>
                  <a:gd name="T50" fmla="*/ 92 w 92"/>
                  <a:gd name="T51" fmla="*/ 24 h 53"/>
                  <a:gd name="T52" fmla="*/ 89 w 92"/>
                  <a:gd name="T53" fmla="*/ 26 h 53"/>
                  <a:gd name="T54" fmla="*/ 84 w 92"/>
                  <a:gd name="T55" fmla="*/ 29 h 53"/>
                  <a:gd name="T56" fmla="*/ 82 w 92"/>
                  <a:gd name="T57" fmla="*/ 30 h 53"/>
                  <a:gd name="T58" fmla="*/ 77 w 92"/>
                  <a:gd name="T59" fmla="*/ 32 h 53"/>
                  <a:gd name="T60" fmla="*/ 73 w 92"/>
                  <a:gd name="T61" fmla="*/ 35 h 53"/>
                  <a:gd name="T62" fmla="*/ 71 w 92"/>
                  <a:gd name="T63" fmla="*/ 39 h 53"/>
                  <a:gd name="T64" fmla="*/ 68 w 92"/>
                  <a:gd name="T65" fmla="*/ 43 h 53"/>
                  <a:gd name="T66" fmla="*/ 67 w 92"/>
                  <a:gd name="T67" fmla="*/ 46 h 53"/>
                  <a:gd name="T68" fmla="*/ 67 w 92"/>
                  <a:gd name="T69" fmla="*/ 49 h 53"/>
                  <a:gd name="T70" fmla="*/ 61 w 92"/>
                  <a:gd name="T71" fmla="*/ 50 h 53"/>
                  <a:gd name="T72" fmla="*/ 51 w 92"/>
                  <a:gd name="T73" fmla="*/ 50 h 53"/>
                  <a:gd name="T74" fmla="*/ 43 w 92"/>
                  <a:gd name="T75" fmla="*/ 50 h 53"/>
                  <a:gd name="T76" fmla="*/ 41 w 92"/>
                  <a:gd name="T77" fmla="*/ 47 h 53"/>
                  <a:gd name="T78" fmla="*/ 41 w 92"/>
                  <a:gd name="T79" fmla="*/ 44 h 53"/>
                  <a:gd name="T80" fmla="*/ 36 w 92"/>
                  <a:gd name="T81" fmla="*/ 44 h 53"/>
                  <a:gd name="T82" fmla="*/ 33 w 92"/>
                  <a:gd name="T83" fmla="*/ 45 h 53"/>
                  <a:gd name="T84" fmla="*/ 33 w 92"/>
                  <a:gd name="T85" fmla="*/ 50 h 53"/>
                  <a:gd name="T86" fmla="*/ 31 w 92"/>
                  <a:gd name="T87" fmla="*/ 52 h 53"/>
                  <a:gd name="T88" fmla="*/ 22 w 92"/>
                  <a:gd name="T89" fmla="*/ 52 h 53"/>
                  <a:gd name="T90" fmla="*/ 18 w 92"/>
                  <a:gd name="T91" fmla="*/ 51 h 53"/>
                  <a:gd name="T92" fmla="*/ 13 w 92"/>
                  <a:gd name="T93" fmla="*/ 49 h 53"/>
                  <a:gd name="T94" fmla="*/ 10 w 92"/>
                  <a:gd name="T95" fmla="*/ 52 h 53"/>
                  <a:gd name="T96" fmla="*/ 8 w 92"/>
                  <a:gd name="T97" fmla="*/ 53 h 53"/>
                  <a:gd name="T98" fmla="*/ 6 w 92"/>
                  <a:gd name="T99" fmla="*/ 50 h 53"/>
                  <a:gd name="T100" fmla="*/ 8 w 92"/>
                  <a:gd name="T101" fmla="*/ 46 h 53"/>
                  <a:gd name="T102" fmla="*/ 7 w 92"/>
                  <a:gd name="T103" fmla="*/ 42 h 53"/>
                  <a:gd name="T104" fmla="*/ 4 w 92"/>
                  <a:gd name="T105" fmla="*/ 41 h 53"/>
                  <a:gd name="T106" fmla="*/ 0 w 92"/>
                  <a:gd name="T107" fmla="*/ 39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92" h="53">
                    <a:moveTo>
                      <a:pt x="0" y="39"/>
                    </a:moveTo>
                    <a:cubicBezTo>
                      <a:pt x="8" y="34"/>
                      <a:pt x="8" y="34"/>
                      <a:pt x="8" y="34"/>
                    </a:cubicBezTo>
                    <a:cubicBezTo>
                      <a:pt x="13" y="33"/>
                      <a:pt x="13" y="33"/>
                      <a:pt x="13" y="33"/>
                    </a:cubicBezTo>
                    <a:cubicBezTo>
                      <a:pt x="23" y="33"/>
                      <a:pt x="23" y="33"/>
                      <a:pt x="23" y="33"/>
                    </a:cubicBezTo>
                    <a:cubicBezTo>
                      <a:pt x="29" y="31"/>
                      <a:pt x="29" y="31"/>
                      <a:pt x="29" y="31"/>
                    </a:cubicBezTo>
                    <a:cubicBezTo>
                      <a:pt x="33" y="31"/>
                      <a:pt x="33" y="31"/>
                      <a:pt x="33" y="31"/>
                    </a:cubicBezTo>
                    <a:cubicBezTo>
                      <a:pt x="37" y="31"/>
                      <a:pt x="37" y="31"/>
                      <a:pt x="37" y="31"/>
                    </a:cubicBezTo>
                    <a:cubicBezTo>
                      <a:pt x="44" y="29"/>
                      <a:pt x="44" y="29"/>
                      <a:pt x="44" y="29"/>
                    </a:cubicBezTo>
                    <a:cubicBezTo>
                      <a:pt x="49" y="26"/>
                      <a:pt x="49" y="26"/>
                      <a:pt x="49" y="26"/>
                    </a:cubicBezTo>
                    <a:cubicBezTo>
                      <a:pt x="52" y="25"/>
                      <a:pt x="52" y="25"/>
                      <a:pt x="52" y="25"/>
                    </a:cubicBezTo>
                    <a:cubicBezTo>
                      <a:pt x="56" y="24"/>
                      <a:pt x="56" y="24"/>
                      <a:pt x="56" y="24"/>
                    </a:cubicBezTo>
                    <a:cubicBezTo>
                      <a:pt x="58" y="21"/>
                      <a:pt x="58" y="21"/>
                      <a:pt x="58" y="21"/>
                    </a:cubicBezTo>
                    <a:cubicBezTo>
                      <a:pt x="62" y="17"/>
                      <a:pt x="62" y="17"/>
                      <a:pt x="62" y="17"/>
                    </a:cubicBezTo>
                    <a:cubicBezTo>
                      <a:pt x="63" y="11"/>
                      <a:pt x="63" y="11"/>
                      <a:pt x="63" y="11"/>
                    </a:cubicBezTo>
                    <a:cubicBezTo>
                      <a:pt x="64" y="7"/>
                      <a:pt x="64" y="7"/>
                      <a:pt x="64" y="7"/>
                    </a:cubicBezTo>
                    <a:cubicBezTo>
                      <a:pt x="64" y="3"/>
                      <a:pt x="64" y="3"/>
                      <a:pt x="64" y="3"/>
                    </a:cubicBezTo>
                    <a:cubicBezTo>
                      <a:pt x="69" y="0"/>
                      <a:pt x="69" y="0"/>
                      <a:pt x="69" y="0"/>
                    </a:cubicBezTo>
                    <a:cubicBezTo>
                      <a:pt x="71" y="2"/>
                      <a:pt x="71" y="2"/>
                      <a:pt x="71" y="2"/>
                    </a:cubicBezTo>
                    <a:cubicBezTo>
                      <a:pt x="72" y="5"/>
                      <a:pt x="72" y="5"/>
                      <a:pt x="72" y="5"/>
                    </a:cubicBezTo>
                    <a:cubicBezTo>
                      <a:pt x="72" y="5"/>
                      <a:pt x="75" y="7"/>
                      <a:pt x="76" y="7"/>
                    </a:cubicBezTo>
                    <a:cubicBezTo>
                      <a:pt x="77" y="8"/>
                      <a:pt x="81" y="8"/>
                      <a:pt x="81" y="8"/>
                    </a:cubicBezTo>
                    <a:cubicBezTo>
                      <a:pt x="88" y="8"/>
                      <a:pt x="88" y="8"/>
                      <a:pt x="88" y="8"/>
                    </a:cubicBezTo>
                    <a:cubicBezTo>
                      <a:pt x="90" y="8"/>
                      <a:pt x="90" y="8"/>
                      <a:pt x="90" y="8"/>
                    </a:cubicBezTo>
                    <a:cubicBezTo>
                      <a:pt x="91" y="19"/>
                      <a:pt x="91" y="19"/>
                      <a:pt x="91" y="19"/>
                    </a:cubicBezTo>
                    <a:cubicBezTo>
                      <a:pt x="92" y="21"/>
                      <a:pt x="92" y="21"/>
                      <a:pt x="92" y="21"/>
                    </a:cubicBezTo>
                    <a:cubicBezTo>
                      <a:pt x="92" y="24"/>
                      <a:pt x="92" y="24"/>
                      <a:pt x="92" y="24"/>
                    </a:cubicBezTo>
                    <a:cubicBezTo>
                      <a:pt x="89" y="26"/>
                      <a:pt x="89" y="26"/>
                      <a:pt x="89" y="26"/>
                    </a:cubicBezTo>
                    <a:cubicBezTo>
                      <a:pt x="84" y="29"/>
                      <a:pt x="84" y="29"/>
                      <a:pt x="84" y="29"/>
                    </a:cubicBezTo>
                    <a:cubicBezTo>
                      <a:pt x="82" y="30"/>
                      <a:pt x="82" y="30"/>
                      <a:pt x="82" y="30"/>
                    </a:cubicBezTo>
                    <a:cubicBezTo>
                      <a:pt x="77" y="32"/>
                      <a:pt x="77" y="32"/>
                      <a:pt x="77" y="32"/>
                    </a:cubicBezTo>
                    <a:cubicBezTo>
                      <a:pt x="73" y="35"/>
                      <a:pt x="73" y="35"/>
                      <a:pt x="73" y="35"/>
                    </a:cubicBezTo>
                    <a:cubicBezTo>
                      <a:pt x="71" y="39"/>
                      <a:pt x="71" y="39"/>
                      <a:pt x="71" y="39"/>
                    </a:cubicBezTo>
                    <a:cubicBezTo>
                      <a:pt x="68" y="43"/>
                      <a:pt x="68" y="43"/>
                      <a:pt x="68" y="43"/>
                    </a:cubicBezTo>
                    <a:cubicBezTo>
                      <a:pt x="67" y="46"/>
                      <a:pt x="67" y="46"/>
                      <a:pt x="67" y="46"/>
                    </a:cubicBezTo>
                    <a:cubicBezTo>
                      <a:pt x="67" y="49"/>
                      <a:pt x="67" y="49"/>
                      <a:pt x="67" y="49"/>
                    </a:cubicBezTo>
                    <a:cubicBezTo>
                      <a:pt x="61" y="50"/>
                      <a:pt x="61" y="50"/>
                      <a:pt x="61" y="50"/>
                    </a:cubicBezTo>
                    <a:cubicBezTo>
                      <a:pt x="61" y="50"/>
                      <a:pt x="52" y="50"/>
                      <a:pt x="51" y="50"/>
                    </a:cubicBezTo>
                    <a:cubicBezTo>
                      <a:pt x="50" y="50"/>
                      <a:pt x="43" y="50"/>
                      <a:pt x="43" y="50"/>
                    </a:cubicBezTo>
                    <a:cubicBezTo>
                      <a:pt x="41" y="47"/>
                      <a:pt x="41" y="47"/>
                      <a:pt x="41" y="47"/>
                    </a:cubicBezTo>
                    <a:cubicBezTo>
                      <a:pt x="41" y="44"/>
                      <a:pt x="41" y="44"/>
                      <a:pt x="41" y="44"/>
                    </a:cubicBezTo>
                    <a:cubicBezTo>
                      <a:pt x="36" y="44"/>
                      <a:pt x="36" y="44"/>
                      <a:pt x="36" y="44"/>
                    </a:cubicBezTo>
                    <a:cubicBezTo>
                      <a:pt x="33" y="45"/>
                      <a:pt x="33" y="45"/>
                      <a:pt x="33" y="45"/>
                    </a:cubicBezTo>
                    <a:cubicBezTo>
                      <a:pt x="33" y="50"/>
                      <a:pt x="33" y="50"/>
                      <a:pt x="33" y="50"/>
                    </a:cubicBezTo>
                    <a:cubicBezTo>
                      <a:pt x="31" y="52"/>
                      <a:pt x="31" y="52"/>
                      <a:pt x="31" y="52"/>
                    </a:cubicBezTo>
                    <a:cubicBezTo>
                      <a:pt x="31" y="52"/>
                      <a:pt x="23" y="52"/>
                      <a:pt x="22" y="52"/>
                    </a:cubicBezTo>
                    <a:cubicBezTo>
                      <a:pt x="21" y="52"/>
                      <a:pt x="18" y="51"/>
                      <a:pt x="18" y="51"/>
                    </a:cubicBezTo>
                    <a:cubicBezTo>
                      <a:pt x="13" y="49"/>
                      <a:pt x="13" y="49"/>
                      <a:pt x="13" y="49"/>
                    </a:cubicBezTo>
                    <a:cubicBezTo>
                      <a:pt x="10" y="52"/>
                      <a:pt x="10" y="52"/>
                      <a:pt x="10" y="52"/>
                    </a:cubicBezTo>
                    <a:cubicBezTo>
                      <a:pt x="8" y="53"/>
                      <a:pt x="8" y="53"/>
                      <a:pt x="8" y="53"/>
                    </a:cubicBezTo>
                    <a:cubicBezTo>
                      <a:pt x="6" y="50"/>
                      <a:pt x="6" y="50"/>
                      <a:pt x="6" y="50"/>
                    </a:cubicBezTo>
                    <a:cubicBezTo>
                      <a:pt x="8" y="46"/>
                      <a:pt x="8" y="46"/>
                      <a:pt x="8" y="46"/>
                    </a:cubicBezTo>
                    <a:cubicBezTo>
                      <a:pt x="7" y="42"/>
                      <a:pt x="7" y="42"/>
                      <a:pt x="7" y="42"/>
                    </a:cubicBezTo>
                    <a:cubicBezTo>
                      <a:pt x="4" y="41"/>
                      <a:pt x="4" y="41"/>
                      <a:pt x="4" y="41"/>
                    </a:cubicBezTo>
                    <a:lnTo>
                      <a:pt x="0" y="39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53" name="Freeform 22"/>
              <p:cNvSpPr>
                <a:spLocks/>
              </p:cNvSpPr>
              <p:nvPr/>
            </p:nvSpPr>
            <p:spPr bwMode="auto">
              <a:xfrm>
                <a:off x="10325100" y="3405188"/>
                <a:ext cx="195262" cy="311150"/>
              </a:xfrm>
              <a:custGeom>
                <a:avLst/>
                <a:gdLst>
                  <a:gd name="T0" fmla="*/ 2 w 52"/>
                  <a:gd name="T1" fmla="*/ 80 h 83"/>
                  <a:gd name="T2" fmla="*/ 6 w 52"/>
                  <a:gd name="T3" fmla="*/ 82 h 83"/>
                  <a:gd name="T4" fmla="*/ 9 w 52"/>
                  <a:gd name="T5" fmla="*/ 83 h 83"/>
                  <a:gd name="T6" fmla="*/ 19 w 52"/>
                  <a:gd name="T7" fmla="*/ 82 h 83"/>
                  <a:gd name="T8" fmla="*/ 22 w 52"/>
                  <a:gd name="T9" fmla="*/ 79 h 83"/>
                  <a:gd name="T10" fmla="*/ 25 w 52"/>
                  <a:gd name="T11" fmla="*/ 76 h 83"/>
                  <a:gd name="T12" fmla="*/ 28 w 52"/>
                  <a:gd name="T13" fmla="*/ 72 h 83"/>
                  <a:gd name="T14" fmla="*/ 32 w 52"/>
                  <a:gd name="T15" fmla="*/ 67 h 83"/>
                  <a:gd name="T16" fmla="*/ 35 w 52"/>
                  <a:gd name="T17" fmla="*/ 62 h 83"/>
                  <a:gd name="T18" fmla="*/ 37 w 52"/>
                  <a:gd name="T19" fmla="*/ 59 h 83"/>
                  <a:gd name="T20" fmla="*/ 40 w 52"/>
                  <a:gd name="T21" fmla="*/ 52 h 83"/>
                  <a:gd name="T22" fmla="*/ 41 w 52"/>
                  <a:gd name="T23" fmla="*/ 46 h 83"/>
                  <a:gd name="T24" fmla="*/ 48 w 52"/>
                  <a:gd name="T25" fmla="*/ 43 h 83"/>
                  <a:gd name="T26" fmla="*/ 50 w 52"/>
                  <a:gd name="T27" fmla="*/ 40 h 83"/>
                  <a:gd name="T28" fmla="*/ 51 w 52"/>
                  <a:gd name="T29" fmla="*/ 32 h 83"/>
                  <a:gd name="T30" fmla="*/ 52 w 52"/>
                  <a:gd name="T31" fmla="*/ 21 h 83"/>
                  <a:gd name="T32" fmla="*/ 52 w 52"/>
                  <a:gd name="T33" fmla="*/ 13 h 83"/>
                  <a:gd name="T34" fmla="*/ 49 w 52"/>
                  <a:gd name="T35" fmla="*/ 7 h 83"/>
                  <a:gd name="T36" fmla="*/ 45 w 52"/>
                  <a:gd name="T37" fmla="*/ 4 h 83"/>
                  <a:gd name="T38" fmla="*/ 41 w 52"/>
                  <a:gd name="T39" fmla="*/ 1 h 83"/>
                  <a:gd name="T40" fmla="*/ 37 w 52"/>
                  <a:gd name="T41" fmla="*/ 0 h 83"/>
                  <a:gd name="T42" fmla="*/ 29 w 52"/>
                  <a:gd name="T43" fmla="*/ 0 h 83"/>
                  <a:gd name="T44" fmla="*/ 26 w 52"/>
                  <a:gd name="T45" fmla="*/ 1 h 83"/>
                  <a:gd name="T46" fmla="*/ 23 w 52"/>
                  <a:gd name="T47" fmla="*/ 3 h 83"/>
                  <a:gd name="T48" fmla="*/ 21 w 52"/>
                  <a:gd name="T49" fmla="*/ 5 h 83"/>
                  <a:gd name="T50" fmla="*/ 21 w 52"/>
                  <a:gd name="T51" fmla="*/ 9 h 83"/>
                  <a:gd name="T52" fmla="*/ 21 w 52"/>
                  <a:gd name="T53" fmla="*/ 13 h 83"/>
                  <a:gd name="T54" fmla="*/ 22 w 52"/>
                  <a:gd name="T55" fmla="*/ 17 h 83"/>
                  <a:gd name="T56" fmla="*/ 23 w 52"/>
                  <a:gd name="T57" fmla="*/ 21 h 83"/>
                  <a:gd name="T58" fmla="*/ 22 w 52"/>
                  <a:gd name="T59" fmla="*/ 24 h 83"/>
                  <a:gd name="T60" fmla="*/ 21 w 52"/>
                  <a:gd name="T61" fmla="*/ 27 h 83"/>
                  <a:gd name="T62" fmla="*/ 21 w 52"/>
                  <a:gd name="T63" fmla="*/ 32 h 83"/>
                  <a:gd name="T64" fmla="*/ 20 w 52"/>
                  <a:gd name="T65" fmla="*/ 38 h 83"/>
                  <a:gd name="T66" fmla="*/ 18 w 52"/>
                  <a:gd name="T67" fmla="*/ 45 h 83"/>
                  <a:gd name="T68" fmla="*/ 16 w 52"/>
                  <a:gd name="T69" fmla="*/ 49 h 83"/>
                  <a:gd name="T70" fmla="*/ 13 w 52"/>
                  <a:gd name="T71" fmla="*/ 53 h 83"/>
                  <a:gd name="T72" fmla="*/ 12 w 52"/>
                  <a:gd name="T73" fmla="*/ 57 h 83"/>
                  <a:gd name="T74" fmla="*/ 10 w 52"/>
                  <a:gd name="T75" fmla="*/ 60 h 83"/>
                  <a:gd name="T76" fmla="*/ 5 w 52"/>
                  <a:gd name="T77" fmla="*/ 61 h 83"/>
                  <a:gd name="T78" fmla="*/ 1 w 52"/>
                  <a:gd name="T79" fmla="*/ 63 h 83"/>
                  <a:gd name="T80" fmla="*/ 1 w 52"/>
                  <a:gd name="T81" fmla="*/ 68 h 83"/>
                  <a:gd name="T82" fmla="*/ 1 w 52"/>
                  <a:gd name="T83" fmla="*/ 73 h 83"/>
                  <a:gd name="T84" fmla="*/ 0 w 52"/>
                  <a:gd name="T85" fmla="*/ 79 h 83"/>
                  <a:gd name="T86" fmla="*/ 2 w 52"/>
                  <a:gd name="T87" fmla="*/ 80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52" h="83">
                    <a:moveTo>
                      <a:pt x="2" y="80"/>
                    </a:moveTo>
                    <a:cubicBezTo>
                      <a:pt x="6" y="82"/>
                      <a:pt x="6" y="82"/>
                      <a:pt x="6" y="82"/>
                    </a:cubicBezTo>
                    <a:cubicBezTo>
                      <a:pt x="9" y="83"/>
                      <a:pt x="9" y="83"/>
                      <a:pt x="9" y="83"/>
                    </a:cubicBezTo>
                    <a:cubicBezTo>
                      <a:pt x="19" y="82"/>
                      <a:pt x="19" y="82"/>
                      <a:pt x="19" y="82"/>
                    </a:cubicBezTo>
                    <a:cubicBezTo>
                      <a:pt x="22" y="79"/>
                      <a:pt x="22" y="79"/>
                      <a:pt x="22" y="79"/>
                    </a:cubicBezTo>
                    <a:cubicBezTo>
                      <a:pt x="25" y="76"/>
                      <a:pt x="25" y="76"/>
                      <a:pt x="25" y="76"/>
                    </a:cubicBezTo>
                    <a:cubicBezTo>
                      <a:pt x="28" y="72"/>
                      <a:pt x="28" y="72"/>
                      <a:pt x="28" y="72"/>
                    </a:cubicBezTo>
                    <a:cubicBezTo>
                      <a:pt x="32" y="67"/>
                      <a:pt x="32" y="67"/>
                      <a:pt x="32" y="67"/>
                    </a:cubicBezTo>
                    <a:cubicBezTo>
                      <a:pt x="35" y="62"/>
                      <a:pt x="35" y="62"/>
                      <a:pt x="35" y="62"/>
                    </a:cubicBezTo>
                    <a:cubicBezTo>
                      <a:pt x="37" y="59"/>
                      <a:pt x="37" y="59"/>
                      <a:pt x="37" y="59"/>
                    </a:cubicBezTo>
                    <a:cubicBezTo>
                      <a:pt x="40" y="52"/>
                      <a:pt x="40" y="52"/>
                      <a:pt x="40" y="52"/>
                    </a:cubicBezTo>
                    <a:cubicBezTo>
                      <a:pt x="41" y="46"/>
                      <a:pt x="41" y="46"/>
                      <a:pt x="41" y="46"/>
                    </a:cubicBezTo>
                    <a:cubicBezTo>
                      <a:pt x="48" y="43"/>
                      <a:pt x="48" y="43"/>
                      <a:pt x="48" y="43"/>
                    </a:cubicBezTo>
                    <a:cubicBezTo>
                      <a:pt x="48" y="43"/>
                      <a:pt x="50" y="41"/>
                      <a:pt x="50" y="40"/>
                    </a:cubicBezTo>
                    <a:cubicBezTo>
                      <a:pt x="50" y="39"/>
                      <a:pt x="51" y="32"/>
                      <a:pt x="51" y="32"/>
                    </a:cubicBezTo>
                    <a:cubicBezTo>
                      <a:pt x="52" y="21"/>
                      <a:pt x="52" y="21"/>
                      <a:pt x="52" y="21"/>
                    </a:cubicBezTo>
                    <a:cubicBezTo>
                      <a:pt x="52" y="13"/>
                      <a:pt x="52" y="13"/>
                      <a:pt x="52" y="13"/>
                    </a:cubicBezTo>
                    <a:cubicBezTo>
                      <a:pt x="49" y="7"/>
                      <a:pt x="49" y="7"/>
                      <a:pt x="49" y="7"/>
                    </a:cubicBezTo>
                    <a:cubicBezTo>
                      <a:pt x="45" y="4"/>
                      <a:pt x="45" y="4"/>
                      <a:pt x="45" y="4"/>
                    </a:cubicBezTo>
                    <a:cubicBezTo>
                      <a:pt x="41" y="1"/>
                      <a:pt x="41" y="1"/>
                      <a:pt x="41" y="1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3" y="3"/>
                      <a:pt x="23" y="3"/>
                      <a:pt x="23" y="3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1" y="9"/>
                      <a:pt x="21" y="9"/>
                      <a:pt x="21" y="9"/>
                    </a:cubicBezTo>
                    <a:cubicBezTo>
                      <a:pt x="21" y="13"/>
                      <a:pt x="21" y="13"/>
                      <a:pt x="21" y="13"/>
                    </a:cubicBezTo>
                    <a:cubicBezTo>
                      <a:pt x="22" y="17"/>
                      <a:pt x="22" y="17"/>
                      <a:pt x="22" y="17"/>
                    </a:cubicBezTo>
                    <a:cubicBezTo>
                      <a:pt x="23" y="21"/>
                      <a:pt x="23" y="21"/>
                      <a:pt x="23" y="21"/>
                    </a:cubicBezTo>
                    <a:cubicBezTo>
                      <a:pt x="22" y="24"/>
                      <a:pt x="22" y="24"/>
                      <a:pt x="22" y="24"/>
                    </a:cubicBezTo>
                    <a:cubicBezTo>
                      <a:pt x="21" y="27"/>
                      <a:pt x="21" y="27"/>
                      <a:pt x="21" y="27"/>
                    </a:cubicBezTo>
                    <a:cubicBezTo>
                      <a:pt x="21" y="32"/>
                      <a:pt x="21" y="32"/>
                      <a:pt x="21" y="32"/>
                    </a:cubicBezTo>
                    <a:cubicBezTo>
                      <a:pt x="20" y="38"/>
                      <a:pt x="20" y="38"/>
                      <a:pt x="20" y="38"/>
                    </a:cubicBezTo>
                    <a:cubicBezTo>
                      <a:pt x="18" y="45"/>
                      <a:pt x="18" y="45"/>
                      <a:pt x="18" y="45"/>
                    </a:cubicBezTo>
                    <a:cubicBezTo>
                      <a:pt x="16" y="49"/>
                      <a:pt x="16" y="49"/>
                      <a:pt x="16" y="49"/>
                    </a:cubicBezTo>
                    <a:cubicBezTo>
                      <a:pt x="13" y="53"/>
                      <a:pt x="13" y="53"/>
                      <a:pt x="13" y="53"/>
                    </a:cubicBezTo>
                    <a:cubicBezTo>
                      <a:pt x="12" y="57"/>
                      <a:pt x="12" y="57"/>
                      <a:pt x="12" y="57"/>
                    </a:cubicBezTo>
                    <a:cubicBezTo>
                      <a:pt x="10" y="60"/>
                      <a:pt x="10" y="60"/>
                      <a:pt x="10" y="60"/>
                    </a:cubicBezTo>
                    <a:cubicBezTo>
                      <a:pt x="5" y="61"/>
                      <a:pt x="5" y="61"/>
                      <a:pt x="5" y="61"/>
                    </a:cubicBezTo>
                    <a:cubicBezTo>
                      <a:pt x="1" y="63"/>
                      <a:pt x="1" y="63"/>
                      <a:pt x="1" y="63"/>
                    </a:cubicBezTo>
                    <a:cubicBezTo>
                      <a:pt x="1" y="68"/>
                      <a:pt x="1" y="68"/>
                      <a:pt x="1" y="68"/>
                    </a:cubicBezTo>
                    <a:cubicBezTo>
                      <a:pt x="1" y="73"/>
                      <a:pt x="1" y="73"/>
                      <a:pt x="1" y="73"/>
                    </a:cubicBezTo>
                    <a:cubicBezTo>
                      <a:pt x="0" y="79"/>
                      <a:pt x="0" y="79"/>
                      <a:pt x="0" y="79"/>
                    </a:cubicBezTo>
                    <a:lnTo>
                      <a:pt x="2" y="8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54" name="Freeform 23"/>
              <p:cNvSpPr>
                <a:spLocks/>
              </p:cNvSpPr>
              <p:nvPr/>
            </p:nvSpPr>
            <p:spPr bwMode="auto">
              <a:xfrm>
                <a:off x="9402763" y="3032125"/>
                <a:ext cx="1087437" cy="854075"/>
              </a:xfrm>
              <a:custGeom>
                <a:avLst/>
                <a:gdLst>
                  <a:gd name="T0" fmla="*/ 9 w 289"/>
                  <a:gd name="T1" fmla="*/ 146 h 227"/>
                  <a:gd name="T2" fmla="*/ 37 w 289"/>
                  <a:gd name="T3" fmla="*/ 147 h 227"/>
                  <a:gd name="T4" fmla="*/ 48 w 289"/>
                  <a:gd name="T5" fmla="*/ 155 h 227"/>
                  <a:gd name="T6" fmla="*/ 57 w 289"/>
                  <a:gd name="T7" fmla="*/ 152 h 227"/>
                  <a:gd name="T8" fmla="*/ 76 w 289"/>
                  <a:gd name="T9" fmla="*/ 150 h 227"/>
                  <a:gd name="T10" fmla="*/ 93 w 289"/>
                  <a:gd name="T11" fmla="*/ 150 h 227"/>
                  <a:gd name="T12" fmla="*/ 99 w 289"/>
                  <a:gd name="T13" fmla="*/ 160 h 227"/>
                  <a:gd name="T14" fmla="*/ 101 w 289"/>
                  <a:gd name="T15" fmla="*/ 175 h 227"/>
                  <a:gd name="T16" fmla="*/ 107 w 289"/>
                  <a:gd name="T17" fmla="*/ 184 h 227"/>
                  <a:gd name="T18" fmla="*/ 117 w 289"/>
                  <a:gd name="T19" fmla="*/ 189 h 227"/>
                  <a:gd name="T20" fmla="*/ 117 w 289"/>
                  <a:gd name="T21" fmla="*/ 200 h 227"/>
                  <a:gd name="T22" fmla="*/ 116 w 289"/>
                  <a:gd name="T23" fmla="*/ 212 h 227"/>
                  <a:gd name="T24" fmla="*/ 121 w 289"/>
                  <a:gd name="T25" fmla="*/ 222 h 227"/>
                  <a:gd name="T26" fmla="*/ 125 w 289"/>
                  <a:gd name="T27" fmla="*/ 227 h 227"/>
                  <a:gd name="T28" fmla="*/ 135 w 289"/>
                  <a:gd name="T29" fmla="*/ 221 h 227"/>
                  <a:gd name="T30" fmla="*/ 145 w 289"/>
                  <a:gd name="T31" fmla="*/ 220 h 227"/>
                  <a:gd name="T32" fmla="*/ 157 w 289"/>
                  <a:gd name="T33" fmla="*/ 215 h 227"/>
                  <a:gd name="T34" fmla="*/ 171 w 289"/>
                  <a:gd name="T35" fmla="*/ 211 h 227"/>
                  <a:gd name="T36" fmla="*/ 184 w 289"/>
                  <a:gd name="T37" fmla="*/ 207 h 227"/>
                  <a:gd name="T38" fmla="*/ 197 w 289"/>
                  <a:gd name="T39" fmla="*/ 205 h 227"/>
                  <a:gd name="T40" fmla="*/ 214 w 289"/>
                  <a:gd name="T41" fmla="*/ 203 h 227"/>
                  <a:gd name="T42" fmla="*/ 228 w 289"/>
                  <a:gd name="T43" fmla="*/ 192 h 227"/>
                  <a:gd name="T44" fmla="*/ 234 w 289"/>
                  <a:gd name="T45" fmla="*/ 176 h 227"/>
                  <a:gd name="T46" fmla="*/ 241 w 289"/>
                  <a:gd name="T47" fmla="*/ 164 h 227"/>
                  <a:gd name="T48" fmla="*/ 252 w 289"/>
                  <a:gd name="T49" fmla="*/ 155 h 227"/>
                  <a:gd name="T50" fmla="*/ 260 w 289"/>
                  <a:gd name="T51" fmla="*/ 142 h 227"/>
                  <a:gd name="T52" fmla="*/ 261 w 289"/>
                  <a:gd name="T53" fmla="*/ 125 h 227"/>
                  <a:gd name="T54" fmla="*/ 262 w 289"/>
                  <a:gd name="T55" fmla="*/ 117 h 227"/>
                  <a:gd name="T56" fmla="*/ 260 w 289"/>
                  <a:gd name="T57" fmla="*/ 106 h 227"/>
                  <a:gd name="T58" fmla="*/ 265 w 289"/>
                  <a:gd name="T59" fmla="*/ 95 h 227"/>
                  <a:gd name="T60" fmla="*/ 272 w 289"/>
                  <a:gd name="T61" fmla="*/ 94 h 227"/>
                  <a:gd name="T62" fmla="*/ 282 w 289"/>
                  <a:gd name="T63" fmla="*/ 92 h 227"/>
                  <a:gd name="T64" fmla="*/ 274 w 289"/>
                  <a:gd name="T65" fmla="*/ 74 h 227"/>
                  <a:gd name="T66" fmla="*/ 282 w 289"/>
                  <a:gd name="T67" fmla="*/ 66 h 227"/>
                  <a:gd name="T68" fmla="*/ 287 w 289"/>
                  <a:gd name="T69" fmla="*/ 54 h 227"/>
                  <a:gd name="T70" fmla="*/ 283 w 289"/>
                  <a:gd name="T71" fmla="*/ 43 h 227"/>
                  <a:gd name="T72" fmla="*/ 270 w 289"/>
                  <a:gd name="T73" fmla="*/ 39 h 227"/>
                  <a:gd name="T74" fmla="*/ 258 w 289"/>
                  <a:gd name="T75" fmla="*/ 40 h 227"/>
                  <a:gd name="T76" fmla="*/ 253 w 289"/>
                  <a:gd name="T77" fmla="*/ 32 h 227"/>
                  <a:gd name="T78" fmla="*/ 244 w 289"/>
                  <a:gd name="T79" fmla="*/ 25 h 227"/>
                  <a:gd name="T80" fmla="*/ 232 w 289"/>
                  <a:gd name="T81" fmla="*/ 24 h 227"/>
                  <a:gd name="T82" fmla="*/ 214 w 289"/>
                  <a:gd name="T83" fmla="*/ 13 h 227"/>
                  <a:gd name="T84" fmla="*/ 202 w 289"/>
                  <a:gd name="T85" fmla="*/ 10 h 227"/>
                  <a:gd name="T86" fmla="*/ 192 w 289"/>
                  <a:gd name="T87" fmla="*/ 13 h 227"/>
                  <a:gd name="T88" fmla="*/ 186 w 289"/>
                  <a:gd name="T89" fmla="*/ 3 h 227"/>
                  <a:gd name="T90" fmla="*/ 174 w 289"/>
                  <a:gd name="T91" fmla="*/ 0 h 227"/>
                  <a:gd name="T92" fmla="*/ 138 w 289"/>
                  <a:gd name="T93" fmla="*/ 22 h 227"/>
                  <a:gd name="T94" fmla="*/ 128 w 289"/>
                  <a:gd name="T95" fmla="*/ 19 h 227"/>
                  <a:gd name="T96" fmla="*/ 117 w 289"/>
                  <a:gd name="T97" fmla="*/ 19 h 227"/>
                  <a:gd name="T98" fmla="*/ 111 w 289"/>
                  <a:gd name="T99" fmla="*/ 28 h 227"/>
                  <a:gd name="T100" fmla="*/ 111 w 289"/>
                  <a:gd name="T101" fmla="*/ 43 h 227"/>
                  <a:gd name="T102" fmla="*/ 99 w 289"/>
                  <a:gd name="T103" fmla="*/ 47 h 227"/>
                  <a:gd name="T104" fmla="*/ 100 w 289"/>
                  <a:gd name="T105" fmla="*/ 61 h 227"/>
                  <a:gd name="T106" fmla="*/ 101 w 289"/>
                  <a:gd name="T107" fmla="*/ 74 h 227"/>
                  <a:gd name="T108" fmla="*/ 96 w 289"/>
                  <a:gd name="T109" fmla="*/ 83 h 227"/>
                  <a:gd name="T110" fmla="*/ 98 w 289"/>
                  <a:gd name="T111" fmla="*/ 94 h 227"/>
                  <a:gd name="T112" fmla="*/ 92 w 289"/>
                  <a:gd name="T113" fmla="*/ 106 h 227"/>
                  <a:gd name="T114" fmla="*/ 79 w 289"/>
                  <a:gd name="T115" fmla="*/ 116 h 227"/>
                  <a:gd name="T116" fmla="*/ 67 w 289"/>
                  <a:gd name="T117" fmla="*/ 110 h 227"/>
                  <a:gd name="T118" fmla="*/ 49 w 289"/>
                  <a:gd name="T119" fmla="*/ 110 h 227"/>
                  <a:gd name="T120" fmla="*/ 37 w 289"/>
                  <a:gd name="T121" fmla="*/ 115 h 227"/>
                  <a:gd name="T122" fmla="*/ 21 w 289"/>
                  <a:gd name="T123" fmla="*/ 117 h 227"/>
                  <a:gd name="T124" fmla="*/ 6 w 289"/>
                  <a:gd name="T125" fmla="*/ 132 h 2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89" h="227">
                    <a:moveTo>
                      <a:pt x="0" y="144"/>
                    </a:moveTo>
                    <a:cubicBezTo>
                      <a:pt x="1" y="146"/>
                      <a:pt x="1" y="146"/>
                      <a:pt x="1" y="146"/>
                    </a:cubicBezTo>
                    <a:cubicBezTo>
                      <a:pt x="9" y="146"/>
                      <a:pt x="9" y="146"/>
                      <a:pt x="9" y="146"/>
                    </a:cubicBezTo>
                    <a:cubicBezTo>
                      <a:pt x="17" y="146"/>
                      <a:pt x="17" y="146"/>
                      <a:pt x="17" y="146"/>
                    </a:cubicBezTo>
                    <a:cubicBezTo>
                      <a:pt x="26" y="147"/>
                      <a:pt x="26" y="147"/>
                      <a:pt x="26" y="147"/>
                    </a:cubicBezTo>
                    <a:cubicBezTo>
                      <a:pt x="37" y="147"/>
                      <a:pt x="37" y="147"/>
                      <a:pt x="37" y="147"/>
                    </a:cubicBezTo>
                    <a:cubicBezTo>
                      <a:pt x="43" y="150"/>
                      <a:pt x="43" y="150"/>
                      <a:pt x="43" y="150"/>
                    </a:cubicBezTo>
                    <a:cubicBezTo>
                      <a:pt x="45" y="153"/>
                      <a:pt x="45" y="153"/>
                      <a:pt x="45" y="153"/>
                    </a:cubicBezTo>
                    <a:cubicBezTo>
                      <a:pt x="48" y="155"/>
                      <a:pt x="48" y="155"/>
                      <a:pt x="48" y="155"/>
                    </a:cubicBezTo>
                    <a:cubicBezTo>
                      <a:pt x="52" y="155"/>
                      <a:pt x="52" y="155"/>
                      <a:pt x="52" y="155"/>
                    </a:cubicBezTo>
                    <a:cubicBezTo>
                      <a:pt x="54" y="154"/>
                      <a:pt x="54" y="154"/>
                      <a:pt x="54" y="154"/>
                    </a:cubicBezTo>
                    <a:cubicBezTo>
                      <a:pt x="54" y="154"/>
                      <a:pt x="55" y="152"/>
                      <a:pt x="57" y="152"/>
                    </a:cubicBezTo>
                    <a:cubicBezTo>
                      <a:pt x="58" y="152"/>
                      <a:pt x="63" y="152"/>
                      <a:pt x="64" y="152"/>
                    </a:cubicBezTo>
                    <a:cubicBezTo>
                      <a:pt x="66" y="152"/>
                      <a:pt x="68" y="150"/>
                      <a:pt x="69" y="150"/>
                    </a:cubicBezTo>
                    <a:cubicBezTo>
                      <a:pt x="70" y="150"/>
                      <a:pt x="76" y="150"/>
                      <a:pt x="76" y="150"/>
                    </a:cubicBezTo>
                    <a:cubicBezTo>
                      <a:pt x="76" y="150"/>
                      <a:pt x="81" y="149"/>
                      <a:pt x="82" y="149"/>
                    </a:cubicBezTo>
                    <a:cubicBezTo>
                      <a:pt x="83" y="149"/>
                      <a:pt x="88" y="149"/>
                      <a:pt x="88" y="149"/>
                    </a:cubicBezTo>
                    <a:cubicBezTo>
                      <a:pt x="93" y="150"/>
                      <a:pt x="93" y="150"/>
                      <a:pt x="93" y="150"/>
                    </a:cubicBezTo>
                    <a:cubicBezTo>
                      <a:pt x="95" y="153"/>
                      <a:pt x="95" y="153"/>
                      <a:pt x="95" y="153"/>
                    </a:cubicBezTo>
                    <a:cubicBezTo>
                      <a:pt x="97" y="155"/>
                      <a:pt x="97" y="155"/>
                      <a:pt x="97" y="155"/>
                    </a:cubicBezTo>
                    <a:cubicBezTo>
                      <a:pt x="99" y="160"/>
                      <a:pt x="99" y="160"/>
                      <a:pt x="99" y="160"/>
                    </a:cubicBezTo>
                    <a:cubicBezTo>
                      <a:pt x="100" y="166"/>
                      <a:pt x="100" y="166"/>
                      <a:pt x="100" y="166"/>
                    </a:cubicBezTo>
                    <a:cubicBezTo>
                      <a:pt x="100" y="171"/>
                      <a:pt x="100" y="171"/>
                      <a:pt x="100" y="171"/>
                    </a:cubicBezTo>
                    <a:cubicBezTo>
                      <a:pt x="101" y="175"/>
                      <a:pt x="101" y="175"/>
                      <a:pt x="101" y="175"/>
                    </a:cubicBezTo>
                    <a:cubicBezTo>
                      <a:pt x="102" y="178"/>
                      <a:pt x="102" y="178"/>
                      <a:pt x="102" y="178"/>
                    </a:cubicBezTo>
                    <a:cubicBezTo>
                      <a:pt x="104" y="181"/>
                      <a:pt x="104" y="181"/>
                      <a:pt x="104" y="181"/>
                    </a:cubicBezTo>
                    <a:cubicBezTo>
                      <a:pt x="107" y="184"/>
                      <a:pt x="107" y="184"/>
                      <a:pt x="107" y="184"/>
                    </a:cubicBezTo>
                    <a:cubicBezTo>
                      <a:pt x="110" y="186"/>
                      <a:pt x="110" y="186"/>
                      <a:pt x="110" y="186"/>
                    </a:cubicBezTo>
                    <a:cubicBezTo>
                      <a:pt x="113" y="187"/>
                      <a:pt x="113" y="187"/>
                      <a:pt x="113" y="187"/>
                    </a:cubicBezTo>
                    <a:cubicBezTo>
                      <a:pt x="117" y="189"/>
                      <a:pt x="117" y="189"/>
                      <a:pt x="117" y="189"/>
                    </a:cubicBezTo>
                    <a:cubicBezTo>
                      <a:pt x="118" y="192"/>
                      <a:pt x="118" y="192"/>
                      <a:pt x="118" y="192"/>
                    </a:cubicBezTo>
                    <a:cubicBezTo>
                      <a:pt x="117" y="196"/>
                      <a:pt x="117" y="196"/>
                      <a:pt x="117" y="196"/>
                    </a:cubicBezTo>
                    <a:cubicBezTo>
                      <a:pt x="117" y="200"/>
                      <a:pt x="117" y="200"/>
                      <a:pt x="117" y="200"/>
                    </a:cubicBezTo>
                    <a:cubicBezTo>
                      <a:pt x="116" y="203"/>
                      <a:pt x="116" y="203"/>
                      <a:pt x="116" y="203"/>
                    </a:cubicBezTo>
                    <a:cubicBezTo>
                      <a:pt x="116" y="208"/>
                      <a:pt x="116" y="208"/>
                      <a:pt x="116" y="208"/>
                    </a:cubicBezTo>
                    <a:cubicBezTo>
                      <a:pt x="116" y="212"/>
                      <a:pt x="116" y="212"/>
                      <a:pt x="116" y="212"/>
                    </a:cubicBezTo>
                    <a:cubicBezTo>
                      <a:pt x="117" y="216"/>
                      <a:pt x="117" y="216"/>
                      <a:pt x="117" y="216"/>
                    </a:cubicBezTo>
                    <a:cubicBezTo>
                      <a:pt x="118" y="218"/>
                      <a:pt x="118" y="218"/>
                      <a:pt x="118" y="218"/>
                    </a:cubicBezTo>
                    <a:cubicBezTo>
                      <a:pt x="121" y="222"/>
                      <a:pt x="121" y="222"/>
                      <a:pt x="121" y="222"/>
                    </a:cubicBezTo>
                    <a:cubicBezTo>
                      <a:pt x="121" y="225"/>
                      <a:pt x="121" y="225"/>
                      <a:pt x="121" y="225"/>
                    </a:cubicBezTo>
                    <a:cubicBezTo>
                      <a:pt x="121" y="227"/>
                      <a:pt x="121" y="227"/>
                      <a:pt x="121" y="227"/>
                    </a:cubicBezTo>
                    <a:cubicBezTo>
                      <a:pt x="125" y="227"/>
                      <a:pt x="125" y="227"/>
                      <a:pt x="125" y="227"/>
                    </a:cubicBezTo>
                    <a:cubicBezTo>
                      <a:pt x="131" y="227"/>
                      <a:pt x="131" y="227"/>
                      <a:pt x="131" y="227"/>
                    </a:cubicBezTo>
                    <a:cubicBezTo>
                      <a:pt x="132" y="224"/>
                      <a:pt x="132" y="224"/>
                      <a:pt x="132" y="224"/>
                    </a:cubicBezTo>
                    <a:cubicBezTo>
                      <a:pt x="135" y="221"/>
                      <a:pt x="135" y="221"/>
                      <a:pt x="135" y="221"/>
                    </a:cubicBezTo>
                    <a:cubicBezTo>
                      <a:pt x="139" y="219"/>
                      <a:pt x="139" y="219"/>
                      <a:pt x="139" y="219"/>
                    </a:cubicBezTo>
                    <a:cubicBezTo>
                      <a:pt x="141" y="221"/>
                      <a:pt x="141" y="221"/>
                      <a:pt x="141" y="221"/>
                    </a:cubicBezTo>
                    <a:cubicBezTo>
                      <a:pt x="141" y="221"/>
                      <a:pt x="144" y="221"/>
                      <a:pt x="145" y="220"/>
                    </a:cubicBezTo>
                    <a:cubicBezTo>
                      <a:pt x="145" y="220"/>
                      <a:pt x="147" y="219"/>
                      <a:pt x="147" y="219"/>
                    </a:cubicBezTo>
                    <a:cubicBezTo>
                      <a:pt x="153" y="217"/>
                      <a:pt x="153" y="217"/>
                      <a:pt x="153" y="217"/>
                    </a:cubicBezTo>
                    <a:cubicBezTo>
                      <a:pt x="157" y="215"/>
                      <a:pt x="157" y="215"/>
                      <a:pt x="157" y="215"/>
                    </a:cubicBezTo>
                    <a:cubicBezTo>
                      <a:pt x="160" y="213"/>
                      <a:pt x="160" y="213"/>
                      <a:pt x="160" y="213"/>
                    </a:cubicBezTo>
                    <a:cubicBezTo>
                      <a:pt x="166" y="212"/>
                      <a:pt x="166" y="212"/>
                      <a:pt x="166" y="212"/>
                    </a:cubicBezTo>
                    <a:cubicBezTo>
                      <a:pt x="171" y="211"/>
                      <a:pt x="171" y="211"/>
                      <a:pt x="171" y="211"/>
                    </a:cubicBezTo>
                    <a:cubicBezTo>
                      <a:pt x="175" y="209"/>
                      <a:pt x="175" y="209"/>
                      <a:pt x="175" y="209"/>
                    </a:cubicBezTo>
                    <a:cubicBezTo>
                      <a:pt x="178" y="208"/>
                      <a:pt x="178" y="208"/>
                      <a:pt x="178" y="208"/>
                    </a:cubicBezTo>
                    <a:cubicBezTo>
                      <a:pt x="184" y="207"/>
                      <a:pt x="184" y="207"/>
                      <a:pt x="184" y="207"/>
                    </a:cubicBezTo>
                    <a:cubicBezTo>
                      <a:pt x="189" y="206"/>
                      <a:pt x="189" y="206"/>
                      <a:pt x="189" y="206"/>
                    </a:cubicBezTo>
                    <a:cubicBezTo>
                      <a:pt x="193" y="205"/>
                      <a:pt x="193" y="205"/>
                      <a:pt x="193" y="205"/>
                    </a:cubicBezTo>
                    <a:cubicBezTo>
                      <a:pt x="197" y="205"/>
                      <a:pt x="197" y="205"/>
                      <a:pt x="197" y="205"/>
                    </a:cubicBezTo>
                    <a:cubicBezTo>
                      <a:pt x="204" y="205"/>
                      <a:pt x="204" y="205"/>
                      <a:pt x="204" y="205"/>
                    </a:cubicBezTo>
                    <a:cubicBezTo>
                      <a:pt x="209" y="205"/>
                      <a:pt x="209" y="205"/>
                      <a:pt x="209" y="205"/>
                    </a:cubicBezTo>
                    <a:cubicBezTo>
                      <a:pt x="214" y="203"/>
                      <a:pt x="214" y="203"/>
                      <a:pt x="214" y="203"/>
                    </a:cubicBezTo>
                    <a:cubicBezTo>
                      <a:pt x="214" y="203"/>
                      <a:pt x="220" y="200"/>
                      <a:pt x="220" y="200"/>
                    </a:cubicBezTo>
                    <a:cubicBezTo>
                      <a:pt x="220" y="199"/>
                      <a:pt x="225" y="196"/>
                      <a:pt x="225" y="196"/>
                    </a:cubicBezTo>
                    <a:cubicBezTo>
                      <a:pt x="228" y="192"/>
                      <a:pt x="228" y="192"/>
                      <a:pt x="228" y="192"/>
                    </a:cubicBezTo>
                    <a:cubicBezTo>
                      <a:pt x="230" y="186"/>
                      <a:pt x="230" y="186"/>
                      <a:pt x="230" y="186"/>
                    </a:cubicBezTo>
                    <a:cubicBezTo>
                      <a:pt x="232" y="180"/>
                      <a:pt x="232" y="180"/>
                      <a:pt x="232" y="180"/>
                    </a:cubicBezTo>
                    <a:cubicBezTo>
                      <a:pt x="234" y="176"/>
                      <a:pt x="234" y="176"/>
                      <a:pt x="234" y="176"/>
                    </a:cubicBezTo>
                    <a:cubicBezTo>
                      <a:pt x="236" y="172"/>
                      <a:pt x="236" y="172"/>
                      <a:pt x="236" y="172"/>
                    </a:cubicBezTo>
                    <a:cubicBezTo>
                      <a:pt x="239" y="169"/>
                      <a:pt x="239" y="169"/>
                      <a:pt x="239" y="169"/>
                    </a:cubicBezTo>
                    <a:cubicBezTo>
                      <a:pt x="241" y="164"/>
                      <a:pt x="241" y="164"/>
                      <a:pt x="241" y="164"/>
                    </a:cubicBezTo>
                    <a:cubicBezTo>
                      <a:pt x="242" y="159"/>
                      <a:pt x="242" y="159"/>
                      <a:pt x="242" y="159"/>
                    </a:cubicBezTo>
                    <a:cubicBezTo>
                      <a:pt x="245" y="155"/>
                      <a:pt x="245" y="155"/>
                      <a:pt x="245" y="155"/>
                    </a:cubicBezTo>
                    <a:cubicBezTo>
                      <a:pt x="252" y="155"/>
                      <a:pt x="252" y="155"/>
                      <a:pt x="252" y="155"/>
                    </a:cubicBezTo>
                    <a:cubicBezTo>
                      <a:pt x="254" y="151"/>
                      <a:pt x="254" y="151"/>
                      <a:pt x="254" y="151"/>
                    </a:cubicBezTo>
                    <a:cubicBezTo>
                      <a:pt x="257" y="146"/>
                      <a:pt x="257" y="146"/>
                      <a:pt x="257" y="146"/>
                    </a:cubicBezTo>
                    <a:cubicBezTo>
                      <a:pt x="260" y="142"/>
                      <a:pt x="260" y="142"/>
                      <a:pt x="260" y="142"/>
                    </a:cubicBezTo>
                    <a:cubicBezTo>
                      <a:pt x="260" y="142"/>
                      <a:pt x="260" y="139"/>
                      <a:pt x="260" y="137"/>
                    </a:cubicBezTo>
                    <a:cubicBezTo>
                      <a:pt x="260" y="136"/>
                      <a:pt x="262" y="129"/>
                      <a:pt x="262" y="129"/>
                    </a:cubicBezTo>
                    <a:cubicBezTo>
                      <a:pt x="261" y="125"/>
                      <a:pt x="261" y="125"/>
                      <a:pt x="261" y="125"/>
                    </a:cubicBezTo>
                    <a:cubicBezTo>
                      <a:pt x="259" y="123"/>
                      <a:pt x="259" y="123"/>
                      <a:pt x="259" y="123"/>
                    </a:cubicBezTo>
                    <a:cubicBezTo>
                      <a:pt x="260" y="118"/>
                      <a:pt x="260" y="118"/>
                      <a:pt x="260" y="118"/>
                    </a:cubicBezTo>
                    <a:cubicBezTo>
                      <a:pt x="262" y="117"/>
                      <a:pt x="262" y="117"/>
                      <a:pt x="262" y="117"/>
                    </a:cubicBezTo>
                    <a:cubicBezTo>
                      <a:pt x="262" y="112"/>
                      <a:pt x="262" y="112"/>
                      <a:pt x="262" y="112"/>
                    </a:cubicBezTo>
                    <a:cubicBezTo>
                      <a:pt x="259" y="111"/>
                      <a:pt x="259" y="111"/>
                      <a:pt x="259" y="111"/>
                    </a:cubicBezTo>
                    <a:cubicBezTo>
                      <a:pt x="259" y="111"/>
                      <a:pt x="260" y="107"/>
                      <a:pt x="260" y="106"/>
                    </a:cubicBezTo>
                    <a:cubicBezTo>
                      <a:pt x="260" y="105"/>
                      <a:pt x="262" y="101"/>
                      <a:pt x="262" y="101"/>
                    </a:cubicBezTo>
                    <a:cubicBezTo>
                      <a:pt x="263" y="100"/>
                      <a:pt x="263" y="100"/>
                      <a:pt x="263" y="100"/>
                    </a:cubicBezTo>
                    <a:cubicBezTo>
                      <a:pt x="263" y="100"/>
                      <a:pt x="263" y="96"/>
                      <a:pt x="265" y="95"/>
                    </a:cubicBezTo>
                    <a:cubicBezTo>
                      <a:pt x="266" y="94"/>
                      <a:pt x="268" y="94"/>
                      <a:pt x="268" y="94"/>
                    </a:cubicBezTo>
                    <a:cubicBezTo>
                      <a:pt x="270" y="94"/>
                      <a:pt x="270" y="94"/>
                      <a:pt x="270" y="94"/>
                    </a:cubicBezTo>
                    <a:cubicBezTo>
                      <a:pt x="272" y="94"/>
                      <a:pt x="272" y="94"/>
                      <a:pt x="272" y="94"/>
                    </a:cubicBezTo>
                    <a:cubicBezTo>
                      <a:pt x="278" y="94"/>
                      <a:pt x="278" y="94"/>
                      <a:pt x="278" y="94"/>
                    </a:cubicBezTo>
                    <a:cubicBezTo>
                      <a:pt x="281" y="94"/>
                      <a:pt x="281" y="94"/>
                      <a:pt x="281" y="94"/>
                    </a:cubicBezTo>
                    <a:cubicBezTo>
                      <a:pt x="282" y="92"/>
                      <a:pt x="282" y="92"/>
                      <a:pt x="282" y="92"/>
                    </a:cubicBezTo>
                    <a:cubicBezTo>
                      <a:pt x="277" y="87"/>
                      <a:pt x="277" y="87"/>
                      <a:pt x="277" y="87"/>
                    </a:cubicBezTo>
                    <a:cubicBezTo>
                      <a:pt x="277" y="87"/>
                      <a:pt x="274" y="83"/>
                      <a:pt x="273" y="82"/>
                    </a:cubicBezTo>
                    <a:cubicBezTo>
                      <a:pt x="273" y="81"/>
                      <a:pt x="274" y="74"/>
                      <a:pt x="274" y="74"/>
                    </a:cubicBezTo>
                    <a:cubicBezTo>
                      <a:pt x="275" y="67"/>
                      <a:pt x="275" y="67"/>
                      <a:pt x="275" y="67"/>
                    </a:cubicBezTo>
                    <a:cubicBezTo>
                      <a:pt x="278" y="66"/>
                      <a:pt x="278" y="66"/>
                      <a:pt x="278" y="66"/>
                    </a:cubicBezTo>
                    <a:cubicBezTo>
                      <a:pt x="282" y="66"/>
                      <a:pt x="282" y="66"/>
                      <a:pt x="282" y="66"/>
                    </a:cubicBezTo>
                    <a:cubicBezTo>
                      <a:pt x="282" y="62"/>
                      <a:pt x="282" y="62"/>
                      <a:pt x="282" y="62"/>
                    </a:cubicBezTo>
                    <a:cubicBezTo>
                      <a:pt x="284" y="57"/>
                      <a:pt x="284" y="57"/>
                      <a:pt x="284" y="57"/>
                    </a:cubicBezTo>
                    <a:cubicBezTo>
                      <a:pt x="287" y="54"/>
                      <a:pt x="287" y="54"/>
                      <a:pt x="287" y="54"/>
                    </a:cubicBezTo>
                    <a:cubicBezTo>
                      <a:pt x="289" y="51"/>
                      <a:pt x="289" y="51"/>
                      <a:pt x="289" y="51"/>
                    </a:cubicBezTo>
                    <a:cubicBezTo>
                      <a:pt x="289" y="46"/>
                      <a:pt x="289" y="46"/>
                      <a:pt x="289" y="46"/>
                    </a:cubicBezTo>
                    <a:cubicBezTo>
                      <a:pt x="283" y="43"/>
                      <a:pt x="283" y="43"/>
                      <a:pt x="283" y="43"/>
                    </a:cubicBezTo>
                    <a:cubicBezTo>
                      <a:pt x="279" y="41"/>
                      <a:pt x="279" y="41"/>
                      <a:pt x="279" y="41"/>
                    </a:cubicBezTo>
                    <a:cubicBezTo>
                      <a:pt x="274" y="39"/>
                      <a:pt x="274" y="39"/>
                      <a:pt x="274" y="39"/>
                    </a:cubicBezTo>
                    <a:cubicBezTo>
                      <a:pt x="274" y="39"/>
                      <a:pt x="271" y="39"/>
                      <a:pt x="270" y="39"/>
                    </a:cubicBezTo>
                    <a:cubicBezTo>
                      <a:pt x="270" y="39"/>
                      <a:pt x="265" y="39"/>
                      <a:pt x="265" y="39"/>
                    </a:cubicBezTo>
                    <a:cubicBezTo>
                      <a:pt x="262" y="39"/>
                      <a:pt x="262" y="39"/>
                      <a:pt x="262" y="39"/>
                    </a:cubicBezTo>
                    <a:cubicBezTo>
                      <a:pt x="258" y="40"/>
                      <a:pt x="258" y="40"/>
                      <a:pt x="258" y="40"/>
                    </a:cubicBezTo>
                    <a:cubicBezTo>
                      <a:pt x="255" y="40"/>
                      <a:pt x="255" y="40"/>
                      <a:pt x="255" y="40"/>
                    </a:cubicBezTo>
                    <a:cubicBezTo>
                      <a:pt x="254" y="37"/>
                      <a:pt x="254" y="37"/>
                      <a:pt x="254" y="37"/>
                    </a:cubicBezTo>
                    <a:cubicBezTo>
                      <a:pt x="253" y="32"/>
                      <a:pt x="253" y="32"/>
                      <a:pt x="253" y="32"/>
                    </a:cubicBezTo>
                    <a:cubicBezTo>
                      <a:pt x="249" y="29"/>
                      <a:pt x="249" y="29"/>
                      <a:pt x="249" y="29"/>
                    </a:cubicBezTo>
                    <a:cubicBezTo>
                      <a:pt x="247" y="26"/>
                      <a:pt x="247" y="26"/>
                      <a:pt x="247" y="26"/>
                    </a:cubicBezTo>
                    <a:cubicBezTo>
                      <a:pt x="244" y="25"/>
                      <a:pt x="244" y="25"/>
                      <a:pt x="244" y="25"/>
                    </a:cubicBezTo>
                    <a:cubicBezTo>
                      <a:pt x="244" y="25"/>
                      <a:pt x="241" y="24"/>
                      <a:pt x="240" y="24"/>
                    </a:cubicBezTo>
                    <a:cubicBezTo>
                      <a:pt x="239" y="24"/>
                      <a:pt x="235" y="24"/>
                      <a:pt x="235" y="24"/>
                    </a:cubicBezTo>
                    <a:cubicBezTo>
                      <a:pt x="232" y="24"/>
                      <a:pt x="232" y="24"/>
                      <a:pt x="232" y="24"/>
                    </a:cubicBezTo>
                    <a:cubicBezTo>
                      <a:pt x="228" y="22"/>
                      <a:pt x="228" y="22"/>
                      <a:pt x="228" y="22"/>
                    </a:cubicBezTo>
                    <a:cubicBezTo>
                      <a:pt x="220" y="18"/>
                      <a:pt x="220" y="18"/>
                      <a:pt x="220" y="18"/>
                    </a:cubicBezTo>
                    <a:cubicBezTo>
                      <a:pt x="214" y="13"/>
                      <a:pt x="214" y="13"/>
                      <a:pt x="214" y="13"/>
                    </a:cubicBezTo>
                    <a:cubicBezTo>
                      <a:pt x="210" y="10"/>
                      <a:pt x="210" y="10"/>
                      <a:pt x="210" y="10"/>
                    </a:cubicBezTo>
                    <a:cubicBezTo>
                      <a:pt x="210" y="10"/>
                      <a:pt x="207" y="10"/>
                      <a:pt x="206" y="10"/>
                    </a:cubicBezTo>
                    <a:cubicBezTo>
                      <a:pt x="206" y="10"/>
                      <a:pt x="202" y="10"/>
                      <a:pt x="202" y="10"/>
                    </a:cubicBezTo>
                    <a:cubicBezTo>
                      <a:pt x="201" y="13"/>
                      <a:pt x="201" y="13"/>
                      <a:pt x="201" y="13"/>
                    </a:cubicBezTo>
                    <a:cubicBezTo>
                      <a:pt x="198" y="13"/>
                      <a:pt x="198" y="13"/>
                      <a:pt x="198" y="13"/>
                    </a:cubicBezTo>
                    <a:cubicBezTo>
                      <a:pt x="192" y="13"/>
                      <a:pt x="192" y="13"/>
                      <a:pt x="192" y="13"/>
                    </a:cubicBezTo>
                    <a:cubicBezTo>
                      <a:pt x="188" y="8"/>
                      <a:pt x="188" y="8"/>
                      <a:pt x="188" y="8"/>
                    </a:cubicBezTo>
                    <a:cubicBezTo>
                      <a:pt x="187" y="6"/>
                      <a:pt x="187" y="6"/>
                      <a:pt x="187" y="6"/>
                    </a:cubicBezTo>
                    <a:cubicBezTo>
                      <a:pt x="186" y="3"/>
                      <a:pt x="186" y="3"/>
                      <a:pt x="186" y="3"/>
                    </a:cubicBezTo>
                    <a:cubicBezTo>
                      <a:pt x="183" y="1"/>
                      <a:pt x="183" y="1"/>
                      <a:pt x="183" y="1"/>
                    </a:cubicBezTo>
                    <a:cubicBezTo>
                      <a:pt x="178" y="0"/>
                      <a:pt x="178" y="0"/>
                      <a:pt x="178" y="0"/>
                    </a:cubicBezTo>
                    <a:cubicBezTo>
                      <a:pt x="174" y="0"/>
                      <a:pt x="174" y="0"/>
                      <a:pt x="174" y="0"/>
                    </a:cubicBezTo>
                    <a:cubicBezTo>
                      <a:pt x="166" y="6"/>
                      <a:pt x="166" y="6"/>
                      <a:pt x="166" y="6"/>
                    </a:cubicBezTo>
                    <a:cubicBezTo>
                      <a:pt x="151" y="16"/>
                      <a:pt x="151" y="16"/>
                      <a:pt x="151" y="16"/>
                    </a:cubicBezTo>
                    <a:cubicBezTo>
                      <a:pt x="138" y="22"/>
                      <a:pt x="138" y="22"/>
                      <a:pt x="138" y="22"/>
                    </a:cubicBezTo>
                    <a:cubicBezTo>
                      <a:pt x="132" y="24"/>
                      <a:pt x="132" y="24"/>
                      <a:pt x="132" y="24"/>
                    </a:cubicBezTo>
                    <a:cubicBezTo>
                      <a:pt x="128" y="26"/>
                      <a:pt x="128" y="26"/>
                      <a:pt x="128" y="26"/>
                    </a:cubicBezTo>
                    <a:cubicBezTo>
                      <a:pt x="128" y="19"/>
                      <a:pt x="128" y="19"/>
                      <a:pt x="128" y="19"/>
                    </a:cubicBezTo>
                    <a:cubicBezTo>
                      <a:pt x="128" y="19"/>
                      <a:pt x="125" y="16"/>
                      <a:pt x="124" y="16"/>
                    </a:cubicBezTo>
                    <a:cubicBezTo>
                      <a:pt x="123" y="16"/>
                      <a:pt x="120" y="16"/>
                      <a:pt x="120" y="16"/>
                    </a:cubicBezTo>
                    <a:cubicBezTo>
                      <a:pt x="117" y="19"/>
                      <a:pt x="117" y="19"/>
                      <a:pt x="117" y="19"/>
                    </a:cubicBezTo>
                    <a:cubicBezTo>
                      <a:pt x="113" y="21"/>
                      <a:pt x="113" y="21"/>
                      <a:pt x="113" y="21"/>
                    </a:cubicBezTo>
                    <a:cubicBezTo>
                      <a:pt x="110" y="22"/>
                      <a:pt x="110" y="22"/>
                      <a:pt x="110" y="22"/>
                    </a:cubicBezTo>
                    <a:cubicBezTo>
                      <a:pt x="111" y="28"/>
                      <a:pt x="111" y="28"/>
                      <a:pt x="111" y="28"/>
                    </a:cubicBezTo>
                    <a:cubicBezTo>
                      <a:pt x="112" y="33"/>
                      <a:pt x="112" y="33"/>
                      <a:pt x="112" y="33"/>
                    </a:cubicBezTo>
                    <a:cubicBezTo>
                      <a:pt x="112" y="39"/>
                      <a:pt x="112" y="39"/>
                      <a:pt x="112" y="39"/>
                    </a:cubicBezTo>
                    <a:cubicBezTo>
                      <a:pt x="111" y="43"/>
                      <a:pt x="111" y="43"/>
                      <a:pt x="111" y="43"/>
                    </a:cubicBezTo>
                    <a:cubicBezTo>
                      <a:pt x="107" y="45"/>
                      <a:pt x="107" y="45"/>
                      <a:pt x="107" y="45"/>
                    </a:cubicBezTo>
                    <a:cubicBezTo>
                      <a:pt x="103" y="45"/>
                      <a:pt x="103" y="45"/>
                      <a:pt x="103" y="45"/>
                    </a:cubicBezTo>
                    <a:cubicBezTo>
                      <a:pt x="99" y="47"/>
                      <a:pt x="99" y="47"/>
                      <a:pt x="99" y="47"/>
                    </a:cubicBezTo>
                    <a:cubicBezTo>
                      <a:pt x="98" y="51"/>
                      <a:pt x="98" y="51"/>
                      <a:pt x="98" y="51"/>
                    </a:cubicBezTo>
                    <a:cubicBezTo>
                      <a:pt x="98" y="58"/>
                      <a:pt x="98" y="58"/>
                      <a:pt x="98" y="58"/>
                    </a:cubicBezTo>
                    <a:cubicBezTo>
                      <a:pt x="100" y="61"/>
                      <a:pt x="100" y="61"/>
                      <a:pt x="100" y="61"/>
                    </a:cubicBezTo>
                    <a:cubicBezTo>
                      <a:pt x="101" y="66"/>
                      <a:pt x="101" y="66"/>
                      <a:pt x="101" y="66"/>
                    </a:cubicBezTo>
                    <a:cubicBezTo>
                      <a:pt x="101" y="70"/>
                      <a:pt x="101" y="70"/>
                      <a:pt x="101" y="70"/>
                    </a:cubicBezTo>
                    <a:cubicBezTo>
                      <a:pt x="101" y="74"/>
                      <a:pt x="101" y="74"/>
                      <a:pt x="101" y="74"/>
                    </a:cubicBezTo>
                    <a:cubicBezTo>
                      <a:pt x="97" y="76"/>
                      <a:pt x="97" y="76"/>
                      <a:pt x="97" y="76"/>
                    </a:cubicBezTo>
                    <a:cubicBezTo>
                      <a:pt x="95" y="80"/>
                      <a:pt x="95" y="80"/>
                      <a:pt x="95" y="80"/>
                    </a:cubicBezTo>
                    <a:cubicBezTo>
                      <a:pt x="96" y="83"/>
                      <a:pt x="96" y="83"/>
                      <a:pt x="96" y="83"/>
                    </a:cubicBezTo>
                    <a:cubicBezTo>
                      <a:pt x="98" y="84"/>
                      <a:pt x="98" y="84"/>
                      <a:pt x="98" y="84"/>
                    </a:cubicBezTo>
                    <a:cubicBezTo>
                      <a:pt x="99" y="88"/>
                      <a:pt x="99" y="88"/>
                      <a:pt x="99" y="88"/>
                    </a:cubicBezTo>
                    <a:cubicBezTo>
                      <a:pt x="98" y="94"/>
                      <a:pt x="98" y="94"/>
                      <a:pt x="98" y="94"/>
                    </a:cubicBezTo>
                    <a:cubicBezTo>
                      <a:pt x="98" y="98"/>
                      <a:pt x="98" y="98"/>
                      <a:pt x="98" y="98"/>
                    </a:cubicBezTo>
                    <a:cubicBezTo>
                      <a:pt x="98" y="98"/>
                      <a:pt x="97" y="100"/>
                      <a:pt x="97" y="101"/>
                    </a:cubicBezTo>
                    <a:cubicBezTo>
                      <a:pt x="96" y="103"/>
                      <a:pt x="92" y="106"/>
                      <a:pt x="92" y="106"/>
                    </a:cubicBezTo>
                    <a:cubicBezTo>
                      <a:pt x="87" y="109"/>
                      <a:pt x="87" y="109"/>
                      <a:pt x="87" y="109"/>
                    </a:cubicBezTo>
                    <a:cubicBezTo>
                      <a:pt x="82" y="113"/>
                      <a:pt x="82" y="113"/>
                      <a:pt x="82" y="113"/>
                    </a:cubicBezTo>
                    <a:cubicBezTo>
                      <a:pt x="79" y="116"/>
                      <a:pt x="79" y="116"/>
                      <a:pt x="79" y="116"/>
                    </a:cubicBezTo>
                    <a:cubicBezTo>
                      <a:pt x="76" y="112"/>
                      <a:pt x="76" y="112"/>
                      <a:pt x="76" y="112"/>
                    </a:cubicBezTo>
                    <a:cubicBezTo>
                      <a:pt x="76" y="112"/>
                      <a:pt x="73" y="110"/>
                      <a:pt x="71" y="110"/>
                    </a:cubicBezTo>
                    <a:cubicBezTo>
                      <a:pt x="70" y="110"/>
                      <a:pt x="67" y="110"/>
                      <a:pt x="67" y="110"/>
                    </a:cubicBezTo>
                    <a:cubicBezTo>
                      <a:pt x="59" y="110"/>
                      <a:pt x="59" y="110"/>
                      <a:pt x="59" y="110"/>
                    </a:cubicBezTo>
                    <a:cubicBezTo>
                      <a:pt x="53" y="109"/>
                      <a:pt x="53" y="109"/>
                      <a:pt x="53" y="109"/>
                    </a:cubicBezTo>
                    <a:cubicBezTo>
                      <a:pt x="49" y="110"/>
                      <a:pt x="49" y="110"/>
                      <a:pt x="49" y="110"/>
                    </a:cubicBezTo>
                    <a:cubicBezTo>
                      <a:pt x="47" y="113"/>
                      <a:pt x="47" y="113"/>
                      <a:pt x="47" y="113"/>
                    </a:cubicBezTo>
                    <a:cubicBezTo>
                      <a:pt x="43" y="115"/>
                      <a:pt x="43" y="115"/>
                      <a:pt x="43" y="115"/>
                    </a:cubicBezTo>
                    <a:cubicBezTo>
                      <a:pt x="37" y="115"/>
                      <a:pt x="37" y="115"/>
                      <a:pt x="37" y="115"/>
                    </a:cubicBezTo>
                    <a:cubicBezTo>
                      <a:pt x="32" y="116"/>
                      <a:pt x="32" y="116"/>
                      <a:pt x="32" y="116"/>
                    </a:cubicBezTo>
                    <a:cubicBezTo>
                      <a:pt x="26" y="117"/>
                      <a:pt x="26" y="117"/>
                      <a:pt x="26" y="117"/>
                    </a:cubicBezTo>
                    <a:cubicBezTo>
                      <a:pt x="21" y="117"/>
                      <a:pt x="21" y="117"/>
                      <a:pt x="21" y="117"/>
                    </a:cubicBezTo>
                    <a:cubicBezTo>
                      <a:pt x="21" y="117"/>
                      <a:pt x="18" y="117"/>
                      <a:pt x="18" y="118"/>
                    </a:cubicBezTo>
                    <a:cubicBezTo>
                      <a:pt x="17" y="119"/>
                      <a:pt x="14" y="120"/>
                      <a:pt x="13" y="122"/>
                    </a:cubicBezTo>
                    <a:cubicBezTo>
                      <a:pt x="13" y="125"/>
                      <a:pt x="6" y="132"/>
                      <a:pt x="6" y="132"/>
                    </a:cubicBezTo>
                    <a:cubicBezTo>
                      <a:pt x="6" y="132"/>
                      <a:pt x="2" y="137"/>
                      <a:pt x="1" y="139"/>
                    </a:cubicBezTo>
                    <a:cubicBezTo>
                      <a:pt x="0" y="140"/>
                      <a:pt x="0" y="144"/>
                      <a:pt x="0" y="144"/>
                    </a:cubicBez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</p:grpSp>
        <p:grpSp>
          <p:nvGrpSpPr>
            <p:cNvPr id="15" name="Grupo 17"/>
            <p:cNvGrpSpPr/>
            <p:nvPr/>
          </p:nvGrpSpPr>
          <p:grpSpPr>
            <a:xfrm>
              <a:off x="8905875" y="4635726"/>
              <a:ext cx="931862" cy="1101725"/>
              <a:chOff x="8737600" y="3878263"/>
              <a:chExt cx="931862" cy="1101725"/>
            </a:xfrm>
            <a:solidFill>
              <a:srgbClr val="0060AA"/>
            </a:solidFill>
          </p:grpSpPr>
          <p:sp>
            <p:nvSpPr>
              <p:cNvPr id="48" name="Freeform 19"/>
              <p:cNvSpPr>
                <a:spLocks/>
              </p:cNvSpPr>
              <p:nvPr/>
            </p:nvSpPr>
            <p:spPr bwMode="auto">
              <a:xfrm>
                <a:off x="9048750" y="3878263"/>
                <a:ext cx="620712" cy="384175"/>
              </a:xfrm>
              <a:custGeom>
                <a:avLst/>
                <a:gdLst>
                  <a:gd name="T0" fmla="*/ 17 w 391"/>
                  <a:gd name="T1" fmla="*/ 109 h 242"/>
                  <a:gd name="T2" fmla="*/ 15 w 391"/>
                  <a:gd name="T3" fmla="*/ 156 h 242"/>
                  <a:gd name="T4" fmla="*/ 0 w 391"/>
                  <a:gd name="T5" fmla="*/ 171 h 242"/>
                  <a:gd name="T6" fmla="*/ 12 w 391"/>
                  <a:gd name="T7" fmla="*/ 173 h 242"/>
                  <a:gd name="T8" fmla="*/ 22 w 391"/>
                  <a:gd name="T9" fmla="*/ 171 h 242"/>
                  <a:gd name="T10" fmla="*/ 36 w 391"/>
                  <a:gd name="T11" fmla="*/ 197 h 242"/>
                  <a:gd name="T12" fmla="*/ 55 w 391"/>
                  <a:gd name="T13" fmla="*/ 218 h 242"/>
                  <a:gd name="T14" fmla="*/ 88 w 391"/>
                  <a:gd name="T15" fmla="*/ 223 h 242"/>
                  <a:gd name="T16" fmla="*/ 124 w 391"/>
                  <a:gd name="T17" fmla="*/ 225 h 242"/>
                  <a:gd name="T18" fmla="*/ 147 w 391"/>
                  <a:gd name="T19" fmla="*/ 235 h 242"/>
                  <a:gd name="T20" fmla="*/ 190 w 391"/>
                  <a:gd name="T21" fmla="*/ 242 h 242"/>
                  <a:gd name="T22" fmla="*/ 195 w 391"/>
                  <a:gd name="T23" fmla="*/ 227 h 242"/>
                  <a:gd name="T24" fmla="*/ 218 w 391"/>
                  <a:gd name="T25" fmla="*/ 216 h 242"/>
                  <a:gd name="T26" fmla="*/ 235 w 391"/>
                  <a:gd name="T27" fmla="*/ 206 h 242"/>
                  <a:gd name="T28" fmla="*/ 259 w 391"/>
                  <a:gd name="T29" fmla="*/ 201 h 242"/>
                  <a:gd name="T30" fmla="*/ 294 w 391"/>
                  <a:gd name="T31" fmla="*/ 201 h 242"/>
                  <a:gd name="T32" fmla="*/ 306 w 391"/>
                  <a:gd name="T33" fmla="*/ 213 h 242"/>
                  <a:gd name="T34" fmla="*/ 325 w 391"/>
                  <a:gd name="T35" fmla="*/ 206 h 242"/>
                  <a:gd name="T36" fmla="*/ 344 w 391"/>
                  <a:gd name="T37" fmla="*/ 204 h 242"/>
                  <a:gd name="T38" fmla="*/ 363 w 391"/>
                  <a:gd name="T39" fmla="*/ 208 h 242"/>
                  <a:gd name="T40" fmla="*/ 372 w 391"/>
                  <a:gd name="T41" fmla="*/ 199 h 242"/>
                  <a:gd name="T42" fmla="*/ 384 w 391"/>
                  <a:gd name="T43" fmla="*/ 182 h 242"/>
                  <a:gd name="T44" fmla="*/ 391 w 391"/>
                  <a:gd name="T45" fmla="*/ 171 h 242"/>
                  <a:gd name="T46" fmla="*/ 384 w 391"/>
                  <a:gd name="T47" fmla="*/ 154 h 242"/>
                  <a:gd name="T48" fmla="*/ 365 w 391"/>
                  <a:gd name="T49" fmla="*/ 154 h 242"/>
                  <a:gd name="T50" fmla="*/ 363 w 391"/>
                  <a:gd name="T51" fmla="*/ 140 h 242"/>
                  <a:gd name="T52" fmla="*/ 320 w 391"/>
                  <a:gd name="T53" fmla="*/ 130 h 242"/>
                  <a:gd name="T54" fmla="*/ 316 w 391"/>
                  <a:gd name="T55" fmla="*/ 97 h 242"/>
                  <a:gd name="T56" fmla="*/ 299 w 391"/>
                  <a:gd name="T57" fmla="*/ 78 h 242"/>
                  <a:gd name="T58" fmla="*/ 294 w 391"/>
                  <a:gd name="T59" fmla="*/ 47 h 242"/>
                  <a:gd name="T60" fmla="*/ 285 w 391"/>
                  <a:gd name="T61" fmla="*/ 21 h 242"/>
                  <a:gd name="T62" fmla="*/ 226 w 391"/>
                  <a:gd name="T63" fmla="*/ 19 h 242"/>
                  <a:gd name="T64" fmla="*/ 207 w 391"/>
                  <a:gd name="T65" fmla="*/ 7 h 242"/>
                  <a:gd name="T66" fmla="*/ 190 w 391"/>
                  <a:gd name="T67" fmla="*/ 2 h 242"/>
                  <a:gd name="T68" fmla="*/ 145 w 391"/>
                  <a:gd name="T69" fmla="*/ 0 h 242"/>
                  <a:gd name="T70" fmla="*/ 119 w 391"/>
                  <a:gd name="T71" fmla="*/ 0 h 242"/>
                  <a:gd name="T72" fmla="*/ 93 w 391"/>
                  <a:gd name="T73" fmla="*/ 0 h 242"/>
                  <a:gd name="T74" fmla="*/ 72 w 391"/>
                  <a:gd name="T75" fmla="*/ 7 h 242"/>
                  <a:gd name="T76" fmla="*/ 45 w 391"/>
                  <a:gd name="T77" fmla="*/ 28 h 242"/>
                  <a:gd name="T78" fmla="*/ 27 w 391"/>
                  <a:gd name="T79" fmla="*/ 57 h 242"/>
                  <a:gd name="T80" fmla="*/ 17 w 391"/>
                  <a:gd name="T81" fmla="*/ 81 h 2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91" h="242">
                    <a:moveTo>
                      <a:pt x="17" y="81"/>
                    </a:moveTo>
                    <a:lnTo>
                      <a:pt x="17" y="109"/>
                    </a:lnTo>
                    <a:lnTo>
                      <a:pt x="15" y="133"/>
                    </a:lnTo>
                    <a:lnTo>
                      <a:pt x="15" y="156"/>
                    </a:lnTo>
                    <a:lnTo>
                      <a:pt x="5" y="168"/>
                    </a:lnTo>
                    <a:lnTo>
                      <a:pt x="0" y="171"/>
                    </a:lnTo>
                    <a:lnTo>
                      <a:pt x="5" y="173"/>
                    </a:lnTo>
                    <a:lnTo>
                      <a:pt x="12" y="173"/>
                    </a:lnTo>
                    <a:lnTo>
                      <a:pt x="17" y="168"/>
                    </a:lnTo>
                    <a:lnTo>
                      <a:pt x="22" y="171"/>
                    </a:lnTo>
                    <a:lnTo>
                      <a:pt x="31" y="185"/>
                    </a:lnTo>
                    <a:lnTo>
                      <a:pt x="36" y="197"/>
                    </a:lnTo>
                    <a:lnTo>
                      <a:pt x="41" y="211"/>
                    </a:lnTo>
                    <a:lnTo>
                      <a:pt x="55" y="218"/>
                    </a:lnTo>
                    <a:lnTo>
                      <a:pt x="72" y="220"/>
                    </a:lnTo>
                    <a:lnTo>
                      <a:pt x="88" y="223"/>
                    </a:lnTo>
                    <a:lnTo>
                      <a:pt x="107" y="223"/>
                    </a:lnTo>
                    <a:lnTo>
                      <a:pt x="124" y="225"/>
                    </a:lnTo>
                    <a:lnTo>
                      <a:pt x="131" y="230"/>
                    </a:lnTo>
                    <a:lnTo>
                      <a:pt x="147" y="235"/>
                    </a:lnTo>
                    <a:lnTo>
                      <a:pt x="171" y="239"/>
                    </a:lnTo>
                    <a:lnTo>
                      <a:pt x="190" y="242"/>
                    </a:lnTo>
                    <a:lnTo>
                      <a:pt x="195" y="235"/>
                    </a:lnTo>
                    <a:lnTo>
                      <a:pt x="195" y="227"/>
                    </a:lnTo>
                    <a:lnTo>
                      <a:pt x="199" y="218"/>
                    </a:lnTo>
                    <a:lnTo>
                      <a:pt x="218" y="216"/>
                    </a:lnTo>
                    <a:lnTo>
                      <a:pt x="228" y="216"/>
                    </a:lnTo>
                    <a:lnTo>
                      <a:pt x="235" y="206"/>
                    </a:lnTo>
                    <a:lnTo>
                      <a:pt x="242" y="201"/>
                    </a:lnTo>
                    <a:lnTo>
                      <a:pt x="259" y="201"/>
                    </a:lnTo>
                    <a:lnTo>
                      <a:pt x="280" y="201"/>
                    </a:lnTo>
                    <a:lnTo>
                      <a:pt x="294" y="201"/>
                    </a:lnTo>
                    <a:lnTo>
                      <a:pt x="299" y="211"/>
                    </a:lnTo>
                    <a:lnTo>
                      <a:pt x="306" y="213"/>
                    </a:lnTo>
                    <a:lnTo>
                      <a:pt x="313" y="213"/>
                    </a:lnTo>
                    <a:lnTo>
                      <a:pt x="325" y="206"/>
                    </a:lnTo>
                    <a:lnTo>
                      <a:pt x="334" y="204"/>
                    </a:lnTo>
                    <a:lnTo>
                      <a:pt x="344" y="204"/>
                    </a:lnTo>
                    <a:lnTo>
                      <a:pt x="356" y="204"/>
                    </a:lnTo>
                    <a:lnTo>
                      <a:pt x="363" y="208"/>
                    </a:lnTo>
                    <a:lnTo>
                      <a:pt x="370" y="208"/>
                    </a:lnTo>
                    <a:lnTo>
                      <a:pt x="372" y="199"/>
                    </a:lnTo>
                    <a:lnTo>
                      <a:pt x="377" y="190"/>
                    </a:lnTo>
                    <a:lnTo>
                      <a:pt x="384" y="182"/>
                    </a:lnTo>
                    <a:lnTo>
                      <a:pt x="387" y="175"/>
                    </a:lnTo>
                    <a:lnTo>
                      <a:pt x="391" y="171"/>
                    </a:lnTo>
                    <a:lnTo>
                      <a:pt x="391" y="159"/>
                    </a:lnTo>
                    <a:lnTo>
                      <a:pt x="384" y="154"/>
                    </a:lnTo>
                    <a:lnTo>
                      <a:pt x="375" y="154"/>
                    </a:lnTo>
                    <a:lnTo>
                      <a:pt x="365" y="154"/>
                    </a:lnTo>
                    <a:lnTo>
                      <a:pt x="361" y="152"/>
                    </a:lnTo>
                    <a:lnTo>
                      <a:pt x="363" y="140"/>
                    </a:lnTo>
                    <a:lnTo>
                      <a:pt x="363" y="130"/>
                    </a:lnTo>
                    <a:lnTo>
                      <a:pt x="320" y="130"/>
                    </a:lnTo>
                    <a:lnTo>
                      <a:pt x="316" y="114"/>
                    </a:lnTo>
                    <a:lnTo>
                      <a:pt x="316" y="97"/>
                    </a:lnTo>
                    <a:lnTo>
                      <a:pt x="308" y="85"/>
                    </a:lnTo>
                    <a:lnTo>
                      <a:pt x="299" y="78"/>
                    </a:lnTo>
                    <a:lnTo>
                      <a:pt x="297" y="69"/>
                    </a:lnTo>
                    <a:lnTo>
                      <a:pt x="294" y="47"/>
                    </a:lnTo>
                    <a:lnTo>
                      <a:pt x="294" y="31"/>
                    </a:lnTo>
                    <a:lnTo>
                      <a:pt x="285" y="21"/>
                    </a:lnTo>
                    <a:lnTo>
                      <a:pt x="271" y="19"/>
                    </a:lnTo>
                    <a:lnTo>
                      <a:pt x="226" y="19"/>
                    </a:lnTo>
                    <a:lnTo>
                      <a:pt x="214" y="12"/>
                    </a:lnTo>
                    <a:lnTo>
                      <a:pt x="207" y="7"/>
                    </a:lnTo>
                    <a:lnTo>
                      <a:pt x="197" y="5"/>
                    </a:lnTo>
                    <a:lnTo>
                      <a:pt x="190" y="2"/>
                    </a:lnTo>
                    <a:lnTo>
                      <a:pt x="169" y="0"/>
                    </a:lnTo>
                    <a:lnTo>
                      <a:pt x="145" y="0"/>
                    </a:lnTo>
                    <a:lnTo>
                      <a:pt x="135" y="0"/>
                    </a:lnTo>
                    <a:lnTo>
                      <a:pt x="119" y="0"/>
                    </a:lnTo>
                    <a:lnTo>
                      <a:pt x="107" y="0"/>
                    </a:lnTo>
                    <a:lnTo>
                      <a:pt x="93" y="0"/>
                    </a:lnTo>
                    <a:lnTo>
                      <a:pt x="86" y="0"/>
                    </a:lnTo>
                    <a:lnTo>
                      <a:pt x="72" y="7"/>
                    </a:lnTo>
                    <a:lnTo>
                      <a:pt x="60" y="17"/>
                    </a:lnTo>
                    <a:lnTo>
                      <a:pt x="45" y="28"/>
                    </a:lnTo>
                    <a:lnTo>
                      <a:pt x="43" y="40"/>
                    </a:lnTo>
                    <a:lnTo>
                      <a:pt x="27" y="57"/>
                    </a:lnTo>
                    <a:lnTo>
                      <a:pt x="22" y="66"/>
                    </a:lnTo>
                    <a:lnTo>
                      <a:pt x="17" y="81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49" name="Freeform 24"/>
              <p:cNvSpPr>
                <a:spLocks/>
              </p:cNvSpPr>
              <p:nvPr/>
            </p:nvSpPr>
            <p:spPr bwMode="auto">
              <a:xfrm>
                <a:off x="9124950" y="4213225"/>
                <a:ext cx="508000" cy="315913"/>
              </a:xfrm>
              <a:custGeom>
                <a:avLst/>
                <a:gdLst>
                  <a:gd name="T0" fmla="*/ 0 w 135"/>
                  <a:gd name="T1" fmla="*/ 15 h 84"/>
                  <a:gd name="T2" fmla="*/ 1 w 135"/>
                  <a:gd name="T3" fmla="*/ 26 h 84"/>
                  <a:gd name="T4" fmla="*/ 13 w 135"/>
                  <a:gd name="T5" fmla="*/ 27 h 84"/>
                  <a:gd name="T6" fmla="*/ 27 w 135"/>
                  <a:gd name="T7" fmla="*/ 28 h 84"/>
                  <a:gd name="T8" fmla="*/ 42 w 135"/>
                  <a:gd name="T9" fmla="*/ 33 h 84"/>
                  <a:gd name="T10" fmla="*/ 52 w 135"/>
                  <a:gd name="T11" fmla="*/ 36 h 84"/>
                  <a:gd name="T12" fmla="*/ 61 w 135"/>
                  <a:gd name="T13" fmla="*/ 39 h 84"/>
                  <a:gd name="T14" fmla="*/ 88 w 135"/>
                  <a:gd name="T15" fmla="*/ 62 h 84"/>
                  <a:gd name="T16" fmla="*/ 102 w 135"/>
                  <a:gd name="T17" fmla="*/ 62 h 84"/>
                  <a:gd name="T18" fmla="*/ 106 w 135"/>
                  <a:gd name="T19" fmla="*/ 67 h 84"/>
                  <a:gd name="T20" fmla="*/ 104 w 135"/>
                  <a:gd name="T21" fmla="*/ 74 h 84"/>
                  <a:gd name="T22" fmla="*/ 98 w 135"/>
                  <a:gd name="T23" fmla="*/ 82 h 84"/>
                  <a:gd name="T24" fmla="*/ 106 w 135"/>
                  <a:gd name="T25" fmla="*/ 84 h 84"/>
                  <a:gd name="T26" fmla="*/ 114 w 135"/>
                  <a:gd name="T27" fmla="*/ 76 h 84"/>
                  <a:gd name="T28" fmla="*/ 127 w 135"/>
                  <a:gd name="T29" fmla="*/ 67 h 84"/>
                  <a:gd name="T30" fmla="*/ 132 w 135"/>
                  <a:gd name="T31" fmla="*/ 55 h 84"/>
                  <a:gd name="T32" fmla="*/ 135 w 135"/>
                  <a:gd name="T33" fmla="*/ 40 h 84"/>
                  <a:gd name="T34" fmla="*/ 135 w 135"/>
                  <a:gd name="T35" fmla="*/ 24 h 84"/>
                  <a:gd name="T36" fmla="*/ 134 w 135"/>
                  <a:gd name="T37" fmla="*/ 9 h 84"/>
                  <a:gd name="T38" fmla="*/ 128 w 135"/>
                  <a:gd name="T39" fmla="*/ 0 h 84"/>
                  <a:gd name="T40" fmla="*/ 118 w 135"/>
                  <a:gd name="T41" fmla="*/ 2 h 84"/>
                  <a:gd name="T42" fmla="*/ 113 w 135"/>
                  <a:gd name="T43" fmla="*/ 5 h 84"/>
                  <a:gd name="T44" fmla="*/ 105 w 135"/>
                  <a:gd name="T45" fmla="*/ 5 h 84"/>
                  <a:gd name="T46" fmla="*/ 101 w 135"/>
                  <a:gd name="T47" fmla="*/ 1 h 84"/>
                  <a:gd name="T48" fmla="*/ 92 w 135"/>
                  <a:gd name="T49" fmla="*/ 1 h 84"/>
                  <a:gd name="T50" fmla="*/ 82 w 135"/>
                  <a:gd name="T51" fmla="*/ 2 h 84"/>
                  <a:gd name="T52" fmla="*/ 75 w 135"/>
                  <a:gd name="T53" fmla="*/ 8 h 84"/>
                  <a:gd name="T54" fmla="*/ 68 w 135"/>
                  <a:gd name="T55" fmla="*/ 10 h 84"/>
                  <a:gd name="T56" fmla="*/ 64 w 135"/>
                  <a:gd name="T57" fmla="*/ 17 h 84"/>
                  <a:gd name="T58" fmla="*/ 55 w 135"/>
                  <a:gd name="T59" fmla="*/ 17 h 84"/>
                  <a:gd name="T60" fmla="*/ 44 w 135"/>
                  <a:gd name="T61" fmla="*/ 16 h 84"/>
                  <a:gd name="T62" fmla="*/ 32 w 135"/>
                  <a:gd name="T63" fmla="*/ 12 h 84"/>
                  <a:gd name="T64" fmla="*/ 22 w 135"/>
                  <a:gd name="T65" fmla="*/ 10 h 84"/>
                  <a:gd name="T66" fmla="*/ 11 w 135"/>
                  <a:gd name="T67" fmla="*/ 9 h 84"/>
                  <a:gd name="T68" fmla="*/ 0 w 135"/>
                  <a:gd name="T69" fmla="*/ 9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35" h="84">
                    <a:moveTo>
                      <a:pt x="0" y="9"/>
                    </a:moveTo>
                    <a:cubicBezTo>
                      <a:pt x="0" y="15"/>
                      <a:pt x="0" y="15"/>
                      <a:pt x="0" y="15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6"/>
                      <a:pt x="1" y="26"/>
                      <a:pt x="1" y="26"/>
                    </a:cubicBezTo>
                    <a:cubicBezTo>
                      <a:pt x="6" y="27"/>
                      <a:pt x="6" y="27"/>
                      <a:pt x="6" y="27"/>
                    </a:cubicBezTo>
                    <a:cubicBezTo>
                      <a:pt x="13" y="27"/>
                      <a:pt x="13" y="27"/>
                      <a:pt x="13" y="27"/>
                    </a:cubicBezTo>
                    <a:cubicBezTo>
                      <a:pt x="20" y="27"/>
                      <a:pt x="20" y="27"/>
                      <a:pt x="20" y="27"/>
                    </a:cubicBezTo>
                    <a:cubicBezTo>
                      <a:pt x="27" y="28"/>
                      <a:pt x="27" y="28"/>
                      <a:pt x="27" y="28"/>
                    </a:cubicBezTo>
                    <a:cubicBezTo>
                      <a:pt x="36" y="30"/>
                      <a:pt x="36" y="30"/>
                      <a:pt x="36" y="30"/>
                    </a:cubicBezTo>
                    <a:cubicBezTo>
                      <a:pt x="42" y="33"/>
                      <a:pt x="42" y="33"/>
                      <a:pt x="42" y="33"/>
                    </a:cubicBezTo>
                    <a:cubicBezTo>
                      <a:pt x="46" y="34"/>
                      <a:pt x="46" y="34"/>
                      <a:pt x="46" y="34"/>
                    </a:cubicBezTo>
                    <a:cubicBezTo>
                      <a:pt x="52" y="36"/>
                      <a:pt x="52" y="36"/>
                      <a:pt x="52" y="36"/>
                    </a:cubicBezTo>
                    <a:cubicBezTo>
                      <a:pt x="57" y="37"/>
                      <a:pt x="57" y="37"/>
                      <a:pt x="57" y="37"/>
                    </a:cubicBezTo>
                    <a:cubicBezTo>
                      <a:pt x="61" y="39"/>
                      <a:pt x="61" y="39"/>
                      <a:pt x="61" y="39"/>
                    </a:cubicBezTo>
                    <a:cubicBezTo>
                      <a:pt x="84" y="61"/>
                      <a:pt x="84" y="61"/>
                      <a:pt x="84" y="61"/>
                    </a:cubicBezTo>
                    <a:cubicBezTo>
                      <a:pt x="88" y="62"/>
                      <a:pt x="88" y="62"/>
                      <a:pt x="88" y="62"/>
                    </a:cubicBezTo>
                    <a:cubicBezTo>
                      <a:pt x="95" y="62"/>
                      <a:pt x="95" y="62"/>
                      <a:pt x="95" y="62"/>
                    </a:cubicBezTo>
                    <a:cubicBezTo>
                      <a:pt x="102" y="62"/>
                      <a:pt x="102" y="62"/>
                      <a:pt x="102" y="62"/>
                    </a:cubicBezTo>
                    <a:cubicBezTo>
                      <a:pt x="102" y="62"/>
                      <a:pt x="104" y="61"/>
                      <a:pt x="104" y="63"/>
                    </a:cubicBezTo>
                    <a:cubicBezTo>
                      <a:pt x="105" y="65"/>
                      <a:pt x="106" y="67"/>
                      <a:pt x="106" y="67"/>
                    </a:cubicBezTo>
                    <a:cubicBezTo>
                      <a:pt x="105" y="71"/>
                      <a:pt x="105" y="71"/>
                      <a:pt x="105" y="71"/>
                    </a:cubicBezTo>
                    <a:cubicBezTo>
                      <a:pt x="104" y="74"/>
                      <a:pt x="104" y="74"/>
                      <a:pt x="104" y="74"/>
                    </a:cubicBezTo>
                    <a:cubicBezTo>
                      <a:pt x="100" y="78"/>
                      <a:pt x="100" y="78"/>
                      <a:pt x="100" y="78"/>
                    </a:cubicBezTo>
                    <a:cubicBezTo>
                      <a:pt x="98" y="82"/>
                      <a:pt x="98" y="82"/>
                      <a:pt x="98" y="82"/>
                    </a:cubicBezTo>
                    <a:cubicBezTo>
                      <a:pt x="102" y="83"/>
                      <a:pt x="102" y="83"/>
                      <a:pt x="102" y="83"/>
                    </a:cubicBezTo>
                    <a:cubicBezTo>
                      <a:pt x="106" y="84"/>
                      <a:pt x="106" y="84"/>
                      <a:pt x="106" y="84"/>
                    </a:cubicBezTo>
                    <a:cubicBezTo>
                      <a:pt x="109" y="81"/>
                      <a:pt x="109" y="81"/>
                      <a:pt x="109" y="81"/>
                    </a:cubicBezTo>
                    <a:cubicBezTo>
                      <a:pt x="114" y="76"/>
                      <a:pt x="114" y="76"/>
                      <a:pt x="114" y="76"/>
                    </a:cubicBezTo>
                    <a:cubicBezTo>
                      <a:pt x="119" y="72"/>
                      <a:pt x="119" y="72"/>
                      <a:pt x="119" y="72"/>
                    </a:cubicBezTo>
                    <a:cubicBezTo>
                      <a:pt x="127" y="67"/>
                      <a:pt x="127" y="67"/>
                      <a:pt x="127" y="67"/>
                    </a:cubicBezTo>
                    <a:cubicBezTo>
                      <a:pt x="127" y="67"/>
                      <a:pt x="130" y="65"/>
                      <a:pt x="130" y="64"/>
                    </a:cubicBezTo>
                    <a:cubicBezTo>
                      <a:pt x="130" y="63"/>
                      <a:pt x="132" y="55"/>
                      <a:pt x="132" y="55"/>
                    </a:cubicBezTo>
                    <a:cubicBezTo>
                      <a:pt x="134" y="48"/>
                      <a:pt x="134" y="48"/>
                      <a:pt x="134" y="48"/>
                    </a:cubicBezTo>
                    <a:cubicBezTo>
                      <a:pt x="135" y="40"/>
                      <a:pt x="135" y="40"/>
                      <a:pt x="135" y="40"/>
                    </a:cubicBezTo>
                    <a:cubicBezTo>
                      <a:pt x="135" y="33"/>
                      <a:pt x="135" y="33"/>
                      <a:pt x="135" y="33"/>
                    </a:cubicBezTo>
                    <a:cubicBezTo>
                      <a:pt x="135" y="24"/>
                      <a:pt x="135" y="24"/>
                      <a:pt x="135" y="24"/>
                    </a:cubicBezTo>
                    <a:cubicBezTo>
                      <a:pt x="135" y="24"/>
                      <a:pt x="135" y="18"/>
                      <a:pt x="135" y="17"/>
                    </a:cubicBezTo>
                    <a:cubicBezTo>
                      <a:pt x="135" y="16"/>
                      <a:pt x="134" y="9"/>
                      <a:pt x="134" y="9"/>
                    </a:cubicBezTo>
                    <a:cubicBezTo>
                      <a:pt x="133" y="5"/>
                      <a:pt x="133" y="5"/>
                      <a:pt x="133" y="5"/>
                    </a:cubicBezTo>
                    <a:cubicBezTo>
                      <a:pt x="128" y="0"/>
                      <a:pt x="128" y="0"/>
                      <a:pt x="128" y="0"/>
                    </a:cubicBezTo>
                    <a:cubicBezTo>
                      <a:pt x="123" y="0"/>
                      <a:pt x="123" y="0"/>
                      <a:pt x="123" y="0"/>
                    </a:cubicBezTo>
                    <a:cubicBezTo>
                      <a:pt x="118" y="2"/>
                      <a:pt x="118" y="2"/>
                      <a:pt x="118" y="2"/>
                    </a:cubicBezTo>
                    <a:cubicBezTo>
                      <a:pt x="116" y="4"/>
                      <a:pt x="116" y="4"/>
                      <a:pt x="116" y="4"/>
                    </a:cubicBezTo>
                    <a:cubicBezTo>
                      <a:pt x="113" y="5"/>
                      <a:pt x="113" y="5"/>
                      <a:pt x="113" y="5"/>
                    </a:cubicBezTo>
                    <a:cubicBezTo>
                      <a:pt x="108" y="6"/>
                      <a:pt x="108" y="6"/>
                      <a:pt x="108" y="6"/>
                    </a:cubicBezTo>
                    <a:cubicBezTo>
                      <a:pt x="105" y="5"/>
                      <a:pt x="105" y="5"/>
                      <a:pt x="105" y="5"/>
                    </a:cubicBezTo>
                    <a:cubicBezTo>
                      <a:pt x="103" y="3"/>
                      <a:pt x="103" y="3"/>
                      <a:pt x="103" y="3"/>
                    </a:cubicBezTo>
                    <a:cubicBezTo>
                      <a:pt x="101" y="1"/>
                      <a:pt x="101" y="1"/>
                      <a:pt x="101" y="1"/>
                    </a:cubicBezTo>
                    <a:cubicBezTo>
                      <a:pt x="96" y="1"/>
                      <a:pt x="96" y="1"/>
                      <a:pt x="96" y="1"/>
                    </a:cubicBezTo>
                    <a:cubicBezTo>
                      <a:pt x="92" y="1"/>
                      <a:pt x="92" y="1"/>
                      <a:pt x="92" y="1"/>
                    </a:cubicBezTo>
                    <a:cubicBezTo>
                      <a:pt x="86" y="2"/>
                      <a:pt x="86" y="2"/>
                      <a:pt x="86" y="2"/>
                    </a:cubicBezTo>
                    <a:cubicBezTo>
                      <a:pt x="82" y="2"/>
                      <a:pt x="82" y="2"/>
                      <a:pt x="82" y="2"/>
                    </a:cubicBezTo>
                    <a:cubicBezTo>
                      <a:pt x="78" y="6"/>
                      <a:pt x="78" y="6"/>
                      <a:pt x="78" y="6"/>
                    </a:cubicBezTo>
                    <a:cubicBezTo>
                      <a:pt x="75" y="8"/>
                      <a:pt x="75" y="8"/>
                      <a:pt x="75" y="8"/>
                    </a:cubicBezTo>
                    <a:cubicBezTo>
                      <a:pt x="70" y="8"/>
                      <a:pt x="70" y="8"/>
                      <a:pt x="70" y="8"/>
                    </a:cubicBezTo>
                    <a:cubicBezTo>
                      <a:pt x="68" y="10"/>
                      <a:pt x="68" y="10"/>
                      <a:pt x="68" y="10"/>
                    </a:cubicBezTo>
                    <a:cubicBezTo>
                      <a:pt x="65" y="14"/>
                      <a:pt x="65" y="14"/>
                      <a:pt x="65" y="14"/>
                    </a:cubicBezTo>
                    <a:cubicBezTo>
                      <a:pt x="64" y="17"/>
                      <a:pt x="64" y="17"/>
                      <a:pt x="64" y="17"/>
                    </a:cubicBezTo>
                    <a:cubicBezTo>
                      <a:pt x="60" y="17"/>
                      <a:pt x="60" y="17"/>
                      <a:pt x="60" y="17"/>
                    </a:cubicBezTo>
                    <a:cubicBezTo>
                      <a:pt x="55" y="17"/>
                      <a:pt x="55" y="17"/>
                      <a:pt x="55" y="17"/>
                    </a:cubicBezTo>
                    <a:cubicBezTo>
                      <a:pt x="51" y="16"/>
                      <a:pt x="51" y="16"/>
                      <a:pt x="51" y="16"/>
                    </a:cubicBezTo>
                    <a:cubicBezTo>
                      <a:pt x="44" y="16"/>
                      <a:pt x="44" y="16"/>
                      <a:pt x="44" y="16"/>
                    </a:cubicBezTo>
                    <a:cubicBezTo>
                      <a:pt x="38" y="14"/>
                      <a:pt x="38" y="14"/>
                      <a:pt x="38" y="14"/>
                    </a:cubicBezTo>
                    <a:cubicBezTo>
                      <a:pt x="32" y="12"/>
                      <a:pt x="32" y="12"/>
                      <a:pt x="32" y="12"/>
                    </a:cubicBezTo>
                    <a:cubicBezTo>
                      <a:pt x="27" y="11"/>
                      <a:pt x="27" y="11"/>
                      <a:pt x="27" y="11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19" y="10"/>
                      <a:pt x="19" y="10"/>
                      <a:pt x="19" y="10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5" y="8"/>
                      <a:pt x="5" y="8"/>
                      <a:pt x="5" y="8"/>
                    </a:cubicBezTo>
                    <a:lnTo>
                      <a:pt x="0" y="9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50" name="Freeform 25"/>
              <p:cNvSpPr>
                <a:spLocks/>
              </p:cNvSpPr>
              <p:nvPr/>
            </p:nvSpPr>
            <p:spPr bwMode="auto">
              <a:xfrm>
                <a:off x="8737600" y="4333875"/>
                <a:ext cx="769937" cy="646113"/>
              </a:xfrm>
              <a:custGeom>
                <a:avLst/>
                <a:gdLst>
                  <a:gd name="T0" fmla="*/ 7 w 205"/>
                  <a:gd name="T1" fmla="*/ 78 h 172"/>
                  <a:gd name="T2" fmla="*/ 16 w 205"/>
                  <a:gd name="T3" fmla="*/ 73 h 172"/>
                  <a:gd name="T4" fmla="*/ 25 w 205"/>
                  <a:gd name="T5" fmla="*/ 79 h 172"/>
                  <a:gd name="T6" fmla="*/ 39 w 205"/>
                  <a:gd name="T7" fmla="*/ 92 h 172"/>
                  <a:gd name="T8" fmla="*/ 41 w 205"/>
                  <a:gd name="T9" fmla="*/ 99 h 172"/>
                  <a:gd name="T10" fmla="*/ 49 w 205"/>
                  <a:gd name="T11" fmla="*/ 96 h 172"/>
                  <a:gd name="T12" fmla="*/ 55 w 205"/>
                  <a:gd name="T13" fmla="*/ 97 h 172"/>
                  <a:gd name="T14" fmla="*/ 60 w 205"/>
                  <a:gd name="T15" fmla="*/ 103 h 172"/>
                  <a:gd name="T16" fmla="*/ 69 w 205"/>
                  <a:gd name="T17" fmla="*/ 106 h 172"/>
                  <a:gd name="T18" fmla="*/ 77 w 205"/>
                  <a:gd name="T19" fmla="*/ 112 h 172"/>
                  <a:gd name="T20" fmla="*/ 85 w 205"/>
                  <a:gd name="T21" fmla="*/ 119 h 172"/>
                  <a:gd name="T22" fmla="*/ 93 w 205"/>
                  <a:gd name="T23" fmla="*/ 123 h 172"/>
                  <a:gd name="T24" fmla="*/ 99 w 205"/>
                  <a:gd name="T25" fmla="*/ 130 h 172"/>
                  <a:gd name="T26" fmla="*/ 106 w 205"/>
                  <a:gd name="T27" fmla="*/ 138 h 172"/>
                  <a:gd name="T28" fmla="*/ 113 w 205"/>
                  <a:gd name="T29" fmla="*/ 142 h 172"/>
                  <a:gd name="T30" fmla="*/ 115 w 205"/>
                  <a:gd name="T31" fmla="*/ 152 h 172"/>
                  <a:gd name="T32" fmla="*/ 109 w 205"/>
                  <a:gd name="T33" fmla="*/ 159 h 172"/>
                  <a:gd name="T34" fmla="*/ 111 w 205"/>
                  <a:gd name="T35" fmla="*/ 169 h 172"/>
                  <a:gd name="T36" fmla="*/ 123 w 205"/>
                  <a:gd name="T37" fmla="*/ 162 h 172"/>
                  <a:gd name="T38" fmla="*/ 131 w 205"/>
                  <a:gd name="T39" fmla="*/ 151 h 172"/>
                  <a:gd name="T40" fmla="*/ 136 w 205"/>
                  <a:gd name="T41" fmla="*/ 135 h 172"/>
                  <a:gd name="T42" fmla="*/ 139 w 205"/>
                  <a:gd name="T43" fmla="*/ 122 h 172"/>
                  <a:gd name="T44" fmla="*/ 145 w 205"/>
                  <a:gd name="T45" fmla="*/ 114 h 172"/>
                  <a:gd name="T46" fmla="*/ 153 w 205"/>
                  <a:gd name="T47" fmla="*/ 105 h 172"/>
                  <a:gd name="T48" fmla="*/ 157 w 205"/>
                  <a:gd name="T49" fmla="*/ 95 h 172"/>
                  <a:gd name="T50" fmla="*/ 165 w 205"/>
                  <a:gd name="T51" fmla="*/ 79 h 172"/>
                  <a:gd name="T52" fmla="*/ 172 w 205"/>
                  <a:gd name="T53" fmla="*/ 78 h 172"/>
                  <a:gd name="T54" fmla="*/ 176 w 205"/>
                  <a:gd name="T55" fmla="*/ 82 h 172"/>
                  <a:gd name="T56" fmla="*/ 182 w 205"/>
                  <a:gd name="T57" fmla="*/ 78 h 172"/>
                  <a:gd name="T58" fmla="*/ 186 w 205"/>
                  <a:gd name="T59" fmla="*/ 86 h 172"/>
                  <a:gd name="T60" fmla="*/ 179 w 205"/>
                  <a:gd name="T61" fmla="*/ 94 h 172"/>
                  <a:gd name="T62" fmla="*/ 169 w 205"/>
                  <a:gd name="T63" fmla="*/ 106 h 172"/>
                  <a:gd name="T64" fmla="*/ 160 w 205"/>
                  <a:gd name="T65" fmla="*/ 115 h 172"/>
                  <a:gd name="T66" fmla="*/ 148 w 205"/>
                  <a:gd name="T67" fmla="*/ 121 h 172"/>
                  <a:gd name="T68" fmla="*/ 145 w 205"/>
                  <a:gd name="T69" fmla="*/ 128 h 172"/>
                  <a:gd name="T70" fmla="*/ 151 w 205"/>
                  <a:gd name="T71" fmla="*/ 127 h 172"/>
                  <a:gd name="T72" fmla="*/ 163 w 205"/>
                  <a:gd name="T73" fmla="*/ 120 h 172"/>
                  <a:gd name="T74" fmla="*/ 175 w 205"/>
                  <a:gd name="T75" fmla="*/ 108 h 172"/>
                  <a:gd name="T76" fmla="*/ 189 w 205"/>
                  <a:gd name="T77" fmla="*/ 90 h 172"/>
                  <a:gd name="T78" fmla="*/ 199 w 205"/>
                  <a:gd name="T79" fmla="*/ 70 h 172"/>
                  <a:gd name="T80" fmla="*/ 205 w 205"/>
                  <a:gd name="T81" fmla="*/ 57 h 172"/>
                  <a:gd name="T82" fmla="*/ 198 w 205"/>
                  <a:gd name="T83" fmla="*/ 54 h 172"/>
                  <a:gd name="T84" fmla="*/ 200 w 205"/>
                  <a:gd name="T85" fmla="*/ 42 h 172"/>
                  <a:gd name="T86" fmla="*/ 203 w 205"/>
                  <a:gd name="T87" fmla="*/ 34 h 172"/>
                  <a:gd name="T88" fmla="*/ 188 w 205"/>
                  <a:gd name="T89" fmla="*/ 33 h 172"/>
                  <a:gd name="T90" fmla="*/ 176 w 205"/>
                  <a:gd name="T91" fmla="*/ 25 h 172"/>
                  <a:gd name="T92" fmla="*/ 167 w 205"/>
                  <a:gd name="T93" fmla="*/ 16 h 172"/>
                  <a:gd name="T94" fmla="*/ 153 w 205"/>
                  <a:gd name="T95" fmla="*/ 9 h 172"/>
                  <a:gd name="T96" fmla="*/ 135 w 205"/>
                  <a:gd name="T97" fmla="*/ 5 h 172"/>
                  <a:gd name="T98" fmla="*/ 112 w 205"/>
                  <a:gd name="T99" fmla="*/ 0 h 172"/>
                  <a:gd name="T100" fmla="*/ 89 w 205"/>
                  <a:gd name="T101" fmla="*/ 0 h 172"/>
                  <a:gd name="T102" fmla="*/ 79 w 205"/>
                  <a:gd name="T103" fmla="*/ 8 h 172"/>
                  <a:gd name="T104" fmla="*/ 66 w 205"/>
                  <a:gd name="T105" fmla="*/ 15 h 172"/>
                  <a:gd name="T106" fmla="*/ 56 w 205"/>
                  <a:gd name="T107" fmla="*/ 21 h 172"/>
                  <a:gd name="T108" fmla="*/ 2 w 205"/>
                  <a:gd name="T109" fmla="*/ 79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205" h="172">
                    <a:moveTo>
                      <a:pt x="2" y="79"/>
                    </a:moveTo>
                    <a:cubicBezTo>
                      <a:pt x="7" y="78"/>
                      <a:pt x="7" y="78"/>
                      <a:pt x="7" y="78"/>
                    </a:cubicBezTo>
                    <a:cubicBezTo>
                      <a:pt x="11" y="75"/>
                      <a:pt x="11" y="75"/>
                      <a:pt x="11" y="75"/>
                    </a:cubicBezTo>
                    <a:cubicBezTo>
                      <a:pt x="16" y="73"/>
                      <a:pt x="16" y="73"/>
                      <a:pt x="16" y="73"/>
                    </a:cubicBezTo>
                    <a:cubicBezTo>
                      <a:pt x="21" y="74"/>
                      <a:pt x="21" y="74"/>
                      <a:pt x="21" y="74"/>
                    </a:cubicBezTo>
                    <a:cubicBezTo>
                      <a:pt x="25" y="79"/>
                      <a:pt x="25" y="79"/>
                      <a:pt x="25" y="79"/>
                    </a:cubicBezTo>
                    <a:cubicBezTo>
                      <a:pt x="33" y="85"/>
                      <a:pt x="33" y="85"/>
                      <a:pt x="33" y="85"/>
                    </a:cubicBezTo>
                    <a:cubicBezTo>
                      <a:pt x="39" y="92"/>
                      <a:pt x="39" y="92"/>
                      <a:pt x="39" y="92"/>
                    </a:cubicBezTo>
                    <a:cubicBezTo>
                      <a:pt x="39" y="96"/>
                      <a:pt x="39" y="96"/>
                      <a:pt x="39" y="96"/>
                    </a:cubicBezTo>
                    <a:cubicBezTo>
                      <a:pt x="41" y="99"/>
                      <a:pt x="41" y="99"/>
                      <a:pt x="41" y="99"/>
                    </a:cubicBezTo>
                    <a:cubicBezTo>
                      <a:pt x="45" y="98"/>
                      <a:pt x="45" y="98"/>
                      <a:pt x="45" y="98"/>
                    </a:cubicBezTo>
                    <a:cubicBezTo>
                      <a:pt x="49" y="96"/>
                      <a:pt x="49" y="96"/>
                      <a:pt x="49" y="96"/>
                    </a:cubicBezTo>
                    <a:cubicBezTo>
                      <a:pt x="52" y="94"/>
                      <a:pt x="52" y="94"/>
                      <a:pt x="52" y="94"/>
                    </a:cubicBezTo>
                    <a:cubicBezTo>
                      <a:pt x="55" y="97"/>
                      <a:pt x="55" y="97"/>
                      <a:pt x="55" y="97"/>
                    </a:cubicBezTo>
                    <a:cubicBezTo>
                      <a:pt x="57" y="99"/>
                      <a:pt x="57" y="99"/>
                      <a:pt x="57" y="99"/>
                    </a:cubicBezTo>
                    <a:cubicBezTo>
                      <a:pt x="60" y="103"/>
                      <a:pt x="60" y="103"/>
                      <a:pt x="60" y="103"/>
                    </a:cubicBezTo>
                    <a:cubicBezTo>
                      <a:pt x="64" y="107"/>
                      <a:pt x="64" y="107"/>
                      <a:pt x="64" y="107"/>
                    </a:cubicBezTo>
                    <a:cubicBezTo>
                      <a:pt x="69" y="106"/>
                      <a:pt x="69" y="106"/>
                      <a:pt x="69" y="106"/>
                    </a:cubicBezTo>
                    <a:cubicBezTo>
                      <a:pt x="73" y="110"/>
                      <a:pt x="73" y="110"/>
                      <a:pt x="73" y="110"/>
                    </a:cubicBezTo>
                    <a:cubicBezTo>
                      <a:pt x="77" y="112"/>
                      <a:pt x="77" y="112"/>
                      <a:pt x="77" y="112"/>
                    </a:cubicBezTo>
                    <a:cubicBezTo>
                      <a:pt x="81" y="115"/>
                      <a:pt x="81" y="115"/>
                      <a:pt x="81" y="115"/>
                    </a:cubicBezTo>
                    <a:cubicBezTo>
                      <a:pt x="85" y="119"/>
                      <a:pt x="85" y="119"/>
                      <a:pt x="85" y="119"/>
                    </a:cubicBezTo>
                    <a:cubicBezTo>
                      <a:pt x="88" y="123"/>
                      <a:pt x="88" y="123"/>
                      <a:pt x="88" y="123"/>
                    </a:cubicBezTo>
                    <a:cubicBezTo>
                      <a:pt x="93" y="123"/>
                      <a:pt x="93" y="123"/>
                      <a:pt x="93" y="123"/>
                    </a:cubicBezTo>
                    <a:cubicBezTo>
                      <a:pt x="98" y="127"/>
                      <a:pt x="98" y="127"/>
                      <a:pt x="98" y="127"/>
                    </a:cubicBezTo>
                    <a:cubicBezTo>
                      <a:pt x="99" y="130"/>
                      <a:pt x="99" y="130"/>
                      <a:pt x="99" y="130"/>
                    </a:cubicBezTo>
                    <a:cubicBezTo>
                      <a:pt x="102" y="133"/>
                      <a:pt x="102" y="133"/>
                      <a:pt x="102" y="133"/>
                    </a:cubicBezTo>
                    <a:cubicBezTo>
                      <a:pt x="106" y="138"/>
                      <a:pt x="106" y="138"/>
                      <a:pt x="106" y="138"/>
                    </a:cubicBezTo>
                    <a:cubicBezTo>
                      <a:pt x="106" y="138"/>
                      <a:pt x="107" y="138"/>
                      <a:pt x="108" y="139"/>
                    </a:cubicBezTo>
                    <a:cubicBezTo>
                      <a:pt x="109" y="139"/>
                      <a:pt x="113" y="142"/>
                      <a:pt x="113" y="142"/>
                    </a:cubicBezTo>
                    <a:cubicBezTo>
                      <a:pt x="115" y="145"/>
                      <a:pt x="115" y="145"/>
                      <a:pt x="115" y="145"/>
                    </a:cubicBezTo>
                    <a:cubicBezTo>
                      <a:pt x="115" y="152"/>
                      <a:pt x="115" y="152"/>
                      <a:pt x="115" y="152"/>
                    </a:cubicBezTo>
                    <a:cubicBezTo>
                      <a:pt x="113" y="155"/>
                      <a:pt x="113" y="155"/>
                      <a:pt x="113" y="155"/>
                    </a:cubicBezTo>
                    <a:cubicBezTo>
                      <a:pt x="113" y="155"/>
                      <a:pt x="109" y="158"/>
                      <a:pt x="109" y="159"/>
                    </a:cubicBezTo>
                    <a:cubicBezTo>
                      <a:pt x="109" y="160"/>
                      <a:pt x="108" y="172"/>
                      <a:pt x="108" y="172"/>
                    </a:cubicBezTo>
                    <a:cubicBezTo>
                      <a:pt x="111" y="169"/>
                      <a:pt x="111" y="169"/>
                      <a:pt x="111" y="169"/>
                    </a:cubicBezTo>
                    <a:cubicBezTo>
                      <a:pt x="116" y="166"/>
                      <a:pt x="116" y="166"/>
                      <a:pt x="116" y="166"/>
                    </a:cubicBezTo>
                    <a:cubicBezTo>
                      <a:pt x="123" y="162"/>
                      <a:pt x="123" y="162"/>
                      <a:pt x="123" y="162"/>
                    </a:cubicBezTo>
                    <a:cubicBezTo>
                      <a:pt x="126" y="157"/>
                      <a:pt x="126" y="157"/>
                      <a:pt x="126" y="157"/>
                    </a:cubicBezTo>
                    <a:cubicBezTo>
                      <a:pt x="131" y="151"/>
                      <a:pt x="131" y="151"/>
                      <a:pt x="131" y="151"/>
                    </a:cubicBezTo>
                    <a:cubicBezTo>
                      <a:pt x="133" y="143"/>
                      <a:pt x="133" y="143"/>
                      <a:pt x="133" y="143"/>
                    </a:cubicBezTo>
                    <a:cubicBezTo>
                      <a:pt x="136" y="135"/>
                      <a:pt x="136" y="135"/>
                      <a:pt x="136" y="135"/>
                    </a:cubicBezTo>
                    <a:cubicBezTo>
                      <a:pt x="139" y="130"/>
                      <a:pt x="139" y="130"/>
                      <a:pt x="139" y="130"/>
                    </a:cubicBezTo>
                    <a:cubicBezTo>
                      <a:pt x="139" y="122"/>
                      <a:pt x="139" y="122"/>
                      <a:pt x="139" y="122"/>
                    </a:cubicBezTo>
                    <a:cubicBezTo>
                      <a:pt x="142" y="117"/>
                      <a:pt x="142" y="117"/>
                      <a:pt x="142" y="117"/>
                    </a:cubicBezTo>
                    <a:cubicBezTo>
                      <a:pt x="145" y="114"/>
                      <a:pt x="145" y="114"/>
                      <a:pt x="145" y="114"/>
                    </a:cubicBezTo>
                    <a:cubicBezTo>
                      <a:pt x="146" y="107"/>
                      <a:pt x="146" y="107"/>
                      <a:pt x="146" y="107"/>
                    </a:cubicBezTo>
                    <a:cubicBezTo>
                      <a:pt x="153" y="105"/>
                      <a:pt x="153" y="105"/>
                      <a:pt x="153" y="105"/>
                    </a:cubicBezTo>
                    <a:cubicBezTo>
                      <a:pt x="156" y="103"/>
                      <a:pt x="156" y="103"/>
                      <a:pt x="156" y="103"/>
                    </a:cubicBezTo>
                    <a:cubicBezTo>
                      <a:pt x="157" y="95"/>
                      <a:pt x="157" y="95"/>
                      <a:pt x="157" y="95"/>
                    </a:cubicBezTo>
                    <a:cubicBezTo>
                      <a:pt x="161" y="92"/>
                      <a:pt x="161" y="92"/>
                      <a:pt x="161" y="92"/>
                    </a:cubicBezTo>
                    <a:cubicBezTo>
                      <a:pt x="165" y="79"/>
                      <a:pt x="165" y="79"/>
                      <a:pt x="165" y="79"/>
                    </a:cubicBezTo>
                    <a:cubicBezTo>
                      <a:pt x="168" y="77"/>
                      <a:pt x="168" y="77"/>
                      <a:pt x="168" y="77"/>
                    </a:cubicBezTo>
                    <a:cubicBezTo>
                      <a:pt x="172" y="78"/>
                      <a:pt x="172" y="78"/>
                      <a:pt x="172" y="78"/>
                    </a:cubicBezTo>
                    <a:cubicBezTo>
                      <a:pt x="172" y="81"/>
                      <a:pt x="172" y="81"/>
                      <a:pt x="172" y="81"/>
                    </a:cubicBezTo>
                    <a:cubicBezTo>
                      <a:pt x="176" y="82"/>
                      <a:pt x="176" y="82"/>
                      <a:pt x="176" y="82"/>
                    </a:cubicBezTo>
                    <a:cubicBezTo>
                      <a:pt x="178" y="79"/>
                      <a:pt x="178" y="79"/>
                      <a:pt x="178" y="79"/>
                    </a:cubicBezTo>
                    <a:cubicBezTo>
                      <a:pt x="182" y="78"/>
                      <a:pt x="182" y="78"/>
                      <a:pt x="182" y="78"/>
                    </a:cubicBezTo>
                    <a:cubicBezTo>
                      <a:pt x="187" y="78"/>
                      <a:pt x="187" y="78"/>
                      <a:pt x="187" y="78"/>
                    </a:cubicBezTo>
                    <a:cubicBezTo>
                      <a:pt x="186" y="86"/>
                      <a:pt x="186" y="86"/>
                      <a:pt x="186" y="86"/>
                    </a:cubicBezTo>
                    <a:cubicBezTo>
                      <a:pt x="183" y="89"/>
                      <a:pt x="183" y="89"/>
                      <a:pt x="183" y="89"/>
                    </a:cubicBezTo>
                    <a:cubicBezTo>
                      <a:pt x="179" y="94"/>
                      <a:pt x="179" y="94"/>
                      <a:pt x="179" y="94"/>
                    </a:cubicBezTo>
                    <a:cubicBezTo>
                      <a:pt x="173" y="100"/>
                      <a:pt x="173" y="100"/>
                      <a:pt x="173" y="100"/>
                    </a:cubicBezTo>
                    <a:cubicBezTo>
                      <a:pt x="169" y="106"/>
                      <a:pt x="169" y="106"/>
                      <a:pt x="169" y="106"/>
                    </a:cubicBezTo>
                    <a:cubicBezTo>
                      <a:pt x="167" y="110"/>
                      <a:pt x="167" y="110"/>
                      <a:pt x="167" y="110"/>
                    </a:cubicBezTo>
                    <a:cubicBezTo>
                      <a:pt x="160" y="115"/>
                      <a:pt x="160" y="115"/>
                      <a:pt x="160" y="115"/>
                    </a:cubicBezTo>
                    <a:cubicBezTo>
                      <a:pt x="153" y="119"/>
                      <a:pt x="153" y="119"/>
                      <a:pt x="153" y="119"/>
                    </a:cubicBezTo>
                    <a:cubicBezTo>
                      <a:pt x="153" y="119"/>
                      <a:pt x="149" y="121"/>
                      <a:pt x="148" y="121"/>
                    </a:cubicBezTo>
                    <a:cubicBezTo>
                      <a:pt x="147" y="122"/>
                      <a:pt x="145" y="124"/>
                      <a:pt x="145" y="124"/>
                    </a:cubicBezTo>
                    <a:cubicBezTo>
                      <a:pt x="145" y="128"/>
                      <a:pt x="145" y="128"/>
                      <a:pt x="145" y="128"/>
                    </a:cubicBezTo>
                    <a:cubicBezTo>
                      <a:pt x="148" y="127"/>
                      <a:pt x="148" y="127"/>
                      <a:pt x="148" y="127"/>
                    </a:cubicBezTo>
                    <a:cubicBezTo>
                      <a:pt x="151" y="127"/>
                      <a:pt x="151" y="127"/>
                      <a:pt x="151" y="127"/>
                    </a:cubicBezTo>
                    <a:cubicBezTo>
                      <a:pt x="156" y="124"/>
                      <a:pt x="156" y="124"/>
                      <a:pt x="156" y="124"/>
                    </a:cubicBezTo>
                    <a:cubicBezTo>
                      <a:pt x="163" y="120"/>
                      <a:pt x="163" y="120"/>
                      <a:pt x="163" y="120"/>
                    </a:cubicBezTo>
                    <a:cubicBezTo>
                      <a:pt x="169" y="114"/>
                      <a:pt x="169" y="114"/>
                      <a:pt x="169" y="114"/>
                    </a:cubicBezTo>
                    <a:cubicBezTo>
                      <a:pt x="175" y="108"/>
                      <a:pt x="175" y="108"/>
                      <a:pt x="175" y="108"/>
                    </a:cubicBezTo>
                    <a:cubicBezTo>
                      <a:pt x="181" y="101"/>
                      <a:pt x="181" y="101"/>
                      <a:pt x="181" y="101"/>
                    </a:cubicBezTo>
                    <a:cubicBezTo>
                      <a:pt x="189" y="90"/>
                      <a:pt x="189" y="90"/>
                      <a:pt x="189" y="90"/>
                    </a:cubicBezTo>
                    <a:cubicBezTo>
                      <a:pt x="194" y="81"/>
                      <a:pt x="194" y="81"/>
                      <a:pt x="194" y="81"/>
                    </a:cubicBezTo>
                    <a:cubicBezTo>
                      <a:pt x="199" y="70"/>
                      <a:pt x="199" y="70"/>
                      <a:pt x="199" y="70"/>
                    </a:cubicBezTo>
                    <a:cubicBezTo>
                      <a:pt x="201" y="64"/>
                      <a:pt x="201" y="64"/>
                      <a:pt x="201" y="64"/>
                    </a:cubicBezTo>
                    <a:cubicBezTo>
                      <a:pt x="205" y="57"/>
                      <a:pt x="205" y="57"/>
                      <a:pt x="205" y="57"/>
                    </a:cubicBezTo>
                    <a:cubicBezTo>
                      <a:pt x="202" y="55"/>
                      <a:pt x="202" y="55"/>
                      <a:pt x="202" y="55"/>
                    </a:cubicBezTo>
                    <a:cubicBezTo>
                      <a:pt x="198" y="54"/>
                      <a:pt x="198" y="54"/>
                      <a:pt x="198" y="54"/>
                    </a:cubicBezTo>
                    <a:cubicBezTo>
                      <a:pt x="197" y="48"/>
                      <a:pt x="197" y="48"/>
                      <a:pt x="197" y="48"/>
                    </a:cubicBezTo>
                    <a:cubicBezTo>
                      <a:pt x="200" y="42"/>
                      <a:pt x="200" y="42"/>
                      <a:pt x="200" y="42"/>
                    </a:cubicBezTo>
                    <a:cubicBezTo>
                      <a:pt x="203" y="36"/>
                      <a:pt x="203" y="36"/>
                      <a:pt x="203" y="36"/>
                    </a:cubicBezTo>
                    <a:cubicBezTo>
                      <a:pt x="203" y="34"/>
                      <a:pt x="203" y="34"/>
                      <a:pt x="203" y="34"/>
                    </a:cubicBezTo>
                    <a:cubicBezTo>
                      <a:pt x="194" y="34"/>
                      <a:pt x="194" y="34"/>
                      <a:pt x="194" y="34"/>
                    </a:cubicBezTo>
                    <a:cubicBezTo>
                      <a:pt x="188" y="33"/>
                      <a:pt x="188" y="33"/>
                      <a:pt x="188" y="33"/>
                    </a:cubicBezTo>
                    <a:cubicBezTo>
                      <a:pt x="182" y="31"/>
                      <a:pt x="182" y="31"/>
                      <a:pt x="182" y="31"/>
                    </a:cubicBezTo>
                    <a:cubicBezTo>
                      <a:pt x="176" y="25"/>
                      <a:pt x="176" y="25"/>
                      <a:pt x="176" y="25"/>
                    </a:cubicBezTo>
                    <a:cubicBezTo>
                      <a:pt x="172" y="20"/>
                      <a:pt x="172" y="20"/>
                      <a:pt x="172" y="20"/>
                    </a:cubicBezTo>
                    <a:cubicBezTo>
                      <a:pt x="167" y="16"/>
                      <a:pt x="167" y="16"/>
                      <a:pt x="167" y="16"/>
                    </a:cubicBezTo>
                    <a:cubicBezTo>
                      <a:pt x="167" y="16"/>
                      <a:pt x="161" y="12"/>
                      <a:pt x="160" y="11"/>
                    </a:cubicBezTo>
                    <a:cubicBezTo>
                      <a:pt x="159" y="10"/>
                      <a:pt x="153" y="9"/>
                      <a:pt x="153" y="9"/>
                    </a:cubicBezTo>
                    <a:cubicBezTo>
                      <a:pt x="153" y="9"/>
                      <a:pt x="146" y="6"/>
                      <a:pt x="144" y="6"/>
                    </a:cubicBezTo>
                    <a:cubicBezTo>
                      <a:pt x="142" y="6"/>
                      <a:pt x="137" y="6"/>
                      <a:pt x="135" y="5"/>
                    </a:cubicBezTo>
                    <a:cubicBezTo>
                      <a:pt x="133" y="4"/>
                      <a:pt x="125" y="3"/>
                      <a:pt x="124" y="2"/>
                    </a:cubicBezTo>
                    <a:cubicBezTo>
                      <a:pt x="123" y="2"/>
                      <a:pt x="118" y="0"/>
                      <a:pt x="112" y="0"/>
                    </a:cubicBezTo>
                    <a:cubicBezTo>
                      <a:pt x="106" y="0"/>
                      <a:pt x="99" y="0"/>
                      <a:pt x="96" y="0"/>
                    </a:cubicBezTo>
                    <a:cubicBezTo>
                      <a:pt x="94" y="0"/>
                      <a:pt x="89" y="0"/>
                      <a:pt x="89" y="0"/>
                    </a:cubicBezTo>
                    <a:cubicBezTo>
                      <a:pt x="85" y="4"/>
                      <a:pt x="85" y="4"/>
                      <a:pt x="85" y="4"/>
                    </a:cubicBezTo>
                    <a:cubicBezTo>
                      <a:pt x="79" y="8"/>
                      <a:pt x="79" y="8"/>
                      <a:pt x="79" y="8"/>
                    </a:cubicBezTo>
                    <a:cubicBezTo>
                      <a:pt x="72" y="11"/>
                      <a:pt x="72" y="11"/>
                      <a:pt x="72" y="11"/>
                    </a:cubicBezTo>
                    <a:cubicBezTo>
                      <a:pt x="66" y="15"/>
                      <a:pt x="66" y="15"/>
                      <a:pt x="66" y="15"/>
                    </a:cubicBezTo>
                    <a:cubicBezTo>
                      <a:pt x="61" y="18"/>
                      <a:pt x="61" y="18"/>
                      <a:pt x="61" y="18"/>
                    </a:cubicBezTo>
                    <a:cubicBezTo>
                      <a:pt x="56" y="21"/>
                      <a:pt x="56" y="21"/>
                      <a:pt x="56" y="21"/>
                    </a:cubicBezTo>
                    <a:cubicBezTo>
                      <a:pt x="0" y="78"/>
                      <a:pt x="0" y="78"/>
                      <a:pt x="0" y="78"/>
                    </a:cubicBezTo>
                    <a:lnTo>
                      <a:pt x="2" y="79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</p:grpSp>
        <p:grpSp>
          <p:nvGrpSpPr>
            <p:cNvPr id="16" name="Grupo 18"/>
            <p:cNvGrpSpPr/>
            <p:nvPr/>
          </p:nvGrpSpPr>
          <p:grpSpPr>
            <a:xfrm>
              <a:off x="9842500" y="2476726"/>
              <a:ext cx="1330325" cy="1692275"/>
              <a:chOff x="9674225" y="1719263"/>
              <a:chExt cx="1330325" cy="1692275"/>
            </a:xfrm>
            <a:solidFill>
              <a:srgbClr val="0099FF"/>
            </a:solidFill>
          </p:grpSpPr>
          <p:sp>
            <p:nvSpPr>
              <p:cNvPr id="39" name="Freeform 14"/>
              <p:cNvSpPr>
                <a:spLocks/>
              </p:cNvSpPr>
              <p:nvPr/>
            </p:nvSpPr>
            <p:spPr bwMode="auto">
              <a:xfrm>
                <a:off x="9674225" y="1719263"/>
                <a:ext cx="631825" cy="892175"/>
              </a:xfrm>
              <a:custGeom>
                <a:avLst/>
                <a:gdLst>
                  <a:gd name="T0" fmla="*/ 65 w 168"/>
                  <a:gd name="T1" fmla="*/ 0 h 237"/>
                  <a:gd name="T2" fmla="*/ 74 w 168"/>
                  <a:gd name="T3" fmla="*/ 5 h 237"/>
                  <a:gd name="T4" fmla="*/ 85 w 168"/>
                  <a:gd name="T5" fmla="*/ 7 h 237"/>
                  <a:gd name="T6" fmla="*/ 95 w 168"/>
                  <a:gd name="T7" fmla="*/ 16 h 237"/>
                  <a:gd name="T8" fmla="*/ 100 w 168"/>
                  <a:gd name="T9" fmla="*/ 27 h 237"/>
                  <a:gd name="T10" fmla="*/ 94 w 168"/>
                  <a:gd name="T11" fmla="*/ 37 h 237"/>
                  <a:gd name="T12" fmla="*/ 93 w 168"/>
                  <a:gd name="T13" fmla="*/ 47 h 237"/>
                  <a:gd name="T14" fmla="*/ 100 w 168"/>
                  <a:gd name="T15" fmla="*/ 49 h 237"/>
                  <a:gd name="T16" fmla="*/ 108 w 168"/>
                  <a:gd name="T17" fmla="*/ 41 h 237"/>
                  <a:gd name="T18" fmla="*/ 114 w 168"/>
                  <a:gd name="T19" fmla="*/ 38 h 237"/>
                  <a:gd name="T20" fmla="*/ 127 w 168"/>
                  <a:gd name="T21" fmla="*/ 35 h 237"/>
                  <a:gd name="T22" fmla="*/ 134 w 168"/>
                  <a:gd name="T23" fmla="*/ 32 h 237"/>
                  <a:gd name="T24" fmla="*/ 145 w 168"/>
                  <a:gd name="T25" fmla="*/ 36 h 237"/>
                  <a:gd name="T26" fmla="*/ 155 w 168"/>
                  <a:gd name="T27" fmla="*/ 41 h 237"/>
                  <a:gd name="T28" fmla="*/ 168 w 168"/>
                  <a:gd name="T29" fmla="*/ 44 h 237"/>
                  <a:gd name="T30" fmla="*/ 164 w 168"/>
                  <a:gd name="T31" fmla="*/ 52 h 237"/>
                  <a:gd name="T32" fmla="*/ 157 w 168"/>
                  <a:gd name="T33" fmla="*/ 56 h 237"/>
                  <a:gd name="T34" fmla="*/ 146 w 168"/>
                  <a:gd name="T35" fmla="*/ 64 h 237"/>
                  <a:gd name="T36" fmla="*/ 139 w 168"/>
                  <a:gd name="T37" fmla="*/ 76 h 237"/>
                  <a:gd name="T38" fmla="*/ 141 w 168"/>
                  <a:gd name="T39" fmla="*/ 99 h 237"/>
                  <a:gd name="T40" fmla="*/ 136 w 168"/>
                  <a:gd name="T41" fmla="*/ 116 h 237"/>
                  <a:gd name="T42" fmla="*/ 135 w 168"/>
                  <a:gd name="T43" fmla="*/ 128 h 237"/>
                  <a:gd name="T44" fmla="*/ 139 w 168"/>
                  <a:gd name="T45" fmla="*/ 140 h 237"/>
                  <a:gd name="T46" fmla="*/ 130 w 168"/>
                  <a:gd name="T47" fmla="*/ 144 h 237"/>
                  <a:gd name="T48" fmla="*/ 119 w 168"/>
                  <a:gd name="T49" fmla="*/ 143 h 237"/>
                  <a:gd name="T50" fmla="*/ 110 w 168"/>
                  <a:gd name="T51" fmla="*/ 145 h 237"/>
                  <a:gd name="T52" fmla="*/ 100 w 168"/>
                  <a:gd name="T53" fmla="*/ 155 h 237"/>
                  <a:gd name="T54" fmla="*/ 88 w 168"/>
                  <a:gd name="T55" fmla="*/ 163 h 237"/>
                  <a:gd name="T56" fmla="*/ 71 w 168"/>
                  <a:gd name="T57" fmla="*/ 172 h 237"/>
                  <a:gd name="T58" fmla="*/ 67 w 168"/>
                  <a:gd name="T59" fmla="*/ 184 h 237"/>
                  <a:gd name="T60" fmla="*/ 61 w 168"/>
                  <a:gd name="T61" fmla="*/ 197 h 237"/>
                  <a:gd name="T62" fmla="*/ 59 w 168"/>
                  <a:gd name="T63" fmla="*/ 215 h 237"/>
                  <a:gd name="T64" fmla="*/ 62 w 168"/>
                  <a:gd name="T65" fmla="*/ 223 h 237"/>
                  <a:gd name="T66" fmla="*/ 58 w 168"/>
                  <a:gd name="T67" fmla="*/ 237 h 237"/>
                  <a:gd name="T68" fmla="*/ 49 w 168"/>
                  <a:gd name="T69" fmla="*/ 233 h 237"/>
                  <a:gd name="T70" fmla="*/ 45 w 168"/>
                  <a:gd name="T71" fmla="*/ 218 h 237"/>
                  <a:gd name="T72" fmla="*/ 36 w 168"/>
                  <a:gd name="T73" fmla="*/ 207 h 237"/>
                  <a:gd name="T74" fmla="*/ 40 w 168"/>
                  <a:gd name="T75" fmla="*/ 194 h 237"/>
                  <a:gd name="T76" fmla="*/ 48 w 168"/>
                  <a:gd name="T77" fmla="*/ 184 h 237"/>
                  <a:gd name="T78" fmla="*/ 46 w 168"/>
                  <a:gd name="T79" fmla="*/ 175 h 237"/>
                  <a:gd name="T80" fmla="*/ 28 w 168"/>
                  <a:gd name="T81" fmla="*/ 171 h 237"/>
                  <a:gd name="T82" fmla="*/ 19 w 168"/>
                  <a:gd name="T83" fmla="*/ 158 h 237"/>
                  <a:gd name="T84" fmla="*/ 23 w 168"/>
                  <a:gd name="T85" fmla="*/ 125 h 237"/>
                  <a:gd name="T86" fmla="*/ 20 w 168"/>
                  <a:gd name="T87" fmla="*/ 112 h 237"/>
                  <a:gd name="T88" fmla="*/ 1 w 168"/>
                  <a:gd name="T89" fmla="*/ 104 h 237"/>
                  <a:gd name="T90" fmla="*/ 7 w 168"/>
                  <a:gd name="T91" fmla="*/ 92 h 237"/>
                  <a:gd name="T92" fmla="*/ 21 w 168"/>
                  <a:gd name="T93" fmla="*/ 83 h 237"/>
                  <a:gd name="T94" fmla="*/ 33 w 168"/>
                  <a:gd name="T95" fmla="*/ 63 h 237"/>
                  <a:gd name="T96" fmla="*/ 44 w 168"/>
                  <a:gd name="T97" fmla="*/ 47 h 237"/>
                  <a:gd name="T98" fmla="*/ 47 w 168"/>
                  <a:gd name="T99" fmla="*/ 38 h 237"/>
                  <a:gd name="T100" fmla="*/ 49 w 168"/>
                  <a:gd name="T101" fmla="*/ 30 h 237"/>
                  <a:gd name="T102" fmla="*/ 54 w 168"/>
                  <a:gd name="T103" fmla="*/ 16 h 237"/>
                  <a:gd name="T104" fmla="*/ 58 w 168"/>
                  <a:gd name="T105" fmla="*/ 1 h 2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68" h="237">
                    <a:moveTo>
                      <a:pt x="59" y="0"/>
                    </a:moveTo>
                    <a:cubicBezTo>
                      <a:pt x="65" y="0"/>
                      <a:pt x="65" y="0"/>
                      <a:pt x="65" y="0"/>
                    </a:cubicBezTo>
                    <a:cubicBezTo>
                      <a:pt x="70" y="4"/>
                      <a:pt x="70" y="4"/>
                      <a:pt x="70" y="4"/>
                    </a:cubicBezTo>
                    <a:cubicBezTo>
                      <a:pt x="74" y="5"/>
                      <a:pt x="74" y="5"/>
                      <a:pt x="74" y="5"/>
                    </a:cubicBezTo>
                    <a:cubicBezTo>
                      <a:pt x="80" y="5"/>
                      <a:pt x="80" y="5"/>
                      <a:pt x="80" y="5"/>
                    </a:cubicBezTo>
                    <a:cubicBezTo>
                      <a:pt x="85" y="7"/>
                      <a:pt x="85" y="7"/>
                      <a:pt x="85" y="7"/>
                    </a:cubicBezTo>
                    <a:cubicBezTo>
                      <a:pt x="89" y="11"/>
                      <a:pt x="89" y="11"/>
                      <a:pt x="89" y="11"/>
                    </a:cubicBezTo>
                    <a:cubicBezTo>
                      <a:pt x="95" y="16"/>
                      <a:pt x="95" y="16"/>
                      <a:pt x="95" y="16"/>
                    </a:cubicBezTo>
                    <a:cubicBezTo>
                      <a:pt x="95" y="16"/>
                      <a:pt x="99" y="21"/>
                      <a:pt x="99" y="22"/>
                    </a:cubicBezTo>
                    <a:cubicBezTo>
                      <a:pt x="99" y="22"/>
                      <a:pt x="100" y="26"/>
                      <a:pt x="100" y="27"/>
                    </a:cubicBezTo>
                    <a:cubicBezTo>
                      <a:pt x="100" y="28"/>
                      <a:pt x="100" y="32"/>
                      <a:pt x="99" y="32"/>
                    </a:cubicBezTo>
                    <a:cubicBezTo>
                      <a:pt x="98" y="32"/>
                      <a:pt x="94" y="37"/>
                      <a:pt x="94" y="37"/>
                    </a:cubicBezTo>
                    <a:cubicBezTo>
                      <a:pt x="92" y="41"/>
                      <a:pt x="92" y="41"/>
                      <a:pt x="92" y="41"/>
                    </a:cubicBezTo>
                    <a:cubicBezTo>
                      <a:pt x="93" y="47"/>
                      <a:pt x="93" y="47"/>
                      <a:pt x="93" y="47"/>
                    </a:cubicBezTo>
                    <a:cubicBezTo>
                      <a:pt x="96" y="50"/>
                      <a:pt x="96" y="50"/>
                      <a:pt x="96" y="50"/>
                    </a:cubicBezTo>
                    <a:cubicBezTo>
                      <a:pt x="100" y="49"/>
                      <a:pt x="100" y="49"/>
                      <a:pt x="100" y="49"/>
                    </a:cubicBezTo>
                    <a:cubicBezTo>
                      <a:pt x="103" y="44"/>
                      <a:pt x="103" y="44"/>
                      <a:pt x="103" y="44"/>
                    </a:cubicBezTo>
                    <a:cubicBezTo>
                      <a:pt x="108" y="41"/>
                      <a:pt x="108" y="41"/>
                      <a:pt x="108" y="41"/>
                    </a:cubicBezTo>
                    <a:cubicBezTo>
                      <a:pt x="112" y="41"/>
                      <a:pt x="112" y="41"/>
                      <a:pt x="112" y="41"/>
                    </a:cubicBezTo>
                    <a:cubicBezTo>
                      <a:pt x="114" y="38"/>
                      <a:pt x="114" y="38"/>
                      <a:pt x="114" y="38"/>
                    </a:cubicBezTo>
                    <a:cubicBezTo>
                      <a:pt x="114" y="38"/>
                      <a:pt x="116" y="36"/>
                      <a:pt x="118" y="36"/>
                    </a:cubicBezTo>
                    <a:cubicBezTo>
                      <a:pt x="120" y="36"/>
                      <a:pt x="127" y="35"/>
                      <a:pt x="127" y="35"/>
                    </a:cubicBezTo>
                    <a:cubicBezTo>
                      <a:pt x="131" y="33"/>
                      <a:pt x="131" y="33"/>
                      <a:pt x="131" y="33"/>
                    </a:cubicBezTo>
                    <a:cubicBezTo>
                      <a:pt x="134" y="32"/>
                      <a:pt x="134" y="32"/>
                      <a:pt x="134" y="32"/>
                    </a:cubicBezTo>
                    <a:cubicBezTo>
                      <a:pt x="140" y="33"/>
                      <a:pt x="140" y="33"/>
                      <a:pt x="140" y="33"/>
                    </a:cubicBezTo>
                    <a:cubicBezTo>
                      <a:pt x="145" y="36"/>
                      <a:pt x="145" y="36"/>
                      <a:pt x="145" y="36"/>
                    </a:cubicBezTo>
                    <a:cubicBezTo>
                      <a:pt x="151" y="39"/>
                      <a:pt x="151" y="39"/>
                      <a:pt x="151" y="39"/>
                    </a:cubicBezTo>
                    <a:cubicBezTo>
                      <a:pt x="155" y="41"/>
                      <a:pt x="155" y="41"/>
                      <a:pt x="155" y="41"/>
                    </a:cubicBezTo>
                    <a:cubicBezTo>
                      <a:pt x="163" y="42"/>
                      <a:pt x="163" y="42"/>
                      <a:pt x="163" y="42"/>
                    </a:cubicBezTo>
                    <a:cubicBezTo>
                      <a:pt x="168" y="44"/>
                      <a:pt x="168" y="44"/>
                      <a:pt x="168" y="44"/>
                    </a:cubicBezTo>
                    <a:cubicBezTo>
                      <a:pt x="167" y="48"/>
                      <a:pt x="167" y="48"/>
                      <a:pt x="167" y="48"/>
                    </a:cubicBezTo>
                    <a:cubicBezTo>
                      <a:pt x="164" y="52"/>
                      <a:pt x="164" y="52"/>
                      <a:pt x="164" y="52"/>
                    </a:cubicBezTo>
                    <a:cubicBezTo>
                      <a:pt x="159" y="55"/>
                      <a:pt x="159" y="55"/>
                      <a:pt x="159" y="55"/>
                    </a:cubicBezTo>
                    <a:cubicBezTo>
                      <a:pt x="157" y="56"/>
                      <a:pt x="157" y="56"/>
                      <a:pt x="157" y="56"/>
                    </a:cubicBezTo>
                    <a:cubicBezTo>
                      <a:pt x="149" y="58"/>
                      <a:pt x="149" y="58"/>
                      <a:pt x="149" y="58"/>
                    </a:cubicBezTo>
                    <a:cubicBezTo>
                      <a:pt x="146" y="64"/>
                      <a:pt x="146" y="64"/>
                      <a:pt x="146" y="64"/>
                    </a:cubicBezTo>
                    <a:cubicBezTo>
                      <a:pt x="142" y="71"/>
                      <a:pt x="142" y="71"/>
                      <a:pt x="142" y="71"/>
                    </a:cubicBezTo>
                    <a:cubicBezTo>
                      <a:pt x="139" y="76"/>
                      <a:pt x="139" y="76"/>
                      <a:pt x="139" y="76"/>
                    </a:cubicBezTo>
                    <a:cubicBezTo>
                      <a:pt x="139" y="76"/>
                      <a:pt x="139" y="85"/>
                      <a:pt x="139" y="89"/>
                    </a:cubicBezTo>
                    <a:cubicBezTo>
                      <a:pt x="139" y="93"/>
                      <a:pt x="141" y="97"/>
                      <a:pt x="141" y="99"/>
                    </a:cubicBezTo>
                    <a:cubicBezTo>
                      <a:pt x="141" y="100"/>
                      <a:pt x="142" y="105"/>
                      <a:pt x="141" y="107"/>
                    </a:cubicBezTo>
                    <a:cubicBezTo>
                      <a:pt x="139" y="109"/>
                      <a:pt x="138" y="115"/>
                      <a:pt x="136" y="116"/>
                    </a:cubicBezTo>
                    <a:cubicBezTo>
                      <a:pt x="134" y="118"/>
                      <a:pt x="135" y="124"/>
                      <a:pt x="135" y="124"/>
                    </a:cubicBezTo>
                    <a:cubicBezTo>
                      <a:pt x="135" y="128"/>
                      <a:pt x="135" y="128"/>
                      <a:pt x="135" y="128"/>
                    </a:cubicBezTo>
                    <a:cubicBezTo>
                      <a:pt x="140" y="133"/>
                      <a:pt x="140" y="133"/>
                      <a:pt x="140" y="133"/>
                    </a:cubicBezTo>
                    <a:cubicBezTo>
                      <a:pt x="139" y="140"/>
                      <a:pt x="139" y="140"/>
                      <a:pt x="139" y="140"/>
                    </a:cubicBezTo>
                    <a:cubicBezTo>
                      <a:pt x="136" y="144"/>
                      <a:pt x="136" y="144"/>
                      <a:pt x="136" y="144"/>
                    </a:cubicBezTo>
                    <a:cubicBezTo>
                      <a:pt x="130" y="144"/>
                      <a:pt x="130" y="144"/>
                      <a:pt x="130" y="144"/>
                    </a:cubicBezTo>
                    <a:cubicBezTo>
                      <a:pt x="130" y="144"/>
                      <a:pt x="126" y="143"/>
                      <a:pt x="125" y="143"/>
                    </a:cubicBezTo>
                    <a:cubicBezTo>
                      <a:pt x="124" y="143"/>
                      <a:pt x="119" y="143"/>
                      <a:pt x="119" y="143"/>
                    </a:cubicBezTo>
                    <a:cubicBezTo>
                      <a:pt x="114" y="144"/>
                      <a:pt x="114" y="144"/>
                      <a:pt x="114" y="144"/>
                    </a:cubicBezTo>
                    <a:cubicBezTo>
                      <a:pt x="110" y="145"/>
                      <a:pt x="110" y="145"/>
                      <a:pt x="110" y="145"/>
                    </a:cubicBezTo>
                    <a:cubicBezTo>
                      <a:pt x="105" y="150"/>
                      <a:pt x="105" y="150"/>
                      <a:pt x="105" y="150"/>
                    </a:cubicBezTo>
                    <a:cubicBezTo>
                      <a:pt x="100" y="155"/>
                      <a:pt x="100" y="155"/>
                      <a:pt x="100" y="155"/>
                    </a:cubicBezTo>
                    <a:cubicBezTo>
                      <a:pt x="94" y="161"/>
                      <a:pt x="94" y="161"/>
                      <a:pt x="94" y="161"/>
                    </a:cubicBezTo>
                    <a:cubicBezTo>
                      <a:pt x="88" y="163"/>
                      <a:pt x="88" y="163"/>
                      <a:pt x="88" y="163"/>
                    </a:cubicBezTo>
                    <a:cubicBezTo>
                      <a:pt x="78" y="166"/>
                      <a:pt x="78" y="166"/>
                      <a:pt x="78" y="166"/>
                    </a:cubicBezTo>
                    <a:cubicBezTo>
                      <a:pt x="71" y="172"/>
                      <a:pt x="71" y="172"/>
                      <a:pt x="71" y="172"/>
                    </a:cubicBezTo>
                    <a:cubicBezTo>
                      <a:pt x="68" y="179"/>
                      <a:pt x="68" y="179"/>
                      <a:pt x="68" y="179"/>
                    </a:cubicBezTo>
                    <a:cubicBezTo>
                      <a:pt x="67" y="184"/>
                      <a:pt x="67" y="184"/>
                      <a:pt x="67" y="184"/>
                    </a:cubicBezTo>
                    <a:cubicBezTo>
                      <a:pt x="67" y="184"/>
                      <a:pt x="66" y="189"/>
                      <a:pt x="66" y="190"/>
                    </a:cubicBezTo>
                    <a:cubicBezTo>
                      <a:pt x="65" y="191"/>
                      <a:pt x="62" y="197"/>
                      <a:pt x="61" y="197"/>
                    </a:cubicBezTo>
                    <a:cubicBezTo>
                      <a:pt x="61" y="198"/>
                      <a:pt x="59" y="206"/>
                      <a:pt x="59" y="206"/>
                    </a:cubicBezTo>
                    <a:cubicBezTo>
                      <a:pt x="59" y="207"/>
                      <a:pt x="59" y="215"/>
                      <a:pt x="59" y="215"/>
                    </a:cubicBezTo>
                    <a:cubicBezTo>
                      <a:pt x="61" y="219"/>
                      <a:pt x="61" y="219"/>
                      <a:pt x="61" y="219"/>
                    </a:cubicBezTo>
                    <a:cubicBezTo>
                      <a:pt x="61" y="219"/>
                      <a:pt x="62" y="223"/>
                      <a:pt x="62" y="223"/>
                    </a:cubicBezTo>
                    <a:cubicBezTo>
                      <a:pt x="61" y="224"/>
                      <a:pt x="61" y="233"/>
                      <a:pt x="61" y="233"/>
                    </a:cubicBezTo>
                    <a:cubicBezTo>
                      <a:pt x="58" y="237"/>
                      <a:pt x="58" y="237"/>
                      <a:pt x="58" y="237"/>
                    </a:cubicBezTo>
                    <a:cubicBezTo>
                      <a:pt x="58" y="237"/>
                      <a:pt x="54" y="236"/>
                      <a:pt x="53" y="236"/>
                    </a:cubicBezTo>
                    <a:cubicBezTo>
                      <a:pt x="52" y="235"/>
                      <a:pt x="49" y="233"/>
                      <a:pt x="49" y="233"/>
                    </a:cubicBezTo>
                    <a:cubicBezTo>
                      <a:pt x="49" y="233"/>
                      <a:pt x="47" y="227"/>
                      <a:pt x="47" y="226"/>
                    </a:cubicBezTo>
                    <a:cubicBezTo>
                      <a:pt x="46" y="224"/>
                      <a:pt x="46" y="219"/>
                      <a:pt x="45" y="218"/>
                    </a:cubicBezTo>
                    <a:cubicBezTo>
                      <a:pt x="44" y="216"/>
                      <a:pt x="42" y="215"/>
                      <a:pt x="41" y="213"/>
                    </a:cubicBezTo>
                    <a:cubicBezTo>
                      <a:pt x="40" y="212"/>
                      <a:pt x="36" y="208"/>
                      <a:pt x="36" y="207"/>
                    </a:cubicBezTo>
                    <a:cubicBezTo>
                      <a:pt x="36" y="206"/>
                      <a:pt x="37" y="202"/>
                      <a:pt x="37" y="201"/>
                    </a:cubicBezTo>
                    <a:cubicBezTo>
                      <a:pt x="37" y="200"/>
                      <a:pt x="40" y="194"/>
                      <a:pt x="40" y="194"/>
                    </a:cubicBezTo>
                    <a:cubicBezTo>
                      <a:pt x="40" y="194"/>
                      <a:pt x="45" y="192"/>
                      <a:pt x="46" y="192"/>
                    </a:cubicBezTo>
                    <a:cubicBezTo>
                      <a:pt x="47" y="191"/>
                      <a:pt x="48" y="184"/>
                      <a:pt x="48" y="184"/>
                    </a:cubicBezTo>
                    <a:cubicBezTo>
                      <a:pt x="48" y="178"/>
                      <a:pt x="48" y="178"/>
                      <a:pt x="48" y="178"/>
                    </a:cubicBezTo>
                    <a:cubicBezTo>
                      <a:pt x="48" y="178"/>
                      <a:pt x="48" y="177"/>
                      <a:pt x="46" y="175"/>
                    </a:cubicBezTo>
                    <a:cubicBezTo>
                      <a:pt x="44" y="174"/>
                      <a:pt x="34" y="174"/>
                      <a:pt x="34" y="174"/>
                    </a:cubicBezTo>
                    <a:cubicBezTo>
                      <a:pt x="28" y="171"/>
                      <a:pt x="28" y="171"/>
                      <a:pt x="28" y="171"/>
                    </a:cubicBezTo>
                    <a:cubicBezTo>
                      <a:pt x="22" y="163"/>
                      <a:pt x="22" y="163"/>
                      <a:pt x="22" y="163"/>
                    </a:cubicBezTo>
                    <a:cubicBezTo>
                      <a:pt x="22" y="163"/>
                      <a:pt x="19" y="159"/>
                      <a:pt x="19" y="158"/>
                    </a:cubicBezTo>
                    <a:cubicBezTo>
                      <a:pt x="19" y="157"/>
                      <a:pt x="21" y="148"/>
                      <a:pt x="21" y="148"/>
                    </a:cubicBezTo>
                    <a:cubicBezTo>
                      <a:pt x="23" y="125"/>
                      <a:pt x="23" y="125"/>
                      <a:pt x="23" y="125"/>
                    </a:cubicBezTo>
                    <a:cubicBezTo>
                      <a:pt x="22" y="117"/>
                      <a:pt x="22" y="117"/>
                      <a:pt x="22" y="117"/>
                    </a:cubicBezTo>
                    <a:cubicBezTo>
                      <a:pt x="20" y="112"/>
                      <a:pt x="20" y="112"/>
                      <a:pt x="20" y="112"/>
                    </a:cubicBezTo>
                    <a:cubicBezTo>
                      <a:pt x="20" y="112"/>
                      <a:pt x="9" y="105"/>
                      <a:pt x="8" y="105"/>
                    </a:cubicBezTo>
                    <a:cubicBezTo>
                      <a:pt x="7" y="105"/>
                      <a:pt x="1" y="104"/>
                      <a:pt x="1" y="104"/>
                    </a:cubicBezTo>
                    <a:cubicBezTo>
                      <a:pt x="0" y="101"/>
                      <a:pt x="0" y="101"/>
                      <a:pt x="0" y="101"/>
                    </a:cubicBezTo>
                    <a:cubicBezTo>
                      <a:pt x="7" y="92"/>
                      <a:pt x="7" y="92"/>
                      <a:pt x="7" y="92"/>
                    </a:cubicBezTo>
                    <a:cubicBezTo>
                      <a:pt x="15" y="88"/>
                      <a:pt x="15" y="88"/>
                      <a:pt x="15" y="88"/>
                    </a:cubicBezTo>
                    <a:cubicBezTo>
                      <a:pt x="21" y="83"/>
                      <a:pt x="21" y="83"/>
                      <a:pt x="21" y="83"/>
                    </a:cubicBezTo>
                    <a:cubicBezTo>
                      <a:pt x="26" y="74"/>
                      <a:pt x="26" y="74"/>
                      <a:pt x="26" y="74"/>
                    </a:cubicBezTo>
                    <a:cubicBezTo>
                      <a:pt x="33" y="63"/>
                      <a:pt x="33" y="63"/>
                      <a:pt x="33" y="63"/>
                    </a:cubicBezTo>
                    <a:cubicBezTo>
                      <a:pt x="39" y="55"/>
                      <a:pt x="39" y="55"/>
                      <a:pt x="39" y="55"/>
                    </a:cubicBezTo>
                    <a:cubicBezTo>
                      <a:pt x="44" y="47"/>
                      <a:pt x="44" y="47"/>
                      <a:pt x="44" y="47"/>
                    </a:cubicBezTo>
                    <a:cubicBezTo>
                      <a:pt x="45" y="42"/>
                      <a:pt x="45" y="42"/>
                      <a:pt x="45" y="42"/>
                    </a:cubicBezTo>
                    <a:cubicBezTo>
                      <a:pt x="47" y="38"/>
                      <a:pt x="47" y="38"/>
                      <a:pt x="47" y="38"/>
                    </a:cubicBezTo>
                    <a:cubicBezTo>
                      <a:pt x="48" y="33"/>
                      <a:pt x="48" y="33"/>
                      <a:pt x="48" y="33"/>
                    </a:cubicBezTo>
                    <a:cubicBezTo>
                      <a:pt x="48" y="33"/>
                      <a:pt x="49" y="30"/>
                      <a:pt x="49" y="30"/>
                    </a:cubicBezTo>
                    <a:cubicBezTo>
                      <a:pt x="50" y="29"/>
                      <a:pt x="53" y="24"/>
                      <a:pt x="53" y="24"/>
                    </a:cubicBezTo>
                    <a:cubicBezTo>
                      <a:pt x="53" y="24"/>
                      <a:pt x="54" y="16"/>
                      <a:pt x="54" y="16"/>
                    </a:cubicBezTo>
                    <a:cubicBezTo>
                      <a:pt x="54" y="15"/>
                      <a:pt x="55" y="10"/>
                      <a:pt x="55" y="9"/>
                    </a:cubicBezTo>
                    <a:cubicBezTo>
                      <a:pt x="55" y="8"/>
                      <a:pt x="58" y="1"/>
                      <a:pt x="58" y="1"/>
                    </a:cubicBezTo>
                    <a:lnTo>
                      <a:pt x="59" y="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40" name="Freeform 27"/>
              <p:cNvSpPr>
                <a:spLocks/>
              </p:cNvSpPr>
              <p:nvPr/>
            </p:nvSpPr>
            <p:spPr bwMode="auto">
              <a:xfrm>
                <a:off x="9866313" y="2460625"/>
                <a:ext cx="871537" cy="950913"/>
              </a:xfrm>
              <a:custGeom>
                <a:avLst/>
                <a:gdLst>
                  <a:gd name="T0" fmla="*/ 4 w 232"/>
                  <a:gd name="T1" fmla="*/ 58 h 253"/>
                  <a:gd name="T2" fmla="*/ 17 w 232"/>
                  <a:gd name="T3" fmla="*/ 47 h 253"/>
                  <a:gd name="T4" fmla="*/ 27 w 232"/>
                  <a:gd name="T5" fmla="*/ 56 h 253"/>
                  <a:gd name="T6" fmla="*/ 41 w 232"/>
                  <a:gd name="T7" fmla="*/ 60 h 253"/>
                  <a:gd name="T8" fmla="*/ 58 w 232"/>
                  <a:gd name="T9" fmla="*/ 55 h 253"/>
                  <a:gd name="T10" fmla="*/ 72 w 232"/>
                  <a:gd name="T11" fmla="*/ 39 h 253"/>
                  <a:gd name="T12" fmla="*/ 73 w 232"/>
                  <a:gd name="T13" fmla="*/ 28 h 253"/>
                  <a:gd name="T14" fmla="*/ 79 w 232"/>
                  <a:gd name="T15" fmla="*/ 19 h 253"/>
                  <a:gd name="T16" fmla="*/ 92 w 232"/>
                  <a:gd name="T17" fmla="*/ 24 h 253"/>
                  <a:gd name="T18" fmla="*/ 111 w 232"/>
                  <a:gd name="T19" fmla="*/ 20 h 253"/>
                  <a:gd name="T20" fmla="*/ 129 w 232"/>
                  <a:gd name="T21" fmla="*/ 9 h 253"/>
                  <a:gd name="T22" fmla="*/ 143 w 232"/>
                  <a:gd name="T23" fmla="*/ 5 h 253"/>
                  <a:gd name="T24" fmla="*/ 146 w 232"/>
                  <a:gd name="T25" fmla="*/ 19 h 253"/>
                  <a:gd name="T26" fmla="*/ 163 w 232"/>
                  <a:gd name="T27" fmla="*/ 18 h 253"/>
                  <a:gd name="T28" fmla="*/ 177 w 232"/>
                  <a:gd name="T29" fmla="*/ 5 h 253"/>
                  <a:gd name="T30" fmla="*/ 188 w 232"/>
                  <a:gd name="T31" fmla="*/ 0 h 253"/>
                  <a:gd name="T32" fmla="*/ 200 w 232"/>
                  <a:gd name="T33" fmla="*/ 5 h 253"/>
                  <a:gd name="T34" fmla="*/ 213 w 232"/>
                  <a:gd name="T35" fmla="*/ 15 h 253"/>
                  <a:gd name="T36" fmla="*/ 218 w 232"/>
                  <a:gd name="T37" fmla="*/ 29 h 253"/>
                  <a:gd name="T38" fmla="*/ 224 w 232"/>
                  <a:gd name="T39" fmla="*/ 37 h 253"/>
                  <a:gd name="T40" fmla="*/ 216 w 232"/>
                  <a:gd name="T41" fmla="*/ 55 h 253"/>
                  <a:gd name="T42" fmla="*/ 219 w 232"/>
                  <a:gd name="T43" fmla="*/ 69 h 253"/>
                  <a:gd name="T44" fmla="*/ 232 w 232"/>
                  <a:gd name="T45" fmla="*/ 81 h 253"/>
                  <a:gd name="T46" fmla="*/ 216 w 232"/>
                  <a:gd name="T47" fmla="*/ 104 h 253"/>
                  <a:gd name="T48" fmla="*/ 206 w 232"/>
                  <a:gd name="T49" fmla="*/ 105 h 253"/>
                  <a:gd name="T50" fmla="*/ 195 w 232"/>
                  <a:gd name="T51" fmla="*/ 110 h 253"/>
                  <a:gd name="T52" fmla="*/ 193 w 232"/>
                  <a:gd name="T53" fmla="*/ 125 h 253"/>
                  <a:gd name="T54" fmla="*/ 191 w 232"/>
                  <a:gd name="T55" fmla="*/ 145 h 253"/>
                  <a:gd name="T56" fmla="*/ 191 w 232"/>
                  <a:gd name="T57" fmla="*/ 156 h 253"/>
                  <a:gd name="T58" fmla="*/ 192 w 232"/>
                  <a:gd name="T59" fmla="*/ 184 h 253"/>
                  <a:gd name="T60" fmla="*/ 193 w 232"/>
                  <a:gd name="T61" fmla="*/ 201 h 253"/>
                  <a:gd name="T62" fmla="*/ 188 w 232"/>
                  <a:gd name="T63" fmla="*/ 221 h 253"/>
                  <a:gd name="T64" fmla="*/ 187 w 232"/>
                  <a:gd name="T65" fmla="*/ 235 h 253"/>
                  <a:gd name="T66" fmla="*/ 175 w 232"/>
                  <a:gd name="T67" fmla="*/ 252 h 253"/>
                  <a:gd name="T68" fmla="*/ 164 w 232"/>
                  <a:gd name="T69" fmla="*/ 246 h 253"/>
                  <a:gd name="T70" fmla="*/ 157 w 232"/>
                  <a:gd name="T71" fmla="*/ 234 h 253"/>
                  <a:gd name="T72" fmla="*/ 161 w 232"/>
                  <a:gd name="T73" fmla="*/ 220 h 253"/>
                  <a:gd name="T74" fmla="*/ 172 w 232"/>
                  <a:gd name="T75" fmla="*/ 203 h 253"/>
                  <a:gd name="T76" fmla="*/ 157 w 232"/>
                  <a:gd name="T77" fmla="*/ 188 h 253"/>
                  <a:gd name="T78" fmla="*/ 137 w 232"/>
                  <a:gd name="T79" fmla="*/ 185 h 253"/>
                  <a:gd name="T80" fmla="*/ 127 w 232"/>
                  <a:gd name="T81" fmla="*/ 174 h 253"/>
                  <a:gd name="T82" fmla="*/ 111 w 232"/>
                  <a:gd name="T83" fmla="*/ 169 h 253"/>
                  <a:gd name="T84" fmla="*/ 92 w 232"/>
                  <a:gd name="T85" fmla="*/ 159 h 253"/>
                  <a:gd name="T86" fmla="*/ 77 w 232"/>
                  <a:gd name="T87" fmla="*/ 159 h 253"/>
                  <a:gd name="T88" fmla="*/ 69 w 232"/>
                  <a:gd name="T89" fmla="*/ 151 h 253"/>
                  <a:gd name="T90" fmla="*/ 54 w 232"/>
                  <a:gd name="T91" fmla="*/ 147 h 253"/>
                  <a:gd name="T92" fmla="*/ 31 w 232"/>
                  <a:gd name="T93" fmla="*/ 158 h 253"/>
                  <a:gd name="T94" fmla="*/ 13 w 232"/>
                  <a:gd name="T95" fmla="*/ 170 h 253"/>
                  <a:gd name="T96" fmla="*/ 9 w 232"/>
                  <a:gd name="T97" fmla="*/ 148 h 253"/>
                  <a:gd name="T98" fmla="*/ 6 w 232"/>
                  <a:gd name="T99" fmla="*/ 129 h 253"/>
                  <a:gd name="T100" fmla="*/ 5 w 232"/>
                  <a:gd name="T101" fmla="*/ 104 h 253"/>
                  <a:gd name="T102" fmla="*/ 8 w 232"/>
                  <a:gd name="T103" fmla="*/ 84 h 2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32" h="253">
                    <a:moveTo>
                      <a:pt x="0" y="73"/>
                    </a:moveTo>
                    <a:cubicBezTo>
                      <a:pt x="0" y="65"/>
                      <a:pt x="0" y="65"/>
                      <a:pt x="0" y="65"/>
                    </a:cubicBezTo>
                    <a:cubicBezTo>
                      <a:pt x="4" y="58"/>
                      <a:pt x="4" y="58"/>
                      <a:pt x="4" y="58"/>
                    </a:cubicBezTo>
                    <a:cubicBezTo>
                      <a:pt x="9" y="55"/>
                      <a:pt x="9" y="55"/>
                      <a:pt x="9" y="55"/>
                    </a:cubicBezTo>
                    <a:cubicBezTo>
                      <a:pt x="12" y="52"/>
                      <a:pt x="12" y="52"/>
                      <a:pt x="12" y="52"/>
                    </a:cubicBezTo>
                    <a:cubicBezTo>
                      <a:pt x="17" y="47"/>
                      <a:pt x="17" y="47"/>
                      <a:pt x="17" y="47"/>
                    </a:cubicBezTo>
                    <a:cubicBezTo>
                      <a:pt x="21" y="48"/>
                      <a:pt x="21" y="48"/>
                      <a:pt x="21" y="48"/>
                    </a:cubicBezTo>
                    <a:cubicBezTo>
                      <a:pt x="24" y="52"/>
                      <a:pt x="24" y="52"/>
                      <a:pt x="24" y="52"/>
                    </a:cubicBezTo>
                    <a:cubicBezTo>
                      <a:pt x="27" y="56"/>
                      <a:pt x="27" y="56"/>
                      <a:pt x="27" y="56"/>
                    </a:cubicBezTo>
                    <a:cubicBezTo>
                      <a:pt x="31" y="58"/>
                      <a:pt x="31" y="58"/>
                      <a:pt x="31" y="58"/>
                    </a:cubicBezTo>
                    <a:cubicBezTo>
                      <a:pt x="37" y="61"/>
                      <a:pt x="37" y="61"/>
                      <a:pt x="37" y="61"/>
                    </a:cubicBezTo>
                    <a:cubicBezTo>
                      <a:pt x="41" y="60"/>
                      <a:pt x="41" y="60"/>
                      <a:pt x="41" y="60"/>
                    </a:cubicBezTo>
                    <a:cubicBezTo>
                      <a:pt x="47" y="57"/>
                      <a:pt x="47" y="57"/>
                      <a:pt x="47" y="57"/>
                    </a:cubicBezTo>
                    <a:cubicBezTo>
                      <a:pt x="51" y="55"/>
                      <a:pt x="51" y="55"/>
                      <a:pt x="51" y="55"/>
                    </a:cubicBezTo>
                    <a:cubicBezTo>
                      <a:pt x="58" y="55"/>
                      <a:pt x="58" y="55"/>
                      <a:pt x="58" y="55"/>
                    </a:cubicBezTo>
                    <a:cubicBezTo>
                      <a:pt x="61" y="51"/>
                      <a:pt x="61" y="51"/>
                      <a:pt x="61" y="51"/>
                    </a:cubicBezTo>
                    <a:cubicBezTo>
                      <a:pt x="68" y="46"/>
                      <a:pt x="68" y="46"/>
                      <a:pt x="68" y="46"/>
                    </a:cubicBezTo>
                    <a:cubicBezTo>
                      <a:pt x="72" y="39"/>
                      <a:pt x="72" y="39"/>
                      <a:pt x="72" y="39"/>
                    </a:cubicBezTo>
                    <a:cubicBezTo>
                      <a:pt x="74" y="35"/>
                      <a:pt x="74" y="35"/>
                      <a:pt x="74" y="35"/>
                    </a:cubicBezTo>
                    <a:cubicBezTo>
                      <a:pt x="74" y="30"/>
                      <a:pt x="74" y="30"/>
                      <a:pt x="74" y="30"/>
                    </a:cubicBezTo>
                    <a:cubicBezTo>
                      <a:pt x="73" y="28"/>
                      <a:pt x="73" y="28"/>
                      <a:pt x="73" y="28"/>
                    </a:cubicBezTo>
                    <a:cubicBezTo>
                      <a:pt x="72" y="22"/>
                      <a:pt x="72" y="22"/>
                      <a:pt x="72" y="22"/>
                    </a:cubicBezTo>
                    <a:cubicBezTo>
                      <a:pt x="75" y="19"/>
                      <a:pt x="75" y="19"/>
                      <a:pt x="75" y="19"/>
                    </a:cubicBezTo>
                    <a:cubicBezTo>
                      <a:pt x="79" y="19"/>
                      <a:pt x="79" y="19"/>
                      <a:pt x="79" y="19"/>
                    </a:cubicBezTo>
                    <a:cubicBezTo>
                      <a:pt x="82" y="21"/>
                      <a:pt x="82" y="21"/>
                      <a:pt x="82" y="21"/>
                    </a:cubicBezTo>
                    <a:cubicBezTo>
                      <a:pt x="82" y="21"/>
                      <a:pt x="87" y="21"/>
                      <a:pt x="89" y="21"/>
                    </a:cubicBezTo>
                    <a:cubicBezTo>
                      <a:pt x="91" y="21"/>
                      <a:pt x="92" y="24"/>
                      <a:pt x="92" y="24"/>
                    </a:cubicBezTo>
                    <a:cubicBezTo>
                      <a:pt x="99" y="24"/>
                      <a:pt x="99" y="24"/>
                      <a:pt x="99" y="24"/>
                    </a:cubicBezTo>
                    <a:cubicBezTo>
                      <a:pt x="104" y="22"/>
                      <a:pt x="104" y="22"/>
                      <a:pt x="104" y="22"/>
                    </a:cubicBezTo>
                    <a:cubicBezTo>
                      <a:pt x="111" y="20"/>
                      <a:pt x="111" y="20"/>
                      <a:pt x="111" y="20"/>
                    </a:cubicBezTo>
                    <a:cubicBezTo>
                      <a:pt x="119" y="18"/>
                      <a:pt x="119" y="18"/>
                      <a:pt x="119" y="18"/>
                    </a:cubicBezTo>
                    <a:cubicBezTo>
                      <a:pt x="125" y="15"/>
                      <a:pt x="125" y="15"/>
                      <a:pt x="125" y="15"/>
                    </a:cubicBezTo>
                    <a:cubicBezTo>
                      <a:pt x="129" y="9"/>
                      <a:pt x="129" y="9"/>
                      <a:pt x="129" y="9"/>
                    </a:cubicBezTo>
                    <a:cubicBezTo>
                      <a:pt x="133" y="6"/>
                      <a:pt x="133" y="6"/>
                      <a:pt x="133" y="6"/>
                    </a:cubicBezTo>
                    <a:cubicBezTo>
                      <a:pt x="139" y="3"/>
                      <a:pt x="139" y="3"/>
                      <a:pt x="139" y="3"/>
                    </a:cubicBezTo>
                    <a:cubicBezTo>
                      <a:pt x="143" y="5"/>
                      <a:pt x="143" y="5"/>
                      <a:pt x="143" y="5"/>
                    </a:cubicBezTo>
                    <a:cubicBezTo>
                      <a:pt x="144" y="8"/>
                      <a:pt x="144" y="8"/>
                      <a:pt x="144" y="8"/>
                    </a:cubicBezTo>
                    <a:cubicBezTo>
                      <a:pt x="145" y="12"/>
                      <a:pt x="145" y="12"/>
                      <a:pt x="145" y="12"/>
                    </a:cubicBezTo>
                    <a:cubicBezTo>
                      <a:pt x="146" y="19"/>
                      <a:pt x="146" y="19"/>
                      <a:pt x="146" y="19"/>
                    </a:cubicBezTo>
                    <a:cubicBezTo>
                      <a:pt x="150" y="22"/>
                      <a:pt x="150" y="22"/>
                      <a:pt x="150" y="22"/>
                    </a:cubicBezTo>
                    <a:cubicBezTo>
                      <a:pt x="155" y="23"/>
                      <a:pt x="155" y="23"/>
                      <a:pt x="155" y="23"/>
                    </a:cubicBezTo>
                    <a:cubicBezTo>
                      <a:pt x="163" y="18"/>
                      <a:pt x="163" y="18"/>
                      <a:pt x="163" y="18"/>
                    </a:cubicBezTo>
                    <a:cubicBezTo>
                      <a:pt x="168" y="12"/>
                      <a:pt x="168" y="12"/>
                      <a:pt x="168" y="12"/>
                    </a:cubicBezTo>
                    <a:cubicBezTo>
                      <a:pt x="174" y="11"/>
                      <a:pt x="174" y="11"/>
                      <a:pt x="174" y="11"/>
                    </a:cubicBezTo>
                    <a:cubicBezTo>
                      <a:pt x="177" y="5"/>
                      <a:pt x="177" y="5"/>
                      <a:pt x="177" y="5"/>
                    </a:cubicBezTo>
                    <a:cubicBezTo>
                      <a:pt x="181" y="2"/>
                      <a:pt x="181" y="2"/>
                      <a:pt x="181" y="2"/>
                    </a:cubicBezTo>
                    <a:cubicBezTo>
                      <a:pt x="185" y="0"/>
                      <a:pt x="185" y="0"/>
                      <a:pt x="185" y="0"/>
                    </a:cubicBezTo>
                    <a:cubicBezTo>
                      <a:pt x="188" y="0"/>
                      <a:pt x="188" y="0"/>
                      <a:pt x="188" y="0"/>
                    </a:cubicBezTo>
                    <a:cubicBezTo>
                      <a:pt x="191" y="2"/>
                      <a:pt x="191" y="2"/>
                      <a:pt x="191" y="2"/>
                    </a:cubicBezTo>
                    <a:cubicBezTo>
                      <a:pt x="196" y="3"/>
                      <a:pt x="196" y="3"/>
                      <a:pt x="196" y="3"/>
                    </a:cubicBezTo>
                    <a:cubicBezTo>
                      <a:pt x="200" y="5"/>
                      <a:pt x="200" y="5"/>
                      <a:pt x="200" y="5"/>
                    </a:cubicBezTo>
                    <a:cubicBezTo>
                      <a:pt x="206" y="9"/>
                      <a:pt x="206" y="9"/>
                      <a:pt x="206" y="9"/>
                    </a:cubicBezTo>
                    <a:cubicBezTo>
                      <a:pt x="209" y="12"/>
                      <a:pt x="209" y="12"/>
                      <a:pt x="209" y="12"/>
                    </a:cubicBezTo>
                    <a:cubicBezTo>
                      <a:pt x="213" y="15"/>
                      <a:pt x="213" y="15"/>
                      <a:pt x="213" y="15"/>
                    </a:cubicBezTo>
                    <a:cubicBezTo>
                      <a:pt x="217" y="18"/>
                      <a:pt x="217" y="18"/>
                      <a:pt x="217" y="18"/>
                    </a:cubicBezTo>
                    <a:cubicBezTo>
                      <a:pt x="219" y="24"/>
                      <a:pt x="219" y="24"/>
                      <a:pt x="219" y="24"/>
                    </a:cubicBezTo>
                    <a:cubicBezTo>
                      <a:pt x="218" y="29"/>
                      <a:pt x="218" y="29"/>
                      <a:pt x="218" y="29"/>
                    </a:cubicBezTo>
                    <a:cubicBezTo>
                      <a:pt x="219" y="32"/>
                      <a:pt x="219" y="32"/>
                      <a:pt x="219" y="32"/>
                    </a:cubicBezTo>
                    <a:cubicBezTo>
                      <a:pt x="224" y="34"/>
                      <a:pt x="224" y="34"/>
                      <a:pt x="224" y="34"/>
                    </a:cubicBezTo>
                    <a:cubicBezTo>
                      <a:pt x="224" y="37"/>
                      <a:pt x="224" y="37"/>
                      <a:pt x="224" y="37"/>
                    </a:cubicBezTo>
                    <a:cubicBezTo>
                      <a:pt x="223" y="51"/>
                      <a:pt x="223" y="51"/>
                      <a:pt x="223" y="51"/>
                    </a:cubicBezTo>
                    <a:cubicBezTo>
                      <a:pt x="219" y="53"/>
                      <a:pt x="219" y="53"/>
                      <a:pt x="219" y="53"/>
                    </a:cubicBezTo>
                    <a:cubicBezTo>
                      <a:pt x="216" y="55"/>
                      <a:pt x="216" y="55"/>
                      <a:pt x="216" y="55"/>
                    </a:cubicBezTo>
                    <a:cubicBezTo>
                      <a:pt x="216" y="61"/>
                      <a:pt x="216" y="61"/>
                      <a:pt x="216" y="61"/>
                    </a:cubicBezTo>
                    <a:cubicBezTo>
                      <a:pt x="216" y="64"/>
                      <a:pt x="216" y="64"/>
                      <a:pt x="216" y="64"/>
                    </a:cubicBezTo>
                    <a:cubicBezTo>
                      <a:pt x="219" y="69"/>
                      <a:pt x="219" y="69"/>
                      <a:pt x="219" y="69"/>
                    </a:cubicBezTo>
                    <a:cubicBezTo>
                      <a:pt x="222" y="74"/>
                      <a:pt x="222" y="74"/>
                      <a:pt x="222" y="74"/>
                    </a:cubicBezTo>
                    <a:cubicBezTo>
                      <a:pt x="227" y="79"/>
                      <a:pt x="227" y="79"/>
                      <a:pt x="227" y="79"/>
                    </a:cubicBezTo>
                    <a:cubicBezTo>
                      <a:pt x="232" y="81"/>
                      <a:pt x="232" y="81"/>
                      <a:pt x="232" y="81"/>
                    </a:cubicBezTo>
                    <a:cubicBezTo>
                      <a:pt x="230" y="89"/>
                      <a:pt x="230" y="89"/>
                      <a:pt x="230" y="89"/>
                    </a:cubicBezTo>
                    <a:cubicBezTo>
                      <a:pt x="223" y="97"/>
                      <a:pt x="223" y="97"/>
                      <a:pt x="223" y="97"/>
                    </a:cubicBezTo>
                    <a:cubicBezTo>
                      <a:pt x="216" y="104"/>
                      <a:pt x="216" y="104"/>
                      <a:pt x="216" y="104"/>
                    </a:cubicBezTo>
                    <a:cubicBezTo>
                      <a:pt x="211" y="110"/>
                      <a:pt x="211" y="110"/>
                      <a:pt x="211" y="110"/>
                    </a:cubicBezTo>
                    <a:cubicBezTo>
                      <a:pt x="211" y="108"/>
                      <a:pt x="211" y="108"/>
                      <a:pt x="211" y="108"/>
                    </a:cubicBezTo>
                    <a:cubicBezTo>
                      <a:pt x="206" y="105"/>
                      <a:pt x="206" y="105"/>
                      <a:pt x="206" y="105"/>
                    </a:cubicBezTo>
                    <a:cubicBezTo>
                      <a:pt x="201" y="104"/>
                      <a:pt x="201" y="104"/>
                      <a:pt x="201" y="104"/>
                    </a:cubicBezTo>
                    <a:cubicBezTo>
                      <a:pt x="196" y="106"/>
                      <a:pt x="196" y="106"/>
                      <a:pt x="196" y="106"/>
                    </a:cubicBezTo>
                    <a:cubicBezTo>
                      <a:pt x="196" y="106"/>
                      <a:pt x="195" y="109"/>
                      <a:pt x="195" y="110"/>
                    </a:cubicBezTo>
                    <a:cubicBezTo>
                      <a:pt x="195" y="111"/>
                      <a:pt x="195" y="114"/>
                      <a:pt x="195" y="114"/>
                    </a:cubicBezTo>
                    <a:cubicBezTo>
                      <a:pt x="195" y="120"/>
                      <a:pt x="195" y="120"/>
                      <a:pt x="195" y="120"/>
                    </a:cubicBezTo>
                    <a:cubicBezTo>
                      <a:pt x="193" y="125"/>
                      <a:pt x="193" y="125"/>
                      <a:pt x="193" y="125"/>
                    </a:cubicBezTo>
                    <a:cubicBezTo>
                      <a:pt x="189" y="131"/>
                      <a:pt x="189" y="131"/>
                      <a:pt x="189" y="131"/>
                    </a:cubicBezTo>
                    <a:cubicBezTo>
                      <a:pt x="190" y="140"/>
                      <a:pt x="190" y="140"/>
                      <a:pt x="190" y="140"/>
                    </a:cubicBezTo>
                    <a:cubicBezTo>
                      <a:pt x="191" y="145"/>
                      <a:pt x="191" y="145"/>
                      <a:pt x="191" y="145"/>
                    </a:cubicBezTo>
                    <a:cubicBezTo>
                      <a:pt x="193" y="149"/>
                      <a:pt x="193" y="149"/>
                      <a:pt x="193" y="149"/>
                    </a:cubicBezTo>
                    <a:cubicBezTo>
                      <a:pt x="192" y="153"/>
                      <a:pt x="192" y="153"/>
                      <a:pt x="192" y="153"/>
                    </a:cubicBezTo>
                    <a:cubicBezTo>
                      <a:pt x="191" y="156"/>
                      <a:pt x="191" y="156"/>
                      <a:pt x="191" y="156"/>
                    </a:cubicBezTo>
                    <a:cubicBezTo>
                      <a:pt x="192" y="169"/>
                      <a:pt x="192" y="169"/>
                      <a:pt x="192" y="169"/>
                    </a:cubicBezTo>
                    <a:cubicBezTo>
                      <a:pt x="193" y="179"/>
                      <a:pt x="193" y="179"/>
                      <a:pt x="193" y="179"/>
                    </a:cubicBezTo>
                    <a:cubicBezTo>
                      <a:pt x="192" y="184"/>
                      <a:pt x="192" y="184"/>
                      <a:pt x="192" y="184"/>
                    </a:cubicBezTo>
                    <a:cubicBezTo>
                      <a:pt x="194" y="188"/>
                      <a:pt x="194" y="188"/>
                      <a:pt x="194" y="188"/>
                    </a:cubicBezTo>
                    <a:cubicBezTo>
                      <a:pt x="194" y="193"/>
                      <a:pt x="194" y="193"/>
                      <a:pt x="194" y="193"/>
                    </a:cubicBezTo>
                    <a:cubicBezTo>
                      <a:pt x="193" y="201"/>
                      <a:pt x="193" y="201"/>
                      <a:pt x="193" y="201"/>
                    </a:cubicBezTo>
                    <a:cubicBezTo>
                      <a:pt x="191" y="207"/>
                      <a:pt x="191" y="207"/>
                      <a:pt x="191" y="207"/>
                    </a:cubicBezTo>
                    <a:cubicBezTo>
                      <a:pt x="190" y="214"/>
                      <a:pt x="190" y="214"/>
                      <a:pt x="190" y="214"/>
                    </a:cubicBezTo>
                    <a:cubicBezTo>
                      <a:pt x="188" y="221"/>
                      <a:pt x="188" y="221"/>
                      <a:pt x="188" y="221"/>
                    </a:cubicBezTo>
                    <a:cubicBezTo>
                      <a:pt x="186" y="225"/>
                      <a:pt x="186" y="225"/>
                      <a:pt x="186" y="225"/>
                    </a:cubicBezTo>
                    <a:cubicBezTo>
                      <a:pt x="186" y="233"/>
                      <a:pt x="186" y="233"/>
                      <a:pt x="186" y="233"/>
                    </a:cubicBezTo>
                    <a:cubicBezTo>
                      <a:pt x="187" y="235"/>
                      <a:pt x="187" y="235"/>
                      <a:pt x="187" y="235"/>
                    </a:cubicBezTo>
                    <a:cubicBezTo>
                      <a:pt x="187" y="238"/>
                      <a:pt x="187" y="238"/>
                      <a:pt x="187" y="238"/>
                    </a:cubicBezTo>
                    <a:cubicBezTo>
                      <a:pt x="181" y="245"/>
                      <a:pt x="181" y="245"/>
                      <a:pt x="181" y="245"/>
                    </a:cubicBezTo>
                    <a:cubicBezTo>
                      <a:pt x="175" y="252"/>
                      <a:pt x="175" y="252"/>
                      <a:pt x="175" y="252"/>
                    </a:cubicBezTo>
                    <a:cubicBezTo>
                      <a:pt x="171" y="253"/>
                      <a:pt x="171" y="253"/>
                      <a:pt x="171" y="253"/>
                    </a:cubicBezTo>
                    <a:cubicBezTo>
                      <a:pt x="167" y="250"/>
                      <a:pt x="167" y="250"/>
                      <a:pt x="167" y="250"/>
                    </a:cubicBezTo>
                    <a:cubicBezTo>
                      <a:pt x="164" y="246"/>
                      <a:pt x="164" y="246"/>
                      <a:pt x="164" y="246"/>
                    </a:cubicBezTo>
                    <a:cubicBezTo>
                      <a:pt x="163" y="241"/>
                      <a:pt x="163" y="241"/>
                      <a:pt x="163" y="241"/>
                    </a:cubicBezTo>
                    <a:cubicBezTo>
                      <a:pt x="159" y="238"/>
                      <a:pt x="159" y="238"/>
                      <a:pt x="159" y="238"/>
                    </a:cubicBezTo>
                    <a:cubicBezTo>
                      <a:pt x="157" y="234"/>
                      <a:pt x="157" y="234"/>
                      <a:pt x="157" y="234"/>
                    </a:cubicBezTo>
                    <a:cubicBezTo>
                      <a:pt x="156" y="229"/>
                      <a:pt x="156" y="229"/>
                      <a:pt x="156" y="229"/>
                    </a:cubicBezTo>
                    <a:cubicBezTo>
                      <a:pt x="157" y="225"/>
                      <a:pt x="157" y="225"/>
                      <a:pt x="157" y="225"/>
                    </a:cubicBezTo>
                    <a:cubicBezTo>
                      <a:pt x="161" y="220"/>
                      <a:pt x="161" y="220"/>
                      <a:pt x="161" y="220"/>
                    </a:cubicBezTo>
                    <a:cubicBezTo>
                      <a:pt x="164" y="214"/>
                      <a:pt x="164" y="214"/>
                      <a:pt x="164" y="214"/>
                    </a:cubicBezTo>
                    <a:cubicBezTo>
                      <a:pt x="169" y="209"/>
                      <a:pt x="169" y="209"/>
                      <a:pt x="169" y="209"/>
                    </a:cubicBezTo>
                    <a:cubicBezTo>
                      <a:pt x="172" y="203"/>
                      <a:pt x="172" y="203"/>
                      <a:pt x="172" y="203"/>
                    </a:cubicBezTo>
                    <a:cubicBezTo>
                      <a:pt x="172" y="196"/>
                      <a:pt x="172" y="196"/>
                      <a:pt x="172" y="196"/>
                    </a:cubicBezTo>
                    <a:cubicBezTo>
                      <a:pt x="164" y="190"/>
                      <a:pt x="164" y="190"/>
                      <a:pt x="164" y="190"/>
                    </a:cubicBezTo>
                    <a:cubicBezTo>
                      <a:pt x="157" y="188"/>
                      <a:pt x="157" y="188"/>
                      <a:pt x="157" y="188"/>
                    </a:cubicBezTo>
                    <a:cubicBezTo>
                      <a:pt x="151" y="185"/>
                      <a:pt x="151" y="185"/>
                      <a:pt x="151" y="185"/>
                    </a:cubicBezTo>
                    <a:cubicBezTo>
                      <a:pt x="144" y="185"/>
                      <a:pt x="144" y="185"/>
                      <a:pt x="144" y="185"/>
                    </a:cubicBezTo>
                    <a:cubicBezTo>
                      <a:pt x="137" y="185"/>
                      <a:pt x="137" y="185"/>
                      <a:pt x="137" y="185"/>
                    </a:cubicBezTo>
                    <a:cubicBezTo>
                      <a:pt x="134" y="183"/>
                      <a:pt x="134" y="183"/>
                      <a:pt x="134" y="183"/>
                    </a:cubicBezTo>
                    <a:cubicBezTo>
                      <a:pt x="133" y="179"/>
                      <a:pt x="133" y="179"/>
                      <a:pt x="133" y="179"/>
                    </a:cubicBezTo>
                    <a:cubicBezTo>
                      <a:pt x="127" y="174"/>
                      <a:pt x="127" y="174"/>
                      <a:pt x="127" y="174"/>
                    </a:cubicBezTo>
                    <a:cubicBezTo>
                      <a:pt x="123" y="172"/>
                      <a:pt x="123" y="172"/>
                      <a:pt x="123" y="172"/>
                    </a:cubicBezTo>
                    <a:cubicBezTo>
                      <a:pt x="123" y="172"/>
                      <a:pt x="118" y="171"/>
                      <a:pt x="116" y="171"/>
                    </a:cubicBezTo>
                    <a:cubicBezTo>
                      <a:pt x="114" y="171"/>
                      <a:pt x="111" y="169"/>
                      <a:pt x="111" y="169"/>
                    </a:cubicBezTo>
                    <a:cubicBezTo>
                      <a:pt x="104" y="167"/>
                      <a:pt x="104" y="167"/>
                      <a:pt x="104" y="167"/>
                    </a:cubicBezTo>
                    <a:cubicBezTo>
                      <a:pt x="98" y="162"/>
                      <a:pt x="98" y="162"/>
                      <a:pt x="98" y="162"/>
                    </a:cubicBezTo>
                    <a:cubicBezTo>
                      <a:pt x="92" y="159"/>
                      <a:pt x="92" y="159"/>
                      <a:pt x="92" y="159"/>
                    </a:cubicBezTo>
                    <a:cubicBezTo>
                      <a:pt x="89" y="158"/>
                      <a:pt x="89" y="158"/>
                      <a:pt x="89" y="158"/>
                    </a:cubicBezTo>
                    <a:cubicBezTo>
                      <a:pt x="82" y="158"/>
                      <a:pt x="82" y="158"/>
                      <a:pt x="82" y="158"/>
                    </a:cubicBezTo>
                    <a:cubicBezTo>
                      <a:pt x="77" y="159"/>
                      <a:pt x="77" y="159"/>
                      <a:pt x="77" y="159"/>
                    </a:cubicBezTo>
                    <a:cubicBezTo>
                      <a:pt x="73" y="160"/>
                      <a:pt x="73" y="160"/>
                      <a:pt x="73" y="160"/>
                    </a:cubicBezTo>
                    <a:cubicBezTo>
                      <a:pt x="71" y="156"/>
                      <a:pt x="71" y="156"/>
                      <a:pt x="71" y="156"/>
                    </a:cubicBezTo>
                    <a:cubicBezTo>
                      <a:pt x="69" y="151"/>
                      <a:pt x="69" y="151"/>
                      <a:pt x="69" y="151"/>
                    </a:cubicBezTo>
                    <a:cubicBezTo>
                      <a:pt x="67" y="148"/>
                      <a:pt x="67" y="148"/>
                      <a:pt x="67" y="148"/>
                    </a:cubicBezTo>
                    <a:cubicBezTo>
                      <a:pt x="58" y="146"/>
                      <a:pt x="58" y="146"/>
                      <a:pt x="58" y="146"/>
                    </a:cubicBezTo>
                    <a:cubicBezTo>
                      <a:pt x="54" y="147"/>
                      <a:pt x="54" y="147"/>
                      <a:pt x="54" y="147"/>
                    </a:cubicBezTo>
                    <a:cubicBezTo>
                      <a:pt x="47" y="149"/>
                      <a:pt x="47" y="149"/>
                      <a:pt x="47" y="149"/>
                    </a:cubicBezTo>
                    <a:cubicBezTo>
                      <a:pt x="40" y="154"/>
                      <a:pt x="40" y="154"/>
                      <a:pt x="40" y="154"/>
                    </a:cubicBezTo>
                    <a:cubicBezTo>
                      <a:pt x="31" y="158"/>
                      <a:pt x="31" y="158"/>
                      <a:pt x="31" y="158"/>
                    </a:cubicBezTo>
                    <a:cubicBezTo>
                      <a:pt x="24" y="163"/>
                      <a:pt x="24" y="163"/>
                      <a:pt x="24" y="163"/>
                    </a:cubicBezTo>
                    <a:cubicBezTo>
                      <a:pt x="18" y="166"/>
                      <a:pt x="18" y="166"/>
                      <a:pt x="18" y="166"/>
                    </a:cubicBezTo>
                    <a:cubicBezTo>
                      <a:pt x="13" y="170"/>
                      <a:pt x="13" y="170"/>
                      <a:pt x="13" y="170"/>
                    </a:cubicBezTo>
                    <a:cubicBezTo>
                      <a:pt x="13" y="163"/>
                      <a:pt x="13" y="163"/>
                      <a:pt x="13" y="163"/>
                    </a:cubicBezTo>
                    <a:cubicBezTo>
                      <a:pt x="13" y="163"/>
                      <a:pt x="14" y="156"/>
                      <a:pt x="13" y="155"/>
                    </a:cubicBezTo>
                    <a:cubicBezTo>
                      <a:pt x="11" y="153"/>
                      <a:pt x="9" y="148"/>
                      <a:pt x="9" y="148"/>
                    </a:cubicBezTo>
                    <a:cubicBezTo>
                      <a:pt x="6" y="142"/>
                      <a:pt x="6" y="142"/>
                      <a:pt x="6" y="142"/>
                    </a:cubicBezTo>
                    <a:cubicBezTo>
                      <a:pt x="5" y="133"/>
                      <a:pt x="5" y="133"/>
                      <a:pt x="5" y="133"/>
                    </a:cubicBezTo>
                    <a:cubicBezTo>
                      <a:pt x="6" y="129"/>
                      <a:pt x="6" y="129"/>
                      <a:pt x="6" y="129"/>
                    </a:cubicBezTo>
                    <a:cubicBezTo>
                      <a:pt x="7" y="120"/>
                      <a:pt x="7" y="120"/>
                      <a:pt x="7" y="120"/>
                    </a:cubicBezTo>
                    <a:cubicBezTo>
                      <a:pt x="7" y="110"/>
                      <a:pt x="7" y="110"/>
                      <a:pt x="7" y="110"/>
                    </a:cubicBezTo>
                    <a:cubicBezTo>
                      <a:pt x="5" y="104"/>
                      <a:pt x="5" y="104"/>
                      <a:pt x="5" y="104"/>
                    </a:cubicBezTo>
                    <a:cubicBezTo>
                      <a:pt x="4" y="95"/>
                      <a:pt x="4" y="95"/>
                      <a:pt x="4" y="95"/>
                    </a:cubicBezTo>
                    <a:cubicBezTo>
                      <a:pt x="6" y="90"/>
                      <a:pt x="6" y="90"/>
                      <a:pt x="6" y="90"/>
                    </a:cubicBezTo>
                    <a:cubicBezTo>
                      <a:pt x="8" y="84"/>
                      <a:pt x="8" y="84"/>
                      <a:pt x="8" y="84"/>
                    </a:cubicBezTo>
                    <a:cubicBezTo>
                      <a:pt x="5" y="76"/>
                      <a:pt x="5" y="76"/>
                      <a:pt x="5" y="76"/>
                    </a:cubicBezTo>
                    <a:lnTo>
                      <a:pt x="0" y="73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41" name="Freeform 28"/>
              <p:cNvSpPr>
                <a:spLocks/>
              </p:cNvSpPr>
              <p:nvPr/>
            </p:nvSpPr>
            <p:spPr bwMode="auto">
              <a:xfrm>
                <a:off x="10696575" y="2551113"/>
                <a:ext cx="134937" cy="187325"/>
              </a:xfrm>
              <a:custGeom>
                <a:avLst/>
                <a:gdLst>
                  <a:gd name="T0" fmla="*/ 10 w 85"/>
                  <a:gd name="T1" fmla="*/ 2 h 118"/>
                  <a:gd name="T2" fmla="*/ 19 w 85"/>
                  <a:gd name="T3" fmla="*/ 9 h 118"/>
                  <a:gd name="T4" fmla="*/ 33 w 85"/>
                  <a:gd name="T5" fmla="*/ 14 h 118"/>
                  <a:gd name="T6" fmla="*/ 47 w 85"/>
                  <a:gd name="T7" fmla="*/ 21 h 118"/>
                  <a:gd name="T8" fmla="*/ 64 w 85"/>
                  <a:gd name="T9" fmla="*/ 31 h 118"/>
                  <a:gd name="T10" fmla="*/ 83 w 85"/>
                  <a:gd name="T11" fmla="*/ 50 h 118"/>
                  <a:gd name="T12" fmla="*/ 85 w 85"/>
                  <a:gd name="T13" fmla="*/ 52 h 118"/>
                  <a:gd name="T14" fmla="*/ 81 w 85"/>
                  <a:gd name="T15" fmla="*/ 61 h 118"/>
                  <a:gd name="T16" fmla="*/ 62 w 85"/>
                  <a:gd name="T17" fmla="*/ 85 h 118"/>
                  <a:gd name="T18" fmla="*/ 50 w 85"/>
                  <a:gd name="T19" fmla="*/ 99 h 118"/>
                  <a:gd name="T20" fmla="*/ 38 w 85"/>
                  <a:gd name="T21" fmla="*/ 116 h 118"/>
                  <a:gd name="T22" fmla="*/ 28 w 85"/>
                  <a:gd name="T23" fmla="*/ 118 h 118"/>
                  <a:gd name="T24" fmla="*/ 17 w 85"/>
                  <a:gd name="T25" fmla="*/ 116 h 118"/>
                  <a:gd name="T26" fmla="*/ 12 w 85"/>
                  <a:gd name="T27" fmla="*/ 109 h 118"/>
                  <a:gd name="T28" fmla="*/ 5 w 85"/>
                  <a:gd name="T29" fmla="*/ 99 h 118"/>
                  <a:gd name="T30" fmla="*/ 0 w 85"/>
                  <a:gd name="T31" fmla="*/ 90 h 118"/>
                  <a:gd name="T32" fmla="*/ 0 w 85"/>
                  <a:gd name="T33" fmla="*/ 80 h 118"/>
                  <a:gd name="T34" fmla="*/ 12 w 85"/>
                  <a:gd name="T35" fmla="*/ 78 h 118"/>
                  <a:gd name="T36" fmla="*/ 17 w 85"/>
                  <a:gd name="T37" fmla="*/ 64 h 118"/>
                  <a:gd name="T38" fmla="*/ 17 w 85"/>
                  <a:gd name="T39" fmla="*/ 43 h 118"/>
                  <a:gd name="T40" fmla="*/ 17 w 85"/>
                  <a:gd name="T41" fmla="*/ 26 h 118"/>
                  <a:gd name="T42" fmla="*/ 12 w 85"/>
                  <a:gd name="T43" fmla="*/ 16 h 118"/>
                  <a:gd name="T44" fmla="*/ 5 w 85"/>
                  <a:gd name="T45" fmla="*/ 9 h 118"/>
                  <a:gd name="T46" fmla="*/ 5 w 85"/>
                  <a:gd name="T47" fmla="*/ 0 h 118"/>
                  <a:gd name="T48" fmla="*/ 10 w 85"/>
                  <a:gd name="T49" fmla="*/ 2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5" h="118">
                    <a:moveTo>
                      <a:pt x="10" y="2"/>
                    </a:moveTo>
                    <a:lnTo>
                      <a:pt x="19" y="9"/>
                    </a:lnTo>
                    <a:lnTo>
                      <a:pt x="33" y="14"/>
                    </a:lnTo>
                    <a:lnTo>
                      <a:pt x="47" y="21"/>
                    </a:lnTo>
                    <a:lnTo>
                      <a:pt x="64" y="31"/>
                    </a:lnTo>
                    <a:lnTo>
                      <a:pt x="83" y="50"/>
                    </a:lnTo>
                    <a:lnTo>
                      <a:pt x="85" y="52"/>
                    </a:lnTo>
                    <a:lnTo>
                      <a:pt x="81" y="61"/>
                    </a:lnTo>
                    <a:lnTo>
                      <a:pt x="62" y="85"/>
                    </a:lnTo>
                    <a:lnTo>
                      <a:pt x="50" y="99"/>
                    </a:lnTo>
                    <a:lnTo>
                      <a:pt x="38" y="116"/>
                    </a:lnTo>
                    <a:lnTo>
                      <a:pt x="28" y="118"/>
                    </a:lnTo>
                    <a:lnTo>
                      <a:pt x="17" y="116"/>
                    </a:lnTo>
                    <a:lnTo>
                      <a:pt x="12" y="109"/>
                    </a:lnTo>
                    <a:lnTo>
                      <a:pt x="5" y="99"/>
                    </a:lnTo>
                    <a:lnTo>
                      <a:pt x="0" y="90"/>
                    </a:lnTo>
                    <a:lnTo>
                      <a:pt x="0" y="80"/>
                    </a:lnTo>
                    <a:lnTo>
                      <a:pt x="12" y="78"/>
                    </a:lnTo>
                    <a:lnTo>
                      <a:pt x="17" y="64"/>
                    </a:lnTo>
                    <a:lnTo>
                      <a:pt x="17" y="43"/>
                    </a:lnTo>
                    <a:lnTo>
                      <a:pt x="17" y="26"/>
                    </a:lnTo>
                    <a:lnTo>
                      <a:pt x="12" y="16"/>
                    </a:lnTo>
                    <a:lnTo>
                      <a:pt x="5" y="9"/>
                    </a:lnTo>
                    <a:lnTo>
                      <a:pt x="5" y="0"/>
                    </a:lnTo>
                    <a:lnTo>
                      <a:pt x="10" y="2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42" name="Freeform 29"/>
              <p:cNvSpPr>
                <a:spLocks/>
              </p:cNvSpPr>
              <p:nvPr/>
            </p:nvSpPr>
            <p:spPr bwMode="auto">
              <a:xfrm>
                <a:off x="10696575" y="2474913"/>
                <a:ext cx="263525" cy="139700"/>
              </a:xfrm>
              <a:custGeom>
                <a:avLst/>
                <a:gdLst>
                  <a:gd name="T0" fmla="*/ 0 w 166"/>
                  <a:gd name="T1" fmla="*/ 34 h 88"/>
                  <a:gd name="T2" fmla="*/ 10 w 166"/>
                  <a:gd name="T3" fmla="*/ 41 h 88"/>
                  <a:gd name="T4" fmla="*/ 21 w 166"/>
                  <a:gd name="T5" fmla="*/ 48 h 88"/>
                  <a:gd name="T6" fmla="*/ 36 w 166"/>
                  <a:gd name="T7" fmla="*/ 53 h 88"/>
                  <a:gd name="T8" fmla="*/ 47 w 166"/>
                  <a:gd name="T9" fmla="*/ 60 h 88"/>
                  <a:gd name="T10" fmla="*/ 57 w 166"/>
                  <a:gd name="T11" fmla="*/ 64 h 88"/>
                  <a:gd name="T12" fmla="*/ 66 w 166"/>
                  <a:gd name="T13" fmla="*/ 69 h 88"/>
                  <a:gd name="T14" fmla="*/ 78 w 166"/>
                  <a:gd name="T15" fmla="*/ 79 h 88"/>
                  <a:gd name="T16" fmla="*/ 88 w 166"/>
                  <a:gd name="T17" fmla="*/ 86 h 88"/>
                  <a:gd name="T18" fmla="*/ 100 w 166"/>
                  <a:gd name="T19" fmla="*/ 88 h 88"/>
                  <a:gd name="T20" fmla="*/ 109 w 166"/>
                  <a:gd name="T21" fmla="*/ 81 h 88"/>
                  <a:gd name="T22" fmla="*/ 126 w 166"/>
                  <a:gd name="T23" fmla="*/ 67 h 88"/>
                  <a:gd name="T24" fmla="*/ 140 w 166"/>
                  <a:gd name="T25" fmla="*/ 48 h 88"/>
                  <a:gd name="T26" fmla="*/ 152 w 166"/>
                  <a:gd name="T27" fmla="*/ 36 h 88"/>
                  <a:gd name="T28" fmla="*/ 159 w 166"/>
                  <a:gd name="T29" fmla="*/ 27 h 88"/>
                  <a:gd name="T30" fmla="*/ 163 w 166"/>
                  <a:gd name="T31" fmla="*/ 15 h 88"/>
                  <a:gd name="T32" fmla="*/ 166 w 166"/>
                  <a:gd name="T33" fmla="*/ 5 h 88"/>
                  <a:gd name="T34" fmla="*/ 149 w 166"/>
                  <a:gd name="T35" fmla="*/ 0 h 88"/>
                  <a:gd name="T36" fmla="*/ 135 w 166"/>
                  <a:gd name="T37" fmla="*/ 3 h 88"/>
                  <a:gd name="T38" fmla="*/ 126 w 166"/>
                  <a:gd name="T39" fmla="*/ 5 h 88"/>
                  <a:gd name="T40" fmla="*/ 118 w 166"/>
                  <a:gd name="T41" fmla="*/ 22 h 88"/>
                  <a:gd name="T42" fmla="*/ 107 w 166"/>
                  <a:gd name="T43" fmla="*/ 29 h 88"/>
                  <a:gd name="T44" fmla="*/ 90 w 166"/>
                  <a:gd name="T45" fmla="*/ 31 h 88"/>
                  <a:gd name="T46" fmla="*/ 73 w 166"/>
                  <a:gd name="T47" fmla="*/ 31 h 88"/>
                  <a:gd name="T48" fmla="*/ 57 w 166"/>
                  <a:gd name="T49" fmla="*/ 31 h 88"/>
                  <a:gd name="T50" fmla="*/ 45 w 166"/>
                  <a:gd name="T51" fmla="*/ 27 h 88"/>
                  <a:gd name="T52" fmla="*/ 36 w 166"/>
                  <a:gd name="T53" fmla="*/ 19 h 88"/>
                  <a:gd name="T54" fmla="*/ 28 w 166"/>
                  <a:gd name="T55" fmla="*/ 15 h 88"/>
                  <a:gd name="T56" fmla="*/ 19 w 166"/>
                  <a:gd name="T57" fmla="*/ 15 h 88"/>
                  <a:gd name="T58" fmla="*/ 10 w 166"/>
                  <a:gd name="T59" fmla="*/ 19 h 88"/>
                  <a:gd name="T60" fmla="*/ 2 w 166"/>
                  <a:gd name="T61" fmla="*/ 27 h 88"/>
                  <a:gd name="T62" fmla="*/ 0 w 166"/>
                  <a:gd name="T63" fmla="*/ 34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66" h="88">
                    <a:moveTo>
                      <a:pt x="0" y="34"/>
                    </a:moveTo>
                    <a:lnTo>
                      <a:pt x="10" y="41"/>
                    </a:lnTo>
                    <a:lnTo>
                      <a:pt x="21" y="48"/>
                    </a:lnTo>
                    <a:lnTo>
                      <a:pt x="36" y="53"/>
                    </a:lnTo>
                    <a:lnTo>
                      <a:pt x="47" y="60"/>
                    </a:lnTo>
                    <a:lnTo>
                      <a:pt x="57" y="64"/>
                    </a:lnTo>
                    <a:lnTo>
                      <a:pt x="66" y="69"/>
                    </a:lnTo>
                    <a:lnTo>
                      <a:pt x="78" y="79"/>
                    </a:lnTo>
                    <a:lnTo>
                      <a:pt x="88" y="86"/>
                    </a:lnTo>
                    <a:lnTo>
                      <a:pt x="100" y="88"/>
                    </a:lnTo>
                    <a:lnTo>
                      <a:pt x="109" y="81"/>
                    </a:lnTo>
                    <a:lnTo>
                      <a:pt x="126" y="67"/>
                    </a:lnTo>
                    <a:lnTo>
                      <a:pt x="140" y="48"/>
                    </a:lnTo>
                    <a:lnTo>
                      <a:pt x="152" y="36"/>
                    </a:lnTo>
                    <a:lnTo>
                      <a:pt x="159" y="27"/>
                    </a:lnTo>
                    <a:lnTo>
                      <a:pt x="163" y="15"/>
                    </a:lnTo>
                    <a:lnTo>
                      <a:pt x="166" y="5"/>
                    </a:lnTo>
                    <a:lnTo>
                      <a:pt x="149" y="0"/>
                    </a:lnTo>
                    <a:lnTo>
                      <a:pt x="135" y="3"/>
                    </a:lnTo>
                    <a:lnTo>
                      <a:pt x="126" y="5"/>
                    </a:lnTo>
                    <a:lnTo>
                      <a:pt x="118" y="22"/>
                    </a:lnTo>
                    <a:lnTo>
                      <a:pt x="107" y="29"/>
                    </a:lnTo>
                    <a:lnTo>
                      <a:pt x="90" y="31"/>
                    </a:lnTo>
                    <a:lnTo>
                      <a:pt x="73" y="31"/>
                    </a:lnTo>
                    <a:lnTo>
                      <a:pt x="57" y="31"/>
                    </a:lnTo>
                    <a:lnTo>
                      <a:pt x="45" y="27"/>
                    </a:lnTo>
                    <a:lnTo>
                      <a:pt x="36" y="19"/>
                    </a:lnTo>
                    <a:lnTo>
                      <a:pt x="28" y="15"/>
                    </a:lnTo>
                    <a:lnTo>
                      <a:pt x="19" y="15"/>
                    </a:lnTo>
                    <a:lnTo>
                      <a:pt x="10" y="19"/>
                    </a:lnTo>
                    <a:lnTo>
                      <a:pt x="2" y="27"/>
                    </a:lnTo>
                    <a:lnTo>
                      <a:pt x="0" y="34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43" name="Freeform 30"/>
              <p:cNvSpPr>
                <a:spLocks/>
              </p:cNvSpPr>
              <p:nvPr/>
            </p:nvSpPr>
            <p:spPr bwMode="auto">
              <a:xfrm>
                <a:off x="9910763" y="1885950"/>
                <a:ext cx="533400" cy="777875"/>
              </a:xfrm>
              <a:custGeom>
                <a:avLst/>
                <a:gdLst>
                  <a:gd name="T0" fmla="*/ 113 w 142"/>
                  <a:gd name="T1" fmla="*/ 0 h 207"/>
                  <a:gd name="T2" fmla="*/ 120 w 142"/>
                  <a:gd name="T3" fmla="*/ 4 h 207"/>
                  <a:gd name="T4" fmla="*/ 116 w 142"/>
                  <a:gd name="T5" fmla="*/ 11 h 207"/>
                  <a:gd name="T6" fmla="*/ 120 w 142"/>
                  <a:gd name="T7" fmla="*/ 20 h 207"/>
                  <a:gd name="T8" fmla="*/ 125 w 142"/>
                  <a:gd name="T9" fmla="*/ 31 h 207"/>
                  <a:gd name="T10" fmla="*/ 127 w 142"/>
                  <a:gd name="T11" fmla="*/ 42 h 207"/>
                  <a:gd name="T12" fmla="*/ 129 w 142"/>
                  <a:gd name="T13" fmla="*/ 70 h 207"/>
                  <a:gd name="T14" fmla="*/ 130 w 142"/>
                  <a:gd name="T15" fmla="*/ 82 h 207"/>
                  <a:gd name="T16" fmla="*/ 134 w 142"/>
                  <a:gd name="T17" fmla="*/ 97 h 207"/>
                  <a:gd name="T18" fmla="*/ 140 w 142"/>
                  <a:gd name="T19" fmla="*/ 104 h 207"/>
                  <a:gd name="T20" fmla="*/ 139 w 142"/>
                  <a:gd name="T21" fmla="*/ 112 h 207"/>
                  <a:gd name="T22" fmla="*/ 136 w 142"/>
                  <a:gd name="T23" fmla="*/ 124 h 207"/>
                  <a:gd name="T24" fmla="*/ 139 w 142"/>
                  <a:gd name="T25" fmla="*/ 134 h 207"/>
                  <a:gd name="T26" fmla="*/ 129 w 142"/>
                  <a:gd name="T27" fmla="*/ 144 h 207"/>
                  <a:gd name="T28" fmla="*/ 115 w 142"/>
                  <a:gd name="T29" fmla="*/ 155 h 207"/>
                  <a:gd name="T30" fmla="*/ 103 w 142"/>
                  <a:gd name="T31" fmla="*/ 166 h 207"/>
                  <a:gd name="T32" fmla="*/ 92 w 142"/>
                  <a:gd name="T33" fmla="*/ 169 h 207"/>
                  <a:gd name="T34" fmla="*/ 81 w 142"/>
                  <a:gd name="T35" fmla="*/ 171 h 207"/>
                  <a:gd name="T36" fmla="*/ 72 w 142"/>
                  <a:gd name="T37" fmla="*/ 168 h 207"/>
                  <a:gd name="T38" fmla="*/ 61 w 142"/>
                  <a:gd name="T39" fmla="*/ 167 h 207"/>
                  <a:gd name="T40" fmla="*/ 55 w 142"/>
                  <a:gd name="T41" fmla="*/ 174 h 207"/>
                  <a:gd name="T42" fmla="*/ 55 w 142"/>
                  <a:gd name="T43" fmla="*/ 184 h 207"/>
                  <a:gd name="T44" fmla="*/ 50 w 142"/>
                  <a:gd name="T45" fmla="*/ 194 h 207"/>
                  <a:gd name="T46" fmla="*/ 41 w 142"/>
                  <a:gd name="T47" fmla="*/ 199 h 207"/>
                  <a:gd name="T48" fmla="*/ 31 w 142"/>
                  <a:gd name="T49" fmla="*/ 205 h 207"/>
                  <a:gd name="T50" fmla="*/ 21 w 142"/>
                  <a:gd name="T51" fmla="*/ 205 h 207"/>
                  <a:gd name="T52" fmla="*/ 15 w 142"/>
                  <a:gd name="T53" fmla="*/ 200 h 207"/>
                  <a:gd name="T54" fmla="*/ 10 w 142"/>
                  <a:gd name="T55" fmla="*/ 195 h 207"/>
                  <a:gd name="T56" fmla="*/ 3 w 142"/>
                  <a:gd name="T57" fmla="*/ 188 h 207"/>
                  <a:gd name="T58" fmla="*/ 3 w 142"/>
                  <a:gd name="T59" fmla="*/ 175 h 207"/>
                  <a:gd name="T60" fmla="*/ 0 w 142"/>
                  <a:gd name="T61" fmla="*/ 162 h 207"/>
                  <a:gd name="T62" fmla="*/ 6 w 142"/>
                  <a:gd name="T63" fmla="*/ 151 h 207"/>
                  <a:gd name="T64" fmla="*/ 11 w 142"/>
                  <a:gd name="T65" fmla="*/ 135 h 207"/>
                  <a:gd name="T66" fmla="*/ 15 w 142"/>
                  <a:gd name="T67" fmla="*/ 127 h 207"/>
                  <a:gd name="T68" fmla="*/ 23 w 142"/>
                  <a:gd name="T69" fmla="*/ 123 h 207"/>
                  <a:gd name="T70" fmla="*/ 35 w 142"/>
                  <a:gd name="T71" fmla="*/ 119 h 207"/>
                  <a:gd name="T72" fmla="*/ 46 w 142"/>
                  <a:gd name="T73" fmla="*/ 108 h 207"/>
                  <a:gd name="T74" fmla="*/ 56 w 142"/>
                  <a:gd name="T75" fmla="*/ 104 h 207"/>
                  <a:gd name="T76" fmla="*/ 66 w 142"/>
                  <a:gd name="T77" fmla="*/ 104 h 207"/>
                  <a:gd name="T78" fmla="*/ 77 w 142"/>
                  <a:gd name="T79" fmla="*/ 102 h 207"/>
                  <a:gd name="T80" fmla="*/ 81 w 142"/>
                  <a:gd name="T81" fmla="*/ 89 h 207"/>
                  <a:gd name="T82" fmla="*/ 77 w 142"/>
                  <a:gd name="T83" fmla="*/ 81 h 207"/>
                  <a:gd name="T84" fmla="*/ 79 w 142"/>
                  <a:gd name="T85" fmla="*/ 70 h 207"/>
                  <a:gd name="T86" fmla="*/ 84 w 142"/>
                  <a:gd name="T87" fmla="*/ 62 h 207"/>
                  <a:gd name="T88" fmla="*/ 82 w 142"/>
                  <a:gd name="T89" fmla="*/ 50 h 207"/>
                  <a:gd name="T90" fmla="*/ 81 w 142"/>
                  <a:gd name="T91" fmla="*/ 36 h 207"/>
                  <a:gd name="T92" fmla="*/ 85 w 142"/>
                  <a:gd name="T93" fmla="*/ 25 h 207"/>
                  <a:gd name="T94" fmla="*/ 93 w 142"/>
                  <a:gd name="T95" fmla="*/ 17 h 207"/>
                  <a:gd name="T96" fmla="*/ 107 w 142"/>
                  <a:gd name="T97" fmla="*/ 6 h 2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42" h="207">
                    <a:moveTo>
                      <a:pt x="109" y="0"/>
                    </a:moveTo>
                    <a:cubicBezTo>
                      <a:pt x="113" y="0"/>
                      <a:pt x="113" y="0"/>
                      <a:pt x="113" y="0"/>
                    </a:cubicBezTo>
                    <a:cubicBezTo>
                      <a:pt x="118" y="2"/>
                      <a:pt x="118" y="2"/>
                      <a:pt x="118" y="2"/>
                    </a:cubicBezTo>
                    <a:cubicBezTo>
                      <a:pt x="120" y="4"/>
                      <a:pt x="120" y="4"/>
                      <a:pt x="120" y="4"/>
                    </a:cubicBezTo>
                    <a:cubicBezTo>
                      <a:pt x="117" y="7"/>
                      <a:pt x="117" y="7"/>
                      <a:pt x="117" y="7"/>
                    </a:cubicBezTo>
                    <a:cubicBezTo>
                      <a:pt x="116" y="11"/>
                      <a:pt x="116" y="11"/>
                      <a:pt x="116" y="11"/>
                    </a:cubicBezTo>
                    <a:cubicBezTo>
                      <a:pt x="117" y="15"/>
                      <a:pt x="117" y="15"/>
                      <a:pt x="117" y="15"/>
                    </a:cubicBezTo>
                    <a:cubicBezTo>
                      <a:pt x="120" y="20"/>
                      <a:pt x="120" y="20"/>
                      <a:pt x="120" y="20"/>
                    </a:cubicBezTo>
                    <a:cubicBezTo>
                      <a:pt x="123" y="26"/>
                      <a:pt x="123" y="26"/>
                      <a:pt x="123" y="26"/>
                    </a:cubicBezTo>
                    <a:cubicBezTo>
                      <a:pt x="125" y="31"/>
                      <a:pt x="125" y="31"/>
                      <a:pt x="125" y="31"/>
                    </a:cubicBezTo>
                    <a:cubicBezTo>
                      <a:pt x="125" y="36"/>
                      <a:pt x="125" y="36"/>
                      <a:pt x="125" y="36"/>
                    </a:cubicBezTo>
                    <a:cubicBezTo>
                      <a:pt x="127" y="42"/>
                      <a:pt x="127" y="42"/>
                      <a:pt x="127" y="42"/>
                    </a:cubicBezTo>
                    <a:cubicBezTo>
                      <a:pt x="127" y="53"/>
                      <a:pt x="127" y="53"/>
                      <a:pt x="127" y="53"/>
                    </a:cubicBezTo>
                    <a:cubicBezTo>
                      <a:pt x="129" y="70"/>
                      <a:pt x="129" y="70"/>
                      <a:pt x="129" y="70"/>
                    </a:cubicBezTo>
                    <a:cubicBezTo>
                      <a:pt x="129" y="77"/>
                      <a:pt x="129" y="77"/>
                      <a:pt x="129" y="77"/>
                    </a:cubicBezTo>
                    <a:cubicBezTo>
                      <a:pt x="130" y="82"/>
                      <a:pt x="130" y="82"/>
                      <a:pt x="130" y="82"/>
                    </a:cubicBezTo>
                    <a:cubicBezTo>
                      <a:pt x="132" y="92"/>
                      <a:pt x="132" y="92"/>
                      <a:pt x="132" y="92"/>
                    </a:cubicBezTo>
                    <a:cubicBezTo>
                      <a:pt x="134" y="97"/>
                      <a:pt x="134" y="97"/>
                      <a:pt x="134" y="97"/>
                    </a:cubicBezTo>
                    <a:cubicBezTo>
                      <a:pt x="135" y="101"/>
                      <a:pt x="135" y="101"/>
                      <a:pt x="135" y="101"/>
                    </a:cubicBezTo>
                    <a:cubicBezTo>
                      <a:pt x="140" y="104"/>
                      <a:pt x="140" y="104"/>
                      <a:pt x="140" y="104"/>
                    </a:cubicBezTo>
                    <a:cubicBezTo>
                      <a:pt x="142" y="108"/>
                      <a:pt x="142" y="108"/>
                      <a:pt x="142" y="108"/>
                    </a:cubicBezTo>
                    <a:cubicBezTo>
                      <a:pt x="142" y="108"/>
                      <a:pt x="141" y="111"/>
                      <a:pt x="139" y="112"/>
                    </a:cubicBezTo>
                    <a:cubicBezTo>
                      <a:pt x="138" y="112"/>
                      <a:pt x="136" y="117"/>
                      <a:pt x="136" y="117"/>
                    </a:cubicBezTo>
                    <a:cubicBezTo>
                      <a:pt x="136" y="124"/>
                      <a:pt x="136" y="124"/>
                      <a:pt x="136" y="124"/>
                    </a:cubicBezTo>
                    <a:cubicBezTo>
                      <a:pt x="138" y="129"/>
                      <a:pt x="138" y="129"/>
                      <a:pt x="138" y="129"/>
                    </a:cubicBezTo>
                    <a:cubicBezTo>
                      <a:pt x="139" y="134"/>
                      <a:pt x="139" y="134"/>
                      <a:pt x="139" y="134"/>
                    </a:cubicBezTo>
                    <a:cubicBezTo>
                      <a:pt x="137" y="139"/>
                      <a:pt x="137" y="139"/>
                      <a:pt x="137" y="139"/>
                    </a:cubicBezTo>
                    <a:cubicBezTo>
                      <a:pt x="129" y="144"/>
                      <a:pt x="129" y="144"/>
                      <a:pt x="129" y="144"/>
                    </a:cubicBezTo>
                    <a:cubicBezTo>
                      <a:pt x="121" y="150"/>
                      <a:pt x="121" y="150"/>
                      <a:pt x="121" y="150"/>
                    </a:cubicBezTo>
                    <a:cubicBezTo>
                      <a:pt x="115" y="155"/>
                      <a:pt x="115" y="155"/>
                      <a:pt x="115" y="155"/>
                    </a:cubicBezTo>
                    <a:cubicBezTo>
                      <a:pt x="109" y="162"/>
                      <a:pt x="109" y="162"/>
                      <a:pt x="109" y="162"/>
                    </a:cubicBezTo>
                    <a:cubicBezTo>
                      <a:pt x="103" y="166"/>
                      <a:pt x="103" y="166"/>
                      <a:pt x="103" y="166"/>
                    </a:cubicBezTo>
                    <a:cubicBezTo>
                      <a:pt x="96" y="166"/>
                      <a:pt x="96" y="166"/>
                      <a:pt x="96" y="166"/>
                    </a:cubicBezTo>
                    <a:cubicBezTo>
                      <a:pt x="92" y="169"/>
                      <a:pt x="92" y="169"/>
                      <a:pt x="92" y="169"/>
                    </a:cubicBezTo>
                    <a:cubicBezTo>
                      <a:pt x="87" y="171"/>
                      <a:pt x="87" y="171"/>
                      <a:pt x="87" y="171"/>
                    </a:cubicBezTo>
                    <a:cubicBezTo>
                      <a:pt x="81" y="171"/>
                      <a:pt x="81" y="171"/>
                      <a:pt x="81" y="171"/>
                    </a:cubicBezTo>
                    <a:cubicBezTo>
                      <a:pt x="77" y="170"/>
                      <a:pt x="77" y="170"/>
                      <a:pt x="77" y="170"/>
                    </a:cubicBezTo>
                    <a:cubicBezTo>
                      <a:pt x="72" y="168"/>
                      <a:pt x="72" y="168"/>
                      <a:pt x="72" y="168"/>
                    </a:cubicBezTo>
                    <a:cubicBezTo>
                      <a:pt x="65" y="167"/>
                      <a:pt x="65" y="167"/>
                      <a:pt x="65" y="167"/>
                    </a:cubicBezTo>
                    <a:cubicBezTo>
                      <a:pt x="61" y="167"/>
                      <a:pt x="61" y="167"/>
                      <a:pt x="61" y="167"/>
                    </a:cubicBezTo>
                    <a:cubicBezTo>
                      <a:pt x="58" y="170"/>
                      <a:pt x="58" y="170"/>
                      <a:pt x="58" y="170"/>
                    </a:cubicBezTo>
                    <a:cubicBezTo>
                      <a:pt x="55" y="174"/>
                      <a:pt x="55" y="174"/>
                      <a:pt x="55" y="174"/>
                    </a:cubicBezTo>
                    <a:cubicBezTo>
                      <a:pt x="55" y="180"/>
                      <a:pt x="55" y="180"/>
                      <a:pt x="55" y="180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3" y="190"/>
                      <a:pt x="53" y="190"/>
                      <a:pt x="53" y="190"/>
                    </a:cubicBezTo>
                    <a:cubicBezTo>
                      <a:pt x="50" y="194"/>
                      <a:pt x="50" y="194"/>
                      <a:pt x="50" y="194"/>
                    </a:cubicBezTo>
                    <a:cubicBezTo>
                      <a:pt x="46" y="198"/>
                      <a:pt x="46" y="198"/>
                      <a:pt x="46" y="198"/>
                    </a:cubicBezTo>
                    <a:cubicBezTo>
                      <a:pt x="41" y="199"/>
                      <a:pt x="41" y="199"/>
                      <a:pt x="41" y="199"/>
                    </a:cubicBezTo>
                    <a:cubicBezTo>
                      <a:pt x="36" y="202"/>
                      <a:pt x="36" y="202"/>
                      <a:pt x="36" y="202"/>
                    </a:cubicBezTo>
                    <a:cubicBezTo>
                      <a:pt x="31" y="205"/>
                      <a:pt x="31" y="205"/>
                      <a:pt x="31" y="205"/>
                    </a:cubicBezTo>
                    <a:cubicBezTo>
                      <a:pt x="26" y="207"/>
                      <a:pt x="26" y="207"/>
                      <a:pt x="26" y="207"/>
                    </a:cubicBezTo>
                    <a:cubicBezTo>
                      <a:pt x="26" y="207"/>
                      <a:pt x="24" y="205"/>
                      <a:pt x="21" y="205"/>
                    </a:cubicBezTo>
                    <a:cubicBezTo>
                      <a:pt x="18" y="204"/>
                      <a:pt x="18" y="204"/>
                      <a:pt x="18" y="204"/>
                    </a:cubicBezTo>
                    <a:cubicBezTo>
                      <a:pt x="15" y="200"/>
                      <a:pt x="15" y="200"/>
                      <a:pt x="15" y="200"/>
                    </a:cubicBezTo>
                    <a:cubicBezTo>
                      <a:pt x="13" y="197"/>
                      <a:pt x="13" y="197"/>
                      <a:pt x="13" y="197"/>
                    </a:cubicBezTo>
                    <a:cubicBezTo>
                      <a:pt x="10" y="195"/>
                      <a:pt x="10" y="195"/>
                      <a:pt x="10" y="195"/>
                    </a:cubicBezTo>
                    <a:cubicBezTo>
                      <a:pt x="4" y="195"/>
                      <a:pt x="4" y="195"/>
                      <a:pt x="4" y="195"/>
                    </a:cubicBezTo>
                    <a:cubicBezTo>
                      <a:pt x="3" y="188"/>
                      <a:pt x="3" y="188"/>
                      <a:pt x="3" y="188"/>
                    </a:cubicBezTo>
                    <a:cubicBezTo>
                      <a:pt x="3" y="182"/>
                      <a:pt x="3" y="182"/>
                      <a:pt x="3" y="182"/>
                    </a:cubicBezTo>
                    <a:cubicBezTo>
                      <a:pt x="3" y="175"/>
                      <a:pt x="3" y="175"/>
                      <a:pt x="3" y="175"/>
                    </a:cubicBezTo>
                    <a:cubicBezTo>
                      <a:pt x="1" y="170"/>
                      <a:pt x="1" y="170"/>
                      <a:pt x="1" y="170"/>
                    </a:cubicBezTo>
                    <a:cubicBezTo>
                      <a:pt x="0" y="162"/>
                      <a:pt x="0" y="162"/>
                      <a:pt x="0" y="162"/>
                    </a:cubicBezTo>
                    <a:cubicBezTo>
                      <a:pt x="3" y="156"/>
                      <a:pt x="3" y="156"/>
                      <a:pt x="3" y="156"/>
                    </a:cubicBezTo>
                    <a:cubicBezTo>
                      <a:pt x="6" y="151"/>
                      <a:pt x="6" y="151"/>
                      <a:pt x="6" y="151"/>
                    </a:cubicBezTo>
                    <a:cubicBezTo>
                      <a:pt x="9" y="143"/>
                      <a:pt x="9" y="143"/>
                      <a:pt x="9" y="143"/>
                    </a:cubicBezTo>
                    <a:cubicBezTo>
                      <a:pt x="11" y="135"/>
                      <a:pt x="11" y="135"/>
                      <a:pt x="11" y="135"/>
                    </a:cubicBezTo>
                    <a:cubicBezTo>
                      <a:pt x="12" y="130"/>
                      <a:pt x="12" y="130"/>
                      <a:pt x="12" y="130"/>
                    </a:cubicBezTo>
                    <a:cubicBezTo>
                      <a:pt x="15" y="127"/>
                      <a:pt x="15" y="127"/>
                      <a:pt x="15" y="127"/>
                    </a:cubicBezTo>
                    <a:cubicBezTo>
                      <a:pt x="19" y="125"/>
                      <a:pt x="19" y="125"/>
                      <a:pt x="19" y="125"/>
                    </a:cubicBezTo>
                    <a:cubicBezTo>
                      <a:pt x="23" y="123"/>
                      <a:pt x="23" y="123"/>
                      <a:pt x="23" y="123"/>
                    </a:cubicBezTo>
                    <a:cubicBezTo>
                      <a:pt x="28" y="121"/>
                      <a:pt x="28" y="121"/>
                      <a:pt x="28" y="121"/>
                    </a:cubicBezTo>
                    <a:cubicBezTo>
                      <a:pt x="35" y="119"/>
                      <a:pt x="35" y="119"/>
                      <a:pt x="35" y="119"/>
                    </a:cubicBezTo>
                    <a:cubicBezTo>
                      <a:pt x="41" y="113"/>
                      <a:pt x="41" y="113"/>
                      <a:pt x="41" y="113"/>
                    </a:cubicBezTo>
                    <a:cubicBezTo>
                      <a:pt x="46" y="108"/>
                      <a:pt x="46" y="108"/>
                      <a:pt x="46" y="108"/>
                    </a:cubicBezTo>
                    <a:cubicBezTo>
                      <a:pt x="50" y="105"/>
                      <a:pt x="50" y="105"/>
                      <a:pt x="50" y="105"/>
                    </a:cubicBezTo>
                    <a:cubicBezTo>
                      <a:pt x="56" y="104"/>
                      <a:pt x="56" y="104"/>
                      <a:pt x="56" y="104"/>
                    </a:cubicBezTo>
                    <a:cubicBezTo>
                      <a:pt x="61" y="103"/>
                      <a:pt x="61" y="103"/>
                      <a:pt x="61" y="103"/>
                    </a:cubicBezTo>
                    <a:cubicBezTo>
                      <a:pt x="66" y="104"/>
                      <a:pt x="66" y="104"/>
                      <a:pt x="66" y="104"/>
                    </a:cubicBezTo>
                    <a:cubicBezTo>
                      <a:pt x="71" y="104"/>
                      <a:pt x="71" y="104"/>
                      <a:pt x="71" y="104"/>
                    </a:cubicBezTo>
                    <a:cubicBezTo>
                      <a:pt x="77" y="102"/>
                      <a:pt x="77" y="102"/>
                      <a:pt x="77" y="102"/>
                    </a:cubicBezTo>
                    <a:cubicBezTo>
                      <a:pt x="80" y="96"/>
                      <a:pt x="80" y="96"/>
                      <a:pt x="80" y="96"/>
                    </a:cubicBezTo>
                    <a:cubicBezTo>
                      <a:pt x="81" y="89"/>
                      <a:pt x="81" y="89"/>
                      <a:pt x="81" y="89"/>
                    </a:cubicBezTo>
                    <a:cubicBezTo>
                      <a:pt x="79" y="85"/>
                      <a:pt x="79" y="85"/>
                      <a:pt x="79" y="85"/>
                    </a:cubicBezTo>
                    <a:cubicBezTo>
                      <a:pt x="77" y="81"/>
                      <a:pt x="77" y="81"/>
                      <a:pt x="77" y="81"/>
                    </a:cubicBezTo>
                    <a:cubicBezTo>
                      <a:pt x="78" y="75"/>
                      <a:pt x="78" y="75"/>
                      <a:pt x="78" y="75"/>
                    </a:cubicBezTo>
                    <a:cubicBezTo>
                      <a:pt x="79" y="70"/>
                      <a:pt x="79" y="70"/>
                      <a:pt x="79" y="70"/>
                    </a:cubicBezTo>
                    <a:cubicBezTo>
                      <a:pt x="81" y="66"/>
                      <a:pt x="81" y="66"/>
                      <a:pt x="81" y="66"/>
                    </a:cubicBezTo>
                    <a:cubicBezTo>
                      <a:pt x="84" y="62"/>
                      <a:pt x="84" y="62"/>
                      <a:pt x="84" y="62"/>
                    </a:cubicBezTo>
                    <a:cubicBezTo>
                      <a:pt x="82" y="57"/>
                      <a:pt x="82" y="57"/>
                      <a:pt x="82" y="57"/>
                    </a:cubicBezTo>
                    <a:cubicBezTo>
                      <a:pt x="82" y="50"/>
                      <a:pt x="82" y="50"/>
                      <a:pt x="82" y="50"/>
                    </a:cubicBezTo>
                    <a:cubicBezTo>
                      <a:pt x="81" y="42"/>
                      <a:pt x="81" y="42"/>
                      <a:pt x="81" y="42"/>
                    </a:cubicBezTo>
                    <a:cubicBezTo>
                      <a:pt x="81" y="36"/>
                      <a:pt x="81" y="36"/>
                      <a:pt x="81" y="36"/>
                    </a:cubicBezTo>
                    <a:cubicBezTo>
                      <a:pt x="82" y="30"/>
                      <a:pt x="82" y="30"/>
                      <a:pt x="82" y="30"/>
                    </a:cubicBezTo>
                    <a:cubicBezTo>
                      <a:pt x="85" y="25"/>
                      <a:pt x="85" y="25"/>
                      <a:pt x="85" y="25"/>
                    </a:cubicBezTo>
                    <a:cubicBezTo>
                      <a:pt x="88" y="18"/>
                      <a:pt x="88" y="18"/>
                      <a:pt x="88" y="18"/>
                    </a:cubicBezTo>
                    <a:cubicBezTo>
                      <a:pt x="93" y="17"/>
                      <a:pt x="93" y="17"/>
                      <a:pt x="93" y="17"/>
                    </a:cubicBezTo>
                    <a:cubicBezTo>
                      <a:pt x="103" y="11"/>
                      <a:pt x="103" y="11"/>
                      <a:pt x="103" y="11"/>
                    </a:cubicBezTo>
                    <a:cubicBezTo>
                      <a:pt x="107" y="6"/>
                      <a:pt x="107" y="6"/>
                      <a:pt x="107" y="6"/>
                    </a:cubicBezTo>
                    <a:lnTo>
                      <a:pt x="109" y="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44" name="Freeform 31"/>
              <p:cNvSpPr>
                <a:spLocks/>
              </p:cNvSpPr>
              <p:nvPr/>
            </p:nvSpPr>
            <p:spPr bwMode="auto">
              <a:xfrm>
                <a:off x="10372725" y="1885950"/>
                <a:ext cx="381000" cy="473075"/>
              </a:xfrm>
              <a:custGeom>
                <a:avLst/>
                <a:gdLst>
                  <a:gd name="T0" fmla="*/ 3 w 101"/>
                  <a:gd name="T1" fmla="*/ 0 h 126"/>
                  <a:gd name="T2" fmla="*/ 2 w 101"/>
                  <a:gd name="T3" fmla="*/ 5 h 126"/>
                  <a:gd name="T4" fmla="*/ 0 w 101"/>
                  <a:gd name="T5" fmla="*/ 8 h 126"/>
                  <a:gd name="T6" fmla="*/ 1 w 101"/>
                  <a:gd name="T7" fmla="*/ 14 h 126"/>
                  <a:gd name="T8" fmla="*/ 1 w 101"/>
                  <a:gd name="T9" fmla="*/ 16 h 126"/>
                  <a:gd name="T10" fmla="*/ 3 w 101"/>
                  <a:gd name="T11" fmla="*/ 19 h 126"/>
                  <a:gd name="T12" fmla="*/ 5 w 101"/>
                  <a:gd name="T13" fmla="*/ 23 h 126"/>
                  <a:gd name="T14" fmla="*/ 6 w 101"/>
                  <a:gd name="T15" fmla="*/ 26 h 126"/>
                  <a:gd name="T16" fmla="*/ 6 w 101"/>
                  <a:gd name="T17" fmla="*/ 31 h 126"/>
                  <a:gd name="T18" fmla="*/ 9 w 101"/>
                  <a:gd name="T19" fmla="*/ 36 h 126"/>
                  <a:gd name="T20" fmla="*/ 9 w 101"/>
                  <a:gd name="T21" fmla="*/ 41 h 126"/>
                  <a:gd name="T22" fmla="*/ 9 w 101"/>
                  <a:gd name="T23" fmla="*/ 48 h 126"/>
                  <a:gd name="T24" fmla="*/ 10 w 101"/>
                  <a:gd name="T25" fmla="*/ 54 h 126"/>
                  <a:gd name="T26" fmla="*/ 10 w 101"/>
                  <a:gd name="T27" fmla="*/ 62 h 126"/>
                  <a:gd name="T28" fmla="*/ 11 w 101"/>
                  <a:gd name="T29" fmla="*/ 70 h 126"/>
                  <a:gd name="T30" fmla="*/ 12 w 101"/>
                  <a:gd name="T31" fmla="*/ 78 h 126"/>
                  <a:gd name="T32" fmla="*/ 12 w 101"/>
                  <a:gd name="T33" fmla="*/ 84 h 126"/>
                  <a:gd name="T34" fmla="*/ 13 w 101"/>
                  <a:gd name="T35" fmla="*/ 89 h 126"/>
                  <a:gd name="T36" fmla="*/ 17 w 101"/>
                  <a:gd name="T37" fmla="*/ 97 h 126"/>
                  <a:gd name="T38" fmla="*/ 22 w 101"/>
                  <a:gd name="T39" fmla="*/ 99 h 126"/>
                  <a:gd name="T40" fmla="*/ 23 w 101"/>
                  <a:gd name="T41" fmla="*/ 103 h 126"/>
                  <a:gd name="T42" fmla="*/ 22 w 101"/>
                  <a:gd name="T43" fmla="*/ 108 h 126"/>
                  <a:gd name="T44" fmla="*/ 22 w 101"/>
                  <a:gd name="T45" fmla="*/ 112 h 126"/>
                  <a:gd name="T46" fmla="*/ 21 w 101"/>
                  <a:gd name="T47" fmla="*/ 116 h 126"/>
                  <a:gd name="T48" fmla="*/ 26 w 101"/>
                  <a:gd name="T49" fmla="*/ 117 h 126"/>
                  <a:gd name="T50" fmla="*/ 32 w 101"/>
                  <a:gd name="T51" fmla="*/ 116 h 126"/>
                  <a:gd name="T52" fmla="*/ 39 w 101"/>
                  <a:gd name="T53" fmla="*/ 116 h 126"/>
                  <a:gd name="T54" fmla="*/ 44 w 101"/>
                  <a:gd name="T55" fmla="*/ 116 h 126"/>
                  <a:gd name="T56" fmla="*/ 48 w 101"/>
                  <a:gd name="T57" fmla="*/ 117 h 126"/>
                  <a:gd name="T58" fmla="*/ 53 w 101"/>
                  <a:gd name="T59" fmla="*/ 121 h 126"/>
                  <a:gd name="T60" fmla="*/ 58 w 101"/>
                  <a:gd name="T61" fmla="*/ 126 h 126"/>
                  <a:gd name="T62" fmla="*/ 61 w 101"/>
                  <a:gd name="T63" fmla="*/ 125 h 126"/>
                  <a:gd name="T64" fmla="*/ 66 w 101"/>
                  <a:gd name="T65" fmla="*/ 121 h 126"/>
                  <a:gd name="T66" fmla="*/ 69 w 101"/>
                  <a:gd name="T67" fmla="*/ 117 h 126"/>
                  <a:gd name="T68" fmla="*/ 68 w 101"/>
                  <a:gd name="T69" fmla="*/ 113 h 126"/>
                  <a:gd name="T70" fmla="*/ 66 w 101"/>
                  <a:gd name="T71" fmla="*/ 110 h 126"/>
                  <a:gd name="T72" fmla="*/ 66 w 101"/>
                  <a:gd name="T73" fmla="*/ 104 h 126"/>
                  <a:gd name="T74" fmla="*/ 69 w 101"/>
                  <a:gd name="T75" fmla="*/ 97 h 126"/>
                  <a:gd name="T76" fmla="*/ 70 w 101"/>
                  <a:gd name="T77" fmla="*/ 90 h 126"/>
                  <a:gd name="T78" fmla="*/ 75 w 101"/>
                  <a:gd name="T79" fmla="*/ 82 h 126"/>
                  <a:gd name="T80" fmla="*/ 81 w 101"/>
                  <a:gd name="T81" fmla="*/ 74 h 126"/>
                  <a:gd name="T82" fmla="*/ 86 w 101"/>
                  <a:gd name="T83" fmla="*/ 66 h 126"/>
                  <a:gd name="T84" fmla="*/ 91 w 101"/>
                  <a:gd name="T85" fmla="*/ 58 h 126"/>
                  <a:gd name="T86" fmla="*/ 94 w 101"/>
                  <a:gd name="T87" fmla="*/ 51 h 126"/>
                  <a:gd name="T88" fmla="*/ 101 w 101"/>
                  <a:gd name="T89" fmla="*/ 47 h 126"/>
                  <a:gd name="T90" fmla="*/ 89 w 101"/>
                  <a:gd name="T91" fmla="*/ 36 h 126"/>
                  <a:gd name="T92" fmla="*/ 78 w 101"/>
                  <a:gd name="T93" fmla="*/ 28 h 126"/>
                  <a:gd name="T94" fmla="*/ 75 w 101"/>
                  <a:gd name="T95" fmla="*/ 24 h 126"/>
                  <a:gd name="T96" fmla="*/ 70 w 101"/>
                  <a:gd name="T97" fmla="*/ 21 h 126"/>
                  <a:gd name="T98" fmla="*/ 63 w 101"/>
                  <a:gd name="T99" fmla="*/ 18 h 126"/>
                  <a:gd name="T100" fmla="*/ 57 w 101"/>
                  <a:gd name="T101" fmla="*/ 13 h 126"/>
                  <a:gd name="T102" fmla="*/ 50 w 101"/>
                  <a:gd name="T103" fmla="*/ 8 h 126"/>
                  <a:gd name="T104" fmla="*/ 42 w 101"/>
                  <a:gd name="T105" fmla="*/ 5 h 126"/>
                  <a:gd name="T106" fmla="*/ 35 w 101"/>
                  <a:gd name="T107" fmla="*/ 1 h 126"/>
                  <a:gd name="T108" fmla="*/ 28 w 101"/>
                  <a:gd name="T109" fmla="*/ 1 h 126"/>
                  <a:gd name="T110" fmla="*/ 18 w 101"/>
                  <a:gd name="T111" fmla="*/ 1 h 126"/>
                  <a:gd name="T112" fmla="*/ 13 w 101"/>
                  <a:gd name="T113" fmla="*/ 1 h 126"/>
                  <a:gd name="T114" fmla="*/ 3 w 101"/>
                  <a:gd name="T115" fmla="*/ 0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01" h="126">
                    <a:moveTo>
                      <a:pt x="3" y="0"/>
                    </a:moveTo>
                    <a:cubicBezTo>
                      <a:pt x="2" y="5"/>
                      <a:pt x="2" y="5"/>
                      <a:pt x="2" y="5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6" y="26"/>
                      <a:pt x="6" y="26"/>
                      <a:pt x="6" y="26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9" y="36"/>
                      <a:pt x="9" y="36"/>
                      <a:pt x="9" y="36"/>
                    </a:cubicBezTo>
                    <a:cubicBezTo>
                      <a:pt x="9" y="41"/>
                      <a:pt x="9" y="41"/>
                      <a:pt x="9" y="41"/>
                    </a:cubicBezTo>
                    <a:cubicBezTo>
                      <a:pt x="9" y="48"/>
                      <a:pt x="9" y="48"/>
                      <a:pt x="9" y="48"/>
                    </a:cubicBezTo>
                    <a:cubicBezTo>
                      <a:pt x="10" y="54"/>
                      <a:pt x="10" y="54"/>
                      <a:pt x="10" y="54"/>
                    </a:cubicBezTo>
                    <a:cubicBezTo>
                      <a:pt x="10" y="62"/>
                      <a:pt x="10" y="62"/>
                      <a:pt x="10" y="62"/>
                    </a:cubicBezTo>
                    <a:cubicBezTo>
                      <a:pt x="11" y="70"/>
                      <a:pt x="11" y="70"/>
                      <a:pt x="11" y="70"/>
                    </a:cubicBezTo>
                    <a:cubicBezTo>
                      <a:pt x="12" y="78"/>
                      <a:pt x="12" y="78"/>
                      <a:pt x="12" y="78"/>
                    </a:cubicBezTo>
                    <a:cubicBezTo>
                      <a:pt x="12" y="84"/>
                      <a:pt x="12" y="84"/>
                      <a:pt x="12" y="84"/>
                    </a:cubicBezTo>
                    <a:cubicBezTo>
                      <a:pt x="12" y="84"/>
                      <a:pt x="13" y="87"/>
                      <a:pt x="13" y="89"/>
                    </a:cubicBezTo>
                    <a:cubicBezTo>
                      <a:pt x="14" y="92"/>
                      <a:pt x="17" y="97"/>
                      <a:pt x="17" y="97"/>
                    </a:cubicBezTo>
                    <a:cubicBezTo>
                      <a:pt x="22" y="99"/>
                      <a:pt x="22" y="99"/>
                      <a:pt x="22" y="99"/>
                    </a:cubicBezTo>
                    <a:cubicBezTo>
                      <a:pt x="23" y="103"/>
                      <a:pt x="23" y="103"/>
                      <a:pt x="23" y="103"/>
                    </a:cubicBezTo>
                    <a:cubicBezTo>
                      <a:pt x="22" y="108"/>
                      <a:pt x="22" y="108"/>
                      <a:pt x="22" y="108"/>
                    </a:cubicBezTo>
                    <a:cubicBezTo>
                      <a:pt x="22" y="108"/>
                      <a:pt x="23" y="110"/>
                      <a:pt x="22" y="112"/>
                    </a:cubicBezTo>
                    <a:cubicBezTo>
                      <a:pt x="20" y="113"/>
                      <a:pt x="21" y="116"/>
                      <a:pt x="21" y="116"/>
                    </a:cubicBezTo>
                    <a:cubicBezTo>
                      <a:pt x="26" y="117"/>
                      <a:pt x="26" y="117"/>
                      <a:pt x="26" y="117"/>
                    </a:cubicBezTo>
                    <a:cubicBezTo>
                      <a:pt x="32" y="116"/>
                      <a:pt x="32" y="116"/>
                      <a:pt x="32" y="116"/>
                    </a:cubicBezTo>
                    <a:cubicBezTo>
                      <a:pt x="39" y="116"/>
                      <a:pt x="39" y="116"/>
                      <a:pt x="39" y="116"/>
                    </a:cubicBezTo>
                    <a:cubicBezTo>
                      <a:pt x="44" y="116"/>
                      <a:pt x="44" y="116"/>
                      <a:pt x="44" y="116"/>
                    </a:cubicBezTo>
                    <a:cubicBezTo>
                      <a:pt x="48" y="117"/>
                      <a:pt x="48" y="117"/>
                      <a:pt x="48" y="117"/>
                    </a:cubicBezTo>
                    <a:cubicBezTo>
                      <a:pt x="53" y="121"/>
                      <a:pt x="53" y="121"/>
                      <a:pt x="53" y="121"/>
                    </a:cubicBezTo>
                    <a:cubicBezTo>
                      <a:pt x="58" y="126"/>
                      <a:pt x="58" y="126"/>
                      <a:pt x="58" y="126"/>
                    </a:cubicBezTo>
                    <a:cubicBezTo>
                      <a:pt x="61" y="125"/>
                      <a:pt x="61" y="125"/>
                      <a:pt x="61" y="125"/>
                    </a:cubicBezTo>
                    <a:cubicBezTo>
                      <a:pt x="66" y="121"/>
                      <a:pt x="66" y="121"/>
                      <a:pt x="66" y="121"/>
                    </a:cubicBezTo>
                    <a:cubicBezTo>
                      <a:pt x="69" y="117"/>
                      <a:pt x="69" y="117"/>
                      <a:pt x="69" y="117"/>
                    </a:cubicBezTo>
                    <a:cubicBezTo>
                      <a:pt x="68" y="113"/>
                      <a:pt x="68" y="113"/>
                      <a:pt x="68" y="113"/>
                    </a:cubicBezTo>
                    <a:cubicBezTo>
                      <a:pt x="66" y="110"/>
                      <a:pt x="66" y="110"/>
                      <a:pt x="66" y="110"/>
                    </a:cubicBezTo>
                    <a:cubicBezTo>
                      <a:pt x="66" y="104"/>
                      <a:pt x="66" y="104"/>
                      <a:pt x="66" y="104"/>
                    </a:cubicBezTo>
                    <a:cubicBezTo>
                      <a:pt x="69" y="97"/>
                      <a:pt x="69" y="97"/>
                      <a:pt x="69" y="97"/>
                    </a:cubicBezTo>
                    <a:cubicBezTo>
                      <a:pt x="70" y="90"/>
                      <a:pt x="70" y="90"/>
                      <a:pt x="70" y="90"/>
                    </a:cubicBezTo>
                    <a:cubicBezTo>
                      <a:pt x="75" y="82"/>
                      <a:pt x="75" y="82"/>
                      <a:pt x="75" y="82"/>
                    </a:cubicBezTo>
                    <a:cubicBezTo>
                      <a:pt x="81" y="74"/>
                      <a:pt x="81" y="74"/>
                      <a:pt x="81" y="74"/>
                    </a:cubicBezTo>
                    <a:cubicBezTo>
                      <a:pt x="86" y="66"/>
                      <a:pt x="86" y="66"/>
                      <a:pt x="86" y="66"/>
                    </a:cubicBezTo>
                    <a:cubicBezTo>
                      <a:pt x="91" y="58"/>
                      <a:pt x="91" y="58"/>
                      <a:pt x="91" y="58"/>
                    </a:cubicBezTo>
                    <a:cubicBezTo>
                      <a:pt x="94" y="51"/>
                      <a:pt x="94" y="51"/>
                      <a:pt x="94" y="51"/>
                    </a:cubicBezTo>
                    <a:cubicBezTo>
                      <a:pt x="101" y="47"/>
                      <a:pt x="101" y="47"/>
                      <a:pt x="101" y="47"/>
                    </a:cubicBezTo>
                    <a:cubicBezTo>
                      <a:pt x="89" y="36"/>
                      <a:pt x="89" y="36"/>
                      <a:pt x="89" y="36"/>
                    </a:cubicBezTo>
                    <a:cubicBezTo>
                      <a:pt x="78" y="28"/>
                      <a:pt x="78" y="28"/>
                      <a:pt x="78" y="28"/>
                    </a:cubicBezTo>
                    <a:cubicBezTo>
                      <a:pt x="75" y="24"/>
                      <a:pt x="75" y="24"/>
                      <a:pt x="75" y="24"/>
                    </a:cubicBezTo>
                    <a:cubicBezTo>
                      <a:pt x="75" y="24"/>
                      <a:pt x="71" y="21"/>
                      <a:pt x="70" y="21"/>
                    </a:cubicBezTo>
                    <a:cubicBezTo>
                      <a:pt x="68" y="21"/>
                      <a:pt x="63" y="18"/>
                      <a:pt x="63" y="18"/>
                    </a:cubicBezTo>
                    <a:cubicBezTo>
                      <a:pt x="57" y="13"/>
                      <a:pt x="57" y="13"/>
                      <a:pt x="57" y="13"/>
                    </a:cubicBezTo>
                    <a:cubicBezTo>
                      <a:pt x="50" y="8"/>
                      <a:pt x="50" y="8"/>
                      <a:pt x="50" y="8"/>
                    </a:cubicBezTo>
                    <a:cubicBezTo>
                      <a:pt x="42" y="5"/>
                      <a:pt x="42" y="5"/>
                      <a:pt x="42" y="5"/>
                    </a:cubicBezTo>
                    <a:cubicBezTo>
                      <a:pt x="35" y="1"/>
                      <a:pt x="35" y="1"/>
                      <a:pt x="35" y="1"/>
                    </a:cubicBezTo>
                    <a:cubicBezTo>
                      <a:pt x="28" y="1"/>
                      <a:pt x="28" y="1"/>
                      <a:pt x="2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3" y="1"/>
                      <a:pt x="13" y="1"/>
                      <a:pt x="13" y="1"/>
                    </a:cubicBezTo>
                    <a:lnTo>
                      <a:pt x="3" y="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45" name="Freeform 32"/>
              <p:cNvSpPr>
                <a:spLocks/>
              </p:cNvSpPr>
              <p:nvPr/>
            </p:nvSpPr>
            <p:spPr bwMode="auto">
              <a:xfrm>
                <a:off x="10658475" y="2084388"/>
                <a:ext cx="315912" cy="184150"/>
              </a:xfrm>
              <a:custGeom>
                <a:avLst/>
                <a:gdLst>
                  <a:gd name="T0" fmla="*/ 25 w 84"/>
                  <a:gd name="T1" fmla="*/ 0 h 49"/>
                  <a:gd name="T2" fmla="*/ 29 w 84"/>
                  <a:gd name="T3" fmla="*/ 0 h 49"/>
                  <a:gd name="T4" fmla="*/ 35 w 84"/>
                  <a:gd name="T5" fmla="*/ 2 h 49"/>
                  <a:gd name="T6" fmla="*/ 41 w 84"/>
                  <a:gd name="T7" fmla="*/ 5 h 49"/>
                  <a:gd name="T8" fmla="*/ 49 w 84"/>
                  <a:gd name="T9" fmla="*/ 5 h 49"/>
                  <a:gd name="T10" fmla="*/ 58 w 84"/>
                  <a:gd name="T11" fmla="*/ 5 h 49"/>
                  <a:gd name="T12" fmla="*/ 65 w 84"/>
                  <a:gd name="T13" fmla="*/ 5 h 49"/>
                  <a:gd name="T14" fmla="*/ 72 w 84"/>
                  <a:gd name="T15" fmla="*/ 6 h 49"/>
                  <a:gd name="T16" fmla="*/ 77 w 84"/>
                  <a:gd name="T17" fmla="*/ 9 h 49"/>
                  <a:gd name="T18" fmla="*/ 81 w 84"/>
                  <a:gd name="T19" fmla="*/ 13 h 49"/>
                  <a:gd name="T20" fmla="*/ 81 w 84"/>
                  <a:gd name="T21" fmla="*/ 17 h 49"/>
                  <a:gd name="T22" fmla="*/ 84 w 84"/>
                  <a:gd name="T23" fmla="*/ 24 h 49"/>
                  <a:gd name="T24" fmla="*/ 84 w 84"/>
                  <a:gd name="T25" fmla="*/ 29 h 49"/>
                  <a:gd name="T26" fmla="*/ 84 w 84"/>
                  <a:gd name="T27" fmla="*/ 37 h 49"/>
                  <a:gd name="T28" fmla="*/ 83 w 84"/>
                  <a:gd name="T29" fmla="*/ 40 h 49"/>
                  <a:gd name="T30" fmla="*/ 75 w 84"/>
                  <a:gd name="T31" fmla="*/ 40 h 49"/>
                  <a:gd name="T32" fmla="*/ 65 w 84"/>
                  <a:gd name="T33" fmla="*/ 40 h 49"/>
                  <a:gd name="T34" fmla="*/ 59 w 84"/>
                  <a:gd name="T35" fmla="*/ 37 h 49"/>
                  <a:gd name="T36" fmla="*/ 55 w 84"/>
                  <a:gd name="T37" fmla="*/ 36 h 49"/>
                  <a:gd name="T38" fmla="*/ 52 w 84"/>
                  <a:gd name="T39" fmla="*/ 37 h 49"/>
                  <a:gd name="T40" fmla="*/ 49 w 84"/>
                  <a:gd name="T41" fmla="*/ 41 h 49"/>
                  <a:gd name="T42" fmla="*/ 48 w 84"/>
                  <a:gd name="T43" fmla="*/ 44 h 49"/>
                  <a:gd name="T44" fmla="*/ 47 w 84"/>
                  <a:gd name="T45" fmla="*/ 49 h 49"/>
                  <a:gd name="T46" fmla="*/ 43 w 84"/>
                  <a:gd name="T47" fmla="*/ 49 h 49"/>
                  <a:gd name="T48" fmla="*/ 40 w 84"/>
                  <a:gd name="T49" fmla="*/ 45 h 49"/>
                  <a:gd name="T50" fmla="*/ 34 w 84"/>
                  <a:gd name="T51" fmla="*/ 46 h 49"/>
                  <a:gd name="T52" fmla="*/ 32 w 84"/>
                  <a:gd name="T53" fmla="*/ 46 h 49"/>
                  <a:gd name="T54" fmla="*/ 30 w 84"/>
                  <a:gd name="T55" fmla="*/ 43 h 49"/>
                  <a:gd name="T56" fmla="*/ 34 w 84"/>
                  <a:gd name="T57" fmla="*/ 36 h 49"/>
                  <a:gd name="T58" fmla="*/ 34 w 84"/>
                  <a:gd name="T59" fmla="*/ 31 h 49"/>
                  <a:gd name="T60" fmla="*/ 27 w 84"/>
                  <a:gd name="T61" fmla="*/ 30 h 49"/>
                  <a:gd name="T62" fmla="*/ 20 w 84"/>
                  <a:gd name="T63" fmla="*/ 31 h 49"/>
                  <a:gd name="T64" fmla="*/ 16 w 84"/>
                  <a:gd name="T65" fmla="*/ 34 h 49"/>
                  <a:gd name="T66" fmla="*/ 10 w 84"/>
                  <a:gd name="T67" fmla="*/ 38 h 49"/>
                  <a:gd name="T68" fmla="*/ 5 w 84"/>
                  <a:gd name="T69" fmla="*/ 39 h 49"/>
                  <a:gd name="T70" fmla="*/ 0 w 84"/>
                  <a:gd name="T71" fmla="*/ 38 h 49"/>
                  <a:gd name="T72" fmla="*/ 5 w 84"/>
                  <a:gd name="T73" fmla="*/ 31 h 49"/>
                  <a:gd name="T74" fmla="*/ 8 w 84"/>
                  <a:gd name="T75" fmla="*/ 25 h 49"/>
                  <a:gd name="T76" fmla="*/ 15 w 84"/>
                  <a:gd name="T77" fmla="*/ 14 h 49"/>
                  <a:gd name="T78" fmla="*/ 25 w 84"/>
                  <a:gd name="T79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84" h="49">
                    <a:moveTo>
                      <a:pt x="25" y="0"/>
                    </a:moveTo>
                    <a:cubicBezTo>
                      <a:pt x="29" y="0"/>
                      <a:pt x="29" y="0"/>
                      <a:pt x="29" y="0"/>
                    </a:cubicBezTo>
                    <a:cubicBezTo>
                      <a:pt x="35" y="2"/>
                      <a:pt x="35" y="2"/>
                      <a:pt x="35" y="2"/>
                    </a:cubicBezTo>
                    <a:cubicBezTo>
                      <a:pt x="41" y="5"/>
                      <a:pt x="41" y="5"/>
                      <a:pt x="41" y="5"/>
                    </a:cubicBezTo>
                    <a:cubicBezTo>
                      <a:pt x="49" y="5"/>
                      <a:pt x="49" y="5"/>
                      <a:pt x="49" y="5"/>
                    </a:cubicBezTo>
                    <a:cubicBezTo>
                      <a:pt x="58" y="5"/>
                      <a:pt x="58" y="5"/>
                      <a:pt x="58" y="5"/>
                    </a:cubicBezTo>
                    <a:cubicBezTo>
                      <a:pt x="65" y="5"/>
                      <a:pt x="65" y="5"/>
                      <a:pt x="65" y="5"/>
                    </a:cubicBezTo>
                    <a:cubicBezTo>
                      <a:pt x="72" y="6"/>
                      <a:pt x="72" y="6"/>
                      <a:pt x="72" y="6"/>
                    </a:cubicBezTo>
                    <a:cubicBezTo>
                      <a:pt x="77" y="9"/>
                      <a:pt x="77" y="9"/>
                      <a:pt x="77" y="9"/>
                    </a:cubicBezTo>
                    <a:cubicBezTo>
                      <a:pt x="81" y="13"/>
                      <a:pt x="81" y="13"/>
                      <a:pt x="81" y="13"/>
                    </a:cubicBezTo>
                    <a:cubicBezTo>
                      <a:pt x="81" y="17"/>
                      <a:pt x="81" y="17"/>
                      <a:pt x="81" y="17"/>
                    </a:cubicBezTo>
                    <a:cubicBezTo>
                      <a:pt x="84" y="24"/>
                      <a:pt x="84" y="24"/>
                      <a:pt x="84" y="24"/>
                    </a:cubicBezTo>
                    <a:cubicBezTo>
                      <a:pt x="84" y="29"/>
                      <a:pt x="84" y="29"/>
                      <a:pt x="84" y="29"/>
                    </a:cubicBezTo>
                    <a:cubicBezTo>
                      <a:pt x="84" y="37"/>
                      <a:pt x="84" y="37"/>
                      <a:pt x="84" y="37"/>
                    </a:cubicBezTo>
                    <a:cubicBezTo>
                      <a:pt x="83" y="40"/>
                      <a:pt x="83" y="40"/>
                      <a:pt x="83" y="40"/>
                    </a:cubicBezTo>
                    <a:cubicBezTo>
                      <a:pt x="75" y="40"/>
                      <a:pt x="75" y="40"/>
                      <a:pt x="75" y="40"/>
                    </a:cubicBezTo>
                    <a:cubicBezTo>
                      <a:pt x="65" y="40"/>
                      <a:pt x="65" y="40"/>
                      <a:pt x="65" y="40"/>
                    </a:cubicBezTo>
                    <a:cubicBezTo>
                      <a:pt x="59" y="37"/>
                      <a:pt x="59" y="37"/>
                      <a:pt x="59" y="37"/>
                    </a:cubicBezTo>
                    <a:cubicBezTo>
                      <a:pt x="55" y="36"/>
                      <a:pt x="55" y="36"/>
                      <a:pt x="55" y="36"/>
                    </a:cubicBezTo>
                    <a:cubicBezTo>
                      <a:pt x="52" y="37"/>
                      <a:pt x="52" y="37"/>
                      <a:pt x="52" y="37"/>
                    </a:cubicBezTo>
                    <a:cubicBezTo>
                      <a:pt x="49" y="41"/>
                      <a:pt x="49" y="41"/>
                      <a:pt x="49" y="41"/>
                    </a:cubicBezTo>
                    <a:cubicBezTo>
                      <a:pt x="48" y="44"/>
                      <a:pt x="48" y="44"/>
                      <a:pt x="48" y="44"/>
                    </a:cubicBezTo>
                    <a:cubicBezTo>
                      <a:pt x="47" y="49"/>
                      <a:pt x="47" y="49"/>
                      <a:pt x="47" y="49"/>
                    </a:cubicBezTo>
                    <a:cubicBezTo>
                      <a:pt x="43" y="49"/>
                      <a:pt x="43" y="49"/>
                      <a:pt x="43" y="49"/>
                    </a:cubicBezTo>
                    <a:cubicBezTo>
                      <a:pt x="40" y="45"/>
                      <a:pt x="40" y="45"/>
                      <a:pt x="40" y="45"/>
                    </a:cubicBezTo>
                    <a:cubicBezTo>
                      <a:pt x="34" y="46"/>
                      <a:pt x="34" y="46"/>
                      <a:pt x="34" y="46"/>
                    </a:cubicBezTo>
                    <a:cubicBezTo>
                      <a:pt x="32" y="46"/>
                      <a:pt x="32" y="46"/>
                      <a:pt x="32" y="46"/>
                    </a:cubicBezTo>
                    <a:cubicBezTo>
                      <a:pt x="30" y="43"/>
                      <a:pt x="30" y="43"/>
                      <a:pt x="30" y="43"/>
                    </a:cubicBezTo>
                    <a:cubicBezTo>
                      <a:pt x="34" y="36"/>
                      <a:pt x="34" y="36"/>
                      <a:pt x="34" y="36"/>
                    </a:cubicBezTo>
                    <a:cubicBezTo>
                      <a:pt x="34" y="31"/>
                      <a:pt x="34" y="31"/>
                      <a:pt x="34" y="31"/>
                    </a:cubicBezTo>
                    <a:cubicBezTo>
                      <a:pt x="27" y="30"/>
                      <a:pt x="27" y="30"/>
                      <a:pt x="27" y="30"/>
                    </a:cubicBezTo>
                    <a:cubicBezTo>
                      <a:pt x="20" y="31"/>
                      <a:pt x="20" y="31"/>
                      <a:pt x="20" y="31"/>
                    </a:cubicBezTo>
                    <a:cubicBezTo>
                      <a:pt x="16" y="34"/>
                      <a:pt x="16" y="34"/>
                      <a:pt x="16" y="34"/>
                    </a:cubicBezTo>
                    <a:cubicBezTo>
                      <a:pt x="10" y="38"/>
                      <a:pt x="10" y="38"/>
                      <a:pt x="10" y="38"/>
                    </a:cubicBezTo>
                    <a:cubicBezTo>
                      <a:pt x="10" y="38"/>
                      <a:pt x="6" y="39"/>
                      <a:pt x="5" y="39"/>
                    </a:cubicBezTo>
                    <a:cubicBezTo>
                      <a:pt x="4" y="39"/>
                      <a:pt x="0" y="40"/>
                      <a:pt x="0" y="38"/>
                    </a:cubicBezTo>
                    <a:cubicBezTo>
                      <a:pt x="0" y="37"/>
                      <a:pt x="5" y="31"/>
                      <a:pt x="5" y="31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15" y="14"/>
                      <a:pt x="15" y="14"/>
                      <a:pt x="15" y="14"/>
                    </a:cubicBezTo>
                    <a:lnTo>
                      <a:pt x="25" y="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46" name="Freeform 33"/>
              <p:cNvSpPr>
                <a:spLocks/>
              </p:cNvSpPr>
              <p:nvPr/>
            </p:nvSpPr>
            <p:spPr bwMode="auto">
              <a:xfrm>
                <a:off x="10641013" y="2208213"/>
                <a:ext cx="363537" cy="192088"/>
              </a:xfrm>
              <a:custGeom>
                <a:avLst/>
                <a:gdLst>
                  <a:gd name="T0" fmla="*/ 2 w 97"/>
                  <a:gd name="T1" fmla="*/ 13 h 51"/>
                  <a:gd name="T2" fmla="*/ 0 w 97"/>
                  <a:gd name="T3" fmla="*/ 19 h 51"/>
                  <a:gd name="T4" fmla="*/ 1 w 97"/>
                  <a:gd name="T5" fmla="*/ 23 h 51"/>
                  <a:gd name="T6" fmla="*/ 3 w 97"/>
                  <a:gd name="T7" fmla="*/ 27 h 51"/>
                  <a:gd name="T8" fmla="*/ 2 w 97"/>
                  <a:gd name="T9" fmla="*/ 33 h 51"/>
                  <a:gd name="T10" fmla="*/ 1 w 97"/>
                  <a:gd name="T11" fmla="*/ 37 h 51"/>
                  <a:gd name="T12" fmla="*/ 4 w 97"/>
                  <a:gd name="T13" fmla="*/ 39 h 51"/>
                  <a:gd name="T14" fmla="*/ 10 w 97"/>
                  <a:gd name="T15" fmla="*/ 39 h 51"/>
                  <a:gd name="T16" fmla="*/ 18 w 97"/>
                  <a:gd name="T17" fmla="*/ 38 h 51"/>
                  <a:gd name="T18" fmla="*/ 24 w 97"/>
                  <a:gd name="T19" fmla="*/ 33 h 51"/>
                  <a:gd name="T20" fmla="*/ 31 w 97"/>
                  <a:gd name="T21" fmla="*/ 29 h 51"/>
                  <a:gd name="T22" fmla="*/ 34 w 97"/>
                  <a:gd name="T23" fmla="*/ 28 h 51"/>
                  <a:gd name="T24" fmla="*/ 42 w 97"/>
                  <a:gd name="T25" fmla="*/ 29 h 51"/>
                  <a:gd name="T26" fmla="*/ 43 w 97"/>
                  <a:gd name="T27" fmla="*/ 34 h 51"/>
                  <a:gd name="T28" fmla="*/ 41 w 97"/>
                  <a:gd name="T29" fmla="*/ 37 h 51"/>
                  <a:gd name="T30" fmla="*/ 39 w 97"/>
                  <a:gd name="T31" fmla="*/ 45 h 51"/>
                  <a:gd name="T32" fmla="*/ 39 w 97"/>
                  <a:gd name="T33" fmla="*/ 48 h 51"/>
                  <a:gd name="T34" fmla="*/ 40 w 97"/>
                  <a:gd name="T35" fmla="*/ 50 h 51"/>
                  <a:gd name="T36" fmla="*/ 44 w 97"/>
                  <a:gd name="T37" fmla="*/ 51 h 51"/>
                  <a:gd name="T38" fmla="*/ 48 w 97"/>
                  <a:gd name="T39" fmla="*/ 47 h 51"/>
                  <a:gd name="T40" fmla="*/ 54 w 97"/>
                  <a:gd name="T41" fmla="*/ 42 h 51"/>
                  <a:gd name="T42" fmla="*/ 58 w 97"/>
                  <a:gd name="T43" fmla="*/ 42 h 51"/>
                  <a:gd name="T44" fmla="*/ 67 w 97"/>
                  <a:gd name="T45" fmla="*/ 41 h 51"/>
                  <a:gd name="T46" fmla="*/ 75 w 97"/>
                  <a:gd name="T47" fmla="*/ 39 h 51"/>
                  <a:gd name="T48" fmla="*/ 80 w 97"/>
                  <a:gd name="T49" fmla="*/ 34 h 51"/>
                  <a:gd name="T50" fmla="*/ 84 w 97"/>
                  <a:gd name="T51" fmla="*/ 31 h 51"/>
                  <a:gd name="T52" fmla="*/ 89 w 97"/>
                  <a:gd name="T53" fmla="*/ 30 h 51"/>
                  <a:gd name="T54" fmla="*/ 97 w 97"/>
                  <a:gd name="T55" fmla="*/ 30 h 51"/>
                  <a:gd name="T56" fmla="*/ 97 w 97"/>
                  <a:gd name="T57" fmla="*/ 25 h 51"/>
                  <a:gd name="T58" fmla="*/ 96 w 97"/>
                  <a:gd name="T59" fmla="*/ 19 h 51"/>
                  <a:gd name="T60" fmla="*/ 93 w 97"/>
                  <a:gd name="T61" fmla="*/ 14 h 51"/>
                  <a:gd name="T62" fmla="*/ 90 w 97"/>
                  <a:gd name="T63" fmla="*/ 12 h 51"/>
                  <a:gd name="T64" fmla="*/ 79 w 97"/>
                  <a:gd name="T65" fmla="*/ 10 h 51"/>
                  <a:gd name="T66" fmla="*/ 71 w 97"/>
                  <a:gd name="T67" fmla="*/ 10 h 51"/>
                  <a:gd name="T68" fmla="*/ 65 w 97"/>
                  <a:gd name="T69" fmla="*/ 10 h 51"/>
                  <a:gd name="T70" fmla="*/ 59 w 97"/>
                  <a:gd name="T71" fmla="*/ 10 h 51"/>
                  <a:gd name="T72" fmla="*/ 57 w 97"/>
                  <a:gd name="T73" fmla="*/ 14 h 51"/>
                  <a:gd name="T74" fmla="*/ 53 w 97"/>
                  <a:gd name="T75" fmla="*/ 19 h 51"/>
                  <a:gd name="T76" fmla="*/ 47 w 97"/>
                  <a:gd name="T77" fmla="*/ 20 h 51"/>
                  <a:gd name="T78" fmla="*/ 43 w 97"/>
                  <a:gd name="T79" fmla="*/ 17 h 51"/>
                  <a:gd name="T80" fmla="*/ 38 w 97"/>
                  <a:gd name="T81" fmla="*/ 18 h 51"/>
                  <a:gd name="T82" fmla="*/ 35 w 97"/>
                  <a:gd name="T83" fmla="*/ 19 h 51"/>
                  <a:gd name="T84" fmla="*/ 31 w 97"/>
                  <a:gd name="T85" fmla="*/ 17 h 51"/>
                  <a:gd name="T86" fmla="*/ 28 w 97"/>
                  <a:gd name="T87" fmla="*/ 12 h 51"/>
                  <a:gd name="T88" fmla="*/ 30 w 97"/>
                  <a:gd name="T89" fmla="*/ 5 h 51"/>
                  <a:gd name="T90" fmla="*/ 34 w 97"/>
                  <a:gd name="T91" fmla="*/ 0 h 51"/>
                  <a:gd name="T92" fmla="*/ 30 w 97"/>
                  <a:gd name="T93" fmla="*/ 0 h 51"/>
                  <a:gd name="T94" fmla="*/ 24 w 97"/>
                  <a:gd name="T95" fmla="*/ 3 h 51"/>
                  <a:gd name="T96" fmla="*/ 22 w 97"/>
                  <a:gd name="T97" fmla="*/ 7 h 51"/>
                  <a:gd name="T98" fmla="*/ 18 w 97"/>
                  <a:gd name="T99" fmla="*/ 9 h 51"/>
                  <a:gd name="T100" fmla="*/ 15 w 97"/>
                  <a:gd name="T101" fmla="*/ 9 h 51"/>
                  <a:gd name="T102" fmla="*/ 8 w 97"/>
                  <a:gd name="T103" fmla="*/ 10 h 51"/>
                  <a:gd name="T104" fmla="*/ 2 w 97"/>
                  <a:gd name="T105" fmla="*/ 13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97" h="51">
                    <a:moveTo>
                      <a:pt x="2" y="13"/>
                    </a:moveTo>
                    <a:cubicBezTo>
                      <a:pt x="0" y="19"/>
                      <a:pt x="0" y="19"/>
                      <a:pt x="0" y="19"/>
                    </a:cubicBezTo>
                    <a:cubicBezTo>
                      <a:pt x="1" y="23"/>
                      <a:pt x="1" y="23"/>
                      <a:pt x="1" y="23"/>
                    </a:cubicBezTo>
                    <a:cubicBezTo>
                      <a:pt x="3" y="27"/>
                      <a:pt x="3" y="27"/>
                      <a:pt x="3" y="27"/>
                    </a:cubicBezTo>
                    <a:cubicBezTo>
                      <a:pt x="2" y="33"/>
                      <a:pt x="2" y="33"/>
                      <a:pt x="2" y="33"/>
                    </a:cubicBezTo>
                    <a:cubicBezTo>
                      <a:pt x="1" y="37"/>
                      <a:pt x="1" y="37"/>
                      <a:pt x="1" y="37"/>
                    </a:cubicBezTo>
                    <a:cubicBezTo>
                      <a:pt x="4" y="39"/>
                      <a:pt x="4" y="39"/>
                      <a:pt x="4" y="39"/>
                    </a:cubicBezTo>
                    <a:cubicBezTo>
                      <a:pt x="10" y="39"/>
                      <a:pt x="10" y="39"/>
                      <a:pt x="10" y="39"/>
                    </a:cubicBezTo>
                    <a:cubicBezTo>
                      <a:pt x="18" y="38"/>
                      <a:pt x="18" y="38"/>
                      <a:pt x="18" y="38"/>
                    </a:cubicBezTo>
                    <a:cubicBezTo>
                      <a:pt x="24" y="33"/>
                      <a:pt x="24" y="33"/>
                      <a:pt x="24" y="33"/>
                    </a:cubicBezTo>
                    <a:cubicBezTo>
                      <a:pt x="31" y="29"/>
                      <a:pt x="31" y="29"/>
                      <a:pt x="31" y="29"/>
                    </a:cubicBezTo>
                    <a:cubicBezTo>
                      <a:pt x="34" y="28"/>
                      <a:pt x="34" y="28"/>
                      <a:pt x="34" y="28"/>
                    </a:cubicBezTo>
                    <a:cubicBezTo>
                      <a:pt x="42" y="29"/>
                      <a:pt x="42" y="29"/>
                      <a:pt x="42" y="29"/>
                    </a:cubicBezTo>
                    <a:cubicBezTo>
                      <a:pt x="43" y="34"/>
                      <a:pt x="43" y="34"/>
                      <a:pt x="43" y="34"/>
                    </a:cubicBezTo>
                    <a:cubicBezTo>
                      <a:pt x="41" y="37"/>
                      <a:pt x="41" y="37"/>
                      <a:pt x="41" y="37"/>
                    </a:cubicBezTo>
                    <a:cubicBezTo>
                      <a:pt x="39" y="45"/>
                      <a:pt x="39" y="45"/>
                      <a:pt x="39" y="45"/>
                    </a:cubicBezTo>
                    <a:cubicBezTo>
                      <a:pt x="39" y="48"/>
                      <a:pt x="39" y="48"/>
                      <a:pt x="39" y="48"/>
                    </a:cubicBezTo>
                    <a:cubicBezTo>
                      <a:pt x="40" y="50"/>
                      <a:pt x="40" y="50"/>
                      <a:pt x="40" y="50"/>
                    </a:cubicBezTo>
                    <a:cubicBezTo>
                      <a:pt x="44" y="51"/>
                      <a:pt x="44" y="51"/>
                      <a:pt x="44" y="51"/>
                    </a:cubicBezTo>
                    <a:cubicBezTo>
                      <a:pt x="48" y="47"/>
                      <a:pt x="48" y="47"/>
                      <a:pt x="48" y="47"/>
                    </a:cubicBezTo>
                    <a:cubicBezTo>
                      <a:pt x="54" y="42"/>
                      <a:pt x="54" y="42"/>
                      <a:pt x="54" y="42"/>
                    </a:cubicBezTo>
                    <a:cubicBezTo>
                      <a:pt x="58" y="42"/>
                      <a:pt x="58" y="42"/>
                      <a:pt x="58" y="42"/>
                    </a:cubicBezTo>
                    <a:cubicBezTo>
                      <a:pt x="67" y="41"/>
                      <a:pt x="67" y="41"/>
                      <a:pt x="67" y="41"/>
                    </a:cubicBezTo>
                    <a:cubicBezTo>
                      <a:pt x="75" y="39"/>
                      <a:pt x="75" y="39"/>
                      <a:pt x="75" y="39"/>
                    </a:cubicBezTo>
                    <a:cubicBezTo>
                      <a:pt x="80" y="34"/>
                      <a:pt x="80" y="34"/>
                      <a:pt x="80" y="34"/>
                    </a:cubicBezTo>
                    <a:cubicBezTo>
                      <a:pt x="84" y="31"/>
                      <a:pt x="84" y="31"/>
                      <a:pt x="84" y="31"/>
                    </a:cubicBezTo>
                    <a:cubicBezTo>
                      <a:pt x="89" y="30"/>
                      <a:pt x="89" y="30"/>
                      <a:pt x="89" y="30"/>
                    </a:cubicBezTo>
                    <a:cubicBezTo>
                      <a:pt x="97" y="30"/>
                      <a:pt x="97" y="30"/>
                      <a:pt x="97" y="30"/>
                    </a:cubicBezTo>
                    <a:cubicBezTo>
                      <a:pt x="97" y="25"/>
                      <a:pt x="97" y="25"/>
                      <a:pt x="97" y="25"/>
                    </a:cubicBezTo>
                    <a:cubicBezTo>
                      <a:pt x="97" y="25"/>
                      <a:pt x="97" y="19"/>
                      <a:pt x="96" y="19"/>
                    </a:cubicBezTo>
                    <a:cubicBezTo>
                      <a:pt x="94" y="19"/>
                      <a:pt x="93" y="14"/>
                      <a:pt x="93" y="14"/>
                    </a:cubicBezTo>
                    <a:cubicBezTo>
                      <a:pt x="90" y="12"/>
                      <a:pt x="90" y="12"/>
                      <a:pt x="90" y="12"/>
                    </a:cubicBezTo>
                    <a:cubicBezTo>
                      <a:pt x="79" y="10"/>
                      <a:pt x="79" y="10"/>
                      <a:pt x="79" y="10"/>
                    </a:cubicBezTo>
                    <a:cubicBezTo>
                      <a:pt x="71" y="10"/>
                      <a:pt x="71" y="10"/>
                      <a:pt x="71" y="10"/>
                    </a:cubicBezTo>
                    <a:cubicBezTo>
                      <a:pt x="65" y="10"/>
                      <a:pt x="65" y="10"/>
                      <a:pt x="65" y="10"/>
                    </a:cubicBezTo>
                    <a:cubicBezTo>
                      <a:pt x="59" y="10"/>
                      <a:pt x="59" y="10"/>
                      <a:pt x="59" y="10"/>
                    </a:cubicBezTo>
                    <a:cubicBezTo>
                      <a:pt x="57" y="14"/>
                      <a:pt x="57" y="14"/>
                      <a:pt x="57" y="14"/>
                    </a:cubicBezTo>
                    <a:cubicBezTo>
                      <a:pt x="53" y="19"/>
                      <a:pt x="53" y="19"/>
                      <a:pt x="53" y="19"/>
                    </a:cubicBezTo>
                    <a:cubicBezTo>
                      <a:pt x="47" y="20"/>
                      <a:pt x="47" y="20"/>
                      <a:pt x="47" y="20"/>
                    </a:cubicBezTo>
                    <a:cubicBezTo>
                      <a:pt x="43" y="17"/>
                      <a:pt x="43" y="17"/>
                      <a:pt x="43" y="17"/>
                    </a:cubicBezTo>
                    <a:cubicBezTo>
                      <a:pt x="38" y="18"/>
                      <a:pt x="38" y="18"/>
                      <a:pt x="38" y="18"/>
                    </a:cubicBezTo>
                    <a:cubicBezTo>
                      <a:pt x="35" y="19"/>
                      <a:pt x="35" y="19"/>
                      <a:pt x="35" y="19"/>
                    </a:cubicBezTo>
                    <a:cubicBezTo>
                      <a:pt x="31" y="17"/>
                      <a:pt x="31" y="17"/>
                      <a:pt x="31" y="17"/>
                    </a:cubicBezTo>
                    <a:cubicBezTo>
                      <a:pt x="28" y="12"/>
                      <a:pt x="28" y="12"/>
                      <a:pt x="28" y="12"/>
                    </a:cubicBezTo>
                    <a:cubicBezTo>
                      <a:pt x="30" y="5"/>
                      <a:pt x="30" y="5"/>
                      <a:pt x="30" y="5"/>
                    </a:cubicBezTo>
                    <a:cubicBezTo>
                      <a:pt x="34" y="0"/>
                      <a:pt x="34" y="0"/>
                      <a:pt x="34" y="0"/>
                    </a:cubicBezTo>
                    <a:cubicBezTo>
                      <a:pt x="30" y="0"/>
                      <a:pt x="30" y="0"/>
                      <a:pt x="30" y="0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8" y="10"/>
                      <a:pt x="8" y="10"/>
                      <a:pt x="8" y="10"/>
                    </a:cubicBezTo>
                    <a:lnTo>
                      <a:pt x="2" y="13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47" name="Freeform 34"/>
              <p:cNvSpPr>
                <a:spLocks/>
              </p:cNvSpPr>
              <p:nvPr/>
            </p:nvSpPr>
            <p:spPr bwMode="auto">
              <a:xfrm>
                <a:off x="10399713" y="2332038"/>
                <a:ext cx="604837" cy="196850"/>
              </a:xfrm>
              <a:custGeom>
                <a:avLst/>
                <a:gdLst>
                  <a:gd name="T0" fmla="*/ 12 w 381"/>
                  <a:gd name="T1" fmla="*/ 88 h 124"/>
                  <a:gd name="T2" fmla="*/ 16 w 381"/>
                  <a:gd name="T3" fmla="*/ 105 h 124"/>
                  <a:gd name="T4" fmla="*/ 24 w 381"/>
                  <a:gd name="T5" fmla="*/ 119 h 124"/>
                  <a:gd name="T6" fmla="*/ 35 w 381"/>
                  <a:gd name="T7" fmla="*/ 119 h 124"/>
                  <a:gd name="T8" fmla="*/ 47 w 381"/>
                  <a:gd name="T9" fmla="*/ 100 h 124"/>
                  <a:gd name="T10" fmla="*/ 66 w 381"/>
                  <a:gd name="T11" fmla="*/ 90 h 124"/>
                  <a:gd name="T12" fmla="*/ 90 w 381"/>
                  <a:gd name="T13" fmla="*/ 72 h 124"/>
                  <a:gd name="T14" fmla="*/ 114 w 381"/>
                  <a:gd name="T15" fmla="*/ 72 h 124"/>
                  <a:gd name="T16" fmla="*/ 137 w 381"/>
                  <a:gd name="T17" fmla="*/ 79 h 124"/>
                  <a:gd name="T18" fmla="*/ 163 w 381"/>
                  <a:gd name="T19" fmla="*/ 95 h 124"/>
                  <a:gd name="T20" fmla="*/ 185 w 381"/>
                  <a:gd name="T21" fmla="*/ 105 h 124"/>
                  <a:gd name="T22" fmla="*/ 206 w 381"/>
                  <a:gd name="T23" fmla="*/ 88 h 124"/>
                  <a:gd name="T24" fmla="*/ 227 w 381"/>
                  <a:gd name="T25" fmla="*/ 105 h 124"/>
                  <a:gd name="T26" fmla="*/ 253 w 381"/>
                  <a:gd name="T27" fmla="*/ 112 h 124"/>
                  <a:gd name="T28" fmla="*/ 291 w 381"/>
                  <a:gd name="T29" fmla="*/ 109 h 124"/>
                  <a:gd name="T30" fmla="*/ 303 w 381"/>
                  <a:gd name="T31" fmla="*/ 90 h 124"/>
                  <a:gd name="T32" fmla="*/ 322 w 381"/>
                  <a:gd name="T33" fmla="*/ 83 h 124"/>
                  <a:gd name="T34" fmla="*/ 348 w 381"/>
                  <a:gd name="T35" fmla="*/ 83 h 124"/>
                  <a:gd name="T36" fmla="*/ 365 w 381"/>
                  <a:gd name="T37" fmla="*/ 74 h 124"/>
                  <a:gd name="T38" fmla="*/ 374 w 381"/>
                  <a:gd name="T39" fmla="*/ 48 h 124"/>
                  <a:gd name="T40" fmla="*/ 381 w 381"/>
                  <a:gd name="T41" fmla="*/ 10 h 124"/>
                  <a:gd name="T42" fmla="*/ 358 w 381"/>
                  <a:gd name="T43" fmla="*/ 3 h 124"/>
                  <a:gd name="T44" fmla="*/ 341 w 381"/>
                  <a:gd name="T45" fmla="*/ 15 h 124"/>
                  <a:gd name="T46" fmla="*/ 322 w 381"/>
                  <a:gd name="T47" fmla="*/ 27 h 124"/>
                  <a:gd name="T48" fmla="*/ 296 w 381"/>
                  <a:gd name="T49" fmla="*/ 29 h 124"/>
                  <a:gd name="T50" fmla="*/ 272 w 381"/>
                  <a:gd name="T51" fmla="*/ 38 h 124"/>
                  <a:gd name="T52" fmla="*/ 260 w 381"/>
                  <a:gd name="T53" fmla="*/ 55 h 124"/>
                  <a:gd name="T54" fmla="*/ 239 w 381"/>
                  <a:gd name="T55" fmla="*/ 50 h 124"/>
                  <a:gd name="T56" fmla="*/ 234 w 381"/>
                  <a:gd name="T57" fmla="*/ 24 h 124"/>
                  <a:gd name="T58" fmla="*/ 239 w 381"/>
                  <a:gd name="T59" fmla="*/ 3 h 124"/>
                  <a:gd name="T60" fmla="*/ 223 w 381"/>
                  <a:gd name="T61" fmla="*/ 3 h 124"/>
                  <a:gd name="T62" fmla="*/ 199 w 381"/>
                  <a:gd name="T63" fmla="*/ 19 h 124"/>
                  <a:gd name="T64" fmla="*/ 170 w 381"/>
                  <a:gd name="T65" fmla="*/ 24 h 124"/>
                  <a:gd name="T66" fmla="*/ 152 w 381"/>
                  <a:gd name="T67" fmla="*/ 24 h 124"/>
                  <a:gd name="T68" fmla="*/ 123 w 381"/>
                  <a:gd name="T69" fmla="*/ 27 h 124"/>
                  <a:gd name="T70" fmla="*/ 99 w 381"/>
                  <a:gd name="T71" fmla="*/ 12 h 124"/>
                  <a:gd name="T72" fmla="*/ 78 w 381"/>
                  <a:gd name="T73" fmla="*/ 5 h 124"/>
                  <a:gd name="T74" fmla="*/ 26 w 381"/>
                  <a:gd name="T75" fmla="*/ 3 h 124"/>
                  <a:gd name="T76" fmla="*/ 31 w 381"/>
                  <a:gd name="T77" fmla="*/ 19 h 124"/>
                  <a:gd name="T78" fmla="*/ 35 w 381"/>
                  <a:gd name="T79" fmla="*/ 38 h 124"/>
                  <a:gd name="T80" fmla="*/ 21 w 381"/>
                  <a:gd name="T81" fmla="*/ 57 h 124"/>
                  <a:gd name="T82" fmla="*/ 0 w 381"/>
                  <a:gd name="T83" fmla="*/ 79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381" h="124">
                    <a:moveTo>
                      <a:pt x="0" y="79"/>
                    </a:moveTo>
                    <a:lnTo>
                      <a:pt x="12" y="88"/>
                    </a:lnTo>
                    <a:lnTo>
                      <a:pt x="16" y="98"/>
                    </a:lnTo>
                    <a:lnTo>
                      <a:pt x="16" y="105"/>
                    </a:lnTo>
                    <a:lnTo>
                      <a:pt x="24" y="114"/>
                    </a:lnTo>
                    <a:lnTo>
                      <a:pt x="24" y="119"/>
                    </a:lnTo>
                    <a:lnTo>
                      <a:pt x="26" y="124"/>
                    </a:lnTo>
                    <a:lnTo>
                      <a:pt x="35" y="119"/>
                    </a:lnTo>
                    <a:lnTo>
                      <a:pt x="40" y="112"/>
                    </a:lnTo>
                    <a:lnTo>
                      <a:pt x="47" y="100"/>
                    </a:lnTo>
                    <a:lnTo>
                      <a:pt x="59" y="100"/>
                    </a:lnTo>
                    <a:lnTo>
                      <a:pt x="66" y="90"/>
                    </a:lnTo>
                    <a:lnTo>
                      <a:pt x="76" y="81"/>
                    </a:lnTo>
                    <a:lnTo>
                      <a:pt x="90" y="72"/>
                    </a:lnTo>
                    <a:lnTo>
                      <a:pt x="102" y="69"/>
                    </a:lnTo>
                    <a:lnTo>
                      <a:pt x="114" y="72"/>
                    </a:lnTo>
                    <a:lnTo>
                      <a:pt x="125" y="76"/>
                    </a:lnTo>
                    <a:lnTo>
                      <a:pt x="137" y="79"/>
                    </a:lnTo>
                    <a:lnTo>
                      <a:pt x="149" y="86"/>
                    </a:lnTo>
                    <a:lnTo>
                      <a:pt x="163" y="95"/>
                    </a:lnTo>
                    <a:lnTo>
                      <a:pt x="173" y="105"/>
                    </a:lnTo>
                    <a:lnTo>
                      <a:pt x="185" y="105"/>
                    </a:lnTo>
                    <a:lnTo>
                      <a:pt x="197" y="95"/>
                    </a:lnTo>
                    <a:lnTo>
                      <a:pt x="206" y="88"/>
                    </a:lnTo>
                    <a:lnTo>
                      <a:pt x="215" y="95"/>
                    </a:lnTo>
                    <a:lnTo>
                      <a:pt x="227" y="105"/>
                    </a:lnTo>
                    <a:lnTo>
                      <a:pt x="239" y="107"/>
                    </a:lnTo>
                    <a:lnTo>
                      <a:pt x="253" y="112"/>
                    </a:lnTo>
                    <a:lnTo>
                      <a:pt x="275" y="112"/>
                    </a:lnTo>
                    <a:lnTo>
                      <a:pt x="291" y="109"/>
                    </a:lnTo>
                    <a:lnTo>
                      <a:pt x="296" y="105"/>
                    </a:lnTo>
                    <a:lnTo>
                      <a:pt x="303" y="90"/>
                    </a:lnTo>
                    <a:lnTo>
                      <a:pt x="313" y="86"/>
                    </a:lnTo>
                    <a:lnTo>
                      <a:pt x="322" y="83"/>
                    </a:lnTo>
                    <a:lnTo>
                      <a:pt x="336" y="83"/>
                    </a:lnTo>
                    <a:lnTo>
                      <a:pt x="348" y="83"/>
                    </a:lnTo>
                    <a:lnTo>
                      <a:pt x="360" y="83"/>
                    </a:lnTo>
                    <a:lnTo>
                      <a:pt x="365" y="74"/>
                    </a:lnTo>
                    <a:lnTo>
                      <a:pt x="369" y="62"/>
                    </a:lnTo>
                    <a:lnTo>
                      <a:pt x="374" y="48"/>
                    </a:lnTo>
                    <a:lnTo>
                      <a:pt x="381" y="27"/>
                    </a:lnTo>
                    <a:lnTo>
                      <a:pt x="381" y="10"/>
                    </a:lnTo>
                    <a:lnTo>
                      <a:pt x="372" y="5"/>
                    </a:lnTo>
                    <a:lnTo>
                      <a:pt x="358" y="3"/>
                    </a:lnTo>
                    <a:lnTo>
                      <a:pt x="348" y="10"/>
                    </a:lnTo>
                    <a:lnTo>
                      <a:pt x="341" y="15"/>
                    </a:lnTo>
                    <a:lnTo>
                      <a:pt x="332" y="22"/>
                    </a:lnTo>
                    <a:lnTo>
                      <a:pt x="322" y="27"/>
                    </a:lnTo>
                    <a:lnTo>
                      <a:pt x="308" y="29"/>
                    </a:lnTo>
                    <a:lnTo>
                      <a:pt x="296" y="29"/>
                    </a:lnTo>
                    <a:lnTo>
                      <a:pt x="287" y="34"/>
                    </a:lnTo>
                    <a:lnTo>
                      <a:pt x="272" y="38"/>
                    </a:lnTo>
                    <a:lnTo>
                      <a:pt x="268" y="45"/>
                    </a:lnTo>
                    <a:lnTo>
                      <a:pt x="260" y="55"/>
                    </a:lnTo>
                    <a:lnTo>
                      <a:pt x="246" y="57"/>
                    </a:lnTo>
                    <a:lnTo>
                      <a:pt x="239" y="50"/>
                    </a:lnTo>
                    <a:lnTo>
                      <a:pt x="234" y="38"/>
                    </a:lnTo>
                    <a:lnTo>
                      <a:pt x="234" y="24"/>
                    </a:lnTo>
                    <a:lnTo>
                      <a:pt x="237" y="10"/>
                    </a:lnTo>
                    <a:lnTo>
                      <a:pt x="239" y="3"/>
                    </a:lnTo>
                    <a:lnTo>
                      <a:pt x="232" y="0"/>
                    </a:lnTo>
                    <a:lnTo>
                      <a:pt x="223" y="3"/>
                    </a:lnTo>
                    <a:lnTo>
                      <a:pt x="213" y="10"/>
                    </a:lnTo>
                    <a:lnTo>
                      <a:pt x="199" y="19"/>
                    </a:lnTo>
                    <a:lnTo>
                      <a:pt x="189" y="27"/>
                    </a:lnTo>
                    <a:lnTo>
                      <a:pt x="170" y="24"/>
                    </a:lnTo>
                    <a:lnTo>
                      <a:pt x="163" y="24"/>
                    </a:lnTo>
                    <a:lnTo>
                      <a:pt x="152" y="24"/>
                    </a:lnTo>
                    <a:lnTo>
                      <a:pt x="137" y="24"/>
                    </a:lnTo>
                    <a:lnTo>
                      <a:pt x="123" y="27"/>
                    </a:lnTo>
                    <a:lnTo>
                      <a:pt x="109" y="24"/>
                    </a:lnTo>
                    <a:lnTo>
                      <a:pt x="99" y="12"/>
                    </a:lnTo>
                    <a:lnTo>
                      <a:pt x="88" y="5"/>
                    </a:lnTo>
                    <a:lnTo>
                      <a:pt x="78" y="5"/>
                    </a:lnTo>
                    <a:lnTo>
                      <a:pt x="57" y="3"/>
                    </a:lnTo>
                    <a:lnTo>
                      <a:pt x="26" y="3"/>
                    </a:lnTo>
                    <a:lnTo>
                      <a:pt x="28" y="12"/>
                    </a:lnTo>
                    <a:lnTo>
                      <a:pt x="31" y="19"/>
                    </a:lnTo>
                    <a:lnTo>
                      <a:pt x="35" y="31"/>
                    </a:lnTo>
                    <a:lnTo>
                      <a:pt x="35" y="38"/>
                    </a:lnTo>
                    <a:lnTo>
                      <a:pt x="28" y="48"/>
                    </a:lnTo>
                    <a:lnTo>
                      <a:pt x="21" y="57"/>
                    </a:lnTo>
                    <a:lnTo>
                      <a:pt x="12" y="64"/>
                    </a:lnTo>
                    <a:lnTo>
                      <a:pt x="0" y="79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</p:grpSp>
        <p:grpSp>
          <p:nvGrpSpPr>
            <p:cNvPr id="17" name="Grupo 19"/>
            <p:cNvGrpSpPr/>
            <p:nvPr/>
          </p:nvGrpSpPr>
          <p:grpSpPr>
            <a:xfrm>
              <a:off x="7269163" y="1814738"/>
              <a:ext cx="2798762" cy="1889125"/>
              <a:chOff x="7100888" y="1057275"/>
              <a:chExt cx="2798762" cy="1889125"/>
            </a:xfrm>
            <a:solidFill>
              <a:srgbClr val="FFC000"/>
            </a:solidFill>
          </p:grpSpPr>
          <p:sp>
            <p:nvSpPr>
              <p:cNvPr id="18" name="Freeform 9"/>
              <p:cNvSpPr>
                <a:spLocks/>
              </p:cNvSpPr>
              <p:nvPr/>
            </p:nvSpPr>
            <p:spPr bwMode="auto">
              <a:xfrm>
                <a:off x="7100888" y="2325688"/>
                <a:ext cx="673100" cy="376238"/>
              </a:xfrm>
              <a:custGeom>
                <a:avLst/>
                <a:gdLst>
                  <a:gd name="T0" fmla="*/ 5 w 179"/>
                  <a:gd name="T1" fmla="*/ 0 h 100"/>
                  <a:gd name="T2" fmla="*/ 85 w 179"/>
                  <a:gd name="T3" fmla="*/ 21 h 100"/>
                  <a:gd name="T4" fmla="*/ 100 w 179"/>
                  <a:gd name="T5" fmla="*/ 30 h 100"/>
                  <a:gd name="T6" fmla="*/ 179 w 179"/>
                  <a:gd name="T7" fmla="*/ 69 h 100"/>
                  <a:gd name="T8" fmla="*/ 178 w 179"/>
                  <a:gd name="T9" fmla="*/ 73 h 100"/>
                  <a:gd name="T10" fmla="*/ 170 w 179"/>
                  <a:gd name="T11" fmla="*/ 78 h 100"/>
                  <a:gd name="T12" fmla="*/ 162 w 179"/>
                  <a:gd name="T13" fmla="*/ 82 h 100"/>
                  <a:gd name="T14" fmla="*/ 158 w 179"/>
                  <a:gd name="T15" fmla="*/ 87 h 100"/>
                  <a:gd name="T16" fmla="*/ 150 w 179"/>
                  <a:gd name="T17" fmla="*/ 88 h 100"/>
                  <a:gd name="T18" fmla="*/ 143 w 179"/>
                  <a:gd name="T19" fmla="*/ 91 h 100"/>
                  <a:gd name="T20" fmla="*/ 138 w 179"/>
                  <a:gd name="T21" fmla="*/ 98 h 100"/>
                  <a:gd name="T22" fmla="*/ 134 w 179"/>
                  <a:gd name="T23" fmla="*/ 100 h 100"/>
                  <a:gd name="T24" fmla="*/ 129 w 179"/>
                  <a:gd name="T25" fmla="*/ 99 h 100"/>
                  <a:gd name="T26" fmla="*/ 122 w 179"/>
                  <a:gd name="T27" fmla="*/ 96 h 100"/>
                  <a:gd name="T28" fmla="*/ 111 w 179"/>
                  <a:gd name="T29" fmla="*/ 96 h 100"/>
                  <a:gd name="T30" fmla="*/ 94 w 179"/>
                  <a:gd name="T31" fmla="*/ 96 h 100"/>
                  <a:gd name="T32" fmla="*/ 85 w 179"/>
                  <a:gd name="T33" fmla="*/ 95 h 100"/>
                  <a:gd name="T34" fmla="*/ 84 w 179"/>
                  <a:gd name="T35" fmla="*/ 89 h 100"/>
                  <a:gd name="T36" fmla="*/ 83 w 179"/>
                  <a:gd name="T37" fmla="*/ 77 h 100"/>
                  <a:gd name="T38" fmla="*/ 85 w 179"/>
                  <a:gd name="T39" fmla="*/ 69 h 100"/>
                  <a:gd name="T40" fmla="*/ 85 w 179"/>
                  <a:gd name="T41" fmla="*/ 60 h 100"/>
                  <a:gd name="T42" fmla="*/ 84 w 179"/>
                  <a:gd name="T43" fmla="*/ 54 h 100"/>
                  <a:gd name="T44" fmla="*/ 76 w 179"/>
                  <a:gd name="T45" fmla="*/ 60 h 100"/>
                  <a:gd name="T46" fmla="*/ 66 w 179"/>
                  <a:gd name="T47" fmla="*/ 67 h 100"/>
                  <a:gd name="T48" fmla="*/ 59 w 179"/>
                  <a:gd name="T49" fmla="*/ 70 h 100"/>
                  <a:gd name="T50" fmla="*/ 42 w 179"/>
                  <a:gd name="T51" fmla="*/ 68 h 100"/>
                  <a:gd name="T52" fmla="*/ 41 w 179"/>
                  <a:gd name="T53" fmla="*/ 60 h 100"/>
                  <a:gd name="T54" fmla="*/ 33 w 179"/>
                  <a:gd name="T55" fmla="*/ 55 h 100"/>
                  <a:gd name="T56" fmla="*/ 28 w 179"/>
                  <a:gd name="T57" fmla="*/ 52 h 100"/>
                  <a:gd name="T58" fmla="*/ 21 w 179"/>
                  <a:gd name="T59" fmla="*/ 52 h 100"/>
                  <a:gd name="T60" fmla="*/ 23 w 179"/>
                  <a:gd name="T61" fmla="*/ 48 h 100"/>
                  <a:gd name="T62" fmla="*/ 23 w 179"/>
                  <a:gd name="T63" fmla="*/ 40 h 100"/>
                  <a:gd name="T64" fmla="*/ 18 w 179"/>
                  <a:gd name="T65" fmla="*/ 35 h 100"/>
                  <a:gd name="T66" fmla="*/ 11 w 179"/>
                  <a:gd name="T67" fmla="*/ 27 h 100"/>
                  <a:gd name="T68" fmla="*/ 5 w 179"/>
                  <a:gd name="T69" fmla="*/ 15 h 100"/>
                  <a:gd name="T70" fmla="*/ 0 w 179"/>
                  <a:gd name="T71" fmla="*/ 6 h 100"/>
                  <a:gd name="T72" fmla="*/ 0 w 179"/>
                  <a:gd name="T73" fmla="*/ 1 h 100"/>
                  <a:gd name="T74" fmla="*/ 5 w 179"/>
                  <a:gd name="T75" fmla="*/ 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79" h="100">
                    <a:moveTo>
                      <a:pt x="5" y="0"/>
                    </a:moveTo>
                    <a:cubicBezTo>
                      <a:pt x="5" y="0"/>
                      <a:pt x="45" y="18"/>
                      <a:pt x="85" y="21"/>
                    </a:cubicBezTo>
                    <a:cubicBezTo>
                      <a:pt x="93" y="27"/>
                      <a:pt x="100" y="30"/>
                      <a:pt x="100" y="30"/>
                    </a:cubicBezTo>
                    <a:cubicBezTo>
                      <a:pt x="100" y="30"/>
                      <a:pt x="164" y="65"/>
                      <a:pt x="179" y="69"/>
                    </a:cubicBezTo>
                    <a:cubicBezTo>
                      <a:pt x="178" y="73"/>
                      <a:pt x="178" y="73"/>
                      <a:pt x="178" y="73"/>
                    </a:cubicBezTo>
                    <a:cubicBezTo>
                      <a:pt x="170" y="78"/>
                      <a:pt x="170" y="78"/>
                      <a:pt x="170" y="78"/>
                    </a:cubicBezTo>
                    <a:cubicBezTo>
                      <a:pt x="162" y="82"/>
                      <a:pt x="162" y="82"/>
                      <a:pt x="162" y="82"/>
                    </a:cubicBezTo>
                    <a:cubicBezTo>
                      <a:pt x="158" y="87"/>
                      <a:pt x="158" y="87"/>
                      <a:pt x="158" y="87"/>
                    </a:cubicBezTo>
                    <a:cubicBezTo>
                      <a:pt x="150" y="88"/>
                      <a:pt x="150" y="88"/>
                      <a:pt x="150" y="88"/>
                    </a:cubicBezTo>
                    <a:cubicBezTo>
                      <a:pt x="143" y="91"/>
                      <a:pt x="143" y="91"/>
                      <a:pt x="143" y="91"/>
                    </a:cubicBezTo>
                    <a:cubicBezTo>
                      <a:pt x="138" y="98"/>
                      <a:pt x="138" y="98"/>
                      <a:pt x="138" y="98"/>
                    </a:cubicBezTo>
                    <a:cubicBezTo>
                      <a:pt x="134" y="100"/>
                      <a:pt x="134" y="100"/>
                      <a:pt x="134" y="100"/>
                    </a:cubicBezTo>
                    <a:cubicBezTo>
                      <a:pt x="129" y="99"/>
                      <a:pt x="129" y="99"/>
                      <a:pt x="129" y="99"/>
                    </a:cubicBezTo>
                    <a:cubicBezTo>
                      <a:pt x="122" y="96"/>
                      <a:pt x="122" y="96"/>
                      <a:pt x="122" y="96"/>
                    </a:cubicBezTo>
                    <a:cubicBezTo>
                      <a:pt x="111" y="96"/>
                      <a:pt x="111" y="96"/>
                      <a:pt x="111" y="96"/>
                    </a:cubicBezTo>
                    <a:cubicBezTo>
                      <a:pt x="94" y="96"/>
                      <a:pt x="94" y="96"/>
                      <a:pt x="94" y="96"/>
                    </a:cubicBezTo>
                    <a:cubicBezTo>
                      <a:pt x="85" y="95"/>
                      <a:pt x="85" y="95"/>
                      <a:pt x="85" y="95"/>
                    </a:cubicBezTo>
                    <a:cubicBezTo>
                      <a:pt x="84" y="89"/>
                      <a:pt x="84" y="89"/>
                      <a:pt x="84" y="89"/>
                    </a:cubicBezTo>
                    <a:cubicBezTo>
                      <a:pt x="83" y="77"/>
                      <a:pt x="83" y="77"/>
                      <a:pt x="83" y="77"/>
                    </a:cubicBezTo>
                    <a:cubicBezTo>
                      <a:pt x="85" y="69"/>
                      <a:pt x="85" y="69"/>
                      <a:pt x="85" y="69"/>
                    </a:cubicBezTo>
                    <a:cubicBezTo>
                      <a:pt x="85" y="60"/>
                      <a:pt x="85" y="60"/>
                      <a:pt x="85" y="60"/>
                    </a:cubicBezTo>
                    <a:cubicBezTo>
                      <a:pt x="84" y="54"/>
                      <a:pt x="84" y="54"/>
                      <a:pt x="84" y="54"/>
                    </a:cubicBezTo>
                    <a:cubicBezTo>
                      <a:pt x="76" y="60"/>
                      <a:pt x="76" y="60"/>
                      <a:pt x="76" y="60"/>
                    </a:cubicBezTo>
                    <a:cubicBezTo>
                      <a:pt x="66" y="67"/>
                      <a:pt x="66" y="67"/>
                      <a:pt x="66" y="67"/>
                    </a:cubicBezTo>
                    <a:cubicBezTo>
                      <a:pt x="59" y="70"/>
                      <a:pt x="59" y="70"/>
                      <a:pt x="59" y="70"/>
                    </a:cubicBezTo>
                    <a:cubicBezTo>
                      <a:pt x="42" y="68"/>
                      <a:pt x="42" y="68"/>
                      <a:pt x="42" y="68"/>
                    </a:cubicBezTo>
                    <a:cubicBezTo>
                      <a:pt x="41" y="60"/>
                      <a:pt x="41" y="60"/>
                      <a:pt x="41" y="60"/>
                    </a:cubicBezTo>
                    <a:cubicBezTo>
                      <a:pt x="33" y="55"/>
                      <a:pt x="33" y="55"/>
                      <a:pt x="33" y="55"/>
                    </a:cubicBezTo>
                    <a:cubicBezTo>
                      <a:pt x="28" y="52"/>
                      <a:pt x="28" y="52"/>
                      <a:pt x="28" y="52"/>
                    </a:cubicBezTo>
                    <a:cubicBezTo>
                      <a:pt x="21" y="52"/>
                      <a:pt x="21" y="52"/>
                      <a:pt x="21" y="52"/>
                    </a:cubicBezTo>
                    <a:cubicBezTo>
                      <a:pt x="23" y="48"/>
                      <a:pt x="23" y="48"/>
                      <a:pt x="23" y="48"/>
                    </a:cubicBezTo>
                    <a:cubicBezTo>
                      <a:pt x="23" y="40"/>
                      <a:pt x="23" y="40"/>
                      <a:pt x="23" y="40"/>
                    </a:cubicBezTo>
                    <a:cubicBezTo>
                      <a:pt x="18" y="35"/>
                      <a:pt x="18" y="35"/>
                      <a:pt x="18" y="35"/>
                    </a:cubicBezTo>
                    <a:cubicBezTo>
                      <a:pt x="11" y="27"/>
                      <a:pt x="11" y="27"/>
                      <a:pt x="11" y="27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5" y="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19" name="Freeform 10"/>
              <p:cNvSpPr>
                <a:spLocks/>
              </p:cNvSpPr>
              <p:nvPr/>
            </p:nvSpPr>
            <p:spPr bwMode="auto">
              <a:xfrm>
                <a:off x="7119938" y="1373188"/>
                <a:ext cx="1741487" cy="1196975"/>
              </a:xfrm>
              <a:custGeom>
                <a:avLst/>
                <a:gdLst>
                  <a:gd name="T0" fmla="*/ 87 w 463"/>
                  <a:gd name="T1" fmla="*/ 273 h 318"/>
                  <a:gd name="T2" fmla="*/ 185 w 463"/>
                  <a:gd name="T3" fmla="*/ 311 h 318"/>
                  <a:gd name="T4" fmla="*/ 215 w 463"/>
                  <a:gd name="T5" fmla="*/ 304 h 318"/>
                  <a:gd name="T6" fmla="*/ 235 w 463"/>
                  <a:gd name="T7" fmla="*/ 295 h 318"/>
                  <a:gd name="T8" fmla="*/ 252 w 463"/>
                  <a:gd name="T9" fmla="*/ 280 h 318"/>
                  <a:gd name="T10" fmla="*/ 290 w 463"/>
                  <a:gd name="T11" fmla="*/ 275 h 318"/>
                  <a:gd name="T12" fmla="*/ 319 w 463"/>
                  <a:gd name="T13" fmla="*/ 289 h 318"/>
                  <a:gd name="T14" fmla="*/ 405 w 463"/>
                  <a:gd name="T15" fmla="*/ 271 h 318"/>
                  <a:gd name="T16" fmla="*/ 404 w 463"/>
                  <a:gd name="T17" fmla="*/ 235 h 318"/>
                  <a:gd name="T18" fmla="*/ 453 w 463"/>
                  <a:gd name="T19" fmla="*/ 113 h 318"/>
                  <a:gd name="T20" fmla="*/ 409 w 463"/>
                  <a:gd name="T21" fmla="*/ 89 h 318"/>
                  <a:gd name="T22" fmla="*/ 393 w 463"/>
                  <a:gd name="T23" fmla="*/ 51 h 318"/>
                  <a:gd name="T24" fmla="*/ 367 w 463"/>
                  <a:gd name="T25" fmla="*/ 51 h 318"/>
                  <a:gd name="T26" fmla="*/ 352 w 463"/>
                  <a:gd name="T27" fmla="*/ 76 h 318"/>
                  <a:gd name="T28" fmla="*/ 335 w 463"/>
                  <a:gd name="T29" fmla="*/ 77 h 318"/>
                  <a:gd name="T30" fmla="*/ 321 w 463"/>
                  <a:gd name="T31" fmla="*/ 80 h 318"/>
                  <a:gd name="T32" fmla="*/ 312 w 463"/>
                  <a:gd name="T33" fmla="*/ 97 h 318"/>
                  <a:gd name="T34" fmla="*/ 297 w 463"/>
                  <a:gd name="T35" fmla="*/ 84 h 318"/>
                  <a:gd name="T36" fmla="*/ 292 w 463"/>
                  <a:gd name="T37" fmla="*/ 70 h 318"/>
                  <a:gd name="T38" fmla="*/ 289 w 463"/>
                  <a:gd name="T39" fmla="*/ 39 h 318"/>
                  <a:gd name="T40" fmla="*/ 280 w 463"/>
                  <a:gd name="T41" fmla="*/ 15 h 318"/>
                  <a:gd name="T42" fmla="*/ 266 w 463"/>
                  <a:gd name="T43" fmla="*/ 2 h 318"/>
                  <a:gd name="T44" fmla="*/ 255 w 463"/>
                  <a:gd name="T45" fmla="*/ 6 h 318"/>
                  <a:gd name="T46" fmla="*/ 240 w 463"/>
                  <a:gd name="T47" fmla="*/ 20 h 318"/>
                  <a:gd name="T48" fmla="*/ 222 w 463"/>
                  <a:gd name="T49" fmla="*/ 34 h 318"/>
                  <a:gd name="T50" fmla="*/ 209 w 463"/>
                  <a:gd name="T51" fmla="*/ 32 h 318"/>
                  <a:gd name="T52" fmla="*/ 196 w 463"/>
                  <a:gd name="T53" fmla="*/ 35 h 318"/>
                  <a:gd name="T54" fmla="*/ 182 w 463"/>
                  <a:gd name="T55" fmla="*/ 28 h 318"/>
                  <a:gd name="T56" fmla="*/ 166 w 463"/>
                  <a:gd name="T57" fmla="*/ 6 h 318"/>
                  <a:gd name="T58" fmla="*/ 155 w 463"/>
                  <a:gd name="T59" fmla="*/ 7 h 318"/>
                  <a:gd name="T60" fmla="*/ 144 w 463"/>
                  <a:gd name="T61" fmla="*/ 5 h 318"/>
                  <a:gd name="T62" fmla="*/ 118 w 463"/>
                  <a:gd name="T63" fmla="*/ 11 h 318"/>
                  <a:gd name="T64" fmla="*/ 99 w 463"/>
                  <a:gd name="T65" fmla="*/ 16 h 318"/>
                  <a:gd name="T66" fmla="*/ 107 w 463"/>
                  <a:gd name="T67" fmla="*/ 27 h 318"/>
                  <a:gd name="T68" fmla="*/ 117 w 463"/>
                  <a:gd name="T69" fmla="*/ 33 h 318"/>
                  <a:gd name="T70" fmla="*/ 114 w 463"/>
                  <a:gd name="T71" fmla="*/ 43 h 318"/>
                  <a:gd name="T72" fmla="*/ 100 w 463"/>
                  <a:gd name="T73" fmla="*/ 44 h 318"/>
                  <a:gd name="T74" fmla="*/ 98 w 463"/>
                  <a:gd name="T75" fmla="*/ 64 h 318"/>
                  <a:gd name="T76" fmla="*/ 106 w 463"/>
                  <a:gd name="T77" fmla="*/ 76 h 318"/>
                  <a:gd name="T78" fmla="*/ 109 w 463"/>
                  <a:gd name="T79" fmla="*/ 106 h 318"/>
                  <a:gd name="T80" fmla="*/ 104 w 463"/>
                  <a:gd name="T81" fmla="*/ 137 h 318"/>
                  <a:gd name="T82" fmla="*/ 101 w 463"/>
                  <a:gd name="T83" fmla="*/ 163 h 318"/>
                  <a:gd name="T84" fmla="*/ 83 w 463"/>
                  <a:gd name="T85" fmla="*/ 174 h 318"/>
                  <a:gd name="T86" fmla="*/ 70 w 463"/>
                  <a:gd name="T87" fmla="*/ 177 h 318"/>
                  <a:gd name="T88" fmla="*/ 42 w 463"/>
                  <a:gd name="T89" fmla="*/ 182 h 318"/>
                  <a:gd name="T90" fmla="*/ 21 w 463"/>
                  <a:gd name="T91" fmla="*/ 200 h 318"/>
                  <a:gd name="T92" fmla="*/ 13 w 463"/>
                  <a:gd name="T93" fmla="*/ 217 h 318"/>
                  <a:gd name="T94" fmla="*/ 8 w 463"/>
                  <a:gd name="T95" fmla="*/ 236 h 3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463" h="318">
                    <a:moveTo>
                      <a:pt x="0" y="245"/>
                    </a:moveTo>
                    <a:cubicBezTo>
                      <a:pt x="12" y="252"/>
                      <a:pt x="12" y="252"/>
                      <a:pt x="12" y="252"/>
                    </a:cubicBezTo>
                    <a:cubicBezTo>
                      <a:pt x="12" y="252"/>
                      <a:pt x="68" y="270"/>
                      <a:pt x="80" y="270"/>
                    </a:cubicBezTo>
                    <a:cubicBezTo>
                      <a:pt x="83" y="270"/>
                      <a:pt x="87" y="273"/>
                      <a:pt x="87" y="273"/>
                    </a:cubicBezTo>
                    <a:cubicBezTo>
                      <a:pt x="94" y="278"/>
                      <a:pt x="94" y="278"/>
                      <a:pt x="94" y="278"/>
                    </a:cubicBezTo>
                    <a:cubicBezTo>
                      <a:pt x="94" y="278"/>
                      <a:pt x="165" y="317"/>
                      <a:pt x="173" y="317"/>
                    </a:cubicBezTo>
                    <a:cubicBezTo>
                      <a:pt x="181" y="318"/>
                      <a:pt x="181" y="315"/>
                      <a:pt x="181" y="315"/>
                    </a:cubicBezTo>
                    <a:cubicBezTo>
                      <a:pt x="185" y="311"/>
                      <a:pt x="185" y="311"/>
                      <a:pt x="185" y="311"/>
                    </a:cubicBezTo>
                    <a:cubicBezTo>
                      <a:pt x="190" y="306"/>
                      <a:pt x="190" y="306"/>
                      <a:pt x="190" y="306"/>
                    </a:cubicBezTo>
                    <a:cubicBezTo>
                      <a:pt x="197" y="305"/>
                      <a:pt x="197" y="305"/>
                      <a:pt x="197" y="305"/>
                    </a:cubicBezTo>
                    <a:cubicBezTo>
                      <a:pt x="206" y="308"/>
                      <a:pt x="206" y="308"/>
                      <a:pt x="206" y="308"/>
                    </a:cubicBezTo>
                    <a:cubicBezTo>
                      <a:pt x="215" y="304"/>
                      <a:pt x="215" y="304"/>
                      <a:pt x="215" y="304"/>
                    </a:cubicBezTo>
                    <a:cubicBezTo>
                      <a:pt x="221" y="304"/>
                      <a:pt x="221" y="304"/>
                      <a:pt x="221" y="304"/>
                    </a:cubicBezTo>
                    <a:cubicBezTo>
                      <a:pt x="225" y="302"/>
                      <a:pt x="225" y="302"/>
                      <a:pt x="225" y="302"/>
                    </a:cubicBezTo>
                    <a:cubicBezTo>
                      <a:pt x="227" y="297"/>
                      <a:pt x="227" y="297"/>
                      <a:pt x="227" y="297"/>
                    </a:cubicBezTo>
                    <a:cubicBezTo>
                      <a:pt x="235" y="295"/>
                      <a:pt x="235" y="295"/>
                      <a:pt x="235" y="295"/>
                    </a:cubicBezTo>
                    <a:cubicBezTo>
                      <a:pt x="246" y="294"/>
                      <a:pt x="246" y="294"/>
                      <a:pt x="246" y="294"/>
                    </a:cubicBezTo>
                    <a:cubicBezTo>
                      <a:pt x="249" y="289"/>
                      <a:pt x="249" y="289"/>
                      <a:pt x="249" y="289"/>
                    </a:cubicBezTo>
                    <a:cubicBezTo>
                      <a:pt x="252" y="286"/>
                      <a:pt x="252" y="286"/>
                      <a:pt x="252" y="286"/>
                    </a:cubicBezTo>
                    <a:cubicBezTo>
                      <a:pt x="252" y="280"/>
                      <a:pt x="252" y="280"/>
                      <a:pt x="252" y="280"/>
                    </a:cubicBezTo>
                    <a:cubicBezTo>
                      <a:pt x="261" y="275"/>
                      <a:pt x="261" y="275"/>
                      <a:pt x="261" y="275"/>
                    </a:cubicBezTo>
                    <a:cubicBezTo>
                      <a:pt x="261" y="270"/>
                      <a:pt x="261" y="270"/>
                      <a:pt x="261" y="270"/>
                    </a:cubicBezTo>
                    <a:cubicBezTo>
                      <a:pt x="287" y="268"/>
                      <a:pt x="287" y="268"/>
                      <a:pt x="287" y="268"/>
                    </a:cubicBezTo>
                    <a:cubicBezTo>
                      <a:pt x="290" y="275"/>
                      <a:pt x="290" y="275"/>
                      <a:pt x="290" y="275"/>
                    </a:cubicBezTo>
                    <a:cubicBezTo>
                      <a:pt x="296" y="280"/>
                      <a:pt x="296" y="280"/>
                      <a:pt x="296" y="280"/>
                    </a:cubicBezTo>
                    <a:cubicBezTo>
                      <a:pt x="304" y="289"/>
                      <a:pt x="304" y="289"/>
                      <a:pt x="304" y="289"/>
                    </a:cubicBezTo>
                    <a:cubicBezTo>
                      <a:pt x="312" y="288"/>
                      <a:pt x="312" y="288"/>
                      <a:pt x="312" y="288"/>
                    </a:cubicBezTo>
                    <a:cubicBezTo>
                      <a:pt x="319" y="289"/>
                      <a:pt x="319" y="289"/>
                      <a:pt x="319" y="289"/>
                    </a:cubicBezTo>
                    <a:cubicBezTo>
                      <a:pt x="361" y="289"/>
                      <a:pt x="361" y="289"/>
                      <a:pt x="361" y="289"/>
                    </a:cubicBezTo>
                    <a:cubicBezTo>
                      <a:pt x="398" y="289"/>
                      <a:pt x="398" y="289"/>
                      <a:pt x="398" y="289"/>
                    </a:cubicBezTo>
                    <a:cubicBezTo>
                      <a:pt x="404" y="284"/>
                      <a:pt x="404" y="284"/>
                      <a:pt x="404" y="284"/>
                    </a:cubicBezTo>
                    <a:cubicBezTo>
                      <a:pt x="405" y="271"/>
                      <a:pt x="405" y="271"/>
                      <a:pt x="405" y="271"/>
                    </a:cubicBezTo>
                    <a:cubicBezTo>
                      <a:pt x="409" y="261"/>
                      <a:pt x="409" y="261"/>
                      <a:pt x="409" y="261"/>
                    </a:cubicBezTo>
                    <a:cubicBezTo>
                      <a:pt x="410" y="250"/>
                      <a:pt x="410" y="250"/>
                      <a:pt x="410" y="250"/>
                    </a:cubicBezTo>
                    <a:cubicBezTo>
                      <a:pt x="407" y="241"/>
                      <a:pt x="407" y="241"/>
                      <a:pt x="407" y="241"/>
                    </a:cubicBezTo>
                    <a:cubicBezTo>
                      <a:pt x="404" y="235"/>
                      <a:pt x="404" y="235"/>
                      <a:pt x="404" y="235"/>
                    </a:cubicBezTo>
                    <a:cubicBezTo>
                      <a:pt x="458" y="126"/>
                      <a:pt x="458" y="126"/>
                      <a:pt x="458" y="126"/>
                    </a:cubicBezTo>
                    <a:cubicBezTo>
                      <a:pt x="460" y="116"/>
                      <a:pt x="460" y="116"/>
                      <a:pt x="460" y="116"/>
                    </a:cubicBezTo>
                    <a:cubicBezTo>
                      <a:pt x="463" y="111"/>
                      <a:pt x="463" y="111"/>
                      <a:pt x="463" y="111"/>
                    </a:cubicBezTo>
                    <a:cubicBezTo>
                      <a:pt x="453" y="113"/>
                      <a:pt x="453" y="113"/>
                      <a:pt x="453" y="113"/>
                    </a:cubicBezTo>
                    <a:cubicBezTo>
                      <a:pt x="445" y="108"/>
                      <a:pt x="445" y="108"/>
                      <a:pt x="445" y="108"/>
                    </a:cubicBezTo>
                    <a:cubicBezTo>
                      <a:pt x="436" y="101"/>
                      <a:pt x="436" y="101"/>
                      <a:pt x="436" y="101"/>
                    </a:cubicBezTo>
                    <a:cubicBezTo>
                      <a:pt x="415" y="99"/>
                      <a:pt x="415" y="99"/>
                      <a:pt x="415" y="99"/>
                    </a:cubicBezTo>
                    <a:cubicBezTo>
                      <a:pt x="409" y="89"/>
                      <a:pt x="409" y="89"/>
                      <a:pt x="409" y="89"/>
                    </a:cubicBezTo>
                    <a:cubicBezTo>
                      <a:pt x="409" y="89"/>
                      <a:pt x="396" y="72"/>
                      <a:pt x="395" y="72"/>
                    </a:cubicBezTo>
                    <a:cubicBezTo>
                      <a:pt x="393" y="74"/>
                      <a:pt x="394" y="67"/>
                      <a:pt x="394" y="67"/>
                    </a:cubicBezTo>
                    <a:cubicBezTo>
                      <a:pt x="394" y="58"/>
                      <a:pt x="394" y="58"/>
                      <a:pt x="394" y="58"/>
                    </a:cubicBezTo>
                    <a:cubicBezTo>
                      <a:pt x="393" y="51"/>
                      <a:pt x="393" y="51"/>
                      <a:pt x="393" y="51"/>
                    </a:cubicBezTo>
                    <a:cubicBezTo>
                      <a:pt x="388" y="50"/>
                      <a:pt x="388" y="50"/>
                      <a:pt x="388" y="50"/>
                    </a:cubicBezTo>
                    <a:cubicBezTo>
                      <a:pt x="380" y="50"/>
                      <a:pt x="380" y="50"/>
                      <a:pt x="380" y="50"/>
                    </a:cubicBezTo>
                    <a:cubicBezTo>
                      <a:pt x="370" y="50"/>
                      <a:pt x="370" y="50"/>
                      <a:pt x="370" y="50"/>
                    </a:cubicBezTo>
                    <a:cubicBezTo>
                      <a:pt x="367" y="51"/>
                      <a:pt x="367" y="51"/>
                      <a:pt x="367" y="51"/>
                    </a:cubicBezTo>
                    <a:cubicBezTo>
                      <a:pt x="363" y="57"/>
                      <a:pt x="363" y="57"/>
                      <a:pt x="363" y="57"/>
                    </a:cubicBezTo>
                    <a:cubicBezTo>
                      <a:pt x="356" y="65"/>
                      <a:pt x="356" y="65"/>
                      <a:pt x="356" y="65"/>
                    </a:cubicBezTo>
                    <a:cubicBezTo>
                      <a:pt x="353" y="70"/>
                      <a:pt x="353" y="70"/>
                      <a:pt x="353" y="70"/>
                    </a:cubicBezTo>
                    <a:cubicBezTo>
                      <a:pt x="353" y="70"/>
                      <a:pt x="352" y="76"/>
                      <a:pt x="352" y="76"/>
                    </a:cubicBezTo>
                    <a:cubicBezTo>
                      <a:pt x="352" y="77"/>
                      <a:pt x="350" y="79"/>
                      <a:pt x="350" y="79"/>
                    </a:cubicBezTo>
                    <a:cubicBezTo>
                      <a:pt x="346" y="80"/>
                      <a:pt x="346" y="80"/>
                      <a:pt x="346" y="80"/>
                    </a:cubicBezTo>
                    <a:cubicBezTo>
                      <a:pt x="340" y="80"/>
                      <a:pt x="340" y="80"/>
                      <a:pt x="340" y="80"/>
                    </a:cubicBezTo>
                    <a:cubicBezTo>
                      <a:pt x="335" y="77"/>
                      <a:pt x="335" y="77"/>
                      <a:pt x="335" y="77"/>
                    </a:cubicBezTo>
                    <a:cubicBezTo>
                      <a:pt x="332" y="73"/>
                      <a:pt x="332" y="73"/>
                      <a:pt x="332" y="73"/>
                    </a:cubicBezTo>
                    <a:cubicBezTo>
                      <a:pt x="327" y="74"/>
                      <a:pt x="327" y="74"/>
                      <a:pt x="327" y="74"/>
                    </a:cubicBezTo>
                    <a:cubicBezTo>
                      <a:pt x="327" y="74"/>
                      <a:pt x="324" y="76"/>
                      <a:pt x="324" y="76"/>
                    </a:cubicBezTo>
                    <a:cubicBezTo>
                      <a:pt x="323" y="77"/>
                      <a:pt x="321" y="80"/>
                      <a:pt x="321" y="80"/>
                    </a:cubicBezTo>
                    <a:cubicBezTo>
                      <a:pt x="321" y="87"/>
                      <a:pt x="321" y="87"/>
                      <a:pt x="321" y="87"/>
                    </a:cubicBezTo>
                    <a:cubicBezTo>
                      <a:pt x="320" y="96"/>
                      <a:pt x="320" y="96"/>
                      <a:pt x="320" y="96"/>
                    </a:cubicBezTo>
                    <a:cubicBezTo>
                      <a:pt x="316" y="97"/>
                      <a:pt x="316" y="97"/>
                      <a:pt x="316" y="97"/>
                    </a:cubicBezTo>
                    <a:cubicBezTo>
                      <a:pt x="312" y="97"/>
                      <a:pt x="312" y="97"/>
                      <a:pt x="312" y="97"/>
                    </a:cubicBezTo>
                    <a:cubicBezTo>
                      <a:pt x="312" y="97"/>
                      <a:pt x="308" y="95"/>
                      <a:pt x="307" y="94"/>
                    </a:cubicBezTo>
                    <a:cubicBezTo>
                      <a:pt x="307" y="94"/>
                      <a:pt x="305" y="92"/>
                      <a:pt x="305" y="92"/>
                    </a:cubicBezTo>
                    <a:cubicBezTo>
                      <a:pt x="305" y="92"/>
                      <a:pt x="301" y="89"/>
                      <a:pt x="301" y="88"/>
                    </a:cubicBezTo>
                    <a:cubicBezTo>
                      <a:pt x="300" y="88"/>
                      <a:pt x="297" y="84"/>
                      <a:pt x="297" y="84"/>
                    </a:cubicBezTo>
                    <a:cubicBezTo>
                      <a:pt x="297" y="84"/>
                      <a:pt x="294" y="81"/>
                      <a:pt x="294" y="81"/>
                    </a:cubicBezTo>
                    <a:cubicBezTo>
                      <a:pt x="294" y="80"/>
                      <a:pt x="292" y="78"/>
                      <a:pt x="292" y="78"/>
                    </a:cubicBezTo>
                    <a:cubicBezTo>
                      <a:pt x="292" y="75"/>
                      <a:pt x="292" y="75"/>
                      <a:pt x="292" y="75"/>
                    </a:cubicBezTo>
                    <a:cubicBezTo>
                      <a:pt x="292" y="70"/>
                      <a:pt x="292" y="70"/>
                      <a:pt x="292" y="70"/>
                    </a:cubicBezTo>
                    <a:cubicBezTo>
                      <a:pt x="292" y="59"/>
                      <a:pt x="292" y="59"/>
                      <a:pt x="292" y="59"/>
                    </a:cubicBezTo>
                    <a:cubicBezTo>
                      <a:pt x="292" y="59"/>
                      <a:pt x="291" y="54"/>
                      <a:pt x="291" y="54"/>
                    </a:cubicBezTo>
                    <a:cubicBezTo>
                      <a:pt x="291" y="54"/>
                      <a:pt x="290" y="47"/>
                      <a:pt x="290" y="46"/>
                    </a:cubicBezTo>
                    <a:cubicBezTo>
                      <a:pt x="290" y="46"/>
                      <a:pt x="289" y="39"/>
                      <a:pt x="289" y="39"/>
                    </a:cubicBezTo>
                    <a:cubicBezTo>
                      <a:pt x="289" y="39"/>
                      <a:pt x="289" y="33"/>
                      <a:pt x="289" y="33"/>
                    </a:cubicBezTo>
                    <a:cubicBezTo>
                      <a:pt x="288" y="32"/>
                      <a:pt x="286" y="28"/>
                      <a:pt x="286" y="28"/>
                    </a:cubicBezTo>
                    <a:cubicBezTo>
                      <a:pt x="285" y="27"/>
                      <a:pt x="283" y="22"/>
                      <a:pt x="283" y="22"/>
                    </a:cubicBezTo>
                    <a:cubicBezTo>
                      <a:pt x="280" y="15"/>
                      <a:pt x="280" y="15"/>
                      <a:pt x="280" y="15"/>
                    </a:cubicBezTo>
                    <a:cubicBezTo>
                      <a:pt x="280" y="15"/>
                      <a:pt x="278" y="10"/>
                      <a:pt x="277" y="9"/>
                    </a:cubicBezTo>
                    <a:cubicBezTo>
                      <a:pt x="277" y="8"/>
                      <a:pt x="275" y="4"/>
                      <a:pt x="275" y="4"/>
                    </a:cubicBezTo>
                    <a:cubicBezTo>
                      <a:pt x="274" y="4"/>
                      <a:pt x="274" y="2"/>
                      <a:pt x="274" y="2"/>
                    </a:cubicBezTo>
                    <a:cubicBezTo>
                      <a:pt x="266" y="2"/>
                      <a:pt x="266" y="2"/>
                      <a:pt x="266" y="2"/>
                    </a:cubicBezTo>
                    <a:cubicBezTo>
                      <a:pt x="265" y="0"/>
                      <a:pt x="265" y="0"/>
                      <a:pt x="265" y="0"/>
                    </a:cubicBezTo>
                    <a:cubicBezTo>
                      <a:pt x="263" y="1"/>
                      <a:pt x="263" y="1"/>
                      <a:pt x="263" y="1"/>
                    </a:cubicBezTo>
                    <a:cubicBezTo>
                      <a:pt x="261" y="3"/>
                      <a:pt x="261" y="3"/>
                      <a:pt x="261" y="3"/>
                    </a:cubicBezTo>
                    <a:cubicBezTo>
                      <a:pt x="255" y="6"/>
                      <a:pt x="255" y="6"/>
                      <a:pt x="255" y="6"/>
                    </a:cubicBezTo>
                    <a:cubicBezTo>
                      <a:pt x="254" y="11"/>
                      <a:pt x="254" y="11"/>
                      <a:pt x="254" y="11"/>
                    </a:cubicBezTo>
                    <a:cubicBezTo>
                      <a:pt x="250" y="15"/>
                      <a:pt x="250" y="15"/>
                      <a:pt x="250" y="15"/>
                    </a:cubicBezTo>
                    <a:cubicBezTo>
                      <a:pt x="246" y="20"/>
                      <a:pt x="246" y="20"/>
                      <a:pt x="246" y="20"/>
                    </a:cubicBezTo>
                    <a:cubicBezTo>
                      <a:pt x="240" y="20"/>
                      <a:pt x="240" y="20"/>
                      <a:pt x="240" y="20"/>
                    </a:cubicBezTo>
                    <a:cubicBezTo>
                      <a:pt x="235" y="22"/>
                      <a:pt x="235" y="22"/>
                      <a:pt x="235" y="22"/>
                    </a:cubicBezTo>
                    <a:cubicBezTo>
                      <a:pt x="232" y="25"/>
                      <a:pt x="232" y="25"/>
                      <a:pt x="232" y="25"/>
                    </a:cubicBezTo>
                    <a:cubicBezTo>
                      <a:pt x="227" y="28"/>
                      <a:pt x="227" y="28"/>
                      <a:pt x="227" y="28"/>
                    </a:cubicBezTo>
                    <a:cubicBezTo>
                      <a:pt x="222" y="34"/>
                      <a:pt x="222" y="34"/>
                      <a:pt x="222" y="34"/>
                    </a:cubicBezTo>
                    <a:cubicBezTo>
                      <a:pt x="217" y="35"/>
                      <a:pt x="217" y="35"/>
                      <a:pt x="217" y="35"/>
                    </a:cubicBezTo>
                    <a:cubicBezTo>
                      <a:pt x="212" y="36"/>
                      <a:pt x="212" y="36"/>
                      <a:pt x="212" y="36"/>
                    </a:cubicBezTo>
                    <a:cubicBezTo>
                      <a:pt x="209" y="34"/>
                      <a:pt x="209" y="34"/>
                      <a:pt x="209" y="34"/>
                    </a:cubicBezTo>
                    <a:cubicBezTo>
                      <a:pt x="209" y="32"/>
                      <a:pt x="209" y="32"/>
                      <a:pt x="209" y="32"/>
                    </a:cubicBezTo>
                    <a:cubicBezTo>
                      <a:pt x="205" y="32"/>
                      <a:pt x="205" y="32"/>
                      <a:pt x="205" y="32"/>
                    </a:cubicBezTo>
                    <a:cubicBezTo>
                      <a:pt x="203" y="32"/>
                      <a:pt x="203" y="32"/>
                      <a:pt x="203" y="32"/>
                    </a:cubicBezTo>
                    <a:cubicBezTo>
                      <a:pt x="201" y="35"/>
                      <a:pt x="201" y="35"/>
                      <a:pt x="201" y="35"/>
                    </a:cubicBezTo>
                    <a:cubicBezTo>
                      <a:pt x="196" y="35"/>
                      <a:pt x="196" y="35"/>
                      <a:pt x="196" y="35"/>
                    </a:cubicBezTo>
                    <a:cubicBezTo>
                      <a:pt x="189" y="35"/>
                      <a:pt x="189" y="35"/>
                      <a:pt x="189" y="35"/>
                    </a:cubicBezTo>
                    <a:cubicBezTo>
                      <a:pt x="187" y="34"/>
                      <a:pt x="187" y="34"/>
                      <a:pt x="187" y="34"/>
                    </a:cubicBezTo>
                    <a:cubicBezTo>
                      <a:pt x="187" y="34"/>
                      <a:pt x="186" y="32"/>
                      <a:pt x="185" y="31"/>
                    </a:cubicBezTo>
                    <a:cubicBezTo>
                      <a:pt x="185" y="31"/>
                      <a:pt x="182" y="28"/>
                      <a:pt x="182" y="28"/>
                    </a:cubicBezTo>
                    <a:cubicBezTo>
                      <a:pt x="179" y="26"/>
                      <a:pt x="179" y="26"/>
                      <a:pt x="179" y="26"/>
                    </a:cubicBezTo>
                    <a:cubicBezTo>
                      <a:pt x="169" y="26"/>
                      <a:pt x="169" y="26"/>
                      <a:pt x="169" y="26"/>
                    </a:cubicBezTo>
                    <a:cubicBezTo>
                      <a:pt x="168" y="10"/>
                      <a:pt x="168" y="10"/>
                      <a:pt x="168" y="10"/>
                    </a:cubicBezTo>
                    <a:cubicBezTo>
                      <a:pt x="166" y="6"/>
                      <a:pt x="166" y="6"/>
                      <a:pt x="166" y="6"/>
                    </a:cubicBezTo>
                    <a:cubicBezTo>
                      <a:pt x="164" y="3"/>
                      <a:pt x="164" y="3"/>
                      <a:pt x="164" y="3"/>
                    </a:cubicBezTo>
                    <a:cubicBezTo>
                      <a:pt x="162" y="2"/>
                      <a:pt x="162" y="2"/>
                      <a:pt x="162" y="2"/>
                    </a:cubicBezTo>
                    <a:cubicBezTo>
                      <a:pt x="158" y="4"/>
                      <a:pt x="158" y="4"/>
                      <a:pt x="158" y="4"/>
                    </a:cubicBezTo>
                    <a:cubicBezTo>
                      <a:pt x="155" y="7"/>
                      <a:pt x="155" y="7"/>
                      <a:pt x="155" y="7"/>
                    </a:cubicBezTo>
                    <a:cubicBezTo>
                      <a:pt x="153" y="10"/>
                      <a:pt x="153" y="10"/>
                      <a:pt x="153" y="10"/>
                    </a:cubicBezTo>
                    <a:cubicBezTo>
                      <a:pt x="149" y="13"/>
                      <a:pt x="149" y="13"/>
                      <a:pt x="149" y="13"/>
                    </a:cubicBezTo>
                    <a:cubicBezTo>
                      <a:pt x="145" y="8"/>
                      <a:pt x="145" y="8"/>
                      <a:pt x="145" y="8"/>
                    </a:cubicBezTo>
                    <a:cubicBezTo>
                      <a:pt x="144" y="5"/>
                      <a:pt x="144" y="5"/>
                      <a:pt x="144" y="5"/>
                    </a:cubicBezTo>
                    <a:cubicBezTo>
                      <a:pt x="141" y="9"/>
                      <a:pt x="141" y="9"/>
                      <a:pt x="141" y="9"/>
                    </a:cubicBezTo>
                    <a:cubicBezTo>
                      <a:pt x="139" y="12"/>
                      <a:pt x="139" y="12"/>
                      <a:pt x="139" y="12"/>
                    </a:cubicBezTo>
                    <a:cubicBezTo>
                      <a:pt x="127" y="12"/>
                      <a:pt x="127" y="12"/>
                      <a:pt x="127" y="12"/>
                    </a:cubicBezTo>
                    <a:cubicBezTo>
                      <a:pt x="118" y="11"/>
                      <a:pt x="118" y="11"/>
                      <a:pt x="118" y="11"/>
                    </a:cubicBezTo>
                    <a:cubicBezTo>
                      <a:pt x="106" y="11"/>
                      <a:pt x="106" y="11"/>
                      <a:pt x="106" y="11"/>
                    </a:cubicBezTo>
                    <a:cubicBezTo>
                      <a:pt x="106" y="11"/>
                      <a:pt x="104" y="12"/>
                      <a:pt x="103" y="12"/>
                    </a:cubicBezTo>
                    <a:cubicBezTo>
                      <a:pt x="103" y="12"/>
                      <a:pt x="100" y="14"/>
                      <a:pt x="100" y="14"/>
                    </a:cubicBezTo>
                    <a:cubicBezTo>
                      <a:pt x="100" y="14"/>
                      <a:pt x="99" y="16"/>
                      <a:pt x="99" y="16"/>
                    </a:cubicBezTo>
                    <a:cubicBezTo>
                      <a:pt x="99" y="17"/>
                      <a:pt x="99" y="22"/>
                      <a:pt x="99" y="22"/>
                    </a:cubicBezTo>
                    <a:cubicBezTo>
                      <a:pt x="100" y="25"/>
                      <a:pt x="100" y="25"/>
                      <a:pt x="100" y="25"/>
                    </a:cubicBezTo>
                    <a:cubicBezTo>
                      <a:pt x="100" y="25"/>
                      <a:pt x="101" y="27"/>
                      <a:pt x="102" y="27"/>
                    </a:cubicBezTo>
                    <a:cubicBezTo>
                      <a:pt x="103" y="27"/>
                      <a:pt x="107" y="27"/>
                      <a:pt x="107" y="27"/>
                    </a:cubicBezTo>
                    <a:cubicBezTo>
                      <a:pt x="107" y="27"/>
                      <a:pt x="111" y="27"/>
                      <a:pt x="111" y="27"/>
                    </a:cubicBezTo>
                    <a:cubicBezTo>
                      <a:pt x="112" y="27"/>
                      <a:pt x="113" y="28"/>
                      <a:pt x="113" y="28"/>
                    </a:cubicBezTo>
                    <a:cubicBezTo>
                      <a:pt x="113" y="28"/>
                      <a:pt x="115" y="30"/>
                      <a:pt x="115" y="30"/>
                    </a:cubicBezTo>
                    <a:cubicBezTo>
                      <a:pt x="115" y="30"/>
                      <a:pt x="117" y="33"/>
                      <a:pt x="117" y="33"/>
                    </a:cubicBezTo>
                    <a:cubicBezTo>
                      <a:pt x="118" y="37"/>
                      <a:pt x="118" y="37"/>
                      <a:pt x="118" y="37"/>
                    </a:cubicBezTo>
                    <a:cubicBezTo>
                      <a:pt x="118" y="37"/>
                      <a:pt x="118" y="40"/>
                      <a:pt x="118" y="40"/>
                    </a:cubicBezTo>
                    <a:cubicBezTo>
                      <a:pt x="118" y="41"/>
                      <a:pt x="117" y="43"/>
                      <a:pt x="117" y="43"/>
                    </a:cubicBezTo>
                    <a:cubicBezTo>
                      <a:pt x="114" y="43"/>
                      <a:pt x="114" y="43"/>
                      <a:pt x="114" y="43"/>
                    </a:cubicBezTo>
                    <a:cubicBezTo>
                      <a:pt x="109" y="44"/>
                      <a:pt x="109" y="44"/>
                      <a:pt x="109" y="44"/>
                    </a:cubicBezTo>
                    <a:cubicBezTo>
                      <a:pt x="108" y="43"/>
                      <a:pt x="108" y="43"/>
                      <a:pt x="108" y="43"/>
                    </a:cubicBezTo>
                    <a:cubicBezTo>
                      <a:pt x="104" y="42"/>
                      <a:pt x="104" y="42"/>
                      <a:pt x="104" y="42"/>
                    </a:cubicBezTo>
                    <a:cubicBezTo>
                      <a:pt x="100" y="44"/>
                      <a:pt x="100" y="44"/>
                      <a:pt x="100" y="44"/>
                    </a:cubicBezTo>
                    <a:cubicBezTo>
                      <a:pt x="95" y="44"/>
                      <a:pt x="95" y="44"/>
                      <a:pt x="95" y="44"/>
                    </a:cubicBezTo>
                    <a:cubicBezTo>
                      <a:pt x="95" y="48"/>
                      <a:pt x="95" y="48"/>
                      <a:pt x="95" y="48"/>
                    </a:cubicBezTo>
                    <a:cubicBezTo>
                      <a:pt x="95" y="62"/>
                      <a:pt x="95" y="62"/>
                      <a:pt x="95" y="62"/>
                    </a:cubicBezTo>
                    <a:cubicBezTo>
                      <a:pt x="98" y="64"/>
                      <a:pt x="98" y="64"/>
                      <a:pt x="98" y="64"/>
                    </a:cubicBezTo>
                    <a:cubicBezTo>
                      <a:pt x="98" y="64"/>
                      <a:pt x="100" y="66"/>
                      <a:pt x="101" y="66"/>
                    </a:cubicBezTo>
                    <a:cubicBezTo>
                      <a:pt x="101" y="67"/>
                      <a:pt x="103" y="68"/>
                      <a:pt x="104" y="68"/>
                    </a:cubicBezTo>
                    <a:cubicBezTo>
                      <a:pt x="104" y="69"/>
                      <a:pt x="106" y="70"/>
                      <a:pt x="106" y="70"/>
                    </a:cubicBezTo>
                    <a:cubicBezTo>
                      <a:pt x="106" y="76"/>
                      <a:pt x="106" y="76"/>
                      <a:pt x="106" y="76"/>
                    </a:cubicBezTo>
                    <a:cubicBezTo>
                      <a:pt x="106" y="80"/>
                      <a:pt x="106" y="80"/>
                      <a:pt x="106" y="80"/>
                    </a:cubicBezTo>
                    <a:cubicBezTo>
                      <a:pt x="109" y="84"/>
                      <a:pt x="109" y="84"/>
                      <a:pt x="109" y="84"/>
                    </a:cubicBezTo>
                    <a:cubicBezTo>
                      <a:pt x="111" y="89"/>
                      <a:pt x="111" y="89"/>
                      <a:pt x="111" y="89"/>
                    </a:cubicBezTo>
                    <a:cubicBezTo>
                      <a:pt x="109" y="106"/>
                      <a:pt x="109" y="106"/>
                      <a:pt x="109" y="106"/>
                    </a:cubicBezTo>
                    <a:cubicBezTo>
                      <a:pt x="109" y="114"/>
                      <a:pt x="109" y="114"/>
                      <a:pt x="109" y="114"/>
                    </a:cubicBezTo>
                    <a:cubicBezTo>
                      <a:pt x="109" y="114"/>
                      <a:pt x="107" y="120"/>
                      <a:pt x="107" y="121"/>
                    </a:cubicBezTo>
                    <a:cubicBezTo>
                      <a:pt x="107" y="122"/>
                      <a:pt x="105" y="129"/>
                      <a:pt x="105" y="129"/>
                    </a:cubicBezTo>
                    <a:cubicBezTo>
                      <a:pt x="104" y="137"/>
                      <a:pt x="104" y="137"/>
                      <a:pt x="104" y="137"/>
                    </a:cubicBezTo>
                    <a:cubicBezTo>
                      <a:pt x="104" y="137"/>
                      <a:pt x="103" y="139"/>
                      <a:pt x="103" y="140"/>
                    </a:cubicBezTo>
                    <a:cubicBezTo>
                      <a:pt x="103" y="141"/>
                      <a:pt x="102" y="151"/>
                      <a:pt x="102" y="151"/>
                    </a:cubicBezTo>
                    <a:cubicBezTo>
                      <a:pt x="102" y="151"/>
                      <a:pt x="101" y="155"/>
                      <a:pt x="101" y="156"/>
                    </a:cubicBezTo>
                    <a:cubicBezTo>
                      <a:pt x="100" y="157"/>
                      <a:pt x="101" y="163"/>
                      <a:pt x="101" y="163"/>
                    </a:cubicBezTo>
                    <a:cubicBezTo>
                      <a:pt x="101" y="163"/>
                      <a:pt x="98" y="171"/>
                      <a:pt x="98" y="172"/>
                    </a:cubicBezTo>
                    <a:cubicBezTo>
                      <a:pt x="97" y="172"/>
                      <a:pt x="95" y="176"/>
                      <a:pt x="94" y="176"/>
                    </a:cubicBezTo>
                    <a:cubicBezTo>
                      <a:pt x="94" y="176"/>
                      <a:pt x="89" y="176"/>
                      <a:pt x="89" y="176"/>
                    </a:cubicBezTo>
                    <a:cubicBezTo>
                      <a:pt x="88" y="176"/>
                      <a:pt x="84" y="174"/>
                      <a:pt x="83" y="174"/>
                    </a:cubicBezTo>
                    <a:cubicBezTo>
                      <a:pt x="83" y="174"/>
                      <a:pt x="81" y="172"/>
                      <a:pt x="81" y="172"/>
                    </a:cubicBezTo>
                    <a:cubicBezTo>
                      <a:pt x="75" y="172"/>
                      <a:pt x="75" y="172"/>
                      <a:pt x="75" y="172"/>
                    </a:cubicBezTo>
                    <a:cubicBezTo>
                      <a:pt x="71" y="174"/>
                      <a:pt x="71" y="174"/>
                      <a:pt x="71" y="174"/>
                    </a:cubicBezTo>
                    <a:cubicBezTo>
                      <a:pt x="70" y="177"/>
                      <a:pt x="70" y="177"/>
                      <a:pt x="70" y="177"/>
                    </a:cubicBezTo>
                    <a:cubicBezTo>
                      <a:pt x="63" y="179"/>
                      <a:pt x="63" y="179"/>
                      <a:pt x="63" y="179"/>
                    </a:cubicBezTo>
                    <a:cubicBezTo>
                      <a:pt x="54" y="180"/>
                      <a:pt x="54" y="180"/>
                      <a:pt x="54" y="180"/>
                    </a:cubicBezTo>
                    <a:cubicBezTo>
                      <a:pt x="46" y="180"/>
                      <a:pt x="46" y="180"/>
                      <a:pt x="46" y="180"/>
                    </a:cubicBezTo>
                    <a:cubicBezTo>
                      <a:pt x="42" y="182"/>
                      <a:pt x="42" y="182"/>
                      <a:pt x="42" y="182"/>
                    </a:cubicBezTo>
                    <a:cubicBezTo>
                      <a:pt x="36" y="185"/>
                      <a:pt x="36" y="185"/>
                      <a:pt x="36" y="185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32" y="188"/>
                      <a:pt x="26" y="192"/>
                      <a:pt x="26" y="193"/>
                    </a:cubicBezTo>
                    <a:cubicBezTo>
                      <a:pt x="26" y="193"/>
                      <a:pt x="21" y="199"/>
                      <a:pt x="21" y="200"/>
                    </a:cubicBezTo>
                    <a:cubicBezTo>
                      <a:pt x="20" y="201"/>
                      <a:pt x="19" y="206"/>
                      <a:pt x="19" y="206"/>
                    </a:cubicBezTo>
                    <a:cubicBezTo>
                      <a:pt x="18" y="210"/>
                      <a:pt x="18" y="210"/>
                      <a:pt x="18" y="210"/>
                    </a:cubicBezTo>
                    <a:cubicBezTo>
                      <a:pt x="15" y="214"/>
                      <a:pt x="15" y="214"/>
                      <a:pt x="15" y="214"/>
                    </a:cubicBezTo>
                    <a:cubicBezTo>
                      <a:pt x="15" y="214"/>
                      <a:pt x="13" y="217"/>
                      <a:pt x="13" y="217"/>
                    </a:cubicBezTo>
                    <a:cubicBezTo>
                      <a:pt x="13" y="217"/>
                      <a:pt x="14" y="223"/>
                      <a:pt x="14" y="223"/>
                    </a:cubicBezTo>
                    <a:cubicBezTo>
                      <a:pt x="15" y="226"/>
                      <a:pt x="15" y="226"/>
                      <a:pt x="15" y="226"/>
                    </a:cubicBezTo>
                    <a:cubicBezTo>
                      <a:pt x="12" y="232"/>
                      <a:pt x="12" y="232"/>
                      <a:pt x="12" y="232"/>
                    </a:cubicBezTo>
                    <a:cubicBezTo>
                      <a:pt x="8" y="236"/>
                      <a:pt x="8" y="236"/>
                      <a:pt x="8" y="236"/>
                    </a:cubicBezTo>
                    <a:cubicBezTo>
                      <a:pt x="8" y="236"/>
                      <a:pt x="3" y="239"/>
                      <a:pt x="3" y="239"/>
                    </a:cubicBezTo>
                    <a:cubicBezTo>
                      <a:pt x="3" y="240"/>
                      <a:pt x="0" y="245"/>
                      <a:pt x="0" y="245"/>
                    </a:cubicBez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20" name="Freeform 11"/>
              <p:cNvSpPr>
                <a:spLocks/>
              </p:cNvSpPr>
              <p:nvPr/>
            </p:nvSpPr>
            <p:spPr bwMode="auto">
              <a:xfrm>
                <a:off x="8023225" y="1057275"/>
                <a:ext cx="563562" cy="658813"/>
              </a:xfrm>
              <a:custGeom>
                <a:avLst/>
                <a:gdLst>
                  <a:gd name="T0" fmla="*/ 11 w 150"/>
                  <a:gd name="T1" fmla="*/ 25 h 175"/>
                  <a:gd name="T2" fmla="*/ 19 w 150"/>
                  <a:gd name="T3" fmla="*/ 33 h 175"/>
                  <a:gd name="T4" fmla="*/ 34 w 150"/>
                  <a:gd name="T5" fmla="*/ 35 h 175"/>
                  <a:gd name="T6" fmla="*/ 42 w 150"/>
                  <a:gd name="T7" fmla="*/ 40 h 175"/>
                  <a:gd name="T8" fmla="*/ 50 w 150"/>
                  <a:gd name="T9" fmla="*/ 37 h 175"/>
                  <a:gd name="T10" fmla="*/ 55 w 150"/>
                  <a:gd name="T11" fmla="*/ 29 h 175"/>
                  <a:gd name="T12" fmla="*/ 71 w 150"/>
                  <a:gd name="T13" fmla="*/ 27 h 175"/>
                  <a:gd name="T14" fmla="*/ 80 w 150"/>
                  <a:gd name="T15" fmla="*/ 22 h 175"/>
                  <a:gd name="T16" fmla="*/ 90 w 150"/>
                  <a:gd name="T17" fmla="*/ 17 h 175"/>
                  <a:gd name="T18" fmla="*/ 102 w 150"/>
                  <a:gd name="T19" fmla="*/ 11 h 175"/>
                  <a:gd name="T20" fmla="*/ 107 w 150"/>
                  <a:gd name="T21" fmla="*/ 0 h 175"/>
                  <a:gd name="T22" fmla="*/ 120 w 150"/>
                  <a:gd name="T23" fmla="*/ 5 h 175"/>
                  <a:gd name="T24" fmla="*/ 116 w 150"/>
                  <a:gd name="T25" fmla="*/ 13 h 175"/>
                  <a:gd name="T26" fmla="*/ 121 w 150"/>
                  <a:gd name="T27" fmla="*/ 18 h 175"/>
                  <a:gd name="T28" fmla="*/ 129 w 150"/>
                  <a:gd name="T29" fmla="*/ 26 h 175"/>
                  <a:gd name="T30" fmla="*/ 130 w 150"/>
                  <a:gd name="T31" fmla="*/ 34 h 175"/>
                  <a:gd name="T32" fmla="*/ 125 w 150"/>
                  <a:gd name="T33" fmla="*/ 42 h 175"/>
                  <a:gd name="T34" fmla="*/ 123 w 150"/>
                  <a:gd name="T35" fmla="*/ 54 h 175"/>
                  <a:gd name="T36" fmla="*/ 122 w 150"/>
                  <a:gd name="T37" fmla="*/ 66 h 175"/>
                  <a:gd name="T38" fmla="*/ 125 w 150"/>
                  <a:gd name="T39" fmla="*/ 74 h 175"/>
                  <a:gd name="T40" fmla="*/ 127 w 150"/>
                  <a:gd name="T41" fmla="*/ 87 h 175"/>
                  <a:gd name="T42" fmla="*/ 137 w 150"/>
                  <a:gd name="T43" fmla="*/ 94 h 175"/>
                  <a:gd name="T44" fmla="*/ 147 w 150"/>
                  <a:gd name="T45" fmla="*/ 103 h 175"/>
                  <a:gd name="T46" fmla="*/ 150 w 150"/>
                  <a:gd name="T47" fmla="*/ 120 h 175"/>
                  <a:gd name="T48" fmla="*/ 146 w 150"/>
                  <a:gd name="T49" fmla="*/ 129 h 175"/>
                  <a:gd name="T50" fmla="*/ 126 w 150"/>
                  <a:gd name="T51" fmla="*/ 129 h 175"/>
                  <a:gd name="T52" fmla="*/ 116 w 150"/>
                  <a:gd name="T53" fmla="*/ 138 h 175"/>
                  <a:gd name="T54" fmla="*/ 114 w 150"/>
                  <a:gd name="T55" fmla="*/ 146 h 175"/>
                  <a:gd name="T56" fmla="*/ 110 w 150"/>
                  <a:gd name="T57" fmla="*/ 150 h 175"/>
                  <a:gd name="T58" fmla="*/ 107 w 150"/>
                  <a:gd name="T59" fmla="*/ 158 h 175"/>
                  <a:gd name="T60" fmla="*/ 102 w 150"/>
                  <a:gd name="T61" fmla="*/ 160 h 175"/>
                  <a:gd name="T62" fmla="*/ 98 w 150"/>
                  <a:gd name="T63" fmla="*/ 155 h 175"/>
                  <a:gd name="T64" fmla="*/ 89 w 150"/>
                  <a:gd name="T65" fmla="*/ 151 h 175"/>
                  <a:gd name="T66" fmla="*/ 81 w 150"/>
                  <a:gd name="T67" fmla="*/ 155 h 175"/>
                  <a:gd name="T68" fmla="*/ 74 w 150"/>
                  <a:gd name="T69" fmla="*/ 162 h 175"/>
                  <a:gd name="T70" fmla="*/ 72 w 150"/>
                  <a:gd name="T71" fmla="*/ 175 h 175"/>
                  <a:gd name="T72" fmla="*/ 63 w 150"/>
                  <a:gd name="T73" fmla="*/ 166 h 175"/>
                  <a:gd name="T74" fmla="*/ 58 w 150"/>
                  <a:gd name="T75" fmla="*/ 160 h 175"/>
                  <a:gd name="T76" fmla="*/ 61 w 150"/>
                  <a:gd name="T77" fmla="*/ 152 h 175"/>
                  <a:gd name="T78" fmla="*/ 57 w 150"/>
                  <a:gd name="T79" fmla="*/ 146 h 175"/>
                  <a:gd name="T80" fmla="*/ 56 w 150"/>
                  <a:gd name="T81" fmla="*/ 135 h 175"/>
                  <a:gd name="T82" fmla="*/ 55 w 150"/>
                  <a:gd name="T83" fmla="*/ 122 h 175"/>
                  <a:gd name="T84" fmla="*/ 52 w 150"/>
                  <a:gd name="T85" fmla="*/ 109 h 175"/>
                  <a:gd name="T86" fmla="*/ 47 w 150"/>
                  <a:gd name="T87" fmla="*/ 102 h 175"/>
                  <a:gd name="T88" fmla="*/ 43 w 150"/>
                  <a:gd name="T89" fmla="*/ 91 h 175"/>
                  <a:gd name="T90" fmla="*/ 39 w 150"/>
                  <a:gd name="T91" fmla="*/ 83 h 175"/>
                  <a:gd name="T92" fmla="*/ 33 w 150"/>
                  <a:gd name="T93" fmla="*/ 79 h 175"/>
                  <a:gd name="T94" fmla="*/ 29 w 150"/>
                  <a:gd name="T95" fmla="*/ 70 h 175"/>
                  <a:gd name="T96" fmla="*/ 19 w 150"/>
                  <a:gd name="T97" fmla="*/ 70 h 175"/>
                  <a:gd name="T98" fmla="*/ 13 w 150"/>
                  <a:gd name="T99" fmla="*/ 68 h 175"/>
                  <a:gd name="T100" fmla="*/ 10 w 150"/>
                  <a:gd name="T101" fmla="*/ 48 h 175"/>
                  <a:gd name="T102" fmla="*/ 14 w 150"/>
                  <a:gd name="T103" fmla="*/ 42 h 175"/>
                  <a:gd name="T104" fmla="*/ 9 w 150"/>
                  <a:gd name="T105" fmla="*/ 31 h 175"/>
                  <a:gd name="T106" fmla="*/ 1 w 150"/>
                  <a:gd name="T107" fmla="*/ 28 h 175"/>
                  <a:gd name="T108" fmla="*/ 1 w 150"/>
                  <a:gd name="T109" fmla="*/ 25 h 1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50" h="175">
                    <a:moveTo>
                      <a:pt x="1" y="25"/>
                    </a:moveTo>
                    <a:cubicBezTo>
                      <a:pt x="2" y="25"/>
                      <a:pt x="11" y="25"/>
                      <a:pt x="11" y="25"/>
                    </a:cubicBezTo>
                    <a:cubicBezTo>
                      <a:pt x="15" y="30"/>
                      <a:pt x="15" y="30"/>
                      <a:pt x="15" y="30"/>
                    </a:cubicBezTo>
                    <a:cubicBezTo>
                      <a:pt x="19" y="33"/>
                      <a:pt x="19" y="33"/>
                      <a:pt x="19" y="33"/>
                    </a:cubicBezTo>
                    <a:cubicBezTo>
                      <a:pt x="28" y="34"/>
                      <a:pt x="28" y="34"/>
                      <a:pt x="28" y="34"/>
                    </a:cubicBezTo>
                    <a:cubicBezTo>
                      <a:pt x="34" y="35"/>
                      <a:pt x="34" y="35"/>
                      <a:pt x="34" y="35"/>
                    </a:cubicBezTo>
                    <a:cubicBezTo>
                      <a:pt x="37" y="40"/>
                      <a:pt x="37" y="40"/>
                      <a:pt x="37" y="40"/>
                    </a:cubicBezTo>
                    <a:cubicBezTo>
                      <a:pt x="42" y="40"/>
                      <a:pt x="42" y="40"/>
                      <a:pt x="42" y="40"/>
                    </a:cubicBezTo>
                    <a:cubicBezTo>
                      <a:pt x="48" y="40"/>
                      <a:pt x="48" y="40"/>
                      <a:pt x="48" y="40"/>
                    </a:cubicBezTo>
                    <a:cubicBezTo>
                      <a:pt x="50" y="37"/>
                      <a:pt x="50" y="37"/>
                      <a:pt x="50" y="37"/>
                    </a:cubicBezTo>
                    <a:cubicBezTo>
                      <a:pt x="51" y="31"/>
                      <a:pt x="51" y="31"/>
                      <a:pt x="51" y="31"/>
                    </a:cubicBezTo>
                    <a:cubicBezTo>
                      <a:pt x="55" y="29"/>
                      <a:pt x="55" y="29"/>
                      <a:pt x="55" y="29"/>
                    </a:cubicBezTo>
                    <a:cubicBezTo>
                      <a:pt x="61" y="27"/>
                      <a:pt x="61" y="27"/>
                      <a:pt x="61" y="27"/>
                    </a:cubicBezTo>
                    <a:cubicBezTo>
                      <a:pt x="71" y="27"/>
                      <a:pt x="71" y="27"/>
                      <a:pt x="71" y="27"/>
                    </a:cubicBezTo>
                    <a:cubicBezTo>
                      <a:pt x="75" y="26"/>
                      <a:pt x="75" y="26"/>
                      <a:pt x="75" y="26"/>
                    </a:cubicBezTo>
                    <a:cubicBezTo>
                      <a:pt x="80" y="22"/>
                      <a:pt x="80" y="22"/>
                      <a:pt x="80" y="22"/>
                    </a:cubicBezTo>
                    <a:cubicBezTo>
                      <a:pt x="86" y="19"/>
                      <a:pt x="86" y="19"/>
                      <a:pt x="86" y="19"/>
                    </a:cubicBezTo>
                    <a:cubicBezTo>
                      <a:pt x="90" y="17"/>
                      <a:pt x="90" y="17"/>
                      <a:pt x="90" y="17"/>
                    </a:cubicBezTo>
                    <a:cubicBezTo>
                      <a:pt x="97" y="16"/>
                      <a:pt x="97" y="16"/>
                      <a:pt x="97" y="16"/>
                    </a:cubicBezTo>
                    <a:cubicBezTo>
                      <a:pt x="102" y="11"/>
                      <a:pt x="102" y="11"/>
                      <a:pt x="102" y="11"/>
                    </a:cubicBezTo>
                    <a:cubicBezTo>
                      <a:pt x="107" y="4"/>
                      <a:pt x="107" y="4"/>
                      <a:pt x="107" y="4"/>
                    </a:cubicBezTo>
                    <a:cubicBezTo>
                      <a:pt x="107" y="0"/>
                      <a:pt x="107" y="0"/>
                      <a:pt x="107" y="0"/>
                    </a:cubicBezTo>
                    <a:cubicBezTo>
                      <a:pt x="118" y="0"/>
                      <a:pt x="118" y="0"/>
                      <a:pt x="118" y="0"/>
                    </a:cubicBezTo>
                    <a:cubicBezTo>
                      <a:pt x="120" y="5"/>
                      <a:pt x="120" y="5"/>
                      <a:pt x="120" y="5"/>
                    </a:cubicBezTo>
                    <a:cubicBezTo>
                      <a:pt x="118" y="9"/>
                      <a:pt x="118" y="9"/>
                      <a:pt x="118" y="9"/>
                    </a:cubicBezTo>
                    <a:cubicBezTo>
                      <a:pt x="116" y="13"/>
                      <a:pt x="116" y="13"/>
                      <a:pt x="116" y="13"/>
                    </a:cubicBezTo>
                    <a:cubicBezTo>
                      <a:pt x="116" y="17"/>
                      <a:pt x="116" y="17"/>
                      <a:pt x="116" y="17"/>
                    </a:cubicBezTo>
                    <a:cubicBezTo>
                      <a:pt x="121" y="18"/>
                      <a:pt x="121" y="18"/>
                      <a:pt x="121" y="18"/>
                    </a:cubicBezTo>
                    <a:cubicBezTo>
                      <a:pt x="126" y="20"/>
                      <a:pt x="126" y="20"/>
                      <a:pt x="126" y="20"/>
                    </a:cubicBezTo>
                    <a:cubicBezTo>
                      <a:pt x="129" y="26"/>
                      <a:pt x="129" y="26"/>
                      <a:pt x="129" y="26"/>
                    </a:cubicBezTo>
                    <a:cubicBezTo>
                      <a:pt x="131" y="30"/>
                      <a:pt x="131" y="30"/>
                      <a:pt x="131" y="30"/>
                    </a:cubicBezTo>
                    <a:cubicBezTo>
                      <a:pt x="130" y="34"/>
                      <a:pt x="130" y="34"/>
                      <a:pt x="130" y="34"/>
                    </a:cubicBezTo>
                    <a:cubicBezTo>
                      <a:pt x="126" y="38"/>
                      <a:pt x="126" y="38"/>
                      <a:pt x="126" y="38"/>
                    </a:cubicBezTo>
                    <a:cubicBezTo>
                      <a:pt x="125" y="42"/>
                      <a:pt x="125" y="42"/>
                      <a:pt x="125" y="42"/>
                    </a:cubicBezTo>
                    <a:cubicBezTo>
                      <a:pt x="123" y="50"/>
                      <a:pt x="123" y="50"/>
                      <a:pt x="123" y="50"/>
                    </a:cubicBezTo>
                    <a:cubicBezTo>
                      <a:pt x="123" y="54"/>
                      <a:pt x="123" y="54"/>
                      <a:pt x="123" y="54"/>
                    </a:cubicBezTo>
                    <a:cubicBezTo>
                      <a:pt x="122" y="57"/>
                      <a:pt x="122" y="57"/>
                      <a:pt x="122" y="57"/>
                    </a:cubicBezTo>
                    <a:cubicBezTo>
                      <a:pt x="122" y="66"/>
                      <a:pt x="122" y="66"/>
                      <a:pt x="122" y="66"/>
                    </a:cubicBezTo>
                    <a:cubicBezTo>
                      <a:pt x="122" y="71"/>
                      <a:pt x="122" y="71"/>
                      <a:pt x="122" y="71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7" y="79"/>
                      <a:pt x="127" y="79"/>
                      <a:pt x="127" y="79"/>
                    </a:cubicBezTo>
                    <a:cubicBezTo>
                      <a:pt x="127" y="87"/>
                      <a:pt x="127" y="87"/>
                      <a:pt x="127" y="87"/>
                    </a:cubicBezTo>
                    <a:cubicBezTo>
                      <a:pt x="131" y="89"/>
                      <a:pt x="131" y="89"/>
                      <a:pt x="131" y="89"/>
                    </a:cubicBezTo>
                    <a:cubicBezTo>
                      <a:pt x="137" y="94"/>
                      <a:pt x="137" y="94"/>
                      <a:pt x="137" y="94"/>
                    </a:cubicBezTo>
                    <a:cubicBezTo>
                      <a:pt x="140" y="98"/>
                      <a:pt x="140" y="98"/>
                      <a:pt x="140" y="98"/>
                    </a:cubicBezTo>
                    <a:cubicBezTo>
                      <a:pt x="147" y="103"/>
                      <a:pt x="147" y="103"/>
                      <a:pt x="147" y="103"/>
                    </a:cubicBezTo>
                    <a:cubicBezTo>
                      <a:pt x="149" y="106"/>
                      <a:pt x="149" y="106"/>
                      <a:pt x="149" y="106"/>
                    </a:cubicBezTo>
                    <a:cubicBezTo>
                      <a:pt x="150" y="120"/>
                      <a:pt x="150" y="120"/>
                      <a:pt x="150" y="120"/>
                    </a:cubicBezTo>
                    <a:cubicBezTo>
                      <a:pt x="150" y="128"/>
                      <a:pt x="150" y="128"/>
                      <a:pt x="150" y="128"/>
                    </a:cubicBezTo>
                    <a:cubicBezTo>
                      <a:pt x="146" y="129"/>
                      <a:pt x="146" y="129"/>
                      <a:pt x="146" y="129"/>
                    </a:cubicBezTo>
                    <a:cubicBezTo>
                      <a:pt x="136" y="129"/>
                      <a:pt x="136" y="129"/>
                      <a:pt x="136" y="129"/>
                    </a:cubicBezTo>
                    <a:cubicBezTo>
                      <a:pt x="126" y="129"/>
                      <a:pt x="126" y="129"/>
                      <a:pt x="126" y="129"/>
                    </a:cubicBezTo>
                    <a:cubicBezTo>
                      <a:pt x="126" y="129"/>
                      <a:pt x="124" y="131"/>
                      <a:pt x="123" y="131"/>
                    </a:cubicBezTo>
                    <a:cubicBezTo>
                      <a:pt x="122" y="132"/>
                      <a:pt x="116" y="138"/>
                      <a:pt x="116" y="138"/>
                    </a:cubicBezTo>
                    <a:cubicBezTo>
                      <a:pt x="114" y="143"/>
                      <a:pt x="114" y="143"/>
                      <a:pt x="114" y="143"/>
                    </a:cubicBezTo>
                    <a:cubicBezTo>
                      <a:pt x="114" y="146"/>
                      <a:pt x="114" y="146"/>
                      <a:pt x="114" y="146"/>
                    </a:cubicBezTo>
                    <a:cubicBezTo>
                      <a:pt x="112" y="148"/>
                      <a:pt x="112" y="148"/>
                      <a:pt x="112" y="148"/>
                    </a:cubicBezTo>
                    <a:cubicBezTo>
                      <a:pt x="110" y="150"/>
                      <a:pt x="110" y="150"/>
                      <a:pt x="110" y="150"/>
                    </a:cubicBezTo>
                    <a:cubicBezTo>
                      <a:pt x="107" y="153"/>
                      <a:pt x="107" y="153"/>
                      <a:pt x="107" y="153"/>
                    </a:cubicBezTo>
                    <a:cubicBezTo>
                      <a:pt x="107" y="158"/>
                      <a:pt x="107" y="158"/>
                      <a:pt x="107" y="158"/>
                    </a:cubicBezTo>
                    <a:cubicBezTo>
                      <a:pt x="105" y="160"/>
                      <a:pt x="105" y="160"/>
                      <a:pt x="105" y="160"/>
                    </a:cubicBezTo>
                    <a:cubicBezTo>
                      <a:pt x="102" y="160"/>
                      <a:pt x="102" y="160"/>
                      <a:pt x="102" y="160"/>
                    </a:cubicBezTo>
                    <a:cubicBezTo>
                      <a:pt x="100" y="158"/>
                      <a:pt x="100" y="158"/>
                      <a:pt x="100" y="158"/>
                    </a:cubicBezTo>
                    <a:cubicBezTo>
                      <a:pt x="98" y="155"/>
                      <a:pt x="98" y="155"/>
                      <a:pt x="98" y="155"/>
                    </a:cubicBezTo>
                    <a:cubicBezTo>
                      <a:pt x="93" y="152"/>
                      <a:pt x="93" y="152"/>
                      <a:pt x="93" y="152"/>
                    </a:cubicBezTo>
                    <a:cubicBezTo>
                      <a:pt x="89" y="151"/>
                      <a:pt x="89" y="151"/>
                      <a:pt x="89" y="151"/>
                    </a:cubicBezTo>
                    <a:cubicBezTo>
                      <a:pt x="85" y="152"/>
                      <a:pt x="85" y="152"/>
                      <a:pt x="85" y="152"/>
                    </a:cubicBezTo>
                    <a:cubicBezTo>
                      <a:pt x="81" y="155"/>
                      <a:pt x="81" y="155"/>
                      <a:pt x="81" y="155"/>
                    </a:cubicBezTo>
                    <a:cubicBezTo>
                      <a:pt x="78" y="157"/>
                      <a:pt x="78" y="157"/>
                      <a:pt x="78" y="157"/>
                    </a:cubicBezTo>
                    <a:cubicBezTo>
                      <a:pt x="74" y="162"/>
                      <a:pt x="74" y="162"/>
                      <a:pt x="74" y="162"/>
                    </a:cubicBezTo>
                    <a:cubicBezTo>
                      <a:pt x="74" y="174"/>
                      <a:pt x="74" y="174"/>
                      <a:pt x="74" y="174"/>
                    </a:cubicBezTo>
                    <a:cubicBezTo>
                      <a:pt x="72" y="175"/>
                      <a:pt x="72" y="175"/>
                      <a:pt x="72" y="175"/>
                    </a:cubicBezTo>
                    <a:cubicBezTo>
                      <a:pt x="68" y="173"/>
                      <a:pt x="68" y="173"/>
                      <a:pt x="68" y="173"/>
                    </a:cubicBezTo>
                    <a:cubicBezTo>
                      <a:pt x="63" y="166"/>
                      <a:pt x="63" y="166"/>
                      <a:pt x="63" y="166"/>
                    </a:cubicBezTo>
                    <a:cubicBezTo>
                      <a:pt x="60" y="162"/>
                      <a:pt x="60" y="162"/>
                      <a:pt x="60" y="162"/>
                    </a:cubicBezTo>
                    <a:cubicBezTo>
                      <a:pt x="58" y="160"/>
                      <a:pt x="58" y="160"/>
                      <a:pt x="58" y="160"/>
                    </a:cubicBezTo>
                    <a:cubicBezTo>
                      <a:pt x="61" y="156"/>
                      <a:pt x="61" y="156"/>
                      <a:pt x="61" y="156"/>
                    </a:cubicBezTo>
                    <a:cubicBezTo>
                      <a:pt x="61" y="152"/>
                      <a:pt x="61" y="152"/>
                      <a:pt x="61" y="152"/>
                    </a:cubicBezTo>
                    <a:cubicBezTo>
                      <a:pt x="60" y="149"/>
                      <a:pt x="60" y="149"/>
                      <a:pt x="60" y="149"/>
                    </a:cubicBezTo>
                    <a:cubicBezTo>
                      <a:pt x="57" y="146"/>
                      <a:pt x="57" y="146"/>
                      <a:pt x="57" y="146"/>
                    </a:cubicBezTo>
                    <a:cubicBezTo>
                      <a:pt x="57" y="141"/>
                      <a:pt x="57" y="141"/>
                      <a:pt x="57" y="141"/>
                    </a:cubicBezTo>
                    <a:cubicBezTo>
                      <a:pt x="56" y="135"/>
                      <a:pt x="56" y="135"/>
                      <a:pt x="56" y="135"/>
                    </a:cubicBezTo>
                    <a:cubicBezTo>
                      <a:pt x="55" y="130"/>
                      <a:pt x="55" y="130"/>
                      <a:pt x="55" y="130"/>
                    </a:cubicBezTo>
                    <a:cubicBezTo>
                      <a:pt x="55" y="122"/>
                      <a:pt x="55" y="122"/>
                      <a:pt x="55" y="122"/>
                    </a:cubicBezTo>
                    <a:cubicBezTo>
                      <a:pt x="55" y="113"/>
                      <a:pt x="55" y="113"/>
                      <a:pt x="55" y="113"/>
                    </a:cubicBezTo>
                    <a:cubicBezTo>
                      <a:pt x="52" y="109"/>
                      <a:pt x="52" y="109"/>
                      <a:pt x="52" y="109"/>
                    </a:cubicBezTo>
                    <a:cubicBezTo>
                      <a:pt x="50" y="106"/>
                      <a:pt x="50" y="106"/>
                      <a:pt x="50" y="106"/>
                    </a:cubicBezTo>
                    <a:cubicBezTo>
                      <a:pt x="47" y="102"/>
                      <a:pt x="47" y="102"/>
                      <a:pt x="47" y="102"/>
                    </a:cubicBezTo>
                    <a:cubicBezTo>
                      <a:pt x="45" y="96"/>
                      <a:pt x="45" y="96"/>
                      <a:pt x="45" y="96"/>
                    </a:cubicBezTo>
                    <a:cubicBezTo>
                      <a:pt x="43" y="91"/>
                      <a:pt x="43" y="91"/>
                      <a:pt x="43" y="91"/>
                    </a:cubicBezTo>
                    <a:cubicBezTo>
                      <a:pt x="40" y="85"/>
                      <a:pt x="40" y="85"/>
                      <a:pt x="40" y="85"/>
                    </a:cubicBezTo>
                    <a:cubicBezTo>
                      <a:pt x="39" y="83"/>
                      <a:pt x="39" y="83"/>
                      <a:pt x="39" y="83"/>
                    </a:cubicBezTo>
                    <a:cubicBezTo>
                      <a:pt x="35" y="79"/>
                      <a:pt x="35" y="79"/>
                      <a:pt x="35" y="79"/>
                    </a:cubicBezTo>
                    <a:cubicBezTo>
                      <a:pt x="33" y="79"/>
                      <a:pt x="33" y="79"/>
                      <a:pt x="33" y="79"/>
                    </a:cubicBezTo>
                    <a:cubicBezTo>
                      <a:pt x="33" y="70"/>
                      <a:pt x="33" y="70"/>
                      <a:pt x="33" y="70"/>
                    </a:cubicBezTo>
                    <a:cubicBezTo>
                      <a:pt x="33" y="70"/>
                      <a:pt x="30" y="70"/>
                      <a:pt x="29" y="70"/>
                    </a:cubicBezTo>
                    <a:cubicBezTo>
                      <a:pt x="28" y="70"/>
                      <a:pt x="22" y="70"/>
                      <a:pt x="22" y="70"/>
                    </a:cubicBezTo>
                    <a:cubicBezTo>
                      <a:pt x="19" y="70"/>
                      <a:pt x="19" y="70"/>
                      <a:pt x="19" y="70"/>
                    </a:cubicBezTo>
                    <a:cubicBezTo>
                      <a:pt x="14" y="69"/>
                      <a:pt x="14" y="69"/>
                      <a:pt x="14" y="69"/>
                    </a:cubicBezTo>
                    <a:cubicBezTo>
                      <a:pt x="13" y="68"/>
                      <a:pt x="13" y="68"/>
                      <a:pt x="13" y="68"/>
                    </a:cubicBezTo>
                    <a:cubicBezTo>
                      <a:pt x="11" y="68"/>
                      <a:pt x="11" y="68"/>
                      <a:pt x="11" y="68"/>
                    </a:cubicBezTo>
                    <a:cubicBezTo>
                      <a:pt x="11" y="68"/>
                      <a:pt x="10" y="49"/>
                      <a:pt x="10" y="48"/>
                    </a:cubicBezTo>
                    <a:cubicBezTo>
                      <a:pt x="10" y="48"/>
                      <a:pt x="13" y="44"/>
                      <a:pt x="13" y="44"/>
                    </a:cubicBezTo>
                    <a:cubicBezTo>
                      <a:pt x="14" y="42"/>
                      <a:pt x="14" y="42"/>
                      <a:pt x="14" y="42"/>
                    </a:cubicBezTo>
                    <a:cubicBezTo>
                      <a:pt x="14" y="35"/>
                      <a:pt x="14" y="35"/>
                      <a:pt x="14" y="35"/>
                    </a:cubicBezTo>
                    <a:cubicBezTo>
                      <a:pt x="9" y="31"/>
                      <a:pt x="9" y="31"/>
                      <a:pt x="9" y="31"/>
                    </a:cubicBezTo>
                    <a:cubicBezTo>
                      <a:pt x="5" y="30"/>
                      <a:pt x="5" y="30"/>
                      <a:pt x="5" y="30"/>
                    </a:cubicBezTo>
                    <a:cubicBezTo>
                      <a:pt x="1" y="28"/>
                      <a:pt x="1" y="28"/>
                      <a:pt x="1" y="28"/>
                    </a:cubicBezTo>
                    <a:cubicBezTo>
                      <a:pt x="0" y="26"/>
                      <a:pt x="0" y="26"/>
                      <a:pt x="0" y="26"/>
                    </a:cubicBezTo>
                    <a:lnTo>
                      <a:pt x="1" y="25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21" name="Freeform 12"/>
              <p:cNvSpPr>
                <a:spLocks/>
              </p:cNvSpPr>
              <p:nvPr/>
            </p:nvSpPr>
            <p:spPr bwMode="auto">
              <a:xfrm>
                <a:off x="8609013" y="1331913"/>
                <a:ext cx="1260475" cy="1227138"/>
              </a:xfrm>
              <a:custGeom>
                <a:avLst/>
                <a:gdLst>
                  <a:gd name="T0" fmla="*/ 1 w 335"/>
                  <a:gd name="T1" fmla="*/ 62 h 326"/>
                  <a:gd name="T2" fmla="*/ 8 w 335"/>
                  <a:gd name="T3" fmla="*/ 84 h 326"/>
                  <a:gd name="T4" fmla="*/ 15 w 335"/>
                  <a:gd name="T5" fmla="*/ 97 h 326"/>
                  <a:gd name="T6" fmla="*/ 27 w 335"/>
                  <a:gd name="T7" fmla="*/ 106 h 326"/>
                  <a:gd name="T8" fmla="*/ 37 w 335"/>
                  <a:gd name="T9" fmla="*/ 106 h 326"/>
                  <a:gd name="T10" fmla="*/ 48 w 335"/>
                  <a:gd name="T11" fmla="*/ 113 h 326"/>
                  <a:gd name="T12" fmla="*/ 63 w 335"/>
                  <a:gd name="T13" fmla="*/ 118 h 326"/>
                  <a:gd name="T14" fmla="*/ 75 w 335"/>
                  <a:gd name="T15" fmla="*/ 118 h 326"/>
                  <a:gd name="T16" fmla="*/ 71 w 335"/>
                  <a:gd name="T17" fmla="*/ 126 h 326"/>
                  <a:gd name="T18" fmla="*/ 64 w 335"/>
                  <a:gd name="T19" fmla="*/ 142 h 326"/>
                  <a:gd name="T20" fmla="*/ 14 w 335"/>
                  <a:gd name="T21" fmla="*/ 248 h 326"/>
                  <a:gd name="T22" fmla="*/ 21 w 335"/>
                  <a:gd name="T23" fmla="*/ 260 h 326"/>
                  <a:gd name="T24" fmla="*/ 26 w 335"/>
                  <a:gd name="T25" fmla="*/ 272 h 326"/>
                  <a:gd name="T26" fmla="*/ 32 w 335"/>
                  <a:gd name="T27" fmla="*/ 288 h 326"/>
                  <a:gd name="T28" fmla="*/ 44 w 335"/>
                  <a:gd name="T29" fmla="*/ 307 h 326"/>
                  <a:gd name="T30" fmla="*/ 57 w 335"/>
                  <a:gd name="T31" fmla="*/ 317 h 326"/>
                  <a:gd name="T32" fmla="*/ 84 w 335"/>
                  <a:gd name="T33" fmla="*/ 321 h 326"/>
                  <a:gd name="T34" fmla="*/ 171 w 335"/>
                  <a:gd name="T35" fmla="*/ 324 h 326"/>
                  <a:gd name="T36" fmla="*/ 229 w 335"/>
                  <a:gd name="T37" fmla="*/ 326 h 326"/>
                  <a:gd name="T38" fmla="*/ 245 w 335"/>
                  <a:gd name="T39" fmla="*/ 300 h 326"/>
                  <a:gd name="T40" fmla="*/ 253 w 335"/>
                  <a:gd name="T41" fmla="*/ 281 h 326"/>
                  <a:gd name="T42" fmla="*/ 250 w 335"/>
                  <a:gd name="T43" fmla="*/ 266 h 326"/>
                  <a:gd name="T44" fmla="*/ 255 w 335"/>
                  <a:gd name="T45" fmla="*/ 251 h 326"/>
                  <a:gd name="T46" fmla="*/ 271 w 335"/>
                  <a:gd name="T47" fmla="*/ 240 h 326"/>
                  <a:gd name="T48" fmla="*/ 277 w 335"/>
                  <a:gd name="T49" fmla="*/ 223 h 326"/>
                  <a:gd name="T50" fmla="*/ 269 w 335"/>
                  <a:gd name="T51" fmla="*/ 215 h 326"/>
                  <a:gd name="T52" fmla="*/ 289 w 335"/>
                  <a:gd name="T53" fmla="*/ 190 h 326"/>
                  <a:gd name="T54" fmla="*/ 315 w 335"/>
                  <a:gd name="T55" fmla="*/ 159 h 326"/>
                  <a:gd name="T56" fmla="*/ 325 w 335"/>
                  <a:gd name="T57" fmla="*/ 136 h 326"/>
                  <a:gd name="T58" fmla="*/ 333 w 335"/>
                  <a:gd name="T59" fmla="*/ 110 h 326"/>
                  <a:gd name="T60" fmla="*/ 331 w 335"/>
                  <a:gd name="T61" fmla="*/ 97 h 326"/>
                  <a:gd name="T62" fmla="*/ 313 w 335"/>
                  <a:gd name="T63" fmla="*/ 92 h 326"/>
                  <a:gd name="T64" fmla="*/ 294 w 335"/>
                  <a:gd name="T65" fmla="*/ 89 h 326"/>
                  <a:gd name="T66" fmla="*/ 272 w 335"/>
                  <a:gd name="T67" fmla="*/ 108 h 326"/>
                  <a:gd name="T68" fmla="*/ 251 w 335"/>
                  <a:gd name="T69" fmla="*/ 122 h 326"/>
                  <a:gd name="T70" fmla="*/ 242 w 335"/>
                  <a:gd name="T71" fmla="*/ 123 h 326"/>
                  <a:gd name="T72" fmla="*/ 232 w 335"/>
                  <a:gd name="T73" fmla="*/ 121 h 326"/>
                  <a:gd name="T74" fmla="*/ 212 w 335"/>
                  <a:gd name="T75" fmla="*/ 112 h 326"/>
                  <a:gd name="T76" fmla="*/ 201 w 335"/>
                  <a:gd name="T77" fmla="*/ 102 h 326"/>
                  <a:gd name="T78" fmla="*/ 176 w 335"/>
                  <a:gd name="T79" fmla="*/ 112 h 326"/>
                  <a:gd name="T80" fmla="*/ 181 w 335"/>
                  <a:gd name="T81" fmla="*/ 103 h 326"/>
                  <a:gd name="T82" fmla="*/ 169 w 335"/>
                  <a:gd name="T83" fmla="*/ 95 h 326"/>
                  <a:gd name="T84" fmla="*/ 160 w 335"/>
                  <a:gd name="T85" fmla="*/ 78 h 326"/>
                  <a:gd name="T86" fmla="*/ 148 w 335"/>
                  <a:gd name="T87" fmla="*/ 53 h 326"/>
                  <a:gd name="T88" fmla="*/ 135 w 335"/>
                  <a:gd name="T89" fmla="*/ 33 h 326"/>
                  <a:gd name="T90" fmla="*/ 113 w 335"/>
                  <a:gd name="T91" fmla="*/ 21 h 326"/>
                  <a:gd name="T92" fmla="*/ 104 w 335"/>
                  <a:gd name="T93" fmla="*/ 3 h 326"/>
                  <a:gd name="T94" fmla="*/ 89 w 335"/>
                  <a:gd name="T95" fmla="*/ 1 h 326"/>
                  <a:gd name="T96" fmla="*/ 77 w 335"/>
                  <a:gd name="T97" fmla="*/ 3 h 326"/>
                  <a:gd name="T98" fmla="*/ 76 w 335"/>
                  <a:gd name="T99" fmla="*/ 16 h 326"/>
                  <a:gd name="T100" fmla="*/ 65 w 335"/>
                  <a:gd name="T101" fmla="*/ 18 h 326"/>
                  <a:gd name="T102" fmla="*/ 41 w 335"/>
                  <a:gd name="T103" fmla="*/ 17 h 326"/>
                  <a:gd name="T104" fmla="*/ 20 w 335"/>
                  <a:gd name="T105" fmla="*/ 28 h 326"/>
                  <a:gd name="T106" fmla="*/ 1 w 335"/>
                  <a:gd name="T107" fmla="*/ 36 h 3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335" h="326">
                    <a:moveTo>
                      <a:pt x="1" y="36"/>
                    </a:moveTo>
                    <a:cubicBezTo>
                      <a:pt x="0" y="54"/>
                      <a:pt x="0" y="54"/>
                      <a:pt x="0" y="54"/>
                    </a:cubicBezTo>
                    <a:cubicBezTo>
                      <a:pt x="1" y="62"/>
                      <a:pt x="1" y="62"/>
                      <a:pt x="1" y="62"/>
                    </a:cubicBezTo>
                    <a:cubicBezTo>
                      <a:pt x="1" y="62"/>
                      <a:pt x="2" y="74"/>
                      <a:pt x="2" y="75"/>
                    </a:cubicBezTo>
                    <a:cubicBezTo>
                      <a:pt x="2" y="76"/>
                      <a:pt x="4" y="81"/>
                      <a:pt x="4" y="81"/>
                    </a:cubicBezTo>
                    <a:cubicBezTo>
                      <a:pt x="8" y="84"/>
                      <a:pt x="8" y="84"/>
                      <a:pt x="8" y="84"/>
                    </a:cubicBezTo>
                    <a:cubicBezTo>
                      <a:pt x="10" y="87"/>
                      <a:pt x="10" y="87"/>
                      <a:pt x="10" y="87"/>
                    </a:cubicBezTo>
                    <a:cubicBezTo>
                      <a:pt x="12" y="93"/>
                      <a:pt x="12" y="93"/>
                      <a:pt x="12" y="93"/>
                    </a:cubicBezTo>
                    <a:cubicBezTo>
                      <a:pt x="15" y="97"/>
                      <a:pt x="15" y="97"/>
                      <a:pt x="15" y="97"/>
                    </a:cubicBezTo>
                    <a:cubicBezTo>
                      <a:pt x="19" y="101"/>
                      <a:pt x="19" y="101"/>
                      <a:pt x="19" y="101"/>
                    </a:cubicBezTo>
                    <a:cubicBezTo>
                      <a:pt x="23" y="105"/>
                      <a:pt x="23" y="105"/>
                      <a:pt x="23" y="105"/>
                    </a:cubicBezTo>
                    <a:cubicBezTo>
                      <a:pt x="27" y="106"/>
                      <a:pt x="27" y="106"/>
                      <a:pt x="27" y="106"/>
                    </a:cubicBezTo>
                    <a:cubicBezTo>
                      <a:pt x="32" y="106"/>
                      <a:pt x="32" y="106"/>
                      <a:pt x="32" y="106"/>
                    </a:cubicBezTo>
                    <a:cubicBezTo>
                      <a:pt x="33" y="107"/>
                      <a:pt x="33" y="107"/>
                      <a:pt x="33" y="107"/>
                    </a:cubicBezTo>
                    <a:cubicBezTo>
                      <a:pt x="37" y="106"/>
                      <a:pt x="37" y="106"/>
                      <a:pt x="37" y="106"/>
                    </a:cubicBezTo>
                    <a:cubicBezTo>
                      <a:pt x="41" y="106"/>
                      <a:pt x="41" y="106"/>
                      <a:pt x="41" y="106"/>
                    </a:cubicBezTo>
                    <a:cubicBezTo>
                      <a:pt x="44" y="108"/>
                      <a:pt x="44" y="108"/>
                      <a:pt x="44" y="108"/>
                    </a:cubicBezTo>
                    <a:cubicBezTo>
                      <a:pt x="48" y="113"/>
                      <a:pt x="48" y="113"/>
                      <a:pt x="48" y="113"/>
                    </a:cubicBezTo>
                    <a:cubicBezTo>
                      <a:pt x="53" y="115"/>
                      <a:pt x="53" y="115"/>
                      <a:pt x="53" y="115"/>
                    </a:cubicBezTo>
                    <a:cubicBezTo>
                      <a:pt x="58" y="118"/>
                      <a:pt x="58" y="118"/>
                      <a:pt x="58" y="118"/>
                    </a:cubicBezTo>
                    <a:cubicBezTo>
                      <a:pt x="63" y="118"/>
                      <a:pt x="63" y="118"/>
                      <a:pt x="63" y="118"/>
                    </a:cubicBezTo>
                    <a:cubicBezTo>
                      <a:pt x="66" y="116"/>
                      <a:pt x="66" y="116"/>
                      <a:pt x="66" y="116"/>
                    </a:cubicBezTo>
                    <a:cubicBezTo>
                      <a:pt x="70" y="115"/>
                      <a:pt x="70" y="115"/>
                      <a:pt x="70" y="115"/>
                    </a:cubicBezTo>
                    <a:cubicBezTo>
                      <a:pt x="75" y="118"/>
                      <a:pt x="75" y="118"/>
                      <a:pt x="75" y="118"/>
                    </a:cubicBezTo>
                    <a:cubicBezTo>
                      <a:pt x="74" y="121"/>
                      <a:pt x="74" y="121"/>
                      <a:pt x="74" y="121"/>
                    </a:cubicBezTo>
                    <a:cubicBezTo>
                      <a:pt x="74" y="125"/>
                      <a:pt x="74" y="125"/>
                      <a:pt x="74" y="125"/>
                    </a:cubicBezTo>
                    <a:cubicBezTo>
                      <a:pt x="71" y="126"/>
                      <a:pt x="71" y="126"/>
                      <a:pt x="71" y="126"/>
                    </a:cubicBezTo>
                    <a:cubicBezTo>
                      <a:pt x="69" y="132"/>
                      <a:pt x="69" y="132"/>
                      <a:pt x="69" y="132"/>
                    </a:cubicBezTo>
                    <a:cubicBezTo>
                      <a:pt x="67" y="138"/>
                      <a:pt x="67" y="138"/>
                      <a:pt x="67" y="138"/>
                    </a:cubicBezTo>
                    <a:cubicBezTo>
                      <a:pt x="64" y="142"/>
                      <a:pt x="64" y="142"/>
                      <a:pt x="64" y="142"/>
                    </a:cubicBezTo>
                    <a:cubicBezTo>
                      <a:pt x="59" y="155"/>
                      <a:pt x="59" y="155"/>
                      <a:pt x="59" y="155"/>
                    </a:cubicBezTo>
                    <a:cubicBezTo>
                      <a:pt x="14" y="245"/>
                      <a:pt x="14" y="245"/>
                      <a:pt x="14" y="245"/>
                    </a:cubicBezTo>
                    <a:cubicBezTo>
                      <a:pt x="14" y="248"/>
                      <a:pt x="14" y="248"/>
                      <a:pt x="14" y="248"/>
                    </a:cubicBezTo>
                    <a:cubicBezTo>
                      <a:pt x="18" y="252"/>
                      <a:pt x="18" y="252"/>
                      <a:pt x="18" y="252"/>
                    </a:cubicBezTo>
                    <a:cubicBezTo>
                      <a:pt x="18" y="256"/>
                      <a:pt x="18" y="256"/>
                      <a:pt x="18" y="256"/>
                    </a:cubicBezTo>
                    <a:cubicBezTo>
                      <a:pt x="18" y="256"/>
                      <a:pt x="21" y="259"/>
                      <a:pt x="21" y="260"/>
                    </a:cubicBezTo>
                    <a:cubicBezTo>
                      <a:pt x="21" y="261"/>
                      <a:pt x="21" y="266"/>
                      <a:pt x="21" y="266"/>
                    </a:cubicBezTo>
                    <a:cubicBezTo>
                      <a:pt x="24" y="269"/>
                      <a:pt x="24" y="269"/>
                      <a:pt x="24" y="269"/>
                    </a:cubicBezTo>
                    <a:cubicBezTo>
                      <a:pt x="26" y="272"/>
                      <a:pt x="26" y="272"/>
                      <a:pt x="26" y="272"/>
                    </a:cubicBezTo>
                    <a:cubicBezTo>
                      <a:pt x="28" y="278"/>
                      <a:pt x="28" y="278"/>
                      <a:pt x="28" y="278"/>
                    </a:cubicBezTo>
                    <a:cubicBezTo>
                      <a:pt x="31" y="282"/>
                      <a:pt x="31" y="282"/>
                      <a:pt x="31" y="282"/>
                    </a:cubicBezTo>
                    <a:cubicBezTo>
                      <a:pt x="32" y="288"/>
                      <a:pt x="32" y="288"/>
                      <a:pt x="32" y="288"/>
                    </a:cubicBezTo>
                    <a:cubicBezTo>
                      <a:pt x="32" y="298"/>
                      <a:pt x="32" y="298"/>
                      <a:pt x="32" y="298"/>
                    </a:cubicBezTo>
                    <a:cubicBezTo>
                      <a:pt x="38" y="302"/>
                      <a:pt x="38" y="302"/>
                      <a:pt x="38" y="302"/>
                    </a:cubicBezTo>
                    <a:cubicBezTo>
                      <a:pt x="44" y="307"/>
                      <a:pt x="44" y="307"/>
                      <a:pt x="44" y="307"/>
                    </a:cubicBezTo>
                    <a:cubicBezTo>
                      <a:pt x="48" y="312"/>
                      <a:pt x="48" y="312"/>
                      <a:pt x="48" y="312"/>
                    </a:cubicBezTo>
                    <a:cubicBezTo>
                      <a:pt x="54" y="316"/>
                      <a:pt x="54" y="316"/>
                      <a:pt x="54" y="316"/>
                    </a:cubicBezTo>
                    <a:cubicBezTo>
                      <a:pt x="57" y="317"/>
                      <a:pt x="57" y="317"/>
                      <a:pt x="57" y="317"/>
                    </a:cubicBezTo>
                    <a:cubicBezTo>
                      <a:pt x="67" y="318"/>
                      <a:pt x="67" y="318"/>
                      <a:pt x="67" y="318"/>
                    </a:cubicBezTo>
                    <a:cubicBezTo>
                      <a:pt x="81" y="319"/>
                      <a:pt x="81" y="319"/>
                      <a:pt x="81" y="319"/>
                    </a:cubicBezTo>
                    <a:cubicBezTo>
                      <a:pt x="84" y="321"/>
                      <a:pt x="84" y="321"/>
                      <a:pt x="84" y="321"/>
                    </a:cubicBezTo>
                    <a:cubicBezTo>
                      <a:pt x="118" y="322"/>
                      <a:pt x="118" y="322"/>
                      <a:pt x="118" y="322"/>
                    </a:cubicBezTo>
                    <a:cubicBezTo>
                      <a:pt x="150" y="322"/>
                      <a:pt x="150" y="322"/>
                      <a:pt x="150" y="322"/>
                    </a:cubicBezTo>
                    <a:cubicBezTo>
                      <a:pt x="171" y="324"/>
                      <a:pt x="171" y="324"/>
                      <a:pt x="171" y="324"/>
                    </a:cubicBezTo>
                    <a:cubicBezTo>
                      <a:pt x="192" y="324"/>
                      <a:pt x="192" y="324"/>
                      <a:pt x="192" y="324"/>
                    </a:cubicBezTo>
                    <a:cubicBezTo>
                      <a:pt x="220" y="325"/>
                      <a:pt x="220" y="325"/>
                      <a:pt x="220" y="325"/>
                    </a:cubicBezTo>
                    <a:cubicBezTo>
                      <a:pt x="229" y="326"/>
                      <a:pt x="229" y="326"/>
                      <a:pt x="229" y="326"/>
                    </a:cubicBezTo>
                    <a:cubicBezTo>
                      <a:pt x="232" y="318"/>
                      <a:pt x="232" y="318"/>
                      <a:pt x="232" y="318"/>
                    </a:cubicBezTo>
                    <a:cubicBezTo>
                      <a:pt x="239" y="306"/>
                      <a:pt x="239" y="306"/>
                      <a:pt x="239" y="306"/>
                    </a:cubicBezTo>
                    <a:cubicBezTo>
                      <a:pt x="239" y="306"/>
                      <a:pt x="245" y="301"/>
                      <a:pt x="245" y="300"/>
                    </a:cubicBezTo>
                    <a:cubicBezTo>
                      <a:pt x="246" y="300"/>
                      <a:pt x="250" y="296"/>
                      <a:pt x="250" y="296"/>
                    </a:cubicBezTo>
                    <a:cubicBezTo>
                      <a:pt x="252" y="288"/>
                      <a:pt x="252" y="288"/>
                      <a:pt x="252" y="288"/>
                    </a:cubicBezTo>
                    <a:cubicBezTo>
                      <a:pt x="253" y="281"/>
                      <a:pt x="253" y="281"/>
                      <a:pt x="253" y="281"/>
                    </a:cubicBezTo>
                    <a:cubicBezTo>
                      <a:pt x="252" y="276"/>
                      <a:pt x="252" y="276"/>
                      <a:pt x="252" y="276"/>
                    </a:cubicBezTo>
                    <a:cubicBezTo>
                      <a:pt x="249" y="273"/>
                      <a:pt x="249" y="273"/>
                      <a:pt x="249" y="273"/>
                    </a:cubicBezTo>
                    <a:cubicBezTo>
                      <a:pt x="250" y="266"/>
                      <a:pt x="250" y="266"/>
                      <a:pt x="250" y="266"/>
                    </a:cubicBezTo>
                    <a:cubicBezTo>
                      <a:pt x="253" y="262"/>
                      <a:pt x="253" y="262"/>
                      <a:pt x="253" y="262"/>
                    </a:cubicBezTo>
                    <a:cubicBezTo>
                      <a:pt x="254" y="256"/>
                      <a:pt x="254" y="256"/>
                      <a:pt x="254" y="256"/>
                    </a:cubicBezTo>
                    <a:cubicBezTo>
                      <a:pt x="255" y="251"/>
                      <a:pt x="255" y="251"/>
                      <a:pt x="255" y="251"/>
                    </a:cubicBezTo>
                    <a:cubicBezTo>
                      <a:pt x="255" y="251"/>
                      <a:pt x="257" y="250"/>
                      <a:pt x="259" y="249"/>
                    </a:cubicBezTo>
                    <a:cubicBezTo>
                      <a:pt x="260" y="248"/>
                      <a:pt x="266" y="243"/>
                      <a:pt x="266" y="243"/>
                    </a:cubicBezTo>
                    <a:cubicBezTo>
                      <a:pt x="271" y="240"/>
                      <a:pt x="271" y="240"/>
                      <a:pt x="271" y="240"/>
                    </a:cubicBezTo>
                    <a:cubicBezTo>
                      <a:pt x="273" y="237"/>
                      <a:pt x="273" y="237"/>
                      <a:pt x="273" y="237"/>
                    </a:cubicBezTo>
                    <a:cubicBezTo>
                      <a:pt x="277" y="230"/>
                      <a:pt x="277" y="230"/>
                      <a:pt x="277" y="230"/>
                    </a:cubicBezTo>
                    <a:cubicBezTo>
                      <a:pt x="277" y="223"/>
                      <a:pt x="277" y="223"/>
                      <a:pt x="277" y="223"/>
                    </a:cubicBezTo>
                    <a:cubicBezTo>
                      <a:pt x="277" y="217"/>
                      <a:pt x="277" y="217"/>
                      <a:pt x="277" y="217"/>
                    </a:cubicBezTo>
                    <a:cubicBezTo>
                      <a:pt x="274" y="217"/>
                      <a:pt x="274" y="217"/>
                      <a:pt x="274" y="217"/>
                    </a:cubicBezTo>
                    <a:cubicBezTo>
                      <a:pt x="269" y="215"/>
                      <a:pt x="269" y="215"/>
                      <a:pt x="269" y="215"/>
                    </a:cubicBezTo>
                    <a:cubicBezTo>
                      <a:pt x="268" y="210"/>
                      <a:pt x="268" y="210"/>
                      <a:pt x="268" y="210"/>
                    </a:cubicBezTo>
                    <a:cubicBezTo>
                      <a:pt x="274" y="203"/>
                      <a:pt x="274" y="203"/>
                      <a:pt x="274" y="203"/>
                    </a:cubicBezTo>
                    <a:cubicBezTo>
                      <a:pt x="289" y="190"/>
                      <a:pt x="289" y="190"/>
                      <a:pt x="289" y="190"/>
                    </a:cubicBezTo>
                    <a:cubicBezTo>
                      <a:pt x="297" y="186"/>
                      <a:pt x="297" y="186"/>
                      <a:pt x="297" y="186"/>
                    </a:cubicBezTo>
                    <a:cubicBezTo>
                      <a:pt x="303" y="178"/>
                      <a:pt x="303" y="178"/>
                      <a:pt x="303" y="178"/>
                    </a:cubicBezTo>
                    <a:cubicBezTo>
                      <a:pt x="315" y="159"/>
                      <a:pt x="315" y="159"/>
                      <a:pt x="315" y="159"/>
                    </a:cubicBezTo>
                    <a:cubicBezTo>
                      <a:pt x="323" y="148"/>
                      <a:pt x="323" y="148"/>
                      <a:pt x="323" y="148"/>
                    </a:cubicBezTo>
                    <a:cubicBezTo>
                      <a:pt x="323" y="140"/>
                      <a:pt x="323" y="140"/>
                      <a:pt x="323" y="140"/>
                    </a:cubicBezTo>
                    <a:cubicBezTo>
                      <a:pt x="325" y="136"/>
                      <a:pt x="325" y="136"/>
                      <a:pt x="325" y="136"/>
                    </a:cubicBezTo>
                    <a:cubicBezTo>
                      <a:pt x="328" y="130"/>
                      <a:pt x="328" y="130"/>
                      <a:pt x="328" y="130"/>
                    </a:cubicBezTo>
                    <a:cubicBezTo>
                      <a:pt x="332" y="122"/>
                      <a:pt x="332" y="122"/>
                      <a:pt x="332" y="122"/>
                    </a:cubicBezTo>
                    <a:cubicBezTo>
                      <a:pt x="333" y="110"/>
                      <a:pt x="333" y="110"/>
                      <a:pt x="333" y="110"/>
                    </a:cubicBezTo>
                    <a:cubicBezTo>
                      <a:pt x="335" y="107"/>
                      <a:pt x="335" y="107"/>
                      <a:pt x="335" y="107"/>
                    </a:cubicBezTo>
                    <a:cubicBezTo>
                      <a:pt x="335" y="100"/>
                      <a:pt x="335" y="100"/>
                      <a:pt x="335" y="100"/>
                    </a:cubicBezTo>
                    <a:cubicBezTo>
                      <a:pt x="331" y="97"/>
                      <a:pt x="331" y="97"/>
                      <a:pt x="331" y="97"/>
                    </a:cubicBezTo>
                    <a:cubicBezTo>
                      <a:pt x="324" y="97"/>
                      <a:pt x="324" y="97"/>
                      <a:pt x="324" y="97"/>
                    </a:cubicBezTo>
                    <a:cubicBezTo>
                      <a:pt x="322" y="93"/>
                      <a:pt x="322" y="93"/>
                      <a:pt x="322" y="93"/>
                    </a:cubicBezTo>
                    <a:cubicBezTo>
                      <a:pt x="322" y="93"/>
                      <a:pt x="314" y="92"/>
                      <a:pt x="313" y="92"/>
                    </a:cubicBezTo>
                    <a:cubicBezTo>
                      <a:pt x="312" y="91"/>
                      <a:pt x="307" y="91"/>
                      <a:pt x="307" y="91"/>
                    </a:cubicBezTo>
                    <a:cubicBezTo>
                      <a:pt x="300" y="90"/>
                      <a:pt x="300" y="90"/>
                      <a:pt x="300" y="90"/>
                    </a:cubicBezTo>
                    <a:cubicBezTo>
                      <a:pt x="294" y="89"/>
                      <a:pt x="294" y="89"/>
                      <a:pt x="294" y="89"/>
                    </a:cubicBezTo>
                    <a:cubicBezTo>
                      <a:pt x="290" y="90"/>
                      <a:pt x="290" y="90"/>
                      <a:pt x="290" y="90"/>
                    </a:cubicBezTo>
                    <a:cubicBezTo>
                      <a:pt x="287" y="92"/>
                      <a:pt x="287" y="92"/>
                      <a:pt x="287" y="92"/>
                    </a:cubicBezTo>
                    <a:cubicBezTo>
                      <a:pt x="272" y="108"/>
                      <a:pt x="272" y="108"/>
                      <a:pt x="272" y="108"/>
                    </a:cubicBezTo>
                    <a:cubicBezTo>
                      <a:pt x="264" y="119"/>
                      <a:pt x="264" y="119"/>
                      <a:pt x="264" y="119"/>
                    </a:cubicBezTo>
                    <a:cubicBezTo>
                      <a:pt x="258" y="122"/>
                      <a:pt x="258" y="122"/>
                      <a:pt x="258" y="122"/>
                    </a:cubicBezTo>
                    <a:cubicBezTo>
                      <a:pt x="251" y="122"/>
                      <a:pt x="251" y="122"/>
                      <a:pt x="251" y="122"/>
                    </a:cubicBezTo>
                    <a:cubicBezTo>
                      <a:pt x="247" y="120"/>
                      <a:pt x="247" y="120"/>
                      <a:pt x="247" y="120"/>
                    </a:cubicBezTo>
                    <a:cubicBezTo>
                      <a:pt x="244" y="120"/>
                      <a:pt x="244" y="120"/>
                      <a:pt x="244" y="120"/>
                    </a:cubicBezTo>
                    <a:cubicBezTo>
                      <a:pt x="242" y="123"/>
                      <a:pt x="242" y="123"/>
                      <a:pt x="242" y="123"/>
                    </a:cubicBezTo>
                    <a:cubicBezTo>
                      <a:pt x="240" y="126"/>
                      <a:pt x="240" y="126"/>
                      <a:pt x="240" y="126"/>
                    </a:cubicBezTo>
                    <a:cubicBezTo>
                      <a:pt x="236" y="124"/>
                      <a:pt x="236" y="124"/>
                      <a:pt x="236" y="124"/>
                    </a:cubicBezTo>
                    <a:cubicBezTo>
                      <a:pt x="232" y="121"/>
                      <a:pt x="232" y="121"/>
                      <a:pt x="232" y="121"/>
                    </a:cubicBezTo>
                    <a:cubicBezTo>
                      <a:pt x="220" y="119"/>
                      <a:pt x="220" y="119"/>
                      <a:pt x="220" y="119"/>
                    </a:cubicBezTo>
                    <a:cubicBezTo>
                      <a:pt x="220" y="119"/>
                      <a:pt x="217" y="117"/>
                      <a:pt x="216" y="117"/>
                    </a:cubicBezTo>
                    <a:cubicBezTo>
                      <a:pt x="215" y="116"/>
                      <a:pt x="212" y="112"/>
                      <a:pt x="212" y="112"/>
                    </a:cubicBezTo>
                    <a:cubicBezTo>
                      <a:pt x="209" y="104"/>
                      <a:pt x="209" y="104"/>
                      <a:pt x="209" y="104"/>
                    </a:cubicBezTo>
                    <a:cubicBezTo>
                      <a:pt x="207" y="102"/>
                      <a:pt x="207" y="102"/>
                      <a:pt x="207" y="102"/>
                    </a:cubicBezTo>
                    <a:cubicBezTo>
                      <a:pt x="201" y="102"/>
                      <a:pt x="201" y="102"/>
                      <a:pt x="201" y="102"/>
                    </a:cubicBezTo>
                    <a:cubicBezTo>
                      <a:pt x="194" y="107"/>
                      <a:pt x="194" y="107"/>
                      <a:pt x="194" y="107"/>
                    </a:cubicBezTo>
                    <a:cubicBezTo>
                      <a:pt x="187" y="110"/>
                      <a:pt x="187" y="110"/>
                      <a:pt x="187" y="110"/>
                    </a:cubicBezTo>
                    <a:cubicBezTo>
                      <a:pt x="176" y="112"/>
                      <a:pt x="176" y="112"/>
                      <a:pt x="176" y="112"/>
                    </a:cubicBezTo>
                    <a:cubicBezTo>
                      <a:pt x="173" y="109"/>
                      <a:pt x="173" y="109"/>
                      <a:pt x="173" y="109"/>
                    </a:cubicBezTo>
                    <a:cubicBezTo>
                      <a:pt x="175" y="104"/>
                      <a:pt x="175" y="104"/>
                      <a:pt x="175" y="104"/>
                    </a:cubicBezTo>
                    <a:cubicBezTo>
                      <a:pt x="181" y="103"/>
                      <a:pt x="181" y="103"/>
                      <a:pt x="181" y="103"/>
                    </a:cubicBezTo>
                    <a:cubicBezTo>
                      <a:pt x="181" y="100"/>
                      <a:pt x="181" y="100"/>
                      <a:pt x="181" y="100"/>
                    </a:cubicBezTo>
                    <a:cubicBezTo>
                      <a:pt x="173" y="99"/>
                      <a:pt x="173" y="99"/>
                      <a:pt x="173" y="99"/>
                    </a:cubicBezTo>
                    <a:cubicBezTo>
                      <a:pt x="173" y="99"/>
                      <a:pt x="170" y="95"/>
                      <a:pt x="169" y="95"/>
                    </a:cubicBezTo>
                    <a:cubicBezTo>
                      <a:pt x="168" y="94"/>
                      <a:pt x="164" y="89"/>
                      <a:pt x="164" y="89"/>
                    </a:cubicBezTo>
                    <a:cubicBezTo>
                      <a:pt x="163" y="83"/>
                      <a:pt x="163" y="83"/>
                      <a:pt x="163" y="83"/>
                    </a:cubicBezTo>
                    <a:cubicBezTo>
                      <a:pt x="160" y="78"/>
                      <a:pt x="160" y="78"/>
                      <a:pt x="160" y="78"/>
                    </a:cubicBezTo>
                    <a:cubicBezTo>
                      <a:pt x="152" y="68"/>
                      <a:pt x="152" y="68"/>
                      <a:pt x="152" y="68"/>
                    </a:cubicBezTo>
                    <a:cubicBezTo>
                      <a:pt x="152" y="68"/>
                      <a:pt x="151" y="62"/>
                      <a:pt x="150" y="60"/>
                    </a:cubicBezTo>
                    <a:cubicBezTo>
                      <a:pt x="149" y="58"/>
                      <a:pt x="148" y="54"/>
                      <a:pt x="148" y="53"/>
                    </a:cubicBezTo>
                    <a:cubicBezTo>
                      <a:pt x="148" y="51"/>
                      <a:pt x="145" y="47"/>
                      <a:pt x="143" y="46"/>
                    </a:cubicBezTo>
                    <a:cubicBezTo>
                      <a:pt x="142" y="45"/>
                      <a:pt x="141" y="39"/>
                      <a:pt x="140" y="37"/>
                    </a:cubicBezTo>
                    <a:cubicBezTo>
                      <a:pt x="139" y="36"/>
                      <a:pt x="135" y="33"/>
                      <a:pt x="135" y="33"/>
                    </a:cubicBezTo>
                    <a:cubicBezTo>
                      <a:pt x="127" y="28"/>
                      <a:pt x="127" y="28"/>
                      <a:pt x="127" y="28"/>
                    </a:cubicBezTo>
                    <a:cubicBezTo>
                      <a:pt x="120" y="23"/>
                      <a:pt x="120" y="23"/>
                      <a:pt x="120" y="23"/>
                    </a:cubicBezTo>
                    <a:cubicBezTo>
                      <a:pt x="120" y="23"/>
                      <a:pt x="114" y="22"/>
                      <a:pt x="113" y="21"/>
                    </a:cubicBezTo>
                    <a:cubicBezTo>
                      <a:pt x="112" y="20"/>
                      <a:pt x="107" y="18"/>
                      <a:pt x="106" y="17"/>
                    </a:cubicBezTo>
                    <a:cubicBezTo>
                      <a:pt x="106" y="16"/>
                      <a:pt x="105" y="10"/>
                      <a:pt x="105" y="10"/>
                    </a:cubicBezTo>
                    <a:cubicBezTo>
                      <a:pt x="104" y="3"/>
                      <a:pt x="104" y="3"/>
                      <a:pt x="104" y="3"/>
                    </a:cubicBezTo>
                    <a:cubicBezTo>
                      <a:pt x="101" y="0"/>
                      <a:pt x="101" y="0"/>
                      <a:pt x="101" y="0"/>
                    </a:cubicBezTo>
                    <a:cubicBezTo>
                      <a:pt x="101" y="0"/>
                      <a:pt x="96" y="0"/>
                      <a:pt x="95" y="0"/>
                    </a:cubicBezTo>
                    <a:cubicBezTo>
                      <a:pt x="95" y="0"/>
                      <a:pt x="89" y="1"/>
                      <a:pt x="89" y="1"/>
                    </a:cubicBezTo>
                    <a:cubicBezTo>
                      <a:pt x="86" y="4"/>
                      <a:pt x="86" y="4"/>
                      <a:pt x="86" y="4"/>
                    </a:cubicBezTo>
                    <a:cubicBezTo>
                      <a:pt x="80" y="4"/>
                      <a:pt x="80" y="4"/>
                      <a:pt x="80" y="4"/>
                    </a:cubicBezTo>
                    <a:cubicBezTo>
                      <a:pt x="77" y="3"/>
                      <a:pt x="77" y="3"/>
                      <a:pt x="77" y="3"/>
                    </a:cubicBezTo>
                    <a:cubicBezTo>
                      <a:pt x="76" y="6"/>
                      <a:pt x="76" y="6"/>
                      <a:pt x="76" y="6"/>
                    </a:cubicBezTo>
                    <a:cubicBezTo>
                      <a:pt x="76" y="11"/>
                      <a:pt x="76" y="11"/>
                      <a:pt x="76" y="11"/>
                    </a:cubicBezTo>
                    <a:cubicBezTo>
                      <a:pt x="76" y="16"/>
                      <a:pt x="76" y="16"/>
                      <a:pt x="76" y="16"/>
                    </a:cubicBezTo>
                    <a:cubicBezTo>
                      <a:pt x="76" y="18"/>
                      <a:pt x="76" y="18"/>
                      <a:pt x="76" y="18"/>
                    </a:cubicBezTo>
                    <a:cubicBezTo>
                      <a:pt x="69" y="18"/>
                      <a:pt x="69" y="18"/>
                      <a:pt x="69" y="18"/>
                    </a:cubicBezTo>
                    <a:cubicBezTo>
                      <a:pt x="65" y="18"/>
                      <a:pt x="65" y="18"/>
                      <a:pt x="65" y="18"/>
                    </a:cubicBezTo>
                    <a:cubicBezTo>
                      <a:pt x="54" y="17"/>
                      <a:pt x="54" y="17"/>
                      <a:pt x="54" y="17"/>
                    </a:cubicBezTo>
                    <a:cubicBezTo>
                      <a:pt x="48" y="18"/>
                      <a:pt x="48" y="18"/>
                      <a:pt x="48" y="18"/>
                    </a:cubicBezTo>
                    <a:cubicBezTo>
                      <a:pt x="48" y="18"/>
                      <a:pt x="42" y="17"/>
                      <a:pt x="41" y="17"/>
                    </a:cubicBezTo>
                    <a:cubicBezTo>
                      <a:pt x="39" y="18"/>
                      <a:pt x="33" y="22"/>
                      <a:pt x="33" y="22"/>
                    </a:cubicBezTo>
                    <a:cubicBezTo>
                      <a:pt x="26" y="25"/>
                      <a:pt x="26" y="25"/>
                      <a:pt x="26" y="25"/>
                    </a:cubicBezTo>
                    <a:cubicBezTo>
                      <a:pt x="20" y="28"/>
                      <a:pt x="20" y="28"/>
                      <a:pt x="20" y="28"/>
                    </a:cubicBezTo>
                    <a:cubicBezTo>
                      <a:pt x="9" y="31"/>
                      <a:pt x="9" y="31"/>
                      <a:pt x="9" y="31"/>
                    </a:cubicBezTo>
                    <a:cubicBezTo>
                      <a:pt x="4" y="35"/>
                      <a:pt x="4" y="35"/>
                      <a:pt x="4" y="35"/>
                    </a:cubicBezTo>
                    <a:lnTo>
                      <a:pt x="1" y="36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22" name="Freeform 13"/>
              <p:cNvSpPr>
                <a:spLocks/>
              </p:cNvSpPr>
              <p:nvPr/>
            </p:nvSpPr>
            <p:spPr bwMode="auto">
              <a:xfrm>
                <a:off x="9023350" y="1163638"/>
                <a:ext cx="469900" cy="525463"/>
              </a:xfrm>
              <a:custGeom>
                <a:avLst/>
                <a:gdLst>
                  <a:gd name="T0" fmla="*/ 2 w 125"/>
                  <a:gd name="T1" fmla="*/ 52 h 140"/>
                  <a:gd name="T2" fmla="*/ 10 w 125"/>
                  <a:gd name="T3" fmla="*/ 54 h 140"/>
                  <a:gd name="T4" fmla="*/ 14 w 125"/>
                  <a:gd name="T5" fmla="*/ 55 h 140"/>
                  <a:gd name="T6" fmla="*/ 19 w 125"/>
                  <a:gd name="T7" fmla="*/ 55 h 140"/>
                  <a:gd name="T8" fmla="*/ 21 w 125"/>
                  <a:gd name="T9" fmla="*/ 52 h 140"/>
                  <a:gd name="T10" fmla="*/ 26 w 125"/>
                  <a:gd name="T11" fmla="*/ 52 h 140"/>
                  <a:gd name="T12" fmla="*/ 31 w 125"/>
                  <a:gd name="T13" fmla="*/ 52 h 140"/>
                  <a:gd name="T14" fmla="*/ 36 w 125"/>
                  <a:gd name="T15" fmla="*/ 54 h 140"/>
                  <a:gd name="T16" fmla="*/ 40 w 125"/>
                  <a:gd name="T17" fmla="*/ 55 h 140"/>
                  <a:gd name="T18" fmla="*/ 46 w 125"/>
                  <a:gd name="T19" fmla="*/ 55 h 140"/>
                  <a:gd name="T20" fmla="*/ 53 w 125"/>
                  <a:gd name="T21" fmla="*/ 51 h 140"/>
                  <a:gd name="T22" fmla="*/ 56 w 125"/>
                  <a:gd name="T23" fmla="*/ 45 h 140"/>
                  <a:gd name="T24" fmla="*/ 61 w 125"/>
                  <a:gd name="T25" fmla="*/ 33 h 140"/>
                  <a:gd name="T26" fmla="*/ 68 w 125"/>
                  <a:gd name="T27" fmla="*/ 22 h 140"/>
                  <a:gd name="T28" fmla="*/ 74 w 125"/>
                  <a:gd name="T29" fmla="*/ 12 h 140"/>
                  <a:gd name="T30" fmla="*/ 80 w 125"/>
                  <a:gd name="T31" fmla="*/ 5 h 140"/>
                  <a:gd name="T32" fmla="*/ 85 w 125"/>
                  <a:gd name="T33" fmla="*/ 0 h 140"/>
                  <a:gd name="T34" fmla="*/ 90 w 125"/>
                  <a:gd name="T35" fmla="*/ 4 h 140"/>
                  <a:gd name="T36" fmla="*/ 93 w 125"/>
                  <a:gd name="T37" fmla="*/ 7 h 140"/>
                  <a:gd name="T38" fmla="*/ 93 w 125"/>
                  <a:gd name="T39" fmla="*/ 13 h 140"/>
                  <a:gd name="T40" fmla="*/ 94 w 125"/>
                  <a:gd name="T41" fmla="*/ 26 h 140"/>
                  <a:gd name="T42" fmla="*/ 95 w 125"/>
                  <a:gd name="T43" fmla="*/ 29 h 140"/>
                  <a:gd name="T44" fmla="*/ 97 w 125"/>
                  <a:gd name="T45" fmla="*/ 33 h 140"/>
                  <a:gd name="T46" fmla="*/ 99 w 125"/>
                  <a:gd name="T47" fmla="*/ 36 h 140"/>
                  <a:gd name="T48" fmla="*/ 100 w 125"/>
                  <a:gd name="T49" fmla="*/ 44 h 140"/>
                  <a:gd name="T50" fmla="*/ 102 w 125"/>
                  <a:gd name="T51" fmla="*/ 53 h 140"/>
                  <a:gd name="T52" fmla="*/ 104 w 125"/>
                  <a:gd name="T53" fmla="*/ 57 h 140"/>
                  <a:gd name="T54" fmla="*/ 108 w 125"/>
                  <a:gd name="T55" fmla="*/ 62 h 140"/>
                  <a:gd name="T56" fmla="*/ 113 w 125"/>
                  <a:gd name="T57" fmla="*/ 66 h 140"/>
                  <a:gd name="T58" fmla="*/ 119 w 125"/>
                  <a:gd name="T59" fmla="*/ 66 h 140"/>
                  <a:gd name="T60" fmla="*/ 122 w 125"/>
                  <a:gd name="T61" fmla="*/ 69 h 140"/>
                  <a:gd name="T62" fmla="*/ 125 w 125"/>
                  <a:gd name="T63" fmla="*/ 74 h 140"/>
                  <a:gd name="T64" fmla="*/ 124 w 125"/>
                  <a:gd name="T65" fmla="*/ 80 h 140"/>
                  <a:gd name="T66" fmla="*/ 121 w 125"/>
                  <a:gd name="T67" fmla="*/ 82 h 140"/>
                  <a:gd name="T68" fmla="*/ 112 w 125"/>
                  <a:gd name="T69" fmla="*/ 90 h 140"/>
                  <a:gd name="T70" fmla="*/ 105 w 125"/>
                  <a:gd name="T71" fmla="*/ 100 h 140"/>
                  <a:gd name="T72" fmla="*/ 98 w 125"/>
                  <a:gd name="T73" fmla="*/ 105 h 140"/>
                  <a:gd name="T74" fmla="*/ 92 w 125"/>
                  <a:gd name="T75" fmla="*/ 109 h 140"/>
                  <a:gd name="T76" fmla="*/ 87 w 125"/>
                  <a:gd name="T77" fmla="*/ 113 h 140"/>
                  <a:gd name="T78" fmla="*/ 84 w 125"/>
                  <a:gd name="T79" fmla="*/ 121 h 140"/>
                  <a:gd name="T80" fmla="*/ 80 w 125"/>
                  <a:gd name="T81" fmla="*/ 126 h 140"/>
                  <a:gd name="T82" fmla="*/ 76 w 125"/>
                  <a:gd name="T83" fmla="*/ 132 h 140"/>
                  <a:gd name="T84" fmla="*/ 74 w 125"/>
                  <a:gd name="T85" fmla="*/ 138 h 140"/>
                  <a:gd name="T86" fmla="*/ 72 w 125"/>
                  <a:gd name="T87" fmla="*/ 140 h 140"/>
                  <a:gd name="T88" fmla="*/ 66 w 125"/>
                  <a:gd name="T89" fmla="*/ 140 h 140"/>
                  <a:gd name="T90" fmla="*/ 64 w 125"/>
                  <a:gd name="T91" fmla="*/ 136 h 140"/>
                  <a:gd name="T92" fmla="*/ 60 w 125"/>
                  <a:gd name="T93" fmla="*/ 129 h 140"/>
                  <a:gd name="T94" fmla="*/ 56 w 125"/>
                  <a:gd name="T95" fmla="*/ 121 h 140"/>
                  <a:gd name="T96" fmla="*/ 52 w 125"/>
                  <a:gd name="T97" fmla="*/ 115 h 140"/>
                  <a:gd name="T98" fmla="*/ 47 w 125"/>
                  <a:gd name="T99" fmla="*/ 108 h 140"/>
                  <a:gd name="T100" fmla="*/ 44 w 125"/>
                  <a:gd name="T101" fmla="*/ 104 h 140"/>
                  <a:gd name="T102" fmla="*/ 43 w 125"/>
                  <a:gd name="T103" fmla="*/ 97 h 140"/>
                  <a:gd name="T104" fmla="*/ 39 w 125"/>
                  <a:gd name="T105" fmla="*/ 88 h 140"/>
                  <a:gd name="T106" fmla="*/ 34 w 125"/>
                  <a:gd name="T107" fmla="*/ 78 h 140"/>
                  <a:gd name="T108" fmla="*/ 30 w 125"/>
                  <a:gd name="T109" fmla="*/ 72 h 140"/>
                  <a:gd name="T110" fmla="*/ 23 w 125"/>
                  <a:gd name="T111" fmla="*/ 69 h 140"/>
                  <a:gd name="T112" fmla="*/ 16 w 125"/>
                  <a:gd name="T113" fmla="*/ 66 h 140"/>
                  <a:gd name="T114" fmla="*/ 9 w 125"/>
                  <a:gd name="T115" fmla="*/ 63 h 140"/>
                  <a:gd name="T116" fmla="*/ 4 w 125"/>
                  <a:gd name="T117" fmla="*/ 60 h 140"/>
                  <a:gd name="T118" fmla="*/ 0 w 125"/>
                  <a:gd name="T119" fmla="*/ 54 h 140"/>
                  <a:gd name="T120" fmla="*/ 2 w 125"/>
                  <a:gd name="T121" fmla="*/ 52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25" h="140">
                    <a:moveTo>
                      <a:pt x="2" y="52"/>
                    </a:moveTo>
                    <a:cubicBezTo>
                      <a:pt x="10" y="54"/>
                      <a:pt x="10" y="54"/>
                      <a:pt x="10" y="54"/>
                    </a:cubicBezTo>
                    <a:cubicBezTo>
                      <a:pt x="14" y="55"/>
                      <a:pt x="14" y="55"/>
                      <a:pt x="14" y="55"/>
                    </a:cubicBezTo>
                    <a:cubicBezTo>
                      <a:pt x="19" y="55"/>
                      <a:pt x="19" y="55"/>
                      <a:pt x="19" y="55"/>
                    </a:cubicBezTo>
                    <a:cubicBezTo>
                      <a:pt x="21" y="52"/>
                      <a:pt x="21" y="52"/>
                      <a:pt x="21" y="52"/>
                    </a:cubicBezTo>
                    <a:cubicBezTo>
                      <a:pt x="26" y="52"/>
                      <a:pt x="26" y="52"/>
                      <a:pt x="26" y="52"/>
                    </a:cubicBezTo>
                    <a:cubicBezTo>
                      <a:pt x="31" y="52"/>
                      <a:pt x="31" y="52"/>
                      <a:pt x="31" y="52"/>
                    </a:cubicBezTo>
                    <a:cubicBezTo>
                      <a:pt x="36" y="54"/>
                      <a:pt x="36" y="54"/>
                      <a:pt x="36" y="54"/>
                    </a:cubicBezTo>
                    <a:cubicBezTo>
                      <a:pt x="40" y="55"/>
                      <a:pt x="40" y="55"/>
                      <a:pt x="40" y="55"/>
                    </a:cubicBezTo>
                    <a:cubicBezTo>
                      <a:pt x="46" y="55"/>
                      <a:pt x="46" y="55"/>
                      <a:pt x="46" y="55"/>
                    </a:cubicBezTo>
                    <a:cubicBezTo>
                      <a:pt x="53" y="51"/>
                      <a:pt x="53" y="51"/>
                      <a:pt x="53" y="51"/>
                    </a:cubicBezTo>
                    <a:cubicBezTo>
                      <a:pt x="53" y="51"/>
                      <a:pt x="55" y="46"/>
                      <a:pt x="56" y="45"/>
                    </a:cubicBezTo>
                    <a:cubicBezTo>
                      <a:pt x="57" y="44"/>
                      <a:pt x="61" y="33"/>
                      <a:pt x="61" y="33"/>
                    </a:cubicBezTo>
                    <a:cubicBezTo>
                      <a:pt x="68" y="22"/>
                      <a:pt x="68" y="22"/>
                      <a:pt x="68" y="22"/>
                    </a:cubicBezTo>
                    <a:cubicBezTo>
                      <a:pt x="74" y="12"/>
                      <a:pt x="74" y="12"/>
                      <a:pt x="74" y="12"/>
                    </a:cubicBezTo>
                    <a:cubicBezTo>
                      <a:pt x="80" y="5"/>
                      <a:pt x="80" y="5"/>
                      <a:pt x="80" y="5"/>
                    </a:cubicBezTo>
                    <a:cubicBezTo>
                      <a:pt x="85" y="0"/>
                      <a:pt x="85" y="0"/>
                      <a:pt x="85" y="0"/>
                    </a:cubicBezTo>
                    <a:cubicBezTo>
                      <a:pt x="90" y="4"/>
                      <a:pt x="90" y="4"/>
                      <a:pt x="90" y="4"/>
                    </a:cubicBezTo>
                    <a:cubicBezTo>
                      <a:pt x="93" y="7"/>
                      <a:pt x="93" y="7"/>
                      <a:pt x="93" y="7"/>
                    </a:cubicBezTo>
                    <a:cubicBezTo>
                      <a:pt x="93" y="7"/>
                      <a:pt x="93" y="12"/>
                      <a:pt x="93" y="13"/>
                    </a:cubicBezTo>
                    <a:cubicBezTo>
                      <a:pt x="93" y="14"/>
                      <a:pt x="94" y="26"/>
                      <a:pt x="94" y="26"/>
                    </a:cubicBezTo>
                    <a:cubicBezTo>
                      <a:pt x="95" y="29"/>
                      <a:pt x="95" y="29"/>
                      <a:pt x="95" y="29"/>
                    </a:cubicBezTo>
                    <a:cubicBezTo>
                      <a:pt x="97" y="33"/>
                      <a:pt x="97" y="33"/>
                      <a:pt x="97" y="33"/>
                    </a:cubicBezTo>
                    <a:cubicBezTo>
                      <a:pt x="97" y="33"/>
                      <a:pt x="99" y="35"/>
                      <a:pt x="99" y="36"/>
                    </a:cubicBezTo>
                    <a:cubicBezTo>
                      <a:pt x="99" y="38"/>
                      <a:pt x="100" y="43"/>
                      <a:pt x="100" y="44"/>
                    </a:cubicBezTo>
                    <a:cubicBezTo>
                      <a:pt x="100" y="45"/>
                      <a:pt x="102" y="53"/>
                      <a:pt x="102" y="53"/>
                    </a:cubicBezTo>
                    <a:cubicBezTo>
                      <a:pt x="104" y="57"/>
                      <a:pt x="104" y="57"/>
                      <a:pt x="104" y="57"/>
                    </a:cubicBezTo>
                    <a:cubicBezTo>
                      <a:pt x="108" y="62"/>
                      <a:pt x="108" y="62"/>
                      <a:pt x="108" y="62"/>
                    </a:cubicBezTo>
                    <a:cubicBezTo>
                      <a:pt x="113" y="66"/>
                      <a:pt x="113" y="66"/>
                      <a:pt x="113" y="66"/>
                    </a:cubicBezTo>
                    <a:cubicBezTo>
                      <a:pt x="119" y="66"/>
                      <a:pt x="119" y="66"/>
                      <a:pt x="119" y="66"/>
                    </a:cubicBezTo>
                    <a:cubicBezTo>
                      <a:pt x="122" y="69"/>
                      <a:pt x="122" y="69"/>
                      <a:pt x="122" y="69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4" y="80"/>
                      <a:pt x="124" y="80"/>
                      <a:pt x="124" y="80"/>
                    </a:cubicBezTo>
                    <a:cubicBezTo>
                      <a:pt x="124" y="80"/>
                      <a:pt x="122" y="81"/>
                      <a:pt x="121" y="82"/>
                    </a:cubicBezTo>
                    <a:cubicBezTo>
                      <a:pt x="120" y="83"/>
                      <a:pt x="115" y="88"/>
                      <a:pt x="112" y="90"/>
                    </a:cubicBezTo>
                    <a:cubicBezTo>
                      <a:pt x="110" y="93"/>
                      <a:pt x="105" y="100"/>
                      <a:pt x="105" y="100"/>
                    </a:cubicBezTo>
                    <a:cubicBezTo>
                      <a:pt x="98" y="105"/>
                      <a:pt x="98" y="105"/>
                      <a:pt x="98" y="105"/>
                    </a:cubicBezTo>
                    <a:cubicBezTo>
                      <a:pt x="98" y="105"/>
                      <a:pt x="94" y="108"/>
                      <a:pt x="92" y="109"/>
                    </a:cubicBezTo>
                    <a:cubicBezTo>
                      <a:pt x="90" y="110"/>
                      <a:pt x="87" y="113"/>
                      <a:pt x="87" y="113"/>
                    </a:cubicBezTo>
                    <a:cubicBezTo>
                      <a:pt x="87" y="114"/>
                      <a:pt x="84" y="121"/>
                      <a:pt x="84" y="121"/>
                    </a:cubicBezTo>
                    <a:cubicBezTo>
                      <a:pt x="80" y="126"/>
                      <a:pt x="80" y="126"/>
                      <a:pt x="80" y="126"/>
                    </a:cubicBezTo>
                    <a:cubicBezTo>
                      <a:pt x="76" y="132"/>
                      <a:pt x="76" y="132"/>
                      <a:pt x="76" y="132"/>
                    </a:cubicBezTo>
                    <a:cubicBezTo>
                      <a:pt x="74" y="138"/>
                      <a:pt x="74" y="138"/>
                      <a:pt x="74" y="138"/>
                    </a:cubicBezTo>
                    <a:cubicBezTo>
                      <a:pt x="74" y="138"/>
                      <a:pt x="73" y="140"/>
                      <a:pt x="72" y="140"/>
                    </a:cubicBezTo>
                    <a:cubicBezTo>
                      <a:pt x="70" y="140"/>
                      <a:pt x="66" y="140"/>
                      <a:pt x="66" y="140"/>
                    </a:cubicBezTo>
                    <a:cubicBezTo>
                      <a:pt x="66" y="140"/>
                      <a:pt x="65" y="137"/>
                      <a:pt x="64" y="136"/>
                    </a:cubicBezTo>
                    <a:cubicBezTo>
                      <a:pt x="63" y="135"/>
                      <a:pt x="61" y="131"/>
                      <a:pt x="60" y="129"/>
                    </a:cubicBezTo>
                    <a:cubicBezTo>
                      <a:pt x="59" y="127"/>
                      <a:pt x="56" y="121"/>
                      <a:pt x="56" y="121"/>
                    </a:cubicBezTo>
                    <a:cubicBezTo>
                      <a:pt x="56" y="121"/>
                      <a:pt x="53" y="117"/>
                      <a:pt x="52" y="115"/>
                    </a:cubicBezTo>
                    <a:cubicBezTo>
                      <a:pt x="51" y="114"/>
                      <a:pt x="49" y="109"/>
                      <a:pt x="47" y="108"/>
                    </a:cubicBezTo>
                    <a:cubicBezTo>
                      <a:pt x="46" y="107"/>
                      <a:pt x="44" y="104"/>
                      <a:pt x="44" y="104"/>
                    </a:cubicBezTo>
                    <a:cubicBezTo>
                      <a:pt x="44" y="104"/>
                      <a:pt x="44" y="99"/>
                      <a:pt x="43" y="97"/>
                    </a:cubicBezTo>
                    <a:cubicBezTo>
                      <a:pt x="43" y="96"/>
                      <a:pt x="41" y="89"/>
                      <a:pt x="39" y="88"/>
                    </a:cubicBezTo>
                    <a:cubicBezTo>
                      <a:pt x="38" y="86"/>
                      <a:pt x="35" y="78"/>
                      <a:pt x="34" y="78"/>
                    </a:cubicBezTo>
                    <a:cubicBezTo>
                      <a:pt x="33" y="77"/>
                      <a:pt x="32" y="73"/>
                      <a:pt x="30" y="72"/>
                    </a:cubicBezTo>
                    <a:cubicBezTo>
                      <a:pt x="28" y="72"/>
                      <a:pt x="25" y="71"/>
                      <a:pt x="23" y="69"/>
                    </a:cubicBezTo>
                    <a:cubicBezTo>
                      <a:pt x="21" y="68"/>
                      <a:pt x="17" y="67"/>
                      <a:pt x="16" y="66"/>
                    </a:cubicBezTo>
                    <a:cubicBezTo>
                      <a:pt x="14" y="66"/>
                      <a:pt x="12" y="63"/>
                      <a:pt x="9" y="63"/>
                    </a:cubicBezTo>
                    <a:cubicBezTo>
                      <a:pt x="7" y="62"/>
                      <a:pt x="5" y="61"/>
                      <a:pt x="4" y="60"/>
                    </a:cubicBezTo>
                    <a:cubicBezTo>
                      <a:pt x="3" y="59"/>
                      <a:pt x="0" y="56"/>
                      <a:pt x="0" y="54"/>
                    </a:cubicBezTo>
                    <a:cubicBezTo>
                      <a:pt x="0" y="53"/>
                      <a:pt x="2" y="52"/>
                      <a:pt x="2" y="52"/>
                    </a:cubicBez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23" name="Freeform 15"/>
              <p:cNvSpPr>
                <a:spLocks/>
              </p:cNvSpPr>
              <p:nvPr/>
            </p:nvSpPr>
            <p:spPr bwMode="auto">
              <a:xfrm>
                <a:off x="7815263" y="2403475"/>
                <a:ext cx="666750" cy="542925"/>
              </a:xfrm>
              <a:custGeom>
                <a:avLst/>
                <a:gdLst>
                  <a:gd name="T0" fmla="*/ 145 w 177"/>
                  <a:gd name="T1" fmla="*/ 142 h 144"/>
                  <a:gd name="T2" fmla="*/ 126 w 177"/>
                  <a:gd name="T3" fmla="*/ 141 h 144"/>
                  <a:gd name="T4" fmla="*/ 117 w 177"/>
                  <a:gd name="T5" fmla="*/ 133 h 144"/>
                  <a:gd name="T6" fmla="*/ 105 w 177"/>
                  <a:gd name="T7" fmla="*/ 130 h 144"/>
                  <a:gd name="T8" fmla="*/ 96 w 177"/>
                  <a:gd name="T9" fmla="*/ 125 h 144"/>
                  <a:gd name="T10" fmla="*/ 91 w 177"/>
                  <a:gd name="T11" fmla="*/ 118 h 144"/>
                  <a:gd name="T12" fmla="*/ 84 w 177"/>
                  <a:gd name="T13" fmla="*/ 118 h 144"/>
                  <a:gd name="T14" fmla="*/ 77 w 177"/>
                  <a:gd name="T15" fmla="*/ 116 h 144"/>
                  <a:gd name="T16" fmla="*/ 70 w 177"/>
                  <a:gd name="T17" fmla="*/ 113 h 144"/>
                  <a:gd name="T18" fmla="*/ 56 w 177"/>
                  <a:gd name="T19" fmla="*/ 112 h 144"/>
                  <a:gd name="T20" fmla="*/ 44 w 177"/>
                  <a:gd name="T21" fmla="*/ 100 h 144"/>
                  <a:gd name="T22" fmla="*/ 37 w 177"/>
                  <a:gd name="T23" fmla="*/ 91 h 144"/>
                  <a:gd name="T24" fmla="*/ 35 w 177"/>
                  <a:gd name="T25" fmla="*/ 73 h 144"/>
                  <a:gd name="T26" fmla="*/ 32 w 177"/>
                  <a:gd name="T27" fmla="*/ 62 h 144"/>
                  <a:gd name="T28" fmla="*/ 35 w 177"/>
                  <a:gd name="T29" fmla="*/ 46 h 144"/>
                  <a:gd name="T30" fmla="*/ 28 w 177"/>
                  <a:gd name="T31" fmla="*/ 42 h 144"/>
                  <a:gd name="T32" fmla="*/ 7 w 177"/>
                  <a:gd name="T33" fmla="*/ 44 h 144"/>
                  <a:gd name="T34" fmla="*/ 0 w 177"/>
                  <a:gd name="T35" fmla="*/ 44 h 144"/>
                  <a:gd name="T36" fmla="*/ 5 w 177"/>
                  <a:gd name="T37" fmla="*/ 39 h 144"/>
                  <a:gd name="T38" fmla="*/ 15 w 177"/>
                  <a:gd name="T39" fmla="*/ 38 h 144"/>
                  <a:gd name="T40" fmla="*/ 30 w 177"/>
                  <a:gd name="T41" fmla="*/ 36 h 144"/>
                  <a:gd name="T42" fmla="*/ 43 w 177"/>
                  <a:gd name="T43" fmla="*/ 34 h 144"/>
                  <a:gd name="T44" fmla="*/ 49 w 177"/>
                  <a:gd name="T45" fmla="*/ 26 h 144"/>
                  <a:gd name="T46" fmla="*/ 65 w 177"/>
                  <a:gd name="T47" fmla="*/ 25 h 144"/>
                  <a:gd name="T48" fmla="*/ 71 w 177"/>
                  <a:gd name="T49" fmla="*/ 17 h 144"/>
                  <a:gd name="T50" fmla="*/ 74 w 177"/>
                  <a:gd name="T51" fmla="*/ 8 h 144"/>
                  <a:gd name="T52" fmla="*/ 81 w 177"/>
                  <a:gd name="T53" fmla="*/ 2 h 144"/>
                  <a:gd name="T54" fmla="*/ 88 w 177"/>
                  <a:gd name="T55" fmla="*/ 0 h 144"/>
                  <a:gd name="T56" fmla="*/ 100 w 177"/>
                  <a:gd name="T57" fmla="*/ 4 h 144"/>
                  <a:gd name="T58" fmla="*/ 112 w 177"/>
                  <a:gd name="T59" fmla="*/ 13 h 144"/>
                  <a:gd name="T60" fmla="*/ 120 w 177"/>
                  <a:gd name="T61" fmla="*/ 20 h 144"/>
                  <a:gd name="T62" fmla="*/ 126 w 177"/>
                  <a:gd name="T63" fmla="*/ 20 h 144"/>
                  <a:gd name="T64" fmla="*/ 132 w 177"/>
                  <a:gd name="T65" fmla="*/ 26 h 144"/>
                  <a:gd name="T66" fmla="*/ 132 w 177"/>
                  <a:gd name="T67" fmla="*/ 35 h 144"/>
                  <a:gd name="T68" fmla="*/ 132 w 177"/>
                  <a:gd name="T69" fmla="*/ 47 h 144"/>
                  <a:gd name="T70" fmla="*/ 132 w 177"/>
                  <a:gd name="T71" fmla="*/ 61 h 144"/>
                  <a:gd name="T72" fmla="*/ 132 w 177"/>
                  <a:gd name="T73" fmla="*/ 69 h 144"/>
                  <a:gd name="T74" fmla="*/ 133 w 177"/>
                  <a:gd name="T75" fmla="*/ 76 h 144"/>
                  <a:gd name="T76" fmla="*/ 143 w 177"/>
                  <a:gd name="T77" fmla="*/ 79 h 144"/>
                  <a:gd name="T78" fmla="*/ 165 w 177"/>
                  <a:gd name="T79" fmla="*/ 79 h 144"/>
                  <a:gd name="T80" fmla="*/ 172 w 177"/>
                  <a:gd name="T81" fmla="*/ 84 h 144"/>
                  <a:gd name="T82" fmla="*/ 175 w 177"/>
                  <a:gd name="T83" fmla="*/ 89 h 144"/>
                  <a:gd name="T84" fmla="*/ 171 w 177"/>
                  <a:gd name="T85" fmla="*/ 97 h 144"/>
                  <a:gd name="T86" fmla="*/ 177 w 177"/>
                  <a:gd name="T87" fmla="*/ 109 h 144"/>
                  <a:gd name="T88" fmla="*/ 175 w 177"/>
                  <a:gd name="T89" fmla="*/ 124 h 144"/>
                  <a:gd name="T90" fmla="*/ 156 w 177"/>
                  <a:gd name="T91" fmla="*/ 144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77" h="144">
                    <a:moveTo>
                      <a:pt x="156" y="144"/>
                    </a:moveTo>
                    <a:cubicBezTo>
                      <a:pt x="156" y="144"/>
                      <a:pt x="147" y="142"/>
                      <a:pt x="145" y="142"/>
                    </a:cubicBezTo>
                    <a:cubicBezTo>
                      <a:pt x="144" y="142"/>
                      <a:pt x="135" y="142"/>
                      <a:pt x="134" y="142"/>
                    </a:cubicBezTo>
                    <a:cubicBezTo>
                      <a:pt x="132" y="142"/>
                      <a:pt x="126" y="141"/>
                      <a:pt x="126" y="141"/>
                    </a:cubicBezTo>
                    <a:cubicBezTo>
                      <a:pt x="120" y="137"/>
                      <a:pt x="120" y="137"/>
                      <a:pt x="120" y="137"/>
                    </a:cubicBezTo>
                    <a:cubicBezTo>
                      <a:pt x="117" y="133"/>
                      <a:pt x="117" y="133"/>
                      <a:pt x="117" y="133"/>
                    </a:cubicBezTo>
                    <a:cubicBezTo>
                      <a:pt x="114" y="131"/>
                      <a:pt x="114" y="131"/>
                      <a:pt x="114" y="131"/>
                    </a:cubicBezTo>
                    <a:cubicBezTo>
                      <a:pt x="105" y="130"/>
                      <a:pt x="105" y="130"/>
                      <a:pt x="105" y="130"/>
                    </a:cubicBezTo>
                    <a:cubicBezTo>
                      <a:pt x="99" y="128"/>
                      <a:pt x="99" y="128"/>
                      <a:pt x="99" y="128"/>
                    </a:cubicBezTo>
                    <a:cubicBezTo>
                      <a:pt x="96" y="125"/>
                      <a:pt x="96" y="125"/>
                      <a:pt x="96" y="125"/>
                    </a:cubicBezTo>
                    <a:cubicBezTo>
                      <a:pt x="93" y="121"/>
                      <a:pt x="93" y="121"/>
                      <a:pt x="93" y="121"/>
                    </a:cubicBezTo>
                    <a:cubicBezTo>
                      <a:pt x="91" y="118"/>
                      <a:pt x="91" y="118"/>
                      <a:pt x="91" y="118"/>
                    </a:cubicBezTo>
                    <a:cubicBezTo>
                      <a:pt x="88" y="116"/>
                      <a:pt x="88" y="116"/>
                      <a:pt x="88" y="116"/>
                    </a:cubicBezTo>
                    <a:cubicBezTo>
                      <a:pt x="84" y="118"/>
                      <a:pt x="84" y="118"/>
                      <a:pt x="84" y="118"/>
                    </a:cubicBezTo>
                    <a:cubicBezTo>
                      <a:pt x="80" y="118"/>
                      <a:pt x="80" y="118"/>
                      <a:pt x="80" y="118"/>
                    </a:cubicBezTo>
                    <a:cubicBezTo>
                      <a:pt x="77" y="116"/>
                      <a:pt x="77" y="116"/>
                      <a:pt x="77" y="116"/>
                    </a:cubicBezTo>
                    <a:cubicBezTo>
                      <a:pt x="74" y="114"/>
                      <a:pt x="74" y="114"/>
                      <a:pt x="74" y="114"/>
                    </a:cubicBezTo>
                    <a:cubicBezTo>
                      <a:pt x="70" y="113"/>
                      <a:pt x="70" y="113"/>
                      <a:pt x="70" y="113"/>
                    </a:cubicBezTo>
                    <a:cubicBezTo>
                      <a:pt x="61" y="114"/>
                      <a:pt x="61" y="114"/>
                      <a:pt x="61" y="114"/>
                    </a:cubicBezTo>
                    <a:cubicBezTo>
                      <a:pt x="56" y="112"/>
                      <a:pt x="56" y="112"/>
                      <a:pt x="56" y="112"/>
                    </a:cubicBezTo>
                    <a:cubicBezTo>
                      <a:pt x="51" y="106"/>
                      <a:pt x="51" y="106"/>
                      <a:pt x="51" y="106"/>
                    </a:cubicBezTo>
                    <a:cubicBezTo>
                      <a:pt x="44" y="100"/>
                      <a:pt x="44" y="100"/>
                      <a:pt x="44" y="100"/>
                    </a:cubicBezTo>
                    <a:cubicBezTo>
                      <a:pt x="40" y="96"/>
                      <a:pt x="40" y="96"/>
                      <a:pt x="40" y="96"/>
                    </a:cubicBezTo>
                    <a:cubicBezTo>
                      <a:pt x="37" y="91"/>
                      <a:pt x="37" y="91"/>
                      <a:pt x="37" y="91"/>
                    </a:cubicBezTo>
                    <a:cubicBezTo>
                      <a:pt x="34" y="84"/>
                      <a:pt x="34" y="84"/>
                      <a:pt x="34" y="84"/>
                    </a:cubicBezTo>
                    <a:cubicBezTo>
                      <a:pt x="35" y="73"/>
                      <a:pt x="35" y="73"/>
                      <a:pt x="35" y="73"/>
                    </a:cubicBezTo>
                    <a:cubicBezTo>
                      <a:pt x="33" y="68"/>
                      <a:pt x="33" y="68"/>
                      <a:pt x="33" y="68"/>
                    </a:cubicBezTo>
                    <a:cubicBezTo>
                      <a:pt x="32" y="62"/>
                      <a:pt x="32" y="62"/>
                      <a:pt x="32" y="62"/>
                    </a:cubicBezTo>
                    <a:cubicBezTo>
                      <a:pt x="35" y="59"/>
                      <a:pt x="35" y="59"/>
                      <a:pt x="35" y="59"/>
                    </a:cubicBezTo>
                    <a:cubicBezTo>
                      <a:pt x="35" y="46"/>
                      <a:pt x="35" y="46"/>
                      <a:pt x="35" y="46"/>
                    </a:cubicBezTo>
                    <a:cubicBezTo>
                      <a:pt x="33" y="42"/>
                      <a:pt x="33" y="42"/>
                      <a:pt x="33" y="42"/>
                    </a:cubicBezTo>
                    <a:cubicBezTo>
                      <a:pt x="28" y="42"/>
                      <a:pt x="28" y="42"/>
                      <a:pt x="28" y="42"/>
                    </a:cubicBezTo>
                    <a:cubicBezTo>
                      <a:pt x="28" y="42"/>
                      <a:pt x="18" y="42"/>
                      <a:pt x="17" y="42"/>
                    </a:cubicBezTo>
                    <a:cubicBezTo>
                      <a:pt x="15" y="42"/>
                      <a:pt x="7" y="44"/>
                      <a:pt x="7" y="44"/>
                    </a:cubicBezTo>
                    <a:cubicBezTo>
                      <a:pt x="1" y="46"/>
                      <a:pt x="1" y="46"/>
                      <a:pt x="1" y="46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2" y="42"/>
                      <a:pt x="2" y="42"/>
                      <a:pt x="2" y="42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39"/>
                      <a:pt x="9" y="38"/>
                      <a:pt x="9" y="38"/>
                    </a:cubicBezTo>
                    <a:cubicBezTo>
                      <a:pt x="10" y="38"/>
                      <a:pt x="15" y="38"/>
                      <a:pt x="15" y="38"/>
                    </a:cubicBezTo>
                    <a:cubicBezTo>
                      <a:pt x="23" y="38"/>
                      <a:pt x="23" y="38"/>
                      <a:pt x="23" y="38"/>
                    </a:cubicBezTo>
                    <a:cubicBezTo>
                      <a:pt x="30" y="36"/>
                      <a:pt x="30" y="36"/>
                      <a:pt x="30" y="36"/>
                    </a:cubicBezTo>
                    <a:cubicBezTo>
                      <a:pt x="39" y="36"/>
                      <a:pt x="39" y="36"/>
                      <a:pt x="39" y="36"/>
                    </a:cubicBezTo>
                    <a:cubicBezTo>
                      <a:pt x="43" y="34"/>
                      <a:pt x="43" y="34"/>
                      <a:pt x="43" y="34"/>
                    </a:cubicBezTo>
                    <a:cubicBezTo>
                      <a:pt x="46" y="29"/>
                      <a:pt x="46" y="29"/>
                      <a:pt x="46" y="29"/>
                    </a:cubicBezTo>
                    <a:cubicBezTo>
                      <a:pt x="49" y="26"/>
                      <a:pt x="49" y="26"/>
                      <a:pt x="49" y="26"/>
                    </a:cubicBezTo>
                    <a:cubicBezTo>
                      <a:pt x="61" y="26"/>
                      <a:pt x="61" y="26"/>
                      <a:pt x="61" y="26"/>
                    </a:cubicBezTo>
                    <a:cubicBezTo>
                      <a:pt x="61" y="26"/>
                      <a:pt x="65" y="26"/>
                      <a:pt x="65" y="25"/>
                    </a:cubicBezTo>
                    <a:cubicBezTo>
                      <a:pt x="66" y="24"/>
                      <a:pt x="66" y="19"/>
                      <a:pt x="66" y="19"/>
                    </a:cubicBezTo>
                    <a:cubicBezTo>
                      <a:pt x="71" y="17"/>
                      <a:pt x="71" y="17"/>
                      <a:pt x="71" y="17"/>
                    </a:cubicBezTo>
                    <a:cubicBezTo>
                      <a:pt x="71" y="11"/>
                      <a:pt x="71" y="11"/>
                      <a:pt x="71" y="11"/>
                    </a:cubicBezTo>
                    <a:cubicBezTo>
                      <a:pt x="74" y="8"/>
                      <a:pt x="74" y="8"/>
                      <a:pt x="74" y="8"/>
                    </a:cubicBezTo>
                    <a:cubicBezTo>
                      <a:pt x="78" y="8"/>
                      <a:pt x="78" y="8"/>
                      <a:pt x="78" y="8"/>
                    </a:cubicBezTo>
                    <a:cubicBezTo>
                      <a:pt x="81" y="2"/>
                      <a:pt x="81" y="2"/>
                      <a:pt x="81" y="2"/>
                    </a:cubicBezTo>
                    <a:cubicBezTo>
                      <a:pt x="84" y="0"/>
                      <a:pt x="84" y="0"/>
                      <a:pt x="84" y="0"/>
                    </a:cubicBezTo>
                    <a:cubicBezTo>
                      <a:pt x="88" y="0"/>
                      <a:pt x="88" y="0"/>
                      <a:pt x="88" y="0"/>
                    </a:cubicBezTo>
                    <a:cubicBezTo>
                      <a:pt x="96" y="0"/>
                      <a:pt x="96" y="0"/>
                      <a:pt x="96" y="0"/>
                    </a:cubicBezTo>
                    <a:cubicBezTo>
                      <a:pt x="100" y="4"/>
                      <a:pt x="100" y="4"/>
                      <a:pt x="100" y="4"/>
                    </a:cubicBezTo>
                    <a:cubicBezTo>
                      <a:pt x="107" y="8"/>
                      <a:pt x="107" y="8"/>
                      <a:pt x="107" y="8"/>
                    </a:cubicBezTo>
                    <a:cubicBezTo>
                      <a:pt x="112" y="13"/>
                      <a:pt x="112" y="13"/>
                      <a:pt x="112" y="13"/>
                    </a:cubicBezTo>
                    <a:cubicBezTo>
                      <a:pt x="116" y="18"/>
                      <a:pt x="116" y="18"/>
                      <a:pt x="116" y="18"/>
                    </a:cubicBezTo>
                    <a:cubicBezTo>
                      <a:pt x="120" y="20"/>
                      <a:pt x="120" y="20"/>
                      <a:pt x="120" y="20"/>
                    </a:cubicBezTo>
                    <a:cubicBezTo>
                      <a:pt x="123" y="21"/>
                      <a:pt x="123" y="21"/>
                      <a:pt x="123" y="21"/>
                    </a:cubicBezTo>
                    <a:cubicBezTo>
                      <a:pt x="126" y="20"/>
                      <a:pt x="126" y="20"/>
                      <a:pt x="126" y="20"/>
                    </a:cubicBezTo>
                    <a:cubicBezTo>
                      <a:pt x="130" y="20"/>
                      <a:pt x="130" y="20"/>
                      <a:pt x="130" y="20"/>
                    </a:cubicBezTo>
                    <a:cubicBezTo>
                      <a:pt x="132" y="26"/>
                      <a:pt x="132" y="26"/>
                      <a:pt x="132" y="26"/>
                    </a:cubicBezTo>
                    <a:cubicBezTo>
                      <a:pt x="131" y="30"/>
                      <a:pt x="131" y="30"/>
                      <a:pt x="131" y="30"/>
                    </a:cubicBezTo>
                    <a:cubicBezTo>
                      <a:pt x="132" y="35"/>
                      <a:pt x="132" y="35"/>
                      <a:pt x="132" y="35"/>
                    </a:cubicBezTo>
                    <a:cubicBezTo>
                      <a:pt x="133" y="39"/>
                      <a:pt x="133" y="39"/>
                      <a:pt x="133" y="39"/>
                    </a:cubicBezTo>
                    <a:cubicBezTo>
                      <a:pt x="132" y="47"/>
                      <a:pt x="132" y="47"/>
                      <a:pt x="132" y="47"/>
                    </a:cubicBezTo>
                    <a:cubicBezTo>
                      <a:pt x="131" y="53"/>
                      <a:pt x="131" y="53"/>
                      <a:pt x="131" y="53"/>
                    </a:cubicBezTo>
                    <a:cubicBezTo>
                      <a:pt x="132" y="61"/>
                      <a:pt x="132" y="61"/>
                      <a:pt x="132" y="61"/>
                    </a:cubicBezTo>
                    <a:cubicBezTo>
                      <a:pt x="132" y="65"/>
                      <a:pt x="132" y="65"/>
                      <a:pt x="132" y="65"/>
                    </a:cubicBezTo>
                    <a:cubicBezTo>
                      <a:pt x="132" y="69"/>
                      <a:pt x="132" y="69"/>
                      <a:pt x="132" y="69"/>
                    </a:cubicBezTo>
                    <a:cubicBezTo>
                      <a:pt x="132" y="75"/>
                      <a:pt x="132" y="75"/>
                      <a:pt x="132" y="75"/>
                    </a:cubicBezTo>
                    <a:cubicBezTo>
                      <a:pt x="133" y="76"/>
                      <a:pt x="133" y="76"/>
                      <a:pt x="133" y="76"/>
                    </a:cubicBezTo>
                    <a:cubicBezTo>
                      <a:pt x="134" y="80"/>
                      <a:pt x="134" y="80"/>
                      <a:pt x="134" y="80"/>
                    </a:cubicBezTo>
                    <a:cubicBezTo>
                      <a:pt x="143" y="79"/>
                      <a:pt x="143" y="79"/>
                      <a:pt x="143" y="79"/>
                    </a:cubicBezTo>
                    <a:cubicBezTo>
                      <a:pt x="154" y="79"/>
                      <a:pt x="154" y="79"/>
                      <a:pt x="154" y="79"/>
                    </a:cubicBezTo>
                    <a:cubicBezTo>
                      <a:pt x="165" y="79"/>
                      <a:pt x="165" y="79"/>
                      <a:pt x="165" y="79"/>
                    </a:cubicBezTo>
                    <a:cubicBezTo>
                      <a:pt x="166" y="83"/>
                      <a:pt x="166" y="83"/>
                      <a:pt x="166" y="83"/>
                    </a:cubicBezTo>
                    <a:cubicBezTo>
                      <a:pt x="172" y="84"/>
                      <a:pt x="172" y="84"/>
                      <a:pt x="172" y="84"/>
                    </a:cubicBezTo>
                    <a:cubicBezTo>
                      <a:pt x="176" y="86"/>
                      <a:pt x="176" y="86"/>
                      <a:pt x="176" y="86"/>
                    </a:cubicBezTo>
                    <a:cubicBezTo>
                      <a:pt x="175" y="89"/>
                      <a:pt x="175" y="89"/>
                      <a:pt x="175" y="89"/>
                    </a:cubicBezTo>
                    <a:cubicBezTo>
                      <a:pt x="172" y="92"/>
                      <a:pt x="172" y="92"/>
                      <a:pt x="172" y="92"/>
                    </a:cubicBezTo>
                    <a:cubicBezTo>
                      <a:pt x="171" y="97"/>
                      <a:pt x="171" y="97"/>
                      <a:pt x="171" y="97"/>
                    </a:cubicBezTo>
                    <a:cubicBezTo>
                      <a:pt x="174" y="103"/>
                      <a:pt x="174" y="103"/>
                      <a:pt x="174" y="103"/>
                    </a:cubicBezTo>
                    <a:cubicBezTo>
                      <a:pt x="177" y="109"/>
                      <a:pt x="177" y="109"/>
                      <a:pt x="177" y="109"/>
                    </a:cubicBezTo>
                    <a:cubicBezTo>
                      <a:pt x="177" y="121"/>
                      <a:pt x="177" y="121"/>
                      <a:pt x="177" y="121"/>
                    </a:cubicBezTo>
                    <a:cubicBezTo>
                      <a:pt x="175" y="124"/>
                      <a:pt x="175" y="124"/>
                      <a:pt x="175" y="124"/>
                    </a:cubicBezTo>
                    <a:cubicBezTo>
                      <a:pt x="169" y="132"/>
                      <a:pt x="169" y="132"/>
                      <a:pt x="169" y="132"/>
                    </a:cubicBezTo>
                    <a:lnTo>
                      <a:pt x="156" y="144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24" name="Freeform 26"/>
              <p:cNvSpPr>
                <a:spLocks/>
              </p:cNvSpPr>
              <p:nvPr/>
            </p:nvSpPr>
            <p:spPr bwMode="auto">
              <a:xfrm>
                <a:off x="9444038" y="2122488"/>
                <a:ext cx="455612" cy="796925"/>
              </a:xfrm>
              <a:custGeom>
                <a:avLst/>
                <a:gdLst>
                  <a:gd name="T0" fmla="*/ 61 w 121"/>
                  <a:gd name="T1" fmla="*/ 1 h 212"/>
                  <a:gd name="T2" fmla="*/ 74 w 121"/>
                  <a:gd name="T3" fmla="*/ 6 h 212"/>
                  <a:gd name="T4" fmla="*/ 79 w 121"/>
                  <a:gd name="T5" fmla="*/ 21 h 212"/>
                  <a:gd name="T6" fmla="*/ 77 w 121"/>
                  <a:gd name="T7" fmla="*/ 41 h 212"/>
                  <a:gd name="T8" fmla="*/ 73 w 121"/>
                  <a:gd name="T9" fmla="*/ 50 h 212"/>
                  <a:gd name="T10" fmla="*/ 80 w 121"/>
                  <a:gd name="T11" fmla="*/ 59 h 212"/>
                  <a:gd name="T12" fmla="*/ 87 w 121"/>
                  <a:gd name="T13" fmla="*/ 69 h 212"/>
                  <a:gd name="T14" fmla="*/ 101 w 121"/>
                  <a:gd name="T15" fmla="*/ 72 h 212"/>
                  <a:gd name="T16" fmla="*/ 101 w 121"/>
                  <a:gd name="T17" fmla="*/ 82 h 212"/>
                  <a:gd name="T18" fmla="*/ 93 w 121"/>
                  <a:gd name="T19" fmla="*/ 89 h 212"/>
                  <a:gd name="T20" fmla="*/ 91 w 121"/>
                  <a:gd name="T21" fmla="*/ 99 h 212"/>
                  <a:gd name="T22" fmla="*/ 98 w 121"/>
                  <a:gd name="T23" fmla="*/ 109 h 212"/>
                  <a:gd name="T24" fmla="*/ 101 w 121"/>
                  <a:gd name="T25" fmla="*/ 118 h 212"/>
                  <a:gd name="T26" fmla="*/ 106 w 121"/>
                  <a:gd name="T27" fmla="*/ 128 h 212"/>
                  <a:gd name="T28" fmla="*/ 113 w 121"/>
                  <a:gd name="T29" fmla="*/ 133 h 212"/>
                  <a:gd name="T30" fmla="*/ 121 w 121"/>
                  <a:gd name="T31" fmla="*/ 137 h 212"/>
                  <a:gd name="T32" fmla="*/ 113 w 121"/>
                  <a:gd name="T33" fmla="*/ 144 h 212"/>
                  <a:gd name="T34" fmla="*/ 107 w 121"/>
                  <a:gd name="T35" fmla="*/ 154 h 212"/>
                  <a:gd name="T36" fmla="*/ 106 w 121"/>
                  <a:gd name="T37" fmla="*/ 165 h 212"/>
                  <a:gd name="T38" fmla="*/ 112 w 121"/>
                  <a:gd name="T39" fmla="*/ 172 h 212"/>
                  <a:gd name="T40" fmla="*/ 110 w 121"/>
                  <a:gd name="T41" fmla="*/ 185 h 212"/>
                  <a:gd name="T42" fmla="*/ 111 w 121"/>
                  <a:gd name="T43" fmla="*/ 194 h 212"/>
                  <a:gd name="T44" fmla="*/ 107 w 121"/>
                  <a:gd name="T45" fmla="*/ 200 h 212"/>
                  <a:gd name="T46" fmla="*/ 88 w 121"/>
                  <a:gd name="T47" fmla="*/ 207 h 212"/>
                  <a:gd name="T48" fmla="*/ 73 w 121"/>
                  <a:gd name="T49" fmla="*/ 210 h 212"/>
                  <a:gd name="T50" fmla="*/ 65 w 121"/>
                  <a:gd name="T51" fmla="*/ 209 h 212"/>
                  <a:gd name="T52" fmla="*/ 56 w 121"/>
                  <a:gd name="T53" fmla="*/ 205 h 212"/>
                  <a:gd name="T54" fmla="*/ 47 w 121"/>
                  <a:gd name="T55" fmla="*/ 198 h 212"/>
                  <a:gd name="T56" fmla="*/ 36 w 121"/>
                  <a:gd name="T57" fmla="*/ 199 h 212"/>
                  <a:gd name="T58" fmla="*/ 28 w 121"/>
                  <a:gd name="T59" fmla="*/ 207 h 212"/>
                  <a:gd name="T60" fmla="*/ 18 w 121"/>
                  <a:gd name="T61" fmla="*/ 203 h 212"/>
                  <a:gd name="T62" fmla="*/ 10 w 121"/>
                  <a:gd name="T63" fmla="*/ 192 h 212"/>
                  <a:gd name="T64" fmla="*/ 2 w 121"/>
                  <a:gd name="T65" fmla="*/ 192 h 212"/>
                  <a:gd name="T66" fmla="*/ 0 w 121"/>
                  <a:gd name="T67" fmla="*/ 168 h 212"/>
                  <a:gd name="T68" fmla="*/ 6 w 121"/>
                  <a:gd name="T69" fmla="*/ 137 h 212"/>
                  <a:gd name="T70" fmla="*/ 13 w 121"/>
                  <a:gd name="T71" fmla="*/ 120 h 212"/>
                  <a:gd name="T72" fmla="*/ 16 w 121"/>
                  <a:gd name="T73" fmla="*/ 104 h 212"/>
                  <a:gd name="T74" fmla="*/ 28 w 121"/>
                  <a:gd name="T75" fmla="*/ 92 h 212"/>
                  <a:gd name="T76" fmla="*/ 34 w 121"/>
                  <a:gd name="T77" fmla="*/ 81 h 212"/>
                  <a:gd name="T78" fmla="*/ 36 w 121"/>
                  <a:gd name="T79" fmla="*/ 67 h 212"/>
                  <a:gd name="T80" fmla="*/ 35 w 121"/>
                  <a:gd name="T81" fmla="*/ 53 h 212"/>
                  <a:gd name="T82" fmla="*/ 44 w 121"/>
                  <a:gd name="T83" fmla="*/ 41 h 212"/>
                  <a:gd name="T84" fmla="*/ 55 w 121"/>
                  <a:gd name="T85" fmla="*/ 30 h 212"/>
                  <a:gd name="T86" fmla="*/ 60 w 121"/>
                  <a:gd name="T87" fmla="*/ 15 h 212"/>
                  <a:gd name="T88" fmla="*/ 56 w 121"/>
                  <a:gd name="T89" fmla="*/ 3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21" h="212">
                    <a:moveTo>
                      <a:pt x="54" y="0"/>
                    </a:moveTo>
                    <a:cubicBezTo>
                      <a:pt x="61" y="1"/>
                      <a:pt x="61" y="1"/>
                      <a:pt x="61" y="1"/>
                    </a:cubicBezTo>
                    <a:cubicBezTo>
                      <a:pt x="67" y="3"/>
                      <a:pt x="67" y="3"/>
                      <a:pt x="67" y="3"/>
                    </a:cubicBezTo>
                    <a:cubicBezTo>
                      <a:pt x="74" y="6"/>
                      <a:pt x="74" y="6"/>
                      <a:pt x="74" y="6"/>
                    </a:cubicBezTo>
                    <a:cubicBezTo>
                      <a:pt x="76" y="11"/>
                      <a:pt x="76" y="11"/>
                      <a:pt x="76" y="11"/>
                    </a:cubicBezTo>
                    <a:cubicBezTo>
                      <a:pt x="79" y="21"/>
                      <a:pt x="79" y="21"/>
                      <a:pt x="79" y="21"/>
                    </a:cubicBezTo>
                    <a:cubicBezTo>
                      <a:pt x="78" y="31"/>
                      <a:pt x="78" y="31"/>
                      <a:pt x="78" y="31"/>
                    </a:cubicBezTo>
                    <a:cubicBezTo>
                      <a:pt x="77" y="41"/>
                      <a:pt x="77" y="41"/>
                      <a:pt x="77" y="41"/>
                    </a:cubicBezTo>
                    <a:cubicBezTo>
                      <a:pt x="75" y="45"/>
                      <a:pt x="75" y="45"/>
                      <a:pt x="75" y="45"/>
                    </a:cubicBezTo>
                    <a:cubicBezTo>
                      <a:pt x="73" y="50"/>
                      <a:pt x="73" y="50"/>
                      <a:pt x="73" y="50"/>
                    </a:cubicBezTo>
                    <a:cubicBezTo>
                      <a:pt x="74" y="55"/>
                      <a:pt x="74" y="55"/>
                      <a:pt x="74" y="55"/>
                    </a:cubicBezTo>
                    <a:cubicBezTo>
                      <a:pt x="80" y="59"/>
                      <a:pt x="80" y="59"/>
                      <a:pt x="80" y="59"/>
                    </a:cubicBezTo>
                    <a:cubicBezTo>
                      <a:pt x="83" y="64"/>
                      <a:pt x="83" y="64"/>
                      <a:pt x="83" y="64"/>
                    </a:cubicBezTo>
                    <a:cubicBezTo>
                      <a:pt x="87" y="69"/>
                      <a:pt x="87" y="69"/>
                      <a:pt x="87" y="69"/>
                    </a:cubicBezTo>
                    <a:cubicBezTo>
                      <a:pt x="94" y="72"/>
                      <a:pt x="94" y="72"/>
                      <a:pt x="94" y="72"/>
                    </a:cubicBezTo>
                    <a:cubicBezTo>
                      <a:pt x="101" y="72"/>
                      <a:pt x="101" y="72"/>
                      <a:pt x="101" y="72"/>
                    </a:cubicBezTo>
                    <a:cubicBezTo>
                      <a:pt x="103" y="78"/>
                      <a:pt x="103" y="78"/>
                      <a:pt x="103" y="78"/>
                    </a:cubicBezTo>
                    <a:cubicBezTo>
                      <a:pt x="101" y="82"/>
                      <a:pt x="101" y="82"/>
                      <a:pt x="101" y="82"/>
                    </a:cubicBezTo>
                    <a:cubicBezTo>
                      <a:pt x="96" y="84"/>
                      <a:pt x="96" y="84"/>
                      <a:pt x="96" y="84"/>
                    </a:cubicBezTo>
                    <a:cubicBezTo>
                      <a:pt x="93" y="89"/>
                      <a:pt x="93" y="89"/>
                      <a:pt x="93" y="89"/>
                    </a:cubicBezTo>
                    <a:cubicBezTo>
                      <a:pt x="92" y="94"/>
                      <a:pt x="92" y="94"/>
                      <a:pt x="92" y="94"/>
                    </a:cubicBezTo>
                    <a:cubicBezTo>
                      <a:pt x="91" y="99"/>
                      <a:pt x="91" y="99"/>
                      <a:pt x="91" y="99"/>
                    </a:cubicBezTo>
                    <a:cubicBezTo>
                      <a:pt x="93" y="103"/>
                      <a:pt x="93" y="103"/>
                      <a:pt x="93" y="103"/>
                    </a:cubicBezTo>
                    <a:cubicBezTo>
                      <a:pt x="98" y="109"/>
                      <a:pt x="98" y="109"/>
                      <a:pt x="98" y="109"/>
                    </a:cubicBezTo>
                    <a:cubicBezTo>
                      <a:pt x="101" y="113"/>
                      <a:pt x="101" y="113"/>
                      <a:pt x="101" y="113"/>
                    </a:cubicBezTo>
                    <a:cubicBezTo>
                      <a:pt x="101" y="118"/>
                      <a:pt x="101" y="118"/>
                      <a:pt x="101" y="118"/>
                    </a:cubicBezTo>
                    <a:cubicBezTo>
                      <a:pt x="103" y="122"/>
                      <a:pt x="103" y="122"/>
                      <a:pt x="103" y="122"/>
                    </a:cubicBezTo>
                    <a:cubicBezTo>
                      <a:pt x="106" y="128"/>
                      <a:pt x="106" y="128"/>
                      <a:pt x="106" y="128"/>
                    </a:cubicBezTo>
                    <a:cubicBezTo>
                      <a:pt x="109" y="130"/>
                      <a:pt x="109" y="130"/>
                      <a:pt x="109" y="130"/>
                    </a:cubicBezTo>
                    <a:cubicBezTo>
                      <a:pt x="113" y="133"/>
                      <a:pt x="113" y="133"/>
                      <a:pt x="113" y="133"/>
                    </a:cubicBezTo>
                    <a:cubicBezTo>
                      <a:pt x="119" y="134"/>
                      <a:pt x="119" y="134"/>
                      <a:pt x="119" y="134"/>
                    </a:cubicBezTo>
                    <a:cubicBezTo>
                      <a:pt x="121" y="137"/>
                      <a:pt x="121" y="137"/>
                      <a:pt x="121" y="137"/>
                    </a:cubicBezTo>
                    <a:cubicBezTo>
                      <a:pt x="117" y="139"/>
                      <a:pt x="117" y="139"/>
                      <a:pt x="117" y="139"/>
                    </a:cubicBezTo>
                    <a:cubicBezTo>
                      <a:pt x="113" y="144"/>
                      <a:pt x="113" y="144"/>
                      <a:pt x="113" y="144"/>
                    </a:cubicBezTo>
                    <a:cubicBezTo>
                      <a:pt x="110" y="148"/>
                      <a:pt x="110" y="148"/>
                      <a:pt x="110" y="148"/>
                    </a:cubicBezTo>
                    <a:cubicBezTo>
                      <a:pt x="107" y="154"/>
                      <a:pt x="107" y="154"/>
                      <a:pt x="107" y="154"/>
                    </a:cubicBezTo>
                    <a:cubicBezTo>
                      <a:pt x="106" y="161"/>
                      <a:pt x="106" y="161"/>
                      <a:pt x="106" y="161"/>
                    </a:cubicBezTo>
                    <a:cubicBezTo>
                      <a:pt x="106" y="165"/>
                      <a:pt x="106" y="165"/>
                      <a:pt x="106" y="165"/>
                    </a:cubicBezTo>
                    <a:cubicBezTo>
                      <a:pt x="112" y="169"/>
                      <a:pt x="112" y="169"/>
                      <a:pt x="112" y="169"/>
                    </a:cubicBezTo>
                    <a:cubicBezTo>
                      <a:pt x="112" y="169"/>
                      <a:pt x="112" y="170"/>
                      <a:pt x="112" y="172"/>
                    </a:cubicBezTo>
                    <a:cubicBezTo>
                      <a:pt x="111" y="174"/>
                      <a:pt x="112" y="182"/>
                      <a:pt x="112" y="182"/>
                    </a:cubicBezTo>
                    <a:cubicBezTo>
                      <a:pt x="110" y="185"/>
                      <a:pt x="110" y="185"/>
                      <a:pt x="110" y="185"/>
                    </a:cubicBezTo>
                    <a:cubicBezTo>
                      <a:pt x="110" y="191"/>
                      <a:pt x="110" y="191"/>
                      <a:pt x="110" y="191"/>
                    </a:cubicBezTo>
                    <a:cubicBezTo>
                      <a:pt x="111" y="194"/>
                      <a:pt x="111" y="194"/>
                      <a:pt x="111" y="194"/>
                    </a:cubicBezTo>
                    <a:cubicBezTo>
                      <a:pt x="111" y="200"/>
                      <a:pt x="111" y="200"/>
                      <a:pt x="111" y="200"/>
                    </a:cubicBezTo>
                    <a:cubicBezTo>
                      <a:pt x="107" y="200"/>
                      <a:pt x="107" y="200"/>
                      <a:pt x="107" y="200"/>
                    </a:cubicBezTo>
                    <a:cubicBezTo>
                      <a:pt x="96" y="205"/>
                      <a:pt x="96" y="205"/>
                      <a:pt x="96" y="205"/>
                    </a:cubicBezTo>
                    <a:cubicBezTo>
                      <a:pt x="88" y="207"/>
                      <a:pt x="88" y="207"/>
                      <a:pt x="88" y="207"/>
                    </a:cubicBezTo>
                    <a:cubicBezTo>
                      <a:pt x="78" y="209"/>
                      <a:pt x="78" y="209"/>
                      <a:pt x="78" y="209"/>
                    </a:cubicBezTo>
                    <a:cubicBezTo>
                      <a:pt x="73" y="210"/>
                      <a:pt x="73" y="210"/>
                      <a:pt x="73" y="210"/>
                    </a:cubicBezTo>
                    <a:cubicBezTo>
                      <a:pt x="72" y="212"/>
                      <a:pt x="72" y="212"/>
                      <a:pt x="72" y="212"/>
                    </a:cubicBezTo>
                    <a:cubicBezTo>
                      <a:pt x="65" y="209"/>
                      <a:pt x="65" y="209"/>
                      <a:pt x="65" y="209"/>
                    </a:cubicBezTo>
                    <a:cubicBezTo>
                      <a:pt x="60" y="207"/>
                      <a:pt x="60" y="207"/>
                      <a:pt x="60" y="207"/>
                    </a:cubicBezTo>
                    <a:cubicBezTo>
                      <a:pt x="56" y="205"/>
                      <a:pt x="56" y="205"/>
                      <a:pt x="56" y="205"/>
                    </a:cubicBezTo>
                    <a:cubicBezTo>
                      <a:pt x="51" y="202"/>
                      <a:pt x="51" y="202"/>
                      <a:pt x="51" y="202"/>
                    </a:cubicBezTo>
                    <a:cubicBezTo>
                      <a:pt x="47" y="198"/>
                      <a:pt x="47" y="198"/>
                      <a:pt x="47" y="198"/>
                    </a:cubicBezTo>
                    <a:cubicBezTo>
                      <a:pt x="43" y="198"/>
                      <a:pt x="43" y="198"/>
                      <a:pt x="43" y="198"/>
                    </a:cubicBezTo>
                    <a:cubicBezTo>
                      <a:pt x="36" y="199"/>
                      <a:pt x="36" y="199"/>
                      <a:pt x="36" y="199"/>
                    </a:cubicBezTo>
                    <a:cubicBezTo>
                      <a:pt x="31" y="202"/>
                      <a:pt x="31" y="202"/>
                      <a:pt x="31" y="202"/>
                    </a:cubicBezTo>
                    <a:cubicBezTo>
                      <a:pt x="28" y="207"/>
                      <a:pt x="28" y="207"/>
                      <a:pt x="28" y="207"/>
                    </a:cubicBezTo>
                    <a:cubicBezTo>
                      <a:pt x="23" y="205"/>
                      <a:pt x="23" y="205"/>
                      <a:pt x="23" y="205"/>
                    </a:cubicBezTo>
                    <a:cubicBezTo>
                      <a:pt x="18" y="203"/>
                      <a:pt x="18" y="203"/>
                      <a:pt x="18" y="203"/>
                    </a:cubicBezTo>
                    <a:cubicBezTo>
                      <a:pt x="14" y="200"/>
                      <a:pt x="14" y="200"/>
                      <a:pt x="14" y="200"/>
                    </a:cubicBezTo>
                    <a:cubicBezTo>
                      <a:pt x="10" y="192"/>
                      <a:pt x="10" y="192"/>
                      <a:pt x="10" y="192"/>
                    </a:cubicBezTo>
                    <a:cubicBezTo>
                      <a:pt x="10" y="192"/>
                      <a:pt x="11" y="188"/>
                      <a:pt x="9" y="188"/>
                    </a:cubicBezTo>
                    <a:cubicBezTo>
                      <a:pt x="7" y="188"/>
                      <a:pt x="2" y="192"/>
                      <a:pt x="2" y="192"/>
                    </a:cubicBezTo>
                    <a:cubicBezTo>
                      <a:pt x="0" y="183"/>
                      <a:pt x="0" y="183"/>
                      <a:pt x="0" y="183"/>
                    </a:cubicBezTo>
                    <a:cubicBezTo>
                      <a:pt x="0" y="168"/>
                      <a:pt x="0" y="168"/>
                      <a:pt x="0" y="168"/>
                    </a:cubicBezTo>
                    <a:cubicBezTo>
                      <a:pt x="2" y="151"/>
                      <a:pt x="2" y="151"/>
                      <a:pt x="2" y="151"/>
                    </a:cubicBezTo>
                    <a:cubicBezTo>
                      <a:pt x="6" y="137"/>
                      <a:pt x="6" y="137"/>
                      <a:pt x="6" y="137"/>
                    </a:cubicBezTo>
                    <a:cubicBezTo>
                      <a:pt x="11" y="129"/>
                      <a:pt x="11" y="129"/>
                      <a:pt x="11" y="129"/>
                    </a:cubicBezTo>
                    <a:cubicBezTo>
                      <a:pt x="13" y="120"/>
                      <a:pt x="13" y="120"/>
                      <a:pt x="13" y="120"/>
                    </a:cubicBezTo>
                    <a:cubicBezTo>
                      <a:pt x="13" y="110"/>
                      <a:pt x="13" y="110"/>
                      <a:pt x="13" y="110"/>
                    </a:cubicBezTo>
                    <a:cubicBezTo>
                      <a:pt x="16" y="104"/>
                      <a:pt x="16" y="104"/>
                      <a:pt x="16" y="104"/>
                    </a:cubicBezTo>
                    <a:cubicBezTo>
                      <a:pt x="24" y="96"/>
                      <a:pt x="24" y="96"/>
                      <a:pt x="24" y="96"/>
                    </a:cubicBezTo>
                    <a:cubicBezTo>
                      <a:pt x="28" y="92"/>
                      <a:pt x="28" y="92"/>
                      <a:pt x="28" y="92"/>
                    </a:cubicBezTo>
                    <a:cubicBezTo>
                      <a:pt x="32" y="87"/>
                      <a:pt x="32" y="87"/>
                      <a:pt x="32" y="87"/>
                    </a:cubicBezTo>
                    <a:cubicBezTo>
                      <a:pt x="34" y="81"/>
                      <a:pt x="34" y="81"/>
                      <a:pt x="34" y="81"/>
                    </a:cubicBezTo>
                    <a:cubicBezTo>
                      <a:pt x="36" y="72"/>
                      <a:pt x="36" y="72"/>
                      <a:pt x="36" y="72"/>
                    </a:cubicBezTo>
                    <a:cubicBezTo>
                      <a:pt x="36" y="67"/>
                      <a:pt x="36" y="67"/>
                      <a:pt x="36" y="67"/>
                    </a:cubicBezTo>
                    <a:cubicBezTo>
                      <a:pt x="34" y="60"/>
                      <a:pt x="34" y="60"/>
                      <a:pt x="34" y="60"/>
                    </a:cubicBezTo>
                    <a:cubicBezTo>
                      <a:pt x="35" y="53"/>
                      <a:pt x="35" y="53"/>
                      <a:pt x="35" y="53"/>
                    </a:cubicBezTo>
                    <a:cubicBezTo>
                      <a:pt x="37" y="45"/>
                      <a:pt x="37" y="45"/>
                      <a:pt x="37" y="45"/>
                    </a:cubicBezTo>
                    <a:cubicBezTo>
                      <a:pt x="44" y="41"/>
                      <a:pt x="44" y="41"/>
                      <a:pt x="44" y="41"/>
                    </a:cubicBezTo>
                    <a:cubicBezTo>
                      <a:pt x="51" y="35"/>
                      <a:pt x="51" y="35"/>
                      <a:pt x="51" y="35"/>
                    </a:cubicBezTo>
                    <a:cubicBezTo>
                      <a:pt x="55" y="30"/>
                      <a:pt x="55" y="30"/>
                      <a:pt x="55" y="30"/>
                    </a:cubicBezTo>
                    <a:cubicBezTo>
                      <a:pt x="58" y="23"/>
                      <a:pt x="58" y="23"/>
                      <a:pt x="58" y="23"/>
                    </a:cubicBezTo>
                    <a:cubicBezTo>
                      <a:pt x="60" y="15"/>
                      <a:pt x="60" y="15"/>
                      <a:pt x="60" y="15"/>
                    </a:cubicBezTo>
                    <a:cubicBezTo>
                      <a:pt x="60" y="8"/>
                      <a:pt x="60" y="8"/>
                      <a:pt x="60" y="8"/>
                    </a:cubicBezTo>
                    <a:cubicBezTo>
                      <a:pt x="56" y="3"/>
                      <a:pt x="56" y="3"/>
                      <a:pt x="56" y="3"/>
                    </a:cubicBezTo>
                    <a:lnTo>
                      <a:pt x="54" y="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25" name="Freeform 35"/>
              <p:cNvSpPr>
                <a:spLocks/>
              </p:cNvSpPr>
              <p:nvPr/>
            </p:nvSpPr>
            <p:spPr bwMode="auto">
              <a:xfrm>
                <a:off x="9455150" y="1611313"/>
                <a:ext cx="184150" cy="138113"/>
              </a:xfrm>
              <a:custGeom>
                <a:avLst/>
                <a:gdLst>
                  <a:gd name="T0" fmla="*/ 2 w 49"/>
                  <a:gd name="T1" fmla="*/ 37 h 37"/>
                  <a:gd name="T2" fmla="*/ 5 w 49"/>
                  <a:gd name="T3" fmla="*/ 35 h 37"/>
                  <a:gd name="T4" fmla="*/ 9 w 49"/>
                  <a:gd name="T5" fmla="*/ 34 h 37"/>
                  <a:gd name="T6" fmla="*/ 11 w 49"/>
                  <a:gd name="T7" fmla="*/ 35 h 37"/>
                  <a:gd name="T8" fmla="*/ 14 w 49"/>
                  <a:gd name="T9" fmla="*/ 36 h 37"/>
                  <a:gd name="T10" fmla="*/ 17 w 49"/>
                  <a:gd name="T11" fmla="*/ 34 h 37"/>
                  <a:gd name="T12" fmla="*/ 20 w 49"/>
                  <a:gd name="T13" fmla="*/ 31 h 37"/>
                  <a:gd name="T14" fmla="*/ 23 w 49"/>
                  <a:gd name="T15" fmla="*/ 30 h 37"/>
                  <a:gd name="T16" fmla="*/ 27 w 49"/>
                  <a:gd name="T17" fmla="*/ 31 h 37"/>
                  <a:gd name="T18" fmla="*/ 29 w 49"/>
                  <a:gd name="T19" fmla="*/ 30 h 37"/>
                  <a:gd name="T20" fmla="*/ 33 w 49"/>
                  <a:gd name="T21" fmla="*/ 26 h 37"/>
                  <a:gd name="T22" fmla="*/ 39 w 49"/>
                  <a:gd name="T23" fmla="*/ 25 h 37"/>
                  <a:gd name="T24" fmla="*/ 43 w 49"/>
                  <a:gd name="T25" fmla="*/ 19 h 37"/>
                  <a:gd name="T26" fmla="*/ 47 w 49"/>
                  <a:gd name="T27" fmla="*/ 13 h 37"/>
                  <a:gd name="T28" fmla="*/ 48 w 49"/>
                  <a:gd name="T29" fmla="*/ 9 h 37"/>
                  <a:gd name="T30" fmla="*/ 49 w 49"/>
                  <a:gd name="T31" fmla="*/ 4 h 37"/>
                  <a:gd name="T32" fmla="*/ 41 w 49"/>
                  <a:gd name="T33" fmla="*/ 3 h 37"/>
                  <a:gd name="T34" fmla="*/ 36 w 49"/>
                  <a:gd name="T35" fmla="*/ 2 h 37"/>
                  <a:gd name="T36" fmla="*/ 29 w 49"/>
                  <a:gd name="T37" fmla="*/ 2 h 37"/>
                  <a:gd name="T38" fmla="*/ 26 w 49"/>
                  <a:gd name="T39" fmla="*/ 3 h 37"/>
                  <a:gd name="T40" fmla="*/ 20 w 49"/>
                  <a:gd name="T41" fmla="*/ 3 h 37"/>
                  <a:gd name="T42" fmla="*/ 15 w 49"/>
                  <a:gd name="T43" fmla="*/ 1 h 37"/>
                  <a:gd name="T44" fmla="*/ 10 w 49"/>
                  <a:gd name="T45" fmla="*/ 0 h 37"/>
                  <a:gd name="T46" fmla="*/ 5 w 49"/>
                  <a:gd name="T47" fmla="*/ 1 h 37"/>
                  <a:gd name="T48" fmla="*/ 3 w 49"/>
                  <a:gd name="T49" fmla="*/ 6 h 37"/>
                  <a:gd name="T50" fmla="*/ 2 w 49"/>
                  <a:gd name="T51" fmla="*/ 10 h 37"/>
                  <a:gd name="T52" fmla="*/ 2 w 49"/>
                  <a:gd name="T53" fmla="*/ 15 h 37"/>
                  <a:gd name="T54" fmla="*/ 2 w 49"/>
                  <a:gd name="T55" fmla="*/ 22 h 37"/>
                  <a:gd name="T56" fmla="*/ 0 w 49"/>
                  <a:gd name="T57" fmla="*/ 30 h 37"/>
                  <a:gd name="T58" fmla="*/ 0 w 49"/>
                  <a:gd name="T59" fmla="*/ 36 h 37"/>
                  <a:gd name="T60" fmla="*/ 2 w 49"/>
                  <a:gd name="T61" fmla="*/ 3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49" h="37">
                    <a:moveTo>
                      <a:pt x="2" y="37"/>
                    </a:moveTo>
                    <a:cubicBezTo>
                      <a:pt x="5" y="35"/>
                      <a:pt x="5" y="35"/>
                      <a:pt x="5" y="35"/>
                    </a:cubicBezTo>
                    <a:cubicBezTo>
                      <a:pt x="9" y="34"/>
                      <a:pt x="9" y="34"/>
                      <a:pt x="9" y="34"/>
                    </a:cubicBezTo>
                    <a:cubicBezTo>
                      <a:pt x="11" y="35"/>
                      <a:pt x="11" y="35"/>
                      <a:pt x="11" y="35"/>
                    </a:cubicBezTo>
                    <a:cubicBezTo>
                      <a:pt x="14" y="36"/>
                      <a:pt x="14" y="36"/>
                      <a:pt x="14" y="36"/>
                    </a:cubicBezTo>
                    <a:cubicBezTo>
                      <a:pt x="17" y="34"/>
                      <a:pt x="17" y="34"/>
                      <a:pt x="17" y="34"/>
                    </a:cubicBezTo>
                    <a:cubicBezTo>
                      <a:pt x="20" y="31"/>
                      <a:pt x="20" y="31"/>
                      <a:pt x="20" y="31"/>
                    </a:cubicBezTo>
                    <a:cubicBezTo>
                      <a:pt x="23" y="30"/>
                      <a:pt x="23" y="30"/>
                      <a:pt x="23" y="30"/>
                    </a:cubicBezTo>
                    <a:cubicBezTo>
                      <a:pt x="27" y="31"/>
                      <a:pt x="27" y="31"/>
                      <a:pt x="27" y="31"/>
                    </a:cubicBezTo>
                    <a:cubicBezTo>
                      <a:pt x="29" y="30"/>
                      <a:pt x="29" y="30"/>
                      <a:pt x="29" y="30"/>
                    </a:cubicBezTo>
                    <a:cubicBezTo>
                      <a:pt x="33" y="26"/>
                      <a:pt x="33" y="26"/>
                      <a:pt x="33" y="26"/>
                    </a:cubicBezTo>
                    <a:cubicBezTo>
                      <a:pt x="39" y="25"/>
                      <a:pt x="39" y="25"/>
                      <a:pt x="39" y="25"/>
                    </a:cubicBezTo>
                    <a:cubicBezTo>
                      <a:pt x="43" y="19"/>
                      <a:pt x="43" y="19"/>
                      <a:pt x="43" y="19"/>
                    </a:cubicBezTo>
                    <a:cubicBezTo>
                      <a:pt x="47" y="13"/>
                      <a:pt x="47" y="13"/>
                      <a:pt x="47" y="13"/>
                    </a:cubicBezTo>
                    <a:cubicBezTo>
                      <a:pt x="48" y="9"/>
                      <a:pt x="48" y="9"/>
                      <a:pt x="48" y="9"/>
                    </a:cubicBezTo>
                    <a:cubicBezTo>
                      <a:pt x="49" y="4"/>
                      <a:pt x="49" y="4"/>
                      <a:pt x="49" y="4"/>
                    </a:cubicBezTo>
                    <a:cubicBezTo>
                      <a:pt x="41" y="3"/>
                      <a:pt x="41" y="3"/>
                      <a:pt x="41" y="3"/>
                    </a:cubicBezTo>
                    <a:cubicBezTo>
                      <a:pt x="36" y="2"/>
                      <a:pt x="36" y="2"/>
                      <a:pt x="36" y="2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26" y="3"/>
                      <a:pt x="26" y="3"/>
                      <a:pt x="26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5"/>
                      <a:pt x="3" y="21"/>
                      <a:pt x="2" y="22"/>
                    </a:cubicBezTo>
                    <a:cubicBezTo>
                      <a:pt x="1" y="23"/>
                      <a:pt x="0" y="30"/>
                      <a:pt x="0" y="30"/>
                    </a:cubicBezTo>
                    <a:cubicBezTo>
                      <a:pt x="0" y="36"/>
                      <a:pt x="0" y="36"/>
                      <a:pt x="0" y="36"/>
                    </a:cubicBezTo>
                    <a:lnTo>
                      <a:pt x="2" y="37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26" name="Freeform 36"/>
              <p:cNvSpPr>
                <a:spLocks/>
              </p:cNvSpPr>
              <p:nvPr/>
            </p:nvSpPr>
            <p:spPr bwMode="auto">
              <a:xfrm>
                <a:off x="9523413" y="1570038"/>
                <a:ext cx="30162" cy="30163"/>
              </a:xfrm>
              <a:custGeom>
                <a:avLst/>
                <a:gdLst>
                  <a:gd name="T0" fmla="*/ 7 w 19"/>
                  <a:gd name="T1" fmla="*/ 19 h 19"/>
                  <a:gd name="T2" fmla="*/ 19 w 19"/>
                  <a:gd name="T3" fmla="*/ 9 h 19"/>
                  <a:gd name="T4" fmla="*/ 14 w 19"/>
                  <a:gd name="T5" fmla="*/ 0 h 19"/>
                  <a:gd name="T6" fmla="*/ 5 w 19"/>
                  <a:gd name="T7" fmla="*/ 2 h 19"/>
                  <a:gd name="T8" fmla="*/ 0 w 19"/>
                  <a:gd name="T9" fmla="*/ 11 h 19"/>
                  <a:gd name="T10" fmla="*/ 7 w 19"/>
                  <a:gd name="T11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9" h="19">
                    <a:moveTo>
                      <a:pt x="7" y="19"/>
                    </a:moveTo>
                    <a:lnTo>
                      <a:pt x="19" y="9"/>
                    </a:lnTo>
                    <a:lnTo>
                      <a:pt x="14" y="0"/>
                    </a:lnTo>
                    <a:lnTo>
                      <a:pt x="5" y="2"/>
                    </a:lnTo>
                    <a:lnTo>
                      <a:pt x="0" y="11"/>
                    </a:lnTo>
                    <a:lnTo>
                      <a:pt x="7" y="19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27" name="Freeform 37"/>
              <p:cNvSpPr>
                <a:spLocks/>
              </p:cNvSpPr>
              <p:nvPr/>
            </p:nvSpPr>
            <p:spPr bwMode="auto">
              <a:xfrm>
                <a:off x="9466263" y="1539875"/>
                <a:ext cx="53975" cy="41275"/>
              </a:xfrm>
              <a:custGeom>
                <a:avLst/>
                <a:gdLst>
                  <a:gd name="T0" fmla="*/ 14 w 14"/>
                  <a:gd name="T1" fmla="*/ 2 h 11"/>
                  <a:gd name="T2" fmla="*/ 12 w 14"/>
                  <a:gd name="T3" fmla="*/ 8 h 11"/>
                  <a:gd name="T4" fmla="*/ 11 w 14"/>
                  <a:gd name="T5" fmla="*/ 11 h 11"/>
                  <a:gd name="T6" fmla="*/ 7 w 14"/>
                  <a:gd name="T7" fmla="*/ 10 h 11"/>
                  <a:gd name="T8" fmla="*/ 0 w 14"/>
                  <a:gd name="T9" fmla="*/ 10 h 11"/>
                  <a:gd name="T10" fmla="*/ 2 w 14"/>
                  <a:gd name="T11" fmla="*/ 5 h 11"/>
                  <a:gd name="T12" fmla="*/ 7 w 14"/>
                  <a:gd name="T13" fmla="*/ 0 h 11"/>
                  <a:gd name="T14" fmla="*/ 14 w 14"/>
                  <a:gd name="T15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" h="11">
                    <a:moveTo>
                      <a:pt x="14" y="2"/>
                    </a:moveTo>
                    <a:cubicBezTo>
                      <a:pt x="12" y="8"/>
                      <a:pt x="12" y="8"/>
                      <a:pt x="12" y="8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8" y="10"/>
                      <a:pt x="7" y="10"/>
                    </a:cubicBezTo>
                    <a:cubicBezTo>
                      <a:pt x="6" y="10"/>
                      <a:pt x="0" y="10"/>
                      <a:pt x="0" y="10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7" y="0"/>
                      <a:pt x="7" y="0"/>
                      <a:pt x="7" y="0"/>
                    </a:cubicBezTo>
                    <a:lnTo>
                      <a:pt x="14" y="2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28" name="Freeform 38"/>
              <p:cNvSpPr>
                <a:spLocks/>
              </p:cNvSpPr>
              <p:nvPr/>
            </p:nvSpPr>
            <p:spPr bwMode="auto">
              <a:xfrm>
                <a:off x="9388475" y="1576388"/>
                <a:ext cx="44450" cy="57150"/>
              </a:xfrm>
              <a:custGeom>
                <a:avLst/>
                <a:gdLst>
                  <a:gd name="T0" fmla="*/ 16 w 28"/>
                  <a:gd name="T1" fmla="*/ 22 h 36"/>
                  <a:gd name="T2" fmla="*/ 2 w 28"/>
                  <a:gd name="T3" fmla="*/ 36 h 36"/>
                  <a:gd name="T4" fmla="*/ 0 w 28"/>
                  <a:gd name="T5" fmla="*/ 22 h 36"/>
                  <a:gd name="T6" fmla="*/ 4 w 28"/>
                  <a:gd name="T7" fmla="*/ 7 h 36"/>
                  <a:gd name="T8" fmla="*/ 16 w 28"/>
                  <a:gd name="T9" fmla="*/ 0 h 36"/>
                  <a:gd name="T10" fmla="*/ 28 w 28"/>
                  <a:gd name="T11" fmla="*/ 0 h 36"/>
                  <a:gd name="T12" fmla="*/ 28 w 28"/>
                  <a:gd name="T13" fmla="*/ 7 h 36"/>
                  <a:gd name="T14" fmla="*/ 23 w 28"/>
                  <a:gd name="T15" fmla="*/ 17 h 36"/>
                  <a:gd name="T16" fmla="*/ 16 w 28"/>
                  <a:gd name="T17" fmla="*/ 22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8" h="36">
                    <a:moveTo>
                      <a:pt x="16" y="22"/>
                    </a:moveTo>
                    <a:lnTo>
                      <a:pt x="2" y="36"/>
                    </a:lnTo>
                    <a:lnTo>
                      <a:pt x="0" y="22"/>
                    </a:lnTo>
                    <a:lnTo>
                      <a:pt x="4" y="7"/>
                    </a:lnTo>
                    <a:lnTo>
                      <a:pt x="16" y="0"/>
                    </a:lnTo>
                    <a:lnTo>
                      <a:pt x="28" y="0"/>
                    </a:lnTo>
                    <a:lnTo>
                      <a:pt x="28" y="7"/>
                    </a:lnTo>
                    <a:lnTo>
                      <a:pt x="23" y="17"/>
                    </a:lnTo>
                    <a:lnTo>
                      <a:pt x="16" y="22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30" name="Freeform 39"/>
              <p:cNvSpPr>
                <a:spLocks/>
              </p:cNvSpPr>
              <p:nvPr/>
            </p:nvSpPr>
            <p:spPr bwMode="auto">
              <a:xfrm>
                <a:off x="9312275" y="1652588"/>
                <a:ext cx="46037" cy="63500"/>
              </a:xfrm>
              <a:custGeom>
                <a:avLst/>
                <a:gdLst>
                  <a:gd name="T0" fmla="*/ 29 w 29"/>
                  <a:gd name="T1" fmla="*/ 9 h 40"/>
                  <a:gd name="T2" fmla="*/ 19 w 29"/>
                  <a:gd name="T3" fmla="*/ 21 h 40"/>
                  <a:gd name="T4" fmla="*/ 10 w 29"/>
                  <a:gd name="T5" fmla="*/ 35 h 40"/>
                  <a:gd name="T6" fmla="*/ 0 w 29"/>
                  <a:gd name="T7" fmla="*/ 40 h 40"/>
                  <a:gd name="T8" fmla="*/ 7 w 29"/>
                  <a:gd name="T9" fmla="*/ 23 h 40"/>
                  <a:gd name="T10" fmla="*/ 17 w 29"/>
                  <a:gd name="T11" fmla="*/ 4 h 40"/>
                  <a:gd name="T12" fmla="*/ 24 w 29"/>
                  <a:gd name="T13" fmla="*/ 0 h 40"/>
                  <a:gd name="T14" fmla="*/ 29 w 29"/>
                  <a:gd name="T15" fmla="*/ 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40">
                    <a:moveTo>
                      <a:pt x="29" y="9"/>
                    </a:moveTo>
                    <a:lnTo>
                      <a:pt x="19" y="21"/>
                    </a:lnTo>
                    <a:lnTo>
                      <a:pt x="10" y="35"/>
                    </a:lnTo>
                    <a:lnTo>
                      <a:pt x="0" y="40"/>
                    </a:lnTo>
                    <a:lnTo>
                      <a:pt x="7" y="23"/>
                    </a:lnTo>
                    <a:lnTo>
                      <a:pt x="17" y="4"/>
                    </a:lnTo>
                    <a:lnTo>
                      <a:pt x="24" y="0"/>
                    </a:lnTo>
                    <a:lnTo>
                      <a:pt x="29" y="9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31" name="Freeform 40"/>
              <p:cNvSpPr>
                <a:spLocks/>
              </p:cNvSpPr>
              <p:nvPr/>
            </p:nvSpPr>
            <p:spPr bwMode="auto">
              <a:xfrm>
                <a:off x="9402763" y="1655763"/>
                <a:ext cx="41275" cy="26988"/>
              </a:xfrm>
              <a:custGeom>
                <a:avLst/>
                <a:gdLst>
                  <a:gd name="T0" fmla="*/ 12 w 26"/>
                  <a:gd name="T1" fmla="*/ 2 h 17"/>
                  <a:gd name="T2" fmla="*/ 5 w 26"/>
                  <a:gd name="T3" fmla="*/ 5 h 17"/>
                  <a:gd name="T4" fmla="*/ 0 w 26"/>
                  <a:gd name="T5" fmla="*/ 12 h 17"/>
                  <a:gd name="T6" fmla="*/ 7 w 26"/>
                  <a:gd name="T7" fmla="*/ 14 h 17"/>
                  <a:gd name="T8" fmla="*/ 14 w 26"/>
                  <a:gd name="T9" fmla="*/ 17 h 17"/>
                  <a:gd name="T10" fmla="*/ 26 w 26"/>
                  <a:gd name="T11" fmla="*/ 10 h 17"/>
                  <a:gd name="T12" fmla="*/ 19 w 26"/>
                  <a:gd name="T13" fmla="*/ 0 h 17"/>
                  <a:gd name="T14" fmla="*/ 12 w 26"/>
                  <a:gd name="T15" fmla="*/ 2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6" h="17">
                    <a:moveTo>
                      <a:pt x="12" y="2"/>
                    </a:moveTo>
                    <a:lnTo>
                      <a:pt x="5" y="5"/>
                    </a:lnTo>
                    <a:lnTo>
                      <a:pt x="0" y="12"/>
                    </a:lnTo>
                    <a:lnTo>
                      <a:pt x="7" y="14"/>
                    </a:lnTo>
                    <a:lnTo>
                      <a:pt x="14" y="17"/>
                    </a:lnTo>
                    <a:lnTo>
                      <a:pt x="26" y="10"/>
                    </a:lnTo>
                    <a:lnTo>
                      <a:pt x="19" y="0"/>
                    </a:lnTo>
                    <a:lnTo>
                      <a:pt x="12" y="2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37" name="Freeform 41"/>
              <p:cNvSpPr>
                <a:spLocks/>
              </p:cNvSpPr>
              <p:nvPr/>
            </p:nvSpPr>
            <p:spPr bwMode="auto">
              <a:xfrm>
                <a:off x="9429750" y="1603375"/>
                <a:ext cx="19050" cy="22225"/>
              </a:xfrm>
              <a:custGeom>
                <a:avLst/>
                <a:gdLst>
                  <a:gd name="T0" fmla="*/ 0 w 12"/>
                  <a:gd name="T1" fmla="*/ 14 h 14"/>
                  <a:gd name="T2" fmla="*/ 9 w 12"/>
                  <a:gd name="T3" fmla="*/ 14 h 14"/>
                  <a:gd name="T4" fmla="*/ 12 w 12"/>
                  <a:gd name="T5" fmla="*/ 0 h 14"/>
                  <a:gd name="T6" fmla="*/ 2 w 12"/>
                  <a:gd name="T7" fmla="*/ 5 h 14"/>
                  <a:gd name="T8" fmla="*/ 0 w 12"/>
                  <a:gd name="T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4">
                    <a:moveTo>
                      <a:pt x="0" y="14"/>
                    </a:moveTo>
                    <a:lnTo>
                      <a:pt x="9" y="14"/>
                    </a:lnTo>
                    <a:lnTo>
                      <a:pt x="12" y="0"/>
                    </a:lnTo>
                    <a:lnTo>
                      <a:pt x="2" y="5"/>
                    </a:lnTo>
                    <a:lnTo>
                      <a:pt x="0" y="14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38" name="Freeform 42"/>
              <p:cNvSpPr>
                <a:spLocks/>
              </p:cNvSpPr>
              <p:nvPr/>
            </p:nvSpPr>
            <p:spPr bwMode="auto">
              <a:xfrm>
                <a:off x="9418638" y="1701800"/>
                <a:ext cx="22225" cy="25400"/>
              </a:xfrm>
              <a:custGeom>
                <a:avLst/>
                <a:gdLst>
                  <a:gd name="T0" fmla="*/ 14 w 14"/>
                  <a:gd name="T1" fmla="*/ 7 h 16"/>
                  <a:gd name="T2" fmla="*/ 11 w 14"/>
                  <a:gd name="T3" fmla="*/ 16 h 16"/>
                  <a:gd name="T4" fmla="*/ 2 w 14"/>
                  <a:gd name="T5" fmla="*/ 16 h 16"/>
                  <a:gd name="T6" fmla="*/ 0 w 14"/>
                  <a:gd name="T7" fmla="*/ 7 h 16"/>
                  <a:gd name="T8" fmla="*/ 2 w 14"/>
                  <a:gd name="T9" fmla="*/ 0 h 16"/>
                  <a:gd name="T10" fmla="*/ 9 w 14"/>
                  <a:gd name="T11" fmla="*/ 0 h 16"/>
                  <a:gd name="T12" fmla="*/ 14 w 14"/>
                  <a:gd name="T13" fmla="*/ 7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16">
                    <a:moveTo>
                      <a:pt x="14" y="7"/>
                    </a:moveTo>
                    <a:lnTo>
                      <a:pt x="11" y="16"/>
                    </a:lnTo>
                    <a:lnTo>
                      <a:pt x="2" y="16"/>
                    </a:lnTo>
                    <a:lnTo>
                      <a:pt x="0" y="7"/>
                    </a:lnTo>
                    <a:lnTo>
                      <a:pt x="2" y="0"/>
                    </a:lnTo>
                    <a:lnTo>
                      <a:pt x="9" y="0"/>
                    </a:lnTo>
                    <a:lnTo>
                      <a:pt x="14" y="7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</p:grpSp>
      </p:grpSp>
      <p:sp>
        <p:nvSpPr>
          <p:cNvPr id="58" name="CaixaDeTexto 57"/>
          <p:cNvSpPr txBox="1"/>
          <p:nvPr/>
        </p:nvSpPr>
        <p:spPr>
          <a:xfrm>
            <a:off x="2667794" y="1469656"/>
            <a:ext cx="877163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t-BR" sz="2000" i="1" dirty="0">
                <a:solidFill>
                  <a:srgbClr val="0070C0"/>
                </a:solidFill>
              </a:rPr>
              <a:t>por UF</a:t>
            </a:r>
          </a:p>
        </p:txBody>
      </p:sp>
    </p:spTree>
    <p:extLst>
      <p:ext uri="{BB962C8B-B14F-4D97-AF65-F5344CB8AC3E}">
        <p14:creationId xmlns:p14="http://schemas.microsoft.com/office/powerpoint/2010/main" val="179249376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8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8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800"/>
                            </p:stCondLst>
                            <p:childTnLst>
                              <p:par>
                                <p:cTn id="1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300"/>
                            </p:stCondLst>
                            <p:childTnLst>
                              <p:par>
                                <p:cTn id="14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6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800"/>
                            </p:stCondLst>
                            <p:childTnLst>
                              <p:par>
                                <p:cTn id="18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8" grpId="0"/>
    </p:bldLst>
  </p:timing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aixaDeTexto 1"/>
          <p:cNvSpPr txBox="1"/>
          <p:nvPr/>
        </p:nvSpPr>
        <p:spPr>
          <a:xfrm>
            <a:off x="629783" y="5961269"/>
            <a:ext cx="2309174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050" dirty="0">
                <a:solidFill>
                  <a:schemeClr val="accent3">
                    <a:lumMod val="75000"/>
                  </a:schemeClr>
                </a:solidFill>
              </a:rPr>
              <a:t>base: 11.703 entrevistas</a:t>
            </a:r>
          </a:p>
        </p:txBody>
      </p:sp>
      <p:sp>
        <p:nvSpPr>
          <p:cNvPr id="21" name="CaixaDeTexto 20"/>
          <p:cNvSpPr txBox="1"/>
          <p:nvPr/>
        </p:nvSpPr>
        <p:spPr>
          <a:xfrm>
            <a:off x="420689" y="224659"/>
            <a:ext cx="4494211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2800" b="1" dirty="0">
                <a:solidFill>
                  <a:schemeClr val="accent2">
                    <a:lumMod val="75000"/>
                  </a:schemeClr>
                </a:solidFill>
              </a:rPr>
              <a:t>tempo de atividade</a:t>
            </a:r>
            <a:endParaRPr lang="pt-BR" sz="2800" dirty="0">
              <a:solidFill>
                <a:schemeClr val="accent2">
                  <a:lumMod val="75000"/>
                </a:schemeClr>
              </a:solidFill>
            </a:endParaRPr>
          </a:p>
        </p:txBody>
      </p:sp>
      <p:grpSp>
        <p:nvGrpSpPr>
          <p:cNvPr id="22" name="Group 4"/>
          <p:cNvGrpSpPr>
            <a:grpSpLocks noChangeAspect="1"/>
          </p:cNvGrpSpPr>
          <p:nvPr/>
        </p:nvGrpSpPr>
        <p:grpSpPr bwMode="auto">
          <a:xfrm>
            <a:off x="717552" y="6456363"/>
            <a:ext cx="217488" cy="304800"/>
            <a:chOff x="452" y="4067"/>
            <a:chExt cx="137" cy="192"/>
          </a:xfrm>
        </p:grpSpPr>
        <p:sp>
          <p:nvSpPr>
            <p:cNvPr id="23" name="Freeform 5"/>
            <p:cNvSpPr>
              <a:spLocks/>
            </p:cNvSpPr>
            <p:nvPr/>
          </p:nvSpPr>
          <p:spPr bwMode="auto">
            <a:xfrm>
              <a:off x="472" y="4077"/>
              <a:ext cx="117" cy="182"/>
            </a:xfrm>
            <a:custGeom>
              <a:avLst/>
              <a:gdLst>
                <a:gd name="T0" fmla="*/ 125 w 125"/>
                <a:gd name="T1" fmla="*/ 47 h 194"/>
                <a:gd name="T2" fmla="*/ 63 w 125"/>
                <a:gd name="T3" fmla="*/ 0 h 194"/>
                <a:gd name="T4" fmla="*/ 0 w 125"/>
                <a:gd name="T5" fmla="*/ 64 h 194"/>
                <a:gd name="T6" fmla="*/ 7 w 125"/>
                <a:gd name="T7" fmla="*/ 88 h 194"/>
                <a:gd name="T8" fmla="*/ 57 w 125"/>
                <a:gd name="T9" fmla="*/ 188 h 194"/>
                <a:gd name="T10" fmla="*/ 70 w 125"/>
                <a:gd name="T11" fmla="*/ 188 h 194"/>
                <a:gd name="T12" fmla="*/ 120 w 125"/>
                <a:gd name="T13" fmla="*/ 88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5" h="194">
                  <a:moveTo>
                    <a:pt x="125" y="47"/>
                  </a:moveTo>
                  <a:cubicBezTo>
                    <a:pt x="117" y="20"/>
                    <a:pt x="93" y="0"/>
                    <a:pt x="63" y="0"/>
                  </a:cubicBezTo>
                  <a:cubicBezTo>
                    <a:pt x="28" y="0"/>
                    <a:pt x="0" y="29"/>
                    <a:pt x="0" y="64"/>
                  </a:cubicBezTo>
                  <a:cubicBezTo>
                    <a:pt x="0" y="71"/>
                    <a:pt x="4" y="82"/>
                    <a:pt x="7" y="88"/>
                  </a:cubicBezTo>
                  <a:cubicBezTo>
                    <a:pt x="57" y="188"/>
                    <a:pt x="57" y="188"/>
                    <a:pt x="57" y="188"/>
                  </a:cubicBezTo>
                  <a:cubicBezTo>
                    <a:pt x="59" y="194"/>
                    <a:pt x="67" y="194"/>
                    <a:pt x="70" y="188"/>
                  </a:cubicBezTo>
                  <a:cubicBezTo>
                    <a:pt x="120" y="88"/>
                    <a:pt x="120" y="88"/>
                    <a:pt x="120" y="88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4" name="Freeform 6"/>
            <p:cNvSpPr>
              <a:spLocks noEditPoints="1"/>
            </p:cNvSpPr>
            <p:nvPr/>
          </p:nvSpPr>
          <p:spPr bwMode="auto">
            <a:xfrm>
              <a:off x="452" y="4067"/>
              <a:ext cx="127" cy="189"/>
            </a:xfrm>
            <a:custGeom>
              <a:avLst/>
              <a:gdLst>
                <a:gd name="T0" fmla="*/ 68 w 135"/>
                <a:gd name="T1" fmla="*/ 202 h 202"/>
                <a:gd name="T2" fmla="*/ 57 w 135"/>
                <a:gd name="T3" fmla="*/ 195 h 202"/>
                <a:gd name="T4" fmla="*/ 7 w 135"/>
                <a:gd name="T5" fmla="*/ 95 h 202"/>
                <a:gd name="T6" fmla="*/ 7 w 135"/>
                <a:gd name="T7" fmla="*/ 95 h 202"/>
                <a:gd name="T8" fmla="*/ 6 w 135"/>
                <a:gd name="T9" fmla="*/ 91 h 202"/>
                <a:gd name="T10" fmla="*/ 0 w 135"/>
                <a:gd name="T11" fmla="*/ 68 h 202"/>
                <a:gd name="T12" fmla="*/ 68 w 135"/>
                <a:gd name="T13" fmla="*/ 0 h 202"/>
                <a:gd name="T14" fmla="*/ 134 w 135"/>
                <a:gd name="T15" fmla="*/ 50 h 202"/>
                <a:gd name="T16" fmla="*/ 131 w 135"/>
                <a:gd name="T17" fmla="*/ 56 h 202"/>
                <a:gd name="T18" fmla="*/ 125 w 135"/>
                <a:gd name="T19" fmla="*/ 52 h 202"/>
                <a:gd name="T20" fmla="*/ 68 w 135"/>
                <a:gd name="T21" fmla="*/ 10 h 202"/>
                <a:gd name="T22" fmla="*/ 10 w 135"/>
                <a:gd name="T23" fmla="*/ 68 h 202"/>
                <a:gd name="T24" fmla="*/ 15 w 135"/>
                <a:gd name="T25" fmla="*/ 87 h 202"/>
                <a:gd name="T26" fmla="*/ 16 w 135"/>
                <a:gd name="T27" fmla="*/ 91 h 202"/>
                <a:gd name="T28" fmla="*/ 66 w 135"/>
                <a:gd name="T29" fmla="*/ 190 h 202"/>
                <a:gd name="T30" fmla="*/ 68 w 135"/>
                <a:gd name="T31" fmla="*/ 192 h 202"/>
                <a:gd name="T32" fmla="*/ 71 w 135"/>
                <a:gd name="T33" fmla="*/ 190 h 202"/>
                <a:gd name="T34" fmla="*/ 121 w 135"/>
                <a:gd name="T35" fmla="*/ 91 h 202"/>
                <a:gd name="T36" fmla="*/ 127 w 135"/>
                <a:gd name="T37" fmla="*/ 89 h 202"/>
                <a:gd name="T38" fmla="*/ 130 w 135"/>
                <a:gd name="T39" fmla="*/ 95 h 202"/>
                <a:gd name="T40" fmla="*/ 79 w 135"/>
                <a:gd name="T41" fmla="*/ 195 h 202"/>
                <a:gd name="T42" fmla="*/ 68 w 135"/>
                <a:gd name="T43" fmla="*/ 202 h 202"/>
                <a:gd name="T44" fmla="*/ 68 w 135"/>
                <a:gd name="T45" fmla="*/ 202 h 202"/>
                <a:gd name="T46" fmla="*/ 68 w 135"/>
                <a:gd name="T47" fmla="*/ 202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35" h="202">
                  <a:moveTo>
                    <a:pt x="68" y="202"/>
                  </a:moveTo>
                  <a:cubicBezTo>
                    <a:pt x="64" y="202"/>
                    <a:pt x="59" y="199"/>
                    <a:pt x="57" y="195"/>
                  </a:cubicBezTo>
                  <a:cubicBezTo>
                    <a:pt x="7" y="95"/>
                    <a:pt x="7" y="95"/>
                    <a:pt x="7" y="95"/>
                  </a:cubicBezTo>
                  <a:cubicBezTo>
                    <a:pt x="7" y="95"/>
                    <a:pt x="7" y="95"/>
                    <a:pt x="7" y="95"/>
                  </a:cubicBezTo>
                  <a:cubicBezTo>
                    <a:pt x="7" y="93"/>
                    <a:pt x="6" y="92"/>
                    <a:pt x="6" y="91"/>
                  </a:cubicBezTo>
                  <a:cubicBezTo>
                    <a:pt x="3" y="84"/>
                    <a:pt x="0" y="75"/>
                    <a:pt x="0" y="68"/>
                  </a:cubicBezTo>
                  <a:cubicBezTo>
                    <a:pt x="0" y="31"/>
                    <a:pt x="31" y="0"/>
                    <a:pt x="68" y="0"/>
                  </a:cubicBezTo>
                  <a:cubicBezTo>
                    <a:pt x="99" y="0"/>
                    <a:pt x="126" y="21"/>
                    <a:pt x="134" y="50"/>
                  </a:cubicBezTo>
                  <a:cubicBezTo>
                    <a:pt x="135" y="52"/>
                    <a:pt x="134" y="55"/>
                    <a:pt x="131" y="56"/>
                  </a:cubicBezTo>
                  <a:cubicBezTo>
                    <a:pt x="129" y="57"/>
                    <a:pt x="126" y="55"/>
                    <a:pt x="125" y="52"/>
                  </a:cubicBezTo>
                  <a:cubicBezTo>
                    <a:pt x="118" y="27"/>
                    <a:pt x="95" y="10"/>
                    <a:pt x="68" y="10"/>
                  </a:cubicBezTo>
                  <a:cubicBezTo>
                    <a:pt x="36" y="10"/>
                    <a:pt x="10" y="36"/>
                    <a:pt x="10" y="68"/>
                  </a:cubicBezTo>
                  <a:cubicBezTo>
                    <a:pt x="10" y="74"/>
                    <a:pt x="12" y="81"/>
                    <a:pt x="15" y="87"/>
                  </a:cubicBezTo>
                  <a:cubicBezTo>
                    <a:pt x="15" y="88"/>
                    <a:pt x="16" y="90"/>
                    <a:pt x="16" y="91"/>
                  </a:cubicBezTo>
                  <a:cubicBezTo>
                    <a:pt x="66" y="190"/>
                    <a:pt x="66" y="190"/>
                    <a:pt x="66" y="190"/>
                  </a:cubicBezTo>
                  <a:cubicBezTo>
                    <a:pt x="67" y="192"/>
                    <a:pt x="68" y="192"/>
                    <a:pt x="68" y="192"/>
                  </a:cubicBezTo>
                  <a:cubicBezTo>
                    <a:pt x="69" y="192"/>
                    <a:pt x="70" y="192"/>
                    <a:pt x="71" y="190"/>
                  </a:cubicBezTo>
                  <a:cubicBezTo>
                    <a:pt x="121" y="91"/>
                    <a:pt x="121" y="91"/>
                    <a:pt x="121" y="91"/>
                  </a:cubicBezTo>
                  <a:cubicBezTo>
                    <a:pt x="122" y="88"/>
                    <a:pt x="125" y="87"/>
                    <a:pt x="127" y="89"/>
                  </a:cubicBezTo>
                  <a:cubicBezTo>
                    <a:pt x="130" y="90"/>
                    <a:pt x="131" y="93"/>
                    <a:pt x="130" y="95"/>
                  </a:cubicBezTo>
                  <a:cubicBezTo>
                    <a:pt x="79" y="195"/>
                    <a:pt x="79" y="195"/>
                    <a:pt x="79" y="195"/>
                  </a:cubicBezTo>
                  <a:cubicBezTo>
                    <a:pt x="77" y="199"/>
                    <a:pt x="73" y="202"/>
                    <a:pt x="68" y="202"/>
                  </a:cubicBezTo>
                  <a:close/>
                  <a:moveTo>
                    <a:pt x="68" y="202"/>
                  </a:moveTo>
                  <a:cubicBezTo>
                    <a:pt x="68" y="202"/>
                    <a:pt x="68" y="202"/>
                    <a:pt x="68" y="202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5" name="Freeform 7"/>
            <p:cNvSpPr>
              <a:spLocks noEditPoints="1"/>
            </p:cNvSpPr>
            <p:nvPr/>
          </p:nvSpPr>
          <p:spPr bwMode="auto">
            <a:xfrm>
              <a:off x="490" y="4108"/>
              <a:ext cx="50" cy="75"/>
            </a:xfrm>
            <a:custGeom>
              <a:avLst/>
              <a:gdLst>
                <a:gd name="T0" fmla="*/ 0 w 53"/>
                <a:gd name="T1" fmla="*/ 22 h 80"/>
                <a:gd name="T2" fmla="*/ 3 w 53"/>
                <a:gd name="T3" fmla="*/ 12 h 80"/>
                <a:gd name="T4" fmla="*/ 12 w 53"/>
                <a:gd name="T5" fmla="*/ 3 h 80"/>
                <a:gd name="T6" fmla="*/ 27 w 53"/>
                <a:gd name="T7" fmla="*/ 0 h 80"/>
                <a:gd name="T8" fmla="*/ 40 w 53"/>
                <a:gd name="T9" fmla="*/ 3 h 80"/>
                <a:gd name="T10" fmla="*/ 50 w 53"/>
                <a:gd name="T11" fmla="*/ 11 h 80"/>
                <a:gd name="T12" fmla="*/ 53 w 53"/>
                <a:gd name="T13" fmla="*/ 21 h 80"/>
                <a:gd name="T14" fmla="*/ 51 w 53"/>
                <a:gd name="T15" fmla="*/ 29 h 80"/>
                <a:gd name="T16" fmla="*/ 47 w 53"/>
                <a:gd name="T17" fmla="*/ 35 h 80"/>
                <a:gd name="T18" fmla="*/ 38 w 53"/>
                <a:gd name="T19" fmla="*/ 43 h 80"/>
                <a:gd name="T20" fmla="*/ 35 w 53"/>
                <a:gd name="T21" fmla="*/ 46 h 80"/>
                <a:gd name="T22" fmla="*/ 33 w 53"/>
                <a:gd name="T23" fmla="*/ 48 h 80"/>
                <a:gd name="T24" fmla="*/ 32 w 53"/>
                <a:gd name="T25" fmla="*/ 50 h 80"/>
                <a:gd name="T26" fmla="*/ 31 w 53"/>
                <a:gd name="T27" fmla="*/ 54 h 80"/>
                <a:gd name="T28" fmla="*/ 25 w 53"/>
                <a:gd name="T29" fmla="*/ 60 h 80"/>
                <a:gd name="T30" fmla="*/ 20 w 53"/>
                <a:gd name="T31" fmla="*/ 58 h 80"/>
                <a:gd name="T32" fmla="*/ 19 w 53"/>
                <a:gd name="T33" fmla="*/ 52 h 80"/>
                <a:gd name="T34" fmla="*/ 20 w 53"/>
                <a:gd name="T35" fmla="*/ 45 h 80"/>
                <a:gd name="T36" fmla="*/ 24 w 53"/>
                <a:gd name="T37" fmla="*/ 39 h 80"/>
                <a:gd name="T38" fmla="*/ 30 w 53"/>
                <a:gd name="T39" fmla="*/ 33 h 80"/>
                <a:gd name="T40" fmla="*/ 35 w 53"/>
                <a:gd name="T41" fmla="*/ 29 h 80"/>
                <a:gd name="T42" fmla="*/ 37 w 53"/>
                <a:gd name="T43" fmla="*/ 25 h 80"/>
                <a:gd name="T44" fmla="*/ 38 w 53"/>
                <a:gd name="T45" fmla="*/ 21 h 80"/>
                <a:gd name="T46" fmla="*/ 35 w 53"/>
                <a:gd name="T47" fmla="*/ 14 h 80"/>
                <a:gd name="T48" fmla="*/ 27 w 53"/>
                <a:gd name="T49" fmla="*/ 11 h 80"/>
                <a:gd name="T50" fmla="*/ 18 w 53"/>
                <a:gd name="T51" fmla="*/ 14 h 80"/>
                <a:gd name="T52" fmla="*/ 14 w 53"/>
                <a:gd name="T53" fmla="*/ 23 h 80"/>
                <a:gd name="T54" fmla="*/ 7 w 53"/>
                <a:gd name="T55" fmla="*/ 29 h 80"/>
                <a:gd name="T56" fmla="*/ 2 w 53"/>
                <a:gd name="T57" fmla="*/ 27 h 80"/>
                <a:gd name="T58" fmla="*/ 0 w 53"/>
                <a:gd name="T59" fmla="*/ 22 h 80"/>
                <a:gd name="T60" fmla="*/ 26 w 53"/>
                <a:gd name="T61" fmla="*/ 80 h 80"/>
                <a:gd name="T62" fmla="*/ 20 w 53"/>
                <a:gd name="T63" fmla="*/ 78 h 80"/>
                <a:gd name="T64" fmla="*/ 18 w 53"/>
                <a:gd name="T65" fmla="*/ 72 h 80"/>
                <a:gd name="T66" fmla="*/ 20 w 53"/>
                <a:gd name="T67" fmla="*/ 67 h 80"/>
                <a:gd name="T68" fmla="*/ 26 w 53"/>
                <a:gd name="T69" fmla="*/ 64 h 80"/>
                <a:gd name="T70" fmla="*/ 31 w 53"/>
                <a:gd name="T71" fmla="*/ 67 h 80"/>
                <a:gd name="T72" fmla="*/ 34 w 53"/>
                <a:gd name="T73" fmla="*/ 72 h 80"/>
                <a:gd name="T74" fmla="*/ 31 w 53"/>
                <a:gd name="T75" fmla="*/ 78 h 80"/>
                <a:gd name="T76" fmla="*/ 26 w 53"/>
                <a:gd name="T77" fmla="*/ 80 h 80"/>
                <a:gd name="T78" fmla="*/ 26 w 53"/>
                <a:gd name="T79" fmla="*/ 80 h 80"/>
                <a:gd name="T80" fmla="*/ 26 w 53"/>
                <a:gd name="T81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3" h="80">
                  <a:moveTo>
                    <a:pt x="0" y="22"/>
                  </a:moveTo>
                  <a:cubicBezTo>
                    <a:pt x="0" y="19"/>
                    <a:pt x="1" y="15"/>
                    <a:pt x="3" y="12"/>
                  </a:cubicBezTo>
                  <a:cubicBezTo>
                    <a:pt x="5" y="9"/>
                    <a:pt x="8" y="6"/>
                    <a:pt x="12" y="3"/>
                  </a:cubicBezTo>
                  <a:cubicBezTo>
                    <a:pt x="17" y="1"/>
                    <a:pt x="21" y="0"/>
                    <a:pt x="27" y="0"/>
                  </a:cubicBezTo>
                  <a:cubicBezTo>
                    <a:pt x="32" y="0"/>
                    <a:pt x="37" y="1"/>
                    <a:pt x="40" y="3"/>
                  </a:cubicBezTo>
                  <a:cubicBezTo>
                    <a:pt x="44" y="5"/>
                    <a:pt x="47" y="7"/>
                    <a:pt x="50" y="11"/>
                  </a:cubicBezTo>
                  <a:cubicBezTo>
                    <a:pt x="52" y="14"/>
                    <a:pt x="53" y="17"/>
                    <a:pt x="53" y="21"/>
                  </a:cubicBezTo>
                  <a:cubicBezTo>
                    <a:pt x="53" y="24"/>
                    <a:pt x="52" y="27"/>
                    <a:pt x="51" y="29"/>
                  </a:cubicBezTo>
                  <a:cubicBezTo>
                    <a:pt x="50" y="31"/>
                    <a:pt x="48" y="33"/>
                    <a:pt x="47" y="35"/>
                  </a:cubicBezTo>
                  <a:cubicBezTo>
                    <a:pt x="45" y="37"/>
                    <a:pt x="42" y="39"/>
                    <a:pt x="38" y="43"/>
                  </a:cubicBezTo>
                  <a:cubicBezTo>
                    <a:pt x="36" y="44"/>
                    <a:pt x="35" y="45"/>
                    <a:pt x="35" y="46"/>
                  </a:cubicBezTo>
                  <a:cubicBezTo>
                    <a:pt x="34" y="47"/>
                    <a:pt x="33" y="48"/>
                    <a:pt x="33" y="48"/>
                  </a:cubicBezTo>
                  <a:cubicBezTo>
                    <a:pt x="33" y="49"/>
                    <a:pt x="32" y="50"/>
                    <a:pt x="32" y="50"/>
                  </a:cubicBezTo>
                  <a:cubicBezTo>
                    <a:pt x="32" y="51"/>
                    <a:pt x="32" y="52"/>
                    <a:pt x="31" y="54"/>
                  </a:cubicBezTo>
                  <a:cubicBezTo>
                    <a:pt x="31" y="58"/>
                    <a:pt x="29" y="60"/>
                    <a:pt x="25" y="60"/>
                  </a:cubicBezTo>
                  <a:cubicBezTo>
                    <a:pt x="23" y="60"/>
                    <a:pt x="22" y="59"/>
                    <a:pt x="20" y="58"/>
                  </a:cubicBezTo>
                  <a:cubicBezTo>
                    <a:pt x="19" y="57"/>
                    <a:pt x="19" y="55"/>
                    <a:pt x="19" y="52"/>
                  </a:cubicBezTo>
                  <a:cubicBezTo>
                    <a:pt x="19" y="49"/>
                    <a:pt x="19" y="47"/>
                    <a:pt x="20" y="45"/>
                  </a:cubicBezTo>
                  <a:cubicBezTo>
                    <a:pt x="21" y="43"/>
                    <a:pt x="22" y="41"/>
                    <a:pt x="24" y="39"/>
                  </a:cubicBezTo>
                  <a:cubicBezTo>
                    <a:pt x="25" y="37"/>
                    <a:pt x="27" y="35"/>
                    <a:pt x="30" y="33"/>
                  </a:cubicBezTo>
                  <a:cubicBezTo>
                    <a:pt x="32" y="31"/>
                    <a:pt x="34" y="30"/>
                    <a:pt x="35" y="29"/>
                  </a:cubicBezTo>
                  <a:cubicBezTo>
                    <a:pt x="36" y="28"/>
                    <a:pt x="36" y="27"/>
                    <a:pt x="37" y="25"/>
                  </a:cubicBezTo>
                  <a:cubicBezTo>
                    <a:pt x="38" y="24"/>
                    <a:pt x="38" y="23"/>
                    <a:pt x="38" y="21"/>
                  </a:cubicBezTo>
                  <a:cubicBezTo>
                    <a:pt x="38" y="18"/>
                    <a:pt x="37" y="16"/>
                    <a:pt x="35" y="14"/>
                  </a:cubicBezTo>
                  <a:cubicBezTo>
                    <a:pt x="33" y="12"/>
                    <a:pt x="30" y="11"/>
                    <a:pt x="27" y="11"/>
                  </a:cubicBezTo>
                  <a:cubicBezTo>
                    <a:pt x="23" y="11"/>
                    <a:pt x="20" y="12"/>
                    <a:pt x="18" y="14"/>
                  </a:cubicBezTo>
                  <a:cubicBezTo>
                    <a:pt x="17" y="16"/>
                    <a:pt x="15" y="19"/>
                    <a:pt x="14" y="23"/>
                  </a:cubicBezTo>
                  <a:cubicBezTo>
                    <a:pt x="13" y="27"/>
                    <a:pt x="10" y="29"/>
                    <a:pt x="7" y="29"/>
                  </a:cubicBezTo>
                  <a:cubicBezTo>
                    <a:pt x="5" y="29"/>
                    <a:pt x="3" y="28"/>
                    <a:pt x="2" y="27"/>
                  </a:cubicBezTo>
                  <a:cubicBezTo>
                    <a:pt x="1" y="25"/>
                    <a:pt x="0" y="24"/>
                    <a:pt x="0" y="22"/>
                  </a:cubicBezTo>
                  <a:close/>
                  <a:moveTo>
                    <a:pt x="26" y="80"/>
                  </a:moveTo>
                  <a:cubicBezTo>
                    <a:pt x="24" y="80"/>
                    <a:pt x="22" y="79"/>
                    <a:pt x="20" y="78"/>
                  </a:cubicBezTo>
                  <a:cubicBezTo>
                    <a:pt x="18" y="77"/>
                    <a:pt x="18" y="75"/>
                    <a:pt x="18" y="72"/>
                  </a:cubicBezTo>
                  <a:cubicBezTo>
                    <a:pt x="18" y="70"/>
                    <a:pt x="18" y="68"/>
                    <a:pt x="20" y="67"/>
                  </a:cubicBezTo>
                  <a:cubicBezTo>
                    <a:pt x="22" y="65"/>
                    <a:pt x="23" y="64"/>
                    <a:pt x="26" y="64"/>
                  </a:cubicBezTo>
                  <a:cubicBezTo>
                    <a:pt x="28" y="64"/>
                    <a:pt x="30" y="65"/>
                    <a:pt x="31" y="67"/>
                  </a:cubicBezTo>
                  <a:cubicBezTo>
                    <a:pt x="33" y="68"/>
                    <a:pt x="34" y="70"/>
                    <a:pt x="34" y="72"/>
                  </a:cubicBezTo>
                  <a:cubicBezTo>
                    <a:pt x="34" y="75"/>
                    <a:pt x="33" y="77"/>
                    <a:pt x="31" y="78"/>
                  </a:cubicBezTo>
                  <a:cubicBezTo>
                    <a:pt x="30" y="79"/>
                    <a:pt x="28" y="80"/>
                    <a:pt x="26" y="80"/>
                  </a:cubicBezTo>
                  <a:close/>
                  <a:moveTo>
                    <a:pt x="26" y="80"/>
                  </a:moveTo>
                  <a:cubicBezTo>
                    <a:pt x="26" y="80"/>
                    <a:pt x="26" y="80"/>
                    <a:pt x="26" y="8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26" name="CaixaDeTexto 25"/>
          <p:cNvSpPr txBox="1"/>
          <p:nvPr/>
        </p:nvSpPr>
        <p:spPr>
          <a:xfrm>
            <a:off x="963614" y="6450177"/>
            <a:ext cx="5349477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100" b="1" dirty="0">
                <a:solidFill>
                  <a:schemeClr val="bg1"/>
                </a:solidFill>
              </a:rPr>
              <a:t>p</a:t>
            </a:r>
            <a:r>
              <a:rPr lang="pt-BR" sz="1100" dirty="0">
                <a:solidFill>
                  <a:schemeClr val="bg1"/>
                </a:solidFill>
              </a:rPr>
              <a:t>1. Há quanto tempo o(a) Sr.(a) é dono do seu negócio ou empreende?</a:t>
            </a:r>
          </a:p>
        </p:txBody>
      </p:sp>
      <p:grpSp>
        <p:nvGrpSpPr>
          <p:cNvPr id="27" name="+info"/>
          <p:cNvGrpSpPr/>
          <p:nvPr/>
        </p:nvGrpSpPr>
        <p:grpSpPr>
          <a:xfrm>
            <a:off x="11169725" y="5946132"/>
            <a:ext cx="687313" cy="266523"/>
            <a:chOff x="1403657" y="5709442"/>
            <a:chExt cx="687313" cy="266523"/>
          </a:xfrm>
        </p:grpSpPr>
        <p:grpSp>
          <p:nvGrpSpPr>
            <p:cNvPr id="28" name="Grupo 27"/>
            <p:cNvGrpSpPr/>
            <p:nvPr/>
          </p:nvGrpSpPr>
          <p:grpSpPr>
            <a:xfrm>
              <a:off x="1403657" y="5709442"/>
              <a:ext cx="266523" cy="266523"/>
              <a:chOff x="2112783" y="5153205"/>
              <a:chExt cx="318908" cy="318908"/>
            </a:xfrm>
            <a:solidFill>
              <a:schemeClr val="accent1"/>
            </a:solidFill>
          </p:grpSpPr>
          <p:sp>
            <p:nvSpPr>
              <p:cNvPr id="30" name="Elipse 29"/>
              <p:cNvSpPr/>
              <p:nvPr/>
            </p:nvSpPr>
            <p:spPr>
              <a:xfrm>
                <a:off x="2149987" y="5190985"/>
                <a:ext cx="243170" cy="243168"/>
              </a:xfrm>
              <a:prstGeom prst="ellipse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grpSp>
            <p:nvGrpSpPr>
              <p:cNvPr id="31" name="Group 4"/>
              <p:cNvGrpSpPr>
                <a:grpSpLocks noChangeAspect="1"/>
              </p:cNvGrpSpPr>
              <p:nvPr/>
            </p:nvGrpSpPr>
            <p:grpSpPr bwMode="auto">
              <a:xfrm>
                <a:off x="2112783" y="5153205"/>
                <a:ext cx="318908" cy="318908"/>
                <a:chOff x="514" y="2184"/>
                <a:chExt cx="1773" cy="1773"/>
              </a:xfrm>
              <a:grpFill/>
            </p:grpSpPr>
            <p:sp>
              <p:nvSpPr>
                <p:cNvPr id="32" name="Freeform 5"/>
                <p:cNvSpPr>
                  <a:spLocks noEditPoints="1"/>
                </p:cNvSpPr>
                <p:nvPr/>
              </p:nvSpPr>
              <p:spPr bwMode="auto">
                <a:xfrm>
                  <a:off x="514" y="2184"/>
                  <a:ext cx="1773" cy="1773"/>
                </a:xfrm>
                <a:custGeom>
                  <a:avLst/>
                  <a:gdLst>
                    <a:gd name="T0" fmla="*/ 3049 w 3572"/>
                    <a:gd name="T1" fmla="*/ 523 h 3572"/>
                    <a:gd name="T2" fmla="*/ 1786 w 3572"/>
                    <a:gd name="T3" fmla="*/ 0 h 3572"/>
                    <a:gd name="T4" fmla="*/ 523 w 3572"/>
                    <a:gd name="T5" fmla="*/ 523 h 3572"/>
                    <a:gd name="T6" fmla="*/ 0 w 3572"/>
                    <a:gd name="T7" fmla="*/ 1786 h 3572"/>
                    <a:gd name="T8" fmla="*/ 523 w 3572"/>
                    <a:gd name="T9" fmla="*/ 3049 h 3572"/>
                    <a:gd name="T10" fmla="*/ 1786 w 3572"/>
                    <a:gd name="T11" fmla="*/ 3572 h 3572"/>
                    <a:gd name="T12" fmla="*/ 3049 w 3572"/>
                    <a:gd name="T13" fmla="*/ 3049 h 3572"/>
                    <a:gd name="T14" fmla="*/ 3572 w 3572"/>
                    <a:gd name="T15" fmla="*/ 1786 h 3572"/>
                    <a:gd name="T16" fmla="*/ 3049 w 3572"/>
                    <a:gd name="T17" fmla="*/ 523 h 3572"/>
                    <a:gd name="T18" fmla="*/ 1786 w 3572"/>
                    <a:gd name="T19" fmla="*/ 3430 h 3572"/>
                    <a:gd name="T20" fmla="*/ 142 w 3572"/>
                    <a:gd name="T21" fmla="*/ 1786 h 3572"/>
                    <a:gd name="T22" fmla="*/ 1786 w 3572"/>
                    <a:gd name="T23" fmla="*/ 142 h 3572"/>
                    <a:gd name="T24" fmla="*/ 3430 w 3572"/>
                    <a:gd name="T25" fmla="*/ 1786 h 3572"/>
                    <a:gd name="T26" fmla="*/ 1786 w 3572"/>
                    <a:gd name="T27" fmla="*/ 3430 h 35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3572" h="3572">
                      <a:moveTo>
                        <a:pt x="3049" y="523"/>
                      </a:moveTo>
                      <a:cubicBezTo>
                        <a:pt x="2711" y="186"/>
                        <a:pt x="2263" y="0"/>
                        <a:pt x="1786" y="0"/>
                      </a:cubicBezTo>
                      <a:cubicBezTo>
                        <a:pt x="1309" y="0"/>
                        <a:pt x="861" y="186"/>
                        <a:pt x="523" y="523"/>
                      </a:cubicBezTo>
                      <a:cubicBezTo>
                        <a:pt x="186" y="861"/>
                        <a:pt x="0" y="1309"/>
                        <a:pt x="0" y="1786"/>
                      </a:cubicBezTo>
                      <a:cubicBezTo>
                        <a:pt x="0" y="2263"/>
                        <a:pt x="186" y="2711"/>
                        <a:pt x="523" y="3049"/>
                      </a:cubicBezTo>
                      <a:cubicBezTo>
                        <a:pt x="861" y="3386"/>
                        <a:pt x="1309" y="3572"/>
                        <a:pt x="1786" y="3572"/>
                      </a:cubicBezTo>
                      <a:cubicBezTo>
                        <a:pt x="2263" y="3572"/>
                        <a:pt x="2711" y="3386"/>
                        <a:pt x="3049" y="3049"/>
                      </a:cubicBezTo>
                      <a:cubicBezTo>
                        <a:pt x="3386" y="2711"/>
                        <a:pt x="3572" y="2263"/>
                        <a:pt x="3572" y="1786"/>
                      </a:cubicBezTo>
                      <a:cubicBezTo>
                        <a:pt x="3572" y="1309"/>
                        <a:pt x="3386" y="861"/>
                        <a:pt x="3049" y="523"/>
                      </a:cubicBezTo>
                      <a:close/>
                      <a:moveTo>
                        <a:pt x="1786" y="3430"/>
                      </a:moveTo>
                      <a:cubicBezTo>
                        <a:pt x="880" y="3430"/>
                        <a:pt x="142" y="2692"/>
                        <a:pt x="142" y="1786"/>
                      </a:cubicBezTo>
                      <a:cubicBezTo>
                        <a:pt x="142" y="880"/>
                        <a:pt x="880" y="142"/>
                        <a:pt x="1786" y="142"/>
                      </a:cubicBezTo>
                      <a:cubicBezTo>
                        <a:pt x="2692" y="142"/>
                        <a:pt x="3430" y="880"/>
                        <a:pt x="3430" y="1786"/>
                      </a:cubicBezTo>
                      <a:cubicBezTo>
                        <a:pt x="3430" y="2692"/>
                        <a:pt x="2692" y="3430"/>
                        <a:pt x="1786" y="343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pt-BR"/>
                </a:p>
              </p:txBody>
            </p:sp>
            <p:sp>
              <p:nvSpPr>
                <p:cNvPr id="33" name="Freeform 6"/>
                <p:cNvSpPr>
                  <a:spLocks noEditPoints="1"/>
                </p:cNvSpPr>
                <p:nvPr/>
              </p:nvSpPr>
              <p:spPr bwMode="auto">
                <a:xfrm>
                  <a:off x="705" y="2374"/>
                  <a:ext cx="1392" cy="1392"/>
                </a:xfrm>
                <a:custGeom>
                  <a:avLst/>
                  <a:gdLst>
                    <a:gd name="T0" fmla="*/ 1402 w 2804"/>
                    <a:gd name="T1" fmla="*/ 0 h 2804"/>
                    <a:gd name="T2" fmla="*/ 0 w 2804"/>
                    <a:gd name="T3" fmla="*/ 1402 h 2804"/>
                    <a:gd name="T4" fmla="*/ 1402 w 2804"/>
                    <a:gd name="T5" fmla="*/ 2804 h 2804"/>
                    <a:gd name="T6" fmla="*/ 2804 w 2804"/>
                    <a:gd name="T7" fmla="*/ 1402 h 2804"/>
                    <a:gd name="T8" fmla="*/ 1402 w 2804"/>
                    <a:gd name="T9" fmla="*/ 0 h 2804"/>
                    <a:gd name="T10" fmla="*/ 1402 w 2804"/>
                    <a:gd name="T11" fmla="*/ 2661 h 2804"/>
                    <a:gd name="T12" fmla="*/ 143 w 2804"/>
                    <a:gd name="T13" fmla="*/ 1402 h 2804"/>
                    <a:gd name="T14" fmla="*/ 1402 w 2804"/>
                    <a:gd name="T15" fmla="*/ 143 h 2804"/>
                    <a:gd name="T16" fmla="*/ 2661 w 2804"/>
                    <a:gd name="T17" fmla="*/ 1402 h 2804"/>
                    <a:gd name="T18" fmla="*/ 1402 w 2804"/>
                    <a:gd name="T19" fmla="*/ 2661 h 280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804" h="2804">
                      <a:moveTo>
                        <a:pt x="1402" y="0"/>
                      </a:moveTo>
                      <a:cubicBezTo>
                        <a:pt x="629" y="0"/>
                        <a:pt x="0" y="629"/>
                        <a:pt x="0" y="1402"/>
                      </a:cubicBezTo>
                      <a:cubicBezTo>
                        <a:pt x="0" y="2175"/>
                        <a:pt x="629" y="2804"/>
                        <a:pt x="1402" y="2804"/>
                      </a:cubicBezTo>
                      <a:cubicBezTo>
                        <a:pt x="2175" y="2804"/>
                        <a:pt x="2804" y="2175"/>
                        <a:pt x="2804" y="1402"/>
                      </a:cubicBezTo>
                      <a:cubicBezTo>
                        <a:pt x="2804" y="629"/>
                        <a:pt x="2175" y="0"/>
                        <a:pt x="1402" y="0"/>
                      </a:cubicBezTo>
                      <a:close/>
                      <a:moveTo>
                        <a:pt x="1402" y="2661"/>
                      </a:moveTo>
                      <a:cubicBezTo>
                        <a:pt x="708" y="2661"/>
                        <a:pt x="143" y="2096"/>
                        <a:pt x="143" y="1402"/>
                      </a:cubicBezTo>
                      <a:cubicBezTo>
                        <a:pt x="143" y="708"/>
                        <a:pt x="708" y="143"/>
                        <a:pt x="1402" y="143"/>
                      </a:cubicBezTo>
                      <a:cubicBezTo>
                        <a:pt x="2096" y="143"/>
                        <a:pt x="2661" y="708"/>
                        <a:pt x="2661" y="1402"/>
                      </a:cubicBezTo>
                      <a:cubicBezTo>
                        <a:pt x="2661" y="2096"/>
                        <a:pt x="2096" y="2661"/>
                        <a:pt x="1402" y="266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pt-BR"/>
                </a:p>
              </p:txBody>
            </p:sp>
            <p:sp>
              <p:nvSpPr>
                <p:cNvPr id="34" name="Freeform 7"/>
                <p:cNvSpPr>
                  <a:spLocks noEditPoints="1"/>
                </p:cNvSpPr>
                <p:nvPr/>
              </p:nvSpPr>
              <p:spPr bwMode="auto">
                <a:xfrm>
                  <a:off x="1256" y="2537"/>
                  <a:ext cx="290" cy="290"/>
                </a:xfrm>
                <a:custGeom>
                  <a:avLst/>
                  <a:gdLst>
                    <a:gd name="T0" fmla="*/ 292 w 584"/>
                    <a:gd name="T1" fmla="*/ 0 h 583"/>
                    <a:gd name="T2" fmla="*/ 0 w 584"/>
                    <a:gd name="T3" fmla="*/ 291 h 583"/>
                    <a:gd name="T4" fmla="*/ 292 w 584"/>
                    <a:gd name="T5" fmla="*/ 583 h 583"/>
                    <a:gd name="T6" fmla="*/ 584 w 584"/>
                    <a:gd name="T7" fmla="*/ 291 h 583"/>
                    <a:gd name="T8" fmla="*/ 292 w 584"/>
                    <a:gd name="T9" fmla="*/ 0 h 583"/>
                    <a:gd name="T10" fmla="*/ 292 w 584"/>
                    <a:gd name="T11" fmla="*/ 441 h 583"/>
                    <a:gd name="T12" fmla="*/ 143 w 584"/>
                    <a:gd name="T13" fmla="*/ 291 h 583"/>
                    <a:gd name="T14" fmla="*/ 292 w 584"/>
                    <a:gd name="T15" fmla="*/ 142 h 583"/>
                    <a:gd name="T16" fmla="*/ 441 w 584"/>
                    <a:gd name="T17" fmla="*/ 291 h 583"/>
                    <a:gd name="T18" fmla="*/ 292 w 584"/>
                    <a:gd name="T19" fmla="*/ 441 h 5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584" h="583">
                      <a:moveTo>
                        <a:pt x="292" y="0"/>
                      </a:moveTo>
                      <a:cubicBezTo>
                        <a:pt x="131" y="0"/>
                        <a:pt x="0" y="131"/>
                        <a:pt x="0" y="291"/>
                      </a:cubicBezTo>
                      <a:cubicBezTo>
                        <a:pt x="0" y="452"/>
                        <a:pt x="131" y="583"/>
                        <a:pt x="292" y="583"/>
                      </a:cubicBezTo>
                      <a:cubicBezTo>
                        <a:pt x="453" y="583"/>
                        <a:pt x="584" y="452"/>
                        <a:pt x="584" y="291"/>
                      </a:cubicBezTo>
                      <a:cubicBezTo>
                        <a:pt x="584" y="131"/>
                        <a:pt x="453" y="0"/>
                        <a:pt x="292" y="0"/>
                      </a:cubicBezTo>
                      <a:close/>
                      <a:moveTo>
                        <a:pt x="292" y="441"/>
                      </a:moveTo>
                      <a:cubicBezTo>
                        <a:pt x="210" y="441"/>
                        <a:pt x="143" y="374"/>
                        <a:pt x="143" y="291"/>
                      </a:cubicBezTo>
                      <a:cubicBezTo>
                        <a:pt x="143" y="209"/>
                        <a:pt x="210" y="142"/>
                        <a:pt x="292" y="142"/>
                      </a:cubicBezTo>
                      <a:cubicBezTo>
                        <a:pt x="374" y="142"/>
                        <a:pt x="441" y="209"/>
                        <a:pt x="441" y="291"/>
                      </a:cubicBezTo>
                      <a:cubicBezTo>
                        <a:pt x="441" y="374"/>
                        <a:pt x="374" y="441"/>
                        <a:pt x="292" y="44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pt-BR"/>
                </a:p>
              </p:txBody>
            </p:sp>
            <p:sp>
              <p:nvSpPr>
                <p:cNvPr id="35" name="Freeform 8"/>
                <p:cNvSpPr>
                  <a:spLocks noEditPoints="1"/>
                </p:cNvSpPr>
                <p:nvPr/>
              </p:nvSpPr>
              <p:spPr bwMode="auto">
                <a:xfrm>
                  <a:off x="1256" y="2878"/>
                  <a:ext cx="290" cy="715"/>
                </a:xfrm>
                <a:custGeom>
                  <a:avLst/>
                  <a:gdLst>
                    <a:gd name="T0" fmla="*/ 417 w 584"/>
                    <a:gd name="T1" fmla="*/ 0 h 1440"/>
                    <a:gd name="T2" fmla="*/ 167 w 584"/>
                    <a:gd name="T3" fmla="*/ 0 h 1440"/>
                    <a:gd name="T4" fmla="*/ 0 w 584"/>
                    <a:gd name="T5" fmla="*/ 167 h 1440"/>
                    <a:gd name="T6" fmla="*/ 0 w 584"/>
                    <a:gd name="T7" fmla="*/ 1273 h 1440"/>
                    <a:gd name="T8" fmla="*/ 167 w 584"/>
                    <a:gd name="T9" fmla="*/ 1440 h 1440"/>
                    <a:gd name="T10" fmla="*/ 417 w 584"/>
                    <a:gd name="T11" fmla="*/ 1440 h 1440"/>
                    <a:gd name="T12" fmla="*/ 584 w 584"/>
                    <a:gd name="T13" fmla="*/ 1273 h 1440"/>
                    <a:gd name="T14" fmla="*/ 584 w 584"/>
                    <a:gd name="T15" fmla="*/ 167 h 1440"/>
                    <a:gd name="T16" fmla="*/ 417 w 584"/>
                    <a:gd name="T17" fmla="*/ 0 h 1440"/>
                    <a:gd name="T18" fmla="*/ 441 w 584"/>
                    <a:gd name="T19" fmla="*/ 1273 h 1440"/>
                    <a:gd name="T20" fmla="*/ 417 w 584"/>
                    <a:gd name="T21" fmla="*/ 1298 h 1440"/>
                    <a:gd name="T22" fmla="*/ 167 w 584"/>
                    <a:gd name="T23" fmla="*/ 1298 h 1440"/>
                    <a:gd name="T24" fmla="*/ 143 w 584"/>
                    <a:gd name="T25" fmla="*/ 1273 h 1440"/>
                    <a:gd name="T26" fmla="*/ 143 w 584"/>
                    <a:gd name="T27" fmla="*/ 167 h 1440"/>
                    <a:gd name="T28" fmla="*/ 167 w 584"/>
                    <a:gd name="T29" fmla="*/ 142 h 1440"/>
                    <a:gd name="T30" fmla="*/ 417 w 584"/>
                    <a:gd name="T31" fmla="*/ 142 h 1440"/>
                    <a:gd name="T32" fmla="*/ 441 w 584"/>
                    <a:gd name="T33" fmla="*/ 167 h 1440"/>
                    <a:gd name="T34" fmla="*/ 441 w 584"/>
                    <a:gd name="T35" fmla="*/ 1273 h 14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584" h="1440">
                      <a:moveTo>
                        <a:pt x="417" y="0"/>
                      </a:moveTo>
                      <a:cubicBezTo>
                        <a:pt x="167" y="0"/>
                        <a:pt x="167" y="0"/>
                        <a:pt x="167" y="0"/>
                      </a:cubicBezTo>
                      <a:cubicBezTo>
                        <a:pt x="75" y="0"/>
                        <a:pt x="0" y="75"/>
                        <a:pt x="0" y="167"/>
                      </a:cubicBezTo>
                      <a:cubicBezTo>
                        <a:pt x="0" y="1273"/>
                        <a:pt x="0" y="1273"/>
                        <a:pt x="0" y="1273"/>
                      </a:cubicBezTo>
                      <a:cubicBezTo>
                        <a:pt x="0" y="1365"/>
                        <a:pt x="75" y="1440"/>
                        <a:pt x="167" y="1440"/>
                      </a:cubicBezTo>
                      <a:cubicBezTo>
                        <a:pt x="417" y="1440"/>
                        <a:pt x="417" y="1440"/>
                        <a:pt x="417" y="1440"/>
                      </a:cubicBezTo>
                      <a:cubicBezTo>
                        <a:pt x="509" y="1440"/>
                        <a:pt x="584" y="1365"/>
                        <a:pt x="584" y="1273"/>
                      </a:cubicBezTo>
                      <a:cubicBezTo>
                        <a:pt x="584" y="167"/>
                        <a:pt x="584" y="167"/>
                        <a:pt x="584" y="167"/>
                      </a:cubicBezTo>
                      <a:cubicBezTo>
                        <a:pt x="584" y="75"/>
                        <a:pt x="509" y="0"/>
                        <a:pt x="417" y="0"/>
                      </a:cubicBezTo>
                      <a:close/>
                      <a:moveTo>
                        <a:pt x="441" y="1273"/>
                      </a:moveTo>
                      <a:cubicBezTo>
                        <a:pt x="441" y="1287"/>
                        <a:pt x="430" y="1298"/>
                        <a:pt x="417" y="1298"/>
                      </a:cubicBezTo>
                      <a:cubicBezTo>
                        <a:pt x="167" y="1298"/>
                        <a:pt x="167" y="1298"/>
                        <a:pt x="167" y="1298"/>
                      </a:cubicBezTo>
                      <a:cubicBezTo>
                        <a:pt x="154" y="1298"/>
                        <a:pt x="143" y="1287"/>
                        <a:pt x="143" y="1273"/>
                      </a:cubicBezTo>
                      <a:cubicBezTo>
                        <a:pt x="143" y="167"/>
                        <a:pt x="143" y="167"/>
                        <a:pt x="143" y="167"/>
                      </a:cubicBezTo>
                      <a:cubicBezTo>
                        <a:pt x="143" y="153"/>
                        <a:pt x="154" y="142"/>
                        <a:pt x="167" y="142"/>
                      </a:cubicBezTo>
                      <a:cubicBezTo>
                        <a:pt x="417" y="142"/>
                        <a:pt x="417" y="142"/>
                        <a:pt x="417" y="142"/>
                      </a:cubicBezTo>
                      <a:cubicBezTo>
                        <a:pt x="430" y="142"/>
                        <a:pt x="441" y="153"/>
                        <a:pt x="441" y="167"/>
                      </a:cubicBezTo>
                      <a:lnTo>
                        <a:pt x="441" y="127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pt-BR"/>
                </a:p>
              </p:txBody>
            </p:sp>
            <p:sp>
              <p:nvSpPr>
                <p:cNvPr id="36" name="Freeform 9"/>
                <p:cNvSpPr>
                  <a:spLocks/>
                </p:cNvSpPr>
                <p:nvPr/>
              </p:nvSpPr>
              <p:spPr bwMode="auto">
                <a:xfrm>
                  <a:off x="1754" y="2779"/>
                  <a:ext cx="249" cy="719"/>
                </a:xfrm>
                <a:custGeom>
                  <a:avLst/>
                  <a:gdLst>
                    <a:gd name="T0" fmla="*/ 348 w 500"/>
                    <a:gd name="T1" fmla="*/ 49 h 1447"/>
                    <a:gd name="T2" fmla="*/ 252 w 500"/>
                    <a:gd name="T3" fmla="*/ 17 h 1447"/>
                    <a:gd name="T4" fmla="*/ 221 w 500"/>
                    <a:gd name="T5" fmla="*/ 113 h 1447"/>
                    <a:gd name="T6" fmla="*/ 28 w 500"/>
                    <a:gd name="T7" fmla="*/ 1326 h 1447"/>
                    <a:gd name="T8" fmla="*/ 28 w 500"/>
                    <a:gd name="T9" fmla="*/ 1426 h 1447"/>
                    <a:gd name="T10" fmla="*/ 78 w 500"/>
                    <a:gd name="T11" fmla="*/ 1447 h 1447"/>
                    <a:gd name="T12" fmla="*/ 128 w 500"/>
                    <a:gd name="T13" fmla="*/ 1426 h 1447"/>
                    <a:gd name="T14" fmla="*/ 463 w 500"/>
                    <a:gd name="T15" fmla="*/ 765 h 1447"/>
                    <a:gd name="T16" fmla="*/ 348 w 500"/>
                    <a:gd name="T17" fmla="*/ 49 h 14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500" h="1447">
                      <a:moveTo>
                        <a:pt x="348" y="49"/>
                      </a:moveTo>
                      <a:cubicBezTo>
                        <a:pt x="330" y="14"/>
                        <a:pt x="287" y="0"/>
                        <a:pt x="252" y="17"/>
                      </a:cubicBezTo>
                      <a:cubicBezTo>
                        <a:pt x="217" y="35"/>
                        <a:pt x="203" y="78"/>
                        <a:pt x="221" y="113"/>
                      </a:cubicBezTo>
                      <a:cubicBezTo>
                        <a:pt x="426" y="517"/>
                        <a:pt x="348" y="1005"/>
                        <a:pt x="28" y="1326"/>
                      </a:cubicBezTo>
                      <a:cubicBezTo>
                        <a:pt x="0" y="1353"/>
                        <a:pt x="0" y="1398"/>
                        <a:pt x="28" y="1426"/>
                      </a:cubicBezTo>
                      <a:cubicBezTo>
                        <a:pt x="41" y="1440"/>
                        <a:pt x="60" y="1447"/>
                        <a:pt x="78" y="1447"/>
                      </a:cubicBezTo>
                      <a:cubicBezTo>
                        <a:pt x="96" y="1447"/>
                        <a:pt x="114" y="1440"/>
                        <a:pt x="128" y="1426"/>
                      </a:cubicBezTo>
                      <a:cubicBezTo>
                        <a:pt x="309" y="1245"/>
                        <a:pt x="425" y="1017"/>
                        <a:pt x="463" y="765"/>
                      </a:cubicBezTo>
                      <a:cubicBezTo>
                        <a:pt x="500" y="518"/>
                        <a:pt x="460" y="270"/>
                        <a:pt x="348" y="4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pt-BR"/>
                </a:p>
              </p:txBody>
            </p:sp>
            <p:sp>
              <p:nvSpPr>
                <p:cNvPr id="37" name="Freeform 10"/>
                <p:cNvSpPr>
                  <a:spLocks/>
                </p:cNvSpPr>
                <p:nvPr/>
              </p:nvSpPr>
              <p:spPr bwMode="auto">
                <a:xfrm>
                  <a:off x="1754" y="2639"/>
                  <a:ext cx="99" cy="96"/>
                </a:xfrm>
                <a:custGeom>
                  <a:avLst/>
                  <a:gdLst>
                    <a:gd name="T0" fmla="*/ 171 w 198"/>
                    <a:gd name="T1" fmla="*/ 73 h 192"/>
                    <a:gd name="T2" fmla="*/ 128 w 198"/>
                    <a:gd name="T3" fmla="*/ 28 h 192"/>
                    <a:gd name="T4" fmla="*/ 28 w 198"/>
                    <a:gd name="T5" fmla="*/ 28 h 192"/>
                    <a:gd name="T6" fmla="*/ 28 w 198"/>
                    <a:gd name="T7" fmla="*/ 128 h 192"/>
                    <a:gd name="T8" fmla="*/ 66 w 198"/>
                    <a:gd name="T9" fmla="*/ 169 h 192"/>
                    <a:gd name="T10" fmla="*/ 119 w 198"/>
                    <a:gd name="T11" fmla="*/ 192 h 192"/>
                    <a:gd name="T12" fmla="*/ 166 w 198"/>
                    <a:gd name="T13" fmla="*/ 174 h 192"/>
                    <a:gd name="T14" fmla="*/ 171 w 198"/>
                    <a:gd name="T15" fmla="*/ 73 h 1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98" h="192">
                      <a:moveTo>
                        <a:pt x="171" y="73"/>
                      </a:moveTo>
                      <a:cubicBezTo>
                        <a:pt x="157" y="58"/>
                        <a:pt x="143" y="43"/>
                        <a:pt x="128" y="28"/>
                      </a:cubicBezTo>
                      <a:cubicBezTo>
                        <a:pt x="100" y="0"/>
                        <a:pt x="55" y="0"/>
                        <a:pt x="28" y="28"/>
                      </a:cubicBezTo>
                      <a:cubicBezTo>
                        <a:pt x="0" y="56"/>
                        <a:pt x="0" y="101"/>
                        <a:pt x="28" y="128"/>
                      </a:cubicBezTo>
                      <a:cubicBezTo>
                        <a:pt x="41" y="141"/>
                        <a:pt x="53" y="155"/>
                        <a:pt x="66" y="169"/>
                      </a:cubicBezTo>
                      <a:cubicBezTo>
                        <a:pt x="80" y="184"/>
                        <a:pt x="99" y="192"/>
                        <a:pt x="119" y="192"/>
                      </a:cubicBezTo>
                      <a:cubicBezTo>
                        <a:pt x="135" y="192"/>
                        <a:pt x="153" y="186"/>
                        <a:pt x="166" y="174"/>
                      </a:cubicBezTo>
                      <a:cubicBezTo>
                        <a:pt x="195" y="147"/>
                        <a:pt x="198" y="103"/>
                        <a:pt x="171" y="7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pt-BR"/>
                </a:p>
              </p:txBody>
            </p:sp>
          </p:grpSp>
        </p:grpSp>
        <p:sp>
          <p:nvSpPr>
            <p:cNvPr id="29" name="CaixaDeTexto 28"/>
            <p:cNvSpPr txBox="1"/>
            <p:nvPr/>
          </p:nvSpPr>
          <p:spPr>
            <a:xfrm>
              <a:off x="1604940" y="5714355"/>
              <a:ext cx="486030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pt-BR" sz="1050" b="1" dirty="0">
                  <a:solidFill>
                    <a:srgbClr val="4071AC"/>
                  </a:solidFill>
                </a:rPr>
                <a:t>+</a:t>
              </a:r>
              <a:r>
                <a:rPr lang="pt-BR" sz="1050" b="1" dirty="0" err="1">
                  <a:solidFill>
                    <a:srgbClr val="4071AC"/>
                  </a:solidFill>
                </a:rPr>
                <a:t>info</a:t>
              </a:r>
              <a:endParaRPr lang="pt-BR" sz="1050" b="1" dirty="0">
                <a:solidFill>
                  <a:srgbClr val="4071AC"/>
                </a:solidFill>
              </a:endParaRPr>
            </a:p>
          </p:txBody>
        </p:sp>
      </p:grpSp>
      <p:pic>
        <p:nvPicPr>
          <p:cNvPr id="42" name="Imagem 4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985005" y="3182039"/>
            <a:ext cx="1575000" cy="1575000"/>
          </a:xfrm>
          <a:prstGeom prst="rect">
            <a:avLst/>
          </a:prstGeom>
        </p:spPr>
      </p:pic>
      <p:sp>
        <p:nvSpPr>
          <p:cNvPr id="43" name="CaixaDeTexto 42"/>
          <p:cNvSpPr txBox="1"/>
          <p:nvPr/>
        </p:nvSpPr>
        <p:spPr>
          <a:xfrm>
            <a:off x="574700" y="2040615"/>
            <a:ext cx="2364257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t-BR" sz="2800" b="1" dirty="0">
                <a:solidFill>
                  <a:schemeClr val="accent2">
                    <a:lumMod val="75000"/>
                  </a:schemeClr>
                </a:solidFill>
              </a:rPr>
              <a:t>tempo de empresa</a:t>
            </a:r>
            <a:endParaRPr lang="pt-BR" sz="2800" dirty="0">
              <a:solidFill>
                <a:schemeClr val="accent2">
                  <a:lumMod val="75000"/>
                </a:schemeClr>
              </a:solidFill>
            </a:endParaRPr>
          </a:p>
        </p:txBody>
      </p:sp>
      <p:graphicFrame>
        <p:nvGraphicFramePr>
          <p:cNvPr id="41" name="Gráfico 40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8602416"/>
              </p:ext>
            </p:extLst>
          </p:nvPr>
        </p:nvGraphicFramePr>
        <p:xfrm>
          <a:off x="4388072" y="1507765"/>
          <a:ext cx="6609441" cy="384265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pSp>
        <p:nvGrpSpPr>
          <p:cNvPr id="9" name="Grupo 8"/>
          <p:cNvGrpSpPr/>
          <p:nvPr/>
        </p:nvGrpSpPr>
        <p:grpSpPr>
          <a:xfrm>
            <a:off x="8205758" y="5735780"/>
            <a:ext cx="2791755" cy="510231"/>
            <a:chOff x="8202592" y="5730619"/>
            <a:chExt cx="2791755" cy="510231"/>
          </a:xfrm>
        </p:grpSpPr>
        <p:sp>
          <p:nvSpPr>
            <p:cNvPr id="6" name="Retângulo de cantos arredondados 5"/>
            <p:cNvSpPr/>
            <p:nvPr/>
          </p:nvSpPr>
          <p:spPr>
            <a:xfrm>
              <a:off x="8431361" y="5753572"/>
              <a:ext cx="2546495" cy="487278"/>
            </a:xfrm>
            <a:prstGeom prst="roundRect">
              <a:avLst/>
            </a:prstGeom>
            <a:solidFill>
              <a:schemeClr val="bg1"/>
            </a:solidFill>
            <a:ln w="28575">
              <a:solidFill>
                <a:srgbClr val="F9AC77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" name="CaixaDeTexto 4"/>
            <p:cNvSpPr txBox="1"/>
            <p:nvPr/>
          </p:nvSpPr>
          <p:spPr>
            <a:xfrm>
              <a:off x="8543558" y="5781767"/>
              <a:ext cx="2450789" cy="43088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pt-BR" sz="1100" dirty="0">
                  <a:solidFill>
                    <a:srgbClr val="C55A00"/>
                  </a:solidFill>
                </a:rPr>
                <a:t>houve uma mudança metodológica que impactou o  resultado dessa pergunta</a:t>
              </a:r>
            </a:p>
          </p:txBody>
        </p:sp>
        <p:pic>
          <p:nvPicPr>
            <p:cNvPr id="8" name="Imagem 7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8202592" y="5730619"/>
              <a:ext cx="340966" cy="312171"/>
            </a:xfrm>
            <a:prstGeom prst="rect">
              <a:avLst/>
            </a:prstGeom>
          </p:spPr>
        </p:pic>
      </p:grpSp>
      <p:grpSp>
        <p:nvGrpSpPr>
          <p:cNvPr id="40" name="legenda 2015"/>
          <p:cNvGrpSpPr/>
          <p:nvPr/>
        </p:nvGrpSpPr>
        <p:grpSpPr>
          <a:xfrm>
            <a:off x="10068877" y="747879"/>
            <a:ext cx="601447" cy="338554"/>
            <a:chOff x="10348919" y="2496860"/>
            <a:chExt cx="601447" cy="338554"/>
          </a:xfrm>
        </p:grpSpPr>
        <p:sp>
          <p:nvSpPr>
            <p:cNvPr id="44" name="CaixaDeTexto 43"/>
            <p:cNvSpPr txBox="1"/>
            <p:nvPr/>
          </p:nvSpPr>
          <p:spPr>
            <a:xfrm>
              <a:off x="10348919" y="2496860"/>
              <a:ext cx="601447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pt-BR" sz="1600" b="1" dirty="0">
                  <a:solidFill>
                    <a:schemeClr val="accent4">
                      <a:lumMod val="50000"/>
                    </a:schemeClr>
                  </a:solidFill>
                </a:rPr>
                <a:t>2015</a:t>
              </a:r>
              <a:endParaRPr lang="pt-BR" b="1" dirty="0">
                <a:solidFill>
                  <a:schemeClr val="accent1">
                    <a:lumMod val="50000"/>
                  </a:schemeClr>
                </a:solidFill>
              </a:endParaRPr>
            </a:p>
          </p:txBody>
        </p:sp>
        <p:cxnSp>
          <p:nvCxnSpPr>
            <p:cNvPr id="45" name="Conector reto 44"/>
            <p:cNvCxnSpPr/>
            <p:nvPr/>
          </p:nvCxnSpPr>
          <p:spPr>
            <a:xfrm>
              <a:off x="10479186" y="2512063"/>
              <a:ext cx="363954" cy="0"/>
            </a:xfrm>
            <a:prstGeom prst="line">
              <a:avLst/>
            </a:prstGeom>
            <a:ln w="57150">
              <a:solidFill>
                <a:srgbClr val="FFC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6" name="legenda 2014"/>
          <p:cNvGrpSpPr/>
          <p:nvPr/>
        </p:nvGrpSpPr>
        <p:grpSpPr>
          <a:xfrm>
            <a:off x="11135524" y="747879"/>
            <a:ext cx="601447" cy="338554"/>
            <a:chOff x="10348919" y="3202127"/>
            <a:chExt cx="601447" cy="338554"/>
          </a:xfrm>
        </p:grpSpPr>
        <p:sp>
          <p:nvSpPr>
            <p:cNvPr id="47" name="CaixaDeTexto 46"/>
            <p:cNvSpPr txBox="1"/>
            <p:nvPr/>
          </p:nvSpPr>
          <p:spPr>
            <a:xfrm>
              <a:off x="10348919" y="3202127"/>
              <a:ext cx="601447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pt-BR" sz="1600" b="1" dirty="0">
                  <a:solidFill>
                    <a:schemeClr val="accent4">
                      <a:lumMod val="50000"/>
                    </a:schemeClr>
                  </a:solidFill>
                </a:rPr>
                <a:t>2014</a:t>
              </a:r>
              <a:endParaRPr lang="pt-BR" b="1" dirty="0">
                <a:solidFill>
                  <a:schemeClr val="accent1">
                    <a:lumMod val="50000"/>
                  </a:schemeClr>
                </a:solidFill>
              </a:endParaRPr>
            </a:p>
          </p:txBody>
        </p:sp>
        <p:cxnSp>
          <p:nvCxnSpPr>
            <p:cNvPr id="48" name="Conector reto 47"/>
            <p:cNvCxnSpPr/>
            <p:nvPr/>
          </p:nvCxnSpPr>
          <p:spPr>
            <a:xfrm>
              <a:off x="10479186" y="3224987"/>
              <a:ext cx="363954" cy="0"/>
            </a:xfrm>
            <a:prstGeom prst="line">
              <a:avLst/>
            </a:prstGeom>
            <a:ln w="57150">
              <a:solidFill>
                <a:srgbClr val="BF9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9" name="disparo historico"/>
          <p:cNvGrpSpPr/>
          <p:nvPr/>
        </p:nvGrpSpPr>
        <p:grpSpPr>
          <a:xfrm>
            <a:off x="702912" y="5354740"/>
            <a:ext cx="1069593" cy="497735"/>
            <a:chOff x="10807700" y="5128364"/>
            <a:chExt cx="1069593" cy="497735"/>
          </a:xfrm>
        </p:grpSpPr>
        <p:sp>
          <p:nvSpPr>
            <p:cNvPr id="50" name="Espaço Reservado para Conteúdo 2"/>
            <p:cNvSpPr txBox="1">
              <a:spLocks/>
            </p:cNvSpPr>
            <p:nvPr/>
          </p:nvSpPr>
          <p:spPr>
            <a:xfrm>
              <a:off x="11076410" y="5128364"/>
              <a:ext cx="800883" cy="376784"/>
            </a:xfrm>
            <a:prstGeom prst="rect">
              <a:avLst/>
            </a:prstGeom>
          </p:spPr>
          <p:txBody>
            <a:bodyPr/>
            <a:lstStyle>
              <a:lvl1pPr marL="228600" indent="-228600" algn="l" defTabSz="914400" rtl="0" eaLnBrk="1" latinLnBrk="0" hangingPunct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400" kern="1200">
                  <a:solidFill>
                    <a:srgbClr val="002060"/>
                  </a:solidFill>
                  <a:latin typeface="Arial Narrow" panose="020B0606020202030204" pitchFamily="34" charset="0"/>
                  <a:ea typeface="+mn-ea"/>
                  <a:cs typeface="+mn-cs"/>
                </a:defRPr>
              </a:lvl1pPr>
              <a:lvl2pPr marL="685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 kern="1200">
                  <a:solidFill>
                    <a:srgbClr val="002060"/>
                  </a:solidFill>
                  <a:latin typeface="Arial Narrow" panose="020B0606020202030204" pitchFamily="34" charset="0"/>
                  <a:ea typeface="+mn-ea"/>
                  <a:cs typeface="+mn-cs"/>
                </a:defRPr>
              </a:lvl2pPr>
              <a:lvl3pPr marL="1143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 kern="1200">
                  <a:solidFill>
                    <a:srgbClr val="002060"/>
                  </a:solidFill>
                  <a:latin typeface="Arial Narrow" panose="020B0606020202030204" pitchFamily="34" charset="0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 kern="1200">
                  <a:solidFill>
                    <a:srgbClr val="002060"/>
                  </a:solidFill>
                  <a:latin typeface="Arial Narrow" panose="020B0606020202030204" pitchFamily="34" charset="0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 kern="1200">
                  <a:solidFill>
                    <a:srgbClr val="002060"/>
                  </a:solidFill>
                  <a:latin typeface="Arial Narrow" panose="020B0606020202030204" pitchFamily="34" charset="0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lnSpc>
                  <a:spcPct val="100000"/>
                </a:lnSpc>
                <a:buNone/>
              </a:pPr>
              <a:r>
                <a:rPr lang="pt-BR" sz="1200" b="1" dirty="0">
                  <a:solidFill>
                    <a:schemeClr val="accent1">
                      <a:lumMod val="75000"/>
                    </a:schemeClr>
                  </a:solidFill>
                  <a:latin typeface="+mn-lt"/>
                </a:rPr>
                <a:t>ver histórico</a:t>
              </a:r>
            </a:p>
          </p:txBody>
        </p:sp>
        <p:pic>
          <p:nvPicPr>
            <p:cNvPr id="51" name="Imagem 50"/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10900443" y="5223781"/>
              <a:ext cx="222928" cy="295539"/>
            </a:xfrm>
            <a:prstGeom prst="rect">
              <a:avLst/>
            </a:prstGeom>
          </p:spPr>
        </p:pic>
        <p:sp>
          <p:nvSpPr>
            <p:cNvPr id="52" name="Retângulo 51"/>
            <p:cNvSpPr/>
            <p:nvPr/>
          </p:nvSpPr>
          <p:spPr>
            <a:xfrm>
              <a:off x="10807700" y="5140272"/>
              <a:ext cx="1037126" cy="485827"/>
            </a:xfrm>
            <a:prstGeom prst="rect">
              <a:avLst/>
            </a:prstGeom>
            <a:solidFill>
              <a:srgbClr val="FFFFFF">
                <a:alpha val="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aphicFrame>
        <p:nvGraphicFramePr>
          <p:cNvPr id="53" name="Gráfico 52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301281137"/>
              </p:ext>
            </p:extLst>
          </p:nvPr>
        </p:nvGraphicFramePr>
        <p:xfrm>
          <a:off x="5071520" y="1522939"/>
          <a:ext cx="6609441" cy="340615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</p:spTree>
    <p:extLst>
      <p:ext uri="{BB962C8B-B14F-4D97-AF65-F5344CB8AC3E}">
        <p14:creationId xmlns:p14="http://schemas.microsoft.com/office/powerpoint/2010/main" val="383533499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>
                                            <p:graphicEl>
                                              <a:chart seriesIdx="-3" categoryIdx="-3" bldStep="gridLegend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" dur="500"/>
                                        <p:tgtEl>
                                          <p:spTgt spid="41">
                                            <p:graphicEl>
                                              <a:chart seriesIdx="-3" categoryIdx="-3" bldStep="gridLegend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>
                                            <p:graphicEl>
                                              <a:chart seriesIdx="0" categoryIdx="-4" bldStep="series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" dur="500"/>
                                        <p:tgtEl>
                                          <p:spTgt spid="41">
                                            <p:graphicEl>
                                              <a:chart seriesIdx="0" categoryIdx="-4" bldStep="series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8" restart="whenNotActive" fill="hold" evtFilter="cancelBubble" nodeType="interactiveSeq">
                <p:stCondLst>
                  <p:cond evt="onClick" delay="0">
                    <p:tgtEl>
                      <p:spTgt spid="2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9" fill="hold">
                      <p:stCondLst>
                        <p:cond delay="0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7"/>
                  </p:tgtEl>
                </p:cond>
              </p:nextCondLst>
            </p:seq>
            <p:seq concurrent="1" nextAc="seek">
              <p:cTn id="29" restart="whenNotActive" fill="hold" evtFilter="cancelBubble" nodeType="interactiveSeq">
                <p:stCondLst>
                  <p:cond evt="onClick" delay="0">
                    <p:tgtEl>
                      <p:spTgt spid="4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0" fill="hold">
                      <p:stCondLst>
                        <p:cond delay="0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4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4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6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7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0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9"/>
                  </p:tgtEl>
                </p:cond>
              </p:nextCondLst>
            </p:seq>
          </p:childTnLst>
        </p:cTn>
      </p:par>
    </p:tnLst>
    <p:bldLst>
      <p:bldGraphic spid="41" grpId="0" uiExpand="1">
        <p:bldSub>
          <a:bldChart bld="series"/>
        </p:bldSub>
      </p:bldGraphic>
      <p:bldGraphic spid="53" grpId="0">
        <p:bldAsOne/>
      </p:bldGraphic>
      <p:bldGraphic spid="53" grpId="1">
        <p:bldAsOne/>
      </p:bldGraphic>
    </p:bldLst>
  </p:timing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CaixaDeTexto 20"/>
          <p:cNvSpPr txBox="1"/>
          <p:nvPr/>
        </p:nvSpPr>
        <p:spPr>
          <a:xfrm>
            <a:off x="420689" y="224659"/>
            <a:ext cx="4494211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2800" b="1" dirty="0">
                <a:solidFill>
                  <a:schemeClr val="accent2">
                    <a:lumMod val="75000"/>
                  </a:schemeClr>
                </a:solidFill>
              </a:rPr>
              <a:t>tempo de atividade</a:t>
            </a:r>
            <a:endParaRPr lang="pt-BR" sz="2800" dirty="0">
              <a:solidFill>
                <a:schemeClr val="accent2">
                  <a:lumMod val="75000"/>
                </a:schemeClr>
              </a:solidFill>
            </a:endParaRPr>
          </a:p>
        </p:txBody>
      </p:sp>
      <p:grpSp>
        <p:nvGrpSpPr>
          <p:cNvPr id="22" name="Group 4"/>
          <p:cNvGrpSpPr>
            <a:grpSpLocks noChangeAspect="1"/>
          </p:cNvGrpSpPr>
          <p:nvPr/>
        </p:nvGrpSpPr>
        <p:grpSpPr bwMode="auto">
          <a:xfrm>
            <a:off x="717552" y="6456363"/>
            <a:ext cx="217488" cy="304800"/>
            <a:chOff x="452" y="4067"/>
            <a:chExt cx="137" cy="192"/>
          </a:xfrm>
        </p:grpSpPr>
        <p:sp>
          <p:nvSpPr>
            <p:cNvPr id="23" name="Freeform 5"/>
            <p:cNvSpPr>
              <a:spLocks/>
            </p:cNvSpPr>
            <p:nvPr/>
          </p:nvSpPr>
          <p:spPr bwMode="auto">
            <a:xfrm>
              <a:off x="472" y="4077"/>
              <a:ext cx="117" cy="182"/>
            </a:xfrm>
            <a:custGeom>
              <a:avLst/>
              <a:gdLst>
                <a:gd name="T0" fmla="*/ 125 w 125"/>
                <a:gd name="T1" fmla="*/ 47 h 194"/>
                <a:gd name="T2" fmla="*/ 63 w 125"/>
                <a:gd name="T3" fmla="*/ 0 h 194"/>
                <a:gd name="T4" fmla="*/ 0 w 125"/>
                <a:gd name="T5" fmla="*/ 64 h 194"/>
                <a:gd name="T6" fmla="*/ 7 w 125"/>
                <a:gd name="T7" fmla="*/ 88 h 194"/>
                <a:gd name="T8" fmla="*/ 57 w 125"/>
                <a:gd name="T9" fmla="*/ 188 h 194"/>
                <a:gd name="T10" fmla="*/ 70 w 125"/>
                <a:gd name="T11" fmla="*/ 188 h 194"/>
                <a:gd name="T12" fmla="*/ 120 w 125"/>
                <a:gd name="T13" fmla="*/ 88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5" h="194">
                  <a:moveTo>
                    <a:pt x="125" y="47"/>
                  </a:moveTo>
                  <a:cubicBezTo>
                    <a:pt x="117" y="20"/>
                    <a:pt x="93" y="0"/>
                    <a:pt x="63" y="0"/>
                  </a:cubicBezTo>
                  <a:cubicBezTo>
                    <a:pt x="28" y="0"/>
                    <a:pt x="0" y="29"/>
                    <a:pt x="0" y="64"/>
                  </a:cubicBezTo>
                  <a:cubicBezTo>
                    <a:pt x="0" y="71"/>
                    <a:pt x="4" y="82"/>
                    <a:pt x="7" y="88"/>
                  </a:cubicBezTo>
                  <a:cubicBezTo>
                    <a:pt x="57" y="188"/>
                    <a:pt x="57" y="188"/>
                    <a:pt x="57" y="188"/>
                  </a:cubicBezTo>
                  <a:cubicBezTo>
                    <a:pt x="59" y="194"/>
                    <a:pt x="67" y="194"/>
                    <a:pt x="70" y="188"/>
                  </a:cubicBezTo>
                  <a:cubicBezTo>
                    <a:pt x="120" y="88"/>
                    <a:pt x="120" y="88"/>
                    <a:pt x="120" y="88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4" name="Freeform 6"/>
            <p:cNvSpPr>
              <a:spLocks noEditPoints="1"/>
            </p:cNvSpPr>
            <p:nvPr/>
          </p:nvSpPr>
          <p:spPr bwMode="auto">
            <a:xfrm>
              <a:off x="452" y="4067"/>
              <a:ext cx="127" cy="189"/>
            </a:xfrm>
            <a:custGeom>
              <a:avLst/>
              <a:gdLst>
                <a:gd name="T0" fmla="*/ 68 w 135"/>
                <a:gd name="T1" fmla="*/ 202 h 202"/>
                <a:gd name="T2" fmla="*/ 57 w 135"/>
                <a:gd name="T3" fmla="*/ 195 h 202"/>
                <a:gd name="T4" fmla="*/ 7 w 135"/>
                <a:gd name="T5" fmla="*/ 95 h 202"/>
                <a:gd name="T6" fmla="*/ 7 w 135"/>
                <a:gd name="T7" fmla="*/ 95 h 202"/>
                <a:gd name="T8" fmla="*/ 6 w 135"/>
                <a:gd name="T9" fmla="*/ 91 h 202"/>
                <a:gd name="T10" fmla="*/ 0 w 135"/>
                <a:gd name="T11" fmla="*/ 68 h 202"/>
                <a:gd name="T12" fmla="*/ 68 w 135"/>
                <a:gd name="T13" fmla="*/ 0 h 202"/>
                <a:gd name="T14" fmla="*/ 134 w 135"/>
                <a:gd name="T15" fmla="*/ 50 h 202"/>
                <a:gd name="T16" fmla="*/ 131 w 135"/>
                <a:gd name="T17" fmla="*/ 56 h 202"/>
                <a:gd name="T18" fmla="*/ 125 w 135"/>
                <a:gd name="T19" fmla="*/ 52 h 202"/>
                <a:gd name="T20" fmla="*/ 68 w 135"/>
                <a:gd name="T21" fmla="*/ 10 h 202"/>
                <a:gd name="T22" fmla="*/ 10 w 135"/>
                <a:gd name="T23" fmla="*/ 68 h 202"/>
                <a:gd name="T24" fmla="*/ 15 w 135"/>
                <a:gd name="T25" fmla="*/ 87 h 202"/>
                <a:gd name="T26" fmla="*/ 16 w 135"/>
                <a:gd name="T27" fmla="*/ 91 h 202"/>
                <a:gd name="T28" fmla="*/ 66 w 135"/>
                <a:gd name="T29" fmla="*/ 190 h 202"/>
                <a:gd name="T30" fmla="*/ 68 w 135"/>
                <a:gd name="T31" fmla="*/ 192 h 202"/>
                <a:gd name="T32" fmla="*/ 71 w 135"/>
                <a:gd name="T33" fmla="*/ 190 h 202"/>
                <a:gd name="T34" fmla="*/ 121 w 135"/>
                <a:gd name="T35" fmla="*/ 91 h 202"/>
                <a:gd name="T36" fmla="*/ 127 w 135"/>
                <a:gd name="T37" fmla="*/ 89 h 202"/>
                <a:gd name="T38" fmla="*/ 130 w 135"/>
                <a:gd name="T39" fmla="*/ 95 h 202"/>
                <a:gd name="T40" fmla="*/ 79 w 135"/>
                <a:gd name="T41" fmla="*/ 195 h 202"/>
                <a:gd name="T42" fmla="*/ 68 w 135"/>
                <a:gd name="T43" fmla="*/ 202 h 202"/>
                <a:gd name="T44" fmla="*/ 68 w 135"/>
                <a:gd name="T45" fmla="*/ 202 h 202"/>
                <a:gd name="T46" fmla="*/ 68 w 135"/>
                <a:gd name="T47" fmla="*/ 202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35" h="202">
                  <a:moveTo>
                    <a:pt x="68" y="202"/>
                  </a:moveTo>
                  <a:cubicBezTo>
                    <a:pt x="64" y="202"/>
                    <a:pt x="59" y="199"/>
                    <a:pt x="57" y="195"/>
                  </a:cubicBezTo>
                  <a:cubicBezTo>
                    <a:pt x="7" y="95"/>
                    <a:pt x="7" y="95"/>
                    <a:pt x="7" y="95"/>
                  </a:cubicBezTo>
                  <a:cubicBezTo>
                    <a:pt x="7" y="95"/>
                    <a:pt x="7" y="95"/>
                    <a:pt x="7" y="95"/>
                  </a:cubicBezTo>
                  <a:cubicBezTo>
                    <a:pt x="7" y="93"/>
                    <a:pt x="6" y="92"/>
                    <a:pt x="6" y="91"/>
                  </a:cubicBezTo>
                  <a:cubicBezTo>
                    <a:pt x="3" y="84"/>
                    <a:pt x="0" y="75"/>
                    <a:pt x="0" y="68"/>
                  </a:cubicBezTo>
                  <a:cubicBezTo>
                    <a:pt x="0" y="31"/>
                    <a:pt x="31" y="0"/>
                    <a:pt x="68" y="0"/>
                  </a:cubicBezTo>
                  <a:cubicBezTo>
                    <a:pt x="99" y="0"/>
                    <a:pt x="126" y="21"/>
                    <a:pt x="134" y="50"/>
                  </a:cubicBezTo>
                  <a:cubicBezTo>
                    <a:pt x="135" y="52"/>
                    <a:pt x="134" y="55"/>
                    <a:pt x="131" y="56"/>
                  </a:cubicBezTo>
                  <a:cubicBezTo>
                    <a:pt x="129" y="57"/>
                    <a:pt x="126" y="55"/>
                    <a:pt x="125" y="52"/>
                  </a:cubicBezTo>
                  <a:cubicBezTo>
                    <a:pt x="118" y="27"/>
                    <a:pt x="95" y="10"/>
                    <a:pt x="68" y="10"/>
                  </a:cubicBezTo>
                  <a:cubicBezTo>
                    <a:pt x="36" y="10"/>
                    <a:pt x="10" y="36"/>
                    <a:pt x="10" y="68"/>
                  </a:cubicBezTo>
                  <a:cubicBezTo>
                    <a:pt x="10" y="74"/>
                    <a:pt x="12" y="81"/>
                    <a:pt x="15" y="87"/>
                  </a:cubicBezTo>
                  <a:cubicBezTo>
                    <a:pt x="15" y="88"/>
                    <a:pt x="16" y="90"/>
                    <a:pt x="16" y="91"/>
                  </a:cubicBezTo>
                  <a:cubicBezTo>
                    <a:pt x="66" y="190"/>
                    <a:pt x="66" y="190"/>
                    <a:pt x="66" y="190"/>
                  </a:cubicBezTo>
                  <a:cubicBezTo>
                    <a:pt x="67" y="192"/>
                    <a:pt x="68" y="192"/>
                    <a:pt x="68" y="192"/>
                  </a:cubicBezTo>
                  <a:cubicBezTo>
                    <a:pt x="69" y="192"/>
                    <a:pt x="70" y="192"/>
                    <a:pt x="71" y="190"/>
                  </a:cubicBezTo>
                  <a:cubicBezTo>
                    <a:pt x="121" y="91"/>
                    <a:pt x="121" y="91"/>
                    <a:pt x="121" y="91"/>
                  </a:cubicBezTo>
                  <a:cubicBezTo>
                    <a:pt x="122" y="88"/>
                    <a:pt x="125" y="87"/>
                    <a:pt x="127" y="89"/>
                  </a:cubicBezTo>
                  <a:cubicBezTo>
                    <a:pt x="130" y="90"/>
                    <a:pt x="131" y="93"/>
                    <a:pt x="130" y="95"/>
                  </a:cubicBezTo>
                  <a:cubicBezTo>
                    <a:pt x="79" y="195"/>
                    <a:pt x="79" y="195"/>
                    <a:pt x="79" y="195"/>
                  </a:cubicBezTo>
                  <a:cubicBezTo>
                    <a:pt x="77" y="199"/>
                    <a:pt x="73" y="202"/>
                    <a:pt x="68" y="202"/>
                  </a:cubicBezTo>
                  <a:close/>
                  <a:moveTo>
                    <a:pt x="68" y="202"/>
                  </a:moveTo>
                  <a:cubicBezTo>
                    <a:pt x="68" y="202"/>
                    <a:pt x="68" y="202"/>
                    <a:pt x="68" y="202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5" name="Freeform 7"/>
            <p:cNvSpPr>
              <a:spLocks noEditPoints="1"/>
            </p:cNvSpPr>
            <p:nvPr/>
          </p:nvSpPr>
          <p:spPr bwMode="auto">
            <a:xfrm>
              <a:off x="490" y="4108"/>
              <a:ext cx="50" cy="75"/>
            </a:xfrm>
            <a:custGeom>
              <a:avLst/>
              <a:gdLst>
                <a:gd name="T0" fmla="*/ 0 w 53"/>
                <a:gd name="T1" fmla="*/ 22 h 80"/>
                <a:gd name="T2" fmla="*/ 3 w 53"/>
                <a:gd name="T3" fmla="*/ 12 h 80"/>
                <a:gd name="T4" fmla="*/ 12 w 53"/>
                <a:gd name="T5" fmla="*/ 3 h 80"/>
                <a:gd name="T6" fmla="*/ 27 w 53"/>
                <a:gd name="T7" fmla="*/ 0 h 80"/>
                <a:gd name="T8" fmla="*/ 40 w 53"/>
                <a:gd name="T9" fmla="*/ 3 h 80"/>
                <a:gd name="T10" fmla="*/ 50 w 53"/>
                <a:gd name="T11" fmla="*/ 11 h 80"/>
                <a:gd name="T12" fmla="*/ 53 w 53"/>
                <a:gd name="T13" fmla="*/ 21 h 80"/>
                <a:gd name="T14" fmla="*/ 51 w 53"/>
                <a:gd name="T15" fmla="*/ 29 h 80"/>
                <a:gd name="T16" fmla="*/ 47 w 53"/>
                <a:gd name="T17" fmla="*/ 35 h 80"/>
                <a:gd name="T18" fmla="*/ 38 w 53"/>
                <a:gd name="T19" fmla="*/ 43 h 80"/>
                <a:gd name="T20" fmla="*/ 35 w 53"/>
                <a:gd name="T21" fmla="*/ 46 h 80"/>
                <a:gd name="T22" fmla="*/ 33 w 53"/>
                <a:gd name="T23" fmla="*/ 48 h 80"/>
                <a:gd name="T24" fmla="*/ 32 w 53"/>
                <a:gd name="T25" fmla="*/ 50 h 80"/>
                <a:gd name="T26" fmla="*/ 31 w 53"/>
                <a:gd name="T27" fmla="*/ 54 h 80"/>
                <a:gd name="T28" fmla="*/ 25 w 53"/>
                <a:gd name="T29" fmla="*/ 60 h 80"/>
                <a:gd name="T30" fmla="*/ 20 w 53"/>
                <a:gd name="T31" fmla="*/ 58 h 80"/>
                <a:gd name="T32" fmla="*/ 19 w 53"/>
                <a:gd name="T33" fmla="*/ 52 h 80"/>
                <a:gd name="T34" fmla="*/ 20 w 53"/>
                <a:gd name="T35" fmla="*/ 45 h 80"/>
                <a:gd name="T36" fmla="*/ 24 w 53"/>
                <a:gd name="T37" fmla="*/ 39 h 80"/>
                <a:gd name="T38" fmla="*/ 30 w 53"/>
                <a:gd name="T39" fmla="*/ 33 h 80"/>
                <a:gd name="T40" fmla="*/ 35 w 53"/>
                <a:gd name="T41" fmla="*/ 29 h 80"/>
                <a:gd name="T42" fmla="*/ 37 w 53"/>
                <a:gd name="T43" fmla="*/ 25 h 80"/>
                <a:gd name="T44" fmla="*/ 38 w 53"/>
                <a:gd name="T45" fmla="*/ 21 h 80"/>
                <a:gd name="T46" fmla="*/ 35 w 53"/>
                <a:gd name="T47" fmla="*/ 14 h 80"/>
                <a:gd name="T48" fmla="*/ 27 w 53"/>
                <a:gd name="T49" fmla="*/ 11 h 80"/>
                <a:gd name="T50" fmla="*/ 18 w 53"/>
                <a:gd name="T51" fmla="*/ 14 h 80"/>
                <a:gd name="T52" fmla="*/ 14 w 53"/>
                <a:gd name="T53" fmla="*/ 23 h 80"/>
                <a:gd name="T54" fmla="*/ 7 w 53"/>
                <a:gd name="T55" fmla="*/ 29 h 80"/>
                <a:gd name="T56" fmla="*/ 2 w 53"/>
                <a:gd name="T57" fmla="*/ 27 h 80"/>
                <a:gd name="T58" fmla="*/ 0 w 53"/>
                <a:gd name="T59" fmla="*/ 22 h 80"/>
                <a:gd name="T60" fmla="*/ 26 w 53"/>
                <a:gd name="T61" fmla="*/ 80 h 80"/>
                <a:gd name="T62" fmla="*/ 20 w 53"/>
                <a:gd name="T63" fmla="*/ 78 h 80"/>
                <a:gd name="T64" fmla="*/ 18 w 53"/>
                <a:gd name="T65" fmla="*/ 72 h 80"/>
                <a:gd name="T66" fmla="*/ 20 w 53"/>
                <a:gd name="T67" fmla="*/ 67 h 80"/>
                <a:gd name="T68" fmla="*/ 26 w 53"/>
                <a:gd name="T69" fmla="*/ 64 h 80"/>
                <a:gd name="T70" fmla="*/ 31 w 53"/>
                <a:gd name="T71" fmla="*/ 67 h 80"/>
                <a:gd name="T72" fmla="*/ 34 w 53"/>
                <a:gd name="T73" fmla="*/ 72 h 80"/>
                <a:gd name="T74" fmla="*/ 31 w 53"/>
                <a:gd name="T75" fmla="*/ 78 h 80"/>
                <a:gd name="T76" fmla="*/ 26 w 53"/>
                <a:gd name="T77" fmla="*/ 80 h 80"/>
                <a:gd name="T78" fmla="*/ 26 w 53"/>
                <a:gd name="T79" fmla="*/ 80 h 80"/>
                <a:gd name="T80" fmla="*/ 26 w 53"/>
                <a:gd name="T81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3" h="80">
                  <a:moveTo>
                    <a:pt x="0" y="22"/>
                  </a:moveTo>
                  <a:cubicBezTo>
                    <a:pt x="0" y="19"/>
                    <a:pt x="1" y="15"/>
                    <a:pt x="3" y="12"/>
                  </a:cubicBezTo>
                  <a:cubicBezTo>
                    <a:pt x="5" y="9"/>
                    <a:pt x="8" y="6"/>
                    <a:pt x="12" y="3"/>
                  </a:cubicBezTo>
                  <a:cubicBezTo>
                    <a:pt x="17" y="1"/>
                    <a:pt x="21" y="0"/>
                    <a:pt x="27" y="0"/>
                  </a:cubicBezTo>
                  <a:cubicBezTo>
                    <a:pt x="32" y="0"/>
                    <a:pt x="37" y="1"/>
                    <a:pt x="40" y="3"/>
                  </a:cubicBezTo>
                  <a:cubicBezTo>
                    <a:pt x="44" y="5"/>
                    <a:pt x="47" y="7"/>
                    <a:pt x="50" y="11"/>
                  </a:cubicBezTo>
                  <a:cubicBezTo>
                    <a:pt x="52" y="14"/>
                    <a:pt x="53" y="17"/>
                    <a:pt x="53" y="21"/>
                  </a:cubicBezTo>
                  <a:cubicBezTo>
                    <a:pt x="53" y="24"/>
                    <a:pt x="52" y="27"/>
                    <a:pt x="51" y="29"/>
                  </a:cubicBezTo>
                  <a:cubicBezTo>
                    <a:pt x="50" y="31"/>
                    <a:pt x="48" y="33"/>
                    <a:pt x="47" y="35"/>
                  </a:cubicBezTo>
                  <a:cubicBezTo>
                    <a:pt x="45" y="37"/>
                    <a:pt x="42" y="39"/>
                    <a:pt x="38" y="43"/>
                  </a:cubicBezTo>
                  <a:cubicBezTo>
                    <a:pt x="36" y="44"/>
                    <a:pt x="35" y="45"/>
                    <a:pt x="35" y="46"/>
                  </a:cubicBezTo>
                  <a:cubicBezTo>
                    <a:pt x="34" y="47"/>
                    <a:pt x="33" y="48"/>
                    <a:pt x="33" y="48"/>
                  </a:cubicBezTo>
                  <a:cubicBezTo>
                    <a:pt x="33" y="49"/>
                    <a:pt x="32" y="50"/>
                    <a:pt x="32" y="50"/>
                  </a:cubicBezTo>
                  <a:cubicBezTo>
                    <a:pt x="32" y="51"/>
                    <a:pt x="32" y="52"/>
                    <a:pt x="31" y="54"/>
                  </a:cubicBezTo>
                  <a:cubicBezTo>
                    <a:pt x="31" y="58"/>
                    <a:pt x="29" y="60"/>
                    <a:pt x="25" y="60"/>
                  </a:cubicBezTo>
                  <a:cubicBezTo>
                    <a:pt x="23" y="60"/>
                    <a:pt x="22" y="59"/>
                    <a:pt x="20" y="58"/>
                  </a:cubicBezTo>
                  <a:cubicBezTo>
                    <a:pt x="19" y="57"/>
                    <a:pt x="19" y="55"/>
                    <a:pt x="19" y="52"/>
                  </a:cubicBezTo>
                  <a:cubicBezTo>
                    <a:pt x="19" y="49"/>
                    <a:pt x="19" y="47"/>
                    <a:pt x="20" y="45"/>
                  </a:cubicBezTo>
                  <a:cubicBezTo>
                    <a:pt x="21" y="43"/>
                    <a:pt x="22" y="41"/>
                    <a:pt x="24" y="39"/>
                  </a:cubicBezTo>
                  <a:cubicBezTo>
                    <a:pt x="25" y="37"/>
                    <a:pt x="27" y="35"/>
                    <a:pt x="30" y="33"/>
                  </a:cubicBezTo>
                  <a:cubicBezTo>
                    <a:pt x="32" y="31"/>
                    <a:pt x="34" y="30"/>
                    <a:pt x="35" y="29"/>
                  </a:cubicBezTo>
                  <a:cubicBezTo>
                    <a:pt x="36" y="28"/>
                    <a:pt x="36" y="27"/>
                    <a:pt x="37" y="25"/>
                  </a:cubicBezTo>
                  <a:cubicBezTo>
                    <a:pt x="38" y="24"/>
                    <a:pt x="38" y="23"/>
                    <a:pt x="38" y="21"/>
                  </a:cubicBezTo>
                  <a:cubicBezTo>
                    <a:pt x="38" y="18"/>
                    <a:pt x="37" y="16"/>
                    <a:pt x="35" y="14"/>
                  </a:cubicBezTo>
                  <a:cubicBezTo>
                    <a:pt x="33" y="12"/>
                    <a:pt x="30" y="11"/>
                    <a:pt x="27" y="11"/>
                  </a:cubicBezTo>
                  <a:cubicBezTo>
                    <a:pt x="23" y="11"/>
                    <a:pt x="20" y="12"/>
                    <a:pt x="18" y="14"/>
                  </a:cubicBezTo>
                  <a:cubicBezTo>
                    <a:pt x="17" y="16"/>
                    <a:pt x="15" y="19"/>
                    <a:pt x="14" y="23"/>
                  </a:cubicBezTo>
                  <a:cubicBezTo>
                    <a:pt x="13" y="27"/>
                    <a:pt x="10" y="29"/>
                    <a:pt x="7" y="29"/>
                  </a:cubicBezTo>
                  <a:cubicBezTo>
                    <a:pt x="5" y="29"/>
                    <a:pt x="3" y="28"/>
                    <a:pt x="2" y="27"/>
                  </a:cubicBezTo>
                  <a:cubicBezTo>
                    <a:pt x="1" y="25"/>
                    <a:pt x="0" y="24"/>
                    <a:pt x="0" y="22"/>
                  </a:cubicBezTo>
                  <a:close/>
                  <a:moveTo>
                    <a:pt x="26" y="80"/>
                  </a:moveTo>
                  <a:cubicBezTo>
                    <a:pt x="24" y="80"/>
                    <a:pt x="22" y="79"/>
                    <a:pt x="20" y="78"/>
                  </a:cubicBezTo>
                  <a:cubicBezTo>
                    <a:pt x="18" y="77"/>
                    <a:pt x="18" y="75"/>
                    <a:pt x="18" y="72"/>
                  </a:cubicBezTo>
                  <a:cubicBezTo>
                    <a:pt x="18" y="70"/>
                    <a:pt x="18" y="68"/>
                    <a:pt x="20" y="67"/>
                  </a:cubicBezTo>
                  <a:cubicBezTo>
                    <a:pt x="22" y="65"/>
                    <a:pt x="23" y="64"/>
                    <a:pt x="26" y="64"/>
                  </a:cubicBezTo>
                  <a:cubicBezTo>
                    <a:pt x="28" y="64"/>
                    <a:pt x="30" y="65"/>
                    <a:pt x="31" y="67"/>
                  </a:cubicBezTo>
                  <a:cubicBezTo>
                    <a:pt x="33" y="68"/>
                    <a:pt x="34" y="70"/>
                    <a:pt x="34" y="72"/>
                  </a:cubicBezTo>
                  <a:cubicBezTo>
                    <a:pt x="34" y="75"/>
                    <a:pt x="33" y="77"/>
                    <a:pt x="31" y="78"/>
                  </a:cubicBezTo>
                  <a:cubicBezTo>
                    <a:pt x="30" y="79"/>
                    <a:pt x="28" y="80"/>
                    <a:pt x="26" y="80"/>
                  </a:cubicBezTo>
                  <a:close/>
                  <a:moveTo>
                    <a:pt x="26" y="80"/>
                  </a:moveTo>
                  <a:cubicBezTo>
                    <a:pt x="26" y="80"/>
                    <a:pt x="26" y="80"/>
                    <a:pt x="26" y="8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26" name="CaixaDeTexto 25"/>
          <p:cNvSpPr txBox="1"/>
          <p:nvPr/>
        </p:nvSpPr>
        <p:spPr>
          <a:xfrm>
            <a:off x="963614" y="6450177"/>
            <a:ext cx="5349477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100" b="1" dirty="0">
                <a:solidFill>
                  <a:schemeClr val="bg1"/>
                </a:solidFill>
              </a:rPr>
              <a:t>p</a:t>
            </a:r>
            <a:r>
              <a:rPr lang="pt-BR" sz="1100" dirty="0">
                <a:solidFill>
                  <a:schemeClr val="bg1"/>
                </a:solidFill>
              </a:rPr>
              <a:t>1. Há quanto tempo o(a) Sr.(a) é dono do seu negócio ou empreende?</a:t>
            </a:r>
          </a:p>
        </p:txBody>
      </p:sp>
      <p:pic>
        <p:nvPicPr>
          <p:cNvPr id="42" name="Imagem 4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985005" y="3182039"/>
            <a:ext cx="1575000" cy="1575000"/>
          </a:xfrm>
          <a:prstGeom prst="rect">
            <a:avLst/>
          </a:prstGeom>
        </p:spPr>
      </p:pic>
      <p:sp>
        <p:nvSpPr>
          <p:cNvPr id="43" name="CaixaDeTexto 42"/>
          <p:cNvSpPr txBox="1"/>
          <p:nvPr/>
        </p:nvSpPr>
        <p:spPr>
          <a:xfrm>
            <a:off x="574700" y="2040615"/>
            <a:ext cx="2364257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t-BR" sz="2800" b="1" dirty="0">
                <a:solidFill>
                  <a:schemeClr val="accent2">
                    <a:lumMod val="75000"/>
                  </a:schemeClr>
                </a:solidFill>
              </a:rPr>
              <a:t>tempo de empresa</a:t>
            </a:r>
            <a:endParaRPr lang="pt-BR" sz="2800" dirty="0">
              <a:solidFill>
                <a:schemeClr val="accent2">
                  <a:lumMod val="75000"/>
                </a:schemeClr>
              </a:solidFill>
            </a:endParaRPr>
          </a:p>
        </p:txBody>
      </p:sp>
      <p:sp>
        <p:nvSpPr>
          <p:cNvPr id="39" name="CaixaDeTexto 38"/>
          <p:cNvSpPr txBox="1"/>
          <p:nvPr/>
        </p:nvSpPr>
        <p:spPr>
          <a:xfrm>
            <a:off x="4593945" y="4625851"/>
            <a:ext cx="553357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pt-BR" sz="1200" dirty="0">
                <a:solidFill>
                  <a:schemeClr val="tx2">
                    <a:lumMod val="75000"/>
                  </a:schemeClr>
                </a:solidFill>
              </a:rPr>
              <a:t>base: </a:t>
            </a:r>
          </a:p>
        </p:txBody>
      </p:sp>
      <p:graphicFrame>
        <p:nvGraphicFramePr>
          <p:cNvPr id="41" name="Tabela 40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349778288"/>
              </p:ext>
            </p:extLst>
          </p:nvPr>
        </p:nvGraphicFramePr>
        <p:xfrm>
          <a:off x="4986295" y="4591302"/>
          <a:ext cx="2674740" cy="360534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891580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891580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891580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60534"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50" b="0" u="none" strike="noStrike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</a:rPr>
                        <a:t>6.406</a:t>
                      </a:r>
                      <a:endParaRPr lang="pt-BR" sz="1050" b="0" i="0" u="none" strike="noStrike" dirty="0">
                        <a:solidFill>
                          <a:schemeClr val="bg2">
                            <a:lumMod val="50000"/>
                          </a:schemeClr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50" b="0" u="none" strike="noStrike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</a:rPr>
                        <a:t>3.874</a:t>
                      </a:r>
                      <a:endParaRPr lang="pt-BR" sz="1050" b="0" i="0" u="none" strike="noStrike" dirty="0">
                        <a:solidFill>
                          <a:schemeClr val="bg2">
                            <a:lumMod val="50000"/>
                          </a:schemeClr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50" b="0" u="none" strike="noStrike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</a:rPr>
                        <a:t>1.423</a:t>
                      </a:r>
                      <a:endParaRPr lang="pt-BR" sz="1050" b="0" i="0" u="none" strike="noStrike" dirty="0">
                        <a:solidFill>
                          <a:schemeClr val="bg2">
                            <a:lumMod val="50000"/>
                          </a:schemeClr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</a:tbl>
          </a:graphicData>
        </a:graphic>
      </p:graphicFrame>
      <p:sp>
        <p:nvSpPr>
          <p:cNvPr id="44" name="CaixaDeTexto 43"/>
          <p:cNvSpPr txBox="1"/>
          <p:nvPr/>
        </p:nvSpPr>
        <p:spPr>
          <a:xfrm>
            <a:off x="5145254" y="1857487"/>
            <a:ext cx="1150123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pt-BR" sz="2000" i="1" dirty="0">
                <a:solidFill>
                  <a:srgbClr val="016FAC"/>
                </a:solidFill>
              </a:rPr>
              <a:t>por porte</a:t>
            </a:r>
          </a:p>
        </p:txBody>
      </p:sp>
      <p:cxnSp>
        <p:nvCxnSpPr>
          <p:cNvPr id="45" name="Conector reto 44"/>
          <p:cNvCxnSpPr/>
          <p:nvPr/>
        </p:nvCxnSpPr>
        <p:spPr>
          <a:xfrm>
            <a:off x="6490378" y="2083724"/>
            <a:ext cx="1170657" cy="0"/>
          </a:xfrm>
          <a:prstGeom prst="line">
            <a:avLst/>
          </a:prstGeom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grpSp>
        <p:nvGrpSpPr>
          <p:cNvPr id="46" name="Grupo 45"/>
          <p:cNvGrpSpPr/>
          <p:nvPr/>
        </p:nvGrpSpPr>
        <p:grpSpPr>
          <a:xfrm>
            <a:off x="6156230" y="2432998"/>
            <a:ext cx="392870" cy="426872"/>
            <a:chOff x="1989894" y="4905662"/>
            <a:chExt cx="829550" cy="829550"/>
          </a:xfrm>
        </p:grpSpPr>
        <p:sp>
          <p:nvSpPr>
            <p:cNvPr id="47" name="Retângulo 46"/>
            <p:cNvSpPr/>
            <p:nvPr/>
          </p:nvSpPr>
          <p:spPr>
            <a:xfrm>
              <a:off x="2168521" y="5104525"/>
              <a:ext cx="56251" cy="94592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8" name="Retângulo 47"/>
            <p:cNvSpPr/>
            <p:nvPr/>
          </p:nvSpPr>
          <p:spPr>
            <a:xfrm>
              <a:off x="2303082" y="5104525"/>
              <a:ext cx="56251" cy="94592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9" name="Retângulo 48"/>
            <p:cNvSpPr/>
            <p:nvPr/>
          </p:nvSpPr>
          <p:spPr>
            <a:xfrm>
              <a:off x="2439824" y="5104525"/>
              <a:ext cx="56251" cy="94592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0" name="Retângulo 49"/>
            <p:cNvSpPr/>
            <p:nvPr/>
          </p:nvSpPr>
          <p:spPr>
            <a:xfrm>
              <a:off x="2583199" y="5104525"/>
              <a:ext cx="56251" cy="94592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1" name="Forma livre 50"/>
            <p:cNvSpPr/>
            <p:nvPr/>
          </p:nvSpPr>
          <p:spPr>
            <a:xfrm>
              <a:off x="2085975" y="5305425"/>
              <a:ext cx="90488" cy="361950"/>
            </a:xfrm>
            <a:custGeom>
              <a:avLst/>
              <a:gdLst>
                <a:gd name="connsiteX0" fmla="*/ 85725 w 90488"/>
                <a:gd name="connsiteY0" fmla="*/ 352425 h 361950"/>
                <a:gd name="connsiteX1" fmla="*/ 90488 w 90488"/>
                <a:gd name="connsiteY1" fmla="*/ 0 h 361950"/>
                <a:gd name="connsiteX2" fmla="*/ 0 w 90488"/>
                <a:gd name="connsiteY2" fmla="*/ 0 h 361950"/>
                <a:gd name="connsiteX3" fmla="*/ 0 w 90488"/>
                <a:gd name="connsiteY3" fmla="*/ 361950 h 361950"/>
                <a:gd name="connsiteX4" fmla="*/ 85725 w 90488"/>
                <a:gd name="connsiteY4" fmla="*/ 352425 h 361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0488" h="361950">
                  <a:moveTo>
                    <a:pt x="85725" y="352425"/>
                  </a:moveTo>
                  <a:cubicBezTo>
                    <a:pt x="87313" y="234950"/>
                    <a:pt x="88900" y="117475"/>
                    <a:pt x="90488" y="0"/>
                  </a:cubicBezTo>
                  <a:lnTo>
                    <a:pt x="0" y="0"/>
                  </a:lnTo>
                  <a:lnTo>
                    <a:pt x="0" y="361950"/>
                  </a:lnTo>
                  <a:lnTo>
                    <a:pt x="85725" y="352425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2" name="Forma livre 51"/>
            <p:cNvSpPr/>
            <p:nvPr/>
          </p:nvSpPr>
          <p:spPr>
            <a:xfrm>
              <a:off x="2634623" y="5305425"/>
              <a:ext cx="90488" cy="361950"/>
            </a:xfrm>
            <a:custGeom>
              <a:avLst/>
              <a:gdLst>
                <a:gd name="connsiteX0" fmla="*/ 85725 w 90488"/>
                <a:gd name="connsiteY0" fmla="*/ 352425 h 361950"/>
                <a:gd name="connsiteX1" fmla="*/ 90488 w 90488"/>
                <a:gd name="connsiteY1" fmla="*/ 0 h 361950"/>
                <a:gd name="connsiteX2" fmla="*/ 0 w 90488"/>
                <a:gd name="connsiteY2" fmla="*/ 0 h 361950"/>
                <a:gd name="connsiteX3" fmla="*/ 0 w 90488"/>
                <a:gd name="connsiteY3" fmla="*/ 361950 h 361950"/>
                <a:gd name="connsiteX4" fmla="*/ 85725 w 90488"/>
                <a:gd name="connsiteY4" fmla="*/ 352425 h 361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0488" h="361950">
                  <a:moveTo>
                    <a:pt x="85725" y="352425"/>
                  </a:moveTo>
                  <a:cubicBezTo>
                    <a:pt x="87313" y="234950"/>
                    <a:pt x="88900" y="117475"/>
                    <a:pt x="90488" y="0"/>
                  </a:cubicBezTo>
                  <a:lnTo>
                    <a:pt x="0" y="0"/>
                  </a:lnTo>
                  <a:lnTo>
                    <a:pt x="0" y="361950"/>
                  </a:lnTo>
                  <a:lnTo>
                    <a:pt x="85725" y="352425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pic>
          <p:nvPicPr>
            <p:cNvPr id="53" name="Imagem 52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1989894" y="4905662"/>
              <a:ext cx="829550" cy="829550"/>
            </a:xfrm>
            <a:prstGeom prst="rect">
              <a:avLst/>
            </a:prstGeom>
          </p:spPr>
        </p:pic>
      </p:grpSp>
      <p:grpSp>
        <p:nvGrpSpPr>
          <p:cNvPr id="54" name="Grupo 53"/>
          <p:cNvGrpSpPr/>
          <p:nvPr/>
        </p:nvGrpSpPr>
        <p:grpSpPr>
          <a:xfrm>
            <a:off x="5285593" y="2469860"/>
            <a:ext cx="372774" cy="353149"/>
            <a:chOff x="1207620" y="5194355"/>
            <a:chExt cx="653544" cy="569821"/>
          </a:xfrm>
        </p:grpSpPr>
        <p:sp>
          <p:nvSpPr>
            <p:cNvPr id="55" name="Forma livre 54"/>
            <p:cNvSpPr/>
            <p:nvPr/>
          </p:nvSpPr>
          <p:spPr>
            <a:xfrm>
              <a:off x="1243013" y="5205413"/>
              <a:ext cx="590550" cy="176212"/>
            </a:xfrm>
            <a:custGeom>
              <a:avLst/>
              <a:gdLst>
                <a:gd name="connsiteX0" fmla="*/ 0 w 590550"/>
                <a:gd name="connsiteY0" fmla="*/ 161925 h 176212"/>
                <a:gd name="connsiteX1" fmla="*/ 76200 w 590550"/>
                <a:gd name="connsiteY1" fmla="*/ 0 h 176212"/>
                <a:gd name="connsiteX2" fmla="*/ 509587 w 590550"/>
                <a:gd name="connsiteY2" fmla="*/ 9525 h 176212"/>
                <a:gd name="connsiteX3" fmla="*/ 590550 w 590550"/>
                <a:gd name="connsiteY3" fmla="*/ 176212 h 176212"/>
                <a:gd name="connsiteX4" fmla="*/ 0 w 590550"/>
                <a:gd name="connsiteY4" fmla="*/ 161925 h 176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0550" h="176212">
                  <a:moveTo>
                    <a:pt x="0" y="161925"/>
                  </a:moveTo>
                  <a:lnTo>
                    <a:pt x="76200" y="0"/>
                  </a:lnTo>
                  <a:lnTo>
                    <a:pt x="509587" y="9525"/>
                  </a:lnTo>
                  <a:lnTo>
                    <a:pt x="590550" y="176212"/>
                  </a:lnTo>
                  <a:lnTo>
                    <a:pt x="0" y="161925"/>
                  </a:lnTo>
                  <a:close/>
                </a:path>
              </a:pathLst>
            </a:custGeom>
            <a:solidFill>
              <a:srgbClr val="92D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pic>
          <p:nvPicPr>
            <p:cNvPr id="56" name="Imagem 55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1207620" y="5194355"/>
              <a:ext cx="653544" cy="569821"/>
            </a:xfrm>
            <a:prstGeom prst="rect">
              <a:avLst/>
            </a:prstGeom>
          </p:spPr>
        </p:pic>
      </p:grpSp>
      <p:grpSp>
        <p:nvGrpSpPr>
          <p:cNvPr id="57" name="Grupo 56"/>
          <p:cNvGrpSpPr/>
          <p:nvPr/>
        </p:nvGrpSpPr>
        <p:grpSpPr>
          <a:xfrm>
            <a:off x="7046963" y="2374756"/>
            <a:ext cx="357312" cy="485114"/>
            <a:chOff x="2947662" y="4678526"/>
            <a:chExt cx="846138" cy="1057275"/>
          </a:xfrm>
        </p:grpSpPr>
        <p:sp>
          <p:nvSpPr>
            <p:cNvPr id="58" name="Retângulo 57"/>
            <p:cNvSpPr/>
            <p:nvPr/>
          </p:nvSpPr>
          <p:spPr>
            <a:xfrm>
              <a:off x="3019100" y="4854739"/>
              <a:ext cx="530550" cy="720561"/>
            </a:xfrm>
            <a:prstGeom prst="rect">
              <a:avLst/>
            </a:prstGeom>
            <a:solidFill>
              <a:srgbClr val="00999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grpSp>
          <p:nvGrpSpPr>
            <p:cNvPr id="59" name="Group 13"/>
            <p:cNvGrpSpPr>
              <a:grpSpLocks noChangeAspect="1"/>
            </p:cNvGrpSpPr>
            <p:nvPr/>
          </p:nvGrpSpPr>
          <p:grpSpPr bwMode="auto">
            <a:xfrm>
              <a:off x="2947662" y="4678526"/>
              <a:ext cx="846138" cy="1057275"/>
              <a:chOff x="-489" y="3132"/>
              <a:chExt cx="533" cy="666"/>
            </a:xfrm>
          </p:grpSpPr>
          <p:sp>
            <p:nvSpPr>
              <p:cNvPr id="60" name="Freeform 14"/>
              <p:cNvSpPr>
                <a:spLocks noEditPoints="1"/>
              </p:cNvSpPr>
              <p:nvPr/>
            </p:nvSpPr>
            <p:spPr bwMode="auto">
              <a:xfrm>
                <a:off x="-444" y="3243"/>
                <a:ext cx="488" cy="555"/>
              </a:xfrm>
              <a:custGeom>
                <a:avLst/>
                <a:gdLst>
                  <a:gd name="T0" fmla="*/ 1010 w 1201"/>
                  <a:gd name="T1" fmla="*/ 1147 h 1365"/>
                  <a:gd name="T2" fmla="*/ 819 w 1201"/>
                  <a:gd name="T3" fmla="*/ 1283 h 1365"/>
                  <a:gd name="T4" fmla="*/ 710 w 1201"/>
                  <a:gd name="T5" fmla="*/ 1147 h 1365"/>
                  <a:gd name="T6" fmla="*/ 874 w 1201"/>
                  <a:gd name="T7" fmla="*/ 27 h 1365"/>
                  <a:gd name="T8" fmla="*/ 0 w 1201"/>
                  <a:gd name="T9" fmla="*/ 27 h 1365"/>
                  <a:gd name="T10" fmla="*/ 1119 w 1201"/>
                  <a:gd name="T11" fmla="*/ 1365 h 1365"/>
                  <a:gd name="T12" fmla="*/ 710 w 1201"/>
                  <a:gd name="T13" fmla="*/ 55 h 1365"/>
                  <a:gd name="T14" fmla="*/ 710 w 1201"/>
                  <a:gd name="T15" fmla="*/ 219 h 1365"/>
                  <a:gd name="T16" fmla="*/ 819 w 1201"/>
                  <a:gd name="T17" fmla="*/ 273 h 1365"/>
                  <a:gd name="T18" fmla="*/ 710 w 1201"/>
                  <a:gd name="T19" fmla="*/ 273 h 1365"/>
                  <a:gd name="T20" fmla="*/ 819 w 1201"/>
                  <a:gd name="T21" fmla="*/ 655 h 1365"/>
                  <a:gd name="T22" fmla="*/ 710 w 1201"/>
                  <a:gd name="T23" fmla="*/ 710 h 1365"/>
                  <a:gd name="T24" fmla="*/ 710 w 1201"/>
                  <a:gd name="T25" fmla="*/ 874 h 1365"/>
                  <a:gd name="T26" fmla="*/ 819 w 1201"/>
                  <a:gd name="T27" fmla="*/ 928 h 1365"/>
                  <a:gd name="T28" fmla="*/ 710 w 1201"/>
                  <a:gd name="T29" fmla="*/ 928 h 1365"/>
                  <a:gd name="T30" fmla="*/ 55 w 1201"/>
                  <a:gd name="T31" fmla="*/ 1147 h 1365"/>
                  <a:gd name="T32" fmla="*/ 164 w 1201"/>
                  <a:gd name="T33" fmla="*/ 1092 h 1365"/>
                  <a:gd name="T34" fmla="*/ 164 w 1201"/>
                  <a:gd name="T35" fmla="*/ 928 h 1365"/>
                  <a:gd name="T36" fmla="*/ 55 w 1201"/>
                  <a:gd name="T37" fmla="*/ 874 h 1365"/>
                  <a:gd name="T38" fmla="*/ 164 w 1201"/>
                  <a:gd name="T39" fmla="*/ 874 h 1365"/>
                  <a:gd name="T40" fmla="*/ 55 w 1201"/>
                  <a:gd name="T41" fmla="*/ 492 h 1365"/>
                  <a:gd name="T42" fmla="*/ 164 w 1201"/>
                  <a:gd name="T43" fmla="*/ 437 h 1365"/>
                  <a:gd name="T44" fmla="*/ 164 w 1201"/>
                  <a:gd name="T45" fmla="*/ 273 h 1365"/>
                  <a:gd name="T46" fmla="*/ 55 w 1201"/>
                  <a:gd name="T47" fmla="*/ 219 h 1365"/>
                  <a:gd name="T48" fmla="*/ 164 w 1201"/>
                  <a:gd name="T49" fmla="*/ 219 h 1365"/>
                  <a:gd name="T50" fmla="*/ 218 w 1201"/>
                  <a:gd name="T51" fmla="*/ 1147 h 1365"/>
                  <a:gd name="T52" fmla="*/ 328 w 1201"/>
                  <a:gd name="T53" fmla="*/ 1092 h 1365"/>
                  <a:gd name="T54" fmla="*/ 328 w 1201"/>
                  <a:gd name="T55" fmla="*/ 928 h 1365"/>
                  <a:gd name="T56" fmla="*/ 218 w 1201"/>
                  <a:gd name="T57" fmla="*/ 874 h 1365"/>
                  <a:gd name="T58" fmla="*/ 328 w 1201"/>
                  <a:gd name="T59" fmla="*/ 874 h 1365"/>
                  <a:gd name="T60" fmla="*/ 218 w 1201"/>
                  <a:gd name="T61" fmla="*/ 492 h 1365"/>
                  <a:gd name="T62" fmla="*/ 328 w 1201"/>
                  <a:gd name="T63" fmla="*/ 437 h 1365"/>
                  <a:gd name="T64" fmla="*/ 328 w 1201"/>
                  <a:gd name="T65" fmla="*/ 273 h 1365"/>
                  <a:gd name="T66" fmla="*/ 218 w 1201"/>
                  <a:gd name="T67" fmla="*/ 219 h 1365"/>
                  <a:gd name="T68" fmla="*/ 328 w 1201"/>
                  <a:gd name="T69" fmla="*/ 219 h 1365"/>
                  <a:gd name="T70" fmla="*/ 382 w 1201"/>
                  <a:gd name="T71" fmla="*/ 1147 h 1365"/>
                  <a:gd name="T72" fmla="*/ 491 w 1201"/>
                  <a:gd name="T73" fmla="*/ 1092 h 1365"/>
                  <a:gd name="T74" fmla="*/ 491 w 1201"/>
                  <a:gd name="T75" fmla="*/ 928 h 1365"/>
                  <a:gd name="T76" fmla="*/ 382 w 1201"/>
                  <a:gd name="T77" fmla="*/ 874 h 1365"/>
                  <a:gd name="T78" fmla="*/ 491 w 1201"/>
                  <a:gd name="T79" fmla="*/ 874 h 1365"/>
                  <a:gd name="T80" fmla="*/ 382 w 1201"/>
                  <a:gd name="T81" fmla="*/ 492 h 1365"/>
                  <a:gd name="T82" fmla="*/ 491 w 1201"/>
                  <a:gd name="T83" fmla="*/ 437 h 1365"/>
                  <a:gd name="T84" fmla="*/ 491 w 1201"/>
                  <a:gd name="T85" fmla="*/ 273 h 1365"/>
                  <a:gd name="T86" fmla="*/ 382 w 1201"/>
                  <a:gd name="T87" fmla="*/ 219 h 1365"/>
                  <a:gd name="T88" fmla="*/ 491 w 1201"/>
                  <a:gd name="T89" fmla="*/ 219 h 1365"/>
                  <a:gd name="T90" fmla="*/ 546 w 1201"/>
                  <a:gd name="T91" fmla="*/ 1147 h 1365"/>
                  <a:gd name="T92" fmla="*/ 655 w 1201"/>
                  <a:gd name="T93" fmla="*/ 1092 h 1365"/>
                  <a:gd name="T94" fmla="*/ 655 w 1201"/>
                  <a:gd name="T95" fmla="*/ 928 h 1365"/>
                  <a:gd name="T96" fmla="*/ 546 w 1201"/>
                  <a:gd name="T97" fmla="*/ 874 h 1365"/>
                  <a:gd name="T98" fmla="*/ 655 w 1201"/>
                  <a:gd name="T99" fmla="*/ 874 h 1365"/>
                  <a:gd name="T100" fmla="*/ 546 w 1201"/>
                  <a:gd name="T101" fmla="*/ 492 h 1365"/>
                  <a:gd name="T102" fmla="*/ 655 w 1201"/>
                  <a:gd name="T103" fmla="*/ 437 h 1365"/>
                  <a:gd name="T104" fmla="*/ 655 w 1201"/>
                  <a:gd name="T105" fmla="*/ 273 h 1365"/>
                  <a:gd name="T106" fmla="*/ 546 w 1201"/>
                  <a:gd name="T107" fmla="*/ 219 h 1365"/>
                  <a:gd name="T108" fmla="*/ 655 w 1201"/>
                  <a:gd name="T109" fmla="*/ 219 h 1365"/>
                  <a:gd name="T110" fmla="*/ 874 w 1201"/>
                  <a:gd name="T111" fmla="*/ 1283 h 1365"/>
                  <a:gd name="T112" fmla="*/ 941 w 1201"/>
                  <a:gd name="T113" fmla="*/ 1263 h 1365"/>
                  <a:gd name="T114" fmla="*/ 1063 w 1201"/>
                  <a:gd name="T115" fmla="*/ 1244 h 1365"/>
                  <a:gd name="T116" fmla="*/ 1147 w 1201"/>
                  <a:gd name="T117" fmla="*/ 1283 h 1365"/>
                  <a:gd name="T118" fmla="*/ 1119 w 1201"/>
                  <a:gd name="T119" fmla="*/ 1311 h 13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201" h="1365">
                    <a:moveTo>
                      <a:pt x="1119" y="1202"/>
                    </a:moveTo>
                    <a:cubicBezTo>
                      <a:pt x="1115" y="1202"/>
                      <a:pt x="1110" y="1202"/>
                      <a:pt x="1105" y="1203"/>
                    </a:cubicBezTo>
                    <a:cubicBezTo>
                      <a:pt x="1087" y="1169"/>
                      <a:pt x="1051" y="1147"/>
                      <a:pt x="1010" y="1147"/>
                    </a:cubicBezTo>
                    <a:cubicBezTo>
                      <a:pt x="970" y="1147"/>
                      <a:pt x="934" y="1169"/>
                      <a:pt x="915" y="1203"/>
                    </a:cubicBezTo>
                    <a:cubicBezTo>
                      <a:pt x="910" y="1202"/>
                      <a:pt x="906" y="1202"/>
                      <a:pt x="901" y="1202"/>
                    </a:cubicBezTo>
                    <a:cubicBezTo>
                      <a:pt x="856" y="1202"/>
                      <a:pt x="819" y="1238"/>
                      <a:pt x="819" y="1283"/>
                    </a:cubicBezTo>
                    <a:cubicBezTo>
                      <a:pt x="819" y="1293"/>
                      <a:pt x="821" y="1302"/>
                      <a:pt x="824" y="1311"/>
                    </a:cubicBezTo>
                    <a:cubicBezTo>
                      <a:pt x="710" y="1311"/>
                      <a:pt x="710" y="1311"/>
                      <a:pt x="710" y="1311"/>
                    </a:cubicBezTo>
                    <a:cubicBezTo>
                      <a:pt x="710" y="1147"/>
                      <a:pt x="710" y="1147"/>
                      <a:pt x="710" y="1147"/>
                    </a:cubicBezTo>
                    <a:cubicBezTo>
                      <a:pt x="846" y="1147"/>
                      <a:pt x="846" y="1147"/>
                      <a:pt x="846" y="1147"/>
                    </a:cubicBezTo>
                    <a:cubicBezTo>
                      <a:pt x="861" y="1147"/>
                      <a:pt x="874" y="1135"/>
                      <a:pt x="874" y="1120"/>
                    </a:cubicBezTo>
                    <a:cubicBezTo>
                      <a:pt x="874" y="27"/>
                      <a:pt x="874" y="27"/>
                      <a:pt x="874" y="27"/>
                    </a:cubicBezTo>
                    <a:cubicBezTo>
                      <a:pt x="874" y="12"/>
                      <a:pt x="861" y="0"/>
                      <a:pt x="846" y="0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12" y="0"/>
                      <a:pt x="0" y="12"/>
                      <a:pt x="0" y="27"/>
                    </a:cubicBezTo>
                    <a:cubicBezTo>
                      <a:pt x="0" y="1338"/>
                      <a:pt x="0" y="1338"/>
                      <a:pt x="0" y="1338"/>
                    </a:cubicBezTo>
                    <a:cubicBezTo>
                      <a:pt x="0" y="1353"/>
                      <a:pt x="12" y="1365"/>
                      <a:pt x="27" y="1365"/>
                    </a:cubicBezTo>
                    <a:cubicBezTo>
                      <a:pt x="1119" y="1365"/>
                      <a:pt x="1119" y="1365"/>
                      <a:pt x="1119" y="1365"/>
                    </a:cubicBezTo>
                    <a:cubicBezTo>
                      <a:pt x="1165" y="1365"/>
                      <a:pt x="1201" y="1329"/>
                      <a:pt x="1201" y="1283"/>
                    </a:cubicBezTo>
                    <a:cubicBezTo>
                      <a:pt x="1201" y="1238"/>
                      <a:pt x="1165" y="1202"/>
                      <a:pt x="1119" y="1202"/>
                    </a:cubicBezTo>
                    <a:close/>
                    <a:moveTo>
                      <a:pt x="710" y="55"/>
                    </a:moveTo>
                    <a:cubicBezTo>
                      <a:pt x="819" y="55"/>
                      <a:pt x="819" y="55"/>
                      <a:pt x="819" y="55"/>
                    </a:cubicBezTo>
                    <a:cubicBezTo>
                      <a:pt x="819" y="219"/>
                      <a:pt x="819" y="219"/>
                      <a:pt x="819" y="219"/>
                    </a:cubicBezTo>
                    <a:cubicBezTo>
                      <a:pt x="710" y="219"/>
                      <a:pt x="710" y="219"/>
                      <a:pt x="710" y="219"/>
                    </a:cubicBezTo>
                    <a:lnTo>
                      <a:pt x="710" y="55"/>
                    </a:lnTo>
                    <a:close/>
                    <a:moveTo>
                      <a:pt x="710" y="273"/>
                    </a:moveTo>
                    <a:cubicBezTo>
                      <a:pt x="819" y="273"/>
                      <a:pt x="819" y="273"/>
                      <a:pt x="819" y="273"/>
                    </a:cubicBezTo>
                    <a:cubicBezTo>
                      <a:pt x="819" y="437"/>
                      <a:pt x="819" y="437"/>
                      <a:pt x="819" y="437"/>
                    </a:cubicBezTo>
                    <a:cubicBezTo>
                      <a:pt x="710" y="437"/>
                      <a:pt x="710" y="437"/>
                      <a:pt x="710" y="437"/>
                    </a:cubicBezTo>
                    <a:lnTo>
                      <a:pt x="710" y="273"/>
                    </a:lnTo>
                    <a:close/>
                    <a:moveTo>
                      <a:pt x="710" y="492"/>
                    </a:moveTo>
                    <a:cubicBezTo>
                      <a:pt x="819" y="492"/>
                      <a:pt x="819" y="492"/>
                      <a:pt x="819" y="492"/>
                    </a:cubicBezTo>
                    <a:cubicBezTo>
                      <a:pt x="819" y="655"/>
                      <a:pt x="819" y="655"/>
                      <a:pt x="819" y="655"/>
                    </a:cubicBezTo>
                    <a:cubicBezTo>
                      <a:pt x="710" y="655"/>
                      <a:pt x="710" y="655"/>
                      <a:pt x="710" y="655"/>
                    </a:cubicBezTo>
                    <a:lnTo>
                      <a:pt x="710" y="492"/>
                    </a:lnTo>
                    <a:close/>
                    <a:moveTo>
                      <a:pt x="710" y="710"/>
                    </a:moveTo>
                    <a:cubicBezTo>
                      <a:pt x="819" y="710"/>
                      <a:pt x="819" y="710"/>
                      <a:pt x="819" y="710"/>
                    </a:cubicBezTo>
                    <a:cubicBezTo>
                      <a:pt x="819" y="874"/>
                      <a:pt x="819" y="874"/>
                      <a:pt x="819" y="874"/>
                    </a:cubicBezTo>
                    <a:cubicBezTo>
                      <a:pt x="710" y="874"/>
                      <a:pt x="710" y="874"/>
                      <a:pt x="710" y="874"/>
                    </a:cubicBezTo>
                    <a:lnTo>
                      <a:pt x="710" y="710"/>
                    </a:lnTo>
                    <a:close/>
                    <a:moveTo>
                      <a:pt x="710" y="928"/>
                    </a:moveTo>
                    <a:cubicBezTo>
                      <a:pt x="819" y="928"/>
                      <a:pt x="819" y="928"/>
                      <a:pt x="819" y="928"/>
                    </a:cubicBezTo>
                    <a:cubicBezTo>
                      <a:pt x="819" y="1092"/>
                      <a:pt x="819" y="1092"/>
                      <a:pt x="819" y="1092"/>
                    </a:cubicBezTo>
                    <a:cubicBezTo>
                      <a:pt x="710" y="1092"/>
                      <a:pt x="710" y="1092"/>
                      <a:pt x="710" y="1092"/>
                    </a:cubicBezTo>
                    <a:lnTo>
                      <a:pt x="710" y="928"/>
                    </a:lnTo>
                    <a:close/>
                    <a:moveTo>
                      <a:pt x="164" y="1311"/>
                    </a:moveTo>
                    <a:cubicBezTo>
                      <a:pt x="55" y="1311"/>
                      <a:pt x="55" y="1311"/>
                      <a:pt x="55" y="1311"/>
                    </a:cubicBezTo>
                    <a:cubicBezTo>
                      <a:pt x="55" y="1147"/>
                      <a:pt x="55" y="1147"/>
                      <a:pt x="55" y="1147"/>
                    </a:cubicBezTo>
                    <a:cubicBezTo>
                      <a:pt x="164" y="1147"/>
                      <a:pt x="164" y="1147"/>
                      <a:pt x="164" y="1147"/>
                    </a:cubicBezTo>
                    <a:lnTo>
                      <a:pt x="164" y="1311"/>
                    </a:lnTo>
                    <a:close/>
                    <a:moveTo>
                      <a:pt x="164" y="1092"/>
                    </a:moveTo>
                    <a:cubicBezTo>
                      <a:pt x="55" y="1092"/>
                      <a:pt x="55" y="1092"/>
                      <a:pt x="55" y="1092"/>
                    </a:cubicBezTo>
                    <a:cubicBezTo>
                      <a:pt x="55" y="928"/>
                      <a:pt x="55" y="928"/>
                      <a:pt x="55" y="928"/>
                    </a:cubicBezTo>
                    <a:cubicBezTo>
                      <a:pt x="164" y="928"/>
                      <a:pt x="164" y="928"/>
                      <a:pt x="164" y="928"/>
                    </a:cubicBezTo>
                    <a:lnTo>
                      <a:pt x="164" y="1092"/>
                    </a:lnTo>
                    <a:close/>
                    <a:moveTo>
                      <a:pt x="164" y="874"/>
                    </a:moveTo>
                    <a:cubicBezTo>
                      <a:pt x="55" y="874"/>
                      <a:pt x="55" y="874"/>
                      <a:pt x="55" y="874"/>
                    </a:cubicBezTo>
                    <a:cubicBezTo>
                      <a:pt x="55" y="710"/>
                      <a:pt x="55" y="710"/>
                      <a:pt x="55" y="710"/>
                    </a:cubicBezTo>
                    <a:cubicBezTo>
                      <a:pt x="164" y="710"/>
                      <a:pt x="164" y="710"/>
                      <a:pt x="164" y="710"/>
                    </a:cubicBezTo>
                    <a:lnTo>
                      <a:pt x="164" y="874"/>
                    </a:lnTo>
                    <a:close/>
                    <a:moveTo>
                      <a:pt x="164" y="655"/>
                    </a:moveTo>
                    <a:cubicBezTo>
                      <a:pt x="55" y="655"/>
                      <a:pt x="55" y="655"/>
                      <a:pt x="55" y="655"/>
                    </a:cubicBezTo>
                    <a:cubicBezTo>
                      <a:pt x="55" y="492"/>
                      <a:pt x="55" y="492"/>
                      <a:pt x="55" y="492"/>
                    </a:cubicBezTo>
                    <a:cubicBezTo>
                      <a:pt x="164" y="492"/>
                      <a:pt x="164" y="492"/>
                      <a:pt x="164" y="492"/>
                    </a:cubicBezTo>
                    <a:lnTo>
                      <a:pt x="164" y="655"/>
                    </a:lnTo>
                    <a:close/>
                    <a:moveTo>
                      <a:pt x="164" y="437"/>
                    </a:moveTo>
                    <a:cubicBezTo>
                      <a:pt x="55" y="437"/>
                      <a:pt x="55" y="437"/>
                      <a:pt x="55" y="437"/>
                    </a:cubicBezTo>
                    <a:cubicBezTo>
                      <a:pt x="55" y="273"/>
                      <a:pt x="55" y="273"/>
                      <a:pt x="55" y="273"/>
                    </a:cubicBezTo>
                    <a:cubicBezTo>
                      <a:pt x="164" y="273"/>
                      <a:pt x="164" y="273"/>
                      <a:pt x="164" y="273"/>
                    </a:cubicBezTo>
                    <a:lnTo>
                      <a:pt x="164" y="437"/>
                    </a:lnTo>
                    <a:close/>
                    <a:moveTo>
                      <a:pt x="164" y="219"/>
                    </a:moveTo>
                    <a:cubicBezTo>
                      <a:pt x="55" y="219"/>
                      <a:pt x="55" y="219"/>
                      <a:pt x="55" y="219"/>
                    </a:cubicBezTo>
                    <a:cubicBezTo>
                      <a:pt x="55" y="55"/>
                      <a:pt x="55" y="55"/>
                      <a:pt x="55" y="55"/>
                    </a:cubicBezTo>
                    <a:cubicBezTo>
                      <a:pt x="164" y="55"/>
                      <a:pt x="164" y="55"/>
                      <a:pt x="164" y="55"/>
                    </a:cubicBezTo>
                    <a:lnTo>
                      <a:pt x="164" y="219"/>
                    </a:lnTo>
                    <a:close/>
                    <a:moveTo>
                      <a:pt x="328" y="1311"/>
                    </a:moveTo>
                    <a:cubicBezTo>
                      <a:pt x="218" y="1311"/>
                      <a:pt x="218" y="1311"/>
                      <a:pt x="218" y="1311"/>
                    </a:cubicBezTo>
                    <a:cubicBezTo>
                      <a:pt x="218" y="1147"/>
                      <a:pt x="218" y="1147"/>
                      <a:pt x="218" y="1147"/>
                    </a:cubicBezTo>
                    <a:cubicBezTo>
                      <a:pt x="328" y="1147"/>
                      <a:pt x="328" y="1147"/>
                      <a:pt x="328" y="1147"/>
                    </a:cubicBezTo>
                    <a:lnTo>
                      <a:pt x="328" y="1311"/>
                    </a:lnTo>
                    <a:close/>
                    <a:moveTo>
                      <a:pt x="328" y="1092"/>
                    </a:moveTo>
                    <a:cubicBezTo>
                      <a:pt x="218" y="1092"/>
                      <a:pt x="218" y="1092"/>
                      <a:pt x="218" y="1092"/>
                    </a:cubicBezTo>
                    <a:cubicBezTo>
                      <a:pt x="218" y="928"/>
                      <a:pt x="218" y="928"/>
                      <a:pt x="218" y="928"/>
                    </a:cubicBezTo>
                    <a:cubicBezTo>
                      <a:pt x="328" y="928"/>
                      <a:pt x="328" y="928"/>
                      <a:pt x="328" y="928"/>
                    </a:cubicBezTo>
                    <a:lnTo>
                      <a:pt x="328" y="1092"/>
                    </a:lnTo>
                    <a:close/>
                    <a:moveTo>
                      <a:pt x="328" y="874"/>
                    </a:moveTo>
                    <a:cubicBezTo>
                      <a:pt x="218" y="874"/>
                      <a:pt x="218" y="874"/>
                      <a:pt x="218" y="874"/>
                    </a:cubicBezTo>
                    <a:cubicBezTo>
                      <a:pt x="218" y="710"/>
                      <a:pt x="218" y="710"/>
                      <a:pt x="218" y="710"/>
                    </a:cubicBezTo>
                    <a:cubicBezTo>
                      <a:pt x="328" y="710"/>
                      <a:pt x="328" y="710"/>
                      <a:pt x="328" y="710"/>
                    </a:cubicBezTo>
                    <a:lnTo>
                      <a:pt x="328" y="874"/>
                    </a:lnTo>
                    <a:close/>
                    <a:moveTo>
                      <a:pt x="328" y="655"/>
                    </a:moveTo>
                    <a:cubicBezTo>
                      <a:pt x="218" y="655"/>
                      <a:pt x="218" y="655"/>
                      <a:pt x="218" y="655"/>
                    </a:cubicBezTo>
                    <a:cubicBezTo>
                      <a:pt x="218" y="492"/>
                      <a:pt x="218" y="492"/>
                      <a:pt x="218" y="492"/>
                    </a:cubicBezTo>
                    <a:cubicBezTo>
                      <a:pt x="328" y="492"/>
                      <a:pt x="328" y="492"/>
                      <a:pt x="328" y="492"/>
                    </a:cubicBezTo>
                    <a:lnTo>
                      <a:pt x="328" y="655"/>
                    </a:lnTo>
                    <a:close/>
                    <a:moveTo>
                      <a:pt x="328" y="437"/>
                    </a:moveTo>
                    <a:cubicBezTo>
                      <a:pt x="218" y="437"/>
                      <a:pt x="218" y="437"/>
                      <a:pt x="218" y="437"/>
                    </a:cubicBezTo>
                    <a:cubicBezTo>
                      <a:pt x="218" y="273"/>
                      <a:pt x="218" y="273"/>
                      <a:pt x="218" y="273"/>
                    </a:cubicBezTo>
                    <a:cubicBezTo>
                      <a:pt x="328" y="273"/>
                      <a:pt x="328" y="273"/>
                      <a:pt x="328" y="273"/>
                    </a:cubicBezTo>
                    <a:lnTo>
                      <a:pt x="328" y="437"/>
                    </a:lnTo>
                    <a:close/>
                    <a:moveTo>
                      <a:pt x="328" y="219"/>
                    </a:moveTo>
                    <a:cubicBezTo>
                      <a:pt x="218" y="219"/>
                      <a:pt x="218" y="219"/>
                      <a:pt x="218" y="219"/>
                    </a:cubicBezTo>
                    <a:cubicBezTo>
                      <a:pt x="218" y="55"/>
                      <a:pt x="218" y="55"/>
                      <a:pt x="218" y="55"/>
                    </a:cubicBezTo>
                    <a:cubicBezTo>
                      <a:pt x="328" y="55"/>
                      <a:pt x="328" y="55"/>
                      <a:pt x="328" y="55"/>
                    </a:cubicBezTo>
                    <a:lnTo>
                      <a:pt x="328" y="219"/>
                    </a:lnTo>
                    <a:close/>
                    <a:moveTo>
                      <a:pt x="491" y="1311"/>
                    </a:moveTo>
                    <a:cubicBezTo>
                      <a:pt x="382" y="1311"/>
                      <a:pt x="382" y="1311"/>
                      <a:pt x="382" y="1311"/>
                    </a:cubicBezTo>
                    <a:cubicBezTo>
                      <a:pt x="382" y="1147"/>
                      <a:pt x="382" y="1147"/>
                      <a:pt x="382" y="1147"/>
                    </a:cubicBezTo>
                    <a:cubicBezTo>
                      <a:pt x="491" y="1147"/>
                      <a:pt x="491" y="1147"/>
                      <a:pt x="491" y="1147"/>
                    </a:cubicBezTo>
                    <a:lnTo>
                      <a:pt x="491" y="1311"/>
                    </a:lnTo>
                    <a:close/>
                    <a:moveTo>
                      <a:pt x="491" y="1092"/>
                    </a:moveTo>
                    <a:cubicBezTo>
                      <a:pt x="382" y="1092"/>
                      <a:pt x="382" y="1092"/>
                      <a:pt x="382" y="1092"/>
                    </a:cubicBezTo>
                    <a:cubicBezTo>
                      <a:pt x="382" y="928"/>
                      <a:pt x="382" y="928"/>
                      <a:pt x="382" y="928"/>
                    </a:cubicBezTo>
                    <a:cubicBezTo>
                      <a:pt x="491" y="928"/>
                      <a:pt x="491" y="928"/>
                      <a:pt x="491" y="928"/>
                    </a:cubicBezTo>
                    <a:lnTo>
                      <a:pt x="491" y="1092"/>
                    </a:lnTo>
                    <a:close/>
                    <a:moveTo>
                      <a:pt x="491" y="874"/>
                    </a:moveTo>
                    <a:cubicBezTo>
                      <a:pt x="382" y="874"/>
                      <a:pt x="382" y="874"/>
                      <a:pt x="382" y="874"/>
                    </a:cubicBezTo>
                    <a:cubicBezTo>
                      <a:pt x="382" y="710"/>
                      <a:pt x="382" y="710"/>
                      <a:pt x="382" y="710"/>
                    </a:cubicBezTo>
                    <a:cubicBezTo>
                      <a:pt x="491" y="710"/>
                      <a:pt x="491" y="710"/>
                      <a:pt x="491" y="710"/>
                    </a:cubicBezTo>
                    <a:lnTo>
                      <a:pt x="491" y="874"/>
                    </a:lnTo>
                    <a:close/>
                    <a:moveTo>
                      <a:pt x="491" y="655"/>
                    </a:moveTo>
                    <a:cubicBezTo>
                      <a:pt x="382" y="655"/>
                      <a:pt x="382" y="655"/>
                      <a:pt x="382" y="655"/>
                    </a:cubicBezTo>
                    <a:cubicBezTo>
                      <a:pt x="382" y="492"/>
                      <a:pt x="382" y="492"/>
                      <a:pt x="382" y="492"/>
                    </a:cubicBezTo>
                    <a:cubicBezTo>
                      <a:pt x="491" y="492"/>
                      <a:pt x="491" y="492"/>
                      <a:pt x="491" y="492"/>
                    </a:cubicBezTo>
                    <a:lnTo>
                      <a:pt x="491" y="655"/>
                    </a:lnTo>
                    <a:close/>
                    <a:moveTo>
                      <a:pt x="491" y="437"/>
                    </a:moveTo>
                    <a:cubicBezTo>
                      <a:pt x="382" y="437"/>
                      <a:pt x="382" y="437"/>
                      <a:pt x="382" y="437"/>
                    </a:cubicBezTo>
                    <a:cubicBezTo>
                      <a:pt x="382" y="273"/>
                      <a:pt x="382" y="273"/>
                      <a:pt x="382" y="273"/>
                    </a:cubicBezTo>
                    <a:cubicBezTo>
                      <a:pt x="491" y="273"/>
                      <a:pt x="491" y="273"/>
                      <a:pt x="491" y="273"/>
                    </a:cubicBezTo>
                    <a:lnTo>
                      <a:pt x="491" y="437"/>
                    </a:lnTo>
                    <a:close/>
                    <a:moveTo>
                      <a:pt x="491" y="219"/>
                    </a:moveTo>
                    <a:cubicBezTo>
                      <a:pt x="382" y="219"/>
                      <a:pt x="382" y="219"/>
                      <a:pt x="382" y="219"/>
                    </a:cubicBezTo>
                    <a:cubicBezTo>
                      <a:pt x="382" y="55"/>
                      <a:pt x="382" y="55"/>
                      <a:pt x="382" y="55"/>
                    </a:cubicBezTo>
                    <a:cubicBezTo>
                      <a:pt x="491" y="55"/>
                      <a:pt x="491" y="55"/>
                      <a:pt x="491" y="55"/>
                    </a:cubicBezTo>
                    <a:lnTo>
                      <a:pt x="491" y="219"/>
                    </a:lnTo>
                    <a:close/>
                    <a:moveTo>
                      <a:pt x="655" y="1311"/>
                    </a:moveTo>
                    <a:cubicBezTo>
                      <a:pt x="546" y="1311"/>
                      <a:pt x="546" y="1311"/>
                      <a:pt x="546" y="1311"/>
                    </a:cubicBezTo>
                    <a:cubicBezTo>
                      <a:pt x="546" y="1147"/>
                      <a:pt x="546" y="1147"/>
                      <a:pt x="546" y="1147"/>
                    </a:cubicBezTo>
                    <a:cubicBezTo>
                      <a:pt x="655" y="1147"/>
                      <a:pt x="655" y="1147"/>
                      <a:pt x="655" y="1147"/>
                    </a:cubicBezTo>
                    <a:lnTo>
                      <a:pt x="655" y="1311"/>
                    </a:lnTo>
                    <a:close/>
                    <a:moveTo>
                      <a:pt x="655" y="1092"/>
                    </a:moveTo>
                    <a:cubicBezTo>
                      <a:pt x="546" y="1092"/>
                      <a:pt x="546" y="1092"/>
                      <a:pt x="546" y="1092"/>
                    </a:cubicBezTo>
                    <a:cubicBezTo>
                      <a:pt x="546" y="928"/>
                      <a:pt x="546" y="928"/>
                      <a:pt x="546" y="928"/>
                    </a:cubicBezTo>
                    <a:cubicBezTo>
                      <a:pt x="655" y="928"/>
                      <a:pt x="655" y="928"/>
                      <a:pt x="655" y="928"/>
                    </a:cubicBezTo>
                    <a:lnTo>
                      <a:pt x="655" y="1092"/>
                    </a:lnTo>
                    <a:close/>
                    <a:moveTo>
                      <a:pt x="655" y="874"/>
                    </a:moveTo>
                    <a:cubicBezTo>
                      <a:pt x="546" y="874"/>
                      <a:pt x="546" y="874"/>
                      <a:pt x="546" y="874"/>
                    </a:cubicBezTo>
                    <a:cubicBezTo>
                      <a:pt x="546" y="710"/>
                      <a:pt x="546" y="710"/>
                      <a:pt x="546" y="710"/>
                    </a:cubicBezTo>
                    <a:cubicBezTo>
                      <a:pt x="655" y="710"/>
                      <a:pt x="655" y="710"/>
                      <a:pt x="655" y="710"/>
                    </a:cubicBezTo>
                    <a:lnTo>
                      <a:pt x="655" y="874"/>
                    </a:lnTo>
                    <a:close/>
                    <a:moveTo>
                      <a:pt x="655" y="655"/>
                    </a:moveTo>
                    <a:cubicBezTo>
                      <a:pt x="546" y="655"/>
                      <a:pt x="546" y="655"/>
                      <a:pt x="546" y="655"/>
                    </a:cubicBezTo>
                    <a:cubicBezTo>
                      <a:pt x="546" y="492"/>
                      <a:pt x="546" y="492"/>
                      <a:pt x="546" y="492"/>
                    </a:cubicBezTo>
                    <a:cubicBezTo>
                      <a:pt x="655" y="492"/>
                      <a:pt x="655" y="492"/>
                      <a:pt x="655" y="492"/>
                    </a:cubicBezTo>
                    <a:lnTo>
                      <a:pt x="655" y="655"/>
                    </a:lnTo>
                    <a:close/>
                    <a:moveTo>
                      <a:pt x="655" y="437"/>
                    </a:moveTo>
                    <a:cubicBezTo>
                      <a:pt x="546" y="437"/>
                      <a:pt x="546" y="437"/>
                      <a:pt x="546" y="437"/>
                    </a:cubicBezTo>
                    <a:cubicBezTo>
                      <a:pt x="546" y="273"/>
                      <a:pt x="546" y="273"/>
                      <a:pt x="546" y="273"/>
                    </a:cubicBezTo>
                    <a:cubicBezTo>
                      <a:pt x="655" y="273"/>
                      <a:pt x="655" y="273"/>
                      <a:pt x="655" y="273"/>
                    </a:cubicBezTo>
                    <a:lnTo>
                      <a:pt x="655" y="437"/>
                    </a:lnTo>
                    <a:close/>
                    <a:moveTo>
                      <a:pt x="655" y="219"/>
                    </a:moveTo>
                    <a:cubicBezTo>
                      <a:pt x="546" y="219"/>
                      <a:pt x="546" y="219"/>
                      <a:pt x="546" y="219"/>
                    </a:cubicBezTo>
                    <a:cubicBezTo>
                      <a:pt x="546" y="55"/>
                      <a:pt x="546" y="55"/>
                      <a:pt x="546" y="55"/>
                    </a:cubicBezTo>
                    <a:cubicBezTo>
                      <a:pt x="655" y="55"/>
                      <a:pt x="655" y="55"/>
                      <a:pt x="655" y="55"/>
                    </a:cubicBezTo>
                    <a:lnTo>
                      <a:pt x="655" y="219"/>
                    </a:lnTo>
                    <a:close/>
                    <a:moveTo>
                      <a:pt x="1119" y="1311"/>
                    </a:moveTo>
                    <a:cubicBezTo>
                      <a:pt x="901" y="1311"/>
                      <a:pt x="901" y="1311"/>
                      <a:pt x="901" y="1311"/>
                    </a:cubicBezTo>
                    <a:cubicBezTo>
                      <a:pt x="886" y="1311"/>
                      <a:pt x="874" y="1299"/>
                      <a:pt x="874" y="1283"/>
                    </a:cubicBezTo>
                    <a:cubicBezTo>
                      <a:pt x="874" y="1268"/>
                      <a:pt x="886" y="1256"/>
                      <a:pt x="901" y="1256"/>
                    </a:cubicBezTo>
                    <a:cubicBezTo>
                      <a:pt x="906" y="1256"/>
                      <a:pt x="911" y="1258"/>
                      <a:pt x="916" y="1261"/>
                    </a:cubicBezTo>
                    <a:cubicBezTo>
                      <a:pt x="923" y="1265"/>
                      <a:pt x="933" y="1266"/>
                      <a:pt x="941" y="1263"/>
                    </a:cubicBezTo>
                    <a:cubicBezTo>
                      <a:pt x="949" y="1260"/>
                      <a:pt x="955" y="1252"/>
                      <a:pt x="957" y="1244"/>
                    </a:cubicBezTo>
                    <a:cubicBezTo>
                      <a:pt x="963" y="1219"/>
                      <a:pt x="985" y="1202"/>
                      <a:pt x="1010" y="1202"/>
                    </a:cubicBezTo>
                    <a:cubicBezTo>
                      <a:pt x="1036" y="1202"/>
                      <a:pt x="1058" y="1219"/>
                      <a:pt x="1063" y="1244"/>
                    </a:cubicBezTo>
                    <a:cubicBezTo>
                      <a:pt x="1065" y="1252"/>
                      <a:pt x="1071" y="1260"/>
                      <a:pt x="1080" y="1263"/>
                    </a:cubicBezTo>
                    <a:cubicBezTo>
                      <a:pt x="1088" y="1266"/>
                      <a:pt x="1097" y="1265"/>
                      <a:pt x="1105" y="1261"/>
                    </a:cubicBezTo>
                    <a:cubicBezTo>
                      <a:pt x="1122" y="1249"/>
                      <a:pt x="1147" y="1263"/>
                      <a:pt x="1147" y="1283"/>
                    </a:cubicBezTo>
                    <a:cubicBezTo>
                      <a:pt x="1147" y="1299"/>
                      <a:pt x="1135" y="1311"/>
                      <a:pt x="1119" y="1311"/>
                    </a:cubicBezTo>
                    <a:close/>
                    <a:moveTo>
                      <a:pt x="1119" y="1311"/>
                    </a:moveTo>
                    <a:cubicBezTo>
                      <a:pt x="1119" y="1311"/>
                      <a:pt x="1119" y="1311"/>
                      <a:pt x="1119" y="1311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  <p:sp>
            <p:nvSpPr>
              <p:cNvPr id="61" name="Freeform 15"/>
              <p:cNvSpPr>
                <a:spLocks/>
              </p:cNvSpPr>
              <p:nvPr/>
            </p:nvSpPr>
            <p:spPr bwMode="auto">
              <a:xfrm>
                <a:off x="-489" y="3132"/>
                <a:ext cx="444" cy="664"/>
              </a:xfrm>
              <a:custGeom>
                <a:avLst/>
                <a:gdLst>
                  <a:gd name="T0" fmla="*/ 1065 w 1092"/>
                  <a:gd name="T1" fmla="*/ 164 h 1632"/>
                  <a:gd name="T2" fmla="*/ 873 w 1092"/>
                  <a:gd name="T3" fmla="*/ 164 h 1632"/>
                  <a:gd name="T4" fmla="*/ 873 w 1092"/>
                  <a:gd name="T5" fmla="*/ 82 h 1632"/>
                  <a:gd name="T6" fmla="*/ 846 w 1092"/>
                  <a:gd name="T7" fmla="*/ 55 h 1632"/>
                  <a:gd name="T8" fmla="*/ 655 w 1092"/>
                  <a:gd name="T9" fmla="*/ 55 h 1632"/>
                  <a:gd name="T10" fmla="*/ 655 w 1092"/>
                  <a:gd name="T11" fmla="*/ 27 h 1632"/>
                  <a:gd name="T12" fmla="*/ 628 w 1092"/>
                  <a:gd name="T13" fmla="*/ 0 h 1632"/>
                  <a:gd name="T14" fmla="*/ 464 w 1092"/>
                  <a:gd name="T15" fmla="*/ 0 h 1632"/>
                  <a:gd name="T16" fmla="*/ 437 w 1092"/>
                  <a:gd name="T17" fmla="*/ 27 h 1632"/>
                  <a:gd name="T18" fmla="*/ 437 w 1092"/>
                  <a:gd name="T19" fmla="*/ 55 h 1632"/>
                  <a:gd name="T20" fmla="*/ 245 w 1092"/>
                  <a:gd name="T21" fmla="*/ 55 h 1632"/>
                  <a:gd name="T22" fmla="*/ 218 w 1092"/>
                  <a:gd name="T23" fmla="*/ 82 h 1632"/>
                  <a:gd name="T24" fmla="*/ 218 w 1092"/>
                  <a:gd name="T25" fmla="*/ 164 h 1632"/>
                  <a:gd name="T26" fmla="*/ 27 w 1092"/>
                  <a:gd name="T27" fmla="*/ 164 h 1632"/>
                  <a:gd name="T28" fmla="*/ 0 w 1092"/>
                  <a:gd name="T29" fmla="*/ 191 h 1632"/>
                  <a:gd name="T30" fmla="*/ 0 w 1092"/>
                  <a:gd name="T31" fmla="*/ 1509 h 1632"/>
                  <a:gd name="T32" fmla="*/ 0 w 1092"/>
                  <a:gd name="T33" fmla="*/ 1570 h 1632"/>
                  <a:gd name="T34" fmla="*/ 0 w 1092"/>
                  <a:gd name="T35" fmla="*/ 1604 h 1632"/>
                  <a:gd name="T36" fmla="*/ 27 w 1092"/>
                  <a:gd name="T37" fmla="*/ 1632 h 1632"/>
                  <a:gd name="T38" fmla="*/ 54 w 1092"/>
                  <a:gd name="T39" fmla="*/ 1604 h 1632"/>
                  <a:gd name="T40" fmla="*/ 54 w 1092"/>
                  <a:gd name="T41" fmla="*/ 1570 h 1632"/>
                  <a:gd name="T42" fmla="*/ 54 w 1092"/>
                  <a:gd name="T43" fmla="*/ 1509 h 1632"/>
                  <a:gd name="T44" fmla="*/ 54 w 1092"/>
                  <a:gd name="T45" fmla="*/ 218 h 1632"/>
                  <a:gd name="T46" fmla="*/ 245 w 1092"/>
                  <a:gd name="T47" fmla="*/ 218 h 1632"/>
                  <a:gd name="T48" fmla="*/ 273 w 1092"/>
                  <a:gd name="T49" fmla="*/ 191 h 1632"/>
                  <a:gd name="T50" fmla="*/ 273 w 1092"/>
                  <a:gd name="T51" fmla="*/ 109 h 1632"/>
                  <a:gd name="T52" fmla="*/ 464 w 1092"/>
                  <a:gd name="T53" fmla="*/ 109 h 1632"/>
                  <a:gd name="T54" fmla="*/ 491 w 1092"/>
                  <a:gd name="T55" fmla="*/ 82 h 1632"/>
                  <a:gd name="T56" fmla="*/ 491 w 1092"/>
                  <a:gd name="T57" fmla="*/ 55 h 1632"/>
                  <a:gd name="T58" fmla="*/ 600 w 1092"/>
                  <a:gd name="T59" fmla="*/ 55 h 1632"/>
                  <a:gd name="T60" fmla="*/ 600 w 1092"/>
                  <a:gd name="T61" fmla="*/ 82 h 1632"/>
                  <a:gd name="T62" fmla="*/ 628 w 1092"/>
                  <a:gd name="T63" fmla="*/ 109 h 1632"/>
                  <a:gd name="T64" fmla="*/ 819 w 1092"/>
                  <a:gd name="T65" fmla="*/ 109 h 1632"/>
                  <a:gd name="T66" fmla="*/ 819 w 1092"/>
                  <a:gd name="T67" fmla="*/ 164 h 1632"/>
                  <a:gd name="T68" fmla="*/ 355 w 1092"/>
                  <a:gd name="T69" fmla="*/ 164 h 1632"/>
                  <a:gd name="T70" fmla="*/ 327 w 1092"/>
                  <a:gd name="T71" fmla="*/ 191 h 1632"/>
                  <a:gd name="T72" fmla="*/ 355 w 1092"/>
                  <a:gd name="T73" fmla="*/ 218 h 1632"/>
                  <a:gd name="T74" fmla="*/ 1037 w 1092"/>
                  <a:gd name="T75" fmla="*/ 218 h 1632"/>
                  <a:gd name="T76" fmla="*/ 1037 w 1092"/>
                  <a:gd name="T77" fmla="*/ 1351 h 1632"/>
                  <a:gd name="T78" fmla="*/ 1065 w 1092"/>
                  <a:gd name="T79" fmla="*/ 1378 h 1632"/>
                  <a:gd name="T80" fmla="*/ 1092 w 1092"/>
                  <a:gd name="T81" fmla="*/ 1351 h 1632"/>
                  <a:gd name="T82" fmla="*/ 1092 w 1092"/>
                  <a:gd name="T83" fmla="*/ 191 h 1632"/>
                  <a:gd name="T84" fmla="*/ 1065 w 1092"/>
                  <a:gd name="T85" fmla="*/ 164 h 16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092" h="1632">
                    <a:moveTo>
                      <a:pt x="1065" y="164"/>
                    </a:moveTo>
                    <a:cubicBezTo>
                      <a:pt x="873" y="164"/>
                      <a:pt x="873" y="164"/>
                      <a:pt x="873" y="164"/>
                    </a:cubicBezTo>
                    <a:cubicBezTo>
                      <a:pt x="873" y="82"/>
                      <a:pt x="873" y="82"/>
                      <a:pt x="873" y="82"/>
                    </a:cubicBezTo>
                    <a:cubicBezTo>
                      <a:pt x="873" y="67"/>
                      <a:pt x="861" y="55"/>
                      <a:pt x="846" y="55"/>
                    </a:cubicBezTo>
                    <a:cubicBezTo>
                      <a:pt x="655" y="55"/>
                      <a:pt x="655" y="55"/>
                      <a:pt x="655" y="55"/>
                    </a:cubicBezTo>
                    <a:cubicBezTo>
                      <a:pt x="655" y="27"/>
                      <a:pt x="655" y="27"/>
                      <a:pt x="655" y="27"/>
                    </a:cubicBezTo>
                    <a:cubicBezTo>
                      <a:pt x="655" y="12"/>
                      <a:pt x="643" y="0"/>
                      <a:pt x="628" y="0"/>
                    </a:cubicBezTo>
                    <a:cubicBezTo>
                      <a:pt x="464" y="0"/>
                      <a:pt x="464" y="0"/>
                      <a:pt x="464" y="0"/>
                    </a:cubicBezTo>
                    <a:cubicBezTo>
                      <a:pt x="449" y="0"/>
                      <a:pt x="437" y="12"/>
                      <a:pt x="437" y="27"/>
                    </a:cubicBezTo>
                    <a:cubicBezTo>
                      <a:pt x="437" y="55"/>
                      <a:pt x="437" y="55"/>
                      <a:pt x="437" y="55"/>
                    </a:cubicBezTo>
                    <a:cubicBezTo>
                      <a:pt x="245" y="55"/>
                      <a:pt x="245" y="55"/>
                      <a:pt x="245" y="55"/>
                    </a:cubicBezTo>
                    <a:cubicBezTo>
                      <a:pt x="230" y="55"/>
                      <a:pt x="218" y="67"/>
                      <a:pt x="218" y="82"/>
                    </a:cubicBezTo>
                    <a:cubicBezTo>
                      <a:pt x="218" y="164"/>
                      <a:pt x="218" y="164"/>
                      <a:pt x="218" y="164"/>
                    </a:cubicBezTo>
                    <a:cubicBezTo>
                      <a:pt x="27" y="164"/>
                      <a:pt x="27" y="164"/>
                      <a:pt x="27" y="164"/>
                    </a:cubicBezTo>
                    <a:cubicBezTo>
                      <a:pt x="12" y="164"/>
                      <a:pt x="0" y="176"/>
                      <a:pt x="0" y="191"/>
                    </a:cubicBezTo>
                    <a:cubicBezTo>
                      <a:pt x="0" y="1509"/>
                      <a:pt x="0" y="1509"/>
                      <a:pt x="0" y="1509"/>
                    </a:cubicBezTo>
                    <a:cubicBezTo>
                      <a:pt x="0" y="1570"/>
                      <a:pt x="0" y="1570"/>
                      <a:pt x="0" y="1570"/>
                    </a:cubicBezTo>
                    <a:cubicBezTo>
                      <a:pt x="0" y="1604"/>
                      <a:pt x="0" y="1604"/>
                      <a:pt x="0" y="1604"/>
                    </a:cubicBezTo>
                    <a:cubicBezTo>
                      <a:pt x="0" y="1619"/>
                      <a:pt x="12" y="1632"/>
                      <a:pt x="27" y="1632"/>
                    </a:cubicBezTo>
                    <a:cubicBezTo>
                      <a:pt x="42" y="1632"/>
                      <a:pt x="54" y="1619"/>
                      <a:pt x="54" y="1604"/>
                    </a:cubicBezTo>
                    <a:cubicBezTo>
                      <a:pt x="54" y="1570"/>
                      <a:pt x="54" y="1570"/>
                      <a:pt x="54" y="1570"/>
                    </a:cubicBezTo>
                    <a:cubicBezTo>
                      <a:pt x="54" y="1509"/>
                      <a:pt x="54" y="1509"/>
                      <a:pt x="54" y="1509"/>
                    </a:cubicBezTo>
                    <a:cubicBezTo>
                      <a:pt x="54" y="218"/>
                      <a:pt x="54" y="218"/>
                      <a:pt x="54" y="218"/>
                    </a:cubicBezTo>
                    <a:cubicBezTo>
                      <a:pt x="245" y="218"/>
                      <a:pt x="245" y="218"/>
                      <a:pt x="245" y="218"/>
                    </a:cubicBezTo>
                    <a:cubicBezTo>
                      <a:pt x="261" y="218"/>
                      <a:pt x="273" y="206"/>
                      <a:pt x="273" y="191"/>
                    </a:cubicBezTo>
                    <a:cubicBezTo>
                      <a:pt x="273" y="109"/>
                      <a:pt x="273" y="109"/>
                      <a:pt x="273" y="109"/>
                    </a:cubicBezTo>
                    <a:cubicBezTo>
                      <a:pt x="464" y="109"/>
                      <a:pt x="464" y="109"/>
                      <a:pt x="464" y="109"/>
                    </a:cubicBezTo>
                    <a:cubicBezTo>
                      <a:pt x="479" y="109"/>
                      <a:pt x="491" y="97"/>
                      <a:pt x="491" y="82"/>
                    </a:cubicBezTo>
                    <a:cubicBezTo>
                      <a:pt x="491" y="55"/>
                      <a:pt x="491" y="55"/>
                      <a:pt x="491" y="55"/>
                    </a:cubicBezTo>
                    <a:cubicBezTo>
                      <a:pt x="600" y="55"/>
                      <a:pt x="600" y="55"/>
                      <a:pt x="600" y="55"/>
                    </a:cubicBezTo>
                    <a:cubicBezTo>
                      <a:pt x="600" y="82"/>
                      <a:pt x="600" y="82"/>
                      <a:pt x="600" y="82"/>
                    </a:cubicBezTo>
                    <a:cubicBezTo>
                      <a:pt x="600" y="97"/>
                      <a:pt x="613" y="109"/>
                      <a:pt x="628" y="109"/>
                    </a:cubicBezTo>
                    <a:cubicBezTo>
                      <a:pt x="819" y="109"/>
                      <a:pt x="819" y="109"/>
                      <a:pt x="819" y="109"/>
                    </a:cubicBezTo>
                    <a:cubicBezTo>
                      <a:pt x="819" y="164"/>
                      <a:pt x="819" y="164"/>
                      <a:pt x="819" y="164"/>
                    </a:cubicBezTo>
                    <a:cubicBezTo>
                      <a:pt x="355" y="164"/>
                      <a:pt x="355" y="164"/>
                      <a:pt x="355" y="164"/>
                    </a:cubicBezTo>
                    <a:cubicBezTo>
                      <a:pt x="340" y="164"/>
                      <a:pt x="327" y="176"/>
                      <a:pt x="327" y="191"/>
                    </a:cubicBezTo>
                    <a:cubicBezTo>
                      <a:pt x="327" y="206"/>
                      <a:pt x="340" y="218"/>
                      <a:pt x="355" y="218"/>
                    </a:cubicBezTo>
                    <a:cubicBezTo>
                      <a:pt x="1037" y="218"/>
                      <a:pt x="1037" y="218"/>
                      <a:pt x="1037" y="218"/>
                    </a:cubicBezTo>
                    <a:cubicBezTo>
                      <a:pt x="1037" y="1351"/>
                      <a:pt x="1037" y="1351"/>
                      <a:pt x="1037" y="1351"/>
                    </a:cubicBezTo>
                    <a:cubicBezTo>
                      <a:pt x="1037" y="1366"/>
                      <a:pt x="1050" y="1378"/>
                      <a:pt x="1065" y="1378"/>
                    </a:cubicBezTo>
                    <a:cubicBezTo>
                      <a:pt x="1080" y="1378"/>
                      <a:pt x="1092" y="1366"/>
                      <a:pt x="1092" y="1351"/>
                    </a:cubicBezTo>
                    <a:cubicBezTo>
                      <a:pt x="1092" y="191"/>
                      <a:pt x="1092" y="191"/>
                      <a:pt x="1092" y="191"/>
                    </a:cubicBezTo>
                    <a:cubicBezTo>
                      <a:pt x="1092" y="176"/>
                      <a:pt x="1080" y="164"/>
                      <a:pt x="1065" y="16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</p:grpSp>
      </p:grpSp>
      <p:graphicFrame>
        <p:nvGraphicFramePr>
          <p:cNvPr id="62" name="Tabela 6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802704200"/>
              </p:ext>
            </p:extLst>
          </p:nvPr>
        </p:nvGraphicFramePr>
        <p:xfrm>
          <a:off x="5010546" y="2915239"/>
          <a:ext cx="2674740" cy="1678173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891580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891580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891580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253365"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u="none" strike="noStrike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MEI</a:t>
                      </a:r>
                      <a:endParaRPr lang="pt-BR" sz="1600" b="1" i="0" u="none" strike="noStrike" dirty="0">
                        <a:solidFill>
                          <a:schemeClr val="accent5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u="none" strike="noStrike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ME</a:t>
                      </a:r>
                      <a:endParaRPr lang="pt-BR" sz="1600" b="1" i="0" u="none" strike="noStrike" dirty="0">
                        <a:solidFill>
                          <a:schemeClr val="accent5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u="none" strike="noStrike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EPP</a:t>
                      </a:r>
                      <a:endParaRPr lang="pt-BR" sz="1600" b="1" i="0" u="none" strike="noStrike" dirty="0">
                        <a:solidFill>
                          <a:schemeClr val="accent5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56202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u="none" strike="noStrike" kern="1200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11%</a:t>
                      </a:r>
                    </a:p>
                  </a:txBody>
                  <a:tcPr marL="9525" marR="9525" marT="9525" marB="0" anchor="ctr"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u="none" strike="noStrike" kern="1200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4%</a:t>
                      </a:r>
                    </a:p>
                  </a:txBody>
                  <a:tcPr marL="9525" marR="9525" marT="9525" marB="0" anchor="ctr"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u="none" strike="noStrike" kern="1200">
                          <a:solidFill>
                            <a:srgbClr val="0070C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2%</a:t>
                      </a:r>
                    </a:p>
                  </a:txBody>
                  <a:tcPr marL="9525" marR="9525" marT="9525" marB="0" anchor="ctr"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56202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u="none" strike="noStrike" kern="1200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40%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u="none" strike="noStrike" kern="1200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14%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u="none" strike="noStrike" kern="1200">
                          <a:solidFill>
                            <a:srgbClr val="0070C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56202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u="none" strike="noStrike" kern="1200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23%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u="none" strike="noStrike" kern="1200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19%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u="none" strike="noStrike" kern="1200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14%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56202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u="none" strike="noStrike" kern="1200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26%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u="none" strike="noStrike" kern="1200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63%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u="none" strike="noStrike" kern="1200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76%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</a:tbl>
          </a:graphicData>
        </a:graphic>
      </p:graphicFrame>
      <p:graphicFrame>
        <p:nvGraphicFramePr>
          <p:cNvPr id="63" name="Tabela 6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742355560"/>
              </p:ext>
            </p:extLst>
          </p:nvPr>
        </p:nvGraphicFramePr>
        <p:xfrm>
          <a:off x="3861623" y="3167812"/>
          <a:ext cx="1197294" cy="14256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197294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</a:tblGrid>
              <a:tr h="356400">
                <a:tc>
                  <a:txBody>
                    <a:bodyPr/>
                    <a:lstStyle/>
                    <a:p>
                      <a:pPr algn="r"/>
                      <a:r>
                        <a:rPr lang="pt-BR" sz="1600" b="0" dirty="0">
                          <a:solidFill>
                            <a:schemeClr val="bg2">
                              <a:lumMod val="25000"/>
                            </a:schemeClr>
                          </a:solidFill>
                        </a:rPr>
                        <a:t>- de 2 anos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56400">
                <a:tc>
                  <a:txBody>
                    <a:bodyPr/>
                    <a:lstStyle/>
                    <a:p>
                      <a:pPr algn="r"/>
                      <a:r>
                        <a:rPr lang="pt-BR" sz="1600" b="0" dirty="0">
                          <a:solidFill>
                            <a:schemeClr val="bg2">
                              <a:lumMod val="25000"/>
                            </a:schemeClr>
                          </a:solidFill>
                        </a:rPr>
                        <a:t>2 a 4 anos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56400">
                <a:tc>
                  <a:txBody>
                    <a:bodyPr/>
                    <a:lstStyle/>
                    <a:p>
                      <a:pPr algn="r"/>
                      <a:r>
                        <a:rPr lang="pt-BR" sz="1600" b="0" dirty="0">
                          <a:solidFill>
                            <a:schemeClr val="bg2">
                              <a:lumMod val="25000"/>
                            </a:schemeClr>
                          </a:solidFill>
                        </a:rPr>
                        <a:t>5 a 7 anos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56400">
                <a:tc>
                  <a:txBody>
                    <a:bodyPr/>
                    <a:lstStyle/>
                    <a:p>
                      <a:pPr algn="r"/>
                      <a:r>
                        <a:rPr lang="pt-BR" sz="1600" b="0" dirty="0">
                          <a:solidFill>
                            <a:schemeClr val="bg2">
                              <a:lumMod val="25000"/>
                            </a:schemeClr>
                          </a:solidFill>
                        </a:rPr>
                        <a:t>+ de 7 anos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</a:tbl>
          </a:graphicData>
        </a:graphic>
      </p:graphicFrame>
      <p:graphicFrame>
        <p:nvGraphicFramePr>
          <p:cNvPr id="64" name="Tabela 6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327542113"/>
              </p:ext>
            </p:extLst>
          </p:nvPr>
        </p:nvGraphicFramePr>
        <p:xfrm>
          <a:off x="8202703" y="4591302"/>
          <a:ext cx="2650490" cy="360534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325245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1325245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360534"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50" b="0" u="none" strike="noStrike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</a:rPr>
                        <a:t>6.988</a:t>
                      </a:r>
                      <a:endParaRPr lang="pt-BR" sz="1050" b="0" i="0" u="none" strike="noStrike" dirty="0">
                        <a:solidFill>
                          <a:schemeClr val="bg2">
                            <a:lumMod val="50000"/>
                          </a:schemeClr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50" b="0" u="none" strike="noStrike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</a:rPr>
                        <a:t>4.715</a:t>
                      </a:r>
                      <a:endParaRPr lang="pt-BR" sz="1050" b="0" i="0" u="none" strike="noStrike" dirty="0">
                        <a:solidFill>
                          <a:schemeClr val="bg2">
                            <a:lumMod val="50000"/>
                          </a:schemeClr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</a:tbl>
          </a:graphicData>
        </a:graphic>
      </p:graphicFrame>
      <p:sp>
        <p:nvSpPr>
          <p:cNvPr id="65" name="CaixaDeTexto 64"/>
          <p:cNvSpPr txBox="1"/>
          <p:nvPr/>
        </p:nvSpPr>
        <p:spPr>
          <a:xfrm>
            <a:off x="8313319" y="1857487"/>
            <a:ext cx="1893467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pt-BR" sz="2000" i="1" dirty="0">
                <a:solidFill>
                  <a:srgbClr val="016FAC"/>
                </a:solidFill>
              </a:rPr>
              <a:t>por classificação</a:t>
            </a:r>
          </a:p>
        </p:txBody>
      </p:sp>
      <p:cxnSp>
        <p:nvCxnSpPr>
          <p:cNvPr id="66" name="Conector reto 65"/>
          <p:cNvCxnSpPr/>
          <p:nvPr/>
        </p:nvCxnSpPr>
        <p:spPr>
          <a:xfrm>
            <a:off x="10231779" y="2083724"/>
            <a:ext cx="621414" cy="0"/>
          </a:xfrm>
          <a:prstGeom prst="line">
            <a:avLst/>
          </a:prstGeom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graphicFrame>
        <p:nvGraphicFramePr>
          <p:cNvPr id="83" name="Tabela 8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857711474"/>
              </p:ext>
            </p:extLst>
          </p:nvPr>
        </p:nvGraphicFramePr>
        <p:xfrm>
          <a:off x="8202704" y="2915239"/>
          <a:ext cx="2650490" cy="1678173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325245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1325245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253365"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u="none" strike="noStrike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cliente</a:t>
                      </a:r>
                      <a:endParaRPr lang="pt-BR" sz="1600" b="1" i="0" u="none" strike="noStrike" dirty="0">
                        <a:solidFill>
                          <a:schemeClr val="accent5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u="none" strike="noStrike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não cliente</a:t>
                      </a:r>
                      <a:endParaRPr lang="pt-BR" sz="1600" b="1" i="0" u="none" strike="noStrike" dirty="0">
                        <a:solidFill>
                          <a:schemeClr val="accent5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56202"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u="none" strike="noStrike" kern="1200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13%</a:t>
                      </a:r>
                    </a:p>
                  </a:txBody>
                  <a:tcPr marL="9525" marR="9525" marT="9525" marB="0" anchor="ctr"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u="none" strike="noStrike" kern="1200">
                          <a:solidFill>
                            <a:srgbClr val="0070C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7%</a:t>
                      </a:r>
                    </a:p>
                  </a:txBody>
                  <a:tcPr marL="9525" marR="9525" marT="9525" marB="0" anchor="ctr"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56202"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u="none" strike="noStrike" kern="1200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26%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u="none" strike="noStrike" kern="1200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29%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56202"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u="none" strike="noStrike" kern="1200">
                          <a:solidFill>
                            <a:srgbClr val="0070C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20%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u="none" strike="noStrike" kern="1200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21%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56202"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u="none" strike="noStrike" kern="1200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41%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u="none" strike="noStrike" kern="1200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43%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</a:tbl>
          </a:graphicData>
        </a:graphic>
      </p:graphicFrame>
      <p:grpSp>
        <p:nvGrpSpPr>
          <p:cNvPr id="8" name="Group 4"/>
          <p:cNvGrpSpPr>
            <a:grpSpLocks noChangeAspect="1"/>
          </p:cNvGrpSpPr>
          <p:nvPr/>
        </p:nvGrpSpPr>
        <p:grpSpPr bwMode="auto">
          <a:xfrm>
            <a:off x="8576048" y="2466271"/>
            <a:ext cx="541450" cy="356738"/>
            <a:chOff x="5297" y="3307"/>
            <a:chExt cx="384" cy="253"/>
          </a:xfrm>
        </p:grpSpPr>
        <p:sp>
          <p:nvSpPr>
            <p:cNvPr id="10" name="Freeform 5"/>
            <p:cNvSpPr>
              <a:spLocks noEditPoints="1"/>
            </p:cNvSpPr>
            <p:nvPr/>
          </p:nvSpPr>
          <p:spPr bwMode="auto">
            <a:xfrm>
              <a:off x="5304" y="3315"/>
              <a:ext cx="90" cy="137"/>
            </a:xfrm>
            <a:custGeom>
              <a:avLst/>
              <a:gdLst>
                <a:gd name="T0" fmla="*/ 0 w 90"/>
                <a:gd name="T1" fmla="*/ 120 h 137"/>
                <a:gd name="T2" fmla="*/ 41 w 90"/>
                <a:gd name="T3" fmla="*/ 0 h 137"/>
                <a:gd name="T4" fmla="*/ 90 w 90"/>
                <a:gd name="T5" fmla="*/ 17 h 137"/>
                <a:gd name="T6" fmla="*/ 49 w 90"/>
                <a:gd name="T7" fmla="*/ 137 h 137"/>
                <a:gd name="T8" fmla="*/ 0 w 90"/>
                <a:gd name="T9" fmla="*/ 120 h 137"/>
                <a:gd name="T10" fmla="*/ 0 w 90"/>
                <a:gd name="T11" fmla="*/ 120 h 137"/>
                <a:gd name="T12" fmla="*/ 0 w 90"/>
                <a:gd name="T13" fmla="*/ 12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0" h="137">
                  <a:moveTo>
                    <a:pt x="0" y="120"/>
                  </a:moveTo>
                  <a:lnTo>
                    <a:pt x="41" y="0"/>
                  </a:lnTo>
                  <a:lnTo>
                    <a:pt x="90" y="17"/>
                  </a:lnTo>
                  <a:lnTo>
                    <a:pt x="49" y="137"/>
                  </a:lnTo>
                  <a:lnTo>
                    <a:pt x="0" y="120"/>
                  </a:lnTo>
                  <a:close/>
                  <a:moveTo>
                    <a:pt x="0" y="120"/>
                  </a:moveTo>
                  <a:lnTo>
                    <a:pt x="0" y="120"/>
                  </a:lnTo>
                  <a:close/>
                </a:path>
              </a:pathLst>
            </a:custGeom>
            <a:solidFill>
              <a:srgbClr val="94A4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" name="Freeform 6"/>
            <p:cNvSpPr>
              <a:spLocks noEditPoints="1"/>
            </p:cNvSpPr>
            <p:nvPr/>
          </p:nvSpPr>
          <p:spPr bwMode="auto">
            <a:xfrm>
              <a:off x="5304" y="3315"/>
              <a:ext cx="90" cy="137"/>
            </a:xfrm>
            <a:custGeom>
              <a:avLst/>
              <a:gdLst>
                <a:gd name="T0" fmla="*/ 0 w 90"/>
                <a:gd name="T1" fmla="*/ 120 h 137"/>
                <a:gd name="T2" fmla="*/ 41 w 90"/>
                <a:gd name="T3" fmla="*/ 0 h 137"/>
                <a:gd name="T4" fmla="*/ 90 w 90"/>
                <a:gd name="T5" fmla="*/ 17 h 137"/>
                <a:gd name="T6" fmla="*/ 49 w 90"/>
                <a:gd name="T7" fmla="*/ 137 h 137"/>
                <a:gd name="T8" fmla="*/ 0 w 90"/>
                <a:gd name="T9" fmla="*/ 120 h 137"/>
                <a:gd name="T10" fmla="*/ 0 w 90"/>
                <a:gd name="T11" fmla="*/ 120 h 137"/>
                <a:gd name="T12" fmla="*/ 0 w 90"/>
                <a:gd name="T13" fmla="*/ 12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0" h="137">
                  <a:moveTo>
                    <a:pt x="0" y="120"/>
                  </a:moveTo>
                  <a:lnTo>
                    <a:pt x="41" y="0"/>
                  </a:lnTo>
                  <a:lnTo>
                    <a:pt x="90" y="17"/>
                  </a:lnTo>
                  <a:lnTo>
                    <a:pt x="49" y="137"/>
                  </a:lnTo>
                  <a:lnTo>
                    <a:pt x="0" y="120"/>
                  </a:lnTo>
                  <a:moveTo>
                    <a:pt x="0" y="120"/>
                  </a:moveTo>
                  <a:lnTo>
                    <a:pt x="0" y="12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" name="Freeform 7"/>
            <p:cNvSpPr>
              <a:spLocks noEditPoints="1"/>
            </p:cNvSpPr>
            <p:nvPr/>
          </p:nvSpPr>
          <p:spPr bwMode="auto">
            <a:xfrm>
              <a:off x="5297" y="3307"/>
              <a:ext cx="263" cy="152"/>
            </a:xfrm>
            <a:custGeom>
              <a:avLst/>
              <a:gdLst>
                <a:gd name="T0" fmla="*/ 545 w 1078"/>
                <a:gd name="T1" fmla="*/ 74 h 622"/>
                <a:gd name="T2" fmla="*/ 525 w 1078"/>
                <a:gd name="T3" fmla="*/ 84 h 622"/>
                <a:gd name="T4" fmla="*/ 447 w 1078"/>
                <a:gd name="T5" fmla="*/ 88 h 622"/>
                <a:gd name="T6" fmla="*/ 415 w 1078"/>
                <a:gd name="T7" fmla="*/ 77 h 622"/>
                <a:gd name="T8" fmla="*/ 409 w 1078"/>
                <a:gd name="T9" fmla="*/ 74 h 622"/>
                <a:gd name="T10" fmla="*/ 208 w 1078"/>
                <a:gd name="T11" fmla="*/ 5 h 622"/>
                <a:gd name="T12" fmla="*/ 171 w 1078"/>
                <a:gd name="T13" fmla="*/ 23 h 622"/>
                <a:gd name="T14" fmla="*/ 3 w 1078"/>
                <a:gd name="T15" fmla="*/ 514 h 622"/>
                <a:gd name="T16" fmla="*/ 4 w 1078"/>
                <a:gd name="T17" fmla="*/ 536 h 622"/>
                <a:gd name="T18" fmla="*/ 21 w 1078"/>
                <a:gd name="T19" fmla="*/ 551 h 622"/>
                <a:gd name="T20" fmla="*/ 221 w 1078"/>
                <a:gd name="T21" fmla="*/ 620 h 622"/>
                <a:gd name="T22" fmla="*/ 230 w 1078"/>
                <a:gd name="T23" fmla="*/ 622 h 622"/>
                <a:gd name="T24" fmla="*/ 258 w 1078"/>
                <a:gd name="T25" fmla="*/ 602 h 622"/>
                <a:gd name="T26" fmla="*/ 417 w 1078"/>
                <a:gd name="T27" fmla="*/ 139 h 622"/>
                <a:gd name="T28" fmla="*/ 428 w 1078"/>
                <a:gd name="T29" fmla="*/ 143 h 622"/>
                <a:gd name="T30" fmla="*/ 551 w 1078"/>
                <a:gd name="T31" fmla="*/ 136 h 622"/>
                <a:gd name="T32" fmla="*/ 571 w 1078"/>
                <a:gd name="T33" fmla="*/ 126 h 622"/>
                <a:gd name="T34" fmla="*/ 648 w 1078"/>
                <a:gd name="T35" fmla="*/ 122 h 622"/>
                <a:gd name="T36" fmla="*/ 1017 w 1078"/>
                <a:gd name="T37" fmla="*/ 249 h 622"/>
                <a:gd name="T38" fmla="*/ 991 w 1078"/>
                <a:gd name="T39" fmla="*/ 292 h 622"/>
                <a:gd name="T40" fmla="*/ 922 w 1078"/>
                <a:gd name="T41" fmla="*/ 293 h 622"/>
                <a:gd name="T42" fmla="*/ 757 w 1078"/>
                <a:gd name="T43" fmla="*/ 236 h 622"/>
                <a:gd name="T44" fmla="*/ 734 w 1078"/>
                <a:gd name="T45" fmla="*/ 238 h 622"/>
                <a:gd name="T46" fmla="*/ 720 w 1078"/>
                <a:gd name="T47" fmla="*/ 256 h 622"/>
                <a:gd name="T48" fmla="*/ 624 w 1078"/>
                <a:gd name="T49" fmla="*/ 382 h 622"/>
                <a:gd name="T50" fmla="*/ 454 w 1078"/>
                <a:gd name="T51" fmla="*/ 384 h 622"/>
                <a:gd name="T52" fmla="*/ 418 w 1078"/>
                <a:gd name="T53" fmla="*/ 402 h 622"/>
                <a:gd name="T54" fmla="*/ 436 w 1078"/>
                <a:gd name="T55" fmla="*/ 439 h 622"/>
                <a:gd name="T56" fmla="*/ 544 w 1078"/>
                <a:gd name="T57" fmla="*/ 459 h 622"/>
                <a:gd name="T58" fmla="*/ 651 w 1078"/>
                <a:gd name="T59" fmla="*/ 433 h 622"/>
                <a:gd name="T60" fmla="*/ 765 w 1078"/>
                <a:gd name="T61" fmla="*/ 300 h 622"/>
                <a:gd name="T62" fmla="*/ 902 w 1078"/>
                <a:gd name="T63" fmla="*/ 347 h 622"/>
                <a:gd name="T64" fmla="*/ 1024 w 1078"/>
                <a:gd name="T65" fmla="*/ 340 h 622"/>
                <a:gd name="T66" fmla="*/ 1078 w 1078"/>
                <a:gd name="T67" fmla="*/ 230 h 622"/>
                <a:gd name="T68" fmla="*/ 1058 w 1078"/>
                <a:gd name="T69" fmla="*/ 202 h 622"/>
                <a:gd name="T70" fmla="*/ 667 w 1078"/>
                <a:gd name="T71" fmla="*/ 67 h 622"/>
                <a:gd name="T72" fmla="*/ 545 w 1078"/>
                <a:gd name="T73" fmla="*/ 74 h 622"/>
                <a:gd name="T74" fmla="*/ 213 w 1078"/>
                <a:gd name="T75" fmla="*/ 556 h 622"/>
                <a:gd name="T76" fmla="*/ 67 w 1078"/>
                <a:gd name="T77" fmla="*/ 506 h 622"/>
                <a:gd name="T78" fmla="*/ 216 w 1078"/>
                <a:gd name="T79" fmla="*/ 70 h 622"/>
                <a:gd name="T80" fmla="*/ 362 w 1078"/>
                <a:gd name="T81" fmla="*/ 119 h 622"/>
                <a:gd name="T82" fmla="*/ 213 w 1078"/>
                <a:gd name="T83" fmla="*/ 556 h 622"/>
                <a:gd name="T84" fmla="*/ 213 w 1078"/>
                <a:gd name="T85" fmla="*/ 556 h 622"/>
                <a:gd name="T86" fmla="*/ 213 w 1078"/>
                <a:gd name="T87" fmla="*/ 556 h 6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078" h="622">
                  <a:moveTo>
                    <a:pt x="545" y="74"/>
                  </a:moveTo>
                  <a:cubicBezTo>
                    <a:pt x="525" y="84"/>
                    <a:pt x="525" y="84"/>
                    <a:pt x="525" y="84"/>
                  </a:cubicBezTo>
                  <a:cubicBezTo>
                    <a:pt x="501" y="96"/>
                    <a:pt x="473" y="97"/>
                    <a:pt x="447" y="88"/>
                  </a:cubicBezTo>
                  <a:cubicBezTo>
                    <a:pt x="415" y="77"/>
                    <a:pt x="415" y="77"/>
                    <a:pt x="415" y="77"/>
                  </a:cubicBezTo>
                  <a:cubicBezTo>
                    <a:pt x="413" y="76"/>
                    <a:pt x="411" y="75"/>
                    <a:pt x="409" y="74"/>
                  </a:cubicBezTo>
                  <a:cubicBezTo>
                    <a:pt x="208" y="5"/>
                    <a:pt x="208" y="5"/>
                    <a:pt x="208" y="5"/>
                  </a:cubicBezTo>
                  <a:cubicBezTo>
                    <a:pt x="193" y="0"/>
                    <a:pt x="176" y="8"/>
                    <a:pt x="171" y="23"/>
                  </a:cubicBezTo>
                  <a:cubicBezTo>
                    <a:pt x="3" y="514"/>
                    <a:pt x="3" y="514"/>
                    <a:pt x="3" y="514"/>
                  </a:cubicBezTo>
                  <a:cubicBezTo>
                    <a:pt x="0" y="522"/>
                    <a:pt x="1" y="530"/>
                    <a:pt x="4" y="536"/>
                  </a:cubicBezTo>
                  <a:cubicBezTo>
                    <a:pt x="7" y="543"/>
                    <a:pt x="13" y="549"/>
                    <a:pt x="21" y="551"/>
                  </a:cubicBezTo>
                  <a:cubicBezTo>
                    <a:pt x="221" y="620"/>
                    <a:pt x="221" y="620"/>
                    <a:pt x="221" y="620"/>
                  </a:cubicBezTo>
                  <a:cubicBezTo>
                    <a:pt x="224" y="621"/>
                    <a:pt x="228" y="622"/>
                    <a:pt x="230" y="622"/>
                  </a:cubicBezTo>
                  <a:cubicBezTo>
                    <a:pt x="243" y="622"/>
                    <a:pt x="254" y="614"/>
                    <a:pt x="258" y="602"/>
                  </a:cubicBezTo>
                  <a:cubicBezTo>
                    <a:pt x="417" y="139"/>
                    <a:pt x="417" y="139"/>
                    <a:pt x="417" y="139"/>
                  </a:cubicBezTo>
                  <a:cubicBezTo>
                    <a:pt x="428" y="143"/>
                    <a:pt x="428" y="143"/>
                    <a:pt x="428" y="143"/>
                  </a:cubicBezTo>
                  <a:cubicBezTo>
                    <a:pt x="468" y="157"/>
                    <a:pt x="513" y="155"/>
                    <a:pt x="551" y="136"/>
                  </a:cubicBezTo>
                  <a:cubicBezTo>
                    <a:pt x="571" y="126"/>
                    <a:pt x="571" y="126"/>
                    <a:pt x="571" y="126"/>
                  </a:cubicBezTo>
                  <a:cubicBezTo>
                    <a:pt x="595" y="115"/>
                    <a:pt x="623" y="113"/>
                    <a:pt x="648" y="122"/>
                  </a:cubicBezTo>
                  <a:cubicBezTo>
                    <a:pt x="1017" y="249"/>
                    <a:pt x="1017" y="249"/>
                    <a:pt x="1017" y="249"/>
                  </a:cubicBezTo>
                  <a:cubicBezTo>
                    <a:pt x="1013" y="264"/>
                    <a:pt x="1005" y="282"/>
                    <a:pt x="991" y="292"/>
                  </a:cubicBezTo>
                  <a:cubicBezTo>
                    <a:pt x="976" y="303"/>
                    <a:pt x="952" y="303"/>
                    <a:pt x="922" y="293"/>
                  </a:cubicBezTo>
                  <a:cubicBezTo>
                    <a:pt x="757" y="236"/>
                    <a:pt x="757" y="236"/>
                    <a:pt x="757" y="236"/>
                  </a:cubicBezTo>
                  <a:cubicBezTo>
                    <a:pt x="749" y="234"/>
                    <a:pt x="741" y="234"/>
                    <a:pt x="734" y="238"/>
                  </a:cubicBezTo>
                  <a:cubicBezTo>
                    <a:pt x="727" y="242"/>
                    <a:pt x="722" y="249"/>
                    <a:pt x="720" y="256"/>
                  </a:cubicBezTo>
                  <a:cubicBezTo>
                    <a:pt x="719" y="257"/>
                    <a:pt x="697" y="342"/>
                    <a:pt x="624" y="382"/>
                  </a:cubicBezTo>
                  <a:cubicBezTo>
                    <a:pt x="578" y="406"/>
                    <a:pt x="521" y="407"/>
                    <a:pt x="454" y="384"/>
                  </a:cubicBezTo>
                  <a:cubicBezTo>
                    <a:pt x="439" y="379"/>
                    <a:pt x="423" y="387"/>
                    <a:pt x="418" y="402"/>
                  </a:cubicBezTo>
                  <a:cubicBezTo>
                    <a:pt x="413" y="417"/>
                    <a:pt x="421" y="434"/>
                    <a:pt x="436" y="439"/>
                  </a:cubicBezTo>
                  <a:cubicBezTo>
                    <a:pt x="474" y="452"/>
                    <a:pt x="510" y="459"/>
                    <a:pt x="544" y="459"/>
                  </a:cubicBezTo>
                  <a:cubicBezTo>
                    <a:pt x="583" y="459"/>
                    <a:pt x="619" y="450"/>
                    <a:pt x="651" y="433"/>
                  </a:cubicBezTo>
                  <a:cubicBezTo>
                    <a:pt x="716" y="398"/>
                    <a:pt x="750" y="337"/>
                    <a:pt x="765" y="300"/>
                  </a:cubicBezTo>
                  <a:cubicBezTo>
                    <a:pt x="902" y="347"/>
                    <a:pt x="902" y="347"/>
                    <a:pt x="902" y="347"/>
                  </a:cubicBezTo>
                  <a:cubicBezTo>
                    <a:pt x="951" y="364"/>
                    <a:pt x="992" y="362"/>
                    <a:pt x="1024" y="340"/>
                  </a:cubicBezTo>
                  <a:cubicBezTo>
                    <a:pt x="1075" y="304"/>
                    <a:pt x="1077" y="233"/>
                    <a:pt x="1078" y="230"/>
                  </a:cubicBezTo>
                  <a:cubicBezTo>
                    <a:pt x="1078" y="217"/>
                    <a:pt x="1070" y="206"/>
                    <a:pt x="1058" y="202"/>
                  </a:cubicBezTo>
                  <a:cubicBezTo>
                    <a:pt x="667" y="67"/>
                    <a:pt x="667" y="67"/>
                    <a:pt x="667" y="67"/>
                  </a:cubicBezTo>
                  <a:cubicBezTo>
                    <a:pt x="627" y="53"/>
                    <a:pt x="583" y="56"/>
                    <a:pt x="545" y="74"/>
                  </a:cubicBezTo>
                  <a:close/>
                  <a:moveTo>
                    <a:pt x="213" y="556"/>
                  </a:moveTo>
                  <a:cubicBezTo>
                    <a:pt x="67" y="506"/>
                    <a:pt x="67" y="506"/>
                    <a:pt x="67" y="506"/>
                  </a:cubicBezTo>
                  <a:cubicBezTo>
                    <a:pt x="216" y="70"/>
                    <a:pt x="216" y="70"/>
                    <a:pt x="216" y="70"/>
                  </a:cubicBezTo>
                  <a:cubicBezTo>
                    <a:pt x="362" y="119"/>
                    <a:pt x="362" y="119"/>
                    <a:pt x="362" y="119"/>
                  </a:cubicBezTo>
                  <a:lnTo>
                    <a:pt x="213" y="556"/>
                  </a:lnTo>
                  <a:close/>
                  <a:moveTo>
                    <a:pt x="213" y="556"/>
                  </a:moveTo>
                  <a:cubicBezTo>
                    <a:pt x="213" y="556"/>
                    <a:pt x="213" y="556"/>
                    <a:pt x="213" y="556"/>
                  </a:cubicBezTo>
                </a:path>
              </a:pathLst>
            </a:custGeom>
            <a:solidFill>
              <a:srgbClr val="2C2F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3" name="Freeform 8"/>
            <p:cNvSpPr>
              <a:spLocks noEditPoints="1"/>
            </p:cNvSpPr>
            <p:nvPr/>
          </p:nvSpPr>
          <p:spPr bwMode="auto">
            <a:xfrm>
              <a:off x="5571" y="3316"/>
              <a:ext cx="102" cy="137"/>
            </a:xfrm>
            <a:custGeom>
              <a:avLst/>
              <a:gdLst>
                <a:gd name="T0" fmla="*/ 55 w 102"/>
                <a:gd name="T1" fmla="*/ 137 h 137"/>
                <a:gd name="T2" fmla="*/ 0 w 102"/>
                <a:gd name="T3" fmla="*/ 23 h 137"/>
                <a:gd name="T4" fmla="*/ 46 w 102"/>
                <a:gd name="T5" fmla="*/ 0 h 137"/>
                <a:gd name="T6" fmla="*/ 102 w 102"/>
                <a:gd name="T7" fmla="*/ 114 h 137"/>
                <a:gd name="T8" fmla="*/ 55 w 102"/>
                <a:gd name="T9" fmla="*/ 137 h 137"/>
                <a:gd name="T10" fmla="*/ 55 w 102"/>
                <a:gd name="T11" fmla="*/ 137 h 137"/>
                <a:gd name="T12" fmla="*/ 55 w 102"/>
                <a:gd name="T13" fmla="*/ 137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2" h="137">
                  <a:moveTo>
                    <a:pt x="55" y="137"/>
                  </a:moveTo>
                  <a:lnTo>
                    <a:pt x="0" y="23"/>
                  </a:lnTo>
                  <a:lnTo>
                    <a:pt x="46" y="0"/>
                  </a:lnTo>
                  <a:lnTo>
                    <a:pt x="102" y="114"/>
                  </a:lnTo>
                  <a:lnTo>
                    <a:pt x="55" y="137"/>
                  </a:lnTo>
                  <a:close/>
                  <a:moveTo>
                    <a:pt x="55" y="137"/>
                  </a:moveTo>
                  <a:lnTo>
                    <a:pt x="55" y="137"/>
                  </a:lnTo>
                  <a:close/>
                </a:path>
              </a:pathLst>
            </a:custGeom>
            <a:solidFill>
              <a:srgbClr val="E64C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4" name="Freeform 9"/>
            <p:cNvSpPr>
              <a:spLocks noEditPoints="1"/>
            </p:cNvSpPr>
            <p:nvPr/>
          </p:nvSpPr>
          <p:spPr bwMode="auto">
            <a:xfrm>
              <a:off x="5571" y="3316"/>
              <a:ext cx="102" cy="137"/>
            </a:xfrm>
            <a:custGeom>
              <a:avLst/>
              <a:gdLst>
                <a:gd name="T0" fmla="*/ 55 w 102"/>
                <a:gd name="T1" fmla="*/ 137 h 137"/>
                <a:gd name="T2" fmla="*/ 0 w 102"/>
                <a:gd name="T3" fmla="*/ 23 h 137"/>
                <a:gd name="T4" fmla="*/ 46 w 102"/>
                <a:gd name="T5" fmla="*/ 0 h 137"/>
                <a:gd name="T6" fmla="*/ 102 w 102"/>
                <a:gd name="T7" fmla="*/ 114 h 137"/>
                <a:gd name="T8" fmla="*/ 55 w 102"/>
                <a:gd name="T9" fmla="*/ 137 h 137"/>
                <a:gd name="T10" fmla="*/ 55 w 102"/>
                <a:gd name="T11" fmla="*/ 137 h 137"/>
                <a:gd name="T12" fmla="*/ 55 w 102"/>
                <a:gd name="T13" fmla="*/ 137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2" h="137">
                  <a:moveTo>
                    <a:pt x="55" y="137"/>
                  </a:moveTo>
                  <a:lnTo>
                    <a:pt x="0" y="23"/>
                  </a:lnTo>
                  <a:lnTo>
                    <a:pt x="46" y="0"/>
                  </a:lnTo>
                  <a:lnTo>
                    <a:pt x="102" y="114"/>
                  </a:lnTo>
                  <a:lnTo>
                    <a:pt x="55" y="137"/>
                  </a:lnTo>
                  <a:moveTo>
                    <a:pt x="55" y="137"/>
                  </a:moveTo>
                  <a:lnTo>
                    <a:pt x="55" y="13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5" name="Freeform 10"/>
            <p:cNvSpPr>
              <a:spLocks noEditPoints="1"/>
            </p:cNvSpPr>
            <p:nvPr/>
          </p:nvSpPr>
          <p:spPr bwMode="auto">
            <a:xfrm>
              <a:off x="5371" y="3309"/>
              <a:ext cx="310" cy="251"/>
            </a:xfrm>
            <a:custGeom>
              <a:avLst/>
              <a:gdLst>
                <a:gd name="T0" fmla="*/ 940 w 1268"/>
                <a:gd name="T1" fmla="*/ 646 h 1028"/>
                <a:gd name="T2" fmla="*/ 366 w 1268"/>
                <a:gd name="T3" fmla="*/ 967 h 1028"/>
                <a:gd name="T4" fmla="*/ 337 w 1268"/>
                <a:gd name="T5" fmla="*/ 909 h 1028"/>
                <a:gd name="T6" fmla="*/ 541 w 1268"/>
                <a:gd name="T7" fmla="*/ 809 h 1028"/>
                <a:gd name="T8" fmla="*/ 516 w 1268"/>
                <a:gd name="T9" fmla="*/ 757 h 1028"/>
                <a:gd name="T10" fmla="*/ 216 w 1268"/>
                <a:gd name="T11" fmla="*/ 904 h 1028"/>
                <a:gd name="T12" fmla="*/ 171 w 1268"/>
                <a:gd name="T13" fmla="*/ 864 h 1028"/>
                <a:gd name="T14" fmla="*/ 263 w 1268"/>
                <a:gd name="T15" fmla="*/ 808 h 1028"/>
                <a:gd name="T16" fmla="*/ 493 w 1268"/>
                <a:gd name="T17" fmla="*/ 663 h 1028"/>
                <a:gd name="T18" fmla="*/ 237 w 1268"/>
                <a:gd name="T19" fmla="*/ 756 h 1028"/>
                <a:gd name="T20" fmla="*/ 125 w 1268"/>
                <a:gd name="T21" fmla="*/ 811 h 1028"/>
                <a:gd name="T22" fmla="*/ 82 w 1268"/>
                <a:gd name="T23" fmla="*/ 797 h 1028"/>
                <a:gd name="T24" fmla="*/ 133 w 1268"/>
                <a:gd name="T25" fmla="*/ 736 h 1028"/>
                <a:gd name="T26" fmla="*/ 227 w 1268"/>
                <a:gd name="T27" fmla="*/ 690 h 1028"/>
                <a:gd name="T28" fmla="*/ 409 w 1268"/>
                <a:gd name="T29" fmla="*/ 568 h 1028"/>
                <a:gd name="T30" fmla="*/ 188 w 1268"/>
                <a:gd name="T31" fmla="*/ 644 h 1028"/>
                <a:gd name="T32" fmla="*/ 64 w 1268"/>
                <a:gd name="T33" fmla="*/ 668 h 1028"/>
                <a:gd name="T34" fmla="*/ 79 w 1268"/>
                <a:gd name="T35" fmla="*/ 625 h 1028"/>
                <a:gd name="T36" fmla="*/ 232 w 1268"/>
                <a:gd name="T37" fmla="*/ 518 h 1028"/>
                <a:gd name="T38" fmla="*/ 54 w 1268"/>
                <a:gd name="T39" fmla="*/ 573 h 1028"/>
                <a:gd name="T40" fmla="*/ 12 w 1268"/>
                <a:gd name="T41" fmla="*/ 694 h 1028"/>
                <a:gd name="T42" fmla="*/ 30 w 1268"/>
                <a:gd name="T43" fmla="*/ 822 h 1028"/>
                <a:gd name="T44" fmla="*/ 111 w 1268"/>
                <a:gd name="T45" fmla="*/ 872 h 1028"/>
                <a:gd name="T46" fmla="*/ 202 w 1268"/>
                <a:gd name="T47" fmla="*/ 965 h 1028"/>
                <a:gd name="T48" fmla="*/ 262 w 1268"/>
                <a:gd name="T49" fmla="*/ 946 h 1028"/>
                <a:gd name="T50" fmla="*/ 352 w 1268"/>
                <a:gd name="T51" fmla="*/ 1028 h 1028"/>
                <a:gd name="T52" fmla="*/ 756 w 1268"/>
                <a:gd name="T53" fmla="*/ 840 h 1028"/>
                <a:gd name="T54" fmla="*/ 1061 w 1268"/>
                <a:gd name="T55" fmla="*/ 613 h 1028"/>
                <a:gd name="T56" fmla="*/ 1261 w 1268"/>
                <a:gd name="T57" fmla="*/ 483 h 1028"/>
                <a:gd name="T58" fmla="*/ 1016 w 1268"/>
                <a:gd name="T59" fmla="*/ 2 h 1028"/>
                <a:gd name="T60" fmla="*/ 803 w 1268"/>
                <a:gd name="T61" fmla="*/ 97 h 1028"/>
                <a:gd name="T62" fmla="*/ 1009 w 1268"/>
                <a:gd name="T63" fmla="*/ 583 h 1028"/>
                <a:gd name="T64" fmla="*/ 1196 w 1268"/>
                <a:gd name="T65" fmla="*/ 483 h 1028"/>
                <a:gd name="T66" fmla="*/ 855 w 1268"/>
                <a:gd name="T67" fmla="*/ 136 h 1028"/>
                <a:gd name="T68" fmla="*/ 993 w 1268"/>
                <a:gd name="T69" fmla="*/ 69 h 10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268" h="1028">
                  <a:moveTo>
                    <a:pt x="1009" y="583"/>
                  </a:moveTo>
                  <a:cubicBezTo>
                    <a:pt x="940" y="646"/>
                    <a:pt x="940" y="646"/>
                    <a:pt x="940" y="646"/>
                  </a:cubicBezTo>
                  <a:cubicBezTo>
                    <a:pt x="877" y="703"/>
                    <a:pt x="807" y="752"/>
                    <a:pt x="731" y="789"/>
                  </a:cubicBezTo>
                  <a:cubicBezTo>
                    <a:pt x="366" y="967"/>
                    <a:pt x="366" y="967"/>
                    <a:pt x="366" y="967"/>
                  </a:cubicBezTo>
                  <a:cubicBezTo>
                    <a:pt x="350" y="975"/>
                    <a:pt x="330" y="968"/>
                    <a:pt x="322" y="952"/>
                  </a:cubicBezTo>
                  <a:cubicBezTo>
                    <a:pt x="314" y="936"/>
                    <a:pt x="321" y="917"/>
                    <a:pt x="337" y="909"/>
                  </a:cubicBezTo>
                  <a:cubicBezTo>
                    <a:pt x="342" y="906"/>
                    <a:pt x="342" y="906"/>
                    <a:pt x="342" y="906"/>
                  </a:cubicBezTo>
                  <a:cubicBezTo>
                    <a:pt x="541" y="809"/>
                    <a:pt x="541" y="809"/>
                    <a:pt x="541" y="809"/>
                  </a:cubicBezTo>
                  <a:cubicBezTo>
                    <a:pt x="556" y="802"/>
                    <a:pt x="562" y="784"/>
                    <a:pt x="555" y="770"/>
                  </a:cubicBezTo>
                  <a:cubicBezTo>
                    <a:pt x="548" y="756"/>
                    <a:pt x="531" y="750"/>
                    <a:pt x="516" y="757"/>
                  </a:cubicBezTo>
                  <a:cubicBezTo>
                    <a:pt x="316" y="854"/>
                    <a:pt x="316" y="854"/>
                    <a:pt x="316" y="854"/>
                  </a:cubicBezTo>
                  <a:cubicBezTo>
                    <a:pt x="216" y="904"/>
                    <a:pt x="216" y="904"/>
                    <a:pt x="216" y="904"/>
                  </a:cubicBezTo>
                  <a:cubicBezTo>
                    <a:pt x="200" y="912"/>
                    <a:pt x="180" y="905"/>
                    <a:pt x="172" y="888"/>
                  </a:cubicBezTo>
                  <a:cubicBezTo>
                    <a:pt x="169" y="881"/>
                    <a:pt x="168" y="872"/>
                    <a:pt x="171" y="864"/>
                  </a:cubicBezTo>
                  <a:cubicBezTo>
                    <a:pt x="174" y="856"/>
                    <a:pt x="180" y="849"/>
                    <a:pt x="187" y="845"/>
                  </a:cubicBezTo>
                  <a:cubicBezTo>
                    <a:pt x="263" y="808"/>
                    <a:pt x="263" y="808"/>
                    <a:pt x="263" y="808"/>
                  </a:cubicBezTo>
                  <a:cubicBezTo>
                    <a:pt x="480" y="702"/>
                    <a:pt x="480" y="702"/>
                    <a:pt x="480" y="702"/>
                  </a:cubicBezTo>
                  <a:cubicBezTo>
                    <a:pt x="494" y="695"/>
                    <a:pt x="500" y="678"/>
                    <a:pt x="493" y="663"/>
                  </a:cubicBezTo>
                  <a:cubicBezTo>
                    <a:pt x="486" y="649"/>
                    <a:pt x="469" y="643"/>
                    <a:pt x="455" y="650"/>
                  </a:cubicBezTo>
                  <a:cubicBezTo>
                    <a:pt x="237" y="756"/>
                    <a:pt x="237" y="756"/>
                    <a:pt x="237" y="756"/>
                  </a:cubicBezTo>
                  <a:cubicBezTo>
                    <a:pt x="229" y="760"/>
                    <a:pt x="229" y="760"/>
                    <a:pt x="229" y="760"/>
                  </a:cubicBezTo>
                  <a:cubicBezTo>
                    <a:pt x="125" y="811"/>
                    <a:pt x="125" y="811"/>
                    <a:pt x="125" y="811"/>
                  </a:cubicBezTo>
                  <a:cubicBezTo>
                    <a:pt x="118" y="815"/>
                    <a:pt x="109" y="816"/>
                    <a:pt x="101" y="813"/>
                  </a:cubicBezTo>
                  <a:cubicBezTo>
                    <a:pt x="92" y="810"/>
                    <a:pt x="86" y="804"/>
                    <a:pt x="82" y="797"/>
                  </a:cubicBezTo>
                  <a:cubicBezTo>
                    <a:pt x="74" y="781"/>
                    <a:pt x="81" y="761"/>
                    <a:pt x="97" y="753"/>
                  </a:cubicBezTo>
                  <a:cubicBezTo>
                    <a:pt x="133" y="736"/>
                    <a:pt x="133" y="736"/>
                    <a:pt x="133" y="736"/>
                  </a:cubicBezTo>
                  <a:cubicBezTo>
                    <a:pt x="206" y="700"/>
                    <a:pt x="206" y="700"/>
                    <a:pt x="206" y="700"/>
                  </a:cubicBezTo>
                  <a:cubicBezTo>
                    <a:pt x="227" y="690"/>
                    <a:pt x="227" y="690"/>
                    <a:pt x="227" y="690"/>
                  </a:cubicBezTo>
                  <a:cubicBezTo>
                    <a:pt x="395" y="607"/>
                    <a:pt x="395" y="607"/>
                    <a:pt x="395" y="607"/>
                  </a:cubicBezTo>
                  <a:cubicBezTo>
                    <a:pt x="410" y="600"/>
                    <a:pt x="416" y="583"/>
                    <a:pt x="409" y="568"/>
                  </a:cubicBezTo>
                  <a:cubicBezTo>
                    <a:pt x="402" y="554"/>
                    <a:pt x="384" y="548"/>
                    <a:pt x="370" y="555"/>
                  </a:cubicBezTo>
                  <a:cubicBezTo>
                    <a:pt x="188" y="644"/>
                    <a:pt x="188" y="644"/>
                    <a:pt x="188" y="644"/>
                  </a:cubicBezTo>
                  <a:cubicBezTo>
                    <a:pt x="108" y="683"/>
                    <a:pt x="108" y="683"/>
                    <a:pt x="108" y="683"/>
                  </a:cubicBezTo>
                  <a:cubicBezTo>
                    <a:pt x="92" y="691"/>
                    <a:pt x="72" y="685"/>
                    <a:pt x="64" y="668"/>
                  </a:cubicBezTo>
                  <a:cubicBezTo>
                    <a:pt x="60" y="661"/>
                    <a:pt x="60" y="652"/>
                    <a:pt x="63" y="644"/>
                  </a:cubicBezTo>
                  <a:cubicBezTo>
                    <a:pt x="66" y="635"/>
                    <a:pt x="71" y="629"/>
                    <a:pt x="79" y="625"/>
                  </a:cubicBezTo>
                  <a:cubicBezTo>
                    <a:pt x="218" y="557"/>
                    <a:pt x="218" y="557"/>
                    <a:pt x="218" y="557"/>
                  </a:cubicBezTo>
                  <a:cubicBezTo>
                    <a:pt x="233" y="550"/>
                    <a:pt x="239" y="533"/>
                    <a:pt x="232" y="518"/>
                  </a:cubicBezTo>
                  <a:cubicBezTo>
                    <a:pt x="225" y="504"/>
                    <a:pt x="207" y="498"/>
                    <a:pt x="193" y="505"/>
                  </a:cubicBezTo>
                  <a:cubicBezTo>
                    <a:pt x="54" y="573"/>
                    <a:pt x="54" y="573"/>
                    <a:pt x="54" y="573"/>
                  </a:cubicBezTo>
                  <a:cubicBezTo>
                    <a:pt x="32" y="584"/>
                    <a:pt x="16" y="602"/>
                    <a:pt x="8" y="625"/>
                  </a:cubicBezTo>
                  <a:cubicBezTo>
                    <a:pt x="0" y="648"/>
                    <a:pt x="2" y="672"/>
                    <a:pt x="12" y="694"/>
                  </a:cubicBezTo>
                  <a:cubicBezTo>
                    <a:pt x="19" y="707"/>
                    <a:pt x="28" y="719"/>
                    <a:pt x="40" y="727"/>
                  </a:cubicBezTo>
                  <a:cubicBezTo>
                    <a:pt x="20" y="753"/>
                    <a:pt x="15" y="790"/>
                    <a:pt x="30" y="822"/>
                  </a:cubicBezTo>
                  <a:cubicBezTo>
                    <a:pt x="41" y="844"/>
                    <a:pt x="60" y="860"/>
                    <a:pt x="82" y="868"/>
                  </a:cubicBezTo>
                  <a:cubicBezTo>
                    <a:pt x="92" y="871"/>
                    <a:pt x="101" y="872"/>
                    <a:pt x="111" y="872"/>
                  </a:cubicBezTo>
                  <a:cubicBezTo>
                    <a:pt x="111" y="887"/>
                    <a:pt x="114" y="901"/>
                    <a:pt x="120" y="914"/>
                  </a:cubicBezTo>
                  <a:cubicBezTo>
                    <a:pt x="136" y="946"/>
                    <a:pt x="168" y="965"/>
                    <a:pt x="202" y="965"/>
                  </a:cubicBezTo>
                  <a:cubicBezTo>
                    <a:pt x="215" y="965"/>
                    <a:pt x="228" y="962"/>
                    <a:pt x="241" y="956"/>
                  </a:cubicBezTo>
                  <a:cubicBezTo>
                    <a:pt x="262" y="946"/>
                    <a:pt x="262" y="946"/>
                    <a:pt x="262" y="946"/>
                  </a:cubicBezTo>
                  <a:cubicBezTo>
                    <a:pt x="263" y="957"/>
                    <a:pt x="266" y="967"/>
                    <a:pt x="270" y="977"/>
                  </a:cubicBezTo>
                  <a:cubicBezTo>
                    <a:pt x="286" y="1009"/>
                    <a:pt x="318" y="1028"/>
                    <a:pt x="352" y="1028"/>
                  </a:cubicBezTo>
                  <a:cubicBezTo>
                    <a:pt x="365" y="1028"/>
                    <a:pt x="379" y="1025"/>
                    <a:pt x="391" y="1019"/>
                  </a:cubicBezTo>
                  <a:cubicBezTo>
                    <a:pt x="756" y="840"/>
                    <a:pt x="756" y="840"/>
                    <a:pt x="756" y="840"/>
                  </a:cubicBezTo>
                  <a:cubicBezTo>
                    <a:pt x="838" y="800"/>
                    <a:pt x="913" y="749"/>
                    <a:pt x="979" y="688"/>
                  </a:cubicBezTo>
                  <a:cubicBezTo>
                    <a:pt x="1061" y="613"/>
                    <a:pt x="1061" y="613"/>
                    <a:pt x="1061" y="613"/>
                  </a:cubicBezTo>
                  <a:cubicBezTo>
                    <a:pt x="1248" y="521"/>
                    <a:pt x="1248" y="521"/>
                    <a:pt x="1248" y="521"/>
                  </a:cubicBezTo>
                  <a:cubicBezTo>
                    <a:pt x="1262" y="514"/>
                    <a:pt x="1268" y="497"/>
                    <a:pt x="1261" y="483"/>
                  </a:cubicBezTo>
                  <a:cubicBezTo>
                    <a:pt x="1033" y="17"/>
                    <a:pt x="1033" y="17"/>
                    <a:pt x="1033" y="17"/>
                  </a:cubicBezTo>
                  <a:cubicBezTo>
                    <a:pt x="1029" y="10"/>
                    <a:pt x="1023" y="5"/>
                    <a:pt x="1016" y="2"/>
                  </a:cubicBezTo>
                  <a:cubicBezTo>
                    <a:pt x="1009" y="0"/>
                    <a:pt x="1001" y="0"/>
                    <a:pt x="994" y="4"/>
                  </a:cubicBezTo>
                  <a:cubicBezTo>
                    <a:pt x="803" y="97"/>
                    <a:pt x="803" y="97"/>
                    <a:pt x="803" y="97"/>
                  </a:cubicBezTo>
                  <a:cubicBezTo>
                    <a:pt x="789" y="104"/>
                    <a:pt x="783" y="121"/>
                    <a:pt x="790" y="136"/>
                  </a:cubicBezTo>
                  <a:lnTo>
                    <a:pt x="1009" y="583"/>
                  </a:lnTo>
                  <a:close/>
                  <a:moveTo>
                    <a:pt x="993" y="69"/>
                  </a:moveTo>
                  <a:cubicBezTo>
                    <a:pt x="1196" y="483"/>
                    <a:pt x="1196" y="483"/>
                    <a:pt x="1196" y="483"/>
                  </a:cubicBezTo>
                  <a:cubicBezTo>
                    <a:pt x="1057" y="551"/>
                    <a:pt x="1057" y="551"/>
                    <a:pt x="1057" y="551"/>
                  </a:cubicBezTo>
                  <a:cubicBezTo>
                    <a:pt x="855" y="136"/>
                    <a:pt x="855" y="136"/>
                    <a:pt x="855" y="136"/>
                  </a:cubicBezTo>
                  <a:lnTo>
                    <a:pt x="993" y="69"/>
                  </a:lnTo>
                  <a:close/>
                  <a:moveTo>
                    <a:pt x="993" y="69"/>
                  </a:moveTo>
                  <a:cubicBezTo>
                    <a:pt x="993" y="69"/>
                    <a:pt x="993" y="69"/>
                    <a:pt x="993" y="69"/>
                  </a:cubicBezTo>
                </a:path>
              </a:pathLst>
            </a:custGeom>
            <a:solidFill>
              <a:srgbClr val="2C2F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grpSp>
        <p:nvGrpSpPr>
          <p:cNvPr id="88" name="Grupo 87"/>
          <p:cNvGrpSpPr/>
          <p:nvPr/>
        </p:nvGrpSpPr>
        <p:grpSpPr>
          <a:xfrm>
            <a:off x="9932460" y="2420746"/>
            <a:ext cx="377171" cy="377171"/>
            <a:chOff x="6271617" y="-2179332"/>
            <a:chExt cx="1684338" cy="1684338"/>
          </a:xfrm>
        </p:grpSpPr>
        <p:sp>
          <p:nvSpPr>
            <p:cNvPr id="18" name="AutoShape 12"/>
            <p:cNvSpPr>
              <a:spLocks noChangeAspect="1" noChangeArrowheads="1" noTextEdit="1"/>
            </p:cNvSpPr>
            <p:nvPr/>
          </p:nvSpPr>
          <p:spPr bwMode="auto">
            <a:xfrm>
              <a:off x="6271617" y="-2179332"/>
              <a:ext cx="1684338" cy="16827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9" name="Oval 14"/>
            <p:cNvSpPr>
              <a:spLocks noChangeArrowheads="1"/>
            </p:cNvSpPr>
            <p:nvPr/>
          </p:nvSpPr>
          <p:spPr bwMode="auto">
            <a:xfrm>
              <a:off x="6304955" y="-2144407"/>
              <a:ext cx="1616075" cy="1614488"/>
            </a:xfrm>
            <a:prstGeom prst="ellipse">
              <a:avLst/>
            </a:prstGeom>
            <a:solidFill>
              <a:srgbClr val="FF75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0" name="Freeform 15"/>
            <p:cNvSpPr>
              <a:spLocks/>
            </p:cNvSpPr>
            <p:nvPr/>
          </p:nvSpPr>
          <p:spPr bwMode="auto">
            <a:xfrm>
              <a:off x="6654205" y="-1795157"/>
              <a:ext cx="917575" cy="915988"/>
            </a:xfrm>
            <a:custGeom>
              <a:avLst/>
              <a:gdLst>
                <a:gd name="T0" fmla="*/ 578 w 578"/>
                <a:gd name="T1" fmla="*/ 98 h 577"/>
                <a:gd name="T2" fmla="*/ 480 w 578"/>
                <a:gd name="T3" fmla="*/ 0 h 577"/>
                <a:gd name="T4" fmla="*/ 289 w 578"/>
                <a:gd name="T5" fmla="*/ 190 h 577"/>
                <a:gd name="T6" fmla="*/ 98 w 578"/>
                <a:gd name="T7" fmla="*/ 0 h 577"/>
                <a:gd name="T8" fmla="*/ 0 w 578"/>
                <a:gd name="T9" fmla="*/ 98 h 577"/>
                <a:gd name="T10" fmla="*/ 191 w 578"/>
                <a:gd name="T11" fmla="*/ 289 h 577"/>
                <a:gd name="T12" fmla="*/ 0 w 578"/>
                <a:gd name="T13" fmla="*/ 479 h 577"/>
                <a:gd name="T14" fmla="*/ 98 w 578"/>
                <a:gd name="T15" fmla="*/ 577 h 577"/>
                <a:gd name="T16" fmla="*/ 289 w 578"/>
                <a:gd name="T17" fmla="*/ 387 h 577"/>
                <a:gd name="T18" fmla="*/ 480 w 578"/>
                <a:gd name="T19" fmla="*/ 577 h 577"/>
                <a:gd name="T20" fmla="*/ 578 w 578"/>
                <a:gd name="T21" fmla="*/ 479 h 577"/>
                <a:gd name="T22" fmla="*/ 387 w 578"/>
                <a:gd name="T23" fmla="*/ 289 h 577"/>
                <a:gd name="T24" fmla="*/ 578 w 578"/>
                <a:gd name="T25" fmla="*/ 98 h 5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78" h="577">
                  <a:moveTo>
                    <a:pt x="578" y="98"/>
                  </a:moveTo>
                  <a:lnTo>
                    <a:pt x="480" y="0"/>
                  </a:lnTo>
                  <a:lnTo>
                    <a:pt x="289" y="190"/>
                  </a:lnTo>
                  <a:lnTo>
                    <a:pt x="98" y="0"/>
                  </a:lnTo>
                  <a:lnTo>
                    <a:pt x="0" y="98"/>
                  </a:lnTo>
                  <a:lnTo>
                    <a:pt x="191" y="289"/>
                  </a:lnTo>
                  <a:lnTo>
                    <a:pt x="0" y="479"/>
                  </a:lnTo>
                  <a:lnTo>
                    <a:pt x="98" y="577"/>
                  </a:lnTo>
                  <a:lnTo>
                    <a:pt x="289" y="387"/>
                  </a:lnTo>
                  <a:lnTo>
                    <a:pt x="480" y="577"/>
                  </a:lnTo>
                  <a:lnTo>
                    <a:pt x="578" y="479"/>
                  </a:lnTo>
                  <a:lnTo>
                    <a:pt x="387" y="289"/>
                  </a:lnTo>
                  <a:lnTo>
                    <a:pt x="578" y="98"/>
                  </a:ln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84" name="Freeform 16"/>
            <p:cNvSpPr>
              <a:spLocks noEditPoints="1"/>
            </p:cNvSpPr>
            <p:nvPr/>
          </p:nvSpPr>
          <p:spPr bwMode="auto">
            <a:xfrm>
              <a:off x="6271617" y="-2177744"/>
              <a:ext cx="1684338" cy="1682750"/>
            </a:xfrm>
            <a:custGeom>
              <a:avLst/>
              <a:gdLst>
                <a:gd name="T0" fmla="*/ 1191 w 2382"/>
                <a:gd name="T1" fmla="*/ 2382 h 2382"/>
                <a:gd name="T2" fmla="*/ 349 w 2382"/>
                <a:gd name="T3" fmla="*/ 2033 h 2382"/>
                <a:gd name="T4" fmla="*/ 0 w 2382"/>
                <a:gd name="T5" fmla="*/ 1191 h 2382"/>
                <a:gd name="T6" fmla="*/ 349 w 2382"/>
                <a:gd name="T7" fmla="*/ 349 h 2382"/>
                <a:gd name="T8" fmla="*/ 1191 w 2382"/>
                <a:gd name="T9" fmla="*/ 0 h 2382"/>
                <a:gd name="T10" fmla="*/ 2033 w 2382"/>
                <a:gd name="T11" fmla="*/ 349 h 2382"/>
                <a:gd name="T12" fmla="*/ 2382 w 2382"/>
                <a:gd name="T13" fmla="*/ 1191 h 2382"/>
                <a:gd name="T14" fmla="*/ 2033 w 2382"/>
                <a:gd name="T15" fmla="*/ 2033 h 2382"/>
                <a:gd name="T16" fmla="*/ 1191 w 2382"/>
                <a:gd name="T17" fmla="*/ 2382 h 2382"/>
                <a:gd name="T18" fmla="*/ 1191 w 2382"/>
                <a:gd name="T19" fmla="*/ 95 h 2382"/>
                <a:gd name="T20" fmla="*/ 95 w 2382"/>
                <a:gd name="T21" fmla="*/ 1191 h 2382"/>
                <a:gd name="T22" fmla="*/ 1191 w 2382"/>
                <a:gd name="T23" fmla="*/ 2287 h 2382"/>
                <a:gd name="T24" fmla="*/ 2287 w 2382"/>
                <a:gd name="T25" fmla="*/ 1191 h 2382"/>
                <a:gd name="T26" fmla="*/ 1191 w 2382"/>
                <a:gd name="T27" fmla="*/ 95 h 23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382" h="2382">
                  <a:moveTo>
                    <a:pt x="1191" y="2382"/>
                  </a:moveTo>
                  <a:cubicBezTo>
                    <a:pt x="873" y="2382"/>
                    <a:pt x="574" y="2258"/>
                    <a:pt x="349" y="2033"/>
                  </a:cubicBezTo>
                  <a:cubicBezTo>
                    <a:pt x="124" y="1808"/>
                    <a:pt x="0" y="1509"/>
                    <a:pt x="0" y="1191"/>
                  </a:cubicBezTo>
                  <a:cubicBezTo>
                    <a:pt x="0" y="873"/>
                    <a:pt x="124" y="574"/>
                    <a:pt x="349" y="349"/>
                  </a:cubicBezTo>
                  <a:cubicBezTo>
                    <a:pt x="574" y="124"/>
                    <a:pt x="873" y="0"/>
                    <a:pt x="1191" y="0"/>
                  </a:cubicBezTo>
                  <a:cubicBezTo>
                    <a:pt x="1509" y="0"/>
                    <a:pt x="1808" y="124"/>
                    <a:pt x="2033" y="349"/>
                  </a:cubicBezTo>
                  <a:cubicBezTo>
                    <a:pt x="2258" y="574"/>
                    <a:pt x="2382" y="873"/>
                    <a:pt x="2382" y="1191"/>
                  </a:cubicBezTo>
                  <a:cubicBezTo>
                    <a:pt x="2382" y="1509"/>
                    <a:pt x="2258" y="1808"/>
                    <a:pt x="2033" y="2033"/>
                  </a:cubicBezTo>
                  <a:cubicBezTo>
                    <a:pt x="1808" y="2258"/>
                    <a:pt x="1509" y="2382"/>
                    <a:pt x="1191" y="2382"/>
                  </a:cubicBezTo>
                  <a:close/>
                  <a:moveTo>
                    <a:pt x="1191" y="95"/>
                  </a:moveTo>
                  <a:cubicBezTo>
                    <a:pt x="587" y="95"/>
                    <a:pt x="95" y="587"/>
                    <a:pt x="95" y="1191"/>
                  </a:cubicBezTo>
                  <a:cubicBezTo>
                    <a:pt x="95" y="1795"/>
                    <a:pt x="587" y="2287"/>
                    <a:pt x="1191" y="2287"/>
                  </a:cubicBezTo>
                  <a:cubicBezTo>
                    <a:pt x="1795" y="2287"/>
                    <a:pt x="2287" y="1795"/>
                    <a:pt x="2287" y="1191"/>
                  </a:cubicBezTo>
                  <a:cubicBezTo>
                    <a:pt x="2287" y="587"/>
                    <a:pt x="1795" y="95"/>
                    <a:pt x="1191" y="95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85" name="Freeform 17"/>
            <p:cNvSpPr>
              <a:spLocks noEditPoints="1"/>
            </p:cNvSpPr>
            <p:nvPr/>
          </p:nvSpPr>
          <p:spPr bwMode="auto">
            <a:xfrm>
              <a:off x="6617692" y="-1831669"/>
              <a:ext cx="990600" cy="989013"/>
            </a:xfrm>
            <a:custGeom>
              <a:avLst/>
              <a:gdLst>
                <a:gd name="T0" fmla="*/ 1129 w 1402"/>
                <a:gd name="T1" fmla="*/ 1397 h 1402"/>
                <a:gd name="T2" fmla="*/ 1095 w 1402"/>
                <a:gd name="T3" fmla="*/ 1384 h 1402"/>
                <a:gd name="T4" fmla="*/ 701 w 1402"/>
                <a:gd name="T5" fmla="*/ 989 h 1402"/>
                <a:gd name="T6" fmla="*/ 307 w 1402"/>
                <a:gd name="T7" fmla="*/ 1384 h 1402"/>
                <a:gd name="T8" fmla="*/ 240 w 1402"/>
                <a:gd name="T9" fmla="*/ 1384 h 1402"/>
                <a:gd name="T10" fmla="*/ 18 w 1402"/>
                <a:gd name="T11" fmla="*/ 1162 h 1402"/>
                <a:gd name="T12" fmla="*/ 18 w 1402"/>
                <a:gd name="T13" fmla="*/ 1095 h 1402"/>
                <a:gd name="T14" fmla="*/ 413 w 1402"/>
                <a:gd name="T15" fmla="*/ 701 h 1402"/>
                <a:gd name="T16" fmla="*/ 18 w 1402"/>
                <a:gd name="T17" fmla="*/ 307 h 1402"/>
                <a:gd name="T18" fmla="*/ 18 w 1402"/>
                <a:gd name="T19" fmla="*/ 240 h 1402"/>
                <a:gd name="T20" fmla="*/ 240 w 1402"/>
                <a:gd name="T21" fmla="*/ 18 h 1402"/>
                <a:gd name="T22" fmla="*/ 307 w 1402"/>
                <a:gd name="T23" fmla="*/ 18 h 1402"/>
                <a:gd name="T24" fmla="*/ 701 w 1402"/>
                <a:gd name="T25" fmla="*/ 413 h 1402"/>
                <a:gd name="T26" fmla="*/ 1095 w 1402"/>
                <a:gd name="T27" fmla="*/ 18 h 1402"/>
                <a:gd name="T28" fmla="*/ 1162 w 1402"/>
                <a:gd name="T29" fmla="*/ 18 h 1402"/>
                <a:gd name="T30" fmla="*/ 1384 w 1402"/>
                <a:gd name="T31" fmla="*/ 240 h 1402"/>
                <a:gd name="T32" fmla="*/ 1384 w 1402"/>
                <a:gd name="T33" fmla="*/ 307 h 1402"/>
                <a:gd name="T34" fmla="*/ 989 w 1402"/>
                <a:gd name="T35" fmla="*/ 701 h 1402"/>
                <a:gd name="T36" fmla="*/ 1384 w 1402"/>
                <a:gd name="T37" fmla="*/ 1095 h 1402"/>
                <a:gd name="T38" fmla="*/ 1384 w 1402"/>
                <a:gd name="T39" fmla="*/ 1162 h 1402"/>
                <a:gd name="T40" fmla="*/ 1162 w 1402"/>
                <a:gd name="T41" fmla="*/ 1384 h 1402"/>
                <a:gd name="T42" fmla="*/ 1129 w 1402"/>
                <a:gd name="T43" fmla="*/ 1397 h 1402"/>
                <a:gd name="T44" fmla="*/ 701 w 1402"/>
                <a:gd name="T45" fmla="*/ 875 h 1402"/>
                <a:gd name="T46" fmla="*/ 735 w 1402"/>
                <a:gd name="T47" fmla="*/ 889 h 1402"/>
                <a:gd name="T48" fmla="*/ 1129 w 1402"/>
                <a:gd name="T49" fmla="*/ 1283 h 1402"/>
                <a:gd name="T50" fmla="*/ 1283 w 1402"/>
                <a:gd name="T51" fmla="*/ 1129 h 1402"/>
                <a:gd name="T52" fmla="*/ 889 w 1402"/>
                <a:gd name="T53" fmla="*/ 735 h 1402"/>
                <a:gd name="T54" fmla="*/ 889 w 1402"/>
                <a:gd name="T55" fmla="*/ 667 h 1402"/>
                <a:gd name="T56" fmla="*/ 1283 w 1402"/>
                <a:gd name="T57" fmla="*/ 273 h 1402"/>
                <a:gd name="T58" fmla="*/ 1129 w 1402"/>
                <a:gd name="T59" fmla="*/ 119 h 1402"/>
                <a:gd name="T60" fmla="*/ 735 w 1402"/>
                <a:gd name="T61" fmla="*/ 513 h 1402"/>
                <a:gd name="T62" fmla="*/ 667 w 1402"/>
                <a:gd name="T63" fmla="*/ 513 h 1402"/>
                <a:gd name="T64" fmla="*/ 273 w 1402"/>
                <a:gd name="T65" fmla="*/ 119 h 1402"/>
                <a:gd name="T66" fmla="*/ 119 w 1402"/>
                <a:gd name="T67" fmla="*/ 273 h 1402"/>
                <a:gd name="T68" fmla="*/ 513 w 1402"/>
                <a:gd name="T69" fmla="*/ 667 h 1402"/>
                <a:gd name="T70" fmla="*/ 513 w 1402"/>
                <a:gd name="T71" fmla="*/ 735 h 1402"/>
                <a:gd name="T72" fmla="*/ 119 w 1402"/>
                <a:gd name="T73" fmla="*/ 1129 h 1402"/>
                <a:gd name="T74" fmla="*/ 273 w 1402"/>
                <a:gd name="T75" fmla="*/ 1283 h 1402"/>
                <a:gd name="T76" fmla="*/ 667 w 1402"/>
                <a:gd name="T77" fmla="*/ 889 h 1402"/>
                <a:gd name="T78" fmla="*/ 701 w 1402"/>
                <a:gd name="T79" fmla="*/ 875 h 14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402" h="1402">
                  <a:moveTo>
                    <a:pt x="1129" y="1397"/>
                  </a:moveTo>
                  <a:cubicBezTo>
                    <a:pt x="1117" y="1397"/>
                    <a:pt x="1104" y="1393"/>
                    <a:pt x="1095" y="1384"/>
                  </a:cubicBezTo>
                  <a:cubicBezTo>
                    <a:pt x="701" y="989"/>
                    <a:pt x="701" y="989"/>
                    <a:pt x="701" y="989"/>
                  </a:cubicBezTo>
                  <a:cubicBezTo>
                    <a:pt x="307" y="1384"/>
                    <a:pt x="307" y="1384"/>
                    <a:pt x="307" y="1384"/>
                  </a:cubicBezTo>
                  <a:cubicBezTo>
                    <a:pt x="288" y="1402"/>
                    <a:pt x="258" y="1402"/>
                    <a:pt x="240" y="1384"/>
                  </a:cubicBezTo>
                  <a:cubicBezTo>
                    <a:pt x="18" y="1162"/>
                    <a:pt x="18" y="1162"/>
                    <a:pt x="18" y="1162"/>
                  </a:cubicBezTo>
                  <a:cubicBezTo>
                    <a:pt x="0" y="1144"/>
                    <a:pt x="0" y="1114"/>
                    <a:pt x="18" y="1095"/>
                  </a:cubicBezTo>
                  <a:cubicBezTo>
                    <a:pt x="413" y="701"/>
                    <a:pt x="413" y="701"/>
                    <a:pt x="413" y="701"/>
                  </a:cubicBezTo>
                  <a:cubicBezTo>
                    <a:pt x="18" y="307"/>
                    <a:pt x="18" y="307"/>
                    <a:pt x="18" y="307"/>
                  </a:cubicBezTo>
                  <a:cubicBezTo>
                    <a:pt x="0" y="288"/>
                    <a:pt x="0" y="258"/>
                    <a:pt x="18" y="240"/>
                  </a:cubicBezTo>
                  <a:cubicBezTo>
                    <a:pt x="240" y="18"/>
                    <a:pt x="240" y="18"/>
                    <a:pt x="240" y="18"/>
                  </a:cubicBezTo>
                  <a:cubicBezTo>
                    <a:pt x="258" y="0"/>
                    <a:pt x="288" y="0"/>
                    <a:pt x="307" y="18"/>
                  </a:cubicBezTo>
                  <a:cubicBezTo>
                    <a:pt x="701" y="413"/>
                    <a:pt x="701" y="413"/>
                    <a:pt x="701" y="413"/>
                  </a:cubicBezTo>
                  <a:cubicBezTo>
                    <a:pt x="1095" y="18"/>
                    <a:pt x="1095" y="18"/>
                    <a:pt x="1095" y="18"/>
                  </a:cubicBezTo>
                  <a:cubicBezTo>
                    <a:pt x="1114" y="0"/>
                    <a:pt x="1144" y="0"/>
                    <a:pt x="1162" y="18"/>
                  </a:cubicBezTo>
                  <a:cubicBezTo>
                    <a:pt x="1384" y="240"/>
                    <a:pt x="1384" y="240"/>
                    <a:pt x="1384" y="240"/>
                  </a:cubicBezTo>
                  <a:cubicBezTo>
                    <a:pt x="1402" y="258"/>
                    <a:pt x="1402" y="288"/>
                    <a:pt x="1384" y="307"/>
                  </a:cubicBezTo>
                  <a:cubicBezTo>
                    <a:pt x="989" y="701"/>
                    <a:pt x="989" y="701"/>
                    <a:pt x="989" y="701"/>
                  </a:cubicBezTo>
                  <a:cubicBezTo>
                    <a:pt x="1384" y="1095"/>
                    <a:pt x="1384" y="1095"/>
                    <a:pt x="1384" y="1095"/>
                  </a:cubicBezTo>
                  <a:cubicBezTo>
                    <a:pt x="1402" y="1114"/>
                    <a:pt x="1402" y="1144"/>
                    <a:pt x="1384" y="1162"/>
                  </a:cubicBezTo>
                  <a:cubicBezTo>
                    <a:pt x="1162" y="1384"/>
                    <a:pt x="1162" y="1384"/>
                    <a:pt x="1162" y="1384"/>
                  </a:cubicBezTo>
                  <a:cubicBezTo>
                    <a:pt x="1153" y="1393"/>
                    <a:pt x="1141" y="1397"/>
                    <a:pt x="1129" y="1397"/>
                  </a:cubicBezTo>
                  <a:close/>
                  <a:moveTo>
                    <a:pt x="701" y="875"/>
                  </a:moveTo>
                  <a:cubicBezTo>
                    <a:pt x="713" y="875"/>
                    <a:pt x="725" y="880"/>
                    <a:pt x="735" y="889"/>
                  </a:cubicBezTo>
                  <a:cubicBezTo>
                    <a:pt x="1129" y="1283"/>
                    <a:pt x="1129" y="1283"/>
                    <a:pt x="1129" y="1283"/>
                  </a:cubicBezTo>
                  <a:cubicBezTo>
                    <a:pt x="1283" y="1129"/>
                    <a:pt x="1283" y="1129"/>
                    <a:pt x="1283" y="1129"/>
                  </a:cubicBezTo>
                  <a:cubicBezTo>
                    <a:pt x="889" y="735"/>
                    <a:pt x="889" y="735"/>
                    <a:pt x="889" y="735"/>
                  </a:cubicBezTo>
                  <a:cubicBezTo>
                    <a:pt x="870" y="716"/>
                    <a:pt x="870" y="686"/>
                    <a:pt x="889" y="667"/>
                  </a:cubicBezTo>
                  <a:cubicBezTo>
                    <a:pt x="1283" y="273"/>
                    <a:pt x="1283" y="273"/>
                    <a:pt x="1283" y="273"/>
                  </a:cubicBezTo>
                  <a:cubicBezTo>
                    <a:pt x="1129" y="119"/>
                    <a:pt x="1129" y="119"/>
                    <a:pt x="1129" y="119"/>
                  </a:cubicBezTo>
                  <a:cubicBezTo>
                    <a:pt x="735" y="513"/>
                    <a:pt x="735" y="513"/>
                    <a:pt x="735" y="513"/>
                  </a:cubicBezTo>
                  <a:cubicBezTo>
                    <a:pt x="716" y="532"/>
                    <a:pt x="686" y="532"/>
                    <a:pt x="667" y="513"/>
                  </a:cubicBezTo>
                  <a:cubicBezTo>
                    <a:pt x="273" y="119"/>
                    <a:pt x="273" y="119"/>
                    <a:pt x="273" y="119"/>
                  </a:cubicBezTo>
                  <a:cubicBezTo>
                    <a:pt x="119" y="273"/>
                    <a:pt x="119" y="273"/>
                    <a:pt x="119" y="273"/>
                  </a:cubicBezTo>
                  <a:cubicBezTo>
                    <a:pt x="513" y="667"/>
                    <a:pt x="513" y="667"/>
                    <a:pt x="513" y="667"/>
                  </a:cubicBezTo>
                  <a:cubicBezTo>
                    <a:pt x="532" y="686"/>
                    <a:pt x="532" y="716"/>
                    <a:pt x="513" y="735"/>
                  </a:cubicBezTo>
                  <a:cubicBezTo>
                    <a:pt x="119" y="1129"/>
                    <a:pt x="119" y="1129"/>
                    <a:pt x="119" y="1129"/>
                  </a:cubicBezTo>
                  <a:cubicBezTo>
                    <a:pt x="273" y="1283"/>
                    <a:pt x="273" y="1283"/>
                    <a:pt x="273" y="1283"/>
                  </a:cubicBezTo>
                  <a:cubicBezTo>
                    <a:pt x="667" y="889"/>
                    <a:pt x="667" y="889"/>
                    <a:pt x="667" y="889"/>
                  </a:cubicBezTo>
                  <a:cubicBezTo>
                    <a:pt x="677" y="880"/>
                    <a:pt x="689" y="875"/>
                    <a:pt x="701" y="875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86" name="Freeform 18"/>
            <p:cNvSpPr>
              <a:spLocks/>
            </p:cNvSpPr>
            <p:nvPr/>
          </p:nvSpPr>
          <p:spPr bwMode="auto">
            <a:xfrm>
              <a:off x="7727355" y="-1425269"/>
              <a:ext cx="119063" cy="358775"/>
            </a:xfrm>
            <a:custGeom>
              <a:avLst/>
              <a:gdLst>
                <a:gd name="T0" fmla="*/ 54 w 168"/>
                <a:gd name="T1" fmla="*/ 509 h 509"/>
                <a:gd name="T2" fmla="*/ 37 w 168"/>
                <a:gd name="T3" fmla="*/ 506 h 509"/>
                <a:gd name="T4" fmla="*/ 9 w 168"/>
                <a:gd name="T5" fmla="*/ 446 h 509"/>
                <a:gd name="T6" fmla="*/ 63 w 168"/>
                <a:gd name="T7" fmla="*/ 53 h 509"/>
                <a:gd name="T8" fmla="*/ 106 w 168"/>
                <a:gd name="T9" fmla="*/ 2 h 509"/>
                <a:gd name="T10" fmla="*/ 157 w 168"/>
                <a:gd name="T11" fmla="*/ 45 h 509"/>
                <a:gd name="T12" fmla="*/ 98 w 168"/>
                <a:gd name="T13" fmla="*/ 478 h 509"/>
                <a:gd name="T14" fmla="*/ 54 w 168"/>
                <a:gd name="T15" fmla="*/ 509 h 5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8" h="509">
                  <a:moveTo>
                    <a:pt x="54" y="509"/>
                  </a:moveTo>
                  <a:cubicBezTo>
                    <a:pt x="48" y="509"/>
                    <a:pt x="43" y="508"/>
                    <a:pt x="37" y="506"/>
                  </a:cubicBezTo>
                  <a:cubicBezTo>
                    <a:pt x="13" y="497"/>
                    <a:pt x="0" y="470"/>
                    <a:pt x="9" y="446"/>
                  </a:cubicBezTo>
                  <a:cubicBezTo>
                    <a:pt x="54" y="321"/>
                    <a:pt x="73" y="185"/>
                    <a:pt x="63" y="53"/>
                  </a:cubicBezTo>
                  <a:cubicBezTo>
                    <a:pt x="61" y="27"/>
                    <a:pt x="80" y="4"/>
                    <a:pt x="106" y="2"/>
                  </a:cubicBezTo>
                  <a:cubicBezTo>
                    <a:pt x="132" y="0"/>
                    <a:pt x="155" y="19"/>
                    <a:pt x="157" y="45"/>
                  </a:cubicBezTo>
                  <a:cubicBezTo>
                    <a:pt x="168" y="191"/>
                    <a:pt x="148" y="341"/>
                    <a:pt x="98" y="478"/>
                  </a:cubicBezTo>
                  <a:cubicBezTo>
                    <a:pt x="91" y="497"/>
                    <a:pt x="73" y="509"/>
                    <a:pt x="54" y="509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87" name="Freeform 19"/>
            <p:cNvSpPr>
              <a:spLocks/>
            </p:cNvSpPr>
            <p:nvPr/>
          </p:nvSpPr>
          <p:spPr bwMode="auto">
            <a:xfrm>
              <a:off x="7735292" y="-1588782"/>
              <a:ext cx="84138" cy="101600"/>
            </a:xfrm>
            <a:custGeom>
              <a:avLst/>
              <a:gdLst>
                <a:gd name="T0" fmla="*/ 66 w 118"/>
                <a:gd name="T1" fmla="*/ 144 h 144"/>
                <a:gd name="T2" fmla="*/ 20 w 118"/>
                <a:gd name="T3" fmla="*/ 109 h 144"/>
                <a:gd name="T4" fmla="*/ 8 w 118"/>
                <a:gd name="T5" fmla="*/ 68 h 144"/>
                <a:gd name="T6" fmla="*/ 38 w 118"/>
                <a:gd name="T7" fmla="*/ 8 h 144"/>
                <a:gd name="T8" fmla="*/ 98 w 118"/>
                <a:gd name="T9" fmla="*/ 39 h 144"/>
                <a:gd name="T10" fmla="*/ 111 w 118"/>
                <a:gd name="T11" fmla="*/ 84 h 144"/>
                <a:gd name="T12" fmla="*/ 78 w 118"/>
                <a:gd name="T13" fmla="*/ 142 h 144"/>
                <a:gd name="T14" fmla="*/ 66 w 118"/>
                <a:gd name="T15" fmla="*/ 1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8" h="144">
                  <a:moveTo>
                    <a:pt x="66" y="144"/>
                  </a:moveTo>
                  <a:cubicBezTo>
                    <a:pt x="45" y="144"/>
                    <a:pt x="26" y="130"/>
                    <a:pt x="20" y="109"/>
                  </a:cubicBezTo>
                  <a:cubicBezTo>
                    <a:pt x="16" y="95"/>
                    <a:pt x="12" y="81"/>
                    <a:pt x="8" y="68"/>
                  </a:cubicBezTo>
                  <a:cubicBezTo>
                    <a:pt x="0" y="43"/>
                    <a:pt x="13" y="16"/>
                    <a:pt x="38" y="8"/>
                  </a:cubicBezTo>
                  <a:cubicBezTo>
                    <a:pt x="63" y="0"/>
                    <a:pt x="90" y="14"/>
                    <a:pt x="98" y="39"/>
                  </a:cubicBezTo>
                  <a:cubicBezTo>
                    <a:pt x="103" y="54"/>
                    <a:pt x="107" y="69"/>
                    <a:pt x="111" y="84"/>
                  </a:cubicBezTo>
                  <a:cubicBezTo>
                    <a:pt x="118" y="109"/>
                    <a:pt x="104" y="135"/>
                    <a:pt x="78" y="142"/>
                  </a:cubicBezTo>
                  <a:cubicBezTo>
                    <a:pt x="74" y="143"/>
                    <a:pt x="70" y="144"/>
                    <a:pt x="66" y="144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grpSp>
        <p:nvGrpSpPr>
          <p:cNvPr id="9" name="Agrupar 8"/>
          <p:cNvGrpSpPr/>
          <p:nvPr/>
        </p:nvGrpSpPr>
        <p:grpSpPr>
          <a:xfrm>
            <a:off x="4842119" y="3024000"/>
            <a:ext cx="2994872" cy="1694351"/>
            <a:chOff x="4842119" y="3024000"/>
            <a:chExt cx="2994872" cy="1694351"/>
          </a:xfrm>
        </p:grpSpPr>
        <p:graphicFrame>
          <p:nvGraphicFramePr>
            <p:cNvPr id="7" name="Gráfico 6"/>
            <p:cNvGraphicFramePr/>
            <p:nvPr>
              <p:extLst>
                <p:ext uri="{D42A27DB-BD31-4B8C-83A1-F6EECF244321}">
                  <p14:modId xmlns:p14="http://schemas.microsoft.com/office/powerpoint/2010/main" val="4116523410"/>
                </p:ext>
              </p:extLst>
            </p:nvPr>
          </p:nvGraphicFramePr>
          <p:xfrm>
            <a:off x="4858841" y="4074896"/>
            <a:ext cx="2978150" cy="643455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5"/>
            </a:graphicData>
          </a:graphic>
        </p:graphicFrame>
        <p:graphicFrame>
          <p:nvGraphicFramePr>
            <p:cNvPr id="70" name="Gráfico 69"/>
            <p:cNvGraphicFramePr/>
            <p:nvPr>
              <p:extLst>
                <p:ext uri="{D42A27DB-BD31-4B8C-83A1-F6EECF244321}">
                  <p14:modId xmlns:p14="http://schemas.microsoft.com/office/powerpoint/2010/main" val="3661583041"/>
                </p:ext>
              </p:extLst>
            </p:nvPr>
          </p:nvGraphicFramePr>
          <p:xfrm>
            <a:off x="4842119" y="3024000"/>
            <a:ext cx="2978150" cy="643455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6"/>
            </a:graphicData>
          </a:graphic>
        </p:graphicFrame>
      </p:grpSp>
    </p:spTree>
    <p:extLst>
      <p:ext uri="{BB962C8B-B14F-4D97-AF65-F5344CB8AC3E}">
        <p14:creationId xmlns:p14="http://schemas.microsoft.com/office/powerpoint/2010/main" val="393078948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decel="10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1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500"/>
                            </p:stCondLst>
                            <p:childTnLst>
                              <p:par>
                                <p:cTn id="14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6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9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1500"/>
                            </p:stCondLst>
                            <p:childTnLst>
                              <p:par>
                                <p:cTn id="31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3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2" presetClass="entr" presetSubtype="1" decel="10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0" presetID="2" presetClass="entr" presetSubtype="1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500"/>
                            </p:stCondLst>
                            <p:childTnLst>
                              <p:par>
                                <p:cTn id="4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1000"/>
                            </p:stCondLst>
                            <p:childTnLst>
                              <p:par>
                                <p:cTn id="59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1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4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9" grpId="0"/>
      <p:bldP spid="44" grpId="0"/>
      <p:bldP spid="65" grpId="0"/>
    </p:bldLst>
  </p:timing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CaixaDeTexto 20"/>
          <p:cNvSpPr txBox="1"/>
          <p:nvPr/>
        </p:nvSpPr>
        <p:spPr>
          <a:xfrm>
            <a:off x="420689" y="224659"/>
            <a:ext cx="4494211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2800" b="1" dirty="0">
                <a:solidFill>
                  <a:schemeClr val="accent2">
                    <a:lumMod val="75000"/>
                  </a:schemeClr>
                </a:solidFill>
              </a:rPr>
              <a:t>tempo de atividade</a:t>
            </a:r>
            <a:endParaRPr lang="pt-BR" sz="2800" dirty="0">
              <a:solidFill>
                <a:schemeClr val="accent2">
                  <a:lumMod val="75000"/>
                </a:schemeClr>
              </a:solidFill>
            </a:endParaRPr>
          </a:p>
        </p:txBody>
      </p:sp>
      <p:grpSp>
        <p:nvGrpSpPr>
          <p:cNvPr id="22" name="Group 4"/>
          <p:cNvGrpSpPr>
            <a:grpSpLocks noChangeAspect="1"/>
          </p:cNvGrpSpPr>
          <p:nvPr/>
        </p:nvGrpSpPr>
        <p:grpSpPr bwMode="auto">
          <a:xfrm>
            <a:off x="717552" y="6456363"/>
            <a:ext cx="217488" cy="304800"/>
            <a:chOff x="452" y="4067"/>
            <a:chExt cx="137" cy="192"/>
          </a:xfrm>
        </p:grpSpPr>
        <p:sp>
          <p:nvSpPr>
            <p:cNvPr id="23" name="Freeform 5"/>
            <p:cNvSpPr>
              <a:spLocks/>
            </p:cNvSpPr>
            <p:nvPr/>
          </p:nvSpPr>
          <p:spPr bwMode="auto">
            <a:xfrm>
              <a:off x="472" y="4077"/>
              <a:ext cx="117" cy="182"/>
            </a:xfrm>
            <a:custGeom>
              <a:avLst/>
              <a:gdLst>
                <a:gd name="T0" fmla="*/ 125 w 125"/>
                <a:gd name="T1" fmla="*/ 47 h 194"/>
                <a:gd name="T2" fmla="*/ 63 w 125"/>
                <a:gd name="T3" fmla="*/ 0 h 194"/>
                <a:gd name="T4" fmla="*/ 0 w 125"/>
                <a:gd name="T5" fmla="*/ 64 h 194"/>
                <a:gd name="T6" fmla="*/ 7 w 125"/>
                <a:gd name="T7" fmla="*/ 88 h 194"/>
                <a:gd name="T8" fmla="*/ 57 w 125"/>
                <a:gd name="T9" fmla="*/ 188 h 194"/>
                <a:gd name="T10" fmla="*/ 70 w 125"/>
                <a:gd name="T11" fmla="*/ 188 h 194"/>
                <a:gd name="T12" fmla="*/ 120 w 125"/>
                <a:gd name="T13" fmla="*/ 88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5" h="194">
                  <a:moveTo>
                    <a:pt x="125" y="47"/>
                  </a:moveTo>
                  <a:cubicBezTo>
                    <a:pt x="117" y="20"/>
                    <a:pt x="93" y="0"/>
                    <a:pt x="63" y="0"/>
                  </a:cubicBezTo>
                  <a:cubicBezTo>
                    <a:pt x="28" y="0"/>
                    <a:pt x="0" y="29"/>
                    <a:pt x="0" y="64"/>
                  </a:cubicBezTo>
                  <a:cubicBezTo>
                    <a:pt x="0" y="71"/>
                    <a:pt x="4" y="82"/>
                    <a:pt x="7" y="88"/>
                  </a:cubicBezTo>
                  <a:cubicBezTo>
                    <a:pt x="57" y="188"/>
                    <a:pt x="57" y="188"/>
                    <a:pt x="57" y="188"/>
                  </a:cubicBezTo>
                  <a:cubicBezTo>
                    <a:pt x="59" y="194"/>
                    <a:pt x="67" y="194"/>
                    <a:pt x="70" y="188"/>
                  </a:cubicBezTo>
                  <a:cubicBezTo>
                    <a:pt x="120" y="88"/>
                    <a:pt x="120" y="88"/>
                    <a:pt x="120" y="88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4" name="Freeform 6"/>
            <p:cNvSpPr>
              <a:spLocks noEditPoints="1"/>
            </p:cNvSpPr>
            <p:nvPr/>
          </p:nvSpPr>
          <p:spPr bwMode="auto">
            <a:xfrm>
              <a:off x="452" y="4067"/>
              <a:ext cx="127" cy="189"/>
            </a:xfrm>
            <a:custGeom>
              <a:avLst/>
              <a:gdLst>
                <a:gd name="T0" fmla="*/ 68 w 135"/>
                <a:gd name="T1" fmla="*/ 202 h 202"/>
                <a:gd name="T2" fmla="*/ 57 w 135"/>
                <a:gd name="T3" fmla="*/ 195 h 202"/>
                <a:gd name="T4" fmla="*/ 7 w 135"/>
                <a:gd name="T5" fmla="*/ 95 h 202"/>
                <a:gd name="T6" fmla="*/ 7 w 135"/>
                <a:gd name="T7" fmla="*/ 95 h 202"/>
                <a:gd name="T8" fmla="*/ 6 w 135"/>
                <a:gd name="T9" fmla="*/ 91 h 202"/>
                <a:gd name="T10" fmla="*/ 0 w 135"/>
                <a:gd name="T11" fmla="*/ 68 h 202"/>
                <a:gd name="T12" fmla="*/ 68 w 135"/>
                <a:gd name="T13" fmla="*/ 0 h 202"/>
                <a:gd name="T14" fmla="*/ 134 w 135"/>
                <a:gd name="T15" fmla="*/ 50 h 202"/>
                <a:gd name="T16" fmla="*/ 131 w 135"/>
                <a:gd name="T17" fmla="*/ 56 h 202"/>
                <a:gd name="T18" fmla="*/ 125 w 135"/>
                <a:gd name="T19" fmla="*/ 52 h 202"/>
                <a:gd name="T20" fmla="*/ 68 w 135"/>
                <a:gd name="T21" fmla="*/ 10 h 202"/>
                <a:gd name="T22" fmla="*/ 10 w 135"/>
                <a:gd name="T23" fmla="*/ 68 h 202"/>
                <a:gd name="T24" fmla="*/ 15 w 135"/>
                <a:gd name="T25" fmla="*/ 87 h 202"/>
                <a:gd name="T26" fmla="*/ 16 w 135"/>
                <a:gd name="T27" fmla="*/ 91 h 202"/>
                <a:gd name="T28" fmla="*/ 66 w 135"/>
                <a:gd name="T29" fmla="*/ 190 h 202"/>
                <a:gd name="T30" fmla="*/ 68 w 135"/>
                <a:gd name="T31" fmla="*/ 192 h 202"/>
                <a:gd name="T32" fmla="*/ 71 w 135"/>
                <a:gd name="T33" fmla="*/ 190 h 202"/>
                <a:gd name="T34" fmla="*/ 121 w 135"/>
                <a:gd name="T35" fmla="*/ 91 h 202"/>
                <a:gd name="T36" fmla="*/ 127 w 135"/>
                <a:gd name="T37" fmla="*/ 89 h 202"/>
                <a:gd name="T38" fmla="*/ 130 w 135"/>
                <a:gd name="T39" fmla="*/ 95 h 202"/>
                <a:gd name="T40" fmla="*/ 79 w 135"/>
                <a:gd name="T41" fmla="*/ 195 h 202"/>
                <a:gd name="T42" fmla="*/ 68 w 135"/>
                <a:gd name="T43" fmla="*/ 202 h 202"/>
                <a:gd name="T44" fmla="*/ 68 w 135"/>
                <a:gd name="T45" fmla="*/ 202 h 202"/>
                <a:gd name="T46" fmla="*/ 68 w 135"/>
                <a:gd name="T47" fmla="*/ 202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35" h="202">
                  <a:moveTo>
                    <a:pt x="68" y="202"/>
                  </a:moveTo>
                  <a:cubicBezTo>
                    <a:pt x="64" y="202"/>
                    <a:pt x="59" y="199"/>
                    <a:pt x="57" y="195"/>
                  </a:cubicBezTo>
                  <a:cubicBezTo>
                    <a:pt x="7" y="95"/>
                    <a:pt x="7" y="95"/>
                    <a:pt x="7" y="95"/>
                  </a:cubicBezTo>
                  <a:cubicBezTo>
                    <a:pt x="7" y="95"/>
                    <a:pt x="7" y="95"/>
                    <a:pt x="7" y="95"/>
                  </a:cubicBezTo>
                  <a:cubicBezTo>
                    <a:pt x="7" y="93"/>
                    <a:pt x="6" y="92"/>
                    <a:pt x="6" y="91"/>
                  </a:cubicBezTo>
                  <a:cubicBezTo>
                    <a:pt x="3" y="84"/>
                    <a:pt x="0" y="75"/>
                    <a:pt x="0" y="68"/>
                  </a:cubicBezTo>
                  <a:cubicBezTo>
                    <a:pt x="0" y="31"/>
                    <a:pt x="31" y="0"/>
                    <a:pt x="68" y="0"/>
                  </a:cubicBezTo>
                  <a:cubicBezTo>
                    <a:pt x="99" y="0"/>
                    <a:pt x="126" y="21"/>
                    <a:pt x="134" y="50"/>
                  </a:cubicBezTo>
                  <a:cubicBezTo>
                    <a:pt x="135" y="52"/>
                    <a:pt x="134" y="55"/>
                    <a:pt x="131" y="56"/>
                  </a:cubicBezTo>
                  <a:cubicBezTo>
                    <a:pt x="129" y="57"/>
                    <a:pt x="126" y="55"/>
                    <a:pt x="125" y="52"/>
                  </a:cubicBezTo>
                  <a:cubicBezTo>
                    <a:pt x="118" y="27"/>
                    <a:pt x="95" y="10"/>
                    <a:pt x="68" y="10"/>
                  </a:cubicBezTo>
                  <a:cubicBezTo>
                    <a:pt x="36" y="10"/>
                    <a:pt x="10" y="36"/>
                    <a:pt x="10" y="68"/>
                  </a:cubicBezTo>
                  <a:cubicBezTo>
                    <a:pt x="10" y="74"/>
                    <a:pt x="12" y="81"/>
                    <a:pt x="15" y="87"/>
                  </a:cubicBezTo>
                  <a:cubicBezTo>
                    <a:pt x="15" y="88"/>
                    <a:pt x="16" y="90"/>
                    <a:pt x="16" y="91"/>
                  </a:cubicBezTo>
                  <a:cubicBezTo>
                    <a:pt x="66" y="190"/>
                    <a:pt x="66" y="190"/>
                    <a:pt x="66" y="190"/>
                  </a:cubicBezTo>
                  <a:cubicBezTo>
                    <a:pt x="67" y="192"/>
                    <a:pt x="68" y="192"/>
                    <a:pt x="68" y="192"/>
                  </a:cubicBezTo>
                  <a:cubicBezTo>
                    <a:pt x="69" y="192"/>
                    <a:pt x="70" y="192"/>
                    <a:pt x="71" y="190"/>
                  </a:cubicBezTo>
                  <a:cubicBezTo>
                    <a:pt x="121" y="91"/>
                    <a:pt x="121" y="91"/>
                    <a:pt x="121" y="91"/>
                  </a:cubicBezTo>
                  <a:cubicBezTo>
                    <a:pt x="122" y="88"/>
                    <a:pt x="125" y="87"/>
                    <a:pt x="127" y="89"/>
                  </a:cubicBezTo>
                  <a:cubicBezTo>
                    <a:pt x="130" y="90"/>
                    <a:pt x="131" y="93"/>
                    <a:pt x="130" y="95"/>
                  </a:cubicBezTo>
                  <a:cubicBezTo>
                    <a:pt x="79" y="195"/>
                    <a:pt x="79" y="195"/>
                    <a:pt x="79" y="195"/>
                  </a:cubicBezTo>
                  <a:cubicBezTo>
                    <a:pt x="77" y="199"/>
                    <a:pt x="73" y="202"/>
                    <a:pt x="68" y="202"/>
                  </a:cubicBezTo>
                  <a:close/>
                  <a:moveTo>
                    <a:pt x="68" y="202"/>
                  </a:moveTo>
                  <a:cubicBezTo>
                    <a:pt x="68" y="202"/>
                    <a:pt x="68" y="202"/>
                    <a:pt x="68" y="202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5" name="Freeform 7"/>
            <p:cNvSpPr>
              <a:spLocks noEditPoints="1"/>
            </p:cNvSpPr>
            <p:nvPr/>
          </p:nvSpPr>
          <p:spPr bwMode="auto">
            <a:xfrm>
              <a:off x="490" y="4108"/>
              <a:ext cx="50" cy="75"/>
            </a:xfrm>
            <a:custGeom>
              <a:avLst/>
              <a:gdLst>
                <a:gd name="T0" fmla="*/ 0 w 53"/>
                <a:gd name="T1" fmla="*/ 22 h 80"/>
                <a:gd name="T2" fmla="*/ 3 w 53"/>
                <a:gd name="T3" fmla="*/ 12 h 80"/>
                <a:gd name="T4" fmla="*/ 12 w 53"/>
                <a:gd name="T5" fmla="*/ 3 h 80"/>
                <a:gd name="T6" fmla="*/ 27 w 53"/>
                <a:gd name="T7" fmla="*/ 0 h 80"/>
                <a:gd name="T8" fmla="*/ 40 w 53"/>
                <a:gd name="T9" fmla="*/ 3 h 80"/>
                <a:gd name="T10" fmla="*/ 50 w 53"/>
                <a:gd name="T11" fmla="*/ 11 h 80"/>
                <a:gd name="T12" fmla="*/ 53 w 53"/>
                <a:gd name="T13" fmla="*/ 21 h 80"/>
                <a:gd name="T14" fmla="*/ 51 w 53"/>
                <a:gd name="T15" fmla="*/ 29 h 80"/>
                <a:gd name="T16" fmla="*/ 47 w 53"/>
                <a:gd name="T17" fmla="*/ 35 h 80"/>
                <a:gd name="T18" fmla="*/ 38 w 53"/>
                <a:gd name="T19" fmla="*/ 43 h 80"/>
                <a:gd name="T20" fmla="*/ 35 w 53"/>
                <a:gd name="T21" fmla="*/ 46 h 80"/>
                <a:gd name="T22" fmla="*/ 33 w 53"/>
                <a:gd name="T23" fmla="*/ 48 h 80"/>
                <a:gd name="T24" fmla="*/ 32 w 53"/>
                <a:gd name="T25" fmla="*/ 50 h 80"/>
                <a:gd name="T26" fmla="*/ 31 w 53"/>
                <a:gd name="T27" fmla="*/ 54 h 80"/>
                <a:gd name="T28" fmla="*/ 25 w 53"/>
                <a:gd name="T29" fmla="*/ 60 h 80"/>
                <a:gd name="T30" fmla="*/ 20 w 53"/>
                <a:gd name="T31" fmla="*/ 58 h 80"/>
                <a:gd name="T32" fmla="*/ 19 w 53"/>
                <a:gd name="T33" fmla="*/ 52 h 80"/>
                <a:gd name="T34" fmla="*/ 20 w 53"/>
                <a:gd name="T35" fmla="*/ 45 h 80"/>
                <a:gd name="T36" fmla="*/ 24 w 53"/>
                <a:gd name="T37" fmla="*/ 39 h 80"/>
                <a:gd name="T38" fmla="*/ 30 w 53"/>
                <a:gd name="T39" fmla="*/ 33 h 80"/>
                <a:gd name="T40" fmla="*/ 35 w 53"/>
                <a:gd name="T41" fmla="*/ 29 h 80"/>
                <a:gd name="T42" fmla="*/ 37 w 53"/>
                <a:gd name="T43" fmla="*/ 25 h 80"/>
                <a:gd name="T44" fmla="*/ 38 w 53"/>
                <a:gd name="T45" fmla="*/ 21 h 80"/>
                <a:gd name="T46" fmla="*/ 35 w 53"/>
                <a:gd name="T47" fmla="*/ 14 h 80"/>
                <a:gd name="T48" fmla="*/ 27 w 53"/>
                <a:gd name="T49" fmla="*/ 11 h 80"/>
                <a:gd name="T50" fmla="*/ 18 w 53"/>
                <a:gd name="T51" fmla="*/ 14 h 80"/>
                <a:gd name="T52" fmla="*/ 14 w 53"/>
                <a:gd name="T53" fmla="*/ 23 h 80"/>
                <a:gd name="T54" fmla="*/ 7 w 53"/>
                <a:gd name="T55" fmla="*/ 29 h 80"/>
                <a:gd name="T56" fmla="*/ 2 w 53"/>
                <a:gd name="T57" fmla="*/ 27 h 80"/>
                <a:gd name="T58" fmla="*/ 0 w 53"/>
                <a:gd name="T59" fmla="*/ 22 h 80"/>
                <a:gd name="T60" fmla="*/ 26 w 53"/>
                <a:gd name="T61" fmla="*/ 80 h 80"/>
                <a:gd name="T62" fmla="*/ 20 w 53"/>
                <a:gd name="T63" fmla="*/ 78 h 80"/>
                <a:gd name="T64" fmla="*/ 18 w 53"/>
                <a:gd name="T65" fmla="*/ 72 h 80"/>
                <a:gd name="T66" fmla="*/ 20 w 53"/>
                <a:gd name="T67" fmla="*/ 67 h 80"/>
                <a:gd name="T68" fmla="*/ 26 w 53"/>
                <a:gd name="T69" fmla="*/ 64 h 80"/>
                <a:gd name="T70" fmla="*/ 31 w 53"/>
                <a:gd name="T71" fmla="*/ 67 h 80"/>
                <a:gd name="T72" fmla="*/ 34 w 53"/>
                <a:gd name="T73" fmla="*/ 72 h 80"/>
                <a:gd name="T74" fmla="*/ 31 w 53"/>
                <a:gd name="T75" fmla="*/ 78 h 80"/>
                <a:gd name="T76" fmla="*/ 26 w 53"/>
                <a:gd name="T77" fmla="*/ 80 h 80"/>
                <a:gd name="T78" fmla="*/ 26 w 53"/>
                <a:gd name="T79" fmla="*/ 80 h 80"/>
                <a:gd name="T80" fmla="*/ 26 w 53"/>
                <a:gd name="T81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3" h="80">
                  <a:moveTo>
                    <a:pt x="0" y="22"/>
                  </a:moveTo>
                  <a:cubicBezTo>
                    <a:pt x="0" y="19"/>
                    <a:pt x="1" y="15"/>
                    <a:pt x="3" y="12"/>
                  </a:cubicBezTo>
                  <a:cubicBezTo>
                    <a:pt x="5" y="9"/>
                    <a:pt x="8" y="6"/>
                    <a:pt x="12" y="3"/>
                  </a:cubicBezTo>
                  <a:cubicBezTo>
                    <a:pt x="17" y="1"/>
                    <a:pt x="21" y="0"/>
                    <a:pt x="27" y="0"/>
                  </a:cubicBezTo>
                  <a:cubicBezTo>
                    <a:pt x="32" y="0"/>
                    <a:pt x="37" y="1"/>
                    <a:pt x="40" y="3"/>
                  </a:cubicBezTo>
                  <a:cubicBezTo>
                    <a:pt x="44" y="5"/>
                    <a:pt x="47" y="7"/>
                    <a:pt x="50" y="11"/>
                  </a:cubicBezTo>
                  <a:cubicBezTo>
                    <a:pt x="52" y="14"/>
                    <a:pt x="53" y="17"/>
                    <a:pt x="53" y="21"/>
                  </a:cubicBezTo>
                  <a:cubicBezTo>
                    <a:pt x="53" y="24"/>
                    <a:pt x="52" y="27"/>
                    <a:pt x="51" y="29"/>
                  </a:cubicBezTo>
                  <a:cubicBezTo>
                    <a:pt x="50" y="31"/>
                    <a:pt x="48" y="33"/>
                    <a:pt x="47" y="35"/>
                  </a:cubicBezTo>
                  <a:cubicBezTo>
                    <a:pt x="45" y="37"/>
                    <a:pt x="42" y="39"/>
                    <a:pt x="38" y="43"/>
                  </a:cubicBezTo>
                  <a:cubicBezTo>
                    <a:pt x="36" y="44"/>
                    <a:pt x="35" y="45"/>
                    <a:pt x="35" y="46"/>
                  </a:cubicBezTo>
                  <a:cubicBezTo>
                    <a:pt x="34" y="47"/>
                    <a:pt x="33" y="48"/>
                    <a:pt x="33" y="48"/>
                  </a:cubicBezTo>
                  <a:cubicBezTo>
                    <a:pt x="33" y="49"/>
                    <a:pt x="32" y="50"/>
                    <a:pt x="32" y="50"/>
                  </a:cubicBezTo>
                  <a:cubicBezTo>
                    <a:pt x="32" y="51"/>
                    <a:pt x="32" y="52"/>
                    <a:pt x="31" y="54"/>
                  </a:cubicBezTo>
                  <a:cubicBezTo>
                    <a:pt x="31" y="58"/>
                    <a:pt x="29" y="60"/>
                    <a:pt x="25" y="60"/>
                  </a:cubicBezTo>
                  <a:cubicBezTo>
                    <a:pt x="23" y="60"/>
                    <a:pt x="22" y="59"/>
                    <a:pt x="20" y="58"/>
                  </a:cubicBezTo>
                  <a:cubicBezTo>
                    <a:pt x="19" y="57"/>
                    <a:pt x="19" y="55"/>
                    <a:pt x="19" y="52"/>
                  </a:cubicBezTo>
                  <a:cubicBezTo>
                    <a:pt x="19" y="49"/>
                    <a:pt x="19" y="47"/>
                    <a:pt x="20" y="45"/>
                  </a:cubicBezTo>
                  <a:cubicBezTo>
                    <a:pt x="21" y="43"/>
                    <a:pt x="22" y="41"/>
                    <a:pt x="24" y="39"/>
                  </a:cubicBezTo>
                  <a:cubicBezTo>
                    <a:pt x="25" y="37"/>
                    <a:pt x="27" y="35"/>
                    <a:pt x="30" y="33"/>
                  </a:cubicBezTo>
                  <a:cubicBezTo>
                    <a:pt x="32" y="31"/>
                    <a:pt x="34" y="30"/>
                    <a:pt x="35" y="29"/>
                  </a:cubicBezTo>
                  <a:cubicBezTo>
                    <a:pt x="36" y="28"/>
                    <a:pt x="36" y="27"/>
                    <a:pt x="37" y="25"/>
                  </a:cubicBezTo>
                  <a:cubicBezTo>
                    <a:pt x="38" y="24"/>
                    <a:pt x="38" y="23"/>
                    <a:pt x="38" y="21"/>
                  </a:cubicBezTo>
                  <a:cubicBezTo>
                    <a:pt x="38" y="18"/>
                    <a:pt x="37" y="16"/>
                    <a:pt x="35" y="14"/>
                  </a:cubicBezTo>
                  <a:cubicBezTo>
                    <a:pt x="33" y="12"/>
                    <a:pt x="30" y="11"/>
                    <a:pt x="27" y="11"/>
                  </a:cubicBezTo>
                  <a:cubicBezTo>
                    <a:pt x="23" y="11"/>
                    <a:pt x="20" y="12"/>
                    <a:pt x="18" y="14"/>
                  </a:cubicBezTo>
                  <a:cubicBezTo>
                    <a:pt x="17" y="16"/>
                    <a:pt x="15" y="19"/>
                    <a:pt x="14" y="23"/>
                  </a:cubicBezTo>
                  <a:cubicBezTo>
                    <a:pt x="13" y="27"/>
                    <a:pt x="10" y="29"/>
                    <a:pt x="7" y="29"/>
                  </a:cubicBezTo>
                  <a:cubicBezTo>
                    <a:pt x="5" y="29"/>
                    <a:pt x="3" y="28"/>
                    <a:pt x="2" y="27"/>
                  </a:cubicBezTo>
                  <a:cubicBezTo>
                    <a:pt x="1" y="25"/>
                    <a:pt x="0" y="24"/>
                    <a:pt x="0" y="22"/>
                  </a:cubicBezTo>
                  <a:close/>
                  <a:moveTo>
                    <a:pt x="26" y="80"/>
                  </a:moveTo>
                  <a:cubicBezTo>
                    <a:pt x="24" y="80"/>
                    <a:pt x="22" y="79"/>
                    <a:pt x="20" y="78"/>
                  </a:cubicBezTo>
                  <a:cubicBezTo>
                    <a:pt x="18" y="77"/>
                    <a:pt x="18" y="75"/>
                    <a:pt x="18" y="72"/>
                  </a:cubicBezTo>
                  <a:cubicBezTo>
                    <a:pt x="18" y="70"/>
                    <a:pt x="18" y="68"/>
                    <a:pt x="20" y="67"/>
                  </a:cubicBezTo>
                  <a:cubicBezTo>
                    <a:pt x="22" y="65"/>
                    <a:pt x="23" y="64"/>
                    <a:pt x="26" y="64"/>
                  </a:cubicBezTo>
                  <a:cubicBezTo>
                    <a:pt x="28" y="64"/>
                    <a:pt x="30" y="65"/>
                    <a:pt x="31" y="67"/>
                  </a:cubicBezTo>
                  <a:cubicBezTo>
                    <a:pt x="33" y="68"/>
                    <a:pt x="34" y="70"/>
                    <a:pt x="34" y="72"/>
                  </a:cubicBezTo>
                  <a:cubicBezTo>
                    <a:pt x="34" y="75"/>
                    <a:pt x="33" y="77"/>
                    <a:pt x="31" y="78"/>
                  </a:cubicBezTo>
                  <a:cubicBezTo>
                    <a:pt x="30" y="79"/>
                    <a:pt x="28" y="80"/>
                    <a:pt x="26" y="80"/>
                  </a:cubicBezTo>
                  <a:close/>
                  <a:moveTo>
                    <a:pt x="26" y="80"/>
                  </a:moveTo>
                  <a:cubicBezTo>
                    <a:pt x="26" y="80"/>
                    <a:pt x="26" y="80"/>
                    <a:pt x="26" y="8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26" name="CaixaDeTexto 25"/>
          <p:cNvSpPr txBox="1"/>
          <p:nvPr/>
        </p:nvSpPr>
        <p:spPr>
          <a:xfrm>
            <a:off x="963614" y="6450177"/>
            <a:ext cx="5349477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100" b="1" dirty="0">
                <a:solidFill>
                  <a:schemeClr val="bg1"/>
                </a:solidFill>
              </a:rPr>
              <a:t>p</a:t>
            </a:r>
            <a:r>
              <a:rPr lang="pt-BR" sz="1100" dirty="0">
                <a:solidFill>
                  <a:schemeClr val="bg1"/>
                </a:solidFill>
              </a:rPr>
              <a:t>1. Há quanto tempo o(a) Sr.(a) é dono do seu negócio ou empreende?</a:t>
            </a:r>
          </a:p>
        </p:txBody>
      </p:sp>
      <p:grpSp>
        <p:nvGrpSpPr>
          <p:cNvPr id="27" name="Grupo 26"/>
          <p:cNvGrpSpPr/>
          <p:nvPr/>
        </p:nvGrpSpPr>
        <p:grpSpPr>
          <a:xfrm>
            <a:off x="11219692" y="6003162"/>
            <a:ext cx="687313" cy="266523"/>
            <a:chOff x="1403657" y="5709442"/>
            <a:chExt cx="687313" cy="266523"/>
          </a:xfrm>
        </p:grpSpPr>
        <p:grpSp>
          <p:nvGrpSpPr>
            <p:cNvPr id="28" name="Grupo 27"/>
            <p:cNvGrpSpPr/>
            <p:nvPr/>
          </p:nvGrpSpPr>
          <p:grpSpPr>
            <a:xfrm>
              <a:off x="1403657" y="5709442"/>
              <a:ext cx="266523" cy="266523"/>
              <a:chOff x="2112783" y="5153205"/>
              <a:chExt cx="318908" cy="318908"/>
            </a:xfrm>
            <a:solidFill>
              <a:schemeClr val="accent1"/>
            </a:solidFill>
          </p:grpSpPr>
          <p:sp>
            <p:nvSpPr>
              <p:cNvPr id="30" name="Elipse 29"/>
              <p:cNvSpPr/>
              <p:nvPr/>
            </p:nvSpPr>
            <p:spPr>
              <a:xfrm>
                <a:off x="2149987" y="5190985"/>
                <a:ext cx="243170" cy="243168"/>
              </a:xfrm>
              <a:prstGeom prst="ellipse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grpSp>
            <p:nvGrpSpPr>
              <p:cNvPr id="31" name="Group 4"/>
              <p:cNvGrpSpPr>
                <a:grpSpLocks noChangeAspect="1"/>
              </p:cNvGrpSpPr>
              <p:nvPr/>
            </p:nvGrpSpPr>
            <p:grpSpPr bwMode="auto">
              <a:xfrm>
                <a:off x="2112783" y="5153205"/>
                <a:ext cx="318908" cy="318908"/>
                <a:chOff x="514" y="2184"/>
                <a:chExt cx="1773" cy="1773"/>
              </a:xfrm>
              <a:grpFill/>
            </p:grpSpPr>
            <p:sp>
              <p:nvSpPr>
                <p:cNvPr id="32" name="Freeform 5"/>
                <p:cNvSpPr>
                  <a:spLocks noEditPoints="1"/>
                </p:cNvSpPr>
                <p:nvPr/>
              </p:nvSpPr>
              <p:spPr bwMode="auto">
                <a:xfrm>
                  <a:off x="514" y="2184"/>
                  <a:ext cx="1773" cy="1773"/>
                </a:xfrm>
                <a:custGeom>
                  <a:avLst/>
                  <a:gdLst>
                    <a:gd name="T0" fmla="*/ 3049 w 3572"/>
                    <a:gd name="T1" fmla="*/ 523 h 3572"/>
                    <a:gd name="T2" fmla="*/ 1786 w 3572"/>
                    <a:gd name="T3" fmla="*/ 0 h 3572"/>
                    <a:gd name="T4" fmla="*/ 523 w 3572"/>
                    <a:gd name="T5" fmla="*/ 523 h 3572"/>
                    <a:gd name="T6" fmla="*/ 0 w 3572"/>
                    <a:gd name="T7" fmla="*/ 1786 h 3572"/>
                    <a:gd name="T8" fmla="*/ 523 w 3572"/>
                    <a:gd name="T9" fmla="*/ 3049 h 3572"/>
                    <a:gd name="T10" fmla="*/ 1786 w 3572"/>
                    <a:gd name="T11" fmla="*/ 3572 h 3572"/>
                    <a:gd name="T12" fmla="*/ 3049 w 3572"/>
                    <a:gd name="T13" fmla="*/ 3049 h 3572"/>
                    <a:gd name="T14" fmla="*/ 3572 w 3572"/>
                    <a:gd name="T15" fmla="*/ 1786 h 3572"/>
                    <a:gd name="T16" fmla="*/ 3049 w 3572"/>
                    <a:gd name="T17" fmla="*/ 523 h 3572"/>
                    <a:gd name="T18" fmla="*/ 1786 w 3572"/>
                    <a:gd name="T19" fmla="*/ 3430 h 3572"/>
                    <a:gd name="T20" fmla="*/ 142 w 3572"/>
                    <a:gd name="T21" fmla="*/ 1786 h 3572"/>
                    <a:gd name="T22" fmla="*/ 1786 w 3572"/>
                    <a:gd name="T23" fmla="*/ 142 h 3572"/>
                    <a:gd name="T24" fmla="*/ 3430 w 3572"/>
                    <a:gd name="T25" fmla="*/ 1786 h 3572"/>
                    <a:gd name="T26" fmla="*/ 1786 w 3572"/>
                    <a:gd name="T27" fmla="*/ 3430 h 35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3572" h="3572">
                      <a:moveTo>
                        <a:pt x="3049" y="523"/>
                      </a:moveTo>
                      <a:cubicBezTo>
                        <a:pt x="2711" y="186"/>
                        <a:pt x="2263" y="0"/>
                        <a:pt x="1786" y="0"/>
                      </a:cubicBezTo>
                      <a:cubicBezTo>
                        <a:pt x="1309" y="0"/>
                        <a:pt x="861" y="186"/>
                        <a:pt x="523" y="523"/>
                      </a:cubicBezTo>
                      <a:cubicBezTo>
                        <a:pt x="186" y="861"/>
                        <a:pt x="0" y="1309"/>
                        <a:pt x="0" y="1786"/>
                      </a:cubicBezTo>
                      <a:cubicBezTo>
                        <a:pt x="0" y="2263"/>
                        <a:pt x="186" y="2711"/>
                        <a:pt x="523" y="3049"/>
                      </a:cubicBezTo>
                      <a:cubicBezTo>
                        <a:pt x="861" y="3386"/>
                        <a:pt x="1309" y="3572"/>
                        <a:pt x="1786" y="3572"/>
                      </a:cubicBezTo>
                      <a:cubicBezTo>
                        <a:pt x="2263" y="3572"/>
                        <a:pt x="2711" y="3386"/>
                        <a:pt x="3049" y="3049"/>
                      </a:cubicBezTo>
                      <a:cubicBezTo>
                        <a:pt x="3386" y="2711"/>
                        <a:pt x="3572" y="2263"/>
                        <a:pt x="3572" y="1786"/>
                      </a:cubicBezTo>
                      <a:cubicBezTo>
                        <a:pt x="3572" y="1309"/>
                        <a:pt x="3386" y="861"/>
                        <a:pt x="3049" y="523"/>
                      </a:cubicBezTo>
                      <a:close/>
                      <a:moveTo>
                        <a:pt x="1786" y="3430"/>
                      </a:moveTo>
                      <a:cubicBezTo>
                        <a:pt x="880" y="3430"/>
                        <a:pt x="142" y="2692"/>
                        <a:pt x="142" y="1786"/>
                      </a:cubicBezTo>
                      <a:cubicBezTo>
                        <a:pt x="142" y="880"/>
                        <a:pt x="880" y="142"/>
                        <a:pt x="1786" y="142"/>
                      </a:cubicBezTo>
                      <a:cubicBezTo>
                        <a:pt x="2692" y="142"/>
                        <a:pt x="3430" y="880"/>
                        <a:pt x="3430" y="1786"/>
                      </a:cubicBezTo>
                      <a:cubicBezTo>
                        <a:pt x="3430" y="2692"/>
                        <a:pt x="2692" y="3430"/>
                        <a:pt x="1786" y="343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pt-BR"/>
                </a:p>
              </p:txBody>
            </p:sp>
            <p:sp>
              <p:nvSpPr>
                <p:cNvPr id="33" name="Freeform 6"/>
                <p:cNvSpPr>
                  <a:spLocks noEditPoints="1"/>
                </p:cNvSpPr>
                <p:nvPr/>
              </p:nvSpPr>
              <p:spPr bwMode="auto">
                <a:xfrm>
                  <a:off x="705" y="2374"/>
                  <a:ext cx="1392" cy="1392"/>
                </a:xfrm>
                <a:custGeom>
                  <a:avLst/>
                  <a:gdLst>
                    <a:gd name="T0" fmla="*/ 1402 w 2804"/>
                    <a:gd name="T1" fmla="*/ 0 h 2804"/>
                    <a:gd name="T2" fmla="*/ 0 w 2804"/>
                    <a:gd name="T3" fmla="*/ 1402 h 2804"/>
                    <a:gd name="T4" fmla="*/ 1402 w 2804"/>
                    <a:gd name="T5" fmla="*/ 2804 h 2804"/>
                    <a:gd name="T6" fmla="*/ 2804 w 2804"/>
                    <a:gd name="T7" fmla="*/ 1402 h 2804"/>
                    <a:gd name="T8" fmla="*/ 1402 w 2804"/>
                    <a:gd name="T9" fmla="*/ 0 h 2804"/>
                    <a:gd name="T10" fmla="*/ 1402 w 2804"/>
                    <a:gd name="T11" fmla="*/ 2661 h 2804"/>
                    <a:gd name="T12" fmla="*/ 143 w 2804"/>
                    <a:gd name="T13" fmla="*/ 1402 h 2804"/>
                    <a:gd name="T14" fmla="*/ 1402 w 2804"/>
                    <a:gd name="T15" fmla="*/ 143 h 2804"/>
                    <a:gd name="T16" fmla="*/ 2661 w 2804"/>
                    <a:gd name="T17" fmla="*/ 1402 h 2804"/>
                    <a:gd name="T18" fmla="*/ 1402 w 2804"/>
                    <a:gd name="T19" fmla="*/ 2661 h 280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804" h="2804">
                      <a:moveTo>
                        <a:pt x="1402" y="0"/>
                      </a:moveTo>
                      <a:cubicBezTo>
                        <a:pt x="629" y="0"/>
                        <a:pt x="0" y="629"/>
                        <a:pt x="0" y="1402"/>
                      </a:cubicBezTo>
                      <a:cubicBezTo>
                        <a:pt x="0" y="2175"/>
                        <a:pt x="629" y="2804"/>
                        <a:pt x="1402" y="2804"/>
                      </a:cubicBezTo>
                      <a:cubicBezTo>
                        <a:pt x="2175" y="2804"/>
                        <a:pt x="2804" y="2175"/>
                        <a:pt x="2804" y="1402"/>
                      </a:cubicBezTo>
                      <a:cubicBezTo>
                        <a:pt x="2804" y="629"/>
                        <a:pt x="2175" y="0"/>
                        <a:pt x="1402" y="0"/>
                      </a:cubicBezTo>
                      <a:close/>
                      <a:moveTo>
                        <a:pt x="1402" y="2661"/>
                      </a:moveTo>
                      <a:cubicBezTo>
                        <a:pt x="708" y="2661"/>
                        <a:pt x="143" y="2096"/>
                        <a:pt x="143" y="1402"/>
                      </a:cubicBezTo>
                      <a:cubicBezTo>
                        <a:pt x="143" y="708"/>
                        <a:pt x="708" y="143"/>
                        <a:pt x="1402" y="143"/>
                      </a:cubicBezTo>
                      <a:cubicBezTo>
                        <a:pt x="2096" y="143"/>
                        <a:pt x="2661" y="708"/>
                        <a:pt x="2661" y="1402"/>
                      </a:cubicBezTo>
                      <a:cubicBezTo>
                        <a:pt x="2661" y="2096"/>
                        <a:pt x="2096" y="2661"/>
                        <a:pt x="1402" y="266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pt-BR"/>
                </a:p>
              </p:txBody>
            </p:sp>
            <p:sp>
              <p:nvSpPr>
                <p:cNvPr id="34" name="Freeform 7"/>
                <p:cNvSpPr>
                  <a:spLocks noEditPoints="1"/>
                </p:cNvSpPr>
                <p:nvPr/>
              </p:nvSpPr>
              <p:spPr bwMode="auto">
                <a:xfrm>
                  <a:off x="1256" y="2537"/>
                  <a:ext cx="290" cy="290"/>
                </a:xfrm>
                <a:custGeom>
                  <a:avLst/>
                  <a:gdLst>
                    <a:gd name="T0" fmla="*/ 292 w 584"/>
                    <a:gd name="T1" fmla="*/ 0 h 583"/>
                    <a:gd name="T2" fmla="*/ 0 w 584"/>
                    <a:gd name="T3" fmla="*/ 291 h 583"/>
                    <a:gd name="T4" fmla="*/ 292 w 584"/>
                    <a:gd name="T5" fmla="*/ 583 h 583"/>
                    <a:gd name="T6" fmla="*/ 584 w 584"/>
                    <a:gd name="T7" fmla="*/ 291 h 583"/>
                    <a:gd name="T8" fmla="*/ 292 w 584"/>
                    <a:gd name="T9" fmla="*/ 0 h 583"/>
                    <a:gd name="T10" fmla="*/ 292 w 584"/>
                    <a:gd name="T11" fmla="*/ 441 h 583"/>
                    <a:gd name="T12" fmla="*/ 143 w 584"/>
                    <a:gd name="T13" fmla="*/ 291 h 583"/>
                    <a:gd name="T14" fmla="*/ 292 w 584"/>
                    <a:gd name="T15" fmla="*/ 142 h 583"/>
                    <a:gd name="T16" fmla="*/ 441 w 584"/>
                    <a:gd name="T17" fmla="*/ 291 h 583"/>
                    <a:gd name="T18" fmla="*/ 292 w 584"/>
                    <a:gd name="T19" fmla="*/ 441 h 5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584" h="583">
                      <a:moveTo>
                        <a:pt x="292" y="0"/>
                      </a:moveTo>
                      <a:cubicBezTo>
                        <a:pt x="131" y="0"/>
                        <a:pt x="0" y="131"/>
                        <a:pt x="0" y="291"/>
                      </a:cubicBezTo>
                      <a:cubicBezTo>
                        <a:pt x="0" y="452"/>
                        <a:pt x="131" y="583"/>
                        <a:pt x="292" y="583"/>
                      </a:cubicBezTo>
                      <a:cubicBezTo>
                        <a:pt x="453" y="583"/>
                        <a:pt x="584" y="452"/>
                        <a:pt x="584" y="291"/>
                      </a:cubicBezTo>
                      <a:cubicBezTo>
                        <a:pt x="584" y="131"/>
                        <a:pt x="453" y="0"/>
                        <a:pt x="292" y="0"/>
                      </a:cubicBezTo>
                      <a:close/>
                      <a:moveTo>
                        <a:pt x="292" y="441"/>
                      </a:moveTo>
                      <a:cubicBezTo>
                        <a:pt x="210" y="441"/>
                        <a:pt x="143" y="374"/>
                        <a:pt x="143" y="291"/>
                      </a:cubicBezTo>
                      <a:cubicBezTo>
                        <a:pt x="143" y="209"/>
                        <a:pt x="210" y="142"/>
                        <a:pt x="292" y="142"/>
                      </a:cubicBezTo>
                      <a:cubicBezTo>
                        <a:pt x="374" y="142"/>
                        <a:pt x="441" y="209"/>
                        <a:pt x="441" y="291"/>
                      </a:cubicBezTo>
                      <a:cubicBezTo>
                        <a:pt x="441" y="374"/>
                        <a:pt x="374" y="441"/>
                        <a:pt x="292" y="44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pt-BR"/>
                </a:p>
              </p:txBody>
            </p:sp>
            <p:sp>
              <p:nvSpPr>
                <p:cNvPr id="35" name="Freeform 8"/>
                <p:cNvSpPr>
                  <a:spLocks noEditPoints="1"/>
                </p:cNvSpPr>
                <p:nvPr/>
              </p:nvSpPr>
              <p:spPr bwMode="auto">
                <a:xfrm>
                  <a:off x="1256" y="2878"/>
                  <a:ext cx="290" cy="715"/>
                </a:xfrm>
                <a:custGeom>
                  <a:avLst/>
                  <a:gdLst>
                    <a:gd name="T0" fmla="*/ 417 w 584"/>
                    <a:gd name="T1" fmla="*/ 0 h 1440"/>
                    <a:gd name="T2" fmla="*/ 167 w 584"/>
                    <a:gd name="T3" fmla="*/ 0 h 1440"/>
                    <a:gd name="T4" fmla="*/ 0 w 584"/>
                    <a:gd name="T5" fmla="*/ 167 h 1440"/>
                    <a:gd name="T6" fmla="*/ 0 w 584"/>
                    <a:gd name="T7" fmla="*/ 1273 h 1440"/>
                    <a:gd name="T8" fmla="*/ 167 w 584"/>
                    <a:gd name="T9" fmla="*/ 1440 h 1440"/>
                    <a:gd name="T10" fmla="*/ 417 w 584"/>
                    <a:gd name="T11" fmla="*/ 1440 h 1440"/>
                    <a:gd name="T12" fmla="*/ 584 w 584"/>
                    <a:gd name="T13" fmla="*/ 1273 h 1440"/>
                    <a:gd name="T14" fmla="*/ 584 w 584"/>
                    <a:gd name="T15" fmla="*/ 167 h 1440"/>
                    <a:gd name="T16" fmla="*/ 417 w 584"/>
                    <a:gd name="T17" fmla="*/ 0 h 1440"/>
                    <a:gd name="T18" fmla="*/ 441 w 584"/>
                    <a:gd name="T19" fmla="*/ 1273 h 1440"/>
                    <a:gd name="T20" fmla="*/ 417 w 584"/>
                    <a:gd name="T21" fmla="*/ 1298 h 1440"/>
                    <a:gd name="T22" fmla="*/ 167 w 584"/>
                    <a:gd name="T23" fmla="*/ 1298 h 1440"/>
                    <a:gd name="T24" fmla="*/ 143 w 584"/>
                    <a:gd name="T25" fmla="*/ 1273 h 1440"/>
                    <a:gd name="T26" fmla="*/ 143 w 584"/>
                    <a:gd name="T27" fmla="*/ 167 h 1440"/>
                    <a:gd name="T28" fmla="*/ 167 w 584"/>
                    <a:gd name="T29" fmla="*/ 142 h 1440"/>
                    <a:gd name="T30" fmla="*/ 417 w 584"/>
                    <a:gd name="T31" fmla="*/ 142 h 1440"/>
                    <a:gd name="T32" fmla="*/ 441 w 584"/>
                    <a:gd name="T33" fmla="*/ 167 h 1440"/>
                    <a:gd name="T34" fmla="*/ 441 w 584"/>
                    <a:gd name="T35" fmla="*/ 1273 h 14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584" h="1440">
                      <a:moveTo>
                        <a:pt x="417" y="0"/>
                      </a:moveTo>
                      <a:cubicBezTo>
                        <a:pt x="167" y="0"/>
                        <a:pt x="167" y="0"/>
                        <a:pt x="167" y="0"/>
                      </a:cubicBezTo>
                      <a:cubicBezTo>
                        <a:pt x="75" y="0"/>
                        <a:pt x="0" y="75"/>
                        <a:pt x="0" y="167"/>
                      </a:cubicBezTo>
                      <a:cubicBezTo>
                        <a:pt x="0" y="1273"/>
                        <a:pt x="0" y="1273"/>
                        <a:pt x="0" y="1273"/>
                      </a:cubicBezTo>
                      <a:cubicBezTo>
                        <a:pt x="0" y="1365"/>
                        <a:pt x="75" y="1440"/>
                        <a:pt x="167" y="1440"/>
                      </a:cubicBezTo>
                      <a:cubicBezTo>
                        <a:pt x="417" y="1440"/>
                        <a:pt x="417" y="1440"/>
                        <a:pt x="417" y="1440"/>
                      </a:cubicBezTo>
                      <a:cubicBezTo>
                        <a:pt x="509" y="1440"/>
                        <a:pt x="584" y="1365"/>
                        <a:pt x="584" y="1273"/>
                      </a:cubicBezTo>
                      <a:cubicBezTo>
                        <a:pt x="584" y="167"/>
                        <a:pt x="584" y="167"/>
                        <a:pt x="584" y="167"/>
                      </a:cubicBezTo>
                      <a:cubicBezTo>
                        <a:pt x="584" y="75"/>
                        <a:pt x="509" y="0"/>
                        <a:pt x="417" y="0"/>
                      </a:cubicBezTo>
                      <a:close/>
                      <a:moveTo>
                        <a:pt x="441" y="1273"/>
                      </a:moveTo>
                      <a:cubicBezTo>
                        <a:pt x="441" y="1287"/>
                        <a:pt x="430" y="1298"/>
                        <a:pt x="417" y="1298"/>
                      </a:cubicBezTo>
                      <a:cubicBezTo>
                        <a:pt x="167" y="1298"/>
                        <a:pt x="167" y="1298"/>
                        <a:pt x="167" y="1298"/>
                      </a:cubicBezTo>
                      <a:cubicBezTo>
                        <a:pt x="154" y="1298"/>
                        <a:pt x="143" y="1287"/>
                        <a:pt x="143" y="1273"/>
                      </a:cubicBezTo>
                      <a:cubicBezTo>
                        <a:pt x="143" y="167"/>
                        <a:pt x="143" y="167"/>
                        <a:pt x="143" y="167"/>
                      </a:cubicBezTo>
                      <a:cubicBezTo>
                        <a:pt x="143" y="153"/>
                        <a:pt x="154" y="142"/>
                        <a:pt x="167" y="142"/>
                      </a:cubicBezTo>
                      <a:cubicBezTo>
                        <a:pt x="417" y="142"/>
                        <a:pt x="417" y="142"/>
                        <a:pt x="417" y="142"/>
                      </a:cubicBezTo>
                      <a:cubicBezTo>
                        <a:pt x="430" y="142"/>
                        <a:pt x="441" y="153"/>
                        <a:pt x="441" y="167"/>
                      </a:cubicBezTo>
                      <a:lnTo>
                        <a:pt x="441" y="127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pt-BR"/>
                </a:p>
              </p:txBody>
            </p:sp>
            <p:sp>
              <p:nvSpPr>
                <p:cNvPr id="36" name="Freeform 9"/>
                <p:cNvSpPr>
                  <a:spLocks/>
                </p:cNvSpPr>
                <p:nvPr/>
              </p:nvSpPr>
              <p:spPr bwMode="auto">
                <a:xfrm>
                  <a:off x="1754" y="2779"/>
                  <a:ext cx="249" cy="719"/>
                </a:xfrm>
                <a:custGeom>
                  <a:avLst/>
                  <a:gdLst>
                    <a:gd name="T0" fmla="*/ 348 w 500"/>
                    <a:gd name="T1" fmla="*/ 49 h 1447"/>
                    <a:gd name="T2" fmla="*/ 252 w 500"/>
                    <a:gd name="T3" fmla="*/ 17 h 1447"/>
                    <a:gd name="T4" fmla="*/ 221 w 500"/>
                    <a:gd name="T5" fmla="*/ 113 h 1447"/>
                    <a:gd name="T6" fmla="*/ 28 w 500"/>
                    <a:gd name="T7" fmla="*/ 1326 h 1447"/>
                    <a:gd name="T8" fmla="*/ 28 w 500"/>
                    <a:gd name="T9" fmla="*/ 1426 h 1447"/>
                    <a:gd name="T10" fmla="*/ 78 w 500"/>
                    <a:gd name="T11" fmla="*/ 1447 h 1447"/>
                    <a:gd name="T12" fmla="*/ 128 w 500"/>
                    <a:gd name="T13" fmla="*/ 1426 h 1447"/>
                    <a:gd name="T14" fmla="*/ 463 w 500"/>
                    <a:gd name="T15" fmla="*/ 765 h 1447"/>
                    <a:gd name="T16" fmla="*/ 348 w 500"/>
                    <a:gd name="T17" fmla="*/ 49 h 14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500" h="1447">
                      <a:moveTo>
                        <a:pt x="348" y="49"/>
                      </a:moveTo>
                      <a:cubicBezTo>
                        <a:pt x="330" y="14"/>
                        <a:pt x="287" y="0"/>
                        <a:pt x="252" y="17"/>
                      </a:cubicBezTo>
                      <a:cubicBezTo>
                        <a:pt x="217" y="35"/>
                        <a:pt x="203" y="78"/>
                        <a:pt x="221" y="113"/>
                      </a:cubicBezTo>
                      <a:cubicBezTo>
                        <a:pt x="426" y="517"/>
                        <a:pt x="348" y="1005"/>
                        <a:pt x="28" y="1326"/>
                      </a:cubicBezTo>
                      <a:cubicBezTo>
                        <a:pt x="0" y="1353"/>
                        <a:pt x="0" y="1398"/>
                        <a:pt x="28" y="1426"/>
                      </a:cubicBezTo>
                      <a:cubicBezTo>
                        <a:pt x="41" y="1440"/>
                        <a:pt x="60" y="1447"/>
                        <a:pt x="78" y="1447"/>
                      </a:cubicBezTo>
                      <a:cubicBezTo>
                        <a:pt x="96" y="1447"/>
                        <a:pt x="114" y="1440"/>
                        <a:pt x="128" y="1426"/>
                      </a:cubicBezTo>
                      <a:cubicBezTo>
                        <a:pt x="309" y="1245"/>
                        <a:pt x="425" y="1017"/>
                        <a:pt x="463" y="765"/>
                      </a:cubicBezTo>
                      <a:cubicBezTo>
                        <a:pt x="500" y="518"/>
                        <a:pt x="460" y="270"/>
                        <a:pt x="348" y="4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pt-BR"/>
                </a:p>
              </p:txBody>
            </p:sp>
            <p:sp>
              <p:nvSpPr>
                <p:cNvPr id="37" name="Freeform 10"/>
                <p:cNvSpPr>
                  <a:spLocks/>
                </p:cNvSpPr>
                <p:nvPr/>
              </p:nvSpPr>
              <p:spPr bwMode="auto">
                <a:xfrm>
                  <a:off x="1754" y="2639"/>
                  <a:ext cx="99" cy="96"/>
                </a:xfrm>
                <a:custGeom>
                  <a:avLst/>
                  <a:gdLst>
                    <a:gd name="T0" fmla="*/ 171 w 198"/>
                    <a:gd name="T1" fmla="*/ 73 h 192"/>
                    <a:gd name="T2" fmla="*/ 128 w 198"/>
                    <a:gd name="T3" fmla="*/ 28 h 192"/>
                    <a:gd name="T4" fmla="*/ 28 w 198"/>
                    <a:gd name="T5" fmla="*/ 28 h 192"/>
                    <a:gd name="T6" fmla="*/ 28 w 198"/>
                    <a:gd name="T7" fmla="*/ 128 h 192"/>
                    <a:gd name="T8" fmla="*/ 66 w 198"/>
                    <a:gd name="T9" fmla="*/ 169 h 192"/>
                    <a:gd name="T10" fmla="*/ 119 w 198"/>
                    <a:gd name="T11" fmla="*/ 192 h 192"/>
                    <a:gd name="T12" fmla="*/ 166 w 198"/>
                    <a:gd name="T13" fmla="*/ 174 h 192"/>
                    <a:gd name="T14" fmla="*/ 171 w 198"/>
                    <a:gd name="T15" fmla="*/ 73 h 1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98" h="192">
                      <a:moveTo>
                        <a:pt x="171" y="73"/>
                      </a:moveTo>
                      <a:cubicBezTo>
                        <a:pt x="157" y="58"/>
                        <a:pt x="143" y="43"/>
                        <a:pt x="128" y="28"/>
                      </a:cubicBezTo>
                      <a:cubicBezTo>
                        <a:pt x="100" y="0"/>
                        <a:pt x="55" y="0"/>
                        <a:pt x="28" y="28"/>
                      </a:cubicBezTo>
                      <a:cubicBezTo>
                        <a:pt x="0" y="56"/>
                        <a:pt x="0" y="101"/>
                        <a:pt x="28" y="128"/>
                      </a:cubicBezTo>
                      <a:cubicBezTo>
                        <a:pt x="41" y="141"/>
                        <a:pt x="53" y="155"/>
                        <a:pt x="66" y="169"/>
                      </a:cubicBezTo>
                      <a:cubicBezTo>
                        <a:pt x="80" y="184"/>
                        <a:pt x="99" y="192"/>
                        <a:pt x="119" y="192"/>
                      </a:cubicBezTo>
                      <a:cubicBezTo>
                        <a:pt x="135" y="192"/>
                        <a:pt x="153" y="186"/>
                        <a:pt x="166" y="174"/>
                      </a:cubicBezTo>
                      <a:cubicBezTo>
                        <a:pt x="195" y="147"/>
                        <a:pt x="198" y="103"/>
                        <a:pt x="171" y="7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pt-BR"/>
                </a:p>
              </p:txBody>
            </p:sp>
          </p:grpSp>
        </p:grpSp>
        <p:sp>
          <p:nvSpPr>
            <p:cNvPr id="29" name="CaixaDeTexto 28"/>
            <p:cNvSpPr txBox="1"/>
            <p:nvPr/>
          </p:nvSpPr>
          <p:spPr>
            <a:xfrm>
              <a:off x="1604940" y="5714355"/>
              <a:ext cx="486030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pt-BR" sz="1050" b="1" dirty="0">
                  <a:solidFill>
                    <a:srgbClr val="4071AC"/>
                  </a:solidFill>
                </a:rPr>
                <a:t>+</a:t>
              </a:r>
              <a:r>
                <a:rPr lang="pt-BR" sz="1050" b="1" dirty="0" err="1">
                  <a:solidFill>
                    <a:srgbClr val="4071AC"/>
                  </a:solidFill>
                </a:rPr>
                <a:t>info</a:t>
              </a:r>
              <a:endParaRPr lang="pt-BR" sz="1050" b="1" dirty="0">
                <a:solidFill>
                  <a:srgbClr val="4071AC"/>
                </a:solidFill>
              </a:endParaRPr>
            </a:p>
          </p:txBody>
        </p:sp>
      </p:grpSp>
      <p:graphicFrame>
        <p:nvGraphicFramePr>
          <p:cNvPr id="38" name="Tabela 3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6200851"/>
              </p:ext>
            </p:extLst>
          </p:nvPr>
        </p:nvGraphicFramePr>
        <p:xfrm>
          <a:off x="3372285" y="2005450"/>
          <a:ext cx="1238562" cy="1412312"/>
        </p:xfrm>
        <a:graphic>
          <a:graphicData uri="http://schemas.openxmlformats.org/drawingml/2006/table">
            <a:tbl>
              <a:tblPr bandRow="1">
                <a:tableStyleId>{5C22544A-7EE6-4342-B048-85BDC9FD1C3A}</a:tableStyleId>
              </a:tblPr>
              <a:tblGrid>
                <a:gridCol w="1238562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</a:tblGrid>
              <a:tr h="353078">
                <a:tc>
                  <a:txBody>
                    <a:bodyPr/>
                    <a:lstStyle/>
                    <a:p>
                      <a:pPr algn="r"/>
                      <a:r>
                        <a:rPr lang="pt-BR" sz="1600" b="0" dirty="0">
                          <a:solidFill>
                            <a:schemeClr val="bg2">
                              <a:lumMod val="25000"/>
                            </a:schemeClr>
                          </a:solidFill>
                        </a:rPr>
                        <a:t>- de 2 anos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53078">
                <a:tc>
                  <a:txBody>
                    <a:bodyPr/>
                    <a:lstStyle/>
                    <a:p>
                      <a:pPr algn="r"/>
                      <a:r>
                        <a:rPr lang="pt-BR" sz="1600" b="0" dirty="0">
                          <a:solidFill>
                            <a:schemeClr val="bg2">
                              <a:lumMod val="25000"/>
                            </a:schemeClr>
                          </a:solidFill>
                        </a:rPr>
                        <a:t>2 a 4 anos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53078">
                <a:tc>
                  <a:txBody>
                    <a:bodyPr/>
                    <a:lstStyle/>
                    <a:p>
                      <a:pPr algn="r"/>
                      <a:r>
                        <a:rPr lang="pt-BR" sz="1600" b="0" dirty="0">
                          <a:solidFill>
                            <a:schemeClr val="bg2">
                              <a:lumMod val="25000"/>
                            </a:schemeClr>
                          </a:solidFill>
                        </a:rPr>
                        <a:t>5 a 7 anos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53078">
                <a:tc>
                  <a:txBody>
                    <a:bodyPr/>
                    <a:lstStyle/>
                    <a:p>
                      <a:pPr algn="r"/>
                      <a:r>
                        <a:rPr lang="pt-BR" sz="1600" b="0" dirty="0">
                          <a:solidFill>
                            <a:schemeClr val="bg2">
                              <a:lumMod val="25000"/>
                            </a:schemeClr>
                          </a:solidFill>
                        </a:rPr>
                        <a:t>+ de 7 anos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</a:tbl>
          </a:graphicData>
        </a:graphic>
      </p:graphicFrame>
      <p:graphicFrame>
        <p:nvGraphicFramePr>
          <p:cNvPr id="39" name="Tabela 3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337299539"/>
              </p:ext>
            </p:extLst>
          </p:nvPr>
        </p:nvGraphicFramePr>
        <p:xfrm>
          <a:off x="4705786" y="1707763"/>
          <a:ext cx="7045200" cy="171000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52260">
                  <a:extLst>
                    <a:ext uri="{9D8B030D-6E8A-4147-A177-3AD203B41FA5}">
                      <a16:colId xmlns:a16="http://schemas.microsoft.com/office/drawing/2014/main" xmlns="" val="3415829805"/>
                    </a:ext>
                  </a:extLst>
                </a:gridCol>
                <a:gridCol w="352260">
                  <a:extLst>
                    <a:ext uri="{9D8B030D-6E8A-4147-A177-3AD203B41FA5}">
                      <a16:colId xmlns:a16="http://schemas.microsoft.com/office/drawing/2014/main" xmlns="" val="1778672223"/>
                    </a:ext>
                  </a:extLst>
                </a:gridCol>
                <a:gridCol w="352260">
                  <a:extLst>
                    <a:ext uri="{9D8B030D-6E8A-4147-A177-3AD203B41FA5}">
                      <a16:colId xmlns:a16="http://schemas.microsoft.com/office/drawing/2014/main" xmlns="" val="20003"/>
                    </a:ext>
                  </a:extLst>
                </a:gridCol>
                <a:gridCol w="352260">
                  <a:extLst>
                    <a:ext uri="{9D8B030D-6E8A-4147-A177-3AD203B41FA5}">
                      <a16:colId xmlns:a16="http://schemas.microsoft.com/office/drawing/2014/main" xmlns="" val="20004"/>
                    </a:ext>
                  </a:extLst>
                </a:gridCol>
                <a:gridCol w="352260">
                  <a:extLst>
                    <a:ext uri="{9D8B030D-6E8A-4147-A177-3AD203B41FA5}">
                      <a16:colId xmlns:a16="http://schemas.microsoft.com/office/drawing/2014/main" xmlns="" val="20005"/>
                    </a:ext>
                  </a:extLst>
                </a:gridCol>
                <a:gridCol w="352260">
                  <a:extLst>
                    <a:ext uri="{9D8B030D-6E8A-4147-A177-3AD203B41FA5}">
                      <a16:colId xmlns:a16="http://schemas.microsoft.com/office/drawing/2014/main" xmlns="" val="20006"/>
                    </a:ext>
                  </a:extLst>
                </a:gridCol>
                <a:gridCol w="352260">
                  <a:extLst>
                    <a:ext uri="{9D8B030D-6E8A-4147-A177-3AD203B41FA5}">
                      <a16:colId xmlns:a16="http://schemas.microsoft.com/office/drawing/2014/main" xmlns="" val="20007"/>
                    </a:ext>
                  </a:extLst>
                </a:gridCol>
                <a:gridCol w="352260">
                  <a:extLst>
                    <a:ext uri="{9D8B030D-6E8A-4147-A177-3AD203B41FA5}">
                      <a16:colId xmlns:a16="http://schemas.microsoft.com/office/drawing/2014/main" xmlns="" val="20008"/>
                    </a:ext>
                  </a:extLst>
                </a:gridCol>
                <a:gridCol w="352260">
                  <a:extLst>
                    <a:ext uri="{9D8B030D-6E8A-4147-A177-3AD203B41FA5}">
                      <a16:colId xmlns:a16="http://schemas.microsoft.com/office/drawing/2014/main" xmlns="" val="20009"/>
                    </a:ext>
                  </a:extLst>
                </a:gridCol>
                <a:gridCol w="352260">
                  <a:extLst>
                    <a:ext uri="{9D8B030D-6E8A-4147-A177-3AD203B41FA5}">
                      <a16:colId xmlns:a16="http://schemas.microsoft.com/office/drawing/2014/main" xmlns="" val="20010"/>
                    </a:ext>
                  </a:extLst>
                </a:gridCol>
                <a:gridCol w="352260">
                  <a:extLst>
                    <a:ext uri="{9D8B030D-6E8A-4147-A177-3AD203B41FA5}">
                      <a16:colId xmlns:a16="http://schemas.microsoft.com/office/drawing/2014/main" xmlns="" val="2405965838"/>
                    </a:ext>
                  </a:extLst>
                </a:gridCol>
                <a:gridCol w="352260">
                  <a:extLst>
                    <a:ext uri="{9D8B030D-6E8A-4147-A177-3AD203B41FA5}">
                      <a16:colId xmlns:a16="http://schemas.microsoft.com/office/drawing/2014/main" xmlns="" val="20011"/>
                    </a:ext>
                  </a:extLst>
                </a:gridCol>
                <a:gridCol w="352260">
                  <a:extLst>
                    <a:ext uri="{9D8B030D-6E8A-4147-A177-3AD203B41FA5}">
                      <a16:colId xmlns:a16="http://schemas.microsoft.com/office/drawing/2014/main" xmlns="" val="20012"/>
                    </a:ext>
                  </a:extLst>
                </a:gridCol>
                <a:gridCol w="352260">
                  <a:extLst>
                    <a:ext uri="{9D8B030D-6E8A-4147-A177-3AD203B41FA5}">
                      <a16:colId xmlns:a16="http://schemas.microsoft.com/office/drawing/2014/main" xmlns="" val="20013"/>
                    </a:ext>
                  </a:extLst>
                </a:gridCol>
                <a:gridCol w="352260">
                  <a:extLst>
                    <a:ext uri="{9D8B030D-6E8A-4147-A177-3AD203B41FA5}">
                      <a16:colId xmlns:a16="http://schemas.microsoft.com/office/drawing/2014/main" xmlns="" val="20014"/>
                    </a:ext>
                  </a:extLst>
                </a:gridCol>
                <a:gridCol w="352260">
                  <a:extLst>
                    <a:ext uri="{9D8B030D-6E8A-4147-A177-3AD203B41FA5}">
                      <a16:colId xmlns:a16="http://schemas.microsoft.com/office/drawing/2014/main" xmlns="" val="20015"/>
                    </a:ext>
                  </a:extLst>
                </a:gridCol>
                <a:gridCol w="352260">
                  <a:extLst>
                    <a:ext uri="{9D8B030D-6E8A-4147-A177-3AD203B41FA5}">
                      <a16:colId xmlns:a16="http://schemas.microsoft.com/office/drawing/2014/main" xmlns="" val="20016"/>
                    </a:ext>
                  </a:extLst>
                </a:gridCol>
                <a:gridCol w="352260">
                  <a:extLst>
                    <a:ext uri="{9D8B030D-6E8A-4147-A177-3AD203B41FA5}">
                      <a16:colId xmlns:a16="http://schemas.microsoft.com/office/drawing/2014/main" xmlns="" val="20017"/>
                    </a:ext>
                  </a:extLst>
                </a:gridCol>
                <a:gridCol w="352260">
                  <a:extLst>
                    <a:ext uri="{9D8B030D-6E8A-4147-A177-3AD203B41FA5}">
                      <a16:colId xmlns:a16="http://schemas.microsoft.com/office/drawing/2014/main" xmlns="" val="20018"/>
                    </a:ext>
                  </a:extLst>
                </a:gridCol>
                <a:gridCol w="352260">
                  <a:extLst>
                    <a:ext uri="{9D8B030D-6E8A-4147-A177-3AD203B41FA5}">
                      <a16:colId xmlns:a16="http://schemas.microsoft.com/office/drawing/2014/main" xmlns="" val="20019"/>
                    </a:ext>
                  </a:extLst>
                </a:gridCol>
              </a:tblGrid>
              <a:tr h="270000"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SC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RS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PR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SP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RJ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MG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ES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DF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GO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MS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  <a:latin typeface="Arial" panose="020B0604020202020204" pitchFamily="34" charset="0"/>
                        </a:rPr>
                        <a:t>MT</a:t>
                      </a: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SE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RN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PI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PE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PB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MA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CE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BA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AL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4138943772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12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10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460727012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24</a:t>
                      </a: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26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31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27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32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27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26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28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27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28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32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29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26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30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22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34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31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33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30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31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2401780492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19</a:t>
                      </a: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20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17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23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16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23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22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24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20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27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21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17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26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21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22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20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19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19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21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20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276988336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49</a:t>
                      </a: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48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47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42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40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43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45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40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45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41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41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48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40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44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50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39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45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41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39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40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3449430304"/>
                  </a:ext>
                </a:extLst>
              </a:tr>
            </a:tbl>
          </a:graphicData>
        </a:graphic>
      </p:graphicFrame>
      <p:grpSp>
        <p:nvGrpSpPr>
          <p:cNvPr id="40" name="Grupo 39"/>
          <p:cNvGrpSpPr/>
          <p:nvPr/>
        </p:nvGrpSpPr>
        <p:grpSpPr>
          <a:xfrm>
            <a:off x="446114" y="1255960"/>
            <a:ext cx="509565" cy="512052"/>
            <a:chOff x="-6355795" y="3146860"/>
            <a:chExt cx="3903662" cy="3922713"/>
          </a:xfrm>
          <a:noFill/>
        </p:grpSpPr>
        <p:grpSp>
          <p:nvGrpSpPr>
            <p:cNvPr id="41" name="Grupo 40"/>
            <p:cNvGrpSpPr/>
            <p:nvPr/>
          </p:nvGrpSpPr>
          <p:grpSpPr>
            <a:xfrm>
              <a:off x="-5128658" y="4434323"/>
              <a:ext cx="1563687" cy="1649413"/>
              <a:chOff x="8328025" y="2344738"/>
              <a:chExt cx="1563687" cy="1649413"/>
            </a:xfrm>
            <a:grpFill/>
          </p:grpSpPr>
          <p:sp>
            <p:nvSpPr>
              <p:cNvPr id="79" name="Freeform 16"/>
              <p:cNvSpPr>
                <a:spLocks/>
              </p:cNvSpPr>
              <p:nvPr/>
            </p:nvSpPr>
            <p:spPr bwMode="auto">
              <a:xfrm>
                <a:off x="8328025" y="2344738"/>
                <a:ext cx="1135062" cy="1044575"/>
              </a:xfrm>
              <a:custGeom>
                <a:avLst/>
                <a:gdLst>
                  <a:gd name="T0" fmla="*/ 84 w 302"/>
                  <a:gd name="T1" fmla="*/ 37 h 278"/>
                  <a:gd name="T2" fmla="*/ 89 w 302"/>
                  <a:gd name="T3" fmla="*/ 24 h 278"/>
                  <a:gd name="T4" fmla="*/ 90 w 302"/>
                  <a:gd name="T5" fmla="*/ 9 h 278"/>
                  <a:gd name="T6" fmla="*/ 92 w 302"/>
                  <a:gd name="T7" fmla="*/ 0 h 278"/>
                  <a:gd name="T8" fmla="*/ 96 w 302"/>
                  <a:gd name="T9" fmla="*/ 2 h 278"/>
                  <a:gd name="T10" fmla="*/ 99 w 302"/>
                  <a:gd name="T11" fmla="*/ 11 h 278"/>
                  <a:gd name="T12" fmla="*/ 103 w 302"/>
                  <a:gd name="T13" fmla="*/ 33 h 278"/>
                  <a:gd name="T14" fmla="*/ 128 w 302"/>
                  <a:gd name="T15" fmla="*/ 54 h 278"/>
                  <a:gd name="T16" fmla="*/ 172 w 302"/>
                  <a:gd name="T17" fmla="*/ 57 h 278"/>
                  <a:gd name="T18" fmla="*/ 302 w 302"/>
                  <a:gd name="T19" fmla="*/ 64 h 278"/>
                  <a:gd name="T20" fmla="*/ 299 w 302"/>
                  <a:gd name="T21" fmla="*/ 74 h 278"/>
                  <a:gd name="T22" fmla="*/ 291 w 302"/>
                  <a:gd name="T23" fmla="*/ 104 h 278"/>
                  <a:gd name="T24" fmla="*/ 293 w 302"/>
                  <a:gd name="T25" fmla="*/ 143 h 278"/>
                  <a:gd name="T26" fmla="*/ 284 w 302"/>
                  <a:gd name="T27" fmla="*/ 172 h 278"/>
                  <a:gd name="T28" fmla="*/ 278 w 302"/>
                  <a:gd name="T29" fmla="*/ 195 h 278"/>
                  <a:gd name="T30" fmla="*/ 266 w 302"/>
                  <a:gd name="T31" fmla="*/ 203 h 278"/>
                  <a:gd name="T32" fmla="*/ 260 w 302"/>
                  <a:gd name="T33" fmla="*/ 215 h 278"/>
                  <a:gd name="T34" fmla="*/ 249 w 302"/>
                  <a:gd name="T35" fmla="*/ 222 h 278"/>
                  <a:gd name="T36" fmla="*/ 237 w 302"/>
                  <a:gd name="T37" fmla="*/ 237 h 278"/>
                  <a:gd name="T38" fmla="*/ 227 w 302"/>
                  <a:gd name="T39" fmla="*/ 252 h 278"/>
                  <a:gd name="T40" fmla="*/ 222 w 302"/>
                  <a:gd name="T41" fmla="*/ 261 h 278"/>
                  <a:gd name="T42" fmla="*/ 224 w 302"/>
                  <a:gd name="T43" fmla="*/ 271 h 278"/>
                  <a:gd name="T44" fmla="*/ 224 w 302"/>
                  <a:gd name="T45" fmla="*/ 278 h 278"/>
                  <a:gd name="T46" fmla="*/ 213 w 302"/>
                  <a:gd name="T47" fmla="*/ 275 h 278"/>
                  <a:gd name="T48" fmla="*/ 213 w 302"/>
                  <a:gd name="T49" fmla="*/ 265 h 278"/>
                  <a:gd name="T50" fmla="*/ 205 w 302"/>
                  <a:gd name="T51" fmla="*/ 260 h 278"/>
                  <a:gd name="T52" fmla="*/ 198 w 302"/>
                  <a:gd name="T53" fmla="*/ 266 h 278"/>
                  <a:gd name="T54" fmla="*/ 185 w 302"/>
                  <a:gd name="T55" fmla="*/ 264 h 278"/>
                  <a:gd name="T56" fmla="*/ 169 w 302"/>
                  <a:gd name="T57" fmla="*/ 265 h 278"/>
                  <a:gd name="T58" fmla="*/ 156 w 302"/>
                  <a:gd name="T59" fmla="*/ 258 h 278"/>
                  <a:gd name="T60" fmla="*/ 137 w 302"/>
                  <a:gd name="T61" fmla="*/ 256 h 278"/>
                  <a:gd name="T62" fmla="*/ 124 w 302"/>
                  <a:gd name="T63" fmla="*/ 261 h 278"/>
                  <a:gd name="T64" fmla="*/ 118 w 302"/>
                  <a:gd name="T65" fmla="*/ 270 h 278"/>
                  <a:gd name="T66" fmla="*/ 110 w 302"/>
                  <a:gd name="T67" fmla="*/ 269 h 278"/>
                  <a:gd name="T68" fmla="*/ 100 w 302"/>
                  <a:gd name="T69" fmla="*/ 263 h 278"/>
                  <a:gd name="T70" fmla="*/ 89 w 302"/>
                  <a:gd name="T71" fmla="*/ 257 h 278"/>
                  <a:gd name="T72" fmla="*/ 85 w 302"/>
                  <a:gd name="T73" fmla="*/ 243 h 278"/>
                  <a:gd name="T74" fmla="*/ 88 w 302"/>
                  <a:gd name="T75" fmla="*/ 237 h 278"/>
                  <a:gd name="T76" fmla="*/ 89 w 302"/>
                  <a:gd name="T77" fmla="*/ 230 h 278"/>
                  <a:gd name="T78" fmla="*/ 39 w 302"/>
                  <a:gd name="T79" fmla="*/ 220 h 278"/>
                  <a:gd name="T80" fmla="*/ 35 w 302"/>
                  <a:gd name="T81" fmla="*/ 209 h 278"/>
                  <a:gd name="T82" fmla="*/ 31 w 302"/>
                  <a:gd name="T83" fmla="*/ 202 h 278"/>
                  <a:gd name="T84" fmla="*/ 37 w 302"/>
                  <a:gd name="T85" fmla="*/ 196 h 278"/>
                  <a:gd name="T86" fmla="*/ 34 w 302"/>
                  <a:gd name="T87" fmla="*/ 182 h 278"/>
                  <a:gd name="T88" fmla="*/ 28 w 302"/>
                  <a:gd name="T89" fmla="*/ 163 h 278"/>
                  <a:gd name="T90" fmla="*/ 46 w 302"/>
                  <a:gd name="T91" fmla="*/ 138 h 278"/>
                  <a:gd name="T92" fmla="*/ 43 w 302"/>
                  <a:gd name="T93" fmla="*/ 115 h 278"/>
                  <a:gd name="T94" fmla="*/ 43 w 302"/>
                  <a:gd name="T95" fmla="*/ 105 h 278"/>
                  <a:gd name="T96" fmla="*/ 41 w 302"/>
                  <a:gd name="T97" fmla="*/ 94 h 278"/>
                  <a:gd name="T98" fmla="*/ 24 w 302"/>
                  <a:gd name="T99" fmla="*/ 89 h 278"/>
                  <a:gd name="T100" fmla="*/ 3 w 302"/>
                  <a:gd name="T101" fmla="*/ 76 h 278"/>
                  <a:gd name="T102" fmla="*/ 2 w 302"/>
                  <a:gd name="T103" fmla="*/ 64 h 2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302" h="278">
                    <a:moveTo>
                      <a:pt x="2" y="36"/>
                    </a:moveTo>
                    <a:cubicBezTo>
                      <a:pt x="84" y="37"/>
                      <a:pt x="84" y="37"/>
                      <a:pt x="84" y="37"/>
                    </a:cubicBezTo>
                    <a:cubicBezTo>
                      <a:pt x="86" y="32"/>
                      <a:pt x="86" y="32"/>
                      <a:pt x="86" y="32"/>
                    </a:cubicBezTo>
                    <a:cubicBezTo>
                      <a:pt x="89" y="24"/>
                      <a:pt x="89" y="24"/>
                      <a:pt x="89" y="24"/>
                    </a:cubicBezTo>
                    <a:cubicBezTo>
                      <a:pt x="90" y="16"/>
                      <a:pt x="90" y="16"/>
                      <a:pt x="90" y="16"/>
                    </a:cubicBezTo>
                    <a:cubicBezTo>
                      <a:pt x="90" y="9"/>
                      <a:pt x="90" y="9"/>
                      <a:pt x="90" y="9"/>
                    </a:cubicBezTo>
                    <a:cubicBezTo>
                      <a:pt x="91" y="4"/>
                      <a:pt x="91" y="4"/>
                      <a:pt x="91" y="4"/>
                    </a:cubicBezTo>
                    <a:cubicBezTo>
                      <a:pt x="92" y="0"/>
                      <a:pt x="92" y="0"/>
                      <a:pt x="92" y="0"/>
                    </a:cubicBezTo>
                    <a:cubicBezTo>
                      <a:pt x="94" y="0"/>
                      <a:pt x="94" y="0"/>
                      <a:pt x="94" y="0"/>
                    </a:cubicBezTo>
                    <a:cubicBezTo>
                      <a:pt x="96" y="2"/>
                      <a:pt x="96" y="2"/>
                      <a:pt x="96" y="2"/>
                    </a:cubicBezTo>
                    <a:cubicBezTo>
                      <a:pt x="96" y="6"/>
                      <a:pt x="96" y="6"/>
                      <a:pt x="96" y="6"/>
                    </a:cubicBezTo>
                    <a:cubicBezTo>
                      <a:pt x="99" y="11"/>
                      <a:pt x="99" y="11"/>
                      <a:pt x="99" y="11"/>
                    </a:cubicBezTo>
                    <a:cubicBezTo>
                      <a:pt x="102" y="20"/>
                      <a:pt x="102" y="20"/>
                      <a:pt x="102" y="20"/>
                    </a:cubicBezTo>
                    <a:cubicBezTo>
                      <a:pt x="103" y="33"/>
                      <a:pt x="103" y="33"/>
                      <a:pt x="103" y="33"/>
                    </a:cubicBezTo>
                    <a:cubicBezTo>
                      <a:pt x="107" y="37"/>
                      <a:pt x="107" y="37"/>
                      <a:pt x="107" y="37"/>
                    </a:cubicBezTo>
                    <a:cubicBezTo>
                      <a:pt x="128" y="54"/>
                      <a:pt x="128" y="54"/>
                      <a:pt x="128" y="54"/>
                    </a:cubicBezTo>
                    <a:cubicBezTo>
                      <a:pt x="137" y="55"/>
                      <a:pt x="137" y="55"/>
                      <a:pt x="137" y="55"/>
                    </a:cubicBezTo>
                    <a:cubicBezTo>
                      <a:pt x="172" y="57"/>
                      <a:pt x="172" y="57"/>
                      <a:pt x="172" y="57"/>
                    </a:cubicBezTo>
                    <a:cubicBezTo>
                      <a:pt x="247" y="60"/>
                      <a:pt x="247" y="60"/>
                      <a:pt x="247" y="60"/>
                    </a:cubicBezTo>
                    <a:cubicBezTo>
                      <a:pt x="302" y="64"/>
                      <a:pt x="302" y="64"/>
                      <a:pt x="302" y="64"/>
                    </a:cubicBezTo>
                    <a:cubicBezTo>
                      <a:pt x="302" y="66"/>
                      <a:pt x="302" y="66"/>
                      <a:pt x="302" y="66"/>
                    </a:cubicBezTo>
                    <a:cubicBezTo>
                      <a:pt x="299" y="74"/>
                      <a:pt x="299" y="74"/>
                      <a:pt x="299" y="74"/>
                    </a:cubicBezTo>
                    <a:cubicBezTo>
                      <a:pt x="292" y="95"/>
                      <a:pt x="292" y="95"/>
                      <a:pt x="292" y="95"/>
                    </a:cubicBezTo>
                    <a:cubicBezTo>
                      <a:pt x="292" y="95"/>
                      <a:pt x="291" y="94"/>
                      <a:pt x="291" y="104"/>
                    </a:cubicBezTo>
                    <a:cubicBezTo>
                      <a:pt x="291" y="114"/>
                      <a:pt x="291" y="135"/>
                      <a:pt x="291" y="135"/>
                    </a:cubicBezTo>
                    <a:cubicBezTo>
                      <a:pt x="293" y="143"/>
                      <a:pt x="293" y="143"/>
                      <a:pt x="293" y="143"/>
                    </a:cubicBezTo>
                    <a:cubicBezTo>
                      <a:pt x="293" y="143"/>
                      <a:pt x="294" y="152"/>
                      <a:pt x="290" y="157"/>
                    </a:cubicBezTo>
                    <a:cubicBezTo>
                      <a:pt x="286" y="162"/>
                      <a:pt x="284" y="172"/>
                      <a:pt x="284" y="172"/>
                    </a:cubicBezTo>
                    <a:cubicBezTo>
                      <a:pt x="281" y="190"/>
                      <a:pt x="281" y="190"/>
                      <a:pt x="281" y="190"/>
                    </a:cubicBezTo>
                    <a:cubicBezTo>
                      <a:pt x="278" y="195"/>
                      <a:pt x="278" y="195"/>
                      <a:pt x="278" y="195"/>
                    </a:cubicBezTo>
                    <a:cubicBezTo>
                      <a:pt x="271" y="198"/>
                      <a:pt x="271" y="198"/>
                      <a:pt x="271" y="198"/>
                    </a:cubicBezTo>
                    <a:cubicBezTo>
                      <a:pt x="266" y="203"/>
                      <a:pt x="266" y="203"/>
                      <a:pt x="266" y="203"/>
                    </a:cubicBezTo>
                    <a:cubicBezTo>
                      <a:pt x="262" y="210"/>
                      <a:pt x="262" y="210"/>
                      <a:pt x="262" y="210"/>
                    </a:cubicBezTo>
                    <a:cubicBezTo>
                      <a:pt x="260" y="215"/>
                      <a:pt x="260" y="215"/>
                      <a:pt x="260" y="215"/>
                    </a:cubicBezTo>
                    <a:cubicBezTo>
                      <a:pt x="256" y="217"/>
                      <a:pt x="256" y="217"/>
                      <a:pt x="256" y="217"/>
                    </a:cubicBezTo>
                    <a:cubicBezTo>
                      <a:pt x="249" y="222"/>
                      <a:pt x="249" y="222"/>
                      <a:pt x="249" y="222"/>
                    </a:cubicBezTo>
                    <a:cubicBezTo>
                      <a:pt x="244" y="227"/>
                      <a:pt x="244" y="227"/>
                      <a:pt x="244" y="227"/>
                    </a:cubicBezTo>
                    <a:cubicBezTo>
                      <a:pt x="237" y="237"/>
                      <a:pt x="237" y="237"/>
                      <a:pt x="237" y="237"/>
                    </a:cubicBezTo>
                    <a:cubicBezTo>
                      <a:pt x="232" y="245"/>
                      <a:pt x="232" y="245"/>
                      <a:pt x="232" y="245"/>
                    </a:cubicBezTo>
                    <a:cubicBezTo>
                      <a:pt x="227" y="252"/>
                      <a:pt x="227" y="252"/>
                      <a:pt x="227" y="252"/>
                    </a:cubicBezTo>
                    <a:cubicBezTo>
                      <a:pt x="223" y="256"/>
                      <a:pt x="223" y="256"/>
                      <a:pt x="223" y="256"/>
                    </a:cubicBezTo>
                    <a:cubicBezTo>
                      <a:pt x="222" y="261"/>
                      <a:pt x="222" y="261"/>
                      <a:pt x="222" y="261"/>
                    </a:cubicBezTo>
                    <a:cubicBezTo>
                      <a:pt x="222" y="267"/>
                      <a:pt x="222" y="267"/>
                      <a:pt x="222" y="267"/>
                    </a:cubicBezTo>
                    <a:cubicBezTo>
                      <a:pt x="224" y="271"/>
                      <a:pt x="224" y="271"/>
                      <a:pt x="224" y="271"/>
                    </a:cubicBezTo>
                    <a:cubicBezTo>
                      <a:pt x="224" y="273"/>
                      <a:pt x="224" y="273"/>
                      <a:pt x="224" y="273"/>
                    </a:cubicBezTo>
                    <a:cubicBezTo>
                      <a:pt x="224" y="278"/>
                      <a:pt x="224" y="278"/>
                      <a:pt x="224" y="278"/>
                    </a:cubicBezTo>
                    <a:cubicBezTo>
                      <a:pt x="214" y="278"/>
                      <a:pt x="214" y="278"/>
                      <a:pt x="214" y="278"/>
                    </a:cubicBezTo>
                    <a:cubicBezTo>
                      <a:pt x="213" y="275"/>
                      <a:pt x="213" y="275"/>
                      <a:pt x="213" y="275"/>
                    </a:cubicBezTo>
                    <a:cubicBezTo>
                      <a:pt x="214" y="269"/>
                      <a:pt x="214" y="269"/>
                      <a:pt x="214" y="269"/>
                    </a:cubicBezTo>
                    <a:cubicBezTo>
                      <a:pt x="213" y="265"/>
                      <a:pt x="213" y="265"/>
                      <a:pt x="213" y="265"/>
                    </a:cubicBezTo>
                    <a:cubicBezTo>
                      <a:pt x="210" y="260"/>
                      <a:pt x="210" y="260"/>
                      <a:pt x="210" y="260"/>
                    </a:cubicBezTo>
                    <a:cubicBezTo>
                      <a:pt x="205" y="260"/>
                      <a:pt x="205" y="260"/>
                      <a:pt x="205" y="260"/>
                    </a:cubicBezTo>
                    <a:cubicBezTo>
                      <a:pt x="200" y="263"/>
                      <a:pt x="200" y="263"/>
                      <a:pt x="200" y="263"/>
                    </a:cubicBezTo>
                    <a:cubicBezTo>
                      <a:pt x="198" y="266"/>
                      <a:pt x="198" y="266"/>
                      <a:pt x="198" y="266"/>
                    </a:cubicBezTo>
                    <a:cubicBezTo>
                      <a:pt x="198" y="266"/>
                      <a:pt x="193" y="266"/>
                      <a:pt x="191" y="266"/>
                    </a:cubicBezTo>
                    <a:cubicBezTo>
                      <a:pt x="189" y="266"/>
                      <a:pt x="185" y="264"/>
                      <a:pt x="185" y="264"/>
                    </a:cubicBezTo>
                    <a:cubicBezTo>
                      <a:pt x="181" y="264"/>
                      <a:pt x="181" y="264"/>
                      <a:pt x="181" y="264"/>
                    </a:cubicBezTo>
                    <a:cubicBezTo>
                      <a:pt x="169" y="265"/>
                      <a:pt x="169" y="265"/>
                      <a:pt x="169" y="265"/>
                    </a:cubicBezTo>
                    <a:cubicBezTo>
                      <a:pt x="162" y="262"/>
                      <a:pt x="162" y="262"/>
                      <a:pt x="162" y="262"/>
                    </a:cubicBezTo>
                    <a:cubicBezTo>
                      <a:pt x="162" y="262"/>
                      <a:pt x="160" y="261"/>
                      <a:pt x="156" y="258"/>
                    </a:cubicBezTo>
                    <a:cubicBezTo>
                      <a:pt x="152" y="255"/>
                      <a:pt x="149" y="255"/>
                      <a:pt x="148" y="255"/>
                    </a:cubicBezTo>
                    <a:cubicBezTo>
                      <a:pt x="146" y="255"/>
                      <a:pt x="140" y="255"/>
                      <a:pt x="137" y="256"/>
                    </a:cubicBezTo>
                    <a:cubicBezTo>
                      <a:pt x="133" y="257"/>
                      <a:pt x="135" y="257"/>
                      <a:pt x="132" y="257"/>
                    </a:cubicBezTo>
                    <a:cubicBezTo>
                      <a:pt x="129" y="257"/>
                      <a:pt x="125" y="260"/>
                      <a:pt x="124" y="261"/>
                    </a:cubicBezTo>
                    <a:cubicBezTo>
                      <a:pt x="123" y="261"/>
                      <a:pt x="120" y="266"/>
                      <a:pt x="120" y="266"/>
                    </a:cubicBezTo>
                    <a:cubicBezTo>
                      <a:pt x="118" y="270"/>
                      <a:pt x="118" y="270"/>
                      <a:pt x="118" y="270"/>
                    </a:cubicBezTo>
                    <a:cubicBezTo>
                      <a:pt x="112" y="269"/>
                      <a:pt x="112" y="269"/>
                      <a:pt x="112" y="269"/>
                    </a:cubicBezTo>
                    <a:cubicBezTo>
                      <a:pt x="110" y="269"/>
                      <a:pt x="110" y="269"/>
                      <a:pt x="110" y="269"/>
                    </a:cubicBezTo>
                    <a:cubicBezTo>
                      <a:pt x="107" y="267"/>
                      <a:pt x="107" y="267"/>
                      <a:pt x="107" y="267"/>
                    </a:cubicBezTo>
                    <a:cubicBezTo>
                      <a:pt x="100" y="263"/>
                      <a:pt x="100" y="263"/>
                      <a:pt x="100" y="263"/>
                    </a:cubicBezTo>
                    <a:cubicBezTo>
                      <a:pt x="95" y="261"/>
                      <a:pt x="95" y="261"/>
                      <a:pt x="95" y="261"/>
                    </a:cubicBezTo>
                    <a:cubicBezTo>
                      <a:pt x="89" y="257"/>
                      <a:pt x="89" y="257"/>
                      <a:pt x="89" y="257"/>
                    </a:cubicBezTo>
                    <a:cubicBezTo>
                      <a:pt x="87" y="254"/>
                      <a:pt x="87" y="254"/>
                      <a:pt x="87" y="254"/>
                    </a:cubicBezTo>
                    <a:cubicBezTo>
                      <a:pt x="85" y="243"/>
                      <a:pt x="85" y="243"/>
                      <a:pt x="85" y="243"/>
                    </a:cubicBezTo>
                    <a:cubicBezTo>
                      <a:pt x="85" y="239"/>
                      <a:pt x="85" y="239"/>
                      <a:pt x="85" y="239"/>
                    </a:cubicBezTo>
                    <a:cubicBezTo>
                      <a:pt x="88" y="237"/>
                      <a:pt x="88" y="237"/>
                      <a:pt x="88" y="237"/>
                    </a:cubicBezTo>
                    <a:cubicBezTo>
                      <a:pt x="89" y="233"/>
                      <a:pt x="89" y="233"/>
                      <a:pt x="89" y="233"/>
                    </a:cubicBezTo>
                    <a:cubicBezTo>
                      <a:pt x="89" y="230"/>
                      <a:pt x="89" y="230"/>
                      <a:pt x="89" y="230"/>
                    </a:cubicBezTo>
                    <a:cubicBezTo>
                      <a:pt x="40" y="229"/>
                      <a:pt x="40" y="229"/>
                      <a:pt x="40" y="229"/>
                    </a:cubicBezTo>
                    <a:cubicBezTo>
                      <a:pt x="39" y="220"/>
                      <a:pt x="39" y="220"/>
                      <a:pt x="39" y="220"/>
                    </a:cubicBezTo>
                    <a:cubicBezTo>
                      <a:pt x="37" y="211"/>
                      <a:pt x="37" y="211"/>
                      <a:pt x="37" y="211"/>
                    </a:cubicBezTo>
                    <a:cubicBezTo>
                      <a:pt x="35" y="209"/>
                      <a:pt x="35" y="209"/>
                      <a:pt x="35" y="209"/>
                    </a:cubicBezTo>
                    <a:cubicBezTo>
                      <a:pt x="33" y="206"/>
                      <a:pt x="33" y="206"/>
                      <a:pt x="33" y="206"/>
                    </a:cubicBezTo>
                    <a:cubicBezTo>
                      <a:pt x="31" y="202"/>
                      <a:pt x="31" y="202"/>
                      <a:pt x="31" y="202"/>
                    </a:cubicBezTo>
                    <a:cubicBezTo>
                      <a:pt x="36" y="202"/>
                      <a:pt x="36" y="202"/>
                      <a:pt x="36" y="202"/>
                    </a:cubicBezTo>
                    <a:cubicBezTo>
                      <a:pt x="37" y="196"/>
                      <a:pt x="37" y="196"/>
                      <a:pt x="37" y="196"/>
                    </a:cubicBezTo>
                    <a:cubicBezTo>
                      <a:pt x="36" y="186"/>
                      <a:pt x="36" y="186"/>
                      <a:pt x="36" y="186"/>
                    </a:cubicBezTo>
                    <a:cubicBezTo>
                      <a:pt x="34" y="182"/>
                      <a:pt x="34" y="182"/>
                      <a:pt x="34" y="182"/>
                    </a:cubicBezTo>
                    <a:cubicBezTo>
                      <a:pt x="31" y="165"/>
                      <a:pt x="31" y="165"/>
                      <a:pt x="31" y="165"/>
                    </a:cubicBezTo>
                    <a:cubicBezTo>
                      <a:pt x="28" y="163"/>
                      <a:pt x="28" y="163"/>
                      <a:pt x="28" y="163"/>
                    </a:cubicBezTo>
                    <a:cubicBezTo>
                      <a:pt x="32" y="159"/>
                      <a:pt x="32" y="159"/>
                      <a:pt x="32" y="159"/>
                    </a:cubicBezTo>
                    <a:cubicBezTo>
                      <a:pt x="46" y="138"/>
                      <a:pt x="46" y="138"/>
                      <a:pt x="46" y="138"/>
                    </a:cubicBezTo>
                    <a:cubicBezTo>
                      <a:pt x="46" y="119"/>
                      <a:pt x="46" y="119"/>
                      <a:pt x="46" y="119"/>
                    </a:cubicBezTo>
                    <a:cubicBezTo>
                      <a:pt x="43" y="115"/>
                      <a:pt x="43" y="115"/>
                      <a:pt x="43" y="115"/>
                    </a:cubicBezTo>
                    <a:cubicBezTo>
                      <a:pt x="42" y="110"/>
                      <a:pt x="42" y="110"/>
                      <a:pt x="42" y="110"/>
                    </a:cubicBezTo>
                    <a:cubicBezTo>
                      <a:pt x="43" y="105"/>
                      <a:pt x="43" y="105"/>
                      <a:pt x="43" y="105"/>
                    </a:cubicBezTo>
                    <a:cubicBezTo>
                      <a:pt x="43" y="105"/>
                      <a:pt x="45" y="99"/>
                      <a:pt x="44" y="98"/>
                    </a:cubicBezTo>
                    <a:cubicBezTo>
                      <a:pt x="43" y="97"/>
                      <a:pt x="42" y="95"/>
                      <a:pt x="41" y="94"/>
                    </a:cubicBezTo>
                    <a:cubicBezTo>
                      <a:pt x="40" y="93"/>
                      <a:pt x="33" y="92"/>
                      <a:pt x="33" y="92"/>
                    </a:cubicBezTo>
                    <a:cubicBezTo>
                      <a:pt x="33" y="92"/>
                      <a:pt x="25" y="89"/>
                      <a:pt x="24" y="89"/>
                    </a:cubicBezTo>
                    <a:cubicBezTo>
                      <a:pt x="23" y="89"/>
                      <a:pt x="2" y="89"/>
                      <a:pt x="2" y="89"/>
                    </a:cubicBezTo>
                    <a:cubicBezTo>
                      <a:pt x="3" y="76"/>
                      <a:pt x="3" y="76"/>
                      <a:pt x="3" y="76"/>
                    </a:cubicBezTo>
                    <a:cubicBezTo>
                      <a:pt x="0" y="71"/>
                      <a:pt x="0" y="71"/>
                      <a:pt x="0" y="71"/>
                    </a:cubicBezTo>
                    <a:cubicBezTo>
                      <a:pt x="2" y="64"/>
                      <a:pt x="2" y="64"/>
                      <a:pt x="2" y="64"/>
                    </a:cubicBezTo>
                    <a:lnTo>
                      <a:pt x="2" y="36"/>
                    </a:lnTo>
                    <a:close/>
                  </a:path>
                </a:pathLst>
              </a:custGeom>
              <a:grpFill/>
              <a:ln w="6350">
                <a:solidFill>
                  <a:schemeClr val="accent2">
                    <a:lumMod val="75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80" name="Freeform 17"/>
              <p:cNvSpPr>
                <a:spLocks/>
              </p:cNvSpPr>
              <p:nvPr/>
            </p:nvSpPr>
            <p:spPr bwMode="auto">
              <a:xfrm>
                <a:off x="8677275" y="3325813"/>
                <a:ext cx="700087" cy="668338"/>
              </a:xfrm>
              <a:custGeom>
                <a:avLst/>
                <a:gdLst>
                  <a:gd name="T0" fmla="*/ 11 w 186"/>
                  <a:gd name="T1" fmla="*/ 16 h 178"/>
                  <a:gd name="T2" fmla="*/ 15 w 186"/>
                  <a:gd name="T3" fmla="*/ 28 h 178"/>
                  <a:gd name="T4" fmla="*/ 10 w 186"/>
                  <a:gd name="T5" fmla="*/ 42 h 178"/>
                  <a:gd name="T6" fmla="*/ 6 w 186"/>
                  <a:gd name="T7" fmla="*/ 56 h 178"/>
                  <a:gd name="T8" fmla="*/ 1 w 186"/>
                  <a:gd name="T9" fmla="*/ 66 h 178"/>
                  <a:gd name="T10" fmla="*/ 2 w 186"/>
                  <a:gd name="T11" fmla="*/ 77 h 178"/>
                  <a:gd name="T12" fmla="*/ 1 w 186"/>
                  <a:gd name="T13" fmla="*/ 87 h 178"/>
                  <a:gd name="T14" fmla="*/ 6 w 186"/>
                  <a:gd name="T15" fmla="*/ 100 h 178"/>
                  <a:gd name="T16" fmla="*/ 7 w 186"/>
                  <a:gd name="T17" fmla="*/ 120 h 178"/>
                  <a:gd name="T18" fmla="*/ 16 w 186"/>
                  <a:gd name="T19" fmla="*/ 128 h 178"/>
                  <a:gd name="T20" fmla="*/ 30 w 186"/>
                  <a:gd name="T21" fmla="*/ 129 h 178"/>
                  <a:gd name="T22" fmla="*/ 53 w 186"/>
                  <a:gd name="T23" fmla="*/ 130 h 178"/>
                  <a:gd name="T24" fmla="*/ 62 w 186"/>
                  <a:gd name="T25" fmla="*/ 136 h 178"/>
                  <a:gd name="T26" fmla="*/ 66 w 186"/>
                  <a:gd name="T27" fmla="*/ 149 h 178"/>
                  <a:gd name="T28" fmla="*/ 69 w 186"/>
                  <a:gd name="T29" fmla="*/ 158 h 178"/>
                  <a:gd name="T30" fmla="*/ 72 w 186"/>
                  <a:gd name="T31" fmla="*/ 168 h 178"/>
                  <a:gd name="T32" fmla="*/ 75 w 186"/>
                  <a:gd name="T33" fmla="*/ 178 h 178"/>
                  <a:gd name="T34" fmla="*/ 87 w 186"/>
                  <a:gd name="T35" fmla="*/ 175 h 178"/>
                  <a:gd name="T36" fmla="*/ 97 w 186"/>
                  <a:gd name="T37" fmla="*/ 173 h 178"/>
                  <a:gd name="T38" fmla="*/ 103 w 186"/>
                  <a:gd name="T39" fmla="*/ 177 h 178"/>
                  <a:gd name="T40" fmla="*/ 106 w 186"/>
                  <a:gd name="T41" fmla="*/ 166 h 178"/>
                  <a:gd name="T42" fmla="*/ 113 w 186"/>
                  <a:gd name="T43" fmla="*/ 158 h 178"/>
                  <a:gd name="T44" fmla="*/ 120 w 186"/>
                  <a:gd name="T45" fmla="*/ 148 h 178"/>
                  <a:gd name="T46" fmla="*/ 138 w 186"/>
                  <a:gd name="T47" fmla="*/ 137 h 178"/>
                  <a:gd name="T48" fmla="*/ 158 w 186"/>
                  <a:gd name="T49" fmla="*/ 120 h 178"/>
                  <a:gd name="T50" fmla="*/ 162 w 186"/>
                  <a:gd name="T51" fmla="*/ 110 h 178"/>
                  <a:gd name="T52" fmla="*/ 167 w 186"/>
                  <a:gd name="T53" fmla="*/ 97 h 178"/>
                  <a:gd name="T54" fmla="*/ 179 w 186"/>
                  <a:gd name="T55" fmla="*/ 81 h 178"/>
                  <a:gd name="T56" fmla="*/ 186 w 186"/>
                  <a:gd name="T57" fmla="*/ 76 h 178"/>
                  <a:gd name="T58" fmla="*/ 179 w 186"/>
                  <a:gd name="T59" fmla="*/ 55 h 178"/>
                  <a:gd name="T60" fmla="*/ 157 w 186"/>
                  <a:gd name="T61" fmla="*/ 45 h 178"/>
                  <a:gd name="T62" fmla="*/ 142 w 186"/>
                  <a:gd name="T63" fmla="*/ 40 h 178"/>
                  <a:gd name="T64" fmla="*/ 135 w 186"/>
                  <a:gd name="T65" fmla="*/ 29 h 178"/>
                  <a:gd name="T66" fmla="*/ 128 w 186"/>
                  <a:gd name="T67" fmla="*/ 22 h 178"/>
                  <a:gd name="T68" fmla="*/ 111 w 186"/>
                  <a:gd name="T69" fmla="*/ 21 h 178"/>
                  <a:gd name="T70" fmla="*/ 112 w 186"/>
                  <a:gd name="T71" fmla="*/ 12 h 178"/>
                  <a:gd name="T72" fmla="*/ 115 w 186"/>
                  <a:gd name="T73" fmla="*/ 4 h 178"/>
                  <a:gd name="T74" fmla="*/ 111 w 186"/>
                  <a:gd name="T75" fmla="*/ 6 h 178"/>
                  <a:gd name="T76" fmla="*/ 99 w 186"/>
                  <a:gd name="T77" fmla="*/ 8 h 178"/>
                  <a:gd name="T78" fmla="*/ 85 w 186"/>
                  <a:gd name="T79" fmla="*/ 9 h 178"/>
                  <a:gd name="T80" fmla="*/ 71 w 186"/>
                  <a:gd name="T81" fmla="*/ 8 h 178"/>
                  <a:gd name="T82" fmla="*/ 57 w 186"/>
                  <a:gd name="T83" fmla="*/ 1 h 178"/>
                  <a:gd name="T84" fmla="*/ 46 w 186"/>
                  <a:gd name="T85" fmla="*/ 1 h 178"/>
                  <a:gd name="T86" fmla="*/ 34 w 186"/>
                  <a:gd name="T87" fmla="*/ 6 h 178"/>
                  <a:gd name="T88" fmla="*/ 26 w 186"/>
                  <a:gd name="T89" fmla="*/ 14 h 178"/>
                  <a:gd name="T90" fmla="*/ 16 w 186"/>
                  <a:gd name="T91" fmla="*/ 13 h 1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86" h="178">
                    <a:moveTo>
                      <a:pt x="9" y="9"/>
                    </a:moveTo>
                    <a:cubicBezTo>
                      <a:pt x="11" y="16"/>
                      <a:pt x="11" y="16"/>
                      <a:pt x="11" y="16"/>
                    </a:cubicBezTo>
                    <a:cubicBezTo>
                      <a:pt x="11" y="16"/>
                      <a:pt x="14" y="21"/>
                      <a:pt x="14" y="22"/>
                    </a:cubicBezTo>
                    <a:cubicBezTo>
                      <a:pt x="15" y="23"/>
                      <a:pt x="15" y="28"/>
                      <a:pt x="15" y="28"/>
                    </a:cubicBezTo>
                    <a:cubicBezTo>
                      <a:pt x="10" y="34"/>
                      <a:pt x="10" y="34"/>
                      <a:pt x="10" y="34"/>
                    </a:cubicBezTo>
                    <a:cubicBezTo>
                      <a:pt x="10" y="42"/>
                      <a:pt x="10" y="42"/>
                      <a:pt x="10" y="42"/>
                    </a:cubicBezTo>
                    <a:cubicBezTo>
                      <a:pt x="10" y="42"/>
                      <a:pt x="11" y="48"/>
                      <a:pt x="11" y="49"/>
                    </a:cubicBezTo>
                    <a:cubicBezTo>
                      <a:pt x="11" y="50"/>
                      <a:pt x="6" y="56"/>
                      <a:pt x="6" y="56"/>
                    </a:cubicBezTo>
                    <a:cubicBezTo>
                      <a:pt x="1" y="61"/>
                      <a:pt x="1" y="61"/>
                      <a:pt x="1" y="61"/>
                    </a:cubicBezTo>
                    <a:cubicBezTo>
                      <a:pt x="1" y="66"/>
                      <a:pt x="1" y="66"/>
                      <a:pt x="1" y="66"/>
                    </a:cubicBezTo>
                    <a:cubicBezTo>
                      <a:pt x="5" y="71"/>
                      <a:pt x="5" y="71"/>
                      <a:pt x="5" y="71"/>
                    </a:cubicBezTo>
                    <a:cubicBezTo>
                      <a:pt x="2" y="77"/>
                      <a:pt x="2" y="77"/>
                      <a:pt x="2" y="77"/>
                    </a:cubicBezTo>
                    <a:cubicBezTo>
                      <a:pt x="2" y="77"/>
                      <a:pt x="0" y="80"/>
                      <a:pt x="0" y="81"/>
                    </a:cubicBezTo>
                    <a:cubicBezTo>
                      <a:pt x="0" y="82"/>
                      <a:pt x="1" y="85"/>
                      <a:pt x="1" y="87"/>
                    </a:cubicBezTo>
                    <a:cubicBezTo>
                      <a:pt x="1" y="88"/>
                      <a:pt x="4" y="94"/>
                      <a:pt x="4" y="95"/>
                    </a:cubicBezTo>
                    <a:cubicBezTo>
                      <a:pt x="4" y="96"/>
                      <a:pt x="6" y="100"/>
                      <a:pt x="6" y="100"/>
                    </a:cubicBezTo>
                    <a:cubicBezTo>
                      <a:pt x="6" y="108"/>
                      <a:pt x="6" y="108"/>
                      <a:pt x="6" y="108"/>
                    </a:cubicBezTo>
                    <a:cubicBezTo>
                      <a:pt x="7" y="120"/>
                      <a:pt x="7" y="120"/>
                      <a:pt x="7" y="120"/>
                    </a:cubicBezTo>
                    <a:cubicBezTo>
                      <a:pt x="7" y="127"/>
                      <a:pt x="7" y="127"/>
                      <a:pt x="7" y="127"/>
                    </a:cubicBezTo>
                    <a:cubicBezTo>
                      <a:pt x="16" y="128"/>
                      <a:pt x="16" y="128"/>
                      <a:pt x="16" y="128"/>
                    </a:cubicBezTo>
                    <a:cubicBezTo>
                      <a:pt x="18" y="129"/>
                      <a:pt x="18" y="129"/>
                      <a:pt x="18" y="129"/>
                    </a:cubicBezTo>
                    <a:cubicBezTo>
                      <a:pt x="30" y="129"/>
                      <a:pt x="30" y="129"/>
                      <a:pt x="30" y="129"/>
                    </a:cubicBezTo>
                    <a:cubicBezTo>
                      <a:pt x="44" y="128"/>
                      <a:pt x="44" y="128"/>
                      <a:pt x="44" y="128"/>
                    </a:cubicBezTo>
                    <a:cubicBezTo>
                      <a:pt x="53" y="130"/>
                      <a:pt x="53" y="130"/>
                      <a:pt x="53" y="130"/>
                    </a:cubicBezTo>
                    <a:cubicBezTo>
                      <a:pt x="59" y="132"/>
                      <a:pt x="59" y="132"/>
                      <a:pt x="59" y="132"/>
                    </a:cubicBezTo>
                    <a:cubicBezTo>
                      <a:pt x="62" y="136"/>
                      <a:pt x="62" y="136"/>
                      <a:pt x="62" y="136"/>
                    </a:cubicBezTo>
                    <a:cubicBezTo>
                      <a:pt x="65" y="141"/>
                      <a:pt x="65" y="141"/>
                      <a:pt x="65" y="141"/>
                    </a:cubicBezTo>
                    <a:cubicBezTo>
                      <a:pt x="66" y="149"/>
                      <a:pt x="66" y="149"/>
                      <a:pt x="66" y="149"/>
                    </a:cubicBezTo>
                    <a:cubicBezTo>
                      <a:pt x="66" y="156"/>
                      <a:pt x="66" y="156"/>
                      <a:pt x="66" y="156"/>
                    </a:cubicBezTo>
                    <a:cubicBezTo>
                      <a:pt x="69" y="158"/>
                      <a:pt x="69" y="158"/>
                      <a:pt x="69" y="158"/>
                    </a:cubicBezTo>
                    <a:cubicBezTo>
                      <a:pt x="71" y="162"/>
                      <a:pt x="71" y="162"/>
                      <a:pt x="71" y="162"/>
                    </a:cubicBezTo>
                    <a:cubicBezTo>
                      <a:pt x="72" y="168"/>
                      <a:pt x="72" y="168"/>
                      <a:pt x="72" y="168"/>
                    </a:cubicBezTo>
                    <a:cubicBezTo>
                      <a:pt x="73" y="175"/>
                      <a:pt x="73" y="175"/>
                      <a:pt x="73" y="175"/>
                    </a:cubicBezTo>
                    <a:cubicBezTo>
                      <a:pt x="75" y="178"/>
                      <a:pt x="75" y="178"/>
                      <a:pt x="75" y="178"/>
                    </a:cubicBezTo>
                    <a:cubicBezTo>
                      <a:pt x="83" y="178"/>
                      <a:pt x="83" y="178"/>
                      <a:pt x="83" y="178"/>
                    </a:cubicBezTo>
                    <a:cubicBezTo>
                      <a:pt x="87" y="175"/>
                      <a:pt x="87" y="175"/>
                      <a:pt x="87" y="175"/>
                    </a:cubicBezTo>
                    <a:cubicBezTo>
                      <a:pt x="91" y="173"/>
                      <a:pt x="91" y="173"/>
                      <a:pt x="91" y="173"/>
                    </a:cubicBezTo>
                    <a:cubicBezTo>
                      <a:pt x="97" y="173"/>
                      <a:pt x="97" y="173"/>
                      <a:pt x="97" y="173"/>
                    </a:cubicBezTo>
                    <a:cubicBezTo>
                      <a:pt x="99" y="176"/>
                      <a:pt x="99" y="176"/>
                      <a:pt x="99" y="176"/>
                    </a:cubicBezTo>
                    <a:cubicBezTo>
                      <a:pt x="103" y="177"/>
                      <a:pt x="103" y="177"/>
                      <a:pt x="103" y="177"/>
                    </a:cubicBezTo>
                    <a:cubicBezTo>
                      <a:pt x="105" y="174"/>
                      <a:pt x="105" y="174"/>
                      <a:pt x="105" y="174"/>
                    </a:cubicBezTo>
                    <a:cubicBezTo>
                      <a:pt x="106" y="166"/>
                      <a:pt x="106" y="166"/>
                      <a:pt x="106" y="166"/>
                    </a:cubicBezTo>
                    <a:cubicBezTo>
                      <a:pt x="112" y="162"/>
                      <a:pt x="112" y="162"/>
                      <a:pt x="112" y="162"/>
                    </a:cubicBezTo>
                    <a:cubicBezTo>
                      <a:pt x="113" y="158"/>
                      <a:pt x="113" y="158"/>
                      <a:pt x="113" y="158"/>
                    </a:cubicBezTo>
                    <a:cubicBezTo>
                      <a:pt x="116" y="153"/>
                      <a:pt x="116" y="153"/>
                      <a:pt x="116" y="153"/>
                    </a:cubicBezTo>
                    <a:cubicBezTo>
                      <a:pt x="120" y="148"/>
                      <a:pt x="120" y="148"/>
                      <a:pt x="120" y="148"/>
                    </a:cubicBezTo>
                    <a:cubicBezTo>
                      <a:pt x="133" y="142"/>
                      <a:pt x="133" y="142"/>
                      <a:pt x="133" y="142"/>
                    </a:cubicBezTo>
                    <a:cubicBezTo>
                      <a:pt x="138" y="137"/>
                      <a:pt x="138" y="137"/>
                      <a:pt x="138" y="137"/>
                    </a:cubicBezTo>
                    <a:cubicBezTo>
                      <a:pt x="146" y="130"/>
                      <a:pt x="146" y="130"/>
                      <a:pt x="146" y="130"/>
                    </a:cubicBezTo>
                    <a:cubicBezTo>
                      <a:pt x="158" y="120"/>
                      <a:pt x="158" y="120"/>
                      <a:pt x="158" y="120"/>
                    </a:cubicBezTo>
                    <a:cubicBezTo>
                      <a:pt x="158" y="120"/>
                      <a:pt x="158" y="116"/>
                      <a:pt x="159" y="115"/>
                    </a:cubicBezTo>
                    <a:cubicBezTo>
                      <a:pt x="159" y="114"/>
                      <a:pt x="162" y="110"/>
                      <a:pt x="162" y="110"/>
                    </a:cubicBezTo>
                    <a:cubicBezTo>
                      <a:pt x="163" y="104"/>
                      <a:pt x="163" y="104"/>
                      <a:pt x="163" y="104"/>
                    </a:cubicBezTo>
                    <a:cubicBezTo>
                      <a:pt x="167" y="97"/>
                      <a:pt x="167" y="97"/>
                      <a:pt x="167" y="97"/>
                    </a:cubicBezTo>
                    <a:cubicBezTo>
                      <a:pt x="174" y="88"/>
                      <a:pt x="174" y="88"/>
                      <a:pt x="174" y="88"/>
                    </a:cubicBezTo>
                    <a:cubicBezTo>
                      <a:pt x="179" y="81"/>
                      <a:pt x="179" y="81"/>
                      <a:pt x="179" y="81"/>
                    </a:cubicBezTo>
                    <a:cubicBezTo>
                      <a:pt x="184" y="77"/>
                      <a:pt x="184" y="77"/>
                      <a:pt x="184" y="77"/>
                    </a:cubicBezTo>
                    <a:cubicBezTo>
                      <a:pt x="186" y="76"/>
                      <a:pt x="186" y="76"/>
                      <a:pt x="186" y="76"/>
                    </a:cubicBezTo>
                    <a:cubicBezTo>
                      <a:pt x="186" y="57"/>
                      <a:pt x="186" y="57"/>
                      <a:pt x="186" y="57"/>
                    </a:cubicBezTo>
                    <a:cubicBezTo>
                      <a:pt x="179" y="55"/>
                      <a:pt x="179" y="55"/>
                      <a:pt x="179" y="55"/>
                    </a:cubicBezTo>
                    <a:cubicBezTo>
                      <a:pt x="169" y="52"/>
                      <a:pt x="169" y="52"/>
                      <a:pt x="169" y="52"/>
                    </a:cubicBezTo>
                    <a:cubicBezTo>
                      <a:pt x="169" y="52"/>
                      <a:pt x="159" y="46"/>
                      <a:pt x="157" y="45"/>
                    </a:cubicBezTo>
                    <a:cubicBezTo>
                      <a:pt x="156" y="44"/>
                      <a:pt x="151" y="42"/>
                      <a:pt x="150" y="41"/>
                    </a:cubicBezTo>
                    <a:cubicBezTo>
                      <a:pt x="149" y="40"/>
                      <a:pt x="144" y="40"/>
                      <a:pt x="142" y="40"/>
                    </a:cubicBezTo>
                    <a:cubicBezTo>
                      <a:pt x="140" y="40"/>
                      <a:pt x="137" y="40"/>
                      <a:pt x="135" y="39"/>
                    </a:cubicBezTo>
                    <a:cubicBezTo>
                      <a:pt x="134" y="38"/>
                      <a:pt x="135" y="29"/>
                      <a:pt x="135" y="29"/>
                    </a:cubicBezTo>
                    <a:cubicBezTo>
                      <a:pt x="135" y="29"/>
                      <a:pt x="130" y="27"/>
                      <a:pt x="129" y="26"/>
                    </a:cubicBezTo>
                    <a:cubicBezTo>
                      <a:pt x="128" y="25"/>
                      <a:pt x="130" y="23"/>
                      <a:pt x="128" y="22"/>
                    </a:cubicBezTo>
                    <a:cubicBezTo>
                      <a:pt x="126" y="21"/>
                      <a:pt x="121" y="21"/>
                      <a:pt x="119" y="21"/>
                    </a:cubicBezTo>
                    <a:cubicBezTo>
                      <a:pt x="117" y="21"/>
                      <a:pt x="111" y="21"/>
                      <a:pt x="111" y="21"/>
                    </a:cubicBezTo>
                    <a:cubicBezTo>
                      <a:pt x="109" y="15"/>
                      <a:pt x="109" y="15"/>
                      <a:pt x="109" y="15"/>
                    </a:cubicBezTo>
                    <a:cubicBezTo>
                      <a:pt x="112" y="12"/>
                      <a:pt x="112" y="12"/>
                      <a:pt x="112" y="12"/>
                    </a:cubicBezTo>
                    <a:cubicBezTo>
                      <a:pt x="113" y="8"/>
                      <a:pt x="113" y="8"/>
                      <a:pt x="113" y="8"/>
                    </a:cubicBezTo>
                    <a:cubicBezTo>
                      <a:pt x="115" y="4"/>
                      <a:pt x="115" y="4"/>
                      <a:pt x="115" y="4"/>
                    </a:cubicBezTo>
                    <a:cubicBezTo>
                      <a:pt x="112" y="5"/>
                      <a:pt x="112" y="5"/>
                      <a:pt x="112" y="5"/>
                    </a:cubicBezTo>
                    <a:cubicBezTo>
                      <a:pt x="111" y="6"/>
                      <a:pt x="111" y="6"/>
                      <a:pt x="111" y="6"/>
                    </a:cubicBezTo>
                    <a:cubicBezTo>
                      <a:pt x="105" y="8"/>
                      <a:pt x="105" y="8"/>
                      <a:pt x="105" y="8"/>
                    </a:cubicBezTo>
                    <a:cubicBezTo>
                      <a:pt x="99" y="8"/>
                      <a:pt x="99" y="8"/>
                      <a:pt x="99" y="8"/>
                    </a:cubicBezTo>
                    <a:cubicBezTo>
                      <a:pt x="99" y="8"/>
                      <a:pt x="93" y="8"/>
                      <a:pt x="92" y="8"/>
                    </a:cubicBezTo>
                    <a:cubicBezTo>
                      <a:pt x="91" y="8"/>
                      <a:pt x="85" y="9"/>
                      <a:pt x="85" y="9"/>
                    </a:cubicBezTo>
                    <a:cubicBezTo>
                      <a:pt x="85" y="9"/>
                      <a:pt x="80" y="9"/>
                      <a:pt x="78" y="9"/>
                    </a:cubicBezTo>
                    <a:cubicBezTo>
                      <a:pt x="76" y="9"/>
                      <a:pt x="73" y="9"/>
                      <a:pt x="71" y="8"/>
                    </a:cubicBezTo>
                    <a:cubicBezTo>
                      <a:pt x="69" y="7"/>
                      <a:pt x="66" y="6"/>
                      <a:pt x="65" y="5"/>
                    </a:cubicBezTo>
                    <a:cubicBezTo>
                      <a:pt x="64" y="5"/>
                      <a:pt x="57" y="1"/>
                      <a:pt x="57" y="1"/>
                    </a:cubicBezTo>
                    <a:cubicBezTo>
                      <a:pt x="57" y="1"/>
                      <a:pt x="55" y="0"/>
                      <a:pt x="53" y="0"/>
                    </a:cubicBezTo>
                    <a:cubicBezTo>
                      <a:pt x="52" y="0"/>
                      <a:pt x="47" y="1"/>
                      <a:pt x="46" y="1"/>
                    </a:cubicBezTo>
                    <a:cubicBezTo>
                      <a:pt x="45" y="1"/>
                      <a:pt x="38" y="3"/>
                      <a:pt x="38" y="3"/>
                    </a:cubicBezTo>
                    <a:cubicBezTo>
                      <a:pt x="34" y="6"/>
                      <a:pt x="34" y="6"/>
                      <a:pt x="34" y="6"/>
                    </a:cubicBezTo>
                    <a:cubicBezTo>
                      <a:pt x="30" y="9"/>
                      <a:pt x="30" y="9"/>
                      <a:pt x="30" y="9"/>
                    </a:cubicBezTo>
                    <a:cubicBezTo>
                      <a:pt x="26" y="14"/>
                      <a:pt x="26" y="14"/>
                      <a:pt x="26" y="14"/>
                    </a:cubicBezTo>
                    <a:cubicBezTo>
                      <a:pt x="22" y="14"/>
                      <a:pt x="22" y="14"/>
                      <a:pt x="22" y="14"/>
                    </a:cubicBezTo>
                    <a:cubicBezTo>
                      <a:pt x="22" y="14"/>
                      <a:pt x="18" y="13"/>
                      <a:pt x="16" y="13"/>
                    </a:cubicBezTo>
                    <a:cubicBezTo>
                      <a:pt x="15" y="13"/>
                      <a:pt x="9" y="9"/>
                      <a:pt x="9" y="9"/>
                    </a:cubicBezTo>
                    <a:close/>
                  </a:path>
                </a:pathLst>
              </a:custGeom>
              <a:grpFill/>
              <a:ln w="6350">
                <a:solidFill>
                  <a:schemeClr val="accent2">
                    <a:lumMod val="75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81" name="Freeform 18"/>
              <p:cNvSpPr>
                <a:spLocks/>
              </p:cNvSpPr>
              <p:nvPr/>
            </p:nvSpPr>
            <p:spPr bwMode="auto">
              <a:xfrm>
                <a:off x="9185275" y="2878138"/>
                <a:ext cx="706437" cy="654050"/>
              </a:xfrm>
              <a:custGeom>
                <a:avLst/>
                <a:gdLst>
                  <a:gd name="T0" fmla="*/ 78 w 188"/>
                  <a:gd name="T1" fmla="*/ 3 h 174"/>
                  <a:gd name="T2" fmla="*/ 89 w 188"/>
                  <a:gd name="T3" fmla="*/ 8 h 174"/>
                  <a:gd name="T4" fmla="*/ 101 w 188"/>
                  <a:gd name="T5" fmla="*/ 15 h 174"/>
                  <a:gd name="T6" fmla="*/ 107 w 188"/>
                  <a:gd name="T7" fmla="*/ 4 h 174"/>
                  <a:gd name="T8" fmla="*/ 117 w 188"/>
                  <a:gd name="T9" fmla="*/ 9 h 174"/>
                  <a:gd name="T10" fmla="*/ 122 w 188"/>
                  <a:gd name="T11" fmla="*/ 14 h 174"/>
                  <a:gd name="T12" fmla="*/ 134 w 188"/>
                  <a:gd name="T13" fmla="*/ 14 h 174"/>
                  <a:gd name="T14" fmla="*/ 141 w 188"/>
                  <a:gd name="T15" fmla="*/ 18 h 174"/>
                  <a:gd name="T16" fmla="*/ 148 w 188"/>
                  <a:gd name="T17" fmla="*/ 15 h 174"/>
                  <a:gd name="T18" fmla="*/ 159 w 188"/>
                  <a:gd name="T19" fmla="*/ 10 h 174"/>
                  <a:gd name="T20" fmla="*/ 173 w 188"/>
                  <a:gd name="T21" fmla="*/ 7 h 174"/>
                  <a:gd name="T22" fmla="*/ 182 w 188"/>
                  <a:gd name="T23" fmla="*/ 6 h 174"/>
                  <a:gd name="T24" fmla="*/ 180 w 188"/>
                  <a:gd name="T25" fmla="*/ 17 h 174"/>
                  <a:gd name="T26" fmla="*/ 183 w 188"/>
                  <a:gd name="T27" fmla="*/ 37 h 174"/>
                  <a:gd name="T28" fmla="*/ 188 w 188"/>
                  <a:gd name="T29" fmla="*/ 42 h 174"/>
                  <a:gd name="T30" fmla="*/ 187 w 188"/>
                  <a:gd name="T31" fmla="*/ 54 h 174"/>
                  <a:gd name="T32" fmla="*/ 181 w 188"/>
                  <a:gd name="T33" fmla="*/ 51 h 174"/>
                  <a:gd name="T34" fmla="*/ 173 w 188"/>
                  <a:gd name="T35" fmla="*/ 50 h 174"/>
                  <a:gd name="T36" fmla="*/ 172 w 188"/>
                  <a:gd name="T37" fmla="*/ 57 h 174"/>
                  <a:gd name="T38" fmla="*/ 162 w 188"/>
                  <a:gd name="T39" fmla="*/ 59 h 174"/>
                  <a:gd name="T40" fmla="*/ 162 w 188"/>
                  <a:gd name="T41" fmla="*/ 72 h 174"/>
                  <a:gd name="T42" fmla="*/ 163 w 188"/>
                  <a:gd name="T43" fmla="*/ 77 h 174"/>
                  <a:gd name="T44" fmla="*/ 160 w 188"/>
                  <a:gd name="T45" fmla="*/ 81 h 174"/>
                  <a:gd name="T46" fmla="*/ 150 w 188"/>
                  <a:gd name="T47" fmla="*/ 88 h 174"/>
                  <a:gd name="T48" fmla="*/ 149 w 188"/>
                  <a:gd name="T49" fmla="*/ 99 h 174"/>
                  <a:gd name="T50" fmla="*/ 152 w 188"/>
                  <a:gd name="T51" fmla="*/ 105 h 174"/>
                  <a:gd name="T52" fmla="*/ 155 w 188"/>
                  <a:gd name="T53" fmla="*/ 112 h 174"/>
                  <a:gd name="T54" fmla="*/ 147 w 188"/>
                  <a:gd name="T55" fmla="*/ 119 h 174"/>
                  <a:gd name="T56" fmla="*/ 147 w 188"/>
                  <a:gd name="T57" fmla="*/ 126 h 174"/>
                  <a:gd name="T58" fmla="*/ 151 w 188"/>
                  <a:gd name="T59" fmla="*/ 129 h 174"/>
                  <a:gd name="T60" fmla="*/ 151 w 188"/>
                  <a:gd name="T61" fmla="*/ 138 h 174"/>
                  <a:gd name="T62" fmla="*/ 142 w 188"/>
                  <a:gd name="T63" fmla="*/ 143 h 174"/>
                  <a:gd name="T64" fmla="*/ 138 w 188"/>
                  <a:gd name="T65" fmla="*/ 150 h 174"/>
                  <a:gd name="T66" fmla="*/ 128 w 188"/>
                  <a:gd name="T67" fmla="*/ 147 h 174"/>
                  <a:gd name="T68" fmla="*/ 113 w 188"/>
                  <a:gd name="T69" fmla="*/ 146 h 174"/>
                  <a:gd name="T70" fmla="*/ 102 w 188"/>
                  <a:gd name="T71" fmla="*/ 149 h 174"/>
                  <a:gd name="T72" fmla="*/ 91 w 188"/>
                  <a:gd name="T73" fmla="*/ 151 h 174"/>
                  <a:gd name="T74" fmla="*/ 75 w 188"/>
                  <a:gd name="T75" fmla="*/ 154 h 174"/>
                  <a:gd name="T76" fmla="*/ 65 w 188"/>
                  <a:gd name="T77" fmla="*/ 164 h 174"/>
                  <a:gd name="T78" fmla="*/ 56 w 188"/>
                  <a:gd name="T79" fmla="*/ 174 h 174"/>
                  <a:gd name="T80" fmla="*/ 43 w 188"/>
                  <a:gd name="T81" fmla="*/ 167 h 174"/>
                  <a:gd name="T82" fmla="*/ 29 w 188"/>
                  <a:gd name="T83" fmla="*/ 160 h 174"/>
                  <a:gd name="T84" fmla="*/ 17 w 188"/>
                  <a:gd name="T85" fmla="*/ 153 h 174"/>
                  <a:gd name="T86" fmla="*/ 8 w 188"/>
                  <a:gd name="T87" fmla="*/ 148 h 174"/>
                  <a:gd name="T88" fmla="*/ 3 w 188"/>
                  <a:gd name="T89" fmla="*/ 141 h 174"/>
                  <a:gd name="T90" fmla="*/ 2 w 188"/>
                  <a:gd name="T91" fmla="*/ 131 h 174"/>
                  <a:gd name="T92" fmla="*/ 0 w 188"/>
                  <a:gd name="T93" fmla="*/ 117 h 174"/>
                  <a:gd name="T94" fmla="*/ 9 w 188"/>
                  <a:gd name="T95" fmla="*/ 106 h 174"/>
                  <a:gd name="T96" fmla="*/ 16 w 188"/>
                  <a:gd name="T97" fmla="*/ 95 h 174"/>
                  <a:gd name="T98" fmla="*/ 30 w 188"/>
                  <a:gd name="T99" fmla="*/ 82 h 174"/>
                  <a:gd name="T100" fmla="*/ 37 w 188"/>
                  <a:gd name="T101" fmla="*/ 76 h 174"/>
                  <a:gd name="T102" fmla="*/ 44 w 188"/>
                  <a:gd name="T103" fmla="*/ 63 h 174"/>
                  <a:gd name="T104" fmla="*/ 54 w 188"/>
                  <a:gd name="T105" fmla="*/ 56 h 174"/>
                  <a:gd name="T106" fmla="*/ 59 w 188"/>
                  <a:gd name="T107" fmla="*/ 39 h 174"/>
                  <a:gd name="T108" fmla="*/ 64 w 188"/>
                  <a:gd name="T109" fmla="*/ 25 h 174"/>
                  <a:gd name="T110" fmla="*/ 68 w 188"/>
                  <a:gd name="T111" fmla="*/ 9 h 174"/>
                  <a:gd name="T112" fmla="*/ 73 w 188"/>
                  <a:gd name="T113" fmla="*/ 0 h 1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88" h="174">
                    <a:moveTo>
                      <a:pt x="73" y="0"/>
                    </a:moveTo>
                    <a:cubicBezTo>
                      <a:pt x="78" y="3"/>
                      <a:pt x="78" y="3"/>
                      <a:pt x="78" y="3"/>
                    </a:cubicBezTo>
                    <a:cubicBezTo>
                      <a:pt x="84" y="7"/>
                      <a:pt x="84" y="7"/>
                      <a:pt x="84" y="7"/>
                    </a:cubicBezTo>
                    <a:cubicBezTo>
                      <a:pt x="89" y="8"/>
                      <a:pt x="89" y="8"/>
                      <a:pt x="89" y="8"/>
                    </a:cubicBezTo>
                    <a:cubicBezTo>
                      <a:pt x="95" y="13"/>
                      <a:pt x="95" y="13"/>
                      <a:pt x="95" y="13"/>
                    </a:cubicBezTo>
                    <a:cubicBezTo>
                      <a:pt x="101" y="15"/>
                      <a:pt x="101" y="15"/>
                      <a:pt x="101" y="15"/>
                    </a:cubicBezTo>
                    <a:cubicBezTo>
                      <a:pt x="102" y="7"/>
                      <a:pt x="102" y="7"/>
                      <a:pt x="102" y="7"/>
                    </a:cubicBezTo>
                    <a:cubicBezTo>
                      <a:pt x="107" y="4"/>
                      <a:pt x="107" y="4"/>
                      <a:pt x="107" y="4"/>
                    </a:cubicBezTo>
                    <a:cubicBezTo>
                      <a:pt x="116" y="4"/>
                      <a:pt x="116" y="4"/>
                      <a:pt x="116" y="4"/>
                    </a:cubicBezTo>
                    <a:cubicBezTo>
                      <a:pt x="117" y="9"/>
                      <a:pt x="117" y="9"/>
                      <a:pt x="117" y="9"/>
                    </a:cubicBezTo>
                    <a:cubicBezTo>
                      <a:pt x="118" y="14"/>
                      <a:pt x="118" y="14"/>
                      <a:pt x="118" y="14"/>
                    </a:cubicBezTo>
                    <a:cubicBezTo>
                      <a:pt x="122" y="14"/>
                      <a:pt x="122" y="14"/>
                      <a:pt x="122" y="14"/>
                    </a:cubicBezTo>
                    <a:cubicBezTo>
                      <a:pt x="129" y="14"/>
                      <a:pt x="129" y="14"/>
                      <a:pt x="129" y="14"/>
                    </a:cubicBezTo>
                    <a:cubicBezTo>
                      <a:pt x="134" y="14"/>
                      <a:pt x="134" y="14"/>
                      <a:pt x="134" y="14"/>
                    </a:cubicBezTo>
                    <a:cubicBezTo>
                      <a:pt x="139" y="17"/>
                      <a:pt x="139" y="17"/>
                      <a:pt x="139" y="17"/>
                    </a:cubicBezTo>
                    <a:cubicBezTo>
                      <a:pt x="141" y="18"/>
                      <a:pt x="141" y="18"/>
                      <a:pt x="141" y="18"/>
                    </a:cubicBezTo>
                    <a:cubicBezTo>
                      <a:pt x="148" y="18"/>
                      <a:pt x="148" y="18"/>
                      <a:pt x="148" y="18"/>
                    </a:cubicBezTo>
                    <a:cubicBezTo>
                      <a:pt x="148" y="15"/>
                      <a:pt x="148" y="15"/>
                      <a:pt x="148" y="15"/>
                    </a:cubicBezTo>
                    <a:cubicBezTo>
                      <a:pt x="154" y="13"/>
                      <a:pt x="154" y="13"/>
                      <a:pt x="154" y="13"/>
                    </a:cubicBezTo>
                    <a:cubicBezTo>
                      <a:pt x="159" y="10"/>
                      <a:pt x="159" y="10"/>
                      <a:pt x="159" y="10"/>
                    </a:cubicBezTo>
                    <a:cubicBezTo>
                      <a:pt x="166" y="9"/>
                      <a:pt x="166" y="9"/>
                      <a:pt x="166" y="9"/>
                    </a:cubicBezTo>
                    <a:cubicBezTo>
                      <a:pt x="173" y="7"/>
                      <a:pt x="173" y="7"/>
                      <a:pt x="173" y="7"/>
                    </a:cubicBezTo>
                    <a:cubicBezTo>
                      <a:pt x="178" y="6"/>
                      <a:pt x="178" y="6"/>
                      <a:pt x="178" y="6"/>
                    </a:cubicBezTo>
                    <a:cubicBezTo>
                      <a:pt x="182" y="6"/>
                      <a:pt x="182" y="6"/>
                      <a:pt x="182" y="6"/>
                    </a:cubicBezTo>
                    <a:cubicBezTo>
                      <a:pt x="182" y="16"/>
                      <a:pt x="182" y="16"/>
                      <a:pt x="182" y="16"/>
                    </a:cubicBezTo>
                    <a:cubicBezTo>
                      <a:pt x="180" y="17"/>
                      <a:pt x="180" y="17"/>
                      <a:pt x="180" y="17"/>
                    </a:cubicBezTo>
                    <a:cubicBezTo>
                      <a:pt x="181" y="34"/>
                      <a:pt x="181" y="34"/>
                      <a:pt x="181" y="34"/>
                    </a:cubicBezTo>
                    <a:cubicBezTo>
                      <a:pt x="183" y="37"/>
                      <a:pt x="183" y="37"/>
                      <a:pt x="183" y="37"/>
                    </a:cubicBezTo>
                    <a:cubicBezTo>
                      <a:pt x="186" y="41"/>
                      <a:pt x="186" y="41"/>
                      <a:pt x="186" y="41"/>
                    </a:cubicBezTo>
                    <a:cubicBezTo>
                      <a:pt x="188" y="42"/>
                      <a:pt x="188" y="42"/>
                      <a:pt x="188" y="42"/>
                    </a:cubicBezTo>
                    <a:cubicBezTo>
                      <a:pt x="188" y="52"/>
                      <a:pt x="188" y="52"/>
                      <a:pt x="188" y="52"/>
                    </a:cubicBezTo>
                    <a:cubicBezTo>
                      <a:pt x="187" y="54"/>
                      <a:pt x="187" y="54"/>
                      <a:pt x="187" y="54"/>
                    </a:cubicBezTo>
                    <a:cubicBezTo>
                      <a:pt x="184" y="54"/>
                      <a:pt x="184" y="54"/>
                      <a:pt x="184" y="54"/>
                    </a:cubicBezTo>
                    <a:cubicBezTo>
                      <a:pt x="181" y="51"/>
                      <a:pt x="181" y="51"/>
                      <a:pt x="181" y="51"/>
                    </a:cubicBezTo>
                    <a:cubicBezTo>
                      <a:pt x="177" y="49"/>
                      <a:pt x="177" y="49"/>
                      <a:pt x="177" y="49"/>
                    </a:cubicBezTo>
                    <a:cubicBezTo>
                      <a:pt x="173" y="50"/>
                      <a:pt x="173" y="50"/>
                      <a:pt x="173" y="50"/>
                    </a:cubicBezTo>
                    <a:cubicBezTo>
                      <a:pt x="172" y="54"/>
                      <a:pt x="172" y="54"/>
                      <a:pt x="172" y="54"/>
                    </a:cubicBezTo>
                    <a:cubicBezTo>
                      <a:pt x="172" y="57"/>
                      <a:pt x="172" y="57"/>
                      <a:pt x="172" y="57"/>
                    </a:cubicBezTo>
                    <a:cubicBezTo>
                      <a:pt x="166" y="58"/>
                      <a:pt x="166" y="58"/>
                      <a:pt x="166" y="58"/>
                    </a:cubicBezTo>
                    <a:cubicBezTo>
                      <a:pt x="162" y="59"/>
                      <a:pt x="162" y="59"/>
                      <a:pt x="162" y="59"/>
                    </a:cubicBezTo>
                    <a:cubicBezTo>
                      <a:pt x="162" y="63"/>
                      <a:pt x="162" y="63"/>
                      <a:pt x="162" y="63"/>
                    </a:cubicBezTo>
                    <a:cubicBezTo>
                      <a:pt x="162" y="72"/>
                      <a:pt x="162" y="72"/>
                      <a:pt x="162" y="72"/>
                    </a:cubicBezTo>
                    <a:cubicBezTo>
                      <a:pt x="163" y="75"/>
                      <a:pt x="163" y="75"/>
                      <a:pt x="163" y="75"/>
                    </a:cubicBezTo>
                    <a:cubicBezTo>
                      <a:pt x="163" y="77"/>
                      <a:pt x="163" y="77"/>
                      <a:pt x="163" y="77"/>
                    </a:cubicBezTo>
                    <a:cubicBezTo>
                      <a:pt x="164" y="81"/>
                      <a:pt x="164" y="81"/>
                      <a:pt x="164" y="81"/>
                    </a:cubicBezTo>
                    <a:cubicBezTo>
                      <a:pt x="160" y="81"/>
                      <a:pt x="160" y="81"/>
                      <a:pt x="160" y="81"/>
                    </a:cubicBezTo>
                    <a:cubicBezTo>
                      <a:pt x="154" y="82"/>
                      <a:pt x="154" y="82"/>
                      <a:pt x="154" y="82"/>
                    </a:cubicBezTo>
                    <a:cubicBezTo>
                      <a:pt x="150" y="88"/>
                      <a:pt x="150" y="88"/>
                      <a:pt x="150" y="88"/>
                    </a:cubicBezTo>
                    <a:cubicBezTo>
                      <a:pt x="149" y="94"/>
                      <a:pt x="149" y="94"/>
                      <a:pt x="149" y="94"/>
                    </a:cubicBezTo>
                    <a:cubicBezTo>
                      <a:pt x="149" y="99"/>
                      <a:pt x="149" y="99"/>
                      <a:pt x="149" y="99"/>
                    </a:cubicBezTo>
                    <a:cubicBezTo>
                      <a:pt x="150" y="103"/>
                      <a:pt x="150" y="103"/>
                      <a:pt x="150" y="103"/>
                    </a:cubicBezTo>
                    <a:cubicBezTo>
                      <a:pt x="152" y="105"/>
                      <a:pt x="152" y="105"/>
                      <a:pt x="152" y="105"/>
                    </a:cubicBezTo>
                    <a:cubicBezTo>
                      <a:pt x="154" y="109"/>
                      <a:pt x="154" y="109"/>
                      <a:pt x="154" y="109"/>
                    </a:cubicBezTo>
                    <a:cubicBezTo>
                      <a:pt x="155" y="112"/>
                      <a:pt x="155" y="112"/>
                      <a:pt x="155" y="112"/>
                    </a:cubicBezTo>
                    <a:cubicBezTo>
                      <a:pt x="151" y="115"/>
                      <a:pt x="151" y="115"/>
                      <a:pt x="151" y="115"/>
                    </a:cubicBezTo>
                    <a:cubicBezTo>
                      <a:pt x="147" y="119"/>
                      <a:pt x="147" y="119"/>
                      <a:pt x="147" y="119"/>
                    </a:cubicBezTo>
                    <a:cubicBezTo>
                      <a:pt x="146" y="122"/>
                      <a:pt x="146" y="122"/>
                      <a:pt x="146" y="122"/>
                    </a:cubicBezTo>
                    <a:cubicBezTo>
                      <a:pt x="147" y="126"/>
                      <a:pt x="147" y="126"/>
                      <a:pt x="147" y="126"/>
                    </a:cubicBezTo>
                    <a:cubicBezTo>
                      <a:pt x="150" y="127"/>
                      <a:pt x="150" y="127"/>
                      <a:pt x="150" y="127"/>
                    </a:cubicBezTo>
                    <a:cubicBezTo>
                      <a:pt x="151" y="129"/>
                      <a:pt x="151" y="129"/>
                      <a:pt x="151" y="129"/>
                    </a:cubicBezTo>
                    <a:cubicBezTo>
                      <a:pt x="151" y="135"/>
                      <a:pt x="151" y="135"/>
                      <a:pt x="151" y="135"/>
                    </a:cubicBezTo>
                    <a:cubicBezTo>
                      <a:pt x="151" y="138"/>
                      <a:pt x="151" y="138"/>
                      <a:pt x="151" y="138"/>
                    </a:cubicBezTo>
                    <a:cubicBezTo>
                      <a:pt x="147" y="141"/>
                      <a:pt x="147" y="141"/>
                      <a:pt x="147" y="141"/>
                    </a:cubicBezTo>
                    <a:cubicBezTo>
                      <a:pt x="142" y="143"/>
                      <a:pt x="142" y="143"/>
                      <a:pt x="142" y="143"/>
                    </a:cubicBezTo>
                    <a:cubicBezTo>
                      <a:pt x="139" y="147"/>
                      <a:pt x="139" y="147"/>
                      <a:pt x="139" y="147"/>
                    </a:cubicBezTo>
                    <a:cubicBezTo>
                      <a:pt x="138" y="150"/>
                      <a:pt x="138" y="150"/>
                      <a:pt x="138" y="150"/>
                    </a:cubicBezTo>
                    <a:cubicBezTo>
                      <a:pt x="134" y="148"/>
                      <a:pt x="134" y="148"/>
                      <a:pt x="134" y="148"/>
                    </a:cubicBezTo>
                    <a:cubicBezTo>
                      <a:pt x="128" y="147"/>
                      <a:pt x="128" y="147"/>
                      <a:pt x="128" y="147"/>
                    </a:cubicBezTo>
                    <a:cubicBezTo>
                      <a:pt x="121" y="147"/>
                      <a:pt x="121" y="147"/>
                      <a:pt x="121" y="147"/>
                    </a:cubicBezTo>
                    <a:cubicBezTo>
                      <a:pt x="113" y="146"/>
                      <a:pt x="113" y="146"/>
                      <a:pt x="113" y="146"/>
                    </a:cubicBezTo>
                    <a:cubicBezTo>
                      <a:pt x="113" y="146"/>
                      <a:pt x="109" y="147"/>
                      <a:pt x="108" y="147"/>
                    </a:cubicBezTo>
                    <a:cubicBezTo>
                      <a:pt x="107" y="147"/>
                      <a:pt x="102" y="149"/>
                      <a:pt x="102" y="149"/>
                    </a:cubicBezTo>
                    <a:cubicBezTo>
                      <a:pt x="98" y="152"/>
                      <a:pt x="98" y="152"/>
                      <a:pt x="98" y="152"/>
                    </a:cubicBezTo>
                    <a:cubicBezTo>
                      <a:pt x="91" y="151"/>
                      <a:pt x="91" y="151"/>
                      <a:pt x="91" y="151"/>
                    </a:cubicBezTo>
                    <a:cubicBezTo>
                      <a:pt x="81" y="153"/>
                      <a:pt x="81" y="153"/>
                      <a:pt x="81" y="153"/>
                    </a:cubicBezTo>
                    <a:cubicBezTo>
                      <a:pt x="81" y="153"/>
                      <a:pt x="76" y="154"/>
                      <a:pt x="75" y="154"/>
                    </a:cubicBezTo>
                    <a:cubicBezTo>
                      <a:pt x="74" y="154"/>
                      <a:pt x="70" y="158"/>
                      <a:pt x="70" y="158"/>
                    </a:cubicBezTo>
                    <a:cubicBezTo>
                      <a:pt x="65" y="164"/>
                      <a:pt x="65" y="164"/>
                      <a:pt x="65" y="164"/>
                    </a:cubicBezTo>
                    <a:cubicBezTo>
                      <a:pt x="62" y="168"/>
                      <a:pt x="62" y="168"/>
                      <a:pt x="62" y="168"/>
                    </a:cubicBezTo>
                    <a:cubicBezTo>
                      <a:pt x="56" y="174"/>
                      <a:pt x="56" y="174"/>
                      <a:pt x="56" y="174"/>
                    </a:cubicBezTo>
                    <a:cubicBezTo>
                      <a:pt x="50" y="170"/>
                      <a:pt x="50" y="170"/>
                      <a:pt x="50" y="170"/>
                    </a:cubicBezTo>
                    <a:cubicBezTo>
                      <a:pt x="43" y="167"/>
                      <a:pt x="43" y="167"/>
                      <a:pt x="43" y="167"/>
                    </a:cubicBezTo>
                    <a:cubicBezTo>
                      <a:pt x="43" y="167"/>
                      <a:pt x="39" y="164"/>
                      <a:pt x="38" y="164"/>
                    </a:cubicBezTo>
                    <a:cubicBezTo>
                      <a:pt x="36" y="164"/>
                      <a:pt x="30" y="160"/>
                      <a:pt x="29" y="160"/>
                    </a:cubicBezTo>
                    <a:cubicBezTo>
                      <a:pt x="28" y="160"/>
                      <a:pt x="23" y="157"/>
                      <a:pt x="23" y="157"/>
                    </a:cubicBezTo>
                    <a:cubicBezTo>
                      <a:pt x="22" y="156"/>
                      <a:pt x="20" y="154"/>
                      <a:pt x="17" y="153"/>
                    </a:cubicBezTo>
                    <a:cubicBezTo>
                      <a:pt x="14" y="152"/>
                      <a:pt x="11" y="151"/>
                      <a:pt x="11" y="151"/>
                    </a:cubicBezTo>
                    <a:cubicBezTo>
                      <a:pt x="8" y="148"/>
                      <a:pt x="8" y="148"/>
                      <a:pt x="8" y="148"/>
                    </a:cubicBezTo>
                    <a:cubicBezTo>
                      <a:pt x="8" y="144"/>
                      <a:pt x="8" y="144"/>
                      <a:pt x="8" y="144"/>
                    </a:cubicBezTo>
                    <a:cubicBezTo>
                      <a:pt x="3" y="141"/>
                      <a:pt x="3" y="141"/>
                      <a:pt x="3" y="141"/>
                    </a:cubicBezTo>
                    <a:cubicBezTo>
                      <a:pt x="2" y="136"/>
                      <a:pt x="2" y="136"/>
                      <a:pt x="2" y="136"/>
                    </a:cubicBezTo>
                    <a:cubicBezTo>
                      <a:pt x="2" y="131"/>
                      <a:pt x="2" y="131"/>
                      <a:pt x="2" y="131"/>
                    </a:cubicBezTo>
                    <a:cubicBezTo>
                      <a:pt x="1" y="126"/>
                      <a:pt x="1" y="126"/>
                      <a:pt x="1" y="126"/>
                    </a:cubicBezTo>
                    <a:cubicBezTo>
                      <a:pt x="0" y="117"/>
                      <a:pt x="0" y="117"/>
                      <a:pt x="0" y="117"/>
                    </a:cubicBezTo>
                    <a:cubicBezTo>
                      <a:pt x="4" y="108"/>
                      <a:pt x="4" y="108"/>
                      <a:pt x="4" y="108"/>
                    </a:cubicBezTo>
                    <a:cubicBezTo>
                      <a:pt x="9" y="106"/>
                      <a:pt x="9" y="106"/>
                      <a:pt x="9" y="106"/>
                    </a:cubicBezTo>
                    <a:cubicBezTo>
                      <a:pt x="13" y="101"/>
                      <a:pt x="13" y="101"/>
                      <a:pt x="13" y="101"/>
                    </a:cubicBezTo>
                    <a:cubicBezTo>
                      <a:pt x="16" y="95"/>
                      <a:pt x="16" y="95"/>
                      <a:pt x="16" y="95"/>
                    </a:cubicBezTo>
                    <a:cubicBezTo>
                      <a:pt x="25" y="84"/>
                      <a:pt x="25" y="84"/>
                      <a:pt x="25" y="84"/>
                    </a:cubicBezTo>
                    <a:cubicBezTo>
                      <a:pt x="30" y="82"/>
                      <a:pt x="30" y="82"/>
                      <a:pt x="30" y="82"/>
                    </a:cubicBezTo>
                    <a:cubicBezTo>
                      <a:pt x="36" y="80"/>
                      <a:pt x="36" y="80"/>
                      <a:pt x="36" y="80"/>
                    </a:cubicBezTo>
                    <a:cubicBezTo>
                      <a:pt x="37" y="76"/>
                      <a:pt x="37" y="76"/>
                      <a:pt x="37" y="76"/>
                    </a:cubicBezTo>
                    <a:cubicBezTo>
                      <a:pt x="40" y="69"/>
                      <a:pt x="40" y="69"/>
                      <a:pt x="40" y="69"/>
                    </a:cubicBezTo>
                    <a:cubicBezTo>
                      <a:pt x="44" y="63"/>
                      <a:pt x="44" y="63"/>
                      <a:pt x="44" y="63"/>
                    </a:cubicBezTo>
                    <a:cubicBezTo>
                      <a:pt x="49" y="61"/>
                      <a:pt x="49" y="61"/>
                      <a:pt x="49" y="61"/>
                    </a:cubicBezTo>
                    <a:cubicBezTo>
                      <a:pt x="54" y="56"/>
                      <a:pt x="54" y="56"/>
                      <a:pt x="54" y="56"/>
                    </a:cubicBezTo>
                    <a:cubicBezTo>
                      <a:pt x="56" y="51"/>
                      <a:pt x="56" y="51"/>
                      <a:pt x="56" y="51"/>
                    </a:cubicBezTo>
                    <a:cubicBezTo>
                      <a:pt x="59" y="39"/>
                      <a:pt x="59" y="39"/>
                      <a:pt x="59" y="39"/>
                    </a:cubicBezTo>
                    <a:cubicBezTo>
                      <a:pt x="62" y="32"/>
                      <a:pt x="62" y="32"/>
                      <a:pt x="62" y="32"/>
                    </a:cubicBezTo>
                    <a:cubicBezTo>
                      <a:pt x="64" y="25"/>
                      <a:pt x="64" y="25"/>
                      <a:pt x="64" y="25"/>
                    </a:cubicBezTo>
                    <a:cubicBezTo>
                      <a:pt x="64" y="25"/>
                      <a:pt x="64" y="21"/>
                      <a:pt x="65" y="19"/>
                    </a:cubicBezTo>
                    <a:cubicBezTo>
                      <a:pt x="67" y="16"/>
                      <a:pt x="67" y="10"/>
                      <a:pt x="68" y="9"/>
                    </a:cubicBezTo>
                    <a:cubicBezTo>
                      <a:pt x="69" y="9"/>
                      <a:pt x="71" y="3"/>
                      <a:pt x="71" y="3"/>
                    </a:cubicBezTo>
                    <a:lnTo>
                      <a:pt x="73" y="0"/>
                    </a:lnTo>
                    <a:close/>
                  </a:path>
                </a:pathLst>
              </a:custGeom>
              <a:grpFill/>
              <a:ln w="6350">
                <a:solidFill>
                  <a:schemeClr val="accent2">
                    <a:lumMod val="75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</p:grpSp>
        <p:grpSp>
          <p:nvGrpSpPr>
            <p:cNvPr id="44" name="Grupo 43"/>
            <p:cNvGrpSpPr/>
            <p:nvPr/>
          </p:nvGrpSpPr>
          <p:grpSpPr>
            <a:xfrm>
              <a:off x="-4241245" y="5121710"/>
              <a:ext cx="1304924" cy="1079501"/>
              <a:chOff x="9215438" y="3032125"/>
              <a:chExt cx="1304924" cy="1079501"/>
            </a:xfrm>
            <a:grpFill/>
          </p:grpSpPr>
          <p:sp>
            <p:nvSpPr>
              <p:cNvPr id="75" name="Freeform 20"/>
              <p:cNvSpPr>
                <a:spLocks/>
              </p:cNvSpPr>
              <p:nvPr/>
            </p:nvSpPr>
            <p:spPr bwMode="auto">
              <a:xfrm>
                <a:off x="9215438" y="3595688"/>
                <a:ext cx="838200" cy="515938"/>
              </a:xfrm>
              <a:custGeom>
                <a:avLst/>
                <a:gdLst>
                  <a:gd name="T0" fmla="*/ 9 w 223"/>
                  <a:gd name="T1" fmla="*/ 69 h 137"/>
                  <a:gd name="T2" fmla="*/ 26 w 223"/>
                  <a:gd name="T3" fmla="*/ 69 h 137"/>
                  <a:gd name="T4" fmla="*/ 39 w 223"/>
                  <a:gd name="T5" fmla="*/ 71 h 137"/>
                  <a:gd name="T6" fmla="*/ 49 w 223"/>
                  <a:gd name="T7" fmla="*/ 76 h 137"/>
                  <a:gd name="T8" fmla="*/ 65 w 223"/>
                  <a:gd name="T9" fmla="*/ 76 h 137"/>
                  <a:gd name="T10" fmla="*/ 78 w 223"/>
                  <a:gd name="T11" fmla="*/ 77 h 137"/>
                  <a:gd name="T12" fmla="*/ 83 w 223"/>
                  <a:gd name="T13" fmla="*/ 83 h 137"/>
                  <a:gd name="T14" fmla="*/ 87 w 223"/>
                  <a:gd name="T15" fmla="*/ 89 h 137"/>
                  <a:gd name="T16" fmla="*/ 87 w 223"/>
                  <a:gd name="T17" fmla="*/ 98 h 137"/>
                  <a:gd name="T18" fmla="*/ 88 w 223"/>
                  <a:gd name="T19" fmla="*/ 105 h 137"/>
                  <a:gd name="T20" fmla="*/ 91 w 223"/>
                  <a:gd name="T21" fmla="*/ 109 h 137"/>
                  <a:gd name="T22" fmla="*/ 93 w 223"/>
                  <a:gd name="T23" fmla="*/ 115 h 137"/>
                  <a:gd name="T24" fmla="*/ 93 w 223"/>
                  <a:gd name="T25" fmla="*/ 123 h 137"/>
                  <a:gd name="T26" fmla="*/ 109 w 223"/>
                  <a:gd name="T27" fmla="*/ 124 h 137"/>
                  <a:gd name="T28" fmla="*/ 113 w 223"/>
                  <a:gd name="T29" fmla="*/ 127 h 137"/>
                  <a:gd name="T30" fmla="*/ 115 w 223"/>
                  <a:gd name="T31" fmla="*/ 134 h 137"/>
                  <a:gd name="T32" fmla="*/ 124 w 223"/>
                  <a:gd name="T33" fmla="*/ 136 h 137"/>
                  <a:gd name="T34" fmla="*/ 128 w 223"/>
                  <a:gd name="T35" fmla="*/ 136 h 137"/>
                  <a:gd name="T36" fmla="*/ 138 w 223"/>
                  <a:gd name="T37" fmla="*/ 127 h 137"/>
                  <a:gd name="T38" fmla="*/ 151 w 223"/>
                  <a:gd name="T39" fmla="*/ 118 h 137"/>
                  <a:gd name="T40" fmla="*/ 161 w 223"/>
                  <a:gd name="T41" fmla="*/ 109 h 137"/>
                  <a:gd name="T42" fmla="*/ 172 w 223"/>
                  <a:gd name="T43" fmla="*/ 105 h 137"/>
                  <a:gd name="T44" fmla="*/ 179 w 223"/>
                  <a:gd name="T45" fmla="*/ 100 h 137"/>
                  <a:gd name="T46" fmla="*/ 198 w 223"/>
                  <a:gd name="T47" fmla="*/ 96 h 137"/>
                  <a:gd name="T48" fmla="*/ 209 w 223"/>
                  <a:gd name="T49" fmla="*/ 90 h 137"/>
                  <a:gd name="T50" fmla="*/ 219 w 223"/>
                  <a:gd name="T51" fmla="*/ 88 h 137"/>
                  <a:gd name="T52" fmla="*/ 219 w 223"/>
                  <a:gd name="T53" fmla="*/ 82 h 137"/>
                  <a:gd name="T54" fmla="*/ 223 w 223"/>
                  <a:gd name="T55" fmla="*/ 73 h 137"/>
                  <a:gd name="T56" fmla="*/ 214 w 223"/>
                  <a:gd name="T57" fmla="*/ 70 h 137"/>
                  <a:gd name="T58" fmla="*/ 203 w 223"/>
                  <a:gd name="T59" fmla="*/ 72 h 137"/>
                  <a:gd name="T60" fmla="*/ 193 w 223"/>
                  <a:gd name="T61" fmla="*/ 76 h 137"/>
                  <a:gd name="T62" fmla="*/ 187 w 223"/>
                  <a:gd name="T63" fmla="*/ 81 h 137"/>
                  <a:gd name="T64" fmla="*/ 170 w 223"/>
                  <a:gd name="T65" fmla="*/ 81 h 137"/>
                  <a:gd name="T66" fmla="*/ 164 w 223"/>
                  <a:gd name="T67" fmla="*/ 74 h 137"/>
                  <a:gd name="T68" fmla="*/ 161 w 223"/>
                  <a:gd name="T69" fmla="*/ 65 h 137"/>
                  <a:gd name="T70" fmla="*/ 160 w 223"/>
                  <a:gd name="T71" fmla="*/ 51 h 137"/>
                  <a:gd name="T72" fmla="*/ 161 w 223"/>
                  <a:gd name="T73" fmla="*/ 42 h 137"/>
                  <a:gd name="T74" fmla="*/ 151 w 223"/>
                  <a:gd name="T75" fmla="*/ 39 h 137"/>
                  <a:gd name="T76" fmla="*/ 146 w 223"/>
                  <a:gd name="T77" fmla="*/ 26 h 137"/>
                  <a:gd name="T78" fmla="*/ 145 w 223"/>
                  <a:gd name="T79" fmla="*/ 14 h 137"/>
                  <a:gd name="T80" fmla="*/ 139 w 223"/>
                  <a:gd name="T81" fmla="*/ 5 h 137"/>
                  <a:gd name="T82" fmla="*/ 131 w 223"/>
                  <a:gd name="T83" fmla="*/ 6 h 137"/>
                  <a:gd name="T84" fmla="*/ 112 w 223"/>
                  <a:gd name="T85" fmla="*/ 7 h 137"/>
                  <a:gd name="T86" fmla="*/ 106 w 223"/>
                  <a:gd name="T87" fmla="*/ 12 h 137"/>
                  <a:gd name="T88" fmla="*/ 100 w 223"/>
                  <a:gd name="T89" fmla="*/ 13 h 137"/>
                  <a:gd name="T90" fmla="*/ 91 w 223"/>
                  <a:gd name="T91" fmla="*/ 6 h 137"/>
                  <a:gd name="T92" fmla="*/ 79 w 223"/>
                  <a:gd name="T93" fmla="*/ 2 h 137"/>
                  <a:gd name="T94" fmla="*/ 61 w 223"/>
                  <a:gd name="T95" fmla="*/ 0 h 137"/>
                  <a:gd name="T96" fmla="*/ 54 w 223"/>
                  <a:gd name="T97" fmla="*/ 2 h 137"/>
                  <a:gd name="T98" fmla="*/ 44 w 223"/>
                  <a:gd name="T99" fmla="*/ 10 h 137"/>
                  <a:gd name="T100" fmla="*/ 31 w 223"/>
                  <a:gd name="T101" fmla="*/ 22 h 137"/>
                  <a:gd name="T102" fmla="*/ 26 w 223"/>
                  <a:gd name="T103" fmla="*/ 33 h 137"/>
                  <a:gd name="T104" fmla="*/ 22 w 223"/>
                  <a:gd name="T105" fmla="*/ 43 h 137"/>
                  <a:gd name="T106" fmla="*/ 19 w 223"/>
                  <a:gd name="T107" fmla="*/ 52 h 137"/>
                  <a:gd name="T108" fmla="*/ 7 w 223"/>
                  <a:gd name="T109" fmla="*/ 61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223" h="137">
                    <a:moveTo>
                      <a:pt x="0" y="68"/>
                    </a:moveTo>
                    <a:cubicBezTo>
                      <a:pt x="9" y="69"/>
                      <a:pt x="9" y="69"/>
                      <a:pt x="9" y="69"/>
                    </a:cubicBezTo>
                    <a:cubicBezTo>
                      <a:pt x="18" y="69"/>
                      <a:pt x="18" y="69"/>
                      <a:pt x="18" y="69"/>
                    </a:cubicBezTo>
                    <a:cubicBezTo>
                      <a:pt x="26" y="69"/>
                      <a:pt x="26" y="69"/>
                      <a:pt x="26" y="69"/>
                    </a:cubicBezTo>
                    <a:cubicBezTo>
                      <a:pt x="33" y="70"/>
                      <a:pt x="33" y="70"/>
                      <a:pt x="33" y="70"/>
                    </a:cubicBezTo>
                    <a:cubicBezTo>
                      <a:pt x="39" y="71"/>
                      <a:pt x="39" y="71"/>
                      <a:pt x="39" y="71"/>
                    </a:cubicBezTo>
                    <a:cubicBezTo>
                      <a:pt x="45" y="75"/>
                      <a:pt x="45" y="75"/>
                      <a:pt x="45" y="75"/>
                    </a:cubicBezTo>
                    <a:cubicBezTo>
                      <a:pt x="49" y="76"/>
                      <a:pt x="49" y="76"/>
                      <a:pt x="49" y="76"/>
                    </a:cubicBezTo>
                    <a:cubicBezTo>
                      <a:pt x="58" y="76"/>
                      <a:pt x="58" y="76"/>
                      <a:pt x="58" y="76"/>
                    </a:cubicBezTo>
                    <a:cubicBezTo>
                      <a:pt x="65" y="76"/>
                      <a:pt x="65" y="76"/>
                      <a:pt x="65" y="76"/>
                    </a:cubicBezTo>
                    <a:cubicBezTo>
                      <a:pt x="74" y="76"/>
                      <a:pt x="74" y="76"/>
                      <a:pt x="74" y="76"/>
                    </a:cubicBezTo>
                    <a:cubicBezTo>
                      <a:pt x="78" y="77"/>
                      <a:pt x="78" y="77"/>
                      <a:pt x="78" y="77"/>
                    </a:cubicBezTo>
                    <a:cubicBezTo>
                      <a:pt x="80" y="80"/>
                      <a:pt x="80" y="80"/>
                      <a:pt x="80" y="80"/>
                    </a:cubicBezTo>
                    <a:cubicBezTo>
                      <a:pt x="83" y="83"/>
                      <a:pt x="83" y="83"/>
                      <a:pt x="83" y="83"/>
                    </a:cubicBezTo>
                    <a:cubicBezTo>
                      <a:pt x="85" y="86"/>
                      <a:pt x="85" y="86"/>
                      <a:pt x="85" y="86"/>
                    </a:cubicBezTo>
                    <a:cubicBezTo>
                      <a:pt x="87" y="89"/>
                      <a:pt x="87" y="89"/>
                      <a:pt x="87" y="89"/>
                    </a:cubicBezTo>
                    <a:cubicBezTo>
                      <a:pt x="87" y="94"/>
                      <a:pt x="87" y="94"/>
                      <a:pt x="87" y="94"/>
                    </a:cubicBezTo>
                    <a:cubicBezTo>
                      <a:pt x="87" y="98"/>
                      <a:pt x="87" y="98"/>
                      <a:pt x="87" y="98"/>
                    </a:cubicBezTo>
                    <a:cubicBezTo>
                      <a:pt x="87" y="102"/>
                      <a:pt x="87" y="102"/>
                      <a:pt x="87" y="102"/>
                    </a:cubicBezTo>
                    <a:cubicBezTo>
                      <a:pt x="88" y="105"/>
                      <a:pt x="88" y="105"/>
                      <a:pt x="88" y="105"/>
                    </a:cubicBezTo>
                    <a:cubicBezTo>
                      <a:pt x="90" y="106"/>
                      <a:pt x="90" y="106"/>
                      <a:pt x="90" y="106"/>
                    </a:cubicBezTo>
                    <a:cubicBezTo>
                      <a:pt x="91" y="109"/>
                      <a:pt x="91" y="109"/>
                      <a:pt x="91" y="109"/>
                    </a:cubicBezTo>
                    <a:cubicBezTo>
                      <a:pt x="93" y="112"/>
                      <a:pt x="93" y="112"/>
                      <a:pt x="93" y="112"/>
                    </a:cubicBezTo>
                    <a:cubicBezTo>
                      <a:pt x="93" y="115"/>
                      <a:pt x="93" y="115"/>
                      <a:pt x="93" y="115"/>
                    </a:cubicBezTo>
                    <a:cubicBezTo>
                      <a:pt x="93" y="120"/>
                      <a:pt x="93" y="120"/>
                      <a:pt x="93" y="120"/>
                    </a:cubicBezTo>
                    <a:cubicBezTo>
                      <a:pt x="93" y="123"/>
                      <a:pt x="93" y="123"/>
                      <a:pt x="93" y="123"/>
                    </a:cubicBezTo>
                    <a:cubicBezTo>
                      <a:pt x="100" y="124"/>
                      <a:pt x="100" y="124"/>
                      <a:pt x="100" y="124"/>
                    </a:cubicBezTo>
                    <a:cubicBezTo>
                      <a:pt x="109" y="124"/>
                      <a:pt x="109" y="124"/>
                      <a:pt x="109" y="124"/>
                    </a:cubicBezTo>
                    <a:cubicBezTo>
                      <a:pt x="112" y="124"/>
                      <a:pt x="112" y="124"/>
                      <a:pt x="112" y="124"/>
                    </a:cubicBezTo>
                    <a:cubicBezTo>
                      <a:pt x="113" y="127"/>
                      <a:pt x="113" y="127"/>
                      <a:pt x="113" y="127"/>
                    </a:cubicBezTo>
                    <a:cubicBezTo>
                      <a:pt x="114" y="132"/>
                      <a:pt x="114" y="132"/>
                      <a:pt x="114" y="132"/>
                    </a:cubicBezTo>
                    <a:cubicBezTo>
                      <a:pt x="115" y="134"/>
                      <a:pt x="115" y="134"/>
                      <a:pt x="115" y="134"/>
                    </a:cubicBezTo>
                    <a:cubicBezTo>
                      <a:pt x="119" y="134"/>
                      <a:pt x="119" y="134"/>
                      <a:pt x="119" y="134"/>
                    </a:cubicBezTo>
                    <a:cubicBezTo>
                      <a:pt x="124" y="136"/>
                      <a:pt x="124" y="136"/>
                      <a:pt x="124" y="136"/>
                    </a:cubicBezTo>
                    <a:cubicBezTo>
                      <a:pt x="125" y="137"/>
                      <a:pt x="125" y="137"/>
                      <a:pt x="125" y="137"/>
                    </a:cubicBezTo>
                    <a:cubicBezTo>
                      <a:pt x="128" y="136"/>
                      <a:pt x="128" y="136"/>
                      <a:pt x="128" y="136"/>
                    </a:cubicBezTo>
                    <a:cubicBezTo>
                      <a:pt x="131" y="131"/>
                      <a:pt x="131" y="131"/>
                      <a:pt x="131" y="131"/>
                    </a:cubicBezTo>
                    <a:cubicBezTo>
                      <a:pt x="138" y="127"/>
                      <a:pt x="138" y="127"/>
                      <a:pt x="138" y="127"/>
                    </a:cubicBezTo>
                    <a:cubicBezTo>
                      <a:pt x="138" y="127"/>
                      <a:pt x="141" y="125"/>
                      <a:pt x="141" y="124"/>
                    </a:cubicBezTo>
                    <a:cubicBezTo>
                      <a:pt x="142" y="123"/>
                      <a:pt x="151" y="118"/>
                      <a:pt x="151" y="118"/>
                    </a:cubicBezTo>
                    <a:cubicBezTo>
                      <a:pt x="157" y="112"/>
                      <a:pt x="157" y="112"/>
                      <a:pt x="157" y="112"/>
                    </a:cubicBezTo>
                    <a:cubicBezTo>
                      <a:pt x="161" y="109"/>
                      <a:pt x="161" y="109"/>
                      <a:pt x="161" y="109"/>
                    </a:cubicBezTo>
                    <a:cubicBezTo>
                      <a:pt x="167" y="107"/>
                      <a:pt x="167" y="107"/>
                      <a:pt x="167" y="107"/>
                    </a:cubicBezTo>
                    <a:cubicBezTo>
                      <a:pt x="172" y="105"/>
                      <a:pt x="172" y="105"/>
                      <a:pt x="172" y="105"/>
                    </a:cubicBezTo>
                    <a:cubicBezTo>
                      <a:pt x="175" y="105"/>
                      <a:pt x="175" y="105"/>
                      <a:pt x="175" y="105"/>
                    </a:cubicBezTo>
                    <a:cubicBezTo>
                      <a:pt x="179" y="100"/>
                      <a:pt x="179" y="100"/>
                      <a:pt x="179" y="100"/>
                    </a:cubicBezTo>
                    <a:cubicBezTo>
                      <a:pt x="195" y="100"/>
                      <a:pt x="195" y="100"/>
                      <a:pt x="195" y="100"/>
                    </a:cubicBezTo>
                    <a:cubicBezTo>
                      <a:pt x="198" y="96"/>
                      <a:pt x="198" y="96"/>
                      <a:pt x="198" y="96"/>
                    </a:cubicBezTo>
                    <a:cubicBezTo>
                      <a:pt x="205" y="91"/>
                      <a:pt x="205" y="91"/>
                      <a:pt x="205" y="91"/>
                    </a:cubicBezTo>
                    <a:cubicBezTo>
                      <a:pt x="209" y="90"/>
                      <a:pt x="209" y="90"/>
                      <a:pt x="209" y="90"/>
                    </a:cubicBezTo>
                    <a:cubicBezTo>
                      <a:pt x="215" y="89"/>
                      <a:pt x="215" y="89"/>
                      <a:pt x="215" y="89"/>
                    </a:cubicBezTo>
                    <a:cubicBezTo>
                      <a:pt x="219" y="88"/>
                      <a:pt x="219" y="88"/>
                      <a:pt x="219" y="88"/>
                    </a:cubicBezTo>
                    <a:cubicBezTo>
                      <a:pt x="219" y="85"/>
                      <a:pt x="219" y="85"/>
                      <a:pt x="219" y="85"/>
                    </a:cubicBezTo>
                    <a:cubicBezTo>
                      <a:pt x="219" y="82"/>
                      <a:pt x="219" y="82"/>
                      <a:pt x="219" y="82"/>
                    </a:cubicBezTo>
                    <a:cubicBezTo>
                      <a:pt x="223" y="79"/>
                      <a:pt x="223" y="79"/>
                      <a:pt x="223" y="79"/>
                    </a:cubicBezTo>
                    <a:cubicBezTo>
                      <a:pt x="223" y="73"/>
                      <a:pt x="223" y="73"/>
                      <a:pt x="223" y="73"/>
                    </a:cubicBezTo>
                    <a:cubicBezTo>
                      <a:pt x="218" y="73"/>
                      <a:pt x="218" y="73"/>
                      <a:pt x="218" y="73"/>
                    </a:cubicBezTo>
                    <a:cubicBezTo>
                      <a:pt x="214" y="70"/>
                      <a:pt x="214" y="70"/>
                      <a:pt x="214" y="70"/>
                    </a:cubicBezTo>
                    <a:cubicBezTo>
                      <a:pt x="208" y="70"/>
                      <a:pt x="208" y="70"/>
                      <a:pt x="208" y="70"/>
                    </a:cubicBezTo>
                    <a:cubicBezTo>
                      <a:pt x="203" y="72"/>
                      <a:pt x="203" y="72"/>
                      <a:pt x="203" y="72"/>
                    </a:cubicBezTo>
                    <a:cubicBezTo>
                      <a:pt x="198" y="74"/>
                      <a:pt x="198" y="74"/>
                      <a:pt x="198" y="74"/>
                    </a:cubicBezTo>
                    <a:cubicBezTo>
                      <a:pt x="193" y="76"/>
                      <a:pt x="193" y="76"/>
                      <a:pt x="193" y="76"/>
                    </a:cubicBezTo>
                    <a:cubicBezTo>
                      <a:pt x="188" y="78"/>
                      <a:pt x="188" y="78"/>
                      <a:pt x="188" y="78"/>
                    </a:cubicBezTo>
                    <a:cubicBezTo>
                      <a:pt x="188" y="78"/>
                      <a:pt x="188" y="81"/>
                      <a:pt x="187" y="81"/>
                    </a:cubicBezTo>
                    <a:cubicBezTo>
                      <a:pt x="186" y="81"/>
                      <a:pt x="178" y="81"/>
                      <a:pt x="178" y="81"/>
                    </a:cubicBezTo>
                    <a:cubicBezTo>
                      <a:pt x="170" y="81"/>
                      <a:pt x="170" y="81"/>
                      <a:pt x="170" y="81"/>
                    </a:cubicBezTo>
                    <a:cubicBezTo>
                      <a:pt x="167" y="80"/>
                      <a:pt x="167" y="80"/>
                      <a:pt x="167" y="80"/>
                    </a:cubicBezTo>
                    <a:cubicBezTo>
                      <a:pt x="164" y="74"/>
                      <a:pt x="164" y="74"/>
                      <a:pt x="164" y="74"/>
                    </a:cubicBezTo>
                    <a:cubicBezTo>
                      <a:pt x="163" y="70"/>
                      <a:pt x="163" y="70"/>
                      <a:pt x="163" y="70"/>
                    </a:cubicBezTo>
                    <a:cubicBezTo>
                      <a:pt x="163" y="70"/>
                      <a:pt x="161" y="66"/>
                      <a:pt x="161" y="65"/>
                    </a:cubicBezTo>
                    <a:cubicBezTo>
                      <a:pt x="160" y="64"/>
                      <a:pt x="160" y="58"/>
                      <a:pt x="160" y="58"/>
                    </a:cubicBezTo>
                    <a:cubicBezTo>
                      <a:pt x="160" y="51"/>
                      <a:pt x="160" y="51"/>
                      <a:pt x="160" y="51"/>
                    </a:cubicBezTo>
                    <a:cubicBezTo>
                      <a:pt x="160" y="47"/>
                      <a:pt x="160" y="47"/>
                      <a:pt x="160" y="47"/>
                    </a:cubicBezTo>
                    <a:cubicBezTo>
                      <a:pt x="161" y="42"/>
                      <a:pt x="161" y="42"/>
                      <a:pt x="161" y="42"/>
                    </a:cubicBezTo>
                    <a:cubicBezTo>
                      <a:pt x="157" y="41"/>
                      <a:pt x="157" y="41"/>
                      <a:pt x="157" y="41"/>
                    </a:cubicBezTo>
                    <a:cubicBezTo>
                      <a:pt x="157" y="41"/>
                      <a:pt x="152" y="41"/>
                      <a:pt x="151" y="39"/>
                    </a:cubicBezTo>
                    <a:cubicBezTo>
                      <a:pt x="150" y="37"/>
                      <a:pt x="147" y="33"/>
                      <a:pt x="147" y="32"/>
                    </a:cubicBezTo>
                    <a:cubicBezTo>
                      <a:pt x="147" y="31"/>
                      <a:pt x="146" y="28"/>
                      <a:pt x="146" y="26"/>
                    </a:cubicBezTo>
                    <a:cubicBezTo>
                      <a:pt x="146" y="24"/>
                      <a:pt x="145" y="21"/>
                      <a:pt x="145" y="19"/>
                    </a:cubicBezTo>
                    <a:cubicBezTo>
                      <a:pt x="145" y="16"/>
                      <a:pt x="145" y="15"/>
                      <a:pt x="145" y="14"/>
                    </a:cubicBezTo>
                    <a:cubicBezTo>
                      <a:pt x="145" y="13"/>
                      <a:pt x="143" y="8"/>
                      <a:pt x="143" y="8"/>
                    </a:cubicBezTo>
                    <a:cubicBezTo>
                      <a:pt x="139" y="5"/>
                      <a:pt x="139" y="5"/>
                      <a:pt x="139" y="5"/>
                    </a:cubicBezTo>
                    <a:cubicBezTo>
                      <a:pt x="134" y="5"/>
                      <a:pt x="134" y="5"/>
                      <a:pt x="134" y="5"/>
                    </a:cubicBezTo>
                    <a:cubicBezTo>
                      <a:pt x="131" y="6"/>
                      <a:pt x="131" y="6"/>
                      <a:pt x="131" y="6"/>
                    </a:cubicBezTo>
                    <a:cubicBezTo>
                      <a:pt x="122" y="7"/>
                      <a:pt x="122" y="7"/>
                      <a:pt x="122" y="7"/>
                    </a:cubicBezTo>
                    <a:cubicBezTo>
                      <a:pt x="112" y="7"/>
                      <a:pt x="112" y="7"/>
                      <a:pt x="112" y="7"/>
                    </a:cubicBezTo>
                    <a:cubicBezTo>
                      <a:pt x="108" y="8"/>
                      <a:pt x="108" y="8"/>
                      <a:pt x="108" y="8"/>
                    </a:cubicBezTo>
                    <a:cubicBezTo>
                      <a:pt x="106" y="12"/>
                      <a:pt x="106" y="12"/>
                      <a:pt x="106" y="12"/>
                    </a:cubicBezTo>
                    <a:cubicBezTo>
                      <a:pt x="105" y="15"/>
                      <a:pt x="105" y="15"/>
                      <a:pt x="105" y="15"/>
                    </a:cubicBezTo>
                    <a:cubicBezTo>
                      <a:pt x="100" y="13"/>
                      <a:pt x="100" y="13"/>
                      <a:pt x="100" y="13"/>
                    </a:cubicBezTo>
                    <a:cubicBezTo>
                      <a:pt x="94" y="10"/>
                      <a:pt x="94" y="10"/>
                      <a:pt x="94" y="10"/>
                    </a:cubicBezTo>
                    <a:cubicBezTo>
                      <a:pt x="91" y="6"/>
                      <a:pt x="91" y="6"/>
                      <a:pt x="91" y="6"/>
                    </a:cubicBezTo>
                    <a:cubicBezTo>
                      <a:pt x="91" y="6"/>
                      <a:pt x="89" y="3"/>
                      <a:pt x="87" y="2"/>
                    </a:cubicBezTo>
                    <a:cubicBezTo>
                      <a:pt x="85" y="2"/>
                      <a:pt x="82" y="2"/>
                      <a:pt x="79" y="2"/>
                    </a:cubicBezTo>
                    <a:cubicBezTo>
                      <a:pt x="76" y="2"/>
                      <a:pt x="67" y="2"/>
                      <a:pt x="67" y="2"/>
                    </a:cubicBezTo>
                    <a:cubicBezTo>
                      <a:pt x="61" y="0"/>
                      <a:pt x="61" y="0"/>
                      <a:pt x="61" y="0"/>
                    </a:cubicBezTo>
                    <a:cubicBezTo>
                      <a:pt x="57" y="0"/>
                      <a:pt x="57" y="0"/>
                      <a:pt x="57" y="0"/>
                    </a:cubicBezTo>
                    <a:cubicBezTo>
                      <a:pt x="54" y="2"/>
                      <a:pt x="54" y="2"/>
                      <a:pt x="54" y="2"/>
                    </a:cubicBezTo>
                    <a:cubicBezTo>
                      <a:pt x="48" y="5"/>
                      <a:pt x="48" y="5"/>
                      <a:pt x="48" y="5"/>
                    </a:cubicBezTo>
                    <a:cubicBezTo>
                      <a:pt x="44" y="10"/>
                      <a:pt x="44" y="10"/>
                      <a:pt x="44" y="10"/>
                    </a:cubicBezTo>
                    <a:cubicBezTo>
                      <a:pt x="37" y="15"/>
                      <a:pt x="37" y="15"/>
                      <a:pt x="37" y="15"/>
                    </a:cubicBezTo>
                    <a:cubicBezTo>
                      <a:pt x="31" y="22"/>
                      <a:pt x="31" y="22"/>
                      <a:pt x="31" y="22"/>
                    </a:cubicBezTo>
                    <a:cubicBezTo>
                      <a:pt x="30" y="27"/>
                      <a:pt x="30" y="27"/>
                      <a:pt x="30" y="27"/>
                    </a:cubicBezTo>
                    <a:cubicBezTo>
                      <a:pt x="26" y="33"/>
                      <a:pt x="26" y="33"/>
                      <a:pt x="26" y="33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2" y="43"/>
                      <a:pt x="22" y="43"/>
                      <a:pt x="22" y="43"/>
                    </a:cubicBezTo>
                    <a:cubicBezTo>
                      <a:pt x="22" y="47"/>
                      <a:pt x="22" y="47"/>
                      <a:pt x="22" y="47"/>
                    </a:cubicBezTo>
                    <a:cubicBezTo>
                      <a:pt x="19" y="52"/>
                      <a:pt x="19" y="52"/>
                      <a:pt x="19" y="52"/>
                    </a:cubicBezTo>
                    <a:cubicBezTo>
                      <a:pt x="13" y="56"/>
                      <a:pt x="13" y="56"/>
                      <a:pt x="13" y="56"/>
                    </a:cubicBezTo>
                    <a:cubicBezTo>
                      <a:pt x="7" y="61"/>
                      <a:pt x="7" y="61"/>
                      <a:pt x="7" y="61"/>
                    </a:cubicBezTo>
                    <a:lnTo>
                      <a:pt x="0" y="68"/>
                    </a:lnTo>
                    <a:close/>
                  </a:path>
                </a:pathLst>
              </a:custGeom>
              <a:grpFill/>
              <a:ln w="6350">
                <a:solidFill>
                  <a:schemeClr val="accent2">
                    <a:lumMod val="75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76" name="Freeform 21"/>
              <p:cNvSpPr>
                <a:spLocks/>
              </p:cNvSpPr>
              <p:nvPr/>
            </p:nvSpPr>
            <p:spPr bwMode="auto">
              <a:xfrm>
                <a:off x="10045700" y="3702050"/>
                <a:ext cx="346075" cy="198438"/>
              </a:xfrm>
              <a:custGeom>
                <a:avLst/>
                <a:gdLst>
                  <a:gd name="T0" fmla="*/ 0 w 92"/>
                  <a:gd name="T1" fmla="*/ 39 h 53"/>
                  <a:gd name="T2" fmla="*/ 8 w 92"/>
                  <a:gd name="T3" fmla="*/ 34 h 53"/>
                  <a:gd name="T4" fmla="*/ 13 w 92"/>
                  <a:gd name="T5" fmla="*/ 33 h 53"/>
                  <a:gd name="T6" fmla="*/ 23 w 92"/>
                  <a:gd name="T7" fmla="*/ 33 h 53"/>
                  <a:gd name="T8" fmla="*/ 29 w 92"/>
                  <a:gd name="T9" fmla="*/ 31 h 53"/>
                  <a:gd name="T10" fmla="*/ 33 w 92"/>
                  <a:gd name="T11" fmla="*/ 31 h 53"/>
                  <a:gd name="T12" fmla="*/ 37 w 92"/>
                  <a:gd name="T13" fmla="*/ 31 h 53"/>
                  <a:gd name="T14" fmla="*/ 44 w 92"/>
                  <a:gd name="T15" fmla="*/ 29 h 53"/>
                  <a:gd name="T16" fmla="*/ 49 w 92"/>
                  <a:gd name="T17" fmla="*/ 26 h 53"/>
                  <a:gd name="T18" fmla="*/ 52 w 92"/>
                  <a:gd name="T19" fmla="*/ 25 h 53"/>
                  <a:gd name="T20" fmla="*/ 56 w 92"/>
                  <a:gd name="T21" fmla="*/ 24 h 53"/>
                  <a:gd name="T22" fmla="*/ 58 w 92"/>
                  <a:gd name="T23" fmla="*/ 21 h 53"/>
                  <a:gd name="T24" fmla="*/ 62 w 92"/>
                  <a:gd name="T25" fmla="*/ 17 h 53"/>
                  <a:gd name="T26" fmla="*/ 63 w 92"/>
                  <a:gd name="T27" fmla="*/ 11 h 53"/>
                  <a:gd name="T28" fmla="*/ 64 w 92"/>
                  <a:gd name="T29" fmla="*/ 7 h 53"/>
                  <a:gd name="T30" fmla="*/ 64 w 92"/>
                  <a:gd name="T31" fmla="*/ 3 h 53"/>
                  <a:gd name="T32" fmla="*/ 69 w 92"/>
                  <a:gd name="T33" fmla="*/ 0 h 53"/>
                  <a:gd name="T34" fmla="*/ 71 w 92"/>
                  <a:gd name="T35" fmla="*/ 2 h 53"/>
                  <a:gd name="T36" fmla="*/ 72 w 92"/>
                  <a:gd name="T37" fmla="*/ 5 h 53"/>
                  <a:gd name="T38" fmla="*/ 76 w 92"/>
                  <a:gd name="T39" fmla="*/ 7 h 53"/>
                  <a:gd name="T40" fmla="*/ 81 w 92"/>
                  <a:gd name="T41" fmla="*/ 8 h 53"/>
                  <a:gd name="T42" fmla="*/ 88 w 92"/>
                  <a:gd name="T43" fmla="*/ 8 h 53"/>
                  <a:gd name="T44" fmla="*/ 90 w 92"/>
                  <a:gd name="T45" fmla="*/ 8 h 53"/>
                  <a:gd name="T46" fmla="*/ 91 w 92"/>
                  <a:gd name="T47" fmla="*/ 19 h 53"/>
                  <a:gd name="T48" fmla="*/ 92 w 92"/>
                  <a:gd name="T49" fmla="*/ 21 h 53"/>
                  <a:gd name="T50" fmla="*/ 92 w 92"/>
                  <a:gd name="T51" fmla="*/ 24 h 53"/>
                  <a:gd name="T52" fmla="*/ 89 w 92"/>
                  <a:gd name="T53" fmla="*/ 26 h 53"/>
                  <a:gd name="T54" fmla="*/ 84 w 92"/>
                  <a:gd name="T55" fmla="*/ 29 h 53"/>
                  <a:gd name="T56" fmla="*/ 82 w 92"/>
                  <a:gd name="T57" fmla="*/ 30 h 53"/>
                  <a:gd name="T58" fmla="*/ 77 w 92"/>
                  <a:gd name="T59" fmla="*/ 32 h 53"/>
                  <a:gd name="T60" fmla="*/ 73 w 92"/>
                  <a:gd name="T61" fmla="*/ 35 h 53"/>
                  <a:gd name="T62" fmla="*/ 71 w 92"/>
                  <a:gd name="T63" fmla="*/ 39 h 53"/>
                  <a:gd name="T64" fmla="*/ 68 w 92"/>
                  <a:gd name="T65" fmla="*/ 43 h 53"/>
                  <a:gd name="T66" fmla="*/ 67 w 92"/>
                  <a:gd name="T67" fmla="*/ 46 h 53"/>
                  <a:gd name="T68" fmla="*/ 67 w 92"/>
                  <a:gd name="T69" fmla="*/ 49 h 53"/>
                  <a:gd name="T70" fmla="*/ 61 w 92"/>
                  <a:gd name="T71" fmla="*/ 50 h 53"/>
                  <a:gd name="T72" fmla="*/ 51 w 92"/>
                  <a:gd name="T73" fmla="*/ 50 h 53"/>
                  <a:gd name="T74" fmla="*/ 43 w 92"/>
                  <a:gd name="T75" fmla="*/ 50 h 53"/>
                  <a:gd name="T76" fmla="*/ 41 w 92"/>
                  <a:gd name="T77" fmla="*/ 47 h 53"/>
                  <a:gd name="T78" fmla="*/ 41 w 92"/>
                  <a:gd name="T79" fmla="*/ 44 h 53"/>
                  <a:gd name="T80" fmla="*/ 36 w 92"/>
                  <a:gd name="T81" fmla="*/ 44 h 53"/>
                  <a:gd name="T82" fmla="*/ 33 w 92"/>
                  <a:gd name="T83" fmla="*/ 45 h 53"/>
                  <a:gd name="T84" fmla="*/ 33 w 92"/>
                  <a:gd name="T85" fmla="*/ 50 h 53"/>
                  <a:gd name="T86" fmla="*/ 31 w 92"/>
                  <a:gd name="T87" fmla="*/ 52 h 53"/>
                  <a:gd name="T88" fmla="*/ 22 w 92"/>
                  <a:gd name="T89" fmla="*/ 52 h 53"/>
                  <a:gd name="T90" fmla="*/ 18 w 92"/>
                  <a:gd name="T91" fmla="*/ 51 h 53"/>
                  <a:gd name="T92" fmla="*/ 13 w 92"/>
                  <a:gd name="T93" fmla="*/ 49 h 53"/>
                  <a:gd name="T94" fmla="*/ 10 w 92"/>
                  <a:gd name="T95" fmla="*/ 52 h 53"/>
                  <a:gd name="T96" fmla="*/ 8 w 92"/>
                  <a:gd name="T97" fmla="*/ 53 h 53"/>
                  <a:gd name="T98" fmla="*/ 6 w 92"/>
                  <a:gd name="T99" fmla="*/ 50 h 53"/>
                  <a:gd name="T100" fmla="*/ 8 w 92"/>
                  <a:gd name="T101" fmla="*/ 46 h 53"/>
                  <a:gd name="T102" fmla="*/ 7 w 92"/>
                  <a:gd name="T103" fmla="*/ 42 h 53"/>
                  <a:gd name="T104" fmla="*/ 4 w 92"/>
                  <a:gd name="T105" fmla="*/ 41 h 53"/>
                  <a:gd name="T106" fmla="*/ 0 w 92"/>
                  <a:gd name="T107" fmla="*/ 39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92" h="53">
                    <a:moveTo>
                      <a:pt x="0" y="39"/>
                    </a:moveTo>
                    <a:cubicBezTo>
                      <a:pt x="8" y="34"/>
                      <a:pt x="8" y="34"/>
                      <a:pt x="8" y="34"/>
                    </a:cubicBezTo>
                    <a:cubicBezTo>
                      <a:pt x="13" y="33"/>
                      <a:pt x="13" y="33"/>
                      <a:pt x="13" y="33"/>
                    </a:cubicBezTo>
                    <a:cubicBezTo>
                      <a:pt x="23" y="33"/>
                      <a:pt x="23" y="33"/>
                      <a:pt x="23" y="33"/>
                    </a:cubicBezTo>
                    <a:cubicBezTo>
                      <a:pt x="29" y="31"/>
                      <a:pt x="29" y="31"/>
                      <a:pt x="29" y="31"/>
                    </a:cubicBezTo>
                    <a:cubicBezTo>
                      <a:pt x="33" y="31"/>
                      <a:pt x="33" y="31"/>
                      <a:pt x="33" y="31"/>
                    </a:cubicBezTo>
                    <a:cubicBezTo>
                      <a:pt x="37" y="31"/>
                      <a:pt x="37" y="31"/>
                      <a:pt x="37" y="31"/>
                    </a:cubicBezTo>
                    <a:cubicBezTo>
                      <a:pt x="44" y="29"/>
                      <a:pt x="44" y="29"/>
                      <a:pt x="44" y="29"/>
                    </a:cubicBezTo>
                    <a:cubicBezTo>
                      <a:pt x="49" y="26"/>
                      <a:pt x="49" y="26"/>
                      <a:pt x="49" y="26"/>
                    </a:cubicBezTo>
                    <a:cubicBezTo>
                      <a:pt x="52" y="25"/>
                      <a:pt x="52" y="25"/>
                      <a:pt x="52" y="25"/>
                    </a:cubicBezTo>
                    <a:cubicBezTo>
                      <a:pt x="56" y="24"/>
                      <a:pt x="56" y="24"/>
                      <a:pt x="56" y="24"/>
                    </a:cubicBezTo>
                    <a:cubicBezTo>
                      <a:pt x="58" y="21"/>
                      <a:pt x="58" y="21"/>
                      <a:pt x="58" y="21"/>
                    </a:cubicBezTo>
                    <a:cubicBezTo>
                      <a:pt x="62" y="17"/>
                      <a:pt x="62" y="17"/>
                      <a:pt x="62" y="17"/>
                    </a:cubicBezTo>
                    <a:cubicBezTo>
                      <a:pt x="63" y="11"/>
                      <a:pt x="63" y="11"/>
                      <a:pt x="63" y="11"/>
                    </a:cubicBezTo>
                    <a:cubicBezTo>
                      <a:pt x="64" y="7"/>
                      <a:pt x="64" y="7"/>
                      <a:pt x="64" y="7"/>
                    </a:cubicBezTo>
                    <a:cubicBezTo>
                      <a:pt x="64" y="3"/>
                      <a:pt x="64" y="3"/>
                      <a:pt x="64" y="3"/>
                    </a:cubicBezTo>
                    <a:cubicBezTo>
                      <a:pt x="69" y="0"/>
                      <a:pt x="69" y="0"/>
                      <a:pt x="69" y="0"/>
                    </a:cubicBezTo>
                    <a:cubicBezTo>
                      <a:pt x="71" y="2"/>
                      <a:pt x="71" y="2"/>
                      <a:pt x="71" y="2"/>
                    </a:cubicBezTo>
                    <a:cubicBezTo>
                      <a:pt x="72" y="5"/>
                      <a:pt x="72" y="5"/>
                      <a:pt x="72" y="5"/>
                    </a:cubicBezTo>
                    <a:cubicBezTo>
                      <a:pt x="72" y="5"/>
                      <a:pt x="75" y="7"/>
                      <a:pt x="76" y="7"/>
                    </a:cubicBezTo>
                    <a:cubicBezTo>
                      <a:pt x="77" y="8"/>
                      <a:pt x="81" y="8"/>
                      <a:pt x="81" y="8"/>
                    </a:cubicBezTo>
                    <a:cubicBezTo>
                      <a:pt x="88" y="8"/>
                      <a:pt x="88" y="8"/>
                      <a:pt x="88" y="8"/>
                    </a:cubicBezTo>
                    <a:cubicBezTo>
                      <a:pt x="90" y="8"/>
                      <a:pt x="90" y="8"/>
                      <a:pt x="90" y="8"/>
                    </a:cubicBezTo>
                    <a:cubicBezTo>
                      <a:pt x="91" y="19"/>
                      <a:pt x="91" y="19"/>
                      <a:pt x="91" y="19"/>
                    </a:cubicBezTo>
                    <a:cubicBezTo>
                      <a:pt x="92" y="21"/>
                      <a:pt x="92" y="21"/>
                      <a:pt x="92" y="21"/>
                    </a:cubicBezTo>
                    <a:cubicBezTo>
                      <a:pt x="92" y="24"/>
                      <a:pt x="92" y="24"/>
                      <a:pt x="92" y="24"/>
                    </a:cubicBezTo>
                    <a:cubicBezTo>
                      <a:pt x="89" y="26"/>
                      <a:pt x="89" y="26"/>
                      <a:pt x="89" y="26"/>
                    </a:cubicBezTo>
                    <a:cubicBezTo>
                      <a:pt x="84" y="29"/>
                      <a:pt x="84" y="29"/>
                      <a:pt x="84" y="29"/>
                    </a:cubicBezTo>
                    <a:cubicBezTo>
                      <a:pt x="82" y="30"/>
                      <a:pt x="82" y="30"/>
                      <a:pt x="82" y="30"/>
                    </a:cubicBezTo>
                    <a:cubicBezTo>
                      <a:pt x="77" y="32"/>
                      <a:pt x="77" y="32"/>
                      <a:pt x="77" y="32"/>
                    </a:cubicBezTo>
                    <a:cubicBezTo>
                      <a:pt x="73" y="35"/>
                      <a:pt x="73" y="35"/>
                      <a:pt x="73" y="35"/>
                    </a:cubicBezTo>
                    <a:cubicBezTo>
                      <a:pt x="71" y="39"/>
                      <a:pt x="71" y="39"/>
                      <a:pt x="71" y="39"/>
                    </a:cubicBezTo>
                    <a:cubicBezTo>
                      <a:pt x="68" y="43"/>
                      <a:pt x="68" y="43"/>
                      <a:pt x="68" y="43"/>
                    </a:cubicBezTo>
                    <a:cubicBezTo>
                      <a:pt x="67" y="46"/>
                      <a:pt x="67" y="46"/>
                      <a:pt x="67" y="46"/>
                    </a:cubicBezTo>
                    <a:cubicBezTo>
                      <a:pt x="67" y="49"/>
                      <a:pt x="67" y="49"/>
                      <a:pt x="67" y="49"/>
                    </a:cubicBezTo>
                    <a:cubicBezTo>
                      <a:pt x="61" y="50"/>
                      <a:pt x="61" y="50"/>
                      <a:pt x="61" y="50"/>
                    </a:cubicBezTo>
                    <a:cubicBezTo>
                      <a:pt x="61" y="50"/>
                      <a:pt x="52" y="50"/>
                      <a:pt x="51" y="50"/>
                    </a:cubicBezTo>
                    <a:cubicBezTo>
                      <a:pt x="50" y="50"/>
                      <a:pt x="43" y="50"/>
                      <a:pt x="43" y="50"/>
                    </a:cubicBezTo>
                    <a:cubicBezTo>
                      <a:pt x="41" y="47"/>
                      <a:pt x="41" y="47"/>
                      <a:pt x="41" y="47"/>
                    </a:cubicBezTo>
                    <a:cubicBezTo>
                      <a:pt x="41" y="44"/>
                      <a:pt x="41" y="44"/>
                      <a:pt x="41" y="44"/>
                    </a:cubicBezTo>
                    <a:cubicBezTo>
                      <a:pt x="36" y="44"/>
                      <a:pt x="36" y="44"/>
                      <a:pt x="36" y="44"/>
                    </a:cubicBezTo>
                    <a:cubicBezTo>
                      <a:pt x="33" y="45"/>
                      <a:pt x="33" y="45"/>
                      <a:pt x="33" y="45"/>
                    </a:cubicBezTo>
                    <a:cubicBezTo>
                      <a:pt x="33" y="50"/>
                      <a:pt x="33" y="50"/>
                      <a:pt x="33" y="50"/>
                    </a:cubicBezTo>
                    <a:cubicBezTo>
                      <a:pt x="31" y="52"/>
                      <a:pt x="31" y="52"/>
                      <a:pt x="31" y="52"/>
                    </a:cubicBezTo>
                    <a:cubicBezTo>
                      <a:pt x="31" y="52"/>
                      <a:pt x="23" y="52"/>
                      <a:pt x="22" y="52"/>
                    </a:cubicBezTo>
                    <a:cubicBezTo>
                      <a:pt x="21" y="52"/>
                      <a:pt x="18" y="51"/>
                      <a:pt x="18" y="51"/>
                    </a:cubicBezTo>
                    <a:cubicBezTo>
                      <a:pt x="13" y="49"/>
                      <a:pt x="13" y="49"/>
                      <a:pt x="13" y="49"/>
                    </a:cubicBezTo>
                    <a:cubicBezTo>
                      <a:pt x="10" y="52"/>
                      <a:pt x="10" y="52"/>
                      <a:pt x="10" y="52"/>
                    </a:cubicBezTo>
                    <a:cubicBezTo>
                      <a:pt x="8" y="53"/>
                      <a:pt x="8" y="53"/>
                      <a:pt x="8" y="53"/>
                    </a:cubicBezTo>
                    <a:cubicBezTo>
                      <a:pt x="6" y="50"/>
                      <a:pt x="6" y="50"/>
                      <a:pt x="6" y="50"/>
                    </a:cubicBezTo>
                    <a:cubicBezTo>
                      <a:pt x="8" y="46"/>
                      <a:pt x="8" y="46"/>
                      <a:pt x="8" y="46"/>
                    </a:cubicBezTo>
                    <a:cubicBezTo>
                      <a:pt x="7" y="42"/>
                      <a:pt x="7" y="42"/>
                      <a:pt x="7" y="42"/>
                    </a:cubicBezTo>
                    <a:cubicBezTo>
                      <a:pt x="4" y="41"/>
                      <a:pt x="4" y="41"/>
                      <a:pt x="4" y="41"/>
                    </a:cubicBezTo>
                    <a:lnTo>
                      <a:pt x="0" y="39"/>
                    </a:lnTo>
                    <a:close/>
                  </a:path>
                </a:pathLst>
              </a:custGeom>
              <a:grpFill/>
              <a:ln w="6350">
                <a:solidFill>
                  <a:schemeClr val="accent2">
                    <a:lumMod val="75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77" name="Freeform 22"/>
              <p:cNvSpPr>
                <a:spLocks/>
              </p:cNvSpPr>
              <p:nvPr/>
            </p:nvSpPr>
            <p:spPr bwMode="auto">
              <a:xfrm>
                <a:off x="10325100" y="3405188"/>
                <a:ext cx="195262" cy="311150"/>
              </a:xfrm>
              <a:custGeom>
                <a:avLst/>
                <a:gdLst>
                  <a:gd name="T0" fmla="*/ 2 w 52"/>
                  <a:gd name="T1" fmla="*/ 80 h 83"/>
                  <a:gd name="T2" fmla="*/ 6 w 52"/>
                  <a:gd name="T3" fmla="*/ 82 h 83"/>
                  <a:gd name="T4" fmla="*/ 9 w 52"/>
                  <a:gd name="T5" fmla="*/ 83 h 83"/>
                  <a:gd name="T6" fmla="*/ 19 w 52"/>
                  <a:gd name="T7" fmla="*/ 82 h 83"/>
                  <a:gd name="T8" fmla="*/ 22 w 52"/>
                  <a:gd name="T9" fmla="*/ 79 h 83"/>
                  <a:gd name="T10" fmla="*/ 25 w 52"/>
                  <a:gd name="T11" fmla="*/ 76 h 83"/>
                  <a:gd name="T12" fmla="*/ 28 w 52"/>
                  <a:gd name="T13" fmla="*/ 72 h 83"/>
                  <a:gd name="T14" fmla="*/ 32 w 52"/>
                  <a:gd name="T15" fmla="*/ 67 h 83"/>
                  <a:gd name="T16" fmla="*/ 35 w 52"/>
                  <a:gd name="T17" fmla="*/ 62 h 83"/>
                  <a:gd name="T18" fmla="*/ 37 w 52"/>
                  <a:gd name="T19" fmla="*/ 59 h 83"/>
                  <a:gd name="T20" fmla="*/ 40 w 52"/>
                  <a:gd name="T21" fmla="*/ 52 h 83"/>
                  <a:gd name="T22" fmla="*/ 41 w 52"/>
                  <a:gd name="T23" fmla="*/ 46 h 83"/>
                  <a:gd name="T24" fmla="*/ 48 w 52"/>
                  <a:gd name="T25" fmla="*/ 43 h 83"/>
                  <a:gd name="T26" fmla="*/ 50 w 52"/>
                  <a:gd name="T27" fmla="*/ 40 h 83"/>
                  <a:gd name="T28" fmla="*/ 51 w 52"/>
                  <a:gd name="T29" fmla="*/ 32 h 83"/>
                  <a:gd name="T30" fmla="*/ 52 w 52"/>
                  <a:gd name="T31" fmla="*/ 21 h 83"/>
                  <a:gd name="T32" fmla="*/ 52 w 52"/>
                  <a:gd name="T33" fmla="*/ 13 h 83"/>
                  <a:gd name="T34" fmla="*/ 49 w 52"/>
                  <a:gd name="T35" fmla="*/ 7 h 83"/>
                  <a:gd name="T36" fmla="*/ 45 w 52"/>
                  <a:gd name="T37" fmla="*/ 4 h 83"/>
                  <a:gd name="T38" fmla="*/ 41 w 52"/>
                  <a:gd name="T39" fmla="*/ 1 h 83"/>
                  <a:gd name="T40" fmla="*/ 37 w 52"/>
                  <a:gd name="T41" fmla="*/ 0 h 83"/>
                  <a:gd name="T42" fmla="*/ 29 w 52"/>
                  <a:gd name="T43" fmla="*/ 0 h 83"/>
                  <a:gd name="T44" fmla="*/ 26 w 52"/>
                  <a:gd name="T45" fmla="*/ 1 h 83"/>
                  <a:gd name="T46" fmla="*/ 23 w 52"/>
                  <a:gd name="T47" fmla="*/ 3 h 83"/>
                  <a:gd name="T48" fmla="*/ 21 w 52"/>
                  <a:gd name="T49" fmla="*/ 5 h 83"/>
                  <a:gd name="T50" fmla="*/ 21 w 52"/>
                  <a:gd name="T51" fmla="*/ 9 h 83"/>
                  <a:gd name="T52" fmla="*/ 21 w 52"/>
                  <a:gd name="T53" fmla="*/ 13 h 83"/>
                  <a:gd name="T54" fmla="*/ 22 w 52"/>
                  <a:gd name="T55" fmla="*/ 17 h 83"/>
                  <a:gd name="T56" fmla="*/ 23 w 52"/>
                  <a:gd name="T57" fmla="*/ 21 h 83"/>
                  <a:gd name="T58" fmla="*/ 22 w 52"/>
                  <a:gd name="T59" fmla="*/ 24 h 83"/>
                  <a:gd name="T60" fmla="*/ 21 w 52"/>
                  <a:gd name="T61" fmla="*/ 27 h 83"/>
                  <a:gd name="T62" fmla="*/ 21 w 52"/>
                  <a:gd name="T63" fmla="*/ 32 h 83"/>
                  <a:gd name="T64" fmla="*/ 20 w 52"/>
                  <a:gd name="T65" fmla="*/ 38 h 83"/>
                  <a:gd name="T66" fmla="*/ 18 w 52"/>
                  <a:gd name="T67" fmla="*/ 45 h 83"/>
                  <a:gd name="T68" fmla="*/ 16 w 52"/>
                  <a:gd name="T69" fmla="*/ 49 h 83"/>
                  <a:gd name="T70" fmla="*/ 13 w 52"/>
                  <a:gd name="T71" fmla="*/ 53 h 83"/>
                  <a:gd name="T72" fmla="*/ 12 w 52"/>
                  <a:gd name="T73" fmla="*/ 57 h 83"/>
                  <a:gd name="T74" fmla="*/ 10 w 52"/>
                  <a:gd name="T75" fmla="*/ 60 h 83"/>
                  <a:gd name="T76" fmla="*/ 5 w 52"/>
                  <a:gd name="T77" fmla="*/ 61 h 83"/>
                  <a:gd name="T78" fmla="*/ 1 w 52"/>
                  <a:gd name="T79" fmla="*/ 63 h 83"/>
                  <a:gd name="T80" fmla="*/ 1 w 52"/>
                  <a:gd name="T81" fmla="*/ 68 h 83"/>
                  <a:gd name="T82" fmla="*/ 1 w 52"/>
                  <a:gd name="T83" fmla="*/ 73 h 83"/>
                  <a:gd name="T84" fmla="*/ 0 w 52"/>
                  <a:gd name="T85" fmla="*/ 79 h 83"/>
                  <a:gd name="T86" fmla="*/ 2 w 52"/>
                  <a:gd name="T87" fmla="*/ 80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52" h="83">
                    <a:moveTo>
                      <a:pt x="2" y="80"/>
                    </a:moveTo>
                    <a:cubicBezTo>
                      <a:pt x="6" y="82"/>
                      <a:pt x="6" y="82"/>
                      <a:pt x="6" y="82"/>
                    </a:cubicBezTo>
                    <a:cubicBezTo>
                      <a:pt x="9" y="83"/>
                      <a:pt x="9" y="83"/>
                      <a:pt x="9" y="83"/>
                    </a:cubicBezTo>
                    <a:cubicBezTo>
                      <a:pt x="19" y="82"/>
                      <a:pt x="19" y="82"/>
                      <a:pt x="19" y="82"/>
                    </a:cubicBezTo>
                    <a:cubicBezTo>
                      <a:pt x="22" y="79"/>
                      <a:pt x="22" y="79"/>
                      <a:pt x="22" y="79"/>
                    </a:cubicBezTo>
                    <a:cubicBezTo>
                      <a:pt x="25" y="76"/>
                      <a:pt x="25" y="76"/>
                      <a:pt x="25" y="76"/>
                    </a:cubicBezTo>
                    <a:cubicBezTo>
                      <a:pt x="28" y="72"/>
                      <a:pt x="28" y="72"/>
                      <a:pt x="28" y="72"/>
                    </a:cubicBezTo>
                    <a:cubicBezTo>
                      <a:pt x="32" y="67"/>
                      <a:pt x="32" y="67"/>
                      <a:pt x="32" y="67"/>
                    </a:cubicBezTo>
                    <a:cubicBezTo>
                      <a:pt x="35" y="62"/>
                      <a:pt x="35" y="62"/>
                      <a:pt x="35" y="62"/>
                    </a:cubicBezTo>
                    <a:cubicBezTo>
                      <a:pt x="37" y="59"/>
                      <a:pt x="37" y="59"/>
                      <a:pt x="37" y="59"/>
                    </a:cubicBezTo>
                    <a:cubicBezTo>
                      <a:pt x="40" y="52"/>
                      <a:pt x="40" y="52"/>
                      <a:pt x="40" y="52"/>
                    </a:cubicBezTo>
                    <a:cubicBezTo>
                      <a:pt x="41" y="46"/>
                      <a:pt x="41" y="46"/>
                      <a:pt x="41" y="46"/>
                    </a:cubicBezTo>
                    <a:cubicBezTo>
                      <a:pt x="48" y="43"/>
                      <a:pt x="48" y="43"/>
                      <a:pt x="48" y="43"/>
                    </a:cubicBezTo>
                    <a:cubicBezTo>
                      <a:pt x="48" y="43"/>
                      <a:pt x="50" y="41"/>
                      <a:pt x="50" y="40"/>
                    </a:cubicBezTo>
                    <a:cubicBezTo>
                      <a:pt x="50" y="39"/>
                      <a:pt x="51" y="32"/>
                      <a:pt x="51" y="32"/>
                    </a:cubicBezTo>
                    <a:cubicBezTo>
                      <a:pt x="52" y="21"/>
                      <a:pt x="52" y="21"/>
                      <a:pt x="52" y="21"/>
                    </a:cubicBezTo>
                    <a:cubicBezTo>
                      <a:pt x="52" y="13"/>
                      <a:pt x="52" y="13"/>
                      <a:pt x="52" y="13"/>
                    </a:cubicBezTo>
                    <a:cubicBezTo>
                      <a:pt x="49" y="7"/>
                      <a:pt x="49" y="7"/>
                      <a:pt x="49" y="7"/>
                    </a:cubicBezTo>
                    <a:cubicBezTo>
                      <a:pt x="45" y="4"/>
                      <a:pt x="45" y="4"/>
                      <a:pt x="45" y="4"/>
                    </a:cubicBezTo>
                    <a:cubicBezTo>
                      <a:pt x="41" y="1"/>
                      <a:pt x="41" y="1"/>
                      <a:pt x="41" y="1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3" y="3"/>
                      <a:pt x="23" y="3"/>
                      <a:pt x="23" y="3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1" y="9"/>
                      <a:pt x="21" y="9"/>
                      <a:pt x="21" y="9"/>
                    </a:cubicBezTo>
                    <a:cubicBezTo>
                      <a:pt x="21" y="13"/>
                      <a:pt x="21" y="13"/>
                      <a:pt x="21" y="13"/>
                    </a:cubicBezTo>
                    <a:cubicBezTo>
                      <a:pt x="22" y="17"/>
                      <a:pt x="22" y="17"/>
                      <a:pt x="22" y="17"/>
                    </a:cubicBezTo>
                    <a:cubicBezTo>
                      <a:pt x="23" y="21"/>
                      <a:pt x="23" y="21"/>
                      <a:pt x="23" y="21"/>
                    </a:cubicBezTo>
                    <a:cubicBezTo>
                      <a:pt x="22" y="24"/>
                      <a:pt x="22" y="24"/>
                      <a:pt x="22" y="24"/>
                    </a:cubicBezTo>
                    <a:cubicBezTo>
                      <a:pt x="21" y="27"/>
                      <a:pt x="21" y="27"/>
                      <a:pt x="21" y="27"/>
                    </a:cubicBezTo>
                    <a:cubicBezTo>
                      <a:pt x="21" y="32"/>
                      <a:pt x="21" y="32"/>
                      <a:pt x="21" y="32"/>
                    </a:cubicBezTo>
                    <a:cubicBezTo>
                      <a:pt x="20" y="38"/>
                      <a:pt x="20" y="38"/>
                      <a:pt x="20" y="38"/>
                    </a:cubicBezTo>
                    <a:cubicBezTo>
                      <a:pt x="18" y="45"/>
                      <a:pt x="18" y="45"/>
                      <a:pt x="18" y="45"/>
                    </a:cubicBezTo>
                    <a:cubicBezTo>
                      <a:pt x="16" y="49"/>
                      <a:pt x="16" y="49"/>
                      <a:pt x="16" y="49"/>
                    </a:cubicBezTo>
                    <a:cubicBezTo>
                      <a:pt x="13" y="53"/>
                      <a:pt x="13" y="53"/>
                      <a:pt x="13" y="53"/>
                    </a:cubicBezTo>
                    <a:cubicBezTo>
                      <a:pt x="12" y="57"/>
                      <a:pt x="12" y="57"/>
                      <a:pt x="12" y="57"/>
                    </a:cubicBezTo>
                    <a:cubicBezTo>
                      <a:pt x="10" y="60"/>
                      <a:pt x="10" y="60"/>
                      <a:pt x="10" y="60"/>
                    </a:cubicBezTo>
                    <a:cubicBezTo>
                      <a:pt x="5" y="61"/>
                      <a:pt x="5" y="61"/>
                      <a:pt x="5" y="61"/>
                    </a:cubicBezTo>
                    <a:cubicBezTo>
                      <a:pt x="1" y="63"/>
                      <a:pt x="1" y="63"/>
                      <a:pt x="1" y="63"/>
                    </a:cubicBezTo>
                    <a:cubicBezTo>
                      <a:pt x="1" y="68"/>
                      <a:pt x="1" y="68"/>
                      <a:pt x="1" y="68"/>
                    </a:cubicBezTo>
                    <a:cubicBezTo>
                      <a:pt x="1" y="73"/>
                      <a:pt x="1" y="73"/>
                      <a:pt x="1" y="73"/>
                    </a:cubicBezTo>
                    <a:cubicBezTo>
                      <a:pt x="0" y="79"/>
                      <a:pt x="0" y="79"/>
                      <a:pt x="0" y="79"/>
                    </a:cubicBezTo>
                    <a:lnTo>
                      <a:pt x="2" y="80"/>
                    </a:lnTo>
                    <a:close/>
                  </a:path>
                </a:pathLst>
              </a:custGeom>
              <a:grpFill/>
              <a:ln w="6350">
                <a:solidFill>
                  <a:schemeClr val="accent2">
                    <a:lumMod val="75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78" name="Freeform 23"/>
              <p:cNvSpPr>
                <a:spLocks/>
              </p:cNvSpPr>
              <p:nvPr/>
            </p:nvSpPr>
            <p:spPr bwMode="auto">
              <a:xfrm>
                <a:off x="9402763" y="3032125"/>
                <a:ext cx="1087437" cy="854075"/>
              </a:xfrm>
              <a:custGeom>
                <a:avLst/>
                <a:gdLst>
                  <a:gd name="T0" fmla="*/ 9 w 289"/>
                  <a:gd name="T1" fmla="*/ 146 h 227"/>
                  <a:gd name="T2" fmla="*/ 37 w 289"/>
                  <a:gd name="T3" fmla="*/ 147 h 227"/>
                  <a:gd name="T4" fmla="*/ 48 w 289"/>
                  <a:gd name="T5" fmla="*/ 155 h 227"/>
                  <a:gd name="T6" fmla="*/ 57 w 289"/>
                  <a:gd name="T7" fmla="*/ 152 h 227"/>
                  <a:gd name="T8" fmla="*/ 76 w 289"/>
                  <a:gd name="T9" fmla="*/ 150 h 227"/>
                  <a:gd name="T10" fmla="*/ 93 w 289"/>
                  <a:gd name="T11" fmla="*/ 150 h 227"/>
                  <a:gd name="T12" fmla="*/ 99 w 289"/>
                  <a:gd name="T13" fmla="*/ 160 h 227"/>
                  <a:gd name="T14" fmla="*/ 101 w 289"/>
                  <a:gd name="T15" fmla="*/ 175 h 227"/>
                  <a:gd name="T16" fmla="*/ 107 w 289"/>
                  <a:gd name="T17" fmla="*/ 184 h 227"/>
                  <a:gd name="T18" fmla="*/ 117 w 289"/>
                  <a:gd name="T19" fmla="*/ 189 h 227"/>
                  <a:gd name="T20" fmla="*/ 117 w 289"/>
                  <a:gd name="T21" fmla="*/ 200 h 227"/>
                  <a:gd name="T22" fmla="*/ 116 w 289"/>
                  <a:gd name="T23" fmla="*/ 212 h 227"/>
                  <a:gd name="T24" fmla="*/ 121 w 289"/>
                  <a:gd name="T25" fmla="*/ 222 h 227"/>
                  <a:gd name="T26" fmla="*/ 125 w 289"/>
                  <a:gd name="T27" fmla="*/ 227 h 227"/>
                  <a:gd name="T28" fmla="*/ 135 w 289"/>
                  <a:gd name="T29" fmla="*/ 221 h 227"/>
                  <a:gd name="T30" fmla="*/ 145 w 289"/>
                  <a:gd name="T31" fmla="*/ 220 h 227"/>
                  <a:gd name="T32" fmla="*/ 157 w 289"/>
                  <a:gd name="T33" fmla="*/ 215 h 227"/>
                  <a:gd name="T34" fmla="*/ 171 w 289"/>
                  <a:gd name="T35" fmla="*/ 211 h 227"/>
                  <a:gd name="T36" fmla="*/ 184 w 289"/>
                  <a:gd name="T37" fmla="*/ 207 h 227"/>
                  <a:gd name="T38" fmla="*/ 197 w 289"/>
                  <a:gd name="T39" fmla="*/ 205 h 227"/>
                  <a:gd name="T40" fmla="*/ 214 w 289"/>
                  <a:gd name="T41" fmla="*/ 203 h 227"/>
                  <a:gd name="T42" fmla="*/ 228 w 289"/>
                  <a:gd name="T43" fmla="*/ 192 h 227"/>
                  <a:gd name="T44" fmla="*/ 234 w 289"/>
                  <a:gd name="T45" fmla="*/ 176 h 227"/>
                  <a:gd name="T46" fmla="*/ 241 w 289"/>
                  <a:gd name="T47" fmla="*/ 164 h 227"/>
                  <a:gd name="T48" fmla="*/ 252 w 289"/>
                  <a:gd name="T49" fmla="*/ 155 h 227"/>
                  <a:gd name="T50" fmla="*/ 260 w 289"/>
                  <a:gd name="T51" fmla="*/ 142 h 227"/>
                  <a:gd name="T52" fmla="*/ 261 w 289"/>
                  <a:gd name="T53" fmla="*/ 125 h 227"/>
                  <a:gd name="T54" fmla="*/ 262 w 289"/>
                  <a:gd name="T55" fmla="*/ 117 h 227"/>
                  <a:gd name="T56" fmla="*/ 260 w 289"/>
                  <a:gd name="T57" fmla="*/ 106 h 227"/>
                  <a:gd name="T58" fmla="*/ 265 w 289"/>
                  <a:gd name="T59" fmla="*/ 95 h 227"/>
                  <a:gd name="T60" fmla="*/ 272 w 289"/>
                  <a:gd name="T61" fmla="*/ 94 h 227"/>
                  <a:gd name="T62" fmla="*/ 282 w 289"/>
                  <a:gd name="T63" fmla="*/ 92 h 227"/>
                  <a:gd name="T64" fmla="*/ 274 w 289"/>
                  <a:gd name="T65" fmla="*/ 74 h 227"/>
                  <a:gd name="T66" fmla="*/ 282 w 289"/>
                  <a:gd name="T67" fmla="*/ 66 h 227"/>
                  <a:gd name="T68" fmla="*/ 287 w 289"/>
                  <a:gd name="T69" fmla="*/ 54 h 227"/>
                  <a:gd name="T70" fmla="*/ 283 w 289"/>
                  <a:gd name="T71" fmla="*/ 43 h 227"/>
                  <a:gd name="T72" fmla="*/ 270 w 289"/>
                  <a:gd name="T73" fmla="*/ 39 h 227"/>
                  <a:gd name="T74" fmla="*/ 258 w 289"/>
                  <a:gd name="T75" fmla="*/ 40 h 227"/>
                  <a:gd name="T76" fmla="*/ 253 w 289"/>
                  <a:gd name="T77" fmla="*/ 32 h 227"/>
                  <a:gd name="T78" fmla="*/ 244 w 289"/>
                  <a:gd name="T79" fmla="*/ 25 h 227"/>
                  <a:gd name="T80" fmla="*/ 232 w 289"/>
                  <a:gd name="T81" fmla="*/ 24 h 227"/>
                  <a:gd name="T82" fmla="*/ 214 w 289"/>
                  <a:gd name="T83" fmla="*/ 13 h 227"/>
                  <a:gd name="T84" fmla="*/ 202 w 289"/>
                  <a:gd name="T85" fmla="*/ 10 h 227"/>
                  <a:gd name="T86" fmla="*/ 192 w 289"/>
                  <a:gd name="T87" fmla="*/ 13 h 227"/>
                  <a:gd name="T88" fmla="*/ 186 w 289"/>
                  <a:gd name="T89" fmla="*/ 3 h 227"/>
                  <a:gd name="T90" fmla="*/ 174 w 289"/>
                  <a:gd name="T91" fmla="*/ 0 h 227"/>
                  <a:gd name="T92" fmla="*/ 138 w 289"/>
                  <a:gd name="T93" fmla="*/ 22 h 227"/>
                  <a:gd name="T94" fmla="*/ 128 w 289"/>
                  <a:gd name="T95" fmla="*/ 19 h 227"/>
                  <a:gd name="T96" fmla="*/ 117 w 289"/>
                  <a:gd name="T97" fmla="*/ 19 h 227"/>
                  <a:gd name="T98" fmla="*/ 111 w 289"/>
                  <a:gd name="T99" fmla="*/ 28 h 227"/>
                  <a:gd name="T100" fmla="*/ 111 w 289"/>
                  <a:gd name="T101" fmla="*/ 43 h 227"/>
                  <a:gd name="T102" fmla="*/ 99 w 289"/>
                  <a:gd name="T103" fmla="*/ 47 h 227"/>
                  <a:gd name="T104" fmla="*/ 100 w 289"/>
                  <a:gd name="T105" fmla="*/ 61 h 227"/>
                  <a:gd name="T106" fmla="*/ 101 w 289"/>
                  <a:gd name="T107" fmla="*/ 74 h 227"/>
                  <a:gd name="T108" fmla="*/ 96 w 289"/>
                  <a:gd name="T109" fmla="*/ 83 h 227"/>
                  <a:gd name="T110" fmla="*/ 98 w 289"/>
                  <a:gd name="T111" fmla="*/ 94 h 227"/>
                  <a:gd name="T112" fmla="*/ 92 w 289"/>
                  <a:gd name="T113" fmla="*/ 106 h 227"/>
                  <a:gd name="T114" fmla="*/ 79 w 289"/>
                  <a:gd name="T115" fmla="*/ 116 h 227"/>
                  <a:gd name="T116" fmla="*/ 67 w 289"/>
                  <a:gd name="T117" fmla="*/ 110 h 227"/>
                  <a:gd name="T118" fmla="*/ 49 w 289"/>
                  <a:gd name="T119" fmla="*/ 110 h 227"/>
                  <a:gd name="T120" fmla="*/ 37 w 289"/>
                  <a:gd name="T121" fmla="*/ 115 h 227"/>
                  <a:gd name="T122" fmla="*/ 21 w 289"/>
                  <a:gd name="T123" fmla="*/ 117 h 227"/>
                  <a:gd name="T124" fmla="*/ 6 w 289"/>
                  <a:gd name="T125" fmla="*/ 132 h 2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89" h="227">
                    <a:moveTo>
                      <a:pt x="0" y="144"/>
                    </a:moveTo>
                    <a:cubicBezTo>
                      <a:pt x="1" y="146"/>
                      <a:pt x="1" y="146"/>
                      <a:pt x="1" y="146"/>
                    </a:cubicBezTo>
                    <a:cubicBezTo>
                      <a:pt x="9" y="146"/>
                      <a:pt x="9" y="146"/>
                      <a:pt x="9" y="146"/>
                    </a:cubicBezTo>
                    <a:cubicBezTo>
                      <a:pt x="17" y="146"/>
                      <a:pt x="17" y="146"/>
                      <a:pt x="17" y="146"/>
                    </a:cubicBezTo>
                    <a:cubicBezTo>
                      <a:pt x="26" y="147"/>
                      <a:pt x="26" y="147"/>
                      <a:pt x="26" y="147"/>
                    </a:cubicBezTo>
                    <a:cubicBezTo>
                      <a:pt x="37" y="147"/>
                      <a:pt x="37" y="147"/>
                      <a:pt x="37" y="147"/>
                    </a:cubicBezTo>
                    <a:cubicBezTo>
                      <a:pt x="43" y="150"/>
                      <a:pt x="43" y="150"/>
                      <a:pt x="43" y="150"/>
                    </a:cubicBezTo>
                    <a:cubicBezTo>
                      <a:pt x="45" y="153"/>
                      <a:pt x="45" y="153"/>
                      <a:pt x="45" y="153"/>
                    </a:cubicBezTo>
                    <a:cubicBezTo>
                      <a:pt x="48" y="155"/>
                      <a:pt x="48" y="155"/>
                      <a:pt x="48" y="155"/>
                    </a:cubicBezTo>
                    <a:cubicBezTo>
                      <a:pt x="52" y="155"/>
                      <a:pt x="52" y="155"/>
                      <a:pt x="52" y="155"/>
                    </a:cubicBezTo>
                    <a:cubicBezTo>
                      <a:pt x="54" y="154"/>
                      <a:pt x="54" y="154"/>
                      <a:pt x="54" y="154"/>
                    </a:cubicBezTo>
                    <a:cubicBezTo>
                      <a:pt x="54" y="154"/>
                      <a:pt x="55" y="152"/>
                      <a:pt x="57" y="152"/>
                    </a:cubicBezTo>
                    <a:cubicBezTo>
                      <a:pt x="58" y="152"/>
                      <a:pt x="63" y="152"/>
                      <a:pt x="64" y="152"/>
                    </a:cubicBezTo>
                    <a:cubicBezTo>
                      <a:pt x="66" y="152"/>
                      <a:pt x="68" y="150"/>
                      <a:pt x="69" y="150"/>
                    </a:cubicBezTo>
                    <a:cubicBezTo>
                      <a:pt x="70" y="150"/>
                      <a:pt x="76" y="150"/>
                      <a:pt x="76" y="150"/>
                    </a:cubicBezTo>
                    <a:cubicBezTo>
                      <a:pt x="76" y="150"/>
                      <a:pt x="81" y="149"/>
                      <a:pt x="82" y="149"/>
                    </a:cubicBezTo>
                    <a:cubicBezTo>
                      <a:pt x="83" y="149"/>
                      <a:pt x="88" y="149"/>
                      <a:pt x="88" y="149"/>
                    </a:cubicBezTo>
                    <a:cubicBezTo>
                      <a:pt x="93" y="150"/>
                      <a:pt x="93" y="150"/>
                      <a:pt x="93" y="150"/>
                    </a:cubicBezTo>
                    <a:cubicBezTo>
                      <a:pt x="95" y="153"/>
                      <a:pt x="95" y="153"/>
                      <a:pt x="95" y="153"/>
                    </a:cubicBezTo>
                    <a:cubicBezTo>
                      <a:pt x="97" y="155"/>
                      <a:pt x="97" y="155"/>
                      <a:pt x="97" y="155"/>
                    </a:cubicBezTo>
                    <a:cubicBezTo>
                      <a:pt x="99" y="160"/>
                      <a:pt x="99" y="160"/>
                      <a:pt x="99" y="160"/>
                    </a:cubicBezTo>
                    <a:cubicBezTo>
                      <a:pt x="100" y="166"/>
                      <a:pt x="100" y="166"/>
                      <a:pt x="100" y="166"/>
                    </a:cubicBezTo>
                    <a:cubicBezTo>
                      <a:pt x="100" y="171"/>
                      <a:pt x="100" y="171"/>
                      <a:pt x="100" y="171"/>
                    </a:cubicBezTo>
                    <a:cubicBezTo>
                      <a:pt x="101" y="175"/>
                      <a:pt x="101" y="175"/>
                      <a:pt x="101" y="175"/>
                    </a:cubicBezTo>
                    <a:cubicBezTo>
                      <a:pt x="102" y="178"/>
                      <a:pt x="102" y="178"/>
                      <a:pt x="102" y="178"/>
                    </a:cubicBezTo>
                    <a:cubicBezTo>
                      <a:pt x="104" y="181"/>
                      <a:pt x="104" y="181"/>
                      <a:pt x="104" y="181"/>
                    </a:cubicBezTo>
                    <a:cubicBezTo>
                      <a:pt x="107" y="184"/>
                      <a:pt x="107" y="184"/>
                      <a:pt x="107" y="184"/>
                    </a:cubicBezTo>
                    <a:cubicBezTo>
                      <a:pt x="110" y="186"/>
                      <a:pt x="110" y="186"/>
                      <a:pt x="110" y="186"/>
                    </a:cubicBezTo>
                    <a:cubicBezTo>
                      <a:pt x="113" y="187"/>
                      <a:pt x="113" y="187"/>
                      <a:pt x="113" y="187"/>
                    </a:cubicBezTo>
                    <a:cubicBezTo>
                      <a:pt x="117" y="189"/>
                      <a:pt x="117" y="189"/>
                      <a:pt x="117" y="189"/>
                    </a:cubicBezTo>
                    <a:cubicBezTo>
                      <a:pt x="118" y="192"/>
                      <a:pt x="118" y="192"/>
                      <a:pt x="118" y="192"/>
                    </a:cubicBezTo>
                    <a:cubicBezTo>
                      <a:pt x="117" y="196"/>
                      <a:pt x="117" y="196"/>
                      <a:pt x="117" y="196"/>
                    </a:cubicBezTo>
                    <a:cubicBezTo>
                      <a:pt x="117" y="200"/>
                      <a:pt x="117" y="200"/>
                      <a:pt x="117" y="200"/>
                    </a:cubicBezTo>
                    <a:cubicBezTo>
                      <a:pt x="116" y="203"/>
                      <a:pt x="116" y="203"/>
                      <a:pt x="116" y="203"/>
                    </a:cubicBezTo>
                    <a:cubicBezTo>
                      <a:pt x="116" y="208"/>
                      <a:pt x="116" y="208"/>
                      <a:pt x="116" y="208"/>
                    </a:cubicBezTo>
                    <a:cubicBezTo>
                      <a:pt x="116" y="212"/>
                      <a:pt x="116" y="212"/>
                      <a:pt x="116" y="212"/>
                    </a:cubicBezTo>
                    <a:cubicBezTo>
                      <a:pt x="117" y="216"/>
                      <a:pt x="117" y="216"/>
                      <a:pt x="117" y="216"/>
                    </a:cubicBezTo>
                    <a:cubicBezTo>
                      <a:pt x="118" y="218"/>
                      <a:pt x="118" y="218"/>
                      <a:pt x="118" y="218"/>
                    </a:cubicBezTo>
                    <a:cubicBezTo>
                      <a:pt x="121" y="222"/>
                      <a:pt x="121" y="222"/>
                      <a:pt x="121" y="222"/>
                    </a:cubicBezTo>
                    <a:cubicBezTo>
                      <a:pt x="121" y="225"/>
                      <a:pt x="121" y="225"/>
                      <a:pt x="121" y="225"/>
                    </a:cubicBezTo>
                    <a:cubicBezTo>
                      <a:pt x="121" y="227"/>
                      <a:pt x="121" y="227"/>
                      <a:pt x="121" y="227"/>
                    </a:cubicBezTo>
                    <a:cubicBezTo>
                      <a:pt x="125" y="227"/>
                      <a:pt x="125" y="227"/>
                      <a:pt x="125" y="227"/>
                    </a:cubicBezTo>
                    <a:cubicBezTo>
                      <a:pt x="131" y="227"/>
                      <a:pt x="131" y="227"/>
                      <a:pt x="131" y="227"/>
                    </a:cubicBezTo>
                    <a:cubicBezTo>
                      <a:pt x="132" y="224"/>
                      <a:pt x="132" y="224"/>
                      <a:pt x="132" y="224"/>
                    </a:cubicBezTo>
                    <a:cubicBezTo>
                      <a:pt x="135" y="221"/>
                      <a:pt x="135" y="221"/>
                      <a:pt x="135" y="221"/>
                    </a:cubicBezTo>
                    <a:cubicBezTo>
                      <a:pt x="139" y="219"/>
                      <a:pt x="139" y="219"/>
                      <a:pt x="139" y="219"/>
                    </a:cubicBezTo>
                    <a:cubicBezTo>
                      <a:pt x="141" y="221"/>
                      <a:pt x="141" y="221"/>
                      <a:pt x="141" y="221"/>
                    </a:cubicBezTo>
                    <a:cubicBezTo>
                      <a:pt x="141" y="221"/>
                      <a:pt x="144" y="221"/>
                      <a:pt x="145" y="220"/>
                    </a:cubicBezTo>
                    <a:cubicBezTo>
                      <a:pt x="145" y="220"/>
                      <a:pt x="147" y="219"/>
                      <a:pt x="147" y="219"/>
                    </a:cubicBezTo>
                    <a:cubicBezTo>
                      <a:pt x="153" y="217"/>
                      <a:pt x="153" y="217"/>
                      <a:pt x="153" y="217"/>
                    </a:cubicBezTo>
                    <a:cubicBezTo>
                      <a:pt x="157" y="215"/>
                      <a:pt x="157" y="215"/>
                      <a:pt x="157" y="215"/>
                    </a:cubicBezTo>
                    <a:cubicBezTo>
                      <a:pt x="160" y="213"/>
                      <a:pt x="160" y="213"/>
                      <a:pt x="160" y="213"/>
                    </a:cubicBezTo>
                    <a:cubicBezTo>
                      <a:pt x="166" y="212"/>
                      <a:pt x="166" y="212"/>
                      <a:pt x="166" y="212"/>
                    </a:cubicBezTo>
                    <a:cubicBezTo>
                      <a:pt x="171" y="211"/>
                      <a:pt x="171" y="211"/>
                      <a:pt x="171" y="211"/>
                    </a:cubicBezTo>
                    <a:cubicBezTo>
                      <a:pt x="175" y="209"/>
                      <a:pt x="175" y="209"/>
                      <a:pt x="175" y="209"/>
                    </a:cubicBezTo>
                    <a:cubicBezTo>
                      <a:pt x="178" y="208"/>
                      <a:pt x="178" y="208"/>
                      <a:pt x="178" y="208"/>
                    </a:cubicBezTo>
                    <a:cubicBezTo>
                      <a:pt x="184" y="207"/>
                      <a:pt x="184" y="207"/>
                      <a:pt x="184" y="207"/>
                    </a:cubicBezTo>
                    <a:cubicBezTo>
                      <a:pt x="189" y="206"/>
                      <a:pt x="189" y="206"/>
                      <a:pt x="189" y="206"/>
                    </a:cubicBezTo>
                    <a:cubicBezTo>
                      <a:pt x="193" y="205"/>
                      <a:pt x="193" y="205"/>
                      <a:pt x="193" y="205"/>
                    </a:cubicBezTo>
                    <a:cubicBezTo>
                      <a:pt x="197" y="205"/>
                      <a:pt x="197" y="205"/>
                      <a:pt x="197" y="205"/>
                    </a:cubicBezTo>
                    <a:cubicBezTo>
                      <a:pt x="204" y="205"/>
                      <a:pt x="204" y="205"/>
                      <a:pt x="204" y="205"/>
                    </a:cubicBezTo>
                    <a:cubicBezTo>
                      <a:pt x="209" y="205"/>
                      <a:pt x="209" y="205"/>
                      <a:pt x="209" y="205"/>
                    </a:cubicBezTo>
                    <a:cubicBezTo>
                      <a:pt x="214" y="203"/>
                      <a:pt x="214" y="203"/>
                      <a:pt x="214" y="203"/>
                    </a:cubicBezTo>
                    <a:cubicBezTo>
                      <a:pt x="214" y="203"/>
                      <a:pt x="220" y="200"/>
                      <a:pt x="220" y="200"/>
                    </a:cubicBezTo>
                    <a:cubicBezTo>
                      <a:pt x="220" y="199"/>
                      <a:pt x="225" y="196"/>
                      <a:pt x="225" y="196"/>
                    </a:cubicBezTo>
                    <a:cubicBezTo>
                      <a:pt x="228" y="192"/>
                      <a:pt x="228" y="192"/>
                      <a:pt x="228" y="192"/>
                    </a:cubicBezTo>
                    <a:cubicBezTo>
                      <a:pt x="230" y="186"/>
                      <a:pt x="230" y="186"/>
                      <a:pt x="230" y="186"/>
                    </a:cubicBezTo>
                    <a:cubicBezTo>
                      <a:pt x="232" y="180"/>
                      <a:pt x="232" y="180"/>
                      <a:pt x="232" y="180"/>
                    </a:cubicBezTo>
                    <a:cubicBezTo>
                      <a:pt x="234" y="176"/>
                      <a:pt x="234" y="176"/>
                      <a:pt x="234" y="176"/>
                    </a:cubicBezTo>
                    <a:cubicBezTo>
                      <a:pt x="236" y="172"/>
                      <a:pt x="236" y="172"/>
                      <a:pt x="236" y="172"/>
                    </a:cubicBezTo>
                    <a:cubicBezTo>
                      <a:pt x="239" y="169"/>
                      <a:pt x="239" y="169"/>
                      <a:pt x="239" y="169"/>
                    </a:cubicBezTo>
                    <a:cubicBezTo>
                      <a:pt x="241" y="164"/>
                      <a:pt x="241" y="164"/>
                      <a:pt x="241" y="164"/>
                    </a:cubicBezTo>
                    <a:cubicBezTo>
                      <a:pt x="242" y="159"/>
                      <a:pt x="242" y="159"/>
                      <a:pt x="242" y="159"/>
                    </a:cubicBezTo>
                    <a:cubicBezTo>
                      <a:pt x="245" y="155"/>
                      <a:pt x="245" y="155"/>
                      <a:pt x="245" y="155"/>
                    </a:cubicBezTo>
                    <a:cubicBezTo>
                      <a:pt x="252" y="155"/>
                      <a:pt x="252" y="155"/>
                      <a:pt x="252" y="155"/>
                    </a:cubicBezTo>
                    <a:cubicBezTo>
                      <a:pt x="254" y="151"/>
                      <a:pt x="254" y="151"/>
                      <a:pt x="254" y="151"/>
                    </a:cubicBezTo>
                    <a:cubicBezTo>
                      <a:pt x="257" y="146"/>
                      <a:pt x="257" y="146"/>
                      <a:pt x="257" y="146"/>
                    </a:cubicBezTo>
                    <a:cubicBezTo>
                      <a:pt x="260" y="142"/>
                      <a:pt x="260" y="142"/>
                      <a:pt x="260" y="142"/>
                    </a:cubicBezTo>
                    <a:cubicBezTo>
                      <a:pt x="260" y="142"/>
                      <a:pt x="260" y="139"/>
                      <a:pt x="260" y="137"/>
                    </a:cubicBezTo>
                    <a:cubicBezTo>
                      <a:pt x="260" y="136"/>
                      <a:pt x="262" y="129"/>
                      <a:pt x="262" y="129"/>
                    </a:cubicBezTo>
                    <a:cubicBezTo>
                      <a:pt x="261" y="125"/>
                      <a:pt x="261" y="125"/>
                      <a:pt x="261" y="125"/>
                    </a:cubicBezTo>
                    <a:cubicBezTo>
                      <a:pt x="259" y="123"/>
                      <a:pt x="259" y="123"/>
                      <a:pt x="259" y="123"/>
                    </a:cubicBezTo>
                    <a:cubicBezTo>
                      <a:pt x="260" y="118"/>
                      <a:pt x="260" y="118"/>
                      <a:pt x="260" y="118"/>
                    </a:cubicBezTo>
                    <a:cubicBezTo>
                      <a:pt x="262" y="117"/>
                      <a:pt x="262" y="117"/>
                      <a:pt x="262" y="117"/>
                    </a:cubicBezTo>
                    <a:cubicBezTo>
                      <a:pt x="262" y="112"/>
                      <a:pt x="262" y="112"/>
                      <a:pt x="262" y="112"/>
                    </a:cubicBezTo>
                    <a:cubicBezTo>
                      <a:pt x="259" y="111"/>
                      <a:pt x="259" y="111"/>
                      <a:pt x="259" y="111"/>
                    </a:cubicBezTo>
                    <a:cubicBezTo>
                      <a:pt x="259" y="111"/>
                      <a:pt x="260" y="107"/>
                      <a:pt x="260" y="106"/>
                    </a:cubicBezTo>
                    <a:cubicBezTo>
                      <a:pt x="260" y="105"/>
                      <a:pt x="262" y="101"/>
                      <a:pt x="262" y="101"/>
                    </a:cubicBezTo>
                    <a:cubicBezTo>
                      <a:pt x="263" y="100"/>
                      <a:pt x="263" y="100"/>
                      <a:pt x="263" y="100"/>
                    </a:cubicBezTo>
                    <a:cubicBezTo>
                      <a:pt x="263" y="100"/>
                      <a:pt x="263" y="96"/>
                      <a:pt x="265" y="95"/>
                    </a:cubicBezTo>
                    <a:cubicBezTo>
                      <a:pt x="266" y="94"/>
                      <a:pt x="268" y="94"/>
                      <a:pt x="268" y="94"/>
                    </a:cubicBezTo>
                    <a:cubicBezTo>
                      <a:pt x="270" y="94"/>
                      <a:pt x="270" y="94"/>
                      <a:pt x="270" y="94"/>
                    </a:cubicBezTo>
                    <a:cubicBezTo>
                      <a:pt x="272" y="94"/>
                      <a:pt x="272" y="94"/>
                      <a:pt x="272" y="94"/>
                    </a:cubicBezTo>
                    <a:cubicBezTo>
                      <a:pt x="278" y="94"/>
                      <a:pt x="278" y="94"/>
                      <a:pt x="278" y="94"/>
                    </a:cubicBezTo>
                    <a:cubicBezTo>
                      <a:pt x="281" y="94"/>
                      <a:pt x="281" y="94"/>
                      <a:pt x="281" y="94"/>
                    </a:cubicBezTo>
                    <a:cubicBezTo>
                      <a:pt x="282" y="92"/>
                      <a:pt x="282" y="92"/>
                      <a:pt x="282" y="92"/>
                    </a:cubicBezTo>
                    <a:cubicBezTo>
                      <a:pt x="277" y="87"/>
                      <a:pt x="277" y="87"/>
                      <a:pt x="277" y="87"/>
                    </a:cubicBezTo>
                    <a:cubicBezTo>
                      <a:pt x="277" y="87"/>
                      <a:pt x="274" y="83"/>
                      <a:pt x="273" y="82"/>
                    </a:cubicBezTo>
                    <a:cubicBezTo>
                      <a:pt x="273" y="81"/>
                      <a:pt x="274" y="74"/>
                      <a:pt x="274" y="74"/>
                    </a:cubicBezTo>
                    <a:cubicBezTo>
                      <a:pt x="275" y="67"/>
                      <a:pt x="275" y="67"/>
                      <a:pt x="275" y="67"/>
                    </a:cubicBezTo>
                    <a:cubicBezTo>
                      <a:pt x="278" y="66"/>
                      <a:pt x="278" y="66"/>
                      <a:pt x="278" y="66"/>
                    </a:cubicBezTo>
                    <a:cubicBezTo>
                      <a:pt x="282" y="66"/>
                      <a:pt x="282" y="66"/>
                      <a:pt x="282" y="66"/>
                    </a:cubicBezTo>
                    <a:cubicBezTo>
                      <a:pt x="282" y="62"/>
                      <a:pt x="282" y="62"/>
                      <a:pt x="282" y="62"/>
                    </a:cubicBezTo>
                    <a:cubicBezTo>
                      <a:pt x="284" y="57"/>
                      <a:pt x="284" y="57"/>
                      <a:pt x="284" y="57"/>
                    </a:cubicBezTo>
                    <a:cubicBezTo>
                      <a:pt x="287" y="54"/>
                      <a:pt x="287" y="54"/>
                      <a:pt x="287" y="54"/>
                    </a:cubicBezTo>
                    <a:cubicBezTo>
                      <a:pt x="289" y="51"/>
                      <a:pt x="289" y="51"/>
                      <a:pt x="289" y="51"/>
                    </a:cubicBezTo>
                    <a:cubicBezTo>
                      <a:pt x="289" y="46"/>
                      <a:pt x="289" y="46"/>
                      <a:pt x="289" y="46"/>
                    </a:cubicBezTo>
                    <a:cubicBezTo>
                      <a:pt x="283" y="43"/>
                      <a:pt x="283" y="43"/>
                      <a:pt x="283" y="43"/>
                    </a:cubicBezTo>
                    <a:cubicBezTo>
                      <a:pt x="279" y="41"/>
                      <a:pt x="279" y="41"/>
                      <a:pt x="279" y="41"/>
                    </a:cubicBezTo>
                    <a:cubicBezTo>
                      <a:pt x="274" y="39"/>
                      <a:pt x="274" y="39"/>
                      <a:pt x="274" y="39"/>
                    </a:cubicBezTo>
                    <a:cubicBezTo>
                      <a:pt x="274" y="39"/>
                      <a:pt x="271" y="39"/>
                      <a:pt x="270" y="39"/>
                    </a:cubicBezTo>
                    <a:cubicBezTo>
                      <a:pt x="270" y="39"/>
                      <a:pt x="265" y="39"/>
                      <a:pt x="265" y="39"/>
                    </a:cubicBezTo>
                    <a:cubicBezTo>
                      <a:pt x="262" y="39"/>
                      <a:pt x="262" y="39"/>
                      <a:pt x="262" y="39"/>
                    </a:cubicBezTo>
                    <a:cubicBezTo>
                      <a:pt x="258" y="40"/>
                      <a:pt x="258" y="40"/>
                      <a:pt x="258" y="40"/>
                    </a:cubicBezTo>
                    <a:cubicBezTo>
                      <a:pt x="255" y="40"/>
                      <a:pt x="255" y="40"/>
                      <a:pt x="255" y="40"/>
                    </a:cubicBezTo>
                    <a:cubicBezTo>
                      <a:pt x="254" y="37"/>
                      <a:pt x="254" y="37"/>
                      <a:pt x="254" y="37"/>
                    </a:cubicBezTo>
                    <a:cubicBezTo>
                      <a:pt x="253" y="32"/>
                      <a:pt x="253" y="32"/>
                      <a:pt x="253" y="32"/>
                    </a:cubicBezTo>
                    <a:cubicBezTo>
                      <a:pt x="249" y="29"/>
                      <a:pt x="249" y="29"/>
                      <a:pt x="249" y="29"/>
                    </a:cubicBezTo>
                    <a:cubicBezTo>
                      <a:pt x="247" y="26"/>
                      <a:pt x="247" y="26"/>
                      <a:pt x="247" y="26"/>
                    </a:cubicBezTo>
                    <a:cubicBezTo>
                      <a:pt x="244" y="25"/>
                      <a:pt x="244" y="25"/>
                      <a:pt x="244" y="25"/>
                    </a:cubicBezTo>
                    <a:cubicBezTo>
                      <a:pt x="244" y="25"/>
                      <a:pt x="241" y="24"/>
                      <a:pt x="240" y="24"/>
                    </a:cubicBezTo>
                    <a:cubicBezTo>
                      <a:pt x="239" y="24"/>
                      <a:pt x="235" y="24"/>
                      <a:pt x="235" y="24"/>
                    </a:cubicBezTo>
                    <a:cubicBezTo>
                      <a:pt x="232" y="24"/>
                      <a:pt x="232" y="24"/>
                      <a:pt x="232" y="24"/>
                    </a:cubicBezTo>
                    <a:cubicBezTo>
                      <a:pt x="228" y="22"/>
                      <a:pt x="228" y="22"/>
                      <a:pt x="228" y="22"/>
                    </a:cubicBezTo>
                    <a:cubicBezTo>
                      <a:pt x="220" y="18"/>
                      <a:pt x="220" y="18"/>
                      <a:pt x="220" y="18"/>
                    </a:cubicBezTo>
                    <a:cubicBezTo>
                      <a:pt x="214" y="13"/>
                      <a:pt x="214" y="13"/>
                      <a:pt x="214" y="13"/>
                    </a:cubicBezTo>
                    <a:cubicBezTo>
                      <a:pt x="210" y="10"/>
                      <a:pt x="210" y="10"/>
                      <a:pt x="210" y="10"/>
                    </a:cubicBezTo>
                    <a:cubicBezTo>
                      <a:pt x="210" y="10"/>
                      <a:pt x="207" y="10"/>
                      <a:pt x="206" y="10"/>
                    </a:cubicBezTo>
                    <a:cubicBezTo>
                      <a:pt x="206" y="10"/>
                      <a:pt x="202" y="10"/>
                      <a:pt x="202" y="10"/>
                    </a:cubicBezTo>
                    <a:cubicBezTo>
                      <a:pt x="201" y="13"/>
                      <a:pt x="201" y="13"/>
                      <a:pt x="201" y="13"/>
                    </a:cubicBezTo>
                    <a:cubicBezTo>
                      <a:pt x="198" y="13"/>
                      <a:pt x="198" y="13"/>
                      <a:pt x="198" y="13"/>
                    </a:cubicBezTo>
                    <a:cubicBezTo>
                      <a:pt x="192" y="13"/>
                      <a:pt x="192" y="13"/>
                      <a:pt x="192" y="13"/>
                    </a:cubicBezTo>
                    <a:cubicBezTo>
                      <a:pt x="188" y="8"/>
                      <a:pt x="188" y="8"/>
                      <a:pt x="188" y="8"/>
                    </a:cubicBezTo>
                    <a:cubicBezTo>
                      <a:pt x="187" y="6"/>
                      <a:pt x="187" y="6"/>
                      <a:pt x="187" y="6"/>
                    </a:cubicBezTo>
                    <a:cubicBezTo>
                      <a:pt x="186" y="3"/>
                      <a:pt x="186" y="3"/>
                      <a:pt x="186" y="3"/>
                    </a:cubicBezTo>
                    <a:cubicBezTo>
                      <a:pt x="183" y="1"/>
                      <a:pt x="183" y="1"/>
                      <a:pt x="183" y="1"/>
                    </a:cubicBezTo>
                    <a:cubicBezTo>
                      <a:pt x="178" y="0"/>
                      <a:pt x="178" y="0"/>
                      <a:pt x="178" y="0"/>
                    </a:cubicBezTo>
                    <a:cubicBezTo>
                      <a:pt x="174" y="0"/>
                      <a:pt x="174" y="0"/>
                      <a:pt x="174" y="0"/>
                    </a:cubicBezTo>
                    <a:cubicBezTo>
                      <a:pt x="166" y="6"/>
                      <a:pt x="166" y="6"/>
                      <a:pt x="166" y="6"/>
                    </a:cubicBezTo>
                    <a:cubicBezTo>
                      <a:pt x="151" y="16"/>
                      <a:pt x="151" y="16"/>
                      <a:pt x="151" y="16"/>
                    </a:cubicBezTo>
                    <a:cubicBezTo>
                      <a:pt x="138" y="22"/>
                      <a:pt x="138" y="22"/>
                      <a:pt x="138" y="22"/>
                    </a:cubicBezTo>
                    <a:cubicBezTo>
                      <a:pt x="132" y="24"/>
                      <a:pt x="132" y="24"/>
                      <a:pt x="132" y="24"/>
                    </a:cubicBezTo>
                    <a:cubicBezTo>
                      <a:pt x="128" y="26"/>
                      <a:pt x="128" y="26"/>
                      <a:pt x="128" y="26"/>
                    </a:cubicBezTo>
                    <a:cubicBezTo>
                      <a:pt x="128" y="19"/>
                      <a:pt x="128" y="19"/>
                      <a:pt x="128" y="19"/>
                    </a:cubicBezTo>
                    <a:cubicBezTo>
                      <a:pt x="128" y="19"/>
                      <a:pt x="125" y="16"/>
                      <a:pt x="124" y="16"/>
                    </a:cubicBezTo>
                    <a:cubicBezTo>
                      <a:pt x="123" y="16"/>
                      <a:pt x="120" y="16"/>
                      <a:pt x="120" y="16"/>
                    </a:cubicBezTo>
                    <a:cubicBezTo>
                      <a:pt x="117" y="19"/>
                      <a:pt x="117" y="19"/>
                      <a:pt x="117" y="19"/>
                    </a:cubicBezTo>
                    <a:cubicBezTo>
                      <a:pt x="113" y="21"/>
                      <a:pt x="113" y="21"/>
                      <a:pt x="113" y="21"/>
                    </a:cubicBezTo>
                    <a:cubicBezTo>
                      <a:pt x="110" y="22"/>
                      <a:pt x="110" y="22"/>
                      <a:pt x="110" y="22"/>
                    </a:cubicBezTo>
                    <a:cubicBezTo>
                      <a:pt x="111" y="28"/>
                      <a:pt x="111" y="28"/>
                      <a:pt x="111" y="28"/>
                    </a:cubicBezTo>
                    <a:cubicBezTo>
                      <a:pt x="112" y="33"/>
                      <a:pt x="112" y="33"/>
                      <a:pt x="112" y="33"/>
                    </a:cubicBezTo>
                    <a:cubicBezTo>
                      <a:pt x="112" y="39"/>
                      <a:pt x="112" y="39"/>
                      <a:pt x="112" y="39"/>
                    </a:cubicBezTo>
                    <a:cubicBezTo>
                      <a:pt x="111" y="43"/>
                      <a:pt x="111" y="43"/>
                      <a:pt x="111" y="43"/>
                    </a:cubicBezTo>
                    <a:cubicBezTo>
                      <a:pt x="107" y="45"/>
                      <a:pt x="107" y="45"/>
                      <a:pt x="107" y="45"/>
                    </a:cubicBezTo>
                    <a:cubicBezTo>
                      <a:pt x="103" y="45"/>
                      <a:pt x="103" y="45"/>
                      <a:pt x="103" y="45"/>
                    </a:cubicBezTo>
                    <a:cubicBezTo>
                      <a:pt x="99" y="47"/>
                      <a:pt x="99" y="47"/>
                      <a:pt x="99" y="47"/>
                    </a:cubicBezTo>
                    <a:cubicBezTo>
                      <a:pt x="98" y="51"/>
                      <a:pt x="98" y="51"/>
                      <a:pt x="98" y="51"/>
                    </a:cubicBezTo>
                    <a:cubicBezTo>
                      <a:pt x="98" y="58"/>
                      <a:pt x="98" y="58"/>
                      <a:pt x="98" y="58"/>
                    </a:cubicBezTo>
                    <a:cubicBezTo>
                      <a:pt x="100" y="61"/>
                      <a:pt x="100" y="61"/>
                      <a:pt x="100" y="61"/>
                    </a:cubicBezTo>
                    <a:cubicBezTo>
                      <a:pt x="101" y="66"/>
                      <a:pt x="101" y="66"/>
                      <a:pt x="101" y="66"/>
                    </a:cubicBezTo>
                    <a:cubicBezTo>
                      <a:pt x="101" y="70"/>
                      <a:pt x="101" y="70"/>
                      <a:pt x="101" y="70"/>
                    </a:cubicBezTo>
                    <a:cubicBezTo>
                      <a:pt x="101" y="74"/>
                      <a:pt x="101" y="74"/>
                      <a:pt x="101" y="74"/>
                    </a:cubicBezTo>
                    <a:cubicBezTo>
                      <a:pt x="97" y="76"/>
                      <a:pt x="97" y="76"/>
                      <a:pt x="97" y="76"/>
                    </a:cubicBezTo>
                    <a:cubicBezTo>
                      <a:pt x="95" y="80"/>
                      <a:pt x="95" y="80"/>
                      <a:pt x="95" y="80"/>
                    </a:cubicBezTo>
                    <a:cubicBezTo>
                      <a:pt x="96" y="83"/>
                      <a:pt x="96" y="83"/>
                      <a:pt x="96" y="83"/>
                    </a:cubicBezTo>
                    <a:cubicBezTo>
                      <a:pt x="98" y="84"/>
                      <a:pt x="98" y="84"/>
                      <a:pt x="98" y="84"/>
                    </a:cubicBezTo>
                    <a:cubicBezTo>
                      <a:pt x="99" y="88"/>
                      <a:pt x="99" y="88"/>
                      <a:pt x="99" y="88"/>
                    </a:cubicBezTo>
                    <a:cubicBezTo>
                      <a:pt x="98" y="94"/>
                      <a:pt x="98" y="94"/>
                      <a:pt x="98" y="94"/>
                    </a:cubicBezTo>
                    <a:cubicBezTo>
                      <a:pt x="98" y="98"/>
                      <a:pt x="98" y="98"/>
                      <a:pt x="98" y="98"/>
                    </a:cubicBezTo>
                    <a:cubicBezTo>
                      <a:pt x="98" y="98"/>
                      <a:pt x="97" y="100"/>
                      <a:pt x="97" y="101"/>
                    </a:cubicBezTo>
                    <a:cubicBezTo>
                      <a:pt x="96" y="103"/>
                      <a:pt x="92" y="106"/>
                      <a:pt x="92" y="106"/>
                    </a:cubicBezTo>
                    <a:cubicBezTo>
                      <a:pt x="87" y="109"/>
                      <a:pt x="87" y="109"/>
                      <a:pt x="87" y="109"/>
                    </a:cubicBezTo>
                    <a:cubicBezTo>
                      <a:pt x="82" y="113"/>
                      <a:pt x="82" y="113"/>
                      <a:pt x="82" y="113"/>
                    </a:cubicBezTo>
                    <a:cubicBezTo>
                      <a:pt x="79" y="116"/>
                      <a:pt x="79" y="116"/>
                      <a:pt x="79" y="116"/>
                    </a:cubicBezTo>
                    <a:cubicBezTo>
                      <a:pt x="76" y="112"/>
                      <a:pt x="76" y="112"/>
                      <a:pt x="76" y="112"/>
                    </a:cubicBezTo>
                    <a:cubicBezTo>
                      <a:pt x="76" y="112"/>
                      <a:pt x="73" y="110"/>
                      <a:pt x="71" y="110"/>
                    </a:cubicBezTo>
                    <a:cubicBezTo>
                      <a:pt x="70" y="110"/>
                      <a:pt x="67" y="110"/>
                      <a:pt x="67" y="110"/>
                    </a:cubicBezTo>
                    <a:cubicBezTo>
                      <a:pt x="59" y="110"/>
                      <a:pt x="59" y="110"/>
                      <a:pt x="59" y="110"/>
                    </a:cubicBezTo>
                    <a:cubicBezTo>
                      <a:pt x="53" y="109"/>
                      <a:pt x="53" y="109"/>
                      <a:pt x="53" y="109"/>
                    </a:cubicBezTo>
                    <a:cubicBezTo>
                      <a:pt x="49" y="110"/>
                      <a:pt x="49" y="110"/>
                      <a:pt x="49" y="110"/>
                    </a:cubicBezTo>
                    <a:cubicBezTo>
                      <a:pt x="47" y="113"/>
                      <a:pt x="47" y="113"/>
                      <a:pt x="47" y="113"/>
                    </a:cubicBezTo>
                    <a:cubicBezTo>
                      <a:pt x="43" y="115"/>
                      <a:pt x="43" y="115"/>
                      <a:pt x="43" y="115"/>
                    </a:cubicBezTo>
                    <a:cubicBezTo>
                      <a:pt x="37" y="115"/>
                      <a:pt x="37" y="115"/>
                      <a:pt x="37" y="115"/>
                    </a:cubicBezTo>
                    <a:cubicBezTo>
                      <a:pt x="32" y="116"/>
                      <a:pt x="32" y="116"/>
                      <a:pt x="32" y="116"/>
                    </a:cubicBezTo>
                    <a:cubicBezTo>
                      <a:pt x="26" y="117"/>
                      <a:pt x="26" y="117"/>
                      <a:pt x="26" y="117"/>
                    </a:cubicBezTo>
                    <a:cubicBezTo>
                      <a:pt x="21" y="117"/>
                      <a:pt x="21" y="117"/>
                      <a:pt x="21" y="117"/>
                    </a:cubicBezTo>
                    <a:cubicBezTo>
                      <a:pt x="21" y="117"/>
                      <a:pt x="18" y="117"/>
                      <a:pt x="18" y="118"/>
                    </a:cubicBezTo>
                    <a:cubicBezTo>
                      <a:pt x="17" y="119"/>
                      <a:pt x="14" y="120"/>
                      <a:pt x="13" y="122"/>
                    </a:cubicBezTo>
                    <a:cubicBezTo>
                      <a:pt x="13" y="125"/>
                      <a:pt x="6" y="132"/>
                      <a:pt x="6" y="132"/>
                    </a:cubicBezTo>
                    <a:cubicBezTo>
                      <a:pt x="6" y="132"/>
                      <a:pt x="2" y="137"/>
                      <a:pt x="1" y="139"/>
                    </a:cubicBezTo>
                    <a:cubicBezTo>
                      <a:pt x="0" y="140"/>
                      <a:pt x="0" y="144"/>
                      <a:pt x="0" y="144"/>
                    </a:cubicBezTo>
                    <a:close/>
                  </a:path>
                </a:pathLst>
              </a:custGeom>
              <a:grpFill/>
              <a:ln w="6350">
                <a:solidFill>
                  <a:schemeClr val="accent2">
                    <a:lumMod val="75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</p:grpSp>
        <p:grpSp>
          <p:nvGrpSpPr>
            <p:cNvPr id="45" name="Grupo 44"/>
            <p:cNvGrpSpPr/>
            <p:nvPr/>
          </p:nvGrpSpPr>
          <p:grpSpPr>
            <a:xfrm>
              <a:off x="-4719083" y="5967848"/>
              <a:ext cx="931862" cy="1101725"/>
              <a:chOff x="8737600" y="3878263"/>
              <a:chExt cx="931862" cy="1101725"/>
            </a:xfrm>
            <a:grpFill/>
          </p:grpSpPr>
          <p:sp>
            <p:nvSpPr>
              <p:cNvPr id="72" name="Freeform 19"/>
              <p:cNvSpPr>
                <a:spLocks/>
              </p:cNvSpPr>
              <p:nvPr/>
            </p:nvSpPr>
            <p:spPr bwMode="auto">
              <a:xfrm>
                <a:off x="9048750" y="3878263"/>
                <a:ext cx="620712" cy="384175"/>
              </a:xfrm>
              <a:custGeom>
                <a:avLst/>
                <a:gdLst>
                  <a:gd name="T0" fmla="*/ 17 w 391"/>
                  <a:gd name="T1" fmla="*/ 109 h 242"/>
                  <a:gd name="T2" fmla="*/ 15 w 391"/>
                  <a:gd name="T3" fmla="*/ 156 h 242"/>
                  <a:gd name="T4" fmla="*/ 0 w 391"/>
                  <a:gd name="T5" fmla="*/ 171 h 242"/>
                  <a:gd name="T6" fmla="*/ 12 w 391"/>
                  <a:gd name="T7" fmla="*/ 173 h 242"/>
                  <a:gd name="T8" fmla="*/ 22 w 391"/>
                  <a:gd name="T9" fmla="*/ 171 h 242"/>
                  <a:gd name="T10" fmla="*/ 36 w 391"/>
                  <a:gd name="T11" fmla="*/ 197 h 242"/>
                  <a:gd name="T12" fmla="*/ 55 w 391"/>
                  <a:gd name="T13" fmla="*/ 218 h 242"/>
                  <a:gd name="T14" fmla="*/ 88 w 391"/>
                  <a:gd name="T15" fmla="*/ 223 h 242"/>
                  <a:gd name="T16" fmla="*/ 124 w 391"/>
                  <a:gd name="T17" fmla="*/ 225 h 242"/>
                  <a:gd name="T18" fmla="*/ 147 w 391"/>
                  <a:gd name="T19" fmla="*/ 235 h 242"/>
                  <a:gd name="T20" fmla="*/ 190 w 391"/>
                  <a:gd name="T21" fmla="*/ 242 h 242"/>
                  <a:gd name="T22" fmla="*/ 195 w 391"/>
                  <a:gd name="T23" fmla="*/ 227 h 242"/>
                  <a:gd name="T24" fmla="*/ 218 w 391"/>
                  <a:gd name="T25" fmla="*/ 216 h 242"/>
                  <a:gd name="T26" fmla="*/ 235 w 391"/>
                  <a:gd name="T27" fmla="*/ 206 h 242"/>
                  <a:gd name="T28" fmla="*/ 259 w 391"/>
                  <a:gd name="T29" fmla="*/ 201 h 242"/>
                  <a:gd name="T30" fmla="*/ 294 w 391"/>
                  <a:gd name="T31" fmla="*/ 201 h 242"/>
                  <a:gd name="T32" fmla="*/ 306 w 391"/>
                  <a:gd name="T33" fmla="*/ 213 h 242"/>
                  <a:gd name="T34" fmla="*/ 325 w 391"/>
                  <a:gd name="T35" fmla="*/ 206 h 242"/>
                  <a:gd name="T36" fmla="*/ 344 w 391"/>
                  <a:gd name="T37" fmla="*/ 204 h 242"/>
                  <a:gd name="T38" fmla="*/ 363 w 391"/>
                  <a:gd name="T39" fmla="*/ 208 h 242"/>
                  <a:gd name="T40" fmla="*/ 372 w 391"/>
                  <a:gd name="T41" fmla="*/ 199 h 242"/>
                  <a:gd name="T42" fmla="*/ 384 w 391"/>
                  <a:gd name="T43" fmla="*/ 182 h 242"/>
                  <a:gd name="T44" fmla="*/ 391 w 391"/>
                  <a:gd name="T45" fmla="*/ 171 h 242"/>
                  <a:gd name="T46" fmla="*/ 384 w 391"/>
                  <a:gd name="T47" fmla="*/ 154 h 242"/>
                  <a:gd name="T48" fmla="*/ 365 w 391"/>
                  <a:gd name="T49" fmla="*/ 154 h 242"/>
                  <a:gd name="T50" fmla="*/ 363 w 391"/>
                  <a:gd name="T51" fmla="*/ 140 h 242"/>
                  <a:gd name="T52" fmla="*/ 320 w 391"/>
                  <a:gd name="T53" fmla="*/ 130 h 242"/>
                  <a:gd name="T54" fmla="*/ 316 w 391"/>
                  <a:gd name="T55" fmla="*/ 97 h 242"/>
                  <a:gd name="T56" fmla="*/ 299 w 391"/>
                  <a:gd name="T57" fmla="*/ 78 h 242"/>
                  <a:gd name="T58" fmla="*/ 294 w 391"/>
                  <a:gd name="T59" fmla="*/ 47 h 242"/>
                  <a:gd name="T60" fmla="*/ 285 w 391"/>
                  <a:gd name="T61" fmla="*/ 21 h 242"/>
                  <a:gd name="T62" fmla="*/ 226 w 391"/>
                  <a:gd name="T63" fmla="*/ 19 h 242"/>
                  <a:gd name="T64" fmla="*/ 207 w 391"/>
                  <a:gd name="T65" fmla="*/ 7 h 242"/>
                  <a:gd name="T66" fmla="*/ 190 w 391"/>
                  <a:gd name="T67" fmla="*/ 2 h 242"/>
                  <a:gd name="T68" fmla="*/ 145 w 391"/>
                  <a:gd name="T69" fmla="*/ 0 h 242"/>
                  <a:gd name="T70" fmla="*/ 119 w 391"/>
                  <a:gd name="T71" fmla="*/ 0 h 242"/>
                  <a:gd name="T72" fmla="*/ 93 w 391"/>
                  <a:gd name="T73" fmla="*/ 0 h 242"/>
                  <a:gd name="T74" fmla="*/ 72 w 391"/>
                  <a:gd name="T75" fmla="*/ 7 h 242"/>
                  <a:gd name="T76" fmla="*/ 45 w 391"/>
                  <a:gd name="T77" fmla="*/ 28 h 242"/>
                  <a:gd name="T78" fmla="*/ 27 w 391"/>
                  <a:gd name="T79" fmla="*/ 57 h 242"/>
                  <a:gd name="T80" fmla="*/ 17 w 391"/>
                  <a:gd name="T81" fmla="*/ 81 h 2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91" h="242">
                    <a:moveTo>
                      <a:pt x="17" y="81"/>
                    </a:moveTo>
                    <a:lnTo>
                      <a:pt x="17" y="109"/>
                    </a:lnTo>
                    <a:lnTo>
                      <a:pt x="15" y="133"/>
                    </a:lnTo>
                    <a:lnTo>
                      <a:pt x="15" y="156"/>
                    </a:lnTo>
                    <a:lnTo>
                      <a:pt x="5" y="168"/>
                    </a:lnTo>
                    <a:lnTo>
                      <a:pt x="0" y="171"/>
                    </a:lnTo>
                    <a:lnTo>
                      <a:pt x="5" y="173"/>
                    </a:lnTo>
                    <a:lnTo>
                      <a:pt x="12" y="173"/>
                    </a:lnTo>
                    <a:lnTo>
                      <a:pt x="17" y="168"/>
                    </a:lnTo>
                    <a:lnTo>
                      <a:pt x="22" y="171"/>
                    </a:lnTo>
                    <a:lnTo>
                      <a:pt x="31" y="185"/>
                    </a:lnTo>
                    <a:lnTo>
                      <a:pt x="36" y="197"/>
                    </a:lnTo>
                    <a:lnTo>
                      <a:pt x="41" y="211"/>
                    </a:lnTo>
                    <a:lnTo>
                      <a:pt x="55" y="218"/>
                    </a:lnTo>
                    <a:lnTo>
                      <a:pt x="72" y="220"/>
                    </a:lnTo>
                    <a:lnTo>
                      <a:pt x="88" y="223"/>
                    </a:lnTo>
                    <a:lnTo>
                      <a:pt x="107" y="223"/>
                    </a:lnTo>
                    <a:lnTo>
                      <a:pt x="124" y="225"/>
                    </a:lnTo>
                    <a:lnTo>
                      <a:pt x="131" y="230"/>
                    </a:lnTo>
                    <a:lnTo>
                      <a:pt x="147" y="235"/>
                    </a:lnTo>
                    <a:lnTo>
                      <a:pt x="171" y="239"/>
                    </a:lnTo>
                    <a:lnTo>
                      <a:pt x="190" y="242"/>
                    </a:lnTo>
                    <a:lnTo>
                      <a:pt x="195" y="235"/>
                    </a:lnTo>
                    <a:lnTo>
                      <a:pt x="195" y="227"/>
                    </a:lnTo>
                    <a:lnTo>
                      <a:pt x="199" y="218"/>
                    </a:lnTo>
                    <a:lnTo>
                      <a:pt x="218" y="216"/>
                    </a:lnTo>
                    <a:lnTo>
                      <a:pt x="228" y="216"/>
                    </a:lnTo>
                    <a:lnTo>
                      <a:pt x="235" y="206"/>
                    </a:lnTo>
                    <a:lnTo>
                      <a:pt x="242" y="201"/>
                    </a:lnTo>
                    <a:lnTo>
                      <a:pt x="259" y="201"/>
                    </a:lnTo>
                    <a:lnTo>
                      <a:pt x="280" y="201"/>
                    </a:lnTo>
                    <a:lnTo>
                      <a:pt x="294" y="201"/>
                    </a:lnTo>
                    <a:lnTo>
                      <a:pt x="299" y="211"/>
                    </a:lnTo>
                    <a:lnTo>
                      <a:pt x="306" y="213"/>
                    </a:lnTo>
                    <a:lnTo>
                      <a:pt x="313" y="213"/>
                    </a:lnTo>
                    <a:lnTo>
                      <a:pt x="325" y="206"/>
                    </a:lnTo>
                    <a:lnTo>
                      <a:pt x="334" y="204"/>
                    </a:lnTo>
                    <a:lnTo>
                      <a:pt x="344" y="204"/>
                    </a:lnTo>
                    <a:lnTo>
                      <a:pt x="356" y="204"/>
                    </a:lnTo>
                    <a:lnTo>
                      <a:pt x="363" y="208"/>
                    </a:lnTo>
                    <a:lnTo>
                      <a:pt x="370" y="208"/>
                    </a:lnTo>
                    <a:lnTo>
                      <a:pt x="372" y="199"/>
                    </a:lnTo>
                    <a:lnTo>
                      <a:pt x="377" y="190"/>
                    </a:lnTo>
                    <a:lnTo>
                      <a:pt x="384" y="182"/>
                    </a:lnTo>
                    <a:lnTo>
                      <a:pt x="387" y="175"/>
                    </a:lnTo>
                    <a:lnTo>
                      <a:pt x="391" y="171"/>
                    </a:lnTo>
                    <a:lnTo>
                      <a:pt x="391" y="159"/>
                    </a:lnTo>
                    <a:lnTo>
                      <a:pt x="384" y="154"/>
                    </a:lnTo>
                    <a:lnTo>
                      <a:pt x="375" y="154"/>
                    </a:lnTo>
                    <a:lnTo>
                      <a:pt x="365" y="154"/>
                    </a:lnTo>
                    <a:lnTo>
                      <a:pt x="361" y="152"/>
                    </a:lnTo>
                    <a:lnTo>
                      <a:pt x="363" y="140"/>
                    </a:lnTo>
                    <a:lnTo>
                      <a:pt x="363" y="130"/>
                    </a:lnTo>
                    <a:lnTo>
                      <a:pt x="320" y="130"/>
                    </a:lnTo>
                    <a:lnTo>
                      <a:pt x="316" y="114"/>
                    </a:lnTo>
                    <a:lnTo>
                      <a:pt x="316" y="97"/>
                    </a:lnTo>
                    <a:lnTo>
                      <a:pt x="308" y="85"/>
                    </a:lnTo>
                    <a:lnTo>
                      <a:pt x="299" y="78"/>
                    </a:lnTo>
                    <a:lnTo>
                      <a:pt x="297" y="69"/>
                    </a:lnTo>
                    <a:lnTo>
                      <a:pt x="294" y="47"/>
                    </a:lnTo>
                    <a:lnTo>
                      <a:pt x="294" y="31"/>
                    </a:lnTo>
                    <a:lnTo>
                      <a:pt x="285" y="21"/>
                    </a:lnTo>
                    <a:lnTo>
                      <a:pt x="271" y="19"/>
                    </a:lnTo>
                    <a:lnTo>
                      <a:pt x="226" y="19"/>
                    </a:lnTo>
                    <a:lnTo>
                      <a:pt x="214" y="12"/>
                    </a:lnTo>
                    <a:lnTo>
                      <a:pt x="207" y="7"/>
                    </a:lnTo>
                    <a:lnTo>
                      <a:pt x="197" y="5"/>
                    </a:lnTo>
                    <a:lnTo>
                      <a:pt x="190" y="2"/>
                    </a:lnTo>
                    <a:lnTo>
                      <a:pt x="169" y="0"/>
                    </a:lnTo>
                    <a:lnTo>
                      <a:pt x="145" y="0"/>
                    </a:lnTo>
                    <a:lnTo>
                      <a:pt x="135" y="0"/>
                    </a:lnTo>
                    <a:lnTo>
                      <a:pt x="119" y="0"/>
                    </a:lnTo>
                    <a:lnTo>
                      <a:pt x="107" y="0"/>
                    </a:lnTo>
                    <a:lnTo>
                      <a:pt x="93" y="0"/>
                    </a:lnTo>
                    <a:lnTo>
                      <a:pt x="86" y="0"/>
                    </a:lnTo>
                    <a:lnTo>
                      <a:pt x="72" y="7"/>
                    </a:lnTo>
                    <a:lnTo>
                      <a:pt x="60" y="17"/>
                    </a:lnTo>
                    <a:lnTo>
                      <a:pt x="45" y="28"/>
                    </a:lnTo>
                    <a:lnTo>
                      <a:pt x="43" y="40"/>
                    </a:lnTo>
                    <a:lnTo>
                      <a:pt x="27" y="57"/>
                    </a:lnTo>
                    <a:lnTo>
                      <a:pt x="22" y="66"/>
                    </a:lnTo>
                    <a:lnTo>
                      <a:pt x="17" y="81"/>
                    </a:lnTo>
                    <a:close/>
                  </a:path>
                </a:pathLst>
              </a:custGeom>
              <a:grpFill/>
              <a:ln w="6350">
                <a:solidFill>
                  <a:schemeClr val="accent2">
                    <a:lumMod val="75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73" name="Freeform 24"/>
              <p:cNvSpPr>
                <a:spLocks/>
              </p:cNvSpPr>
              <p:nvPr/>
            </p:nvSpPr>
            <p:spPr bwMode="auto">
              <a:xfrm>
                <a:off x="9124950" y="4213225"/>
                <a:ext cx="508000" cy="315913"/>
              </a:xfrm>
              <a:custGeom>
                <a:avLst/>
                <a:gdLst>
                  <a:gd name="T0" fmla="*/ 0 w 135"/>
                  <a:gd name="T1" fmla="*/ 15 h 84"/>
                  <a:gd name="T2" fmla="*/ 1 w 135"/>
                  <a:gd name="T3" fmla="*/ 26 h 84"/>
                  <a:gd name="T4" fmla="*/ 13 w 135"/>
                  <a:gd name="T5" fmla="*/ 27 h 84"/>
                  <a:gd name="T6" fmla="*/ 27 w 135"/>
                  <a:gd name="T7" fmla="*/ 28 h 84"/>
                  <a:gd name="T8" fmla="*/ 42 w 135"/>
                  <a:gd name="T9" fmla="*/ 33 h 84"/>
                  <a:gd name="T10" fmla="*/ 52 w 135"/>
                  <a:gd name="T11" fmla="*/ 36 h 84"/>
                  <a:gd name="T12" fmla="*/ 61 w 135"/>
                  <a:gd name="T13" fmla="*/ 39 h 84"/>
                  <a:gd name="T14" fmla="*/ 88 w 135"/>
                  <a:gd name="T15" fmla="*/ 62 h 84"/>
                  <a:gd name="T16" fmla="*/ 102 w 135"/>
                  <a:gd name="T17" fmla="*/ 62 h 84"/>
                  <a:gd name="T18" fmla="*/ 106 w 135"/>
                  <a:gd name="T19" fmla="*/ 67 h 84"/>
                  <a:gd name="T20" fmla="*/ 104 w 135"/>
                  <a:gd name="T21" fmla="*/ 74 h 84"/>
                  <a:gd name="T22" fmla="*/ 98 w 135"/>
                  <a:gd name="T23" fmla="*/ 82 h 84"/>
                  <a:gd name="T24" fmla="*/ 106 w 135"/>
                  <a:gd name="T25" fmla="*/ 84 h 84"/>
                  <a:gd name="T26" fmla="*/ 114 w 135"/>
                  <a:gd name="T27" fmla="*/ 76 h 84"/>
                  <a:gd name="T28" fmla="*/ 127 w 135"/>
                  <a:gd name="T29" fmla="*/ 67 h 84"/>
                  <a:gd name="T30" fmla="*/ 132 w 135"/>
                  <a:gd name="T31" fmla="*/ 55 h 84"/>
                  <a:gd name="T32" fmla="*/ 135 w 135"/>
                  <a:gd name="T33" fmla="*/ 40 h 84"/>
                  <a:gd name="T34" fmla="*/ 135 w 135"/>
                  <a:gd name="T35" fmla="*/ 24 h 84"/>
                  <a:gd name="T36" fmla="*/ 134 w 135"/>
                  <a:gd name="T37" fmla="*/ 9 h 84"/>
                  <a:gd name="T38" fmla="*/ 128 w 135"/>
                  <a:gd name="T39" fmla="*/ 0 h 84"/>
                  <a:gd name="T40" fmla="*/ 118 w 135"/>
                  <a:gd name="T41" fmla="*/ 2 h 84"/>
                  <a:gd name="T42" fmla="*/ 113 w 135"/>
                  <a:gd name="T43" fmla="*/ 5 h 84"/>
                  <a:gd name="T44" fmla="*/ 105 w 135"/>
                  <a:gd name="T45" fmla="*/ 5 h 84"/>
                  <a:gd name="T46" fmla="*/ 101 w 135"/>
                  <a:gd name="T47" fmla="*/ 1 h 84"/>
                  <a:gd name="T48" fmla="*/ 92 w 135"/>
                  <a:gd name="T49" fmla="*/ 1 h 84"/>
                  <a:gd name="T50" fmla="*/ 82 w 135"/>
                  <a:gd name="T51" fmla="*/ 2 h 84"/>
                  <a:gd name="T52" fmla="*/ 75 w 135"/>
                  <a:gd name="T53" fmla="*/ 8 h 84"/>
                  <a:gd name="T54" fmla="*/ 68 w 135"/>
                  <a:gd name="T55" fmla="*/ 10 h 84"/>
                  <a:gd name="T56" fmla="*/ 64 w 135"/>
                  <a:gd name="T57" fmla="*/ 17 h 84"/>
                  <a:gd name="T58" fmla="*/ 55 w 135"/>
                  <a:gd name="T59" fmla="*/ 17 h 84"/>
                  <a:gd name="T60" fmla="*/ 44 w 135"/>
                  <a:gd name="T61" fmla="*/ 16 h 84"/>
                  <a:gd name="T62" fmla="*/ 32 w 135"/>
                  <a:gd name="T63" fmla="*/ 12 h 84"/>
                  <a:gd name="T64" fmla="*/ 22 w 135"/>
                  <a:gd name="T65" fmla="*/ 10 h 84"/>
                  <a:gd name="T66" fmla="*/ 11 w 135"/>
                  <a:gd name="T67" fmla="*/ 9 h 84"/>
                  <a:gd name="T68" fmla="*/ 0 w 135"/>
                  <a:gd name="T69" fmla="*/ 9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35" h="84">
                    <a:moveTo>
                      <a:pt x="0" y="9"/>
                    </a:moveTo>
                    <a:cubicBezTo>
                      <a:pt x="0" y="15"/>
                      <a:pt x="0" y="15"/>
                      <a:pt x="0" y="15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6"/>
                      <a:pt x="1" y="26"/>
                      <a:pt x="1" y="26"/>
                    </a:cubicBezTo>
                    <a:cubicBezTo>
                      <a:pt x="6" y="27"/>
                      <a:pt x="6" y="27"/>
                      <a:pt x="6" y="27"/>
                    </a:cubicBezTo>
                    <a:cubicBezTo>
                      <a:pt x="13" y="27"/>
                      <a:pt x="13" y="27"/>
                      <a:pt x="13" y="27"/>
                    </a:cubicBezTo>
                    <a:cubicBezTo>
                      <a:pt x="20" y="27"/>
                      <a:pt x="20" y="27"/>
                      <a:pt x="20" y="27"/>
                    </a:cubicBezTo>
                    <a:cubicBezTo>
                      <a:pt x="27" y="28"/>
                      <a:pt x="27" y="28"/>
                      <a:pt x="27" y="28"/>
                    </a:cubicBezTo>
                    <a:cubicBezTo>
                      <a:pt x="36" y="30"/>
                      <a:pt x="36" y="30"/>
                      <a:pt x="36" y="30"/>
                    </a:cubicBezTo>
                    <a:cubicBezTo>
                      <a:pt x="42" y="33"/>
                      <a:pt x="42" y="33"/>
                      <a:pt x="42" y="33"/>
                    </a:cubicBezTo>
                    <a:cubicBezTo>
                      <a:pt x="46" y="34"/>
                      <a:pt x="46" y="34"/>
                      <a:pt x="46" y="34"/>
                    </a:cubicBezTo>
                    <a:cubicBezTo>
                      <a:pt x="52" y="36"/>
                      <a:pt x="52" y="36"/>
                      <a:pt x="52" y="36"/>
                    </a:cubicBezTo>
                    <a:cubicBezTo>
                      <a:pt x="57" y="37"/>
                      <a:pt x="57" y="37"/>
                      <a:pt x="57" y="37"/>
                    </a:cubicBezTo>
                    <a:cubicBezTo>
                      <a:pt x="61" y="39"/>
                      <a:pt x="61" y="39"/>
                      <a:pt x="61" y="39"/>
                    </a:cubicBezTo>
                    <a:cubicBezTo>
                      <a:pt x="84" y="61"/>
                      <a:pt x="84" y="61"/>
                      <a:pt x="84" y="61"/>
                    </a:cubicBezTo>
                    <a:cubicBezTo>
                      <a:pt x="88" y="62"/>
                      <a:pt x="88" y="62"/>
                      <a:pt x="88" y="62"/>
                    </a:cubicBezTo>
                    <a:cubicBezTo>
                      <a:pt x="95" y="62"/>
                      <a:pt x="95" y="62"/>
                      <a:pt x="95" y="62"/>
                    </a:cubicBezTo>
                    <a:cubicBezTo>
                      <a:pt x="102" y="62"/>
                      <a:pt x="102" y="62"/>
                      <a:pt x="102" y="62"/>
                    </a:cubicBezTo>
                    <a:cubicBezTo>
                      <a:pt x="102" y="62"/>
                      <a:pt x="104" y="61"/>
                      <a:pt x="104" y="63"/>
                    </a:cubicBezTo>
                    <a:cubicBezTo>
                      <a:pt x="105" y="65"/>
                      <a:pt x="106" y="67"/>
                      <a:pt x="106" y="67"/>
                    </a:cubicBezTo>
                    <a:cubicBezTo>
                      <a:pt x="105" y="71"/>
                      <a:pt x="105" y="71"/>
                      <a:pt x="105" y="71"/>
                    </a:cubicBezTo>
                    <a:cubicBezTo>
                      <a:pt x="104" y="74"/>
                      <a:pt x="104" y="74"/>
                      <a:pt x="104" y="74"/>
                    </a:cubicBezTo>
                    <a:cubicBezTo>
                      <a:pt x="100" y="78"/>
                      <a:pt x="100" y="78"/>
                      <a:pt x="100" y="78"/>
                    </a:cubicBezTo>
                    <a:cubicBezTo>
                      <a:pt x="98" y="82"/>
                      <a:pt x="98" y="82"/>
                      <a:pt x="98" y="82"/>
                    </a:cubicBezTo>
                    <a:cubicBezTo>
                      <a:pt x="102" y="83"/>
                      <a:pt x="102" y="83"/>
                      <a:pt x="102" y="83"/>
                    </a:cubicBezTo>
                    <a:cubicBezTo>
                      <a:pt x="106" y="84"/>
                      <a:pt x="106" y="84"/>
                      <a:pt x="106" y="84"/>
                    </a:cubicBezTo>
                    <a:cubicBezTo>
                      <a:pt x="109" y="81"/>
                      <a:pt x="109" y="81"/>
                      <a:pt x="109" y="81"/>
                    </a:cubicBezTo>
                    <a:cubicBezTo>
                      <a:pt x="114" y="76"/>
                      <a:pt x="114" y="76"/>
                      <a:pt x="114" y="76"/>
                    </a:cubicBezTo>
                    <a:cubicBezTo>
                      <a:pt x="119" y="72"/>
                      <a:pt x="119" y="72"/>
                      <a:pt x="119" y="72"/>
                    </a:cubicBezTo>
                    <a:cubicBezTo>
                      <a:pt x="127" y="67"/>
                      <a:pt x="127" y="67"/>
                      <a:pt x="127" y="67"/>
                    </a:cubicBezTo>
                    <a:cubicBezTo>
                      <a:pt x="127" y="67"/>
                      <a:pt x="130" y="65"/>
                      <a:pt x="130" y="64"/>
                    </a:cubicBezTo>
                    <a:cubicBezTo>
                      <a:pt x="130" y="63"/>
                      <a:pt x="132" y="55"/>
                      <a:pt x="132" y="55"/>
                    </a:cubicBezTo>
                    <a:cubicBezTo>
                      <a:pt x="134" y="48"/>
                      <a:pt x="134" y="48"/>
                      <a:pt x="134" y="48"/>
                    </a:cubicBezTo>
                    <a:cubicBezTo>
                      <a:pt x="135" y="40"/>
                      <a:pt x="135" y="40"/>
                      <a:pt x="135" y="40"/>
                    </a:cubicBezTo>
                    <a:cubicBezTo>
                      <a:pt x="135" y="33"/>
                      <a:pt x="135" y="33"/>
                      <a:pt x="135" y="33"/>
                    </a:cubicBezTo>
                    <a:cubicBezTo>
                      <a:pt x="135" y="24"/>
                      <a:pt x="135" y="24"/>
                      <a:pt x="135" y="24"/>
                    </a:cubicBezTo>
                    <a:cubicBezTo>
                      <a:pt x="135" y="24"/>
                      <a:pt x="135" y="18"/>
                      <a:pt x="135" y="17"/>
                    </a:cubicBezTo>
                    <a:cubicBezTo>
                      <a:pt x="135" y="16"/>
                      <a:pt x="134" y="9"/>
                      <a:pt x="134" y="9"/>
                    </a:cubicBezTo>
                    <a:cubicBezTo>
                      <a:pt x="133" y="5"/>
                      <a:pt x="133" y="5"/>
                      <a:pt x="133" y="5"/>
                    </a:cubicBezTo>
                    <a:cubicBezTo>
                      <a:pt x="128" y="0"/>
                      <a:pt x="128" y="0"/>
                      <a:pt x="128" y="0"/>
                    </a:cubicBezTo>
                    <a:cubicBezTo>
                      <a:pt x="123" y="0"/>
                      <a:pt x="123" y="0"/>
                      <a:pt x="123" y="0"/>
                    </a:cubicBezTo>
                    <a:cubicBezTo>
                      <a:pt x="118" y="2"/>
                      <a:pt x="118" y="2"/>
                      <a:pt x="118" y="2"/>
                    </a:cubicBezTo>
                    <a:cubicBezTo>
                      <a:pt x="116" y="4"/>
                      <a:pt x="116" y="4"/>
                      <a:pt x="116" y="4"/>
                    </a:cubicBezTo>
                    <a:cubicBezTo>
                      <a:pt x="113" y="5"/>
                      <a:pt x="113" y="5"/>
                      <a:pt x="113" y="5"/>
                    </a:cubicBezTo>
                    <a:cubicBezTo>
                      <a:pt x="108" y="6"/>
                      <a:pt x="108" y="6"/>
                      <a:pt x="108" y="6"/>
                    </a:cubicBezTo>
                    <a:cubicBezTo>
                      <a:pt x="105" y="5"/>
                      <a:pt x="105" y="5"/>
                      <a:pt x="105" y="5"/>
                    </a:cubicBezTo>
                    <a:cubicBezTo>
                      <a:pt x="103" y="3"/>
                      <a:pt x="103" y="3"/>
                      <a:pt x="103" y="3"/>
                    </a:cubicBezTo>
                    <a:cubicBezTo>
                      <a:pt x="101" y="1"/>
                      <a:pt x="101" y="1"/>
                      <a:pt x="101" y="1"/>
                    </a:cubicBezTo>
                    <a:cubicBezTo>
                      <a:pt x="96" y="1"/>
                      <a:pt x="96" y="1"/>
                      <a:pt x="96" y="1"/>
                    </a:cubicBezTo>
                    <a:cubicBezTo>
                      <a:pt x="92" y="1"/>
                      <a:pt x="92" y="1"/>
                      <a:pt x="92" y="1"/>
                    </a:cubicBezTo>
                    <a:cubicBezTo>
                      <a:pt x="86" y="2"/>
                      <a:pt x="86" y="2"/>
                      <a:pt x="86" y="2"/>
                    </a:cubicBezTo>
                    <a:cubicBezTo>
                      <a:pt x="82" y="2"/>
                      <a:pt x="82" y="2"/>
                      <a:pt x="82" y="2"/>
                    </a:cubicBezTo>
                    <a:cubicBezTo>
                      <a:pt x="78" y="6"/>
                      <a:pt x="78" y="6"/>
                      <a:pt x="78" y="6"/>
                    </a:cubicBezTo>
                    <a:cubicBezTo>
                      <a:pt x="75" y="8"/>
                      <a:pt x="75" y="8"/>
                      <a:pt x="75" y="8"/>
                    </a:cubicBezTo>
                    <a:cubicBezTo>
                      <a:pt x="70" y="8"/>
                      <a:pt x="70" y="8"/>
                      <a:pt x="70" y="8"/>
                    </a:cubicBezTo>
                    <a:cubicBezTo>
                      <a:pt x="68" y="10"/>
                      <a:pt x="68" y="10"/>
                      <a:pt x="68" y="10"/>
                    </a:cubicBezTo>
                    <a:cubicBezTo>
                      <a:pt x="65" y="14"/>
                      <a:pt x="65" y="14"/>
                      <a:pt x="65" y="14"/>
                    </a:cubicBezTo>
                    <a:cubicBezTo>
                      <a:pt x="64" y="17"/>
                      <a:pt x="64" y="17"/>
                      <a:pt x="64" y="17"/>
                    </a:cubicBezTo>
                    <a:cubicBezTo>
                      <a:pt x="60" y="17"/>
                      <a:pt x="60" y="17"/>
                      <a:pt x="60" y="17"/>
                    </a:cubicBezTo>
                    <a:cubicBezTo>
                      <a:pt x="55" y="17"/>
                      <a:pt x="55" y="17"/>
                      <a:pt x="55" y="17"/>
                    </a:cubicBezTo>
                    <a:cubicBezTo>
                      <a:pt x="51" y="16"/>
                      <a:pt x="51" y="16"/>
                      <a:pt x="51" y="16"/>
                    </a:cubicBezTo>
                    <a:cubicBezTo>
                      <a:pt x="44" y="16"/>
                      <a:pt x="44" y="16"/>
                      <a:pt x="44" y="16"/>
                    </a:cubicBezTo>
                    <a:cubicBezTo>
                      <a:pt x="38" y="14"/>
                      <a:pt x="38" y="14"/>
                      <a:pt x="38" y="14"/>
                    </a:cubicBezTo>
                    <a:cubicBezTo>
                      <a:pt x="32" y="12"/>
                      <a:pt x="32" y="12"/>
                      <a:pt x="32" y="12"/>
                    </a:cubicBezTo>
                    <a:cubicBezTo>
                      <a:pt x="27" y="11"/>
                      <a:pt x="27" y="11"/>
                      <a:pt x="27" y="11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19" y="10"/>
                      <a:pt x="19" y="10"/>
                      <a:pt x="19" y="10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5" y="8"/>
                      <a:pt x="5" y="8"/>
                      <a:pt x="5" y="8"/>
                    </a:cubicBezTo>
                    <a:lnTo>
                      <a:pt x="0" y="9"/>
                    </a:lnTo>
                    <a:close/>
                  </a:path>
                </a:pathLst>
              </a:custGeom>
              <a:grpFill/>
              <a:ln w="6350">
                <a:solidFill>
                  <a:schemeClr val="accent2">
                    <a:lumMod val="75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74" name="Freeform 25"/>
              <p:cNvSpPr>
                <a:spLocks/>
              </p:cNvSpPr>
              <p:nvPr/>
            </p:nvSpPr>
            <p:spPr bwMode="auto">
              <a:xfrm>
                <a:off x="8737600" y="4333875"/>
                <a:ext cx="769937" cy="646113"/>
              </a:xfrm>
              <a:custGeom>
                <a:avLst/>
                <a:gdLst>
                  <a:gd name="T0" fmla="*/ 7 w 205"/>
                  <a:gd name="T1" fmla="*/ 78 h 172"/>
                  <a:gd name="T2" fmla="*/ 16 w 205"/>
                  <a:gd name="T3" fmla="*/ 73 h 172"/>
                  <a:gd name="T4" fmla="*/ 25 w 205"/>
                  <a:gd name="T5" fmla="*/ 79 h 172"/>
                  <a:gd name="T6" fmla="*/ 39 w 205"/>
                  <a:gd name="T7" fmla="*/ 92 h 172"/>
                  <a:gd name="T8" fmla="*/ 41 w 205"/>
                  <a:gd name="T9" fmla="*/ 99 h 172"/>
                  <a:gd name="T10" fmla="*/ 49 w 205"/>
                  <a:gd name="T11" fmla="*/ 96 h 172"/>
                  <a:gd name="T12" fmla="*/ 55 w 205"/>
                  <a:gd name="T13" fmla="*/ 97 h 172"/>
                  <a:gd name="T14" fmla="*/ 60 w 205"/>
                  <a:gd name="T15" fmla="*/ 103 h 172"/>
                  <a:gd name="T16" fmla="*/ 69 w 205"/>
                  <a:gd name="T17" fmla="*/ 106 h 172"/>
                  <a:gd name="T18" fmla="*/ 77 w 205"/>
                  <a:gd name="T19" fmla="*/ 112 h 172"/>
                  <a:gd name="T20" fmla="*/ 85 w 205"/>
                  <a:gd name="T21" fmla="*/ 119 h 172"/>
                  <a:gd name="T22" fmla="*/ 93 w 205"/>
                  <a:gd name="T23" fmla="*/ 123 h 172"/>
                  <a:gd name="T24" fmla="*/ 99 w 205"/>
                  <a:gd name="T25" fmla="*/ 130 h 172"/>
                  <a:gd name="T26" fmla="*/ 106 w 205"/>
                  <a:gd name="T27" fmla="*/ 138 h 172"/>
                  <a:gd name="T28" fmla="*/ 113 w 205"/>
                  <a:gd name="T29" fmla="*/ 142 h 172"/>
                  <a:gd name="T30" fmla="*/ 115 w 205"/>
                  <a:gd name="T31" fmla="*/ 152 h 172"/>
                  <a:gd name="T32" fmla="*/ 109 w 205"/>
                  <a:gd name="T33" fmla="*/ 159 h 172"/>
                  <a:gd name="T34" fmla="*/ 111 w 205"/>
                  <a:gd name="T35" fmla="*/ 169 h 172"/>
                  <a:gd name="T36" fmla="*/ 123 w 205"/>
                  <a:gd name="T37" fmla="*/ 162 h 172"/>
                  <a:gd name="T38" fmla="*/ 131 w 205"/>
                  <a:gd name="T39" fmla="*/ 151 h 172"/>
                  <a:gd name="T40" fmla="*/ 136 w 205"/>
                  <a:gd name="T41" fmla="*/ 135 h 172"/>
                  <a:gd name="T42" fmla="*/ 139 w 205"/>
                  <a:gd name="T43" fmla="*/ 122 h 172"/>
                  <a:gd name="T44" fmla="*/ 145 w 205"/>
                  <a:gd name="T45" fmla="*/ 114 h 172"/>
                  <a:gd name="T46" fmla="*/ 153 w 205"/>
                  <a:gd name="T47" fmla="*/ 105 h 172"/>
                  <a:gd name="T48" fmla="*/ 157 w 205"/>
                  <a:gd name="T49" fmla="*/ 95 h 172"/>
                  <a:gd name="T50" fmla="*/ 165 w 205"/>
                  <a:gd name="T51" fmla="*/ 79 h 172"/>
                  <a:gd name="T52" fmla="*/ 172 w 205"/>
                  <a:gd name="T53" fmla="*/ 78 h 172"/>
                  <a:gd name="T54" fmla="*/ 176 w 205"/>
                  <a:gd name="T55" fmla="*/ 82 h 172"/>
                  <a:gd name="T56" fmla="*/ 182 w 205"/>
                  <a:gd name="T57" fmla="*/ 78 h 172"/>
                  <a:gd name="T58" fmla="*/ 186 w 205"/>
                  <a:gd name="T59" fmla="*/ 86 h 172"/>
                  <a:gd name="T60" fmla="*/ 179 w 205"/>
                  <a:gd name="T61" fmla="*/ 94 h 172"/>
                  <a:gd name="T62" fmla="*/ 169 w 205"/>
                  <a:gd name="T63" fmla="*/ 106 h 172"/>
                  <a:gd name="T64" fmla="*/ 160 w 205"/>
                  <a:gd name="T65" fmla="*/ 115 h 172"/>
                  <a:gd name="T66" fmla="*/ 148 w 205"/>
                  <a:gd name="T67" fmla="*/ 121 h 172"/>
                  <a:gd name="T68" fmla="*/ 145 w 205"/>
                  <a:gd name="T69" fmla="*/ 128 h 172"/>
                  <a:gd name="T70" fmla="*/ 151 w 205"/>
                  <a:gd name="T71" fmla="*/ 127 h 172"/>
                  <a:gd name="T72" fmla="*/ 163 w 205"/>
                  <a:gd name="T73" fmla="*/ 120 h 172"/>
                  <a:gd name="T74" fmla="*/ 175 w 205"/>
                  <a:gd name="T75" fmla="*/ 108 h 172"/>
                  <a:gd name="T76" fmla="*/ 189 w 205"/>
                  <a:gd name="T77" fmla="*/ 90 h 172"/>
                  <a:gd name="T78" fmla="*/ 199 w 205"/>
                  <a:gd name="T79" fmla="*/ 70 h 172"/>
                  <a:gd name="T80" fmla="*/ 205 w 205"/>
                  <a:gd name="T81" fmla="*/ 57 h 172"/>
                  <a:gd name="T82" fmla="*/ 198 w 205"/>
                  <a:gd name="T83" fmla="*/ 54 h 172"/>
                  <a:gd name="T84" fmla="*/ 200 w 205"/>
                  <a:gd name="T85" fmla="*/ 42 h 172"/>
                  <a:gd name="T86" fmla="*/ 203 w 205"/>
                  <a:gd name="T87" fmla="*/ 34 h 172"/>
                  <a:gd name="T88" fmla="*/ 188 w 205"/>
                  <a:gd name="T89" fmla="*/ 33 h 172"/>
                  <a:gd name="T90" fmla="*/ 176 w 205"/>
                  <a:gd name="T91" fmla="*/ 25 h 172"/>
                  <a:gd name="T92" fmla="*/ 167 w 205"/>
                  <a:gd name="T93" fmla="*/ 16 h 172"/>
                  <a:gd name="T94" fmla="*/ 153 w 205"/>
                  <a:gd name="T95" fmla="*/ 9 h 172"/>
                  <a:gd name="T96" fmla="*/ 135 w 205"/>
                  <a:gd name="T97" fmla="*/ 5 h 172"/>
                  <a:gd name="T98" fmla="*/ 112 w 205"/>
                  <a:gd name="T99" fmla="*/ 0 h 172"/>
                  <a:gd name="T100" fmla="*/ 89 w 205"/>
                  <a:gd name="T101" fmla="*/ 0 h 172"/>
                  <a:gd name="T102" fmla="*/ 79 w 205"/>
                  <a:gd name="T103" fmla="*/ 8 h 172"/>
                  <a:gd name="T104" fmla="*/ 66 w 205"/>
                  <a:gd name="T105" fmla="*/ 15 h 172"/>
                  <a:gd name="T106" fmla="*/ 56 w 205"/>
                  <a:gd name="T107" fmla="*/ 21 h 172"/>
                  <a:gd name="T108" fmla="*/ 2 w 205"/>
                  <a:gd name="T109" fmla="*/ 79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205" h="172">
                    <a:moveTo>
                      <a:pt x="2" y="79"/>
                    </a:moveTo>
                    <a:cubicBezTo>
                      <a:pt x="7" y="78"/>
                      <a:pt x="7" y="78"/>
                      <a:pt x="7" y="78"/>
                    </a:cubicBezTo>
                    <a:cubicBezTo>
                      <a:pt x="11" y="75"/>
                      <a:pt x="11" y="75"/>
                      <a:pt x="11" y="75"/>
                    </a:cubicBezTo>
                    <a:cubicBezTo>
                      <a:pt x="16" y="73"/>
                      <a:pt x="16" y="73"/>
                      <a:pt x="16" y="73"/>
                    </a:cubicBezTo>
                    <a:cubicBezTo>
                      <a:pt x="21" y="74"/>
                      <a:pt x="21" y="74"/>
                      <a:pt x="21" y="74"/>
                    </a:cubicBezTo>
                    <a:cubicBezTo>
                      <a:pt x="25" y="79"/>
                      <a:pt x="25" y="79"/>
                      <a:pt x="25" y="79"/>
                    </a:cubicBezTo>
                    <a:cubicBezTo>
                      <a:pt x="33" y="85"/>
                      <a:pt x="33" y="85"/>
                      <a:pt x="33" y="85"/>
                    </a:cubicBezTo>
                    <a:cubicBezTo>
                      <a:pt x="39" y="92"/>
                      <a:pt x="39" y="92"/>
                      <a:pt x="39" y="92"/>
                    </a:cubicBezTo>
                    <a:cubicBezTo>
                      <a:pt x="39" y="96"/>
                      <a:pt x="39" y="96"/>
                      <a:pt x="39" y="96"/>
                    </a:cubicBezTo>
                    <a:cubicBezTo>
                      <a:pt x="41" y="99"/>
                      <a:pt x="41" y="99"/>
                      <a:pt x="41" y="99"/>
                    </a:cubicBezTo>
                    <a:cubicBezTo>
                      <a:pt x="45" y="98"/>
                      <a:pt x="45" y="98"/>
                      <a:pt x="45" y="98"/>
                    </a:cubicBezTo>
                    <a:cubicBezTo>
                      <a:pt x="49" y="96"/>
                      <a:pt x="49" y="96"/>
                      <a:pt x="49" y="96"/>
                    </a:cubicBezTo>
                    <a:cubicBezTo>
                      <a:pt x="52" y="94"/>
                      <a:pt x="52" y="94"/>
                      <a:pt x="52" y="94"/>
                    </a:cubicBezTo>
                    <a:cubicBezTo>
                      <a:pt x="55" y="97"/>
                      <a:pt x="55" y="97"/>
                      <a:pt x="55" y="97"/>
                    </a:cubicBezTo>
                    <a:cubicBezTo>
                      <a:pt x="57" y="99"/>
                      <a:pt x="57" y="99"/>
                      <a:pt x="57" y="99"/>
                    </a:cubicBezTo>
                    <a:cubicBezTo>
                      <a:pt x="60" y="103"/>
                      <a:pt x="60" y="103"/>
                      <a:pt x="60" y="103"/>
                    </a:cubicBezTo>
                    <a:cubicBezTo>
                      <a:pt x="64" y="107"/>
                      <a:pt x="64" y="107"/>
                      <a:pt x="64" y="107"/>
                    </a:cubicBezTo>
                    <a:cubicBezTo>
                      <a:pt x="69" y="106"/>
                      <a:pt x="69" y="106"/>
                      <a:pt x="69" y="106"/>
                    </a:cubicBezTo>
                    <a:cubicBezTo>
                      <a:pt x="73" y="110"/>
                      <a:pt x="73" y="110"/>
                      <a:pt x="73" y="110"/>
                    </a:cubicBezTo>
                    <a:cubicBezTo>
                      <a:pt x="77" y="112"/>
                      <a:pt x="77" y="112"/>
                      <a:pt x="77" y="112"/>
                    </a:cubicBezTo>
                    <a:cubicBezTo>
                      <a:pt x="81" y="115"/>
                      <a:pt x="81" y="115"/>
                      <a:pt x="81" y="115"/>
                    </a:cubicBezTo>
                    <a:cubicBezTo>
                      <a:pt x="85" y="119"/>
                      <a:pt x="85" y="119"/>
                      <a:pt x="85" y="119"/>
                    </a:cubicBezTo>
                    <a:cubicBezTo>
                      <a:pt x="88" y="123"/>
                      <a:pt x="88" y="123"/>
                      <a:pt x="88" y="123"/>
                    </a:cubicBezTo>
                    <a:cubicBezTo>
                      <a:pt x="93" y="123"/>
                      <a:pt x="93" y="123"/>
                      <a:pt x="93" y="123"/>
                    </a:cubicBezTo>
                    <a:cubicBezTo>
                      <a:pt x="98" y="127"/>
                      <a:pt x="98" y="127"/>
                      <a:pt x="98" y="127"/>
                    </a:cubicBezTo>
                    <a:cubicBezTo>
                      <a:pt x="99" y="130"/>
                      <a:pt x="99" y="130"/>
                      <a:pt x="99" y="130"/>
                    </a:cubicBezTo>
                    <a:cubicBezTo>
                      <a:pt x="102" y="133"/>
                      <a:pt x="102" y="133"/>
                      <a:pt x="102" y="133"/>
                    </a:cubicBezTo>
                    <a:cubicBezTo>
                      <a:pt x="106" y="138"/>
                      <a:pt x="106" y="138"/>
                      <a:pt x="106" y="138"/>
                    </a:cubicBezTo>
                    <a:cubicBezTo>
                      <a:pt x="106" y="138"/>
                      <a:pt x="107" y="138"/>
                      <a:pt x="108" y="139"/>
                    </a:cubicBezTo>
                    <a:cubicBezTo>
                      <a:pt x="109" y="139"/>
                      <a:pt x="113" y="142"/>
                      <a:pt x="113" y="142"/>
                    </a:cubicBezTo>
                    <a:cubicBezTo>
                      <a:pt x="115" y="145"/>
                      <a:pt x="115" y="145"/>
                      <a:pt x="115" y="145"/>
                    </a:cubicBezTo>
                    <a:cubicBezTo>
                      <a:pt x="115" y="152"/>
                      <a:pt x="115" y="152"/>
                      <a:pt x="115" y="152"/>
                    </a:cubicBezTo>
                    <a:cubicBezTo>
                      <a:pt x="113" y="155"/>
                      <a:pt x="113" y="155"/>
                      <a:pt x="113" y="155"/>
                    </a:cubicBezTo>
                    <a:cubicBezTo>
                      <a:pt x="113" y="155"/>
                      <a:pt x="109" y="158"/>
                      <a:pt x="109" y="159"/>
                    </a:cubicBezTo>
                    <a:cubicBezTo>
                      <a:pt x="109" y="160"/>
                      <a:pt x="108" y="172"/>
                      <a:pt x="108" y="172"/>
                    </a:cubicBezTo>
                    <a:cubicBezTo>
                      <a:pt x="111" y="169"/>
                      <a:pt x="111" y="169"/>
                      <a:pt x="111" y="169"/>
                    </a:cubicBezTo>
                    <a:cubicBezTo>
                      <a:pt x="116" y="166"/>
                      <a:pt x="116" y="166"/>
                      <a:pt x="116" y="166"/>
                    </a:cubicBezTo>
                    <a:cubicBezTo>
                      <a:pt x="123" y="162"/>
                      <a:pt x="123" y="162"/>
                      <a:pt x="123" y="162"/>
                    </a:cubicBezTo>
                    <a:cubicBezTo>
                      <a:pt x="126" y="157"/>
                      <a:pt x="126" y="157"/>
                      <a:pt x="126" y="157"/>
                    </a:cubicBezTo>
                    <a:cubicBezTo>
                      <a:pt x="131" y="151"/>
                      <a:pt x="131" y="151"/>
                      <a:pt x="131" y="151"/>
                    </a:cubicBezTo>
                    <a:cubicBezTo>
                      <a:pt x="133" y="143"/>
                      <a:pt x="133" y="143"/>
                      <a:pt x="133" y="143"/>
                    </a:cubicBezTo>
                    <a:cubicBezTo>
                      <a:pt x="136" y="135"/>
                      <a:pt x="136" y="135"/>
                      <a:pt x="136" y="135"/>
                    </a:cubicBezTo>
                    <a:cubicBezTo>
                      <a:pt x="139" y="130"/>
                      <a:pt x="139" y="130"/>
                      <a:pt x="139" y="130"/>
                    </a:cubicBezTo>
                    <a:cubicBezTo>
                      <a:pt x="139" y="122"/>
                      <a:pt x="139" y="122"/>
                      <a:pt x="139" y="122"/>
                    </a:cubicBezTo>
                    <a:cubicBezTo>
                      <a:pt x="142" y="117"/>
                      <a:pt x="142" y="117"/>
                      <a:pt x="142" y="117"/>
                    </a:cubicBezTo>
                    <a:cubicBezTo>
                      <a:pt x="145" y="114"/>
                      <a:pt x="145" y="114"/>
                      <a:pt x="145" y="114"/>
                    </a:cubicBezTo>
                    <a:cubicBezTo>
                      <a:pt x="146" y="107"/>
                      <a:pt x="146" y="107"/>
                      <a:pt x="146" y="107"/>
                    </a:cubicBezTo>
                    <a:cubicBezTo>
                      <a:pt x="153" y="105"/>
                      <a:pt x="153" y="105"/>
                      <a:pt x="153" y="105"/>
                    </a:cubicBezTo>
                    <a:cubicBezTo>
                      <a:pt x="156" y="103"/>
                      <a:pt x="156" y="103"/>
                      <a:pt x="156" y="103"/>
                    </a:cubicBezTo>
                    <a:cubicBezTo>
                      <a:pt x="157" y="95"/>
                      <a:pt x="157" y="95"/>
                      <a:pt x="157" y="95"/>
                    </a:cubicBezTo>
                    <a:cubicBezTo>
                      <a:pt x="161" y="92"/>
                      <a:pt x="161" y="92"/>
                      <a:pt x="161" y="92"/>
                    </a:cubicBezTo>
                    <a:cubicBezTo>
                      <a:pt x="165" y="79"/>
                      <a:pt x="165" y="79"/>
                      <a:pt x="165" y="79"/>
                    </a:cubicBezTo>
                    <a:cubicBezTo>
                      <a:pt x="168" y="77"/>
                      <a:pt x="168" y="77"/>
                      <a:pt x="168" y="77"/>
                    </a:cubicBezTo>
                    <a:cubicBezTo>
                      <a:pt x="172" y="78"/>
                      <a:pt x="172" y="78"/>
                      <a:pt x="172" y="78"/>
                    </a:cubicBezTo>
                    <a:cubicBezTo>
                      <a:pt x="172" y="81"/>
                      <a:pt x="172" y="81"/>
                      <a:pt x="172" y="81"/>
                    </a:cubicBezTo>
                    <a:cubicBezTo>
                      <a:pt x="176" y="82"/>
                      <a:pt x="176" y="82"/>
                      <a:pt x="176" y="82"/>
                    </a:cubicBezTo>
                    <a:cubicBezTo>
                      <a:pt x="178" y="79"/>
                      <a:pt x="178" y="79"/>
                      <a:pt x="178" y="79"/>
                    </a:cubicBezTo>
                    <a:cubicBezTo>
                      <a:pt x="182" y="78"/>
                      <a:pt x="182" y="78"/>
                      <a:pt x="182" y="78"/>
                    </a:cubicBezTo>
                    <a:cubicBezTo>
                      <a:pt x="187" y="78"/>
                      <a:pt x="187" y="78"/>
                      <a:pt x="187" y="78"/>
                    </a:cubicBezTo>
                    <a:cubicBezTo>
                      <a:pt x="186" y="86"/>
                      <a:pt x="186" y="86"/>
                      <a:pt x="186" y="86"/>
                    </a:cubicBezTo>
                    <a:cubicBezTo>
                      <a:pt x="183" y="89"/>
                      <a:pt x="183" y="89"/>
                      <a:pt x="183" y="89"/>
                    </a:cubicBezTo>
                    <a:cubicBezTo>
                      <a:pt x="179" y="94"/>
                      <a:pt x="179" y="94"/>
                      <a:pt x="179" y="94"/>
                    </a:cubicBezTo>
                    <a:cubicBezTo>
                      <a:pt x="173" y="100"/>
                      <a:pt x="173" y="100"/>
                      <a:pt x="173" y="100"/>
                    </a:cubicBezTo>
                    <a:cubicBezTo>
                      <a:pt x="169" y="106"/>
                      <a:pt x="169" y="106"/>
                      <a:pt x="169" y="106"/>
                    </a:cubicBezTo>
                    <a:cubicBezTo>
                      <a:pt x="167" y="110"/>
                      <a:pt x="167" y="110"/>
                      <a:pt x="167" y="110"/>
                    </a:cubicBezTo>
                    <a:cubicBezTo>
                      <a:pt x="160" y="115"/>
                      <a:pt x="160" y="115"/>
                      <a:pt x="160" y="115"/>
                    </a:cubicBezTo>
                    <a:cubicBezTo>
                      <a:pt x="153" y="119"/>
                      <a:pt x="153" y="119"/>
                      <a:pt x="153" y="119"/>
                    </a:cubicBezTo>
                    <a:cubicBezTo>
                      <a:pt x="153" y="119"/>
                      <a:pt x="149" y="121"/>
                      <a:pt x="148" y="121"/>
                    </a:cubicBezTo>
                    <a:cubicBezTo>
                      <a:pt x="147" y="122"/>
                      <a:pt x="145" y="124"/>
                      <a:pt x="145" y="124"/>
                    </a:cubicBezTo>
                    <a:cubicBezTo>
                      <a:pt x="145" y="128"/>
                      <a:pt x="145" y="128"/>
                      <a:pt x="145" y="128"/>
                    </a:cubicBezTo>
                    <a:cubicBezTo>
                      <a:pt x="148" y="127"/>
                      <a:pt x="148" y="127"/>
                      <a:pt x="148" y="127"/>
                    </a:cubicBezTo>
                    <a:cubicBezTo>
                      <a:pt x="151" y="127"/>
                      <a:pt x="151" y="127"/>
                      <a:pt x="151" y="127"/>
                    </a:cubicBezTo>
                    <a:cubicBezTo>
                      <a:pt x="156" y="124"/>
                      <a:pt x="156" y="124"/>
                      <a:pt x="156" y="124"/>
                    </a:cubicBezTo>
                    <a:cubicBezTo>
                      <a:pt x="163" y="120"/>
                      <a:pt x="163" y="120"/>
                      <a:pt x="163" y="120"/>
                    </a:cubicBezTo>
                    <a:cubicBezTo>
                      <a:pt x="169" y="114"/>
                      <a:pt x="169" y="114"/>
                      <a:pt x="169" y="114"/>
                    </a:cubicBezTo>
                    <a:cubicBezTo>
                      <a:pt x="175" y="108"/>
                      <a:pt x="175" y="108"/>
                      <a:pt x="175" y="108"/>
                    </a:cubicBezTo>
                    <a:cubicBezTo>
                      <a:pt x="181" y="101"/>
                      <a:pt x="181" y="101"/>
                      <a:pt x="181" y="101"/>
                    </a:cubicBezTo>
                    <a:cubicBezTo>
                      <a:pt x="189" y="90"/>
                      <a:pt x="189" y="90"/>
                      <a:pt x="189" y="90"/>
                    </a:cubicBezTo>
                    <a:cubicBezTo>
                      <a:pt x="194" y="81"/>
                      <a:pt x="194" y="81"/>
                      <a:pt x="194" y="81"/>
                    </a:cubicBezTo>
                    <a:cubicBezTo>
                      <a:pt x="199" y="70"/>
                      <a:pt x="199" y="70"/>
                      <a:pt x="199" y="70"/>
                    </a:cubicBezTo>
                    <a:cubicBezTo>
                      <a:pt x="201" y="64"/>
                      <a:pt x="201" y="64"/>
                      <a:pt x="201" y="64"/>
                    </a:cubicBezTo>
                    <a:cubicBezTo>
                      <a:pt x="205" y="57"/>
                      <a:pt x="205" y="57"/>
                      <a:pt x="205" y="57"/>
                    </a:cubicBezTo>
                    <a:cubicBezTo>
                      <a:pt x="202" y="55"/>
                      <a:pt x="202" y="55"/>
                      <a:pt x="202" y="55"/>
                    </a:cubicBezTo>
                    <a:cubicBezTo>
                      <a:pt x="198" y="54"/>
                      <a:pt x="198" y="54"/>
                      <a:pt x="198" y="54"/>
                    </a:cubicBezTo>
                    <a:cubicBezTo>
                      <a:pt x="197" y="48"/>
                      <a:pt x="197" y="48"/>
                      <a:pt x="197" y="48"/>
                    </a:cubicBezTo>
                    <a:cubicBezTo>
                      <a:pt x="200" y="42"/>
                      <a:pt x="200" y="42"/>
                      <a:pt x="200" y="42"/>
                    </a:cubicBezTo>
                    <a:cubicBezTo>
                      <a:pt x="203" y="36"/>
                      <a:pt x="203" y="36"/>
                      <a:pt x="203" y="36"/>
                    </a:cubicBezTo>
                    <a:cubicBezTo>
                      <a:pt x="203" y="34"/>
                      <a:pt x="203" y="34"/>
                      <a:pt x="203" y="34"/>
                    </a:cubicBezTo>
                    <a:cubicBezTo>
                      <a:pt x="194" y="34"/>
                      <a:pt x="194" y="34"/>
                      <a:pt x="194" y="34"/>
                    </a:cubicBezTo>
                    <a:cubicBezTo>
                      <a:pt x="188" y="33"/>
                      <a:pt x="188" y="33"/>
                      <a:pt x="188" y="33"/>
                    </a:cubicBezTo>
                    <a:cubicBezTo>
                      <a:pt x="182" y="31"/>
                      <a:pt x="182" y="31"/>
                      <a:pt x="182" y="31"/>
                    </a:cubicBezTo>
                    <a:cubicBezTo>
                      <a:pt x="176" y="25"/>
                      <a:pt x="176" y="25"/>
                      <a:pt x="176" y="25"/>
                    </a:cubicBezTo>
                    <a:cubicBezTo>
                      <a:pt x="172" y="20"/>
                      <a:pt x="172" y="20"/>
                      <a:pt x="172" y="20"/>
                    </a:cubicBezTo>
                    <a:cubicBezTo>
                      <a:pt x="167" y="16"/>
                      <a:pt x="167" y="16"/>
                      <a:pt x="167" y="16"/>
                    </a:cubicBezTo>
                    <a:cubicBezTo>
                      <a:pt x="167" y="16"/>
                      <a:pt x="161" y="12"/>
                      <a:pt x="160" y="11"/>
                    </a:cubicBezTo>
                    <a:cubicBezTo>
                      <a:pt x="159" y="10"/>
                      <a:pt x="153" y="9"/>
                      <a:pt x="153" y="9"/>
                    </a:cubicBezTo>
                    <a:cubicBezTo>
                      <a:pt x="153" y="9"/>
                      <a:pt x="146" y="6"/>
                      <a:pt x="144" y="6"/>
                    </a:cubicBezTo>
                    <a:cubicBezTo>
                      <a:pt x="142" y="6"/>
                      <a:pt x="137" y="6"/>
                      <a:pt x="135" y="5"/>
                    </a:cubicBezTo>
                    <a:cubicBezTo>
                      <a:pt x="133" y="4"/>
                      <a:pt x="125" y="3"/>
                      <a:pt x="124" y="2"/>
                    </a:cubicBezTo>
                    <a:cubicBezTo>
                      <a:pt x="123" y="2"/>
                      <a:pt x="118" y="0"/>
                      <a:pt x="112" y="0"/>
                    </a:cubicBezTo>
                    <a:cubicBezTo>
                      <a:pt x="106" y="0"/>
                      <a:pt x="99" y="0"/>
                      <a:pt x="96" y="0"/>
                    </a:cubicBezTo>
                    <a:cubicBezTo>
                      <a:pt x="94" y="0"/>
                      <a:pt x="89" y="0"/>
                      <a:pt x="89" y="0"/>
                    </a:cubicBezTo>
                    <a:cubicBezTo>
                      <a:pt x="85" y="4"/>
                      <a:pt x="85" y="4"/>
                      <a:pt x="85" y="4"/>
                    </a:cubicBezTo>
                    <a:cubicBezTo>
                      <a:pt x="79" y="8"/>
                      <a:pt x="79" y="8"/>
                      <a:pt x="79" y="8"/>
                    </a:cubicBezTo>
                    <a:cubicBezTo>
                      <a:pt x="72" y="11"/>
                      <a:pt x="72" y="11"/>
                      <a:pt x="72" y="11"/>
                    </a:cubicBezTo>
                    <a:cubicBezTo>
                      <a:pt x="66" y="15"/>
                      <a:pt x="66" y="15"/>
                      <a:pt x="66" y="15"/>
                    </a:cubicBezTo>
                    <a:cubicBezTo>
                      <a:pt x="61" y="18"/>
                      <a:pt x="61" y="18"/>
                      <a:pt x="61" y="18"/>
                    </a:cubicBezTo>
                    <a:cubicBezTo>
                      <a:pt x="56" y="21"/>
                      <a:pt x="56" y="21"/>
                      <a:pt x="56" y="21"/>
                    </a:cubicBezTo>
                    <a:cubicBezTo>
                      <a:pt x="0" y="78"/>
                      <a:pt x="0" y="78"/>
                      <a:pt x="0" y="78"/>
                    </a:cubicBezTo>
                    <a:lnTo>
                      <a:pt x="2" y="79"/>
                    </a:lnTo>
                    <a:close/>
                  </a:path>
                </a:pathLst>
              </a:custGeom>
              <a:grpFill/>
              <a:ln w="6350">
                <a:solidFill>
                  <a:schemeClr val="accent2">
                    <a:lumMod val="75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</p:grpSp>
        <p:grpSp>
          <p:nvGrpSpPr>
            <p:cNvPr id="46" name="Grupo 45"/>
            <p:cNvGrpSpPr/>
            <p:nvPr/>
          </p:nvGrpSpPr>
          <p:grpSpPr>
            <a:xfrm>
              <a:off x="-3782458" y="3808848"/>
              <a:ext cx="1330325" cy="1692275"/>
              <a:chOff x="9674225" y="1719263"/>
              <a:chExt cx="1330325" cy="1692275"/>
            </a:xfrm>
            <a:grpFill/>
          </p:grpSpPr>
          <p:sp>
            <p:nvSpPr>
              <p:cNvPr id="63" name="Freeform 14"/>
              <p:cNvSpPr>
                <a:spLocks/>
              </p:cNvSpPr>
              <p:nvPr/>
            </p:nvSpPr>
            <p:spPr bwMode="auto">
              <a:xfrm>
                <a:off x="9674225" y="1719263"/>
                <a:ext cx="631825" cy="892175"/>
              </a:xfrm>
              <a:custGeom>
                <a:avLst/>
                <a:gdLst>
                  <a:gd name="T0" fmla="*/ 65 w 168"/>
                  <a:gd name="T1" fmla="*/ 0 h 237"/>
                  <a:gd name="T2" fmla="*/ 74 w 168"/>
                  <a:gd name="T3" fmla="*/ 5 h 237"/>
                  <a:gd name="T4" fmla="*/ 85 w 168"/>
                  <a:gd name="T5" fmla="*/ 7 h 237"/>
                  <a:gd name="T6" fmla="*/ 95 w 168"/>
                  <a:gd name="T7" fmla="*/ 16 h 237"/>
                  <a:gd name="T8" fmla="*/ 100 w 168"/>
                  <a:gd name="T9" fmla="*/ 27 h 237"/>
                  <a:gd name="T10" fmla="*/ 94 w 168"/>
                  <a:gd name="T11" fmla="*/ 37 h 237"/>
                  <a:gd name="T12" fmla="*/ 93 w 168"/>
                  <a:gd name="T13" fmla="*/ 47 h 237"/>
                  <a:gd name="T14" fmla="*/ 100 w 168"/>
                  <a:gd name="T15" fmla="*/ 49 h 237"/>
                  <a:gd name="T16" fmla="*/ 108 w 168"/>
                  <a:gd name="T17" fmla="*/ 41 h 237"/>
                  <a:gd name="T18" fmla="*/ 114 w 168"/>
                  <a:gd name="T19" fmla="*/ 38 h 237"/>
                  <a:gd name="T20" fmla="*/ 127 w 168"/>
                  <a:gd name="T21" fmla="*/ 35 h 237"/>
                  <a:gd name="T22" fmla="*/ 134 w 168"/>
                  <a:gd name="T23" fmla="*/ 32 h 237"/>
                  <a:gd name="T24" fmla="*/ 145 w 168"/>
                  <a:gd name="T25" fmla="*/ 36 h 237"/>
                  <a:gd name="T26" fmla="*/ 155 w 168"/>
                  <a:gd name="T27" fmla="*/ 41 h 237"/>
                  <a:gd name="T28" fmla="*/ 168 w 168"/>
                  <a:gd name="T29" fmla="*/ 44 h 237"/>
                  <a:gd name="T30" fmla="*/ 164 w 168"/>
                  <a:gd name="T31" fmla="*/ 52 h 237"/>
                  <a:gd name="T32" fmla="*/ 157 w 168"/>
                  <a:gd name="T33" fmla="*/ 56 h 237"/>
                  <a:gd name="T34" fmla="*/ 146 w 168"/>
                  <a:gd name="T35" fmla="*/ 64 h 237"/>
                  <a:gd name="T36" fmla="*/ 139 w 168"/>
                  <a:gd name="T37" fmla="*/ 76 h 237"/>
                  <a:gd name="T38" fmla="*/ 141 w 168"/>
                  <a:gd name="T39" fmla="*/ 99 h 237"/>
                  <a:gd name="T40" fmla="*/ 136 w 168"/>
                  <a:gd name="T41" fmla="*/ 116 h 237"/>
                  <a:gd name="T42" fmla="*/ 135 w 168"/>
                  <a:gd name="T43" fmla="*/ 128 h 237"/>
                  <a:gd name="T44" fmla="*/ 139 w 168"/>
                  <a:gd name="T45" fmla="*/ 140 h 237"/>
                  <a:gd name="T46" fmla="*/ 130 w 168"/>
                  <a:gd name="T47" fmla="*/ 144 h 237"/>
                  <a:gd name="T48" fmla="*/ 119 w 168"/>
                  <a:gd name="T49" fmla="*/ 143 h 237"/>
                  <a:gd name="T50" fmla="*/ 110 w 168"/>
                  <a:gd name="T51" fmla="*/ 145 h 237"/>
                  <a:gd name="T52" fmla="*/ 100 w 168"/>
                  <a:gd name="T53" fmla="*/ 155 h 237"/>
                  <a:gd name="T54" fmla="*/ 88 w 168"/>
                  <a:gd name="T55" fmla="*/ 163 h 237"/>
                  <a:gd name="T56" fmla="*/ 71 w 168"/>
                  <a:gd name="T57" fmla="*/ 172 h 237"/>
                  <a:gd name="T58" fmla="*/ 67 w 168"/>
                  <a:gd name="T59" fmla="*/ 184 h 237"/>
                  <a:gd name="T60" fmla="*/ 61 w 168"/>
                  <a:gd name="T61" fmla="*/ 197 h 237"/>
                  <a:gd name="T62" fmla="*/ 59 w 168"/>
                  <a:gd name="T63" fmla="*/ 215 h 237"/>
                  <a:gd name="T64" fmla="*/ 62 w 168"/>
                  <a:gd name="T65" fmla="*/ 223 h 237"/>
                  <a:gd name="T66" fmla="*/ 58 w 168"/>
                  <a:gd name="T67" fmla="*/ 237 h 237"/>
                  <a:gd name="T68" fmla="*/ 49 w 168"/>
                  <a:gd name="T69" fmla="*/ 233 h 237"/>
                  <a:gd name="T70" fmla="*/ 45 w 168"/>
                  <a:gd name="T71" fmla="*/ 218 h 237"/>
                  <a:gd name="T72" fmla="*/ 36 w 168"/>
                  <a:gd name="T73" fmla="*/ 207 h 237"/>
                  <a:gd name="T74" fmla="*/ 40 w 168"/>
                  <a:gd name="T75" fmla="*/ 194 h 237"/>
                  <a:gd name="T76" fmla="*/ 48 w 168"/>
                  <a:gd name="T77" fmla="*/ 184 h 237"/>
                  <a:gd name="T78" fmla="*/ 46 w 168"/>
                  <a:gd name="T79" fmla="*/ 175 h 237"/>
                  <a:gd name="T80" fmla="*/ 28 w 168"/>
                  <a:gd name="T81" fmla="*/ 171 h 237"/>
                  <a:gd name="T82" fmla="*/ 19 w 168"/>
                  <a:gd name="T83" fmla="*/ 158 h 237"/>
                  <a:gd name="T84" fmla="*/ 23 w 168"/>
                  <a:gd name="T85" fmla="*/ 125 h 237"/>
                  <a:gd name="T86" fmla="*/ 20 w 168"/>
                  <a:gd name="T87" fmla="*/ 112 h 237"/>
                  <a:gd name="T88" fmla="*/ 1 w 168"/>
                  <a:gd name="T89" fmla="*/ 104 h 237"/>
                  <a:gd name="T90" fmla="*/ 7 w 168"/>
                  <a:gd name="T91" fmla="*/ 92 h 237"/>
                  <a:gd name="T92" fmla="*/ 21 w 168"/>
                  <a:gd name="T93" fmla="*/ 83 h 237"/>
                  <a:gd name="T94" fmla="*/ 33 w 168"/>
                  <a:gd name="T95" fmla="*/ 63 h 237"/>
                  <a:gd name="T96" fmla="*/ 44 w 168"/>
                  <a:gd name="T97" fmla="*/ 47 h 237"/>
                  <a:gd name="T98" fmla="*/ 47 w 168"/>
                  <a:gd name="T99" fmla="*/ 38 h 237"/>
                  <a:gd name="T100" fmla="*/ 49 w 168"/>
                  <a:gd name="T101" fmla="*/ 30 h 237"/>
                  <a:gd name="T102" fmla="*/ 54 w 168"/>
                  <a:gd name="T103" fmla="*/ 16 h 237"/>
                  <a:gd name="T104" fmla="*/ 58 w 168"/>
                  <a:gd name="T105" fmla="*/ 1 h 2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68" h="237">
                    <a:moveTo>
                      <a:pt x="59" y="0"/>
                    </a:moveTo>
                    <a:cubicBezTo>
                      <a:pt x="65" y="0"/>
                      <a:pt x="65" y="0"/>
                      <a:pt x="65" y="0"/>
                    </a:cubicBezTo>
                    <a:cubicBezTo>
                      <a:pt x="70" y="4"/>
                      <a:pt x="70" y="4"/>
                      <a:pt x="70" y="4"/>
                    </a:cubicBezTo>
                    <a:cubicBezTo>
                      <a:pt x="74" y="5"/>
                      <a:pt x="74" y="5"/>
                      <a:pt x="74" y="5"/>
                    </a:cubicBezTo>
                    <a:cubicBezTo>
                      <a:pt x="80" y="5"/>
                      <a:pt x="80" y="5"/>
                      <a:pt x="80" y="5"/>
                    </a:cubicBezTo>
                    <a:cubicBezTo>
                      <a:pt x="85" y="7"/>
                      <a:pt x="85" y="7"/>
                      <a:pt x="85" y="7"/>
                    </a:cubicBezTo>
                    <a:cubicBezTo>
                      <a:pt x="89" y="11"/>
                      <a:pt x="89" y="11"/>
                      <a:pt x="89" y="11"/>
                    </a:cubicBezTo>
                    <a:cubicBezTo>
                      <a:pt x="95" y="16"/>
                      <a:pt x="95" y="16"/>
                      <a:pt x="95" y="16"/>
                    </a:cubicBezTo>
                    <a:cubicBezTo>
                      <a:pt x="95" y="16"/>
                      <a:pt x="99" y="21"/>
                      <a:pt x="99" y="22"/>
                    </a:cubicBezTo>
                    <a:cubicBezTo>
                      <a:pt x="99" y="22"/>
                      <a:pt x="100" y="26"/>
                      <a:pt x="100" y="27"/>
                    </a:cubicBezTo>
                    <a:cubicBezTo>
                      <a:pt x="100" y="28"/>
                      <a:pt x="100" y="32"/>
                      <a:pt x="99" y="32"/>
                    </a:cubicBezTo>
                    <a:cubicBezTo>
                      <a:pt x="98" y="32"/>
                      <a:pt x="94" y="37"/>
                      <a:pt x="94" y="37"/>
                    </a:cubicBezTo>
                    <a:cubicBezTo>
                      <a:pt x="92" y="41"/>
                      <a:pt x="92" y="41"/>
                      <a:pt x="92" y="41"/>
                    </a:cubicBezTo>
                    <a:cubicBezTo>
                      <a:pt x="93" y="47"/>
                      <a:pt x="93" y="47"/>
                      <a:pt x="93" y="47"/>
                    </a:cubicBezTo>
                    <a:cubicBezTo>
                      <a:pt x="96" y="50"/>
                      <a:pt x="96" y="50"/>
                      <a:pt x="96" y="50"/>
                    </a:cubicBezTo>
                    <a:cubicBezTo>
                      <a:pt x="100" y="49"/>
                      <a:pt x="100" y="49"/>
                      <a:pt x="100" y="49"/>
                    </a:cubicBezTo>
                    <a:cubicBezTo>
                      <a:pt x="103" y="44"/>
                      <a:pt x="103" y="44"/>
                      <a:pt x="103" y="44"/>
                    </a:cubicBezTo>
                    <a:cubicBezTo>
                      <a:pt x="108" y="41"/>
                      <a:pt x="108" y="41"/>
                      <a:pt x="108" y="41"/>
                    </a:cubicBezTo>
                    <a:cubicBezTo>
                      <a:pt x="112" y="41"/>
                      <a:pt x="112" y="41"/>
                      <a:pt x="112" y="41"/>
                    </a:cubicBezTo>
                    <a:cubicBezTo>
                      <a:pt x="114" y="38"/>
                      <a:pt x="114" y="38"/>
                      <a:pt x="114" y="38"/>
                    </a:cubicBezTo>
                    <a:cubicBezTo>
                      <a:pt x="114" y="38"/>
                      <a:pt x="116" y="36"/>
                      <a:pt x="118" y="36"/>
                    </a:cubicBezTo>
                    <a:cubicBezTo>
                      <a:pt x="120" y="36"/>
                      <a:pt x="127" y="35"/>
                      <a:pt x="127" y="35"/>
                    </a:cubicBezTo>
                    <a:cubicBezTo>
                      <a:pt x="131" y="33"/>
                      <a:pt x="131" y="33"/>
                      <a:pt x="131" y="33"/>
                    </a:cubicBezTo>
                    <a:cubicBezTo>
                      <a:pt x="134" y="32"/>
                      <a:pt x="134" y="32"/>
                      <a:pt x="134" y="32"/>
                    </a:cubicBezTo>
                    <a:cubicBezTo>
                      <a:pt x="140" y="33"/>
                      <a:pt x="140" y="33"/>
                      <a:pt x="140" y="33"/>
                    </a:cubicBezTo>
                    <a:cubicBezTo>
                      <a:pt x="145" y="36"/>
                      <a:pt x="145" y="36"/>
                      <a:pt x="145" y="36"/>
                    </a:cubicBezTo>
                    <a:cubicBezTo>
                      <a:pt x="151" y="39"/>
                      <a:pt x="151" y="39"/>
                      <a:pt x="151" y="39"/>
                    </a:cubicBezTo>
                    <a:cubicBezTo>
                      <a:pt x="155" y="41"/>
                      <a:pt x="155" y="41"/>
                      <a:pt x="155" y="41"/>
                    </a:cubicBezTo>
                    <a:cubicBezTo>
                      <a:pt x="163" y="42"/>
                      <a:pt x="163" y="42"/>
                      <a:pt x="163" y="42"/>
                    </a:cubicBezTo>
                    <a:cubicBezTo>
                      <a:pt x="168" y="44"/>
                      <a:pt x="168" y="44"/>
                      <a:pt x="168" y="44"/>
                    </a:cubicBezTo>
                    <a:cubicBezTo>
                      <a:pt x="167" y="48"/>
                      <a:pt x="167" y="48"/>
                      <a:pt x="167" y="48"/>
                    </a:cubicBezTo>
                    <a:cubicBezTo>
                      <a:pt x="164" y="52"/>
                      <a:pt x="164" y="52"/>
                      <a:pt x="164" y="52"/>
                    </a:cubicBezTo>
                    <a:cubicBezTo>
                      <a:pt x="159" y="55"/>
                      <a:pt x="159" y="55"/>
                      <a:pt x="159" y="55"/>
                    </a:cubicBezTo>
                    <a:cubicBezTo>
                      <a:pt x="157" y="56"/>
                      <a:pt x="157" y="56"/>
                      <a:pt x="157" y="56"/>
                    </a:cubicBezTo>
                    <a:cubicBezTo>
                      <a:pt x="149" y="58"/>
                      <a:pt x="149" y="58"/>
                      <a:pt x="149" y="58"/>
                    </a:cubicBezTo>
                    <a:cubicBezTo>
                      <a:pt x="146" y="64"/>
                      <a:pt x="146" y="64"/>
                      <a:pt x="146" y="64"/>
                    </a:cubicBezTo>
                    <a:cubicBezTo>
                      <a:pt x="142" y="71"/>
                      <a:pt x="142" y="71"/>
                      <a:pt x="142" y="71"/>
                    </a:cubicBezTo>
                    <a:cubicBezTo>
                      <a:pt x="139" y="76"/>
                      <a:pt x="139" y="76"/>
                      <a:pt x="139" y="76"/>
                    </a:cubicBezTo>
                    <a:cubicBezTo>
                      <a:pt x="139" y="76"/>
                      <a:pt x="139" y="85"/>
                      <a:pt x="139" y="89"/>
                    </a:cubicBezTo>
                    <a:cubicBezTo>
                      <a:pt x="139" y="93"/>
                      <a:pt x="141" y="97"/>
                      <a:pt x="141" y="99"/>
                    </a:cubicBezTo>
                    <a:cubicBezTo>
                      <a:pt x="141" y="100"/>
                      <a:pt x="142" y="105"/>
                      <a:pt x="141" y="107"/>
                    </a:cubicBezTo>
                    <a:cubicBezTo>
                      <a:pt x="139" y="109"/>
                      <a:pt x="138" y="115"/>
                      <a:pt x="136" y="116"/>
                    </a:cubicBezTo>
                    <a:cubicBezTo>
                      <a:pt x="134" y="118"/>
                      <a:pt x="135" y="124"/>
                      <a:pt x="135" y="124"/>
                    </a:cubicBezTo>
                    <a:cubicBezTo>
                      <a:pt x="135" y="128"/>
                      <a:pt x="135" y="128"/>
                      <a:pt x="135" y="128"/>
                    </a:cubicBezTo>
                    <a:cubicBezTo>
                      <a:pt x="140" y="133"/>
                      <a:pt x="140" y="133"/>
                      <a:pt x="140" y="133"/>
                    </a:cubicBezTo>
                    <a:cubicBezTo>
                      <a:pt x="139" y="140"/>
                      <a:pt x="139" y="140"/>
                      <a:pt x="139" y="140"/>
                    </a:cubicBezTo>
                    <a:cubicBezTo>
                      <a:pt x="136" y="144"/>
                      <a:pt x="136" y="144"/>
                      <a:pt x="136" y="144"/>
                    </a:cubicBezTo>
                    <a:cubicBezTo>
                      <a:pt x="130" y="144"/>
                      <a:pt x="130" y="144"/>
                      <a:pt x="130" y="144"/>
                    </a:cubicBezTo>
                    <a:cubicBezTo>
                      <a:pt x="130" y="144"/>
                      <a:pt x="126" y="143"/>
                      <a:pt x="125" y="143"/>
                    </a:cubicBezTo>
                    <a:cubicBezTo>
                      <a:pt x="124" y="143"/>
                      <a:pt x="119" y="143"/>
                      <a:pt x="119" y="143"/>
                    </a:cubicBezTo>
                    <a:cubicBezTo>
                      <a:pt x="114" y="144"/>
                      <a:pt x="114" y="144"/>
                      <a:pt x="114" y="144"/>
                    </a:cubicBezTo>
                    <a:cubicBezTo>
                      <a:pt x="110" y="145"/>
                      <a:pt x="110" y="145"/>
                      <a:pt x="110" y="145"/>
                    </a:cubicBezTo>
                    <a:cubicBezTo>
                      <a:pt x="105" y="150"/>
                      <a:pt x="105" y="150"/>
                      <a:pt x="105" y="150"/>
                    </a:cubicBezTo>
                    <a:cubicBezTo>
                      <a:pt x="100" y="155"/>
                      <a:pt x="100" y="155"/>
                      <a:pt x="100" y="155"/>
                    </a:cubicBezTo>
                    <a:cubicBezTo>
                      <a:pt x="94" y="161"/>
                      <a:pt x="94" y="161"/>
                      <a:pt x="94" y="161"/>
                    </a:cubicBezTo>
                    <a:cubicBezTo>
                      <a:pt x="88" y="163"/>
                      <a:pt x="88" y="163"/>
                      <a:pt x="88" y="163"/>
                    </a:cubicBezTo>
                    <a:cubicBezTo>
                      <a:pt x="78" y="166"/>
                      <a:pt x="78" y="166"/>
                      <a:pt x="78" y="166"/>
                    </a:cubicBezTo>
                    <a:cubicBezTo>
                      <a:pt x="71" y="172"/>
                      <a:pt x="71" y="172"/>
                      <a:pt x="71" y="172"/>
                    </a:cubicBezTo>
                    <a:cubicBezTo>
                      <a:pt x="68" y="179"/>
                      <a:pt x="68" y="179"/>
                      <a:pt x="68" y="179"/>
                    </a:cubicBezTo>
                    <a:cubicBezTo>
                      <a:pt x="67" y="184"/>
                      <a:pt x="67" y="184"/>
                      <a:pt x="67" y="184"/>
                    </a:cubicBezTo>
                    <a:cubicBezTo>
                      <a:pt x="67" y="184"/>
                      <a:pt x="66" y="189"/>
                      <a:pt x="66" y="190"/>
                    </a:cubicBezTo>
                    <a:cubicBezTo>
                      <a:pt x="65" y="191"/>
                      <a:pt x="62" y="197"/>
                      <a:pt x="61" y="197"/>
                    </a:cubicBezTo>
                    <a:cubicBezTo>
                      <a:pt x="61" y="198"/>
                      <a:pt x="59" y="206"/>
                      <a:pt x="59" y="206"/>
                    </a:cubicBezTo>
                    <a:cubicBezTo>
                      <a:pt x="59" y="207"/>
                      <a:pt x="59" y="215"/>
                      <a:pt x="59" y="215"/>
                    </a:cubicBezTo>
                    <a:cubicBezTo>
                      <a:pt x="61" y="219"/>
                      <a:pt x="61" y="219"/>
                      <a:pt x="61" y="219"/>
                    </a:cubicBezTo>
                    <a:cubicBezTo>
                      <a:pt x="61" y="219"/>
                      <a:pt x="62" y="223"/>
                      <a:pt x="62" y="223"/>
                    </a:cubicBezTo>
                    <a:cubicBezTo>
                      <a:pt x="61" y="224"/>
                      <a:pt x="61" y="233"/>
                      <a:pt x="61" y="233"/>
                    </a:cubicBezTo>
                    <a:cubicBezTo>
                      <a:pt x="58" y="237"/>
                      <a:pt x="58" y="237"/>
                      <a:pt x="58" y="237"/>
                    </a:cubicBezTo>
                    <a:cubicBezTo>
                      <a:pt x="58" y="237"/>
                      <a:pt x="54" y="236"/>
                      <a:pt x="53" y="236"/>
                    </a:cubicBezTo>
                    <a:cubicBezTo>
                      <a:pt x="52" y="235"/>
                      <a:pt x="49" y="233"/>
                      <a:pt x="49" y="233"/>
                    </a:cubicBezTo>
                    <a:cubicBezTo>
                      <a:pt x="49" y="233"/>
                      <a:pt x="47" y="227"/>
                      <a:pt x="47" y="226"/>
                    </a:cubicBezTo>
                    <a:cubicBezTo>
                      <a:pt x="46" y="224"/>
                      <a:pt x="46" y="219"/>
                      <a:pt x="45" y="218"/>
                    </a:cubicBezTo>
                    <a:cubicBezTo>
                      <a:pt x="44" y="216"/>
                      <a:pt x="42" y="215"/>
                      <a:pt x="41" y="213"/>
                    </a:cubicBezTo>
                    <a:cubicBezTo>
                      <a:pt x="40" y="212"/>
                      <a:pt x="36" y="208"/>
                      <a:pt x="36" y="207"/>
                    </a:cubicBezTo>
                    <a:cubicBezTo>
                      <a:pt x="36" y="206"/>
                      <a:pt x="37" y="202"/>
                      <a:pt x="37" y="201"/>
                    </a:cubicBezTo>
                    <a:cubicBezTo>
                      <a:pt x="37" y="200"/>
                      <a:pt x="40" y="194"/>
                      <a:pt x="40" y="194"/>
                    </a:cubicBezTo>
                    <a:cubicBezTo>
                      <a:pt x="40" y="194"/>
                      <a:pt x="45" y="192"/>
                      <a:pt x="46" y="192"/>
                    </a:cubicBezTo>
                    <a:cubicBezTo>
                      <a:pt x="47" y="191"/>
                      <a:pt x="48" y="184"/>
                      <a:pt x="48" y="184"/>
                    </a:cubicBezTo>
                    <a:cubicBezTo>
                      <a:pt x="48" y="178"/>
                      <a:pt x="48" y="178"/>
                      <a:pt x="48" y="178"/>
                    </a:cubicBezTo>
                    <a:cubicBezTo>
                      <a:pt x="48" y="178"/>
                      <a:pt x="48" y="177"/>
                      <a:pt x="46" y="175"/>
                    </a:cubicBezTo>
                    <a:cubicBezTo>
                      <a:pt x="44" y="174"/>
                      <a:pt x="34" y="174"/>
                      <a:pt x="34" y="174"/>
                    </a:cubicBezTo>
                    <a:cubicBezTo>
                      <a:pt x="28" y="171"/>
                      <a:pt x="28" y="171"/>
                      <a:pt x="28" y="171"/>
                    </a:cubicBezTo>
                    <a:cubicBezTo>
                      <a:pt x="22" y="163"/>
                      <a:pt x="22" y="163"/>
                      <a:pt x="22" y="163"/>
                    </a:cubicBezTo>
                    <a:cubicBezTo>
                      <a:pt x="22" y="163"/>
                      <a:pt x="19" y="159"/>
                      <a:pt x="19" y="158"/>
                    </a:cubicBezTo>
                    <a:cubicBezTo>
                      <a:pt x="19" y="157"/>
                      <a:pt x="21" y="148"/>
                      <a:pt x="21" y="148"/>
                    </a:cubicBezTo>
                    <a:cubicBezTo>
                      <a:pt x="23" y="125"/>
                      <a:pt x="23" y="125"/>
                      <a:pt x="23" y="125"/>
                    </a:cubicBezTo>
                    <a:cubicBezTo>
                      <a:pt x="22" y="117"/>
                      <a:pt x="22" y="117"/>
                      <a:pt x="22" y="117"/>
                    </a:cubicBezTo>
                    <a:cubicBezTo>
                      <a:pt x="20" y="112"/>
                      <a:pt x="20" y="112"/>
                      <a:pt x="20" y="112"/>
                    </a:cubicBezTo>
                    <a:cubicBezTo>
                      <a:pt x="20" y="112"/>
                      <a:pt x="9" y="105"/>
                      <a:pt x="8" y="105"/>
                    </a:cubicBezTo>
                    <a:cubicBezTo>
                      <a:pt x="7" y="105"/>
                      <a:pt x="1" y="104"/>
                      <a:pt x="1" y="104"/>
                    </a:cubicBezTo>
                    <a:cubicBezTo>
                      <a:pt x="0" y="101"/>
                      <a:pt x="0" y="101"/>
                      <a:pt x="0" y="101"/>
                    </a:cubicBezTo>
                    <a:cubicBezTo>
                      <a:pt x="7" y="92"/>
                      <a:pt x="7" y="92"/>
                      <a:pt x="7" y="92"/>
                    </a:cubicBezTo>
                    <a:cubicBezTo>
                      <a:pt x="15" y="88"/>
                      <a:pt x="15" y="88"/>
                      <a:pt x="15" y="88"/>
                    </a:cubicBezTo>
                    <a:cubicBezTo>
                      <a:pt x="21" y="83"/>
                      <a:pt x="21" y="83"/>
                      <a:pt x="21" y="83"/>
                    </a:cubicBezTo>
                    <a:cubicBezTo>
                      <a:pt x="26" y="74"/>
                      <a:pt x="26" y="74"/>
                      <a:pt x="26" y="74"/>
                    </a:cubicBezTo>
                    <a:cubicBezTo>
                      <a:pt x="33" y="63"/>
                      <a:pt x="33" y="63"/>
                      <a:pt x="33" y="63"/>
                    </a:cubicBezTo>
                    <a:cubicBezTo>
                      <a:pt x="39" y="55"/>
                      <a:pt x="39" y="55"/>
                      <a:pt x="39" y="55"/>
                    </a:cubicBezTo>
                    <a:cubicBezTo>
                      <a:pt x="44" y="47"/>
                      <a:pt x="44" y="47"/>
                      <a:pt x="44" y="47"/>
                    </a:cubicBezTo>
                    <a:cubicBezTo>
                      <a:pt x="45" y="42"/>
                      <a:pt x="45" y="42"/>
                      <a:pt x="45" y="42"/>
                    </a:cubicBezTo>
                    <a:cubicBezTo>
                      <a:pt x="47" y="38"/>
                      <a:pt x="47" y="38"/>
                      <a:pt x="47" y="38"/>
                    </a:cubicBezTo>
                    <a:cubicBezTo>
                      <a:pt x="48" y="33"/>
                      <a:pt x="48" y="33"/>
                      <a:pt x="48" y="33"/>
                    </a:cubicBezTo>
                    <a:cubicBezTo>
                      <a:pt x="48" y="33"/>
                      <a:pt x="49" y="30"/>
                      <a:pt x="49" y="30"/>
                    </a:cubicBezTo>
                    <a:cubicBezTo>
                      <a:pt x="50" y="29"/>
                      <a:pt x="53" y="24"/>
                      <a:pt x="53" y="24"/>
                    </a:cubicBezTo>
                    <a:cubicBezTo>
                      <a:pt x="53" y="24"/>
                      <a:pt x="54" y="16"/>
                      <a:pt x="54" y="16"/>
                    </a:cubicBezTo>
                    <a:cubicBezTo>
                      <a:pt x="54" y="15"/>
                      <a:pt x="55" y="10"/>
                      <a:pt x="55" y="9"/>
                    </a:cubicBezTo>
                    <a:cubicBezTo>
                      <a:pt x="55" y="8"/>
                      <a:pt x="58" y="1"/>
                      <a:pt x="58" y="1"/>
                    </a:cubicBezTo>
                    <a:lnTo>
                      <a:pt x="59" y="0"/>
                    </a:lnTo>
                    <a:close/>
                  </a:path>
                </a:pathLst>
              </a:custGeom>
              <a:grpFill/>
              <a:ln w="6350">
                <a:solidFill>
                  <a:schemeClr val="accent2">
                    <a:lumMod val="75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64" name="Freeform 27"/>
              <p:cNvSpPr>
                <a:spLocks/>
              </p:cNvSpPr>
              <p:nvPr/>
            </p:nvSpPr>
            <p:spPr bwMode="auto">
              <a:xfrm>
                <a:off x="9866313" y="2460625"/>
                <a:ext cx="871537" cy="950913"/>
              </a:xfrm>
              <a:custGeom>
                <a:avLst/>
                <a:gdLst>
                  <a:gd name="T0" fmla="*/ 4 w 232"/>
                  <a:gd name="T1" fmla="*/ 58 h 253"/>
                  <a:gd name="T2" fmla="*/ 17 w 232"/>
                  <a:gd name="T3" fmla="*/ 47 h 253"/>
                  <a:gd name="T4" fmla="*/ 27 w 232"/>
                  <a:gd name="T5" fmla="*/ 56 h 253"/>
                  <a:gd name="T6" fmla="*/ 41 w 232"/>
                  <a:gd name="T7" fmla="*/ 60 h 253"/>
                  <a:gd name="T8" fmla="*/ 58 w 232"/>
                  <a:gd name="T9" fmla="*/ 55 h 253"/>
                  <a:gd name="T10" fmla="*/ 72 w 232"/>
                  <a:gd name="T11" fmla="*/ 39 h 253"/>
                  <a:gd name="T12" fmla="*/ 73 w 232"/>
                  <a:gd name="T13" fmla="*/ 28 h 253"/>
                  <a:gd name="T14" fmla="*/ 79 w 232"/>
                  <a:gd name="T15" fmla="*/ 19 h 253"/>
                  <a:gd name="T16" fmla="*/ 92 w 232"/>
                  <a:gd name="T17" fmla="*/ 24 h 253"/>
                  <a:gd name="T18" fmla="*/ 111 w 232"/>
                  <a:gd name="T19" fmla="*/ 20 h 253"/>
                  <a:gd name="T20" fmla="*/ 129 w 232"/>
                  <a:gd name="T21" fmla="*/ 9 h 253"/>
                  <a:gd name="T22" fmla="*/ 143 w 232"/>
                  <a:gd name="T23" fmla="*/ 5 h 253"/>
                  <a:gd name="T24" fmla="*/ 146 w 232"/>
                  <a:gd name="T25" fmla="*/ 19 h 253"/>
                  <a:gd name="T26" fmla="*/ 163 w 232"/>
                  <a:gd name="T27" fmla="*/ 18 h 253"/>
                  <a:gd name="T28" fmla="*/ 177 w 232"/>
                  <a:gd name="T29" fmla="*/ 5 h 253"/>
                  <a:gd name="T30" fmla="*/ 188 w 232"/>
                  <a:gd name="T31" fmla="*/ 0 h 253"/>
                  <a:gd name="T32" fmla="*/ 200 w 232"/>
                  <a:gd name="T33" fmla="*/ 5 h 253"/>
                  <a:gd name="T34" fmla="*/ 213 w 232"/>
                  <a:gd name="T35" fmla="*/ 15 h 253"/>
                  <a:gd name="T36" fmla="*/ 218 w 232"/>
                  <a:gd name="T37" fmla="*/ 29 h 253"/>
                  <a:gd name="T38" fmla="*/ 224 w 232"/>
                  <a:gd name="T39" fmla="*/ 37 h 253"/>
                  <a:gd name="T40" fmla="*/ 216 w 232"/>
                  <a:gd name="T41" fmla="*/ 55 h 253"/>
                  <a:gd name="T42" fmla="*/ 219 w 232"/>
                  <a:gd name="T43" fmla="*/ 69 h 253"/>
                  <a:gd name="T44" fmla="*/ 232 w 232"/>
                  <a:gd name="T45" fmla="*/ 81 h 253"/>
                  <a:gd name="T46" fmla="*/ 216 w 232"/>
                  <a:gd name="T47" fmla="*/ 104 h 253"/>
                  <a:gd name="T48" fmla="*/ 206 w 232"/>
                  <a:gd name="T49" fmla="*/ 105 h 253"/>
                  <a:gd name="T50" fmla="*/ 195 w 232"/>
                  <a:gd name="T51" fmla="*/ 110 h 253"/>
                  <a:gd name="T52" fmla="*/ 193 w 232"/>
                  <a:gd name="T53" fmla="*/ 125 h 253"/>
                  <a:gd name="T54" fmla="*/ 191 w 232"/>
                  <a:gd name="T55" fmla="*/ 145 h 253"/>
                  <a:gd name="T56" fmla="*/ 191 w 232"/>
                  <a:gd name="T57" fmla="*/ 156 h 253"/>
                  <a:gd name="T58" fmla="*/ 192 w 232"/>
                  <a:gd name="T59" fmla="*/ 184 h 253"/>
                  <a:gd name="T60" fmla="*/ 193 w 232"/>
                  <a:gd name="T61" fmla="*/ 201 h 253"/>
                  <a:gd name="T62" fmla="*/ 188 w 232"/>
                  <a:gd name="T63" fmla="*/ 221 h 253"/>
                  <a:gd name="T64" fmla="*/ 187 w 232"/>
                  <a:gd name="T65" fmla="*/ 235 h 253"/>
                  <a:gd name="T66" fmla="*/ 175 w 232"/>
                  <a:gd name="T67" fmla="*/ 252 h 253"/>
                  <a:gd name="T68" fmla="*/ 164 w 232"/>
                  <a:gd name="T69" fmla="*/ 246 h 253"/>
                  <a:gd name="T70" fmla="*/ 157 w 232"/>
                  <a:gd name="T71" fmla="*/ 234 h 253"/>
                  <a:gd name="T72" fmla="*/ 161 w 232"/>
                  <a:gd name="T73" fmla="*/ 220 h 253"/>
                  <a:gd name="T74" fmla="*/ 172 w 232"/>
                  <a:gd name="T75" fmla="*/ 203 h 253"/>
                  <a:gd name="T76" fmla="*/ 157 w 232"/>
                  <a:gd name="T77" fmla="*/ 188 h 253"/>
                  <a:gd name="T78" fmla="*/ 137 w 232"/>
                  <a:gd name="T79" fmla="*/ 185 h 253"/>
                  <a:gd name="T80" fmla="*/ 127 w 232"/>
                  <a:gd name="T81" fmla="*/ 174 h 253"/>
                  <a:gd name="T82" fmla="*/ 111 w 232"/>
                  <a:gd name="T83" fmla="*/ 169 h 253"/>
                  <a:gd name="T84" fmla="*/ 92 w 232"/>
                  <a:gd name="T85" fmla="*/ 159 h 253"/>
                  <a:gd name="T86" fmla="*/ 77 w 232"/>
                  <a:gd name="T87" fmla="*/ 159 h 253"/>
                  <a:gd name="T88" fmla="*/ 69 w 232"/>
                  <a:gd name="T89" fmla="*/ 151 h 253"/>
                  <a:gd name="T90" fmla="*/ 54 w 232"/>
                  <a:gd name="T91" fmla="*/ 147 h 253"/>
                  <a:gd name="T92" fmla="*/ 31 w 232"/>
                  <a:gd name="T93" fmla="*/ 158 h 253"/>
                  <a:gd name="T94" fmla="*/ 13 w 232"/>
                  <a:gd name="T95" fmla="*/ 170 h 253"/>
                  <a:gd name="T96" fmla="*/ 9 w 232"/>
                  <a:gd name="T97" fmla="*/ 148 h 253"/>
                  <a:gd name="T98" fmla="*/ 6 w 232"/>
                  <a:gd name="T99" fmla="*/ 129 h 253"/>
                  <a:gd name="T100" fmla="*/ 5 w 232"/>
                  <a:gd name="T101" fmla="*/ 104 h 253"/>
                  <a:gd name="T102" fmla="*/ 8 w 232"/>
                  <a:gd name="T103" fmla="*/ 84 h 2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32" h="253">
                    <a:moveTo>
                      <a:pt x="0" y="73"/>
                    </a:moveTo>
                    <a:cubicBezTo>
                      <a:pt x="0" y="65"/>
                      <a:pt x="0" y="65"/>
                      <a:pt x="0" y="65"/>
                    </a:cubicBezTo>
                    <a:cubicBezTo>
                      <a:pt x="4" y="58"/>
                      <a:pt x="4" y="58"/>
                      <a:pt x="4" y="58"/>
                    </a:cubicBezTo>
                    <a:cubicBezTo>
                      <a:pt x="9" y="55"/>
                      <a:pt x="9" y="55"/>
                      <a:pt x="9" y="55"/>
                    </a:cubicBezTo>
                    <a:cubicBezTo>
                      <a:pt x="12" y="52"/>
                      <a:pt x="12" y="52"/>
                      <a:pt x="12" y="52"/>
                    </a:cubicBezTo>
                    <a:cubicBezTo>
                      <a:pt x="17" y="47"/>
                      <a:pt x="17" y="47"/>
                      <a:pt x="17" y="47"/>
                    </a:cubicBezTo>
                    <a:cubicBezTo>
                      <a:pt x="21" y="48"/>
                      <a:pt x="21" y="48"/>
                      <a:pt x="21" y="48"/>
                    </a:cubicBezTo>
                    <a:cubicBezTo>
                      <a:pt x="24" y="52"/>
                      <a:pt x="24" y="52"/>
                      <a:pt x="24" y="52"/>
                    </a:cubicBezTo>
                    <a:cubicBezTo>
                      <a:pt x="27" y="56"/>
                      <a:pt x="27" y="56"/>
                      <a:pt x="27" y="56"/>
                    </a:cubicBezTo>
                    <a:cubicBezTo>
                      <a:pt x="31" y="58"/>
                      <a:pt x="31" y="58"/>
                      <a:pt x="31" y="58"/>
                    </a:cubicBezTo>
                    <a:cubicBezTo>
                      <a:pt x="37" y="61"/>
                      <a:pt x="37" y="61"/>
                      <a:pt x="37" y="61"/>
                    </a:cubicBezTo>
                    <a:cubicBezTo>
                      <a:pt x="41" y="60"/>
                      <a:pt x="41" y="60"/>
                      <a:pt x="41" y="60"/>
                    </a:cubicBezTo>
                    <a:cubicBezTo>
                      <a:pt x="47" y="57"/>
                      <a:pt x="47" y="57"/>
                      <a:pt x="47" y="57"/>
                    </a:cubicBezTo>
                    <a:cubicBezTo>
                      <a:pt x="51" y="55"/>
                      <a:pt x="51" y="55"/>
                      <a:pt x="51" y="55"/>
                    </a:cubicBezTo>
                    <a:cubicBezTo>
                      <a:pt x="58" y="55"/>
                      <a:pt x="58" y="55"/>
                      <a:pt x="58" y="55"/>
                    </a:cubicBezTo>
                    <a:cubicBezTo>
                      <a:pt x="61" y="51"/>
                      <a:pt x="61" y="51"/>
                      <a:pt x="61" y="51"/>
                    </a:cubicBezTo>
                    <a:cubicBezTo>
                      <a:pt x="68" y="46"/>
                      <a:pt x="68" y="46"/>
                      <a:pt x="68" y="46"/>
                    </a:cubicBezTo>
                    <a:cubicBezTo>
                      <a:pt x="72" y="39"/>
                      <a:pt x="72" y="39"/>
                      <a:pt x="72" y="39"/>
                    </a:cubicBezTo>
                    <a:cubicBezTo>
                      <a:pt x="74" y="35"/>
                      <a:pt x="74" y="35"/>
                      <a:pt x="74" y="35"/>
                    </a:cubicBezTo>
                    <a:cubicBezTo>
                      <a:pt x="74" y="30"/>
                      <a:pt x="74" y="30"/>
                      <a:pt x="74" y="30"/>
                    </a:cubicBezTo>
                    <a:cubicBezTo>
                      <a:pt x="73" y="28"/>
                      <a:pt x="73" y="28"/>
                      <a:pt x="73" y="28"/>
                    </a:cubicBezTo>
                    <a:cubicBezTo>
                      <a:pt x="72" y="22"/>
                      <a:pt x="72" y="22"/>
                      <a:pt x="72" y="22"/>
                    </a:cubicBezTo>
                    <a:cubicBezTo>
                      <a:pt x="75" y="19"/>
                      <a:pt x="75" y="19"/>
                      <a:pt x="75" y="19"/>
                    </a:cubicBezTo>
                    <a:cubicBezTo>
                      <a:pt x="79" y="19"/>
                      <a:pt x="79" y="19"/>
                      <a:pt x="79" y="19"/>
                    </a:cubicBezTo>
                    <a:cubicBezTo>
                      <a:pt x="82" y="21"/>
                      <a:pt x="82" y="21"/>
                      <a:pt x="82" y="21"/>
                    </a:cubicBezTo>
                    <a:cubicBezTo>
                      <a:pt x="82" y="21"/>
                      <a:pt x="87" y="21"/>
                      <a:pt x="89" y="21"/>
                    </a:cubicBezTo>
                    <a:cubicBezTo>
                      <a:pt x="91" y="21"/>
                      <a:pt x="92" y="24"/>
                      <a:pt x="92" y="24"/>
                    </a:cubicBezTo>
                    <a:cubicBezTo>
                      <a:pt x="99" y="24"/>
                      <a:pt x="99" y="24"/>
                      <a:pt x="99" y="24"/>
                    </a:cubicBezTo>
                    <a:cubicBezTo>
                      <a:pt x="104" y="22"/>
                      <a:pt x="104" y="22"/>
                      <a:pt x="104" y="22"/>
                    </a:cubicBezTo>
                    <a:cubicBezTo>
                      <a:pt x="111" y="20"/>
                      <a:pt x="111" y="20"/>
                      <a:pt x="111" y="20"/>
                    </a:cubicBezTo>
                    <a:cubicBezTo>
                      <a:pt x="119" y="18"/>
                      <a:pt x="119" y="18"/>
                      <a:pt x="119" y="18"/>
                    </a:cubicBezTo>
                    <a:cubicBezTo>
                      <a:pt x="125" y="15"/>
                      <a:pt x="125" y="15"/>
                      <a:pt x="125" y="15"/>
                    </a:cubicBezTo>
                    <a:cubicBezTo>
                      <a:pt x="129" y="9"/>
                      <a:pt x="129" y="9"/>
                      <a:pt x="129" y="9"/>
                    </a:cubicBezTo>
                    <a:cubicBezTo>
                      <a:pt x="133" y="6"/>
                      <a:pt x="133" y="6"/>
                      <a:pt x="133" y="6"/>
                    </a:cubicBezTo>
                    <a:cubicBezTo>
                      <a:pt x="139" y="3"/>
                      <a:pt x="139" y="3"/>
                      <a:pt x="139" y="3"/>
                    </a:cubicBezTo>
                    <a:cubicBezTo>
                      <a:pt x="143" y="5"/>
                      <a:pt x="143" y="5"/>
                      <a:pt x="143" y="5"/>
                    </a:cubicBezTo>
                    <a:cubicBezTo>
                      <a:pt x="144" y="8"/>
                      <a:pt x="144" y="8"/>
                      <a:pt x="144" y="8"/>
                    </a:cubicBezTo>
                    <a:cubicBezTo>
                      <a:pt x="145" y="12"/>
                      <a:pt x="145" y="12"/>
                      <a:pt x="145" y="12"/>
                    </a:cubicBezTo>
                    <a:cubicBezTo>
                      <a:pt x="146" y="19"/>
                      <a:pt x="146" y="19"/>
                      <a:pt x="146" y="19"/>
                    </a:cubicBezTo>
                    <a:cubicBezTo>
                      <a:pt x="150" y="22"/>
                      <a:pt x="150" y="22"/>
                      <a:pt x="150" y="22"/>
                    </a:cubicBezTo>
                    <a:cubicBezTo>
                      <a:pt x="155" y="23"/>
                      <a:pt x="155" y="23"/>
                      <a:pt x="155" y="23"/>
                    </a:cubicBezTo>
                    <a:cubicBezTo>
                      <a:pt x="163" y="18"/>
                      <a:pt x="163" y="18"/>
                      <a:pt x="163" y="18"/>
                    </a:cubicBezTo>
                    <a:cubicBezTo>
                      <a:pt x="168" y="12"/>
                      <a:pt x="168" y="12"/>
                      <a:pt x="168" y="12"/>
                    </a:cubicBezTo>
                    <a:cubicBezTo>
                      <a:pt x="174" y="11"/>
                      <a:pt x="174" y="11"/>
                      <a:pt x="174" y="11"/>
                    </a:cubicBezTo>
                    <a:cubicBezTo>
                      <a:pt x="177" y="5"/>
                      <a:pt x="177" y="5"/>
                      <a:pt x="177" y="5"/>
                    </a:cubicBezTo>
                    <a:cubicBezTo>
                      <a:pt x="181" y="2"/>
                      <a:pt x="181" y="2"/>
                      <a:pt x="181" y="2"/>
                    </a:cubicBezTo>
                    <a:cubicBezTo>
                      <a:pt x="185" y="0"/>
                      <a:pt x="185" y="0"/>
                      <a:pt x="185" y="0"/>
                    </a:cubicBezTo>
                    <a:cubicBezTo>
                      <a:pt x="188" y="0"/>
                      <a:pt x="188" y="0"/>
                      <a:pt x="188" y="0"/>
                    </a:cubicBezTo>
                    <a:cubicBezTo>
                      <a:pt x="191" y="2"/>
                      <a:pt x="191" y="2"/>
                      <a:pt x="191" y="2"/>
                    </a:cubicBezTo>
                    <a:cubicBezTo>
                      <a:pt x="196" y="3"/>
                      <a:pt x="196" y="3"/>
                      <a:pt x="196" y="3"/>
                    </a:cubicBezTo>
                    <a:cubicBezTo>
                      <a:pt x="200" y="5"/>
                      <a:pt x="200" y="5"/>
                      <a:pt x="200" y="5"/>
                    </a:cubicBezTo>
                    <a:cubicBezTo>
                      <a:pt x="206" y="9"/>
                      <a:pt x="206" y="9"/>
                      <a:pt x="206" y="9"/>
                    </a:cubicBezTo>
                    <a:cubicBezTo>
                      <a:pt x="209" y="12"/>
                      <a:pt x="209" y="12"/>
                      <a:pt x="209" y="12"/>
                    </a:cubicBezTo>
                    <a:cubicBezTo>
                      <a:pt x="213" y="15"/>
                      <a:pt x="213" y="15"/>
                      <a:pt x="213" y="15"/>
                    </a:cubicBezTo>
                    <a:cubicBezTo>
                      <a:pt x="217" y="18"/>
                      <a:pt x="217" y="18"/>
                      <a:pt x="217" y="18"/>
                    </a:cubicBezTo>
                    <a:cubicBezTo>
                      <a:pt x="219" y="24"/>
                      <a:pt x="219" y="24"/>
                      <a:pt x="219" y="24"/>
                    </a:cubicBezTo>
                    <a:cubicBezTo>
                      <a:pt x="218" y="29"/>
                      <a:pt x="218" y="29"/>
                      <a:pt x="218" y="29"/>
                    </a:cubicBezTo>
                    <a:cubicBezTo>
                      <a:pt x="219" y="32"/>
                      <a:pt x="219" y="32"/>
                      <a:pt x="219" y="32"/>
                    </a:cubicBezTo>
                    <a:cubicBezTo>
                      <a:pt x="224" y="34"/>
                      <a:pt x="224" y="34"/>
                      <a:pt x="224" y="34"/>
                    </a:cubicBezTo>
                    <a:cubicBezTo>
                      <a:pt x="224" y="37"/>
                      <a:pt x="224" y="37"/>
                      <a:pt x="224" y="37"/>
                    </a:cubicBezTo>
                    <a:cubicBezTo>
                      <a:pt x="223" y="51"/>
                      <a:pt x="223" y="51"/>
                      <a:pt x="223" y="51"/>
                    </a:cubicBezTo>
                    <a:cubicBezTo>
                      <a:pt x="219" y="53"/>
                      <a:pt x="219" y="53"/>
                      <a:pt x="219" y="53"/>
                    </a:cubicBezTo>
                    <a:cubicBezTo>
                      <a:pt x="216" y="55"/>
                      <a:pt x="216" y="55"/>
                      <a:pt x="216" y="55"/>
                    </a:cubicBezTo>
                    <a:cubicBezTo>
                      <a:pt x="216" y="61"/>
                      <a:pt x="216" y="61"/>
                      <a:pt x="216" y="61"/>
                    </a:cubicBezTo>
                    <a:cubicBezTo>
                      <a:pt x="216" y="64"/>
                      <a:pt x="216" y="64"/>
                      <a:pt x="216" y="64"/>
                    </a:cubicBezTo>
                    <a:cubicBezTo>
                      <a:pt x="219" y="69"/>
                      <a:pt x="219" y="69"/>
                      <a:pt x="219" y="69"/>
                    </a:cubicBezTo>
                    <a:cubicBezTo>
                      <a:pt x="222" y="74"/>
                      <a:pt x="222" y="74"/>
                      <a:pt x="222" y="74"/>
                    </a:cubicBezTo>
                    <a:cubicBezTo>
                      <a:pt x="227" y="79"/>
                      <a:pt x="227" y="79"/>
                      <a:pt x="227" y="79"/>
                    </a:cubicBezTo>
                    <a:cubicBezTo>
                      <a:pt x="232" y="81"/>
                      <a:pt x="232" y="81"/>
                      <a:pt x="232" y="81"/>
                    </a:cubicBezTo>
                    <a:cubicBezTo>
                      <a:pt x="230" y="89"/>
                      <a:pt x="230" y="89"/>
                      <a:pt x="230" y="89"/>
                    </a:cubicBezTo>
                    <a:cubicBezTo>
                      <a:pt x="223" y="97"/>
                      <a:pt x="223" y="97"/>
                      <a:pt x="223" y="97"/>
                    </a:cubicBezTo>
                    <a:cubicBezTo>
                      <a:pt x="216" y="104"/>
                      <a:pt x="216" y="104"/>
                      <a:pt x="216" y="104"/>
                    </a:cubicBezTo>
                    <a:cubicBezTo>
                      <a:pt x="211" y="110"/>
                      <a:pt x="211" y="110"/>
                      <a:pt x="211" y="110"/>
                    </a:cubicBezTo>
                    <a:cubicBezTo>
                      <a:pt x="211" y="108"/>
                      <a:pt x="211" y="108"/>
                      <a:pt x="211" y="108"/>
                    </a:cubicBezTo>
                    <a:cubicBezTo>
                      <a:pt x="206" y="105"/>
                      <a:pt x="206" y="105"/>
                      <a:pt x="206" y="105"/>
                    </a:cubicBezTo>
                    <a:cubicBezTo>
                      <a:pt x="201" y="104"/>
                      <a:pt x="201" y="104"/>
                      <a:pt x="201" y="104"/>
                    </a:cubicBezTo>
                    <a:cubicBezTo>
                      <a:pt x="196" y="106"/>
                      <a:pt x="196" y="106"/>
                      <a:pt x="196" y="106"/>
                    </a:cubicBezTo>
                    <a:cubicBezTo>
                      <a:pt x="196" y="106"/>
                      <a:pt x="195" y="109"/>
                      <a:pt x="195" y="110"/>
                    </a:cubicBezTo>
                    <a:cubicBezTo>
                      <a:pt x="195" y="111"/>
                      <a:pt x="195" y="114"/>
                      <a:pt x="195" y="114"/>
                    </a:cubicBezTo>
                    <a:cubicBezTo>
                      <a:pt x="195" y="120"/>
                      <a:pt x="195" y="120"/>
                      <a:pt x="195" y="120"/>
                    </a:cubicBezTo>
                    <a:cubicBezTo>
                      <a:pt x="193" y="125"/>
                      <a:pt x="193" y="125"/>
                      <a:pt x="193" y="125"/>
                    </a:cubicBezTo>
                    <a:cubicBezTo>
                      <a:pt x="189" y="131"/>
                      <a:pt x="189" y="131"/>
                      <a:pt x="189" y="131"/>
                    </a:cubicBezTo>
                    <a:cubicBezTo>
                      <a:pt x="190" y="140"/>
                      <a:pt x="190" y="140"/>
                      <a:pt x="190" y="140"/>
                    </a:cubicBezTo>
                    <a:cubicBezTo>
                      <a:pt x="191" y="145"/>
                      <a:pt x="191" y="145"/>
                      <a:pt x="191" y="145"/>
                    </a:cubicBezTo>
                    <a:cubicBezTo>
                      <a:pt x="193" y="149"/>
                      <a:pt x="193" y="149"/>
                      <a:pt x="193" y="149"/>
                    </a:cubicBezTo>
                    <a:cubicBezTo>
                      <a:pt x="192" y="153"/>
                      <a:pt x="192" y="153"/>
                      <a:pt x="192" y="153"/>
                    </a:cubicBezTo>
                    <a:cubicBezTo>
                      <a:pt x="191" y="156"/>
                      <a:pt x="191" y="156"/>
                      <a:pt x="191" y="156"/>
                    </a:cubicBezTo>
                    <a:cubicBezTo>
                      <a:pt x="192" y="169"/>
                      <a:pt x="192" y="169"/>
                      <a:pt x="192" y="169"/>
                    </a:cubicBezTo>
                    <a:cubicBezTo>
                      <a:pt x="193" y="179"/>
                      <a:pt x="193" y="179"/>
                      <a:pt x="193" y="179"/>
                    </a:cubicBezTo>
                    <a:cubicBezTo>
                      <a:pt x="192" y="184"/>
                      <a:pt x="192" y="184"/>
                      <a:pt x="192" y="184"/>
                    </a:cubicBezTo>
                    <a:cubicBezTo>
                      <a:pt x="194" y="188"/>
                      <a:pt x="194" y="188"/>
                      <a:pt x="194" y="188"/>
                    </a:cubicBezTo>
                    <a:cubicBezTo>
                      <a:pt x="194" y="193"/>
                      <a:pt x="194" y="193"/>
                      <a:pt x="194" y="193"/>
                    </a:cubicBezTo>
                    <a:cubicBezTo>
                      <a:pt x="193" y="201"/>
                      <a:pt x="193" y="201"/>
                      <a:pt x="193" y="201"/>
                    </a:cubicBezTo>
                    <a:cubicBezTo>
                      <a:pt x="191" y="207"/>
                      <a:pt x="191" y="207"/>
                      <a:pt x="191" y="207"/>
                    </a:cubicBezTo>
                    <a:cubicBezTo>
                      <a:pt x="190" y="214"/>
                      <a:pt x="190" y="214"/>
                      <a:pt x="190" y="214"/>
                    </a:cubicBezTo>
                    <a:cubicBezTo>
                      <a:pt x="188" y="221"/>
                      <a:pt x="188" y="221"/>
                      <a:pt x="188" y="221"/>
                    </a:cubicBezTo>
                    <a:cubicBezTo>
                      <a:pt x="186" y="225"/>
                      <a:pt x="186" y="225"/>
                      <a:pt x="186" y="225"/>
                    </a:cubicBezTo>
                    <a:cubicBezTo>
                      <a:pt x="186" y="233"/>
                      <a:pt x="186" y="233"/>
                      <a:pt x="186" y="233"/>
                    </a:cubicBezTo>
                    <a:cubicBezTo>
                      <a:pt x="187" y="235"/>
                      <a:pt x="187" y="235"/>
                      <a:pt x="187" y="235"/>
                    </a:cubicBezTo>
                    <a:cubicBezTo>
                      <a:pt x="187" y="238"/>
                      <a:pt x="187" y="238"/>
                      <a:pt x="187" y="238"/>
                    </a:cubicBezTo>
                    <a:cubicBezTo>
                      <a:pt x="181" y="245"/>
                      <a:pt x="181" y="245"/>
                      <a:pt x="181" y="245"/>
                    </a:cubicBezTo>
                    <a:cubicBezTo>
                      <a:pt x="175" y="252"/>
                      <a:pt x="175" y="252"/>
                      <a:pt x="175" y="252"/>
                    </a:cubicBezTo>
                    <a:cubicBezTo>
                      <a:pt x="171" y="253"/>
                      <a:pt x="171" y="253"/>
                      <a:pt x="171" y="253"/>
                    </a:cubicBezTo>
                    <a:cubicBezTo>
                      <a:pt x="167" y="250"/>
                      <a:pt x="167" y="250"/>
                      <a:pt x="167" y="250"/>
                    </a:cubicBezTo>
                    <a:cubicBezTo>
                      <a:pt x="164" y="246"/>
                      <a:pt x="164" y="246"/>
                      <a:pt x="164" y="246"/>
                    </a:cubicBezTo>
                    <a:cubicBezTo>
                      <a:pt x="163" y="241"/>
                      <a:pt x="163" y="241"/>
                      <a:pt x="163" y="241"/>
                    </a:cubicBezTo>
                    <a:cubicBezTo>
                      <a:pt x="159" y="238"/>
                      <a:pt x="159" y="238"/>
                      <a:pt x="159" y="238"/>
                    </a:cubicBezTo>
                    <a:cubicBezTo>
                      <a:pt x="157" y="234"/>
                      <a:pt x="157" y="234"/>
                      <a:pt x="157" y="234"/>
                    </a:cubicBezTo>
                    <a:cubicBezTo>
                      <a:pt x="156" y="229"/>
                      <a:pt x="156" y="229"/>
                      <a:pt x="156" y="229"/>
                    </a:cubicBezTo>
                    <a:cubicBezTo>
                      <a:pt x="157" y="225"/>
                      <a:pt x="157" y="225"/>
                      <a:pt x="157" y="225"/>
                    </a:cubicBezTo>
                    <a:cubicBezTo>
                      <a:pt x="161" y="220"/>
                      <a:pt x="161" y="220"/>
                      <a:pt x="161" y="220"/>
                    </a:cubicBezTo>
                    <a:cubicBezTo>
                      <a:pt x="164" y="214"/>
                      <a:pt x="164" y="214"/>
                      <a:pt x="164" y="214"/>
                    </a:cubicBezTo>
                    <a:cubicBezTo>
                      <a:pt x="169" y="209"/>
                      <a:pt x="169" y="209"/>
                      <a:pt x="169" y="209"/>
                    </a:cubicBezTo>
                    <a:cubicBezTo>
                      <a:pt x="172" y="203"/>
                      <a:pt x="172" y="203"/>
                      <a:pt x="172" y="203"/>
                    </a:cubicBezTo>
                    <a:cubicBezTo>
                      <a:pt x="172" y="196"/>
                      <a:pt x="172" y="196"/>
                      <a:pt x="172" y="196"/>
                    </a:cubicBezTo>
                    <a:cubicBezTo>
                      <a:pt x="164" y="190"/>
                      <a:pt x="164" y="190"/>
                      <a:pt x="164" y="190"/>
                    </a:cubicBezTo>
                    <a:cubicBezTo>
                      <a:pt x="157" y="188"/>
                      <a:pt x="157" y="188"/>
                      <a:pt x="157" y="188"/>
                    </a:cubicBezTo>
                    <a:cubicBezTo>
                      <a:pt x="151" y="185"/>
                      <a:pt x="151" y="185"/>
                      <a:pt x="151" y="185"/>
                    </a:cubicBezTo>
                    <a:cubicBezTo>
                      <a:pt x="144" y="185"/>
                      <a:pt x="144" y="185"/>
                      <a:pt x="144" y="185"/>
                    </a:cubicBezTo>
                    <a:cubicBezTo>
                      <a:pt x="137" y="185"/>
                      <a:pt x="137" y="185"/>
                      <a:pt x="137" y="185"/>
                    </a:cubicBezTo>
                    <a:cubicBezTo>
                      <a:pt x="134" y="183"/>
                      <a:pt x="134" y="183"/>
                      <a:pt x="134" y="183"/>
                    </a:cubicBezTo>
                    <a:cubicBezTo>
                      <a:pt x="133" y="179"/>
                      <a:pt x="133" y="179"/>
                      <a:pt x="133" y="179"/>
                    </a:cubicBezTo>
                    <a:cubicBezTo>
                      <a:pt x="127" y="174"/>
                      <a:pt x="127" y="174"/>
                      <a:pt x="127" y="174"/>
                    </a:cubicBezTo>
                    <a:cubicBezTo>
                      <a:pt x="123" y="172"/>
                      <a:pt x="123" y="172"/>
                      <a:pt x="123" y="172"/>
                    </a:cubicBezTo>
                    <a:cubicBezTo>
                      <a:pt x="123" y="172"/>
                      <a:pt x="118" y="171"/>
                      <a:pt x="116" y="171"/>
                    </a:cubicBezTo>
                    <a:cubicBezTo>
                      <a:pt x="114" y="171"/>
                      <a:pt x="111" y="169"/>
                      <a:pt x="111" y="169"/>
                    </a:cubicBezTo>
                    <a:cubicBezTo>
                      <a:pt x="104" y="167"/>
                      <a:pt x="104" y="167"/>
                      <a:pt x="104" y="167"/>
                    </a:cubicBezTo>
                    <a:cubicBezTo>
                      <a:pt x="98" y="162"/>
                      <a:pt x="98" y="162"/>
                      <a:pt x="98" y="162"/>
                    </a:cubicBezTo>
                    <a:cubicBezTo>
                      <a:pt x="92" y="159"/>
                      <a:pt x="92" y="159"/>
                      <a:pt x="92" y="159"/>
                    </a:cubicBezTo>
                    <a:cubicBezTo>
                      <a:pt x="89" y="158"/>
                      <a:pt x="89" y="158"/>
                      <a:pt x="89" y="158"/>
                    </a:cubicBezTo>
                    <a:cubicBezTo>
                      <a:pt x="82" y="158"/>
                      <a:pt x="82" y="158"/>
                      <a:pt x="82" y="158"/>
                    </a:cubicBezTo>
                    <a:cubicBezTo>
                      <a:pt x="77" y="159"/>
                      <a:pt x="77" y="159"/>
                      <a:pt x="77" y="159"/>
                    </a:cubicBezTo>
                    <a:cubicBezTo>
                      <a:pt x="73" y="160"/>
                      <a:pt x="73" y="160"/>
                      <a:pt x="73" y="160"/>
                    </a:cubicBezTo>
                    <a:cubicBezTo>
                      <a:pt x="71" y="156"/>
                      <a:pt x="71" y="156"/>
                      <a:pt x="71" y="156"/>
                    </a:cubicBezTo>
                    <a:cubicBezTo>
                      <a:pt x="69" y="151"/>
                      <a:pt x="69" y="151"/>
                      <a:pt x="69" y="151"/>
                    </a:cubicBezTo>
                    <a:cubicBezTo>
                      <a:pt x="67" y="148"/>
                      <a:pt x="67" y="148"/>
                      <a:pt x="67" y="148"/>
                    </a:cubicBezTo>
                    <a:cubicBezTo>
                      <a:pt x="58" y="146"/>
                      <a:pt x="58" y="146"/>
                      <a:pt x="58" y="146"/>
                    </a:cubicBezTo>
                    <a:cubicBezTo>
                      <a:pt x="54" y="147"/>
                      <a:pt x="54" y="147"/>
                      <a:pt x="54" y="147"/>
                    </a:cubicBezTo>
                    <a:cubicBezTo>
                      <a:pt x="47" y="149"/>
                      <a:pt x="47" y="149"/>
                      <a:pt x="47" y="149"/>
                    </a:cubicBezTo>
                    <a:cubicBezTo>
                      <a:pt x="40" y="154"/>
                      <a:pt x="40" y="154"/>
                      <a:pt x="40" y="154"/>
                    </a:cubicBezTo>
                    <a:cubicBezTo>
                      <a:pt x="31" y="158"/>
                      <a:pt x="31" y="158"/>
                      <a:pt x="31" y="158"/>
                    </a:cubicBezTo>
                    <a:cubicBezTo>
                      <a:pt x="24" y="163"/>
                      <a:pt x="24" y="163"/>
                      <a:pt x="24" y="163"/>
                    </a:cubicBezTo>
                    <a:cubicBezTo>
                      <a:pt x="18" y="166"/>
                      <a:pt x="18" y="166"/>
                      <a:pt x="18" y="166"/>
                    </a:cubicBezTo>
                    <a:cubicBezTo>
                      <a:pt x="13" y="170"/>
                      <a:pt x="13" y="170"/>
                      <a:pt x="13" y="170"/>
                    </a:cubicBezTo>
                    <a:cubicBezTo>
                      <a:pt x="13" y="163"/>
                      <a:pt x="13" y="163"/>
                      <a:pt x="13" y="163"/>
                    </a:cubicBezTo>
                    <a:cubicBezTo>
                      <a:pt x="13" y="163"/>
                      <a:pt x="14" y="156"/>
                      <a:pt x="13" y="155"/>
                    </a:cubicBezTo>
                    <a:cubicBezTo>
                      <a:pt x="11" y="153"/>
                      <a:pt x="9" y="148"/>
                      <a:pt x="9" y="148"/>
                    </a:cubicBezTo>
                    <a:cubicBezTo>
                      <a:pt x="6" y="142"/>
                      <a:pt x="6" y="142"/>
                      <a:pt x="6" y="142"/>
                    </a:cubicBezTo>
                    <a:cubicBezTo>
                      <a:pt x="5" y="133"/>
                      <a:pt x="5" y="133"/>
                      <a:pt x="5" y="133"/>
                    </a:cubicBezTo>
                    <a:cubicBezTo>
                      <a:pt x="6" y="129"/>
                      <a:pt x="6" y="129"/>
                      <a:pt x="6" y="129"/>
                    </a:cubicBezTo>
                    <a:cubicBezTo>
                      <a:pt x="7" y="120"/>
                      <a:pt x="7" y="120"/>
                      <a:pt x="7" y="120"/>
                    </a:cubicBezTo>
                    <a:cubicBezTo>
                      <a:pt x="7" y="110"/>
                      <a:pt x="7" y="110"/>
                      <a:pt x="7" y="110"/>
                    </a:cubicBezTo>
                    <a:cubicBezTo>
                      <a:pt x="5" y="104"/>
                      <a:pt x="5" y="104"/>
                      <a:pt x="5" y="104"/>
                    </a:cubicBezTo>
                    <a:cubicBezTo>
                      <a:pt x="4" y="95"/>
                      <a:pt x="4" y="95"/>
                      <a:pt x="4" y="95"/>
                    </a:cubicBezTo>
                    <a:cubicBezTo>
                      <a:pt x="6" y="90"/>
                      <a:pt x="6" y="90"/>
                      <a:pt x="6" y="90"/>
                    </a:cubicBezTo>
                    <a:cubicBezTo>
                      <a:pt x="8" y="84"/>
                      <a:pt x="8" y="84"/>
                      <a:pt x="8" y="84"/>
                    </a:cubicBezTo>
                    <a:cubicBezTo>
                      <a:pt x="5" y="76"/>
                      <a:pt x="5" y="76"/>
                      <a:pt x="5" y="76"/>
                    </a:cubicBezTo>
                    <a:lnTo>
                      <a:pt x="0" y="73"/>
                    </a:lnTo>
                    <a:close/>
                  </a:path>
                </a:pathLst>
              </a:custGeom>
              <a:grpFill/>
              <a:ln w="6350">
                <a:solidFill>
                  <a:schemeClr val="accent2">
                    <a:lumMod val="75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65" name="Freeform 28"/>
              <p:cNvSpPr>
                <a:spLocks/>
              </p:cNvSpPr>
              <p:nvPr/>
            </p:nvSpPr>
            <p:spPr bwMode="auto">
              <a:xfrm>
                <a:off x="10696575" y="2551113"/>
                <a:ext cx="134937" cy="187325"/>
              </a:xfrm>
              <a:custGeom>
                <a:avLst/>
                <a:gdLst>
                  <a:gd name="T0" fmla="*/ 10 w 85"/>
                  <a:gd name="T1" fmla="*/ 2 h 118"/>
                  <a:gd name="T2" fmla="*/ 19 w 85"/>
                  <a:gd name="T3" fmla="*/ 9 h 118"/>
                  <a:gd name="T4" fmla="*/ 33 w 85"/>
                  <a:gd name="T5" fmla="*/ 14 h 118"/>
                  <a:gd name="T6" fmla="*/ 47 w 85"/>
                  <a:gd name="T7" fmla="*/ 21 h 118"/>
                  <a:gd name="T8" fmla="*/ 64 w 85"/>
                  <a:gd name="T9" fmla="*/ 31 h 118"/>
                  <a:gd name="T10" fmla="*/ 83 w 85"/>
                  <a:gd name="T11" fmla="*/ 50 h 118"/>
                  <a:gd name="T12" fmla="*/ 85 w 85"/>
                  <a:gd name="T13" fmla="*/ 52 h 118"/>
                  <a:gd name="T14" fmla="*/ 81 w 85"/>
                  <a:gd name="T15" fmla="*/ 61 h 118"/>
                  <a:gd name="T16" fmla="*/ 62 w 85"/>
                  <a:gd name="T17" fmla="*/ 85 h 118"/>
                  <a:gd name="T18" fmla="*/ 50 w 85"/>
                  <a:gd name="T19" fmla="*/ 99 h 118"/>
                  <a:gd name="T20" fmla="*/ 38 w 85"/>
                  <a:gd name="T21" fmla="*/ 116 h 118"/>
                  <a:gd name="T22" fmla="*/ 28 w 85"/>
                  <a:gd name="T23" fmla="*/ 118 h 118"/>
                  <a:gd name="T24" fmla="*/ 17 w 85"/>
                  <a:gd name="T25" fmla="*/ 116 h 118"/>
                  <a:gd name="T26" fmla="*/ 12 w 85"/>
                  <a:gd name="T27" fmla="*/ 109 h 118"/>
                  <a:gd name="T28" fmla="*/ 5 w 85"/>
                  <a:gd name="T29" fmla="*/ 99 h 118"/>
                  <a:gd name="T30" fmla="*/ 0 w 85"/>
                  <a:gd name="T31" fmla="*/ 90 h 118"/>
                  <a:gd name="T32" fmla="*/ 0 w 85"/>
                  <a:gd name="T33" fmla="*/ 80 h 118"/>
                  <a:gd name="T34" fmla="*/ 12 w 85"/>
                  <a:gd name="T35" fmla="*/ 78 h 118"/>
                  <a:gd name="T36" fmla="*/ 17 w 85"/>
                  <a:gd name="T37" fmla="*/ 64 h 118"/>
                  <a:gd name="T38" fmla="*/ 17 w 85"/>
                  <a:gd name="T39" fmla="*/ 43 h 118"/>
                  <a:gd name="T40" fmla="*/ 17 w 85"/>
                  <a:gd name="T41" fmla="*/ 26 h 118"/>
                  <a:gd name="T42" fmla="*/ 12 w 85"/>
                  <a:gd name="T43" fmla="*/ 16 h 118"/>
                  <a:gd name="T44" fmla="*/ 5 w 85"/>
                  <a:gd name="T45" fmla="*/ 9 h 118"/>
                  <a:gd name="T46" fmla="*/ 5 w 85"/>
                  <a:gd name="T47" fmla="*/ 0 h 118"/>
                  <a:gd name="T48" fmla="*/ 10 w 85"/>
                  <a:gd name="T49" fmla="*/ 2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5" h="118">
                    <a:moveTo>
                      <a:pt x="10" y="2"/>
                    </a:moveTo>
                    <a:lnTo>
                      <a:pt x="19" y="9"/>
                    </a:lnTo>
                    <a:lnTo>
                      <a:pt x="33" y="14"/>
                    </a:lnTo>
                    <a:lnTo>
                      <a:pt x="47" y="21"/>
                    </a:lnTo>
                    <a:lnTo>
                      <a:pt x="64" y="31"/>
                    </a:lnTo>
                    <a:lnTo>
                      <a:pt x="83" y="50"/>
                    </a:lnTo>
                    <a:lnTo>
                      <a:pt x="85" y="52"/>
                    </a:lnTo>
                    <a:lnTo>
                      <a:pt x="81" y="61"/>
                    </a:lnTo>
                    <a:lnTo>
                      <a:pt x="62" y="85"/>
                    </a:lnTo>
                    <a:lnTo>
                      <a:pt x="50" y="99"/>
                    </a:lnTo>
                    <a:lnTo>
                      <a:pt x="38" y="116"/>
                    </a:lnTo>
                    <a:lnTo>
                      <a:pt x="28" y="118"/>
                    </a:lnTo>
                    <a:lnTo>
                      <a:pt x="17" y="116"/>
                    </a:lnTo>
                    <a:lnTo>
                      <a:pt x="12" y="109"/>
                    </a:lnTo>
                    <a:lnTo>
                      <a:pt x="5" y="99"/>
                    </a:lnTo>
                    <a:lnTo>
                      <a:pt x="0" y="90"/>
                    </a:lnTo>
                    <a:lnTo>
                      <a:pt x="0" y="80"/>
                    </a:lnTo>
                    <a:lnTo>
                      <a:pt x="12" y="78"/>
                    </a:lnTo>
                    <a:lnTo>
                      <a:pt x="17" y="64"/>
                    </a:lnTo>
                    <a:lnTo>
                      <a:pt x="17" y="43"/>
                    </a:lnTo>
                    <a:lnTo>
                      <a:pt x="17" y="26"/>
                    </a:lnTo>
                    <a:lnTo>
                      <a:pt x="12" y="16"/>
                    </a:lnTo>
                    <a:lnTo>
                      <a:pt x="5" y="9"/>
                    </a:lnTo>
                    <a:lnTo>
                      <a:pt x="5" y="0"/>
                    </a:lnTo>
                    <a:lnTo>
                      <a:pt x="10" y="2"/>
                    </a:lnTo>
                    <a:close/>
                  </a:path>
                </a:pathLst>
              </a:custGeom>
              <a:grpFill/>
              <a:ln w="6350">
                <a:solidFill>
                  <a:schemeClr val="accent2">
                    <a:lumMod val="75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66" name="Freeform 29"/>
              <p:cNvSpPr>
                <a:spLocks/>
              </p:cNvSpPr>
              <p:nvPr/>
            </p:nvSpPr>
            <p:spPr bwMode="auto">
              <a:xfrm>
                <a:off x="10696575" y="2474913"/>
                <a:ext cx="263525" cy="139700"/>
              </a:xfrm>
              <a:custGeom>
                <a:avLst/>
                <a:gdLst>
                  <a:gd name="T0" fmla="*/ 0 w 166"/>
                  <a:gd name="T1" fmla="*/ 34 h 88"/>
                  <a:gd name="T2" fmla="*/ 10 w 166"/>
                  <a:gd name="T3" fmla="*/ 41 h 88"/>
                  <a:gd name="T4" fmla="*/ 21 w 166"/>
                  <a:gd name="T5" fmla="*/ 48 h 88"/>
                  <a:gd name="T6" fmla="*/ 36 w 166"/>
                  <a:gd name="T7" fmla="*/ 53 h 88"/>
                  <a:gd name="T8" fmla="*/ 47 w 166"/>
                  <a:gd name="T9" fmla="*/ 60 h 88"/>
                  <a:gd name="T10" fmla="*/ 57 w 166"/>
                  <a:gd name="T11" fmla="*/ 64 h 88"/>
                  <a:gd name="T12" fmla="*/ 66 w 166"/>
                  <a:gd name="T13" fmla="*/ 69 h 88"/>
                  <a:gd name="T14" fmla="*/ 78 w 166"/>
                  <a:gd name="T15" fmla="*/ 79 h 88"/>
                  <a:gd name="T16" fmla="*/ 88 w 166"/>
                  <a:gd name="T17" fmla="*/ 86 h 88"/>
                  <a:gd name="T18" fmla="*/ 100 w 166"/>
                  <a:gd name="T19" fmla="*/ 88 h 88"/>
                  <a:gd name="T20" fmla="*/ 109 w 166"/>
                  <a:gd name="T21" fmla="*/ 81 h 88"/>
                  <a:gd name="T22" fmla="*/ 126 w 166"/>
                  <a:gd name="T23" fmla="*/ 67 h 88"/>
                  <a:gd name="T24" fmla="*/ 140 w 166"/>
                  <a:gd name="T25" fmla="*/ 48 h 88"/>
                  <a:gd name="T26" fmla="*/ 152 w 166"/>
                  <a:gd name="T27" fmla="*/ 36 h 88"/>
                  <a:gd name="T28" fmla="*/ 159 w 166"/>
                  <a:gd name="T29" fmla="*/ 27 h 88"/>
                  <a:gd name="T30" fmla="*/ 163 w 166"/>
                  <a:gd name="T31" fmla="*/ 15 h 88"/>
                  <a:gd name="T32" fmla="*/ 166 w 166"/>
                  <a:gd name="T33" fmla="*/ 5 h 88"/>
                  <a:gd name="T34" fmla="*/ 149 w 166"/>
                  <a:gd name="T35" fmla="*/ 0 h 88"/>
                  <a:gd name="T36" fmla="*/ 135 w 166"/>
                  <a:gd name="T37" fmla="*/ 3 h 88"/>
                  <a:gd name="T38" fmla="*/ 126 w 166"/>
                  <a:gd name="T39" fmla="*/ 5 h 88"/>
                  <a:gd name="T40" fmla="*/ 118 w 166"/>
                  <a:gd name="T41" fmla="*/ 22 h 88"/>
                  <a:gd name="T42" fmla="*/ 107 w 166"/>
                  <a:gd name="T43" fmla="*/ 29 h 88"/>
                  <a:gd name="T44" fmla="*/ 90 w 166"/>
                  <a:gd name="T45" fmla="*/ 31 h 88"/>
                  <a:gd name="T46" fmla="*/ 73 w 166"/>
                  <a:gd name="T47" fmla="*/ 31 h 88"/>
                  <a:gd name="T48" fmla="*/ 57 w 166"/>
                  <a:gd name="T49" fmla="*/ 31 h 88"/>
                  <a:gd name="T50" fmla="*/ 45 w 166"/>
                  <a:gd name="T51" fmla="*/ 27 h 88"/>
                  <a:gd name="T52" fmla="*/ 36 w 166"/>
                  <a:gd name="T53" fmla="*/ 19 h 88"/>
                  <a:gd name="T54" fmla="*/ 28 w 166"/>
                  <a:gd name="T55" fmla="*/ 15 h 88"/>
                  <a:gd name="T56" fmla="*/ 19 w 166"/>
                  <a:gd name="T57" fmla="*/ 15 h 88"/>
                  <a:gd name="T58" fmla="*/ 10 w 166"/>
                  <a:gd name="T59" fmla="*/ 19 h 88"/>
                  <a:gd name="T60" fmla="*/ 2 w 166"/>
                  <a:gd name="T61" fmla="*/ 27 h 88"/>
                  <a:gd name="T62" fmla="*/ 0 w 166"/>
                  <a:gd name="T63" fmla="*/ 34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66" h="88">
                    <a:moveTo>
                      <a:pt x="0" y="34"/>
                    </a:moveTo>
                    <a:lnTo>
                      <a:pt x="10" y="41"/>
                    </a:lnTo>
                    <a:lnTo>
                      <a:pt x="21" y="48"/>
                    </a:lnTo>
                    <a:lnTo>
                      <a:pt x="36" y="53"/>
                    </a:lnTo>
                    <a:lnTo>
                      <a:pt x="47" y="60"/>
                    </a:lnTo>
                    <a:lnTo>
                      <a:pt x="57" y="64"/>
                    </a:lnTo>
                    <a:lnTo>
                      <a:pt x="66" y="69"/>
                    </a:lnTo>
                    <a:lnTo>
                      <a:pt x="78" y="79"/>
                    </a:lnTo>
                    <a:lnTo>
                      <a:pt x="88" y="86"/>
                    </a:lnTo>
                    <a:lnTo>
                      <a:pt x="100" y="88"/>
                    </a:lnTo>
                    <a:lnTo>
                      <a:pt x="109" y="81"/>
                    </a:lnTo>
                    <a:lnTo>
                      <a:pt x="126" y="67"/>
                    </a:lnTo>
                    <a:lnTo>
                      <a:pt x="140" y="48"/>
                    </a:lnTo>
                    <a:lnTo>
                      <a:pt x="152" y="36"/>
                    </a:lnTo>
                    <a:lnTo>
                      <a:pt x="159" y="27"/>
                    </a:lnTo>
                    <a:lnTo>
                      <a:pt x="163" y="15"/>
                    </a:lnTo>
                    <a:lnTo>
                      <a:pt x="166" y="5"/>
                    </a:lnTo>
                    <a:lnTo>
                      <a:pt x="149" y="0"/>
                    </a:lnTo>
                    <a:lnTo>
                      <a:pt x="135" y="3"/>
                    </a:lnTo>
                    <a:lnTo>
                      <a:pt x="126" y="5"/>
                    </a:lnTo>
                    <a:lnTo>
                      <a:pt x="118" y="22"/>
                    </a:lnTo>
                    <a:lnTo>
                      <a:pt x="107" y="29"/>
                    </a:lnTo>
                    <a:lnTo>
                      <a:pt x="90" y="31"/>
                    </a:lnTo>
                    <a:lnTo>
                      <a:pt x="73" y="31"/>
                    </a:lnTo>
                    <a:lnTo>
                      <a:pt x="57" y="31"/>
                    </a:lnTo>
                    <a:lnTo>
                      <a:pt x="45" y="27"/>
                    </a:lnTo>
                    <a:lnTo>
                      <a:pt x="36" y="19"/>
                    </a:lnTo>
                    <a:lnTo>
                      <a:pt x="28" y="15"/>
                    </a:lnTo>
                    <a:lnTo>
                      <a:pt x="19" y="15"/>
                    </a:lnTo>
                    <a:lnTo>
                      <a:pt x="10" y="19"/>
                    </a:lnTo>
                    <a:lnTo>
                      <a:pt x="2" y="27"/>
                    </a:lnTo>
                    <a:lnTo>
                      <a:pt x="0" y="34"/>
                    </a:lnTo>
                    <a:close/>
                  </a:path>
                </a:pathLst>
              </a:custGeom>
              <a:grpFill/>
              <a:ln w="6350">
                <a:solidFill>
                  <a:schemeClr val="accent2">
                    <a:lumMod val="75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67" name="Freeform 30"/>
              <p:cNvSpPr>
                <a:spLocks/>
              </p:cNvSpPr>
              <p:nvPr/>
            </p:nvSpPr>
            <p:spPr bwMode="auto">
              <a:xfrm>
                <a:off x="9910763" y="1885950"/>
                <a:ext cx="533400" cy="777875"/>
              </a:xfrm>
              <a:custGeom>
                <a:avLst/>
                <a:gdLst>
                  <a:gd name="T0" fmla="*/ 113 w 142"/>
                  <a:gd name="T1" fmla="*/ 0 h 207"/>
                  <a:gd name="T2" fmla="*/ 120 w 142"/>
                  <a:gd name="T3" fmla="*/ 4 h 207"/>
                  <a:gd name="T4" fmla="*/ 116 w 142"/>
                  <a:gd name="T5" fmla="*/ 11 h 207"/>
                  <a:gd name="T6" fmla="*/ 120 w 142"/>
                  <a:gd name="T7" fmla="*/ 20 h 207"/>
                  <a:gd name="T8" fmla="*/ 125 w 142"/>
                  <a:gd name="T9" fmla="*/ 31 h 207"/>
                  <a:gd name="T10" fmla="*/ 127 w 142"/>
                  <a:gd name="T11" fmla="*/ 42 h 207"/>
                  <a:gd name="T12" fmla="*/ 129 w 142"/>
                  <a:gd name="T13" fmla="*/ 70 h 207"/>
                  <a:gd name="T14" fmla="*/ 130 w 142"/>
                  <a:gd name="T15" fmla="*/ 82 h 207"/>
                  <a:gd name="T16" fmla="*/ 134 w 142"/>
                  <a:gd name="T17" fmla="*/ 97 h 207"/>
                  <a:gd name="T18" fmla="*/ 140 w 142"/>
                  <a:gd name="T19" fmla="*/ 104 h 207"/>
                  <a:gd name="T20" fmla="*/ 139 w 142"/>
                  <a:gd name="T21" fmla="*/ 112 h 207"/>
                  <a:gd name="T22" fmla="*/ 136 w 142"/>
                  <a:gd name="T23" fmla="*/ 124 h 207"/>
                  <a:gd name="T24" fmla="*/ 139 w 142"/>
                  <a:gd name="T25" fmla="*/ 134 h 207"/>
                  <a:gd name="T26" fmla="*/ 129 w 142"/>
                  <a:gd name="T27" fmla="*/ 144 h 207"/>
                  <a:gd name="T28" fmla="*/ 115 w 142"/>
                  <a:gd name="T29" fmla="*/ 155 h 207"/>
                  <a:gd name="T30" fmla="*/ 103 w 142"/>
                  <a:gd name="T31" fmla="*/ 166 h 207"/>
                  <a:gd name="T32" fmla="*/ 92 w 142"/>
                  <a:gd name="T33" fmla="*/ 169 h 207"/>
                  <a:gd name="T34" fmla="*/ 81 w 142"/>
                  <a:gd name="T35" fmla="*/ 171 h 207"/>
                  <a:gd name="T36" fmla="*/ 72 w 142"/>
                  <a:gd name="T37" fmla="*/ 168 h 207"/>
                  <a:gd name="T38" fmla="*/ 61 w 142"/>
                  <a:gd name="T39" fmla="*/ 167 h 207"/>
                  <a:gd name="T40" fmla="*/ 55 w 142"/>
                  <a:gd name="T41" fmla="*/ 174 h 207"/>
                  <a:gd name="T42" fmla="*/ 55 w 142"/>
                  <a:gd name="T43" fmla="*/ 184 h 207"/>
                  <a:gd name="T44" fmla="*/ 50 w 142"/>
                  <a:gd name="T45" fmla="*/ 194 h 207"/>
                  <a:gd name="T46" fmla="*/ 41 w 142"/>
                  <a:gd name="T47" fmla="*/ 199 h 207"/>
                  <a:gd name="T48" fmla="*/ 31 w 142"/>
                  <a:gd name="T49" fmla="*/ 205 h 207"/>
                  <a:gd name="T50" fmla="*/ 21 w 142"/>
                  <a:gd name="T51" fmla="*/ 205 h 207"/>
                  <a:gd name="T52" fmla="*/ 15 w 142"/>
                  <a:gd name="T53" fmla="*/ 200 h 207"/>
                  <a:gd name="T54" fmla="*/ 10 w 142"/>
                  <a:gd name="T55" fmla="*/ 195 h 207"/>
                  <a:gd name="T56" fmla="*/ 3 w 142"/>
                  <a:gd name="T57" fmla="*/ 188 h 207"/>
                  <a:gd name="T58" fmla="*/ 3 w 142"/>
                  <a:gd name="T59" fmla="*/ 175 h 207"/>
                  <a:gd name="T60" fmla="*/ 0 w 142"/>
                  <a:gd name="T61" fmla="*/ 162 h 207"/>
                  <a:gd name="T62" fmla="*/ 6 w 142"/>
                  <a:gd name="T63" fmla="*/ 151 h 207"/>
                  <a:gd name="T64" fmla="*/ 11 w 142"/>
                  <a:gd name="T65" fmla="*/ 135 h 207"/>
                  <a:gd name="T66" fmla="*/ 15 w 142"/>
                  <a:gd name="T67" fmla="*/ 127 h 207"/>
                  <a:gd name="T68" fmla="*/ 23 w 142"/>
                  <a:gd name="T69" fmla="*/ 123 h 207"/>
                  <a:gd name="T70" fmla="*/ 35 w 142"/>
                  <a:gd name="T71" fmla="*/ 119 h 207"/>
                  <a:gd name="T72" fmla="*/ 46 w 142"/>
                  <a:gd name="T73" fmla="*/ 108 h 207"/>
                  <a:gd name="T74" fmla="*/ 56 w 142"/>
                  <a:gd name="T75" fmla="*/ 104 h 207"/>
                  <a:gd name="T76" fmla="*/ 66 w 142"/>
                  <a:gd name="T77" fmla="*/ 104 h 207"/>
                  <a:gd name="T78" fmla="*/ 77 w 142"/>
                  <a:gd name="T79" fmla="*/ 102 h 207"/>
                  <a:gd name="T80" fmla="*/ 81 w 142"/>
                  <a:gd name="T81" fmla="*/ 89 h 207"/>
                  <a:gd name="T82" fmla="*/ 77 w 142"/>
                  <a:gd name="T83" fmla="*/ 81 h 207"/>
                  <a:gd name="T84" fmla="*/ 79 w 142"/>
                  <a:gd name="T85" fmla="*/ 70 h 207"/>
                  <a:gd name="T86" fmla="*/ 84 w 142"/>
                  <a:gd name="T87" fmla="*/ 62 h 207"/>
                  <a:gd name="T88" fmla="*/ 82 w 142"/>
                  <a:gd name="T89" fmla="*/ 50 h 207"/>
                  <a:gd name="T90" fmla="*/ 81 w 142"/>
                  <a:gd name="T91" fmla="*/ 36 h 207"/>
                  <a:gd name="T92" fmla="*/ 85 w 142"/>
                  <a:gd name="T93" fmla="*/ 25 h 207"/>
                  <a:gd name="T94" fmla="*/ 93 w 142"/>
                  <a:gd name="T95" fmla="*/ 17 h 207"/>
                  <a:gd name="T96" fmla="*/ 107 w 142"/>
                  <a:gd name="T97" fmla="*/ 6 h 2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42" h="207">
                    <a:moveTo>
                      <a:pt x="109" y="0"/>
                    </a:moveTo>
                    <a:cubicBezTo>
                      <a:pt x="113" y="0"/>
                      <a:pt x="113" y="0"/>
                      <a:pt x="113" y="0"/>
                    </a:cubicBezTo>
                    <a:cubicBezTo>
                      <a:pt x="118" y="2"/>
                      <a:pt x="118" y="2"/>
                      <a:pt x="118" y="2"/>
                    </a:cubicBezTo>
                    <a:cubicBezTo>
                      <a:pt x="120" y="4"/>
                      <a:pt x="120" y="4"/>
                      <a:pt x="120" y="4"/>
                    </a:cubicBezTo>
                    <a:cubicBezTo>
                      <a:pt x="117" y="7"/>
                      <a:pt x="117" y="7"/>
                      <a:pt x="117" y="7"/>
                    </a:cubicBezTo>
                    <a:cubicBezTo>
                      <a:pt x="116" y="11"/>
                      <a:pt x="116" y="11"/>
                      <a:pt x="116" y="11"/>
                    </a:cubicBezTo>
                    <a:cubicBezTo>
                      <a:pt x="117" y="15"/>
                      <a:pt x="117" y="15"/>
                      <a:pt x="117" y="15"/>
                    </a:cubicBezTo>
                    <a:cubicBezTo>
                      <a:pt x="120" y="20"/>
                      <a:pt x="120" y="20"/>
                      <a:pt x="120" y="20"/>
                    </a:cubicBezTo>
                    <a:cubicBezTo>
                      <a:pt x="123" y="26"/>
                      <a:pt x="123" y="26"/>
                      <a:pt x="123" y="26"/>
                    </a:cubicBezTo>
                    <a:cubicBezTo>
                      <a:pt x="125" y="31"/>
                      <a:pt x="125" y="31"/>
                      <a:pt x="125" y="31"/>
                    </a:cubicBezTo>
                    <a:cubicBezTo>
                      <a:pt x="125" y="36"/>
                      <a:pt x="125" y="36"/>
                      <a:pt x="125" y="36"/>
                    </a:cubicBezTo>
                    <a:cubicBezTo>
                      <a:pt x="127" y="42"/>
                      <a:pt x="127" y="42"/>
                      <a:pt x="127" y="42"/>
                    </a:cubicBezTo>
                    <a:cubicBezTo>
                      <a:pt x="127" y="53"/>
                      <a:pt x="127" y="53"/>
                      <a:pt x="127" y="53"/>
                    </a:cubicBezTo>
                    <a:cubicBezTo>
                      <a:pt x="129" y="70"/>
                      <a:pt x="129" y="70"/>
                      <a:pt x="129" y="70"/>
                    </a:cubicBezTo>
                    <a:cubicBezTo>
                      <a:pt x="129" y="77"/>
                      <a:pt x="129" y="77"/>
                      <a:pt x="129" y="77"/>
                    </a:cubicBezTo>
                    <a:cubicBezTo>
                      <a:pt x="130" y="82"/>
                      <a:pt x="130" y="82"/>
                      <a:pt x="130" y="82"/>
                    </a:cubicBezTo>
                    <a:cubicBezTo>
                      <a:pt x="132" y="92"/>
                      <a:pt x="132" y="92"/>
                      <a:pt x="132" y="92"/>
                    </a:cubicBezTo>
                    <a:cubicBezTo>
                      <a:pt x="134" y="97"/>
                      <a:pt x="134" y="97"/>
                      <a:pt x="134" y="97"/>
                    </a:cubicBezTo>
                    <a:cubicBezTo>
                      <a:pt x="135" y="101"/>
                      <a:pt x="135" y="101"/>
                      <a:pt x="135" y="101"/>
                    </a:cubicBezTo>
                    <a:cubicBezTo>
                      <a:pt x="140" y="104"/>
                      <a:pt x="140" y="104"/>
                      <a:pt x="140" y="104"/>
                    </a:cubicBezTo>
                    <a:cubicBezTo>
                      <a:pt x="142" y="108"/>
                      <a:pt x="142" y="108"/>
                      <a:pt x="142" y="108"/>
                    </a:cubicBezTo>
                    <a:cubicBezTo>
                      <a:pt x="142" y="108"/>
                      <a:pt x="141" y="111"/>
                      <a:pt x="139" y="112"/>
                    </a:cubicBezTo>
                    <a:cubicBezTo>
                      <a:pt x="138" y="112"/>
                      <a:pt x="136" y="117"/>
                      <a:pt x="136" y="117"/>
                    </a:cubicBezTo>
                    <a:cubicBezTo>
                      <a:pt x="136" y="124"/>
                      <a:pt x="136" y="124"/>
                      <a:pt x="136" y="124"/>
                    </a:cubicBezTo>
                    <a:cubicBezTo>
                      <a:pt x="138" y="129"/>
                      <a:pt x="138" y="129"/>
                      <a:pt x="138" y="129"/>
                    </a:cubicBezTo>
                    <a:cubicBezTo>
                      <a:pt x="139" y="134"/>
                      <a:pt x="139" y="134"/>
                      <a:pt x="139" y="134"/>
                    </a:cubicBezTo>
                    <a:cubicBezTo>
                      <a:pt x="137" y="139"/>
                      <a:pt x="137" y="139"/>
                      <a:pt x="137" y="139"/>
                    </a:cubicBezTo>
                    <a:cubicBezTo>
                      <a:pt x="129" y="144"/>
                      <a:pt x="129" y="144"/>
                      <a:pt x="129" y="144"/>
                    </a:cubicBezTo>
                    <a:cubicBezTo>
                      <a:pt x="121" y="150"/>
                      <a:pt x="121" y="150"/>
                      <a:pt x="121" y="150"/>
                    </a:cubicBezTo>
                    <a:cubicBezTo>
                      <a:pt x="115" y="155"/>
                      <a:pt x="115" y="155"/>
                      <a:pt x="115" y="155"/>
                    </a:cubicBezTo>
                    <a:cubicBezTo>
                      <a:pt x="109" y="162"/>
                      <a:pt x="109" y="162"/>
                      <a:pt x="109" y="162"/>
                    </a:cubicBezTo>
                    <a:cubicBezTo>
                      <a:pt x="103" y="166"/>
                      <a:pt x="103" y="166"/>
                      <a:pt x="103" y="166"/>
                    </a:cubicBezTo>
                    <a:cubicBezTo>
                      <a:pt x="96" y="166"/>
                      <a:pt x="96" y="166"/>
                      <a:pt x="96" y="166"/>
                    </a:cubicBezTo>
                    <a:cubicBezTo>
                      <a:pt x="92" y="169"/>
                      <a:pt x="92" y="169"/>
                      <a:pt x="92" y="169"/>
                    </a:cubicBezTo>
                    <a:cubicBezTo>
                      <a:pt x="87" y="171"/>
                      <a:pt x="87" y="171"/>
                      <a:pt x="87" y="171"/>
                    </a:cubicBezTo>
                    <a:cubicBezTo>
                      <a:pt x="81" y="171"/>
                      <a:pt x="81" y="171"/>
                      <a:pt x="81" y="171"/>
                    </a:cubicBezTo>
                    <a:cubicBezTo>
                      <a:pt x="77" y="170"/>
                      <a:pt x="77" y="170"/>
                      <a:pt x="77" y="170"/>
                    </a:cubicBezTo>
                    <a:cubicBezTo>
                      <a:pt x="72" y="168"/>
                      <a:pt x="72" y="168"/>
                      <a:pt x="72" y="168"/>
                    </a:cubicBezTo>
                    <a:cubicBezTo>
                      <a:pt x="65" y="167"/>
                      <a:pt x="65" y="167"/>
                      <a:pt x="65" y="167"/>
                    </a:cubicBezTo>
                    <a:cubicBezTo>
                      <a:pt x="61" y="167"/>
                      <a:pt x="61" y="167"/>
                      <a:pt x="61" y="167"/>
                    </a:cubicBezTo>
                    <a:cubicBezTo>
                      <a:pt x="58" y="170"/>
                      <a:pt x="58" y="170"/>
                      <a:pt x="58" y="170"/>
                    </a:cubicBezTo>
                    <a:cubicBezTo>
                      <a:pt x="55" y="174"/>
                      <a:pt x="55" y="174"/>
                      <a:pt x="55" y="174"/>
                    </a:cubicBezTo>
                    <a:cubicBezTo>
                      <a:pt x="55" y="180"/>
                      <a:pt x="55" y="180"/>
                      <a:pt x="55" y="180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3" y="190"/>
                      <a:pt x="53" y="190"/>
                      <a:pt x="53" y="190"/>
                    </a:cubicBezTo>
                    <a:cubicBezTo>
                      <a:pt x="50" y="194"/>
                      <a:pt x="50" y="194"/>
                      <a:pt x="50" y="194"/>
                    </a:cubicBezTo>
                    <a:cubicBezTo>
                      <a:pt x="46" y="198"/>
                      <a:pt x="46" y="198"/>
                      <a:pt x="46" y="198"/>
                    </a:cubicBezTo>
                    <a:cubicBezTo>
                      <a:pt x="41" y="199"/>
                      <a:pt x="41" y="199"/>
                      <a:pt x="41" y="199"/>
                    </a:cubicBezTo>
                    <a:cubicBezTo>
                      <a:pt x="36" y="202"/>
                      <a:pt x="36" y="202"/>
                      <a:pt x="36" y="202"/>
                    </a:cubicBezTo>
                    <a:cubicBezTo>
                      <a:pt x="31" y="205"/>
                      <a:pt x="31" y="205"/>
                      <a:pt x="31" y="205"/>
                    </a:cubicBezTo>
                    <a:cubicBezTo>
                      <a:pt x="26" y="207"/>
                      <a:pt x="26" y="207"/>
                      <a:pt x="26" y="207"/>
                    </a:cubicBezTo>
                    <a:cubicBezTo>
                      <a:pt x="26" y="207"/>
                      <a:pt x="24" y="205"/>
                      <a:pt x="21" y="205"/>
                    </a:cubicBezTo>
                    <a:cubicBezTo>
                      <a:pt x="18" y="204"/>
                      <a:pt x="18" y="204"/>
                      <a:pt x="18" y="204"/>
                    </a:cubicBezTo>
                    <a:cubicBezTo>
                      <a:pt x="15" y="200"/>
                      <a:pt x="15" y="200"/>
                      <a:pt x="15" y="200"/>
                    </a:cubicBezTo>
                    <a:cubicBezTo>
                      <a:pt x="13" y="197"/>
                      <a:pt x="13" y="197"/>
                      <a:pt x="13" y="197"/>
                    </a:cubicBezTo>
                    <a:cubicBezTo>
                      <a:pt x="10" y="195"/>
                      <a:pt x="10" y="195"/>
                      <a:pt x="10" y="195"/>
                    </a:cubicBezTo>
                    <a:cubicBezTo>
                      <a:pt x="4" y="195"/>
                      <a:pt x="4" y="195"/>
                      <a:pt x="4" y="195"/>
                    </a:cubicBezTo>
                    <a:cubicBezTo>
                      <a:pt x="3" y="188"/>
                      <a:pt x="3" y="188"/>
                      <a:pt x="3" y="188"/>
                    </a:cubicBezTo>
                    <a:cubicBezTo>
                      <a:pt x="3" y="182"/>
                      <a:pt x="3" y="182"/>
                      <a:pt x="3" y="182"/>
                    </a:cubicBezTo>
                    <a:cubicBezTo>
                      <a:pt x="3" y="175"/>
                      <a:pt x="3" y="175"/>
                      <a:pt x="3" y="175"/>
                    </a:cubicBezTo>
                    <a:cubicBezTo>
                      <a:pt x="1" y="170"/>
                      <a:pt x="1" y="170"/>
                      <a:pt x="1" y="170"/>
                    </a:cubicBezTo>
                    <a:cubicBezTo>
                      <a:pt x="0" y="162"/>
                      <a:pt x="0" y="162"/>
                      <a:pt x="0" y="162"/>
                    </a:cubicBezTo>
                    <a:cubicBezTo>
                      <a:pt x="3" y="156"/>
                      <a:pt x="3" y="156"/>
                      <a:pt x="3" y="156"/>
                    </a:cubicBezTo>
                    <a:cubicBezTo>
                      <a:pt x="6" y="151"/>
                      <a:pt x="6" y="151"/>
                      <a:pt x="6" y="151"/>
                    </a:cubicBezTo>
                    <a:cubicBezTo>
                      <a:pt x="9" y="143"/>
                      <a:pt x="9" y="143"/>
                      <a:pt x="9" y="143"/>
                    </a:cubicBezTo>
                    <a:cubicBezTo>
                      <a:pt x="11" y="135"/>
                      <a:pt x="11" y="135"/>
                      <a:pt x="11" y="135"/>
                    </a:cubicBezTo>
                    <a:cubicBezTo>
                      <a:pt x="12" y="130"/>
                      <a:pt x="12" y="130"/>
                      <a:pt x="12" y="130"/>
                    </a:cubicBezTo>
                    <a:cubicBezTo>
                      <a:pt x="15" y="127"/>
                      <a:pt x="15" y="127"/>
                      <a:pt x="15" y="127"/>
                    </a:cubicBezTo>
                    <a:cubicBezTo>
                      <a:pt x="19" y="125"/>
                      <a:pt x="19" y="125"/>
                      <a:pt x="19" y="125"/>
                    </a:cubicBezTo>
                    <a:cubicBezTo>
                      <a:pt x="23" y="123"/>
                      <a:pt x="23" y="123"/>
                      <a:pt x="23" y="123"/>
                    </a:cubicBezTo>
                    <a:cubicBezTo>
                      <a:pt x="28" y="121"/>
                      <a:pt x="28" y="121"/>
                      <a:pt x="28" y="121"/>
                    </a:cubicBezTo>
                    <a:cubicBezTo>
                      <a:pt x="35" y="119"/>
                      <a:pt x="35" y="119"/>
                      <a:pt x="35" y="119"/>
                    </a:cubicBezTo>
                    <a:cubicBezTo>
                      <a:pt x="41" y="113"/>
                      <a:pt x="41" y="113"/>
                      <a:pt x="41" y="113"/>
                    </a:cubicBezTo>
                    <a:cubicBezTo>
                      <a:pt x="46" y="108"/>
                      <a:pt x="46" y="108"/>
                      <a:pt x="46" y="108"/>
                    </a:cubicBezTo>
                    <a:cubicBezTo>
                      <a:pt x="50" y="105"/>
                      <a:pt x="50" y="105"/>
                      <a:pt x="50" y="105"/>
                    </a:cubicBezTo>
                    <a:cubicBezTo>
                      <a:pt x="56" y="104"/>
                      <a:pt x="56" y="104"/>
                      <a:pt x="56" y="104"/>
                    </a:cubicBezTo>
                    <a:cubicBezTo>
                      <a:pt x="61" y="103"/>
                      <a:pt x="61" y="103"/>
                      <a:pt x="61" y="103"/>
                    </a:cubicBezTo>
                    <a:cubicBezTo>
                      <a:pt x="66" y="104"/>
                      <a:pt x="66" y="104"/>
                      <a:pt x="66" y="104"/>
                    </a:cubicBezTo>
                    <a:cubicBezTo>
                      <a:pt x="71" y="104"/>
                      <a:pt x="71" y="104"/>
                      <a:pt x="71" y="104"/>
                    </a:cubicBezTo>
                    <a:cubicBezTo>
                      <a:pt x="77" y="102"/>
                      <a:pt x="77" y="102"/>
                      <a:pt x="77" y="102"/>
                    </a:cubicBezTo>
                    <a:cubicBezTo>
                      <a:pt x="80" y="96"/>
                      <a:pt x="80" y="96"/>
                      <a:pt x="80" y="96"/>
                    </a:cubicBezTo>
                    <a:cubicBezTo>
                      <a:pt x="81" y="89"/>
                      <a:pt x="81" y="89"/>
                      <a:pt x="81" y="89"/>
                    </a:cubicBezTo>
                    <a:cubicBezTo>
                      <a:pt x="79" y="85"/>
                      <a:pt x="79" y="85"/>
                      <a:pt x="79" y="85"/>
                    </a:cubicBezTo>
                    <a:cubicBezTo>
                      <a:pt x="77" y="81"/>
                      <a:pt x="77" y="81"/>
                      <a:pt x="77" y="81"/>
                    </a:cubicBezTo>
                    <a:cubicBezTo>
                      <a:pt x="78" y="75"/>
                      <a:pt x="78" y="75"/>
                      <a:pt x="78" y="75"/>
                    </a:cubicBezTo>
                    <a:cubicBezTo>
                      <a:pt x="79" y="70"/>
                      <a:pt x="79" y="70"/>
                      <a:pt x="79" y="70"/>
                    </a:cubicBezTo>
                    <a:cubicBezTo>
                      <a:pt x="81" y="66"/>
                      <a:pt x="81" y="66"/>
                      <a:pt x="81" y="66"/>
                    </a:cubicBezTo>
                    <a:cubicBezTo>
                      <a:pt x="84" y="62"/>
                      <a:pt x="84" y="62"/>
                      <a:pt x="84" y="62"/>
                    </a:cubicBezTo>
                    <a:cubicBezTo>
                      <a:pt x="82" y="57"/>
                      <a:pt x="82" y="57"/>
                      <a:pt x="82" y="57"/>
                    </a:cubicBezTo>
                    <a:cubicBezTo>
                      <a:pt x="82" y="50"/>
                      <a:pt x="82" y="50"/>
                      <a:pt x="82" y="50"/>
                    </a:cubicBezTo>
                    <a:cubicBezTo>
                      <a:pt x="81" y="42"/>
                      <a:pt x="81" y="42"/>
                      <a:pt x="81" y="42"/>
                    </a:cubicBezTo>
                    <a:cubicBezTo>
                      <a:pt x="81" y="36"/>
                      <a:pt x="81" y="36"/>
                      <a:pt x="81" y="36"/>
                    </a:cubicBezTo>
                    <a:cubicBezTo>
                      <a:pt x="82" y="30"/>
                      <a:pt x="82" y="30"/>
                      <a:pt x="82" y="30"/>
                    </a:cubicBezTo>
                    <a:cubicBezTo>
                      <a:pt x="85" y="25"/>
                      <a:pt x="85" y="25"/>
                      <a:pt x="85" y="25"/>
                    </a:cubicBezTo>
                    <a:cubicBezTo>
                      <a:pt x="88" y="18"/>
                      <a:pt x="88" y="18"/>
                      <a:pt x="88" y="18"/>
                    </a:cubicBezTo>
                    <a:cubicBezTo>
                      <a:pt x="93" y="17"/>
                      <a:pt x="93" y="17"/>
                      <a:pt x="93" y="17"/>
                    </a:cubicBezTo>
                    <a:cubicBezTo>
                      <a:pt x="103" y="11"/>
                      <a:pt x="103" y="11"/>
                      <a:pt x="103" y="11"/>
                    </a:cubicBezTo>
                    <a:cubicBezTo>
                      <a:pt x="107" y="6"/>
                      <a:pt x="107" y="6"/>
                      <a:pt x="107" y="6"/>
                    </a:cubicBezTo>
                    <a:lnTo>
                      <a:pt x="109" y="0"/>
                    </a:lnTo>
                    <a:close/>
                  </a:path>
                </a:pathLst>
              </a:custGeom>
              <a:grpFill/>
              <a:ln w="6350">
                <a:solidFill>
                  <a:schemeClr val="accent2">
                    <a:lumMod val="75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68" name="Freeform 31"/>
              <p:cNvSpPr>
                <a:spLocks/>
              </p:cNvSpPr>
              <p:nvPr/>
            </p:nvSpPr>
            <p:spPr bwMode="auto">
              <a:xfrm>
                <a:off x="10372725" y="1885950"/>
                <a:ext cx="381000" cy="473075"/>
              </a:xfrm>
              <a:custGeom>
                <a:avLst/>
                <a:gdLst>
                  <a:gd name="T0" fmla="*/ 3 w 101"/>
                  <a:gd name="T1" fmla="*/ 0 h 126"/>
                  <a:gd name="T2" fmla="*/ 2 w 101"/>
                  <a:gd name="T3" fmla="*/ 5 h 126"/>
                  <a:gd name="T4" fmla="*/ 0 w 101"/>
                  <a:gd name="T5" fmla="*/ 8 h 126"/>
                  <a:gd name="T6" fmla="*/ 1 w 101"/>
                  <a:gd name="T7" fmla="*/ 14 h 126"/>
                  <a:gd name="T8" fmla="*/ 1 w 101"/>
                  <a:gd name="T9" fmla="*/ 16 h 126"/>
                  <a:gd name="T10" fmla="*/ 3 w 101"/>
                  <a:gd name="T11" fmla="*/ 19 h 126"/>
                  <a:gd name="T12" fmla="*/ 5 w 101"/>
                  <a:gd name="T13" fmla="*/ 23 h 126"/>
                  <a:gd name="T14" fmla="*/ 6 w 101"/>
                  <a:gd name="T15" fmla="*/ 26 h 126"/>
                  <a:gd name="T16" fmla="*/ 6 w 101"/>
                  <a:gd name="T17" fmla="*/ 31 h 126"/>
                  <a:gd name="T18" fmla="*/ 9 w 101"/>
                  <a:gd name="T19" fmla="*/ 36 h 126"/>
                  <a:gd name="T20" fmla="*/ 9 w 101"/>
                  <a:gd name="T21" fmla="*/ 41 h 126"/>
                  <a:gd name="T22" fmla="*/ 9 w 101"/>
                  <a:gd name="T23" fmla="*/ 48 h 126"/>
                  <a:gd name="T24" fmla="*/ 10 w 101"/>
                  <a:gd name="T25" fmla="*/ 54 h 126"/>
                  <a:gd name="T26" fmla="*/ 10 w 101"/>
                  <a:gd name="T27" fmla="*/ 62 h 126"/>
                  <a:gd name="T28" fmla="*/ 11 w 101"/>
                  <a:gd name="T29" fmla="*/ 70 h 126"/>
                  <a:gd name="T30" fmla="*/ 12 w 101"/>
                  <a:gd name="T31" fmla="*/ 78 h 126"/>
                  <a:gd name="T32" fmla="*/ 12 w 101"/>
                  <a:gd name="T33" fmla="*/ 84 h 126"/>
                  <a:gd name="T34" fmla="*/ 13 w 101"/>
                  <a:gd name="T35" fmla="*/ 89 h 126"/>
                  <a:gd name="T36" fmla="*/ 17 w 101"/>
                  <a:gd name="T37" fmla="*/ 97 h 126"/>
                  <a:gd name="T38" fmla="*/ 22 w 101"/>
                  <a:gd name="T39" fmla="*/ 99 h 126"/>
                  <a:gd name="T40" fmla="*/ 23 w 101"/>
                  <a:gd name="T41" fmla="*/ 103 h 126"/>
                  <a:gd name="T42" fmla="*/ 22 w 101"/>
                  <a:gd name="T43" fmla="*/ 108 h 126"/>
                  <a:gd name="T44" fmla="*/ 22 w 101"/>
                  <a:gd name="T45" fmla="*/ 112 h 126"/>
                  <a:gd name="T46" fmla="*/ 21 w 101"/>
                  <a:gd name="T47" fmla="*/ 116 h 126"/>
                  <a:gd name="T48" fmla="*/ 26 w 101"/>
                  <a:gd name="T49" fmla="*/ 117 h 126"/>
                  <a:gd name="T50" fmla="*/ 32 w 101"/>
                  <a:gd name="T51" fmla="*/ 116 h 126"/>
                  <a:gd name="T52" fmla="*/ 39 w 101"/>
                  <a:gd name="T53" fmla="*/ 116 h 126"/>
                  <a:gd name="T54" fmla="*/ 44 w 101"/>
                  <a:gd name="T55" fmla="*/ 116 h 126"/>
                  <a:gd name="T56" fmla="*/ 48 w 101"/>
                  <a:gd name="T57" fmla="*/ 117 h 126"/>
                  <a:gd name="T58" fmla="*/ 53 w 101"/>
                  <a:gd name="T59" fmla="*/ 121 h 126"/>
                  <a:gd name="T60" fmla="*/ 58 w 101"/>
                  <a:gd name="T61" fmla="*/ 126 h 126"/>
                  <a:gd name="T62" fmla="*/ 61 w 101"/>
                  <a:gd name="T63" fmla="*/ 125 h 126"/>
                  <a:gd name="T64" fmla="*/ 66 w 101"/>
                  <a:gd name="T65" fmla="*/ 121 h 126"/>
                  <a:gd name="T66" fmla="*/ 69 w 101"/>
                  <a:gd name="T67" fmla="*/ 117 h 126"/>
                  <a:gd name="T68" fmla="*/ 68 w 101"/>
                  <a:gd name="T69" fmla="*/ 113 h 126"/>
                  <a:gd name="T70" fmla="*/ 66 w 101"/>
                  <a:gd name="T71" fmla="*/ 110 h 126"/>
                  <a:gd name="T72" fmla="*/ 66 w 101"/>
                  <a:gd name="T73" fmla="*/ 104 h 126"/>
                  <a:gd name="T74" fmla="*/ 69 w 101"/>
                  <a:gd name="T75" fmla="*/ 97 h 126"/>
                  <a:gd name="T76" fmla="*/ 70 w 101"/>
                  <a:gd name="T77" fmla="*/ 90 h 126"/>
                  <a:gd name="T78" fmla="*/ 75 w 101"/>
                  <a:gd name="T79" fmla="*/ 82 h 126"/>
                  <a:gd name="T80" fmla="*/ 81 w 101"/>
                  <a:gd name="T81" fmla="*/ 74 h 126"/>
                  <a:gd name="T82" fmla="*/ 86 w 101"/>
                  <a:gd name="T83" fmla="*/ 66 h 126"/>
                  <a:gd name="T84" fmla="*/ 91 w 101"/>
                  <a:gd name="T85" fmla="*/ 58 h 126"/>
                  <a:gd name="T86" fmla="*/ 94 w 101"/>
                  <a:gd name="T87" fmla="*/ 51 h 126"/>
                  <a:gd name="T88" fmla="*/ 101 w 101"/>
                  <a:gd name="T89" fmla="*/ 47 h 126"/>
                  <a:gd name="T90" fmla="*/ 89 w 101"/>
                  <a:gd name="T91" fmla="*/ 36 h 126"/>
                  <a:gd name="T92" fmla="*/ 78 w 101"/>
                  <a:gd name="T93" fmla="*/ 28 h 126"/>
                  <a:gd name="T94" fmla="*/ 75 w 101"/>
                  <a:gd name="T95" fmla="*/ 24 h 126"/>
                  <a:gd name="T96" fmla="*/ 70 w 101"/>
                  <a:gd name="T97" fmla="*/ 21 h 126"/>
                  <a:gd name="T98" fmla="*/ 63 w 101"/>
                  <a:gd name="T99" fmla="*/ 18 h 126"/>
                  <a:gd name="T100" fmla="*/ 57 w 101"/>
                  <a:gd name="T101" fmla="*/ 13 h 126"/>
                  <a:gd name="T102" fmla="*/ 50 w 101"/>
                  <a:gd name="T103" fmla="*/ 8 h 126"/>
                  <a:gd name="T104" fmla="*/ 42 w 101"/>
                  <a:gd name="T105" fmla="*/ 5 h 126"/>
                  <a:gd name="T106" fmla="*/ 35 w 101"/>
                  <a:gd name="T107" fmla="*/ 1 h 126"/>
                  <a:gd name="T108" fmla="*/ 28 w 101"/>
                  <a:gd name="T109" fmla="*/ 1 h 126"/>
                  <a:gd name="T110" fmla="*/ 18 w 101"/>
                  <a:gd name="T111" fmla="*/ 1 h 126"/>
                  <a:gd name="T112" fmla="*/ 13 w 101"/>
                  <a:gd name="T113" fmla="*/ 1 h 126"/>
                  <a:gd name="T114" fmla="*/ 3 w 101"/>
                  <a:gd name="T115" fmla="*/ 0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01" h="126">
                    <a:moveTo>
                      <a:pt x="3" y="0"/>
                    </a:moveTo>
                    <a:cubicBezTo>
                      <a:pt x="2" y="5"/>
                      <a:pt x="2" y="5"/>
                      <a:pt x="2" y="5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6" y="26"/>
                      <a:pt x="6" y="26"/>
                      <a:pt x="6" y="26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9" y="36"/>
                      <a:pt x="9" y="36"/>
                      <a:pt x="9" y="36"/>
                    </a:cubicBezTo>
                    <a:cubicBezTo>
                      <a:pt x="9" y="41"/>
                      <a:pt x="9" y="41"/>
                      <a:pt x="9" y="41"/>
                    </a:cubicBezTo>
                    <a:cubicBezTo>
                      <a:pt x="9" y="48"/>
                      <a:pt x="9" y="48"/>
                      <a:pt x="9" y="48"/>
                    </a:cubicBezTo>
                    <a:cubicBezTo>
                      <a:pt x="10" y="54"/>
                      <a:pt x="10" y="54"/>
                      <a:pt x="10" y="54"/>
                    </a:cubicBezTo>
                    <a:cubicBezTo>
                      <a:pt x="10" y="62"/>
                      <a:pt x="10" y="62"/>
                      <a:pt x="10" y="62"/>
                    </a:cubicBezTo>
                    <a:cubicBezTo>
                      <a:pt x="11" y="70"/>
                      <a:pt x="11" y="70"/>
                      <a:pt x="11" y="70"/>
                    </a:cubicBezTo>
                    <a:cubicBezTo>
                      <a:pt x="12" y="78"/>
                      <a:pt x="12" y="78"/>
                      <a:pt x="12" y="78"/>
                    </a:cubicBezTo>
                    <a:cubicBezTo>
                      <a:pt x="12" y="84"/>
                      <a:pt x="12" y="84"/>
                      <a:pt x="12" y="84"/>
                    </a:cubicBezTo>
                    <a:cubicBezTo>
                      <a:pt x="12" y="84"/>
                      <a:pt x="13" y="87"/>
                      <a:pt x="13" y="89"/>
                    </a:cubicBezTo>
                    <a:cubicBezTo>
                      <a:pt x="14" y="92"/>
                      <a:pt x="17" y="97"/>
                      <a:pt x="17" y="97"/>
                    </a:cubicBezTo>
                    <a:cubicBezTo>
                      <a:pt x="22" y="99"/>
                      <a:pt x="22" y="99"/>
                      <a:pt x="22" y="99"/>
                    </a:cubicBezTo>
                    <a:cubicBezTo>
                      <a:pt x="23" y="103"/>
                      <a:pt x="23" y="103"/>
                      <a:pt x="23" y="103"/>
                    </a:cubicBezTo>
                    <a:cubicBezTo>
                      <a:pt x="22" y="108"/>
                      <a:pt x="22" y="108"/>
                      <a:pt x="22" y="108"/>
                    </a:cubicBezTo>
                    <a:cubicBezTo>
                      <a:pt x="22" y="108"/>
                      <a:pt x="23" y="110"/>
                      <a:pt x="22" y="112"/>
                    </a:cubicBezTo>
                    <a:cubicBezTo>
                      <a:pt x="20" y="113"/>
                      <a:pt x="21" y="116"/>
                      <a:pt x="21" y="116"/>
                    </a:cubicBezTo>
                    <a:cubicBezTo>
                      <a:pt x="26" y="117"/>
                      <a:pt x="26" y="117"/>
                      <a:pt x="26" y="117"/>
                    </a:cubicBezTo>
                    <a:cubicBezTo>
                      <a:pt x="32" y="116"/>
                      <a:pt x="32" y="116"/>
                      <a:pt x="32" y="116"/>
                    </a:cubicBezTo>
                    <a:cubicBezTo>
                      <a:pt x="39" y="116"/>
                      <a:pt x="39" y="116"/>
                      <a:pt x="39" y="116"/>
                    </a:cubicBezTo>
                    <a:cubicBezTo>
                      <a:pt x="44" y="116"/>
                      <a:pt x="44" y="116"/>
                      <a:pt x="44" y="116"/>
                    </a:cubicBezTo>
                    <a:cubicBezTo>
                      <a:pt x="48" y="117"/>
                      <a:pt x="48" y="117"/>
                      <a:pt x="48" y="117"/>
                    </a:cubicBezTo>
                    <a:cubicBezTo>
                      <a:pt x="53" y="121"/>
                      <a:pt x="53" y="121"/>
                      <a:pt x="53" y="121"/>
                    </a:cubicBezTo>
                    <a:cubicBezTo>
                      <a:pt x="58" y="126"/>
                      <a:pt x="58" y="126"/>
                      <a:pt x="58" y="126"/>
                    </a:cubicBezTo>
                    <a:cubicBezTo>
                      <a:pt x="61" y="125"/>
                      <a:pt x="61" y="125"/>
                      <a:pt x="61" y="125"/>
                    </a:cubicBezTo>
                    <a:cubicBezTo>
                      <a:pt x="66" y="121"/>
                      <a:pt x="66" y="121"/>
                      <a:pt x="66" y="121"/>
                    </a:cubicBezTo>
                    <a:cubicBezTo>
                      <a:pt x="69" y="117"/>
                      <a:pt x="69" y="117"/>
                      <a:pt x="69" y="117"/>
                    </a:cubicBezTo>
                    <a:cubicBezTo>
                      <a:pt x="68" y="113"/>
                      <a:pt x="68" y="113"/>
                      <a:pt x="68" y="113"/>
                    </a:cubicBezTo>
                    <a:cubicBezTo>
                      <a:pt x="66" y="110"/>
                      <a:pt x="66" y="110"/>
                      <a:pt x="66" y="110"/>
                    </a:cubicBezTo>
                    <a:cubicBezTo>
                      <a:pt x="66" y="104"/>
                      <a:pt x="66" y="104"/>
                      <a:pt x="66" y="104"/>
                    </a:cubicBezTo>
                    <a:cubicBezTo>
                      <a:pt x="69" y="97"/>
                      <a:pt x="69" y="97"/>
                      <a:pt x="69" y="97"/>
                    </a:cubicBezTo>
                    <a:cubicBezTo>
                      <a:pt x="70" y="90"/>
                      <a:pt x="70" y="90"/>
                      <a:pt x="70" y="90"/>
                    </a:cubicBezTo>
                    <a:cubicBezTo>
                      <a:pt x="75" y="82"/>
                      <a:pt x="75" y="82"/>
                      <a:pt x="75" y="82"/>
                    </a:cubicBezTo>
                    <a:cubicBezTo>
                      <a:pt x="81" y="74"/>
                      <a:pt x="81" y="74"/>
                      <a:pt x="81" y="74"/>
                    </a:cubicBezTo>
                    <a:cubicBezTo>
                      <a:pt x="86" y="66"/>
                      <a:pt x="86" y="66"/>
                      <a:pt x="86" y="66"/>
                    </a:cubicBezTo>
                    <a:cubicBezTo>
                      <a:pt x="91" y="58"/>
                      <a:pt x="91" y="58"/>
                      <a:pt x="91" y="58"/>
                    </a:cubicBezTo>
                    <a:cubicBezTo>
                      <a:pt x="94" y="51"/>
                      <a:pt x="94" y="51"/>
                      <a:pt x="94" y="51"/>
                    </a:cubicBezTo>
                    <a:cubicBezTo>
                      <a:pt x="101" y="47"/>
                      <a:pt x="101" y="47"/>
                      <a:pt x="101" y="47"/>
                    </a:cubicBezTo>
                    <a:cubicBezTo>
                      <a:pt x="89" y="36"/>
                      <a:pt x="89" y="36"/>
                      <a:pt x="89" y="36"/>
                    </a:cubicBezTo>
                    <a:cubicBezTo>
                      <a:pt x="78" y="28"/>
                      <a:pt x="78" y="28"/>
                      <a:pt x="78" y="28"/>
                    </a:cubicBezTo>
                    <a:cubicBezTo>
                      <a:pt x="75" y="24"/>
                      <a:pt x="75" y="24"/>
                      <a:pt x="75" y="24"/>
                    </a:cubicBezTo>
                    <a:cubicBezTo>
                      <a:pt x="75" y="24"/>
                      <a:pt x="71" y="21"/>
                      <a:pt x="70" y="21"/>
                    </a:cubicBezTo>
                    <a:cubicBezTo>
                      <a:pt x="68" y="21"/>
                      <a:pt x="63" y="18"/>
                      <a:pt x="63" y="18"/>
                    </a:cubicBezTo>
                    <a:cubicBezTo>
                      <a:pt x="57" y="13"/>
                      <a:pt x="57" y="13"/>
                      <a:pt x="57" y="13"/>
                    </a:cubicBezTo>
                    <a:cubicBezTo>
                      <a:pt x="50" y="8"/>
                      <a:pt x="50" y="8"/>
                      <a:pt x="50" y="8"/>
                    </a:cubicBezTo>
                    <a:cubicBezTo>
                      <a:pt x="42" y="5"/>
                      <a:pt x="42" y="5"/>
                      <a:pt x="42" y="5"/>
                    </a:cubicBezTo>
                    <a:cubicBezTo>
                      <a:pt x="35" y="1"/>
                      <a:pt x="35" y="1"/>
                      <a:pt x="35" y="1"/>
                    </a:cubicBezTo>
                    <a:cubicBezTo>
                      <a:pt x="28" y="1"/>
                      <a:pt x="28" y="1"/>
                      <a:pt x="2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3" y="1"/>
                      <a:pt x="13" y="1"/>
                      <a:pt x="13" y="1"/>
                    </a:cubicBezTo>
                    <a:lnTo>
                      <a:pt x="3" y="0"/>
                    </a:lnTo>
                    <a:close/>
                  </a:path>
                </a:pathLst>
              </a:custGeom>
              <a:grpFill/>
              <a:ln w="6350">
                <a:solidFill>
                  <a:schemeClr val="accent2">
                    <a:lumMod val="75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69" name="Freeform 32"/>
              <p:cNvSpPr>
                <a:spLocks/>
              </p:cNvSpPr>
              <p:nvPr/>
            </p:nvSpPr>
            <p:spPr bwMode="auto">
              <a:xfrm>
                <a:off x="10658475" y="2084388"/>
                <a:ext cx="315912" cy="184150"/>
              </a:xfrm>
              <a:custGeom>
                <a:avLst/>
                <a:gdLst>
                  <a:gd name="T0" fmla="*/ 25 w 84"/>
                  <a:gd name="T1" fmla="*/ 0 h 49"/>
                  <a:gd name="T2" fmla="*/ 29 w 84"/>
                  <a:gd name="T3" fmla="*/ 0 h 49"/>
                  <a:gd name="T4" fmla="*/ 35 w 84"/>
                  <a:gd name="T5" fmla="*/ 2 h 49"/>
                  <a:gd name="T6" fmla="*/ 41 w 84"/>
                  <a:gd name="T7" fmla="*/ 5 h 49"/>
                  <a:gd name="T8" fmla="*/ 49 w 84"/>
                  <a:gd name="T9" fmla="*/ 5 h 49"/>
                  <a:gd name="T10" fmla="*/ 58 w 84"/>
                  <a:gd name="T11" fmla="*/ 5 h 49"/>
                  <a:gd name="T12" fmla="*/ 65 w 84"/>
                  <a:gd name="T13" fmla="*/ 5 h 49"/>
                  <a:gd name="T14" fmla="*/ 72 w 84"/>
                  <a:gd name="T15" fmla="*/ 6 h 49"/>
                  <a:gd name="T16" fmla="*/ 77 w 84"/>
                  <a:gd name="T17" fmla="*/ 9 h 49"/>
                  <a:gd name="T18" fmla="*/ 81 w 84"/>
                  <a:gd name="T19" fmla="*/ 13 h 49"/>
                  <a:gd name="T20" fmla="*/ 81 w 84"/>
                  <a:gd name="T21" fmla="*/ 17 h 49"/>
                  <a:gd name="T22" fmla="*/ 84 w 84"/>
                  <a:gd name="T23" fmla="*/ 24 h 49"/>
                  <a:gd name="T24" fmla="*/ 84 w 84"/>
                  <a:gd name="T25" fmla="*/ 29 h 49"/>
                  <a:gd name="T26" fmla="*/ 84 w 84"/>
                  <a:gd name="T27" fmla="*/ 37 h 49"/>
                  <a:gd name="T28" fmla="*/ 83 w 84"/>
                  <a:gd name="T29" fmla="*/ 40 h 49"/>
                  <a:gd name="T30" fmla="*/ 75 w 84"/>
                  <a:gd name="T31" fmla="*/ 40 h 49"/>
                  <a:gd name="T32" fmla="*/ 65 w 84"/>
                  <a:gd name="T33" fmla="*/ 40 h 49"/>
                  <a:gd name="T34" fmla="*/ 59 w 84"/>
                  <a:gd name="T35" fmla="*/ 37 h 49"/>
                  <a:gd name="T36" fmla="*/ 55 w 84"/>
                  <a:gd name="T37" fmla="*/ 36 h 49"/>
                  <a:gd name="T38" fmla="*/ 52 w 84"/>
                  <a:gd name="T39" fmla="*/ 37 h 49"/>
                  <a:gd name="T40" fmla="*/ 49 w 84"/>
                  <a:gd name="T41" fmla="*/ 41 h 49"/>
                  <a:gd name="T42" fmla="*/ 48 w 84"/>
                  <a:gd name="T43" fmla="*/ 44 h 49"/>
                  <a:gd name="T44" fmla="*/ 47 w 84"/>
                  <a:gd name="T45" fmla="*/ 49 h 49"/>
                  <a:gd name="T46" fmla="*/ 43 w 84"/>
                  <a:gd name="T47" fmla="*/ 49 h 49"/>
                  <a:gd name="T48" fmla="*/ 40 w 84"/>
                  <a:gd name="T49" fmla="*/ 45 h 49"/>
                  <a:gd name="T50" fmla="*/ 34 w 84"/>
                  <a:gd name="T51" fmla="*/ 46 h 49"/>
                  <a:gd name="T52" fmla="*/ 32 w 84"/>
                  <a:gd name="T53" fmla="*/ 46 h 49"/>
                  <a:gd name="T54" fmla="*/ 30 w 84"/>
                  <a:gd name="T55" fmla="*/ 43 h 49"/>
                  <a:gd name="T56" fmla="*/ 34 w 84"/>
                  <a:gd name="T57" fmla="*/ 36 h 49"/>
                  <a:gd name="T58" fmla="*/ 34 w 84"/>
                  <a:gd name="T59" fmla="*/ 31 h 49"/>
                  <a:gd name="T60" fmla="*/ 27 w 84"/>
                  <a:gd name="T61" fmla="*/ 30 h 49"/>
                  <a:gd name="T62" fmla="*/ 20 w 84"/>
                  <a:gd name="T63" fmla="*/ 31 h 49"/>
                  <a:gd name="T64" fmla="*/ 16 w 84"/>
                  <a:gd name="T65" fmla="*/ 34 h 49"/>
                  <a:gd name="T66" fmla="*/ 10 w 84"/>
                  <a:gd name="T67" fmla="*/ 38 h 49"/>
                  <a:gd name="T68" fmla="*/ 5 w 84"/>
                  <a:gd name="T69" fmla="*/ 39 h 49"/>
                  <a:gd name="T70" fmla="*/ 0 w 84"/>
                  <a:gd name="T71" fmla="*/ 38 h 49"/>
                  <a:gd name="T72" fmla="*/ 5 w 84"/>
                  <a:gd name="T73" fmla="*/ 31 h 49"/>
                  <a:gd name="T74" fmla="*/ 8 w 84"/>
                  <a:gd name="T75" fmla="*/ 25 h 49"/>
                  <a:gd name="T76" fmla="*/ 15 w 84"/>
                  <a:gd name="T77" fmla="*/ 14 h 49"/>
                  <a:gd name="T78" fmla="*/ 25 w 84"/>
                  <a:gd name="T79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84" h="49">
                    <a:moveTo>
                      <a:pt x="25" y="0"/>
                    </a:moveTo>
                    <a:cubicBezTo>
                      <a:pt x="29" y="0"/>
                      <a:pt x="29" y="0"/>
                      <a:pt x="29" y="0"/>
                    </a:cubicBezTo>
                    <a:cubicBezTo>
                      <a:pt x="35" y="2"/>
                      <a:pt x="35" y="2"/>
                      <a:pt x="35" y="2"/>
                    </a:cubicBezTo>
                    <a:cubicBezTo>
                      <a:pt x="41" y="5"/>
                      <a:pt x="41" y="5"/>
                      <a:pt x="41" y="5"/>
                    </a:cubicBezTo>
                    <a:cubicBezTo>
                      <a:pt x="49" y="5"/>
                      <a:pt x="49" y="5"/>
                      <a:pt x="49" y="5"/>
                    </a:cubicBezTo>
                    <a:cubicBezTo>
                      <a:pt x="58" y="5"/>
                      <a:pt x="58" y="5"/>
                      <a:pt x="58" y="5"/>
                    </a:cubicBezTo>
                    <a:cubicBezTo>
                      <a:pt x="65" y="5"/>
                      <a:pt x="65" y="5"/>
                      <a:pt x="65" y="5"/>
                    </a:cubicBezTo>
                    <a:cubicBezTo>
                      <a:pt x="72" y="6"/>
                      <a:pt x="72" y="6"/>
                      <a:pt x="72" y="6"/>
                    </a:cubicBezTo>
                    <a:cubicBezTo>
                      <a:pt x="77" y="9"/>
                      <a:pt x="77" y="9"/>
                      <a:pt x="77" y="9"/>
                    </a:cubicBezTo>
                    <a:cubicBezTo>
                      <a:pt x="81" y="13"/>
                      <a:pt x="81" y="13"/>
                      <a:pt x="81" y="13"/>
                    </a:cubicBezTo>
                    <a:cubicBezTo>
                      <a:pt x="81" y="17"/>
                      <a:pt x="81" y="17"/>
                      <a:pt x="81" y="17"/>
                    </a:cubicBezTo>
                    <a:cubicBezTo>
                      <a:pt x="84" y="24"/>
                      <a:pt x="84" y="24"/>
                      <a:pt x="84" y="24"/>
                    </a:cubicBezTo>
                    <a:cubicBezTo>
                      <a:pt x="84" y="29"/>
                      <a:pt x="84" y="29"/>
                      <a:pt x="84" y="29"/>
                    </a:cubicBezTo>
                    <a:cubicBezTo>
                      <a:pt x="84" y="37"/>
                      <a:pt x="84" y="37"/>
                      <a:pt x="84" y="37"/>
                    </a:cubicBezTo>
                    <a:cubicBezTo>
                      <a:pt x="83" y="40"/>
                      <a:pt x="83" y="40"/>
                      <a:pt x="83" y="40"/>
                    </a:cubicBezTo>
                    <a:cubicBezTo>
                      <a:pt x="75" y="40"/>
                      <a:pt x="75" y="40"/>
                      <a:pt x="75" y="40"/>
                    </a:cubicBezTo>
                    <a:cubicBezTo>
                      <a:pt x="65" y="40"/>
                      <a:pt x="65" y="40"/>
                      <a:pt x="65" y="40"/>
                    </a:cubicBezTo>
                    <a:cubicBezTo>
                      <a:pt x="59" y="37"/>
                      <a:pt x="59" y="37"/>
                      <a:pt x="59" y="37"/>
                    </a:cubicBezTo>
                    <a:cubicBezTo>
                      <a:pt x="55" y="36"/>
                      <a:pt x="55" y="36"/>
                      <a:pt x="55" y="36"/>
                    </a:cubicBezTo>
                    <a:cubicBezTo>
                      <a:pt x="52" y="37"/>
                      <a:pt x="52" y="37"/>
                      <a:pt x="52" y="37"/>
                    </a:cubicBezTo>
                    <a:cubicBezTo>
                      <a:pt x="49" y="41"/>
                      <a:pt x="49" y="41"/>
                      <a:pt x="49" y="41"/>
                    </a:cubicBezTo>
                    <a:cubicBezTo>
                      <a:pt x="48" y="44"/>
                      <a:pt x="48" y="44"/>
                      <a:pt x="48" y="44"/>
                    </a:cubicBezTo>
                    <a:cubicBezTo>
                      <a:pt x="47" y="49"/>
                      <a:pt x="47" y="49"/>
                      <a:pt x="47" y="49"/>
                    </a:cubicBezTo>
                    <a:cubicBezTo>
                      <a:pt x="43" y="49"/>
                      <a:pt x="43" y="49"/>
                      <a:pt x="43" y="49"/>
                    </a:cubicBezTo>
                    <a:cubicBezTo>
                      <a:pt x="40" y="45"/>
                      <a:pt x="40" y="45"/>
                      <a:pt x="40" y="45"/>
                    </a:cubicBezTo>
                    <a:cubicBezTo>
                      <a:pt x="34" y="46"/>
                      <a:pt x="34" y="46"/>
                      <a:pt x="34" y="46"/>
                    </a:cubicBezTo>
                    <a:cubicBezTo>
                      <a:pt x="32" y="46"/>
                      <a:pt x="32" y="46"/>
                      <a:pt x="32" y="46"/>
                    </a:cubicBezTo>
                    <a:cubicBezTo>
                      <a:pt x="30" y="43"/>
                      <a:pt x="30" y="43"/>
                      <a:pt x="30" y="43"/>
                    </a:cubicBezTo>
                    <a:cubicBezTo>
                      <a:pt x="34" y="36"/>
                      <a:pt x="34" y="36"/>
                      <a:pt x="34" y="36"/>
                    </a:cubicBezTo>
                    <a:cubicBezTo>
                      <a:pt x="34" y="31"/>
                      <a:pt x="34" y="31"/>
                      <a:pt x="34" y="31"/>
                    </a:cubicBezTo>
                    <a:cubicBezTo>
                      <a:pt x="27" y="30"/>
                      <a:pt x="27" y="30"/>
                      <a:pt x="27" y="30"/>
                    </a:cubicBezTo>
                    <a:cubicBezTo>
                      <a:pt x="20" y="31"/>
                      <a:pt x="20" y="31"/>
                      <a:pt x="20" y="31"/>
                    </a:cubicBezTo>
                    <a:cubicBezTo>
                      <a:pt x="16" y="34"/>
                      <a:pt x="16" y="34"/>
                      <a:pt x="16" y="34"/>
                    </a:cubicBezTo>
                    <a:cubicBezTo>
                      <a:pt x="10" y="38"/>
                      <a:pt x="10" y="38"/>
                      <a:pt x="10" y="38"/>
                    </a:cubicBezTo>
                    <a:cubicBezTo>
                      <a:pt x="10" y="38"/>
                      <a:pt x="6" y="39"/>
                      <a:pt x="5" y="39"/>
                    </a:cubicBezTo>
                    <a:cubicBezTo>
                      <a:pt x="4" y="39"/>
                      <a:pt x="0" y="40"/>
                      <a:pt x="0" y="38"/>
                    </a:cubicBezTo>
                    <a:cubicBezTo>
                      <a:pt x="0" y="37"/>
                      <a:pt x="5" y="31"/>
                      <a:pt x="5" y="31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15" y="14"/>
                      <a:pt x="15" y="14"/>
                      <a:pt x="15" y="14"/>
                    </a:cubicBezTo>
                    <a:lnTo>
                      <a:pt x="25" y="0"/>
                    </a:lnTo>
                    <a:close/>
                  </a:path>
                </a:pathLst>
              </a:custGeom>
              <a:grpFill/>
              <a:ln w="6350">
                <a:solidFill>
                  <a:schemeClr val="accent2">
                    <a:lumMod val="75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70" name="Freeform 33"/>
              <p:cNvSpPr>
                <a:spLocks/>
              </p:cNvSpPr>
              <p:nvPr/>
            </p:nvSpPr>
            <p:spPr bwMode="auto">
              <a:xfrm>
                <a:off x="10641013" y="2208213"/>
                <a:ext cx="363537" cy="192088"/>
              </a:xfrm>
              <a:custGeom>
                <a:avLst/>
                <a:gdLst>
                  <a:gd name="T0" fmla="*/ 2 w 97"/>
                  <a:gd name="T1" fmla="*/ 13 h 51"/>
                  <a:gd name="T2" fmla="*/ 0 w 97"/>
                  <a:gd name="T3" fmla="*/ 19 h 51"/>
                  <a:gd name="T4" fmla="*/ 1 w 97"/>
                  <a:gd name="T5" fmla="*/ 23 h 51"/>
                  <a:gd name="T6" fmla="*/ 3 w 97"/>
                  <a:gd name="T7" fmla="*/ 27 h 51"/>
                  <a:gd name="T8" fmla="*/ 2 w 97"/>
                  <a:gd name="T9" fmla="*/ 33 h 51"/>
                  <a:gd name="T10" fmla="*/ 1 w 97"/>
                  <a:gd name="T11" fmla="*/ 37 h 51"/>
                  <a:gd name="T12" fmla="*/ 4 w 97"/>
                  <a:gd name="T13" fmla="*/ 39 h 51"/>
                  <a:gd name="T14" fmla="*/ 10 w 97"/>
                  <a:gd name="T15" fmla="*/ 39 h 51"/>
                  <a:gd name="T16" fmla="*/ 18 w 97"/>
                  <a:gd name="T17" fmla="*/ 38 h 51"/>
                  <a:gd name="T18" fmla="*/ 24 w 97"/>
                  <a:gd name="T19" fmla="*/ 33 h 51"/>
                  <a:gd name="T20" fmla="*/ 31 w 97"/>
                  <a:gd name="T21" fmla="*/ 29 h 51"/>
                  <a:gd name="T22" fmla="*/ 34 w 97"/>
                  <a:gd name="T23" fmla="*/ 28 h 51"/>
                  <a:gd name="T24" fmla="*/ 42 w 97"/>
                  <a:gd name="T25" fmla="*/ 29 h 51"/>
                  <a:gd name="T26" fmla="*/ 43 w 97"/>
                  <a:gd name="T27" fmla="*/ 34 h 51"/>
                  <a:gd name="T28" fmla="*/ 41 w 97"/>
                  <a:gd name="T29" fmla="*/ 37 h 51"/>
                  <a:gd name="T30" fmla="*/ 39 w 97"/>
                  <a:gd name="T31" fmla="*/ 45 h 51"/>
                  <a:gd name="T32" fmla="*/ 39 w 97"/>
                  <a:gd name="T33" fmla="*/ 48 h 51"/>
                  <a:gd name="T34" fmla="*/ 40 w 97"/>
                  <a:gd name="T35" fmla="*/ 50 h 51"/>
                  <a:gd name="T36" fmla="*/ 44 w 97"/>
                  <a:gd name="T37" fmla="*/ 51 h 51"/>
                  <a:gd name="T38" fmla="*/ 48 w 97"/>
                  <a:gd name="T39" fmla="*/ 47 h 51"/>
                  <a:gd name="T40" fmla="*/ 54 w 97"/>
                  <a:gd name="T41" fmla="*/ 42 h 51"/>
                  <a:gd name="T42" fmla="*/ 58 w 97"/>
                  <a:gd name="T43" fmla="*/ 42 h 51"/>
                  <a:gd name="T44" fmla="*/ 67 w 97"/>
                  <a:gd name="T45" fmla="*/ 41 h 51"/>
                  <a:gd name="T46" fmla="*/ 75 w 97"/>
                  <a:gd name="T47" fmla="*/ 39 h 51"/>
                  <a:gd name="T48" fmla="*/ 80 w 97"/>
                  <a:gd name="T49" fmla="*/ 34 h 51"/>
                  <a:gd name="T50" fmla="*/ 84 w 97"/>
                  <a:gd name="T51" fmla="*/ 31 h 51"/>
                  <a:gd name="T52" fmla="*/ 89 w 97"/>
                  <a:gd name="T53" fmla="*/ 30 h 51"/>
                  <a:gd name="T54" fmla="*/ 97 w 97"/>
                  <a:gd name="T55" fmla="*/ 30 h 51"/>
                  <a:gd name="T56" fmla="*/ 97 w 97"/>
                  <a:gd name="T57" fmla="*/ 25 h 51"/>
                  <a:gd name="T58" fmla="*/ 96 w 97"/>
                  <a:gd name="T59" fmla="*/ 19 h 51"/>
                  <a:gd name="T60" fmla="*/ 93 w 97"/>
                  <a:gd name="T61" fmla="*/ 14 h 51"/>
                  <a:gd name="T62" fmla="*/ 90 w 97"/>
                  <a:gd name="T63" fmla="*/ 12 h 51"/>
                  <a:gd name="T64" fmla="*/ 79 w 97"/>
                  <a:gd name="T65" fmla="*/ 10 h 51"/>
                  <a:gd name="T66" fmla="*/ 71 w 97"/>
                  <a:gd name="T67" fmla="*/ 10 h 51"/>
                  <a:gd name="T68" fmla="*/ 65 w 97"/>
                  <a:gd name="T69" fmla="*/ 10 h 51"/>
                  <a:gd name="T70" fmla="*/ 59 w 97"/>
                  <a:gd name="T71" fmla="*/ 10 h 51"/>
                  <a:gd name="T72" fmla="*/ 57 w 97"/>
                  <a:gd name="T73" fmla="*/ 14 h 51"/>
                  <a:gd name="T74" fmla="*/ 53 w 97"/>
                  <a:gd name="T75" fmla="*/ 19 h 51"/>
                  <a:gd name="T76" fmla="*/ 47 w 97"/>
                  <a:gd name="T77" fmla="*/ 20 h 51"/>
                  <a:gd name="T78" fmla="*/ 43 w 97"/>
                  <a:gd name="T79" fmla="*/ 17 h 51"/>
                  <a:gd name="T80" fmla="*/ 38 w 97"/>
                  <a:gd name="T81" fmla="*/ 18 h 51"/>
                  <a:gd name="T82" fmla="*/ 35 w 97"/>
                  <a:gd name="T83" fmla="*/ 19 h 51"/>
                  <a:gd name="T84" fmla="*/ 31 w 97"/>
                  <a:gd name="T85" fmla="*/ 17 h 51"/>
                  <a:gd name="T86" fmla="*/ 28 w 97"/>
                  <a:gd name="T87" fmla="*/ 12 h 51"/>
                  <a:gd name="T88" fmla="*/ 30 w 97"/>
                  <a:gd name="T89" fmla="*/ 5 h 51"/>
                  <a:gd name="T90" fmla="*/ 34 w 97"/>
                  <a:gd name="T91" fmla="*/ 0 h 51"/>
                  <a:gd name="T92" fmla="*/ 30 w 97"/>
                  <a:gd name="T93" fmla="*/ 0 h 51"/>
                  <a:gd name="T94" fmla="*/ 24 w 97"/>
                  <a:gd name="T95" fmla="*/ 3 h 51"/>
                  <a:gd name="T96" fmla="*/ 22 w 97"/>
                  <a:gd name="T97" fmla="*/ 7 h 51"/>
                  <a:gd name="T98" fmla="*/ 18 w 97"/>
                  <a:gd name="T99" fmla="*/ 9 h 51"/>
                  <a:gd name="T100" fmla="*/ 15 w 97"/>
                  <a:gd name="T101" fmla="*/ 9 h 51"/>
                  <a:gd name="T102" fmla="*/ 8 w 97"/>
                  <a:gd name="T103" fmla="*/ 10 h 51"/>
                  <a:gd name="T104" fmla="*/ 2 w 97"/>
                  <a:gd name="T105" fmla="*/ 13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97" h="51">
                    <a:moveTo>
                      <a:pt x="2" y="13"/>
                    </a:moveTo>
                    <a:cubicBezTo>
                      <a:pt x="0" y="19"/>
                      <a:pt x="0" y="19"/>
                      <a:pt x="0" y="19"/>
                    </a:cubicBezTo>
                    <a:cubicBezTo>
                      <a:pt x="1" y="23"/>
                      <a:pt x="1" y="23"/>
                      <a:pt x="1" y="23"/>
                    </a:cubicBezTo>
                    <a:cubicBezTo>
                      <a:pt x="3" y="27"/>
                      <a:pt x="3" y="27"/>
                      <a:pt x="3" y="27"/>
                    </a:cubicBezTo>
                    <a:cubicBezTo>
                      <a:pt x="2" y="33"/>
                      <a:pt x="2" y="33"/>
                      <a:pt x="2" y="33"/>
                    </a:cubicBezTo>
                    <a:cubicBezTo>
                      <a:pt x="1" y="37"/>
                      <a:pt x="1" y="37"/>
                      <a:pt x="1" y="37"/>
                    </a:cubicBezTo>
                    <a:cubicBezTo>
                      <a:pt x="4" y="39"/>
                      <a:pt x="4" y="39"/>
                      <a:pt x="4" y="39"/>
                    </a:cubicBezTo>
                    <a:cubicBezTo>
                      <a:pt x="10" y="39"/>
                      <a:pt x="10" y="39"/>
                      <a:pt x="10" y="39"/>
                    </a:cubicBezTo>
                    <a:cubicBezTo>
                      <a:pt x="18" y="38"/>
                      <a:pt x="18" y="38"/>
                      <a:pt x="18" y="38"/>
                    </a:cubicBezTo>
                    <a:cubicBezTo>
                      <a:pt x="24" y="33"/>
                      <a:pt x="24" y="33"/>
                      <a:pt x="24" y="33"/>
                    </a:cubicBezTo>
                    <a:cubicBezTo>
                      <a:pt x="31" y="29"/>
                      <a:pt x="31" y="29"/>
                      <a:pt x="31" y="29"/>
                    </a:cubicBezTo>
                    <a:cubicBezTo>
                      <a:pt x="34" y="28"/>
                      <a:pt x="34" y="28"/>
                      <a:pt x="34" y="28"/>
                    </a:cubicBezTo>
                    <a:cubicBezTo>
                      <a:pt x="42" y="29"/>
                      <a:pt x="42" y="29"/>
                      <a:pt x="42" y="29"/>
                    </a:cubicBezTo>
                    <a:cubicBezTo>
                      <a:pt x="43" y="34"/>
                      <a:pt x="43" y="34"/>
                      <a:pt x="43" y="34"/>
                    </a:cubicBezTo>
                    <a:cubicBezTo>
                      <a:pt x="41" y="37"/>
                      <a:pt x="41" y="37"/>
                      <a:pt x="41" y="37"/>
                    </a:cubicBezTo>
                    <a:cubicBezTo>
                      <a:pt x="39" y="45"/>
                      <a:pt x="39" y="45"/>
                      <a:pt x="39" y="45"/>
                    </a:cubicBezTo>
                    <a:cubicBezTo>
                      <a:pt x="39" y="48"/>
                      <a:pt x="39" y="48"/>
                      <a:pt x="39" y="48"/>
                    </a:cubicBezTo>
                    <a:cubicBezTo>
                      <a:pt x="40" y="50"/>
                      <a:pt x="40" y="50"/>
                      <a:pt x="40" y="50"/>
                    </a:cubicBezTo>
                    <a:cubicBezTo>
                      <a:pt x="44" y="51"/>
                      <a:pt x="44" y="51"/>
                      <a:pt x="44" y="51"/>
                    </a:cubicBezTo>
                    <a:cubicBezTo>
                      <a:pt x="48" y="47"/>
                      <a:pt x="48" y="47"/>
                      <a:pt x="48" y="47"/>
                    </a:cubicBezTo>
                    <a:cubicBezTo>
                      <a:pt x="54" y="42"/>
                      <a:pt x="54" y="42"/>
                      <a:pt x="54" y="42"/>
                    </a:cubicBezTo>
                    <a:cubicBezTo>
                      <a:pt x="58" y="42"/>
                      <a:pt x="58" y="42"/>
                      <a:pt x="58" y="42"/>
                    </a:cubicBezTo>
                    <a:cubicBezTo>
                      <a:pt x="67" y="41"/>
                      <a:pt x="67" y="41"/>
                      <a:pt x="67" y="41"/>
                    </a:cubicBezTo>
                    <a:cubicBezTo>
                      <a:pt x="75" y="39"/>
                      <a:pt x="75" y="39"/>
                      <a:pt x="75" y="39"/>
                    </a:cubicBezTo>
                    <a:cubicBezTo>
                      <a:pt x="80" y="34"/>
                      <a:pt x="80" y="34"/>
                      <a:pt x="80" y="34"/>
                    </a:cubicBezTo>
                    <a:cubicBezTo>
                      <a:pt x="84" y="31"/>
                      <a:pt x="84" y="31"/>
                      <a:pt x="84" y="31"/>
                    </a:cubicBezTo>
                    <a:cubicBezTo>
                      <a:pt x="89" y="30"/>
                      <a:pt x="89" y="30"/>
                      <a:pt x="89" y="30"/>
                    </a:cubicBezTo>
                    <a:cubicBezTo>
                      <a:pt x="97" y="30"/>
                      <a:pt x="97" y="30"/>
                      <a:pt x="97" y="30"/>
                    </a:cubicBezTo>
                    <a:cubicBezTo>
                      <a:pt x="97" y="25"/>
                      <a:pt x="97" y="25"/>
                      <a:pt x="97" y="25"/>
                    </a:cubicBezTo>
                    <a:cubicBezTo>
                      <a:pt x="97" y="25"/>
                      <a:pt x="97" y="19"/>
                      <a:pt x="96" y="19"/>
                    </a:cubicBezTo>
                    <a:cubicBezTo>
                      <a:pt x="94" y="19"/>
                      <a:pt x="93" y="14"/>
                      <a:pt x="93" y="14"/>
                    </a:cubicBezTo>
                    <a:cubicBezTo>
                      <a:pt x="90" y="12"/>
                      <a:pt x="90" y="12"/>
                      <a:pt x="90" y="12"/>
                    </a:cubicBezTo>
                    <a:cubicBezTo>
                      <a:pt x="79" y="10"/>
                      <a:pt x="79" y="10"/>
                      <a:pt x="79" y="10"/>
                    </a:cubicBezTo>
                    <a:cubicBezTo>
                      <a:pt x="71" y="10"/>
                      <a:pt x="71" y="10"/>
                      <a:pt x="71" y="10"/>
                    </a:cubicBezTo>
                    <a:cubicBezTo>
                      <a:pt x="65" y="10"/>
                      <a:pt x="65" y="10"/>
                      <a:pt x="65" y="10"/>
                    </a:cubicBezTo>
                    <a:cubicBezTo>
                      <a:pt x="59" y="10"/>
                      <a:pt x="59" y="10"/>
                      <a:pt x="59" y="10"/>
                    </a:cubicBezTo>
                    <a:cubicBezTo>
                      <a:pt x="57" y="14"/>
                      <a:pt x="57" y="14"/>
                      <a:pt x="57" y="14"/>
                    </a:cubicBezTo>
                    <a:cubicBezTo>
                      <a:pt x="53" y="19"/>
                      <a:pt x="53" y="19"/>
                      <a:pt x="53" y="19"/>
                    </a:cubicBezTo>
                    <a:cubicBezTo>
                      <a:pt x="47" y="20"/>
                      <a:pt x="47" y="20"/>
                      <a:pt x="47" y="20"/>
                    </a:cubicBezTo>
                    <a:cubicBezTo>
                      <a:pt x="43" y="17"/>
                      <a:pt x="43" y="17"/>
                      <a:pt x="43" y="17"/>
                    </a:cubicBezTo>
                    <a:cubicBezTo>
                      <a:pt x="38" y="18"/>
                      <a:pt x="38" y="18"/>
                      <a:pt x="38" y="18"/>
                    </a:cubicBezTo>
                    <a:cubicBezTo>
                      <a:pt x="35" y="19"/>
                      <a:pt x="35" y="19"/>
                      <a:pt x="35" y="19"/>
                    </a:cubicBezTo>
                    <a:cubicBezTo>
                      <a:pt x="31" y="17"/>
                      <a:pt x="31" y="17"/>
                      <a:pt x="31" y="17"/>
                    </a:cubicBezTo>
                    <a:cubicBezTo>
                      <a:pt x="28" y="12"/>
                      <a:pt x="28" y="12"/>
                      <a:pt x="28" y="12"/>
                    </a:cubicBezTo>
                    <a:cubicBezTo>
                      <a:pt x="30" y="5"/>
                      <a:pt x="30" y="5"/>
                      <a:pt x="30" y="5"/>
                    </a:cubicBezTo>
                    <a:cubicBezTo>
                      <a:pt x="34" y="0"/>
                      <a:pt x="34" y="0"/>
                      <a:pt x="34" y="0"/>
                    </a:cubicBezTo>
                    <a:cubicBezTo>
                      <a:pt x="30" y="0"/>
                      <a:pt x="30" y="0"/>
                      <a:pt x="30" y="0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8" y="10"/>
                      <a:pt x="8" y="10"/>
                      <a:pt x="8" y="10"/>
                    </a:cubicBezTo>
                    <a:lnTo>
                      <a:pt x="2" y="13"/>
                    </a:lnTo>
                    <a:close/>
                  </a:path>
                </a:pathLst>
              </a:custGeom>
              <a:grpFill/>
              <a:ln w="6350">
                <a:solidFill>
                  <a:schemeClr val="accent2">
                    <a:lumMod val="75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71" name="Freeform 34"/>
              <p:cNvSpPr>
                <a:spLocks/>
              </p:cNvSpPr>
              <p:nvPr/>
            </p:nvSpPr>
            <p:spPr bwMode="auto">
              <a:xfrm>
                <a:off x="10399713" y="2332038"/>
                <a:ext cx="604837" cy="196850"/>
              </a:xfrm>
              <a:custGeom>
                <a:avLst/>
                <a:gdLst>
                  <a:gd name="T0" fmla="*/ 12 w 381"/>
                  <a:gd name="T1" fmla="*/ 88 h 124"/>
                  <a:gd name="T2" fmla="*/ 16 w 381"/>
                  <a:gd name="T3" fmla="*/ 105 h 124"/>
                  <a:gd name="T4" fmla="*/ 24 w 381"/>
                  <a:gd name="T5" fmla="*/ 119 h 124"/>
                  <a:gd name="T6" fmla="*/ 35 w 381"/>
                  <a:gd name="T7" fmla="*/ 119 h 124"/>
                  <a:gd name="T8" fmla="*/ 47 w 381"/>
                  <a:gd name="T9" fmla="*/ 100 h 124"/>
                  <a:gd name="T10" fmla="*/ 66 w 381"/>
                  <a:gd name="T11" fmla="*/ 90 h 124"/>
                  <a:gd name="T12" fmla="*/ 90 w 381"/>
                  <a:gd name="T13" fmla="*/ 72 h 124"/>
                  <a:gd name="T14" fmla="*/ 114 w 381"/>
                  <a:gd name="T15" fmla="*/ 72 h 124"/>
                  <a:gd name="T16" fmla="*/ 137 w 381"/>
                  <a:gd name="T17" fmla="*/ 79 h 124"/>
                  <a:gd name="T18" fmla="*/ 163 w 381"/>
                  <a:gd name="T19" fmla="*/ 95 h 124"/>
                  <a:gd name="T20" fmla="*/ 185 w 381"/>
                  <a:gd name="T21" fmla="*/ 105 h 124"/>
                  <a:gd name="T22" fmla="*/ 206 w 381"/>
                  <a:gd name="T23" fmla="*/ 88 h 124"/>
                  <a:gd name="T24" fmla="*/ 227 w 381"/>
                  <a:gd name="T25" fmla="*/ 105 h 124"/>
                  <a:gd name="T26" fmla="*/ 253 w 381"/>
                  <a:gd name="T27" fmla="*/ 112 h 124"/>
                  <a:gd name="T28" fmla="*/ 291 w 381"/>
                  <a:gd name="T29" fmla="*/ 109 h 124"/>
                  <a:gd name="T30" fmla="*/ 303 w 381"/>
                  <a:gd name="T31" fmla="*/ 90 h 124"/>
                  <a:gd name="T32" fmla="*/ 322 w 381"/>
                  <a:gd name="T33" fmla="*/ 83 h 124"/>
                  <a:gd name="T34" fmla="*/ 348 w 381"/>
                  <a:gd name="T35" fmla="*/ 83 h 124"/>
                  <a:gd name="T36" fmla="*/ 365 w 381"/>
                  <a:gd name="T37" fmla="*/ 74 h 124"/>
                  <a:gd name="T38" fmla="*/ 374 w 381"/>
                  <a:gd name="T39" fmla="*/ 48 h 124"/>
                  <a:gd name="T40" fmla="*/ 381 w 381"/>
                  <a:gd name="T41" fmla="*/ 10 h 124"/>
                  <a:gd name="T42" fmla="*/ 358 w 381"/>
                  <a:gd name="T43" fmla="*/ 3 h 124"/>
                  <a:gd name="T44" fmla="*/ 341 w 381"/>
                  <a:gd name="T45" fmla="*/ 15 h 124"/>
                  <a:gd name="T46" fmla="*/ 322 w 381"/>
                  <a:gd name="T47" fmla="*/ 27 h 124"/>
                  <a:gd name="T48" fmla="*/ 296 w 381"/>
                  <a:gd name="T49" fmla="*/ 29 h 124"/>
                  <a:gd name="T50" fmla="*/ 272 w 381"/>
                  <a:gd name="T51" fmla="*/ 38 h 124"/>
                  <a:gd name="T52" fmla="*/ 260 w 381"/>
                  <a:gd name="T53" fmla="*/ 55 h 124"/>
                  <a:gd name="T54" fmla="*/ 239 w 381"/>
                  <a:gd name="T55" fmla="*/ 50 h 124"/>
                  <a:gd name="T56" fmla="*/ 234 w 381"/>
                  <a:gd name="T57" fmla="*/ 24 h 124"/>
                  <a:gd name="T58" fmla="*/ 239 w 381"/>
                  <a:gd name="T59" fmla="*/ 3 h 124"/>
                  <a:gd name="T60" fmla="*/ 223 w 381"/>
                  <a:gd name="T61" fmla="*/ 3 h 124"/>
                  <a:gd name="T62" fmla="*/ 199 w 381"/>
                  <a:gd name="T63" fmla="*/ 19 h 124"/>
                  <a:gd name="T64" fmla="*/ 170 w 381"/>
                  <a:gd name="T65" fmla="*/ 24 h 124"/>
                  <a:gd name="T66" fmla="*/ 152 w 381"/>
                  <a:gd name="T67" fmla="*/ 24 h 124"/>
                  <a:gd name="T68" fmla="*/ 123 w 381"/>
                  <a:gd name="T69" fmla="*/ 27 h 124"/>
                  <a:gd name="T70" fmla="*/ 99 w 381"/>
                  <a:gd name="T71" fmla="*/ 12 h 124"/>
                  <a:gd name="T72" fmla="*/ 78 w 381"/>
                  <a:gd name="T73" fmla="*/ 5 h 124"/>
                  <a:gd name="T74" fmla="*/ 26 w 381"/>
                  <a:gd name="T75" fmla="*/ 3 h 124"/>
                  <a:gd name="T76" fmla="*/ 31 w 381"/>
                  <a:gd name="T77" fmla="*/ 19 h 124"/>
                  <a:gd name="T78" fmla="*/ 35 w 381"/>
                  <a:gd name="T79" fmla="*/ 38 h 124"/>
                  <a:gd name="T80" fmla="*/ 21 w 381"/>
                  <a:gd name="T81" fmla="*/ 57 h 124"/>
                  <a:gd name="T82" fmla="*/ 0 w 381"/>
                  <a:gd name="T83" fmla="*/ 79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381" h="124">
                    <a:moveTo>
                      <a:pt x="0" y="79"/>
                    </a:moveTo>
                    <a:lnTo>
                      <a:pt x="12" y="88"/>
                    </a:lnTo>
                    <a:lnTo>
                      <a:pt x="16" y="98"/>
                    </a:lnTo>
                    <a:lnTo>
                      <a:pt x="16" y="105"/>
                    </a:lnTo>
                    <a:lnTo>
                      <a:pt x="24" y="114"/>
                    </a:lnTo>
                    <a:lnTo>
                      <a:pt x="24" y="119"/>
                    </a:lnTo>
                    <a:lnTo>
                      <a:pt x="26" y="124"/>
                    </a:lnTo>
                    <a:lnTo>
                      <a:pt x="35" y="119"/>
                    </a:lnTo>
                    <a:lnTo>
                      <a:pt x="40" y="112"/>
                    </a:lnTo>
                    <a:lnTo>
                      <a:pt x="47" y="100"/>
                    </a:lnTo>
                    <a:lnTo>
                      <a:pt x="59" y="100"/>
                    </a:lnTo>
                    <a:lnTo>
                      <a:pt x="66" y="90"/>
                    </a:lnTo>
                    <a:lnTo>
                      <a:pt x="76" y="81"/>
                    </a:lnTo>
                    <a:lnTo>
                      <a:pt x="90" y="72"/>
                    </a:lnTo>
                    <a:lnTo>
                      <a:pt x="102" y="69"/>
                    </a:lnTo>
                    <a:lnTo>
                      <a:pt x="114" y="72"/>
                    </a:lnTo>
                    <a:lnTo>
                      <a:pt x="125" y="76"/>
                    </a:lnTo>
                    <a:lnTo>
                      <a:pt x="137" y="79"/>
                    </a:lnTo>
                    <a:lnTo>
                      <a:pt x="149" y="86"/>
                    </a:lnTo>
                    <a:lnTo>
                      <a:pt x="163" y="95"/>
                    </a:lnTo>
                    <a:lnTo>
                      <a:pt x="173" y="105"/>
                    </a:lnTo>
                    <a:lnTo>
                      <a:pt x="185" y="105"/>
                    </a:lnTo>
                    <a:lnTo>
                      <a:pt x="197" y="95"/>
                    </a:lnTo>
                    <a:lnTo>
                      <a:pt x="206" y="88"/>
                    </a:lnTo>
                    <a:lnTo>
                      <a:pt x="215" y="95"/>
                    </a:lnTo>
                    <a:lnTo>
                      <a:pt x="227" y="105"/>
                    </a:lnTo>
                    <a:lnTo>
                      <a:pt x="239" y="107"/>
                    </a:lnTo>
                    <a:lnTo>
                      <a:pt x="253" y="112"/>
                    </a:lnTo>
                    <a:lnTo>
                      <a:pt x="275" y="112"/>
                    </a:lnTo>
                    <a:lnTo>
                      <a:pt x="291" y="109"/>
                    </a:lnTo>
                    <a:lnTo>
                      <a:pt x="296" y="105"/>
                    </a:lnTo>
                    <a:lnTo>
                      <a:pt x="303" y="90"/>
                    </a:lnTo>
                    <a:lnTo>
                      <a:pt x="313" y="86"/>
                    </a:lnTo>
                    <a:lnTo>
                      <a:pt x="322" y="83"/>
                    </a:lnTo>
                    <a:lnTo>
                      <a:pt x="336" y="83"/>
                    </a:lnTo>
                    <a:lnTo>
                      <a:pt x="348" y="83"/>
                    </a:lnTo>
                    <a:lnTo>
                      <a:pt x="360" y="83"/>
                    </a:lnTo>
                    <a:lnTo>
                      <a:pt x="365" y="74"/>
                    </a:lnTo>
                    <a:lnTo>
                      <a:pt x="369" y="62"/>
                    </a:lnTo>
                    <a:lnTo>
                      <a:pt x="374" y="48"/>
                    </a:lnTo>
                    <a:lnTo>
                      <a:pt x="381" y="27"/>
                    </a:lnTo>
                    <a:lnTo>
                      <a:pt x="381" y="10"/>
                    </a:lnTo>
                    <a:lnTo>
                      <a:pt x="372" y="5"/>
                    </a:lnTo>
                    <a:lnTo>
                      <a:pt x="358" y="3"/>
                    </a:lnTo>
                    <a:lnTo>
                      <a:pt x="348" y="10"/>
                    </a:lnTo>
                    <a:lnTo>
                      <a:pt x="341" y="15"/>
                    </a:lnTo>
                    <a:lnTo>
                      <a:pt x="332" y="22"/>
                    </a:lnTo>
                    <a:lnTo>
                      <a:pt x="322" y="27"/>
                    </a:lnTo>
                    <a:lnTo>
                      <a:pt x="308" y="29"/>
                    </a:lnTo>
                    <a:lnTo>
                      <a:pt x="296" y="29"/>
                    </a:lnTo>
                    <a:lnTo>
                      <a:pt x="287" y="34"/>
                    </a:lnTo>
                    <a:lnTo>
                      <a:pt x="272" y="38"/>
                    </a:lnTo>
                    <a:lnTo>
                      <a:pt x="268" y="45"/>
                    </a:lnTo>
                    <a:lnTo>
                      <a:pt x="260" y="55"/>
                    </a:lnTo>
                    <a:lnTo>
                      <a:pt x="246" y="57"/>
                    </a:lnTo>
                    <a:lnTo>
                      <a:pt x="239" y="50"/>
                    </a:lnTo>
                    <a:lnTo>
                      <a:pt x="234" y="38"/>
                    </a:lnTo>
                    <a:lnTo>
                      <a:pt x="234" y="24"/>
                    </a:lnTo>
                    <a:lnTo>
                      <a:pt x="237" y="10"/>
                    </a:lnTo>
                    <a:lnTo>
                      <a:pt x="239" y="3"/>
                    </a:lnTo>
                    <a:lnTo>
                      <a:pt x="232" y="0"/>
                    </a:lnTo>
                    <a:lnTo>
                      <a:pt x="223" y="3"/>
                    </a:lnTo>
                    <a:lnTo>
                      <a:pt x="213" y="10"/>
                    </a:lnTo>
                    <a:lnTo>
                      <a:pt x="199" y="19"/>
                    </a:lnTo>
                    <a:lnTo>
                      <a:pt x="189" y="27"/>
                    </a:lnTo>
                    <a:lnTo>
                      <a:pt x="170" y="24"/>
                    </a:lnTo>
                    <a:lnTo>
                      <a:pt x="163" y="24"/>
                    </a:lnTo>
                    <a:lnTo>
                      <a:pt x="152" y="24"/>
                    </a:lnTo>
                    <a:lnTo>
                      <a:pt x="137" y="24"/>
                    </a:lnTo>
                    <a:lnTo>
                      <a:pt x="123" y="27"/>
                    </a:lnTo>
                    <a:lnTo>
                      <a:pt x="109" y="24"/>
                    </a:lnTo>
                    <a:lnTo>
                      <a:pt x="99" y="12"/>
                    </a:lnTo>
                    <a:lnTo>
                      <a:pt x="88" y="5"/>
                    </a:lnTo>
                    <a:lnTo>
                      <a:pt x="78" y="5"/>
                    </a:lnTo>
                    <a:lnTo>
                      <a:pt x="57" y="3"/>
                    </a:lnTo>
                    <a:lnTo>
                      <a:pt x="26" y="3"/>
                    </a:lnTo>
                    <a:lnTo>
                      <a:pt x="28" y="12"/>
                    </a:lnTo>
                    <a:lnTo>
                      <a:pt x="31" y="19"/>
                    </a:lnTo>
                    <a:lnTo>
                      <a:pt x="35" y="31"/>
                    </a:lnTo>
                    <a:lnTo>
                      <a:pt x="35" y="38"/>
                    </a:lnTo>
                    <a:lnTo>
                      <a:pt x="28" y="48"/>
                    </a:lnTo>
                    <a:lnTo>
                      <a:pt x="21" y="57"/>
                    </a:lnTo>
                    <a:lnTo>
                      <a:pt x="12" y="64"/>
                    </a:lnTo>
                    <a:lnTo>
                      <a:pt x="0" y="79"/>
                    </a:lnTo>
                    <a:close/>
                  </a:path>
                </a:pathLst>
              </a:custGeom>
              <a:grpFill/>
              <a:ln w="6350">
                <a:solidFill>
                  <a:schemeClr val="accent2">
                    <a:lumMod val="75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</p:grpSp>
        <p:grpSp>
          <p:nvGrpSpPr>
            <p:cNvPr id="47" name="Grupo 46"/>
            <p:cNvGrpSpPr/>
            <p:nvPr/>
          </p:nvGrpSpPr>
          <p:grpSpPr>
            <a:xfrm>
              <a:off x="-6355795" y="3146860"/>
              <a:ext cx="2798762" cy="1889125"/>
              <a:chOff x="7100888" y="1057275"/>
              <a:chExt cx="2798762" cy="1889125"/>
            </a:xfrm>
            <a:grpFill/>
          </p:grpSpPr>
          <p:sp>
            <p:nvSpPr>
              <p:cNvPr id="48" name="Freeform 9"/>
              <p:cNvSpPr>
                <a:spLocks/>
              </p:cNvSpPr>
              <p:nvPr/>
            </p:nvSpPr>
            <p:spPr bwMode="auto">
              <a:xfrm>
                <a:off x="7100888" y="2325688"/>
                <a:ext cx="673100" cy="376238"/>
              </a:xfrm>
              <a:custGeom>
                <a:avLst/>
                <a:gdLst>
                  <a:gd name="T0" fmla="*/ 5 w 179"/>
                  <a:gd name="T1" fmla="*/ 0 h 100"/>
                  <a:gd name="T2" fmla="*/ 85 w 179"/>
                  <a:gd name="T3" fmla="*/ 21 h 100"/>
                  <a:gd name="T4" fmla="*/ 100 w 179"/>
                  <a:gd name="T5" fmla="*/ 30 h 100"/>
                  <a:gd name="T6" fmla="*/ 179 w 179"/>
                  <a:gd name="T7" fmla="*/ 69 h 100"/>
                  <a:gd name="T8" fmla="*/ 178 w 179"/>
                  <a:gd name="T9" fmla="*/ 73 h 100"/>
                  <a:gd name="T10" fmla="*/ 170 w 179"/>
                  <a:gd name="T11" fmla="*/ 78 h 100"/>
                  <a:gd name="T12" fmla="*/ 162 w 179"/>
                  <a:gd name="T13" fmla="*/ 82 h 100"/>
                  <a:gd name="T14" fmla="*/ 158 w 179"/>
                  <a:gd name="T15" fmla="*/ 87 h 100"/>
                  <a:gd name="T16" fmla="*/ 150 w 179"/>
                  <a:gd name="T17" fmla="*/ 88 h 100"/>
                  <a:gd name="T18" fmla="*/ 143 w 179"/>
                  <a:gd name="T19" fmla="*/ 91 h 100"/>
                  <a:gd name="T20" fmla="*/ 138 w 179"/>
                  <a:gd name="T21" fmla="*/ 98 h 100"/>
                  <a:gd name="T22" fmla="*/ 134 w 179"/>
                  <a:gd name="T23" fmla="*/ 100 h 100"/>
                  <a:gd name="T24" fmla="*/ 129 w 179"/>
                  <a:gd name="T25" fmla="*/ 99 h 100"/>
                  <a:gd name="T26" fmla="*/ 122 w 179"/>
                  <a:gd name="T27" fmla="*/ 96 h 100"/>
                  <a:gd name="T28" fmla="*/ 111 w 179"/>
                  <a:gd name="T29" fmla="*/ 96 h 100"/>
                  <a:gd name="T30" fmla="*/ 94 w 179"/>
                  <a:gd name="T31" fmla="*/ 96 h 100"/>
                  <a:gd name="T32" fmla="*/ 85 w 179"/>
                  <a:gd name="T33" fmla="*/ 95 h 100"/>
                  <a:gd name="T34" fmla="*/ 84 w 179"/>
                  <a:gd name="T35" fmla="*/ 89 h 100"/>
                  <a:gd name="T36" fmla="*/ 83 w 179"/>
                  <a:gd name="T37" fmla="*/ 77 h 100"/>
                  <a:gd name="T38" fmla="*/ 85 w 179"/>
                  <a:gd name="T39" fmla="*/ 69 h 100"/>
                  <a:gd name="T40" fmla="*/ 85 w 179"/>
                  <a:gd name="T41" fmla="*/ 60 h 100"/>
                  <a:gd name="T42" fmla="*/ 84 w 179"/>
                  <a:gd name="T43" fmla="*/ 54 h 100"/>
                  <a:gd name="T44" fmla="*/ 76 w 179"/>
                  <a:gd name="T45" fmla="*/ 60 h 100"/>
                  <a:gd name="T46" fmla="*/ 66 w 179"/>
                  <a:gd name="T47" fmla="*/ 67 h 100"/>
                  <a:gd name="T48" fmla="*/ 59 w 179"/>
                  <a:gd name="T49" fmla="*/ 70 h 100"/>
                  <a:gd name="T50" fmla="*/ 42 w 179"/>
                  <a:gd name="T51" fmla="*/ 68 h 100"/>
                  <a:gd name="T52" fmla="*/ 41 w 179"/>
                  <a:gd name="T53" fmla="*/ 60 h 100"/>
                  <a:gd name="T54" fmla="*/ 33 w 179"/>
                  <a:gd name="T55" fmla="*/ 55 h 100"/>
                  <a:gd name="T56" fmla="*/ 28 w 179"/>
                  <a:gd name="T57" fmla="*/ 52 h 100"/>
                  <a:gd name="T58" fmla="*/ 21 w 179"/>
                  <a:gd name="T59" fmla="*/ 52 h 100"/>
                  <a:gd name="T60" fmla="*/ 23 w 179"/>
                  <a:gd name="T61" fmla="*/ 48 h 100"/>
                  <a:gd name="T62" fmla="*/ 23 w 179"/>
                  <a:gd name="T63" fmla="*/ 40 h 100"/>
                  <a:gd name="T64" fmla="*/ 18 w 179"/>
                  <a:gd name="T65" fmla="*/ 35 h 100"/>
                  <a:gd name="T66" fmla="*/ 11 w 179"/>
                  <a:gd name="T67" fmla="*/ 27 h 100"/>
                  <a:gd name="T68" fmla="*/ 5 w 179"/>
                  <a:gd name="T69" fmla="*/ 15 h 100"/>
                  <a:gd name="T70" fmla="*/ 0 w 179"/>
                  <a:gd name="T71" fmla="*/ 6 h 100"/>
                  <a:gd name="T72" fmla="*/ 0 w 179"/>
                  <a:gd name="T73" fmla="*/ 1 h 100"/>
                  <a:gd name="T74" fmla="*/ 5 w 179"/>
                  <a:gd name="T75" fmla="*/ 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79" h="100">
                    <a:moveTo>
                      <a:pt x="5" y="0"/>
                    </a:moveTo>
                    <a:cubicBezTo>
                      <a:pt x="5" y="0"/>
                      <a:pt x="45" y="18"/>
                      <a:pt x="85" y="21"/>
                    </a:cubicBezTo>
                    <a:cubicBezTo>
                      <a:pt x="93" y="27"/>
                      <a:pt x="100" y="30"/>
                      <a:pt x="100" y="30"/>
                    </a:cubicBezTo>
                    <a:cubicBezTo>
                      <a:pt x="100" y="30"/>
                      <a:pt x="164" y="65"/>
                      <a:pt x="179" y="69"/>
                    </a:cubicBezTo>
                    <a:cubicBezTo>
                      <a:pt x="178" y="73"/>
                      <a:pt x="178" y="73"/>
                      <a:pt x="178" y="73"/>
                    </a:cubicBezTo>
                    <a:cubicBezTo>
                      <a:pt x="170" y="78"/>
                      <a:pt x="170" y="78"/>
                      <a:pt x="170" y="78"/>
                    </a:cubicBezTo>
                    <a:cubicBezTo>
                      <a:pt x="162" y="82"/>
                      <a:pt x="162" y="82"/>
                      <a:pt x="162" y="82"/>
                    </a:cubicBezTo>
                    <a:cubicBezTo>
                      <a:pt x="158" y="87"/>
                      <a:pt x="158" y="87"/>
                      <a:pt x="158" y="87"/>
                    </a:cubicBezTo>
                    <a:cubicBezTo>
                      <a:pt x="150" y="88"/>
                      <a:pt x="150" y="88"/>
                      <a:pt x="150" y="88"/>
                    </a:cubicBezTo>
                    <a:cubicBezTo>
                      <a:pt x="143" y="91"/>
                      <a:pt x="143" y="91"/>
                      <a:pt x="143" y="91"/>
                    </a:cubicBezTo>
                    <a:cubicBezTo>
                      <a:pt x="138" y="98"/>
                      <a:pt x="138" y="98"/>
                      <a:pt x="138" y="98"/>
                    </a:cubicBezTo>
                    <a:cubicBezTo>
                      <a:pt x="134" y="100"/>
                      <a:pt x="134" y="100"/>
                      <a:pt x="134" y="100"/>
                    </a:cubicBezTo>
                    <a:cubicBezTo>
                      <a:pt x="129" y="99"/>
                      <a:pt x="129" y="99"/>
                      <a:pt x="129" y="99"/>
                    </a:cubicBezTo>
                    <a:cubicBezTo>
                      <a:pt x="122" y="96"/>
                      <a:pt x="122" y="96"/>
                      <a:pt x="122" y="96"/>
                    </a:cubicBezTo>
                    <a:cubicBezTo>
                      <a:pt x="111" y="96"/>
                      <a:pt x="111" y="96"/>
                      <a:pt x="111" y="96"/>
                    </a:cubicBezTo>
                    <a:cubicBezTo>
                      <a:pt x="94" y="96"/>
                      <a:pt x="94" y="96"/>
                      <a:pt x="94" y="96"/>
                    </a:cubicBezTo>
                    <a:cubicBezTo>
                      <a:pt x="85" y="95"/>
                      <a:pt x="85" y="95"/>
                      <a:pt x="85" y="95"/>
                    </a:cubicBezTo>
                    <a:cubicBezTo>
                      <a:pt x="84" y="89"/>
                      <a:pt x="84" y="89"/>
                      <a:pt x="84" y="89"/>
                    </a:cubicBezTo>
                    <a:cubicBezTo>
                      <a:pt x="83" y="77"/>
                      <a:pt x="83" y="77"/>
                      <a:pt x="83" y="77"/>
                    </a:cubicBezTo>
                    <a:cubicBezTo>
                      <a:pt x="85" y="69"/>
                      <a:pt x="85" y="69"/>
                      <a:pt x="85" y="69"/>
                    </a:cubicBezTo>
                    <a:cubicBezTo>
                      <a:pt x="85" y="60"/>
                      <a:pt x="85" y="60"/>
                      <a:pt x="85" y="60"/>
                    </a:cubicBezTo>
                    <a:cubicBezTo>
                      <a:pt x="84" y="54"/>
                      <a:pt x="84" y="54"/>
                      <a:pt x="84" y="54"/>
                    </a:cubicBezTo>
                    <a:cubicBezTo>
                      <a:pt x="76" y="60"/>
                      <a:pt x="76" y="60"/>
                      <a:pt x="76" y="60"/>
                    </a:cubicBezTo>
                    <a:cubicBezTo>
                      <a:pt x="66" y="67"/>
                      <a:pt x="66" y="67"/>
                      <a:pt x="66" y="67"/>
                    </a:cubicBezTo>
                    <a:cubicBezTo>
                      <a:pt x="59" y="70"/>
                      <a:pt x="59" y="70"/>
                      <a:pt x="59" y="70"/>
                    </a:cubicBezTo>
                    <a:cubicBezTo>
                      <a:pt x="42" y="68"/>
                      <a:pt x="42" y="68"/>
                      <a:pt x="42" y="68"/>
                    </a:cubicBezTo>
                    <a:cubicBezTo>
                      <a:pt x="41" y="60"/>
                      <a:pt x="41" y="60"/>
                      <a:pt x="41" y="60"/>
                    </a:cubicBezTo>
                    <a:cubicBezTo>
                      <a:pt x="33" y="55"/>
                      <a:pt x="33" y="55"/>
                      <a:pt x="33" y="55"/>
                    </a:cubicBezTo>
                    <a:cubicBezTo>
                      <a:pt x="28" y="52"/>
                      <a:pt x="28" y="52"/>
                      <a:pt x="28" y="52"/>
                    </a:cubicBezTo>
                    <a:cubicBezTo>
                      <a:pt x="21" y="52"/>
                      <a:pt x="21" y="52"/>
                      <a:pt x="21" y="52"/>
                    </a:cubicBezTo>
                    <a:cubicBezTo>
                      <a:pt x="23" y="48"/>
                      <a:pt x="23" y="48"/>
                      <a:pt x="23" y="48"/>
                    </a:cubicBezTo>
                    <a:cubicBezTo>
                      <a:pt x="23" y="40"/>
                      <a:pt x="23" y="40"/>
                      <a:pt x="23" y="40"/>
                    </a:cubicBezTo>
                    <a:cubicBezTo>
                      <a:pt x="18" y="35"/>
                      <a:pt x="18" y="35"/>
                      <a:pt x="18" y="35"/>
                    </a:cubicBezTo>
                    <a:cubicBezTo>
                      <a:pt x="11" y="27"/>
                      <a:pt x="11" y="27"/>
                      <a:pt x="11" y="27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5" y="0"/>
                    </a:lnTo>
                    <a:close/>
                  </a:path>
                </a:pathLst>
              </a:custGeom>
              <a:grpFill/>
              <a:ln w="6350">
                <a:solidFill>
                  <a:schemeClr val="accent2">
                    <a:lumMod val="75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49" name="Freeform 10"/>
              <p:cNvSpPr>
                <a:spLocks/>
              </p:cNvSpPr>
              <p:nvPr/>
            </p:nvSpPr>
            <p:spPr bwMode="auto">
              <a:xfrm>
                <a:off x="7119938" y="1373188"/>
                <a:ext cx="1741487" cy="1196975"/>
              </a:xfrm>
              <a:custGeom>
                <a:avLst/>
                <a:gdLst>
                  <a:gd name="T0" fmla="*/ 87 w 463"/>
                  <a:gd name="T1" fmla="*/ 273 h 318"/>
                  <a:gd name="T2" fmla="*/ 185 w 463"/>
                  <a:gd name="T3" fmla="*/ 311 h 318"/>
                  <a:gd name="T4" fmla="*/ 215 w 463"/>
                  <a:gd name="T5" fmla="*/ 304 h 318"/>
                  <a:gd name="T6" fmla="*/ 235 w 463"/>
                  <a:gd name="T7" fmla="*/ 295 h 318"/>
                  <a:gd name="T8" fmla="*/ 252 w 463"/>
                  <a:gd name="T9" fmla="*/ 280 h 318"/>
                  <a:gd name="T10" fmla="*/ 290 w 463"/>
                  <a:gd name="T11" fmla="*/ 275 h 318"/>
                  <a:gd name="T12" fmla="*/ 319 w 463"/>
                  <a:gd name="T13" fmla="*/ 289 h 318"/>
                  <a:gd name="T14" fmla="*/ 405 w 463"/>
                  <a:gd name="T15" fmla="*/ 271 h 318"/>
                  <a:gd name="T16" fmla="*/ 404 w 463"/>
                  <a:gd name="T17" fmla="*/ 235 h 318"/>
                  <a:gd name="T18" fmla="*/ 453 w 463"/>
                  <a:gd name="T19" fmla="*/ 113 h 318"/>
                  <a:gd name="T20" fmla="*/ 409 w 463"/>
                  <a:gd name="T21" fmla="*/ 89 h 318"/>
                  <a:gd name="T22" fmla="*/ 393 w 463"/>
                  <a:gd name="T23" fmla="*/ 51 h 318"/>
                  <a:gd name="T24" fmla="*/ 367 w 463"/>
                  <a:gd name="T25" fmla="*/ 51 h 318"/>
                  <a:gd name="T26" fmla="*/ 352 w 463"/>
                  <a:gd name="T27" fmla="*/ 76 h 318"/>
                  <a:gd name="T28" fmla="*/ 335 w 463"/>
                  <a:gd name="T29" fmla="*/ 77 h 318"/>
                  <a:gd name="T30" fmla="*/ 321 w 463"/>
                  <a:gd name="T31" fmla="*/ 80 h 318"/>
                  <a:gd name="T32" fmla="*/ 312 w 463"/>
                  <a:gd name="T33" fmla="*/ 97 h 318"/>
                  <a:gd name="T34" fmla="*/ 297 w 463"/>
                  <a:gd name="T35" fmla="*/ 84 h 318"/>
                  <a:gd name="T36" fmla="*/ 292 w 463"/>
                  <a:gd name="T37" fmla="*/ 70 h 318"/>
                  <a:gd name="T38" fmla="*/ 289 w 463"/>
                  <a:gd name="T39" fmla="*/ 39 h 318"/>
                  <a:gd name="T40" fmla="*/ 280 w 463"/>
                  <a:gd name="T41" fmla="*/ 15 h 318"/>
                  <a:gd name="T42" fmla="*/ 266 w 463"/>
                  <a:gd name="T43" fmla="*/ 2 h 318"/>
                  <a:gd name="T44" fmla="*/ 255 w 463"/>
                  <a:gd name="T45" fmla="*/ 6 h 318"/>
                  <a:gd name="T46" fmla="*/ 240 w 463"/>
                  <a:gd name="T47" fmla="*/ 20 h 318"/>
                  <a:gd name="T48" fmla="*/ 222 w 463"/>
                  <a:gd name="T49" fmla="*/ 34 h 318"/>
                  <a:gd name="T50" fmla="*/ 209 w 463"/>
                  <a:gd name="T51" fmla="*/ 32 h 318"/>
                  <a:gd name="T52" fmla="*/ 196 w 463"/>
                  <a:gd name="T53" fmla="*/ 35 h 318"/>
                  <a:gd name="T54" fmla="*/ 182 w 463"/>
                  <a:gd name="T55" fmla="*/ 28 h 318"/>
                  <a:gd name="T56" fmla="*/ 166 w 463"/>
                  <a:gd name="T57" fmla="*/ 6 h 318"/>
                  <a:gd name="T58" fmla="*/ 155 w 463"/>
                  <a:gd name="T59" fmla="*/ 7 h 318"/>
                  <a:gd name="T60" fmla="*/ 144 w 463"/>
                  <a:gd name="T61" fmla="*/ 5 h 318"/>
                  <a:gd name="T62" fmla="*/ 118 w 463"/>
                  <a:gd name="T63" fmla="*/ 11 h 318"/>
                  <a:gd name="T64" fmla="*/ 99 w 463"/>
                  <a:gd name="T65" fmla="*/ 16 h 318"/>
                  <a:gd name="T66" fmla="*/ 107 w 463"/>
                  <a:gd name="T67" fmla="*/ 27 h 318"/>
                  <a:gd name="T68" fmla="*/ 117 w 463"/>
                  <a:gd name="T69" fmla="*/ 33 h 318"/>
                  <a:gd name="T70" fmla="*/ 114 w 463"/>
                  <a:gd name="T71" fmla="*/ 43 h 318"/>
                  <a:gd name="T72" fmla="*/ 100 w 463"/>
                  <a:gd name="T73" fmla="*/ 44 h 318"/>
                  <a:gd name="T74" fmla="*/ 98 w 463"/>
                  <a:gd name="T75" fmla="*/ 64 h 318"/>
                  <a:gd name="T76" fmla="*/ 106 w 463"/>
                  <a:gd name="T77" fmla="*/ 76 h 318"/>
                  <a:gd name="T78" fmla="*/ 109 w 463"/>
                  <a:gd name="T79" fmla="*/ 106 h 318"/>
                  <a:gd name="T80" fmla="*/ 104 w 463"/>
                  <a:gd name="T81" fmla="*/ 137 h 318"/>
                  <a:gd name="T82" fmla="*/ 101 w 463"/>
                  <a:gd name="T83" fmla="*/ 163 h 318"/>
                  <a:gd name="T84" fmla="*/ 83 w 463"/>
                  <a:gd name="T85" fmla="*/ 174 h 318"/>
                  <a:gd name="T86" fmla="*/ 70 w 463"/>
                  <a:gd name="T87" fmla="*/ 177 h 318"/>
                  <a:gd name="T88" fmla="*/ 42 w 463"/>
                  <a:gd name="T89" fmla="*/ 182 h 318"/>
                  <a:gd name="T90" fmla="*/ 21 w 463"/>
                  <a:gd name="T91" fmla="*/ 200 h 318"/>
                  <a:gd name="T92" fmla="*/ 13 w 463"/>
                  <a:gd name="T93" fmla="*/ 217 h 318"/>
                  <a:gd name="T94" fmla="*/ 8 w 463"/>
                  <a:gd name="T95" fmla="*/ 236 h 3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463" h="318">
                    <a:moveTo>
                      <a:pt x="0" y="245"/>
                    </a:moveTo>
                    <a:cubicBezTo>
                      <a:pt x="12" y="252"/>
                      <a:pt x="12" y="252"/>
                      <a:pt x="12" y="252"/>
                    </a:cubicBezTo>
                    <a:cubicBezTo>
                      <a:pt x="12" y="252"/>
                      <a:pt x="68" y="270"/>
                      <a:pt x="80" y="270"/>
                    </a:cubicBezTo>
                    <a:cubicBezTo>
                      <a:pt x="83" y="270"/>
                      <a:pt x="87" y="273"/>
                      <a:pt x="87" y="273"/>
                    </a:cubicBezTo>
                    <a:cubicBezTo>
                      <a:pt x="94" y="278"/>
                      <a:pt x="94" y="278"/>
                      <a:pt x="94" y="278"/>
                    </a:cubicBezTo>
                    <a:cubicBezTo>
                      <a:pt x="94" y="278"/>
                      <a:pt x="165" y="317"/>
                      <a:pt x="173" y="317"/>
                    </a:cubicBezTo>
                    <a:cubicBezTo>
                      <a:pt x="181" y="318"/>
                      <a:pt x="181" y="315"/>
                      <a:pt x="181" y="315"/>
                    </a:cubicBezTo>
                    <a:cubicBezTo>
                      <a:pt x="185" y="311"/>
                      <a:pt x="185" y="311"/>
                      <a:pt x="185" y="311"/>
                    </a:cubicBezTo>
                    <a:cubicBezTo>
                      <a:pt x="190" y="306"/>
                      <a:pt x="190" y="306"/>
                      <a:pt x="190" y="306"/>
                    </a:cubicBezTo>
                    <a:cubicBezTo>
                      <a:pt x="197" y="305"/>
                      <a:pt x="197" y="305"/>
                      <a:pt x="197" y="305"/>
                    </a:cubicBezTo>
                    <a:cubicBezTo>
                      <a:pt x="206" y="308"/>
                      <a:pt x="206" y="308"/>
                      <a:pt x="206" y="308"/>
                    </a:cubicBezTo>
                    <a:cubicBezTo>
                      <a:pt x="215" y="304"/>
                      <a:pt x="215" y="304"/>
                      <a:pt x="215" y="304"/>
                    </a:cubicBezTo>
                    <a:cubicBezTo>
                      <a:pt x="221" y="304"/>
                      <a:pt x="221" y="304"/>
                      <a:pt x="221" y="304"/>
                    </a:cubicBezTo>
                    <a:cubicBezTo>
                      <a:pt x="225" y="302"/>
                      <a:pt x="225" y="302"/>
                      <a:pt x="225" y="302"/>
                    </a:cubicBezTo>
                    <a:cubicBezTo>
                      <a:pt x="227" y="297"/>
                      <a:pt x="227" y="297"/>
                      <a:pt x="227" y="297"/>
                    </a:cubicBezTo>
                    <a:cubicBezTo>
                      <a:pt x="235" y="295"/>
                      <a:pt x="235" y="295"/>
                      <a:pt x="235" y="295"/>
                    </a:cubicBezTo>
                    <a:cubicBezTo>
                      <a:pt x="246" y="294"/>
                      <a:pt x="246" y="294"/>
                      <a:pt x="246" y="294"/>
                    </a:cubicBezTo>
                    <a:cubicBezTo>
                      <a:pt x="249" y="289"/>
                      <a:pt x="249" y="289"/>
                      <a:pt x="249" y="289"/>
                    </a:cubicBezTo>
                    <a:cubicBezTo>
                      <a:pt x="252" y="286"/>
                      <a:pt x="252" y="286"/>
                      <a:pt x="252" y="286"/>
                    </a:cubicBezTo>
                    <a:cubicBezTo>
                      <a:pt x="252" y="280"/>
                      <a:pt x="252" y="280"/>
                      <a:pt x="252" y="280"/>
                    </a:cubicBezTo>
                    <a:cubicBezTo>
                      <a:pt x="261" y="275"/>
                      <a:pt x="261" y="275"/>
                      <a:pt x="261" y="275"/>
                    </a:cubicBezTo>
                    <a:cubicBezTo>
                      <a:pt x="261" y="270"/>
                      <a:pt x="261" y="270"/>
                      <a:pt x="261" y="270"/>
                    </a:cubicBezTo>
                    <a:cubicBezTo>
                      <a:pt x="287" y="268"/>
                      <a:pt x="287" y="268"/>
                      <a:pt x="287" y="268"/>
                    </a:cubicBezTo>
                    <a:cubicBezTo>
                      <a:pt x="290" y="275"/>
                      <a:pt x="290" y="275"/>
                      <a:pt x="290" y="275"/>
                    </a:cubicBezTo>
                    <a:cubicBezTo>
                      <a:pt x="296" y="280"/>
                      <a:pt x="296" y="280"/>
                      <a:pt x="296" y="280"/>
                    </a:cubicBezTo>
                    <a:cubicBezTo>
                      <a:pt x="304" y="289"/>
                      <a:pt x="304" y="289"/>
                      <a:pt x="304" y="289"/>
                    </a:cubicBezTo>
                    <a:cubicBezTo>
                      <a:pt x="312" y="288"/>
                      <a:pt x="312" y="288"/>
                      <a:pt x="312" y="288"/>
                    </a:cubicBezTo>
                    <a:cubicBezTo>
                      <a:pt x="319" y="289"/>
                      <a:pt x="319" y="289"/>
                      <a:pt x="319" y="289"/>
                    </a:cubicBezTo>
                    <a:cubicBezTo>
                      <a:pt x="361" y="289"/>
                      <a:pt x="361" y="289"/>
                      <a:pt x="361" y="289"/>
                    </a:cubicBezTo>
                    <a:cubicBezTo>
                      <a:pt x="398" y="289"/>
                      <a:pt x="398" y="289"/>
                      <a:pt x="398" y="289"/>
                    </a:cubicBezTo>
                    <a:cubicBezTo>
                      <a:pt x="404" y="284"/>
                      <a:pt x="404" y="284"/>
                      <a:pt x="404" y="284"/>
                    </a:cubicBezTo>
                    <a:cubicBezTo>
                      <a:pt x="405" y="271"/>
                      <a:pt x="405" y="271"/>
                      <a:pt x="405" y="271"/>
                    </a:cubicBezTo>
                    <a:cubicBezTo>
                      <a:pt x="409" y="261"/>
                      <a:pt x="409" y="261"/>
                      <a:pt x="409" y="261"/>
                    </a:cubicBezTo>
                    <a:cubicBezTo>
                      <a:pt x="410" y="250"/>
                      <a:pt x="410" y="250"/>
                      <a:pt x="410" y="250"/>
                    </a:cubicBezTo>
                    <a:cubicBezTo>
                      <a:pt x="407" y="241"/>
                      <a:pt x="407" y="241"/>
                      <a:pt x="407" y="241"/>
                    </a:cubicBezTo>
                    <a:cubicBezTo>
                      <a:pt x="404" y="235"/>
                      <a:pt x="404" y="235"/>
                      <a:pt x="404" y="235"/>
                    </a:cubicBezTo>
                    <a:cubicBezTo>
                      <a:pt x="458" y="126"/>
                      <a:pt x="458" y="126"/>
                      <a:pt x="458" y="126"/>
                    </a:cubicBezTo>
                    <a:cubicBezTo>
                      <a:pt x="460" y="116"/>
                      <a:pt x="460" y="116"/>
                      <a:pt x="460" y="116"/>
                    </a:cubicBezTo>
                    <a:cubicBezTo>
                      <a:pt x="463" y="111"/>
                      <a:pt x="463" y="111"/>
                      <a:pt x="463" y="111"/>
                    </a:cubicBezTo>
                    <a:cubicBezTo>
                      <a:pt x="453" y="113"/>
                      <a:pt x="453" y="113"/>
                      <a:pt x="453" y="113"/>
                    </a:cubicBezTo>
                    <a:cubicBezTo>
                      <a:pt x="445" y="108"/>
                      <a:pt x="445" y="108"/>
                      <a:pt x="445" y="108"/>
                    </a:cubicBezTo>
                    <a:cubicBezTo>
                      <a:pt x="436" y="101"/>
                      <a:pt x="436" y="101"/>
                      <a:pt x="436" y="101"/>
                    </a:cubicBezTo>
                    <a:cubicBezTo>
                      <a:pt x="415" y="99"/>
                      <a:pt x="415" y="99"/>
                      <a:pt x="415" y="99"/>
                    </a:cubicBezTo>
                    <a:cubicBezTo>
                      <a:pt x="409" y="89"/>
                      <a:pt x="409" y="89"/>
                      <a:pt x="409" y="89"/>
                    </a:cubicBezTo>
                    <a:cubicBezTo>
                      <a:pt x="409" y="89"/>
                      <a:pt x="396" y="72"/>
                      <a:pt x="395" y="72"/>
                    </a:cubicBezTo>
                    <a:cubicBezTo>
                      <a:pt x="393" y="74"/>
                      <a:pt x="394" y="67"/>
                      <a:pt x="394" y="67"/>
                    </a:cubicBezTo>
                    <a:cubicBezTo>
                      <a:pt x="394" y="58"/>
                      <a:pt x="394" y="58"/>
                      <a:pt x="394" y="58"/>
                    </a:cubicBezTo>
                    <a:cubicBezTo>
                      <a:pt x="393" y="51"/>
                      <a:pt x="393" y="51"/>
                      <a:pt x="393" y="51"/>
                    </a:cubicBezTo>
                    <a:cubicBezTo>
                      <a:pt x="388" y="50"/>
                      <a:pt x="388" y="50"/>
                      <a:pt x="388" y="50"/>
                    </a:cubicBezTo>
                    <a:cubicBezTo>
                      <a:pt x="380" y="50"/>
                      <a:pt x="380" y="50"/>
                      <a:pt x="380" y="50"/>
                    </a:cubicBezTo>
                    <a:cubicBezTo>
                      <a:pt x="370" y="50"/>
                      <a:pt x="370" y="50"/>
                      <a:pt x="370" y="50"/>
                    </a:cubicBezTo>
                    <a:cubicBezTo>
                      <a:pt x="367" y="51"/>
                      <a:pt x="367" y="51"/>
                      <a:pt x="367" y="51"/>
                    </a:cubicBezTo>
                    <a:cubicBezTo>
                      <a:pt x="363" y="57"/>
                      <a:pt x="363" y="57"/>
                      <a:pt x="363" y="57"/>
                    </a:cubicBezTo>
                    <a:cubicBezTo>
                      <a:pt x="356" y="65"/>
                      <a:pt x="356" y="65"/>
                      <a:pt x="356" y="65"/>
                    </a:cubicBezTo>
                    <a:cubicBezTo>
                      <a:pt x="353" y="70"/>
                      <a:pt x="353" y="70"/>
                      <a:pt x="353" y="70"/>
                    </a:cubicBezTo>
                    <a:cubicBezTo>
                      <a:pt x="353" y="70"/>
                      <a:pt x="352" y="76"/>
                      <a:pt x="352" y="76"/>
                    </a:cubicBezTo>
                    <a:cubicBezTo>
                      <a:pt x="352" y="77"/>
                      <a:pt x="350" y="79"/>
                      <a:pt x="350" y="79"/>
                    </a:cubicBezTo>
                    <a:cubicBezTo>
                      <a:pt x="346" y="80"/>
                      <a:pt x="346" y="80"/>
                      <a:pt x="346" y="80"/>
                    </a:cubicBezTo>
                    <a:cubicBezTo>
                      <a:pt x="340" y="80"/>
                      <a:pt x="340" y="80"/>
                      <a:pt x="340" y="80"/>
                    </a:cubicBezTo>
                    <a:cubicBezTo>
                      <a:pt x="335" y="77"/>
                      <a:pt x="335" y="77"/>
                      <a:pt x="335" y="77"/>
                    </a:cubicBezTo>
                    <a:cubicBezTo>
                      <a:pt x="332" y="73"/>
                      <a:pt x="332" y="73"/>
                      <a:pt x="332" y="73"/>
                    </a:cubicBezTo>
                    <a:cubicBezTo>
                      <a:pt x="327" y="74"/>
                      <a:pt x="327" y="74"/>
                      <a:pt x="327" y="74"/>
                    </a:cubicBezTo>
                    <a:cubicBezTo>
                      <a:pt x="327" y="74"/>
                      <a:pt x="324" y="76"/>
                      <a:pt x="324" y="76"/>
                    </a:cubicBezTo>
                    <a:cubicBezTo>
                      <a:pt x="323" y="77"/>
                      <a:pt x="321" y="80"/>
                      <a:pt x="321" y="80"/>
                    </a:cubicBezTo>
                    <a:cubicBezTo>
                      <a:pt x="321" y="87"/>
                      <a:pt x="321" y="87"/>
                      <a:pt x="321" y="87"/>
                    </a:cubicBezTo>
                    <a:cubicBezTo>
                      <a:pt x="320" y="96"/>
                      <a:pt x="320" y="96"/>
                      <a:pt x="320" y="96"/>
                    </a:cubicBezTo>
                    <a:cubicBezTo>
                      <a:pt x="316" y="97"/>
                      <a:pt x="316" y="97"/>
                      <a:pt x="316" y="97"/>
                    </a:cubicBezTo>
                    <a:cubicBezTo>
                      <a:pt x="312" y="97"/>
                      <a:pt x="312" y="97"/>
                      <a:pt x="312" y="97"/>
                    </a:cubicBezTo>
                    <a:cubicBezTo>
                      <a:pt x="312" y="97"/>
                      <a:pt x="308" y="95"/>
                      <a:pt x="307" y="94"/>
                    </a:cubicBezTo>
                    <a:cubicBezTo>
                      <a:pt x="307" y="94"/>
                      <a:pt x="305" y="92"/>
                      <a:pt x="305" y="92"/>
                    </a:cubicBezTo>
                    <a:cubicBezTo>
                      <a:pt x="305" y="92"/>
                      <a:pt x="301" y="89"/>
                      <a:pt x="301" y="88"/>
                    </a:cubicBezTo>
                    <a:cubicBezTo>
                      <a:pt x="300" y="88"/>
                      <a:pt x="297" y="84"/>
                      <a:pt x="297" y="84"/>
                    </a:cubicBezTo>
                    <a:cubicBezTo>
                      <a:pt x="297" y="84"/>
                      <a:pt x="294" y="81"/>
                      <a:pt x="294" y="81"/>
                    </a:cubicBezTo>
                    <a:cubicBezTo>
                      <a:pt x="294" y="80"/>
                      <a:pt x="292" y="78"/>
                      <a:pt x="292" y="78"/>
                    </a:cubicBezTo>
                    <a:cubicBezTo>
                      <a:pt x="292" y="75"/>
                      <a:pt x="292" y="75"/>
                      <a:pt x="292" y="75"/>
                    </a:cubicBezTo>
                    <a:cubicBezTo>
                      <a:pt x="292" y="70"/>
                      <a:pt x="292" y="70"/>
                      <a:pt x="292" y="70"/>
                    </a:cubicBezTo>
                    <a:cubicBezTo>
                      <a:pt x="292" y="59"/>
                      <a:pt x="292" y="59"/>
                      <a:pt x="292" y="59"/>
                    </a:cubicBezTo>
                    <a:cubicBezTo>
                      <a:pt x="292" y="59"/>
                      <a:pt x="291" y="54"/>
                      <a:pt x="291" y="54"/>
                    </a:cubicBezTo>
                    <a:cubicBezTo>
                      <a:pt x="291" y="54"/>
                      <a:pt x="290" y="47"/>
                      <a:pt x="290" y="46"/>
                    </a:cubicBezTo>
                    <a:cubicBezTo>
                      <a:pt x="290" y="46"/>
                      <a:pt x="289" y="39"/>
                      <a:pt x="289" y="39"/>
                    </a:cubicBezTo>
                    <a:cubicBezTo>
                      <a:pt x="289" y="39"/>
                      <a:pt x="289" y="33"/>
                      <a:pt x="289" y="33"/>
                    </a:cubicBezTo>
                    <a:cubicBezTo>
                      <a:pt x="288" y="32"/>
                      <a:pt x="286" y="28"/>
                      <a:pt x="286" y="28"/>
                    </a:cubicBezTo>
                    <a:cubicBezTo>
                      <a:pt x="285" y="27"/>
                      <a:pt x="283" y="22"/>
                      <a:pt x="283" y="22"/>
                    </a:cubicBezTo>
                    <a:cubicBezTo>
                      <a:pt x="280" y="15"/>
                      <a:pt x="280" y="15"/>
                      <a:pt x="280" y="15"/>
                    </a:cubicBezTo>
                    <a:cubicBezTo>
                      <a:pt x="280" y="15"/>
                      <a:pt x="278" y="10"/>
                      <a:pt x="277" y="9"/>
                    </a:cubicBezTo>
                    <a:cubicBezTo>
                      <a:pt x="277" y="8"/>
                      <a:pt x="275" y="4"/>
                      <a:pt x="275" y="4"/>
                    </a:cubicBezTo>
                    <a:cubicBezTo>
                      <a:pt x="274" y="4"/>
                      <a:pt x="274" y="2"/>
                      <a:pt x="274" y="2"/>
                    </a:cubicBezTo>
                    <a:cubicBezTo>
                      <a:pt x="266" y="2"/>
                      <a:pt x="266" y="2"/>
                      <a:pt x="266" y="2"/>
                    </a:cubicBezTo>
                    <a:cubicBezTo>
                      <a:pt x="265" y="0"/>
                      <a:pt x="265" y="0"/>
                      <a:pt x="265" y="0"/>
                    </a:cubicBezTo>
                    <a:cubicBezTo>
                      <a:pt x="263" y="1"/>
                      <a:pt x="263" y="1"/>
                      <a:pt x="263" y="1"/>
                    </a:cubicBezTo>
                    <a:cubicBezTo>
                      <a:pt x="261" y="3"/>
                      <a:pt x="261" y="3"/>
                      <a:pt x="261" y="3"/>
                    </a:cubicBezTo>
                    <a:cubicBezTo>
                      <a:pt x="255" y="6"/>
                      <a:pt x="255" y="6"/>
                      <a:pt x="255" y="6"/>
                    </a:cubicBezTo>
                    <a:cubicBezTo>
                      <a:pt x="254" y="11"/>
                      <a:pt x="254" y="11"/>
                      <a:pt x="254" y="11"/>
                    </a:cubicBezTo>
                    <a:cubicBezTo>
                      <a:pt x="250" y="15"/>
                      <a:pt x="250" y="15"/>
                      <a:pt x="250" y="15"/>
                    </a:cubicBezTo>
                    <a:cubicBezTo>
                      <a:pt x="246" y="20"/>
                      <a:pt x="246" y="20"/>
                      <a:pt x="246" y="20"/>
                    </a:cubicBezTo>
                    <a:cubicBezTo>
                      <a:pt x="240" y="20"/>
                      <a:pt x="240" y="20"/>
                      <a:pt x="240" y="20"/>
                    </a:cubicBezTo>
                    <a:cubicBezTo>
                      <a:pt x="235" y="22"/>
                      <a:pt x="235" y="22"/>
                      <a:pt x="235" y="22"/>
                    </a:cubicBezTo>
                    <a:cubicBezTo>
                      <a:pt x="232" y="25"/>
                      <a:pt x="232" y="25"/>
                      <a:pt x="232" y="25"/>
                    </a:cubicBezTo>
                    <a:cubicBezTo>
                      <a:pt x="227" y="28"/>
                      <a:pt x="227" y="28"/>
                      <a:pt x="227" y="28"/>
                    </a:cubicBezTo>
                    <a:cubicBezTo>
                      <a:pt x="222" y="34"/>
                      <a:pt x="222" y="34"/>
                      <a:pt x="222" y="34"/>
                    </a:cubicBezTo>
                    <a:cubicBezTo>
                      <a:pt x="217" y="35"/>
                      <a:pt x="217" y="35"/>
                      <a:pt x="217" y="35"/>
                    </a:cubicBezTo>
                    <a:cubicBezTo>
                      <a:pt x="212" y="36"/>
                      <a:pt x="212" y="36"/>
                      <a:pt x="212" y="36"/>
                    </a:cubicBezTo>
                    <a:cubicBezTo>
                      <a:pt x="209" y="34"/>
                      <a:pt x="209" y="34"/>
                      <a:pt x="209" y="34"/>
                    </a:cubicBezTo>
                    <a:cubicBezTo>
                      <a:pt x="209" y="32"/>
                      <a:pt x="209" y="32"/>
                      <a:pt x="209" y="32"/>
                    </a:cubicBezTo>
                    <a:cubicBezTo>
                      <a:pt x="205" y="32"/>
                      <a:pt x="205" y="32"/>
                      <a:pt x="205" y="32"/>
                    </a:cubicBezTo>
                    <a:cubicBezTo>
                      <a:pt x="203" y="32"/>
                      <a:pt x="203" y="32"/>
                      <a:pt x="203" y="32"/>
                    </a:cubicBezTo>
                    <a:cubicBezTo>
                      <a:pt x="201" y="35"/>
                      <a:pt x="201" y="35"/>
                      <a:pt x="201" y="35"/>
                    </a:cubicBezTo>
                    <a:cubicBezTo>
                      <a:pt x="196" y="35"/>
                      <a:pt x="196" y="35"/>
                      <a:pt x="196" y="35"/>
                    </a:cubicBezTo>
                    <a:cubicBezTo>
                      <a:pt x="189" y="35"/>
                      <a:pt x="189" y="35"/>
                      <a:pt x="189" y="35"/>
                    </a:cubicBezTo>
                    <a:cubicBezTo>
                      <a:pt x="187" y="34"/>
                      <a:pt x="187" y="34"/>
                      <a:pt x="187" y="34"/>
                    </a:cubicBezTo>
                    <a:cubicBezTo>
                      <a:pt x="187" y="34"/>
                      <a:pt x="186" y="32"/>
                      <a:pt x="185" y="31"/>
                    </a:cubicBezTo>
                    <a:cubicBezTo>
                      <a:pt x="185" y="31"/>
                      <a:pt x="182" y="28"/>
                      <a:pt x="182" y="28"/>
                    </a:cubicBezTo>
                    <a:cubicBezTo>
                      <a:pt x="179" y="26"/>
                      <a:pt x="179" y="26"/>
                      <a:pt x="179" y="26"/>
                    </a:cubicBezTo>
                    <a:cubicBezTo>
                      <a:pt x="169" y="26"/>
                      <a:pt x="169" y="26"/>
                      <a:pt x="169" y="26"/>
                    </a:cubicBezTo>
                    <a:cubicBezTo>
                      <a:pt x="168" y="10"/>
                      <a:pt x="168" y="10"/>
                      <a:pt x="168" y="10"/>
                    </a:cubicBezTo>
                    <a:cubicBezTo>
                      <a:pt x="166" y="6"/>
                      <a:pt x="166" y="6"/>
                      <a:pt x="166" y="6"/>
                    </a:cubicBezTo>
                    <a:cubicBezTo>
                      <a:pt x="164" y="3"/>
                      <a:pt x="164" y="3"/>
                      <a:pt x="164" y="3"/>
                    </a:cubicBezTo>
                    <a:cubicBezTo>
                      <a:pt x="162" y="2"/>
                      <a:pt x="162" y="2"/>
                      <a:pt x="162" y="2"/>
                    </a:cubicBezTo>
                    <a:cubicBezTo>
                      <a:pt x="158" y="4"/>
                      <a:pt x="158" y="4"/>
                      <a:pt x="158" y="4"/>
                    </a:cubicBezTo>
                    <a:cubicBezTo>
                      <a:pt x="155" y="7"/>
                      <a:pt x="155" y="7"/>
                      <a:pt x="155" y="7"/>
                    </a:cubicBezTo>
                    <a:cubicBezTo>
                      <a:pt x="153" y="10"/>
                      <a:pt x="153" y="10"/>
                      <a:pt x="153" y="10"/>
                    </a:cubicBezTo>
                    <a:cubicBezTo>
                      <a:pt x="149" y="13"/>
                      <a:pt x="149" y="13"/>
                      <a:pt x="149" y="13"/>
                    </a:cubicBezTo>
                    <a:cubicBezTo>
                      <a:pt x="145" y="8"/>
                      <a:pt x="145" y="8"/>
                      <a:pt x="145" y="8"/>
                    </a:cubicBezTo>
                    <a:cubicBezTo>
                      <a:pt x="144" y="5"/>
                      <a:pt x="144" y="5"/>
                      <a:pt x="144" y="5"/>
                    </a:cubicBezTo>
                    <a:cubicBezTo>
                      <a:pt x="141" y="9"/>
                      <a:pt x="141" y="9"/>
                      <a:pt x="141" y="9"/>
                    </a:cubicBezTo>
                    <a:cubicBezTo>
                      <a:pt x="139" y="12"/>
                      <a:pt x="139" y="12"/>
                      <a:pt x="139" y="12"/>
                    </a:cubicBezTo>
                    <a:cubicBezTo>
                      <a:pt x="127" y="12"/>
                      <a:pt x="127" y="12"/>
                      <a:pt x="127" y="12"/>
                    </a:cubicBezTo>
                    <a:cubicBezTo>
                      <a:pt x="118" y="11"/>
                      <a:pt x="118" y="11"/>
                      <a:pt x="118" y="11"/>
                    </a:cubicBezTo>
                    <a:cubicBezTo>
                      <a:pt x="106" y="11"/>
                      <a:pt x="106" y="11"/>
                      <a:pt x="106" y="11"/>
                    </a:cubicBezTo>
                    <a:cubicBezTo>
                      <a:pt x="106" y="11"/>
                      <a:pt x="104" y="12"/>
                      <a:pt x="103" y="12"/>
                    </a:cubicBezTo>
                    <a:cubicBezTo>
                      <a:pt x="103" y="12"/>
                      <a:pt x="100" y="14"/>
                      <a:pt x="100" y="14"/>
                    </a:cubicBezTo>
                    <a:cubicBezTo>
                      <a:pt x="100" y="14"/>
                      <a:pt x="99" y="16"/>
                      <a:pt x="99" y="16"/>
                    </a:cubicBezTo>
                    <a:cubicBezTo>
                      <a:pt x="99" y="17"/>
                      <a:pt x="99" y="22"/>
                      <a:pt x="99" y="22"/>
                    </a:cubicBezTo>
                    <a:cubicBezTo>
                      <a:pt x="100" y="25"/>
                      <a:pt x="100" y="25"/>
                      <a:pt x="100" y="25"/>
                    </a:cubicBezTo>
                    <a:cubicBezTo>
                      <a:pt x="100" y="25"/>
                      <a:pt x="101" y="27"/>
                      <a:pt x="102" y="27"/>
                    </a:cubicBezTo>
                    <a:cubicBezTo>
                      <a:pt x="103" y="27"/>
                      <a:pt x="107" y="27"/>
                      <a:pt x="107" y="27"/>
                    </a:cubicBezTo>
                    <a:cubicBezTo>
                      <a:pt x="107" y="27"/>
                      <a:pt x="111" y="27"/>
                      <a:pt x="111" y="27"/>
                    </a:cubicBezTo>
                    <a:cubicBezTo>
                      <a:pt x="112" y="27"/>
                      <a:pt x="113" y="28"/>
                      <a:pt x="113" y="28"/>
                    </a:cubicBezTo>
                    <a:cubicBezTo>
                      <a:pt x="113" y="28"/>
                      <a:pt x="115" y="30"/>
                      <a:pt x="115" y="30"/>
                    </a:cubicBezTo>
                    <a:cubicBezTo>
                      <a:pt x="115" y="30"/>
                      <a:pt x="117" y="33"/>
                      <a:pt x="117" y="33"/>
                    </a:cubicBezTo>
                    <a:cubicBezTo>
                      <a:pt x="118" y="37"/>
                      <a:pt x="118" y="37"/>
                      <a:pt x="118" y="37"/>
                    </a:cubicBezTo>
                    <a:cubicBezTo>
                      <a:pt x="118" y="37"/>
                      <a:pt x="118" y="40"/>
                      <a:pt x="118" y="40"/>
                    </a:cubicBezTo>
                    <a:cubicBezTo>
                      <a:pt x="118" y="41"/>
                      <a:pt x="117" y="43"/>
                      <a:pt x="117" y="43"/>
                    </a:cubicBezTo>
                    <a:cubicBezTo>
                      <a:pt x="114" y="43"/>
                      <a:pt x="114" y="43"/>
                      <a:pt x="114" y="43"/>
                    </a:cubicBezTo>
                    <a:cubicBezTo>
                      <a:pt x="109" y="44"/>
                      <a:pt x="109" y="44"/>
                      <a:pt x="109" y="44"/>
                    </a:cubicBezTo>
                    <a:cubicBezTo>
                      <a:pt x="108" y="43"/>
                      <a:pt x="108" y="43"/>
                      <a:pt x="108" y="43"/>
                    </a:cubicBezTo>
                    <a:cubicBezTo>
                      <a:pt x="104" y="42"/>
                      <a:pt x="104" y="42"/>
                      <a:pt x="104" y="42"/>
                    </a:cubicBezTo>
                    <a:cubicBezTo>
                      <a:pt x="100" y="44"/>
                      <a:pt x="100" y="44"/>
                      <a:pt x="100" y="44"/>
                    </a:cubicBezTo>
                    <a:cubicBezTo>
                      <a:pt x="95" y="44"/>
                      <a:pt x="95" y="44"/>
                      <a:pt x="95" y="44"/>
                    </a:cubicBezTo>
                    <a:cubicBezTo>
                      <a:pt x="95" y="48"/>
                      <a:pt x="95" y="48"/>
                      <a:pt x="95" y="48"/>
                    </a:cubicBezTo>
                    <a:cubicBezTo>
                      <a:pt x="95" y="62"/>
                      <a:pt x="95" y="62"/>
                      <a:pt x="95" y="62"/>
                    </a:cubicBezTo>
                    <a:cubicBezTo>
                      <a:pt x="98" y="64"/>
                      <a:pt x="98" y="64"/>
                      <a:pt x="98" y="64"/>
                    </a:cubicBezTo>
                    <a:cubicBezTo>
                      <a:pt x="98" y="64"/>
                      <a:pt x="100" y="66"/>
                      <a:pt x="101" y="66"/>
                    </a:cubicBezTo>
                    <a:cubicBezTo>
                      <a:pt x="101" y="67"/>
                      <a:pt x="103" y="68"/>
                      <a:pt x="104" y="68"/>
                    </a:cubicBezTo>
                    <a:cubicBezTo>
                      <a:pt x="104" y="69"/>
                      <a:pt x="106" y="70"/>
                      <a:pt x="106" y="70"/>
                    </a:cubicBezTo>
                    <a:cubicBezTo>
                      <a:pt x="106" y="76"/>
                      <a:pt x="106" y="76"/>
                      <a:pt x="106" y="76"/>
                    </a:cubicBezTo>
                    <a:cubicBezTo>
                      <a:pt x="106" y="80"/>
                      <a:pt x="106" y="80"/>
                      <a:pt x="106" y="80"/>
                    </a:cubicBezTo>
                    <a:cubicBezTo>
                      <a:pt x="109" y="84"/>
                      <a:pt x="109" y="84"/>
                      <a:pt x="109" y="84"/>
                    </a:cubicBezTo>
                    <a:cubicBezTo>
                      <a:pt x="111" y="89"/>
                      <a:pt x="111" y="89"/>
                      <a:pt x="111" y="89"/>
                    </a:cubicBezTo>
                    <a:cubicBezTo>
                      <a:pt x="109" y="106"/>
                      <a:pt x="109" y="106"/>
                      <a:pt x="109" y="106"/>
                    </a:cubicBezTo>
                    <a:cubicBezTo>
                      <a:pt x="109" y="114"/>
                      <a:pt x="109" y="114"/>
                      <a:pt x="109" y="114"/>
                    </a:cubicBezTo>
                    <a:cubicBezTo>
                      <a:pt x="109" y="114"/>
                      <a:pt x="107" y="120"/>
                      <a:pt x="107" y="121"/>
                    </a:cubicBezTo>
                    <a:cubicBezTo>
                      <a:pt x="107" y="122"/>
                      <a:pt x="105" y="129"/>
                      <a:pt x="105" y="129"/>
                    </a:cubicBezTo>
                    <a:cubicBezTo>
                      <a:pt x="104" y="137"/>
                      <a:pt x="104" y="137"/>
                      <a:pt x="104" y="137"/>
                    </a:cubicBezTo>
                    <a:cubicBezTo>
                      <a:pt x="104" y="137"/>
                      <a:pt x="103" y="139"/>
                      <a:pt x="103" y="140"/>
                    </a:cubicBezTo>
                    <a:cubicBezTo>
                      <a:pt x="103" y="141"/>
                      <a:pt x="102" y="151"/>
                      <a:pt x="102" y="151"/>
                    </a:cubicBezTo>
                    <a:cubicBezTo>
                      <a:pt x="102" y="151"/>
                      <a:pt x="101" y="155"/>
                      <a:pt x="101" y="156"/>
                    </a:cubicBezTo>
                    <a:cubicBezTo>
                      <a:pt x="100" y="157"/>
                      <a:pt x="101" y="163"/>
                      <a:pt x="101" y="163"/>
                    </a:cubicBezTo>
                    <a:cubicBezTo>
                      <a:pt x="101" y="163"/>
                      <a:pt x="98" y="171"/>
                      <a:pt x="98" y="172"/>
                    </a:cubicBezTo>
                    <a:cubicBezTo>
                      <a:pt x="97" y="172"/>
                      <a:pt x="95" y="176"/>
                      <a:pt x="94" y="176"/>
                    </a:cubicBezTo>
                    <a:cubicBezTo>
                      <a:pt x="94" y="176"/>
                      <a:pt x="89" y="176"/>
                      <a:pt x="89" y="176"/>
                    </a:cubicBezTo>
                    <a:cubicBezTo>
                      <a:pt x="88" y="176"/>
                      <a:pt x="84" y="174"/>
                      <a:pt x="83" y="174"/>
                    </a:cubicBezTo>
                    <a:cubicBezTo>
                      <a:pt x="83" y="174"/>
                      <a:pt x="81" y="172"/>
                      <a:pt x="81" y="172"/>
                    </a:cubicBezTo>
                    <a:cubicBezTo>
                      <a:pt x="75" y="172"/>
                      <a:pt x="75" y="172"/>
                      <a:pt x="75" y="172"/>
                    </a:cubicBezTo>
                    <a:cubicBezTo>
                      <a:pt x="71" y="174"/>
                      <a:pt x="71" y="174"/>
                      <a:pt x="71" y="174"/>
                    </a:cubicBezTo>
                    <a:cubicBezTo>
                      <a:pt x="70" y="177"/>
                      <a:pt x="70" y="177"/>
                      <a:pt x="70" y="177"/>
                    </a:cubicBezTo>
                    <a:cubicBezTo>
                      <a:pt x="63" y="179"/>
                      <a:pt x="63" y="179"/>
                      <a:pt x="63" y="179"/>
                    </a:cubicBezTo>
                    <a:cubicBezTo>
                      <a:pt x="54" y="180"/>
                      <a:pt x="54" y="180"/>
                      <a:pt x="54" y="180"/>
                    </a:cubicBezTo>
                    <a:cubicBezTo>
                      <a:pt x="46" y="180"/>
                      <a:pt x="46" y="180"/>
                      <a:pt x="46" y="180"/>
                    </a:cubicBezTo>
                    <a:cubicBezTo>
                      <a:pt x="42" y="182"/>
                      <a:pt x="42" y="182"/>
                      <a:pt x="42" y="182"/>
                    </a:cubicBezTo>
                    <a:cubicBezTo>
                      <a:pt x="36" y="185"/>
                      <a:pt x="36" y="185"/>
                      <a:pt x="36" y="185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32" y="188"/>
                      <a:pt x="26" y="192"/>
                      <a:pt x="26" y="193"/>
                    </a:cubicBezTo>
                    <a:cubicBezTo>
                      <a:pt x="26" y="193"/>
                      <a:pt x="21" y="199"/>
                      <a:pt x="21" y="200"/>
                    </a:cubicBezTo>
                    <a:cubicBezTo>
                      <a:pt x="20" y="201"/>
                      <a:pt x="19" y="206"/>
                      <a:pt x="19" y="206"/>
                    </a:cubicBezTo>
                    <a:cubicBezTo>
                      <a:pt x="18" y="210"/>
                      <a:pt x="18" y="210"/>
                      <a:pt x="18" y="210"/>
                    </a:cubicBezTo>
                    <a:cubicBezTo>
                      <a:pt x="15" y="214"/>
                      <a:pt x="15" y="214"/>
                      <a:pt x="15" y="214"/>
                    </a:cubicBezTo>
                    <a:cubicBezTo>
                      <a:pt x="15" y="214"/>
                      <a:pt x="13" y="217"/>
                      <a:pt x="13" y="217"/>
                    </a:cubicBezTo>
                    <a:cubicBezTo>
                      <a:pt x="13" y="217"/>
                      <a:pt x="14" y="223"/>
                      <a:pt x="14" y="223"/>
                    </a:cubicBezTo>
                    <a:cubicBezTo>
                      <a:pt x="15" y="226"/>
                      <a:pt x="15" y="226"/>
                      <a:pt x="15" y="226"/>
                    </a:cubicBezTo>
                    <a:cubicBezTo>
                      <a:pt x="12" y="232"/>
                      <a:pt x="12" y="232"/>
                      <a:pt x="12" y="232"/>
                    </a:cubicBezTo>
                    <a:cubicBezTo>
                      <a:pt x="8" y="236"/>
                      <a:pt x="8" y="236"/>
                      <a:pt x="8" y="236"/>
                    </a:cubicBezTo>
                    <a:cubicBezTo>
                      <a:pt x="8" y="236"/>
                      <a:pt x="3" y="239"/>
                      <a:pt x="3" y="239"/>
                    </a:cubicBezTo>
                    <a:cubicBezTo>
                      <a:pt x="3" y="240"/>
                      <a:pt x="0" y="245"/>
                      <a:pt x="0" y="245"/>
                    </a:cubicBezTo>
                    <a:close/>
                  </a:path>
                </a:pathLst>
              </a:custGeom>
              <a:grpFill/>
              <a:ln w="6350">
                <a:solidFill>
                  <a:schemeClr val="accent2">
                    <a:lumMod val="75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50" name="Freeform 11"/>
              <p:cNvSpPr>
                <a:spLocks/>
              </p:cNvSpPr>
              <p:nvPr/>
            </p:nvSpPr>
            <p:spPr bwMode="auto">
              <a:xfrm>
                <a:off x="8023225" y="1057275"/>
                <a:ext cx="563562" cy="658813"/>
              </a:xfrm>
              <a:custGeom>
                <a:avLst/>
                <a:gdLst>
                  <a:gd name="T0" fmla="*/ 11 w 150"/>
                  <a:gd name="T1" fmla="*/ 25 h 175"/>
                  <a:gd name="T2" fmla="*/ 19 w 150"/>
                  <a:gd name="T3" fmla="*/ 33 h 175"/>
                  <a:gd name="T4" fmla="*/ 34 w 150"/>
                  <a:gd name="T5" fmla="*/ 35 h 175"/>
                  <a:gd name="T6" fmla="*/ 42 w 150"/>
                  <a:gd name="T7" fmla="*/ 40 h 175"/>
                  <a:gd name="T8" fmla="*/ 50 w 150"/>
                  <a:gd name="T9" fmla="*/ 37 h 175"/>
                  <a:gd name="T10" fmla="*/ 55 w 150"/>
                  <a:gd name="T11" fmla="*/ 29 h 175"/>
                  <a:gd name="T12" fmla="*/ 71 w 150"/>
                  <a:gd name="T13" fmla="*/ 27 h 175"/>
                  <a:gd name="T14" fmla="*/ 80 w 150"/>
                  <a:gd name="T15" fmla="*/ 22 h 175"/>
                  <a:gd name="T16" fmla="*/ 90 w 150"/>
                  <a:gd name="T17" fmla="*/ 17 h 175"/>
                  <a:gd name="T18" fmla="*/ 102 w 150"/>
                  <a:gd name="T19" fmla="*/ 11 h 175"/>
                  <a:gd name="T20" fmla="*/ 107 w 150"/>
                  <a:gd name="T21" fmla="*/ 0 h 175"/>
                  <a:gd name="T22" fmla="*/ 120 w 150"/>
                  <a:gd name="T23" fmla="*/ 5 h 175"/>
                  <a:gd name="T24" fmla="*/ 116 w 150"/>
                  <a:gd name="T25" fmla="*/ 13 h 175"/>
                  <a:gd name="T26" fmla="*/ 121 w 150"/>
                  <a:gd name="T27" fmla="*/ 18 h 175"/>
                  <a:gd name="T28" fmla="*/ 129 w 150"/>
                  <a:gd name="T29" fmla="*/ 26 h 175"/>
                  <a:gd name="T30" fmla="*/ 130 w 150"/>
                  <a:gd name="T31" fmla="*/ 34 h 175"/>
                  <a:gd name="T32" fmla="*/ 125 w 150"/>
                  <a:gd name="T33" fmla="*/ 42 h 175"/>
                  <a:gd name="T34" fmla="*/ 123 w 150"/>
                  <a:gd name="T35" fmla="*/ 54 h 175"/>
                  <a:gd name="T36" fmla="*/ 122 w 150"/>
                  <a:gd name="T37" fmla="*/ 66 h 175"/>
                  <a:gd name="T38" fmla="*/ 125 w 150"/>
                  <a:gd name="T39" fmla="*/ 74 h 175"/>
                  <a:gd name="T40" fmla="*/ 127 w 150"/>
                  <a:gd name="T41" fmla="*/ 87 h 175"/>
                  <a:gd name="T42" fmla="*/ 137 w 150"/>
                  <a:gd name="T43" fmla="*/ 94 h 175"/>
                  <a:gd name="T44" fmla="*/ 147 w 150"/>
                  <a:gd name="T45" fmla="*/ 103 h 175"/>
                  <a:gd name="T46" fmla="*/ 150 w 150"/>
                  <a:gd name="T47" fmla="*/ 120 h 175"/>
                  <a:gd name="T48" fmla="*/ 146 w 150"/>
                  <a:gd name="T49" fmla="*/ 129 h 175"/>
                  <a:gd name="T50" fmla="*/ 126 w 150"/>
                  <a:gd name="T51" fmla="*/ 129 h 175"/>
                  <a:gd name="T52" fmla="*/ 116 w 150"/>
                  <a:gd name="T53" fmla="*/ 138 h 175"/>
                  <a:gd name="T54" fmla="*/ 114 w 150"/>
                  <a:gd name="T55" fmla="*/ 146 h 175"/>
                  <a:gd name="T56" fmla="*/ 110 w 150"/>
                  <a:gd name="T57" fmla="*/ 150 h 175"/>
                  <a:gd name="T58" fmla="*/ 107 w 150"/>
                  <a:gd name="T59" fmla="*/ 158 h 175"/>
                  <a:gd name="T60" fmla="*/ 102 w 150"/>
                  <a:gd name="T61" fmla="*/ 160 h 175"/>
                  <a:gd name="T62" fmla="*/ 98 w 150"/>
                  <a:gd name="T63" fmla="*/ 155 h 175"/>
                  <a:gd name="T64" fmla="*/ 89 w 150"/>
                  <a:gd name="T65" fmla="*/ 151 h 175"/>
                  <a:gd name="T66" fmla="*/ 81 w 150"/>
                  <a:gd name="T67" fmla="*/ 155 h 175"/>
                  <a:gd name="T68" fmla="*/ 74 w 150"/>
                  <a:gd name="T69" fmla="*/ 162 h 175"/>
                  <a:gd name="T70" fmla="*/ 72 w 150"/>
                  <a:gd name="T71" fmla="*/ 175 h 175"/>
                  <a:gd name="T72" fmla="*/ 63 w 150"/>
                  <a:gd name="T73" fmla="*/ 166 h 175"/>
                  <a:gd name="T74" fmla="*/ 58 w 150"/>
                  <a:gd name="T75" fmla="*/ 160 h 175"/>
                  <a:gd name="T76" fmla="*/ 61 w 150"/>
                  <a:gd name="T77" fmla="*/ 152 h 175"/>
                  <a:gd name="T78" fmla="*/ 57 w 150"/>
                  <a:gd name="T79" fmla="*/ 146 h 175"/>
                  <a:gd name="T80" fmla="*/ 56 w 150"/>
                  <a:gd name="T81" fmla="*/ 135 h 175"/>
                  <a:gd name="T82" fmla="*/ 55 w 150"/>
                  <a:gd name="T83" fmla="*/ 122 h 175"/>
                  <a:gd name="T84" fmla="*/ 52 w 150"/>
                  <a:gd name="T85" fmla="*/ 109 h 175"/>
                  <a:gd name="T86" fmla="*/ 47 w 150"/>
                  <a:gd name="T87" fmla="*/ 102 h 175"/>
                  <a:gd name="T88" fmla="*/ 43 w 150"/>
                  <a:gd name="T89" fmla="*/ 91 h 175"/>
                  <a:gd name="T90" fmla="*/ 39 w 150"/>
                  <a:gd name="T91" fmla="*/ 83 h 175"/>
                  <a:gd name="T92" fmla="*/ 33 w 150"/>
                  <a:gd name="T93" fmla="*/ 79 h 175"/>
                  <a:gd name="T94" fmla="*/ 29 w 150"/>
                  <a:gd name="T95" fmla="*/ 70 h 175"/>
                  <a:gd name="T96" fmla="*/ 19 w 150"/>
                  <a:gd name="T97" fmla="*/ 70 h 175"/>
                  <a:gd name="T98" fmla="*/ 13 w 150"/>
                  <a:gd name="T99" fmla="*/ 68 h 175"/>
                  <a:gd name="T100" fmla="*/ 10 w 150"/>
                  <a:gd name="T101" fmla="*/ 48 h 175"/>
                  <a:gd name="T102" fmla="*/ 14 w 150"/>
                  <a:gd name="T103" fmla="*/ 42 h 175"/>
                  <a:gd name="T104" fmla="*/ 9 w 150"/>
                  <a:gd name="T105" fmla="*/ 31 h 175"/>
                  <a:gd name="T106" fmla="*/ 1 w 150"/>
                  <a:gd name="T107" fmla="*/ 28 h 175"/>
                  <a:gd name="T108" fmla="*/ 1 w 150"/>
                  <a:gd name="T109" fmla="*/ 25 h 1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50" h="175">
                    <a:moveTo>
                      <a:pt x="1" y="25"/>
                    </a:moveTo>
                    <a:cubicBezTo>
                      <a:pt x="2" y="25"/>
                      <a:pt x="11" y="25"/>
                      <a:pt x="11" y="25"/>
                    </a:cubicBezTo>
                    <a:cubicBezTo>
                      <a:pt x="15" y="30"/>
                      <a:pt x="15" y="30"/>
                      <a:pt x="15" y="30"/>
                    </a:cubicBezTo>
                    <a:cubicBezTo>
                      <a:pt x="19" y="33"/>
                      <a:pt x="19" y="33"/>
                      <a:pt x="19" y="33"/>
                    </a:cubicBezTo>
                    <a:cubicBezTo>
                      <a:pt x="28" y="34"/>
                      <a:pt x="28" y="34"/>
                      <a:pt x="28" y="34"/>
                    </a:cubicBezTo>
                    <a:cubicBezTo>
                      <a:pt x="34" y="35"/>
                      <a:pt x="34" y="35"/>
                      <a:pt x="34" y="35"/>
                    </a:cubicBezTo>
                    <a:cubicBezTo>
                      <a:pt x="37" y="40"/>
                      <a:pt x="37" y="40"/>
                      <a:pt x="37" y="40"/>
                    </a:cubicBezTo>
                    <a:cubicBezTo>
                      <a:pt x="42" y="40"/>
                      <a:pt x="42" y="40"/>
                      <a:pt x="42" y="40"/>
                    </a:cubicBezTo>
                    <a:cubicBezTo>
                      <a:pt x="48" y="40"/>
                      <a:pt x="48" y="40"/>
                      <a:pt x="48" y="40"/>
                    </a:cubicBezTo>
                    <a:cubicBezTo>
                      <a:pt x="50" y="37"/>
                      <a:pt x="50" y="37"/>
                      <a:pt x="50" y="37"/>
                    </a:cubicBezTo>
                    <a:cubicBezTo>
                      <a:pt x="51" y="31"/>
                      <a:pt x="51" y="31"/>
                      <a:pt x="51" y="31"/>
                    </a:cubicBezTo>
                    <a:cubicBezTo>
                      <a:pt x="55" y="29"/>
                      <a:pt x="55" y="29"/>
                      <a:pt x="55" y="29"/>
                    </a:cubicBezTo>
                    <a:cubicBezTo>
                      <a:pt x="61" y="27"/>
                      <a:pt x="61" y="27"/>
                      <a:pt x="61" y="27"/>
                    </a:cubicBezTo>
                    <a:cubicBezTo>
                      <a:pt x="71" y="27"/>
                      <a:pt x="71" y="27"/>
                      <a:pt x="71" y="27"/>
                    </a:cubicBezTo>
                    <a:cubicBezTo>
                      <a:pt x="75" y="26"/>
                      <a:pt x="75" y="26"/>
                      <a:pt x="75" y="26"/>
                    </a:cubicBezTo>
                    <a:cubicBezTo>
                      <a:pt x="80" y="22"/>
                      <a:pt x="80" y="22"/>
                      <a:pt x="80" y="22"/>
                    </a:cubicBezTo>
                    <a:cubicBezTo>
                      <a:pt x="86" y="19"/>
                      <a:pt x="86" y="19"/>
                      <a:pt x="86" y="19"/>
                    </a:cubicBezTo>
                    <a:cubicBezTo>
                      <a:pt x="90" y="17"/>
                      <a:pt x="90" y="17"/>
                      <a:pt x="90" y="17"/>
                    </a:cubicBezTo>
                    <a:cubicBezTo>
                      <a:pt x="97" y="16"/>
                      <a:pt x="97" y="16"/>
                      <a:pt x="97" y="16"/>
                    </a:cubicBezTo>
                    <a:cubicBezTo>
                      <a:pt x="102" y="11"/>
                      <a:pt x="102" y="11"/>
                      <a:pt x="102" y="11"/>
                    </a:cubicBezTo>
                    <a:cubicBezTo>
                      <a:pt x="107" y="4"/>
                      <a:pt x="107" y="4"/>
                      <a:pt x="107" y="4"/>
                    </a:cubicBezTo>
                    <a:cubicBezTo>
                      <a:pt x="107" y="0"/>
                      <a:pt x="107" y="0"/>
                      <a:pt x="107" y="0"/>
                    </a:cubicBezTo>
                    <a:cubicBezTo>
                      <a:pt x="118" y="0"/>
                      <a:pt x="118" y="0"/>
                      <a:pt x="118" y="0"/>
                    </a:cubicBezTo>
                    <a:cubicBezTo>
                      <a:pt x="120" y="5"/>
                      <a:pt x="120" y="5"/>
                      <a:pt x="120" y="5"/>
                    </a:cubicBezTo>
                    <a:cubicBezTo>
                      <a:pt x="118" y="9"/>
                      <a:pt x="118" y="9"/>
                      <a:pt x="118" y="9"/>
                    </a:cubicBezTo>
                    <a:cubicBezTo>
                      <a:pt x="116" y="13"/>
                      <a:pt x="116" y="13"/>
                      <a:pt x="116" y="13"/>
                    </a:cubicBezTo>
                    <a:cubicBezTo>
                      <a:pt x="116" y="17"/>
                      <a:pt x="116" y="17"/>
                      <a:pt x="116" y="17"/>
                    </a:cubicBezTo>
                    <a:cubicBezTo>
                      <a:pt x="121" y="18"/>
                      <a:pt x="121" y="18"/>
                      <a:pt x="121" y="18"/>
                    </a:cubicBezTo>
                    <a:cubicBezTo>
                      <a:pt x="126" y="20"/>
                      <a:pt x="126" y="20"/>
                      <a:pt x="126" y="20"/>
                    </a:cubicBezTo>
                    <a:cubicBezTo>
                      <a:pt x="129" y="26"/>
                      <a:pt x="129" y="26"/>
                      <a:pt x="129" y="26"/>
                    </a:cubicBezTo>
                    <a:cubicBezTo>
                      <a:pt x="131" y="30"/>
                      <a:pt x="131" y="30"/>
                      <a:pt x="131" y="30"/>
                    </a:cubicBezTo>
                    <a:cubicBezTo>
                      <a:pt x="130" y="34"/>
                      <a:pt x="130" y="34"/>
                      <a:pt x="130" y="34"/>
                    </a:cubicBezTo>
                    <a:cubicBezTo>
                      <a:pt x="126" y="38"/>
                      <a:pt x="126" y="38"/>
                      <a:pt x="126" y="38"/>
                    </a:cubicBezTo>
                    <a:cubicBezTo>
                      <a:pt x="125" y="42"/>
                      <a:pt x="125" y="42"/>
                      <a:pt x="125" y="42"/>
                    </a:cubicBezTo>
                    <a:cubicBezTo>
                      <a:pt x="123" y="50"/>
                      <a:pt x="123" y="50"/>
                      <a:pt x="123" y="50"/>
                    </a:cubicBezTo>
                    <a:cubicBezTo>
                      <a:pt x="123" y="54"/>
                      <a:pt x="123" y="54"/>
                      <a:pt x="123" y="54"/>
                    </a:cubicBezTo>
                    <a:cubicBezTo>
                      <a:pt x="122" y="57"/>
                      <a:pt x="122" y="57"/>
                      <a:pt x="122" y="57"/>
                    </a:cubicBezTo>
                    <a:cubicBezTo>
                      <a:pt x="122" y="66"/>
                      <a:pt x="122" y="66"/>
                      <a:pt x="122" y="66"/>
                    </a:cubicBezTo>
                    <a:cubicBezTo>
                      <a:pt x="122" y="71"/>
                      <a:pt x="122" y="71"/>
                      <a:pt x="122" y="71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7" y="79"/>
                      <a:pt x="127" y="79"/>
                      <a:pt x="127" y="79"/>
                    </a:cubicBezTo>
                    <a:cubicBezTo>
                      <a:pt x="127" y="87"/>
                      <a:pt x="127" y="87"/>
                      <a:pt x="127" y="87"/>
                    </a:cubicBezTo>
                    <a:cubicBezTo>
                      <a:pt x="131" y="89"/>
                      <a:pt x="131" y="89"/>
                      <a:pt x="131" y="89"/>
                    </a:cubicBezTo>
                    <a:cubicBezTo>
                      <a:pt x="137" y="94"/>
                      <a:pt x="137" y="94"/>
                      <a:pt x="137" y="94"/>
                    </a:cubicBezTo>
                    <a:cubicBezTo>
                      <a:pt x="140" y="98"/>
                      <a:pt x="140" y="98"/>
                      <a:pt x="140" y="98"/>
                    </a:cubicBezTo>
                    <a:cubicBezTo>
                      <a:pt x="147" y="103"/>
                      <a:pt x="147" y="103"/>
                      <a:pt x="147" y="103"/>
                    </a:cubicBezTo>
                    <a:cubicBezTo>
                      <a:pt x="149" y="106"/>
                      <a:pt x="149" y="106"/>
                      <a:pt x="149" y="106"/>
                    </a:cubicBezTo>
                    <a:cubicBezTo>
                      <a:pt x="150" y="120"/>
                      <a:pt x="150" y="120"/>
                      <a:pt x="150" y="120"/>
                    </a:cubicBezTo>
                    <a:cubicBezTo>
                      <a:pt x="150" y="128"/>
                      <a:pt x="150" y="128"/>
                      <a:pt x="150" y="128"/>
                    </a:cubicBezTo>
                    <a:cubicBezTo>
                      <a:pt x="146" y="129"/>
                      <a:pt x="146" y="129"/>
                      <a:pt x="146" y="129"/>
                    </a:cubicBezTo>
                    <a:cubicBezTo>
                      <a:pt x="136" y="129"/>
                      <a:pt x="136" y="129"/>
                      <a:pt x="136" y="129"/>
                    </a:cubicBezTo>
                    <a:cubicBezTo>
                      <a:pt x="126" y="129"/>
                      <a:pt x="126" y="129"/>
                      <a:pt x="126" y="129"/>
                    </a:cubicBezTo>
                    <a:cubicBezTo>
                      <a:pt x="126" y="129"/>
                      <a:pt x="124" y="131"/>
                      <a:pt x="123" y="131"/>
                    </a:cubicBezTo>
                    <a:cubicBezTo>
                      <a:pt x="122" y="132"/>
                      <a:pt x="116" y="138"/>
                      <a:pt x="116" y="138"/>
                    </a:cubicBezTo>
                    <a:cubicBezTo>
                      <a:pt x="114" y="143"/>
                      <a:pt x="114" y="143"/>
                      <a:pt x="114" y="143"/>
                    </a:cubicBezTo>
                    <a:cubicBezTo>
                      <a:pt x="114" y="146"/>
                      <a:pt x="114" y="146"/>
                      <a:pt x="114" y="146"/>
                    </a:cubicBezTo>
                    <a:cubicBezTo>
                      <a:pt x="112" y="148"/>
                      <a:pt x="112" y="148"/>
                      <a:pt x="112" y="148"/>
                    </a:cubicBezTo>
                    <a:cubicBezTo>
                      <a:pt x="110" y="150"/>
                      <a:pt x="110" y="150"/>
                      <a:pt x="110" y="150"/>
                    </a:cubicBezTo>
                    <a:cubicBezTo>
                      <a:pt x="107" y="153"/>
                      <a:pt x="107" y="153"/>
                      <a:pt x="107" y="153"/>
                    </a:cubicBezTo>
                    <a:cubicBezTo>
                      <a:pt x="107" y="158"/>
                      <a:pt x="107" y="158"/>
                      <a:pt x="107" y="158"/>
                    </a:cubicBezTo>
                    <a:cubicBezTo>
                      <a:pt x="105" y="160"/>
                      <a:pt x="105" y="160"/>
                      <a:pt x="105" y="160"/>
                    </a:cubicBezTo>
                    <a:cubicBezTo>
                      <a:pt x="102" y="160"/>
                      <a:pt x="102" y="160"/>
                      <a:pt x="102" y="160"/>
                    </a:cubicBezTo>
                    <a:cubicBezTo>
                      <a:pt x="100" y="158"/>
                      <a:pt x="100" y="158"/>
                      <a:pt x="100" y="158"/>
                    </a:cubicBezTo>
                    <a:cubicBezTo>
                      <a:pt x="98" y="155"/>
                      <a:pt x="98" y="155"/>
                      <a:pt x="98" y="155"/>
                    </a:cubicBezTo>
                    <a:cubicBezTo>
                      <a:pt x="93" y="152"/>
                      <a:pt x="93" y="152"/>
                      <a:pt x="93" y="152"/>
                    </a:cubicBezTo>
                    <a:cubicBezTo>
                      <a:pt x="89" y="151"/>
                      <a:pt x="89" y="151"/>
                      <a:pt x="89" y="151"/>
                    </a:cubicBezTo>
                    <a:cubicBezTo>
                      <a:pt x="85" y="152"/>
                      <a:pt x="85" y="152"/>
                      <a:pt x="85" y="152"/>
                    </a:cubicBezTo>
                    <a:cubicBezTo>
                      <a:pt x="81" y="155"/>
                      <a:pt x="81" y="155"/>
                      <a:pt x="81" y="155"/>
                    </a:cubicBezTo>
                    <a:cubicBezTo>
                      <a:pt x="78" y="157"/>
                      <a:pt x="78" y="157"/>
                      <a:pt x="78" y="157"/>
                    </a:cubicBezTo>
                    <a:cubicBezTo>
                      <a:pt x="74" y="162"/>
                      <a:pt x="74" y="162"/>
                      <a:pt x="74" y="162"/>
                    </a:cubicBezTo>
                    <a:cubicBezTo>
                      <a:pt x="74" y="174"/>
                      <a:pt x="74" y="174"/>
                      <a:pt x="74" y="174"/>
                    </a:cubicBezTo>
                    <a:cubicBezTo>
                      <a:pt x="72" y="175"/>
                      <a:pt x="72" y="175"/>
                      <a:pt x="72" y="175"/>
                    </a:cubicBezTo>
                    <a:cubicBezTo>
                      <a:pt x="68" y="173"/>
                      <a:pt x="68" y="173"/>
                      <a:pt x="68" y="173"/>
                    </a:cubicBezTo>
                    <a:cubicBezTo>
                      <a:pt x="63" y="166"/>
                      <a:pt x="63" y="166"/>
                      <a:pt x="63" y="166"/>
                    </a:cubicBezTo>
                    <a:cubicBezTo>
                      <a:pt x="60" y="162"/>
                      <a:pt x="60" y="162"/>
                      <a:pt x="60" y="162"/>
                    </a:cubicBezTo>
                    <a:cubicBezTo>
                      <a:pt x="58" y="160"/>
                      <a:pt x="58" y="160"/>
                      <a:pt x="58" y="160"/>
                    </a:cubicBezTo>
                    <a:cubicBezTo>
                      <a:pt x="61" y="156"/>
                      <a:pt x="61" y="156"/>
                      <a:pt x="61" y="156"/>
                    </a:cubicBezTo>
                    <a:cubicBezTo>
                      <a:pt x="61" y="152"/>
                      <a:pt x="61" y="152"/>
                      <a:pt x="61" y="152"/>
                    </a:cubicBezTo>
                    <a:cubicBezTo>
                      <a:pt x="60" y="149"/>
                      <a:pt x="60" y="149"/>
                      <a:pt x="60" y="149"/>
                    </a:cubicBezTo>
                    <a:cubicBezTo>
                      <a:pt x="57" y="146"/>
                      <a:pt x="57" y="146"/>
                      <a:pt x="57" y="146"/>
                    </a:cubicBezTo>
                    <a:cubicBezTo>
                      <a:pt x="57" y="141"/>
                      <a:pt x="57" y="141"/>
                      <a:pt x="57" y="141"/>
                    </a:cubicBezTo>
                    <a:cubicBezTo>
                      <a:pt x="56" y="135"/>
                      <a:pt x="56" y="135"/>
                      <a:pt x="56" y="135"/>
                    </a:cubicBezTo>
                    <a:cubicBezTo>
                      <a:pt x="55" y="130"/>
                      <a:pt x="55" y="130"/>
                      <a:pt x="55" y="130"/>
                    </a:cubicBezTo>
                    <a:cubicBezTo>
                      <a:pt x="55" y="122"/>
                      <a:pt x="55" y="122"/>
                      <a:pt x="55" y="122"/>
                    </a:cubicBezTo>
                    <a:cubicBezTo>
                      <a:pt x="55" y="113"/>
                      <a:pt x="55" y="113"/>
                      <a:pt x="55" y="113"/>
                    </a:cubicBezTo>
                    <a:cubicBezTo>
                      <a:pt x="52" y="109"/>
                      <a:pt x="52" y="109"/>
                      <a:pt x="52" y="109"/>
                    </a:cubicBezTo>
                    <a:cubicBezTo>
                      <a:pt x="50" y="106"/>
                      <a:pt x="50" y="106"/>
                      <a:pt x="50" y="106"/>
                    </a:cubicBezTo>
                    <a:cubicBezTo>
                      <a:pt x="47" y="102"/>
                      <a:pt x="47" y="102"/>
                      <a:pt x="47" y="102"/>
                    </a:cubicBezTo>
                    <a:cubicBezTo>
                      <a:pt x="45" y="96"/>
                      <a:pt x="45" y="96"/>
                      <a:pt x="45" y="96"/>
                    </a:cubicBezTo>
                    <a:cubicBezTo>
                      <a:pt x="43" y="91"/>
                      <a:pt x="43" y="91"/>
                      <a:pt x="43" y="91"/>
                    </a:cubicBezTo>
                    <a:cubicBezTo>
                      <a:pt x="40" y="85"/>
                      <a:pt x="40" y="85"/>
                      <a:pt x="40" y="85"/>
                    </a:cubicBezTo>
                    <a:cubicBezTo>
                      <a:pt x="39" y="83"/>
                      <a:pt x="39" y="83"/>
                      <a:pt x="39" y="83"/>
                    </a:cubicBezTo>
                    <a:cubicBezTo>
                      <a:pt x="35" y="79"/>
                      <a:pt x="35" y="79"/>
                      <a:pt x="35" y="79"/>
                    </a:cubicBezTo>
                    <a:cubicBezTo>
                      <a:pt x="33" y="79"/>
                      <a:pt x="33" y="79"/>
                      <a:pt x="33" y="79"/>
                    </a:cubicBezTo>
                    <a:cubicBezTo>
                      <a:pt x="33" y="70"/>
                      <a:pt x="33" y="70"/>
                      <a:pt x="33" y="70"/>
                    </a:cubicBezTo>
                    <a:cubicBezTo>
                      <a:pt x="33" y="70"/>
                      <a:pt x="30" y="70"/>
                      <a:pt x="29" y="70"/>
                    </a:cubicBezTo>
                    <a:cubicBezTo>
                      <a:pt x="28" y="70"/>
                      <a:pt x="22" y="70"/>
                      <a:pt x="22" y="70"/>
                    </a:cubicBezTo>
                    <a:cubicBezTo>
                      <a:pt x="19" y="70"/>
                      <a:pt x="19" y="70"/>
                      <a:pt x="19" y="70"/>
                    </a:cubicBezTo>
                    <a:cubicBezTo>
                      <a:pt x="14" y="69"/>
                      <a:pt x="14" y="69"/>
                      <a:pt x="14" y="69"/>
                    </a:cubicBezTo>
                    <a:cubicBezTo>
                      <a:pt x="13" y="68"/>
                      <a:pt x="13" y="68"/>
                      <a:pt x="13" y="68"/>
                    </a:cubicBezTo>
                    <a:cubicBezTo>
                      <a:pt x="11" y="68"/>
                      <a:pt x="11" y="68"/>
                      <a:pt x="11" y="68"/>
                    </a:cubicBezTo>
                    <a:cubicBezTo>
                      <a:pt x="11" y="68"/>
                      <a:pt x="10" y="49"/>
                      <a:pt x="10" y="48"/>
                    </a:cubicBezTo>
                    <a:cubicBezTo>
                      <a:pt x="10" y="48"/>
                      <a:pt x="13" y="44"/>
                      <a:pt x="13" y="44"/>
                    </a:cubicBezTo>
                    <a:cubicBezTo>
                      <a:pt x="14" y="42"/>
                      <a:pt x="14" y="42"/>
                      <a:pt x="14" y="42"/>
                    </a:cubicBezTo>
                    <a:cubicBezTo>
                      <a:pt x="14" y="35"/>
                      <a:pt x="14" y="35"/>
                      <a:pt x="14" y="35"/>
                    </a:cubicBezTo>
                    <a:cubicBezTo>
                      <a:pt x="9" y="31"/>
                      <a:pt x="9" y="31"/>
                      <a:pt x="9" y="31"/>
                    </a:cubicBezTo>
                    <a:cubicBezTo>
                      <a:pt x="5" y="30"/>
                      <a:pt x="5" y="30"/>
                      <a:pt x="5" y="30"/>
                    </a:cubicBezTo>
                    <a:cubicBezTo>
                      <a:pt x="1" y="28"/>
                      <a:pt x="1" y="28"/>
                      <a:pt x="1" y="28"/>
                    </a:cubicBezTo>
                    <a:cubicBezTo>
                      <a:pt x="0" y="26"/>
                      <a:pt x="0" y="26"/>
                      <a:pt x="0" y="26"/>
                    </a:cubicBezTo>
                    <a:lnTo>
                      <a:pt x="1" y="25"/>
                    </a:lnTo>
                    <a:close/>
                  </a:path>
                </a:pathLst>
              </a:custGeom>
              <a:grpFill/>
              <a:ln w="6350">
                <a:solidFill>
                  <a:schemeClr val="accent2">
                    <a:lumMod val="75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51" name="Freeform 12"/>
              <p:cNvSpPr>
                <a:spLocks/>
              </p:cNvSpPr>
              <p:nvPr/>
            </p:nvSpPr>
            <p:spPr bwMode="auto">
              <a:xfrm>
                <a:off x="8609013" y="1331913"/>
                <a:ext cx="1260475" cy="1227138"/>
              </a:xfrm>
              <a:custGeom>
                <a:avLst/>
                <a:gdLst>
                  <a:gd name="T0" fmla="*/ 1 w 335"/>
                  <a:gd name="T1" fmla="*/ 62 h 326"/>
                  <a:gd name="T2" fmla="*/ 8 w 335"/>
                  <a:gd name="T3" fmla="*/ 84 h 326"/>
                  <a:gd name="T4" fmla="*/ 15 w 335"/>
                  <a:gd name="T5" fmla="*/ 97 h 326"/>
                  <a:gd name="T6" fmla="*/ 27 w 335"/>
                  <a:gd name="T7" fmla="*/ 106 h 326"/>
                  <a:gd name="T8" fmla="*/ 37 w 335"/>
                  <a:gd name="T9" fmla="*/ 106 h 326"/>
                  <a:gd name="T10" fmla="*/ 48 w 335"/>
                  <a:gd name="T11" fmla="*/ 113 h 326"/>
                  <a:gd name="T12" fmla="*/ 63 w 335"/>
                  <a:gd name="T13" fmla="*/ 118 h 326"/>
                  <a:gd name="T14" fmla="*/ 75 w 335"/>
                  <a:gd name="T15" fmla="*/ 118 h 326"/>
                  <a:gd name="T16" fmla="*/ 71 w 335"/>
                  <a:gd name="T17" fmla="*/ 126 h 326"/>
                  <a:gd name="T18" fmla="*/ 64 w 335"/>
                  <a:gd name="T19" fmla="*/ 142 h 326"/>
                  <a:gd name="T20" fmla="*/ 14 w 335"/>
                  <a:gd name="T21" fmla="*/ 248 h 326"/>
                  <a:gd name="T22" fmla="*/ 21 w 335"/>
                  <a:gd name="T23" fmla="*/ 260 h 326"/>
                  <a:gd name="T24" fmla="*/ 26 w 335"/>
                  <a:gd name="T25" fmla="*/ 272 h 326"/>
                  <a:gd name="T26" fmla="*/ 32 w 335"/>
                  <a:gd name="T27" fmla="*/ 288 h 326"/>
                  <a:gd name="T28" fmla="*/ 44 w 335"/>
                  <a:gd name="T29" fmla="*/ 307 h 326"/>
                  <a:gd name="T30" fmla="*/ 57 w 335"/>
                  <a:gd name="T31" fmla="*/ 317 h 326"/>
                  <a:gd name="T32" fmla="*/ 84 w 335"/>
                  <a:gd name="T33" fmla="*/ 321 h 326"/>
                  <a:gd name="T34" fmla="*/ 171 w 335"/>
                  <a:gd name="T35" fmla="*/ 324 h 326"/>
                  <a:gd name="T36" fmla="*/ 229 w 335"/>
                  <a:gd name="T37" fmla="*/ 326 h 326"/>
                  <a:gd name="T38" fmla="*/ 245 w 335"/>
                  <a:gd name="T39" fmla="*/ 300 h 326"/>
                  <a:gd name="T40" fmla="*/ 253 w 335"/>
                  <a:gd name="T41" fmla="*/ 281 h 326"/>
                  <a:gd name="T42" fmla="*/ 250 w 335"/>
                  <a:gd name="T43" fmla="*/ 266 h 326"/>
                  <a:gd name="T44" fmla="*/ 255 w 335"/>
                  <a:gd name="T45" fmla="*/ 251 h 326"/>
                  <a:gd name="T46" fmla="*/ 271 w 335"/>
                  <a:gd name="T47" fmla="*/ 240 h 326"/>
                  <a:gd name="T48" fmla="*/ 277 w 335"/>
                  <a:gd name="T49" fmla="*/ 223 h 326"/>
                  <a:gd name="T50" fmla="*/ 269 w 335"/>
                  <a:gd name="T51" fmla="*/ 215 h 326"/>
                  <a:gd name="T52" fmla="*/ 289 w 335"/>
                  <a:gd name="T53" fmla="*/ 190 h 326"/>
                  <a:gd name="T54" fmla="*/ 315 w 335"/>
                  <a:gd name="T55" fmla="*/ 159 h 326"/>
                  <a:gd name="T56" fmla="*/ 325 w 335"/>
                  <a:gd name="T57" fmla="*/ 136 h 326"/>
                  <a:gd name="T58" fmla="*/ 333 w 335"/>
                  <a:gd name="T59" fmla="*/ 110 h 326"/>
                  <a:gd name="T60" fmla="*/ 331 w 335"/>
                  <a:gd name="T61" fmla="*/ 97 h 326"/>
                  <a:gd name="T62" fmla="*/ 313 w 335"/>
                  <a:gd name="T63" fmla="*/ 92 h 326"/>
                  <a:gd name="T64" fmla="*/ 294 w 335"/>
                  <a:gd name="T65" fmla="*/ 89 h 326"/>
                  <a:gd name="T66" fmla="*/ 272 w 335"/>
                  <a:gd name="T67" fmla="*/ 108 h 326"/>
                  <a:gd name="T68" fmla="*/ 251 w 335"/>
                  <a:gd name="T69" fmla="*/ 122 h 326"/>
                  <a:gd name="T70" fmla="*/ 242 w 335"/>
                  <a:gd name="T71" fmla="*/ 123 h 326"/>
                  <a:gd name="T72" fmla="*/ 232 w 335"/>
                  <a:gd name="T73" fmla="*/ 121 h 326"/>
                  <a:gd name="T74" fmla="*/ 212 w 335"/>
                  <a:gd name="T75" fmla="*/ 112 h 326"/>
                  <a:gd name="T76" fmla="*/ 201 w 335"/>
                  <a:gd name="T77" fmla="*/ 102 h 326"/>
                  <a:gd name="T78" fmla="*/ 176 w 335"/>
                  <a:gd name="T79" fmla="*/ 112 h 326"/>
                  <a:gd name="T80" fmla="*/ 181 w 335"/>
                  <a:gd name="T81" fmla="*/ 103 h 326"/>
                  <a:gd name="T82" fmla="*/ 169 w 335"/>
                  <a:gd name="T83" fmla="*/ 95 h 326"/>
                  <a:gd name="T84" fmla="*/ 160 w 335"/>
                  <a:gd name="T85" fmla="*/ 78 h 326"/>
                  <a:gd name="T86" fmla="*/ 148 w 335"/>
                  <a:gd name="T87" fmla="*/ 53 h 326"/>
                  <a:gd name="T88" fmla="*/ 135 w 335"/>
                  <a:gd name="T89" fmla="*/ 33 h 326"/>
                  <a:gd name="T90" fmla="*/ 113 w 335"/>
                  <a:gd name="T91" fmla="*/ 21 h 326"/>
                  <a:gd name="T92" fmla="*/ 104 w 335"/>
                  <a:gd name="T93" fmla="*/ 3 h 326"/>
                  <a:gd name="T94" fmla="*/ 89 w 335"/>
                  <a:gd name="T95" fmla="*/ 1 h 326"/>
                  <a:gd name="T96" fmla="*/ 77 w 335"/>
                  <a:gd name="T97" fmla="*/ 3 h 326"/>
                  <a:gd name="T98" fmla="*/ 76 w 335"/>
                  <a:gd name="T99" fmla="*/ 16 h 326"/>
                  <a:gd name="T100" fmla="*/ 65 w 335"/>
                  <a:gd name="T101" fmla="*/ 18 h 326"/>
                  <a:gd name="T102" fmla="*/ 41 w 335"/>
                  <a:gd name="T103" fmla="*/ 17 h 326"/>
                  <a:gd name="T104" fmla="*/ 20 w 335"/>
                  <a:gd name="T105" fmla="*/ 28 h 326"/>
                  <a:gd name="T106" fmla="*/ 1 w 335"/>
                  <a:gd name="T107" fmla="*/ 36 h 3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335" h="326">
                    <a:moveTo>
                      <a:pt x="1" y="36"/>
                    </a:moveTo>
                    <a:cubicBezTo>
                      <a:pt x="0" y="54"/>
                      <a:pt x="0" y="54"/>
                      <a:pt x="0" y="54"/>
                    </a:cubicBezTo>
                    <a:cubicBezTo>
                      <a:pt x="1" y="62"/>
                      <a:pt x="1" y="62"/>
                      <a:pt x="1" y="62"/>
                    </a:cubicBezTo>
                    <a:cubicBezTo>
                      <a:pt x="1" y="62"/>
                      <a:pt x="2" y="74"/>
                      <a:pt x="2" y="75"/>
                    </a:cubicBezTo>
                    <a:cubicBezTo>
                      <a:pt x="2" y="76"/>
                      <a:pt x="4" y="81"/>
                      <a:pt x="4" y="81"/>
                    </a:cubicBezTo>
                    <a:cubicBezTo>
                      <a:pt x="8" y="84"/>
                      <a:pt x="8" y="84"/>
                      <a:pt x="8" y="84"/>
                    </a:cubicBezTo>
                    <a:cubicBezTo>
                      <a:pt x="10" y="87"/>
                      <a:pt x="10" y="87"/>
                      <a:pt x="10" y="87"/>
                    </a:cubicBezTo>
                    <a:cubicBezTo>
                      <a:pt x="12" y="93"/>
                      <a:pt x="12" y="93"/>
                      <a:pt x="12" y="93"/>
                    </a:cubicBezTo>
                    <a:cubicBezTo>
                      <a:pt x="15" y="97"/>
                      <a:pt x="15" y="97"/>
                      <a:pt x="15" y="97"/>
                    </a:cubicBezTo>
                    <a:cubicBezTo>
                      <a:pt x="19" y="101"/>
                      <a:pt x="19" y="101"/>
                      <a:pt x="19" y="101"/>
                    </a:cubicBezTo>
                    <a:cubicBezTo>
                      <a:pt x="23" y="105"/>
                      <a:pt x="23" y="105"/>
                      <a:pt x="23" y="105"/>
                    </a:cubicBezTo>
                    <a:cubicBezTo>
                      <a:pt x="27" y="106"/>
                      <a:pt x="27" y="106"/>
                      <a:pt x="27" y="106"/>
                    </a:cubicBezTo>
                    <a:cubicBezTo>
                      <a:pt x="32" y="106"/>
                      <a:pt x="32" y="106"/>
                      <a:pt x="32" y="106"/>
                    </a:cubicBezTo>
                    <a:cubicBezTo>
                      <a:pt x="33" y="107"/>
                      <a:pt x="33" y="107"/>
                      <a:pt x="33" y="107"/>
                    </a:cubicBezTo>
                    <a:cubicBezTo>
                      <a:pt x="37" y="106"/>
                      <a:pt x="37" y="106"/>
                      <a:pt x="37" y="106"/>
                    </a:cubicBezTo>
                    <a:cubicBezTo>
                      <a:pt x="41" y="106"/>
                      <a:pt x="41" y="106"/>
                      <a:pt x="41" y="106"/>
                    </a:cubicBezTo>
                    <a:cubicBezTo>
                      <a:pt x="44" y="108"/>
                      <a:pt x="44" y="108"/>
                      <a:pt x="44" y="108"/>
                    </a:cubicBezTo>
                    <a:cubicBezTo>
                      <a:pt x="48" y="113"/>
                      <a:pt x="48" y="113"/>
                      <a:pt x="48" y="113"/>
                    </a:cubicBezTo>
                    <a:cubicBezTo>
                      <a:pt x="53" y="115"/>
                      <a:pt x="53" y="115"/>
                      <a:pt x="53" y="115"/>
                    </a:cubicBezTo>
                    <a:cubicBezTo>
                      <a:pt x="58" y="118"/>
                      <a:pt x="58" y="118"/>
                      <a:pt x="58" y="118"/>
                    </a:cubicBezTo>
                    <a:cubicBezTo>
                      <a:pt x="63" y="118"/>
                      <a:pt x="63" y="118"/>
                      <a:pt x="63" y="118"/>
                    </a:cubicBezTo>
                    <a:cubicBezTo>
                      <a:pt x="66" y="116"/>
                      <a:pt x="66" y="116"/>
                      <a:pt x="66" y="116"/>
                    </a:cubicBezTo>
                    <a:cubicBezTo>
                      <a:pt x="70" y="115"/>
                      <a:pt x="70" y="115"/>
                      <a:pt x="70" y="115"/>
                    </a:cubicBezTo>
                    <a:cubicBezTo>
                      <a:pt x="75" y="118"/>
                      <a:pt x="75" y="118"/>
                      <a:pt x="75" y="118"/>
                    </a:cubicBezTo>
                    <a:cubicBezTo>
                      <a:pt x="74" y="121"/>
                      <a:pt x="74" y="121"/>
                      <a:pt x="74" y="121"/>
                    </a:cubicBezTo>
                    <a:cubicBezTo>
                      <a:pt x="74" y="125"/>
                      <a:pt x="74" y="125"/>
                      <a:pt x="74" y="125"/>
                    </a:cubicBezTo>
                    <a:cubicBezTo>
                      <a:pt x="71" y="126"/>
                      <a:pt x="71" y="126"/>
                      <a:pt x="71" y="126"/>
                    </a:cubicBezTo>
                    <a:cubicBezTo>
                      <a:pt x="69" y="132"/>
                      <a:pt x="69" y="132"/>
                      <a:pt x="69" y="132"/>
                    </a:cubicBezTo>
                    <a:cubicBezTo>
                      <a:pt x="67" y="138"/>
                      <a:pt x="67" y="138"/>
                      <a:pt x="67" y="138"/>
                    </a:cubicBezTo>
                    <a:cubicBezTo>
                      <a:pt x="64" y="142"/>
                      <a:pt x="64" y="142"/>
                      <a:pt x="64" y="142"/>
                    </a:cubicBezTo>
                    <a:cubicBezTo>
                      <a:pt x="59" y="155"/>
                      <a:pt x="59" y="155"/>
                      <a:pt x="59" y="155"/>
                    </a:cubicBezTo>
                    <a:cubicBezTo>
                      <a:pt x="14" y="245"/>
                      <a:pt x="14" y="245"/>
                      <a:pt x="14" y="245"/>
                    </a:cubicBezTo>
                    <a:cubicBezTo>
                      <a:pt x="14" y="248"/>
                      <a:pt x="14" y="248"/>
                      <a:pt x="14" y="248"/>
                    </a:cubicBezTo>
                    <a:cubicBezTo>
                      <a:pt x="18" y="252"/>
                      <a:pt x="18" y="252"/>
                      <a:pt x="18" y="252"/>
                    </a:cubicBezTo>
                    <a:cubicBezTo>
                      <a:pt x="18" y="256"/>
                      <a:pt x="18" y="256"/>
                      <a:pt x="18" y="256"/>
                    </a:cubicBezTo>
                    <a:cubicBezTo>
                      <a:pt x="18" y="256"/>
                      <a:pt x="21" y="259"/>
                      <a:pt x="21" y="260"/>
                    </a:cubicBezTo>
                    <a:cubicBezTo>
                      <a:pt x="21" y="261"/>
                      <a:pt x="21" y="266"/>
                      <a:pt x="21" y="266"/>
                    </a:cubicBezTo>
                    <a:cubicBezTo>
                      <a:pt x="24" y="269"/>
                      <a:pt x="24" y="269"/>
                      <a:pt x="24" y="269"/>
                    </a:cubicBezTo>
                    <a:cubicBezTo>
                      <a:pt x="26" y="272"/>
                      <a:pt x="26" y="272"/>
                      <a:pt x="26" y="272"/>
                    </a:cubicBezTo>
                    <a:cubicBezTo>
                      <a:pt x="28" y="278"/>
                      <a:pt x="28" y="278"/>
                      <a:pt x="28" y="278"/>
                    </a:cubicBezTo>
                    <a:cubicBezTo>
                      <a:pt x="31" y="282"/>
                      <a:pt x="31" y="282"/>
                      <a:pt x="31" y="282"/>
                    </a:cubicBezTo>
                    <a:cubicBezTo>
                      <a:pt x="32" y="288"/>
                      <a:pt x="32" y="288"/>
                      <a:pt x="32" y="288"/>
                    </a:cubicBezTo>
                    <a:cubicBezTo>
                      <a:pt x="32" y="298"/>
                      <a:pt x="32" y="298"/>
                      <a:pt x="32" y="298"/>
                    </a:cubicBezTo>
                    <a:cubicBezTo>
                      <a:pt x="38" y="302"/>
                      <a:pt x="38" y="302"/>
                      <a:pt x="38" y="302"/>
                    </a:cubicBezTo>
                    <a:cubicBezTo>
                      <a:pt x="44" y="307"/>
                      <a:pt x="44" y="307"/>
                      <a:pt x="44" y="307"/>
                    </a:cubicBezTo>
                    <a:cubicBezTo>
                      <a:pt x="48" y="312"/>
                      <a:pt x="48" y="312"/>
                      <a:pt x="48" y="312"/>
                    </a:cubicBezTo>
                    <a:cubicBezTo>
                      <a:pt x="54" y="316"/>
                      <a:pt x="54" y="316"/>
                      <a:pt x="54" y="316"/>
                    </a:cubicBezTo>
                    <a:cubicBezTo>
                      <a:pt x="57" y="317"/>
                      <a:pt x="57" y="317"/>
                      <a:pt x="57" y="317"/>
                    </a:cubicBezTo>
                    <a:cubicBezTo>
                      <a:pt x="67" y="318"/>
                      <a:pt x="67" y="318"/>
                      <a:pt x="67" y="318"/>
                    </a:cubicBezTo>
                    <a:cubicBezTo>
                      <a:pt x="81" y="319"/>
                      <a:pt x="81" y="319"/>
                      <a:pt x="81" y="319"/>
                    </a:cubicBezTo>
                    <a:cubicBezTo>
                      <a:pt x="84" y="321"/>
                      <a:pt x="84" y="321"/>
                      <a:pt x="84" y="321"/>
                    </a:cubicBezTo>
                    <a:cubicBezTo>
                      <a:pt x="118" y="322"/>
                      <a:pt x="118" y="322"/>
                      <a:pt x="118" y="322"/>
                    </a:cubicBezTo>
                    <a:cubicBezTo>
                      <a:pt x="150" y="322"/>
                      <a:pt x="150" y="322"/>
                      <a:pt x="150" y="322"/>
                    </a:cubicBezTo>
                    <a:cubicBezTo>
                      <a:pt x="171" y="324"/>
                      <a:pt x="171" y="324"/>
                      <a:pt x="171" y="324"/>
                    </a:cubicBezTo>
                    <a:cubicBezTo>
                      <a:pt x="192" y="324"/>
                      <a:pt x="192" y="324"/>
                      <a:pt x="192" y="324"/>
                    </a:cubicBezTo>
                    <a:cubicBezTo>
                      <a:pt x="220" y="325"/>
                      <a:pt x="220" y="325"/>
                      <a:pt x="220" y="325"/>
                    </a:cubicBezTo>
                    <a:cubicBezTo>
                      <a:pt x="229" y="326"/>
                      <a:pt x="229" y="326"/>
                      <a:pt x="229" y="326"/>
                    </a:cubicBezTo>
                    <a:cubicBezTo>
                      <a:pt x="232" y="318"/>
                      <a:pt x="232" y="318"/>
                      <a:pt x="232" y="318"/>
                    </a:cubicBezTo>
                    <a:cubicBezTo>
                      <a:pt x="239" y="306"/>
                      <a:pt x="239" y="306"/>
                      <a:pt x="239" y="306"/>
                    </a:cubicBezTo>
                    <a:cubicBezTo>
                      <a:pt x="239" y="306"/>
                      <a:pt x="245" y="301"/>
                      <a:pt x="245" y="300"/>
                    </a:cubicBezTo>
                    <a:cubicBezTo>
                      <a:pt x="246" y="300"/>
                      <a:pt x="250" y="296"/>
                      <a:pt x="250" y="296"/>
                    </a:cubicBezTo>
                    <a:cubicBezTo>
                      <a:pt x="252" y="288"/>
                      <a:pt x="252" y="288"/>
                      <a:pt x="252" y="288"/>
                    </a:cubicBezTo>
                    <a:cubicBezTo>
                      <a:pt x="253" y="281"/>
                      <a:pt x="253" y="281"/>
                      <a:pt x="253" y="281"/>
                    </a:cubicBezTo>
                    <a:cubicBezTo>
                      <a:pt x="252" y="276"/>
                      <a:pt x="252" y="276"/>
                      <a:pt x="252" y="276"/>
                    </a:cubicBezTo>
                    <a:cubicBezTo>
                      <a:pt x="249" y="273"/>
                      <a:pt x="249" y="273"/>
                      <a:pt x="249" y="273"/>
                    </a:cubicBezTo>
                    <a:cubicBezTo>
                      <a:pt x="250" y="266"/>
                      <a:pt x="250" y="266"/>
                      <a:pt x="250" y="266"/>
                    </a:cubicBezTo>
                    <a:cubicBezTo>
                      <a:pt x="253" y="262"/>
                      <a:pt x="253" y="262"/>
                      <a:pt x="253" y="262"/>
                    </a:cubicBezTo>
                    <a:cubicBezTo>
                      <a:pt x="254" y="256"/>
                      <a:pt x="254" y="256"/>
                      <a:pt x="254" y="256"/>
                    </a:cubicBezTo>
                    <a:cubicBezTo>
                      <a:pt x="255" y="251"/>
                      <a:pt x="255" y="251"/>
                      <a:pt x="255" y="251"/>
                    </a:cubicBezTo>
                    <a:cubicBezTo>
                      <a:pt x="255" y="251"/>
                      <a:pt x="257" y="250"/>
                      <a:pt x="259" y="249"/>
                    </a:cubicBezTo>
                    <a:cubicBezTo>
                      <a:pt x="260" y="248"/>
                      <a:pt x="266" y="243"/>
                      <a:pt x="266" y="243"/>
                    </a:cubicBezTo>
                    <a:cubicBezTo>
                      <a:pt x="271" y="240"/>
                      <a:pt x="271" y="240"/>
                      <a:pt x="271" y="240"/>
                    </a:cubicBezTo>
                    <a:cubicBezTo>
                      <a:pt x="273" y="237"/>
                      <a:pt x="273" y="237"/>
                      <a:pt x="273" y="237"/>
                    </a:cubicBezTo>
                    <a:cubicBezTo>
                      <a:pt x="277" y="230"/>
                      <a:pt x="277" y="230"/>
                      <a:pt x="277" y="230"/>
                    </a:cubicBezTo>
                    <a:cubicBezTo>
                      <a:pt x="277" y="223"/>
                      <a:pt x="277" y="223"/>
                      <a:pt x="277" y="223"/>
                    </a:cubicBezTo>
                    <a:cubicBezTo>
                      <a:pt x="277" y="217"/>
                      <a:pt x="277" y="217"/>
                      <a:pt x="277" y="217"/>
                    </a:cubicBezTo>
                    <a:cubicBezTo>
                      <a:pt x="274" y="217"/>
                      <a:pt x="274" y="217"/>
                      <a:pt x="274" y="217"/>
                    </a:cubicBezTo>
                    <a:cubicBezTo>
                      <a:pt x="269" y="215"/>
                      <a:pt x="269" y="215"/>
                      <a:pt x="269" y="215"/>
                    </a:cubicBezTo>
                    <a:cubicBezTo>
                      <a:pt x="268" y="210"/>
                      <a:pt x="268" y="210"/>
                      <a:pt x="268" y="210"/>
                    </a:cubicBezTo>
                    <a:cubicBezTo>
                      <a:pt x="274" y="203"/>
                      <a:pt x="274" y="203"/>
                      <a:pt x="274" y="203"/>
                    </a:cubicBezTo>
                    <a:cubicBezTo>
                      <a:pt x="289" y="190"/>
                      <a:pt x="289" y="190"/>
                      <a:pt x="289" y="190"/>
                    </a:cubicBezTo>
                    <a:cubicBezTo>
                      <a:pt x="297" y="186"/>
                      <a:pt x="297" y="186"/>
                      <a:pt x="297" y="186"/>
                    </a:cubicBezTo>
                    <a:cubicBezTo>
                      <a:pt x="303" y="178"/>
                      <a:pt x="303" y="178"/>
                      <a:pt x="303" y="178"/>
                    </a:cubicBezTo>
                    <a:cubicBezTo>
                      <a:pt x="315" y="159"/>
                      <a:pt x="315" y="159"/>
                      <a:pt x="315" y="159"/>
                    </a:cubicBezTo>
                    <a:cubicBezTo>
                      <a:pt x="323" y="148"/>
                      <a:pt x="323" y="148"/>
                      <a:pt x="323" y="148"/>
                    </a:cubicBezTo>
                    <a:cubicBezTo>
                      <a:pt x="323" y="140"/>
                      <a:pt x="323" y="140"/>
                      <a:pt x="323" y="140"/>
                    </a:cubicBezTo>
                    <a:cubicBezTo>
                      <a:pt x="325" y="136"/>
                      <a:pt x="325" y="136"/>
                      <a:pt x="325" y="136"/>
                    </a:cubicBezTo>
                    <a:cubicBezTo>
                      <a:pt x="328" y="130"/>
                      <a:pt x="328" y="130"/>
                      <a:pt x="328" y="130"/>
                    </a:cubicBezTo>
                    <a:cubicBezTo>
                      <a:pt x="332" y="122"/>
                      <a:pt x="332" y="122"/>
                      <a:pt x="332" y="122"/>
                    </a:cubicBezTo>
                    <a:cubicBezTo>
                      <a:pt x="333" y="110"/>
                      <a:pt x="333" y="110"/>
                      <a:pt x="333" y="110"/>
                    </a:cubicBezTo>
                    <a:cubicBezTo>
                      <a:pt x="335" y="107"/>
                      <a:pt x="335" y="107"/>
                      <a:pt x="335" y="107"/>
                    </a:cubicBezTo>
                    <a:cubicBezTo>
                      <a:pt x="335" y="100"/>
                      <a:pt x="335" y="100"/>
                      <a:pt x="335" y="100"/>
                    </a:cubicBezTo>
                    <a:cubicBezTo>
                      <a:pt x="331" y="97"/>
                      <a:pt x="331" y="97"/>
                      <a:pt x="331" y="97"/>
                    </a:cubicBezTo>
                    <a:cubicBezTo>
                      <a:pt x="324" y="97"/>
                      <a:pt x="324" y="97"/>
                      <a:pt x="324" y="97"/>
                    </a:cubicBezTo>
                    <a:cubicBezTo>
                      <a:pt x="322" y="93"/>
                      <a:pt x="322" y="93"/>
                      <a:pt x="322" y="93"/>
                    </a:cubicBezTo>
                    <a:cubicBezTo>
                      <a:pt x="322" y="93"/>
                      <a:pt x="314" y="92"/>
                      <a:pt x="313" y="92"/>
                    </a:cubicBezTo>
                    <a:cubicBezTo>
                      <a:pt x="312" y="91"/>
                      <a:pt x="307" y="91"/>
                      <a:pt x="307" y="91"/>
                    </a:cubicBezTo>
                    <a:cubicBezTo>
                      <a:pt x="300" y="90"/>
                      <a:pt x="300" y="90"/>
                      <a:pt x="300" y="90"/>
                    </a:cubicBezTo>
                    <a:cubicBezTo>
                      <a:pt x="294" y="89"/>
                      <a:pt x="294" y="89"/>
                      <a:pt x="294" y="89"/>
                    </a:cubicBezTo>
                    <a:cubicBezTo>
                      <a:pt x="290" y="90"/>
                      <a:pt x="290" y="90"/>
                      <a:pt x="290" y="90"/>
                    </a:cubicBezTo>
                    <a:cubicBezTo>
                      <a:pt x="287" y="92"/>
                      <a:pt x="287" y="92"/>
                      <a:pt x="287" y="92"/>
                    </a:cubicBezTo>
                    <a:cubicBezTo>
                      <a:pt x="272" y="108"/>
                      <a:pt x="272" y="108"/>
                      <a:pt x="272" y="108"/>
                    </a:cubicBezTo>
                    <a:cubicBezTo>
                      <a:pt x="264" y="119"/>
                      <a:pt x="264" y="119"/>
                      <a:pt x="264" y="119"/>
                    </a:cubicBezTo>
                    <a:cubicBezTo>
                      <a:pt x="258" y="122"/>
                      <a:pt x="258" y="122"/>
                      <a:pt x="258" y="122"/>
                    </a:cubicBezTo>
                    <a:cubicBezTo>
                      <a:pt x="251" y="122"/>
                      <a:pt x="251" y="122"/>
                      <a:pt x="251" y="122"/>
                    </a:cubicBezTo>
                    <a:cubicBezTo>
                      <a:pt x="247" y="120"/>
                      <a:pt x="247" y="120"/>
                      <a:pt x="247" y="120"/>
                    </a:cubicBezTo>
                    <a:cubicBezTo>
                      <a:pt x="244" y="120"/>
                      <a:pt x="244" y="120"/>
                      <a:pt x="244" y="120"/>
                    </a:cubicBezTo>
                    <a:cubicBezTo>
                      <a:pt x="242" y="123"/>
                      <a:pt x="242" y="123"/>
                      <a:pt x="242" y="123"/>
                    </a:cubicBezTo>
                    <a:cubicBezTo>
                      <a:pt x="240" y="126"/>
                      <a:pt x="240" y="126"/>
                      <a:pt x="240" y="126"/>
                    </a:cubicBezTo>
                    <a:cubicBezTo>
                      <a:pt x="236" y="124"/>
                      <a:pt x="236" y="124"/>
                      <a:pt x="236" y="124"/>
                    </a:cubicBezTo>
                    <a:cubicBezTo>
                      <a:pt x="232" y="121"/>
                      <a:pt x="232" y="121"/>
                      <a:pt x="232" y="121"/>
                    </a:cubicBezTo>
                    <a:cubicBezTo>
                      <a:pt x="220" y="119"/>
                      <a:pt x="220" y="119"/>
                      <a:pt x="220" y="119"/>
                    </a:cubicBezTo>
                    <a:cubicBezTo>
                      <a:pt x="220" y="119"/>
                      <a:pt x="217" y="117"/>
                      <a:pt x="216" y="117"/>
                    </a:cubicBezTo>
                    <a:cubicBezTo>
                      <a:pt x="215" y="116"/>
                      <a:pt x="212" y="112"/>
                      <a:pt x="212" y="112"/>
                    </a:cubicBezTo>
                    <a:cubicBezTo>
                      <a:pt x="209" y="104"/>
                      <a:pt x="209" y="104"/>
                      <a:pt x="209" y="104"/>
                    </a:cubicBezTo>
                    <a:cubicBezTo>
                      <a:pt x="207" y="102"/>
                      <a:pt x="207" y="102"/>
                      <a:pt x="207" y="102"/>
                    </a:cubicBezTo>
                    <a:cubicBezTo>
                      <a:pt x="201" y="102"/>
                      <a:pt x="201" y="102"/>
                      <a:pt x="201" y="102"/>
                    </a:cubicBezTo>
                    <a:cubicBezTo>
                      <a:pt x="194" y="107"/>
                      <a:pt x="194" y="107"/>
                      <a:pt x="194" y="107"/>
                    </a:cubicBezTo>
                    <a:cubicBezTo>
                      <a:pt x="187" y="110"/>
                      <a:pt x="187" y="110"/>
                      <a:pt x="187" y="110"/>
                    </a:cubicBezTo>
                    <a:cubicBezTo>
                      <a:pt x="176" y="112"/>
                      <a:pt x="176" y="112"/>
                      <a:pt x="176" y="112"/>
                    </a:cubicBezTo>
                    <a:cubicBezTo>
                      <a:pt x="173" y="109"/>
                      <a:pt x="173" y="109"/>
                      <a:pt x="173" y="109"/>
                    </a:cubicBezTo>
                    <a:cubicBezTo>
                      <a:pt x="175" y="104"/>
                      <a:pt x="175" y="104"/>
                      <a:pt x="175" y="104"/>
                    </a:cubicBezTo>
                    <a:cubicBezTo>
                      <a:pt x="181" y="103"/>
                      <a:pt x="181" y="103"/>
                      <a:pt x="181" y="103"/>
                    </a:cubicBezTo>
                    <a:cubicBezTo>
                      <a:pt x="181" y="100"/>
                      <a:pt x="181" y="100"/>
                      <a:pt x="181" y="100"/>
                    </a:cubicBezTo>
                    <a:cubicBezTo>
                      <a:pt x="173" y="99"/>
                      <a:pt x="173" y="99"/>
                      <a:pt x="173" y="99"/>
                    </a:cubicBezTo>
                    <a:cubicBezTo>
                      <a:pt x="173" y="99"/>
                      <a:pt x="170" y="95"/>
                      <a:pt x="169" y="95"/>
                    </a:cubicBezTo>
                    <a:cubicBezTo>
                      <a:pt x="168" y="94"/>
                      <a:pt x="164" y="89"/>
                      <a:pt x="164" y="89"/>
                    </a:cubicBezTo>
                    <a:cubicBezTo>
                      <a:pt x="163" y="83"/>
                      <a:pt x="163" y="83"/>
                      <a:pt x="163" y="83"/>
                    </a:cubicBezTo>
                    <a:cubicBezTo>
                      <a:pt x="160" y="78"/>
                      <a:pt x="160" y="78"/>
                      <a:pt x="160" y="78"/>
                    </a:cubicBezTo>
                    <a:cubicBezTo>
                      <a:pt x="152" y="68"/>
                      <a:pt x="152" y="68"/>
                      <a:pt x="152" y="68"/>
                    </a:cubicBezTo>
                    <a:cubicBezTo>
                      <a:pt x="152" y="68"/>
                      <a:pt x="151" y="62"/>
                      <a:pt x="150" y="60"/>
                    </a:cubicBezTo>
                    <a:cubicBezTo>
                      <a:pt x="149" y="58"/>
                      <a:pt x="148" y="54"/>
                      <a:pt x="148" y="53"/>
                    </a:cubicBezTo>
                    <a:cubicBezTo>
                      <a:pt x="148" y="51"/>
                      <a:pt x="145" y="47"/>
                      <a:pt x="143" y="46"/>
                    </a:cubicBezTo>
                    <a:cubicBezTo>
                      <a:pt x="142" y="45"/>
                      <a:pt x="141" y="39"/>
                      <a:pt x="140" y="37"/>
                    </a:cubicBezTo>
                    <a:cubicBezTo>
                      <a:pt x="139" y="36"/>
                      <a:pt x="135" y="33"/>
                      <a:pt x="135" y="33"/>
                    </a:cubicBezTo>
                    <a:cubicBezTo>
                      <a:pt x="127" y="28"/>
                      <a:pt x="127" y="28"/>
                      <a:pt x="127" y="28"/>
                    </a:cubicBezTo>
                    <a:cubicBezTo>
                      <a:pt x="120" y="23"/>
                      <a:pt x="120" y="23"/>
                      <a:pt x="120" y="23"/>
                    </a:cubicBezTo>
                    <a:cubicBezTo>
                      <a:pt x="120" y="23"/>
                      <a:pt x="114" y="22"/>
                      <a:pt x="113" y="21"/>
                    </a:cubicBezTo>
                    <a:cubicBezTo>
                      <a:pt x="112" y="20"/>
                      <a:pt x="107" y="18"/>
                      <a:pt x="106" y="17"/>
                    </a:cubicBezTo>
                    <a:cubicBezTo>
                      <a:pt x="106" y="16"/>
                      <a:pt x="105" y="10"/>
                      <a:pt x="105" y="10"/>
                    </a:cubicBezTo>
                    <a:cubicBezTo>
                      <a:pt x="104" y="3"/>
                      <a:pt x="104" y="3"/>
                      <a:pt x="104" y="3"/>
                    </a:cubicBezTo>
                    <a:cubicBezTo>
                      <a:pt x="101" y="0"/>
                      <a:pt x="101" y="0"/>
                      <a:pt x="101" y="0"/>
                    </a:cubicBezTo>
                    <a:cubicBezTo>
                      <a:pt x="101" y="0"/>
                      <a:pt x="96" y="0"/>
                      <a:pt x="95" y="0"/>
                    </a:cubicBezTo>
                    <a:cubicBezTo>
                      <a:pt x="95" y="0"/>
                      <a:pt x="89" y="1"/>
                      <a:pt x="89" y="1"/>
                    </a:cubicBezTo>
                    <a:cubicBezTo>
                      <a:pt x="86" y="4"/>
                      <a:pt x="86" y="4"/>
                      <a:pt x="86" y="4"/>
                    </a:cubicBezTo>
                    <a:cubicBezTo>
                      <a:pt x="80" y="4"/>
                      <a:pt x="80" y="4"/>
                      <a:pt x="80" y="4"/>
                    </a:cubicBezTo>
                    <a:cubicBezTo>
                      <a:pt x="77" y="3"/>
                      <a:pt x="77" y="3"/>
                      <a:pt x="77" y="3"/>
                    </a:cubicBezTo>
                    <a:cubicBezTo>
                      <a:pt x="76" y="6"/>
                      <a:pt x="76" y="6"/>
                      <a:pt x="76" y="6"/>
                    </a:cubicBezTo>
                    <a:cubicBezTo>
                      <a:pt x="76" y="11"/>
                      <a:pt x="76" y="11"/>
                      <a:pt x="76" y="11"/>
                    </a:cubicBezTo>
                    <a:cubicBezTo>
                      <a:pt x="76" y="16"/>
                      <a:pt x="76" y="16"/>
                      <a:pt x="76" y="16"/>
                    </a:cubicBezTo>
                    <a:cubicBezTo>
                      <a:pt x="76" y="18"/>
                      <a:pt x="76" y="18"/>
                      <a:pt x="76" y="18"/>
                    </a:cubicBezTo>
                    <a:cubicBezTo>
                      <a:pt x="69" y="18"/>
                      <a:pt x="69" y="18"/>
                      <a:pt x="69" y="18"/>
                    </a:cubicBezTo>
                    <a:cubicBezTo>
                      <a:pt x="65" y="18"/>
                      <a:pt x="65" y="18"/>
                      <a:pt x="65" y="18"/>
                    </a:cubicBezTo>
                    <a:cubicBezTo>
                      <a:pt x="54" y="17"/>
                      <a:pt x="54" y="17"/>
                      <a:pt x="54" y="17"/>
                    </a:cubicBezTo>
                    <a:cubicBezTo>
                      <a:pt x="48" y="18"/>
                      <a:pt x="48" y="18"/>
                      <a:pt x="48" y="18"/>
                    </a:cubicBezTo>
                    <a:cubicBezTo>
                      <a:pt x="48" y="18"/>
                      <a:pt x="42" y="17"/>
                      <a:pt x="41" y="17"/>
                    </a:cubicBezTo>
                    <a:cubicBezTo>
                      <a:pt x="39" y="18"/>
                      <a:pt x="33" y="22"/>
                      <a:pt x="33" y="22"/>
                    </a:cubicBezTo>
                    <a:cubicBezTo>
                      <a:pt x="26" y="25"/>
                      <a:pt x="26" y="25"/>
                      <a:pt x="26" y="25"/>
                    </a:cubicBezTo>
                    <a:cubicBezTo>
                      <a:pt x="20" y="28"/>
                      <a:pt x="20" y="28"/>
                      <a:pt x="20" y="28"/>
                    </a:cubicBezTo>
                    <a:cubicBezTo>
                      <a:pt x="9" y="31"/>
                      <a:pt x="9" y="31"/>
                      <a:pt x="9" y="31"/>
                    </a:cubicBezTo>
                    <a:cubicBezTo>
                      <a:pt x="4" y="35"/>
                      <a:pt x="4" y="35"/>
                      <a:pt x="4" y="35"/>
                    </a:cubicBezTo>
                    <a:lnTo>
                      <a:pt x="1" y="36"/>
                    </a:lnTo>
                    <a:close/>
                  </a:path>
                </a:pathLst>
              </a:custGeom>
              <a:grpFill/>
              <a:ln w="6350">
                <a:solidFill>
                  <a:schemeClr val="accent2">
                    <a:lumMod val="75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52" name="Freeform 13"/>
              <p:cNvSpPr>
                <a:spLocks/>
              </p:cNvSpPr>
              <p:nvPr/>
            </p:nvSpPr>
            <p:spPr bwMode="auto">
              <a:xfrm>
                <a:off x="9023350" y="1163638"/>
                <a:ext cx="469900" cy="525463"/>
              </a:xfrm>
              <a:custGeom>
                <a:avLst/>
                <a:gdLst>
                  <a:gd name="T0" fmla="*/ 2 w 125"/>
                  <a:gd name="T1" fmla="*/ 52 h 140"/>
                  <a:gd name="T2" fmla="*/ 10 w 125"/>
                  <a:gd name="T3" fmla="*/ 54 h 140"/>
                  <a:gd name="T4" fmla="*/ 14 w 125"/>
                  <a:gd name="T5" fmla="*/ 55 h 140"/>
                  <a:gd name="T6" fmla="*/ 19 w 125"/>
                  <a:gd name="T7" fmla="*/ 55 h 140"/>
                  <a:gd name="T8" fmla="*/ 21 w 125"/>
                  <a:gd name="T9" fmla="*/ 52 h 140"/>
                  <a:gd name="T10" fmla="*/ 26 w 125"/>
                  <a:gd name="T11" fmla="*/ 52 h 140"/>
                  <a:gd name="T12" fmla="*/ 31 w 125"/>
                  <a:gd name="T13" fmla="*/ 52 h 140"/>
                  <a:gd name="T14" fmla="*/ 36 w 125"/>
                  <a:gd name="T15" fmla="*/ 54 h 140"/>
                  <a:gd name="T16" fmla="*/ 40 w 125"/>
                  <a:gd name="T17" fmla="*/ 55 h 140"/>
                  <a:gd name="T18" fmla="*/ 46 w 125"/>
                  <a:gd name="T19" fmla="*/ 55 h 140"/>
                  <a:gd name="T20" fmla="*/ 53 w 125"/>
                  <a:gd name="T21" fmla="*/ 51 h 140"/>
                  <a:gd name="T22" fmla="*/ 56 w 125"/>
                  <a:gd name="T23" fmla="*/ 45 h 140"/>
                  <a:gd name="T24" fmla="*/ 61 w 125"/>
                  <a:gd name="T25" fmla="*/ 33 h 140"/>
                  <a:gd name="T26" fmla="*/ 68 w 125"/>
                  <a:gd name="T27" fmla="*/ 22 h 140"/>
                  <a:gd name="T28" fmla="*/ 74 w 125"/>
                  <a:gd name="T29" fmla="*/ 12 h 140"/>
                  <a:gd name="T30" fmla="*/ 80 w 125"/>
                  <a:gd name="T31" fmla="*/ 5 h 140"/>
                  <a:gd name="T32" fmla="*/ 85 w 125"/>
                  <a:gd name="T33" fmla="*/ 0 h 140"/>
                  <a:gd name="T34" fmla="*/ 90 w 125"/>
                  <a:gd name="T35" fmla="*/ 4 h 140"/>
                  <a:gd name="T36" fmla="*/ 93 w 125"/>
                  <a:gd name="T37" fmla="*/ 7 h 140"/>
                  <a:gd name="T38" fmla="*/ 93 w 125"/>
                  <a:gd name="T39" fmla="*/ 13 h 140"/>
                  <a:gd name="T40" fmla="*/ 94 w 125"/>
                  <a:gd name="T41" fmla="*/ 26 h 140"/>
                  <a:gd name="T42" fmla="*/ 95 w 125"/>
                  <a:gd name="T43" fmla="*/ 29 h 140"/>
                  <a:gd name="T44" fmla="*/ 97 w 125"/>
                  <a:gd name="T45" fmla="*/ 33 h 140"/>
                  <a:gd name="T46" fmla="*/ 99 w 125"/>
                  <a:gd name="T47" fmla="*/ 36 h 140"/>
                  <a:gd name="T48" fmla="*/ 100 w 125"/>
                  <a:gd name="T49" fmla="*/ 44 h 140"/>
                  <a:gd name="T50" fmla="*/ 102 w 125"/>
                  <a:gd name="T51" fmla="*/ 53 h 140"/>
                  <a:gd name="T52" fmla="*/ 104 w 125"/>
                  <a:gd name="T53" fmla="*/ 57 h 140"/>
                  <a:gd name="T54" fmla="*/ 108 w 125"/>
                  <a:gd name="T55" fmla="*/ 62 h 140"/>
                  <a:gd name="T56" fmla="*/ 113 w 125"/>
                  <a:gd name="T57" fmla="*/ 66 h 140"/>
                  <a:gd name="T58" fmla="*/ 119 w 125"/>
                  <a:gd name="T59" fmla="*/ 66 h 140"/>
                  <a:gd name="T60" fmla="*/ 122 w 125"/>
                  <a:gd name="T61" fmla="*/ 69 h 140"/>
                  <a:gd name="T62" fmla="*/ 125 w 125"/>
                  <a:gd name="T63" fmla="*/ 74 h 140"/>
                  <a:gd name="T64" fmla="*/ 124 w 125"/>
                  <a:gd name="T65" fmla="*/ 80 h 140"/>
                  <a:gd name="T66" fmla="*/ 121 w 125"/>
                  <a:gd name="T67" fmla="*/ 82 h 140"/>
                  <a:gd name="T68" fmla="*/ 112 w 125"/>
                  <a:gd name="T69" fmla="*/ 90 h 140"/>
                  <a:gd name="T70" fmla="*/ 105 w 125"/>
                  <a:gd name="T71" fmla="*/ 100 h 140"/>
                  <a:gd name="T72" fmla="*/ 98 w 125"/>
                  <a:gd name="T73" fmla="*/ 105 h 140"/>
                  <a:gd name="T74" fmla="*/ 92 w 125"/>
                  <a:gd name="T75" fmla="*/ 109 h 140"/>
                  <a:gd name="T76" fmla="*/ 87 w 125"/>
                  <a:gd name="T77" fmla="*/ 113 h 140"/>
                  <a:gd name="T78" fmla="*/ 84 w 125"/>
                  <a:gd name="T79" fmla="*/ 121 h 140"/>
                  <a:gd name="T80" fmla="*/ 80 w 125"/>
                  <a:gd name="T81" fmla="*/ 126 h 140"/>
                  <a:gd name="T82" fmla="*/ 76 w 125"/>
                  <a:gd name="T83" fmla="*/ 132 h 140"/>
                  <a:gd name="T84" fmla="*/ 74 w 125"/>
                  <a:gd name="T85" fmla="*/ 138 h 140"/>
                  <a:gd name="T86" fmla="*/ 72 w 125"/>
                  <a:gd name="T87" fmla="*/ 140 h 140"/>
                  <a:gd name="T88" fmla="*/ 66 w 125"/>
                  <a:gd name="T89" fmla="*/ 140 h 140"/>
                  <a:gd name="T90" fmla="*/ 64 w 125"/>
                  <a:gd name="T91" fmla="*/ 136 h 140"/>
                  <a:gd name="T92" fmla="*/ 60 w 125"/>
                  <a:gd name="T93" fmla="*/ 129 h 140"/>
                  <a:gd name="T94" fmla="*/ 56 w 125"/>
                  <a:gd name="T95" fmla="*/ 121 h 140"/>
                  <a:gd name="T96" fmla="*/ 52 w 125"/>
                  <a:gd name="T97" fmla="*/ 115 h 140"/>
                  <a:gd name="T98" fmla="*/ 47 w 125"/>
                  <a:gd name="T99" fmla="*/ 108 h 140"/>
                  <a:gd name="T100" fmla="*/ 44 w 125"/>
                  <a:gd name="T101" fmla="*/ 104 h 140"/>
                  <a:gd name="T102" fmla="*/ 43 w 125"/>
                  <a:gd name="T103" fmla="*/ 97 h 140"/>
                  <a:gd name="T104" fmla="*/ 39 w 125"/>
                  <a:gd name="T105" fmla="*/ 88 h 140"/>
                  <a:gd name="T106" fmla="*/ 34 w 125"/>
                  <a:gd name="T107" fmla="*/ 78 h 140"/>
                  <a:gd name="T108" fmla="*/ 30 w 125"/>
                  <a:gd name="T109" fmla="*/ 72 h 140"/>
                  <a:gd name="T110" fmla="*/ 23 w 125"/>
                  <a:gd name="T111" fmla="*/ 69 h 140"/>
                  <a:gd name="T112" fmla="*/ 16 w 125"/>
                  <a:gd name="T113" fmla="*/ 66 h 140"/>
                  <a:gd name="T114" fmla="*/ 9 w 125"/>
                  <a:gd name="T115" fmla="*/ 63 h 140"/>
                  <a:gd name="T116" fmla="*/ 4 w 125"/>
                  <a:gd name="T117" fmla="*/ 60 h 140"/>
                  <a:gd name="T118" fmla="*/ 0 w 125"/>
                  <a:gd name="T119" fmla="*/ 54 h 140"/>
                  <a:gd name="T120" fmla="*/ 2 w 125"/>
                  <a:gd name="T121" fmla="*/ 52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25" h="140">
                    <a:moveTo>
                      <a:pt x="2" y="52"/>
                    </a:moveTo>
                    <a:cubicBezTo>
                      <a:pt x="10" y="54"/>
                      <a:pt x="10" y="54"/>
                      <a:pt x="10" y="54"/>
                    </a:cubicBezTo>
                    <a:cubicBezTo>
                      <a:pt x="14" y="55"/>
                      <a:pt x="14" y="55"/>
                      <a:pt x="14" y="55"/>
                    </a:cubicBezTo>
                    <a:cubicBezTo>
                      <a:pt x="19" y="55"/>
                      <a:pt x="19" y="55"/>
                      <a:pt x="19" y="55"/>
                    </a:cubicBezTo>
                    <a:cubicBezTo>
                      <a:pt x="21" y="52"/>
                      <a:pt x="21" y="52"/>
                      <a:pt x="21" y="52"/>
                    </a:cubicBezTo>
                    <a:cubicBezTo>
                      <a:pt x="26" y="52"/>
                      <a:pt x="26" y="52"/>
                      <a:pt x="26" y="52"/>
                    </a:cubicBezTo>
                    <a:cubicBezTo>
                      <a:pt x="31" y="52"/>
                      <a:pt x="31" y="52"/>
                      <a:pt x="31" y="52"/>
                    </a:cubicBezTo>
                    <a:cubicBezTo>
                      <a:pt x="36" y="54"/>
                      <a:pt x="36" y="54"/>
                      <a:pt x="36" y="54"/>
                    </a:cubicBezTo>
                    <a:cubicBezTo>
                      <a:pt x="40" y="55"/>
                      <a:pt x="40" y="55"/>
                      <a:pt x="40" y="55"/>
                    </a:cubicBezTo>
                    <a:cubicBezTo>
                      <a:pt x="46" y="55"/>
                      <a:pt x="46" y="55"/>
                      <a:pt x="46" y="55"/>
                    </a:cubicBezTo>
                    <a:cubicBezTo>
                      <a:pt x="53" y="51"/>
                      <a:pt x="53" y="51"/>
                      <a:pt x="53" y="51"/>
                    </a:cubicBezTo>
                    <a:cubicBezTo>
                      <a:pt x="53" y="51"/>
                      <a:pt x="55" y="46"/>
                      <a:pt x="56" y="45"/>
                    </a:cubicBezTo>
                    <a:cubicBezTo>
                      <a:pt x="57" y="44"/>
                      <a:pt x="61" y="33"/>
                      <a:pt x="61" y="33"/>
                    </a:cubicBezTo>
                    <a:cubicBezTo>
                      <a:pt x="68" y="22"/>
                      <a:pt x="68" y="22"/>
                      <a:pt x="68" y="22"/>
                    </a:cubicBezTo>
                    <a:cubicBezTo>
                      <a:pt x="74" y="12"/>
                      <a:pt x="74" y="12"/>
                      <a:pt x="74" y="12"/>
                    </a:cubicBezTo>
                    <a:cubicBezTo>
                      <a:pt x="80" y="5"/>
                      <a:pt x="80" y="5"/>
                      <a:pt x="80" y="5"/>
                    </a:cubicBezTo>
                    <a:cubicBezTo>
                      <a:pt x="85" y="0"/>
                      <a:pt x="85" y="0"/>
                      <a:pt x="85" y="0"/>
                    </a:cubicBezTo>
                    <a:cubicBezTo>
                      <a:pt x="90" y="4"/>
                      <a:pt x="90" y="4"/>
                      <a:pt x="90" y="4"/>
                    </a:cubicBezTo>
                    <a:cubicBezTo>
                      <a:pt x="93" y="7"/>
                      <a:pt x="93" y="7"/>
                      <a:pt x="93" y="7"/>
                    </a:cubicBezTo>
                    <a:cubicBezTo>
                      <a:pt x="93" y="7"/>
                      <a:pt x="93" y="12"/>
                      <a:pt x="93" y="13"/>
                    </a:cubicBezTo>
                    <a:cubicBezTo>
                      <a:pt x="93" y="14"/>
                      <a:pt x="94" y="26"/>
                      <a:pt x="94" y="26"/>
                    </a:cubicBezTo>
                    <a:cubicBezTo>
                      <a:pt x="95" y="29"/>
                      <a:pt x="95" y="29"/>
                      <a:pt x="95" y="29"/>
                    </a:cubicBezTo>
                    <a:cubicBezTo>
                      <a:pt x="97" y="33"/>
                      <a:pt x="97" y="33"/>
                      <a:pt x="97" y="33"/>
                    </a:cubicBezTo>
                    <a:cubicBezTo>
                      <a:pt x="97" y="33"/>
                      <a:pt x="99" y="35"/>
                      <a:pt x="99" y="36"/>
                    </a:cubicBezTo>
                    <a:cubicBezTo>
                      <a:pt x="99" y="38"/>
                      <a:pt x="100" y="43"/>
                      <a:pt x="100" y="44"/>
                    </a:cubicBezTo>
                    <a:cubicBezTo>
                      <a:pt x="100" y="45"/>
                      <a:pt x="102" y="53"/>
                      <a:pt x="102" y="53"/>
                    </a:cubicBezTo>
                    <a:cubicBezTo>
                      <a:pt x="104" y="57"/>
                      <a:pt x="104" y="57"/>
                      <a:pt x="104" y="57"/>
                    </a:cubicBezTo>
                    <a:cubicBezTo>
                      <a:pt x="108" y="62"/>
                      <a:pt x="108" y="62"/>
                      <a:pt x="108" y="62"/>
                    </a:cubicBezTo>
                    <a:cubicBezTo>
                      <a:pt x="113" y="66"/>
                      <a:pt x="113" y="66"/>
                      <a:pt x="113" y="66"/>
                    </a:cubicBezTo>
                    <a:cubicBezTo>
                      <a:pt x="119" y="66"/>
                      <a:pt x="119" y="66"/>
                      <a:pt x="119" y="66"/>
                    </a:cubicBezTo>
                    <a:cubicBezTo>
                      <a:pt x="122" y="69"/>
                      <a:pt x="122" y="69"/>
                      <a:pt x="122" y="69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4" y="80"/>
                      <a:pt x="124" y="80"/>
                      <a:pt x="124" y="80"/>
                    </a:cubicBezTo>
                    <a:cubicBezTo>
                      <a:pt x="124" y="80"/>
                      <a:pt x="122" y="81"/>
                      <a:pt x="121" y="82"/>
                    </a:cubicBezTo>
                    <a:cubicBezTo>
                      <a:pt x="120" y="83"/>
                      <a:pt x="115" y="88"/>
                      <a:pt x="112" y="90"/>
                    </a:cubicBezTo>
                    <a:cubicBezTo>
                      <a:pt x="110" y="93"/>
                      <a:pt x="105" y="100"/>
                      <a:pt x="105" y="100"/>
                    </a:cubicBezTo>
                    <a:cubicBezTo>
                      <a:pt x="98" y="105"/>
                      <a:pt x="98" y="105"/>
                      <a:pt x="98" y="105"/>
                    </a:cubicBezTo>
                    <a:cubicBezTo>
                      <a:pt x="98" y="105"/>
                      <a:pt x="94" y="108"/>
                      <a:pt x="92" y="109"/>
                    </a:cubicBezTo>
                    <a:cubicBezTo>
                      <a:pt x="90" y="110"/>
                      <a:pt x="87" y="113"/>
                      <a:pt x="87" y="113"/>
                    </a:cubicBezTo>
                    <a:cubicBezTo>
                      <a:pt x="87" y="114"/>
                      <a:pt x="84" y="121"/>
                      <a:pt x="84" y="121"/>
                    </a:cubicBezTo>
                    <a:cubicBezTo>
                      <a:pt x="80" y="126"/>
                      <a:pt x="80" y="126"/>
                      <a:pt x="80" y="126"/>
                    </a:cubicBezTo>
                    <a:cubicBezTo>
                      <a:pt x="76" y="132"/>
                      <a:pt x="76" y="132"/>
                      <a:pt x="76" y="132"/>
                    </a:cubicBezTo>
                    <a:cubicBezTo>
                      <a:pt x="74" y="138"/>
                      <a:pt x="74" y="138"/>
                      <a:pt x="74" y="138"/>
                    </a:cubicBezTo>
                    <a:cubicBezTo>
                      <a:pt x="74" y="138"/>
                      <a:pt x="73" y="140"/>
                      <a:pt x="72" y="140"/>
                    </a:cubicBezTo>
                    <a:cubicBezTo>
                      <a:pt x="70" y="140"/>
                      <a:pt x="66" y="140"/>
                      <a:pt x="66" y="140"/>
                    </a:cubicBezTo>
                    <a:cubicBezTo>
                      <a:pt x="66" y="140"/>
                      <a:pt x="65" y="137"/>
                      <a:pt x="64" y="136"/>
                    </a:cubicBezTo>
                    <a:cubicBezTo>
                      <a:pt x="63" y="135"/>
                      <a:pt x="61" y="131"/>
                      <a:pt x="60" y="129"/>
                    </a:cubicBezTo>
                    <a:cubicBezTo>
                      <a:pt x="59" y="127"/>
                      <a:pt x="56" y="121"/>
                      <a:pt x="56" y="121"/>
                    </a:cubicBezTo>
                    <a:cubicBezTo>
                      <a:pt x="56" y="121"/>
                      <a:pt x="53" y="117"/>
                      <a:pt x="52" y="115"/>
                    </a:cubicBezTo>
                    <a:cubicBezTo>
                      <a:pt x="51" y="114"/>
                      <a:pt x="49" y="109"/>
                      <a:pt x="47" y="108"/>
                    </a:cubicBezTo>
                    <a:cubicBezTo>
                      <a:pt x="46" y="107"/>
                      <a:pt x="44" y="104"/>
                      <a:pt x="44" y="104"/>
                    </a:cubicBezTo>
                    <a:cubicBezTo>
                      <a:pt x="44" y="104"/>
                      <a:pt x="44" y="99"/>
                      <a:pt x="43" y="97"/>
                    </a:cubicBezTo>
                    <a:cubicBezTo>
                      <a:pt x="43" y="96"/>
                      <a:pt x="41" y="89"/>
                      <a:pt x="39" y="88"/>
                    </a:cubicBezTo>
                    <a:cubicBezTo>
                      <a:pt x="38" y="86"/>
                      <a:pt x="35" y="78"/>
                      <a:pt x="34" y="78"/>
                    </a:cubicBezTo>
                    <a:cubicBezTo>
                      <a:pt x="33" y="77"/>
                      <a:pt x="32" y="73"/>
                      <a:pt x="30" y="72"/>
                    </a:cubicBezTo>
                    <a:cubicBezTo>
                      <a:pt x="28" y="72"/>
                      <a:pt x="25" y="71"/>
                      <a:pt x="23" y="69"/>
                    </a:cubicBezTo>
                    <a:cubicBezTo>
                      <a:pt x="21" y="68"/>
                      <a:pt x="17" y="67"/>
                      <a:pt x="16" y="66"/>
                    </a:cubicBezTo>
                    <a:cubicBezTo>
                      <a:pt x="14" y="66"/>
                      <a:pt x="12" y="63"/>
                      <a:pt x="9" y="63"/>
                    </a:cubicBezTo>
                    <a:cubicBezTo>
                      <a:pt x="7" y="62"/>
                      <a:pt x="5" y="61"/>
                      <a:pt x="4" y="60"/>
                    </a:cubicBezTo>
                    <a:cubicBezTo>
                      <a:pt x="3" y="59"/>
                      <a:pt x="0" y="56"/>
                      <a:pt x="0" y="54"/>
                    </a:cubicBezTo>
                    <a:cubicBezTo>
                      <a:pt x="0" y="53"/>
                      <a:pt x="2" y="52"/>
                      <a:pt x="2" y="52"/>
                    </a:cubicBezTo>
                    <a:close/>
                  </a:path>
                </a:pathLst>
              </a:custGeom>
              <a:grpFill/>
              <a:ln w="6350">
                <a:solidFill>
                  <a:schemeClr val="accent2">
                    <a:lumMod val="75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53" name="Freeform 15"/>
              <p:cNvSpPr>
                <a:spLocks/>
              </p:cNvSpPr>
              <p:nvPr/>
            </p:nvSpPr>
            <p:spPr bwMode="auto">
              <a:xfrm>
                <a:off x="7815263" y="2403475"/>
                <a:ext cx="666750" cy="542925"/>
              </a:xfrm>
              <a:custGeom>
                <a:avLst/>
                <a:gdLst>
                  <a:gd name="T0" fmla="*/ 145 w 177"/>
                  <a:gd name="T1" fmla="*/ 142 h 144"/>
                  <a:gd name="T2" fmla="*/ 126 w 177"/>
                  <a:gd name="T3" fmla="*/ 141 h 144"/>
                  <a:gd name="T4" fmla="*/ 117 w 177"/>
                  <a:gd name="T5" fmla="*/ 133 h 144"/>
                  <a:gd name="T6" fmla="*/ 105 w 177"/>
                  <a:gd name="T7" fmla="*/ 130 h 144"/>
                  <a:gd name="T8" fmla="*/ 96 w 177"/>
                  <a:gd name="T9" fmla="*/ 125 h 144"/>
                  <a:gd name="T10" fmla="*/ 91 w 177"/>
                  <a:gd name="T11" fmla="*/ 118 h 144"/>
                  <a:gd name="T12" fmla="*/ 84 w 177"/>
                  <a:gd name="T13" fmla="*/ 118 h 144"/>
                  <a:gd name="T14" fmla="*/ 77 w 177"/>
                  <a:gd name="T15" fmla="*/ 116 h 144"/>
                  <a:gd name="T16" fmla="*/ 70 w 177"/>
                  <a:gd name="T17" fmla="*/ 113 h 144"/>
                  <a:gd name="T18" fmla="*/ 56 w 177"/>
                  <a:gd name="T19" fmla="*/ 112 h 144"/>
                  <a:gd name="T20" fmla="*/ 44 w 177"/>
                  <a:gd name="T21" fmla="*/ 100 h 144"/>
                  <a:gd name="T22" fmla="*/ 37 w 177"/>
                  <a:gd name="T23" fmla="*/ 91 h 144"/>
                  <a:gd name="T24" fmla="*/ 35 w 177"/>
                  <a:gd name="T25" fmla="*/ 73 h 144"/>
                  <a:gd name="T26" fmla="*/ 32 w 177"/>
                  <a:gd name="T27" fmla="*/ 62 h 144"/>
                  <a:gd name="T28" fmla="*/ 35 w 177"/>
                  <a:gd name="T29" fmla="*/ 46 h 144"/>
                  <a:gd name="T30" fmla="*/ 28 w 177"/>
                  <a:gd name="T31" fmla="*/ 42 h 144"/>
                  <a:gd name="T32" fmla="*/ 7 w 177"/>
                  <a:gd name="T33" fmla="*/ 44 h 144"/>
                  <a:gd name="T34" fmla="*/ 0 w 177"/>
                  <a:gd name="T35" fmla="*/ 44 h 144"/>
                  <a:gd name="T36" fmla="*/ 5 w 177"/>
                  <a:gd name="T37" fmla="*/ 39 h 144"/>
                  <a:gd name="T38" fmla="*/ 15 w 177"/>
                  <a:gd name="T39" fmla="*/ 38 h 144"/>
                  <a:gd name="T40" fmla="*/ 30 w 177"/>
                  <a:gd name="T41" fmla="*/ 36 h 144"/>
                  <a:gd name="T42" fmla="*/ 43 w 177"/>
                  <a:gd name="T43" fmla="*/ 34 h 144"/>
                  <a:gd name="T44" fmla="*/ 49 w 177"/>
                  <a:gd name="T45" fmla="*/ 26 h 144"/>
                  <a:gd name="T46" fmla="*/ 65 w 177"/>
                  <a:gd name="T47" fmla="*/ 25 h 144"/>
                  <a:gd name="T48" fmla="*/ 71 w 177"/>
                  <a:gd name="T49" fmla="*/ 17 h 144"/>
                  <a:gd name="T50" fmla="*/ 74 w 177"/>
                  <a:gd name="T51" fmla="*/ 8 h 144"/>
                  <a:gd name="T52" fmla="*/ 81 w 177"/>
                  <a:gd name="T53" fmla="*/ 2 h 144"/>
                  <a:gd name="T54" fmla="*/ 88 w 177"/>
                  <a:gd name="T55" fmla="*/ 0 h 144"/>
                  <a:gd name="T56" fmla="*/ 100 w 177"/>
                  <a:gd name="T57" fmla="*/ 4 h 144"/>
                  <a:gd name="T58" fmla="*/ 112 w 177"/>
                  <a:gd name="T59" fmla="*/ 13 h 144"/>
                  <a:gd name="T60" fmla="*/ 120 w 177"/>
                  <a:gd name="T61" fmla="*/ 20 h 144"/>
                  <a:gd name="T62" fmla="*/ 126 w 177"/>
                  <a:gd name="T63" fmla="*/ 20 h 144"/>
                  <a:gd name="T64" fmla="*/ 132 w 177"/>
                  <a:gd name="T65" fmla="*/ 26 h 144"/>
                  <a:gd name="T66" fmla="*/ 132 w 177"/>
                  <a:gd name="T67" fmla="*/ 35 h 144"/>
                  <a:gd name="T68" fmla="*/ 132 w 177"/>
                  <a:gd name="T69" fmla="*/ 47 h 144"/>
                  <a:gd name="T70" fmla="*/ 132 w 177"/>
                  <a:gd name="T71" fmla="*/ 61 h 144"/>
                  <a:gd name="T72" fmla="*/ 132 w 177"/>
                  <a:gd name="T73" fmla="*/ 69 h 144"/>
                  <a:gd name="T74" fmla="*/ 133 w 177"/>
                  <a:gd name="T75" fmla="*/ 76 h 144"/>
                  <a:gd name="T76" fmla="*/ 143 w 177"/>
                  <a:gd name="T77" fmla="*/ 79 h 144"/>
                  <a:gd name="T78" fmla="*/ 165 w 177"/>
                  <a:gd name="T79" fmla="*/ 79 h 144"/>
                  <a:gd name="T80" fmla="*/ 172 w 177"/>
                  <a:gd name="T81" fmla="*/ 84 h 144"/>
                  <a:gd name="T82" fmla="*/ 175 w 177"/>
                  <a:gd name="T83" fmla="*/ 89 h 144"/>
                  <a:gd name="T84" fmla="*/ 171 w 177"/>
                  <a:gd name="T85" fmla="*/ 97 h 144"/>
                  <a:gd name="T86" fmla="*/ 177 w 177"/>
                  <a:gd name="T87" fmla="*/ 109 h 144"/>
                  <a:gd name="T88" fmla="*/ 175 w 177"/>
                  <a:gd name="T89" fmla="*/ 124 h 144"/>
                  <a:gd name="T90" fmla="*/ 156 w 177"/>
                  <a:gd name="T91" fmla="*/ 144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77" h="144">
                    <a:moveTo>
                      <a:pt x="156" y="144"/>
                    </a:moveTo>
                    <a:cubicBezTo>
                      <a:pt x="156" y="144"/>
                      <a:pt x="147" y="142"/>
                      <a:pt x="145" y="142"/>
                    </a:cubicBezTo>
                    <a:cubicBezTo>
                      <a:pt x="144" y="142"/>
                      <a:pt x="135" y="142"/>
                      <a:pt x="134" y="142"/>
                    </a:cubicBezTo>
                    <a:cubicBezTo>
                      <a:pt x="132" y="142"/>
                      <a:pt x="126" y="141"/>
                      <a:pt x="126" y="141"/>
                    </a:cubicBezTo>
                    <a:cubicBezTo>
                      <a:pt x="120" y="137"/>
                      <a:pt x="120" y="137"/>
                      <a:pt x="120" y="137"/>
                    </a:cubicBezTo>
                    <a:cubicBezTo>
                      <a:pt x="117" y="133"/>
                      <a:pt x="117" y="133"/>
                      <a:pt x="117" y="133"/>
                    </a:cubicBezTo>
                    <a:cubicBezTo>
                      <a:pt x="114" y="131"/>
                      <a:pt x="114" y="131"/>
                      <a:pt x="114" y="131"/>
                    </a:cubicBezTo>
                    <a:cubicBezTo>
                      <a:pt x="105" y="130"/>
                      <a:pt x="105" y="130"/>
                      <a:pt x="105" y="130"/>
                    </a:cubicBezTo>
                    <a:cubicBezTo>
                      <a:pt x="99" y="128"/>
                      <a:pt x="99" y="128"/>
                      <a:pt x="99" y="128"/>
                    </a:cubicBezTo>
                    <a:cubicBezTo>
                      <a:pt x="96" y="125"/>
                      <a:pt x="96" y="125"/>
                      <a:pt x="96" y="125"/>
                    </a:cubicBezTo>
                    <a:cubicBezTo>
                      <a:pt x="93" y="121"/>
                      <a:pt x="93" y="121"/>
                      <a:pt x="93" y="121"/>
                    </a:cubicBezTo>
                    <a:cubicBezTo>
                      <a:pt x="91" y="118"/>
                      <a:pt x="91" y="118"/>
                      <a:pt x="91" y="118"/>
                    </a:cubicBezTo>
                    <a:cubicBezTo>
                      <a:pt x="88" y="116"/>
                      <a:pt x="88" y="116"/>
                      <a:pt x="88" y="116"/>
                    </a:cubicBezTo>
                    <a:cubicBezTo>
                      <a:pt x="84" y="118"/>
                      <a:pt x="84" y="118"/>
                      <a:pt x="84" y="118"/>
                    </a:cubicBezTo>
                    <a:cubicBezTo>
                      <a:pt x="80" y="118"/>
                      <a:pt x="80" y="118"/>
                      <a:pt x="80" y="118"/>
                    </a:cubicBezTo>
                    <a:cubicBezTo>
                      <a:pt x="77" y="116"/>
                      <a:pt x="77" y="116"/>
                      <a:pt x="77" y="116"/>
                    </a:cubicBezTo>
                    <a:cubicBezTo>
                      <a:pt x="74" y="114"/>
                      <a:pt x="74" y="114"/>
                      <a:pt x="74" y="114"/>
                    </a:cubicBezTo>
                    <a:cubicBezTo>
                      <a:pt x="70" y="113"/>
                      <a:pt x="70" y="113"/>
                      <a:pt x="70" y="113"/>
                    </a:cubicBezTo>
                    <a:cubicBezTo>
                      <a:pt x="61" y="114"/>
                      <a:pt x="61" y="114"/>
                      <a:pt x="61" y="114"/>
                    </a:cubicBezTo>
                    <a:cubicBezTo>
                      <a:pt x="56" y="112"/>
                      <a:pt x="56" y="112"/>
                      <a:pt x="56" y="112"/>
                    </a:cubicBezTo>
                    <a:cubicBezTo>
                      <a:pt x="51" y="106"/>
                      <a:pt x="51" y="106"/>
                      <a:pt x="51" y="106"/>
                    </a:cubicBezTo>
                    <a:cubicBezTo>
                      <a:pt x="44" y="100"/>
                      <a:pt x="44" y="100"/>
                      <a:pt x="44" y="100"/>
                    </a:cubicBezTo>
                    <a:cubicBezTo>
                      <a:pt x="40" y="96"/>
                      <a:pt x="40" y="96"/>
                      <a:pt x="40" y="96"/>
                    </a:cubicBezTo>
                    <a:cubicBezTo>
                      <a:pt x="37" y="91"/>
                      <a:pt x="37" y="91"/>
                      <a:pt x="37" y="91"/>
                    </a:cubicBezTo>
                    <a:cubicBezTo>
                      <a:pt x="34" y="84"/>
                      <a:pt x="34" y="84"/>
                      <a:pt x="34" y="84"/>
                    </a:cubicBezTo>
                    <a:cubicBezTo>
                      <a:pt x="35" y="73"/>
                      <a:pt x="35" y="73"/>
                      <a:pt x="35" y="73"/>
                    </a:cubicBezTo>
                    <a:cubicBezTo>
                      <a:pt x="33" y="68"/>
                      <a:pt x="33" y="68"/>
                      <a:pt x="33" y="68"/>
                    </a:cubicBezTo>
                    <a:cubicBezTo>
                      <a:pt x="32" y="62"/>
                      <a:pt x="32" y="62"/>
                      <a:pt x="32" y="62"/>
                    </a:cubicBezTo>
                    <a:cubicBezTo>
                      <a:pt x="35" y="59"/>
                      <a:pt x="35" y="59"/>
                      <a:pt x="35" y="59"/>
                    </a:cubicBezTo>
                    <a:cubicBezTo>
                      <a:pt x="35" y="46"/>
                      <a:pt x="35" y="46"/>
                      <a:pt x="35" y="46"/>
                    </a:cubicBezTo>
                    <a:cubicBezTo>
                      <a:pt x="33" y="42"/>
                      <a:pt x="33" y="42"/>
                      <a:pt x="33" y="42"/>
                    </a:cubicBezTo>
                    <a:cubicBezTo>
                      <a:pt x="28" y="42"/>
                      <a:pt x="28" y="42"/>
                      <a:pt x="28" y="42"/>
                    </a:cubicBezTo>
                    <a:cubicBezTo>
                      <a:pt x="28" y="42"/>
                      <a:pt x="18" y="42"/>
                      <a:pt x="17" y="42"/>
                    </a:cubicBezTo>
                    <a:cubicBezTo>
                      <a:pt x="15" y="42"/>
                      <a:pt x="7" y="44"/>
                      <a:pt x="7" y="44"/>
                    </a:cubicBezTo>
                    <a:cubicBezTo>
                      <a:pt x="1" y="46"/>
                      <a:pt x="1" y="46"/>
                      <a:pt x="1" y="46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2" y="42"/>
                      <a:pt x="2" y="42"/>
                      <a:pt x="2" y="42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39"/>
                      <a:pt x="9" y="38"/>
                      <a:pt x="9" y="38"/>
                    </a:cubicBezTo>
                    <a:cubicBezTo>
                      <a:pt x="10" y="38"/>
                      <a:pt x="15" y="38"/>
                      <a:pt x="15" y="38"/>
                    </a:cubicBezTo>
                    <a:cubicBezTo>
                      <a:pt x="23" y="38"/>
                      <a:pt x="23" y="38"/>
                      <a:pt x="23" y="38"/>
                    </a:cubicBezTo>
                    <a:cubicBezTo>
                      <a:pt x="30" y="36"/>
                      <a:pt x="30" y="36"/>
                      <a:pt x="30" y="36"/>
                    </a:cubicBezTo>
                    <a:cubicBezTo>
                      <a:pt x="39" y="36"/>
                      <a:pt x="39" y="36"/>
                      <a:pt x="39" y="36"/>
                    </a:cubicBezTo>
                    <a:cubicBezTo>
                      <a:pt x="43" y="34"/>
                      <a:pt x="43" y="34"/>
                      <a:pt x="43" y="34"/>
                    </a:cubicBezTo>
                    <a:cubicBezTo>
                      <a:pt x="46" y="29"/>
                      <a:pt x="46" y="29"/>
                      <a:pt x="46" y="29"/>
                    </a:cubicBezTo>
                    <a:cubicBezTo>
                      <a:pt x="49" y="26"/>
                      <a:pt x="49" y="26"/>
                      <a:pt x="49" y="26"/>
                    </a:cubicBezTo>
                    <a:cubicBezTo>
                      <a:pt x="61" y="26"/>
                      <a:pt x="61" y="26"/>
                      <a:pt x="61" y="26"/>
                    </a:cubicBezTo>
                    <a:cubicBezTo>
                      <a:pt x="61" y="26"/>
                      <a:pt x="65" y="26"/>
                      <a:pt x="65" y="25"/>
                    </a:cubicBezTo>
                    <a:cubicBezTo>
                      <a:pt x="66" y="24"/>
                      <a:pt x="66" y="19"/>
                      <a:pt x="66" y="19"/>
                    </a:cubicBezTo>
                    <a:cubicBezTo>
                      <a:pt x="71" y="17"/>
                      <a:pt x="71" y="17"/>
                      <a:pt x="71" y="17"/>
                    </a:cubicBezTo>
                    <a:cubicBezTo>
                      <a:pt x="71" y="11"/>
                      <a:pt x="71" y="11"/>
                      <a:pt x="71" y="11"/>
                    </a:cubicBezTo>
                    <a:cubicBezTo>
                      <a:pt x="74" y="8"/>
                      <a:pt x="74" y="8"/>
                      <a:pt x="74" y="8"/>
                    </a:cubicBezTo>
                    <a:cubicBezTo>
                      <a:pt x="78" y="8"/>
                      <a:pt x="78" y="8"/>
                      <a:pt x="78" y="8"/>
                    </a:cubicBezTo>
                    <a:cubicBezTo>
                      <a:pt x="81" y="2"/>
                      <a:pt x="81" y="2"/>
                      <a:pt x="81" y="2"/>
                    </a:cubicBezTo>
                    <a:cubicBezTo>
                      <a:pt x="84" y="0"/>
                      <a:pt x="84" y="0"/>
                      <a:pt x="84" y="0"/>
                    </a:cubicBezTo>
                    <a:cubicBezTo>
                      <a:pt x="88" y="0"/>
                      <a:pt x="88" y="0"/>
                      <a:pt x="88" y="0"/>
                    </a:cubicBezTo>
                    <a:cubicBezTo>
                      <a:pt x="96" y="0"/>
                      <a:pt x="96" y="0"/>
                      <a:pt x="96" y="0"/>
                    </a:cubicBezTo>
                    <a:cubicBezTo>
                      <a:pt x="100" y="4"/>
                      <a:pt x="100" y="4"/>
                      <a:pt x="100" y="4"/>
                    </a:cubicBezTo>
                    <a:cubicBezTo>
                      <a:pt x="107" y="8"/>
                      <a:pt x="107" y="8"/>
                      <a:pt x="107" y="8"/>
                    </a:cubicBezTo>
                    <a:cubicBezTo>
                      <a:pt x="112" y="13"/>
                      <a:pt x="112" y="13"/>
                      <a:pt x="112" y="13"/>
                    </a:cubicBezTo>
                    <a:cubicBezTo>
                      <a:pt x="116" y="18"/>
                      <a:pt x="116" y="18"/>
                      <a:pt x="116" y="18"/>
                    </a:cubicBezTo>
                    <a:cubicBezTo>
                      <a:pt x="120" y="20"/>
                      <a:pt x="120" y="20"/>
                      <a:pt x="120" y="20"/>
                    </a:cubicBezTo>
                    <a:cubicBezTo>
                      <a:pt x="123" y="21"/>
                      <a:pt x="123" y="21"/>
                      <a:pt x="123" y="21"/>
                    </a:cubicBezTo>
                    <a:cubicBezTo>
                      <a:pt x="126" y="20"/>
                      <a:pt x="126" y="20"/>
                      <a:pt x="126" y="20"/>
                    </a:cubicBezTo>
                    <a:cubicBezTo>
                      <a:pt x="130" y="20"/>
                      <a:pt x="130" y="20"/>
                      <a:pt x="130" y="20"/>
                    </a:cubicBezTo>
                    <a:cubicBezTo>
                      <a:pt x="132" y="26"/>
                      <a:pt x="132" y="26"/>
                      <a:pt x="132" y="26"/>
                    </a:cubicBezTo>
                    <a:cubicBezTo>
                      <a:pt x="131" y="30"/>
                      <a:pt x="131" y="30"/>
                      <a:pt x="131" y="30"/>
                    </a:cubicBezTo>
                    <a:cubicBezTo>
                      <a:pt x="132" y="35"/>
                      <a:pt x="132" y="35"/>
                      <a:pt x="132" y="35"/>
                    </a:cubicBezTo>
                    <a:cubicBezTo>
                      <a:pt x="133" y="39"/>
                      <a:pt x="133" y="39"/>
                      <a:pt x="133" y="39"/>
                    </a:cubicBezTo>
                    <a:cubicBezTo>
                      <a:pt x="132" y="47"/>
                      <a:pt x="132" y="47"/>
                      <a:pt x="132" y="47"/>
                    </a:cubicBezTo>
                    <a:cubicBezTo>
                      <a:pt x="131" y="53"/>
                      <a:pt x="131" y="53"/>
                      <a:pt x="131" y="53"/>
                    </a:cubicBezTo>
                    <a:cubicBezTo>
                      <a:pt x="132" y="61"/>
                      <a:pt x="132" y="61"/>
                      <a:pt x="132" y="61"/>
                    </a:cubicBezTo>
                    <a:cubicBezTo>
                      <a:pt x="132" y="65"/>
                      <a:pt x="132" y="65"/>
                      <a:pt x="132" y="65"/>
                    </a:cubicBezTo>
                    <a:cubicBezTo>
                      <a:pt x="132" y="69"/>
                      <a:pt x="132" y="69"/>
                      <a:pt x="132" y="69"/>
                    </a:cubicBezTo>
                    <a:cubicBezTo>
                      <a:pt x="132" y="75"/>
                      <a:pt x="132" y="75"/>
                      <a:pt x="132" y="75"/>
                    </a:cubicBezTo>
                    <a:cubicBezTo>
                      <a:pt x="133" y="76"/>
                      <a:pt x="133" y="76"/>
                      <a:pt x="133" y="76"/>
                    </a:cubicBezTo>
                    <a:cubicBezTo>
                      <a:pt x="134" y="80"/>
                      <a:pt x="134" y="80"/>
                      <a:pt x="134" y="80"/>
                    </a:cubicBezTo>
                    <a:cubicBezTo>
                      <a:pt x="143" y="79"/>
                      <a:pt x="143" y="79"/>
                      <a:pt x="143" y="79"/>
                    </a:cubicBezTo>
                    <a:cubicBezTo>
                      <a:pt x="154" y="79"/>
                      <a:pt x="154" y="79"/>
                      <a:pt x="154" y="79"/>
                    </a:cubicBezTo>
                    <a:cubicBezTo>
                      <a:pt x="165" y="79"/>
                      <a:pt x="165" y="79"/>
                      <a:pt x="165" y="79"/>
                    </a:cubicBezTo>
                    <a:cubicBezTo>
                      <a:pt x="166" y="83"/>
                      <a:pt x="166" y="83"/>
                      <a:pt x="166" y="83"/>
                    </a:cubicBezTo>
                    <a:cubicBezTo>
                      <a:pt x="172" y="84"/>
                      <a:pt x="172" y="84"/>
                      <a:pt x="172" y="84"/>
                    </a:cubicBezTo>
                    <a:cubicBezTo>
                      <a:pt x="176" y="86"/>
                      <a:pt x="176" y="86"/>
                      <a:pt x="176" y="86"/>
                    </a:cubicBezTo>
                    <a:cubicBezTo>
                      <a:pt x="175" y="89"/>
                      <a:pt x="175" y="89"/>
                      <a:pt x="175" y="89"/>
                    </a:cubicBezTo>
                    <a:cubicBezTo>
                      <a:pt x="172" y="92"/>
                      <a:pt x="172" y="92"/>
                      <a:pt x="172" y="92"/>
                    </a:cubicBezTo>
                    <a:cubicBezTo>
                      <a:pt x="171" y="97"/>
                      <a:pt x="171" y="97"/>
                      <a:pt x="171" y="97"/>
                    </a:cubicBezTo>
                    <a:cubicBezTo>
                      <a:pt x="174" y="103"/>
                      <a:pt x="174" y="103"/>
                      <a:pt x="174" y="103"/>
                    </a:cubicBezTo>
                    <a:cubicBezTo>
                      <a:pt x="177" y="109"/>
                      <a:pt x="177" y="109"/>
                      <a:pt x="177" y="109"/>
                    </a:cubicBezTo>
                    <a:cubicBezTo>
                      <a:pt x="177" y="121"/>
                      <a:pt x="177" y="121"/>
                      <a:pt x="177" y="121"/>
                    </a:cubicBezTo>
                    <a:cubicBezTo>
                      <a:pt x="175" y="124"/>
                      <a:pt x="175" y="124"/>
                      <a:pt x="175" y="124"/>
                    </a:cubicBezTo>
                    <a:cubicBezTo>
                      <a:pt x="169" y="132"/>
                      <a:pt x="169" y="132"/>
                      <a:pt x="169" y="132"/>
                    </a:cubicBezTo>
                    <a:lnTo>
                      <a:pt x="156" y="144"/>
                    </a:lnTo>
                    <a:close/>
                  </a:path>
                </a:pathLst>
              </a:custGeom>
              <a:grpFill/>
              <a:ln w="6350">
                <a:solidFill>
                  <a:schemeClr val="accent2">
                    <a:lumMod val="75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54" name="Freeform 26"/>
              <p:cNvSpPr>
                <a:spLocks/>
              </p:cNvSpPr>
              <p:nvPr/>
            </p:nvSpPr>
            <p:spPr bwMode="auto">
              <a:xfrm>
                <a:off x="9444038" y="2122488"/>
                <a:ext cx="455612" cy="796925"/>
              </a:xfrm>
              <a:custGeom>
                <a:avLst/>
                <a:gdLst>
                  <a:gd name="T0" fmla="*/ 61 w 121"/>
                  <a:gd name="T1" fmla="*/ 1 h 212"/>
                  <a:gd name="T2" fmla="*/ 74 w 121"/>
                  <a:gd name="T3" fmla="*/ 6 h 212"/>
                  <a:gd name="T4" fmla="*/ 79 w 121"/>
                  <a:gd name="T5" fmla="*/ 21 h 212"/>
                  <a:gd name="T6" fmla="*/ 77 w 121"/>
                  <a:gd name="T7" fmla="*/ 41 h 212"/>
                  <a:gd name="T8" fmla="*/ 73 w 121"/>
                  <a:gd name="T9" fmla="*/ 50 h 212"/>
                  <a:gd name="T10" fmla="*/ 80 w 121"/>
                  <a:gd name="T11" fmla="*/ 59 h 212"/>
                  <a:gd name="T12" fmla="*/ 87 w 121"/>
                  <a:gd name="T13" fmla="*/ 69 h 212"/>
                  <a:gd name="T14" fmla="*/ 101 w 121"/>
                  <a:gd name="T15" fmla="*/ 72 h 212"/>
                  <a:gd name="T16" fmla="*/ 101 w 121"/>
                  <a:gd name="T17" fmla="*/ 82 h 212"/>
                  <a:gd name="T18" fmla="*/ 93 w 121"/>
                  <a:gd name="T19" fmla="*/ 89 h 212"/>
                  <a:gd name="T20" fmla="*/ 91 w 121"/>
                  <a:gd name="T21" fmla="*/ 99 h 212"/>
                  <a:gd name="T22" fmla="*/ 98 w 121"/>
                  <a:gd name="T23" fmla="*/ 109 h 212"/>
                  <a:gd name="T24" fmla="*/ 101 w 121"/>
                  <a:gd name="T25" fmla="*/ 118 h 212"/>
                  <a:gd name="T26" fmla="*/ 106 w 121"/>
                  <a:gd name="T27" fmla="*/ 128 h 212"/>
                  <a:gd name="T28" fmla="*/ 113 w 121"/>
                  <a:gd name="T29" fmla="*/ 133 h 212"/>
                  <a:gd name="T30" fmla="*/ 121 w 121"/>
                  <a:gd name="T31" fmla="*/ 137 h 212"/>
                  <a:gd name="T32" fmla="*/ 113 w 121"/>
                  <a:gd name="T33" fmla="*/ 144 h 212"/>
                  <a:gd name="T34" fmla="*/ 107 w 121"/>
                  <a:gd name="T35" fmla="*/ 154 h 212"/>
                  <a:gd name="T36" fmla="*/ 106 w 121"/>
                  <a:gd name="T37" fmla="*/ 165 h 212"/>
                  <a:gd name="T38" fmla="*/ 112 w 121"/>
                  <a:gd name="T39" fmla="*/ 172 h 212"/>
                  <a:gd name="T40" fmla="*/ 110 w 121"/>
                  <a:gd name="T41" fmla="*/ 185 h 212"/>
                  <a:gd name="T42" fmla="*/ 111 w 121"/>
                  <a:gd name="T43" fmla="*/ 194 h 212"/>
                  <a:gd name="T44" fmla="*/ 107 w 121"/>
                  <a:gd name="T45" fmla="*/ 200 h 212"/>
                  <a:gd name="T46" fmla="*/ 88 w 121"/>
                  <a:gd name="T47" fmla="*/ 207 h 212"/>
                  <a:gd name="T48" fmla="*/ 73 w 121"/>
                  <a:gd name="T49" fmla="*/ 210 h 212"/>
                  <a:gd name="T50" fmla="*/ 65 w 121"/>
                  <a:gd name="T51" fmla="*/ 209 h 212"/>
                  <a:gd name="T52" fmla="*/ 56 w 121"/>
                  <a:gd name="T53" fmla="*/ 205 h 212"/>
                  <a:gd name="T54" fmla="*/ 47 w 121"/>
                  <a:gd name="T55" fmla="*/ 198 h 212"/>
                  <a:gd name="T56" fmla="*/ 36 w 121"/>
                  <a:gd name="T57" fmla="*/ 199 h 212"/>
                  <a:gd name="T58" fmla="*/ 28 w 121"/>
                  <a:gd name="T59" fmla="*/ 207 h 212"/>
                  <a:gd name="T60" fmla="*/ 18 w 121"/>
                  <a:gd name="T61" fmla="*/ 203 h 212"/>
                  <a:gd name="T62" fmla="*/ 10 w 121"/>
                  <a:gd name="T63" fmla="*/ 192 h 212"/>
                  <a:gd name="T64" fmla="*/ 2 w 121"/>
                  <a:gd name="T65" fmla="*/ 192 h 212"/>
                  <a:gd name="T66" fmla="*/ 0 w 121"/>
                  <a:gd name="T67" fmla="*/ 168 h 212"/>
                  <a:gd name="T68" fmla="*/ 6 w 121"/>
                  <a:gd name="T69" fmla="*/ 137 h 212"/>
                  <a:gd name="T70" fmla="*/ 13 w 121"/>
                  <a:gd name="T71" fmla="*/ 120 h 212"/>
                  <a:gd name="T72" fmla="*/ 16 w 121"/>
                  <a:gd name="T73" fmla="*/ 104 h 212"/>
                  <a:gd name="T74" fmla="*/ 28 w 121"/>
                  <a:gd name="T75" fmla="*/ 92 h 212"/>
                  <a:gd name="T76" fmla="*/ 34 w 121"/>
                  <a:gd name="T77" fmla="*/ 81 h 212"/>
                  <a:gd name="T78" fmla="*/ 36 w 121"/>
                  <a:gd name="T79" fmla="*/ 67 h 212"/>
                  <a:gd name="T80" fmla="*/ 35 w 121"/>
                  <a:gd name="T81" fmla="*/ 53 h 212"/>
                  <a:gd name="T82" fmla="*/ 44 w 121"/>
                  <a:gd name="T83" fmla="*/ 41 h 212"/>
                  <a:gd name="T84" fmla="*/ 55 w 121"/>
                  <a:gd name="T85" fmla="*/ 30 h 212"/>
                  <a:gd name="T86" fmla="*/ 60 w 121"/>
                  <a:gd name="T87" fmla="*/ 15 h 212"/>
                  <a:gd name="T88" fmla="*/ 56 w 121"/>
                  <a:gd name="T89" fmla="*/ 3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21" h="212">
                    <a:moveTo>
                      <a:pt x="54" y="0"/>
                    </a:moveTo>
                    <a:cubicBezTo>
                      <a:pt x="61" y="1"/>
                      <a:pt x="61" y="1"/>
                      <a:pt x="61" y="1"/>
                    </a:cubicBezTo>
                    <a:cubicBezTo>
                      <a:pt x="67" y="3"/>
                      <a:pt x="67" y="3"/>
                      <a:pt x="67" y="3"/>
                    </a:cubicBezTo>
                    <a:cubicBezTo>
                      <a:pt x="74" y="6"/>
                      <a:pt x="74" y="6"/>
                      <a:pt x="74" y="6"/>
                    </a:cubicBezTo>
                    <a:cubicBezTo>
                      <a:pt x="76" y="11"/>
                      <a:pt x="76" y="11"/>
                      <a:pt x="76" y="11"/>
                    </a:cubicBezTo>
                    <a:cubicBezTo>
                      <a:pt x="79" y="21"/>
                      <a:pt x="79" y="21"/>
                      <a:pt x="79" y="21"/>
                    </a:cubicBezTo>
                    <a:cubicBezTo>
                      <a:pt x="78" y="31"/>
                      <a:pt x="78" y="31"/>
                      <a:pt x="78" y="31"/>
                    </a:cubicBezTo>
                    <a:cubicBezTo>
                      <a:pt x="77" y="41"/>
                      <a:pt x="77" y="41"/>
                      <a:pt x="77" y="41"/>
                    </a:cubicBezTo>
                    <a:cubicBezTo>
                      <a:pt x="75" y="45"/>
                      <a:pt x="75" y="45"/>
                      <a:pt x="75" y="45"/>
                    </a:cubicBezTo>
                    <a:cubicBezTo>
                      <a:pt x="73" y="50"/>
                      <a:pt x="73" y="50"/>
                      <a:pt x="73" y="50"/>
                    </a:cubicBezTo>
                    <a:cubicBezTo>
                      <a:pt x="74" y="55"/>
                      <a:pt x="74" y="55"/>
                      <a:pt x="74" y="55"/>
                    </a:cubicBezTo>
                    <a:cubicBezTo>
                      <a:pt x="80" y="59"/>
                      <a:pt x="80" y="59"/>
                      <a:pt x="80" y="59"/>
                    </a:cubicBezTo>
                    <a:cubicBezTo>
                      <a:pt x="83" y="64"/>
                      <a:pt x="83" y="64"/>
                      <a:pt x="83" y="64"/>
                    </a:cubicBezTo>
                    <a:cubicBezTo>
                      <a:pt x="87" y="69"/>
                      <a:pt x="87" y="69"/>
                      <a:pt x="87" y="69"/>
                    </a:cubicBezTo>
                    <a:cubicBezTo>
                      <a:pt x="94" y="72"/>
                      <a:pt x="94" y="72"/>
                      <a:pt x="94" y="72"/>
                    </a:cubicBezTo>
                    <a:cubicBezTo>
                      <a:pt x="101" y="72"/>
                      <a:pt x="101" y="72"/>
                      <a:pt x="101" y="72"/>
                    </a:cubicBezTo>
                    <a:cubicBezTo>
                      <a:pt x="103" y="78"/>
                      <a:pt x="103" y="78"/>
                      <a:pt x="103" y="78"/>
                    </a:cubicBezTo>
                    <a:cubicBezTo>
                      <a:pt x="101" y="82"/>
                      <a:pt x="101" y="82"/>
                      <a:pt x="101" y="82"/>
                    </a:cubicBezTo>
                    <a:cubicBezTo>
                      <a:pt x="96" y="84"/>
                      <a:pt x="96" y="84"/>
                      <a:pt x="96" y="84"/>
                    </a:cubicBezTo>
                    <a:cubicBezTo>
                      <a:pt x="93" y="89"/>
                      <a:pt x="93" y="89"/>
                      <a:pt x="93" y="89"/>
                    </a:cubicBezTo>
                    <a:cubicBezTo>
                      <a:pt x="92" y="94"/>
                      <a:pt x="92" y="94"/>
                      <a:pt x="92" y="94"/>
                    </a:cubicBezTo>
                    <a:cubicBezTo>
                      <a:pt x="91" y="99"/>
                      <a:pt x="91" y="99"/>
                      <a:pt x="91" y="99"/>
                    </a:cubicBezTo>
                    <a:cubicBezTo>
                      <a:pt x="93" y="103"/>
                      <a:pt x="93" y="103"/>
                      <a:pt x="93" y="103"/>
                    </a:cubicBezTo>
                    <a:cubicBezTo>
                      <a:pt x="98" y="109"/>
                      <a:pt x="98" y="109"/>
                      <a:pt x="98" y="109"/>
                    </a:cubicBezTo>
                    <a:cubicBezTo>
                      <a:pt x="101" y="113"/>
                      <a:pt x="101" y="113"/>
                      <a:pt x="101" y="113"/>
                    </a:cubicBezTo>
                    <a:cubicBezTo>
                      <a:pt x="101" y="118"/>
                      <a:pt x="101" y="118"/>
                      <a:pt x="101" y="118"/>
                    </a:cubicBezTo>
                    <a:cubicBezTo>
                      <a:pt x="103" y="122"/>
                      <a:pt x="103" y="122"/>
                      <a:pt x="103" y="122"/>
                    </a:cubicBezTo>
                    <a:cubicBezTo>
                      <a:pt x="106" y="128"/>
                      <a:pt x="106" y="128"/>
                      <a:pt x="106" y="128"/>
                    </a:cubicBezTo>
                    <a:cubicBezTo>
                      <a:pt x="109" y="130"/>
                      <a:pt x="109" y="130"/>
                      <a:pt x="109" y="130"/>
                    </a:cubicBezTo>
                    <a:cubicBezTo>
                      <a:pt x="113" y="133"/>
                      <a:pt x="113" y="133"/>
                      <a:pt x="113" y="133"/>
                    </a:cubicBezTo>
                    <a:cubicBezTo>
                      <a:pt x="119" y="134"/>
                      <a:pt x="119" y="134"/>
                      <a:pt x="119" y="134"/>
                    </a:cubicBezTo>
                    <a:cubicBezTo>
                      <a:pt x="121" y="137"/>
                      <a:pt x="121" y="137"/>
                      <a:pt x="121" y="137"/>
                    </a:cubicBezTo>
                    <a:cubicBezTo>
                      <a:pt x="117" y="139"/>
                      <a:pt x="117" y="139"/>
                      <a:pt x="117" y="139"/>
                    </a:cubicBezTo>
                    <a:cubicBezTo>
                      <a:pt x="113" y="144"/>
                      <a:pt x="113" y="144"/>
                      <a:pt x="113" y="144"/>
                    </a:cubicBezTo>
                    <a:cubicBezTo>
                      <a:pt x="110" y="148"/>
                      <a:pt x="110" y="148"/>
                      <a:pt x="110" y="148"/>
                    </a:cubicBezTo>
                    <a:cubicBezTo>
                      <a:pt x="107" y="154"/>
                      <a:pt x="107" y="154"/>
                      <a:pt x="107" y="154"/>
                    </a:cubicBezTo>
                    <a:cubicBezTo>
                      <a:pt x="106" y="161"/>
                      <a:pt x="106" y="161"/>
                      <a:pt x="106" y="161"/>
                    </a:cubicBezTo>
                    <a:cubicBezTo>
                      <a:pt x="106" y="165"/>
                      <a:pt x="106" y="165"/>
                      <a:pt x="106" y="165"/>
                    </a:cubicBezTo>
                    <a:cubicBezTo>
                      <a:pt x="112" y="169"/>
                      <a:pt x="112" y="169"/>
                      <a:pt x="112" y="169"/>
                    </a:cubicBezTo>
                    <a:cubicBezTo>
                      <a:pt x="112" y="169"/>
                      <a:pt x="112" y="170"/>
                      <a:pt x="112" y="172"/>
                    </a:cubicBezTo>
                    <a:cubicBezTo>
                      <a:pt x="111" y="174"/>
                      <a:pt x="112" y="182"/>
                      <a:pt x="112" y="182"/>
                    </a:cubicBezTo>
                    <a:cubicBezTo>
                      <a:pt x="110" y="185"/>
                      <a:pt x="110" y="185"/>
                      <a:pt x="110" y="185"/>
                    </a:cubicBezTo>
                    <a:cubicBezTo>
                      <a:pt x="110" y="191"/>
                      <a:pt x="110" y="191"/>
                      <a:pt x="110" y="191"/>
                    </a:cubicBezTo>
                    <a:cubicBezTo>
                      <a:pt x="111" y="194"/>
                      <a:pt x="111" y="194"/>
                      <a:pt x="111" y="194"/>
                    </a:cubicBezTo>
                    <a:cubicBezTo>
                      <a:pt x="111" y="200"/>
                      <a:pt x="111" y="200"/>
                      <a:pt x="111" y="200"/>
                    </a:cubicBezTo>
                    <a:cubicBezTo>
                      <a:pt x="107" y="200"/>
                      <a:pt x="107" y="200"/>
                      <a:pt x="107" y="200"/>
                    </a:cubicBezTo>
                    <a:cubicBezTo>
                      <a:pt x="96" y="205"/>
                      <a:pt x="96" y="205"/>
                      <a:pt x="96" y="205"/>
                    </a:cubicBezTo>
                    <a:cubicBezTo>
                      <a:pt x="88" y="207"/>
                      <a:pt x="88" y="207"/>
                      <a:pt x="88" y="207"/>
                    </a:cubicBezTo>
                    <a:cubicBezTo>
                      <a:pt x="78" y="209"/>
                      <a:pt x="78" y="209"/>
                      <a:pt x="78" y="209"/>
                    </a:cubicBezTo>
                    <a:cubicBezTo>
                      <a:pt x="73" y="210"/>
                      <a:pt x="73" y="210"/>
                      <a:pt x="73" y="210"/>
                    </a:cubicBezTo>
                    <a:cubicBezTo>
                      <a:pt x="72" y="212"/>
                      <a:pt x="72" y="212"/>
                      <a:pt x="72" y="212"/>
                    </a:cubicBezTo>
                    <a:cubicBezTo>
                      <a:pt x="65" y="209"/>
                      <a:pt x="65" y="209"/>
                      <a:pt x="65" y="209"/>
                    </a:cubicBezTo>
                    <a:cubicBezTo>
                      <a:pt x="60" y="207"/>
                      <a:pt x="60" y="207"/>
                      <a:pt x="60" y="207"/>
                    </a:cubicBezTo>
                    <a:cubicBezTo>
                      <a:pt x="56" y="205"/>
                      <a:pt x="56" y="205"/>
                      <a:pt x="56" y="205"/>
                    </a:cubicBezTo>
                    <a:cubicBezTo>
                      <a:pt x="51" y="202"/>
                      <a:pt x="51" y="202"/>
                      <a:pt x="51" y="202"/>
                    </a:cubicBezTo>
                    <a:cubicBezTo>
                      <a:pt x="47" y="198"/>
                      <a:pt x="47" y="198"/>
                      <a:pt x="47" y="198"/>
                    </a:cubicBezTo>
                    <a:cubicBezTo>
                      <a:pt x="43" y="198"/>
                      <a:pt x="43" y="198"/>
                      <a:pt x="43" y="198"/>
                    </a:cubicBezTo>
                    <a:cubicBezTo>
                      <a:pt x="36" y="199"/>
                      <a:pt x="36" y="199"/>
                      <a:pt x="36" y="199"/>
                    </a:cubicBezTo>
                    <a:cubicBezTo>
                      <a:pt x="31" y="202"/>
                      <a:pt x="31" y="202"/>
                      <a:pt x="31" y="202"/>
                    </a:cubicBezTo>
                    <a:cubicBezTo>
                      <a:pt x="28" y="207"/>
                      <a:pt x="28" y="207"/>
                      <a:pt x="28" y="207"/>
                    </a:cubicBezTo>
                    <a:cubicBezTo>
                      <a:pt x="23" y="205"/>
                      <a:pt x="23" y="205"/>
                      <a:pt x="23" y="205"/>
                    </a:cubicBezTo>
                    <a:cubicBezTo>
                      <a:pt x="18" y="203"/>
                      <a:pt x="18" y="203"/>
                      <a:pt x="18" y="203"/>
                    </a:cubicBezTo>
                    <a:cubicBezTo>
                      <a:pt x="14" y="200"/>
                      <a:pt x="14" y="200"/>
                      <a:pt x="14" y="200"/>
                    </a:cubicBezTo>
                    <a:cubicBezTo>
                      <a:pt x="10" y="192"/>
                      <a:pt x="10" y="192"/>
                      <a:pt x="10" y="192"/>
                    </a:cubicBezTo>
                    <a:cubicBezTo>
                      <a:pt x="10" y="192"/>
                      <a:pt x="11" y="188"/>
                      <a:pt x="9" y="188"/>
                    </a:cubicBezTo>
                    <a:cubicBezTo>
                      <a:pt x="7" y="188"/>
                      <a:pt x="2" y="192"/>
                      <a:pt x="2" y="192"/>
                    </a:cubicBezTo>
                    <a:cubicBezTo>
                      <a:pt x="0" y="183"/>
                      <a:pt x="0" y="183"/>
                      <a:pt x="0" y="183"/>
                    </a:cubicBezTo>
                    <a:cubicBezTo>
                      <a:pt x="0" y="168"/>
                      <a:pt x="0" y="168"/>
                      <a:pt x="0" y="168"/>
                    </a:cubicBezTo>
                    <a:cubicBezTo>
                      <a:pt x="2" y="151"/>
                      <a:pt x="2" y="151"/>
                      <a:pt x="2" y="151"/>
                    </a:cubicBezTo>
                    <a:cubicBezTo>
                      <a:pt x="6" y="137"/>
                      <a:pt x="6" y="137"/>
                      <a:pt x="6" y="137"/>
                    </a:cubicBezTo>
                    <a:cubicBezTo>
                      <a:pt x="11" y="129"/>
                      <a:pt x="11" y="129"/>
                      <a:pt x="11" y="129"/>
                    </a:cubicBezTo>
                    <a:cubicBezTo>
                      <a:pt x="13" y="120"/>
                      <a:pt x="13" y="120"/>
                      <a:pt x="13" y="120"/>
                    </a:cubicBezTo>
                    <a:cubicBezTo>
                      <a:pt x="13" y="110"/>
                      <a:pt x="13" y="110"/>
                      <a:pt x="13" y="110"/>
                    </a:cubicBezTo>
                    <a:cubicBezTo>
                      <a:pt x="16" y="104"/>
                      <a:pt x="16" y="104"/>
                      <a:pt x="16" y="104"/>
                    </a:cubicBezTo>
                    <a:cubicBezTo>
                      <a:pt x="24" y="96"/>
                      <a:pt x="24" y="96"/>
                      <a:pt x="24" y="96"/>
                    </a:cubicBezTo>
                    <a:cubicBezTo>
                      <a:pt x="28" y="92"/>
                      <a:pt x="28" y="92"/>
                      <a:pt x="28" y="92"/>
                    </a:cubicBezTo>
                    <a:cubicBezTo>
                      <a:pt x="32" y="87"/>
                      <a:pt x="32" y="87"/>
                      <a:pt x="32" y="87"/>
                    </a:cubicBezTo>
                    <a:cubicBezTo>
                      <a:pt x="34" y="81"/>
                      <a:pt x="34" y="81"/>
                      <a:pt x="34" y="81"/>
                    </a:cubicBezTo>
                    <a:cubicBezTo>
                      <a:pt x="36" y="72"/>
                      <a:pt x="36" y="72"/>
                      <a:pt x="36" y="72"/>
                    </a:cubicBezTo>
                    <a:cubicBezTo>
                      <a:pt x="36" y="67"/>
                      <a:pt x="36" y="67"/>
                      <a:pt x="36" y="67"/>
                    </a:cubicBezTo>
                    <a:cubicBezTo>
                      <a:pt x="34" y="60"/>
                      <a:pt x="34" y="60"/>
                      <a:pt x="34" y="60"/>
                    </a:cubicBezTo>
                    <a:cubicBezTo>
                      <a:pt x="35" y="53"/>
                      <a:pt x="35" y="53"/>
                      <a:pt x="35" y="53"/>
                    </a:cubicBezTo>
                    <a:cubicBezTo>
                      <a:pt x="37" y="45"/>
                      <a:pt x="37" y="45"/>
                      <a:pt x="37" y="45"/>
                    </a:cubicBezTo>
                    <a:cubicBezTo>
                      <a:pt x="44" y="41"/>
                      <a:pt x="44" y="41"/>
                      <a:pt x="44" y="41"/>
                    </a:cubicBezTo>
                    <a:cubicBezTo>
                      <a:pt x="51" y="35"/>
                      <a:pt x="51" y="35"/>
                      <a:pt x="51" y="35"/>
                    </a:cubicBezTo>
                    <a:cubicBezTo>
                      <a:pt x="55" y="30"/>
                      <a:pt x="55" y="30"/>
                      <a:pt x="55" y="30"/>
                    </a:cubicBezTo>
                    <a:cubicBezTo>
                      <a:pt x="58" y="23"/>
                      <a:pt x="58" y="23"/>
                      <a:pt x="58" y="23"/>
                    </a:cubicBezTo>
                    <a:cubicBezTo>
                      <a:pt x="60" y="15"/>
                      <a:pt x="60" y="15"/>
                      <a:pt x="60" y="15"/>
                    </a:cubicBezTo>
                    <a:cubicBezTo>
                      <a:pt x="60" y="8"/>
                      <a:pt x="60" y="8"/>
                      <a:pt x="60" y="8"/>
                    </a:cubicBezTo>
                    <a:cubicBezTo>
                      <a:pt x="56" y="3"/>
                      <a:pt x="56" y="3"/>
                      <a:pt x="56" y="3"/>
                    </a:cubicBezTo>
                    <a:lnTo>
                      <a:pt x="54" y="0"/>
                    </a:lnTo>
                    <a:close/>
                  </a:path>
                </a:pathLst>
              </a:custGeom>
              <a:grpFill/>
              <a:ln w="6350">
                <a:solidFill>
                  <a:schemeClr val="accent2">
                    <a:lumMod val="75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55" name="Freeform 35"/>
              <p:cNvSpPr>
                <a:spLocks/>
              </p:cNvSpPr>
              <p:nvPr/>
            </p:nvSpPr>
            <p:spPr bwMode="auto">
              <a:xfrm>
                <a:off x="9455150" y="1611313"/>
                <a:ext cx="184150" cy="138113"/>
              </a:xfrm>
              <a:custGeom>
                <a:avLst/>
                <a:gdLst>
                  <a:gd name="T0" fmla="*/ 2 w 49"/>
                  <a:gd name="T1" fmla="*/ 37 h 37"/>
                  <a:gd name="T2" fmla="*/ 5 w 49"/>
                  <a:gd name="T3" fmla="*/ 35 h 37"/>
                  <a:gd name="T4" fmla="*/ 9 w 49"/>
                  <a:gd name="T5" fmla="*/ 34 h 37"/>
                  <a:gd name="T6" fmla="*/ 11 w 49"/>
                  <a:gd name="T7" fmla="*/ 35 h 37"/>
                  <a:gd name="T8" fmla="*/ 14 w 49"/>
                  <a:gd name="T9" fmla="*/ 36 h 37"/>
                  <a:gd name="T10" fmla="*/ 17 w 49"/>
                  <a:gd name="T11" fmla="*/ 34 h 37"/>
                  <a:gd name="T12" fmla="*/ 20 w 49"/>
                  <a:gd name="T13" fmla="*/ 31 h 37"/>
                  <a:gd name="T14" fmla="*/ 23 w 49"/>
                  <a:gd name="T15" fmla="*/ 30 h 37"/>
                  <a:gd name="T16" fmla="*/ 27 w 49"/>
                  <a:gd name="T17" fmla="*/ 31 h 37"/>
                  <a:gd name="T18" fmla="*/ 29 w 49"/>
                  <a:gd name="T19" fmla="*/ 30 h 37"/>
                  <a:gd name="T20" fmla="*/ 33 w 49"/>
                  <a:gd name="T21" fmla="*/ 26 h 37"/>
                  <a:gd name="T22" fmla="*/ 39 w 49"/>
                  <a:gd name="T23" fmla="*/ 25 h 37"/>
                  <a:gd name="T24" fmla="*/ 43 w 49"/>
                  <a:gd name="T25" fmla="*/ 19 h 37"/>
                  <a:gd name="T26" fmla="*/ 47 w 49"/>
                  <a:gd name="T27" fmla="*/ 13 h 37"/>
                  <a:gd name="T28" fmla="*/ 48 w 49"/>
                  <a:gd name="T29" fmla="*/ 9 h 37"/>
                  <a:gd name="T30" fmla="*/ 49 w 49"/>
                  <a:gd name="T31" fmla="*/ 4 h 37"/>
                  <a:gd name="T32" fmla="*/ 41 w 49"/>
                  <a:gd name="T33" fmla="*/ 3 h 37"/>
                  <a:gd name="T34" fmla="*/ 36 w 49"/>
                  <a:gd name="T35" fmla="*/ 2 h 37"/>
                  <a:gd name="T36" fmla="*/ 29 w 49"/>
                  <a:gd name="T37" fmla="*/ 2 h 37"/>
                  <a:gd name="T38" fmla="*/ 26 w 49"/>
                  <a:gd name="T39" fmla="*/ 3 h 37"/>
                  <a:gd name="T40" fmla="*/ 20 w 49"/>
                  <a:gd name="T41" fmla="*/ 3 h 37"/>
                  <a:gd name="T42" fmla="*/ 15 w 49"/>
                  <a:gd name="T43" fmla="*/ 1 h 37"/>
                  <a:gd name="T44" fmla="*/ 10 w 49"/>
                  <a:gd name="T45" fmla="*/ 0 h 37"/>
                  <a:gd name="T46" fmla="*/ 5 w 49"/>
                  <a:gd name="T47" fmla="*/ 1 h 37"/>
                  <a:gd name="T48" fmla="*/ 3 w 49"/>
                  <a:gd name="T49" fmla="*/ 6 h 37"/>
                  <a:gd name="T50" fmla="*/ 2 w 49"/>
                  <a:gd name="T51" fmla="*/ 10 h 37"/>
                  <a:gd name="T52" fmla="*/ 2 w 49"/>
                  <a:gd name="T53" fmla="*/ 15 h 37"/>
                  <a:gd name="T54" fmla="*/ 2 w 49"/>
                  <a:gd name="T55" fmla="*/ 22 h 37"/>
                  <a:gd name="T56" fmla="*/ 0 w 49"/>
                  <a:gd name="T57" fmla="*/ 30 h 37"/>
                  <a:gd name="T58" fmla="*/ 0 w 49"/>
                  <a:gd name="T59" fmla="*/ 36 h 37"/>
                  <a:gd name="T60" fmla="*/ 2 w 49"/>
                  <a:gd name="T61" fmla="*/ 3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49" h="37">
                    <a:moveTo>
                      <a:pt x="2" y="37"/>
                    </a:moveTo>
                    <a:cubicBezTo>
                      <a:pt x="5" y="35"/>
                      <a:pt x="5" y="35"/>
                      <a:pt x="5" y="35"/>
                    </a:cubicBezTo>
                    <a:cubicBezTo>
                      <a:pt x="9" y="34"/>
                      <a:pt x="9" y="34"/>
                      <a:pt x="9" y="34"/>
                    </a:cubicBezTo>
                    <a:cubicBezTo>
                      <a:pt x="11" y="35"/>
                      <a:pt x="11" y="35"/>
                      <a:pt x="11" y="35"/>
                    </a:cubicBezTo>
                    <a:cubicBezTo>
                      <a:pt x="14" y="36"/>
                      <a:pt x="14" y="36"/>
                      <a:pt x="14" y="36"/>
                    </a:cubicBezTo>
                    <a:cubicBezTo>
                      <a:pt x="17" y="34"/>
                      <a:pt x="17" y="34"/>
                      <a:pt x="17" y="34"/>
                    </a:cubicBezTo>
                    <a:cubicBezTo>
                      <a:pt x="20" y="31"/>
                      <a:pt x="20" y="31"/>
                      <a:pt x="20" y="31"/>
                    </a:cubicBezTo>
                    <a:cubicBezTo>
                      <a:pt x="23" y="30"/>
                      <a:pt x="23" y="30"/>
                      <a:pt x="23" y="30"/>
                    </a:cubicBezTo>
                    <a:cubicBezTo>
                      <a:pt x="27" y="31"/>
                      <a:pt x="27" y="31"/>
                      <a:pt x="27" y="31"/>
                    </a:cubicBezTo>
                    <a:cubicBezTo>
                      <a:pt x="29" y="30"/>
                      <a:pt x="29" y="30"/>
                      <a:pt x="29" y="30"/>
                    </a:cubicBezTo>
                    <a:cubicBezTo>
                      <a:pt x="33" y="26"/>
                      <a:pt x="33" y="26"/>
                      <a:pt x="33" y="26"/>
                    </a:cubicBezTo>
                    <a:cubicBezTo>
                      <a:pt x="39" y="25"/>
                      <a:pt x="39" y="25"/>
                      <a:pt x="39" y="25"/>
                    </a:cubicBezTo>
                    <a:cubicBezTo>
                      <a:pt x="43" y="19"/>
                      <a:pt x="43" y="19"/>
                      <a:pt x="43" y="19"/>
                    </a:cubicBezTo>
                    <a:cubicBezTo>
                      <a:pt x="47" y="13"/>
                      <a:pt x="47" y="13"/>
                      <a:pt x="47" y="13"/>
                    </a:cubicBezTo>
                    <a:cubicBezTo>
                      <a:pt x="48" y="9"/>
                      <a:pt x="48" y="9"/>
                      <a:pt x="48" y="9"/>
                    </a:cubicBezTo>
                    <a:cubicBezTo>
                      <a:pt x="49" y="4"/>
                      <a:pt x="49" y="4"/>
                      <a:pt x="49" y="4"/>
                    </a:cubicBezTo>
                    <a:cubicBezTo>
                      <a:pt x="41" y="3"/>
                      <a:pt x="41" y="3"/>
                      <a:pt x="41" y="3"/>
                    </a:cubicBezTo>
                    <a:cubicBezTo>
                      <a:pt x="36" y="2"/>
                      <a:pt x="36" y="2"/>
                      <a:pt x="36" y="2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26" y="3"/>
                      <a:pt x="26" y="3"/>
                      <a:pt x="26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5"/>
                      <a:pt x="3" y="21"/>
                      <a:pt x="2" y="22"/>
                    </a:cubicBezTo>
                    <a:cubicBezTo>
                      <a:pt x="1" y="23"/>
                      <a:pt x="0" y="30"/>
                      <a:pt x="0" y="30"/>
                    </a:cubicBezTo>
                    <a:cubicBezTo>
                      <a:pt x="0" y="36"/>
                      <a:pt x="0" y="36"/>
                      <a:pt x="0" y="36"/>
                    </a:cubicBezTo>
                    <a:lnTo>
                      <a:pt x="2" y="37"/>
                    </a:lnTo>
                    <a:close/>
                  </a:path>
                </a:pathLst>
              </a:custGeom>
              <a:grpFill/>
              <a:ln w="6350">
                <a:solidFill>
                  <a:schemeClr val="accent2">
                    <a:lumMod val="75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56" name="Freeform 36"/>
              <p:cNvSpPr>
                <a:spLocks/>
              </p:cNvSpPr>
              <p:nvPr/>
            </p:nvSpPr>
            <p:spPr bwMode="auto">
              <a:xfrm>
                <a:off x="9523413" y="1570038"/>
                <a:ext cx="30162" cy="30163"/>
              </a:xfrm>
              <a:custGeom>
                <a:avLst/>
                <a:gdLst>
                  <a:gd name="T0" fmla="*/ 7 w 19"/>
                  <a:gd name="T1" fmla="*/ 19 h 19"/>
                  <a:gd name="T2" fmla="*/ 19 w 19"/>
                  <a:gd name="T3" fmla="*/ 9 h 19"/>
                  <a:gd name="T4" fmla="*/ 14 w 19"/>
                  <a:gd name="T5" fmla="*/ 0 h 19"/>
                  <a:gd name="T6" fmla="*/ 5 w 19"/>
                  <a:gd name="T7" fmla="*/ 2 h 19"/>
                  <a:gd name="T8" fmla="*/ 0 w 19"/>
                  <a:gd name="T9" fmla="*/ 11 h 19"/>
                  <a:gd name="T10" fmla="*/ 7 w 19"/>
                  <a:gd name="T11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9" h="19">
                    <a:moveTo>
                      <a:pt x="7" y="19"/>
                    </a:moveTo>
                    <a:lnTo>
                      <a:pt x="19" y="9"/>
                    </a:lnTo>
                    <a:lnTo>
                      <a:pt x="14" y="0"/>
                    </a:lnTo>
                    <a:lnTo>
                      <a:pt x="5" y="2"/>
                    </a:lnTo>
                    <a:lnTo>
                      <a:pt x="0" y="11"/>
                    </a:lnTo>
                    <a:lnTo>
                      <a:pt x="7" y="19"/>
                    </a:lnTo>
                    <a:close/>
                  </a:path>
                </a:pathLst>
              </a:custGeom>
              <a:grpFill/>
              <a:ln w="6350">
                <a:solidFill>
                  <a:schemeClr val="accent2">
                    <a:lumMod val="75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57" name="Freeform 37"/>
              <p:cNvSpPr>
                <a:spLocks/>
              </p:cNvSpPr>
              <p:nvPr/>
            </p:nvSpPr>
            <p:spPr bwMode="auto">
              <a:xfrm>
                <a:off x="9466263" y="1539875"/>
                <a:ext cx="53975" cy="41275"/>
              </a:xfrm>
              <a:custGeom>
                <a:avLst/>
                <a:gdLst>
                  <a:gd name="T0" fmla="*/ 14 w 14"/>
                  <a:gd name="T1" fmla="*/ 2 h 11"/>
                  <a:gd name="T2" fmla="*/ 12 w 14"/>
                  <a:gd name="T3" fmla="*/ 8 h 11"/>
                  <a:gd name="T4" fmla="*/ 11 w 14"/>
                  <a:gd name="T5" fmla="*/ 11 h 11"/>
                  <a:gd name="T6" fmla="*/ 7 w 14"/>
                  <a:gd name="T7" fmla="*/ 10 h 11"/>
                  <a:gd name="T8" fmla="*/ 0 w 14"/>
                  <a:gd name="T9" fmla="*/ 10 h 11"/>
                  <a:gd name="T10" fmla="*/ 2 w 14"/>
                  <a:gd name="T11" fmla="*/ 5 h 11"/>
                  <a:gd name="T12" fmla="*/ 7 w 14"/>
                  <a:gd name="T13" fmla="*/ 0 h 11"/>
                  <a:gd name="T14" fmla="*/ 14 w 14"/>
                  <a:gd name="T15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" h="11">
                    <a:moveTo>
                      <a:pt x="14" y="2"/>
                    </a:moveTo>
                    <a:cubicBezTo>
                      <a:pt x="12" y="8"/>
                      <a:pt x="12" y="8"/>
                      <a:pt x="12" y="8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8" y="10"/>
                      <a:pt x="7" y="10"/>
                    </a:cubicBezTo>
                    <a:cubicBezTo>
                      <a:pt x="6" y="10"/>
                      <a:pt x="0" y="10"/>
                      <a:pt x="0" y="10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7" y="0"/>
                      <a:pt x="7" y="0"/>
                      <a:pt x="7" y="0"/>
                    </a:cubicBezTo>
                    <a:lnTo>
                      <a:pt x="14" y="2"/>
                    </a:lnTo>
                    <a:close/>
                  </a:path>
                </a:pathLst>
              </a:custGeom>
              <a:grpFill/>
              <a:ln w="6350">
                <a:solidFill>
                  <a:schemeClr val="accent2">
                    <a:lumMod val="75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58" name="Freeform 38"/>
              <p:cNvSpPr>
                <a:spLocks/>
              </p:cNvSpPr>
              <p:nvPr/>
            </p:nvSpPr>
            <p:spPr bwMode="auto">
              <a:xfrm>
                <a:off x="9388475" y="1576388"/>
                <a:ext cx="44450" cy="57150"/>
              </a:xfrm>
              <a:custGeom>
                <a:avLst/>
                <a:gdLst>
                  <a:gd name="T0" fmla="*/ 16 w 28"/>
                  <a:gd name="T1" fmla="*/ 22 h 36"/>
                  <a:gd name="T2" fmla="*/ 2 w 28"/>
                  <a:gd name="T3" fmla="*/ 36 h 36"/>
                  <a:gd name="T4" fmla="*/ 0 w 28"/>
                  <a:gd name="T5" fmla="*/ 22 h 36"/>
                  <a:gd name="T6" fmla="*/ 4 w 28"/>
                  <a:gd name="T7" fmla="*/ 7 h 36"/>
                  <a:gd name="T8" fmla="*/ 16 w 28"/>
                  <a:gd name="T9" fmla="*/ 0 h 36"/>
                  <a:gd name="T10" fmla="*/ 28 w 28"/>
                  <a:gd name="T11" fmla="*/ 0 h 36"/>
                  <a:gd name="T12" fmla="*/ 28 w 28"/>
                  <a:gd name="T13" fmla="*/ 7 h 36"/>
                  <a:gd name="T14" fmla="*/ 23 w 28"/>
                  <a:gd name="T15" fmla="*/ 17 h 36"/>
                  <a:gd name="T16" fmla="*/ 16 w 28"/>
                  <a:gd name="T17" fmla="*/ 22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8" h="36">
                    <a:moveTo>
                      <a:pt x="16" y="22"/>
                    </a:moveTo>
                    <a:lnTo>
                      <a:pt x="2" y="36"/>
                    </a:lnTo>
                    <a:lnTo>
                      <a:pt x="0" y="22"/>
                    </a:lnTo>
                    <a:lnTo>
                      <a:pt x="4" y="7"/>
                    </a:lnTo>
                    <a:lnTo>
                      <a:pt x="16" y="0"/>
                    </a:lnTo>
                    <a:lnTo>
                      <a:pt x="28" y="0"/>
                    </a:lnTo>
                    <a:lnTo>
                      <a:pt x="28" y="7"/>
                    </a:lnTo>
                    <a:lnTo>
                      <a:pt x="23" y="17"/>
                    </a:lnTo>
                    <a:lnTo>
                      <a:pt x="16" y="22"/>
                    </a:lnTo>
                    <a:close/>
                  </a:path>
                </a:pathLst>
              </a:custGeom>
              <a:grpFill/>
              <a:ln w="6350">
                <a:solidFill>
                  <a:schemeClr val="accent2">
                    <a:lumMod val="75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59" name="Freeform 39"/>
              <p:cNvSpPr>
                <a:spLocks/>
              </p:cNvSpPr>
              <p:nvPr/>
            </p:nvSpPr>
            <p:spPr bwMode="auto">
              <a:xfrm>
                <a:off x="9312275" y="1652588"/>
                <a:ext cx="46037" cy="63500"/>
              </a:xfrm>
              <a:custGeom>
                <a:avLst/>
                <a:gdLst>
                  <a:gd name="T0" fmla="*/ 29 w 29"/>
                  <a:gd name="T1" fmla="*/ 9 h 40"/>
                  <a:gd name="T2" fmla="*/ 19 w 29"/>
                  <a:gd name="T3" fmla="*/ 21 h 40"/>
                  <a:gd name="T4" fmla="*/ 10 w 29"/>
                  <a:gd name="T5" fmla="*/ 35 h 40"/>
                  <a:gd name="T6" fmla="*/ 0 w 29"/>
                  <a:gd name="T7" fmla="*/ 40 h 40"/>
                  <a:gd name="T8" fmla="*/ 7 w 29"/>
                  <a:gd name="T9" fmla="*/ 23 h 40"/>
                  <a:gd name="T10" fmla="*/ 17 w 29"/>
                  <a:gd name="T11" fmla="*/ 4 h 40"/>
                  <a:gd name="T12" fmla="*/ 24 w 29"/>
                  <a:gd name="T13" fmla="*/ 0 h 40"/>
                  <a:gd name="T14" fmla="*/ 29 w 29"/>
                  <a:gd name="T15" fmla="*/ 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40">
                    <a:moveTo>
                      <a:pt x="29" y="9"/>
                    </a:moveTo>
                    <a:lnTo>
                      <a:pt x="19" y="21"/>
                    </a:lnTo>
                    <a:lnTo>
                      <a:pt x="10" y="35"/>
                    </a:lnTo>
                    <a:lnTo>
                      <a:pt x="0" y="40"/>
                    </a:lnTo>
                    <a:lnTo>
                      <a:pt x="7" y="23"/>
                    </a:lnTo>
                    <a:lnTo>
                      <a:pt x="17" y="4"/>
                    </a:lnTo>
                    <a:lnTo>
                      <a:pt x="24" y="0"/>
                    </a:lnTo>
                    <a:lnTo>
                      <a:pt x="29" y="9"/>
                    </a:lnTo>
                    <a:close/>
                  </a:path>
                </a:pathLst>
              </a:custGeom>
              <a:grpFill/>
              <a:ln w="6350">
                <a:solidFill>
                  <a:schemeClr val="accent2">
                    <a:lumMod val="75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60" name="Freeform 40"/>
              <p:cNvSpPr>
                <a:spLocks/>
              </p:cNvSpPr>
              <p:nvPr/>
            </p:nvSpPr>
            <p:spPr bwMode="auto">
              <a:xfrm>
                <a:off x="9402763" y="1655763"/>
                <a:ext cx="41275" cy="26988"/>
              </a:xfrm>
              <a:custGeom>
                <a:avLst/>
                <a:gdLst>
                  <a:gd name="T0" fmla="*/ 12 w 26"/>
                  <a:gd name="T1" fmla="*/ 2 h 17"/>
                  <a:gd name="T2" fmla="*/ 5 w 26"/>
                  <a:gd name="T3" fmla="*/ 5 h 17"/>
                  <a:gd name="T4" fmla="*/ 0 w 26"/>
                  <a:gd name="T5" fmla="*/ 12 h 17"/>
                  <a:gd name="T6" fmla="*/ 7 w 26"/>
                  <a:gd name="T7" fmla="*/ 14 h 17"/>
                  <a:gd name="T8" fmla="*/ 14 w 26"/>
                  <a:gd name="T9" fmla="*/ 17 h 17"/>
                  <a:gd name="T10" fmla="*/ 26 w 26"/>
                  <a:gd name="T11" fmla="*/ 10 h 17"/>
                  <a:gd name="T12" fmla="*/ 19 w 26"/>
                  <a:gd name="T13" fmla="*/ 0 h 17"/>
                  <a:gd name="T14" fmla="*/ 12 w 26"/>
                  <a:gd name="T15" fmla="*/ 2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6" h="17">
                    <a:moveTo>
                      <a:pt x="12" y="2"/>
                    </a:moveTo>
                    <a:lnTo>
                      <a:pt x="5" y="5"/>
                    </a:lnTo>
                    <a:lnTo>
                      <a:pt x="0" y="12"/>
                    </a:lnTo>
                    <a:lnTo>
                      <a:pt x="7" y="14"/>
                    </a:lnTo>
                    <a:lnTo>
                      <a:pt x="14" y="17"/>
                    </a:lnTo>
                    <a:lnTo>
                      <a:pt x="26" y="10"/>
                    </a:lnTo>
                    <a:lnTo>
                      <a:pt x="19" y="0"/>
                    </a:lnTo>
                    <a:lnTo>
                      <a:pt x="12" y="2"/>
                    </a:lnTo>
                    <a:close/>
                  </a:path>
                </a:pathLst>
              </a:custGeom>
              <a:grpFill/>
              <a:ln w="6350">
                <a:solidFill>
                  <a:schemeClr val="accent2">
                    <a:lumMod val="75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61" name="Freeform 41"/>
              <p:cNvSpPr>
                <a:spLocks/>
              </p:cNvSpPr>
              <p:nvPr/>
            </p:nvSpPr>
            <p:spPr bwMode="auto">
              <a:xfrm>
                <a:off x="9429750" y="1603375"/>
                <a:ext cx="19050" cy="22225"/>
              </a:xfrm>
              <a:custGeom>
                <a:avLst/>
                <a:gdLst>
                  <a:gd name="T0" fmla="*/ 0 w 12"/>
                  <a:gd name="T1" fmla="*/ 14 h 14"/>
                  <a:gd name="T2" fmla="*/ 9 w 12"/>
                  <a:gd name="T3" fmla="*/ 14 h 14"/>
                  <a:gd name="T4" fmla="*/ 12 w 12"/>
                  <a:gd name="T5" fmla="*/ 0 h 14"/>
                  <a:gd name="T6" fmla="*/ 2 w 12"/>
                  <a:gd name="T7" fmla="*/ 5 h 14"/>
                  <a:gd name="T8" fmla="*/ 0 w 12"/>
                  <a:gd name="T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4">
                    <a:moveTo>
                      <a:pt x="0" y="14"/>
                    </a:moveTo>
                    <a:lnTo>
                      <a:pt x="9" y="14"/>
                    </a:lnTo>
                    <a:lnTo>
                      <a:pt x="12" y="0"/>
                    </a:lnTo>
                    <a:lnTo>
                      <a:pt x="2" y="5"/>
                    </a:lnTo>
                    <a:lnTo>
                      <a:pt x="0" y="14"/>
                    </a:lnTo>
                    <a:close/>
                  </a:path>
                </a:pathLst>
              </a:custGeom>
              <a:grpFill/>
              <a:ln w="6350">
                <a:solidFill>
                  <a:schemeClr val="accent2">
                    <a:lumMod val="75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62" name="Freeform 42"/>
              <p:cNvSpPr>
                <a:spLocks/>
              </p:cNvSpPr>
              <p:nvPr/>
            </p:nvSpPr>
            <p:spPr bwMode="auto">
              <a:xfrm>
                <a:off x="9418638" y="1701800"/>
                <a:ext cx="22225" cy="25400"/>
              </a:xfrm>
              <a:custGeom>
                <a:avLst/>
                <a:gdLst>
                  <a:gd name="T0" fmla="*/ 14 w 14"/>
                  <a:gd name="T1" fmla="*/ 7 h 16"/>
                  <a:gd name="T2" fmla="*/ 11 w 14"/>
                  <a:gd name="T3" fmla="*/ 16 h 16"/>
                  <a:gd name="T4" fmla="*/ 2 w 14"/>
                  <a:gd name="T5" fmla="*/ 16 h 16"/>
                  <a:gd name="T6" fmla="*/ 0 w 14"/>
                  <a:gd name="T7" fmla="*/ 7 h 16"/>
                  <a:gd name="T8" fmla="*/ 2 w 14"/>
                  <a:gd name="T9" fmla="*/ 0 h 16"/>
                  <a:gd name="T10" fmla="*/ 9 w 14"/>
                  <a:gd name="T11" fmla="*/ 0 h 16"/>
                  <a:gd name="T12" fmla="*/ 14 w 14"/>
                  <a:gd name="T13" fmla="*/ 7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16">
                    <a:moveTo>
                      <a:pt x="14" y="7"/>
                    </a:moveTo>
                    <a:lnTo>
                      <a:pt x="11" y="16"/>
                    </a:lnTo>
                    <a:lnTo>
                      <a:pt x="2" y="16"/>
                    </a:lnTo>
                    <a:lnTo>
                      <a:pt x="0" y="7"/>
                    </a:lnTo>
                    <a:lnTo>
                      <a:pt x="2" y="0"/>
                    </a:lnTo>
                    <a:lnTo>
                      <a:pt x="9" y="0"/>
                    </a:lnTo>
                    <a:lnTo>
                      <a:pt x="14" y="7"/>
                    </a:lnTo>
                    <a:close/>
                  </a:path>
                </a:pathLst>
              </a:custGeom>
              <a:grpFill/>
              <a:ln w="6350">
                <a:solidFill>
                  <a:schemeClr val="accent2">
                    <a:lumMod val="75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</p:grpSp>
      </p:grpSp>
      <p:sp>
        <p:nvSpPr>
          <p:cNvPr id="82" name="CaixaDeTexto 81"/>
          <p:cNvSpPr txBox="1"/>
          <p:nvPr/>
        </p:nvSpPr>
        <p:spPr>
          <a:xfrm>
            <a:off x="1027987" y="1308874"/>
            <a:ext cx="877163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t-BR" sz="2000" i="1" dirty="0">
                <a:solidFill>
                  <a:srgbClr val="0070C0"/>
                </a:solidFill>
              </a:rPr>
              <a:t>por UF</a:t>
            </a:r>
          </a:p>
        </p:txBody>
      </p:sp>
      <p:cxnSp>
        <p:nvCxnSpPr>
          <p:cNvPr id="83" name="Conector reto 82"/>
          <p:cNvCxnSpPr/>
          <p:nvPr/>
        </p:nvCxnSpPr>
        <p:spPr>
          <a:xfrm>
            <a:off x="2063546" y="1583922"/>
            <a:ext cx="8544389" cy="0"/>
          </a:xfrm>
          <a:prstGeom prst="line">
            <a:avLst/>
          </a:prstGeom>
          <a:ln>
            <a:solidFill>
              <a:srgbClr val="FFC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4" name="Grupo 3"/>
          <p:cNvGrpSpPr/>
          <p:nvPr/>
        </p:nvGrpSpPr>
        <p:grpSpPr>
          <a:xfrm>
            <a:off x="725245" y="2511335"/>
            <a:ext cx="2459037" cy="2471038"/>
            <a:chOff x="7269163" y="1814738"/>
            <a:chExt cx="3903662" cy="3922713"/>
          </a:xfrm>
        </p:grpSpPr>
        <p:grpSp>
          <p:nvGrpSpPr>
            <p:cNvPr id="114" name="Grupo 113"/>
            <p:cNvGrpSpPr/>
            <p:nvPr/>
          </p:nvGrpSpPr>
          <p:grpSpPr>
            <a:xfrm>
              <a:off x="8496300" y="3102201"/>
              <a:ext cx="1563687" cy="1649413"/>
              <a:chOff x="8328025" y="2344738"/>
              <a:chExt cx="1563687" cy="1649413"/>
            </a:xfrm>
            <a:solidFill>
              <a:srgbClr val="009999"/>
            </a:solidFill>
          </p:grpSpPr>
          <p:sp>
            <p:nvSpPr>
              <p:cNvPr id="115" name="Freeform 16"/>
              <p:cNvSpPr>
                <a:spLocks/>
              </p:cNvSpPr>
              <p:nvPr/>
            </p:nvSpPr>
            <p:spPr bwMode="auto">
              <a:xfrm>
                <a:off x="8328025" y="2344738"/>
                <a:ext cx="1135062" cy="1044575"/>
              </a:xfrm>
              <a:custGeom>
                <a:avLst/>
                <a:gdLst>
                  <a:gd name="T0" fmla="*/ 84 w 302"/>
                  <a:gd name="T1" fmla="*/ 37 h 278"/>
                  <a:gd name="T2" fmla="*/ 89 w 302"/>
                  <a:gd name="T3" fmla="*/ 24 h 278"/>
                  <a:gd name="T4" fmla="*/ 90 w 302"/>
                  <a:gd name="T5" fmla="*/ 9 h 278"/>
                  <a:gd name="T6" fmla="*/ 92 w 302"/>
                  <a:gd name="T7" fmla="*/ 0 h 278"/>
                  <a:gd name="T8" fmla="*/ 96 w 302"/>
                  <a:gd name="T9" fmla="*/ 2 h 278"/>
                  <a:gd name="T10" fmla="*/ 99 w 302"/>
                  <a:gd name="T11" fmla="*/ 11 h 278"/>
                  <a:gd name="T12" fmla="*/ 103 w 302"/>
                  <a:gd name="T13" fmla="*/ 33 h 278"/>
                  <a:gd name="T14" fmla="*/ 128 w 302"/>
                  <a:gd name="T15" fmla="*/ 54 h 278"/>
                  <a:gd name="T16" fmla="*/ 172 w 302"/>
                  <a:gd name="T17" fmla="*/ 57 h 278"/>
                  <a:gd name="T18" fmla="*/ 302 w 302"/>
                  <a:gd name="T19" fmla="*/ 64 h 278"/>
                  <a:gd name="T20" fmla="*/ 299 w 302"/>
                  <a:gd name="T21" fmla="*/ 74 h 278"/>
                  <a:gd name="T22" fmla="*/ 291 w 302"/>
                  <a:gd name="T23" fmla="*/ 104 h 278"/>
                  <a:gd name="T24" fmla="*/ 293 w 302"/>
                  <a:gd name="T25" fmla="*/ 143 h 278"/>
                  <a:gd name="T26" fmla="*/ 284 w 302"/>
                  <a:gd name="T27" fmla="*/ 172 h 278"/>
                  <a:gd name="T28" fmla="*/ 278 w 302"/>
                  <a:gd name="T29" fmla="*/ 195 h 278"/>
                  <a:gd name="T30" fmla="*/ 266 w 302"/>
                  <a:gd name="T31" fmla="*/ 203 h 278"/>
                  <a:gd name="T32" fmla="*/ 260 w 302"/>
                  <a:gd name="T33" fmla="*/ 215 h 278"/>
                  <a:gd name="T34" fmla="*/ 249 w 302"/>
                  <a:gd name="T35" fmla="*/ 222 h 278"/>
                  <a:gd name="T36" fmla="*/ 237 w 302"/>
                  <a:gd name="T37" fmla="*/ 237 h 278"/>
                  <a:gd name="T38" fmla="*/ 227 w 302"/>
                  <a:gd name="T39" fmla="*/ 252 h 278"/>
                  <a:gd name="T40" fmla="*/ 222 w 302"/>
                  <a:gd name="T41" fmla="*/ 261 h 278"/>
                  <a:gd name="T42" fmla="*/ 224 w 302"/>
                  <a:gd name="T43" fmla="*/ 271 h 278"/>
                  <a:gd name="T44" fmla="*/ 224 w 302"/>
                  <a:gd name="T45" fmla="*/ 278 h 278"/>
                  <a:gd name="T46" fmla="*/ 213 w 302"/>
                  <a:gd name="T47" fmla="*/ 275 h 278"/>
                  <a:gd name="T48" fmla="*/ 213 w 302"/>
                  <a:gd name="T49" fmla="*/ 265 h 278"/>
                  <a:gd name="T50" fmla="*/ 205 w 302"/>
                  <a:gd name="T51" fmla="*/ 260 h 278"/>
                  <a:gd name="T52" fmla="*/ 198 w 302"/>
                  <a:gd name="T53" fmla="*/ 266 h 278"/>
                  <a:gd name="T54" fmla="*/ 185 w 302"/>
                  <a:gd name="T55" fmla="*/ 264 h 278"/>
                  <a:gd name="T56" fmla="*/ 169 w 302"/>
                  <a:gd name="T57" fmla="*/ 265 h 278"/>
                  <a:gd name="T58" fmla="*/ 156 w 302"/>
                  <a:gd name="T59" fmla="*/ 258 h 278"/>
                  <a:gd name="T60" fmla="*/ 137 w 302"/>
                  <a:gd name="T61" fmla="*/ 256 h 278"/>
                  <a:gd name="T62" fmla="*/ 124 w 302"/>
                  <a:gd name="T63" fmla="*/ 261 h 278"/>
                  <a:gd name="T64" fmla="*/ 118 w 302"/>
                  <a:gd name="T65" fmla="*/ 270 h 278"/>
                  <a:gd name="T66" fmla="*/ 110 w 302"/>
                  <a:gd name="T67" fmla="*/ 269 h 278"/>
                  <a:gd name="T68" fmla="*/ 100 w 302"/>
                  <a:gd name="T69" fmla="*/ 263 h 278"/>
                  <a:gd name="T70" fmla="*/ 89 w 302"/>
                  <a:gd name="T71" fmla="*/ 257 h 278"/>
                  <a:gd name="T72" fmla="*/ 85 w 302"/>
                  <a:gd name="T73" fmla="*/ 243 h 278"/>
                  <a:gd name="T74" fmla="*/ 88 w 302"/>
                  <a:gd name="T75" fmla="*/ 237 h 278"/>
                  <a:gd name="T76" fmla="*/ 89 w 302"/>
                  <a:gd name="T77" fmla="*/ 230 h 278"/>
                  <a:gd name="T78" fmla="*/ 39 w 302"/>
                  <a:gd name="T79" fmla="*/ 220 h 278"/>
                  <a:gd name="T80" fmla="*/ 35 w 302"/>
                  <a:gd name="T81" fmla="*/ 209 h 278"/>
                  <a:gd name="T82" fmla="*/ 31 w 302"/>
                  <a:gd name="T83" fmla="*/ 202 h 278"/>
                  <a:gd name="T84" fmla="*/ 37 w 302"/>
                  <a:gd name="T85" fmla="*/ 196 h 278"/>
                  <a:gd name="T86" fmla="*/ 34 w 302"/>
                  <a:gd name="T87" fmla="*/ 182 h 278"/>
                  <a:gd name="T88" fmla="*/ 28 w 302"/>
                  <a:gd name="T89" fmla="*/ 163 h 278"/>
                  <a:gd name="T90" fmla="*/ 46 w 302"/>
                  <a:gd name="T91" fmla="*/ 138 h 278"/>
                  <a:gd name="T92" fmla="*/ 43 w 302"/>
                  <a:gd name="T93" fmla="*/ 115 h 278"/>
                  <a:gd name="T94" fmla="*/ 43 w 302"/>
                  <a:gd name="T95" fmla="*/ 105 h 278"/>
                  <a:gd name="T96" fmla="*/ 41 w 302"/>
                  <a:gd name="T97" fmla="*/ 94 h 278"/>
                  <a:gd name="T98" fmla="*/ 24 w 302"/>
                  <a:gd name="T99" fmla="*/ 89 h 278"/>
                  <a:gd name="T100" fmla="*/ 3 w 302"/>
                  <a:gd name="T101" fmla="*/ 76 h 278"/>
                  <a:gd name="T102" fmla="*/ 2 w 302"/>
                  <a:gd name="T103" fmla="*/ 64 h 2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302" h="278">
                    <a:moveTo>
                      <a:pt x="2" y="36"/>
                    </a:moveTo>
                    <a:cubicBezTo>
                      <a:pt x="84" y="37"/>
                      <a:pt x="84" y="37"/>
                      <a:pt x="84" y="37"/>
                    </a:cubicBezTo>
                    <a:cubicBezTo>
                      <a:pt x="86" y="32"/>
                      <a:pt x="86" y="32"/>
                      <a:pt x="86" y="32"/>
                    </a:cubicBezTo>
                    <a:cubicBezTo>
                      <a:pt x="89" y="24"/>
                      <a:pt x="89" y="24"/>
                      <a:pt x="89" y="24"/>
                    </a:cubicBezTo>
                    <a:cubicBezTo>
                      <a:pt x="90" y="16"/>
                      <a:pt x="90" y="16"/>
                      <a:pt x="90" y="16"/>
                    </a:cubicBezTo>
                    <a:cubicBezTo>
                      <a:pt x="90" y="9"/>
                      <a:pt x="90" y="9"/>
                      <a:pt x="90" y="9"/>
                    </a:cubicBezTo>
                    <a:cubicBezTo>
                      <a:pt x="91" y="4"/>
                      <a:pt x="91" y="4"/>
                      <a:pt x="91" y="4"/>
                    </a:cubicBezTo>
                    <a:cubicBezTo>
                      <a:pt x="92" y="0"/>
                      <a:pt x="92" y="0"/>
                      <a:pt x="92" y="0"/>
                    </a:cubicBezTo>
                    <a:cubicBezTo>
                      <a:pt x="94" y="0"/>
                      <a:pt x="94" y="0"/>
                      <a:pt x="94" y="0"/>
                    </a:cubicBezTo>
                    <a:cubicBezTo>
                      <a:pt x="96" y="2"/>
                      <a:pt x="96" y="2"/>
                      <a:pt x="96" y="2"/>
                    </a:cubicBezTo>
                    <a:cubicBezTo>
                      <a:pt x="96" y="6"/>
                      <a:pt x="96" y="6"/>
                      <a:pt x="96" y="6"/>
                    </a:cubicBezTo>
                    <a:cubicBezTo>
                      <a:pt x="99" y="11"/>
                      <a:pt x="99" y="11"/>
                      <a:pt x="99" y="11"/>
                    </a:cubicBezTo>
                    <a:cubicBezTo>
                      <a:pt x="102" y="20"/>
                      <a:pt x="102" y="20"/>
                      <a:pt x="102" y="20"/>
                    </a:cubicBezTo>
                    <a:cubicBezTo>
                      <a:pt x="103" y="33"/>
                      <a:pt x="103" y="33"/>
                      <a:pt x="103" y="33"/>
                    </a:cubicBezTo>
                    <a:cubicBezTo>
                      <a:pt x="107" y="37"/>
                      <a:pt x="107" y="37"/>
                      <a:pt x="107" y="37"/>
                    </a:cubicBezTo>
                    <a:cubicBezTo>
                      <a:pt x="128" y="54"/>
                      <a:pt x="128" y="54"/>
                      <a:pt x="128" y="54"/>
                    </a:cubicBezTo>
                    <a:cubicBezTo>
                      <a:pt x="137" y="55"/>
                      <a:pt x="137" y="55"/>
                      <a:pt x="137" y="55"/>
                    </a:cubicBezTo>
                    <a:cubicBezTo>
                      <a:pt x="172" y="57"/>
                      <a:pt x="172" y="57"/>
                      <a:pt x="172" y="57"/>
                    </a:cubicBezTo>
                    <a:cubicBezTo>
                      <a:pt x="247" y="60"/>
                      <a:pt x="247" y="60"/>
                      <a:pt x="247" y="60"/>
                    </a:cubicBezTo>
                    <a:cubicBezTo>
                      <a:pt x="302" y="64"/>
                      <a:pt x="302" y="64"/>
                      <a:pt x="302" y="64"/>
                    </a:cubicBezTo>
                    <a:cubicBezTo>
                      <a:pt x="302" y="66"/>
                      <a:pt x="302" y="66"/>
                      <a:pt x="302" y="66"/>
                    </a:cubicBezTo>
                    <a:cubicBezTo>
                      <a:pt x="299" y="74"/>
                      <a:pt x="299" y="74"/>
                      <a:pt x="299" y="74"/>
                    </a:cubicBezTo>
                    <a:cubicBezTo>
                      <a:pt x="292" y="95"/>
                      <a:pt x="292" y="95"/>
                      <a:pt x="292" y="95"/>
                    </a:cubicBezTo>
                    <a:cubicBezTo>
                      <a:pt x="292" y="95"/>
                      <a:pt x="291" y="94"/>
                      <a:pt x="291" y="104"/>
                    </a:cubicBezTo>
                    <a:cubicBezTo>
                      <a:pt x="291" y="114"/>
                      <a:pt x="291" y="135"/>
                      <a:pt x="291" y="135"/>
                    </a:cubicBezTo>
                    <a:cubicBezTo>
                      <a:pt x="293" y="143"/>
                      <a:pt x="293" y="143"/>
                      <a:pt x="293" y="143"/>
                    </a:cubicBezTo>
                    <a:cubicBezTo>
                      <a:pt x="293" y="143"/>
                      <a:pt x="294" y="152"/>
                      <a:pt x="290" y="157"/>
                    </a:cubicBezTo>
                    <a:cubicBezTo>
                      <a:pt x="286" y="162"/>
                      <a:pt x="284" y="172"/>
                      <a:pt x="284" y="172"/>
                    </a:cubicBezTo>
                    <a:cubicBezTo>
                      <a:pt x="281" y="190"/>
                      <a:pt x="281" y="190"/>
                      <a:pt x="281" y="190"/>
                    </a:cubicBezTo>
                    <a:cubicBezTo>
                      <a:pt x="278" y="195"/>
                      <a:pt x="278" y="195"/>
                      <a:pt x="278" y="195"/>
                    </a:cubicBezTo>
                    <a:cubicBezTo>
                      <a:pt x="271" y="198"/>
                      <a:pt x="271" y="198"/>
                      <a:pt x="271" y="198"/>
                    </a:cubicBezTo>
                    <a:cubicBezTo>
                      <a:pt x="266" y="203"/>
                      <a:pt x="266" y="203"/>
                      <a:pt x="266" y="203"/>
                    </a:cubicBezTo>
                    <a:cubicBezTo>
                      <a:pt x="262" y="210"/>
                      <a:pt x="262" y="210"/>
                      <a:pt x="262" y="210"/>
                    </a:cubicBezTo>
                    <a:cubicBezTo>
                      <a:pt x="260" y="215"/>
                      <a:pt x="260" y="215"/>
                      <a:pt x="260" y="215"/>
                    </a:cubicBezTo>
                    <a:cubicBezTo>
                      <a:pt x="256" y="217"/>
                      <a:pt x="256" y="217"/>
                      <a:pt x="256" y="217"/>
                    </a:cubicBezTo>
                    <a:cubicBezTo>
                      <a:pt x="249" y="222"/>
                      <a:pt x="249" y="222"/>
                      <a:pt x="249" y="222"/>
                    </a:cubicBezTo>
                    <a:cubicBezTo>
                      <a:pt x="244" y="227"/>
                      <a:pt x="244" y="227"/>
                      <a:pt x="244" y="227"/>
                    </a:cubicBezTo>
                    <a:cubicBezTo>
                      <a:pt x="237" y="237"/>
                      <a:pt x="237" y="237"/>
                      <a:pt x="237" y="237"/>
                    </a:cubicBezTo>
                    <a:cubicBezTo>
                      <a:pt x="232" y="245"/>
                      <a:pt x="232" y="245"/>
                      <a:pt x="232" y="245"/>
                    </a:cubicBezTo>
                    <a:cubicBezTo>
                      <a:pt x="227" y="252"/>
                      <a:pt x="227" y="252"/>
                      <a:pt x="227" y="252"/>
                    </a:cubicBezTo>
                    <a:cubicBezTo>
                      <a:pt x="223" y="256"/>
                      <a:pt x="223" y="256"/>
                      <a:pt x="223" y="256"/>
                    </a:cubicBezTo>
                    <a:cubicBezTo>
                      <a:pt x="222" y="261"/>
                      <a:pt x="222" y="261"/>
                      <a:pt x="222" y="261"/>
                    </a:cubicBezTo>
                    <a:cubicBezTo>
                      <a:pt x="222" y="267"/>
                      <a:pt x="222" y="267"/>
                      <a:pt x="222" y="267"/>
                    </a:cubicBezTo>
                    <a:cubicBezTo>
                      <a:pt x="224" y="271"/>
                      <a:pt x="224" y="271"/>
                      <a:pt x="224" y="271"/>
                    </a:cubicBezTo>
                    <a:cubicBezTo>
                      <a:pt x="224" y="273"/>
                      <a:pt x="224" y="273"/>
                      <a:pt x="224" y="273"/>
                    </a:cubicBezTo>
                    <a:cubicBezTo>
                      <a:pt x="224" y="278"/>
                      <a:pt x="224" y="278"/>
                      <a:pt x="224" y="278"/>
                    </a:cubicBezTo>
                    <a:cubicBezTo>
                      <a:pt x="214" y="278"/>
                      <a:pt x="214" y="278"/>
                      <a:pt x="214" y="278"/>
                    </a:cubicBezTo>
                    <a:cubicBezTo>
                      <a:pt x="213" y="275"/>
                      <a:pt x="213" y="275"/>
                      <a:pt x="213" y="275"/>
                    </a:cubicBezTo>
                    <a:cubicBezTo>
                      <a:pt x="214" y="269"/>
                      <a:pt x="214" y="269"/>
                      <a:pt x="214" y="269"/>
                    </a:cubicBezTo>
                    <a:cubicBezTo>
                      <a:pt x="213" y="265"/>
                      <a:pt x="213" y="265"/>
                      <a:pt x="213" y="265"/>
                    </a:cubicBezTo>
                    <a:cubicBezTo>
                      <a:pt x="210" y="260"/>
                      <a:pt x="210" y="260"/>
                      <a:pt x="210" y="260"/>
                    </a:cubicBezTo>
                    <a:cubicBezTo>
                      <a:pt x="205" y="260"/>
                      <a:pt x="205" y="260"/>
                      <a:pt x="205" y="260"/>
                    </a:cubicBezTo>
                    <a:cubicBezTo>
                      <a:pt x="200" y="263"/>
                      <a:pt x="200" y="263"/>
                      <a:pt x="200" y="263"/>
                    </a:cubicBezTo>
                    <a:cubicBezTo>
                      <a:pt x="198" y="266"/>
                      <a:pt x="198" y="266"/>
                      <a:pt x="198" y="266"/>
                    </a:cubicBezTo>
                    <a:cubicBezTo>
                      <a:pt x="198" y="266"/>
                      <a:pt x="193" y="266"/>
                      <a:pt x="191" y="266"/>
                    </a:cubicBezTo>
                    <a:cubicBezTo>
                      <a:pt x="189" y="266"/>
                      <a:pt x="185" y="264"/>
                      <a:pt x="185" y="264"/>
                    </a:cubicBezTo>
                    <a:cubicBezTo>
                      <a:pt x="181" y="264"/>
                      <a:pt x="181" y="264"/>
                      <a:pt x="181" y="264"/>
                    </a:cubicBezTo>
                    <a:cubicBezTo>
                      <a:pt x="169" y="265"/>
                      <a:pt x="169" y="265"/>
                      <a:pt x="169" y="265"/>
                    </a:cubicBezTo>
                    <a:cubicBezTo>
                      <a:pt x="162" y="262"/>
                      <a:pt x="162" y="262"/>
                      <a:pt x="162" y="262"/>
                    </a:cubicBezTo>
                    <a:cubicBezTo>
                      <a:pt x="162" y="262"/>
                      <a:pt x="160" y="261"/>
                      <a:pt x="156" y="258"/>
                    </a:cubicBezTo>
                    <a:cubicBezTo>
                      <a:pt x="152" y="255"/>
                      <a:pt x="149" y="255"/>
                      <a:pt x="148" y="255"/>
                    </a:cubicBezTo>
                    <a:cubicBezTo>
                      <a:pt x="146" y="255"/>
                      <a:pt x="140" y="255"/>
                      <a:pt x="137" y="256"/>
                    </a:cubicBezTo>
                    <a:cubicBezTo>
                      <a:pt x="133" y="257"/>
                      <a:pt x="135" y="257"/>
                      <a:pt x="132" y="257"/>
                    </a:cubicBezTo>
                    <a:cubicBezTo>
                      <a:pt x="129" y="257"/>
                      <a:pt x="125" y="260"/>
                      <a:pt x="124" y="261"/>
                    </a:cubicBezTo>
                    <a:cubicBezTo>
                      <a:pt x="123" y="261"/>
                      <a:pt x="120" y="266"/>
                      <a:pt x="120" y="266"/>
                    </a:cubicBezTo>
                    <a:cubicBezTo>
                      <a:pt x="118" y="270"/>
                      <a:pt x="118" y="270"/>
                      <a:pt x="118" y="270"/>
                    </a:cubicBezTo>
                    <a:cubicBezTo>
                      <a:pt x="112" y="269"/>
                      <a:pt x="112" y="269"/>
                      <a:pt x="112" y="269"/>
                    </a:cubicBezTo>
                    <a:cubicBezTo>
                      <a:pt x="110" y="269"/>
                      <a:pt x="110" y="269"/>
                      <a:pt x="110" y="269"/>
                    </a:cubicBezTo>
                    <a:cubicBezTo>
                      <a:pt x="107" y="267"/>
                      <a:pt x="107" y="267"/>
                      <a:pt x="107" y="267"/>
                    </a:cubicBezTo>
                    <a:cubicBezTo>
                      <a:pt x="100" y="263"/>
                      <a:pt x="100" y="263"/>
                      <a:pt x="100" y="263"/>
                    </a:cubicBezTo>
                    <a:cubicBezTo>
                      <a:pt x="95" y="261"/>
                      <a:pt x="95" y="261"/>
                      <a:pt x="95" y="261"/>
                    </a:cubicBezTo>
                    <a:cubicBezTo>
                      <a:pt x="89" y="257"/>
                      <a:pt x="89" y="257"/>
                      <a:pt x="89" y="257"/>
                    </a:cubicBezTo>
                    <a:cubicBezTo>
                      <a:pt x="87" y="254"/>
                      <a:pt x="87" y="254"/>
                      <a:pt x="87" y="254"/>
                    </a:cubicBezTo>
                    <a:cubicBezTo>
                      <a:pt x="85" y="243"/>
                      <a:pt x="85" y="243"/>
                      <a:pt x="85" y="243"/>
                    </a:cubicBezTo>
                    <a:cubicBezTo>
                      <a:pt x="85" y="239"/>
                      <a:pt x="85" y="239"/>
                      <a:pt x="85" y="239"/>
                    </a:cubicBezTo>
                    <a:cubicBezTo>
                      <a:pt x="88" y="237"/>
                      <a:pt x="88" y="237"/>
                      <a:pt x="88" y="237"/>
                    </a:cubicBezTo>
                    <a:cubicBezTo>
                      <a:pt x="89" y="233"/>
                      <a:pt x="89" y="233"/>
                      <a:pt x="89" y="233"/>
                    </a:cubicBezTo>
                    <a:cubicBezTo>
                      <a:pt x="89" y="230"/>
                      <a:pt x="89" y="230"/>
                      <a:pt x="89" y="230"/>
                    </a:cubicBezTo>
                    <a:cubicBezTo>
                      <a:pt x="40" y="229"/>
                      <a:pt x="40" y="229"/>
                      <a:pt x="40" y="229"/>
                    </a:cubicBezTo>
                    <a:cubicBezTo>
                      <a:pt x="39" y="220"/>
                      <a:pt x="39" y="220"/>
                      <a:pt x="39" y="220"/>
                    </a:cubicBezTo>
                    <a:cubicBezTo>
                      <a:pt x="37" y="211"/>
                      <a:pt x="37" y="211"/>
                      <a:pt x="37" y="211"/>
                    </a:cubicBezTo>
                    <a:cubicBezTo>
                      <a:pt x="35" y="209"/>
                      <a:pt x="35" y="209"/>
                      <a:pt x="35" y="209"/>
                    </a:cubicBezTo>
                    <a:cubicBezTo>
                      <a:pt x="33" y="206"/>
                      <a:pt x="33" y="206"/>
                      <a:pt x="33" y="206"/>
                    </a:cubicBezTo>
                    <a:cubicBezTo>
                      <a:pt x="31" y="202"/>
                      <a:pt x="31" y="202"/>
                      <a:pt x="31" y="202"/>
                    </a:cubicBezTo>
                    <a:cubicBezTo>
                      <a:pt x="36" y="202"/>
                      <a:pt x="36" y="202"/>
                      <a:pt x="36" y="202"/>
                    </a:cubicBezTo>
                    <a:cubicBezTo>
                      <a:pt x="37" y="196"/>
                      <a:pt x="37" y="196"/>
                      <a:pt x="37" y="196"/>
                    </a:cubicBezTo>
                    <a:cubicBezTo>
                      <a:pt x="36" y="186"/>
                      <a:pt x="36" y="186"/>
                      <a:pt x="36" y="186"/>
                    </a:cubicBezTo>
                    <a:cubicBezTo>
                      <a:pt x="34" y="182"/>
                      <a:pt x="34" y="182"/>
                      <a:pt x="34" y="182"/>
                    </a:cubicBezTo>
                    <a:cubicBezTo>
                      <a:pt x="31" y="165"/>
                      <a:pt x="31" y="165"/>
                      <a:pt x="31" y="165"/>
                    </a:cubicBezTo>
                    <a:cubicBezTo>
                      <a:pt x="28" y="163"/>
                      <a:pt x="28" y="163"/>
                      <a:pt x="28" y="163"/>
                    </a:cubicBezTo>
                    <a:cubicBezTo>
                      <a:pt x="32" y="159"/>
                      <a:pt x="32" y="159"/>
                      <a:pt x="32" y="159"/>
                    </a:cubicBezTo>
                    <a:cubicBezTo>
                      <a:pt x="46" y="138"/>
                      <a:pt x="46" y="138"/>
                      <a:pt x="46" y="138"/>
                    </a:cubicBezTo>
                    <a:cubicBezTo>
                      <a:pt x="46" y="119"/>
                      <a:pt x="46" y="119"/>
                      <a:pt x="46" y="119"/>
                    </a:cubicBezTo>
                    <a:cubicBezTo>
                      <a:pt x="43" y="115"/>
                      <a:pt x="43" y="115"/>
                      <a:pt x="43" y="115"/>
                    </a:cubicBezTo>
                    <a:cubicBezTo>
                      <a:pt x="42" y="110"/>
                      <a:pt x="42" y="110"/>
                      <a:pt x="42" y="110"/>
                    </a:cubicBezTo>
                    <a:cubicBezTo>
                      <a:pt x="43" y="105"/>
                      <a:pt x="43" y="105"/>
                      <a:pt x="43" y="105"/>
                    </a:cubicBezTo>
                    <a:cubicBezTo>
                      <a:pt x="43" y="105"/>
                      <a:pt x="45" y="99"/>
                      <a:pt x="44" y="98"/>
                    </a:cubicBezTo>
                    <a:cubicBezTo>
                      <a:pt x="43" y="97"/>
                      <a:pt x="42" y="95"/>
                      <a:pt x="41" y="94"/>
                    </a:cubicBezTo>
                    <a:cubicBezTo>
                      <a:pt x="40" y="93"/>
                      <a:pt x="33" y="92"/>
                      <a:pt x="33" y="92"/>
                    </a:cubicBezTo>
                    <a:cubicBezTo>
                      <a:pt x="33" y="92"/>
                      <a:pt x="25" y="89"/>
                      <a:pt x="24" y="89"/>
                    </a:cubicBezTo>
                    <a:cubicBezTo>
                      <a:pt x="23" y="89"/>
                      <a:pt x="2" y="89"/>
                      <a:pt x="2" y="89"/>
                    </a:cubicBezTo>
                    <a:cubicBezTo>
                      <a:pt x="3" y="76"/>
                      <a:pt x="3" y="76"/>
                      <a:pt x="3" y="76"/>
                    </a:cubicBezTo>
                    <a:cubicBezTo>
                      <a:pt x="0" y="71"/>
                      <a:pt x="0" y="71"/>
                      <a:pt x="0" y="71"/>
                    </a:cubicBezTo>
                    <a:cubicBezTo>
                      <a:pt x="2" y="64"/>
                      <a:pt x="2" y="64"/>
                      <a:pt x="2" y="64"/>
                    </a:cubicBezTo>
                    <a:lnTo>
                      <a:pt x="2" y="36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116" name="Freeform 17"/>
              <p:cNvSpPr>
                <a:spLocks/>
              </p:cNvSpPr>
              <p:nvPr/>
            </p:nvSpPr>
            <p:spPr bwMode="auto">
              <a:xfrm>
                <a:off x="8677275" y="3325813"/>
                <a:ext cx="700087" cy="668338"/>
              </a:xfrm>
              <a:custGeom>
                <a:avLst/>
                <a:gdLst>
                  <a:gd name="T0" fmla="*/ 11 w 186"/>
                  <a:gd name="T1" fmla="*/ 16 h 178"/>
                  <a:gd name="T2" fmla="*/ 15 w 186"/>
                  <a:gd name="T3" fmla="*/ 28 h 178"/>
                  <a:gd name="T4" fmla="*/ 10 w 186"/>
                  <a:gd name="T5" fmla="*/ 42 h 178"/>
                  <a:gd name="T6" fmla="*/ 6 w 186"/>
                  <a:gd name="T7" fmla="*/ 56 h 178"/>
                  <a:gd name="T8" fmla="*/ 1 w 186"/>
                  <a:gd name="T9" fmla="*/ 66 h 178"/>
                  <a:gd name="T10" fmla="*/ 2 w 186"/>
                  <a:gd name="T11" fmla="*/ 77 h 178"/>
                  <a:gd name="T12" fmla="*/ 1 w 186"/>
                  <a:gd name="T13" fmla="*/ 87 h 178"/>
                  <a:gd name="T14" fmla="*/ 6 w 186"/>
                  <a:gd name="T15" fmla="*/ 100 h 178"/>
                  <a:gd name="T16" fmla="*/ 7 w 186"/>
                  <a:gd name="T17" fmla="*/ 120 h 178"/>
                  <a:gd name="T18" fmla="*/ 16 w 186"/>
                  <a:gd name="T19" fmla="*/ 128 h 178"/>
                  <a:gd name="T20" fmla="*/ 30 w 186"/>
                  <a:gd name="T21" fmla="*/ 129 h 178"/>
                  <a:gd name="T22" fmla="*/ 53 w 186"/>
                  <a:gd name="T23" fmla="*/ 130 h 178"/>
                  <a:gd name="T24" fmla="*/ 62 w 186"/>
                  <a:gd name="T25" fmla="*/ 136 h 178"/>
                  <a:gd name="T26" fmla="*/ 66 w 186"/>
                  <a:gd name="T27" fmla="*/ 149 h 178"/>
                  <a:gd name="T28" fmla="*/ 69 w 186"/>
                  <a:gd name="T29" fmla="*/ 158 h 178"/>
                  <a:gd name="T30" fmla="*/ 72 w 186"/>
                  <a:gd name="T31" fmla="*/ 168 h 178"/>
                  <a:gd name="T32" fmla="*/ 75 w 186"/>
                  <a:gd name="T33" fmla="*/ 178 h 178"/>
                  <a:gd name="T34" fmla="*/ 87 w 186"/>
                  <a:gd name="T35" fmla="*/ 175 h 178"/>
                  <a:gd name="T36" fmla="*/ 97 w 186"/>
                  <a:gd name="T37" fmla="*/ 173 h 178"/>
                  <a:gd name="T38" fmla="*/ 103 w 186"/>
                  <a:gd name="T39" fmla="*/ 177 h 178"/>
                  <a:gd name="T40" fmla="*/ 106 w 186"/>
                  <a:gd name="T41" fmla="*/ 166 h 178"/>
                  <a:gd name="T42" fmla="*/ 113 w 186"/>
                  <a:gd name="T43" fmla="*/ 158 h 178"/>
                  <a:gd name="T44" fmla="*/ 120 w 186"/>
                  <a:gd name="T45" fmla="*/ 148 h 178"/>
                  <a:gd name="T46" fmla="*/ 138 w 186"/>
                  <a:gd name="T47" fmla="*/ 137 h 178"/>
                  <a:gd name="T48" fmla="*/ 158 w 186"/>
                  <a:gd name="T49" fmla="*/ 120 h 178"/>
                  <a:gd name="T50" fmla="*/ 162 w 186"/>
                  <a:gd name="T51" fmla="*/ 110 h 178"/>
                  <a:gd name="T52" fmla="*/ 167 w 186"/>
                  <a:gd name="T53" fmla="*/ 97 h 178"/>
                  <a:gd name="T54" fmla="*/ 179 w 186"/>
                  <a:gd name="T55" fmla="*/ 81 h 178"/>
                  <a:gd name="T56" fmla="*/ 186 w 186"/>
                  <a:gd name="T57" fmla="*/ 76 h 178"/>
                  <a:gd name="T58" fmla="*/ 179 w 186"/>
                  <a:gd name="T59" fmla="*/ 55 h 178"/>
                  <a:gd name="T60" fmla="*/ 157 w 186"/>
                  <a:gd name="T61" fmla="*/ 45 h 178"/>
                  <a:gd name="T62" fmla="*/ 142 w 186"/>
                  <a:gd name="T63" fmla="*/ 40 h 178"/>
                  <a:gd name="T64" fmla="*/ 135 w 186"/>
                  <a:gd name="T65" fmla="*/ 29 h 178"/>
                  <a:gd name="T66" fmla="*/ 128 w 186"/>
                  <a:gd name="T67" fmla="*/ 22 h 178"/>
                  <a:gd name="T68" fmla="*/ 111 w 186"/>
                  <a:gd name="T69" fmla="*/ 21 h 178"/>
                  <a:gd name="T70" fmla="*/ 112 w 186"/>
                  <a:gd name="T71" fmla="*/ 12 h 178"/>
                  <a:gd name="T72" fmla="*/ 115 w 186"/>
                  <a:gd name="T73" fmla="*/ 4 h 178"/>
                  <a:gd name="T74" fmla="*/ 111 w 186"/>
                  <a:gd name="T75" fmla="*/ 6 h 178"/>
                  <a:gd name="T76" fmla="*/ 99 w 186"/>
                  <a:gd name="T77" fmla="*/ 8 h 178"/>
                  <a:gd name="T78" fmla="*/ 85 w 186"/>
                  <a:gd name="T79" fmla="*/ 9 h 178"/>
                  <a:gd name="T80" fmla="*/ 71 w 186"/>
                  <a:gd name="T81" fmla="*/ 8 h 178"/>
                  <a:gd name="T82" fmla="*/ 57 w 186"/>
                  <a:gd name="T83" fmla="*/ 1 h 178"/>
                  <a:gd name="T84" fmla="*/ 46 w 186"/>
                  <a:gd name="T85" fmla="*/ 1 h 178"/>
                  <a:gd name="T86" fmla="*/ 34 w 186"/>
                  <a:gd name="T87" fmla="*/ 6 h 178"/>
                  <a:gd name="T88" fmla="*/ 26 w 186"/>
                  <a:gd name="T89" fmla="*/ 14 h 178"/>
                  <a:gd name="T90" fmla="*/ 16 w 186"/>
                  <a:gd name="T91" fmla="*/ 13 h 1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86" h="178">
                    <a:moveTo>
                      <a:pt x="9" y="9"/>
                    </a:moveTo>
                    <a:cubicBezTo>
                      <a:pt x="11" y="16"/>
                      <a:pt x="11" y="16"/>
                      <a:pt x="11" y="16"/>
                    </a:cubicBezTo>
                    <a:cubicBezTo>
                      <a:pt x="11" y="16"/>
                      <a:pt x="14" y="21"/>
                      <a:pt x="14" y="22"/>
                    </a:cubicBezTo>
                    <a:cubicBezTo>
                      <a:pt x="15" y="23"/>
                      <a:pt x="15" y="28"/>
                      <a:pt x="15" y="28"/>
                    </a:cubicBezTo>
                    <a:cubicBezTo>
                      <a:pt x="10" y="34"/>
                      <a:pt x="10" y="34"/>
                      <a:pt x="10" y="34"/>
                    </a:cubicBezTo>
                    <a:cubicBezTo>
                      <a:pt x="10" y="42"/>
                      <a:pt x="10" y="42"/>
                      <a:pt x="10" y="42"/>
                    </a:cubicBezTo>
                    <a:cubicBezTo>
                      <a:pt x="10" y="42"/>
                      <a:pt x="11" y="48"/>
                      <a:pt x="11" y="49"/>
                    </a:cubicBezTo>
                    <a:cubicBezTo>
                      <a:pt x="11" y="50"/>
                      <a:pt x="6" y="56"/>
                      <a:pt x="6" y="56"/>
                    </a:cubicBezTo>
                    <a:cubicBezTo>
                      <a:pt x="1" y="61"/>
                      <a:pt x="1" y="61"/>
                      <a:pt x="1" y="61"/>
                    </a:cubicBezTo>
                    <a:cubicBezTo>
                      <a:pt x="1" y="66"/>
                      <a:pt x="1" y="66"/>
                      <a:pt x="1" y="66"/>
                    </a:cubicBezTo>
                    <a:cubicBezTo>
                      <a:pt x="5" y="71"/>
                      <a:pt x="5" y="71"/>
                      <a:pt x="5" y="71"/>
                    </a:cubicBezTo>
                    <a:cubicBezTo>
                      <a:pt x="2" y="77"/>
                      <a:pt x="2" y="77"/>
                      <a:pt x="2" y="77"/>
                    </a:cubicBezTo>
                    <a:cubicBezTo>
                      <a:pt x="2" y="77"/>
                      <a:pt x="0" y="80"/>
                      <a:pt x="0" y="81"/>
                    </a:cubicBezTo>
                    <a:cubicBezTo>
                      <a:pt x="0" y="82"/>
                      <a:pt x="1" y="85"/>
                      <a:pt x="1" y="87"/>
                    </a:cubicBezTo>
                    <a:cubicBezTo>
                      <a:pt x="1" y="88"/>
                      <a:pt x="4" y="94"/>
                      <a:pt x="4" y="95"/>
                    </a:cubicBezTo>
                    <a:cubicBezTo>
                      <a:pt x="4" y="96"/>
                      <a:pt x="6" y="100"/>
                      <a:pt x="6" y="100"/>
                    </a:cubicBezTo>
                    <a:cubicBezTo>
                      <a:pt x="6" y="108"/>
                      <a:pt x="6" y="108"/>
                      <a:pt x="6" y="108"/>
                    </a:cubicBezTo>
                    <a:cubicBezTo>
                      <a:pt x="7" y="120"/>
                      <a:pt x="7" y="120"/>
                      <a:pt x="7" y="120"/>
                    </a:cubicBezTo>
                    <a:cubicBezTo>
                      <a:pt x="7" y="127"/>
                      <a:pt x="7" y="127"/>
                      <a:pt x="7" y="127"/>
                    </a:cubicBezTo>
                    <a:cubicBezTo>
                      <a:pt x="16" y="128"/>
                      <a:pt x="16" y="128"/>
                      <a:pt x="16" y="128"/>
                    </a:cubicBezTo>
                    <a:cubicBezTo>
                      <a:pt x="18" y="129"/>
                      <a:pt x="18" y="129"/>
                      <a:pt x="18" y="129"/>
                    </a:cubicBezTo>
                    <a:cubicBezTo>
                      <a:pt x="30" y="129"/>
                      <a:pt x="30" y="129"/>
                      <a:pt x="30" y="129"/>
                    </a:cubicBezTo>
                    <a:cubicBezTo>
                      <a:pt x="44" y="128"/>
                      <a:pt x="44" y="128"/>
                      <a:pt x="44" y="128"/>
                    </a:cubicBezTo>
                    <a:cubicBezTo>
                      <a:pt x="53" y="130"/>
                      <a:pt x="53" y="130"/>
                      <a:pt x="53" y="130"/>
                    </a:cubicBezTo>
                    <a:cubicBezTo>
                      <a:pt x="59" y="132"/>
                      <a:pt x="59" y="132"/>
                      <a:pt x="59" y="132"/>
                    </a:cubicBezTo>
                    <a:cubicBezTo>
                      <a:pt x="62" y="136"/>
                      <a:pt x="62" y="136"/>
                      <a:pt x="62" y="136"/>
                    </a:cubicBezTo>
                    <a:cubicBezTo>
                      <a:pt x="65" y="141"/>
                      <a:pt x="65" y="141"/>
                      <a:pt x="65" y="141"/>
                    </a:cubicBezTo>
                    <a:cubicBezTo>
                      <a:pt x="66" y="149"/>
                      <a:pt x="66" y="149"/>
                      <a:pt x="66" y="149"/>
                    </a:cubicBezTo>
                    <a:cubicBezTo>
                      <a:pt x="66" y="156"/>
                      <a:pt x="66" y="156"/>
                      <a:pt x="66" y="156"/>
                    </a:cubicBezTo>
                    <a:cubicBezTo>
                      <a:pt x="69" y="158"/>
                      <a:pt x="69" y="158"/>
                      <a:pt x="69" y="158"/>
                    </a:cubicBezTo>
                    <a:cubicBezTo>
                      <a:pt x="71" y="162"/>
                      <a:pt x="71" y="162"/>
                      <a:pt x="71" y="162"/>
                    </a:cubicBezTo>
                    <a:cubicBezTo>
                      <a:pt x="72" y="168"/>
                      <a:pt x="72" y="168"/>
                      <a:pt x="72" y="168"/>
                    </a:cubicBezTo>
                    <a:cubicBezTo>
                      <a:pt x="73" y="175"/>
                      <a:pt x="73" y="175"/>
                      <a:pt x="73" y="175"/>
                    </a:cubicBezTo>
                    <a:cubicBezTo>
                      <a:pt x="75" y="178"/>
                      <a:pt x="75" y="178"/>
                      <a:pt x="75" y="178"/>
                    </a:cubicBezTo>
                    <a:cubicBezTo>
                      <a:pt x="83" y="178"/>
                      <a:pt x="83" y="178"/>
                      <a:pt x="83" y="178"/>
                    </a:cubicBezTo>
                    <a:cubicBezTo>
                      <a:pt x="87" y="175"/>
                      <a:pt x="87" y="175"/>
                      <a:pt x="87" y="175"/>
                    </a:cubicBezTo>
                    <a:cubicBezTo>
                      <a:pt x="91" y="173"/>
                      <a:pt x="91" y="173"/>
                      <a:pt x="91" y="173"/>
                    </a:cubicBezTo>
                    <a:cubicBezTo>
                      <a:pt x="97" y="173"/>
                      <a:pt x="97" y="173"/>
                      <a:pt x="97" y="173"/>
                    </a:cubicBezTo>
                    <a:cubicBezTo>
                      <a:pt x="99" y="176"/>
                      <a:pt x="99" y="176"/>
                      <a:pt x="99" y="176"/>
                    </a:cubicBezTo>
                    <a:cubicBezTo>
                      <a:pt x="103" y="177"/>
                      <a:pt x="103" y="177"/>
                      <a:pt x="103" y="177"/>
                    </a:cubicBezTo>
                    <a:cubicBezTo>
                      <a:pt x="105" y="174"/>
                      <a:pt x="105" y="174"/>
                      <a:pt x="105" y="174"/>
                    </a:cubicBezTo>
                    <a:cubicBezTo>
                      <a:pt x="106" y="166"/>
                      <a:pt x="106" y="166"/>
                      <a:pt x="106" y="166"/>
                    </a:cubicBezTo>
                    <a:cubicBezTo>
                      <a:pt x="112" y="162"/>
                      <a:pt x="112" y="162"/>
                      <a:pt x="112" y="162"/>
                    </a:cubicBezTo>
                    <a:cubicBezTo>
                      <a:pt x="113" y="158"/>
                      <a:pt x="113" y="158"/>
                      <a:pt x="113" y="158"/>
                    </a:cubicBezTo>
                    <a:cubicBezTo>
                      <a:pt x="116" y="153"/>
                      <a:pt x="116" y="153"/>
                      <a:pt x="116" y="153"/>
                    </a:cubicBezTo>
                    <a:cubicBezTo>
                      <a:pt x="120" y="148"/>
                      <a:pt x="120" y="148"/>
                      <a:pt x="120" y="148"/>
                    </a:cubicBezTo>
                    <a:cubicBezTo>
                      <a:pt x="133" y="142"/>
                      <a:pt x="133" y="142"/>
                      <a:pt x="133" y="142"/>
                    </a:cubicBezTo>
                    <a:cubicBezTo>
                      <a:pt x="138" y="137"/>
                      <a:pt x="138" y="137"/>
                      <a:pt x="138" y="137"/>
                    </a:cubicBezTo>
                    <a:cubicBezTo>
                      <a:pt x="146" y="130"/>
                      <a:pt x="146" y="130"/>
                      <a:pt x="146" y="130"/>
                    </a:cubicBezTo>
                    <a:cubicBezTo>
                      <a:pt x="158" y="120"/>
                      <a:pt x="158" y="120"/>
                      <a:pt x="158" y="120"/>
                    </a:cubicBezTo>
                    <a:cubicBezTo>
                      <a:pt x="158" y="120"/>
                      <a:pt x="158" y="116"/>
                      <a:pt x="159" y="115"/>
                    </a:cubicBezTo>
                    <a:cubicBezTo>
                      <a:pt x="159" y="114"/>
                      <a:pt x="162" y="110"/>
                      <a:pt x="162" y="110"/>
                    </a:cubicBezTo>
                    <a:cubicBezTo>
                      <a:pt x="163" y="104"/>
                      <a:pt x="163" y="104"/>
                      <a:pt x="163" y="104"/>
                    </a:cubicBezTo>
                    <a:cubicBezTo>
                      <a:pt x="167" y="97"/>
                      <a:pt x="167" y="97"/>
                      <a:pt x="167" y="97"/>
                    </a:cubicBezTo>
                    <a:cubicBezTo>
                      <a:pt x="174" y="88"/>
                      <a:pt x="174" y="88"/>
                      <a:pt x="174" y="88"/>
                    </a:cubicBezTo>
                    <a:cubicBezTo>
                      <a:pt x="179" y="81"/>
                      <a:pt x="179" y="81"/>
                      <a:pt x="179" y="81"/>
                    </a:cubicBezTo>
                    <a:cubicBezTo>
                      <a:pt x="184" y="77"/>
                      <a:pt x="184" y="77"/>
                      <a:pt x="184" y="77"/>
                    </a:cubicBezTo>
                    <a:cubicBezTo>
                      <a:pt x="186" y="76"/>
                      <a:pt x="186" y="76"/>
                      <a:pt x="186" y="76"/>
                    </a:cubicBezTo>
                    <a:cubicBezTo>
                      <a:pt x="186" y="57"/>
                      <a:pt x="186" y="57"/>
                      <a:pt x="186" y="57"/>
                    </a:cubicBezTo>
                    <a:cubicBezTo>
                      <a:pt x="179" y="55"/>
                      <a:pt x="179" y="55"/>
                      <a:pt x="179" y="55"/>
                    </a:cubicBezTo>
                    <a:cubicBezTo>
                      <a:pt x="169" y="52"/>
                      <a:pt x="169" y="52"/>
                      <a:pt x="169" y="52"/>
                    </a:cubicBezTo>
                    <a:cubicBezTo>
                      <a:pt x="169" y="52"/>
                      <a:pt x="159" y="46"/>
                      <a:pt x="157" y="45"/>
                    </a:cubicBezTo>
                    <a:cubicBezTo>
                      <a:pt x="156" y="44"/>
                      <a:pt x="151" y="42"/>
                      <a:pt x="150" y="41"/>
                    </a:cubicBezTo>
                    <a:cubicBezTo>
                      <a:pt x="149" y="40"/>
                      <a:pt x="144" y="40"/>
                      <a:pt x="142" y="40"/>
                    </a:cubicBezTo>
                    <a:cubicBezTo>
                      <a:pt x="140" y="40"/>
                      <a:pt x="137" y="40"/>
                      <a:pt x="135" y="39"/>
                    </a:cubicBezTo>
                    <a:cubicBezTo>
                      <a:pt x="134" y="38"/>
                      <a:pt x="135" y="29"/>
                      <a:pt x="135" y="29"/>
                    </a:cubicBezTo>
                    <a:cubicBezTo>
                      <a:pt x="135" y="29"/>
                      <a:pt x="130" y="27"/>
                      <a:pt x="129" y="26"/>
                    </a:cubicBezTo>
                    <a:cubicBezTo>
                      <a:pt x="128" y="25"/>
                      <a:pt x="130" y="23"/>
                      <a:pt x="128" y="22"/>
                    </a:cubicBezTo>
                    <a:cubicBezTo>
                      <a:pt x="126" y="21"/>
                      <a:pt x="121" y="21"/>
                      <a:pt x="119" y="21"/>
                    </a:cubicBezTo>
                    <a:cubicBezTo>
                      <a:pt x="117" y="21"/>
                      <a:pt x="111" y="21"/>
                      <a:pt x="111" y="21"/>
                    </a:cubicBezTo>
                    <a:cubicBezTo>
                      <a:pt x="109" y="15"/>
                      <a:pt x="109" y="15"/>
                      <a:pt x="109" y="15"/>
                    </a:cubicBezTo>
                    <a:cubicBezTo>
                      <a:pt x="112" y="12"/>
                      <a:pt x="112" y="12"/>
                      <a:pt x="112" y="12"/>
                    </a:cubicBezTo>
                    <a:cubicBezTo>
                      <a:pt x="113" y="8"/>
                      <a:pt x="113" y="8"/>
                      <a:pt x="113" y="8"/>
                    </a:cubicBezTo>
                    <a:cubicBezTo>
                      <a:pt x="115" y="4"/>
                      <a:pt x="115" y="4"/>
                      <a:pt x="115" y="4"/>
                    </a:cubicBezTo>
                    <a:cubicBezTo>
                      <a:pt x="112" y="5"/>
                      <a:pt x="112" y="5"/>
                      <a:pt x="112" y="5"/>
                    </a:cubicBezTo>
                    <a:cubicBezTo>
                      <a:pt x="111" y="6"/>
                      <a:pt x="111" y="6"/>
                      <a:pt x="111" y="6"/>
                    </a:cubicBezTo>
                    <a:cubicBezTo>
                      <a:pt x="105" y="8"/>
                      <a:pt x="105" y="8"/>
                      <a:pt x="105" y="8"/>
                    </a:cubicBezTo>
                    <a:cubicBezTo>
                      <a:pt x="99" y="8"/>
                      <a:pt x="99" y="8"/>
                      <a:pt x="99" y="8"/>
                    </a:cubicBezTo>
                    <a:cubicBezTo>
                      <a:pt x="99" y="8"/>
                      <a:pt x="93" y="8"/>
                      <a:pt x="92" y="8"/>
                    </a:cubicBezTo>
                    <a:cubicBezTo>
                      <a:pt x="91" y="8"/>
                      <a:pt x="85" y="9"/>
                      <a:pt x="85" y="9"/>
                    </a:cubicBezTo>
                    <a:cubicBezTo>
                      <a:pt x="85" y="9"/>
                      <a:pt x="80" y="9"/>
                      <a:pt x="78" y="9"/>
                    </a:cubicBezTo>
                    <a:cubicBezTo>
                      <a:pt x="76" y="9"/>
                      <a:pt x="73" y="9"/>
                      <a:pt x="71" y="8"/>
                    </a:cubicBezTo>
                    <a:cubicBezTo>
                      <a:pt x="69" y="7"/>
                      <a:pt x="66" y="6"/>
                      <a:pt x="65" y="5"/>
                    </a:cubicBezTo>
                    <a:cubicBezTo>
                      <a:pt x="64" y="5"/>
                      <a:pt x="57" y="1"/>
                      <a:pt x="57" y="1"/>
                    </a:cubicBezTo>
                    <a:cubicBezTo>
                      <a:pt x="57" y="1"/>
                      <a:pt x="55" y="0"/>
                      <a:pt x="53" y="0"/>
                    </a:cubicBezTo>
                    <a:cubicBezTo>
                      <a:pt x="52" y="0"/>
                      <a:pt x="47" y="1"/>
                      <a:pt x="46" y="1"/>
                    </a:cubicBezTo>
                    <a:cubicBezTo>
                      <a:pt x="45" y="1"/>
                      <a:pt x="38" y="3"/>
                      <a:pt x="38" y="3"/>
                    </a:cubicBezTo>
                    <a:cubicBezTo>
                      <a:pt x="34" y="6"/>
                      <a:pt x="34" y="6"/>
                      <a:pt x="34" y="6"/>
                    </a:cubicBezTo>
                    <a:cubicBezTo>
                      <a:pt x="30" y="9"/>
                      <a:pt x="30" y="9"/>
                      <a:pt x="30" y="9"/>
                    </a:cubicBezTo>
                    <a:cubicBezTo>
                      <a:pt x="26" y="14"/>
                      <a:pt x="26" y="14"/>
                      <a:pt x="26" y="14"/>
                    </a:cubicBezTo>
                    <a:cubicBezTo>
                      <a:pt x="22" y="14"/>
                      <a:pt x="22" y="14"/>
                      <a:pt x="22" y="14"/>
                    </a:cubicBezTo>
                    <a:cubicBezTo>
                      <a:pt x="22" y="14"/>
                      <a:pt x="18" y="13"/>
                      <a:pt x="16" y="13"/>
                    </a:cubicBezTo>
                    <a:cubicBezTo>
                      <a:pt x="15" y="13"/>
                      <a:pt x="9" y="9"/>
                      <a:pt x="9" y="9"/>
                    </a:cubicBez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117" name="Freeform 18"/>
              <p:cNvSpPr>
                <a:spLocks/>
              </p:cNvSpPr>
              <p:nvPr/>
            </p:nvSpPr>
            <p:spPr bwMode="auto">
              <a:xfrm>
                <a:off x="9185275" y="2878138"/>
                <a:ext cx="706437" cy="654050"/>
              </a:xfrm>
              <a:custGeom>
                <a:avLst/>
                <a:gdLst>
                  <a:gd name="T0" fmla="*/ 78 w 188"/>
                  <a:gd name="T1" fmla="*/ 3 h 174"/>
                  <a:gd name="T2" fmla="*/ 89 w 188"/>
                  <a:gd name="T3" fmla="*/ 8 h 174"/>
                  <a:gd name="T4" fmla="*/ 101 w 188"/>
                  <a:gd name="T5" fmla="*/ 15 h 174"/>
                  <a:gd name="T6" fmla="*/ 107 w 188"/>
                  <a:gd name="T7" fmla="*/ 4 h 174"/>
                  <a:gd name="T8" fmla="*/ 117 w 188"/>
                  <a:gd name="T9" fmla="*/ 9 h 174"/>
                  <a:gd name="T10" fmla="*/ 122 w 188"/>
                  <a:gd name="T11" fmla="*/ 14 h 174"/>
                  <a:gd name="T12" fmla="*/ 134 w 188"/>
                  <a:gd name="T13" fmla="*/ 14 h 174"/>
                  <a:gd name="T14" fmla="*/ 141 w 188"/>
                  <a:gd name="T15" fmla="*/ 18 h 174"/>
                  <a:gd name="T16" fmla="*/ 148 w 188"/>
                  <a:gd name="T17" fmla="*/ 15 h 174"/>
                  <a:gd name="T18" fmla="*/ 159 w 188"/>
                  <a:gd name="T19" fmla="*/ 10 h 174"/>
                  <a:gd name="T20" fmla="*/ 173 w 188"/>
                  <a:gd name="T21" fmla="*/ 7 h 174"/>
                  <a:gd name="T22" fmla="*/ 182 w 188"/>
                  <a:gd name="T23" fmla="*/ 6 h 174"/>
                  <a:gd name="T24" fmla="*/ 180 w 188"/>
                  <a:gd name="T25" fmla="*/ 17 h 174"/>
                  <a:gd name="T26" fmla="*/ 183 w 188"/>
                  <a:gd name="T27" fmla="*/ 37 h 174"/>
                  <a:gd name="T28" fmla="*/ 188 w 188"/>
                  <a:gd name="T29" fmla="*/ 42 h 174"/>
                  <a:gd name="T30" fmla="*/ 187 w 188"/>
                  <a:gd name="T31" fmla="*/ 54 h 174"/>
                  <a:gd name="T32" fmla="*/ 181 w 188"/>
                  <a:gd name="T33" fmla="*/ 51 h 174"/>
                  <a:gd name="T34" fmla="*/ 173 w 188"/>
                  <a:gd name="T35" fmla="*/ 50 h 174"/>
                  <a:gd name="T36" fmla="*/ 172 w 188"/>
                  <a:gd name="T37" fmla="*/ 57 h 174"/>
                  <a:gd name="T38" fmla="*/ 162 w 188"/>
                  <a:gd name="T39" fmla="*/ 59 h 174"/>
                  <a:gd name="T40" fmla="*/ 162 w 188"/>
                  <a:gd name="T41" fmla="*/ 72 h 174"/>
                  <a:gd name="T42" fmla="*/ 163 w 188"/>
                  <a:gd name="T43" fmla="*/ 77 h 174"/>
                  <a:gd name="T44" fmla="*/ 160 w 188"/>
                  <a:gd name="T45" fmla="*/ 81 h 174"/>
                  <a:gd name="T46" fmla="*/ 150 w 188"/>
                  <a:gd name="T47" fmla="*/ 88 h 174"/>
                  <a:gd name="T48" fmla="*/ 149 w 188"/>
                  <a:gd name="T49" fmla="*/ 99 h 174"/>
                  <a:gd name="T50" fmla="*/ 152 w 188"/>
                  <a:gd name="T51" fmla="*/ 105 h 174"/>
                  <a:gd name="T52" fmla="*/ 155 w 188"/>
                  <a:gd name="T53" fmla="*/ 112 h 174"/>
                  <a:gd name="T54" fmla="*/ 147 w 188"/>
                  <a:gd name="T55" fmla="*/ 119 h 174"/>
                  <a:gd name="T56" fmla="*/ 147 w 188"/>
                  <a:gd name="T57" fmla="*/ 126 h 174"/>
                  <a:gd name="T58" fmla="*/ 151 w 188"/>
                  <a:gd name="T59" fmla="*/ 129 h 174"/>
                  <a:gd name="T60" fmla="*/ 151 w 188"/>
                  <a:gd name="T61" fmla="*/ 138 h 174"/>
                  <a:gd name="T62" fmla="*/ 142 w 188"/>
                  <a:gd name="T63" fmla="*/ 143 h 174"/>
                  <a:gd name="T64" fmla="*/ 138 w 188"/>
                  <a:gd name="T65" fmla="*/ 150 h 174"/>
                  <a:gd name="T66" fmla="*/ 128 w 188"/>
                  <a:gd name="T67" fmla="*/ 147 h 174"/>
                  <a:gd name="T68" fmla="*/ 113 w 188"/>
                  <a:gd name="T69" fmla="*/ 146 h 174"/>
                  <a:gd name="T70" fmla="*/ 102 w 188"/>
                  <a:gd name="T71" fmla="*/ 149 h 174"/>
                  <a:gd name="T72" fmla="*/ 91 w 188"/>
                  <a:gd name="T73" fmla="*/ 151 h 174"/>
                  <a:gd name="T74" fmla="*/ 75 w 188"/>
                  <a:gd name="T75" fmla="*/ 154 h 174"/>
                  <a:gd name="T76" fmla="*/ 65 w 188"/>
                  <a:gd name="T77" fmla="*/ 164 h 174"/>
                  <a:gd name="T78" fmla="*/ 56 w 188"/>
                  <a:gd name="T79" fmla="*/ 174 h 174"/>
                  <a:gd name="T80" fmla="*/ 43 w 188"/>
                  <a:gd name="T81" fmla="*/ 167 h 174"/>
                  <a:gd name="T82" fmla="*/ 29 w 188"/>
                  <a:gd name="T83" fmla="*/ 160 h 174"/>
                  <a:gd name="T84" fmla="*/ 17 w 188"/>
                  <a:gd name="T85" fmla="*/ 153 h 174"/>
                  <a:gd name="T86" fmla="*/ 8 w 188"/>
                  <a:gd name="T87" fmla="*/ 148 h 174"/>
                  <a:gd name="T88" fmla="*/ 3 w 188"/>
                  <a:gd name="T89" fmla="*/ 141 h 174"/>
                  <a:gd name="T90" fmla="*/ 2 w 188"/>
                  <a:gd name="T91" fmla="*/ 131 h 174"/>
                  <a:gd name="T92" fmla="*/ 0 w 188"/>
                  <a:gd name="T93" fmla="*/ 117 h 174"/>
                  <a:gd name="T94" fmla="*/ 9 w 188"/>
                  <a:gd name="T95" fmla="*/ 106 h 174"/>
                  <a:gd name="T96" fmla="*/ 16 w 188"/>
                  <a:gd name="T97" fmla="*/ 95 h 174"/>
                  <a:gd name="T98" fmla="*/ 30 w 188"/>
                  <a:gd name="T99" fmla="*/ 82 h 174"/>
                  <a:gd name="T100" fmla="*/ 37 w 188"/>
                  <a:gd name="T101" fmla="*/ 76 h 174"/>
                  <a:gd name="T102" fmla="*/ 44 w 188"/>
                  <a:gd name="T103" fmla="*/ 63 h 174"/>
                  <a:gd name="T104" fmla="*/ 54 w 188"/>
                  <a:gd name="T105" fmla="*/ 56 h 174"/>
                  <a:gd name="T106" fmla="*/ 59 w 188"/>
                  <a:gd name="T107" fmla="*/ 39 h 174"/>
                  <a:gd name="T108" fmla="*/ 64 w 188"/>
                  <a:gd name="T109" fmla="*/ 25 h 174"/>
                  <a:gd name="T110" fmla="*/ 68 w 188"/>
                  <a:gd name="T111" fmla="*/ 9 h 174"/>
                  <a:gd name="T112" fmla="*/ 73 w 188"/>
                  <a:gd name="T113" fmla="*/ 0 h 1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88" h="174">
                    <a:moveTo>
                      <a:pt x="73" y="0"/>
                    </a:moveTo>
                    <a:cubicBezTo>
                      <a:pt x="78" y="3"/>
                      <a:pt x="78" y="3"/>
                      <a:pt x="78" y="3"/>
                    </a:cubicBezTo>
                    <a:cubicBezTo>
                      <a:pt x="84" y="7"/>
                      <a:pt x="84" y="7"/>
                      <a:pt x="84" y="7"/>
                    </a:cubicBezTo>
                    <a:cubicBezTo>
                      <a:pt x="89" y="8"/>
                      <a:pt x="89" y="8"/>
                      <a:pt x="89" y="8"/>
                    </a:cubicBezTo>
                    <a:cubicBezTo>
                      <a:pt x="95" y="13"/>
                      <a:pt x="95" y="13"/>
                      <a:pt x="95" y="13"/>
                    </a:cubicBezTo>
                    <a:cubicBezTo>
                      <a:pt x="101" y="15"/>
                      <a:pt x="101" y="15"/>
                      <a:pt x="101" y="15"/>
                    </a:cubicBezTo>
                    <a:cubicBezTo>
                      <a:pt x="102" y="7"/>
                      <a:pt x="102" y="7"/>
                      <a:pt x="102" y="7"/>
                    </a:cubicBezTo>
                    <a:cubicBezTo>
                      <a:pt x="107" y="4"/>
                      <a:pt x="107" y="4"/>
                      <a:pt x="107" y="4"/>
                    </a:cubicBezTo>
                    <a:cubicBezTo>
                      <a:pt x="116" y="4"/>
                      <a:pt x="116" y="4"/>
                      <a:pt x="116" y="4"/>
                    </a:cubicBezTo>
                    <a:cubicBezTo>
                      <a:pt x="117" y="9"/>
                      <a:pt x="117" y="9"/>
                      <a:pt x="117" y="9"/>
                    </a:cubicBezTo>
                    <a:cubicBezTo>
                      <a:pt x="118" y="14"/>
                      <a:pt x="118" y="14"/>
                      <a:pt x="118" y="14"/>
                    </a:cubicBezTo>
                    <a:cubicBezTo>
                      <a:pt x="122" y="14"/>
                      <a:pt x="122" y="14"/>
                      <a:pt x="122" y="14"/>
                    </a:cubicBezTo>
                    <a:cubicBezTo>
                      <a:pt x="129" y="14"/>
                      <a:pt x="129" y="14"/>
                      <a:pt x="129" y="14"/>
                    </a:cubicBezTo>
                    <a:cubicBezTo>
                      <a:pt x="134" y="14"/>
                      <a:pt x="134" y="14"/>
                      <a:pt x="134" y="14"/>
                    </a:cubicBezTo>
                    <a:cubicBezTo>
                      <a:pt x="139" y="17"/>
                      <a:pt x="139" y="17"/>
                      <a:pt x="139" y="17"/>
                    </a:cubicBezTo>
                    <a:cubicBezTo>
                      <a:pt x="141" y="18"/>
                      <a:pt x="141" y="18"/>
                      <a:pt x="141" y="18"/>
                    </a:cubicBezTo>
                    <a:cubicBezTo>
                      <a:pt x="148" y="18"/>
                      <a:pt x="148" y="18"/>
                      <a:pt x="148" y="18"/>
                    </a:cubicBezTo>
                    <a:cubicBezTo>
                      <a:pt x="148" y="15"/>
                      <a:pt x="148" y="15"/>
                      <a:pt x="148" y="15"/>
                    </a:cubicBezTo>
                    <a:cubicBezTo>
                      <a:pt x="154" y="13"/>
                      <a:pt x="154" y="13"/>
                      <a:pt x="154" y="13"/>
                    </a:cubicBezTo>
                    <a:cubicBezTo>
                      <a:pt x="159" y="10"/>
                      <a:pt x="159" y="10"/>
                      <a:pt x="159" y="10"/>
                    </a:cubicBezTo>
                    <a:cubicBezTo>
                      <a:pt x="166" y="9"/>
                      <a:pt x="166" y="9"/>
                      <a:pt x="166" y="9"/>
                    </a:cubicBezTo>
                    <a:cubicBezTo>
                      <a:pt x="173" y="7"/>
                      <a:pt x="173" y="7"/>
                      <a:pt x="173" y="7"/>
                    </a:cubicBezTo>
                    <a:cubicBezTo>
                      <a:pt x="178" y="6"/>
                      <a:pt x="178" y="6"/>
                      <a:pt x="178" y="6"/>
                    </a:cubicBezTo>
                    <a:cubicBezTo>
                      <a:pt x="182" y="6"/>
                      <a:pt x="182" y="6"/>
                      <a:pt x="182" y="6"/>
                    </a:cubicBezTo>
                    <a:cubicBezTo>
                      <a:pt x="182" y="16"/>
                      <a:pt x="182" y="16"/>
                      <a:pt x="182" y="16"/>
                    </a:cubicBezTo>
                    <a:cubicBezTo>
                      <a:pt x="180" y="17"/>
                      <a:pt x="180" y="17"/>
                      <a:pt x="180" y="17"/>
                    </a:cubicBezTo>
                    <a:cubicBezTo>
                      <a:pt x="181" y="34"/>
                      <a:pt x="181" y="34"/>
                      <a:pt x="181" y="34"/>
                    </a:cubicBezTo>
                    <a:cubicBezTo>
                      <a:pt x="183" y="37"/>
                      <a:pt x="183" y="37"/>
                      <a:pt x="183" y="37"/>
                    </a:cubicBezTo>
                    <a:cubicBezTo>
                      <a:pt x="186" y="41"/>
                      <a:pt x="186" y="41"/>
                      <a:pt x="186" y="41"/>
                    </a:cubicBezTo>
                    <a:cubicBezTo>
                      <a:pt x="188" y="42"/>
                      <a:pt x="188" y="42"/>
                      <a:pt x="188" y="42"/>
                    </a:cubicBezTo>
                    <a:cubicBezTo>
                      <a:pt x="188" y="52"/>
                      <a:pt x="188" y="52"/>
                      <a:pt x="188" y="52"/>
                    </a:cubicBezTo>
                    <a:cubicBezTo>
                      <a:pt x="187" y="54"/>
                      <a:pt x="187" y="54"/>
                      <a:pt x="187" y="54"/>
                    </a:cubicBezTo>
                    <a:cubicBezTo>
                      <a:pt x="184" y="54"/>
                      <a:pt x="184" y="54"/>
                      <a:pt x="184" y="54"/>
                    </a:cubicBezTo>
                    <a:cubicBezTo>
                      <a:pt x="181" y="51"/>
                      <a:pt x="181" y="51"/>
                      <a:pt x="181" y="51"/>
                    </a:cubicBezTo>
                    <a:cubicBezTo>
                      <a:pt x="177" y="49"/>
                      <a:pt x="177" y="49"/>
                      <a:pt x="177" y="49"/>
                    </a:cubicBezTo>
                    <a:cubicBezTo>
                      <a:pt x="173" y="50"/>
                      <a:pt x="173" y="50"/>
                      <a:pt x="173" y="50"/>
                    </a:cubicBezTo>
                    <a:cubicBezTo>
                      <a:pt x="172" y="54"/>
                      <a:pt x="172" y="54"/>
                      <a:pt x="172" y="54"/>
                    </a:cubicBezTo>
                    <a:cubicBezTo>
                      <a:pt x="172" y="57"/>
                      <a:pt x="172" y="57"/>
                      <a:pt x="172" y="57"/>
                    </a:cubicBezTo>
                    <a:cubicBezTo>
                      <a:pt x="166" y="58"/>
                      <a:pt x="166" y="58"/>
                      <a:pt x="166" y="58"/>
                    </a:cubicBezTo>
                    <a:cubicBezTo>
                      <a:pt x="162" y="59"/>
                      <a:pt x="162" y="59"/>
                      <a:pt x="162" y="59"/>
                    </a:cubicBezTo>
                    <a:cubicBezTo>
                      <a:pt x="162" y="63"/>
                      <a:pt x="162" y="63"/>
                      <a:pt x="162" y="63"/>
                    </a:cubicBezTo>
                    <a:cubicBezTo>
                      <a:pt x="162" y="72"/>
                      <a:pt x="162" y="72"/>
                      <a:pt x="162" y="72"/>
                    </a:cubicBezTo>
                    <a:cubicBezTo>
                      <a:pt x="163" y="75"/>
                      <a:pt x="163" y="75"/>
                      <a:pt x="163" y="75"/>
                    </a:cubicBezTo>
                    <a:cubicBezTo>
                      <a:pt x="163" y="77"/>
                      <a:pt x="163" y="77"/>
                      <a:pt x="163" y="77"/>
                    </a:cubicBezTo>
                    <a:cubicBezTo>
                      <a:pt x="164" y="81"/>
                      <a:pt x="164" y="81"/>
                      <a:pt x="164" y="81"/>
                    </a:cubicBezTo>
                    <a:cubicBezTo>
                      <a:pt x="160" y="81"/>
                      <a:pt x="160" y="81"/>
                      <a:pt x="160" y="81"/>
                    </a:cubicBezTo>
                    <a:cubicBezTo>
                      <a:pt x="154" y="82"/>
                      <a:pt x="154" y="82"/>
                      <a:pt x="154" y="82"/>
                    </a:cubicBezTo>
                    <a:cubicBezTo>
                      <a:pt x="150" y="88"/>
                      <a:pt x="150" y="88"/>
                      <a:pt x="150" y="88"/>
                    </a:cubicBezTo>
                    <a:cubicBezTo>
                      <a:pt x="149" y="94"/>
                      <a:pt x="149" y="94"/>
                      <a:pt x="149" y="94"/>
                    </a:cubicBezTo>
                    <a:cubicBezTo>
                      <a:pt x="149" y="99"/>
                      <a:pt x="149" y="99"/>
                      <a:pt x="149" y="99"/>
                    </a:cubicBezTo>
                    <a:cubicBezTo>
                      <a:pt x="150" y="103"/>
                      <a:pt x="150" y="103"/>
                      <a:pt x="150" y="103"/>
                    </a:cubicBezTo>
                    <a:cubicBezTo>
                      <a:pt x="152" y="105"/>
                      <a:pt x="152" y="105"/>
                      <a:pt x="152" y="105"/>
                    </a:cubicBezTo>
                    <a:cubicBezTo>
                      <a:pt x="154" y="109"/>
                      <a:pt x="154" y="109"/>
                      <a:pt x="154" y="109"/>
                    </a:cubicBezTo>
                    <a:cubicBezTo>
                      <a:pt x="155" y="112"/>
                      <a:pt x="155" y="112"/>
                      <a:pt x="155" y="112"/>
                    </a:cubicBezTo>
                    <a:cubicBezTo>
                      <a:pt x="151" y="115"/>
                      <a:pt x="151" y="115"/>
                      <a:pt x="151" y="115"/>
                    </a:cubicBezTo>
                    <a:cubicBezTo>
                      <a:pt x="147" y="119"/>
                      <a:pt x="147" y="119"/>
                      <a:pt x="147" y="119"/>
                    </a:cubicBezTo>
                    <a:cubicBezTo>
                      <a:pt x="146" y="122"/>
                      <a:pt x="146" y="122"/>
                      <a:pt x="146" y="122"/>
                    </a:cubicBezTo>
                    <a:cubicBezTo>
                      <a:pt x="147" y="126"/>
                      <a:pt x="147" y="126"/>
                      <a:pt x="147" y="126"/>
                    </a:cubicBezTo>
                    <a:cubicBezTo>
                      <a:pt x="150" y="127"/>
                      <a:pt x="150" y="127"/>
                      <a:pt x="150" y="127"/>
                    </a:cubicBezTo>
                    <a:cubicBezTo>
                      <a:pt x="151" y="129"/>
                      <a:pt x="151" y="129"/>
                      <a:pt x="151" y="129"/>
                    </a:cubicBezTo>
                    <a:cubicBezTo>
                      <a:pt x="151" y="135"/>
                      <a:pt x="151" y="135"/>
                      <a:pt x="151" y="135"/>
                    </a:cubicBezTo>
                    <a:cubicBezTo>
                      <a:pt x="151" y="138"/>
                      <a:pt x="151" y="138"/>
                      <a:pt x="151" y="138"/>
                    </a:cubicBezTo>
                    <a:cubicBezTo>
                      <a:pt x="147" y="141"/>
                      <a:pt x="147" y="141"/>
                      <a:pt x="147" y="141"/>
                    </a:cubicBezTo>
                    <a:cubicBezTo>
                      <a:pt x="142" y="143"/>
                      <a:pt x="142" y="143"/>
                      <a:pt x="142" y="143"/>
                    </a:cubicBezTo>
                    <a:cubicBezTo>
                      <a:pt x="139" y="147"/>
                      <a:pt x="139" y="147"/>
                      <a:pt x="139" y="147"/>
                    </a:cubicBezTo>
                    <a:cubicBezTo>
                      <a:pt x="138" y="150"/>
                      <a:pt x="138" y="150"/>
                      <a:pt x="138" y="150"/>
                    </a:cubicBezTo>
                    <a:cubicBezTo>
                      <a:pt x="134" y="148"/>
                      <a:pt x="134" y="148"/>
                      <a:pt x="134" y="148"/>
                    </a:cubicBezTo>
                    <a:cubicBezTo>
                      <a:pt x="128" y="147"/>
                      <a:pt x="128" y="147"/>
                      <a:pt x="128" y="147"/>
                    </a:cubicBezTo>
                    <a:cubicBezTo>
                      <a:pt x="121" y="147"/>
                      <a:pt x="121" y="147"/>
                      <a:pt x="121" y="147"/>
                    </a:cubicBezTo>
                    <a:cubicBezTo>
                      <a:pt x="113" y="146"/>
                      <a:pt x="113" y="146"/>
                      <a:pt x="113" y="146"/>
                    </a:cubicBezTo>
                    <a:cubicBezTo>
                      <a:pt x="113" y="146"/>
                      <a:pt x="109" y="147"/>
                      <a:pt x="108" y="147"/>
                    </a:cubicBezTo>
                    <a:cubicBezTo>
                      <a:pt x="107" y="147"/>
                      <a:pt x="102" y="149"/>
                      <a:pt x="102" y="149"/>
                    </a:cubicBezTo>
                    <a:cubicBezTo>
                      <a:pt x="98" y="152"/>
                      <a:pt x="98" y="152"/>
                      <a:pt x="98" y="152"/>
                    </a:cubicBezTo>
                    <a:cubicBezTo>
                      <a:pt x="91" y="151"/>
                      <a:pt x="91" y="151"/>
                      <a:pt x="91" y="151"/>
                    </a:cubicBezTo>
                    <a:cubicBezTo>
                      <a:pt x="81" y="153"/>
                      <a:pt x="81" y="153"/>
                      <a:pt x="81" y="153"/>
                    </a:cubicBezTo>
                    <a:cubicBezTo>
                      <a:pt x="81" y="153"/>
                      <a:pt x="76" y="154"/>
                      <a:pt x="75" y="154"/>
                    </a:cubicBezTo>
                    <a:cubicBezTo>
                      <a:pt x="74" y="154"/>
                      <a:pt x="70" y="158"/>
                      <a:pt x="70" y="158"/>
                    </a:cubicBezTo>
                    <a:cubicBezTo>
                      <a:pt x="65" y="164"/>
                      <a:pt x="65" y="164"/>
                      <a:pt x="65" y="164"/>
                    </a:cubicBezTo>
                    <a:cubicBezTo>
                      <a:pt x="62" y="168"/>
                      <a:pt x="62" y="168"/>
                      <a:pt x="62" y="168"/>
                    </a:cubicBezTo>
                    <a:cubicBezTo>
                      <a:pt x="56" y="174"/>
                      <a:pt x="56" y="174"/>
                      <a:pt x="56" y="174"/>
                    </a:cubicBezTo>
                    <a:cubicBezTo>
                      <a:pt x="50" y="170"/>
                      <a:pt x="50" y="170"/>
                      <a:pt x="50" y="170"/>
                    </a:cubicBezTo>
                    <a:cubicBezTo>
                      <a:pt x="43" y="167"/>
                      <a:pt x="43" y="167"/>
                      <a:pt x="43" y="167"/>
                    </a:cubicBezTo>
                    <a:cubicBezTo>
                      <a:pt x="43" y="167"/>
                      <a:pt x="39" y="164"/>
                      <a:pt x="38" y="164"/>
                    </a:cubicBezTo>
                    <a:cubicBezTo>
                      <a:pt x="36" y="164"/>
                      <a:pt x="30" y="160"/>
                      <a:pt x="29" y="160"/>
                    </a:cubicBezTo>
                    <a:cubicBezTo>
                      <a:pt x="28" y="160"/>
                      <a:pt x="23" y="157"/>
                      <a:pt x="23" y="157"/>
                    </a:cubicBezTo>
                    <a:cubicBezTo>
                      <a:pt x="22" y="156"/>
                      <a:pt x="20" y="154"/>
                      <a:pt x="17" y="153"/>
                    </a:cubicBezTo>
                    <a:cubicBezTo>
                      <a:pt x="14" y="152"/>
                      <a:pt x="11" y="151"/>
                      <a:pt x="11" y="151"/>
                    </a:cubicBezTo>
                    <a:cubicBezTo>
                      <a:pt x="8" y="148"/>
                      <a:pt x="8" y="148"/>
                      <a:pt x="8" y="148"/>
                    </a:cubicBezTo>
                    <a:cubicBezTo>
                      <a:pt x="8" y="144"/>
                      <a:pt x="8" y="144"/>
                      <a:pt x="8" y="144"/>
                    </a:cubicBezTo>
                    <a:cubicBezTo>
                      <a:pt x="3" y="141"/>
                      <a:pt x="3" y="141"/>
                      <a:pt x="3" y="141"/>
                    </a:cubicBezTo>
                    <a:cubicBezTo>
                      <a:pt x="2" y="136"/>
                      <a:pt x="2" y="136"/>
                      <a:pt x="2" y="136"/>
                    </a:cubicBezTo>
                    <a:cubicBezTo>
                      <a:pt x="2" y="131"/>
                      <a:pt x="2" y="131"/>
                      <a:pt x="2" y="131"/>
                    </a:cubicBezTo>
                    <a:cubicBezTo>
                      <a:pt x="1" y="126"/>
                      <a:pt x="1" y="126"/>
                      <a:pt x="1" y="126"/>
                    </a:cubicBezTo>
                    <a:cubicBezTo>
                      <a:pt x="0" y="117"/>
                      <a:pt x="0" y="117"/>
                      <a:pt x="0" y="117"/>
                    </a:cubicBezTo>
                    <a:cubicBezTo>
                      <a:pt x="4" y="108"/>
                      <a:pt x="4" y="108"/>
                      <a:pt x="4" y="108"/>
                    </a:cubicBezTo>
                    <a:cubicBezTo>
                      <a:pt x="9" y="106"/>
                      <a:pt x="9" y="106"/>
                      <a:pt x="9" y="106"/>
                    </a:cubicBezTo>
                    <a:cubicBezTo>
                      <a:pt x="13" y="101"/>
                      <a:pt x="13" y="101"/>
                      <a:pt x="13" y="101"/>
                    </a:cubicBezTo>
                    <a:cubicBezTo>
                      <a:pt x="16" y="95"/>
                      <a:pt x="16" y="95"/>
                      <a:pt x="16" y="95"/>
                    </a:cubicBezTo>
                    <a:cubicBezTo>
                      <a:pt x="25" y="84"/>
                      <a:pt x="25" y="84"/>
                      <a:pt x="25" y="84"/>
                    </a:cubicBezTo>
                    <a:cubicBezTo>
                      <a:pt x="30" y="82"/>
                      <a:pt x="30" y="82"/>
                      <a:pt x="30" y="82"/>
                    </a:cubicBezTo>
                    <a:cubicBezTo>
                      <a:pt x="36" y="80"/>
                      <a:pt x="36" y="80"/>
                      <a:pt x="36" y="80"/>
                    </a:cubicBezTo>
                    <a:cubicBezTo>
                      <a:pt x="37" y="76"/>
                      <a:pt x="37" y="76"/>
                      <a:pt x="37" y="76"/>
                    </a:cubicBezTo>
                    <a:cubicBezTo>
                      <a:pt x="40" y="69"/>
                      <a:pt x="40" y="69"/>
                      <a:pt x="40" y="69"/>
                    </a:cubicBezTo>
                    <a:cubicBezTo>
                      <a:pt x="44" y="63"/>
                      <a:pt x="44" y="63"/>
                      <a:pt x="44" y="63"/>
                    </a:cubicBezTo>
                    <a:cubicBezTo>
                      <a:pt x="49" y="61"/>
                      <a:pt x="49" y="61"/>
                      <a:pt x="49" y="61"/>
                    </a:cubicBezTo>
                    <a:cubicBezTo>
                      <a:pt x="54" y="56"/>
                      <a:pt x="54" y="56"/>
                      <a:pt x="54" y="56"/>
                    </a:cubicBezTo>
                    <a:cubicBezTo>
                      <a:pt x="56" y="51"/>
                      <a:pt x="56" y="51"/>
                      <a:pt x="56" y="51"/>
                    </a:cubicBezTo>
                    <a:cubicBezTo>
                      <a:pt x="59" y="39"/>
                      <a:pt x="59" y="39"/>
                      <a:pt x="59" y="39"/>
                    </a:cubicBezTo>
                    <a:cubicBezTo>
                      <a:pt x="62" y="32"/>
                      <a:pt x="62" y="32"/>
                      <a:pt x="62" y="32"/>
                    </a:cubicBezTo>
                    <a:cubicBezTo>
                      <a:pt x="64" y="25"/>
                      <a:pt x="64" y="25"/>
                      <a:pt x="64" y="25"/>
                    </a:cubicBezTo>
                    <a:cubicBezTo>
                      <a:pt x="64" y="25"/>
                      <a:pt x="64" y="21"/>
                      <a:pt x="65" y="19"/>
                    </a:cubicBezTo>
                    <a:cubicBezTo>
                      <a:pt x="67" y="16"/>
                      <a:pt x="67" y="10"/>
                      <a:pt x="68" y="9"/>
                    </a:cubicBezTo>
                    <a:cubicBezTo>
                      <a:pt x="69" y="9"/>
                      <a:pt x="71" y="3"/>
                      <a:pt x="71" y="3"/>
                    </a:cubicBezTo>
                    <a:lnTo>
                      <a:pt x="73" y="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</p:grpSp>
        <p:grpSp>
          <p:nvGrpSpPr>
            <p:cNvPr id="118" name="Grupo 117"/>
            <p:cNvGrpSpPr/>
            <p:nvPr/>
          </p:nvGrpSpPr>
          <p:grpSpPr>
            <a:xfrm>
              <a:off x="9383713" y="3789588"/>
              <a:ext cx="1304924" cy="1079501"/>
              <a:chOff x="9215438" y="3032125"/>
              <a:chExt cx="1304924" cy="1079501"/>
            </a:xfrm>
            <a:solidFill>
              <a:srgbClr val="ED7D31"/>
            </a:solidFill>
          </p:grpSpPr>
          <p:sp>
            <p:nvSpPr>
              <p:cNvPr id="119" name="Freeform 20"/>
              <p:cNvSpPr>
                <a:spLocks/>
              </p:cNvSpPr>
              <p:nvPr/>
            </p:nvSpPr>
            <p:spPr bwMode="auto">
              <a:xfrm>
                <a:off x="9215438" y="3595688"/>
                <a:ext cx="838200" cy="515938"/>
              </a:xfrm>
              <a:custGeom>
                <a:avLst/>
                <a:gdLst>
                  <a:gd name="T0" fmla="*/ 9 w 223"/>
                  <a:gd name="T1" fmla="*/ 69 h 137"/>
                  <a:gd name="T2" fmla="*/ 26 w 223"/>
                  <a:gd name="T3" fmla="*/ 69 h 137"/>
                  <a:gd name="T4" fmla="*/ 39 w 223"/>
                  <a:gd name="T5" fmla="*/ 71 h 137"/>
                  <a:gd name="T6" fmla="*/ 49 w 223"/>
                  <a:gd name="T7" fmla="*/ 76 h 137"/>
                  <a:gd name="T8" fmla="*/ 65 w 223"/>
                  <a:gd name="T9" fmla="*/ 76 h 137"/>
                  <a:gd name="T10" fmla="*/ 78 w 223"/>
                  <a:gd name="T11" fmla="*/ 77 h 137"/>
                  <a:gd name="T12" fmla="*/ 83 w 223"/>
                  <a:gd name="T13" fmla="*/ 83 h 137"/>
                  <a:gd name="T14" fmla="*/ 87 w 223"/>
                  <a:gd name="T15" fmla="*/ 89 h 137"/>
                  <a:gd name="T16" fmla="*/ 87 w 223"/>
                  <a:gd name="T17" fmla="*/ 98 h 137"/>
                  <a:gd name="T18" fmla="*/ 88 w 223"/>
                  <a:gd name="T19" fmla="*/ 105 h 137"/>
                  <a:gd name="T20" fmla="*/ 91 w 223"/>
                  <a:gd name="T21" fmla="*/ 109 h 137"/>
                  <a:gd name="T22" fmla="*/ 93 w 223"/>
                  <a:gd name="T23" fmla="*/ 115 h 137"/>
                  <a:gd name="T24" fmla="*/ 93 w 223"/>
                  <a:gd name="T25" fmla="*/ 123 h 137"/>
                  <a:gd name="T26" fmla="*/ 109 w 223"/>
                  <a:gd name="T27" fmla="*/ 124 h 137"/>
                  <a:gd name="T28" fmla="*/ 113 w 223"/>
                  <a:gd name="T29" fmla="*/ 127 h 137"/>
                  <a:gd name="T30" fmla="*/ 115 w 223"/>
                  <a:gd name="T31" fmla="*/ 134 h 137"/>
                  <a:gd name="T32" fmla="*/ 124 w 223"/>
                  <a:gd name="T33" fmla="*/ 136 h 137"/>
                  <a:gd name="T34" fmla="*/ 128 w 223"/>
                  <a:gd name="T35" fmla="*/ 136 h 137"/>
                  <a:gd name="T36" fmla="*/ 138 w 223"/>
                  <a:gd name="T37" fmla="*/ 127 h 137"/>
                  <a:gd name="T38" fmla="*/ 151 w 223"/>
                  <a:gd name="T39" fmla="*/ 118 h 137"/>
                  <a:gd name="T40" fmla="*/ 161 w 223"/>
                  <a:gd name="T41" fmla="*/ 109 h 137"/>
                  <a:gd name="T42" fmla="*/ 172 w 223"/>
                  <a:gd name="T43" fmla="*/ 105 h 137"/>
                  <a:gd name="T44" fmla="*/ 179 w 223"/>
                  <a:gd name="T45" fmla="*/ 100 h 137"/>
                  <a:gd name="T46" fmla="*/ 198 w 223"/>
                  <a:gd name="T47" fmla="*/ 96 h 137"/>
                  <a:gd name="T48" fmla="*/ 209 w 223"/>
                  <a:gd name="T49" fmla="*/ 90 h 137"/>
                  <a:gd name="T50" fmla="*/ 219 w 223"/>
                  <a:gd name="T51" fmla="*/ 88 h 137"/>
                  <a:gd name="T52" fmla="*/ 219 w 223"/>
                  <a:gd name="T53" fmla="*/ 82 h 137"/>
                  <a:gd name="T54" fmla="*/ 223 w 223"/>
                  <a:gd name="T55" fmla="*/ 73 h 137"/>
                  <a:gd name="T56" fmla="*/ 214 w 223"/>
                  <a:gd name="T57" fmla="*/ 70 h 137"/>
                  <a:gd name="T58" fmla="*/ 203 w 223"/>
                  <a:gd name="T59" fmla="*/ 72 h 137"/>
                  <a:gd name="T60" fmla="*/ 193 w 223"/>
                  <a:gd name="T61" fmla="*/ 76 h 137"/>
                  <a:gd name="T62" fmla="*/ 187 w 223"/>
                  <a:gd name="T63" fmla="*/ 81 h 137"/>
                  <a:gd name="T64" fmla="*/ 170 w 223"/>
                  <a:gd name="T65" fmla="*/ 81 h 137"/>
                  <a:gd name="T66" fmla="*/ 164 w 223"/>
                  <a:gd name="T67" fmla="*/ 74 h 137"/>
                  <a:gd name="T68" fmla="*/ 161 w 223"/>
                  <a:gd name="T69" fmla="*/ 65 h 137"/>
                  <a:gd name="T70" fmla="*/ 160 w 223"/>
                  <a:gd name="T71" fmla="*/ 51 h 137"/>
                  <a:gd name="T72" fmla="*/ 161 w 223"/>
                  <a:gd name="T73" fmla="*/ 42 h 137"/>
                  <a:gd name="T74" fmla="*/ 151 w 223"/>
                  <a:gd name="T75" fmla="*/ 39 h 137"/>
                  <a:gd name="T76" fmla="*/ 146 w 223"/>
                  <a:gd name="T77" fmla="*/ 26 h 137"/>
                  <a:gd name="T78" fmla="*/ 145 w 223"/>
                  <a:gd name="T79" fmla="*/ 14 h 137"/>
                  <a:gd name="T80" fmla="*/ 139 w 223"/>
                  <a:gd name="T81" fmla="*/ 5 h 137"/>
                  <a:gd name="T82" fmla="*/ 131 w 223"/>
                  <a:gd name="T83" fmla="*/ 6 h 137"/>
                  <a:gd name="T84" fmla="*/ 112 w 223"/>
                  <a:gd name="T85" fmla="*/ 7 h 137"/>
                  <a:gd name="T86" fmla="*/ 106 w 223"/>
                  <a:gd name="T87" fmla="*/ 12 h 137"/>
                  <a:gd name="T88" fmla="*/ 100 w 223"/>
                  <a:gd name="T89" fmla="*/ 13 h 137"/>
                  <a:gd name="T90" fmla="*/ 91 w 223"/>
                  <a:gd name="T91" fmla="*/ 6 h 137"/>
                  <a:gd name="T92" fmla="*/ 79 w 223"/>
                  <a:gd name="T93" fmla="*/ 2 h 137"/>
                  <a:gd name="T94" fmla="*/ 61 w 223"/>
                  <a:gd name="T95" fmla="*/ 0 h 137"/>
                  <a:gd name="T96" fmla="*/ 54 w 223"/>
                  <a:gd name="T97" fmla="*/ 2 h 137"/>
                  <a:gd name="T98" fmla="*/ 44 w 223"/>
                  <a:gd name="T99" fmla="*/ 10 h 137"/>
                  <a:gd name="T100" fmla="*/ 31 w 223"/>
                  <a:gd name="T101" fmla="*/ 22 h 137"/>
                  <a:gd name="T102" fmla="*/ 26 w 223"/>
                  <a:gd name="T103" fmla="*/ 33 h 137"/>
                  <a:gd name="T104" fmla="*/ 22 w 223"/>
                  <a:gd name="T105" fmla="*/ 43 h 137"/>
                  <a:gd name="T106" fmla="*/ 19 w 223"/>
                  <a:gd name="T107" fmla="*/ 52 h 137"/>
                  <a:gd name="T108" fmla="*/ 7 w 223"/>
                  <a:gd name="T109" fmla="*/ 61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223" h="137">
                    <a:moveTo>
                      <a:pt x="0" y="68"/>
                    </a:moveTo>
                    <a:cubicBezTo>
                      <a:pt x="9" y="69"/>
                      <a:pt x="9" y="69"/>
                      <a:pt x="9" y="69"/>
                    </a:cubicBezTo>
                    <a:cubicBezTo>
                      <a:pt x="18" y="69"/>
                      <a:pt x="18" y="69"/>
                      <a:pt x="18" y="69"/>
                    </a:cubicBezTo>
                    <a:cubicBezTo>
                      <a:pt x="26" y="69"/>
                      <a:pt x="26" y="69"/>
                      <a:pt x="26" y="69"/>
                    </a:cubicBezTo>
                    <a:cubicBezTo>
                      <a:pt x="33" y="70"/>
                      <a:pt x="33" y="70"/>
                      <a:pt x="33" y="70"/>
                    </a:cubicBezTo>
                    <a:cubicBezTo>
                      <a:pt x="39" y="71"/>
                      <a:pt x="39" y="71"/>
                      <a:pt x="39" y="71"/>
                    </a:cubicBezTo>
                    <a:cubicBezTo>
                      <a:pt x="45" y="75"/>
                      <a:pt x="45" y="75"/>
                      <a:pt x="45" y="75"/>
                    </a:cubicBezTo>
                    <a:cubicBezTo>
                      <a:pt x="49" y="76"/>
                      <a:pt x="49" y="76"/>
                      <a:pt x="49" y="76"/>
                    </a:cubicBezTo>
                    <a:cubicBezTo>
                      <a:pt x="58" y="76"/>
                      <a:pt x="58" y="76"/>
                      <a:pt x="58" y="76"/>
                    </a:cubicBezTo>
                    <a:cubicBezTo>
                      <a:pt x="65" y="76"/>
                      <a:pt x="65" y="76"/>
                      <a:pt x="65" y="76"/>
                    </a:cubicBezTo>
                    <a:cubicBezTo>
                      <a:pt x="74" y="76"/>
                      <a:pt x="74" y="76"/>
                      <a:pt x="74" y="76"/>
                    </a:cubicBezTo>
                    <a:cubicBezTo>
                      <a:pt x="78" y="77"/>
                      <a:pt x="78" y="77"/>
                      <a:pt x="78" y="77"/>
                    </a:cubicBezTo>
                    <a:cubicBezTo>
                      <a:pt x="80" y="80"/>
                      <a:pt x="80" y="80"/>
                      <a:pt x="80" y="80"/>
                    </a:cubicBezTo>
                    <a:cubicBezTo>
                      <a:pt x="83" y="83"/>
                      <a:pt x="83" y="83"/>
                      <a:pt x="83" y="83"/>
                    </a:cubicBezTo>
                    <a:cubicBezTo>
                      <a:pt x="85" y="86"/>
                      <a:pt x="85" y="86"/>
                      <a:pt x="85" y="86"/>
                    </a:cubicBezTo>
                    <a:cubicBezTo>
                      <a:pt x="87" y="89"/>
                      <a:pt x="87" y="89"/>
                      <a:pt x="87" y="89"/>
                    </a:cubicBezTo>
                    <a:cubicBezTo>
                      <a:pt x="87" y="94"/>
                      <a:pt x="87" y="94"/>
                      <a:pt x="87" y="94"/>
                    </a:cubicBezTo>
                    <a:cubicBezTo>
                      <a:pt x="87" y="98"/>
                      <a:pt x="87" y="98"/>
                      <a:pt x="87" y="98"/>
                    </a:cubicBezTo>
                    <a:cubicBezTo>
                      <a:pt x="87" y="102"/>
                      <a:pt x="87" y="102"/>
                      <a:pt x="87" y="102"/>
                    </a:cubicBezTo>
                    <a:cubicBezTo>
                      <a:pt x="88" y="105"/>
                      <a:pt x="88" y="105"/>
                      <a:pt x="88" y="105"/>
                    </a:cubicBezTo>
                    <a:cubicBezTo>
                      <a:pt x="90" y="106"/>
                      <a:pt x="90" y="106"/>
                      <a:pt x="90" y="106"/>
                    </a:cubicBezTo>
                    <a:cubicBezTo>
                      <a:pt x="91" y="109"/>
                      <a:pt x="91" y="109"/>
                      <a:pt x="91" y="109"/>
                    </a:cubicBezTo>
                    <a:cubicBezTo>
                      <a:pt x="93" y="112"/>
                      <a:pt x="93" y="112"/>
                      <a:pt x="93" y="112"/>
                    </a:cubicBezTo>
                    <a:cubicBezTo>
                      <a:pt x="93" y="115"/>
                      <a:pt x="93" y="115"/>
                      <a:pt x="93" y="115"/>
                    </a:cubicBezTo>
                    <a:cubicBezTo>
                      <a:pt x="93" y="120"/>
                      <a:pt x="93" y="120"/>
                      <a:pt x="93" y="120"/>
                    </a:cubicBezTo>
                    <a:cubicBezTo>
                      <a:pt x="93" y="123"/>
                      <a:pt x="93" y="123"/>
                      <a:pt x="93" y="123"/>
                    </a:cubicBezTo>
                    <a:cubicBezTo>
                      <a:pt x="100" y="124"/>
                      <a:pt x="100" y="124"/>
                      <a:pt x="100" y="124"/>
                    </a:cubicBezTo>
                    <a:cubicBezTo>
                      <a:pt x="109" y="124"/>
                      <a:pt x="109" y="124"/>
                      <a:pt x="109" y="124"/>
                    </a:cubicBezTo>
                    <a:cubicBezTo>
                      <a:pt x="112" y="124"/>
                      <a:pt x="112" y="124"/>
                      <a:pt x="112" y="124"/>
                    </a:cubicBezTo>
                    <a:cubicBezTo>
                      <a:pt x="113" y="127"/>
                      <a:pt x="113" y="127"/>
                      <a:pt x="113" y="127"/>
                    </a:cubicBezTo>
                    <a:cubicBezTo>
                      <a:pt x="114" y="132"/>
                      <a:pt x="114" y="132"/>
                      <a:pt x="114" y="132"/>
                    </a:cubicBezTo>
                    <a:cubicBezTo>
                      <a:pt x="115" y="134"/>
                      <a:pt x="115" y="134"/>
                      <a:pt x="115" y="134"/>
                    </a:cubicBezTo>
                    <a:cubicBezTo>
                      <a:pt x="119" y="134"/>
                      <a:pt x="119" y="134"/>
                      <a:pt x="119" y="134"/>
                    </a:cubicBezTo>
                    <a:cubicBezTo>
                      <a:pt x="124" y="136"/>
                      <a:pt x="124" y="136"/>
                      <a:pt x="124" y="136"/>
                    </a:cubicBezTo>
                    <a:cubicBezTo>
                      <a:pt x="125" y="137"/>
                      <a:pt x="125" y="137"/>
                      <a:pt x="125" y="137"/>
                    </a:cubicBezTo>
                    <a:cubicBezTo>
                      <a:pt x="128" y="136"/>
                      <a:pt x="128" y="136"/>
                      <a:pt x="128" y="136"/>
                    </a:cubicBezTo>
                    <a:cubicBezTo>
                      <a:pt x="131" y="131"/>
                      <a:pt x="131" y="131"/>
                      <a:pt x="131" y="131"/>
                    </a:cubicBezTo>
                    <a:cubicBezTo>
                      <a:pt x="138" y="127"/>
                      <a:pt x="138" y="127"/>
                      <a:pt x="138" y="127"/>
                    </a:cubicBezTo>
                    <a:cubicBezTo>
                      <a:pt x="138" y="127"/>
                      <a:pt x="141" y="125"/>
                      <a:pt x="141" y="124"/>
                    </a:cubicBezTo>
                    <a:cubicBezTo>
                      <a:pt x="142" y="123"/>
                      <a:pt x="151" y="118"/>
                      <a:pt x="151" y="118"/>
                    </a:cubicBezTo>
                    <a:cubicBezTo>
                      <a:pt x="157" y="112"/>
                      <a:pt x="157" y="112"/>
                      <a:pt x="157" y="112"/>
                    </a:cubicBezTo>
                    <a:cubicBezTo>
                      <a:pt x="161" y="109"/>
                      <a:pt x="161" y="109"/>
                      <a:pt x="161" y="109"/>
                    </a:cubicBezTo>
                    <a:cubicBezTo>
                      <a:pt x="167" y="107"/>
                      <a:pt x="167" y="107"/>
                      <a:pt x="167" y="107"/>
                    </a:cubicBezTo>
                    <a:cubicBezTo>
                      <a:pt x="172" y="105"/>
                      <a:pt x="172" y="105"/>
                      <a:pt x="172" y="105"/>
                    </a:cubicBezTo>
                    <a:cubicBezTo>
                      <a:pt x="175" y="105"/>
                      <a:pt x="175" y="105"/>
                      <a:pt x="175" y="105"/>
                    </a:cubicBezTo>
                    <a:cubicBezTo>
                      <a:pt x="179" y="100"/>
                      <a:pt x="179" y="100"/>
                      <a:pt x="179" y="100"/>
                    </a:cubicBezTo>
                    <a:cubicBezTo>
                      <a:pt x="195" y="100"/>
                      <a:pt x="195" y="100"/>
                      <a:pt x="195" y="100"/>
                    </a:cubicBezTo>
                    <a:cubicBezTo>
                      <a:pt x="198" y="96"/>
                      <a:pt x="198" y="96"/>
                      <a:pt x="198" y="96"/>
                    </a:cubicBezTo>
                    <a:cubicBezTo>
                      <a:pt x="205" y="91"/>
                      <a:pt x="205" y="91"/>
                      <a:pt x="205" y="91"/>
                    </a:cubicBezTo>
                    <a:cubicBezTo>
                      <a:pt x="209" y="90"/>
                      <a:pt x="209" y="90"/>
                      <a:pt x="209" y="90"/>
                    </a:cubicBezTo>
                    <a:cubicBezTo>
                      <a:pt x="215" y="89"/>
                      <a:pt x="215" y="89"/>
                      <a:pt x="215" y="89"/>
                    </a:cubicBezTo>
                    <a:cubicBezTo>
                      <a:pt x="219" y="88"/>
                      <a:pt x="219" y="88"/>
                      <a:pt x="219" y="88"/>
                    </a:cubicBezTo>
                    <a:cubicBezTo>
                      <a:pt x="219" y="85"/>
                      <a:pt x="219" y="85"/>
                      <a:pt x="219" y="85"/>
                    </a:cubicBezTo>
                    <a:cubicBezTo>
                      <a:pt x="219" y="82"/>
                      <a:pt x="219" y="82"/>
                      <a:pt x="219" y="82"/>
                    </a:cubicBezTo>
                    <a:cubicBezTo>
                      <a:pt x="223" y="79"/>
                      <a:pt x="223" y="79"/>
                      <a:pt x="223" y="79"/>
                    </a:cubicBezTo>
                    <a:cubicBezTo>
                      <a:pt x="223" y="73"/>
                      <a:pt x="223" y="73"/>
                      <a:pt x="223" y="73"/>
                    </a:cubicBezTo>
                    <a:cubicBezTo>
                      <a:pt x="218" y="73"/>
                      <a:pt x="218" y="73"/>
                      <a:pt x="218" y="73"/>
                    </a:cubicBezTo>
                    <a:cubicBezTo>
                      <a:pt x="214" y="70"/>
                      <a:pt x="214" y="70"/>
                      <a:pt x="214" y="70"/>
                    </a:cubicBezTo>
                    <a:cubicBezTo>
                      <a:pt x="208" y="70"/>
                      <a:pt x="208" y="70"/>
                      <a:pt x="208" y="70"/>
                    </a:cubicBezTo>
                    <a:cubicBezTo>
                      <a:pt x="203" y="72"/>
                      <a:pt x="203" y="72"/>
                      <a:pt x="203" y="72"/>
                    </a:cubicBezTo>
                    <a:cubicBezTo>
                      <a:pt x="198" y="74"/>
                      <a:pt x="198" y="74"/>
                      <a:pt x="198" y="74"/>
                    </a:cubicBezTo>
                    <a:cubicBezTo>
                      <a:pt x="193" y="76"/>
                      <a:pt x="193" y="76"/>
                      <a:pt x="193" y="76"/>
                    </a:cubicBezTo>
                    <a:cubicBezTo>
                      <a:pt x="188" y="78"/>
                      <a:pt x="188" y="78"/>
                      <a:pt x="188" y="78"/>
                    </a:cubicBezTo>
                    <a:cubicBezTo>
                      <a:pt x="188" y="78"/>
                      <a:pt x="188" y="81"/>
                      <a:pt x="187" y="81"/>
                    </a:cubicBezTo>
                    <a:cubicBezTo>
                      <a:pt x="186" y="81"/>
                      <a:pt x="178" y="81"/>
                      <a:pt x="178" y="81"/>
                    </a:cubicBezTo>
                    <a:cubicBezTo>
                      <a:pt x="170" y="81"/>
                      <a:pt x="170" y="81"/>
                      <a:pt x="170" y="81"/>
                    </a:cubicBezTo>
                    <a:cubicBezTo>
                      <a:pt x="167" y="80"/>
                      <a:pt x="167" y="80"/>
                      <a:pt x="167" y="80"/>
                    </a:cubicBezTo>
                    <a:cubicBezTo>
                      <a:pt x="164" y="74"/>
                      <a:pt x="164" y="74"/>
                      <a:pt x="164" y="74"/>
                    </a:cubicBezTo>
                    <a:cubicBezTo>
                      <a:pt x="163" y="70"/>
                      <a:pt x="163" y="70"/>
                      <a:pt x="163" y="70"/>
                    </a:cubicBezTo>
                    <a:cubicBezTo>
                      <a:pt x="163" y="70"/>
                      <a:pt x="161" y="66"/>
                      <a:pt x="161" y="65"/>
                    </a:cubicBezTo>
                    <a:cubicBezTo>
                      <a:pt x="160" y="64"/>
                      <a:pt x="160" y="58"/>
                      <a:pt x="160" y="58"/>
                    </a:cubicBezTo>
                    <a:cubicBezTo>
                      <a:pt x="160" y="51"/>
                      <a:pt x="160" y="51"/>
                      <a:pt x="160" y="51"/>
                    </a:cubicBezTo>
                    <a:cubicBezTo>
                      <a:pt x="160" y="47"/>
                      <a:pt x="160" y="47"/>
                      <a:pt x="160" y="47"/>
                    </a:cubicBezTo>
                    <a:cubicBezTo>
                      <a:pt x="161" y="42"/>
                      <a:pt x="161" y="42"/>
                      <a:pt x="161" y="42"/>
                    </a:cubicBezTo>
                    <a:cubicBezTo>
                      <a:pt x="157" y="41"/>
                      <a:pt x="157" y="41"/>
                      <a:pt x="157" y="41"/>
                    </a:cubicBezTo>
                    <a:cubicBezTo>
                      <a:pt x="157" y="41"/>
                      <a:pt x="152" y="41"/>
                      <a:pt x="151" y="39"/>
                    </a:cubicBezTo>
                    <a:cubicBezTo>
                      <a:pt x="150" y="37"/>
                      <a:pt x="147" y="33"/>
                      <a:pt x="147" y="32"/>
                    </a:cubicBezTo>
                    <a:cubicBezTo>
                      <a:pt x="147" y="31"/>
                      <a:pt x="146" y="28"/>
                      <a:pt x="146" y="26"/>
                    </a:cubicBezTo>
                    <a:cubicBezTo>
                      <a:pt x="146" y="24"/>
                      <a:pt x="145" y="21"/>
                      <a:pt x="145" y="19"/>
                    </a:cubicBezTo>
                    <a:cubicBezTo>
                      <a:pt x="145" y="16"/>
                      <a:pt x="145" y="15"/>
                      <a:pt x="145" y="14"/>
                    </a:cubicBezTo>
                    <a:cubicBezTo>
                      <a:pt x="145" y="13"/>
                      <a:pt x="143" y="8"/>
                      <a:pt x="143" y="8"/>
                    </a:cubicBezTo>
                    <a:cubicBezTo>
                      <a:pt x="139" y="5"/>
                      <a:pt x="139" y="5"/>
                      <a:pt x="139" y="5"/>
                    </a:cubicBezTo>
                    <a:cubicBezTo>
                      <a:pt x="134" y="5"/>
                      <a:pt x="134" y="5"/>
                      <a:pt x="134" y="5"/>
                    </a:cubicBezTo>
                    <a:cubicBezTo>
                      <a:pt x="131" y="6"/>
                      <a:pt x="131" y="6"/>
                      <a:pt x="131" y="6"/>
                    </a:cubicBezTo>
                    <a:cubicBezTo>
                      <a:pt x="122" y="7"/>
                      <a:pt x="122" y="7"/>
                      <a:pt x="122" y="7"/>
                    </a:cubicBezTo>
                    <a:cubicBezTo>
                      <a:pt x="112" y="7"/>
                      <a:pt x="112" y="7"/>
                      <a:pt x="112" y="7"/>
                    </a:cubicBezTo>
                    <a:cubicBezTo>
                      <a:pt x="108" y="8"/>
                      <a:pt x="108" y="8"/>
                      <a:pt x="108" y="8"/>
                    </a:cubicBezTo>
                    <a:cubicBezTo>
                      <a:pt x="106" y="12"/>
                      <a:pt x="106" y="12"/>
                      <a:pt x="106" y="12"/>
                    </a:cubicBezTo>
                    <a:cubicBezTo>
                      <a:pt x="105" y="15"/>
                      <a:pt x="105" y="15"/>
                      <a:pt x="105" y="15"/>
                    </a:cubicBezTo>
                    <a:cubicBezTo>
                      <a:pt x="100" y="13"/>
                      <a:pt x="100" y="13"/>
                      <a:pt x="100" y="13"/>
                    </a:cubicBezTo>
                    <a:cubicBezTo>
                      <a:pt x="94" y="10"/>
                      <a:pt x="94" y="10"/>
                      <a:pt x="94" y="10"/>
                    </a:cubicBezTo>
                    <a:cubicBezTo>
                      <a:pt x="91" y="6"/>
                      <a:pt x="91" y="6"/>
                      <a:pt x="91" y="6"/>
                    </a:cubicBezTo>
                    <a:cubicBezTo>
                      <a:pt x="91" y="6"/>
                      <a:pt x="89" y="3"/>
                      <a:pt x="87" y="2"/>
                    </a:cubicBezTo>
                    <a:cubicBezTo>
                      <a:pt x="85" y="2"/>
                      <a:pt x="82" y="2"/>
                      <a:pt x="79" y="2"/>
                    </a:cubicBezTo>
                    <a:cubicBezTo>
                      <a:pt x="76" y="2"/>
                      <a:pt x="67" y="2"/>
                      <a:pt x="67" y="2"/>
                    </a:cubicBezTo>
                    <a:cubicBezTo>
                      <a:pt x="61" y="0"/>
                      <a:pt x="61" y="0"/>
                      <a:pt x="61" y="0"/>
                    </a:cubicBezTo>
                    <a:cubicBezTo>
                      <a:pt x="57" y="0"/>
                      <a:pt x="57" y="0"/>
                      <a:pt x="57" y="0"/>
                    </a:cubicBezTo>
                    <a:cubicBezTo>
                      <a:pt x="54" y="2"/>
                      <a:pt x="54" y="2"/>
                      <a:pt x="54" y="2"/>
                    </a:cubicBezTo>
                    <a:cubicBezTo>
                      <a:pt x="48" y="5"/>
                      <a:pt x="48" y="5"/>
                      <a:pt x="48" y="5"/>
                    </a:cubicBezTo>
                    <a:cubicBezTo>
                      <a:pt x="44" y="10"/>
                      <a:pt x="44" y="10"/>
                      <a:pt x="44" y="10"/>
                    </a:cubicBezTo>
                    <a:cubicBezTo>
                      <a:pt x="37" y="15"/>
                      <a:pt x="37" y="15"/>
                      <a:pt x="37" y="15"/>
                    </a:cubicBezTo>
                    <a:cubicBezTo>
                      <a:pt x="31" y="22"/>
                      <a:pt x="31" y="22"/>
                      <a:pt x="31" y="22"/>
                    </a:cubicBezTo>
                    <a:cubicBezTo>
                      <a:pt x="30" y="27"/>
                      <a:pt x="30" y="27"/>
                      <a:pt x="30" y="27"/>
                    </a:cubicBezTo>
                    <a:cubicBezTo>
                      <a:pt x="26" y="33"/>
                      <a:pt x="26" y="33"/>
                      <a:pt x="26" y="33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2" y="43"/>
                      <a:pt x="22" y="43"/>
                      <a:pt x="22" y="43"/>
                    </a:cubicBezTo>
                    <a:cubicBezTo>
                      <a:pt x="22" y="47"/>
                      <a:pt x="22" y="47"/>
                      <a:pt x="22" y="47"/>
                    </a:cubicBezTo>
                    <a:cubicBezTo>
                      <a:pt x="19" y="52"/>
                      <a:pt x="19" y="52"/>
                      <a:pt x="19" y="52"/>
                    </a:cubicBezTo>
                    <a:cubicBezTo>
                      <a:pt x="13" y="56"/>
                      <a:pt x="13" y="56"/>
                      <a:pt x="13" y="56"/>
                    </a:cubicBezTo>
                    <a:cubicBezTo>
                      <a:pt x="7" y="61"/>
                      <a:pt x="7" y="61"/>
                      <a:pt x="7" y="61"/>
                    </a:cubicBezTo>
                    <a:lnTo>
                      <a:pt x="0" y="68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120" name="Freeform 21"/>
              <p:cNvSpPr>
                <a:spLocks/>
              </p:cNvSpPr>
              <p:nvPr/>
            </p:nvSpPr>
            <p:spPr bwMode="auto">
              <a:xfrm>
                <a:off x="10045700" y="3702050"/>
                <a:ext cx="346075" cy="198438"/>
              </a:xfrm>
              <a:custGeom>
                <a:avLst/>
                <a:gdLst>
                  <a:gd name="T0" fmla="*/ 0 w 92"/>
                  <a:gd name="T1" fmla="*/ 39 h 53"/>
                  <a:gd name="T2" fmla="*/ 8 w 92"/>
                  <a:gd name="T3" fmla="*/ 34 h 53"/>
                  <a:gd name="T4" fmla="*/ 13 w 92"/>
                  <a:gd name="T5" fmla="*/ 33 h 53"/>
                  <a:gd name="T6" fmla="*/ 23 w 92"/>
                  <a:gd name="T7" fmla="*/ 33 h 53"/>
                  <a:gd name="T8" fmla="*/ 29 w 92"/>
                  <a:gd name="T9" fmla="*/ 31 h 53"/>
                  <a:gd name="T10" fmla="*/ 33 w 92"/>
                  <a:gd name="T11" fmla="*/ 31 h 53"/>
                  <a:gd name="T12" fmla="*/ 37 w 92"/>
                  <a:gd name="T13" fmla="*/ 31 h 53"/>
                  <a:gd name="T14" fmla="*/ 44 w 92"/>
                  <a:gd name="T15" fmla="*/ 29 h 53"/>
                  <a:gd name="T16" fmla="*/ 49 w 92"/>
                  <a:gd name="T17" fmla="*/ 26 h 53"/>
                  <a:gd name="T18" fmla="*/ 52 w 92"/>
                  <a:gd name="T19" fmla="*/ 25 h 53"/>
                  <a:gd name="T20" fmla="*/ 56 w 92"/>
                  <a:gd name="T21" fmla="*/ 24 h 53"/>
                  <a:gd name="T22" fmla="*/ 58 w 92"/>
                  <a:gd name="T23" fmla="*/ 21 h 53"/>
                  <a:gd name="T24" fmla="*/ 62 w 92"/>
                  <a:gd name="T25" fmla="*/ 17 h 53"/>
                  <a:gd name="T26" fmla="*/ 63 w 92"/>
                  <a:gd name="T27" fmla="*/ 11 h 53"/>
                  <a:gd name="T28" fmla="*/ 64 w 92"/>
                  <a:gd name="T29" fmla="*/ 7 h 53"/>
                  <a:gd name="T30" fmla="*/ 64 w 92"/>
                  <a:gd name="T31" fmla="*/ 3 h 53"/>
                  <a:gd name="T32" fmla="*/ 69 w 92"/>
                  <a:gd name="T33" fmla="*/ 0 h 53"/>
                  <a:gd name="T34" fmla="*/ 71 w 92"/>
                  <a:gd name="T35" fmla="*/ 2 h 53"/>
                  <a:gd name="T36" fmla="*/ 72 w 92"/>
                  <a:gd name="T37" fmla="*/ 5 h 53"/>
                  <a:gd name="T38" fmla="*/ 76 w 92"/>
                  <a:gd name="T39" fmla="*/ 7 h 53"/>
                  <a:gd name="T40" fmla="*/ 81 w 92"/>
                  <a:gd name="T41" fmla="*/ 8 h 53"/>
                  <a:gd name="T42" fmla="*/ 88 w 92"/>
                  <a:gd name="T43" fmla="*/ 8 h 53"/>
                  <a:gd name="T44" fmla="*/ 90 w 92"/>
                  <a:gd name="T45" fmla="*/ 8 h 53"/>
                  <a:gd name="T46" fmla="*/ 91 w 92"/>
                  <a:gd name="T47" fmla="*/ 19 h 53"/>
                  <a:gd name="T48" fmla="*/ 92 w 92"/>
                  <a:gd name="T49" fmla="*/ 21 h 53"/>
                  <a:gd name="T50" fmla="*/ 92 w 92"/>
                  <a:gd name="T51" fmla="*/ 24 h 53"/>
                  <a:gd name="T52" fmla="*/ 89 w 92"/>
                  <a:gd name="T53" fmla="*/ 26 h 53"/>
                  <a:gd name="T54" fmla="*/ 84 w 92"/>
                  <a:gd name="T55" fmla="*/ 29 h 53"/>
                  <a:gd name="T56" fmla="*/ 82 w 92"/>
                  <a:gd name="T57" fmla="*/ 30 h 53"/>
                  <a:gd name="T58" fmla="*/ 77 w 92"/>
                  <a:gd name="T59" fmla="*/ 32 h 53"/>
                  <a:gd name="T60" fmla="*/ 73 w 92"/>
                  <a:gd name="T61" fmla="*/ 35 h 53"/>
                  <a:gd name="T62" fmla="*/ 71 w 92"/>
                  <a:gd name="T63" fmla="*/ 39 h 53"/>
                  <a:gd name="T64" fmla="*/ 68 w 92"/>
                  <a:gd name="T65" fmla="*/ 43 h 53"/>
                  <a:gd name="T66" fmla="*/ 67 w 92"/>
                  <a:gd name="T67" fmla="*/ 46 h 53"/>
                  <a:gd name="T68" fmla="*/ 67 w 92"/>
                  <a:gd name="T69" fmla="*/ 49 h 53"/>
                  <a:gd name="T70" fmla="*/ 61 w 92"/>
                  <a:gd name="T71" fmla="*/ 50 h 53"/>
                  <a:gd name="T72" fmla="*/ 51 w 92"/>
                  <a:gd name="T73" fmla="*/ 50 h 53"/>
                  <a:gd name="T74" fmla="*/ 43 w 92"/>
                  <a:gd name="T75" fmla="*/ 50 h 53"/>
                  <a:gd name="T76" fmla="*/ 41 w 92"/>
                  <a:gd name="T77" fmla="*/ 47 h 53"/>
                  <a:gd name="T78" fmla="*/ 41 w 92"/>
                  <a:gd name="T79" fmla="*/ 44 h 53"/>
                  <a:gd name="T80" fmla="*/ 36 w 92"/>
                  <a:gd name="T81" fmla="*/ 44 h 53"/>
                  <a:gd name="T82" fmla="*/ 33 w 92"/>
                  <a:gd name="T83" fmla="*/ 45 h 53"/>
                  <a:gd name="T84" fmla="*/ 33 w 92"/>
                  <a:gd name="T85" fmla="*/ 50 h 53"/>
                  <a:gd name="T86" fmla="*/ 31 w 92"/>
                  <a:gd name="T87" fmla="*/ 52 h 53"/>
                  <a:gd name="T88" fmla="*/ 22 w 92"/>
                  <a:gd name="T89" fmla="*/ 52 h 53"/>
                  <a:gd name="T90" fmla="*/ 18 w 92"/>
                  <a:gd name="T91" fmla="*/ 51 h 53"/>
                  <a:gd name="T92" fmla="*/ 13 w 92"/>
                  <a:gd name="T93" fmla="*/ 49 h 53"/>
                  <a:gd name="T94" fmla="*/ 10 w 92"/>
                  <a:gd name="T95" fmla="*/ 52 h 53"/>
                  <a:gd name="T96" fmla="*/ 8 w 92"/>
                  <a:gd name="T97" fmla="*/ 53 h 53"/>
                  <a:gd name="T98" fmla="*/ 6 w 92"/>
                  <a:gd name="T99" fmla="*/ 50 h 53"/>
                  <a:gd name="T100" fmla="*/ 8 w 92"/>
                  <a:gd name="T101" fmla="*/ 46 h 53"/>
                  <a:gd name="T102" fmla="*/ 7 w 92"/>
                  <a:gd name="T103" fmla="*/ 42 h 53"/>
                  <a:gd name="T104" fmla="*/ 4 w 92"/>
                  <a:gd name="T105" fmla="*/ 41 h 53"/>
                  <a:gd name="T106" fmla="*/ 0 w 92"/>
                  <a:gd name="T107" fmla="*/ 39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92" h="53">
                    <a:moveTo>
                      <a:pt x="0" y="39"/>
                    </a:moveTo>
                    <a:cubicBezTo>
                      <a:pt x="8" y="34"/>
                      <a:pt x="8" y="34"/>
                      <a:pt x="8" y="34"/>
                    </a:cubicBezTo>
                    <a:cubicBezTo>
                      <a:pt x="13" y="33"/>
                      <a:pt x="13" y="33"/>
                      <a:pt x="13" y="33"/>
                    </a:cubicBezTo>
                    <a:cubicBezTo>
                      <a:pt x="23" y="33"/>
                      <a:pt x="23" y="33"/>
                      <a:pt x="23" y="33"/>
                    </a:cubicBezTo>
                    <a:cubicBezTo>
                      <a:pt x="29" y="31"/>
                      <a:pt x="29" y="31"/>
                      <a:pt x="29" y="31"/>
                    </a:cubicBezTo>
                    <a:cubicBezTo>
                      <a:pt x="33" y="31"/>
                      <a:pt x="33" y="31"/>
                      <a:pt x="33" y="31"/>
                    </a:cubicBezTo>
                    <a:cubicBezTo>
                      <a:pt x="37" y="31"/>
                      <a:pt x="37" y="31"/>
                      <a:pt x="37" y="31"/>
                    </a:cubicBezTo>
                    <a:cubicBezTo>
                      <a:pt x="44" y="29"/>
                      <a:pt x="44" y="29"/>
                      <a:pt x="44" y="29"/>
                    </a:cubicBezTo>
                    <a:cubicBezTo>
                      <a:pt x="49" y="26"/>
                      <a:pt x="49" y="26"/>
                      <a:pt x="49" y="26"/>
                    </a:cubicBezTo>
                    <a:cubicBezTo>
                      <a:pt x="52" y="25"/>
                      <a:pt x="52" y="25"/>
                      <a:pt x="52" y="25"/>
                    </a:cubicBezTo>
                    <a:cubicBezTo>
                      <a:pt x="56" y="24"/>
                      <a:pt x="56" y="24"/>
                      <a:pt x="56" y="24"/>
                    </a:cubicBezTo>
                    <a:cubicBezTo>
                      <a:pt x="58" y="21"/>
                      <a:pt x="58" y="21"/>
                      <a:pt x="58" y="21"/>
                    </a:cubicBezTo>
                    <a:cubicBezTo>
                      <a:pt x="62" y="17"/>
                      <a:pt x="62" y="17"/>
                      <a:pt x="62" y="17"/>
                    </a:cubicBezTo>
                    <a:cubicBezTo>
                      <a:pt x="63" y="11"/>
                      <a:pt x="63" y="11"/>
                      <a:pt x="63" y="11"/>
                    </a:cubicBezTo>
                    <a:cubicBezTo>
                      <a:pt x="64" y="7"/>
                      <a:pt x="64" y="7"/>
                      <a:pt x="64" y="7"/>
                    </a:cubicBezTo>
                    <a:cubicBezTo>
                      <a:pt x="64" y="3"/>
                      <a:pt x="64" y="3"/>
                      <a:pt x="64" y="3"/>
                    </a:cubicBezTo>
                    <a:cubicBezTo>
                      <a:pt x="69" y="0"/>
                      <a:pt x="69" y="0"/>
                      <a:pt x="69" y="0"/>
                    </a:cubicBezTo>
                    <a:cubicBezTo>
                      <a:pt x="71" y="2"/>
                      <a:pt x="71" y="2"/>
                      <a:pt x="71" y="2"/>
                    </a:cubicBezTo>
                    <a:cubicBezTo>
                      <a:pt x="72" y="5"/>
                      <a:pt x="72" y="5"/>
                      <a:pt x="72" y="5"/>
                    </a:cubicBezTo>
                    <a:cubicBezTo>
                      <a:pt x="72" y="5"/>
                      <a:pt x="75" y="7"/>
                      <a:pt x="76" y="7"/>
                    </a:cubicBezTo>
                    <a:cubicBezTo>
                      <a:pt x="77" y="8"/>
                      <a:pt x="81" y="8"/>
                      <a:pt x="81" y="8"/>
                    </a:cubicBezTo>
                    <a:cubicBezTo>
                      <a:pt x="88" y="8"/>
                      <a:pt x="88" y="8"/>
                      <a:pt x="88" y="8"/>
                    </a:cubicBezTo>
                    <a:cubicBezTo>
                      <a:pt x="90" y="8"/>
                      <a:pt x="90" y="8"/>
                      <a:pt x="90" y="8"/>
                    </a:cubicBezTo>
                    <a:cubicBezTo>
                      <a:pt x="91" y="19"/>
                      <a:pt x="91" y="19"/>
                      <a:pt x="91" y="19"/>
                    </a:cubicBezTo>
                    <a:cubicBezTo>
                      <a:pt x="92" y="21"/>
                      <a:pt x="92" y="21"/>
                      <a:pt x="92" y="21"/>
                    </a:cubicBezTo>
                    <a:cubicBezTo>
                      <a:pt x="92" y="24"/>
                      <a:pt x="92" y="24"/>
                      <a:pt x="92" y="24"/>
                    </a:cubicBezTo>
                    <a:cubicBezTo>
                      <a:pt x="89" y="26"/>
                      <a:pt x="89" y="26"/>
                      <a:pt x="89" y="26"/>
                    </a:cubicBezTo>
                    <a:cubicBezTo>
                      <a:pt x="84" y="29"/>
                      <a:pt x="84" y="29"/>
                      <a:pt x="84" y="29"/>
                    </a:cubicBezTo>
                    <a:cubicBezTo>
                      <a:pt x="82" y="30"/>
                      <a:pt x="82" y="30"/>
                      <a:pt x="82" y="30"/>
                    </a:cubicBezTo>
                    <a:cubicBezTo>
                      <a:pt x="77" y="32"/>
                      <a:pt x="77" y="32"/>
                      <a:pt x="77" y="32"/>
                    </a:cubicBezTo>
                    <a:cubicBezTo>
                      <a:pt x="73" y="35"/>
                      <a:pt x="73" y="35"/>
                      <a:pt x="73" y="35"/>
                    </a:cubicBezTo>
                    <a:cubicBezTo>
                      <a:pt x="71" y="39"/>
                      <a:pt x="71" y="39"/>
                      <a:pt x="71" y="39"/>
                    </a:cubicBezTo>
                    <a:cubicBezTo>
                      <a:pt x="68" y="43"/>
                      <a:pt x="68" y="43"/>
                      <a:pt x="68" y="43"/>
                    </a:cubicBezTo>
                    <a:cubicBezTo>
                      <a:pt x="67" y="46"/>
                      <a:pt x="67" y="46"/>
                      <a:pt x="67" y="46"/>
                    </a:cubicBezTo>
                    <a:cubicBezTo>
                      <a:pt x="67" y="49"/>
                      <a:pt x="67" y="49"/>
                      <a:pt x="67" y="49"/>
                    </a:cubicBezTo>
                    <a:cubicBezTo>
                      <a:pt x="61" y="50"/>
                      <a:pt x="61" y="50"/>
                      <a:pt x="61" y="50"/>
                    </a:cubicBezTo>
                    <a:cubicBezTo>
                      <a:pt x="61" y="50"/>
                      <a:pt x="52" y="50"/>
                      <a:pt x="51" y="50"/>
                    </a:cubicBezTo>
                    <a:cubicBezTo>
                      <a:pt x="50" y="50"/>
                      <a:pt x="43" y="50"/>
                      <a:pt x="43" y="50"/>
                    </a:cubicBezTo>
                    <a:cubicBezTo>
                      <a:pt x="41" y="47"/>
                      <a:pt x="41" y="47"/>
                      <a:pt x="41" y="47"/>
                    </a:cubicBezTo>
                    <a:cubicBezTo>
                      <a:pt x="41" y="44"/>
                      <a:pt x="41" y="44"/>
                      <a:pt x="41" y="44"/>
                    </a:cubicBezTo>
                    <a:cubicBezTo>
                      <a:pt x="36" y="44"/>
                      <a:pt x="36" y="44"/>
                      <a:pt x="36" y="44"/>
                    </a:cubicBezTo>
                    <a:cubicBezTo>
                      <a:pt x="33" y="45"/>
                      <a:pt x="33" y="45"/>
                      <a:pt x="33" y="45"/>
                    </a:cubicBezTo>
                    <a:cubicBezTo>
                      <a:pt x="33" y="50"/>
                      <a:pt x="33" y="50"/>
                      <a:pt x="33" y="50"/>
                    </a:cubicBezTo>
                    <a:cubicBezTo>
                      <a:pt x="31" y="52"/>
                      <a:pt x="31" y="52"/>
                      <a:pt x="31" y="52"/>
                    </a:cubicBezTo>
                    <a:cubicBezTo>
                      <a:pt x="31" y="52"/>
                      <a:pt x="23" y="52"/>
                      <a:pt x="22" y="52"/>
                    </a:cubicBezTo>
                    <a:cubicBezTo>
                      <a:pt x="21" y="52"/>
                      <a:pt x="18" y="51"/>
                      <a:pt x="18" y="51"/>
                    </a:cubicBezTo>
                    <a:cubicBezTo>
                      <a:pt x="13" y="49"/>
                      <a:pt x="13" y="49"/>
                      <a:pt x="13" y="49"/>
                    </a:cubicBezTo>
                    <a:cubicBezTo>
                      <a:pt x="10" y="52"/>
                      <a:pt x="10" y="52"/>
                      <a:pt x="10" y="52"/>
                    </a:cubicBezTo>
                    <a:cubicBezTo>
                      <a:pt x="8" y="53"/>
                      <a:pt x="8" y="53"/>
                      <a:pt x="8" y="53"/>
                    </a:cubicBezTo>
                    <a:cubicBezTo>
                      <a:pt x="6" y="50"/>
                      <a:pt x="6" y="50"/>
                      <a:pt x="6" y="50"/>
                    </a:cubicBezTo>
                    <a:cubicBezTo>
                      <a:pt x="8" y="46"/>
                      <a:pt x="8" y="46"/>
                      <a:pt x="8" y="46"/>
                    </a:cubicBezTo>
                    <a:cubicBezTo>
                      <a:pt x="7" y="42"/>
                      <a:pt x="7" y="42"/>
                      <a:pt x="7" y="42"/>
                    </a:cubicBezTo>
                    <a:cubicBezTo>
                      <a:pt x="4" y="41"/>
                      <a:pt x="4" y="41"/>
                      <a:pt x="4" y="41"/>
                    </a:cubicBezTo>
                    <a:lnTo>
                      <a:pt x="0" y="39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121" name="Freeform 22"/>
              <p:cNvSpPr>
                <a:spLocks/>
              </p:cNvSpPr>
              <p:nvPr/>
            </p:nvSpPr>
            <p:spPr bwMode="auto">
              <a:xfrm>
                <a:off x="10325100" y="3405188"/>
                <a:ext cx="195262" cy="311150"/>
              </a:xfrm>
              <a:custGeom>
                <a:avLst/>
                <a:gdLst>
                  <a:gd name="T0" fmla="*/ 2 w 52"/>
                  <a:gd name="T1" fmla="*/ 80 h 83"/>
                  <a:gd name="T2" fmla="*/ 6 w 52"/>
                  <a:gd name="T3" fmla="*/ 82 h 83"/>
                  <a:gd name="T4" fmla="*/ 9 w 52"/>
                  <a:gd name="T5" fmla="*/ 83 h 83"/>
                  <a:gd name="T6" fmla="*/ 19 w 52"/>
                  <a:gd name="T7" fmla="*/ 82 h 83"/>
                  <a:gd name="T8" fmla="*/ 22 w 52"/>
                  <a:gd name="T9" fmla="*/ 79 h 83"/>
                  <a:gd name="T10" fmla="*/ 25 w 52"/>
                  <a:gd name="T11" fmla="*/ 76 h 83"/>
                  <a:gd name="T12" fmla="*/ 28 w 52"/>
                  <a:gd name="T13" fmla="*/ 72 h 83"/>
                  <a:gd name="T14" fmla="*/ 32 w 52"/>
                  <a:gd name="T15" fmla="*/ 67 h 83"/>
                  <a:gd name="T16" fmla="*/ 35 w 52"/>
                  <a:gd name="T17" fmla="*/ 62 h 83"/>
                  <a:gd name="T18" fmla="*/ 37 w 52"/>
                  <a:gd name="T19" fmla="*/ 59 h 83"/>
                  <a:gd name="T20" fmla="*/ 40 w 52"/>
                  <a:gd name="T21" fmla="*/ 52 h 83"/>
                  <a:gd name="T22" fmla="*/ 41 w 52"/>
                  <a:gd name="T23" fmla="*/ 46 h 83"/>
                  <a:gd name="T24" fmla="*/ 48 w 52"/>
                  <a:gd name="T25" fmla="*/ 43 h 83"/>
                  <a:gd name="T26" fmla="*/ 50 w 52"/>
                  <a:gd name="T27" fmla="*/ 40 h 83"/>
                  <a:gd name="T28" fmla="*/ 51 w 52"/>
                  <a:gd name="T29" fmla="*/ 32 h 83"/>
                  <a:gd name="T30" fmla="*/ 52 w 52"/>
                  <a:gd name="T31" fmla="*/ 21 h 83"/>
                  <a:gd name="T32" fmla="*/ 52 w 52"/>
                  <a:gd name="T33" fmla="*/ 13 h 83"/>
                  <a:gd name="T34" fmla="*/ 49 w 52"/>
                  <a:gd name="T35" fmla="*/ 7 h 83"/>
                  <a:gd name="T36" fmla="*/ 45 w 52"/>
                  <a:gd name="T37" fmla="*/ 4 h 83"/>
                  <a:gd name="T38" fmla="*/ 41 w 52"/>
                  <a:gd name="T39" fmla="*/ 1 h 83"/>
                  <a:gd name="T40" fmla="*/ 37 w 52"/>
                  <a:gd name="T41" fmla="*/ 0 h 83"/>
                  <a:gd name="T42" fmla="*/ 29 w 52"/>
                  <a:gd name="T43" fmla="*/ 0 h 83"/>
                  <a:gd name="T44" fmla="*/ 26 w 52"/>
                  <a:gd name="T45" fmla="*/ 1 h 83"/>
                  <a:gd name="T46" fmla="*/ 23 w 52"/>
                  <a:gd name="T47" fmla="*/ 3 h 83"/>
                  <a:gd name="T48" fmla="*/ 21 w 52"/>
                  <a:gd name="T49" fmla="*/ 5 h 83"/>
                  <a:gd name="T50" fmla="*/ 21 w 52"/>
                  <a:gd name="T51" fmla="*/ 9 h 83"/>
                  <a:gd name="T52" fmla="*/ 21 w 52"/>
                  <a:gd name="T53" fmla="*/ 13 h 83"/>
                  <a:gd name="T54" fmla="*/ 22 w 52"/>
                  <a:gd name="T55" fmla="*/ 17 h 83"/>
                  <a:gd name="T56" fmla="*/ 23 w 52"/>
                  <a:gd name="T57" fmla="*/ 21 h 83"/>
                  <a:gd name="T58" fmla="*/ 22 w 52"/>
                  <a:gd name="T59" fmla="*/ 24 h 83"/>
                  <a:gd name="T60" fmla="*/ 21 w 52"/>
                  <a:gd name="T61" fmla="*/ 27 h 83"/>
                  <a:gd name="T62" fmla="*/ 21 w 52"/>
                  <a:gd name="T63" fmla="*/ 32 h 83"/>
                  <a:gd name="T64" fmla="*/ 20 w 52"/>
                  <a:gd name="T65" fmla="*/ 38 h 83"/>
                  <a:gd name="T66" fmla="*/ 18 w 52"/>
                  <a:gd name="T67" fmla="*/ 45 h 83"/>
                  <a:gd name="T68" fmla="*/ 16 w 52"/>
                  <a:gd name="T69" fmla="*/ 49 h 83"/>
                  <a:gd name="T70" fmla="*/ 13 w 52"/>
                  <a:gd name="T71" fmla="*/ 53 h 83"/>
                  <a:gd name="T72" fmla="*/ 12 w 52"/>
                  <a:gd name="T73" fmla="*/ 57 h 83"/>
                  <a:gd name="T74" fmla="*/ 10 w 52"/>
                  <a:gd name="T75" fmla="*/ 60 h 83"/>
                  <a:gd name="T76" fmla="*/ 5 w 52"/>
                  <a:gd name="T77" fmla="*/ 61 h 83"/>
                  <a:gd name="T78" fmla="*/ 1 w 52"/>
                  <a:gd name="T79" fmla="*/ 63 h 83"/>
                  <a:gd name="T80" fmla="*/ 1 w 52"/>
                  <a:gd name="T81" fmla="*/ 68 h 83"/>
                  <a:gd name="T82" fmla="*/ 1 w 52"/>
                  <a:gd name="T83" fmla="*/ 73 h 83"/>
                  <a:gd name="T84" fmla="*/ 0 w 52"/>
                  <a:gd name="T85" fmla="*/ 79 h 83"/>
                  <a:gd name="T86" fmla="*/ 2 w 52"/>
                  <a:gd name="T87" fmla="*/ 80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52" h="83">
                    <a:moveTo>
                      <a:pt x="2" y="80"/>
                    </a:moveTo>
                    <a:cubicBezTo>
                      <a:pt x="6" y="82"/>
                      <a:pt x="6" y="82"/>
                      <a:pt x="6" y="82"/>
                    </a:cubicBezTo>
                    <a:cubicBezTo>
                      <a:pt x="9" y="83"/>
                      <a:pt x="9" y="83"/>
                      <a:pt x="9" y="83"/>
                    </a:cubicBezTo>
                    <a:cubicBezTo>
                      <a:pt x="19" y="82"/>
                      <a:pt x="19" y="82"/>
                      <a:pt x="19" y="82"/>
                    </a:cubicBezTo>
                    <a:cubicBezTo>
                      <a:pt x="22" y="79"/>
                      <a:pt x="22" y="79"/>
                      <a:pt x="22" y="79"/>
                    </a:cubicBezTo>
                    <a:cubicBezTo>
                      <a:pt x="25" y="76"/>
                      <a:pt x="25" y="76"/>
                      <a:pt x="25" y="76"/>
                    </a:cubicBezTo>
                    <a:cubicBezTo>
                      <a:pt x="28" y="72"/>
                      <a:pt x="28" y="72"/>
                      <a:pt x="28" y="72"/>
                    </a:cubicBezTo>
                    <a:cubicBezTo>
                      <a:pt x="32" y="67"/>
                      <a:pt x="32" y="67"/>
                      <a:pt x="32" y="67"/>
                    </a:cubicBezTo>
                    <a:cubicBezTo>
                      <a:pt x="35" y="62"/>
                      <a:pt x="35" y="62"/>
                      <a:pt x="35" y="62"/>
                    </a:cubicBezTo>
                    <a:cubicBezTo>
                      <a:pt x="37" y="59"/>
                      <a:pt x="37" y="59"/>
                      <a:pt x="37" y="59"/>
                    </a:cubicBezTo>
                    <a:cubicBezTo>
                      <a:pt x="40" y="52"/>
                      <a:pt x="40" y="52"/>
                      <a:pt x="40" y="52"/>
                    </a:cubicBezTo>
                    <a:cubicBezTo>
                      <a:pt x="41" y="46"/>
                      <a:pt x="41" y="46"/>
                      <a:pt x="41" y="46"/>
                    </a:cubicBezTo>
                    <a:cubicBezTo>
                      <a:pt x="48" y="43"/>
                      <a:pt x="48" y="43"/>
                      <a:pt x="48" y="43"/>
                    </a:cubicBezTo>
                    <a:cubicBezTo>
                      <a:pt x="48" y="43"/>
                      <a:pt x="50" y="41"/>
                      <a:pt x="50" y="40"/>
                    </a:cubicBezTo>
                    <a:cubicBezTo>
                      <a:pt x="50" y="39"/>
                      <a:pt x="51" y="32"/>
                      <a:pt x="51" y="32"/>
                    </a:cubicBezTo>
                    <a:cubicBezTo>
                      <a:pt x="52" y="21"/>
                      <a:pt x="52" y="21"/>
                      <a:pt x="52" y="21"/>
                    </a:cubicBezTo>
                    <a:cubicBezTo>
                      <a:pt x="52" y="13"/>
                      <a:pt x="52" y="13"/>
                      <a:pt x="52" y="13"/>
                    </a:cubicBezTo>
                    <a:cubicBezTo>
                      <a:pt x="49" y="7"/>
                      <a:pt x="49" y="7"/>
                      <a:pt x="49" y="7"/>
                    </a:cubicBezTo>
                    <a:cubicBezTo>
                      <a:pt x="45" y="4"/>
                      <a:pt x="45" y="4"/>
                      <a:pt x="45" y="4"/>
                    </a:cubicBezTo>
                    <a:cubicBezTo>
                      <a:pt x="41" y="1"/>
                      <a:pt x="41" y="1"/>
                      <a:pt x="41" y="1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3" y="3"/>
                      <a:pt x="23" y="3"/>
                      <a:pt x="23" y="3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1" y="9"/>
                      <a:pt x="21" y="9"/>
                      <a:pt x="21" y="9"/>
                    </a:cubicBezTo>
                    <a:cubicBezTo>
                      <a:pt x="21" y="13"/>
                      <a:pt x="21" y="13"/>
                      <a:pt x="21" y="13"/>
                    </a:cubicBezTo>
                    <a:cubicBezTo>
                      <a:pt x="22" y="17"/>
                      <a:pt x="22" y="17"/>
                      <a:pt x="22" y="17"/>
                    </a:cubicBezTo>
                    <a:cubicBezTo>
                      <a:pt x="23" y="21"/>
                      <a:pt x="23" y="21"/>
                      <a:pt x="23" y="21"/>
                    </a:cubicBezTo>
                    <a:cubicBezTo>
                      <a:pt x="22" y="24"/>
                      <a:pt x="22" y="24"/>
                      <a:pt x="22" y="24"/>
                    </a:cubicBezTo>
                    <a:cubicBezTo>
                      <a:pt x="21" y="27"/>
                      <a:pt x="21" y="27"/>
                      <a:pt x="21" y="27"/>
                    </a:cubicBezTo>
                    <a:cubicBezTo>
                      <a:pt x="21" y="32"/>
                      <a:pt x="21" y="32"/>
                      <a:pt x="21" y="32"/>
                    </a:cubicBezTo>
                    <a:cubicBezTo>
                      <a:pt x="20" y="38"/>
                      <a:pt x="20" y="38"/>
                      <a:pt x="20" y="38"/>
                    </a:cubicBezTo>
                    <a:cubicBezTo>
                      <a:pt x="18" y="45"/>
                      <a:pt x="18" y="45"/>
                      <a:pt x="18" y="45"/>
                    </a:cubicBezTo>
                    <a:cubicBezTo>
                      <a:pt x="16" y="49"/>
                      <a:pt x="16" y="49"/>
                      <a:pt x="16" y="49"/>
                    </a:cubicBezTo>
                    <a:cubicBezTo>
                      <a:pt x="13" y="53"/>
                      <a:pt x="13" y="53"/>
                      <a:pt x="13" y="53"/>
                    </a:cubicBezTo>
                    <a:cubicBezTo>
                      <a:pt x="12" y="57"/>
                      <a:pt x="12" y="57"/>
                      <a:pt x="12" y="57"/>
                    </a:cubicBezTo>
                    <a:cubicBezTo>
                      <a:pt x="10" y="60"/>
                      <a:pt x="10" y="60"/>
                      <a:pt x="10" y="60"/>
                    </a:cubicBezTo>
                    <a:cubicBezTo>
                      <a:pt x="5" y="61"/>
                      <a:pt x="5" y="61"/>
                      <a:pt x="5" y="61"/>
                    </a:cubicBezTo>
                    <a:cubicBezTo>
                      <a:pt x="1" y="63"/>
                      <a:pt x="1" y="63"/>
                      <a:pt x="1" y="63"/>
                    </a:cubicBezTo>
                    <a:cubicBezTo>
                      <a:pt x="1" y="68"/>
                      <a:pt x="1" y="68"/>
                      <a:pt x="1" y="68"/>
                    </a:cubicBezTo>
                    <a:cubicBezTo>
                      <a:pt x="1" y="73"/>
                      <a:pt x="1" y="73"/>
                      <a:pt x="1" y="73"/>
                    </a:cubicBezTo>
                    <a:cubicBezTo>
                      <a:pt x="0" y="79"/>
                      <a:pt x="0" y="79"/>
                      <a:pt x="0" y="79"/>
                    </a:cubicBezTo>
                    <a:lnTo>
                      <a:pt x="2" y="8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122" name="Freeform 23"/>
              <p:cNvSpPr>
                <a:spLocks/>
              </p:cNvSpPr>
              <p:nvPr/>
            </p:nvSpPr>
            <p:spPr bwMode="auto">
              <a:xfrm>
                <a:off x="9402763" y="3032125"/>
                <a:ext cx="1087437" cy="854075"/>
              </a:xfrm>
              <a:custGeom>
                <a:avLst/>
                <a:gdLst>
                  <a:gd name="T0" fmla="*/ 9 w 289"/>
                  <a:gd name="T1" fmla="*/ 146 h 227"/>
                  <a:gd name="T2" fmla="*/ 37 w 289"/>
                  <a:gd name="T3" fmla="*/ 147 h 227"/>
                  <a:gd name="T4" fmla="*/ 48 w 289"/>
                  <a:gd name="T5" fmla="*/ 155 h 227"/>
                  <a:gd name="T6" fmla="*/ 57 w 289"/>
                  <a:gd name="T7" fmla="*/ 152 h 227"/>
                  <a:gd name="T8" fmla="*/ 76 w 289"/>
                  <a:gd name="T9" fmla="*/ 150 h 227"/>
                  <a:gd name="T10" fmla="*/ 93 w 289"/>
                  <a:gd name="T11" fmla="*/ 150 h 227"/>
                  <a:gd name="T12" fmla="*/ 99 w 289"/>
                  <a:gd name="T13" fmla="*/ 160 h 227"/>
                  <a:gd name="T14" fmla="*/ 101 w 289"/>
                  <a:gd name="T15" fmla="*/ 175 h 227"/>
                  <a:gd name="T16" fmla="*/ 107 w 289"/>
                  <a:gd name="T17" fmla="*/ 184 h 227"/>
                  <a:gd name="T18" fmla="*/ 117 w 289"/>
                  <a:gd name="T19" fmla="*/ 189 h 227"/>
                  <a:gd name="T20" fmla="*/ 117 w 289"/>
                  <a:gd name="T21" fmla="*/ 200 h 227"/>
                  <a:gd name="T22" fmla="*/ 116 w 289"/>
                  <a:gd name="T23" fmla="*/ 212 h 227"/>
                  <a:gd name="T24" fmla="*/ 121 w 289"/>
                  <a:gd name="T25" fmla="*/ 222 h 227"/>
                  <a:gd name="T26" fmla="*/ 125 w 289"/>
                  <a:gd name="T27" fmla="*/ 227 h 227"/>
                  <a:gd name="T28" fmla="*/ 135 w 289"/>
                  <a:gd name="T29" fmla="*/ 221 h 227"/>
                  <a:gd name="T30" fmla="*/ 145 w 289"/>
                  <a:gd name="T31" fmla="*/ 220 h 227"/>
                  <a:gd name="T32" fmla="*/ 157 w 289"/>
                  <a:gd name="T33" fmla="*/ 215 h 227"/>
                  <a:gd name="T34" fmla="*/ 171 w 289"/>
                  <a:gd name="T35" fmla="*/ 211 h 227"/>
                  <a:gd name="T36" fmla="*/ 184 w 289"/>
                  <a:gd name="T37" fmla="*/ 207 h 227"/>
                  <a:gd name="T38" fmla="*/ 197 w 289"/>
                  <a:gd name="T39" fmla="*/ 205 h 227"/>
                  <a:gd name="T40" fmla="*/ 214 w 289"/>
                  <a:gd name="T41" fmla="*/ 203 h 227"/>
                  <a:gd name="T42" fmla="*/ 228 w 289"/>
                  <a:gd name="T43" fmla="*/ 192 h 227"/>
                  <a:gd name="T44" fmla="*/ 234 w 289"/>
                  <a:gd name="T45" fmla="*/ 176 h 227"/>
                  <a:gd name="T46" fmla="*/ 241 w 289"/>
                  <a:gd name="T47" fmla="*/ 164 h 227"/>
                  <a:gd name="T48" fmla="*/ 252 w 289"/>
                  <a:gd name="T49" fmla="*/ 155 h 227"/>
                  <a:gd name="T50" fmla="*/ 260 w 289"/>
                  <a:gd name="T51" fmla="*/ 142 h 227"/>
                  <a:gd name="T52" fmla="*/ 261 w 289"/>
                  <a:gd name="T53" fmla="*/ 125 h 227"/>
                  <a:gd name="T54" fmla="*/ 262 w 289"/>
                  <a:gd name="T55" fmla="*/ 117 h 227"/>
                  <a:gd name="T56" fmla="*/ 260 w 289"/>
                  <a:gd name="T57" fmla="*/ 106 h 227"/>
                  <a:gd name="T58" fmla="*/ 265 w 289"/>
                  <a:gd name="T59" fmla="*/ 95 h 227"/>
                  <a:gd name="T60" fmla="*/ 272 w 289"/>
                  <a:gd name="T61" fmla="*/ 94 h 227"/>
                  <a:gd name="T62" fmla="*/ 282 w 289"/>
                  <a:gd name="T63" fmla="*/ 92 h 227"/>
                  <a:gd name="T64" fmla="*/ 274 w 289"/>
                  <a:gd name="T65" fmla="*/ 74 h 227"/>
                  <a:gd name="T66" fmla="*/ 282 w 289"/>
                  <a:gd name="T67" fmla="*/ 66 h 227"/>
                  <a:gd name="T68" fmla="*/ 287 w 289"/>
                  <a:gd name="T69" fmla="*/ 54 h 227"/>
                  <a:gd name="T70" fmla="*/ 283 w 289"/>
                  <a:gd name="T71" fmla="*/ 43 h 227"/>
                  <a:gd name="T72" fmla="*/ 270 w 289"/>
                  <a:gd name="T73" fmla="*/ 39 h 227"/>
                  <a:gd name="T74" fmla="*/ 258 w 289"/>
                  <a:gd name="T75" fmla="*/ 40 h 227"/>
                  <a:gd name="T76" fmla="*/ 253 w 289"/>
                  <a:gd name="T77" fmla="*/ 32 h 227"/>
                  <a:gd name="T78" fmla="*/ 244 w 289"/>
                  <a:gd name="T79" fmla="*/ 25 h 227"/>
                  <a:gd name="T80" fmla="*/ 232 w 289"/>
                  <a:gd name="T81" fmla="*/ 24 h 227"/>
                  <a:gd name="T82" fmla="*/ 214 w 289"/>
                  <a:gd name="T83" fmla="*/ 13 h 227"/>
                  <a:gd name="T84" fmla="*/ 202 w 289"/>
                  <a:gd name="T85" fmla="*/ 10 h 227"/>
                  <a:gd name="T86" fmla="*/ 192 w 289"/>
                  <a:gd name="T87" fmla="*/ 13 h 227"/>
                  <a:gd name="T88" fmla="*/ 186 w 289"/>
                  <a:gd name="T89" fmla="*/ 3 h 227"/>
                  <a:gd name="T90" fmla="*/ 174 w 289"/>
                  <a:gd name="T91" fmla="*/ 0 h 227"/>
                  <a:gd name="T92" fmla="*/ 138 w 289"/>
                  <a:gd name="T93" fmla="*/ 22 h 227"/>
                  <a:gd name="T94" fmla="*/ 128 w 289"/>
                  <a:gd name="T95" fmla="*/ 19 h 227"/>
                  <a:gd name="T96" fmla="*/ 117 w 289"/>
                  <a:gd name="T97" fmla="*/ 19 h 227"/>
                  <a:gd name="T98" fmla="*/ 111 w 289"/>
                  <a:gd name="T99" fmla="*/ 28 h 227"/>
                  <a:gd name="T100" fmla="*/ 111 w 289"/>
                  <a:gd name="T101" fmla="*/ 43 h 227"/>
                  <a:gd name="T102" fmla="*/ 99 w 289"/>
                  <a:gd name="T103" fmla="*/ 47 h 227"/>
                  <a:gd name="T104" fmla="*/ 100 w 289"/>
                  <a:gd name="T105" fmla="*/ 61 h 227"/>
                  <a:gd name="T106" fmla="*/ 101 w 289"/>
                  <a:gd name="T107" fmla="*/ 74 h 227"/>
                  <a:gd name="T108" fmla="*/ 96 w 289"/>
                  <a:gd name="T109" fmla="*/ 83 h 227"/>
                  <a:gd name="T110" fmla="*/ 98 w 289"/>
                  <a:gd name="T111" fmla="*/ 94 h 227"/>
                  <a:gd name="T112" fmla="*/ 92 w 289"/>
                  <a:gd name="T113" fmla="*/ 106 h 227"/>
                  <a:gd name="T114" fmla="*/ 79 w 289"/>
                  <a:gd name="T115" fmla="*/ 116 h 227"/>
                  <a:gd name="T116" fmla="*/ 67 w 289"/>
                  <a:gd name="T117" fmla="*/ 110 h 227"/>
                  <a:gd name="T118" fmla="*/ 49 w 289"/>
                  <a:gd name="T119" fmla="*/ 110 h 227"/>
                  <a:gd name="T120" fmla="*/ 37 w 289"/>
                  <a:gd name="T121" fmla="*/ 115 h 227"/>
                  <a:gd name="T122" fmla="*/ 21 w 289"/>
                  <a:gd name="T123" fmla="*/ 117 h 227"/>
                  <a:gd name="T124" fmla="*/ 6 w 289"/>
                  <a:gd name="T125" fmla="*/ 132 h 2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89" h="227">
                    <a:moveTo>
                      <a:pt x="0" y="144"/>
                    </a:moveTo>
                    <a:cubicBezTo>
                      <a:pt x="1" y="146"/>
                      <a:pt x="1" y="146"/>
                      <a:pt x="1" y="146"/>
                    </a:cubicBezTo>
                    <a:cubicBezTo>
                      <a:pt x="9" y="146"/>
                      <a:pt x="9" y="146"/>
                      <a:pt x="9" y="146"/>
                    </a:cubicBezTo>
                    <a:cubicBezTo>
                      <a:pt x="17" y="146"/>
                      <a:pt x="17" y="146"/>
                      <a:pt x="17" y="146"/>
                    </a:cubicBezTo>
                    <a:cubicBezTo>
                      <a:pt x="26" y="147"/>
                      <a:pt x="26" y="147"/>
                      <a:pt x="26" y="147"/>
                    </a:cubicBezTo>
                    <a:cubicBezTo>
                      <a:pt x="37" y="147"/>
                      <a:pt x="37" y="147"/>
                      <a:pt x="37" y="147"/>
                    </a:cubicBezTo>
                    <a:cubicBezTo>
                      <a:pt x="43" y="150"/>
                      <a:pt x="43" y="150"/>
                      <a:pt x="43" y="150"/>
                    </a:cubicBezTo>
                    <a:cubicBezTo>
                      <a:pt x="45" y="153"/>
                      <a:pt x="45" y="153"/>
                      <a:pt x="45" y="153"/>
                    </a:cubicBezTo>
                    <a:cubicBezTo>
                      <a:pt x="48" y="155"/>
                      <a:pt x="48" y="155"/>
                      <a:pt x="48" y="155"/>
                    </a:cubicBezTo>
                    <a:cubicBezTo>
                      <a:pt x="52" y="155"/>
                      <a:pt x="52" y="155"/>
                      <a:pt x="52" y="155"/>
                    </a:cubicBezTo>
                    <a:cubicBezTo>
                      <a:pt x="54" y="154"/>
                      <a:pt x="54" y="154"/>
                      <a:pt x="54" y="154"/>
                    </a:cubicBezTo>
                    <a:cubicBezTo>
                      <a:pt x="54" y="154"/>
                      <a:pt x="55" y="152"/>
                      <a:pt x="57" y="152"/>
                    </a:cubicBezTo>
                    <a:cubicBezTo>
                      <a:pt x="58" y="152"/>
                      <a:pt x="63" y="152"/>
                      <a:pt x="64" y="152"/>
                    </a:cubicBezTo>
                    <a:cubicBezTo>
                      <a:pt x="66" y="152"/>
                      <a:pt x="68" y="150"/>
                      <a:pt x="69" y="150"/>
                    </a:cubicBezTo>
                    <a:cubicBezTo>
                      <a:pt x="70" y="150"/>
                      <a:pt x="76" y="150"/>
                      <a:pt x="76" y="150"/>
                    </a:cubicBezTo>
                    <a:cubicBezTo>
                      <a:pt x="76" y="150"/>
                      <a:pt x="81" y="149"/>
                      <a:pt x="82" y="149"/>
                    </a:cubicBezTo>
                    <a:cubicBezTo>
                      <a:pt x="83" y="149"/>
                      <a:pt x="88" y="149"/>
                      <a:pt x="88" y="149"/>
                    </a:cubicBezTo>
                    <a:cubicBezTo>
                      <a:pt x="93" y="150"/>
                      <a:pt x="93" y="150"/>
                      <a:pt x="93" y="150"/>
                    </a:cubicBezTo>
                    <a:cubicBezTo>
                      <a:pt x="95" y="153"/>
                      <a:pt x="95" y="153"/>
                      <a:pt x="95" y="153"/>
                    </a:cubicBezTo>
                    <a:cubicBezTo>
                      <a:pt x="97" y="155"/>
                      <a:pt x="97" y="155"/>
                      <a:pt x="97" y="155"/>
                    </a:cubicBezTo>
                    <a:cubicBezTo>
                      <a:pt x="99" y="160"/>
                      <a:pt x="99" y="160"/>
                      <a:pt x="99" y="160"/>
                    </a:cubicBezTo>
                    <a:cubicBezTo>
                      <a:pt x="100" y="166"/>
                      <a:pt x="100" y="166"/>
                      <a:pt x="100" y="166"/>
                    </a:cubicBezTo>
                    <a:cubicBezTo>
                      <a:pt x="100" y="171"/>
                      <a:pt x="100" y="171"/>
                      <a:pt x="100" y="171"/>
                    </a:cubicBezTo>
                    <a:cubicBezTo>
                      <a:pt x="101" y="175"/>
                      <a:pt x="101" y="175"/>
                      <a:pt x="101" y="175"/>
                    </a:cubicBezTo>
                    <a:cubicBezTo>
                      <a:pt x="102" y="178"/>
                      <a:pt x="102" y="178"/>
                      <a:pt x="102" y="178"/>
                    </a:cubicBezTo>
                    <a:cubicBezTo>
                      <a:pt x="104" y="181"/>
                      <a:pt x="104" y="181"/>
                      <a:pt x="104" y="181"/>
                    </a:cubicBezTo>
                    <a:cubicBezTo>
                      <a:pt x="107" y="184"/>
                      <a:pt x="107" y="184"/>
                      <a:pt x="107" y="184"/>
                    </a:cubicBezTo>
                    <a:cubicBezTo>
                      <a:pt x="110" y="186"/>
                      <a:pt x="110" y="186"/>
                      <a:pt x="110" y="186"/>
                    </a:cubicBezTo>
                    <a:cubicBezTo>
                      <a:pt x="113" y="187"/>
                      <a:pt x="113" y="187"/>
                      <a:pt x="113" y="187"/>
                    </a:cubicBezTo>
                    <a:cubicBezTo>
                      <a:pt x="117" y="189"/>
                      <a:pt x="117" y="189"/>
                      <a:pt x="117" y="189"/>
                    </a:cubicBezTo>
                    <a:cubicBezTo>
                      <a:pt x="118" y="192"/>
                      <a:pt x="118" y="192"/>
                      <a:pt x="118" y="192"/>
                    </a:cubicBezTo>
                    <a:cubicBezTo>
                      <a:pt x="117" y="196"/>
                      <a:pt x="117" y="196"/>
                      <a:pt x="117" y="196"/>
                    </a:cubicBezTo>
                    <a:cubicBezTo>
                      <a:pt x="117" y="200"/>
                      <a:pt x="117" y="200"/>
                      <a:pt x="117" y="200"/>
                    </a:cubicBezTo>
                    <a:cubicBezTo>
                      <a:pt x="116" y="203"/>
                      <a:pt x="116" y="203"/>
                      <a:pt x="116" y="203"/>
                    </a:cubicBezTo>
                    <a:cubicBezTo>
                      <a:pt x="116" y="208"/>
                      <a:pt x="116" y="208"/>
                      <a:pt x="116" y="208"/>
                    </a:cubicBezTo>
                    <a:cubicBezTo>
                      <a:pt x="116" y="212"/>
                      <a:pt x="116" y="212"/>
                      <a:pt x="116" y="212"/>
                    </a:cubicBezTo>
                    <a:cubicBezTo>
                      <a:pt x="117" y="216"/>
                      <a:pt x="117" y="216"/>
                      <a:pt x="117" y="216"/>
                    </a:cubicBezTo>
                    <a:cubicBezTo>
                      <a:pt x="118" y="218"/>
                      <a:pt x="118" y="218"/>
                      <a:pt x="118" y="218"/>
                    </a:cubicBezTo>
                    <a:cubicBezTo>
                      <a:pt x="121" y="222"/>
                      <a:pt x="121" y="222"/>
                      <a:pt x="121" y="222"/>
                    </a:cubicBezTo>
                    <a:cubicBezTo>
                      <a:pt x="121" y="225"/>
                      <a:pt x="121" y="225"/>
                      <a:pt x="121" y="225"/>
                    </a:cubicBezTo>
                    <a:cubicBezTo>
                      <a:pt x="121" y="227"/>
                      <a:pt x="121" y="227"/>
                      <a:pt x="121" y="227"/>
                    </a:cubicBezTo>
                    <a:cubicBezTo>
                      <a:pt x="125" y="227"/>
                      <a:pt x="125" y="227"/>
                      <a:pt x="125" y="227"/>
                    </a:cubicBezTo>
                    <a:cubicBezTo>
                      <a:pt x="131" y="227"/>
                      <a:pt x="131" y="227"/>
                      <a:pt x="131" y="227"/>
                    </a:cubicBezTo>
                    <a:cubicBezTo>
                      <a:pt x="132" y="224"/>
                      <a:pt x="132" y="224"/>
                      <a:pt x="132" y="224"/>
                    </a:cubicBezTo>
                    <a:cubicBezTo>
                      <a:pt x="135" y="221"/>
                      <a:pt x="135" y="221"/>
                      <a:pt x="135" y="221"/>
                    </a:cubicBezTo>
                    <a:cubicBezTo>
                      <a:pt x="139" y="219"/>
                      <a:pt x="139" y="219"/>
                      <a:pt x="139" y="219"/>
                    </a:cubicBezTo>
                    <a:cubicBezTo>
                      <a:pt x="141" y="221"/>
                      <a:pt x="141" y="221"/>
                      <a:pt x="141" y="221"/>
                    </a:cubicBezTo>
                    <a:cubicBezTo>
                      <a:pt x="141" y="221"/>
                      <a:pt x="144" y="221"/>
                      <a:pt x="145" y="220"/>
                    </a:cubicBezTo>
                    <a:cubicBezTo>
                      <a:pt x="145" y="220"/>
                      <a:pt x="147" y="219"/>
                      <a:pt x="147" y="219"/>
                    </a:cubicBezTo>
                    <a:cubicBezTo>
                      <a:pt x="153" y="217"/>
                      <a:pt x="153" y="217"/>
                      <a:pt x="153" y="217"/>
                    </a:cubicBezTo>
                    <a:cubicBezTo>
                      <a:pt x="157" y="215"/>
                      <a:pt x="157" y="215"/>
                      <a:pt x="157" y="215"/>
                    </a:cubicBezTo>
                    <a:cubicBezTo>
                      <a:pt x="160" y="213"/>
                      <a:pt x="160" y="213"/>
                      <a:pt x="160" y="213"/>
                    </a:cubicBezTo>
                    <a:cubicBezTo>
                      <a:pt x="166" y="212"/>
                      <a:pt x="166" y="212"/>
                      <a:pt x="166" y="212"/>
                    </a:cubicBezTo>
                    <a:cubicBezTo>
                      <a:pt x="171" y="211"/>
                      <a:pt x="171" y="211"/>
                      <a:pt x="171" y="211"/>
                    </a:cubicBezTo>
                    <a:cubicBezTo>
                      <a:pt x="175" y="209"/>
                      <a:pt x="175" y="209"/>
                      <a:pt x="175" y="209"/>
                    </a:cubicBezTo>
                    <a:cubicBezTo>
                      <a:pt x="178" y="208"/>
                      <a:pt x="178" y="208"/>
                      <a:pt x="178" y="208"/>
                    </a:cubicBezTo>
                    <a:cubicBezTo>
                      <a:pt x="184" y="207"/>
                      <a:pt x="184" y="207"/>
                      <a:pt x="184" y="207"/>
                    </a:cubicBezTo>
                    <a:cubicBezTo>
                      <a:pt x="189" y="206"/>
                      <a:pt x="189" y="206"/>
                      <a:pt x="189" y="206"/>
                    </a:cubicBezTo>
                    <a:cubicBezTo>
                      <a:pt x="193" y="205"/>
                      <a:pt x="193" y="205"/>
                      <a:pt x="193" y="205"/>
                    </a:cubicBezTo>
                    <a:cubicBezTo>
                      <a:pt x="197" y="205"/>
                      <a:pt x="197" y="205"/>
                      <a:pt x="197" y="205"/>
                    </a:cubicBezTo>
                    <a:cubicBezTo>
                      <a:pt x="204" y="205"/>
                      <a:pt x="204" y="205"/>
                      <a:pt x="204" y="205"/>
                    </a:cubicBezTo>
                    <a:cubicBezTo>
                      <a:pt x="209" y="205"/>
                      <a:pt x="209" y="205"/>
                      <a:pt x="209" y="205"/>
                    </a:cubicBezTo>
                    <a:cubicBezTo>
                      <a:pt x="214" y="203"/>
                      <a:pt x="214" y="203"/>
                      <a:pt x="214" y="203"/>
                    </a:cubicBezTo>
                    <a:cubicBezTo>
                      <a:pt x="214" y="203"/>
                      <a:pt x="220" y="200"/>
                      <a:pt x="220" y="200"/>
                    </a:cubicBezTo>
                    <a:cubicBezTo>
                      <a:pt x="220" y="199"/>
                      <a:pt x="225" y="196"/>
                      <a:pt x="225" y="196"/>
                    </a:cubicBezTo>
                    <a:cubicBezTo>
                      <a:pt x="228" y="192"/>
                      <a:pt x="228" y="192"/>
                      <a:pt x="228" y="192"/>
                    </a:cubicBezTo>
                    <a:cubicBezTo>
                      <a:pt x="230" y="186"/>
                      <a:pt x="230" y="186"/>
                      <a:pt x="230" y="186"/>
                    </a:cubicBezTo>
                    <a:cubicBezTo>
                      <a:pt x="232" y="180"/>
                      <a:pt x="232" y="180"/>
                      <a:pt x="232" y="180"/>
                    </a:cubicBezTo>
                    <a:cubicBezTo>
                      <a:pt x="234" y="176"/>
                      <a:pt x="234" y="176"/>
                      <a:pt x="234" y="176"/>
                    </a:cubicBezTo>
                    <a:cubicBezTo>
                      <a:pt x="236" y="172"/>
                      <a:pt x="236" y="172"/>
                      <a:pt x="236" y="172"/>
                    </a:cubicBezTo>
                    <a:cubicBezTo>
                      <a:pt x="239" y="169"/>
                      <a:pt x="239" y="169"/>
                      <a:pt x="239" y="169"/>
                    </a:cubicBezTo>
                    <a:cubicBezTo>
                      <a:pt x="241" y="164"/>
                      <a:pt x="241" y="164"/>
                      <a:pt x="241" y="164"/>
                    </a:cubicBezTo>
                    <a:cubicBezTo>
                      <a:pt x="242" y="159"/>
                      <a:pt x="242" y="159"/>
                      <a:pt x="242" y="159"/>
                    </a:cubicBezTo>
                    <a:cubicBezTo>
                      <a:pt x="245" y="155"/>
                      <a:pt x="245" y="155"/>
                      <a:pt x="245" y="155"/>
                    </a:cubicBezTo>
                    <a:cubicBezTo>
                      <a:pt x="252" y="155"/>
                      <a:pt x="252" y="155"/>
                      <a:pt x="252" y="155"/>
                    </a:cubicBezTo>
                    <a:cubicBezTo>
                      <a:pt x="254" y="151"/>
                      <a:pt x="254" y="151"/>
                      <a:pt x="254" y="151"/>
                    </a:cubicBezTo>
                    <a:cubicBezTo>
                      <a:pt x="257" y="146"/>
                      <a:pt x="257" y="146"/>
                      <a:pt x="257" y="146"/>
                    </a:cubicBezTo>
                    <a:cubicBezTo>
                      <a:pt x="260" y="142"/>
                      <a:pt x="260" y="142"/>
                      <a:pt x="260" y="142"/>
                    </a:cubicBezTo>
                    <a:cubicBezTo>
                      <a:pt x="260" y="142"/>
                      <a:pt x="260" y="139"/>
                      <a:pt x="260" y="137"/>
                    </a:cubicBezTo>
                    <a:cubicBezTo>
                      <a:pt x="260" y="136"/>
                      <a:pt x="262" y="129"/>
                      <a:pt x="262" y="129"/>
                    </a:cubicBezTo>
                    <a:cubicBezTo>
                      <a:pt x="261" y="125"/>
                      <a:pt x="261" y="125"/>
                      <a:pt x="261" y="125"/>
                    </a:cubicBezTo>
                    <a:cubicBezTo>
                      <a:pt x="259" y="123"/>
                      <a:pt x="259" y="123"/>
                      <a:pt x="259" y="123"/>
                    </a:cubicBezTo>
                    <a:cubicBezTo>
                      <a:pt x="260" y="118"/>
                      <a:pt x="260" y="118"/>
                      <a:pt x="260" y="118"/>
                    </a:cubicBezTo>
                    <a:cubicBezTo>
                      <a:pt x="262" y="117"/>
                      <a:pt x="262" y="117"/>
                      <a:pt x="262" y="117"/>
                    </a:cubicBezTo>
                    <a:cubicBezTo>
                      <a:pt x="262" y="112"/>
                      <a:pt x="262" y="112"/>
                      <a:pt x="262" y="112"/>
                    </a:cubicBezTo>
                    <a:cubicBezTo>
                      <a:pt x="259" y="111"/>
                      <a:pt x="259" y="111"/>
                      <a:pt x="259" y="111"/>
                    </a:cubicBezTo>
                    <a:cubicBezTo>
                      <a:pt x="259" y="111"/>
                      <a:pt x="260" y="107"/>
                      <a:pt x="260" y="106"/>
                    </a:cubicBezTo>
                    <a:cubicBezTo>
                      <a:pt x="260" y="105"/>
                      <a:pt x="262" y="101"/>
                      <a:pt x="262" y="101"/>
                    </a:cubicBezTo>
                    <a:cubicBezTo>
                      <a:pt x="263" y="100"/>
                      <a:pt x="263" y="100"/>
                      <a:pt x="263" y="100"/>
                    </a:cubicBezTo>
                    <a:cubicBezTo>
                      <a:pt x="263" y="100"/>
                      <a:pt x="263" y="96"/>
                      <a:pt x="265" y="95"/>
                    </a:cubicBezTo>
                    <a:cubicBezTo>
                      <a:pt x="266" y="94"/>
                      <a:pt x="268" y="94"/>
                      <a:pt x="268" y="94"/>
                    </a:cubicBezTo>
                    <a:cubicBezTo>
                      <a:pt x="270" y="94"/>
                      <a:pt x="270" y="94"/>
                      <a:pt x="270" y="94"/>
                    </a:cubicBezTo>
                    <a:cubicBezTo>
                      <a:pt x="272" y="94"/>
                      <a:pt x="272" y="94"/>
                      <a:pt x="272" y="94"/>
                    </a:cubicBezTo>
                    <a:cubicBezTo>
                      <a:pt x="278" y="94"/>
                      <a:pt x="278" y="94"/>
                      <a:pt x="278" y="94"/>
                    </a:cubicBezTo>
                    <a:cubicBezTo>
                      <a:pt x="281" y="94"/>
                      <a:pt x="281" y="94"/>
                      <a:pt x="281" y="94"/>
                    </a:cubicBezTo>
                    <a:cubicBezTo>
                      <a:pt x="282" y="92"/>
                      <a:pt x="282" y="92"/>
                      <a:pt x="282" y="92"/>
                    </a:cubicBezTo>
                    <a:cubicBezTo>
                      <a:pt x="277" y="87"/>
                      <a:pt x="277" y="87"/>
                      <a:pt x="277" y="87"/>
                    </a:cubicBezTo>
                    <a:cubicBezTo>
                      <a:pt x="277" y="87"/>
                      <a:pt x="274" y="83"/>
                      <a:pt x="273" y="82"/>
                    </a:cubicBezTo>
                    <a:cubicBezTo>
                      <a:pt x="273" y="81"/>
                      <a:pt x="274" y="74"/>
                      <a:pt x="274" y="74"/>
                    </a:cubicBezTo>
                    <a:cubicBezTo>
                      <a:pt x="275" y="67"/>
                      <a:pt x="275" y="67"/>
                      <a:pt x="275" y="67"/>
                    </a:cubicBezTo>
                    <a:cubicBezTo>
                      <a:pt x="278" y="66"/>
                      <a:pt x="278" y="66"/>
                      <a:pt x="278" y="66"/>
                    </a:cubicBezTo>
                    <a:cubicBezTo>
                      <a:pt x="282" y="66"/>
                      <a:pt x="282" y="66"/>
                      <a:pt x="282" y="66"/>
                    </a:cubicBezTo>
                    <a:cubicBezTo>
                      <a:pt x="282" y="62"/>
                      <a:pt x="282" y="62"/>
                      <a:pt x="282" y="62"/>
                    </a:cubicBezTo>
                    <a:cubicBezTo>
                      <a:pt x="284" y="57"/>
                      <a:pt x="284" y="57"/>
                      <a:pt x="284" y="57"/>
                    </a:cubicBezTo>
                    <a:cubicBezTo>
                      <a:pt x="287" y="54"/>
                      <a:pt x="287" y="54"/>
                      <a:pt x="287" y="54"/>
                    </a:cubicBezTo>
                    <a:cubicBezTo>
                      <a:pt x="289" y="51"/>
                      <a:pt x="289" y="51"/>
                      <a:pt x="289" y="51"/>
                    </a:cubicBezTo>
                    <a:cubicBezTo>
                      <a:pt x="289" y="46"/>
                      <a:pt x="289" y="46"/>
                      <a:pt x="289" y="46"/>
                    </a:cubicBezTo>
                    <a:cubicBezTo>
                      <a:pt x="283" y="43"/>
                      <a:pt x="283" y="43"/>
                      <a:pt x="283" y="43"/>
                    </a:cubicBezTo>
                    <a:cubicBezTo>
                      <a:pt x="279" y="41"/>
                      <a:pt x="279" y="41"/>
                      <a:pt x="279" y="41"/>
                    </a:cubicBezTo>
                    <a:cubicBezTo>
                      <a:pt x="274" y="39"/>
                      <a:pt x="274" y="39"/>
                      <a:pt x="274" y="39"/>
                    </a:cubicBezTo>
                    <a:cubicBezTo>
                      <a:pt x="274" y="39"/>
                      <a:pt x="271" y="39"/>
                      <a:pt x="270" y="39"/>
                    </a:cubicBezTo>
                    <a:cubicBezTo>
                      <a:pt x="270" y="39"/>
                      <a:pt x="265" y="39"/>
                      <a:pt x="265" y="39"/>
                    </a:cubicBezTo>
                    <a:cubicBezTo>
                      <a:pt x="262" y="39"/>
                      <a:pt x="262" y="39"/>
                      <a:pt x="262" y="39"/>
                    </a:cubicBezTo>
                    <a:cubicBezTo>
                      <a:pt x="258" y="40"/>
                      <a:pt x="258" y="40"/>
                      <a:pt x="258" y="40"/>
                    </a:cubicBezTo>
                    <a:cubicBezTo>
                      <a:pt x="255" y="40"/>
                      <a:pt x="255" y="40"/>
                      <a:pt x="255" y="40"/>
                    </a:cubicBezTo>
                    <a:cubicBezTo>
                      <a:pt x="254" y="37"/>
                      <a:pt x="254" y="37"/>
                      <a:pt x="254" y="37"/>
                    </a:cubicBezTo>
                    <a:cubicBezTo>
                      <a:pt x="253" y="32"/>
                      <a:pt x="253" y="32"/>
                      <a:pt x="253" y="32"/>
                    </a:cubicBezTo>
                    <a:cubicBezTo>
                      <a:pt x="249" y="29"/>
                      <a:pt x="249" y="29"/>
                      <a:pt x="249" y="29"/>
                    </a:cubicBezTo>
                    <a:cubicBezTo>
                      <a:pt x="247" y="26"/>
                      <a:pt x="247" y="26"/>
                      <a:pt x="247" y="26"/>
                    </a:cubicBezTo>
                    <a:cubicBezTo>
                      <a:pt x="244" y="25"/>
                      <a:pt x="244" y="25"/>
                      <a:pt x="244" y="25"/>
                    </a:cubicBezTo>
                    <a:cubicBezTo>
                      <a:pt x="244" y="25"/>
                      <a:pt x="241" y="24"/>
                      <a:pt x="240" y="24"/>
                    </a:cubicBezTo>
                    <a:cubicBezTo>
                      <a:pt x="239" y="24"/>
                      <a:pt x="235" y="24"/>
                      <a:pt x="235" y="24"/>
                    </a:cubicBezTo>
                    <a:cubicBezTo>
                      <a:pt x="232" y="24"/>
                      <a:pt x="232" y="24"/>
                      <a:pt x="232" y="24"/>
                    </a:cubicBezTo>
                    <a:cubicBezTo>
                      <a:pt x="228" y="22"/>
                      <a:pt x="228" y="22"/>
                      <a:pt x="228" y="22"/>
                    </a:cubicBezTo>
                    <a:cubicBezTo>
                      <a:pt x="220" y="18"/>
                      <a:pt x="220" y="18"/>
                      <a:pt x="220" y="18"/>
                    </a:cubicBezTo>
                    <a:cubicBezTo>
                      <a:pt x="214" y="13"/>
                      <a:pt x="214" y="13"/>
                      <a:pt x="214" y="13"/>
                    </a:cubicBezTo>
                    <a:cubicBezTo>
                      <a:pt x="210" y="10"/>
                      <a:pt x="210" y="10"/>
                      <a:pt x="210" y="10"/>
                    </a:cubicBezTo>
                    <a:cubicBezTo>
                      <a:pt x="210" y="10"/>
                      <a:pt x="207" y="10"/>
                      <a:pt x="206" y="10"/>
                    </a:cubicBezTo>
                    <a:cubicBezTo>
                      <a:pt x="206" y="10"/>
                      <a:pt x="202" y="10"/>
                      <a:pt x="202" y="10"/>
                    </a:cubicBezTo>
                    <a:cubicBezTo>
                      <a:pt x="201" y="13"/>
                      <a:pt x="201" y="13"/>
                      <a:pt x="201" y="13"/>
                    </a:cubicBezTo>
                    <a:cubicBezTo>
                      <a:pt x="198" y="13"/>
                      <a:pt x="198" y="13"/>
                      <a:pt x="198" y="13"/>
                    </a:cubicBezTo>
                    <a:cubicBezTo>
                      <a:pt x="192" y="13"/>
                      <a:pt x="192" y="13"/>
                      <a:pt x="192" y="13"/>
                    </a:cubicBezTo>
                    <a:cubicBezTo>
                      <a:pt x="188" y="8"/>
                      <a:pt x="188" y="8"/>
                      <a:pt x="188" y="8"/>
                    </a:cubicBezTo>
                    <a:cubicBezTo>
                      <a:pt x="187" y="6"/>
                      <a:pt x="187" y="6"/>
                      <a:pt x="187" y="6"/>
                    </a:cubicBezTo>
                    <a:cubicBezTo>
                      <a:pt x="186" y="3"/>
                      <a:pt x="186" y="3"/>
                      <a:pt x="186" y="3"/>
                    </a:cubicBezTo>
                    <a:cubicBezTo>
                      <a:pt x="183" y="1"/>
                      <a:pt x="183" y="1"/>
                      <a:pt x="183" y="1"/>
                    </a:cubicBezTo>
                    <a:cubicBezTo>
                      <a:pt x="178" y="0"/>
                      <a:pt x="178" y="0"/>
                      <a:pt x="178" y="0"/>
                    </a:cubicBezTo>
                    <a:cubicBezTo>
                      <a:pt x="174" y="0"/>
                      <a:pt x="174" y="0"/>
                      <a:pt x="174" y="0"/>
                    </a:cubicBezTo>
                    <a:cubicBezTo>
                      <a:pt x="166" y="6"/>
                      <a:pt x="166" y="6"/>
                      <a:pt x="166" y="6"/>
                    </a:cubicBezTo>
                    <a:cubicBezTo>
                      <a:pt x="151" y="16"/>
                      <a:pt x="151" y="16"/>
                      <a:pt x="151" y="16"/>
                    </a:cubicBezTo>
                    <a:cubicBezTo>
                      <a:pt x="138" y="22"/>
                      <a:pt x="138" y="22"/>
                      <a:pt x="138" y="22"/>
                    </a:cubicBezTo>
                    <a:cubicBezTo>
                      <a:pt x="132" y="24"/>
                      <a:pt x="132" y="24"/>
                      <a:pt x="132" y="24"/>
                    </a:cubicBezTo>
                    <a:cubicBezTo>
                      <a:pt x="128" y="26"/>
                      <a:pt x="128" y="26"/>
                      <a:pt x="128" y="26"/>
                    </a:cubicBezTo>
                    <a:cubicBezTo>
                      <a:pt x="128" y="19"/>
                      <a:pt x="128" y="19"/>
                      <a:pt x="128" y="19"/>
                    </a:cubicBezTo>
                    <a:cubicBezTo>
                      <a:pt x="128" y="19"/>
                      <a:pt x="125" y="16"/>
                      <a:pt x="124" y="16"/>
                    </a:cubicBezTo>
                    <a:cubicBezTo>
                      <a:pt x="123" y="16"/>
                      <a:pt x="120" y="16"/>
                      <a:pt x="120" y="16"/>
                    </a:cubicBezTo>
                    <a:cubicBezTo>
                      <a:pt x="117" y="19"/>
                      <a:pt x="117" y="19"/>
                      <a:pt x="117" y="19"/>
                    </a:cubicBezTo>
                    <a:cubicBezTo>
                      <a:pt x="113" y="21"/>
                      <a:pt x="113" y="21"/>
                      <a:pt x="113" y="21"/>
                    </a:cubicBezTo>
                    <a:cubicBezTo>
                      <a:pt x="110" y="22"/>
                      <a:pt x="110" y="22"/>
                      <a:pt x="110" y="22"/>
                    </a:cubicBezTo>
                    <a:cubicBezTo>
                      <a:pt x="111" y="28"/>
                      <a:pt x="111" y="28"/>
                      <a:pt x="111" y="28"/>
                    </a:cubicBezTo>
                    <a:cubicBezTo>
                      <a:pt x="112" y="33"/>
                      <a:pt x="112" y="33"/>
                      <a:pt x="112" y="33"/>
                    </a:cubicBezTo>
                    <a:cubicBezTo>
                      <a:pt x="112" y="39"/>
                      <a:pt x="112" y="39"/>
                      <a:pt x="112" y="39"/>
                    </a:cubicBezTo>
                    <a:cubicBezTo>
                      <a:pt x="111" y="43"/>
                      <a:pt x="111" y="43"/>
                      <a:pt x="111" y="43"/>
                    </a:cubicBezTo>
                    <a:cubicBezTo>
                      <a:pt x="107" y="45"/>
                      <a:pt x="107" y="45"/>
                      <a:pt x="107" y="45"/>
                    </a:cubicBezTo>
                    <a:cubicBezTo>
                      <a:pt x="103" y="45"/>
                      <a:pt x="103" y="45"/>
                      <a:pt x="103" y="45"/>
                    </a:cubicBezTo>
                    <a:cubicBezTo>
                      <a:pt x="99" y="47"/>
                      <a:pt x="99" y="47"/>
                      <a:pt x="99" y="47"/>
                    </a:cubicBezTo>
                    <a:cubicBezTo>
                      <a:pt x="98" y="51"/>
                      <a:pt x="98" y="51"/>
                      <a:pt x="98" y="51"/>
                    </a:cubicBezTo>
                    <a:cubicBezTo>
                      <a:pt x="98" y="58"/>
                      <a:pt x="98" y="58"/>
                      <a:pt x="98" y="58"/>
                    </a:cubicBezTo>
                    <a:cubicBezTo>
                      <a:pt x="100" y="61"/>
                      <a:pt x="100" y="61"/>
                      <a:pt x="100" y="61"/>
                    </a:cubicBezTo>
                    <a:cubicBezTo>
                      <a:pt x="101" y="66"/>
                      <a:pt x="101" y="66"/>
                      <a:pt x="101" y="66"/>
                    </a:cubicBezTo>
                    <a:cubicBezTo>
                      <a:pt x="101" y="70"/>
                      <a:pt x="101" y="70"/>
                      <a:pt x="101" y="70"/>
                    </a:cubicBezTo>
                    <a:cubicBezTo>
                      <a:pt x="101" y="74"/>
                      <a:pt x="101" y="74"/>
                      <a:pt x="101" y="74"/>
                    </a:cubicBezTo>
                    <a:cubicBezTo>
                      <a:pt x="97" y="76"/>
                      <a:pt x="97" y="76"/>
                      <a:pt x="97" y="76"/>
                    </a:cubicBezTo>
                    <a:cubicBezTo>
                      <a:pt x="95" y="80"/>
                      <a:pt x="95" y="80"/>
                      <a:pt x="95" y="80"/>
                    </a:cubicBezTo>
                    <a:cubicBezTo>
                      <a:pt x="96" y="83"/>
                      <a:pt x="96" y="83"/>
                      <a:pt x="96" y="83"/>
                    </a:cubicBezTo>
                    <a:cubicBezTo>
                      <a:pt x="98" y="84"/>
                      <a:pt x="98" y="84"/>
                      <a:pt x="98" y="84"/>
                    </a:cubicBezTo>
                    <a:cubicBezTo>
                      <a:pt x="99" y="88"/>
                      <a:pt x="99" y="88"/>
                      <a:pt x="99" y="88"/>
                    </a:cubicBezTo>
                    <a:cubicBezTo>
                      <a:pt x="98" y="94"/>
                      <a:pt x="98" y="94"/>
                      <a:pt x="98" y="94"/>
                    </a:cubicBezTo>
                    <a:cubicBezTo>
                      <a:pt x="98" y="98"/>
                      <a:pt x="98" y="98"/>
                      <a:pt x="98" y="98"/>
                    </a:cubicBezTo>
                    <a:cubicBezTo>
                      <a:pt x="98" y="98"/>
                      <a:pt x="97" y="100"/>
                      <a:pt x="97" y="101"/>
                    </a:cubicBezTo>
                    <a:cubicBezTo>
                      <a:pt x="96" y="103"/>
                      <a:pt x="92" y="106"/>
                      <a:pt x="92" y="106"/>
                    </a:cubicBezTo>
                    <a:cubicBezTo>
                      <a:pt x="87" y="109"/>
                      <a:pt x="87" y="109"/>
                      <a:pt x="87" y="109"/>
                    </a:cubicBezTo>
                    <a:cubicBezTo>
                      <a:pt x="82" y="113"/>
                      <a:pt x="82" y="113"/>
                      <a:pt x="82" y="113"/>
                    </a:cubicBezTo>
                    <a:cubicBezTo>
                      <a:pt x="79" y="116"/>
                      <a:pt x="79" y="116"/>
                      <a:pt x="79" y="116"/>
                    </a:cubicBezTo>
                    <a:cubicBezTo>
                      <a:pt x="76" y="112"/>
                      <a:pt x="76" y="112"/>
                      <a:pt x="76" y="112"/>
                    </a:cubicBezTo>
                    <a:cubicBezTo>
                      <a:pt x="76" y="112"/>
                      <a:pt x="73" y="110"/>
                      <a:pt x="71" y="110"/>
                    </a:cubicBezTo>
                    <a:cubicBezTo>
                      <a:pt x="70" y="110"/>
                      <a:pt x="67" y="110"/>
                      <a:pt x="67" y="110"/>
                    </a:cubicBezTo>
                    <a:cubicBezTo>
                      <a:pt x="59" y="110"/>
                      <a:pt x="59" y="110"/>
                      <a:pt x="59" y="110"/>
                    </a:cubicBezTo>
                    <a:cubicBezTo>
                      <a:pt x="53" y="109"/>
                      <a:pt x="53" y="109"/>
                      <a:pt x="53" y="109"/>
                    </a:cubicBezTo>
                    <a:cubicBezTo>
                      <a:pt x="49" y="110"/>
                      <a:pt x="49" y="110"/>
                      <a:pt x="49" y="110"/>
                    </a:cubicBezTo>
                    <a:cubicBezTo>
                      <a:pt x="47" y="113"/>
                      <a:pt x="47" y="113"/>
                      <a:pt x="47" y="113"/>
                    </a:cubicBezTo>
                    <a:cubicBezTo>
                      <a:pt x="43" y="115"/>
                      <a:pt x="43" y="115"/>
                      <a:pt x="43" y="115"/>
                    </a:cubicBezTo>
                    <a:cubicBezTo>
                      <a:pt x="37" y="115"/>
                      <a:pt x="37" y="115"/>
                      <a:pt x="37" y="115"/>
                    </a:cubicBezTo>
                    <a:cubicBezTo>
                      <a:pt x="32" y="116"/>
                      <a:pt x="32" y="116"/>
                      <a:pt x="32" y="116"/>
                    </a:cubicBezTo>
                    <a:cubicBezTo>
                      <a:pt x="26" y="117"/>
                      <a:pt x="26" y="117"/>
                      <a:pt x="26" y="117"/>
                    </a:cubicBezTo>
                    <a:cubicBezTo>
                      <a:pt x="21" y="117"/>
                      <a:pt x="21" y="117"/>
                      <a:pt x="21" y="117"/>
                    </a:cubicBezTo>
                    <a:cubicBezTo>
                      <a:pt x="21" y="117"/>
                      <a:pt x="18" y="117"/>
                      <a:pt x="18" y="118"/>
                    </a:cubicBezTo>
                    <a:cubicBezTo>
                      <a:pt x="17" y="119"/>
                      <a:pt x="14" y="120"/>
                      <a:pt x="13" y="122"/>
                    </a:cubicBezTo>
                    <a:cubicBezTo>
                      <a:pt x="13" y="125"/>
                      <a:pt x="6" y="132"/>
                      <a:pt x="6" y="132"/>
                    </a:cubicBezTo>
                    <a:cubicBezTo>
                      <a:pt x="6" y="132"/>
                      <a:pt x="2" y="137"/>
                      <a:pt x="1" y="139"/>
                    </a:cubicBezTo>
                    <a:cubicBezTo>
                      <a:pt x="0" y="140"/>
                      <a:pt x="0" y="144"/>
                      <a:pt x="0" y="144"/>
                    </a:cubicBez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</p:grpSp>
        <p:grpSp>
          <p:nvGrpSpPr>
            <p:cNvPr id="123" name="Grupo 122"/>
            <p:cNvGrpSpPr/>
            <p:nvPr/>
          </p:nvGrpSpPr>
          <p:grpSpPr>
            <a:xfrm>
              <a:off x="8905875" y="4635726"/>
              <a:ext cx="931862" cy="1101725"/>
              <a:chOff x="8737600" y="3878263"/>
              <a:chExt cx="931862" cy="1101725"/>
            </a:xfrm>
            <a:solidFill>
              <a:srgbClr val="0060AA"/>
            </a:solidFill>
          </p:grpSpPr>
          <p:sp>
            <p:nvSpPr>
              <p:cNvPr id="124" name="Freeform 19"/>
              <p:cNvSpPr>
                <a:spLocks/>
              </p:cNvSpPr>
              <p:nvPr/>
            </p:nvSpPr>
            <p:spPr bwMode="auto">
              <a:xfrm>
                <a:off x="9048750" y="3878263"/>
                <a:ext cx="620712" cy="384175"/>
              </a:xfrm>
              <a:custGeom>
                <a:avLst/>
                <a:gdLst>
                  <a:gd name="T0" fmla="*/ 17 w 391"/>
                  <a:gd name="T1" fmla="*/ 109 h 242"/>
                  <a:gd name="T2" fmla="*/ 15 w 391"/>
                  <a:gd name="T3" fmla="*/ 156 h 242"/>
                  <a:gd name="T4" fmla="*/ 0 w 391"/>
                  <a:gd name="T5" fmla="*/ 171 h 242"/>
                  <a:gd name="T6" fmla="*/ 12 w 391"/>
                  <a:gd name="T7" fmla="*/ 173 h 242"/>
                  <a:gd name="T8" fmla="*/ 22 w 391"/>
                  <a:gd name="T9" fmla="*/ 171 h 242"/>
                  <a:gd name="T10" fmla="*/ 36 w 391"/>
                  <a:gd name="T11" fmla="*/ 197 h 242"/>
                  <a:gd name="T12" fmla="*/ 55 w 391"/>
                  <a:gd name="T13" fmla="*/ 218 h 242"/>
                  <a:gd name="T14" fmla="*/ 88 w 391"/>
                  <a:gd name="T15" fmla="*/ 223 h 242"/>
                  <a:gd name="T16" fmla="*/ 124 w 391"/>
                  <a:gd name="T17" fmla="*/ 225 h 242"/>
                  <a:gd name="T18" fmla="*/ 147 w 391"/>
                  <a:gd name="T19" fmla="*/ 235 h 242"/>
                  <a:gd name="T20" fmla="*/ 190 w 391"/>
                  <a:gd name="T21" fmla="*/ 242 h 242"/>
                  <a:gd name="T22" fmla="*/ 195 w 391"/>
                  <a:gd name="T23" fmla="*/ 227 h 242"/>
                  <a:gd name="T24" fmla="*/ 218 w 391"/>
                  <a:gd name="T25" fmla="*/ 216 h 242"/>
                  <a:gd name="T26" fmla="*/ 235 w 391"/>
                  <a:gd name="T27" fmla="*/ 206 h 242"/>
                  <a:gd name="T28" fmla="*/ 259 w 391"/>
                  <a:gd name="T29" fmla="*/ 201 h 242"/>
                  <a:gd name="T30" fmla="*/ 294 w 391"/>
                  <a:gd name="T31" fmla="*/ 201 h 242"/>
                  <a:gd name="T32" fmla="*/ 306 w 391"/>
                  <a:gd name="T33" fmla="*/ 213 h 242"/>
                  <a:gd name="T34" fmla="*/ 325 w 391"/>
                  <a:gd name="T35" fmla="*/ 206 h 242"/>
                  <a:gd name="T36" fmla="*/ 344 w 391"/>
                  <a:gd name="T37" fmla="*/ 204 h 242"/>
                  <a:gd name="T38" fmla="*/ 363 w 391"/>
                  <a:gd name="T39" fmla="*/ 208 h 242"/>
                  <a:gd name="T40" fmla="*/ 372 w 391"/>
                  <a:gd name="T41" fmla="*/ 199 h 242"/>
                  <a:gd name="T42" fmla="*/ 384 w 391"/>
                  <a:gd name="T43" fmla="*/ 182 h 242"/>
                  <a:gd name="T44" fmla="*/ 391 w 391"/>
                  <a:gd name="T45" fmla="*/ 171 h 242"/>
                  <a:gd name="T46" fmla="*/ 384 w 391"/>
                  <a:gd name="T47" fmla="*/ 154 h 242"/>
                  <a:gd name="T48" fmla="*/ 365 w 391"/>
                  <a:gd name="T49" fmla="*/ 154 h 242"/>
                  <a:gd name="T50" fmla="*/ 363 w 391"/>
                  <a:gd name="T51" fmla="*/ 140 h 242"/>
                  <a:gd name="T52" fmla="*/ 320 w 391"/>
                  <a:gd name="T53" fmla="*/ 130 h 242"/>
                  <a:gd name="T54" fmla="*/ 316 w 391"/>
                  <a:gd name="T55" fmla="*/ 97 h 242"/>
                  <a:gd name="T56" fmla="*/ 299 w 391"/>
                  <a:gd name="T57" fmla="*/ 78 h 242"/>
                  <a:gd name="T58" fmla="*/ 294 w 391"/>
                  <a:gd name="T59" fmla="*/ 47 h 242"/>
                  <a:gd name="T60" fmla="*/ 285 w 391"/>
                  <a:gd name="T61" fmla="*/ 21 h 242"/>
                  <a:gd name="T62" fmla="*/ 226 w 391"/>
                  <a:gd name="T63" fmla="*/ 19 h 242"/>
                  <a:gd name="T64" fmla="*/ 207 w 391"/>
                  <a:gd name="T65" fmla="*/ 7 h 242"/>
                  <a:gd name="T66" fmla="*/ 190 w 391"/>
                  <a:gd name="T67" fmla="*/ 2 h 242"/>
                  <a:gd name="T68" fmla="*/ 145 w 391"/>
                  <a:gd name="T69" fmla="*/ 0 h 242"/>
                  <a:gd name="T70" fmla="*/ 119 w 391"/>
                  <a:gd name="T71" fmla="*/ 0 h 242"/>
                  <a:gd name="T72" fmla="*/ 93 w 391"/>
                  <a:gd name="T73" fmla="*/ 0 h 242"/>
                  <a:gd name="T74" fmla="*/ 72 w 391"/>
                  <a:gd name="T75" fmla="*/ 7 h 242"/>
                  <a:gd name="T76" fmla="*/ 45 w 391"/>
                  <a:gd name="T77" fmla="*/ 28 h 242"/>
                  <a:gd name="T78" fmla="*/ 27 w 391"/>
                  <a:gd name="T79" fmla="*/ 57 h 242"/>
                  <a:gd name="T80" fmla="*/ 17 w 391"/>
                  <a:gd name="T81" fmla="*/ 81 h 2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91" h="242">
                    <a:moveTo>
                      <a:pt x="17" y="81"/>
                    </a:moveTo>
                    <a:lnTo>
                      <a:pt x="17" y="109"/>
                    </a:lnTo>
                    <a:lnTo>
                      <a:pt x="15" y="133"/>
                    </a:lnTo>
                    <a:lnTo>
                      <a:pt x="15" y="156"/>
                    </a:lnTo>
                    <a:lnTo>
                      <a:pt x="5" y="168"/>
                    </a:lnTo>
                    <a:lnTo>
                      <a:pt x="0" y="171"/>
                    </a:lnTo>
                    <a:lnTo>
                      <a:pt x="5" y="173"/>
                    </a:lnTo>
                    <a:lnTo>
                      <a:pt x="12" y="173"/>
                    </a:lnTo>
                    <a:lnTo>
                      <a:pt x="17" y="168"/>
                    </a:lnTo>
                    <a:lnTo>
                      <a:pt x="22" y="171"/>
                    </a:lnTo>
                    <a:lnTo>
                      <a:pt x="31" y="185"/>
                    </a:lnTo>
                    <a:lnTo>
                      <a:pt x="36" y="197"/>
                    </a:lnTo>
                    <a:lnTo>
                      <a:pt x="41" y="211"/>
                    </a:lnTo>
                    <a:lnTo>
                      <a:pt x="55" y="218"/>
                    </a:lnTo>
                    <a:lnTo>
                      <a:pt x="72" y="220"/>
                    </a:lnTo>
                    <a:lnTo>
                      <a:pt x="88" y="223"/>
                    </a:lnTo>
                    <a:lnTo>
                      <a:pt x="107" y="223"/>
                    </a:lnTo>
                    <a:lnTo>
                      <a:pt x="124" y="225"/>
                    </a:lnTo>
                    <a:lnTo>
                      <a:pt x="131" y="230"/>
                    </a:lnTo>
                    <a:lnTo>
                      <a:pt x="147" y="235"/>
                    </a:lnTo>
                    <a:lnTo>
                      <a:pt x="171" y="239"/>
                    </a:lnTo>
                    <a:lnTo>
                      <a:pt x="190" y="242"/>
                    </a:lnTo>
                    <a:lnTo>
                      <a:pt x="195" y="235"/>
                    </a:lnTo>
                    <a:lnTo>
                      <a:pt x="195" y="227"/>
                    </a:lnTo>
                    <a:lnTo>
                      <a:pt x="199" y="218"/>
                    </a:lnTo>
                    <a:lnTo>
                      <a:pt x="218" y="216"/>
                    </a:lnTo>
                    <a:lnTo>
                      <a:pt x="228" y="216"/>
                    </a:lnTo>
                    <a:lnTo>
                      <a:pt x="235" y="206"/>
                    </a:lnTo>
                    <a:lnTo>
                      <a:pt x="242" y="201"/>
                    </a:lnTo>
                    <a:lnTo>
                      <a:pt x="259" y="201"/>
                    </a:lnTo>
                    <a:lnTo>
                      <a:pt x="280" y="201"/>
                    </a:lnTo>
                    <a:lnTo>
                      <a:pt x="294" y="201"/>
                    </a:lnTo>
                    <a:lnTo>
                      <a:pt x="299" y="211"/>
                    </a:lnTo>
                    <a:lnTo>
                      <a:pt x="306" y="213"/>
                    </a:lnTo>
                    <a:lnTo>
                      <a:pt x="313" y="213"/>
                    </a:lnTo>
                    <a:lnTo>
                      <a:pt x="325" y="206"/>
                    </a:lnTo>
                    <a:lnTo>
                      <a:pt x="334" y="204"/>
                    </a:lnTo>
                    <a:lnTo>
                      <a:pt x="344" y="204"/>
                    </a:lnTo>
                    <a:lnTo>
                      <a:pt x="356" y="204"/>
                    </a:lnTo>
                    <a:lnTo>
                      <a:pt x="363" y="208"/>
                    </a:lnTo>
                    <a:lnTo>
                      <a:pt x="370" y="208"/>
                    </a:lnTo>
                    <a:lnTo>
                      <a:pt x="372" y="199"/>
                    </a:lnTo>
                    <a:lnTo>
                      <a:pt x="377" y="190"/>
                    </a:lnTo>
                    <a:lnTo>
                      <a:pt x="384" y="182"/>
                    </a:lnTo>
                    <a:lnTo>
                      <a:pt x="387" y="175"/>
                    </a:lnTo>
                    <a:lnTo>
                      <a:pt x="391" y="171"/>
                    </a:lnTo>
                    <a:lnTo>
                      <a:pt x="391" y="159"/>
                    </a:lnTo>
                    <a:lnTo>
                      <a:pt x="384" y="154"/>
                    </a:lnTo>
                    <a:lnTo>
                      <a:pt x="375" y="154"/>
                    </a:lnTo>
                    <a:lnTo>
                      <a:pt x="365" y="154"/>
                    </a:lnTo>
                    <a:lnTo>
                      <a:pt x="361" y="152"/>
                    </a:lnTo>
                    <a:lnTo>
                      <a:pt x="363" y="140"/>
                    </a:lnTo>
                    <a:lnTo>
                      <a:pt x="363" y="130"/>
                    </a:lnTo>
                    <a:lnTo>
                      <a:pt x="320" y="130"/>
                    </a:lnTo>
                    <a:lnTo>
                      <a:pt x="316" y="114"/>
                    </a:lnTo>
                    <a:lnTo>
                      <a:pt x="316" y="97"/>
                    </a:lnTo>
                    <a:lnTo>
                      <a:pt x="308" y="85"/>
                    </a:lnTo>
                    <a:lnTo>
                      <a:pt x="299" y="78"/>
                    </a:lnTo>
                    <a:lnTo>
                      <a:pt x="297" y="69"/>
                    </a:lnTo>
                    <a:lnTo>
                      <a:pt x="294" y="47"/>
                    </a:lnTo>
                    <a:lnTo>
                      <a:pt x="294" y="31"/>
                    </a:lnTo>
                    <a:lnTo>
                      <a:pt x="285" y="21"/>
                    </a:lnTo>
                    <a:lnTo>
                      <a:pt x="271" y="19"/>
                    </a:lnTo>
                    <a:lnTo>
                      <a:pt x="226" y="19"/>
                    </a:lnTo>
                    <a:lnTo>
                      <a:pt x="214" y="12"/>
                    </a:lnTo>
                    <a:lnTo>
                      <a:pt x="207" y="7"/>
                    </a:lnTo>
                    <a:lnTo>
                      <a:pt x="197" y="5"/>
                    </a:lnTo>
                    <a:lnTo>
                      <a:pt x="190" y="2"/>
                    </a:lnTo>
                    <a:lnTo>
                      <a:pt x="169" y="0"/>
                    </a:lnTo>
                    <a:lnTo>
                      <a:pt x="145" y="0"/>
                    </a:lnTo>
                    <a:lnTo>
                      <a:pt x="135" y="0"/>
                    </a:lnTo>
                    <a:lnTo>
                      <a:pt x="119" y="0"/>
                    </a:lnTo>
                    <a:lnTo>
                      <a:pt x="107" y="0"/>
                    </a:lnTo>
                    <a:lnTo>
                      <a:pt x="93" y="0"/>
                    </a:lnTo>
                    <a:lnTo>
                      <a:pt x="86" y="0"/>
                    </a:lnTo>
                    <a:lnTo>
                      <a:pt x="72" y="7"/>
                    </a:lnTo>
                    <a:lnTo>
                      <a:pt x="60" y="17"/>
                    </a:lnTo>
                    <a:lnTo>
                      <a:pt x="45" y="28"/>
                    </a:lnTo>
                    <a:lnTo>
                      <a:pt x="43" y="40"/>
                    </a:lnTo>
                    <a:lnTo>
                      <a:pt x="27" y="57"/>
                    </a:lnTo>
                    <a:lnTo>
                      <a:pt x="22" y="66"/>
                    </a:lnTo>
                    <a:lnTo>
                      <a:pt x="17" y="81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125" name="Freeform 24"/>
              <p:cNvSpPr>
                <a:spLocks/>
              </p:cNvSpPr>
              <p:nvPr/>
            </p:nvSpPr>
            <p:spPr bwMode="auto">
              <a:xfrm>
                <a:off x="9124950" y="4213225"/>
                <a:ext cx="508000" cy="315913"/>
              </a:xfrm>
              <a:custGeom>
                <a:avLst/>
                <a:gdLst>
                  <a:gd name="T0" fmla="*/ 0 w 135"/>
                  <a:gd name="T1" fmla="*/ 15 h 84"/>
                  <a:gd name="T2" fmla="*/ 1 w 135"/>
                  <a:gd name="T3" fmla="*/ 26 h 84"/>
                  <a:gd name="T4" fmla="*/ 13 w 135"/>
                  <a:gd name="T5" fmla="*/ 27 h 84"/>
                  <a:gd name="T6" fmla="*/ 27 w 135"/>
                  <a:gd name="T7" fmla="*/ 28 h 84"/>
                  <a:gd name="T8" fmla="*/ 42 w 135"/>
                  <a:gd name="T9" fmla="*/ 33 h 84"/>
                  <a:gd name="T10" fmla="*/ 52 w 135"/>
                  <a:gd name="T11" fmla="*/ 36 h 84"/>
                  <a:gd name="T12" fmla="*/ 61 w 135"/>
                  <a:gd name="T13" fmla="*/ 39 h 84"/>
                  <a:gd name="T14" fmla="*/ 88 w 135"/>
                  <a:gd name="T15" fmla="*/ 62 h 84"/>
                  <a:gd name="T16" fmla="*/ 102 w 135"/>
                  <a:gd name="T17" fmla="*/ 62 h 84"/>
                  <a:gd name="T18" fmla="*/ 106 w 135"/>
                  <a:gd name="T19" fmla="*/ 67 h 84"/>
                  <a:gd name="T20" fmla="*/ 104 w 135"/>
                  <a:gd name="T21" fmla="*/ 74 h 84"/>
                  <a:gd name="T22" fmla="*/ 98 w 135"/>
                  <a:gd name="T23" fmla="*/ 82 h 84"/>
                  <a:gd name="T24" fmla="*/ 106 w 135"/>
                  <a:gd name="T25" fmla="*/ 84 h 84"/>
                  <a:gd name="T26" fmla="*/ 114 w 135"/>
                  <a:gd name="T27" fmla="*/ 76 h 84"/>
                  <a:gd name="T28" fmla="*/ 127 w 135"/>
                  <a:gd name="T29" fmla="*/ 67 h 84"/>
                  <a:gd name="T30" fmla="*/ 132 w 135"/>
                  <a:gd name="T31" fmla="*/ 55 h 84"/>
                  <a:gd name="T32" fmla="*/ 135 w 135"/>
                  <a:gd name="T33" fmla="*/ 40 h 84"/>
                  <a:gd name="T34" fmla="*/ 135 w 135"/>
                  <a:gd name="T35" fmla="*/ 24 h 84"/>
                  <a:gd name="T36" fmla="*/ 134 w 135"/>
                  <a:gd name="T37" fmla="*/ 9 h 84"/>
                  <a:gd name="T38" fmla="*/ 128 w 135"/>
                  <a:gd name="T39" fmla="*/ 0 h 84"/>
                  <a:gd name="T40" fmla="*/ 118 w 135"/>
                  <a:gd name="T41" fmla="*/ 2 h 84"/>
                  <a:gd name="T42" fmla="*/ 113 w 135"/>
                  <a:gd name="T43" fmla="*/ 5 h 84"/>
                  <a:gd name="T44" fmla="*/ 105 w 135"/>
                  <a:gd name="T45" fmla="*/ 5 h 84"/>
                  <a:gd name="T46" fmla="*/ 101 w 135"/>
                  <a:gd name="T47" fmla="*/ 1 h 84"/>
                  <a:gd name="T48" fmla="*/ 92 w 135"/>
                  <a:gd name="T49" fmla="*/ 1 h 84"/>
                  <a:gd name="T50" fmla="*/ 82 w 135"/>
                  <a:gd name="T51" fmla="*/ 2 h 84"/>
                  <a:gd name="T52" fmla="*/ 75 w 135"/>
                  <a:gd name="T53" fmla="*/ 8 h 84"/>
                  <a:gd name="T54" fmla="*/ 68 w 135"/>
                  <a:gd name="T55" fmla="*/ 10 h 84"/>
                  <a:gd name="T56" fmla="*/ 64 w 135"/>
                  <a:gd name="T57" fmla="*/ 17 h 84"/>
                  <a:gd name="T58" fmla="*/ 55 w 135"/>
                  <a:gd name="T59" fmla="*/ 17 h 84"/>
                  <a:gd name="T60" fmla="*/ 44 w 135"/>
                  <a:gd name="T61" fmla="*/ 16 h 84"/>
                  <a:gd name="T62" fmla="*/ 32 w 135"/>
                  <a:gd name="T63" fmla="*/ 12 h 84"/>
                  <a:gd name="T64" fmla="*/ 22 w 135"/>
                  <a:gd name="T65" fmla="*/ 10 h 84"/>
                  <a:gd name="T66" fmla="*/ 11 w 135"/>
                  <a:gd name="T67" fmla="*/ 9 h 84"/>
                  <a:gd name="T68" fmla="*/ 0 w 135"/>
                  <a:gd name="T69" fmla="*/ 9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35" h="84">
                    <a:moveTo>
                      <a:pt x="0" y="9"/>
                    </a:moveTo>
                    <a:cubicBezTo>
                      <a:pt x="0" y="15"/>
                      <a:pt x="0" y="15"/>
                      <a:pt x="0" y="15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6"/>
                      <a:pt x="1" y="26"/>
                      <a:pt x="1" y="26"/>
                    </a:cubicBezTo>
                    <a:cubicBezTo>
                      <a:pt x="6" y="27"/>
                      <a:pt x="6" y="27"/>
                      <a:pt x="6" y="27"/>
                    </a:cubicBezTo>
                    <a:cubicBezTo>
                      <a:pt x="13" y="27"/>
                      <a:pt x="13" y="27"/>
                      <a:pt x="13" y="27"/>
                    </a:cubicBezTo>
                    <a:cubicBezTo>
                      <a:pt x="20" y="27"/>
                      <a:pt x="20" y="27"/>
                      <a:pt x="20" y="27"/>
                    </a:cubicBezTo>
                    <a:cubicBezTo>
                      <a:pt x="27" y="28"/>
                      <a:pt x="27" y="28"/>
                      <a:pt x="27" y="28"/>
                    </a:cubicBezTo>
                    <a:cubicBezTo>
                      <a:pt x="36" y="30"/>
                      <a:pt x="36" y="30"/>
                      <a:pt x="36" y="30"/>
                    </a:cubicBezTo>
                    <a:cubicBezTo>
                      <a:pt x="42" y="33"/>
                      <a:pt x="42" y="33"/>
                      <a:pt x="42" y="33"/>
                    </a:cubicBezTo>
                    <a:cubicBezTo>
                      <a:pt x="46" y="34"/>
                      <a:pt x="46" y="34"/>
                      <a:pt x="46" y="34"/>
                    </a:cubicBezTo>
                    <a:cubicBezTo>
                      <a:pt x="52" y="36"/>
                      <a:pt x="52" y="36"/>
                      <a:pt x="52" y="36"/>
                    </a:cubicBezTo>
                    <a:cubicBezTo>
                      <a:pt x="57" y="37"/>
                      <a:pt x="57" y="37"/>
                      <a:pt x="57" y="37"/>
                    </a:cubicBezTo>
                    <a:cubicBezTo>
                      <a:pt x="61" y="39"/>
                      <a:pt x="61" y="39"/>
                      <a:pt x="61" y="39"/>
                    </a:cubicBezTo>
                    <a:cubicBezTo>
                      <a:pt x="84" y="61"/>
                      <a:pt x="84" y="61"/>
                      <a:pt x="84" y="61"/>
                    </a:cubicBezTo>
                    <a:cubicBezTo>
                      <a:pt x="88" y="62"/>
                      <a:pt x="88" y="62"/>
                      <a:pt x="88" y="62"/>
                    </a:cubicBezTo>
                    <a:cubicBezTo>
                      <a:pt x="95" y="62"/>
                      <a:pt x="95" y="62"/>
                      <a:pt x="95" y="62"/>
                    </a:cubicBezTo>
                    <a:cubicBezTo>
                      <a:pt x="102" y="62"/>
                      <a:pt x="102" y="62"/>
                      <a:pt x="102" y="62"/>
                    </a:cubicBezTo>
                    <a:cubicBezTo>
                      <a:pt x="102" y="62"/>
                      <a:pt x="104" y="61"/>
                      <a:pt x="104" y="63"/>
                    </a:cubicBezTo>
                    <a:cubicBezTo>
                      <a:pt x="105" y="65"/>
                      <a:pt x="106" y="67"/>
                      <a:pt x="106" y="67"/>
                    </a:cubicBezTo>
                    <a:cubicBezTo>
                      <a:pt x="105" y="71"/>
                      <a:pt x="105" y="71"/>
                      <a:pt x="105" y="71"/>
                    </a:cubicBezTo>
                    <a:cubicBezTo>
                      <a:pt x="104" y="74"/>
                      <a:pt x="104" y="74"/>
                      <a:pt x="104" y="74"/>
                    </a:cubicBezTo>
                    <a:cubicBezTo>
                      <a:pt x="100" y="78"/>
                      <a:pt x="100" y="78"/>
                      <a:pt x="100" y="78"/>
                    </a:cubicBezTo>
                    <a:cubicBezTo>
                      <a:pt x="98" y="82"/>
                      <a:pt x="98" y="82"/>
                      <a:pt x="98" y="82"/>
                    </a:cubicBezTo>
                    <a:cubicBezTo>
                      <a:pt x="102" y="83"/>
                      <a:pt x="102" y="83"/>
                      <a:pt x="102" y="83"/>
                    </a:cubicBezTo>
                    <a:cubicBezTo>
                      <a:pt x="106" y="84"/>
                      <a:pt x="106" y="84"/>
                      <a:pt x="106" y="84"/>
                    </a:cubicBezTo>
                    <a:cubicBezTo>
                      <a:pt x="109" y="81"/>
                      <a:pt x="109" y="81"/>
                      <a:pt x="109" y="81"/>
                    </a:cubicBezTo>
                    <a:cubicBezTo>
                      <a:pt x="114" y="76"/>
                      <a:pt x="114" y="76"/>
                      <a:pt x="114" y="76"/>
                    </a:cubicBezTo>
                    <a:cubicBezTo>
                      <a:pt x="119" y="72"/>
                      <a:pt x="119" y="72"/>
                      <a:pt x="119" y="72"/>
                    </a:cubicBezTo>
                    <a:cubicBezTo>
                      <a:pt x="127" y="67"/>
                      <a:pt x="127" y="67"/>
                      <a:pt x="127" y="67"/>
                    </a:cubicBezTo>
                    <a:cubicBezTo>
                      <a:pt x="127" y="67"/>
                      <a:pt x="130" y="65"/>
                      <a:pt x="130" y="64"/>
                    </a:cubicBezTo>
                    <a:cubicBezTo>
                      <a:pt x="130" y="63"/>
                      <a:pt x="132" y="55"/>
                      <a:pt x="132" y="55"/>
                    </a:cubicBezTo>
                    <a:cubicBezTo>
                      <a:pt x="134" y="48"/>
                      <a:pt x="134" y="48"/>
                      <a:pt x="134" y="48"/>
                    </a:cubicBezTo>
                    <a:cubicBezTo>
                      <a:pt x="135" y="40"/>
                      <a:pt x="135" y="40"/>
                      <a:pt x="135" y="40"/>
                    </a:cubicBezTo>
                    <a:cubicBezTo>
                      <a:pt x="135" y="33"/>
                      <a:pt x="135" y="33"/>
                      <a:pt x="135" y="33"/>
                    </a:cubicBezTo>
                    <a:cubicBezTo>
                      <a:pt x="135" y="24"/>
                      <a:pt x="135" y="24"/>
                      <a:pt x="135" y="24"/>
                    </a:cubicBezTo>
                    <a:cubicBezTo>
                      <a:pt x="135" y="24"/>
                      <a:pt x="135" y="18"/>
                      <a:pt x="135" y="17"/>
                    </a:cubicBezTo>
                    <a:cubicBezTo>
                      <a:pt x="135" y="16"/>
                      <a:pt x="134" y="9"/>
                      <a:pt x="134" y="9"/>
                    </a:cubicBezTo>
                    <a:cubicBezTo>
                      <a:pt x="133" y="5"/>
                      <a:pt x="133" y="5"/>
                      <a:pt x="133" y="5"/>
                    </a:cubicBezTo>
                    <a:cubicBezTo>
                      <a:pt x="128" y="0"/>
                      <a:pt x="128" y="0"/>
                      <a:pt x="128" y="0"/>
                    </a:cubicBezTo>
                    <a:cubicBezTo>
                      <a:pt x="123" y="0"/>
                      <a:pt x="123" y="0"/>
                      <a:pt x="123" y="0"/>
                    </a:cubicBezTo>
                    <a:cubicBezTo>
                      <a:pt x="118" y="2"/>
                      <a:pt x="118" y="2"/>
                      <a:pt x="118" y="2"/>
                    </a:cubicBezTo>
                    <a:cubicBezTo>
                      <a:pt x="116" y="4"/>
                      <a:pt x="116" y="4"/>
                      <a:pt x="116" y="4"/>
                    </a:cubicBezTo>
                    <a:cubicBezTo>
                      <a:pt x="113" y="5"/>
                      <a:pt x="113" y="5"/>
                      <a:pt x="113" y="5"/>
                    </a:cubicBezTo>
                    <a:cubicBezTo>
                      <a:pt x="108" y="6"/>
                      <a:pt x="108" y="6"/>
                      <a:pt x="108" y="6"/>
                    </a:cubicBezTo>
                    <a:cubicBezTo>
                      <a:pt x="105" y="5"/>
                      <a:pt x="105" y="5"/>
                      <a:pt x="105" y="5"/>
                    </a:cubicBezTo>
                    <a:cubicBezTo>
                      <a:pt x="103" y="3"/>
                      <a:pt x="103" y="3"/>
                      <a:pt x="103" y="3"/>
                    </a:cubicBezTo>
                    <a:cubicBezTo>
                      <a:pt x="101" y="1"/>
                      <a:pt x="101" y="1"/>
                      <a:pt x="101" y="1"/>
                    </a:cubicBezTo>
                    <a:cubicBezTo>
                      <a:pt x="96" y="1"/>
                      <a:pt x="96" y="1"/>
                      <a:pt x="96" y="1"/>
                    </a:cubicBezTo>
                    <a:cubicBezTo>
                      <a:pt x="92" y="1"/>
                      <a:pt x="92" y="1"/>
                      <a:pt x="92" y="1"/>
                    </a:cubicBezTo>
                    <a:cubicBezTo>
                      <a:pt x="86" y="2"/>
                      <a:pt x="86" y="2"/>
                      <a:pt x="86" y="2"/>
                    </a:cubicBezTo>
                    <a:cubicBezTo>
                      <a:pt x="82" y="2"/>
                      <a:pt x="82" y="2"/>
                      <a:pt x="82" y="2"/>
                    </a:cubicBezTo>
                    <a:cubicBezTo>
                      <a:pt x="78" y="6"/>
                      <a:pt x="78" y="6"/>
                      <a:pt x="78" y="6"/>
                    </a:cubicBezTo>
                    <a:cubicBezTo>
                      <a:pt x="75" y="8"/>
                      <a:pt x="75" y="8"/>
                      <a:pt x="75" y="8"/>
                    </a:cubicBezTo>
                    <a:cubicBezTo>
                      <a:pt x="70" y="8"/>
                      <a:pt x="70" y="8"/>
                      <a:pt x="70" y="8"/>
                    </a:cubicBezTo>
                    <a:cubicBezTo>
                      <a:pt x="68" y="10"/>
                      <a:pt x="68" y="10"/>
                      <a:pt x="68" y="10"/>
                    </a:cubicBezTo>
                    <a:cubicBezTo>
                      <a:pt x="65" y="14"/>
                      <a:pt x="65" y="14"/>
                      <a:pt x="65" y="14"/>
                    </a:cubicBezTo>
                    <a:cubicBezTo>
                      <a:pt x="64" y="17"/>
                      <a:pt x="64" y="17"/>
                      <a:pt x="64" y="17"/>
                    </a:cubicBezTo>
                    <a:cubicBezTo>
                      <a:pt x="60" y="17"/>
                      <a:pt x="60" y="17"/>
                      <a:pt x="60" y="17"/>
                    </a:cubicBezTo>
                    <a:cubicBezTo>
                      <a:pt x="55" y="17"/>
                      <a:pt x="55" y="17"/>
                      <a:pt x="55" y="17"/>
                    </a:cubicBezTo>
                    <a:cubicBezTo>
                      <a:pt x="51" y="16"/>
                      <a:pt x="51" y="16"/>
                      <a:pt x="51" y="16"/>
                    </a:cubicBezTo>
                    <a:cubicBezTo>
                      <a:pt x="44" y="16"/>
                      <a:pt x="44" y="16"/>
                      <a:pt x="44" y="16"/>
                    </a:cubicBezTo>
                    <a:cubicBezTo>
                      <a:pt x="38" y="14"/>
                      <a:pt x="38" y="14"/>
                      <a:pt x="38" y="14"/>
                    </a:cubicBezTo>
                    <a:cubicBezTo>
                      <a:pt x="32" y="12"/>
                      <a:pt x="32" y="12"/>
                      <a:pt x="32" y="12"/>
                    </a:cubicBezTo>
                    <a:cubicBezTo>
                      <a:pt x="27" y="11"/>
                      <a:pt x="27" y="11"/>
                      <a:pt x="27" y="11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19" y="10"/>
                      <a:pt x="19" y="10"/>
                      <a:pt x="19" y="10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5" y="8"/>
                      <a:pt x="5" y="8"/>
                      <a:pt x="5" y="8"/>
                    </a:cubicBezTo>
                    <a:lnTo>
                      <a:pt x="0" y="9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126" name="Freeform 25"/>
              <p:cNvSpPr>
                <a:spLocks/>
              </p:cNvSpPr>
              <p:nvPr/>
            </p:nvSpPr>
            <p:spPr bwMode="auto">
              <a:xfrm>
                <a:off x="8737600" y="4333875"/>
                <a:ext cx="769937" cy="646113"/>
              </a:xfrm>
              <a:custGeom>
                <a:avLst/>
                <a:gdLst>
                  <a:gd name="T0" fmla="*/ 7 w 205"/>
                  <a:gd name="T1" fmla="*/ 78 h 172"/>
                  <a:gd name="T2" fmla="*/ 16 w 205"/>
                  <a:gd name="T3" fmla="*/ 73 h 172"/>
                  <a:gd name="T4" fmla="*/ 25 w 205"/>
                  <a:gd name="T5" fmla="*/ 79 h 172"/>
                  <a:gd name="T6" fmla="*/ 39 w 205"/>
                  <a:gd name="T7" fmla="*/ 92 h 172"/>
                  <a:gd name="T8" fmla="*/ 41 w 205"/>
                  <a:gd name="T9" fmla="*/ 99 h 172"/>
                  <a:gd name="T10" fmla="*/ 49 w 205"/>
                  <a:gd name="T11" fmla="*/ 96 h 172"/>
                  <a:gd name="T12" fmla="*/ 55 w 205"/>
                  <a:gd name="T13" fmla="*/ 97 h 172"/>
                  <a:gd name="T14" fmla="*/ 60 w 205"/>
                  <a:gd name="T15" fmla="*/ 103 h 172"/>
                  <a:gd name="T16" fmla="*/ 69 w 205"/>
                  <a:gd name="T17" fmla="*/ 106 h 172"/>
                  <a:gd name="T18" fmla="*/ 77 w 205"/>
                  <a:gd name="T19" fmla="*/ 112 h 172"/>
                  <a:gd name="T20" fmla="*/ 85 w 205"/>
                  <a:gd name="T21" fmla="*/ 119 h 172"/>
                  <a:gd name="T22" fmla="*/ 93 w 205"/>
                  <a:gd name="T23" fmla="*/ 123 h 172"/>
                  <a:gd name="T24" fmla="*/ 99 w 205"/>
                  <a:gd name="T25" fmla="*/ 130 h 172"/>
                  <a:gd name="T26" fmla="*/ 106 w 205"/>
                  <a:gd name="T27" fmla="*/ 138 h 172"/>
                  <a:gd name="T28" fmla="*/ 113 w 205"/>
                  <a:gd name="T29" fmla="*/ 142 h 172"/>
                  <a:gd name="T30" fmla="*/ 115 w 205"/>
                  <a:gd name="T31" fmla="*/ 152 h 172"/>
                  <a:gd name="T32" fmla="*/ 109 w 205"/>
                  <a:gd name="T33" fmla="*/ 159 h 172"/>
                  <a:gd name="T34" fmla="*/ 111 w 205"/>
                  <a:gd name="T35" fmla="*/ 169 h 172"/>
                  <a:gd name="T36" fmla="*/ 123 w 205"/>
                  <a:gd name="T37" fmla="*/ 162 h 172"/>
                  <a:gd name="T38" fmla="*/ 131 w 205"/>
                  <a:gd name="T39" fmla="*/ 151 h 172"/>
                  <a:gd name="T40" fmla="*/ 136 w 205"/>
                  <a:gd name="T41" fmla="*/ 135 h 172"/>
                  <a:gd name="T42" fmla="*/ 139 w 205"/>
                  <a:gd name="T43" fmla="*/ 122 h 172"/>
                  <a:gd name="T44" fmla="*/ 145 w 205"/>
                  <a:gd name="T45" fmla="*/ 114 h 172"/>
                  <a:gd name="T46" fmla="*/ 153 w 205"/>
                  <a:gd name="T47" fmla="*/ 105 h 172"/>
                  <a:gd name="T48" fmla="*/ 157 w 205"/>
                  <a:gd name="T49" fmla="*/ 95 h 172"/>
                  <a:gd name="T50" fmla="*/ 165 w 205"/>
                  <a:gd name="T51" fmla="*/ 79 h 172"/>
                  <a:gd name="T52" fmla="*/ 172 w 205"/>
                  <a:gd name="T53" fmla="*/ 78 h 172"/>
                  <a:gd name="T54" fmla="*/ 176 w 205"/>
                  <a:gd name="T55" fmla="*/ 82 h 172"/>
                  <a:gd name="T56" fmla="*/ 182 w 205"/>
                  <a:gd name="T57" fmla="*/ 78 h 172"/>
                  <a:gd name="T58" fmla="*/ 186 w 205"/>
                  <a:gd name="T59" fmla="*/ 86 h 172"/>
                  <a:gd name="T60" fmla="*/ 179 w 205"/>
                  <a:gd name="T61" fmla="*/ 94 h 172"/>
                  <a:gd name="T62" fmla="*/ 169 w 205"/>
                  <a:gd name="T63" fmla="*/ 106 h 172"/>
                  <a:gd name="T64" fmla="*/ 160 w 205"/>
                  <a:gd name="T65" fmla="*/ 115 h 172"/>
                  <a:gd name="T66" fmla="*/ 148 w 205"/>
                  <a:gd name="T67" fmla="*/ 121 h 172"/>
                  <a:gd name="T68" fmla="*/ 145 w 205"/>
                  <a:gd name="T69" fmla="*/ 128 h 172"/>
                  <a:gd name="T70" fmla="*/ 151 w 205"/>
                  <a:gd name="T71" fmla="*/ 127 h 172"/>
                  <a:gd name="T72" fmla="*/ 163 w 205"/>
                  <a:gd name="T73" fmla="*/ 120 h 172"/>
                  <a:gd name="T74" fmla="*/ 175 w 205"/>
                  <a:gd name="T75" fmla="*/ 108 h 172"/>
                  <a:gd name="T76" fmla="*/ 189 w 205"/>
                  <a:gd name="T77" fmla="*/ 90 h 172"/>
                  <a:gd name="T78" fmla="*/ 199 w 205"/>
                  <a:gd name="T79" fmla="*/ 70 h 172"/>
                  <a:gd name="T80" fmla="*/ 205 w 205"/>
                  <a:gd name="T81" fmla="*/ 57 h 172"/>
                  <a:gd name="T82" fmla="*/ 198 w 205"/>
                  <a:gd name="T83" fmla="*/ 54 h 172"/>
                  <a:gd name="T84" fmla="*/ 200 w 205"/>
                  <a:gd name="T85" fmla="*/ 42 h 172"/>
                  <a:gd name="T86" fmla="*/ 203 w 205"/>
                  <a:gd name="T87" fmla="*/ 34 h 172"/>
                  <a:gd name="T88" fmla="*/ 188 w 205"/>
                  <a:gd name="T89" fmla="*/ 33 h 172"/>
                  <a:gd name="T90" fmla="*/ 176 w 205"/>
                  <a:gd name="T91" fmla="*/ 25 h 172"/>
                  <a:gd name="T92" fmla="*/ 167 w 205"/>
                  <a:gd name="T93" fmla="*/ 16 h 172"/>
                  <a:gd name="T94" fmla="*/ 153 w 205"/>
                  <a:gd name="T95" fmla="*/ 9 h 172"/>
                  <a:gd name="T96" fmla="*/ 135 w 205"/>
                  <a:gd name="T97" fmla="*/ 5 h 172"/>
                  <a:gd name="T98" fmla="*/ 112 w 205"/>
                  <a:gd name="T99" fmla="*/ 0 h 172"/>
                  <a:gd name="T100" fmla="*/ 89 w 205"/>
                  <a:gd name="T101" fmla="*/ 0 h 172"/>
                  <a:gd name="T102" fmla="*/ 79 w 205"/>
                  <a:gd name="T103" fmla="*/ 8 h 172"/>
                  <a:gd name="T104" fmla="*/ 66 w 205"/>
                  <a:gd name="T105" fmla="*/ 15 h 172"/>
                  <a:gd name="T106" fmla="*/ 56 w 205"/>
                  <a:gd name="T107" fmla="*/ 21 h 172"/>
                  <a:gd name="T108" fmla="*/ 2 w 205"/>
                  <a:gd name="T109" fmla="*/ 79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205" h="172">
                    <a:moveTo>
                      <a:pt x="2" y="79"/>
                    </a:moveTo>
                    <a:cubicBezTo>
                      <a:pt x="7" y="78"/>
                      <a:pt x="7" y="78"/>
                      <a:pt x="7" y="78"/>
                    </a:cubicBezTo>
                    <a:cubicBezTo>
                      <a:pt x="11" y="75"/>
                      <a:pt x="11" y="75"/>
                      <a:pt x="11" y="75"/>
                    </a:cubicBezTo>
                    <a:cubicBezTo>
                      <a:pt x="16" y="73"/>
                      <a:pt x="16" y="73"/>
                      <a:pt x="16" y="73"/>
                    </a:cubicBezTo>
                    <a:cubicBezTo>
                      <a:pt x="21" y="74"/>
                      <a:pt x="21" y="74"/>
                      <a:pt x="21" y="74"/>
                    </a:cubicBezTo>
                    <a:cubicBezTo>
                      <a:pt x="25" y="79"/>
                      <a:pt x="25" y="79"/>
                      <a:pt x="25" y="79"/>
                    </a:cubicBezTo>
                    <a:cubicBezTo>
                      <a:pt x="33" y="85"/>
                      <a:pt x="33" y="85"/>
                      <a:pt x="33" y="85"/>
                    </a:cubicBezTo>
                    <a:cubicBezTo>
                      <a:pt x="39" y="92"/>
                      <a:pt x="39" y="92"/>
                      <a:pt x="39" y="92"/>
                    </a:cubicBezTo>
                    <a:cubicBezTo>
                      <a:pt x="39" y="96"/>
                      <a:pt x="39" y="96"/>
                      <a:pt x="39" y="96"/>
                    </a:cubicBezTo>
                    <a:cubicBezTo>
                      <a:pt x="41" y="99"/>
                      <a:pt x="41" y="99"/>
                      <a:pt x="41" y="99"/>
                    </a:cubicBezTo>
                    <a:cubicBezTo>
                      <a:pt x="45" y="98"/>
                      <a:pt x="45" y="98"/>
                      <a:pt x="45" y="98"/>
                    </a:cubicBezTo>
                    <a:cubicBezTo>
                      <a:pt x="49" y="96"/>
                      <a:pt x="49" y="96"/>
                      <a:pt x="49" y="96"/>
                    </a:cubicBezTo>
                    <a:cubicBezTo>
                      <a:pt x="52" y="94"/>
                      <a:pt x="52" y="94"/>
                      <a:pt x="52" y="94"/>
                    </a:cubicBezTo>
                    <a:cubicBezTo>
                      <a:pt x="55" y="97"/>
                      <a:pt x="55" y="97"/>
                      <a:pt x="55" y="97"/>
                    </a:cubicBezTo>
                    <a:cubicBezTo>
                      <a:pt x="57" y="99"/>
                      <a:pt x="57" y="99"/>
                      <a:pt x="57" y="99"/>
                    </a:cubicBezTo>
                    <a:cubicBezTo>
                      <a:pt x="60" y="103"/>
                      <a:pt x="60" y="103"/>
                      <a:pt x="60" y="103"/>
                    </a:cubicBezTo>
                    <a:cubicBezTo>
                      <a:pt x="64" y="107"/>
                      <a:pt x="64" y="107"/>
                      <a:pt x="64" y="107"/>
                    </a:cubicBezTo>
                    <a:cubicBezTo>
                      <a:pt x="69" y="106"/>
                      <a:pt x="69" y="106"/>
                      <a:pt x="69" y="106"/>
                    </a:cubicBezTo>
                    <a:cubicBezTo>
                      <a:pt x="73" y="110"/>
                      <a:pt x="73" y="110"/>
                      <a:pt x="73" y="110"/>
                    </a:cubicBezTo>
                    <a:cubicBezTo>
                      <a:pt x="77" y="112"/>
                      <a:pt x="77" y="112"/>
                      <a:pt x="77" y="112"/>
                    </a:cubicBezTo>
                    <a:cubicBezTo>
                      <a:pt x="81" y="115"/>
                      <a:pt x="81" y="115"/>
                      <a:pt x="81" y="115"/>
                    </a:cubicBezTo>
                    <a:cubicBezTo>
                      <a:pt x="85" y="119"/>
                      <a:pt x="85" y="119"/>
                      <a:pt x="85" y="119"/>
                    </a:cubicBezTo>
                    <a:cubicBezTo>
                      <a:pt x="88" y="123"/>
                      <a:pt x="88" y="123"/>
                      <a:pt x="88" y="123"/>
                    </a:cubicBezTo>
                    <a:cubicBezTo>
                      <a:pt x="93" y="123"/>
                      <a:pt x="93" y="123"/>
                      <a:pt x="93" y="123"/>
                    </a:cubicBezTo>
                    <a:cubicBezTo>
                      <a:pt x="98" y="127"/>
                      <a:pt x="98" y="127"/>
                      <a:pt x="98" y="127"/>
                    </a:cubicBezTo>
                    <a:cubicBezTo>
                      <a:pt x="99" y="130"/>
                      <a:pt x="99" y="130"/>
                      <a:pt x="99" y="130"/>
                    </a:cubicBezTo>
                    <a:cubicBezTo>
                      <a:pt x="102" y="133"/>
                      <a:pt x="102" y="133"/>
                      <a:pt x="102" y="133"/>
                    </a:cubicBezTo>
                    <a:cubicBezTo>
                      <a:pt x="106" y="138"/>
                      <a:pt x="106" y="138"/>
                      <a:pt x="106" y="138"/>
                    </a:cubicBezTo>
                    <a:cubicBezTo>
                      <a:pt x="106" y="138"/>
                      <a:pt x="107" y="138"/>
                      <a:pt x="108" y="139"/>
                    </a:cubicBezTo>
                    <a:cubicBezTo>
                      <a:pt x="109" y="139"/>
                      <a:pt x="113" y="142"/>
                      <a:pt x="113" y="142"/>
                    </a:cubicBezTo>
                    <a:cubicBezTo>
                      <a:pt x="115" y="145"/>
                      <a:pt x="115" y="145"/>
                      <a:pt x="115" y="145"/>
                    </a:cubicBezTo>
                    <a:cubicBezTo>
                      <a:pt x="115" y="152"/>
                      <a:pt x="115" y="152"/>
                      <a:pt x="115" y="152"/>
                    </a:cubicBezTo>
                    <a:cubicBezTo>
                      <a:pt x="113" y="155"/>
                      <a:pt x="113" y="155"/>
                      <a:pt x="113" y="155"/>
                    </a:cubicBezTo>
                    <a:cubicBezTo>
                      <a:pt x="113" y="155"/>
                      <a:pt x="109" y="158"/>
                      <a:pt x="109" y="159"/>
                    </a:cubicBezTo>
                    <a:cubicBezTo>
                      <a:pt x="109" y="160"/>
                      <a:pt x="108" y="172"/>
                      <a:pt x="108" y="172"/>
                    </a:cubicBezTo>
                    <a:cubicBezTo>
                      <a:pt x="111" y="169"/>
                      <a:pt x="111" y="169"/>
                      <a:pt x="111" y="169"/>
                    </a:cubicBezTo>
                    <a:cubicBezTo>
                      <a:pt x="116" y="166"/>
                      <a:pt x="116" y="166"/>
                      <a:pt x="116" y="166"/>
                    </a:cubicBezTo>
                    <a:cubicBezTo>
                      <a:pt x="123" y="162"/>
                      <a:pt x="123" y="162"/>
                      <a:pt x="123" y="162"/>
                    </a:cubicBezTo>
                    <a:cubicBezTo>
                      <a:pt x="126" y="157"/>
                      <a:pt x="126" y="157"/>
                      <a:pt x="126" y="157"/>
                    </a:cubicBezTo>
                    <a:cubicBezTo>
                      <a:pt x="131" y="151"/>
                      <a:pt x="131" y="151"/>
                      <a:pt x="131" y="151"/>
                    </a:cubicBezTo>
                    <a:cubicBezTo>
                      <a:pt x="133" y="143"/>
                      <a:pt x="133" y="143"/>
                      <a:pt x="133" y="143"/>
                    </a:cubicBezTo>
                    <a:cubicBezTo>
                      <a:pt x="136" y="135"/>
                      <a:pt x="136" y="135"/>
                      <a:pt x="136" y="135"/>
                    </a:cubicBezTo>
                    <a:cubicBezTo>
                      <a:pt x="139" y="130"/>
                      <a:pt x="139" y="130"/>
                      <a:pt x="139" y="130"/>
                    </a:cubicBezTo>
                    <a:cubicBezTo>
                      <a:pt x="139" y="122"/>
                      <a:pt x="139" y="122"/>
                      <a:pt x="139" y="122"/>
                    </a:cubicBezTo>
                    <a:cubicBezTo>
                      <a:pt x="142" y="117"/>
                      <a:pt x="142" y="117"/>
                      <a:pt x="142" y="117"/>
                    </a:cubicBezTo>
                    <a:cubicBezTo>
                      <a:pt x="145" y="114"/>
                      <a:pt x="145" y="114"/>
                      <a:pt x="145" y="114"/>
                    </a:cubicBezTo>
                    <a:cubicBezTo>
                      <a:pt x="146" y="107"/>
                      <a:pt x="146" y="107"/>
                      <a:pt x="146" y="107"/>
                    </a:cubicBezTo>
                    <a:cubicBezTo>
                      <a:pt x="153" y="105"/>
                      <a:pt x="153" y="105"/>
                      <a:pt x="153" y="105"/>
                    </a:cubicBezTo>
                    <a:cubicBezTo>
                      <a:pt x="156" y="103"/>
                      <a:pt x="156" y="103"/>
                      <a:pt x="156" y="103"/>
                    </a:cubicBezTo>
                    <a:cubicBezTo>
                      <a:pt x="157" y="95"/>
                      <a:pt x="157" y="95"/>
                      <a:pt x="157" y="95"/>
                    </a:cubicBezTo>
                    <a:cubicBezTo>
                      <a:pt x="161" y="92"/>
                      <a:pt x="161" y="92"/>
                      <a:pt x="161" y="92"/>
                    </a:cubicBezTo>
                    <a:cubicBezTo>
                      <a:pt x="165" y="79"/>
                      <a:pt x="165" y="79"/>
                      <a:pt x="165" y="79"/>
                    </a:cubicBezTo>
                    <a:cubicBezTo>
                      <a:pt x="168" y="77"/>
                      <a:pt x="168" y="77"/>
                      <a:pt x="168" y="77"/>
                    </a:cubicBezTo>
                    <a:cubicBezTo>
                      <a:pt x="172" y="78"/>
                      <a:pt x="172" y="78"/>
                      <a:pt x="172" y="78"/>
                    </a:cubicBezTo>
                    <a:cubicBezTo>
                      <a:pt x="172" y="81"/>
                      <a:pt x="172" y="81"/>
                      <a:pt x="172" y="81"/>
                    </a:cubicBezTo>
                    <a:cubicBezTo>
                      <a:pt x="176" y="82"/>
                      <a:pt x="176" y="82"/>
                      <a:pt x="176" y="82"/>
                    </a:cubicBezTo>
                    <a:cubicBezTo>
                      <a:pt x="178" y="79"/>
                      <a:pt x="178" y="79"/>
                      <a:pt x="178" y="79"/>
                    </a:cubicBezTo>
                    <a:cubicBezTo>
                      <a:pt x="182" y="78"/>
                      <a:pt x="182" y="78"/>
                      <a:pt x="182" y="78"/>
                    </a:cubicBezTo>
                    <a:cubicBezTo>
                      <a:pt x="187" y="78"/>
                      <a:pt x="187" y="78"/>
                      <a:pt x="187" y="78"/>
                    </a:cubicBezTo>
                    <a:cubicBezTo>
                      <a:pt x="186" y="86"/>
                      <a:pt x="186" y="86"/>
                      <a:pt x="186" y="86"/>
                    </a:cubicBezTo>
                    <a:cubicBezTo>
                      <a:pt x="183" y="89"/>
                      <a:pt x="183" y="89"/>
                      <a:pt x="183" y="89"/>
                    </a:cubicBezTo>
                    <a:cubicBezTo>
                      <a:pt x="179" y="94"/>
                      <a:pt x="179" y="94"/>
                      <a:pt x="179" y="94"/>
                    </a:cubicBezTo>
                    <a:cubicBezTo>
                      <a:pt x="173" y="100"/>
                      <a:pt x="173" y="100"/>
                      <a:pt x="173" y="100"/>
                    </a:cubicBezTo>
                    <a:cubicBezTo>
                      <a:pt x="169" y="106"/>
                      <a:pt x="169" y="106"/>
                      <a:pt x="169" y="106"/>
                    </a:cubicBezTo>
                    <a:cubicBezTo>
                      <a:pt x="167" y="110"/>
                      <a:pt x="167" y="110"/>
                      <a:pt x="167" y="110"/>
                    </a:cubicBezTo>
                    <a:cubicBezTo>
                      <a:pt x="160" y="115"/>
                      <a:pt x="160" y="115"/>
                      <a:pt x="160" y="115"/>
                    </a:cubicBezTo>
                    <a:cubicBezTo>
                      <a:pt x="153" y="119"/>
                      <a:pt x="153" y="119"/>
                      <a:pt x="153" y="119"/>
                    </a:cubicBezTo>
                    <a:cubicBezTo>
                      <a:pt x="153" y="119"/>
                      <a:pt x="149" y="121"/>
                      <a:pt x="148" y="121"/>
                    </a:cubicBezTo>
                    <a:cubicBezTo>
                      <a:pt x="147" y="122"/>
                      <a:pt x="145" y="124"/>
                      <a:pt x="145" y="124"/>
                    </a:cubicBezTo>
                    <a:cubicBezTo>
                      <a:pt x="145" y="128"/>
                      <a:pt x="145" y="128"/>
                      <a:pt x="145" y="128"/>
                    </a:cubicBezTo>
                    <a:cubicBezTo>
                      <a:pt x="148" y="127"/>
                      <a:pt x="148" y="127"/>
                      <a:pt x="148" y="127"/>
                    </a:cubicBezTo>
                    <a:cubicBezTo>
                      <a:pt x="151" y="127"/>
                      <a:pt x="151" y="127"/>
                      <a:pt x="151" y="127"/>
                    </a:cubicBezTo>
                    <a:cubicBezTo>
                      <a:pt x="156" y="124"/>
                      <a:pt x="156" y="124"/>
                      <a:pt x="156" y="124"/>
                    </a:cubicBezTo>
                    <a:cubicBezTo>
                      <a:pt x="163" y="120"/>
                      <a:pt x="163" y="120"/>
                      <a:pt x="163" y="120"/>
                    </a:cubicBezTo>
                    <a:cubicBezTo>
                      <a:pt x="169" y="114"/>
                      <a:pt x="169" y="114"/>
                      <a:pt x="169" y="114"/>
                    </a:cubicBezTo>
                    <a:cubicBezTo>
                      <a:pt x="175" y="108"/>
                      <a:pt x="175" y="108"/>
                      <a:pt x="175" y="108"/>
                    </a:cubicBezTo>
                    <a:cubicBezTo>
                      <a:pt x="181" y="101"/>
                      <a:pt x="181" y="101"/>
                      <a:pt x="181" y="101"/>
                    </a:cubicBezTo>
                    <a:cubicBezTo>
                      <a:pt x="189" y="90"/>
                      <a:pt x="189" y="90"/>
                      <a:pt x="189" y="90"/>
                    </a:cubicBezTo>
                    <a:cubicBezTo>
                      <a:pt x="194" y="81"/>
                      <a:pt x="194" y="81"/>
                      <a:pt x="194" y="81"/>
                    </a:cubicBezTo>
                    <a:cubicBezTo>
                      <a:pt x="199" y="70"/>
                      <a:pt x="199" y="70"/>
                      <a:pt x="199" y="70"/>
                    </a:cubicBezTo>
                    <a:cubicBezTo>
                      <a:pt x="201" y="64"/>
                      <a:pt x="201" y="64"/>
                      <a:pt x="201" y="64"/>
                    </a:cubicBezTo>
                    <a:cubicBezTo>
                      <a:pt x="205" y="57"/>
                      <a:pt x="205" y="57"/>
                      <a:pt x="205" y="57"/>
                    </a:cubicBezTo>
                    <a:cubicBezTo>
                      <a:pt x="202" y="55"/>
                      <a:pt x="202" y="55"/>
                      <a:pt x="202" y="55"/>
                    </a:cubicBezTo>
                    <a:cubicBezTo>
                      <a:pt x="198" y="54"/>
                      <a:pt x="198" y="54"/>
                      <a:pt x="198" y="54"/>
                    </a:cubicBezTo>
                    <a:cubicBezTo>
                      <a:pt x="197" y="48"/>
                      <a:pt x="197" y="48"/>
                      <a:pt x="197" y="48"/>
                    </a:cubicBezTo>
                    <a:cubicBezTo>
                      <a:pt x="200" y="42"/>
                      <a:pt x="200" y="42"/>
                      <a:pt x="200" y="42"/>
                    </a:cubicBezTo>
                    <a:cubicBezTo>
                      <a:pt x="203" y="36"/>
                      <a:pt x="203" y="36"/>
                      <a:pt x="203" y="36"/>
                    </a:cubicBezTo>
                    <a:cubicBezTo>
                      <a:pt x="203" y="34"/>
                      <a:pt x="203" y="34"/>
                      <a:pt x="203" y="34"/>
                    </a:cubicBezTo>
                    <a:cubicBezTo>
                      <a:pt x="194" y="34"/>
                      <a:pt x="194" y="34"/>
                      <a:pt x="194" y="34"/>
                    </a:cubicBezTo>
                    <a:cubicBezTo>
                      <a:pt x="188" y="33"/>
                      <a:pt x="188" y="33"/>
                      <a:pt x="188" y="33"/>
                    </a:cubicBezTo>
                    <a:cubicBezTo>
                      <a:pt x="182" y="31"/>
                      <a:pt x="182" y="31"/>
                      <a:pt x="182" y="31"/>
                    </a:cubicBezTo>
                    <a:cubicBezTo>
                      <a:pt x="176" y="25"/>
                      <a:pt x="176" y="25"/>
                      <a:pt x="176" y="25"/>
                    </a:cubicBezTo>
                    <a:cubicBezTo>
                      <a:pt x="172" y="20"/>
                      <a:pt x="172" y="20"/>
                      <a:pt x="172" y="20"/>
                    </a:cubicBezTo>
                    <a:cubicBezTo>
                      <a:pt x="167" y="16"/>
                      <a:pt x="167" y="16"/>
                      <a:pt x="167" y="16"/>
                    </a:cubicBezTo>
                    <a:cubicBezTo>
                      <a:pt x="167" y="16"/>
                      <a:pt x="161" y="12"/>
                      <a:pt x="160" y="11"/>
                    </a:cubicBezTo>
                    <a:cubicBezTo>
                      <a:pt x="159" y="10"/>
                      <a:pt x="153" y="9"/>
                      <a:pt x="153" y="9"/>
                    </a:cubicBezTo>
                    <a:cubicBezTo>
                      <a:pt x="153" y="9"/>
                      <a:pt x="146" y="6"/>
                      <a:pt x="144" y="6"/>
                    </a:cubicBezTo>
                    <a:cubicBezTo>
                      <a:pt x="142" y="6"/>
                      <a:pt x="137" y="6"/>
                      <a:pt x="135" y="5"/>
                    </a:cubicBezTo>
                    <a:cubicBezTo>
                      <a:pt x="133" y="4"/>
                      <a:pt x="125" y="3"/>
                      <a:pt x="124" y="2"/>
                    </a:cubicBezTo>
                    <a:cubicBezTo>
                      <a:pt x="123" y="2"/>
                      <a:pt x="118" y="0"/>
                      <a:pt x="112" y="0"/>
                    </a:cubicBezTo>
                    <a:cubicBezTo>
                      <a:pt x="106" y="0"/>
                      <a:pt x="99" y="0"/>
                      <a:pt x="96" y="0"/>
                    </a:cubicBezTo>
                    <a:cubicBezTo>
                      <a:pt x="94" y="0"/>
                      <a:pt x="89" y="0"/>
                      <a:pt x="89" y="0"/>
                    </a:cubicBezTo>
                    <a:cubicBezTo>
                      <a:pt x="85" y="4"/>
                      <a:pt x="85" y="4"/>
                      <a:pt x="85" y="4"/>
                    </a:cubicBezTo>
                    <a:cubicBezTo>
                      <a:pt x="79" y="8"/>
                      <a:pt x="79" y="8"/>
                      <a:pt x="79" y="8"/>
                    </a:cubicBezTo>
                    <a:cubicBezTo>
                      <a:pt x="72" y="11"/>
                      <a:pt x="72" y="11"/>
                      <a:pt x="72" y="11"/>
                    </a:cubicBezTo>
                    <a:cubicBezTo>
                      <a:pt x="66" y="15"/>
                      <a:pt x="66" y="15"/>
                      <a:pt x="66" y="15"/>
                    </a:cubicBezTo>
                    <a:cubicBezTo>
                      <a:pt x="61" y="18"/>
                      <a:pt x="61" y="18"/>
                      <a:pt x="61" y="18"/>
                    </a:cubicBezTo>
                    <a:cubicBezTo>
                      <a:pt x="56" y="21"/>
                      <a:pt x="56" y="21"/>
                      <a:pt x="56" y="21"/>
                    </a:cubicBezTo>
                    <a:cubicBezTo>
                      <a:pt x="0" y="78"/>
                      <a:pt x="0" y="78"/>
                      <a:pt x="0" y="78"/>
                    </a:cubicBezTo>
                    <a:lnTo>
                      <a:pt x="2" y="79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</p:grpSp>
        <p:grpSp>
          <p:nvGrpSpPr>
            <p:cNvPr id="127" name="Grupo 126"/>
            <p:cNvGrpSpPr/>
            <p:nvPr/>
          </p:nvGrpSpPr>
          <p:grpSpPr>
            <a:xfrm>
              <a:off x="9842500" y="2476726"/>
              <a:ext cx="1330325" cy="1692275"/>
              <a:chOff x="9674225" y="1719263"/>
              <a:chExt cx="1330325" cy="1692275"/>
            </a:xfrm>
            <a:solidFill>
              <a:srgbClr val="0099FF"/>
            </a:solidFill>
          </p:grpSpPr>
          <p:sp>
            <p:nvSpPr>
              <p:cNvPr id="128" name="Freeform 14"/>
              <p:cNvSpPr>
                <a:spLocks/>
              </p:cNvSpPr>
              <p:nvPr/>
            </p:nvSpPr>
            <p:spPr bwMode="auto">
              <a:xfrm>
                <a:off x="9674225" y="1719263"/>
                <a:ext cx="631825" cy="892175"/>
              </a:xfrm>
              <a:custGeom>
                <a:avLst/>
                <a:gdLst>
                  <a:gd name="T0" fmla="*/ 65 w 168"/>
                  <a:gd name="T1" fmla="*/ 0 h 237"/>
                  <a:gd name="T2" fmla="*/ 74 w 168"/>
                  <a:gd name="T3" fmla="*/ 5 h 237"/>
                  <a:gd name="T4" fmla="*/ 85 w 168"/>
                  <a:gd name="T5" fmla="*/ 7 h 237"/>
                  <a:gd name="T6" fmla="*/ 95 w 168"/>
                  <a:gd name="T7" fmla="*/ 16 h 237"/>
                  <a:gd name="T8" fmla="*/ 100 w 168"/>
                  <a:gd name="T9" fmla="*/ 27 h 237"/>
                  <a:gd name="T10" fmla="*/ 94 w 168"/>
                  <a:gd name="T11" fmla="*/ 37 h 237"/>
                  <a:gd name="T12" fmla="*/ 93 w 168"/>
                  <a:gd name="T13" fmla="*/ 47 h 237"/>
                  <a:gd name="T14" fmla="*/ 100 w 168"/>
                  <a:gd name="T15" fmla="*/ 49 h 237"/>
                  <a:gd name="T16" fmla="*/ 108 w 168"/>
                  <a:gd name="T17" fmla="*/ 41 h 237"/>
                  <a:gd name="T18" fmla="*/ 114 w 168"/>
                  <a:gd name="T19" fmla="*/ 38 h 237"/>
                  <a:gd name="T20" fmla="*/ 127 w 168"/>
                  <a:gd name="T21" fmla="*/ 35 h 237"/>
                  <a:gd name="T22" fmla="*/ 134 w 168"/>
                  <a:gd name="T23" fmla="*/ 32 h 237"/>
                  <a:gd name="T24" fmla="*/ 145 w 168"/>
                  <a:gd name="T25" fmla="*/ 36 h 237"/>
                  <a:gd name="T26" fmla="*/ 155 w 168"/>
                  <a:gd name="T27" fmla="*/ 41 h 237"/>
                  <a:gd name="T28" fmla="*/ 168 w 168"/>
                  <a:gd name="T29" fmla="*/ 44 h 237"/>
                  <a:gd name="T30" fmla="*/ 164 w 168"/>
                  <a:gd name="T31" fmla="*/ 52 h 237"/>
                  <a:gd name="T32" fmla="*/ 157 w 168"/>
                  <a:gd name="T33" fmla="*/ 56 h 237"/>
                  <a:gd name="T34" fmla="*/ 146 w 168"/>
                  <a:gd name="T35" fmla="*/ 64 h 237"/>
                  <a:gd name="T36" fmla="*/ 139 w 168"/>
                  <a:gd name="T37" fmla="*/ 76 h 237"/>
                  <a:gd name="T38" fmla="*/ 141 w 168"/>
                  <a:gd name="T39" fmla="*/ 99 h 237"/>
                  <a:gd name="T40" fmla="*/ 136 w 168"/>
                  <a:gd name="T41" fmla="*/ 116 h 237"/>
                  <a:gd name="T42" fmla="*/ 135 w 168"/>
                  <a:gd name="T43" fmla="*/ 128 h 237"/>
                  <a:gd name="T44" fmla="*/ 139 w 168"/>
                  <a:gd name="T45" fmla="*/ 140 h 237"/>
                  <a:gd name="T46" fmla="*/ 130 w 168"/>
                  <a:gd name="T47" fmla="*/ 144 h 237"/>
                  <a:gd name="T48" fmla="*/ 119 w 168"/>
                  <a:gd name="T49" fmla="*/ 143 h 237"/>
                  <a:gd name="T50" fmla="*/ 110 w 168"/>
                  <a:gd name="T51" fmla="*/ 145 h 237"/>
                  <a:gd name="T52" fmla="*/ 100 w 168"/>
                  <a:gd name="T53" fmla="*/ 155 h 237"/>
                  <a:gd name="T54" fmla="*/ 88 w 168"/>
                  <a:gd name="T55" fmla="*/ 163 h 237"/>
                  <a:gd name="T56" fmla="*/ 71 w 168"/>
                  <a:gd name="T57" fmla="*/ 172 h 237"/>
                  <a:gd name="T58" fmla="*/ 67 w 168"/>
                  <a:gd name="T59" fmla="*/ 184 h 237"/>
                  <a:gd name="T60" fmla="*/ 61 w 168"/>
                  <a:gd name="T61" fmla="*/ 197 h 237"/>
                  <a:gd name="T62" fmla="*/ 59 w 168"/>
                  <a:gd name="T63" fmla="*/ 215 h 237"/>
                  <a:gd name="T64" fmla="*/ 62 w 168"/>
                  <a:gd name="T65" fmla="*/ 223 h 237"/>
                  <a:gd name="T66" fmla="*/ 58 w 168"/>
                  <a:gd name="T67" fmla="*/ 237 h 237"/>
                  <a:gd name="T68" fmla="*/ 49 w 168"/>
                  <a:gd name="T69" fmla="*/ 233 h 237"/>
                  <a:gd name="T70" fmla="*/ 45 w 168"/>
                  <a:gd name="T71" fmla="*/ 218 h 237"/>
                  <a:gd name="T72" fmla="*/ 36 w 168"/>
                  <a:gd name="T73" fmla="*/ 207 h 237"/>
                  <a:gd name="T74" fmla="*/ 40 w 168"/>
                  <a:gd name="T75" fmla="*/ 194 h 237"/>
                  <a:gd name="T76" fmla="*/ 48 w 168"/>
                  <a:gd name="T77" fmla="*/ 184 h 237"/>
                  <a:gd name="T78" fmla="*/ 46 w 168"/>
                  <a:gd name="T79" fmla="*/ 175 h 237"/>
                  <a:gd name="T80" fmla="*/ 28 w 168"/>
                  <a:gd name="T81" fmla="*/ 171 h 237"/>
                  <a:gd name="T82" fmla="*/ 19 w 168"/>
                  <a:gd name="T83" fmla="*/ 158 h 237"/>
                  <a:gd name="T84" fmla="*/ 23 w 168"/>
                  <a:gd name="T85" fmla="*/ 125 h 237"/>
                  <a:gd name="T86" fmla="*/ 20 w 168"/>
                  <a:gd name="T87" fmla="*/ 112 h 237"/>
                  <a:gd name="T88" fmla="*/ 1 w 168"/>
                  <a:gd name="T89" fmla="*/ 104 h 237"/>
                  <a:gd name="T90" fmla="*/ 7 w 168"/>
                  <a:gd name="T91" fmla="*/ 92 h 237"/>
                  <a:gd name="T92" fmla="*/ 21 w 168"/>
                  <a:gd name="T93" fmla="*/ 83 h 237"/>
                  <a:gd name="T94" fmla="*/ 33 w 168"/>
                  <a:gd name="T95" fmla="*/ 63 h 237"/>
                  <a:gd name="T96" fmla="*/ 44 w 168"/>
                  <a:gd name="T97" fmla="*/ 47 h 237"/>
                  <a:gd name="T98" fmla="*/ 47 w 168"/>
                  <a:gd name="T99" fmla="*/ 38 h 237"/>
                  <a:gd name="T100" fmla="*/ 49 w 168"/>
                  <a:gd name="T101" fmla="*/ 30 h 237"/>
                  <a:gd name="T102" fmla="*/ 54 w 168"/>
                  <a:gd name="T103" fmla="*/ 16 h 237"/>
                  <a:gd name="T104" fmla="*/ 58 w 168"/>
                  <a:gd name="T105" fmla="*/ 1 h 2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68" h="237">
                    <a:moveTo>
                      <a:pt x="59" y="0"/>
                    </a:moveTo>
                    <a:cubicBezTo>
                      <a:pt x="65" y="0"/>
                      <a:pt x="65" y="0"/>
                      <a:pt x="65" y="0"/>
                    </a:cubicBezTo>
                    <a:cubicBezTo>
                      <a:pt x="70" y="4"/>
                      <a:pt x="70" y="4"/>
                      <a:pt x="70" y="4"/>
                    </a:cubicBezTo>
                    <a:cubicBezTo>
                      <a:pt x="74" y="5"/>
                      <a:pt x="74" y="5"/>
                      <a:pt x="74" y="5"/>
                    </a:cubicBezTo>
                    <a:cubicBezTo>
                      <a:pt x="80" y="5"/>
                      <a:pt x="80" y="5"/>
                      <a:pt x="80" y="5"/>
                    </a:cubicBezTo>
                    <a:cubicBezTo>
                      <a:pt x="85" y="7"/>
                      <a:pt x="85" y="7"/>
                      <a:pt x="85" y="7"/>
                    </a:cubicBezTo>
                    <a:cubicBezTo>
                      <a:pt x="89" y="11"/>
                      <a:pt x="89" y="11"/>
                      <a:pt x="89" y="11"/>
                    </a:cubicBezTo>
                    <a:cubicBezTo>
                      <a:pt x="95" y="16"/>
                      <a:pt x="95" y="16"/>
                      <a:pt x="95" y="16"/>
                    </a:cubicBezTo>
                    <a:cubicBezTo>
                      <a:pt x="95" y="16"/>
                      <a:pt x="99" y="21"/>
                      <a:pt x="99" y="22"/>
                    </a:cubicBezTo>
                    <a:cubicBezTo>
                      <a:pt x="99" y="22"/>
                      <a:pt x="100" y="26"/>
                      <a:pt x="100" y="27"/>
                    </a:cubicBezTo>
                    <a:cubicBezTo>
                      <a:pt x="100" y="28"/>
                      <a:pt x="100" y="32"/>
                      <a:pt x="99" y="32"/>
                    </a:cubicBezTo>
                    <a:cubicBezTo>
                      <a:pt x="98" y="32"/>
                      <a:pt x="94" y="37"/>
                      <a:pt x="94" y="37"/>
                    </a:cubicBezTo>
                    <a:cubicBezTo>
                      <a:pt x="92" y="41"/>
                      <a:pt x="92" y="41"/>
                      <a:pt x="92" y="41"/>
                    </a:cubicBezTo>
                    <a:cubicBezTo>
                      <a:pt x="93" y="47"/>
                      <a:pt x="93" y="47"/>
                      <a:pt x="93" y="47"/>
                    </a:cubicBezTo>
                    <a:cubicBezTo>
                      <a:pt x="96" y="50"/>
                      <a:pt x="96" y="50"/>
                      <a:pt x="96" y="50"/>
                    </a:cubicBezTo>
                    <a:cubicBezTo>
                      <a:pt x="100" y="49"/>
                      <a:pt x="100" y="49"/>
                      <a:pt x="100" y="49"/>
                    </a:cubicBezTo>
                    <a:cubicBezTo>
                      <a:pt x="103" y="44"/>
                      <a:pt x="103" y="44"/>
                      <a:pt x="103" y="44"/>
                    </a:cubicBezTo>
                    <a:cubicBezTo>
                      <a:pt x="108" y="41"/>
                      <a:pt x="108" y="41"/>
                      <a:pt x="108" y="41"/>
                    </a:cubicBezTo>
                    <a:cubicBezTo>
                      <a:pt x="112" y="41"/>
                      <a:pt x="112" y="41"/>
                      <a:pt x="112" y="41"/>
                    </a:cubicBezTo>
                    <a:cubicBezTo>
                      <a:pt x="114" y="38"/>
                      <a:pt x="114" y="38"/>
                      <a:pt x="114" y="38"/>
                    </a:cubicBezTo>
                    <a:cubicBezTo>
                      <a:pt x="114" y="38"/>
                      <a:pt x="116" y="36"/>
                      <a:pt x="118" y="36"/>
                    </a:cubicBezTo>
                    <a:cubicBezTo>
                      <a:pt x="120" y="36"/>
                      <a:pt x="127" y="35"/>
                      <a:pt x="127" y="35"/>
                    </a:cubicBezTo>
                    <a:cubicBezTo>
                      <a:pt x="131" y="33"/>
                      <a:pt x="131" y="33"/>
                      <a:pt x="131" y="33"/>
                    </a:cubicBezTo>
                    <a:cubicBezTo>
                      <a:pt x="134" y="32"/>
                      <a:pt x="134" y="32"/>
                      <a:pt x="134" y="32"/>
                    </a:cubicBezTo>
                    <a:cubicBezTo>
                      <a:pt x="140" y="33"/>
                      <a:pt x="140" y="33"/>
                      <a:pt x="140" y="33"/>
                    </a:cubicBezTo>
                    <a:cubicBezTo>
                      <a:pt x="145" y="36"/>
                      <a:pt x="145" y="36"/>
                      <a:pt x="145" y="36"/>
                    </a:cubicBezTo>
                    <a:cubicBezTo>
                      <a:pt x="151" y="39"/>
                      <a:pt x="151" y="39"/>
                      <a:pt x="151" y="39"/>
                    </a:cubicBezTo>
                    <a:cubicBezTo>
                      <a:pt x="155" y="41"/>
                      <a:pt x="155" y="41"/>
                      <a:pt x="155" y="41"/>
                    </a:cubicBezTo>
                    <a:cubicBezTo>
                      <a:pt x="163" y="42"/>
                      <a:pt x="163" y="42"/>
                      <a:pt x="163" y="42"/>
                    </a:cubicBezTo>
                    <a:cubicBezTo>
                      <a:pt x="168" y="44"/>
                      <a:pt x="168" y="44"/>
                      <a:pt x="168" y="44"/>
                    </a:cubicBezTo>
                    <a:cubicBezTo>
                      <a:pt x="167" y="48"/>
                      <a:pt x="167" y="48"/>
                      <a:pt x="167" y="48"/>
                    </a:cubicBezTo>
                    <a:cubicBezTo>
                      <a:pt x="164" y="52"/>
                      <a:pt x="164" y="52"/>
                      <a:pt x="164" y="52"/>
                    </a:cubicBezTo>
                    <a:cubicBezTo>
                      <a:pt x="159" y="55"/>
                      <a:pt x="159" y="55"/>
                      <a:pt x="159" y="55"/>
                    </a:cubicBezTo>
                    <a:cubicBezTo>
                      <a:pt x="157" y="56"/>
                      <a:pt x="157" y="56"/>
                      <a:pt x="157" y="56"/>
                    </a:cubicBezTo>
                    <a:cubicBezTo>
                      <a:pt x="149" y="58"/>
                      <a:pt x="149" y="58"/>
                      <a:pt x="149" y="58"/>
                    </a:cubicBezTo>
                    <a:cubicBezTo>
                      <a:pt x="146" y="64"/>
                      <a:pt x="146" y="64"/>
                      <a:pt x="146" y="64"/>
                    </a:cubicBezTo>
                    <a:cubicBezTo>
                      <a:pt x="142" y="71"/>
                      <a:pt x="142" y="71"/>
                      <a:pt x="142" y="71"/>
                    </a:cubicBezTo>
                    <a:cubicBezTo>
                      <a:pt x="139" y="76"/>
                      <a:pt x="139" y="76"/>
                      <a:pt x="139" y="76"/>
                    </a:cubicBezTo>
                    <a:cubicBezTo>
                      <a:pt x="139" y="76"/>
                      <a:pt x="139" y="85"/>
                      <a:pt x="139" y="89"/>
                    </a:cubicBezTo>
                    <a:cubicBezTo>
                      <a:pt x="139" y="93"/>
                      <a:pt x="141" y="97"/>
                      <a:pt x="141" y="99"/>
                    </a:cubicBezTo>
                    <a:cubicBezTo>
                      <a:pt x="141" y="100"/>
                      <a:pt x="142" y="105"/>
                      <a:pt x="141" y="107"/>
                    </a:cubicBezTo>
                    <a:cubicBezTo>
                      <a:pt x="139" y="109"/>
                      <a:pt x="138" y="115"/>
                      <a:pt x="136" y="116"/>
                    </a:cubicBezTo>
                    <a:cubicBezTo>
                      <a:pt x="134" y="118"/>
                      <a:pt x="135" y="124"/>
                      <a:pt x="135" y="124"/>
                    </a:cubicBezTo>
                    <a:cubicBezTo>
                      <a:pt x="135" y="128"/>
                      <a:pt x="135" y="128"/>
                      <a:pt x="135" y="128"/>
                    </a:cubicBezTo>
                    <a:cubicBezTo>
                      <a:pt x="140" y="133"/>
                      <a:pt x="140" y="133"/>
                      <a:pt x="140" y="133"/>
                    </a:cubicBezTo>
                    <a:cubicBezTo>
                      <a:pt x="139" y="140"/>
                      <a:pt x="139" y="140"/>
                      <a:pt x="139" y="140"/>
                    </a:cubicBezTo>
                    <a:cubicBezTo>
                      <a:pt x="136" y="144"/>
                      <a:pt x="136" y="144"/>
                      <a:pt x="136" y="144"/>
                    </a:cubicBezTo>
                    <a:cubicBezTo>
                      <a:pt x="130" y="144"/>
                      <a:pt x="130" y="144"/>
                      <a:pt x="130" y="144"/>
                    </a:cubicBezTo>
                    <a:cubicBezTo>
                      <a:pt x="130" y="144"/>
                      <a:pt x="126" y="143"/>
                      <a:pt x="125" y="143"/>
                    </a:cubicBezTo>
                    <a:cubicBezTo>
                      <a:pt x="124" y="143"/>
                      <a:pt x="119" y="143"/>
                      <a:pt x="119" y="143"/>
                    </a:cubicBezTo>
                    <a:cubicBezTo>
                      <a:pt x="114" y="144"/>
                      <a:pt x="114" y="144"/>
                      <a:pt x="114" y="144"/>
                    </a:cubicBezTo>
                    <a:cubicBezTo>
                      <a:pt x="110" y="145"/>
                      <a:pt x="110" y="145"/>
                      <a:pt x="110" y="145"/>
                    </a:cubicBezTo>
                    <a:cubicBezTo>
                      <a:pt x="105" y="150"/>
                      <a:pt x="105" y="150"/>
                      <a:pt x="105" y="150"/>
                    </a:cubicBezTo>
                    <a:cubicBezTo>
                      <a:pt x="100" y="155"/>
                      <a:pt x="100" y="155"/>
                      <a:pt x="100" y="155"/>
                    </a:cubicBezTo>
                    <a:cubicBezTo>
                      <a:pt x="94" y="161"/>
                      <a:pt x="94" y="161"/>
                      <a:pt x="94" y="161"/>
                    </a:cubicBezTo>
                    <a:cubicBezTo>
                      <a:pt x="88" y="163"/>
                      <a:pt x="88" y="163"/>
                      <a:pt x="88" y="163"/>
                    </a:cubicBezTo>
                    <a:cubicBezTo>
                      <a:pt x="78" y="166"/>
                      <a:pt x="78" y="166"/>
                      <a:pt x="78" y="166"/>
                    </a:cubicBezTo>
                    <a:cubicBezTo>
                      <a:pt x="71" y="172"/>
                      <a:pt x="71" y="172"/>
                      <a:pt x="71" y="172"/>
                    </a:cubicBezTo>
                    <a:cubicBezTo>
                      <a:pt x="68" y="179"/>
                      <a:pt x="68" y="179"/>
                      <a:pt x="68" y="179"/>
                    </a:cubicBezTo>
                    <a:cubicBezTo>
                      <a:pt x="67" y="184"/>
                      <a:pt x="67" y="184"/>
                      <a:pt x="67" y="184"/>
                    </a:cubicBezTo>
                    <a:cubicBezTo>
                      <a:pt x="67" y="184"/>
                      <a:pt x="66" y="189"/>
                      <a:pt x="66" y="190"/>
                    </a:cubicBezTo>
                    <a:cubicBezTo>
                      <a:pt x="65" y="191"/>
                      <a:pt x="62" y="197"/>
                      <a:pt x="61" y="197"/>
                    </a:cubicBezTo>
                    <a:cubicBezTo>
                      <a:pt x="61" y="198"/>
                      <a:pt x="59" y="206"/>
                      <a:pt x="59" y="206"/>
                    </a:cubicBezTo>
                    <a:cubicBezTo>
                      <a:pt x="59" y="207"/>
                      <a:pt x="59" y="215"/>
                      <a:pt x="59" y="215"/>
                    </a:cubicBezTo>
                    <a:cubicBezTo>
                      <a:pt x="61" y="219"/>
                      <a:pt x="61" y="219"/>
                      <a:pt x="61" y="219"/>
                    </a:cubicBezTo>
                    <a:cubicBezTo>
                      <a:pt x="61" y="219"/>
                      <a:pt x="62" y="223"/>
                      <a:pt x="62" y="223"/>
                    </a:cubicBezTo>
                    <a:cubicBezTo>
                      <a:pt x="61" y="224"/>
                      <a:pt x="61" y="233"/>
                      <a:pt x="61" y="233"/>
                    </a:cubicBezTo>
                    <a:cubicBezTo>
                      <a:pt x="58" y="237"/>
                      <a:pt x="58" y="237"/>
                      <a:pt x="58" y="237"/>
                    </a:cubicBezTo>
                    <a:cubicBezTo>
                      <a:pt x="58" y="237"/>
                      <a:pt x="54" y="236"/>
                      <a:pt x="53" y="236"/>
                    </a:cubicBezTo>
                    <a:cubicBezTo>
                      <a:pt x="52" y="235"/>
                      <a:pt x="49" y="233"/>
                      <a:pt x="49" y="233"/>
                    </a:cubicBezTo>
                    <a:cubicBezTo>
                      <a:pt x="49" y="233"/>
                      <a:pt x="47" y="227"/>
                      <a:pt x="47" y="226"/>
                    </a:cubicBezTo>
                    <a:cubicBezTo>
                      <a:pt x="46" y="224"/>
                      <a:pt x="46" y="219"/>
                      <a:pt x="45" y="218"/>
                    </a:cubicBezTo>
                    <a:cubicBezTo>
                      <a:pt x="44" y="216"/>
                      <a:pt x="42" y="215"/>
                      <a:pt x="41" y="213"/>
                    </a:cubicBezTo>
                    <a:cubicBezTo>
                      <a:pt x="40" y="212"/>
                      <a:pt x="36" y="208"/>
                      <a:pt x="36" y="207"/>
                    </a:cubicBezTo>
                    <a:cubicBezTo>
                      <a:pt x="36" y="206"/>
                      <a:pt x="37" y="202"/>
                      <a:pt x="37" y="201"/>
                    </a:cubicBezTo>
                    <a:cubicBezTo>
                      <a:pt x="37" y="200"/>
                      <a:pt x="40" y="194"/>
                      <a:pt x="40" y="194"/>
                    </a:cubicBezTo>
                    <a:cubicBezTo>
                      <a:pt x="40" y="194"/>
                      <a:pt x="45" y="192"/>
                      <a:pt x="46" y="192"/>
                    </a:cubicBezTo>
                    <a:cubicBezTo>
                      <a:pt x="47" y="191"/>
                      <a:pt x="48" y="184"/>
                      <a:pt x="48" y="184"/>
                    </a:cubicBezTo>
                    <a:cubicBezTo>
                      <a:pt x="48" y="178"/>
                      <a:pt x="48" y="178"/>
                      <a:pt x="48" y="178"/>
                    </a:cubicBezTo>
                    <a:cubicBezTo>
                      <a:pt x="48" y="178"/>
                      <a:pt x="48" y="177"/>
                      <a:pt x="46" y="175"/>
                    </a:cubicBezTo>
                    <a:cubicBezTo>
                      <a:pt x="44" y="174"/>
                      <a:pt x="34" y="174"/>
                      <a:pt x="34" y="174"/>
                    </a:cubicBezTo>
                    <a:cubicBezTo>
                      <a:pt x="28" y="171"/>
                      <a:pt x="28" y="171"/>
                      <a:pt x="28" y="171"/>
                    </a:cubicBezTo>
                    <a:cubicBezTo>
                      <a:pt x="22" y="163"/>
                      <a:pt x="22" y="163"/>
                      <a:pt x="22" y="163"/>
                    </a:cubicBezTo>
                    <a:cubicBezTo>
                      <a:pt x="22" y="163"/>
                      <a:pt x="19" y="159"/>
                      <a:pt x="19" y="158"/>
                    </a:cubicBezTo>
                    <a:cubicBezTo>
                      <a:pt x="19" y="157"/>
                      <a:pt x="21" y="148"/>
                      <a:pt x="21" y="148"/>
                    </a:cubicBezTo>
                    <a:cubicBezTo>
                      <a:pt x="23" y="125"/>
                      <a:pt x="23" y="125"/>
                      <a:pt x="23" y="125"/>
                    </a:cubicBezTo>
                    <a:cubicBezTo>
                      <a:pt x="22" y="117"/>
                      <a:pt x="22" y="117"/>
                      <a:pt x="22" y="117"/>
                    </a:cubicBezTo>
                    <a:cubicBezTo>
                      <a:pt x="20" y="112"/>
                      <a:pt x="20" y="112"/>
                      <a:pt x="20" y="112"/>
                    </a:cubicBezTo>
                    <a:cubicBezTo>
                      <a:pt x="20" y="112"/>
                      <a:pt x="9" y="105"/>
                      <a:pt x="8" y="105"/>
                    </a:cubicBezTo>
                    <a:cubicBezTo>
                      <a:pt x="7" y="105"/>
                      <a:pt x="1" y="104"/>
                      <a:pt x="1" y="104"/>
                    </a:cubicBezTo>
                    <a:cubicBezTo>
                      <a:pt x="0" y="101"/>
                      <a:pt x="0" y="101"/>
                      <a:pt x="0" y="101"/>
                    </a:cubicBezTo>
                    <a:cubicBezTo>
                      <a:pt x="7" y="92"/>
                      <a:pt x="7" y="92"/>
                      <a:pt x="7" y="92"/>
                    </a:cubicBezTo>
                    <a:cubicBezTo>
                      <a:pt x="15" y="88"/>
                      <a:pt x="15" y="88"/>
                      <a:pt x="15" y="88"/>
                    </a:cubicBezTo>
                    <a:cubicBezTo>
                      <a:pt x="21" y="83"/>
                      <a:pt x="21" y="83"/>
                      <a:pt x="21" y="83"/>
                    </a:cubicBezTo>
                    <a:cubicBezTo>
                      <a:pt x="26" y="74"/>
                      <a:pt x="26" y="74"/>
                      <a:pt x="26" y="74"/>
                    </a:cubicBezTo>
                    <a:cubicBezTo>
                      <a:pt x="33" y="63"/>
                      <a:pt x="33" y="63"/>
                      <a:pt x="33" y="63"/>
                    </a:cubicBezTo>
                    <a:cubicBezTo>
                      <a:pt x="39" y="55"/>
                      <a:pt x="39" y="55"/>
                      <a:pt x="39" y="55"/>
                    </a:cubicBezTo>
                    <a:cubicBezTo>
                      <a:pt x="44" y="47"/>
                      <a:pt x="44" y="47"/>
                      <a:pt x="44" y="47"/>
                    </a:cubicBezTo>
                    <a:cubicBezTo>
                      <a:pt x="45" y="42"/>
                      <a:pt x="45" y="42"/>
                      <a:pt x="45" y="42"/>
                    </a:cubicBezTo>
                    <a:cubicBezTo>
                      <a:pt x="47" y="38"/>
                      <a:pt x="47" y="38"/>
                      <a:pt x="47" y="38"/>
                    </a:cubicBezTo>
                    <a:cubicBezTo>
                      <a:pt x="48" y="33"/>
                      <a:pt x="48" y="33"/>
                      <a:pt x="48" y="33"/>
                    </a:cubicBezTo>
                    <a:cubicBezTo>
                      <a:pt x="48" y="33"/>
                      <a:pt x="49" y="30"/>
                      <a:pt x="49" y="30"/>
                    </a:cubicBezTo>
                    <a:cubicBezTo>
                      <a:pt x="50" y="29"/>
                      <a:pt x="53" y="24"/>
                      <a:pt x="53" y="24"/>
                    </a:cubicBezTo>
                    <a:cubicBezTo>
                      <a:pt x="53" y="24"/>
                      <a:pt x="54" y="16"/>
                      <a:pt x="54" y="16"/>
                    </a:cubicBezTo>
                    <a:cubicBezTo>
                      <a:pt x="54" y="15"/>
                      <a:pt x="55" y="10"/>
                      <a:pt x="55" y="9"/>
                    </a:cubicBezTo>
                    <a:cubicBezTo>
                      <a:pt x="55" y="8"/>
                      <a:pt x="58" y="1"/>
                      <a:pt x="58" y="1"/>
                    </a:cubicBezTo>
                    <a:lnTo>
                      <a:pt x="59" y="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129" name="Freeform 27"/>
              <p:cNvSpPr>
                <a:spLocks/>
              </p:cNvSpPr>
              <p:nvPr/>
            </p:nvSpPr>
            <p:spPr bwMode="auto">
              <a:xfrm>
                <a:off x="9866313" y="2460625"/>
                <a:ext cx="871537" cy="950913"/>
              </a:xfrm>
              <a:custGeom>
                <a:avLst/>
                <a:gdLst>
                  <a:gd name="T0" fmla="*/ 4 w 232"/>
                  <a:gd name="T1" fmla="*/ 58 h 253"/>
                  <a:gd name="T2" fmla="*/ 17 w 232"/>
                  <a:gd name="T3" fmla="*/ 47 h 253"/>
                  <a:gd name="T4" fmla="*/ 27 w 232"/>
                  <a:gd name="T5" fmla="*/ 56 h 253"/>
                  <a:gd name="T6" fmla="*/ 41 w 232"/>
                  <a:gd name="T7" fmla="*/ 60 h 253"/>
                  <a:gd name="T8" fmla="*/ 58 w 232"/>
                  <a:gd name="T9" fmla="*/ 55 h 253"/>
                  <a:gd name="T10" fmla="*/ 72 w 232"/>
                  <a:gd name="T11" fmla="*/ 39 h 253"/>
                  <a:gd name="T12" fmla="*/ 73 w 232"/>
                  <a:gd name="T13" fmla="*/ 28 h 253"/>
                  <a:gd name="T14" fmla="*/ 79 w 232"/>
                  <a:gd name="T15" fmla="*/ 19 h 253"/>
                  <a:gd name="T16" fmla="*/ 92 w 232"/>
                  <a:gd name="T17" fmla="*/ 24 h 253"/>
                  <a:gd name="T18" fmla="*/ 111 w 232"/>
                  <a:gd name="T19" fmla="*/ 20 h 253"/>
                  <a:gd name="T20" fmla="*/ 129 w 232"/>
                  <a:gd name="T21" fmla="*/ 9 h 253"/>
                  <a:gd name="T22" fmla="*/ 143 w 232"/>
                  <a:gd name="T23" fmla="*/ 5 h 253"/>
                  <a:gd name="T24" fmla="*/ 146 w 232"/>
                  <a:gd name="T25" fmla="*/ 19 h 253"/>
                  <a:gd name="T26" fmla="*/ 163 w 232"/>
                  <a:gd name="T27" fmla="*/ 18 h 253"/>
                  <a:gd name="T28" fmla="*/ 177 w 232"/>
                  <a:gd name="T29" fmla="*/ 5 h 253"/>
                  <a:gd name="T30" fmla="*/ 188 w 232"/>
                  <a:gd name="T31" fmla="*/ 0 h 253"/>
                  <a:gd name="T32" fmla="*/ 200 w 232"/>
                  <a:gd name="T33" fmla="*/ 5 h 253"/>
                  <a:gd name="T34" fmla="*/ 213 w 232"/>
                  <a:gd name="T35" fmla="*/ 15 h 253"/>
                  <a:gd name="T36" fmla="*/ 218 w 232"/>
                  <a:gd name="T37" fmla="*/ 29 h 253"/>
                  <a:gd name="T38" fmla="*/ 224 w 232"/>
                  <a:gd name="T39" fmla="*/ 37 h 253"/>
                  <a:gd name="T40" fmla="*/ 216 w 232"/>
                  <a:gd name="T41" fmla="*/ 55 h 253"/>
                  <a:gd name="T42" fmla="*/ 219 w 232"/>
                  <a:gd name="T43" fmla="*/ 69 h 253"/>
                  <a:gd name="T44" fmla="*/ 232 w 232"/>
                  <a:gd name="T45" fmla="*/ 81 h 253"/>
                  <a:gd name="T46" fmla="*/ 216 w 232"/>
                  <a:gd name="T47" fmla="*/ 104 h 253"/>
                  <a:gd name="T48" fmla="*/ 206 w 232"/>
                  <a:gd name="T49" fmla="*/ 105 h 253"/>
                  <a:gd name="T50" fmla="*/ 195 w 232"/>
                  <a:gd name="T51" fmla="*/ 110 h 253"/>
                  <a:gd name="T52" fmla="*/ 193 w 232"/>
                  <a:gd name="T53" fmla="*/ 125 h 253"/>
                  <a:gd name="T54" fmla="*/ 191 w 232"/>
                  <a:gd name="T55" fmla="*/ 145 h 253"/>
                  <a:gd name="T56" fmla="*/ 191 w 232"/>
                  <a:gd name="T57" fmla="*/ 156 h 253"/>
                  <a:gd name="T58" fmla="*/ 192 w 232"/>
                  <a:gd name="T59" fmla="*/ 184 h 253"/>
                  <a:gd name="T60" fmla="*/ 193 w 232"/>
                  <a:gd name="T61" fmla="*/ 201 h 253"/>
                  <a:gd name="T62" fmla="*/ 188 w 232"/>
                  <a:gd name="T63" fmla="*/ 221 h 253"/>
                  <a:gd name="T64" fmla="*/ 187 w 232"/>
                  <a:gd name="T65" fmla="*/ 235 h 253"/>
                  <a:gd name="T66" fmla="*/ 175 w 232"/>
                  <a:gd name="T67" fmla="*/ 252 h 253"/>
                  <a:gd name="T68" fmla="*/ 164 w 232"/>
                  <a:gd name="T69" fmla="*/ 246 h 253"/>
                  <a:gd name="T70" fmla="*/ 157 w 232"/>
                  <a:gd name="T71" fmla="*/ 234 h 253"/>
                  <a:gd name="T72" fmla="*/ 161 w 232"/>
                  <a:gd name="T73" fmla="*/ 220 h 253"/>
                  <a:gd name="T74" fmla="*/ 172 w 232"/>
                  <a:gd name="T75" fmla="*/ 203 h 253"/>
                  <a:gd name="T76" fmla="*/ 157 w 232"/>
                  <a:gd name="T77" fmla="*/ 188 h 253"/>
                  <a:gd name="T78" fmla="*/ 137 w 232"/>
                  <a:gd name="T79" fmla="*/ 185 h 253"/>
                  <a:gd name="T80" fmla="*/ 127 w 232"/>
                  <a:gd name="T81" fmla="*/ 174 h 253"/>
                  <a:gd name="T82" fmla="*/ 111 w 232"/>
                  <a:gd name="T83" fmla="*/ 169 h 253"/>
                  <a:gd name="T84" fmla="*/ 92 w 232"/>
                  <a:gd name="T85" fmla="*/ 159 h 253"/>
                  <a:gd name="T86" fmla="*/ 77 w 232"/>
                  <a:gd name="T87" fmla="*/ 159 h 253"/>
                  <a:gd name="T88" fmla="*/ 69 w 232"/>
                  <a:gd name="T89" fmla="*/ 151 h 253"/>
                  <a:gd name="T90" fmla="*/ 54 w 232"/>
                  <a:gd name="T91" fmla="*/ 147 h 253"/>
                  <a:gd name="T92" fmla="*/ 31 w 232"/>
                  <a:gd name="T93" fmla="*/ 158 h 253"/>
                  <a:gd name="T94" fmla="*/ 13 w 232"/>
                  <a:gd name="T95" fmla="*/ 170 h 253"/>
                  <a:gd name="T96" fmla="*/ 9 w 232"/>
                  <a:gd name="T97" fmla="*/ 148 h 253"/>
                  <a:gd name="T98" fmla="*/ 6 w 232"/>
                  <a:gd name="T99" fmla="*/ 129 h 253"/>
                  <a:gd name="T100" fmla="*/ 5 w 232"/>
                  <a:gd name="T101" fmla="*/ 104 h 253"/>
                  <a:gd name="T102" fmla="*/ 8 w 232"/>
                  <a:gd name="T103" fmla="*/ 84 h 2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32" h="253">
                    <a:moveTo>
                      <a:pt x="0" y="73"/>
                    </a:moveTo>
                    <a:cubicBezTo>
                      <a:pt x="0" y="65"/>
                      <a:pt x="0" y="65"/>
                      <a:pt x="0" y="65"/>
                    </a:cubicBezTo>
                    <a:cubicBezTo>
                      <a:pt x="4" y="58"/>
                      <a:pt x="4" y="58"/>
                      <a:pt x="4" y="58"/>
                    </a:cubicBezTo>
                    <a:cubicBezTo>
                      <a:pt x="9" y="55"/>
                      <a:pt x="9" y="55"/>
                      <a:pt x="9" y="55"/>
                    </a:cubicBezTo>
                    <a:cubicBezTo>
                      <a:pt x="12" y="52"/>
                      <a:pt x="12" y="52"/>
                      <a:pt x="12" y="52"/>
                    </a:cubicBezTo>
                    <a:cubicBezTo>
                      <a:pt x="17" y="47"/>
                      <a:pt x="17" y="47"/>
                      <a:pt x="17" y="47"/>
                    </a:cubicBezTo>
                    <a:cubicBezTo>
                      <a:pt x="21" y="48"/>
                      <a:pt x="21" y="48"/>
                      <a:pt x="21" y="48"/>
                    </a:cubicBezTo>
                    <a:cubicBezTo>
                      <a:pt x="24" y="52"/>
                      <a:pt x="24" y="52"/>
                      <a:pt x="24" y="52"/>
                    </a:cubicBezTo>
                    <a:cubicBezTo>
                      <a:pt x="27" y="56"/>
                      <a:pt x="27" y="56"/>
                      <a:pt x="27" y="56"/>
                    </a:cubicBezTo>
                    <a:cubicBezTo>
                      <a:pt x="31" y="58"/>
                      <a:pt x="31" y="58"/>
                      <a:pt x="31" y="58"/>
                    </a:cubicBezTo>
                    <a:cubicBezTo>
                      <a:pt x="37" y="61"/>
                      <a:pt x="37" y="61"/>
                      <a:pt x="37" y="61"/>
                    </a:cubicBezTo>
                    <a:cubicBezTo>
                      <a:pt x="41" y="60"/>
                      <a:pt x="41" y="60"/>
                      <a:pt x="41" y="60"/>
                    </a:cubicBezTo>
                    <a:cubicBezTo>
                      <a:pt x="47" y="57"/>
                      <a:pt x="47" y="57"/>
                      <a:pt x="47" y="57"/>
                    </a:cubicBezTo>
                    <a:cubicBezTo>
                      <a:pt x="51" y="55"/>
                      <a:pt x="51" y="55"/>
                      <a:pt x="51" y="55"/>
                    </a:cubicBezTo>
                    <a:cubicBezTo>
                      <a:pt x="58" y="55"/>
                      <a:pt x="58" y="55"/>
                      <a:pt x="58" y="55"/>
                    </a:cubicBezTo>
                    <a:cubicBezTo>
                      <a:pt x="61" y="51"/>
                      <a:pt x="61" y="51"/>
                      <a:pt x="61" y="51"/>
                    </a:cubicBezTo>
                    <a:cubicBezTo>
                      <a:pt x="68" y="46"/>
                      <a:pt x="68" y="46"/>
                      <a:pt x="68" y="46"/>
                    </a:cubicBezTo>
                    <a:cubicBezTo>
                      <a:pt x="72" y="39"/>
                      <a:pt x="72" y="39"/>
                      <a:pt x="72" y="39"/>
                    </a:cubicBezTo>
                    <a:cubicBezTo>
                      <a:pt x="74" y="35"/>
                      <a:pt x="74" y="35"/>
                      <a:pt x="74" y="35"/>
                    </a:cubicBezTo>
                    <a:cubicBezTo>
                      <a:pt x="74" y="30"/>
                      <a:pt x="74" y="30"/>
                      <a:pt x="74" y="30"/>
                    </a:cubicBezTo>
                    <a:cubicBezTo>
                      <a:pt x="73" y="28"/>
                      <a:pt x="73" y="28"/>
                      <a:pt x="73" y="28"/>
                    </a:cubicBezTo>
                    <a:cubicBezTo>
                      <a:pt x="72" y="22"/>
                      <a:pt x="72" y="22"/>
                      <a:pt x="72" y="22"/>
                    </a:cubicBezTo>
                    <a:cubicBezTo>
                      <a:pt x="75" y="19"/>
                      <a:pt x="75" y="19"/>
                      <a:pt x="75" y="19"/>
                    </a:cubicBezTo>
                    <a:cubicBezTo>
                      <a:pt x="79" y="19"/>
                      <a:pt x="79" y="19"/>
                      <a:pt x="79" y="19"/>
                    </a:cubicBezTo>
                    <a:cubicBezTo>
                      <a:pt x="82" y="21"/>
                      <a:pt x="82" y="21"/>
                      <a:pt x="82" y="21"/>
                    </a:cubicBezTo>
                    <a:cubicBezTo>
                      <a:pt x="82" y="21"/>
                      <a:pt x="87" y="21"/>
                      <a:pt x="89" y="21"/>
                    </a:cubicBezTo>
                    <a:cubicBezTo>
                      <a:pt x="91" y="21"/>
                      <a:pt x="92" y="24"/>
                      <a:pt x="92" y="24"/>
                    </a:cubicBezTo>
                    <a:cubicBezTo>
                      <a:pt x="99" y="24"/>
                      <a:pt x="99" y="24"/>
                      <a:pt x="99" y="24"/>
                    </a:cubicBezTo>
                    <a:cubicBezTo>
                      <a:pt x="104" y="22"/>
                      <a:pt x="104" y="22"/>
                      <a:pt x="104" y="22"/>
                    </a:cubicBezTo>
                    <a:cubicBezTo>
                      <a:pt x="111" y="20"/>
                      <a:pt x="111" y="20"/>
                      <a:pt x="111" y="20"/>
                    </a:cubicBezTo>
                    <a:cubicBezTo>
                      <a:pt x="119" y="18"/>
                      <a:pt x="119" y="18"/>
                      <a:pt x="119" y="18"/>
                    </a:cubicBezTo>
                    <a:cubicBezTo>
                      <a:pt x="125" y="15"/>
                      <a:pt x="125" y="15"/>
                      <a:pt x="125" y="15"/>
                    </a:cubicBezTo>
                    <a:cubicBezTo>
                      <a:pt x="129" y="9"/>
                      <a:pt x="129" y="9"/>
                      <a:pt x="129" y="9"/>
                    </a:cubicBezTo>
                    <a:cubicBezTo>
                      <a:pt x="133" y="6"/>
                      <a:pt x="133" y="6"/>
                      <a:pt x="133" y="6"/>
                    </a:cubicBezTo>
                    <a:cubicBezTo>
                      <a:pt x="139" y="3"/>
                      <a:pt x="139" y="3"/>
                      <a:pt x="139" y="3"/>
                    </a:cubicBezTo>
                    <a:cubicBezTo>
                      <a:pt x="143" y="5"/>
                      <a:pt x="143" y="5"/>
                      <a:pt x="143" y="5"/>
                    </a:cubicBezTo>
                    <a:cubicBezTo>
                      <a:pt x="144" y="8"/>
                      <a:pt x="144" y="8"/>
                      <a:pt x="144" y="8"/>
                    </a:cubicBezTo>
                    <a:cubicBezTo>
                      <a:pt x="145" y="12"/>
                      <a:pt x="145" y="12"/>
                      <a:pt x="145" y="12"/>
                    </a:cubicBezTo>
                    <a:cubicBezTo>
                      <a:pt x="146" y="19"/>
                      <a:pt x="146" y="19"/>
                      <a:pt x="146" y="19"/>
                    </a:cubicBezTo>
                    <a:cubicBezTo>
                      <a:pt x="150" y="22"/>
                      <a:pt x="150" y="22"/>
                      <a:pt x="150" y="22"/>
                    </a:cubicBezTo>
                    <a:cubicBezTo>
                      <a:pt x="155" y="23"/>
                      <a:pt x="155" y="23"/>
                      <a:pt x="155" y="23"/>
                    </a:cubicBezTo>
                    <a:cubicBezTo>
                      <a:pt x="163" y="18"/>
                      <a:pt x="163" y="18"/>
                      <a:pt x="163" y="18"/>
                    </a:cubicBezTo>
                    <a:cubicBezTo>
                      <a:pt x="168" y="12"/>
                      <a:pt x="168" y="12"/>
                      <a:pt x="168" y="12"/>
                    </a:cubicBezTo>
                    <a:cubicBezTo>
                      <a:pt x="174" y="11"/>
                      <a:pt x="174" y="11"/>
                      <a:pt x="174" y="11"/>
                    </a:cubicBezTo>
                    <a:cubicBezTo>
                      <a:pt x="177" y="5"/>
                      <a:pt x="177" y="5"/>
                      <a:pt x="177" y="5"/>
                    </a:cubicBezTo>
                    <a:cubicBezTo>
                      <a:pt x="181" y="2"/>
                      <a:pt x="181" y="2"/>
                      <a:pt x="181" y="2"/>
                    </a:cubicBezTo>
                    <a:cubicBezTo>
                      <a:pt x="185" y="0"/>
                      <a:pt x="185" y="0"/>
                      <a:pt x="185" y="0"/>
                    </a:cubicBezTo>
                    <a:cubicBezTo>
                      <a:pt x="188" y="0"/>
                      <a:pt x="188" y="0"/>
                      <a:pt x="188" y="0"/>
                    </a:cubicBezTo>
                    <a:cubicBezTo>
                      <a:pt x="191" y="2"/>
                      <a:pt x="191" y="2"/>
                      <a:pt x="191" y="2"/>
                    </a:cubicBezTo>
                    <a:cubicBezTo>
                      <a:pt x="196" y="3"/>
                      <a:pt x="196" y="3"/>
                      <a:pt x="196" y="3"/>
                    </a:cubicBezTo>
                    <a:cubicBezTo>
                      <a:pt x="200" y="5"/>
                      <a:pt x="200" y="5"/>
                      <a:pt x="200" y="5"/>
                    </a:cubicBezTo>
                    <a:cubicBezTo>
                      <a:pt x="206" y="9"/>
                      <a:pt x="206" y="9"/>
                      <a:pt x="206" y="9"/>
                    </a:cubicBezTo>
                    <a:cubicBezTo>
                      <a:pt x="209" y="12"/>
                      <a:pt x="209" y="12"/>
                      <a:pt x="209" y="12"/>
                    </a:cubicBezTo>
                    <a:cubicBezTo>
                      <a:pt x="213" y="15"/>
                      <a:pt x="213" y="15"/>
                      <a:pt x="213" y="15"/>
                    </a:cubicBezTo>
                    <a:cubicBezTo>
                      <a:pt x="217" y="18"/>
                      <a:pt x="217" y="18"/>
                      <a:pt x="217" y="18"/>
                    </a:cubicBezTo>
                    <a:cubicBezTo>
                      <a:pt x="219" y="24"/>
                      <a:pt x="219" y="24"/>
                      <a:pt x="219" y="24"/>
                    </a:cubicBezTo>
                    <a:cubicBezTo>
                      <a:pt x="218" y="29"/>
                      <a:pt x="218" y="29"/>
                      <a:pt x="218" y="29"/>
                    </a:cubicBezTo>
                    <a:cubicBezTo>
                      <a:pt x="219" y="32"/>
                      <a:pt x="219" y="32"/>
                      <a:pt x="219" y="32"/>
                    </a:cubicBezTo>
                    <a:cubicBezTo>
                      <a:pt x="224" y="34"/>
                      <a:pt x="224" y="34"/>
                      <a:pt x="224" y="34"/>
                    </a:cubicBezTo>
                    <a:cubicBezTo>
                      <a:pt x="224" y="37"/>
                      <a:pt x="224" y="37"/>
                      <a:pt x="224" y="37"/>
                    </a:cubicBezTo>
                    <a:cubicBezTo>
                      <a:pt x="223" y="51"/>
                      <a:pt x="223" y="51"/>
                      <a:pt x="223" y="51"/>
                    </a:cubicBezTo>
                    <a:cubicBezTo>
                      <a:pt x="219" y="53"/>
                      <a:pt x="219" y="53"/>
                      <a:pt x="219" y="53"/>
                    </a:cubicBezTo>
                    <a:cubicBezTo>
                      <a:pt x="216" y="55"/>
                      <a:pt x="216" y="55"/>
                      <a:pt x="216" y="55"/>
                    </a:cubicBezTo>
                    <a:cubicBezTo>
                      <a:pt x="216" y="61"/>
                      <a:pt x="216" y="61"/>
                      <a:pt x="216" y="61"/>
                    </a:cubicBezTo>
                    <a:cubicBezTo>
                      <a:pt x="216" y="64"/>
                      <a:pt x="216" y="64"/>
                      <a:pt x="216" y="64"/>
                    </a:cubicBezTo>
                    <a:cubicBezTo>
                      <a:pt x="219" y="69"/>
                      <a:pt x="219" y="69"/>
                      <a:pt x="219" y="69"/>
                    </a:cubicBezTo>
                    <a:cubicBezTo>
                      <a:pt x="222" y="74"/>
                      <a:pt x="222" y="74"/>
                      <a:pt x="222" y="74"/>
                    </a:cubicBezTo>
                    <a:cubicBezTo>
                      <a:pt x="227" y="79"/>
                      <a:pt x="227" y="79"/>
                      <a:pt x="227" y="79"/>
                    </a:cubicBezTo>
                    <a:cubicBezTo>
                      <a:pt x="232" y="81"/>
                      <a:pt x="232" y="81"/>
                      <a:pt x="232" y="81"/>
                    </a:cubicBezTo>
                    <a:cubicBezTo>
                      <a:pt x="230" y="89"/>
                      <a:pt x="230" y="89"/>
                      <a:pt x="230" y="89"/>
                    </a:cubicBezTo>
                    <a:cubicBezTo>
                      <a:pt x="223" y="97"/>
                      <a:pt x="223" y="97"/>
                      <a:pt x="223" y="97"/>
                    </a:cubicBezTo>
                    <a:cubicBezTo>
                      <a:pt x="216" y="104"/>
                      <a:pt x="216" y="104"/>
                      <a:pt x="216" y="104"/>
                    </a:cubicBezTo>
                    <a:cubicBezTo>
                      <a:pt x="211" y="110"/>
                      <a:pt x="211" y="110"/>
                      <a:pt x="211" y="110"/>
                    </a:cubicBezTo>
                    <a:cubicBezTo>
                      <a:pt x="211" y="108"/>
                      <a:pt x="211" y="108"/>
                      <a:pt x="211" y="108"/>
                    </a:cubicBezTo>
                    <a:cubicBezTo>
                      <a:pt x="206" y="105"/>
                      <a:pt x="206" y="105"/>
                      <a:pt x="206" y="105"/>
                    </a:cubicBezTo>
                    <a:cubicBezTo>
                      <a:pt x="201" y="104"/>
                      <a:pt x="201" y="104"/>
                      <a:pt x="201" y="104"/>
                    </a:cubicBezTo>
                    <a:cubicBezTo>
                      <a:pt x="196" y="106"/>
                      <a:pt x="196" y="106"/>
                      <a:pt x="196" y="106"/>
                    </a:cubicBezTo>
                    <a:cubicBezTo>
                      <a:pt x="196" y="106"/>
                      <a:pt x="195" y="109"/>
                      <a:pt x="195" y="110"/>
                    </a:cubicBezTo>
                    <a:cubicBezTo>
                      <a:pt x="195" y="111"/>
                      <a:pt x="195" y="114"/>
                      <a:pt x="195" y="114"/>
                    </a:cubicBezTo>
                    <a:cubicBezTo>
                      <a:pt x="195" y="120"/>
                      <a:pt x="195" y="120"/>
                      <a:pt x="195" y="120"/>
                    </a:cubicBezTo>
                    <a:cubicBezTo>
                      <a:pt x="193" y="125"/>
                      <a:pt x="193" y="125"/>
                      <a:pt x="193" y="125"/>
                    </a:cubicBezTo>
                    <a:cubicBezTo>
                      <a:pt x="189" y="131"/>
                      <a:pt x="189" y="131"/>
                      <a:pt x="189" y="131"/>
                    </a:cubicBezTo>
                    <a:cubicBezTo>
                      <a:pt x="190" y="140"/>
                      <a:pt x="190" y="140"/>
                      <a:pt x="190" y="140"/>
                    </a:cubicBezTo>
                    <a:cubicBezTo>
                      <a:pt x="191" y="145"/>
                      <a:pt x="191" y="145"/>
                      <a:pt x="191" y="145"/>
                    </a:cubicBezTo>
                    <a:cubicBezTo>
                      <a:pt x="193" y="149"/>
                      <a:pt x="193" y="149"/>
                      <a:pt x="193" y="149"/>
                    </a:cubicBezTo>
                    <a:cubicBezTo>
                      <a:pt x="192" y="153"/>
                      <a:pt x="192" y="153"/>
                      <a:pt x="192" y="153"/>
                    </a:cubicBezTo>
                    <a:cubicBezTo>
                      <a:pt x="191" y="156"/>
                      <a:pt x="191" y="156"/>
                      <a:pt x="191" y="156"/>
                    </a:cubicBezTo>
                    <a:cubicBezTo>
                      <a:pt x="192" y="169"/>
                      <a:pt x="192" y="169"/>
                      <a:pt x="192" y="169"/>
                    </a:cubicBezTo>
                    <a:cubicBezTo>
                      <a:pt x="193" y="179"/>
                      <a:pt x="193" y="179"/>
                      <a:pt x="193" y="179"/>
                    </a:cubicBezTo>
                    <a:cubicBezTo>
                      <a:pt x="192" y="184"/>
                      <a:pt x="192" y="184"/>
                      <a:pt x="192" y="184"/>
                    </a:cubicBezTo>
                    <a:cubicBezTo>
                      <a:pt x="194" y="188"/>
                      <a:pt x="194" y="188"/>
                      <a:pt x="194" y="188"/>
                    </a:cubicBezTo>
                    <a:cubicBezTo>
                      <a:pt x="194" y="193"/>
                      <a:pt x="194" y="193"/>
                      <a:pt x="194" y="193"/>
                    </a:cubicBezTo>
                    <a:cubicBezTo>
                      <a:pt x="193" y="201"/>
                      <a:pt x="193" y="201"/>
                      <a:pt x="193" y="201"/>
                    </a:cubicBezTo>
                    <a:cubicBezTo>
                      <a:pt x="191" y="207"/>
                      <a:pt x="191" y="207"/>
                      <a:pt x="191" y="207"/>
                    </a:cubicBezTo>
                    <a:cubicBezTo>
                      <a:pt x="190" y="214"/>
                      <a:pt x="190" y="214"/>
                      <a:pt x="190" y="214"/>
                    </a:cubicBezTo>
                    <a:cubicBezTo>
                      <a:pt x="188" y="221"/>
                      <a:pt x="188" y="221"/>
                      <a:pt x="188" y="221"/>
                    </a:cubicBezTo>
                    <a:cubicBezTo>
                      <a:pt x="186" y="225"/>
                      <a:pt x="186" y="225"/>
                      <a:pt x="186" y="225"/>
                    </a:cubicBezTo>
                    <a:cubicBezTo>
                      <a:pt x="186" y="233"/>
                      <a:pt x="186" y="233"/>
                      <a:pt x="186" y="233"/>
                    </a:cubicBezTo>
                    <a:cubicBezTo>
                      <a:pt x="187" y="235"/>
                      <a:pt x="187" y="235"/>
                      <a:pt x="187" y="235"/>
                    </a:cubicBezTo>
                    <a:cubicBezTo>
                      <a:pt x="187" y="238"/>
                      <a:pt x="187" y="238"/>
                      <a:pt x="187" y="238"/>
                    </a:cubicBezTo>
                    <a:cubicBezTo>
                      <a:pt x="181" y="245"/>
                      <a:pt x="181" y="245"/>
                      <a:pt x="181" y="245"/>
                    </a:cubicBezTo>
                    <a:cubicBezTo>
                      <a:pt x="175" y="252"/>
                      <a:pt x="175" y="252"/>
                      <a:pt x="175" y="252"/>
                    </a:cubicBezTo>
                    <a:cubicBezTo>
                      <a:pt x="171" y="253"/>
                      <a:pt x="171" y="253"/>
                      <a:pt x="171" y="253"/>
                    </a:cubicBezTo>
                    <a:cubicBezTo>
                      <a:pt x="167" y="250"/>
                      <a:pt x="167" y="250"/>
                      <a:pt x="167" y="250"/>
                    </a:cubicBezTo>
                    <a:cubicBezTo>
                      <a:pt x="164" y="246"/>
                      <a:pt x="164" y="246"/>
                      <a:pt x="164" y="246"/>
                    </a:cubicBezTo>
                    <a:cubicBezTo>
                      <a:pt x="163" y="241"/>
                      <a:pt x="163" y="241"/>
                      <a:pt x="163" y="241"/>
                    </a:cubicBezTo>
                    <a:cubicBezTo>
                      <a:pt x="159" y="238"/>
                      <a:pt x="159" y="238"/>
                      <a:pt x="159" y="238"/>
                    </a:cubicBezTo>
                    <a:cubicBezTo>
                      <a:pt x="157" y="234"/>
                      <a:pt x="157" y="234"/>
                      <a:pt x="157" y="234"/>
                    </a:cubicBezTo>
                    <a:cubicBezTo>
                      <a:pt x="156" y="229"/>
                      <a:pt x="156" y="229"/>
                      <a:pt x="156" y="229"/>
                    </a:cubicBezTo>
                    <a:cubicBezTo>
                      <a:pt x="157" y="225"/>
                      <a:pt x="157" y="225"/>
                      <a:pt x="157" y="225"/>
                    </a:cubicBezTo>
                    <a:cubicBezTo>
                      <a:pt x="161" y="220"/>
                      <a:pt x="161" y="220"/>
                      <a:pt x="161" y="220"/>
                    </a:cubicBezTo>
                    <a:cubicBezTo>
                      <a:pt x="164" y="214"/>
                      <a:pt x="164" y="214"/>
                      <a:pt x="164" y="214"/>
                    </a:cubicBezTo>
                    <a:cubicBezTo>
                      <a:pt x="169" y="209"/>
                      <a:pt x="169" y="209"/>
                      <a:pt x="169" y="209"/>
                    </a:cubicBezTo>
                    <a:cubicBezTo>
                      <a:pt x="172" y="203"/>
                      <a:pt x="172" y="203"/>
                      <a:pt x="172" y="203"/>
                    </a:cubicBezTo>
                    <a:cubicBezTo>
                      <a:pt x="172" y="196"/>
                      <a:pt x="172" y="196"/>
                      <a:pt x="172" y="196"/>
                    </a:cubicBezTo>
                    <a:cubicBezTo>
                      <a:pt x="164" y="190"/>
                      <a:pt x="164" y="190"/>
                      <a:pt x="164" y="190"/>
                    </a:cubicBezTo>
                    <a:cubicBezTo>
                      <a:pt x="157" y="188"/>
                      <a:pt x="157" y="188"/>
                      <a:pt x="157" y="188"/>
                    </a:cubicBezTo>
                    <a:cubicBezTo>
                      <a:pt x="151" y="185"/>
                      <a:pt x="151" y="185"/>
                      <a:pt x="151" y="185"/>
                    </a:cubicBezTo>
                    <a:cubicBezTo>
                      <a:pt x="144" y="185"/>
                      <a:pt x="144" y="185"/>
                      <a:pt x="144" y="185"/>
                    </a:cubicBezTo>
                    <a:cubicBezTo>
                      <a:pt x="137" y="185"/>
                      <a:pt x="137" y="185"/>
                      <a:pt x="137" y="185"/>
                    </a:cubicBezTo>
                    <a:cubicBezTo>
                      <a:pt x="134" y="183"/>
                      <a:pt x="134" y="183"/>
                      <a:pt x="134" y="183"/>
                    </a:cubicBezTo>
                    <a:cubicBezTo>
                      <a:pt x="133" y="179"/>
                      <a:pt x="133" y="179"/>
                      <a:pt x="133" y="179"/>
                    </a:cubicBezTo>
                    <a:cubicBezTo>
                      <a:pt x="127" y="174"/>
                      <a:pt x="127" y="174"/>
                      <a:pt x="127" y="174"/>
                    </a:cubicBezTo>
                    <a:cubicBezTo>
                      <a:pt x="123" y="172"/>
                      <a:pt x="123" y="172"/>
                      <a:pt x="123" y="172"/>
                    </a:cubicBezTo>
                    <a:cubicBezTo>
                      <a:pt x="123" y="172"/>
                      <a:pt x="118" y="171"/>
                      <a:pt x="116" y="171"/>
                    </a:cubicBezTo>
                    <a:cubicBezTo>
                      <a:pt x="114" y="171"/>
                      <a:pt x="111" y="169"/>
                      <a:pt x="111" y="169"/>
                    </a:cubicBezTo>
                    <a:cubicBezTo>
                      <a:pt x="104" y="167"/>
                      <a:pt x="104" y="167"/>
                      <a:pt x="104" y="167"/>
                    </a:cubicBezTo>
                    <a:cubicBezTo>
                      <a:pt x="98" y="162"/>
                      <a:pt x="98" y="162"/>
                      <a:pt x="98" y="162"/>
                    </a:cubicBezTo>
                    <a:cubicBezTo>
                      <a:pt x="92" y="159"/>
                      <a:pt x="92" y="159"/>
                      <a:pt x="92" y="159"/>
                    </a:cubicBezTo>
                    <a:cubicBezTo>
                      <a:pt x="89" y="158"/>
                      <a:pt x="89" y="158"/>
                      <a:pt x="89" y="158"/>
                    </a:cubicBezTo>
                    <a:cubicBezTo>
                      <a:pt x="82" y="158"/>
                      <a:pt x="82" y="158"/>
                      <a:pt x="82" y="158"/>
                    </a:cubicBezTo>
                    <a:cubicBezTo>
                      <a:pt x="77" y="159"/>
                      <a:pt x="77" y="159"/>
                      <a:pt x="77" y="159"/>
                    </a:cubicBezTo>
                    <a:cubicBezTo>
                      <a:pt x="73" y="160"/>
                      <a:pt x="73" y="160"/>
                      <a:pt x="73" y="160"/>
                    </a:cubicBezTo>
                    <a:cubicBezTo>
                      <a:pt x="71" y="156"/>
                      <a:pt x="71" y="156"/>
                      <a:pt x="71" y="156"/>
                    </a:cubicBezTo>
                    <a:cubicBezTo>
                      <a:pt x="69" y="151"/>
                      <a:pt x="69" y="151"/>
                      <a:pt x="69" y="151"/>
                    </a:cubicBezTo>
                    <a:cubicBezTo>
                      <a:pt x="67" y="148"/>
                      <a:pt x="67" y="148"/>
                      <a:pt x="67" y="148"/>
                    </a:cubicBezTo>
                    <a:cubicBezTo>
                      <a:pt x="58" y="146"/>
                      <a:pt x="58" y="146"/>
                      <a:pt x="58" y="146"/>
                    </a:cubicBezTo>
                    <a:cubicBezTo>
                      <a:pt x="54" y="147"/>
                      <a:pt x="54" y="147"/>
                      <a:pt x="54" y="147"/>
                    </a:cubicBezTo>
                    <a:cubicBezTo>
                      <a:pt x="47" y="149"/>
                      <a:pt x="47" y="149"/>
                      <a:pt x="47" y="149"/>
                    </a:cubicBezTo>
                    <a:cubicBezTo>
                      <a:pt x="40" y="154"/>
                      <a:pt x="40" y="154"/>
                      <a:pt x="40" y="154"/>
                    </a:cubicBezTo>
                    <a:cubicBezTo>
                      <a:pt x="31" y="158"/>
                      <a:pt x="31" y="158"/>
                      <a:pt x="31" y="158"/>
                    </a:cubicBezTo>
                    <a:cubicBezTo>
                      <a:pt x="24" y="163"/>
                      <a:pt x="24" y="163"/>
                      <a:pt x="24" y="163"/>
                    </a:cubicBezTo>
                    <a:cubicBezTo>
                      <a:pt x="18" y="166"/>
                      <a:pt x="18" y="166"/>
                      <a:pt x="18" y="166"/>
                    </a:cubicBezTo>
                    <a:cubicBezTo>
                      <a:pt x="13" y="170"/>
                      <a:pt x="13" y="170"/>
                      <a:pt x="13" y="170"/>
                    </a:cubicBezTo>
                    <a:cubicBezTo>
                      <a:pt x="13" y="163"/>
                      <a:pt x="13" y="163"/>
                      <a:pt x="13" y="163"/>
                    </a:cubicBezTo>
                    <a:cubicBezTo>
                      <a:pt x="13" y="163"/>
                      <a:pt x="14" y="156"/>
                      <a:pt x="13" y="155"/>
                    </a:cubicBezTo>
                    <a:cubicBezTo>
                      <a:pt x="11" y="153"/>
                      <a:pt x="9" y="148"/>
                      <a:pt x="9" y="148"/>
                    </a:cubicBezTo>
                    <a:cubicBezTo>
                      <a:pt x="6" y="142"/>
                      <a:pt x="6" y="142"/>
                      <a:pt x="6" y="142"/>
                    </a:cubicBezTo>
                    <a:cubicBezTo>
                      <a:pt x="5" y="133"/>
                      <a:pt x="5" y="133"/>
                      <a:pt x="5" y="133"/>
                    </a:cubicBezTo>
                    <a:cubicBezTo>
                      <a:pt x="6" y="129"/>
                      <a:pt x="6" y="129"/>
                      <a:pt x="6" y="129"/>
                    </a:cubicBezTo>
                    <a:cubicBezTo>
                      <a:pt x="7" y="120"/>
                      <a:pt x="7" y="120"/>
                      <a:pt x="7" y="120"/>
                    </a:cubicBezTo>
                    <a:cubicBezTo>
                      <a:pt x="7" y="110"/>
                      <a:pt x="7" y="110"/>
                      <a:pt x="7" y="110"/>
                    </a:cubicBezTo>
                    <a:cubicBezTo>
                      <a:pt x="5" y="104"/>
                      <a:pt x="5" y="104"/>
                      <a:pt x="5" y="104"/>
                    </a:cubicBezTo>
                    <a:cubicBezTo>
                      <a:pt x="4" y="95"/>
                      <a:pt x="4" y="95"/>
                      <a:pt x="4" y="95"/>
                    </a:cubicBezTo>
                    <a:cubicBezTo>
                      <a:pt x="6" y="90"/>
                      <a:pt x="6" y="90"/>
                      <a:pt x="6" y="90"/>
                    </a:cubicBezTo>
                    <a:cubicBezTo>
                      <a:pt x="8" y="84"/>
                      <a:pt x="8" y="84"/>
                      <a:pt x="8" y="84"/>
                    </a:cubicBezTo>
                    <a:cubicBezTo>
                      <a:pt x="5" y="76"/>
                      <a:pt x="5" y="76"/>
                      <a:pt x="5" y="76"/>
                    </a:cubicBezTo>
                    <a:lnTo>
                      <a:pt x="0" y="73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130" name="Freeform 28"/>
              <p:cNvSpPr>
                <a:spLocks/>
              </p:cNvSpPr>
              <p:nvPr/>
            </p:nvSpPr>
            <p:spPr bwMode="auto">
              <a:xfrm>
                <a:off x="10696575" y="2551113"/>
                <a:ext cx="134937" cy="187325"/>
              </a:xfrm>
              <a:custGeom>
                <a:avLst/>
                <a:gdLst>
                  <a:gd name="T0" fmla="*/ 10 w 85"/>
                  <a:gd name="T1" fmla="*/ 2 h 118"/>
                  <a:gd name="T2" fmla="*/ 19 w 85"/>
                  <a:gd name="T3" fmla="*/ 9 h 118"/>
                  <a:gd name="T4" fmla="*/ 33 w 85"/>
                  <a:gd name="T5" fmla="*/ 14 h 118"/>
                  <a:gd name="T6" fmla="*/ 47 w 85"/>
                  <a:gd name="T7" fmla="*/ 21 h 118"/>
                  <a:gd name="T8" fmla="*/ 64 w 85"/>
                  <a:gd name="T9" fmla="*/ 31 h 118"/>
                  <a:gd name="T10" fmla="*/ 83 w 85"/>
                  <a:gd name="T11" fmla="*/ 50 h 118"/>
                  <a:gd name="T12" fmla="*/ 85 w 85"/>
                  <a:gd name="T13" fmla="*/ 52 h 118"/>
                  <a:gd name="T14" fmla="*/ 81 w 85"/>
                  <a:gd name="T15" fmla="*/ 61 h 118"/>
                  <a:gd name="T16" fmla="*/ 62 w 85"/>
                  <a:gd name="T17" fmla="*/ 85 h 118"/>
                  <a:gd name="T18" fmla="*/ 50 w 85"/>
                  <a:gd name="T19" fmla="*/ 99 h 118"/>
                  <a:gd name="T20" fmla="*/ 38 w 85"/>
                  <a:gd name="T21" fmla="*/ 116 h 118"/>
                  <a:gd name="T22" fmla="*/ 28 w 85"/>
                  <a:gd name="T23" fmla="*/ 118 h 118"/>
                  <a:gd name="T24" fmla="*/ 17 w 85"/>
                  <a:gd name="T25" fmla="*/ 116 h 118"/>
                  <a:gd name="T26" fmla="*/ 12 w 85"/>
                  <a:gd name="T27" fmla="*/ 109 h 118"/>
                  <a:gd name="T28" fmla="*/ 5 w 85"/>
                  <a:gd name="T29" fmla="*/ 99 h 118"/>
                  <a:gd name="T30" fmla="*/ 0 w 85"/>
                  <a:gd name="T31" fmla="*/ 90 h 118"/>
                  <a:gd name="T32" fmla="*/ 0 w 85"/>
                  <a:gd name="T33" fmla="*/ 80 h 118"/>
                  <a:gd name="T34" fmla="*/ 12 w 85"/>
                  <a:gd name="T35" fmla="*/ 78 h 118"/>
                  <a:gd name="T36" fmla="*/ 17 w 85"/>
                  <a:gd name="T37" fmla="*/ 64 h 118"/>
                  <a:gd name="T38" fmla="*/ 17 w 85"/>
                  <a:gd name="T39" fmla="*/ 43 h 118"/>
                  <a:gd name="T40" fmla="*/ 17 w 85"/>
                  <a:gd name="T41" fmla="*/ 26 h 118"/>
                  <a:gd name="T42" fmla="*/ 12 w 85"/>
                  <a:gd name="T43" fmla="*/ 16 h 118"/>
                  <a:gd name="T44" fmla="*/ 5 w 85"/>
                  <a:gd name="T45" fmla="*/ 9 h 118"/>
                  <a:gd name="T46" fmla="*/ 5 w 85"/>
                  <a:gd name="T47" fmla="*/ 0 h 118"/>
                  <a:gd name="T48" fmla="*/ 10 w 85"/>
                  <a:gd name="T49" fmla="*/ 2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5" h="118">
                    <a:moveTo>
                      <a:pt x="10" y="2"/>
                    </a:moveTo>
                    <a:lnTo>
                      <a:pt x="19" y="9"/>
                    </a:lnTo>
                    <a:lnTo>
                      <a:pt x="33" y="14"/>
                    </a:lnTo>
                    <a:lnTo>
                      <a:pt x="47" y="21"/>
                    </a:lnTo>
                    <a:lnTo>
                      <a:pt x="64" y="31"/>
                    </a:lnTo>
                    <a:lnTo>
                      <a:pt x="83" y="50"/>
                    </a:lnTo>
                    <a:lnTo>
                      <a:pt x="85" y="52"/>
                    </a:lnTo>
                    <a:lnTo>
                      <a:pt x="81" y="61"/>
                    </a:lnTo>
                    <a:lnTo>
                      <a:pt x="62" y="85"/>
                    </a:lnTo>
                    <a:lnTo>
                      <a:pt x="50" y="99"/>
                    </a:lnTo>
                    <a:lnTo>
                      <a:pt x="38" y="116"/>
                    </a:lnTo>
                    <a:lnTo>
                      <a:pt x="28" y="118"/>
                    </a:lnTo>
                    <a:lnTo>
                      <a:pt x="17" y="116"/>
                    </a:lnTo>
                    <a:lnTo>
                      <a:pt x="12" y="109"/>
                    </a:lnTo>
                    <a:lnTo>
                      <a:pt x="5" y="99"/>
                    </a:lnTo>
                    <a:lnTo>
                      <a:pt x="0" y="90"/>
                    </a:lnTo>
                    <a:lnTo>
                      <a:pt x="0" y="80"/>
                    </a:lnTo>
                    <a:lnTo>
                      <a:pt x="12" y="78"/>
                    </a:lnTo>
                    <a:lnTo>
                      <a:pt x="17" y="64"/>
                    </a:lnTo>
                    <a:lnTo>
                      <a:pt x="17" y="43"/>
                    </a:lnTo>
                    <a:lnTo>
                      <a:pt x="17" y="26"/>
                    </a:lnTo>
                    <a:lnTo>
                      <a:pt x="12" y="16"/>
                    </a:lnTo>
                    <a:lnTo>
                      <a:pt x="5" y="9"/>
                    </a:lnTo>
                    <a:lnTo>
                      <a:pt x="5" y="0"/>
                    </a:lnTo>
                    <a:lnTo>
                      <a:pt x="10" y="2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131" name="Freeform 29"/>
              <p:cNvSpPr>
                <a:spLocks/>
              </p:cNvSpPr>
              <p:nvPr/>
            </p:nvSpPr>
            <p:spPr bwMode="auto">
              <a:xfrm>
                <a:off x="10696575" y="2474913"/>
                <a:ext cx="263525" cy="139700"/>
              </a:xfrm>
              <a:custGeom>
                <a:avLst/>
                <a:gdLst>
                  <a:gd name="T0" fmla="*/ 0 w 166"/>
                  <a:gd name="T1" fmla="*/ 34 h 88"/>
                  <a:gd name="T2" fmla="*/ 10 w 166"/>
                  <a:gd name="T3" fmla="*/ 41 h 88"/>
                  <a:gd name="T4" fmla="*/ 21 w 166"/>
                  <a:gd name="T5" fmla="*/ 48 h 88"/>
                  <a:gd name="T6" fmla="*/ 36 w 166"/>
                  <a:gd name="T7" fmla="*/ 53 h 88"/>
                  <a:gd name="T8" fmla="*/ 47 w 166"/>
                  <a:gd name="T9" fmla="*/ 60 h 88"/>
                  <a:gd name="T10" fmla="*/ 57 w 166"/>
                  <a:gd name="T11" fmla="*/ 64 h 88"/>
                  <a:gd name="T12" fmla="*/ 66 w 166"/>
                  <a:gd name="T13" fmla="*/ 69 h 88"/>
                  <a:gd name="T14" fmla="*/ 78 w 166"/>
                  <a:gd name="T15" fmla="*/ 79 h 88"/>
                  <a:gd name="T16" fmla="*/ 88 w 166"/>
                  <a:gd name="T17" fmla="*/ 86 h 88"/>
                  <a:gd name="T18" fmla="*/ 100 w 166"/>
                  <a:gd name="T19" fmla="*/ 88 h 88"/>
                  <a:gd name="T20" fmla="*/ 109 w 166"/>
                  <a:gd name="T21" fmla="*/ 81 h 88"/>
                  <a:gd name="T22" fmla="*/ 126 w 166"/>
                  <a:gd name="T23" fmla="*/ 67 h 88"/>
                  <a:gd name="T24" fmla="*/ 140 w 166"/>
                  <a:gd name="T25" fmla="*/ 48 h 88"/>
                  <a:gd name="T26" fmla="*/ 152 w 166"/>
                  <a:gd name="T27" fmla="*/ 36 h 88"/>
                  <a:gd name="T28" fmla="*/ 159 w 166"/>
                  <a:gd name="T29" fmla="*/ 27 h 88"/>
                  <a:gd name="T30" fmla="*/ 163 w 166"/>
                  <a:gd name="T31" fmla="*/ 15 h 88"/>
                  <a:gd name="T32" fmla="*/ 166 w 166"/>
                  <a:gd name="T33" fmla="*/ 5 h 88"/>
                  <a:gd name="T34" fmla="*/ 149 w 166"/>
                  <a:gd name="T35" fmla="*/ 0 h 88"/>
                  <a:gd name="T36" fmla="*/ 135 w 166"/>
                  <a:gd name="T37" fmla="*/ 3 h 88"/>
                  <a:gd name="T38" fmla="*/ 126 w 166"/>
                  <a:gd name="T39" fmla="*/ 5 h 88"/>
                  <a:gd name="T40" fmla="*/ 118 w 166"/>
                  <a:gd name="T41" fmla="*/ 22 h 88"/>
                  <a:gd name="T42" fmla="*/ 107 w 166"/>
                  <a:gd name="T43" fmla="*/ 29 h 88"/>
                  <a:gd name="T44" fmla="*/ 90 w 166"/>
                  <a:gd name="T45" fmla="*/ 31 h 88"/>
                  <a:gd name="T46" fmla="*/ 73 w 166"/>
                  <a:gd name="T47" fmla="*/ 31 h 88"/>
                  <a:gd name="T48" fmla="*/ 57 w 166"/>
                  <a:gd name="T49" fmla="*/ 31 h 88"/>
                  <a:gd name="T50" fmla="*/ 45 w 166"/>
                  <a:gd name="T51" fmla="*/ 27 h 88"/>
                  <a:gd name="T52" fmla="*/ 36 w 166"/>
                  <a:gd name="T53" fmla="*/ 19 h 88"/>
                  <a:gd name="T54" fmla="*/ 28 w 166"/>
                  <a:gd name="T55" fmla="*/ 15 h 88"/>
                  <a:gd name="T56" fmla="*/ 19 w 166"/>
                  <a:gd name="T57" fmla="*/ 15 h 88"/>
                  <a:gd name="T58" fmla="*/ 10 w 166"/>
                  <a:gd name="T59" fmla="*/ 19 h 88"/>
                  <a:gd name="T60" fmla="*/ 2 w 166"/>
                  <a:gd name="T61" fmla="*/ 27 h 88"/>
                  <a:gd name="T62" fmla="*/ 0 w 166"/>
                  <a:gd name="T63" fmla="*/ 34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66" h="88">
                    <a:moveTo>
                      <a:pt x="0" y="34"/>
                    </a:moveTo>
                    <a:lnTo>
                      <a:pt x="10" y="41"/>
                    </a:lnTo>
                    <a:lnTo>
                      <a:pt x="21" y="48"/>
                    </a:lnTo>
                    <a:lnTo>
                      <a:pt x="36" y="53"/>
                    </a:lnTo>
                    <a:lnTo>
                      <a:pt x="47" y="60"/>
                    </a:lnTo>
                    <a:lnTo>
                      <a:pt x="57" y="64"/>
                    </a:lnTo>
                    <a:lnTo>
                      <a:pt x="66" y="69"/>
                    </a:lnTo>
                    <a:lnTo>
                      <a:pt x="78" y="79"/>
                    </a:lnTo>
                    <a:lnTo>
                      <a:pt x="88" y="86"/>
                    </a:lnTo>
                    <a:lnTo>
                      <a:pt x="100" y="88"/>
                    </a:lnTo>
                    <a:lnTo>
                      <a:pt x="109" y="81"/>
                    </a:lnTo>
                    <a:lnTo>
                      <a:pt x="126" y="67"/>
                    </a:lnTo>
                    <a:lnTo>
                      <a:pt x="140" y="48"/>
                    </a:lnTo>
                    <a:lnTo>
                      <a:pt x="152" y="36"/>
                    </a:lnTo>
                    <a:lnTo>
                      <a:pt x="159" y="27"/>
                    </a:lnTo>
                    <a:lnTo>
                      <a:pt x="163" y="15"/>
                    </a:lnTo>
                    <a:lnTo>
                      <a:pt x="166" y="5"/>
                    </a:lnTo>
                    <a:lnTo>
                      <a:pt x="149" y="0"/>
                    </a:lnTo>
                    <a:lnTo>
                      <a:pt x="135" y="3"/>
                    </a:lnTo>
                    <a:lnTo>
                      <a:pt x="126" y="5"/>
                    </a:lnTo>
                    <a:lnTo>
                      <a:pt x="118" y="22"/>
                    </a:lnTo>
                    <a:lnTo>
                      <a:pt x="107" y="29"/>
                    </a:lnTo>
                    <a:lnTo>
                      <a:pt x="90" y="31"/>
                    </a:lnTo>
                    <a:lnTo>
                      <a:pt x="73" y="31"/>
                    </a:lnTo>
                    <a:lnTo>
                      <a:pt x="57" y="31"/>
                    </a:lnTo>
                    <a:lnTo>
                      <a:pt x="45" y="27"/>
                    </a:lnTo>
                    <a:lnTo>
                      <a:pt x="36" y="19"/>
                    </a:lnTo>
                    <a:lnTo>
                      <a:pt x="28" y="15"/>
                    </a:lnTo>
                    <a:lnTo>
                      <a:pt x="19" y="15"/>
                    </a:lnTo>
                    <a:lnTo>
                      <a:pt x="10" y="19"/>
                    </a:lnTo>
                    <a:lnTo>
                      <a:pt x="2" y="27"/>
                    </a:lnTo>
                    <a:lnTo>
                      <a:pt x="0" y="34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132" name="Freeform 30"/>
              <p:cNvSpPr>
                <a:spLocks/>
              </p:cNvSpPr>
              <p:nvPr/>
            </p:nvSpPr>
            <p:spPr bwMode="auto">
              <a:xfrm>
                <a:off x="9910763" y="1885950"/>
                <a:ext cx="533400" cy="777875"/>
              </a:xfrm>
              <a:custGeom>
                <a:avLst/>
                <a:gdLst>
                  <a:gd name="T0" fmla="*/ 113 w 142"/>
                  <a:gd name="T1" fmla="*/ 0 h 207"/>
                  <a:gd name="T2" fmla="*/ 120 w 142"/>
                  <a:gd name="T3" fmla="*/ 4 h 207"/>
                  <a:gd name="T4" fmla="*/ 116 w 142"/>
                  <a:gd name="T5" fmla="*/ 11 h 207"/>
                  <a:gd name="T6" fmla="*/ 120 w 142"/>
                  <a:gd name="T7" fmla="*/ 20 h 207"/>
                  <a:gd name="T8" fmla="*/ 125 w 142"/>
                  <a:gd name="T9" fmla="*/ 31 h 207"/>
                  <a:gd name="T10" fmla="*/ 127 w 142"/>
                  <a:gd name="T11" fmla="*/ 42 h 207"/>
                  <a:gd name="T12" fmla="*/ 129 w 142"/>
                  <a:gd name="T13" fmla="*/ 70 h 207"/>
                  <a:gd name="T14" fmla="*/ 130 w 142"/>
                  <a:gd name="T15" fmla="*/ 82 h 207"/>
                  <a:gd name="T16" fmla="*/ 134 w 142"/>
                  <a:gd name="T17" fmla="*/ 97 h 207"/>
                  <a:gd name="T18" fmla="*/ 140 w 142"/>
                  <a:gd name="T19" fmla="*/ 104 h 207"/>
                  <a:gd name="T20" fmla="*/ 139 w 142"/>
                  <a:gd name="T21" fmla="*/ 112 h 207"/>
                  <a:gd name="T22" fmla="*/ 136 w 142"/>
                  <a:gd name="T23" fmla="*/ 124 h 207"/>
                  <a:gd name="T24" fmla="*/ 139 w 142"/>
                  <a:gd name="T25" fmla="*/ 134 h 207"/>
                  <a:gd name="T26" fmla="*/ 129 w 142"/>
                  <a:gd name="T27" fmla="*/ 144 h 207"/>
                  <a:gd name="T28" fmla="*/ 115 w 142"/>
                  <a:gd name="T29" fmla="*/ 155 h 207"/>
                  <a:gd name="T30" fmla="*/ 103 w 142"/>
                  <a:gd name="T31" fmla="*/ 166 h 207"/>
                  <a:gd name="T32" fmla="*/ 92 w 142"/>
                  <a:gd name="T33" fmla="*/ 169 h 207"/>
                  <a:gd name="T34" fmla="*/ 81 w 142"/>
                  <a:gd name="T35" fmla="*/ 171 h 207"/>
                  <a:gd name="T36" fmla="*/ 72 w 142"/>
                  <a:gd name="T37" fmla="*/ 168 h 207"/>
                  <a:gd name="T38" fmla="*/ 61 w 142"/>
                  <a:gd name="T39" fmla="*/ 167 h 207"/>
                  <a:gd name="T40" fmla="*/ 55 w 142"/>
                  <a:gd name="T41" fmla="*/ 174 h 207"/>
                  <a:gd name="T42" fmla="*/ 55 w 142"/>
                  <a:gd name="T43" fmla="*/ 184 h 207"/>
                  <a:gd name="T44" fmla="*/ 50 w 142"/>
                  <a:gd name="T45" fmla="*/ 194 h 207"/>
                  <a:gd name="T46" fmla="*/ 41 w 142"/>
                  <a:gd name="T47" fmla="*/ 199 h 207"/>
                  <a:gd name="T48" fmla="*/ 31 w 142"/>
                  <a:gd name="T49" fmla="*/ 205 h 207"/>
                  <a:gd name="T50" fmla="*/ 21 w 142"/>
                  <a:gd name="T51" fmla="*/ 205 h 207"/>
                  <a:gd name="T52" fmla="*/ 15 w 142"/>
                  <a:gd name="T53" fmla="*/ 200 h 207"/>
                  <a:gd name="T54" fmla="*/ 10 w 142"/>
                  <a:gd name="T55" fmla="*/ 195 h 207"/>
                  <a:gd name="T56" fmla="*/ 3 w 142"/>
                  <a:gd name="T57" fmla="*/ 188 h 207"/>
                  <a:gd name="T58" fmla="*/ 3 w 142"/>
                  <a:gd name="T59" fmla="*/ 175 h 207"/>
                  <a:gd name="T60" fmla="*/ 0 w 142"/>
                  <a:gd name="T61" fmla="*/ 162 h 207"/>
                  <a:gd name="T62" fmla="*/ 6 w 142"/>
                  <a:gd name="T63" fmla="*/ 151 h 207"/>
                  <a:gd name="T64" fmla="*/ 11 w 142"/>
                  <a:gd name="T65" fmla="*/ 135 h 207"/>
                  <a:gd name="T66" fmla="*/ 15 w 142"/>
                  <a:gd name="T67" fmla="*/ 127 h 207"/>
                  <a:gd name="T68" fmla="*/ 23 w 142"/>
                  <a:gd name="T69" fmla="*/ 123 h 207"/>
                  <a:gd name="T70" fmla="*/ 35 w 142"/>
                  <a:gd name="T71" fmla="*/ 119 h 207"/>
                  <a:gd name="T72" fmla="*/ 46 w 142"/>
                  <a:gd name="T73" fmla="*/ 108 h 207"/>
                  <a:gd name="T74" fmla="*/ 56 w 142"/>
                  <a:gd name="T75" fmla="*/ 104 h 207"/>
                  <a:gd name="T76" fmla="*/ 66 w 142"/>
                  <a:gd name="T77" fmla="*/ 104 h 207"/>
                  <a:gd name="T78" fmla="*/ 77 w 142"/>
                  <a:gd name="T79" fmla="*/ 102 h 207"/>
                  <a:gd name="T80" fmla="*/ 81 w 142"/>
                  <a:gd name="T81" fmla="*/ 89 h 207"/>
                  <a:gd name="T82" fmla="*/ 77 w 142"/>
                  <a:gd name="T83" fmla="*/ 81 h 207"/>
                  <a:gd name="T84" fmla="*/ 79 w 142"/>
                  <a:gd name="T85" fmla="*/ 70 h 207"/>
                  <a:gd name="T86" fmla="*/ 84 w 142"/>
                  <a:gd name="T87" fmla="*/ 62 h 207"/>
                  <a:gd name="T88" fmla="*/ 82 w 142"/>
                  <a:gd name="T89" fmla="*/ 50 h 207"/>
                  <a:gd name="T90" fmla="*/ 81 w 142"/>
                  <a:gd name="T91" fmla="*/ 36 h 207"/>
                  <a:gd name="T92" fmla="*/ 85 w 142"/>
                  <a:gd name="T93" fmla="*/ 25 h 207"/>
                  <a:gd name="T94" fmla="*/ 93 w 142"/>
                  <a:gd name="T95" fmla="*/ 17 h 207"/>
                  <a:gd name="T96" fmla="*/ 107 w 142"/>
                  <a:gd name="T97" fmla="*/ 6 h 2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42" h="207">
                    <a:moveTo>
                      <a:pt x="109" y="0"/>
                    </a:moveTo>
                    <a:cubicBezTo>
                      <a:pt x="113" y="0"/>
                      <a:pt x="113" y="0"/>
                      <a:pt x="113" y="0"/>
                    </a:cubicBezTo>
                    <a:cubicBezTo>
                      <a:pt x="118" y="2"/>
                      <a:pt x="118" y="2"/>
                      <a:pt x="118" y="2"/>
                    </a:cubicBezTo>
                    <a:cubicBezTo>
                      <a:pt x="120" y="4"/>
                      <a:pt x="120" y="4"/>
                      <a:pt x="120" y="4"/>
                    </a:cubicBezTo>
                    <a:cubicBezTo>
                      <a:pt x="117" y="7"/>
                      <a:pt x="117" y="7"/>
                      <a:pt x="117" y="7"/>
                    </a:cubicBezTo>
                    <a:cubicBezTo>
                      <a:pt x="116" y="11"/>
                      <a:pt x="116" y="11"/>
                      <a:pt x="116" y="11"/>
                    </a:cubicBezTo>
                    <a:cubicBezTo>
                      <a:pt x="117" y="15"/>
                      <a:pt x="117" y="15"/>
                      <a:pt x="117" y="15"/>
                    </a:cubicBezTo>
                    <a:cubicBezTo>
                      <a:pt x="120" y="20"/>
                      <a:pt x="120" y="20"/>
                      <a:pt x="120" y="20"/>
                    </a:cubicBezTo>
                    <a:cubicBezTo>
                      <a:pt x="123" y="26"/>
                      <a:pt x="123" y="26"/>
                      <a:pt x="123" y="26"/>
                    </a:cubicBezTo>
                    <a:cubicBezTo>
                      <a:pt x="125" y="31"/>
                      <a:pt x="125" y="31"/>
                      <a:pt x="125" y="31"/>
                    </a:cubicBezTo>
                    <a:cubicBezTo>
                      <a:pt x="125" y="36"/>
                      <a:pt x="125" y="36"/>
                      <a:pt x="125" y="36"/>
                    </a:cubicBezTo>
                    <a:cubicBezTo>
                      <a:pt x="127" y="42"/>
                      <a:pt x="127" y="42"/>
                      <a:pt x="127" y="42"/>
                    </a:cubicBezTo>
                    <a:cubicBezTo>
                      <a:pt x="127" y="53"/>
                      <a:pt x="127" y="53"/>
                      <a:pt x="127" y="53"/>
                    </a:cubicBezTo>
                    <a:cubicBezTo>
                      <a:pt x="129" y="70"/>
                      <a:pt x="129" y="70"/>
                      <a:pt x="129" y="70"/>
                    </a:cubicBezTo>
                    <a:cubicBezTo>
                      <a:pt x="129" y="77"/>
                      <a:pt x="129" y="77"/>
                      <a:pt x="129" y="77"/>
                    </a:cubicBezTo>
                    <a:cubicBezTo>
                      <a:pt x="130" y="82"/>
                      <a:pt x="130" y="82"/>
                      <a:pt x="130" y="82"/>
                    </a:cubicBezTo>
                    <a:cubicBezTo>
                      <a:pt x="132" y="92"/>
                      <a:pt x="132" y="92"/>
                      <a:pt x="132" y="92"/>
                    </a:cubicBezTo>
                    <a:cubicBezTo>
                      <a:pt x="134" y="97"/>
                      <a:pt x="134" y="97"/>
                      <a:pt x="134" y="97"/>
                    </a:cubicBezTo>
                    <a:cubicBezTo>
                      <a:pt x="135" y="101"/>
                      <a:pt x="135" y="101"/>
                      <a:pt x="135" y="101"/>
                    </a:cubicBezTo>
                    <a:cubicBezTo>
                      <a:pt x="140" y="104"/>
                      <a:pt x="140" y="104"/>
                      <a:pt x="140" y="104"/>
                    </a:cubicBezTo>
                    <a:cubicBezTo>
                      <a:pt x="142" y="108"/>
                      <a:pt x="142" y="108"/>
                      <a:pt x="142" y="108"/>
                    </a:cubicBezTo>
                    <a:cubicBezTo>
                      <a:pt x="142" y="108"/>
                      <a:pt x="141" y="111"/>
                      <a:pt x="139" y="112"/>
                    </a:cubicBezTo>
                    <a:cubicBezTo>
                      <a:pt x="138" y="112"/>
                      <a:pt x="136" y="117"/>
                      <a:pt x="136" y="117"/>
                    </a:cubicBezTo>
                    <a:cubicBezTo>
                      <a:pt x="136" y="124"/>
                      <a:pt x="136" y="124"/>
                      <a:pt x="136" y="124"/>
                    </a:cubicBezTo>
                    <a:cubicBezTo>
                      <a:pt x="138" y="129"/>
                      <a:pt x="138" y="129"/>
                      <a:pt x="138" y="129"/>
                    </a:cubicBezTo>
                    <a:cubicBezTo>
                      <a:pt x="139" y="134"/>
                      <a:pt x="139" y="134"/>
                      <a:pt x="139" y="134"/>
                    </a:cubicBezTo>
                    <a:cubicBezTo>
                      <a:pt x="137" y="139"/>
                      <a:pt x="137" y="139"/>
                      <a:pt x="137" y="139"/>
                    </a:cubicBezTo>
                    <a:cubicBezTo>
                      <a:pt x="129" y="144"/>
                      <a:pt x="129" y="144"/>
                      <a:pt x="129" y="144"/>
                    </a:cubicBezTo>
                    <a:cubicBezTo>
                      <a:pt x="121" y="150"/>
                      <a:pt x="121" y="150"/>
                      <a:pt x="121" y="150"/>
                    </a:cubicBezTo>
                    <a:cubicBezTo>
                      <a:pt x="115" y="155"/>
                      <a:pt x="115" y="155"/>
                      <a:pt x="115" y="155"/>
                    </a:cubicBezTo>
                    <a:cubicBezTo>
                      <a:pt x="109" y="162"/>
                      <a:pt x="109" y="162"/>
                      <a:pt x="109" y="162"/>
                    </a:cubicBezTo>
                    <a:cubicBezTo>
                      <a:pt x="103" y="166"/>
                      <a:pt x="103" y="166"/>
                      <a:pt x="103" y="166"/>
                    </a:cubicBezTo>
                    <a:cubicBezTo>
                      <a:pt x="96" y="166"/>
                      <a:pt x="96" y="166"/>
                      <a:pt x="96" y="166"/>
                    </a:cubicBezTo>
                    <a:cubicBezTo>
                      <a:pt x="92" y="169"/>
                      <a:pt x="92" y="169"/>
                      <a:pt x="92" y="169"/>
                    </a:cubicBezTo>
                    <a:cubicBezTo>
                      <a:pt x="87" y="171"/>
                      <a:pt x="87" y="171"/>
                      <a:pt x="87" y="171"/>
                    </a:cubicBezTo>
                    <a:cubicBezTo>
                      <a:pt x="81" y="171"/>
                      <a:pt x="81" y="171"/>
                      <a:pt x="81" y="171"/>
                    </a:cubicBezTo>
                    <a:cubicBezTo>
                      <a:pt x="77" y="170"/>
                      <a:pt x="77" y="170"/>
                      <a:pt x="77" y="170"/>
                    </a:cubicBezTo>
                    <a:cubicBezTo>
                      <a:pt x="72" y="168"/>
                      <a:pt x="72" y="168"/>
                      <a:pt x="72" y="168"/>
                    </a:cubicBezTo>
                    <a:cubicBezTo>
                      <a:pt x="65" y="167"/>
                      <a:pt x="65" y="167"/>
                      <a:pt x="65" y="167"/>
                    </a:cubicBezTo>
                    <a:cubicBezTo>
                      <a:pt x="61" y="167"/>
                      <a:pt x="61" y="167"/>
                      <a:pt x="61" y="167"/>
                    </a:cubicBezTo>
                    <a:cubicBezTo>
                      <a:pt x="58" y="170"/>
                      <a:pt x="58" y="170"/>
                      <a:pt x="58" y="170"/>
                    </a:cubicBezTo>
                    <a:cubicBezTo>
                      <a:pt x="55" y="174"/>
                      <a:pt x="55" y="174"/>
                      <a:pt x="55" y="174"/>
                    </a:cubicBezTo>
                    <a:cubicBezTo>
                      <a:pt x="55" y="180"/>
                      <a:pt x="55" y="180"/>
                      <a:pt x="55" y="180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3" y="190"/>
                      <a:pt x="53" y="190"/>
                      <a:pt x="53" y="190"/>
                    </a:cubicBezTo>
                    <a:cubicBezTo>
                      <a:pt x="50" y="194"/>
                      <a:pt x="50" y="194"/>
                      <a:pt x="50" y="194"/>
                    </a:cubicBezTo>
                    <a:cubicBezTo>
                      <a:pt x="46" y="198"/>
                      <a:pt x="46" y="198"/>
                      <a:pt x="46" y="198"/>
                    </a:cubicBezTo>
                    <a:cubicBezTo>
                      <a:pt x="41" y="199"/>
                      <a:pt x="41" y="199"/>
                      <a:pt x="41" y="199"/>
                    </a:cubicBezTo>
                    <a:cubicBezTo>
                      <a:pt x="36" y="202"/>
                      <a:pt x="36" y="202"/>
                      <a:pt x="36" y="202"/>
                    </a:cubicBezTo>
                    <a:cubicBezTo>
                      <a:pt x="31" y="205"/>
                      <a:pt x="31" y="205"/>
                      <a:pt x="31" y="205"/>
                    </a:cubicBezTo>
                    <a:cubicBezTo>
                      <a:pt x="26" y="207"/>
                      <a:pt x="26" y="207"/>
                      <a:pt x="26" y="207"/>
                    </a:cubicBezTo>
                    <a:cubicBezTo>
                      <a:pt x="26" y="207"/>
                      <a:pt x="24" y="205"/>
                      <a:pt x="21" y="205"/>
                    </a:cubicBezTo>
                    <a:cubicBezTo>
                      <a:pt x="18" y="204"/>
                      <a:pt x="18" y="204"/>
                      <a:pt x="18" y="204"/>
                    </a:cubicBezTo>
                    <a:cubicBezTo>
                      <a:pt x="15" y="200"/>
                      <a:pt x="15" y="200"/>
                      <a:pt x="15" y="200"/>
                    </a:cubicBezTo>
                    <a:cubicBezTo>
                      <a:pt x="13" y="197"/>
                      <a:pt x="13" y="197"/>
                      <a:pt x="13" y="197"/>
                    </a:cubicBezTo>
                    <a:cubicBezTo>
                      <a:pt x="10" y="195"/>
                      <a:pt x="10" y="195"/>
                      <a:pt x="10" y="195"/>
                    </a:cubicBezTo>
                    <a:cubicBezTo>
                      <a:pt x="4" y="195"/>
                      <a:pt x="4" y="195"/>
                      <a:pt x="4" y="195"/>
                    </a:cubicBezTo>
                    <a:cubicBezTo>
                      <a:pt x="3" y="188"/>
                      <a:pt x="3" y="188"/>
                      <a:pt x="3" y="188"/>
                    </a:cubicBezTo>
                    <a:cubicBezTo>
                      <a:pt x="3" y="182"/>
                      <a:pt x="3" y="182"/>
                      <a:pt x="3" y="182"/>
                    </a:cubicBezTo>
                    <a:cubicBezTo>
                      <a:pt x="3" y="175"/>
                      <a:pt x="3" y="175"/>
                      <a:pt x="3" y="175"/>
                    </a:cubicBezTo>
                    <a:cubicBezTo>
                      <a:pt x="1" y="170"/>
                      <a:pt x="1" y="170"/>
                      <a:pt x="1" y="170"/>
                    </a:cubicBezTo>
                    <a:cubicBezTo>
                      <a:pt x="0" y="162"/>
                      <a:pt x="0" y="162"/>
                      <a:pt x="0" y="162"/>
                    </a:cubicBezTo>
                    <a:cubicBezTo>
                      <a:pt x="3" y="156"/>
                      <a:pt x="3" y="156"/>
                      <a:pt x="3" y="156"/>
                    </a:cubicBezTo>
                    <a:cubicBezTo>
                      <a:pt x="6" y="151"/>
                      <a:pt x="6" y="151"/>
                      <a:pt x="6" y="151"/>
                    </a:cubicBezTo>
                    <a:cubicBezTo>
                      <a:pt x="9" y="143"/>
                      <a:pt x="9" y="143"/>
                      <a:pt x="9" y="143"/>
                    </a:cubicBezTo>
                    <a:cubicBezTo>
                      <a:pt x="11" y="135"/>
                      <a:pt x="11" y="135"/>
                      <a:pt x="11" y="135"/>
                    </a:cubicBezTo>
                    <a:cubicBezTo>
                      <a:pt x="12" y="130"/>
                      <a:pt x="12" y="130"/>
                      <a:pt x="12" y="130"/>
                    </a:cubicBezTo>
                    <a:cubicBezTo>
                      <a:pt x="15" y="127"/>
                      <a:pt x="15" y="127"/>
                      <a:pt x="15" y="127"/>
                    </a:cubicBezTo>
                    <a:cubicBezTo>
                      <a:pt x="19" y="125"/>
                      <a:pt x="19" y="125"/>
                      <a:pt x="19" y="125"/>
                    </a:cubicBezTo>
                    <a:cubicBezTo>
                      <a:pt x="23" y="123"/>
                      <a:pt x="23" y="123"/>
                      <a:pt x="23" y="123"/>
                    </a:cubicBezTo>
                    <a:cubicBezTo>
                      <a:pt x="28" y="121"/>
                      <a:pt x="28" y="121"/>
                      <a:pt x="28" y="121"/>
                    </a:cubicBezTo>
                    <a:cubicBezTo>
                      <a:pt x="35" y="119"/>
                      <a:pt x="35" y="119"/>
                      <a:pt x="35" y="119"/>
                    </a:cubicBezTo>
                    <a:cubicBezTo>
                      <a:pt x="41" y="113"/>
                      <a:pt x="41" y="113"/>
                      <a:pt x="41" y="113"/>
                    </a:cubicBezTo>
                    <a:cubicBezTo>
                      <a:pt x="46" y="108"/>
                      <a:pt x="46" y="108"/>
                      <a:pt x="46" y="108"/>
                    </a:cubicBezTo>
                    <a:cubicBezTo>
                      <a:pt x="50" y="105"/>
                      <a:pt x="50" y="105"/>
                      <a:pt x="50" y="105"/>
                    </a:cubicBezTo>
                    <a:cubicBezTo>
                      <a:pt x="56" y="104"/>
                      <a:pt x="56" y="104"/>
                      <a:pt x="56" y="104"/>
                    </a:cubicBezTo>
                    <a:cubicBezTo>
                      <a:pt x="61" y="103"/>
                      <a:pt x="61" y="103"/>
                      <a:pt x="61" y="103"/>
                    </a:cubicBezTo>
                    <a:cubicBezTo>
                      <a:pt x="66" y="104"/>
                      <a:pt x="66" y="104"/>
                      <a:pt x="66" y="104"/>
                    </a:cubicBezTo>
                    <a:cubicBezTo>
                      <a:pt x="71" y="104"/>
                      <a:pt x="71" y="104"/>
                      <a:pt x="71" y="104"/>
                    </a:cubicBezTo>
                    <a:cubicBezTo>
                      <a:pt x="77" y="102"/>
                      <a:pt x="77" y="102"/>
                      <a:pt x="77" y="102"/>
                    </a:cubicBezTo>
                    <a:cubicBezTo>
                      <a:pt x="80" y="96"/>
                      <a:pt x="80" y="96"/>
                      <a:pt x="80" y="96"/>
                    </a:cubicBezTo>
                    <a:cubicBezTo>
                      <a:pt x="81" y="89"/>
                      <a:pt x="81" y="89"/>
                      <a:pt x="81" y="89"/>
                    </a:cubicBezTo>
                    <a:cubicBezTo>
                      <a:pt x="79" y="85"/>
                      <a:pt x="79" y="85"/>
                      <a:pt x="79" y="85"/>
                    </a:cubicBezTo>
                    <a:cubicBezTo>
                      <a:pt x="77" y="81"/>
                      <a:pt x="77" y="81"/>
                      <a:pt x="77" y="81"/>
                    </a:cubicBezTo>
                    <a:cubicBezTo>
                      <a:pt x="78" y="75"/>
                      <a:pt x="78" y="75"/>
                      <a:pt x="78" y="75"/>
                    </a:cubicBezTo>
                    <a:cubicBezTo>
                      <a:pt x="79" y="70"/>
                      <a:pt x="79" y="70"/>
                      <a:pt x="79" y="70"/>
                    </a:cubicBezTo>
                    <a:cubicBezTo>
                      <a:pt x="81" y="66"/>
                      <a:pt x="81" y="66"/>
                      <a:pt x="81" y="66"/>
                    </a:cubicBezTo>
                    <a:cubicBezTo>
                      <a:pt x="84" y="62"/>
                      <a:pt x="84" y="62"/>
                      <a:pt x="84" y="62"/>
                    </a:cubicBezTo>
                    <a:cubicBezTo>
                      <a:pt x="82" y="57"/>
                      <a:pt x="82" y="57"/>
                      <a:pt x="82" y="57"/>
                    </a:cubicBezTo>
                    <a:cubicBezTo>
                      <a:pt x="82" y="50"/>
                      <a:pt x="82" y="50"/>
                      <a:pt x="82" y="50"/>
                    </a:cubicBezTo>
                    <a:cubicBezTo>
                      <a:pt x="81" y="42"/>
                      <a:pt x="81" y="42"/>
                      <a:pt x="81" y="42"/>
                    </a:cubicBezTo>
                    <a:cubicBezTo>
                      <a:pt x="81" y="36"/>
                      <a:pt x="81" y="36"/>
                      <a:pt x="81" y="36"/>
                    </a:cubicBezTo>
                    <a:cubicBezTo>
                      <a:pt x="82" y="30"/>
                      <a:pt x="82" y="30"/>
                      <a:pt x="82" y="30"/>
                    </a:cubicBezTo>
                    <a:cubicBezTo>
                      <a:pt x="85" y="25"/>
                      <a:pt x="85" y="25"/>
                      <a:pt x="85" y="25"/>
                    </a:cubicBezTo>
                    <a:cubicBezTo>
                      <a:pt x="88" y="18"/>
                      <a:pt x="88" y="18"/>
                      <a:pt x="88" y="18"/>
                    </a:cubicBezTo>
                    <a:cubicBezTo>
                      <a:pt x="93" y="17"/>
                      <a:pt x="93" y="17"/>
                      <a:pt x="93" y="17"/>
                    </a:cubicBezTo>
                    <a:cubicBezTo>
                      <a:pt x="103" y="11"/>
                      <a:pt x="103" y="11"/>
                      <a:pt x="103" y="11"/>
                    </a:cubicBezTo>
                    <a:cubicBezTo>
                      <a:pt x="107" y="6"/>
                      <a:pt x="107" y="6"/>
                      <a:pt x="107" y="6"/>
                    </a:cubicBezTo>
                    <a:lnTo>
                      <a:pt x="109" y="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133" name="Freeform 31"/>
              <p:cNvSpPr>
                <a:spLocks/>
              </p:cNvSpPr>
              <p:nvPr/>
            </p:nvSpPr>
            <p:spPr bwMode="auto">
              <a:xfrm>
                <a:off x="10372725" y="1885950"/>
                <a:ext cx="381000" cy="473075"/>
              </a:xfrm>
              <a:custGeom>
                <a:avLst/>
                <a:gdLst>
                  <a:gd name="T0" fmla="*/ 3 w 101"/>
                  <a:gd name="T1" fmla="*/ 0 h 126"/>
                  <a:gd name="T2" fmla="*/ 2 w 101"/>
                  <a:gd name="T3" fmla="*/ 5 h 126"/>
                  <a:gd name="T4" fmla="*/ 0 w 101"/>
                  <a:gd name="T5" fmla="*/ 8 h 126"/>
                  <a:gd name="T6" fmla="*/ 1 w 101"/>
                  <a:gd name="T7" fmla="*/ 14 h 126"/>
                  <a:gd name="T8" fmla="*/ 1 w 101"/>
                  <a:gd name="T9" fmla="*/ 16 h 126"/>
                  <a:gd name="T10" fmla="*/ 3 w 101"/>
                  <a:gd name="T11" fmla="*/ 19 h 126"/>
                  <a:gd name="T12" fmla="*/ 5 w 101"/>
                  <a:gd name="T13" fmla="*/ 23 h 126"/>
                  <a:gd name="T14" fmla="*/ 6 w 101"/>
                  <a:gd name="T15" fmla="*/ 26 h 126"/>
                  <a:gd name="T16" fmla="*/ 6 w 101"/>
                  <a:gd name="T17" fmla="*/ 31 h 126"/>
                  <a:gd name="T18" fmla="*/ 9 w 101"/>
                  <a:gd name="T19" fmla="*/ 36 h 126"/>
                  <a:gd name="T20" fmla="*/ 9 w 101"/>
                  <a:gd name="T21" fmla="*/ 41 h 126"/>
                  <a:gd name="T22" fmla="*/ 9 w 101"/>
                  <a:gd name="T23" fmla="*/ 48 h 126"/>
                  <a:gd name="T24" fmla="*/ 10 w 101"/>
                  <a:gd name="T25" fmla="*/ 54 h 126"/>
                  <a:gd name="T26" fmla="*/ 10 w 101"/>
                  <a:gd name="T27" fmla="*/ 62 h 126"/>
                  <a:gd name="T28" fmla="*/ 11 w 101"/>
                  <a:gd name="T29" fmla="*/ 70 h 126"/>
                  <a:gd name="T30" fmla="*/ 12 w 101"/>
                  <a:gd name="T31" fmla="*/ 78 h 126"/>
                  <a:gd name="T32" fmla="*/ 12 w 101"/>
                  <a:gd name="T33" fmla="*/ 84 h 126"/>
                  <a:gd name="T34" fmla="*/ 13 w 101"/>
                  <a:gd name="T35" fmla="*/ 89 h 126"/>
                  <a:gd name="T36" fmla="*/ 17 w 101"/>
                  <a:gd name="T37" fmla="*/ 97 h 126"/>
                  <a:gd name="T38" fmla="*/ 22 w 101"/>
                  <a:gd name="T39" fmla="*/ 99 h 126"/>
                  <a:gd name="T40" fmla="*/ 23 w 101"/>
                  <a:gd name="T41" fmla="*/ 103 h 126"/>
                  <a:gd name="T42" fmla="*/ 22 w 101"/>
                  <a:gd name="T43" fmla="*/ 108 h 126"/>
                  <a:gd name="T44" fmla="*/ 22 w 101"/>
                  <a:gd name="T45" fmla="*/ 112 h 126"/>
                  <a:gd name="T46" fmla="*/ 21 w 101"/>
                  <a:gd name="T47" fmla="*/ 116 h 126"/>
                  <a:gd name="T48" fmla="*/ 26 w 101"/>
                  <a:gd name="T49" fmla="*/ 117 h 126"/>
                  <a:gd name="T50" fmla="*/ 32 w 101"/>
                  <a:gd name="T51" fmla="*/ 116 h 126"/>
                  <a:gd name="T52" fmla="*/ 39 w 101"/>
                  <a:gd name="T53" fmla="*/ 116 h 126"/>
                  <a:gd name="T54" fmla="*/ 44 w 101"/>
                  <a:gd name="T55" fmla="*/ 116 h 126"/>
                  <a:gd name="T56" fmla="*/ 48 w 101"/>
                  <a:gd name="T57" fmla="*/ 117 h 126"/>
                  <a:gd name="T58" fmla="*/ 53 w 101"/>
                  <a:gd name="T59" fmla="*/ 121 h 126"/>
                  <a:gd name="T60" fmla="*/ 58 w 101"/>
                  <a:gd name="T61" fmla="*/ 126 h 126"/>
                  <a:gd name="T62" fmla="*/ 61 w 101"/>
                  <a:gd name="T63" fmla="*/ 125 h 126"/>
                  <a:gd name="T64" fmla="*/ 66 w 101"/>
                  <a:gd name="T65" fmla="*/ 121 h 126"/>
                  <a:gd name="T66" fmla="*/ 69 w 101"/>
                  <a:gd name="T67" fmla="*/ 117 h 126"/>
                  <a:gd name="T68" fmla="*/ 68 w 101"/>
                  <a:gd name="T69" fmla="*/ 113 h 126"/>
                  <a:gd name="T70" fmla="*/ 66 w 101"/>
                  <a:gd name="T71" fmla="*/ 110 h 126"/>
                  <a:gd name="T72" fmla="*/ 66 w 101"/>
                  <a:gd name="T73" fmla="*/ 104 h 126"/>
                  <a:gd name="T74" fmla="*/ 69 w 101"/>
                  <a:gd name="T75" fmla="*/ 97 h 126"/>
                  <a:gd name="T76" fmla="*/ 70 w 101"/>
                  <a:gd name="T77" fmla="*/ 90 h 126"/>
                  <a:gd name="T78" fmla="*/ 75 w 101"/>
                  <a:gd name="T79" fmla="*/ 82 h 126"/>
                  <a:gd name="T80" fmla="*/ 81 w 101"/>
                  <a:gd name="T81" fmla="*/ 74 h 126"/>
                  <a:gd name="T82" fmla="*/ 86 w 101"/>
                  <a:gd name="T83" fmla="*/ 66 h 126"/>
                  <a:gd name="T84" fmla="*/ 91 w 101"/>
                  <a:gd name="T85" fmla="*/ 58 h 126"/>
                  <a:gd name="T86" fmla="*/ 94 w 101"/>
                  <a:gd name="T87" fmla="*/ 51 h 126"/>
                  <a:gd name="T88" fmla="*/ 101 w 101"/>
                  <a:gd name="T89" fmla="*/ 47 h 126"/>
                  <a:gd name="T90" fmla="*/ 89 w 101"/>
                  <a:gd name="T91" fmla="*/ 36 h 126"/>
                  <a:gd name="T92" fmla="*/ 78 w 101"/>
                  <a:gd name="T93" fmla="*/ 28 h 126"/>
                  <a:gd name="T94" fmla="*/ 75 w 101"/>
                  <a:gd name="T95" fmla="*/ 24 h 126"/>
                  <a:gd name="T96" fmla="*/ 70 w 101"/>
                  <a:gd name="T97" fmla="*/ 21 h 126"/>
                  <a:gd name="T98" fmla="*/ 63 w 101"/>
                  <a:gd name="T99" fmla="*/ 18 h 126"/>
                  <a:gd name="T100" fmla="*/ 57 w 101"/>
                  <a:gd name="T101" fmla="*/ 13 h 126"/>
                  <a:gd name="T102" fmla="*/ 50 w 101"/>
                  <a:gd name="T103" fmla="*/ 8 h 126"/>
                  <a:gd name="T104" fmla="*/ 42 w 101"/>
                  <a:gd name="T105" fmla="*/ 5 h 126"/>
                  <a:gd name="T106" fmla="*/ 35 w 101"/>
                  <a:gd name="T107" fmla="*/ 1 h 126"/>
                  <a:gd name="T108" fmla="*/ 28 w 101"/>
                  <a:gd name="T109" fmla="*/ 1 h 126"/>
                  <a:gd name="T110" fmla="*/ 18 w 101"/>
                  <a:gd name="T111" fmla="*/ 1 h 126"/>
                  <a:gd name="T112" fmla="*/ 13 w 101"/>
                  <a:gd name="T113" fmla="*/ 1 h 126"/>
                  <a:gd name="T114" fmla="*/ 3 w 101"/>
                  <a:gd name="T115" fmla="*/ 0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01" h="126">
                    <a:moveTo>
                      <a:pt x="3" y="0"/>
                    </a:moveTo>
                    <a:cubicBezTo>
                      <a:pt x="2" y="5"/>
                      <a:pt x="2" y="5"/>
                      <a:pt x="2" y="5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6" y="26"/>
                      <a:pt x="6" y="26"/>
                      <a:pt x="6" y="26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9" y="36"/>
                      <a:pt x="9" y="36"/>
                      <a:pt x="9" y="36"/>
                    </a:cubicBezTo>
                    <a:cubicBezTo>
                      <a:pt x="9" y="41"/>
                      <a:pt x="9" y="41"/>
                      <a:pt x="9" y="41"/>
                    </a:cubicBezTo>
                    <a:cubicBezTo>
                      <a:pt x="9" y="48"/>
                      <a:pt x="9" y="48"/>
                      <a:pt x="9" y="48"/>
                    </a:cubicBezTo>
                    <a:cubicBezTo>
                      <a:pt x="10" y="54"/>
                      <a:pt x="10" y="54"/>
                      <a:pt x="10" y="54"/>
                    </a:cubicBezTo>
                    <a:cubicBezTo>
                      <a:pt x="10" y="62"/>
                      <a:pt x="10" y="62"/>
                      <a:pt x="10" y="62"/>
                    </a:cubicBezTo>
                    <a:cubicBezTo>
                      <a:pt x="11" y="70"/>
                      <a:pt x="11" y="70"/>
                      <a:pt x="11" y="70"/>
                    </a:cubicBezTo>
                    <a:cubicBezTo>
                      <a:pt x="12" y="78"/>
                      <a:pt x="12" y="78"/>
                      <a:pt x="12" y="78"/>
                    </a:cubicBezTo>
                    <a:cubicBezTo>
                      <a:pt x="12" y="84"/>
                      <a:pt x="12" y="84"/>
                      <a:pt x="12" y="84"/>
                    </a:cubicBezTo>
                    <a:cubicBezTo>
                      <a:pt x="12" y="84"/>
                      <a:pt x="13" y="87"/>
                      <a:pt x="13" y="89"/>
                    </a:cubicBezTo>
                    <a:cubicBezTo>
                      <a:pt x="14" y="92"/>
                      <a:pt x="17" y="97"/>
                      <a:pt x="17" y="97"/>
                    </a:cubicBezTo>
                    <a:cubicBezTo>
                      <a:pt x="22" y="99"/>
                      <a:pt x="22" y="99"/>
                      <a:pt x="22" y="99"/>
                    </a:cubicBezTo>
                    <a:cubicBezTo>
                      <a:pt x="23" y="103"/>
                      <a:pt x="23" y="103"/>
                      <a:pt x="23" y="103"/>
                    </a:cubicBezTo>
                    <a:cubicBezTo>
                      <a:pt x="22" y="108"/>
                      <a:pt x="22" y="108"/>
                      <a:pt x="22" y="108"/>
                    </a:cubicBezTo>
                    <a:cubicBezTo>
                      <a:pt x="22" y="108"/>
                      <a:pt x="23" y="110"/>
                      <a:pt x="22" y="112"/>
                    </a:cubicBezTo>
                    <a:cubicBezTo>
                      <a:pt x="20" y="113"/>
                      <a:pt x="21" y="116"/>
                      <a:pt x="21" y="116"/>
                    </a:cubicBezTo>
                    <a:cubicBezTo>
                      <a:pt x="26" y="117"/>
                      <a:pt x="26" y="117"/>
                      <a:pt x="26" y="117"/>
                    </a:cubicBezTo>
                    <a:cubicBezTo>
                      <a:pt x="32" y="116"/>
                      <a:pt x="32" y="116"/>
                      <a:pt x="32" y="116"/>
                    </a:cubicBezTo>
                    <a:cubicBezTo>
                      <a:pt x="39" y="116"/>
                      <a:pt x="39" y="116"/>
                      <a:pt x="39" y="116"/>
                    </a:cubicBezTo>
                    <a:cubicBezTo>
                      <a:pt x="44" y="116"/>
                      <a:pt x="44" y="116"/>
                      <a:pt x="44" y="116"/>
                    </a:cubicBezTo>
                    <a:cubicBezTo>
                      <a:pt x="48" y="117"/>
                      <a:pt x="48" y="117"/>
                      <a:pt x="48" y="117"/>
                    </a:cubicBezTo>
                    <a:cubicBezTo>
                      <a:pt x="53" y="121"/>
                      <a:pt x="53" y="121"/>
                      <a:pt x="53" y="121"/>
                    </a:cubicBezTo>
                    <a:cubicBezTo>
                      <a:pt x="58" y="126"/>
                      <a:pt x="58" y="126"/>
                      <a:pt x="58" y="126"/>
                    </a:cubicBezTo>
                    <a:cubicBezTo>
                      <a:pt x="61" y="125"/>
                      <a:pt x="61" y="125"/>
                      <a:pt x="61" y="125"/>
                    </a:cubicBezTo>
                    <a:cubicBezTo>
                      <a:pt x="66" y="121"/>
                      <a:pt x="66" y="121"/>
                      <a:pt x="66" y="121"/>
                    </a:cubicBezTo>
                    <a:cubicBezTo>
                      <a:pt x="69" y="117"/>
                      <a:pt x="69" y="117"/>
                      <a:pt x="69" y="117"/>
                    </a:cubicBezTo>
                    <a:cubicBezTo>
                      <a:pt x="68" y="113"/>
                      <a:pt x="68" y="113"/>
                      <a:pt x="68" y="113"/>
                    </a:cubicBezTo>
                    <a:cubicBezTo>
                      <a:pt x="66" y="110"/>
                      <a:pt x="66" y="110"/>
                      <a:pt x="66" y="110"/>
                    </a:cubicBezTo>
                    <a:cubicBezTo>
                      <a:pt x="66" y="104"/>
                      <a:pt x="66" y="104"/>
                      <a:pt x="66" y="104"/>
                    </a:cubicBezTo>
                    <a:cubicBezTo>
                      <a:pt x="69" y="97"/>
                      <a:pt x="69" y="97"/>
                      <a:pt x="69" y="97"/>
                    </a:cubicBezTo>
                    <a:cubicBezTo>
                      <a:pt x="70" y="90"/>
                      <a:pt x="70" y="90"/>
                      <a:pt x="70" y="90"/>
                    </a:cubicBezTo>
                    <a:cubicBezTo>
                      <a:pt x="75" y="82"/>
                      <a:pt x="75" y="82"/>
                      <a:pt x="75" y="82"/>
                    </a:cubicBezTo>
                    <a:cubicBezTo>
                      <a:pt x="81" y="74"/>
                      <a:pt x="81" y="74"/>
                      <a:pt x="81" y="74"/>
                    </a:cubicBezTo>
                    <a:cubicBezTo>
                      <a:pt x="86" y="66"/>
                      <a:pt x="86" y="66"/>
                      <a:pt x="86" y="66"/>
                    </a:cubicBezTo>
                    <a:cubicBezTo>
                      <a:pt x="91" y="58"/>
                      <a:pt x="91" y="58"/>
                      <a:pt x="91" y="58"/>
                    </a:cubicBezTo>
                    <a:cubicBezTo>
                      <a:pt x="94" y="51"/>
                      <a:pt x="94" y="51"/>
                      <a:pt x="94" y="51"/>
                    </a:cubicBezTo>
                    <a:cubicBezTo>
                      <a:pt x="101" y="47"/>
                      <a:pt x="101" y="47"/>
                      <a:pt x="101" y="47"/>
                    </a:cubicBezTo>
                    <a:cubicBezTo>
                      <a:pt x="89" y="36"/>
                      <a:pt x="89" y="36"/>
                      <a:pt x="89" y="36"/>
                    </a:cubicBezTo>
                    <a:cubicBezTo>
                      <a:pt x="78" y="28"/>
                      <a:pt x="78" y="28"/>
                      <a:pt x="78" y="28"/>
                    </a:cubicBezTo>
                    <a:cubicBezTo>
                      <a:pt x="75" y="24"/>
                      <a:pt x="75" y="24"/>
                      <a:pt x="75" y="24"/>
                    </a:cubicBezTo>
                    <a:cubicBezTo>
                      <a:pt x="75" y="24"/>
                      <a:pt x="71" y="21"/>
                      <a:pt x="70" y="21"/>
                    </a:cubicBezTo>
                    <a:cubicBezTo>
                      <a:pt x="68" y="21"/>
                      <a:pt x="63" y="18"/>
                      <a:pt x="63" y="18"/>
                    </a:cubicBezTo>
                    <a:cubicBezTo>
                      <a:pt x="57" y="13"/>
                      <a:pt x="57" y="13"/>
                      <a:pt x="57" y="13"/>
                    </a:cubicBezTo>
                    <a:cubicBezTo>
                      <a:pt x="50" y="8"/>
                      <a:pt x="50" y="8"/>
                      <a:pt x="50" y="8"/>
                    </a:cubicBezTo>
                    <a:cubicBezTo>
                      <a:pt x="42" y="5"/>
                      <a:pt x="42" y="5"/>
                      <a:pt x="42" y="5"/>
                    </a:cubicBezTo>
                    <a:cubicBezTo>
                      <a:pt x="35" y="1"/>
                      <a:pt x="35" y="1"/>
                      <a:pt x="35" y="1"/>
                    </a:cubicBezTo>
                    <a:cubicBezTo>
                      <a:pt x="28" y="1"/>
                      <a:pt x="28" y="1"/>
                      <a:pt x="2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3" y="1"/>
                      <a:pt x="13" y="1"/>
                      <a:pt x="13" y="1"/>
                    </a:cubicBezTo>
                    <a:lnTo>
                      <a:pt x="3" y="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134" name="Freeform 32"/>
              <p:cNvSpPr>
                <a:spLocks/>
              </p:cNvSpPr>
              <p:nvPr/>
            </p:nvSpPr>
            <p:spPr bwMode="auto">
              <a:xfrm>
                <a:off x="10658475" y="2084388"/>
                <a:ext cx="315912" cy="184150"/>
              </a:xfrm>
              <a:custGeom>
                <a:avLst/>
                <a:gdLst>
                  <a:gd name="T0" fmla="*/ 25 w 84"/>
                  <a:gd name="T1" fmla="*/ 0 h 49"/>
                  <a:gd name="T2" fmla="*/ 29 w 84"/>
                  <a:gd name="T3" fmla="*/ 0 h 49"/>
                  <a:gd name="T4" fmla="*/ 35 w 84"/>
                  <a:gd name="T5" fmla="*/ 2 h 49"/>
                  <a:gd name="T6" fmla="*/ 41 w 84"/>
                  <a:gd name="T7" fmla="*/ 5 h 49"/>
                  <a:gd name="T8" fmla="*/ 49 w 84"/>
                  <a:gd name="T9" fmla="*/ 5 h 49"/>
                  <a:gd name="T10" fmla="*/ 58 w 84"/>
                  <a:gd name="T11" fmla="*/ 5 h 49"/>
                  <a:gd name="T12" fmla="*/ 65 w 84"/>
                  <a:gd name="T13" fmla="*/ 5 h 49"/>
                  <a:gd name="T14" fmla="*/ 72 w 84"/>
                  <a:gd name="T15" fmla="*/ 6 h 49"/>
                  <a:gd name="T16" fmla="*/ 77 w 84"/>
                  <a:gd name="T17" fmla="*/ 9 h 49"/>
                  <a:gd name="T18" fmla="*/ 81 w 84"/>
                  <a:gd name="T19" fmla="*/ 13 h 49"/>
                  <a:gd name="T20" fmla="*/ 81 w 84"/>
                  <a:gd name="T21" fmla="*/ 17 h 49"/>
                  <a:gd name="T22" fmla="*/ 84 w 84"/>
                  <a:gd name="T23" fmla="*/ 24 h 49"/>
                  <a:gd name="T24" fmla="*/ 84 w 84"/>
                  <a:gd name="T25" fmla="*/ 29 h 49"/>
                  <a:gd name="T26" fmla="*/ 84 w 84"/>
                  <a:gd name="T27" fmla="*/ 37 h 49"/>
                  <a:gd name="T28" fmla="*/ 83 w 84"/>
                  <a:gd name="T29" fmla="*/ 40 h 49"/>
                  <a:gd name="T30" fmla="*/ 75 w 84"/>
                  <a:gd name="T31" fmla="*/ 40 h 49"/>
                  <a:gd name="T32" fmla="*/ 65 w 84"/>
                  <a:gd name="T33" fmla="*/ 40 h 49"/>
                  <a:gd name="T34" fmla="*/ 59 w 84"/>
                  <a:gd name="T35" fmla="*/ 37 h 49"/>
                  <a:gd name="T36" fmla="*/ 55 w 84"/>
                  <a:gd name="T37" fmla="*/ 36 h 49"/>
                  <a:gd name="T38" fmla="*/ 52 w 84"/>
                  <a:gd name="T39" fmla="*/ 37 h 49"/>
                  <a:gd name="T40" fmla="*/ 49 w 84"/>
                  <a:gd name="T41" fmla="*/ 41 h 49"/>
                  <a:gd name="T42" fmla="*/ 48 w 84"/>
                  <a:gd name="T43" fmla="*/ 44 h 49"/>
                  <a:gd name="T44" fmla="*/ 47 w 84"/>
                  <a:gd name="T45" fmla="*/ 49 h 49"/>
                  <a:gd name="T46" fmla="*/ 43 w 84"/>
                  <a:gd name="T47" fmla="*/ 49 h 49"/>
                  <a:gd name="T48" fmla="*/ 40 w 84"/>
                  <a:gd name="T49" fmla="*/ 45 h 49"/>
                  <a:gd name="T50" fmla="*/ 34 w 84"/>
                  <a:gd name="T51" fmla="*/ 46 h 49"/>
                  <a:gd name="T52" fmla="*/ 32 w 84"/>
                  <a:gd name="T53" fmla="*/ 46 h 49"/>
                  <a:gd name="T54" fmla="*/ 30 w 84"/>
                  <a:gd name="T55" fmla="*/ 43 h 49"/>
                  <a:gd name="T56" fmla="*/ 34 w 84"/>
                  <a:gd name="T57" fmla="*/ 36 h 49"/>
                  <a:gd name="T58" fmla="*/ 34 w 84"/>
                  <a:gd name="T59" fmla="*/ 31 h 49"/>
                  <a:gd name="T60" fmla="*/ 27 w 84"/>
                  <a:gd name="T61" fmla="*/ 30 h 49"/>
                  <a:gd name="T62" fmla="*/ 20 w 84"/>
                  <a:gd name="T63" fmla="*/ 31 h 49"/>
                  <a:gd name="T64" fmla="*/ 16 w 84"/>
                  <a:gd name="T65" fmla="*/ 34 h 49"/>
                  <a:gd name="T66" fmla="*/ 10 w 84"/>
                  <a:gd name="T67" fmla="*/ 38 h 49"/>
                  <a:gd name="T68" fmla="*/ 5 w 84"/>
                  <a:gd name="T69" fmla="*/ 39 h 49"/>
                  <a:gd name="T70" fmla="*/ 0 w 84"/>
                  <a:gd name="T71" fmla="*/ 38 h 49"/>
                  <a:gd name="T72" fmla="*/ 5 w 84"/>
                  <a:gd name="T73" fmla="*/ 31 h 49"/>
                  <a:gd name="T74" fmla="*/ 8 w 84"/>
                  <a:gd name="T75" fmla="*/ 25 h 49"/>
                  <a:gd name="T76" fmla="*/ 15 w 84"/>
                  <a:gd name="T77" fmla="*/ 14 h 49"/>
                  <a:gd name="T78" fmla="*/ 25 w 84"/>
                  <a:gd name="T79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84" h="49">
                    <a:moveTo>
                      <a:pt x="25" y="0"/>
                    </a:moveTo>
                    <a:cubicBezTo>
                      <a:pt x="29" y="0"/>
                      <a:pt x="29" y="0"/>
                      <a:pt x="29" y="0"/>
                    </a:cubicBezTo>
                    <a:cubicBezTo>
                      <a:pt x="35" y="2"/>
                      <a:pt x="35" y="2"/>
                      <a:pt x="35" y="2"/>
                    </a:cubicBezTo>
                    <a:cubicBezTo>
                      <a:pt x="41" y="5"/>
                      <a:pt x="41" y="5"/>
                      <a:pt x="41" y="5"/>
                    </a:cubicBezTo>
                    <a:cubicBezTo>
                      <a:pt x="49" y="5"/>
                      <a:pt x="49" y="5"/>
                      <a:pt x="49" y="5"/>
                    </a:cubicBezTo>
                    <a:cubicBezTo>
                      <a:pt x="58" y="5"/>
                      <a:pt x="58" y="5"/>
                      <a:pt x="58" y="5"/>
                    </a:cubicBezTo>
                    <a:cubicBezTo>
                      <a:pt x="65" y="5"/>
                      <a:pt x="65" y="5"/>
                      <a:pt x="65" y="5"/>
                    </a:cubicBezTo>
                    <a:cubicBezTo>
                      <a:pt x="72" y="6"/>
                      <a:pt x="72" y="6"/>
                      <a:pt x="72" y="6"/>
                    </a:cubicBezTo>
                    <a:cubicBezTo>
                      <a:pt x="77" y="9"/>
                      <a:pt x="77" y="9"/>
                      <a:pt x="77" y="9"/>
                    </a:cubicBezTo>
                    <a:cubicBezTo>
                      <a:pt x="81" y="13"/>
                      <a:pt x="81" y="13"/>
                      <a:pt x="81" y="13"/>
                    </a:cubicBezTo>
                    <a:cubicBezTo>
                      <a:pt x="81" y="17"/>
                      <a:pt x="81" y="17"/>
                      <a:pt x="81" y="17"/>
                    </a:cubicBezTo>
                    <a:cubicBezTo>
                      <a:pt x="84" y="24"/>
                      <a:pt x="84" y="24"/>
                      <a:pt x="84" y="24"/>
                    </a:cubicBezTo>
                    <a:cubicBezTo>
                      <a:pt x="84" y="29"/>
                      <a:pt x="84" y="29"/>
                      <a:pt x="84" y="29"/>
                    </a:cubicBezTo>
                    <a:cubicBezTo>
                      <a:pt x="84" y="37"/>
                      <a:pt x="84" y="37"/>
                      <a:pt x="84" y="37"/>
                    </a:cubicBezTo>
                    <a:cubicBezTo>
                      <a:pt x="83" y="40"/>
                      <a:pt x="83" y="40"/>
                      <a:pt x="83" y="40"/>
                    </a:cubicBezTo>
                    <a:cubicBezTo>
                      <a:pt x="75" y="40"/>
                      <a:pt x="75" y="40"/>
                      <a:pt x="75" y="40"/>
                    </a:cubicBezTo>
                    <a:cubicBezTo>
                      <a:pt x="65" y="40"/>
                      <a:pt x="65" y="40"/>
                      <a:pt x="65" y="40"/>
                    </a:cubicBezTo>
                    <a:cubicBezTo>
                      <a:pt x="59" y="37"/>
                      <a:pt x="59" y="37"/>
                      <a:pt x="59" y="37"/>
                    </a:cubicBezTo>
                    <a:cubicBezTo>
                      <a:pt x="55" y="36"/>
                      <a:pt x="55" y="36"/>
                      <a:pt x="55" y="36"/>
                    </a:cubicBezTo>
                    <a:cubicBezTo>
                      <a:pt x="52" y="37"/>
                      <a:pt x="52" y="37"/>
                      <a:pt x="52" y="37"/>
                    </a:cubicBezTo>
                    <a:cubicBezTo>
                      <a:pt x="49" y="41"/>
                      <a:pt x="49" y="41"/>
                      <a:pt x="49" y="41"/>
                    </a:cubicBezTo>
                    <a:cubicBezTo>
                      <a:pt x="48" y="44"/>
                      <a:pt x="48" y="44"/>
                      <a:pt x="48" y="44"/>
                    </a:cubicBezTo>
                    <a:cubicBezTo>
                      <a:pt x="47" y="49"/>
                      <a:pt x="47" y="49"/>
                      <a:pt x="47" y="49"/>
                    </a:cubicBezTo>
                    <a:cubicBezTo>
                      <a:pt x="43" y="49"/>
                      <a:pt x="43" y="49"/>
                      <a:pt x="43" y="49"/>
                    </a:cubicBezTo>
                    <a:cubicBezTo>
                      <a:pt x="40" y="45"/>
                      <a:pt x="40" y="45"/>
                      <a:pt x="40" y="45"/>
                    </a:cubicBezTo>
                    <a:cubicBezTo>
                      <a:pt x="34" y="46"/>
                      <a:pt x="34" y="46"/>
                      <a:pt x="34" y="46"/>
                    </a:cubicBezTo>
                    <a:cubicBezTo>
                      <a:pt x="32" y="46"/>
                      <a:pt x="32" y="46"/>
                      <a:pt x="32" y="46"/>
                    </a:cubicBezTo>
                    <a:cubicBezTo>
                      <a:pt x="30" y="43"/>
                      <a:pt x="30" y="43"/>
                      <a:pt x="30" y="43"/>
                    </a:cubicBezTo>
                    <a:cubicBezTo>
                      <a:pt x="34" y="36"/>
                      <a:pt x="34" y="36"/>
                      <a:pt x="34" y="36"/>
                    </a:cubicBezTo>
                    <a:cubicBezTo>
                      <a:pt x="34" y="31"/>
                      <a:pt x="34" y="31"/>
                      <a:pt x="34" y="31"/>
                    </a:cubicBezTo>
                    <a:cubicBezTo>
                      <a:pt x="27" y="30"/>
                      <a:pt x="27" y="30"/>
                      <a:pt x="27" y="30"/>
                    </a:cubicBezTo>
                    <a:cubicBezTo>
                      <a:pt x="20" y="31"/>
                      <a:pt x="20" y="31"/>
                      <a:pt x="20" y="31"/>
                    </a:cubicBezTo>
                    <a:cubicBezTo>
                      <a:pt x="16" y="34"/>
                      <a:pt x="16" y="34"/>
                      <a:pt x="16" y="34"/>
                    </a:cubicBezTo>
                    <a:cubicBezTo>
                      <a:pt x="10" y="38"/>
                      <a:pt x="10" y="38"/>
                      <a:pt x="10" y="38"/>
                    </a:cubicBezTo>
                    <a:cubicBezTo>
                      <a:pt x="10" y="38"/>
                      <a:pt x="6" y="39"/>
                      <a:pt x="5" y="39"/>
                    </a:cubicBezTo>
                    <a:cubicBezTo>
                      <a:pt x="4" y="39"/>
                      <a:pt x="0" y="40"/>
                      <a:pt x="0" y="38"/>
                    </a:cubicBezTo>
                    <a:cubicBezTo>
                      <a:pt x="0" y="37"/>
                      <a:pt x="5" y="31"/>
                      <a:pt x="5" y="31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15" y="14"/>
                      <a:pt x="15" y="14"/>
                      <a:pt x="15" y="14"/>
                    </a:cubicBezTo>
                    <a:lnTo>
                      <a:pt x="25" y="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135" name="Freeform 33"/>
              <p:cNvSpPr>
                <a:spLocks/>
              </p:cNvSpPr>
              <p:nvPr/>
            </p:nvSpPr>
            <p:spPr bwMode="auto">
              <a:xfrm>
                <a:off x="10641013" y="2208213"/>
                <a:ext cx="363537" cy="192088"/>
              </a:xfrm>
              <a:custGeom>
                <a:avLst/>
                <a:gdLst>
                  <a:gd name="T0" fmla="*/ 2 w 97"/>
                  <a:gd name="T1" fmla="*/ 13 h 51"/>
                  <a:gd name="T2" fmla="*/ 0 w 97"/>
                  <a:gd name="T3" fmla="*/ 19 h 51"/>
                  <a:gd name="T4" fmla="*/ 1 w 97"/>
                  <a:gd name="T5" fmla="*/ 23 h 51"/>
                  <a:gd name="T6" fmla="*/ 3 w 97"/>
                  <a:gd name="T7" fmla="*/ 27 h 51"/>
                  <a:gd name="T8" fmla="*/ 2 w 97"/>
                  <a:gd name="T9" fmla="*/ 33 h 51"/>
                  <a:gd name="T10" fmla="*/ 1 w 97"/>
                  <a:gd name="T11" fmla="*/ 37 h 51"/>
                  <a:gd name="T12" fmla="*/ 4 w 97"/>
                  <a:gd name="T13" fmla="*/ 39 h 51"/>
                  <a:gd name="T14" fmla="*/ 10 w 97"/>
                  <a:gd name="T15" fmla="*/ 39 h 51"/>
                  <a:gd name="T16" fmla="*/ 18 w 97"/>
                  <a:gd name="T17" fmla="*/ 38 h 51"/>
                  <a:gd name="T18" fmla="*/ 24 w 97"/>
                  <a:gd name="T19" fmla="*/ 33 h 51"/>
                  <a:gd name="T20" fmla="*/ 31 w 97"/>
                  <a:gd name="T21" fmla="*/ 29 h 51"/>
                  <a:gd name="T22" fmla="*/ 34 w 97"/>
                  <a:gd name="T23" fmla="*/ 28 h 51"/>
                  <a:gd name="T24" fmla="*/ 42 w 97"/>
                  <a:gd name="T25" fmla="*/ 29 h 51"/>
                  <a:gd name="T26" fmla="*/ 43 w 97"/>
                  <a:gd name="T27" fmla="*/ 34 h 51"/>
                  <a:gd name="T28" fmla="*/ 41 w 97"/>
                  <a:gd name="T29" fmla="*/ 37 h 51"/>
                  <a:gd name="T30" fmla="*/ 39 w 97"/>
                  <a:gd name="T31" fmla="*/ 45 h 51"/>
                  <a:gd name="T32" fmla="*/ 39 w 97"/>
                  <a:gd name="T33" fmla="*/ 48 h 51"/>
                  <a:gd name="T34" fmla="*/ 40 w 97"/>
                  <a:gd name="T35" fmla="*/ 50 h 51"/>
                  <a:gd name="T36" fmla="*/ 44 w 97"/>
                  <a:gd name="T37" fmla="*/ 51 h 51"/>
                  <a:gd name="T38" fmla="*/ 48 w 97"/>
                  <a:gd name="T39" fmla="*/ 47 h 51"/>
                  <a:gd name="T40" fmla="*/ 54 w 97"/>
                  <a:gd name="T41" fmla="*/ 42 h 51"/>
                  <a:gd name="T42" fmla="*/ 58 w 97"/>
                  <a:gd name="T43" fmla="*/ 42 h 51"/>
                  <a:gd name="T44" fmla="*/ 67 w 97"/>
                  <a:gd name="T45" fmla="*/ 41 h 51"/>
                  <a:gd name="T46" fmla="*/ 75 w 97"/>
                  <a:gd name="T47" fmla="*/ 39 h 51"/>
                  <a:gd name="T48" fmla="*/ 80 w 97"/>
                  <a:gd name="T49" fmla="*/ 34 h 51"/>
                  <a:gd name="T50" fmla="*/ 84 w 97"/>
                  <a:gd name="T51" fmla="*/ 31 h 51"/>
                  <a:gd name="T52" fmla="*/ 89 w 97"/>
                  <a:gd name="T53" fmla="*/ 30 h 51"/>
                  <a:gd name="T54" fmla="*/ 97 w 97"/>
                  <a:gd name="T55" fmla="*/ 30 h 51"/>
                  <a:gd name="T56" fmla="*/ 97 w 97"/>
                  <a:gd name="T57" fmla="*/ 25 h 51"/>
                  <a:gd name="T58" fmla="*/ 96 w 97"/>
                  <a:gd name="T59" fmla="*/ 19 h 51"/>
                  <a:gd name="T60" fmla="*/ 93 w 97"/>
                  <a:gd name="T61" fmla="*/ 14 h 51"/>
                  <a:gd name="T62" fmla="*/ 90 w 97"/>
                  <a:gd name="T63" fmla="*/ 12 h 51"/>
                  <a:gd name="T64" fmla="*/ 79 w 97"/>
                  <a:gd name="T65" fmla="*/ 10 h 51"/>
                  <a:gd name="T66" fmla="*/ 71 w 97"/>
                  <a:gd name="T67" fmla="*/ 10 h 51"/>
                  <a:gd name="T68" fmla="*/ 65 w 97"/>
                  <a:gd name="T69" fmla="*/ 10 h 51"/>
                  <a:gd name="T70" fmla="*/ 59 w 97"/>
                  <a:gd name="T71" fmla="*/ 10 h 51"/>
                  <a:gd name="T72" fmla="*/ 57 w 97"/>
                  <a:gd name="T73" fmla="*/ 14 h 51"/>
                  <a:gd name="T74" fmla="*/ 53 w 97"/>
                  <a:gd name="T75" fmla="*/ 19 h 51"/>
                  <a:gd name="T76" fmla="*/ 47 w 97"/>
                  <a:gd name="T77" fmla="*/ 20 h 51"/>
                  <a:gd name="T78" fmla="*/ 43 w 97"/>
                  <a:gd name="T79" fmla="*/ 17 h 51"/>
                  <a:gd name="T80" fmla="*/ 38 w 97"/>
                  <a:gd name="T81" fmla="*/ 18 h 51"/>
                  <a:gd name="T82" fmla="*/ 35 w 97"/>
                  <a:gd name="T83" fmla="*/ 19 h 51"/>
                  <a:gd name="T84" fmla="*/ 31 w 97"/>
                  <a:gd name="T85" fmla="*/ 17 h 51"/>
                  <a:gd name="T86" fmla="*/ 28 w 97"/>
                  <a:gd name="T87" fmla="*/ 12 h 51"/>
                  <a:gd name="T88" fmla="*/ 30 w 97"/>
                  <a:gd name="T89" fmla="*/ 5 h 51"/>
                  <a:gd name="T90" fmla="*/ 34 w 97"/>
                  <a:gd name="T91" fmla="*/ 0 h 51"/>
                  <a:gd name="T92" fmla="*/ 30 w 97"/>
                  <a:gd name="T93" fmla="*/ 0 h 51"/>
                  <a:gd name="T94" fmla="*/ 24 w 97"/>
                  <a:gd name="T95" fmla="*/ 3 h 51"/>
                  <a:gd name="T96" fmla="*/ 22 w 97"/>
                  <a:gd name="T97" fmla="*/ 7 h 51"/>
                  <a:gd name="T98" fmla="*/ 18 w 97"/>
                  <a:gd name="T99" fmla="*/ 9 h 51"/>
                  <a:gd name="T100" fmla="*/ 15 w 97"/>
                  <a:gd name="T101" fmla="*/ 9 h 51"/>
                  <a:gd name="T102" fmla="*/ 8 w 97"/>
                  <a:gd name="T103" fmla="*/ 10 h 51"/>
                  <a:gd name="T104" fmla="*/ 2 w 97"/>
                  <a:gd name="T105" fmla="*/ 13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97" h="51">
                    <a:moveTo>
                      <a:pt x="2" y="13"/>
                    </a:moveTo>
                    <a:cubicBezTo>
                      <a:pt x="0" y="19"/>
                      <a:pt x="0" y="19"/>
                      <a:pt x="0" y="19"/>
                    </a:cubicBezTo>
                    <a:cubicBezTo>
                      <a:pt x="1" y="23"/>
                      <a:pt x="1" y="23"/>
                      <a:pt x="1" y="23"/>
                    </a:cubicBezTo>
                    <a:cubicBezTo>
                      <a:pt x="3" y="27"/>
                      <a:pt x="3" y="27"/>
                      <a:pt x="3" y="27"/>
                    </a:cubicBezTo>
                    <a:cubicBezTo>
                      <a:pt x="2" y="33"/>
                      <a:pt x="2" y="33"/>
                      <a:pt x="2" y="33"/>
                    </a:cubicBezTo>
                    <a:cubicBezTo>
                      <a:pt x="1" y="37"/>
                      <a:pt x="1" y="37"/>
                      <a:pt x="1" y="37"/>
                    </a:cubicBezTo>
                    <a:cubicBezTo>
                      <a:pt x="4" y="39"/>
                      <a:pt x="4" y="39"/>
                      <a:pt x="4" y="39"/>
                    </a:cubicBezTo>
                    <a:cubicBezTo>
                      <a:pt x="10" y="39"/>
                      <a:pt x="10" y="39"/>
                      <a:pt x="10" y="39"/>
                    </a:cubicBezTo>
                    <a:cubicBezTo>
                      <a:pt x="18" y="38"/>
                      <a:pt x="18" y="38"/>
                      <a:pt x="18" y="38"/>
                    </a:cubicBezTo>
                    <a:cubicBezTo>
                      <a:pt x="24" y="33"/>
                      <a:pt x="24" y="33"/>
                      <a:pt x="24" y="33"/>
                    </a:cubicBezTo>
                    <a:cubicBezTo>
                      <a:pt x="31" y="29"/>
                      <a:pt x="31" y="29"/>
                      <a:pt x="31" y="29"/>
                    </a:cubicBezTo>
                    <a:cubicBezTo>
                      <a:pt x="34" y="28"/>
                      <a:pt x="34" y="28"/>
                      <a:pt x="34" y="28"/>
                    </a:cubicBezTo>
                    <a:cubicBezTo>
                      <a:pt x="42" y="29"/>
                      <a:pt x="42" y="29"/>
                      <a:pt x="42" y="29"/>
                    </a:cubicBezTo>
                    <a:cubicBezTo>
                      <a:pt x="43" y="34"/>
                      <a:pt x="43" y="34"/>
                      <a:pt x="43" y="34"/>
                    </a:cubicBezTo>
                    <a:cubicBezTo>
                      <a:pt x="41" y="37"/>
                      <a:pt x="41" y="37"/>
                      <a:pt x="41" y="37"/>
                    </a:cubicBezTo>
                    <a:cubicBezTo>
                      <a:pt x="39" y="45"/>
                      <a:pt x="39" y="45"/>
                      <a:pt x="39" y="45"/>
                    </a:cubicBezTo>
                    <a:cubicBezTo>
                      <a:pt x="39" y="48"/>
                      <a:pt x="39" y="48"/>
                      <a:pt x="39" y="48"/>
                    </a:cubicBezTo>
                    <a:cubicBezTo>
                      <a:pt x="40" y="50"/>
                      <a:pt x="40" y="50"/>
                      <a:pt x="40" y="50"/>
                    </a:cubicBezTo>
                    <a:cubicBezTo>
                      <a:pt x="44" y="51"/>
                      <a:pt x="44" y="51"/>
                      <a:pt x="44" y="51"/>
                    </a:cubicBezTo>
                    <a:cubicBezTo>
                      <a:pt x="48" y="47"/>
                      <a:pt x="48" y="47"/>
                      <a:pt x="48" y="47"/>
                    </a:cubicBezTo>
                    <a:cubicBezTo>
                      <a:pt x="54" y="42"/>
                      <a:pt x="54" y="42"/>
                      <a:pt x="54" y="42"/>
                    </a:cubicBezTo>
                    <a:cubicBezTo>
                      <a:pt x="58" y="42"/>
                      <a:pt x="58" y="42"/>
                      <a:pt x="58" y="42"/>
                    </a:cubicBezTo>
                    <a:cubicBezTo>
                      <a:pt x="67" y="41"/>
                      <a:pt x="67" y="41"/>
                      <a:pt x="67" y="41"/>
                    </a:cubicBezTo>
                    <a:cubicBezTo>
                      <a:pt x="75" y="39"/>
                      <a:pt x="75" y="39"/>
                      <a:pt x="75" y="39"/>
                    </a:cubicBezTo>
                    <a:cubicBezTo>
                      <a:pt x="80" y="34"/>
                      <a:pt x="80" y="34"/>
                      <a:pt x="80" y="34"/>
                    </a:cubicBezTo>
                    <a:cubicBezTo>
                      <a:pt x="84" y="31"/>
                      <a:pt x="84" y="31"/>
                      <a:pt x="84" y="31"/>
                    </a:cubicBezTo>
                    <a:cubicBezTo>
                      <a:pt x="89" y="30"/>
                      <a:pt x="89" y="30"/>
                      <a:pt x="89" y="30"/>
                    </a:cubicBezTo>
                    <a:cubicBezTo>
                      <a:pt x="97" y="30"/>
                      <a:pt x="97" y="30"/>
                      <a:pt x="97" y="30"/>
                    </a:cubicBezTo>
                    <a:cubicBezTo>
                      <a:pt x="97" y="25"/>
                      <a:pt x="97" y="25"/>
                      <a:pt x="97" y="25"/>
                    </a:cubicBezTo>
                    <a:cubicBezTo>
                      <a:pt x="97" y="25"/>
                      <a:pt x="97" y="19"/>
                      <a:pt x="96" y="19"/>
                    </a:cubicBezTo>
                    <a:cubicBezTo>
                      <a:pt x="94" y="19"/>
                      <a:pt x="93" y="14"/>
                      <a:pt x="93" y="14"/>
                    </a:cubicBezTo>
                    <a:cubicBezTo>
                      <a:pt x="90" y="12"/>
                      <a:pt x="90" y="12"/>
                      <a:pt x="90" y="12"/>
                    </a:cubicBezTo>
                    <a:cubicBezTo>
                      <a:pt x="79" y="10"/>
                      <a:pt x="79" y="10"/>
                      <a:pt x="79" y="10"/>
                    </a:cubicBezTo>
                    <a:cubicBezTo>
                      <a:pt x="71" y="10"/>
                      <a:pt x="71" y="10"/>
                      <a:pt x="71" y="10"/>
                    </a:cubicBezTo>
                    <a:cubicBezTo>
                      <a:pt x="65" y="10"/>
                      <a:pt x="65" y="10"/>
                      <a:pt x="65" y="10"/>
                    </a:cubicBezTo>
                    <a:cubicBezTo>
                      <a:pt x="59" y="10"/>
                      <a:pt x="59" y="10"/>
                      <a:pt x="59" y="10"/>
                    </a:cubicBezTo>
                    <a:cubicBezTo>
                      <a:pt x="57" y="14"/>
                      <a:pt x="57" y="14"/>
                      <a:pt x="57" y="14"/>
                    </a:cubicBezTo>
                    <a:cubicBezTo>
                      <a:pt x="53" y="19"/>
                      <a:pt x="53" y="19"/>
                      <a:pt x="53" y="19"/>
                    </a:cubicBezTo>
                    <a:cubicBezTo>
                      <a:pt x="47" y="20"/>
                      <a:pt x="47" y="20"/>
                      <a:pt x="47" y="20"/>
                    </a:cubicBezTo>
                    <a:cubicBezTo>
                      <a:pt x="43" y="17"/>
                      <a:pt x="43" y="17"/>
                      <a:pt x="43" y="17"/>
                    </a:cubicBezTo>
                    <a:cubicBezTo>
                      <a:pt x="38" y="18"/>
                      <a:pt x="38" y="18"/>
                      <a:pt x="38" y="18"/>
                    </a:cubicBezTo>
                    <a:cubicBezTo>
                      <a:pt x="35" y="19"/>
                      <a:pt x="35" y="19"/>
                      <a:pt x="35" y="19"/>
                    </a:cubicBezTo>
                    <a:cubicBezTo>
                      <a:pt x="31" y="17"/>
                      <a:pt x="31" y="17"/>
                      <a:pt x="31" y="17"/>
                    </a:cubicBezTo>
                    <a:cubicBezTo>
                      <a:pt x="28" y="12"/>
                      <a:pt x="28" y="12"/>
                      <a:pt x="28" y="12"/>
                    </a:cubicBezTo>
                    <a:cubicBezTo>
                      <a:pt x="30" y="5"/>
                      <a:pt x="30" y="5"/>
                      <a:pt x="30" y="5"/>
                    </a:cubicBezTo>
                    <a:cubicBezTo>
                      <a:pt x="34" y="0"/>
                      <a:pt x="34" y="0"/>
                      <a:pt x="34" y="0"/>
                    </a:cubicBezTo>
                    <a:cubicBezTo>
                      <a:pt x="30" y="0"/>
                      <a:pt x="30" y="0"/>
                      <a:pt x="30" y="0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8" y="10"/>
                      <a:pt x="8" y="10"/>
                      <a:pt x="8" y="10"/>
                    </a:cubicBezTo>
                    <a:lnTo>
                      <a:pt x="2" y="13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136" name="Freeform 34"/>
              <p:cNvSpPr>
                <a:spLocks/>
              </p:cNvSpPr>
              <p:nvPr/>
            </p:nvSpPr>
            <p:spPr bwMode="auto">
              <a:xfrm>
                <a:off x="10399713" y="2332038"/>
                <a:ext cx="604837" cy="196850"/>
              </a:xfrm>
              <a:custGeom>
                <a:avLst/>
                <a:gdLst>
                  <a:gd name="T0" fmla="*/ 12 w 381"/>
                  <a:gd name="T1" fmla="*/ 88 h 124"/>
                  <a:gd name="T2" fmla="*/ 16 w 381"/>
                  <a:gd name="T3" fmla="*/ 105 h 124"/>
                  <a:gd name="T4" fmla="*/ 24 w 381"/>
                  <a:gd name="T5" fmla="*/ 119 h 124"/>
                  <a:gd name="T6" fmla="*/ 35 w 381"/>
                  <a:gd name="T7" fmla="*/ 119 h 124"/>
                  <a:gd name="T8" fmla="*/ 47 w 381"/>
                  <a:gd name="T9" fmla="*/ 100 h 124"/>
                  <a:gd name="T10" fmla="*/ 66 w 381"/>
                  <a:gd name="T11" fmla="*/ 90 h 124"/>
                  <a:gd name="T12" fmla="*/ 90 w 381"/>
                  <a:gd name="T13" fmla="*/ 72 h 124"/>
                  <a:gd name="T14" fmla="*/ 114 w 381"/>
                  <a:gd name="T15" fmla="*/ 72 h 124"/>
                  <a:gd name="T16" fmla="*/ 137 w 381"/>
                  <a:gd name="T17" fmla="*/ 79 h 124"/>
                  <a:gd name="T18" fmla="*/ 163 w 381"/>
                  <a:gd name="T19" fmla="*/ 95 h 124"/>
                  <a:gd name="T20" fmla="*/ 185 w 381"/>
                  <a:gd name="T21" fmla="*/ 105 h 124"/>
                  <a:gd name="T22" fmla="*/ 206 w 381"/>
                  <a:gd name="T23" fmla="*/ 88 h 124"/>
                  <a:gd name="T24" fmla="*/ 227 w 381"/>
                  <a:gd name="T25" fmla="*/ 105 h 124"/>
                  <a:gd name="T26" fmla="*/ 253 w 381"/>
                  <a:gd name="T27" fmla="*/ 112 h 124"/>
                  <a:gd name="T28" fmla="*/ 291 w 381"/>
                  <a:gd name="T29" fmla="*/ 109 h 124"/>
                  <a:gd name="T30" fmla="*/ 303 w 381"/>
                  <a:gd name="T31" fmla="*/ 90 h 124"/>
                  <a:gd name="T32" fmla="*/ 322 w 381"/>
                  <a:gd name="T33" fmla="*/ 83 h 124"/>
                  <a:gd name="T34" fmla="*/ 348 w 381"/>
                  <a:gd name="T35" fmla="*/ 83 h 124"/>
                  <a:gd name="T36" fmla="*/ 365 w 381"/>
                  <a:gd name="T37" fmla="*/ 74 h 124"/>
                  <a:gd name="T38" fmla="*/ 374 w 381"/>
                  <a:gd name="T39" fmla="*/ 48 h 124"/>
                  <a:gd name="T40" fmla="*/ 381 w 381"/>
                  <a:gd name="T41" fmla="*/ 10 h 124"/>
                  <a:gd name="T42" fmla="*/ 358 w 381"/>
                  <a:gd name="T43" fmla="*/ 3 h 124"/>
                  <a:gd name="T44" fmla="*/ 341 w 381"/>
                  <a:gd name="T45" fmla="*/ 15 h 124"/>
                  <a:gd name="T46" fmla="*/ 322 w 381"/>
                  <a:gd name="T47" fmla="*/ 27 h 124"/>
                  <a:gd name="T48" fmla="*/ 296 w 381"/>
                  <a:gd name="T49" fmla="*/ 29 h 124"/>
                  <a:gd name="T50" fmla="*/ 272 w 381"/>
                  <a:gd name="T51" fmla="*/ 38 h 124"/>
                  <a:gd name="T52" fmla="*/ 260 w 381"/>
                  <a:gd name="T53" fmla="*/ 55 h 124"/>
                  <a:gd name="T54" fmla="*/ 239 w 381"/>
                  <a:gd name="T55" fmla="*/ 50 h 124"/>
                  <a:gd name="T56" fmla="*/ 234 w 381"/>
                  <a:gd name="T57" fmla="*/ 24 h 124"/>
                  <a:gd name="T58" fmla="*/ 239 w 381"/>
                  <a:gd name="T59" fmla="*/ 3 h 124"/>
                  <a:gd name="T60" fmla="*/ 223 w 381"/>
                  <a:gd name="T61" fmla="*/ 3 h 124"/>
                  <a:gd name="T62" fmla="*/ 199 w 381"/>
                  <a:gd name="T63" fmla="*/ 19 h 124"/>
                  <a:gd name="T64" fmla="*/ 170 w 381"/>
                  <a:gd name="T65" fmla="*/ 24 h 124"/>
                  <a:gd name="T66" fmla="*/ 152 w 381"/>
                  <a:gd name="T67" fmla="*/ 24 h 124"/>
                  <a:gd name="T68" fmla="*/ 123 w 381"/>
                  <a:gd name="T69" fmla="*/ 27 h 124"/>
                  <a:gd name="T70" fmla="*/ 99 w 381"/>
                  <a:gd name="T71" fmla="*/ 12 h 124"/>
                  <a:gd name="T72" fmla="*/ 78 w 381"/>
                  <a:gd name="T73" fmla="*/ 5 h 124"/>
                  <a:gd name="T74" fmla="*/ 26 w 381"/>
                  <a:gd name="T75" fmla="*/ 3 h 124"/>
                  <a:gd name="T76" fmla="*/ 31 w 381"/>
                  <a:gd name="T77" fmla="*/ 19 h 124"/>
                  <a:gd name="T78" fmla="*/ 35 w 381"/>
                  <a:gd name="T79" fmla="*/ 38 h 124"/>
                  <a:gd name="T80" fmla="*/ 21 w 381"/>
                  <a:gd name="T81" fmla="*/ 57 h 124"/>
                  <a:gd name="T82" fmla="*/ 0 w 381"/>
                  <a:gd name="T83" fmla="*/ 79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381" h="124">
                    <a:moveTo>
                      <a:pt x="0" y="79"/>
                    </a:moveTo>
                    <a:lnTo>
                      <a:pt x="12" y="88"/>
                    </a:lnTo>
                    <a:lnTo>
                      <a:pt x="16" y="98"/>
                    </a:lnTo>
                    <a:lnTo>
                      <a:pt x="16" y="105"/>
                    </a:lnTo>
                    <a:lnTo>
                      <a:pt x="24" y="114"/>
                    </a:lnTo>
                    <a:lnTo>
                      <a:pt x="24" y="119"/>
                    </a:lnTo>
                    <a:lnTo>
                      <a:pt x="26" y="124"/>
                    </a:lnTo>
                    <a:lnTo>
                      <a:pt x="35" y="119"/>
                    </a:lnTo>
                    <a:lnTo>
                      <a:pt x="40" y="112"/>
                    </a:lnTo>
                    <a:lnTo>
                      <a:pt x="47" y="100"/>
                    </a:lnTo>
                    <a:lnTo>
                      <a:pt x="59" y="100"/>
                    </a:lnTo>
                    <a:lnTo>
                      <a:pt x="66" y="90"/>
                    </a:lnTo>
                    <a:lnTo>
                      <a:pt x="76" y="81"/>
                    </a:lnTo>
                    <a:lnTo>
                      <a:pt x="90" y="72"/>
                    </a:lnTo>
                    <a:lnTo>
                      <a:pt x="102" y="69"/>
                    </a:lnTo>
                    <a:lnTo>
                      <a:pt x="114" y="72"/>
                    </a:lnTo>
                    <a:lnTo>
                      <a:pt x="125" y="76"/>
                    </a:lnTo>
                    <a:lnTo>
                      <a:pt x="137" y="79"/>
                    </a:lnTo>
                    <a:lnTo>
                      <a:pt x="149" y="86"/>
                    </a:lnTo>
                    <a:lnTo>
                      <a:pt x="163" y="95"/>
                    </a:lnTo>
                    <a:lnTo>
                      <a:pt x="173" y="105"/>
                    </a:lnTo>
                    <a:lnTo>
                      <a:pt x="185" y="105"/>
                    </a:lnTo>
                    <a:lnTo>
                      <a:pt x="197" y="95"/>
                    </a:lnTo>
                    <a:lnTo>
                      <a:pt x="206" y="88"/>
                    </a:lnTo>
                    <a:lnTo>
                      <a:pt x="215" y="95"/>
                    </a:lnTo>
                    <a:lnTo>
                      <a:pt x="227" y="105"/>
                    </a:lnTo>
                    <a:lnTo>
                      <a:pt x="239" y="107"/>
                    </a:lnTo>
                    <a:lnTo>
                      <a:pt x="253" y="112"/>
                    </a:lnTo>
                    <a:lnTo>
                      <a:pt x="275" y="112"/>
                    </a:lnTo>
                    <a:lnTo>
                      <a:pt x="291" y="109"/>
                    </a:lnTo>
                    <a:lnTo>
                      <a:pt x="296" y="105"/>
                    </a:lnTo>
                    <a:lnTo>
                      <a:pt x="303" y="90"/>
                    </a:lnTo>
                    <a:lnTo>
                      <a:pt x="313" y="86"/>
                    </a:lnTo>
                    <a:lnTo>
                      <a:pt x="322" y="83"/>
                    </a:lnTo>
                    <a:lnTo>
                      <a:pt x="336" y="83"/>
                    </a:lnTo>
                    <a:lnTo>
                      <a:pt x="348" y="83"/>
                    </a:lnTo>
                    <a:lnTo>
                      <a:pt x="360" y="83"/>
                    </a:lnTo>
                    <a:lnTo>
                      <a:pt x="365" y="74"/>
                    </a:lnTo>
                    <a:lnTo>
                      <a:pt x="369" y="62"/>
                    </a:lnTo>
                    <a:lnTo>
                      <a:pt x="374" y="48"/>
                    </a:lnTo>
                    <a:lnTo>
                      <a:pt x="381" y="27"/>
                    </a:lnTo>
                    <a:lnTo>
                      <a:pt x="381" y="10"/>
                    </a:lnTo>
                    <a:lnTo>
                      <a:pt x="372" y="5"/>
                    </a:lnTo>
                    <a:lnTo>
                      <a:pt x="358" y="3"/>
                    </a:lnTo>
                    <a:lnTo>
                      <a:pt x="348" y="10"/>
                    </a:lnTo>
                    <a:lnTo>
                      <a:pt x="341" y="15"/>
                    </a:lnTo>
                    <a:lnTo>
                      <a:pt x="332" y="22"/>
                    </a:lnTo>
                    <a:lnTo>
                      <a:pt x="322" y="27"/>
                    </a:lnTo>
                    <a:lnTo>
                      <a:pt x="308" y="29"/>
                    </a:lnTo>
                    <a:lnTo>
                      <a:pt x="296" y="29"/>
                    </a:lnTo>
                    <a:lnTo>
                      <a:pt x="287" y="34"/>
                    </a:lnTo>
                    <a:lnTo>
                      <a:pt x="272" y="38"/>
                    </a:lnTo>
                    <a:lnTo>
                      <a:pt x="268" y="45"/>
                    </a:lnTo>
                    <a:lnTo>
                      <a:pt x="260" y="55"/>
                    </a:lnTo>
                    <a:lnTo>
                      <a:pt x="246" y="57"/>
                    </a:lnTo>
                    <a:lnTo>
                      <a:pt x="239" y="50"/>
                    </a:lnTo>
                    <a:lnTo>
                      <a:pt x="234" y="38"/>
                    </a:lnTo>
                    <a:lnTo>
                      <a:pt x="234" y="24"/>
                    </a:lnTo>
                    <a:lnTo>
                      <a:pt x="237" y="10"/>
                    </a:lnTo>
                    <a:lnTo>
                      <a:pt x="239" y="3"/>
                    </a:lnTo>
                    <a:lnTo>
                      <a:pt x="232" y="0"/>
                    </a:lnTo>
                    <a:lnTo>
                      <a:pt x="223" y="3"/>
                    </a:lnTo>
                    <a:lnTo>
                      <a:pt x="213" y="10"/>
                    </a:lnTo>
                    <a:lnTo>
                      <a:pt x="199" y="19"/>
                    </a:lnTo>
                    <a:lnTo>
                      <a:pt x="189" y="27"/>
                    </a:lnTo>
                    <a:lnTo>
                      <a:pt x="170" y="24"/>
                    </a:lnTo>
                    <a:lnTo>
                      <a:pt x="163" y="24"/>
                    </a:lnTo>
                    <a:lnTo>
                      <a:pt x="152" y="24"/>
                    </a:lnTo>
                    <a:lnTo>
                      <a:pt x="137" y="24"/>
                    </a:lnTo>
                    <a:lnTo>
                      <a:pt x="123" y="27"/>
                    </a:lnTo>
                    <a:lnTo>
                      <a:pt x="109" y="24"/>
                    </a:lnTo>
                    <a:lnTo>
                      <a:pt x="99" y="12"/>
                    </a:lnTo>
                    <a:lnTo>
                      <a:pt x="88" y="5"/>
                    </a:lnTo>
                    <a:lnTo>
                      <a:pt x="78" y="5"/>
                    </a:lnTo>
                    <a:lnTo>
                      <a:pt x="57" y="3"/>
                    </a:lnTo>
                    <a:lnTo>
                      <a:pt x="26" y="3"/>
                    </a:lnTo>
                    <a:lnTo>
                      <a:pt x="28" y="12"/>
                    </a:lnTo>
                    <a:lnTo>
                      <a:pt x="31" y="19"/>
                    </a:lnTo>
                    <a:lnTo>
                      <a:pt x="35" y="31"/>
                    </a:lnTo>
                    <a:lnTo>
                      <a:pt x="35" y="38"/>
                    </a:lnTo>
                    <a:lnTo>
                      <a:pt x="28" y="48"/>
                    </a:lnTo>
                    <a:lnTo>
                      <a:pt x="21" y="57"/>
                    </a:lnTo>
                    <a:lnTo>
                      <a:pt x="12" y="64"/>
                    </a:lnTo>
                    <a:lnTo>
                      <a:pt x="0" y="79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</p:grpSp>
        <p:grpSp>
          <p:nvGrpSpPr>
            <p:cNvPr id="137" name="Grupo 136"/>
            <p:cNvGrpSpPr/>
            <p:nvPr/>
          </p:nvGrpSpPr>
          <p:grpSpPr>
            <a:xfrm>
              <a:off x="7269163" y="1814738"/>
              <a:ext cx="2798762" cy="1889125"/>
              <a:chOff x="7100888" y="1057275"/>
              <a:chExt cx="2798762" cy="1889125"/>
            </a:xfrm>
            <a:solidFill>
              <a:srgbClr val="FFC000"/>
            </a:solidFill>
          </p:grpSpPr>
          <p:sp>
            <p:nvSpPr>
              <p:cNvPr id="138" name="Freeform 9"/>
              <p:cNvSpPr>
                <a:spLocks/>
              </p:cNvSpPr>
              <p:nvPr/>
            </p:nvSpPr>
            <p:spPr bwMode="auto">
              <a:xfrm>
                <a:off x="7100888" y="2325688"/>
                <a:ext cx="673100" cy="376238"/>
              </a:xfrm>
              <a:custGeom>
                <a:avLst/>
                <a:gdLst>
                  <a:gd name="T0" fmla="*/ 5 w 179"/>
                  <a:gd name="T1" fmla="*/ 0 h 100"/>
                  <a:gd name="T2" fmla="*/ 85 w 179"/>
                  <a:gd name="T3" fmla="*/ 21 h 100"/>
                  <a:gd name="T4" fmla="*/ 100 w 179"/>
                  <a:gd name="T5" fmla="*/ 30 h 100"/>
                  <a:gd name="T6" fmla="*/ 179 w 179"/>
                  <a:gd name="T7" fmla="*/ 69 h 100"/>
                  <a:gd name="T8" fmla="*/ 178 w 179"/>
                  <a:gd name="T9" fmla="*/ 73 h 100"/>
                  <a:gd name="T10" fmla="*/ 170 w 179"/>
                  <a:gd name="T11" fmla="*/ 78 h 100"/>
                  <a:gd name="T12" fmla="*/ 162 w 179"/>
                  <a:gd name="T13" fmla="*/ 82 h 100"/>
                  <a:gd name="T14" fmla="*/ 158 w 179"/>
                  <a:gd name="T15" fmla="*/ 87 h 100"/>
                  <a:gd name="T16" fmla="*/ 150 w 179"/>
                  <a:gd name="T17" fmla="*/ 88 h 100"/>
                  <a:gd name="T18" fmla="*/ 143 w 179"/>
                  <a:gd name="T19" fmla="*/ 91 h 100"/>
                  <a:gd name="T20" fmla="*/ 138 w 179"/>
                  <a:gd name="T21" fmla="*/ 98 h 100"/>
                  <a:gd name="T22" fmla="*/ 134 w 179"/>
                  <a:gd name="T23" fmla="*/ 100 h 100"/>
                  <a:gd name="T24" fmla="*/ 129 w 179"/>
                  <a:gd name="T25" fmla="*/ 99 h 100"/>
                  <a:gd name="T26" fmla="*/ 122 w 179"/>
                  <a:gd name="T27" fmla="*/ 96 h 100"/>
                  <a:gd name="T28" fmla="*/ 111 w 179"/>
                  <a:gd name="T29" fmla="*/ 96 h 100"/>
                  <a:gd name="T30" fmla="*/ 94 w 179"/>
                  <a:gd name="T31" fmla="*/ 96 h 100"/>
                  <a:gd name="T32" fmla="*/ 85 w 179"/>
                  <a:gd name="T33" fmla="*/ 95 h 100"/>
                  <a:gd name="T34" fmla="*/ 84 w 179"/>
                  <a:gd name="T35" fmla="*/ 89 h 100"/>
                  <a:gd name="T36" fmla="*/ 83 w 179"/>
                  <a:gd name="T37" fmla="*/ 77 h 100"/>
                  <a:gd name="T38" fmla="*/ 85 w 179"/>
                  <a:gd name="T39" fmla="*/ 69 h 100"/>
                  <a:gd name="T40" fmla="*/ 85 w 179"/>
                  <a:gd name="T41" fmla="*/ 60 h 100"/>
                  <a:gd name="T42" fmla="*/ 84 w 179"/>
                  <a:gd name="T43" fmla="*/ 54 h 100"/>
                  <a:gd name="T44" fmla="*/ 76 w 179"/>
                  <a:gd name="T45" fmla="*/ 60 h 100"/>
                  <a:gd name="T46" fmla="*/ 66 w 179"/>
                  <a:gd name="T47" fmla="*/ 67 h 100"/>
                  <a:gd name="T48" fmla="*/ 59 w 179"/>
                  <a:gd name="T49" fmla="*/ 70 h 100"/>
                  <a:gd name="T50" fmla="*/ 42 w 179"/>
                  <a:gd name="T51" fmla="*/ 68 h 100"/>
                  <a:gd name="T52" fmla="*/ 41 w 179"/>
                  <a:gd name="T53" fmla="*/ 60 h 100"/>
                  <a:gd name="T54" fmla="*/ 33 w 179"/>
                  <a:gd name="T55" fmla="*/ 55 h 100"/>
                  <a:gd name="T56" fmla="*/ 28 w 179"/>
                  <a:gd name="T57" fmla="*/ 52 h 100"/>
                  <a:gd name="T58" fmla="*/ 21 w 179"/>
                  <a:gd name="T59" fmla="*/ 52 h 100"/>
                  <a:gd name="T60" fmla="*/ 23 w 179"/>
                  <a:gd name="T61" fmla="*/ 48 h 100"/>
                  <a:gd name="T62" fmla="*/ 23 w 179"/>
                  <a:gd name="T63" fmla="*/ 40 h 100"/>
                  <a:gd name="T64" fmla="*/ 18 w 179"/>
                  <a:gd name="T65" fmla="*/ 35 h 100"/>
                  <a:gd name="T66" fmla="*/ 11 w 179"/>
                  <a:gd name="T67" fmla="*/ 27 h 100"/>
                  <a:gd name="T68" fmla="*/ 5 w 179"/>
                  <a:gd name="T69" fmla="*/ 15 h 100"/>
                  <a:gd name="T70" fmla="*/ 0 w 179"/>
                  <a:gd name="T71" fmla="*/ 6 h 100"/>
                  <a:gd name="T72" fmla="*/ 0 w 179"/>
                  <a:gd name="T73" fmla="*/ 1 h 100"/>
                  <a:gd name="T74" fmla="*/ 5 w 179"/>
                  <a:gd name="T75" fmla="*/ 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79" h="100">
                    <a:moveTo>
                      <a:pt x="5" y="0"/>
                    </a:moveTo>
                    <a:cubicBezTo>
                      <a:pt x="5" y="0"/>
                      <a:pt x="45" y="18"/>
                      <a:pt x="85" y="21"/>
                    </a:cubicBezTo>
                    <a:cubicBezTo>
                      <a:pt x="93" y="27"/>
                      <a:pt x="100" y="30"/>
                      <a:pt x="100" y="30"/>
                    </a:cubicBezTo>
                    <a:cubicBezTo>
                      <a:pt x="100" y="30"/>
                      <a:pt x="164" y="65"/>
                      <a:pt x="179" y="69"/>
                    </a:cubicBezTo>
                    <a:cubicBezTo>
                      <a:pt x="178" y="73"/>
                      <a:pt x="178" y="73"/>
                      <a:pt x="178" y="73"/>
                    </a:cubicBezTo>
                    <a:cubicBezTo>
                      <a:pt x="170" y="78"/>
                      <a:pt x="170" y="78"/>
                      <a:pt x="170" y="78"/>
                    </a:cubicBezTo>
                    <a:cubicBezTo>
                      <a:pt x="162" y="82"/>
                      <a:pt x="162" y="82"/>
                      <a:pt x="162" y="82"/>
                    </a:cubicBezTo>
                    <a:cubicBezTo>
                      <a:pt x="158" y="87"/>
                      <a:pt x="158" y="87"/>
                      <a:pt x="158" y="87"/>
                    </a:cubicBezTo>
                    <a:cubicBezTo>
                      <a:pt x="150" y="88"/>
                      <a:pt x="150" y="88"/>
                      <a:pt x="150" y="88"/>
                    </a:cubicBezTo>
                    <a:cubicBezTo>
                      <a:pt x="143" y="91"/>
                      <a:pt x="143" y="91"/>
                      <a:pt x="143" y="91"/>
                    </a:cubicBezTo>
                    <a:cubicBezTo>
                      <a:pt x="138" y="98"/>
                      <a:pt x="138" y="98"/>
                      <a:pt x="138" y="98"/>
                    </a:cubicBezTo>
                    <a:cubicBezTo>
                      <a:pt x="134" y="100"/>
                      <a:pt x="134" y="100"/>
                      <a:pt x="134" y="100"/>
                    </a:cubicBezTo>
                    <a:cubicBezTo>
                      <a:pt x="129" y="99"/>
                      <a:pt x="129" y="99"/>
                      <a:pt x="129" y="99"/>
                    </a:cubicBezTo>
                    <a:cubicBezTo>
                      <a:pt x="122" y="96"/>
                      <a:pt x="122" y="96"/>
                      <a:pt x="122" y="96"/>
                    </a:cubicBezTo>
                    <a:cubicBezTo>
                      <a:pt x="111" y="96"/>
                      <a:pt x="111" y="96"/>
                      <a:pt x="111" y="96"/>
                    </a:cubicBezTo>
                    <a:cubicBezTo>
                      <a:pt x="94" y="96"/>
                      <a:pt x="94" y="96"/>
                      <a:pt x="94" y="96"/>
                    </a:cubicBezTo>
                    <a:cubicBezTo>
                      <a:pt x="85" y="95"/>
                      <a:pt x="85" y="95"/>
                      <a:pt x="85" y="95"/>
                    </a:cubicBezTo>
                    <a:cubicBezTo>
                      <a:pt x="84" y="89"/>
                      <a:pt x="84" y="89"/>
                      <a:pt x="84" y="89"/>
                    </a:cubicBezTo>
                    <a:cubicBezTo>
                      <a:pt x="83" y="77"/>
                      <a:pt x="83" y="77"/>
                      <a:pt x="83" y="77"/>
                    </a:cubicBezTo>
                    <a:cubicBezTo>
                      <a:pt x="85" y="69"/>
                      <a:pt x="85" y="69"/>
                      <a:pt x="85" y="69"/>
                    </a:cubicBezTo>
                    <a:cubicBezTo>
                      <a:pt x="85" y="60"/>
                      <a:pt x="85" y="60"/>
                      <a:pt x="85" y="60"/>
                    </a:cubicBezTo>
                    <a:cubicBezTo>
                      <a:pt x="84" y="54"/>
                      <a:pt x="84" y="54"/>
                      <a:pt x="84" y="54"/>
                    </a:cubicBezTo>
                    <a:cubicBezTo>
                      <a:pt x="76" y="60"/>
                      <a:pt x="76" y="60"/>
                      <a:pt x="76" y="60"/>
                    </a:cubicBezTo>
                    <a:cubicBezTo>
                      <a:pt x="66" y="67"/>
                      <a:pt x="66" y="67"/>
                      <a:pt x="66" y="67"/>
                    </a:cubicBezTo>
                    <a:cubicBezTo>
                      <a:pt x="59" y="70"/>
                      <a:pt x="59" y="70"/>
                      <a:pt x="59" y="70"/>
                    </a:cubicBezTo>
                    <a:cubicBezTo>
                      <a:pt x="42" y="68"/>
                      <a:pt x="42" y="68"/>
                      <a:pt x="42" y="68"/>
                    </a:cubicBezTo>
                    <a:cubicBezTo>
                      <a:pt x="41" y="60"/>
                      <a:pt x="41" y="60"/>
                      <a:pt x="41" y="60"/>
                    </a:cubicBezTo>
                    <a:cubicBezTo>
                      <a:pt x="33" y="55"/>
                      <a:pt x="33" y="55"/>
                      <a:pt x="33" y="55"/>
                    </a:cubicBezTo>
                    <a:cubicBezTo>
                      <a:pt x="28" y="52"/>
                      <a:pt x="28" y="52"/>
                      <a:pt x="28" y="52"/>
                    </a:cubicBezTo>
                    <a:cubicBezTo>
                      <a:pt x="21" y="52"/>
                      <a:pt x="21" y="52"/>
                      <a:pt x="21" y="52"/>
                    </a:cubicBezTo>
                    <a:cubicBezTo>
                      <a:pt x="23" y="48"/>
                      <a:pt x="23" y="48"/>
                      <a:pt x="23" y="48"/>
                    </a:cubicBezTo>
                    <a:cubicBezTo>
                      <a:pt x="23" y="40"/>
                      <a:pt x="23" y="40"/>
                      <a:pt x="23" y="40"/>
                    </a:cubicBezTo>
                    <a:cubicBezTo>
                      <a:pt x="18" y="35"/>
                      <a:pt x="18" y="35"/>
                      <a:pt x="18" y="35"/>
                    </a:cubicBezTo>
                    <a:cubicBezTo>
                      <a:pt x="11" y="27"/>
                      <a:pt x="11" y="27"/>
                      <a:pt x="11" y="27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5" y="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139" name="Freeform 10"/>
              <p:cNvSpPr>
                <a:spLocks/>
              </p:cNvSpPr>
              <p:nvPr/>
            </p:nvSpPr>
            <p:spPr bwMode="auto">
              <a:xfrm>
                <a:off x="7119938" y="1373188"/>
                <a:ext cx="1741487" cy="1196975"/>
              </a:xfrm>
              <a:custGeom>
                <a:avLst/>
                <a:gdLst>
                  <a:gd name="T0" fmla="*/ 87 w 463"/>
                  <a:gd name="T1" fmla="*/ 273 h 318"/>
                  <a:gd name="T2" fmla="*/ 185 w 463"/>
                  <a:gd name="T3" fmla="*/ 311 h 318"/>
                  <a:gd name="T4" fmla="*/ 215 w 463"/>
                  <a:gd name="T5" fmla="*/ 304 h 318"/>
                  <a:gd name="T6" fmla="*/ 235 w 463"/>
                  <a:gd name="T7" fmla="*/ 295 h 318"/>
                  <a:gd name="T8" fmla="*/ 252 w 463"/>
                  <a:gd name="T9" fmla="*/ 280 h 318"/>
                  <a:gd name="T10" fmla="*/ 290 w 463"/>
                  <a:gd name="T11" fmla="*/ 275 h 318"/>
                  <a:gd name="T12" fmla="*/ 319 w 463"/>
                  <a:gd name="T13" fmla="*/ 289 h 318"/>
                  <a:gd name="T14" fmla="*/ 405 w 463"/>
                  <a:gd name="T15" fmla="*/ 271 h 318"/>
                  <a:gd name="T16" fmla="*/ 404 w 463"/>
                  <a:gd name="T17" fmla="*/ 235 h 318"/>
                  <a:gd name="T18" fmla="*/ 453 w 463"/>
                  <a:gd name="T19" fmla="*/ 113 h 318"/>
                  <a:gd name="T20" fmla="*/ 409 w 463"/>
                  <a:gd name="T21" fmla="*/ 89 h 318"/>
                  <a:gd name="T22" fmla="*/ 393 w 463"/>
                  <a:gd name="T23" fmla="*/ 51 h 318"/>
                  <a:gd name="T24" fmla="*/ 367 w 463"/>
                  <a:gd name="T25" fmla="*/ 51 h 318"/>
                  <a:gd name="T26" fmla="*/ 352 w 463"/>
                  <a:gd name="T27" fmla="*/ 76 h 318"/>
                  <a:gd name="T28" fmla="*/ 335 w 463"/>
                  <a:gd name="T29" fmla="*/ 77 h 318"/>
                  <a:gd name="T30" fmla="*/ 321 w 463"/>
                  <a:gd name="T31" fmla="*/ 80 h 318"/>
                  <a:gd name="T32" fmla="*/ 312 w 463"/>
                  <a:gd name="T33" fmla="*/ 97 h 318"/>
                  <a:gd name="T34" fmla="*/ 297 w 463"/>
                  <a:gd name="T35" fmla="*/ 84 h 318"/>
                  <a:gd name="T36" fmla="*/ 292 w 463"/>
                  <a:gd name="T37" fmla="*/ 70 h 318"/>
                  <a:gd name="T38" fmla="*/ 289 w 463"/>
                  <a:gd name="T39" fmla="*/ 39 h 318"/>
                  <a:gd name="T40" fmla="*/ 280 w 463"/>
                  <a:gd name="T41" fmla="*/ 15 h 318"/>
                  <a:gd name="T42" fmla="*/ 266 w 463"/>
                  <a:gd name="T43" fmla="*/ 2 h 318"/>
                  <a:gd name="T44" fmla="*/ 255 w 463"/>
                  <a:gd name="T45" fmla="*/ 6 h 318"/>
                  <a:gd name="T46" fmla="*/ 240 w 463"/>
                  <a:gd name="T47" fmla="*/ 20 h 318"/>
                  <a:gd name="T48" fmla="*/ 222 w 463"/>
                  <a:gd name="T49" fmla="*/ 34 h 318"/>
                  <a:gd name="T50" fmla="*/ 209 w 463"/>
                  <a:gd name="T51" fmla="*/ 32 h 318"/>
                  <a:gd name="T52" fmla="*/ 196 w 463"/>
                  <a:gd name="T53" fmla="*/ 35 h 318"/>
                  <a:gd name="T54" fmla="*/ 182 w 463"/>
                  <a:gd name="T55" fmla="*/ 28 h 318"/>
                  <a:gd name="T56" fmla="*/ 166 w 463"/>
                  <a:gd name="T57" fmla="*/ 6 h 318"/>
                  <a:gd name="T58" fmla="*/ 155 w 463"/>
                  <a:gd name="T59" fmla="*/ 7 h 318"/>
                  <a:gd name="T60" fmla="*/ 144 w 463"/>
                  <a:gd name="T61" fmla="*/ 5 h 318"/>
                  <a:gd name="T62" fmla="*/ 118 w 463"/>
                  <a:gd name="T63" fmla="*/ 11 h 318"/>
                  <a:gd name="T64" fmla="*/ 99 w 463"/>
                  <a:gd name="T65" fmla="*/ 16 h 318"/>
                  <a:gd name="T66" fmla="*/ 107 w 463"/>
                  <a:gd name="T67" fmla="*/ 27 h 318"/>
                  <a:gd name="T68" fmla="*/ 117 w 463"/>
                  <a:gd name="T69" fmla="*/ 33 h 318"/>
                  <a:gd name="T70" fmla="*/ 114 w 463"/>
                  <a:gd name="T71" fmla="*/ 43 h 318"/>
                  <a:gd name="T72" fmla="*/ 100 w 463"/>
                  <a:gd name="T73" fmla="*/ 44 h 318"/>
                  <a:gd name="T74" fmla="*/ 98 w 463"/>
                  <a:gd name="T75" fmla="*/ 64 h 318"/>
                  <a:gd name="T76" fmla="*/ 106 w 463"/>
                  <a:gd name="T77" fmla="*/ 76 h 318"/>
                  <a:gd name="T78" fmla="*/ 109 w 463"/>
                  <a:gd name="T79" fmla="*/ 106 h 318"/>
                  <a:gd name="T80" fmla="*/ 104 w 463"/>
                  <a:gd name="T81" fmla="*/ 137 h 318"/>
                  <a:gd name="T82" fmla="*/ 101 w 463"/>
                  <a:gd name="T83" fmla="*/ 163 h 318"/>
                  <a:gd name="T84" fmla="*/ 83 w 463"/>
                  <a:gd name="T85" fmla="*/ 174 h 318"/>
                  <a:gd name="T86" fmla="*/ 70 w 463"/>
                  <a:gd name="T87" fmla="*/ 177 h 318"/>
                  <a:gd name="T88" fmla="*/ 42 w 463"/>
                  <a:gd name="T89" fmla="*/ 182 h 318"/>
                  <a:gd name="T90" fmla="*/ 21 w 463"/>
                  <a:gd name="T91" fmla="*/ 200 h 318"/>
                  <a:gd name="T92" fmla="*/ 13 w 463"/>
                  <a:gd name="T93" fmla="*/ 217 h 318"/>
                  <a:gd name="T94" fmla="*/ 8 w 463"/>
                  <a:gd name="T95" fmla="*/ 236 h 3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463" h="318">
                    <a:moveTo>
                      <a:pt x="0" y="245"/>
                    </a:moveTo>
                    <a:cubicBezTo>
                      <a:pt x="12" y="252"/>
                      <a:pt x="12" y="252"/>
                      <a:pt x="12" y="252"/>
                    </a:cubicBezTo>
                    <a:cubicBezTo>
                      <a:pt x="12" y="252"/>
                      <a:pt x="68" y="270"/>
                      <a:pt x="80" y="270"/>
                    </a:cubicBezTo>
                    <a:cubicBezTo>
                      <a:pt x="83" y="270"/>
                      <a:pt x="87" y="273"/>
                      <a:pt x="87" y="273"/>
                    </a:cubicBezTo>
                    <a:cubicBezTo>
                      <a:pt x="94" y="278"/>
                      <a:pt x="94" y="278"/>
                      <a:pt x="94" y="278"/>
                    </a:cubicBezTo>
                    <a:cubicBezTo>
                      <a:pt x="94" y="278"/>
                      <a:pt x="165" y="317"/>
                      <a:pt x="173" y="317"/>
                    </a:cubicBezTo>
                    <a:cubicBezTo>
                      <a:pt x="181" y="318"/>
                      <a:pt x="181" y="315"/>
                      <a:pt x="181" y="315"/>
                    </a:cubicBezTo>
                    <a:cubicBezTo>
                      <a:pt x="185" y="311"/>
                      <a:pt x="185" y="311"/>
                      <a:pt x="185" y="311"/>
                    </a:cubicBezTo>
                    <a:cubicBezTo>
                      <a:pt x="190" y="306"/>
                      <a:pt x="190" y="306"/>
                      <a:pt x="190" y="306"/>
                    </a:cubicBezTo>
                    <a:cubicBezTo>
                      <a:pt x="197" y="305"/>
                      <a:pt x="197" y="305"/>
                      <a:pt x="197" y="305"/>
                    </a:cubicBezTo>
                    <a:cubicBezTo>
                      <a:pt x="206" y="308"/>
                      <a:pt x="206" y="308"/>
                      <a:pt x="206" y="308"/>
                    </a:cubicBezTo>
                    <a:cubicBezTo>
                      <a:pt x="215" y="304"/>
                      <a:pt x="215" y="304"/>
                      <a:pt x="215" y="304"/>
                    </a:cubicBezTo>
                    <a:cubicBezTo>
                      <a:pt x="221" y="304"/>
                      <a:pt x="221" y="304"/>
                      <a:pt x="221" y="304"/>
                    </a:cubicBezTo>
                    <a:cubicBezTo>
                      <a:pt x="225" y="302"/>
                      <a:pt x="225" y="302"/>
                      <a:pt x="225" y="302"/>
                    </a:cubicBezTo>
                    <a:cubicBezTo>
                      <a:pt x="227" y="297"/>
                      <a:pt x="227" y="297"/>
                      <a:pt x="227" y="297"/>
                    </a:cubicBezTo>
                    <a:cubicBezTo>
                      <a:pt x="235" y="295"/>
                      <a:pt x="235" y="295"/>
                      <a:pt x="235" y="295"/>
                    </a:cubicBezTo>
                    <a:cubicBezTo>
                      <a:pt x="246" y="294"/>
                      <a:pt x="246" y="294"/>
                      <a:pt x="246" y="294"/>
                    </a:cubicBezTo>
                    <a:cubicBezTo>
                      <a:pt x="249" y="289"/>
                      <a:pt x="249" y="289"/>
                      <a:pt x="249" y="289"/>
                    </a:cubicBezTo>
                    <a:cubicBezTo>
                      <a:pt x="252" y="286"/>
                      <a:pt x="252" y="286"/>
                      <a:pt x="252" y="286"/>
                    </a:cubicBezTo>
                    <a:cubicBezTo>
                      <a:pt x="252" y="280"/>
                      <a:pt x="252" y="280"/>
                      <a:pt x="252" y="280"/>
                    </a:cubicBezTo>
                    <a:cubicBezTo>
                      <a:pt x="261" y="275"/>
                      <a:pt x="261" y="275"/>
                      <a:pt x="261" y="275"/>
                    </a:cubicBezTo>
                    <a:cubicBezTo>
                      <a:pt x="261" y="270"/>
                      <a:pt x="261" y="270"/>
                      <a:pt x="261" y="270"/>
                    </a:cubicBezTo>
                    <a:cubicBezTo>
                      <a:pt x="287" y="268"/>
                      <a:pt x="287" y="268"/>
                      <a:pt x="287" y="268"/>
                    </a:cubicBezTo>
                    <a:cubicBezTo>
                      <a:pt x="290" y="275"/>
                      <a:pt x="290" y="275"/>
                      <a:pt x="290" y="275"/>
                    </a:cubicBezTo>
                    <a:cubicBezTo>
                      <a:pt x="296" y="280"/>
                      <a:pt x="296" y="280"/>
                      <a:pt x="296" y="280"/>
                    </a:cubicBezTo>
                    <a:cubicBezTo>
                      <a:pt x="304" y="289"/>
                      <a:pt x="304" y="289"/>
                      <a:pt x="304" y="289"/>
                    </a:cubicBezTo>
                    <a:cubicBezTo>
                      <a:pt x="312" y="288"/>
                      <a:pt x="312" y="288"/>
                      <a:pt x="312" y="288"/>
                    </a:cubicBezTo>
                    <a:cubicBezTo>
                      <a:pt x="319" y="289"/>
                      <a:pt x="319" y="289"/>
                      <a:pt x="319" y="289"/>
                    </a:cubicBezTo>
                    <a:cubicBezTo>
                      <a:pt x="361" y="289"/>
                      <a:pt x="361" y="289"/>
                      <a:pt x="361" y="289"/>
                    </a:cubicBezTo>
                    <a:cubicBezTo>
                      <a:pt x="398" y="289"/>
                      <a:pt x="398" y="289"/>
                      <a:pt x="398" y="289"/>
                    </a:cubicBezTo>
                    <a:cubicBezTo>
                      <a:pt x="404" y="284"/>
                      <a:pt x="404" y="284"/>
                      <a:pt x="404" y="284"/>
                    </a:cubicBezTo>
                    <a:cubicBezTo>
                      <a:pt x="405" y="271"/>
                      <a:pt x="405" y="271"/>
                      <a:pt x="405" y="271"/>
                    </a:cubicBezTo>
                    <a:cubicBezTo>
                      <a:pt x="409" y="261"/>
                      <a:pt x="409" y="261"/>
                      <a:pt x="409" y="261"/>
                    </a:cubicBezTo>
                    <a:cubicBezTo>
                      <a:pt x="410" y="250"/>
                      <a:pt x="410" y="250"/>
                      <a:pt x="410" y="250"/>
                    </a:cubicBezTo>
                    <a:cubicBezTo>
                      <a:pt x="407" y="241"/>
                      <a:pt x="407" y="241"/>
                      <a:pt x="407" y="241"/>
                    </a:cubicBezTo>
                    <a:cubicBezTo>
                      <a:pt x="404" y="235"/>
                      <a:pt x="404" y="235"/>
                      <a:pt x="404" y="235"/>
                    </a:cubicBezTo>
                    <a:cubicBezTo>
                      <a:pt x="458" y="126"/>
                      <a:pt x="458" y="126"/>
                      <a:pt x="458" y="126"/>
                    </a:cubicBezTo>
                    <a:cubicBezTo>
                      <a:pt x="460" y="116"/>
                      <a:pt x="460" y="116"/>
                      <a:pt x="460" y="116"/>
                    </a:cubicBezTo>
                    <a:cubicBezTo>
                      <a:pt x="463" y="111"/>
                      <a:pt x="463" y="111"/>
                      <a:pt x="463" y="111"/>
                    </a:cubicBezTo>
                    <a:cubicBezTo>
                      <a:pt x="453" y="113"/>
                      <a:pt x="453" y="113"/>
                      <a:pt x="453" y="113"/>
                    </a:cubicBezTo>
                    <a:cubicBezTo>
                      <a:pt x="445" y="108"/>
                      <a:pt x="445" y="108"/>
                      <a:pt x="445" y="108"/>
                    </a:cubicBezTo>
                    <a:cubicBezTo>
                      <a:pt x="436" y="101"/>
                      <a:pt x="436" y="101"/>
                      <a:pt x="436" y="101"/>
                    </a:cubicBezTo>
                    <a:cubicBezTo>
                      <a:pt x="415" y="99"/>
                      <a:pt x="415" y="99"/>
                      <a:pt x="415" y="99"/>
                    </a:cubicBezTo>
                    <a:cubicBezTo>
                      <a:pt x="409" y="89"/>
                      <a:pt x="409" y="89"/>
                      <a:pt x="409" y="89"/>
                    </a:cubicBezTo>
                    <a:cubicBezTo>
                      <a:pt x="409" y="89"/>
                      <a:pt x="396" y="72"/>
                      <a:pt x="395" y="72"/>
                    </a:cubicBezTo>
                    <a:cubicBezTo>
                      <a:pt x="393" y="74"/>
                      <a:pt x="394" y="67"/>
                      <a:pt x="394" y="67"/>
                    </a:cubicBezTo>
                    <a:cubicBezTo>
                      <a:pt x="394" y="58"/>
                      <a:pt x="394" y="58"/>
                      <a:pt x="394" y="58"/>
                    </a:cubicBezTo>
                    <a:cubicBezTo>
                      <a:pt x="393" y="51"/>
                      <a:pt x="393" y="51"/>
                      <a:pt x="393" y="51"/>
                    </a:cubicBezTo>
                    <a:cubicBezTo>
                      <a:pt x="388" y="50"/>
                      <a:pt x="388" y="50"/>
                      <a:pt x="388" y="50"/>
                    </a:cubicBezTo>
                    <a:cubicBezTo>
                      <a:pt x="380" y="50"/>
                      <a:pt x="380" y="50"/>
                      <a:pt x="380" y="50"/>
                    </a:cubicBezTo>
                    <a:cubicBezTo>
                      <a:pt x="370" y="50"/>
                      <a:pt x="370" y="50"/>
                      <a:pt x="370" y="50"/>
                    </a:cubicBezTo>
                    <a:cubicBezTo>
                      <a:pt x="367" y="51"/>
                      <a:pt x="367" y="51"/>
                      <a:pt x="367" y="51"/>
                    </a:cubicBezTo>
                    <a:cubicBezTo>
                      <a:pt x="363" y="57"/>
                      <a:pt x="363" y="57"/>
                      <a:pt x="363" y="57"/>
                    </a:cubicBezTo>
                    <a:cubicBezTo>
                      <a:pt x="356" y="65"/>
                      <a:pt x="356" y="65"/>
                      <a:pt x="356" y="65"/>
                    </a:cubicBezTo>
                    <a:cubicBezTo>
                      <a:pt x="353" y="70"/>
                      <a:pt x="353" y="70"/>
                      <a:pt x="353" y="70"/>
                    </a:cubicBezTo>
                    <a:cubicBezTo>
                      <a:pt x="353" y="70"/>
                      <a:pt x="352" y="76"/>
                      <a:pt x="352" y="76"/>
                    </a:cubicBezTo>
                    <a:cubicBezTo>
                      <a:pt x="352" y="77"/>
                      <a:pt x="350" y="79"/>
                      <a:pt x="350" y="79"/>
                    </a:cubicBezTo>
                    <a:cubicBezTo>
                      <a:pt x="346" y="80"/>
                      <a:pt x="346" y="80"/>
                      <a:pt x="346" y="80"/>
                    </a:cubicBezTo>
                    <a:cubicBezTo>
                      <a:pt x="340" y="80"/>
                      <a:pt x="340" y="80"/>
                      <a:pt x="340" y="80"/>
                    </a:cubicBezTo>
                    <a:cubicBezTo>
                      <a:pt x="335" y="77"/>
                      <a:pt x="335" y="77"/>
                      <a:pt x="335" y="77"/>
                    </a:cubicBezTo>
                    <a:cubicBezTo>
                      <a:pt x="332" y="73"/>
                      <a:pt x="332" y="73"/>
                      <a:pt x="332" y="73"/>
                    </a:cubicBezTo>
                    <a:cubicBezTo>
                      <a:pt x="327" y="74"/>
                      <a:pt x="327" y="74"/>
                      <a:pt x="327" y="74"/>
                    </a:cubicBezTo>
                    <a:cubicBezTo>
                      <a:pt x="327" y="74"/>
                      <a:pt x="324" y="76"/>
                      <a:pt x="324" y="76"/>
                    </a:cubicBezTo>
                    <a:cubicBezTo>
                      <a:pt x="323" y="77"/>
                      <a:pt x="321" y="80"/>
                      <a:pt x="321" y="80"/>
                    </a:cubicBezTo>
                    <a:cubicBezTo>
                      <a:pt x="321" y="87"/>
                      <a:pt x="321" y="87"/>
                      <a:pt x="321" y="87"/>
                    </a:cubicBezTo>
                    <a:cubicBezTo>
                      <a:pt x="320" y="96"/>
                      <a:pt x="320" y="96"/>
                      <a:pt x="320" y="96"/>
                    </a:cubicBezTo>
                    <a:cubicBezTo>
                      <a:pt x="316" y="97"/>
                      <a:pt x="316" y="97"/>
                      <a:pt x="316" y="97"/>
                    </a:cubicBezTo>
                    <a:cubicBezTo>
                      <a:pt x="312" y="97"/>
                      <a:pt x="312" y="97"/>
                      <a:pt x="312" y="97"/>
                    </a:cubicBezTo>
                    <a:cubicBezTo>
                      <a:pt x="312" y="97"/>
                      <a:pt x="308" y="95"/>
                      <a:pt x="307" y="94"/>
                    </a:cubicBezTo>
                    <a:cubicBezTo>
                      <a:pt x="307" y="94"/>
                      <a:pt x="305" y="92"/>
                      <a:pt x="305" y="92"/>
                    </a:cubicBezTo>
                    <a:cubicBezTo>
                      <a:pt x="305" y="92"/>
                      <a:pt x="301" y="89"/>
                      <a:pt x="301" y="88"/>
                    </a:cubicBezTo>
                    <a:cubicBezTo>
                      <a:pt x="300" y="88"/>
                      <a:pt x="297" y="84"/>
                      <a:pt x="297" y="84"/>
                    </a:cubicBezTo>
                    <a:cubicBezTo>
                      <a:pt x="297" y="84"/>
                      <a:pt x="294" y="81"/>
                      <a:pt x="294" y="81"/>
                    </a:cubicBezTo>
                    <a:cubicBezTo>
                      <a:pt x="294" y="80"/>
                      <a:pt x="292" y="78"/>
                      <a:pt x="292" y="78"/>
                    </a:cubicBezTo>
                    <a:cubicBezTo>
                      <a:pt x="292" y="75"/>
                      <a:pt x="292" y="75"/>
                      <a:pt x="292" y="75"/>
                    </a:cubicBezTo>
                    <a:cubicBezTo>
                      <a:pt x="292" y="70"/>
                      <a:pt x="292" y="70"/>
                      <a:pt x="292" y="70"/>
                    </a:cubicBezTo>
                    <a:cubicBezTo>
                      <a:pt x="292" y="59"/>
                      <a:pt x="292" y="59"/>
                      <a:pt x="292" y="59"/>
                    </a:cubicBezTo>
                    <a:cubicBezTo>
                      <a:pt x="292" y="59"/>
                      <a:pt x="291" y="54"/>
                      <a:pt x="291" y="54"/>
                    </a:cubicBezTo>
                    <a:cubicBezTo>
                      <a:pt x="291" y="54"/>
                      <a:pt x="290" y="47"/>
                      <a:pt x="290" y="46"/>
                    </a:cubicBezTo>
                    <a:cubicBezTo>
                      <a:pt x="290" y="46"/>
                      <a:pt x="289" y="39"/>
                      <a:pt x="289" y="39"/>
                    </a:cubicBezTo>
                    <a:cubicBezTo>
                      <a:pt x="289" y="39"/>
                      <a:pt x="289" y="33"/>
                      <a:pt x="289" y="33"/>
                    </a:cubicBezTo>
                    <a:cubicBezTo>
                      <a:pt x="288" y="32"/>
                      <a:pt x="286" y="28"/>
                      <a:pt x="286" y="28"/>
                    </a:cubicBezTo>
                    <a:cubicBezTo>
                      <a:pt x="285" y="27"/>
                      <a:pt x="283" y="22"/>
                      <a:pt x="283" y="22"/>
                    </a:cubicBezTo>
                    <a:cubicBezTo>
                      <a:pt x="280" y="15"/>
                      <a:pt x="280" y="15"/>
                      <a:pt x="280" y="15"/>
                    </a:cubicBezTo>
                    <a:cubicBezTo>
                      <a:pt x="280" y="15"/>
                      <a:pt x="278" y="10"/>
                      <a:pt x="277" y="9"/>
                    </a:cubicBezTo>
                    <a:cubicBezTo>
                      <a:pt x="277" y="8"/>
                      <a:pt x="275" y="4"/>
                      <a:pt x="275" y="4"/>
                    </a:cubicBezTo>
                    <a:cubicBezTo>
                      <a:pt x="274" y="4"/>
                      <a:pt x="274" y="2"/>
                      <a:pt x="274" y="2"/>
                    </a:cubicBezTo>
                    <a:cubicBezTo>
                      <a:pt x="266" y="2"/>
                      <a:pt x="266" y="2"/>
                      <a:pt x="266" y="2"/>
                    </a:cubicBezTo>
                    <a:cubicBezTo>
                      <a:pt x="265" y="0"/>
                      <a:pt x="265" y="0"/>
                      <a:pt x="265" y="0"/>
                    </a:cubicBezTo>
                    <a:cubicBezTo>
                      <a:pt x="263" y="1"/>
                      <a:pt x="263" y="1"/>
                      <a:pt x="263" y="1"/>
                    </a:cubicBezTo>
                    <a:cubicBezTo>
                      <a:pt x="261" y="3"/>
                      <a:pt x="261" y="3"/>
                      <a:pt x="261" y="3"/>
                    </a:cubicBezTo>
                    <a:cubicBezTo>
                      <a:pt x="255" y="6"/>
                      <a:pt x="255" y="6"/>
                      <a:pt x="255" y="6"/>
                    </a:cubicBezTo>
                    <a:cubicBezTo>
                      <a:pt x="254" y="11"/>
                      <a:pt x="254" y="11"/>
                      <a:pt x="254" y="11"/>
                    </a:cubicBezTo>
                    <a:cubicBezTo>
                      <a:pt x="250" y="15"/>
                      <a:pt x="250" y="15"/>
                      <a:pt x="250" y="15"/>
                    </a:cubicBezTo>
                    <a:cubicBezTo>
                      <a:pt x="246" y="20"/>
                      <a:pt x="246" y="20"/>
                      <a:pt x="246" y="20"/>
                    </a:cubicBezTo>
                    <a:cubicBezTo>
                      <a:pt x="240" y="20"/>
                      <a:pt x="240" y="20"/>
                      <a:pt x="240" y="20"/>
                    </a:cubicBezTo>
                    <a:cubicBezTo>
                      <a:pt x="235" y="22"/>
                      <a:pt x="235" y="22"/>
                      <a:pt x="235" y="22"/>
                    </a:cubicBezTo>
                    <a:cubicBezTo>
                      <a:pt x="232" y="25"/>
                      <a:pt x="232" y="25"/>
                      <a:pt x="232" y="25"/>
                    </a:cubicBezTo>
                    <a:cubicBezTo>
                      <a:pt x="227" y="28"/>
                      <a:pt x="227" y="28"/>
                      <a:pt x="227" y="28"/>
                    </a:cubicBezTo>
                    <a:cubicBezTo>
                      <a:pt x="222" y="34"/>
                      <a:pt x="222" y="34"/>
                      <a:pt x="222" y="34"/>
                    </a:cubicBezTo>
                    <a:cubicBezTo>
                      <a:pt x="217" y="35"/>
                      <a:pt x="217" y="35"/>
                      <a:pt x="217" y="35"/>
                    </a:cubicBezTo>
                    <a:cubicBezTo>
                      <a:pt x="212" y="36"/>
                      <a:pt x="212" y="36"/>
                      <a:pt x="212" y="36"/>
                    </a:cubicBezTo>
                    <a:cubicBezTo>
                      <a:pt x="209" y="34"/>
                      <a:pt x="209" y="34"/>
                      <a:pt x="209" y="34"/>
                    </a:cubicBezTo>
                    <a:cubicBezTo>
                      <a:pt x="209" y="32"/>
                      <a:pt x="209" y="32"/>
                      <a:pt x="209" y="32"/>
                    </a:cubicBezTo>
                    <a:cubicBezTo>
                      <a:pt x="205" y="32"/>
                      <a:pt x="205" y="32"/>
                      <a:pt x="205" y="32"/>
                    </a:cubicBezTo>
                    <a:cubicBezTo>
                      <a:pt x="203" y="32"/>
                      <a:pt x="203" y="32"/>
                      <a:pt x="203" y="32"/>
                    </a:cubicBezTo>
                    <a:cubicBezTo>
                      <a:pt x="201" y="35"/>
                      <a:pt x="201" y="35"/>
                      <a:pt x="201" y="35"/>
                    </a:cubicBezTo>
                    <a:cubicBezTo>
                      <a:pt x="196" y="35"/>
                      <a:pt x="196" y="35"/>
                      <a:pt x="196" y="35"/>
                    </a:cubicBezTo>
                    <a:cubicBezTo>
                      <a:pt x="189" y="35"/>
                      <a:pt x="189" y="35"/>
                      <a:pt x="189" y="35"/>
                    </a:cubicBezTo>
                    <a:cubicBezTo>
                      <a:pt x="187" y="34"/>
                      <a:pt x="187" y="34"/>
                      <a:pt x="187" y="34"/>
                    </a:cubicBezTo>
                    <a:cubicBezTo>
                      <a:pt x="187" y="34"/>
                      <a:pt x="186" y="32"/>
                      <a:pt x="185" y="31"/>
                    </a:cubicBezTo>
                    <a:cubicBezTo>
                      <a:pt x="185" y="31"/>
                      <a:pt x="182" y="28"/>
                      <a:pt x="182" y="28"/>
                    </a:cubicBezTo>
                    <a:cubicBezTo>
                      <a:pt x="179" y="26"/>
                      <a:pt x="179" y="26"/>
                      <a:pt x="179" y="26"/>
                    </a:cubicBezTo>
                    <a:cubicBezTo>
                      <a:pt x="169" y="26"/>
                      <a:pt x="169" y="26"/>
                      <a:pt x="169" y="26"/>
                    </a:cubicBezTo>
                    <a:cubicBezTo>
                      <a:pt x="168" y="10"/>
                      <a:pt x="168" y="10"/>
                      <a:pt x="168" y="10"/>
                    </a:cubicBezTo>
                    <a:cubicBezTo>
                      <a:pt x="166" y="6"/>
                      <a:pt x="166" y="6"/>
                      <a:pt x="166" y="6"/>
                    </a:cubicBezTo>
                    <a:cubicBezTo>
                      <a:pt x="164" y="3"/>
                      <a:pt x="164" y="3"/>
                      <a:pt x="164" y="3"/>
                    </a:cubicBezTo>
                    <a:cubicBezTo>
                      <a:pt x="162" y="2"/>
                      <a:pt x="162" y="2"/>
                      <a:pt x="162" y="2"/>
                    </a:cubicBezTo>
                    <a:cubicBezTo>
                      <a:pt x="158" y="4"/>
                      <a:pt x="158" y="4"/>
                      <a:pt x="158" y="4"/>
                    </a:cubicBezTo>
                    <a:cubicBezTo>
                      <a:pt x="155" y="7"/>
                      <a:pt x="155" y="7"/>
                      <a:pt x="155" y="7"/>
                    </a:cubicBezTo>
                    <a:cubicBezTo>
                      <a:pt x="153" y="10"/>
                      <a:pt x="153" y="10"/>
                      <a:pt x="153" y="10"/>
                    </a:cubicBezTo>
                    <a:cubicBezTo>
                      <a:pt x="149" y="13"/>
                      <a:pt x="149" y="13"/>
                      <a:pt x="149" y="13"/>
                    </a:cubicBezTo>
                    <a:cubicBezTo>
                      <a:pt x="145" y="8"/>
                      <a:pt x="145" y="8"/>
                      <a:pt x="145" y="8"/>
                    </a:cubicBezTo>
                    <a:cubicBezTo>
                      <a:pt x="144" y="5"/>
                      <a:pt x="144" y="5"/>
                      <a:pt x="144" y="5"/>
                    </a:cubicBezTo>
                    <a:cubicBezTo>
                      <a:pt x="141" y="9"/>
                      <a:pt x="141" y="9"/>
                      <a:pt x="141" y="9"/>
                    </a:cubicBezTo>
                    <a:cubicBezTo>
                      <a:pt x="139" y="12"/>
                      <a:pt x="139" y="12"/>
                      <a:pt x="139" y="12"/>
                    </a:cubicBezTo>
                    <a:cubicBezTo>
                      <a:pt x="127" y="12"/>
                      <a:pt x="127" y="12"/>
                      <a:pt x="127" y="12"/>
                    </a:cubicBezTo>
                    <a:cubicBezTo>
                      <a:pt x="118" y="11"/>
                      <a:pt x="118" y="11"/>
                      <a:pt x="118" y="11"/>
                    </a:cubicBezTo>
                    <a:cubicBezTo>
                      <a:pt x="106" y="11"/>
                      <a:pt x="106" y="11"/>
                      <a:pt x="106" y="11"/>
                    </a:cubicBezTo>
                    <a:cubicBezTo>
                      <a:pt x="106" y="11"/>
                      <a:pt x="104" y="12"/>
                      <a:pt x="103" y="12"/>
                    </a:cubicBezTo>
                    <a:cubicBezTo>
                      <a:pt x="103" y="12"/>
                      <a:pt x="100" y="14"/>
                      <a:pt x="100" y="14"/>
                    </a:cubicBezTo>
                    <a:cubicBezTo>
                      <a:pt x="100" y="14"/>
                      <a:pt x="99" y="16"/>
                      <a:pt x="99" y="16"/>
                    </a:cubicBezTo>
                    <a:cubicBezTo>
                      <a:pt x="99" y="17"/>
                      <a:pt x="99" y="22"/>
                      <a:pt x="99" y="22"/>
                    </a:cubicBezTo>
                    <a:cubicBezTo>
                      <a:pt x="100" y="25"/>
                      <a:pt x="100" y="25"/>
                      <a:pt x="100" y="25"/>
                    </a:cubicBezTo>
                    <a:cubicBezTo>
                      <a:pt x="100" y="25"/>
                      <a:pt x="101" y="27"/>
                      <a:pt x="102" y="27"/>
                    </a:cubicBezTo>
                    <a:cubicBezTo>
                      <a:pt x="103" y="27"/>
                      <a:pt x="107" y="27"/>
                      <a:pt x="107" y="27"/>
                    </a:cubicBezTo>
                    <a:cubicBezTo>
                      <a:pt x="107" y="27"/>
                      <a:pt x="111" y="27"/>
                      <a:pt x="111" y="27"/>
                    </a:cubicBezTo>
                    <a:cubicBezTo>
                      <a:pt x="112" y="27"/>
                      <a:pt x="113" y="28"/>
                      <a:pt x="113" y="28"/>
                    </a:cubicBezTo>
                    <a:cubicBezTo>
                      <a:pt x="113" y="28"/>
                      <a:pt x="115" y="30"/>
                      <a:pt x="115" y="30"/>
                    </a:cubicBezTo>
                    <a:cubicBezTo>
                      <a:pt x="115" y="30"/>
                      <a:pt x="117" y="33"/>
                      <a:pt x="117" y="33"/>
                    </a:cubicBezTo>
                    <a:cubicBezTo>
                      <a:pt x="118" y="37"/>
                      <a:pt x="118" y="37"/>
                      <a:pt x="118" y="37"/>
                    </a:cubicBezTo>
                    <a:cubicBezTo>
                      <a:pt x="118" y="37"/>
                      <a:pt x="118" y="40"/>
                      <a:pt x="118" y="40"/>
                    </a:cubicBezTo>
                    <a:cubicBezTo>
                      <a:pt x="118" y="41"/>
                      <a:pt x="117" y="43"/>
                      <a:pt x="117" y="43"/>
                    </a:cubicBezTo>
                    <a:cubicBezTo>
                      <a:pt x="114" y="43"/>
                      <a:pt x="114" y="43"/>
                      <a:pt x="114" y="43"/>
                    </a:cubicBezTo>
                    <a:cubicBezTo>
                      <a:pt x="109" y="44"/>
                      <a:pt x="109" y="44"/>
                      <a:pt x="109" y="44"/>
                    </a:cubicBezTo>
                    <a:cubicBezTo>
                      <a:pt x="108" y="43"/>
                      <a:pt x="108" y="43"/>
                      <a:pt x="108" y="43"/>
                    </a:cubicBezTo>
                    <a:cubicBezTo>
                      <a:pt x="104" y="42"/>
                      <a:pt x="104" y="42"/>
                      <a:pt x="104" y="42"/>
                    </a:cubicBezTo>
                    <a:cubicBezTo>
                      <a:pt x="100" y="44"/>
                      <a:pt x="100" y="44"/>
                      <a:pt x="100" y="44"/>
                    </a:cubicBezTo>
                    <a:cubicBezTo>
                      <a:pt x="95" y="44"/>
                      <a:pt x="95" y="44"/>
                      <a:pt x="95" y="44"/>
                    </a:cubicBezTo>
                    <a:cubicBezTo>
                      <a:pt x="95" y="48"/>
                      <a:pt x="95" y="48"/>
                      <a:pt x="95" y="48"/>
                    </a:cubicBezTo>
                    <a:cubicBezTo>
                      <a:pt x="95" y="62"/>
                      <a:pt x="95" y="62"/>
                      <a:pt x="95" y="62"/>
                    </a:cubicBezTo>
                    <a:cubicBezTo>
                      <a:pt x="98" y="64"/>
                      <a:pt x="98" y="64"/>
                      <a:pt x="98" y="64"/>
                    </a:cubicBezTo>
                    <a:cubicBezTo>
                      <a:pt x="98" y="64"/>
                      <a:pt x="100" y="66"/>
                      <a:pt x="101" y="66"/>
                    </a:cubicBezTo>
                    <a:cubicBezTo>
                      <a:pt x="101" y="67"/>
                      <a:pt x="103" y="68"/>
                      <a:pt x="104" y="68"/>
                    </a:cubicBezTo>
                    <a:cubicBezTo>
                      <a:pt x="104" y="69"/>
                      <a:pt x="106" y="70"/>
                      <a:pt x="106" y="70"/>
                    </a:cubicBezTo>
                    <a:cubicBezTo>
                      <a:pt x="106" y="76"/>
                      <a:pt x="106" y="76"/>
                      <a:pt x="106" y="76"/>
                    </a:cubicBezTo>
                    <a:cubicBezTo>
                      <a:pt x="106" y="80"/>
                      <a:pt x="106" y="80"/>
                      <a:pt x="106" y="80"/>
                    </a:cubicBezTo>
                    <a:cubicBezTo>
                      <a:pt x="109" y="84"/>
                      <a:pt x="109" y="84"/>
                      <a:pt x="109" y="84"/>
                    </a:cubicBezTo>
                    <a:cubicBezTo>
                      <a:pt x="111" y="89"/>
                      <a:pt x="111" y="89"/>
                      <a:pt x="111" y="89"/>
                    </a:cubicBezTo>
                    <a:cubicBezTo>
                      <a:pt x="109" y="106"/>
                      <a:pt x="109" y="106"/>
                      <a:pt x="109" y="106"/>
                    </a:cubicBezTo>
                    <a:cubicBezTo>
                      <a:pt x="109" y="114"/>
                      <a:pt x="109" y="114"/>
                      <a:pt x="109" y="114"/>
                    </a:cubicBezTo>
                    <a:cubicBezTo>
                      <a:pt x="109" y="114"/>
                      <a:pt x="107" y="120"/>
                      <a:pt x="107" y="121"/>
                    </a:cubicBezTo>
                    <a:cubicBezTo>
                      <a:pt x="107" y="122"/>
                      <a:pt x="105" y="129"/>
                      <a:pt x="105" y="129"/>
                    </a:cubicBezTo>
                    <a:cubicBezTo>
                      <a:pt x="104" y="137"/>
                      <a:pt x="104" y="137"/>
                      <a:pt x="104" y="137"/>
                    </a:cubicBezTo>
                    <a:cubicBezTo>
                      <a:pt x="104" y="137"/>
                      <a:pt x="103" y="139"/>
                      <a:pt x="103" y="140"/>
                    </a:cubicBezTo>
                    <a:cubicBezTo>
                      <a:pt x="103" y="141"/>
                      <a:pt x="102" y="151"/>
                      <a:pt x="102" y="151"/>
                    </a:cubicBezTo>
                    <a:cubicBezTo>
                      <a:pt x="102" y="151"/>
                      <a:pt x="101" y="155"/>
                      <a:pt x="101" y="156"/>
                    </a:cubicBezTo>
                    <a:cubicBezTo>
                      <a:pt x="100" y="157"/>
                      <a:pt x="101" y="163"/>
                      <a:pt x="101" y="163"/>
                    </a:cubicBezTo>
                    <a:cubicBezTo>
                      <a:pt x="101" y="163"/>
                      <a:pt x="98" y="171"/>
                      <a:pt x="98" y="172"/>
                    </a:cubicBezTo>
                    <a:cubicBezTo>
                      <a:pt x="97" y="172"/>
                      <a:pt x="95" y="176"/>
                      <a:pt x="94" y="176"/>
                    </a:cubicBezTo>
                    <a:cubicBezTo>
                      <a:pt x="94" y="176"/>
                      <a:pt x="89" y="176"/>
                      <a:pt x="89" y="176"/>
                    </a:cubicBezTo>
                    <a:cubicBezTo>
                      <a:pt x="88" y="176"/>
                      <a:pt x="84" y="174"/>
                      <a:pt x="83" y="174"/>
                    </a:cubicBezTo>
                    <a:cubicBezTo>
                      <a:pt x="83" y="174"/>
                      <a:pt x="81" y="172"/>
                      <a:pt x="81" y="172"/>
                    </a:cubicBezTo>
                    <a:cubicBezTo>
                      <a:pt x="75" y="172"/>
                      <a:pt x="75" y="172"/>
                      <a:pt x="75" y="172"/>
                    </a:cubicBezTo>
                    <a:cubicBezTo>
                      <a:pt x="71" y="174"/>
                      <a:pt x="71" y="174"/>
                      <a:pt x="71" y="174"/>
                    </a:cubicBezTo>
                    <a:cubicBezTo>
                      <a:pt x="70" y="177"/>
                      <a:pt x="70" y="177"/>
                      <a:pt x="70" y="177"/>
                    </a:cubicBezTo>
                    <a:cubicBezTo>
                      <a:pt x="63" y="179"/>
                      <a:pt x="63" y="179"/>
                      <a:pt x="63" y="179"/>
                    </a:cubicBezTo>
                    <a:cubicBezTo>
                      <a:pt x="54" y="180"/>
                      <a:pt x="54" y="180"/>
                      <a:pt x="54" y="180"/>
                    </a:cubicBezTo>
                    <a:cubicBezTo>
                      <a:pt x="46" y="180"/>
                      <a:pt x="46" y="180"/>
                      <a:pt x="46" y="180"/>
                    </a:cubicBezTo>
                    <a:cubicBezTo>
                      <a:pt x="42" y="182"/>
                      <a:pt x="42" y="182"/>
                      <a:pt x="42" y="182"/>
                    </a:cubicBezTo>
                    <a:cubicBezTo>
                      <a:pt x="36" y="185"/>
                      <a:pt x="36" y="185"/>
                      <a:pt x="36" y="185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32" y="188"/>
                      <a:pt x="26" y="192"/>
                      <a:pt x="26" y="193"/>
                    </a:cubicBezTo>
                    <a:cubicBezTo>
                      <a:pt x="26" y="193"/>
                      <a:pt x="21" y="199"/>
                      <a:pt x="21" y="200"/>
                    </a:cubicBezTo>
                    <a:cubicBezTo>
                      <a:pt x="20" y="201"/>
                      <a:pt x="19" y="206"/>
                      <a:pt x="19" y="206"/>
                    </a:cubicBezTo>
                    <a:cubicBezTo>
                      <a:pt x="18" y="210"/>
                      <a:pt x="18" y="210"/>
                      <a:pt x="18" y="210"/>
                    </a:cubicBezTo>
                    <a:cubicBezTo>
                      <a:pt x="15" y="214"/>
                      <a:pt x="15" y="214"/>
                      <a:pt x="15" y="214"/>
                    </a:cubicBezTo>
                    <a:cubicBezTo>
                      <a:pt x="15" y="214"/>
                      <a:pt x="13" y="217"/>
                      <a:pt x="13" y="217"/>
                    </a:cubicBezTo>
                    <a:cubicBezTo>
                      <a:pt x="13" y="217"/>
                      <a:pt x="14" y="223"/>
                      <a:pt x="14" y="223"/>
                    </a:cubicBezTo>
                    <a:cubicBezTo>
                      <a:pt x="15" y="226"/>
                      <a:pt x="15" y="226"/>
                      <a:pt x="15" y="226"/>
                    </a:cubicBezTo>
                    <a:cubicBezTo>
                      <a:pt x="12" y="232"/>
                      <a:pt x="12" y="232"/>
                      <a:pt x="12" y="232"/>
                    </a:cubicBezTo>
                    <a:cubicBezTo>
                      <a:pt x="8" y="236"/>
                      <a:pt x="8" y="236"/>
                      <a:pt x="8" y="236"/>
                    </a:cubicBezTo>
                    <a:cubicBezTo>
                      <a:pt x="8" y="236"/>
                      <a:pt x="3" y="239"/>
                      <a:pt x="3" y="239"/>
                    </a:cubicBezTo>
                    <a:cubicBezTo>
                      <a:pt x="3" y="240"/>
                      <a:pt x="0" y="245"/>
                      <a:pt x="0" y="245"/>
                    </a:cubicBez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140" name="Freeform 11"/>
              <p:cNvSpPr>
                <a:spLocks/>
              </p:cNvSpPr>
              <p:nvPr/>
            </p:nvSpPr>
            <p:spPr bwMode="auto">
              <a:xfrm>
                <a:off x="8023225" y="1057275"/>
                <a:ext cx="563562" cy="658813"/>
              </a:xfrm>
              <a:custGeom>
                <a:avLst/>
                <a:gdLst>
                  <a:gd name="T0" fmla="*/ 11 w 150"/>
                  <a:gd name="T1" fmla="*/ 25 h 175"/>
                  <a:gd name="T2" fmla="*/ 19 w 150"/>
                  <a:gd name="T3" fmla="*/ 33 h 175"/>
                  <a:gd name="T4" fmla="*/ 34 w 150"/>
                  <a:gd name="T5" fmla="*/ 35 h 175"/>
                  <a:gd name="T6" fmla="*/ 42 w 150"/>
                  <a:gd name="T7" fmla="*/ 40 h 175"/>
                  <a:gd name="T8" fmla="*/ 50 w 150"/>
                  <a:gd name="T9" fmla="*/ 37 h 175"/>
                  <a:gd name="T10" fmla="*/ 55 w 150"/>
                  <a:gd name="T11" fmla="*/ 29 h 175"/>
                  <a:gd name="T12" fmla="*/ 71 w 150"/>
                  <a:gd name="T13" fmla="*/ 27 h 175"/>
                  <a:gd name="T14" fmla="*/ 80 w 150"/>
                  <a:gd name="T15" fmla="*/ 22 h 175"/>
                  <a:gd name="T16" fmla="*/ 90 w 150"/>
                  <a:gd name="T17" fmla="*/ 17 h 175"/>
                  <a:gd name="T18" fmla="*/ 102 w 150"/>
                  <a:gd name="T19" fmla="*/ 11 h 175"/>
                  <a:gd name="T20" fmla="*/ 107 w 150"/>
                  <a:gd name="T21" fmla="*/ 0 h 175"/>
                  <a:gd name="T22" fmla="*/ 120 w 150"/>
                  <a:gd name="T23" fmla="*/ 5 h 175"/>
                  <a:gd name="T24" fmla="*/ 116 w 150"/>
                  <a:gd name="T25" fmla="*/ 13 h 175"/>
                  <a:gd name="T26" fmla="*/ 121 w 150"/>
                  <a:gd name="T27" fmla="*/ 18 h 175"/>
                  <a:gd name="T28" fmla="*/ 129 w 150"/>
                  <a:gd name="T29" fmla="*/ 26 h 175"/>
                  <a:gd name="T30" fmla="*/ 130 w 150"/>
                  <a:gd name="T31" fmla="*/ 34 h 175"/>
                  <a:gd name="T32" fmla="*/ 125 w 150"/>
                  <a:gd name="T33" fmla="*/ 42 h 175"/>
                  <a:gd name="T34" fmla="*/ 123 w 150"/>
                  <a:gd name="T35" fmla="*/ 54 h 175"/>
                  <a:gd name="T36" fmla="*/ 122 w 150"/>
                  <a:gd name="T37" fmla="*/ 66 h 175"/>
                  <a:gd name="T38" fmla="*/ 125 w 150"/>
                  <a:gd name="T39" fmla="*/ 74 h 175"/>
                  <a:gd name="T40" fmla="*/ 127 w 150"/>
                  <a:gd name="T41" fmla="*/ 87 h 175"/>
                  <a:gd name="T42" fmla="*/ 137 w 150"/>
                  <a:gd name="T43" fmla="*/ 94 h 175"/>
                  <a:gd name="T44" fmla="*/ 147 w 150"/>
                  <a:gd name="T45" fmla="*/ 103 h 175"/>
                  <a:gd name="T46" fmla="*/ 150 w 150"/>
                  <a:gd name="T47" fmla="*/ 120 h 175"/>
                  <a:gd name="T48" fmla="*/ 146 w 150"/>
                  <a:gd name="T49" fmla="*/ 129 h 175"/>
                  <a:gd name="T50" fmla="*/ 126 w 150"/>
                  <a:gd name="T51" fmla="*/ 129 h 175"/>
                  <a:gd name="T52" fmla="*/ 116 w 150"/>
                  <a:gd name="T53" fmla="*/ 138 h 175"/>
                  <a:gd name="T54" fmla="*/ 114 w 150"/>
                  <a:gd name="T55" fmla="*/ 146 h 175"/>
                  <a:gd name="T56" fmla="*/ 110 w 150"/>
                  <a:gd name="T57" fmla="*/ 150 h 175"/>
                  <a:gd name="T58" fmla="*/ 107 w 150"/>
                  <a:gd name="T59" fmla="*/ 158 h 175"/>
                  <a:gd name="T60" fmla="*/ 102 w 150"/>
                  <a:gd name="T61" fmla="*/ 160 h 175"/>
                  <a:gd name="T62" fmla="*/ 98 w 150"/>
                  <a:gd name="T63" fmla="*/ 155 h 175"/>
                  <a:gd name="T64" fmla="*/ 89 w 150"/>
                  <a:gd name="T65" fmla="*/ 151 h 175"/>
                  <a:gd name="T66" fmla="*/ 81 w 150"/>
                  <a:gd name="T67" fmla="*/ 155 h 175"/>
                  <a:gd name="T68" fmla="*/ 74 w 150"/>
                  <a:gd name="T69" fmla="*/ 162 h 175"/>
                  <a:gd name="T70" fmla="*/ 72 w 150"/>
                  <a:gd name="T71" fmla="*/ 175 h 175"/>
                  <a:gd name="T72" fmla="*/ 63 w 150"/>
                  <a:gd name="T73" fmla="*/ 166 h 175"/>
                  <a:gd name="T74" fmla="*/ 58 w 150"/>
                  <a:gd name="T75" fmla="*/ 160 h 175"/>
                  <a:gd name="T76" fmla="*/ 61 w 150"/>
                  <a:gd name="T77" fmla="*/ 152 h 175"/>
                  <a:gd name="T78" fmla="*/ 57 w 150"/>
                  <a:gd name="T79" fmla="*/ 146 h 175"/>
                  <a:gd name="T80" fmla="*/ 56 w 150"/>
                  <a:gd name="T81" fmla="*/ 135 h 175"/>
                  <a:gd name="T82" fmla="*/ 55 w 150"/>
                  <a:gd name="T83" fmla="*/ 122 h 175"/>
                  <a:gd name="T84" fmla="*/ 52 w 150"/>
                  <a:gd name="T85" fmla="*/ 109 h 175"/>
                  <a:gd name="T86" fmla="*/ 47 w 150"/>
                  <a:gd name="T87" fmla="*/ 102 h 175"/>
                  <a:gd name="T88" fmla="*/ 43 w 150"/>
                  <a:gd name="T89" fmla="*/ 91 h 175"/>
                  <a:gd name="T90" fmla="*/ 39 w 150"/>
                  <a:gd name="T91" fmla="*/ 83 h 175"/>
                  <a:gd name="T92" fmla="*/ 33 w 150"/>
                  <a:gd name="T93" fmla="*/ 79 h 175"/>
                  <a:gd name="T94" fmla="*/ 29 w 150"/>
                  <a:gd name="T95" fmla="*/ 70 h 175"/>
                  <a:gd name="T96" fmla="*/ 19 w 150"/>
                  <a:gd name="T97" fmla="*/ 70 h 175"/>
                  <a:gd name="T98" fmla="*/ 13 w 150"/>
                  <a:gd name="T99" fmla="*/ 68 h 175"/>
                  <a:gd name="T100" fmla="*/ 10 w 150"/>
                  <a:gd name="T101" fmla="*/ 48 h 175"/>
                  <a:gd name="T102" fmla="*/ 14 w 150"/>
                  <a:gd name="T103" fmla="*/ 42 h 175"/>
                  <a:gd name="T104" fmla="*/ 9 w 150"/>
                  <a:gd name="T105" fmla="*/ 31 h 175"/>
                  <a:gd name="T106" fmla="*/ 1 w 150"/>
                  <a:gd name="T107" fmla="*/ 28 h 175"/>
                  <a:gd name="T108" fmla="*/ 1 w 150"/>
                  <a:gd name="T109" fmla="*/ 25 h 1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50" h="175">
                    <a:moveTo>
                      <a:pt x="1" y="25"/>
                    </a:moveTo>
                    <a:cubicBezTo>
                      <a:pt x="2" y="25"/>
                      <a:pt x="11" y="25"/>
                      <a:pt x="11" y="25"/>
                    </a:cubicBezTo>
                    <a:cubicBezTo>
                      <a:pt x="15" y="30"/>
                      <a:pt x="15" y="30"/>
                      <a:pt x="15" y="30"/>
                    </a:cubicBezTo>
                    <a:cubicBezTo>
                      <a:pt x="19" y="33"/>
                      <a:pt x="19" y="33"/>
                      <a:pt x="19" y="33"/>
                    </a:cubicBezTo>
                    <a:cubicBezTo>
                      <a:pt x="28" y="34"/>
                      <a:pt x="28" y="34"/>
                      <a:pt x="28" y="34"/>
                    </a:cubicBezTo>
                    <a:cubicBezTo>
                      <a:pt x="34" y="35"/>
                      <a:pt x="34" y="35"/>
                      <a:pt x="34" y="35"/>
                    </a:cubicBezTo>
                    <a:cubicBezTo>
                      <a:pt x="37" y="40"/>
                      <a:pt x="37" y="40"/>
                      <a:pt x="37" y="40"/>
                    </a:cubicBezTo>
                    <a:cubicBezTo>
                      <a:pt x="42" y="40"/>
                      <a:pt x="42" y="40"/>
                      <a:pt x="42" y="40"/>
                    </a:cubicBezTo>
                    <a:cubicBezTo>
                      <a:pt x="48" y="40"/>
                      <a:pt x="48" y="40"/>
                      <a:pt x="48" y="40"/>
                    </a:cubicBezTo>
                    <a:cubicBezTo>
                      <a:pt x="50" y="37"/>
                      <a:pt x="50" y="37"/>
                      <a:pt x="50" y="37"/>
                    </a:cubicBezTo>
                    <a:cubicBezTo>
                      <a:pt x="51" y="31"/>
                      <a:pt x="51" y="31"/>
                      <a:pt x="51" y="31"/>
                    </a:cubicBezTo>
                    <a:cubicBezTo>
                      <a:pt x="55" y="29"/>
                      <a:pt x="55" y="29"/>
                      <a:pt x="55" y="29"/>
                    </a:cubicBezTo>
                    <a:cubicBezTo>
                      <a:pt x="61" y="27"/>
                      <a:pt x="61" y="27"/>
                      <a:pt x="61" y="27"/>
                    </a:cubicBezTo>
                    <a:cubicBezTo>
                      <a:pt x="71" y="27"/>
                      <a:pt x="71" y="27"/>
                      <a:pt x="71" y="27"/>
                    </a:cubicBezTo>
                    <a:cubicBezTo>
                      <a:pt x="75" y="26"/>
                      <a:pt x="75" y="26"/>
                      <a:pt x="75" y="26"/>
                    </a:cubicBezTo>
                    <a:cubicBezTo>
                      <a:pt x="80" y="22"/>
                      <a:pt x="80" y="22"/>
                      <a:pt x="80" y="22"/>
                    </a:cubicBezTo>
                    <a:cubicBezTo>
                      <a:pt x="86" y="19"/>
                      <a:pt x="86" y="19"/>
                      <a:pt x="86" y="19"/>
                    </a:cubicBezTo>
                    <a:cubicBezTo>
                      <a:pt x="90" y="17"/>
                      <a:pt x="90" y="17"/>
                      <a:pt x="90" y="17"/>
                    </a:cubicBezTo>
                    <a:cubicBezTo>
                      <a:pt x="97" y="16"/>
                      <a:pt x="97" y="16"/>
                      <a:pt x="97" y="16"/>
                    </a:cubicBezTo>
                    <a:cubicBezTo>
                      <a:pt x="102" y="11"/>
                      <a:pt x="102" y="11"/>
                      <a:pt x="102" y="11"/>
                    </a:cubicBezTo>
                    <a:cubicBezTo>
                      <a:pt x="107" y="4"/>
                      <a:pt x="107" y="4"/>
                      <a:pt x="107" y="4"/>
                    </a:cubicBezTo>
                    <a:cubicBezTo>
                      <a:pt x="107" y="0"/>
                      <a:pt x="107" y="0"/>
                      <a:pt x="107" y="0"/>
                    </a:cubicBezTo>
                    <a:cubicBezTo>
                      <a:pt x="118" y="0"/>
                      <a:pt x="118" y="0"/>
                      <a:pt x="118" y="0"/>
                    </a:cubicBezTo>
                    <a:cubicBezTo>
                      <a:pt x="120" y="5"/>
                      <a:pt x="120" y="5"/>
                      <a:pt x="120" y="5"/>
                    </a:cubicBezTo>
                    <a:cubicBezTo>
                      <a:pt x="118" y="9"/>
                      <a:pt x="118" y="9"/>
                      <a:pt x="118" y="9"/>
                    </a:cubicBezTo>
                    <a:cubicBezTo>
                      <a:pt x="116" y="13"/>
                      <a:pt x="116" y="13"/>
                      <a:pt x="116" y="13"/>
                    </a:cubicBezTo>
                    <a:cubicBezTo>
                      <a:pt x="116" y="17"/>
                      <a:pt x="116" y="17"/>
                      <a:pt x="116" y="17"/>
                    </a:cubicBezTo>
                    <a:cubicBezTo>
                      <a:pt x="121" y="18"/>
                      <a:pt x="121" y="18"/>
                      <a:pt x="121" y="18"/>
                    </a:cubicBezTo>
                    <a:cubicBezTo>
                      <a:pt x="126" y="20"/>
                      <a:pt x="126" y="20"/>
                      <a:pt x="126" y="20"/>
                    </a:cubicBezTo>
                    <a:cubicBezTo>
                      <a:pt x="129" y="26"/>
                      <a:pt x="129" y="26"/>
                      <a:pt x="129" y="26"/>
                    </a:cubicBezTo>
                    <a:cubicBezTo>
                      <a:pt x="131" y="30"/>
                      <a:pt x="131" y="30"/>
                      <a:pt x="131" y="30"/>
                    </a:cubicBezTo>
                    <a:cubicBezTo>
                      <a:pt x="130" y="34"/>
                      <a:pt x="130" y="34"/>
                      <a:pt x="130" y="34"/>
                    </a:cubicBezTo>
                    <a:cubicBezTo>
                      <a:pt x="126" y="38"/>
                      <a:pt x="126" y="38"/>
                      <a:pt x="126" y="38"/>
                    </a:cubicBezTo>
                    <a:cubicBezTo>
                      <a:pt x="125" y="42"/>
                      <a:pt x="125" y="42"/>
                      <a:pt x="125" y="42"/>
                    </a:cubicBezTo>
                    <a:cubicBezTo>
                      <a:pt x="123" y="50"/>
                      <a:pt x="123" y="50"/>
                      <a:pt x="123" y="50"/>
                    </a:cubicBezTo>
                    <a:cubicBezTo>
                      <a:pt x="123" y="54"/>
                      <a:pt x="123" y="54"/>
                      <a:pt x="123" y="54"/>
                    </a:cubicBezTo>
                    <a:cubicBezTo>
                      <a:pt x="122" y="57"/>
                      <a:pt x="122" y="57"/>
                      <a:pt x="122" y="57"/>
                    </a:cubicBezTo>
                    <a:cubicBezTo>
                      <a:pt x="122" y="66"/>
                      <a:pt x="122" y="66"/>
                      <a:pt x="122" y="66"/>
                    </a:cubicBezTo>
                    <a:cubicBezTo>
                      <a:pt x="122" y="71"/>
                      <a:pt x="122" y="71"/>
                      <a:pt x="122" y="71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7" y="79"/>
                      <a:pt x="127" y="79"/>
                      <a:pt x="127" y="79"/>
                    </a:cubicBezTo>
                    <a:cubicBezTo>
                      <a:pt x="127" y="87"/>
                      <a:pt x="127" y="87"/>
                      <a:pt x="127" y="87"/>
                    </a:cubicBezTo>
                    <a:cubicBezTo>
                      <a:pt x="131" y="89"/>
                      <a:pt x="131" y="89"/>
                      <a:pt x="131" y="89"/>
                    </a:cubicBezTo>
                    <a:cubicBezTo>
                      <a:pt x="137" y="94"/>
                      <a:pt x="137" y="94"/>
                      <a:pt x="137" y="94"/>
                    </a:cubicBezTo>
                    <a:cubicBezTo>
                      <a:pt x="140" y="98"/>
                      <a:pt x="140" y="98"/>
                      <a:pt x="140" y="98"/>
                    </a:cubicBezTo>
                    <a:cubicBezTo>
                      <a:pt x="147" y="103"/>
                      <a:pt x="147" y="103"/>
                      <a:pt x="147" y="103"/>
                    </a:cubicBezTo>
                    <a:cubicBezTo>
                      <a:pt x="149" y="106"/>
                      <a:pt x="149" y="106"/>
                      <a:pt x="149" y="106"/>
                    </a:cubicBezTo>
                    <a:cubicBezTo>
                      <a:pt x="150" y="120"/>
                      <a:pt x="150" y="120"/>
                      <a:pt x="150" y="120"/>
                    </a:cubicBezTo>
                    <a:cubicBezTo>
                      <a:pt x="150" y="128"/>
                      <a:pt x="150" y="128"/>
                      <a:pt x="150" y="128"/>
                    </a:cubicBezTo>
                    <a:cubicBezTo>
                      <a:pt x="146" y="129"/>
                      <a:pt x="146" y="129"/>
                      <a:pt x="146" y="129"/>
                    </a:cubicBezTo>
                    <a:cubicBezTo>
                      <a:pt x="136" y="129"/>
                      <a:pt x="136" y="129"/>
                      <a:pt x="136" y="129"/>
                    </a:cubicBezTo>
                    <a:cubicBezTo>
                      <a:pt x="126" y="129"/>
                      <a:pt x="126" y="129"/>
                      <a:pt x="126" y="129"/>
                    </a:cubicBezTo>
                    <a:cubicBezTo>
                      <a:pt x="126" y="129"/>
                      <a:pt x="124" y="131"/>
                      <a:pt x="123" y="131"/>
                    </a:cubicBezTo>
                    <a:cubicBezTo>
                      <a:pt x="122" y="132"/>
                      <a:pt x="116" y="138"/>
                      <a:pt x="116" y="138"/>
                    </a:cubicBezTo>
                    <a:cubicBezTo>
                      <a:pt x="114" y="143"/>
                      <a:pt x="114" y="143"/>
                      <a:pt x="114" y="143"/>
                    </a:cubicBezTo>
                    <a:cubicBezTo>
                      <a:pt x="114" y="146"/>
                      <a:pt x="114" y="146"/>
                      <a:pt x="114" y="146"/>
                    </a:cubicBezTo>
                    <a:cubicBezTo>
                      <a:pt x="112" y="148"/>
                      <a:pt x="112" y="148"/>
                      <a:pt x="112" y="148"/>
                    </a:cubicBezTo>
                    <a:cubicBezTo>
                      <a:pt x="110" y="150"/>
                      <a:pt x="110" y="150"/>
                      <a:pt x="110" y="150"/>
                    </a:cubicBezTo>
                    <a:cubicBezTo>
                      <a:pt x="107" y="153"/>
                      <a:pt x="107" y="153"/>
                      <a:pt x="107" y="153"/>
                    </a:cubicBezTo>
                    <a:cubicBezTo>
                      <a:pt x="107" y="158"/>
                      <a:pt x="107" y="158"/>
                      <a:pt x="107" y="158"/>
                    </a:cubicBezTo>
                    <a:cubicBezTo>
                      <a:pt x="105" y="160"/>
                      <a:pt x="105" y="160"/>
                      <a:pt x="105" y="160"/>
                    </a:cubicBezTo>
                    <a:cubicBezTo>
                      <a:pt x="102" y="160"/>
                      <a:pt x="102" y="160"/>
                      <a:pt x="102" y="160"/>
                    </a:cubicBezTo>
                    <a:cubicBezTo>
                      <a:pt x="100" y="158"/>
                      <a:pt x="100" y="158"/>
                      <a:pt x="100" y="158"/>
                    </a:cubicBezTo>
                    <a:cubicBezTo>
                      <a:pt x="98" y="155"/>
                      <a:pt x="98" y="155"/>
                      <a:pt x="98" y="155"/>
                    </a:cubicBezTo>
                    <a:cubicBezTo>
                      <a:pt x="93" y="152"/>
                      <a:pt x="93" y="152"/>
                      <a:pt x="93" y="152"/>
                    </a:cubicBezTo>
                    <a:cubicBezTo>
                      <a:pt x="89" y="151"/>
                      <a:pt x="89" y="151"/>
                      <a:pt x="89" y="151"/>
                    </a:cubicBezTo>
                    <a:cubicBezTo>
                      <a:pt x="85" y="152"/>
                      <a:pt x="85" y="152"/>
                      <a:pt x="85" y="152"/>
                    </a:cubicBezTo>
                    <a:cubicBezTo>
                      <a:pt x="81" y="155"/>
                      <a:pt x="81" y="155"/>
                      <a:pt x="81" y="155"/>
                    </a:cubicBezTo>
                    <a:cubicBezTo>
                      <a:pt x="78" y="157"/>
                      <a:pt x="78" y="157"/>
                      <a:pt x="78" y="157"/>
                    </a:cubicBezTo>
                    <a:cubicBezTo>
                      <a:pt x="74" y="162"/>
                      <a:pt x="74" y="162"/>
                      <a:pt x="74" y="162"/>
                    </a:cubicBezTo>
                    <a:cubicBezTo>
                      <a:pt x="74" y="174"/>
                      <a:pt x="74" y="174"/>
                      <a:pt x="74" y="174"/>
                    </a:cubicBezTo>
                    <a:cubicBezTo>
                      <a:pt x="72" y="175"/>
                      <a:pt x="72" y="175"/>
                      <a:pt x="72" y="175"/>
                    </a:cubicBezTo>
                    <a:cubicBezTo>
                      <a:pt x="68" y="173"/>
                      <a:pt x="68" y="173"/>
                      <a:pt x="68" y="173"/>
                    </a:cubicBezTo>
                    <a:cubicBezTo>
                      <a:pt x="63" y="166"/>
                      <a:pt x="63" y="166"/>
                      <a:pt x="63" y="166"/>
                    </a:cubicBezTo>
                    <a:cubicBezTo>
                      <a:pt x="60" y="162"/>
                      <a:pt x="60" y="162"/>
                      <a:pt x="60" y="162"/>
                    </a:cubicBezTo>
                    <a:cubicBezTo>
                      <a:pt x="58" y="160"/>
                      <a:pt x="58" y="160"/>
                      <a:pt x="58" y="160"/>
                    </a:cubicBezTo>
                    <a:cubicBezTo>
                      <a:pt x="61" y="156"/>
                      <a:pt x="61" y="156"/>
                      <a:pt x="61" y="156"/>
                    </a:cubicBezTo>
                    <a:cubicBezTo>
                      <a:pt x="61" y="152"/>
                      <a:pt x="61" y="152"/>
                      <a:pt x="61" y="152"/>
                    </a:cubicBezTo>
                    <a:cubicBezTo>
                      <a:pt x="60" y="149"/>
                      <a:pt x="60" y="149"/>
                      <a:pt x="60" y="149"/>
                    </a:cubicBezTo>
                    <a:cubicBezTo>
                      <a:pt x="57" y="146"/>
                      <a:pt x="57" y="146"/>
                      <a:pt x="57" y="146"/>
                    </a:cubicBezTo>
                    <a:cubicBezTo>
                      <a:pt x="57" y="141"/>
                      <a:pt x="57" y="141"/>
                      <a:pt x="57" y="141"/>
                    </a:cubicBezTo>
                    <a:cubicBezTo>
                      <a:pt x="56" y="135"/>
                      <a:pt x="56" y="135"/>
                      <a:pt x="56" y="135"/>
                    </a:cubicBezTo>
                    <a:cubicBezTo>
                      <a:pt x="55" y="130"/>
                      <a:pt x="55" y="130"/>
                      <a:pt x="55" y="130"/>
                    </a:cubicBezTo>
                    <a:cubicBezTo>
                      <a:pt x="55" y="122"/>
                      <a:pt x="55" y="122"/>
                      <a:pt x="55" y="122"/>
                    </a:cubicBezTo>
                    <a:cubicBezTo>
                      <a:pt x="55" y="113"/>
                      <a:pt x="55" y="113"/>
                      <a:pt x="55" y="113"/>
                    </a:cubicBezTo>
                    <a:cubicBezTo>
                      <a:pt x="52" y="109"/>
                      <a:pt x="52" y="109"/>
                      <a:pt x="52" y="109"/>
                    </a:cubicBezTo>
                    <a:cubicBezTo>
                      <a:pt x="50" y="106"/>
                      <a:pt x="50" y="106"/>
                      <a:pt x="50" y="106"/>
                    </a:cubicBezTo>
                    <a:cubicBezTo>
                      <a:pt x="47" y="102"/>
                      <a:pt x="47" y="102"/>
                      <a:pt x="47" y="102"/>
                    </a:cubicBezTo>
                    <a:cubicBezTo>
                      <a:pt x="45" y="96"/>
                      <a:pt x="45" y="96"/>
                      <a:pt x="45" y="96"/>
                    </a:cubicBezTo>
                    <a:cubicBezTo>
                      <a:pt x="43" y="91"/>
                      <a:pt x="43" y="91"/>
                      <a:pt x="43" y="91"/>
                    </a:cubicBezTo>
                    <a:cubicBezTo>
                      <a:pt x="40" y="85"/>
                      <a:pt x="40" y="85"/>
                      <a:pt x="40" y="85"/>
                    </a:cubicBezTo>
                    <a:cubicBezTo>
                      <a:pt x="39" y="83"/>
                      <a:pt x="39" y="83"/>
                      <a:pt x="39" y="83"/>
                    </a:cubicBezTo>
                    <a:cubicBezTo>
                      <a:pt x="35" y="79"/>
                      <a:pt x="35" y="79"/>
                      <a:pt x="35" y="79"/>
                    </a:cubicBezTo>
                    <a:cubicBezTo>
                      <a:pt x="33" y="79"/>
                      <a:pt x="33" y="79"/>
                      <a:pt x="33" y="79"/>
                    </a:cubicBezTo>
                    <a:cubicBezTo>
                      <a:pt x="33" y="70"/>
                      <a:pt x="33" y="70"/>
                      <a:pt x="33" y="70"/>
                    </a:cubicBezTo>
                    <a:cubicBezTo>
                      <a:pt x="33" y="70"/>
                      <a:pt x="30" y="70"/>
                      <a:pt x="29" y="70"/>
                    </a:cubicBezTo>
                    <a:cubicBezTo>
                      <a:pt x="28" y="70"/>
                      <a:pt x="22" y="70"/>
                      <a:pt x="22" y="70"/>
                    </a:cubicBezTo>
                    <a:cubicBezTo>
                      <a:pt x="19" y="70"/>
                      <a:pt x="19" y="70"/>
                      <a:pt x="19" y="70"/>
                    </a:cubicBezTo>
                    <a:cubicBezTo>
                      <a:pt x="14" y="69"/>
                      <a:pt x="14" y="69"/>
                      <a:pt x="14" y="69"/>
                    </a:cubicBezTo>
                    <a:cubicBezTo>
                      <a:pt x="13" y="68"/>
                      <a:pt x="13" y="68"/>
                      <a:pt x="13" y="68"/>
                    </a:cubicBezTo>
                    <a:cubicBezTo>
                      <a:pt x="11" y="68"/>
                      <a:pt x="11" y="68"/>
                      <a:pt x="11" y="68"/>
                    </a:cubicBezTo>
                    <a:cubicBezTo>
                      <a:pt x="11" y="68"/>
                      <a:pt x="10" y="49"/>
                      <a:pt x="10" y="48"/>
                    </a:cubicBezTo>
                    <a:cubicBezTo>
                      <a:pt x="10" y="48"/>
                      <a:pt x="13" y="44"/>
                      <a:pt x="13" y="44"/>
                    </a:cubicBezTo>
                    <a:cubicBezTo>
                      <a:pt x="14" y="42"/>
                      <a:pt x="14" y="42"/>
                      <a:pt x="14" y="42"/>
                    </a:cubicBezTo>
                    <a:cubicBezTo>
                      <a:pt x="14" y="35"/>
                      <a:pt x="14" y="35"/>
                      <a:pt x="14" y="35"/>
                    </a:cubicBezTo>
                    <a:cubicBezTo>
                      <a:pt x="9" y="31"/>
                      <a:pt x="9" y="31"/>
                      <a:pt x="9" y="31"/>
                    </a:cubicBezTo>
                    <a:cubicBezTo>
                      <a:pt x="5" y="30"/>
                      <a:pt x="5" y="30"/>
                      <a:pt x="5" y="30"/>
                    </a:cubicBezTo>
                    <a:cubicBezTo>
                      <a:pt x="1" y="28"/>
                      <a:pt x="1" y="28"/>
                      <a:pt x="1" y="28"/>
                    </a:cubicBezTo>
                    <a:cubicBezTo>
                      <a:pt x="0" y="26"/>
                      <a:pt x="0" y="26"/>
                      <a:pt x="0" y="26"/>
                    </a:cubicBezTo>
                    <a:lnTo>
                      <a:pt x="1" y="25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141" name="Freeform 12"/>
              <p:cNvSpPr>
                <a:spLocks/>
              </p:cNvSpPr>
              <p:nvPr/>
            </p:nvSpPr>
            <p:spPr bwMode="auto">
              <a:xfrm>
                <a:off x="8609013" y="1331913"/>
                <a:ext cx="1260475" cy="1227138"/>
              </a:xfrm>
              <a:custGeom>
                <a:avLst/>
                <a:gdLst>
                  <a:gd name="T0" fmla="*/ 1 w 335"/>
                  <a:gd name="T1" fmla="*/ 62 h 326"/>
                  <a:gd name="T2" fmla="*/ 8 w 335"/>
                  <a:gd name="T3" fmla="*/ 84 h 326"/>
                  <a:gd name="T4" fmla="*/ 15 w 335"/>
                  <a:gd name="T5" fmla="*/ 97 h 326"/>
                  <a:gd name="T6" fmla="*/ 27 w 335"/>
                  <a:gd name="T7" fmla="*/ 106 h 326"/>
                  <a:gd name="T8" fmla="*/ 37 w 335"/>
                  <a:gd name="T9" fmla="*/ 106 h 326"/>
                  <a:gd name="T10" fmla="*/ 48 w 335"/>
                  <a:gd name="T11" fmla="*/ 113 h 326"/>
                  <a:gd name="T12" fmla="*/ 63 w 335"/>
                  <a:gd name="T13" fmla="*/ 118 h 326"/>
                  <a:gd name="T14" fmla="*/ 75 w 335"/>
                  <a:gd name="T15" fmla="*/ 118 h 326"/>
                  <a:gd name="T16" fmla="*/ 71 w 335"/>
                  <a:gd name="T17" fmla="*/ 126 h 326"/>
                  <a:gd name="T18" fmla="*/ 64 w 335"/>
                  <a:gd name="T19" fmla="*/ 142 h 326"/>
                  <a:gd name="T20" fmla="*/ 14 w 335"/>
                  <a:gd name="T21" fmla="*/ 248 h 326"/>
                  <a:gd name="T22" fmla="*/ 21 w 335"/>
                  <a:gd name="T23" fmla="*/ 260 h 326"/>
                  <a:gd name="T24" fmla="*/ 26 w 335"/>
                  <a:gd name="T25" fmla="*/ 272 h 326"/>
                  <a:gd name="T26" fmla="*/ 32 w 335"/>
                  <a:gd name="T27" fmla="*/ 288 h 326"/>
                  <a:gd name="T28" fmla="*/ 44 w 335"/>
                  <a:gd name="T29" fmla="*/ 307 h 326"/>
                  <a:gd name="T30" fmla="*/ 57 w 335"/>
                  <a:gd name="T31" fmla="*/ 317 h 326"/>
                  <a:gd name="T32" fmla="*/ 84 w 335"/>
                  <a:gd name="T33" fmla="*/ 321 h 326"/>
                  <a:gd name="T34" fmla="*/ 171 w 335"/>
                  <a:gd name="T35" fmla="*/ 324 h 326"/>
                  <a:gd name="T36" fmla="*/ 229 w 335"/>
                  <a:gd name="T37" fmla="*/ 326 h 326"/>
                  <a:gd name="T38" fmla="*/ 245 w 335"/>
                  <a:gd name="T39" fmla="*/ 300 h 326"/>
                  <a:gd name="T40" fmla="*/ 253 w 335"/>
                  <a:gd name="T41" fmla="*/ 281 h 326"/>
                  <a:gd name="T42" fmla="*/ 250 w 335"/>
                  <a:gd name="T43" fmla="*/ 266 h 326"/>
                  <a:gd name="T44" fmla="*/ 255 w 335"/>
                  <a:gd name="T45" fmla="*/ 251 h 326"/>
                  <a:gd name="T46" fmla="*/ 271 w 335"/>
                  <a:gd name="T47" fmla="*/ 240 h 326"/>
                  <a:gd name="T48" fmla="*/ 277 w 335"/>
                  <a:gd name="T49" fmla="*/ 223 h 326"/>
                  <a:gd name="T50" fmla="*/ 269 w 335"/>
                  <a:gd name="T51" fmla="*/ 215 h 326"/>
                  <a:gd name="T52" fmla="*/ 289 w 335"/>
                  <a:gd name="T53" fmla="*/ 190 h 326"/>
                  <a:gd name="T54" fmla="*/ 315 w 335"/>
                  <a:gd name="T55" fmla="*/ 159 h 326"/>
                  <a:gd name="T56" fmla="*/ 325 w 335"/>
                  <a:gd name="T57" fmla="*/ 136 h 326"/>
                  <a:gd name="T58" fmla="*/ 333 w 335"/>
                  <a:gd name="T59" fmla="*/ 110 h 326"/>
                  <a:gd name="T60" fmla="*/ 331 w 335"/>
                  <a:gd name="T61" fmla="*/ 97 h 326"/>
                  <a:gd name="T62" fmla="*/ 313 w 335"/>
                  <a:gd name="T63" fmla="*/ 92 h 326"/>
                  <a:gd name="T64" fmla="*/ 294 w 335"/>
                  <a:gd name="T65" fmla="*/ 89 h 326"/>
                  <a:gd name="T66" fmla="*/ 272 w 335"/>
                  <a:gd name="T67" fmla="*/ 108 h 326"/>
                  <a:gd name="T68" fmla="*/ 251 w 335"/>
                  <a:gd name="T69" fmla="*/ 122 h 326"/>
                  <a:gd name="T70" fmla="*/ 242 w 335"/>
                  <a:gd name="T71" fmla="*/ 123 h 326"/>
                  <a:gd name="T72" fmla="*/ 232 w 335"/>
                  <a:gd name="T73" fmla="*/ 121 h 326"/>
                  <a:gd name="T74" fmla="*/ 212 w 335"/>
                  <a:gd name="T75" fmla="*/ 112 h 326"/>
                  <a:gd name="T76" fmla="*/ 201 w 335"/>
                  <a:gd name="T77" fmla="*/ 102 h 326"/>
                  <a:gd name="T78" fmla="*/ 176 w 335"/>
                  <a:gd name="T79" fmla="*/ 112 h 326"/>
                  <a:gd name="T80" fmla="*/ 181 w 335"/>
                  <a:gd name="T81" fmla="*/ 103 h 326"/>
                  <a:gd name="T82" fmla="*/ 169 w 335"/>
                  <a:gd name="T83" fmla="*/ 95 h 326"/>
                  <a:gd name="T84" fmla="*/ 160 w 335"/>
                  <a:gd name="T85" fmla="*/ 78 h 326"/>
                  <a:gd name="T86" fmla="*/ 148 w 335"/>
                  <a:gd name="T87" fmla="*/ 53 h 326"/>
                  <a:gd name="T88" fmla="*/ 135 w 335"/>
                  <a:gd name="T89" fmla="*/ 33 h 326"/>
                  <a:gd name="T90" fmla="*/ 113 w 335"/>
                  <a:gd name="T91" fmla="*/ 21 h 326"/>
                  <a:gd name="T92" fmla="*/ 104 w 335"/>
                  <a:gd name="T93" fmla="*/ 3 h 326"/>
                  <a:gd name="T94" fmla="*/ 89 w 335"/>
                  <a:gd name="T95" fmla="*/ 1 h 326"/>
                  <a:gd name="T96" fmla="*/ 77 w 335"/>
                  <a:gd name="T97" fmla="*/ 3 h 326"/>
                  <a:gd name="T98" fmla="*/ 76 w 335"/>
                  <a:gd name="T99" fmla="*/ 16 h 326"/>
                  <a:gd name="T100" fmla="*/ 65 w 335"/>
                  <a:gd name="T101" fmla="*/ 18 h 326"/>
                  <a:gd name="T102" fmla="*/ 41 w 335"/>
                  <a:gd name="T103" fmla="*/ 17 h 326"/>
                  <a:gd name="T104" fmla="*/ 20 w 335"/>
                  <a:gd name="T105" fmla="*/ 28 h 326"/>
                  <a:gd name="T106" fmla="*/ 1 w 335"/>
                  <a:gd name="T107" fmla="*/ 36 h 3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335" h="326">
                    <a:moveTo>
                      <a:pt x="1" y="36"/>
                    </a:moveTo>
                    <a:cubicBezTo>
                      <a:pt x="0" y="54"/>
                      <a:pt x="0" y="54"/>
                      <a:pt x="0" y="54"/>
                    </a:cubicBezTo>
                    <a:cubicBezTo>
                      <a:pt x="1" y="62"/>
                      <a:pt x="1" y="62"/>
                      <a:pt x="1" y="62"/>
                    </a:cubicBezTo>
                    <a:cubicBezTo>
                      <a:pt x="1" y="62"/>
                      <a:pt x="2" y="74"/>
                      <a:pt x="2" y="75"/>
                    </a:cubicBezTo>
                    <a:cubicBezTo>
                      <a:pt x="2" y="76"/>
                      <a:pt x="4" y="81"/>
                      <a:pt x="4" y="81"/>
                    </a:cubicBezTo>
                    <a:cubicBezTo>
                      <a:pt x="8" y="84"/>
                      <a:pt x="8" y="84"/>
                      <a:pt x="8" y="84"/>
                    </a:cubicBezTo>
                    <a:cubicBezTo>
                      <a:pt x="10" y="87"/>
                      <a:pt x="10" y="87"/>
                      <a:pt x="10" y="87"/>
                    </a:cubicBezTo>
                    <a:cubicBezTo>
                      <a:pt x="12" y="93"/>
                      <a:pt x="12" y="93"/>
                      <a:pt x="12" y="93"/>
                    </a:cubicBezTo>
                    <a:cubicBezTo>
                      <a:pt x="15" y="97"/>
                      <a:pt x="15" y="97"/>
                      <a:pt x="15" y="97"/>
                    </a:cubicBezTo>
                    <a:cubicBezTo>
                      <a:pt x="19" y="101"/>
                      <a:pt x="19" y="101"/>
                      <a:pt x="19" y="101"/>
                    </a:cubicBezTo>
                    <a:cubicBezTo>
                      <a:pt x="23" y="105"/>
                      <a:pt x="23" y="105"/>
                      <a:pt x="23" y="105"/>
                    </a:cubicBezTo>
                    <a:cubicBezTo>
                      <a:pt x="27" y="106"/>
                      <a:pt x="27" y="106"/>
                      <a:pt x="27" y="106"/>
                    </a:cubicBezTo>
                    <a:cubicBezTo>
                      <a:pt x="32" y="106"/>
                      <a:pt x="32" y="106"/>
                      <a:pt x="32" y="106"/>
                    </a:cubicBezTo>
                    <a:cubicBezTo>
                      <a:pt x="33" y="107"/>
                      <a:pt x="33" y="107"/>
                      <a:pt x="33" y="107"/>
                    </a:cubicBezTo>
                    <a:cubicBezTo>
                      <a:pt x="37" y="106"/>
                      <a:pt x="37" y="106"/>
                      <a:pt x="37" y="106"/>
                    </a:cubicBezTo>
                    <a:cubicBezTo>
                      <a:pt x="41" y="106"/>
                      <a:pt x="41" y="106"/>
                      <a:pt x="41" y="106"/>
                    </a:cubicBezTo>
                    <a:cubicBezTo>
                      <a:pt x="44" y="108"/>
                      <a:pt x="44" y="108"/>
                      <a:pt x="44" y="108"/>
                    </a:cubicBezTo>
                    <a:cubicBezTo>
                      <a:pt x="48" y="113"/>
                      <a:pt x="48" y="113"/>
                      <a:pt x="48" y="113"/>
                    </a:cubicBezTo>
                    <a:cubicBezTo>
                      <a:pt x="53" y="115"/>
                      <a:pt x="53" y="115"/>
                      <a:pt x="53" y="115"/>
                    </a:cubicBezTo>
                    <a:cubicBezTo>
                      <a:pt x="58" y="118"/>
                      <a:pt x="58" y="118"/>
                      <a:pt x="58" y="118"/>
                    </a:cubicBezTo>
                    <a:cubicBezTo>
                      <a:pt x="63" y="118"/>
                      <a:pt x="63" y="118"/>
                      <a:pt x="63" y="118"/>
                    </a:cubicBezTo>
                    <a:cubicBezTo>
                      <a:pt x="66" y="116"/>
                      <a:pt x="66" y="116"/>
                      <a:pt x="66" y="116"/>
                    </a:cubicBezTo>
                    <a:cubicBezTo>
                      <a:pt x="70" y="115"/>
                      <a:pt x="70" y="115"/>
                      <a:pt x="70" y="115"/>
                    </a:cubicBezTo>
                    <a:cubicBezTo>
                      <a:pt x="75" y="118"/>
                      <a:pt x="75" y="118"/>
                      <a:pt x="75" y="118"/>
                    </a:cubicBezTo>
                    <a:cubicBezTo>
                      <a:pt x="74" y="121"/>
                      <a:pt x="74" y="121"/>
                      <a:pt x="74" y="121"/>
                    </a:cubicBezTo>
                    <a:cubicBezTo>
                      <a:pt x="74" y="125"/>
                      <a:pt x="74" y="125"/>
                      <a:pt x="74" y="125"/>
                    </a:cubicBezTo>
                    <a:cubicBezTo>
                      <a:pt x="71" y="126"/>
                      <a:pt x="71" y="126"/>
                      <a:pt x="71" y="126"/>
                    </a:cubicBezTo>
                    <a:cubicBezTo>
                      <a:pt x="69" y="132"/>
                      <a:pt x="69" y="132"/>
                      <a:pt x="69" y="132"/>
                    </a:cubicBezTo>
                    <a:cubicBezTo>
                      <a:pt x="67" y="138"/>
                      <a:pt x="67" y="138"/>
                      <a:pt x="67" y="138"/>
                    </a:cubicBezTo>
                    <a:cubicBezTo>
                      <a:pt x="64" y="142"/>
                      <a:pt x="64" y="142"/>
                      <a:pt x="64" y="142"/>
                    </a:cubicBezTo>
                    <a:cubicBezTo>
                      <a:pt x="59" y="155"/>
                      <a:pt x="59" y="155"/>
                      <a:pt x="59" y="155"/>
                    </a:cubicBezTo>
                    <a:cubicBezTo>
                      <a:pt x="14" y="245"/>
                      <a:pt x="14" y="245"/>
                      <a:pt x="14" y="245"/>
                    </a:cubicBezTo>
                    <a:cubicBezTo>
                      <a:pt x="14" y="248"/>
                      <a:pt x="14" y="248"/>
                      <a:pt x="14" y="248"/>
                    </a:cubicBezTo>
                    <a:cubicBezTo>
                      <a:pt x="18" y="252"/>
                      <a:pt x="18" y="252"/>
                      <a:pt x="18" y="252"/>
                    </a:cubicBezTo>
                    <a:cubicBezTo>
                      <a:pt x="18" y="256"/>
                      <a:pt x="18" y="256"/>
                      <a:pt x="18" y="256"/>
                    </a:cubicBezTo>
                    <a:cubicBezTo>
                      <a:pt x="18" y="256"/>
                      <a:pt x="21" y="259"/>
                      <a:pt x="21" y="260"/>
                    </a:cubicBezTo>
                    <a:cubicBezTo>
                      <a:pt x="21" y="261"/>
                      <a:pt x="21" y="266"/>
                      <a:pt x="21" y="266"/>
                    </a:cubicBezTo>
                    <a:cubicBezTo>
                      <a:pt x="24" y="269"/>
                      <a:pt x="24" y="269"/>
                      <a:pt x="24" y="269"/>
                    </a:cubicBezTo>
                    <a:cubicBezTo>
                      <a:pt x="26" y="272"/>
                      <a:pt x="26" y="272"/>
                      <a:pt x="26" y="272"/>
                    </a:cubicBezTo>
                    <a:cubicBezTo>
                      <a:pt x="28" y="278"/>
                      <a:pt x="28" y="278"/>
                      <a:pt x="28" y="278"/>
                    </a:cubicBezTo>
                    <a:cubicBezTo>
                      <a:pt x="31" y="282"/>
                      <a:pt x="31" y="282"/>
                      <a:pt x="31" y="282"/>
                    </a:cubicBezTo>
                    <a:cubicBezTo>
                      <a:pt x="32" y="288"/>
                      <a:pt x="32" y="288"/>
                      <a:pt x="32" y="288"/>
                    </a:cubicBezTo>
                    <a:cubicBezTo>
                      <a:pt x="32" y="298"/>
                      <a:pt x="32" y="298"/>
                      <a:pt x="32" y="298"/>
                    </a:cubicBezTo>
                    <a:cubicBezTo>
                      <a:pt x="38" y="302"/>
                      <a:pt x="38" y="302"/>
                      <a:pt x="38" y="302"/>
                    </a:cubicBezTo>
                    <a:cubicBezTo>
                      <a:pt x="44" y="307"/>
                      <a:pt x="44" y="307"/>
                      <a:pt x="44" y="307"/>
                    </a:cubicBezTo>
                    <a:cubicBezTo>
                      <a:pt x="48" y="312"/>
                      <a:pt x="48" y="312"/>
                      <a:pt x="48" y="312"/>
                    </a:cubicBezTo>
                    <a:cubicBezTo>
                      <a:pt x="54" y="316"/>
                      <a:pt x="54" y="316"/>
                      <a:pt x="54" y="316"/>
                    </a:cubicBezTo>
                    <a:cubicBezTo>
                      <a:pt x="57" y="317"/>
                      <a:pt x="57" y="317"/>
                      <a:pt x="57" y="317"/>
                    </a:cubicBezTo>
                    <a:cubicBezTo>
                      <a:pt x="67" y="318"/>
                      <a:pt x="67" y="318"/>
                      <a:pt x="67" y="318"/>
                    </a:cubicBezTo>
                    <a:cubicBezTo>
                      <a:pt x="81" y="319"/>
                      <a:pt x="81" y="319"/>
                      <a:pt x="81" y="319"/>
                    </a:cubicBezTo>
                    <a:cubicBezTo>
                      <a:pt x="84" y="321"/>
                      <a:pt x="84" y="321"/>
                      <a:pt x="84" y="321"/>
                    </a:cubicBezTo>
                    <a:cubicBezTo>
                      <a:pt x="118" y="322"/>
                      <a:pt x="118" y="322"/>
                      <a:pt x="118" y="322"/>
                    </a:cubicBezTo>
                    <a:cubicBezTo>
                      <a:pt x="150" y="322"/>
                      <a:pt x="150" y="322"/>
                      <a:pt x="150" y="322"/>
                    </a:cubicBezTo>
                    <a:cubicBezTo>
                      <a:pt x="171" y="324"/>
                      <a:pt x="171" y="324"/>
                      <a:pt x="171" y="324"/>
                    </a:cubicBezTo>
                    <a:cubicBezTo>
                      <a:pt x="192" y="324"/>
                      <a:pt x="192" y="324"/>
                      <a:pt x="192" y="324"/>
                    </a:cubicBezTo>
                    <a:cubicBezTo>
                      <a:pt x="220" y="325"/>
                      <a:pt x="220" y="325"/>
                      <a:pt x="220" y="325"/>
                    </a:cubicBezTo>
                    <a:cubicBezTo>
                      <a:pt x="229" y="326"/>
                      <a:pt x="229" y="326"/>
                      <a:pt x="229" y="326"/>
                    </a:cubicBezTo>
                    <a:cubicBezTo>
                      <a:pt x="232" y="318"/>
                      <a:pt x="232" y="318"/>
                      <a:pt x="232" y="318"/>
                    </a:cubicBezTo>
                    <a:cubicBezTo>
                      <a:pt x="239" y="306"/>
                      <a:pt x="239" y="306"/>
                      <a:pt x="239" y="306"/>
                    </a:cubicBezTo>
                    <a:cubicBezTo>
                      <a:pt x="239" y="306"/>
                      <a:pt x="245" y="301"/>
                      <a:pt x="245" y="300"/>
                    </a:cubicBezTo>
                    <a:cubicBezTo>
                      <a:pt x="246" y="300"/>
                      <a:pt x="250" y="296"/>
                      <a:pt x="250" y="296"/>
                    </a:cubicBezTo>
                    <a:cubicBezTo>
                      <a:pt x="252" y="288"/>
                      <a:pt x="252" y="288"/>
                      <a:pt x="252" y="288"/>
                    </a:cubicBezTo>
                    <a:cubicBezTo>
                      <a:pt x="253" y="281"/>
                      <a:pt x="253" y="281"/>
                      <a:pt x="253" y="281"/>
                    </a:cubicBezTo>
                    <a:cubicBezTo>
                      <a:pt x="252" y="276"/>
                      <a:pt x="252" y="276"/>
                      <a:pt x="252" y="276"/>
                    </a:cubicBezTo>
                    <a:cubicBezTo>
                      <a:pt x="249" y="273"/>
                      <a:pt x="249" y="273"/>
                      <a:pt x="249" y="273"/>
                    </a:cubicBezTo>
                    <a:cubicBezTo>
                      <a:pt x="250" y="266"/>
                      <a:pt x="250" y="266"/>
                      <a:pt x="250" y="266"/>
                    </a:cubicBezTo>
                    <a:cubicBezTo>
                      <a:pt x="253" y="262"/>
                      <a:pt x="253" y="262"/>
                      <a:pt x="253" y="262"/>
                    </a:cubicBezTo>
                    <a:cubicBezTo>
                      <a:pt x="254" y="256"/>
                      <a:pt x="254" y="256"/>
                      <a:pt x="254" y="256"/>
                    </a:cubicBezTo>
                    <a:cubicBezTo>
                      <a:pt x="255" y="251"/>
                      <a:pt x="255" y="251"/>
                      <a:pt x="255" y="251"/>
                    </a:cubicBezTo>
                    <a:cubicBezTo>
                      <a:pt x="255" y="251"/>
                      <a:pt x="257" y="250"/>
                      <a:pt x="259" y="249"/>
                    </a:cubicBezTo>
                    <a:cubicBezTo>
                      <a:pt x="260" y="248"/>
                      <a:pt x="266" y="243"/>
                      <a:pt x="266" y="243"/>
                    </a:cubicBezTo>
                    <a:cubicBezTo>
                      <a:pt x="271" y="240"/>
                      <a:pt x="271" y="240"/>
                      <a:pt x="271" y="240"/>
                    </a:cubicBezTo>
                    <a:cubicBezTo>
                      <a:pt x="273" y="237"/>
                      <a:pt x="273" y="237"/>
                      <a:pt x="273" y="237"/>
                    </a:cubicBezTo>
                    <a:cubicBezTo>
                      <a:pt x="277" y="230"/>
                      <a:pt x="277" y="230"/>
                      <a:pt x="277" y="230"/>
                    </a:cubicBezTo>
                    <a:cubicBezTo>
                      <a:pt x="277" y="223"/>
                      <a:pt x="277" y="223"/>
                      <a:pt x="277" y="223"/>
                    </a:cubicBezTo>
                    <a:cubicBezTo>
                      <a:pt x="277" y="217"/>
                      <a:pt x="277" y="217"/>
                      <a:pt x="277" y="217"/>
                    </a:cubicBezTo>
                    <a:cubicBezTo>
                      <a:pt x="274" y="217"/>
                      <a:pt x="274" y="217"/>
                      <a:pt x="274" y="217"/>
                    </a:cubicBezTo>
                    <a:cubicBezTo>
                      <a:pt x="269" y="215"/>
                      <a:pt x="269" y="215"/>
                      <a:pt x="269" y="215"/>
                    </a:cubicBezTo>
                    <a:cubicBezTo>
                      <a:pt x="268" y="210"/>
                      <a:pt x="268" y="210"/>
                      <a:pt x="268" y="210"/>
                    </a:cubicBezTo>
                    <a:cubicBezTo>
                      <a:pt x="274" y="203"/>
                      <a:pt x="274" y="203"/>
                      <a:pt x="274" y="203"/>
                    </a:cubicBezTo>
                    <a:cubicBezTo>
                      <a:pt x="289" y="190"/>
                      <a:pt x="289" y="190"/>
                      <a:pt x="289" y="190"/>
                    </a:cubicBezTo>
                    <a:cubicBezTo>
                      <a:pt x="297" y="186"/>
                      <a:pt x="297" y="186"/>
                      <a:pt x="297" y="186"/>
                    </a:cubicBezTo>
                    <a:cubicBezTo>
                      <a:pt x="303" y="178"/>
                      <a:pt x="303" y="178"/>
                      <a:pt x="303" y="178"/>
                    </a:cubicBezTo>
                    <a:cubicBezTo>
                      <a:pt x="315" y="159"/>
                      <a:pt x="315" y="159"/>
                      <a:pt x="315" y="159"/>
                    </a:cubicBezTo>
                    <a:cubicBezTo>
                      <a:pt x="323" y="148"/>
                      <a:pt x="323" y="148"/>
                      <a:pt x="323" y="148"/>
                    </a:cubicBezTo>
                    <a:cubicBezTo>
                      <a:pt x="323" y="140"/>
                      <a:pt x="323" y="140"/>
                      <a:pt x="323" y="140"/>
                    </a:cubicBezTo>
                    <a:cubicBezTo>
                      <a:pt x="325" y="136"/>
                      <a:pt x="325" y="136"/>
                      <a:pt x="325" y="136"/>
                    </a:cubicBezTo>
                    <a:cubicBezTo>
                      <a:pt x="328" y="130"/>
                      <a:pt x="328" y="130"/>
                      <a:pt x="328" y="130"/>
                    </a:cubicBezTo>
                    <a:cubicBezTo>
                      <a:pt x="332" y="122"/>
                      <a:pt x="332" y="122"/>
                      <a:pt x="332" y="122"/>
                    </a:cubicBezTo>
                    <a:cubicBezTo>
                      <a:pt x="333" y="110"/>
                      <a:pt x="333" y="110"/>
                      <a:pt x="333" y="110"/>
                    </a:cubicBezTo>
                    <a:cubicBezTo>
                      <a:pt x="335" y="107"/>
                      <a:pt x="335" y="107"/>
                      <a:pt x="335" y="107"/>
                    </a:cubicBezTo>
                    <a:cubicBezTo>
                      <a:pt x="335" y="100"/>
                      <a:pt x="335" y="100"/>
                      <a:pt x="335" y="100"/>
                    </a:cubicBezTo>
                    <a:cubicBezTo>
                      <a:pt x="331" y="97"/>
                      <a:pt x="331" y="97"/>
                      <a:pt x="331" y="97"/>
                    </a:cubicBezTo>
                    <a:cubicBezTo>
                      <a:pt x="324" y="97"/>
                      <a:pt x="324" y="97"/>
                      <a:pt x="324" y="97"/>
                    </a:cubicBezTo>
                    <a:cubicBezTo>
                      <a:pt x="322" y="93"/>
                      <a:pt x="322" y="93"/>
                      <a:pt x="322" y="93"/>
                    </a:cubicBezTo>
                    <a:cubicBezTo>
                      <a:pt x="322" y="93"/>
                      <a:pt x="314" y="92"/>
                      <a:pt x="313" y="92"/>
                    </a:cubicBezTo>
                    <a:cubicBezTo>
                      <a:pt x="312" y="91"/>
                      <a:pt x="307" y="91"/>
                      <a:pt x="307" y="91"/>
                    </a:cubicBezTo>
                    <a:cubicBezTo>
                      <a:pt x="300" y="90"/>
                      <a:pt x="300" y="90"/>
                      <a:pt x="300" y="90"/>
                    </a:cubicBezTo>
                    <a:cubicBezTo>
                      <a:pt x="294" y="89"/>
                      <a:pt x="294" y="89"/>
                      <a:pt x="294" y="89"/>
                    </a:cubicBezTo>
                    <a:cubicBezTo>
                      <a:pt x="290" y="90"/>
                      <a:pt x="290" y="90"/>
                      <a:pt x="290" y="90"/>
                    </a:cubicBezTo>
                    <a:cubicBezTo>
                      <a:pt x="287" y="92"/>
                      <a:pt x="287" y="92"/>
                      <a:pt x="287" y="92"/>
                    </a:cubicBezTo>
                    <a:cubicBezTo>
                      <a:pt x="272" y="108"/>
                      <a:pt x="272" y="108"/>
                      <a:pt x="272" y="108"/>
                    </a:cubicBezTo>
                    <a:cubicBezTo>
                      <a:pt x="264" y="119"/>
                      <a:pt x="264" y="119"/>
                      <a:pt x="264" y="119"/>
                    </a:cubicBezTo>
                    <a:cubicBezTo>
                      <a:pt x="258" y="122"/>
                      <a:pt x="258" y="122"/>
                      <a:pt x="258" y="122"/>
                    </a:cubicBezTo>
                    <a:cubicBezTo>
                      <a:pt x="251" y="122"/>
                      <a:pt x="251" y="122"/>
                      <a:pt x="251" y="122"/>
                    </a:cubicBezTo>
                    <a:cubicBezTo>
                      <a:pt x="247" y="120"/>
                      <a:pt x="247" y="120"/>
                      <a:pt x="247" y="120"/>
                    </a:cubicBezTo>
                    <a:cubicBezTo>
                      <a:pt x="244" y="120"/>
                      <a:pt x="244" y="120"/>
                      <a:pt x="244" y="120"/>
                    </a:cubicBezTo>
                    <a:cubicBezTo>
                      <a:pt x="242" y="123"/>
                      <a:pt x="242" y="123"/>
                      <a:pt x="242" y="123"/>
                    </a:cubicBezTo>
                    <a:cubicBezTo>
                      <a:pt x="240" y="126"/>
                      <a:pt x="240" y="126"/>
                      <a:pt x="240" y="126"/>
                    </a:cubicBezTo>
                    <a:cubicBezTo>
                      <a:pt x="236" y="124"/>
                      <a:pt x="236" y="124"/>
                      <a:pt x="236" y="124"/>
                    </a:cubicBezTo>
                    <a:cubicBezTo>
                      <a:pt x="232" y="121"/>
                      <a:pt x="232" y="121"/>
                      <a:pt x="232" y="121"/>
                    </a:cubicBezTo>
                    <a:cubicBezTo>
                      <a:pt x="220" y="119"/>
                      <a:pt x="220" y="119"/>
                      <a:pt x="220" y="119"/>
                    </a:cubicBezTo>
                    <a:cubicBezTo>
                      <a:pt x="220" y="119"/>
                      <a:pt x="217" y="117"/>
                      <a:pt x="216" y="117"/>
                    </a:cubicBezTo>
                    <a:cubicBezTo>
                      <a:pt x="215" y="116"/>
                      <a:pt x="212" y="112"/>
                      <a:pt x="212" y="112"/>
                    </a:cubicBezTo>
                    <a:cubicBezTo>
                      <a:pt x="209" y="104"/>
                      <a:pt x="209" y="104"/>
                      <a:pt x="209" y="104"/>
                    </a:cubicBezTo>
                    <a:cubicBezTo>
                      <a:pt x="207" y="102"/>
                      <a:pt x="207" y="102"/>
                      <a:pt x="207" y="102"/>
                    </a:cubicBezTo>
                    <a:cubicBezTo>
                      <a:pt x="201" y="102"/>
                      <a:pt x="201" y="102"/>
                      <a:pt x="201" y="102"/>
                    </a:cubicBezTo>
                    <a:cubicBezTo>
                      <a:pt x="194" y="107"/>
                      <a:pt x="194" y="107"/>
                      <a:pt x="194" y="107"/>
                    </a:cubicBezTo>
                    <a:cubicBezTo>
                      <a:pt x="187" y="110"/>
                      <a:pt x="187" y="110"/>
                      <a:pt x="187" y="110"/>
                    </a:cubicBezTo>
                    <a:cubicBezTo>
                      <a:pt x="176" y="112"/>
                      <a:pt x="176" y="112"/>
                      <a:pt x="176" y="112"/>
                    </a:cubicBezTo>
                    <a:cubicBezTo>
                      <a:pt x="173" y="109"/>
                      <a:pt x="173" y="109"/>
                      <a:pt x="173" y="109"/>
                    </a:cubicBezTo>
                    <a:cubicBezTo>
                      <a:pt x="175" y="104"/>
                      <a:pt x="175" y="104"/>
                      <a:pt x="175" y="104"/>
                    </a:cubicBezTo>
                    <a:cubicBezTo>
                      <a:pt x="181" y="103"/>
                      <a:pt x="181" y="103"/>
                      <a:pt x="181" y="103"/>
                    </a:cubicBezTo>
                    <a:cubicBezTo>
                      <a:pt x="181" y="100"/>
                      <a:pt x="181" y="100"/>
                      <a:pt x="181" y="100"/>
                    </a:cubicBezTo>
                    <a:cubicBezTo>
                      <a:pt x="173" y="99"/>
                      <a:pt x="173" y="99"/>
                      <a:pt x="173" y="99"/>
                    </a:cubicBezTo>
                    <a:cubicBezTo>
                      <a:pt x="173" y="99"/>
                      <a:pt x="170" y="95"/>
                      <a:pt x="169" y="95"/>
                    </a:cubicBezTo>
                    <a:cubicBezTo>
                      <a:pt x="168" y="94"/>
                      <a:pt x="164" y="89"/>
                      <a:pt x="164" y="89"/>
                    </a:cubicBezTo>
                    <a:cubicBezTo>
                      <a:pt x="163" y="83"/>
                      <a:pt x="163" y="83"/>
                      <a:pt x="163" y="83"/>
                    </a:cubicBezTo>
                    <a:cubicBezTo>
                      <a:pt x="160" y="78"/>
                      <a:pt x="160" y="78"/>
                      <a:pt x="160" y="78"/>
                    </a:cubicBezTo>
                    <a:cubicBezTo>
                      <a:pt x="152" y="68"/>
                      <a:pt x="152" y="68"/>
                      <a:pt x="152" y="68"/>
                    </a:cubicBezTo>
                    <a:cubicBezTo>
                      <a:pt x="152" y="68"/>
                      <a:pt x="151" y="62"/>
                      <a:pt x="150" y="60"/>
                    </a:cubicBezTo>
                    <a:cubicBezTo>
                      <a:pt x="149" y="58"/>
                      <a:pt x="148" y="54"/>
                      <a:pt x="148" y="53"/>
                    </a:cubicBezTo>
                    <a:cubicBezTo>
                      <a:pt x="148" y="51"/>
                      <a:pt x="145" y="47"/>
                      <a:pt x="143" y="46"/>
                    </a:cubicBezTo>
                    <a:cubicBezTo>
                      <a:pt x="142" y="45"/>
                      <a:pt x="141" y="39"/>
                      <a:pt x="140" y="37"/>
                    </a:cubicBezTo>
                    <a:cubicBezTo>
                      <a:pt x="139" y="36"/>
                      <a:pt x="135" y="33"/>
                      <a:pt x="135" y="33"/>
                    </a:cubicBezTo>
                    <a:cubicBezTo>
                      <a:pt x="127" y="28"/>
                      <a:pt x="127" y="28"/>
                      <a:pt x="127" y="28"/>
                    </a:cubicBezTo>
                    <a:cubicBezTo>
                      <a:pt x="120" y="23"/>
                      <a:pt x="120" y="23"/>
                      <a:pt x="120" y="23"/>
                    </a:cubicBezTo>
                    <a:cubicBezTo>
                      <a:pt x="120" y="23"/>
                      <a:pt x="114" y="22"/>
                      <a:pt x="113" y="21"/>
                    </a:cubicBezTo>
                    <a:cubicBezTo>
                      <a:pt x="112" y="20"/>
                      <a:pt x="107" y="18"/>
                      <a:pt x="106" y="17"/>
                    </a:cubicBezTo>
                    <a:cubicBezTo>
                      <a:pt x="106" y="16"/>
                      <a:pt x="105" y="10"/>
                      <a:pt x="105" y="10"/>
                    </a:cubicBezTo>
                    <a:cubicBezTo>
                      <a:pt x="104" y="3"/>
                      <a:pt x="104" y="3"/>
                      <a:pt x="104" y="3"/>
                    </a:cubicBezTo>
                    <a:cubicBezTo>
                      <a:pt x="101" y="0"/>
                      <a:pt x="101" y="0"/>
                      <a:pt x="101" y="0"/>
                    </a:cubicBezTo>
                    <a:cubicBezTo>
                      <a:pt x="101" y="0"/>
                      <a:pt x="96" y="0"/>
                      <a:pt x="95" y="0"/>
                    </a:cubicBezTo>
                    <a:cubicBezTo>
                      <a:pt x="95" y="0"/>
                      <a:pt x="89" y="1"/>
                      <a:pt x="89" y="1"/>
                    </a:cubicBezTo>
                    <a:cubicBezTo>
                      <a:pt x="86" y="4"/>
                      <a:pt x="86" y="4"/>
                      <a:pt x="86" y="4"/>
                    </a:cubicBezTo>
                    <a:cubicBezTo>
                      <a:pt x="80" y="4"/>
                      <a:pt x="80" y="4"/>
                      <a:pt x="80" y="4"/>
                    </a:cubicBezTo>
                    <a:cubicBezTo>
                      <a:pt x="77" y="3"/>
                      <a:pt x="77" y="3"/>
                      <a:pt x="77" y="3"/>
                    </a:cubicBezTo>
                    <a:cubicBezTo>
                      <a:pt x="76" y="6"/>
                      <a:pt x="76" y="6"/>
                      <a:pt x="76" y="6"/>
                    </a:cubicBezTo>
                    <a:cubicBezTo>
                      <a:pt x="76" y="11"/>
                      <a:pt x="76" y="11"/>
                      <a:pt x="76" y="11"/>
                    </a:cubicBezTo>
                    <a:cubicBezTo>
                      <a:pt x="76" y="16"/>
                      <a:pt x="76" y="16"/>
                      <a:pt x="76" y="16"/>
                    </a:cubicBezTo>
                    <a:cubicBezTo>
                      <a:pt x="76" y="18"/>
                      <a:pt x="76" y="18"/>
                      <a:pt x="76" y="18"/>
                    </a:cubicBezTo>
                    <a:cubicBezTo>
                      <a:pt x="69" y="18"/>
                      <a:pt x="69" y="18"/>
                      <a:pt x="69" y="18"/>
                    </a:cubicBezTo>
                    <a:cubicBezTo>
                      <a:pt x="65" y="18"/>
                      <a:pt x="65" y="18"/>
                      <a:pt x="65" y="18"/>
                    </a:cubicBezTo>
                    <a:cubicBezTo>
                      <a:pt x="54" y="17"/>
                      <a:pt x="54" y="17"/>
                      <a:pt x="54" y="17"/>
                    </a:cubicBezTo>
                    <a:cubicBezTo>
                      <a:pt x="48" y="18"/>
                      <a:pt x="48" y="18"/>
                      <a:pt x="48" y="18"/>
                    </a:cubicBezTo>
                    <a:cubicBezTo>
                      <a:pt x="48" y="18"/>
                      <a:pt x="42" y="17"/>
                      <a:pt x="41" y="17"/>
                    </a:cubicBezTo>
                    <a:cubicBezTo>
                      <a:pt x="39" y="18"/>
                      <a:pt x="33" y="22"/>
                      <a:pt x="33" y="22"/>
                    </a:cubicBezTo>
                    <a:cubicBezTo>
                      <a:pt x="26" y="25"/>
                      <a:pt x="26" y="25"/>
                      <a:pt x="26" y="25"/>
                    </a:cubicBezTo>
                    <a:cubicBezTo>
                      <a:pt x="20" y="28"/>
                      <a:pt x="20" y="28"/>
                      <a:pt x="20" y="28"/>
                    </a:cubicBezTo>
                    <a:cubicBezTo>
                      <a:pt x="9" y="31"/>
                      <a:pt x="9" y="31"/>
                      <a:pt x="9" y="31"/>
                    </a:cubicBezTo>
                    <a:cubicBezTo>
                      <a:pt x="4" y="35"/>
                      <a:pt x="4" y="35"/>
                      <a:pt x="4" y="35"/>
                    </a:cubicBezTo>
                    <a:lnTo>
                      <a:pt x="1" y="36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142" name="Freeform 13"/>
              <p:cNvSpPr>
                <a:spLocks/>
              </p:cNvSpPr>
              <p:nvPr/>
            </p:nvSpPr>
            <p:spPr bwMode="auto">
              <a:xfrm>
                <a:off x="9023350" y="1163638"/>
                <a:ext cx="469900" cy="525463"/>
              </a:xfrm>
              <a:custGeom>
                <a:avLst/>
                <a:gdLst>
                  <a:gd name="T0" fmla="*/ 2 w 125"/>
                  <a:gd name="T1" fmla="*/ 52 h 140"/>
                  <a:gd name="T2" fmla="*/ 10 w 125"/>
                  <a:gd name="T3" fmla="*/ 54 h 140"/>
                  <a:gd name="T4" fmla="*/ 14 w 125"/>
                  <a:gd name="T5" fmla="*/ 55 h 140"/>
                  <a:gd name="T6" fmla="*/ 19 w 125"/>
                  <a:gd name="T7" fmla="*/ 55 h 140"/>
                  <a:gd name="T8" fmla="*/ 21 w 125"/>
                  <a:gd name="T9" fmla="*/ 52 h 140"/>
                  <a:gd name="T10" fmla="*/ 26 w 125"/>
                  <a:gd name="T11" fmla="*/ 52 h 140"/>
                  <a:gd name="T12" fmla="*/ 31 w 125"/>
                  <a:gd name="T13" fmla="*/ 52 h 140"/>
                  <a:gd name="T14" fmla="*/ 36 w 125"/>
                  <a:gd name="T15" fmla="*/ 54 h 140"/>
                  <a:gd name="T16" fmla="*/ 40 w 125"/>
                  <a:gd name="T17" fmla="*/ 55 h 140"/>
                  <a:gd name="T18" fmla="*/ 46 w 125"/>
                  <a:gd name="T19" fmla="*/ 55 h 140"/>
                  <a:gd name="T20" fmla="*/ 53 w 125"/>
                  <a:gd name="T21" fmla="*/ 51 h 140"/>
                  <a:gd name="T22" fmla="*/ 56 w 125"/>
                  <a:gd name="T23" fmla="*/ 45 h 140"/>
                  <a:gd name="T24" fmla="*/ 61 w 125"/>
                  <a:gd name="T25" fmla="*/ 33 h 140"/>
                  <a:gd name="T26" fmla="*/ 68 w 125"/>
                  <a:gd name="T27" fmla="*/ 22 h 140"/>
                  <a:gd name="T28" fmla="*/ 74 w 125"/>
                  <a:gd name="T29" fmla="*/ 12 h 140"/>
                  <a:gd name="T30" fmla="*/ 80 w 125"/>
                  <a:gd name="T31" fmla="*/ 5 h 140"/>
                  <a:gd name="T32" fmla="*/ 85 w 125"/>
                  <a:gd name="T33" fmla="*/ 0 h 140"/>
                  <a:gd name="T34" fmla="*/ 90 w 125"/>
                  <a:gd name="T35" fmla="*/ 4 h 140"/>
                  <a:gd name="T36" fmla="*/ 93 w 125"/>
                  <a:gd name="T37" fmla="*/ 7 h 140"/>
                  <a:gd name="T38" fmla="*/ 93 w 125"/>
                  <a:gd name="T39" fmla="*/ 13 h 140"/>
                  <a:gd name="T40" fmla="*/ 94 w 125"/>
                  <a:gd name="T41" fmla="*/ 26 h 140"/>
                  <a:gd name="T42" fmla="*/ 95 w 125"/>
                  <a:gd name="T43" fmla="*/ 29 h 140"/>
                  <a:gd name="T44" fmla="*/ 97 w 125"/>
                  <a:gd name="T45" fmla="*/ 33 h 140"/>
                  <a:gd name="T46" fmla="*/ 99 w 125"/>
                  <a:gd name="T47" fmla="*/ 36 h 140"/>
                  <a:gd name="T48" fmla="*/ 100 w 125"/>
                  <a:gd name="T49" fmla="*/ 44 h 140"/>
                  <a:gd name="T50" fmla="*/ 102 w 125"/>
                  <a:gd name="T51" fmla="*/ 53 h 140"/>
                  <a:gd name="T52" fmla="*/ 104 w 125"/>
                  <a:gd name="T53" fmla="*/ 57 h 140"/>
                  <a:gd name="T54" fmla="*/ 108 w 125"/>
                  <a:gd name="T55" fmla="*/ 62 h 140"/>
                  <a:gd name="T56" fmla="*/ 113 w 125"/>
                  <a:gd name="T57" fmla="*/ 66 h 140"/>
                  <a:gd name="T58" fmla="*/ 119 w 125"/>
                  <a:gd name="T59" fmla="*/ 66 h 140"/>
                  <a:gd name="T60" fmla="*/ 122 w 125"/>
                  <a:gd name="T61" fmla="*/ 69 h 140"/>
                  <a:gd name="T62" fmla="*/ 125 w 125"/>
                  <a:gd name="T63" fmla="*/ 74 h 140"/>
                  <a:gd name="T64" fmla="*/ 124 w 125"/>
                  <a:gd name="T65" fmla="*/ 80 h 140"/>
                  <a:gd name="T66" fmla="*/ 121 w 125"/>
                  <a:gd name="T67" fmla="*/ 82 h 140"/>
                  <a:gd name="T68" fmla="*/ 112 w 125"/>
                  <a:gd name="T69" fmla="*/ 90 h 140"/>
                  <a:gd name="T70" fmla="*/ 105 w 125"/>
                  <a:gd name="T71" fmla="*/ 100 h 140"/>
                  <a:gd name="T72" fmla="*/ 98 w 125"/>
                  <a:gd name="T73" fmla="*/ 105 h 140"/>
                  <a:gd name="T74" fmla="*/ 92 w 125"/>
                  <a:gd name="T75" fmla="*/ 109 h 140"/>
                  <a:gd name="T76" fmla="*/ 87 w 125"/>
                  <a:gd name="T77" fmla="*/ 113 h 140"/>
                  <a:gd name="T78" fmla="*/ 84 w 125"/>
                  <a:gd name="T79" fmla="*/ 121 h 140"/>
                  <a:gd name="T80" fmla="*/ 80 w 125"/>
                  <a:gd name="T81" fmla="*/ 126 h 140"/>
                  <a:gd name="T82" fmla="*/ 76 w 125"/>
                  <a:gd name="T83" fmla="*/ 132 h 140"/>
                  <a:gd name="T84" fmla="*/ 74 w 125"/>
                  <a:gd name="T85" fmla="*/ 138 h 140"/>
                  <a:gd name="T86" fmla="*/ 72 w 125"/>
                  <a:gd name="T87" fmla="*/ 140 h 140"/>
                  <a:gd name="T88" fmla="*/ 66 w 125"/>
                  <a:gd name="T89" fmla="*/ 140 h 140"/>
                  <a:gd name="T90" fmla="*/ 64 w 125"/>
                  <a:gd name="T91" fmla="*/ 136 h 140"/>
                  <a:gd name="T92" fmla="*/ 60 w 125"/>
                  <a:gd name="T93" fmla="*/ 129 h 140"/>
                  <a:gd name="T94" fmla="*/ 56 w 125"/>
                  <a:gd name="T95" fmla="*/ 121 h 140"/>
                  <a:gd name="T96" fmla="*/ 52 w 125"/>
                  <a:gd name="T97" fmla="*/ 115 h 140"/>
                  <a:gd name="T98" fmla="*/ 47 w 125"/>
                  <a:gd name="T99" fmla="*/ 108 h 140"/>
                  <a:gd name="T100" fmla="*/ 44 w 125"/>
                  <a:gd name="T101" fmla="*/ 104 h 140"/>
                  <a:gd name="T102" fmla="*/ 43 w 125"/>
                  <a:gd name="T103" fmla="*/ 97 h 140"/>
                  <a:gd name="T104" fmla="*/ 39 w 125"/>
                  <a:gd name="T105" fmla="*/ 88 h 140"/>
                  <a:gd name="T106" fmla="*/ 34 w 125"/>
                  <a:gd name="T107" fmla="*/ 78 h 140"/>
                  <a:gd name="T108" fmla="*/ 30 w 125"/>
                  <a:gd name="T109" fmla="*/ 72 h 140"/>
                  <a:gd name="T110" fmla="*/ 23 w 125"/>
                  <a:gd name="T111" fmla="*/ 69 h 140"/>
                  <a:gd name="T112" fmla="*/ 16 w 125"/>
                  <a:gd name="T113" fmla="*/ 66 h 140"/>
                  <a:gd name="T114" fmla="*/ 9 w 125"/>
                  <a:gd name="T115" fmla="*/ 63 h 140"/>
                  <a:gd name="T116" fmla="*/ 4 w 125"/>
                  <a:gd name="T117" fmla="*/ 60 h 140"/>
                  <a:gd name="T118" fmla="*/ 0 w 125"/>
                  <a:gd name="T119" fmla="*/ 54 h 140"/>
                  <a:gd name="T120" fmla="*/ 2 w 125"/>
                  <a:gd name="T121" fmla="*/ 52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25" h="140">
                    <a:moveTo>
                      <a:pt x="2" y="52"/>
                    </a:moveTo>
                    <a:cubicBezTo>
                      <a:pt x="10" y="54"/>
                      <a:pt x="10" y="54"/>
                      <a:pt x="10" y="54"/>
                    </a:cubicBezTo>
                    <a:cubicBezTo>
                      <a:pt x="14" y="55"/>
                      <a:pt x="14" y="55"/>
                      <a:pt x="14" y="55"/>
                    </a:cubicBezTo>
                    <a:cubicBezTo>
                      <a:pt x="19" y="55"/>
                      <a:pt x="19" y="55"/>
                      <a:pt x="19" y="55"/>
                    </a:cubicBezTo>
                    <a:cubicBezTo>
                      <a:pt x="21" y="52"/>
                      <a:pt x="21" y="52"/>
                      <a:pt x="21" y="52"/>
                    </a:cubicBezTo>
                    <a:cubicBezTo>
                      <a:pt x="26" y="52"/>
                      <a:pt x="26" y="52"/>
                      <a:pt x="26" y="52"/>
                    </a:cubicBezTo>
                    <a:cubicBezTo>
                      <a:pt x="31" y="52"/>
                      <a:pt x="31" y="52"/>
                      <a:pt x="31" y="52"/>
                    </a:cubicBezTo>
                    <a:cubicBezTo>
                      <a:pt x="36" y="54"/>
                      <a:pt x="36" y="54"/>
                      <a:pt x="36" y="54"/>
                    </a:cubicBezTo>
                    <a:cubicBezTo>
                      <a:pt x="40" y="55"/>
                      <a:pt x="40" y="55"/>
                      <a:pt x="40" y="55"/>
                    </a:cubicBezTo>
                    <a:cubicBezTo>
                      <a:pt x="46" y="55"/>
                      <a:pt x="46" y="55"/>
                      <a:pt x="46" y="55"/>
                    </a:cubicBezTo>
                    <a:cubicBezTo>
                      <a:pt x="53" y="51"/>
                      <a:pt x="53" y="51"/>
                      <a:pt x="53" y="51"/>
                    </a:cubicBezTo>
                    <a:cubicBezTo>
                      <a:pt x="53" y="51"/>
                      <a:pt x="55" y="46"/>
                      <a:pt x="56" y="45"/>
                    </a:cubicBezTo>
                    <a:cubicBezTo>
                      <a:pt x="57" y="44"/>
                      <a:pt x="61" y="33"/>
                      <a:pt x="61" y="33"/>
                    </a:cubicBezTo>
                    <a:cubicBezTo>
                      <a:pt x="68" y="22"/>
                      <a:pt x="68" y="22"/>
                      <a:pt x="68" y="22"/>
                    </a:cubicBezTo>
                    <a:cubicBezTo>
                      <a:pt x="74" y="12"/>
                      <a:pt x="74" y="12"/>
                      <a:pt x="74" y="12"/>
                    </a:cubicBezTo>
                    <a:cubicBezTo>
                      <a:pt x="80" y="5"/>
                      <a:pt x="80" y="5"/>
                      <a:pt x="80" y="5"/>
                    </a:cubicBezTo>
                    <a:cubicBezTo>
                      <a:pt x="85" y="0"/>
                      <a:pt x="85" y="0"/>
                      <a:pt x="85" y="0"/>
                    </a:cubicBezTo>
                    <a:cubicBezTo>
                      <a:pt x="90" y="4"/>
                      <a:pt x="90" y="4"/>
                      <a:pt x="90" y="4"/>
                    </a:cubicBezTo>
                    <a:cubicBezTo>
                      <a:pt x="93" y="7"/>
                      <a:pt x="93" y="7"/>
                      <a:pt x="93" y="7"/>
                    </a:cubicBezTo>
                    <a:cubicBezTo>
                      <a:pt x="93" y="7"/>
                      <a:pt x="93" y="12"/>
                      <a:pt x="93" y="13"/>
                    </a:cubicBezTo>
                    <a:cubicBezTo>
                      <a:pt x="93" y="14"/>
                      <a:pt x="94" y="26"/>
                      <a:pt x="94" y="26"/>
                    </a:cubicBezTo>
                    <a:cubicBezTo>
                      <a:pt x="95" y="29"/>
                      <a:pt x="95" y="29"/>
                      <a:pt x="95" y="29"/>
                    </a:cubicBezTo>
                    <a:cubicBezTo>
                      <a:pt x="97" y="33"/>
                      <a:pt x="97" y="33"/>
                      <a:pt x="97" y="33"/>
                    </a:cubicBezTo>
                    <a:cubicBezTo>
                      <a:pt x="97" y="33"/>
                      <a:pt x="99" y="35"/>
                      <a:pt x="99" y="36"/>
                    </a:cubicBezTo>
                    <a:cubicBezTo>
                      <a:pt x="99" y="38"/>
                      <a:pt x="100" y="43"/>
                      <a:pt x="100" y="44"/>
                    </a:cubicBezTo>
                    <a:cubicBezTo>
                      <a:pt x="100" y="45"/>
                      <a:pt x="102" y="53"/>
                      <a:pt x="102" y="53"/>
                    </a:cubicBezTo>
                    <a:cubicBezTo>
                      <a:pt x="104" y="57"/>
                      <a:pt x="104" y="57"/>
                      <a:pt x="104" y="57"/>
                    </a:cubicBezTo>
                    <a:cubicBezTo>
                      <a:pt x="108" y="62"/>
                      <a:pt x="108" y="62"/>
                      <a:pt x="108" y="62"/>
                    </a:cubicBezTo>
                    <a:cubicBezTo>
                      <a:pt x="113" y="66"/>
                      <a:pt x="113" y="66"/>
                      <a:pt x="113" y="66"/>
                    </a:cubicBezTo>
                    <a:cubicBezTo>
                      <a:pt x="119" y="66"/>
                      <a:pt x="119" y="66"/>
                      <a:pt x="119" y="66"/>
                    </a:cubicBezTo>
                    <a:cubicBezTo>
                      <a:pt x="122" y="69"/>
                      <a:pt x="122" y="69"/>
                      <a:pt x="122" y="69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4" y="80"/>
                      <a:pt x="124" y="80"/>
                      <a:pt x="124" y="80"/>
                    </a:cubicBezTo>
                    <a:cubicBezTo>
                      <a:pt x="124" y="80"/>
                      <a:pt x="122" y="81"/>
                      <a:pt x="121" y="82"/>
                    </a:cubicBezTo>
                    <a:cubicBezTo>
                      <a:pt x="120" y="83"/>
                      <a:pt x="115" y="88"/>
                      <a:pt x="112" y="90"/>
                    </a:cubicBezTo>
                    <a:cubicBezTo>
                      <a:pt x="110" y="93"/>
                      <a:pt x="105" y="100"/>
                      <a:pt x="105" y="100"/>
                    </a:cubicBezTo>
                    <a:cubicBezTo>
                      <a:pt x="98" y="105"/>
                      <a:pt x="98" y="105"/>
                      <a:pt x="98" y="105"/>
                    </a:cubicBezTo>
                    <a:cubicBezTo>
                      <a:pt x="98" y="105"/>
                      <a:pt x="94" y="108"/>
                      <a:pt x="92" y="109"/>
                    </a:cubicBezTo>
                    <a:cubicBezTo>
                      <a:pt x="90" y="110"/>
                      <a:pt x="87" y="113"/>
                      <a:pt x="87" y="113"/>
                    </a:cubicBezTo>
                    <a:cubicBezTo>
                      <a:pt x="87" y="114"/>
                      <a:pt x="84" y="121"/>
                      <a:pt x="84" y="121"/>
                    </a:cubicBezTo>
                    <a:cubicBezTo>
                      <a:pt x="80" y="126"/>
                      <a:pt x="80" y="126"/>
                      <a:pt x="80" y="126"/>
                    </a:cubicBezTo>
                    <a:cubicBezTo>
                      <a:pt x="76" y="132"/>
                      <a:pt x="76" y="132"/>
                      <a:pt x="76" y="132"/>
                    </a:cubicBezTo>
                    <a:cubicBezTo>
                      <a:pt x="74" y="138"/>
                      <a:pt x="74" y="138"/>
                      <a:pt x="74" y="138"/>
                    </a:cubicBezTo>
                    <a:cubicBezTo>
                      <a:pt x="74" y="138"/>
                      <a:pt x="73" y="140"/>
                      <a:pt x="72" y="140"/>
                    </a:cubicBezTo>
                    <a:cubicBezTo>
                      <a:pt x="70" y="140"/>
                      <a:pt x="66" y="140"/>
                      <a:pt x="66" y="140"/>
                    </a:cubicBezTo>
                    <a:cubicBezTo>
                      <a:pt x="66" y="140"/>
                      <a:pt x="65" y="137"/>
                      <a:pt x="64" y="136"/>
                    </a:cubicBezTo>
                    <a:cubicBezTo>
                      <a:pt x="63" y="135"/>
                      <a:pt x="61" y="131"/>
                      <a:pt x="60" y="129"/>
                    </a:cubicBezTo>
                    <a:cubicBezTo>
                      <a:pt x="59" y="127"/>
                      <a:pt x="56" y="121"/>
                      <a:pt x="56" y="121"/>
                    </a:cubicBezTo>
                    <a:cubicBezTo>
                      <a:pt x="56" y="121"/>
                      <a:pt x="53" y="117"/>
                      <a:pt x="52" y="115"/>
                    </a:cubicBezTo>
                    <a:cubicBezTo>
                      <a:pt x="51" y="114"/>
                      <a:pt x="49" y="109"/>
                      <a:pt x="47" y="108"/>
                    </a:cubicBezTo>
                    <a:cubicBezTo>
                      <a:pt x="46" y="107"/>
                      <a:pt x="44" y="104"/>
                      <a:pt x="44" y="104"/>
                    </a:cubicBezTo>
                    <a:cubicBezTo>
                      <a:pt x="44" y="104"/>
                      <a:pt x="44" y="99"/>
                      <a:pt x="43" y="97"/>
                    </a:cubicBezTo>
                    <a:cubicBezTo>
                      <a:pt x="43" y="96"/>
                      <a:pt x="41" y="89"/>
                      <a:pt x="39" y="88"/>
                    </a:cubicBezTo>
                    <a:cubicBezTo>
                      <a:pt x="38" y="86"/>
                      <a:pt x="35" y="78"/>
                      <a:pt x="34" y="78"/>
                    </a:cubicBezTo>
                    <a:cubicBezTo>
                      <a:pt x="33" y="77"/>
                      <a:pt x="32" y="73"/>
                      <a:pt x="30" y="72"/>
                    </a:cubicBezTo>
                    <a:cubicBezTo>
                      <a:pt x="28" y="72"/>
                      <a:pt x="25" y="71"/>
                      <a:pt x="23" y="69"/>
                    </a:cubicBezTo>
                    <a:cubicBezTo>
                      <a:pt x="21" y="68"/>
                      <a:pt x="17" y="67"/>
                      <a:pt x="16" y="66"/>
                    </a:cubicBezTo>
                    <a:cubicBezTo>
                      <a:pt x="14" y="66"/>
                      <a:pt x="12" y="63"/>
                      <a:pt x="9" y="63"/>
                    </a:cubicBezTo>
                    <a:cubicBezTo>
                      <a:pt x="7" y="62"/>
                      <a:pt x="5" y="61"/>
                      <a:pt x="4" y="60"/>
                    </a:cubicBezTo>
                    <a:cubicBezTo>
                      <a:pt x="3" y="59"/>
                      <a:pt x="0" y="56"/>
                      <a:pt x="0" y="54"/>
                    </a:cubicBezTo>
                    <a:cubicBezTo>
                      <a:pt x="0" y="53"/>
                      <a:pt x="2" y="52"/>
                      <a:pt x="2" y="52"/>
                    </a:cubicBez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143" name="Freeform 15"/>
              <p:cNvSpPr>
                <a:spLocks/>
              </p:cNvSpPr>
              <p:nvPr/>
            </p:nvSpPr>
            <p:spPr bwMode="auto">
              <a:xfrm>
                <a:off x="7815263" y="2403475"/>
                <a:ext cx="666750" cy="542925"/>
              </a:xfrm>
              <a:custGeom>
                <a:avLst/>
                <a:gdLst>
                  <a:gd name="T0" fmla="*/ 145 w 177"/>
                  <a:gd name="T1" fmla="*/ 142 h 144"/>
                  <a:gd name="T2" fmla="*/ 126 w 177"/>
                  <a:gd name="T3" fmla="*/ 141 h 144"/>
                  <a:gd name="T4" fmla="*/ 117 w 177"/>
                  <a:gd name="T5" fmla="*/ 133 h 144"/>
                  <a:gd name="T6" fmla="*/ 105 w 177"/>
                  <a:gd name="T7" fmla="*/ 130 h 144"/>
                  <a:gd name="T8" fmla="*/ 96 w 177"/>
                  <a:gd name="T9" fmla="*/ 125 h 144"/>
                  <a:gd name="T10" fmla="*/ 91 w 177"/>
                  <a:gd name="T11" fmla="*/ 118 h 144"/>
                  <a:gd name="T12" fmla="*/ 84 w 177"/>
                  <a:gd name="T13" fmla="*/ 118 h 144"/>
                  <a:gd name="T14" fmla="*/ 77 w 177"/>
                  <a:gd name="T15" fmla="*/ 116 h 144"/>
                  <a:gd name="T16" fmla="*/ 70 w 177"/>
                  <a:gd name="T17" fmla="*/ 113 h 144"/>
                  <a:gd name="T18" fmla="*/ 56 w 177"/>
                  <a:gd name="T19" fmla="*/ 112 h 144"/>
                  <a:gd name="T20" fmla="*/ 44 w 177"/>
                  <a:gd name="T21" fmla="*/ 100 h 144"/>
                  <a:gd name="T22" fmla="*/ 37 w 177"/>
                  <a:gd name="T23" fmla="*/ 91 h 144"/>
                  <a:gd name="T24" fmla="*/ 35 w 177"/>
                  <a:gd name="T25" fmla="*/ 73 h 144"/>
                  <a:gd name="T26" fmla="*/ 32 w 177"/>
                  <a:gd name="T27" fmla="*/ 62 h 144"/>
                  <a:gd name="T28" fmla="*/ 35 w 177"/>
                  <a:gd name="T29" fmla="*/ 46 h 144"/>
                  <a:gd name="T30" fmla="*/ 28 w 177"/>
                  <a:gd name="T31" fmla="*/ 42 h 144"/>
                  <a:gd name="T32" fmla="*/ 7 w 177"/>
                  <a:gd name="T33" fmla="*/ 44 h 144"/>
                  <a:gd name="T34" fmla="*/ 0 w 177"/>
                  <a:gd name="T35" fmla="*/ 44 h 144"/>
                  <a:gd name="T36" fmla="*/ 5 w 177"/>
                  <a:gd name="T37" fmla="*/ 39 h 144"/>
                  <a:gd name="T38" fmla="*/ 15 w 177"/>
                  <a:gd name="T39" fmla="*/ 38 h 144"/>
                  <a:gd name="T40" fmla="*/ 30 w 177"/>
                  <a:gd name="T41" fmla="*/ 36 h 144"/>
                  <a:gd name="T42" fmla="*/ 43 w 177"/>
                  <a:gd name="T43" fmla="*/ 34 h 144"/>
                  <a:gd name="T44" fmla="*/ 49 w 177"/>
                  <a:gd name="T45" fmla="*/ 26 h 144"/>
                  <a:gd name="T46" fmla="*/ 65 w 177"/>
                  <a:gd name="T47" fmla="*/ 25 h 144"/>
                  <a:gd name="T48" fmla="*/ 71 w 177"/>
                  <a:gd name="T49" fmla="*/ 17 h 144"/>
                  <a:gd name="T50" fmla="*/ 74 w 177"/>
                  <a:gd name="T51" fmla="*/ 8 h 144"/>
                  <a:gd name="T52" fmla="*/ 81 w 177"/>
                  <a:gd name="T53" fmla="*/ 2 h 144"/>
                  <a:gd name="T54" fmla="*/ 88 w 177"/>
                  <a:gd name="T55" fmla="*/ 0 h 144"/>
                  <a:gd name="T56" fmla="*/ 100 w 177"/>
                  <a:gd name="T57" fmla="*/ 4 h 144"/>
                  <a:gd name="T58" fmla="*/ 112 w 177"/>
                  <a:gd name="T59" fmla="*/ 13 h 144"/>
                  <a:gd name="T60" fmla="*/ 120 w 177"/>
                  <a:gd name="T61" fmla="*/ 20 h 144"/>
                  <a:gd name="T62" fmla="*/ 126 w 177"/>
                  <a:gd name="T63" fmla="*/ 20 h 144"/>
                  <a:gd name="T64" fmla="*/ 132 w 177"/>
                  <a:gd name="T65" fmla="*/ 26 h 144"/>
                  <a:gd name="T66" fmla="*/ 132 w 177"/>
                  <a:gd name="T67" fmla="*/ 35 h 144"/>
                  <a:gd name="T68" fmla="*/ 132 w 177"/>
                  <a:gd name="T69" fmla="*/ 47 h 144"/>
                  <a:gd name="T70" fmla="*/ 132 w 177"/>
                  <a:gd name="T71" fmla="*/ 61 h 144"/>
                  <a:gd name="T72" fmla="*/ 132 w 177"/>
                  <a:gd name="T73" fmla="*/ 69 h 144"/>
                  <a:gd name="T74" fmla="*/ 133 w 177"/>
                  <a:gd name="T75" fmla="*/ 76 h 144"/>
                  <a:gd name="T76" fmla="*/ 143 w 177"/>
                  <a:gd name="T77" fmla="*/ 79 h 144"/>
                  <a:gd name="T78" fmla="*/ 165 w 177"/>
                  <a:gd name="T79" fmla="*/ 79 h 144"/>
                  <a:gd name="T80" fmla="*/ 172 w 177"/>
                  <a:gd name="T81" fmla="*/ 84 h 144"/>
                  <a:gd name="T82" fmla="*/ 175 w 177"/>
                  <a:gd name="T83" fmla="*/ 89 h 144"/>
                  <a:gd name="T84" fmla="*/ 171 w 177"/>
                  <a:gd name="T85" fmla="*/ 97 h 144"/>
                  <a:gd name="T86" fmla="*/ 177 w 177"/>
                  <a:gd name="T87" fmla="*/ 109 h 144"/>
                  <a:gd name="T88" fmla="*/ 175 w 177"/>
                  <a:gd name="T89" fmla="*/ 124 h 144"/>
                  <a:gd name="T90" fmla="*/ 156 w 177"/>
                  <a:gd name="T91" fmla="*/ 144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77" h="144">
                    <a:moveTo>
                      <a:pt x="156" y="144"/>
                    </a:moveTo>
                    <a:cubicBezTo>
                      <a:pt x="156" y="144"/>
                      <a:pt x="147" y="142"/>
                      <a:pt x="145" y="142"/>
                    </a:cubicBezTo>
                    <a:cubicBezTo>
                      <a:pt x="144" y="142"/>
                      <a:pt x="135" y="142"/>
                      <a:pt x="134" y="142"/>
                    </a:cubicBezTo>
                    <a:cubicBezTo>
                      <a:pt x="132" y="142"/>
                      <a:pt x="126" y="141"/>
                      <a:pt x="126" y="141"/>
                    </a:cubicBezTo>
                    <a:cubicBezTo>
                      <a:pt x="120" y="137"/>
                      <a:pt x="120" y="137"/>
                      <a:pt x="120" y="137"/>
                    </a:cubicBezTo>
                    <a:cubicBezTo>
                      <a:pt x="117" y="133"/>
                      <a:pt x="117" y="133"/>
                      <a:pt x="117" y="133"/>
                    </a:cubicBezTo>
                    <a:cubicBezTo>
                      <a:pt x="114" y="131"/>
                      <a:pt x="114" y="131"/>
                      <a:pt x="114" y="131"/>
                    </a:cubicBezTo>
                    <a:cubicBezTo>
                      <a:pt x="105" y="130"/>
                      <a:pt x="105" y="130"/>
                      <a:pt x="105" y="130"/>
                    </a:cubicBezTo>
                    <a:cubicBezTo>
                      <a:pt x="99" y="128"/>
                      <a:pt x="99" y="128"/>
                      <a:pt x="99" y="128"/>
                    </a:cubicBezTo>
                    <a:cubicBezTo>
                      <a:pt x="96" y="125"/>
                      <a:pt x="96" y="125"/>
                      <a:pt x="96" y="125"/>
                    </a:cubicBezTo>
                    <a:cubicBezTo>
                      <a:pt x="93" y="121"/>
                      <a:pt x="93" y="121"/>
                      <a:pt x="93" y="121"/>
                    </a:cubicBezTo>
                    <a:cubicBezTo>
                      <a:pt x="91" y="118"/>
                      <a:pt x="91" y="118"/>
                      <a:pt x="91" y="118"/>
                    </a:cubicBezTo>
                    <a:cubicBezTo>
                      <a:pt x="88" y="116"/>
                      <a:pt x="88" y="116"/>
                      <a:pt x="88" y="116"/>
                    </a:cubicBezTo>
                    <a:cubicBezTo>
                      <a:pt x="84" y="118"/>
                      <a:pt x="84" y="118"/>
                      <a:pt x="84" y="118"/>
                    </a:cubicBezTo>
                    <a:cubicBezTo>
                      <a:pt x="80" y="118"/>
                      <a:pt x="80" y="118"/>
                      <a:pt x="80" y="118"/>
                    </a:cubicBezTo>
                    <a:cubicBezTo>
                      <a:pt x="77" y="116"/>
                      <a:pt x="77" y="116"/>
                      <a:pt x="77" y="116"/>
                    </a:cubicBezTo>
                    <a:cubicBezTo>
                      <a:pt x="74" y="114"/>
                      <a:pt x="74" y="114"/>
                      <a:pt x="74" y="114"/>
                    </a:cubicBezTo>
                    <a:cubicBezTo>
                      <a:pt x="70" y="113"/>
                      <a:pt x="70" y="113"/>
                      <a:pt x="70" y="113"/>
                    </a:cubicBezTo>
                    <a:cubicBezTo>
                      <a:pt x="61" y="114"/>
                      <a:pt x="61" y="114"/>
                      <a:pt x="61" y="114"/>
                    </a:cubicBezTo>
                    <a:cubicBezTo>
                      <a:pt x="56" y="112"/>
                      <a:pt x="56" y="112"/>
                      <a:pt x="56" y="112"/>
                    </a:cubicBezTo>
                    <a:cubicBezTo>
                      <a:pt x="51" y="106"/>
                      <a:pt x="51" y="106"/>
                      <a:pt x="51" y="106"/>
                    </a:cubicBezTo>
                    <a:cubicBezTo>
                      <a:pt x="44" y="100"/>
                      <a:pt x="44" y="100"/>
                      <a:pt x="44" y="100"/>
                    </a:cubicBezTo>
                    <a:cubicBezTo>
                      <a:pt x="40" y="96"/>
                      <a:pt x="40" y="96"/>
                      <a:pt x="40" y="96"/>
                    </a:cubicBezTo>
                    <a:cubicBezTo>
                      <a:pt x="37" y="91"/>
                      <a:pt x="37" y="91"/>
                      <a:pt x="37" y="91"/>
                    </a:cubicBezTo>
                    <a:cubicBezTo>
                      <a:pt x="34" y="84"/>
                      <a:pt x="34" y="84"/>
                      <a:pt x="34" y="84"/>
                    </a:cubicBezTo>
                    <a:cubicBezTo>
                      <a:pt x="35" y="73"/>
                      <a:pt x="35" y="73"/>
                      <a:pt x="35" y="73"/>
                    </a:cubicBezTo>
                    <a:cubicBezTo>
                      <a:pt x="33" y="68"/>
                      <a:pt x="33" y="68"/>
                      <a:pt x="33" y="68"/>
                    </a:cubicBezTo>
                    <a:cubicBezTo>
                      <a:pt x="32" y="62"/>
                      <a:pt x="32" y="62"/>
                      <a:pt x="32" y="62"/>
                    </a:cubicBezTo>
                    <a:cubicBezTo>
                      <a:pt x="35" y="59"/>
                      <a:pt x="35" y="59"/>
                      <a:pt x="35" y="59"/>
                    </a:cubicBezTo>
                    <a:cubicBezTo>
                      <a:pt x="35" y="46"/>
                      <a:pt x="35" y="46"/>
                      <a:pt x="35" y="46"/>
                    </a:cubicBezTo>
                    <a:cubicBezTo>
                      <a:pt x="33" y="42"/>
                      <a:pt x="33" y="42"/>
                      <a:pt x="33" y="42"/>
                    </a:cubicBezTo>
                    <a:cubicBezTo>
                      <a:pt x="28" y="42"/>
                      <a:pt x="28" y="42"/>
                      <a:pt x="28" y="42"/>
                    </a:cubicBezTo>
                    <a:cubicBezTo>
                      <a:pt x="28" y="42"/>
                      <a:pt x="18" y="42"/>
                      <a:pt x="17" y="42"/>
                    </a:cubicBezTo>
                    <a:cubicBezTo>
                      <a:pt x="15" y="42"/>
                      <a:pt x="7" y="44"/>
                      <a:pt x="7" y="44"/>
                    </a:cubicBezTo>
                    <a:cubicBezTo>
                      <a:pt x="1" y="46"/>
                      <a:pt x="1" y="46"/>
                      <a:pt x="1" y="46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2" y="42"/>
                      <a:pt x="2" y="42"/>
                      <a:pt x="2" y="42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39"/>
                      <a:pt x="9" y="38"/>
                      <a:pt x="9" y="38"/>
                    </a:cubicBezTo>
                    <a:cubicBezTo>
                      <a:pt x="10" y="38"/>
                      <a:pt x="15" y="38"/>
                      <a:pt x="15" y="38"/>
                    </a:cubicBezTo>
                    <a:cubicBezTo>
                      <a:pt x="23" y="38"/>
                      <a:pt x="23" y="38"/>
                      <a:pt x="23" y="38"/>
                    </a:cubicBezTo>
                    <a:cubicBezTo>
                      <a:pt x="30" y="36"/>
                      <a:pt x="30" y="36"/>
                      <a:pt x="30" y="36"/>
                    </a:cubicBezTo>
                    <a:cubicBezTo>
                      <a:pt x="39" y="36"/>
                      <a:pt x="39" y="36"/>
                      <a:pt x="39" y="36"/>
                    </a:cubicBezTo>
                    <a:cubicBezTo>
                      <a:pt x="43" y="34"/>
                      <a:pt x="43" y="34"/>
                      <a:pt x="43" y="34"/>
                    </a:cubicBezTo>
                    <a:cubicBezTo>
                      <a:pt x="46" y="29"/>
                      <a:pt x="46" y="29"/>
                      <a:pt x="46" y="29"/>
                    </a:cubicBezTo>
                    <a:cubicBezTo>
                      <a:pt x="49" y="26"/>
                      <a:pt x="49" y="26"/>
                      <a:pt x="49" y="26"/>
                    </a:cubicBezTo>
                    <a:cubicBezTo>
                      <a:pt x="61" y="26"/>
                      <a:pt x="61" y="26"/>
                      <a:pt x="61" y="26"/>
                    </a:cubicBezTo>
                    <a:cubicBezTo>
                      <a:pt x="61" y="26"/>
                      <a:pt x="65" y="26"/>
                      <a:pt x="65" y="25"/>
                    </a:cubicBezTo>
                    <a:cubicBezTo>
                      <a:pt x="66" y="24"/>
                      <a:pt x="66" y="19"/>
                      <a:pt x="66" y="19"/>
                    </a:cubicBezTo>
                    <a:cubicBezTo>
                      <a:pt x="71" y="17"/>
                      <a:pt x="71" y="17"/>
                      <a:pt x="71" y="17"/>
                    </a:cubicBezTo>
                    <a:cubicBezTo>
                      <a:pt x="71" y="11"/>
                      <a:pt x="71" y="11"/>
                      <a:pt x="71" y="11"/>
                    </a:cubicBezTo>
                    <a:cubicBezTo>
                      <a:pt x="74" y="8"/>
                      <a:pt x="74" y="8"/>
                      <a:pt x="74" y="8"/>
                    </a:cubicBezTo>
                    <a:cubicBezTo>
                      <a:pt x="78" y="8"/>
                      <a:pt x="78" y="8"/>
                      <a:pt x="78" y="8"/>
                    </a:cubicBezTo>
                    <a:cubicBezTo>
                      <a:pt x="81" y="2"/>
                      <a:pt x="81" y="2"/>
                      <a:pt x="81" y="2"/>
                    </a:cubicBezTo>
                    <a:cubicBezTo>
                      <a:pt x="84" y="0"/>
                      <a:pt x="84" y="0"/>
                      <a:pt x="84" y="0"/>
                    </a:cubicBezTo>
                    <a:cubicBezTo>
                      <a:pt x="88" y="0"/>
                      <a:pt x="88" y="0"/>
                      <a:pt x="88" y="0"/>
                    </a:cubicBezTo>
                    <a:cubicBezTo>
                      <a:pt x="96" y="0"/>
                      <a:pt x="96" y="0"/>
                      <a:pt x="96" y="0"/>
                    </a:cubicBezTo>
                    <a:cubicBezTo>
                      <a:pt x="100" y="4"/>
                      <a:pt x="100" y="4"/>
                      <a:pt x="100" y="4"/>
                    </a:cubicBezTo>
                    <a:cubicBezTo>
                      <a:pt x="107" y="8"/>
                      <a:pt x="107" y="8"/>
                      <a:pt x="107" y="8"/>
                    </a:cubicBezTo>
                    <a:cubicBezTo>
                      <a:pt x="112" y="13"/>
                      <a:pt x="112" y="13"/>
                      <a:pt x="112" y="13"/>
                    </a:cubicBezTo>
                    <a:cubicBezTo>
                      <a:pt x="116" y="18"/>
                      <a:pt x="116" y="18"/>
                      <a:pt x="116" y="18"/>
                    </a:cubicBezTo>
                    <a:cubicBezTo>
                      <a:pt x="120" y="20"/>
                      <a:pt x="120" y="20"/>
                      <a:pt x="120" y="20"/>
                    </a:cubicBezTo>
                    <a:cubicBezTo>
                      <a:pt x="123" y="21"/>
                      <a:pt x="123" y="21"/>
                      <a:pt x="123" y="21"/>
                    </a:cubicBezTo>
                    <a:cubicBezTo>
                      <a:pt x="126" y="20"/>
                      <a:pt x="126" y="20"/>
                      <a:pt x="126" y="20"/>
                    </a:cubicBezTo>
                    <a:cubicBezTo>
                      <a:pt x="130" y="20"/>
                      <a:pt x="130" y="20"/>
                      <a:pt x="130" y="20"/>
                    </a:cubicBezTo>
                    <a:cubicBezTo>
                      <a:pt x="132" y="26"/>
                      <a:pt x="132" y="26"/>
                      <a:pt x="132" y="26"/>
                    </a:cubicBezTo>
                    <a:cubicBezTo>
                      <a:pt x="131" y="30"/>
                      <a:pt x="131" y="30"/>
                      <a:pt x="131" y="30"/>
                    </a:cubicBezTo>
                    <a:cubicBezTo>
                      <a:pt x="132" y="35"/>
                      <a:pt x="132" y="35"/>
                      <a:pt x="132" y="35"/>
                    </a:cubicBezTo>
                    <a:cubicBezTo>
                      <a:pt x="133" y="39"/>
                      <a:pt x="133" y="39"/>
                      <a:pt x="133" y="39"/>
                    </a:cubicBezTo>
                    <a:cubicBezTo>
                      <a:pt x="132" y="47"/>
                      <a:pt x="132" y="47"/>
                      <a:pt x="132" y="47"/>
                    </a:cubicBezTo>
                    <a:cubicBezTo>
                      <a:pt x="131" y="53"/>
                      <a:pt x="131" y="53"/>
                      <a:pt x="131" y="53"/>
                    </a:cubicBezTo>
                    <a:cubicBezTo>
                      <a:pt x="132" y="61"/>
                      <a:pt x="132" y="61"/>
                      <a:pt x="132" y="61"/>
                    </a:cubicBezTo>
                    <a:cubicBezTo>
                      <a:pt x="132" y="65"/>
                      <a:pt x="132" y="65"/>
                      <a:pt x="132" y="65"/>
                    </a:cubicBezTo>
                    <a:cubicBezTo>
                      <a:pt x="132" y="69"/>
                      <a:pt x="132" y="69"/>
                      <a:pt x="132" y="69"/>
                    </a:cubicBezTo>
                    <a:cubicBezTo>
                      <a:pt x="132" y="75"/>
                      <a:pt x="132" y="75"/>
                      <a:pt x="132" y="75"/>
                    </a:cubicBezTo>
                    <a:cubicBezTo>
                      <a:pt x="133" y="76"/>
                      <a:pt x="133" y="76"/>
                      <a:pt x="133" y="76"/>
                    </a:cubicBezTo>
                    <a:cubicBezTo>
                      <a:pt x="134" y="80"/>
                      <a:pt x="134" y="80"/>
                      <a:pt x="134" y="80"/>
                    </a:cubicBezTo>
                    <a:cubicBezTo>
                      <a:pt x="143" y="79"/>
                      <a:pt x="143" y="79"/>
                      <a:pt x="143" y="79"/>
                    </a:cubicBezTo>
                    <a:cubicBezTo>
                      <a:pt x="154" y="79"/>
                      <a:pt x="154" y="79"/>
                      <a:pt x="154" y="79"/>
                    </a:cubicBezTo>
                    <a:cubicBezTo>
                      <a:pt x="165" y="79"/>
                      <a:pt x="165" y="79"/>
                      <a:pt x="165" y="79"/>
                    </a:cubicBezTo>
                    <a:cubicBezTo>
                      <a:pt x="166" y="83"/>
                      <a:pt x="166" y="83"/>
                      <a:pt x="166" y="83"/>
                    </a:cubicBezTo>
                    <a:cubicBezTo>
                      <a:pt x="172" y="84"/>
                      <a:pt x="172" y="84"/>
                      <a:pt x="172" y="84"/>
                    </a:cubicBezTo>
                    <a:cubicBezTo>
                      <a:pt x="176" y="86"/>
                      <a:pt x="176" y="86"/>
                      <a:pt x="176" y="86"/>
                    </a:cubicBezTo>
                    <a:cubicBezTo>
                      <a:pt x="175" y="89"/>
                      <a:pt x="175" y="89"/>
                      <a:pt x="175" y="89"/>
                    </a:cubicBezTo>
                    <a:cubicBezTo>
                      <a:pt x="172" y="92"/>
                      <a:pt x="172" y="92"/>
                      <a:pt x="172" y="92"/>
                    </a:cubicBezTo>
                    <a:cubicBezTo>
                      <a:pt x="171" y="97"/>
                      <a:pt x="171" y="97"/>
                      <a:pt x="171" y="97"/>
                    </a:cubicBezTo>
                    <a:cubicBezTo>
                      <a:pt x="174" y="103"/>
                      <a:pt x="174" y="103"/>
                      <a:pt x="174" y="103"/>
                    </a:cubicBezTo>
                    <a:cubicBezTo>
                      <a:pt x="177" y="109"/>
                      <a:pt x="177" y="109"/>
                      <a:pt x="177" y="109"/>
                    </a:cubicBezTo>
                    <a:cubicBezTo>
                      <a:pt x="177" y="121"/>
                      <a:pt x="177" y="121"/>
                      <a:pt x="177" y="121"/>
                    </a:cubicBezTo>
                    <a:cubicBezTo>
                      <a:pt x="175" y="124"/>
                      <a:pt x="175" y="124"/>
                      <a:pt x="175" y="124"/>
                    </a:cubicBezTo>
                    <a:cubicBezTo>
                      <a:pt x="169" y="132"/>
                      <a:pt x="169" y="132"/>
                      <a:pt x="169" y="132"/>
                    </a:cubicBezTo>
                    <a:lnTo>
                      <a:pt x="156" y="144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144" name="Freeform 26"/>
              <p:cNvSpPr>
                <a:spLocks/>
              </p:cNvSpPr>
              <p:nvPr/>
            </p:nvSpPr>
            <p:spPr bwMode="auto">
              <a:xfrm>
                <a:off x="9444038" y="2122488"/>
                <a:ext cx="455612" cy="796925"/>
              </a:xfrm>
              <a:custGeom>
                <a:avLst/>
                <a:gdLst>
                  <a:gd name="T0" fmla="*/ 61 w 121"/>
                  <a:gd name="T1" fmla="*/ 1 h 212"/>
                  <a:gd name="T2" fmla="*/ 74 w 121"/>
                  <a:gd name="T3" fmla="*/ 6 h 212"/>
                  <a:gd name="T4" fmla="*/ 79 w 121"/>
                  <a:gd name="T5" fmla="*/ 21 h 212"/>
                  <a:gd name="T6" fmla="*/ 77 w 121"/>
                  <a:gd name="T7" fmla="*/ 41 h 212"/>
                  <a:gd name="T8" fmla="*/ 73 w 121"/>
                  <a:gd name="T9" fmla="*/ 50 h 212"/>
                  <a:gd name="T10" fmla="*/ 80 w 121"/>
                  <a:gd name="T11" fmla="*/ 59 h 212"/>
                  <a:gd name="T12" fmla="*/ 87 w 121"/>
                  <a:gd name="T13" fmla="*/ 69 h 212"/>
                  <a:gd name="T14" fmla="*/ 101 w 121"/>
                  <a:gd name="T15" fmla="*/ 72 h 212"/>
                  <a:gd name="T16" fmla="*/ 101 w 121"/>
                  <a:gd name="T17" fmla="*/ 82 h 212"/>
                  <a:gd name="T18" fmla="*/ 93 w 121"/>
                  <a:gd name="T19" fmla="*/ 89 h 212"/>
                  <a:gd name="T20" fmla="*/ 91 w 121"/>
                  <a:gd name="T21" fmla="*/ 99 h 212"/>
                  <a:gd name="T22" fmla="*/ 98 w 121"/>
                  <a:gd name="T23" fmla="*/ 109 h 212"/>
                  <a:gd name="T24" fmla="*/ 101 w 121"/>
                  <a:gd name="T25" fmla="*/ 118 h 212"/>
                  <a:gd name="T26" fmla="*/ 106 w 121"/>
                  <a:gd name="T27" fmla="*/ 128 h 212"/>
                  <a:gd name="T28" fmla="*/ 113 w 121"/>
                  <a:gd name="T29" fmla="*/ 133 h 212"/>
                  <a:gd name="T30" fmla="*/ 121 w 121"/>
                  <a:gd name="T31" fmla="*/ 137 h 212"/>
                  <a:gd name="T32" fmla="*/ 113 w 121"/>
                  <a:gd name="T33" fmla="*/ 144 h 212"/>
                  <a:gd name="T34" fmla="*/ 107 w 121"/>
                  <a:gd name="T35" fmla="*/ 154 h 212"/>
                  <a:gd name="T36" fmla="*/ 106 w 121"/>
                  <a:gd name="T37" fmla="*/ 165 h 212"/>
                  <a:gd name="T38" fmla="*/ 112 w 121"/>
                  <a:gd name="T39" fmla="*/ 172 h 212"/>
                  <a:gd name="T40" fmla="*/ 110 w 121"/>
                  <a:gd name="T41" fmla="*/ 185 h 212"/>
                  <a:gd name="T42" fmla="*/ 111 w 121"/>
                  <a:gd name="T43" fmla="*/ 194 h 212"/>
                  <a:gd name="T44" fmla="*/ 107 w 121"/>
                  <a:gd name="T45" fmla="*/ 200 h 212"/>
                  <a:gd name="T46" fmla="*/ 88 w 121"/>
                  <a:gd name="T47" fmla="*/ 207 h 212"/>
                  <a:gd name="T48" fmla="*/ 73 w 121"/>
                  <a:gd name="T49" fmla="*/ 210 h 212"/>
                  <a:gd name="T50" fmla="*/ 65 w 121"/>
                  <a:gd name="T51" fmla="*/ 209 h 212"/>
                  <a:gd name="T52" fmla="*/ 56 w 121"/>
                  <a:gd name="T53" fmla="*/ 205 h 212"/>
                  <a:gd name="T54" fmla="*/ 47 w 121"/>
                  <a:gd name="T55" fmla="*/ 198 h 212"/>
                  <a:gd name="T56" fmla="*/ 36 w 121"/>
                  <a:gd name="T57" fmla="*/ 199 h 212"/>
                  <a:gd name="T58" fmla="*/ 28 w 121"/>
                  <a:gd name="T59" fmla="*/ 207 h 212"/>
                  <a:gd name="T60" fmla="*/ 18 w 121"/>
                  <a:gd name="T61" fmla="*/ 203 h 212"/>
                  <a:gd name="T62" fmla="*/ 10 w 121"/>
                  <a:gd name="T63" fmla="*/ 192 h 212"/>
                  <a:gd name="T64" fmla="*/ 2 w 121"/>
                  <a:gd name="T65" fmla="*/ 192 h 212"/>
                  <a:gd name="T66" fmla="*/ 0 w 121"/>
                  <a:gd name="T67" fmla="*/ 168 h 212"/>
                  <a:gd name="T68" fmla="*/ 6 w 121"/>
                  <a:gd name="T69" fmla="*/ 137 h 212"/>
                  <a:gd name="T70" fmla="*/ 13 w 121"/>
                  <a:gd name="T71" fmla="*/ 120 h 212"/>
                  <a:gd name="T72" fmla="*/ 16 w 121"/>
                  <a:gd name="T73" fmla="*/ 104 h 212"/>
                  <a:gd name="T74" fmla="*/ 28 w 121"/>
                  <a:gd name="T75" fmla="*/ 92 h 212"/>
                  <a:gd name="T76" fmla="*/ 34 w 121"/>
                  <a:gd name="T77" fmla="*/ 81 h 212"/>
                  <a:gd name="T78" fmla="*/ 36 w 121"/>
                  <a:gd name="T79" fmla="*/ 67 h 212"/>
                  <a:gd name="T80" fmla="*/ 35 w 121"/>
                  <a:gd name="T81" fmla="*/ 53 h 212"/>
                  <a:gd name="T82" fmla="*/ 44 w 121"/>
                  <a:gd name="T83" fmla="*/ 41 h 212"/>
                  <a:gd name="T84" fmla="*/ 55 w 121"/>
                  <a:gd name="T85" fmla="*/ 30 h 212"/>
                  <a:gd name="T86" fmla="*/ 60 w 121"/>
                  <a:gd name="T87" fmla="*/ 15 h 212"/>
                  <a:gd name="T88" fmla="*/ 56 w 121"/>
                  <a:gd name="T89" fmla="*/ 3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21" h="212">
                    <a:moveTo>
                      <a:pt x="54" y="0"/>
                    </a:moveTo>
                    <a:cubicBezTo>
                      <a:pt x="61" y="1"/>
                      <a:pt x="61" y="1"/>
                      <a:pt x="61" y="1"/>
                    </a:cubicBezTo>
                    <a:cubicBezTo>
                      <a:pt x="67" y="3"/>
                      <a:pt x="67" y="3"/>
                      <a:pt x="67" y="3"/>
                    </a:cubicBezTo>
                    <a:cubicBezTo>
                      <a:pt x="74" y="6"/>
                      <a:pt x="74" y="6"/>
                      <a:pt x="74" y="6"/>
                    </a:cubicBezTo>
                    <a:cubicBezTo>
                      <a:pt x="76" y="11"/>
                      <a:pt x="76" y="11"/>
                      <a:pt x="76" y="11"/>
                    </a:cubicBezTo>
                    <a:cubicBezTo>
                      <a:pt x="79" y="21"/>
                      <a:pt x="79" y="21"/>
                      <a:pt x="79" y="21"/>
                    </a:cubicBezTo>
                    <a:cubicBezTo>
                      <a:pt x="78" y="31"/>
                      <a:pt x="78" y="31"/>
                      <a:pt x="78" y="31"/>
                    </a:cubicBezTo>
                    <a:cubicBezTo>
                      <a:pt x="77" y="41"/>
                      <a:pt x="77" y="41"/>
                      <a:pt x="77" y="41"/>
                    </a:cubicBezTo>
                    <a:cubicBezTo>
                      <a:pt x="75" y="45"/>
                      <a:pt x="75" y="45"/>
                      <a:pt x="75" y="45"/>
                    </a:cubicBezTo>
                    <a:cubicBezTo>
                      <a:pt x="73" y="50"/>
                      <a:pt x="73" y="50"/>
                      <a:pt x="73" y="50"/>
                    </a:cubicBezTo>
                    <a:cubicBezTo>
                      <a:pt x="74" y="55"/>
                      <a:pt x="74" y="55"/>
                      <a:pt x="74" y="55"/>
                    </a:cubicBezTo>
                    <a:cubicBezTo>
                      <a:pt x="80" y="59"/>
                      <a:pt x="80" y="59"/>
                      <a:pt x="80" y="59"/>
                    </a:cubicBezTo>
                    <a:cubicBezTo>
                      <a:pt x="83" y="64"/>
                      <a:pt x="83" y="64"/>
                      <a:pt x="83" y="64"/>
                    </a:cubicBezTo>
                    <a:cubicBezTo>
                      <a:pt x="87" y="69"/>
                      <a:pt x="87" y="69"/>
                      <a:pt x="87" y="69"/>
                    </a:cubicBezTo>
                    <a:cubicBezTo>
                      <a:pt x="94" y="72"/>
                      <a:pt x="94" y="72"/>
                      <a:pt x="94" y="72"/>
                    </a:cubicBezTo>
                    <a:cubicBezTo>
                      <a:pt x="101" y="72"/>
                      <a:pt x="101" y="72"/>
                      <a:pt x="101" y="72"/>
                    </a:cubicBezTo>
                    <a:cubicBezTo>
                      <a:pt x="103" y="78"/>
                      <a:pt x="103" y="78"/>
                      <a:pt x="103" y="78"/>
                    </a:cubicBezTo>
                    <a:cubicBezTo>
                      <a:pt x="101" y="82"/>
                      <a:pt x="101" y="82"/>
                      <a:pt x="101" y="82"/>
                    </a:cubicBezTo>
                    <a:cubicBezTo>
                      <a:pt x="96" y="84"/>
                      <a:pt x="96" y="84"/>
                      <a:pt x="96" y="84"/>
                    </a:cubicBezTo>
                    <a:cubicBezTo>
                      <a:pt x="93" y="89"/>
                      <a:pt x="93" y="89"/>
                      <a:pt x="93" y="89"/>
                    </a:cubicBezTo>
                    <a:cubicBezTo>
                      <a:pt x="92" y="94"/>
                      <a:pt x="92" y="94"/>
                      <a:pt x="92" y="94"/>
                    </a:cubicBezTo>
                    <a:cubicBezTo>
                      <a:pt x="91" y="99"/>
                      <a:pt x="91" y="99"/>
                      <a:pt x="91" y="99"/>
                    </a:cubicBezTo>
                    <a:cubicBezTo>
                      <a:pt x="93" y="103"/>
                      <a:pt x="93" y="103"/>
                      <a:pt x="93" y="103"/>
                    </a:cubicBezTo>
                    <a:cubicBezTo>
                      <a:pt x="98" y="109"/>
                      <a:pt x="98" y="109"/>
                      <a:pt x="98" y="109"/>
                    </a:cubicBezTo>
                    <a:cubicBezTo>
                      <a:pt x="101" y="113"/>
                      <a:pt x="101" y="113"/>
                      <a:pt x="101" y="113"/>
                    </a:cubicBezTo>
                    <a:cubicBezTo>
                      <a:pt x="101" y="118"/>
                      <a:pt x="101" y="118"/>
                      <a:pt x="101" y="118"/>
                    </a:cubicBezTo>
                    <a:cubicBezTo>
                      <a:pt x="103" y="122"/>
                      <a:pt x="103" y="122"/>
                      <a:pt x="103" y="122"/>
                    </a:cubicBezTo>
                    <a:cubicBezTo>
                      <a:pt x="106" y="128"/>
                      <a:pt x="106" y="128"/>
                      <a:pt x="106" y="128"/>
                    </a:cubicBezTo>
                    <a:cubicBezTo>
                      <a:pt x="109" y="130"/>
                      <a:pt x="109" y="130"/>
                      <a:pt x="109" y="130"/>
                    </a:cubicBezTo>
                    <a:cubicBezTo>
                      <a:pt x="113" y="133"/>
                      <a:pt x="113" y="133"/>
                      <a:pt x="113" y="133"/>
                    </a:cubicBezTo>
                    <a:cubicBezTo>
                      <a:pt x="119" y="134"/>
                      <a:pt x="119" y="134"/>
                      <a:pt x="119" y="134"/>
                    </a:cubicBezTo>
                    <a:cubicBezTo>
                      <a:pt x="121" y="137"/>
                      <a:pt x="121" y="137"/>
                      <a:pt x="121" y="137"/>
                    </a:cubicBezTo>
                    <a:cubicBezTo>
                      <a:pt x="117" y="139"/>
                      <a:pt x="117" y="139"/>
                      <a:pt x="117" y="139"/>
                    </a:cubicBezTo>
                    <a:cubicBezTo>
                      <a:pt x="113" y="144"/>
                      <a:pt x="113" y="144"/>
                      <a:pt x="113" y="144"/>
                    </a:cubicBezTo>
                    <a:cubicBezTo>
                      <a:pt x="110" y="148"/>
                      <a:pt x="110" y="148"/>
                      <a:pt x="110" y="148"/>
                    </a:cubicBezTo>
                    <a:cubicBezTo>
                      <a:pt x="107" y="154"/>
                      <a:pt x="107" y="154"/>
                      <a:pt x="107" y="154"/>
                    </a:cubicBezTo>
                    <a:cubicBezTo>
                      <a:pt x="106" y="161"/>
                      <a:pt x="106" y="161"/>
                      <a:pt x="106" y="161"/>
                    </a:cubicBezTo>
                    <a:cubicBezTo>
                      <a:pt x="106" y="165"/>
                      <a:pt x="106" y="165"/>
                      <a:pt x="106" y="165"/>
                    </a:cubicBezTo>
                    <a:cubicBezTo>
                      <a:pt x="112" y="169"/>
                      <a:pt x="112" y="169"/>
                      <a:pt x="112" y="169"/>
                    </a:cubicBezTo>
                    <a:cubicBezTo>
                      <a:pt x="112" y="169"/>
                      <a:pt x="112" y="170"/>
                      <a:pt x="112" y="172"/>
                    </a:cubicBezTo>
                    <a:cubicBezTo>
                      <a:pt x="111" y="174"/>
                      <a:pt x="112" y="182"/>
                      <a:pt x="112" y="182"/>
                    </a:cubicBezTo>
                    <a:cubicBezTo>
                      <a:pt x="110" y="185"/>
                      <a:pt x="110" y="185"/>
                      <a:pt x="110" y="185"/>
                    </a:cubicBezTo>
                    <a:cubicBezTo>
                      <a:pt x="110" y="191"/>
                      <a:pt x="110" y="191"/>
                      <a:pt x="110" y="191"/>
                    </a:cubicBezTo>
                    <a:cubicBezTo>
                      <a:pt x="111" y="194"/>
                      <a:pt x="111" y="194"/>
                      <a:pt x="111" y="194"/>
                    </a:cubicBezTo>
                    <a:cubicBezTo>
                      <a:pt x="111" y="200"/>
                      <a:pt x="111" y="200"/>
                      <a:pt x="111" y="200"/>
                    </a:cubicBezTo>
                    <a:cubicBezTo>
                      <a:pt x="107" y="200"/>
                      <a:pt x="107" y="200"/>
                      <a:pt x="107" y="200"/>
                    </a:cubicBezTo>
                    <a:cubicBezTo>
                      <a:pt x="96" y="205"/>
                      <a:pt x="96" y="205"/>
                      <a:pt x="96" y="205"/>
                    </a:cubicBezTo>
                    <a:cubicBezTo>
                      <a:pt x="88" y="207"/>
                      <a:pt x="88" y="207"/>
                      <a:pt x="88" y="207"/>
                    </a:cubicBezTo>
                    <a:cubicBezTo>
                      <a:pt x="78" y="209"/>
                      <a:pt x="78" y="209"/>
                      <a:pt x="78" y="209"/>
                    </a:cubicBezTo>
                    <a:cubicBezTo>
                      <a:pt x="73" y="210"/>
                      <a:pt x="73" y="210"/>
                      <a:pt x="73" y="210"/>
                    </a:cubicBezTo>
                    <a:cubicBezTo>
                      <a:pt x="72" y="212"/>
                      <a:pt x="72" y="212"/>
                      <a:pt x="72" y="212"/>
                    </a:cubicBezTo>
                    <a:cubicBezTo>
                      <a:pt x="65" y="209"/>
                      <a:pt x="65" y="209"/>
                      <a:pt x="65" y="209"/>
                    </a:cubicBezTo>
                    <a:cubicBezTo>
                      <a:pt x="60" y="207"/>
                      <a:pt x="60" y="207"/>
                      <a:pt x="60" y="207"/>
                    </a:cubicBezTo>
                    <a:cubicBezTo>
                      <a:pt x="56" y="205"/>
                      <a:pt x="56" y="205"/>
                      <a:pt x="56" y="205"/>
                    </a:cubicBezTo>
                    <a:cubicBezTo>
                      <a:pt x="51" y="202"/>
                      <a:pt x="51" y="202"/>
                      <a:pt x="51" y="202"/>
                    </a:cubicBezTo>
                    <a:cubicBezTo>
                      <a:pt x="47" y="198"/>
                      <a:pt x="47" y="198"/>
                      <a:pt x="47" y="198"/>
                    </a:cubicBezTo>
                    <a:cubicBezTo>
                      <a:pt x="43" y="198"/>
                      <a:pt x="43" y="198"/>
                      <a:pt x="43" y="198"/>
                    </a:cubicBezTo>
                    <a:cubicBezTo>
                      <a:pt x="36" y="199"/>
                      <a:pt x="36" y="199"/>
                      <a:pt x="36" y="199"/>
                    </a:cubicBezTo>
                    <a:cubicBezTo>
                      <a:pt x="31" y="202"/>
                      <a:pt x="31" y="202"/>
                      <a:pt x="31" y="202"/>
                    </a:cubicBezTo>
                    <a:cubicBezTo>
                      <a:pt x="28" y="207"/>
                      <a:pt x="28" y="207"/>
                      <a:pt x="28" y="207"/>
                    </a:cubicBezTo>
                    <a:cubicBezTo>
                      <a:pt x="23" y="205"/>
                      <a:pt x="23" y="205"/>
                      <a:pt x="23" y="205"/>
                    </a:cubicBezTo>
                    <a:cubicBezTo>
                      <a:pt x="18" y="203"/>
                      <a:pt x="18" y="203"/>
                      <a:pt x="18" y="203"/>
                    </a:cubicBezTo>
                    <a:cubicBezTo>
                      <a:pt x="14" y="200"/>
                      <a:pt x="14" y="200"/>
                      <a:pt x="14" y="200"/>
                    </a:cubicBezTo>
                    <a:cubicBezTo>
                      <a:pt x="10" y="192"/>
                      <a:pt x="10" y="192"/>
                      <a:pt x="10" y="192"/>
                    </a:cubicBezTo>
                    <a:cubicBezTo>
                      <a:pt x="10" y="192"/>
                      <a:pt x="11" y="188"/>
                      <a:pt x="9" y="188"/>
                    </a:cubicBezTo>
                    <a:cubicBezTo>
                      <a:pt x="7" y="188"/>
                      <a:pt x="2" y="192"/>
                      <a:pt x="2" y="192"/>
                    </a:cubicBezTo>
                    <a:cubicBezTo>
                      <a:pt x="0" y="183"/>
                      <a:pt x="0" y="183"/>
                      <a:pt x="0" y="183"/>
                    </a:cubicBezTo>
                    <a:cubicBezTo>
                      <a:pt x="0" y="168"/>
                      <a:pt x="0" y="168"/>
                      <a:pt x="0" y="168"/>
                    </a:cubicBezTo>
                    <a:cubicBezTo>
                      <a:pt x="2" y="151"/>
                      <a:pt x="2" y="151"/>
                      <a:pt x="2" y="151"/>
                    </a:cubicBezTo>
                    <a:cubicBezTo>
                      <a:pt x="6" y="137"/>
                      <a:pt x="6" y="137"/>
                      <a:pt x="6" y="137"/>
                    </a:cubicBezTo>
                    <a:cubicBezTo>
                      <a:pt x="11" y="129"/>
                      <a:pt x="11" y="129"/>
                      <a:pt x="11" y="129"/>
                    </a:cubicBezTo>
                    <a:cubicBezTo>
                      <a:pt x="13" y="120"/>
                      <a:pt x="13" y="120"/>
                      <a:pt x="13" y="120"/>
                    </a:cubicBezTo>
                    <a:cubicBezTo>
                      <a:pt x="13" y="110"/>
                      <a:pt x="13" y="110"/>
                      <a:pt x="13" y="110"/>
                    </a:cubicBezTo>
                    <a:cubicBezTo>
                      <a:pt x="16" y="104"/>
                      <a:pt x="16" y="104"/>
                      <a:pt x="16" y="104"/>
                    </a:cubicBezTo>
                    <a:cubicBezTo>
                      <a:pt x="24" y="96"/>
                      <a:pt x="24" y="96"/>
                      <a:pt x="24" y="96"/>
                    </a:cubicBezTo>
                    <a:cubicBezTo>
                      <a:pt x="28" y="92"/>
                      <a:pt x="28" y="92"/>
                      <a:pt x="28" y="92"/>
                    </a:cubicBezTo>
                    <a:cubicBezTo>
                      <a:pt x="32" y="87"/>
                      <a:pt x="32" y="87"/>
                      <a:pt x="32" y="87"/>
                    </a:cubicBezTo>
                    <a:cubicBezTo>
                      <a:pt x="34" y="81"/>
                      <a:pt x="34" y="81"/>
                      <a:pt x="34" y="81"/>
                    </a:cubicBezTo>
                    <a:cubicBezTo>
                      <a:pt x="36" y="72"/>
                      <a:pt x="36" y="72"/>
                      <a:pt x="36" y="72"/>
                    </a:cubicBezTo>
                    <a:cubicBezTo>
                      <a:pt x="36" y="67"/>
                      <a:pt x="36" y="67"/>
                      <a:pt x="36" y="67"/>
                    </a:cubicBezTo>
                    <a:cubicBezTo>
                      <a:pt x="34" y="60"/>
                      <a:pt x="34" y="60"/>
                      <a:pt x="34" y="60"/>
                    </a:cubicBezTo>
                    <a:cubicBezTo>
                      <a:pt x="35" y="53"/>
                      <a:pt x="35" y="53"/>
                      <a:pt x="35" y="53"/>
                    </a:cubicBezTo>
                    <a:cubicBezTo>
                      <a:pt x="37" y="45"/>
                      <a:pt x="37" y="45"/>
                      <a:pt x="37" y="45"/>
                    </a:cubicBezTo>
                    <a:cubicBezTo>
                      <a:pt x="44" y="41"/>
                      <a:pt x="44" y="41"/>
                      <a:pt x="44" y="41"/>
                    </a:cubicBezTo>
                    <a:cubicBezTo>
                      <a:pt x="51" y="35"/>
                      <a:pt x="51" y="35"/>
                      <a:pt x="51" y="35"/>
                    </a:cubicBezTo>
                    <a:cubicBezTo>
                      <a:pt x="55" y="30"/>
                      <a:pt x="55" y="30"/>
                      <a:pt x="55" y="30"/>
                    </a:cubicBezTo>
                    <a:cubicBezTo>
                      <a:pt x="58" y="23"/>
                      <a:pt x="58" y="23"/>
                      <a:pt x="58" y="23"/>
                    </a:cubicBezTo>
                    <a:cubicBezTo>
                      <a:pt x="60" y="15"/>
                      <a:pt x="60" y="15"/>
                      <a:pt x="60" y="15"/>
                    </a:cubicBezTo>
                    <a:cubicBezTo>
                      <a:pt x="60" y="8"/>
                      <a:pt x="60" y="8"/>
                      <a:pt x="60" y="8"/>
                    </a:cubicBezTo>
                    <a:cubicBezTo>
                      <a:pt x="56" y="3"/>
                      <a:pt x="56" y="3"/>
                      <a:pt x="56" y="3"/>
                    </a:cubicBezTo>
                    <a:lnTo>
                      <a:pt x="54" y="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145" name="Freeform 35"/>
              <p:cNvSpPr>
                <a:spLocks/>
              </p:cNvSpPr>
              <p:nvPr/>
            </p:nvSpPr>
            <p:spPr bwMode="auto">
              <a:xfrm>
                <a:off x="9455150" y="1611313"/>
                <a:ext cx="184150" cy="138113"/>
              </a:xfrm>
              <a:custGeom>
                <a:avLst/>
                <a:gdLst>
                  <a:gd name="T0" fmla="*/ 2 w 49"/>
                  <a:gd name="T1" fmla="*/ 37 h 37"/>
                  <a:gd name="T2" fmla="*/ 5 w 49"/>
                  <a:gd name="T3" fmla="*/ 35 h 37"/>
                  <a:gd name="T4" fmla="*/ 9 w 49"/>
                  <a:gd name="T5" fmla="*/ 34 h 37"/>
                  <a:gd name="T6" fmla="*/ 11 w 49"/>
                  <a:gd name="T7" fmla="*/ 35 h 37"/>
                  <a:gd name="T8" fmla="*/ 14 w 49"/>
                  <a:gd name="T9" fmla="*/ 36 h 37"/>
                  <a:gd name="T10" fmla="*/ 17 w 49"/>
                  <a:gd name="T11" fmla="*/ 34 h 37"/>
                  <a:gd name="T12" fmla="*/ 20 w 49"/>
                  <a:gd name="T13" fmla="*/ 31 h 37"/>
                  <a:gd name="T14" fmla="*/ 23 w 49"/>
                  <a:gd name="T15" fmla="*/ 30 h 37"/>
                  <a:gd name="T16" fmla="*/ 27 w 49"/>
                  <a:gd name="T17" fmla="*/ 31 h 37"/>
                  <a:gd name="T18" fmla="*/ 29 w 49"/>
                  <a:gd name="T19" fmla="*/ 30 h 37"/>
                  <a:gd name="T20" fmla="*/ 33 w 49"/>
                  <a:gd name="T21" fmla="*/ 26 h 37"/>
                  <a:gd name="T22" fmla="*/ 39 w 49"/>
                  <a:gd name="T23" fmla="*/ 25 h 37"/>
                  <a:gd name="T24" fmla="*/ 43 w 49"/>
                  <a:gd name="T25" fmla="*/ 19 h 37"/>
                  <a:gd name="T26" fmla="*/ 47 w 49"/>
                  <a:gd name="T27" fmla="*/ 13 h 37"/>
                  <a:gd name="T28" fmla="*/ 48 w 49"/>
                  <a:gd name="T29" fmla="*/ 9 h 37"/>
                  <a:gd name="T30" fmla="*/ 49 w 49"/>
                  <a:gd name="T31" fmla="*/ 4 h 37"/>
                  <a:gd name="T32" fmla="*/ 41 w 49"/>
                  <a:gd name="T33" fmla="*/ 3 h 37"/>
                  <a:gd name="T34" fmla="*/ 36 w 49"/>
                  <a:gd name="T35" fmla="*/ 2 h 37"/>
                  <a:gd name="T36" fmla="*/ 29 w 49"/>
                  <a:gd name="T37" fmla="*/ 2 h 37"/>
                  <a:gd name="T38" fmla="*/ 26 w 49"/>
                  <a:gd name="T39" fmla="*/ 3 h 37"/>
                  <a:gd name="T40" fmla="*/ 20 w 49"/>
                  <a:gd name="T41" fmla="*/ 3 h 37"/>
                  <a:gd name="T42" fmla="*/ 15 w 49"/>
                  <a:gd name="T43" fmla="*/ 1 h 37"/>
                  <a:gd name="T44" fmla="*/ 10 w 49"/>
                  <a:gd name="T45" fmla="*/ 0 h 37"/>
                  <a:gd name="T46" fmla="*/ 5 w 49"/>
                  <a:gd name="T47" fmla="*/ 1 h 37"/>
                  <a:gd name="T48" fmla="*/ 3 w 49"/>
                  <a:gd name="T49" fmla="*/ 6 h 37"/>
                  <a:gd name="T50" fmla="*/ 2 w 49"/>
                  <a:gd name="T51" fmla="*/ 10 h 37"/>
                  <a:gd name="T52" fmla="*/ 2 w 49"/>
                  <a:gd name="T53" fmla="*/ 15 h 37"/>
                  <a:gd name="T54" fmla="*/ 2 w 49"/>
                  <a:gd name="T55" fmla="*/ 22 h 37"/>
                  <a:gd name="T56" fmla="*/ 0 w 49"/>
                  <a:gd name="T57" fmla="*/ 30 h 37"/>
                  <a:gd name="T58" fmla="*/ 0 w 49"/>
                  <a:gd name="T59" fmla="*/ 36 h 37"/>
                  <a:gd name="T60" fmla="*/ 2 w 49"/>
                  <a:gd name="T61" fmla="*/ 3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49" h="37">
                    <a:moveTo>
                      <a:pt x="2" y="37"/>
                    </a:moveTo>
                    <a:cubicBezTo>
                      <a:pt x="5" y="35"/>
                      <a:pt x="5" y="35"/>
                      <a:pt x="5" y="35"/>
                    </a:cubicBezTo>
                    <a:cubicBezTo>
                      <a:pt x="9" y="34"/>
                      <a:pt x="9" y="34"/>
                      <a:pt x="9" y="34"/>
                    </a:cubicBezTo>
                    <a:cubicBezTo>
                      <a:pt x="11" y="35"/>
                      <a:pt x="11" y="35"/>
                      <a:pt x="11" y="35"/>
                    </a:cubicBezTo>
                    <a:cubicBezTo>
                      <a:pt x="14" y="36"/>
                      <a:pt x="14" y="36"/>
                      <a:pt x="14" y="36"/>
                    </a:cubicBezTo>
                    <a:cubicBezTo>
                      <a:pt x="17" y="34"/>
                      <a:pt x="17" y="34"/>
                      <a:pt x="17" y="34"/>
                    </a:cubicBezTo>
                    <a:cubicBezTo>
                      <a:pt x="20" y="31"/>
                      <a:pt x="20" y="31"/>
                      <a:pt x="20" y="31"/>
                    </a:cubicBezTo>
                    <a:cubicBezTo>
                      <a:pt x="23" y="30"/>
                      <a:pt x="23" y="30"/>
                      <a:pt x="23" y="30"/>
                    </a:cubicBezTo>
                    <a:cubicBezTo>
                      <a:pt x="27" y="31"/>
                      <a:pt x="27" y="31"/>
                      <a:pt x="27" y="31"/>
                    </a:cubicBezTo>
                    <a:cubicBezTo>
                      <a:pt x="29" y="30"/>
                      <a:pt x="29" y="30"/>
                      <a:pt x="29" y="30"/>
                    </a:cubicBezTo>
                    <a:cubicBezTo>
                      <a:pt x="33" y="26"/>
                      <a:pt x="33" y="26"/>
                      <a:pt x="33" y="26"/>
                    </a:cubicBezTo>
                    <a:cubicBezTo>
                      <a:pt x="39" y="25"/>
                      <a:pt x="39" y="25"/>
                      <a:pt x="39" y="25"/>
                    </a:cubicBezTo>
                    <a:cubicBezTo>
                      <a:pt x="43" y="19"/>
                      <a:pt x="43" y="19"/>
                      <a:pt x="43" y="19"/>
                    </a:cubicBezTo>
                    <a:cubicBezTo>
                      <a:pt x="47" y="13"/>
                      <a:pt x="47" y="13"/>
                      <a:pt x="47" y="13"/>
                    </a:cubicBezTo>
                    <a:cubicBezTo>
                      <a:pt x="48" y="9"/>
                      <a:pt x="48" y="9"/>
                      <a:pt x="48" y="9"/>
                    </a:cubicBezTo>
                    <a:cubicBezTo>
                      <a:pt x="49" y="4"/>
                      <a:pt x="49" y="4"/>
                      <a:pt x="49" y="4"/>
                    </a:cubicBezTo>
                    <a:cubicBezTo>
                      <a:pt x="41" y="3"/>
                      <a:pt x="41" y="3"/>
                      <a:pt x="41" y="3"/>
                    </a:cubicBezTo>
                    <a:cubicBezTo>
                      <a:pt x="36" y="2"/>
                      <a:pt x="36" y="2"/>
                      <a:pt x="36" y="2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26" y="3"/>
                      <a:pt x="26" y="3"/>
                      <a:pt x="26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5"/>
                      <a:pt x="3" y="21"/>
                      <a:pt x="2" y="22"/>
                    </a:cubicBezTo>
                    <a:cubicBezTo>
                      <a:pt x="1" y="23"/>
                      <a:pt x="0" y="30"/>
                      <a:pt x="0" y="30"/>
                    </a:cubicBezTo>
                    <a:cubicBezTo>
                      <a:pt x="0" y="36"/>
                      <a:pt x="0" y="36"/>
                      <a:pt x="0" y="36"/>
                    </a:cubicBezTo>
                    <a:lnTo>
                      <a:pt x="2" y="37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146" name="Freeform 36"/>
              <p:cNvSpPr>
                <a:spLocks/>
              </p:cNvSpPr>
              <p:nvPr/>
            </p:nvSpPr>
            <p:spPr bwMode="auto">
              <a:xfrm>
                <a:off x="9523413" y="1570038"/>
                <a:ext cx="30162" cy="30163"/>
              </a:xfrm>
              <a:custGeom>
                <a:avLst/>
                <a:gdLst>
                  <a:gd name="T0" fmla="*/ 7 w 19"/>
                  <a:gd name="T1" fmla="*/ 19 h 19"/>
                  <a:gd name="T2" fmla="*/ 19 w 19"/>
                  <a:gd name="T3" fmla="*/ 9 h 19"/>
                  <a:gd name="T4" fmla="*/ 14 w 19"/>
                  <a:gd name="T5" fmla="*/ 0 h 19"/>
                  <a:gd name="T6" fmla="*/ 5 w 19"/>
                  <a:gd name="T7" fmla="*/ 2 h 19"/>
                  <a:gd name="T8" fmla="*/ 0 w 19"/>
                  <a:gd name="T9" fmla="*/ 11 h 19"/>
                  <a:gd name="T10" fmla="*/ 7 w 19"/>
                  <a:gd name="T11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9" h="19">
                    <a:moveTo>
                      <a:pt x="7" y="19"/>
                    </a:moveTo>
                    <a:lnTo>
                      <a:pt x="19" y="9"/>
                    </a:lnTo>
                    <a:lnTo>
                      <a:pt x="14" y="0"/>
                    </a:lnTo>
                    <a:lnTo>
                      <a:pt x="5" y="2"/>
                    </a:lnTo>
                    <a:lnTo>
                      <a:pt x="0" y="11"/>
                    </a:lnTo>
                    <a:lnTo>
                      <a:pt x="7" y="19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147" name="Freeform 37"/>
              <p:cNvSpPr>
                <a:spLocks/>
              </p:cNvSpPr>
              <p:nvPr/>
            </p:nvSpPr>
            <p:spPr bwMode="auto">
              <a:xfrm>
                <a:off x="9466263" y="1539875"/>
                <a:ext cx="53975" cy="41275"/>
              </a:xfrm>
              <a:custGeom>
                <a:avLst/>
                <a:gdLst>
                  <a:gd name="T0" fmla="*/ 14 w 14"/>
                  <a:gd name="T1" fmla="*/ 2 h 11"/>
                  <a:gd name="T2" fmla="*/ 12 w 14"/>
                  <a:gd name="T3" fmla="*/ 8 h 11"/>
                  <a:gd name="T4" fmla="*/ 11 w 14"/>
                  <a:gd name="T5" fmla="*/ 11 h 11"/>
                  <a:gd name="T6" fmla="*/ 7 w 14"/>
                  <a:gd name="T7" fmla="*/ 10 h 11"/>
                  <a:gd name="T8" fmla="*/ 0 w 14"/>
                  <a:gd name="T9" fmla="*/ 10 h 11"/>
                  <a:gd name="T10" fmla="*/ 2 w 14"/>
                  <a:gd name="T11" fmla="*/ 5 h 11"/>
                  <a:gd name="T12" fmla="*/ 7 w 14"/>
                  <a:gd name="T13" fmla="*/ 0 h 11"/>
                  <a:gd name="T14" fmla="*/ 14 w 14"/>
                  <a:gd name="T15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" h="11">
                    <a:moveTo>
                      <a:pt x="14" y="2"/>
                    </a:moveTo>
                    <a:cubicBezTo>
                      <a:pt x="12" y="8"/>
                      <a:pt x="12" y="8"/>
                      <a:pt x="12" y="8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8" y="10"/>
                      <a:pt x="7" y="10"/>
                    </a:cubicBezTo>
                    <a:cubicBezTo>
                      <a:pt x="6" y="10"/>
                      <a:pt x="0" y="10"/>
                      <a:pt x="0" y="10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7" y="0"/>
                      <a:pt x="7" y="0"/>
                      <a:pt x="7" y="0"/>
                    </a:cubicBezTo>
                    <a:lnTo>
                      <a:pt x="14" y="2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148" name="Freeform 38"/>
              <p:cNvSpPr>
                <a:spLocks/>
              </p:cNvSpPr>
              <p:nvPr/>
            </p:nvSpPr>
            <p:spPr bwMode="auto">
              <a:xfrm>
                <a:off x="9388475" y="1576388"/>
                <a:ext cx="44450" cy="57150"/>
              </a:xfrm>
              <a:custGeom>
                <a:avLst/>
                <a:gdLst>
                  <a:gd name="T0" fmla="*/ 16 w 28"/>
                  <a:gd name="T1" fmla="*/ 22 h 36"/>
                  <a:gd name="T2" fmla="*/ 2 w 28"/>
                  <a:gd name="T3" fmla="*/ 36 h 36"/>
                  <a:gd name="T4" fmla="*/ 0 w 28"/>
                  <a:gd name="T5" fmla="*/ 22 h 36"/>
                  <a:gd name="T6" fmla="*/ 4 w 28"/>
                  <a:gd name="T7" fmla="*/ 7 h 36"/>
                  <a:gd name="T8" fmla="*/ 16 w 28"/>
                  <a:gd name="T9" fmla="*/ 0 h 36"/>
                  <a:gd name="T10" fmla="*/ 28 w 28"/>
                  <a:gd name="T11" fmla="*/ 0 h 36"/>
                  <a:gd name="T12" fmla="*/ 28 w 28"/>
                  <a:gd name="T13" fmla="*/ 7 h 36"/>
                  <a:gd name="T14" fmla="*/ 23 w 28"/>
                  <a:gd name="T15" fmla="*/ 17 h 36"/>
                  <a:gd name="T16" fmla="*/ 16 w 28"/>
                  <a:gd name="T17" fmla="*/ 22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8" h="36">
                    <a:moveTo>
                      <a:pt x="16" y="22"/>
                    </a:moveTo>
                    <a:lnTo>
                      <a:pt x="2" y="36"/>
                    </a:lnTo>
                    <a:lnTo>
                      <a:pt x="0" y="22"/>
                    </a:lnTo>
                    <a:lnTo>
                      <a:pt x="4" y="7"/>
                    </a:lnTo>
                    <a:lnTo>
                      <a:pt x="16" y="0"/>
                    </a:lnTo>
                    <a:lnTo>
                      <a:pt x="28" y="0"/>
                    </a:lnTo>
                    <a:lnTo>
                      <a:pt x="28" y="7"/>
                    </a:lnTo>
                    <a:lnTo>
                      <a:pt x="23" y="17"/>
                    </a:lnTo>
                    <a:lnTo>
                      <a:pt x="16" y="22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149" name="Freeform 39"/>
              <p:cNvSpPr>
                <a:spLocks/>
              </p:cNvSpPr>
              <p:nvPr/>
            </p:nvSpPr>
            <p:spPr bwMode="auto">
              <a:xfrm>
                <a:off x="9312275" y="1652588"/>
                <a:ext cx="46037" cy="63500"/>
              </a:xfrm>
              <a:custGeom>
                <a:avLst/>
                <a:gdLst>
                  <a:gd name="T0" fmla="*/ 29 w 29"/>
                  <a:gd name="T1" fmla="*/ 9 h 40"/>
                  <a:gd name="T2" fmla="*/ 19 w 29"/>
                  <a:gd name="T3" fmla="*/ 21 h 40"/>
                  <a:gd name="T4" fmla="*/ 10 w 29"/>
                  <a:gd name="T5" fmla="*/ 35 h 40"/>
                  <a:gd name="T6" fmla="*/ 0 w 29"/>
                  <a:gd name="T7" fmla="*/ 40 h 40"/>
                  <a:gd name="T8" fmla="*/ 7 w 29"/>
                  <a:gd name="T9" fmla="*/ 23 h 40"/>
                  <a:gd name="T10" fmla="*/ 17 w 29"/>
                  <a:gd name="T11" fmla="*/ 4 h 40"/>
                  <a:gd name="T12" fmla="*/ 24 w 29"/>
                  <a:gd name="T13" fmla="*/ 0 h 40"/>
                  <a:gd name="T14" fmla="*/ 29 w 29"/>
                  <a:gd name="T15" fmla="*/ 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40">
                    <a:moveTo>
                      <a:pt x="29" y="9"/>
                    </a:moveTo>
                    <a:lnTo>
                      <a:pt x="19" y="21"/>
                    </a:lnTo>
                    <a:lnTo>
                      <a:pt x="10" y="35"/>
                    </a:lnTo>
                    <a:lnTo>
                      <a:pt x="0" y="40"/>
                    </a:lnTo>
                    <a:lnTo>
                      <a:pt x="7" y="23"/>
                    </a:lnTo>
                    <a:lnTo>
                      <a:pt x="17" y="4"/>
                    </a:lnTo>
                    <a:lnTo>
                      <a:pt x="24" y="0"/>
                    </a:lnTo>
                    <a:lnTo>
                      <a:pt x="29" y="9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150" name="Freeform 40"/>
              <p:cNvSpPr>
                <a:spLocks/>
              </p:cNvSpPr>
              <p:nvPr/>
            </p:nvSpPr>
            <p:spPr bwMode="auto">
              <a:xfrm>
                <a:off x="9402763" y="1655763"/>
                <a:ext cx="41275" cy="26988"/>
              </a:xfrm>
              <a:custGeom>
                <a:avLst/>
                <a:gdLst>
                  <a:gd name="T0" fmla="*/ 12 w 26"/>
                  <a:gd name="T1" fmla="*/ 2 h 17"/>
                  <a:gd name="T2" fmla="*/ 5 w 26"/>
                  <a:gd name="T3" fmla="*/ 5 h 17"/>
                  <a:gd name="T4" fmla="*/ 0 w 26"/>
                  <a:gd name="T5" fmla="*/ 12 h 17"/>
                  <a:gd name="T6" fmla="*/ 7 w 26"/>
                  <a:gd name="T7" fmla="*/ 14 h 17"/>
                  <a:gd name="T8" fmla="*/ 14 w 26"/>
                  <a:gd name="T9" fmla="*/ 17 h 17"/>
                  <a:gd name="T10" fmla="*/ 26 w 26"/>
                  <a:gd name="T11" fmla="*/ 10 h 17"/>
                  <a:gd name="T12" fmla="*/ 19 w 26"/>
                  <a:gd name="T13" fmla="*/ 0 h 17"/>
                  <a:gd name="T14" fmla="*/ 12 w 26"/>
                  <a:gd name="T15" fmla="*/ 2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6" h="17">
                    <a:moveTo>
                      <a:pt x="12" y="2"/>
                    </a:moveTo>
                    <a:lnTo>
                      <a:pt x="5" y="5"/>
                    </a:lnTo>
                    <a:lnTo>
                      <a:pt x="0" y="12"/>
                    </a:lnTo>
                    <a:lnTo>
                      <a:pt x="7" y="14"/>
                    </a:lnTo>
                    <a:lnTo>
                      <a:pt x="14" y="17"/>
                    </a:lnTo>
                    <a:lnTo>
                      <a:pt x="26" y="10"/>
                    </a:lnTo>
                    <a:lnTo>
                      <a:pt x="19" y="0"/>
                    </a:lnTo>
                    <a:lnTo>
                      <a:pt x="12" y="2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151" name="Freeform 41"/>
              <p:cNvSpPr>
                <a:spLocks/>
              </p:cNvSpPr>
              <p:nvPr/>
            </p:nvSpPr>
            <p:spPr bwMode="auto">
              <a:xfrm>
                <a:off x="9429750" y="1603375"/>
                <a:ext cx="19050" cy="22225"/>
              </a:xfrm>
              <a:custGeom>
                <a:avLst/>
                <a:gdLst>
                  <a:gd name="T0" fmla="*/ 0 w 12"/>
                  <a:gd name="T1" fmla="*/ 14 h 14"/>
                  <a:gd name="T2" fmla="*/ 9 w 12"/>
                  <a:gd name="T3" fmla="*/ 14 h 14"/>
                  <a:gd name="T4" fmla="*/ 12 w 12"/>
                  <a:gd name="T5" fmla="*/ 0 h 14"/>
                  <a:gd name="T6" fmla="*/ 2 w 12"/>
                  <a:gd name="T7" fmla="*/ 5 h 14"/>
                  <a:gd name="T8" fmla="*/ 0 w 12"/>
                  <a:gd name="T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4">
                    <a:moveTo>
                      <a:pt x="0" y="14"/>
                    </a:moveTo>
                    <a:lnTo>
                      <a:pt x="9" y="14"/>
                    </a:lnTo>
                    <a:lnTo>
                      <a:pt x="12" y="0"/>
                    </a:lnTo>
                    <a:lnTo>
                      <a:pt x="2" y="5"/>
                    </a:lnTo>
                    <a:lnTo>
                      <a:pt x="0" y="14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152" name="Freeform 42"/>
              <p:cNvSpPr>
                <a:spLocks/>
              </p:cNvSpPr>
              <p:nvPr/>
            </p:nvSpPr>
            <p:spPr bwMode="auto">
              <a:xfrm>
                <a:off x="9418638" y="1701800"/>
                <a:ext cx="22225" cy="25400"/>
              </a:xfrm>
              <a:custGeom>
                <a:avLst/>
                <a:gdLst>
                  <a:gd name="T0" fmla="*/ 14 w 14"/>
                  <a:gd name="T1" fmla="*/ 7 h 16"/>
                  <a:gd name="T2" fmla="*/ 11 w 14"/>
                  <a:gd name="T3" fmla="*/ 16 h 16"/>
                  <a:gd name="T4" fmla="*/ 2 w 14"/>
                  <a:gd name="T5" fmla="*/ 16 h 16"/>
                  <a:gd name="T6" fmla="*/ 0 w 14"/>
                  <a:gd name="T7" fmla="*/ 7 h 16"/>
                  <a:gd name="T8" fmla="*/ 2 w 14"/>
                  <a:gd name="T9" fmla="*/ 0 h 16"/>
                  <a:gd name="T10" fmla="*/ 9 w 14"/>
                  <a:gd name="T11" fmla="*/ 0 h 16"/>
                  <a:gd name="T12" fmla="*/ 14 w 14"/>
                  <a:gd name="T13" fmla="*/ 7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16">
                    <a:moveTo>
                      <a:pt x="14" y="7"/>
                    </a:moveTo>
                    <a:lnTo>
                      <a:pt x="11" y="16"/>
                    </a:lnTo>
                    <a:lnTo>
                      <a:pt x="2" y="16"/>
                    </a:lnTo>
                    <a:lnTo>
                      <a:pt x="0" y="7"/>
                    </a:lnTo>
                    <a:lnTo>
                      <a:pt x="2" y="0"/>
                    </a:lnTo>
                    <a:lnTo>
                      <a:pt x="9" y="0"/>
                    </a:lnTo>
                    <a:lnTo>
                      <a:pt x="14" y="7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</p:grpSp>
      </p:grpSp>
      <p:graphicFrame>
        <p:nvGraphicFramePr>
          <p:cNvPr id="154" name="Tabela 15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22757104"/>
              </p:ext>
            </p:extLst>
          </p:nvPr>
        </p:nvGraphicFramePr>
        <p:xfrm>
          <a:off x="3372285" y="4226461"/>
          <a:ext cx="1238562" cy="1412312"/>
        </p:xfrm>
        <a:graphic>
          <a:graphicData uri="http://schemas.openxmlformats.org/drawingml/2006/table">
            <a:tbl>
              <a:tblPr bandRow="1">
                <a:tableStyleId>{5C22544A-7EE6-4342-B048-85BDC9FD1C3A}</a:tableStyleId>
              </a:tblPr>
              <a:tblGrid>
                <a:gridCol w="1238562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</a:tblGrid>
              <a:tr h="353078">
                <a:tc>
                  <a:txBody>
                    <a:bodyPr/>
                    <a:lstStyle/>
                    <a:p>
                      <a:pPr algn="r"/>
                      <a:r>
                        <a:rPr lang="pt-BR" sz="1600" b="0" dirty="0">
                          <a:solidFill>
                            <a:schemeClr val="bg2">
                              <a:lumMod val="25000"/>
                            </a:schemeClr>
                          </a:solidFill>
                        </a:rPr>
                        <a:t>- de 2 anos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53078">
                <a:tc>
                  <a:txBody>
                    <a:bodyPr/>
                    <a:lstStyle/>
                    <a:p>
                      <a:pPr algn="r"/>
                      <a:r>
                        <a:rPr lang="pt-BR" sz="1600" b="0" dirty="0">
                          <a:solidFill>
                            <a:schemeClr val="bg2">
                              <a:lumMod val="25000"/>
                            </a:schemeClr>
                          </a:solidFill>
                        </a:rPr>
                        <a:t>2 a 4 anos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53078">
                <a:tc>
                  <a:txBody>
                    <a:bodyPr/>
                    <a:lstStyle/>
                    <a:p>
                      <a:pPr algn="r"/>
                      <a:r>
                        <a:rPr lang="pt-BR" sz="1600" b="0" dirty="0">
                          <a:solidFill>
                            <a:schemeClr val="bg2">
                              <a:lumMod val="25000"/>
                            </a:schemeClr>
                          </a:solidFill>
                        </a:rPr>
                        <a:t>5 a 7 anos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53078">
                <a:tc>
                  <a:txBody>
                    <a:bodyPr/>
                    <a:lstStyle/>
                    <a:p>
                      <a:pPr algn="r"/>
                      <a:r>
                        <a:rPr lang="pt-BR" sz="1600" b="0" dirty="0">
                          <a:solidFill>
                            <a:schemeClr val="bg2">
                              <a:lumMod val="25000"/>
                            </a:schemeClr>
                          </a:solidFill>
                        </a:rPr>
                        <a:t>+ de 7 anos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</a:tbl>
          </a:graphicData>
        </a:graphic>
      </p:graphicFrame>
      <p:graphicFrame>
        <p:nvGraphicFramePr>
          <p:cNvPr id="109" name="Tabela 10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00992790"/>
              </p:ext>
            </p:extLst>
          </p:nvPr>
        </p:nvGraphicFramePr>
        <p:xfrm>
          <a:off x="4714211" y="3734277"/>
          <a:ext cx="2598750" cy="1942547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71250">
                  <a:extLst>
                    <a:ext uri="{9D8B030D-6E8A-4147-A177-3AD203B41FA5}">
                      <a16:colId xmlns:a16="http://schemas.microsoft.com/office/drawing/2014/main" xmlns="" val="20021"/>
                    </a:ext>
                  </a:extLst>
                </a:gridCol>
                <a:gridCol w="371250">
                  <a:extLst>
                    <a:ext uri="{9D8B030D-6E8A-4147-A177-3AD203B41FA5}">
                      <a16:colId xmlns:a16="http://schemas.microsoft.com/office/drawing/2014/main" xmlns="" val="20022"/>
                    </a:ext>
                  </a:extLst>
                </a:gridCol>
                <a:gridCol w="371250">
                  <a:extLst>
                    <a:ext uri="{9D8B030D-6E8A-4147-A177-3AD203B41FA5}">
                      <a16:colId xmlns:a16="http://schemas.microsoft.com/office/drawing/2014/main" xmlns="" val="20023"/>
                    </a:ext>
                  </a:extLst>
                </a:gridCol>
                <a:gridCol w="371250">
                  <a:extLst>
                    <a:ext uri="{9D8B030D-6E8A-4147-A177-3AD203B41FA5}">
                      <a16:colId xmlns:a16="http://schemas.microsoft.com/office/drawing/2014/main" xmlns="" val="20024"/>
                    </a:ext>
                  </a:extLst>
                </a:gridCol>
                <a:gridCol w="371250">
                  <a:extLst>
                    <a:ext uri="{9D8B030D-6E8A-4147-A177-3AD203B41FA5}">
                      <a16:colId xmlns:a16="http://schemas.microsoft.com/office/drawing/2014/main" xmlns="" val="20025"/>
                    </a:ext>
                  </a:extLst>
                </a:gridCol>
                <a:gridCol w="371250">
                  <a:extLst>
                    <a:ext uri="{9D8B030D-6E8A-4147-A177-3AD203B41FA5}">
                      <a16:colId xmlns:a16="http://schemas.microsoft.com/office/drawing/2014/main" xmlns="" val="20026"/>
                    </a:ext>
                  </a:extLst>
                </a:gridCol>
                <a:gridCol w="371250">
                  <a:extLst>
                    <a:ext uri="{9D8B030D-6E8A-4147-A177-3AD203B41FA5}">
                      <a16:colId xmlns:a16="http://schemas.microsoft.com/office/drawing/2014/main" xmlns="" val="20027"/>
                    </a:ext>
                  </a:extLst>
                </a:gridCol>
              </a:tblGrid>
              <a:tr h="502547"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TO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AM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AC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PA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AP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RR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RO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4138943772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460727012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2401780492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276988336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3449430304"/>
                  </a:ext>
                </a:extLst>
              </a:tr>
            </a:tbl>
          </a:graphicData>
        </a:graphic>
      </p:graphicFrame>
      <p:sp>
        <p:nvSpPr>
          <p:cNvPr id="106" name="CaixaDeTexto 105"/>
          <p:cNvSpPr txBox="1"/>
          <p:nvPr/>
        </p:nvSpPr>
        <p:spPr>
          <a:xfrm>
            <a:off x="4228374" y="3393008"/>
            <a:ext cx="553357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pt-BR" sz="1200" dirty="0">
                <a:solidFill>
                  <a:schemeClr val="tx2">
                    <a:lumMod val="75000"/>
                  </a:schemeClr>
                </a:solidFill>
              </a:rPr>
              <a:t>base: </a:t>
            </a:r>
          </a:p>
        </p:txBody>
      </p:sp>
      <p:graphicFrame>
        <p:nvGraphicFramePr>
          <p:cNvPr id="107" name="Tabela 10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807736222"/>
              </p:ext>
            </p:extLst>
          </p:nvPr>
        </p:nvGraphicFramePr>
        <p:xfrm>
          <a:off x="4724782" y="3358459"/>
          <a:ext cx="7026200" cy="360534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69800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369800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369800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  <a:gridCol w="369800">
                  <a:extLst>
                    <a:ext uri="{9D8B030D-6E8A-4147-A177-3AD203B41FA5}">
                      <a16:colId xmlns:a16="http://schemas.microsoft.com/office/drawing/2014/main" xmlns="" val="20003"/>
                    </a:ext>
                  </a:extLst>
                </a:gridCol>
                <a:gridCol w="369800">
                  <a:extLst>
                    <a:ext uri="{9D8B030D-6E8A-4147-A177-3AD203B41FA5}">
                      <a16:colId xmlns:a16="http://schemas.microsoft.com/office/drawing/2014/main" xmlns="" val="20004"/>
                    </a:ext>
                  </a:extLst>
                </a:gridCol>
                <a:gridCol w="369800">
                  <a:extLst>
                    <a:ext uri="{9D8B030D-6E8A-4147-A177-3AD203B41FA5}">
                      <a16:colId xmlns:a16="http://schemas.microsoft.com/office/drawing/2014/main" xmlns="" val="20005"/>
                    </a:ext>
                  </a:extLst>
                </a:gridCol>
                <a:gridCol w="369800">
                  <a:extLst>
                    <a:ext uri="{9D8B030D-6E8A-4147-A177-3AD203B41FA5}">
                      <a16:colId xmlns:a16="http://schemas.microsoft.com/office/drawing/2014/main" xmlns="" val="20006"/>
                    </a:ext>
                  </a:extLst>
                </a:gridCol>
                <a:gridCol w="369800">
                  <a:extLst>
                    <a:ext uri="{9D8B030D-6E8A-4147-A177-3AD203B41FA5}">
                      <a16:colId xmlns:a16="http://schemas.microsoft.com/office/drawing/2014/main" xmlns="" val="20007"/>
                    </a:ext>
                  </a:extLst>
                </a:gridCol>
                <a:gridCol w="369800">
                  <a:extLst>
                    <a:ext uri="{9D8B030D-6E8A-4147-A177-3AD203B41FA5}">
                      <a16:colId xmlns:a16="http://schemas.microsoft.com/office/drawing/2014/main" xmlns="" val="20008"/>
                    </a:ext>
                  </a:extLst>
                </a:gridCol>
                <a:gridCol w="369800">
                  <a:extLst>
                    <a:ext uri="{9D8B030D-6E8A-4147-A177-3AD203B41FA5}">
                      <a16:colId xmlns:a16="http://schemas.microsoft.com/office/drawing/2014/main" xmlns="" val="20009"/>
                    </a:ext>
                  </a:extLst>
                </a:gridCol>
                <a:gridCol w="369800">
                  <a:extLst>
                    <a:ext uri="{9D8B030D-6E8A-4147-A177-3AD203B41FA5}">
                      <a16:colId xmlns:a16="http://schemas.microsoft.com/office/drawing/2014/main" xmlns="" val="20010"/>
                    </a:ext>
                  </a:extLst>
                </a:gridCol>
                <a:gridCol w="369800">
                  <a:extLst>
                    <a:ext uri="{9D8B030D-6E8A-4147-A177-3AD203B41FA5}">
                      <a16:colId xmlns:a16="http://schemas.microsoft.com/office/drawing/2014/main" xmlns="" val="20011"/>
                    </a:ext>
                  </a:extLst>
                </a:gridCol>
                <a:gridCol w="369800">
                  <a:extLst>
                    <a:ext uri="{9D8B030D-6E8A-4147-A177-3AD203B41FA5}">
                      <a16:colId xmlns:a16="http://schemas.microsoft.com/office/drawing/2014/main" xmlns="" val="20012"/>
                    </a:ext>
                  </a:extLst>
                </a:gridCol>
                <a:gridCol w="369800">
                  <a:extLst>
                    <a:ext uri="{9D8B030D-6E8A-4147-A177-3AD203B41FA5}">
                      <a16:colId xmlns:a16="http://schemas.microsoft.com/office/drawing/2014/main" xmlns="" val="20013"/>
                    </a:ext>
                  </a:extLst>
                </a:gridCol>
                <a:gridCol w="369800">
                  <a:extLst>
                    <a:ext uri="{9D8B030D-6E8A-4147-A177-3AD203B41FA5}">
                      <a16:colId xmlns:a16="http://schemas.microsoft.com/office/drawing/2014/main" xmlns="" val="20014"/>
                    </a:ext>
                  </a:extLst>
                </a:gridCol>
                <a:gridCol w="369800">
                  <a:extLst>
                    <a:ext uri="{9D8B030D-6E8A-4147-A177-3AD203B41FA5}">
                      <a16:colId xmlns:a16="http://schemas.microsoft.com/office/drawing/2014/main" xmlns="" val="20015"/>
                    </a:ext>
                  </a:extLst>
                </a:gridCol>
                <a:gridCol w="369800">
                  <a:extLst>
                    <a:ext uri="{9D8B030D-6E8A-4147-A177-3AD203B41FA5}">
                      <a16:colId xmlns:a16="http://schemas.microsoft.com/office/drawing/2014/main" xmlns="" val="20016"/>
                    </a:ext>
                  </a:extLst>
                </a:gridCol>
                <a:gridCol w="369800">
                  <a:extLst>
                    <a:ext uri="{9D8B030D-6E8A-4147-A177-3AD203B41FA5}">
                      <a16:colId xmlns:a16="http://schemas.microsoft.com/office/drawing/2014/main" xmlns="" val="20017"/>
                    </a:ext>
                  </a:extLst>
                </a:gridCol>
                <a:gridCol w="369800">
                  <a:extLst>
                    <a:ext uri="{9D8B030D-6E8A-4147-A177-3AD203B41FA5}">
                      <a16:colId xmlns:a16="http://schemas.microsoft.com/office/drawing/2014/main" xmlns="" val="20018"/>
                    </a:ext>
                  </a:extLst>
                </a:gridCol>
              </a:tblGrid>
              <a:tr h="360534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393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619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608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620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575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630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404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422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423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398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396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404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400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413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410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382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412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415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399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</a:tbl>
          </a:graphicData>
        </a:graphic>
      </p:graphicFrame>
      <p:sp>
        <p:nvSpPr>
          <p:cNvPr id="108" name="CaixaDeTexto 107"/>
          <p:cNvSpPr txBox="1"/>
          <p:nvPr/>
        </p:nvSpPr>
        <p:spPr>
          <a:xfrm>
            <a:off x="4228374" y="5669329"/>
            <a:ext cx="553357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pt-BR" sz="1200" dirty="0">
                <a:solidFill>
                  <a:schemeClr val="tx2">
                    <a:lumMod val="75000"/>
                  </a:schemeClr>
                </a:solidFill>
              </a:rPr>
              <a:t>base: </a:t>
            </a:r>
          </a:p>
        </p:txBody>
      </p:sp>
      <p:graphicFrame>
        <p:nvGraphicFramePr>
          <p:cNvPr id="111" name="Tabela 110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015218225"/>
              </p:ext>
            </p:extLst>
          </p:nvPr>
        </p:nvGraphicFramePr>
        <p:xfrm>
          <a:off x="4724786" y="5634780"/>
          <a:ext cx="2596195" cy="360534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70885">
                  <a:extLst>
                    <a:ext uri="{9D8B030D-6E8A-4147-A177-3AD203B41FA5}">
                      <a16:colId xmlns:a16="http://schemas.microsoft.com/office/drawing/2014/main" xmlns="" val="20009"/>
                    </a:ext>
                  </a:extLst>
                </a:gridCol>
                <a:gridCol w="370885">
                  <a:extLst>
                    <a:ext uri="{9D8B030D-6E8A-4147-A177-3AD203B41FA5}">
                      <a16:colId xmlns:a16="http://schemas.microsoft.com/office/drawing/2014/main" xmlns="" val="20010"/>
                    </a:ext>
                  </a:extLst>
                </a:gridCol>
                <a:gridCol w="370885">
                  <a:extLst>
                    <a:ext uri="{9D8B030D-6E8A-4147-A177-3AD203B41FA5}">
                      <a16:colId xmlns:a16="http://schemas.microsoft.com/office/drawing/2014/main" xmlns="" val="20011"/>
                    </a:ext>
                  </a:extLst>
                </a:gridCol>
                <a:gridCol w="370885">
                  <a:extLst>
                    <a:ext uri="{9D8B030D-6E8A-4147-A177-3AD203B41FA5}">
                      <a16:colId xmlns:a16="http://schemas.microsoft.com/office/drawing/2014/main" xmlns="" val="20012"/>
                    </a:ext>
                  </a:extLst>
                </a:gridCol>
                <a:gridCol w="370885">
                  <a:extLst>
                    <a:ext uri="{9D8B030D-6E8A-4147-A177-3AD203B41FA5}">
                      <a16:colId xmlns:a16="http://schemas.microsoft.com/office/drawing/2014/main" xmlns="" val="203119777"/>
                    </a:ext>
                  </a:extLst>
                </a:gridCol>
                <a:gridCol w="370885">
                  <a:extLst>
                    <a:ext uri="{9D8B030D-6E8A-4147-A177-3AD203B41FA5}">
                      <a16:colId xmlns:a16="http://schemas.microsoft.com/office/drawing/2014/main" xmlns="" val="2134523536"/>
                    </a:ext>
                  </a:extLst>
                </a:gridCol>
                <a:gridCol w="370885">
                  <a:extLst>
                    <a:ext uri="{9D8B030D-6E8A-4147-A177-3AD203B41FA5}">
                      <a16:colId xmlns:a16="http://schemas.microsoft.com/office/drawing/2014/main" xmlns="" val="2399381869"/>
                    </a:ext>
                  </a:extLst>
                </a:gridCol>
              </a:tblGrid>
              <a:tr h="360534"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375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371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383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378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323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362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381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413211114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0" restart="whenNotActive" fill="hold" evtFilter="cancelBubble" nodeType="interactiveSeq">
                <p:stCondLst>
                  <p:cond evt="onClick" delay="0">
                    <p:tgtEl>
                      <p:spTgt spid="2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" fill="hold">
                      <p:stCondLst>
                        <p:cond delay="0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7"/>
                  </p:tgtEl>
                </p:cond>
              </p:nextCondLst>
            </p:seq>
          </p:childTnLst>
        </p:cTn>
      </p:par>
    </p:tnLst>
    <p:bldLst>
      <p:bldP spid="82" grpId="0"/>
      <p:bldP spid="106" grpId="0"/>
      <p:bldP spid="106" grpId="1"/>
      <p:bldP spid="108" grpId="0"/>
      <p:bldP spid="108" grpId="1"/>
    </p:bldLst>
  </p:timing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4"/>
          <p:cNvGrpSpPr>
            <a:grpSpLocks noChangeAspect="1"/>
          </p:cNvGrpSpPr>
          <p:nvPr/>
        </p:nvGrpSpPr>
        <p:grpSpPr bwMode="auto">
          <a:xfrm>
            <a:off x="717552" y="6456363"/>
            <a:ext cx="217488" cy="304800"/>
            <a:chOff x="452" y="4067"/>
            <a:chExt cx="137" cy="192"/>
          </a:xfrm>
        </p:grpSpPr>
        <p:sp>
          <p:nvSpPr>
            <p:cNvPr id="3" name="Freeform 5"/>
            <p:cNvSpPr>
              <a:spLocks/>
            </p:cNvSpPr>
            <p:nvPr/>
          </p:nvSpPr>
          <p:spPr bwMode="auto">
            <a:xfrm>
              <a:off x="472" y="4077"/>
              <a:ext cx="117" cy="182"/>
            </a:xfrm>
            <a:custGeom>
              <a:avLst/>
              <a:gdLst>
                <a:gd name="T0" fmla="*/ 125 w 125"/>
                <a:gd name="T1" fmla="*/ 47 h 194"/>
                <a:gd name="T2" fmla="*/ 63 w 125"/>
                <a:gd name="T3" fmla="*/ 0 h 194"/>
                <a:gd name="T4" fmla="*/ 0 w 125"/>
                <a:gd name="T5" fmla="*/ 64 h 194"/>
                <a:gd name="T6" fmla="*/ 7 w 125"/>
                <a:gd name="T7" fmla="*/ 88 h 194"/>
                <a:gd name="T8" fmla="*/ 57 w 125"/>
                <a:gd name="T9" fmla="*/ 188 h 194"/>
                <a:gd name="T10" fmla="*/ 70 w 125"/>
                <a:gd name="T11" fmla="*/ 188 h 194"/>
                <a:gd name="T12" fmla="*/ 120 w 125"/>
                <a:gd name="T13" fmla="*/ 88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5" h="194">
                  <a:moveTo>
                    <a:pt x="125" y="47"/>
                  </a:moveTo>
                  <a:cubicBezTo>
                    <a:pt x="117" y="20"/>
                    <a:pt x="93" y="0"/>
                    <a:pt x="63" y="0"/>
                  </a:cubicBezTo>
                  <a:cubicBezTo>
                    <a:pt x="28" y="0"/>
                    <a:pt x="0" y="29"/>
                    <a:pt x="0" y="64"/>
                  </a:cubicBezTo>
                  <a:cubicBezTo>
                    <a:pt x="0" y="71"/>
                    <a:pt x="4" y="82"/>
                    <a:pt x="7" y="88"/>
                  </a:cubicBezTo>
                  <a:cubicBezTo>
                    <a:pt x="57" y="188"/>
                    <a:pt x="57" y="188"/>
                    <a:pt x="57" y="188"/>
                  </a:cubicBezTo>
                  <a:cubicBezTo>
                    <a:pt x="59" y="194"/>
                    <a:pt x="67" y="194"/>
                    <a:pt x="70" y="188"/>
                  </a:cubicBezTo>
                  <a:cubicBezTo>
                    <a:pt x="120" y="88"/>
                    <a:pt x="120" y="88"/>
                    <a:pt x="120" y="88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" name="Freeform 6"/>
            <p:cNvSpPr>
              <a:spLocks noEditPoints="1"/>
            </p:cNvSpPr>
            <p:nvPr/>
          </p:nvSpPr>
          <p:spPr bwMode="auto">
            <a:xfrm>
              <a:off x="452" y="4067"/>
              <a:ext cx="127" cy="189"/>
            </a:xfrm>
            <a:custGeom>
              <a:avLst/>
              <a:gdLst>
                <a:gd name="T0" fmla="*/ 68 w 135"/>
                <a:gd name="T1" fmla="*/ 202 h 202"/>
                <a:gd name="T2" fmla="*/ 57 w 135"/>
                <a:gd name="T3" fmla="*/ 195 h 202"/>
                <a:gd name="T4" fmla="*/ 7 w 135"/>
                <a:gd name="T5" fmla="*/ 95 h 202"/>
                <a:gd name="T6" fmla="*/ 7 w 135"/>
                <a:gd name="T7" fmla="*/ 95 h 202"/>
                <a:gd name="T8" fmla="*/ 6 w 135"/>
                <a:gd name="T9" fmla="*/ 91 h 202"/>
                <a:gd name="T10" fmla="*/ 0 w 135"/>
                <a:gd name="T11" fmla="*/ 68 h 202"/>
                <a:gd name="T12" fmla="*/ 68 w 135"/>
                <a:gd name="T13" fmla="*/ 0 h 202"/>
                <a:gd name="T14" fmla="*/ 134 w 135"/>
                <a:gd name="T15" fmla="*/ 50 h 202"/>
                <a:gd name="T16" fmla="*/ 131 w 135"/>
                <a:gd name="T17" fmla="*/ 56 h 202"/>
                <a:gd name="T18" fmla="*/ 125 w 135"/>
                <a:gd name="T19" fmla="*/ 52 h 202"/>
                <a:gd name="T20" fmla="*/ 68 w 135"/>
                <a:gd name="T21" fmla="*/ 10 h 202"/>
                <a:gd name="T22" fmla="*/ 10 w 135"/>
                <a:gd name="T23" fmla="*/ 68 h 202"/>
                <a:gd name="T24" fmla="*/ 15 w 135"/>
                <a:gd name="T25" fmla="*/ 87 h 202"/>
                <a:gd name="T26" fmla="*/ 16 w 135"/>
                <a:gd name="T27" fmla="*/ 91 h 202"/>
                <a:gd name="T28" fmla="*/ 66 w 135"/>
                <a:gd name="T29" fmla="*/ 190 h 202"/>
                <a:gd name="T30" fmla="*/ 68 w 135"/>
                <a:gd name="T31" fmla="*/ 192 h 202"/>
                <a:gd name="T32" fmla="*/ 71 w 135"/>
                <a:gd name="T33" fmla="*/ 190 h 202"/>
                <a:gd name="T34" fmla="*/ 121 w 135"/>
                <a:gd name="T35" fmla="*/ 91 h 202"/>
                <a:gd name="T36" fmla="*/ 127 w 135"/>
                <a:gd name="T37" fmla="*/ 89 h 202"/>
                <a:gd name="T38" fmla="*/ 130 w 135"/>
                <a:gd name="T39" fmla="*/ 95 h 202"/>
                <a:gd name="T40" fmla="*/ 79 w 135"/>
                <a:gd name="T41" fmla="*/ 195 h 202"/>
                <a:gd name="T42" fmla="*/ 68 w 135"/>
                <a:gd name="T43" fmla="*/ 202 h 202"/>
                <a:gd name="T44" fmla="*/ 68 w 135"/>
                <a:gd name="T45" fmla="*/ 202 h 202"/>
                <a:gd name="T46" fmla="*/ 68 w 135"/>
                <a:gd name="T47" fmla="*/ 202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35" h="202">
                  <a:moveTo>
                    <a:pt x="68" y="202"/>
                  </a:moveTo>
                  <a:cubicBezTo>
                    <a:pt x="64" y="202"/>
                    <a:pt x="59" y="199"/>
                    <a:pt x="57" y="195"/>
                  </a:cubicBezTo>
                  <a:cubicBezTo>
                    <a:pt x="7" y="95"/>
                    <a:pt x="7" y="95"/>
                    <a:pt x="7" y="95"/>
                  </a:cubicBezTo>
                  <a:cubicBezTo>
                    <a:pt x="7" y="95"/>
                    <a:pt x="7" y="95"/>
                    <a:pt x="7" y="95"/>
                  </a:cubicBezTo>
                  <a:cubicBezTo>
                    <a:pt x="7" y="93"/>
                    <a:pt x="6" y="92"/>
                    <a:pt x="6" y="91"/>
                  </a:cubicBezTo>
                  <a:cubicBezTo>
                    <a:pt x="3" y="84"/>
                    <a:pt x="0" y="75"/>
                    <a:pt x="0" y="68"/>
                  </a:cubicBezTo>
                  <a:cubicBezTo>
                    <a:pt x="0" y="31"/>
                    <a:pt x="31" y="0"/>
                    <a:pt x="68" y="0"/>
                  </a:cubicBezTo>
                  <a:cubicBezTo>
                    <a:pt x="99" y="0"/>
                    <a:pt x="126" y="21"/>
                    <a:pt x="134" y="50"/>
                  </a:cubicBezTo>
                  <a:cubicBezTo>
                    <a:pt x="135" y="52"/>
                    <a:pt x="134" y="55"/>
                    <a:pt x="131" y="56"/>
                  </a:cubicBezTo>
                  <a:cubicBezTo>
                    <a:pt x="129" y="57"/>
                    <a:pt x="126" y="55"/>
                    <a:pt x="125" y="52"/>
                  </a:cubicBezTo>
                  <a:cubicBezTo>
                    <a:pt x="118" y="27"/>
                    <a:pt x="95" y="10"/>
                    <a:pt x="68" y="10"/>
                  </a:cubicBezTo>
                  <a:cubicBezTo>
                    <a:pt x="36" y="10"/>
                    <a:pt x="10" y="36"/>
                    <a:pt x="10" y="68"/>
                  </a:cubicBezTo>
                  <a:cubicBezTo>
                    <a:pt x="10" y="74"/>
                    <a:pt x="12" y="81"/>
                    <a:pt x="15" y="87"/>
                  </a:cubicBezTo>
                  <a:cubicBezTo>
                    <a:pt x="15" y="88"/>
                    <a:pt x="16" y="90"/>
                    <a:pt x="16" y="91"/>
                  </a:cubicBezTo>
                  <a:cubicBezTo>
                    <a:pt x="66" y="190"/>
                    <a:pt x="66" y="190"/>
                    <a:pt x="66" y="190"/>
                  </a:cubicBezTo>
                  <a:cubicBezTo>
                    <a:pt x="67" y="192"/>
                    <a:pt x="68" y="192"/>
                    <a:pt x="68" y="192"/>
                  </a:cubicBezTo>
                  <a:cubicBezTo>
                    <a:pt x="69" y="192"/>
                    <a:pt x="70" y="192"/>
                    <a:pt x="71" y="190"/>
                  </a:cubicBezTo>
                  <a:cubicBezTo>
                    <a:pt x="121" y="91"/>
                    <a:pt x="121" y="91"/>
                    <a:pt x="121" y="91"/>
                  </a:cubicBezTo>
                  <a:cubicBezTo>
                    <a:pt x="122" y="88"/>
                    <a:pt x="125" y="87"/>
                    <a:pt x="127" y="89"/>
                  </a:cubicBezTo>
                  <a:cubicBezTo>
                    <a:pt x="130" y="90"/>
                    <a:pt x="131" y="93"/>
                    <a:pt x="130" y="95"/>
                  </a:cubicBezTo>
                  <a:cubicBezTo>
                    <a:pt x="79" y="195"/>
                    <a:pt x="79" y="195"/>
                    <a:pt x="79" y="195"/>
                  </a:cubicBezTo>
                  <a:cubicBezTo>
                    <a:pt x="77" y="199"/>
                    <a:pt x="73" y="202"/>
                    <a:pt x="68" y="202"/>
                  </a:cubicBezTo>
                  <a:close/>
                  <a:moveTo>
                    <a:pt x="68" y="202"/>
                  </a:moveTo>
                  <a:cubicBezTo>
                    <a:pt x="68" y="202"/>
                    <a:pt x="68" y="202"/>
                    <a:pt x="68" y="202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" name="Freeform 7"/>
            <p:cNvSpPr>
              <a:spLocks noEditPoints="1"/>
            </p:cNvSpPr>
            <p:nvPr/>
          </p:nvSpPr>
          <p:spPr bwMode="auto">
            <a:xfrm>
              <a:off x="490" y="4108"/>
              <a:ext cx="50" cy="75"/>
            </a:xfrm>
            <a:custGeom>
              <a:avLst/>
              <a:gdLst>
                <a:gd name="T0" fmla="*/ 0 w 53"/>
                <a:gd name="T1" fmla="*/ 22 h 80"/>
                <a:gd name="T2" fmla="*/ 3 w 53"/>
                <a:gd name="T3" fmla="*/ 12 h 80"/>
                <a:gd name="T4" fmla="*/ 12 w 53"/>
                <a:gd name="T5" fmla="*/ 3 h 80"/>
                <a:gd name="T6" fmla="*/ 27 w 53"/>
                <a:gd name="T7" fmla="*/ 0 h 80"/>
                <a:gd name="T8" fmla="*/ 40 w 53"/>
                <a:gd name="T9" fmla="*/ 3 h 80"/>
                <a:gd name="T10" fmla="*/ 50 w 53"/>
                <a:gd name="T11" fmla="*/ 11 h 80"/>
                <a:gd name="T12" fmla="*/ 53 w 53"/>
                <a:gd name="T13" fmla="*/ 21 h 80"/>
                <a:gd name="T14" fmla="*/ 51 w 53"/>
                <a:gd name="T15" fmla="*/ 29 h 80"/>
                <a:gd name="T16" fmla="*/ 47 w 53"/>
                <a:gd name="T17" fmla="*/ 35 h 80"/>
                <a:gd name="T18" fmla="*/ 38 w 53"/>
                <a:gd name="T19" fmla="*/ 43 h 80"/>
                <a:gd name="T20" fmla="*/ 35 w 53"/>
                <a:gd name="T21" fmla="*/ 46 h 80"/>
                <a:gd name="T22" fmla="*/ 33 w 53"/>
                <a:gd name="T23" fmla="*/ 48 h 80"/>
                <a:gd name="T24" fmla="*/ 32 w 53"/>
                <a:gd name="T25" fmla="*/ 50 h 80"/>
                <a:gd name="T26" fmla="*/ 31 w 53"/>
                <a:gd name="T27" fmla="*/ 54 h 80"/>
                <a:gd name="T28" fmla="*/ 25 w 53"/>
                <a:gd name="T29" fmla="*/ 60 h 80"/>
                <a:gd name="T30" fmla="*/ 20 w 53"/>
                <a:gd name="T31" fmla="*/ 58 h 80"/>
                <a:gd name="T32" fmla="*/ 19 w 53"/>
                <a:gd name="T33" fmla="*/ 52 h 80"/>
                <a:gd name="T34" fmla="*/ 20 w 53"/>
                <a:gd name="T35" fmla="*/ 45 h 80"/>
                <a:gd name="T36" fmla="*/ 24 w 53"/>
                <a:gd name="T37" fmla="*/ 39 h 80"/>
                <a:gd name="T38" fmla="*/ 30 w 53"/>
                <a:gd name="T39" fmla="*/ 33 h 80"/>
                <a:gd name="T40" fmla="*/ 35 w 53"/>
                <a:gd name="T41" fmla="*/ 29 h 80"/>
                <a:gd name="T42" fmla="*/ 37 w 53"/>
                <a:gd name="T43" fmla="*/ 25 h 80"/>
                <a:gd name="T44" fmla="*/ 38 w 53"/>
                <a:gd name="T45" fmla="*/ 21 h 80"/>
                <a:gd name="T46" fmla="*/ 35 w 53"/>
                <a:gd name="T47" fmla="*/ 14 h 80"/>
                <a:gd name="T48" fmla="*/ 27 w 53"/>
                <a:gd name="T49" fmla="*/ 11 h 80"/>
                <a:gd name="T50" fmla="*/ 18 w 53"/>
                <a:gd name="T51" fmla="*/ 14 h 80"/>
                <a:gd name="T52" fmla="*/ 14 w 53"/>
                <a:gd name="T53" fmla="*/ 23 h 80"/>
                <a:gd name="T54" fmla="*/ 7 w 53"/>
                <a:gd name="T55" fmla="*/ 29 h 80"/>
                <a:gd name="T56" fmla="*/ 2 w 53"/>
                <a:gd name="T57" fmla="*/ 27 h 80"/>
                <a:gd name="T58" fmla="*/ 0 w 53"/>
                <a:gd name="T59" fmla="*/ 22 h 80"/>
                <a:gd name="T60" fmla="*/ 26 w 53"/>
                <a:gd name="T61" fmla="*/ 80 h 80"/>
                <a:gd name="T62" fmla="*/ 20 w 53"/>
                <a:gd name="T63" fmla="*/ 78 h 80"/>
                <a:gd name="T64" fmla="*/ 18 w 53"/>
                <a:gd name="T65" fmla="*/ 72 h 80"/>
                <a:gd name="T66" fmla="*/ 20 w 53"/>
                <a:gd name="T67" fmla="*/ 67 h 80"/>
                <a:gd name="T68" fmla="*/ 26 w 53"/>
                <a:gd name="T69" fmla="*/ 64 h 80"/>
                <a:gd name="T70" fmla="*/ 31 w 53"/>
                <a:gd name="T71" fmla="*/ 67 h 80"/>
                <a:gd name="T72" fmla="*/ 34 w 53"/>
                <a:gd name="T73" fmla="*/ 72 h 80"/>
                <a:gd name="T74" fmla="*/ 31 w 53"/>
                <a:gd name="T75" fmla="*/ 78 h 80"/>
                <a:gd name="T76" fmla="*/ 26 w 53"/>
                <a:gd name="T77" fmla="*/ 80 h 80"/>
                <a:gd name="T78" fmla="*/ 26 w 53"/>
                <a:gd name="T79" fmla="*/ 80 h 80"/>
                <a:gd name="T80" fmla="*/ 26 w 53"/>
                <a:gd name="T81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3" h="80">
                  <a:moveTo>
                    <a:pt x="0" y="22"/>
                  </a:moveTo>
                  <a:cubicBezTo>
                    <a:pt x="0" y="19"/>
                    <a:pt x="1" y="15"/>
                    <a:pt x="3" y="12"/>
                  </a:cubicBezTo>
                  <a:cubicBezTo>
                    <a:pt x="5" y="9"/>
                    <a:pt x="8" y="6"/>
                    <a:pt x="12" y="3"/>
                  </a:cubicBezTo>
                  <a:cubicBezTo>
                    <a:pt x="17" y="1"/>
                    <a:pt x="21" y="0"/>
                    <a:pt x="27" y="0"/>
                  </a:cubicBezTo>
                  <a:cubicBezTo>
                    <a:pt x="32" y="0"/>
                    <a:pt x="37" y="1"/>
                    <a:pt x="40" y="3"/>
                  </a:cubicBezTo>
                  <a:cubicBezTo>
                    <a:pt x="44" y="5"/>
                    <a:pt x="47" y="7"/>
                    <a:pt x="50" y="11"/>
                  </a:cubicBezTo>
                  <a:cubicBezTo>
                    <a:pt x="52" y="14"/>
                    <a:pt x="53" y="17"/>
                    <a:pt x="53" y="21"/>
                  </a:cubicBezTo>
                  <a:cubicBezTo>
                    <a:pt x="53" y="24"/>
                    <a:pt x="52" y="27"/>
                    <a:pt x="51" y="29"/>
                  </a:cubicBezTo>
                  <a:cubicBezTo>
                    <a:pt x="50" y="31"/>
                    <a:pt x="48" y="33"/>
                    <a:pt x="47" y="35"/>
                  </a:cubicBezTo>
                  <a:cubicBezTo>
                    <a:pt x="45" y="37"/>
                    <a:pt x="42" y="39"/>
                    <a:pt x="38" y="43"/>
                  </a:cubicBezTo>
                  <a:cubicBezTo>
                    <a:pt x="36" y="44"/>
                    <a:pt x="35" y="45"/>
                    <a:pt x="35" y="46"/>
                  </a:cubicBezTo>
                  <a:cubicBezTo>
                    <a:pt x="34" y="47"/>
                    <a:pt x="33" y="48"/>
                    <a:pt x="33" y="48"/>
                  </a:cubicBezTo>
                  <a:cubicBezTo>
                    <a:pt x="33" y="49"/>
                    <a:pt x="32" y="50"/>
                    <a:pt x="32" y="50"/>
                  </a:cubicBezTo>
                  <a:cubicBezTo>
                    <a:pt x="32" y="51"/>
                    <a:pt x="32" y="52"/>
                    <a:pt x="31" y="54"/>
                  </a:cubicBezTo>
                  <a:cubicBezTo>
                    <a:pt x="31" y="58"/>
                    <a:pt x="29" y="60"/>
                    <a:pt x="25" y="60"/>
                  </a:cubicBezTo>
                  <a:cubicBezTo>
                    <a:pt x="23" y="60"/>
                    <a:pt x="22" y="59"/>
                    <a:pt x="20" y="58"/>
                  </a:cubicBezTo>
                  <a:cubicBezTo>
                    <a:pt x="19" y="57"/>
                    <a:pt x="19" y="55"/>
                    <a:pt x="19" y="52"/>
                  </a:cubicBezTo>
                  <a:cubicBezTo>
                    <a:pt x="19" y="49"/>
                    <a:pt x="19" y="47"/>
                    <a:pt x="20" y="45"/>
                  </a:cubicBezTo>
                  <a:cubicBezTo>
                    <a:pt x="21" y="43"/>
                    <a:pt x="22" y="41"/>
                    <a:pt x="24" y="39"/>
                  </a:cubicBezTo>
                  <a:cubicBezTo>
                    <a:pt x="25" y="37"/>
                    <a:pt x="27" y="35"/>
                    <a:pt x="30" y="33"/>
                  </a:cubicBezTo>
                  <a:cubicBezTo>
                    <a:pt x="32" y="31"/>
                    <a:pt x="34" y="30"/>
                    <a:pt x="35" y="29"/>
                  </a:cubicBezTo>
                  <a:cubicBezTo>
                    <a:pt x="36" y="28"/>
                    <a:pt x="36" y="27"/>
                    <a:pt x="37" y="25"/>
                  </a:cubicBezTo>
                  <a:cubicBezTo>
                    <a:pt x="38" y="24"/>
                    <a:pt x="38" y="23"/>
                    <a:pt x="38" y="21"/>
                  </a:cubicBezTo>
                  <a:cubicBezTo>
                    <a:pt x="38" y="18"/>
                    <a:pt x="37" y="16"/>
                    <a:pt x="35" y="14"/>
                  </a:cubicBezTo>
                  <a:cubicBezTo>
                    <a:pt x="33" y="12"/>
                    <a:pt x="30" y="11"/>
                    <a:pt x="27" y="11"/>
                  </a:cubicBezTo>
                  <a:cubicBezTo>
                    <a:pt x="23" y="11"/>
                    <a:pt x="20" y="12"/>
                    <a:pt x="18" y="14"/>
                  </a:cubicBezTo>
                  <a:cubicBezTo>
                    <a:pt x="17" y="16"/>
                    <a:pt x="15" y="19"/>
                    <a:pt x="14" y="23"/>
                  </a:cubicBezTo>
                  <a:cubicBezTo>
                    <a:pt x="13" y="27"/>
                    <a:pt x="10" y="29"/>
                    <a:pt x="7" y="29"/>
                  </a:cubicBezTo>
                  <a:cubicBezTo>
                    <a:pt x="5" y="29"/>
                    <a:pt x="3" y="28"/>
                    <a:pt x="2" y="27"/>
                  </a:cubicBezTo>
                  <a:cubicBezTo>
                    <a:pt x="1" y="25"/>
                    <a:pt x="0" y="24"/>
                    <a:pt x="0" y="22"/>
                  </a:cubicBezTo>
                  <a:close/>
                  <a:moveTo>
                    <a:pt x="26" y="80"/>
                  </a:moveTo>
                  <a:cubicBezTo>
                    <a:pt x="24" y="80"/>
                    <a:pt x="22" y="79"/>
                    <a:pt x="20" y="78"/>
                  </a:cubicBezTo>
                  <a:cubicBezTo>
                    <a:pt x="18" y="77"/>
                    <a:pt x="18" y="75"/>
                    <a:pt x="18" y="72"/>
                  </a:cubicBezTo>
                  <a:cubicBezTo>
                    <a:pt x="18" y="70"/>
                    <a:pt x="18" y="68"/>
                    <a:pt x="20" y="67"/>
                  </a:cubicBezTo>
                  <a:cubicBezTo>
                    <a:pt x="22" y="65"/>
                    <a:pt x="23" y="64"/>
                    <a:pt x="26" y="64"/>
                  </a:cubicBezTo>
                  <a:cubicBezTo>
                    <a:pt x="28" y="64"/>
                    <a:pt x="30" y="65"/>
                    <a:pt x="31" y="67"/>
                  </a:cubicBezTo>
                  <a:cubicBezTo>
                    <a:pt x="33" y="68"/>
                    <a:pt x="34" y="70"/>
                    <a:pt x="34" y="72"/>
                  </a:cubicBezTo>
                  <a:cubicBezTo>
                    <a:pt x="34" y="75"/>
                    <a:pt x="33" y="77"/>
                    <a:pt x="31" y="78"/>
                  </a:cubicBezTo>
                  <a:cubicBezTo>
                    <a:pt x="30" y="79"/>
                    <a:pt x="28" y="80"/>
                    <a:pt x="26" y="80"/>
                  </a:cubicBezTo>
                  <a:close/>
                  <a:moveTo>
                    <a:pt x="26" y="80"/>
                  </a:moveTo>
                  <a:cubicBezTo>
                    <a:pt x="26" y="80"/>
                    <a:pt x="26" y="80"/>
                    <a:pt x="26" y="8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6" name="CaixaDeTexto 5"/>
          <p:cNvSpPr txBox="1"/>
          <p:nvPr/>
        </p:nvSpPr>
        <p:spPr>
          <a:xfrm>
            <a:off x="963614" y="6450177"/>
            <a:ext cx="5349477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100" b="1" dirty="0">
                <a:solidFill>
                  <a:schemeClr val="bg1"/>
                </a:solidFill>
              </a:rPr>
              <a:t>p2</a:t>
            </a:r>
            <a:r>
              <a:rPr lang="pt-BR" sz="1100" dirty="0">
                <a:solidFill>
                  <a:schemeClr val="bg1"/>
                </a:solidFill>
              </a:rPr>
              <a:t>. RAMO DE ATIVIDADE:</a:t>
            </a:r>
          </a:p>
        </p:txBody>
      </p:sp>
      <p:sp>
        <p:nvSpPr>
          <p:cNvPr id="9" name="CaixaDeTexto 8"/>
          <p:cNvSpPr txBox="1"/>
          <p:nvPr/>
        </p:nvSpPr>
        <p:spPr>
          <a:xfrm>
            <a:off x="420689" y="224659"/>
            <a:ext cx="4494211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2800" b="1" dirty="0">
                <a:solidFill>
                  <a:schemeClr val="accent2">
                    <a:lumMod val="75000"/>
                  </a:schemeClr>
                </a:solidFill>
              </a:rPr>
              <a:t>ramo de atividade</a:t>
            </a:r>
            <a:endParaRPr lang="pt-BR" sz="2800" dirty="0">
              <a:solidFill>
                <a:schemeClr val="accent2">
                  <a:lumMod val="75000"/>
                </a:schemeClr>
              </a:solidFill>
            </a:endParaRPr>
          </a:p>
        </p:txBody>
      </p:sp>
      <p:sp>
        <p:nvSpPr>
          <p:cNvPr id="3022" name="Freeform 1508"/>
          <p:cNvSpPr>
            <a:spLocks noEditPoints="1"/>
          </p:cNvSpPr>
          <p:nvPr/>
        </p:nvSpPr>
        <p:spPr bwMode="auto">
          <a:xfrm>
            <a:off x="1490943" y="1469555"/>
            <a:ext cx="1554163" cy="1554163"/>
          </a:xfrm>
          <a:custGeom>
            <a:avLst/>
            <a:gdLst>
              <a:gd name="T0" fmla="*/ 411 w 411"/>
              <a:gd name="T1" fmla="*/ 206 h 411"/>
              <a:gd name="T2" fmla="*/ 206 w 411"/>
              <a:gd name="T3" fmla="*/ 411 h 411"/>
              <a:gd name="T4" fmla="*/ 0 w 411"/>
              <a:gd name="T5" fmla="*/ 206 h 411"/>
              <a:gd name="T6" fmla="*/ 206 w 411"/>
              <a:gd name="T7" fmla="*/ 0 h 411"/>
              <a:gd name="T8" fmla="*/ 411 w 411"/>
              <a:gd name="T9" fmla="*/ 206 h 411"/>
              <a:gd name="T10" fmla="*/ 411 w 411"/>
              <a:gd name="T11" fmla="*/ 206 h 411"/>
              <a:gd name="T12" fmla="*/ 411 w 411"/>
              <a:gd name="T13" fmla="*/ 206 h 4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11" h="411">
                <a:moveTo>
                  <a:pt x="411" y="206"/>
                </a:moveTo>
                <a:cubicBezTo>
                  <a:pt x="411" y="319"/>
                  <a:pt x="319" y="411"/>
                  <a:pt x="206" y="411"/>
                </a:cubicBezTo>
                <a:cubicBezTo>
                  <a:pt x="92" y="411"/>
                  <a:pt x="0" y="319"/>
                  <a:pt x="0" y="206"/>
                </a:cubicBezTo>
                <a:cubicBezTo>
                  <a:pt x="0" y="92"/>
                  <a:pt x="92" y="0"/>
                  <a:pt x="206" y="0"/>
                </a:cubicBezTo>
                <a:cubicBezTo>
                  <a:pt x="319" y="0"/>
                  <a:pt x="411" y="92"/>
                  <a:pt x="411" y="206"/>
                </a:cubicBezTo>
                <a:close/>
                <a:moveTo>
                  <a:pt x="411" y="206"/>
                </a:moveTo>
                <a:cubicBezTo>
                  <a:pt x="411" y="206"/>
                  <a:pt x="411" y="206"/>
                  <a:pt x="411" y="206"/>
                </a:cubicBezTo>
              </a:path>
            </a:pathLst>
          </a:custGeom>
          <a:solidFill>
            <a:schemeClr val="accent1">
              <a:lumMod val="75000"/>
            </a:schemeClr>
          </a:solidFill>
          <a:ln w="15875" cap="flat">
            <a:solidFill>
              <a:srgbClr val="00000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grpSp>
        <p:nvGrpSpPr>
          <p:cNvPr id="2977" name="Group 1485"/>
          <p:cNvGrpSpPr>
            <a:grpSpLocks noChangeAspect="1"/>
          </p:cNvGrpSpPr>
          <p:nvPr/>
        </p:nvGrpSpPr>
        <p:grpSpPr bwMode="auto">
          <a:xfrm rot="10800000">
            <a:off x="1625110" y="1720733"/>
            <a:ext cx="1301595" cy="1112244"/>
            <a:chOff x="804" y="1979"/>
            <a:chExt cx="1636" cy="1398"/>
          </a:xfrm>
          <a:solidFill>
            <a:schemeClr val="accent4"/>
          </a:solidFill>
        </p:grpSpPr>
        <p:sp>
          <p:nvSpPr>
            <p:cNvPr id="2979" name="Oval 1486"/>
            <p:cNvSpPr>
              <a:spLocks noChangeArrowheads="1"/>
            </p:cNvSpPr>
            <p:nvPr/>
          </p:nvSpPr>
          <p:spPr bwMode="auto">
            <a:xfrm>
              <a:off x="1281" y="2456"/>
              <a:ext cx="205" cy="205"/>
            </a:xfrm>
            <a:prstGeom prst="ellipse">
              <a:avLst/>
            </a:prstGeom>
            <a:grpFill/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980" name="Oval 1487"/>
            <p:cNvSpPr>
              <a:spLocks noChangeArrowheads="1"/>
            </p:cNvSpPr>
            <p:nvPr/>
          </p:nvSpPr>
          <p:spPr bwMode="auto">
            <a:xfrm>
              <a:off x="1520" y="3172"/>
              <a:ext cx="204" cy="205"/>
            </a:xfrm>
            <a:prstGeom prst="ellipse">
              <a:avLst/>
            </a:prstGeom>
            <a:grpFill/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981" name="Oval 1488"/>
            <p:cNvSpPr>
              <a:spLocks noChangeArrowheads="1"/>
            </p:cNvSpPr>
            <p:nvPr/>
          </p:nvSpPr>
          <p:spPr bwMode="auto">
            <a:xfrm>
              <a:off x="1281" y="2217"/>
              <a:ext cx="205" cy="205"/>
            </a:xfrm>
            <a:prstGeom prst="ellipse">
              <a:avLst/>
            </a:prstGeom>
            <a:grpFill/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982" name="Oval 1489"/>
            <p:cNvSpPr>
              <a:spLocks noChangeArrowheads="1"/>
            </p:cNvSpPr>
            <p:nvPr/>
          </p:nvSpPr>
          <p:spPr bwMode="auto">
            <a:xfrm>
              <a:off x="1281" y="2695"/>
              <a:ext cx="205" cy="205"/>
            </a:xfrm>
            <a:prstGeom prst="ellipse">
              <a:avLst/>
            </a:prstGeom>
            <a:grpFill/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983" name="Oval 1490"/>
            <p:cNvSpPr>
              <a:spLocks noChangeArrowheads="1"/>
            </p:cNvSpPr>
            <p:nvPr/>
          </p:nvSpPr>
          <p:spPr bwMode="auto">
            <a:xfrm>
              <a:off x="1281" y="2933"/>
              <a:ext cx="205" cy="205"/>
            </a:xfrm>
            <a:prstGeom prst="ellipse">
              <a:avLst/>
            </a:prstGeom>
            <a:grpFill/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984" name="Oval 1491"/>
            <p:cNvSpPr>
              <a:spLocks noChangeArrowheads="1"/>
            </p:cNvSpPr>
            <p:nvPr/>
          </p:nvSpPr>
          <p:spPr bwMode="auto">
            <a:xfrm>
              <a:off x="2235" y="2456"/>
              <a:ext cx="205" cy="205"/>
            </a:xfrm>
            <a:prstGeom prst="ellipse">
              <a:avLst/>
            </a:prstGeom>
            <a:grpFill/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985" name="Oval 1492"/>
            <p:cNvSpPr>
              <a:spLocks noChangeArrowheads="1"/>
            </p:cNvSpPr>
            <p:nvPr/>
          </p:nvSpPr>
          <p:spPr bwMode="auto">
            <a:xfrm>
              <a:off x="1520" y="2933"/>
              <a:ext cx="204" cy="205"/>
            </a:xfrm>
            <a:prstGeom prst="ellipse">
              <a:avLst/>
            </a:prstGeom>
            <a:grpFill/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986" name="Oval 1493"/>
            <p:cNvSpPr>
              <a:spLocks noChangeArrowheads="1"/>
            </p:cNvSpPr>
            <p:nvPr/>
          </p:nvSpPr>
          <p:spPr bwMode="auto">
            <a:xfrm>
              <a:off x="804" y="2576"/>
              <a:ext cx="205" cy="204"/>
            </a:xfrm>
            <a:prstGeom prst="ellipse">
              <a:avLst/>
            </a:prstGeom>
            <a:grpFill/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987" name="Oval 1494"/>
            <p:cNvSpPr>
              <a:spLocks noChangeArrowheads="1"/>
            </p:cNvSpPr>
            <p:nvPr/>
          </p:nvSpPr>
          <p:spPr bwMode="auto">
            <a:xfrm>
              <a:off x="1043" y="2456"/>
              <a:ext cx="205" cy="205"/>
            </a:xfrm>
            <a:prstGeom prst="ellipse">
              <a:avLst/>
            </a:prstGeom>
            <a:grpFill/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988" name="Oval 1495"/>
            <p:cNvSpPr>
              <a:spLocks noChangeArrowheads="1"/>
            </p:cNvSpPr>
            <p:nvPr/>
          </p:nvSpPr>
          <p:spPr bwMode="auto">
            <a:xfrm>
              <a:off x="1043" y="2695"/>
              <a:ext cx="205" cy="205"/>
            </a:xfrm>
            <a:prstGeom prst="ellipse">
              <a:avLst/>
            </a:prstGeom>
            <a:grpFill/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989" name="Oval 1496"/>
            <p:cNvSpPr>
              <a:spLocks noChangeArrowheads="1"/>
            </p:cNvSpPr>
            <p:nvPr/>
          </p:nvSpPr>
          <p:spPr bwMode="auto">
            <a:xfrm>
              <a:off x="1996" y="2456"/>
              <a:ext cx="205" cy="205"/>
            </a:xfrm>
            <a:prstGeom prst="ellipse">
              <a:avLst/>
            </a:prstGeom>
            <a:grpFill/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990" name="Oval 1497"/>
            <p:cNvSpPr>
              <a:spLocks noChangeArrowheads="1"/>
            </p:cNvSpPr>
            <p:nvPr/>
          </p:nvSpPr>
          <p:spPr bwMode="auto">
            <a:xfrm>
              <a:off x="1758" y="2456"/>
              <a:ext cx="205" cy="205"/>
            </a:xfrm>
            <a:prstGeom prst="ellipse">
              <a:avLst/>
            </a:prstGeom>
            <a:grpFill/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991" name="Oval 1498"/>
            <p:cNvSpPr>
              <a:spLocks noChangeArrowheads="1"/>
            </p:cNvSpPr>
            <p:nvPr/>
          </p:nvSpPr>
          <p:spPr bwMode="auto">
            <a:xfrm>
              <a:off x="1996" y="2695"/>
              <a:ext cx="205" cy="205"/>
            </a:xfrm>
            <a:prstGeom prst="ellipse">
              <a:avLst/>
            </a:prstGeom>
            <a:grpFill/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992" name="Oval 1499"/>
            <p:cNvSpPr>
              <a:spLocks noChangeArrowheads="1"/>
            </p:cNvSpPr>
            <p:nvPr/>
          </p:nvSpPr>
          <p:spPr bwMode="auto">
            <a:xfrm>
              <a:off x="1520" y="2695"/>
              <a:ext cx="204" cy="205"/>
            </a:xfrm>
            <a:prstGeom prst="ellipse">
              <a:avLst/>
            </a:prstGeom>
            <a:grpFill/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993" name="Oval 1500"/>
            <p:cNvSpPr>
              <a:spLocks noChangeArrowheads="1"/>
            </p:cNvSpPr>
            <p:nvPr/>
          </p:nvSpPr>
          <p:spPr bwMode="auto">
            <a:xfrm>
              <a:off x="2235" y="2695"/>
              <a:ext cx="205" cy="205"/>
            </a:xfrm>
            <a:prstGeom prst="ellipse">
              <a:avLst/>
            </a:prstGeom>
            <a:grpFill/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994" name="Oval 1501"/>
            <p:cNvSpPr>
              <a:spLocks noChangeArrowheads="1"/>
            </p:cNvSpPr>
            <p:nvPr/>
          </p:nvSpPr>
          <p:spPr bwMode="auto">
            <a:xfrm>
              <a:off x="1520" y="2456"/>
              <a:ext cx="204" cy="205"/>
            </a:xfrm>
            <a:prstGeom prst="ellipse">
              <a:avLst/>
            </a:prstGeom>
            <a:grpFill/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995" name="Oval 1502"/>
            <p:cNvSpPr>
              <a:spLocks noChangeArrowheads="1"/>
            </p:cNvSpPr>
            <p:nvPr/>
          </p:nvSpPr>
          <p:spPr bwMode="auto">
            <a:xfrm>
              <a:off x="1520" y="2217"/>
              <a:ext cx="204" cy="205"/>
            </a:xfrm>
            <a:prstGeom prst="ellipse">
              <a:avLst/>
            </a:prstGeom>
            <a:grpFill/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996" name="Oval 1503"/>
            <p:cNvSpPr>
              <a:spLocks noChangeArrowheads="1"/>
            </p:cNvSpPr>
            <p:nvPr/>
          </p:nvSpPr>
          <p:spPr bwMode="auto">
            <a:xfrm>
              <a:off x="1520" y="1979"/>
              <a:ext cx="204" cy="205"/>
            </a:xfrm>
            <a:prstGeom prst="ellipse">
              <a:avLst/>
            </a:prstGeom>
            <a:grpFill/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997" name="Oval 1504"/>
            <p:cNvSpPr>
              <a:spLocks noChangeArrowheads="1"/>
            </p:cNvSpPr>
            <p:nvPr/>
          </p:nvSpPr>
          <p:spPr bwMode="auto">
            <a:xfrm>
              <a:off x="1758" y="2695"/>
              <a:ext cx="205" cy="205"/>
            </a:xfrm>
            <a:prstGeom prst="ellipse">
              <a:avLst/>
            </a:prstGeom>
            <a:grpFill/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pic>
        <p:nvPicPr>
          <p:cNvPr id="7" name="Imagem 6"/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0" b="100000" l="0" r="100000">
                        <a14:foregroundMark x1="7762" y1="47420" x2="40072" y2="4061"/>
                        <a14:foregroundMark x1="3791" y1="46432" x2="30596" y2="4720"/>
                        <a14:foregroundMark x1="4422" y1="36663" x2="27708" y2="4391"/>
                        <a14:foregroundMark x1="51715" y1="549" x2="78339" y2="43359"/>
                        <a14:foregroundMark x1="62635" y1="549" x2="96661" y2="52250"/>
                        <a14:foregroundMark x1="67690" y1="2305" x2="97653" y2="32162"/>
                        <a14:foregroundMark x1="78069" y1="51921" x2="87906" y2="82217"/>
                        <a14:foregroundMark x1="74458" y1="87706" x2="84116" y2="71570"/>
                        <a14:foregroundMark x1="38989" y1="97914" x2="2708" y2="55543"/>
                        <a14:foregroundMark x1="35199" y1="91109" x2="35199" y2="91109"/>
                        <a14:foregroundMark x1="59206" y1="89352" x2="62094" y2="89572"/>
                        <a14:foregroundMark x1="37455" y1="93853" x2="37094" y2="90999"/>
                        <a14:backgroundMark x1="34567" y1="87486" x2="57130" y2="88364"/>
                        <a14:backgroundMark x1="33755" y1="87486" x2="33755" y2="87486"/>
                        <a14:backgroundMark x1="34657" y1="90121" x2="34657" y2="90121"/>
                        <a14:backgroundMark x1="33574" y1="89133" x2="58123" y2="90670"/>
                        <a14:backgroundMark x1="58845" y1="90011" x2="57762" y2="86059"/>
                        <a14:backgroundMark x1="57491" y1="86828" x2="35108" y2="87157"/>
                        <a14:backgroundMark x1="32852" y1="87267" x2="33935" y2="88804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4736009" y="608488"/>
            <a:ext cx="6754953" cy="555393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83105873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1" name="Gráfico 10"/>
          <p:cNvGraphicFramePr/>
          <p:nvPr>
            <p:extLst>
              <p:ext uri="{D42A27DB-BD31-4B8C-83A1-F6EECF244321}">
                <p14:modId xmlns:p14="http://schemas.microsoft.com/office/powerpoint/2010/main" val="1627709319"/>
              </p:ext>
            </p:extLst>
          </p:nvPr>
        </p:nvGraphicFramePr>
        <p:xfrm>
          <a:off x="3515141" y="1922844"/>
          <a:ext cx="3778578" cy="405747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10" name="Gráfico 9"/>
          <p:cNvGraphicFramePr/>
          <p:nvPr>
            <p:extLst>
              <p:ext uri="{D42A27DB-BD31-4B8C-83A1-F6EECF244321}">
                <p14:modId xmlns:p14="http://schemas.microsoft.com/office/powerpoint/2010/main" val="4290204333"/>
              </p:ext>
            </p:extLst>
          </p:nvPr>
        </p:nvGraphicFramePr>
        <p:xfrm>
          <a:off x="777877" y="1747836"/>
          <a:ext cx="6444492" cy="405916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2" name="CaixaDeTexto 1"/>
          <p:cNvSpPr txBox="1"/>
          <p:nvPr/>
        </p:nvSpPr>
        <p:spPr>
          <a:xfrm>
            <a:off x="420689" y="224659"/>
            <a:ext cx="4494211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2800" b="1" dirty="0">
                <a:solidFill>
                  <a:schemeClr val="accent2">
                    <a:lumMod val="75000"/>
                  </a:schemeClr>
                </a:solidFill>
              </a:rPr>
              <a:t>escolaridade</a:t>
            </a:r>
            <a:endParaRPr lang="pt-BR" sz="2800" dirty="0">
              <a:solidFill>
                <a:schemeClr val="accent2">
                  <a:lumMod val="75000"/>
                </a:schemeClr>
              </a:solidFill>
            </a:endParaRPr>
          </a:p>
        </p:txBody>
      </p:sp>
      <p:grpSp>
        <p:nvGrpSpPr>
          <p:cNvPr id="32" name="Group 4"/>
          <p:cNvGrpSpPr>
            <a:grpSpLocks noChangeAspect="1"/>
          </p:cNvGrpSpPr>
          <p:nvPr/>
        </p:nvGrpSpPr>
        <p:grpSpPr bwMode="auto">
          <a:xfrm>
            <a:off x="717552" y="6456363"/>
            <a:ext cx="217488" cy="304800"/>
            <a:chOff x="452" y="4067"/>
            <a:chExt cx="137" cy="192"/>
          </a:xfrm>
        </p:grpSpPr>
        <p:sp>
          <p:nvSpPr>
            <p:cNvPr id="33" name="Freeform 5"/>
            <p:cNvSpPr>
              <a:spLocks/>
            </p:cNvSpPr>
            <p:nvPr/>
          </p:nvSpPr>
          <p:spPr bwMode="auto">
            <a:xfrm>
              <a:off x="472" y="4077"/>
              <a:ext cx="117" cy="182"/>
            </a:xfrm>
            <a:custGeom>
              <a:avLst/>
              <a:gdLst>
                <a:gd name="T0" fmla="*/ 125 w 125"/>
                <a:gd name="T1" fmla="*/ 47 h 194"/>
                <a:gd name="T2" fmla="*/ 63 w 125"/>
                <a:gd name="T3" fmla="*/ 0 h 194"/>
                <a:gd name="T4" fmla="*/ 0 w 125"/>
                <a:gd name="T5" fmla="*/ 64 h 194"/>
                <a:gd name="T6" fmla="*/ 7 w 125"/>
                <a:gd name="T7" fmla="*/ 88 h 194"/>
                <a:gd name="T8" fmla="*/ 57 w 125"/>
                <a:gd name="T9" fmla="*/ 188 h 194"/>
                <a:gd name="T10" fmla="*/ 70 w 125"/>
                <a:gd name="T11" fmla="*/ 188 h 194"/>
                <a:gd name="T12" fmla="*/ 120 w 125"/>
                <a:gd name="T13" fmla="*/ 88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5" h="194">
                  <a:moveTo>
                    <a:pt x="125" y="47"/>
                  </a:moveTo>
                  <a:cubicBezTo>
                    <a:pt x="117" y="20"/>
                    <a:pt x="93" y="0"/>
                    <a:pt x="63" y="0"/>
                  </a:cubicBezTo>
                  <a:cubicBezTo>
                    <a:pt x="28" y="0"/>
                    <a:pt x="0" y="29"/>
                    <a:pt x="0" y="64"/>
                  </a:cubicBezTo>
                  <a:cubicBezTo>
                    <a:pt x="0" y="71"/>
                    <a:pt x="4" y="82"/>
                    <a:pt x="7" y="88"/>
                  </a:cubicBezTo>
                  <a:cubicBezTo>
                    <a:pt x="57" y="188"/>
                    <a:pt x="57" y="188"/>
                    <a:pt x="57" y="188"/>
                  </a:cubicBezTo>
                  <a:cubicBezTo>
                    <a:pt x="59" y="194"/>
                    <a:pt x="67" y="194"/>
                    <a:pt x="70" y="188"/>
                  </a:cubicBezTo>
                  <a:cubicBezTo>
                    <a:pt x="120" y="88"/>
                    <a:pt x="120" y="88"/>
                    <a:pt x="120" y="88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4" name="Freeform 6"/>
            <p:cNvSpPr>
              <a:spLocks noEditPoints="1"/>
            </p:cNvSpPr>
            <p:nvPr/>
          </p:nvSpPr>
          <p:spPr bwMode="auto">
            <a:xfrm>
              <a:off x="452" y="4067"/>
              <a:ext cx="127" cy="189"/>
            </a:xfrm>
            <a:custGeom>
              <a:avLst/>
              <a:gdLst>
                <a:gd name="T0" fmla="*/ 68 w 135"/>
                <a:gd name="T1" fmla="*/ 202 h 202"/>
                <a:gd name="T2" fmla="*/ 57 w 135"/>
                <a:gd name="T3" fmla="*/ 195 h 202"/>
                <a:gd name="T4" fmla="*/ 7 w 135"/>
                <a:gd name="T5" fmla="*/ 95 h 202"/>
                <a:gd name="T6" fmla="*/ 7 w 135"/>
                <a:gd name="T7" fmla="*/ 95 h 202"/>
                <a:gd name="T8" fmla="*/ 6 w 135"/>
                <a:gd name="T9" fmla="*/ 91 h 202"/>
                <a:gd name="T10" fmla="*/ 0 w 135"/>
                <a:gd name="T11" fmla="*/ 68 h 202"/>
                <a:gd name="T12" fmla="*/ 68 w 135"/>
                <a:gd name="T13" fmla="*/ 0 h 202"/>
                <a:gd name="T14" fmla="*/ 134 w 135"/>
                <a:gd name="T15" fmla="*/ 50 h 202"/>
                <a:gd name="T16" fmla="*/ 131 w 135"/>
                <a:gd name="T17" fmla="*/ 56 h 202"/>
                <a:gd name="T18" fmla="*/ 125 w 135"/>
                <a:gd name="T19" fmla="*/ 52 h 202"/>
                <a:gd name="T20" fmla="*/ 68 w 135"/>
                <a:gd name="T21" fmla="*/ 10 h 202"/>
                <a:gd name="T22" fmla="*/ 10 w 135"/>
                <a:gd name="T23" fmla="*/ 68 h 202"/>
                <a:gd name="T24" fmla="*/ 15 w 135"/>
                <a:gd name="T25" fmla="*/ 87 h 202"/>
                <a:gd name="T26" fmla="*/ 16 w 135"/>
                <a:gd name="T27" fmla="*/ 91 h 202"/>
                <a:gd name="T28" fmla="*/ 66 w 135"/>
                <a:gd name="T29" fmla="*/ 190 h 202"/>
                <a:gd name="T30" fmla="*/ 68 w 135"/>
                <a:gd name="T31" fmla="*/ 192 h 202"/>
                <a:gd name="T32" fmla="*/ 71 w 135"/>
                <a:gd name="T33" fmla="*/ 190 h 202"/>
                <a:gd name="T34" fmla="*/ 121 w 135"/>
                <a:gd name="T35" fmla="*/ 91 h 202"/>
                <a:gd name="T36" fmla="*/ 127 w 135"/>
                <a:gd name="T37" fmla="*/ 89 h 202"/>
                <a:gd name="T38" fmla="*/ 130 w 135"/>
                <a:gd name="T39" fmla="*/ 95 h 202"/>
                <a:gd name="T40" fmla="*/ 79 w 135"/>
                <a:gd name="T41" fmla="*/ 195 h 202"/>
                <a:gd name="T42" fmla="*/ 68 w 135"/>
                <a:gd name="T43" fmla="*/ 202 h 202"/>
                <a:gd name="T44" fmla="*/ 68 w 135"/>
                <a:gd name="T45" fmla="*/ 202 h 202"/>
                <a:gd name="T46" fmla="*/ 68 w 135"/>
                <a:gd name="T47" fmla="*/ 202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35" h="202">
                  <a:moveTo>
                    <a:pt x="68" y="202"/>
                  </a:moveTo>
                  <a:cubicBezTo>
                    <a:pt x="64" y="202"/>
                    <a:pt x="59" y="199"/>
                    <a:pt x="57" y="195"/>
                  </a:cubicBezTo>
                  <a:cubicBezTo>
                    <a:pt x="7" y="95"/>
                    <a:pt x="7" y="95"/>
                    <a:pt x="7" y="95"/>
                  </a:cubicBezTo>
                  <a:cubicBezTo>
                    <a:pt x="7" y="95"/>
                    <a:pt x="7" y="95"/>
                    <a:pt x="7" y="95"/>
                  </a:cubicBezTo>
                  <a:cubicBezTo>
                    <a:pt x="7" y="93"/>
                    <a:pt x="6" y="92"/>
                    <a:pt x="6" y="91"/>
                  </a:cubicBezTo>
                  <a:cubicBezTo>
                    <a:pt x="3" y="84"/>
                    <a:pt x="0" y="75"/>
                    <a:pt x="0" y="68"/>
                  </a:cubicBezTo>
                  <a:cubicBezTo>
                    <a:pt x="0" y="31"/>
                    <a:pt x="31" y="0"/>
                    <a:pt x="68" y="0"/>
                  </a:cubicBezTo>
                  <a:cubicBezTo>
                    <a:pt x="99" y="0"/>
                    <a:pt x="126" y="21"/>
                    <a:pt x="134" y="50"/>
                  </a:cubicBezTo>
                  <a:cubicBezTo>
                    <a:pt x="135" y="52"/>
                    <a:pt x="134" y="55"/>
                    <a:pt x="131" y="56"/>
                  </a:cubicBezTo>
                  <a:cubicBezTo>
                    <a:pt x="129" y="57"/>
                    <a:pt x="126" y="55"/>
                    <a:pt x="125" y="52"/>
                  </a:cubicBezTo>
                  <a:cubicBezTo>
                    <a:pt x="118" y="27"/>
                    <a:pt x="95" y="10"/>
                    <a:pt x="68" y="10"/>
                  </a:cubicBezTo>
                  <a:cubicBezTo>
                    <a:pt x="36" y="10"/>
                    <a:pt x="10" y="36"/>
                    <a:pt x="10" y="68"/>
                  </a:cubicBezTo>
                  <a:cubicBezTo>
                    <a:pt x="10" y="74"/>
                    <a:pt x="12" y="81"/>
                    <a:pt x="15" y="87"/>
                  </a:cubicBezTo>
                  <a:cubicBezTo>
                    <a:pt x="15" y="88"/>
                    <a:pt x="16" y="90"/>
                    <a:pt x="16" y="91"/>
                  </a:cubicBezTo>
                  <a:cubicBezTo>
                    <a:pt x="66" y="190"/>
                    <a:pt x="66" y="190"/>
                    <a:pt x="66" y="190"/>
                  </a:cubicBezTo>
                  <a:cubicBezTo>
                    <a:pt x="67" y="192"/>
                    <a:pt x="68" y="192"/>
                    <a:pt x="68" y="192"/>
                  </a:cubicBezTo>
                  <a:cubicBezTo>
                    <a:pt x="69" y="192"/>
                    <a:pt x="70" y="192"/>
                    <a:pt x="71" y="190"/>
                  </a:cubicBezTo>
                  <a:cubicBezTo>
                    <a:pt x="121" y="91"/>
                    <a:pt x="121" y="91"/>
                    <a:pt x="121" y="91"/>
                  </a:cubicBezTo>
                  <a:cubicBezTo>
                    <a:pt x="122" y="88"/>
                    <a:pt x="125" y="87"/>
                    <a:pt x="127" y="89"/>
                  </a:cubicBezTo>
                  <a:cubicBezTo>
                    <a:pt x="130" y="90"/>
                    <a:pt x="131" y="93"/>
                    <a:pt x="130" y="95"/>
                  </a:cubicBezTo>
                  <a:cubicBezTo>
                    <a:pt x="79" y="195"/>
                    <a:pt x="79" y="195"/>
                    <a:pt x="79" y="195"/>
                  </a:cubicBezTo>
                  <a:cubicBezTo>
                    <a:pt x="77" y="199"/>
                    <a:pt x="73" y="202"/>
                    <a:pt x="68" y="202"/>
                  </a:cubicBezTo>
                  <a:close/>
                  <a:moveTo>
                    <a:pt x="68" y="202"/>
                  </a:moveTo>
                  <a:cubicBezTo>
                    <a:pt x="68" y="202"/>
                    <a:pt x="68" y="202"/>
                    <a:pt x="68" y="202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5" name="Freeform 7"/>
            <p:cNvSpPr>
              <a:spLocks noEditPoints="1"/>
            </p:cNvSpPr>
            <p:nvPr/>
          </p:nvSpPr>
          <p:spPr bwMode="auto">
            <a:xfrm>
              <a:off x="490" y="4108"/>
              <a:ext cx="50" cy="75"/>
            </a:xfrm>
            <a:custGeom>
              <a:avLst/>
              <a:gdLst>
                <a:gd name="T0" fmla="*/ 0 w 53"/>
                <a:gd name="T1" fmla="*/ 22 h 80"/>
                <a:gd name="T2" fmla="*/ 3 w 53"/>
                <a:gd name="T3" fmla="*/ 12 h 80"/>
                <a:gd name="T4" fmla="*/ 12 w 53"/>
                <a:gd name="T5" fmla="*/ 3 h 80"/>
                <a:gd name="T6" fmla="*/ 27 w 53"/>
                <a:gd name="T7" fmla="*/ 0 h 80"/>
                <a:gd name="T8" fmla="*/ 40 w 53"/>
                <a:gd name="T9" fmla="*/ 3 h 80"/>
                <a:gd name="T10" fmla="*/ 50 w 53"/>
                <a:gd name="T11" fmla="*/ 11 h 80"/>
                <a:gd name="T12" fmla="*/ 53 w 53"/>
                <a:gd name="T13" fmla="*/ 21 h 80"/>
                <a:gd name="T14" fmla="*/ 51 w 53"/>
                <a:gd name="T15" fmla="*/ 29 h 80"/>
                <a:gd name="T16" fmla="*/ 47 w 53"/>
                <a:gd name="T17" fmla="*/ 35 h 80"/>
                <a:gd name="T18" fmla="*/ 38 w 53"/>
                <a:gd name="T19" fmla="*/ 43 h 80"/>
                <a:gd name="T20" fmla="*/ 35 w 53"/>
                <a:gd name="T21" fmla="*/ 46 h 80"/>
                <a:gd name="T22" fmla="*/ 33 w 53"/>
                <a:gd name="T23" fmla="*/ 48 h 80"/>
                <a:gd name="T24" fmla="*/ 32 w 53"/>
                <a:gd name="T25" fmla="*/ 50 h 80"/>
                <a:gd name="T26" fmla="*/ 31 w 53"/>
                <a:gd name="T27" fmla="*/ 54 h 80"/>
                <a:gd name="T28" fmla="*/ 25 w 53"/>
                <a:gd name="T29" fmla="*/ 60 h 80"/>
                <a:gd name="T30" fmla="*/ 20 w 53"/>
                <a:gd name="T31" fmla="*/ 58 h 80"/>
                <a:gd name="T32" fmla="*/ 19 w 53"/>
                <a:gd name="T33" fmla="*/ 52 h 80"/>
                <a:gd name="T34" fmla="*/ 20 w 53"/>
                <a:gd name="T35" fmla="*/ 45 h 80"/>
                <a:gd name="T36" fmla="*/ 24 w 53"/>
                <a:gd name="T37" fmla="*/ 39 h 80"/>
                <a:gd name="T38" fmla="*/ 30 w 53"/>
                <a:gd name="T39" fmla="*/ 33 h 80"/>
                <a:gd name="T40" fmla="*/ 35 w 53"/>
                <a:gd name="T41" fmla="*/ 29 h 80"/>
                <a:gd name="T42" fmla="*/ 37 w 53"/>
                <a:gd name="T43" fmla="*/ 25 h 80"/>
                <a:gd name="T44" fmla="*/ 38 w 53"/>
                <a:gd name="T45" fmla="*/ 21 h 80"/>
                <a:gd name="T46" fmla="*/ 35 w 53"/>
                <a:gd name="T47" fmla="*/ 14 h 80"/>
                <a:gd name="T48" fmla="*/ 27 w 53"/>
                <a:gd name="T49" fmla="*/ 11 h 80"/>
                <a:gd name="T50" fmla="*/ 18 w 53"/>
                <a:gd name="T51" fmla="*/ 14 h 80"/>
                <a:gd name="T52" fmla="*/ 14 w 53"/>
                <a:gd name="T53" fmla="*/ 23 h 80"/>
                <a:gd name="T54" fmla="*/ 7 w 53"/>
                <a:gd name="T55" fmla="*/ 29 h 80"/>
                <a:gd name="T56" fmla="*/ 2 w 53"/>
                <a:gd name="T57" fmla="*/ 27 h 80"/>
                <a:gd name="T58" fmla="*/ 0 w 53"/>
                <a:gd name="T59" fmla="*/ 22 h 80"/>
                <a:gd name="T60" fmla="*/ 26 w 53"/>
                <a:gd name="T61" fmla="*/ 80 h 80"/>
                <a:gd name="T62" fmla="*/ 20 w 53"/>
                <a:gd name="T63" fmla="*/ 78 h 80"/>
                <a:gd name="T64" fmla="*/ 18 w 53"/>
                <a:gd name="T65" fmla="*/ 72 h 80"/>
                <a:gd name="T66" fmla="*/ 20 w 53"/>
                <a:gd name="T67" fmla="*/ 67 h 80"/>
                <a:gd name="T68" fmla="*/ 26 w 53"/>
                <a:gd name="T69" fmla="*/ 64 h 80"/>
                <a:gd name="T70" fmla="*/ 31 w 53"/>
                <a:gd name="T71" fmla="*/ 67 h 80"/>
                <a:gd name="T72" fmla="*/ 34 w 53"/>
                <a:gd name="T73" fmla="*/ 72 h 80"/>
                <a:gd name="T74" fmla="*/ 31 w 53"/>
                <a:gd name="T75" fmla="*/ 78 h 80"/>
                <a:gd name="T76" fmla="*/ 26 w 53"/>
                <a:gd name="T77" fmla="*/ 80 h 80"/>
                <a:gd name="T78" fmla="*/ 26 w 53"/>
                <a:gd name="T79" fmla="*/ 80 h 80"/>
                <a:gd name="T80" fmla="*/ 26 w 53"/>
                <a:gd name="T81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3" h="80">
                  <a:moveTo>
                    <a:pt x="0" y="22"/>
                  </a:moveTo>
                  <a:cubicBezTo>
                    <a:pt x="0" y="19"/>
                    <a:pt x="1" y="15"/>
                    <a:pt x="3" y="12"/>
                  </a:cubicBezTo>
                  <a:cubicBezTo>
                    <a:pt x="5" y="9"/>
                    <a:pt x="8" y="6"/>
                    <a:pt x="12" y="3"/>
                  </a:cubicBezTo>
                  <a:cubicBezTo>
                    <a:pt x="17" y="1"/>
                    <a:pt x="21" y="0"/>
                    <a:pt x="27" y="0"/>
                  </a:cubicBezTo>
                  <a:cubicBezTo>
                    <a:pt x="32" y="0"/>
                    <a:pt x="37" y="1"/>
                    <a:pt x="40" y="3"/>
                  </a:cubicBezTo>
                  <a:cubicBezTo>
                    <a:pt x="44" y="5"/>
                    <a:pt x="47" y="7"/>
                    <a:pt x="50" y="11"/>
                  </a:cubicBezTo>
                  <a:cubicBezTo>
                    <a:pt x="52" y="14"/>
                    <a:pt x="53" y="17"/>
                    <a:pt x="53" y="21"/>
                  </a:cubicBezTo>
                  <a:cubicBezTo>
                    <a:pt x="53" y="24"/>
                    <a:pt x="52" y="27"/>
                    <a:pt x="51" y="29"/>
                  </a:cubicBezTo>
                  <a:cubicBezTo>
                    <a:pt x="50" y="31"/>
                    <a:pt x="48" y="33"/>
                    <a:pt x="47" y="35"/>
                  </a:cubicBezTo>
                  <a:cubicBezTo>
                    <a:pt x="45" y="37"/>
                    <a:pt x="42" y="39"/>
                    <a:pt x="38" y="43"/>
                  </a:cubicBezTo>
                  <a:cubicBezTo>
                    <a:pt x="36" y="44"/>
                    <a:pt x="35" y="45"/>
                    <a:pt x="35" y="46"/>
                  </a:cubicBezTo>
                  <a:cubicBezTo>
                    <a:pt x="34" y="47"/>
                    <a:pt x="33" y="48"/>
                    <a:pt x="33" y="48"/>
                  </a:cubicBezTo>
                  <a:cubicBezTo>
                    <a:pt x="33" y="49"/>
                    <a:pt x="32" y="50"/>
                    <a:pt x="32" y="50"/>
                  </a:cubicBezTo>
                  <a:cubicBezTo>
                    <a:pt x="32" y="51"/>
                    <a:pt x="32" y="52"/>
                    <a:pt x="31" y="54"/>
                  </a:cubicBezTo>
                  <a:cubicBezTo>
                    <a:pt x="31" y="58"/>
                    <a:pt x="29" y="60"/>
                    <a:pt x="25" y="60"/>
                  </a:cubicBezTo>
                  <a:cubicBezTo>
                    <a:pt x="23" y="60"/>
                    <a:pt x="22" y="59"/>
                    <a:pt x="20" y="58"/>
                  </a:cubicBezTo>
                  <a:cubicBezTo>
                    <a:pt x="19" y="57"/>
                    <a:pt x="19" y="55"/>
                    <a:pt x="19" y="52"/>
                  </a:cubicBezTo>
                  <a:cubicBezTo>
                    <a:pt x="19" y="49"/>
                    <a:pt x="19" y="47"/>
                    <a:pt x="20" y="45"/>
                  </a:cubicBezTo>
                  <a:cubicBezTo>
                    <a:pt x="21" y="43"/>
                    <a:pt x="22" y="41"/>
                    <a:pt x="24" y="39"/>
                  </a:cubicBezTo>
                  <a:cubicBezTo>
                    <a:pt x="25" y="37"/>
                    <a:pt x="27" y="35"/>
                    <a:pt x="30" y="33"/>
                  </a:cubicBezTo>
                  <a:cubicBezTo>
                    <a:pt x="32" y="31"/>
                    <a:pt x="34" y="30"/>
                    <a:pt x="35" y="29"/>
                  </a:cubicBezTo>
                  <a:cubicBezTo>
                    <a:pt x="36" y="28"/>
                    <a:pt x="36" y="27"/>
                    <a:pt x="37" y="25"/>
                  </a:cubicBezTo>
                  <a:cubicBezTo>
                    <a:pt x="38" y="24"/>
                    <a:pt x="38" y="23"/>
                    <a:pt x="38" y="21"/>
                  </a:cubicBezTo>
                  <a:cubicBezTo>
                    <a:pt x="38" y="18"/>
                    <a:pt x="37" y="16"/>
                    <a:pt x="35" y="14"/>
                  </a:cubicBezTo>
                  <a:cubicBezTo>
                    <a:pt x="33" y="12"/>
                    <a:pt x="30" y="11"/>
                    <a:pt x="27" y="11"/>
                  </a:cubicBezTo>
                  <a:cubicBezTo>
                    <a:pt x="23" y="11"/>
                    <a:pt x="20" y="12"/>
                    <a:pt x="18" y="14"/>
                  </a:cubicBezTo>
                  <a:cubicBezTo>
                    <a:pt x="17" y="16"/>
                    <a:pt x="15" y="19"/>
                    <a:pt x="14" y="23"/>
                  </a:cubicBezTo>
                  <a:cubicBezTo>
                    <a:pt x="13" y="27"/>
                    <a:pt x="10" y="29"/>
                    <a:pt x="7" y="29"/>
                  </a:cubicBezTo>
                  <a:cubicBezTo>
                    <a:pt x="5" y="29"/>
                    <a:pt x="3" y="28"/>
                    <a:pt x="2" y="27"/>
                  </a:cubicBezTo>
                  <a:cubicBezTo>
                    <a:pt x="1" y="25"/>
                    <a:pt x="0" y="24"/>
                    <a:pt x="0" y="22"/>
                  </a:cubicBezTo>
                  <a:close/>
                  <a:moveTo>
                    <a:pt x="26" y="80"/>
                  </a:moveTo>
                  <a:cubicBezTo>
                    <a:pt x="24" y="80"/>
                    <a:pt x="22" y="79"/>
                    <a:pt x="20" y="78"/>
                  </a:cubicBezTo>
                  <a:cubicBezTo>
                    <a:pt x="18" y="77"/>
                    <a:pt x="18" y="75"/>
                    <a:pt x="18" y="72"/>
                  </a:cubicBezTo>
                  <a:cubicBezTo>
                    <a:pt x="18" y="70"/>
                    <a:pt x="18" y="68"/>
                    <a:pt x="20" y="67"/>
                  </a:cubicBezTo>
                  <a:cubicBezTo>
                    <a:pt x="22" y="65"/>
                    <a:pt x="23" y="64"/>
                    <a:pt x="26" y="64"/>
                  </a:cubicBezTo>
                  <a:cubicBezTo>
                    <a:pt x="28" y="64"/>
                    <a:pt x="30" y="65"/>
                    <a:pt x="31" y="67"/>
                  </a:cubicBezTo>
                  <a:cubicBezTo>
                    <a:pt x="33" y="68"/>
                    <a:pt x="34" y="70"/>
                    <a:pt x="34" y="72"/>
                  </a:cubicBezTo>
                  <a:cubicBezTo>
                    <a:pt x="34" y="75"/>
                    <a:pt x="33" y="77"/>
                    <a:pt x="31" y="78"/>
                  </a:cubicBezTo>
                  <a:cubicBezTo>
                    <a:pt x="30" y="79"/>
                    <a:pt x="28" y="80"/>
                    <a:pt x="26" y="80"/>
                  </a:cubicBezTo>
                  <a:close/>
                  <a:moveTo>
                    <a:pt x="26" y="80"/>
                  </a:moveTo>
                  <a:cubicBezTo>
                    <a:pt x="26" y="80"/>
                    <a:pt x="26" y="80"/>
                    <a:pt x="26" y="8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36" name="CaixaDeTexto 35"/>
          <p:cNvSpPr txBox="1"/>
          <p:nvPr/>
        </p:nvSpPr>
        <p:spPr>
          <a:xfrm>
            <a:off x="963614" y="6450177"/>
            <a:ext cx="860308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100" b="1" dirty="0">
                <a:solidFill>
                  <a:schemeClr val="bg1"/>
                </a:solidFill>
              </a:rPr>
              <a:t>p23</a:t>
            </a:r>
            <a:r>
              <a:rPr lang="pt-BR" sz="1100" dirty="0">
                <a:solidFill>
                  <a:schemeClr val="bg1"/>
                </a:solidFill>
              </a:rPr>
              <a:t>. Qual a sua escolaridade? (RU – ESP)</a:t>
            </a:r>
          </a:p>
        </p:txBody>
      </p:sp>
      <p:sp>
        <p:nvSpPr>
          <p:cNvPr id="13" name="CaixaDeTexto 12"/>
          <p:cNvSpPr txBox="1"/>
          <p:nvPr/>
        </p:nvSpPr>
        <p:spPr>
          <a:xfrm>
            <a:off x="6372037" y="718052"/>
            <a:ext cx="1150123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pt-BR" sz="2000" i="1" dirty="0">
                <a:solidFill>
                  <a:srgbClr val="016FAC"/>
                </a:solidFill>
              </a:rPr>
              <a:t>por porte</a:t>
            </a:r>
          </a:p>
        </p:txBody>
      </p:sp>
      <p:cxnSp>
        <p:nvCxnSpPr>
          <p:cNvPr id="14" name="Conector reto 13"/>
          <p:cNvCxnSpPr/>
          <p:nvPr/>
        </p:nvCxnSpPr>
        <p:spPr>
          <a:xfrm>
            <a:off x="7717161" y="918107"/>
            <a:ext cx="1136186" cy="0"/>
          </a:xfrm>
          <a:prstGeom prst="line">
            <a:avLst/>
          </a:prstGeom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grpSp>
        <p:nvGrpSpPr>
          <p:cNvPr id="15" name="Grupo 14"/>
          <p:cNvGrpSpPr/>
          <p:nvPr/>
        </p:nvGrpSpPr>
        <p:grpSpPr>
          <a:xfrm>
            <a:off x="7324291" y="1288147"/>
            <a:ext cx="392870" cy="426872"/>
            <a:chOff x="1989894" y="4905662"/>
            <a:chExt cx="829550" cy="829550"/>
          </a:xfrm>
        </p:grpSpPr>
        <p:sp>
          <p:nvSpPr>
            <p:cNvPr id="16" name="Retângulo 15"/>
            <p:cNvSpPr/>
            <p:nvPr/>
          </p:nvSpPr>
          <p:spPr>
            <a:xfrm>
              <a:off x="2168521" y="5104525"/>
              <a:ext cx="56251" cy="94592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7" name="Retângulo 16"/>
            <p:cNvSpPr/>
            <p:nvPr/>
          </p:nvSpPr>
          <p:spPr>
            <a:xfrm>
              <a:off x="2303082" y="5104525"/>
              <a:ext cx="56251" cy="94592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8" name="Retângulo 17"/>
            <p:cNvSpPr/>
            <p:nvPr/>
          </p:nvSpPr>
          <p:spPr>
            <a:xfrm>
              <a:off x="2439824" y="5104525"/>
              <a:ext cx="56251" cy="94592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9" name="Retângulo 18"/>
            <p:cNvSpPr/>
            <p:nvPr/>
          </p:nvSpPr>
          <p:spPr>
            <a:xfrm>
              <a:off x="2583199" y="5104525"/>
              <a:ext cx="56251" cy="94592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0" name="Forma livre 19"/>
            <p:cNvSpPr/>
            <p:nvPr/>
          </p:nvSpPr>
          <p:spPr>
            <a:xfrm>
              <a:off x="2085975" y="5305425"/>
              <a:ext cx="90488" cy="361950"/>
            </a:xfrm>
            <a:custGeom>
              <a:avLst/>
              <a:gdLst>
                <a:gd name="connsiteX0" fmla="*/ 85725 w 90488"/>
                <a:gd name="connsiteY0" fmla="*/ 352425 h 361950"/>
                <a:gd name="connsiteX1" fmla="*/ 90488 w 90488"/>
                <a:gd name="connsiteY1" fmla="*/ 0 h 361950"/>
                <a:gd name="connsiteX2" fmla="*/ 0 w 90488"/>
                <a:gd name="connsiteY2" fmla="*/ 0 h 361950"/>
                <a:gd name="connsiteX3" fmla="*/ 0 w 90488"/>
                <a:gd name="connsiteY3" fmla="*/ 361950 h 361950"/>
                <a:gd name="connsiteX4" fmla="*/ 85725 w 90488"/>
                <a:gd name="connsiteY4" fmla="*/ 352425 h 361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0488" h="361950">
                  <a:moveTo>
                    <a:pt x="85725" y="352425"/>
                  </a:moveTo>
                  <a:cubicBezTo>
                    <a:pt x="87313" y="234950"/>
                    <a:pt x="88900" y="117475"/>
                    <a:pt x="90488" y="0"/>
                  </a:cubicBezTo>
                  <a:lnTo>
                    <a:pt x="0" y="0"/>
                  </a:lnTo>
                  <a:lnTo>
                    <a:pt x="0" y="361950"/>
                  </a:lnTo>
                  <a:lnTo>
                    <a:pt x="85725" y="352425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1" name="Forma livre 20"/>
            <p:cNvSpPr/>
            <p:nvPr/>
          </p:nvSpPr>
          <p:spPr>
            <a:xfrm>
              <a:off x="2634623" y="5305425"/>
              <a:ext cx="90488" cy="361950"/>
            </a:xfrm>
            <a:custGeom>
              <a:avLst/>
              <a:gdLst>
                <a:gd name="connsiteX0" fmla="*/ 85725 w 90488"/>
                <a:gd name="connsiteY0" fmla="*/ 352425 h 361950"/>
                <a:gd name="connsiteX1" fmla="*/ 90488 w 90488"/>
                <a:gd name="connsiteY1" fmla="*/ 0 h 361950"/>
                <a:gd name="connsiteX2" fmla="*/ 0 w 90488"/>
                <a:gd name="connsiteY2" fmla="*/ 0 h 361950"/>
                <a:gd name="connsiteX3" fmla="*/ 0 w 90488"/>
                <a:gd name="connsiteY3" fmla="*/ 361950 h 361950"/>
                <a:gd name="connsiteX4" fmla="*/ 85725 w 90488"/>
                <a:gd name="connsiteY4" fmla="*/ 352425 h 361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0488" h="361950">
                  <a:moveTo>
                    <a:pt x="85725" y="352425"/>
                  </a:moveTo>
                  <a:cubicBezTo>
                    <a:pt x="87313" y="234950"/>
                    <a:pt x="88900" y="117475"/>
                    <a:pt x="90488" y="0"/>
                  </a:cubicBezTo>
                  <a:lnTo>
                    <a:pt x="0" y="0"/>
                  </a:lnTo>
                  <a:lnTo>
                    <a:pt x="0" y="361950"/>
                  </a:lnTo>
                  <a:lnTo>
                    <a:pt x="85725" y="352425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pic>
          <p:nvPicPr>
            <p:cNvPr id="22" name="Imagem 21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1989894" y="4905662"/>
              <a:ext cx="829550" cy="829550"/>
            </a:xfrm>
            <a:prstGeom prst="rect">
              <a:avLst/>
            </a:prstGeom>
          </p:spPr>
        </p:pic>
      </p:grpSp>
      <p:grpSp>
        <p:nvGrpSpPr>
          <p:cNvPr id="23" name="Grupo 22"/>
          <p:cNvGrpSpPr/>
          <p:nvPr/>
        </p:nvGrpSpPr>
        <p:grpSpPr>
          <a:xfrm>
            <a:off x="6453654" y="1325009"/>
            <a:ext cx="372774" cy="353149"/>
            <a:chOff x="1207620" y="5194355"/>
            <a:chExt cx="653544" cy="569821"/>
          </a:xfrm>
        </p:grpSpPr>
        <p:sp>
          <p:nvSpPr>
            <p:cNvPr id="24" name="Forma livre 23"/>
            <p:cNvSpPr/>
            <p:nvPr/>
          </p:nvSpPr>
          <p:spPr>
            <a:xfrm>
              <a:off x="1243013" y="5205413"/>
              <a:ext cx="590550" cy="176212"/>
            </a:xfrm>
            <a:custGeom>
              <a:avLst/>
              <a:gdLst>
                <a:gd name="connsiteX0" fmla="*/ 0 w 590550"/>
                <a:gd name="connsiteY0" fmla="*/ 161925 h 176212"/>
                <a:gd name="connsiteX1" fmla="*/ 76200 w 590550"/>
                <a:gd name="connsiteY1" fmla="*/ 0 h 176212"/>
                <a:gd name="connsiteX2" fmla="*/ 509587 w 590550"/>
                <a:gd name="connsiteY2" fmla="*/ 9525 h 176212"/>
                <a:gd name="connsiteX3" fmla="*/ 590550 w 590550"/>
                <a:gd name="connsiteY3" fmla="*/ 176212 h 176212"/>
                <a:gd name="connsiteX4" fmla="*/ 0 w 590550"/>
                <a:gd name="connsiteY4" fmla="*/ 161925 h 176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0550" h="176212">
                  <a:moveTo>
                    <a:pt x="0" y="161925"/>
                  </a:moveTo>
                  <a:lnTo>
                    <a:pt x="76200" y="0"/>
                  </a:lnTo>
                  <a:lnTo>
                    <a:pt x="509587" y="9525"/>
                  </a:lnTo>
                  <a:lnTo>
                    <a:pt x="590550" y="176212"/>
                  </a:lnTo>
                  <a:lnTo>
                    <a:pt x="0" y="161925"/>
                  </a:lnTo>
                  <a:close/>
                </a:path>
              </a:pathLst>
            </a:custGeom>
            <a:solidFill>
              <a:srgbClr val="92D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pic>
          <p:nvPicPr>
            <p:cNvPr id="25" name="Imagem 24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1207620" y="5194355"/>
              <a:ext cx="653544" cy="569821"/>
            </a:xfrm>
            <a:prstGeom prst="rect">
              <a:avLst/>
            </a:prstGeom>
          </p:spPr>
        </p:pic>
      </p:grpSp>
      <p:grpSp>
        <p:nvGrpSpPr>
          <p:cNvPr id="26" name="Grupo 25"/>
          <p:cNvGrpSpPr/>
          <p:nvPr/>
        </p:nvGrpSpPr>
        <p:grpSpPr>
          <a:xfrm>
            <a:off x="8215024" y="1229905"/>
            <a:ext cx="357312" cy="485114"/>
            <a:chOff x="2947662" y="4678526"/>
            <a:chExt cx="846138" cy="1057275"/>
          </a:xfrm>
        </p:grpSpPr>
        <p:sp>
          <p:nvSpPr>
            <p:cNvPr id="27" name="Retângulo 26"/>
            <p:cNvSpPr/>
            <p:nvPr/>
          </p:nvSpPr>
          <p:spPr>
            <a:xfrm>
              <a:off x="3019100" y="4854739"/>
              <a:ext cx="530550" cy="720561"/>
            </a:xfrm>
            <a:prstGeom prst="rect">
              <a:avLst/>
            </a:prstGeom>
            <a:solidFill>
              <a:srgbClr val="00999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grpSp>
          <p:nvGrpSpPr>
            <p:cNvPr id="28" name="Group 13"/>
            <p:cNvGrpSpPr>
              <a:grpSpLocks noChangeAspect="1"/>
            </p:cNvGrpSpPr>
            <p:nvPr/>
          </p:nvGrpSpPr>
          <p:grpSpPr bwMode="auto">
            <a:xfrm>
              <a:off x="2947662" y="4678526"/>
              <a:ext cx="846138" cy="1057275"/>
              <a:chOff x="-489" y="3132"/>
              <a:chExt cx="533" cy="666"/>
            </a:xfrm>
          </p:grpSpPr>
          <p:sp>
            <p:nvSpPr>
              <p:cNvPr id="29" name="Freeform 14"/>
              <p:cNvSpPr>
                <a:spLocks noEditPoints="1"/>
              </p:cNvSpPr>
              <p:nvPr/>
            </p:nvSpPr>
            <p:spPr bwMode="auto">
              <a:xfrm>
                <a:off x="-444" y="3243"/>
                <a:ext cx="488" cy="555"/>
              </a:xfrm>
              <a:custGeom>
                <a:avLst/>
                <a:gdLst>
                  <a:gd name="T0" fmla="*/ 1010 w 1201"/>
                  <a:gd name="T1" fmla="*/ 1147 h 1365"/>
                  <a:gd name="T2" fmla="*/ 819 w 1201"/>
                  <a:gd name="T3" fmla="*/ 1283 h 1365"/>
                  <a:gd name="T4" fmla="*/ 710 w 1201"/>
                  <a:gd name="T5" fmla="*/ 1147 h 1365"/>
                  <a:gd name="T6" fmla="*/ 874 w 1201"/>
                  <a:gd name="T7" fmla="*/ 27 h 1365"/>
                  <a:gd name="T8" fmla="*/ 0 w 1201"/>
                  <a:gd name="T9" fmla="*/ 27 h 1365"/>
                  <a:gd name="T10" fmla="*/ 1119 w 1201"/>
                  <a:gd name="T11" fmla="*/ 1365 h 1365"/>
                  <a:gd name="T12" fmla="*/ 710 w 1201"/>
                  <a:gd name="T13" fmla="*/ 55 h 1365"/>
                  <a:gd name="T14" fmla="*/ 710 w 1201"/>
                  <a:gd name="T15" fmla="*/ 219 h 1365"/>
                  <a:gd name="T16" fmla="*/ 819 w 1201"/>
                  <a:gd name="T17" fmla="*/ 273 h 1365"/>
                  <a:gd name="T18" fmla="*/ 710 w 1201"/>
                  <a:gd name="T19" fmla="*/ 273 h 1365"/>
                  <a:gd name="T20" fmla="*/ 819 w 1201"/>
                  <a:gd name="T21" fmla="*/ 655 h 1365"/>
                  <a:gd name="T22" fmla="*/ 710 w 1201"/>
                  <a:gd name="T23" fmla="*/ 710 h 1365"/>
                  <a:gd name="T24" fmla="*/ 710 w 1201"/>
                  <a:gd name="T25" fmla="*/ 874 h 1365"/>
                  <a:gd name="T26" fmla="*/ 819 w 1201"/>
                  <a:gd name="T27" fmla="*/ 928 h 1365"/>
                  <a:gd name="T28" fmla="*/ 710 w 1201"/>
                  <a:gd name="T29" fmla="*/ 928 h 1365"/>
                  <a:gd name="T30" fmla="*/ 55 w 1201"/>
                  <a:gd name="T31" fmla="*/ 1147 h 1365"/>
                  <a:gd name="T32" fmla="*/ 164 w 1201"/>
                  <a:gd name="T33" fmla="*/ 1092 h 1365"/>
                  <a:gd name="T34" fmla="*/ 164 w 1201"/>
                  <a:gd name="T35" fmla="*/ 928 h 1365"/>
                  <a:gd name="T36" fmla="*/ 55 w 1201"/>
                  <a:gd name="T37" fmla="*/ 874 h 1365"/>
                  <a:gd name="T38" fmla="*/ 164 w 1201"/>
                  <a:gd name="T39" fmla="*/ 874 h 1365"/>
                  <a:gd name="T40" fmla="*/ 55 w 1201"/>
                  <a:gd name="T41" fmla="*/ 492 h 1365"/>
                  <a:gd name="T42" fmla="*/ 164 w 1201"/>
                  <a:gd name="T43" fmla="*/ 437 h 1365"/>
                  <a:gd name="T44" fmla="*/ 164 w 1201"/>
                  <a:gd name="T45" fmla="*/ 273 h 1365"/>
                  <a:gd name="T46" fmla="*/ 55 w 1201"/>
                  <a:gd name="T47" fmla="*/ 219 h 1365"/>
                  <a:gd name="T48" fmla="*/ 164 w 1201"/>
                  <a:gd name="T49" fmla="*/ 219 h 1365"/>
                  <a:gd name="T50" fmla="*/ 218 w 1201"/>
                  <a:gd name="T51" fmla="*/ 1147 h 1365"/>
                  <a:gd name="T52" fmla="*/ 328 w 1201"/>
                  <a:gd name="T53" fmla="*/ 1092 h 1365"/>
                  <a:gd name="T54" fmla="*/ 328 w 1201"/>
                  <a:gd name="T55" fmla="*/ 928 h 1365"/>
                  <a:gd name="T56" fmla="*/ 218 w 1201"/>
                  <a:gd name="T57" fmla="*/ 874 h 1365"/>
                  <a:gd name="T58" fmla="*/ 328 w 1201"/>
                  <a:gd name="T59" fmla="*/ 874 h 1365"/>
                  <a:gd name="T60" fmla="*/ 218 w 1201"/>
                  <a:gd name="T61" fmla="*/ 492 h 1365"/>
                  <a:gd name="T62" fmla="*/ 328 w 1201"/>
                  <a:gd name="T63" fmla="*/ 437 h 1365"/>
                  <a:gd name="T64" fmla="*/ 328 w 1201"/>
                  <a:gd name="T65" fmla="*/ 273 h 1365"/>
                  <a:gd name="T66" fmla="*/ 218 w 1201"/>
                  <a:gd name="T67" fmla="*/ 219 h 1365"/>
                  <a:gd name="T68" fmla="*/ 328 w 1201"/>
                  <a:gd name="T69" fmla="*/ 219 h 1365"/>
                  <a:gd name="T70" fmla="*/ 382 w 1201"/>
                  <a:gd name="T71" fmla="*/ 1147 h 1365"/>
                  <a:gd name="T72" fmla="*/ 491 w 1201"/>
                  <a:gd name="T73" fmla="*/ 1092 h 1365"/>
                  <a:gd name="T74" fmla="*/ 491 w 1201"/>
                  <a:gd name="T75" fmla="*/ 928 h 1365"/>
                  <a:gd name="T76" fmla="*/ 382 w 1201"/>
                  <a:gd name="T77" fmla="*/ 874 h 1365"/>
                  <a:gd name="T78" fmla="*/ 491 w 1201"/>
                  <a:gd name="T79" fmla="*/ 874 h 1365"/>
                  <a:gd name="T80" fmla="*/ 382 w 1201"/>
                  <a:gd name="T81" fmla="*/ 492 h 1365"/>
                  <a:gd name="T82" fmla="*/ 491 w 1201"/>
                  <a:gd name="T83" fmla="*/ 437 h 1365"/>
                  <a:gd name="T84" fmla="*/ 491 w 1201"/>
                  <a:gd name="T85" fmla="*/ 273 h 1365"/>
                  <a:gd name="T86" fmla="*/ 382 w 1201"/>
                  <a:gd name="T87" fmla="*/ 219 h 1365"/>
                  <a:gd name="T88" fmla="*/ 491 w 1201"/>
                  <a:gd name="T89" fmla="*/ 219 h 1365"/>
                  <a:gd name="T90" fmla="*/ 546 w 1201"/>
                  <a:gd name="T91" fmla="*/ 1147 h 1365"/>
                  <a:gd name="T92" fmla="*/ 655 w 1201"/>
                  <a:gd name="T93" fmla="*/ 1092 h 1365"/>
                  <a:gd name="T94" fmla="*/ 655 w 1201"/>
                  <a:gd name="T95" fmla="*/ 928 h 1365"/>
                  <a:gd name="T96" fmla="*/ 546 w 1201"/>
                  <a:gd name="T97" fmla="*/ 874 h 1365"/>
                  <a:gd name="T98" fmla="*/ 655 w 1201"/>
                  <a:gd name="T99" fmla="*/ 874 h 1365"/>
                  <a:gd name="T100" fmla="*/ 546 w 1201"/>
                  <a:gd name="T101" fmla="*/ 492 h 1365"/>
                  <a:gd name="T102" fmla="*/ 655 w 1201"/>
                  <a:gd name="T103" fmla="*/ 437 h 1365"/>
                  <a:gd name="T104" fmla="*/ 655 w 1201"/>
                  <a:gd name="T105" fmla="*/ 273 h 1365"/>
                  <a:gd name="T106" fmla="*/ 546 w 1201"/>
                  <a:gd name="T107" fmla="*/ 219 h 1365"/>
                  <a:gd name="T108" fmla="*/ 655 w 1201"/>
                  <a:gd name="T109" fmla="*/ 219 h 1365"/>
                  <a:gd name="T110" fmla="*/ 874 w 1201"/>
                  <a:gd name="T111" fmla="*/ 1283 h 1365"/>
                  <a:gd name="T112" fmla="*/ 941 w 1201"/>
                  <a:gd name="T113" fmla="*/ 1263 h 1365"/>
                  <a:gd name="T114" fmla="*/ 1063 w 1201"/>
                  <a:gd name="T115" fmla="*/ 1244 h 1365"/>
                  <a:gd name="T116" fmla="*/ 1147 w 1201"/>
                  <a:gd name="T117" fmla="*/ 1283 h 1365"/>
                  <a:gd name="T118" fmla="*/ 1119 w 1201"/>
                  <a:gd name="T119" fmla="*/ 1311 h 13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201" h="1365">
                    <a:moveTo>
                      <a:pt x="1119" y="1202"/>
                    </a:moveTo>
                    <a:cubicBezTo>
                      <a:pt x="1115" y="1202"/>
                      <a:pt x="1110" y="1202"/>
                      <a:pt x="1105" y="1203"/>
                    </a:cubicBezTo>
                    <a:cubicBezTo>
                      <a:pt x="1087" y="1169"/>
                      <a:pt x="1051" y="1147"/>
                      <a:pt x="1010" y="1147"/>
                    </a:cubicBezTo>
                    <a:cubicBezTo>
                      <a:pt x="970" y="1147"/>
                      <a:pt x="934" y="1169"/>
                      <a:pt x="915" y="1203"/>
                    </a:cubicBezTo>
                    <a:cubicBezTo>
                      <a:pt x="910" y="1202"/>
                      <a:pt x="906" y="1202"/>
                      <a:pt x="901" y="1202"/>
                    </a:cubicBezTo>
                    <a:cubicBezTo>
                      <a:pt x="856" y="1202"/>
                      <a:pt x="819" y="1238"/>
                      <a:pt x="819" y="1283"/>
                    </a:cubicBezTo>
                    <a:cubicBezTo>
                      <a:pt x="819" y="1293"/>
                      <a:pt x="821" y="1302"/>
                      <a:pt x="824" y="1311"/>
                    </a:cubicBezTo>
                    <a:cubicBezTo>
                      <a:pt x="710" y="1311"/>
                      <a:pt x="710" y="1311"/>
                      <a:pt x="710" y="1311"/>
                    </a:cubicBezTo>
                    <a:cubicBezTo>
                      <a:pt x="710" y="1147"/>
                      <a:pt x="710" y="1147"/>
                      <a:pt x="710" y="1147"/>
                    </a:cubicBezTo>
                    <a:cubicBezTo>
                      <a:pt x="846" y="1147"/>
                      <a:pt x="846" y="1147"/>
                      <a:pt x="846" y="1147"/>
                    </a:cubicBezTo>
                    <a:cubicBezTo>
                      <a:pt x="861" y="1147"/>
                      <a:pt x="874" y="1135"/>
                      <a:pt x="874" y="1120"/>
                    </a:cubicBezTo>
                    <a:cubicBezTo>
                      <a:pt x="874" y="27"/>
                      <a:pt x="874" y="27"/>
                      <a:pt x="874" y="27"/>
                    </a:cubicBezTo>
                    <a:cubicBezTo>
                      <a:pt x="874" y="12"/>
                      <a:pt x="861" y="0"/>
                      <a:pt x="846" y="0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12" y="0"/>
                      <a:pt x="0" y="12"/>
                      <a:pt x="0" y="27"/>
                    </a:cubicBezTo>
                    <a:cubicBezTo>
                      <a:pt x="0" y="1338"/>
                      <a:pt x="0" y="1338"/>
                      <a:pt x="0" y="1338"/>
                    </a:cubicBezTo>
                    <a:cubicBezTo>
                      <a:pt x="0" y="1353"/>
                      <a:pt x="12" y="1365"/>
                      <a:pt x="27" y="1365"/>
                    </a:cubicBezTo>
                    <a:cubicBezTo>
                      <a:pt x="1119" y="1365"/>
                      <a:pt x="1119" y="1365"/>
                      <a:pt x="1119" y="1365"/>
                    </a:cubicBezTo>
                    <a:cubicBezTo>
                      <a:pt x="1165" y="1365"/>
                      <a:pt x="1201" y="1329"/>
                      <a:pt x="1201" y="1283"/>
                    </a:cubicBezTo>
                    <a:cubicBezTo>
                      <a:pt x="1201" y="1238"/>
                      <a:pt x="1165" y="1202"/>
                      <a:pt x="1119" y="1202"/>
                    </a:cubicBezTo>
                    <a:close/>
                    <a:moveTo>
                      <a:pt x="710" y="55"/>
                    </a:moveTo>
                    <a:cubicBezTo>
                      <a:pt x="819" y="55"/>
                      <a:pt x="819" y="55"/>
                      <a:pt x="819" y="55"/>
                    </a:cubicBezTo>
                    <a:cubicBezTo>
                      <a:pt x="819" y="219"/>
                      <a:pt x="819" y="219"/>
                      <a:pt x="819" y="219"/>
                    </a:cubicBezTo>
                    <a:cubicBezTo>
                      <a:pt x="710" y="219"/>
                      <a:pt x="710" y="219"/>
                      <a:pt x="710" y="219"/>
                    </a:cubicBezTo>
                    <a:lnTo>
                      <a:pt x="710" y="55"/>
                    </a:lnTo>
                    <a:close/>
                    <a:moveTo>
                      <a:pt x="710" y="273"/>
                    </a:moveTo>
                    <a:cubicBezTo>
                      <a:pt x="819" y="273"/>
                      <a:pt x="819" y="273"/>
                      <a:pt x="819" y="273"/>
                    </a:cubicBezTo>
                    <a:cubicBezTo>
                      <a:pt x="819" y="437"/>
                      <a:pt x="819" y="437"/>
                      <a:pt x="819" y="437"/>
                    </a:cubicBezTo>
                    <a:cubicBezTo>
                      <a:pt x="710" y="437"/>
                      <a:pt x="710" y="437"/>
                      <a:pt x="710" y="437"/>
                    </a:cubicBezTo>
                    <a:lnTo>
                      <a:pt x="710" y="273"/>
                    </a:lnTo>
                    <a:close/>
                    <a:moveTo>
                      <a:pt x="710" y="492"/>
                    </a:moveTo>
                    <a:cubicBezTo>
                      <a:pt x="819" y="492"/>
                      <a:pt x="819" y="492"/>
                      <a:pt x="819" y="492"/>
                    </a:cubicBezTo>
                    <a:cubicBezTo>
                      <a:pt x="819" y="655"/>
                      <a:pt x="819" y="655"/>
                      <a:pt x="819" y="655"/>
                    </a:cubicBezTo>
                    <a:cubicBezTo>
                      <a:pt x="710" y="655"/>
                      <a:pt x="710" y="655"/>
                      <a:pt x="710" y="655"/>
                    </a:cubicBezTo>
                    <a:lnTo>
                      <a:pt x="710" y="492"/>
                    </a:lnTo>
                    <a:close/>
                    <a:moveTo>
                      <a:pt x="710" y="710"/>
                    </a:moveTo>
                    <a:cubicBezTo>
                      <a:pt x="819" y="710"/>
                      <a:pt x="819" y="710"/>
                      <a:pt x="819" y="710"/>
                    </a:cubicBezTo>
                    <a:cubicBezTo>
                      <a:pt x="819" y="874"/>
                      <a:pt x="819" y="874"/>
                      <a:pt x="819" y="874"/>
                    </a:cubicBezTo>
                    <a:cubicBezTo>
                      <a:pt x="710" y="874"/>
                      <a:pt x="710" y="874"/>
                      <a:pt x="710" y="874"/>
                    </a:cubicBezTo>
                    <a:lnTo>
                      <a:pt x="710" y="710"/>
                    </a:lnTo>
                    <a:close/>
                    <a:moveTo>
                      <a:pt x="710" y="928"/>
                    </a:moveTo>
                    <a:cubicBezTo>
                      <a:pt x="819" y="928"/>
                      <a:pt x="819" y="928"/>
                      <a:pt x="819" y="928"/>
                    </a:cubicBezTo>
                    <a:cubicBezTo>
                      <a:pt x="819" y="1092"/>
                      <a:pt x="819" y="1092"/>
                      <a:pt x="819" y="1092"/>
                    </a:cubicBezTo>
                    <a:cubicBezTo>
                      <a:pt x="710" y="1092"/>
                      <a:pt x="710" y="1092"/>
                      <a:pt x="710" y="1092"/>
                    </a:cubicBezTo>
                    <a:lnTo>
                      <a:pt x="710" y="928"/>
                    </a:lnTo>
                    <a:close/>
                    <a:moveTo>
                      <a:pt x="164" y="1311"/>
                    </a:moveTo>
                    <a:cubicBezTo>
                      <a:pt x="55" y="1311"/>
                      <a:pt x="55" y="1311"/>
                      <a:pt x="55" y="1311"/>
                    </a:cubicBezTo>
                    <a:cubicBezTo>
                      <a:pt x="55" y="1147"/>
                      <a:pt x="55" y="1147"/>
                      <a:pt x="55" y="1147"/>
                    </a:cubicBezTo>
                    <a:cubicBezTo>
                      <a:pt x="164" y="1147"/>
                      <a:pt x="164" y="1147"/>
                      <a:pt x="164" y="1147"/>
                    </a:cubicBezTo>
                    <a:lnTo>
                      <a:pt x="164" y="1311"/>
                    </a:lnTo>
                    <a:close/>
                    <a:moveTo>
                      <a:pt x="164" y="1092"/>
                    </a:moveTo>
                    <a:cubicBezTo>
                      <a:pt x="55" y="1092"/>
                      <a:pt x="55" y="1092"/>
                      <a:pt x="55" y="1092"/>
                    </a:cubicBezTo>
                    <a:cubicBezTo>
                      <a:pt x="55" y="928"/>
                      <a:pt x="55" y="928"/>
                      <a:pt x="55" y="928"/>
                    </a:cubicBezTo>
                    <a:cubicBezTo>
                      <a:pt x="164" y="928"/>
                      <a:pt x="164" y="928"/>
                      <a:pt x="164" y="928"/>
                    </a:cubicBezTo>
                    <a:lnTo>
                      <a:pt x="164" y="1092"/>
                    </a:lnTo>
                    <a:close/>
                    <a:moveTo>
                      <a:pt x="164" y="874"/>
                    </a:moveTo>
                    <a:cubicBezTo>
                      <a:pt x="55" y="874"/>
                      <a:pt x="55" y="874"/>
                      <a:pt x="55" y="874"/>
                    </a:cubicBezTo>
                    <a:cubicBezTo>
                      <a:pt x="55" y="710"/>
                      <a:pt x="55" y="710"/>
                      <a:pt x="55" y="710"/>
                    </a:cubicBezTo>
                    <a:cubicBezTo>
                      <a:pt x="164" y="710"/>
                      <a:pt x="164" y="710"/>
                      <a:pt x="164" y="710"/>
                    </a:cubicBezTo>
                    <a:lnTo>
                      <a:pt x="164" y="874"/>
                    </a:lnTo>
                    <a:close/>
                    <a:moveTo>
                      <a:pt x="164" y="655"/>
                    </a:moveTo>
                    <a:cubicBezTo>
                      <a:pt x="55" y="655"/>
                      <a:pt x="55" y="655"/>
                      <a:pt x="55" y="655"/>
                    </a:cubicBezTo>
                    <a:cubicBezTo>
                      <a:pt x="55" y="492"/>
                      <a:pt x="55" y="492"/>
                      <a:pt x="55" y="492"/>
                    </a:cubicBezTo>
                    <a:cubicBezTo>
                      <a:pt x="164" y="492"/>
                      <a:pt x="164" y="492"/>
                      <a:pt x="164" y="492"/>
                    </a:cubicBezTo>
                    <a:lnTo>
                      <a:pt x="164" y="655"/>
                    </a:lnTo>
                    <a:close/>
                    <a:moveTo>
                      <a:pt x="164" y="437"/>
                    </a:moveTo>
                    <a:cubicBezTo>
                      <a:pt x="55" y="437"/>
                      <a:pt x="55" y="437"/>
                      <a:pt x="55" y="437"/>
                    </a:cubicBezTo>
                    <a:cubicBezTo>
                      <a:pt x="55" y="273"/>
                      <a:pt x="55" y="273"/>
                      <a:pt x="55" y="273"/>
                    </a:cubicBezTo>
                    <a:cubicBezTo>
                      <a:pt x="164" y="273"/>
                      <a:pt x="164" y="273"/>
                      <a:pt x="164" y="273"/>
                    </a:cubicBezTo>
                    <a:lnTo>
                      <a:pt x="164" y="437"/>
                    </a:lnTo>
                    <a:close/>
                    <a:moveTo>
                      <a:pt x="164" y="219"/>
                    </a:moveTo>
                    <a:cubicBezTo>
                      <a:pt x="55" y="219"/>
                      <a:pt x="55" y="219"/>
                      <a:pt x="55" y="219"/>
                    </a:cubicBezTo>
                    <a:cubicBezTo>
                      <a:pt x="55" y="55"/>
                      <a:pt x="55" y="55"/>
                      <a:pt x="55" y="55"/>
                    </a:cubicBezTo>
                    <a:cubicBezTo>
                      <a:pt x="164" y="55"/>
                      <a:pt x="164" y="55"/>
                      <a:pt x="164" y="55"/>
                    </a:cubicBezTo>
                    <a:lnTo>
                      <a:pt x="164" y="219"/>
                    </a:lnTo>
                    <a:close/>
                    <a:moveTo>
                      <a:pt x="328" y="1311"/>
                    </a:moveTo>
                    <a:cubicBezTo>
                      <a:pt x="218" y="1311"/>
                      <a:pt x="218" y="1311"/>
                      <a:pt x="218" y="1311"/>
                    </a:cubicBezTo>
                    <a:cubicBezTo>
                      <a:pt x="218" y="1147"/>
                      <a:pt x="218" y="1147"/>
                      <a:pt x="218" y="1147"/>
                    </a:cubicBezTo>
                    <a:cubicBezTo>
                      <a:pt x="328" y="1147"/>
                      <a:pt x="328" y="1147"/>
                      <a:pt x="328" y="1147"/>
                    </a:cubicBezTo>
                    <a:lnTo>
                      <a:pt x="328" y="1311"/>
                    </a:lnTo>
                    <a:close/>
                    <a:moveTo>
                      <a:pt x="328" y="1092"/>
                    </a:moveTo>
                    <a:cubicBezTo>
                      <a:pt x="218" y="1092"/>
                      <a:pt x="218" y="1092"/>
                      <a:pt x="218" y="1092"/>
                    </a:cubicBezTo>
                    <a:cubicBezTo>
                      <a:pt x="218" y="928"/>
                      <a:pt x="218" y="928"/>
                      <a:pt x="218" y="928"/>
                    </a:cubicBezTo>
                    <a:cubicBezTo>
                      <a:pt x="328" y="928"/>
                      <a:pt x="328" y="928"/>
                      <a:pt x="328" y="928"/>
                    </a:cubicBezTo>
                    <a:lnTo>
                      <a:pt x="328" y="1092"/>
                    </a:lnTo>
                    <a:close/>
                    <a:moveTo>
                      <a:pt x="328" y="874"/>
                    </a:moveTo>
                    <a:cubicBezTo>
                      <a:pt x="218" y="874"/>
                      <a:pt x="218" y="874"/>
                      <a:pt x="218" y="874"/>
                    </a:cubicBezTo>
                    <a:cubicBezTo>
                      <a:pt x="218" y="710"/>
                      <a:pt x="218" y="710"/>
                      <a:pt x="218" y="710"/>
                    </a:cubicBezTo>
                    <a:cubicBezTo>
                      <a:pt x="328" y="710"/>
                      <a:pt x="328" y="710"/>
                      <a:pt x="328" y="710"/>
                    </a:cubicBezTo>
                    <a:lnTo>
                      <a:pt x="328" y="874"/>
                    </a:lnTo>
                    <a:close/>
                    <a:moveTo>
                      <a:pt x="328" y="655"/>
                    </a:moveTo>
                    <a:cubicBezTo>
                      <a:pt x="218" y="655"/>
                      <a:pt x="218" y="655"/>
                      <a:pt x="218" y="655"/>
                    </a:cubicBezTo>
                    <a:cubicBezTo>
                      <a:pt x="218" y="492"/>
                      <a:pt x="218" y="492"/>
                      <a:pt x="218" y="492"/>
                    </a:cubicBezTo>
                    <a:cubicBezTo>
                      <a:pt x="328" y="492"/>
                      <a:pt x="328" y="492"/>
                      <a:pt x="328" y="492"/>
                    </a:cubicBezTo>
                    <a:lnTo>
                      <a:pt x="328" y="655"/>
                    </a:lnTo>
                    <a:close/>
                    <a:moveTo>
                      <a:pt x="328" y="437"/>
                    </a:moveTo>
                    <a:cubicBezTo>
                      <a:pt x="218" y="437"/>
                      <a:pt x="218" y="437"/>
                      <a:pt x="218" y="437"/>
                    </a:cubicBezTo>
                    <a:cubicBezTo>
                      <a:pt x="218" y="273"/>
                      <a:pt x="218" y="273"/>
                      <a:pt x="218" y="273"/>
                    </a:cubicBezTo>
                    <a:cubicBezTo>
                      <a:pt x="328" y="273"/>
                      <a:pt x="328" y="273"/>
                      <a:pt x="328" y="273"/>
                    </a:cubicBezTo>
                    <a:lnTo>
                      <a:pt x="328" y="437"/>
                    </a:lnTo>
                    <a:close/>
                    <a:moveTo>
                      <a:pt x="328" y="219"/>
                    </a:moveTo>
                    <a:cubicBezTo>
                      <a:pt x="218" y="219"/>
                      <a:pt x="218" y="219"/>
                      <a:pt x="218" y="219"/>
                    </a:cubicBezTo>
                    <a:cubicBezTo>
                      <a:pt x="218" y="55"/>
                      <a:pt x="218" y="55"/>
                      <a:pt x="218" y="55"/>
                    </a:cubicBezTo>
                    <a:cubicBezTo>
                      <a:pt x="328" y="55"/>
                      <a:pt x="328" y="55"/>
                      <a:pt x="328" y="55"/>
                    </a:cubicBezTo>
                    <a:lnTo>
                      <a:pt x="328" y="219"/>
                    </a:lnTo>
                    <a:close/>
                    <a:moveTo>
                      <a:pt x="491" y="1311"/>
                    </a:moveTo>
                    <a:cubicBezTo>
                      <a:pt x="382" y="1311"/>
                      <a:pt x="382" y="1311"/>
                      <a:pt x="382" y="1311"/>
                    </a:cubicBezTo>
                    <a:cubicBezTo>
                      <a:pt x="382" y="1147"/>
                      <a:pt x="382" y="1147"/>
                      <a:pt x="382" y="1147"/>
                    </a:cubicBezTo>
                    <a:cubicBezTo>
                      <a:pt x="491" y="1147"/>
                      <a:pt x="491" y="1147"/>
                      <a:pt x="491" y="1147"/>
                    </a:cubicBezTo>
                    <a:lnTo>
                      <a:pt x="491" y="1311"/>
                    </a:lnTo>
                    <a:close/>
                    <a:moveTo>
                      <a:pt x="491" y="1092"/>
                    </a:moveTo>
                    <a:cubicBezTo>
                      <a:pt x="382" y="1092"/>
                      <a:pt x="382" y="1092"/>
                      <a:pt x="382" y="1092"/>
                    </a:cubicBezTo>
                    <a:cubicBezTo>
                      <a:pt x="382" y="928"/>
                      <a:pt x="382" y="928"/>
                      <a:pt x="382" y="928"/>
                    </a:cubicBezTo>
                    <a:cubicBezTo>
                      <a:pt x="491" y="928"/>
                      <a:pt x="491" y="928"/>
                      <a:pt x="491" y="928"/>
                    </a:cubicBezTo>
                    <a:lnTo>
                      <a:pt x="491" y="1092"/>
                    </a:lnTo>
                    <a:close/>
                    <a:moveTo>
                      <a:pt x="491" y="874"/>
                    </a:moveTo>
                    <a:cubicBezTo>
                      <a:pt x="382" y="874"/>
                      <a:pt x="382" y="874"/>
                      <a:pt x="382" y="874"/>
                    </a:cubicBezTo>
                    <a:cubicBezTo>
                      <a:pt x="382" y="710"/>
                      <a:pt x="382" y="710"/>
                      <a:pt x="382" y="710"/>
                    </a:cubicBezTo>
                    <a:cubicBezTo>
                      <a:pt x="491" y="710"/>
                      <a:pt x="491" y="710"/>
                      <a:pt x="491" y="710"/>
                    </a:cubicBezTo>
                    <a:lnTo>
                      <a:pt x="491" y="874"/>
                    </a:lnTo>
                    <a:close/>
                    <a:moveTo>
                      <a:pt x="491" y="655"/>
                    </a:moveTo>
                    <a:cubicBezTo>
                      <a:pt x="382" y="655"/>
                      <a:pt x="382" y="655"/>
                      <a:pt x="382" y="655"/>
                    </a:cubicBezTo>
                    <a:cubicBezTo>
                      <a:pt x="382" y="492"/>
                      <a:pt x="382" y="492"/>
                      <a:pt x="382" y="492"/>
                    </a:cubicBezTo>
                    <a:cubicBezTo>
                      <a:pt x="491" y="492"/>
                      <a:pt x="491" y="492"/>
                      <a:pt x="491" y="492"/>
                    </a:cubicBezTo>
                    <a:lnTo>
                      <a:pt x="491" y="655"/>
                    </a:lnTo>
                    <a:close/>
                    <a:moveTo>
                      <a:pt x="491" y="437"/>
                    </a:moveTo>
                    <a:cubicBezTo>
                      <a:pt x="382" y="437"/>
                      <a:pt x="382" y="437"/>
                      <a:pt x="382" y="437"/>
                    </a:cubicBezTo>
                    <a:cubicBezTo>
                      <a:pt x="382" y="273"/>
                      <a:pt x="382" y="273"/>
                      <a:pt x="382" y="273"/>
                    </a:cubicBezTo>
                    <a:cubicBezTo>
                      <a:pt x="491" y="273"/>
                      <a:pt x="491" y="273"/>
                      <a:pt x="491" y="273"/>
                    </a:cubicBezTo>
                    <a:lnTo>
                      <a:pt x="491" y="437"/>
                    </a:lnTo>
                    <a:close/>
                    <a:moveTo>
                      <a:pt x="491" y="219"/>
                    </a:moveTo>
                    <a:cubicBezTo>
                      <a:pt x="382" y="219"/>
                      <a:pt x="382" y="219"/>
                      <a:pt x="382" y="219"/>
                    </a:cubicBezTo>
                    <a:cubicBezTo>
                      <a:pt x="382" y="55"/>
                      <a:pt x="382" y="55"/>
                      <a:pt x="382" y="55"/>
                    </a:cubicBezTo>
                    <a:cubicBezTo>
                      <a:pt x="491" y="55"/>
                      <a:pt x="491" y="55"/>
                      <a:pt x="491" y="55"/>
                    </a:cubicBezTo>
                    <a:lnTo>
                      <a:pt x="491" y="219"/>
                    </a:lnTo>
                    <a:close/>
                    <a:moveTo>
                      <a:pt x="655" y="1311"/>
                    </a:moveTo>
                    <a:cubicBezTo>
                      <a:pt x="546" y="1311"/>
                      <a:pt x="546" y="1311"/>
                      <a:pt x="546" y="1311"/>
                    </a:cubicBezTo>
                    <a:cubicBezTo>
                      <a:pt x="546" y="1147"/>
                      <a:pt x="546" y="1147"/>
                      <a:pt x="546" y="1147"/>
                    </a:cubicBezTo>
                    <a:cubicBezTo>
                      <a:pt x="655" y="1147"/>
                      <a:pt x="655" y="1147"/>
                      <a:pt x="655" y="1147"/>
                    </a:cubicBezTo>
                    <a:lnTo>
                      <a:pt x="655" y="1311"/>
                    </a:lnTo>
                    <a:close/>
                    <a:moveTo>
                      <a:pt x="655" y="1092"/>
                    </a:moveTo>
                    <a:cubicBezTo>
                      <a:pt x="546" y="1092"/>
                      <a:pt x="546" y="1092"/>
                      <a:pt x="546" y="1092"/>
                    </a:cubicBezTo>
                    <a:cubicBezTo>
                      <a:pt x="546" y="928"/>
                      <a:pt x="546" y="928"/>
                      <a:pt x="546" y="928"/>
                    </a:cubicBezTo>
                    <a:cubicBezTo>
                      <a:pt x="655" y="928"/>
                      <a:pt x="655" y="928"/>
                      <a:pt x="655" y="928"/>
                    </a:cubicBezTo>
                    <a:lnTo>
                      <a:pt x="655" y="1092"/>
                    </a:lnTo>
                    <a:close/>
                    <a:moveTo>
                      <a:pt x="655" y="874"/>
                    </a:moveTo>
                    <a:cubicBezTo>
                      <a:pt x="546" y="874"/>
                      <a:pt x="546" y="874"/>
                      <a:pt x="546" y="874"/>
                    </a:cubicBezTo>
                    <a:cubicBezTo>
                      <a:pt x="546" y="710"/>
                      <a:pt x="546" y="710"/>
                      <a:pt x="546" y="710"/>
                    </a:cubicBezTo>
                    <a:cubicBezTo>
                      <a:pt x="655" y="710"/>
                      <a:pt x="655" y="710"/>
                      <a:pt x="655" y="710"/>
                    </a:cubicBezTo>
                    <a:lnTo>
                      <a:pt x="655" y="874"/>
                    </a:lnTo>
                    <a:close/>
                    <a:moveTo>
                      <a:pt x="655" y="655"/>
                    </a:moveTo>
                    <a:cubicBezTo>
                      <a:pt x="546" y="655"/>
                      <a:pt x="546" y="655"/>
                      <a:pt x="546" y="655"/>
                    </a:cubicBezTo>
                    <a:cubicBezTo>
                      <a:pt x="546" y="492"/>
                      <a:pt x="546" y="492"/>
                      <a:pt x="546" y="492"/>
                    </a:cubicBezTo>
                    <a:cubicBezTo>
                      <a:pt x="655" y="492"/>
                      <a:pt x="655" y="492"/>
                      <a:pt x="655" y="492"/>
                    </a:cubicBezTo>
                    <a:lnTo>
                      <a:pt x="655" y="655"/>
                    </a:lnTo>
                    <a:close/>
                    <a:moveTo>
                      <a:pt x="655" y="437"/>
                    </a:moveTo>
                    <a:cubicBezTo>
                      <a:pt x="546" y="437"/>
                      <a:pt x="546" y="437"/>
                      <a:pt x="546" y="437"/>
                    </a:cubicBezTo>
                    <a:cubicBezTo>
                      <a:pt x="546" y="273"/>
                      <a:pt x="546" y="273"/>
                      <a:pt x="546" y="273"/>
                    </a:cubicBezTo>
                    <a:cubicBezTo>
                      <a:pt x="655" y="273"/>
                      <a:pt x="655" y="273"/>
                      <a:pt x="655" y="273"/>
                    </a:cubicBezTo>
                    <a:lnTo>
                      <a:pt x="655" y="437"/>
                    </a:lnTo>
                    <a:close/>
                    <a:moveTo>
                      <a:pt x="655" y="219"/>
                    </a:moveTo>
                    <a:cubicBezTo>
                      <a:pt x="546" y="219"/>
                      <a:pt x="546" y="219"/>
                      <a:pt x="546" y="219"/>
                    </a:cubicBezTo>
                    <a:cubicBezTo>
                      <a:pt x="546" y="55"/>
                      <a:pt x="546" y="55"/>
                      <a:pt x="546" y="55"/>
                    </a:cubicBezTo>
                    <a:cubicBezTo>
                      <a:pt x="655" y="55"/>
                      <a:pt x="655" y="55"/>
                      <a:pt x="655" y="55"/>
                    </a:cubicBezTo>
                    <a:lnTo>
                      <a:pt x="655" y="219"/>
                    </a:lnTo>
                    <a:close/>
                    <a:moveTo>
                      <a:pt x="1119" y="1311"/>
                    </a:moveTo>
                    <a:cubicBezTo>
                      <a:pt x="901" y="1311"/>
                      <a:pt x="901" y="1311"/>
                      <a:pt x="901" y="1311"/>
                    </a:cubicBezTo>
                    <a:cubicBezTo>
                      <a:pt x="886" y="1311"/>
                      <a:pt x="874" y="1299"/>
                      <a:pt x="874" y="1283"/>
                    </a:cubicBezTo>
                    <a:cubicBezTo>
                      <a:pt x="874" y="1268"/>
                      <a:pt x="886" y="1256"/>
                      <a:pt x="901" y="1256"/>
                    </a:cubicBezTo>
                    <a:cubicBezTo>
                      <a:pt x="906" y="1256"/>
                      <a:pt x="911" y="1258"/>
                      <a:pt x="916" y="1261"/>
                    </a:cubicBezTo>
                    <a:cubicBezTo>
                      <a:pt x="923" y="1265"/>
                      <a:pt x="933" y="1266"/>
                      <a:pt x="941" y="1263"/>
                    </a:cubicBezTo>
                    <a:cubicBezTo>
                      <a:pt x="949" y="1260"/>
                      <a:pt x="955" y="1252"/>
                      <a:pt x="957" y="1244"/>
                    </a:cubicBezTo>
                    <a:cubicBezTo>
                      <a:pt x="963" y="1219"/>
                      <a:pt x="985" y="1202"/>
                      <a:pt x="1010" y="1202"/>
                    </a:cubicBezTo>
                    <a:cubicBezTo>
                      <a:pt x="1036" y="1202"/>
                      <a:pt x="1058" y="1219"/>
                      <a:pt x="1063" y="1244"/>
                    </a:cubicBezTo>
                    <a:cubicBezTo>
                      <a:pt x="1065" y="1252"/>
                      <a:pt x="1071" y="1260"/>
                      <a:pt x="1080" y="1263"/>
                    </a:cubicBezTo>
                    <a:cubicBezTo>
                      <a:pt x="1088" y="1266"/>
                      <a:pt x="1097" y="1265"/>
                      <a:pt x="1105" y="1261"/>
                    </a:cubicBezTo>
                    <a:cubicBezTo>
                      <a:pt x="1122" y="1249"/>
                      <a:pt x="1147" y="1263"/>
                      <a:pt x="1147" y="1283"/>
                    </a:cubicBezTo>
                    <a:cubicBezTo>
                      <a:pt x="1147" y="1299"/>
                      <a:pt x="1135" y="1311"/>
                      <a:pt x="1119" y="1311"/>
                    </a:cubicBezTo>
                    <a:close/>
                    <a:moveTo>
                      <a:pt x="1119" y="1311"/>
                    </a:moveTo>
                    <a:cubicBezTo>
                      <a:pt x="1119" y="1311"/>
                      <a:pt x="1119" y="1311"/>
                      <a:pt x="1119" y="1311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  <p:sp>
            <p:nvSpPr>
              <p:cNvPr id="30" name="Freeform 15"/>
              <p:cNvSpPr>
                <a:spLocks/>
              </p:cNvSpPr>
              <p:nvPr/>
            </p:nvSpPr>
            <p:spPr bwMode="auto">
              <a:xfrm>
                <a:off x="-489" y="3132"/>
                <a:ext cx="444" cy="664"/>
              </a:xfrm>
              <a:custGeom>
                <a:avLst/>
                <a:gdLst>
                  <a:gd name="T0" fmla="*/ 1065 w 1092"/>
                  <a:gd name="T1" fmla="*/ 164 h 1632"/>
                  <a:gd name="T2" fmla="*/ 873 w 1092"/>
                  <a:gd name="T3" fmla="*/ 164 h 1632"/>
                  <a:gd name="T4" fmla="*/ 873 w 1092"/>
                  <a:gd name="T5" fmla="*/ 82 h 1632"/>
                  <a:gd name="T6" fmla="*/ 846 w 1092"/>
                  <a:gd name="T7" fmla="*/ 55 h 1632"/>
                  <a:gd name="T8" fmla="*/ 655 w 1092"/>
                  <a:gd name="T9" fmla="*/ 55 h 1632"/>
                  <a:gd name="T10" fmla="*/ 655 w 1092"/>
                  <a:gd name="T11" fmla="*/ 27 h 1632"/>
                  <a:gd name="T12" fmla="*/ 628 w 1092"/>
                  <a:gd name="T13" fmla="*/ 0 h 1632"/>
                  <a:gd name="T14" fmla="*/ 464 w 1092"/>
                  <a:gd name="T15" fmla="*/ 0 h 1632"/>
                  <a:gd name="T16" fmla="*/ 437 w 1092"/>
                  <a:gd name="T17" fmla="*/ 27 h 1632"/>
                  <a:gd name="T18" fmla="*/ 437 w 1092"/>
                  <a:gd name="T19" fmla="*/ 55 h 1632"/>
                  <a:gd name="T20" fmla="*/ 245 w 1092"/>
                  <a:gd name="T21" fmla="*/ 55 h 1632"/>
                  <a:gd name="T22" fmla="*/ 218 w 1092"/>
                  <a:gd name="T23" fmla="*/ 82 h 1632"/>
                  <a:gd name="T24" fmla="*/ 218 w 1092"/>
                  <a:gd name="T25" fmla="*/ 164 h 1632"/>
                  <a:gd name="T26" fmla="*/ 27 w 1092"/>
                  <a:gd name="T27" fmla="*/ 164 h 1632"/>
                  <a:gd name="T28" fmla="*/ 0 w 1092"/>
                  <a:gd name="T29" fmla="*/ 191 h 1632"/>
                  <a:gd name="T30" fmla="*/ 0 w 1092"/>
                  <a:gd name="T31" fmla="*/ 1509 h 1632"/>
                  <a:gd name="T32" fmla="*/ 0 w 1092"/>
                  <a:gd name="T33" fmla="*/ 1570 h 1632"/>
                  <a:gd name="T34" fmla="*/ 0 w 1092"/>
                  <a:gd name="T35" fmla="*/ 1604 h 1632"/>
                  <a:gd name="T36" fmla="*/ 27 w 1092"/>
                  <a:gd name="T37" fmla="*/ 1632 h 1632"/>
                  <a:gd name="T38" fmla="*/ 54 w 1092"/>
                  <a:gd name="T39" fmla="*/ 1604 h 1632"/>
                  <a:gd name="T40" fmla="*/ 54 w 1092"/>
                  <a:gd name="T41" fmla="*/ 1570 h 1632"/>
                  <a:gd name="T42" fmla="*/ 54 w 1092"/>
                  <a:gd name="T43" fmla="*/ 1509 h 1632"/>
                  <a:gd name="T44" fmla="*/ 54 w 1092"/>
                  <a:gd name="T45" fmla="*/ 218 h 1632"/>
                  <a:gd name="T46" fmla="*/ 245 w 1092"/>
                  <a:gd name="T47" fmla="*/ 218 h 1632"/>
                  <a:gd name="T48" fmla="*/ 273 w 1092"/>
                  <a:gd name="T49" fmla="*/ 191 h 1632"/>
                  <a:gd name="T50" fmla="*/ 273 w 1092"/>
                  <a:gd name="T51" fmla="*/ 109 h 1632"/>
                  <a:gd name="T52" fmla="*/ 464 w 1092"/>
                  <a:gd name="T53" fmla="*/ 109 h 1632"/>
                  <a:gd name="T54" fmla="*/ 491 w 1092"/>
                  <a:gd name="T55" fmla="*/ 82 h 1632"/>
                  <a:gd name="T56" fmla="*/ 491 w 1092"/>
                  <a:gd name="T57" fmla="*/ 55 h 1632"/>
                  <a:gd name="T58" fmla="*/ 600 w 1092"/>
                  <a:gd name="T59" fmla="*/ 55 h 1632"/>
                  <a:gd name="T60" fmla="*/ 600 w 1092"/>
                  <a:gd name="T61" fmla="*/ 82 h 1632"/>
                  <a:gd name="T62" fmla="*/ 628 w 1092"/>
                  <a:gd name="T63" fmla="*/ 109 h 1632"/>
                  <a:gd name="T64" fmla="*/ 819 w 1092"/>
                  <a:gd name="T65" fmla="*/ 109 h 1632"/>
                  <a:gd name="T66" fmla="*/ 819 w 1092"/>
                  <a:gd name="T67" fmla="*/ 164 h 1632"/>
                  <a:gd name="T68" fmla="*/ 355 w 1092"/>
                  <a:gd name="T69" fmla="*/ 164 h 1632"/>
                  <a:gd name="T70" fmla="*/ 327 w 1092"/>
                  <a:gd name="T71" fmla="*/ 191 h 1632"/>
                  <a:gd name="T72" fmla="*/ 355 w 1092"/>
                  <a:gd name="T73" fmla="*/ 218 h 1632"/>
                  <a:gd name="T74" fmla="*/ 1037 w 1092"/>
                  <a:gd name="T75" fmla="*/ 218 h 1632"/>
                  <a:gd name="T76" fmla="*/ 1037 w 1092"/>
                  <a:gd name="T77" fmla="*/ 1351 h 1632"/>
                  <a:gd name="T78" fmla="*/ 1065 w 1092"/>
                  <a:gd name="T79" fmla="*/ 1378 h 1632"/>
                  <a:gd name="T80" fmla="*/ 1092 w 1092"/>
                  <a:gd name="T81" fmla="*/ 1351 h 1632"/>
                  <a:gd name="T82" fmla="*/ 1092 w 1092"/>
                  <a:gd name="T83" fmla="*/ 191 h 1632"/>
                  <a:gd name="T84" fmla="*/ 1065 w 1092"/>
                  <a:gd name="T85" fmla="*/ 164 h 16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092" h="1632">
                    <a:moveTo>
                      <a:pt x="1065" y="164"/>
                    </a:moveTo>
                    <a:cubicBezTo>
                      <a:pt x="873" y="164"/>
                      <a:pt x="873" y="164"/>
                      <a:pt x="873" y="164"/>
                    </a:cubicBezTo>
                    <a:cubicBezTo>
                      <a:pt x="873" y="82"/>
                      <a:pt x="873" y="82"/>
                      <a:pt x="873" y="82"/>
                    </a:cubicBezTo>
                    <a:cubicBezTo>
                      <a:pt x="873" y="67"/>
                      <a:pt x="861" y="55"/>
                      <a:pt x="846" y="55"/>
                    </a:cubicBezTo>
                    <a:cubicBezTo>
                      <a:pt x="655" y="55"/>
                      <a:pt x="655" y="55"/>
                      <a:pt x="655" y="55"/>
                    </a:cubicBezTo>
                    <a:cubicBezTo>
                      <a:pt x="655" y="27"/>
                      <a:pt x="655" y="27"/>
                      <a:pt x="655" y="27"/>
                    </a:cubicBezTo>
                    <a:cubicBezTo>
                      <a:pt x="655" y="12"/>
                      <a:pt x="643" y="0"/>
                      <a:pt x="628" y="0"/>
                    </a:cubicBezTo>
                    <a:cubicBezTo>
                      <a:pt x="464" y="0"/>
                      <a:pt x="464" y="0"/>
                      <a:pt x="464" y="0"/>
                    </a:cubicBezTo>
                    <a:cubicBezTo>
                      <a:pt x="449" y="0"/>
                      <a:pt x="437" y="12"/>
                      <a:pt x="437" y="27"/>
                    </a:cubicBezTo>
                    <a:cubicBezTo>
                      <a:pt x="437" y="55"/>
                      <a:pt x="437" y="55"/>
                      <a:pt x="437" y="55"/>
                    </a:cubicBezTo>
                    <a:cubicBezTo>
                      <a:pt x="245" y="55"/>
                      <a:pt x="245" y="55"/>
                      <a:pt x="245" y="55"/>
                    </a:cubicBezTo>
                    <a:cubicBezTo>
                      <a:pt x="230" y="55"/>
                      <a:pt x="218" y="67"/>
                      <a:pt x="218" y="82"/>
                    </a:cubicBezTo>
                    <a:cubicBezTo>
                      <a:pt x="218" y="164"/>
                      <a:pt x="218" y="164"/>
                      <a:pt x="218" y="164"/>
                    </a:cubicBezTo>
                    <a:cubicBezTo>
                      <a:pt x="27" y="164"/>
                      <a:pt x="27" y="164"/>
                      <a:pt x="27" y="164"/>
                    </a:cubicBezTo>
                    <a:cubicBezTo>
                      <a:pt x="12" y="164"/>
                      <a:pt x="0" y="176"/>
                      <a:pt x="0" y="191"/>
                    </a:cubicBezTo>
                    <a:cubicBezTo>
                      <a:pt x="0" y="1509"/>
                      <a:pt x="0" y="1509"/>
                      <a:pt x="0" y="1509"/>
                    </a:cubicBezTo>
                    <a:cubicBezTo>
                      <a:pt x="0" y="1570"/>
                      <a:pt x="0" y="1570"/>
                      <a:pt x="0" y="1570"/>
                    </a:cubicBezTo>
                    <a:cubicBezTo>
                      <a:pt x="0" y="1604"/>
                      <a:pt x="0" y="1604"/>
                      <a:pt x="0" y="1604"/>
                    </a:cubicBezTo>
                    <a:cubicBezTo>
                      <a:pt x="0" y="1619"/>
                      <a:pt x="12" y="1632"/>
                      <a:pt x="27" y="1632"/>
                    </a:cubicBezTo>
                    <a:cubicBezTo>
                      <a:pt x="42" y="1632"/>
                      <a:pt x="54" y="1619"/>
                      <a:pt x="54" y="1604"/>
                    </a:cubicBezTo>
                    <a:cubicBezTo>
                      <a:pt x="54" y="1570"/>
                      <a:pt x="54" y="1570"/>
                      <a:pt x="54" y="1570"/>
                    </a:cubicBezTo>
                    <a:cubicBezTo>
                      <a:pt x="54" y="1509"/>
                      <a:pt x="54" y="1509"/>
                      <a:pt x="54" y="1509"/>
                    </a:cubicBezTo>
                    <a:cubicBezTo>
                      <a:pt x="54" y="218"/>
                      <a:pt x="54" y="218"/>
                      <a:pt x="54" y="218"/>
                    </a:cubicBezTo>
                    <a:cubicBezTo>
                      <a:pt x="245" y="218"/>
                      <a:pt x="245" y="218"/>
                      <a:pt x="245" y="218"/>
                    </a:cubicBezTo>
                    <a:cubicBezTo>
                      <a:pt x="261" y="218"/>
                      <a:pt x="273" y="206"/>
                      <a:pt x="273" y="191"/>
                    </a:cubicBezTo>
                    <a:cubicBezTo>
                      <a:pt x="273" y="109"/>
                      <a:pt x="273" y="109"/>
                      <a:pt x="273" y="109"/>
                    </a:cubicBezTo>
                    <a:cubicBezTo>
                      <a:pt x="464" y="109"/>
                      <a:pt x="464" y="109"/>
                      <a:pt x="464" y="109"/>
                    </a:cubicBezTo>
                    <a:cubicBezTo>
                      <a:pt x="479" y="109"/>
                      <a:pt x="491" y="97"/>
                      <a:pt x="491" y="82"/>
                    </a:cubicBezTo>
                    <a:cubicBezTo>
                      <a:pt x="491" y="55"/>
                      <a:pt x="491" y="55"/>
                      <a:pt x="491" y="55"/>
                    </a:cubicBezTo>
                    <a:cubicBezTo>
                      <a:pt x="600" y="55"/>
                      <a:pt x="600" y="55"/>
                      <a:pt x="600" y="55"/>
                    </a:cubicBezTo>
                    <a:cubicBezTo>
                      <a:pt x="600" y="82"/>
                      <a:pt x="600" y="82"/>
                      <a:pt x="600" y="82"/>
                    </a:cubicBezTo>
                    <a:cubicBezTo>
                      <a:pt x="600" y="97"/>
                      <a:pt x="613" y="109"/>
                      <a:pt x="628" y="109"/>
                    </a:cubicBezTo>
                    <a:cubicBezTo>
                      <a:pt x="819" y="109"/>
                      <a:pt x="819" y="109"/>
                      <a:pt x="819" y="109"/>
                    </a:cubicBezTo>
                    <a:cubicBezTo>
                      <a:pt x="819" y="164"/>
                      <a:pt x="819" y="164"/>
                      <a:pt x="819" y="164"/>
                    </a:cubicBezTo>
                    <a:cubicBezTo>
                      <a:pt x="355" y="164"/>
                      <a:pt x="355" y="164"/>
                      <a:pt x="355" y="164"/>
                    </a:cubicBezTo>
                    <a:cubicBezTo>
                      <a:pt x="340" y="164"/>
                      <a:pt x="327" y="176"/>
                      <a:pt x="327" y="191"/>
                    </a:cubicBezTo>
                    <a:cubicBezTo>
                      <a:pt x="327" y="206"/>
                      <a:pt x="340" y="218"/>
                      <a:pt x="355" y="218"/>
                    </a:cubicBezTo>
                    <a:cubicBezTo>
                      <a:pt x="1037" y="218"/>
                      <a:pt x="1037" y="218"/>
                      <a:pt x="1037" y="218"/>
                    </a:cubicBezTo>
                    <a:cubicBezTo>
                      <a:pt x="1037" y="1351"/>
                      <a:pt x="1037" y="1351"/>
                      <a:pt x="1037" y="1351"/>
                    </a:cubicBezTo>
                    <a:cubicBezTo>
                      <a:pt x="1037" y="1366"/>
                      <a:pt x="1050" y="1378"/>
                      <a:pt x="1065" y="1378"/>
                    </a:cubicBezTo>
                    <a:cubicBezTo>
                      <a:pt x="1080" y="1378"/>
                      <a:pt x="1092" y="1366"/>
                      <a:pt x="1092" y="1351"/>
                    </a:cubicBezTo>
                    <a:cubicBezTo>
                      <a:pt x="1092" y="191"/>
                      <a:pt x="1092" y="191"/>
                      <a:pt x="1092" y="191"/>
                    </a:cubicBezTo>
                    <a:cubicBezTo>
                      <a:pt x="1092" y="176"/>
                      <a:pt x="1080" y="164"/>
                      <a:pt x="1065" y="16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</p:grpSp>
      </p:grpSp>
      <p:graphicFrame>
        <p:nvGraphicFramePr>
          <p:cNvPr id="31" name="Tabela 30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721049309"/>
              </p:ext>
            </p:extLst>
          </p:nvPr>
        </p:nvGraphicFramePr>
        <p:xfrm>
          <a:off x="6225292" y="1745773"/>
          <a:ext cx="2674740" cy="4091982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891580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891580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891580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299715"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u="none" strike="noStrike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MEI</a:t>
                      </a:r>
                      <a:endParaRPr lang="pt-BR" sz="1600" b="1" i="0" u="none" strike="noStrike" dirty="0">
                        <a:solidFill>
                          <a:schemeClr val="accent5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u="none" strike="noStrike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ME</a:t>
                      </a:r>
                      <a:endParaRPr lang="pt-BR" sz="1600" b="1" i="0" u="none" strike="noStrike" dirty="0">
                        <a:solidFill>
                          <a:schemeClr val="accent5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u="none" strike="noStrike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EPP</a:t>
                      </a:r>
                      <a:endParaRPr lang="pt-BR" sz="1600" b="1" i="0" u="none" strike="noStrike" dirty="0">
                        <a:solidFill>
                          <a:schemeClr val="accent5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421363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2000" b="1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</a:t>
                      </a:r>
                    </a:p>
                  </a:txBody>
                  <a:tcPr marL="9525" marR="9525" marT="9525" marB="0" anchor="ctr"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2000" b="1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</a:t>
                      </a:r>
                    </a:p>
                  </a:txBody>
                  <a:tcPr marL="9525" marR="9525" marT="9525" marB="0" anchor="ctr"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2000" b="1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</a:t>
                      </a:r>
                    </a:p>
                  </a:txBody>
                  <a:tcPr marL="9525" marR="9525" marT="9525" marB="0" anchor="ctr"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421363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2000" b="1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14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2000" b="1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6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2000" b="1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421363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2000" b="1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9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2000" b="1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6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2000" b="1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421363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2000" b="1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8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2000" b="1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2000" b="1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421363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2000" b="1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37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2000" b="1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28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2000" b="1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26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421363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2000" b="1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10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2000" b="1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10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2000" b="1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12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421363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2000" b="1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18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2000" b="1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33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2000" b="1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39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421363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2000" b="1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2000" b="1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11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2000" b="1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14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421363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2000" b="1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2000" b="1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2000" b="1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</a:tbl>
          </a:graphicData>
        </a:graphic>
      </p:graphicFrame>
      <p:sp>
        <p:nvSpPr>
          <p:cNvPr id="37" name="CaixaDeTexto 36"/>
          <p:cNvSpPr txBox="1"/>
          <p:nvPr/>
        </p:nvSpPr>
        <p:spPr>
          <a:xfrm>
            <a:off x="9372745" y="718052"/>
            <a:ext cx="1893467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pt-BR" sz="2000" i="1" dirty="0">
                <a:solidFill>
                  <a:srgbClr val="016FAC"/>
                </a:solidFill>
              </a:rPr>
              <a:t>por classificação</a:t>
            </a:r>
          </a:p>
        </p:txBody>
      </p:sp>
      <p:cxnSp>
        <p:nvCxnSpPr>
          <p:cNvPr id="38" name="Conector reto 37"/>
          <p:cNvCxnSpPr/>
          <p:nvPr/>
        </p:nvCxnSpPr>
        <p:spPr>
          <a:xfrm>
            <a:off x="11291205" y="918107"/>
            <a:ext cx="621414" cy="0"/>
          </a:xfrm>
          <a:prstGeom prst="line">
            <a:avLst/>
          </a:prstGeom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graphicFrame>
        <p:nvGraphicFramePr>
          <p:cNvPr id="39" name="Tabela 3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207014610"/>
              </p:ext>
            </p:extLst>
          </p:nvPr>
        </p:nvGraphicFramePr>
        <p:xfrm>
          <a:off x="9262130" y="1750657"/>
          <a:ext cx="2650490" cy="4085933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325245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1325245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295133"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u="none" strike="noStrike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cliente</a:t>
                      </a:r>
                      <a:endParaRPr lang="pt-BR" sz="1600" b="1" i="0" u="none" strike="noStrike" dirty="0">
                        <a:solidFill>
                          <a:schemeClr val="accent5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u="none" strike="noStrike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não cliente</a:t>
                      </a:r>
                      <a:endParaRPr lang="pt-BR" sz="1600" b="1" i="0" u="none" strike="noStrike" dirty="0">
                        <a:solidFill>
                          <a:schemeClr val="accent5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4212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2000" b="1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</a:t>
                      </a:r>
                    </a:p>
                  </a:txBody>
                  <a:tcPr marL="9525" marR="9525" marT="9525" marB="0" anchor="ctr"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2000" b="1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</a:t>
                      </a:r>
                    </a:p>
                  </a:txBody>
                  <a:tcPr marL="9525" marR="9525" marT="9525" marB="0" anchor="ctr"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4212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2000" b="1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8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2000" b="1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11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4212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2000" b="1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6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2000" b="1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8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4212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2000" b="1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6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2000" b="1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7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4212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2000" b="1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35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2000" b="1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33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4212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2000" b="1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11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2000" b="1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10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4212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2000" b="1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25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2000" b="1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25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4212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2000" b="1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10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2000" b="1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6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4212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2000" b="1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2000" b="1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</a:tbl>
          </a:graphicData>
        </a:graphic>
      </p:graphicFrame>
      <p:grpSp>
        <p:nvGrpSpPr>
          <p:cNvPr id="40" name="Group 4"/>
          <p:cNvGrpSpPr>
            <a:grpSpLocks noChangeAspect="1"/>
          </p:cNvGrpSpPr>
          <p:nvPr/>
        </p:nvGrpSpPr>
        <p:grpSpPr bwMode="auto">
          <a:xfrm>
            <a:off x="9635474" y="1301689"/>
            <a:ext cx="541450" cy="356738"/>
            <a:chOff x="5297" y="3307"/>
            <a:chExt cx="384" cy="253"/>
          </a:xfrm>
        </p:grpSpPr>
        <p:sp>
          <p:nvSpPr>
            <p:cNvPr id="41" name="Freeform 5"/>
            <p:cNvSpPr>
              <a:spLocks noEditPoints="1"/>
            </p:cNvSpPr>
            <p:nvPr/>
          </p:nvSpPr>
          <p:spPr bwMode="auto">
            <a:xfrm>
              <a:off x="5304" y="3315"/>
              <a:ext cx="90" cy="137"/>
            </a:xfrm>
            <a:custGeom>
              <a:avLst/>
              <a:gdLst>
                <a:gd name="T0" fmla="*/ 0 w 90"/>
                <a:gd name="T1" fmla="*/ 120 h 137"/>
                <a:gd name="T2" fmla="*/ 41 w 90"/>
                <a:gd name="T3" fmla="*/ 0 h 137"/>
                <a:gd name="T4" fmla="*/ 90 w 90"/>
                <a:gd name="T5" fmla="*/ 17 h 137"/>
                <a:gd name="T6" fmla="*/ 49 w 90"/>
                <a:gd name="T7" fmla="*/ 137 h 137"/>
                <a:gd name="T8" fmla="*/ 0 w 90"/>
                <a:gd name="T9" fmla="*/ 120 h 137"/>
                <a:gd name="T10" fmla="*/ 0 w 90"/>
                <a:gd name="T11" fmla="*/ 120 h 137"/>
                <a:gd name="T12" fmla="*/ 0 w 90"/>
                <a:gd name="T13" fmla="*/ 12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0" h="137">
                  <a:moveTo>
                    <a:pt x="0" y="120"/>
                  </a:moveTo>
                  <a:lnTo>
                    <a:pt x="41" y="0"/>
                  </a:lnTo>
                  <a:lnTo>
                    <a:pt x="90" y="17"/>
                  </a:lnTo>
                  <a:lnTo>
                    <a:pt x="49" y="137"/>
                  </a:lnTo>
                  <a:lnTo>
                    <a:pt x="0" y="120"/>
                  </a:lnTo>
                  <a:close/>
                  <a:moveTo>
                    <a:pt x="0" y="120"/>
                  </a:moveTo>
                  <a:lnTo>
                    <a:pt x="0" y="120"/>
                  </a:lnTo>
                  <a:close/>
                </a:path>
              </a:pathLst>
            </a:custGeom>
            <a:solidFill>
              <a:srgbClr val="94A4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2" name="Freeform 6"/>
            <p:cNvSpPr>
              <a:spLocks noEditPoints="1"/>
            </p:cNvSpPr>
            <p:nvPr/>
          </p:nvSpPr>
          <p:spPr bwMode="auto">
            <a:xfrm>
              <a:off x="5304" y="3315"/>
              <a:ext cx="90" cy="137"/>
            </a:xfrm>
            <a:custGeom>
              <a:avLst/>
              <a:gdLst>
                <a:gd name="T0" fmla="*/ 0 w 90"/>
                <a:gd name="T1" fmla="*/ 120 h 137"/>
                <a:gd name="T2" fmla="*/ 41 w 90"/>
                <a:gd name="T3" fmla="*/ 0 h 137"/>
                <a:gd name="T4" fmla="*/ 90 w 90"/>
                <a:gd name="T5" fmla="*/ 17 h 137"/>
                <a:gd name="T6" fmla="*/ 49 w 90"/>
                <a:gd name="T7" fmla="*/ 137 h 137"/>
                <a:gd name="T8" fmla="*/ 0 w 90"/>
                <a:gd name="T9" fmla="*/ 120 h 137"/>
                <a:gd name="T10" fmla="*/ 0 w 90"/>
                <a:gd name="T11" fmla="*/ 120 h 137"/>
                <a:gd name="T12" fmla="*/ 0 w 90"/>
                <a:gd name="T13" fmla="*/ 12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0" h="137">
                  <a:moveTo>
                    <a:pt x="0" y="120"/>
                  </a:moveTo>
                  <a:lnTo>
                    <a:pt x="41" y="0"/>
                  </a:lnTo>
                  <a:lnTo>
                    <a:pt x="90" y="17"/>
                  </a:lnTo>
                  <a:lnTo>
                    <a:pt x="49" y="137"/>
                  </a:lnTo>
                  <a:lnTo>
                    <a:pt x="0" y="120"/>
                  </a:lnTo>
                  <a:moveTo>
                    <a:pt x="0" y="120"/>
                  </a:moveTo>
                  <a:lnTo>
                    <a:pt x="0" y="12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3" name="Freeform 7"/>
            <p:cNvSpPr>
              <a:spLocks noEditPoints="1"/>
            </p:cNvSpPr>
            <p:nvPr/>
          </p:nvSpPr>
          <p:spPr bwMode="auto">
            <a:xfrm>
              <a:off x="5297" y="3307"/>
              <a:ext cx="263" cy="152"/>
            </a:xfrm>
            <a:custGeom>
              <a:avLst/>
              <a:gdLst>
                <a:gd name="T0" fmla="*/ 545 w 1078"/>
                <a:gd name="T1" fmla="*/ 74 h 622"/>
                <a:gd name="T2" fmla="*/ 525 w 1078"/>
                <a:gd name="T3" fmla="*/ 84 h 622"/>
                <a:gd name="T4" fmla="*/ 447 w 1078"/>
                <a:gd name="T5" fmla="*/ 88 h 622"/>
                <a:gd name="T6" fmla="*/ 415 w 1078"/>
                <a:gd name="T7" fmla="*/ 77 h 622"/>
                <a:gd name="T8" fmla="*/ 409 w 1078"/>
                <a:gd name="T9" fmla="*/ 74 h 622"/>
                <a:gd name="T10" fmla="*/ 208 w 1078"/>
                <a:gd name="T11" fmla="*/ 5 h 622"/>
                <a:gd name="T12" fmla="*/ 171 w 1078"/>
                <a:gd name="T13" fmla="*/ 23 h 622"/>
                <a:gd name="T14" fmla="*/ 3 w 1078"/>
                <a:gd name="T15" fmla="*/ 514 h 622"/>
                <a:gd name="T16" fmla="*/ 4 w 1078"/>
                <a:gd name="T17" fmla="*/ 536 h 622"/>
                <a:gd name="T18" fmla="*/ 21 w 1078"/>
                <a:gd name="T19" fmla="*/ 551 h 622"/>
                <a:gd name="T20" fmla="*/ 221 w 1078"/>
                <a:gd name="T21" fmla="*/ 620 h 622"/>
                <a:gd name="T22" fmla="*/ 230 w 1078"/>
                <a:gd name="T23" fmla="*/ 622 h 622"/>
                <a:gd name="T24" fmla="*/ 258 w 1078"/>
                <a:gd name="T25" fmla="*/ 602 h 622"/>
                <a:gd name="T26" fmla="*/ 417 w 1078"/>
                <a:gd name="T27" fmla="*/ 139 h 622"/>
                <a:gd name="T28" fmla="*/ 428 w 1078"/>
                <a:gd name="T29" fmla="*/ 143 h 622"/>
                <a:gd name="T30" fmla="*/ 551 w 1078"/>
                <a:gd name="T31" fmla="*/ 136 h 622"/>
                <a:gd name="T32" fmla="*/ 571 w 1078"/>
                <a:gd name="T33" fmla="*/ 126 h 622"/>
                <a:gd name="T34" fmla="*/ 648 w 1078"/>
                <a:gd name="T35" fmla="*/ 122 h 622"/>
                <a:gd name="T36" fmla="*/ 1017 w 1078"/>
                <a:gd name="T37" fmla="*/ 249 h 622"/>
                <a:gd name="T38" fmla="*/ 991 w 1078"/>
                <a:gd name="T39" fmla="*/ 292 h 622"/>
                <a:gd name="T40" fmla="*/ 922 w 1078"/>
                <a:gd name="T41" fmla="*/ 293 h 622"/>
                <a:gd name="T42" fmla="*/ 757 w 1078"/>
                <a:gd name="T43" fmla="*/ 236 h 622"/>
                <a:gd name="T44" fmla="*/ 734 w 1078"/>
                <a:gd name="T45" fmla="*/ 238 h 622"/>
                <a:gd name="T46" fmla="*/ 720 w 1078"/>
                <a:gd name="T47" fmla="*/ 256 h 622"/>
                <a:gd name="T48" fmla="*/ 624 w 1078"/>
                <a:gd name="T49" fmla="*/ 382 h 622"/>
                <a:gd name="T50" fmla="*/ 454 w 1078"/>
                <a:gd name="T51" fmla="*/ 384 h 622"/>
                <a:gd name="T52" fmla="*/ 418 w 1078"/>
                <a:gd name="T53" fmla="*/ 402 h 622"/>
                <a:gd name="T54" fmla="*/ 436 w 1078"/>
                <a:gd name="T55" fmla="*/ 439 h 622"/>
                <a:gd name="T56" fmla="*/ 544 w 1078"/>
                <a:gd name="T57" fmla="*/ 459 h 622"/>
                <a:gd name="T58" fmla="*/ 651 w 1078"/>
                <a:gd name="T59" fmla="*/ 433 h 622"/>
                <a:gd name="T60" fmla="*/ 765 w 1078"/>
                <a:gd name="T61" fmla="*/ 300 h 622"/>
                <a:gd name="T62" fmla="*/ 902 w 1078"/>
                <a:gd name="T63" fmla="*/ 347 h 622"/>
                <a:gd name="T64" fmla="*/ 1024 w 1078"/>
                <a:gd name="T65" fmla="*/ 340 h 622"/>
                <a:gd name="T66" fmla="*/ 1078 w 1078"/>
                <a:gd name="T67" fmla="*/ 230 h 622"/>
                <a:gd name="T68" fmla="*/ 1058 w 1078"/>
                <a:gd name="T69" fmla="*/ 202 h 622"/>
                <a:gd name="T70" fmla="*/ 667 w 1078"/>
                <a:gd name="T71" fmla="*/ 67 h 622"/>
                <a:gd name="T72" fmla="*/ 545 w 1078"/>
                <a:gd name="T73" fmla="*/ 74 h 622"/>
                <a:gd name="T74" fmla="*/ 213 w 1078"/>
                <a:gd name="T75" fmla="*/ 556 h 622"/>
                <a:gd name="T76" fmla="*/ 67 w 1078"/>
                <a:gd name="T77" fmla="*/ 506 h 622"/>
                <a:gd name="T78" fmla="*/ 216 w 1078"/>
                <a:gd name="T79" fmla="*/ 70 h 622"/>
                <a:gd name="T80" fmla="*/ 362 w 1078"/>
                <a:gd name="T81" fmla="*/ 119 h 622"/>
                <a:gd name="T82" fmla="*/ 213 w 1078"/>
                <a:gd name="T83" fmla="*/ 556 h 622"/>
                <a:gd name="T84" fmla="*/ 213 w 1078"/>
                <a:gd name="T85" fmla="*/ 556 h 622"/>
                <a:gd name="T86" fmla="*/ 213 w 1078"/>
                <a:gd name="T87" fmla="*/ 556 h 6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078" h="622">
                  <a:moveTo>
                    <a:pt x="545" y="74"/>
                  </a:moveTo>
                  <a:cubicBezTo>
                    <a:pt x="525" y="84"/>
                    <a:pt x="525" y="84"/>
                    <a:pt x="525" y="84"/>
                  </a:cubicBezTo>
                  <a:cubicBezTo>
                    <a:pt x="501" y="96"/>
                    <a:pt x="473" y="97"/>
                    <a:pt x="447" y="88"/>
                  </a:cubicBezTo>
                  <a:cubicBezTo>
                    <a:pt x="415" y="77"/>
                    <a:pt x="415" y="77"/>
                    <a:pt x="415" y="77"/>
                  </a:cubicBezTo>
                  <a:cubicBezTo>
                    <a:pt x="413" y="76"/>
                    <a:pt x="411" y="75"/>
                    <a:pt x="409" y="74"/>
                  </a:cubicBezTo>
                  <a:cubicBezTo>
                    <a:pt x="208" y="5"/>
                    <a:pt x="208" y="5"/>
                    <a:pt x="208" y="5"/>
                  </a:cubicBezTo>
                  <a:cubicBezTo>
                    <a:pt x="193" y="0"/>
                    <a:pt x="176" y="8"/>
                    <a:pt x="171" y="23"/>
                  </a:cubicBezTo>
                  <a:cubicBezTo>
                    <a:pt x="3" y="514"/>
                    <a:pt x="3" y="514"/>
                    <a:pt x="3" y="514"/>
                  </a:cubicBezTo>
                  <a:cubicBezTo>
                    <a:pt x="0" y="522"/>
                    <a:pt x="1" y="530"/>
                    <a:pt x="4" y="536"/>
                  </a:cubicBezTo>
                  <a:cubicBezTo>
                    <a:pt x="7" y="543"/>
                    <a:pt x="13" y="549"/>
                    <a:pt x="21" y="551"/>
                  </a:cubicBezTo>
                  <a:cubicBezTo>
                    <a:pt x="221" y="620"/>
                    <a:pt x="221" y="620"/>
                    <a:pt x="221" y="620"/>
                  </a:cubicBezTo>
                  <a:cubicBezTo>
                    <a:pt x="224" y="621"/>
                    <a:pt x="228" y="622"/>
                    <a:pt x="230" y="622"/>
                  </a:cubicBezTo>
                  <a:cubicBezTo>
                    <a:pt x="243" y="622"/>
                    <a:pt x="254" y="614"/>
                    <a:pt x="258" y="602"/>
                  </a:cubicBezTo>
                  <a:cubicBezTo>
                    <a:pt x="417" y="139"/>
                    <a:pt x="417" y="139"/>
                    <a:pt x="417" y="139"/>
                  </a:cubicBezTo>
                  <a:cubicBezTo>
                    <a:pt x="428" y="143"/>
                    <a:pt x="428" y="143"/>
                    <a:pt x="428" y="143"/>
                  </a:cubicBezTo>
                  <a:cubicBezTo>
                    <a:pt x="468" y="157"/>
                    <a:pt x="513" y="155"/>
                    <a:pt x="551" y="136"/>
                  </a:cubicBezTo>
                  <a:cubicBezTo>
                    <a:pt x="571" y="126"/>
                    <a:pt x="571" y="126"/>
                    <a:pt x="571" y="126"/>
                  </a:cubicBezTo>
                  <a:cubicBezTo>
                    <a:pt x="595" y="115"/>
                    <a:pt x="623" y="113"/>
                    <a:pt x="648" y="122"/>
                  </a:cubicBezTo>
                  <a:cubicBezTo>
                    <a:pt x="1017" y="249"/>
                    <a:pt x="1017" y="249"/>
                    <a:pt x="1017" y="249"/>
                  </a:cubicBezTo>
                  <a:cubicBezTo>
                    <a:pt x="1013" y="264"/>
                    <a:pt x="1005" y="282"/>
                    <a:pt x="991" y="292"/>
                  </a:cubicBezTo>
                  <a:cubicBezTo>
                    <a:pt x="976" y="303"/>
                    <a:pt x="952" y="303"/>
                    <a:pt x="922" y="293"/>
                  </a:cubicBezTo>
                  <a:cubicBezTo>
                    <a:pt x="757" y="236"/>
                    <a:pt x="757" y="236"/>
                    <a:pt x="757" y="236"/>
                  </a:cubicBezTo>
                  <a:cubicBezTo>
                    <a:pt x="749" y="234"/>
                    <a:pt x="741" y="234"/>
                    <a:pt x="734" y="238"/>
                  </a:cubicBezTo>
                  <a:cubicBezTo>
                    <a:pt x="727" y="242"/>
                    <a:pt x="722" y="249"/>
                    <a:pt x="720" y="256"/>
                  </a:cubicBezTo>
                  <a:cubicBezTo>
                    <a:pt x="719" y="257"/>
                    <a:pt x="697" y="342"/>
                    <a:pt x="624" y="382"/>
                  </a:cubicBezTo>
                  <a:cubicBezTo>
                    <a:pt x="578" y="406"/>
                    <a:pt x="521" y="407"/>
                    <a:pt x="454" y="384"/>
                  </a:cubicBezTo>
                  <a:cubicBezTo>
                    <a:pt x="439" y="379"/>
                    <a:pt x="423" y="387"/>
                    <a:pt x="418" y="402"/>
                  </a:cubicBezTo>
                  <a:cubicBezTo>
                    <a:pt x="413" y="417"/>
                    <a:pt x="421" y="434"/>
                    <a:pt x="436" y="439"/>
                  </a:cubicBezTo>
                  <a:cubicBezTo>
                    <a:pt x="474" y="452"/>
                    <a:pt x="510" y="459"/>
                    <a:pt x="544" y="459"/>
                  </a:cubicBezTo>
                  <a:cubicBezTo>
                    <a:pt x="583" y="459"/>
                    <a:pt x="619" y="450"/>
                    <a:pt x="651" y="433"/>
                  </a:cubicBezTo>
                  <a:cubicBezTo>
                    <a:pt x="716" y="398"/>
                    <a:pt x="750" y="337"/>
                    <a:pt x="765" y="300"/>
                  </a:cubicBezTo>
                  <a:cubicBezTo>
                    <a:pt x="902" y="347"/>
                    <a:pt x="902" y="347"/>
                    <a:pt x="902" y="347"/>
                  </a:cubicBezTo>
                  <a:cubicBezTo>
                    <a:pt x="951" y="364"/>
                    <a:pt x="992" y="362"/>
                    <a:pt x="1024" y="340"/>
                  </a:cubicBezTo>
                  <a:cubicBezTo>
                    <a:pt x="1075" y="304"/>
                    <a:pt x="1077" y="233"/>
                    <a:pt x="1078" y="230"/>
                  </a:cubicBezTo>
                  <a:cubicBezTo>
                    <a:pt x="1078" y="217"/>
                    <a:pt x="1070" y="206"/>
                    <a:pt x="1058" y="202"/>
                  </a:cubicBezTo>
                  <a:cubicBezTo>
                    <a:pt x="667" y="67"/>
                    <a:pt x="667" y="67"/>
                    <a:pt x="667" y="67"/>
                  </a:cubicBezTo>
                  <a:cubicBezTo>
                    <a:pt x="627" y="53"/>
                    <a:pt x="583" y="56"/>
                    <a:pt x="545" y="74"/>
                  </a:cubicBezTo>
                  <a:close/>
                  <a:moveTo>
                    <a:pt x="213" y="556"/>
                  </a:moveTo>
                  <a:cubicBezTo>
                    <a:pt x="67" y="506"/>
                    <a:pt x="67" y="506"/>
                    <a:pt x="67" y="506"/>
                  </a:cubicBezTo>
                  <a:cubicBezTo>
                    <a:pt x="216" y="70"/>
                    <a:pt x="216" y="70"/>
                    <a:pt x="216" y="70"/>
                  </a:cubicBezTo>
                  <a:cubicBezTo>
                    <a:pt x="362" y="119"/>
                    <a:pt x="362" y="119"/>
                    <a:pt x="362" y="119"/>
                  </a:cubicBezTo>
                  <a:lnTo>
                    <a:pt x="213" y="556"/>
                  </a:lnTo>
                  <a:close/>
                  <a:moveTo>
                    <a:pt x="213" y="556"/>
                  </a:moveTo>
                  <a:cubicBezTo>
                    <a:pt x="213" y="556"/>
                    <a:pt x="213" y="556"/>
                    <a:pt x="213" y="556"/>
                  </a:cubicBezTo>
                </a:path>
              </a:pathLst>
            </a:custGeom>
            <a:solidFill>
              <a:srgbClr val="2C2F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4" name="Freeform 8"/>
            <p:cNvSpPr>
              <a:spLocks noEditPoints="1"/>
            </p:cNvSpPr>
            <p:nvPr/>
          </p:nvSpPr>
          <p:spPr bwMode="auto">
            <a:xfrm>
              <a:off x="5571" y="3316"/>
              <a:ext cx="102" cy="137"/>
            </a:xfrm>
            <a:custGeom>
              <a:avLst/>
              <a:gdLst>
                <a:gd name="T0" fmla="*/ 55 w 102"/>
                <a:gd name="T1" fmla="*/ 137 h 137"/>
                <a:gd name="T2" fmla="*/ 0 w 102"/>
                <a:gd name="T3" fmla="*/ 23 h 137"/>
                <a:gd name="T4" fmla="*/ 46 w 102"/>
                <a:gd name="T5" fmla="*/ 0 h 137"/>
                <a:gd name="T6" fmla="*/ 102 w 102"/>
                <a:gd name="T7" fmla="*/ 114 h 137"/>
                <a:gd name="T8" fmla="*/ 55 w 102"/>
                <a:gd name="T9" fmla="*/ 137 h 137"/>
                <a:gd name="T10" fmla="*/ 55 w 102"/>
                <a:gd name="T11" fmla="*/ 137 h 137"/>
                <a:gd name="T12" fmla="*/ 55 w 102"/>
                <a:gd name="T13" fmla="*/ 137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2" h="137">
                  <a:moveTo>
                    <a:pt x="55" y="137"/>
                  </a:moveTo>
                  <a:lnTo>
                    <a:pt x="0" y="23"/>
                  </a:lnTo>
                  <a:lnTo>
                    <a:pt x="46" y="0"/>
                  </a:lnTo>
                  <a:lnTo>
                    <a:pt x="102" y="114"/>
                  </a:lnTo>
                  <a:lnTo>
                    <a:pt x="55" y="137"/>
                  </a:lnTo>
                  <a:close/>
                  <a:moveTo>
                    <a:pt x="55" y="137"/>
                  </a:moveTo>
                  <a:lnTo>
                    <a:pt x="55" y="137"/>
                  </a:lnTo>
                  <a:close/>
                </a:path>
              </a:pathLst>
            </a:custGeom>
            <a:solidFill>
              <a:srgbClr val="E64C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5" name="Freeform 9"/>
            <p:cNvSpPr>
              <a:spLocks noEditPoints="1"/>
            </p:cNvSpPr>
            <p:nvPr/>
          </p:nvSpPr>
          <p:spPr bwMode="auto">
            <a:xfrm>
              <a:off x="5571" y="3316"/>
              <a:ext cx="102" cy="137"/>
            </a:xfrm>
            <a:custGeom>
              <a:avLst/>
              <a:gdLst>
                <a:gd name="T0" fmla="*/ 55 w 102"/>
                <a:gd name="T1" fmla="*/ 137 h 137"/>
                <a:gd name="T2" fmla="*/ 0 w 102"/>
                <a:gd name="T3" fmla="*/ 23 h 137"/>
                <a:gd name="T4" fmla="*/ 46 w 102"/>
                <a:gd name="T5" fmla="*/ 0 h 137"/>
                <a:gd name="T6" fmla="*/ 102 w 102"/>
                <a:gd name="T7" fmla="*/ 114 h 137"/>
                <a:gd name="T8" fmla="*/ 55 w 102"/>
                <a:gd name="T9" fmla="*/ 137 h 137"/>
                <a:gd name="T10" fmla="*/ 55 w 102"/>
                <a:gd name="T11" fmla="*/ 137 h 137"/>
                <a:gd name="T12" fmla="*/ 55 w 102"/>
                <a:gd name="T13" fmla="*/ 137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2" h="137">
                  <a:moveTo>
                    <a:pt x="55" y="137"/>
                  </a:moveTo>
                  <a:lnTo>
                    <a:pt x="0" y="23"/>
                  </a:lnTo>
                  <a:lnTo>
                    <a:pt x="46" y="0"/>
                  </a:lnTo>
                  <a:lnTo>
                    <a:pt x="102" y="114"/>
                  </a:lnTo>
                  <a:lnTo>
                    <a:pt x="55" y="137"/>
                  </a:lnTo>
                  <a:moveTo>
                    <a:pt x="55" y="137"/>
                  </a:moveTo>
                  <a:lnTo>
                    <a:pt x="55" y="13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6" name="Freeform 10"/>
            <p:cNvSpPr>
              <a:spLocks noEditPoints="1"/>
            </p:cNvSpPr>
            <p:nvPr/>
          </p:nvSpPr>
          <p:spPr bwMode="auto">
            <a:xfrm>
              <a:off x="5371" y="3309"/>
              <a:ext cx="310" cy="251"/>
            </a:xfrm>
            <a:custGeom>
              <a:avLst/>
              <a:gdLst>
                <a:gd name="T0" fmla="*/ 940 w 1268"/>
                <a:gd name="T1" fmla="*/ 646 h 1028"/>
                <a:gd name="T2" fmla="*/ 366 w 1268"/>
                <a:gd name="T3" fmla="*/ 967 h 1028"/>
                <a:gd name="T4" fmla="*/ 337 w 1268"/>
                <a:gd name="T5" fmla="*/ 909 h 1028"/>
                <a:gd name="T6" fmla="*/ 541 w 1268"/>
                <a:gd name="T7" fmla="*/ 809 h 1028"/>
                <a:gd name="T8" fmla="*/ 516 w 1268"/>
                <a:gd name="T9" fmla="*/ 757 h 1028"/>
                <a:gd name="T10" fmla="*/ 216 w 1268"/>
                <a:gd name="T11" fmla="*/ 904 h 1028"/>
                <a:gd name="T12" fmla="*/ 171 w 1268"/>
                <a:gd name="T13" fmla="*/ 864 h 1028"/>
                <a:gd name="T14" fmla="*/ 263 w 1268"/>
                <a:gd name="T15" fmla="*/ 808 h 1028"/>
                <a:gd name="T16" fmla="*/ 493 w 1268"/>
                <a:gd name="T17" fmla="*/ 663 h 1028"/>
                <a:gd name="T18" fmla="*/ 237 w 1268"/>
                <a:gd name="T19" fmla="*/ 756 h 1028"/>
                <a:gd name="T20" fmla="*/ 125 w 1268"/>
                <a:gd name="T21" fmla="*/ 811 h 1028"/>
                <a:gd name="T22" fmla="*/ 82 w 1268"/>
                <a:gd name="T23" fmla="*/ 797 h 1028"/>
                <a:gd name="T24" fmla="*/ 133 w 1268"/>
                <a:gd name="T25" fmla="*/ 736 h 1028"/>
                <a:gd name="T26" fmla="*/ 227 w 1268"/>
                <a:gd name="T27" fmla="*/ 690 h 1028"/>
                <a:gd name="T28" fmla="*/ 409 w 1268"/>
                <a:gd name="T29" fmla="*/ 568 h 1028"/>
                <a:gd name="T30" fmla="*/ 188 w 1268"/>
                <a:gd name="T31" fmla="*/ 644 h 1028"/>
                <a:gd name="T32" fmla="*/ 64 w 1268"/>
                <a:gd name="T33" fmla="*/ 668 h 1028"/>
                <a:gd name="T34" fmla="*/ 79 w 1268"/>
                <a:gd name="T35" fmla="*/ 625 h 1028"/>
                <a:gd name="T36" fmla="*/ 232 w 1268"/>
                <a:gd name="T37" fmla="*/ 518 h 1028"/>
                <a:gd name="T38" fmla="*/ 54 w 1268"/>
                <a:gd name="T39" fmla="*/ 573 h 1028"/>
                <a:gd name="T40" fmla="*/ 12 w 1268"/>
                <a:gd name="T41" fmla="*/ 694 h 1028"/>
                <a:gd name="T42" fmla="*/ 30 w 1268"/>
                <a:gd name="T43" fmla="*/ 822 h 1028"/>
                <a:gd name="T44" fmla="*/ 111 w 1268"/>
                <a:gd name="T45" fmla="*/ 872 h 1028"/>
                <a:gd name="T46" fmla="*/ 202 w 1268"/>
                <a:gd name="T47" fmla="*/ 965 h 1028"/>
                <a:gd name="T48" fmla="*/ 262 w 1268"/>
                <a:gd name="T49" fmla="*/ 946 h 1028"/>
                <a:gd name="T50" fmla="*/ 352 w 1268"/>
                <a:gd name="T51" fmla="*/ 1028 h 1028"/>
                <a:gd name="T52" fmla="*/ 756 w 1268"/>
                <a:gd name="T53" fmla="*/ 840 h 1028"/>
                <a:gd name="T54" fmla="*/ 1061 w 1268"/>
                <a:gd name="T55" fmla="*/ 613 h 1028"/>
                <a:gd name="T56" fmla="*/ 1261 w 1268"/>
                <a:gd name="T57" fmla="*/ 483 h 1028"/>
                <a:gd name="T58" fmla="*/ 1016 w 1268"/>
                <a:gd name="T59" fmla="*/ 2 h 1028"/>
                <a:gd name="T60" fmla="*/ 803 w 1268"/>
                <a:gd name="T61" fmla="*/ 97 h 1028"/>
                <a:gd name="T62" fmla="*/ 1009 w 1268"/>
                <a:gd name="T63" fmla="*/ 583 h 1028"/>
                <a:gd name="T64" fmla="*/ 1196 w 1268"/>
                <a:gd name="T65" fmla="*/ 483 h 1028"/>
                <a:gd name="T66" fmla="*/ 855 w 1268"/>
                <a:gd name="T67" fmla="*/ 136 h 1028"/>
                <a:gd name="T68" fmla="*/ 993 w 1268"/>
                <a:gd name="T69" fmla="*/ 69 h 10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268" h="1028">
                  <a:moveTo>
                    <a:pt x="1009" y="583"/>
                  </a:moveTo>
                  <a:cubicBezTo>
                    <a:pt x="940" y="646"/>
                    <a:pt x="940" y="646"/>
                    <a:pt x="940" y="646"/>
                  </a:cubicBezTo>
                  <a:cubicBezTo>
                    <a:pt x="877" y="703"/>
                    <a:pt x="807" y="752"/>
                    <a:pt x="731" y="789"/>
                  </a:cubicBezTo>
                  <a:cubicBezTo>
                    <a:pt x="366" y="967"/>
                    <a:pt x="366" y="967"/>
                    <a:pt x="366" y="967"/>
                  </a:cubicBezTo>
                  <a:cubicBezTo>
                    <a:pt x="350" y="975"/>
                    <a:pt x="330" y="968"/>
                    <a:pt x="322" y="952"/>
                  </a:cubicBezTo>
                  <a:cubicBezTo>
                    <a:pt x="314" y="936"/>
                    <a:pt x="321" y="917"/>
                    <a:pt x="337" y="909"/>
                  </a:cubicBezTo>
                  <a:cubicBezTo>
                    <a:pt x="342" y="906"/>
                    <a:pt x="342" y="906"/>
                    <a:pt x="342" y="906"/>
                  </a:cubicBezTo>
                  <a:cubicBezTo>
                    <a:pt x="541" y="809"/>
                    <a:pt x="541" y="809"/>
                    <a:pt x="541" y="809"/>
                  </a:cubicBezTo>
                  <a:cubicBezTo>
                    <a:pt x="556" y="802"/>
                    <a:pt x="562" y="784"/>
                    <a:pt x="555" y="770"/>
                  </a:cubicBezTo>
                  <a:cubicBezTo>
                    <a:pt x="548" y="756"/>
                    <a:pt x="531" y="750"/>
                    <a:pt x="516" y="757"/>
                  </a:cubicBezTo>
                  <a:cubicBezTo>
                    <a:pt x="316" y="854"/>
                    <a:pt x="316" y="854"/>
                    <a:pt x="316" y="854"/>
                  </a:cubicBezTo>
                  <a:cubicBezTo>
                    <a:pt x="216" y="904"/>
                    <a:pt x="216" y="904"/>
                    <a:pt x="216" y="904"/>
                  </a:cubicBezTo>
                  <a:cubicBezTo>
                    <a:pt x="200" y="912"/>
                    <a:pt x="180" y="905"/>
                    <a:pt x="172" y="888"/>
                  </a:cubicBezTo>
                  <a:cubicBezTo>
                    <a:pt x="169" y="881"/>
                    <a:pt x="168" y="872"/>
                    <a:pt x="171" y="864"/>
                  </a:cubicBezTo>
                  <a:cubicBezTo>
                    <a:pt x="174" y="856"/>
                    <a:pt x="180" y="849"/>
                    <a:pt x="187" y="845"/>
                  </a:cubicBezTo>
                  <a:cubicBezTo>
                    <a:pt x="263" y="808"/>
                    <a:pt x="263" y="808"/>
                    <a:pt x="263" y="808"/>
                  </a:cubicBezTo>
                  <a:cubicBezTo>
                    <a:pt x="480" y="702"/>
                    <a:pt x="480" y="702"/>
                    <a:pt x="480" y="702"/>
                  </a:cubicBezTo>
                  <a:cubicBezTo>
                    <a:pt x="494" y="695"/>
                    <a:pt x="500" y="678"/>
                    <a:pt x="493" y="663"/>
                  </a:cubicBezTo>
                  <a:cubicBezTo>
                    <a:pt x="486" y="649"/>
                    <a:pt x="469" y="643"/>
                    <a:pt x="455" y="650"/>
                  </a:cubicBezTo>
                  <a:cubicBezTo>
                    <a:pt x="237" y="756"/>
                    <a:pt x="237" y="756"/>
                    <a:pt x="237" y="756"/>
                  </a:cubicBezTo>
                  <a:cubicBezTo>
                    <a:pt x="229" y="760"/>
                    <a:pt x="229" y="760"/>
                    <a:pt x="229" y="760"/>
                  </a:cubicBezTo>
                  <a:cubicBezTo>
                    <a:pt x="125" y="811"/>
                    <a:pt x="125" y="811"/>
                    <a:pt x="125" y="811"/>
                  </a:cubicBezTo>
                  <a:cubicBezTo>
                    <a:pt x="118" y="815"/>
                    <a:pt x="109" y="816"/>
                    <a:pt x="101" y="813"/>
                  </a:cubicBezTo>
                  <a:cubicBezTo>
                    <a:pt x="92" y="810"/>
                    <a:pt x="86" y="804"/>
                    <a:pt x="82" y="797"/>
                  </a:cubicBezTo>
                  <a:cubicBezTo>
                    <a:pt x="74" y="781"/>
                    <a:pt x="81" y="761"/>
                    <a:pt x="97" y="753"/>
                  </a:cubicBezTo>
                  <a:cubicBezTo>
                    <a:pt x="133" y="736"/>
                    <a:pt x="133" y="736"/>
                    <a:pt x="133" y="736"/>
                  </a:cubicBezTo>
                  <a:cubicBezTo>
                    <a:pt x="206" y="700"/>
                    <a:pt x="206" y="700"/>
                    <a:pt x="206" y="700"/>
                  </a:cubicBezTo>
                  <a:cubicBezTo>
                    <a:pt x="227" y="690"/>
                    <a:pt x="227" y="690"/>
                    <a:pt x="227" y="690"/>
                  </a:cubicBezTo>
                  <a:cubicBezTo>
                    <a:pt x="395" y="607"/>
                    <a:pt x="395" y="607"/>
                    <a:pt x="395" y="607"/>
                  </a:cubicBezTo>
                  <a:cubicBezTo>
                    <a:pt x="410" y="600"/>
                    <a:pt x="416" y="583"/>
                    <a:pt x="409" y="568"/>
                  </a:cubicBezTo>
                  <a:cubicBezTo>
                    <a:pt x="402" y="554"/>
                    <a:pt x="384" y="548"/>
                    <a:pt x="370" y="555"/>
                  </a:cubicBezTo>
                  <a:cubicBezTo>
                    <a:pt x="188" y="644"/>
                    <a:pt x="188" y="644"/>
                    <a:pt x="188" y="644"/>
                  </a:cubicBezTo>
                  <a:cubicBezTo>
                    <a:pt x="108" y="683"/>
                    <a:pt x="108" y="683"/>
                    <a:pt x="108" y="683"/>
                  </a:cubicBezTo>
                  <a:cubicBezTo>
                    <a:pt x="92" y="691"/>
                    <a:pt x="72" y="685"/>
                    <a:pt x="64" y="668"/>
                  </a:cubicBezTo>
                  <a:cubicBezTo>
                    <a:pt x="60" y="661"/>
                    <a:pt x="60" y="652"/>
                    <a:pt x="63" y="644"/>
                  </a:cubicBezTo>
                  <a:cubicBezTo>
                    <a:pt x="66" y="635"/>
                    <a:pt x="71" y="629"/>
                    <a:pt x="79" y="625"/>
                  </a:cubicBezTo>
                  <a:cubicBezTo>
                    <a:pt x="218" y="557"/>
                    <a:pt x="218" y="557"/>
                    <a:pt x="218" y="557"/>
                  </a:cubicBezTo>
                  <a:cubicBezTo>
                    <a:pt x="233" y="550"/>
                    <a:pt x="239" y="533"/>
                    <a:pt x="232" y="518"/>
                  </a:cubicBezTo>
                  <a:cubicBezTo>
                    <a:pt x="225" y="504"/>
                    <a:pt x="207" y="498"/>
                    <a:pt x="193" y="505"/>
                  </a:cubicBezTo>
                  <a:cubicBezTo>
                    <a:pt x="54" y="573"/>
                    <a:pt x="54" y="573"/>
                    <a:pt x="54" y="573"/>
                  </a:cubicBezTo>
                  <a:cubicBezTo>
                    <a:pt x="32" y="584"/>
                    <a:pt x="16" y="602"/>
                    <a:pt x="8" y="625"/>
                  </a:cubicBezTo>
                  <a:cubicBezTo>
                    <a:pt x="0" y="648"/>
                    <a:pt x="2" y="672"/>
                    <a:pt x="12" y="694"/>
                  </a:cubicBezTo>
                  <a:cubicBezTo>
                    <a:pt x="19" y="707"/>
                    <a:pt x="28" y="719"/>
                    <a:pt x="40" y="727"/>
                  </a:cubicBezTo>
                  <a:cubicBezTo>
                    <a:pt x="20" y="753"/>
                    <a:pt x="15" y="790"/>
                    <a:pt x="30" y="822"/>
                  </a:cubicBezTo>
                  <a:cubicBezTo>
                    <a:pt x="41" y="844"/>
                    <a:pt x="60" y="860"/>
                    <a:pt x="82" y="868"/>
                  </a:cubicBezTo>
                  <a:cubicBezTo>
                    <a:pt x="92" y="871"/>
                    <a:pt x="101" y="872"/>
                    <a:pt x="111" y="872"/>
                  </a:cubicBezTo>
                  <a:cubicBezTo>
                    <a:pt x="111" y="887"/>
                    <a:pt x="114" y="901"/>
                    <a:pt x="120" y="914"/>
                  </a:cubicBezTo>
                  <a:cubicBezTo>
                    <a:pt x="136" y="946"/>
                    <a:pt x="168" y="965"/>
                    <a:pt x="202" y="965"/>
                  </a:cubicBezTo>
                  <a:cubicBezTo>
                    <a:pt x="215" y="965"/>
                    <a:pt x="228" y="962"/>
                    <a:pt x="241" y="956"/>
                  </a:cubicBezTo>
                  <a:cubicBezTo>
                    <a:pt x="262" y="946"/>
                    <a:pt x="262" y="946"/>
                    <a:pt x="262" y="946"/>
                  </a:cubicBezTo>
                  <a:cubicBezTo>
                    <a:pt x="263" y="957"/>
                    <a:pt x="266" y="967"/>
                    <a:pt x="270" y="977"/>
                  </a:cubicBezTo>
                  <a:cubicBezTo>
                    <a:pt x="286" y="1009"/>
                    <a:pt x="318" y="1028"/>
                    <a:pt x="352" y="1028"/>
                  </a:cubicBezTo>
                  <a:cubicBezTo>
                    <a:pt x="365" y="1028"/>
                    <a:pt x="379" y="1025"/>
                    <a:pt x="391" y="1019"/>
                  </a:cubicBezTo>
                  <a:cubicBezTo>
                    <a:pt x="756" y="840"/>
                    <a:pt x="756" y="840"/>
                    <a:pt x="756" y="840"/>
                  </a:cubicBezTo>
                  <a:cubicBezTo>
                    <a:pt x="838" y="800"/>
                    <a:pt x="913" y="749"/>
                    <a:pt x="979" y="688"/>
                  </a:cubicBezTo>
                  <a:cubicBezTo>
                    <a:pt x="1061" y="613"/>
                    <a:pt x="1061" y="613"/>
                    <a:pt x="1061" y="613"/>
                  </a:cubicBezTo>
                  <a:cubicBezTo>
                    <a:pt x="1248" y="521"/>
                    <a:pt x="1248" y="521"/>
                    <a:pt x="1248" y="521"/>
                  </a:cubicBezTo>
                  <a:cubicBezTo>
                    <a:pt x="1262" y="514"/>
                    <a:pt x="1268" y="497"/>
                    <a:pt x="1261" y="483"/>
                  </a:cubicBezTo>
                  <a:cubicBezTo>
                    <a:pt x="1033" y="17"/>
                    <a:pt x="1033" y="17"/>
                    <a:pt x="1033" y="17"/>
                  </a:cubicBezTo>
                  <a:cubicBezTo>
                    <a:pt x="1029" y="10"/>
                    <a:pt x="1023" y="5"/>
                    <a:pt x="1016" y="2"/>
                  </a:cubicBezTo>
                  <a:cubicBezTo>
                    <a:pt x="1009" y="0"/>
                    <a:pt x="1001" y="0"/>
                    <a:pt x="994" y="4"/>
                  </a:cubicBezTo>
                  <a:cubicBezTo>
                    <a:pt x="803" y="97"/>
                    <a:pt x="803" y="97"/>
                    <a:pt x="803" y="97"/>
                  </a:cubicBezTo>
                  <a:cubicBezTo>
                    <a:pt x="789" y="104"/>
                    <a:pt x="783" y="121"/>
                    <a:pt x="790" y="136"/>
                  </a:cubicBezTo>
                  <a:lnTo>
                    <a:pt x="1009" y="583"/>
                  </a:lnTo>
                  <a:close/>
                  <a:moveTo>
                    <a:pt x="993" y="69"/>
                  </a:moveTo>
                  <a:cubicBezTo>
                    <a:pt x="1196" y="483"/>
                    <a:pt x="1196" y="483"/>
                    <a:pt x="1196" y="483"/>
                  </a:cubicBezTo>
                  <a:cubicBezTo>
                    <a:pt x="1057" y="551"/>
                    <a:pt x="1057" y="551"/>
                    <a:pt x="1057" y="551"/>
                  </a:cubicBezTo>
                  <a:cubicBezTo>
                    <a:pt x="855" y="136"/>
                    <a:pt x="855" y="136"/>
                    <a:pt x="855" y="136"/>
                  </a:cubicBezTo>
                  <a:lnTo>
                    <a:pt x="993" y="69"/>
                  </a:lnTo>
                  <a:close/>
                  <a:moveTo>
                    <a:pt x="993" y="69"/>
                  </a:moveTo>
                  <a:cubicBezTo>
                    <a:pt x="993" y="69"/>
                    <a:pt x="993" y="69"/>
                    <a:pt x="993" y="69"/>
                  </a:cubicBezTo>
                </a:path>
              </a:pathLst>
            </a:custGeom>
            <a:solidFill>
              <a:srgbClr val="2C2F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grpSp>
        <p:nvGrpSpPr>
          <p:cNvPr id="47" name="Grupo 46"/>
          <p:cNvGrpSpPr/>
          <p:nvPr/>
        </p:nvGrpSpPr>
        <p:grpSpPr>
          <a:xfrm>
            <a:off x="10991886" y="1256164"/>
            <a:ext cx="377171" cy="377171"/>
            <a:chOff x="6271617" y="-2179332"/>
            <a:chExt cx="1684338" cy="1684338"/>
          </a:xfrm>
        </p:grpSpPr>
        <p:sp>
          <p:nvSpPr>
            <p:cNvPr id="48" name="AutoShape 12"/>
            <p:cNvSpPr>
              <a:spLocks noChangeAspect="1" noChangeArrowheads="1" noTextEdit="1"/>
            </p:cNvSpPr>
            <p:nvPr/>
          </p:nvSpPr>
          <p:spPr bwMode="auto">
            <a:xfrm>
              <a:off x="6271617" y="-2179332"/>
              <a:ext cx="1684338" cy="16827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9" name="Oval 14"/>
            <p:cNvSpPr>
              <a:spLocks noChangeArrowheads="1"/>
            </p:cNvSpPr>
            <p:nvPr/>
          </p:nvSpPr>
          <p:spPr bwMode="auto">
            <a:xfrm>
              <a:off x="6304955" y="-2144407"/>
              <a:ext cx="1616075" cy="1614488"/>
            </a:xfrm>
            <a:prstGeom prst="ellipse">
              <a:avLst/>
            </a:prstGeom>
            <a:solidFill>
              <a:srgbClr val="FF75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0" name="Freeform 15"/>
            <p:cNvSpPr>
              <a:spLocks/>
            </p:cNvSpPr>
            <p:nvPr/>
          </p:nvSpPr>
          <p:spPr bwMode="auto">
            <a:xfrm>
              <a:off x="6654205" y="-1795157"/>
              <a:ext cx="917575" cy="915988"/>
            </a:xfrm>
            <a:custGeom>
              <a:avLst/>
              <a:gdLst>
                <a:gd name="T0" fmla="*/ 578 w 578"/>
                <a:gd name="T1" fmla="*/ 98 h 577"/>
                <a:gd name="T2" fmla="*/ 480 w 578"/>
                <a:gd name="T3" fmla="*/ 0 h 577"/>
                <a:gd name="T4" fmla="*/ 289 w 578"/>
                <a:gd name="T5" fmla="*/ 190 h 577"/>
                <a:gd name="T6" fmla="*/ 98 w 578"/>
                <a:gd name="T7" fmla="*/ 0 h 577"/>
                <a:gd name="T8" fmla="*/ 0 w 578"/>
                <a:gd name="T9" fmla="*/ 98 h 577"/>
                <a:gd name="T10" fmla="*/ 191 w 578"/>
                <a:gd name="T11" fmla="*/ 289 h 577"/>
                <a:gd name="T12" fmla="*/ 0 w 578"/>
                <a:gd name="T13" fmla="*/ 479 h 577"/>
                <a:gd name="T14" fmla="*/ 98 w 578"/>
                <a:gd name="T15" fmla="*/ 577 h 577"/>
                <a:gd name="T16" fmla="*/ 289 w 578"/>
                <a:gd name="T17" fmla="*/ 387 h 577"/>
                <a:gd name="T18" fmla="*/ 480 w 578"/>
                <a:gd name="T19" fmla="*/ 577 h 577"/>
                <a:gd name="T20" fmla="*/ 578 w 578"/>
                <a:gd name="T21" fmla="*/ 479 h 577"/>
                <a:gd name="T22" fmla="*/ 387 w 578"/>
                <a:gd name="T23" fmla="*/ 289 h 577"/>
                <a:gd name="T24" fmla="*/ 578 w 578"/>
                <a:gd name="T25" fmla="*/ 98 h 5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78" h="577">
                  <a:moveTo>
                    <a:pt x="578" y="98"/>
                  </a:moveTo>
                  <a:lnTo>
                    <a:pt x="480" y="0"/>
                  </a:lnTo>
                  <a:lnTo>
                    <a:pt x="289" y="190"/>
                  </a:lnTo>
                  <a:lnTo>
                    <a:pt x="98" y="0"/>
                  </a:lnTo>
                  <a:lnTo>
                    <a:pt x="0" y="98"/>
                  </a:lnTo>
                  <a:lnTo>
                    <a:pt x="191" y="289"/>
                  </a:lnTo>
                  <a:lnTo>
                    <a:pt x="0" y="479"/>
                  </a:lnTo>
                  <a:lnTo>
                    <a:pt x="98" y="577"/>
                  </a:lnTo>
                  <a:lnTo>
                    <a:pt x="289" y="387"/>
                  </a:lnTo>
                  <a:lnTo>
                    <a:pt x="480" y="577"/>
                  </a:lnTo>
                  <a:lnTo>
                    <a:pt x="578" y="479"/>
                  </a:lnTo>
                  <a:lnTo>
                    <a:pt x="387" y="289"/>
                  </a:lnTo>
                  <a:lnTo>
                    <a:pt x="578" y="98"/>
                  </a:ln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1" name="Freeform 16"/>
            <p:cNvSpPr>
              <a:spLocks noEditPoints="1"/>
            </p:cNvSpPr>
            <p:nvPr/>
          </p:nvSpPr>
          <p:spPr bwMode="auto">
            <a:xfrm>
              <a:off x="6271617" y="-2177744"/>
              <a:ext cx="1684338" cy="1682750"/>
            </a:xfrm>
            <a:custGeom>
              <a:avLst/>
              <a:gdLst>
                <a:gd name="T0" fmla="*/ 1191 w 2382"/>
                <a:gd name="T1" fmla="*/ 2382 h 2382"/>
                <a:gd name="T2" fmla="*/ 349 w 2382"/>
                <a:gd name="T3" fmla="*/ 2033 h 2382"/>
                <a:gd name="T4" fmla="*/ 0 w 2382"/>
                <a:gd name="T5" fmla="*/ 1191 h 2382"/>
                <a:gd name="T6" fmla="*/ 349 w 2382"/>
                <a:gd name="T7" fmla="*/ 349 h 2382"/>
                <a:gd name="T8" fmla="*/ 1191 w 2382"/>
                <a:gd name="T9" fmla="*/ 0 h 2382"/>
                <a:gd name="T10" fmla="*/ 2033 w 2382"/>
                <a:gd name="T11" fmla="*/ 349 h 2382"/>
                <a:gd name="T12" fmla="*/ 2382 w 2382"/>
                <a:gd name="T13" fmla="*/ 1191 h 2382"/>
                <a:gd name="T14" fmla="*/ 2033 w 2382"/>
                <a:gd name="T15" fmla="*/ 2033 h 2382"/>
                <a:gd name="T16" fmla="*/ 1191 w 2382"/>
                <a:gd name="T17" fmla="*/ 2382 h 2382"/>
                <a:gd name="T18" fmla="*/ 1191 w 2382"/>
                <a:gd name="T19" fmla="*/ 95 h 2382"/>
                <a:gd name="T20" fmla="*/ 95 w 2382"/>
                <a:gd name="T21" fmla="*/ 1191 h 2382"/>
                <a:gd name="T22" fmla="*/ 1191 w 2382"/>
                <a:gd name="T23" fmla="*/ 2287 h 2382"/>
                <a:gd name="T24" fmla="*/ 2287 w 2382"/>
                <a:gd name="T25" fmla="*/ 1191 h 2382"/>
                <a:gd name="T26" fmla="*/ 1191 w 2382"/>
                <a:gd name="T27" fmla="*/ 95 h 23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382" h="2382">
                  <a:moveTo>
                    <a:pt x="1191" y="2382"/>
                  </a:moveTo>
                  <a:cubicBezTo>
                    <a:pt x="873" y="2382"/>
                    <a:pt x="574" y="2258"/>
                    <a:pt x="349" y="2033"/>
                  </a:cubicBezTo>
                  <a:cubicBezTo>
                    <a:pt x="124" y="1808"/>
                    <a:pt x="0" y="1509"/>
                    <a:pt x="0" y="1191"/>
                  </a:cubicBezTo>
                  <a:cubicBezTo>
                    <a:pt x="0" y="873"/>
                    <a:pt x="124" y="574"/>
                    <a:pt x="349" y="349"/>
                  </a:cubicBezTo>
                  <a:cubicBezTo>
                    <a:pt x="574" y="124"/>
                    <a:pt x="873" y="0"/>
                    <a:pt x="1191" y="0"/>
                  </a:cubicBezTo>
                  <a:cubicBezTo>
                    <a:pt x="1509" y="0"/>
                    <a:pt x="1808" y="124"/>
                    <a:pt x="2033" y="349"/>
                  </a:cubicBezTo>
                  <a:cubicBezTo>
                    <a:pt x="2258" y="574"/>
                    <a:pt x="2382" y="873"/>
                    <a:pt x="2382" y="1191"/>
                  </a:cubicBezTo>
                  <a:cubicBezTo>
                    <a:pt x="2382" y="1509"/>
                    <a:pt x="2258" y="1808"/>
                    <a:pt x="2033" y="2033"/>
                  </a:cubicBezTo>
                  <a:cubicBezTo>
                    <a:pt x="1808" y="2258"/>
                    <a:pt x="1509" y="2382"/>
                    <a:pt x="1191" y="2382"/>
                  </a:cubicBezTo>
                  <a:close/>
                  <a:moveTo>
                    <a:pt x="1191" y="95"/>
                  </a:moveTo>
                  <a:cubicBezTo>
                    <a:pt x="587" y="95"/>
                    <a:pt x="95" y="587"/>
                    <a:pt x="95" y="1191"/>
                  </a:cubicBezTo>
                  <a:cubicBezTo>
                    <a:pt x="95" y="1795"/>
                    <a:pt x="587" y="2287"/>
                    <a:pt x="1191" y="2287"/>
                  </a:cubicBezTo>
                  <a:cubicBezTo>
                    <a:pt x="1795" y="2287"/>
                    <a:pt x="2287" y="1795"/>
                    <a:pt x="2287" y="1191"/>
                  </a:cubicBezTo>
                  <a:cubicBezTo>
                    <a:pt x="2287" y="587"/>
                    <a:pt x="1795" y="95"/>
                    <a:pt x="1191" y="95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2" name="Freeform 17"/>
            <p:cNvSpPr>
              <a:spLocks noEditPoints="1"/>
            </p:cNvSpPr>
            <p:nvPr/>
          </p:nvSpPr>
          <p:spPr bwMode="auto">
            <a:xfrm>
              <a:off x="6617692" y="-1831669"/>
              <a:ext cx="990600" cy="989013"/>
            </a:xfrm>
            <a:custGeom>
              <a:avLst/>
              <a:gdLst>
                <a:gd name="T0" fmla="*/ 1129 w 1402"/>
                <a:gd name="T1" fmla="*/ 1397 h 1402"/>
                <a:gd name="T2" fmla="*/ 1095 w 1402"/>
                <a:gd name="T3" fmla="*/ 1384 h 1402"/>
                <a:gd name="T4" fmla="*/ 701 w 1402"/>
                <a:gd name="T5" fmla="*/ 989 h 1402"/>
                <a:gd name="T6" fmla="*/ 307 w 1402"/>
                <a:gd name="T7" fmla="*/ 1384 h 1402"/>
                <a:gd name="T8" fmla="*/ 240 w 1402"/>
                <a:gd name="T9" fmla="*/ 1384 h 1402"/>
                <a:gd name="T10" fmla="*/ 18 w 1402"/>
                <a:gd name="T11" fmla="*/ 1162 h 1402"/>
                <a:gd name="T12" fmla="*/ 18 w 1402"/>
                <a:gd name="T13" fmla="*/ 1095 h 1402"/>
                <a:gd name="T14" fmla="*/ 413 w 1402"/>
                <a:gd name="T15" fmla="*/ 701 h 1402"/>
                <a:gd name="T16" fmla="*/ 18 w 1402"/>
                <a:gd name="T17" fmla="*/ 307 h 1402"/>
                <a:gd name="T18" fmla="*/ 18 w 1402"/>
                <a:gd name="T19" fmla="*/ 240 h 1402"/>
                <a:gd name="T20" fmla="*/ 240 w 1402"/>
                <a:gd name="T21" fmla="*/ 18 h 1402"/>
                <a:gd name="T22" fmla="*/ 307 w 1402"/>
                <a:gd name="T23" fmla="*/ 18 h 1402"/>
                <a:gd name="T24" fmla="*/ 701 w 1402"/>
                <a:gd name="T25" fmla="*/ 413 h 1402"/>
                <a:gd name="T26" fmla="*/ 1095 w 1402"/>
                <a:gd name="T27" fmla="*/ 18 h 1402"/>
                <a:gd name="T28" fmla="*/ 1162 w 1402"/>
                <a:gd name="T29" fmla="*/ 18 h 1402"/>
                <a:gd name="T30" fmla="*/ 1384 w 1402"/>
                <a:gd name="T31" fmla="*/ 240 h 1402"/>
                <a:gd name="T32" fmla="*/ 1384 w 1402"/>
                <a:gd name="T33" fmla="*/ 307 h 1402"/>
                <a:gd name="T34" fmla="*/ 989 w 1402"/>
                <a:gd name="T35" fmla="*/ 701 h 1402"/>
                <a:gd name="T36" fmla="*/ 1384 w 1402"/>
                <a:gd name="T37" fmla="*/ 1095 h 1402"/>
                <a:gd name="T38" fmla="*/ 1384 w 1402"/>
                <a:gd name="T39" fmla="*/ 1162 h 1402"/>
                <a:gd name="T40" fmla="*/ 1162 w 1402"/>
                <a:gd name="T41" fmla="*/ 1384 h 1402"/>
                <a:gd name="T42" fmla="*/ 1129 w 1402"/>
                <a:gd name="T43" fmla="*/ 1397 h 1402"/>
                <a:gd name="T44" fmla="*/ 701 w 1402"/>
                <a:gd name="T45" fmla="*/ 875 h 1402"/>
                <a:gd name="T46" fmla="*/ 735 w 1402"/>
                <a:gd name="T47" fmla="*/ 889 h 1402"/>
                <a:gd name="T48" fmla="*/ 1129 w 1402"/>
                <a:gd name="T49" fmla="*/ 1283 h 1402"/>
                <a:gd name="T50" fmla="*/ 1283 w 1402"/>
                <a:gd name="T51" fmla="*/ 1129 h 1402"/>
                <a:gd name="T52" fmla="*/ 889 w 1402"/>
                <a:gd name="T53" fmla="*/ 735 h 1402"/>
                <a:gd name="T54" fmla="*/ 889 w 1402"/>
                <a:gd name="T55" fmla="*/ 667 h 1402"/>
                <a:gd name="T56" fmla="*/ 1283 w 1402"/>
                <a:gd name="T57" fmla="*/ 273 h 1402"/>
                <a:gd name="T58" fmla="*/ 1129 w 1402"/>
                <a:gd name="T59" fmla="*/ 119 h 1402"/>
                <a:gd name="T60" fmla="*/ 735 w 1402"/>
                <a:gd name="T61" fmla="*/ 513 h 1402"/>
                <a:gd name="T62" fmla="*/ 667 w 1402"/>
                <a:gd name="T63" fmla="*/ 513 h 1402"/>
                <a:gd name="T64" fmla="*/ 273 w 1402"/>
                <a:gd name="T65" fmla="*/ 119 h 1402"/>
                <a:gd name="T66" fmla="*/ 119 w 1402"/>
                <a:gd name="T67" fmla="*/ 273 h 1402"/>
                <a:gd name="T68" fmla="*/ 513 w 1402"/>
                <a:gd name="T69" fmla="*/ 667 h 1402"/>
                <a:gd name="T70" fmla="*/ 513 w 1402"/>
                <a:gd name="T71" fmla="*/ 735 h 1402"/>
                <a:gd name="T72" fmla="*/ 119 w 1402"/>
                <a:gd name="T73" fmla="*/ 1129 h 1402"/>
                <a:gd name="T74" fmla="*/ 273 w 1402"/>
                <a:gd name="T75" fmla="*/ 1283 h 1402"/>
                <a:gd name="T76" fmla="*/ 667 w 1402"/>
                <a:gd name="T77" fmla="*/ 889 h 1402"/>
                <a:gd name="T78" fmla="*/ 701 w 1402"/>
                <a:gd name="T79" fmla="*/ 875 h 14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402" h="1402">
                  <a:moveTo>
                    <a:pt x="1129" y="1397"/>
                  </a:moveTo>
                  <a:cubicBezTo>
                    <a:pt x="1117" y="1397"/>
                    <a:pt x="1104" y="1393"/>
                    <a:pt x="1095" y="1384"/>
                  </a:cubicBezTo>
                  <a:cubicBezTo>
                    <a:pt x="701" y="989"/>
                    <a:pt x="701" y="989"/>
                    <a:pt x="701" y="989"/>
                  </a:cubicBezTo>
                  <a:cubicBezTo>
                    <a:pt x="307" y="1384"/>
                    <a:pt x="307" y="1384"/>
                    <a:pt x="307" y="1384"/>
                  </a:cubicBezTo>
                  <a:cubicBezTo>
                    <a:pt x="288" y="1402"/>
                    <a:pt x="258" y="1402"/>
                    <a:pt x="240" y="1384"/>
                  </a:cubicBezTo>
                  <a:cubicBezTo>
                    <a:pt x="18" y="1162"/>
                    <a:pt x="18" y="1162"/>
                    <a:pt x="18" y="1162"/>
                  </a:cubicBezTo>
                  <a:cubicBezTo>
                    <a:pt x="0" y="1144"/>
                    <a:pt x="0" y="1114"/>
                    <a:pt x="18" y="1095"/>
                  </a:cubicBezTo>
                  <a:cubicBezTo>
                    <a:pt x="413" y="701"/>
                    <a:pt x="413" y="701"/>
                    <a:pt x="413" y="701"/>
                  </a:cubicBezTo>
                  <a:cubicBezTo>
                    <a:pt x="18" y="307"/>
                    <a:pt x="18" y="307"/>
                    <a:pt x="18" y="307"/>
                  </a:cubicBezTo>
                  <a:cubicBezTo>
                    <a:pt x="0" y="288"/>
                    <a:pt x="0" y="258"/>
                    <a:pt x="18" y="240"/>
                  </a:cubicBezTo>
                  <a:cubicBezTo>
                    <a:pt x="240" y="18"/>
                    <a:pt x="240" y="18"/>
                    <a:pt x="240" y="18"/>
                  </a:cubicBezTo>
                  <a:cubicBezTo>
                    <a:pt x="258" y="0"/>
                    <a:pt x="288" y="0"/>
                    <a:pt x="307" y="18"/>
                  </a:cubicBezTo>
                  <a:cubicBezTo>
                    <a:pt x="701" y="413"/>
                    <a:pt x="701" y="413"/>
                    <a:pt x="701" y="413"/>
                  </a:cubicBezTo>
                  <a:cubicBezTo>
                    <a:pt x="1095" y="18"/>
                    <a:pt x="1095" y="18"/>
                    <a:pt x="1095" y="18"/>
                  </a:cubicBezTo>
                  <a:cubicBezTo>
                    <a:pt x="1114" y="0"/>
                    <a:pt x="1144" y="0"/>
                    <a:pt x="1162" y="18"/>
                  </a:cubicBezTo>
                  <a:cubicBezTo>
                    <a:pt x="1384" y="240"/>
                    <a:pt x="1384" y="240"/>
                    <a:pt x="1384" y="240"/>
                  </a:cubicBezTo>
                  <a:cubicBezTo>
                    <a:pt x="1402" y="258"/>
                    <a:pt x="1402" y="288"/>
                    <a:pt x="1384" y="307"/>
                  </a:cubicBezTo>
                  <a:cubicBezTo>
                    <a:pt x="989" y="701"/>
                    <a:pt x="989" y="701"/>
                    <a:pt x="989" y="701"/>
                  </a:cubicBezTo>
                  <a:cubicBezTo>
                    <a:pt x="1384" y="1095"/>
                    <a:pt x="1384" y="1095"/>
                    <a:pt x="1384" y="1095"/>
                  </a:cubicBezTo>
                  <a:cubicBezTo>
                    <a:pt x="1402" y="1114"/>
                    <a:pt x="1402" y="1144"/>
                    <a:pt x="1384" y="1162"/>
                  </a:cubicBezTo>
                  <a:cubicBezTo>
                    <a:pt x="1162" y="1384"/>
                    <a:pt x="1162" y="1384"/>
                    <a:pt x="1162" y="1384"/>
                  </a:cubicBezTo>
                  <a:cubicBezTo>
                    <a:pt x="1153" y="1393"/>
                    <a:pt x="1141" y="1397"/>
                    <a:pt x="1129" y="1397"/>
                  </a:cubicBezTo>
                  <a:close/>
                  <a:moveTo>
                    <a:pt x="701" y="875"/>
                  </a:moveTo>
                  <a:cubicBezTo>
                    <a:pt x="713" y="875"/>
                    <a:pt x="725" y="880"/>
                    <a:pt x="735" y="889"/>
                  </a:cubicBezTo>
                  <a:cubicBezTo>
                    <a:pt x="1129" y="1283"/>
                    <a:pt x="1129" y="1283"/>
                    <a:pt x="1129" y="1283"/>
                  </a:cubicBezTo>
                  <a:cubicBezTo>
                    <a:pt x="1283" y="1129"/>
                    <a:pt x="1283" y="1129"/>
                    <a:pt x="1283" y="1129"/>
                  </a:cubicBezTo>
                  <a:cubicBezTo>
                    <a:pt x="889" y="735"/>
                    <a:pt x="889" y="735"/>
                    <a:pt x="889" y="735"/>
                  </a:cubicBezTo>
                  <a:cubicBezTo>
                    <a:pt x="870" y="716"/>
                    <a:pt x="870" y="686"/>
                    <a:pt x="889" y="667"/>
                  </a:cubicBezTo>
                  <a:cubicBezTo>
                    <a:pt x="1283" y="273"/>
                    <a:pt x="1283" y="273"/>
                    <a:pt x="1283" y="273"/>
                  </a:cubicBezTo>
                  <a:cubicBezTo>
                    <a:pt x="1129" y="119"/>
                    <a:pt x="1129" y="119"/>
                    <a:pt x="1129" y="119"/>
                  </a:cubicBezTo>
                  <a:cubicBezTo>
                    <a:pt x="735" y="513"/>
                    <a:pt x="735" y="513"/>
                    <a:pt x="735" y="513"/>
                  </a:cubicBezTo>
                  <a:cubicBezTo>
                    <a:pt x="716" y="532"/>
                    <a:pt x="686" y="532"/>
                    <a:pt x="667" y="513"/>
                  </a:cubicBezTo>
                  <a:cubicBezTo>
                    <a:pt x="273" y="119"/>
                    <a:pt x="273" y="119"/>
                    <a:pt x="273" y="119"/>
                  </a:cubicBezTo>
                  <a:cubicBezTo>
                    <a:pt x="119" y="273"/>
                    <a:pt x="119" y="273"/>
                    <a:pt x="119" y="273"/>
                  </a:cubicBezTo>
                  <a:cubicBezTo>
                    <a:pt x="513" y="667"/>
                    <a:pt x="513" y="667"/>
                    <a:pt x="513" y="667"/>
                  </a:cubicBezTo>
                  <a:cubicBezTo>
                    <a:pt x="532" y="686"/>
                    <a:pt x="532" y="716"/>
                    <a:pt x="513" y="735"/>
                  </a:cubicBezTo>
                  <a:cubicBezTo>
                    <a:pt x="119" y="1129"/>
                    <a:pt x="119" y="1129"/>
                    <a:pt x="119" y="1129"/>
                  </a:cubicBezTo>
                  <a:cubicBezTo>
                    <a:pt x="273" y="1283"/>
                    <a:pt x="273" y="1283"/>
                    <a:pt x="273" y="1283"/>
                  </a:cubicBezTo>
                  <a:cubicBezTo>
                    <a:pt x="667" y="889"/>
                    <a:pt x="667" y="889"/>
                    <a:pt x="667" y="889"/>
                  </a:cubicBezTo>
                  <a:cubicBezTo>
                    <a:pt x="677" y="880"/>
                    <a:pt x="689" y="875"/>
                    <a:pt x="701" y="875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3" name="Freeform 18"/>
            <p:cNvSpPr>
              <a:spLocks/>
            </p:cNvSpPr>
            <p:nvPr/>
          </p:nvSpPr>
          <p:spPr bwMode="auto">
            <a:xfrm>
              <a:off x="7727355" y="-1425269"/>
              <a:ext cx="119063" cy="358775"/>
            </a:xfrm>
            <a:custGeom>
              <a:avLst/>
              <a:gdLst>
                <a:gd name="T0" fmla="*/ 54 w 168"/>
                <a:gd name="T1" fmla="*/ 509 h 509"/>
                <a:gd name="T2" fmla="*/ 37 w 168"/>
                <a:gd name="T3" fmla="*/ 506 h 509"/>
                <a:gd name="T4" fmla="*/ 9 w 168"/>
                <a:gd name="T5" fmla="*/ 446 h 509"/>
                <a:gd name="T6" fmla="*/ 63 w 168"/>
                <a:gd name="T7" fmla="*/ 53 h 509"/>
                <a:gd name="T8" fmla="*/ 106 w 168"/>
                <a:gd name="T9" fmla="*/ 2 h 509"/>
                <a:gd name="T10" fmla="*/ 157 w 168"/>
                <a:gd name="T11" fmla="*/ 45 h 509"/>
                <a:gd name="T12" fmla="*/ 98 w 168"/>
                <a:gd name="T13" fmla="*/ 478 h 509"/>
                <a:gd name="T14" fmla="*/ 54 w 168"/>
                <a:gd name="T15" fmla="*/ 509 h 5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8" h="509">
                  <a:moveTo>
                    <a:pt x="54" y="509"/>
                  </a:moveTo>
                  <a:cubicBezTo>
                    <a:pt x="48" y="509"/>
                    <a:pt x="43" y="508"/>
                    <a:pt x="37" y="506"/>
                  </a:cubicBezTo>
                  <a:cubicBezTo>
                    <a:pt x="13" y="497"/>
                    <a:pt x="0" y="470"/>
                    <a:pt x="9" y="446"/>
                  </a:cubicBezTo>
                  <a:cubicBezTo>
                    <a:pt x="54" y="321"/>
                    <a:pt x="73" y="185"/>
                    <a:pt x="63" y="53"/>
                  </a:cubicBezTo>
                  <a:cubicBezTo>
                    <a:pt x="61" y="27"/>
                    <a:pt x="80" y="4"/>
                    <a:pt x="106" y="2"/>
                  </a:cubicBezTo>
                  <a:cubicBezTo>
                    <a:pt x="132" y="0"/>
                    <a:pt x="155" y="19"/>
                    <a:pt x="157" y="45"/>
                  </a:cubicBezTo>
                  <a:cubicBezTo>
                    <a:pt x="168" y="191"/>
                    <a:pt x="148" y="341"/>
                    <a:pt x="98" y="478"/>
                  </a:cubicBezTo>
                  <a:cubicBezTo>
                    <a:pt x="91" y="497"/>
                    <a:pt x="73" y="509"/>
                    <a:pt x="54" y="509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4" name="Freeform 19"/>
            <p:cNvSpPr>
              <a:spLocks/>
            </p:cNvSpPr>
            <p:nvPr/>
          </p:nvSpPr>
          <p:spPr bwMode="auto">
            <a:xfrm>
              <a:off x="7735292" y="-1588782"/>
              <a:ext cx="84138" cy="101600"/>
            </a:xfrm>
            <a:custGeom>
              <a:avLst/>
              <a:gdLst>
                <a:gd name="T0" fmla="*/ 66 w 118"/>
                <a:gd name="T1" fmla="*/ 144 h 144"/>
                <a:gd name="T2" fmla="*/ 20 w 118"/>
                <a:gd name="T3" fmla="*/ 109 h 144"/>
                <a:gd name="T4" fmla="*/ 8 w 118"/>
                <a:gd name="T5" fmla="*/ 68 h 144"/>
                <a:gd name="T6" fmla="*/ 38 w 118"/>
                <a:gd name="T7" fmla="*/ 8 h 144"/>
                <a:gd name="T8" fmla="*/ 98 w 118"/>
                <a:gd name="T9" fmla="*/ 39 h 144"/>
                <a:gd name="T10" fmla="*/ 111 w 118"/>
                <a:gd name="T11" fmla="*/ 84 h 144"/>
                <a:gd name="T12" fmla="*/ 78 w 118"/>
                <a:gd name="T13" fmla="*/ 142 h 144"/>
                <a:gd name="T14" fmla="*/ 66 w 118"/>
                <a:gd name="T15" fmla="*/ 1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8" h="144">
                  <a:moveTo>
                    <a:pt x="66" y="144"/>
                  </a:moveTo>
                  <a:cubicBezTo>
                    <a:pt x="45" y="144"/>
                    <a:pt x="26" y="130"/>
                    <a:pt x="20" y="109"/>
                  </a:cubicBezTo>
                  <a:cubicBezTo>
                    <a:pt x="16" y="95"/>
                    <a:pt x="12" y="81"/>
                    <a:pt x="8" y="68"/>
                  </a:cubicBezTo>
                  <a:cubicBezTo>
                    <a:pt x="0" y="43"/>
                    <a:pt x="13" y="16"/>
                    <a:pt x="38" y="8"/>
                  </a:cubicBezTo>
                  <a:cubicBezTo>
                    <a:pt x="63" y="0"/>
                    <a:pt x="90" y="14"/>
                    <a:pt x="98" y="39"/>
                  </a:cubicBezTo>
                  <a:cubicBezTo>
                    <a:pt x="103" y="54"/>
                    <a:pt x="107" y="69"/>
                    <a:pt x="111" y="84"/>
                  </a:cubicBezTo>
                  <a:cubicBezTo>
                    <a:pt x="118" y="109"/>
                    <a:pt x="104" y="135"/>
                    <a:pt x="78" y="142"/>
                  </a:cubicBezTo>
                  <a:cubicBezTo>
                    <a:pt x="74" y="143"/>
                    <a:pt x="70" y="144"/>
                    <a:pt x="66" y="144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grpSp>
        <p:nvGrpSpPr>
          <p:cNvPr id="56" name="disparo historico"/>
          <p:cNvGrpSpPr/>
          <p:nvPr/>
        </p:nvGrpSpPr>
        <p:grpSpPr>
          <a:xfrm>
            <a:off x="561880" y="998990"/>
            <a:ext cx="1069593" cy="497735"/>
            <a:chOff x="10807700" y="5128364"/>
            <a:chExt cx="1069593" cy="497735"/>
          </a:xfrm>
        </p:grpSpPr>
        <p:sp>
          <p:nvSpPr>
            <p:cNvPr id="57" name="Espaço Reservado para Conteúdo 2"/>
            <p:cNvSpPr txBox="1">
              <a:spLocks/>
            </p:cNvSpPr>
            <p:nvPr/>
          </p:nvSpPr>
          <p:spPr>
            <a:xfrm>
              <a:off x="11076410" y="5128364"/>
              <a:ext cx="800883" cy="376784"/>
            </a:xfrm>
            <a:prstGeom prst="rect">
              <a:avLst/>
            </a:prstGeom>
          </p:spPr>
          <p:txBody>
            <a:bodyPr/>
            <a:lstStyle>
              <a:lvl1pPr marL="228600" indent="-228600" algn="l" defTabSz="914400" rtl="0" eaLnBrk="1" latinLnBrk="0" hangingPunct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400" kern="1200">
                  <a:solidFill>
                    <a:srgbClr val="002060"/>
                  </a:solidFill>
                  <a:latin typeface="Arial Narrow" panose="020B0606020202030204" pitchFamily="34" charset="0"/>
                  <a:ea typeface="+mn-ea"/>
                  <a:cs typeface="+mn-cs"/>
                </a:defRPr>
              </a:lvl1pPr>
              <a:lvl2pPr marL="685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 kern="1200">
                  <a:solidFill>
                    <a:srgbClr val="002060"/>
                  </a:solidFill>
                  <a:latin typeface="Arial Narrow" panose="020B0606020202030204" pitchFamily="34" charset="0"/>
                  <a:ea typeface="+mn-ea"/>
                  <a:cs typeface="+mn-cs"/>
                </a:defRPr>
              </a:lvl2pPr>
              <a:lvl3pPr marL="1143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 kern="1200">
                  <a:solidFill>
                    <a:srgbClr val="002060"/>
                  </a:solidFill>
                  <a:latin typeface="Arial Narrow" panose="020B0606020202030204" pitchFamily="34" charset="0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 kern="1200">
                  <a:solidFill>
                    <a:srgbClr val="002060"/>
                  </a:solidFill>
                  <a:latin typeface="Arial Narrow" panose="020B0606020202030204" pitchFamily="34" charset="0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 kern="1200">
                  <a:solidFill>
                    <a:srgbClr val="002060"/>
                  </a:solidFill>
                  <a:latin typeface="Arial Narrow" panose="020B0606020202030204" pitchFamily="34" charset="0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lnSpc>
                  <a:spcPct val="100000"/>
                </a:lnSpc>
                <a:buNone/>
              </a:pPr>
              <a:r>
                <a:rPr lang="pt-BR" sz="1200" b="1" dirty="0">
                  <a:solidFill>
                    <a:schemeClr val="accent1">
                      <a:lumMod val="75000"/>
                    </a:schemeClr>
                  </a:solidFill>
                  <a:latin typeface="+mn-lt"/>
                </a:rPr>
                <a:t>ver histórico</a:t>
              </a:r>
            </a:p>
          </p:txBody>
        </p:sp>
        <p:pic>
          <p:nvPicPr>
            <p:cNvPr id="58" name="Imagem 57"/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10900443" y="5223781"/>
              <a:ext cx="222928" cy="295539"/>
            </a:xfrm>
            <a:prstGeom prst="rect">
              <a:avLst/>
            </a:prstGeom>
          </p:spPr>
        </p:pic>
        <p:sp>
          <p:nvSpPr>
            <p:cNvPr id="59" name="Retângulo 58"/>
            <p:cNvSpPr/>
            <p:nvPr/>
          </p:nvSpPr>
          <p:spPr>
            <a:xfrm>
              <a:off x="10807700" y="5140272"/>
              <a:ext cx="1037126" cy="485827"/>
            </a:xfrm>
            <a:prstGeom prst="rect">
              <a:avLst/>
            </a:prstGeom>
            <a:solidFill>
              <a:srgbClr val="FFFFFF">
                <a:alpha val="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</p:spTree>
    <p:extLst>
      <p:ext uri="{BB962C8B-B14F-4D97-AF65-F5344CB8AC3E}">
        <p14:creationId xmlns:p14="http://schemas.microsoft.com/office/powerpoint/2010/main" val="207971093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2" presetClass="entr" presetSubtype="1" decel="10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" presetID="2" presetClass="entr" presetSubtype="1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500"/>
                            </p:stCondLst>
                            <p:childTnLst>
                              <p:par>
                                <p:cTn id="23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5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000"/>
                            </p:stCondLst>
                            <p:childTnLst>
                              <p:par>
                                <p:cTn id="2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2" presetClass="entr" presetSubtype="1" decel="10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2" presetID="2" presetClass="entr" presetSubtype="1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500"/>
                            </p:stCondLst>
                            <p:childTnLst>
                              <p:par>
                                <p:cTn id="53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5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56" restart="whenNotActive" fill="hold" evtFilter="cancelBubble" nodeType="interactiveSeq">
                <p:stCondLst>
                  <p:cond evt="onClick" delay="0">
                    <p:tgtEl>
                      <p:spTgt spid="5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7" fill="hold">
                      <p:stCondLst>
                        <p:cond delay="0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>
                      <p:stCondLst>
                        <p:cond delay="indefinite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5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6"/>
                  </p:tgtEl>
                </p:cond>
              </p:nextCondLst>
            </p:seq>
          </p:childTnLst>
        </p:cTn>
      </p:par>
    </p:tnLst>
    <p:bldLst>
      <p:bldGraphic spid="11" grpId="0">
        <p:bldAsOne/>
      </p:bldGraphic>
      <p:bldGraphic spid="11" grpId="1">
        <p:bldAsOne/>
      </p:bldGraphic>
      <p:bldGraphic spid="10" grpId="0">
        <p:bldAsOne/>
      </p:bldGraphic>
      <p:bldP spid="13" grpId="0"/>
      <p:bldP spid="37" grpId="0"/>
    </p:bldLst>
  </p:timing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0" name="Tabela 9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892249771"/>
              </p:ext>
            </p:extLst>
          </p:nvPr>
        </p:nvGraphicFramePr>
        <p:xfrm>
          <a:off x="595065" y="5395838"/>
          <a:ext cx="11261973" cy="553835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2051733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xmlns="" val="3415829805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xmlns="" val="1778672223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xmlns="" val="20003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xmlns="" val="20004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xmlns="" val="20005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xmlns="" val="20006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xmlns="" val="20007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xmlns="" val="20008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xmlns="" val="20009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xmlns="" val="20010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xmlns="" val="20011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xmlns="" val="20012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xmlns="" val="20013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xmlns="" val="20014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xmlns="" val="20015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xmlns="" val="20016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xmlns="" val="20017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xmlns="" val="20018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xmlns="" val="20019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xmlns="" val="20020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xmlns="" val="20021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xmlns="" val="20022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xmlns="" val="20023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xmlns="" val="20024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xmlns="" val="20025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xmlns="" val="20026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xmlns="" val="20027"/>
                    </a:ext>
                  </a:extLst>
                </a:gridCol>
              </a:tblGrid>
              <a:tr h="553835">
                <a:tc>
                  <a:txBody>
                    <a:bodyPr/>
                    <a:lstStyle/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1400" b="1" dirty="0">
                          <a:solidFill>
                            <a:schemeClr val="bg2">
                              <a:lumMod val="50000"/>
                            </a:schemeClr>
                          </a:solidFill>
                        </a:rPr>
                        <a:t>base</a:t>
                      </a:r>
                      <a:endParaRPr lang="pt-BR" sz="1400" b="1" i="0" u="none" strike="noStrike" kern="1200" dirty="0">
                        <a:solidFill>
                          <a:schemeClr val="bg2">
                            <a:lumMod val="50000"/>
                          </a:schemeClr>
                        </a:solidFill>
                        <a:effectLst/>
                        <a:latin typeface="Calibri" panose="020F0502020204030204" pitchFamily="34" charset="0"/>
                        <a:ea typeface="+mn-ea"/>
                        <a:cs typeface="+mn-cs"/>
                      </a:endParaRPr>
                    </a:p>
                  </a:txBody>
                  <a:tcPr marL="137160" marR="137160" marT="137160" marB="13716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0" u="none" strike="noStrike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</a:rPr>
                        <a:t>396</a:t>
                      </a:r>
                      <a:endParaRPr lang="pt-BR" sz="1200" b="0" i="0" u="none" strike="noStrike" dirty="0">
                        <a:solidFill>
                          <a:schemeClr val="bg2">
                            <a:lumMod val="50000"/>
                          </a:schemeClr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195" marR="5195" marT="519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0" u="none" strike="noStrike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</a:rPr>
                        <a:t>622</a:t>
                      </a:r>
                      <a:endParaRPr lang="pt-BR" sz="1200" b="0" i="0" u="none" strike="noStrike" dirty="0">
                        <a:solidFill>
                          <a:schemeClr val="bg2">
                            <a:lumMod val="50000"/>
                          </a:schemeClr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195" marR="5195" marT="519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0" u="none" strike="noStrike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</a:rPr>
                        <a:t>611</a:t>
                      </a:r>
                      <a:endParaRPr lang="pt-BR" sz="1200" b="0" i="0" u="none" strike="noStrike" dirty="0">
                        <a:solidFill>
                          <a:schemeClr val="bg2">
                            <a:lumMod val="50000"/>
                          </a:schemeClr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195" marR="5195" marT="519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0" u="none" strike="noStrike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</a:rPr>
                        <a:t>626</a:t>
                      </a:r>
                      <a:endParaRPr lang="pt-BR" sz="1200" b="0" i="0" u="none" strike="noStrike" dirty="0">
                        <a:solidFill>
                          <a:schemeClr val="bg2">
                            <a:lumMod val="50000"/>
                          </a:schemeClr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195" marR="5195" marT="519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0" u="none" strike="noStrike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</a:rPr>
                        <a:t>580</a:t>
                      </a:r>
                      <a:endParaRPr lang="pt-BR" sz="1200" b="0" i="0" u="none" strike="noStrike" dirty="0">
                        <a:solidFill>
                          <a:schemeClr val="bg2">
                            <a:lumMod val="50000"/>
                          </a:schemeClr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195" marR="5195" marT="519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0" u="none" strike="noStrike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</a:rPr>
                        <a:t>637</a:t>
                      </a:r>
                      <a:endParaRPr lang="pt-BR" sz="1200" b="0" i="0" u="none" strike="noStrike">
                        <a:solidFill>
                          <a:schemeClr val="bg2">
                            <a:lumMod val="50000"/>
                          </a:schemeClr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195" marR="5195" marT="519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0" u="none" strike="noStrike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</a:rPr>
                        <a:t>409</a:t>
                      </a:r>
                      <a:endParaRPr lang="pt-BR" sz="1200" b="0" i="0" u="none" strike="noStrike" dirty="0">
                        <a:solidFill>
                          <a:schemeClr val="bg2">
                            <a:lumMod val="50000"/>
                          </a:schemeClr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195" marR="5195" marT="519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0" u="none" strike="noStrike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</a:rPr>
                        <a:t>425</a:t>
                      </a:r>
                      <a:endParaRPr lang="pt-BR" sz="1200" b="0" i="0" u="none" strike="noStrike" dirty="0">
                        <a:solidFill>
                          <a:schemeClr val="bg2">
                            <a:lumMod val="50000"/>
                          </a:schemeClr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195" marR="5195" marT="519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0" u="none" strike="noStrike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</a:rPr>
                        <a:t>424</a:t>
                      </a:r>
                      <a:endParaRPr lang="pt-BR" sz="1200" b="0" i="0" u="none" strike="noStrike">
                        <a:solidFill>
                          <a:schemeClr val="bg2">
                            <a:lumMod val="50000"/>
                          </a:schemeClr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195" marR="5195" marT="519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0" u="none" strike="noStrike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</a:rPr>
                        <a:t>401</a:t>
                      </a:r>
                      <a:endParaRPr lang="pt-BR" sz="1200" b="0" i="0" u="none" strike="noStrike" dirty="0">
                        <a:solidFill>
                          <a:schemeClr val="bg2">
                            <a:lumMod val="50000"/>
                          </a:schemeClr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195" marR="5195" marT="519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0" u="none" strike="noStrike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</a:rPr>
                        <a:t>410</a:t>
                      </a:r>
                      <a:endParaRPr lang="pt-BR" sz="1200" b="0" i="0" u="none" strike="noStrike" dirty="0">
                        <a:solidFill>
                          <a:schemeClr val="bg2">
                            <a:lumMod val="50000"/>
                          </a:schemeClr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195" marR="5195" marT="519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0" u="none" strike="noStrike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</a:rPr>
                        <a:t>396</a:t>
                      </a:r>
                      <a:endParaRPr lang="pt-BR" sz="1200" b="0" i="0" u="none" strike="noStrike" dirty="0">
                        <a:solidFill>
                          <a:schemeClr val="bg2">
                            <a:lumMod val="50000"/>
                          </a:schemeClr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195" marR="5195" marT="519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0" u="none" strike="noStrike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</a:rPr>
                        <a:t>406</a:t>
                      </a:r>
                      <a:endParaRPr lang="pt-BR" sz="1200" b="0" i="0" u="none" strike="noStrike" dirty="0">
                        <a:solidFill>
                          <a:schemeClr val="bg2">
                            <a:lumMod val="50000"/>
                          </a:schemeClr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195" marR="5195" marT="519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0" u="none" strike="noStrike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</a:rPr>
                        <a:t>402</a:t>
                      </a:r>
                      <a:endParaRPr lang="pt-BR" sz="1200" b="0" i="0" u="none" strike="noStrike" dirty="0">
                        <a:solidFill>
                          <a:schemeClr val="bg2">
                            <a:lumMod val="50000"/>
                          </a:schemeClr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195" marR="5195" marT="519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0" u="none" strike="noStrike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</a:rPr>
                        <a:t>414</a:t>
                      </a:r>
                      <a:endParaRPr lang="pt-BR" sz="1200" b="0" i="0" u="none" strike="noStrike" dirty="0">
                        <a:solidFill>
                          <a:schemeClr val="bg2">
                            <a:lumMod val="50000"/>
                          </a:schemeClr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195" marR="5195" marT="519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0" u="none" strike="noStrike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</a:rPr>
                        <a:t>415</a:t>
                      </a:r>
                      <a:endParaRPr lang="pt-BR" sz="1200" b="0" i="0" u="none" strike="noStrike">
                        <a:solidFill>
                          <a:schemeClr val="bg2">
                            <a:lumMod val="50000"/>
                          </a:schemeClr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195" marR="5195" marT="519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0" u="none" strike="noStrike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</a:rPr>
                        <a:t>388</a:t>
                      </a:r>
                      <a:endParaRPr lang="pt-BR" sz="1200" b="0" i="0" u="none" strike="noStrike">
                        <a:solidFill>
                          <a:schemeClr val="bg2">
                            <a:lumMod val="50000"/>
                          </a:schemeClr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195" marR="5195" marT="519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0" u="none" strike="noStrike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</a:rPr>
                        <a:t>415</a:t>
                      </a:r>
                      <a:endParaRPr lang="pt-BR" sz="1200" b="0" i="0" u="none" strike="noStrike" dirty="0">
                        <a:solidFill>
                          <a:schemeClr val="bg2">
                            <a:lumMod val="50000"/>
                          </a:schemeClr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195" marR="5195" marT="519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0" u="none" strike="noStrike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</a:rPr>
                        <a:t>419</a:t>
                      </a:r>
                      <a:endParaRPr lang="pt-BR" sz="1200" b="0" i="0" u="none" strike="noStrike" dirty="0">
                        <a:solidFill>
                          <a:schemeClr val="bg2">
                            <a:lumMod val="50000"/>
                          </a:schemeClr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195" marR="5195" marT="519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0" u="none" strike="noStrike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</a:rPr>
                        <a:t>403</a:t>
                      </a:r>
                      <a:endParaRPr lang="pt-BR" sz="1200" b="0" i="0" u="none" strike="noStrike" dirty="0">
                        <a:solidFill>
                          <a:schemeClr val="bg2">
                            <a:lumMod val="50000"/>
                          </a:schemeClr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195" marR="5195" marT="519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0" u="none" strike="noStrike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</a:rPr>
                        <a:t>380</a:t>
                      </a:r>
                      <a:endParaRPr lang="pt-BR" sz="1200" b="0" i="0" u="none" strike="noStrike" dirty="0">
                        <a:solidFill>
                          <a:schemeClr val="bg2">
                            <a:lumMod val="50000"/>
                          </a:schemeClr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195" marR="5195" marT="519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0" u="none" strike="noStrike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</a:rPr>
                        <a:t>373</a:t>
                      </a:r>
                      <a:endParaRPr lang="pt-BR" sz="1200" b="0" i="0" u="none" strike="noStrike" dirty="0">
                        <a:solidFill>
                          <a:schemeClr val="bg2">
                            <a:lumMod val="50000"/>
                          </a:schemeClr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195" marR="5195" marT="519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0" u="none" strike="noStrike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</a:rPr>
                        <a:t>386</a:t>
                      </a:r>
                      <a:endParaRPr lang="pt-BR" sz="1200" b="0" i="0" u="none" strike="noStrike" dirty="0">
                        <a:solidFill>
                          <a:schemeClr val="bg2">
                            <a:lumMod val="50000"/>
                          </a:schemeClr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195" marR="5195" marT="519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0" u="none" strike="noStrike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</a:rPr>
                        <a:t>382</a:t>
                      </a:r>
                      <a:endParaRPr lang="pt-BR" sz="1200" b="0" i="0" u="none" strike="noStrike" dirty="0">
                        <a:solidFill>
                          <a:schemeClr val="bg2">
                            <a:lumMod val="50000"/>
                          </a:schemeClr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195" marR="5195" marT="519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0" u="none" strike="noStrike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</a:rPr>
                        <a:t>324</a:t>
                      </a:r>
                      <a:endParaRPr lang="pt-BR" sz="1200" b="0" i="0" u="none" strike="noStrike" dirty="0">
                        <a:solidFill>
                          <a:schemeClr val="bg2">
                            <a:lumMod val="50000"/>
                          </a:schemeClr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195" marR="5195" marT="519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0" u="none" strike="noStrike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</a:rPr>
                        <a:t>362</a:t>
                      </a:r>
                      <a:endParaRPr lang="pt-BR" sz="1200" b="0" i="0" u="none" strike="noStrike" dirty="0">
                        <a:solidFill>
                          <a:schemeClr val="bg2">
                            <a:lumMod val="50000"/>
                          </a:schemeClr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195" marR="5195" marT="519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0" u="none" strike="noStrike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</a:rPr>
                        <a:t>384</a:t>
                      </a:r>
                      <a:endParaRPr lang="pt-BR" sz="1200" b="0" i="0" u="none" strike="noStrike" dirty="0">
                        <a:solidFill>
                          <a:schemeClr val="bg2">
                            <a:lumMod val="50000"/>
                          </a:schemeClr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195" marR="5195" marT="519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2460727012"/>
                  </a:ext>
                </a:extLst>
              </a:tr>
            </a:tbl>
          </a:graphicData>
        </a:graphic>
      </p:graphicFrame>
      <p:sp>
        <p:nvSpPr>
          <p:cNvPr id="2" name="CaixaDeTexto 1"/>
          <p:cNvSpPr txBox="1"/>
          <p:nvPr/>
        </p:nvSpPr>
        <p:spPr>
          <a:xfrm>
            <a:off x="420689" y="224659"/>
            <a:ext cx="4494211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2800" b="1" dirty="0">
                <a:solidFill>
                  <a:schemeClr val="accent2">
                    <a:lumMod val="75000"/>
                  </a:schemeClr>
                </a:solidFill>
              </a:rPr>
              <a:t>escolaridade</a:t>
            </a:r>
            <a:endParaRPr lang="pt-BR" sz="2800" dirty="0">
              <a:solidFill>
                <a:schemeClr val="accent2">
                  <a:lumMod val="75000"/>
                </a:schemeClr>
              </a:solidFill>
            </a:endParaRPr>
          </a:p>
        </p:txBody>
      </p:sp>
      <p:grpSp>
        <p:nvGrpSpPr>
          <p:cNvPr id="32" name="Group 4"/>
          <p:cNvGrpSpPr>
            <a:grpSpLocks noChangeAspect="1"/>
          </p:cNvGrpSpPr>
          <p:nvPr/>
        </p:nvGrpSpPr>
        <p:grpSpPr bwMode="auto">
          <a:xfrm>
            <a:off x="717552" y="6456363"/>
            <a:ext cx="217488" cy="304800"/>
            <a:chOff x="452" y="4067"/>
            <a:chExt cx="137" cy="192"/>
          </a:xfrm>
        </p:grpSpPr>
        <p:sp>
          <p:nvSpPr>
            <p:cNvPr id="33" name="Freeform 5"/>
            <p:cNvSpPr>
              <a:spLocks/>
            </p:cNvSpPr>
            <p:nvPr/>
          </p:nvSpPr>
          <p:spPr bwMode="auto">
            <a:xfrm>
              <a:off x="472" y="4077"/>
              <a:ext cx="117" cy="182"/>
            </a:xfrm>
            <a:custGeom>
              <a:avLst/>
              <a:gdLst>
                <a:gd name="T0" fmla="*/ 125 w 125"/>
                <a:gd name="T1" fmla="*/ 47 h 194"/>
                <a:gd name="T2" fmla="*/ 63 w 125"/>
                <a:gd name="T3" fmla="*/ 0 h 194"/>
                <a:gd name="T4" fmla="*/ 0 w 125"/>
                <a:gd name="T5" fmla="*/ 64 h 194"/>
                <a:gd name="T6" fmla="*/ 7 w 125"/>
                <a:gd name="T7" fmla="*/ 88 h 194"/>
                <a:gd name="T8" fmla="*/ 57 w 125"/>
                <a:gd name="T9" fmla="*/ 188 h 194"/>
                <a:gd name="T10" fmla="*/ 70 w 125"/>
                <a:gd name="T11" fmla="*/ 188 h 194"/>
                <a:gd name="T12" fmla="*/ 120 w 125"/>
                <a:gd name="T13" fmla="*/ 88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5" h="194">
                  <a:moveTo>
                    <a:pt x="125" y="47"/>
                  </a:moveTo>
                  <a:cubicBezTo>
                    <a:pt x="117" y="20"/>
                    <a:pt x="93" y="0"/>
                    <a:pt x="63" y="0"/>
                  </a:cubicBezTo>
                  <a:cubicBezTo>
                    <a:pt x="28" y="0"/>
                    <a:pt x="0" y="29"/>
                    <a:pt x="0" y="64"/>
                  </a:cubicBezTo>
                  <a:cubicBezTo>
                    <a:pt x="0" y="71"/>
                    <a:pt x="4" y="82"/>
                    <a:pt x="7" y="88"/>
                  </a:cubicBezTo>
                  <a:cubicBezTo>
                    <a:pt x="57" y="188"/>
                    <a:pt x="57" y="188"/>
                    <a:pt x="57" y="188"/>
                  </a:cubicBezTo>
                  <a:cubicBezTo>
                    <a:pt x="59" y="194"/>
                    <a:pt x="67" y="194"/>
                    <a:pt x="70" y="188"/>
                  </a:cubicBezTo>
                  <a:cubicBezTo>
                    <a:pt x="120" y="88"/>
                    <a:pt x="120" y="88"/>
                    <a:pt x="120" y="88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4" name="Freeform 6"/>
            <p:cNvSpPr>
              <a:spLocks noEditPoints="1"/>
            </p:cNvSpPr>
            <p:nvPr/>
          </p:nvSpPr>
          <p:spPr bwMode="auto">
            <a:xfrm>
              <a:off x="452" y="4067"/>
              <a:ext cx="127" cy="189"/>
            </a:xfrm>
            <a:custGeom>
              <a:avLst/>
              <a:gdLst>
                <a:gd name="T0" fmla="*/ 68 w 135"/>
                <a:gd name="T1" fmla="*/ 202 h 202"/>
                <a:gd name="T2" fmla="*/ 57 w 135"/>
                <a:gd name="T3" fmla="*/ 195 h 202"/>
                <a:gd name="T4" fmla="*/ 7 w 135"/>
                <a:gd name="T5" fmla="*/ 95 h 202"/>
                <a:gd name="T6" fmla="*/ 7 w 135"/>
                <a:gd name="T7" fmla="*/ 95 h 202"/>
                <a:gd name="T8" fmla="*/ 6 w 135"/>
                <a:gd name="T9" fmla="*/ 91 h 202"/>
                <a:gd name="T10" fmla="*/ 0 w 135"/>
                <a:gd name="T11" fmla="*/ 68 h 202"/>
                <a:gd name="T12" fmla="*/ 68 w 135"/>
                <a:gd name="T13" fmla="*/ 0 h 202"/>
                <a:gd name="T14" fmla="*/ 134 w 135"/>
                <a:gd name="T15" fmla="*/ 50 h 202"/>
                <a:gd name="T16" fmla="*/ 131 w 135"/>
                <a:gd name="T17" fmla="*/ 56 h 202"/>
                <a:gd name="T18" fmla="*/ 125 w 135"/>
                <a:gd name="T19" fmla="*/ 52 h 202"/>
                <a:gd name="T20" fmla="*/ 68 w 135"/>
                <a:gd name="T21" fmla="*/ 10 h 202"/>
                <a:gd name="T22" fmla="*/ 10 w 135"/>
                <a:gd name="T23" fmla="*/ 68 h 202"/>
                <a:gd name="T24" fmla="*/ 15 w 135"/>
                <a:gd name="T25" fmla="*/ 87 h 202"/>
                <a:gd name="T26" fmla="*/ 16 w 135"/>
                <a:gd name="T27" fmla="*/ 91 h 202"/>
                <a:gd name="T28" fmla="*/ 66 w 135"/>
                <a:gd name="T29" fmla="*/ 190 h 202"/>
                <a:gd name="T30" fmla="*/ 68 w 135"/>
                <a:gd name="T31" fmla="*/ 192 h 202"/>
                <a:gd name="T32" fmla="*/ 71 w 135"/>
                <a:gd name="T33" fmla="*/ 190 h 202"/>
                <a:gd name="T34" fmla="*/ 121 w 135"/>
                <a:gd name="T35" fmla="*/ 91 h 202"/>
                <a:gd name="T36" fmla="*/ 127 w 135"/>
                <a:gd name="T37" fmla="*/ 89 h 202"/>
                <a:gd name="T38" fmla="*/ 130 w 135"/>
                <a:gd name="T39" fmla="*/ 95 h 202"/>
                <a:gd name="T40" fmla="*/ 79 w 135"/>
                <a:gd name="T41" fmla="*/ 195 h 202"/>
                <a:gd name="T42" fmla="*/ 68 w 135"/>
                <a:gd name="T43" fmla="*/ 202 h 202"/>
                <a:gd name="T44" fmla="*/ 68 w 135"/>
                <a:gd name="T45" fmla="*/ 202 h 202"/>
                <a:gd name="T46" fmla="*/ 68 w 135"/>
                <a:gd name="T47" fmla="*/ 202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35" h="202">
                  <a:moveTo>
                    <a:pt x="68" y="202"/>
                  </a:moveTo>
                  <a:cubicBezTo>
                    <a:pt x="64" y="202"/>
                    <a:pt x="59" y="199"/>
                    <a:pt x="57" y="195"/>
                  </a:cubicBezTo>
                  <a:cubicBezTo>
                    <a:pt x="7" y="95"/>
                    <a:pt x="7" y="95"/>
                    <a:pt x="7" y="95"/>
                  </a:cubicBezTo>
                  <a:cubicBezTo>
                    <a:pt x="7" y="95"/>
                    <a:pt x="7" y="95"/>
                    <a:pt x="7" y="95"/>
                  </a:cubicBezTo>
                  <a:cubicBezTo>
                    <a:pt x="7" y="93"/>
                    <a:pt x="6" y="92"/>
                    <a:pt x="6" y="91"/>
                  </a:cubicBezTo>
                  <a:cubicBezTo>
                    <a:pt x="3" y="84"/>
                    <a:pt x="0" y="75"/>
                    <a:pt x="0" y="68"/>
                  </a:cubicBezTo>
                  <a:cubicBezTo>
                    <a:pt x="0" y="31"/>
                    <a:pt x="31" y="0"/>
                    <a:pt x="68" y="0"/>
                  </a:cubicBezTo>
                  <a:cubicBezTo>
                    <a:pt x="99" y="0"/>
                    <a:pt x="126" y="21"/>
                    <a:pt x="134" y="50"/>
                  </a:cubicBezTo>
                  <a:cubicBezTo>
                    <a:pt x="135" y="52"/>
                    <a:pt x="134" y="55"/>
                    <a:pt x="131" y="56"/>
                  </a:cubicBezTo>
                  <a:cubicBezTo>
                    <a:pt x="129" y="57"/>
                    <a:pt x="126" y="55"/>
                    <a:pt x="125" y="52"/>
                  </a:cubicBezTo>
                  <a:cubicBezTo>
                    <a:pt x="118" y="27"/>
                    <a:pt x="95" y="10"/>
                    <a:pt x="68" y="10"/>
                  </a:cubicBezTo>
                  <a:cubicBezTo>
                    <a:pt x="36" y="10"/>
                    <a:pt x="10" y="36"/>
                    <a:pt x="10" y="68"/>
                  </a:cubicBezTo>
                  <a:cubicBezTo>
                    <a:pt x="10" y="74"/>
                    <a:pt x="12" y="81"/>
                    <a:pt x="15" y="87"/>
                  </a:cubicBezTo>
                  <a:cubicBezTo>
                    <a:pt x="15" y="88"/>
                    <a:pt x="16" y="90"/>
                    <a:pt x="16" y="91"/>
                  </a:cubicBezTo>
                  <a:cubicBezTo>
                    <a:pt x="66" y="190"/>
                    <a:pt x="66" y="190"/>
                    <a:pt x="66" y="190"/>
                  </a:cubicBezTo>
                  <a:cubicBezTo>
                    <a:pt x="67" y="192"/>
                    <a:pt x="68" y="192"/>
                    <a:pt x="68" y="192"/>
                  </a:cubicBezTo>
                  <a:cubicBezTo>
                    <a:pt x="69" y="192"/>
                    <a:pt x="70" y="192"/>
                    <a:pt x="71" y="190"/>
                  </a:cubicBezTo>
                  <a:cubicBezTo>
                    <a:pt x="121" y="91"/>
                    <a:pt x="121" y="91"/>
                    <a:pt x="121" y="91"/>
                  </a:cubicBezTo>
                  <a:cubicBezTo>
                    <a:pt x="122" y="88"/>
                    <a:pt x="125" y="87"/>
                    <a:pt x="127" y="89"/>
                  </a:cubicBezTo>
                  <a:cubicBezTo>
                    <a:pt x="130" y="90"/>
                    <a:pt x="131" y="93"/>
                    <a:pt x="130" y="95"/>
                  </a:cubicBezTo>
                  <a:cubicBezTo>
                    <a:pt x="79" y="195"/>
                    <a:pt x="79" y="195"/>
                    <a:pt x="79" y="195"/>
                  </a:cubicBezTo>
                  <a:cubicBezTo>
                    <a:pt x="77" y="199"/>
                    <a:pt x="73" y="202"/>
                    <a:pt x="68" y="202"/>
                  </a:cubicBezTo>
                  <a:close/>
                  <a:moveTo>
                    <a:pt x="68" y="202"/>
                  </a:moveTo>
                  <a:cubicBezTo>
                    <a:pt x="68" y="202"/>
                    <a:pt x="68" y="202"/>
                    <a:pt x="68" y="202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5" name="Freeform 7"/>
            <p:cNvSpPr>
              <a:spLocks noEditPoints="1"/>
            </p:cNvSpPr>
            <p:nvPr/>
          </p:nvSpPr>
          <p:spPr bwMode="auto">
            <a:xfrm>
              <a:off x="490" y="4108"/>
              <a:ext cx="50" cy="75"/>
            </a:xfrm>
            <a:custGeom>
              <a:avLst/>
              <a:gdLst>
                <a:gd name="T0" fmla="*/ 0 w 53"/>
                <a:gd name="T1" fmla="*/ 22 h 80"/>
                <a:gd name="T2" fmla="*/ 3 w 53"/>
                <a:gd name="T3" fmla="*/ 12 h 80"/>
                <a:gd name="T4" fmla="*/ 12 w 53"/>
                <a:gd name="T5" fmla="*/ 3 h 80"/>
                <a:gd name="T6" fmla="*/ 27 w 53"/>
                <a:gd name="T7" fmla="*/ 0 h 80"/>
                <a:gd name="T8" fmla="*/ 40 w 53"/>
                <a:gd name="T9" fmla="*/ 3 h 80"/>
                <a:gd name="T10" fmla="*/ 50 w 53"/>
                <a:gd name="T11" fmla="*/ 11 h 80"/>
                <a:gd name="T12" fmla="*/ 53 w 53"/>
                <a:gd name="T13" fmla="*/ 21 h 80"/>
                <a:gd name="T14" fmla="*/ 51 w 53"/>
                <a:gd name="T15" fmla="*/ 29 h 80"/>
                <a:gd name="T16" fmla="*/ 47 w 53"/>
                <a:gd name="T17" fmla="*/ 35 h 80"/>
                <a:gd name="T18" fmla="*/ 38 w 53"/>
                <a:gd name="T19" fmla="*/ 43 h 80"/>
                <a:gd name="T20" fmla="*/ 35 w 53"/>
                <a:gd name="T21" fmla="*/ 46 h 80"/>
                <a:gd name="T22" fmla="*/ 33 w 53"/>
                <a:gd name="T23" fmla="*/ 48 h 80"/>
                <a:gd name="T24" fmla="*/ 32 w 53"/>
                <a:gd name="T25" fmla="*/ 50 h 80"/>
                <a:gd name="T26" fmla="*/ 31 w 53"/>
                <a:gd name="T27" fmla="*/ 54 h 80"/>
                <a:gd name="T28" fmla="*/ 25 w 53"/>
                <a:gd name="T29" fmla="*/ 60 h 80"/>
                <a:gd name="T30" fmla="*/ 20 w 53"/>
                <a:gd name="T31" fmla="*/ 58 h 80"/>
                <a:gd name="T32" fmla="*/ 19 w 53"/>
                <a:gd name="T33" fmla="*/ 52 h 80"/>
                <a:gd name="T34" fmla="*/ 20 w 53"/>
                <a:gd name="T35" fmla="*/ 45 h 80"/>
                <a:gd name="T36" fmla="*/ 24 w 53"/>
                <a:gd name="T37" fmla="*/ 39 h 80"/>
                <a:gd name="T38" fmla="*/ 30 w 53"/>
                <a:gd name="T39" fmla="*/ 33 h 80"/>
                <a:gd name="T40" fmla="*/ 35 w 53"/>
                <a:gd name="T41" fmla="*/ 29 h 80"/>
                <a:gd name="T42" fmla="*/ 37 w 53"/>
                <a:gd name="T43" fmla="*/ 25 h 80"/>
                <a:gd name="T44" fmla="*/ 38 w 53"/>
                <a:gd name="T45" fmla="*/ 21 h 80"/>
                <a:gd name="T46" fmla="*/ 35 w 53"/>
                <a:gd name="T47" fmla="*/ 14 h 80"/>
                <a:gd name="T48" fmla="*/ 27 w 53"/>
                <a:gd name="T49" fmla="*/ 11 h 80"/>
                <a:gd name="T50" fmla="*/ 18 w 53"/>
                <a:gd name="T51" fmla="*/ 14 h 80"/>
                <a:gd name="T52" fmla="*/ 14 w 53"/>
                <a:gd name="T53" fmla="*/ 23 h 80"/>
                <a:gd name="T54" fmla="*/ 7 w 53"/>
                <a:gd name="T55" fmla="*/ 29 h 80"/>
                <a:gd name="T56" fmla="*/ 2 w 53"/>
                <a:gd name="T57" fmla="*/ 27 h 80"/>
                <a:gd name="T58" fmla="*/ 0 w 53"/>
                <a:gd name="T59" fmla="*/ 22 h 80"/>
                <a:gd name="T60" fmla="*/ 26 w 53"/>
                <a:gd name="T61" fmla="*/ 80 h 80"/>
                <a:gd name="T62" fmla="*/ 20 w 53"/>
                <a:gd name="T63" fmla="*/ 78 h 80"/>
                <a:gd name="T64" fmla="*/ 18 w 53"/>
                <a:gd name="T65" fmla="*/ 72 h 80"/>
                <a:gd name="T66" fmla="*/ 20 w 53"/>
                <a:gd name="T67" fmla="*/ 67 h 80"/>
                <a:gd name="T68" fmla="*/ 26 w 53"/>
                <a:gd name="T69" fmla="*/ 64 h 80"/>
                <a:gd name="T70" fmla="*/ 31 w 53"/>
                <a:gd name="T71" fmla="*/ 67 h 80"/>
                <a:gd name="T72" fmla="*/ 34 w 53"/>
                <a:gd name="T73" fmla="*/ 72 h 80"/>
                <a:gd name="T74" fmla="*/ 31 w 53"/>
                <a:gd name="T75" fmla="*/ 78 h 80"/>
                <a:gd name="T76" fmla="*/ 26 w 53"/>
                <a:gd name="T77" fmla="*/ 80 h 80"/>
                <a:gd name="T78" fmla="*/ 26 w 53"/>
                <a:gd name="T79" fmla="*/ 80 h 80"/>
                <a:gd name="T80" fmla="*/ 26 w 53"/>
                <a:gd name="T81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3" h="80">
                  <a:moveTo>
                    <a:pt x="0" y="22"/>
                  </a:moveTo>
                  <a:cubicBezTo>
                    <a:pt x="0" y="19"/>
                    <a:pt x="1" y="15"/>
                    <a:pt x="3" y="12"/>
                  </a:cubicBezTo>
                  <a:cubicBezTo>
                    <a:pt x="5" y="9"/>
                    <a:pt x="8" y="6"/>
                    <a:pt x="12" y="3"/>
                  </a:cubicBezTo>
                  <a:cubicBezTo>
                    <a:pt x="17" y="1"/>
                    <a:pt x="21" y="0"/>
                    <a:pt x="27" y="0"/>
                  </a:cubicBezTo>
                  <a:cubicBezTo>
                    <a:pt x="32" y="0"/>
                    <a:pt x="37" y="1"/>
                    <a:pt x="40" y="3"/>
                  </a:cubicBezTo>
                  <a:cubicBezTo>
                    <a:pt x="44" y="5"/>
                    <a:pt x="47" y="7"/>
                    <a:pt x="50" y="11"/>
                  </a:cubicBezTo>
                  <a:cubicBezTo>
                    <a:pt x="52" y="14"/>
                    <a:pt x="53" y="17"/>
                    <a:pt x="53" y="21"/>
                  </a:cubicBezTo>
                  <a:cubicBezTo>
                    <a:pt x="53" y="24"/>
                    <a:pt x="52" y="27"/>
                    <a:pt x="51" y="29"/>
                  </a:cubicBezTo>
                  <a:cubicBezTo>
                    <a:pt x="50" y="31"/>
                    <a:pt x="48" y="33"/>
                    <a:pt x="47" y="35"/>
                  </a:cubicBezTo>
                  <a:cubicBezTo>
                    <a:pt x="45" y="37"/>
                    <a:pt x="42" y="39"/>
                    <a:pt x="38" y="43"/>
                  </a:cubicBezTo>
                  <a:cubicBezTo>
                    <a:pt x="36" y="44"/>
                    <a:pt x="35" y="45"/>
                    <a:pt x="35" y="46"/>
                  </a:cubicBezTo>
                  <a:cubicBezTo>
                    <a:pt x="34" y="47"/>
                    <a:pt x="33" y="48"/>
                    <a:pt x="33" y="48"/>
                  </a:cubicBezTo>
                  <a:cubicBezTo>
                    <a:pt x="33" y="49"/>
                    <a:pt x="32" y="50"/>
                    <a:pt x="32" y="50"/>
                  </a:cubicBezTo>
                  <a:cubicBezTo>
                    <a:pt x="32" y="51"/>
                    <a:pt x="32" y="52"/>
                    <a:pt x="31" y="54"/>
                  </a:cubicBezTo>
                  <a:cubicBezTo>
                    <a:pt x="31" y="58"/>
                    <a:pt x="29" y="60"/>
                    <a:pt x="25" y="60"/>
                  </a:cubicBezTo>
                  <a:cubicBezTo>
                    <a:pt x="23" y="60"/>
                    <a:pt x="22" y="59"/>
                    <a:pt x="20" y="58"/>
                  </a:cubicBezTo>
                  <a:cubicBezTo>
                    <a:pt x="19" y="57"/>
                    <a:pt x="19" y="55"/>
                    <a:pt x="19" y="52"/>
                  </a:cubicBezTo>
                  <a:cubicBezTo>
                    <a:pt x="19" y="49"/>
                    <a:pt x="19" y="47"/>
                    <a:pt x="20" y="45"/>
                  </a:cubicBezTo>
                  <a:cubicBezTo>
                    <a:pt x="21" y="43"/>
                    <a:pt x="22" y="41"/>
                    <a:pt x="24" y="39"/>
                  </a:cubicBezTo>
                  <a:cubicBezTo>
                    <a:pt x="25" y="37"/>
                    <a:pt x="27" y="35"/>
                    <a:pt x="30" y="33"/>
                  </a:cubicBezTo>
                  <a:cubicBezTo>
                    <a:pt x="32" y="31"/>
                    <a:pt x="34" y="30"/>
                    <a:pt x="35" y="29"/>
                  </a:cubicBezTo>
                  <a:cubicBezTo>
                    <a:pt x="36" y="28"/>
                    <a:pt x="36" y="27"/>
                    <a:pt x="37" y="25"/>
                  </a:cubicBezTo>
                  <a:cubicBezTo>
                    <a:pt x="38" y="24"/>
                    <a:pt x="38" y="23"/>
                    <a:pt x="38" y="21"/>
                  </a:cubicBezTo>
                  <a:cubicBezTo>
                    <a:pt x="38" y="18"/>
                    <a:pt x="37" y="16"/>
                    <a:pt x="35" y="14"/>
                  </a:cubicBezTo>
                  <a:cubicBezTo>
                    <a:pt x="33" y="12"/>
                    <a:pt x="30" y="11"/>
                    <a:pt x="27" y="11"/>
                  </a:cubicBezTo>
                  <a:cubicBezTo>
                    <a:pt x="23" y="11"/>
                    <a:pt x="20" y="12"/>
                    <a:pt x="18" y="14"/>
                  </a:cubicBezTo>
                  <a:cubicBezTo>
                    <a:pt x="17" y="16"/>
                    <a:pt x="15" y="19"/>
                    <a:pt x="14" y="23"/>
                  </a:cubicBezTo>
                  <a:cubicBezTo>
                    <a:pt x="13" y="27"/>
                    <a:pt x="10" y="29"/>
                    <a:pt x="7" y="29"/>
                  </a:cubicBezTo>
                  <a:cubicBezTo>
                    <a:pt x="5" y="29"/>
                    <a:pt x="3" y="28"/>
                    <a:pt x="2" y="27"/>
                  </a:cubicBezTo>
                  <a:cubicBezTo>
                    <a:pt x="1" y="25"/>
                    <a:pt x="0" y="24"/>
                    <a:pt x="0" y="22"/>
                  </a:cubicBezTo>
                  <a:close/>
                  <a:moveTo>
                    <a:pt x="26" y="80"/>
                  </a:moveTo>
                  <a:cubicBezTo>
                    <a:pt x="24" y="80"/>
                    <a:pt x="22" y="79"/>
                    <a:pt x="20" y="78"/>
                  </a:cubicBezTo>
                  <a:cubicBezTo>
                    <a:pt x="18" y="77"/>
                    <a:pt x="18" y="75"/>
                    <a:pt x="18" y="72"/>
                  </a:cubicBezTo>
                  <a:cubicBezTo>
                    <a:pt x="18" y="70"/>
                    <a:pt x="18" y="68"/>
                    <a:pt x="20" y="67"/>
                  </a:cubicBezTo>
                  <a:cubicBezTo>
                    <a:pt x="22" y="65"/>
                    <a:pt x="23" y="64"/>
                    <a:pt x="26" y="64"/>
                  </a:cubicBezTo>
                  <a:cubicBezTo>
                    <a:pt x="28" y="64"/>
                    <a:pt x="30" y="65"/>
                    <a:pt x="31" y="67"/>
                  </a:cubicBezTo>
                  <a:cubicBezTo>
                    <a:pt x="33" y="68"/>
                    <a:pt x="34" y="70"/>
                    <a:pt x="34" y="72"/>
                  </a:cubicBezTo>
                  <a:cubicBezTo>
                    <a:pt x="34" y="75"/>
                    <a:pt x="33" y="77"/>
                    <a:pt x="31" y="78"/>
                  </a:cubicBezTo>
                  <a:cubicBezTo>
                    <a:pt x="30" y="79"/>
                    <a:pt x="28" y="80"/>
                    <a:pt x="26" y="80"/>
                  </a:cubicBezTo>
                  <a:close/>
                  <a:moveTo>
                    <a:pt x="26" y="80"/>
                  </a:moveTo>
                  <a:cubicBezTo>
                    <a:pt x="26" y="80"/>
                    <a:pt x="26" y="80"/>
                    <a:pt x="26" y="8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36" name="CaixaDeTexto 35"/>
          <p:cNvSpPr txBox="1"/>
          <p:nvPr/>
        </p:nvSpPr>
        <p:spPr>
          <a:xfrm>
            <a:off x="963614" y="6450177"/>
            <a:ext cx="860308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100" b="1" dirty="0">
                <a:solidFill>
                  <a:schemeClr val="bg1"/>
                </a:solidFill>
              </a:rPr>
              <a:t>p23</a:t>
            </a:r>
            <a:r>
              <a:rPr lang="pt-BR" sz="1100" dirty="0">
                <a:solidFill>
                  <a:schemeClr val="bg1"/>
                </a:solidFill>
              </a:rPr>
              <a:t>. Qual a sua escolaridade? (RU – ESP)</a:t>
            </a:r>
          </a:p>
        </p:txBody>
      </p:sp>
      <p:graphicFrame>
        <p:nvGraphicFramePr>
          <p:cNvPr id="9" name="Tabela 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841197483"/>
              </p:ext>
            </p:extLst>
          </p:nvPr>
        </p:nvGraphicFramePr>
        <p:xfrm>
          <a:off x="546100" y="1485467"/>
          <a:ext cx="11310938" cy="3942888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2100698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xmlns="" val="3415829805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xmlns="" val="1778672223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xmlns="" val="20003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xmlns="" val="20004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xmlns="" val="20005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xmlns="" val="20006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xmlns="" val="20007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xmlns="" val="20008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xmlns="" val="20009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xmlns="" val="20010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xmlns="" val="20011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xmlns="" val="20012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xmlns="" val="20013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xmlns="" val="20014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xmlns="" val="20015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xmlns="" val="20016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xmlns="" val="20017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xmlns="" val="20018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xmlns="" val="20019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xmlns="" val="20020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xmlns="" val="20021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xmlns="" val="20022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xmlns="" val="20023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xmlns="" val="20024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xmlns="" val="20025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xmlns="" val="20026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xmlns="" val="20027"/>
                    </a:ext>
                  </a:extLst>
                </a:gridCol>
              </a:tblGrid>
              <a:tr h="256506">
                <a:tc>
                  <a:txBody>
                    <a:bodyPr/>
                    <a:lstStyle/>
                    <a:p>
                      <a:pPr algn="ctr" fontAlgn="b"/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SC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RS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PR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SP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RJ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MG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ES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DF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GO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MS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MT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SE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RN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PI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PE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PB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MA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CE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BA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AL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TO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AM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AC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PA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AP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RR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RO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4138943772"/>
                  </a:ext>
                </a:extLst>
              </a:tr>
              <a:tr h="455504">
                <a:tc>
                  <a:txBody>
                    <a:bodyPr/>
                    <a:lstStyle/>
                    <a:p>
                      <a:pPr algn="r" fontAlgn="t"/>
                      <a:r>
                        <a:rPr lang="pt-BR" sz="1400" b="1" u="none" strike="noStrike" dirty="0">
                          <a:effectLst/>
                        </a:rPr>
                        <a:t>analfabeto| sem instrução</a:t>
                      </a:r>
                      <a:endParaRPr lang="pt-BR" sz="14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195" marR="108000" marT="519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</a:rPr>
                        <a:t>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</a:rPr>
                        <a:t>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</a:rPr>
                        <a:t>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</a:rPr>
                        <a:t>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</a:rPr>
                        <a:t>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</a:rPr>
                        <a:t>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</a:rPr>
                        <a:t>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</a:rPr>
                        <a:t>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</a:rPr>
                        <a:t>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</a:rPr>
                        <a:t>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460727012"/>
                  </a:ext>
                </a:extLst>
              </a:tr>
              <a:tr h="431915">
                <a:tc>
                  <a:txBody>
                    <a:bodyPr/>
                    <a:lstStyle/>
                    <a:p>
                      <a:pPr algn="r" fontAlgn="t"/>
                      <a:r>
                        <a:rPr lang="pt-BR" sz="1400" b="1" u="none" strike="noStrike" dirty="0">
                          <a:effectLst/>
                        </a:rPr>
                        <a:t>ensino fundamental incompleto</a:t>
                      </a:r>
                      <a:endParaRPr lang="pt-BR" sz="14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195" marR="108000" marT="519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</a:rPr>
                        <a:t>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</a:rPr>
                        <a:t>10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</a:rPr>
                        <a:t>11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</a:rPr>
                        <a:t>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</a:rPr>
                        <a:t>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</a:rPr>
                        <a:t>10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</a:rPr>
                        <a:t>15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</a:rPr>
                        <a:t>10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</a:rPr>
                        <a:t>10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</a:rPr>
                        <a:t>14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</a:rPr>
                        <a:t>14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</a:rPr>
                        <a:t>14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</a:rPr>
                        <a:t>14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</a:rPr>
                        <a:t>13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</a:rPr>
                        <a:t>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</a:rPr>
                        <a:t>14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</a:rPr>
                        <a:t>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</a:rPr>
                        <a:t>10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</a:rPr>
                        <a:t>10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</a:rPr>
                        <a:t>17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</a:rPr>
                        <a:t>13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</a:rPr>
                        <a:t>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</a:rPr>
                        <a:t>16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</a:rPr>
                        <a:t>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</a:rPr>
                        <a:t>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</a:rPr>
                        <a:t>15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</a:rPr>
                        <a:t>20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2401780492"/>
                  </a:ext>
                </a:extLst>
              </a:tr>
              <a:tr h="431915">
                <a:tc>
                  <a:txBody>
                    <a:bodyPr/>
                    <a:lstStyle/>
                    <a:p>
                      <a:pPr algn="r" fontAlgn="t"/>
                      <a:r>
                        <a:rPr lang="pt-BR" sz="1400" b="1" u="none" strike="noStrike" dirty="0">
                          <a:effectLst/>
                        </a:rPr>
                        <a:t>ensino fundamental completo</a:t>
                      </a:r>
                      <a:endParaRPr lang="pt-BR" sz="14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195" marR="108000" marT="519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</a:rPr>
                        <a:t>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</a:rPr>
                        <a:t>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</a:rPr>
                        <a:t>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</a:rPr>
                        <a:t>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</a:rPr>
                        <a:t>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</a:rPr>
                        <a:t>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</a:rPr>
                        <a:t>10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</a:rPr>
                        <a:t>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</a:rPr>
                        <a:t>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</a:rPr>
                        <a:t>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</a:rPr>
                        <a:t>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</a:rPr>
                        <a:t>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</a:rPr>
                        <a:t>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</a:rPr>
                        <a:t>11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</a:rPr>
                        <a:t>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</a:rPr>
                        <a:t>10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</a:rPr>
                        <a:t>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</a:rPr>
                        <a:t>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</a:rPr>
                        <a:t>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</a:rPr>
                        <a:t>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</a:rPr>
                        <a:t>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</a:rPr>
                        <a:t>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</a:rPr>
                        <a:t>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</a:rPr>
                        <a:t>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</a:rPr>
                        <a:t>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</a:rPr>
                        <a:t>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</a:rPr>
                        <a:t>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4508">
                <a:tc>
                  <a:txBody>
                    <a:bodyPr/>
                    <a:lstStyle/>
                    <a:p>
                      <a:pPr algn="r" fontAlgn="t"/>
                      <a:r>
                        <a:rPr lang="pt-BR" sz="1400" b="1" u="none" strike="noStrike" dirty="0">
                          <a:effectLst/>
                        </a:rPr>
                        <a:t>ensino médio incompleto</a:t>
                      </a:r>
                      <a:endParaRPr lang="pt-BR" sz="14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195" marR="108000" marT="519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</a:rPr>
                        <a:t>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</a:rPr>
                        <a:t>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</a:rPr>
                        <a:t>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</a:rPr>
                        <a:t>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</a:rPr>
                        <a:t>11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</a:rPr>
                        <a:t>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</a:rPr>
                        <a:t>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</a:rPr>
                        <a:t>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</a:rPr>
                        <a:t>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</a:rPr>
                        <a:t>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</a:rPr>
                        <a:t>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</a:rPr>
                        <a:t>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</a:rPr>
                        <a:t>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</a:rPr>
                        <a:t>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</a:rPr>
                        <a:t>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</a:rPr>
                        <a:t>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</a:rPr>
                        <a:t>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</a:rPr>
                        <a:t>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</a:rPr>
                        <a:t>10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</a:rPr>
                        <a:t>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</a:rPr>
                        <a:t>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</a:rPr>
                        <a:t>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</a:rPr>
                        <a:t>10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</a:rPr>
                        <a:t>11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</a:rPr>
                        <a:t>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</a:rPr>
                        <a:t>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</a:rPr>
                        <a:t>10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4508">
                <a:tc>
                  <a:txBody>
                    <a:bodyPr/>
                    <a:lstStyle/>
                    <a:p>
                      <a:pPr algn="r" fontAlgn="t"/>
                      <a:r>
                        <a:rPr lang="pt-BR" sz="1400" b="1" u="none" strike="noStrike" dirty="0">
                          <a:effectLst/>
                        </a:rPr>
                        <a:t>ensino médio completo</a:t>
                      </a:r>
                      <a:endParaRPr lang="pt-BR" sz="14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195" marR="108000" marT="519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</a:rPr>
                        <a:t>39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</a:rPr>
                        <a:t>34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</a:rPr>
                        <a:t>37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</a:rPr>
                        <a:t>26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</a:rPr>
                        <a:t>33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</a:rPr>
                        <a:t>32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</a:rPr>
                        <a:t>36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</a:rPr>
                        <a:t>31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</a:rPr>
                        <a:t>32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</a:rPr>
                        <a:t>35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</a:rPr>
                        <a:t>32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</a:rPr>
                        <a:t>37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</a:rPr>
                        <a:t>35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</a:rPr>
                        <a:t>40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</a:rPr>
                        <a:t>40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</a:rPr>
                        <a:t>30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</a:rPr>
                        <a:t>54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</a:rPr>
                        <a:t>43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</a:rPr>
                        <a:t>39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</a:rPr>
                        <a:t>37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</a:rPr>
                        <a:t>35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</a:rPr>
                        <a:t>38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</a:rPr>
                        <a:t>32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</a:rPr>
                        <a:t>38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</a:rPr>
                        <a:t>43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</a:rPr>
                        <a:t>35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</a:rPr>
                        <a:t>32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4508">
                <a:tc>
                  <a:txBody>
                    <a:bodyPr/>
                    <a:lstStyle/>
                    <a:p>
                      <a:pPr algn="r" fontAlgn="t"/>
                      <a:r>
                        <a:rPr lang="pt-BR" sz="1400" b="1" u="none" strike="noStrike" dirty="0">
                          <a:effectLst/>
                        </a:rPr>
                        <a:t>superior incompleto</a:t>
                      </a:r>
                      <a:endParaRPr lang="pt-BR" sz="14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195" marR="108000" marT="519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</a:rPr>
                        <a:t>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</a:rPr>
                        <a:t>12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</a:rPr>
                        <a:t>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</a:rPr>
                        <a:t>13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</a:rPr>
                        <a:t>10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</a:rPr>
                        <a:t>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</a:rPr>
                        <a:t>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</a:rPr>
                        <a:t>11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</a:rPr>
                        <a:t>11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</a:rPr>
                        <a:t>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</a:rPr>
                        <a:t>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</a:rPr>
                        <a:t>12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</a:rPr>
                        <a:t>12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</a:rPr>
                        <a:t>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</a:rPr>
                        <a:t>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</a:rPr>
                        <a:t>13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</a:rPr>
                        <a:t>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</a:rPr>
                        <a:t>10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</a:rPr>
                        <a:t>10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</a:rPr>
                        <a:t>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</a:rPr>
                        <a:t>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</a:rPr>
                        <a:t>15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</a:rPr>
                        <a:t>10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</a:rPr>
                        <a:t>10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</a:rPr>
                        <a:t>14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</a:rPr>
                        <a:t>12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</a:rPr>
                        <a:t>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4508">
                <a:tc>
                  <a:txBody>
                    <a:bodyPr/>
                    <a:lstStyle/>
                    <a:p>
                      <a:pPr algn="r" fontAlgn="t"/>
                      <a:r>
                        <a:rPr lang="pt-BR" sz="1400" b="1" u="none" strike="noStrike" dirty="0">
                          <a:effectLst/>
                        </a:rPr>
                        <a:t>superior completo</a:t>
                      </a:r>
                      <a:endParaRPr lang="pt-BR" sz="14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195" marR="108000" marT="519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</a:rPr>
                        <a:t>20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</a:rPr>
                        <a:t>22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</a:rPr>
                        <a:t>30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</a:rPr>
                        <a:t>33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</a:rPr>
                        <a:t>21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</a:rPr>
                        <a:t>22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</a:rPr>
                        <a:t>21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</a:rPr>
                        <a:t>28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</a:rPr>
                        <a:t>22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</a:rPr>
                        <a:t>23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</a:rPr>
                        <a:t>26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</a:rPr>
                        <a:t>18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</a:rPr>
                        <a:t>20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</a:rPr>
                        <a:t>18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</a:rPr>
                        <a:t>23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</a:rPr>
                        <a:t>20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</a:rPr>
                        <a:t>14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</a:rPr>
                        <a:t>18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</a:rPr>
                        <a:t>18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</a:rPr>
                        <a:t>18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</a:rPr>
                        <a:t>22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</a:rPr>
                        <a:t>20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</a:rPr>
                        <a:t>19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</a:rPr>
                        <a:t>20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</a:rPr>
                        <a:t>17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</a:rPr>
                        <a:t>18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</a:rPr>
                        <a:t>15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4508">
                <a:tc>
                  <a:txBody>
                    <a:bodyPr/>
                    <a:lstStyle/>
                    <a:p>
                      <a:pPr algn="r" fontAlgn="t"/>
                      <a:r>
                        <a:rPr lang="pt-BR" sz="1400" b="1" u="none" strike="noStrike" dirty="0">
                          <a:effectLst/>
                        </a:rPr>
                        <a:t>pós-graduado| doutorado</a:t>
                      </a:r>
                      <a:endParaRPr lang="pt-BR" sz="14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195" marR="108000" marT="519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</a:rPr>
                        <a:t>13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</a:rPr>
                        <a:t>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</a:rPr>
                        <a:t>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</a:rPr>
                        <a:t>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</a:rPr>
                        <a:t>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</a:rPr>
                        <a:t>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</a:rPr>
                        <a:t>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</a:rPr>
                        <a:t>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</a:rPr>
                        <a:t>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</a:rPr>
                        <a:t>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</a:rPr>
                        <a:t>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</a:rPr>
                        <a:t>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</a:rPr>
                        <a:t>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</a:rPr>
                        <a:t>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</a:rPr>
                        <a:t>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</a:rPr>
                        <a:t>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</a:rPr>
                        <a:t>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</a:rPr>
                        <a:t>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</a:rPr>
                        <a:t>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</a:rPr>
                        <a:t>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</a:rPr>
                        <a:t>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</a:rPr>
                        <a:t>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</a:rPr>
                        <a:t>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</a:rPr>
                        <a:t>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</a:rPr>
                        <a:t>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4508">
                <a:tc>
                  <a:txBody>
                    <a:bodyPr/>
                    <a:lstStyle/>
                    <a:p>
                      <a:pPr algn="r" fontAlgn="t"/>
                      <a:r>
                        <a:rPr lang="pt-BR" sz="1400" b="1" u="none" strike="noStrike" dirty="0">
                          <a:effectLst/>
                        </a:rPr>
                        <a:t>sem resposta</a:t>
                      </a:r>
                      <a:endParaRPr lang="pt-BR" sz="14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195" marR="108000" marT="519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64640624"/>
                  </a:ext>
                </a:extLst>
              </a:tr>
            </a:tbl>
          </a:graphicData>
        </a:graphic>
      </p:graphicFrame>
      <p:sp>
        <p:nvSpPr>
          <p:cNvPr id="11" name="CaixaDeTexto 10"/>
          <p:cNvSpPr txBox="1"/>
          <p:nvPr/>
        </p:nvSpPr>
        <p:spPr>
          <a:xfrm>
            <a:off x="5619874" y="706515"/>
            <a:ext cx="877163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pt-BR" sz="2000" i="1" dirty="0">
                <a:solidFill>
                  <a:srgbClr val="016FAC"/>
                </a:solidFill>
              </a:rPr>
              <a:t>por UF</a:t>
            </a:r>
          </a:p>
        </p:txBody>
      </p:sp>
      <p:cxnSp>
        <p:nvCxnSpPr>
          <p:cNvPr id="12" name="Conector reto 11"/>
          <p:cNvCxnSpPr/>
          <p:nvPr/>
        </p:nvCxnSpPr>
        <p:spPr>
          <a:xfrm>
            <a:off x="7255404" y="932752"/>
            <a:ext cx="4601634" cy="0"/>
          </a:xfrm>
          <a:prstGeom prst="line">
            <a:avLst/>
          </a:prstGeom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cxnSp>
        <p:nvCxnSpPr>
          <p:cNvPr id="13" name="Conector reto 12"/>
          <p:cNvCxnSpPr/>
          <p:nvPr/>
        </p:nvCxnSpPr>
        <p:spPr>
          <a:xfrm>
            <a:off x="773572" y="932752"/>
            <a:ext cx="4027850" cy="0"/>
          </a:xfrm>
          <a:prstGeom prst="line">
            <a:avLst/>
          </a:prstGeom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41267353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" name="Group 4"/>
          <p:cNvGrpSpPr>
            <a:grpSpLocks noChangeAspect="1"/>
          </p:cNvGrpSpPr>
          <p:nvPr/>
        </p:nvGrpSpPr>
        <p:grpSpPr bwMode="auto">
          <a:xfrm>
            <a:off x="717552" y="6456363"/>
            <a:ext cx="217488" cy="304800"/>
            <a:chOff x="452" y="4067"/>
            <a:chExt cx="137" cy="192"/>
          </a:xfrm>
        </p:grpSpPr>
        <p:sp>
          <p:nvSpPr>
            <p:cNvPr id="22" name="Freeform 5"/>
            <p:cNvSpPr>
              <a:spLocks/>
            </p:cNvSpPr>
            <p:nvPr/>
          </p:nvSpPr>
          <p:spPr bwMode="auto">
            <a:xfrm>
              <a:off x="472" y="4077"/>
              <a:ext cx="117" cy="182"/>
            </a:xfrm>
            <a:custGeom>
              <a:avLst/>
              <a:gdLst>
                <a:gd name="T0" fmla="*/ 125 w 125"/>
                <a:gd name="T1" fmla="*/ 47 h 194"/>
                <a:gd name="T2" fmla="*/ 63 w 125"/>
                <a:gd name="T3" fmla="*/ 0 h 194"/>
                <a:gd name="T4" fmla="*/ 0 w 125"/>
                <a:gd name="T5" fmla="*/ 64 h 194"/>
                <a:gd name="T6" fmla="*/ 7 w 125"/>
                <a:gd name="T7" fmla="*/ 88 h 194"/>
                <a:gd name="T8" fmla="*/ 57 w 125"/>
                <a:gd name="T9" fmla="*/ 188 h 194"/>
                <a:gd name="T10" fmla="*/ 70 w 125"/>
                <a:gd name="T11" fmla="*/ 188 h 194"/>
                <a:gd name="T12" fmla="*/ 120 w 125"/>
                <a:gd name="T13" fmla="*/ 88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5" h="194">
                  <a:moveTo>
                    <a:pt x="125" y="47"/>
                  </a:moveTo>
                  <a:cubicBezTo>
                    <a:pt x="117" y="20"/>
                    <a:pt x="93" y="0"/>
                    <a:pt x="63" y="0"/>
                  </a:cubicBezTo>
                  <a:cubicBezTo>
                    <a:pt x="28" y="0"/>
                    <a:pt x="0" y="29"/>
                    <a:pt x="0" y="64"/>
                  </a:cubicBezTo>
                  <a:cubicBezTo>
                    <a:pt x="0" y="71"/>
                    <a:pt x="4" y="82"/>
                    <a:pt x="7" y="88"/>
                  </a:cubicBezTo>
                  <a:cubicBezTo>
                    <a:pt x="57" y="188"/>
                    <a:pt x="57" y="188"/>
                    <a:pt x="57" y="188"/>
                  </a:cubicBezTo>
                  <a:cubicBezTo>
                    <a:pt x="59" y="194"/>
                    <a:pt x="67" y="194"/>
                    <a:pt x="70" y="188"/>
                  </a:cubicBezTo>
                  <a:cubicBezTo>
                    <a:pt x="120" y="88"/>
                    <a:pt x="120" y="88"/>
                    <a:pt x="120" y="88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3" name="Freeform 6"/>
            <p:cNvSpPr>
              <a:spLocks noEditPoints="1"/>
            </p:cNvSpPr>
            <p:nvPr/>
          </p:nvSpPr>
          <p:spPr bwMode="auto">
            <a:xfrm>
              <a:off x="452" y="4067"/>
              <a:ext cx="127" cy="189"/>
            </a:xfrm>
            <a:custGeom>
              <a:avLst/>
              <a:gdLst>
                <a:gd name="T0" fmla="*/ 68 w 135"/>
                <a:gd name="T1" fmla="*/ 202 h 202"/>
                <a:gd name="T2" fmla="*/ 57 w 135"/>
                <a:gd name="T3" fmla="*/ 195 h 202"/>
                <a:gd name="T4" fmla="*/ 7 w 135"/>
                <a:gd name="T5" fmla="*/ 95 h 202"/>
                <a:gd name="T6" fmla="*/ 7 w 135"/>
                <a:gd name="T7" fmla="*/ 95 h 202"/>
                <a:gd name="T8" fmla="*/ 6 w 135"/>
                <a:gd name="T9" fmla="*/ 91 h 202"/>
                <a:gd name="T10" fmla="*/ 0 w 135"/>
                <a:gd name="T11" fmla="*/ 68 h 202"/>
                <a:gd name="T12" fmla="*/ 68 w 135"/>
                <a:gd name="T13" fmla="*/ 0 h 202"/>
                <a:gd name="T14" fmla="*/ 134 w 135"/>
                <a:gd name="T15" fmla="*/ 50 h 202"/>
                <a:gd name="T16" fmla="*/ 131 w 135"/>
                <a:gd name="T17" fmla="*/ 56 h 202"/>
                <a:gd name="T18" fmla="*/ 125 w 135"/>
                <a:gd name="T19" fmla="*/ 52 h 202"/>
                <a:gd name="T20" fmla="*/ 68 w 135"/>
                <a:gd name="T21" fmla="*/ 10 h 202"/>
                <a:gd name="T22" fmla="*/ 10 w 135"/>
                <a:gd name="T23" fmla="*/ 68 h 202"/>
                <a:gd name="T24" fmla="*/ 15 w 135"/>
                <a:gd name="T25" fmla="*/ 87 h 202"/>
                <a:gd name="T26" fmla="*/ 16 w 135"/>
                <a:gd name="T27" fmla="*/ 91 h 202"/>
                <a:gd name="T28" fmla="*/ 66 w 135"/>
                <a:gd name="T29" fmla="*/ 190 h 202"/>
                <a:gd name="T30" fmla="*/ 68 w 135"/>
                <a:gd name="T31" fmla="*/ 192 h 202"/>
                <a:gd name="T32" fmla="*/ 71 w 135"/>
                <a:gd name="T33" fmla="*/ 190 h 202"/>
                <a:gd name="T34" fmla="*/ 121 w 135"/>
                <a:gd name="T35" fmla="*/ 91 h 202"/>
                <a:gd name="T36" fmla="*/ 127 w 135"/>
                <a:gd name="T37" fmla="*/ 89 h 202"/>
                <a:gd name="T38" fmla="*/ 130 w 135"/>
                <a:gd name="T39" fmla="*/ 95 h 202"/>
                <a:gd name="T40" fmla="*/ 79 w 135"/>
                <a:gd name="T41" fmla="*/ 195 h 202"/>
                <a:gd name="T42" fmla="*/ 68 w 135"/>
                <a:gd name="T43" fmla="*/ 202 h 202"/>
                <a:gd name="T44" fmla="*/ 68 w 135"/>
                <a:gd name="T45" fmla="*/ 202 h 202"/>
                <a:gd name="T46" fmla="*/ 68 w 135"/>
                <a:gd name="T47" fmla="*/ 202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35" h="202">
                  <a:moveTo>
                    <a:pt x="68" y="202"/>
                  </a:moveTo>
                  <a:cubicBezTo>
                    <a:pt x="64" y="202"/>
                    <a:pt x="59" y="199"/>
                    <a:pt x="57" y="195"/>
                  </a:cubicBezTo>
                  <a:cubicBezTo>
                    <a:pt x="7" y="95"/>
                    <a:pt x="7" y="95"/>
                    <a:pt x="7" y="95"/>
                  </a:cubicBezTo>
                  <a:cubicBezTo>
                    <a:pt x="7" y="95"/>
                    <a:pt x="7" y="95"/>
                    <a:pt x="7" y="95"/>
                  </a:cubicBezTo>
                  <a:cubicBezTo>
                    <a:pt x="7" y="93"/>
                    <a:pt x="6" y="92"/>
                    <a:pt x="6" y="91"/>
                  </a:cubicBezTo>
                  <a:cubicBezTo>
                    <a:pt x="3" y="84"/>
                    <a:pt x="0" y="75"/>
                    <a:pt x="0" y="68"/>
                  </a:cubicBezTo>
                  <a:cubicBezTo>
                    <a:pt x="0" y="31"/>
                    <a:pt x="31" y="0"/>
                    <a:pt x="68" y="0"/>
                  </a:cubicBezTo>
                  <a:cubicBezTo>
                    <a:pt x="99" y="0"/>
                    <a:pt x="126" y="21"/>
                    <a:pt x="134" y="50"/>
                  </a:cubicBezTo>
                  <a:cubicBezTo>
                    <a:pt x="135" y="52"/>
                    <a:pt x="134" y="55"/>
                    <a:pt x="131" y="56"/>
                  </a:cubicBezTo>
                  <a:cubicBezTo>
                    <a:pt x="129" y="57"/>
                    <a:pt x="126" y="55"/>
                    <a:pt x="125" y="52"/>
                  </a:cubicBezTo>
                  <a:cubicBezTo>
                    <a:pt x="118" y="27"/>
                    <a:pt x="95" y="10"/>
                    <a:pt x="68" y="10"/>
                  </a:cubicBezTo>
                  <a:cubicBezTo>
                    <a:pt x="36" y="10"/>
                    <a:pt x="10" y="36"/>
                    <a:pt x="10" y="68"/>
                  </a:cubicBezTo>
                  <a:cubicBezTo>
                    <a:pt x="10" y="74"/>
                    <a:pt x="12" y="81"/>
                    <a:pt x="15" y="87"/>
                  </a:cubicBezTo>
                  <a:cubicBezTo>
                    <a:pt x="15" y="88"/>
                    <a:pt x="16" y="90"/>
                    <a:pt x="16" y="91"/>
                  </a:cubicBezTo>
                  <a:cubicBezTo>
                    <a:pt x="66" y="190"/>
                    <a:pt x="66" y="190"/>
                    <a:pt x="66" y="190"/>
                  </a:cubicBezTo>
                  <a:cubicBezTo>
                    <a:pt x="67" y="192"/>
                    <a:pt x="68" y="192"/>
                    <a:pt x="68" y="192"/>
                  </a:cubicBezTo>
                  <a:cubicBezTo>
                    <a:pt x="69" y="192"/>
                    <a:pt x="70" y="192"/>
                    <a:pt x="71" y="190"/>
                  </a:cubicBezTo>
                  <a:cubicBezTo>
                    <a:pt x="121" y="91"/>
                    <a:pt x="121" y="91"/>
                    <a:pt x="121" y="91"/>
                  </a:cubicBezTo>
                  <a:cubicBezTo>
                    <a:pt x="122" y="88"/>
                    <a:pt x="125" y="87"/>
                    <a:pt x="127" y="89"/>
                  </a:cubicBezTo>
                  <a:cubicBezTo>
                    <a:pt x="130" y="90"/>
                    <a:pt x="131" y="93"/>
                    <a:pt x="130" y="95"/>
                  </a:cubicBezTo>
                  <a:cubicBezTo>
                    <a:pt x="79" y="195"/>
                    <a:pt x="79" y="195"/>
                    <a:pt x="79" y="195"/>
                  </a:cubicBezTo>
                  <a:cubicBezTo>
                    <a:pt x="77" y="199"/>
                    <a:pt x="73" y="202"/>
                    <a:pt x="68" y="202"/>
                  </a:cubicBezTo>
                  <a:close/>
                  <a:moveTo>
                    <a:pt x="68" y="202"/>
                  </a:moveTo>
                  <a:cubicBezTo>
                    <a:pt x="68" y="202"/>
                    <a:pt x="68" y="202"/>
                    <a:pt x="68" y="202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4" name="Freeform 7"/>
            <p:cNvSpPr>
              <a:spLocks noEditPoints="1"/>
            </p:cNvSpPr>
            <p:nvPr/>
          </p:nvSpPr>
          <p:spPr bwMode="auto">
            <a:xfrm>
              <a:off x="490" y="4108"/>
              <a:ext cx="50" cy="75"/>
            </a:xfrm>
            <a:custGeom>
              <a:avLst/>
              <a:gdLst>
                <a:gd name="T0" fmla="*/ 0 w 53"/>
                <a:gd name="T1" fmla="*/ 22 h 80"/>
                <a:gd name="T2" fmla="*/ 3 w 53"/>
                <a:gd name="T3" fmla="*/ 12 h 80"/>
                <a:gd name="T4" fmla="*/ 12 w 53"/>
                <a:gd name="T5" fmla="*/ 3 h 80"/>
                <a:gd name="T6" fmla="*/ 27 w 53"/>
                <a:gd name="T7" fmla="*/ 0 h 80"/>
                <a:gd name="T8" fmla="*/ 40 w 53"/>
                <a:gd name="T9" fmla="*/ 3 h 80"/>
                <a:gd name="T10" fmla="*/ 50 w 53"/>
                <a:gd name="T11" fmla="*/ 11 h 80"/>
                <a:gd name="T12" fmla="*/ 53 w 53"/>
                <a:gd name="T13" fmla="*/ 21 h 80"/>
                <a:gd name="T14" fmla="*/ 51 w 53"/>
                <a:gd name="T15" fmla="*/ 29 h 80"/>
                <a:gd name="T16" fmla="*/ 47 w 53"/>
                <a:gd name="T17" fmla="*/ 35 h 80"/>
                <a:gd name="T18" fmla="*/ 38 w 53"/>
                <a:gd name="T19" fmla="*/ 43 h 80"/>
                <a:gd name="T20" fmla="*/ 35 w 53"/>
                <a:gd name="T21" fmla="*/ 46 h 80"/>
                <a:gd name="T22" fmla="*/ 33 w 53"/>
                <a:gd name="T23" fmla="*/ 48 h 80"/>
                <a:gd name="T24" fmla="*/ 32 w 53"/>
                <a:gd name="T25" fmla="*/ 50 h 80"/>
                <a:gd name="T26" fmla="*/ 31 w 53"/>
                <a:gd name="T27" fmla="*/ 54 h 80"/>
                <a:gd name="T28" fmla="*/ 25 w 53"/>
                <a:gd name="T29" fmla="*/ 60 h 80"/>
                <a:gd name="T30" fmla="*/ 20 w 53"/>
                <a:gd name="T31" fmla="*/ 58 h 80"/>
                <a:gd name="T32" fmla="*/ 19 w 53"/>
                <a:gd name="T33" fmla="*/ 52 h 80"/>
                <a:gd name="T34" fmla="*/ 20 w 53"/>
                <a:gd name="T35" fmla="*/ 45 h 80"/>
                <a:gd name="T36" fmla="*/ 24 w 53"/>
                <a:gd name="T37" fmla="*/ 39 h 80"/>
                <a:gd name="T38" fmla="*/ 30 w 53"/>
                <a:gd name="T39" fmla="*/ 33 h 80"/>
                <a:gd name="T40" fmla="*/ 35 w 53"/>
                <a:gd name="T41" fmla="*/ 29 h 80"/>
                <a:gd name="T42" fmla="*/ 37 w 53"/>
                <a:gd name="T43" fmla="*/ 25 h 80"/>
                <a:gd name="T44" fmla="*/ 38 w 53"/>
                <a:gd name="T45" fmla="*/ 21 h 80"/>
                <a:gd name="T46" fmla="*/ 35 w 53"/>
                <a:gd name="T47" fmla="*/ 14 h 80"/>
                <a:gd name="T48" fmla="*/ 27 w 53"/>
                <a:gd name="T49" fmla="*/ 11 h 80"/>
                <a:gd name="T50" fmla="*/ 18 w 53"/>
                <a:gd name="T51" fmla="*/ 14 h 80"/>
                <a:gd name="T52" fmla="*/ 14 w 53"/>
                <a:gd name="T53" fmla="*/ 23 h 80"/>
                <a:gd name="T54" fmla="*/ 7 w 53"/>
                <a:gd name="T55" fmla="*/ 29 h 80"/>
                <a:gd name="T56" fmla="*/ 2 w 53"/>
                <a:gd name="T57" fmla="*/ 27 h 80"/>
                <a:gd name="T58" fmla="*/ 0 w 53"/>
                <a:gd name="T59" fmla="*/ 22 h 80"/>
                <a:gd name="T60" fmla="*/ 26 w 53"/>
                <a:gd name="T61" fmla="*/ 80 h 80"/>
                <a:gd name="T62" fmla="*/ 20 w 53"/>
                <a:gd name="T63" fmla="*/ 78 h 80"/>
                <a:gd name="T64" fmla="*/ 18 w 53"/>
                <a:gd name="T65" fmla="*/ 72 h 80"/>
                <a:gd name="T66" fmla="*/ 20 w 53"/>
                <a:gd name="T67" fmla="*/ 67 h 80"/>
                <a:gd name="T68" fmla="*/ 26 w 53"/>
                <a:gd name="T69" fmla="*/ 64 h 80"/>
                <a:gd name="T70" fmla="*/ 31 w 53"/>
                <a:gd name="T71" fmla="*/ 67 h 80"/>
                <a:gd name="T72" fmla="*/ 34 w 53"/>
                <a:gd name="T73" fmla="*/ 72 h 80"/>
                <a:gd name="T74" fmla="*/ 31 w 53"/>
                <a:gd name="T75" fmla="*/ 78 h 80"/>
                <a:gd name="T76" fmla="*/ 26 w 53"/>
                <a:gd name="T77" fmla="*/ 80 h 80"/>
                <a:gd name="T78" fmla="*/ 26 w 53"/>
                <a:gd name="T79" fmla="*/ 80 h 80"/>
                <a:gd name="T80" fmla="*/ 26 w 53"/>
                <a:gd name="T81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3" h="80">
                  <a:moveTo>
                    <a:pt x="0" y="22"/>
                  </a:moveTo>
                  <a:cubicBezTo>
                    <a:pt x="0" y="19"/>
                    <a:pt x="1" y="15"/>
                    <a:pt x="3" y="12"/>
                  </a:cubicBezTo>
                  <a:cubicBezTo>
                    <a:pt x="5" y="9"/>
                    <a:pt x="8" y="6"/>
                    <a:pt x="12" y="3"/>
                  </a:cubicBezTo>
                  <a:cubicBezTo>
                    <a:pt x="17" y="1"/>
                    <a:pt x="21" y="0"/>
                    <a:pt x="27" y="0"/>
                  </a:cubicBezTo>
                  <a:cubicBezTo>
                    <a:pt x="32" y="0"/>
                    <a:pt x="37" y="1"/>
                    <a:pt x="40" y="3"/>
                  </a:cubicBezTo>
                  <a:cubicBezTo>
                    <a:pt x="44" y="5"/>
                    <a:pt x="47" y="7"/>
                    <a:pt x="50" y="11"/>
                  </a:cubicBezTo>
                  <a:cubicBezTo>
                    <a:pt x="52" y="14"/>
                    <a:pt x="53" y="17"/>
                    <a:pt x="53" y="21"/>
                  </a:cubicBezTo>
                  <a:cubicBezTo>
                    <a:pt x="53" y="24"/>
                    <a:pt x="52" y="27"/>
                    <a:pt x="51" y="29"/>
                  </a:cubicBezTo>
                  <a:cubicBezTo>
                    <a:pt x="50" y="31"/>
                    <a:pt x="48" y="33"/>
                    <a:pt x="47" y="35"/>
                  </a:cubicBezTo>
                  <a:cubicBezTo>
                    <a:pt x="45" y="37"/>
                    <a:pt x="42" y="39"/>
                    <a:pt x="38" y="43"/>
                  </a:cubicBezTo>
                  <a:cubicBezTo>
                    <a:pt x="36" y="44"/>
                    <a:pt x="35" y="45"/>
                    <a:pt x="35" y="46"/>
                  </a:cubicBezTo>
                  <a:cubicBezTo>
                    <a:pt x="34" y="47"/>
                    <a:pt x="33" y="48"/>
                    <a:pt x="33" y="48"/>
                  </a:cubicBezTo>
                  <a:cubicBezTo>
                    <a:pt x="33" y="49"/>
                    <a:pt x="32" y="50"/>
                    <a:pt x="32" y="50"/>
                  </a:cubicBezTo>
                  <a:cubicBezTo>
                    <a:pt x="32" y="51"/>
                    <a:pt x="32" y="52"/>
                    <a:pt x="31" y="54"/>
                  </a:cubicBezTo>
                  <a:cubicBezTo>
                    <a:pt x="31" y="58"/>
                    <a:pt x="29" y="60"/>
                    <a:pt x="25" y="60"/>
                  </a:cubicBezTo>
                  <a:cubicBezTo>
                    <a:pt x="23" y="60"/>
                    <a:pt x="22" y="59"/>
                    <a:pt x="20" y="58"/>
                  </a:cubicBezTo>
                  <a:cubicBezTo>
                    <a:pt x="19" y="57"/>
                    <a:pt x="19" y="55"/>
                    <a:pt x="19" y="52"/>
                  </a:cubicBezTo>
                  <a:cubicBezTo>
                    <a:pt x="19" y="49"/>
                    <a:pt x="19" y="47"/>
                    <a:pt x="20" y="45"/>
                  </a:cubicBezTo>
                  <a:cubicBezTo>
                    <a:pt x="21" y="43"/>
                    <a:pt x="22" y="41"/>
                    <a:pt x="24" y="39"/>
                  </a:cubicBezTo>
                  <a:cubicBezTo>
                    <a:pt x="25" y="37"/>
                    <a:pt x="27" y="35"/>
                    <a:pt x="30" y="33"/>
                  </a:cubicBezTo>
                  <a:cubicBezTo>
                    <a:pt x="32" y="31"/>
                    <a:pt x="34" y="30"/>
                    <a:pt x="35" y="29"/>
                  </a:cubicBezTo>
                  <a:cubicBezTo>
                    <a:pt x="36" y="28"/>
                    <a:pt x="36" y="27"/>
                    <a:pt x="37" y="25"/>
                  </a:cubicBezTo>
                  <a:cubicBezTo>
                    <a:pt x="38" y="24"/>
                    <a:pt x="38" y="23"/>
                    <a:pt x="38" y="21"/>
                  </a:cubicBezTo>
                  <a:cubicBezTo>
                    <a:pt x="38" y="18"/>
                    <a:pt x="37" y="16"/>
                    <a:pt x="35" y="14"/>
                  </a:cubicBezTo>
                  <a:cubicBezTo>
                    <a:pt x="33" y="12"/>
                    <a:pt x="30" y="11"/>
                    <a:pt x="27" y="11"/>
                  </a:cubicBezTo>
                  <a:cubicBezTo>
                    <a:pt x="23" y="11"/>
                    <a:pt x="20" y="12"/>
                    <a:pt x="18" y="14"/>
                  </a:cubicBezTo>
                  <a:cubicBezTo>
                    <a:pt x="17" y="16"/>
                    <a:pt x="15" y="19"/>
                    <a:pt x="14" y="23"/>
                  </a:cubicBezTo>
                  <a:cubicBezTo>
                    <a:pt x="13" y="27"/>
                    <a:pt x="10" y="29"/>
                    <a:pt x="7" y="29"/>
                  </a:cubicBezTo>
                  <a:cubicBezTo>
                    <a:pt x="5" y="29"/>
                    <a:pt x="3" y="28"/>
                    <a:pt x="2" y="27"/>
                  </a:cubicBezTo>
                  <a:cubicBezTo>
                    <a:pt x="1" y="25"/>
                    <a:pt x="0" y="24"/>
                    <a:pt x="0" y="22"/>
                  </a:cubicBezTo>
                  <a:close/>
                  <a:moveTo>
                    <a:pt x="26" y="80"/>
                  </a:moveTo>
                  <a:cubicBezTo>
                    <a:pt x="24" y="80"/>
                    <a:pt x="22" y="79"/>
                    <a:pt x="20" y="78"/>
                  </a:cubicBezTo>
                  <a:cubicBezTo>
                    <a:pt x="18" y="77"/>
                    <a:pt x="18" y="75"/>
                    <a:pt x="18" y="72"/>
                  </a:cubicBezTo>
                  <a:cubicBezTo>
                    <a:pt x="18" y="70"/>
                    <a:pt x="18" y="68"/>
                    <a:pt x="20" y="67"/>
                  </a:cubicBezTo>
                  <a:cubicBezTo>
                    <a:pt x="22" y="65"/>
                    <a:pt x="23" y="64"/>
                    <a:pt x="26" y="64"/>
                  </a:cubicBezTo>
                  <a:cubicBezTo>
                    <a:pt x="28" y="64"/>
                    <a:pt x="30" y="65"/>
                    <a:pt x="31" y="67"/>
                  </a:cubicBezTo>
                  <a:cubicBezTo>
                    <a:pt x="33" y="68"/>
                    <a:pt x="34" y="70"/>
                    <a:pt x="34" y="72"/>
                  </a:cubicBezTo>
                  <a:cubicBezTo>
                    <a:pt x="34" y="75"/>
                    <a:pt x="33" y="77"/>
                    <a:pt x="31" y="78"/>
                  </a:cubicBezTo>
                  <a:cubicBezTo>
                    <a:pt x="30" y="79"/>
                    <a:pt x="28" y="80"/>
                    <a:pt x="26" y="80"/>
                  </a:cubicBezTo>
                  <a:close/>
                  <a:moveTo>
                    <a:pt x="26" y="80"/>
                  </a:moveTo>
                  <a:cubicBezTo>
                    <a:pt x="26" y="80"/>
                    <a:pt x="26" y="80"/>
                    <a:pt x="26" y="8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25" name="CaixaDeTexto 24"/>
          <p:cNvSpPr txBox="1"/>
          <p:nvPr/>
        </p:nvSpPr>
        <p:spPr>
          <a:xfrm>
            <a:off x="963614" y="6450177"/>
            <a:ext cx="10247311" cy="43088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pt-BR" sz="1100" b="1" dirty="0">
                <a:solidFill>
                  <a:schemeClr val="bg1"/>
                </a:solidFill>
              </a:rPr>
              <a:t>p3-p6. </a:t>
            </a:r>
            <a:r>
              <a:rPr lang="pt-BR" sz="1100" dirty="0">
                <a:solidFill>
                  <a:schemeClr val="bg1"/>
                </a:solidFill>
              </a:rPr>
              <a:t>Qual a o primeiro nome de instituição/ empresa que o(a) Sr.(a) lembra..</a:t>
            </a:r>
          </a:p>
          <a:p>
            <a:r>
              <a:rPr lang="pt-BR" sz="1100" b="1" dirty="0">
                <a:solidFill>
                  <a:schemeClr val="bg1"/>
                </a:solidFill>
              </a:rPr>
              <a:t>p3-p6. </a:t>
            </a:r>
            <a:r>
              <a:rPr lang="pt-BR" sz="1100" dirty="0">
                <a:solidFill>
                  <a:schemeClr val="bg1"/>
                </a:solidFill>
              </a:rPr>
              <a:t>Algum outro?</a:t>
            </a:r>
          </a:p>
        </p:txBody>
      </p:sp>
      <p:grpSp>
        <p:nvGrpSpPr>
          <p:cNvPr id="43" name="Group 4"/>
          <p:cNvGrpSpPr>
            <a:grpSpLocks noChangeAspect="1"/>
          </p:cNvGrpSpPr>
          <p:nvPr/>
        </p:nvGrpSpPr>
        <p:grpSpPr bwMode="auto">
          <a:xfrm>
            <a:off x="717552" y="547691"/>
            <a:ext cx="1127886" cy="1109660"/>
            <a:chOff x="1005" y="1639"/>
            <a:chExt cx="1052" cy="1035"/>
          </a:xfrm>
        </p:grpSpPr>
        <p:sp>
          <p:nvSpPr>
            <p:cNvPr id="44" name="Freeform 5"/>
            <p:cNvSpPr>
              <a:spLocks noEditPoints="1"/>
            </p:cNvSpPr>
            <p:nvPr/>
          </p:nvSpPr>
          <p:spPr bwMode="auto">
            <a:xfrm>
              <a:off x="1079" y="1689"/>
              <a:ext cx="978" cy="978"/>
            </a:xfrm>
            <a:custGeom>
              <a:avLst/>
              <a:gdLst>
                <a:gd name="T0" fmla="*/ 411 w 411"/>
                <a:gd name="T1" fmla="*/ 206 h 411"/>
                <a:gd name="T2" fmla="*/ 206 w 411"/>
                <a:gd name="T3" fmla="*/ 411 h 411"/>
                <a:gd name="T4" fmla="*/ 0 w 411"/>
                <a:gd name="T5" fmla="*/ 206 h 411"/>
                <a:gd name="T6" fmla="*/ 206 w 411"/>
                <a:gd name="T7" fmla="*/ 0 h 411"/>
                <a:gd name="T8" fmla="*/ 411 w 411"/>
                <a:gd name="T9" fmla="*/ 206 h 411"/>
                <a:gd name="T10" fmla="*/ 411 w 411"/>
                <a:gd name="T11" fmla="*/ 206 h 411"/>
                <a:gd name="T12" fmla="*/ 411 w 411"/>
                <a:gd name="T13" fmla="*/ 206 h 4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11" h="411">
                  <a:moveTo>
                    <a:pt x="411" y="206"/>
                  </a:moveTo>
                  <a:cubicBezTo>
                    <a:pt x="411" y="319"/>
                    <a:pt x="319" y="411"/>
                    <a:pt x="206" y="411"/>
                  </a:cubicBezTo>
                  <a:cubicBezTo>
                    <a:pt x="92" y="411"/>
                    <a:pt x="0" y="319"/>
                    <a:pt x="0" y="206"/>
                  </a:cubicBezTo>
                  <a:cubicBezTo>
                    <a:pt x="0" y="92"/>
                    <a:pt x="92" y="0"/>
                    <a:pt x="206" y="0"/>
                  </a:cubicBezTo>
                  <a:cubicBezTo>
                    <a:pt x="319" y="0"/>
                    <a:pt x="411" y="92"/>
                    <a:pt x="411" y="206"/>
                  </a:cubicBezTo>
                  <a:close/>
                  <a:moveTo>
                    <a:pt x="411" y="206"/>
                  </a:moveTo>
                  <a:cubicBezTo>
                    <a:pt x="411" y="206"/>
                    <a:pt x="411" y="206"/>
                    <a:pt x="411" y="206"/>
                  </a:cubicBezTo>
                </a:path>
              </a:pathLst>
            </a:custGeom>
            <a:solidFill>
              <a:srgbClr val="00CC99"/>
            </a:solidFill>
            <a:ln w="30163" cap="flat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5" name="Freeform 6"/>
            <p:cNvSpPr>
              <a:spLocks noEditPoints="1"/>
            </p:cNvSpPr>
            <p:nvPr/>
          </p:nvSpPr>
          <p:spPr bwMode="auto">
            <a:xfrm>
              <a:off x="1079" y="1689"/>
              <a:ext cx="978" cy="978"/>
            </a:xfrm>
            <a:custGeom>
              <a:avLst/>
              <a:gdLst>
                <a:gd name="T0" fmla="*/ 411 w 411"/>
                <a:gd name="T1" fmla="*/ 206 h 411"/>
                <a:gd name="T2" fmla="*/ 206 w 411"/>
                <a:gd name="T3" fmla="*/ 411 h 411"/>
                <a:gd name="T4" fmla="*/ 0 w 411"/>
                <a:gd name="T5" fmla="*/ 206 h 411"/>
                <a:gd name="T6" fmla="*/ 206 w 411"/>
                <a:gd name="T7" fmla="*/ 0 h 411"/>
                <a:gd name="T8" fmla="*/ 411 w 411"/>
                <a:gd name="T9" fmla="*/ 206 h 411"/>
                <a:gd name="T10" fmla="*/ 411 w 411"/>
                <a:gd name="T11" fmla="*/ 206 h 411"/>
                <a:gd name="T12" fmla="*/ 411 w 411"/>
                <a:gd name="T13" fmla="*/ 206 h 4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11" h="411">
                  <a:moveTo>
                    <a:pt x="411" y="206"/>
                  </a:moveTo>
                  <a:cubicBezTo>
                    <a:pt x="411" y="319"/>
                    <a:pt x="319" y="411"/>
                    <a:pt x="206" y="411"/>
                  </a:cubicBezTo>
                  <a:cubicBezTo>
                    <a:pt x="92" y="411"/>
                    <a:pt x="0" y="319"/>
                    <a:pt x="0" y="206"/>
                  </a:cubicBezTo>
                  <a:cubicBezTo>
                    <a:pt x="0" y="92"/>
                    <a:pt x="92" y="0"/>
                    <a:pt x="206" y="0"/>
                  </a:cubicBezTo>
                  <a:cubicBezTo>
                    <a:pt x="319" y="0"/>
                    <a:pt x="411" y="92"/>
                    <a:pt x="411" y="206"/>
                  </a:cubicBezTo>
                  <a:close/>
                  <a:moveTo>
                    <a:pt x="411" y="206"/>
                  </a:moveTo>
                  <a:cubicBezTo>
                    <a:pt x="411" y="206"/>
                    <a:pt x="411" y="206"/>
                    <a:pt x="411" y="206"/>
                  </a:cubicBezTo>
                </a:path>
              </a:pathLst>
            </a:custGeom>
            <a:noFill/>
            <a:ln w="30163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6" name="Freeform 7"/>
            <p:cNvSpPr>
              <a:spLocks noEditPoints="1"/>
            </p:cNvSpPr>
            <p:nvPr/>
          </p:nvSpPr>
          <p:spPr bwMode="auto">
            <a:xfrm>
              <a:off x="1455" y="2101"/>
              <a:ext cx="314" cy="316"/>
            </a:xfrm>
            <a:custGeom>
              <a:avLst/>
              <a:gdLst>
                <a:gd name="T0" fmla="*/ 66 w 132"/>
                <a:gd name="T1" fmla="*/ 133 h 133"/>
                <a:gd name="T2" fmla="*/ 132 w 132"/>
                <a:gd name="T3" fmla="*/ 67 h 133"/>
                <a:gd name="T4" fmla="*/ 66 w 132"/>
                <a:gd name="T5" fmla="*/ 0 h 133"/>
                <a:gd name="T6" fmla="*/ 0 w 132"/>
                <a:gd name="T7" fmla="*/ 67 h 133"/>
                <a:gd name="T8" fmla="*/ 66 w 132"/>
                <a:gd name="T9" fmla="*/ 133 h 133"/>
                <a:gd name="T10" fmla="*/ 66 w 132"/>
                <a:gd name="T11" fmla="*/ 133 h 133"/>
                <a:gd name="T12" fmla="*/ 66 w 132"/>
                <a:gd name="T13" fmla="*/ 133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2" h="133">
                  <a:moveTo>
                    <a:pt x="66" y="133"/>
                  </a:moveTo>
                  <a:cubicBezTo>
                    <a:pt x="103" y="133"/>
                    <a:pt x="132" y="103"/>
                    <a:pt x="132" y="67"/>
                  </a:cubicBezTo>
                  <a:cubicBezTo>
                    <a:pt x="132" y="30"/>
                    <a:pt x="103" y="0"/>
                    <a:pt x="66" y="0"/>
                  </a:cubicBezTo>
                  <a:cubicBezTo>
                    <a:pt x="30" y="0"/>
                    <a:pt x="0" y="30"/>
                    <a:pt x="0" y="67"/>
                  </a:cubicBezTo>
                  <a:cubicBezTo>
                    <a:pt x="0" y="103"/>
                    <a:pt x="30" y="133"/>
                    <a:pt x="66" y="133"/>
                  </a:cubicBezTo>
                  <a:close/>
                  <a:moveTo>
                    <a:pt x="66" y="133"/>
                  </a:moveTo>
                  <a:cubicBezTo>
                    <a:pt x="66" y="133"/>
                    <a:pt x="66" y="133"/>
                    <a:pt x="66" y="133"/>
                  </a:cubicBezTo>
                </a:path>
              </a:pathLst>
            </a:custGeom>
            <a:solidFill>
              <a:srgbClr val="FFFCDD"/>
            </a:solidFill>
            <a:ln w="30163" cap="flat">
              <a:solidFill>
                <a:srgbClr val="231F2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7" name="Freeform 8"/>
            <p:cNvSpPr>
              <a:spLocks noEditPoints="1"/>
            </p:cNvSpPr>
            <p:nvPr/>
          </p:nvSpPr>
          <p:spPr bwMode="auto">
            <a:xfrm>
              <a:off x="1455" y="2101"/>
              <a:ext cx="314" cy="316"/>
            </a:xfrm>
            <a:custGeom>
              <a:avLst/>
              <a:gdLst>
                <a:gd name="T0" fmla="*/ 66 w 132"/>
                <a:gd name="T1" fmla="*/ 133 h 133"/>
                <a:gd name="T2" fmla="*/ 132 w 132"/>
                <a:gd name="T3" fmla="*/ 67 h 133"/>
                <a:gd name="T4" fmla="*/ 66 w 132"/>
                <a:gd name="T5" fmla="*/ 0 h 133"/>
                <a:gd name="T6" fmla="*/ 0 w 132"/>
                <a:gd name="T7" fmla="*/ 67 h 133"/>
                <a:gd name="T8" fmla="*/ 66 w 132"/>
                <a:gd name="T9" fmla="*/ 133 h 133"/>
                <a:gd name="T10" fmla="*/ 66 w 132"/>
                <a:gd name="T11" fmla="*/ 133 h 133"/>
                <a:gd name="T12" fmla="*/ 66 w 132"/>
                <a:gd name="T13" fmla="*/ 133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2" h="133">
                  <a:moveTo>
                    <a:pt x="66" y="133"/>
                  </a:moveTo>
                  <a:cubicBezTo>
                    <a:pt x="103" y="133"/>
                    <a:pt x="132" y="103"/>
                    <a:pt x="132" y="67"/>
                  </a:cubicBezTo>
                  <a:cubicBezTo>
                    <a:pt x="132" y="30"/>
                    <a:pt x="103" y="0"/>
                    <a:pt x="66" y="0"/>
                  </a:cubicBezTo>
                  <a:cubicBezTo>
                    <a:pt x="30" y="0"/>
                    <a:pt x="0" y="30"/>
                    <a:pt x="0" y="67"/>
                  </a:cubicBezTo>
                  <a:cubicBezTo>
                    <a:pt x="0" y="103"/>
                    <a:pt x="30" y="133"/>
                    <a:pt x="66" y="133"/>
                  </a:cubicBezTo>
                  <a:close/>
                  <a:moveTo>
                    <a:pt x="66" y="133"/>
                  </a:moveTo>
                  <a:cubicBezTo>
                    <a:pt x="66" y="133"/>
                    <a:pt x="66" y="133"/>
                    <a:pt x="66" y="133"/>
                  </a:cubicBezTo>
                </a:path>
              </a:pathLst>
            </a:custGeom>
            <a:noFill/>
            <a:ln w="30163" cap="flat">
              <a:solidFill>
                <a:srgbClr val="231F2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8" name="Freeform 9"/>
            <p:cNvSpPr>
              <a:spLocks/>
            </p:cNvSpPr>
            <p:nvPr/>
          </p:nvSpPr>
          <p:spPr bwMode="auto">
            <a:xfrm>
              <a:off x="1017" y="1653"/>
              <a:ext cx="476" cy="479"/>
            </a:xfrm>
            <a:custGeom>
              <a:avLst/>
              <a:gdLst>
                <a:gd name="T0" fmla="*/ 255 w 476"/>
                <a:gd name="T1" fmla="*/ 0 h 479"/>
                <a:gd name="T2" fmla="*/ 374 w 476"/>
                <a:gd name="T3" fmla="*/ 46 h 479"/>
                <a:gd name="T4" fmla="*/ 431 w 476"/>
                <a:gd name="T5" fmla="*/ 96 h 479"/>
                <a:gd name="T6" fmla="*/ 464 w 476"/>
                <a:gd name="T7" fmla="*/ 160 h 479"/>
                <a:gd name="T8" fmla="*/ 476 w 476"/>
                <a:gd name="T9" fmla="*/ 198 h 479"/>
                <a:gd name="T10" fmla="*/ 462 w 476"/>
                <a:gd name="T11" fmla="*/ 307 h 479"/>
                <a:gd name="T12" fmla="*/ 421 w 476"/>
                <a:gd name="T13" fmla="*/ 398 h 479"/>
                <a:gd name="T14" fmla="*/ 326 w 476"/>
                <a:gd name="T15" fmla="*/ 469 h 479"/>
                <a:gd name="T16" fmla="*/ 231 w 476"/>
                <a:gd name="T17" fmla="*/ 479 h 479"/>
                <a:gd name="T18" fmla="*/ 145 w 476"/>
                <a:gd name="T19" fmla="*/ 455 h 479"/>
                <a:gd name="T20" fmla="*/ 55 w 476"/>
                <a:gd name="T21" fmla="*/ 388 h 479"/>
                <a:gd name="T22" fmla="*/ 10 w 476"/>
                <a:gd name="T23" fmla="*/ 293 h 479"/>
                <a:gd name="T24" fmla="*/ 0 w 476"/>
                <a:gd name="T25" fmla="*/ 193 h 479"/>
                <a:gd name="T26" fmla="*/ 50 w 476"/>
                <a:gd name="T27" fmla="*/ 96 h 479"/>
                <a:gd name="T28" fmla="*/ 122 w 476"/>
                <a:gd name="T29" fmla="*/ 34 h 479"/>
                <a:gd name="T30" fmla="*/ 188 w 476"/>
                <a:gd name="T31" fmla="*/ 0 h 479"/>
                <a:gd name="T32" fmla="*/ 255 w 476"/>
                <a:gd name="T33" fmla="*/ 0 h 4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76" h="479">
                  <a:moveTo>
                    <a:pt x="255" y="0"/>
                  </a:moveTo>
                  <a:lnTo>
                    <a:pt x="374" y="46"/>
                  </a:lnTo>
                  <a:lnTo>
                    <a:pt x="431" y="96"/>
                  </a:lnTo>
                  <a:lnTo>
                    <a:pt x="464" y="160"/>
                  </a:lnTo>
                  <a:lnTo>
                    <a:pt x="476" y="198"/>
                  </a:lnTo>
                  <a:lnTo>
                    <a:pt x="462" y="307"/>
                  </a:lnTo>
                  <a:lnTo>
                    <a:pt x="421" y="398"/>
                  </a:lnTo>
                  <a:lnTo>
                    <a:pt x="326" y="469"/>
                  </a:lnTo>
                  <a:lnTo>
                    <a:pt x="231" y="479"/>
                  </a:lnTo>
                  <a:lnTo>
                    <a:pt x="145" y="455"/>
                  </a:lnTo>
                  <a:lnTo>
                    <a:pt x="55" y="388"/>
                  </a:lnTo>
                  <a:lnTo>
                    <a:pt x="10" y="293"/>
                  </a:lnTo>
                  <a:lnTo>
                    <a:pt x="0" y="193"/>
                  </a:lnTo>
                  <a:lnTo>
                    <a:pt x="50" y="96"/>
                  </a:lnTo>
                  <a:lnTo>
                    <a:pt x="122" y="34"/>
                  </a:lnTo>
                  <a:lnTo>
                    <a:pt x="188" y="0"/>
                  </a:lnTo>
                  <a:lnTo>
                    <a:pt x="255" y="0"/>
                  </a:lnTo>
                  <a:close/>
                </a:path>
              </a:pathLst>
            </a:custGeom>
            <a:solidFill>
              <a:srgbClr val="FFE8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9" name="Freeform 10"/>
            <p:cNvSpPr>
              <a:spLocks noEditPoints="1"/>
            </p:cNvSpPr>
            <p:nvPr/>
          </p:nvSpPr>
          <p:spPr bwMode="auto">
            <a:xfrm rot="10800000">
              <a:off x="1216" y="1960"/>
              <a:ext cx="64" cy="64"/>
            </a:xfrm>
            <a:custGeom>
              <a:avLst/>
              <a:gdLst>
                <a:gd name="T0" fmla="*/ 27 w 27"/>
                <a:gd name="T1" fmla="*/ 14 h 27"/>
                <a:gd name="T2" fmla="*/ 13 w 27"/>
                <a:gd name="T3" fmla="*/ 27 h 27"/>
                <a:gd name="T4" fmla="*/ 0 w 27"/>
                <a:gd name="T5" fmla="*/ 14 h 27"/>
                <a:gd name="T6" fmla="*/ 13 w 27"/>
                <a:gd name="T7" fmla="*/ 0 h 27"/>
                <a:gd name="T8" fmla="*/ 27 w 27"/>
                <a:gd name="T9" fmla="*/ 14 h 27"/>
                <a:gd name="T10" fmla="*/ 27 w 27"/>
                <a:gd name="T11" fmla="*/ 14 h 27"/>
                <a:gd name="T12" fmla="*/ 27 w 27"/>
                <a:gd name="T13" fmla="*/ 1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" h="27">
                  <a:moveTo>
                    <a:pt x="27" y="14"/>
                  </a:moveTo>
                  <a:cubicBezTo>
                    <a:pt x="27" y="21"/>
                    <a:pt x="21" y="27"/>
                    <a:pt x="13" y="27"/>
                  </a:cubicBezTo>
                  <a:cubicBezTo>
                    <a:pt x="6" y="27"/>
                    <a:pt x="0" y="21"/>
                    <a:pt x="0" y="14"/>
                  </a:cubicBezTo>
                  <a:cubicBezTo>
                    <a:pt x="0" y="6"/>
                    <a:pt x="6" y="0"/>
                    <a:pt x="13" y="0"/>
                  </a:cubicBezTo>
                  <a:cubicBezTo>
                    <a:pt x="21" y="0"/>
                    <a:pt x="27" y="6"/>
                    <a:pt x="27" y="14"/>
                  </a:cubicBezTo>
                  <a:close/>
                  <a:moveTo>
                    <a:pt x="27" y="14"/>
                  </a:moveTo>
                  <a:cubicBezTo>
                    <a:pt x="27" y="14"/>
                    <a:pt x="27" y="14"/>
                    <a:pt x="27" y="14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0" name="Freeform 11"/>
            <p:cNvSpPr>
              <a:spLocks noEditPoints="1"/>
            </p:cNvSpPr>
            <p:nvPr/>
          </p:nvSpPr>
          <p:spPr bwMode="auto">
            <a:xfrm rot="10800000">
              <a:off x="1216" y="1752"/>
              <a:ext cx="64" cy="172"/>
            </a:xfrm>
            <a:custGeom>
              <a:avLst/>
              <a:gdLst>
                <a:gd name="T0" fmla="*/ 20 w 27"/>
                <a:gd name="T1" fmla="*/ 20 h 72"/>
                <a:gd name="T2" fmla="*/ 20 w 27"/>
                <a:gd name="T3" fmla="*/ 6 h 72"/>
                <a:gd name="T4" fmla="*/ 19 w 27"/>
                <a:gd name="T5" fmla="*/ 3 h 72"/>
                <a:gd name="T6" fmla="*/ 13 w 27"/>
                <a:gd name="T7" fmla="*/ 0 h 72"/>
                <a:gd name="T8" fmla="*/ 7 w 27"/>
                <a:gd name="T9" fmla="*/ 3 h 72"/>
                <a:gd name="T10" fmla="*/ 7 w 27"/>
                <a:gd name="T11" fmla="*/ 6 h 72"/>
                <a:gd name="T12" fmla="*/ 7 w 27"/>
                <a:gd name="T13" fmla="*/ 20 h 72"/>
                <a:gd name="T14" fmla="*/ 1 w 27"/>
                <a:gd name="T15" fmla="*/ 56 h 72"/>
                <a:gd name="T16" fmla="*/ 1 w 27"/>
                <a:gd name="T17" fmla="*/ 63 h 72"/>
                <a:gd name="T18" fmla="*/ 11 w 27"/>
                <a:gd name="T19" fmla="*/ 72 h 72"/>
                <a:gd name="T20" fmla="*/ 16 w 27"/>
                <a:gd name="T21" fmla="*/ 72 h 72"/>
                <a:gd name="T22" fmla="*/ 26 w 27"/>
                <a:gd name="T23" fmla="*/ 63 h 72"/>
                <a:gd name="T24" fmla="*/ 26 w 27"/>
                <a:gd name="T25" fmla="*/ 56 h 72"/>
                <a:gd name="T26" fmla="*/ 20 w 27"/>
                <a:gd name="T27" fmla="*/ 20 h 72"/>
                <a:gd name="T28" fmla="*/ 20 w 27"/>
                <a:gd name="T29" fmla="*/ 20 h 72"/>
                <a:gd name="T30" fmla="*/ 20 w 27"/>
                <a:gd name="T31" fmla="*/ 2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7" h="72">
                  <a:moveTo>
                    <a:pt x="20" y="20"/>
                  </a:moveTo>
                  <a:cubicBezTo>
                    <a:pt x="20" y="6"/>
                    <a:pt x="20" y="6"/>
                    <a:pt x="20" y="6"/>
                  </a:cubicBezTo>
                  <a:cubicBezTo>
                    <a:pt x="20" y="5"/>
                    <a:pt x="20" y="5"/>
                    <a:pt x="19" y="3"/>
                  </a:cubicBezTo>
                  <a:cubicBezTo>
                    <a:pt x="18" y="1"/>
                    <a:pt x="16" y="0"/>
                    <a:pt x="13" y="0"/>
                  </a:cubicBezTo>
                  <a:cubicBezTo>
                    <a:pt x="11" y="0"/>
                    <a:pt x="9" y="1"/>
                    <a:pt x="7" y="3"/>
                  </a:cubicBezTo>
                  <a:cubicBezTo>
                    <a:pt x="7" y="4"/>
                    <a:pt x="7" y="5"/>
                    <a:pt x="7" y="6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7" y="32"/>
                    <a:pt x="3" y="44"/>
                    <a:pt x="1" y="56"/>
                  </a:cubicBezTo>
                  <a:cubicBezTo>
                    <a:pt x="0" y="58"/>
                    <a:pt x="0" y="60"/>
                    <a:pt x="1" y="63"/>
                  </a:cubicBezTo>
                  <a:cubicBezTo>
                    <a:pt x="2" y="68"/>
                    <a:pt x="6" y="72"/>
                    <a:pt x="11" y="72"/>
                  </a:cubicBezTo>
                  <a:cubicBezTo>
                    <a:pt x="16" y="72"/>
                    <a:pt x="16" y="72"/>
                    <a:pt x="16" y="72"/>
                  </a:cubicBezTo>
                  <a:cubicBezTo>
                    <a:pt x="21" y="72"/>
                    <a:pt x="25" y="68"/>
                    <a:pt x="26" y="63"/>
                  </a:cubicBezTo>
                  <a:cubicBezTo>
                    <a:pt x="27" y="60"/>
                    <a:pt x="27" y="58"/>
                    <a:pt x="26" y="56"/>
                  </a:cubicBezTo>
                  <a:cubicBezTo>
                    <a:pt x="23" y="44"/>
                    <a:pt x="20" y="32"/>
                    <a:pt x="20" y="20"/>
                  </a:cubicBezTo>
                  <a:close/>
                  <a:moveTo>
                    <a:pt x="20" y="20"/>
                  </a:moveTo>
                  <a:cubicBezTo>
                    <a:pt x="20" y="20"/>
                    <a:pt x="20" y="20"/>
                    <a:pt x="20" y="20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1" name="Freeform 12"/>
            <p:cNvSpPr>
              <a:spLocks noEditPoints="1"/>
            </p:cNvSpPr>
            <p:nvPr/>
          </p:nvSpPr>
          <p:spPr bwMode="auto">
            <a:xfrm>
              <a:off x="1005" y="1639"/>
              <a:ext cx="507" cy="504"/>
            </a:xfrm>
            <a:custGeom>
              <a:avLst/>
              <a:gdLst>
                <a:gd name="T0" fmla="*/ 213 w 213"/>
                <a:gd name="T1" fmla="*/ 106 h 212"/>
                <a:gd name="T2" fmla="*/ 106 w 213"/>
                <a:gd name="T3" fmla="*/ 0 h 212"/>
                <a:gd name="T4" fmla="*/ 0 w 213"/>
                <a:gd name="T5" fmla="*/ 106 h 212"/>
                <a:gd name="T6" fmla="*/ 106 w 213"/>
                <a:gd name="T7" fmla="*/ 212 h 212"/>
                <a:gd name="T8" fmla="*/ 177 w 213"/>
                <a:gd name="T9" fmla="*/ 204 h 212"/>
                <a:gd name="T10" fmla="*/ 205 w 213"/>
                <a:gd name="T11" fmla="*/ 145 h 212"/>
                <a:gd name="T12" fmla="*/ 213 w 213"/>
                <a:gd name="T13" fmla="*/ 106 h 212"/>
                <a:gd name="T14" fmla="*/ 197 w 213"/>
                <a:gd name="T15" fmla="*/ 126 h 212"/>
                <a:gd name="T16" fmla="*/ 156 w 213"/>
                <a:gd name="T17" fmla="*/ 174 h 212"/>
                <a:gd name="T18" fmla="*/ 106 w 213"/>
                <a:gd name="T19" fmla="*/ 200 h 212"/>
                <a:gd name="T20" fmla="*/ 13 w 213"/>
                <a:gd name="T21" fmla="*/ 107 h 212"/>
                <a:gd name="T22" fmla="*/ 106 w 213"/>
                <a:gd name="T23" fmla="*/ 14 h 212"/>
                <a:gd name="T24" fmla="*/ 199 w 213"/>
                <a:gd name="T25" fmla="*/ 107 h 212"/>
                <a:gd name="T26" fmla="*/ 197 w 213"/>
                <a:gd name="T27" fmla="*/ 126 h 212"/>
                <a:gd name="T28" fmla="*/ 197 w 213"/>
                <a:gd name="T29" fmla="*/ 126 h 212"/>
                <a:gd name="T30" fmla="*/ 197 w 213"/>
                <a:gd name="T31" fmla="*/ 126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13" h="212">
                  <a:moveTo>
                    <a:pt x="213" y="106"/>
                  </a:moveTo>
                  <a:cubicBezTo>
                    <a:pt x="213" y="48"/>
                    <a:pt x="165" y="0"/>
                    <a:pt x="106" y="0"/>
                  </a:cubicBezTo>
                  <a:cubicBezTo>
                    <a:pt x="48" y="0"/>
                    <a:pt x="0" y="48"/>
                    <a:pt x="0" y="106"/>
                  </a:cubicBezTo>
                  <a:cubicBezTo>
                    <a:pt x="0" y="165"/>
                    <a:pt x="48" y="212"/>
                    <a:pt x="106" y="212"/>
                  </a:cubicBezTo>
                  <a:cubicBezTo>
                    <a:pt x="145" y="212"/>
                    <a:pt x="165" y="212"/>
                    <a:pt x="177" y="204"/>
                  </a:cubicBezTo>
                  <a:cubicBezTo>
                    <a:pt x="187" y="196"/>
                    <a:pt x="191" y="186"/>
                    <a:pt x="205" y="145"/>
                  </a:cubicBezTo>
                  <a:cubicBezTo>
                    <a:pt x="210" y="133"/>
                    <a:pt x="213" y="120"/>
                    <a:pt x="213" y="106"/>
                  </a:cubicBezTo>
                  <a:close/>
                  <a:moveTo>
                    <a:pt x="197" y="126"/>
                  </a:moveTo>
                  <a:cubicBezTo>
                    <a:pt x="188" y="159"/>
                    <a:pt x="169" y="165"/>
                    <a:pt x="156" y="174"/>
                  </a:cubicBezTo>
                  <a:cubicBezTo>
                    <a:pt x="139" y="186"/>
                    <a:pt x="123" y="200"/>
                    <a:pt x="106" y="200"/>
                  </a:cubicBezTo>
                  <a:cubicBezTo>
                    <a:pt x="55" y="200"/>
                    <a:pt x="13" y="158"/>
                    <a:pt x="13" y="107"/>
                  </a:cubicBezTo>
                  <a:cubicBezTo>
                    <a:pt x="13" y="56"/>
                    <a:pt x="55" y="14"/>
                    <a:pt x="106" y="14"/>
                  </a:cubicBezTo>
                  <a:cubicBezTo>
                    <a:pt x="157" y="14"/>
                    <a:pt x="199" y="56"/>
                    <a:pt x="199" y="107"/>
                  </a:cubicBezTo>
                  <a:cubicBezTo>
                    <a:pt x="199" y="113"/>
                    <a:pt x="199" y="119"/>
                    <a:pt x="197" y="126"/>
                  </a:cubicBezTo>
                  <a:close/>
                  <a:moveTo>
                    <a:pt x="197" y="126"/>
                  </a:moveTo>
                  <a:cubicBezTo>
                    <a:pt x="197" y="126"/>
                    <a:pt x="197" y="126"/>
                    <a:pt x="197" y="126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2" name="Freeform 13"/>
            <p:cNvSpPr>
              <a:spLocks/>
            </p:cNvSpPr>
            <p:nvPr/>
          </p:nvSpPr>
          <p:spPr bwMode="auto">
            <a:xfrm>
              <a:off x="1369" y="1975"/>
              <a:ext cx="583" cy="699"/>
            </a:xfrm>
            <a:custGeom>
              <a:avLst/>
              <a:gdLst>
                <a:gd name="T0" fmla="*/ 216 w 245"/>
                <a:gd name="T1" fmla="*/ 0 h 294"/>
                <a:gd name="T2" fmla="*/ 188 w 245"/>
                <a:gd name="T3" fmla="*/ 28 h 294"/>
                <a:gd name="T4" fmla="*/ 188 w 245"/>
                <a:gd name="T5" fmla="*/ 131 h 294"/>
                <a:gd name="T6" fmla="*/ 162 w 245"/>
                <a:gd name="T7" fmla="*/ 199 h 294"/>
                <a:gd name="T8" fmla="*/ 46 w 245"/>
                <a:gd name="T9" fmla="*/ 199 h 294"/>
                <a:gd name="T10" fmla="*/ 0 w 245"/>
                <a:gd name="T11" fmla="*/ 245 h 294"/>
                <a:gd name="T12" fmla="*/ 0 w 245"/>
                <a:gd name="T13" fmla="*/ 277 h 294"/>
                <a:gd name="T14" fmla="*/ 81 w 245"/>
                <a:gd name="T15" fmla="*/ 294 h 294"/>
                <a:gd name="T16" fmla="*/ 205 w 245"/>
                <a:gd name="T17" fmla="*/ 253 h 294"/>
                <a:gd name="T18" fmla="*/ 205 w 245"/>
                <a:gd name="T19" fmla="*/ 246 h 294"/>
                <a:gd name="T20" fmla="*/ 207 w 245"/>
                <a:gd name="T21" fmla="*/ 242 h 294"/>
                <a:gd name="T22" fmla="*/ 243 w 245"/>
                <a:gd name="T23" fmla="*/ 146 h 294"/>
                <a:gd name="T24" fmla="*/ 245 w 245"/>
                <a:gd name="T25" fmla="*/ 136 h 294"/>
                <a:gd name="T26" fmla="*/ 245 w 245"/>
                <a:gd name="T27" fmla="*/ 28 h 294"/>
                <a:gd name="T28" fmla="*/ 216 w 245"/>
                <a:gd name="T29" fmla="*/ 0 h 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45" h="294">
                  <a:moveTo>
                    <a:pt x="216" y="0"/>
                  </a:moveTo>
                  <a:cubicBezTo>
                    <a:pt x="201" y="0"/>
                    <a:pt x="188" y="13"/>
                    <a:pt x="188" y="28"/>
                  </a:cubicBezTo>
                  <a:cubicBezTo>
                    <a:pt x="188" y="131"/>
                    <a:pt x="188" y="131"/>
                    <a:pt x="188" y="131"/>
                  </a:cubicBezTo>
                  <a:cubicBezTo>
                    <a:pt x="162" y="199"/>
                    <a:pt x="162" y="199"/>
                    <a:pt x="162" y="199"/>
                  </a:cubicBezTo>
                  <a:cubicBezTo>
                    <a:pt x="46" y="199"/>
                    <a:pt x="46" y="199"/>
                    <a:pt x="46" y="199"/>
                  </a:cubicBezTo>
                  <a:cubicBezTo>
                    <a:pt x="20" y="199"/>
                    <a:pt x="0" y="219"/>
                    <a:pt x="0" y="245"/>
                  </a:cubicBezTo>
                  <a:cubicBezTo>
                    <a:pt x="0" y="277"/>
                    <a:pt x="0" y="277"/>
                    <a:pt x="0" y="277"/>
                  </a:cubicBezTo>
                  <a:cubicBezTo>
                    <a:pt x="25" y="288"/>
                    <a:pt x="52" y="294"/>
                    <a:pt x="81" y="294"/>
                  </a:cubicBezTo>
                  <a:cubicBezTo>
                    <a:pt x="127" y="294"/>
                    <a:pt x="170" y="279"/>
                    <a:pt x="205" y="253"/>
                  </a:cubicBezTo>
                  <a:cubicBezTo>
                    <a:pt x="205" y="246"/>
                    <a:pt x="205" y="246"/>
                    <a:pt x="205" y="246"/>
                  </a:cubicBezTo>
                  <a:cubicBezTo>
                    <a:pt x="205" y="245"/>
                    <a:pt x="206" y="243"/>
                    <a:pt x="207" y="242"/>
                  </a:cubicBezTo>
                  <a:cubicBezTo>
                    <a:pt x="243" y="146"/>
                    <a:pt x="243" y="146"/>
                    <a:pt x="243" y="146"/>
                  </a:cubicBezTo>
                  <a:cubicBezTo>
                    <a:pt x="244" y="143"/>
                    <a:pt x="245" y="139"/>
                    <a:pt x="245" y="136"/>
                  </a:cubicBezTo>
                  <a:cubicBezTo>
                    <a:pt x="245" y="28"/>
                    <a:pt x="245" y="28"/>
                    <a:pt x="245" y="28"/>
                  </a:cubicBezTo>
                  <a:cubicBezTo>
                    <a:pt x="245" y="13"/>
                    <a:pt x="232" y="0"/>
                    <a:pt x="216" y="0"/>
                  </a:cubicBezTo>
                  <a:close/>
                </a:path>
              </a:pathLst>
            </a:custGeom>
            <a:solidFill>
              <a:srgbClr val="FFFCDD"/>
            </a:solidFill>
            <a:ln w="30163" cap="flat">
              <a:solidFill>
                <a:srgbClr val="231F2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53" name="CaixaDeTexto 52"/>
          <p:cNvSpPr txBox="1"/>
          <p:nvPr/>
        </p:nvSpPr>
        <p:spPr>
          <a:xfrm>
            <a:off x="1937642" y="826437"/>
            <a:ext cx="4586332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2800" b="1" dirty="0">
                <a:solidFill>
                  <a:schemeClr val="accent2">
                    <a:lumMod val="75000"/>
                  </a:schemeClr>
                </a:solidFill>
              </a:rPr>
              <a:t>primeira lembrança</a:t>
            </a:r>
            <a:endParaRPr lang="pt-BR" sz="2800" dirty="0">
              <a:solidFill>
                <a:schemeClr val="accent2">
                  <a:lumMod val="75000"/>
                </a:schemeClr>
              </a:solidFill>
            </a:endParaRPr>
          </a:p>
        </p:txBody>
      </p:sp>
      <p:graphicFrame>
        <p:nvGraphicFramePr>
          <p:cNvPr id="11" name="Gráfico 10"/>
          <p:cNvGraphicFramePr/>
          <p:nvPr>
            <p:extLst>
              <p:ext uri="{D42A27DB-BD31-4B8C-83A1-F6EECF244321}">
                <p14:modId xmlns:p14="http://schemas.microsoft.com/office/powerpoint/2010/main" val="296507249"/>
              </p:ext>
            </p:extLst>
          </p:nvPr>
        </p:nvGraphicFramePr>
        <p:xfrm>
          <a:off x="857252" y="3076184"/>
          <a:ext cx="1980000" cy="1980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28" name="CaixaDeTexto 27"/>
          <p:cNvSpPr txBox="1"/>
          <p:nvPr/>
        </p:nvSpPr>
        <p:spPr>
          <a:xfrm>
            <a:off x="717552" y="2325098"/>
            <a:ext cx="2289728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t-BR" sz="1600" b="1" dirty="0">
                <a:solidFill>
                  <a:schemeClr val="bg1">
                    <a:lumMod val="50000"/>
                  </a:schemeClr>
                </a:solidFill>
              </a:rPr>
              <a:t>que </a:t>
            </a:r>
            <a:r>
              <a:rPr lang="pt-BR" sz="1600" b="1" dirty="0">
                <a:solidFill>
                  <a:schemeClr val="accent5">
                    <a:lumMod val="50000"/>
                  </a:schemeClr>
                </a:solidFill>
              </a:rPr>
              <a:t>promove o EMPREENDEDORISMO no Brasil</a:t>
            </a:r>
            <a:endParaRPr lang="pt-BR" sz="1600" dirty="0">
              <a:solidFill>
                <a:schemeClr val="accent5">
                  <a:lumMod val="50000"/>
                </a:schemeClr>
              </a:solidFill>
            </a:endParaRPr>
          </a:p>
        </p:txBody>
      </p:sp>
      <p:sp>
        <p:nvSpPr>
          <p:cNvPr id="29" name="CaixaDeTexto 28"/>
          <p:cNvSpPr txBox="1"/>
          <p:nvPr/>
        </p:nvSpPr>
        <p:spPr>
          <a:xfrm>
            <a:off x="1209867" y="3567108"/>
            <a:ext cx="1271141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t-BR" sz="5400" b="1" dirty="0">
                <a:solidFill>
                  <a:srgbClr val="0060AA"/>
                </a:solidFill>
              </a:rPr>
              <a:t>44</a:t>
            </a:r>
            <a:r>
              <a:rPr lang="pt-BR" sz="3600" b="1" dirty="0">
                <a:solidFill>
                  <a:srgbClr val="0060AA"/>
                </a:solidFill>
              </a:rPr>
              <a:t>%</a:t>
            </a:r>
            <a:endParaRPr lang="pt-BR" sz="3600" dirty="0">
              <a:solidFill>
                <a:srgbClr val="0060AA"/>
              </a:solidFill>
            </a:endParaRPr>
          </a:p>
        </p:txBody>
      </p:sp>
      <p:graphicFrame>
        <p:nvGraphicFramePr>
          <p:cNvPr id="30" name="Gráfico 29"/>
          <p:cNvGraphicFramePr/>
          <p:nvPr>
            <p:extLst>
              <p:ext uri="{D42A27DB-BD31-4B8C-83A1-F6EECF244321}">
                <p14:modId xmlns:p14="http://schemas.microsoft.com/office/powerpoint/2010/main" val="1964361481"/>
              </p:ext>
            </p:extLst>
          </p:nvPr>
        </p:nvGraphicFramePr>
        <p:xfrm>
          <a:off x="3597206" y="3058184"/>
          <a:ext cx="1980000" cy="2016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31" name="CaixaDeTexto 30"/>
          <p:cNvSpPr txBox="1"/>
          <p:nvPr/>
        </p:nvSpPr>
        <p:spPr>
          <a:xfrm>
            <a:off x="3644523" y="2325098"/>
            <a:ext cx="1890444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t-BR" sz="1600" b="1" dirty="0">
                <a:solidFill>
                  <a:schemeClr val="bg1">
                    <a:lumMod val="50000"/>
                  </a:schemeClr>
                </a:solidFill>
              </a:rPr>
              <a:t>que </a:t>
            </a:r>
            <a:r>
              <a:rPr lang="pt-BR" sz="1600" b="1" dirty="0">
                <a:solidFill>
                  <a:schemeClr val="accent5">
                    <a:lumMod val="50000"/>
                  </a:schemeClr>
                </a:solidFill>
              </a:rPr>
              <a:t>fornece CONSULTORIA para pequenas empresas</a:t>
            </a:r>
          </a:p>
        </p:txBody>
      </p:sp>
      <p:sp>
        <p:nvSpPr>
          <p:cNvPr id="32" name="CaixaDeTexto 31"/>
          <p:cNvSpPr txBox="1"/>
          <p:nvPr/>
        </p:nvSpPr>
        <p:spPr>
          <a:xfrm>
            <a:off x="4029762" y="3567108"/>
            <a:ext cx="1271141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t-BR" sz="5400" b="1" dirty="0">
                <a:solidFill>
                  <a:srgbClr val="0060AA"/>
                </a:solidFill>
              </a:rPr>
              <a:t>53</a:t>
            </a:r>
            <a:r>
              <a:rPr lang="pt-BR" sz="3600" b="1" dirty="0">
                <a:solidFill>
                  <a:srgbClr val="0060AA"/>
                </a:solidFill>
              </a:rPr>
              <a:t>%</a:t>
            </a:r>
            <a:endParaRPr lang="pt-BR" sz="3600" dirty="0">
              <a:solidFill>
                <a:srgbClr val="0060AA"/>
              </a:solidFill>
            </a:endParaRPr>
          </a:p>
        </p:txBody>
      </p:sp>
      <p:graphicFrame>
        <p:nvGraphicFramePr>
          <p:cNvPr id="33" name="Gráfico 32"/>
          <p:cNvGraphicFramePr/>
          <p:nvPr>
            <p:extLst>
              <p:ext uri="{D42A27DB-BD31-4B8C-83A1-F6EECF244321}">
                <p14:modId xmlns:p14="http://schemas.microsoft.com/office/powerpoint/2010/main" val="1735654387"/>
              </p:ext>
            </p:extLst>
          </p:nvPr>
        </p:nvGraphicFramePr>
        <p:xfrm>
          <a:off x="6444000" y="3067184"/>
          <a:ext cx="1998000" cy="1998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34" name="CaixaDeTexto 33"/>
          <p:cNvSpPr txBox="1"/>
          <p:nvPr/>
        </p:nvSpPr>
        <p:spPr>
          <a:xfrm>
            <a:off x="6339219" y="2325098"/>
            <a:ext cx="2210392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t-BR" sz="1600" b="1" dirty="0">
                <a:solidFill>
                  <a:schemeClr val="bg1">
                    <a:lumMod val="50000"/>
                  </a:schemeClr>
                </a:solidFill>
              </a:rPr>
              <a:t>quando pensa em </a:t>
            </a:r>
            <a:r>
              <a:rPr lang="pt-BR" sz="1600" b="1" dirty="0">
                <a:solidFill>
                  <a:schemeClr val="accent5">
                    <a:lumMod val="50000"/>
                  </a:schemeClr>
                </a:solidFill>
              </a:rPr>
              <a:t>CURSOS para pequenas empresas</a:t>
            </a:r>
          </a:p>
        </p:txBody>
      </p:sp>
      <p:sp>
        <p:nvSpPr>
          <p:cNvPr id="35" name="CaixaDeTexto 34"/>
          <p:cNvSpPr txBox="1"/>
          <p:nvPr/>
        </p:nvSpPr>
        <p:spPr>
          <a:xfrm>
            <a:off x="6849657" y="3567108"/>
            <a:ext cx="1271141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t-BR" sz="5400" b="1" dirty="0">
                <a:solidFill>
                  <a:srgbClr val="0060AA"/>
                </a:solidFill>
              </a:rPr>
              <a:t>49</a:t>
            </a:r>
            <a:r>
              <a:rPr lang="pt-BR" sz="3600" b="1" dirty="0">
                <a:solidFill>
                  <a:srgbClr val="0060AA"/>
                </a:solidFill>
              </a:rPr>
              <a:t>%</a:t>
            </a:r>
            <a:endParaRPr lang="pt-BR" sz="3600" dirty="0">
              <a:solidFill>
                <a:srgbClr val="0060AA"/>
              </a:solidFill>
            </a:endParaRPr>
          </a:p>
        </p:txBody>
      </p:sp>
      <p:graphicFrame>
        <p:nvGraphicFramePr>
          <p:cNvPr id="36" name="Gráfico 35"/>
          <p:cNvGraphicFramePr/>
          <p:nvPr>
            <p:extLst>
              <p:ext uri="{D42A27DB-BD31-4B8C-83A1-F6EECF244321}">
                <p14:modId xmlns:p14="http://schemas.microsoft.com/office/powerpoint/2010/main" val="3547978531"/>
              </p:ext>
            </p:extLst>
          </p:nvPr>
        </p:nvGraphicFramePr>
        <p:xfrm>
          <a:off x="9252000" y="3076184"/>
          <a:ext cx="1998000" cy="1980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37" name="CaixaDeTexto 36"/>
          <p:cNvSpPr txBox="1"/>
          <p:nvPr/>
        </p:nvSpPr>
        <p:spPr>
          <a:xfrm>
            <a:off x="8984304" y="2325098"/>
            <a:ext cx="2826695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t-BR" sz="1600" b="1" dirty="0">
                <a:solidFill>
                  <a:schemeClr val="bg1">
                    <a:lumMod val="50000"/>
                  </a:schemeClr>
                </a:solidFill>
              </a:rPr>
              <a:t>quando pensa em </a:t>
            </a:r>
            <a:r>
              <a:rPr lang="pt-BR" sz="1600" b="1" dirty="0">
                <a:solidFill>
                  <a:schemeClr val="accent5">
                    <a:lumMod val="50000"/>
                  </a:schemeClr>
                </a:solidFill>
              </a:rPr>
              <a:t>ajuda no desenvolvimento das pequenas empresas no Brasil</a:t>
            </a:r>
          </a:p>
        </p:txBody>
      </p:sp>
      <p:sp>
        <p:nvSpPr>
          <p:cNvPr id="38" name="CaixaDeTexto 37"/>
          <p:cNvSpPr txBox="1"/>
          <p:nvPr/>
        </p:nvSpPr>
        <p:spPr>
          <a:xfrm>
            <a:off x="9669553" y="3567108"/>
            <a:ext cx="1271141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t-BR" sz="5400" b="1" dirty="0">
                <a:solidFill>
                  <a:srgbClr val="0060AA"/>
                </a:solidFill>
              </a:rPr>
              <a:t>49</a:t>
            </a:r>
            <a:r>
              <a:rPr lang="pt-BR" sz="3600" b="1" dirty="0">
                <a:solidFill>
                  <a:srgbClr val="0060AA"/>
                </a:solidFill>
              </a:rPr>
              <a:t>%</a:t>
            </a:r>
            <a:endParaRPr lang="pt-BR" sz="3600" dirty="0">
              <a:solidFill>
                <a:srgbClr val="0060AA"/>
              </a:solidFill>
            </a:endParaRPr>
          </a:p>
        </p:txBody>
      </p:sp>
      <p:sp>
        <p:nvSpPr>
          <p:cNvPr id="40" name="Freeform 9"/>
          <p:cNvSpPr>
            <a:spLocks noEditPoints="1"/>
          </p:cNvSpPr>
          <p:nvPr/>
        </p:nvSpPr>
        <p:spPr bwMode="auto">
          <a:xfrm>
            <a:off x="5311597" y="1460318"/>
            <a:ext cx="1568806" cy="767914"/>
          </a:xfrm>
          <a:custGeom>
            <a:avLst/>
            <a:gdLst>
              <a:gd name="T0" fmla="*/ 13 w 279"/>
              <a:gd name="T1" fmla="*/ 78 h 135"/>
              <a:gd name="T2" fmla="*/ 28 w 279"/>
              <a:gd name="T3" fmla="*/ 77 h 135"/>
              <a:gd name="T4" fmla="*/ 5 w 279"/>
              <a:gd name="T5" fmla="*/ 61 h 135"/>
              <a:gd name="T6" fmla="*/ 28 w 279"/>
              <a:gd name="T7" fmla="*/ 43 h 135"/>
              <a:gd name="T8" fmla="*/ 31 w 279"/>
              <a:gd name="T9" fmla="*/ 58 h 135"/>
              <a:gd name="T10" fmla="*/ 21 w 279"/>
              <a:gd name="T11" fmla="*/ 53 h 135"/>
              <a:gd name="T12" fmla="*/ 23 w 279"/>
              <a:gd name="T13" fmla="*/ 61 h 135"/>
              <a:gd name="T14" fmla="*/ 42 w 279"/>
              <a:gd name="T15" fmla="*/ 73 h 135"/>
              <a:gd name="T16" fmla="*/ 18 w 279"/>
              <a:gd name="T17" fmla="*/ 92 h 135"/>
              <a:gd name="T18" fmla="*/ 1 w 279"/>
              <a:gd name="T19" fmla="*/ 76 h 135"/>
              <a:gd name="T20" fmla="*/ 90 w 279"/>
              <a:gd name="T21" fmla="*/ 44 h 135"/>
              <a:gd name="T22" fmla="*/ 64 w 279"/>
              <a:gd name="T23" fmla="*/ 63 h 135"/>
              <a:gd name="T24" fmla="*/ 62 w 279"/>
              <a:gd name="T25" fmla="*/ 72 h 135"/>
              <a:gd name="T26" fmla="*/ 81 w 279"/>
              <a:gd name="T27" fmla="*/ 91 h 135"/>
              <a:gd name="T28" fmla="*/ 98 w 279"/>
              <a:gd name="T29" fmla="*/ 44 h 135"/>
              <a:gd name="T30" fmla="*/ 132 w 279"/>
              <a:gd name="T31" fmla="*/ 48 h 135"/>
              <a:gd name="T32" fmla="*/ 121 w 279"/>
              <a:gd name="T33" fmla="*/ 67 h 135"/>
              <a:gd name="T34" fmla="*/ 128 w 279"/>
              <a:gd name="T35" fmla="*/ 83 h 135"/>
              <a:gd name="T36" fmla="*/ 88 w 279"/>
              <a:gd name="T37" fmla="*/ 91 h 135"/>
              <a:gd name="T38" fmla="*/ 112 w 279"/>
              <a:gd name="T39" fmla="*/ 63 h 135"/>
              <a:gd name="T40" fmla="*/ 119 w 279"/>
              <a:gd name="T41" fmla="*/ 54 h 135"/>
              <a:gd name="T42" fmla="*/ 105 w 279"/>
              <a:gd name="T43" fmla="*/ 71 h 135"/>
              <a:gd name="T44" fmla="*/ 117 w 279"/>
              <a:gd name="T45" fmla="*/ 77 h 135"/>
              <a:gd name="T46" fmla="*/ 105 w 279"/>
              <a:gd name="T47" fmla="*/ 71 h 135"/>
              <a:gd name="T48" fmla="*/ 166 w 279"/>
              <a:gd name="T49" fmla="*/ 44 h 135"/>
              <a:gd name="T50" fmla="*/ 181 w 279"/>
              <a:gd name="T51" fmla="*/ 53 h 135"/>
              <a:gd name="T52" fmla="*/ 167 w 279"/>
              <a:gd name="T53" fmla="*/ 68 h 135"/>
              <a:gd name="T54" fmla="*/ 175 w 279"/>
              <a:gd name="T55" fmla="*/ 75 h 135"/>
              <a:gd name="T56" fmla="*/ 161 w 279"/>
              <a:gd name="T57" fmla="*/ 91 h 135"/>
              <a:gd name="T58" fmla="*/ 161 w 279"/>
              <a:gd name="T59" fmla="*/ 73 h 135"/>
              <a:gd name="T60" fmla="*/ 148 w 279"/>
              <a:gd name="T61" fmla="*/ 91 h 135"/>
              <a:gd name="T62" fmla="*/ 153 w 279"/>
              <a:gd name="T63" fmla="*/ 64 h 135"/>
              <a:gd name="T64" fmla="*/ 168 w 279"/>
              <a:gd name="T65" fmla="*/ 59 h 135"/>
              <a:gd name="T66" fmla="*/ 160 w 279"/>
              <a:gd name="T67" fmla="*/ 53 h 135"/>
              <a:gd name="T68" fmla="*/ 205 w 279"/>
              <a:gd name="T69" fmla="*/ 44 h 135"/>
              <a:gd name="T70" fmla="*/ 215 w 279"/>
              <a:gd name="T71" fmla="*/ 91 h 135"/>
              <a:gd name="T72" fmla="*/ 190 w 279"/>
              <a:gd name="T73" fmla="*/ 91 h 135"/>
              <a:gd name="T74" fmla="*/ 213 w 279"/>
              <a:gd name="T75" fmla="*/ 73 h 135"/>
              <a:gd name="T76" fmla="*/ 200 w 279"/>
              <a:gd name="T77" fmla="*/ 73 h 135"/>
              <a:gd name="T78" fmla="*/ 279 w 279"/>
              <a:gd name="T79" fmla="*/ 44 h 135"/>
              <a:gd name="T80" fmla="*/ 253 w 279"/>
              <a:gd name="T81" fmla="*/ 63 h 135"/>
              <a:gd name="T82" fmla="*/ 251 w 279"/>
              <a:gd name="T83" fmla="*/ 72 h 135"/>
              <a:gd name="T84" fmla="*/ 270 w 279"/>
              <a:gd name="T85" fmla="*/ 91 h 135"/>
              <a:gd name="T86" fmla="*/ 189 w 279"/>
              <a:gd name="T87" fmla="*/ 22 h 135"/>
              <a:gd name="T88" fmla="*/ 103 w 279"/>
              <a:gd name="T89" fmla="*/ 22 h 135"/>
              <a:gd name="T90" fmla="*/ 190 w 279"/>
              <a:gd name="T91" fmla="*/ 14 h 135"/>
              <a:gd name="T92" fmla="*/ 82 w 279"/>
              <a:gd name="T93" fmla="*/ 121 h 135"/>
              <a:gd name="T94" fmla="*/ 79 w 279"/>
              <a:gd name="T95" fmla="*/ 135 h 135"/>
              <a:gd name="T96" fmla="*/ 173 w 279"/>
              <a:gd name="T97" fmla="*/ 98 h 135"/>
              <a:gd name="T98" fmla="*/ 86 w 279"/>
              <a:gd name="T99" fmla="*/ 98 h 1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279" h="135">
                <a:moveTo>
                  <a:pt x="1" y="76"/>
                </a:moveTo>
                <a:cubicBezTo>
                  <a:pt x="14" y="76"/>
                  <a:pt x="14" y="76"/>
                  <a:pt x="14" y="76"/>
                </a:cubicBezTo>
                <a:cubicBezTo>
                  <a:pt x="14" y="77"/>
                  <a:pt x="13" y="77"/>
                  <a:pt x="13" y="78"/>
                </a:cubicBezTo>
                <a:cubicBezTo>
                  <a:pt x="13" y="81"/>
                  <a:pt x="16" y="83"/>
                  <a:pt x="20" y="83"/>
                </a:cubicBezTo>
                <a:cubicBezTo>
                  <a:pt x="25" y="83"/>
                  <a:pt x="27" y="81"/>
                  <a:pt x="28" y="78"/>
                </a:cubicBezTo>
                <a:cubicBezTo>
                  <a:pt x="28" y="77"/>
                  <a:pt x="28" y="77"/>
                  <a:pt x="28" y="77"/>
                </a:cubicBezTo>
                <a:cubicBezTo>
                  <a:pt x="28" y="75"/>
                  <a:pt x="27" y="74"/>
                  <a:pt x="25" y="73"/>
                </a:cubicBezTo>
                <a:cubicBezTo>
                  <a:pt x="14" y="70"/>
                  <a:pt x="14" y="70"/>
                  <a:pt x="14" y="70"/>
                </a:cubicBezTo>
                <a:cubicBezTo>
                  <a:pt x="8" y="69"/>
                  <a:pt x="5" y="65"/>
                  <a:pt x="5" y="61"/>
                </a:cubicBezTo>
                <a:cubicBezTo>
                  <a:pt x="5" y="60"/>
                  <a:pt x="5" y="59"/>
                  <a:pt x="5" y="58"/>
                </a:cubicBezTo>
                <a:cubicBezTo>
                  <a:pt x="6" y="54"/>
                  <a:pt x="9" y="50"/>
                  <a:pt x="12" y="48"/>
                </a:cubicBezTo>
                <a:cubicBezTo>
                  <a:pt x="16" y="45"/>
                  <a:pt x="22" y="43"/>
                  <a:pt x="28" y="43"/>
                </a:cubicBezTo>
                <a:cubicBezTo>
                  <a:pt x="39" y="43"/>
                  <a:pt x="44" y="47"/>
                  <a:pt x="44" y="54"/>
                </a:cubicBezTo>
                <a:cubicBezTo>
                  <a:pt x="44" y="55"/>
                  <a:pt x="44" y="56"/>
                  <a:pt x="44" y="58"/>
                </a:cubicBezTo>
                <a:cubicBezTo>
                  <a:pt x="31" y="58"/>
                  <a:pt x="31" y="58"/>
                  <a:pt x="31" y="58"/>
                </a:cubicBezTo>
                <a:cubicBezTo>
                  <a:pt x="31" y="57"/>
                  <a:pt x="31" y="56"/>
                  <a:pt x="31" y="56"/>
                </a:cubicBezTo>
                <a:cubicBezTo>
                  <a:pt x="31" y="53"/>
                  <a:pt x="29" y="52"/>
                  <a:pt x="26" y="52"/>
                </a:cubicBezTo>
                <a:cubicBezTo>
                  <a:pt x="24" y="52"/>
                  <a:pt x="23" y="52"/>
                  <a:pt x="21" y="53"/>
                </a:cubicBezTo>
                <a:cubicBezTo>
                  <a:pt x="20" y="54"/>
                  <a:pt x="19" y="55"/>
                  <a:pt x="19" y="56"/>
                </a:cubicBezTo>
                <a:cubicBezTo>
                  <a:pt x="19" y="57"/>
                  <a:pt x="19" y="57"/>
                  <a:pt x="19" y="57"/>
                </a:cubicBezTo>
                <a:cubicBezTo>
                  <a:pt x="19" y="59"/>
                  <a:pt x="20" y="60"/>
                  <a:pt x="23" y="61"/>
                </a:cubicBezTo>
                <a:cubicBezTo>
                  <a:pt x="31" y="63"/>
                  <a:pt x="31" y="63"/>
                  <a:pt x="31" y="63"/>
                </a:cubicBezTo>
                <a:cubicBezTo>
                  <a:pt x="34" y="64"/>
                  <a:pt x="37" y="65"/>
                  <a:pt x="38" y="66"/>
                </a:cubicBezTo>
                <a:cubicBezTo>
                  <a:pt x="41" y="68"/>
                  <a:pt x="42" y="70"/>
                  <a:pt x="42" y="73"/>
                </a:cubicBezTo>
                <a:cubicBezTo>
                  <a:pt x="42" y="74"/>
                  <a:pt x="42" y="76"/>
                  <a:pt x="41" y="77"/>
                </a:cubicBezTo>
                <a:cubicBezTo>
                  <a:pt x="40" y="82"/>
                  <a:pt x="38" y="85"/>
                  <a:pt x="33" y="88"/>
                </a:cubicBezTo>
                <a:cubicBezTo>
                  <a:pt x="29" y="91"/>
                  <a:pt x="24" y="92"/>
                  <a:pt x="18" y="92"/>
                </a:cubicBezTo>
                <a:cubicBezTo>
                  <a:pt x="10" y="92"/>
                  <a:pt x="5" y="90"/>
                  <a:pt x="2" y="86"/>
                </a:cubicBezTo>
                <a:cubicBezTo>
                  <a:pt x="1" y="84"/>
                  <a:pt x="0" y="82"/>
                  <a:pt x="0" y="80"/>
                </a:cubicBezTo>
                <a:cubicBezTo>
                  <a:pt x="0" y="79"/>
                  <a:pt x="0" y="78"/>
                  <a:pt x="1" y="76"/>
                </a:cubicBezTo>
                <a:moveTo>
                  <a:pt x="46" y="91"/>
                </a:moveTo>
                <a:cubicBezTo>
                  <a:pt x="56" y="44"/>
                  <a:pt x="56" y="44"/>
                  <a:pt x="56" y="44"/>
                </a:cubicBezTo>
                <a:cubicBezTo>
                  <a:pt x="90" y="44"/>
                  <a:pt x="90" y="44"/>
                  <a:pt x="90" y="44"/>
                </a:cubicBezTo>
                <a:cubicBezTo>
                  <a:pt x="88" y="53"/>
                  <a:pt x="88" y="53"/>
                  <a:pt x="88" y="53"/>
                </a:cubicBezTo>
                <a:cubicBezTo>
                  <a:pt x="66" y="53"/>
                  <a:pt x="66" y="53"/>
                  <a:pt x="66" y="53"/>
                </a:cubicBezTo>
                <a:cubicBezTo>
                  <a:pt x="64" y="63"/>
                  <a:pt x="64" y="63"/>
                  <a:pt x="64" y="63"/>
                </a:cubicBezTo>
                <a:cubicBezTo>
                  <a:pt x="85" y="63"/>
                  <a:pt x="85" y="63"/>
                  <a:pt x="85" y="63"/>
                </a:cubicBezTo>
                <a:cubicBezTo>
                  <a:pt x="83" y="72"/>
                  <a:pt x="83" y="72"/>
                  <a:pt x="83" y="72"/>
                </a:cubicBezTo>
                <a:cubicBezTo>
                  <a:pt x="62" y="72"/>
                  <a:pt x="62" y="72"/>
                  <a:pt x="62" y="72"/>
                </a:cubicBezTo>
                <a:cubicBezTo>
                  <a:pt x="60" y="82"/>
                  <a:pt x="60" y="82"/>
                  <a:pt x="60" y="82"/>
                </a:cubicBezTo>
                <a:cubicBezTo>
                  <a:pt x="83" y="82"/>
                  <a:pt x="83" y="82"/>
                  <a:pt x="83" y="82"/>
                </a:cubicBezTo>
                <a:cubicBezTo>
                  <a:pt x="81" y="91"/>
                  <a:pt x="81" y="91"/>
                  <a:pt x="81" y="91"/>
                </a:cubicBezTo>
                <a:lnTo>
                  <a:pt x="46" y="91"/>
                </a:lnTo>
                <a:close/>
                <a:moveTo>
                  <a:pt x="88" y="91"/>
                </a:moveTo>
                <a:cubicBezTo>
                  <a:pt x="98" y="44"/>
                  <a:pt x="98" y="44"/>
                  <a:pt x="98" y="44"/>
                </a:cubicBezTo>
                <a:cubicBezTo>
                  <a:pt x="116" y="44"/>
                  <a:pt x="116" y="44"/>
                  <a:pt x="116" y="44"/>
                </a:cubicBezTo>
                <a:cubicBezTo>
                  <a:pt x="120" y="44"/>
                  <a:pt x="123" y="44"/>
                  <a:pt x="125" y="45"/>
                </a:cubicBezTo>
                <a:cubicBezTo>
                  <a:pt x="128" y="45"/>
                  <a:pt x="130" y="46"/>
                  <a:pt x="132" y="48"/>
                </a:cubicBezTo>
                <a:cubicBezTo>
                  <a:pt x="133" y="50"/>
                  <a:pt x="134" y="52"/>
                  <a:pt x="134" y="54"/>
                </a:cubicBezTo>
                <a:cubicBezTo>
                  <a:pt x="134" y="54"/>
                  <a:pt x="134" y="55"/>
                  <a:pt x="134" y="56"/>
                </a:cubicBezTo>
                <a:cubicBezTo>
                  <a:pt x="132" y="61"/>
                  <a:pt x="128" y="65"/>
                  <a:pt x="121" y="67"/>
                </a:cubicBezTo>
                <a:cubicBezTo>
                  <a:pt x="121" y="67"/>
                  <a:pt x="121" y="67"/>
                  <a:pt x="121" y="67"/>
                </a:cubicBezTo>
                <a:cubicBezTo>
                  <a:pt x="127" y="68"/>
                  <a:pt x="130" y="71"/>
                  <a:pt x="130" y="75"/>
                </a:cubicBezTo>
                <a:cubicBezTo>
                  <a:pt x="130" y="78"/>
                  <a:pt x="130" y="81"/>
                  <a:pt x="128" y="83"/>
                </a:cubicBezTo>
                <a:cubicBezTo>
                  <a:pt x="126" y="86"/>
                  <a:pt x="124" y="87"/>
                  <a:pt x="121" y="89"/>
                </a:cubicBezTo>
                <a:cubicBezTo>
                  <a:pt x="119" y="90"/>
                  <a:pt x="114" y="91"/>
                  <a:pt x="109" y="91"/>
                </a:cubicBezTo>
                <a:lnTo>
                  <a:pt x="88" y="91"/>
                </a:lnTo>
                <a:close/>
                <a:moveTo>
                  <a:pt x="109" y="53"/>
                </a:moveTo>
                <a:cubicBezTo>
                  <a:pt x="106" y="63"/>
                  <a:pt x="106" y="63"/>
                  <a:pt x="106" y="63"/>
                </a:cubicBezTo>
                <a:cubicBezTo>
                  <a:pt x="112" y="63"/>
                  <a:pt x="112" y="63"/>
                  <a:pt x="112" y="63"/>
                </a:cubicBezTo>
                <a:cubicBezTo>
                  <a:pt x="115" y="63"/>
                  <a:pt x="116" y="63"/>
                  <a:pt x="117" y="62"/>
                </a:cubicBezTo>
                <a:cubicBezTo>
                  <a:pt x="119" y="62"/>
                  <a:pt x="120" y="60"/>
                  <a:pt x="120" y="58"/>
                </a:cubicBezTo>
                <a:cubicBezTo>
                  <a:pt x="121" y="56"/>
                  <a:pt x="120" y="55"/>
                  <a:pt x="119" y="54"/>
                </a:cubicBezTo>
                <a:cubicBezTo>
                  <a:pt x="119" y="53"/>
                  <a:pt x="117" y="53"/>
                  <a:pt x="116" y="53"/>
                </a:cubicBezTo>
                <a:lnTo>
                  <a:pt x="109" y="53"/>
                </a:lnTo>
                <a:close/>
                <a:moveTo>
                  <a:pt x="105" y="71"/>
                </a:moveTo>
                <a:cubicBezTo>
                  <a:pt x="102" y="82"/>
                  <a:pt x="102" y="82"/>
                  <a:pt x="102" y="82"/>
                </a:cubicBezTo>
                <a:cubicBezTo>
                  <a:pt x="109" y="82"/>
                  <a:pt x="109" y="82"/>
                  <a:pt x="109" y="82"/>
                </a:cubicBezTo>
                <a:cubicBezTo>
                  <a:pt x="114" y="82"/>
                  <a:pt x="116" y="80"/>
                  <a:pt x="117" y="77"/>
                </a:cubicBezTo>
                <a:cubicBezTo>
                  <a:pt x="117" y="76"/>
                  <a:pt x="117" y="76"/>
                  <a:pt x="117" y="75"/>
                </a:cubicBezTo>
                <a:cubicBezTo>
                  <a:pt x="117" y="73"/>
                  <a:pt x="115" y="71"/>
                  <a:pt x="111" y="71"/>
                </a:cubicBezTo>
                <a:lnTo>
                  <a:pt x="105" y="71"/>
                </a:lnTo>
                <a:close/>
                <a:moveTo>
                  <a:pt x="135" y="91"/>
                </a:moveTo>
                <a:cubicBezTo>
                  <a:pt x="144" y="44"/>
                  <a:pt x="144" y="44"/>
                  <a:pt x="144" y="44"/>
                </a:cubicBezTo>
                <a:cubicBezTo>
                  <a:pt x="166" y="44"/>
                  <a:pt x="166" y="44"/>
                  <a:pt x="166" y="44"/>
                </a:cubicBezTo>
                <a:cubicBezTo>
                  <a:pt x="170" y="44"/>
                  <a:pt x="172" y="44"/>
                  <a:pt x="173" y="45"/>
                </a:cubicBezTo>
                <a:cubicBezTo>
                  <a:pt x="176" y="45"/>
                  <a:pt x="178" y="46"/>
                  <a:pt x="179" y="48"/>
                </a:cubicBezTo>
                <a:cubicBezTo>
                  <a:pt x="181" y="49"/>
                  <a:pt x="181" y="51"/>
                  <a:pt x="181" y="53"/>
                </a:cubicBezTo>
                <a:cubicBezTo>
                  <a:pt x="181" y="54"/>
                  <a:pt x="181" y="55"/>
                  <a:pt x="181" y="57"/>
                </a:cubicBezTo>
                <a:cubicBezTo>
                  <a:pt x="180" y="61"/>
                  <a:pt x="178" y="64"/>
                  <a:pt x="175" y="65"/>
                </a:cubicBezTo>
                <a:cubicBezTo>
                  <a:pt x="173" y="66"/>
                  <a:pt x="170" y="67"/>
                  <a:pt x="167" y="68"/>
                </a:cubicBezTo>
                <a:cubicBezTo>
                  <a:pt x="167" y="68"/>
                  <a:pt x="167" y="68"/>
                  <a:pt x="167" y="68"/>
                </a:cubicBezTo>
                <a:cubicBezTo>
                  <a:pt x="170" y="68"/>
                  <a:pt x="173" y="69"/>
                  <a:pt x="174" y="70"/>
                </a:cubicBezTo>
                <a:cubicBezTo>
                  <a:pt x="175" y="71"/>
                  <a:pt x="175" y="73"/>
                  <a:pt x="175" y="75"/>
                </a:cubicBezTo>
                <a:cubicBezTo>
                  <a:pt x="175" y="76"/>
                  <a:pt x="175" y="77"/>
                  <a:pt x="175" y="79"/>
                </a:cubicBezTo>
                <a:cubicBezTo>
                  <a:pt x="175" y="85"/>
                  <a:pt x="175" y="89"/>
                  <a:pt x="175" y="91"/>
                </a:cubicBezTo>
                <a:cubicBezTo>
                  <a:pt x="161" y="91"/>
                  <a:pt x="161" y="91"/>
                  <a:pt x="161" y="91"/>
                </a:cubicBezTo>
                <a:cubicBezTo>
                  <a:pt x="161" y="89"/>
                  <a:pt x="161" y="85"/>
                  <a:pt x="162" y="80"/>
                </a:cubicBezTo>
                <a:cubicBezTo>
                  <a:pt x="162" y="78"/>
                  <a:pt x="162" y="77"/>
                  <a:pt x="162" y="76"/>
                </a:cubicBezTo>
                <a:cubicBezTo>
                  <a:pt x="162" y="75"/>
                  <a:pt x="162" y="74"/>
                  <a:pt x="161" y="73"/>
                </a:cubicBezTo>
                <a:cubicBezTo>
                  <a:pt x="160" y="73"/>
                  <a:pt x="159" y="73"/>
                  <a:pt x="157" y="73"/>
                </a:cubicBezTo>
                <a:cubicBezTo>
                  <a:pt x="151" y="73"/>
                  <a:pt x="151" y="73"/>
                  <a:pt x="151" y="73"/>
                </a:cubicBezTo>
                <a:cubicBezTo>
                  <a:pt x="148" y="91"/>
                  <a:pt x="148" y="91"/>
                  <a:pt x="148" y="91"/>
                </a:cubicBezTo>
                <a:lnTo>
                  <a:pt x="135" y="91"/>
                </a:lnTo>
                <a:close/>
                <a:moveTo>
                  <a:pt x="156" y="53"/>
                </a:moveTo>
                <a:cubicBezTo>
                  <a:pt x="153" y="64"/>
                  <a:pt x="153" y="64"/>
                  <a:pt x="153" y="64"/>
                </a:cubicBezTo>
                <a:cubicBezTo>
                  <a:pt x="158" y="64"/>
                  <a:pt x="158" y="64"/>
                  <a:pt x="158" y="64"/>
                </a:cubicBezTo>
                <a:cubicBezTo>
                  <a:pt x="161" y="64"/>
                  <a:pt x="163" y="64"/>
                  <a:pt x="163" y="64"/>
                </a:cubicBezTo>
                <a:cubicBezTo>
                  <a:pt x="166" y="63"/>
                  <a:pt x="167" y="61"/>
                  <a:pt x="168" y="59"/>
                </a:cubicBezTo>
                <a:cubicBezTo>
                  <a:pt x="168" y="58"/>
                  <a:pt x="168" y="57"/>
                  <a:pt x="168" y="57"/>
                </a:cubicBezTo>
                <a:cubicBezTo>
                  <a:pt x="168" y="55"/>
                  <a:pt x="167" y="54"/>
                  <a:pt x="166" y="53"/>
                </a:cubicBezTo>
                <a:cubicBezTo>
                  <a:pt x="164" y="53"/>
                  <a:pt x="163" y="53"/>
                  <a:pt x="160" y="53"/>
                </a:cubicBezTo>
                <a:lnTo>
                  <a:pt x="156" y="53"/>
                </a:lnTo>
                <a:close/>
                <a:moveTo>
                  <a:pt x="177" y="91"/>
                </a:moveTo>
                <a:cubicBezTo>
                  <a:pt x="205" y="44"/>
                  <a:pt x="205" y="44"/>
                  <a:pt x="205" y="44"/>
                </a:cubicBezTo>
                <a:cubicBezTo>
                  <a:pt x="221" y="44"/>
                  <a:pt x="221" y="44"/>
                  <a:pt x="221" y="44"/>
                </a:cubicBezTo>
                <a:cubicBezTo>
                  <a:pt x="230" y="91"/>
                  <a:pt x="230" y="91"/>
                  <a:pt x="230" y="91"/>
                </a:cubicBezTo>
                <a:cubicBezTo>
                  <a:pt x="215" y="91"/>
                  <a:pt x="215" y="91"/>
                  <a:pt x="215" y="91"/>
                </a:cubicBezTo>
                <a:cubicBezTo>
                  <a:pt x="214" y="81"/>
                  <a:pt x="214" y="81"/>
                  <a:pt x="214" y="81"/>
                </a:cubicBezTo>
                <a:cubicBezTo>
                  <a:pt x="195" y="81"/>
                  <a:pt x="195" y="81"/>
                  <a:pt x="195" y="81"/>
                </a:cubicBezTo>
                <a:cubicBezTo>
                  <a:pt x="190" y="91"/>
                  <a:pt x="190" y="91"/>
                  <a:pt x="190" y="91"/>
                </a:cubicBezTo>
                <a:lnTo>
                  <a:pt x="177" y="91"/>
                </a:lnTo>
                <a:close/>
                <a:moveTo>
                  <a:pt x="200" y="73"/>
                </a:moveTo>
                <a:cubicBezTo>
                  <a:pt x="213" y="73"/>
                  <a:pt x="213" y="73"/>
                  <a:pt x="213" y="73"/>
                </a:cubicBezTo>
                <a:cubicBezTo>
                  <a:pt x="211" y="53"/>
                  <a:pt x="211" y="53"/>
                  <a:pt x="211" y="53"/>
                </a:cubicBezTo>
                <a:cubicBezTo>
                  <a:pt x="211" y="53"/>
                  <a:pt x="211" y="53"/>
                  <a:pt x="211" y="53"/>
                </a:cubicBezTo>
                <a:lnTo>
                  <a:pt x="200" y="73"/>
                </a:lnTo>
                <a:close/>
                <a:moveTo>
                  <a:pt x="235" y="91"/>
                </a:moveTo>
                <a:cubicBezTo>
                  <a:pt x="245" y="44"/>
                  <a:pt x="245" y="44"/>
                  <a:pt x="245" y="44"/>
                </a:cubicBezTo>
                <a:cubicBezTo>
                  <a:pt x="279" y="44"/>
                  <a:pt x="279" y="44"/>
                  <a:pt x="279" y="44"/>
                </a:cubicBezTo>
                <a:cubicBezTo>
                  <a:pt x="277" y="53"/>
                  <a:pt x="277" y="53"/>
                  <a:pt x="277" y="53"/>
                </a:cubicBezTo>
                <a:cubicBezTo>
                  <a:pt x="255" y="53"/>
                  <a:pt x="255" y="53"/>
                  <a:pt x="255" y="53"/>
                </a:cubicBezTo>
                <a:cubicBezTo>
                  <a:pt x="253" y="63"/>
                  <a:pt x="253" y="63"/>
                  <a:pt x="253" y="63"/>
                </a:cubicBezTo>
                <a:cubicBezTo>
                  <a:pt x="274" y="63"/>
                  <a:pt x="274" y="63"/>
                  <a:pt x="274" y="63"/>
                </a:cubicBezTo>
                <a:cubicBezTo>
                  <a:pt x="272" y="72"/>
                  <a:pt x="272" y="72"/>
                  <a:pt x="272" y="72"/>
                </a:cubicBezTo>
                <a:cubicBezTo>
                  <a:pt x="251" y="72"/>
                  <a:pt x="251" y="72"/>
                  <a:pt x="251" y="72"/>
                </a:cubicBezTo>
                <a:cubicBezTo>
                  <a:pt x="249" y="82"/>
                  <a:pt x="249" y="82"/>
                  <a:pt x="249" y="82"/>
                </a:cubicBezTo>
                <a:cubicBezTo>
                  <a:pt x="272" y="82"/>
                  <a:pt x="272" y="82"/>
                  <a:pt x="272" y="82"/>
                </a:cubicBezTo>
                <a:cubicBezTo>
                  <a:pt x="270" y="91"/>
                  <a:pt x="270" y="91"/>
                  <a:pt x="270" y="91"/>
                </a:cubicBezTo>
                <a:lnTo>
                  <a:pt x="235" y="91"/>
                </a:lnTo>
                <a:close/>
                <a:moveTo>
                  <a:pt x="103" y="22"/>
                </a:moveTo>
                <a:cubicBezTo>
                  <a:pt x="189" y="22"/>
                  <a:pt x="189" y="22"/>
                  <a:pt x="189" y="22"/>
                </a:cubicBezTo>
                <a:cubicBezTo>
                  <a:pt x="186" y="37"/>
                  <a:pt x="186" y="37"/>
                  <a:pt x="186" y="37"/>
                </a:cubicBezTo>
                <a:cubicBezTo>
                  <a:pt x="99" y="37"/>
                  <a:pt x="99" y="37"/>
                  <a:pt x="99" y="37"/>
                </a:cubicBezTo>
                <a:lnTo>
                  <a:pt x="103" y="22"/>
                </a:lnTo>
                <a:close/>
                <a:moveTo>
                  <a:pt x="107" y="0"/>
                </a:moveTo>
                <a:cubicBezTo>
                  <a:pt x="194" y="0"/>
                  <a:pt x="194" y="0"/>
                  <a:pt x="194" y="0"/>
                </a:cubicBezTo>
                <a:cubicBezTo>
                  <a:pt x="190" y="14"/>
                  <a:pt x="190" y="14"/>
                  <a:pt x="190" y="14"/>
                </a:cubicBezTo>
                <a:cubicBezTo>
                  <a:pt x="104" y="14"/>
                  <a:pt x="104" y="14"/>
                  <a:pt x="104" y="14"/>
                </a:cubicBezTo>
                <a:lnTo>
                  <a:pt x="107" y="0"/>
                </a:lnTo>
                <a:close/>
                <a:moveTo>
                  <a:pt x="82" y="121"/>
                </a:moveTo>
                <a:cubicBezTo>
                  <a:pt x="168" y="121"/>
                  <a:pt x="168" y="121"/>
                  <a:pt x="168" y="121"/>
                </a:cubicBezTo>
                <a:cubicBezTo>
                  <a:pt x="165" y="135"/>
                  <a:pt x="165" y="135"/>
                  <a:pt x="165" y="135"/>
                </a:cubicBezTo>
                <a:cubicBezTo>
                  <a:pt x="79" y="135"/>
                  <a:pt x="79" y="135"/>
                  <a:pt x="79" y="135"/>
                </a:cubicBezTo>
                <a:lnTo>
                  <a:pt x="82" y="121"/>
                </a:lnTo>
                <a:close/>
                <a:moveTo>
                  <a:pt x="86" y="98"/>
                </a:moveTo>
                <a:cubicBezTo>
                  <a:pt x="173" y="98"/>
                  <a:pt x="173" y="98"/>
                  <a:pt x="173" y="98"/>
                </a:cubicBezTo>
                <a:cubicBezTo>
                  <a:pt x="170" y="113"/>
                  <a:pt x="170" y="113"/>
                  <a:pt x="170" y="113"/>
                </a:cubicBezTo>
                <a:cubicBezTo>
                  <a:pt x="83" y="113"/>
                  <a:pt x="83" y="113"/>
                  <a:pt x="83" y="113"/>
                </a:cubicBezTo>
                <a:lnTo>
                  <a:pt x="86" y="98"/>
                </a:lnTo>
                <a:close/>
              </a:path>
            </a:pathLst>
          </a:custGeom>
          <a:solidFill>
            <a:srgbClr val="4071A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pt-BR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pt-BR">
              <a:solidFill>
                <a:schemeClr val="accent1"/>
              </a:solidFill>
            </a:endParaRPr>
          </a:p>
        </p:txBody>
      </p:sp>
      <p:cxnSp>
        <p:nvCxnSpPr>
          <p:cNvPr id="13" name="Conector reto 12"/>
          <p:cNvCxnSpPr/>
          <p:nvPr/>
        </p:nvCxnSpPr>
        <p:spPr>
          <a:xfrm flipH="1">
            <a:off x="1107809" y="1844275"/>
            <a:ext cx="3957677" cy="0"/>
          </a:xfrm>
          <a:prstGeom prst="line">
            <a:avLst/>
          </a:prstGeom>
          <a:ln>
            <a:solidFill>
              <a:srgbClr val="ED7D3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4" name="Conector reto 53"/>
          <p:cNvCxnSpPr/>
          <p:nvPr/>
        </p:nvCxnSpPr>
        <p:spPr>
          <a:xfrm flipH="1">
            <a:off x="7050757" y="1844275"/>
            <a:ext cx="3957677" cy="0"/>
          </a:xfrm>
          <a:prstGeom prst="line">
            <a:avLst/>
          </a:prstGeom>
          <a:ln>
            <a:solidFill>
              <a:srgbClr val="ED7D3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Conector reto 14"/>
          <p:cNvCxnSpPr/>
          <p:nvPr/>
        </p:nvCxnSpPr>
        <p:spPr>
          <a:xfrm>
            <a:off x="3265714" y="2306110"/>
            <a:ext cx="0" cy="3193143"/>
          </a:xfrm>
          <a:prstGeom prst="line">
            <a:avLst/>
          </a:prstGeom>
          <a:ln>
            <a:solidFill>
              <a:schemeClr val="bg2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" name="Conector reto 56"/>
          <p:cNvCxnSpPr/>
          <p:nvPr/>
        </p:nvCxnSpPr>
        <p:spPr>
          <a:xfrm>
            <a:off x="6096000" y="2306110"/>
            <a:ext cx="0" cy="3193143"/>
          </a:xfrm>
          <a:prstGeom prst="line">
            <a:avLst/>
          </a:prstGeom>
          <a:ln>
            <a:solidFill>
              <a:schemeClr val="bg2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" name="Conector reto 57"/>
          <p:cNvCxnSpPr/>
          <p:nvPr/>
        </p:nvCxnSpPr>
        <p:spPr>
          <a:xfrm>
            <a:off x="8873895" y="2306110"/>
            <a:ext cx="0" cy="3193143"/>
          </a:xfrm>
          <a:prstGeom prst="line">
            <a:avLst/>
          </a:prstGeom>
          <a:ln>
            <a:solidFill>
              <a:schemeClr val="bg2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9" name="CaixaDeTexto 58"/>
          <p:cNvSpPr txBox="1"/>
          <p:nvPr/>
        </p:nvSpPr>
        <p:spPr>
          <a:xfrm>
            <a:off x="1368338" y="4980173"/>
            <a:ext cx="927488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t-BR" sz="1400" b="1" dirty="0">
                <a:solidFill>
                  <a:srgbClr val="0060AA"/>
                </a:solidFill>
              </a:rPr>
              <a:t>p3</a:t>
            </a:r>
            <a:r>
              <a:rPr lang="pt-BR" sz="1400" b="1" dirty="0">
                <a:solidFill>
                  <a:schemeClr val="bg1">
                    <a:lumMod val="50000"/>
                  </a:schemeClr>
                </a:solidFill>
              </a:rPr>
              <a:t>+p3.1</a:t>
            </a:r>
            <a:endParaRPr lang="pt-BR" sz="1400" b="1" dirty="0">
              <a:solidFill>
                <a:schemeClr val="accent5">
                  <a:lumMod val="50000"/>
                </a:schemeClr>
              </a:solidFill>
            </a:endParaRPr>
          </a:p>
        </p:txBody>
      </p:sp>
      <p:sp>
        <p:nvSpPr>
          <p:cNvPr id="60" name="CaixaDeTexto 59"/>
          <p:cNvSpPr txBox="1"/>
          <p:nvPr/>
        </p:nvSpPr>
        <p:spPr>
          <a:xfrm>
            <a:off x="4126001" y="4980173"/>
            <a:ext cx="927488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t-BR" sz="1400" b="1" dirty="0">
                <a:solidFill>
                  <a:srgbClr val="0060AA"/>
                </a:solidFill>
              </a:rPr>
              <a:t>p4</a:t>
            </a:r>
            <a:r>
              <a:rPr lang="pt-BR" sz="1400" b="1" dirty="0">
                <a:solidFill>
                  <a:schemeClr val="bg1">
                    <a:lumMod val="50000"/>
                  </a:schemeClr>
                </a:solidFill>
              </a:rPr>
              <a:t>+p4.1</a:t>
            </a:r>
            <a:endParaRPr lang="pt-BR" sz="1400" b="1" dirty="0">
              <a:solidFill>
                <a:schemeClr val="accent5">
                  <a:lumMod val="50000"/>
                </a:schemeClr>
              </a:solidFill>
            </a:endParaRPr>
          </a:p>
        </p:txBody>
      </p:sp>
      <p:sp>
        <p:nvSpPr>
          <p:cNvPr id="61" name="CaixaDeTexto 60"/>
          <p:cNvSpPr txBox="1"/>
          <p:nvPr/>
        </p:nvSpPr>
        <p:spPr>
          <a:xfrm>
            <a:off x="7050757" y="4980173"/>
            <a:ext cx="927488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t-BR" sz="1400" b="1" dirty="0">
                <a:solidFill>
                  <a:srgbClr val="0060AA"/>
                </a:solidFill>
              </a:rPr>
              <a:t>p5</a:t>
            </a:r>
            <a:r>
              <a:rPr lang="pt-BR" sz="1400" b="1" dirty="0">
                <a:solidFill>
                  <a:schemeClr val="bg1">
                    <a:lumMod val="50000"/>
                  </a:schemeClr>
                </a:solidFill>
              </a:rPr>
              <a:t>+p5.1</a:t>
            </a:r>
            <a:endParaRPr lang="pt-BR" sz="1400" b="1" dirty="0">
              <a:solidFill>
                <a:schemeClr val="accent5">
                  <a:lumMod val="50000"/>
                </a:schemeClr>
              </a:solidFill>
            </a:endParaRPr>
          </a:p>
        </p:txBody>
      </p:sp>
      <p:sp>
        <p:nvSpPr>
          <p:cNvPr id="62" name="CaixaDeTexto 61"/>
          <p:cNvSpPr txBox="1"/>
          <p:nvPr/>
        </p:nvSpPr>
        <p:spPr>
          <a:xfrm>
            <a:off x="9837923" y="4980173"/>
            <a:ext cx="927488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t-BR" sz="1400" b="1" dirty="0">
                <a:solidFill>
                  <a:srgbClr val="0060AA"/>
                </a:solidFill>
              </a:rPr>
              <a:t>p6</a:t>
            </a:r>
            <a:r>
              <a:rPr lang="pt-BR" sz="1400" b="1" dirty="0">
                <a:solidFill>
                  <a:schemeClr val="bg1">
                    <a:lumMod val="50000"/>
                  </a:schemeClr>
                </a:solidFill>
              </a:rPr>
              <a:t>+p6.1</a:t>
            </a:r>
            <a:endParaRPr lang="pt-BR" sz="1400" b="1" dirty="0">
              <a:solidFill>
                <a:schemeClr val="accent5">
                  <a:lumMod val="50000"/>
                </a:schemeClr>
              </a:solidFill>
            </a:endParaRPr>
          </a:p>
        </p:txBody>
      </p:sp>
      <p:sp>
        <p:nvSpPr>
          <p:cNvPr id="78" name="CaixaDeTexto 77"/>
          <p:cNvSpPr txBox="1"/>
          <p:nvPr/>
        </p:nvSpPr>
        <p:spPr>
          <a:xfrm>
            <a:off x="1509650" y="4235688"/>
            <a:ext cx="671576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t-BR" sz="2400" b="1" dirty="0">
                <a:solidFill>
                  <a:schemeClr val="tx1">
                    <a:lumMod val="50000"/>
                    <a:lumOff val="50000"/>
                  </a:schemeClr>
                </a:solidFill>
              </a:rPr>
              <a:t>2</a:t>
            </a:r>
            <a:r>
              <a:rPr lang="pt-BR" sz="1400" b="1" dirty="0">
                <a:solidFill>
                  <a:schemeClr val="tx1">
                    <a:lumMod val="50000"/>
                    <a:lumOff val="50000"/>
                  </a:schemeClr>
                </a:solidFill>
              </a:rPr>
              <a:t>%</a:t>
            </a:r>
            <a:endParaRPr lang="pt-BR" sz="14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79" name="CaixaDeTexto 78"/>
          <p:cNvSpPr txBox="1"/>
          <p:nvPr/>
        </p:nvSpPr>
        <p:spPr>
          <a:xfrm>
            <a:off x="4308226" y="4235688"/>
            <a:ext cx="671576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t-BR" sz="2400" b="1" dirty="0">
                <a:solidFill>
                  <a:schemeClr val="tx1">
                    <a:lumMod val="50000"/>
                    <a:lumOff val="50000"/>
                  </a:schemeClr>
                </a:solidFill>
              </a:rPr>
              <a:t>1</a:t>
            </a:r>
            <a:r>
              <a:rPr lang="pt-BR" sz="1400" b="1" dirty="0">
                <a:solidFill>
                  <a:schemeClr val="tx1">
                    <a:lumMod val="50000"/>
                    <a:lumOff val="50000"/>
                  </a:schemeClr>
                </a:solidFill>
              </a:rPr>
              <a:t>%</a:t>
            </a:r>
            <a:endParaRPr lang="pt-BR" sz="14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80" name="CaixaDeTexto 79"/>
          <p:cNvSpPr txBox="1"/>
          <p:nvPr/>
        </p:nvSpPr>
        <p:spPr>
          <a:xfrm>
            <a:off x="7138512" y="4235688"/>
            <a:ext cx="671576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t-BR" sz="2400" b="1" dirty="0">
                <a:solidFill>
                  <a:schemeClr val="tx1">
                    <a:lumMod val="50000"/>
                    <a:lumOff val="50000"/>
                  </a:schemeClr>
                </a:solidFill>
              </a:rPr>
              <a:t>3</a:t>
            </a:r>
            <a:r>
              <a:rPr lang="pt-BR" sz="1400" b="1" dirty="0">
                <a:solidFill>
                  <a:schemeClr val="tx1">
                    <a:lumMod val="50000"/>
                    <a:lumOff val="50000"/>
                  </a:schemeClr>
                </a:solidFill>
              </a:rPr>
              <a:t>%</a:t>
            </a:r>
            <a:endParaRPr lang="pt-BR" sz="14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81" name="CaixaDeTexto 80"/>
          <p:cNvSpPr txBox="1"/>
          <p:nvPr/>
        </p:nvSpPr>
        <p:spPr>
          <a:xfrm>
            <a:off x="9969335" y="4235688"/>
            <a:ext cx="671576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t-BR" sz="2400" b="1" dirty="0">
                <a:solidFill>
                  <a:schemeClr val="tx1">
                    <a:lumMod val="50000"/>
                    <a:lumOff val="50000"/>
                  </a:schemeClr>
                </a:solidFill>
              </a:rPr>
              <a:t>2</a:t>
            </a:r>
            <a:r>
              <a:rPr lang="pt-BR" sz="1400" b="1" dirty="0">
                <a:solidFill>
                  <a:schemeClr val="tx1">
                    <a:lumMod val="50000"/>
                    <a:lumOff val="50000"/>
                  </a:schemeClr>
                </a:solidFill>
              </a:rPr>
              <a:t>%</a:t>
            </a:r>
            <a:endParaRPr lang="pt-BR" sz="14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56" name="Espaço Reservado para Conteúdo 2"/>
          <p:cNvSpPr txBox="1">
            <a:spLocks/>
          </p:cNvSpPr>
          <p:nvPr/>
        </p:nvSpPr>
        <p:spPr>
          <a:xfrm>
            <a:off x="926848" y="5663013"/>
            <a:ext cx="9417956" cy="585090"/>
          </a:xfrm>
          <a:prstGeom prst="rect">
            <a:avLst/>
          </a:prstGeom>
        </p:spPr>
        <p:txBody>
          <a:bodyPr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Clr>
                <a:schemeClr val="bg2">
                  <a:lumMod val="90000"/>
                </a:schemeClr>
              </a:buClr>
            </a:pPr>
            <a:r>
              <a:rPr lang="pt-BR" sz="1600" dirty="0">
                <a:solidFill>
                  <a:schemeClr val="accent5">
                    <a:lumMod val="50000"/>
                  </a:schemeClr>
                </a:solidFill>
              </a:rPr>
              <a:t>tais associações com o Sebrae se dão quase que exclusivamente apenas como a 1ª opção, via de regra, alcançando praticamente 1 em cada 2 desses empreendedores</a:t>
            </a:r>
          </a:p>
        </p:txBody>
      </p:sp>
    </p:spTree>
    <p:extLst>
      <p:ext uri="{BB962C8B-B14F-4D97-AF65-F5344CB8AC3E}">
        <p14:creationId xmlns:p14="http://schemas.microsoft.com/office/powerpoint/2010/main" val="230610160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1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11" dur="8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8" presetClass="emp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3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500"/>
                            </p:stCondLst>
                            <p:childTnLst>
                              <p:par>
                                <p:cTn id="1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5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000"/>
                            </p:stCondLst>
                            <p:childTnLst>
                              <p:par>
                                <p:cTn id="28" presetID="21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30" dur="8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8" presetClass="emp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32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2000"/>
                            </p:stCondLst>
                            <p:childTnLst>
                              <p:par>
                                <p:cTn id="3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1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500"/>
                            </p:stCondLst>
                            <p:childTnLst>
                              <p:par>
                                <p:cTn id="4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1000"/>
                            </p:stCondLst>
                            <p:childTnLst>
                              <p:par>
                                <p:cTn id="47" presetID="21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49" dur="8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8" presetClass="emp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51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2000"/>
                            </p:stCondLst>
                            <p:childTnLst>
                              <p:par>
                                <p:cTn id="5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>
                      <p:stCondLst>
                        <p:cond delay="indefinite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0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500"/>
                            </p:stCondLst>
                            <p:childTnLst>
                              <p:par>
                                <p:cTn id="6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4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5" fill="hold">
                            <p:stCondLst>
                              <p:cond delay="1000"/>
                            </p:stCondLst>
                            <p:childTnLst>
                              <p:par>
                                <p:cTn id="66" presetID="21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68" dur="8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9" presetID="8" presetClass="emp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70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2000"/>
                            </p:stCondLst>
                            <p:childTnLst>
                              <p:par>
                                <p:cTn id="7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4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>
                      <p:stCondLst>
                        <p:cond delay="indefinite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9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" fill="hold">
                      <p:stCondLst>
                        <p:cond delay="indefinite"/>
                      </p:stCondLst>
                      <p:childTnLst>
                        <p:par>
                          <p:cTn id="81" fill="hold">
                            <p:stCondLst>
                              <p:cond delay="0"/>
                            </p:stCondLst>
                            <p:childTnLst>
                              <p:par>
                                <p:cTn id="82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4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7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0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3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6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9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2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Graphic spid="11" grpId="0">
        <p:bldAsOne/>
      </p:bldGraphic>
      <p:bldGraphic spid="11" grpId="1">
        <p:bldAsOne/>
      </p:bldGraphic>
      <p:bldP spid="28" grpId="0"/>
      <p:bldP spid="29" grpId="0"/>
      <p:bldGraphic spid="30" grpId="0">
        <p:bldAsOne/>
      </p:bldGraphic>
      <p:bldGraphic spid="30" grpId="1">
        <p:bldAsOne/>
      </p:bldGraphic>
      <p:bldP spid="31" grpId="0"/>
      <p:bldP spid="32" grpId="0"/>
      <p:bldGraphic spid="33" grpId="0">
        <p:bldAsOne/>
      </p:bldGraphic>
      <p:bldGraphic spid="33" grpId="1">
        <p:bldAsOne/>
      </p:bldGraphic>
      <p:bldP spid="34" grpId="0"/>
      <p:bldP spid="35" grpId="0"/>
      <p:bldGraphic spid="36" grpId="0">
        <p:bldAsOne/>
      </p:bldGraphic>
      <p:bldGraphic spid="36" grpId="1">
        <p:bldAsOne/>
      </p:bldGraphic>
      <p:bldP spid="37" grpId="0"/>
      <p:bldP spid="38" grpId="0"/>
      <p:bldP spid="59" grpId="0"/>
      <p:bldP spid="60" grpId="0"/>
      <p:bldP spid="61" grpId="0"/>
      <p:bldP spid="62" grpId="0"/>
      <p:bldP spid="78" grpId="0"/>
      <p:bldP spid="79" grpId="0"/>
      <p:bldP spid="80" grpId="0"/>
      <p:bldP spid="81" grpId="0"/>
      <p:bldP spid="56" grpId="0"/>
    </p:bldLst>
  </p:timing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1" name="Gráfico 10"/>
          <p:cNvGraphicFramePr/>
          <p:nvPr>
            <p:extLst>
              <p:ext uri="{D42A27DB-BD31-4B8C-83A1-F6EECF244321}">
                <p14:modId xmlns:p14="http://schemas.microsoft.com/office/powerpoint/2010/main" val="4047255263"/>
              </p:ext>
            </p:extLst>
          </p:nvPr>
        </p:nvGraphicFramePr>
        <p:xfrm>
          <a:off x="777877" y="1747836"/>
          <a:ext cx="6444492" cy="405916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2" name="CaixaDeTexto 1"/>
          <p:cNvSpPr txBox="1"/>
          <p:nvPr/>
        </p:nvSpPr>
        <p:spPr>
          <a:xfrm>
            <a:off x="420689" y="224659"/>
            <a:ext cx="4494211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2800" b="1" dirty="0">
                <a:solidFill>
                  <a:schemeClr val="accent2">
                    <a:lumMod val="75000"/>
                  </a:schemeClr>
                </a:solidFill>
              </a:rPr>
              <a:t>idade</a:t>
            </a:r>
            <a:endParaRPr lang="pt-BR" sz="2800" dirty="0">
              <a:solidFill>
                <a:schemeClr val="accent2">
                  <a:lumMod val="75000"/>
                </a:schemeClr>
              </a:solidFill>
            </a:endParaRPr>
          </a:p>
        </p:txBody>
      </p:sp>
      <p:grpSp>
        <p:nvGrpSpPr>
          <p:cNvPr id="32" name="Group 4"/>
          <p:cNvGrpSpPr>
            <a:grpSpLocks noChangeAspect="1"/>
          </p:cNvGrpSpPr>
          <p:nvPr/>
        </p:nvGrpSpPr>
        <p:grpSpPr bwMode="auto">
          <a:xfrm>
            <a:off x="717552" y="6456363"/>
            <a:ext cx="217488" cy="304800"/>
            <a:chOff x="452" y="4067"/>
            <a:chExt cx="137" cy="192"/>
          </a:xfrm>
        </p:grpSpPr>
        <p:sp>
          <p:nvSpPr>
            <p:cNvPr id="33" name="Freeform 5"/>
            <p:cNvSpPr>
              <a:spLocks/>
            </p:cNvSpPr>
            <p:nvPr/>
          </p:nvSpPr>
          <p:spPr bwMode="auto">
            <a:xfrm>
              <a:off x="472" y="4077"/>
              <a:ext cx="117" cy="182"/>
            </a:xfrm>
            <a:custGeom>
              <a:avLst/>
              <a:gdLst>
                <a:gd name="T0" fmla="*/ 125 w 125"/>
                <a:gd name="T1" fmla="*/ 47 h 194"/>
                <a:gd name="T2" fmla="*/ 63 w 125"/>
                <a:gd name="T3" fmla="*/ 0 h 194"/>
                <a:gd name="T4" fmla="*/ 0 w 125"/>
                <a:gd name="T5" fmla="*/ 64 h 194"/>
                <a:gd name="T6" fmla="*/ 7 w 125"/>
                <a:gd name="T7" fmla="*/ 88 h 194"/>
                <a:gd name="T8" fmla="*/ 57 w 125"/>
                <a:gd name="T9" fmla="*/ 188 h 194"/>
                <a:gd name="T10" fmla="*/ 70 w 125"/>
                <a:gd name="T11" fmla="*/ 188 h 194"/>
                <a:gd name="T12" fmla="*/ 120 w 125"/>
                <a:gd name="T13" fmla="*/ 88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5" h="194">
                  <a:moveTo>
                    <a:pt x="125" y="47"/>
                  </a:moveTo>
                  <a:cubicBezTo>
                    <a:pt x="117" y="20"/>
                    <a:pt x="93" y="0"/>
                    <a:pt x="63" y="0"/>
                  </a:cubicBezTo>
                  <a:cubicBezTo>
                    <a:pt x="28" y="0"/>
                    <a:pt x="0" y="29"/>
                    <a:pt x="0" y="64"/>
                  </a:cubicBezTo>
                  <a:cubicBezTo>
                    <a:pt x="0" y="71"/>
                    <a:pt x="4" y="82"/>
                    <a:pt x="7" y="88"/>
                  </a:cubicBezTo>
                  <a:cubicBezTo>
                    <a:pt x="57" y="188"/>
                    <a:pt x="57" y="188"/>
                    <a:pt x="57" y="188"/>
                  </a:cubicBezTo>
                  <a:cubicBezTo>
                    <a:pt x="59" y="194"/>
                    <a:pt x="67" y="194"/>
                    <a:pt x="70" y="188"/>
                  </a:cubicBezTo>
                  <a:cubicBezTo>
                    <a:pt x="120" y="88"/>
                    <a:pt x="120" y="88"/>
                    <a:pt x="120" y="88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4" name="Freeform 6"/>
            <p:cNvSpPr>
              <a:spLocks noEditPoints="1"/>
            </p:cNvSpPr>
            <p:nvPr/>
          </p:nvSpPr>
          <p:spPr bwMode="auto">
            <a:xfrm>
              <a:off x="452" y="4067"/>
              <a:ext cx="127" cy="189"/>
            </a:xfrm>
            <a:custGeom>
              <a:avLst/>
              <a:gdLst>
                <a:gd name="T0" fmla="*/ 68 w 135"/>
                <a:gd name="T1" fmla="*/ 202 h 202"/>
                <a:gd name="T2" fmla="*/ 57 w 135"/>
                <a:gd name="T3" fmla="*/ 195 h 202"/>
                <a:gd name="T4" fmla="*/ 7 w 135"/>
                <a:gd name="T5" fmla="*/ 95 h 202"/>
                <a:gd name="T6" fmla="*/ 7 w 135"/>
                <a:gd name="T7" fmla="*/ 95 h 202"/>
                <a:gd name="T8" fmla="*/ 6 w 135"/>
                <a:gd name="T9" fmla="*/ 91 h 202"/>
                <a:gd name="T10" fmla="*/ 0 w 135"/>
                <a:gd name="T11" fmla="*/ 68 h 202"/>
                <a:gd name="T12" fmla="*/ 68 w 135"/>
                <a:gd name="T13" fmla="*/ 0 h 202"/>
                <a:gd name="T14" fmla="*/ 134 w 135"/>
                <a:gd name="T15" fmla="*/ 50 h 202"/>
                <a:gd name="T16" fmla="*/ 131 w 135"/>
                <a:gd name="T17" fmla="*/ 56 h 202"/>
                <a:gd name="T18" fmla="*/ 125 w 135"/>
                <a:gd name="T19" fmla="*/ 52 h 202"/>
                <a:gd name="T20" fmla="*/ 68 w 135"/>
                <a:gd name="T21" fmla="*/ 10 h 202"/>
                <a:gd name="T22" fmla="*/ 10 w 135"/>
                <a:gd name="T23" fmla="*/ 68 h 202"/>
                <a:gd name="T24" fmla="*/ 15 w 135"/>
                <a:gd name="T25" fmla="*/ 87 h 202"/>
                <a:gd name="T26" fmla="*/ 16 w 135"/>
                <a:gd name="T27" fmla="*/ 91 h 202"/>
                <a:gd name="T28" fmla="*/ 66 w 135"/>
                <a:gd name="T29" fmla="*/ 190 h 202"/>
                <a:gd name="T30" fmla="*/ 68 w 135"/>
                <a:gd name="T31" fmla="*/ 192 h 202"/>
                <a:gd name="T32" fmla="*/ 71 w 135"/>
                <a:gd name="T33" fmla="*/ 190 h 202"/>
                <a:gd name="T34" fmla="*/ 121 w 135"/>
                <a:gd name="T35" fmla="*/ 91 h 202"/>
                <a:gd name="T36" fmla="*/ 127 w 135"/>
                <a:gd name="T37" fmla="*/ 89 h 202"/>
                <a:gd name="T38" fmla="*/ 130 w 135"/>
                <a:gd name="T39" fmla="*/ 95 h 202"/>
                <a:gd name="T40" fmla="*/ 79 w 135"/>
                <a:gd name="T41" fmla="*/ 195 h 202"/>
                <a:gd name="T42" fmla="*/ 68 w 135"/>
                <a:gd name="T43" fmla="*/ 202 h 202"/>
                <a:gd name="T44" fmla="*/ 68 w 135"/>
                <a:gd name="T45" fmla="*/ 202 h 202"/>
                <a:gd name="T46" fmla="*/ 68 w 135"/>
                <a:gd name="T47" fmla="*/ 202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35" h="202">
                  <a:moveTo>
                    <a:pt x="68" y="202"/>
                  </a:moveTo>
                  <a:cubicBezTo>
                    <a:pt x="64" y="202"/>
                    <a:pt x="59" y="199"/>
                    <a:pt x="57" y="195"/>
                  </a:cubicBezTo>
                  <a:cubicBezTo>
                    <a:pt x="7" y="95"/>
                    <a:pt x="7" y="95"/>
                    <a:pt x="7" y="95"/>
                  </a:cubicBezTo>
                  <a:cubicBezTo>
                    <a:pt x="7" y="95"/>
                    <a:pt x="7" y="95"/>
                    <a:pt x="7" y="95"/>
                  </a:cubicBezTo>
                  <a:cubicBezTo>
                    <a:pt x="7" y="93"/>
                    <a:pt x="6" y="92"/>
                    <a:pt x="6" y="91"/>
                  </a:cubicBezTo>
                  <a:cubicBezTo>
                    <a:pt x="3" y="84"/>
                    <a:pt x="0" y="75"/>
                    <a:pt x="0" y="68"/>
                  </a:cubicBezTo>
                  <a:cubicBezTo>
                    <a:pt x="0" y="31"/>
                    <a:pt x="31" y="0"/>
                    <a:pt x="68" y="0"/>
                  </a:cubicBezTo>
                  <a:cubicBezTo>
                    <a:pt x="99" y="0"/>
                    <a:pt x="126" y="21"/>
                    <a:pt x="134" y="50"/>
                  </a:cubicBezTo>
                  <a:cubicBezTo>
                    <a:pt x="135" y="52"/>
                    <a:pt x="134" y="55"/>
                    <a:pt x="131" y="56"/>
                  </a:cubicBezTo>
                  <a:cubicBezTo>
                    <a:pt x="129" y="57"/>
                    <a:pt x="126" y="55"/>
                    <a:pt x="125" y="52"/>
                  </a:cubicBezTo>
                  <a:cubicBezTo>
                    <a:pt x="118" y="27"/>
                    <a:pt x="95" y="10"/>
                    <a:pt x="68" y="10"/>
                  </a:cubicBezTo>
                  <a:cubicBezTo>
                    <a:pt x="36" y="10"/>
                    <a:pt x="10" y="36"/>
                    <a:pt x="10" y="68"/>
                  </a:cubicBezTo>
                  <a:cubicBezTo>
                    <a:pt x="10" y="74"/>
                    <a:pt x="12" y="81"/>
                    <a:pt x="15" y="87"/>
                  </a:cubicBezTo>
                  <a:cubicBezTo>
                    <a:pt x="15" y="88"/>
                    <a:pt x="16" y="90"/>
                    <a:pt x="16" y="91"/>
                  </a:cubicBezTo>
                  <a:cubicBezTo>
                    <a:pt x="66" y="190"/>
                    <a:pt x="66" y="190"/>
                    <a:pt x="66" y="190"/>
                  </a:cubicBezTo>
                  <a:cubicBezTo>
                    <a:pt x="67" y="192"/>
                    <a:pt x="68" y="192"/>
                    <a:pt x="68" y="192"/>
                  </a:cubicBezTo>
                  <a:cubicBezTo>
                    <a:pt x="69" y="192"/>
                    <a:pt x="70" y="192"/>
                    <a:pt x="71" y="190"/>
                  </a:cubicBezTo>
                  <a:cubicBezTo>
                    <a:pt x="121" y="91"/>
                    <a:pt x="121" y="91"/>
                    <a:pt x="121" y="91"/>
                  </a:cubicBezTo>
                  <a:cubicBezTo>
                    <a:pt x="122" y="88"/>
                    <a:pt x="125" y="87"/>
                    <a:pt x="127" y="89"/>
                  </a:cubicBezTo>
                  <a:cubicBezTo>
                    <a:pt x="130" y="90"/>
                    <a:pt x="131" y="93"/>
                    <a:pt x="130" y="95"/>
                  </a:cubicBezTo>
                  <a:cubicBezTo>
                    <a:pt x="79" y="195"/>
                    <a:pt x="79" y="195"/>
                    <a:pt x="79" y="195"/>
                  </a:cubicBezTo>
                  <a:cubicBezTo>
                    <a:pt x="77" y="199"/>
                    <a:pt x="73" y="202"/>
                    <a:pt x="68" y="202"/>
                  </a:cubicBezTo>
                  <a:close/>
                  <a:moveTo>
                    <a:pt x="68" y="202"/>
                  </a:moveTo>
                  <a:cubicBezTo>
                    <a:pt x="68" y="202"/>
                    <a:pt x="68" y="202"/>
                    <a:pt x="68" y="202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5" name="Freeform 7"/>
            <p:cNvSpPr>
              <a:spLocks noEditPoints="1"/>
            </p:cNvSpPr>
            <p:nvPr/>
          </p:nvSpPr>
          <p:spPr bwMode="auto">
            <a:xfrm>
              <a:off x="490" y="4108"/>
              <a:ext cx="50" cy="75"/>
            </a:xfrm>
            <a:custGeom>
              <a:avLst/>
              <a:gdLst>
                <a:gd name="T0" fmla="*/ 0 w 53"/>
                <a:gd name="T1" fmla="*/ 22 h 80"/>
                <a:gd name="T2" fmla="*/ 3 w 53"/>
                <a:gd name="T3" fmla="*/ 12 h 80"/>
                <a:gd name="T4" fmla="*/ 12 w 53"/>
                <a:gd name="T5" fmla="*/ 3 h 80"/>
                <a:gd name="T6" fmla="*/ 27 w 53"/>
                <a:gd name="T7" fmla="*/ 0 h 80"/>
                <a:gd name="T8" fmla="*/ 40 w 53"/>
                <a:gd name="T9" fmla="*/ 3 h 80"/>
                <a:gd name="T10" fmla="*/ 50 w 53"/>
                <a:gd name="T11" fmla="*/ 11 h 80"/>
                <a:gd name="T12" fmla="*/ 53 w 53"/>
                <a:gd name="T13" fmla="*/ 21 h 80"/>
                <a:gd name="T14" fmla="*/ 51 w 53"/>
                <a:gd name="T15" fmla="*/ 29 h 80"/>
                <a:gd name="T16" fmla="*/ 47 w 53"/>
                <a:gd name="T17" fmla="*/ 35 h 80"/>
                <a:gd name="T18" fmla="*/ 38 w 53"/>
                <a:gd name="T19" fmla="*/ 43 h 80"/>
                <a:gd name="T20" fmla="*/ 35 w 53"/>
                <a:gd name="T21" fmla="*/ 46 h 80"/>
                <a:gd name="T22" fmla="*/ 33 w 53"/>
                <a:gd name="T23" fmla="*/ 48 h 80"/>
                <a:gd name="T24" fmla="*/ 32 w 53"/>
                <a:gd name="T25" fmla="*/ 50 h 80"/>
                <a:gd name="T26" fmla="*/ 31 w 53"/>
                <a:gd name="T27" fmla="*/ 54 h 80"/>
                <a:gd name="T28" fmla="*/ 25 w 53"/>
                <a:gd name="T29" fmla="*/ 60 h 80"/>
                <a:gd name="T30" fmla="*/ 20 w 53"/>
                <a:gd name="T31" fmla="*/ 58 h 80"/>
                <a:gd name="T32" fmla="*/ 19 w 53"/>
                <a:gd name="T33" fmla="*/ 52 h 80"/>
                <a:gd name="T34" fmla="*/ 20 w 53"/>
                <a:gd name="T35" fmla="*/ 45 h 80"/>
                <a:gd name="T36" fmla="*/ 24 w 53"/>
                <a:gd name="T37" fmla="*/ 39 h 80"/>
                <a:gd name="T38" fmla="*/ 30 w 53"/>
                <a:gd name="T39" fmla="*/ 33 h 80"/>
                <a:gd name="T40" fmla="*/ 35 w 53"/>
                <a:gd name="T41" fmla="*/ 29 h 80"/>
                <a:gd name="T42" fmla="*/ 37 w 53"/>
                <a:gd name="T43" fmla="*/ 25 h 80"/>
                <a:gd name="T44" fmla="*/ 38 w 53"/>
                <a:gd name="T45" fmla="*/ 21 h 80"/>
                <a:gd name="T46" fmla="*/ 35 w 53"/>
                <a:gd name="T47" fmla="*/ 14 h 80"/>
                <a:gd name="T48" fmla="*/ 27 w 53"/>
                <a:gd name="T49" fmla="*/ 11 h 80"/>
                <a:gd name="T50" fmla="*/ 18 w 53"/>
                <a:gd name="T51" fmla="*/ 14 h 80"/>
                <a:gd name="T52" fmla="*/ 14 w 53"/>
                <a:gd name="T53" fmla="*/ 23 h 80"/>
                <a:gd name="T54" fmla="*/ 7 w 53"/>
                <a:gd name="T55" fmla="*/ 29 h 80"/>
                <a:gd name="T56" fmla="*/ 2 w 53"/>
                <a:gd name="T57" fmla="*/ 27 h 80"/>
                <a:gd name="T58" fmla="*/ 0 w 53"/>
                <a:gd name="T59" fmla="*/ 22 h 80"/>
                <a:gd name="T60" fmla="*/ 26 w 53"/>
                <a:gd name="T61" fmla="*/ 80 h 80"/>
                <a:gd name="T62" fmla="*/ 20 w 53"/>
                <a:gd name="T63" fmla="*/ 78 h 80"/>
                <a:gd name="T64" fmla="*/ 18 w 53"/>
                <a:gd name="T65" fmla="*/ 72 h 80"/>
                <a:gd name="T66" fmla="*/ 20 w 53"/>
                <a:gd name="T67" fmla="*/ 67 h 80"/>
                <a:gd name="T68" fmla="*/ 26 w 53"/>
                <a:gd name="T69" fmla="*/ 64 h 80"/>
                <a:gd name="T70" fmla="*/ 31 w 53"/>
                <a:gd name="T71" fmla="*/ 67 h 80"/>
                <a:gd name="T72" fmla="*/ 34 w 53"/>
                <a:gd name="T73" fmla="*/ 72 h 80"/>
                <a:gd name="T74" fmla="*/ 31 w 53"/>
                <a:gd name="T75" fmla="*/ 78 h 80"/>
                <a:gd name="T76" fmla="*/ 26 w 53"/>
                <a:gd name="T77" fmla="*/ 80 h 80"/>
                <a:gd name="T78" fmla="*/ 26 w 53"/>
                <a:gd name="T79" fmla="*/ 80 h 80"/>
                <a:gd name="T80" fmla="*/ 26 w 53"/>
                <a:gd name="T81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3" h="80">
                  <a:moveTo>
                    <a:pt x="0" y="22"/>
                  </a:moveTo>
                  <a:cubicBezTo>
                    <a:pt x="0" y="19"/>
                    <a:pt x="1" y="15"/>
                    <a:pt x="3" y="12"/>
                  </a:cubicBezTo>
                  <a:cubicBezTo>
                    <a:pt x="5" y="9"/>
                    <a:pt x="8" y="6"/>
                    <a:pt x="12" y="3"/>
                  </a:cubicBezTo>
                  <a:cubicBezTo>
                    <a:pt x="17" y="1"/>
                    <a:pt x="21" y="0"/>
                    <a:pt x="27" y="0"/>
                  </a:cubicBezTo>
                  <a:cubicBezTo>
                    <a:pt x="32" y="0"/>
                    <a:pt x="37" y="1"/>
                    <a:pt x="40" y="3"/>
                  </a:cubicBezTo>
                  <a:cubicBezTo>
                    <a:pt x="44" y="5"/>
                    <a:pt x="47" y="7"/>
                    <a:pt x="50" y="11"/>
                  </a:cubicBezTo>
                  <a:cubicBezTo>
                    <a:pt x="52" y="14"/>
                    <a:pt x="53" y="17"/>
                    <a:pt x="53" y="21"/>
                  </a:cubicBezTo>
                  <a:cubicBezTo>
                    <a:pt x="53" y="24"/>
                    <a:pt x="52" y="27"/>
                    <a:pt x="51" y="29"/>
                  </a:cubicBezTo>
                  <a:cubicBezTo>
                    <a:pt x="50" y="31"/>
                    <a:pt x="48" y="33"/>
                    <a:pt x="47" y="35"/>
                  </a:cubicBezTo>
                  <a:cubicBezTo>
                    <a:pt x="45" y="37"/>
                    <a:pt x="42" y="39"/>
                    <a:pt x="38" y="43"/>
                  </a:cubicBezTo>
                  <a:cubicBezTo>
                    <a:pt x="36" y="44"/>
                    <a:pt x="35" y="45"/>
                    <a:pt x="35" y="46"/>
                  </a:cubicBezTo>
                  <a:cubicBezTo>
                    <a:pt x="34" y="47"/>
                    <a:pt x="33" y="48"/>
                    <a:pt x="33" y="48"/>
                  </a:cubicBezTo>
                  <a:cubicBezTo>
                    <a:pt x="33" y="49"/>
                    <a:pt x="32" y="50"/>
                    <a:pt x="32" y="50"/>
                  </a:cubicBezTo>
                  <a:cubicBezTo>
                    <a:pt x="32" y="51"/>
                    <a:pt x="32" y="52"/>
                    <a:pt x="31" y="54"/>
                  </a:cubicBezTo>
                  <a:cubicBezTo>
                    <a:pt x="31" y="58"/>
                    <a:pt x="29" y="60"/>
                    <a:pt x="25" y="60"/>
                  </a:cubicBezTo>
                  <a:cubicBezTo>
                    <a:pt x="23" y="60"/>
                    <a:pt x="22" y="59"/>
                    <a:pt x="20" y="58"/>
                  </a:cubicBezTo>
                  <a:cubicBezTo>
                    <a:pt x="19" y="57"/>
                    <a:pt x="19" y="55"/>
                    <a:pt x="19" y="52"/>
                  </a:cubicBezTo>
                  <a:cubicBezTo>
                    <a:pt x="19" y="49"/>
                    <a:pt x="19" y="47"/>
                    <a:pt x="20" y="45"/>
                  </a:cubicBezTo>
                  <a:cubicBezTo>
                    <a:pt x="21" y="43"/>
                    <a:pt x="22" y="41"/>
                    <a:pt x="24" y="39"/>
                  </a:cubicBezTo>
                  <a:cubicBezTo>
                    <a:pt x="25" y="37"/>
                    <a:pt x="27" y="35"/>
                    <a:pt x="30" y="33"/>
                  </a:cubicBezTo>
                  <a:cubicBezTo>
                    <a:pt x="32" y="31"/>
                    <a:pt x="34" y="30"/>
                    <a:pt x="35" y="29"/>
                  </a:cubicBezTo>
                  <a:cubicBezTo>
                    <a:pt x="36" y="28"/>
                    <a:pt x="36" y="27"/>
                    <a:pt x="37" y="25"/>
                  </a:cubicBezTo>
                  <a:cubicBezTo>
                    <a:pt x="38" y="24"/>
                    <a:pt x="38" y="23"/>
                    <a:pt x="38" y="21"/>
                  </a:cubicBezTo>
                  <a:cubicBezTo>
                    <a:pt x="38" y="18"/>
                    <a:pt x="37" y="16"/>
                    <a:pt x="35" y="14"/>
                  </a:cubicBezTo>
                  <a:cubicBezTo>
                    <a:pt x="33" y="12"/>
                    <a:pt x="30" y="11"/>
                    <a:pt x="27" y="11"/>
                  </a:cubicBezTo>
                  <a:cubicBezTo>
                    <a:pt x="23" y="11"/>
                    <a:pt x="20" y="12"/>
                    <a:pt x="18" y="14"/>
                  </a:cubicBezTo>
                  <a:cubicBezTo>
                    <a:pt x="17" y="16"/>
                    <a:pt x="15" y="19"/>
                    <a:pt x="14" y="23"/>
                  </a:cubicBezTo>
                  <a:cubicBezTo>
                    <a:pt x="13" y="27"/>
                    <a:pt x="10" y="29"/>
                    <a:pt x="7" y="29"/>
                  </a:cubicBezTo>
                  <a:cubicBezTo>
                    <a:pt x="5" y="29"/>
                    <a:pt x="3" y="28"/>
                    <a:pt x="2" y="27"/>
                  </a:cubicBezTo>
                  <a:cubicBezTo>
                    <a:pt x="1" y="25"/>
                    <a:pt x="0" y="24"/>
                    <a:pt x="0" y="22"/>
                  </a:cubicBezTo>
                  <a:close/>
                  <a:moveTo>
                    <a:pt x="26" y="80"/>
                  </a:moveTo>
                  <a:cubicBezTo>
                    <a:pt x="24" y="80"/>
                    <a:pt x="22" y="79"/>
                    <a:pt x="20" y="78"/>
                  </a:cubicBezTo>
                  <a:cubicBezTo>
                    <a:pt x="18" y="77"/>
                    <a:pt x="18" y="75"/>
                    <a:pt x="18" y="72"/>
                  </a:cubicBezTo>
                  <a:cubicBezTo>
                    <a:pt x="18" y="70"/>
                    <a:pt x="18" y="68"/>
                    <a:pt x="20" y="67"/>
                  </a:cubicBezTo>
                  <a:cubicBezTo>
                    <a:pt x="22" y="65"/>
                    <a:pt x="23" y="64"/>
                    <a:pt x="26" y="64"/>
                  </a:cubicBezTo>
                  <a:cubicBezTo>
                    <a:pt x="28" y="64"/>
                    <a:pt x="30" y="65"/>
                    <a:pt x="31" y="67"/>
                  </a:cubicBezTo>
                  <a:cubicBezTo>
                    <a:pt x="33" y="68"/>
                    <a:pt x="34" y="70"/>
                    <a:pt x="34" y="72"/>
                  </a:cubicBezTo>
                  <a:cubicBezTo>
                    <a:pt x="34" y="75"/>
                    <a:pt x="33" y="77"/>
                    <a:pt x="31" y="78"/>
                  </a:cubicBezTo>
                  <a:cubicBezTo>
                    <a:pt x="30" y="79"/>
                    <a:pt x="28" y="80"/>
                    <a:pt x="26" y="80"/>
                  </a:cubicBezTo>
                  <a:close/>
                  <a:moveTo>
                    <a:pt x="26" y="80"/>
                  </a:moveTo>
                  <a:cubicBezTo>
                    <a:pt x="26" y="80"/>
                    <a:pt x="26" y="80"/>
                    <a:pt x="26" y="8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36" name="CaixaDeTexto 35"/>
          <p:cNvSpPr txBox="1"/>
          <p:nvPr/>
        </p:nvSpPr>
        <p:spPr>
          <a:xfrm>
            <a:off x="963614" y="6450177"/>
            <a:ext cx="860308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100" b="1" dirty="0">
                <a:solidFill>
                  <a:schemeClr val="bg1"/>
                </a:solidFill>
              </a:rPr>
              <a:t>p24</a:t>
            </a:r>
            <a:r>
              <a:rPr lang="pt-BR" sz="1100" dirty="0">
                <a:solidFill>
                  <a:schemeClr val="bg1"/>
                </a:solidFill>
              </a:rPr>
              <a:t>. Qual a sua idade? (RU – ESP)</a:t>
            </a:r>
          </a:p>
        </p:txBody>
      </p:sp>
      <p:sp>
        <p:nvSpPr>
          <p:cNvPr id="12" name="CaixaDeTexto 11"/>
          <p:cNvSpPr txBox="1"/>
          <p:nvPr/>
        </p:nvSpPr>
        <p:spPr>
          <a:xfrm>
            <a:off x="6372037" y="718052"/>
            <a:ext cx="1150123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pt-BR" sz="2000" i="1" dirty="0">
                <a:solidFill>
                  <a:srgbClr val="016FAC"/>
                </a:solidFill>
              </a:rPr>
              <a:t>por porte</a:t>
            </a:r>
          </a:p>
        </p:txBody>
      </p:sp>
      <p:cxnSp>
        <p:nvCxnSpPr>
          <p:cNvPr id="13" name="Conector reto 12"/>
          <p:cNvCxnSpPr/>
          <p:nvPr/>
        </p:nvCxnSpPr>
        <p:spPr>
          <a:xfrm>
            <a:off x="7717161" y="918107"/>
            <a:ext cx="1136186" cy="0"/>
          </a:xfrm>
          <a:prstGeom prst="line">
            <a:avLst/>
          </a:prstGeom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grpSp>
        <p:nvGrpSpPr>
          <p:cNvPr id="14" name="Grupo 13"/>
          <p:cNvGrpSpPr/>
          <p:nvPr/>
        </p:nvGrpSpPr>
        <p:grpSpPr>
          <a:xfrm>
            <a:off x="7324291" y="1288147"/>
            <a:ext cx="392870" cy="426872"/>
            <a:chOff x="1989894" y="4905662"/>
            <a:chExt cx="829550" cy="829550"/>
          </a:xfrm>
        </p:grpSpPr>
        <p:sp>
          <p:nvSpPr>
            <p:cNvPr id="15" name="Retângulo 14"/>
            <p:cNvSpPr/>
            <p:nvPr/>
          </p:nvSpPr>
          <p:spPr>
            <a:xfrm>
              <a:off x="2168521" y="5104525"/>
              <a:ext cx="56251" cy="94592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6" name="Retângulo 15"/>
            <p:cNvSpPr/>
            <p:nvPr/>
          </p:nvSpPr>
          <p:spPr>
            <a:xfrm>
              <a:off x="2303082" y="5104525"/>
              <a:ext cx="56251" cy="94592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7" name="Retângulo 16"/>
            <p:cNvSpPr/>
            <p:nvPr/>
          </p:nvSpPr>
          <p:spPr>
            <a:xfrm>
              <a:off x="2439824" y="5104525"/>
              <a:ext cx="56251" cy="94592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8" name="Retângulo 17"/>
            <p:cNvSpPr/>
            <p:nvPr/>
          </p:nvSpPr>
          <p:spPr>
            <a:xfrm>
              <a:off x="2583199" y="5104525"/>
              <a:ext cx="56251" cy="94592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9" name="Forma livre 18"/>
            <p:cNvSpPr/>
            <p:nvPr/>
          </p:nvSpPr>
          <p:spPr>
            <a:xfrm>
              <a:off x="2085975" y="5305425"/>
              <a:ext cx="90488" cy="361950"/>
            </a:xfrm>
            <a:custGeom>
              <a:avLst/>
              <a:gdLst>
                <a:gd name="connsiteX0" fmla="*/ 85725 w 90488"/>
                <a:gd name="connsiteY0" fmla="*/ 352425 h 361950"/>
                <a:gd name="connsiteX1" fmla="*/ 90488 w 90488"/>
                <a:gd name="connsiteY1" fmla="*/ 0 h 361950"/>
                <a:gd name="connsiteX2" fmla="*/ 0 w 90488"/>
                <a:gd name="connsiteY2" fmla="*/ 0 h 361950"/>
                <a:gd name="connsiteX3" fmla="*/ 0 w 90488"/>
                <a:gd name="connsiteY3" fmla="*/ 361950 h 361950"/>
                <a:gd name="connsiteX4" fmla="*/ 85725 w 90488"/>
                <a:gd name="connsiteY4" fmla="*/ 352425 h 361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0488" h="361950">
                  <a:moveTo>
                    <a:pt x="85725" y="352425"/>
                  </a:moveTo>
                  <a:cubicBezTo>
                    <a:pt x="87313" y="234950"/>
                    <a:pt x="88900" y="117475"/>
                    <a:pt x="90488" y="0"/>
                  </a:cubicBezTo>
                  <a:lnTo>
                    <a:pt x="0" y="0"/>
                  </a:lnTo>
                  <a:lnTo>
                    <a:pt x="0" y="361950"/>
                  </a:lnTo>
                  <a:lnTo>
                    <a:pt x="85725" y="352425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0" name="Forma livre 19"/>
            <p:cNvSpPr/>
            <p:nvPr/>
          </p:nvSpPr>
          <p:spPr>
            <a:xfrm>
              <a:off x="2634623" y="5305425"/>
              <a:ext cx="90488" cy="361950"/>
            </a:xfrm>
            <a:custGeom>
              <a:avLst/>
              <a:gdLst>
                <a:gd name="connsiteX0" fmla="*/ 85725 w 90488"/>
                <a:gd name="connsiteY0" fmla="*/ 352425 h 361950"/>
                <a:gd name="connsiteX1" fmla="*/ 90488 w 90488"/>
                <a:gd name="connsiteY1" fmla="*/ 0 h 361950"/>
                <a:gd name="connsiteX2" fmla="*/ 0 w 90488"/>
                <a:gd name="connsiteY2" fmla="*/ 0 h 361950"/>
                <a:gd name="connsiteX3" fmla="*/ 0 w 90488"/>
                <a:gd name="connsiteY3" fmla="*/ 361950 h 361950"/>
                <a:gd name="connsiteX4" fmla="*/ 85725 w 90488"/>
                <a:gd name="connsiteY4" fmla="*/ 352425 h 361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0488" h="361950">
                  <a:moveTo>
                    <a:pt x="85725" y="352425"/>
                  </a:moveTo>
                  <a:cubicBezTo>
                    <a:pt x="87313" y="234950"/>
                    <a:pt x="88900" y="117475"/>
                    <a:pt x="90488" y="0"/>
                  </a:cubicBezTo>
                  <a:lnTo>
                    <a:pt x="0" y="0"/>
                  </a:lnTo>
                  <a:lnTo>
                    <a:pt x="0" y="361950"/>
                  </a:lnTo>
                  <a:lnTo>
                    <a:pt x="85725" y="352425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pic>
          <p:nvPicPr>
            <p:cNvPr id="21" name="Imagem 20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1989894" y="4905662"/>
              <a:ext cx="829550" cy="829550"/>
            </a:xfrm>
            <a:prstGeom prst="rect">
              <a:avLst/>
            </a:prstGeom>
          </p:spPr>
        </p:pic>
      </p:grpSp>
      <p:grpSp>
        <p:nvGrpSpPr>
          <p:cNvPr id="22" name="Grupo 21"/>
          <p:cNvGrpSpPr/>
          <p:nvPr/>
        </p:nvGrpSpPr>
        <p:grpSpPr>
          <a:xfrm>
            <a:off x="6453654" y="1325009"/>
            <a:ext cx="372774" cy="353149"/>
            <a:chOff x="1207620" y="5194355"/>
            <a:chExt cx="653544" cy="569821"/>
          </a:xfrm>
        </p:grpSpPr>
        <p:sp>
          <p:nvSpPr>
            <p:cNvPr id="23" name="Forma livre 22"/>
            <p:cNvSpPr/>
            <p:nvPr/>
          </p:nvSpPr>
          <p:spPr>
            <a:xfrm>
              <a:off x="1243013" y="5205413"/>
              <a:ext cx="590550" cy="176212"/>
            </a:xfrm>
            <a:custGeom>
              <a:avLst/>
              <a:gdLst>
                <a:gd name="connsiteX0" fmla="*/ 0 w 590550"/>
                <a:gd name="connsiteY0" fmla="*/ 161925 h 176212"/>
                <a:gd name="connsiteX1" fmla="*/ 76200 w 590550"/>
                <a:gd name="connsiteY1" fmla="*/ 0 h 176212"/>
                <a:gd name="connsiteX2" fmla="*/ 509587 w 590550"/>
                <a:gd name="connsiteY2" fmla="*/ 9525 h 176212"/>
                <a:gd name="connsiteX3" fmla="*/ 590550 w 590550"/>
                <a:gd name="connsiteY3" fmla="*/ 176212 h 176212"/>
                <a:gd name="connsiteX4" fmla="*/ 0 w 590550"/>
                <a:gd name="connsiteY4" fmla="*/ 161925 h 176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0550" h="176212">
                  <a:moveTo>
                    <a:pt x="0" y="161925"/>
                  </a:moveTo>
                  <a:lnTo>
                    <a:pt x="76200" y="0"/>
                  </a:lnTo>
                  <a:lnTo>
                    <a:pt x="509587" y="9525"/>
                  </a:lnTo>
                  <a:lnTo>
                    <a:pt x="590550" y="176212"/>
                  </a:lnTo>
                  <a:lnTo>
                    <a:pt x="0" y="161925"/>
                  </a:lnTo>
                  <a:close/>
                </a:path>
              </a:pathLst>
            </a:custGeom>
            <a:solidFill>
              <a:srgbClr val="92D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pic>
          <p:nvPicPr>
            <p:cNvPr id="24" name="Imagem 23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1207620" y="5194355"/>
              <a:ext cx="653544" cy="569821"/>
            </a:xfrm>
            <a:prstGeom prst="rect">
              <a:avLst/>
            </a:prstGeom>
          </p:spPr>
        </p:pic>
      </p:grpSp>
      <p:grpSp>
        <p:nvGrpSpPr>
          <p:cNvPr id="25" name="Grupo 24"/>
          <p:cNvGrpSpPr/>
          <p:nvPr/>
        </p:nvGrpSpPr>
        <p:grpSpPr>
          <a:xfrm>
            <a:off x="8215024" y="1229905"/>
            <a:ext cx="357312" cy="485114"/>
            <a:chOff x="2947662" y="4678526"/>
            <a:chExt cx="846138" cy="1057275"/>
          </a:xfrm>
        </p:grpSpPr>
        <p:sp>
          <p:nvSpPr>
            <p:cNvPr id="26" name="Retângulo 25"/>
            <p:cNvSpPr/>
            <p:nvPr/>
          </p:nvSpPr>
          <p:spPr>
            <a:xfrm>
              <a:off x="3019100" y="4854739"/>
              <a:ext cx="530550" cy="720561"/>
            </a:xfrm>
            <a:prstGeom prst="rect">
              <a:avLst/>
            </a:prstGeom>
            <a:solidFill>
              <a:srgbClr val="00999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grpSp>
          <p:nvGrpSpPr>
            <p:cNvPr id="27" name="Group 13"/>
            <p:cNvGrpSpPr>
              <a:grpSpLocks noChangeAspect="1"/>
            </p:cNvGrpSpPr>
            <p:nvPr/>
          </p:nvGrpSpPr>
          <p:grpSpPr bwMode="auto">
            <a:xfrm>
              <a:off x="2947662" y="4678526"/>
              <a:ext cx="846138" cy="1057275"/>
              <a:chOff x="-489" y="3132"/>
              <a:chExt cx="533" cy="666"/>
            </a:xfrm>
          </p:grpSpPr>
          <p:sp>
            <p:nvSpPr>
              <p:cNvPr id="28" name="Freeform 14"/>
              <p:cNvSpPr>
                <a:spLocks noEditPoints="1"/>
              </p:cNvSpPr>
              <p:nvPr/>
            </p:nvSpPr>
            <p:spPr bwMode="auto">
              <a:xfrm>
                <a:off x="-444" y="3243"/>
                <a:ext cx="488" cy="555"/>
              </a:xfrm>
              <a:custGeom>
                <a:avLst/>
                <a:gdLst>
                  <a:gd name="T0" fmla="*/ 1010 w 1201"/>
                  <a:gd name="T1" fmla="*/ 1147 h 1365"/>
                  <a:gd name="T2" fmla="*/ 819 w 1201"/>
                  <a:gd name="T3" fmla="*/ 1283 h 1365"/>
                  <a:gd name="T4" fmla="*/ 710 w 1201"/>
                  <a:gd name="T5" fmla="*/ 1147 h 1365"/>
                  <a:gd name="T6" fmla="*/ 874 w 1201"/>
                  <a:gd name="T7" fmla="*/ 27 h 1365"/>
                  <a:gd name="T8" fmla="*/ 0 w 1201"/>
                  <a:gd name="T9" fmla="*/ 27 h 1365"/>
                  <a:gd name="T10" fmla="*/ 1119 w 1201"/>
                  <a:gd name="T11" fmla="*/ 1365 h 1365"/>
                  <a:gd name="T12" fmla="*/ 710 w 1201"/>
                  <a:gd name="T13" fmla="*/ 55 h 1365"/>
                  <a:gd name="T14" fmla="*/ 710 w 1201"/>
                  <a:gd name="T15" fmla="*/ 219 h 1365"/>
                  <a:gd name="T16" fmla="*/ 819 w 1201"/>
                  <a:gd name="T17" fmla="*/ 273 h 1365"/>
                  <a:gd name="T18" fmla="*/ 710 w 1201"/>
                  <a:gd name="T19" fmla="*/ 273 h 1365"/>
                  <a:gd name="T20" fmla="*/ 819 w 1201"/>
                  <a:gd name="T21" fmla="*/ 655 h 1365"/>
                  <a:gd name="T22" fmla="*/ 710 w 1201"/>
                  <a:gd name="T23" fmla="*/ 710 h 1365"/>
                  <a:gd name="T24" fmla="*/ 710 w 1201"/>
                  <a:gd name="T25" fmla="*/ 874 h 1365"/>
                  <a:gd name="T26" fmla="*/ 819 w 1201"/>
                  <a:gd name="T27" fmla="*/ 928 h 1365"/>
                  <a:gd name="T28" fmla="*/ 710 w 1201"/>
                  <a:gd name="T29" fmla="*/ 928 h 1365"/>
                  <a:gd name="T30" fmla="*/ 55 w 1201"/>
                  <a:gd name="T31" fmla="*/ 1147 h 1365"/>
                  <a:gd name="T32" fmla="*/ 164 w 1201"/>
                  <a:gd name="T33" fmla="*/ 1092 h 1365"/>
                  <a:gd name="T34" fmla="*/ 164 w 1201"/>
                  <a:gd name="T35" fmla="*/ 928 h 1365"/>
                  <a:gd name="T36" fmla="*/ 55 w 1201"/>
                  <a:gd name="T37" fmla="*/ 874 h 1365"/>
                  <a:gd name="T38" fmla="*/ 164 w 1201"/>
                  <a:gd name="T39" fmla="*/ 874 h 1365"/>
                  <a:gd name="T40" fmla="*/ 55 w 1201"/>
                  <a:gd name="T41" fmla="*/ 492 h 1365"/>
                  <a:gd name="T42" fmla="*/ 164 w 1201"/>
                  <a:gd name="T43" fmla="*/ 437 h 1365"/>
                  <a:gd name="T44" fmla="*/ 164 w 1201"/>
                  <a:gd name="T45" fmla="*/ 273 h 1365"/>
                  <a:gd name="T46" fmla="*/ 55 w 1201"/>
                  <a:gd name="T47" fmla="*/ 219 h 1365"/>
                  <a:gd name="T48" fmla="*/ 164 w 1201"/>
                  <a:gd name="T49" fmla="*/ 219 h 1365"/>
                  <a:gd name="T50" fmla="*/ 218 w 1201"/>
                  <a:gd name="T51" fmla="*/ 1147 h 1365"/>
                  <a:gd name="T52" fmla="*/ 328 w 1201"/>
                  <a:gd name="T53" fmla="*/ 1092 h 1365"/>
                  <a:gd name="T54" fmla="*/ 328 w 1201"/>
                  <a:gd name="T55" fmla="*/ 928 h 1365"/>
                  <a:gd name="T56" fmla="*/ 218 w 1201"/>
                  <a:gd name="T57" fmla="*/ 874 h 1365"/>
                  <a:gd name="T58" fmla="*/ 328 w 1201"/>
                  <a:gd name="T59" fmla="*/ 874 h 1365"/>
                  <a:gd name="T60" fmla="*/ 218 w 1201"/>
                  <a:gd name="T61" fmla="*/ 492 h 1365"/>
                  <a:gd name="T62" fmla="*/ 328 w 1201"/>
                  <a:gd name="T63" fmla="*/ 437 h 1365"/>
                  <a:gd name="T64" fmla="*/ 328 w 1201"/>
                  <a:gd name="T65" fmla="*/ 273 h 1365"/>
                  <a:gd name="T66" fmla="*/ 218 w 1201"/>
                  <a:gd name="T67" fmla="*/ 219 h 1365"/>
                  <a:gd name="T68" fmla="*/ 328 w 1201"/>
                  <a:gd name="T69" fmla="*/ 219 h 1365"/>
                  <a:gd name="T70" fmla="*/ 382 w 1201"/>
                  <a:gd name="T71" fmla="*/ 1147 h 1365"/>
                  <a:gd name="T72" fmla="*/ 491 w 1201"/>
                  <a:gd name="T73" fmla="*/ 1092 h 1365"/>
                  <a:gd name="T74" fmla="*/ 491 w 1201"/>
                  <a:gd name="T75" fmla="*/ 928 h 1365"/>
                  <a:gd name="T76" fmla="*/ 382 w 1201"/>
                  <a:gd name="T77" fmla="*/ 874 h 1365"/>
                  <a:gd name="T78" fmla="*/ 491 w 1201"/>
                  <a:gd name="T79" fmla="*/ 874 h 1365"/>
                  <a:gd name="T80" fmla="*/ 382 w 1201"/>
                  <a:gd name="T81" fmla="*/ 492 h 1365"/>
                  <a:gd name="T82" fmla="*/ 491 w 1201"/>
                  <a:gd name="T83" fmla="*/ 437 h 1365"/>
                  <a:gd name="T84" fmla="*/ 491 w 1201"/>
                  <a:gd name="T85" fmla="*/ 273 h 1365"/>
                  <a:gd name="T86" fmla="*/ 382 w 1201"/>
                  <a:gd name="T87" fmla="*/ 219 h 1365"/>
                  <a:gd name="T88" fmla="*/ 491 w 1201"/>
                  <a:gd name="T89" fmla="*/ 219 h 1365"/>
                  <a:gd name="T90" fmla="*/ 546 w 1201"/>
                  <a:gd name="T91" fmla="*/ 1147 h 1365"/>
                  <a:gd name="T92" fmla="*/ 655 w 1201"/>
                  <a:gd name="T93" fmla="*/ 1092 h 1365"/>
                  <a:gd name="T94" fmla="*/ 655 w 1201"/>
                  <a:gd name="T95" fmla="*/ 928 h 1365"/>
                  <a:gd name="T96" fmla="*/ 546 w 1201"/>
                  <a:gd name="T97" fmla="*/ 874 h 1365"/>
                  <a:gd name="T98" fmla="*/ 655 w 1201"/>
                  <a:gd name="T99" fmla="*/ 874 h 1365"/>
                  <a:gd name="T100" fmla="*/ 546 w 1201"/>
                  <a:gd name="T101" fmla="*/ 492 h 1365"/>
                  <a:gd name="T102" fmla="*/ 655 w 1201"/>
                  <a:gd name="T103" fmla="*/ 437 h 1365"/>
                  <a:gd name="T104" fmla="*/ 655 w 1201"/>
                  <a:gd name="T105" fmla="*/ 273 h 1365"/>
                  <a:gd name="T106" fmla="*/ 546 w 1201"/>
                  <a:gd name="T107" fmla="*/ 219 h 1365"/>
                  <a:gd name="T108" fmla="*/ 655 w 1201"/>
                  <a:gd name="T109" fmla="*/ 219 h 1365"/>
                  <a:gd name="T110" fmla="*/ 874 w 1201"/>
                  <a:gd name="T111" fmla="*/ 1283 h 1365"/>
                  <a:gd name="T112" fmla="*/ 941 w 1201"/>
                  <a:gd name="T113" fmla="*/ 1263 h 1365"/>
                  <a:gd name="T114" fmla="*/ 1063 w 1201"/>
                  <a:gd name="T115" fmla="*/ 1244 h 1365"/>
                  <a:gd name="T116" fmla="*/ 1147 w 1201"/>
                  <a:gd name="T117" fmla="*/ 1283 h 1365"/>
                  <a:gd name="T118" fmla="*/ 1119 w 1201"/>
                  <a:gd name="T119" fmla="*/ 1311 h 13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201" h="1365">
                    <a:moveTo>
                      <a:pt x="1119" y="1202"/>
                    </a:moveTo>
                    <a:cubicBezTo>
                      <a:pt x="1115" y="1202"/>
                      <a:pt x="1110" y="1202"/>
                      <a:pt x="1105" y="1203"/>
                    </a:cubicBezTo>
                    <a:cubicBezTo>
                      <a:pt x="1087" y="1169"/>
                      <a:pt x="1051" y="1147"/>
                      <a:pt x="1010" y="1147"/>
                    </a:cubicBezTo>
                    <a:cubicBezTo>
                      <a:pt x="970" y="1147"/>
                      <a:pt x="934" y="1169"/>
                      <a:pt x="915" y="1203"/>
                    </a:cubicBezTo>
                    <a:cubicBezTo>
                      <a:pt x="910" y="1202"/>
                      <a:pt x="906" y="1202"/>
                      <a:pt x="901" y="1202"/>
                    </a:cubicBezTo>
                    <a:cubicBezTo>
                      <a:pt x="856" y="1202"/>
                      <a:pt x="819" y="1238"/>
                      <a:pt x="819" y="1283"/>
                    </a:cubicBezTo>
                    <a:cubicBezTo>
                      <a:pt x="819" y="1293"/>
                      <a:pt x="821" y="1302"/>
                      <a:pt x="824" y="1311"/>
                    </a:cubicBezTo>
                    <a:cubicBezTo>
                      <a:pt x="710" y="1311"/>
                      <a:pt x="710" y="1311"/>
                      <a:pt x="710" y="1311"/>
                    </a:cubicBezTo>
                    <a:cubicBezTo>
                      <a:pt x="710" y="1147"/>
                      <a:pt x="710" y="1147"/>
                      <a:pt x="710" y="1147"/>
                    </a:cubicBezTo>
                    <a:cubicBezTo>
                      <a:pt x="846" y="1147"/>
                      <a:pt x="846" y="1147"/>
                      <a:pt x="846" y="1147"/>
                    </a:cubicBezTo>
                    <a:cubicBezTo>
                      <a:pt x="861" y="1147"/>
                      <a:pt x="874" y="1135"/>
                      <a:pt x="874" y="1120"/>
                    </a:cubicBezTo>
                    <a:cubicBezTo>
                      <a:pt x="874" y="27"/>
                      <a:pt x="874" y="27"/>
                      <a:pt x="874" y="27"/>
                    </a:cubicBezTo>
                    <a:cubicBezTo>
                      <a:pt x="874" y="12"/>
                      <a:pt x="861" y="0"/>
                      <a:pt x="846" y="0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12" y="0"/>
                      <a:pt x="0" y="12"/>
                      <a:pt x="0" y="27"/>
                    </a:cubicBezTo>
                    <a:cubicBezTo>
                      <a:pt x="0" y="1338"/>
                      <a:pt x="0" y="1338"/>
                      <a:pt x="0" y="1338"/>
                    </a:cubicBezTo>
                    <a:cubicBezTo>
                      <a:pt x="0" y="1353"/>
                      <a:pt x="12" y="1365"/>
                      <a:pt x="27" y="1365"/>
                    </a:cubicBezTo>
                    <a:cubicBezTo>
                      <a:pt x="1119" y="1365"/>
                      <a:pt x="1119" y="1365"/>
                      <a:pt x="1119" y="1365"/>
                    </a:cubicBezTo>
                    <a:cubicBezTo>
                      <a:pt x="1165" y="1365"/>
                      <a:pt x="1201" y="1329"/>
                      <a:pt x="1201" y="1283"/>
                    </a:cubicBezTo>
                    <a:cubicBezTo>
                      <a:pt x="1201" y="1238"/>
                      <a:pt x="1165" y="1202"/>
                      <a:pt x="1119" y="1202"/>
                    </a:cubicBezTo>
                    <a:close/>
                    <a:moveTo>
                      <a:pt x="710" y="55"/>
                    </a:moveTo>
                    <a:cubicBezTo>
                      <a:pt x="819" y="55"/>
                      <a:pt x="819" y="55"/>
                      <a:pt x="819" y="55"/>
                    </a:cubicBezTo>
                    <a:cubicBezTo>
                      <a:pt x="819" y="219"/>
                      <a:pt x="819" y="219"/>
                      <a:pt x="819" y="219"/>
                    </a:cubicBezTo>
                    <a:cubicBezTo>
                      <a:pt x="710" y="219"/>
                      <a:pt x="710" y="219"/>
                      <a:pt x="710" y="219"/>
                    </a:cubicBezTo>
                    <a:lnTo>
                      <a:pt x="710" y="55"/>
                    </a:lnTo>
                    <a:close/>
                    <a:moveTo>
                      <a:pt x="710" y="273"/>
                    </a:moveTo>
                    <a:cubicBezTo>
                      <a:pt x="819" y="273"/>
                      <a:pt x="819" y="273"/>
                      <a:pt x="819" y="273"/>
                    </a:cubicBezTo>
                    <a:cubicBezTo>
                      <a:pt x="819" y="437"/>
                      <a:pt x="819" y="437"/>
                      <a:pt x="819" y="437"/>
                    </a:cubicBezTo>
                    <a:cubicBezTo>
                      <a:pt x="710" y="437"/>
                      <a:pt x="710" y="437"/>
                      <a:pt x="710" y="437"/>
                    </a:cubicBezTo>
                    <a:lnTo>
                      <a:pt x="710" y="273"/>
                    </a:lnTo>
                    <a:close/>
                    <a:moveTo>
                      <a:pt x="710" y="492"/>
                    </a:moveTo>
                    <a:cubicBezTo>
                      <a:pt x="819" y="492"/>
                      <a:pt x="819" y="492"/>
                      <a:pt x="819" y="492"/>
                    </a:cubicBezTo>
                    <a:cubicBezTo>
                      <a:pt x="819" y="655"/>
                      <a:pt x="819" y="655"/>
                      <a:pt x="819" y="655"/>
                    </a:cubicBezTo>
                    <a:cubicBezTo>
                      <a:pt x="710" y="655"/>
                      <a:pt x="710" y="655"/>
                      <a:pt x="710" y="655"/>
                    </a:cubicBezTo>
                    <a:lnTo>
                      <a:pt x="710" y="492"/>
                    </a:lnTo>
                    <a:close/>
                    <a:moveTo>
                      <a:pt x="710" y="710"/>
                    </a:moveTo>
                    <a:cubicBezTo>
                      <a:pt x="819" y="710"/>
                      <a:pt x="819" y="710"/>
                      <a:pt x="819" y="710"/>
                    </a:cubicBezTo>
                    <a:cubicBezTo>
                      <a:pt x="819" y="874"/>
                      <a:pt x="819" y="874"/>
                      <a:pt x="819" y="874"/>
                    </a:cubicBezTo>
                    <a:cubicBezTo>
                      <a:pt x="710" y="874"/>
                      <a:pt x="710" y="874"/>
                      <a:pt x="710" y="874"/>
                    </a:cubicBezTo>
                    <a:lnTo>
                      <a:pt x="710" y="710"/>
                    </a:lnTo>
                    <a:close/>
                    <a:moveTo>
                      <a:pt x="710" y="928"/>
                    </a:moveTo>
                    <a:cubicBezTo>
                      <a:pt x="819" y="928"/>
                      <a:pt x="819" y="928"/>
                      <a:pt x="819" y="928"/>
                    </a:cubicBezTo>
                    <a:cubicBezTo>
                      <a:pt x="819" y="1092"/>
                      <a:pt x="819" y="1092"/>
                      <a:pt x="819" y="1092"/>
                    </a:cubicBezTo>
                    <a:cubicBezTo>
                      <a:pt x="710" y="1092"/>
                      <a:pt x="710" y="1092"/>
                      <a:pt x="710" y="1092"/>
                    </a:cubicBezTo>
                    <a:lnTo>
                      <a:pt x="710" y="928"/>
                    </a:lnTo>
                    <a:close/>
                    <a:moveTo>
                      <a:pt x="164" y="1311"/>
                    </a:moveTo>
                    <a:cubicBezTo>
                      <a:pt x="55" y="1311"/>
                      <a:pt x="55" y="1311"/>
                      <a:pt x="55" y="1311"/>
                    </a:cubicBezTo>
                    <a:cubicBezTo>
                      <a:pt x="55" y="1147"/>
                      <a:pt x="55" y="1147"/>
                      <a:pt x="55" y="1147"/>
                    </a:cubicBezTo>
                    <a:cubicBezTo>
                      <a:pt x="164" y="1147"/>
                      <a:pt x="164" y="1147"/>
                      <a:pt x="164" y="1147"/>
                    </a:cubicBezTo>
                    <a:lnTo>
                      <a:pt x="164" y="1311"/>
                    </a:lnTo>
                    <a:close/>
                    <a:moveTo>
                      <a:pt x="164" y="1092"/>
                    </a:moveTo>
                    <a:cubicBezTo>
                      <a:pt x="55" y="1092"/>
                      <a:pt x="55" y="1092"/>
                      <a:pt x="55" y="1092"/>
                    </a:cubicBezTo>
                    <a:cubicBezTo>
                      <a:pt x="55" y="928"/>
                      <a:pt x="55" y="928"/>
                      <a:pt x="55" y="928"/>
                    </a:cubicBezTo>
                    <a:cubicBezTo>
                      <a:pt x="164" y="928"/>
                      <a:pt x="164" y="928"/>
                      <a:pt x="164" y="928"/>
                    </a:cubicBezTo>
                    <a:lnTo>
                      <a:pt x="164" y="1092"/>
                    </a:lnTo>
                    <a:close/>
                    <a:moveTo>
                      <a:pt x="164" y="874"/>
                    </a:moveTo>
                    <a:cubicBezTo>
                      <a:pt x="55" y="874"/>
                      <a:pt x="55" y="874"/>
                      <a:pt x="55" y="874"/>
                    </a:cubicBezTo>
                    <a:cubicBezTo>
                      <a:pt x="55" y="710"/>
                      <a:pt x="55" y="710"/>
                      <a:pt x="55" y="710"/>
                    </a:cubicBezTo>
                    <a:cubicBezTo>
                      <a:pt x="164" y="710"/>
                      <a:pt x="164" y="710"/>
                      <a:pt x="164" y="710"/>
                    </a:cubicBezTo>
                    <a:lnTo>
                      <a:pt x="164" y="874"/>
                    </a:lnTo>
                    <a:close/>
                    <a:moveTo>
                      <a:pt x="164" y="655"/>
                    </a:moveTo>
                    <a:cubicBezTo>
                      <a:pt x="55" y="655"/>
                      <a:pt x="55" y="655"/>
                      <a:pt x="55" y="655"/>
                    </a:cubicBezTo>
                    <a:cubicBezTo>
                      <a:pt x="55" y="492"/>
                      <a:pt x="55" y="492"/>
                      <a:pt x="55" y="492"/>
                    </a:cubicBezTo>
                    <a:cubicBezTo>
                      <a:pt x="164" y="492"/>
                      <a:pt x="164" y="492"/>
                      <a:pt x="164" y="492"/>
                    </a:cubicBezTo>
                    <a:lnTo>
                      <a:pt x="164" y="655"/>
                    </a:lnTo>
                    <a:close/>
                    <a:moveTo>
                      <a:pt x="164" y="437"/>
                    </a:moveTo>
                    <a:cubicBezTo>
                      <a:pt x="55" y="437"/>
                      <a:pt x="55" y="437"/>
                      <a:pt x="55" y="437"/>
                    </a:cubicBezTo>
                    <a:cubicBezTo>
                      <a:pt x="55" y="273"/>
                      <a:pt x="55" y="273"/>
                      <a:pt x="55" y="273"/>
                    </a:cubicBezTo>
                    <a:cubicBezTo>
                      <a:pt x="164" y="273"/>
                      <a:pt x="164" y="273"/>
                      <a:pt x="164" y="273"/>
                    </a:cubicBezTo>
                    <a:lnTo>
                      <a:pt x="164" y="437"/>
                    </a:lnTo>
                    <a:close/>
                    <a:moveTo>
                      <a:pt x="164" y="219"/>
                    </a:moveTo>
                    <a:cubicBezTo>
                      <a:pt x="55" y="219"/>
                      <a:pt x="55" y="219"/>
                      <a:pt x="55" y="219"/>
                    </a:cubicBezTo>
                    <a:cubicBezTo>
                      <a:pt x="55" y="55"/>
                      <a:pt x="55" y="55"/>
                      <a:pt x="55" y="55"/>
                    </a:cubicBezTo>
                    <a:cubicBezTo>
                      <a:pt x="164" y="55"/>
                      <a:pt x="164" y="55"/>
                      <a:pt x="164" y="55"/>
                    </a:cubicBezTo>
                    <a:lnTo>
                      <a:pt x="164" y="219"/>
                    </a:lnTo>
                    <a:close/>
                    <a:moveTo>
                      <a:pt x="328" y="1311"/>
                    </a:moveTo>
                    <a:cubicBezTo>
                      <a:pt x="218" y="1311"/>
                      <a:pt x="218" y="1311"/>
                      <a:pt x="218" y="1311"/>
                    </a:cubicBezTo>
                    <a:cubicBezTo>
                      <a:pt x="218" y="1147"/>
                      <a:pt x="218" y="1147"/>
                      <a:pt x="218" y="1147"/>
                    </a:cubicBezTo>
                    <a:cubicBezTo>
                      <a:pt x="328" y="1147"/>
                      <a:pt x="328" y="1147"/>
                      <a:pt x="328" y="1147"/>
                    </a:cubicBezTo>
                    <a:lnTo>
                      <a:pt x="328" y="1311"/>
                    </a:lnTo>
                    <a:close/>
                    <a:moveTo>
                      <a:pt x="328" y="1092"/>
                    </a:moveTo>
                    <a:cubicBezTo>
                      <a:pt x="218" y="1092"/>
                      <a:pt x="218" y="1092"/>
                      <a:pt x="218" y="1092"/>
                    </a:cubicBezTo>
                    <a:cubicBezTo>
                      <a:pt x="218" y="928"/>
                      <a:pt x="218" y="928"/>
                      <a:pt x="218" y="928"/>
                    </a:cubicBezTo>
                    <a:cubicBezTo>
                      <a:pt x="328" y="928"/>
                      <a:pt x="328" y="928"/>
                      <a:pt x="328" y="928"/>
                    </a:cubicBezTo>
                    <a:lnTo>
                      <a:pt x="328" y="1092"/>
                    </a:lnTo>
                    <a:close/>
                    <a:moveTo>
                      <a:pt x="328" y="874"/>
                    </a:moveTo>
                    <a:cubicBezTo>
                      <a:pt x="218" y="874"/>
                      <a:pt x="218" y="874"/>
                      <a:pt x="218" y="874"/>
                    </a:cubicBezTo>
                    <a:cubicBezTo>
                      <a:pt x="218" y="710"/>
                      <a:pt x="218" y="710"/>
                      <a:pt x="218" y="710"/>
                    </a:cubicBezTo>
                    <a:cubicBezTo>
                      <a:pt x="328" y="710"/>
                      <a:pt x="328" y="710"/>
                      <a:pt x="328" y="710"/>
                    </a:cubicBezTo>
                    <a:lnTo>
                      <a:pt x="328" y="874"/>
                    </a:lnTo>
                    <a:close/>
                    <a:moveTo>
                      <a:pt x="328" y="655"/>
                    </a:moveTo>
                    <a:cubicBezTo>
                      <a:pt x="218" y="655"/>
                      <a:pt x="218" y="655"/>
                      <a:pt x="218" y="655"/>
                    </a:cubicBezTo>
                    <a:cubicBezTo>
                      <a:pt x="218" y="492"/>
                      <a:pt x="218" y="492"/>
                      <a:pt x="218" y="492"/>
                    </a:cubicBezTo>
                    <a:cubicBezTo>
                      <a:pt x="328" y="492"/>
                      <a:pt x="328" y="492"/>
                      <a:pt x="328" y="492"/>
                    </a:cubicBezTo>
                    <a:lnTo>
                      <a:pt x="328" y="655"/>
                    </a:lnTo>
                    <a:close/>
                    <a:moveTo>
                      <a:pt x="328" y="437"/>
                    </a:moveTo>
                    <a:cubicBezTo>
                      <a:pt x="218" y="437"/>
                      <a:pt x="218" y="437"/>
                      <a:pt x="218" y="437"/>
                    </a:cubicBezTo>
                    <a:cubicBezTo>
                      <a:pt x="218" y="273"/>
                      <a:pt x="218" y="273"/>
                      <a:pt x="218" y="273"/>
                    </a:cubicBezTo>
                    <a:cubicBezTo>
                      <a:pt x="328" y="273"/>
                      <a:pt x="328" y="273"/>
                      <a:pt x="328" y="273"/>
                    </a:cubicBezTo>
                    <a:lnTo>
                      <a:pt x="328" y="437"/>
                    </a:lnTo>
                    <a:close/>
                    <a:moveTo>
                      <a:pt x="328" y="219"/>
                    </a:moveTo>
                    <a:cubicBezTo>
                      <a:pt x="218" y="219"/>
                      <a:pt x="218" y="219"/>
                      <a:pt x="218" y="219"/>
                    </a:cubicBezTo>
                    <a:cubicBezTo>
                      <a:pt x="218" y="55"/>
                      <a:pt x="218" y="55"/>
                      <a:pt x="218" y="55"/>
                    </a:cubicBezTo>
                    <a:cubicBezTo>
                      <a:pt x="328" y="55"/>
                      <a:pt x="328" y="55"/>
                      <a:pt x="328" y="55"/>
                    </a:cubicBezTo>
                    <a:lnTo>
                      <a:pt x="328" y="219"/>
                    </a:lnTo>
                    <a:close/>
                    <a:moveTo>
                      <a:pt x="491" y="1311"/>
                    </a:moveTo>
                    <a:cubicBezTo>
                      <a:pt x="382" y="1311"/>
                      <a:pt x="382" y="1311"/>
                      <a:pt x="382" y="1311"/>
                    </a:cubicBezTo>
                    <a:cubicBezTo>
                      <a:pt x="382" y="1147"/>
                      <a:pt x="382" y="1147"/>
                      <a:pt x="382" y="1147"/>
                    </a:cubicBezTo>
                    <a:cubicBezTo>
                      <a:pt x="491" y="1147"/>
                      <a:pt x="491" y="1147"/>
                      <a:pt x="491" y="1147"/>
                    </a:cubicBezTo>
                    <a:lnTo>
                      <a:pt x="491" y="1311"/>
                    </a:lnTo>
                    <a:close/>
                    <a:moveTo>
                      <a:pt x="491" y="1092"/>
                    </a:moveTo>
                    <a:cubicBezTo>
                      <a:pt x="382" y="1092"/>
                      <a:pt x="382" y="1092"/>
                      <a:pt x="382" y="1092"/>
                    </a:cubicBezTo>
                    <a:cubicBezTo>
                      <a:pt x="382" y="928"/>
                      <a:pt x="382" y="928"/>
                      <a:pt x="382" y="928"/>
                    </a:cubicBezTo>
                    <a:cubicBezTo>
                      <a:pt x="491" y="928"/>
                      <a:pt x="491" y="928"/>
                      <a:pt x="491" y="928"/>
                    </a:cubicBezTo>
                    <a:lnTo>
                      <a:pt x="491" y="1092"/>
                    </a:lnTo>
                    <a:close/>
                    <a:moveTo>
                      <a:pt x="491" y="874"/>
                    </a:moveTo>
                    <a:cubicBezTo>
                      <a:pt x="382" y="874"/>
                      <a:pt x="382" y="874"/>
                      <a:pt x="382" y="874"/>
                    </a:cubicBezTo>
                    <a:cubicBezTo>
                      <a:pt x="382" y="710"/>
                      <a:pt x="382" y="710"/>
                      <a:pt x="382" y="710"/>
                    </a:cubicBezTo>
                    <a:cubicBezTo>
                      <a:pt x="491" y="710"/>
                      <a:pt x="491" y="710"/>
                      <a:pt x="491" y="710"/>
                    </a:cubicBezTo>
                    <a:lnTo>
                      <a:pt x="491" y="874"/>
                    </a:lnTo>
                    <a:close/>
                    <a:moveTo>
                      <a:pt x="491" y="655"/>
                    </a:moveTo>
                    <a:cubicBezTo>
                      <a:pt x="382" y="655"/>
                      <a:pt x="382" y="655"/>
                      <a:pt x="382" y="655"/>
                    </a:cubicBezTo>
                    <a:cubicBezTo>
                      <a:pt x="382" y="492"/>
                      <a:pt x="382" y="492"/>
                      <a:pt x="382" y="492"/>
                    </a:cubicBezTo>
                    <a:cubicBezTo>
                      <a:pt x="491" y="492"/>
                      <a:pt x="491" y="492"/>
                      <a:pt x="491" y="492"/>
                    </a:cubicBezTo>
                    <a:lnTo>
                      <a:pt x="491" y="655"/>
                    </a:lnTo>
                    <a:close/>
                    <a:moveTo>
                      <a:pt x="491" y="437"/>
                    </a:moveTo>
                    <a:cubicBezTo>
                      <a:pt x="382" y="437"/>
                      <a:pt x="382" y="437"/>
                      <a:pt x="382" y="437"/>
                    </a:cubicBezTo>
                    <a:cubicBezTo>
                      <a:pt x="382" y="273"/>
                      <a:pt x="382" y="273"/>
                      <a:pt x="382" y="273"/>
                    </a:cubicBezTo>
                    <a:cubicBezTo>
                      <a:pt x="491" y="273"/>
                      <a:pt x="491" y="273"/>
                      <a:pt x="491" y="273"/>
                    </a:cubicBezTo>
                    <a:lnTo>
                      <a:pt x="491" y="437"/>
                    </a:lnTo>
                    <a:close/>
                    <a:moveTo>
                      <a:pt x="491" y="219"/>
                    </a:moveTo>
                    <a:cubicBezTo>
                      <a:pt x="382" y="219"/>
                      <a:pt x="382" y="219"/>
                      <a:pt x="382" y="219"/>
                    </a:cubicBezTo>
                    <a:cubicBezTo>
                      <a:pt x="382" y="55"/>
                      <a:pt x="382" y="55"/>
                      <a:pt x="382" y="55"/>
                    </a:cubicBezTo>
                    <a:cubicBezTo>
                      <a:pt x="491" y="55"/>
                      <a:pt x="491" y="55"/>
                      <a:pt x="491" y="55"/>
                    </a:cubicBezTo>
                    <a:lnTo>
                      <a:pt x="491" y="219"/>
                    </a:lnTo>
                    <a:close/>
                    <a:moveTo>
                      <a:pt x="655" y="1311"/>
                    </a:moveTo>
                    <a:cubicBezTo>
                      <a:pt x="546" y="1311"/>
                      <a:pt x="546" y="1311"/>
                      <a:pt x="546" y="1311"/>
                    </a:cubicBezTo>
                    <a:cubicBezTo>
                      <a:pt x="546" y="1147"/>
                      <a:pt x="546" y="1147"/>
                      <a:pt x="546" y="1147"/>
                    </a:cubicBezTo>
                    <a:cubicBezTo>
                      <a:pt x="655" y="1147"/>
                      <a:pt x="655" y="1147"/>
                      <a:pt x="655" y="1147"/>
                    </a:cubicBezTo>
                    <a:lnTo>
                      <a:pt x="655" y="1311"/>
                    </a:lnTo>
                    <a:close/>
                    <a:moveTo>
                      <a:pt x="655" y="1092"/>
                    </a:moveTo>
                    <a:cubicBezTo>
                      <a:pt x="546" y="1092"/>
                      <a:pt x="546" y="1092"/>
                      <a:pt x="546" y="1092"/>
                    </a:cubicBezTo>
                    <a:cubicBezTo>
                      <a:pt x="546" y="928"/>
                      <a:pt x="546" y="928"/>
                      <a:pt x="546" y="928"/>
                    </a:cubicBezTo>
                    <a:cubicBezTo>
                      <a:pt x="655" y="928"/>
                      <a:pt x="655" y="928"/>
                      <a:pt x="655" y="928"/>
                    </a:cubicBezTo>
                    <a:lnTo>
                      <a:pt x="655" y="1092"/>
                    </a:lnTo>
                    <a:close/>
                    <a:moveTo>
                      <a:pt x="655" y="874"/>
                    </a:moveTo>
                    <a:cubicBezTo>
                      <a:pt x="546" y="874"/>
                      <a:pt x="546" y="874"/>
                      <a:pt x="546" y="874"/>
                    </a:cubicBezTo>
                    <a:cubicBezTo>
                      <a:pt x="546" y="710"/>
                      <a:pt x="546" y="710"/>
                      <a:pt x="546" y="710"/>
                    </a:cubicBezTo>
                    <a:cubicBezTo>
                      <a:pt x="655" y="710"/>
                      <a:pt x="655" y="710"/>
                      <a:pt x="655" y="710"/>
                    </a:cubicBezTo>
                    <a:lnTo>
                      <a:pt x="655" y="874"/>
                    </a:lnTo>
                    <a:close/>
                    <a:moveTo>
                      <a:pt x="655" y="655"/>
                    </a:moveTo>
                    <a:cubicBezTo>
                      <a:pt x="546" y="655"/>
                      <a:pt x="546" y="655"/>
                      <a:pt x="546" y="655"/>
                    </a:cubicBezTo>
                    <a:cubicBezTo>
                      <a:pt x="546" y="492"/>
                      <a:pt x="546" y="492"/>
                      <a:pt x="546" y="492"/>
                    </a:cubicBezTo>
                    <a:cubicBezTo>
                      <a:pt x="655" y="492"/>
                      <a:pt x="655" y="492"/>
                      <a:pt x="655" y="492"/>
                    </a:cubicBezTo>
                    <a:lnTo>
                      <a:pt x="655" y="655"/>
                    </a:lnTo>
                    <a:close/>
                    <a:moveTo>
                      <a:pt x="655" y="437"/>
                    </a:moveTo>
                    <a:cubicBezTo>
                      <a:pt x="546" y="437"/>
                      <a:pt x="546" y="437"/>
                      <a:pt x="546" y="437"/>
                    </a:cubicBezTo>
                    <a:cubicBezTo>
                      <a:pt x="546" y="273"/>
                      <a:pt x="546" y="273"/>
                      <a:pt x="546" y="273"/>
                    </a:cubicBezTo>
                    <a:cubicBezTo>
                      <a:pt x="655" y="273"/>
                      <a:pt x="655" y="273"/>
                      <a:pt x="655" y="273"/>
                    </a:cubicBezTo>
                    <a:lnTo>
                      <a:pt x="655" y="437"/>
                    </a:lnTo>
                    <a:close/>
                    <a:moveTo>
                      <a:pt x="655" y="219"/>
                    </a:moveTo>
                    <a:cubicBezTo>
                      <a:pt x="546" y="219"/>
                      <a:pt x="546" y="219"/>
                      <a:pt x="546" y="219"/>
                    </a:cubicBezTo>
                    <a:cubicBezTo>
                      <a:pt x="546" y="55"/>
                      <a:pt x="546" y="55"/>
                      <a:pt x="546" y="55"/>
                    </a:cubicBezTo>
                    <a:cubicBezTo>
                      <a:pt x="655" y="55"/>
                      <a:pt x="655" y="55"/>
                      <a:pt x="655" y="55"/>
                    </a:cubicBezTo>
                    <a:lnTo>
                      <a:pt x="655" y="219"/>
                    </a:lnTo>
                    <a:close/>
                    <a:moveTo>
                      <a:pt x="1119" y="1311"/>
                    </a:moveTo>
                    <a:cubicBezTo>
                      <a:pt x="901" y="1311"/>
                      <a:pt x="901" y="1311"/>
                      <a:pt x="901" y="1311"/>
                    </a:cubicBezTo>
                    <a:cubicBezTo>
                      <a:pt x="886" y="1311"/>
                      <a:pt x="874" y="1299"/>
                      <a:pt x="874" y="1283"/>
                    </a:cubicBezTo>
                    <a:cubicBezTo>
                      <a:pt x="874" y="1268"/>
                      <a:pt x="886" y="1256"/>
                      <a:pt x="901" y="1256"/>
                    </a:cubicBezTo>
                    <a:cubicBezTo>
                      <a:pt x="906" y="1256"/>
                      <a:pt x="911" y="1258"/>
                      <a:pt x="916" y="1261"/>
                    </a:cubicBezTo>
                    <a:cubicBezTo>
                      <a:pt x="923" y="1265"/>
                      <a:pt x="933" y="1266"/>
                      <a:pt x="941" y="1263"/>
                    </a:cubicBezTo>
                    <a:cubicBezTo>
                      <a:pt x="949" y="1260"/>
                      <a:pt x="955" y="1252"/>
                      <a:pt x="957" y="1244"/>
                    </a:cubicBezTo>
                    <a:cubicBezTo>
                      <a:pt x="963" y="1219"/>
                      <a:pt x="985" y="1202"/>
                      <a:pt x="1010" y="1202"/>
                    </a:cubicBezTo>
                    <a:cubicBezTo>
                      <a:pt x="1036" y="1202"/>
                      <a:pt x="1058" y="1219"/>
                      <a:pt x="1063" y="1244"/>
                    </a:cubicBezTo>
                    <a:cubicBezTo>
                      <a:pt x="1065" y="1252"/>
                      <a:pt x="1071" y="1260"/>
                      <a:pt x="1080" y="1263"/>
                    </a:cubicBezTo>
                    <a:cubicBezTo>
                      <a:pt x="1088" y="1266"/>
                      <a:pt x="1097" y="1265"/>
                      <a:pt x="1105" y="1261"/>
                    </a:cubicBezTo>
                    <a:cubicBezTo>
                      <a:pt x="1122" y="1249"/>
                      <a:pt x="1147" y="1263"/>
                      <a:pt x="1147" y="1283"/>
                    </a:cubicBezTo>
                    <a:cubicBezTo>
                      <a:pt x="1147" y="1299"/>
                      <a:pt x="1135" y="1311"/>
                      <a:pt x="1119" y="1311"/>
                    </a:cubicBezTo>
                    <a:close/>
                    <a:moveTo>
                      <a:pt x="1119" y="1311"/>
                    </a:moveTo>
                    <a:cubicBezTo>
                      <a:pt x="1119" y="1311"/>
                      <a:pt x="1119" y="1311"/>
                      <a:pt x="1119" y="1311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  <p:sp>
            <p:nvSpPr>
              <p:cNvPr id="29" name="Freeform 15"/>
              <p:cNvSpPr>
                <a:spLocks/>
              </p:cNvSpPr>
              <p:nvPr/>
            </p:nvSpPr>
            <p:spPr bwMode="auto">
              <a:xfrm>
                <a:off x="-489" y="3132"/>
                <a:ext cx="444" cy="664"/>
              </a:xfrm>
              <a:custGeom>
                <a:avLst/>
                <a:gdLst>
                  <a:gd name="T0" fmla="*/ 1065 w 1092"/>
                  <a:gd name="T1" fmla="*/ 164 h 1632"/>
                  <a:gd name="T2" fmla="*/ 873 w 1092"/>
                  <a:gd name="T3" fmla="*/ 164 h 1632"/>
                  <a:gd name="T4" fmla="*/ 873 w 1092"/>
                  <a:gd name="T5" fmla="*/ 82 h 1632"/>
                  <a:gd name="T6" fmla="*/ 846 w 1092"/>
                  <a:gd name="T7" fmla="*/ 55 h 1632"/>
                  <a:gd name="T8" fmla="*/ 655 w 1092"/>
                  <a:gd name="T9" fmla="*/ 55 h 1632"/>
                  <a:gd name="T10" fmla="*/ 655 w 1092"/>
                  <a:gd name="T11" fmla="*/ 27 h 1632"/>
                  <a:gd name="T12" fmla="*/ 628 w 1092"/>
                  <a:gd name="T13" fmla="*/ 0 h 1632"/>
                  <a:gd name="T14" fmla="*/ 464 w 1092"/>
                  <a:gd name="T15" fmla="*/ 0 h 1632"/>
                  <a:gd name="T16" fmla="*/ 437 w 1092"/>
                  <a:gd name="T17" fmla="*/ 27 h 1632"/>
                  <a:gd name="T18" fmla="*/ 437 w 1092"/>
                  <a:gd name="T19" fmla="*/ 55 h 1632"/>
                  <a:gd name="T20" fmla="*/ 245 w 1092"/>
                  <a:gd name="T21" fmla="*/ 55 h 1632"/>
                  <a:gd name="T22" fmla="*/ 218 w 1092"/>
                  <a:gd name="T23" fmla="*/ 82 h 1632"/>
                  <a:gd name="T24" fmla="*/ 218 w 1092"/>
                  <a:gd name="T25" fmla="*/ 164 h 1632"/>
                  <a:gd name="T26" fmla="*/ 27 w 1092"/>
                  <a:gd name="T27" fmla="*/ 164 h 1632"/>
                  <a:gd name="T28" fmla="*/ 0 w 1092"/>
                  <a:gd name="T29" fmla="*/ 191 h 1632"/>
                  <a:gd name="T30" fmla="*/ 0 w 1092"/>
                  <a:gd name="T31" fmla="*/ 1509 h 1632"/>
                  <a:gd name="T32" fmla="*/ 0 w 1092"/>
                  <a:gd name="T33" fmla="*/ 1570 h 1632"/>
                  <a:gd name="T34" fmla="*/ 0 w 1092"/>
                  <a:gd name="T35" fmla="*/ 1604 h 1632"/>
                  <a:gd name="T36" fmla="*/ 27 w 1092"/>
                  <a:gd name="T37" fmla="*/ 1632 h 1632"/>
                  <a:gd name="T38" fmla="*/ 54 w 1092"/>
                  <a:gd name="T39" fmla="*/ 1604 h 1632"/>
                  <a:gd name="T40" fmla="*/ 54 w 1092"/>
                  <a:gd name="T41" fmla="*/ 1570 h 1632"/>
                  <a:gd name="T42" fmla="*/ 54 w 1092"/>
                  <a:gd name="T43" fmla="*/ 1509 h 1632"/>
                  <a:gd name="T44" fmla="*/ 54 w 1092"/>
                  <a:gd name="T45" fmla="*/ 218 h 1632"/>
                  <a:gd name="T46" fmla="*/ 245 w 1092"/>
                  <a:gd name="T47" fmla="*/ 218 h 1632"/>
                  <a:gd name="T48" fmla="*/ 273 w 1092"/>
                  <a:gd name="T49" fmla="*/ 191 h 1632"/>
                  <a:gd name="T50" fmla="*/ 273 w 1092"/>
                  <a:gd name="T51" fmla="*/ 109 h 1632"/>
                  <a:gd name="T52" fmla="*/ 464 w 1092"/>
                  <a:gd name="T53" fmla="*/ 109 h 1632"/>
                  <a:gd name="T54" fmla="*/ 491 w 1092"/>
                  <a:gd name="T55" fmla="*/ 82 h 1632"/>
                  <a:gd name="T56" fmla="*/ 491 w 1092"/>
                  <a:gd name="T57" fmla="*/ 55 h 1632"/>
                  <a:gd name="T58" fmla="*/ 600 w 1092"/>
                  <a:gd name="T59" fmla="*/ 55 h 1632"/>
                  <a:gd name="T60" fmla="*/ 600 w 1092"/>
                  <a:gd name="T61" fmla="*/ 82 h 1632"/>
                  <a:gd name="T62" fmla="*/ 628 w 1092"/>
                  <a:gd name="T63" fmla="*/ 109 h 1632"/>
                  <a:gd name="T64" fmla="*/ 819 w 1092"/>
                  <a:gd name="T65" fmla="*/ 109 h 1632"/>
                  <a:gd name="T66" fmla="*/ 819 w 1092"/>
                  <a:gd name="T67" fmla="*/ 164 h 1632"/>
                  <a:gd name="T68" fmla="*/ 355 w 1092"/>
                  <a:gd name="T69" fmla="*/ 164 h 1632"/>
                  <a:gd name="T70" fmla="*/ 327 w 1092"/>
                  <a:gd name="T71" fmla="*/ 191 h 1632"/>
                  <a:gd name="T72" fmla="*/ 355 w 1092"/>
                  <a:gd name="T73" fmla="*/ 218 h 1632"/>
                  <a:gd name="T74" fmla="*/ 1037 w 1092"/>
                  <a:gd name="T75" fmla="*/ 218 h 1632"/>
                  <a:gd name="T76" fmla="*/ 1037 w 1092"/>
                  <a:gd name="T77" fmla="*/ 1351 h 1632"/>
                  <a:gd name="T78" fmla="*/ 1065 w 1092"/>
                  <a:gd name="T79" fmla="*/ 1378 h 1632"/>
                  <a:gd name="T80" fmla="*/ 1092 w 1092"/>
                  <a:gd name="T81" fmla="*/ 1351 h 1632"/>
                  <a:gd name="T82" fmla="*/ 1092 w 1092"/>
                  <a:gd name="T83" fmla="*/ 191 h 1632"/>
                  <a:gd name="T84" fmla="*/ 1065 w 1092"/>
                  <a:gd name="T85" fmla="*/ 164 h 16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092" h="1632">
                    <a:moveTo>
                      <a:pt x="1065" y="164"/>
                    </a:moveTo>
                    <a:cubicBezTo>
                      <a:pt x="873" y="164"/>
                      <a:pt x="873" y="164"/>
                      <a:pt x="873" y="164"/>
                    </a:cubicBezTo>
                    <a:cubicBezTo>
                      <a:pt x="873" y="82"/>
                      <a:pt x="873" y="82"/>
                      <a:pt x="873" y="82"/>
                    </a:cubicBezTo>
                    <a:cubicBezTo>
                      <a:pt x="873" y="67"/>
                      <a:pt x="861" y="55"/>
                      <a:pt x="846" y="55"/>
                    </a:cubicBezTo>
                    <a:cubicBezTo>
                      <a:pt x="655" y="55"/>
                      <a:pt x="655" y="55"/>
                      <a:pt x="655" y="55"/>
                    </a:cubicBezTo>
                    <a:cubicBezTo>
                      <a:pt x="655" y="27"/>
                      <a:pt x="655" y="27"/>
                      <a:pt x="655" y="27"/>
                    </a:cubicBezTo>
                    <a:cubicBezTo>
                      <a:pt x="655" y="12"/>
                      <a:pt x="643" y="0"/>
                      <a:pt x="628" y="0"/>
                    </a:cubicBezTo>
                    <a:cubicBezTo>
                      <a:pt x="464" y="0"/>
                      <a:pt x="464" y="0"/>
                      <a:pt x="464" y="0"/>
                    </a:cubicBezTo>
                    <a:cubicBezTo>
                      <a:pt x="449" y="0"/>
                      <a:pt x="437" y="12"/>
                      <a:pt x="437" y="27"/>
                    </a:cubicBezTo>
                    <a:cubicBezTo>
                      <a:pt x="437" y="55"/>
                      <a:pt x="437" y="55"/>
                      <a:pt x="437" y="55"/>
                    </a:cubicBezTo>
                    <a:cubicBezTo>
                      <a:pt x="245" y="55"/>
                      <a:pt x="245" y="55"/>
                      <a:pt x="245" y="55"/>
                    </a:cubicBezTo>
                    <a:cubicBezTo>
                      <a:pt x="230" y="55"/>
                      <a:pt x="218" y="67"/>
                      <a:pt x="218" y="82"/>
                    </a:cubicBezTo>
                    <a:cubicBezTo>
                      <a:pt x="218" y="164"/>
                      <a:pt x="218" y="164"/>
                      <a:pt x="218" y="164"/>
                    </a:cubicBezTo>
                    <a:cubicBezTo>
                      <a:pt x="27" y="164"/>
                      <a:pt x="27" y="164"/>
                      <a:pt x="27" y="164"/>
                    </a:cubicBezTo>
                    <a:cubicBezTo>
                      <a:pt x="12" y="164"/>
                      <a:pt x="0" y="176"/>
                      <a:pt x="0" y="191"/>
                    </a:cubicBezTo>
                    <a:cubicBezTo>
                      <a:pt x="0" y="1509"/>
                      <a:pt x="0" y="1509"/>
                      <a:pt x="0" y="1509"/>
                    </a:cubicBezTo>
                    <a:cubicBezTo>
                      <a:pt x="0" y="1570"/>
                      <a:pt x="0" y="1570"/>
                      <a:pt x="0" y="1570"/>
                    </a:cubicBezTo>
                    <a:cubicBezTo>
                      <a:pt x="0" y="1604"/>
                      <a:pt x="0" y="1604"/>
                      <a:pt x="0" y="1604"/>
                    </a:cubicBezTo>
                    <a:cubicBezTo>
                      <a:pt x="0" y="1619"/>
                      <a:pt x="12" y="1632"/>
                      <a:pt x="27" y="1632"/>
                    </a:cubicBezTo>
                    <a:cubicBezTo>
                      <a:pt x="42" y="1632"/>
                      <a:pt x="54" y="1619"/>
                      <a:pt x="54" y="1604"/>
                    </a:cubicBezTo>
                    <a:cubicBezTo>
                      <a:pt x="54" y="1570"/>
                      <a:pt x="54" y="1570"/>
                      <a:pt x="54" y="1570"/>
                    </a:cubicBezTo>
                    <a:cubicBezTo>
                      <a:pt x="54" y="1509"/>
                      <a:pt x="54" y="1509"/>
                      <a:pt x="54" y="1509"/>
                    </a:cubicBezTo>
                    <a:cubicBezTo>
                      <a:pt x="54" y="218"/>
                      <a:pt x="54" y="218"/>
                      <a:pt x="54" y="218"/>
                    </a:cubicBezTo>
                    <a:cubicBezTo>
                      <a:pt x="245" y="218"/>
                      <a:pt x="245" y="218"/>
                      <a:pt x="245" y="218"/>
                    </a:cubicBezTo>
                    <a:cubicBezTo>
                      <a:pt x="261" y="218"/>
                      <a:pt x="273" y="206"/>
                      <a:pt x="273" y="191"/>
                    </a:cubicBezTo>
                    <a:cubicBezTo>
                      <a:pt x="273" y="109"/>
                      <a:pt x="273" y="109"/>
                      <a:pt x="273" y="109"/>
                    </a:cubicBezTo>
                    <a:cubicBezTo>
                      <a:pt x="464" y="109"/>
                      <a:pt x="464" y="109"/>
                      <a:pt x="464" y="109"/>
                    </a:cubicBezTo>
                    <a:cubicBezTo>
                      <a:pt x="479" y="109"/>
                      <a:pt x="491" y="97"/>
                      <a:pt x="491" y="82"/>
                    </a:cubicBezTo>
                    <a:cubicBezTo>
                      <a:pt x="491" y="55"/>
                      <a:pt x="491" y="55"/>
                      <a:pt x="491" y="55"/>
                    </a:cubicBezTo>
                    <a:cubicBezTo>
                      <a:pt x="600" y="55"/>
                      <a:pt x="600" y="55"/>
                      <a:pt x="600" y="55"/>
                    </a:cubicBezTo>
                    <a:cubicBezTo>
                      <a:pt x="600" y="82"/>
                      <a:pt x="600" y="82"/>
                      <a:pt x="600" y="82"/>
                    </a:cubicBezTo>
                    <a:cubicBezTo>
                      <a:pt x="600" y="97"/>
                      <a:pt x="613" y="109"/>
                      <a:pt x="628" y="109"/>
                    </a:cubicBezTo>
                    <a:cubicBezTo>
                      <a:pt x="819" y="109"/>
                      <a:pt x="819" y="109"/>
                      <a:pt x="819" y="109"/>
                    </a:cubicBezTo>
                    <a:cubicBezTo>
                      <a:pt x="819" y="164"/>
                      <a:pt x="819" y="164"/>
                      <a:pt x="819" y="164"/>
                    </a:cubicBezTo>
                    <a:cubicBezTo>
                      <a:pt x="355" y="164"/>
                      <a:pt x="355" y="164"/>
                      <a:pt x="355" y="164"/>
                    </a:cubicBezTo>
                    <a:cubicBezTo>
                      <a:pt x="340" y="164"/>
                      <a:pt x="327" y="176"/>
                      <a:pt x="327" y="191"/>
                    </a:cubicBezTo>
                    <a:cubicBezTo>
                      <a:pt x="327" y="206"/>
                      <a:pt x="340" y="218"/>
                      <a:pt x="355" y="218"/>
                    </a:cubicBezTo>
                    <a:cubicBezTo>
                      <a:pt x="1037" y="218"/>
                      <a:pt x="1037" y="218"/>
                      <a:pt x="1037" y="218"/>
                    </a:cubicBezTo>
                    <a:cubicBezTo>
                      <a:pt x="1037" y="1351"/>
                      <a:pt x="1037" y="1351"/>
                      <a:pt x="1037" y="1351"/>
                    </a:cubicBezTo>
                    <a:cubicBezTo>
                      <a:pt x="1037" y="1366"/>
                      <a:pt x="1050" y="1378"/>
                      <a:pt x="1065" y="1378"/>
                    </a:cubicBezTo>
                    <a:cubicBezTo>
                      <a:pt x="1080" y="1378"/>
                      <a:pt x="1092" y="1366"/>
                      <a:pt x="1092" y="1351"/>
                    </a:cubicBezTo>
                    <a:cubicBezTo>
                      <a:pt x="1092" y="191"/>
                      <a:pt x="1092" y="191"/>
                      <a:pt x="1092" y="191"/>
                    </a:cubicBezTo>
                    <a:cubicBezTo>
                      <a:pt x="1092" y="176"/>
                      <a:pt x="1080" y="164"/>
                      <a:pt x="1065" y="16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</p:grpSp>
      </p:grpSp>
      <p:graphicFrame>
        <p:nvGraphicFramePr>
          <p:cNvPr id="30" name="Tabela 29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895640230"/>
              </p:ext>
            </p:extLst>
          </p:nvPr>
        </p:nvGraphicFramePr>
        <p:xfrm>
          <a:off x="6178607" y="1747836"/>
          <a:ext cx="2674740" cy="4078206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891580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891580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891580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298206"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u="none" strike="noStrike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MEI</a:t>
                      </a:r>
                      <a:endParaRPr lang="pt-BR" sz="1600" b="1" i="0" u="none" strike="noStrike" dirty="0">
                        <a:solidFill>
                          <a:schemeClr val="accent5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u="none" strike="noStrike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ME</a:t>
                      </a:r>
                      <a:endParaRPr lang="pt-BR" sz="1600" b="1" i="0" u="none" strike="noStrike" dirty="0">
                        <a:solidFill>
                          <a:schemeClr val="accent5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u="none" strike="noStrike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EPP</a:t>
                      </a:r>
                      <a:endParaRPr lang="pt-BR" sz="1600" b="1" i="0" u="none" strike="noStrike" dirty="0">
                        <a:solidFill>
                          <a:schemeClr val="accent5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540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2000" b="1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</a:t>
                      </a:r>
                    </a:p>
                  </a:txBody>
                  <a:tcPr marL="9525" marR="9525" marT="9525" marB="0" anchor="ctr"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2000" b="1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</a:t>
                      </a:r>
                    </a:p>
                  </a:txBody>
                  <a:tcPr marL="9525" marR="9525" marT="9525" marB="0" anchor="ctr"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2000" b="1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</a:t>
                      </a:r>
                    </a:p>
                  </a:txBody>
                  <a:tcPr marL="9525" marR="9525" marT="9525" marB="0" anchor="ctr"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540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2000" b="1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24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2000" b="1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16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2000" b="1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16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540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2000" b="1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32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2000" b="1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28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2000" b="1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26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540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2000" b="1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24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2000" b="1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27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2000" b="1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32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540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2000" b="1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11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2000" b="1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19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2000" b="1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15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540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2000" b="1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2000" b="1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7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2000" b="1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7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540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2000" b="1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2000" b="1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2000" b="1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</a:tbl>
          </a:graphicData>
        </a:graphic>
      </p:graphicFrame>
      <p:sp>
        <p:nvSpPr>
          <p:cNvPr id="31" name="CaixaDeTexto 30"/>
          <p:cNvSpPr txBox="1"/>
          <p:nvPr/>
        </p:nvSpPr>
        <p:spPr>
          <a:xfrm>
            <a:off x="9372745" y="718052"/>
            <a:ext cx="1893467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pt-BR" sz="2000" i="1" dirty="0">
                <a:solidFill>
                  <a:srgbClr val="016FAC"/>
                </a:solidFill>
              </a:rPr>
              <a:t>por classificação</a:t>
            </a:r>
          </a:p>
        </p:txBody>
      </p:sp>
      <p:cxnSp>
        <p:nvCxnSpPr>
          <p:cNvPr id="37" name="Conector reto 36"/>
          <p:cNvCxnSpPr/>
          <p:nvPr/>
        </p:nvCxnSpPr>
        <p:spPr>
          <a:xfrm>
            <a:off x="11291205" y="918107"/>
            <a:ext cx="621414" cy="0"/>
          </a:xfrm>
          <a:prstGeom prst="line">
            <a:avLst/>
          </a:prstGeom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graphicFrame>
        <p:nvGraphicFramePr>
          <p:cNvPr id="38" name="Tabela 3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508699617"/>
              </p:ext>
            </p:extLst>
          </p:nvPr>
        </p:nvGraphicFramePr>
        <p:xfrm>
          <a:off x="9262130" y="1750657"/>
          <a:ext cx="2650490" cy="4075133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325245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1325245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295133"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u="none" strike="noStrike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cliente</a:t>
                      </a:r>
                      <a:endParaRPr lang="pt-BR" sz="1600" b="1" i="0" u="none" strike="noStrike" dirty="0">
                        <a:solidFill>
                          <a:schemeClr val="accent5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u="none" strike="noStrike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não cliente</a:t>
                      </a:r>
                      <a:endParaRPr lang="pt-BR" sz="1600" b="1" i="0" u="none" strike="noStrike" dirty="0">
                        <a:solidFill>
                          <a:schemeClr val="accent5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540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2000" b="1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</a:t>
                      </a:r>
                    </a:p>
                  </a:txBody>
                  <a:tcPr marL="9525" marR="9525" marT="9525" marB="0" anchor="ctr"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2000" b="1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</a:t>
                      </a:r>
                    </a:p>
                  </a:txBody>
                  <a:tcPr marL="9525" marR="9525" marT="9525" marB="0" anchor="ctr"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540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2000" b="1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24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2000" b="1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20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540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2000" b="1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30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2000" b="1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30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540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2000" b="1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26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2000" b="1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26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540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2000" b="1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13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2000" b="1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14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540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2000" b="1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2000" b="1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540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2000" b="1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2000" b="1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</a:tbl>
          </a:graphicData>
        </a:graphic>
      </p:graphicFrame>
      <p:grpSp>
        <p:nvGrpSpPr>
          <p:cNvPr id="39" name="Group 4"/>
          <p:cNvGrpSpPr>
            <a:grpSpLocks noChangeAspect="1"/>
          </p:cNvGrpSpPr>
          <p:nvPr/>
        </p:nvGrpSpPr>
        <p:grpSpPr bwMode="auto">
          <a:xfrm>
            <a:off x="9635474" y="1301689"/>
            <a:ext cx="541450" cy="356738"/>
            <a:chOff x="5297" y="3307"/>
            <a:chExt cx="384" cy="253"/>
          </a:xfrm>
        </p:grpSpPr>
        <p:sp>
          <p:nvSpPr>
            <p:cNvPr id="40" name="Freeform 5"/>
            <p:cNvSpPr>
              <a:spLocks noEditPoints="1"/>
            </p:cNvSpPr>
            <p:nvPr/>
          </p:nvSpPr>
          <p:spPr bwMode="auto">
            <a:xfrm>
              <a:off x="5304" y="3315"/>
              <a:ext cx="90" cy="137"/>
            </a:xfrm>
            <a:custGeom>
              <a:avLst/>
              <a:gdLst>
                <a:gd name="T0" fmla="*/ 0 w 90"/>
                <a:gd name="T1" fmla="*/ 120 h 137"/>
                <a:gd name="T2" fmla="*/ 41 w 90"/>
                <a:gd name="T3" fmla="*/ 0 h 137"/>
                <a:gd name="T4" fmla="*/ 90 w 90"/>
                <a:gd name="T5" fmla="*/ 17 h 137"/>
                <a:gd name="T6" fmla="*/ 49 w 90"/>
                <a:gd name="T7" fmla="*/ 137 h 137"/>
                <a:gd name="T8" fmla="*/ 0 w 90"/>
                <a:gd name="T9" fmla="*/ 120 h 137"/>
                <a:gd name="T10" fmla="*/ 0 w 90"/>
                <a:gd name="T11" fmla="*/ 120 h 137"/>
                <a:gd name="T12" fmla="*/ 0 w 90"/>
                <a:gd name="T13" fmla="*/ 12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0" h="137">
                  <a:moveTo>
                    <a:pt x="0" y="120"/>
                  </a:moveTo>
                  <a:lnTo>
                    <a:pt x="41" y="0"/>
                  </a:lnTo>
                  <a:lnTo>
                    <a:pt x="90" y="17"/>
                  </a:lnTo>
                  <a:lnTo>
                    <a:pt x="49" y="137"/>
                  </a:lnTo>
                  <a:lnTo>
                    <a:pt x="0" y="120"/>
                  </a:lnTo>
                  <a:close/>
                  <a:moveTo>
                    <a:pt x="0" y="120"/>
                  </a:moveTo>
                  <a:lnTo>
                    <a:pt x="0" y="120"/>
                  </a:lnTo>
                  <a:close/>
                </a:path>
              </a:pathLst>
            </a:custGeom>
            <a:solidFill>
              <a:srgbClr val="94A4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1" name="Freeform 6"/>
            <p:cNvSpPr>
              <a:spLocks noEditPoints="1"/>
            </p:cNvSpPr>
            <p:nvPr/>
          </p:nvSpPr>
          <p:spPr bwMode="auto">
            <a:xfrm>
              <a:off x="5304" y="3315"/>
              <a:ext cx="90" cy="137"/>
            </a:xfrm>
            <a:custGeom>
              <a:avLst/>
              <a:gdLst>
                <a:gd name="T0" fmla="*/ 0 w 90"/>
                <a:gd name="T1" fmla="*/ 120 h 137"/>
                <a:gd name="T2" fmla="*/ 41 w 90"/>
                <a:gd name="T3" fmla="*/ 0 h 137"/>
                <a:gd name="T4" fmla="*/ 90 w 90"/>
                <a:gd name="T5" fmla="*/ 17 h 137"/>
                <a:gd name="T6" fmla="*/ 49 w 90"/>
                <a:gd name="T7" fmla="*/ 137 h 137"/>
                <a:gd name="T8" fmla="*/ 0 w 90"/>
                <a:gd name="T9" fmla="*/ 120 h 137"/>
                <a:gd name="T10" fmla="*/ 0 w 90"/>
                <a:gd name="T11" fmla="*/ 120 h 137"/>
                <a:gd name="T12" fmla="*/ 0 w 90"/>
                <a:gd name="T13" fmla="*/ 12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0" h="137">
                  <a:moveTo>
                    <a:pt x="0" y="120"/>
                  </a:moveTo>
                  <a:lnTo>
                    <a:pt x="41" y="0"/>
                  </a:lnTo>
                  <a:lnTo>
                    <a:pt x="90" y="17"/>
                  </a:lnTo>
                  <a:lnTo>
                    <a:pt x="49" y="137"/>
                  </a:lnTo>
                  <a:lnTo>
                    <a:pt x="0" y="120"/>
                  </a:lnTo>
                  <a:moveTo>
                    <a:pt x="0" y="120"/>
                  </a:moveTo>
                  <a:lnTo>
                    <a:pt x="0" y="12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2" name="Freeform 7"/>
            <p:cNvSpPr>
              <a:spLocks noEditPoints="1"/>
            </p:cNvSpPr>
            <p:nvPr/>
          </p:nvSpPr>
          <p:spPr bwMode="auto">
            <a:xfrm>
              <a:off x="5297" y="3307"/>
              <a:ext cx="263" cy="152"/>
            </a:xfrm>
            <a:custGeom>
              <a:avLst/>
              <a:gdLst>
                <a:gd name="T0" fmla="*/ 545 w 1078"/>
                <a:gd name="T1" fmla="*/ 74 h 622"/>
                <a:gd name="T2" fmla="*/ 525 w 1078"/>
                <a:gd name="T3" fmla="*/ 84 h 622"/>
                <a:gd name="T4" fmla="*/ 447 w 1078"/>
                <a:gd name="T5" fmla="*/ 88 h 622"/>
                <a:gd name="T6" fmla="*/ 415 w 1078"/>
                <a:gd name="T7" fmla="*/ 77 h 622"/>
                <a:gd name="T8" fmla="*/ 409 w 1078"/>
                <a:gd name="T9" fmla="*/ 74 h 622"/>
                <a:gd name="T10" fmla="*/ 208 w 1078"/>
                <a:gd name="T11" fmla="*/ 5 h 622"/>
                <a:gd name="T12" fmla="*/ 171 w 1078"/>
                <a:gd name="T13" fmla="*/ 23 h 622"/>
                <a:gd name="T14" fmla="*/ 3 w 1078"/>
                <a:gd name="T15" fmla="*/ 514 h 622"/>
                <a:gd name="T16" fmla="*/ 4 w 1078"/>
                <a:gd name="T17" fmla="*/ 536 h 622"/>
                <a:gd name="T18" fmla="*/ 21 w 1078"/>
                <a:gd name="T19" fmla="*/ 551 h 622"/>
                <a:gd name="T20" fmla="*/ 221 w 1078"/>
                <a:gd name="T21" fmla="*/ 620 h 622"/>
                <a:gd name="T22" fmla="*/ 230 w 1078"/>
                <a:gd name="T23" fmla="*/ 622 h 622"/>
                <a:gd name="T24" fmla="*/ 258 w 1078"/>
                <a:gd name="T25" fmla="*/ 602 h 622"/>
                <a:gd name="T26" fmla="*/ 417 w 1078"/>
                <a:gd name="T27" fmla="*/ 139 h 622"/>
                <a:gd name="T28" fmla="*/ 428 w 1078"/>
                <a:gd name="T29" fmla="*/ 143 h 622"/>
                <a:gd name="T30" fmla="*/ 551 w 1078"/>
                <a:gd name="T31" fmla="*/ 136 h 622"/>
                <a:gd name="T32" fmla="*/ 571 w 1078"/>
                <a:gd name="T33" fmla="*/ 126 h 622"/>
                <a:gd name="T34" fmla="*/ 648 w 1078"/>
                <a:gd name="T35" fmla="*/ 122 h 622"/>
                <a:gd name="T36" fmla="*/ 1017 w 1078"/>
                <a:gd name="T37" fmla="*/ 249 h 622"/>
                <a:gd name="T38" fmla="*/ 991 w 1078"/>
                <a:gd name="T39" fmla="*/ 292 h 622"/>
                <a:gd name="T40" fmla="*/ 922 w 1078"/>
                <a:gd name="T41" fmla="*/ 293 h 622"/>
                <a:gd name="T42" fmla="*/ 757 w 1078"/>
                <a:gd name="T43" fmla="*/ 236 h 622"/>
                <a:gd name="T44" fmla="*/ 734 w 1078"/>
                <a:gd name="T45" fmla="*/ 238 h 622"/>
                <a:gd name="T46" fmla="*/ 720 w 1078"/>
                <a:gd name="T47" fmla="*/ 256 h 622"/>
                <a:gd name="T48" fmla="*/ 624 w 1078"/>
                <a:gd name="T49" fmla="*/ 382 h 622"/>
                <a:gd name="T50" fmla="*/ 454 w 1078"/>
                <a:gd name="T51" fmla="*/ 384 h 622"/>
                <a:gd name="T52" fmla="*/ 418 w 1078"/>
                <a:gd name="T53" fmla="*/ 402 h 622"/>
                <a:gd name="T54" fmla="*/ 436 w 1078"/>
                <a:gd name="T55" fmla="*/ 439 h 622"/>
                <a:gd name="T56" fmla="*/ 544 w 1078"/>
                <a:gd name="T57" fmla="*/ 459 h 622"/>
                <a:gd name="T58" fmla="*/ 651 w 1078"/>
                <a:gd name="T59" fmla="*/ 433 h 622"/>
                <a:gd name="T60" fmla="*/ 765 w 1078"/>
                <a:gd name="T61" fmla="*/ 300 h 622"/>
                <a:gd name="T62" fmla="*/ 902 w 1078"/>
                <a:gd name="T63" fmla="*/ 347 h 622"/>
                <a:gd name="T64" fmla="*/ 1024 w 1078"/>
                <a:gd name="T65" fmla="*/ 340 h 622"/>
                <a:gd name="T66" fmla="*/ 1078 w 1078"/>
                <a:gd name="T67" fmla="*/ 230 h 622"/>
                <a:gd name="T68" fmla="*/ 1058 w 1078"/>
                <a:gd name="T69" fmla="*/ 202 h 622"/>
                <a:gd name="T70" fmla="*/ 667 w 1078"/>
                <a:gd name="T71" fmla="*/ 67 h 622"/>
                <a:gd name="T72" fmla="*/ 545 w 1078"/>
                <a:gd name="T73" fmla="*/ 74 h 622"/>
                <a:gd name="T74" fmla="*/ 213 w 1078"/>
                <a:gd name="T75" fmla="*/ 556 h 622"/>
                <a:gd name="T76" fmla="*/ 67 w 1078"/>
                <a:gd name="T77" fmla="*/ 506 h 622"/>
                <a:gd name="T78" fmla="*/ 216 w 1078"/>
                <a:gd name="T79" fmla="*/ 70 h 622"/>
                <a:gd name="T80" fmla="*/ 362 w 1078"/>
                <a:gd name="T81" fmla="*/ 119 h 622"/>
                <a:gd name="T82" fmla="*/ 213 w 1078"/>
                <a:gd name="T83" fmla="*/ 556 h 622"/>
                <a:gd name="T84" fmla="*/ 213 w 1078"/>
                <a:gd name="T85" fmla="*/ 556 h 622"/>
                <a:gd name="T86" fmla="*/ 213 w 1078"/>
                <a:gd name="T87" fmla="*/ 556 h 6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078" h="622">
                  <a:moveTo>
                    <a:pt x="545" y="74"/>
                  </a:moveTo>
                  <a:cubicBezTo>
                    <a:pt x="525" y="84"/>
                    <a:pt x="525" y="84"/>
                    <a:pt x="525" y="84"/>
                  </a:cubicBezTo>
                  <a:cubicBezTo>
                    <a:pt x="501" y="96"/>
                    <a:pt x="473" y="97"/>
                    <a:pt x="447" y="88"/>
                  </a:cubicBezTo>
                  <a:cubicBezTo>
                    <a:pt x="415" y="77"/>
                    <a:pt x="415" y="77"/>
                    <a:pt x="415" y="77"/>
                  </a:cubicBezTo>
                  <a:cubicBezTo>
                    <a:pt x="413" y="76"/>
                    <a:pt x="411" y="75"/>
                    <a:pt x="409" y="74"/>
                  </a:cubicBezTo>
                  <a:cubicBezTo>
                    <a:pt x="208" y="5"/>
                    <a:pt x="208" y="5"/>
                    <a:pt x="208" y="5"/>
                  </a:cubicBezTo>
                  <a:cubicBezTo>
                    <a:pt x="193" y="0"/>
                    <a:pt x="176" y="8"/>
                    <a:pt x="171" y="23"/>
                  </a:cubicBezTo>
                  <a:cubicBezTo>
                    <a:pt x="3" y="514"/>
                    <a:pt x="3" y="514"/>
                    <a:pt x="3" y="514"/>
                  </a:cubicBezTo>
                  <a:cubicBezTo>
                    <a:pt x="0" y="522"/>
                    <a:pt x="1" y="530"/>
                    <a:pt x="4" y="536"/>
                  </a:cubicBezTo>
                  <a:cubicBezTo>
                    <a:pt x="7" y="543"/>
                    <a:pt x="13" y="549"/>
                    <a:pt x="21" y="551"/>
                  </a:cubicBezTo>
                  <a:cubicBezTo>
                    <a:pt x="221" y="620"/>
                    <a:pt x="221" y="620"/>
                    <a:pt x="221" y="620"/>
                  </a:cubicBezTo>
                  <a:cubicBezTo>
                    <a:pt x="224" y="621"/>
                    <a:pt x="228" y="622"/>
                    <a:pt x="230" y="622"/>
                  </a:cubicBezTo>
                  <a:cubicBezTo>
                    <a:pt x="243" y="622"/>
                    <a:pt x="254" y="614"/>
                    <a:pt x="258" y="602"/>
                  </a:cubicBezTo>
                  <a:cubicBezTo>
                    <a:pt x="417" y="139"/>
                    <a:pt x="417" y="139"/>
                    <a:pt x="417" y="139"/>
                  </a:cubicBezTo>
                  <a:cubicBezTo>
                    <a:pt x="428" y="143"/>
                    <a:pt x="428" y="143"/>
                    <a:pt x="428" y="143"/>
                  </a:cubicBezTo>
                  <a:cubicBezTo>
                    <a:pt x="468" y="157"/>
                    <a:pt x="513" y="155"/>
                    <a:pt x="551" y="136"/>
                  </a:cubicBezTo>
                  <a:cubicBezTo>
                    <a:pt x="571" y="126"/>
                    <a:pt x="571" y="126"/>
                    <a:pt x="571" y="126"/>
                  </a:cubicBezTo>
                  <a:cubicBezTo>
                    <a:pt x="595" y="115"/>
                    <a:pt x="623" y="113"/>
                    <a:pt x="648" y="122"/>
                  </a:cubicBezTo>
                  <a:cubicBezTo>
                    <a:pt x="1017" y="249"/>
                    <a:pt x="1017" y="249"/>
                    <a:pt x="1017" y="249"/>
                  </a:cubicBezTo>
                  <a:cubicBezTo>
                    <a:pt x="1013" y="264"/>
                    <a:pt x="1005" y="282"/>
                    <a:pt x="991" y="292"/>
                  </a:cubicBezTo>
                  <a:cubicBezTo>
                    <a:pt x="976" y="303"/>
                    <a:pt x="952" y="303"/>
                    <a:pt x="922" y="293"/>
                  </a:cubicBezTo>
                  <a:cubicBezTo>
                    <a:pt x="757" y="236"/>
                    <a:pt x="757" y="236"/>
                    <a:pt x="757" y="236"/>
                  </a:cubicBezTo>
                  <a:cubicBezTo>
                    <a:pt x="749" y="234"/>
                    <a:pt x="741" y="234"/>
                    <a:pt x="734" y="238"/>
                  </a:cubicBezTo>
                  <a:cubicBezTo>
                    <a:pt x="727" y="242"/>
                    <a:pt x="722" y="249"/>
                    <a:pt x="720" y="256"/>
                  </a:cubicBezTo>
                  <a:cubicBezTo>
                    <a:pt x="719" y="257"/>
                    <a:pt x="697" y="342"/>
                    <a:pt x="624" y="382"/>
                  </a:cubicBezTo>
                  <a:cubicBezTo>
                    <a:pt x="578" y="406"/>
                    <a:pt x="521" y="407"/>
                    <a:pt x="454" y="384"/>
                  </a:cubicBezTo>
                  <a:cubicBezTo>
                    <a:pt x="439" y="379"/>
                    <a:pt x="423" y="387"/>
                    <a:pt x="418" y="402"/>
                  </a:cubicBezTo>
                  <a:cubicBezTo>
                    <a:pt x="413" y="417"/>
                    <a:pt x="421" y="434"/>
                    <a:pt x="436" y="439"/>
                  </a:cubicBezTo>
                  <a:cubicBezTo>
                    <a:pt x="474" y="452"/>
                    <a:pt x="510" y="459"/>
                    <a:pt x="544" y="459"/>
                  </a:cubicBezTo>
                  <a:cubicBezTo>
                    <a:pt x="583" y="459"/>
                    <a:pt x="619" y="450"/>
                    <a:pt x="651" y="433"/>
                  </a:cubicBezTo>
                  <a:cubicBezTo>
                    <a:pt x="716" y="398"/>
                    <a:pt x="750" y="337"/>
                    <a:pt x="765" y="300"/>
                  </a:cubicBezTo>
                  <a:cubicBezTo>
                    <a:pt x="902" y="347"/>
                    <a:pt x="902" y="347"/>
                    <a:pt x="902" y="347"/>
                  </a:cubicBezTo>
                  <a:cubicBezTo>
                    <a:pt x="951" y="364"/>
                    <a:pt x="992" y="362"/>
                    <a:pt x="1024" y="340"/>
                  </a:cubicBezTo>
                  <a:cubicBezTo>
                    <a:pt x="1075" y="304"/>
                    <a:pt x="1077" y="233"/>
                    <a:pt x="1078" y="230"/>
                  </a:cubicBezTo>
                  <a:cubicBezTo>
                    <a:pt x="1078" y="217"/>
                    <a:pt x="1070" y="206"/>
                    <a:pt x="1058" y="202"/>
                  </a:cubicBezTo>
                  <a:cubicBezTo>
                    <a:pt x="667" y="67"/>
                    <a:pt x="667" y="67"/>
                    <a:pt x="667" y="67"/>
                  </a:cubicBezTo>
                  <a:cubicBezTo>
                    <a:pt x="627" y="53"/>
                    <a:pt x="583" y="56"/>
                    <a:pt x="545" y="74"/>
                  </a:cubicBezTo>
                  <a:close/>
                  <a:moveTo>
                    <a:pt x="213" y="556"/>
                  </a:moveTo>
                  <a:cubicBezTo>
                    <a:pt x="67" y="506"/>
                    <a:pt x="67" y="506"/>
                    <a:pt x="67" y="506"/>
                  </a:cubicBezTo>
                  <a:cubicBezTo>
                    <a:pt x="216" y="70"/>
                    <a:pt x="216" y="70"/>
                    <a:pt x="216" y="70"/>
                  </a:cubicBezTo>
                  <a:cubicBezTo>
                    <a:pt x="362" y="119"/>
                    <a:pt x="362" y="119"/>
                    <a:pt x="362" y="119"/>
                  </a:cubicBezTo>
                  <a:lnTo>
                    <a:pt x="213" y="556"/>
                  </a:lnTo>
                  <a:close/>
                  <a:moveTo>
                    <a:pt x="213" y="556"/>
                  </a:moveTo>
                  <a:cubicBezTo>
                    <a:pt x="213" y="556"/>
                    <a:pt x="213" y="556"/>
                    <a:pt x="213" y="556"/>
                  </a:cubicBezTo>
                </a:path>
              </a:pathLst>
            </a:custGeom>
            <a:solidFill>
              <a:srgbClr val="2C2F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3" name="Freeform 8"/>
            <p:cNvSpPr>
              <a:spLocks noEditPoints="1"/>
            </p:cNvSpPr>
            <p:nvPr/>
          </p:nvSpPr>
          <p:spPr bwMode="auto">
            <a:xfrm>
              <a:off x="5571" y="3316"/>
              <a:ext cx="102" cy="137"/>
            </a:xfrm>
            <a:custGeom>
              <a:avLst/>
              <a:gdLst>
                <a:gd name="T0" fmla="*/ 55 w 102"/>
                <a:gd name="T1" fmla="*/ 137 h 137"/>
                <a:gd name="T2" fmla="*/ 0 w 102"/>
                <a:gd name="T3" fmla="*/ 23 h 137"/>
                <a:gd name="T4" fmla="*/ 46 w 102"/>
                <a:gd name="T5" fmla="*/ 0 h 137"/>
                <a:gd name="T6" fmla="*/ 102 w 102"/>
                <a:gd name="T7" fmla="*/ 114 h 137"/>
                <a:gd name="T8" fmla="*/ 55 w 102"/>
                <a:gd name="T9" fmla="*/ 137 h 137"/>
                <a:gd name="T10" fmla="*/ 55 w 102"/>
                <a:gd name="T11" fmla="*/ 137 h 137"/>
                <a:gd name="T12" fmla="*/ 55 w 102"/>
                <a:gd name="T13" fmla="*/ 137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2" h="137">
                  <a:moveTo>
                    <a:pt x="55" y="137"/>
                  </a:moveTo>
                  <a:lnTo>
                    <a:pt x="0" y="23"/>
                  </a:lnTo>
                  <a:lnTo>
                    <a:pt x="46" y="0"/>
                  </a:lnTo>
                  <a:lnTo>
                    <a:pt x="102" y="114"/>
                  </a:lnTo>
                  <a:lnTo>
                    <a:pt x="55" y="137"/>
                  </a:lnTo>
                  <a:close/>
                  <a:moveTo>
                    <a:pt x="55" y="137"/>
                  </a:moveTo>
                  <a:lnTo>
                    <a:pt x="55" y="137"/>
                  </a:lnTo>
                  <a:close/>
                </a:path>
              </a:pathLst>
            </a:custGeom>
            <a:solidFill>
              <a:srgbClr val="E64C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4" name="Freeform 9"/>
            <p:cNvSpPr>
              <a:spLocks noEditPoints="1"/>
            </p:cNvSpPr>
            <p:nvPr/>
          </p:nvSpPr>
          <p:spPr bwMode="auto">
            <a:xfrm>
              <a:off x="5571" y="3316"/>
              <a:ext cx="102" cy="137"/>
            </a:xfrm>
            <a:custGeom>
              <a:avLst/>
              <a:gdLst>
                <a:gd name="T0" fmla="*/ 55 w 102"/>
                <a:gd name="T1" fmla="*/ 137 h 137"/>
                <a:gd name="T2" fmla="*/ 0 w 102"/>
                <a:gd name="T3" fmla="*/ 23 h 137"/>
                <a:gd name="T4" fmla="*/ 46 w 102"/>
                <a:gd name="T5" fmla="*/ 0 h 137"/>
                <a:gd name="T6" fmla="*/ 102 w 102"/>
                <a:gd name="T7" fmla="*/ 114 h 137"/>
                <a:gd name="T8" fmla="*/ 55 w 102"/>
                <a:gd name="T9" fmla="*/ 137 h 137"/>
                <a:gd name="T10" fmla="*/ 55 w 102"/>
                <a:gd name="T11" fmla="*/ 137 h 137"/>
                <a:gd name="T12" fmla="*/ 55 w 102"/>
                <a:gd name="T13" fmla="*/ 137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2" h="137">
                  <a:moveTo>
                    <a:pt x="55" y="137"/>
                  </a:moveTo>
                  <a:lnTo>
                    <a:pt x="0" y="23"/>
                  </a:lnTo>
                  <a:lnTo>
                    <a:pt x="46" y="0"/>
                  </a:lnTo>
                  <a:lnTo>
                    <a:pt x="102" y="114"/>
                  </a:lnTo>
                  <a:lnTo>
                    <a:pt x="55" y="137"/>
                  </a:lnTo>
                  <a:moveTo>
                    <a:pt x="55" y="137"/>
                  </a:moveTo>
                  <a:lnTo>
                    <a:pt x="55" y="13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5" name="Freeform 10"/>
            <p:cNvSpPr>
              <a:spLocks noEditPoints="1"/>
            </p:cNvSpPr>
            <p:nvPr/>
          </p:nvSpPr>
          <p:spPr bwMode="auto">
            <a:xfrm>
              <a:off x="5371" y="3309"/>
              <a:ext cx="310" cy="251"/>
            </a:xfrm>
            <a:custGeom>
              <a:avLst/>
              <a:gdLst>
                <a:gd name="T0" fmla="*/ 940 w 1268"/>
                <a:gd name="T1" fmla="*/ 646 h 1028"/>
                <a:gd name="T2" fmla="*/ 366 w 1268"/>
                <a:gd name="T3" fmla="*/ 967 h 1028"/>
                <a:gd name="T4" fmla="*/ 337 w 1268"/>
                <a:gd name="T5" fmla="*/ 909 h 1028"/>
                <a:gd name="T6" fmla="*/ 541 w 1268"/>
                <a:gd name="T7" fmla="*/ 809 h 1028"/>
                <a:gd name="T8" fmla="*/ 516 w 1268"/>
                <a:gd name="T9" fmla="*/ 757 h 1028"/>
                <a:gd name="T10" fmla="*/ 216 w 1268"/>
                <a:gd name="T11" fmla="*/ 904 h 1028"/>
                <a:gd name="T12" fmla="*/ 171 w 1268"/>
                <a:gd name="T13" fmla="*/ 864 h 1028"/>
                <a:gd name="T14" fmla="*/ 263 w 1268"/>
                <a:gd name="T15" fmla="*/ 808 h 1028"/>
                <a:gd name="T16" fmla="*/ 493 w 1268"/>
                <a:gd name="T17" fmla="*/ 663 h 1028"/>
                <a:gd name="T18" fmla="*/ 237 w 1268"/>
                <a:gd name="T19" fmla="*/ 756 h 1028"/>
                <a:gd name="T20" fmla="*/ 125 w 1268"/>
                <a:gd name="T21" fmla="*/ 811 h 1028"/>
                <a:gd name="T22" fmla="*/ 82 w 1268"/>
                <a:gd name="T23" fmla="*/ 797 h 1028"/>
                <a:gd name="T24" fmla="*/ 133 w 1268"/>
                <a:gd name="T25" fmla="*/ 736 h 1028"/>
                <a:gd name="T26" fmla="*/ 227 w 1268"/>
                <a:gd name="T27" fmla="*/ 690 h 1028"/>
                <a:gd name="T28" fmla="*/ 409 w 1268"/>
                <a:gd name="T29" fmla="*/ 568 h 1028"/>
                <a:gd name="T30" fmla="*/ 188 w 1268"/>
                <a:gd name="T31" fmla="*/ 644 h 1028"/>
                <a:gd name="T32" fmla="*/ 64 w 1268"/>
                <a:gd name="T33" fmla="*/ 668 h 1028"/>
                <a:gd name="T34" fmla="*/ 79 w 1268"/>
                <a:gd name="T35" fmla="*/ 625 h 1028"/>
                <a:gd name="T36" fmla="*/ 232 w 1268"/>
                <a:gd name="T37" fmla="*/ 518 h 1028"/>
                <a:gd name="T38" fmla="*/ 54 w 1268"/>
                <a:gd name="T39" fmla="*/ 573 h 1028"/>
                <a:gd name="T40" fmla="*/ 12 w 1268"/>
                <a:gd name="T41" fmla="*/ 694 h 1028"/>
                <a:gd name="T42" fmla="*/ 30 w 1268"/>
                <a:gd name="T43" fmla="*/ 822 h 1028"/>
                <a:gd name="T44" fmla="*/ 111 w 1268"/>
                <a:gd name="T45" fmla="*/ 872 h 1028"/>
                <a:gd name="T46" fmla="*/ 202 w 1268"/>
                <a:gd name="T47" fmla="*/ 965 h 1028"/>
                <a:gd name="T48" fmla="*/ 262 w 1268"/>
                <a:gd name="T49" fmla="*/ 946 h 1028"/>
                <a:gd name="T50" fmla="*/ 352 w 1268"/>
                <a:gd name="T51" fmla="*/ 1028 h 1028"/>
                <a:gd name="T52" fmla="*/ 756 w 1268"/>
                <a:gd name="T53" fmla="*/ 840 h 1028"/>
                <a:gd name="T54" fmla="*/ 1061 w 1268"/>
                <a:gd name="T55" fmla="*/ 613 h 1028"/>
                <a:gd name="T56" fmla="*/ 1261 w 1268"/>
                <a:gd name="T57" fmla="*/ 483 h 1028"/>
                <a:gd name="T58" fmla="*/ 1016 w 1268"/>
                <a:gd name="T59" fmla="*/ 2 h 1028"/>
                <a:gd name="T60" fmla="*/ 803 w 1268"/>
                <a:gd name="T61" fmla="*/ 97 h 1028"/>
                <a:gd name="T62" fmla="*/ 1009 w 1268"/>
                <a:gd name="T63" fmla="*/ 583 h 1028"/>
                <a:gd name="T64" fmla="*/ 1196 w 1268"/>
                <a:gd name="T65" fmla="*/ 483 h 1028"/>
                <a:gd name="T66" fmla="*/ 855 w 1268"/>
                <a:gd name="T67" fmla="*/ 136 h 1028"/>
                <a:gd name="T68" fmla="*/ 993 w 1268"/>
                <a:gd name="T69" fmla="*/ 69 h 10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268" h="1028">
                  <a:moveTo>
                    <a:pt x="1009" y="583"/>
                  </a:moveTo>
                  <a:cubicBezTo>
                    <a:pt x="940" y="646"/>
                    <a:pt x="940" y="646"/>
                    <a:pt x="940" y="646"/>
                  </a:cubicBezTo>
                  <a:cubicBezTo>
                    <a:pt x="877" y="703"/>
                    <a:pt x="807" y="752"/>
                    <a:pt x="731" y="789"/>
                  </a:cubicBezTo>
                  <a:cubicBezTo>
                    <a:pt x="366" y="967"/>
                    <a:pt x="366" y="967"/>
                    <a:pt x="366" y="967"/>
                  </a:cubicBezTo>
                  <a:cubicBezTo>
                    <a:pt x="350" y="975"/>
                    <a:pt x="330" y="968"/>
                    <a:pt x="322" y="952"/>
                  </a:cubicBezTo>
                  <a:cubicBezTo>
                    <a:pt x="314" y="936"/>
                    <a:pt x="321" y="917"/>
                    <a:pt x="337" y="909"/>
                  </a:cubicBezTo>
                  <a:cubicBezTo>
                    <a:pt x="342" y="906"/>
                    <a:pt x="342" y="906"/>
                    <a:pt x="342" y="906"/>
                  </a:cubicBezTo>
                  <a:cubicBezTo>
                    <a:pt x="541" y="809"/>
                    <a:pt x="541" y="809"/>
                    <a:pt x="541" y="809"/>
                  </a:cubicBezTo>
                  <a:cubicBezTo>
                    <a:pt x="556" y="802"/>
                    <a:pt x="562" y="784"/>
                    <a:pt x="555" y="770"/>
                  </a:cubicBezTo>
                  <a:cubicBezTo>
                    <a:pt x="548" y="756"/>
                    <a:pt x="531" y="750"/>
                    <a:pt x="516" y="757"/>
                  </a:cubicBezTo>
                  <a:cubicBezTo>
                    <a:pt x="316" y="854"/>
                    <a:pt x="316" y="854"/>
                    <a:pt x="316" y="854"/>
                  </a:cubicBezTo>
                  <a:cubicBezTo>
                    <a:pt x="216" y="904"/>
                    <a:pt x="216" y="904"/>
                    <a:pt x="216" y="904"/>
                  </a:cubicBezTo>
                  <a:cubicBezTo>
                    <a:pt x="200" y="912"/>
                    <a:pt x="180" y="905"/>
                    <a:pt x="172" y="888"/>
                  </a:cubicBezTo>
                  <a:cubicBezTo>
                    <a:pt x="169" y="881"/>
                    <a:pt x="168" y="872"/>
                    <a:pt x="171" y="864"/>
                  </a:cubicBezTo>
                  <a:cubicBezTo>
                    <a:pt x="174" y="856"/>
                    <a:pt x="180" y="849"/>
                    <a:pt x="187" y="845"/>
                  </a:cubicBezTo>
                  <a:cubicBezTo>
                    <a:pt x="263" y="808"/>
                    <a:pt x="263" y="808"/>
                    <a:pt x="263" y="808"/>
                  </a:cubicBezTo>
                  <a:cubicBezTo>
                    <a:pt x="480" y="702"/>
                    <a:pt x="480" y="702"/>
                    <a:pt x="480" y="702"/>
                  </a:cubicBezTo>
                  <a:cubicBezTo>
                    <a:pt x="494" y="695"/>
                    <a:pt x="500" y="678"/>
                    <a:pt x="493" y="663"/>
                  </a:cubicBezTo>
                  <a:cubicBezTo>
                    <a:pt x="486" y="649"/>
                    <a:pt x="469" y="643"/>
                    <a:pt x="455" y="650"/>
                  </a:cubicBezTo>
                  <a:cubicBezTo>
                    <a:pt x="237" y="756"/>
                    <a:pt x="237" y="756"/>
                    <a:pt x="237" y="756"/>
                  </a:cubicBezTo>
                  <a:cubicBezTo>
                    <a:pt x="229" y="760"/>
                    <a:pt x="229" y="760"/>
                    <a:pt x="229" y="760"/>
                  </a:cubicBezTo>
                  <a:cubicBezTo>
                    <a:pt x="125" y="811"/>
                    <a:pt x="125" y="811"/>
                    <a:pt x="125" y="811"/>
                  </a:cubicBezTo>
                  <a:cubicBezTo>
                    <a:pt x="118" y="815"/>
                    <a:pt x="109" y="816"/>
                    <a:pt x="101" y="813"/>
                  </a:cubicBezTo>
                  <a:cubicBezTo>
                    <a:pt x="92" y="810"/>
                    <a:pt x="86" y="804"/>
                    <a:pt x="82" y="797"/>
                  </a:cubicBezTo>
                  <a:cubicBezTo>
                    <a:pt x="74" y="781"/>
                    <a:pt x="81" y="761"/>
                    <a:pt x="97" y="753"/>
                  </a:cubicBezTo>
                  <a:cubicBezTo>
                    <a:pt x="133" y="736"/>
                    <a:pt x="133" y="736"/>
                    <a:pt x="133" y="736"/>
                  </a:cubicBezTo>
                  <a:cubicBezTo>
                    <a:pt x="206" y="700"/>
                    <a:pt x="206" y="700"/>
                    <a:pt x="206" y="700"/>
                  </a:cubicBezTo>
                  <a:cubicBezTo>
                    <a:pt x="227" y="690"/>
                    <a:pt x="227" y="690"/>
                    <a:pt x="227" y="690"/>
                  </a:cubicBezTo>
                  <a:cubicBezTo>
                    <a:pt x="395" y="607"/>
                    <a:pt x="395" y="607"/>
                    <a:pt x="395" y="607"/>
                  </a:cubicBezTo>
                  <a:cubicBezTo>
                    <a:pt x="410" y="600"/>
                    <a:pt x="416" y="583"/>
                    <a:pt x="409" y="568"/>
                  </a:cubicBezTo>
                  <a:cubicBezTo>
                    <a:pt x="402" y="554"/>
                    <a:pt x="384" y="548"/>
                    <a:pt x="370" y="555"/>
                  </a:cubicBezTo>
                  <a:cubicBezTo>
                    <a:pt x="188" y="644"/>
                    <a:pt x="188" y="644"/>
                    <a:pt x="188" y="644"/>
                  </a:cubicBezTo>
                  <a:cubicBezTo>
                    <a:pt x="108" y="683"/>
                    <a:pt x="108" y="683"/>
                    <a:pt x="108" y="683"/>
                  </a:cubicBezTo>
                  <a:cubicBezTo>
                    <a:pt x="92" y="691"/>
                    <a:pt x="72" y="685"/>
                    <a:pt x="64" y="668"/>
                  </a:cubicBezTo>
                  <a:cubicBezTo>
                    <a:pt x="60" y="661"/>
                    <a:pt x="60" y="652"/>
                    <a:pt x="63" y="644"/>
                  </a:cubicBezTo>
                  <a:cubicBezTo>
                    <a:pt x="66" y="635"/>
                    <a:pt x="71" y="629"/>
                    <a:pt x="79" y="625"/>
                  </a:cubicBezTo>
                  <a:cubicBezTo>
                    <a:pt x="218" y="557"/>
                    <a:pt x="218" y="557"/>
                    <a:pt x="218" y="557"/>
                  </a:cubicBezTo>
                  <a:cubicBezTo>
                    <a:pt x="233" y="550"/>
                    <a:pt x="239" y="533"/>
                    <a:pt x="232" y="518"/>
                  </a:cubicBezTo>
                  <a:cubicBezTo>
                    <a:pt x="225" y="504"/>
                    <a:pt x="207" y="498"/>
                    <a:pt x="193" y="505"/>
                  </a:cubicBezTo>
                  <a:cubicBezTo>
                    <a:pt x="54" y="573"/>
                    <a:pt x="54" y="573"/>
                    <a:pt x="54" y="573"/>
                  </a:cubicBezTo>
                  <a:cubicBezTo>
                    <a:pt x="32" y="584"/>
                    <a:pt x="16" y="602"/>
                    <a:pt x="8" y="625"/>
                  </a:cubicBezTo>
                  <a:cubicBezTo>
                    <a:pt x="0" y="648"/>
                    <a:pt x="2" y="672"/>
                    <a:pt x="12" y="694"/>
                  </a:cubicBezTo>
                  <a:cubicBezTo>
                    <a:pt x="19" y="707"/>
                    <a:pt x="28" y="719"/>
                    <a:pt x="40" y="727"/>
                  </a:cubicBezTo>
                  <a:cubicBezTo>
                    <a:pt x="20" y="753"/>
                    <a:pt x="15" y="790"/>
                    <a:pt x="30" y="822"/>
                  </a:cubicBezTo>
                  <a:cubicBezTo>
                    <a:pt x="41" y="844"/>
                    <a:pt x="60" y="860"/>
                    <a:pt x="82" y="868"/>
                  </a:cubicBezTo>
                  <a:cubicBezTo>
                    <a:pt x="92" y="871"/>
                    <a:pt x="101" y="872"/>
                    <a:pt x="111" y="872"/>
                  </a:cubicBezTo>
                  <a:cubicBezTo>
                    <a:pt x="111" y="887"/>
                    <a:pt x="114" y="901"/>
                    <a:pt x="120" y="914"/>
                  </a:cubicBezTo>
                  <a:cubicBezTo>
                    <a:pt x="136" y="946"/>
                    <a:pt x="168" y="965"/>
                    <a:pt x="202" y="965"/>
                  </a:cubicBezTo>
                  <a:cubicBezTo>
                    <a:pt x="215" y="965"/>
                    <a:pt x="228" y="962"/>
                    <a:pt x="241" y="956"/>
                  </a:cubicBezTo>
                  <a:cubicBezTo>
                    <a:pt x="262" y="946"/>
                    <a:pt x="262" y="946"/>
                    <a:pt x="262" y="946"/>
                  </a:cubicBezTo>
                  <a:cubicBezTo>
                    <a:pt x="263" y="957"/>
                    <a:pt x="266" y="967"/>
                    <a:pt x="270" y="977"/>
                  </a:cubicBezTo>
                  <a:cubicBezTo>
                    <a:pt x="286" y="1009"/>
                    <a:pt x="318" y="1028"/>
                    <a:pt x="352" y="1028"/>
                  </a:cubicBezTo>
                  <a:cubicBezTo>
                    <a:pt x="365" y="1028"/>
                    <a:pt x="379" y="1025"/>
                    <a:pt x="391" y="1019"/>
                  </a:cubicBezTo>
                  <a:cubicBezTo>
                    <a:pt x="756" y="840"/>
                    <a:pt x="756" y="840"/>
                    <a:pt x="756" y="840"/>
                  </a:cubicBezTo>
                  <a:cubicBezTo>
                    <a:pt x="838" y="800"/>
                    <a:pt x="913" y="749"/>
                    <a:pt x="979" y="688"/>
                  </a:cubicBezTo>
                  <a:cubicBezTo>
                    <a:pt x="1061" y="613"/>
                    <a:pt x="1061" y="613"/>
                    <a:pt x="1061" y="613"/>
                  </a:cubicBezTo>
                  <a:cubicBezTo>
                    <a:pt x="1248" y="521"/>
                    <a:pt x="1248" y="521"/>
                    <a:pt x="1248" y="521"/>
                  </a:cubicBezTo>
                  <a:cubicBezTo>
                    <a:pt x="1262" y="514"/>
                    <a:pt x="1268" y="497"/>
                    <a:pt x="1261" y="483"/>
                  </a:cubicBezTo>
                  <a:cubicBezTo>
                    <a:pt x="1033" y="17"/>
                    <a:pt x="1033" y="17"/>
                    <a:pt x="1033" y="17"/>
                  </a:cubicBezTo>
                  <a:cubicBezTo>
                    <a:pt x="1029" y="10"/>
                    <a:pt x="1023" y="5"/>
                    <a:pt x="1016" y="2"/>
                  </a:cubicBezTo>
                  <a:cubicBezTo>
                    <a:pt x="1009" y="0"/>
                    <a:pt x="1001" y="0"/>
                    <a:pt x="994" y="4"/>
                  </a:cubicBezTo>
                  <a:cubicBezTo>
                    <a:pt x="803" y="97"/>
                    <a:pt x="803" y="97"/>
                    <a:pt x="803" y="97"/>
                  </a:cubicBezTo>
                  <a:cubicBezTo>
                    <a:pt x="789" y="104"/>
                    <a:pt x="783" y="121"/>
                    <a:pt x="790" y="136"/>
                  </a:cubicBezTo>
                  <a:lnTo>
                    <a:pt x="1009" y="583"/>
                  </a:lnTo>
                  <a:close/>
                  <a:moveTo>
                    <a:pt x="993" y="69"/>
                  </a:moveTo>
                  <a:cubicBezTo>
                    <a:pt x="1196" y="483"/>
                    <a:pt x="1196" y="483"/>
                    <a:pt x="1196" y="483"/>
                  </a:cubicBezTo>
                  <a:cubicBezTo>
                    <a:pt x="1057" y="551"/>
                    <a:pt x="1057" y="551"/>
                    <a:pt x="1057" y="551"/>
                  </a:cubicBezTo>
                  <a:cubicBezTo>
                    <a:pt x="855" y="136"/>
                    <a:pt x="855" y="136"/>
                    <a:pt x="855" y="136"/>
                  </a:cubicBezTo>
                  <a:lnTo>
                    <a:pt x="993" y="69"/>
                  </a:lnTo>
                  <a:close/>
                  <a:moveTo>
                    <a:pt x="993" y="69"/>
                  </a:moveTo>
                  <a:cubicBezTo>
                    <a:pt x="993" y="69"/>
                    <a:pt x="993" y="69"/>
                    <a:pt x="993" y="69"/>
                  </a:cubicBezTo>
                </a:path>
              </a:pathLst>
            </a:custGeom>
            <a:solidFill>
              <a:srgbClr val="2C2F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grpSp>
        <p:nvGrpSpPr>
          <p:cNvPr id="46" name="Grupo 45"/>
          <p:cNvGrpSpPr/>
          <p:nvPr/>
        </p:nvGrpSpPr>
        <p:grpSpPr>
          <a:xfrm>
            <a:off x="10991886" y="1256164"/>
            <a:ext cx="377171" cy="377171"/>
            <a:chOff x="6271617" y="-2179332"/>
            <a:chExt cx="1684338" cy="1684338"/>
          </a:xfrm>
        </p:grpSpPr>
        <p:sp>
          <p:nvSpPr>
            <p:cNvPr id="47" name="AutoShape 12"/>
            <p:cNvSpPr>
              <a:spLocks noChangeAspect="1" noChangeArrowheads="1" noTextEdit="1"/>
            </p:cNvSpPr>
            <p:nvPr/>
          </p:nvSpPr>
          <p:spPr bwMode="auto">
            <a:xfrm>
              <a:off x="6271617" y="-2179332"/>
              <a:ext cx="1684338" cy="16827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8" name="Oval 14"/>
            <p:cNvSpPr>
              <a:spLocks noChangeArrowheads="1"/>
            </p:cNvSpPr>
            <p:nvPr/>
          </p:nvSpPr>
          <p:spPr bwMode="auto">
            <a:xfrm>
              <a:off x="6304955" y="-2144407"/>
              <a:ext cx="1616075" cy="1614488"/>
            </a:xfrm>
            <a:prstGeom prst="ellipse">
              <a:avLst/>
            </a:prstGeom>
            <a:solidFill>
              <a:srgbClr val="FF75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9" name="Freeform 15"/>
            <p:cNvSpPr>
              <a:spLocks/>
            </p:cNvSpPr>
            <p:nvPr/>
          </p:nvSpPr>
          <p:spPr bwMode="auto">
            <a:xfrm>
              <a:off x="6654205" y="-1795157"/>
              <a:ext cx="917575" cy="915988"/>
            </a:xfrm>
            <a:custGeom>
              <a:avLst/>
              <a:gdLst>
                <a:gd name="T0" fmla="*/ 578 w 578"/>
                <a:gd name="T1" fmla="*/ 98 h 577"/>
                <a:gd name="T2" fmla="*/ 480 w 578"/>
                <a:gd name="T3" fmla="*/ 0 h 577"/>
                <a:gd name="T4" fmla="*/ 289 w 578"/>
                <a:gd name="T5" fmla="*/ 190 h 577"/>
                <a:gd name="T6" fmla="*/ 98 w 578"/>
                <a:gd name="T7" fmla="*/ 0 h 577"/>
                <a:gd name="T8" fmla="*/ 0 w 578"/>
                <a:gd name="T9" fmla="*/ 98 h 577"/>
                <a:gd name="T10" fmla="*/ 191 w 578"/>
                <a:gd name="T11" fmla="*/ 289 h 577"/>
                <a:gd name="T12" fmla="*/ 0 w 578"/>
                <a:gd name="T13" fmla="*/ 479 h 577"/>
                <a:gd name="T14" fmla="*/ 98 w 578"/>
                <a:gd name="T15" fmla="*/ 577 h 577"/>
                <a:gd name="T16" fmla="*/ 289 w 578"/>
                <a:gd name="T17" fmla="*/ 387 h 577"/>
                <a:gd name="T18" fmla="*/ 480 w 578"/>
                <a:gd name="T19" fmla="*/ 577 h 577"/>
                <a:gd name="T20" fmla="*/ 578 w 578"/>
                <a:gd name="T21" fmla="*/ 479 h 577"/>
                <a:gd name="T22" fmla="*/ 387 w 578"/>
                <a:gd name="T23" fmla="*/ 289 h 577"/>
                <a:gd name="T24" fmla="*/ 578 w 578"/>
                <a:gd name="T25" fmla="*/ 98 h 5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78" h="577">
                  <a:moveTo>
                    <a:pt x="578" y="98"/>
                  </a:moveTo>
                  <a:lnTo>
                    <a:pt x="480" y="0"/>
                  </a:lnTo>
                  <a:lnTo>
                    <a:pt x="289" y="190"/>
                  </a:lnTo>
                  <a:lnTo>
                    <a:pt x="98" y="0"/>
                  </a:lnTo>
                  <a:lnTo>
                    <a:pt x="0" y="98"/>
                  </a:lnTo>
                  <a:lnTo>
                    <a:pt x="191" y="289"/>
                  </a:lnTo>
                  <a:lnTo>
                    <a:pt x="0" y="479"/>
                  </a:lnTo>
                  <a:lnTo>
                    <a:pt x="98" y="577"/>
                  </a:lnTo>
                  <a:lnTo>
                    <a:pt x="289" y="387"/>
                  </a:lnTo>
                  <a:lnTo>
                    <a:pt x="480" y="577"/>
                  </a:lnTo>
                  <a:lnTo>
                    <a:pt x="578" y="479"/>
                  </a:lnTo>
                  <a:lnTo>
                    <a:pt x="387" y="289"/>
                  </a:lnTo>
                  <a:lnTo>
                    <a:pt x="578" y="98"/>
                  </a:ln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0" name="Freeform 16"/>
            <p:cNvSpPr>
              <a:spLocks noEditPoints="1"/>
            </p:cNvSpPr>
            <p:nvPr/>
          </p:nvSpPr>
          <p:spPr bwMode="auto">
            <a:xfrm>
              <a:off x="6271617" y="-2177744"/>
              <a:ext cx="1684338" cy="1682750"/>
            </a:xfrm>
            <a:custGeom>
              <a:avLst/>
              <a:gdLst>
                <a:gd name="T0" fmla="*/ 1191 w 2382"/>
                <a:gd name="T1" fmla="*/ 2382 h 2382"/>
                <a:gd name="T2" fmla="*/ 349 w 2382"/>
                <a:gd name="T3" fmla="*/ 2033 h 2382"/>
                <a:gd name="T4" fmla="*/ 0 w 2382"/>
                <a:gd name="T5" fmla="*/ 1191 h 2382"/>
                <a:gd name="T6" fmla="*/ 349 w 2382"/>
                <a:gd name="T7" fmla="*/ 349 h 2382"/>
                <a:gd name="T8" fmla="*/ 1191 w 2382"/>
                <a:gd name="T9" fmla="*/ 0 h 2382"/>
                <a:gd name="T10" fmla="*/ 2033 w 2382"/>
                <a:gd name="T11" fmla="*/ 349 h 2382"/>
                <a:gd name="T12" fmla="*/ 2382 w 2382"/>
                <a:gd name="T13" fmla="*/ 1191 h 2382"/>
                <a:gd name="T14" fmla="*/ 2033 w 2382"/>
                <a:gd name="T15" fmla="*/ 2033 h 2382"/>
                <a:gd name="T16" fmla="*/ 1191 w 2382"/>
                <a:gd name="T17" fmla="*/ 2382 h 2382"/>
                <a:gd name="T18" fmla="*/ 1191 w 2382"/>
                <a:gd name="T19" fmla="*/ 95 h 2382"/>
                <a:gd name="T20" fmla="*/ 95 w 2382"/>
                <a:gd name="T21" fmla="*/ 1191 h 2382"/>
                <a:gd name="T22" fmla="*/ 1191 w 2382"/>
                <a:gd name="T23" fmla="*/ 2287 h 2382"/>
                <a:gd name="T24" fmla="*/ 2287 w 2382"/>
                <a:gd name="T25" fmla="*/ 1191 h 2382"/>
                <a:gd name="T26" fmla="*/ 1191 w 2382"/>
                <a:gd name="T27" fmla="*/ 95 h 23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382" h="2382">
                  <a:moveTo>
                    <a:pt x="1191" y="2382"/>
                  </a:moveTo>
                  <a:cubicBezTo>
                    <a:pt x="873" y="2382"/>
                    <a:pt x="574" y="2258"/>
                    <a:pt x="349" y="2033"/>
                  </a:cubicBezTo>
                  <a:cubicBezTo>
                    <a:pt x="124" y="1808"/>
                    <a:pt x="0" y="1509"/>
                    <a:pt x="0" y="1191"/>
                  </a:cubicBezTo>
                  <a:cubicBezTo>
                    <a:pt x="0" y="873"/>
                    <a:pt x="124" y="574"/>
                    <a:pt x="349" y="349"/>
                  </a:cubicBezTo>
                  <a:cubicBezTo>
                    <a:pt x="574" y="124"/>
                    <a:pt x="873" y="0"/>
                    <a:pt x="1191" y="0"/>
                  </a:cubicBezTo>
                  <a:cubicBezTo>
                    <a:pt x="1509" y="0"/>
                    <a:pt x="1808" y="124"/>
                    <a:pt x="2033" y="349"/>
                  </a:cubicBezTo>
                  <a:cubicBezTo>
                    <a:pt x="2258" y="574"/>
                    <a:pt x="2382" y="873"/>
                    <a:pt x="2382" y="1191"/>
                  </a:cubicBezTo>
                  <a:cubicBezTo>
                    <a:pt x="2382" y="1509"/>
                    <a:pt x="2258" y="1808"/>
                    <a:pt x="2033" y="2033"/>
                  </a:cubicBezTo>
                  <a:cubicBezTo>
                    <a:pt x="1808" y="2258"/>
                    <a:pt x="1509" y="2382"/>
                    <a:pt x="1191" y="2382"/>
                  </a:cubicBezTo>
                  <a:close/>
                  <a:moveTo>
                    <a:pt x="1191" y="95"/>
                  </a:moveTo>
                  <a:cubicBezTo>
                    <a:pt x="587" y="95"/>
                    <a:pt x="95" y="587"/>
                    <a:pt x="95" y="1191"/>
                  </a:cubicBezTo>
                  <a:cubicBezTo>
                    <a:pt x="95" y="1795"/>
                    <a:pt x="587" y="2287"/>
                    <a:pt x="1191" y="2287"/>
                  </a:cubicBezTo>
                  <a:cubicBezTo>
                    <a:pt x="1795" y="2287"/>
                    <a:pt x="2287" y="1795"/>
                    <a:pt x="2287" y="1191"/>
                  </a:cubicBezTo>
                  <a:cubicBezTo>
                    <a:pt x="2287" y="587"/>
                    <a:pt x="1795" y="95"/>
                    <a:pt x="1191" y="95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1" name="Freeform 17"/>
            <p:cNvSpPr>
              <a:spLocks noEditPoints="1"/>
            </p:cNvSpPr>
            <p:nvPr/>
          </p:nvSpPr>
          <p:spPr bwMode="auto">
            <a:xfrm>
              <a:off x="6617692" y="-1831669"/>
              <a:ext cx="990600" cy="989013"/>
            </a:xfrm>
            <a:custGeom>
              <a:avLst/>
              <a:gdLst>
                <a:gd name="T0" fmla="*/ 1129 w 1402"/>
                <a:gd name="T1" fmla="*/ 1397 h 1402"/>
                <a:gd name="T2" fmla="*/ 1095 w 1402"/>
                <a:gd name="T3" fmla="*/ 1384 h 1402"/>
                <a:gd name="T4" fmla="*/ 701 w 1402"/>
                <a:gd name="T5" fmla="*/ 989 h 1402"/>
                <a:gd name="T6" fmla="*/ 307 w 1402"/>
                <a:gd name="T7" fmla="*/ 1384 h 1402"/>
                <a:gd name="T8" fmla="*/ 240 w 1402"/>
                <a:gd name="T9" fmla="*/ 1384 h 1402"/>
                <a:gd name="T10" fmla="*/ 18 w 1402"/>
                <a:gd name="T11" fmla="*/ 1162 h 1402"/>
                <a:gd name="T12" fmla="*/ 18 w 1402"/>
                <a:gd name="T13" fmla="*/ 1095 h 1402"/>
                <a:gd name="T14" fmla="*/ 413 w 1402"/>
                <a:gd name="T15" fmla="*/ 701 h 1402"/>
                <a:gd name="T16" fmla="*/ 18 w 1402"/>
                <a:gd name="T17" fmla="*/ 307 h 1402"/>
                <a:gd name="T18" fmla="*/ 18 w 1402"/>
                <a:gd name="T19" fmla="*/ 240 h 1402"/>
                <a:gd name="T20" fmla="*/ 240 w 1402"/>
                <a:gd name="T21" fmla="*/ 18 h 1402"/>
                <a:gd name="T22" fmla="*/ 307 w 1402"/>
                <a:gd name="T23" fmla="*/ 18 h 1402"/>
                <a:gd name="T24" fmla="*/ 701 w 1402"/>
                <a:gd name="T25" fmla="*/ 413 h 1402"/>
                <a:gd name="T26" fmla="*/ 1095 w 1402"/>
                <a:gd name="T27" fmla="*/ 18 h 1402"/>
                <a:gd name="T28" fmla="*/ 1162 w 1402"/>
                <a:gd name="T29" fmla="*/ 18 h 1402"/>
                <a:gd name="T30" fmla="*/ 1384 w 1402"/>
                <a:gd name="T31" fmla="*/ 240 h 1402"/>
                <a:gd name="T32" fmla="*/ 1384 w 1402"/>
                <a:gd name="T33" fmla="*/ 307 h 1402"/>
                <a:gd name="T34" fmla="*/ 989 w 1402"/>
                <a:gd name="T35" fmla="*/ 701 h 1402"/>
                <a:gd name="T36" fmla="*/ 1384 w 1402"/>
                <a:gd name="T37" fmla="*/ 1095 h 1402"/>
                <a:gd name="T38" fmla="*/ 1384 w 1402"/>
                <a:gd name="T39" fmla="*/ 1162 h 1402"/>
                <a:gd name="T40" fmla="*/ 1162 w 1402"/>
                <a:gd name="T41" fmla="*/ 1384 h 1402"/>
                <a:gd name="T42" fmla="*/ 1129 w 1402"/>
                <a:gd name="T43" fmla="*/ 1397 h 1402"/>
                <a:gd name="T44" fmla="*/ 701 w 1402"/>
                <a:gd name="T45" fmla="*/ 875 h 1402"/>
                <a:gd name="T46" fmla="*/ 735 w 1402"/>
                <a:gd name="T47" fmla="*/ 889 h 1402"/>
                <a:gd name="T48" fmla="*/ 1129 w 1402"/>
                <a:gd name="T49" fmla="*/ 1283 h 1402"/>
                <a:gd name="T50" fmla="*/ 1283 w 1402"/>
                <a:gd name="T51" fmla="*/ 1129 h 1402"/>
                <a:gd name="T52" fmla="*/ 889 w 1402"/>
                <a:gd name="T53" fmla="*/ 735 h 1402"/>
                <a:gd name="T54" fmla="*/ 889 w 1402"/>
                <a:gd name="T55" fmla="*/ 667 h 1402"/>
                <a:gd name="T56" fmla="*/ 1283 w 1402"/>
                <a:gd name="T57" fmla="*/ 273 h 1402"/>
                <a:gd name="T58" fmla="*/ 1129 w 1402"/>
                <a:gd name="T59" fmla="*/ 119 h 1402"/>
                <a:gd name="T60" fmla="*/ 735 w 1402"/>
                <a:gd name="T61" fmla="*/ 513 h 1402"/>
                <a:gd name="T62" fmla="*/ 667 w 1402"/>
                <a:gd name="T63" fmla="*/ 513 h 1402"/>
                <a:gd name="T64" fmla="*/ 273 w 1402"/>
                <a:gd name="T65" fmla="*/ 119 h 1402"/>
                <a:gd name="T66" fmla="*/ 119 w 1402"/>
                <a:gd name="T67" fmla="*/ 273 h 1402"/>
                <a:gd name="T68" fmla="*/ 513 w 1402"/>
                <a:gd name="T69" fmla="*/ 667 h 1402"/>
                <a:gd name="T70" fmla="*/ 513 w 1402"/>
                <a:gd name="T71" fmla="*/ 735 h 1402"/>
                <a:gd name="T72" fmla="*/ 119 w 1402"/>
                <a:gd name="T73" fmla="*/ 1129 h 1402"/>
                <a:gd name="T74" fmla="*/ 273 w 1402"/>
                <a:gd name="T75" fmla="*/ 1283 h 1402"/>
                <a:gd name="T76" fmla="*/ 667 w 1402"/>
                <a:gd name="T77" fmla="*/ 889 h 1402"/>
                <a:gd name="T78" fmla="*/ 701 w 1402"/>
                <a:gd name="T79" fmla="*/ 875 h 14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402" h="1402">
                  <a:moveTo>
                    <a:pt x="1129" y="1397"/>
                  </a:moveTo>
                  <a:cubicBezTo>
                    <a:pt x="1117" y="1397"/>
                    <a:pt x="1104" y="1393"/>
                    <a:pt x="1095" y="1384"/>
                  </a:cubicBezTo>
                  <a:cubicBezTo>
                    <a:pt x="701" y="989"/>
                    <a:pt x="701" y="989"/>
                    <a:pt x="701" y="989"/>
                  </a:cubicBezTo>
                  <a:cubicBezTo>
                    <a:pt x="307" y="1384"/>
                    <a:pt x="307" y="1384"/>
                    <a:pt x="307" y="1384"/>
                  </a:cubicBezTo>
                  <a:cubicBezTo>
                    <a:pt x="288" y="1402"/>
                    <a:pt x="258" y="1402"/>
                    <a:pt x="240" y="1384"/>
                  </a:cubicBezTo>
                  <a:cubicBezTo>
                    <a:pt x="18" y="1162"/>
                    <a:pt x="18" y="1162"/>
                    <a:pt x="18" y="1162"/>
                  </a:cubicBezTo>
                  <a:cubicBezTo>
                    <a:pt x="0" y="1144"/>
                    <a:pt x="0" y="1114"/>
                    <a:pt x="18" y="1095"/>
                  </a:cubicBezTo>
                  <a:cubicBezTo>
                    <a:pt x="413" y="701"/>
                    <a:pt x="413" y="701"/>
                    <a:pt x="413" y="701"/>
                  </a:cubicBezTo>
                  <a:cubicBezTo>
                    <a:pt x="18" y="307"/>
                    <a:pt x="18" y="307"/>
                    <a:pt x="18" y="307"/>
                  </a:cubicBezTo>
                  <a:cubicBezTo>
                    <a:pt x="0" y="288"/>
                    <a:pt x="0" y="258"/>
                    <a:pt x="18" y="240"/>
                  </a:cubicBezTo>
                  <a:cubicBezTo>
                    <a:pt x="240" y="18"/>
                    <a:pt x="240" y="18"/>
                    <a:pt x="240" y="18"/>
                  </a:cubicBezTo>
                  <a:cubicBezTo>
                    <a:pt x="258" y="0"/>
                    <a:pt x="288" y="0"/>
                    <a:pt x="307" y="18"/>
                  </a:cubicBezTo>
                  <a:cubicBezTo>
                    <a:pt x="701" y="413"/>
                    <a:pt x="701" y="413"/>
                    <a:pt x="701" y="413"/>
                  </a:cubicBezTo>
                  <a:cubicBezTo>
                    <a:pt x="1095" y="18"/>
                    <a:pt x="1095" y="18"/>
                    <a:pt x="1095" y="18"/>
                  </a:cubicBezTo>
                  <a:cubicBezTo>
                    <a:pt x="1114" y="0"/>
                    <a:pt x="1144" y="0"/>
                    <a:pt x="1162" y="18"/>
                  </a:cubicBezTo>
                  <a:cubicBezTo>
                    <a:pt x="1384" y="240"/>
                    <a:pt x="1384" y="240"/>
                    <a:pt x="1384" y="240"/>
                  </a:cubicBezTo>
                  <a:cubicBezTo>
                    <a:pt x="1402" y="258"/>
                    <a:pt x="1402" y="288"/>
                    <a:pt x="1384" y="307"/>
                  </a:cubicBezTo>
                  <a:cubicBezTo>
                    <a:pt x="989" y="701"/>
                    <a:pt x="989" y="701"/>
                    <a:pt x="989" y="701"/>
                  </a:cubicBezTo>
                  <a:cubicBezTo>
                    <a:pt x="1384" y="1095"/>
                    <a:pt x="1384" y="1095"/>
                    <a:pt x="1384" y="1095"/>
                  </a:cubicBezTo>
                  <a:cubicBezTo>
                    <a:pt x="1402" y="1114"/>
                    <a:pt x="1402" y="1144"/>
                    <a:pt x="1384" y="1162"/>
                  </a:cubicBezTo>
                  <a:cubicBezTo>
                    <a:pt x="1162" y="1384"/>
                    <a:pt x="1162" y="1384"/>
                    <a:pt x="1162" y="1384"/>
                  </a:cubicBezTo>
                  <a:cubicBezTo>
                    <a:pt x="1153" y="1393"/>
                    <a:pt x="1141" y="1397"/>
                    <a:pt x="1129" y="1397"/>
                  </a:cubicBezTo>
                  <a:close/>
                  <a:moveTo>
                    <a:pt x="701" y="875"/>
                  </a:moveTo>
                  <a:cubicBezTo>
                    <a:pt x="713" y="875"/>
                    <a:pt x="725" y="880"/>
                    <a:pt x="735" y="889"/>
                  </a:cubicBezTo>
                  <a:cubicBezTo>
                    <a:pt x="1129" y="1283"/>
                    <a:pt x="1129" y="1283"/>
                    <a:pt x="1129" y="1283"/>
                  </a:cubicBezTo>
                  <a:cubicBezTo>
                    <a:pt x="1283" y="1129"/>
                    <a:pt x="1283" y="1129"/>
                    <a:pt x="1283" y="1129"/>
                  </a:cubicBezTo>
                  <a:cubicBezTo>
                    <a:pt x="889" y="735"/>
                    <a:pt x="889" y="735"/>
                    <a:pt x="889" y="735"/>
                  </a:cubicBezTo>
                  <a:cubicBezTo>
                    <a:pt x="870" y="716"/>
                    <a:pt x="870" y="686"/>
                    <a:pt x="889" y="667"/>
                  </a:cubicBezTo>
                  <a:cubicBezTo>
                    <a:pt x="1283" y="273"/>
                    <a:pt x="1283" y="273"/>
                    <a:pt x="1283" y="273"/>
                  </a:cubicBezTo>
                  <a:cubicBezTo>
                    <a:pt x="1129" y="119"/>
                    <a:pt x="1129" y="119"/>
                    <a:pt x="1129" y="119"/>
                  </a:cubicBezTo>
                  <a:cubicBezTo>
                    <a:pt x="735" y="513"/>
                    <a:pt x="735" y="513"/>
                    <a:pt x="735" y="513"/>
                  </a:cubicBezTo>
                  <a:cubicBezTo>
                    <a:pt x="716" y="532"/>
                    <a:pt x="686" y="532"/>
                    <a:pt x="667" y="513"/>
                  </a:cubicBezTo>
                  <a:cubicBezTo>
                    <a:pt x="273" y="119"/>
                    <a:pt x="273" y="119"/>
                    <a:pt x="273" y="119"/>
                  </a:cubicBezTo>
                  <a:cubicBezTo>
                    <a:pt x="119" y="273"/>
                    <a:pt x="119" y="273"/>
                    <a:pt x="119" y="273"/>
                  </a:cubicBezTo>
                  <a:cubicBezTo>
                    <a:pt x="513" y="667"/>
                    <a:pt x="513" y="667"/>
                    <a:pt x="513" y="667"/>
                  </a:cubicBezTo>
                  <a:cubicBezTo>
                    <a:pt x="532" y="686"/>
                    <a:pt x="532" y="716"/>
                    <a:pt x="513" y="735"/>
                  </a:cubicBezTo>
                  <a:cubicBezTo>
                    <a:pt x="119" y="1129"/>
                    <a:pt x="119" y="1129"/>
                    <a:pt x="119" y="1129"/>
                  </a:cubicBezTo>
                  <a:cubicBezTo>
                    <a:pt x="273" y="1283"/>
                    <a:pt x="273" y="1283"/>
                    <a:pt x="273" y="1283"/>
                  </a:cubicBezTo>
                  <a:cubicBezTo>
                    <a:pt x="667" y="889"/>
                    <a:pt x="667" y="889"/>
                    <a:pt x="667" y="889"/>
                  </a:cubicBezTo>
                  <a:cubicBezTo>
                    <a:pt x="677" y="880"/>
                    <a:pt x="689" y="875"/>
                    <a:pt x="701" y="875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2" name="Freeform 18"/>
            <p:cNvSpPr>
              <a:spLocks/>
            </p:cNvSpPr>
            <p:nvPr/>
          </p:nvSpPr>
          <p:spPr bwMode="auto">
            <a:xfrm>
              <a:off x="7727355" y="-1425269"/>
              <a:ext cx="119063" cy="358775"/>
            </a:xfrm>
            <a:custGeom>
              <a:avLst/>
              <a:gdLst>
                <a:gd name="T0" fmla="*/ 54 w 168"/>
                <a:gd name="T1" fmla="*/ 509 h 509"/>
                <a:gd name="T2" fmla="*/ 37 w 168"/>
                <a:gd name="T3" fmla="*/ 506 h 509"/>
                <a:gd name="T4" fmla="*/ 9 w 168"/>
                <a:gd name="T5" fmla="*/ 446 h 509"/>
                <a:gd name="T6" fmla="*/ 63 w 168"/>
                <a:gd name="T7" fmla="*/ 53 h 509"/>
                <a:gd name="T8" fmla="*/ 106 w 168"/>
                <a:gd name="T9" fmla="*/ 2 h 509"/>
                <a:gd name="T10" fmla="*/ 157 w 168"/>
                <a:gd name="T11" fmla="*/ 45 h 509"/>
                <a:gd name="T12" fmla="*/ 98 w 168"/>
                <a:gd name="T13" fmla="*/ 478 h 509"/>
                <a:gd name="T14" fmla="*/ 54 w 168"/>
                <a:gd name="T15" fmla="*/ 509 h 5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8" h="509">
                  <a:moveTo>
                    <a:pt x="54" y="509"/>
                  </a:moveTo>
                  <a:cubicBezTo>
                    <a:pt x="48" y="509"/>
                    <a:pt x="43" y="508"/>
                    <a:pt x="37" y="506"/>
                  </a:cubicBezTo>
                  <a:cubicBezTo>
                    <a:pt x="13" y="497"/>
                    <a:pt x="0" y="470"/>
                    <a:pt x="9" y="446"/>
                  </a:cubicBezTo>
                  <a:cubicBezTo>
                    <a:pt x="54" y="321"/>
                    <a:pt x="73" y="185"/>
                    <a:pt x="63" y="53"/>
                  </a:cubicBezTo>
                  <a:cubicBezTo>
                    <a:pt x="61" y="27"/>
                    <a:pt x="80" y="4"/>
                    <a:pt x="106" y="2"/>
                  </a:cubicBezTo>
                  <a:cubicBezTo>
                    <a:pt x="132" y="0"/>
                    <a:pt x="155" y="19"/>
                    <a:pt x="157" y="45"/>
                  </a:cubicBezTo>
                  <a:cubicBezTo>
                    <a:pt x="168" y="191"/>
                    <a:pt x="148" y="341"/>
                    <a:pt x="98" y="478"/>
                  </a:cubicBezTo>
                  <a:cubicBezTo>
                    <a:pt x="91" y="497"/>
                    <a:pt x="73" y="509"/>
                    <a:pt x="54" y="509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3" name="Freeform 19"/>
            <p:cNvSpPr>
              <a:spLocks/>
            </p:cNvSpPr>
            <p:nvPr/>
          </p:nvSpPr>
          <p:spPr bwMode="auto">
            <a:xfrm>
              <a:off x="7735292" y="-1588782"/>
              <a:ext cx="84138" cy="101600"/>
            </a:xfrm>
            <a:custGeom>
              <a:avLst/>
              <a:gdLst>
                <a:gd name="T0" fmla="*/ 66 w 118"/>
                <a:gd name="T1" fmla="*/ 144 h 144"/>
                <a:gd name="T2" fmla="*/ 20 w 118"/>
                <a:gd name="T3" fmla="*/ 109 h 144"/>
                <a:gd name="T4" fmla="*/ 8 w 118"/>
                <a:gd name="T5" fmla="*/ 68 h 144"/>
                <a:gd name="T6" fmla="*/ 38 w 118"/>
                <a:gd name="T7" fmla="*/ 8 h 144"/>
                <a:gd name="T8" fmla="*/ 98 w 118"/>
                <a:gd name="T9" fmla="*/ 39 h 144"/>
                <a:gd name="T10" fmla="*/ 111 w 118"/>
                <a:gd name="T11" fmla="*/ 84 h 144"/>
                <a:gd name="T12" fmla="*/ 78 w 118"/>
                <a:gd name="T13" fmla="*/ 142 h 144"/>
                <a:gd name="T14" fmla="*/ 66 w 118"/>
                <a:gd name="T15" fmla="*/ 1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8" h="144">
                  <a:moveTo>
                    <a:pt x="66" y="144"/>
                  </a:moveTo>
                  <a:cubicBezTo>
                    <a:pt x="45" y="144"/>
                    <a:pt x="26" y="130"/>
                    <a:pt x="20" y="109"/>
                  </a:cubicBezTo>
                  <a:cubicBezTo>
                    <a:pt x="16" y="95"/>
                    <a:pt x="12" y="81"/>
                    <a:pt x="8" y="68"/>
                  </a:cubicBezTo>
                  <a:cubicBezTo>
                    <a:pt x="0" y="43"/>
                    <a:pt x="13" y="16"/>
                    <a:pt x="38" y="8"/>
                  </a:cubicBezTo>
                  <a:cubicBezTo>
                    <a:pt x="63" y="0"/>
                    <a:pt x="90" y="14"/>
                    <a:pt x="98" y="39"/>
                  </a:cubicBezTo>
                  <a:cubicBezTo>
                    <a:pt x="103" y="54"/>
                    <a:pt x="107" y="69"/>
                    <a:pt x="111" y="84"/>
                  </a:cubicBezTo>
                  <a:cubicBezTo>
                    <a:pt x="118" y="109"/>
                    <a:pt x="104" y="135"/>
                    <a:pt x="78" y="142"/>
                  </a:cubicBezTo>
                  <a:cubicBezTo>
                    <a:pt x="74" y="143"/>
                    <a:pt x="70" y="144"/>
                    <a:pt x="66" y="144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</p:spTree>
    <p:extLst>
      <p:ext uri="{BB962C8B-B14F-4D97-AF65-F5344CB8AC3E}">
        <p14:creationId xmlns:p14="http://schemas.microsoft.com/office/powerpoint/2010/main" val="92799610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" presetClass="entr" presetSubtype="1" decel="10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2" presetClass="entr" presetSubtype="1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500"/>
                            </p:stCondLst>
                            <p:childTnLst>
                              <p:par>
                                <p:cTn id="19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1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000"/>
                            </p:stCondLst>
                            <p:childTnLst>
                              <p:par>
                                <p:cTn id="2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2" presetClass="entr" presetSubtype="1" decel="10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8" presetID="2" presetClass="entr" presetSubtype="1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500"/>
                            </p:stCondLst>
                            <p:childTnLst>
                              <p:par>
                                <p:cTn id="49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1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Graphic spid="11" grpId="0">
        <p:bldAsOne/>
      </p:bldGraphic>
      <p:bldP spid="12" grpId="0"/>
      <p:bldP spid="31" grpId="0"/>
    </p:bldLst>
  </p:timing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aixaDeTexto 1"/>
          <p:cNvSpPr txBox="1"/>
          <p:nvPr/>
        </p:nvSpPr>
        <p:spPr>
          <a:xfrm>
            <a:off x="420689" y="224659"/>
            <a:ext cx="4494211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2800" b="1" dirty="0">
                <a:solidFill>
                  <a:schemeClr val="accent2">
                    <a:lumMod val="75000"/>
                  </a:schemeClr>
                </a:solidFill>
              </a:rPr>
              <a:t>idade</a:t>
            </a:r>
            <a:endParaRPr lang="pt-BR" sz="2800" dirty="0">
              <a:solidFill>
                <a:schemeClr val="accent2">
                  <a:lumMod val="75000"/>
                </a:schemeClr>
              </a:solidFill>
            </a:endParaRPr>
          </a:p>
        </p:txBody>
      </p:sp>
      <p:grpSp>
        <p:nvGrpSpPr>
          <p:cNvPr id="32" name="Group 4"/>
          <p:cNvGrpSpPr>
            <a:grpSpLocks noChangeAspect="1"/>
          </p:cNvGrpSpPr>
          <p:nvPr/>
        </p:nvGrpSpPr>
        <p:grpSpPr bwMode="auto">
          <a:xfrm>
            <a:off x="717552" y="6456363"/>
            <a:ext cx="217488" cy="304800"/>
            <a:chOff x="452" y="4067"/>
            <a:chExt cx="137" cy="192"/>
          </a:xfrm>
        </p:grpSpPr>
        <p:sp>
          <p:nvSpPr>
            <p:cNvPr id="33" name="Freeform 5"/>
            <p:cNvSpPr>
              <a:spLocks/>
            </p:cNvSpPr>
            <p:nvPr/>
          </p:nvSpPr>
          <p:spPr bwMode="auto">
            <a:xfrm>
              <a:off x="472" y="4077"/>
              <a:ext cx="117" cy="182"/>
            </a:xfrm>
            <a:custGeom>
              <a:avLst/>
              <a:gdLst>
                <a:gd name="T0" fmla="*/ 125 w 125"/>
                <a:gd name="T1" fmla="*/ 47 h 194"/>
                <a:gd name="T2" fmla="*/ 63 w 125"/>
                <a:gd name="T3" fmla="*/ 0 h 194"/>
                <a:gd name="T4" fmla="*/ 0 w 125"/>
                <a:gd name="T5" fmla="*/ 64 h 194"/>
                <a:gd name="T6" fmla="*/ 7 w 125"/>
                <a:gd name="T7" fmla="*/ 88 h 194"/>
                <a:gd name="T8" fmla="*/ 57 w 125"/>
                <a:gd name="T9" fmla="*/ 188 h 194"/>
                <a:gd name="T10" fmla="*/ 70 w 125"/>
                <a:gd name="T11" fmla="*/ 188 h 194"/>
                <a:gd name="T12" fmla="*/ 120 w 125"/>
                <a:gd name="T13" fmla="*/ 88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5" h="194">
                  <a:moveTo>
                    <a:pt x="125" y="47"/>
                  </a:moveTo>
                  <a:cubicBezTo>
                    <a:pt x="117" y="20"/>
                    <a:pt x="93" y="0"/>
                    <a:pt x="63" y="0"/>
                  </a:cubicBezTo>
                  <a:cubicBezTo>
                    <a:pt x="28" y="0"/>
                    <a:pt x="0" y="29"/>
                    <a:pt x="0" y="64"/>
                  </a:cubicBezTo>
                  <a:cubicBezTo>
                    <a:pt x="0" y="71"/>
                    <a:pt x="4" y="82"/>
                    <a:pt x="7" y="88"/>
                  </a:cubicBezTo>
                  <a:cubicBezTo>
                    <a:pt x="57" y="188"/>
                    <a:pt x="57" y="188"/>
                    <a:pt x="57" y="188"/>
                  </a:cubicBezTo>
                  <a:cubicBezTo>
                    <a:pt x="59" y="194"/>
                    <a:pt x="67" y="194"/>
                    <a:pt x="70" y="188"/>
                  </a:cubicBezTo>
                  <a:cubicBezTo>
                    <a:pt x="120" y="88"/>
                    <a:pt x="120" y="88"/>
                    <a:pt x="120" y="88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4" name="Freeform 6"/>
            <p:cNvSpPr>
              <a:spLocks noEditPoints="1"/>
            </p:cNvSpPr>
            <p:nvPr/>
          </p:nvSpPr>
          <p:spPr bwMode="auto">
            <a:xfrm>
              <a:off x="452" y="4067"/>
              <a:ext cx="127" cy="189"/>
            </a:xfrm>
            <a:custGeom>
              <a:avLst/>
              <a:gdLst>
                <a:gd name="T0" fmla="*/ 68 w 135"/>
                <a:gd name="T1" fmla="*/ 202 h 202"/>
                <a:gd name="T2" fmla="*/ 57 w 135"/>
                <a:gd name="T3" fmla="*/ 195 h 202"/>
                <a:gd name="T4" fmla="*/ 7 w 135"/>
                <a:gd name="T5" fmla="*/ 95 h 202"/>
                <a:gd name="T6" fmla="*/ 7 w 135"/>
                <a:gd name="T7" fmla="*/ 95 h 202"/>
                <a:gd name="T8" fmla="*/ 6 w 135"/>
                <a:gd name="T9" fmla="*/ 91 h 202"/>
                <a:gd name="T10" fmla="*/ 0 w 135"/>
                <a:gd name="T11" fmla="*/ 68 h 202"/>
                <a:gd name="T12" fmla="*/ 68 w 135"/>
                <a:gd name="T13" fmla="*/ 0 h 202"/>
                <a:gd name="T14" fmla="*/ 134 w 135"/>
                <a:gd name="T15" fmla="*/ 50 h 202"/>
                <a:gd name="T16" fmla="*/ 131 w 135"/>
                <a:gd name="T17" fmla="*/ 56 h 202"/>
                <a:gd name="T18" fmla="*/ 125 w 135"/>
                <a:gd name="T19" fmla="*/ 52 h 202"/>
                <a:gd name="T20" fmla="*/ 68 w 135"/>
                <a:gd name="T21" fmla="*/ 10 h 202"/>
                <a:gd name="T22" fmla="*/ 10 w 135"/>
                <a:gd name="T23" fmla="*/ 68 h 202"/>
                <a:gd name="T24" fmla="*/ 15 w 135"/>
                <a:gd name="T25" fmla="*/ 87 h 202"/>
                <a:gd name="T26" fmla="*/ 16 w 135"/>
                <a:gd name="T27" fmla="*/ 91 h 202"/>
                <a:gd name="T28" fmla="*/ 66 w 135"/>
                <a:gd name="T29" fmla="*/ 190 h 202"/>
                <a:gd name="T30" fmla="*/ 68 w 135"/>
                <a:gd name="T31" fmla="*/ 192 h 202"/>
                <a:gd name="T32" fmla="*/ 71 w 135"/>
                <a:gd name="T33" fmla="*/ 190 h 202"/>
                <a:gd name="T34" fmla="*/ 121 w 135"/>
                <a:gd name="T35" fmla="*/ 91 h 202"/>
                <a:gd name="T36" fmla="*/ 127 w 135"/>
                <a:gd name="T37" fmla="*/ 89 h 202"/>
                <a:gd name="T38" fmla="*/ 130 w 135"/>
                <a:gd name="T39" fmla="*/ 95 h 202"/>
                <a:gd name="T40" fmla="*/ 79 w 135"/>
                <a:gd name="T41" fmla="*/ 195 h 202"/>
                <a:gd name="T42" fmla="*/ 68 w 135"/>
                <a:gd name="T43" fmla="*/ 202 h 202"/>
                <a:gd name="T44" fmla="*/ 68 w 135"/>
                <a:gd name="T45" fmla="*/ 202 h 202"/>
                <a:gd name="T46" fmla="*/ 68 w 135"/>
                <a:gd name="T47" fmla="*/ 202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35" h="202">
                  <a:moveTo>
                    <a:pt x="68" y="202"/>
                  </a:moveTo>
                  <a:cubicBezTo>
                    <a:pt x="64" y="202"/>
                    <a:pt x="59" y="199"/>
                    <a:pt x="57" y="195"/>
                  </a:cubicBezTo>
                  <a:cubicBezTo>
                    <a:pt x="7" y="95"/>
                    <a:pt x="7" y="95"/>
                    <a:pt x="7" y="95"/>
                  </a:cubicBezTo>
                  <a:cubicBezTo>
                    <a:pt x="7" y="95"/>
                    <a:pt x="7" y="95"/>
                    <a:pt x="7" y="95"/>
                  </a:cubicBezTo>
                  <a:cubicBezTo>
                    <a:pt x="7" y="93"/>
                    <a:pt x="6" y="92"/>
                    <a:pt x="6" y="91"/>
                  </a:cubicBezTo>
                  <a:cubicBezTo>
                    <a:pt x="3" y="84"/>
                    <a:pt x="0" y="75"/>
                    <a:pt x="0" y="68"/>
                  </a:cubicBezTo>
                  <a:cubicBezTo>
                    <a:pt x="0" y="31"/>
                    <a:pt x="31" y="0"/>
                    <a:pt x="68" y="0"/>
                  </a:cubicBezTo>
                  <a:cubicBezTo>
                    <a:pt x="99" y="0"/>
                    <a:pt x="126" y="21"/>
                    <a:pt x="134" y="50"/>
                  </a:cubicBezTo>
                  <a:cubicBezTo>
                    <a:pt x="135" y="52"/>
                    <a:pt x="134" y="55"/>
                    <a:pt x="131" y="56"/>
                  </a:cubicBezTo>
                  <a:cubicBezTo>
                    <a:pt x="129" y="57"/>
                    <a:pt x="126" y="55"/>
                    <a:pt x="125" y="52"/>
                  </a:cubicBezTo>
                  <a:cubicBezTo>
                    <a:pt x="118" y="27"/>
                    <a:pt x="95" y="10"/>
                    <a:pt x="68" y="10"/>
                  </a:cubicBezTo>
                  <a:cubicBezTo>
                    <a:pt x="36" y="10"/>
                    <a:pt x="10" y="36"/>
                    <a:pt x="10" y="68"/>
                  </a:cubicBezTo>
                  <a:cubicBezTo>
                    <a:pt x="10" y="74"/>
                    <a:pt x="12" y="81"/>
                    <a:pt x="15" y="87"/>
                  </a:cubicBezTo>
                  <a:cubicBezTo>
                    <a:pt x="15" y="88"/>
                    <a:pt x="16" y="90"/>
                    <a:pt x="16" y="91"/>
                  </a:cubicBezTo>
                  <a:cubicBezTo>
                    <a:pt x="66" y="190"/>
                    <a:pt x="66" y="190"/>
                    <a:pt x="66" y="190"/>
                  </a:cubicBezTo>
                  <a:cubicBezTo>
                    <a:pt x="67" y="192"/>
                    <a:pt x="68" y="192"/>
                    <a:pt x="68" y="192"/>
                  </a:cubicBezTo>
                  <a:cubicBezTo>
                    <a:pt x="69" y="192"/>
                    <a:pt x="70" y="192"/>
                    <a:pt x="71" y="190"/>
                  </a:cubicBezTo>
                  <a:cubicBezTo>
                    <a:pt x="121" y="91"/>
                    <a:pt x="121" y="91"/>
                    <a:pt x="121" y="91"/>
                  </a:cubicBezTo>
                  <a:cubicBezTo>
                    <a:pt x="122" y="88"/>
                    <a:pt x="125" y="87"/>
                    <a:pt x="127" y="89"/>
                  </a:cubicBezTo>
                  <a:cubicBezTo>
                    <a:pt x="130" y="90"/>
                    <a:pt x="131" y="93"/>
                    <a:pt x="130" y="95"/>
                  </a:cubicBezTo>
                  <a:cubicBezTo>
                    <a:pt x="79" y="195"/>
                    <a:pt x="79" y="195"/>
                    <a:pt x="79" y="195"/>
                  </a:cubicBezTo>
                  <a:cubicBezTo>
                    <a:pt x="77" y="199"/>
                    <a:pt x="73" y="202"/>
                    <a:pt x="68" y="202"/>
                  </a:cubicBezTo>
                  <a:close/>
                  <a:moveTo>
                    <a:pt x="68" y="202"/>
                  </a:moveTo>
                  <a:cubicBezTo>
                    <a:pt x="68" y="202"/>
                    <a:pt x="68" y="202"/>
                    <a:pt x="68" y="202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5" name="Freeform 7"/>
            <p:cNvSpPr>
              <a:spLocks noEditPoints="1"/>
            </p:cNvSpPr>
            <p:nvPr/>
          </p:nvSpPr>
          <p:spPr bwMode="auto">
            <a:xfrm>
              <a:off x="490" y="4108"/>
              <a:ext cx="50" cy="75"/>
            </a:xfrm>
            <a:custGeom>
              <a:avLst/>
              <a:gdLst>
                <a:gd name="T0" fmla="*/ 0 w 53"/>
                <a:gd name="T1" fmla="*/ 22 h 80"/>
                <a:gd name="T2" fmla="*/ 3 w 53"/>
                <a:gd name="T3" fmla="*/ 12 h 80"/>
                <a:gd name="T4" fmla="*/ 12 w 53"/>
                <a:gd name="T5" fmla="*/ 3 h 80"/>
                <a:gd name="T6" fmla="*/ 27 w 53"/>
                <a:gd name="T7" fmla="*/ 0 h 80"/>
                <a:gd name="T8" fmla="*/ 40 w 53"/>
                <a:gd name="T9" fmla="*/ 3 h 80"/>
                <a:gd name="T10" fmla="*/ 50 w 53"/>
                <a:gd name="T11" fmla="*/ 11 h 80"/>
                <a:gd name="T12" fmla="*/ 53 w 53"/>
                <a:gd name="T13" fmla="*/ 21 h 80"/>
                <a:gd name="T14" fmla="*/ 51 w 53"/>
                <a:gd name="T15" fmla="*/ 29 h 80"/>
                <a:gd name="T16" fmla="*/ 47 w 53"/>
                <a:gd name="T17" fmla="*/ 35 h 80"/>
                <a:gd name="T18" fmla="*/ 38 w 53"/>
                <a:gd name="T19" fmla="*/ 43 h 80"/>
                <a:gd name="T20" fmla="*/ 35 w 53"/>
                <a:gd name="T21" fmla="*/ 46 h 80"/>
                <a:gd name="T22" fmla="*/ 33 w 53"/>
                <a:gd name="T23" fmla="*/ 48 h 80"/>
                <a:gd name="T24" fmla="*/ 32 w 53"/>
                <a:gd name="T25" fmla="*/ 50 h 80"/>
                <a:gd name="T26" fmla="*/ 31 w 53"/>
                <a:gd name="T27" fmla="*/ 54 h 80"/>
                <a:gd name="T28" fmla="*/ 25 w 53"/>
                <a:gd name="T29" fmla="*/ 60 h 80"/>
                <a:gd name="T30" fmla="*/ 20 w 53"/>
                <a:gd name="T31" fmla="*/ 58 h 80"/>
                <a:gd name="T32" fmla="*/ 19 w 53"/>
                <a:gd name="T33" fmla="*/ 52 h 80"/>
                <a:gd name="T34" fmla="*/ 20 w 53"/>
                <a:gd name="T35" fmla="*/ 45 h 80"/>
                <a:gd name="T36" fmla="*/ 24 w 53"/>
                <a:gd name="T37" fmla="*/ 39 h 80"/>
                <a:gd name="T38" fmla="*/ 30 w 53"/>
                <a:gd name="T39" fmla="*/ 33 h 80"/>
                <a:gd name="T40" fmla="*/ 35 w 53"/>
                <a:gd name="T41" fmla="*/ 29 h 80"/>
                <a:gd name="T42" fmla="*/ 37 w 53"/>
                <a:gd name="T43" fmla="*/ 25 h 80"/>
                <a:gd name="T44" fmla="*/ 38 w 53"/>
                <a:gd name="T45" fmla="*/ 21 h 80"/>
                <a:gd name="T46" fmla="*/ 35 w 53"/>
                <a:gd name="T47" fmla="*/ 14 h 80"/>
                <a:gd name="T48" fmla="*/ 27 w 53"/>
                <a:gd name="T49" fmla="*/ 11 h 80"/>
                <a:gd name="T50" fmla="*/ 18 w 53"/>
                <a:gd name="T51" fmla="*/ 14 h 80"/>
                <a:gd name="T52" fmla="*/ 14 w 53"/>
                <a:gd name="T53" fmla="*/ 23 h 80"/>
                <a:gd name="T54" fmla="*/ 7 w 53"/>
                <a:gd name="T55" fmla="*/ 29 h 80"/>
                <a:gd name="T56" fmla="*/ 2 w 53"/>
                <a:gd name="T57" fmla="*/ 27 h 80"/>
                <a:gd name="T58" fmla="*/ 0 w 53"/>
                <a:gd name="T59" fmla="*/ 22 h 80"/>
                <a:gd name="T60" fmla="*/ 26 w 53"/>
                <a:gd name="T61" fmla="*/ 80 h 80"/>
                <a:gd name="T62" fmla="*/ 20 w 53"/>
                <a:gd name="T63" fmla="*/ 78 h 80"/>
                <a:gd name="T64" fmla="*/ 18 w 53"/>
                <a:gd name="T65" fmla="*/ 72 h 80"/>
                <a:gd name="T66" fmla="*/ 20 w 53"/>
                <a:gd name="T67" fmla="*/ 67 h 80"/>
                <a:gd name="T68" fmla="*/ 26 w 53"/>
                <a:gd name="T69" fmla="*/ 64 h 80"/>
                <a:gd name="T70" fmla="*/ 31 w 53"/>
                <a:gd name="T71" fmla="*/ 67 h 80"/>
                <a:gd name="T72" fmla="*/ 34 w 53"/>
                <a:gd name="T73" fmla="*/ 72 h 80"/>
                <a:gd name="T74" fmla="*/ 31 w 53"/>
                <a:gd name="T75" fmla="*/ 78 h 80"/>
                <a:gd name="T76" fmla="*/ 26 w 53"/>
                <a:gd name="T77" fmla="*/ 80 h 80"/>
                <a:gd name="T78" fmla="*/ 26 w 53"/>
                <a:gd name="T79" fmla="*/ 80 h 80"/>
                <a:gd name="T80" fmla="*/ 26 w 53"/>
                <a:gd name="T81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3" h="80">
                  <a:moveTo>
                    <a:pt x="0" y="22"/>
                  </a:moveTo>
                  <a:cubicBezTo>
                    <a:pt x="0" y="19"/>
                    <a:pt x="1" y="15"/>
                    <a:pt x="3" y="12"/>
                  </a:cubicBezTo>
                  <a:cubicBezTo>
                    <a:pt x="5" y="9"/>
                    <a:pt x="8" y="6"/>
                    <a:pt x="12" y="3"/>
                  </a:cubicBezTo>
                  <a:cubicBezTo>
                    <a:pt x="17" y="1"/>
                    <a:pt x="21" y="0"/>
                    <a:pt x="27" y="0"/>
                  </a:cubicBezTo>
                  <a:cubicBezTo>
                    <a:pt x="32" y="0"/>
                    <a:pt x="37" y="1"/>
                    <a:pt x="40" y="3"/>
                  </a:cubicBezTo>
                  <a:cubicBezTo>
                    <a:pt x="44" y="5"/>
                    <a:pt x="47" y="7"/>
                    <a:pt x="50" y="11"/>
                  </a:cubicBezTo>
                  <a:cubicBezTo>
                    <a:pt x="52" y="14"/>
                    <a:pt x="53" y="17"/>
                    <a:pt x="53" y="21"/>
                  </a:cubicBezTo>
                  <a:cubicBezTo>
                    <a:pt x="53" y="24"/>
                    <a:pt x="52" y="27"/>
                    <a:pt x="51" y="29"/>
                  </a:cubicBezTo>
                  <a:cubicBezTo>
                    <a:pt x="50" y="31"/>
                    <a:pt x="48" y="33"/>
                    <a:pt x="47" y="35"/>
                  </a:cubicBezTo>
                  <a:cubicBezTo>
                    <a:pt x="45" y="37"/>
                    <a:pt x="42" y="39"/>
                    <a:pt x="38" y="43"/>
                  </a:cubicBezTo>
                  <a:cubicBezTo>
                    <a:pt x="36" y="44"/>
                    <a:pt x="35" y="45"/>
                    <a:pt x="35" y="46"/>
                  </a:cubicBezTo>
                  <a:cubicBezTo>
                    <a:pt x="34" y="47"/>
                    <a:pt x="33" y="48"/>
                    <a:pt x="33" y="48"/>
                  </a:cubicBezTo>
                  <a:cubicBezTo>
                    <a:pt x="33" y="49"/>
                    <a:pt x="32" y="50"/>
                    <a:pt x="32" y="50"/>
                  </a:cubicBezTo>
                  <a:cubicBezTo>
                    <a:pt x="32" y="51"/>
                    <a:pt x="32" y="52"/>
                    <a:pt x="31" y="54"/>
                  </a:cubicBezTo>
                  <a:cubicBezTo>
                    <a:pt x="31" y="58"/>
                    <a:pt x="29" y="60"/>
                    <a:pt x="25" y="60"/>
                  </a:cubicBezTo>
                  <a:cubicBezTo>
                    <a:pt x="23" y="60"/>
                    <a:pt x="22" y="59"/>
                    <a:pt x="20" y="58"/>
                  </a:cubicBezTo>
                  <a:cubicBezTo>
                    <a:pt x="19" y="57"/>
                    <a:pt x="19" y="55"/>
                    <a:pt x="19" y="52"/>
                  </a:cubicBezTo>
                  <a:cubicBezTo>
                    <a:pt x="19" y="49"/>
                    <a:pt x="19" y="47"/>
                    <a:pt x="20" y="45"/>
                  </a:cubicBezTo>
                  <a:cubicBezTo>
                    <a:pt x="21" y="43"/>
                    <a:pt x="22" y="41"/>
                    <a:pt x="24" y="39"/>
                  </a:cubicBezTo>
                  <a:cubicBezTo>
                    <a:pt x="25" y="37"/>
                    <a:pt x="27" y="35"/>
                    <a:pt x="30" y="33"/>
                  </a:cubicBezTo>
                  <a:cubicBezTo>
                    <a:pt x="32" y="31"/>
                    <a:pt x="34" y="30"/>
                    <a:pt x="35" y="29"/>
                  </a:cubicBezTo>
                  <a:cubicBezTo>
                    <a:pt x="36" y="28"/>
                    <a:pt x="36" y="27"/>
                    <a:pt x="37" y="25"/>
                  </a:cubicBezTo>
                  <a:cubicBezTo>
                    <a:pt x="38" y="24"/>
                    <a:pt x="38" y="23"/>
                    <a:pt x="38" y="21"/>
                  </a:cubicBezTo>
                  <a:cubicBezTo>
                    <a:pt x="38" y="18"/>
                    <a:pt x="37" y="16"/>
                    <a:pt x="35" y="14"/>
                  </a:cubicBezTo>
                  <a:cubicBezTo>
                    <a:pt x="33" y="12"/>
                    <a:pt x="30" y="11"/>
                    <a:pt x="27" y="11"/>
                  </a:cubicBezTo>
                  <a:cubicBezTo>
                    <a:pt x="23" y="11"/>
                    <a:pt x="20" y="12"/>
                    <a:pt x="18" y="14"/>
                  </a:cubicBezTo>
                  <a:cubicBezTo>
                    <a:pt x="17" y="16"/>
                    <a:pt x="15" y="19"/>
                    <a:pt x="14" y="23"/>
                  </a:cubicBezTo>
                  <a:cubicBezTo>
                    <a:pt x="13" y="27"/>
                    <a:pt x="10" y="29"/>
                    <a:pt x="7" y="29"/>
                  </a:cubicBezTo>
                  <a:cubicBezTo>
                    <a:pt x="5" y="29"/>
                    <a:pt x="3" y="28"/>
                    <a:pt x="2" y="27"/>
                  </a:cubicBezTo>
                  <a:cubicBezTo>
                    <a:pt x="1" y="25"/>
                    <a:pt x="0" y="24"/>
                    <a:pt x="0" y="22"/>
                  </a:cubicBezTo>
                  <a:close/>
                  <a:moveTo>
                    <a:pt x="26" y="80"/>
                  </a:moveTo>
                  <a:cubicBezTo>
                    <a:pt x="24" y="80"/>
                    <a:pt x="22" y="79"/>
                    <a:pt x="20" y="78"/>
                  </a:cubicBezTo>
                  <a:cubicBezTo>
                    <a:pt x="18" y="77"/>
                    <a:pt x="18" y="75"/>
                    <a:pt x="18" y="72"/>
                  </a:cubicBezTo>
                  <a:cubicBezTo>
                    <a:pt x="18" y="70"/>
                    <a:pt x="18" y="68"/>
                    <a:pt x="20" y="67"/>
                  </a:cubicBezTo>
                  <a:cubicBezTo>
                    <a:pt x="22" y="65"/>
                    <a:pt x="23" y="64"/>
                    <a:pt x="26" y="64"/>
                  </a:cubicBezTo>
                  <a:cubicBezTo>
                    <a:pt x="28" y="64"/>
                    <a:pt x="30" y="65"/>
                    <a:pt x="31" y="67"/>
                  </a:cubicBezTo>
                  <a:cubicBezTo>
                    <a:pt x="33" y="68"/>
                    <a:pt x="34" y="70"/>
                    <a:pt x="34" y="72"/>
                  </a:cubicBezTo>
                  <a:cubicBezTo>
                    <a:pt x="34" y="75"/>
                    <a:pt x="33" y="77"/>
                    <a:pt x="31" y="78"/>
                  </a:cubicBezTo>
                  <a:cubicBezTo>
                    <a:pt x="30" y="79"/>
                    <a:pt x="28" y="80"/>
                    <a:pt x="26" y="80"/>
                  </a:cubicBezTo>
                  <a:close/>
                  <a:moveTo>
                    <a:pt x="26" y="80"/>
                  </a:moveTo>
                  <a:cubicBezTo>
                    <a:pt x="26" y="80"/>
                    <a:pt x="26" y="80"/>
                    <a:pt x="26" y="8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36" name="CaixaDeTexto 35"/>
          <p:cNvSpPr txBox="1"/>
          <p:nvPr/>
        </p:nvSpPr>
        <p:spPr>
          <a:xfrm>
            <a:off x="963614" y="6450177"/>
            <a:ext cx="860308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100" b="1" dirty="0">
                <a:solidFill>
                  <a:schemeClr val="bg1"/>
                </a:solidFill>
              </a:rPr>
              <a:t>p24</a:t>
            </a:r>
            <a:r>
              <a:rPr lang="pt-BR" sz="1100" dirty="0">
                <a:solidFill>
                  <a:schemeClr val="bg1"/>
                </a:solidFill>
              </a:rPr>
              <a:t>. Qual a sua idade? (RU – ESP)</a:t>
            </a:r>
          </a:p>
        </p:txBody>
      </p:sp>
      <p:graphicFrame>
        <p:nvGraphicFramePr>
          <p:cNvPr id="9" name="Tabela 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4745710"/>
              </p:ext>
            </p:extLst>
          </p:nvPr>
        </p:nvGraphicFramePr>
        <p:xfrm>
          <a:off x="446186" y="1578297"/>
          <a:ext cx="11336284" cy="369422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616284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xmlns="" val="3415829805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xmlns="" val="1778672223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xmlns="" val="20003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xmlns="" val="20004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xmlns="" val="20005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xmlns="" val="20006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xmlns="" val="20007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xmlns="" val="20008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xmlns="" val="20009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xmlns="" val="20010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xmlns="" val="20011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xmlns="" val="20012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xmlns="" val="20013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xmlns="" val="20014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xmlns="" val="20015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xmlns="" val="20016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xmlns="" val="20017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xmlns="" val="20018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xmlns="" val="20019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xmlns="" val="20020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xmlns="" val="20021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xmlns="" val="20022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xmlns="" val="20023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xmlns="" val="20024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xmlns="" val="20025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xmlns="" val="20026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xmlns="" val="20027"/>
                    </a:ext>
                  </a:extLst>
                </a:gridCol>
              </a:tblGrid>
              <a:tr h="307754">
                <a:tc>
                  <a:txBody>
                    <a:bodyPr/>
                    <a:lstStyle/>
                    <a:p>
                      <a:pPr algn="ctr" fontAlgn="b"/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SC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RS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PR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SP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RJ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MG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ES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DF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GO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MS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MT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SE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RN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PI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PE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PB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MA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CE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BA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AL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TO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AM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AC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PA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AP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RR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RO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4138943772"/>
                  </a:ext>
                </a:extLst>
              </a:tr>
              <a:tr h="546510">
                <a:tc>
                  <a:txBody>
                    <a:bodyPr/>
                    <a:lstStyle/>
                    <a:p>
                      <a:pPr algn="r" fontAlgn="t"/>
                      <a:r>
                        <a:rPr lang="pt-BR" sz="1400" b="1" u="none" strike="noStrike" dirty="0">
                          <a:effectLst/>
                        </a:rPr>
                        <a:t>até 24 anos</a:t>
                      </a:r>
                      <a:endParaRPr lang="pt-BR" sz="14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469" marR="5469" marT="5469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1" i="0" u="none" strike="noStrike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</a:rPr>
                        <a:t>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1" i="0" u="none" strike="noStrike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</a:rPr>
                        <a:t>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1" i="0" u="none" strike="noStrike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</a:rPr>
                        <a:t>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1" i="0" u="none" strike="noStrike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</a:rPr>
                        <a:t>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1" i="0" u="none" strike="noStrike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1" i="0" u="none" strike="noStrike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</a:rPr>
                        <a:t>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1" i="0" u="none" strike="noStrike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1" i="0" u="none" strike="noStrike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</a:rPr>
                        <a:t>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1" i="0" u="none" strike="noStrike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1" i="0" u="none" strike="noStrike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</a:rPr>
                        <a:t>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1" i="0" u="none" strike="noStrike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</a:rPr>
                        <a:t>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1" i="0" u="none" strike="noStrike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</a:rPr>
                        <a:t>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1" i="0" u="none" strike="noStrike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</a:rPr>
                        <a:t>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1" i="0" u="none" strike="noStrike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</a:rPr>
                        <a:t>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1" i="0" u="none" strike="noStrike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1" i="0" u="none" strike="noStrike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1" i="0" u="none" strike="noStrike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</a:rPr>
                        <a:t>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1" i="0" u="none" strike="noStrike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</a:rPr>
                        <a:t>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1" i="0" u="none" strike="noStrike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</a:rPr>
                        <a:t>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1" i="0" u="none" strike="noStrike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</a:rPr>
                        <a:t>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1" i="0" u="none" strike="noStrike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</a:rPr>
                        <a:t>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1" i="0" u="none" strike="noStrike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1" i="0" u="none" strike="noStrike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</a:rPr>
                        <a:t>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1" i="0" u="none" strike="noStrike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1" i="0" u="none" strike="noStrike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</a:rPr>
                        <a:t>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1" i="0" u="none" strike="noStrike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</a:rPr>
                        <a:t>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1" i="0" u="none" strike="noStrike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</a:rPr>
                        <a:t>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460727012"/>
                  </a:ext>
                </a:extLst>
              </a:tr>
              <a:tr h="473326">
                <a:tc>
                  <a:txBody>
                    <a:bodyPr/>
                    <a:lstStyle/>
                    <a:p>
                      <a:pPr algn="r" fontAlgn="t"/>
                      <a:r>
                        <a:rPr lang="pt-BR" sz="1400" b="1" u="none" strike="noStrike" dirty="0">
                          <a:effectLst/>
                        </a:rPr>
                        <a:t>25 a 34 anos</a:t>
                      </a:r>
                      <a:endParaRPr lang="pt-BR" sz="14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469" marR="5469" marT="5469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1" i="0" u="none" strike="noStrike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</a:rPr>
                        <a:t>21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1" i="0" u="none" strike="noStrike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</a:rPr>
                        <a:t>20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1" i="0" u="none" strike="noStrike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</a:rPr>
                        <a:t>21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1" i="0" u="none" strike="noStrike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</a:rPr>
                        <a:t>18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1" i="0" u="none" strike="noStrike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</a:rPr>
                        <a:t>15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1" i="0" u="none" strike="noStrike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</a:rPr>
                        <a:t>21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1" i="0" u="none" strike="noStrike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</a:rPr>
                        <a:t>23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1" i="0" u="none" strike="noStrike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</a:rPr>
                        <a:t>21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1" i="0" u="none" strike="noStrike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</a:rPr>
                        <a:t>27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1" i="0" u="none" strike="noStrike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</a:rPr>
                        <a:t>22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1" i="0" u="none" strike="noStrike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</a:rPr>
                        <a:t>26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1" i="0" u="none" strike="noStrike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</a:rPr>
                        <a:t>20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1" i="0" u="none" strike="noStrike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</a:rPr>
                        <a:t>23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1" i="0" u="none" strike="noStrike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</a:rPr>
                        <a:t>27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1" i="0" u="none" strike="noStrike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</a:rPr>
                        <a:t>28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1" i="0" u="none" strike="noStrike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</a:rPr>
                        <a:t>24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1" i="0" u="none" strike="noStrike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</a:rPr>
                        <a:t>22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1" i="0" u="none" strike="noStrike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</a:rPr>
                        <a:t>28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1" i="0" u="none" strike="noStrike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</a:rPr>
                        <a:t>25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1" i="0" u="none" strike="noStrike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</a:rPr>
                        <a:t>25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1" i="0" u="none" strike="noStrike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</a:rPr>
                        <a:t>25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1" i="0" u="none" strike="noStrike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</a:rPr>
                        <a:t>20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1" i="0" u="none" strike="noStrike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</a:rPr>
                        <a:t>26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1" i="0" u="none" strike="noStrike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</a:rPr>
                        <a:t>27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1" i="0" u="none" strike="noStrike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</a:rPr>
                        <a:t>30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1" i="0" u="none" strike="noStrike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</a:rPr>
                        <a:t>27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1" i="0" u="none" strike="noStrike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</a:rPr>
                        <a:t>24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2401780492"/>
                  </a:ext>
                </a:extLst>
              </a:tr>
              <a:tr h="473326">
                <a:tc>
                  <a:txBody>
                    <a:bodyPr/>
                    <a:lstStyle/>
                    <a:p>
                      <a:pPr algn="r" fontAlgn="t"/>
                      <a:r>
                        <a:rPr lang="pt-BR" sz="1400" b="1" u="none" strike="noStrike">
                          <a:effectLst/>
                        </a:rPr>
                        <a:t>35 a 44 anos</a:t>
                      </a:r>
                      <a:endParaRPr lang="pt-BR" sz="1400" b="1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469" marR="5469" marT="5469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1" i="0" u="none" strike="noStrike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</a:rPr>
                        <a:t>30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1" i="0" u="none" strike="noStrike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</a:rPr>
                        <a:t>30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1" i="0" u="none" strike="noStrike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</a:rPr>
                        <a:t>28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1" i="0" u="none" strike="noStrike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</a:rPr>
                        <a:t>30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1" i="0" u="none" strike="noStrike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</a:rPr>
                        <a:t>28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1" i="0" u="none" strike="noStrike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</a:rPr>
                        <a:t>30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1" i="0" u="none" strike="noStrike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</a:rPr>
                        <a:t>27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1" i="0" u="none" strike="noStrike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</a:rPr>
                        <a:t>37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1" i="0" u="none" strike="noStrike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</a:rPr>
                        <a:t>28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1" i="0" u="none" strike="noStrike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</a:rPr>
                        <a:t>31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1" i="0" u="none" strike="noStrike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</a:rPr>
                        <a:t>27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1" i="0" u="none" strike="noStrike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</a:rPr>
                        <a:t>30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1" i="0" u="none" strike="noStrike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</a:rPr>
                        <a:t>33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1" i="0" u="none" strike="noStrike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</a:rPr>
                        <a:t>28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1" i="0" u="none" strike="noStrike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</a:rPr>
                        <a:t>27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1" i="0" u="none" strike="noStrike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</a:rPr>
                        <a:t>38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1" i="0" u="none" strike="noStrike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</a:rPr>
                        <a:t>40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1" i="0" u="none" strike="noStrike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</a:rPr>
                        <a:t>30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1" i="0" u="none" strike="noStrike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</a:rPr>
                        <a:t>30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1" i="0" u="none" strike="noStrike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</a:rPr>
                        <a:t>32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1" i="0" u="none" strike="noStrike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</a:rPr>
                        <a:t>33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1" i="0" u="none" strike="noStrike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</a:rPr>
                        <a:t>41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1" i="0" u="none" strike="noStrike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</a:rPr>
                        <a:t>32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1" i="0" u="none" strike="noStrike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</a:rPr>
                        <a:t>35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1" i="0" u="none" strike="noStrike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</a:rPr>
                        <a:t>31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1" i="0" u="none" strike="noStrike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</a:rPr>
                        <a:t>32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1" i="0" u="none" strike="noStrike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</a:rPr>
                        <a:t>32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473326">
                <a:tc>
                  <a:txBody>
                    <a:bodyPr/>
                    <a:lstStyle/>
                    <a:p>
                      <a:pPr algn="r" fontAlgn="t"/>
                      <a:r>
                        <a:rPr lang="pt-BR" sz="1400" b="1" u="none" strike="noStrike">
                          <a:effectLst/>
                        </a:rPr>
                        <a:t>45 a 54 anos</a:t>
                      </a:r>
                      <a:endParaRPr lang="pt-BR" sz="1400" b="1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469" marR="5469" marT="5469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1" i="0" u="none" strike="noStrike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</a:rPr>
                        <a:t>26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1" i="0" u="none" strike="noStrike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</a:rPr>
                        <a:t>26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1" i="0" u="none" strike="noStrike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</a:rPr>
                        <a:t>27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1" i="0" u="none" strike="noStrike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</a:rPr>
                        <a:t>25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1" i="0" u="none" strike="noStrike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</a:rPr>
                        <a:t>30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1" i="0" u="none" strike="noStrike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</a:rPr>
                        <a:t>27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1" i="0" u="none" strike="noStrike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</a:rPr>
                        <a:t>29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1" i="0" u="none" strike="noStrike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</a:rPr>
                        <a:t>19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1" i="0" u="none" strike="noStrike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</a:rPr>
                        <a:t>23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1" i="0" u="none" strike="noStrike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</a:rPr>
                        <a:t>30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1" i="0" u="none" strike="noStrike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</a:rPr>
                        <a:t>26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1" i="0" u="none" strike="noStrike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</a:rPr>
                        <a:t>28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1" i="0" u="none" strike="noStrike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</a:rPr>
                        <a:t>25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1" i="0" u="none" strike="noStrike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</a:rPr>
                        <a:t>29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1" i="0" u="none" strike="noStrike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</a:rPr>
                        <a:t>29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1" i="0" u="none" strike="noStrike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</a:rPr>
                        <a:t>19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1" i="0" u="none" strike="noStrike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</a:rPr>
                        <a:t>24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1" i="0" u="none" strike="noStrike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</a:rPr>
                        <a:t>20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1" i="0" u="none" strike="noStrike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</a:rPr>
                        <a:t>26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1" i="0" u="none" strike="noStrike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</a:rPr>
                        <a:t>25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1" i="0" u="none" strike="noStrike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</a:rPr>
                        <a:t>22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1" i="0" u="none" strike="noStrike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</a:rPr>
                        <a:t>21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1" i="0" u="none" strike="noStrike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</a:rPr>
                        <a:t>24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1" i="0" u="none" strike="noStrike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</a:rPr>
                        <a:t>24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1" i="0" u="none" strike="noStrike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</a:rPr>
                        <a:t>24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1" i="0" u="none" strike="noStrike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</a:rPr>
                        <a:t>24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1" i="0" u="none" strike="noStrike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</a:rPr>
                        <a:t>27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473326">
                <a:tc>
                  <a:txBody>
                    <a:bodyPr/>
                    <a:lstStyle/>
                    <a:p>
                      <a:pPr algn="r" fontAlgn="t"/>
                      <a:r>
                        <a:rPr lang="pt-BR" sz="1400" b="1" u="none" strike="noStrike">
                          <a:effectLst/>
                        </a:rPr>
                        <a:t>55 a 64 anos</a:t>
                      </a:r>
                      <a:endParaRPr lang="pt-BR" sz="1400" b="1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469" marR="5469" marT="5469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1" i="0" u="none" strike="noStrike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</a:rPr>
                        <a:t>12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1" i="0" u="none" strike="noStrike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</a:rPr>
                        <a:t>13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1" i="0" u="none" strike="noStrike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</a:rPr>
                        <a:t>13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1" i="0" u="none" strike="noStrike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</a:rPr>
                        <a:t>16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1" i="0" u="none" strike="noStrike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</a:rPr>
                        <a:t>17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1" i="0" u="none" strike="noStrike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</a:rPr>
                        <a:t>13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1" i="0" u="none" strike="noStrike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</a:rPr>
                        <a:t>15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1" i="0" u="none" strike="noStrike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</a:rPr>
                        <a:t>15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1" i="0" u="none" strike="noStrike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</a:rPr>
                        <a:t>17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1" i="0" u="none" strike="noStrike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</a:rPr>
                        <a:t>10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1" i="0" u="none" strike="noStrike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</a:rPr>
                        <a:t>15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1" i="0" u="none" strike="noStrike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</a:rPr>
                        <a:t>13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1" i="0" u="none" strike="noStrike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</a:rPr>
                        <a:t>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1" i="0" u="none" strike="noStrike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</a:rPr>
                        <a:t>10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1" i="0" u="none" strike="noStrike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</a:rPr>
                        <a:t>12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1" i="0" u="none" strike="noStrike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</a:rPr>
                        <a:t>12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1" i="0" u="none" strike="noStrike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</a:rPr>
                        <a:t>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1" i="0" u="none" strike="noStrike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</a:rPr>
                        <a:t>12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1" i="0" u="none" strike="noStrike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</a:rPr>
                        <a:t>12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1" i="0" u="none" strike="noStrike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</a:rPr>
                        <a:t>11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1" i="0" u="none" strike="noStrike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</a:rPr>
                        <a:t>14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1" i="0" u="none" strike="noStrike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</a:rPr>
                        <a:t>12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1" i="0" u="none" strike="noStrike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</a:rPr>
                        <a:t>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1" i="0" u="none" strike="noStrike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</a:rPr>
                        <a:t>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1" i="0" u="none" strike="noStrike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</a:rPr>
                        <a:t>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1" i="0" u="none" strike="noStrike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</a:rPr>
                        <a:t>12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1" i="0" u="none" strike="noStrike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</a:rPr>
                        <a:t>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473326">
                <a:tc>
                  <a:txBody>
                    <a:bodyPr/>
                    <a:lstStyle/>
                    <a:p>
                      <a:pPr algn="r" fontAlgn="t"/>
                      <a:r>
                        <a:rPr lang="pt-BR" sz="1400" b="1" u="none" strike="noStrike">
                          <a:effectLst/>
                        </a:rPr>
                        <a:t>65 anos ou +</a:t>
                      </a:r>
                      <a:endParaRPr lang="pt-BR" sz="1400" b="1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469" marR="5469" marT="5469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1" i="0" u="none" strike="noStrike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</a:rPr>
                        <a:t>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1" i="0" u="none" strike="noStrike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</a:rPr>
                        <a:t>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1" i="0" u="none" strike="noStrike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</a:rPr>
                        <a:t>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1" i="0" u="none" strike="noStrike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</a:rPr>
                        <a:t>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1" i="0" u="none" strike="noStrike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</a:rPr>
                        <a:t>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1" i="0" u="none" strike="noStrike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</a:rPr>
                        <a:t>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1" i="0" u="none" strike="noStrike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1" i="0" u="none" strike="noStrike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</a:rPr>
                        <a:t>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1" i="0" u="none" strike="noStrike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</a:rPr>
                        <a:t>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1" i="0" u="none" strike="noStrike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</a:rPr>
                        <a:t>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1" i="0" u="none" strike="noStrike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1" i="0" u="none" strike="noStrike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</a:rPr>
                        <a:t>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1" i="0" u="none" strike="noStrike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</a:rPr>
                        <a:t>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1" i="0" u="none" strike="noStrike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</a:rPr>
                        <a:t>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1" i="0" u="none" strike="noStrike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</a:rPr>
                        <a:t>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1" i="0" u="none" strike="noStrike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</a:rPr>
                        <a:t>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1" i="0" u="none" strike="noStrike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</a:rPr>
                        <a:t>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1" i="0" u="none" strike="noStrike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</a:rPr>
                        <a:t>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1" i="0" u="none" strike="noStrike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1" i="0" u="none" strike="noStrike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1" i="0" u="none" strike="noStrike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1" i="0" u="none" strike="noStrike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</a:rPr>
                        <a:t>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1" i="0" u="none" strike="noStrike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1" i="0" u="none" strike="noStrike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</a:rPr>
                        <a:t>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1" i="0" u="none" strike="noStrike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1" i="0" u="none" strike="noStrike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1" i="0" u="none" strike="noStrike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</a:rPr>
                        <a:t>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473326">
                <a:tc>
                  <a:txBody>
                    <a:bodyPr/>
                    <a:lstStyle/>
                    <a:p>
                      <a:pPr algn="r" fontAlgn="t"/>
                      <a:r>
                        <a:rPr lang="pt-BR" sz="1400" b="1" u="none" strike="noStrike" dirty="0">
                          <a:effectLst/>
                        </a:rPr>
                        <a:t>não sabe/ não quis responder</a:t>
                      </a:r>
                      <a:endParaRPr lang="pt-BR" sz="14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469" marR="5469" marT="5469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1" i="0" u="none" strike="noStrike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1" i="0" u="none" strike="noStrike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1" i="0" u="none" strike="noStrike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1" i="0" u="none" strike="noStrike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</a:rPr>
                        <a:t>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1" i="0" u="none" strike="noStrike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1" i="0" u="none" strike="noStrike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1" i="0" u="none" strike="noStrike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1" i="0" u="none" strike="noStrike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1" i="0" u="none" strike="noStrike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1" i="0" u="none" strike="noStrike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1" i="0" u="none" strike="noStrike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</a:rPr>
                        <a:t>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1" i="0" u="none" strike="noStrike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1" i="0" u="none" strike="noStrike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1" i="0" u="none" strike="noStrike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1" i="0" u="none" strike="noStrike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1" i="0" u="none" strike="noStrike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1" i="0" u="none" strike="noStrike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</a:rPr>
                        <a:t>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1" i="0" u="none" strike="noStrike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1" i="0" u="none" strike="noStrike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1" i="0" u="none" strike="noStrike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1" i="0" u="none" strike="noStrike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1" i="0" u="none" strike="noStrike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1" i="0" u="none" strike="noStrike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1" i="0" u="none" strike="noStrike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1" i="0" u="none" strike="noStrike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1" i="0" u="none" strike="noStrike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1" i="0" u="none" strike="noStrike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</a:tbl>
          </a:graphicData>
        </a:graphic>
      </p:graphicFrame>
      <p:graphicFrame>
        <p:nvGraphicFramePr>
          <p:cNvPr id="10" name="Tabela 9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803561689"/>
              </p:ext>
            </p:extLst>
          </p:nvPr>
        </p:nvGraphicFramePr>
        <p:xfrm>
          <a:off x="0" y="5255200"/>
          <a:ext cx="11771733" cy="48768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2051733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xmlns="" val="3415829805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xmlns="" val="1778672223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xmlns="" val="20003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xmlns="" val="20004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xmlns="" val="20005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xmlns="" val="20006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xmlns="" val="20007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xmlns="" val="20008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xmlns="" val="20009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xmlns="" val="20010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xmlns="" val="20011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xmlns="" val="20012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xmlns="" val="20013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xmlns="" val="20014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xmlns="" val="20015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xmlns="" val="20016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xmlns="" val="20017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xmlns="" val="20018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xmlns="" val="20019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xmlns="" val="20020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xmlns="" val="20021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xmlns="" val="20022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xmlns="" val="20023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xmlns="" val="20024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xmlns="" val="20025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xmlns="" val="20026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xmlns="" val="20027"/>
                    </a:ext>
                  </a:extLst>
                </a:gridCol>
              </a:tblGrid>
              <a:tr h="487680">
                <a:tc>
                  <a:txBody>
                    <a:bodyPr/>
                    <a:lstStyle/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1400" b="1" dirty="0">
                          <a:solidFill>
                            <a:schemeClr val="bg2">
                              <a:lumMod val="50000"/>
                            </a:schemeClr>
                          </a:solidFill>
                        </a:rPr>
                        <a:t>base</a:t>
                      </a:r>
                      <a:endParaRPr lang="pt-BR" sz="1400" b="1" i="0" u="none" strike="noStrike" kern="1200" dirty="0">
                        <a:solidFill>
                          <a:schemeClr val="bg2">
                            <a:lumMod val="50000"/>
                          </a:schemeClr>
                        </a:solidFill>
                        <a:effectLst/>
                        <a:latin typeface="Calibri" panose="020F0502020204030204" pitchFamily="34" charset="0"/>
                        <a:ea typeface="+mn-ea"/>
                        <a:cs typeface="+mn-cs"/>
                      </a:endParaRPr>
                    </a:p>
                  </a:txBody>
                  <a:tcPr marL="137160" marR="137160" marT="137160" marB="13716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0" u="none" strike="noStrike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</a:rPr>
                        <a:t>396</a:t>
                      </a:r>
                      <a:endParaRPr lang="pt-BR" sz="1200" b="0" i="0" u="none" strike="noStrike" dirty="0">
                        <a:solidFill>
                          <a:schemeClr val="bg2">
                            <a:lumMod val="50000"/>
                          </a:schemeClr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195" marR="5195" marT="519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0" u="none" strike="noStrike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</a:rPr>
                        <a:t>622</a:t>
                      </a:r>
                      <a:endParaRPr lang="pt-BR" sz="1200" b="0" i="0" u="none" strike="noStrike" dirty="0">
                        <a:solidFill>
                          <a:schemeClr val="bg2">
                            <a:lumMod val="50000"/>
                          </a:schemeClr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195" marR="5195" marT="519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0" u="none" strike="noStrike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</a:rPr>
                        <a:t>611</a:t>
                      </a:r>
                      <a:endParaRPr lang="pt-BR" sz="1200" b="0" i="0" u="none" strike="noStrike" dirty="0">
                        <a:solidFill>
                          <a:schemeClr val="bg2">
                            <a:lumMod val="50000"/>
                          </a:schemeClr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195" marR="5195" marT="519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0" u="none" strike="noStrike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</a:rPr>
                        <a:t>626</a:t>
                      </a:r>
                      <a:endParaRPr lang="pt-BR" sz="1200" b="0" i="0" u="none" strike="noStrike">
                        <a:solidFill>
                          <a:schemeClr val="bg2">
                            <a:lumMod val="50000"/>
                          </a:schemeClr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195" marR="5195" marT="519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0" u="none" strike="noStrike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</a:rPr>
                        <a:t>580</a:t>
                      </a:r>
                      <a:endParaRPr lang="pt-BR" sz="1200" b="0" i="0" u="none" strike="noStrike" dirty="0">
                        <a:solidFill>
                          <a:schemeClr val="bg2">
                            <a:lumMod val="50000"/>
                          </a:schemeClr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195" marR="5195" marT="519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0" u="none" strike="noStrike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</a:rPr>
                        <a:t>637</a:t>
                      </a:r>
                      <a:endParaRPr lang="pt-BR" sz="1200" b="0" i="0" u="none" strike="noStrike" dirty="0">
                        <a:solidFill>
                          <a:schemeClr val="bg2">
                            <a:lumMod val="50000"/>
                          </a:schemeClr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195" marR="5195" marT="519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0" u="none" strike="noStrike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</a:rPr>
                        <a:t>409</a:t>
                      </a:r>
                      <a:endParaRPr lang="pt-BR" sz="1200" b="0" i="0" u="none" strike="noStrike" dirty="0">
                        <a:solidFill>
                          <a:schemeClr val="bg2">
                            <a:lumMod val="50000"/>
                          </a:schemeClr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195" marR="5195" marT="519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0" u="none" strike="noStrike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</a:rPr>
                        <a:t>425</a:t>
                      </a:r>
                      <a:endParaRPr lang="pt-BR" sz="1200" b="0" i="0" u="none" strike="noStrike" dirty="0">
                        <a:solidFill>
                          <a:schemeClr val="bg2">
                            <a:lumMod val="50000"/>
                          </a:schemeClr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195" marR="5195" marT="519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0" u="none" strike="noStrike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</a:rPr>
                        <a:t>424</a:t>
                      </a:r>
                      <a:endParaRPr lang="pt-BR" sz="1200" b="0" i="0" u="none" strike="noStrike">
                        <a:solidFill>
                          <a:schemeClr val="bg2">
                            <a:lumMod val="50000"/>
                          </a:schemeClr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195" marR="5195" marT="519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0" u="none" strike="noStrike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</a:rPr>
                        <a:t>401</a:t>
                      </a:r>
                      <a:endParaRPr lang="pt-BR" sz="1200" b="0" i="0" u="none" strike="noStrike" dirty="0">
                        <a:solidFill>
                          <a:schemeClr val="bg2">
                            <a:lumMod val="50000"/>
                          </a:schemeClr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195" marR="5195" marT="519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0" u="none" strike="noStrike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</a:rPr>
                        <a:t>410</a:t>
                      </a:r>
                      <a:endParaRPr lang="pt-BR" sz="1200" b="0" i="0" u="none" strike="noStrike" dirty="0">
                        <a:solidFill>
                          <a:schemeClr val="bg2">
                            <a:lumMod val="50000"/>
                          </a:schemeClr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195" marR="5195" marT="519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0" u="none" strike="noStrike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</a:rPr>
                        <a:t>396</a:t>
                      </a:r>
                      <a:endParaRPr lang="pt-BR" sz="1200" b="0" i="0" u="none" strike="noStrike" dirty="0">
                        <a:solidFill>
                          <a:schemeClr val="bg2">
                            <a:lumMod val="50000"/>
                          </a:schemeClr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195" marR="5195" marT="519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0" u="none" strike="noStrike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</a:rPr>
                        <a:t>406</a:t>
                      </a:r>
                      <a:endParaRPr lang="pt-BR" sz="1200" b="0" i="0" u="none" strike="noStrike" dirty="0">
                        <a:solidFill>
                          <a:schemeClr val="bg2">
                            <a:lumMod val="50000"/>
                          </a:schemeClr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195" marR="5195" marT="519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0" u="none" strike="noStrike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</a:rPr>
                        <a:t>402</a:t>
                      </a:r>
                      <a:endParaRPr lang="pt-BR" sz="1200" b="0" i="0" u="none" strike="noStrike" dirty="0">
                        <a:solidFill>
                          <a:schemeClr val="bg2">
                            <a:lumMod val="50000"/>
                          </a:schemeClr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195" marR="5195" marT="519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0" u="none" strike="noStrike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</a:rPr>
                        <a:t>414</a:t>
                      </a:r>
                      <a:endParaRPr lang="pt-BR" sz="1200" b="0" i="0" u="none" strike="noStrike" dirty="0">
                        <a:solidFill>
                          <a:schemeClr val="bg2">
                            <a:lumMod val="50000"/>
                          </a:schemeClr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195" marR="5195" marT="519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0" u="none" strike="noStrike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</a:rPr>
                        <a:t>415</a:t>
                      </a:r>
                      <a:endParaRPr lang="pt-BR" sz="1200" b="0" i="0" u="none" strike="noStrike" dirty="0">
                        <a:solidFill>
                          <a:schemeClr val="bg2">
                            <a:lumMod val="50000"/>
                          </a:schemeClr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195" marR="5195" marT="519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0" u="none" strike="noStrike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</a:rPr>
                        <a:t>388</a:t>
                      </a:r>
                      <a:endParaRPr lang="pt-BR" sz="1200" b="0" i="0" u="none" strike="noStrike">
                        <a:solidFill>
                          <a:schemeClr val="bg2">
                            <a:lumMod val="50000"/>
                          </a:schemeClr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195" marR="5195" marT="519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0" u="none" strike="noStrike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</a:rPr>
                        <a:t>415</a:t>
                      </a:r>
                      <a:endParaRPr lang="pt-BR" sz="1200" b="0" i="0" u="none" strike="noStrike" dirty="0">
                        <a:solidFill>
                          <a:schemeClr val="bg2">
                            <a:lumMod val="50000"/>
                          </a:schemeClr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195" marR="5195" marT="519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0" u="none" strike="noStrike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</a:rPr>
                        <a:t>419</a:t>
                      </a:r>
                      <a:endParaRPr lang="pt-BR" sz="1200" b="0" i="0" u="none" strike="noStrike" dirty="0">
                        <a:solidFill>
                          <a:schemeClr val="bg2">
                            <a:lumMod val="50000"/>
                          </a:schemeClr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195" marR="5195" marT="519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0" u="none" strike="noStrike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</a:rPr>
                        <a:t>403</a:t>
                      </a:r>
                      <a:endParaRPr lang="pt-BR" sz="1200" b="0" i="0" u="none" strike="noStrike" dirty="0">
                        <a:solidFill>
                          <a:schemeClr val="bg2">
                            <a:lumMod val="50000"/>
                          </a:schemeClr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195" marR="5195" marT="519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0" u="none" strike="noStrike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</a:rPr>
                        <a:t>380</a:t>
                      </a:r>
                      <a:endParaRPr lang="pt-BR" sz="1200" b="0" i="0" u="none" strike="noStrike" dirty="0">
                        <a:solidFill>
                          <a:schemeClr val="bg2">
                            <a:lumMod val="50000"/>
                          </a:schemeClr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195" marR="5195" marT="519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0" u="none" strike="noStrike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</a:rPr>
                        <a:t>373</a:t>
                      </a:r>
                      <a:endParaRPr lang="pt-BR" sz="1200" b="0" i="0" u="none" strike="noStrike" dirty="0">
                        <a:solidFill>
                          <a:schemeClr val="bg2">
                            <a:lumMod val="50000"/>
                          </a:schemeClr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195" marR="5195" marT="519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0" u="none" strike="noStrike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</a:rPr>
                        <a:t>386</a:t>
                      </a:r>
                      <a:endParaRPr lang="pt-BR" sz="1200" b="0" i="0" u="none" strike="noStrike" dirty="0">
                        <a:solidFill>
                          <a:schemeClr val="bg2">
                            <a:lumMod val="50000"/>
                          </a:schemeClr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195" marR="5195" marT="519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0" u="none" strike="noStrike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</a:rPr>
                        <a:t>382</a:t>
                      </a:r>
                      <a:endParaRPr lang="pt-BR" sz="1200" b="0" i="0" u="none" strike="noStrike" dirty="0">
                        <a:solidFill>
                          <a:schemeClr val="bg2">
                            <a:lumMod val="50000"/>
                          </a:schemeClr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195" marR="5195" marT="519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0" u="none" strike="noStrike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</a:rPr>
                        <a:t>324</a:t>
                      </a:r>
                      <a:endParaRPr lang="pt-BR" sz="1200" b="0" i="0" u="none" strike="noStrike" dirty="0">
                        <a:solidFill>
                          <a:schemeClr val="bg2">
                            <a:lumMod val="50000"/>
                          </a:schemeClr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195" marR="5195" marT="519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0" u="none" strike="noStrike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</a:rPr>
                        <a:t>362</a:t>
                      </a:r>
                      <a:endParaRPr lang="pt-BR" sz="1200" b="0" i="0" u="none" strike="noStrike" dirty="0">
                        <a:solidFill>
                          <a:schemeClr val="bg2">
                            <a:lumMod val="50000"/>
                          </a:schemeClr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195" marR="5195" marT="519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0" u="none" strike="noStrike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</a:rPr>
                        <a:t>384</a:t>
                      </a:r>
                      <a:endParaRPr lang="pt-BR" sz="1200" b="0" i="0" u="none" strike="noStrike" dirty="0">
                        <a:solidFill>
                          <a:schemeClr val="bg2">
                            <a:lumMod val="50000"/>
                          </a:schemeClr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195" marR="5195" marT="519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2460727012"/>
                  </a:ext>
                </a:extLst>
              </a:tr>
            </a:tbl>
          </a:graphicData>
        </a:graphic>
      </p:graphicFrame>
      <p:sp>
        <p:nvSpPr>
          <p:cNvPr id="11" name="CaixaDeTexto 10"/>
          <p:cNvSpPr txBox="1"/>
          <p:nvPr/>
        </p:nvSpPr>
        <p:spPr>
          <a:xfrm>
            <a:off x="5619874" y="800433"/>
            <a:ext cx="877163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pt-BR" sz="2000" i="1" dirty="0">
                <a:solidFill>
                  <a:srgbClr val="016FAC"/>
                </a:solidFill>
              </a:rPr>
              <a:t>por UF</a:t>
            </a:r>
          </a:p>
        </p:txBody>
      </p:sp>
      <p:cxnSp>
        <p:nvCxnSpPr>
          <p:cNvPr id="12" name="Conector reto 11"/>
          <p:cNvCxnSpPr/>
          <p:nvPr/>
        </p:nvCxnSpPr>
        <p:spPr>
          <a:xfrm>
            <a:off x="7255404" y="1026670"/>
            <a:ext cx="4601634" cy="0"/>
          </a:xfrm>
          <a:prstGeom prst="line">
            <a:avLst/>
          </a:prstGeom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cxnSp>
        <p:nvCxnSpPr>
          <p:cNvPr id="13" name="Conector reto 12"/>
          <p:cNvCxnSpPr/>
          <p:nvPr/>
        </p:nvCxnSpPr>
        <p:spPr>
          <a:xfrm>
            <a:off x="773572" y="1026670"/>
            <a:ext cx="4027850" cy="0"/>
          </a:xfrm>
          <a:prstGeom prst="line">
            <a:avLst/>
          </a:prstGeom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07705811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aixaDeTexto 1"/>
          <p:cNvSpPr txBox="1"/>
          <p:nvPr/>
        </p:nvSpPr>
        <p:spPr>
          <a:xfrm>
            <a:off x="420689" y="224659"/>
            <a:ext cx="4494211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2800" b="1" dirty="0">
                <a:solidFill>
                  <a:schemeClr val="accent2">
                    <a:lumMod val="75000"/>
                  </a:schemeClr>
                </a:solidFill>
              </a:rPr>
              <a:t>sexo</a:t>
            </a:r>
            <a:endParaRPr lang="pt-BR" sz="2800" dirty="0">
              <a:solidFill>
                <a:schemeClr val="accent2">
                  <a:lumMod val="75000"/>
                </a:schemeClr>
              </a:solidFill>
            </a:endParaRPr>
          </a:p>
        </p:txBody>
      </p:sp>
      <p:grpSp>
        <p:nvGrpSpPr>
          <p:cNvPr id="32" name="Group 4"/>
          <p:cNvGrpSpPr>
            <a:grpSpLocks noChangeAspect="1"/>
          </p:cNvGrpSpPr>
          <p:nvPr/>
        </p:nvGrpSpPr>
        <p:grpSpPr bwMode="auto">
          <a:xfrm>
            <a:off x="717552" y="6456363"/>
            <a:ext cx="217488" cy="304800"/>
            <a:chOff x="452" y="4067"/>
            <a:chExt cx="137" cy="192"/>
          </a:xfrm>
        </p:grpSpPr>
        <p:sp>
          <p:nvSpPr>
            <p:cNvPr id="33" name="Freeform 5"/>
            <p:cNvSpPr>
              <a:spLocks/>
            </p:cNvSpPr>
            <p:nvPr/>
          </p:nvSpPr>
          <p:spPr bwMode="auto">
            <a:xfrm>
              <a:off x="472" y="4077"/>
              <a:ext cx="117" cy="182"/>
            </a:xfrm>
            <a:custGeom>
              <a:avLst/>
              <a:gdLst>
                <a:gd name="T0" fmla="*/ 125 w 125"/>
                <a:gd name="T1" fmla="*/ 47 h 194"/>
                <a:gd name="T2" fmla="*/ 63 w 125"/>
                <a:gd name="T3" fmla="*/ 0 h 194"/>
                <a:gd name="T4" fmla="*/ 0 w 125"/>
                <a:gd name="T5" fmla="*/ 64 h 194"/>
                <a:gd name="T6" fmla="*/ 7 w 125"/>
                <a:gd name="T7" fmla="*/ 88 h 194"/>
                <a:gd name="T8" fmla="*/ 57 w 125"/>
                <a:gd name="T9" fmla="*/ 188 h 194"/>
                <a:gd name="T10" fmla="*/ 70 w 125"/>
                <a:gd name="T11" fmla="*/ 188 h 194"/>
                <a:gd name="T12" fmla="*/ 120 w 125"/>
                <a:gd name="T13" fmla="*/ 88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5" h="194">
                  <a:moveTo>
                    <a:pt x="125" y="47"/>
                  </a:moveTo>
                  <a:cubicBezTo>
                    <a:pt x="117" y="20"/>
                    <a:pt x="93" y="0"/>
                    <a:pt x="63" y="0"/>
                  </a:cubicBezTo>
                  <a:cubicBezTo>
                    <a:pt x="28" y="0"/>
                    <a:pt x="0" y="29"/>
                    <a:pt x="0" y="64"/>
                  </a:cubicBezTo>
                  <a:cubicBezTo>
                    <a:pt x="0" y="71"/>
                    <a:pt x="4" y="82"/>
                    <a:pt x="7" y="88"/>
                  </a:cubicBezTo>
                  <a:cubicBezTo>
                    <a:pt x="57" y="188"/>
                    <a:pt x="57" y="188"/>
                    <a:pt x="57" y="188"/>
                  </a:cubicBezTo>
                  <a:cubicBezTo>
                    <a:pt x="59" y="194"/>
                    <a:pt x="67" y="194"/>
                    <a:pt x="70" y="188"/>
                  </a:cubicBezTo>
                  <a:cubicBezTo>
                    <a:pt x="120" y="88"/>
                    <a:pt x="120" y="88"/>
                    <a:pt x="120" y="88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4" name="Freeform 6"/>
            <p:cNvSpPr>
              <a:spLocks noEditPoints="1"/>
            </p:cNvSpPr>
            <p:nvPr/>
          </p:nvSpPr>
          <p:spPr bwMode="auto">
            <a:xfrm>
              <a:off x="452" y="4067"/>
              <a:ext cx="127" cy="189"/>
            </a:xfrm>
            <a:custGeom>
              <a:avLst/>
              <a:gdLst>
                <a:gd name="T0" fmla="*/ 68 w 135"/>
                <a:gd name="T1" fmla="*/ 202 h 202"/>
                <a:gd name="T2" fmla="*/ 57 w 135"/>
                <a:gd name="T3" fmla="*/ 195 h 202"/>
                <a:gd name="T4" fmla="*/ 7 w 135"/>
                <a:gd name="T5" fmla="*/ 95 h 202"/>
                <a:gd name="T6" fmla="*/ 7 w 135"/>
                <a:gd name="T7" fmla="*/ 95 h 202"/>
                <a:gd name="T8" fmla="*/ 6 w 135"/>
                <a:gd name="T9" fmla="*/ 91 h 202"/>
                <a:gd name="T10" fmla="*/ 0 w 135"/>
                <a:gd name="T11" fmla="*/ 68 h 202"/>
                <a:gd name="T12" fmla="*/ 68 w 135"/>
                <a:gd name="T13" fmla="*/ 0 h 202"/>
                <a:gd name="T14" fmla="*/ 134 w 135"/>
                <a:gd name="T15" fmla="*/ 50 h 202"/>
                <a:gd name="T16" fmla="*/ 131 w 135"/>
                <a:gd name="T17" fmla="*/ 56 h 202"/>
                <a:gd name="T18" fmla="*/ 125 w 135"/>
                <a:gd name="T19" fmla="*/ 52 h 202"/>
                <a:gd name="T20" fmla="*/ 68 w 135"/>
                <a:gd name="T21" fmla="*/ 10 h 202"/>
                <a:gd name="T22" fmla="*/ 10 w 135"/>
                <a:gd name="T23" fmla="*/ 68 h 202"/>
                <a:gd name="T24" fmla="*/ 15 w 135"/>
                <a:gd name="T25" fmla="*/ 87 h 202"/>
                <a:gd name="T26" fmla="*/ 16 w 135"/>
                <a:gd name="T27" fmla="*/ 91 h 202"/>
                <a:gd name="T28" fmla="*/ 66 w 135"/>
                <a:gd name="T29" fmla="*/ 190 h 202"/>
                <a:gd name="T30" fmla="*/ 68 w 135"/>
                <a:gd name="T31" fmla="*/ 192 h 202"/>
                <a:gd name="T32" fmla="*/ 71 w 135"/>
                <a:gd name="T33" fmla="*/ 190 h 202"/>
                <a:gd name="T34" fmla="*/ 121 w 135"/>
                <a:gd name="T35" fmla="*/ 91 h 202"/>
                <a:gd name="T36" fmla="*/ 127 w 135"/>
                <a:gd name="T37" fmla="*/ 89 h 202"/>
                <a:gd name="T38" fmla="*/ 130 w 135"/>
                <a:gd name="T39" fmla="*/ 95 h 202"/>
                <a:gd name="T40" fmla="*/ 79 w 135"/>
                <a:gd name="T41" fmla="*/ 195 h 202"/>
                <a:gd name="T42" fmla="*/ 68 w 135"/>
                <a:gd name="T43" fmla="*/ 202 h 202"/>
                <a:gd name="T44" fmla="*/ 68 w 135"/>
                <a:gd name="T45" fmla="*/ 202 h 202"/>
                <a:gd name="T46" fmla="*/ 68 w 135"/>
                <a:gd name="T47" fmla="*/ 202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35" h="202">
                  <a:moveTo>
                    <a:pt x="68" y="202"/>
                  </a:moveTo>
                  <a:cubicBezTo>
                    <a:pt x="64" y="202"/>
                    <a:pt x="59" y="199"/>
                    <a:pt x="57" y="195"/>
                  </a:cubicBezTo>
                  <a:cubicBezTo>
                    <a:pt x="7" y="95"/>
                    <a:pt x="7" y="95"/>
                    <a:pt x="7" y="95"/>
                  </a:cubicBezTo>
                  <a:cubicBezTo>
                    <a:pt x="7" y="95"/>
                    <a:pt x="7" y="95"/>
                    <a:pt x="7" y="95"/>
                  </a:cubicBezTo>
                  <a:cubicBezTo>
                    <a:pt x="7" y="93"/>
                    <a:pt x="6" y="92"/>
                    <a:pt x="6" y="91"/>
                  </a:cubicBezTo>
                  <a:cubicBezTo>
                    <a:pt x="3" y="84"/>
                    <a:pt x="0" y="75"/>
                    <a:pt x="0" y="68"/>
                  </a:cubicBezTo>
                  <a:cubicBezTo>
                    <a:pt x="0" y="31"/>
                    <a:pt x="31" y="0"/>
                    <a:pt x="68" y="0"/>
                  </a:cubicBezTo>
                  <a:cubicBezTo>
                    <a:pt x="99" y="0"/>
                    <a:pt x="126" y="21"/>
                    <a:pt x="134" y="50"/>
                  </a:cubicBezTo>
                  <a:cubicBezTo>
                    <a:pt x="135" y="52"/>
                    <a:pt x="134" y="55"/>
                    <a:pt x="131" y="56"/>
                  </a:cubicBezTo>
                  <a:cubicBezTo>
                    <a:pt x="129" y="57"/>
                    <a:pt x="126" y="55"/>
                    <a:pt x="125" y="52"/>
                  </a:cubicBezTo>
                  <a:cubicBezTo>
                    <a:pt x="118" y="27"/>
                    <a:pt x="95" y="10"/>
                    <a:pt x="68" y="10"/>
                  </a:cubicBezTo>
                  <a:cubicBezTo>
                    <a:pt x="36" y="10"/>
                    <a:pt x="10" y="36"/>
                    <a:pt x="10" y="68"/>
                  </a:cubicBezTo>
                  <a:cubicBezTo>
                    <a:pt x="10" y="74"/>
                    <a:pt x="12" y="81"/>
                    <a:pt x="15" y="87"/>
                  </a:cubicBezTo>
                  <a:cubicBezTo>
                    <a:pt x="15" y="88"/>
                    <a:pt x="16" y="90"/>
                    <a:pt x="16" y="91"/>
                  </a:cubicBezTo>
                  <a:cubicBezTo>
                    <a:pt x="66" y="190"/>
                    <a:pt x="66" y="190"/>
                    <a:pt x="66" y="190"/>
                  </a:cubicBezTo>
                  <a:cubicBezTo>
                    <a:pt x="67" y="192"/>
                    <a:pt x="68" y="192"/>
                    <a:pt x="68" y="192"/>
                  </a:cubicBezTo>
                  <a:cubicBezTo>
                    <a:pt x="69" y="192"/>
                    <a:pt x="70" y="192"/>
                    <a:pt x="71" y="190"/>
                  </a:cubicBezTo>
                  <a:cubicBezTo>
                    <a:pt x="121" y="91"/>
                    <a:pt x="121" y="91"/>
                    <a:pt x="121" y="91"/>
                  </a:cubicBezTo>
                  <a:cubicBezTo>
                    <a:pt x="122" y="88"/>
                    <a:pt x="125" y="87"/>
                    <a:pt x="127" y="89"/>
                  </a:cubicBezTo>
                  <a:cubicBezTo>
                    <a:pt x="130" y="90"/>
                    <a:pt x="131" y="93"/>
                    <a:pt x="130" y="95"/>
                  </a:cubicBezTo>
                  <a:cubicBezTo>
                    <a:pt x="79" y="195"/>
                    <a:pt x="79" y="195"/>
                    <a:pt x="79" y="195"/>
                  </a:cubicBezTo>
                  <a:cubicBezTo>
                    <a:pt x="77" y="199"/>
                    <a:pt x="73" y="202"/>
                    <a:pt x="68" y="202"/>
                  </a:cubicBezTo>
                  <a:close/>
                  <a:moveTo>
                    <a:pt x="68" y="202"/>
                  </a:moveTo>
                  <a:cubicBezTo>
                    <a:pt x="68" y="202"/>
                    <a:pt x="68" y="202"/>
                    <a:pt x="68" y="202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5" name="Freeform 7"/>
            <p:cNvSpPr>
              <a:spLocks noEditPoints="1"/>
            </p:cNvSpPr>
            <p:nvPr/>
          </p:nvSpPr>
          <p:spPr bwMode="auto">
            <a:xfrm>
              <a:off x="490" y="4108"/>
              <a:ext cx="50" cy="75"/>
            </a:xfrm>
            <a:custGeom>
              <a:avLst/>
              <a:gdLst>
                <a:gd name="T0" fmla="*/ 0 w 53"/>
                <a:gd name="T1" fmla="*/ 22 h 80"/>
                <a:gd name="T2" fmla="*/ 3 w 53"/>
                <a:gd name="T3" fmla="*/ 12 h 80"/>
                <a:gd name="T4" fmla="*/ 12 w 53"/>
                <a:gd name="T5" fmla="*/ 3 h 80"/>
                <a:gd name="T6" fmla="*/ 27 w 53"/>
                <a:gd name="T7" fmla="*/ 0 h 80"/>
                <a:gd name="T8" fmla="*/ 40 w 53"/>
                <a:gd name="T9" fmla="*/ 3 h 80"/>
                <a:gd name="T10" fmla="*/ 50 w 53"/>
                <a:gd name="T11" fmla="*/ 11 h 80"/>
                <a:gd name="T12" fmla="*/ 53 w 53"/>
                <a:gd name="T13" fmla="*/ 21 h 80"/>
                <a:gd name="T14" fmla="*/ 51 w 53"/>
                <a:gd name="T15" fmla="*/ 29 h 80"/>
                <a:gd name="T16" fmla="*/ 47 w 53"/>
                <a:gd name="T17" fmla="*/ 35 h 80"/>
                <a:gd name="T18" fmla="*/ 38 w 53"/>
                <a:gd name="T19" fmla="*/ 43 h 80"/>
                <a:gd name="T20" fmla="*/ 35 w 53"/>
                <a:gd name="T21" fmla="*/ 46 h 80"/>
                <a:gd name="T22" fmla="*/ 33 w 53"/>
                <a:gd name="T23" fmla="*/ 48 h 80"/>
                <a:gd name="T24" fmla="*/ 32 w 53"/>
                <a:gd name="T25" fmla="*/ 50 h 80"/>
                <a:gd name="T26" fmla="*/ 31 w 53"/>
                <a:gd name="T27" fmla="*/ 54 h 80"/>
                <a:gd name="T28" fmla="*/ 25 w 53"/>
                <a:gd name="T29" fmla="*/ 60 h 80"/>
                <a:gd name="T30" fmla="*/ 20 w 53"/>
                <a:gd name="T31" fmla="*/ 58 h 80"/>
                <a:gd name="T32" fmla="*/ 19 w 53"/>
                <a:gd name="T33" fmla="*/ 52 h 80"/>
                <a:gd name="T34" fmla="*/ 20 w 53"/>
                <a:gd name="T35" fmla="*/ 45 h 80"/>
                <a:gd name="T36" fmla="*/ 24 w 53"/>
                <a:gd name="T37" fmla="*/ 39 h 80"/>
                <a:gd name="T38" fmla="*/ 30 w 53"/>
                <a:gd name="T39" fmla="*/ 33 h 80"/>
                <a:gd name="T40" fmla="*/ 35 w 53"/>
                <a:gd name="T41" fmla="*/ 29 h 80"/>
                <a:gd name="T42" fmla="*/ 37 w 53"/>
                <a:gd name="T43" fmla="*/ 25 h 80"/>
                <a:gd name="T44" fmla="*/ 38 w 53"/>
                <a:gd name="T45" fmla="*/ 21 h 80"/>
                <a:gd name="T46" fmla="*/ 35 w 53"/>
                <a:gd name="T47" fmla="*/ 14 h 80"/>
                <a:gd name="T48" fmla="*/ 27 w 53"/>
                <a:gd name="T49" fmla="*/ 11 h 80"/>
                <a:gd name="T50" fmla="*/ 18 w 53"/>
                <a:gd name="T51" fmla="*/ 14 h 80"/>
                <a:gd name="T52" fmla="*/ 14 w 53"/>
                <a:gd name="T53" fmla="*/ 23 h 80"/>
                <a:gd name="T54" fmla="*/ 7 w 53"/>
                <a:gd name="T55" fmla="*/ 29 h 80"/>
                <a:gd name="T56" fmla="*/ 2 w 53"/>
                <a:gd name="T57" fmla="*/ 27 h 80"/>
                <a:gd name="T58" fmla="*/ 0 w 53"/>
                <a:gd name="T59" fmla="*/ 22 h 80"/>
                <a:gd name="T60" fmla="*/ 26 w 53"/>
                <a:gd name="T61" fmla="*/ 80 h 80"/>
                <a:gd name="T62" fmla="*/ 20 w 53"/>
                <a:gd name="T63" fmla="*/ 78 h 80"/>
                <a:gd name="T64" fmla="*/ 18 w 53"/>
                <a:gd name="T65" fmla="*/ 72 h 80"/>
                <a:gd name="T66" fmla="*/ 20 w 53"/>
                <a:gd name="T67" fmla="*/ 67 h 80"/>
                <a:gd name="T68" fmla="*/ 26 w 53"/>
                <a:gd name="T69" fmla="*/ 64 h 80"/>
                <a:gd name="T70" fmla="*/ 31 w 53"/>
                <a:gd name="T71" fmla="*/ 67 h 80"/>
                <a:gd name="T72" fmla="*/ 34 w 53"/>
                <a:gd name="T73" fmla="*/ 72 h 80"/>
                <a:gd name="T74" fmla="*/ 31 w 53"/>
                <a:gd name="T75" fmla="*/ 78 h 80"/>
                <a:gd name="T76" fmla="*/ 26 w 53"/>
                <a:gd name="T77" fmla="*/ 80 h 80"/>
                <a:gd name="T78" fmla="*/ 26 w 53"/>
                <a:gd name="T79" fmla="*/ 80 h 80"/>
                <a:gd name="T80" fmla="*/ 26 w 53"/>
                <a:gd name="T81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3" h="80">
                  <a:moveTo>
                    <a:pt x="0" y="22"/>
                  </a:moveTo>
                  <a:cubicBezTo>
                    <a:pt x="0" y="19"/>
                    <a:pt x="1" y="15"/>
                    <a:pt x="3" y="12"/>
                  </a:cubicBezTo>
                  <a:cubicBezTo>
                    <a:pt x="5" y="9"/>
                    <a:pt x="8" y="6"/>
                    <a:pt x="12" y="3"/>
                  </a:cubicBezTo>
                  <a:cubicBezTo>
                    <a:pt x="17" y="1"/>
                    <a:pt x="21" y="0"/>
                    <a:pt x="27" y="0"/>
                  </a:cubicBezTo>
                  <a:cubicBezTo>
                    <a:pt x="32" y="0"/>
                    <a:pt x="37" y="1"/>
                    <a:pt x="40" y="3"/>
                  </a:cubicBezTo>
                  <a:cubicBezTo>
                    <a:pt x="44" y="5"/>
                    <a:pt x="47" y="7"/>
                    <a:pt x="50" y="11"/>
                  </a:cubicBezTo>
                  <a:cubicBezTo>
                    <a:pt x="52" y="14"/>
                    <a:pt x="53" y="17"/>
                    <a:pt x="53" y="21"/>
                  </a:cubicBezTo>
                  <a:cubicBezTo>
                    <a:pt x="53" y="24"/>
                    <a:pt x="52" y="27"/>
                    <a:pt x="51" y="29"/>
                  </a:cubicBezTo>
                  <a:cubicBezTo>
                    <a:pt x="50" y="31"/>
                    <a:pt x="48" y="33"/>
                    <a:pt x="47" y="35"/>
                  </a:cubicBezTo>
                  <a:cubicBezTo>
                    <a:pt x="45" y="37"/>
                    <a:pt x="42" y="39"/>
                    <a:pt x="38" y="43"/>
                  </a:cubicBezTo>
                  <a:cubicBezTo>
                    <a:pt x="36" y="44"/>
                    <a:pt x="35" y="45"/>
                    <a:pt x="35" y="46"/>
                  </a:cubicBezTo>
                  <a:cubicBezTo>
                    <a:pt x="34" y="47"/>
                    <a:pt x="33" y="48"/>
                    <a:pt x="33" y="48"/>
                  </a:cubicBezTo>
                  <a:cubicBezTo>
                    <a:pt x="33" y="49"/>
                    <a:pt x="32" y="50"/>
                    <a:pt x="32" y="50"/>
                  </a:cubicBezTo>
                  <a:cubicBezTo>
                    <a:pt x="32" y="51"/>
                    <a:pt x="32" y="52"/>
                    <a:pt x="31" y="54"/>
                  </a:cubicBezTo>
                  <a:cubicBezTo>
                    <a:pt x="31" y="58"/>
                    <a:pt x="29" y="60"/>
                    <a:pt x="25" y="60"/>
                  </a:cubicBezTo>
                  <a:cubicBezTo>
                    <a:pt x="23" y="60"/>
                    <a:pt x="22" y="59"/>
                    <a:pt x="20" y="58"/>
                  </a:cubicBezTo>
                  <a:cubicBezTo>
                    <a:pt x="19" y="57"/>
                    <a:pt x="19" y="55"/>
                    <a:pt x="19" y="52"/>
                  </a:cubicBezTo>
                  <a:cubicBezTo>
                    <a:pt x="19" y="49"/>
                    <a:pt x="19" y="47"/>
                    <a:pt x="20" y="45"/>
                  </a:cubicBezTo>
                  <a:cubicBezTo>
                    <a:pt x="21" y="43"/>
                    <a:pt x="22" y="41"/>
                    <a:pt x="24" y="39"/>
                  </a:cubicBezTo>
                  <a:cubicBezTo>
                    <a:pt x="25" y="37"/>
                    <a:pt x="27" y="35"/>
                    <a:pt x="30" y="33"/>
                  </a:cubicBezTo>
                  <a:cubicBezTo>
                    <a:pt x="32" y="31"/>
                    <a:pt x="34" y="30"/>
                    <a:pt x="35" y="29"/>
                  </a:cubicBezTo>
                  <a:cubicBezTo>
                    <a:pt x="36" y="28"/>
                    <a:pt x="36" y="27"/>
                    <a:pt x="37" y="25"/>
                  </a:cubicBezTo>
                  <a:cubicBezTo>
                    <a:pt x="38" y="24"/>
                    <a:pt x="38" y="23"/>
                    <a:pt x="38" y="21"/>
                  </a:cubicBezTo>
                  <a:cubicBezTo>
                    <a:pt x="38" y="18"/>
                    <a:pt x="37" y="16"/>
                    <a:pt x="35" y="14"/>
                  </a:cubicBezTo>
                  <a:cubicBezTo>
                    <a:pt x="33" y="12"/>
                    <a:pt x="30" y="11"/>
                    <a:pt x="27" y="11"/>
                  </a:cubicBezTo>
                  <a:cubicBezTo>
                    <a:pt x="23" y="11"/>
                    <a:pt x="20" y="12"/>
                    <a:pt x="18" y="14"/>
                  </a:cubicBezTo>
                  <a:cubicBezTo>
                    <a:pt x="17" y="16"/>
                    <a:pt x="15" y="19"/>
                    <a:pt x="14" y="23"/>
                  </a:cubicBezTo>
                  <a:cubicBezTo>
                    <a:pt x="13" y="27"/>
                    <a:pt x="10" y="29"/>
                    <a:pt x="7" y="29"/>
                  </a:cubicBezTo>
                  <a:cubicBezTo>
                    <a:pt x="5" y="29"/>
                    <a:pt x="3" y="28"/>
                    <a:pt x="2" y="27"/>
                  </a:cubicBezTo>
                  <a:cubicBezTo>
                    <a:pt x="1" y="25"/>
                    <a:pt x="0" y="24"/>
                    <a:pt x="0" y="22"/>
                  </a:cubicBezTo>
                  <a:close/>
                  <a:moveTo>
                    <a:pt x="26" y="80"/>
                  </a:moveTo>
                  <a:cubicBezTo>
                    <a:pt x="24" y="80"/>
                    <a:pt x="22" y="79"/>
                    <a:pt x="20" y="78"/>
                  </a:cubicBezTo>
                  <a:cubicBezTo>
                    <a:pt x="18" y="77"/>
                    <a:pt x="18" y="75"/>
                    <a:pt x="18" y="72"/>
                  </a:cubicBezTo>
                  <a:cubicBezTo>
                    <a:pt x="18" y="70"/>
                    <a:pt x="18" y="68"/>
                    <a:pt x="20" y="67"/>
                  </a:cubicBezTo>
                  <a:cubicBezTo>
                    <a:pt x="22" y="65"/>
                    <a:pt x="23" y="64"/>
                    <a:pt x="26" y="64"/>
                  </a:cubicBezTo>
                  <a:cubicBezTo>
                    <a:pt x="28" y="64"/>
                    <a:pt x="30" y="65"/>
                    <a:pt x="31" y="67"/>
                  </a:cubicBezTo>
                  <a:cubicBezTo>
                    <a:pt x="33" y="68"/>
                    <a:pt x="34" y="70"/>
                    <a:pt x="34" y="72"/>
                  </a:cubicBezTo>
                  <a:cubicBezTo>
                    <a:pt x="34" y="75"/>
                    <a:pt x="33" y="77"/>
                    <a:pt x="31" y="78"/>
                  </a:cubicBezTo>
                  <a:cubicBezTo>
                    <a:pt x="30" y="79"/>
                    <a:pt x="28" y="80"/>
                    <a:pt x="26" y="80"/>
                  </a:cubicBezTo>
                  <a:close/>
                  <a:moveTo>
                    <a:pt x="26" y="80"/>
                  </a:moveTo>
                  <a:cubicBezTo>
                    <a:pt x="26" y="80"/>
                    <a:pt x="26" y="80"/>
                    <a:pt x="26" y="8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36" name="CaixaDeTexto 35"/>
          <p:cNvSpPr txBox="1"/>
          <p:nvPr/>
        </p:nvSpPr>
        <p:spPr>
          <a:xfrm>
            <a:off x="963614" y="6450177"/>
            <a:ext cx="860308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100" b="1" dirty="0">
                <a:solidFill>
                  <a:schemeClr val="bg1"/>
                </a:solidFill>
              </a:rPr>
              <a:t>p25</a:t>
            </a:r>
            <a:r>
              <a:rPr lang="pt-BR" sz="1100" dirty="0">
                <a:solidFill>
                  <a:schemeClr val="bg1"/>
                </a:solidFill>
              </a:rPr>
              <a:t>. Sexo (ANOTAR SEM PERGUNTAR)</a:t>
            </a:r>
          </a:p>
        </p:txBody>
      </p:sp>
      <p:sp>
        <p:nvSpPr>
          <p:cNvPr id="11" name="Retângulo 10"/>
          <p:cNvSpPr/>
          <p:nvPr/>
        </p:nvSpPr>
        <p:spPr>
          <a:xfrm>
            <a:off x="2895894" y="2911609"/>
            <a:ext cx="1077539" cy="70788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fontAlgn="ctr"/>
            <a:r>
              <a:rPr lang="pt-BR" sz="4000" b="1" u="none" strike="noStrike" dirty="0">
                <a:solidFill>
                  <a:srgbClr val="002060"/>
                </a:solidFill>
                <a:effectLst/>
              </a:rPr>
              <a:t>38%</a:t>
            </a:r>
            <a:endParaRPr lang="pt-BR" sz="4000" b="1" i="0" u="none" strike="noStrike" dirty="0">
              <a:solidFill>
                <a:srgbClr val="002060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4" name="Retângulo 13"/>
          <p:cNvSpPr/>
          <p:nvPr/>
        </p:nvSpPr>
        <p:spPr>
          <a:xfrm>
            <a:off x="2895894" y="2643766"/>
            <a:ext cx="1138773" cy="4001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fontAlgn="ctr"/>
            <a:r>
              <a:rPr lang="pt-BR" sz="2000" b="1" u="none" strike="noStrike" dirty="0">
                <a:solidFill>
                  <a:srgbClr val="0070C0"/>
                </a:solidFill>
                <a:effectLst/>
              </a:rPr>
              <a:t>feminino</a:t>
            </a:r>
            <a:endParaRPr lang="pt-BR" sz="2000" b="1" i="0" u="none" strike="noStrike" dirty="0">
              <a:solidFill>
                <a:srgbClr val="0070C0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7" name="Retângulo 16"/>
          <p:cNvSpPr/>
          <p:nvPr/>
        </p:nvSpPr>
        <p:spPr>
          <a:xfrm>
            <a:off x="2878497" y="1906331"/>
            <a:ext cx="1077539" cy="70788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fontAlgn="ctr"/>
            <a:r>
              <a:rPr lang="pt-BR" sz="4000" b="1" u="none" strike="noStrike" dirty="0">
                <a:solidFill>
                  <a:srgbClr val="002060"/>
                </a:solidFill>
                <a:effectLst/>
              </a:rPr>
              <a:t>62%</a:t>
            </a:r>
            <a:endParaRPr lang="pt-BR" sz="4000" b="1" i="0" u="none" strike="noStrike" dirty="0">
              <a:solidFill>
                <a:srgbClr val="002060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8" name="Retângulo 17"/>
          <p:cNvSpPr/>
          <p:nvPr/>
        </p:nvSpPr>
        <p:spPr>
          <a:xfrm>
            <a:off x="2878497" y="1638488"/>
            <a:ext cx="1268296" cy="4001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fontAlgn="ctr"/>
            <a:r>
              <a:rPr lang="pt-BR" sz="2000" b="1" u="none" strike="noStrike" dirty="0">
                <a:solidFill>
                  <a:srgbClr val="0070C0"/>
                </a:solidFill>
                <a:effectLst/>
              </a:rPr>
              <a:t>masculino</a:t>
            </a:r>
            <a:endParaRPr lang="pt-BR" sz="2000" b="1" i="0" u="none" strike="noStrike" dirty="0">
              <a:solidFill>
                <a:srgbClr val="0070C0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9" name="CaixaDeTexto 18"/>
          <p:cNvSpPr txBox="1"/>
          <p:nvPr/>
        </p:nvSpPr>
        <p:spPr>
          <a:xfrm>
            <a:off x="5849522" y="1173283"/>
            <a:ext cx="1150123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pt-BR" sz="2000" i="1" dirty="0">
                <a:solidFill>
                  <a:srgbClr val="016FAC"/>
                </a:solidFill>
              </a:rPr>
              <a:t>por porte</a:t>
            </a:r>
          </a:p>
        </p:txBody>
      </p:sp>
      <p:cxnSp>
        <p:nvCxnSpPr>
          <p:cNvPr id="20" name="Conector reto 19"/>
          <p:cNvCxnSpPr/>
          <p:nvPr/>
        </p:nvCxnSpPr>
        <p:spPr>
          <a:xfrm>
            <a:off x="7194646" y="1373338"/>
            <a:ext cx="1136186" cy="0"/>
          </a:xfrm>
          <a:prstGeom prst="line">
            <a:avLst/>
          </a:prstGeom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grpSp>
        <p:nvGrpSpPr>
          <p:cNvPr id="21" name="Grupo 20"/>
          <p:cNvGrpSpPr/>
          <p:nvPr/>
        </p:nvGrpSpPr>
        <p:grpSpPr>
          <a:xfrm>
            <a:off x="6801776" y="1743378"/>
            <a:ext cx="392870" cy="426872"/>
            <a:chOff x="1989894" y="4905662"/>
            <a:chExt cx="829550" cy="829550"/>
          </a:xfrm>
        </p:grpSpPr>
        <p:sp>
          <p:nvSpPr>
            <p:cNvPr id="22" name="Retângulo 21"/>
            <p:cNvSpPr/>
            <p:nvPr/>
          </p:nvSpPr>
          <p:spPr>
            <a:xfrm>
              <a:off x="2168521" y="5104525"/>
              <a:ext cx="56251" cy="94592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3" name="Retângulo 22"/>
            <p:cNvSpPr/>
            <p:nvPr/>
          </p:nvSpPr>
          <p:spPr>
            <a:xfrm>
              <a:off x="2303082" y="5104525"/>
              <a:ext cx="56251" cy="94592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4" name="Retângulo 23"/>
            <p:cNvSpPr/>
            <p:nvPr/>
          </p:nvSpPr>
          <p:spPr>
            <a:xfrm>
              <a:off x="2439824" y="5104525"/>
              <a:ext cx="56251" cy="94592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5" name="Retângulo 24"/>
            <p:cNvSpPr/>
            <p:nvPr/>
          </p:nvSpPr>
          <p:spPr>
            <a:xfrm>
              <a:off x="2583199" y="5104525"/>
              <a:ext cx="56251" cy="94592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6" name="Forma livre 25"/>
            <p:cNvSpPr/>
            <p:nvPr/>
          </p:nvSpPr>
          <p:spPr>
            <a:xfrm>
              <a:off x="2085975" y="5305425"/>
              <a:ext cx="90488" cy="361950"/>
            </a:xfrm>
            <a:custGeom>
              <a:avLst/>
              <a:gdLst>
                <a:gd name="connsiteX0" fmla="*/ 85725 w 90488"/>
                <a:gd name="connsiteY0" fmla="*/ 352425 h 361950"/>
                <a:gd name="connsiteX1" fmla="*/ 90488 w 90488"/>
                <a:gd name="connsiteY1" fmla="*/ 0 h 361950"/>
                <a:gd name="connsiteX2" fmla="*/ 0 w 90488"/>
                <a:gd name="connsiteY2" fmla="*/ 0 h 361950"/>
                <a:gd name="connsiteX3" fmla="*/ 0 w 90488"/>
                <a:gd name="connsiteY3" fmla="*/ 361950 h 361950"/>
                <a:gd name="connsiteX4" fmla="*/ 85725 w 90488"/>
                <a:gd name="connsiteY4" fmla="*/ 352425 h 361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0488" h="361950">
                  <a:moveTo>
                    <a:pt x="85725" y="352425"/>
                  </a:moveTo>
                  <a:cubicBezTo>
                    <a:pt x="87313" y="234950"/>
                    <a:pt x="88900" y="117475"/>
                    <a:pt x="90488" y="0"/>
                  </a:cubicBezTo>
                  <a:lnTo>
                    <a:pt x="0" y="0"/>
                  </a:lnTo>
                  <a:lnTo>
                    <a:pt x="0" y="361950"/>
                  </a:lnTo>
                  <a:lnTo>
                    <a:pt x="85725" y="352425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7" name="Forma livre 26"/>
            <p:cNvSpPr/>
            <p:nvPr/>
          </p:nvSpPr>
          <p:spPr>
            <a:xfrm>
              <a:off x="2634623" y="5305425"/>
              <a:ext cx="90488" cy="361950"/>
            </a:xfrm>
            <a:custGeom>
              <a:avLst/>
              <a:gdLst>
                <a:gd name="connsiteX0" fmla="*/ 85725 w 90488"/>
                <a:gd name="connsiteY0" fmla="*/ 352425 h 361950"/>
                <a:gd name="connsiteX1" fmla="*/ 90488 w 90488"/>
                <a:gd name="connsiteY1" fmla="*/ 0 h 361950"/>
                <a:gd name="connsiteX2" fmla="*/ 0 w 90488"/>
                <a:gd name="connsiteY2" fmla="*/ 0 h 361950"/>
                <a:gd name="connsiteX3" fmla="*/ 0 w 90488"/>
                <a:gd name="connsiteY3" fmla="*/ 361950 h 361950"/>
                <a:gd name="connsiteX4" fmla="*/ 85725 w 90488"/>
                <a:gd name="connsiteY4" fmla="*/ 352425 h 361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0488" h="361950">
                  <a:moveTo>
                    <a:pt x="85725" y="352425"/>
                  </a:moveTo>
                  <a:cubicBezTo>
                    <a:pt x="87313" y="234950"/>
                    <a:pt x="88900" y="117475"/>
                    <a:pt x="90488" y="0"/>
                  </a:cubicBezTo>
                  <a:lnTo>
                    <a:pt x="0" y="0"/>
                  </a:lnTo>
                  <a:lnTo>
                    <a:pt x="0" y="361950"/>
                  </a:lnTo>
                  <a:lnTo>
                    <a:pt x="85725" y="352425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pic>
          <p:nvPicPr>
            <p:cNvPr id="28" name="Imagem 27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1989894" y="4905662"/>
              <a:ext cx="829550" cy="829550"/>
            </a:xfrm>
            <a:prstGeom prst="rect">
              <a:avLst/>
            </a:prstGeom>
          </p:spPr>
        </p:pic>
      </p:grpSp>
      <p:grpSp>
        <p:nvGrpSpPr>
          <p:cNvPr id="29" name="Grupo 28"/>
          <p:cNvGrpSpPr/>
          <p:nvPr/>
        </p:nvGrpSpPr>
        <p:grpSpPr>
          <a:xfrm>
            <a:off x="5931139" y="1780240"/>
            <a:ext cx="372774" cy="353149"/>
            <a:chOff x="1207620" y="5194355"/>
            <a:chExt cx="653544" cy="569821"/>
          </a:xfrm>
        </p:grpSpPr>
        <p:sp>
          <p:nvSpPr>
            <p:cNvPr id="30" name="Forma livre 29"/>
            <p:cNvSpPr/>
            <p:nvPr/>
          </p:nvSpPr>
          <p:spPr>
            <a:xfrm>
              <a:off x="1243013" y="5205413"/>
              <a:ext cx="590550" cy="176212"/>
            </a:xfrm>
            <a:custGeom>
              <a:avLst/>
              <a:gdLst>
                <a:gd name="connsiteX0" fmla="*/ 0 w 590550"/>
                <a:gd name="connsiteY0" fmla="*/ 161925 h 176212"/>
                <a:gd name="connsiteX1" fmla="*/ 76200 w 590550"/>
                <a:gd name="connsiteY1" fmla="*/ 0 h 176212"/>
                <a:gd name="connsiteX2" fmla="*/ 509587 w 590550"/>
                <a:gd name="connsiteY2" fmla="*/ 9525 h 176212"/>
                <a:gd name="connsiteX3" fmla="*/ 590550 w 590550"/>
                <a:gd name="connsiteY3" fmla="*/ 176212 h 176212"/>
                <a:gd name="connsiteX4" fmla="*/ 0 w 590550"/>
                <a:gd name="connsiteY4" fmla="*/ 161925 h 176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0550" h="176212">
                  <a:moveTo>
                    <a:pt x="0" y="161925"/>
                  </a:moveTo>
                  <a:lnTo>
                    <a:pt x="76200" y="0"/>
                  </a:lnTo>
                  <a:lnTo>
                    <a:pt x="509587" y="9525"/>
                  </a:lnTo>
                  <a:lnTo>
                    <a:pt x="590550" y="176212"/>
                  </a:lnTo>
                  <a:lnTo>
                    <a:pt x="0" y="161925"/>
                  </a:lnTo>
                  <a:close/>
                </a:path>
              </a:pathLst>
            </a:custGeom>
            <a:solidFill>
              <a:srgbClr val="92D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pic>
          <p:nvPicPr>
            <p:cNvPr id="31" name="Imagem 30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1207620" y="5194355"/>
              <a:ext cx="653544" cy="569821"/>
            </a:xfrm>
            <a:prstGeom prst="rect">
              <a:avLst/>
            </a:prstGeom>
          </p:spPr>
        </p:pic>
      </p:grpSp>
      <p:grpSp>
        <p:nvGrpSpPr>
          <p:cNvPr id="37" name="Grupo 36"/>
          <p:cNvGrpSpPr/>
          <p:nvPr/>
        </p:nvGrpSpPr>
        <p:grpSpPr>
          <a:xfrm>
            <a:off x="7692509" y="1685136"/>
            <a:ext cx="357312" cy="485114"/>
            <a:chOff x="2947662" y="4678526"/>
            <a:chExt cx="846138" cy="1057275"/>
          </a:xfrm>
        </p:grpSpPr>
        <p:sp>
          <p:nvSpPr>
            <p:cNvPr id="38" name="Retângulo 37"/>
            <p:cNvSpPr/>
            <p:nvPr/>
          </p:nvSpPr>
          <p:spPr>
            <a:xfrm>
              <a:off x="3019100" y="4854739"/>
              <a:ext cx="530550" cy="720561"/>
            </a:xfrm>
            <a:prstGeom prst="rect">
              <a:avLst/>
            </a:prstGeom>
            <a:solidFill>
              <a:srgbClr val="00999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grpSp>
          <p:nvGrpSpPr>
            <p:cNvPr id="39" name="Group 13"/>
            <p:cNvGrpSpPr>
              <a:grpSpLocks noChangeAspect="1"/>
            </p:cNvGrpSpPr>
            <p:nvPr/>
          </p:nvGrpSpPr>
          <p:grpSpPr bwMode="auto">
            <a:xfrm>
              <a:off x="2947662" y="4678526"/>
              <a:ext cx="846138" cy="1057275"/>
              <a:chOff x="-489" y="3132"/>
              <a:chExt cx="533" cy="666"/>
            </a:xfrm>
          </p:grpSpPr>
          <p:sp>
            <p:nvSpPr>
              <p:cNvPr id="40" name="Freeform 14"/>
              <p:cNvSpPr>
                <a:spLocks noEditPoints="1"/>
              </p:cNvSpPr>
              <p:nvPr/>
            </p:nvSpPr>
            <p:spPr bwMode="auto">
              <a:xfrm>
                <a:off x="-444" y="3243"/>
                <a:ext cx="488" cy="555"/>
              </a:xfrm>
              <a:custGeom>
                <a:avLst/>
                <a:gdLst>
                  <a:gd name="T0" fmla="*/ 1010 w 1201"/>
                  <a:gd name="T1" fmla="*/ 1147 h 1365"/>
                  <a:gd name="T2" fmla="*/ 819 w 1201"/>
                  <a:gd name="T3" fmla="*/ 1283 h 1365"/>
                  <a:gd name="T4" fmla="*/ 710 w 1201"/>
                  <a:gd name="T5" fmla="*/ 1147 h 1365"/>
                  <a:gd name="T6" fmla="*/ 874 w 1201"/>
                  <a:gd name="T7" fmla="*/ 27 h 1365"/>
                  <a:gd name="T8" fmla="*/ 0 w 1201"/>
                  <a:gd name="T9" fmla="*/ 27 h 1365"/>
                  <a:gd name="T10" fmla="*/ 1119 w 1201"/>
                  <a:gd name="T11" fmla="*/ 1365 h 1365"/>
                  <a:gd name="T12" fmla="*/ 710 w 1201"/>
                  <a:gd name="T13" fmla="*/ 55 h 1365"/>
                  <a:gd name="T14" fmla="*/ 710 w 1201"/>
                  <a:gd name="T15" fmla="*/ 219 h 1365"/>
                  <a:gd name="T16" fmla="*/ 819 w 1201"/>
                  <a:gd name="T17" fmla="*/ 273 h 1365"/>
                  <a:gd name="T18" fmla="*/ 710 w 1201"/>
                  <a:gd name="T19" fmla="*/ 273 h 1365"/>
                  <a:gd name="T20" fmla="*/ 819 w 1201"/>
                  <a:gd name="T21" fmla="*/ 655 h 1365"/>
                  <a:gd name="T22" fmla="*/ 710 w 1201"/>
                  <a:gd name="T23" fmla="*/ 710 h 1365"/>
                  <a:gd name="T24" fmla="*/ 710 w 1201"/>
                  <a:gd name="T25" fmla="*/ 874 h 1365"/>
                  <a:gd name="T26" fmla="*/ 819 w 1201"/>
                  <a:gd name="T27" fmla="*/ 928 h 1365"/>
                  <a:gd name="T28" fmla="*/ 710 w 1201"/>
                  <a:gd name="T29" fmla="*/ 928 h 1365"/>
                  <a:gd name="T30" fmla="*/ 55 w 1201"/>
                  <a:gd name="T31" fmla="*/ 1147 h 1365"/>
                  <a:gd name="T32" fmla="*/ 164 w 1201"/>
                  <a:gd name="T33" fmla="*/ 1092 h 1365"/>
                  <a:gd name="T34" fmla="*/ 164 w 1201"/>
                  <a:gd name="T35" fmla="*/ 928 h 1365"/>
                  <a:gd name="T36" fmla="*/ 55 w 1201"/>
                  <a:gd name="T37" fmla="*/ 874 h 1365"/>
                  <a:gd name="T38" fmla="*/ 164 w 1201"/>
                  <a:gd name="T39" fmla="*/ 874 h 1365"/>
                  <a:gd name="T40" fmla="*/ 55 w 1201"/>
                  <a:gd name="T41" fmla="*/ 492 h 1365"/>
                  <a:gd name="T42" fmla="*/ 164 w 1201"/>
                  <a:gd name="T43" fmla="*/ 437 h 1365"/>
                  <a:gd name="T44" fmla="*/ 164 w 1201"/>
                  <a:gd name="T45" fmla="*/ 273 h 1365"/>
                  <a:gd name="T46" fmla="*/ 55 w 1201"/>
                  <a:gd name="T47" fmla="*/ 219 h 1365"/>
                  <a:gd name="T48" fmla="*/ 164 w 1201"/>
                  <a:gd name="T49" fmla="*/ 219 h 1365"/>
                  <a:gd name="T50" fmla="*/ 218 w 1201"/>
                  <a:gd name="T51" fmla="*/ 1147 h 1365"/>
                  <a:gd name="T52" fmla="*/ 328 w 1201"/>
                  <a:gd name="T53" fmla="*/ 1092 h 1365"/>
                  <a:gd name="T54" fmla="*/ 328 w 1201"/>
                  <a:gd name="T55" fmla="*/ 928 h 1365"/>
                  <a:gd name="T56" fmla="*/ 218 w 1201"/>
                  <a:gd name="T57" fmla="*/ 874 h 1365"/>
                  <a:gd name="T58" fmla="*/ 328 w 1201"/>
                  <a:gd name="T59" fmla="*/ 874 h 1365"/>
                  <a:gd name="T60" fmla="*/ 218 w 1201"/>
                  <a:gd name="T61" fmla="*/ 492 h 1365"/>
                  <a:gd name="T62" fmla="*/ 328 w 1201"/>
                  <a:gd name="T63" fmla="*/ 437 h 1365"/>
                  <a:gd name="T64" fmla="*/ 328 w 1201"/>
                  <a:gd name="T65" fmla="*/ 273 h 1365"/>
                  <a:gd name="T66" fmla="*/ 218 w 1201"/>
                  <a:gd name="T67" fmla="*/ 219 h 1365"/>
                  <a:gd name="T68" fmla="*/ 328 w 1201"/>
                  <a:gd name="T69" fmla="*/ 219 h 1365"/>
                  <a:gd name="T70" fmla="*/ 382 w 1201"/>
                  <a:gd name="T71" fmla="*/ 1147 h 1365"/>
                  <a:gd name="T72" fmla="*/ 491 w 1201"/>
                  <a:gd name="T73" fmla="*/ 1092 h 1365"/>
                  <a:gd name="T74" fmla="*/ 491 w 1201"/>
                  <a:gd name="T75" fmla="*/ 928 h 1365"/>
                  <a:gd name="T76" fmla="*/ 382 w 1201"/>
                  <a:gd name="T77" fmla="*/ 874 h 1365"/>
                  <a:gd name="T78" fmla="*/ 491 w 1201"/>
                  <a:gd name="T79" fmla="*/ 874 h 1365"/>
                  <a:gd name="T80" fmla="*/ 382 w 1201"/>
                  <a:gd name="T81" fmla="*/ 492 h 1365"/>
                  <a:gd name="T82" fmla="*/ 491 w 1201"/>
                  <a:gd name="T83" fmla="*/ 437 h 1365"/>
                  <a:gd name="T84" fmla="*/ 491 w 1201"/>
                  <a:gd name="T85" fmla="*/ 273 h 1365"/>
                  <a:gd name="T86" fmla="*/ 382 w 1201"/>
                  <a:gd name="T87" fmla="*/ 219 h 1365"/>
                  <a:gd name="T88" fmla="*/ 491 w 1201"/>
                  <a:gd name="T89" fmla="*/ 219 h 1365"/>
                  <a:gd name="T90" fmla="*/ 546 w 1201"/>
                  <a:gd name="T91" fmla="*/ 1147 h 1365"/>
                  <a:gd name="T92" fmla="*/ 655 w 1201"/>
                  <a:gd name="T93" fmla="*/ 1092 h 1365"/>
                  <a:gd name="T94" fmla="*/ 655 w 1201"/>
                  <a:gd name="T95" fmla="*/ 928 h 1365"/>
                  <a:gd name="T96" fmla="*/ 546 w 1201"/>
                  <a:gd name="T97" fmla="*/ 874 h 1365"/>
                  <a:gd name="T98" fmla="*/ 655 w 1201"/>
                  <a:gd name="T99" fmla="*/ 874 h 1365"/>
                  <a:gd name="T100" fmla="*/ 546 w 1201"/>
                  <a:gd name="T101" fmla="*/ 492 h 1365"/>
                  <a:gd name="T102" fmla="*/ 655 w 1201"/>
                  <a:gd name="T103" fmla="*/ 437 h 1365"/>
                  <a:gd name="T104" fmla="*/ 655 w 1201"/>
                  <a:gd name="T105" fmla="*/ 273 h 1365"/>
                  <a:gd name="T106" fmla="*/ 546 w 1201"/>
                  <a:gd name="T107" fmla="*/ 219 h 1365"/>
                  <a:gd name="T108" fmla="*/ 655 w 1201"/>
                  <a:gd name="T109" fmla="*/ 219 h 1365"/>
                  <a:gd name="T110" fmla="*/ 874 w 1201"/>
                  <a:gd name="T111" fmla="*/ 1283 h 1365"/>
                  <a:gd name="T112" fmla="*/ 941 w 1201"/>
                  <a:gd name="T113" fmla="*/ 1263 h 1365"/>
                  <a:gd name="T114" fmla="*/ 1063 w 1201"/>
                  <a:gd name="T115" fmla="*/ 1244 h 1365"/>
                  <a:gd name="T116" fmla="*/ 1147 w 1201"/>
                  <a:gd name="T117" fmla="*/ 1283 h 1365"/>
                  <a:gd name="T118" fmla="*/ 1119 w 1201"/>
                  <a:gd name="T119" fmla="*/ 1311 h 13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201" h="1365">
                    <a:moveTo>
                      <a:pt x="1119" y="1202"/>
                    </a:moveTo>
                    <a:cubicBezTo>
                      <a:pt x="1115" y="1202"/>
                      <a:pt x="1110" y="1202"/>
                      <a:pt x="1105" y="1203"/>
                    </a:cubicBezTo>
                    <a:cubicBezTo>
                      <a:pt x="1087" y="1169"/>
                      <a:pt x="1051" y="1147"/>
                      <a:pt x="1010" y="1147"/>
                    </a:cubicBezTo>
                    <a:cubicBezTo>
                      <a:pt x="970" y="1147"/>
                      <a:pt x="934" y="1169"/>
                      <a:pt x="915" y="1203"/>
                    </a:cubicBezTo>
                    <a:cubicBezTo>
                      <a:pt x="910" y="1202"/>
                      <a:pt x="906" y="1202"/>
                      <a:pt x="901" y="1202"/>
                    </a:cubicBezTo>
                    <a:cubicBezTo>
                      <a:pt x="856" y="1202"/>
                      <a:pt x="819" y="1238"/>
                      <a:pt x="819" y="1283"/>
                    </a:cubicBezTo>
                    <a:cubicBezTo>
                      <a:pt x="819" y="1293"/>
                      <a:pt x="821" y="1302"/>
                      <a:pt x="824" y="1311"/>
                    </a:cubicBezTo>
                    <a:cubicBezTo>
                      <a:pt x="710" y="1311"/>
                      <a:pt x="710" y="1311"/>
                      <a:pt x="710" y="1311"/>
                    </a:cubicBezTo>
                    <a:cubicBezTo>
                      <a:pt x="710" y="1147"/>
                      <a:pt x="710" y="1147"/>
                      <a:pt x="710" y="1147"/>
                    </a:cubicBezTo>
                    <a:cubicBezTo>
                      <a:pt x="846" y="1147"/>
                      <a:pt x="846" y="1147"/>
                      <a:pt x="846" y="1147"/>
                    </a:cubicBezTo>
                    <a:cubicBezTo>
                      <a:pt x="861" y="1147"/>
                      <a:pt x="874" y="1135"/>
                      <a:pt x="874" y="1120"/>
                    </a:cubicBezTo>
                    <a:cubicBezTo>
                      <a:pt x="874" y="27"/>
                      <a:pt x="874" y="27"/>
                      <a:pt x="874" y="27"/>
                    </a:cubicBezTo>
                    <a:cubicBezTo>
                      <a:pt x="874" y="12"/>
                      <a:pt x="861" y="0"/>
                      <a:pt x="846" y="0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12" y="0"/>
                      <a:pt x="0" y="12"/>
                      <a:pt x="0" y="27"/>
                    </a:cubicBezTo>
                    <a:cubicBezTo>
                      <a:pt x="0" y="1338"/>
                      <a:pt x="0" y="1338"/>
                      <a:pt x="0" y="1338"/>
                    </a:cubicBezTo>
                    <a:cubicBezTo>
                      <a:pt x="0" y="1353"/>
                      <a:pt x="12" y="1365"/>
                      <a:pt x="27" y="1365"/>
                    </a:cubicBezTo>
                    <a:cubicBezTo>
                      <a:pt x="1119" y="1365"/>
                      <a:pt x="1119" y="1365"/>
                      <a:pt x="1119" y="1365"/>
                    </a:cubicBezTo>
                    <a:cubicBezTo>
                      <a:pt x="1165" y="1365"/>
                      <a:pt x="1201" y="1329"/>
                      <a:pt x="1201" y="1283"/>
                    </a:cubicBezTo>
                    <a:cubicBezTo>
                      <a:pt x="1201" y="1238"/>
                      <a:pt x="1165" y="1202"/>
                      <a:pt x="1119" y="1202"/>
                    </a:cubicBezTo>
                    <a:close/>
                    <a:moveTo>
                      <a:pt x="710" y="55"/>
                    </a:moveTo>
                    <a:cubicBezTo>
                      <a:pt x="819" y="55"/>
                      <a:pt x="819" y="55"/>
                      <a:pt x="819" y="55"/>
                    </a:cubicBezTo>
                    <a:cubicBezTo>
                      <a:pt x="819" y="219"/>
                      <a:pt x="819" y="219"/>
                      <a:pt x="819" y="219"/>
                    </a:cubicBezTo>
                    <a:cubicBezTo>
                      <a:pt x="710" y="219"/>
                      <a:pt x="710" y="219"/>
                      <a:pt x="710" y="219"/>
                    </a:cubicBezTo>
                    <a:lnTo>
                      <a:pt x="710" y="55"/>
                    </a:lnTo>
                    <a:close/>
                    <a:moveTo>
                      <a:pt x="710" y="273"/>
                    </a:moveTo>
                    <a:cubicBezTo>
                      <a:pt x="819" y="273"/>
                      <a:pt x="819" y="273"/>
                      <a:pt x="819" y="273"/>
                    </a:cubicBezTo>
                    <a:cubicBezTo>
                      <a:pt x="819" y="437"/>
                      <a:pt x="819" y="437"/>
                      <a:pt x="819" y="437"/>
                    </a:cubicBezTo>
                    <a:cubicBezTo>
                      <a:pt x="710" y="437"/>
                      <a:pt x="710" y="437"/>
                      <a:pt x="710" y="437"/>
                    </a:cubicBezTo>
                    <a:lnTo>
                      <a:pt x="710" y="273"/>
                    </a:lnTo>
                    <a:close/>
                    <a:moveTo>
                      <a:pt x="710" y="492"/>
                    </a:moveTo>
                    <a:cubicBezTo>
                      <a:pt x="819" y="492"/>
                      <a:pt x="819" y="492"/>
                      <a:pt x="819" y="492"/>
                    </a:cubicBezTo>
                    <a:cubicBezTo>
                      <a:pt x="819" y="655"/>
                      <a:pt x="819" y="655"/>
                      <a:pt x="819" y="655"/>
                    </a:cubicBezTo>
                    <a:cubicBezTo>
                      <a:pt x="710" y="655"/>
                      <a:pt x="710" y="655"/>
                      <a:pt x="710" y="655"/>
                    </a:cubicBezTo>
                    <a:lnTo>
                      <a:pt x="710" y="492"/>
                    </a:lnTo>
                    <a:close/>
                    <a:moveTo>
                      <a:pt x="710" y="710"/>
                    </a:moveTo>
                    <a:cubicBezTo>
                      <a:pt x="819" y="710"/>
                      <a:pt x="819" y="710"/>
                      <a:pt x="819" y="710"/>
                    </a:cubicBezTo>
                    <a:cubicBezTo>
                      <a:pt x="819" y="874"/>
                      <a:pt x="819" y="874"/>
                      <a:pt x="819" y="874"/>
                    </a:cubicBezTo>
                    <a:cubicBezTo>
                      <a:pt x="710" y="874"/>
                      <a:pt x="710" y="874"/>
                      <a:pt x="710" y="874"/>
                    </a:cubicBezTo>
                    <a:lnTo>
                      <a:pt x="710" y="710"/>
                    </a:lnTo>
                    <a:close/>
                    <a:moveTo>
                      <a:pt x="710" y="928"/>
                    </a:moveTo>
                    <a:cubicBezTo>
                      <a:pt x="819" y="928"/>
                      <a:pt x="819" y="928"/>
                      <a:pt x="819" y="928"/>
                    </a:cubicBezTo>
                    <a:cubicBezTo>
                      <a:pt x="819" y="1092"/>
                      <a:pt x="819" y="1092"/>
                      <a:pt x="819" y="1092"/>
                    </a:cubicBezTo>
                    <a:cubicBezTo>
                      <a:pt x="710" y="1092"/>
                      <a:pt x="710" y="1092"/>
                      <a:pt x="710" y="1092"/>
                    </a:cubicBezTo>
                    <a:lnTo>
                      <a:pt x="710" y="928"/>
                    </a:lnTo>
                    <a:close/>
                    <a:moveTo>
                      <a:pt x="164" y="1311"/>
                    </a:moveTo>
                    <a:cubicBezTo>
                      <a:pt x="55" y="1311"/>
                      <a:pt x="55" y="1311"/>
                      <a:pt x="55" y="1311"/>
                    </a:cubicBezTo>
                    <a:cubicBezTo>
                      <a:pt x="55" y="1147"/>
                      <a:pt x="55" y="1147"/>
                      <a:pt x="55" y="1147"/>
                    </a:cubicBezTo>
                    <a:cubicBezTo>
                      <a:pt x="164" y="1147"/>
                      <a:pt x="164" y="1147"/>
                      <a:pt x="164" y="1147"/>
                    </a:cubicBezTo>
                    <a:lnTo>
                      <a:pt x="164" y="1311"/>
                    </a:lnTo>
                    <a:close/>
                    <a:moveTo>
                      <a:pt x="164" y="1092"/>
                    </a:moveTo>
                    <a:cubicBezTo>
                      <a:pt x="55" y="1092"/>
                      <a:pt x="55" y="1092"/>
                      <a:pt x="55" y="1092"/>
                    </a:cubicBezTo>
                    <a:cubicBezTo>
                      <a:pt x="55" y="928"/>
                      <a:pt x="55" y="928"/>
                      <a:pt x="55" y="928"/>
                    </a:cubicBezTo>
                    <a:cubicBezTo>
                      <a:pt x="164" y="928"/>
                      <a:pt x="164" y="928"/>
                      <a:pt x="164" y="928"/>
                    </a:cubicBezTo>
                    <a:lnTo>
                      <a:pt x="164" y="1092"/>
                    </a:lnTo>
                    <a:close/>
                    <a:moveTo>
                      <a:pt x="164" y="874"/>
                    </a:moveTo>
                    <a:cubicBezTo>
                      <a:pt x="55" y="874"/>
                      <a:pt x="55" y="874"/>
                      <a:pt x="55" y="874"/>
                    </a:cubicBezTo>
                    <a:cubicBezTo>
                      <a:pt x="55" y="710"/>
                      <a:pt x="55" y="710"/>
                      <a:pt x="55" y="710"/>
                    </a:cubicBezTo>
                    <a:cubicBezTo>
                      <a:pt x="164" y="710"/>
                      <a:pt x="164" y="710"/>
                      <a:pt x="164" y="710"/>
                    </a:cubicBezTo>
                    <a:lnTo>
                      <a:pt x="164" y="874"/>
                    </a:lnTo>
                    <a:close/>
                    <a:moveTo>
                      <a:pt x="164" y="655"/>
                    </a:moveTo>
                    <a:cubicBezTo>
                      <a:pt x="55" y="655"/>
                      <a:pt x="55" y="655"/>
                      <a:pt x="55" y="655"/>
                    </a:cubicBezTo>
                    <a:cubicBezTo>
                      <a:pt x="55" y="492"/>
                      <a:pt x="55" y="492"/>
                      <a:pt x="55" y="492"/>
                    </a:cubicBezTo>
                    <a:cubicBezTo>
                      <a:pt x="164" y="492"/>
                      <a:pt x="164" y="492"/>
                      <a:pt x="164" y="492"/>
                    </a:cubicBezTo>
                    <a:lnTo>
                      <a:pt x="164" y="655"/>
                    </a:lnTo>
                    <a:close/>
                    <a:moveTo>
                      <a:pt x="164" y="437"/>
                    </a:moveTo>
                    <a:cubicBezTo>
                      <a:pt x="55" y="437"/>
                      <a:pt x="55" y="437"/>
                      <a:pt x="55" y="437"/>
                    </a:cubicBezTo>
                    <a:cubicBezTo>
                      <a:pt x="55" y="273"/>
                      <a:pt x="55" y="273"/>
                      <a:pt x="55" y="273"/>
                    </a:cubicBezTo>
                    <a:cubicBezTo>
                      <a:pt x="164" y="273"/>
                      <a:pt x="164" y="273"/>
                      <a:pt x="164" y="273"/>
                    </a:cubicBezTo>
                    <a:lnTo>
                      <a:pt x="164" y="437"/>
                    </a:lnTo>
                    <a:close/>
                    <a:moveTo>
                      <a:pt x="164" y="219"/>
                    </a:moveTo>
                    <a:cubicBezTo>
                      <a:pt x="55" y="219"/>
                      <a:pt x="55" y="219"/>
                      <a:pt x="55" y="219"/>
                    </a:cubicBezTo>
                    <a:cubicBezTo>
                      <a:pt x="55" y="55"/>
                      <a:pt x="55" y="55"/>
                      <a:pt x="55" y="55"/>
                    </a:cubicBezTo>
                    <a:cubicBezTo>
                      <a:pt x="164" y="55"/>
                      <a:pt x="164" y="55"/>
                      <a:pt x="164" y="55"/>
                    </a:cubicBezTo>
                    <a:lnTo>
                      <a:pt x="164" y="219"/>
                    </a:lnTo>
                    <a:close/>
                    <a:moveTo>
                      <a:pt x="328" y="1311"/>
                    </a:moveTo>
                    <a:cubicBezTo>
                      <a:pt x="218" y="1311"/>
                      <a:pt x="218" y="1311"/>
                      <a:pt x="218" y="1311"/>
                    </a:cubicBezTo>
                    <a:cubicBezTo>
                      <a:pt x="218" y="1147"/>
                      <a:pt x="218" y="1147"/>
                      <a:pt x="218" y="1147"/>
                    </a:cubicBezTo>
                    <a:cubicBezTo>
                      <a:pt x="328" y="1147"/>
                      <a:pt x="328" y="1147"/>
                      <a:pt x="328" y="1147"/>
                    </a:cubicBezTo>
                    <a:lnTo>
                      <a:pt x="328" y="1311"/>
                    </a:lnTo>
                    <a:close/>
                    <a:moveTo>
                      <a:pt x="328" y="1092"/>
                    </a:moveTo>
                    <a:cubicBezTo>
                      <a:pt x="218" y="1092"/>
                      <a:pt x="218" y="1092"/>
                      <a:pt x="218" y="1092"/>
                    </a:cubicBezTo>
                    <a:cubicBezTo>
                      <a:pt x="218" y="928"/>
                      <a:pt x="218" y="928"/>
                      <a:pt x="218" y="928"/>
                    </a:cubicBezTo>
                    <a:cubicBezTo>
                      <a:pt x="328" y="928"/>
                      <a:pt x="328" y="928"/>
                      <a:pt x="328" y="928"/>
                    </a:cubicBezTo>
                    <a:lnTo>
                      <a:pt x="328" y="1092"/>
                    </a:lnTo>
                    <a:close/>
                    <a:moveTo>
                      <a:pt x="328" y="874"/>
                    </a:moveTo>
                    <a:cubicBezTo>
                      <a:pt x="218" y="874"/>
                      <a:pt x="218" y="874"/>
                      <a:pt x="218" y="874"/>
                    </a:cubicBezTo>
                    <a:cubicBezTo>
                      <a:pt x="218" y="710"/>
                      <a:pt x="218" y="710"/>
                      <a:pt x="218" y="710"/>
                    </a:cubicBezTo>
                    <a:cubicBezTo>
                      <a:pt x="328" y="710"/>
                      <a:pt x="328" y="710"/>
                      <a:pt x="328" y="710"/>
                    </a:cubicBezTo>
                    <a:lnTo>
                      <a:pt x="328" y="874"/>
                    </a:lnTo>
                    <a:close/>
                    <a:moveTo>
                      <a:pt x="328" y="655"/>
                    </a:moveTo>
                    <a:cubicBezTo>
                      <a:pt x="218" y="655"/>
                      <a:pt x="218" y="655"/>
                      <a:pt x="218" y="655"/>
                    </a:cubicBezTo>
                    <a:cubicBezTo>
                      <a:pt x="218" y="492"/>
                      <a:pt x="218" y="492"/>
                      <a:pt x="218" y="492"/>
                    </a:cubicBezTo>
                    <a:cubicBezTo>
                      <a:pt x="328" y="492"/>
                      <a:pt x="328" y="492"/>
                      <a:pt x="328" y="492"/>
                    </a:cubicBezTo>
                    <a:lnTo>
                      <a:pt x="328" y="655"/>
                    </a:lnTo>
                    <a:close/>
                    <a:moveTo>
                      <a:pt x="328" y="437"/>
                    </a:moveTo>
                    <a:cubicBezTo>
                      <a:pt x="218" y="437"/>
                      <a:pt x="218" y="437"/>
                      <a:pt x="218" y="437"/>
                    </a:cubicBezTo>
                    <a:cubicBezTo>
                      <a:pt x="218" y="273"/>
                      <a:pt x="218" y="273"/>
                      <a:pt x="218" y="273"/>
                    </a:cubicBezTo>
                    <a:cubicBezTo>
                      <a:pt x="328" y="273"/>
                      <a:pt x="328" y="273"/>
                      <a:pt x="328" y="273"/>
                    </a:cubicBezTo>
                    <a:lnTo>
                      <a:pt x="328" y="437"/>
                    </a:lnTo>
                    <a:close/>
                    <a:moveTo>
                      <a:pt x="328" y="219"/>
                    </a:moveTo>
                    <a:cubicBezTo>
                      <a:pt x="218" y="219"/>
                      <a:pt x="218" y="219"/>
                      <a:pt x="218" y="219"/>
                    </a:cubicBezTo>
                    <a:cubicBezTo>
                      <a:pt x="218" y="55"/>
                      <a:pt x="218" y="55"/>
                      <a:pt x="218" y="55"/>
                    </a:cubicBezTo>
                    <a:cubicBezTo>
                      <a:pt x="328" y="55"/>
                      <a:pt x="328" y="55"/>
                      <a:pt x="328" y="55"/>
                    </a:cubicBezTo>
                    <a:lnTo>
                      <a:pt x="328" y="219"/>
                    </a:lnTo>
                    <a:close/>
                    <a:moveTo>
                      <a:pt x="491" y="1311"/>
                    </a:moveTo>
                    <a:cubicBezTo>
                      <a:pt x="382" y="1311"/>
                      <a:pt x="382" y="1311"/>
                      <a:pt x="382" y="1311"/>
                    </a:cubicBezTo>
                    <a:cubicBezTo>
                      <a:pt x="382" y="1147"/>
                      <a:pt x="382" y="1147"/>
                      <a:pt x="382" y="1147"/>
                    </a:cubicBezTo>
                    <a:cubicBezTo>
                      <a:pt x="491" y="1147"/>
                      <a:pt x="491" y="1147"/>
                      <a:pt x="491" y="1147"/>
                    </a:cubicBezTo>
                    <a:lnTo>
                      <a:pt x="491" y="1311"/>
                    </a:lnTo>
                    <a:close/>
                    <a:moveTo>
                      <a:pt x="491" y="1092"/>
                    </a:moveTo>
                    <a:cubicBezTo>
                      <a:pt x="382" y="1092"/>
                      <a:pt x="382" y="1092"/>
                      <a:pt x="382" y="1092"/>
                    </a:cubicBezTo>
                    <a:cubicBezTo>
                      <a:pt x="382" y="928"/>
                      <a:pt x="382" y="928"/>
                      <a:pt x="382" y="928"/>
                    </a:cubicBezTo>
                    <a:cubicBezTo>
                      <a:pt x="491" y="928"/>
                      <a:pt x="491" y="928"/>
                      <a:pt x="491" y="928"/>
                    </a:cubicBezTo>
                    <a:lnTo>
                      <a:pt x="491" y="1092"/>
                    </a:lnTo>
                    <a:close/>
                    <a:moveTo>
                      <a:pt x="491" y="874"/>
                    </a:moveTo>
                    <a:cubicBezTo>
                      <a:pt x="382" y="874"/>
                      <a:pt x="382" y="874"/>
                      <a:pt x="382" y="874"/>
                    </a:cubicBezTo>
                    <a:cubicBezTo>
                      <a:pt x="382" y="710"/>
                      <a:pt x="382" y="710"/>
                      <a:pt x="382" y="710"/>
                    </a:cubicBezTo>
                    <a:cubicBezTo>
                      <a:pt x="491" y="710"/>
                      <a:pt x="491" y="710"/>
                      <a:pt x="491" y="710"/>
                    </a:cubicBezTo>
                    <a:lnTo>
                      <a:pt x="491" y="874"/>
                    </a:lnTo>
                    <a:close/>
                    <a:moveTo>
                      <a:pt x="491" y="655"/>
                    </a:moveTo>
                    <a:cubicBezTo>
                      <a:pt x="382" y="655"/>
                      <a:pt x="382" y="655"/>
                      <a:pt x="382" y="655"/>
                    </a:cubicBezTo>
                    <a:cubicBezTo>
                      <a:pt x="382" y="492"/>
                      <a:pt x="382" y="492"/>
                      <a:pt x="382" y="492"/>
                    </a:cubicBezTo>
                    <a:cubicBezTo>
                      <a:pt x="491" y="492"/>
                      <a:pt x="491" y="492"/>
                      <a:pt x="491" y="492"/>
                    </a:cubicBezTo>
                    <a:lnTo>
                      <a:pt x="491" y="655"/>
                    </a:lnTo>
                    <a:close/>
                    <a:moveTo>
                      <a:pt x="491" y="437"/>
                    </a:moveTo>
                    <a:cubicBezTo>
                      <a:pt x="382" y="437"/>
                      <a:pt x="382" y="437"/>
                      <a:pt x="382" y="437"/>
                    </a:cubicBezTo>
                    <a:cubicBezTo>
                      <a:pt x="382" y="273"/>
                      <a:pt x="382" y="273"/>
                      <a:pt x="382" y="273"/>
                    </a:cubicBezTo>
                    <a:cubicBezTo>
                      <a:pt x="491" y="273"/>
                      <a:pt x="491" y="273"/>
                      <a:pt x="491" y="273"/>
                    </a:cubicBezTo>
                    <a:lnTo>
                      <a:pt x="491" y="437"/>
                    </a:lnTo>
                    <a:close/>
                    <a:moveTo>
                      <a:pt x="491" y="219"/>
                    </a:moveTo>
                    <a:cubicBezTo>
                      <a:pt x="382" y="219"/>
                      <a:pt x="382" y="219"/>
                      <a:pt x="382" y="219"/>
                    </a:cubicBezTo>
                    <a:cubicBezTo>
                      <a:pt x="382" y="55"/>
                      <a:pt x="382" y="55"/>
                      <a:pt x="382" y="55"/>
                    </a:cubicBezTo>
                    <a:cubicBezTo>
                      <a:pt x="491" y="55"/>
                      <a:pt x="491" y="55"/>
                      <a:pt x="491" y="55"/>
                    </a:cubicBezTo>
                    <a:lnTo>
                      <a:pt x="491" y="219"/>
                    </a:lnTo>
                    <a:close/>
                    <a:moveTo>
                      <a:pt x="655" y="1311"/>
                    </a:moveTo>
                    <a:cubicBezTo>
                      <a:pt x="546" y="1311"/>
                      <a:pt x="546" y="1311"/>
                      <a:pt x="546" y="1311"/>
                    </a:cubicBezTo>
                    <a:cubicBezTo>
                      <a:pt x="546" y="1147"/>
                      <a:pt x="546" y="1147"/>
                      <a:pt x="546" y="1147"/>
                    </a:cubicBezTo>
                    <a:cubicBezTo>
                      <a:pt x="655" y="1147"/>
                      <a:pt x="655" y="1147"/>
                      <a:pt x="655" y="1147"/>
                    </a:cubicBezTo>
                    <a:lnTo>
                      <a:pt x="655" y="1311"/>
                    </a:lnTo>
                    <a:close/>
                    <a:moveTo>
                      <a:pt x="655" y="1092"/>
                    </a:moveTo>
                    <a:cubicBezTo>
                      <a:pt x="546" y="1092"/>
                      <a:pt x="546" y="1092"/>
                      <a:pt x="546" y="1092"/>
                    </a:cubicBezTo>
                    <a:cubicBezTo>
                      <a:pt x="546" y="928"/>
                      <a:pt x="546" y="928"/>
                      <a:pt x="546" y="928"/>
                    </a:cubicBezTo>
                    <a:cubicBezTo>
                      <a:pt x="655" y="928"/>
                      <a:pt x="655" y="928"/>
                      <a:pt x="655" y="928"/>
                    </a:cubicBezTo>
                    <a:lnTo>
                      <a:pt x="655" y="1092"/>
                    </a:lnTo>
                    <a:close/>
                    <a:moveTo>
                      <a:pt x="655" y="874"/>
                    </a:moveTo>
                    <a:cubicBezTo>
                      <a:pt x="546" y="874"/>
                      <a:pt x="546" y="874"/>
                      <a:pt x="546" y="874"/>
                    </a:cubicBezTo>
                    <a:cubicBezTo>
                      <a:pt x="546" y="710"/>
                      <a:pt x="546" y="710"/>
                      <a:pt x="546" y="710"/>
                    </a:cubicBezTo>
                    <a:cubicBezTo>
                      <a:pt x="655" y="710"/>
                      <a:pt x="655" y="710"/>
                      <a:pt x="655" y="710"/>
                    </a:cubicBezTo>
                    <a:lnTo>
                      <a:pt x="655" y="874"/>
                    </a:lnTo>
                    <a:close/>
                    <a:moveTo>
                      <a:pt x="655" y="655"/>
                    </a:moveTo>
                    <a:cubicBezTo>
                      <a:pt x="546" y="655"/>
                      <a:pt x="546" y="655"/>
                      <a:pt x="546" y="655"/>
                    </a:cubicBezTo>
                    <a:cubicBezTo>
                      <a:pt x="546" y="492"/>
                      <a:pt x="546" y="492"/>
                      <a:pt x="546" y="492"/>
                    </a:cubicBezTo>
                    <a:cubicBezTo>
                      <a:pt x="655" y="492"/>
                      <a:pt x="655" y="492"/>
                      <a:pt x="655" y="492"/>
                    </a:cubicBezTo>
                    <a:lnTo>
                      <a:pt x="655" y="655"/>
                    </a:lnTo>
                    <a:close/>
                    <a:moveTo>
                      <a:pt x="655" y="437"/>
                    </a:moveTo>
                    <a:cubicBezTo>
                      <a:pt x="546" y="437"/>
                      <a:pt x="546" y="437"/>
                      <a:pt x="546" y="437"/>
                    </a:cubicBezTo>
                    <a:cubicBezTo>
                      <a:pt x="546" y="273"/>
                      <a:pt x="546" y="273"/>
                      <a:pt x="546" y="273"/>
                    </a:cubicBezTo>
                    <a:cubicBezTo>
                      <a:pt x="655" y="273"/>
                      <a:pt x="655" y="273"/>
                      <a:pt x="655" y="273"/>
                    </a:cubicBezTo>
                    <a:lnTo>
                      <a:pt x="655" y="437"/>
                    </a:lnTo>
                    <a:close/>
                    <a:moveTo>
                      <a:pt x="655" y="219"/>
                    </a:moveTo>
                    <a:cubicBezTo>
                      <a:pt x="546" y="219"/>
                      <a:pt x="546" y="219"/>
                      <a:pt x="546" y="219"/>
                    </a:cubicBezTo>
                    <a:cubicBezTo>
                      <a:pt x="546" y="55"/>
                      <a:pt x="546" y="55"/>
                      <a:pt x="546" y="55"/>
                    </a:cubicBezTo>
                    <a:cubicBezTo>
                      <a:pt x="655" y="55"/>
                      <a:pt x="655" y="55"/>
                      <a:pt x="655" y="55"/>
                    </a:cubicBezTo>
                    <a:lnTo>
                      <a:pt x="655" y="219"/>
                    </a:lnTo>
                    <a:close/>
                    <a:moveTo>
                      <a:pt x="1119" y="1311"/>
                    </a:moveTo>
                    <a:cubicBezTo>
                      <a:pt x="901" y="1311"/>
                      <a:pt x="901" y="1311"/>
                      <a:pt x="901" y="1311"/>
                    </a:cubicBezTo>
                    <a:cubicBezTo>
                      <a:pt x="886" y="1311"/>
                      <a:pt x="874" y="1299"/>
                      <a:pt x="874" y="1283"/>
                    </a:cubicBezTo>
                    <a:cubicBezTo>
                      <a:pt x="874" y="1268"/>
                      <a:pt x="886" y="1256"/>
                      <a:pt x="901" y="1256"/>
                    </a:cubicBezTo>
                    <a:cubicBezTo>
                      <a:pt x="906" y="1256"/>
                      <a:pt x="911" y="1258"/>
                      <a:pt x="916" y="1261"/>
                    </a:cubicBezTo>
                    <a:cubicBezTo>
                      <a:pt x="923" y="1265"/>
                      <a:pt x="933" y="1266"/>
                      <a:pt x="941" y="1263"/>
                    </a:cubicBezTo>
                    <a:cubicBezTo>
                      <a:pt x="949" y="1260"/>
                      <a:pt x="955" y="1252"/>
                      <a:pt x="957" y="1244"/>
                    </a:cubicBezTo>
                    <a:cubicBezTo>
                      <a:pt x="963" y="1219"/>
                      <a:pt x="985" y="1202"/>
                      <a:pt x="1010" y="1202"/>
                    </a:cubicBezTo>
                    <a:cubicBezTo>
                      <a:pt x="1036" y="1202"/>
                      <a:pt x="1058" y="1219"/>
                      <a:pt x="1063" y="1244"/>
                    </a:cubicBezTo>
                    <a:cubicBezTo>
                      <a:pt x="1065" y="1252"/>
                      <a:pt x="1071" y="1260"/>
                      <a:pt x="1080" y="1263"/>
                    </a:cubicBezTo>
                    <a:cubicBezTo>
                      <a:pt x="1088" y="1266"/>
                      <a:pt x="1097" y="1265"/>
                      <a:pt x="1105" y="1261"/>
                    </a:cubicBezTo>
                    <a:cubicBezTo>
                      <a:pt x="1122" y="1249"/>
                      <a:pt x="1147" y="1263"/>
                      <a:pt x="1147" y="1283"/>
                    </a:cubicBezTo>
                    <a:cubicBezTo>
                      <a:pt x="1147" y="1299"/>
                      <a:pt x="1135" y="1311"/>
                      <a:pt x="1119" y="1311"/>
                    </a:cubicBezTo>
                    <a:close/>
                    <a:moveTo>
                      <a:pt x="1119" y="1311"/>
                    </a:moveTo>
                    <a:cubicBezTo>
                      <a:pt x="1119" y="1311"/>
                      <a:pt x="1119" y="1311"/>
                      <a:pt x="1119" y="1311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  <p:sp>
            <p:nvSpPr>
              <p:cNvPr id="41" name="Freeform 15"/>
              <p:cNvSpPr>
                <a:spLocks/>
              </p:cNvSpPr>
              <p:nvPr/>
            </p:nvSpPr>
            <p:spPr bwMode="auto">
              <a:xfrm>
                <a:off x="-489" y="3132"/>
                <a:ext cx="444" cy="664"/>
              </a:xfrm>
              <a:custGeom>
                <a:avLst/>
                <a:gdLst>
                  <a:gd name="T0" fmla="*/ 1065 w 1092"/>
                  <a:gd name="T1" fmla="*/ 164 h 1632"/>
                  <a:gd name="T2" fmla="*/ 873 w 1092"/>
                  <a:gd name="T3" fmla="*/ 164 h 1632"/>
                  <a:gd name="T4" fmla="*/ 873 w 1092"/>
                  <a:gd name="T5" fmla="*/ 82 h 1632"/>
                  <a:gd name="T6" fmla="*/ 846 w 1092"/>
                  <a:gd name="T7" fmla="*/ 55 h 1632"/>
                  <a:gd name="T8" fmla="*/ 655 w 1092"/>
                  <a:gd name="T9" fmla="*/ 55 h 1632"/>
                  <a:gd name="T10" fmla="*/ 655 w 1092"/>
                  <a:gd name="T11" fmla="*/ 27 h 1632"/>
                  <a:gd name="T12" fmla="*/ 628 w 1092"/>
                  <a:gd name="T13" fmla="*/ 0 h 1632"/>
                  <a:gd name="T14" fmla="*/ 464 w 1092"/>
                  <a:gd name="T15" fmla="*/ 0 h 1632"/>
                  <a:gd name="T16" fmla="*/ 437 w 1092"/>
                  <a:gd name="T17" fmla="*/ 27 h 1632"/>
                  <a:gd name="T18" fmla="*/ 437 w 1092"/>
                  <a:gd name="T19" fmla="*/ 55 h 1632"/>
                  <a:gd name="T20" fmla="*/ 245 w 1092"/>
                  <a:gd name="T21" fmla="*/ 55 h 1632"/>
                  <a:gd name="T22" fmla="*/ 218 w 1092"/>
                  <a:gd name="T23" fmla="*/ 82 h 1632"/>
                  <a:gd name="T24" fmla="*/ 218 w 1092"/>
                  <a:gd name="T25" fmla="*/ 164 h 1632"/>
                  <a:gd name="T26" fmla="*/ 27 w 1092"/>
                  <a:gd name="T27" fmla="*/ 164 h 1632"/>
                  <a:gd name="T28" fmla="*/ 0 w 1092"/>
                  <a:gd name="T29" fmla="*/ 191 h 1632"/>
                  <a:gd name="T30" fmla="*/ 0 w 1092"/>
                  <a:gd name="T31" fmla="*/ 1509 h 1632"/>
                  <a:gd name="T32" fmla="*/ 0 w 1092"/>
                  <a:gd name="T33" fmla="*/ 1570 h 1632"/>
                  <a:gd name="T34" fmla="*/ 0 w 1092"/>
                  <a:gd name="T35" fmla="*/ 1604 h 1632"/>
                  <a:gd name="T36" fmla="*/ 27 w 1092"/>
                  <a:gd name="T37" fmla="*/ 1632 h 1632"/>
                  <a:gd name="T38" fmla="*/ 54 w 1092"/>
                  <a:gd name="T39" fmla="*/ 1604 h 1632"/>
                  <a:gd name="T40" fmla="*/ 54 w 1092"/>
                  <a:gd name="T41" fmla="*/ 1570 h 1632"/>
                  <a:gd name="T42" fmla="*/ 54 w 1092"/>
                  <a:gd name="T43" fmla="*/ 1509 h 1632"/>
                  <a:gd name="T44" fmla="*/ 54 w 1092"/>
                  <a:gd name="T45" fmla="*/ 218 h 1632"/>
                  <a:gd name="T46" fmla="*/ 245 w 1092"/>
                  <a:gd name="T47" fmla="*/ 218 h 1632"/>
                  <a:gd name="T48" fmla="*/ 273 w 1092"/>
                  <a:gd name="T49" fmla="*/ 191 h 1632"/>
                  <a:gd name="T50" fmla="*/ 273 w 1092"/>
                  <a:gd name="T51" fmla="*/ 109 h 1632"/>
                  <a:gd name="T52" fmla="*/ 464 w 1092"/>
                  <a:gd name="T53" fmla="*/ 109 h 1632"/>
                  <a:gd name="T54" fmla="*/ 491 w 1092"/>
                  <a:gd name="T55" fmla="*/ 82 h 1632"/>
                  <a:gd name="T56" fmla="*/ 491 w 1092"/>
                  <a:gd name="T57" fmla="*/ 55 h 1632"/>
                  <a:gd name="T58" fmla="*/ 600 w 1092"/>
                  <a:gd name="T59" fmla="*/ 55 h 1632"/>
                  <a:gd name="T60" fmla="*/ 600 w 1092"/>
                  <a:gd name="T61" fmla="*/ 82 h 1632"/>
                  <a:gd name="T62" fmla="*/ 628 w 1092"/>
                  <a:gd name="T63" fmla="*/ 109 h 1632"/>
                  <a:gd name="T64" fmla="*/ 819 w 1092"/>
                  <a:gd name="T65" fmla="*/ 109 h 1632"/>
                  <a:gd name="T66" fmla="*/ 819 w 1092"/>
                  <a:gd name="T67" fmla="*/ 164 h 1632"/>
                  <a:gd name="T68" fmla="*/ 355 w 1092"/>
                  <a:gd name="T69" fmla="*/ 164 h 1632"/>
                  <a:gd name="T70" fmla="*/ 327 w 1092"/>
                  <a:gd name="T71" fmla="*/ 191 h 1632"/>
                  <a:gd name="T72" fmla="*/ 355 w 1092"/>
                  <a:gd name="T73" fmla="*/ 218 h 1632"/>
                  <a:gd name="T74" fmla="*/ 1037 w 1092"/>
                  <a:gd name="T75" fmla="*/ 218 h 1632"/>
                  <a:gd name="T76" fmla="*/ 1037 w 1092"/>
                  <a:gd name="T77" fmla="*/ 1351 h 1632"/>
                  <a:gd name="T78" fmla="*/ 1065 w 1092"/>
                  <a:gd name="T79" fmla="*/ 1378 h 1632"/>
                  <a:gd name="T80" fmla="*/ 1092 w 1092"/>
                  <a:gd name="T81" fmla="*/ 1351 h 1632"/>
                  <a:gd name="T82" fmla="*/ 1092 w 1092"/>
                  <a:gd name="T83" fmla="*/ 191 h 1632"/>
                  <a:gd name="T84" fmla="*/ 1065 w 1092"/>
                  <a:gd name="T85" fmla="*/ 164 h 16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092" h="1632">
                    <a:moveTo>
                      <a:pt x="1065" y="164"/>
                    </a:moveTo>
                    <a:cubicBezTo>
                      <a:pt x="873" y="164"/>
                      <a:pt x="873" y="164"/>
                      <a:pt x="873" y="164"/>
                    </a:cubicBezTo>
                    <a:cubicBezTo>
                      <a:pt x="873" y="82"/>
                      <a:pt x="873" y="82"/>
                      <a:pt x="873" y="82"/>
                    </a:cubicBezTo>
                    <a:cubicBezTo>
                      <a:pt x="873" y="67"/>
                      <a:pt x="861" y="55"/>
                      <a:pt x="846" y="55"/>
                    </a:cubicBezTo>
                    <a:cubicBezTo>
                      <a:pt x="655" y="55"/>
                      <a:pt x="655" y="55"/>
                      <a:pt x="655" y="55"/>
                    </a:cubicBezTo>
                    <a:cubicBezTo>
                      <a:pt x="655" y="27"/>
                      <a:pt x="655" y="27"/>
                      <a:pt x="655" y="27"/>
                    </a:cubicBezTo>
                    <a:cubicBezTo>
                      <a:pt x="655" y="12"/>
                      <a:pt x="643" y="0"/>
                      <a:pt x="628" y="0"/>
                    </a:cubicBezTo>
                    <a:cubicBezTo>
                      <a:pt x="464" y="0"/>
                      <a:pt x="464" y="0"/>
                      <a:pt x="464" y="0"/>
                    </a:cubicBezTo>
                    <a:cubicBezTo>
                      <a:pt x="449" y="0"/>
                      <a:pt x="437" y="12"/>
                      <a:pt x="437" y="27"/>
                    </a:cubicBezTo>
                    <a:cubicBezTo>
                      <a:pt x="437" y="55"/>
                      <a:pt x="437" y="55"/>
                      <a:pt x="437" y="55"/>
                    </a:cubicBezTo>
                    <a:cubicBezTo>
                      <a:pt x="245" y="55"/>
                      <a:pt x="245" y="55"/>
                      <a:pt x="245" y="55"/>
                    </a:cubicBezTo>
                    <a:cubicBezTo>
                      <a:pt x="230" y="55"/>
                      <a:pt x="218" y="67"/>
                      <a:pt x="218" y="82"/>
                    </a:cubicBezTo>
                    <a:cubicBezTo>
                      <a:pt x="218" y="164"/>
                      <a:pt x="218" y="164"/>
                      <a:pt x="218" y="164"/>
                    </a:cubicBezTo>
                    <a:cubicBezTo>
                      <a:pt x="27" y="164"/>
                      <a:pt x="27" y="164"/>
                      <a:pt x="27" y="164"/>
                    </a:cubicBezTo>
                    <a:cubicBezTo>
                      <a:pt x="12" y="164"/>
                      <a:pt x="0" y="176"/>
                      <a:pt x="0" y="191"/>
                    </a:cubicBezTo>
                    <a:cubicBezTo>
                      <a:pt x="0" y="1509"/>
                      <a:pt x="0" y="1509"/>
                      <a:pt x="0" y="1509"/>
                    </a:cubicBezTo>
                    <a:cubicBezTo>
                      <a:pt x="0" y="1570"/>
                      <a:pt x="0" y="1570"/>
                      <a:pt x="0" y="1570"/>
                    </a:cubicBezTo>
                    <a:cubicBezTo>
                      <a:pt x="0" y="1604"/>
                      <a:pt x="0" y="1604"/>
                      <a:pt x="0" y="1604"/>
                    </a:cubicBezTo>
                    <a:cubicBezTo>
                      <a:pt x="0" y="1619"/>
                      <a:pt x="12" y="1632"/>
                      <a:pt x="27" y="1632"/>
                    </a:cubicBezTo>
                    <a:cubicBezTo>
                      <a:pt x="42" y="1632"/>
                      <a:pt x="54" y="1619"/>
                      <a:pt x="54" y="1604"/>
                    </a:cubicBezTo>
                    <a:cubicBezTo>
                      <a:pt x="54" y="1570"/>
                      <a:pt x="54" y="1570"/>
                      <a:pt x="54" y="1570"/>
                    </a:cubicBezTo>
                    <a:cubicBezTo>
                      <a:pt x="54" y="1509"/>
                      <a:pt x="54" y="1509"/>
                      <a:pt x="54" y="1509"/>
                    </a:cubicBezTo>
                    <a:cubicBezTo>
                      <a:pt x="54" y="218"/>
                      <a:pt x="54" y="218"/>
                      <a:pt x="54" y="218"/>
                    </a:cubicBezTo>
                    <a:cubicBezTo>
                      <a:pt x="245" y="218"/>
                      <a:pt x="245" y="218"/>
                      <a:pt x="245" y="218"/>
                    </a:cubicBezTo>
                    <a:cubicBezTo>
                      <a:pt x="261" y="218"/>
                      <a:pt x="273" y="206"/>
                      <a:pt x="273" y="191"/>
                    </a:cubicBezTo>
                    <a:cubicBezTo>
                      <a:pt x="273" y="109"/>
                      <a:pt x="273" y="109"/>
                      <a:pt x="273" y="109"/>
                    </a:cubicBezTo>
                    <a:cubicBezTo>
                      <a:pt x="464" y="109"/>
                      <a:pt x="464" y="109"/>
                      <a:pt x="464" y="109"/>
                    </a:cubicBezTo>
                    <a:cubicBezTo>
                      <a:pt x="479" y="109"/>
                      <a:pt x="491" y="97"/>
                      <a:pt x="491" y="82"/>
                    </a:cubicBezTo>
                    <a:cubicBezTo>
                      <a:pt x="491" y="55"/>
                      <a:pt x="491" y="55"/>
                      <a:pt x="491" y="55"/>
                    </a:cubicBezTo>
                    <a:cubicBezTo>
                      <a:pt x="600" y="55"/>
                      <a:pt x="600" y="55"/>
                      <a:pt x="600" y="55"/>
                    </a:cubicBezTo>
                    <a:cubicBezTo>
                      <a:pt x="600" y="82"/>
                      <a:pt x="600" y="82"/>
                      <a:pt x="600" y="82"/>
                    </a:cubicBezTo>
                    <a:cubicBezTo>
                      <a:pt x="600" y="97"/>
                      <a:pt x="613" y="109"/>
                      <a:pt x="628" y="109"/>
                    </a:cubicBezTo>
                    <a:cubicBezTo>
                      <a:pt x="819" y="109"/>
                      <a:pt x="819" y="109"/>
                      <a:pt x="819" y="109"/>
                    </a:cubicBezTo>
                    <a:cubicBezTo>
                      <a:pt x="819" y="164"/>
                      <a:pt x="819" y="164"/>
                      <a:pt x="819" y="164"/>
                    </a:cubicBezTo>
                    <a:cubicBezTo>
                      <a:pt x="355" y="164"/>
                      <a:pt x="355" y="164"/>
                      <a:pt x="355" y="164"/>
                    </a:cubicBezTo>
                    <a:cubicBezTo>
                      <a:pt x="340" y="164"/>
                      <a:pt x="327" y="176"/>
                      <a:pt x="327" y="191"/>
                    </a:cubicBezTo>
                    <a:cubicBezTo>
                      <a:pt x="327" y="206"/>
                      <a:pt x="340" y="218"/>
                      <a:pt x="355" y="218"/>
                    </a:cubicBezTo>
                    <a:cubicBezTo>
                      <a:pt x="1037" y="218"/>
                      <a:pt x="1037" y="218"/>
                      <a:pt x="1037" y="218"/>
                    </a:cubicBezTo>
                    <a:cubicBezTo>
                      <a:pt x="1037" y="1351"/>
                      <a:pt x="1037" y="1351"/>
                      <a:pt x="1037" y="1351"/>
                    </a:cubicBezTo>
                    <a:cubicBezTo>
                      <a:pt x="1037" y="1366"/>
                      <a:pt x="1050" y="1378"/>
                      <a:pt x="1065" y="1378"/>
                    </a:cubicBezTo>
                    <a:cubicBezTo>
                      <a:pt x="1080" y="1378"/>
                      <a:pt x="1092" y="1366"/>
                      <a:pt x="1092" y="1351"/>
                    </a:cubicBezTo>
                    <a:cubicBezTo>
                      <a:pt x="1092" y="191"/>
                      <a:pt x="1092" y="191"/>
                      <a:pt x="1092" y="191"/>
                    </a:cubicBezTo>
                    <a:cubicBezTo>
                      <a:pt x="1092" y="176"/>
                      <a:pt x="1080" y="164"/>
                      <a:pt x="1065" y="16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</p:grpSp>
      </p:grpSp>
      <p:graphicFrame>
        <p:nvGraphicFramePr>
          <p:cNvPr id="42" name="Tabela 4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522455102"/>
              </p:ext>
            </p:extLst>
          </p:nvPr>
        </p:nvGraphicFramePr>
        <p:xfrm>
          <a:off x="5656092" y="2203067"/>
          <a:ext cx="2674740" cy="1378206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891580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891580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891580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298206"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u="none" strike="noStrike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MEI</a:t>
                      </a:r>
                      <a:endParaRPr lang="pt-BR" sz="1600" b="1" i="0" u="none" strike="noStrike" dirty="0">
                        <a:solidFill>
                          <a:schemeClr val="accent5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u="none" strike="noStrike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ME</a:t>
                      </a:r>
                      <a:endParaRPr lang="pt-BR" sz="1600" b="1" i="0" u="none" strike="noStrike" dirty="0">
                        <a:solidFill>
                          <a:schemeClr val="accent5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u="none" strike="noStrike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EPP</a:t>
                      </a:r>
                      <a:endParaRPr lang="pt-BR" sz="1600" b="1" i="0" u="none" strike="noStrike" dirty="0">
                        <a:solidFill>
                          <a:schemeClr val="accent5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540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2000" b="1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57</a:t>
                      </a:r>
                    </a:p>
                  </a:txBody>
                  <a:tcPr marL="9525" marR="9525" marT="9525" marB="0" anchor="ctr"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2000" b="1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68</a:t>
                      </a:r>
                    </a:p>
                  </a:txBody>
                  <a:tcPr marL="9525" marR="9525" marT="9525" marB="0" anchor="ctr"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2000" b="1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70</a:t>
                      </a:r>
                    </a:p>
                  </a:txBody>
                  <a:tcPr marL="9525" marR="9525" marT="9525" marB="0" anchor="ctr"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540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2000" b="1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43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2000" b="1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32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2000" b="1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30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</a:tbl>
          </a:graphicData>
        </a:graphic>
      </p:graphicFrame>
      <p:sp>
        <p:nvSpPr>
          <p:cNvPr id="43" name="CaixaDeTexto 42"/>
          <p:cNvSpPr txBox="1"/>
          <p:nvPr/>
        </p:nvSpPr>
        <p:spPr>
          <a:xfrm>
            <a:off x="8850230" y="1173283"/>
            <a:ext cx="1893467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pt-BR" sz="2000" i="1" dirty="0">
                <a:solidFill>
                  <a:srgbClr val="016FAC"/>
                </a:solidFill>
              </a:rPr>
              <a:t>por classificação</a:t>
            </a:r>
          </a:p>
        </p:txBody>
      </p:sp>
      <p:cxnSp>
        <p:nvCxnSpPr>
          <p:cNvPr id="44" name="Conector reto 43"/>
          <p:cNvCxnSpPr/>
          <p:nvPr/>
        </p:nvCxnSpPr>
        <p:spPr>
          <a:xfrm>
            <a:off x="10768690" y="1373338"/>
            <a:ext cx="621414" cy="0"/>
          </a:xfrm>
          <a:prstGeom prst="line">
            <a:avLst/>
          </a:prstGeom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graphicFrame>
        <p:nvGraphicFramePr>
          <p:cNvPr id="45" name="Tabela 4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511457001"/>
              </p:ext>
            </p:extLst>
          </p:nvPr>
        </p:nvGraphicFramePr>
        <p:xfrm>
          <a:off x="8739615" y="2205888"/>
          <a:ext cx="2650490" cy="1375133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325245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1325245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295133"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u="none" strike="noStrike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cliente</a:t>
                      </a:r>
                      <a:endParaRPr lang="pt-BR" sz="1600" b="1" i="0" u="none" strike="noStrike" dirty="0">
                        <a:solidFill>
                          <a:schemeClr val="accent5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u="none" strike="noStrike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não cliente</a:t>
                      </a:r>
                      <a:endParaRPr lang="pt-BR" sz="1600" b="1" i="0" u="none" strike="noStrike" dirty="0">
                        <a:solidFill>
                          <a:schemeClr val="accent5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540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2000" b="1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57</a:t>
                      </a:r>
                    </a:p>
                  </a:txBody>
                  <a:tcPr marL="9525" marR="9525" marT="9525" marB="0" anchor="ctr"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2000" b="1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63</a:t>
                      </a:r>
                    </a:p>
                  </a:txBody>
                  <a:tcPr marL="9525" marR="9525" marT="9525" marB="0" anchor="ctr"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540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2000" b="1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43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2000" b="1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37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</a:tbl>
          </a:graphicData>
        </a:graphic>
      </p:graphicFrame>
      <p:grpSp>
        <p:nvGrpSpPr>
          <p:cNvPr id="46" name="Group 4"/>
          <p:cNvGrpSpPr>
            <a:grpSpLocks noChangeAspect="1"/>
          </p:cNvGrpSpPr>
          <p:nvPr/>
        </p:nvGrpSpPr>
        <p:grpSpPr bwMode="auto">
          <a:xfrm>
            <a:off x="9112959" y="1756920"/>
            <a:ext cx="541450" cy="356738"/>
            <a:chOff x="5297" y="3307"/>
            <a:chExt cx="384" cy="253"/>
          </a:xfrm>
        </p:grpSpPr>
        <p:sp>
          <p:nvSpPr>
            <p:cNvPr id="47" name="Freeform 5"/>
            <p:cNvSpPr>
              <a:spLocks noEditPoints="1"/>
            </p:cNvSpPr>
            <p:nvPr/>
          </p:nvSpPr>
          <p:spPr bwMode="auto">
            <a:xfrm>
              <a:off x="5304" y="3315"/>
              <a:ext cx="90" cy="137"/>
            </a:xfrm>
            <a:custGeom>
              <a:avLst/>
              <a:gdLst>
                <a:gd name="T0" fmla="*/ 0 w 90"/>
                <a:gd name="T1" fmla="*/ 120 h 137"/>
                <a:gd name="T2" fmla="*/ 41 w 90"/>
                <a:gd name="T3" fmla="*/ 0 h 137"/>
                <a:gd name="T4" fmla="*/ 90 w 90"/>
                <a:gd name="T5" fmla="*/ 17 h 137"/>
                <a:gd name="T6" fmla="*/ 49 w 90"/>
                <a:gd name="T7" fmla="*/ 137 h 137"/>
                <a:gd name="T8" fmla="*/ 0 w 90"/>
                <a:gd name="T9" fmla="*/ 120 h 137"/>
                <a:gd name="T10" fmla="*/ 0 w 90"/>
                <a:gd name="T11" fmla="*/ 120 h 137"/>
                <a:gd name="T12" fmla="*/ 0 w 90"/>
                <a:gd name="T13" fmla="*/ 12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0" h="137">
                  <a:moveTo>
                    <a:pt x="0" y="120"/>
                  </a:moveTo>
                  <a:lnTo>
                    <a:pt x="41" y="0"/>
                  </a:lnTo>
                  <a:lnTo>
                    <a:pt x="90" y="17"/>
                  </a:lnTo>
                  <a:lnTo>
                    <a:pt x="49" y="137"/>
                  </a:lnTo>
                  <a:lnTo>
                    <a:pt x="0" y="120"/>
                  </a:lnTo>
                  <a:close/>
                  <a:moveTo>
                    <a:pt x="0" y="120"/>
                  </a:moveTo>
                  <a:lnTo>
                    <a:pt x="0" y="120"/>
                  </a:lnTo>
                  <a:close/>
                </a:path>
              </a:pathLst>
            </a:custGeom>
            <a:solidFill>
              <a:srgbClr val="94A4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8" name="Freeform 6"/>
            <p:cNvSpPr>
              <a:spLocks noEditPoints="1"/>
            </p:cNvSpPr>
            <p:nvPr/>
          </p:nvSpPr>
          <p:spPr bwMode="auto">
            <a:xfrm>
              <a:off x="5304" y="3315"/>
              <a:ext cx="90" cy="137"/>
            </a:xfrm>
            <a:custGeom>
              <a:avLst/>
              <a:gdLst>
                <a:gd name="T0" fmla="*/ 0 w 90"/>
                <a:gd name="T1" fmla="*/ 120 h 137"/>
                <a:gd name="T2" fmla="*/ 41 w 90"/>
                <a:gd name="T3" fmla="*/ 0 h 137"/>
                <a:gd name="T4" fmla="*/ 90 w 90"/>
                <a:gd name="T5" fmla="*/ 17 h 137"/>
                <a:gd name="T6" fmla="*/ 49 w 90"/>
                <a:gd name="T7" fmla="*/ 137 h 137"/>
                <a:gd name="T8" fmla="*/ 0 w 90"/>
                <a:gd name="T9" fmla="*/ 120 h 137"/>
                <a:gd name="T10" fmla="*/ 0 w 90"/>
                <a:gd name="T11" fmla="*/ 120 h 137"/>
                <a:gd name="T12" fmla="*/ 0 w 90"/>
                <a:gd name="T13" fmla="*/ 12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0" h="137">
                  <a:moveTo>
                    <a:pt x="0" y="120"/>
                  </a:moveTo>
                  <a:lnTo>
                    <a:pt x="41" y="0"/>
                  </a:lnTo>
                  <a:lnTo>
                    <a:pt x="90" y="17"/>
                  </a:lnTo>
                  <a:lnTo>
                    <a:pt x="49" y="137"/>
                  </a:lnTo>
                  <a:lnTo>
                    <a:pt x="0" y="120"/>
                  </a:lnTo>
                  <a:moveTo>
                    <a:pt x="0" y="120"/>
                  </a:moveTo>
                  <a:lnTo>
                    <a:pt x="0" y="12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9" name="Freeform 7"/>
            <p:cNvSpPr>
              <a:spLocks noEditPoints="1"/>
            </p:cNvSpPr>
            <p:nvPr/>
          </p:nvSpPr>
          <p:spPr bwMode="auto">
            <a:xfrm>
              <a:off x="5297" y="3307"/>
              <a:ext cx="263" cy="152"/>
            </a:xfrm>
            <a:custGeom>
              <a:avLst/>
              <a:gdLst>
                <a:gd name="T0" fmla="*/ 545 w 1078"/>
                <a:gd name="T1" fmla="*/ 74 h 622"/>
                <a:gd name="T2" fmla="*/ 525 w 1078"/>
                <a:gd name="T3" fmla="*/ 84 h 622"/>
                <a:gd name="T4" fmla="*/ 447 w 1078"/>
                <a:gd name="T5" fmla="*/ 88 h 622"/>
                <a:gd name="T6" fmla="*/ 415 w 1078"/>
                <a:gd name="T7" fmla="*/ 77 h 622"/>
                <a:gd name="T8" fmla="*/ 409 w 1078"/>
                <a:gd name="T9" fmla="*/ 74 h 622"/>
                <a:gd name="T10" fmla="*/ 208 w 1078"/>
                <a:gd name="T11" fmla="*/ 5 h 622"/>
                <a:gd name="T12" fmla="*/ 171 w 1078"/>
                <a:gd name="T13" fmla="*/ 23 h 622"/>
                <a:gd name="T14" fmla="*/ 3 w 1078"/>
                <a:gd name="T15" fmla="*/ 514 h 622"/>
                <a:gd name="T16" fmla="*/ 4 w 1078"/>
                <a:gd name="T17" fmla="*/ 536 h 622"/>
                <a:gd name="T18" fmla="*/ 21 w 1078"/>
                <a:gd name="T19" fmla="*/ 551 h 622"/>
                <a:gd name="T20" fmla="*/ 221 w 1078"/>
                <a:gd name="T21" fmla="*/ 620 h 622"/>
                <a:gd name="T22" fmla="*/ 230 w 1078"/>
                <a:gd name="T23" fmla="*/ 622 h 622"/>
                <a:gd name="T24" fmla="*/ 258 w 1078"/>
                <a:gd name="T25" fmla="*/ 602 h 622"/>
                <a:gd name="T26" fmla="*/ 417 w 1078"/>
                <a:gd name="T27" fmla="*/ 139 h 622"/>
                <a:gd name="T28" fmla="*/ 428 w 1078"/>
                <a:gd name="T29" fmla="*/ 143 h 622"/>
                <a:gd name="T30" fmla="*/ 551 w 1078"/>
                <a:gd name="T31" fmla="*/ 136 h 622"/>
                <a:gd name="T32" fmla="*/ 571 w 1078"/>
                <a:gd name="T33" fmla="*/ 126 h 622"/>
                <a:gd name="T34" fmla="*/ 648 w 1078"/>
                <a:gd name="T35" fmla="*/ 122 h 622"/>
                <a:gd name="T36" fmla="*/ 1017 w 1078"/>
                <a:gd name="T37" fmla="*/ 249 h 622"/>
                <a:gd name="T38" fmla="*/ 991 w 1078"/>
                <a:gd name="T39" fmla="*/ 292 h 622"/>
                <a:gd name="T40" fmla="*/ 922 w 1078"/>
                <a:gd name="T41" fmla="*/ 293 h 622"/>
                <a:gd name="T42" fmla="*/ 757 w 1078"/>
                <a:gd name="T43" fmla="*/ 236 h 622"/>
                <a:gd name="T44" fmla="*/ 734 w 1078"/>
                <a:gd name="T45" fmla="*/ 238 h 622"/>
                <a:gd name="T46" fmla="*/ 720 w 1078"/>
                <a:gd name="T47" fmla="*/ 256 h 622"/>
                <a:gd name="T48" fmla="*/ 624 w 1078"/>
                <a:gd name="T49" fmla="*/ 382 h 622"/>
                <a:gd name="T50" fmla="*/ 454 w 1078"/>
                <a:gd name="T51" fmla="*/ 384 h 622"/>
                <a:gd name="T52" fmla="*/ 418 w 1078"/>
                <a:gd name="T53" fmla="*/ 402 h 622"/>
                <a:gd name="T54" fmla="*/ 436 w 1078"/>
                <a:gd name="T55" fmla="*/ 439 h 622"/>
                <a:gd name="T56" fmla="*/ 544 w 1078"/>
                <a:gd name="T57" fmla="*/ 459 h 622"/>
                <a:gd name="T58" fmla="*/ 651 w 1078"/>
                <a:gd name="T59" fmla="*/ 433 h 622"/>
                <a:gd name="T60" fmla="*/ 765 w 1078"/>
                <a:gd name="T61" fmla="*/ 300 h 622"/>
                <a:gd name="T62" fmla="*/ 902 w 1078"/>
                <a:gd name="T63" fmla="*/ 347 h 622"/>
                <a:gd name="T64" fmla="*/ 1024 w 1078"/>
                <a:gd name="T65" fmla="*/ 340 h 622"/>
                <a:gd name="T66" fmla="*/ 1078 w 1078"/>
                <a:gd name="T67" fmla="*/ 230 h 622"/>
                <a:gd name="T68" fmla="*/ 1058 w 1078"/>
                <a:gd name="T69" fmla="*/ 202 h 622"/>
                <a:gd name="T70" fmla="*/ 667 w 1078"/>
                <a:gd name="T71" fmla="*/ 67 h 622"/>
                <a:gd name="T72" fmla="*/ 545 w 1078"/>
                <a:gd name="T73" fmla="*/ 74 h 622"/>
                <a:gd name="T74" fmla="*/ 213 w 1078"/>
                <a:gd name="T75" fmla="*/ 556 h 622"/>
                <a:gd name="T76" fmla="*/ 67 w 1078"/>
                <a:gd name="T77" fmla="*/ 506 h 622"/>
                <a:gd name="T78" fmla="*/ 216 w 1078"/>
                <a:gd name="T79" fmla="*/ 70 h 622"/>
                <a:gd name="T80" fmla="*/ 362 w 1078"/>
                <a:gd name="T81" fmla="*/ 119 h 622"/>
                <a:gd name="T82" fmla="*/ 213 w 1078"/>
                <a:gd name="T83" fmla="*/ 556 h 622"/>
                <a:gd name="T84" fmla="*/ 213 w 1078"/>
                <a:gd name="T85" fmla="*/ 556 h 622"/>
                <a:gd name="T86" fmla="*/ 213 w 1078"/>
                <a:gd name="T87" fmla="*/ 556 h 6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078" h="622">
                  <a:moveTo>
                    <a:pt x="545" y="74"/>
                  </a:moveTo>
                  <a:cubicBezTo>
                    <a:pt x="525" y="84"/>
                    <a:pt x="525" y="84"/>
                    <a:pt x="525" y="84"/>
                  </a:cubicBezTo>
                  <a:cubicBezTo>
                    <a:pt x="501" y="96"/>
                    <a:pt x="473" y="97"/>
                    <a:pt x="447" y="88"/>
                  </a:cubicBezTo>
                  <a:cubicBezTo>
                    <a:pt x="415" y="77"/>
                    <a:pt x="415" y="77"/>
                    <a:pt x="415" y="77"/>
                  </a:cubicBezTo>
                  <a:cubicBezTo>
                    <a:pt x="413" y="76"/>
                    <a:pt x="411" y="75"/>
                    <a:pt x="409" y="74"/>
                  </a:cubicBezTo>
                  <a:cubicBezTo>
                    <a:pt x="208" y="5"/>
                    <a:pt x="208" y="5"/>
                    <a:pt x="208" y="5"/>
                  </a:cubicBezTo>
                  <a:cubicBezTo>
                    <a:pt x="193" y="0"/>
                    <a:pt x="176" y="8"/>
                    <a:pt x="171" y="23"/>
                  </a:cubicBezTo>
                  <a:cubicBezTo>
                    <a:pt x="3" y="514"/>
                    <a:pt x="3" y="514"/>
                    <a:pt x="3" y="514"/>
                  </a:cubicBezTo>
                  <a:cubicBezTo>
                    <a:pt x="0" y="522"/>
                    <a:pt x="1" y="530"/>
                    <a:pt x="4" y="536"/>
                  </a:cubicBezTo>
                  <a:cubicBezTo>
                    <a:pt x="7" y="543"/>
                    <a:pt x="13" y="549"/>
                    <a:pt x="21" y="551"/>
                  </a:cubicBezTo>
                  <a:cubicBezTo>
                    <a:pt x="221" y="620"/>
                    <a:pt x="221" y="620"/>
                    <a:pt x="221" y="620"/>
                  </a:cubicBezTo>
                  <a:cubicBezTo>
                    <a:pt x="224" y="621"/>
                    <a:pt x="228" y="622"/>
                    <a:pt x="230" y="622"/>
                  </a:cubicBezTo>
                  <a:cubicBezTo>
                    <a:pt x="243" y="622"/>
                    <a:pt x="254" y="614"/>
                    <a:pt x="258" y="602"/>
                  </a:cubicBezTo>
                  <a:cubicBezTo>
                    <a:pt x="417" y="139"/>
                    <a:pt x="417" y="139"/>
                    <a:pt x="417" y="139"/>
                  </a:cubicBezTo>
                  <a:cubicBezTo>
                    <a:pt x="428" y="143"/>
                    <a:pt x="428" y="143"/>
                    <a:pt x="428" y="143"/>
                  </a:cubicBezTo>
                  <a:cubicBezTo>
                    <a:pt x="468" y="157"/>
                    <a:pt x="513" y="155"/>
                    <a:pt x="551" y="136"/>
                  </a:cubicBezTo>
                  <a:cubicBezTo>
                    <a:pt x="571" y="126"/>
                    <a:pt x="571" y="126"/>
                    <a:pt x="571" y="126"/>
                  </a:cubicBezTo>
                  <a:cubicBezTo>
                    <a:pt x="595" y="115"/>
                    <a:pt x="623" y="113"/>
                    <a:pt x="648" y="122"/>
                  </a:cubicBezTo>
                  <a:cubicBezTo>
                    <a:pt x="1017" y="249"/>
                    <a:pt x="1017" y="249"/>
                    <a:pt x="1017" y="249"/>
                  </a:cubicBezTo>
                  <a:cubicBezTo>
                    <a:pt x="1013" y="264"/>
                    <a:pt x="1005" y="282"/>
                    <a:pt x="991" y="292"/>
                  </a:cubicBezTo>
                  <a:cubicBezTo>
                    <a:pt x="976" y="303"/>
                    <a:pt x="952" y="303"/>
                    <a:pt x="922" y="293"/>
                  </a:cubicBezTo>
                  <a:cubicBezTo>
                    <a:pt x="757" y="236"/>
                    <a:pt x="757" y="236"/>
                    <a:pt x="757" y="236"/>
                  </a:cubicBezTo>
                  <a:cubicBezTo>
                    <a:pt x="749" y="234"/>
                    <a:pt x="741" y="234"/>
                    <a:pt x="734" y="238"/>
                  </a:cubicBezTo>
                  <a:cubicBezTo>
                    <a:pt x="727" y="242"/>
                    <a:pt x="722" y="249"/>
                    <a:pt x="720" y="256"/>
                  </a:cubicBezTo>
                  <a:cubicBezTo>
                    <a:pt x="719" y="257"/>
                    <a:pt x="697" y="342"/>
                    <a:pt x="624" y="382"/>
                  </a:cubicBezTo>
                  <a:cubicBezTo>
                    <a:pt x="578" y="406"/>
                    <a:pt x="521" y="407"/>
                    <a:pt x="454" y="384"/>
                  </a:cubicBezTo>
                  <a:cubicBezTo>
                    <a:pt x="439" y="379"/>
                    <a:pt x="423" y="387"/>
                    <a:pt x="418" y="402"/>
                  </a:cubicBezTo>
                  <a:cubicBezTo>
                    <a:pt x="413" y="417"/>
                    <a:pt x="421" y="434"/>
                    <a:pt x="436" y="439"/>
                  </a:cubicBezTo>
                  <a:cubicBezTo>
                    <a:pt x="474" y="452"/>
                    <a:pt x="510" y="459"/>
                    <a:pt x="544" y="459"/>
                  </a:cubicBezTo>
                  <a:cubicBezTo>
                    <a:pt x="583" y="459"/>
                    <a:pt x="619" y="450"/>
                    <a:pt x="651" y="433"/>
                  </a:cubicBezTo>
                  <a:cubicBezTo>
                    <a:pt x="716" y="398"/>
                    <a:pt x="750" y="337"/>
                    <a:pt x="765" y="300"/>
                  </a:cubicBezTo>
                  <a:cubicBezTo>
                    <a:pt x="902" y="347"/>
                    <a:pt x="902" y="347"/>
                    <a:pt x="902" y="347"/>
                  </a:cubicBezTo>
                  <a:cubicBezTo>
                    <a:pt x="951" y="364"/>
                    <a:pt x="992" y="362"/>
                    <a:pt x="1024" y="340"/>
                  </a:cubicBezTo>
                  <a:cubicBezTo>
                    <a:pt x="1075" y="304"/>
                    <a:pt x="1077" y="233"/>
                    <a:pt x="1078" y="230"/>
                  </a:cubicBezTo>
                  <a:cubicBezTo>
                    <a:pt x="1078" y="217"/>
                    <a:pt x="1070" y="206"/>
                    <a:pt x="1058" y="202"/>
                  </a:cubicBezTo>
                  <a:cubicBezTo>
                    <a:pt x="667" y="67"/>
                    <a:pt x="667" y="67"/>
                    <a:pt x="667" y="67"/>
                  </a:cubicBezTo>
                  <a:cubicBezTo>
                    <a:pt x="627" y="53"/>
                    <a:pt x="583" y="56"/>
                    <a:pt x="545" y="74"/>
                  </a:cubicBezTo>
                  <a:close/>
                  <a:moveTo>
                    <a:pt x="213" y="556"/>
                  </a:moveTo>
                  <a:cubicBezTo>
                    <a:pt x="67" y="506"/>
                    <a:pt x="67" y="506"/>
                    <a:pt x="67" y="506"/>
                  </a:cubicBezTo>
                  <a:cubicBezTo>
                    <a:pt x="216" y="70"/>
                    <a:pt x="216" y="70"/>
                    <a:pt x="216" y="70"/>
                  </a:cubicBezTo>
                  <a:cubicBezTo>
                    <a:pt x="362" y="119"/>
                    <a:pt x="362" y="119"/>
                    <a:pt x="362" y="119"/>
                  </a:cubicBezTo>
                  <a:lnTo>
                    <a:pt x="213" y="556"/>
                  </a:lnTo>
                  <a:close/>
                  <a:moveTo>
                    <a:pt x="213" y="556"/>
                  </a:moveTo>
                  <a:cubicBezTo>
                    <a:pt x="213" y="556"/>
                    <a:pt x="213" y="556"/>
                    <a:pt x="213" y="556"/>
                  </a:cubicBezTo>
                </a:path>
              </a:pathLst>
            </a:custGeom>
            <a:solidFill>
              <a:srgbClr val="2C2F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0" name="Freeform 8"/>
            <p:cNvSpPr>
              <a:spLocks noEditPoints="1"/>
            </p:cNvSpPr>
            <p:nvPr/>
          </p:nvSpPr>
          <p:spPr bwMode="auto">
            <a:xfrm>
              <a:off x="5571" y="3316"/>
              <a:ext cx="102" cy="137"/>
            </a:xfrm>
            <a:custGeom>
              <a:avLst/>
              <a:gdLst>
                <a:gd name="T0" fmla="*/ 55 w 102"/>
                <a:gd name="T1" fmla="*/ 137 h 137"/>
                <a:gd name="T2" fmla="*/ 0 w 102"/>
                <a:gd name="T3" fmla="*/ 23 h 137"/>
                <a:gd name="T4" fmla="*/ 46 w 102"/>
                <a:gd name="T5" fmla="*/ 0 h 137"/>
                <a:gd name="T6" fmla="*/ 102 w 102"/>
                <a:gd name="T7" fmla="*/ 114 h 137"/>
                <a:gd name="T8" fmla="*/ 55 w 102"/>
                <a:gd name="T9" fmla="*/ 137 h 137"/>
                <a:gd name="T10" fmla="*/ 55 w 102"/>
                <a:gd name="T11" fmla="*/ 137 h 137"/>
                <a:gd name="T12" fmla="*/ 55 w 102"/>
                <a:gd name="T13" fmla="*/ 137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2" h="137">
                  <a:moveTo>
                    <a:pt x="55" y="137"/>
                  </a:moveTo>
                  <a:lnTo>
                    <a:pt x="0" y="23"/>
                  </a:lnTo>
                  <a:lnTo>
                    <a:pt x="46" y="0"/>
                  </a:lnTo>
                  <a:lnTo>
                    <a:pt x="102" y="114"/>
                  </a:lnTo>
                  <a:lnTo>
                    <a:pt x="55" y="137"/>
                  </a:lnTo>
                  <a:close/>
                  <a:moveTo>
                    <a:pt x="55" y="137"/>
                  </a:moveTo>
                  <a:lnTo>
                    <a:pt x="55" y="137"/>
                  </a:lnTo>
                  <a:close/>
                </a:path>
              </a:pathLst>
            </a:custGeom>
            <a:solidFill>
              <a:srgbClr val="E64C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1" name="Freeform 9"/>
            <p:cNvSpPr>
              <a:spLocks noEditPoints="1"/>
            </p:cNvSpPr>
            <p:nvPr/>
          </p:nvSpPr>
          <p:spPr bwMode="auto">
            <a:xfrm>
              <a:off x="5571" y="3316"/>
              <a:ext cx="102" cy="137"/>
            </a:xfrm>
            <a:custGeom>
              <a:avLst/>
              <a:gdLst>
                <a:gd name="T0" fmla="*/ 55 w 102"/>
                <a:gd name="T1" fmla="*/ 137 h 137"/>
                <a:gd name="T2" fmla="*/ 0 w 102"/>
                <a:gd name="T3" fmla="*/ 23 h 137"/>
                <a:gd name="T4" fmla="*/ 46 w 102"/>
                <a:gd name="T5" fmla="*/ 0 h 137"/>
                <a:gd name="T6" fmla="*/ 102 w 102"/>
                <a:gd name="T7" fmla="*/ 114 h 137"/>
                <a:gd name="T8" fmla="*/ 55 w 102"/>
                <a:gd name="T9" fmla="*/ 137 h 137"/>
                <a:gd name="T10" fmla="*/ 55 w 102"/>
                <a:gd name="T11" fmla="*/ 137 h 137"/>
                <a:gd name="T12" fmla="*/ 55 w 102"/>
                <a:gd name="T13" fmla="*/ 137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2" h="137">
                  <a:moveTo>
                    <a:pt x="55" y="137"/>
                  </a:moveTo>
                  <a:lnTo>
                    <a:pt x="0" y="23"/>
                  </a:lnTo>
                  <a:lnTo>
                    <a:pt x="46" y="0"/>
                  </a:lnTo>
                  <a:lnTo>
                    <a:pt x="102" y="114"/>
                  </a:lnTo>
                  <a:lnTo>
                    <a:pt x="55" y="137"/>
                  </a:lnTo>
                  <a:moveTo>
                    <a:pt x="55" y="137"/>
                  </a:moveTo>
                  <a:lnTo>
                    <a:pt x="55" y="13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2" name="Freeform 10"/>
            <p:cNvSpPr>
              <a:spLocks noEditPoints="1"/>
            </p:cNvSpPr>
            <p:nvPr/>
          </p:nvSpPr>
          <p:spPr bwMode="auto">
            <a:xfrm>
              <a:off x="5371" y="3309"/>
              <a:ext cx="310" cy="251"/>
            </a:xfrm>
            <a:custGeom>
              <a:avLst/>
              <a:gdLst>
                <a:gd name="T0" fmla="*/ 940 w 1268"/>
                <a:gd name="T1" fmla="*/ 646 h 1028"/>
                <a:gd name="T2" fmla="*/ 366 w 1268"/>
                <a:gd name="T3" fmla="*/ 967 h 1028"/>
                <a:gd name="T4" fmla="*/ 337 w 1268"/>
                <a:gd name="T5" fmla="*/ 909 h 1028"/>
                <a:gd name="T6" fmla="*/ 541 w 1268"/>
                <a:gd name="T7" fmla="*/ 809 h 1028"/>
                <a:gd name="T8" fmla="*/ 516 w 1268"/>
                <a:gd name="T9" fmla="*/ 757 h 1028"/>
                <a:gd name="T10" fmla="*/ 216 w 1268"/>
                <a:gd name="T11" fmla="*/ 904 h 1028"/>
                <a:gd name="T12" fmla="*/ 171 w 1268"/>
                <a:gd name="T13" fmla="*/ 864 h 1028"/>
                <a:gd name="T14" fmla="*/ 263 w 1268"/>
                <a:gd name="T15" fmla="*/ 808 h 1028"/>
                <a:gd name="T16" fmla="*/ 493 w 1268"/>
                <a:gd name="T17" fmla="*/ 663 h 1028"/>
                <a:gd name="T18" fmla="*/ 237 w 1268"/>
                <a:gd name="T19" fmla="*/ 756 h 1028"/>
                <a:gd name="T20" fmla="*/ 125 w 1268"/>
                <a:gd name="T21" fmla="*/ 811 h 1028"/>
                <a:gd name="T22" fmla="*/ 82 w 1268"/>
                <a:gd name="T23" fmla="*/ 797 h 1028"/>
                <a:gd name="T24" fmla="*/ 133 w 1268"/>
                <a:gd name="T25" fmla="*/ 736 h 1028"/>
                <a:gd name="T26" fmla="*/ 227 w 1268"/>
                <a:gd name="T27" fmla="*/ 690 h 1028"/>
                <a:gd name="T28" fmla="*/ 409 w 1268"/>
                <a:gd name="T29" fmla="*/ 568 h 1028"/>
                <a:gd name="T30" fmla="*/ 188 w 1268"/>
                <a:gd name="T31" fmla="*/ 644 h 1028"/>
                <a:gd name="T32" fmla="*/ 64 w 1268"/>
                <a:gd name="T33" fmla="*/ 668 h 1028"/>
                <a:gd name="T34" fmla="*/ 79 w 1268"/>
                <a:gd name="T35" fmla="*/ 625 h 1028"/>
                <a:gd name="T36" fmla="*/ 232 w 1268"/>
                <a:gd name="T37" fmla="*/ 518 h 1028"/>
                <a:gd name="T38" fmla="*/ 54 w 1268"/>
                <a:gd name="T39" fmla="*/ 573 h 1028"/>
                <a:gd name="T40" fmla="*/ 12 w 1268"/>
                <a:gd name="T41" fmla="*/ 694 h 1028"/>
                <a:gd name="T42" fmla="*/ 30 w 1268"/>
                <a:gd name="T43" fmla="*/ 822 h 1028"/>
                <a:gd name="T44" fmla="*/ 111 w 1268"/>
                <a:gd name="T45" fmla="*/ 872 h 1028"/>
                <a:gd name="T46" fmla="*/ 202 w 1268"/>
                <a:gd name="T47" fmla="*/ 965 h 1028"/>
                <a:gd name="T48" fmla="*/ 262 w 1268"/>
                <a:gd name="T49" fmla="*/ 946 h 1028"/>
                <a:gd name="T50" fmla="*/ 352 w 1268"/>
                <a:gd name="T51" fmla="*/ 1028 h 1028"/>
                <a:gd name="T52" fmla="*/ 756 w 1268"/>
                <a:gd name="T53" fmla="*/ 840 h 1028"/>
                <a:gd name="T54" fmla="*/ 1061 w 1268"/>
                <a:gd name="T55" fmla="*/ 613 h 1028"/>
                <a:gd name="T56" fmla="*/ 1261 w 1268"/>
                <a:gd name="T57" fmla="*/ 483 h 1028"/>
                <a:gd name="T58" fmla="*/ 1016 w 1268"/>
                <a:gd name="T59" fmla="*/ 2 h 1028"/>
                <a:gd name="T60" fmla="*/ 803 w 1268"/>
                <a:gd name="T61" fmla="*/ 97 h 1028"/>
                <a:gd name="T62" fmla="*/ 1009 w 1268"/>
                <a:gd name="T63" fmla="*/ 583 h 1028"/>
                <a:gd name="T64" fmla="*/ 1196 w 1268"/>
                <a:gd name="T65" fmla="*/ 483 h 1028"/>
                <a:gd name="T66" fmla="*/ 855 w 1268"/>
                <a:gd name="T67" fmla="*/ 136 h 1028"/>
                <a:gd name="T68" fmla="*/ 993 w 1268"/>
                <a:gd name="T69" fmla="*/ 69 h 10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268" h="1028">
                  <a:moveTo>
                    <a:pt x="1009" y="583"/>
                  </a:moveTo>
                  <a:cubicBezTo>
                    <a:pt x="940" y="646"/>
                    <a:pt x="940" y="646"/>
                    <a:pt x="940" y="646"/>
                  </a:cubicBezTo>
                  <a:cubicBezTo>
                    <a:pt x="877" y="703"/>
                    <a:pt x="807" y="752"/>
                    <a:pt x="731" y="789"/>
                  </a:cubicBezTo>
                  <a:cubicBezTo>
                    <a:pt x="366" y="967"/>
                    <a:pt x="366" y="967"/>
                    <a:pt x="366" y="967"/>
                  </a:cubicBezTo>
                  <a:cubicBezTo>
                    <a:pt x="350" y="975"/>
                    <a:pt x="330" y="968"/>
                    <a:pt x="322" y="952"/>
                  </a:cubicBezTo>
                  <a:cubicBezTo>
                    <a:pt x="314" y="936"/>
                    <a:pt x="321" y="917"/>
                    <a:pt x="337" y="909"/>
                  </a:cubicBezTo>
                  <a:cubicBezTo>
                    <a:pt x="342" y="906"/>
                    <a:pt x="342" y="906"/>
                    <a:pt x="342" y="906"/>
                  </a:cubicBezTo>
                  <a:cubicBezTo>
                    <a:pt x="541" y="809"/>
                    <a:pt x="541" y="809"/>
                    <a:pt x="541" y="809"/>
                  </a:cubicBezTo>
                  <a:cubicBezTo>
                    <a:pt x="556" y="802"/>
                    <a:pt x="562" y="784"/>
                    <a:pt x="555" y="770"/>
                  </a:cubicBezTo>
                  <a:cubicBezTo>
                    <a:pt x="548" y="756"/>
                    <a:pt x="531" y="750"/>
                    <a:pt x="516" y="757"/>
                  </a:cubicBezTo>
                  <a:cubicBezTo>
                    <a:pt x="316" y="854"/>
                    <a:pt x="316" y="854"/>
                    <a:pt x="316" y="854"/>
                  </a:cubicBezTo>
                  <a:cubicBezTo>
                    <a:pt x="216" y="904"/>
                    <a:pt x="216" y="904"/>
                    <a:pt x="216" y="904"/>
                  </a:cubicBezTo>
                  <a:cubicBezTo>
                    <a:pt x="200" y="912"/>
                    <a:pt x="180" y="905"/>
                    <a:pt x="172" y="888"/>
                  </a:cubicBezTo>
                  <a:cubicBezTo>
                    <a:pt x="169" y="881"/>
                    <a:pt x="168" y="872"/>
                    <a:pt x="171" y="864"/>
                  </a:cubicBezTo>
                  <a:cubicBezTo>
                    <a:pt x="174" y="856"/>
                    <a:pt x="180" y="849"/>
                    <a:pt x="187" y="845"/>
                  </a:cubicBezTo>
                  <a:cubicBezTo>
                    <a:pt x="263" y="808"/>
                    <a:pt x="263" y="808"/>
                    <a:pt x="263" y="808"/>
                  </a:cubicBezTo>
                  <a:cubicBezTo>
                    <a:pt x="480" y="702"/>
                    <a:pt x="480" y="702"/>
                    <a:pt x="480" y="702"/>
                  </a:cubicBezTo>
                  <a:cubicBezTo>
                    <a:pt x="494" y="695"/>
                    <a:pt x="500" y="678"/>
                    <a:pt x="493" y="663"/>
                  </a:cubicBezTo>
                  <a:cubicBezTo>
                    <a:pt x="486" y="649"/>
                    <a:pt x="469" y="643"/>
                    <a:pt x="455" y="650"/>
                  </a:cubicBezTo>
                  <a:cubicBezTo>
                    <a:pt x="237" y="756"/>
                    <a:pt x="237" y="756"/>
                    <a:pt x="237" y="756"/>
                  </a:cubicBezTo>
                  <a:cubicBezTo>
                    <a:pt x="229" y="760"/>
                    <a:pt x="229" y="760"/>
                    <a:pt x="229" y="760"/>
                  </a:cubicBezTo>
                  <a:cubicBezTo>
                    <a:pt x="125" y="811"/>
                    <a:pt x="125" y="811"/>
                    <a:pt x="125" y="811"/>
                  </a:cubicBezTo>
                  <a:cubicBezTo>
                    <a:pt x="118" y="815"/>
                    <a:pt x="109" y="816"/>
                    <a:pt x="101" y="813"/>
                  </a:cubicBezTo>
                  <a:cubicBezTo>
                    <a:pt x="92" y="810"/>
                    <a:pt x="86" y="804"/>
                    <a:pt x="82" y="797"/>
                  </a:cubicBezTo>
                  <a:cubicBezTo>
                    <a:pt x="74" y="781"/>
                    <a:pt x="81" y="761"/>
                    <a:pt x="97" y="753"/>
                  </a:cubicBezTo>
                  <a:cubicBezTo>
                    <a:pt x="133" y="736"/>
                    <a:pt x="133" y="736"/>
                    <a:pt x="133" y="736"/>
                  </a:cubicBezTo>
                  <a:cubicBezTo>
                    <a:pt x="206" y="700"/>
                    <a:pt x="206" y="700"/>
                    <a:pt x="206" y="700"/>
                  </a:cubicBezTo>
                  <a:cubicBezTo>
                    <a:pt x="227" y="690"/>
                    <a:pt x="227" y="690"/>
                    <a:pt x="227" y="690"/>
                  </a:cubicBezTo>
                  <a:cubicBezTo>
                    <a:pt x="395" y="607"/>
                    <a:pt x="395" y="607"/>
                    <a:pt x="395" y="607"/>
                  </a:cubicBezTo>
                  <a:cubicBezTo>
                    <a:pt x="410" y="600"/>
                    <a:pt x="416" y="583"/>
                    <a:pt x="409" y="568"/>
                  </a:cubicBezTo>
                  <a:cubicBezTo>
                    <a:pt x="402" y="554"/>
                    <a:pt x="384" y="548"/>
                    <a:pt x="370" y="555"/>
                  </a:cubicBezTo>
                  <a:cubicBezTo>
                    <a:pt x="188" y="644"/>
                    <a:pt x="188" y="644"/>
                    <a:pt x="188" y="644"/>
                  </a:cubicBezTo>
                  <a:cubicBezTo>
                    <a:pt x="108" y="683"/>
                    <a:pt x="108" y="683"/>
                    <a:pt x="108" y="683"/>
                  </a:cubicBezTo>
                  <a:cubicBezTo>
                    <a:pt x="92" y="691"/>
                    <a:pt x="72" y="685"/>
                    <a:pt x="64" y="668"/>
                  </a:cubicBezTo>
                  <a:cubicBezTo>
                    <a:pt x="60" y="661"/>
                    <a:pt x="60" y="652"/>
                    <a:pt x="63" y="644"/>
                  </a:cubicBezTo>
                  <a:cubicBezTo>
                    <a:pt x="66" y="635"/>
                    <a:pt x="71" y="629"/>
                    <a:pt x="79" y="625"/>
                  </a:cubicBezTo>
                  <a:cubicBezTo>
                    <a:pt x="218" y="557"/>
                    <a:pt x="218" y="557"/>
                    <a:pt x="218" y="557"/>
                  </a:cubicBezTo>
                  <a:cubicBezTo>
                    <a:pt x="233" y="550"/>
                    <a:pt x="239" y="533"/>
                    <a:pt x="232" y="518"/>
                  </a:cubicBezTo>
                  <a:cubicBezTo>
                    <a:pt x="225" y="504"/>
                    <a:pt x="207" y="498"/>
                    <a:pt x="193" y="505"/>
                  </a:cubicBezTo>
                  <a:cubicBezTo>
                    <a:pt x="54" y="573"/>
                    <a:pt x="54" y="573"/>
                    <a:pt x="54" y="573"/>
                  </a:cubicBezTo>
                  <a:cubicBezTo>
                    <a:pt x="32" y="584"/>
                    <a:pt x="16" y="602"/>
                    <a:pt x="8" y="625"/>
                  </a:cubicBezTo>
                  <a:cubicBezTo>
                    <a:pt x="0" y="648"/>
                    <a:pt x="2" y="672"/>
                    <a:pt x="12" y="694"/>
                  </a:cubicBezTo>
                  <a:cubicBezTo>
                    <a:pt x="19" y="707"/>
                    <a:pt x="28" y="719"/>
                    <a:pt x="40" y="727"/>
                  </a:cubicBezTo>
                  <a:cubicBezTo>
                    <a:pt x="20" y="753"/>
                    <a:pt x="15" y="790"/>
                    <a:pt x="30" y="822"/>
                  </a:cubicBezTo>
                  <a:cubicBezTo>
                    <a:pt x="41" y="844"/>
                    <a:pt x="60" y="860"/>
                    <a:pt x="82" y="868"/>
                  </a:cubicBezTo>
                  <a:cubicBezTo>
                    <a:pt x="92" y="871"/>
                    <a:pt x="101" y="872"/>
                    <a:pt x="111" y="872"/>
                  </a:cubicBezTo>
                  <a:cubicBezTo>
                    <a:pt x="111" y="887"/>
                    <a:pt x="114" y="901"/>
                    <a:pt x="120" y="914"/>
                  </a:cubicBezTo>
                  <a:cubicBezTo>
                    <a:pt x="136" y="946"/>
                    <a:pt x="168" y="965"/>
                    <a:pt x="202" y="965"/>
                  </a:cubicBezTo>
                  <a:cubicBezTo>
                    <a:pt x="215" y="965"/>
                    <a:pt x="228" y="962"/>
                    <a:pt x="241" y="956"/>
                  </a:cubicBezTo>
                  <a:cubicBezTo>
                    <a:pt x="262" y="946"/>
                    <a:pt x="262" y="946"/>
                    <a:pt x="262" y="946"/>
                  </a:cubicBezTo>
                  <a:cubicBezTo>
                    <a:pt x="263" y="957"/>
                    <a:pt x="266" y="967"/>
                    <a:pt x="270" y="977"/>
                  </a:cubicBezTo>
                  <a:cubicBezTo>
                    <a:pt x="286" y="1009"/>
                    <a:pt x="318" y="1028"/>
                    <a:pt x="352" y="1028"/>
                  </a:cubicBezTo>
                  <a:cubicBezTo>
                    <a:pt x="365" y="1028"/>
                    <a:pt x="379" y="1025"/>
                    <a:pt x="391" y="1019"/>
                  </a:cubicBezTo>
                  <a:cubicBezTo>
                    <a:pt x="756" y="840"/>
                    <a:pt x="756" y="840"/>
                    <a:pt x="756" y="840"/>
                  </a:cubicBezTo>
                  <a:cubicBezTo>
                    <a:pt x="838" y="800"/>
                    <a:pt x="913" y="749"/>
                    <a:pt x="979" y="688"/>
                  </a:cubicBezTo>
                  <a:cubicBezTo>
                    <a:pt x="1061" y="613"/>
                    <a:pt x="1061" y="613"/>
                    <a:pt x="1061" y="613"/>
                  </a:cubicBezTo>
                  <a:cubicBezTo>
                    <a:pt x="1248" y="521"/>
                    <a:pt x="1248" y="521"/>
                    <a:pt x="1248" y="521"/>
                  </a:cubicBezTo>
                  <a:cubicBezTo>
                    <a:pt x="1262" y="514"/>
                    <a:pt x="1268" y="497"/>
                    <a:pt x="1261" y="483"/>
                  </a:cubicBezTo>
                  <a:cubicBezTo>
                    <a:pt x="1033" y="17"/>
                    <a:pt x="1033" y="17"/>
                    <a:pt x="1033" y="17"/>
                  </a:cubicBezTo>
                  <a:cubicBezTo>
                    <a:pt x="1029" y="10"/>
                    <a:pt x="1023" y="5"/>
                    <a:pt x="1016" y="2"/>
                  </a:cubicBezTo>
                  <a:cubicBezTo>
                    <a:pt x="1009" y="0"/>
                    <a:pt x="1001" y="0"/>
                    <a:pt x="994" y="4"/>
                  </a:cubicBezTo>
                  <a:cubicBezTo>
                    <a:pt x="803" y="97"/>
                    <a:pt x="803" y="97"/>
                    <a:pt x="803" y="97"/>
                  </a:cubicBezTo>
                  <a:cubicBezTo>
                    <a:pt x="789" y="104"/>
                    <a:pt x="783" y="121"/>
                    <a:pt x="790" y="136"/>
                  </a:cubicBezTo>
                  <a:lnTo>
                    <a:pt x="1009" y="583"/>
                  </a:lnTo>
                  <a:close/>
                  <a:moveTo>
                    <a:pt x="993" y="69"/>
                  </a:moveTo>
                  <a:cubicBezTo>
                    <a:pt x="1196" y="483"/>
                    <a:pt x="1196" y="483"/>
                    <a:pt x="1196" y="483"/>
                  </a:cubicBezTo>
                  <a:cubicBezTo>
                    <a:pt x="1057" y="551"/>
                    <a:pt x="1057" y="551"/>
                    <a:pt x="1057" y="551"/>
                  </a:cubicBezTo>
                  <a:cubicBezTo>
                    <a:pt x="855" y="136"/>
                    <a:pt x="855" y="136"/>
                    <a:pt x="855" y="136"/>
                  </a:cubicBezTo>
                  <a:lnTo>
                    <a:pt x="993" y="69"/>
                  </a:lnTo>
                  <a:close/>
                  <a:moveTo>
                    <a:pt x="993" y="69"/>
                  </a:moveTo>
                  <a:cubicBezTo>
                    <a:pt x="993" y="69"/>
                    <a:pt x="993" y="69"/>
                    <a:pt x="993" y="69"/>
                  </a:cubicBezTo>
                </a:path>
              </a:pathLst>
            </a:custGeom>
            <a:solidFill>
              <a:srgbClr val="2C2F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grpSp>
        <p:nvGrpSpPr>
          <p:cNvPr id="53" name="Grupo 52"/>
          <p:cNvGrpSpPr/>
          <p:nvPr/>
        </p:nvGrpSpPr>
        <p:grpSpPr>
          <a:xfrm>
            <a:off x="10469371" y="1711395"/>
            <a:ext cx="377171" cy="377171"/>
            <a:chOff x="6271617" y="-2179332"/>
            <a:chExt cx="1684338" cy="1684338"/>
          </a:xfrm>
        </p:grpSpPr>
        <p:sp>
          <p:nvSpPr>
            <p:cNvPr id="54" name="AutoShape 12"/>
            <p:cNvSpPr>
              <a:spLocks noChangeAspect="1" noChangeArrowheads="1" noTextEdit="1"/>
            </p:cNvSpPr>
            <p:nvPr/>
          </p:nvSpPr>
          <p:spPr bwMode="auto">
            <a:xfrm>
              <a:off x="6271617" y="-2179332"/>
              <a:ext cx="1684338" cy="16827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5" name="Oval 14"/>
            <p:cNvSpPr>
              <a:spLocks noChangeArrowheads="1"/>
            </p:cNvSpPr>
            <p:nvPr/>
          </p:nvSpPr>
          <p:spPr bwMode="auto">
            <a:xfrm>
              <a:off x="6304955" y="-2144407"/>
              <a:ext cx="1616075" cy="1614488"/>
            </a:xfrm>
            <a:prstGeom prst="ellipse">
              <a:avLst/>
            </a:prstGeom>
            <a:solidFill>
              <a:srgbClr val="FF75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6" name="Freeform 15"/>
            <p:cNvSpPr>
              <a:spLocks/>
            </p:cNvSpPr>
            <p:nvPr/>
          </p:nvSpPr>
          <p:spPr bwMode="auto">
            <a:xfrm>
              <a:off x="6654205" y="-1795157"/>
              <a:ext cx="917575" cy="915988"/>
            </a:xfrm>
            <a:custGeom>
              <a:avLst/>
              <a:gdLst>
                <a:gd name="T0" fmla="*/ 578 w 578"/>
                <a:gd name="T1" fmla="*/ 98 h 577"/>
                <a:gd name="T2" fmla="*/ 480 w 578"/>
                <a:gd name="T3" fmla="*/ 0 h 577"/>
                <a:gd name="T4" fmla="*/ 289 w 578"/>
                <a:gd name="T5" fmla="*/ 190 h 577"/>
                <a:gd name="T6" fmla="*/ 98 w 578"/>
                <a:gd name="T7" fmla="*/ 0 h 577"/>
                <a:gd name="T8" fmla="*/ 0 w 578"/>
                <a:gd name="T9" fmla="*/ 98 h 577"/>
                <a:gd name="T10" fmla="*/ 191 w 578"/>
                <a:gd name="T11" fmla="*/ 289 h 577"/>
                <a:gd name="T12" fmla="*/ 0 w 578"/>
                <a:gd name="T13" fmla="*/ 479 h 577"/>
                <a:gd name="T14" fmla="*/ 98 w 578"/>
                <a:gd name="T15" fmla="*/ 577 h 577"/>
                <a:gd name="T16" fmla="*/ 289 w 578"/>
                <a:gd name="T17" fmla="*/ 387 h 577"/>
                <a:gd name="T18" fmla="*/ 480 w 578"/>
                <a:gd name="T19" fmla="*/ 577 h 577"/>
                <a:gd name="T20" fmla="*/ 578 w 578"/>
                <a:gd name="T21" fmla="*/ 479 h 577"/>
                <a:gd name="T22" fmla="*/ 387 w 578"/>
                <a:gd name="T23" fmla="*/ 289 h 577"/>
                <a:gd name="T24" fmla="*/ 578 w 578"/>
                <a:gd name="T25" fmla="*/ 98 h 5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78" h="577">
                  <a:moveTo>
                    <a:pt x="578" y="98"/>
                  </a:moveTo>
                  <a:lnTo>
                    <a:pt x="480" y="0"/>
                  </a:lnTo>
                  <a:lnTo>
                    <a:pt x="289" y="190"/>
                  </a:lnTo>
                  <a:lnTo>
                    <a:pt x="98" y="0"/>
                  </a:lnTo>
                  <a:lnTo>
                    <a:pt x="0" y="98"/>
                  </a:lnTo>
                  <a:lnTo>
                    <a:pt x="191" y="289"/>
                  </a:lnTo>
                  <a:lnTo>
                    <a:pt x="0" y="479"/>
                  </a:lnTo>
                  <a:lnTo>
                    <a:pt x="98" y="577"/>
                  </a:lnTo>
                  <a:lnTo>
                    <a:pt x="289" y="387"/>
                  </a:lnTo>
                  <a:lnTo>
                    <a:pt x="480" y="577"/>
                  </a:lnTo>
                  <a:lnTo>
                    <a:pt x="578" y="479"/>
                  </a:lnTo>
                  <a:lnTo>
                    <a:pt x="387" y="289"/>
                  </a:lnTo>
                  <a:lnTo>
                    <a:pt x="578" y="98"/>
                  </a:ln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7" name="Freeform 16"/>
            <p:cNvSpPr>
              <a:spLocks noEditPoints="1"/>
            </p:cNvSpPr>
            <p:nvPr/>
          </p:nvSpPr>
          <p:spPr bwMode="auto">
            <a:xfrm>
              <a:off x="6271617" y="-2177744"/>
              <a:ext cx="1684338" cy="1682750"/>
            </a:xfrm>
            <a:custGeom>
              <a:avLst/>
              <a:gdLst>
                <a:gd name="T0" fmla="*/ 1191 w 2382"/>
                <a:gd name="T1" fmla="*/ 2382 h 2382"/>
                <a:gd name="T2" fmla="*/ 349 w 2382"/>
                <a:gd name="T3" fmla="*/ 2033 h 2382"/>
                <a:gd name="T4" fmla="*/ 0 w 2382"/>
                <a:gd name="T5" fmla="*/ 1191 h 2382"/>
                <a:gd name="T6" fmla="*/ 349 w 2382"/>
                <a:gd name="T7" fmla="*/ 349 h 2382"/>
                <a:gd name="T8" fmla="*/ 1191 w 2382"/>
                <a:gd name="T9" fmla="*/ 0 h 2382"/>
                <a:gd name="T10" fmla="*/ 2033 w 2382"/>
                <a:gd name="T11" fmla="*/ 349 h 2382"/>
                <a:gd name="T12" fmla="*/ 2382 w 2382"/>
                <a:gd name="T13" fmla="*/ 1191 h 2382"/>
                <a:gd name="T14" fmla="*/ 2033 w 2382"/>
                <a:gd name="T15" fmla="*/ 2033 h 2382"/>
                <a:gd name="T16" fmla="*/ 1191 w 2382"/>
                <a:gd name="T17" fmla="*/ 2382 h 2382"/>
                <a:gd name="T18" fmla="*/ 1191 w 2382"/>
                <a:gd name="T19" fmla="*/ 95 h 2382"/>
                <a:gd name="T20" fmla="*/ 95 w 2382"/>
                <a:gd name="T21" fmla="*/ 1191 h 2382"/>
                <a:gd name="T22" fmla="*/ 1191 w 2382"/>
                <a:gd name="T23" fmla="*/ 2287 h 2382"/>
                <a:gd name="T24" fmla="*/ 2287 w 2382"/>
                <a:gd name="T25" fmla="*/ 1191 h 2382"/>
                <a:gd name="T26" fmla="*/ 1191 w 2382"/>
                <a:gd name="T27" fmla="*/ 95 h 23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382" h="2382">
                  <a:moveTo>
                    <a:pt x="1191" y="2382"/>
                  </a:moveTo>
                  <a:cubicBezTo>
                    <a:pt x="873" y="2382"/>
                    <a:pt x="574" y="2258"/>
                    <a:pt x="349" y="2033"/>
                  </a:cubicBezTo>
                  <a:cubicBezTo>
                    <a:pt x="124" y="1808"/>
                    <a:pt x="0" y="1509"/>
                    <a:pt x="0" y="1191"/>
                  </a:cubicBezTo>
                  <a:cubicBezTo>
                    <a:pt x="0" y="873"/>
                    <a:pt x="124" y="574"/>
                    <a:pt x="349" y="349"/>
                  </a:cubicBezTo>
                  <a:cubicBezTo>
                    <a:pt x="574" y="124"/>
                    <a:pt x="873" y="0"/>
                    <a:pt x="1191" y="0"/>
                  </a:cubicBezTo>
                  <a:cubicBezTo>
                    <a:pt x="1509" y="0"/>
                    <a:pt x="1808" y="124"/>
                    <a:pt x="2033" y="349"/>
                  </a:cubicBezTo>
                  <a:cubicBezTo>
                    <a:pt x="2258" y="574"/>
                    <a:pt x="2382" y="873"/>
                    <a:pt x="2382" y="1191"/>
                  </a:cubicBezTo>
                  <a:cubicBezTo>
                    <a:pt x="2382" y="1509"/>
                    <a:pt x="2258" y="1808"/>
                    <a:pt x="2033" y="2033"/>
                  </a:cubicBezTo>
                  <a:cubicBezTo>
                    <a:pt x="1808" y="2258"/>
                    <a:pt x="1509" y="2382"/>
                    <a:pt x="1191" y="2382"/>
                  </a:cubicBezTo>
                  <a:close/>
                  <a:moveTo>
                    <a:pt x="1191" y="95"/>
                  </a:moveTo>
                  <a:cubicBezTo>
                    <a:pt x="587" y="95"/>
                    <a:pt x="95" y="587"/>
                    <a:pt x="95" y="1191"/>
                  </a:cubicBezTo>
                  <a:cubicBezTo>
                    <a:pt x="95" y="1795"/>
                    <a:pt x="587" y="2287"/>
                    <a:pt x="1191" y="2287"/>
                  </a:cubicBezTo>
                  <a:cubicBezTo>
                    <a:pt x="1795" y="2287"/>
                    <a:pt x="2287" y="1795"/>
                    <a:pt x="2287" y="1191"/>
                  </a:cubicBezTo>
                  <a:cubicBezTo>
                    <a:pt x="2287" y="587"/>
                    <a:pt x="1795" y="95"/>
                    <a:pt x="1191" y="95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8" name="Freeform 17"/>
            <p:cNvSpPr>
              <a:spLocks noEditPoints="1"/>
            </p:cNvSpPr>
            <p:nvPr/>
          </p:nvSpPr>
          <p:spPr bwMode="auto">
            <a:xfrm>
              <a:off x="6617692" y="-1831669"/>
              <a:ext cx="990600" cy="989013"/>
            </a:xfrm>
            <a:custGeom>
              <a:avLst/>
              <a:gdLst>
                <a:gd name="T0" fmla="*/ 1129 w 1402"/>
                <a:gd name="T1" fmla="*/ 1397 h 1402"/>
                <a:gd name="T2" fmla="*/ 1095 w 1402"/>
                <a:gd name="T3" fmla="*/ 1384 h 1402"/>
                <a:gd name="T4" fmla="*/ 701 w 1402"/>
                <a:gd name="T5" fmla="*/ 989 h 1402"/>
                <a:gd name="T6" fmla="*/ 307 w 1402"/>
                <a:gd name="T7" fmla="*/ 1384 h 1402"/>
                <a:gd name="T8" fmla="*/ 240 w 1402"/>
                <a:gd name="T9" fmla="*/ 1384 h 1402"/>
                <a:gd name="T10" fmla="*/ 18 w 1402"/>
                <a:gd name="T11" fmla="*/ 1162 h 1402"/>
                <a:gd name="T12" fmla="*/ 18 w 1402"/>
                <a:gd name="T13" fmla="*/ 1095 h 1402"/>
                <a:gd name="T14" fmla="*/ 413 w 1402"/>
                <a:gd name="T15" fmla="*/ 701 h 1402"/>
                <a:gd name="T16" fmla="*/ 18 w 1402"/>
                <a:gd name="T17" fmla="*/ 307 h 1402"/>
                <a:gd name="T18" fmla="*/ 18 w 1402"/>
                <a:gd name="T19" fmla="*/ 240 h 1402"/>
                <a:gd name="T20" fmla="*/ 240 w 1402"/>
                <a:gd name="T21" fmla="*/ 18 h 1402"/>
                <a:gd name="T22" fmla="*/ 307 w 1402"/>
                <a:gd name="T23" fmla="*/ 18 h 1402"/>
                <a:gd name="T24" fmla="*/ 701 w 1402"/>
                <a:gd name="T25" fmla="*/ 413 h 1402"/>
                <a:gd name="T26" fmla="*/ 1095 w 1402"/>
                <a:gd name="T27" fmla="*/ 18 h 1402"/>
                <a:gd name="T28" fmla="*/ 1162 w 1402"/>
                <a:gd name="T29" fmla="*/ 18 h 1402"/>
                <a:gd name="T30" fmla="*/ 1384 w 1402"/>
                <a:gd name="T31" fmla="*/ 240 h 1402"/>
                <a:gd name="T32" fmla="*/ 1384 w 1402"/>
                <a:gd name="T33" fmla="*/ 307 h 1402"/>
                <a:gd name="T34" fmla="*/ 989 w 1402"/>
                <a:gd name="T35" fmla="*/ 701 h 1402"/>
                <a:gd name="T36" fmla="*/ 1384 w 1402"/>
                <a:gd name="T37" fmla="*/ 1095 h 1402"/>
                <a:gd name="T38" fmla="*/ 1384 w 1402"/>
                <a:gd name="T39" fmla="*/ 1162 h 1402"/>
                <a:gd name="T40" fmla="*/ 1162 w 1402"/>
                <a:gd name="T41" fmla="*/ 1384 h 1402"/>
                <a:gd name="T42" fmla="*/ 1129 w 1402"/>
                <a:gd name="T43" fmla="*/ 1397 h 1402"/>
                <a:gd name="T44" fmla="*/ 701 w 1402"/>
                <a:gd name="T45" fmla="*/ 875 h 1402"/>
                <a:gd name="T46" fmla="*/ 735 w 1402"/>
                <a:gd name="T47" fmla="*/ 889 h 1402"/>
                <a:gd name="T48" fmla="*/ 1129 w 1402"/>
                <a:gd name="T49" fmla="*/ 1283 h 1402"/>
                <a:gd name="T50" fmla="*/ 1283 w 1402"/>
                <a:gd name="T51" fmla="*/ 1129 h 1402"/>
                <a:gd name="T52" fmla="*/ 889 w 1402"/>
                <a:gd name="T53" fmla="*/ 735 h 1402"/>
                <a:gd name="T54" fmla="*/ 889 w 1402"/>
                <a:gd name="T55" fmla="*/ 667 h 1402"/>
                <a:gd name="T56" fmla="*/ 1283 w 1402"/>
                <a:gd name="T57" fmla="*/ 273 h 1402"/>
                <a:gd name="T58" fmla="*/ 1129 w 1402"/>
                <a:gd name="T59" fmla="*/ 119 h 1402"/>
                <a:gd name="T60" fmla="*/ 735 w 1402"/>
                <a:gd name="T61" fmla="*/ 513 h 1402"/>
                <a:gd name="T62" fmla="*/ 667 w 1402"/>
                <a:gd name="T63" fmla="*/ 513 h 1402"/>
                <a:gd name="T64" fmla="*/ 273 w 1402"/>
                <a:gd name="T65" fmla="*/ 119 h 1402"/>
                <a:gd name="T66" fmla="*/ 119 w 1402"/>
                <a:gd name="T67" fmla="*/ 273 h 1402"/>
                <a:gd name="T68" fmla="*/ 513 w 1402"/>
                <a:gd name="T69" fmla="*/ 667 h 1402"/>
                <a:gd name="T70" fmla="*/ 513 w 1402"/>
                <a:gd name="T71" fmla="*/ 735 h 1402"/>
                <a:gd name="T72" fmla="*/ 119 w 1402"/>
                <a:gd name="T73" fmla="*/ 1129 h 1402"/>
                <a:gd name="T74" fmla="*/ 273 w 1402"/>
                <a:gd name="T75" fmla="*/ 1283 h 1402"/>
                <a:gd name="T76" fmla="*/ 667 w 1402"/>
                <a:gd name="T77" fmla="*/ 889 h 1402"/>
                <a:gd name="T78" fmla="*/ 701 w 1402"/>
                <a:gd name="T79" fmla="*/ 875 h 14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402" h="1402">
                  <a:moveTo>
                    <a:pt x="1129" y="1397"/>
                  </a:moveTo>
                  <a:cubicBezTo>
                    <a:pt x="1117" y="1397"/>
                    <a:pt x="1104" y="1393"/>
                    <a:pt x="1095" y="1384"/>
                  </a:cubicBezTo>
                  <a:cubicBezTo>
                    <a:pt x="701" y="989"/>
                    <a:pt x="701" y="989"/>
                    <a:pt x="701" y="989"/>
                  </a:cubicBezTo>
                  <a:cubicBezTo>
                    <a:pt x="307" y="1384"/>
                    <a:pt x="307" y="1384"/>
                    <a:pt x="307" y="1384"/>
                  </a:cubicBezTo>
                  <a:cubicBezTo>
                    <a:pt x="288" y="1402"/>
                    <a:pt x="258" y="1402"/>
                    <a:pt x="240" y="1384"/>
                  </a:cubicBezTo>
                  <a:cubicBezTo>
                    <a:pt x="18" y="1162"/>
                    <a:pt x="18" y="1162"/>
                    <a:pt x="18" y="1162"/>
                  </a:cubicBezTo>
                  <a:cubicBezTo>
                    <a:pt x="0" y="1144"/>
                    <a:pt x="0" y="1114"/>
                    <a:pt x="18" y="1095"/>
                  </a:cubicBezTo>
                  <a:cubicBezTo>
                    <a:pt x="413" y="701"/>
                    <a:pt x="413" y="701"/>
                    <a:pt x="413" y="701"/>
                  </a:cubicBezTo>
                  <a:cubicBezTo>
                    <a:pt x="18" y="307"/>
                    <a:pt x="18" y="307"/>
                    <a:pt x="18" y="307"/>
                  </a:cubicBezTo>
                  <a:cubicBezTo>
                    <a:pt x="0" y="288"/>
                    <a:pt x="0" y="258"/>
                    <a:pt x="18" y="240"/>
                  </a:cubicBezTo>
                  <a:cubicBezTo>
                    <a:pt x="240" y="18"/>
                    <a:pt x="240" y="18"/>
                    <a:pt x="240" y="18"/>
                  </a:cubicBezTo>
                  <a:cubicBezTo>
                    <a:pt x="258" y="0"/>
                    <a:pt x="288" y="0"/>
                    <a:pt x="307" y="18"/>
                  </a:cubicBezTo>
                  <a:cubicBezTo>
                    <a:pt x="701" y="413"/>
                    <a:pt x="701" y="413"/>
                    <a:pt x="701" y="413"/>
                  </a:cubicBezTo>
                  <a:cubicBezTo>
                    <a:pt x="1095" y="18"/>
                    <a:pt x="1095" y="18"/>
                    <a:pt x="1095" y="18"/>
                  </a:cubicBezTo>
                  <a:cubicBezTo>
                    <a:pt x="1114" y="0"/>
                    <a:pt x="1144" y="0"/>
                    <a:pt x="1162" y="18"/>
                  </a:cubicBezTo>
                  <a:cubicBezTo>
                    <a:pt x="1384" y="240"/>
                    <a:pt x="1384" y="240"/>
                    <a:pt x="1384" y="240"/>
                  </a:cubicBezTo>
                  <a:cubicBezTo>
                    <a:pt x="1402" y="258"/>
                    <a:pt x="1402" y="288"/>
                    <a:pt x="1384" y="307"/>
                  </a:cubicBezTo>
                  <a:cubicBezTo>
                    <a:pt x="989" y="701"/>
                    <a:pt x="989" y="701"/>
                    <a:pt x="989" y="701"/>
                  </a:cubicBezTo>
                  <a:cubicBezTo>
                    <a:pt x="1384" y="1095"/>
                    <a:pt x="1384" y="1095"/>
                    <a:pt x="1384" y="1095"/>
                  </a:cubicBezTo>
                  <a:cubicBezTo>
                    <a:pt x="1402" y="1114"/>
                    <a:pt x="1402" y="1144"/>
                    <a:pt x="1384" y="1162"/>
                  </a:cubicBezTo>
                  <a:cubicBezTo>
                    <a:pt x="1162" y="1384"/>
                    <a:pt x="1162" y="1384"/>
                    <a:pt x="1162" y="1384"/>
                  </a:cubicBezTo>
                  <a:cubicBezTo>
                    <a:pt x="1153" y="1393"/>
                    <a:pt x="1141" y="1397"/>
                    <a:pt x="1129" y="1397"/>
                  </a:cubicBezTo>
                  <a:close/>
                  <a:moveTo>
                    <a:pt x="701" y="875"/>
                  </a:moveTo>
                  <a:cubicBezTo>
                    <a:pt x="713" y="875"/>
                    <a:pt x="725" y="880"/>
                    <a:pt x="735" y="889"/>
                  </a:cubicBezTo>
                  <a:cubicBezTo>
                    <a:pt x="1129" y="1283"/>
                    <a:pt x="1129" y="1283"/>
                    <a:pt x="1129" y="1283"/>
                  </a:cubicBezTo>
                  <a:cubicBezTo>
                    <a:pt x="1283" y="1129"/>
                    <a:pt x="1283" y="1129"/>
                    <a:pt x="1283" y="1129"/>
                  </a:cubicBezTo>
                  <a:cubicBezTo>
                    <a:pt x="889" y="735"/>
                    <a:pt x="889" y="735"/>
                    <a:pt x="889" y="735"/>
                  </a:cubicBezTo>
                  <a:cubicBezTo>
                    <a:pt x="870" y="716"/>
                    <a:pt x="870" y="686"/>
                    <a:pt x="889" y="667"/>
                  </a:cubicBezTo>
                  <a:cubicBezTo>
                    <a:pt x="1283" y="273"/>
                    <a:pt x="1283" y="273"/>
                    <a:pt x="1283" y="273"/>
                  </a:cubicBezTo>
                  <a:cubicBezTo>
                    <a:pt x="1129" y="119"/>
                    <a:pt x="1129" y="119"/>
                    <a:pt x="1129" y="119"/>
                  </a:cubicBezTo>
                  <a:cubicBezTo>
                    <a:pt x="735" y="513"/>
                    <a:pt x="735" y="513"/>
                    <a:pt x="735" y="513"/>
                  </a:cubicBezTo>
                  <a:cubicBezTo>
                    <a:pt x="716" y="532"/>
                    <a:pt x="686" y="532"/>
                    <a:pt x="667" y="513"/>
                  </a:cubicBezTo>
                  <a:cubicBezTo>
                    <a:pt x="273" y="119"/>
                    <a:pt x="273" y="119"/>
                    <a:pt x="273" y="119"/>
                  </a:cubicBezTo>
                  <a:cubicBezTo>
                    <a:pt x="119" y="273"/>
                    <a:pt x="119" y="273"/>
                    <a:pt x="119" y="273"/>
                  </a:cubicBezTo>
                  <a:cubicBezTo>
                    <a:pt x="513" y="667"/>
                    <a:pt x="513" y="667"/>
                    <a:pt x="513" y="667"/>
                  </a:cubicBezTo>
                  <a:cubicBezTo>
                    <a:pt x="532" y="686"/>
                    <a:pt x="532" y="716"/>
                    <a:pt x="513" y="735"/>
                  </a:cubicBezTo>
                  <a:cubicBezTo>
                    <a:pt x="119" y="1129"/>
                    <a:pt x="119" y="1129"/>
                    <a:pt x="119" y="1129"/>
                  </a:cubicBezTo>
                  <a:cubicBezTo>
                    <a:pt x="273" y="1283"/>
                    <a:pt x="273" y="1283"/>
                    <a:pt x="273" y="1283"/>
                  </a:cubicBezTo>
                  <a:cubicBezTo>
                    <a:pt x="667" y="889"/>
                    <a:pt x="667" y="889"/>
                    <a:pt x="667" y="889"/>
                  </a:cubicBezTo>
                  <a:cubicBezTo>
                    <a:pt x="677" y="880"/>
                    <a:pt x="689" y="875"/>
                    <a:pt x="701" y="875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9" name="Freeform 18"/>
            <p:cNvSpPr>
              <a:spLocks/>
            </p:cNvSpPr>
            <p:nvPr/>
          </p:nvSpPr>
          <p:spPr bwMode="auto">
            <a:xfrm>
              <a:off x="7727355" y="-1425269"/>
              <a:ext cx="119063" cy="358775"/>
            </a:xfrm>
            <a:custGeom>
              <a:avLst/>
              <a:gdLst>
                <a:gd name="T0" fmla="*/ 54 w 168"/>
                <a:gd name="T1" fmla="*/ 509 h 509"/>
                <a:gd name="T2" fmla="*/ 37 w 168"/>
                <a:gd name="T3" fmla="*/ 506 h 509"/>
                <a:gd name="T4" fmla="*/ 9 w 168"/>
                <a:gd name="T5" fmla="*/ 446 h 509"/>
                <a:gd name="T6" fmla="*/ 63 w 168"/>
                <a:gd name="T7" fmla="*/ 53 h 509"/>
                <a:gd name="T8" fmla="*/ 106 w 168"/>
                <a:gd name="T9" fmla="*/ 2 h 509"/>
                <a:gd name="T10" fmla="*/ 157 w 168"/>
                <a:gd name="T11" fmla="*/ 45 h 509"/>
                <a:gd name="T12" fmla="*/ 98 w 168"/>
                <a:gd name="T13" fmla="*/ 478 h 509"/>
                <a:gd name="T14" fmla="*/ 54 w 168"/>
                <a:gd name="T15" fmla="*/ 509 h 5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8" h="509">
                  <a:moveTo>
                    <a:pt x="54" y="509"/>
                  </a:moveTo>
                  <a:cubicBezTo>
                    <a:pt x="48" y="509"/>
                    <a:pt x="43" y="508"/>
                    <a:pt x="37" y="506"/>
                  </a:cubicBezTo>
                  <a:cubicBezTo>
                    <a:pt x="13" y="497"/>
                    <a:pt x="0" y="470"/>
                    <a:pt x="9" y="446"/>
                  </a:cubicBezTo>
                  <a:cubicBezTo>
                    <a:pt x="54" y="321"/>
                    <a:pt x="73" y="185"/>
                    <a:pt x="63" y="53"/>
                  </a:cubicBezTo>
                  <a:cubicBezTo>
                    <a:pt x="61" y="27"/>
                    <a:pt x="80" y="4"/>
                    <a:pt x="106" y="2"/>
                  </a:cubicBezTo>
                  <a:cubicBezTo>
                    <a:pt x="132" y="0"/>
                    <a:pt x="155" y="19"/>
                    <a:pt x="157" y="45"/>
                  </a:cubicBezTo>
                  <a:cubicBezTo>
                    <a:pt x="168" y="191"/>
                    <a:pt x="148" y="341"/>
                    <a:pt x="98" y="478"/>
                  </a:cubicBezTo>
                  <a:cubicBezTo>
                    <a:pt x="91" y="497"/>
                    <a:pt x="73" y="509"/>
                    <a:pt x="54" y="509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0" name="Freeform 19"/>
            <p:cNvSpPr>
              <a:spLocks/>
            </p:cNvSpPr>
            <p:nvPr/>
          </p:nvSpPr>
          <p:spPr bwMode="auto">
            <a:xfrm>
              <a:off x="7735292" y="-1588782"/>
              <a:ext cx="84138" cy="101600"/>
            </a:xfrm>
            <a:custGeom>
              <a:avLst/>
              <a:gdLst>
                <a:gd name="T0" fmla="*/ 66 w 118"/>
                <a:gd name="T1" fmla="*/ 144 h 144"/>
                <a:gd name="T2" fmla="*/ 20 w 118"/>
                <a:gd name="T3" fmla="*/ 109 h 144"/>
                <a:gd name="T4" fmla="*/ 8 w 118"/>
                <a:gd name="T5" fmla="*/ 68 h 144"/>
                <a:gd name="T6" fmla="*/ 38 w 118"/>
                <a:gd name="T7" fmla="*/ 8 h 144"/>
                <a:gd name="T8" fmla="*/ 98 w 118"/>
                <a:gd name="T9" fmla="*/ 39 h 144"/>
                <a:gd name="T10" fmla="*/ 111 w 118"/>
                <a:gd name="T11" fmla="*/ 84 h 144"/>
                <a:gd name="T12" fmla="*/ 78 w 118"/>
                <a:gd name="T13" fmla="*/ 142 h 144"/>
                <a:gd name="T14" fmla="*/ 66 w 118"/>
                <a:gd name="T15" fmla="*/ 1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8" h="144">
                  <a:moveTo>
                    <a:pt x="66" y="144"/>
                  </a:moveTo>
                  <a:cubicBezTo>
                    <a:pt x="45" y="144"/>
                    <a:pt x="26" y="130"/>
                    <a:pt x="20" y="109"/>
                  </a:cubicBezTo>
                  <a:cubicBezTo>
                    <a:pt x="16" y="95"/>
                    <a:pt x="12" y="81"/>
                    <a:pt x="8" y="68"/>
                  </a:cubicBezTo>
                  <a:cubicBezTo>
                    <a:pt x="0" y="43"/>
                    <a:pt x="13" y="16"/>
                    <a:pt x="38" y="8"/>
                  </a:cubicBezTo>
                  <a:cubicBezTo>
                    <a:pt x="63" y="0"/>
                    <a:pt x="90" y="14"/>
                    <a:pt x="98" y="39"/>
                  </a:cubicBezTo>
                  <a:cubicBezTo>
                    <a:pt x="103" y="54"/>
                    <a:pt x="107" y="69"/>
                    <a:pt x="111" y="84"/>
                  </a:cubicBezTo>
                  <a:cubicBezTo>
                    <a:pt x="118" y="109"/>
                    <a:pt x="104" y="135"/>
                    <a:pt x="78" y="142"/>
                  </a:cubicBezTo>
                  <a:cubicBezTo>
                    <a:pt x="74" y="143"/>
                    <a:pt x="70" y="144"/>
                    <a:pt x="66" y="144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pic>
        <p:nvPicPr>
          <p:cNvPr id="5" name="Imagem 4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913100" y="1186605"/>
            <a:ext cx="1896396" cy="2504358"/>
          </a:xfrm>
          <a:prstGeom prst="rect">
            <a:avLst/>
          </a:prstGeom>
        </p:spPr>
      </p:pic>
      <p:graphicFrame>
        <p:nvGraphicFramePr>
          <p:cNvPr id="61" name="Tabela 60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48910080"/>
              </p:ext>
            </p:extLst>
          </p:nvPr>
        </p:nvGraphicFramePr>
        <p:xfrm>
          <a:off x="638628" y="4545504"/>
          <a:ext cx="11118344" cy="132759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398344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xmlns="" val="3415829805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xmlns="" val="1778672223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xmlns="" val="20003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xmlns="" val="20004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xmlns="" val="20005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xmlns="" val="20006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xmlns="" val="20007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xmlns="" val="20008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xmlns="" val="20009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xmlns="" val="20010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xmlns="" val="20011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xmlns="" val="20012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xmlns="" val="20013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xmlns="" val="20014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xmlns="" val="20015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xmlns="" val="20016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xmlns="" val="20017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xmlns="" val="20018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xmlns="" val="20019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xmlns="" val="20020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xmlns="" val="20021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xmlns="" val="20022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xmlns="" val="20023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xmlns="" val="20024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xmlns="" val="20025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xmlns="" val="20026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xmlns="" val="20027"/>
                    </a:ext>
                  </a:extLst>
                </a:gridCol>
              </a:tblGrid>
              <a:tr h="307754">
                <a:tc>
                  <a:txBody>
                    <a:bodyPr/>
                    <a:lstStyle/>
                    <a:p>
                      <a:pPr algn="ctr" fontAlgn="b"/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SC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RS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PR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SP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RJ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MG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ES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DF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GO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MS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MT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SE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RN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PI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PE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PB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MA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CE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BA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AL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TO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AM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AC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PA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AP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RR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RO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4138943772"/>
                  </a:ext>
                </a:extLst>
              </a:tr>
              <a:tr h="546510">
                <a:tc>
                  <a:txBody>
                    <a:bodyPr/>
                    <a:lstStyle/>
                    <a:p>
                      <a:pPr algn="r" fontAlgn="t"/>
                      <a:r>
                        <a:rPr lang="pt-BR" sz="1400" b="1" u="none" strike="noStrike" dirty="0">
                          <a:effectLst/>
                        </a:rPr>
                        <a:t>masculino</a:t>
                      </a:r>
                      <a:endParaRPr lang="pt-BR" sz="14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469" marR="5469" marT="5469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1" i="0" u="none" strike="noStrike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</a:rPr>
                        <a:t>64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1" i="0" u="none" strike="noStrike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</a:rPr>
                        <a:t>64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1" i="0" u="none" strike="noStrike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</a:rPr>
                        <a:t>63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1" i="0" u="none" strike="noStrike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</a:rPr>
                        <a:t>58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1" i="0" u="none" strike="noStrike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</a:rPr>
                        <a:t>58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1" i="0" u="none" strike="noStrike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</a:rPr>
                        <a:t>66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1" i="0" u="none" strike="noStrike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</a:rPr>
                        <a:t>62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1" i="0" u="none" strike="noStrike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</a:rPr>
                        <a:t>60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1" i="0" u="none" strike="noStrike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</a:rPr>
                        <a:t>66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1" i="0" u="none" strike="noStrike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</a:rPr>
                        <a:t>63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1" i="0" u="none" strike="noStrike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</a:rPr>
                        <a:t>61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1" i="0" u="none" strike="noStrike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</a:rPr>
                        <a:t>66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1" i="0" u="none" strike="noStrike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</a:rPr>
                        <a:t>65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1" i="0" u="none" strike="noStrike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</a:rPr>
                        <a:t>65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1" i="0" u="none" strike="noStrike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</a:rPr>
                        <a:t>64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1" i="0" u="none" strike="noStrike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</a:rPr>
                        <a:t>67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1" i="0" u="none" strike="noStrike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</a:rPr>
                        <a:t>67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1" i="0" u="none" strike="noStrike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</a:rPr>
                        <a:t>58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1" i="0" u="none" strike="noStrike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</a:rPr>
                        <a:t>65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1" i="0" u="none" strike="noStrike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</a:rPr>
                        <a:t>63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1" i="0" u="none" strike="noStrike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</a:rPr>
                        <a:t>69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1" i="0" u="none" strike="noStrike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</a:rPr>
                        <a:t>68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1" i="0" u="none" strike="noStrike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</a:rPr>
                        <a:t>64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1" i="0" u="none" strike="noStrike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</a:rPr>
                        <a:t>73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1" i="0" u="none" strike="noStrike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</a:rPr>
                        <a:t>67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1" i="0" u="none" strike="noStrike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</a:rPr>
                        <a:t>60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1" i="0" u="none" strike="noStrike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</a:rPr>
                        <a:t>63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460727012"/>
                  </a:ext>
                </a:extLst>
              </a:tr>
              <a:tr h="473326">
                <a:tc>
                  <a:txBody>
                    <a:bodyPr/>
                    <a:lstStyle/>
                    <a:p>
                      <a:pPr algn="r" fontAlgn="t"/>
                      <a:r>
                        <a:rPr lang="pt-BR" sz="1400" b="1" u="none" strike="noStrike" dirty="0">
                          <a:effectLst/>
                        </a:rPr>
                        <a:t>feminino</a:t>
                      </a:r>
                      <a:endParaRPr lang="pt-BR" sz="14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469" marR="5469" marT="5469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1" i="0" u="none" strike="noStrike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</a:rPr>
                        <a:t>36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1" i="0" u="none" strike="noStrike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</a:rPr>
                        <a:t>36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1" i="0" u="none" strike="noStrike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</a:rPr>
                        <a:t>37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1" i="0" u="none" strike="noStrike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</a:rPr>
                        <a:t>42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1" i="0" u="none" strike="noStrike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</a:rPr>
                        <a:t>42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1" i="0" u="none" strike="noStrike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</a:rPr>
                        <a:t>34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1" i="0" u="none" strike="noStrike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</a:rPr>
                        <a:t>38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1" i="0" u="none" strike="noStrike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</a:rPr>
                        <a:t>40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1" i="0" u="none" strike="noStrike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</a:rPr>
                        <a:t>34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1" i="0" u="none" strike="noStrike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</a:rPr>
                        <a:t>37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1" i="0" u="none" strike="noStrike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</a:rPr>
                        <a:t>39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1" i="0" u="none" strike="noStrike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</a:rPr>
                        <a:t>34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1" i="0" u="none" strike="noStrike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</a:rPr>
                        <a:t>35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1" i="0" u="none" strike="noStrike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</a:rPr>
                        <a:t>35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1" i="0" u="none" strike="noStrike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</a:rPr>
                        <a:t>36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1" i="0" u="none" strike="noStrike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</a:rPr>
                        <a:t>33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1" i="0" u="none" strike="noStrike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</a:rPr>
                        <a:t>33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1" i="0" u="none" strike="noStrike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</a:rPr>
                        <a:t>42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1" i="0" u="none" strike="noStrike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</a:rPr>
                        <a:t>35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1" i="0" u="none" strike="noStrike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</a:rPr>
                        <a:t>37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1" i="0" u="none" strike="noStrike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</a:rPr>
                        <a:t>31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1" i="0" u="none" strike="noStrike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</a:rPr>
                        <a:t>32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1" i="0" u="none" strike="noStrike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</a:rPr>
                        <a:t>36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1" i="0" u="none" strike="noStrike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</a:rPr>
                        <a:t>27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1" i="0" u="none" strike="noStrike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</a:rPr>
                        <a:t>33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1" i="0" u="none" strike="noStrike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</a:rPr>
                        <a:t>40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1" i="0" u="none" strike="noStrike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</a:rPr>
                        <a:t>37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2401780492"/>
                  </a:ext>
                </a:extLst>
              </a:tr>
            </a:tbl>
          </a:graphicData>
        </a:graphic>
      </p:graphicFrame>
      <p:graphicFrame>
        <p:nvGraphicFramePr>
          <p:cNvPr id="62" name="Tabela 6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419019448"/>
              </p:ext>
            </p:extLst>
          </p:nvPr>
        </p:nvGraphicFramePr>
        <p:xfrm>
          <a:off x="-25497" y="5786382"/>
          <a:ext cx="11771733" cy="48768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2051733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xmlns="" val="3415829805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xmlns="" val="1778672223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xmlns="" val="20003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xmlns="" val="20004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xmlns="" val="20005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xmlns="" val="20006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xmlns="" val="20007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xmlns="" val="20008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xmlns="" val="20009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xmlns="" val="20010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xmlns="" val="20011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xmlns="" val="20012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xmlns="" val="20013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xmlns="" val="20014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xmlns="" val="20015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xmlns="" val="20016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xmlns="" val="20017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xmlns="" val="20018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xmlns="" val="20019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xmlns="" val="20020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xmlns="" val="20021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xmlns="" val="20022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xmlns="" val="20023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xmlns="" val="20024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xmlns="" val="20025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xmlns="" val="20026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xmlns="" val="20027"/>
                    </a:ext>
                  </a:extLst>
                </a:gridCol>
              </a:tblGrid>
              <a:tr h="487680">
                <a:tc>
                  <a:txBody>
                    <a:bodyPr/>
                    <a:lstStyle/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1400" b="1" dirty="0">
                          <a:solidFill>
                            <a:schemeClr val="bg2">
                              <a:lumMod val="50000"/>
                            </a:schemeClr>
                          </a:solidFill>
                        </a:rPr>
                        <a:t>base</a:t>
                      </a:r>
                      <a:endParaRPr lang="pt-BR" sz="1400" b="1" i="0" u="none" strike="noStrike" kern="1200" dirty="0">
                        <a:solidFill>
                          <a:schemeClr val="bg2">
                            <a:lumMod val="50000"/>
                          </a:schemeClr>
                        </a:solidFill>
                        <a:effectLst/>
                        <a:latin typeface="Calibri" panose="020F0502020204030204" pitchFamily="34" charset="0"/>
                        <a:ea typeface="+mn-ea"/>
                        <a:cs typeface="+mn-cs"/>
                      </a:endParaRPr>
                    </a:p>
                  </a:txBody>
                  <a:tcPr marL="137160" marR="137160" marT="137160" marB="13716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100" b="0" i="0" u="none" strike="noStrike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396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100" b="0" i="0" u="none" strike="noStrike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622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100" b="0" i="0" u="none" strike="noStrike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611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100" b="0" i="0" u="none" strike="noStrike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626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100" b="0" i="0" u="none" strike="noStrike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580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100" b="0" i="0" u="none" strike="noStrike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637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100" b="0" i="0" u="none" strike="noStrike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409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100" b="0" i="0" u="none" strike="noStrike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425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100" b="0" i="0" u="none" strike="noStrike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424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100" b="0" i="0" u="none" strike="noStrike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401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100" b="0" i="0" u="none" strike="noStrike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410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100" b="0" i="0" u="none" strike="noStrike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396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100" b="0" i="0" u="none" strike="noStrike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406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100" b="0" i="0" u="none" strike="noStrike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402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100" b="0" i="0" u="none" strike="noStrike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414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100" b="0" i="0" u="none" strike="noStrike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415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100" b="0" i="0" u="none" strike="noStrike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388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100" b="0" i="0" u="none" strike="noStrike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415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100" b="0" i="0" u="none" strike="noStrike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419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100" b="0" i="0" u="none" strike="noStrike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403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100" b="0" i="0" u="none" strike="noStrike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380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100" b="0" i="0" u="none" strike="noStrike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373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100" b="0" i="0" u="none" strike="noStrike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386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100" b="0" i="0" u="none" strike="noStrike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382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100" b="0" i="0" u="none" strike="noStrike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324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100" b="0" i="0" u="none" strike="noStrike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362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100" b="0" i="0" u="none" strike="noStrike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384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2460727012"/>
                  </a:ext>
                </a:extLst>
              </a:tr>
            </a:tbl>
          </a:graphicData>
        </a:graphic>
      </p:graphicFrame>
      <p:sp>
        <p:nvSpPr>
          <p:cNvPr id="63" name="CaixaDeTexto 62"/>
          <p:cNvSpPr txBox="1"/>
          <p:nvPr/>
        </p:nvSpPr>
        <p:spPr>
          <a:xfrm>
            <a:off x="564612" y="4216862"/>
            <a:ext cx="877163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pt-BR" sz="2000" i="1" dirty="0">
                <a:solidFill>
                  <a:srgbClr val="016FAC"/>
                </a:solidFill>
              </a:rPr>
              <a:t>por UF</a:t>
            </a:r>
          </a:p>
        </p:txBody>
      </p:sp>
      <p:cxnSp>
        <p:nvCxnSpPr>
          <p:cNvPr id="64" name="Conector reto 63"/>
          <p:cNvCxnSpPr/>
          <p:nvPr/>
        </p:nvCxnSpPr>
        <p:spPr>
          <a:xfrm>
            <a:off x="1494366" y="4457613"/>
            <a:ext cx="10251870" cy="0"/>
          </a:xfrm>
          <a:prstGeom prst="line">
            <a:avLst/>
          </a:prstGeom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graphicFrame>
        <p:nvGraphicFramePr>
          <p:cNvPr id="66" name="Tabela 6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253733259"/>
              </p:ext>
            </p:extLst>
          </p:nvPr>
        </p:nvGraphicFramePr>
        <p:xfrm>
          <a:off x="4914900" y="3607881"/>
          <a:ext cx="3383627" cy="48768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705227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892800">
                  <a:extLst>
                    <a:ext uri="{9D8B030D-6E8A-4147-A177-3AD203B41FA5}">
                      <a16:colId xmlns:a16="http://schemas.microsoft.com/office/drawing/2014/main" xmlns="" val="3415829805"/>
                    </a:ext>
                  </a:extLst>
                </a:gridCol>
                <a:gridCol w="892800">
                  <a:extLst>
                    <a:ext uri="{9D8B030D-6E8A-4147-A177-3AD203B41FA5}">
                      <a16:colId xmlns:a16="http://schemas.microsoft.com/office/drawing/2014/main" xmlns="" val="1778672223"/>
                    </a:ext>
                  </a:extLst>
                </a:gridCol>
                <a:gridCol w="892800">
                  <a:extLst>
                    <a:ext uri="{9D8B030D-6E8A-4147-A177-3AD203B41FA5}">
                      <a16:colId xmlns:a16="http://schemas.microsoft.com/office/drawing/2014/main" xmlns="" val="20003"/>
                    </a:ext>
                  </a:extLst>
                </a:gridCol>
              </a:tblGrid>
              <a:tr h="487680">
                <a:tc>
                  <a:txBody>
                    <a:bodyPr/>
                    <a:lstStyle/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1400" b="1" dirty="0">
                          <a:solidFill>
                            <a:schemeClr val="bg2">
                              <a:lumMod val="50000"/>
                            </a:schemeClr>
                          </a:solidFill>
                        </a:rPr>
                        <a:t>base</a:t>
                      </a:r>
                      <a:endParaRPr lang="pt-BR" sz="1400" b="1" i="0" u="none" strike="noStrike" kern="1200" dirty="0">
                        <a:solidFill>
                          <a:schemeClr val="bg2">
                            <a:lumMod val="50000"/>
                          </a:schemeClr>
                        </a:solidFill>
                        <a:effectLst/>
                        <a:latin typeface="Calibri" panose="020F0502020204030204" pitchFamily="34" charset="0"/>
                        <a:ea typeface="+mn-ea"/>
                        <a:cs typeface="+mn-cs"/>
                      </a:endParaRPr>
                    </a:p>
                  </a:txBody>
                  <a:tcPr marL="137160" marR="137160" marT="137160" marB="13716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100" b="0" i="0" u="none" strike="noStrike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6467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100" b="0" i="0" u="none" strike="noStrike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3895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100" b="0" i="0" u="none" strike="noStrike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1428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2460727012"/>
                  </a:ext>
                </a:extLst>
              </a:tr>
            </a:tbl>
          </a:graphicData>
        </a:graphic>
      </p:graphicFrame>
      <p:graphicFrame>
        <p:nvGraphicFramePr>
          <p:cNvPr id="67" name="Tabela 6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222122809"/>
              </p:ext>
            </p:extLst>
          </p:nvPr>
        </p:nvGraphicFramePr>
        <p:xfrm>
          <a:off x="8850230" y="3607881"/>
          <a:ext cx="2539874" cy="46800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269937">
                  <a:extLst>
                    <a:ext uri="{9D8B030D-6E8A-4147-A177-3AD203B41FA5}">
                      <a16:colId xmlns:a16="http://schemas.microsoft.com/office/drawing/2014/main" xmlns="" val="1778672223"/>
                    </a:ext>
                  </a:extLst>
                </a:gridCol>
                <a:gridCol w="1269937">
                  <a:extLst>
                    <a:ext uri="{9D8B030D-6E8A-4147-A177-3AD203B41FA5}">
                      <a16:colId xmlns:a16="http://schemas.microsoft.com/office/drawing/2014/main" xmlns="" val="20003"/>
                    </a:ext>
                  </a:extLst>
                </a:gridCol>
              </a:tblGrid>
              <a:tr h="468000"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100" b="0" i="0" u="none" strike="noStrike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7034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100" b="0" i="0" u="none" strike="noStrike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4756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2460727012"/>
                  </a:ext>
                </a:extLst>
              </a:tr>
            </a:tbl>
          </a:graphicData>
        </a:graphic>
      </p:graphicFrame>
      <p:sp>
        <p:nvSpPr>
          <p:cNvPr id="68" name="Retângulo 67"/>
          <p:cNvSpPr/>
          <p:nvPr/>
        </p:nvSpPr>
        <p:spPr>
          <a:xfrm>
            <a:off x="4003321" y="2061684"/>
            <a:ext cx="720069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fontAlgn="ctr"/>
            <a:r>
              <a:rPr lang="pt-BR" sz="2400" b="1" u="none" strike="noStrike" dirty="0">
                <a:solidFill>
                  <a:srgbClr val="BF9000"/>
                </a:solidFill>
                <a:effectLst/>
              </a:rPr>
              <a:t>61%</a:t>
            </a:r>
            <a:endParaRPr lang="pt-BR" sz="2400" b="1" i="0" u="none" strike="noStrike" dirty="0">
              <a:solidFill>
                <a:srgbClr val="BF9000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69" name="Retângulo 68"/>
          <p:cNvSpPr/>
          <p:nvPr/>
        </p:nvSpPr>
        <p:spPr>
          <a:xfrm>
            <a:off x="3993685" y="3037724"/>
            <a:ext cx="720069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fontAlgn="ctr"/>
            <a:r>
              <a:rPr lang="pt-BR" sz="2400" b="1" u="none" strike="noStrike" dirty="0">
                <a:solidFill>
                  <a:srgbClr val="BF9000"/>
                </a:solidFill>
                <a:effectLst/>
              </a:rPr>
              <a:t>39%</a:t>
            </a:r>
            <a:endParaRPr lang="pt-BR" sz="2400" b="1" i="0" u="none" strike="noStrike" dirty="0">
              <a:solidFill>
                <a:srgbClr val="BF9000"/>
              </a:solidFill>
              <a:effectLst/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41681476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" presetClass="entr" presetSubtype="2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8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8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2" decel="10000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8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8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2" decel="10000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8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8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2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8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8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1" decel="10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1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500"/>
                            </p:stCondLst>
                            <p:childTnLst>
                              <p:par>
                                <p:cTn id="36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8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1000"/>
                            </p:stCondLst>
                            <p:childTnLst>
                              <p:par>
                                <p:cTn id="40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1500"/>
                            </p:stCondLst>
                            <p:childTnLst>
                              <p:par>
                                <p:cTn id="50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2" presetClass="entr" presetSubtype="1" decel="10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9" presetID="2" presetClass="entr" presetSubtype="1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8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1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500"/>
                            </p:stCondLst>
                            <p:childTnLst>
                              <p:par>
                                <p:cTn id="73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5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1500"/>
                            </p:stCondLst>
                            <p:childTnLst>
                              <p:par>
                                <p:cTn id="7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9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" fill="hold">
                      <p:stCondLst>
                        <p:cond delay="indefinite"/>
                      </p:stCondLst>
                      <p:childTnLst>
                        <p:par>
                          <p:cTn id="81" fill="hold">
                            <p:stCondLst>
                              <p:cond delay="0"/>
                            </p:stCondLst>
                            <p:childTnLst>
                              <p:par>
                                <p:cTn id="82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4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7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500"/>
                            </p:stCondLst>
                            <p:childTnLst>
                              <p:par>
                                <p:cTn id="89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1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2" presetID="2" presetClass="entr" presetSubtype="2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4" dur="8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5" dur="8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6" presetID="2" presetClass="entr" presetSubtype="2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8" dur="8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9" dur="8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/>
      <p:bldP spid="14" grpId="0"/>
      <p:bldP spid="17" grpId="0"/>
      <p:bldP spid="18" grpId="0"/>
      <p:bldP spid="19" grpId="0"/>
      <p:bldP spid="43" grpId="0"/>
      <p:bldP spid="63" grpId="0"/>
      <p:bldP spid="68" grpId="0"/>
      <p:bldP spid="69" grpId="0"/>
    </p:bldLst>
  </p:timing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Retângulo 13"/>
          <p:cNvSpPr/>
          <p:nvPr/>
        </p:nvSpPr>
        <p:spPr>
          <a:xfrm>
            <a:off x="0" y="0"/>
            <a:ext cx="12197990" cy="6863524"/>
          </a:xfrm>
          <a:prstGeom prst="rect">
            <a:avLst/>
          </a:prstGeom>
          <a:solidFill>
            <a:srgbClr val="C55A1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dirty="0"/>
          </a:p>
        </p:txBody>
      </p:sp>
      <p:sp>
        <p:nvSpPr>
          <p:cNvPr id="7" name="Freeform 5"/>
          <p:cNvSpPr>
            <a:spLocks noEditPoints="1"/>
          </p:cNvSpPr>
          <p:nvPr/>
        </p:nvSpPr>
        <p:spPr bwMode="auto">
          <a:xfrm>
            <a:off x="1986531" y="1854200"/>
            <a:ext cx="2940050" cy="2940050"/>
          </a:xfrm>
          <a:custGeom>
            <a:avLst/>
            <a:gdLst>
              <a:gd name="T0" fmla="*/ 458 w 915"/>
              <a:gd name="T1" fmla="*/ 0 h 915"/>
              <a:gd name="T2" fmla="*/ 0 w 915"/>
              <a:gd name="T3" fmla="*/ 458 h 915"/>
              <a:gd name="T4" fmla="*/ 458 w 915"/>
              <a:gd name="T5" fmla="*/ 915 h 915"/>
              <a:gd name="T6" fmla="*/ 915 w 915"/>
              <a:gd name="T7" fmla="*/ 458 h 915"/>
              <a:gd name="T8" fmla="*/ 458 w 915"/>
              <a:gd name="T9" fmla="*/ 0 h 915"/>
              <a:gd name="T10" fmla="*/ 458 w 915"/>
              <a:gd name="T11" fmla="*/ 830 h 915"/>
              <a:gd name="T12" fmla="*/ 86 w 915"/>
              <a:gd name="T13" fmla="*/ 458 h 915"/>
              <a:gd name="T14" fmla="*/ 458 w 915"/>
              <a:gd name="T15" fmla="*/ 86 h 915"/>
              <a:gd name="T16" fmla="*/ 830 w 915"/>
              <a:gd name="T17" fmla="*/ 458 h 915"/>
              <a:gd name="T18" fmla="*/ 458 w 915"/>
              <a:gd name="T19" fmla="*/ 830 h 9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915" h="915">
                <a:moveTo>
                  <a:pt x="458" y="0"/>
                </a:moveTo>
                <a:cubicBezTo>
                  <a:pt x="205" y="0"/>
                  <a:pt x="0" y="205"/>
                  <a:pt x="0" y="458"/>
                </a:cubicBezTo>
                <a:cubicBezTo>
                  <a:pt x="0" y="710"/>
                  <a:pt x="205" y="915"/>
                  <a:pt x="458" y="915"/>
                </a:cubicBezTo>
                <a:cubicBezTo>
                  <a:pt x="710" y="915"/>
                  <a:pt x="915" y="710"/>
                  <a:pt x="915" y="458"/>
                </a:cubicBezTo>
                <a:cubicBezTo>
                  <a:pt x="915" y="205"/>
                  <a:pt x="710" y="0"/>
                  <a:pt x="458" y="0"/>
                </a:cubicBezTo>
                <a:close/>
                <a:moveTo>
                  <a:pt x="458" y="830"/>
                </a:moveTo>
                <a:cubicBezTo>
                  <a:pt x="252" y="830"/>
                  <a:pt x="86" y="663"/>
                  <a:pt x="86" y="458"/>
                </a:cubicBezTo>
                <a:cubicBezTo>
                  <a:pt x="86" y="252"/>
                  <a:pt x="252" y="86"/>
                  <a:pt x="458" y="86"/>
                </a:cubicBezTo>
                <a:cubicBezTo>
                  <a:pt x="663" y="86"/>
                  <a:pt x="830" y="252"/>
                  <a:pt x="830" y="458"/>
                </a:cubicBezTo>
                <a:cubicBezTo>
                  <a:pt x="830" y="663"/>
                  <a:pt x="663" y="830"/>
                  <a:pt x="458" y="830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sp>
        <p:nvSpPr>
          <p:cNvPr id="8" name="Freeform 6"/>
          <p:cNvSpPr>
            <a:spLocks/>
          </p:cNvSpPr>
          <p:nvPr/>
        </p:nvSpPr>
        <p:spPr bwMode="auto">
          <a:xfrm>
            <a:off x="2821556" y="2660650"/>
            <a:ext cx="1298575" cy="1330325"/>
          </a:xfrm>
          <a:custGeom>
            <a:avLst/>
            <a:gdLst>
              <a:gd name="T0" fmla="*/ 378 w 404"/>
              <a:gd name="T1" fmla="*/ 12 h 414"/>
              <a:gd name="T2" fmla="*/ 322 w 404"/>
              <a:gd name="T3" fmla="*/ 27 h 414"/>
              <a:gd name="T4" fmla="*/ 169 w 404"/>
              <a:gd name="T5" fmla="*/ 303 h 414"/>
              <a:gd name="T6" fmla="*/ 83 w 404"/>
              <a:gd name="T7" fmla="*/ 199 h 414"/>
              <a:gd name="T8" fmla="*/ 28 w 404"/>
              <a:gd name="T9" fmla="*/ 184 h 414"/>
              <a:gd name="T10" fmla="*/ 13 w 404"/>
              <a:gd name="T11" fmla="*/ 241 h 414"/>
              <a:gd name="T12" fmla="*/ 132 w 404"/>
              <a:gd name="T13" fmla="*/ 386 h 414"/>
              <a:gd name="T14" fmla="*/ 161 w 404"/>
              <a:gd name="T15" fmla="*/ 406 h 414"/>
              <a:gd name="T16" fmla="*/ 161 w 404"/>
              <a:gd name="T17" fmla="*/ 407 h 414"/>
              <a:gd name="T18" fmla="*/ 163 w 404"/>
              <a:gd name="T19" fmla="*/ 407 h 414"/>
              <a:gd name="T20" fmla="*/ 216 w 404"/>
              <a:gd name="T21" fmla="*/ 386 h 414"/>
              <a:gd name="T22" fmla="*/ 393 w 404"/>
              <a:gd name="T23" fmla="*/ 70 h 414"/>
              <a:gd name="T24" fmla="*/ 378 w 404"/>
              <a:gd name="T25" fmla="*/ 12 h 4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404" h="414">
                <a:moveTo>
                  <a:pt x="378" y="12"/>
                </a:moveTo>
                <a:cubicBezTo>
                  <a:pt x="358" y="0"/>
                  <a:pt x="333" y="7"/>
                  <a:pt x="322" y="27"/>
                </a:cubicBezTo>
                <a:cubicBezTo>
                  <a:pt x="169" y="303"/>
                  <a:pt x="169" y="303"/>
                  <a:pt x="169" y="303"/>
                </a:cubicBezTo>
                <a:cubicBezTo>
                  <a:pt x="83" y="199"/>
                  <a:pt x="83" y="199"/>
                  <a:pt x="83" y="199"/>
                </a:cubicBezTo>
                <a:cubicBezTo>
                  <a:pt x="68" y="181"/>
                  <a:pt x="47" y="172"/>
                  <a:pt x="28" y="184"/>
                </a:cubicBezTo>
                <a:cubicBezTo>
                  <a:pt x="8" y="195"/>
                  <a:pt x="0" y="223"/>
                  <a:pt x="13" y="241"/>
                </a:cubicBezTo>
                <a:cubicBezTo>
                  <a:pt x="132" y="386"/>
                  <a:pt x="132" y="386"/>
                  <a:pt x="132" y="386"/>
                </a:cubicBezTo>
                <a:cubicBezTo>
                  <a:pt x="141" y="398"/>
                  <a:pt x="151" y="404"/>
                  <a:pt x="161" y="406"/>
                </a:cubicBezTo>
                <a:cubicBezTo>
                  <a:pt x="161" y="407"/>
                  <a:pt x="161" y="407"/>
                  <a:pt x="161" y="407"/>
                </a:cubicBezTo>
                <a:cubicBezTo>
                  <a:pt x="163" y="407"/>
                  <a:pt x="163" y="407"/>
                  <a:pt x="163" y="407"/>
                </a:cubicBezTo>
                <a:cubicBezTo>
                  <a:pt x="165" y="407"/>
                  <a:pt x="201" y="414"/>
                  <a:pt x="216" y="386"/>
                </a:cubicBezTo>
                <a:cubicBezTo>
                  <a:pt x="393" y="70"/>
                  <a:pt x="393" y="70"/>
                  <a:pt x="393" y="70"/>
                </a:cubicBezTo>
                <a:cubicBezTo>
                  <a:pt x="404" y="49"/>
                  <a:pt x="397" y="24"/>
                  <a:pt x="378" y="12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sp>
        <p:nvSpPr>
          <p:cNvPr id="9" name="Line 7"/>
          <p:cNvSpPr>
            <a:spLocks noChangeShapeType="1"/>
          </p:cNvSpPr>
          <p:nvPr/>
        </p:nvSpPr>
        <p:spPr bwMode="auto">
          <a:xfrm>
            <a:off x="4035994" y="2698750"/>
            <a:ext cx="0" cy="0"/>
          </a:xfrm>
          <a:prstGeom prst="lin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sp>
        <p:nvSpPr>
          <p:cNvPr id="10" name="Line 8"/>
          <p:cNvSpPr>
            <a:spLocks noChangeShapeType="1"/>
          </p:cNvSpPr>
          <p:nvPr/>
        </p:nvSpPr>
        <p:spPr bwMode="auto">
          <a:xfrm>
            <a:off x="4035994" y="2698750"/>
            <a:ext cx="0" cy="0"/>
          </a:xfrm>
          <a:prstGeom prst="lin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sp>
        <p:nvSpPr>
          <p:cNvPr id="11" name="CaixaDeTexto 10"/>
          <p:cNvSpPr txBox="1"/>
          <p:nvPr/>
        </p:nvSpPr>
        <p:spPr>
          <a:xfrm>
            <a:off x="5761606" y="2051050"/>
            <a:ext cx="4293799" cy="23083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7200" b="1" i="1" dirty="0">
                <a:solidFill>
                  <a:schemeClr val="bg1"/>
                </a:solidFill>
              </a:rPr>
              <a:t>para não esquecer</a:t>
            </a:r>
          </a:p>
        </p:txBody>
      </p:sp>
    </p:spTree>
    <p:extLst>
      <p:ext uri="{BB962C8B-B14F-4D97-AF65-F5344CB8AC3E}">
        <p14:creationId xmlns:p14="http://schemas.microsoft.com/office/powerpoint/2010/main" val="381464448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1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7" dur="4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400"/>
                            </p:stCondLst>
                            <p:childTnLst>
                              <p:par>
                                <p:cTn id="9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4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" dur="4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800"/>
                            </p:stCondLst>
                            <p:childTnLst>
                              <p:par>
                                <p:cTn id="1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8" grpId="0" animBg="1"/>
      <p:bldP spid="11" grpId="0"/>
    </p:bldLst>
  </p:timing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Retângulo 20"/>
          <p:cNvSpPr/>
          <p:nvPr/>
        </p:nvSpPr>
        <p:spPr>
          <a:xfrm>
            <a:off x="0" y="0"/>
            <a:ext cx="12197990" cy="6863524"/>
          </a:xfrm>
          <a:prstGeom prst="rect">
            <a:avLst/>
          </a:prstGeom>
          <a:solidFill>
            <a:srgbClr val="C55A1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dirty="0"/>
          </a:p>
        </p:txBody>
      </p:sp>
      <p:sp>
        <p:nvSpPr>
          <p:cNvPr id="3" name="Retângulo 2"/>
          <p:cNvSpPr/>
          <p:nvPr/>
        </p:nvSpPr>
        <p:spPr>
          <a:xfrm>
            <a:off x="1683082" y="1430884"/>
            <a:ext cx="4361786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/>
            <a:r>
              <a:rPr lang="pt-BR" dirty="0">
                <a:solidFill>
                  <a:schemeClr val="bg1"/>
                </a:solidFill>
              </a:rPr>
              <a:t>apesar da forte associação do Sebrae junto aos mais escolarizados, tal não ocorre com os empreendedores com apenas o ensino fundamental</a:t>
            </a:r>
          </a:p>
        </p:txBody>
      </p:sp>
      <p:sp>
        <p:nvSpPr>
          <p:cNvPr id="2" name="Elipse 1"/>
          <p:cNvSpPr/>
          <p:nvPr/>
        </p:nvSpPr>
        <p:spPr>
          <a:xfrm>
            <a:off x="832182" y="1536949"/>
            <a:ext cx="711200" cy="711200"/>
          </a:xfrm>
          <a:prstGeom prst="ellipse">
            <a:avLst/>
          </a:prstGeom>
          <a:noFill/>
          <a:ln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600" b="1" dirty="0"/>
              <a:t>1</a:t>
            </a:r>
          </a:p>
        </p:txBody>
      </p:sp>
      <p:sp>
        <p:nvSpPr>
          <p:cNvPr id="6" name="Retângulo 5"/>
          <p:cNvSpPr/>
          <p:nvPr/>
        </p:nvSpPr>
        <p:spPr>
          <a:xfrm>
            <a:off x="1683081" y="2795227"/>
            <a:ext cx="4569437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pt-BR" dirty="0">
                <a:solidFill>
                  <a:schemeClr val="bg1"/>
                </a:solidFill>
              </a:rPr>
              <a:t>haveria uma grande ausência de referências junto aos empreendedores com apenas o ensino fundamental, sinônimo de oportunidade</a:t>
            </a:r>
          </a:p>
        </p:txBody>
      </p:sp>
      <p:sp>
        <p:nvSpPr>
          <p:cNvPr id="7" name="Elipse 6"/>
          <p:cNvSpPr/>
          <p:nvPr/>
        </p:nvSpPr>
        <p:spPr>
          <a:xfrm>
            <a:off x="832182" y="2928756"/>
            <a:ext cx="711200" cy="711200"/>
          </a:xfrm>
          <a:prstGeom prst="ellipse">
            <a:avLst/>
          </a:prstGeom>
          <a:noFill/>
          <a:ln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600" b="1" dirty="0"/>
              <a:t>2</a:t>
            </a:r>
          </a:p>
        </p:txBody>
      </p:sp>
      <p:sp>
        <p:nvSpPr>
          <p:cNvPr id="8" name="Retângulo 7"/>
          <p:cNvSpPr/>
          <p:nvPr/>
        </p:nvSpPr>
        <p:spPr>
          <a:xfrm>
            <a:off x="1683082" y="4214498"/>
            <a:ext cx="4361786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/>
            <a:r>
              <a:rPr lang="pt-BR" dirty="0">
                <a:solidFill>
                  <a:schemeClr val="bg1"/>
                </a:solidFill>
              </a:rPr>
              <a:t>além de se tratar do perfil de empreendedores que mais necessitaria desse apoio e suporte para a própria sobrevivência</a:t>
            </a:r>
          </a:p>
        </p:txBody>
      </p:sp>
      <p:sp>
        <p:nvSpPr>
          <p:cNvPr id="9" name="Elipse 8"/>
          <p:cNvSpPr/>
          <p:nvPr/>
        </p:nvSpPr>
        <p:spPr>
          <a:xfrm>
            <a:off x="832182" y="4320563"/>
            <a:ext cx="711200" cy="711200"/>
          </a:xfrm>
          <a:prstGeom prst="ellipse">
            <a:avLst/>
          </a:prstGeom>
          <a:noFill/>
          <a:ln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600" b="1" dirty="0"/>
              <a:t>3</a:t>
            </a:r>
          </a:p>
        </p:txBody>
      </p:sp>
      <p:sp>
        <p:nvSpPr>
          <p:cNvPr id="10" name="Retângulo 9"/>
          <p:cNvSpPr/>
          <p:nvPr/>
        </p:nvSpPr>
        <p:spPr>
          <a:xfrm>
            <a:off x="7099632" y="1430884"/>
            <a:ext cx="4361786" cy="9233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/>
            <a:r>
              <a:rPr lang="pt-BR" dirty="0">
                <a:solidFill>
                  <a:schemeClr val="bg1"/>
                </a:solidFill>
              </a:rPr>
              <a:t>mesmo com o Sebrae já possuindo uma imagem bastante positiva, os resultados ainda assim continuam melhorando</a:t>
            </a:r>
          </a:p>
        </p:txBody>
      </p:sp>
      <p:sp>
        <p:nvSpPr>
          <p:cNvPr id="11" name="Elipse 10"/>
          <p:cNvSpPr/>
          <p:nvPr/>
        </p:nvSpPr>
        <p:spPr>
          <a:xfrm>
            <a:off x="6318582" y="1536949"/>
            <a:ext cx="711200" cy="711200"/>
          </a:xfrm>
          <a:prstGeom prst="ellipse">
            <a:avLst/>
          </a:prstGeom>
          <a:noFill/>
          <a:ln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600" b="1" dirty="0"/>
              <a:t>4</a:t>
            </a:r>
          </a:p>
        </p:txBody>
      </p:sp>
      <p:sp>
        <p:nvSpPr>
          <p:cNvPr id="12" name="Retângulo 11"/>
          <p:cNvSpPr/>
          <p:nvPr/>
        </p:nvSpPr>
        <p:spPr>
          <a:xfrm>
            <a:off x="7169481" y="2780711"/>
            <a:ext cx="4544723" cy="9233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/>
            <a:r>
              <a:rPr lang="pt-BR" dirty="0">
                <a:solidFill>
                  <a:schemeClr val="bg1"/>
                </a:solidFill>
              </a:rPr>
              <a:t>essa melhoria inclusive em 2016 se deu em praticamente todas as unidades, sugerindo consistência e homogeneidade</a:t>
            </a:r>
          </a:p>
        </p:txBody>
      </p:sp>
      <p:sp>
        <p:nvSpPr>
          <p:cNvPr id="13" name="Elipse 12"/>
          <p:cNvSpPr/>
          <p:nvPr/>
        </p:nvSpPr>
        <p:spPr>
          <a:xfrm>
            <a:off x="6318582" y="2886776"/>
            <a:ext cx="711200" cy="711200"/>
          </a:xfrm>
          <a:prstGeom prst="ellipse">
            <a:avLst/>
          </a:prstGeom>
          <a:noFill/>
          <a:ln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600" b="1" dirty="0"/>
              <a:t>5</a:t>
            </a:r>
          </a:p>
        </p:txBody>
      </p:sp>
      <p:sp>
        <p:nvSpPr>
          <p:cNvPr id="14" name="Retângulo 13"/>
          <p:cNvSpPr/>
          <p:nvPr/>
        </p:nvSpPr>
        <p:spPr>
          <a:xfrm>
            <a:off x="7169482" y="4172518"/>
            <a:ext cx="4544722" cy="9233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/>
            <a:r>
              <a:rPr lang="pt-BR" dirty="0">
                <a:solidFill>
                  <a:schemeClr val="bg1"/>
                </a:solidFill>
              </a:rPr>
              <a:t>muito positivo que o gap nas avaliações das empresas de maior porte frente às de menor esteja se reduzindo ano a ano</a:t>
            </a:r>
          </a:p>
        </p:txBody>
      </p:sp>
      <p:sp>
        <p:nvSpPr>
          <p:cNvPr id="15" name="Elipse 14"/>
          <p:cNvSpPr/>
          <p:nvPr/>
        </p:nvSpPr>
        <p:spPr>
          <a:xfrm>
            <a:off x="6318582" y="4278583"/>
            <a:ext cx="711200" cy="711200"/>
          </a:xfrm>
          <a:prstGeom prst="ellipse">
            <a:avLst/>
          </a:prstGeom>
          <a:noFill/>
          <a:ln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600" b="1" dirty="0"/>
              <a:t>6</a:t>
            </a:r>
          </a:p>
        </p:txBody>
      </p:sp>
    </p:spTree>
    <p:extLst>
      <p:ext uri="{BB962C8B-B14F-4D97-AF65-F5344CB8AC3E}">
        <p14:creationId xmlns:p14="http://schemas.microsoft.com/office/powerpoint/2010/main" val="330613993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8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8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tx2"/>
                                      </p:to>
                                    </p:animClr>
                                  </p:subTnLst>
                                </p:cTn>
                              </p:par>
                              <p:par>
                                <p:cTn id="9" presetID="10" presetClass="entr" presetSubtype="0" fill="hold" grpId="0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tx2"/>
                                      </p:to>
                                    </p:animClr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2" presetClass="entr" presetSubtype="8" decel="10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8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" dur="8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tx2"/>
                                      </p:to>
                                    </p:animClr>
                                  </p:subTnLst>
                                </p:cTn>
                              </p:par>
                              <p:par>
                                <p:cTn id="18" presetID="10" presetClass="entr" presetSubtype="0" fill="hold" grpId="0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tx2"/>
                                      </p:to>
                                    </p:animClr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8" decel="10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8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8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tx2"/>
                                      </p:to>
                                    </p:animClr>
                                  </p:subTnLst>
                                </p:cTn>
                              </p:par>
                              <p:par>
                                <p:cTn id="27" presetID="10" presetClass="entr" presetSubtype="0" fill="hold" grpId="0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tx2"/>
                                      </p:to>
                                    </p:animClr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2" presetClass="entr" presetSubtype="8" decel="10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8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8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tx2"/>
                                      </p:to>
                                    </p:animClr>
                                  </p:subTnLst>
                                </p:cTn>
                              </p:par>
                              <p:par>
                                <p:cTn id="36" presetID="10" presetClass="entr" presetSubtype="0" fill="hold" grpId="0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tx2"/>
                                      </p:to>
                                    </p:animClr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2" decel="10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8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8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tx2"/>
                                      </p:to>
                                    </p:animClr>
                                  </p:subTnLst>
                                </p:cTn>
                              </p:par>
                              <p:par>
                                <p:cTn id="45" presetID="10" presetClass="entr" presetSubtype="0" fill="hold" grpId="0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tx2"/>
                                      </p:to>
                                    </p:animClr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2" presetClass="entr" presetSubtype="2" decel="10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2" dur="8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3" dur="8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tx2"/>
                                      </p:to>
                                    </p:animClr>
                                  </p:subTnLst>
                                </p:cTn>
                              </p:par>
                              <p:par>
                                <p:cTn id="54" presetID="10" presetClass="entr" presetSubtype="0" fill="hold" grpId="0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tx2"/>
                                      </p:to>
                                    </p:animClr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2" grpId="0" animBg="1"/>
      <p:bldP spid="6" grpId="0"/>
      <p:bldP spid="7" grpId="0" animBg="1"/>
      <p:bldP spid="8" grpId="0"/>
      <p:bldP spid="9" grpId="0" animBg="1"/>
      <p:bldP spid="10" grpId="0"/>
      <p:bldP spid="11" grpId="0" animBg="1"/>
      <p:bldP spid="12" grpId="0"/>
      <p:bldP spid="13" grpId="0" animBg="1"/>
      <p:bldP spid="14" grpId="0"/>
      <p:bldP spid="15" grpId="0" animBg="1"/>
    </p:bldLst>
  </p:timing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Retângulo 15"/>
          <p:cNvSpPr/>
          <p:nvPr/>
        </p:nvSpPr>
        <p:spPr>
          <a:xfrm>
            <a:off x="0" y="0"/>
            <a:ext cx="12197990" cy="6863524"/>
          </a:xfrm>
          <a:prstGeom prst="rect">
            <a:avLst/>
          </a:prstGeom>
          <a:solidFill>
            <a:srgbClr val="C55A1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dirty="0"/>
          </a:p>
        </p:txBody>
      </p:sp>
      <p:sp>
        <p:nvSpPr>
          <p:cNvPr id="3" name="Retângulo 2"/>
          <p:cNvSpPr/>
          <p:nvPr/>
        </p:nvSpPr>
        <p:spPr>
          <a:xfrm>
            <a:off x="7575886" y="2011456"/>
            <a:ext cx="4149307" cy="9233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/>
            <a:r>
              <a:rPr lang="pt-BR" dirty="0">
                <a:solidFill>
                  <a:schemeClr val="bg1"/>
                </a:solidFill>
              </a:rPr>
              <a:t>a presença do Sebrae, tanto nas redes sociais quanto em aplicativos, é outro aspecto a ser mais bem trabalhado</a:t>
            </a:r>
          </a:p>
        </p:txBody>
      </p:sp>
      <p:sp>
        <p:nvSpPr>
          <p:cNvPr id="2" name="Elipse 1"/>
          <p:cNvSpPr/>
          <p:nvPr/>
        </p:nvSpPr>
        <p:spPr>
          <a:xfrm>
            <a:off x="6724986" y="2117521"/>
            <a:ext cx="711200" cy="711200"/>
          </a:xfrm>
          <a:prstGeom prst="ellipse">
            <a:avLst/>
          </a:prstGeom>
          <a:noFill/>
          <a:ln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600" b="1" dirty="0"/>
              <a:t>9</a:t>
            </a:r>
          </a:p>
        </p:txBody>
      </p:sp>
      <p:sp>
        <p:nvSpPr>
          <p:cNvPr id="6" name="Retângulo 5"/>
          <p:cNvSpPr/>
          <p:nvPr/>
        </p:nvSpPr>
        <p:spPr>
          <a:xfrm>
            <a:off x="7575886" y="3396256"/>
            <a:ext cx="4361786" cy="9233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/>
            <a:r>
              <a:rPr lang="pt-BR" dirty="0">
                <a:solidFill>
                  <a:schemeClr val="bg1"/>
                </a:solidFill>
              </a:rPr>
              <a:t>a iniciativa dos empreendedores em buscar o Sebrae, apesar dos números positivos, indica espaço para melhorias</a:t>
            </a:r>
          </a:p>
        </p:txBody>
      </p:sp>
      <p:sp>
        <p:nvSpPr>
          <p:cNvPr id="7" name="Elipse 6"/>
          <p:cNvSpPr/>
          <p:nvPr/>
        </p:nvSpPr>
        <p:spPr>
          <a:xfrm>
            <a:off x="6724986" y="3396256"/>
            <a:ext cx="711200" cy="711200"/>
          </a:xfrm>
          <a:prstGeom prst="ellipse">
            <a:avLst/>
          </a:prstGeom>
          <a:noFill/>
          <a:ln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2400" b="1" dirty="0"/>
              <a:t>10</a:t>
            </a:r>
          </a:p>
        </p:txBody>
      </p:sp>
      <p:sp>
        <p:nvSpPr>
          <p:cNvPr id="8" name="Retângulo 7"/>
          <p:cNvSpPr/>
          <p:nvPr/>
        </p:nvSpPr>
        <p:spPr>
          <a:xfrm>
            <a:off x="1573068" y="2001409"/>
            <a:ext cx="4361786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/>
            <a:r>
              <a:rPr lang="pt-BR" dirty="0">
                <a:solidFill>
                  <a:schemeClr val="bg1"/>
                </a:solidFill>
              </a:rPr>
              <a:t>a maior divulgação dos produtos e serviços do Sebrae seria uma expectativa generalizada, uma vez que a imagem já estaria bem sólida</a:t>
            </a:r>
          </a:p>
        </p:txBody>
      </p:sp>
      <p:sp>
        <p:nvSpPr>
          <p:cNvPr id="9" name="Elipse 8"/>
          <p:cNvSpPr/>
          <p:nvPr/>
        </p:nvSpPr>
        <p:spPr>
          <a:xfrm>
            <a:off x="722168" y="2107474"/>
            <a:ext cx="711200" cy="711200"/>
          </a:xfrm>
          <a:prstGeom prst="ellipse">
            <a:avLst/>
          </a:prstGeom>
          <a:noFill/>
          <a:ln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600" b="1" dirty="0"/>
              <a:t>7</a:t>
            </a:r>
          </a:p>
        </p:txBody>
      </p:sp>
      <p:sp>
        <p:nvSpPr>
          <p:cNvPr id="10" name="Retângulo 9"/>
          <p:cNvSpPr/>
          <p:nvPr/>
        </p:nvSpPr>
        <p:spPr>
          <a:xfrm>
            <a:off x="1573068" y="3393216"/>
            <a:ext cx="4544722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/>
            <a:r>
              <a:rPr lang="pt-BR" dirty="0">
                <a:solidFill>
                  <a:schemeClr val="bg1"/>
                </a:solidFill>
              </a:rPr>
              <a:t>apesar da ‘acessibilidade’ e a ‘proximidade’ do Sebrae ainda poderem ser aspectos da imagem a serem melhorados</a:t>
            </a:r>
          </a:p>
          <a:p>
            <a:pPr lvl="0">
              <a:spcAft>
                <a:spcPts val="0"/>
              </a:spcAft>
            </a:pPr>
            <a:endParaRPr lang="pt-BR" dirty="0">
              <a:solidFill>
                <a:schemeClr val="bg1"/>
              </a:solidFill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11" name="Elipse 10"/>
          <p:cNvSpPr/>
          <p:nvPr/>
        </p:nvSpPr>
        <p:spPr>
          <a:xfrm>
            <a:off x="722168" y="3499281"/>
            <a:ext cx="711200" cy="711200"/>
          </a:xfrm>
          <a:prstGeom prst="ellipse">
            <a:avLst/>
          </a:prstGeom>
          <a:noFill/>
          <a:ln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600" b="1" dirty="0"/>
              <a:t>8</a:t>
            </a:r>
          </a:p>
        </p:txBody>
      </p:sp>
    </p:spTree>
    <p:extLst>
      <p:ext uri="{BB962C8B-B14F-4D97-AF65-F5344CB8AC3E}">
        <p14:creationId xmlns:p14="http://schemas.microsoft.com/office/powerpoint/2010/main" val="63105363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decel="10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8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8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tx2"/>
                                      </p:to>
                                    </p:animClr>
                                  </p:subTnLst>
                                </p:cTn>
                              </p:par>
                              <p:par>
                                <p:cTn id="9" presetID="10" presetClass="entr" presetSubtype="0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tx2"/>
                                      </p:to>
                                    </p:animClr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2" presetClass="entr" presetSubtype="2" decel="10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8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" dur="8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" presetID="10" presetClass="entr" presetSubtype="0" fill="hold" grpId="0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8" decel="10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8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8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tx2"/>
                                      </p:to>
                                    </p:animClr>
                                  </p:subTnLst>
                                </p:cTn>
                              </p:par>
                              <p:par>
                                <p:cTn id="27" presetID="10" presetClass="entr" presetSubtype="0" fill="hold" grpId="0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tx2"/>
                                      </p:to>
                                    </p:animClr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2" presetClass="entr" presetSubtype="8" decel="10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8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8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tx2"/>
                                      </p:to>
                                    </p:animClr>
                                  </p:subTnLst>
                                </p:cTn>
                              </p:par>
                              <p:par>
                                <p:cTn id="36" presetID="10" presetClass="entr" presetSubtype="0" fill="hold" grpId="0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tx2"/>
                                      </p:to>
                                    </p:animClr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2" grpId="0" animBg="1"/>
      <p:bldP spid="6" grpId="0"/>
      <p:bldP spid="7" grpId="0" animBg="1"/>
      <p:bldP spid="8" grpId="0"/>
      <p:bldP spid="9" grpId="0" animBg="1"/>
      <p:bldP spid="10" grpId="0"/>
      <p:bldP spid="11" grpId="0" animBg="1"/>
    </p:bldLst>
  </p:timing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" name="Retângulo 32"/>
          <p:cNvSpPr/>
          <p:nvPr/>
        </p:nvSpPr>
        <p:spPr>
          <a:xfrm>
            <a:off x="0" y="0"/>
            <a:ext cx="12197990" cy="6863524"/>
          </a:xfrm>
          <a:prstGeom prst="rect">
            <a:avLst/>
          </a:prstGeom>
          <a:solidFill>
            <a:srgbClr val="C55A1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dirty="0"/>
          </a:p>
        </p:txBody>
      </p:sp>
      <p:sp>
        <p:nvSpPr>
          <p:cNvPr id="19" name="Elipse 18"/>
          <p:cNvSpPr/>
          <p:nvPr/>
        </p:nvSpPr>
        <p:spPr>
          <a:xfrm>
            <a:off x="1123742" y="701016"/>
            <a:ext cx="3644506" cy="3644506"/>
          </a:xfrm>
          <a:prstGeom prst="ellipse">
            <a:avLst/>
          </a:prstGeom>
          <a:noFill/>
          <a:ln w="57150">
            <a:solidFill>
              <a:schemeClr val="accent2">
                <a:lumMod val="60000"/>
                <a:lumOff val="40000"/>
              </a:schemeClr>
            </a:solidFill>
            <a:prstDash val="lgDash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20" name="Elipse 19"/>
          <p:cNvSpPr/>
          <p:nvPr/>
        </p:nvSpPr>
        <p:spPr>
          <a:xfrm>
            <a:off x="1339946" y="917220"/>
            <a:ext cx="3212098" cy="3212098"/>
          </a:xfrm>
          <a:prstGeom prst="ellipse">
            <a:avLst/>
          </a:prstGeom>
          <a:noFill/>
          <a:ln w="28575">
            <a:solidFill>
              <a:schemeClr val="accent2">
                <a:lumMod val="60000"/>
                <a:lumOff val="40000"/>
              </a:schemeClr>
            </a:solidFill>
            <a:prstDash val="lgDash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21" name="Freeform 5"/>
          <p:cNvSpPr>
            <a:spLocks noEditPoints="1"/>
          </p:cNvSpPr>
          <p:nvPr/>
        </p:nvSpPr>
        <p:spPr bwMode="auto">
          <a:xfrm>
            <a:off x="2966359" y="1090644"/>
            <a:ext cx="107950" cy="542925"/>
          </a:xfrm>
          <a:custGeom>
            <a:avLst/>
            <a:gdLst>
              <a:gd name="T0" fmla="*/ 38 w 38"/>
              <a:gd name="T1" fmla="*/ 171 h 190"/>
              <a:gd name="T2" fmla="*/ 38 w 38"/>
              <a:gd name="T3" fmla="*/ 19 h 190"/>
              <a:gd name="T4" fmla="*/ 19 w 38"/>
              <a:gd name="T5" fmla="*/ 0 h 190"/>
              <a:gd name="T6" fmla="*/ 0 w 38"/>
              <a:gd name="T7" fmla="*/ 19 h 190"/>
              <a:gd name="T8" fmla="*/ 0 w 38"/>
              <a:gd name="T9" fmla="*/ 171 h 190"/>
              <a:gd name="T10" fmla="*/ 19 w 38"/>
              <a:gd name="T11" fmla="*/ 190 h 190"/>
              <a:gd name="T12" fmla="*/ 38 w 38"/>
              <a:gd name="T13" fmla="*/ 171 h 190"/>
              <a:gd name="T14" fmla="*/ 38 w 38"/>
              <a:gd name="T15" fmla="*/ 171 h 190"/>
              <a:gd name="T16" fmla="*/ 38 w 38"/>
              <a:gd name="T17" fmla="*/ 171 h 1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8" h="190">
                <a:moveTo>
                  <a:pt x="38" y="171"/>
                </a:moveTo>
                <a:cubicBezTo>
                  <a:pt x="38" y="19"/>
                  <a:pt x="38" y="19"/>
                  <a:pt x="38" y="19"/>
                </a:cubicBezTo>
                <a:cubicBezTo>
                  <a:pt x="38" y="8"/>
                  <a:pt x="29" y="0"/>
                  <a:pt x="19" y="0"/>
                </a:cubicBezTo>
                <a:cubicBezTo>
                  <a:pt x="8" y="0"/>
                  <a:pt x="0" y="8"/>
                  <a:pt x="0" y="19"/>
                </a:cubicBezTo>
                <a:cubicBezTo>
                  <a:pt x="0" y="171"/>
                  <a:pt x="0" y="171"/>
                  <a:pt x="0" y="171"/>
                </a:cubicBezTo>
                <a:cubicBezTo>
                  <a:pt x="0" y="182"/>
                  <a:pt x="8" y="190"/>
                  <a:pt x="19" y="190"/>
                </a:cubicBezTo>
                <a:cubicBezTo>
                  <a:pt x="29" y="190"/>
                  <a:pt x="38" y="182"/>
                  <a:pt x="38" y="171"/>
                </a:cubicBezTo>
                <a:close/>
                <a:moveTo>
                  <a:pt x="38" y="171"/>
                </a:moveTo>
                <a:cubicBezTo>
                  <a:pt x="38" y="171"/>
                  <a:pt x="38" y="171"/>
                  <a:pt x="38" y="171"/>
                </a:cubicBezTo>
              </a:path>
            </a:pathLst>
          </a:custGeom>
          <a:solidFill>
            <a:srgbClr val="FFC50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sp>
        <p:nvSpPr>
          <p:cNvPr id="22" name="Freeform 6"/>
          <p:cNvSpPr>
            <a:spLocks noEditPoints="1"/>
          </p:cNvSpPr>
          <p:nvPr/>
        </p:nvSpPr>
        <p:spPr bwMode="auto">
          <a:xfrm>
            <a:off x="2240871" y="1333532"/>
            <a:ext cx="428625" cy="422275"/>
          </a:xfrm>
          <a:custGeom>
            <a:avLst/>
            <a:gdLst>
              <a:gd name="T0" fmla="*/ 129 w 150"/>
              <a:gd name="T1" fmla="*/ 148 h 148"/>
              <a:gd name="T2" fmla="*/ 142 w 150"/>
              <a:gd name="T3" fmla="*/ 142 h 148"/>
              <a:gd name="T4" fmla="*/ 142 w 150"/>
              <a:gd name="T5" fmla="*/ 115 h 148"/>
              <a:gd name="T6" fmla="*/ 35 w 150"/>
              <a:gd name="T7" fmla="*/ 8 h 148"/>
              <a:gd name="T8" fmla="*/ 8 w 150"/>
              <a:gd name="T9" fmla="*/ 8 h 148"/>
              <a:gd name="T10" fmla="*/ 8 w 150"/>
              <a:gd name="T11" fmla="*/ 35 h 148"/>
              <a:gd name="T12" fmla="*/ 115 w 150"/>
              <a:gd name="T13" fmla="*/ 142 h 148"/>
              <a:gd name="T14" fmla="*/ 129 w 150"/>
              <a:gd name="T15" fmla="*/ 148 h 148"/>
              <a:gd name="T16" fmla="*/ 129 w 150"/>
              <a:gd name="T17" fmla="*/ 148 h 148"/>
              <a:gd name="T18" fmla="*/ 129 w 150"/>
              <a:gd name="T19" fmla="*/ 148 h 1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50" h="148">
                <a:moveTo>
                  <a:pt x="129" y="148"/>
                </a:moveTo>
                <a:cubicBezTo>
                  <a:pt x="134" y="148"/>
                  <a:pt x="139" y="146"/>
                  <a:pt x="142" y="142"/>
                </a:cubicBezTo>
                <a:cubicBezTo>
                  <a:pt x="150" y="135"/>
                  <a:pt x="150" y="123"/>
                  <a:pt x="142" y="115"/>
                </a:cubicBezTo>
                <a:cubicBezTo>
                  <a:pt x="35" y="8"/>
                  <a:pt x="35" y="8"/>
                  <a:pt x="35" y="8"/>
                </a:cubicBezTo>
                <a:cubicBezTo>
                  <a:pt x="27" y="0"/>
                  <a:pt x="15" y="0"/>
                  <a:pt x="8" y="8"/>
                </a:cubicBezTo>
                <a:cubicBezTo>
                  <a:pt x="0" y="15"/>
                  <a:pt x="0" y="27"/>
                  <a:pt x="8" y="35"/>
                </a:cubicBezTo>
                <a:cubicBezTo>
                  <a:pt x="115" y="142"/>
                  <a:pt x="115" y="142"/>
                  <a:pt x="115" y="142"/>
                </a:cubicBezTo>
                <a:cubicBezTo>
                  <a:pt x="119" y="146"/>
                  <a:pt x="124" y="148"/>
                  <a:pt x="129" y="148"/>
                </a:cubicBezTo>
                <a:close/>
                <a:moveTo>
                  <a:pt x="129" y="148"/>
                </a:moveTo>
                <a:cubicBezTo>
                  <a:pt x="129" y="148"/>
                  <a:pt x="129" y="148"/>
                  <a:pt x="129" y="148"/>
                </a:cubicBezTo>
              </a:path>
            </a:pathLst>
          </a:custGeom>
          <a:solidFill>
            <a:srgbClr val="FFC50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sp>
        <p:nvSpPr>
          <p:cNvPr id="23" name="Freeform 7"/>
          <p:cNvSpPr>
            <a:spLocks noEditPoints="1"/>
          </p:cNvSpPr>
          <p:nvPr/>
        </p:nvSpPr>
        <p:spPr bwMode="auto">
          <a:xfrm>
            <a:off x="3434671" y="2066957"/>
            <a:ext cx="542925" cy="107950"/>
          </a:xfrm>
          <a:custGeom>
            <a:avLst/>
            <a:gdLst>
              <a:gd name="T0" fmla="*/ 171 w 190"/>
              <a:gd name="T1" fmla="*/ 0 h 38"/>
              <a:gd name="T2" fmla="*/ 19 w 190"/>
              <a:gd name="T3" fmla="*/ 0 h 38"/>
              <a:gd name="T4" fmla="*/ 0 w 190"/>
              <a:gd name="T5" fmla="*/ 19 h 38"/>
              <a:gd name="T6" fmla="*/ 19 w 190"/>
              <a:gd name="T7" fmla="*/ 38 h 38"/>
              <a:gd name="T8" fmla="*/ 171 w 190"/>
              <a:gd name="T9" fmla="*/ 38 h 38"/>
              <a:gd name="T10" fmla="*/ 190 w 190"/>
              <a:gd name="T11" fmla="*/ 19 h 38"/>
              <a:gd name="T12" fmla="*/ 171 w 190"/>
              <a:gd name="T13" fmla="*/ 0 h 38"/>
              <a:gd name="T14" fmla="*/ 171 w 190"/>
              <a:gd name="T15" fmla="*/ 0 h 38"/>
              <a:gd name="T16" fmla="*/ 171 w 190"/>
              <a:gd name="T17" fmla="*/ 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0" h="38">
                <a:moveTo>
                  <a:pt x="171" y="0"/>
                </a:moveTo>
                <a:cubicBezTo>
                  <a:pt x="19" y="0"/>
                  <a:pt x="19" y="0"/>
                  <a:pt x="19" y="0"/>
                </a:cubicBezTo>
                <a:cubicBezTo>
                  <a:pt x="8" y="0"/>
                  <a:pt x="0" y="8"/>
                  <a:pt x="0" y="19"/>
                </a:cubicBezTo>
                <a:cubicBezTo>
                  <a:pt x="0" y="30"/>
                  <a:pt x="8" y="38"/>
                  <a:pt x="19" y="38"/>
                </a:cubicBezTo>
                <a:cubicBezTo>
                  <a:pt x="171" y="38"/>
                  <a:pt x="171" y="38"/>
                  <a:pt x="171" y="38"/>
                </a:cubicBezTo>
                <a:cubicBezTo>
                  <a:pt x="182" y="38"/>
                  <a:pt x="190" y="30"/>
                  <a:pt x="190" y="19"/>
                </a:cubicBezTo>
                <a:cubicBezTo>
                  <a:pt x="190" y="8"/>
                  <a:pt x="182" y="0"/>
                  <a:pt x="171" y="0"/>
                </a:cubicBezTo>
                <a:close/>
                <a:moveTo>
                  <a:pt x="171" y="0"/>
                </a:moveTo>
                <a:cubicBezTo>
                  <a:pt x="171" y="0"/>
                  <a:pt x="171" y="0"/>
                  <a:pt x="171" y="0"/>
                </a:cubicBezTo>
              </a:path>
            </a:pathLst>
          </a:custGeom>
          <a:solidFill>
            <a:srgbClr val="FFC50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sp>
        <p:nvSpPr>
          <p:cNvPr id="24" name="Freeform 8"/>
          <p:cNvSpPr>
            <a:spLocks noEditPoints="1"/>
          </p:cNvSpPr>
          <p:nvPr/>
        </p:nvSpPr>
        <p:spPr bwMode="auto">
          <a:xfrm>
            <a:off x="2061484" y="2066957"/>
            <a:ext cx="546100" cy="107950"/>
          </a:xfrm>
          <a:custGeom>
            <a:avLst/>
            <a:gdLst>
              <a:gd name="T0" fmla="*/ 0 w 191"/>
              <a:gd name="T1" fmla="*/ 19 h 38"/>
              <a:gd name="T2" fmla="*/ 19 w 191"/>
              <a:gd name="T3" fmla="*/ 38 h 38"/>
              <a:gd name="T4" fmla="*/ 171 w 191"/>
              <a:gd name="T5" fmla="*/ 38 h 38"/>
              <a:gd name="T6" fmla="*/ 191 w 191"/>
              <a:gd name="T7" fmla="*/ 19 h 38"/>
              <a:gd name="T8" fmla="*/ 171 w 191"/>
              <a:gd name="T9" fmla="*/ 0 h 38"/>
              <a:gd name="T10" fmla="*/ 19 w 191"/>
              <a:gd name="T11" fmla="*/ 0 h 38"/>
              <a:gd name="T12" fmla="*/ 0 w 191"/>
              <a:gd name="T13" fmla="*/ 19 h 38"/>
              <a:gd name="T14" fmla="*/ 0 w 191"/>
              <a:gd name="T15" fmla="*/ 19 h 38"/>
              <a:gd name="T16" fmla="*/ 0 w 191"/>
              <a:gd name="T17" fmla="*/ 19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1" h="38">
                <a:moveTo>
                  <a:pt x="0" y="19"/>
                </a:moveTo>
                <a:cubicBezTo>
                  <a:pt x="0" y="30"/>
                  <a:pt x="9" y="38"/>
                  <a:pt x="19" y="38"/>
                </a:cubicBezTo>
                <a:cubicBezTo>
                  <a:pt x="171" y="38"/>
                  <a:pt x="171" y="38"/>
                  <a:pt x="171" y="38"/>
                </a:cubicBezTo>
                <a:cubicBezTo>
                  <a:pt x="182" y="38"/>
                  <a:pt x="191" y="30"/>
                  <a:pt x="191" y="19"/>
                </a:cubicBezTo>
                <a:cubicBezTo>
                  <a:pt x="191" y="8"/>
                  <a:pt x="182" y="0"/>
                  <a:pt x="171" y="0"/>
                </a:cubicBezTo>
                <a:cubicBezTo>
                  <a:pt x="19" y="0"/>
                  <a:pt x="19" y="0"/>
                  <a:pt x="19" y="0"/>
                </a:cubicBezTo>
                <a:cubicBezTo>
                  <a:pt x="9" y="0"/>
                  <a:pt x="0" y="9"/>
                  <a:pt x="0" y="19"/>
                </a:cubicBezTo>
                <a:close/>
                <a:moveTo>
                  <a:pt x="0" y="19"/>
                </a:moveTo>
                <a:cubicBezTo>
                  <a:pt x="0" y="19"/>
                  <a:pt x="0" y="19"/>
                  <a:pt x="0" y="19"/>
                </a:cubicBezTo>
              </a:path>
            </a:pathLst>
          </a:custGeom>
          <a:solidFill>
            <a:srgbClr val="FFC50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sp>
        <p:nvSpPr>
          <p:cNvPr id="25" name="Freeform 9"/>
          <p:cNvSpPr>
            <a:spLocks noEditPoints="1"/>
          </p:cNvSpPr>
          <p:nvPr/>
        </p:nvSpPr>
        <p:spPr bwMode="auto">
          <a:xfrm>
            <a:off x="3323546" y="1365282"/>
            <a:ext cx="428625" cy="422275"/>
          </a:xfrm>
          <a:custGeom>
            <a:avLst/>
            <a:gdLst>
              <a:gd name="T0" fmla="*/ 35 w 150"/>
              <a:gd name="T1" fmla="*/ 143 h 148"/>
              <a:gd name="T2" fmla="*/ 143 w 150"/>
              <a:gd name="T3" fmla="*/ 35 h 148"/>
              <a:gd name="T4" fmla="*/ 143 w 150"/>
              <a:gd name="T5" fmla="*/ 8 h 148"/>
              <a:gd name="T6" fmla="*/ 116 w 150"/>
              <a:gd name="T7" fmla="*/ 8 h 148"/>
              <a:gd name="T8" fmla="*/ 8 w 150"/>
              <a:gd name="T9" fmla="*/ 115 h 148"/>
              <a:gd name="T10" fmla="*/ 8 w 150"/>
              <a:gd name="T11" fmla="*/ 143 h 148"/>
              <a:gd name="T12" fmla="*/ 22 w 150"/>
              <a:gd name="T13" fmla="*/ 148 h 148"/>
              <a:gd name="T14" fmla="*/ 35 w 150"/>
              <a:gd name="T15" fmla="*/ 143 h 148"/>
              <a:gd name="T16" fmla="*/ 35 w 150"/>
              <a:gd name="T17" fmla="*/ 143 h 148"/>
              <a:gd name="T18" fmla="*/ 35 w 150"/>
              <a:gd name="T19" fmla="*/ 143 h 1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50" h="148">
                <a:moveTo>
                  <a:pt x="35" y="143"/>
                </a:moveTo>
                <a:cubicBezTo>
                  <a:pt x="143" y="35"/>
                  <a:pt x="143" y="35"/>
                  <a:pt x="143" y="35"/>
                </a:cubicBezTo>
                <a:cubicBezTo>
                  <a:pt x="150" y="27"/>
                  <a:pt x="150" y="15"/>
                  <a:pt x="143" y="8"/>
                </a:cubicBezTo>
                <a:cubicBezTo>
                  <a:pt x="135" y="0"/>
                  <a:pt x="123" y="0"/>
                  <a:pt x="116" y="8"/>
                </a:cubicBezTo>
                <a:cubicBezTo>
                  <a:pt x="8" y="115"/>
                  <a:pt x="8" y="115"/>
                  <a:pt x="8" y="115"/>
                </a:cubicBezTo>
                <a:cubicBezTo>
                  <a:pt x="0" y="123"/>
                  <a:pt x="0" y="135"/>
                  <a:pt x="8" y="143"/>
                </a:cubicBezTo>
                <a:cubicBezTo>
                  <a:pt x="12" y="146"/>
                  <a:pt x="17" y="148"/>
                  <a:pt x="22" y="148"/>
                </a:cubicBezTo>
                <a:cubicBezTo>
                  <a:pt x="26" y="148"/>
                  <a:pt x="31" y="146"/>
                  <a:pt x="35" y="143"/>
                </a:cubicBezTo>
                <a:close/>
                <a:moveTo>
                  <a:pt x="35" y="143"/>
                </a:moveTo>
                <a:cubicBezTo>
                  <a:pt x="35" y="143"/>
                  <a:pt x="35" y="143"/>
                  <a:pt x="35" y="143"/>
                </a:cubicBezTo>
              </a:path>
            </a:pathLst>
          </a:custGeom>
          <a:solidFill>
            <a:srgbClr val="FFC50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sp>
        <p:nvSpPr>
          <p:cNvPr id="26" name="Freeform 10"/>
          <p:cNvSpPr>
            <a:spLocks noEditPoints="1"/>
          </p:cNvSpPr>
          <p:nvPr/>
        </p:nvSpPr>
        <p:spPr bwMode="auto">
          <a:xfrm>
            <a:off x="1939246" y="1798669"/>
            <a:ext cx="2028825" cy="1993900"/>
          </a:xfrm>
          <a:custGeom>
            <a:avLst/>
            <a:gdLst>
              <a:gd name="T0" fmla="*/ 0 w 711"/>
              <a:gd name="T1" fmla="*/ 319 h 699"/>
              <a:gd name="T2" fmla="*/ 0 w 711"/>
              <a:gd name="T3" fmla="*/ 651 h 699"/>
              <a:gd name="T4" fmla="*/ 38 w 711"/>
              <a:gd name="T5" fmla="*/ 688 h 699"/>
              <a:gd name="T6" fmla="*/ 150 w 711"/>
              <a:gd name="T7" fmla="*/ 688 h 699"/>
              <a:gd name="T8" fmla="*/ 181 w 711"/>
              <a:gd name="T9" fmla="*/ 672 h 699"/>
              <a:gd name="T10" fmla="*/ 250 w 711"/>
              <a:gd name="T11" fmla="*/ 699 h 699"/>
              <a:gd name="T12" fmla="*/ 552 w 711"/>
              <a:gd name="T13" fmla="*/ 699 h 699"/>
              <a:gd name="T14" fmla="*/ 670 w 711"/>
              <a:gd name="T15" fmla="*/ 602 h 699"/>
              <a:gd name="T16" fmla="*/ 711 w 711"/>
              <a:gd name="T17" fmla="*/ 344 h 699"/>
              <a:gd name="T18" fmla="*/ 711 w 711"/>
              <a:gd name="T19" fmla="*/ 341 h 699"/>
              <a:gd name="T20" fmla="*/ 611 w 711"/>
              <a:gd name="T21" fmla="*/ 241 h 699"/>
              <a:gd name="T22" fmla="*/ 460 w 711"/>
              <a:gd name="T23" fmla="*/ 241 h 699"/>
              <a:gd name="T24" fmla="*/ 460 w 711"/>
              <a:gd name="T25" fmla="*/ 132 h 699"/>
              <a:gd name="T26" fmla="*/ 419 w 711"/>
              <a:gd name="T27" fmla="*/ 31 h 699"/>
              <a:gd name="T28" fmla="*/ 315 w 711"/>
              <a:gd name="T29" fmla="*/ 19 h 699"/>
              <a:gd name="T30" fmla="*/ 301 w 711"/>
              <a:gd name="T31" fmla="*/ 37 h 699"/>
              <a:gd name="T32" fmla="*/ 301 w 711"/>
              <a:gd name="T33" fmla="*/ 160 h 699"/>
              <a:gd name="T34" fmla="*/ 185 w 711"/>
              <a:gd name="T35" fmla="*/ 290 h 699"/>
              <a:gd name="T36" fmla="*/ 179 w 711"/>
              <a:gd name="T37" fmla="*/ 294 h 699"/>
              <a:gd name="T38" fmla="*/ 151 w 711"/>
              <a:gd name="T39" fmla="*/ 281 h 699"/>
              <a:gd name="T40" fmla="*/ 38 w 711"/>
              <a:gd name="T41" fmla="*/ 281 h 699"/>
              <a:gd name="T42" fmla="*/ 0 w 711"/>
              <a:gd name="T43" fmla="*/ 319 h 699"/>
              <a:gd name="T44" fmla="*/ 188 w 711"/>
              <a:gd name="T45" fmla="*/ 328 h 699"/>
              <a:gd name="T46" fmla="*/ 195 w 711"/>
              <a:gd name="T47" fmla="*/ 327 h 699"/>
              <a:gd name="T48" fmla="*/ 340 w 711"/>
              <a:gd name="T49" fmla="*/ 160 h 699"/>
              <a:gd name="T50" fmla="*/ 340 w 711"/>
              <a:gd name="T51" fmla="*/ 52 h 699"/>
              <a:gd name="T52" fmla="*/ 397 w 711"/>
              <a:gd name="T53" fmla="*/ 62 h 699"/>
              <a:gd name="T54" fmla="*/ 422 w 711"/>
              <a:gd name="T55" fmla="*/ 132 h 699"/>
              <a:gd name="T56" fmla="*/ 422 w 711"/>
              <a:gd name="T57" fmla="*/ 260 h 699"/>
              <a:gd name="T58" fmla="*/ 441 w 711"/>
              <a:gd name="T59" fmla="*/ 279 h 699"/>
              <a:gd name="T60" fmla="*/ 611 w 711"/>
              <a:gd name="T61" fmla="*/ 279 h 699"/>
              <a:gd name="T62" fmla="*/ 673 w 711"/>
              <a:gd name="T63" fmla="*/ 339 h 699"/>
              <a:gd name="T64" fmla="*/ 632 w 711"/>
              <a:gd name="T65" fmla="*/ 596 h 699"/>
              <a:gd name="T66" fmla="*/ 632 w 711"/>
              <a:gd name="T67" fmla="*/ 597 h 699"/>
              <a:gd name="T68" fmla="*/ 552 w 711"/>
              <a:gd name="T69" fmla="*/ 661 h 699"/>
              <a:gd name="T70" fmla="*/ 250 w 711"/>
              <a:gd name="T71" fmla="*/ 661 h 699"/>
              <a:gd name="T72" fmla="*/ 188 w 711"/>
              <a:gd name="T73" fmla="*/ 599 h 699"/>
              <a:gd name="T74" fmla="*/ 188 w 711"/>
              <a:gd name="T75" fmla="*/ 328 h 699"/>
              <a:gd name="T76" fmla="*/ 38 w 711"/>
              <a:gd name="T77" fmla="*/ 319 h 699"/>
              <a:gd name="T78" fmla="*/ 150 w 711"/>
              <a:gd name="T79" fmla="*/ 319 h 699"/>
              <a:gd name="T80" fmla="*/ 150 w 711"/>
              <a:gd name="T81" fmla="*/ 650 h 699"/>
              <a:gd name="T82" fmla="*/ 38 w 711"/>
              <a:gd name="T83" fmla="*/ 650 h 699"/>
              <a:gd name="T84" fmla="*/ 38 w 711"/>
              <a:gd name="T85" fmla="*/ 319 h 699"/>
              <a:gd name="T86" fmla="*/ 38 w 711"/>
              <a:gd name="T87" fmla="*/ 319 h 699"/>
              <a:gd name="T88" fmla="*/ 38 w 711"/>
              <a:gd name="T89" fmla="*/ 319 h 6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711" h="699">
                <a:moveTo>
                  <a:pt x="0" y="319"/>
                </a:moveTo>
                <a:cubicBezTo>
                  <a:pt x="0" y="651"/>
                  <a:pt x="0" y="651"/>
                  <a:pt x="0" y="651"/>
                </a:cubicBezTo>
                <a:cubicBezTo>
                  <a:pt x="0" y="671"/>
                  <a:pt x="17" y="688"/>
                  <a:pt x="38" y="688"/>
                </a:cubicBezTo>
                <a:cubicBezTo>
                  <a:pt x="150" y="688"/>
                  <a:pt x="150" y="688"/>
                  <a:pt x="150" y="688"/>
                </a:cubicBezTo>
                <a:cubicBezTo>
                  <a:pt x="163" y="688"/>
                  <a:pt x="174" y="682"/>
                  <a:pt x="181" y="672"/>
                </a:cubicBezTo>
                <a:cubicBezTo>
                  <a:pt x="199" y="689"/>
                  <a:pt x="223" y="699"/>
                  <a:pt x="250" y="699"/>
                </a:cubicBezTo>
                <a:cubicBezTo>
                  <a:pt x="552" y="699"/>
                  <a:pt x="552" y="699"/>
                  <a:pt x="552" y="699"/>
                </a:cubicBezTo>
                <a:cubicBezTo>
                  <a:pt x="619" y="699"/>
                  <a:pt x="662" y="664"/>
                  <a:pt x="670" y="602"/>
                </a:cubicBezTo>
                <a:cubicBezTo>
                  <a:pt x="711" y="344"/>
                  <a:pt x="711" y="344"/>
                  <a:pt x="711" y="344"/>
                </a:cubicBezTo>
                <a:cubicBezTo>
                  <a:pt x="711" y="343"/>
                  <a:pt x="711" y="342"/>
                  <a:pt x="711" y="341"/>
                </a:cubicBezTo>
                <a:cubicBezTo>
                  <a:pt x="711" y="286"/>
                  <a:pt x="666" y="241"/>
                  <a:pt x="611" y="241"/>
                </a:cubicBezTo>
                <a:cubicBezTo>
                  <a:pt x="460" y="241"/>
                  <a:pt x="460" y="241"/>
                  <a:pt x="460" y="241"/>
                </a:cubicBezTo>
                <a:cubicBezTo>
                  <a:pt x="460" y="132"/>
                  <a:pt x="460" y="132"/>
                  <a:pt x="460" y="132"/>
                </a:cubicBezTo>
                <a:cubicBezTo>
                  <a:pt x="460" y="85"/>
                  <a:pt x="446" y="52"/>
                  <a:pt x="419" y="31"/>
                </a:cubicBezTo>
                <a:cubicBezTo>
                  <a:pt x="376" y="0"/>
                  <a:pt x="317" y="18"/>
                  <a:pt x="315" y="19"/>
                </a:cubicBezTo>
                <a:cubicBezTo>
                  <a:pt x="307" y="21"/>
                  <a:pt x="301" y="29"/>
                  <a:pt x="301" y="37"/>
                </a:cubicBezTo>
                <a:cubicBezTo>
                  <a:pt x="301" y="160"/>
                  <a:pt x="301" y="160"/>
                  <a:pt x="301" y="160"/>
                </a:cubicBezTo>
                <a:cubicBezTo>
                  <a:pt x="301" y="256"/>
                  <a:pt x="190" y="289"/>
                  <a:pt x="185" y="290"/>
                </a:cubicBezTo>
                <a:cubicBezTo>
                  <a:pt x="183" y="291"/>
                  <a:pt x="180" y="292"/>
                  <a:pt x="179" y="294"/>
                </a:cubicBezTo>
                <a:cubicBezTo>
                  <a:pt x="172" y="286"/>
                  <a:pt x="162" y="281"/>
                  <a:pt x="151" y="281"/>
                </a:cubicBezTo>
                <a:cubicBezTo>
                  <a:pt x="38" y="281"/>
                  <a:pt x="38" y="281"/>
                  <a:pt x="38" y="281"/>
                </a:cubicBezTo>
                <a:cubicBezTo>
                  <a:pt x="17" y="281"/>
                  <a:pt x="0" y="298"/>
                  <a:pt x="0" y="319"/>
                </a:cubicBezTo>
                <a:close/>
                <a:moveTo>
                  <a:pt x="188" y="328"/>
                </a:moveTo>
                <a:cubicBezTo>
                  <a:pt x="191" y="328"/>
                  <a:pt x="193" y="328"/>
                  <a:pt x="195" y="327"/>
                </a:cubicBezTo>
                <a:cubicBezTo>
                  <a:pt x="201" y="326"/>
                  <a:pt x="340" y="286"/>
                  <a:pt x="340" y="160"/>
                </a:cubicBezTo>
                <a:cubicBezTo>
                  <a:pt x="340" y="52"/>
                  <a:pt x="340" y="52"/>
                  <a:pt x="340" y="52"/>
                </a:cubicBezTo>
                <a:cubicBezTo>
                  <a:pt x="354" y="50"/>
                  <a:pt x="379" y="49"/>
                  <a:pt x="397" y="62"/>
                </a:cubicBezTo>
                <a:cubicBezTo>
                  <a:pt x="413" y="75"/>
                  <a:pt x="422" y="98"/>
                  <a:pt x="422" y="132"/>
                </a:cubicBezTo>
                <a:cubicBezTo>
                  <a:pt x="422" y="260"/>
                  <a:pt x="422" y="260"/>
                  <a:pt x="422" y="260"/>
                </a:cubicBezTo>
                <a:cubicBezTo>
                  <a:pt x="422" y="270"/>
                  <a:pt x="430" y="279"/>
                  <a:pt x="441" y="279"/>
                </a:cubicBezTo>
                <a:cubicBezTo>
                  <a:pt x="611" y="279"/>
                  <a:pt x="611" y="279"/>
                  <a:pt x="611" y="279"/>
                </a:cubicBezTo>
                <a:cubicBezTo>
                  <a:pt x="645" y="279"/>
                  <a:pt x="672" y="306"/>
                  <a:pt x="673" y="339"/>
                </a:cubicBezTo>
                <a:cubicBezTo>
                  <a:pt x="632" y="596"/>
                  <a:pt x="632" y="596"/>
                  <a:pt x="632" y="596"/>
                </a:cubicBezTo>
                <a:cubicBezTo>
                  <a:pt x="632" y="597"/>
                  <a:pt x="632" y="597"/>
                  <a:pt x="632" y="597"/>
                </a:cubicBezTo>
                <a:cubicBezTo>
                  <a:pt x="627" y="639"/>
                  <a:pt x="600" y="661"/>
                  <a:pt x="552" y="661"/>
                </a:cubicBezTo>
                <a:cubicBezTo>
                  <a:pt x="250" y="661"/>
                  <a:pt x="250" y="661"/>
                  <a:pt x="250" y="661"/>
                </a:cubicBezTo>
                <a:cubicBezTo>
                  <a:pt x="216" y="661"/>
                  <a:pt x="188" y="633"/>
                  <a:pt x="188" y="599"/>
                </a:cubicBezTo>
                <a:lnTo>
                  <a:pt x="188" y="328"/>
                </a:lnTo>
                <a:close/>
                <a:moveTo>
                  <a:pt x="38" y="319"/>
                </a:moveTo>
                <a:cubicBezTo>
                  <a:pt x="150" y="319"/>
                  <a:pt x="150" y="319"/>
                  <a:pt x="150" y="319"/>
                </a:cubicBezTo>
                <a:cubicBezTo>
                  <a:pt x="150" y="650"/>
                  <a:pt x="150" y="650"/>
                  <a:pt x="150" y="650"/>
                </a:cubicBezTo>
                <a:cubicBezTo>
                  <a:pt x="38" y="650"/>
                  <a:pt x="38" y="650"/>
                  <a:pt x="38" y="650"/>
                </a:cubicBezTo>
                <a:lnTo>
                  <a:pt x="38" y="319"/>
                </a:lnTo>
                <a:close/>
                <a:moveTo>
                  <a:pt x="38" y="319"/>
                </a:moveTo>
                <a:cubicBezTo>
                  <a:pt x="38" y="319"/>
                  <a:pt x="38" y="319"/>
                  <a:pt x="38" y="319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sp>
        <p:nvSpPr>
          <p:cNvPr id="35" name="CaixaDeTexto 34"/>
          <p:cNvSpPr txBox="1"/>
          <p:nvPr/>
        </p:nvSpPr>
        <p:spPr>
          <a:xfrm>
            <a:off x="7246030" y="5299139"/>
            <a:ext cx="2997744" cy="67710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t-BR" sz="2000" b="1" dirty="0">
                <a:solidFill>
                  <a:schemeClr val="bg1"/>
                </a:solidFill>
              </a:rPr>
              <a:t>(61) 2107.0800</a:t>
            </a:r>
          </a:p>
          <a:p>
            <a:r>
              <a:rPr lang="pt-BR" b="1" dirty="0">
                <a:solidFill>
                  <a:schemeClr val="bg1"/>
                </a:solidFill>
              </a:rPr>
              <a:t>www.checonpesquisa.com.br</a:t>
            </a:r>
          </a:p>
        </p:txBody>
      </p:sp>
      <p:sp>
        <p:nvSpPr>
          <p:cNvPr id="36" name="CaixaDeTexto 35"/>
          <p:cNvSpPr txBox="1"/>
          <p:nvPr/>
        </p:nvSpPr>
        <p:spPr>
          <a:xfrm>
            <a:off x="947253" y="4664185"/>
            <a:ext cx="3961342" cy="120032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pt-BR" sz="7200" b="1" i="1" dirty="0">
                <a:solidFill>
                  <a:schemeClr val="accent4">
                    <a:lumMod val="20000"/>
                    <a:lumOff val="80000"/>
                  </a:schemeClr>
                </a:solidFill>
              </a:rPr>
              <a:t>obrigado!</a:t>
            </a:r>
          </a:p>
        </p:txBody>
      </p:sp>
      <p:grpSp>
        <p:nvGrpSpPr>
          <p:cNvPr id="5" name="Group 4"/>
          <p:cNvGrpSpPr>
            <a:grpSpLocks noChangeAspect="1"/>
          </p:cNvGrpSpPr>
          <p:nvPr/>
        </p:nvGrpSpPr>
        <p:grpSpPr bwMode="auto">
          <a:xfrm>
            <a:off x="7246030" y="4547456"/>
            <a:ext cx="2116138" cy="598487"/>
            <a:chOff x="3106" y="3483"/>
            <a:chExt cx="1333" cy="377"/>
          </a:xfrm>
          <a:solidFill>
            <a:schemeClr val="bg1"/>
          </a:solidFill>
        </p:grpSpPr>
        <p:sp>
          <p:nvSpPr>
            <p:cNvPr id="38" name="Freeform 5"/>
            <p:cNvSpPr>
              <a:spLocks/>
            </p:cNvSpPr>
            <p:nvPr/>
          </p:nvSpPr>
          <p:spPr bwMode="auto">
            <a:xfrm>
              <a:off x="3106" y="3483"/>
              <a:ext cx="399" cy="361"/>
            </a:xfrm>
            <a:custGeom>
              <a:avLst/>
              <a:gdLst>
                <a:gd name="T0" fmla="*/ 153 w 168"/>
                <a:gd name="T1" fmla="*/ 27 h 150"/>
                <a:gd name="T2" fmla="*/ 104 w 168"/>
                <a:gd name="T3" fmla="*/ 2 h 150"/>
                <a:gd name="T4" fmla="*/ 66 w 168"/>
                <a:gd name="T5" fmla="*/ 4 h 150"/>
                <a:gd name="T6" fmla="*/ 65 w 168"/>
                <a:gd name="T7" fmla="*/ 4 h 150"/>
                <a:gd name="T8" fmla="*/ 3 w 168"/>
                <a:gd name="T9" fmla="*/ 78 h 150"/>
                <a:gd name="T10" fmla="*/ 3 w 168"/>
                <a:gd name="T11" fmla="*/ 78 h 150"/>
                <a:gd name="T12" fmla="*/ 3 w 168"/>
                <a:gd name="T13" fmla="*/ 78 h 150"/>
                <a:gd name="T14" fmla="*/ 38 w 168"/>
                <a:gd name="T15" fmla="*/ 127 h 150"/>
                <a:gd name="T16" fmla="*/ 43 w 168"/>
                <a:gd name="T17" fmla="*/ 128 h 150"/>
                <a:gd name="T18" fmla="*/ 43 w 168"/>
                <a:gd name="T19" fmla="*/ 128 h 150"/>
                <a:gd name="T20" fmla="*/ 50 w 168"/>
                <a:gd name="T21" fmla="*/ 133 h 150"/>
                <a:gd name="T22" fmla="*/ 43 w 168"/>
                <a:gd name="T23" fmla="*/ 117 h 150"/>
                <a:gd name="T24" fmla="*/ 16 w 168"/>
                <a:gd name="T25" fmla="*/ 82 h 150"/>
                <a:gd name="T26" fmla="*/ 16 w 168"/>
                <a:gd name="T27" fmla="*/ 82 h 150"/>
                <a:gd name="T28" fmla="*/ 16 w 168"/>
                <a:gd name="T29" fmla="*/ 75 h 150"/>
                <a:gd name="T30" fmla="*/ 63 w 168"/>
                <a:gd name="T31" fmla="*/ 19 h 150"/>
                <a:gd name="T32" fmla="*/ 63 w 168"/>
                <a:gd name="T33" fmla="*/ 18 h 150"/>
                <a:gd name="T34" fmla="*/ 92 w 168"/>
                <a:gd name="T35" fmla="*/ 12 h 150"/>
                <a:gd name="T36" fmla="*/ 132 w 168"/>
                <a:gd name="T37" fmla="*/ 26 h 150"/>
                <a:gd name="T38" fmla="*/ 146 w 168"/>
                <a:gd name="T39" fmla="*/ 53 h 150"/>
                <a:gd name="T40" fmla="*/ 123 w 168"/>
                <a:gd name="T41" fmla="*/ 84 h 150"/>
                <a:gd name="T42" fmla="*/ 64 w 168"/>
                <a:gd name="T43" fmla="*/ 119 h 150"/>
                <a:gd name="T44" fmla="*/ 51 w 168"/>
                <a:gd name="T45" fmla="*/ 138 h 150"/>
                <a:gd name="T46" fmla="*/ 50 w 168"/>
                <a:gd name="T47" fmla="*/ 150 h 150"/>
                <a:gd name="T48" fmla="*/ 70 w 168"/>
                <a:gd name="T49" fmla="*/ 129 h 150"/>
                <a:gd name="T50" fmla="*/ 130 w 168"/>
                <a:gd name="T51" fmla="*/ 100 h 150"/>
                <a:gd name="T52" fmla="*/ 130 w 168"/>
                <a:gd name="T53" fmla="*/ 100 h 150"/>
                <a:gd name="T54" fmla="*/ 166 w 168"/>
                <a:gd name="T55" fmla="*/ 64 h 150"/>
                <a:gd name="T56" fmla="*/ 153 w 168"/>
                <a:gd name="T57" fmla="*/ 27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68" h="150">
                  <a:moveTo>
                    <a:pt x="153" y="27"/>
                  </a:moveTo>
                  <a:cubicBezTo>
                    <a:pt x="140" y="14"/>
                    <a:pt x="123" y="5"/>
                    <a:pt x="104" y="2"/>
                  </a:cubicBezTo>
                  <a:cubicBezTo>
                    <a:pt x="91" y="0"/>
                    <a:pt x="78" y="1"/>
                    <a:pt x="66" y="4"/>
                  </a:cubicBezTo>
                  <a:cubicBezTo>
                    <a:pt x="65" y="4"/>
                    <a:pt x="65" y="4"/>
                    <a:pt x="65" y="4"/>
                  </a:cubicBezTo>
                  <a:cubicBezTo>
                    <a:pt x="34" y="14"/>
                    <a:pt x="8" y="42"/>
                    <a:pt x="3" y="78"/>
                  </a:cubicBezTo>
                  <a:cubicBezTo>
                    <a:pt x="3" y="78"/>
                    <a:pt x="3" y="78"/>
                    <a:pt x="3" y="78"/>
                  </a:cubicBezTo>
                  <a:cubicBezTo>
                    <a:pt x="3" y="78"/>
                    <a:pt x="3" y="78"/>
                    <a:pt x="3" y="78"/>
                  </a:cubicBezTo>
                  <a:cubicBezTo>
                    <a:pt x="0" y="102"/>
                    <a:pt x="15" y="124"/>
                    <a:pt x="38" y="127"/>
                  </a:cubicBezTo>
                  <a:cubicBezTo>
                    <a:pt x="40" y="127"/>
                    <a:pt x="41" y="128"/>
                    <a:pt x="43" y="128"/>
                  </a:cubicBezTo>
                  <a:cubicBezTo>
                    <a:pt x="43" y="128"/>
                    <a:pt x="43" y="128"/>
                    <a:pt x="43" y="128"/>
                  </a:cubicBezTo>
                  <a:cubicBezTo>
                    <a:pt x="47" y="128"/>
                    <a:pt x="49" y="130"/>
                    <a:pt x="50" y="133"/>
                  </a:cubicBezTo>
                  <a:cubicBezTo>
                    <a:pt x="52" y="126"/>
                    <a:pt x="53" y="117"/>
                    <a:pt x="43" y="117"/>
                  </a:cubicBezTo>
                  <a:cubicBezTo>
                    <a:pt x="28" y="116"/>
                    <a:pt x="16" y="100"/>
                    <a:pt x="16" y="82"/>
                  </a:cubicBezTo>
                  <a:cubicBezTo>
                    <a:pt x="16" y="82"/>
                    <a:pt x="16" y="82"/>
                    <a:pt x="16" y="82"/>
                  </a:cubicBezTo>
                  <a:cubicBezTo>
                    <a:pt x="16" y="75"/>
                    <a:pt x="16" y="75"/>
                    <a:pt x="16" y="75"/>
                  </a:cubicBezTo>
                  <a:cubicBezTo>
                    <a:pt x="23" y="46"/>
                    <a:pt x="39" y="30"/>
                    <a:pt x="63" y="19"/>
                  </a:cubicBezTo>
                  <a:cubicBezTo>
                    <a:pt x="63" y="18"/>
                    <a:pt x="63" y="18"/>
                    <a:pt x="63" y="18"/>
                  </a:cubicBezTo>
                  <a:cubicBezTo>
                    <a:pt x="72" y="14"/>
                    <a:pt x="82" y="12"/>
                    <a:pt x="92" y="12"/>
                  </a:cubicBezTo>
                  <a:cubicBezTo>
                    <a:pt x="107" y="12"/>
                    <a:pt x="121" y="17"/>
                    <a:pt x="132" y="26"/>
                  </a:cubicBezTo>
                  <a:cubicBezTo>
                    <a:pt x="141" y="32"/>
                    <a:pt x="146" y="42"/>
                    <a:pt x="146" y="53"/>
                  </a:cubicBezTo>
                  <a:cubicBezTo>
                    <a:pt x="146" y="68"/>
                    <a:pt x="136" y="80"/>
                    <a:pt x="123" y="84"/>
                  </a:cubicBezTo>
                  <a:cubicBezTo>
                    <a:pt x="123" y="84"/>
                    <a:pt x="74" y="99"/>
                    <a:pt x="64" y="119"/>
                  </a:cubicBezTo>
                  <a:cubicBezTo>
                    <a:pt x="60" y="126"/>
                    <a:pt x="59" y="132"/>
                    <a:pt x="51" y="138"/>
                  </a:cubicBezTo>
                  <a:cubicBezTo>
                    <a:pt x="52" y="144"/>
                    <a:pt x="50" y="150"/>
                    <a:pt x="50" y="150"/>
                  </a:cubicBezTo>
                  <a:cubicBezTo>
                    <a:pt x="61" y="146"/>
                    <a:pt x="63" y="139"/>
                    <a:pt x="70" y="129"/>
                  </a:cubicBezTo>
                  <a:cubicBezTo>
                    <a:pt x="86" y="106"/>
                    <a:pt x="130" y="100"/>
                    <a:pt x="130" y="100"/>
                  </a:cubicBezTo>
                  <a:cubicBezTo>
                    <a:pt x="130" y="100"/>
                    <a:pt x="130" y="100"/>
                    <a:pt x="130" y="100"/>
                  </a:cubicBezTo>
                  <a:cubicBezTo>
                    <a:pt x="148" y="97"/>
                    <a:pt x="163" y="83"/>
                    <a:pt x="166" y="64"/>
                  </a:cubicBezTo>
                  <a:cubicBezTo>
                    <a:pt x="168" y="50"/>
                    <a:pt x="163" y="36"/>
                    <a:pt x="153" y="2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9" name="Freeform 6"/>
            <p:cNvSpPr>
              <a:spLocks noEditPoints="1"/>
            </p:cNvSpPr>
            <p:nvPr/>
          </p:nvSpPr>
          <p:spPr bwMode="auto">
            <a:xfrm>
              <a:off x="4132" y="3567"/>
              <a:ext cx="159" cy="161"/>
            </a:xfrm>
            <a:custGeom>
              <a:avLst/>
              <a:gdLst>
                <a:gd name="T0" fmla="*/ 45 w 67"/>
                <a:gd name="T1" fmla="*/ 45 h 67"/>
                <a:gd name="T2" fmla="*/ 22 w 67"/>
                <a:gd name="T3" fmla="*/ 45 h 67"/>
                <a:gd name="T4" fmla="*/ 22 w 67"/>
                <a:gd name="T5" fmla="*/ 21 h 67"/>
                <a:gd name="T6" fmla="*/ 45 w 67"/>
                <a:gd name="T7" fmla="*/ 21 h 67"/>
                <a:gd name="T8" fmla="*/ 45 w 67"/>
                <a:gd name="T9" fmla="*/ 45 h 67"/>
                <a:gd name="T10" fmla="*/ 51 w 67"/>
                <a:gd name="T11" fmla="*/ 9 h 67"/>
                <a:gd name="T12" fmla="*/ 9 w 67"/>
                <a:gd name="T13" fmla="*/ 16 h 67"/>
                <a:gd name="T14" fmla="*/ 16 w 67"/>
                <a:gd name="T15" fmla="*/ 57 h 67"/>
                <a:gd name="T16" fmla="*/ 58 w 67"/>
                <a:gd name="T17" fmla="*/ 50 h 67"/>
                <a:gd name="T18" fmla="*/ 51 w 67"/>
                <a:gd name="T19" fmla="*/ 9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7" h="67">
                  <a:moveTo>
                    <a:pt x="45" y="45"/>
                  </a:moveTo>
                  <a:cubicBezTo>
                    <a:pt x="22" y="45"/>
                    <a:pt x="22" y="45"/>
                    <a:pt x="22" y="45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45" y="21"/>
                    <a:pt x="45" y="21"/>
                    <a:pt x="45" y="21"/>
                  </a:cubicBezTo>
                  <a:lnTo>
                    <a:pt x="45" y="45"/>
                  </a:lnTo>
                  <a:close/>
                  <a:moveTo>
                    <a:pt x="51" y="9"/>
                  </a:moveTo>
                  <a:cubicBezTo>
                    <a:pt x="37" y="0"/>
                    <a:pt x="19" y="3"/>
                    <a:pt x="9" y="16"/>
                  </a:cubicBezTo>
                  <a:cubicBezTo>
                    <a:pt x="0" y="29"/>
                    <a:pt x="3" y="48"/>
                    <a:pt x="16" y="57"/>
                  </a:cubicBezTo>
                  <a:cubicBezTo>
                    <a:pt x="30" y="67"/>
                    <a:pt x="48" y="64"/>
                    <a:pt x="58" y="50"/>
                  </a:cubicBezTo>
                  <a:cubicBezTo>
                    <a:pt x="67" y="37"/>
                    <a:pt x="64" y="19"/>
                    <a:pt x="51" y="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0" name="Freeform 7"/>
            <p:cNvSpPr>
              <a:spLocks noEditPoints="1"/>
            </p:cNvSpPr>
            <p:nvPr/>
          </p:nvSpPr>
          <p:spPr bwMode="auto">
            <a:xfrm>
              <a:off x="3600" y="3781"/>
              <a:ext cx="57" cy="79"/>
            </a:xfrm>
            <a:custGeom>
              <a:avLst/>
              <a:gdLst>
                <a:gd name="T0" fmla="*/ 12 w 24"/>
                <a:gd name="T1" fmla="*/ 3 h 33"/>
                <a:gd name="T2" fmla="*/ 5 w 24"/>
                <a:gd name="T3" fmla="*/ 6 h 33"/>
                <a:gd name="T4" fmla="*/ 2 w 24"/>
                <a:gd name="T5" fmla="*/ 12 h 33"/>
                <a:gd name="T6" fmla="*/ 4 w 24"/>
                <a:gd name="T7" fmla="*/ 17 h 33"/>
                <a:gd name="T8" fmla="*/ 7 w 24"/>
                <a:gd name="T9" fmla="*/ 21 h 33"/>
                <a:gd name="T10" fmla="*/ 12 w 24"/>
                <a:gd name="T11" fmla="*/ 22 h 33"/>
                <a:gd name="T12" fmla="*/ 16 w 24"/>
                <a:gd name="T13" fmla="*/ 21 h 33"/>
                <a:gd name="T14" fmla="*/ 20 w 24"/>
                <a:gd name="T15" fmla="*/ 17 h 33"/>
                <a:gd name="T16" fmla="*/ 21 w 24"/>
                <a:gd name="T17" fmla="*/ 12 h 33"/>
                <a:gd name="T18" fmla="*/ 20 w 24"/>
                <a:gd name="T19" fmla="*/ 8 h 33"/>
                <a:gd name="T20" fmla="*/ 16 w 24"/>
                <a:gd name="T21" fmla="*/ 4 h 33"/>
                <a:gd name="T22" fmla="*/ 12 w 24"/>
                <a:gd name="T23" fmla="*/ 3 h 33"/>
                <a:gd name="T24" fmla="*/ 0 w 24"/>
                <a:gd name="T25" fmla="*/ 1 h 33"/>
                <a:gd name="T26" fmla="*/ 3 w 24"/>
                <a:gd name="T27" fmla="*/ 1 h 33"/>
                <a:gd name="T28" fmla="*/ 3 w 24"/>
                <a:gd name="T29" fmla="*/ 5 h 33"/>
                <a:gd name="T30" fmla="*/ 7 w 24"/>
                <a:gd name="T31" fmla="*/ 1 h 33"/>
                <a:gd name="T32" fmla="*/ 12 w 24"/>
                <a:gd name="T33" fmla="*/ 0 h 33"/>
                <a:gd name="T34" fmla="*/ 20 w 24"/>
                <a:gd name="T35" fmla="*/ 4 h 33"/>
                <a:gd name="T36" fmla="*/ 24 w 24"/>
                <a:gd name="T37" fmla="*/ 12 h 33"/>
                <a:gd name="T38" fmla="*/ 20 w 24"/>
                <a:gd name="T39" fmla="*/ 21 h 33"/>
                <a:gd name="T40" fmla="*/ 12 w 24"/>
                <a:gd name="T41" fmla="*/ 25 h 33"/>
                <a:gd name="T42" fmla="*/ 7 w 24"/>
                <a:gd name="T43" fmla="*/ 23 h 33"/>
                <a:gd name="T44" fmla="*/ 3 w 24"/>
                <a:gd name="T45" fmla="*/ 20 h 33"/>
                <a:gd name="T46" fmla="*/ 3 w 24"/>
                <a:gd name="T47" fmla="*/ 33 h 33"/>
                <a:gd name="T48" fmla="*/ 0 w 24"/>
                <a:gd name="T49" fmla="*/ 33 h 33"/>
                <a:gd name="T50" fmla="*/ 0 w 24"/>
                <a:gd name="T51" fmla="*/ 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4" h="33">
                  <a:moveTo>
                    <a:pt x="12" y="3"/>
                  </a:moveTo>
                  <a:cubicBezTo>
                    <a:pt x="9" y="3"/>
                    <a:pt x="7" y="4"/>
                    <a:pt x="5" y="6"/>
                  </a:cubicBezTo>
                  <a:cubicBezTo>
                    <a:pt x="3" y="7"/>
                    <a:pt x="2" y="10"/>
                    <a:pt x="2" y="12"/>
                  </a:cubicBezTo>
                  <a:cubicBezTo>
                    <a:pt x="2" y="14"/>
                    <a:pt x="3" y="16"/>
                    <a:pt x="4" y="17"/>
                  </a:cubicBezTo>
                  <a:cubicBezTo>
                    <a:pt x="4" y="19"/>
                    <a:pt x="5" y="20"/>
                    <a:pt x="7" y="21"/>
                  </a:cubicBezTo>
                  <a:cubicBezTo>
                    <a:pt x="8" y="21"/>
                    <a:pt x="10" y="22"/>
                    <a:pt x="12" y="22"/>
                  </a:cubicBezTo>
                  <a:cubicBezTo>
                    <a:pt x="13" y="22"/>
                    <a:pt x="15" y="21"/>
                    <a:pt x="16" y="21"/>
                  </a:cubicBezTo>
                  <a:cubicBezTo>
                    <a:pt x="18" y="20"/>
                    <a:pt x="19" y="19"/>
                    <a:pt x="20" y="17"/>
                  </a:cubicBezTo>
                  <a:cubicBezTo>
                    <a:pt x="20" y="16"/>
                    <a:pt x="21" y="14"/>
                    <a:pt x="21" y="12"/>
                  </a:cubicBezTo>
                  <a:cubicBezTo>
                    <a:pt x="21" y="11"/>
                    <a:pt x="20" y="9"/>
                    <a:pt x="20" y="8"/>
                  </a:cubicBezTo>
                  <a:cubicBezTo>
                    <a:pt x="19" y="6"/>
                    <a:pt x="18" y="5"/>
                    <a:pt x="16" y="4"/>
                  </a:cubicBezTo>
                  <a:cubicBezTo>
                    <a:pt x="15" y="3"/>
                    <a:pt x="13" y="3"/>
                    <a:pt x="12" y="3"/>
                  </a:cubicBezTo>
                  <a:moveTo>
                    <a:pt x="0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3"/>
                    <a:pt x="5" y="2"/>
                    <a:pt x="7" y="1"/>
                  </a:cubicBezTo>
                  <a:cubicBezTo>
                    <a:pt x="8" y="0"/>
                    <a:pt x="10" y="0"/>
                    <a:pt x="12" y="0"/>
                  </a:cubicBezTo>
                  <a:cubicBezTo>
                    <a:pt x="15" y="0"/>
                    <a:pt x="18" y="1"/>
                    <a:pt x="20" y="4"/>
                  </a:cubicBezTo>
                  <a:cubicBezTo>
                    <a:pt x="23" y="6"/>
                    <a:pt x="24" y="9"/>
                    <a:pt x="24" y="12"/>
                  </a:cubicBezTo>
                  <a:cubicBezTo>
                    <a:pt x="24" y="16"/>
                    <a:pt x="23" y="19"/>
                    <a:pt x="20" y="21"/>
                  </a:cubicBezTo>
                  <a:cubicBezTo>
                    <a:pt x="18" y="23"/>
                    <a:pt x="15" y="25"/>
                    <a:pt x="12" y="25"/>
                  </a:cubicBezTo>
                  <a:cubicBezTo>
                    <a:pt x="10" y="25"/>
                    <a:pt x="8" y="24"/>
                    <a:pt x="7" y="23"/>
                  </a:cubicBezTo>
                  <a:cubicBezTo>
                    <a:pt x="5" y="23"/>
                    <a:pt x="4" y="22"/>
                    <a:pt x="3" y="20"/>
                  </a:cubicBezTo>
                  <a:cubicBezTo>
                    <a:pt x="3" y="33"/>
                    <a:pt x="3" y="33"/>
                    <a:pt x="3" y="33"/>
                  </a:cubicBezTo>
                  <a:cubicBezTo>
                    <a:pt x="0" y="33"/>
                    <a:pt x="0" y="33"/>
                    <a:pt x="0" y="33"/>
                  </a:cubicBez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1" name="Freeform 8"/>
            <p:cNvSpPr>
              <a:spLocks noEditPoints="1"/>
            </p:cNvSpPr>
            <p:nvPr/>
          </p:nvSpPr>
          <p:spPr bwMode="auto">
            <a:xfrm>
              <a:off x="3712" y="3781"/>
              <a:ext cx="57" cy="60"/>
            </a:xfrm>
            <a:custGeom>
              <a:avLst/>
              <a:gdLst>
                <a:gd name="T0" fmla="*/ 20 w 24"/>
                <a:gd name="T1" fmla="*/ 10 h 25"/>
                <a:gd name="T2" fmla="*/ 19 w 24"/>
                <a:gd name="T3" fmla="*/ 6 h 25"/>
                <a:gd name="T4" fmla="*/ 16 w 24"/>
                <a:gd name="T5" fmla="*/ 4 h 25"/>
                <a:gd name="T6" fmla="*/ 12 w 24"/>
                <a:gd name="T7" fmla="*/ 3 h 25"/>
                <a:gd name="T8" fmla="*/ 6 w 24"/>
                <a:gd name="T9" fmla="*/ 5 h 25"/>
                <a:gd name="T10" fmla="*/ 3 w 24"/>
                <a:gd name="T11" fmla="*/ 10 h 25"/>
                <a:gd name="T12" fmla="*/ 20 w 24"/>
                <a:gd name="T13" fmla="*/ 10 h 25"/>
                <a:gd name="T14" fmla="*/ 20 w 24"/>
                <a:gd name="T15" fmla="*/ 16 h 25"/>
                <a:gd name="T16" fmla="*/ 23 w 24"/>
                <a:gd name="T17" fmla="*/ 18 h 25"/>
                <a:gd name="T18" fmla="*/ 20 w 24"/>
                <a:gd name="T19" fmla="*/ 22 h 25"/>
                <a:gd name="T20" fmla="*/ 16 w 24"/>
                <a:gd name="T21" fmla="*/ 24 h 25"/>
                <a:gd name="T22" fmla="*/ 12 w 24"/>
                <a:gd name="T23" fmla="*/ 25 h 25"/>
                <a:gd name="T24" fmla="*/ 3 w 24"/>
                <a:gd name="T25" fmla="*/ 21 h 25"/>
                <a:gd name="T26" fmla="*/ 0 w 24"/>
                <a:gd name="T27" fmla="*/ 12 h 25"/>
                <a:gd name="T28" fmla="*/ 2 w 24"/>
                <a:gd name="T29" fmla="*/ 4 h 25"/>
                <a:gd name="T30" fmla="*/ 12 w 24"/>
                <a:gd name="T31" fmla="*/ 0 h 25"/>
                <a:gd name="T32" fmla="*/ 21 w 24"/>
                <a:gd name="T33" fmla="*/ 5 h 25"/>
                <a:gd name="T34" fmla="*/ 24 w 24"/>
                <a:gd name="T35" fmla="*/ 13 h 25"/>
                <a:gd name="T36" fmla="*/ 3 w 24"/>
                <a:gd name="T37" fmla="*/ 13 h 25"/>
                <a:gd name="T38" fmla="*/ 5 w 24"/>
                <a:gd name="T39" fmla="*/ 19 h 25"/>
                <a:gd name="T40" fmla="*/ 11 w 24"/>
                <a:gd name="T41" fmla="*/ 22 h 25"/>
                <a:gd name="T42" fmla="*/ 15 w 24"/>
                <a:gd name="T43" fmla="*/ 21 h 25"/>
                <a:gd name="T44" fmla="*/ 18 w 24"/>
                <a:gd name="T45" fmla="*/ 20 h 25"/>
                <a:gd name="T46" fmla="*/ 20 w 24"/>
                <a:gd name="T47" fmla="*/ 16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4" h="25">
                  <a:moveTo>
                    <a:pt x="20" y="10"/>
                  </a:moveTo>
                  <a:cubicBezTo>
                    <a:pt x="20" y="8"/>
                    <a:pt x="19" y="7"/>
                    <a:pt x="19" y="6"/>
                  </a:cubicBezTo>
                  <a:cubicBezTo>
                    <a:pt x="18" y="5"/>
                    <a:pt x="17" y="4"/>
                    <a:pt x="16" y="4"/>
                  </a:cubicBezTo>
                  <a:cubicBezTo>
                    <a:pt x="14" y="3"/>
                    <a:pt x="13" y="3"/>
                    <a:pt x="12" y="3"/>
                  </a:cubicBezTo>
                  <a:cubicBezTo>
                    <a:pt x="9" y="3"/>
                    <a:pt x="7" y="4"/>
                    <a:pt x="6" y="5"/>
                  </a:cubicBezTo>
                  <a:cubicBezTo>
                    <a:pt x="4" y="6"/>
                    <a:pt x="4" y="8"/>
                    <a:pt x="3" y="10"/>
                  </a:cubicBezTo>
                  <a:lnTo>
                    <a:pt x="20" y="10"/>
                  </a:lnTo>
                  <a:close/>
                  <a:moveTo>
                    <a:pt x="20" y="16"/>
                  </a:moveTo>
                  <a:cubicBezTo>
                    <a:pt x="23" y="18"/>
                    <a:pt x="23" y="18"/>
                    <a:pt x="23" y="18"/>
                  </a:cubicBezTo>
                  <a:cubicBezTo>
                    <a:pt x="22" y="19"/>
                    <a:pt x="21" y="21"/>
                    <a:pt x="20" y="22"/>
                  </a:cubicBezTo>
                  <a:cubicBezTo>
                    <a:pt x="19" y="23"/>
                    <a:pt x="18" y="23"/>
                    <a:pt x="16" y="24"/>
                  </a:cubicBezTo>
                  <a:cubicBezTo>
                    <a:pt x="15" y="24"/>
                    <a:pt x="13" y="25"/>
                    <a:pt x="12" y="25"/>
                  </a:cubicBezTo>
                  <a:cubicBezTo>
                    <a:pt x="8" y="25"/>
                    <a:pt x="5" y="23"/>
                    <a:pt x="3" y="21"/>
                  </a:cubicBezTo>
                  <a:cubicBezTo>
                    <a:pt x="1" y="18"/>
                    <a:pt x="0" y="16"/>
                    <a:pt x="0" y="12"/>
                  </a:cubicBezTo>
                  <a:cubicBezTo>
                    <a:pt x="0" y="9"/>
                    <a:pt x="0" y="7"/>
                    <a:pt x="2" y="4"/>
                  </a:cubicBezTo>
                  <a:cubicBezTo>
                    <a:pt x="5" y="1"/>
                    <a:pt x="8" y="0"/>
                    <a:pt x="12" y="0"/>
                  </a:cubicBezTo>
                  <a:cubicBezTo>
                    <a:pt x="16" y="0"/>
                    <a:pt x="19" y="1"/>
                    <a:pt x="21" y="5"/>
                  </a:cubicBezTo>
                  <a:cubicBezTo>
                    <a:pt x="23" y="7"/>
                    <a:pt x="24" y="9"/>
                    <a:pt x="24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5"/>
                    <a:pt x="4" y="17"/>
                    <a:pt x="5" y="19"/>
                  </a:cubicBezTo>
                  <a:cubicBezTo>
                    <a:pt x="7" y="21"/>
                    <a:pt x="9" y="22"/>
                    <a:pt x="11" y="22"/>
                  </a:cubicBezTo>
                  <a:cubicBezTo>
                    <a:pt x="13" y="22"/>
                    <a:pt x="14" y="22"/>
                    <a:pt x="15" y="21"/>
                  </a:cubicBezTo>
                  <a:cubicBezTo>
                    <a:pt x="16" y="21"/>
                    <a:pt x="17" y="20"/>
                    <a:pt x="18" y="20"/>
                  </a:cubicBezTo>
                  <a:cubicBezTo>
                    <a:pt x="19" y="19"/>
                    <a:pt x="19" y="18"/>
                    <a:pt x="20" y="1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2" name="Freeform 9"/>
            <p:cNvSpPr>
              <a:spLocks/>
            </p:cNvSpPr>
            <p:nvPr/>
          </p:nvSpPr>
          <p:spPr bwMode="auto">
            <a:xfrm>
              <a:off x="3835" y="3781"/>
              <a:ext cx="34" cy="60"/>
            </a:xfrm>
            <a:custGeom>
              <a:avLst/>
              <a:gdLst>
                <a:gd name="T0" fmla="*/ 14 w 14"/>
                <a:gd name="T1" fmla="*/ 3 h 25"/>
                <a:gd name="T2" fmla="*/ 12 w 14"/>
                <a:gd name="T3" fmla="*/ 5 h 25"/>
                <a:gd name="T4" fmla="*/ 7 w 14"/>
                <a:gd name="T5" fmla="*/ 3 h 25"/>
                <a:gd name="T6" fmla="*/ 4 w 14"/>
                <a:gd name="T7" fmla="*/ 4 h 25"/>
                <a:gd name="T8" fmla="*/ 3 w 14"/>
                <a:gd name="T9" fmla="*/ 6 h 25"/>
                <a:gd name="T10" fmla="*/ 4 w 14"/>
                <a:gd name="T11" fmla="*/ 8 h 25"/>
                <a:gd name="T12" fmla="*/ 8 w 14"/>
                <a:gd name="T13" fmla="*/ 11 h 25"/>
                <a:gd name="T14" fmla="*/ 12 w 14"/>
                <a:gd name="T15" fmla="*/ 14 h 25"/>
                <a:gd name="T16" fmla="*/ 14 w 14"/>
                <a:gd name="T17" fmla="*/ 18 h 25"/>
                <a:gd name="T18" fmla="*/ 12 w 14"/>
                <a:gd name="T19" fmla="*/ 23 h 25"/>
                <a:gd name="T20" fmla="*/ 6 w 14"/>
                <a:gd name="T21" fmla="*/ 25 h 25"/>
                <a:gd name="T22" fmla="*/ 3 w 14"/>
                <a:gd name="T23" fmla="*/ 24 h 25"/>
                <a:gd name="T24" fmla="*/ 0 w 14"/>
                <a:gd name="T25" fmla="*/ 21 h 25"/>
                <a:gd name="T26" fmla="*/ 1 w 14"/>
                <a:gd name="T27" fmla="*/ 19 h 25"/>
                <a:gd name="T28" fmla="*/ 6 w 14"/>
                <a:gd name="T29" fmla="*/ 22 h 25"/>
                <a:gd name="T30" fmla="*/ 9 w 14"/>
                <a:gd name="T31" fmla="*/ 21 h 25"/>
                <a:gd name="T32" fmla="*/ 11 w 14"/>
                <a:gd name="T33" fmla="*/ 18 h 25"/>
                <a:gd name="T34" fmla="*/ 10 w 14"/>
                <a:gd name="T35" fmla="*/ 16 h 25"/>
                <a:gd name="T36" fmla="*/ 6 w 14"/>
                <a:gd name="T37" fmla="*/ 13 h 25"/>
                <a:gd name="T38" fmla="*/ 2 w 14"/>
                <a:gd name="T39" fmla="*/ 10 h 25"/>
                <a:gd name="T40" fmla="*/ 1 w 14"/>
                <a:gd name="T41" fmla="*/ 6 h 25"/>
                <a:gd name="T42" fmla="*/ 2 w 14"/>
                <a:gd name="T43" fmla="*/ 2 h 25"/>
                <a:gd name="T44" fmla="*/ 7 w 14"/>
                <a:gd name="T45" fmla="*/ 0 h 25"/>
                <a:gd name="T46" fmla="*/ 14 w 14"/>
                <a:gd name="T47" fmla="*/ 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4" h="25">
                  <a:moveTo>
                    <a:pt x="14" y="3"/>
                  </a:moveTo>
                  <a:cubicBezTo>
                    <a:pt x="12" y="5"/>
                    <a:pt x="12" y="5"/>
                    <a:pt x="12" y="5"/>
                  </a:cubicBezTo>
                  <a:cubicBezTo>
                    <a:pt x="10" y="4"/>
                    <a:pt x="8" y="3"/>
                    <a:pt x="7" y="3"/>
                  </a:cubicBezTo>
                  <a:cubicBezTo>
                    <a:pt x="6" y="3"/>
                    <a:pt x="5" y="3"/>
                    <a:pt x="4" y="4"/>
                  </a:cubicBezTo>
                  <a:cubicBezTo>
                    <a:pt x="4" y="4"/>
                    <a:pt x="3" y="5"/>
                    <a:pt x="3" y="6"/>
                  </a:cubicBezTo>
                  <a:cubicBezTo>
                    <a:pt x="3" y="7"/>
                    <a:pt x="4" y="8"/>
                    <a:pt x="4" y="8"/>
                  </a:cubicBezTo>
                  <a:cubicBezTo>
                    <a:pt x="5" y="9"/>
                    <a:pt x="6" y="10"/>
                    <a:pt x="8" y="11"/>
                  </a:cubicBezTo>
                  <a:cubicBezTo>
                    <a:pt x="10" y="12"/>
                    <a:pt x="12" y="13"/>
                    <a:pt x="12" y="14"/>
                  </a:cubicBezTo>
                  <a:cubicBezTo>
                    <a:pt x="13" y="15"/>
                    <a:pt x="14" y="16"/>
                    <a:pt x="14" y="18"/>
                  </a:cubicBezTo>
                  <a:cubicBezTo>
                    <a:pt x="14" y="20"/>
                    <a:pt x="13" y="21"/>
                    <a:pt x="12" y="23"/>
                  </a:cubicBezTo>
                  <a:cubicBezTo>
                    <a:pt x="10" y="24"/>
                    <a:pt x="8" y="25"/>
                    <a:pt x="6" y="25"/>
                  </a:cubicBezTo>
                  <a:cubicBezTo>
                    <a:pt x="5" y="25"/>
                    <a:pt x="4" y="24"/>
                    <a:pt x="3" y="24"/>
                  </a:cubicBezTo>
                  <a:cubicBezTo>
                    <a:pt x="1" y="23"/>
                    <a:pt x="0" y="22"/>
                    <a:pt x="0" y="21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3" y="21"/>
                    <a:pt x="5" y="22"/>
                    <a:pt x="6" y="22"/>
                  </a:cubicBezTo>
                  <a:cubicBezTo>
                    <a:pt x="8" y="22"/>
                    <a:pt x="9" y="21"/>
                    <a:pt x="9" y="21"/>
                  </a:cubicBezTo>
                  <a:cubicBezTo>
                    <a:pt x="10" y="20"/>
                    <a:pt x="11" y="19"/>
                    <a:pt x="11" y="18"/>
                  </a:cubicBezTo>
                  <a:cubicBezTo>
                    <a:pt x="11" y="17"/>
                    <a:pt x="10" y="16"/>
                    <a:pt x="10" y="16"/>
                  </a:cubicBezTo>
                  <a:cubicBezTo>
                    <a:pt x="9" y="15"/>
                    <a:pt x="8" y="14"/>
                    <a:pt x="6" y="13"/>
                  </a:cubicBezTo>
                  <a:cubicBezTo>
                    <a:pt x="4" y="12"/>
                    <a:pt x="2" y="11"/>
                    <a:pt x="2" y="10"/>
                  </a:cubicBezTo>
                  <a:cubicBezTo>
                    <a:pt x="1" y="9"/>
                    <a:pt x="1" y="8"/>
                    <a:pt x="1" y="6"/>
                  </a:cubicBezTo>
                  <a:cubicBezTo>
                    <a:pt x="1" y="4"/>
                    <a:pt x="1" y="3"/>
                    <a:pt x="2" y="2"/>
                  </a:cubicBezTo>
                  <a:cubicBezTo>
                    <a:pt x="4" y="1"/>
                    <a:pt x="5" y="0"/>
                    <a:pt x="7" y="0"/>
                  </a:cubicBezTo>
                  <a:cubicBezTo>
                    <a:pt x="9" y="0"/>
                    <a:pt x="11" y="1"/>
                    <a:pt x="14" y="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3" name="Freeform 10"/>
            <p:cNvSpPr>
              <a:spLocks noEditPoints="1"/>
            </p:cNvSpPr>
            <p:nvPr/>
          </p:nvSpPr>
          <p:spPr bwMode="auto">
            <a:xfrm>
              <a:off x="3933" y="3781"/>
              <a:ext cx="59" cy="79"/>
            </a:xfrm>
            <a:custGeom>
              <a:avLst/>
              <a:gdLst>
                <a:gd name="T0" fmla="*/ 13 w 25"/>
                <a:gd name="T1" fmla="*/ 3 h 33"/>
                <a:gd name="T2" fmla="*/ 8 w 25"/>
                <a:gd name="T3" fmla="*/ 4 h 33"/>
                <a:gd name="T4" fmla="*/ 5 w 25"/>
                <a:gd name="T5" fmla="*/ 8 h 33"/>
                <a:gd name="T6" fmla="*/ 3 w 25"/>
                <a:gd name="T7" fmla="*/ 12 h 33"/>
                <a:gd name="T8" fmla="*/ 5 w 25"/>
                <a:gd name="T9" fmla="*/ 17 h 33"/>
                <a:gd name="T10" fmla="*/ 8 w 25"/>
                <a:gd name="T11" fmla="*/ 21 h 33"/>
                <a:gd name="T12" fmla="*/ 13 w 25"/>
                <a:gd name="T13" fmla="*/ 22 h 33"/>
                <a:gd name="T14" fmla="*/ 17 w 25"/>
                <a:gd name="T15" fmla="*/ 21 h 33"/>
                <a:gd name="T16" fmla="*/ 21 w 25"/>
                <a:gd name="T17" fmla="*/ 17 h 33"/>
                <a:gd name="T18" fmla="*/ 22 w 25"/>
                <a:gd name="T19" fmla="*/ 12 h 33"/>
                <a:gd name="T20" fmla="*/ 19 w 25"/>
                <a:gd name="T21" fmla="*/ 6 h 33"/>
                <a:gd name="T22" fmla="*/ 13 w 25"/>
                <a:gd name="T23" fmla="*/ 3 h 33"/>
                <a:gd name="T24" fmla="*/ 25 w 25"/>
                <a:gd name="T25" fmla="*/ 1 h 33"/>
                <a:gd name="T26" fmla="*/ 25 w 25"/>
                <a:gd name="T27" fmla="*/ 33 h 33"/>
                <a:gd name="T28" fmla="*/ 22 w 25"/>
                <a:gd name="T29" fmla="*/ 33 h 33"/>
                <a:gd name="T30" fmla="*/ 22 w 25"/>
                <a:gd name="T31" fmla="*/ 20 h 33"/>
                <a:gd name="T32" fmla="*/ 17 w 25"/>
                <a:gd name="T33" fmla="*/ 23 h 33"/>
                <a:gd name="T34" fmla="*/ 12 w 25"/>
                <a:gd name="T35" fmla="*/ 25 h 33"/>
                <a:gd name="T36" fmla="*/ 4 w 25"/>
                <a:gd name="T37" fmla="*/ 21 h 33"/>
                <a:gd name="T38" fmla="*/ 0 w 25"/>
                <a:gd name="T39" fmla="*/ 12 h 33"/>
                <a:gd name="T40" fmla="*/ 4 w 25"/>
                <a:gd name="T41" fmla="*/ 4 h 33"/>
                <a:gd name="T42" fmla="*/ 12 w 25"/>
                <a:gd name="T43" fmla="*/ 0 h 33"/>
                <a:gd name="T44" fmla="*/ 18 w 25"/>
                <a:gd name="T45" fmla="*/ 1 h 33"/>
                <a:gd name="T46" fmla="*/ 22 w 25"/>
                <a:gd name="T47" fmla="*/ 5 h 33"/>
                <a:gd name="T48" fmla="*/ 22 w 25"/>
                <a:gd name="T49" fmla="*/ 1 h 33"/>
                <a:gd name="T50" fmla="*/ 25 w 25"/>
                <a:gd name="T51" fmla="*/ 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5" h="33">
                  <a:moveTo>
                    <a:pt x="13" y="3"/>
                  </a:moveTo>
                  <a:cubicBezTo>
                    <a:pt x="11" y="3"/>
                    <a:pt x="9" y="3"/>
                    <a:pt x="8" y="4"/>
                  </a:cubicBezTo>
                  <a:cubicBezTo>
                    <a:pt x="6" y="5"/>
                    <a:pt x="5" y="6"/>
                    <a:pt x="5" y="8"/>
                  </a:cubicBezTo>
                  <a:cubicBezTo>
                    <a:pt x="4" y="9"/>
                    <a:pt x="3" y="11"/>
                    <a:pt x="3" y="12"/>
                  </a:cubicBezTo>
                  <a:cubicBezTo>
                    <a:pt x="3" y="14"/>
                    <a:pt x="4" y="16"/>
                    <a:pt x="5" y="17"/>
                  </a:cubicBezTo>
                  <a:cubicBezTo>
                    <a:pt x="5" y="19"/>
                    <a:pt x="7" y="20"/>
                    <a:pt x="8" y="21"/>
                  </a:cubicBezTo>
                  <a:cubicBezTo>
                    <a:pt x="9" y="21"/>
                    <a:pt x="11" y="22"/>
                    <a:pt x="13" y="22"/>
                  </a:cubicBezTo>
                  <a:cubicBezTo>
                    <a:pt x="14" y="22"/>
                    <a:pt x="16" y="21"/>
                    <a:pt x="17" y="21"/>
                  </a:cubicBezTo>
                  <a:cubicBezTo>
                    <a:pt x="19" y="20"/>
                    <a:pt x="20" y="19"/>
                    <a:pt x="21" y="17"/>
                  </a:cubicBezTo>
                  <a:cubicBezTo>
                    <a:pt x="21" y="16"/>
                    <a:pt x="22" y="14"/>
                    <a:pt x="22" y="12"/>
                  </a:cubicBezTo>
                  <a:cubicBezTo>
                    <a:pt x="22" y="10"/>
                    <a:pt x="21" y="7"/>
                    <a:pt x="19" y="6"/>
                  </a:cubicBezTo>
                  <a:cubicBezTo>
                    <a:pt x="17" y="4"/>
                    <a:pt x="15" y="3"/>
                    <a:pt x="13" y="3"/>
                  </a:cubicBezTo>
                  <a:moveTo>
                    <a:pt x="25" y="1"/>
                  </a:moveTo>
                  <a:cubicBezTo>
                    <a:pt x="25" y="33"/>
                    <a:pt x="25" y="33"/>
                    <a:pt x="25" y="33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22" y="20"/>
                    <a:pt x="22" y="20"/>
                    <a:pt x="22" y="20"/>
                  </a:cubicBezTo>
                  <a:cubicBezTo>
                    <a:pt x="20" y="22"/>
                    <a:pt x="19" y="23"/>
                    <a:pt x="17" y="23"/>
                  </a:cubicBezTo>
                  <a:cubicBezTo>
                    <a:pt x="16" y="24"/>
                    <a:pt x="14" y="25"/>
                    <a:pt x="12" y="25"/>
                  </a:cubicBezTo>
                  <a:cubicBezTo>
                    <a:pt x="9" y="25"/>
                    <a:pt x="6" y="23"/>
                    <a:pt x="4" y="21"/>
                  </a:cubicBezTo>
                  <a:cubicBezTo>
                    <a:pt x="1" y="19"/>
                    <a:pt x="0" y="16"/>
                    <a:pt x="0" y="12"/>
                  </a:cubicBezTo>
                  <a:cubicBezTo>
                    <a:pt x="0" y="9"/>
                    <a:pt x="1" y="6"/>
                    <a:pt x="4" y="4"/>
                  </a:cubicBezTo>
                  <a:cubicBezTo>
                    <a:pt x="6" y="1"/>
                    <a:pt x="9" y="0"/>
                    <a:pt x="12" y="0"/>
                  </a:cubicBezTo>
                  <a:cubicBezTo>
                    <a:pt x="14" y="0"/>
                    <a:pt x="16" y="0"/>
                    <a:pt x="18" y="1"/>
                  </a:cubicBezTo>
                  <a:cubicBezTo>
                    <a:pt x="19" y="2"/>
                    <a:pt x="20" y="3"/>
                    <a:pt x="22" y="5"/>
                  </a:cubicBezTo>
                  <a:cubicBezTo>
                    <a:pt x="22" y="1"/>
                    <a:pt x="22" y="1"/>
                    <a:pt x="22" y="1"/>
                  </a:cubicBezTo>
                  <a:lnTo>
                    <a:pt x="25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4" name="Freeform 11"/>
            <p:cNvSpPr>
              <a:spLocks/>
            </p:cNvSpPr>
            <p:nvPr/>
          </p:nvSpPr>
          <p:spPr bwMode="auto">
            <a:xfrm>
              <a:off x="4049" y="3784"/>
              <a:ext cx="50" cy="57"/>
            </a:xfrm>
            <a:custGeom>
              <a:avLst/>
              <a:gdLst>
                <a:gd name="T0" fmla="*/ 0 w 21"/>
                <a:gd name="T1" fmla="*/ 0 h 24"/>
                <a:gd name="T2" fmla="*/ 3 w 21"/>
                <a:gd name="T3" fmla="*/ 0 h 24"/>
                <a:gd name="T4" fmla="*/ 3 w 21"/>
                <a:gd name="T5" fmla="*/ 11 h 24"/>
                <a:gd name="T6" fmla="*/ 4 w 21"/>
                <a:gd name="T7" fmla="*/ 16 h 24"/>
                <a:gd name="T8" fmla="*/ 6 w 21"/>
                <a:gd name="T9" fmla="*/ 19 h 24"/>
                <a:gd name="T10" fmla="*/ 10 w 21"/>
                <a:gd name="T11" fmla="*/ 21 h 24"/>
                <a:gd name="T12" fmla="*/ 15 w 21"/>
                <a:gd name="T13" fmla="*/ 19 h 24"/>
                <a:gd name="T14" fmla="*/ 17 w 21"/>
                <a:gd name="T15" fmla="*/ 16 h 24"/>
                <a:gd name="T16" fmla="*/ 18 w 21"/>
                <a:gd name="T17" fmla="*/ 11 h 24"/>
                <a:gd name="T18" fmla="*/ 18 w 21"/>
                <a:gd name="T19" fmla="*/ 0 h 24"/>
                <a:gd name="T20" fmla="*/ 21 w 21"/>
                <a:gd name="T21" fmla="*/ 0 h 24"/>
                <a:gd name="T22" fmla="*/ 21 w 21"/>
                <a:gd name="T23" fmla="*/ 11 h 24"/>
                <a:gd name="T24" fmla="*/ 20 w 21"/>
                <a:gd name="T25" fmla="*/ 18 h 24"/>
                <a:gd name="T26" fmla="*/ 16 w 21"/>
                <a:gd name="T27" fmla="*/ 22 h 24"/>
                <a:gd name="T28" fmla="*/ 10 w 21"/>
                <a:gd name="T29" fmla="*/ 24 h 24"/>
                <a:gd name="T30" fmla="*/ 5 w 21"/>
                <a:gd name="T31" fmla="*/ 22 h 24"/>
                <a:gd name="T32" fmla="*/ 1 w 21"/>
                <a:gd name="T33" fmla="*/ 18 h 24"/>
                <a:gd name="T34" fmla="*/ 0 w 21"/>
                <a:gd name="T35" fmla="*/ 11 h 24"/>
                <a:gd name="T36" fmla="*/ 0 w 21"/>
                <a:gd name="T37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1" h="24">
                  <a:moveTo>
                    <a:pt x="0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3"/>
                    <a:pt x="3" y="15"/>
                    <a:pt x="4" y="16"/>
                  </a:cubicBezTo>
                  <a:cubicBezTo>
                    <a:pt x="4" y="17"/>
                    <a:pt x="5" y="19"/>
                    <a:pt x="6" y="19"/>
                  </a:cubicBezTo>
                  <a:cubicBezTo>
                    <a:pt x="7" y="20"/>
                    <a:pt x="9" y="21"/>
                    <a:pt x="10" y="21"/>
                  </a:cubicBezTo>
                  <a:cubicBezTo>
                    <a:pt x="12" y="21"/>
                    <a:pt x="14" y="20"/>
                    <a:pt x="15" y="19"/>
                  </a:cubicBezTo>
                  <a:cubicBezTo>
                    <a:pt x="16" y="19"/>
                    <a:pt x="17" y="18"/>
                    <a:pt x="17" y="16"/>
                  </a:cubicBezTo>
                  <a:cubicBezTo>
                    <a:pt x="17" y="15"/>
                    <a:pt x="18" y="13"/>
                    <a:pt x="18" y="11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21" y="14"/>
                    <a:pt x="20" y="17"/>
                    <a:pt x="20" y="18"/>
                  </a:cubicBezTo>
                  <a:cubicBezTo>
                    <a:pt x="19" y="20"/>
                    <a:pt x="18" y="21"/>
                    <a:pt x="16" y="22"/>
                  </a:cubicBezTo>
                  <a:cubicBezTo>
                    <a:pt x="15" y="23"/>
                    <a:pt x="13" y="24"/>
                    <a:pt x="10" y="24"/>
                  </a:cubicBezTo>
                  <a:cubicBezTo>
                    <a:pt x="8" y="24"/>
                    <a:pt x="6" y="23"/>
                    <a:pt x="5" y="22"/>
                  </a:cubicBezTo>
                  <a:cubicBezTo>
                    <a:pt x="3" y="21"/>
                    <a:pt x="2" y="20"/>
                    <a:pt x="1" y="18"/>
                  </a:cubicBezTo>
                  <a:cubicBezTo>
                    <a:pt x="1" y="17"/>
                    <a:pt x="0" y="14"/>
                    <a:pt x="0" y="1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5" name="Rectangle 12"/>
            <p:cNvSpPr>
              <a:spLocks noChangeArrowheads="1"/>
            </p:cNvSpPr>
            <p:nvPr/>
          </p:nvSpPr>
          <p:spPr bwMode="auto">
            <a:xfrm>
              <a:off x="4182" y="3784"/>
              <a:ext cx="7" cy="5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6" name="Freeform 13"/>
            <p:cNvSpPr>
              <a:spLocks/>
            </p:cNvSpPr>
            <p:nvPr/>
          </p:nvSpPr>
          <p:spPr bwMode="auto">
            <a:xfrm>
              <a:off x="4279" y="3781"/>
              <a:ext cx="34" cy="60"/>
            </a:xfrm>
            <a:custGeom>
              <a:avLst/>
              <a:gdLst>
                <a:gd name="T0" fmla="*/ 14 w 14"/>
                <a:gd name="T1" fmla="*/ 3 h 25"/>
                <a:gd name="T2" fmla="*/ 12 w 14"/>
                <a:gd name="T3" fmla="*/ 5 h 25"/>
                <a:gd name="T4" fmla="*/ 7 w 14"/>
                <a:gd name="T5" fmla="*/ 3 h 25"/>
                <a:gd name="T6" fmla="*/ 5 w 14"/>
                <a:gd name="T7" fmla="*/ 4 h 25"/>
                <a:gd name="T8" fmla="*/ 4 w 14"/>
                <a:gd name="T9" fmla="*/ 6 h 25"/>
                <a:gd name="T10" fmla="*/ 5 w 14"/>
                <a:gd name="T11" fmla="*/ 8 h 25"/>
                <a:gd name="T12" fmla="*/ 8 w 14"/>
                <a:gd name="T13" fmla="*/ 11 h 25"/>
                <a:gd name="T14" fmla="*/ 13 w 14"/>
                <a:gd name="T15" fmla="*/ 14 h 25"/>
                <a:gd name="T16" fmla="*/ 14 w 14"/>
                <a:gd name="T17" fmla="*/ 18 h 25"/>
                <a:gd name="T18" fmla="*/ 12 w 14"/>
                <a:gd name="T19" fmla="*/ 23 h 25"/>
                <a:gd name="T20" fmla="*/ 7 w 14"/>
                <a:gd name="T21" fmla="*/ 25 h 25"/>
                <a:gd name="T22" fmla="*/ 3 w 14"/>
                <a:gd name="T23" fmla="*/ 24 h 25"/>
                <a:gd name="T24" fmla="*/ 0 w 14"/>
                <a:gd name="T25" fmla="*/ 21 h 25"/>
                <a:gd name="T26" fmla="*/ 2 w 14"/>
                <a:gd name="T27" fmla="*/ 19 h 25"/>
                <a:gd name="T28" fmla="*/ 7 w 14"/>
                <a:gd name="T29" fmla="*/ 22 h 25"/>
                <a:gd name="T30" fmla="*/ 10 w 14"/>
                <a:gd name="T31" fmla="*/ 21 h 25"/>
                <a:gd name="T32" fmla="*/ 11 w 14"/>
                <a:gd name="T33" fmla="*/ 18 h 25"/>
                <a:gd name="T34" fmla="*/ 10 w 14"/>
                <a:gd name="T35" fmla="*/ 16 h 25"/>
                <a:gd name="T36" fmla="*/ 7 w 14"/>
                <a:gd name="T37" fmla="*/ 13 h 25"/>
                <a:gd name="T38" fmla="*/ 2 w 14"/>
                <a:gd name="T39" fmla="*/ 10 h 25"/>
                <a:gd name="T40" fmla="*/ 1 w 14"/>
                <a:gd name="T41" fmla="*/ 6 h 25"/>
                <a:gd name="T42" fmla="*/ 3 w 14"/>
                <a:gd name="T43" fmla="*/ 2 h 25"/>
                <a:gd name="T44" fmla="*/ 8 w 14"/>
                <a:gd name="T45" fmla="*/ 0 h 25"/>
                <a:gd name="T46" fmla="*/ 14 w 14"/>
                <a:gd name="T47" fmla="*/ 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4" h="25">
                  <a:moveTo>
                    <a:pt x="14" y="3"/>
                  </a:moveTo>
                  <a:cubicBezTo>
                    <a:pt x="12" y="5"/>
                    <a:pt x="12" y="5"/>
                    <a:pt x="12" y="5"/>
                  </a:cubicBezTo>
                  <a:cubicBezTo>
                    <a:pt x="11" y="4"/>
                    <a:pt x="9" y="3"/>
                    <a:pt x="7" y="3"/>
                  </a:cubicBezTo>
                  <a:cubicBezTo>
                    <a:pt x="7" y="3"/>
                    <a:pt x="6" y="3"/>
                    <a:pt x="5" y="4"/>
                  </a:cubicBezTo>
                  <a:cubicBezTo>
                    <a:pt x="4" y="4"/>
                    <a:pt x="4" y="5"/>
                    <a:pt x="4" y="6"/>
                  </a:cubicBezTo>
                  <a:cubicBezTo>
                    <a:pt x="4" y="7"/>
                    <a:pt x="4" y="8"/>
                    <a:pt x="5" y="8"/>
                  </a:cubicBezTo>
                  <a:cubicBezTo>
                    <a:pt x="5" y="9"/>
                    <a:pt x="7" y="10"/>
                    <a:pt x="8" y="11"/>
                  </a:cubicBezTo>
                  <a:cubicBezTo>
                    <a:pt x="11" y="12"/>
                    <a:pt x="12" y="13"/>
                    <a:pt x="13" y="14"/>
                  </a:cubicBezTo>
                  <a:cubicBezTo>
                    <a:pt x="14" y="15"/>
                    <a:pt x="14" y="16"/>
                    <a:pt x="14" y="18"/>
                  </a:cubicBezTo>
                  <a:cubicBezTo>
                    <a:pt x="14" y="20"/>
                    <a:pt x="14" y="21"/>
                    <a:pt x="12" y="23"/>
                  </a:cubicBezTo>
                  <a:cubicBezTo>
                    <a:pt x="11" y="24"/>
                    <a:pt x="9" y="25"/>
                    <a:pt x="7" y="25"/>
                  </a:cubicBezTo>
                  <a:cubicBezTo>
                    <a:pt x="6" y="25"/>
                    <a:pt x="4" y="24"/>
                    <a:pt x="3" y="24"/>
                  </a:cubicBezTo>
                  <a:cubicBezTo>
                    <a:pt x="2" y="23"/>
                    <a:pt x="1" y="22"/>
                    <a:pt x="0" y="21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4" y="21"/>
                    <a:pt x="5" y="22"/>
                    <a:pt x="7" y="22"/>
                  </a:cubicBezTo>
                  <a:cubicBezTo>
                    <a:pt x="8" y="22"/>
                    <a:pt x="9" y="21"/>
                    <a:pt x="10" y="21"/>
                  </a:cubicBezTo>
                  <a:cubicBezTo>
                    <a:pt x="11" y="20"/>
                    <a:pt x="11" y="19"/>
                    <a:pt x="11" y="18"/>
                  </a:cubicBezTo>
                  <a:cubicBezTo>
                    <a:pt x="11" y="17"/>
                    <a:pt x="11" y="16"/>
                    <a:pt x="10" y="16"/>
                  </a:cubicBezTo>
                  <a:cubicBezTo>
                    <a:pt x="10" y="15"/>
                    <a:pt x="9" y="14"/>
                    <a:pt x="7" y="13"/>
                  </a:cubicBezTo>
                  <a:cubicBezTo>
                    <a:pt x="5" y="12"/>
                    <a:pt x="3" y="11"/>
                    <a:pt x="2" y="10"/>
                  </a:cubicBezTo>
                  <a:cubicBezTo>
                    <a:pt x="2" y="9"/>
                    <a:pt x="1" y="8"/>
                    <a:pt x="1" y="6"/>
                  </a:cubicBezTo>
                  <a:cubicBezTo>
                    <a:pt x="1" y="4"/>
                    <a:pt x="2" y="3"/>
                    <a:pt x="3" y="2"/>
                  </a:cubicBezTo>
                  <a:cubicBezTo>
                    <a:pt x="4" y="1"/>
                    <a:pt x="6" y="0"/>
                    <a:pt x="8" y="0"/>
                  </a:cubicBezTo>
                  <a:cubicBezTo>
                    <a:pt x="10" y="0"/>
                    <a:pt x="12" y="1"/>
                    <a:pt x="14" y="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7" name="Freeform 14"/>
            <p:cNvSpPr>
              <a:spLocks noEditPoints="1"/>
            </p:cNvSpPr>
            <p:nvPr/>
          </p:nvSpPr>
          <p:spPr bwMode="auto">
            <a:xfrm>
              <a:off x="4379" y="3781"/>
              <a:ext cx="57" cy="60"/>
            </a:xfrm>
            <a:custGeom>
              <a:avLst/>
              <a:gdLst>
                <a:gd name="T0" fmla="*/ 12 w 24"/>
                <a:gd name="T1" fmla="*/ 3 h 25"/>
                <a:gd name="T2" fmla="*/ 8 w 24"/>
                <a:gd name="T3" fmla="*/ 4 h 25"/>
                <a:gd name="T4" fmla="*/ 4 w 24"/>
                <a:gd name="T5" fmla="*/ 8 h 25"/>
                <a:gd name="T6" fmla="*/ 3 w 24"/>
                <a:gd name="T7" fmla="*/ 12 h 25"/>
                <a:gd name="T8" fmla="*/ 4 w 24"/>
                <a:gd name="T9" fmla="*/ 17 h 25"/>
                <a:gd name="T10" fmla="*/ 8 w 24"/>
                <a:gd name="T11" fmla="*/ 21 h 25"/>
                <a:gd name="T12" fmla="*/ 12 w 24"/>
                <a:gd name="T13" fmla="*/ 22 h 25"/>
                <a:gd name="T14" fmla="*/ 17 w 24"/>
                <a:gd name="T15" fmla="*/ 21 h 25"/>
                <a:gd name="T16" fmla="*/ 20 w 24"/>
                <a:gd name="T17" fmla="*/ 17 h 25"/>
                <a:gd name="T18" fmla="*/ 22 w 24"/>
                <a:gd name="T19" fmla="*/ 13 h 25"/>
                <a:gd name="T20" fmla="*/ 19 w 24"/>
                <a:gd name="T21" fmla="*/ 6 h 25"/>
                <a:gd name="T22" fmla="*/ 12 w 24"/>
                <a:gd name="T23" fmla="*/ 3 h 25"/>
                <a:gd name="T24" fmla="*/ 24 w 24"/>
                <a:gd name="T25" fmla="*/ 1 h 25"/>
                <a:gd name="T26" fmla="*/ 24 w 24"/>
                <a:gd name="T27" fmla="*/ 24 h 25"/>
                <a:gd name="T28" fmla="*/ 21 w 24"/>
                <a:gd name="T29" fmla="*/ 24 h 25"/>
                <a:gd name="T30" fmla="*/ 21 w 24"/>
                <a:gd name="T31" fmla="*/ 20 h 25"/>
                <a:gd name="T32" fmla="*/ 17 w 24"/>
                <a:gd name="T33" fmla="*/ 24 h 25"/>
                <a:gd name="T34" fmla="*/ 12 w 24"/>
                <a:gd name="T35" fmla="*/ 25 h 25"/>
                <a:gd name="T36" fmla="*/ 3 w 24"/>
                <a:gd name="T37" fmla="*/ 21 h 25"/>
                <a:gd name="T38" fmla="*/ 0 w 24"/>
                <a:gd name="T39" fmla="*/ 12 h 25"/>
                <a:gd name="T40" fmla="*/ 3 w 24"/>
                <a:gd name="T41" fmla="*/ 4 h 25"/>
                <a:gd name="T42" fmla="*/ 12 w 24"/>
                <a:gd name="T43" fmla="*/ 0 h 25"/>
                <a:gd name="T44" fmla="*/ 17 w 24"/>
                <a:gd name="T45" fmla="*/ 1 h 25"/>
                <a:gd name="T46" fmla="*/ 21 w 24"/>
                <a:gd name="T47" fmla="*/ 5 h 25"/>
                <a:gd name="T48" fmla="*/ 21 w 24"/>
                <a:gd name="T49" fmla="*/ 1 h 25"/>
                <a:gd name="T50" fmla="*/ 24 w 24"/>
                <a:gd name="T51" fmla="*/ 1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4" h="25">
                  <a:moveTo>
                    <a:pt x="12" y="3"/>
                  </a:moveTo>
                  <a:cubicBezTo>
                    <a:pt x="11" y="3"/>
                    <a:pt x="9" y="3"/>
                    <a:pt x="8" y="4"/>
                  </a:cubicBezTo>
                  <a:cubicBezTo>
                    <a:pt x="6" y="5"/>
                    <a:pt x="5" y="6"/>
                    <a:pt x="4" y="8"/>
                  </a:cubicBezTo>
                  <a:cubicBezTo>
                    <a:pt x="3" y="9"/>
                    <a:pt x="3" y="11"/>
                    <a:pt x="3" y="12"/>
                  </a:cubicBezTo>
                  <a:cubicBezTo>
                    <a:pt x="3" y="14"/>
                    <a:pt x="3" y="16"/>
                    <a:pt x="4" y="17"/>
                  </a:cubicBezTo>
                  <a:cubicBezTo>
                    <a:pt x="5" y="19"/>
                    <a:pt x="6" y="20"/>
                    <a:pt x="8" y="21"/>
                  </a:cubicBezTo>
                  <a:cubicBezTo>
                    <a:pt x="9" y="22"/>
                    <a:pt x="11" y="22"/>
                    <a:pt x="12" y="22"/>
                  </a:cubicBezTo>
                  <a:cubicBezTo>
                    <a:pt x="14" y="22"/>
                    <a:pt x="15" y="22"/>
                    <a:pt x="17" y="21"/>
                  </a:cubicBezTo>
                  <a:cubicBezTo>
                    <a:pt x="18" y="20"/>
                    <a:pt x="20" y="19"/>
                    <a:pt x="20" y="17"/>
                  </a:cubicBezTo>
                  <a:cubicBezTo>
                    <a:pt x="21" y="16"/>
                    <a:pt x="22" y="14"/>
                    <a:pt x="22" y="13"/>
                  </a:cubicBezTo>
                  <a:cubicBezTo>
                    <a:pt x="22" y="10"/>
                    <a:pt x="21" y="8"/>
                    <a:pt x="19" y="6"/>
                  </a:cubicBezTo>
                  <a:cubicBezTo>
                    <a:pt x="17" y="4"/>
                    <a:pt x="15" y="3"/>
                    <a:pt x="12" y="3"/>
                  </a:cubicBezTo>
                  <a:moveTo>
                    <a:pt x="24" y="1"/>
                  </a:moveTo>
                  <a:cubicBezTo>
                    <a:pt x="24" y="24"/>
                    <a:pt x="24" y="24"/>
                    <a:pt x="24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0" y="22"/>
                    <a:pt x="19" y="23"/>
                    <a:pt x="17" y="24"/>
                  </a:cubicBezTo>
                  <a:cubicBezTo>
                    <a:pt x="15" y="24"/>
                    <a:pt x="14" y="25"/>
                    <a:pt x="12" y="25"/>
                  </a:cubicBezTo>
                  <a:cubicBezTo>
                    <a:pt x="9" y="25"/>
                    <a:pt x="6" y="24"/>
                    <a:pt x="3" y="21"/>
                  </a:cubicBezTo>
                  <a:cubicBezTo>
                    <a:pt x="1" y="19"/>
                    <a:pt x="0" y="16"/>
                    <a:pt x="0" y="12"/>
                  </a:cubicBezTo>
                  <a:cubicBezTo>
                    <a:pt x="0" y="9"/>
                    <a:pt x="1" y="6"/>
                    <a:pt x="3" y="4"/>
                  </a:cubicBezTo>
                  <a:cubicBezTo>
                    <a:pt x="6" y="1"/>
                    <a:pt x="9" y="0"/>
                    <a:pt x="12" y="0"/>
                  </a:cubicBezTo>
                  <a:cubicBezTo>
                    <a:pt x="14" y="0"/>
                    <a:pt x="16" y="0"/>
                    <a:pt x="17" y="1"/>
                  </a:cubicBezTo>
                  <a:cubicBezTo>
                    <a:pt x="19" y="2"/>
                    <a:pt x="20" y="3"/>
                    <a:pt x="21" y="5"/>
                  </a:cubicBezTo>
                  <a:cubicBezTo>
                    <a:pt x="21" y="1"/>
                    <a:pt x="21" y="1"/>
                    <a:pt x="21" y="1"/>
                  </a:cubicBezTo>
                  <a:lnTo>
                    <a:pt x="2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8" name="Freeform 15"/>
            <p:cNvSpPr>
              <a:spLocks/>
            </p:cNvSpPr>
            <p:nvPr/>
          </p:nvSpPr>
          <p:spPr bwMode="auto">
            <a:xfrm>
              <a:off x="4298" y="3659"/>
              <a:ext cx="0" cy="4"/>
            </a:xfrm>
            <a:custGeom>
              <a:avLst/>
              <a:gdLst>
                <a:gd name="T0" fmla="*/ 0 h 2"/>
                <a:gd name="T1" fmla="*/ 2 h 2"/>
                <a:gd name="T2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9" name="Freeform 16"/>
            <p:cNvSpPr>
              <a:spLocks/>
            </p:cNvSpPr>
            <p:nvPr/>
          </p:nvSpPr>
          <p:spPr bwMode="auto">
            <a:xfrm>
              <a:off x="4298" y="3584"/>
              <a:ext cx="141" cy="130"/>
            </a:xfrm>
            <a:custGeom>
              <a:avLst/>
              <a:gdLst>
                <a:gd name="T0" fmla="*/ 50 w 59"/>
                <a:gd name="T1" fmla="*/ 5 h 54"/>
                <a:gd name="T2" fmla="*/ 43 w 59"/>
                <a:gd name="T3" fmla="*/ 0 h 54"/>
                <a:gd name="T4" fmla="*/ 0 w 59"/>
                <a:gd name="T5" fmla="*/ 33 h 54"/>
                <a:gd name="T6" fmla="*/ 0 w 59"/>
                <a:gd name="T7" fmla="*/ 54 h 54"/>
                <a:gd name="T8" fmla="*/ 13 w 59"/>
                <a:gd name="T9" fmla="*/ 54 h 54"/>
                <a:gd name="T10" fmla="*/ 13 w 59"/>
                <a:gd name="T11" fmla="*/ 26 h 54"/>
                <a:gd name="T12" fmla="*/ 15 w 59"/>
                <a:gd name="T13" fmla="*/ 19 h 54"/>
                <a:gd name="T14" fmla="*/ 18 w 59"/>
                <a:gd name="T15" fmla="*/ 14 h 54"/>
                <a:gd name="T16" fmla="*/ 23 w 59"/>
                <a:gd name="T17" fmla="*/ 10 h 54"/>
                <a:gd name="T18" fmla="*/ 29 w 59"/>
                <a:gd name="T19" fmla="*/ 9 h 54"/>
                <a:gd name="T20" fmla="*/ 29 w 59"/>
                <a:gd name="T21" fmla="*/ 9 h 54"/>
                <a:gd name="T22" fmla="*/ 29 w 59"/>
                <a:gd name="T23" fmla="*/ 9 h 54"/>
                <a:gd name="T24" fmla="*/ 35 w 59"/>
                <a:gd name="T25" fmla="*/ 10 h 54"/>
                <a:gd name="T26" fmla="*/ 40 w 59"/>
                <a:gd name="T27" fmla="*/ 14 h 54"/>
                <a:gd name="T28" fmla="*/ 44 w 59"/>
                <a:gd name="T29" fmla="*/ 19 h 54"/>
                <a:gd name="T30" fmla="*/ 45 w 59"/>
                <a:gd name="T31" fmla="*/ 26 h 54"/>
                <a:gd name="T32" fmla="*/ 45 w 59"/>
                <a:gd name="T33" fmla="*/ 54 h 54"/>
                <a:gd name="T34" fmla="*/ 59 w 59"/>
                <a:gd name="T35" fmla="*/ 54 h 54"/>
                <a:gd name="T36" fmla="*/ 59 w 59"/>
                <a:gd name="T37" fmla="*/ 26 h 54"/>
                <a:gd name="T38" fmla="*/ 57 w 59"/>
                <a:gd name="T39" fmla="*/ 14 h 54"/>
                <a:gd name="T40" fmla="*/ 50 w 59"/>
                <a:gd name="T41" fmla="*/ 5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9" h="54">
                  <a:moveTo>
                    <a:pt x="50" y="5"/>
                  </a:moveTo>
                  <a:cubicBezTo>
                    <a:pt x="48" y="3"/>
                    <a:pt x="46" y="1"/>
                    <a:pt x="43" y="0"/>
                  </a:cubicBezTo>
                  <a:cubicBezTo>
                    <a:pt x="11" y="5"/>
                    <a:pt x="0" y="33"/>
                    <a:pt x="0" y="33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13" y="54"/>
                    <a:pt x="13" y="54"/>
                    <a:pt x="13" y="54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13" y="23"/>
                    <a:pt x="14" y="21"/>
                    <a:pt x="15" y="19"/>
                  </a:cubicBezTo>
                  <a:cubicBezTo>
                    <a:pt x="15" y="17"/>
                    <a:pt x="17" y="15"/>
                    <a:pt x="18" y="14"/>
                  </a:cubicBezTo>
                  <a:cubicBezTo>
                    <a:pt x="19" y="12"/>
                    <a:pt x="21" y="11"/>
                    <a:pt x="23" y="10"/>
                  </a:cubicBezTo>
                  <a:cubicBezTo>
                    <a:pt x="25" y="9"/>
                    <a:pt x="27" y="9"/>
                    <a:pt x="29" y="9"/>
                  </a:cubicBezTo>
                  <a:cubicBezTo>
                    <a:pt x="29" y="9"/>
                    <a:pt x="29" y="9"/>
                    <a:pt x="29" y="9"/>
                  </a:cubicBezTo>
                  <a:cubicBezTo>
                    <a:pt x="29" y="9"/>
                    <a:pt x="29" y="9"/>
                    <a:pt x="29" y="9"/>
                  </a:cubicBezTo>
                  <a:cubicBezTo>
                    <a:pt x="31" y="9"/>
                    <a:pt x="33" y="9"/>
                    <a:pt x="35" y="10"/>
                  </a:cubicBezTo>
                  <a:cubicBezTo>
                    <a:pt x="37" y="11"/>
                    <a:pt x="39" y="12"/>
                    <a:pt x="40" y="14"/>
                  </a:cubicBezTo>
                  <a:cubicBezTo>
                    <a:pt x="42" y="15"/>
                    <a:pt x="43" y="17"/>
                    <a:pt x="44" y="19"/>
                  </a:cubicBezTo>
                  <a:cubicBezTo>
                    <a:pt x="45" y="21"/>
                    <a:pt x="45" y="24"/>
                    <a:pt x="45" y="26"/>
                  </a:cubicBezTo>
                  <a:cubicBezTo>
                    <a:pt x="45" y="54"/>
                    <a:pt x="45" y="54"/>
                    <a:pt x="45" y="54"/>
                  </a:cubicBezTo>
                  <a:cubicBezTo>
                    <a:pt x="59" y="54"/>
                    <a:pt x="59" y="54"/>
                    <a:pt x="59" y="54"/>
                  </a:cubicBezTo>
                  <a:cubicBezTo>
                    <a:pt x="59" y="26"/>
                    <a:pt x="59" y="26"/>
                    <a:pt x="59" y="26"/>
                  </a:cubicBezTo>
                  <a:cubicBezTo>
                    <a:pt x="59" y="22"/>
                    <a:pt x="58" y="18"/>
                    <a:pt x="57" y="14"/>
                  </a:cubicBezTo>
                  <a:cubicBezTo>
                    <a:pt x="55" y="11"/>
                    <a:pt x="53" y="8"/>
                    <a:pt x="50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0" name="Freeform 17"/>
            <p:cNvSpPr>
              <a:spLocks noEditPoints="1"/>
            </p:cNvSpPr>
            <p:nvPr/>
          </p:nvSpPr>
          <p:spPr bwMode="auto">
            <a:xfrm>
              <a:off x="3862" y="3577"/>
              <a:ext cx="142" cy="139"/>
            </a:xfrm>
            <a:custGeom>
              <a:avLst/>
              <a:gdLst>
                <a:gd name="T0" fmla="*/ 45 w 60"/>
                <a:gd name="T1" fmla="*/ 23 h 58"/>
                <a:gd name="T2" fmla="*/ 39 w 60"/>
                <a:gd name="T3" fmla="*/ 15 h 58"/>
                <a:gd name="T4" fmla="*/ 30 w 60"/>
                <a:gd name="T5" fmla="*/ 12 h 58"/>
                <a:gd name="T6" fmla="*/ 21 w 60"/>
                <a:gd name="T7" fmla="*/ 15 h 58"/>
                <a:gd name="T8" fmla="*/ 15 w 60"/>
                <a:gd name="T9" fmla="*/ 23 h 58"/>
                <a:gd name="T10" fmla="*/ 45 w 60"/>
                <a:gd name="T11" fmla="*/ 23 h 58"/>
                <a:gd name="T12" fmla="*/ 60 w 60"/>
                <a:gd name="T13" fmla="*/ 29 h 58"/>
                <a:gd name="T14" fmla="*/ 60 w 60"/>
                <a:gd name="T15" fmla="*/ 32 h 58"/>
                <a:gd name="T16" fmla="*/ 59 w 60"/>
                <a:gd name="T17" fmla="*/ 35 h 58"/>
                <a:gd name="T18" fmla="*/ 15 w 60"/>
                <a:gd name="T19" fmla="*/ 35 h 58"/>
                <a:gd name="T20" fmla="*/ 17 w 60"/>
                <a:gd name="T21" fmla="*/ 39 h 58"/>
                <a:gd name="T22" fmla="*/ 20 w 60"/>
                <a:gd name="T23" fmla="*/ 43 h 58"/>
                <a:gd name="T24" fmla="*/ 25 w 60"/>
                <a:gd name="T25" fmla="*/ 45 h 58"/>
                <a:gd name="T26" fmla="*/ 31 w 60"/>
                <a:gd name="T27" fmla="*/ 46 h 58"/>
                <a:gd name="T28" fmla="*/ 38 w 60"/>
                <a:gd name="T29" fmla="*/ 45 h 58"/>
                <a:gd name="T30" fmla="*/ 44 w 60"/>
                <a:gd name="T31" fmla="*/ 41 h 58"/>
                <a:gd name="T32" fmla="*/ 53 w 60"/>
                <a:gd name="T33" fmla="*/ 50 h 58"/>
                <a:gd name="T34" fmla="*/ 42 w 60"/>
                <a:gd name="T35" fmla="*/ 56 h 58"/>
                <a:gd name="T36" fmla="*/ 30 w 60"/>
                <a:gd name="T37" fmla="*/ 58 h 58"/>
                <a:gd name="T38" fmla="*/ 18 w 60"/>
                <a:gd name="T39" fmla="*/ 56 h 58"/>
                <a:gd name="T40" fmla="*/ 9 w 60"/>
                <a:gd name="T41" fmla="*/ 49 h 58"/>
                <a:gd name="T42" fmla="*/ 3 w 60"/>
                <a:gd name="T43" fmla="*/ 40 h 58"/>
                <a:gd name="T44" fmla="*/ 0 w 60"/>
                <a:gd name="T45" fmla="*/ 29 h 58"/>
                <a:gd name="T46" fmla="*/ 3 w 60"/>
                <a:gd name="T47" fmla="*/ 17 h 58"/>
                <a:gd name="T48" fmla="*/ 9 w 60"/>
                <a:gd name="T49" fmla="*/ 8 h 58"/>
                <a:gd name="T50" fmla="*/ 19 w 60"/>
                <a:gd name="T51" fmla="*/ 2 h 58"/>
                <a:gd name="T52" fmla="*/ 30 w 60"/>
                <a:gd name="T53" fmla="*/ 0 h 58"/>
                <a:gd name="T54" fmla="*/ 41 w 60"/>
                <a:gd name="T55" fmla="*/ 2 h 58"/>
                <a:gd name="T56" fmla="*/ 51 w 60"/>
                <a:gd name="T57" fmla="*/ 8 h 58"/>
                <a:gd name="T58" fmla="*/ 57 w 60"/>
                <a:gd name="T59" fmla="*/ 17 h 58"/>
                <a:gd name="T60" fmla="*/ 60 w 60"/>
                <a:gd name="T61" fmla="*/ 29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60" h="58">
                  <a:moveTo>
                    <a:pt x="45" y="23"/>
                  </a:moveTo>
                  <a:cubicBezTo>
                    <a:pt x="44" y="20"/>
                    <a:pt x="42" y="17"/>
                    <a:pt x="39" y="15"/>
                  </a:cubicBezTo>
                  <a:cubicBezTo>
                    <a:pt x="37" y="13"/>
                    <a:pt x="33" y="12"/>
                    <a:pt x="30" y="12"/>
                  </a:cubicBezTo>
                  <a:cubicBezTo>
                    <a:pt x="26" y="12"/>
                    <a:pt x="23" y="13"/>
                    <a:pt x="21" y="15"/>
                  </a:cubicBezTo>
                  <a:cubicBezTo>
                    <a:pt x="18" y="17"/>
                    <a:pt x="16" y="20"/>
                    <a:pt x="15" y="23"/>
                  </a:cubicBezTo>
                  <a:lnTo>
                    <a:pt x="45" y="23"/>
                  </a:lnTo>
                  <a:close/>
                  <a:moveTo>
                    <a:pt x="60" y="29"/>
                  </a:moveTo>
                  <a:cubicBezTo>
                    <a:pt x="60" y="30"/>
                    <a:pt x="60" y="31"/>
                    <a:pt x="60" y="32"/>
                  </a:cubicBezTo>
                  <a:cubicBezTo>
                    <a:pt x="59" y="33"/>
                    <a:pt x="59" y="33"/>
                    <a:pt x="59" y="35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5" y="36"/>
                    <a:pt x="16" y="38"/>
                    <a:pt x="17" y="39"/>
                  </a:cubicBezTo>
                  <a:cubicBezTo>
                    <a:pt x="18" y="41"/>
                    <a:pt x="19" y="42"/>
                    <a:pt x="20" y="43"/>
                  </a:cubicBezTo>
                  <a:cubicBezTo>
                    <a:pt x="22" y="44"/>
                    <a:pt x="23" y="45"/>
                    <a:pt x="25" y="45"/>
                  </a:cubicBezTo>
                  <a:cubicBezTo>
                    <a:pt x="27" y="46"/>
                    <a:pt x="29" y="46"/>
                    <a:pt x="31" y="46"/>
                  </a:cubicBezTo>
                  <a:cubicBezTo>
                    <a:pt x="33" y="46"/>
                    <a:pt x="36" y="46"/>
                    <a:pt x="38" y="45"/>
                  </a:cubicBezTo>
                  <a:cubicBezTo>
                    <a:pt x="41" y="44"/>
                    <a:pt x="43" y="43"/>
                    <a:pt x="44" y="41"/>
                  </a:cubicBezTo>
                  <a:cubicBezTo>
                    <a:pt x="53" y="50"/>
                    <a:pt x="53" y="50"/>
                    <a:pt x="53" y="50"/>
                  </a:cubicBezTo>
                  <a:cubicBezTo>
                    <a:pt x="49" y="53"/>
                    <a:pt x="45" y="55"/>
                    <a:pt x="42" y="56"/>
                  </a:cubicBezTo>
                  <a:cubicBezTo>
                    <a:pt x="38" y="57"/>
                    <a:pt x="34" y="58"/>
                    <a:pt x="30" y="58"/>
                  </a:cubicBezTo>
                  <a:cubicBezTo>
                    <a:pt x="26" y="58"/>
                    <a:pt x="22" y="57"/>
                    <a:pt x="18" y="56"/>
                  </a:cubicBezTo>
                  <a:cubicBezTo>
                    <a:pt x="15" y="54"/>
                    <a:pt x="12" y="52"/>
                    <a:pt x="9" y="49"/>
                  </a:cubicBezTo>
                  <a:cubicBezTo>
                    <a:pt x="6" y="47"/>
                    <a:pt x="4" y="44"/>
                    <a:pt x="3" y="40"/>
                  </a:cubicBezTo>
                  <a:cubicBezTo>
                    <a:pt x="1" y="37"/>
                    <a:pt x="0" y="33"/>
                    <a:pt x="0" y="29"/>
                  </a:cubicBezTo>
                  <a:cubicBezTo>
                    <a:pt x="0" y="25"/>
                    <a:pt x="1" y="21"/>
                    <a:pt x="3" y="17"/>
                  </a:cubicBezTo>
                  <a:cubicBezTo>
                    <a:pt x="4" y="14"/>
                    <a:pt x="6" y="11"/>
                    <a:pt x="9" y="8"/>
                  </a:cubicBezTo>
                  <a:cubicBezTo>
                    <a:pt x="12" y="6"/>
                    <a:pt x="15" y="4"/>
                    <a:pt x="19" y="2"/>
                  </a:cubicBezTo>
                  <a:cubicBezTo>
                    <a:pt x="22" y="0"/>
                    <a:pt x="26" y="0"/>
                    <a:pt x="30" y="0"/>
                  </a:cubicBezTo>
                  <a:cubicBezTo>
                    <a:pt x="34" y="0"/>
                    <a:pt x="38" y="0"/>
                    <a:pt x="41" y="2"/>
                  </a:cubicBezTo>
                  <a:cubicBezTo>
                    <a:pt x="45" y="3"/>
                    <a:pt x="48" y="5"/>
                    <a:pt x="51" y="8"/>
                  </a:cubicBezTo>
                  <a:cubicBezTo>
                    <a:pt x="53" y="10"/>
                    <a:pt x="56" y="13"/>
                    <a:pt x="57" y="17"/>
                  </a:cubicBezTo>
                  <a:cubicBezTo>
                    <a:pt x="59" y="21"/>
                    <a:pt x="60" y="24"/>
                    <a:pt x="60" y="2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1" name="Freeform 18"/>
            <p:cNvSpPr>
              <a:spLocks/>
            </p:cNvSpPr>
            <p:nvPr/>
          </p:nvSpPr>
          <p:spPr bwMode="auto">
            <a:xfrm>
              <a:off x="4018" y="3577"/>
              <a:ext cx="124" cy="139"/>
            </a:xfrm>
            <a:custGeom>
              <a:avLst/>
              <a:gdLst>
                <a:gd name="T0" fmla="*/ 52 w 52"/>
                <a:gd name="T1" fmla="*/ 48 h 58"/>
                <a:gd name="T2" fmla="*/ 41 w 52"/>
                <a:gd name="T3" fmla="*/ 56 h 58"/>
                <a:gd name="T4" fmla="*/ 29 w 52"/>
                <a:gd name="T5" fmla="*/ 58 h 58"/>
                <a:gd name="T6" fmla="*/ 18 w 52"/>
                <a:gd name="T7" fmla="*/ 56 h 58"/>
                <a:gd name="T8" fmla="*/ 8 w 52"/>
                <a:gd name="T9" fmla="*/ 50 h 58"/>
                <a:gd name="T10" fmla="*/ 2 w 52"/>
                <a:gd name="T11" fmla="*/ 40 h 58"/>
                <a:gd name="T12" fmla="*/ 0 w 52"/>
                <a:gd name="T13" fmla="*/ 29 h 58"/>
                <a:gd name="T14" fmla="*/ 2 w 52"/>
                <a:gd name="T15" fmla="*/ 17 h 58"/>
                <a:gd name="T16" fmla="*/ 8 w 52"/>
                <a:gd name="T17" fmla="*/ 8 h 58"/>
                <a:gd name="T18" fmla="*/ 17 w 52"/>
                <a:gd name="T19" fmla="*/ 2 h 58"/>
                <a:gd name="T20" fmla="*/ 29 w 52"/>
                <a:gd name="T21" fmla="*/ 0 h 58"/>
                <a:gd name="T22" fmla="*/ 41 w 52"/>
                <a:gd name="T23" fmla="*/ 2 h 58"/>
                <a:gd name="T24" fmla="*/ 51 w 52"/>
                <a:gd name="T25" fmla="*/ 9 h 58"/>
                <a:gd name="T26" fmla="*/ 42 w 52"/>
                <a:gd name="T27" fmla="*/ 18 h 58"/>
                <a:gd name="T28" fmla="*/ 37 w 52"/>
                <a:gd name="T29" fmla="*/ 14 h 58"/>
                <a:gd name="T30" fmla="*/ 29 w 52"/>
                <a:gd name="T31" fmla="*/ 12 h 58"/>
                <a:gd name="T32" fmla="*/ 23 w 52"/>
                <a:gd name="T33" fmla="*/ 13 h 58"/>
                <a:gd name="T34" fmla="*/ 18 w 52"/>
                <a:gd name="T35" fmla="*/ 17 h 58"/>
                <a:gd name="T36" fmla="*/ 15 w 52"/>
                <a:gd name="T37" fmla="*/ 22 h 58"/>
                <a:gd name="T38" fmla="*/ 14 w 52"/>
                <a:gd name="T39" fmla="*/ 29 h 58"/>
                <a:gd name="T40" fmla="*/ 15 w 52"/>
                <a:gd name="T41" fmla="*/ 35 h 58"/>
                <a:gd name="T42" fmla="*/ 18 w 52"/>
                <a:gd name="T43" fmla="*/ 41 h 58"/>
                <a:gd name="T44" fmla="*/ 23 w 52"/>
                <a:gd name="T45" fmla="*/ 44 h 58"/>
                <a:gd name="T46" fmla="*/ 29 w 52"/>
                <a:gd name="T47" fmla="*/ 46 h 58"/>
                <a:gd name="T48" fmla="*/ 37 w 52"/>
                <a:gd name="T49" fmla="*/ 44 h 58"/>
                <a:gd name="T50" fmla="*/ 42 w 52"/>
                <a:gd name="T51" fmla="*/ 39 h 58"/>
                <a:gd name="T52" fmla="*/ 52 w 52"/>
                <a:gd name="T53" fmla="*/ 4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52" h="58">
                  <a:moveTo>
                    <a:pt x="52" y="48"/>
                  </a:moveTo>
                  <a:cubicBezTo>
                    <a:pt x="49" y="51"/>
                    <a:pt x="45" y="54"/>
                    <a:pt x="41" y="56"/>
                  </a:cubicBezTo>
                  <a:cubicBezTo>
                    <a:pt x="37" y="57"/>
                    <a:pt x="33" y="58"/>
                    <a:pt x="29" y="58"/>
                  </a:cubicBezTo>
                  <a:cubicBezTo>
                    <a:pt x="25" y="58"/>
                    <a:pt x="21" y="57"/>
                    <a:pt x="18" y="56"/>
                  </a:cubicBezTo>
                  <a:cubicBezTo>
                    <a:pt x="14" y="54"/>
                    <a:pt x="11" y="52"/>
                    <a:pt x="8" y="50"/>
                  </a:cubicBezTo>
                  <a:cubicBezTo>
                    <a:pt x="6" y="47"/>
                    <a:pt x="4" y="44"/>
                    <a:pt x="2" y="40"/>
                  </a:cubicBezTo>
                  <a:cubicBezTo>
                    <a:pt x="0" y="37"/>
                    <a:pt x="0" y="33"/>
                    <a:pt x="0" y="29"/>
                  </a:cubicBezTo>
                  <a:cubicBezTo>
                    <a:pt x="0" y="25"/>
                    <a:pt x="0" y="21"/>
                    <a:pt x="2" y="17"/>
                  </a:cubicBezTo>
                  <a:cubicBezTo>
                    <a:pt x="4" y="14"/>
                    <a:pt x="6" y="11"/>
                    <a:pt x="8" y="8"/>
                  </a:cubicBezTo>
                  <a:cubicBezTo>
                    <a:pt x="11" y="6"/>
                    <a:pt x="14" y="3"/>
                    <a:pt x="17" y="2"/>
                  </a:cubicBezTo>
                  <a:cubicBezTo>
                    <a:pt x="21" y="0"/>
                    <a:pt x="25" y="0"/>
                    <a:pt x="29" y="0"/>
                  </a:cubicBezTo>
                  <a:cubicBezTo>
                    <a:pt x="33" y="0"/>
                    <a:pt x="37" y="0"/>
                    <a:pt x="41" y="2"/>
                  </a:cubicBezTo>
                  <a:cubicBezTo>
                    <a:pt x="45" y="4"/>
                    <a:pt x="48" y="6"/>
                    <a:pt x="51" y="9"/>
                  </a:cubicBezTo>
                  <a:cubicBezTo>
                    <a:pt x="42" y="18"/>
                    <a:pt x="42" y="18"/>
                    <a:pt x="42" y="18"/>
                  </a:cubicBezTo>
                  <a:cubicBezTo>
                    <a:pt x="40" y="17"/>
                    <a:pt x="39" y="15"/>
                    <a:pt x="37" y="14"/>
                  </a:cubicBezTo>
                  <a:cubicBezTo>
                    <a:pt x="34" y="13"/>
                    <a:pt x="32" y="12"/>
                    <a:pt x="29" y="12"/>
                  </a:cubicBezTo>
                  <a:cubicBezTo>
                    <a:pt x="27" y="12"/>
                    <a:pt x="25" y="13"/>
                    <a:pt x="23" y="13"/>
                  </a:cubicBezTo>
                  <a:cubicBezTo>
                    <a:pt x="21" y="14"/>
                    <a:pt x="20" y="15"/>
                    <a:pt x="18" y="17"/>
                  </a:cubicBezTo>
                  <a:cubicBezTo>
                    <a:pt x="17" y="18"/>
                    <a:pt x="16" y="20"/>
                    <a:pt x="15" y="22"/>
                  </a:cubicBezTo>
                  <a:cubicBezTo>
                    <a:pt x="14" y="24"/>
                    <a:pt x="14" y="27"/>
                    <a:pt x="14" y="29"/>
                  </a:cubicBezTo>
                  <a:cubicBezTo>
                    <a:pt x="14" y="31"/>
                    <a:pt x="14" y="33"/>
                    <a:pt x="15" y="35"/>
                  </a:cubicBezTo>
                  <a:cubicBezTo>
                    <a:pt x="16" y="37"/>
                    <a:pt x="17" y="39"/>
                    <a:pt x="18" y="41"/>
                  </a:cubicBezTo>
                  <a:cubicBezTo>
                    <a:pt x="20" y="42"/>
                    <a:pt x="21" y="43"/>
                    <a:pt x="23" y="44"/>
                  </a:cubicBezTo>
                  <a:cubicBezTo>
                    <a:pt x="25" y="45"/>
                    <a:pt x="27" y="46"/>
                    <a:pt x="29" y="46"/>
                  </a:cubicBezTo>
                  <a:cubicBezTo>
                    <a:pt x="32" y="46"/>
                    <a:pt x="34" y="45"/>
                    <a:pt x="37" y="44"/>
                  </a:cubicBezTo>
                  <a:cubicBezTo>
                    <a:pt x="39" y="42"/>
                    <a:pt x="41" y="41"/>
                    <a:pt x="42" y="39"/>
                  </a:cubicBezTo>
                  <a:lnTo>
                    <a:pt x="52" y="4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2" name="Freeform 19"/>
            <p:cNvSpPr>
              <a:spLocks/>
            </p:cNvSpPr>
            <p:nvPr/>
          </p:nvSpPr>
          <p:spPr bwMode="auto">
            <a:xfrm>
              <a:off x="3565" y="3577"/>
              <a:ext cx="123" cy="139"/>
            </a:xfrm>
            <a:custGeom>
              <a:avLst/>
              <a:gdLst>
                <a:gd name="T0" fmla="*/ 52 w 52"/>
                <a:gd name="T1" fmla="*/ 48 h 58"/>
                <a:gd name="T2" fmla="*/ 42 w 52"/>
                <a:gd name="T3" fmla="*/ 56 h 58"/>
                <a:gd name="T4" fmla="*/ 29 w 52"/>
                <a:gd name="T5" fmla="*/ 58 h 58"/>
                <a:gd name="T6" fmla="*/ 18 w 52"/>
                <a:gd name="T7" fmla="*/ 56 h 58"/>
                <a:gd name="T8" fmla="*/ 8 w 52"/>
                <a:gd name="T9" fmla="*/ 50 h 58"/>
                <a:gd name="T10" fmla="*/ 2 w 52"/>
                <a:gd name="T11" fmla="*/ 40 h 58"/>
                <a:gd name="T12" fmla="*/ 0 w 52"/>
                <a:gd name="T13" fmla="*/ 29 h 58"/>
                <a:gd name="T14" fmla="*/ 2 w 52"/>
                <a:gd name="T15" fmla="*/ 17 h 58"/>
                <a:gd name="T16" fmla="*/ 8 w 52"/>
                <a:gd name="T17" fmla="*/ 8 h 58"/>
                <a:gd name="T18" fmla="*/ 18 w 52"/>
                <a:gd name="T19" fmla="*/ 2 h 58"/>
                <a:gd name="T20" fmla="*/ 29 w 52"/>
                <a:gd name="T21" fmla="*/ 0 h 58"/>
                <a:gd name="T22" fmla="*/ 41 w 52"/>
                <a:gd name="T23" fmla="*/ 2 h 58"/>
                <a:gd name="T24" fmla="*/ 51 w 52"/>
                <a:gd name="T25" fmla="*/ 9 h 58"/>
                <a:gd name="T26" fmla="*/ 42 w 52"/>
                <a:gd name="T27" fmla="*/ 18 h 58"/>
                <a:gd name="T28" fmla="*/ 37 w 52"/>
                <a:gd name="T29" fmla="*/ 14 h 58"/>
                <a:gd name="T30" fmla="*/ 29 w 52"/>
                <a:gd name="T31" fmla="*/ 12 h 58"/>
                <a:gd name="T32" fmla="*/ 23 w 52"/>
                <a:gd name="T33" fmla="*/ 13 h 58"/>
                <a:gd name="T34" fmla="*/ 18 w 52"/>
                <a:gd name="T35" fmla="*/ 17 h 58"/>
                <a:gd name="T36" fmla="*/ 15 w 52"/>
                <a:gd name="T37" fmla="*/ 22 h 58"/>
                <a:gd name="T38" fmla="*/ 14 w 52"/>
                <a:gd name="T39" fmla="*/ 29 h 58"/>
                <a:gd name="T40" fmla="*/ 15 w 52"/>
                <a:gd name="T41" fmla="*/ 35 h 58"/>
                <a:gd name="T42" fmla="*/ 18 w 52"/>
                <a:gd name="T43" fmla="*/ 41 h 58"/>
                <a:gd name="T44" fmla="*/ 23 w 52"/>
                <a:gd name="T45" fmla="*/ 44 h 58"/>
                <a:gd name="T46" fmla="*/ 29 w 52"/>
                <a:gd name="T47" fmla="*/ 46 h 58"/>
                <a:gd name="T48" fmla="*/ 37 w 52"/>
                <a:gd name="T49" fmla="*/ 44 h 58"/>
                <a:gd name="T50" fmla="*/ 42 w 52"/>
                <a:gd name="T51" fmla="*/ 39 h 58"/>
                <a:gd name="T52" fmla="*/ 52 w 52"/>
                <a:gd name="T53" fmla="*/ 4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52" h="58">
                  <a:moveTo>
                    <a:pt x="52" y="48"/>
                  </a:moveTo>
                  <a:cubicBezTo>
                    <a:pt x="49" y="51"/>
                    <a:pt x="46" y="54"/>
                    <a:pt x="42" y="56"/>
                  </a:cubicBezTo>
                  <a:cubicBezTo>
                    <a:pt x="38" y="57"/>
                    <a:pt x="34" y="58"/>
                    <a:pt x="29" y="58"/>
                  </a:cubicBezTo>
                  <a:cubicBezTo>
                    <a:pt x="25" y="58"/>
                    <a:pt x="21" y="57"/>
                    <a:pt x="18" y="56"/>
                  </a:cubicBezTo>
                  <a:cubicBezTo>
                    <a:pt x="14" y="54"/>
                    <a:pt x="11" y="52"/>
                    <a:pt x="8" y="50"/>
                  </a:cubicBezTo>
                  <a:cubicBezTo>
                    <a:pt x="6" y="47"/>
                    <a:pt x="4" y="44"/>
                    <a:pt x="2" y="40"/>
                  </a:cubicBezTo>
                  <a:cubicBezTo>
                    <a:pt x="1" y="37"/>
                    <a:pt x="0" y="33"/>
                    <a:pt x="0" y="29"/>
                  </a:cubicBezTo>
                  <a:cubicBezTo>
                    <a:pt x="0" y="25"/>
                    <a:pt x="1" y="21"/>
                    <a:pt x="2" y="17"/>
                  </a:cubicBezTo>
                  <a:cubicBezTo>
                    <a:pt x="4" y="14"/>
                    <a:pt x="6" y="11"/>
                    <a:pt x="8" y="8"/>
                  </a:cubicBezTo>
                  <a:cubicBezTo>
                    <a:pt x="11" y="6"/>
                    <a:pt x="14" y="3"/>
                    <a:pt x="18" y="2"/>
                  </a:cubicBezTo>
                  <a:cubicBezTo>
                    <a:pt x="21" y="0"/>
                    <a:pt x="25" y="0"/>
                    <a:pt x="29" y="0"/>
                  </a:cubicBezTo>
                  <a:cubicBezTo>
                    <a:pt x="33" y="0"/>
                    <a:pt x="37" y="0"/>
                    <a:pt x="41" y="2"/>
                  </a:cubicBezTo>
                  <a:cubicBezTo>
                    <a:pt x="45" y="4"/>
                    <a:pt x="48" y="6"/>
                    <a:pt x="51" y="9"/>
                  </a:cubicBezTo>
                  <a:cubicBezTo>
                    <a:pt x="42" y="18"/>
                    <a:pt x="42" y="18"/>
                    <a:pt x="42" y="18"/>
                  </a:cubicBezTo>
                  <a:cubicBezTo>
                    <a:pt x="40" y="17"/>
                    <a:pt x="39" y="15"/>
                    <a:pt x="37" y="14"/>
                  </a:cubicBezTo>
                  <a:cubicBezTo>
                    <a:pt x="35" y="13"/>
                    <a:pt x="32" y="12"/>
                    <a:pt x="29" y="12"/>
                  </a:cubicBezTo>
                  <a:cubicBezTo>
                    <a:pt x="27" y="12"/>
                    <a:pt x="25" y="13"/>
                    <a:pt x="23" y="13"/>
                  </a:cubicBezTo>
                  <a:cubicBezTo>
                    <a:pt x="21" y="14"/>
                    <a:pt x="20" y="16"/>
                    <a:pt x="18" y="17"/>
                  </a:cubicBezTo>
                  <a:cubicBezTo>
                    <a:pt x="17" y="19"/>
                    <a:pt x="16" y="20"/>
                    <a:pt x="15" y="22"/>
                  </a:cubicBezTo>
                  <a:cubicBezTo>
                    <a:pt x="14" y="24"/>
                    <a:pt x="14" y="27"/>
                    <a:pt x="14" y="29"/>
                  </a:cubicBezTo>
                  <a:cubicBezTo>
                    <a:pt x="14" y="31"/>
                    <a:pt x="14" y="33"/>
                    <a:pt x="15" y="35"/>
                  </a:cubicBezTo>
                  <a:cubicBezTo>
                    <a:pt x="16" y="37"/>
                    <a:pt x="17" y="39"/>
                    <a:pt x="18" y="41"/>
                  </a:cubicBezTo>
                  <a:cubicBezTo>
                    <a:pt x="20" y="42"/>
                    <a:pt x="21" y="43"/>
                    <a:pt x="23" y="44"/>
                  </a:cubicBezTo>
                  <a:cubicBezTo>
                    <a:pt x="25" y="45"/>
                    <a:pt x="27" y="46"/>
                    <a:pt x="29" y="46"/>
                  </a:cubicBezTo>
                  <a:cubicBezTo>
                    <a:pt x="32" y="46"/>
                    <a:pt x="35" y="45"/>
                    <a:pt x="37" y="44"/>
                  </a:cubicBezTo>
                  <a:cubicBezTo>
                    <a:pt x="39" y="42"/>
                    <a:pt x="41" y="41"/>
                    <a:pt x="42" y="39"/>
                  </a:cubicBezTo>
                  <a:lnTo>
                    <a:pt x="52" y="4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3" name="Freeform 20"/>
            <p:cNvSpPr>
              <a:spLocks/>
            </p:cNvSpPr>
            <p:nvPr/>
          </p:nvSpPr>
          <p:spPr bwMode="auto">
            <a:xfrm>
              <a:off x="3707" y="3519"/>
              <a:ext cx="140" cy="195"/>
            </a:xfrm>
            <a:custGeom>
              <a:avLst/>
              <a:gdLst>
                <a:gd name="T0" fmla="*/ 57 w 59"/>
                <a:gd name="T1" fmla="*/ 41 h 81"/>
                <a:gd name="T2" fmla="*/ 50 w 59"/>
                <a:gd name="T3" fmla="*/ 32 h 81"/>
                <a:gd name="T4" fmla="*/ 41 w 59"/>
                <a:gd name="T5" fmla="*/ 26 h 81"/>
                <a:gd name="T6" fmla="*/ 29 w 59"/>
                <a:gd name="T7" fmla="*/ 24 h 81"/>
                <a:gd name="T8" fmla="*/ 18 w 59"/>
                <a:gd name="T9" fmla="*/ 26 h 81"/>
                <a:gd name="T10" fmla="*/ 13 w 59"/>
                <a:gd name="T11" fmla="*/ 28 h 81"/>
                <a:gd name="T12" fmla="*/ 13 w 59"/>
                <a:gd name="T13" fmla="*/ 0 h 81"/>
                <a:gd name="T14" fmla="*/ 0 w 59"/>
                <a:gd name="T15" fmla="*/ 0 h 81"/>
                <a:gd name="T16" fmla="*/ 0 w 59"/>
                <a:gd name="T17" fmla="*/ 81 h 81"/>
                <a:gd name="T18" fmla="*/ 13 w 59"/>
                <a:gd name="T19" fmla="*/ 81 h 81"/>
                <a:gd name="T20" fmla="*/ 13 w 59"/>
                <a:gd name="T21" fmla="*/ 53 h 81"/>
                <a:gd name="T22" fmla="*/ 15 w 59"/>
                <a:gd name="T23" fmla="*/ 46 h 81"/>
                <a:gd name="T24" fmla="*/ 18 w 59"/>
                <a:gd name="T25" fmla="*/ 41 h 81"/>
                <a:gd name="T26" fmla="*/ 23 w 59"/>
                <a:gd name="T27" fmla="*/ 37 h 81"/>
                <a:gd name="T28" fmla="*/ 29 w 59"/>
                <a:gd name="T29" fmla="*/ 36 h 81"/>
                <a:gd name="T30" fmla="*/ 29 w 59"/>
                <a:gd name="T31" fmla="*/ 36 h 81"/>
                <a:gd name="T32" fmla="*/ 29 w 59"/>
                <a:gd name="T33" fmla="*/ 36 h 81"/>
                <a:gd name="T34" fmla="*/ 35 w 59"/>
                <a:gd name="T35" fmla="*/ 37 h 81"/>
                <a:gd name="T36" fmla="*/ 40 w 59"/>
                <a:gd name="T37" fmla="*/ 41 h 81"/>
                <a:gd name="T38" fmla="*/ 44 w 59"/>
                <a:gd name="T39" fmla="*/ 46 h 81"/>
                <a:gd name="T40" fmla="*/ 45 w 59"/>
                <a:gd name="T41" fmla="*/ 53 h 81"/>
                <a:gd name="T42" fmla="*/ 45 w 59"/>
                <a:gd name="T43" fmla="*/ 81 h 81"/>
                <a:gd name="T44" fmla="*/ 59 w 59"/>
                <a:gd name="T45" fmla="*/ 81 h 81"/>
                <a:gd name="T46" fmla="*/ 59 w 59"/>
                <a:gd name="T47" fmla="*/ 53 h 81"/>
                <a:gd name="T48" fmla="*/ 57 w 59"/>
                <a:gd name="T49" fmla="*/ 41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9" h="81">
                  <a:moveTo>
                    <a:pt x="57" y="41"/>
                  </a:moveTo>
                  <a:cubicBezTo>
                    <a:pt x="55" y="38"/>
                    <a:pt x="53" y="35"/>
                    <a:pt x="50" y="32"/>
                  </a:cubicBezTo>
                  <a:cubicBezTo>
                    <a:pt x="48" y="30"/>
                    <a:pt x="44" y="27"/>
                    <a:pt x="41" y="26"/>
                  </a:cubicBezTo>
                  <a:cubicBezTo>
                    <a:pt x="37" y="24"/>
                    <a:pt x="33" y="24"/>
                    <a:pt x="29" y="24"/>
                  </a:cubicBezTo>
                  <a:cubicBezTo>
                    <a:pt x="25" y="24"/>
                    <a:pt x="21" y="24"/>
                    <a:pt x="18" y="26"/>
                  </a:cubicBezTo>
                  <a:cubicBezTo>
                    <a:pt x="16" y="27"/>
                    <a:pt x="15" y="27"/>
                    <a:pt x="13" y="28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13" y="81"/>
                    <a:pt x="13" y="81"/>
                    <a:pt x="13" y="81"/>
                  </a:cubicBezTo>
                  <a:cubicBezTo>
                    <a:pt x="13" y="53"/>
                    <a:pt x="13" y="53"/>
                    <a:pt x="13" y="53"/>
                  </a:cubicBezTo>
                  <a:cubicBezTo>
                    <a:pt x="13" y="51"/>
                    <a:pt x="14" y="48"/>
                    <a:pt x="15" y="46"/>
                  </a:cubicBezTo>
                  <a:cubicBezTo>
                    <a:pt x="16" y="44"/>
                    <a:pt x="17" y="42"/>
                    <a:pt x="18" y="41"/>
                  </a:cubicBezTo>
                  <a:cubicBezTo>
                    <a:pt x="19" y="39"/>
                    <a:pt x="21" y="38"/>
                    <a:pt x="23" y="37"/>
                  </a:cubicBezTo>
                  <a:cubicBezTo>
                    <a:pt x="25" y="36"/>
                    <a:pt x="27" y="36"/>
                    <a:pt x="29" y="36"/>
                  </a:cubicBezTo>
                  <a:cubicBezTo>
                    <a:pt x="29" y="36"/>
                    <a:pt x="29" y="36"/>
                    <a:pt x="29" y="36"/>
                  </a:cubicBezTo>
                  <a:cubicBezTo>
                    <a:pt x="29" y="36"/>
                    <a:pt x="29" y="36"/>
                    <a:pt x="29" y="36"/>
                  </a:cubicBezTo>
                  <a:cubicBezTo>
                    <a:pt x="31" y="36"/>
                    <a:pt x="34" y="36"/>
                    <a:pt x="35" y="37"/>
                  </a:cubicBezTo>
                  <a:cubicBezTo>
                    <a:pt x="37" y="38"/>
                    <a:pt x="39" y="39"/>
                    <a:pt x="40" y="41"/>
                  </a:cubicBezTo>
                  <a:cubicBezTo>
                    <a:pt x="42" y="42"/>
                    <a:pt x="43" y="44"/>
                    <a:pt x="44" y="46"/>
                  </a:cubicBezTo>
                  <a:cubicBezTo>
                    <a:pt x="45" y="48"/>
                    <a:pt x="45" y="51"/>
                    <a:pt x="45" y="53"/>
                  </a:cubicBezTo>
                  <a:cubicBezTo>
                    <a:pt x="45" y="81"/>
                    <a:pt x="45" y="81"/>
                    <a:pt x="45" y="81"/>
                  </a:cubicBezTo>
                  <a:cubicBezTo>
                    <a:pt x="59" y="81"/>
                    <a:pt x="59" y="81"/>
                    <a:pt x="59" y="81"/>
                  </a:cubicBezTo>
                  <a:cubicBezTo>
                    <a:pt x="59" y="53"/>
                    <a:pt x="59" y="53"/>
                    <a:pt x="59" y="53"/>
                  </a:cubicBezTo>
                  <a:cubicBezTo>
                    <a:pt x="59" y="49"/>
                    <a:pt x="58" y="45"/>
                    <a:pt x="57" y="4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4" name="Freeform 21"/>
            <p:cNvSpPr>
              <a:spLocks/>
            </p:cNvSpPr>
            <p:nvPr/>
          </p:nvSpPr>
          <p:spPr bwMode="auto">
            <a:xfrm>
              <a:off x="4272" y="3570"/>
              <a:ext cx="105" cy="76"/>
            </a:xfrm>
            <a:custGeom>
              <a:avLst/>
              <a:gdLst>
                <a:gd name="T0" fmla="*/ 0 w 44"/>
                <a:gd name="T1" fmla="*/ 7 h 32"/>
                <a:gd name="T2" fmla="*/ 11 w 44"/>
                <a:gd name="T3" fmla="*/ 32 h 32"/>
                <a:gd name="T4" fmla="*/ 44 w 44"/>
                <a:gd name="T5" fmla="*/ 3 h 32"/>
                <a:gd name="T6" fmla="*/ 15 w 44"/>
                <a:gd name="T7" fmla="*/ 16 h 32"/>
                <a:gd name="T8" fmla="*/ 0 w 44"/>
                <a:gd name="T9" fmla="*/ 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" h="32">
                  <a:moveTo>
                    <a:pt x="0" y="7"/>
                  </a:moveTo>
                  <a:cubicBezTo>
                    <a:pt x="0" y="7"/>
                    <a:pt x="11" y="16"/>
                    <a:pt x="11" y="32"/>
                  </a:cubicBezTo>
                  <a:cubicBezTo>
                    <a:pt x="11" y="32"/>
                    <a:pt x="20" y="12"/>
                    <a:pt x="44" y="3"/>
                  </a:cubicBezTo>
                  <a:cubicBezTo>
                    <a:pt x="44" y="3"/>
                    <a:pt x="25" y="0"/>
                    <a:pt x="15" y="16"/>
                  </a:cubicBezTo>
                  <a:cubicBezTo>
                    <a:pt x="15" y="16"/>
                    <a:pt x="10" y="8"/>
                    <a:pt x="0" y="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pic>
        <p:nvPicPr>
          <p:cNvPr id="55" name="Imagem 54"/>
          <p:cNvPicPr>
            <a:picLocks noChangeAspect="1"/>
          </p:cNvPicPr>
          <p:nvPr/>
        </p:nvPicPr>
        <p:blipFill>
          <a:blip r:embed="rId2" cstate="email">
            <a:biLevel thresh="25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0" b="100000" l="0" r="100000">
                        <a14:foregroundMark x1="40000" y1="22222" x2="63784" y2="21111"/>
                        <a14:foregroundMark x1="41622" y1="3333" x2="65405" y2="6667"/>
                        <a14:foregroundMark x1="67027" y1="63333" x2="71351" y2="45556"/>
                        <a14:foregroundMark x1="87027" y1="61111" x2="88108" y2="41111"/>
                        <a14:foregroundMark x1="51892" y1="56667" x2="52973" y2="41111"/>
                        <a14:foregroundMark x1="20541" y1="53333" x2="20000" y2="44444"/>
                        <a14:foregroundMark x1="3784" y1="45556" x2="9730" y2="52222"/>
                        <a14:foregroundMark x1="38919" y1="74444" x2="46486" y2="78889"/>
                        <a14:foregroundMark x1="38919" y1="92222" x2="46486" y2="94444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492696" y="526317"/>
            <a:ext cx="1351116" cy="657299"/>
          </a:xfrm>
          <a:prstGeom prst="rect">
            <a:avLst/>
          </a:prstGeom>
        </p:spPr>
      </p:pic>
      <p:sp>
        <p:nvSpPr>
          <p:cNvPr id="31" name="CaixaDeTexto 31"/>
          <p:cNvSpPr txBox="1"/>
          <p:nvPr/>
        </p:nvSpPr>
        <p:spPr>
          <a:xfrm>
            <a:off x="6766544" y="2144776"/>
            <a:ext cx="4339651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pt-BR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pt-BR" b="1" dirty="0">
                <a:solidFill>
                  <a:schemeClr val="bg1"/>
                </a:solidFill>
                <a:latin typeface="Calibri (corpo)"/>
                <a:ea typeface="Adobe Heiti Std R" panose="020B0400000000000000" pitchFamily="34" charset="-128"/>
              </a:rPr>
              <a:t>Sebrae Nacional</a:t>
            </a:r>
          </a:p>
          <a:p>
            <a:pPr algn="ctr"/>
            <a:r>
              <a:rPr lang="pt-BR" b="1" dirty="0">
                <a:solidFill>
                  <a:schemeClr val="bg1"/>
                </a:solidFill>
                <a:latin typeface="Calibri (corpo)"/>
                <a:ea typeface="Adobe Heiti Std R" panose="020B0400000000000000" pitchFamily="34" charset="-128"/>
              </a:rPr>
              <a:t>Unidade de Gestão Estratégica – UGE</a:t>
            </a:r>
          </a:p>
          <a:p>
            <a:pPr algn="ctr"/>
            <a:endParaRPr lang="pt-BR" b="1" dirty="0">
              <a:solidFill>
                <a:schemeClr val="bg1"/>
              </a:solidFill>
              <a:latin typeface="Calibri (corpo)"/>
              <a:ea typeface="Adobe Heiti Std R" panose="020B0400000000000000" pitchFamily="34" charset="-128"/>
            </a:endParaRPr>
          </a:p>
        </p:txBody>
      </p:sp>
      <p:sp>
        <p:nvSpPr>
          <p:cNvPr id="32" name="CaixaDeTexto 27"/>
          <p:cNvSpPr txBox="1"/>
          <p:nvPr/>
        </p:nvSpPr>
        <p:spPr>
          <a:xfrm>
            <a:off x="6766544" y="2893695"/>
            <a:ext cx="5305800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pt-BR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pt-BR" sz="1600" b="1" dirty="0">
                <a:solidFill>
                  <a:schemeClr val="bg1"/>
                </a:solidFill>
                <a:latin typeface="Calibri (corpo)"/>
                <a:ea typeface="Adobe Heiti Std R" panose="020B0400000000000000" pitchFamily="34" charset="-128"/>
              </a:rPr>
              <a:t>Dênis Pedro Nunes</a:t>
            </a:r>
          </a:p>
          <a:p>
            <a:r>
              <a:rPr lang="pt-BR" sz="1400" dirty="0">
                <a:solidFill>
                  <a:schemeClr val="bg1"/>
                </a:solidFill>
                <a:latin typeface="Calibri (corpo)"/>
                <a:ea typeface="Adobe Heiti Std R" panose="020B0400000000000000" pitchFamily="34" charset="-128"/>
              </a:rPr>
              <a:t>denis.pedro@sebrae.com.br</a:t>
            </a:r>
          </a:p>
          <a:p>
            <a:endParaRPr lang="pt-BR" sz="1400" b="1" dirty="0">
              <a:solidFill>
                <a:schemeClr val="bg1"/>
              </a:solidFill>
              <a:latin typeface="Calibri (corpo)"/>
              <a:ea typeface="Adobe Heiti Std R" panose="020B0400000000000000" pitchFamily="34" charset="-128"/>
            </a:endParaRPr>
          </a:p>
          <a:p>
            <a:endParaRPr lang="pt-BR" sz="1200" b="1" dirty="0">
              <a:solidFill>
                <a:schemeClr val="bg1"/>
              </a:solidFill>
              <a:latin typeface="Calibri (corpo)"/>
              <a:ea typeface="Adobe Heiti Std R" panose="020B0400000000000000" pitchFamily="34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348965594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1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7" dur="4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10" dur="4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400"/>
                            </p:stCondLst>
                            <p:childTnLst>
                              <p:par>
                                <p:cTn id="12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" dur="7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" dur="7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100"/>
                            </p:stCondLst>
                            <p:childTnLst>
                              <p:par>
                                <p:cTn id="1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200"/>
                            </p:stCondLst>
                            <p:childTnLst>
                              <p:par>
                                <p:cTn id="2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1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300"/>
                            </p:stCondLst>
                            <p:childTnLst>
                              <p:par>
                                <p:cTn id="2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1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400"/>
                            </p:stCondLst>
                            <p:childTnLst>
                              <p:par>
                                <p:cTn id="2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1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1500"/>
                            </p:stCondLst>
                            <p:childTnLst>
                              <p:par>
                                <p:cTn id="3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1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1600"/>
                            </p:stCondLst>
                            <p:childTnLst>
                              <p:par>
                                <p:cTn id="3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2100"/>
                            </p:stCondLst>
                            <p:childTnLst>
                              <p:par>
                                <p:cTn id="4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" grpId="0" animBg="1"/>
      <p:bldP spid="20" grpId="0" animBg="1"/>
      <p:bldP spid="21" grpId="0" animBg="1"/>
      <p:bldP spid="22" grpId="0" animBg="1"/>
      <p:bldP spid="23" grpId="0" animBg="1"/>
      <p:bldP spid="24" grpId="0" animBg="1"/>
      <p:bldP spid="25" grpId="0" animBg="1"/>
      <p:bldP spid="26" grpId="0" animBg="1"/>
      <p:bldP spid="35" grpId="0"/>
      <p:bldP spid="36" grpId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4"/>
          <p:cNvGrpSpPr>
            <a:grpSpLocks noChangeAspect="1"/>
          </p:cNvGrpSpPr>
          <p:nvPr/>
        </p:nvGrpSpPr>
        <p:grpSpPr bwMode="auto">
          <a:xfrm>
            <a:off x="717552" y="547691"/>
            <a:ext cx="1127886" cy="1109660"/>
            <a:chOff x="1005" y="1639"/>
            <a:chExt cx="1052" cy="1035"/>
          </a:xfrm>
        </p:grpSpPr>
        <p:sp>
          <p:nvSpPr>
            <p:cNvPr id="3" name="Freeform 5"/>
            <p:cNvSpPr>
              <a:spLocks noEditPoints="1"/>
            </p:cNvSpPr>
            <p:nvPr/>
          </p:nvSpPr>
          <p:spPr bwMode="auto">
            <a:xfrm>
              <a:off x="1079" y="1689"/>
              <a:ext cx="978" cy="978"/>
            </a:xfrm>
            <a:custGeom>
              <a:avLst/>
              <a:gdLst>
                <a:gd name="T0" fmla="*/ 411 w 411"/>
                <a:gd name="T1" fmla="*/ 206 h 411"/>
                <a:gd name="T2" fmla="*/ 206 w 411"/>
                <a:gd name="T3" fmla="*/ 411 h 411"/>
                <a:gd name="T4" fmla="*/ 0 w 411"/>
                <a:gd name="T5" fmla="*/ 206 h 411"/>
                <a:gd name="T6" fmla="*/ 206 w 411"/>
                <a:gd name="T7" fmla="*/ 0 h 411"/>
                <a:gd name="T8" fmla="*/ 411 w 411"/>
                <a:gd name="T9" fmla="*/ 206 h 411"/>
                <a:gd name="T10" fmla="*/ 411 w 411"/>
                <a:gd name="T11" fmla="*/ 206 h 411"/>
                <a:gd name="T12" fmla="*/ 411 w 411"/>
                <a:gd name="T13" fmla="*/ 206 h 4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11" h="411">
                  <a:moveTo>
                    <a:pt x="411" y="206"/>
                  </a:moveTo>
                  <a:cubicBezTo>
                    <a:pt x="411" y="319"/>
                    <a:pt x="319" y="411"/>
                    <a:pt x="206" y="411"/>
                  </a:cubicBezTo>
                  <a:cubicBezTo>
                    <a:pt x="92" y="411"/>
                    <a:pt x="0" y="319"/>
                    <a:pt x="0" y="206"/>
                  </a:cubicBezTo>
                  <a:cubicBezTo>
                    <a:pt x="0" y="92"/>
                    <a:pt x="92" y="0"/>
                    <a:pt x="206" y="0"/>
                  </a:cubicBezTo>
                  <a:cubicBezTo>
                    <a:pt x="319" y="0"/>
                    <a:pt x="411" y="92"/>
                    <a:pt x="411" y="206"/>
                  </a:cubicBezTo>
                  <a:close/>
                  <a:moveTo>
                    <a:pt x="411" y="206"/>
                  </a:moveTo>
                  <a:cubicBezTo>
                    <a:pt x="411" y="206"/>
                    <a:pt x="411" y="206"/>
                    <a:pt x="411" y="206"/>
                  </a:cubicBezTo>
                </a:path>
              </a:pathLst>
            </a:custGeom>
            <a:solidFill>
              <a:srgbClr val="00CC99"/>
            </a:solidFill>
            <a:ln w="30163" cap="flat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" name="Freeform 6"/>
            <p:cNvSpPr>
              <a:spLocks noEditPoints="1"/>
            </p:cNvSpPr>
            <p:nvPr/>
          </p:nvSpPr>
          <p:spPr bwMode="auto">
            <a:xfrm>
              <a:off x="1079" y="1689"/>
              <a:ext cx="978" cy="978"/>
            </a:xfrm>
            <a:custGeom>
              <a:avLst/>
              <a:gdLst>
                <a:gd name="T0" fmla="*/ 411 w 411"/>
                <a:gd name="T1" fmla="*/ 206 h 411"/>
                <a:gd name="T2" fmla="*/ 206 w 411"/>
                <a:gd name="T3" fmla="*/ 411 h 411"/>
                <a:gd name="T4" fmla="*/ 0 w 411"/>
                <a:gd name="T5" fmla="*/ 206 h 411"/>
                <a:gd name="T6" fmla="*/ 206 w 411"/>
                <a:gd name="T7" fmla="*/ 0 h 411"/>
                <a:gd name="T8" fmla="*/ 411 w 411"/>
                <a:gd name="T9" fmla="*/ 206 h 411"/>
                <a:gd name="T10" fmla="*/ 411 w 411"/>
                <a:gd name="T11" fmla="*/ 206 h 411"/>
                <a:gd name="T12" fmla="*/ 411 w 411"/>
                <a:gd name="T13" fmla="*/ 206 h 4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11" h="411">
                  <a:moveTo>
                    <a:pt x="411" y="206"/>
                  </a:moveTo>
                  <a:cubicBezTo>
                    <a:pt x="411" y="319"/>
                    <a:pt x="319" y="411"/>
                    <a:pt x="206" y="411"/>
                  </a:cubicBezTo>
                  <a:cubicBezTo>
                    <a:pt x="92" y="411"/>
                    <a:pt x="0" y="319"/>
                    <a:pt x="0" y="206"/>
                  </a:cubicBezTo>
                  <a:cubicBezTo>
                    <a:pt x="0" y="92"/>
                    <a:pt x="92" y="0"/>
                    <a:pt x="206" y="0"/>
                  </a:cubicBezTo>
                  <a:cubicBezTo>
                    <a:pt x="319" y="0"/>
                    <a:pt x="411" y="92"/>
                    <a:pt x="411" y="206"/>
                  </a:cubicBezTo>
                  <a:close/>
                  <a:moveTo>
                    <a:pt x="411" y="206"/>
                  </a:moveTo>
                  <a:cubicBezTo>
                    <a:pt x="411" y="206"/>
                    <a:pt x="411" y="206"/>
                    <a:pt x="411" y="206"/>
                  </a:cubicBezTo>
                </a:path>
              </a:pathLst>
            </a:custGeom>
            <a:noFill/>
            <a:ln w="30163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" name="Freeform 7"/>
            <p:cNvSpPr>
              <a:spLocks noEditPoints="1"/>
            </p:cNvSpPr>
            <p:nvPr/>
          </p:nvSpPr>
          <p:spPr bwMode="auto">
            <a:xfrm>
              <a:off x="1455" y="2101"/>
              <a:ext cx="314" cy="316"/>
            </a:xfrm>
            <a:custGeom>
              <a:avLst/>
              <a:gdLst>
                <a:gd name="T0" fmla="*/ 66 w 132"/>
                <a:gd name="T1" fmla="*/ 133 h 133"/>
                <a:gd name="T2" fmla="*/ 132 w 132"/>
                <a:gd name="T3" fmla="*/ 67 h 133"/>
                <a:gd name="T4" fmla="*/ 66 w 132"/>
                <a:gd name="T5" fmla="*/ 0 h 133"/>
                <a:gd name="T6" fmla="*/ 0 w 132"/>
                <a:gd name="T7" fmla="*/ 67 h 133"/>
                <a:gd name="T8" fmla="*/ 66 w 132"/>
                <a:gd name="T9" fmla="*/ 133 h 133"/>
                <a:gd name="T10" fmla="*/ 66 w 132"/>
                <a:gd name="T11" fmla="*/ 133 h 133"/>
                <a:gd name="T12" fmla="*/ 66 w 132"/>
                <a:gd name="T13" fmla="*/ 133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2" h="133">
                  <a:moveTo>
                    <a:pt x="66" y="133"/>
                  </a:moveTo>
                  <a:cubicBezTo>
                    <a:pt x="103" y="133"/>
                    <a:pt x="132" y="103"/>
                    <a:pt x="132" y="67"/>
                  </a:cubicBezTo>
                  <a:cubicBezTo>
                    <a:pt x="132" y="30"/>
                    <a:pt x="103" y="0"/>
                    <a:pt x="66" y="0"/>
                  </a:cubicBezTo>
                  <a:cubicBezTo>
                    <a:pt x="30" y="0"/>
                    <a:pt x="0" y="30"/>
                    <a:pt x="0" y="67"/>
                  </a:cubicBezTo>
                  <a:cubicBezTo>
                    <a:pt x="0" y="103"/>
                    <a:pt x="30" y="133"/>
                    <a:pt x="66" y="133"/>
                  </a:cubicBezTo>
                  <a:close/>
                  <a:moveTo>
                    <a:pt x="66" y="133"/>
                  </a:moveTo>
                  <a:cubicBezTo>
                    <a:pt x="66" y="133"/>
                    <a:pt x="66" y="133"/>
                    <a:pt x="66" y="133"/>
                  </a:cubicBezTo>
                </a:path>
              </a:pathLst>
            </a:custGeom>
            <a:solidFill>
              <a:srgbClr val="FFFCDD"/>
            </a:solidFill>
            <a:ln w="30163" cap="flat">
              <a:solidFill>
                <a:srgbClr val="231F2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" name="Freeform 8"/>
            <p:cNvSpPr>
              <a:spLocks noEditPoints="1"/>
            </p:cNvSpPr>
            <p:nvPr/>
          </p:nvSpPr>
          <p:spPr bwMode="auto">
            <a:xfrm>
              <a:off x="1455" y="2101"/>
              <a:ext cx="314" cy="316"/>
            </a:xfrm>
            <a:custGeom>
              <a:avLst/>
              <a:gdLst>
                <a:gd name="T0" fmla="*/ 66 w 132"/>
                <a:gd name="T1" fmla="*/ 133 h 133"/>
                <a:gd name="T2" fmla="*/ 132 w 132"/>
                <a:gd name="T3" fmla="*/ 67 h 133"/>
                <a:gd name="T4" fmla="*/ 66 w 132"/>
                <a:gd name="T5" fmla="*/ 0 h 133"/>
                <a:gd name="T6" fmla="*/ 0 w 132"/>
                <a:gd name="T7" fmla="*/ 67 h 133"/>
                <a:gd name="T8" fmla="*/ 66 w 132"/>
                <a:gd name="T9" fmla="*/ 133 h 133"/>
                <a:gd name="T10" fmla="*/ 66 w 132"/>
                <a:gd name="T11" fmla="*/ 133 h 133"/>
                <a:gd name="T12" fmla="*/ 66 w 132"/>
                <a:gd name="T13" fmla="*/ 133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2" h="133">
                  <a:moveTo>
                    <a:pt x="66" y="133"/>
                  </a:moveTo>
                  <a:cubicBezTo>
                    <a:pt x="103" y="133"/>
                    <a:pt x="132" y="103"/>
                    <a:pt x="132" y="67"/>
                  </a:cubicBezTo>
                  <a:cubicBezTo>
                    <a:pt x="132" y="30"/>
                    <a:pt x="103" y="0"/>
                    <a:pt x="66" y="0"/>
                  </a:cubicBezTo>
                  <a:cubicBezTo>
                    <a:pt x="30" y="0"/>
                    <a:pt x="0" y="30"/>
                    <a:pt x="0" y="67"/>
                  </a:cubicBezTo>
                  <a:cubicBezTo>
                    <a:pt x="0" y="103"/>
                    <a:pt x="30" y="133"/>
                    <a:pt x="66" y="133"/>
                  </a:cubicBezTo>
                  <a:close/>
                  <a:moveTo>
                    <a:pt x="66" y="133"/>
                  </a:moveTo>
                  <a:cubicBezTo>
                    <a:pt x="66" y="133"/>
                    <a:pt x="66" y="133"/>
                    <a:pt x="66" y="133"/>
                  </a:cubicBezTo>
                </a:path>
              </a:pathLst>
            </a:custGeom>
            <a:noFill/>
            <a:ln w="30163" cap="flat">
              <a:solidFill>
                <a:srgbClr val="231F2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7" name="Freeform 9"/>
            <p:cNvSpPr>
              <a:spLocks/>
            </p:cNvSpPr>
            <p:nvPr/>
          </p:nvSpPr>
          <p:spPr bwMode="auto">
            <a:xfrm>
              <a:off x="1017" y="1653"/>
              <a:ext cx="476" cy="479"/>
            </a:xfrm>
            <a:custGeom>
              <a:avLst/>
              <a:gdLst>
                <a:gd name="T0" fmla="*/ 255 w 476"/>
                <a:gd name="T1" fmla="*/ 0 h 479"/>
                <a:gd name="T2" fmla="*/ 374 w 476"/>
                <a:gd name="T3" fmla="*/ 46 h 479"/>
                <a:gd name="T4" fmla="*/ 431 w 476"/>
                <a:gd name="T5" fmla="*/ 96 h 479"/>
                <a:gd name="T6" fmla="*/ 464 w 476"/>
                <a:gd name="T7" fmla="*/ 160 h 479"/>
                <a:gd name="T8" fmla="*/ 476 w 476"/>
                <a:gd name="T9" fmla="*/ 198 h 479"/>
                <a:gd name="T10" fmla="*/ 462 w 476"/>
                <a:gd name="T11" fmla="*/ 307 h 479"/>
                <a:gd name="T12" fmla="*/ 421 w 476"/>
                <a:gd name="T13" fmla="*/ 398 h 479"/>
                <a:gd name="T14" fmla="*/ 326 w 476"/>
                <a:gd name="T15" fmla="*/ 469 h 479"/>
                <a:gd name="T16" fmla="*/ 231 w 476"/>
                <a:gd name="T17" fmla="*/ 479 h 479"/>
                <a:gd name="T18" fmla="*/ 145 w 476"/>
                <a:gd name="T19" fmla="*/ 455 h 479"/>
                <a:gd name="T20" fmla="*/ 55 w 476"/>
                <a:gd name="T21" fmla="*/ 388 h 479"/>
                <a:gd name="T22" fmla="*/ 10 w 476"/>
                <a:gd name="T23" fmla="*/ 293 h 479"/>
                <a:gd name="T24" fmla="*/ 0 w 476"/>
                <a:gd name="T25" fmla="*/ 193 h 479"/>
                <a:gd name="T26" fmla="*/ 50 w 476"/>
                <a:gd name="T27" fmla="*/ 96 h 479"/>
                <a:gd name="T28" fmla="*/ 122 w 476"/>
                <a:gd name="T29" fmla="*/ 34 h 479"/>
                <a:gd name="T30" fmla="*/ 188 w 476"/>
                <a:gd name="T31" fmla="*/ 0 h 479"/>
                <a:gd name="T32" fmla="*/ 255 w 476"/>
                <a:gd name="T33" fmla="*/ 0 h 4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76" h="479">
                  <a:moveTo>
                    <a:pt x="255" y="0"/>
                  </a:moveTo>
                  <a:lnTo>
                    <a:pt x="374" y="46"/>
                  </a:lnTo>
                  <a:lnTo>
                    <a:pt x="431" y="96"/>
                  </a:lnTo>
                  <a:lnTo>
                    <a:pt x="464" y="160"/>
                  </a:lnTo>
                  <a:lnTo>
                    <a:pt x="476" y="198"/>
                  </a:lnTo>
                  <a:lnTo>
                    <a:pt x="462" y="307"/>
                  </a:lnTo>
                  <a:lnTo>
                    <a:pt x="421" y="398"/>
                  </a:lnTo>
                  <a:lnTo>
                    <a:pt x="326" y="469"/>
                  </a:lnTo>
                  <a:lnTo>
                    <a:pt x="231" y="479"/>
                  </a:lnTo>
                  <a:lnTo>
                    <a:pt x="145" y="455"/>
                  </a:lnTo>
                  <a:lnTo>
                    <a:pt x="55" y="388"/>
                  </a:lnTo>
                  <a:lnTo>
                    <a:pt x="10" y="293"/>
                  </a:lnTo>
                  <a:lnTo>
                    <a:pt x="0" y="193"/>
                  </a:lnTo>
                  <a:lnTo>
                    <a:pt x="50" y="96"/>
                  </a:lnTo>
                  <a:lnTo>
                    <a:pt x="122" y="34"/>
                  </a:lnTo>
                  <a:lnTo>
                    <a:pt x="188" y="0"/>
                  </a:lnTo>
                  <a:lnTo>
                    <a:pt x="255" y="0"/>
                  </a:lnTo>
                  <a:close/>
                </a:path>
              </a:pathLst>
            </a:custGeom>
            <a:solidFill>
              <a:srgbClr val="FFE8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8" name="Freeform 10"/>
            <p:cNvSpPr>
              <a:spLocks noEditPoints="1"/>
            </p:cNvSpPr>
            <p:nvPr/>
          </p:nvSpPr>
          <p:spPr bwMode="auto">
            <a:xfrm rot="10800000">
              <a:off x="1216" y="1960"/>
              <a:ext cx="64" cy="64"/>
            </a:xfrm>
            <a:custGeom>
              <a:avLst/>
              <a:gdLst>
                <a:gd name="T0" fmla="*/ 27 w 27"/>
                <a:gd name="T1" fmla="*/ 14 h 27"/>
                <a:gd name="T2" fmla="*/ 13 w 27"/>
                <a:gd name="T3" fmla="*/ 27 h 27"/>
                <a:gd name="T4" fmla="*/ 0 w 27"/>
                <a:gd name="T5" fmla="*/ 14 h 27"/>
                <a:gd name="T6" fmla="*/ 13 w 27"/>
                <a:gd name="T7" fmla="*/ 0 h 27"/>
                <a:gd name="T8" fmla="*/ 27 w 27"/>
                <a:gd name="T9" fmla="*/ 14 h 27"/>
                <a:gd name="T10" fmla="*/ 27 w 27"/>
                <a:gd name="T11" fmla="*/ 14 h 27"/>
                <a:gd name="T12" fmla="*/ 27 w 27"/>
                <a:gd name="T13" fmla="*/ 1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" h="27">
                  <a:moveTo>
                    <a:pt x="27" y="14"/>
                  </a:moveTo>
                  <a:cubicBezTo>
                    <a:pt x="27" y="21"/>
                    <a:pt x="21" y="27"/>
                    <a:pt x="13" y="27"/>
                  </a:cubicBezTo>
                  <a:cubicBezTo>
                    <a:pt x="6" y="27"/>
                    <a:pt x="0" y="21"/>
                    <a:pt x="0" y="14"/>
                  </a:cubicBezTo>
                  <a:cubicBezTo>
                    <a:pt x="0" y="6"/>
                    <a:pt x="6" y="0"/>
                    <a:pt x="13" y="0"/>
                  </a:cubicBezTo>
                  <a:cubicBezTo>
                    <a:pt x="21" y="0"/>
                    <a:pt x="27" y="6"/>
                    <a:pt x="27" y="14"/>
                  </a:cubicBezTo>
                  <a:close/>
                  <a:moveTo>
                    <a:pt x="27" y="14"/>
                  </a:moveTo>
                  <a:cubicBezTo>
                    <a:pt x="27" y="14"/>
                    <a:pt x="27" y="14"/>
                    <a:pt x="27" y="14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9" name="Freeform 11"/>
            <p:cNvSpPr>
              <a:spLocks noEditPoints="1"/>
            </p:cNvSpPr>
            <p:nvPr/>
          </p:nvSpPr>
          <p:spPr bwMode="auto">
            <a:xfrm rot="10800000">
              <a:off x="1216" y="1752"/>
              <a:ext cx="64" cy="172"/>
            </a:xfrm>
            <a:custGeom>
              <a:avLst/>
              <a:gdLst>
                <a:gd name="T0" fmla="*/ 20 w 27"/>
                <a:gd name="T1" fmla="*/ 20 h 72"/>
                <a:gd name="T2" fmla="*/ 20 w 27"/>
                <a:gd name="T3" fmla="*/ 6 h 72"/>
                <a:gd name="T4" fmla="*/ 19 w 27"/>
                <a:gd name="T5" fmla="*/ 3 h 72"/>
                <a:gd name="T6" fmla="*/ 13 w 27"/>
                <a:gd name="T7" fmla="*/ 0 h 72"/>
                <a:gd name="T8" fmla="*/ 7 w 27"/>
                <a:gd name="T9" fmla="*/ 3 h 72"/>
                <a:gd name="T10" fmla="*/ 7 w 27"/>
                <a:gd name="T11" fmla="*/ 6 h 72"/>
                <a:gd name="T12" fmla="*/ 7 w 27"/>
                <a:gd name="T13" fmla="*/ 20 h 72"/>
                <a:gd name="T14" fmla="*/ 1 w 27"/>
                <a:gd name="T15" fmla="*/ 56 h 72"/>
                <a:gd name="T16" fmla="*/ 1 w 27"/>
                <a:gd name="T17" fmla="*/ 63 h 72"/>
                <a:gd name="T18" fmla="*/ 11 w 27"/>
                <a:gd name="T19" fmla="*/ 72 h 72"/>
                <a:gd name="T20" fmla="*/ 16 w 27"/>
                <a:gd name="T21" fmla="*/ 72 h 72"/>
                <a:gd name="T22" fmla="*/ 26 w 27"/>
                <a:gd name="T23" fmla="*/ 63 h 72"/>
                <a:gd name="T24" fmla="*/ 26 w 27"/>
                <a:gd name="T25" fmla="*/ 56 h 72"/>
                <a:gd name="T26" fmla="*/ 20 w 27"/>
                <a:gd name="T27" fmla="*/ 20 h 72"/>
                <a:gd name="T28" fmla="*/ 20 w 27"/>
                <a:gd name="T29" fmla="*/ 20 h 72"/>
                <a:gd name="T30" fmla="*/ 20 w 27"/>
                <a:gd name="T31" fmla="*/ 2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7" h="72">
                  <a:moveTo>
                    <a:pt x="20" y="20"/>
                  </a:moveTo>
                  <a:cubicBezTo>
                    <a:pt x="20" y="6"/>
                    <a:pt x="20" y="6"/>
                    <a:pt x="20" y="6"/>
                  </a:cubicBezTo>
                  <a:cubicBezTo>
                    <a:pt x="20" y="5"/>
                    <a:pt x="20" y="5"/>
                    <a:pt x="19" y="3"/>
                  </a:cubicBezTo>
                  <a:cubicBezTo>
                    <a:pt x="18" y="1"/>
                    <a:pt x="16" y="0"/>
                    <a:pt x="13" y="0"/>
                  </a:cubicBezTo>
                  <a:cubicBezTo>
                    <a:pt x="11" y="0"/>
                    <a:pt x="9" y="1"/>
                    <a:pt x="7" y="3"/>
                  </a:cubicBezTo>
                  <a:cubicBezTo>
                    <a:pt x="7" y="4"/>
                    <a:pt x="7" y="5"/>
                    <a:pt x="7" y="6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7" y="32"/>
                    <a:pt x="3" y="44"/>
                    <a:pt x="1" y="56"/>
                  </a:cubicBezTo>
                  <a:cubicBezTo>
                    <a:pt x="0" y="58"/>
                    <a:pt x="0" y="60"/>
                    <a:pt x="1" y="63"/>
                  </a:cubicBezTo>
                  <a:cubicBezTo>
                    <a:pt x="2" y="68"/>
                    <a:pt x="6" y="72"/>
                    <a:pt x="11" y="72"/>
                  </a:cubicBezTo>
                  <a:cubicBezTo>
                    <a:pt x="16" y="72"/>
                    <a:pt x="16" y="72"/>
                    <a:pt x="16" y="72"/>
                  </a:cubicBezTo>
                  <a:cubicBezTo>
                    <a:pt x="21" y="72"/>
                    <a:pt x="25" y="68"/>
                    <a:pt x="26" y="63"/>
                  </a:cubicBezTo>
                  <a:cubicBezTo>
                    <a:pt x="27" y="60"/>
                    <a:pt x="27" y="58"/>
                    <a:pt x="26" y="56"/>
                  </a:cubicBezTo>
                  <a:cubicBezTo>
                    <a:pt x="23" y="44"/>
                    <a:pt x="20" y="32"/>
                    <a:pt x="20" y="20"/>
                  </a:cubicBezTo>
                  <a:close/>
                  <a:moveTo>
                    <a:pt x="20" y="20"/>
                  </a:moveTo>
                  <a:cubicBezTo>
                    <a:pt x="20" y="20"/>
                    <a:pt x="20" y="20"/>
                    <a:pt x="20" y="20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0" name="Freeform 12"/>
            <p:cNvSpPr>
              <a:spLocks noEditPoints="1"/>
            </p:cNvSpPr>
            <p:nvPr/>
          </p:nvSpPr>
          <p:spPr bwMode="auto">
            <a:xfrm>
              <a:off x="1005" y="1639"/>
              <a:ext cx="507" cy="504"/>
            </a:xfrm>
            <a:custGeom>
              <a:avLst/>
              <a:gdLst>
                <a:gd name="T0" fmla="*/ 213 w 213"/>
                <a:gd name="T1" fmla="*/ 106 h 212"/>
                <a:gd name="T2" fmla="*/ 106 w 213"/>
                <a:gd name="T3" fmla="*/ 0 h 212"/>
                <a:gd name="T4" fmla="*/ 0 w 213"/>
                <a:gd name="T5" fmla="*/ 106 h 212"/>
                <a:gd name="T6" fmla="*/ 106 w 213"/>
                <a:gd name="T7" fmla="*/ 212 h 212"/>
                <a:gd name="T8" fmla="*/ 177 w 213"/>
                <a:gd name="T9" fmla="*/ 204 h 212"/>
                <a:gd name="T10" fmla="*/ 205 w 213"/>
                <a:gd name="T11" fmla="*/ 145 h 212"/>
                <a:gd name="T12" fmla="*/ 213 w 213"/>
                <a:gd name="T13" fmla="*/ 106 h 212"/>
                <a:gd name="T14" fmla="*/ 197 w 213"/>
                <a:gd name="T15" fmla="*/ 126 h 212"/>
                <a:gd name="T16" fmla="*/ 156 w 213"/>
                <a:gd name="T17" fmla="*/ 174 h 212"/>
                <a:gd name="T18" fmla="*/ 106 w 213"/>
                <a:gd name="T19" fmla="*/ 200 h 212"/>
                <a:gd name="T20" fmla="*/ 13 w 213"/>
                <a:gd name="T21" fmla="*/ 107 h 212"/>
                <a:gd name="T22" fmla="*/ 106 w 213"/>
                <a:gd name="T23" fmla="*/ 14 h 212"/>
                <a:gd name="T24" fmla="*/ 199 w 213"/>
                <a:gd name="T25" fmla="*/ 107 h 212"/>
                <a:gd name="T26" fmla="*/ 197 w 213"/>
                <a:gd name="T27" fmla="*/ 126 h 212"/>
                <a:gd name="T28" fmla="*/ 197 w 213"/>
                <a:gd name="T29" fmla="*/ 126 h 212"/>
                <a:gd name="T30" fmla="*/ 197 w 213"/>
                <a:gd name="T31" fmla="*/ 126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13" h="212">
                  <a:moveTo>
                    <a:pt x="213" y="106"/>
                  </a:moveTo>
                  <a:cubicBezTo>
                    <a:pt x="213" y="48"/>
                    <a:pt x="165" y="0"/>
                    <a:pt x="106" y="0"/>
                  </a:cubicBezTo>
                  <a:cubicBezTo>
                    <a:pt x="48" y="0"/>
                    <a:pt x="0" y="48"/>
                    <a:pt x="0" y="106"/>
                  </a:cubicBezTo>
                  <a:cubicBezTo>
                    <a:pt x="0" y="165"/>
                    <a:pt x="48" y="212"/>
                    <a:pt x="106" y="212"/>
                  </a:cubicBezTo>
                  <a:cubicBezTo>
                    <a:pt x="145" y="212"/>
                    <a:pt x="165" y="212"/>
                    <a:pt x="177" y="204"/>
                  </a:cubicBezTo>
                  <a:cubicBezTo>
                    <a:pt x="187" y="196"/>
                    <a:pt x="191" y="186"/>
                    <a:pt x="205" y="145"/>
                  </a:cubicBezTo>
                  <a:cubicBezTo>
                    <a:pt x="210" y="133"/>
                    <a:pt x="213" y="120"/>
                    <a:pt x="213" y="106"/>
                  </a:cubicBezTo>
                  <a:close/>
                  <a:moveTo>
                    <a:pt x="197" y="126"/>
                  </a:moveTo>
                  <a:cubicBezTo>
                    <a:pt x="188" y="159"/>
                    <a:pt x="169" y="165"/>
                    <a:pt x="156" y="174"/>
                  </a:cubicBezTo>
                  <a:cubicBezTo>
                    <a:pt x="139" y="186"/>
                    <a:pt x="123" y="200"/>
                    <a:pt x="106" y="200"/>
                  </a:cubicBezTo>
                  <a:cubicBezTo>
                    <a:pt x="55" y="200"/>
                    <a:pt x="13" y="158"/>
                    <a:pt x="13" y="107"/>
                  </a:cubicBezTo>
                  <a:cubicBezTo>
                    <a:pt x="13" y="56"/>
                    <a:pt x="55" y="14"/>
                    <a:pt x="106" y="14"/>
                  </a:cubicBezTo>
                  <a:cubicBezTo>
                    <a:pt x="157" y="14"/>
                    <a:pt x="199" y="56"/>
                    <a:pt x="199" y="107"/>
                  </a:cubicBezTo>
                  <a:cubicBezTo>
                    <a:pt x="199" y="113"/>
                    <a:pt x="199" y="119"/>
                    <a:pt x="197" y="126"/>
                  </a:cubicBezTo>
                  <a:close/>
                  <a:moveTo>
                    <a:pt x="197" y="126"/>
                  </a:moveTo>
                  <a:cubicBezTo>
                    <a:pt x="197" y="126"/>
                    <a:pt x="197" y="126"/>
                    <a:pt x="197" y="126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" name="Freeform 13"/>
            <p:cNvSpPr>
              <a:spLocks/>
            </p:cNvSpPr>
            <p:nvPr/>
          </p:nvSpPr>
          <p:spPr bwMode="auto">
            <a:xfrm>
              <a:off x="1369" y="1975"/>
              <a:ext cx="583" cy="699"/>
            </a:xfrm>
            <a:custGeom>
              <a:avLst/>
              <a:gdLst>
                <a:gd name="T0" fmla="*/ 216 w 245"/>
                <a:gd name="T1" fmla="*/ 0 h 294"/>
                <a:gd name="T2" fmla="*/ 188 w 245"/>
                <a:gd name="T3" fmla="*/ 28 h 294"/>
                <a:gd name="T4" fmla="*/ 188 w 245"/>
                <a:gd name="T5" fmla="*/ 131 h 294"/>
                <a:gd name="T6" fmla="*/ 162 w 245"/>
                <a:gd name="T7" fmla="*/ 199 h 294"/>
                <a:gd name="T8" fmla="*/ 46 w 245"/>
                <a:gd name="T9" fmla="*/ 199 h 294"/>
                <a:gd name="T10" fmla="*/ 0 w 245"/>
                <a:gd name="T11" fmla="*/ 245 h 294"/>
                <a:gd name="T12" fmla="*/ 0 w 245"/>
                <a:gd name="T13" fmla="*/ 277 h 294"/>
                <a:gd name="T14" fmla="*/ 81 w 245"/>
                <a:gd name="T15" fmla="*/ 294 h 294"/>
                <a:gd name="T16" fmla="*/ 205 w 245"/>
                <a:gd name="T17" fmla="*/ 253 h 294"/>
                <a:gd name="T18" fmla="*/ 205 w 245"/>
                <a:gd name="T19" fmla="*/ 246 h 294"/>
                <a:gd name="T20" fmla="*/ 207 w 245"/>
                <a:gd name="T21" fmla="*/ 242 h 294"/>
                <a:gd name="T22" fmla="*/ 243 w 245"/>
                <a:gd name="T23" fmla="*/ 146 h 294"/>
                <a:gd name="T24" fmla="*/ 245 w 245"/>
                <a:gd name="T25" fmla="*/ 136 h 294"/>
                <a:gd name="T26" fmla="*/ 245 w 245"/>
                <a:gd name="T27" fmla="*/ 28 h 294"/>
                <a:gd name="T28" fmla="*/ 216 w 245"/>
                <a:gd name="T29" fmla="*/ 0 h 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45" h="294">
                  <a:moveTo>
                    <a:pt x="216" y="0"/>
                  </a:moveTo>
                  <a:cubicBezTo>
                    <a:pt x="201" y="0"/>
                    <a:pt x="188" y="13"/>
                    <a:pt x="188" y="28"/>
                  </a:cubicBezTo>
                  <a:cubicBezTo>
                    <a:pt x="188" y="131"/>
                    <a:pt x="188" y="131"/>
                    <a:pt x="188" y="131"/>
                  </a:cubicBezTo>
                  <a:cubicBezTo>
                    <a:pt x="162" y="199"/>
                    <a:pt x="162" y="199"/>
                    <a:pt x="162" y="199"/>
                  </a:cubicBezTo>
                  <a:cubicBezTo>
                    <a:pt x="46" y="199"/>
                    <a:pt x="46" y="199"/>
                    <a:pt x="46" y="199"/>
                  </a:cubicBezTo>
                  <a:cubicBezTo>
                    <a:pt x="20" y="199"/>
                    <a:pt x="0" y="219"/>
                    <a:pt x="0" y="245"/>
                  </a:cubicBezTo>
                  <a:cubicBezTo>
                    <a:pt x="0" y="277"/>
                    <a:pt x="0" y="277"/>
                    <a:pt x="0" y="277"/>
                  </a:cubicBezTo>
                  <a:cubicBezTo>
                    <a:pt x="25" y="288"/>
                    <a:pt x="52" y="294"/>
                    <a:pt x="81" y="294"/>
                  </a:cubicBezTo>
                  <a:cubicBezTo>
                    <a:pt x="127" y="294"/>
                    <a:pt x="170" y="279"/>
                    <a:pt x="205" y="253"/>
                  </a:cubicBezTo>
                  <a:cubicBezTo>
                    <a:pt x="205" y="246"/>
                    <a:pt x="205" y="246"/>
                    <a:pt x="205" y="246"/>
                  </a:cubicBezTo>
                  <a:cubicBezTo>
                    <a:pt x="205" y="245"/>
                    <a:pt x="206" y="243"/>
                    <a:pt x="207" y="242"/>
                  </a:cubicBezTo>
                  <a:cubicBezTo>
                    <a:pt x="243" y="146"/>
                    <a:pt x="243" y="146"/>
                    <a:pt x="243" y="146"/>
                  </a:cubicBezTo>
                  <a:cubicBezTo>
                    <a:pt x="244" y="143"/>
                    <a:pt x="245" y="139"/>
                    <a:pt x="245" y="136"/>
                  </a:cubicBezTo>
                  <a:cubicBezTo>
                    <a:pt x="245" y="28"/>
                    <a:pt x="245" y="28"/>
                    <a:pt x="245" y="28"/>
                  </a:cubicBezTo>
                  <a:cubicBezTo>
                    <a:pt x="245" y="13"/>
                    <a:pt x="232" y="0"/>
                    <a:pt x="216" y="0"/>
                  </a:cubicBezTo>
                  <a:close/>
                </a:path>
              </a:pathLst>
            </a:custGeom>
            <a:solidFill>
              <a:srgbClr val="FFFCDD"/>
            </a:solidFill>
            <a:ln w="30163" cap="flat">
              <a:solidFill>
                <a:srgbClr val="231F2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2" name="CaixaDeTexto 11"/>
          <p:cNvSpPr txBox="1"/>
          <p:nvPr/>
        </p:nvSpPr>
        <p:spPr>
          <a:xfrm>
            <a:off x="1937642" y="826437"/>
            <a:ext cx="4586332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2800" b="1" dirty="0">
                <a:solidFill>
                  <a:schemeClr val="accent2">
                    <a:lumMod val="75000"/>
                  </a:schemeClr>
                </a:solidFill>
              </a:rPr>
              <a:t>primeira lembrança</a:t>
            </a:r>
            <a:endParaRPr lang="pt-BR" sz="2800" dirty="0">
              <a:solidFill>
                <a:schemeClr val="accent2">
                  <a:lumMod val="75000"/>
                </a:schemeClr>
              </a:solidFill>
            </a:endParaRPr>
          </a:p>
        </p:txBody>
      </p:sp>
      <p:grpSp>
        <p:nvGrpSpPr>
          <p:cNvPr id="15" name="Group 4"/>
          <p:cNvGrpSpPr>
            <a:grpSpLocks noChangeAspect="1"/>
          </p:cNvGrpSpPr>
          <p:nvPr/>
        </p:nvGrpSpPr>
        <p:grpSpPr bwMode="auto">
          <a:xfrm>
            <a:off x="10079103" y="567428"/>
            <a:ext cx="1567763" cy="715211"/>
            <a:chOff x="6156" y="288"/>
            <a:chExt cx="1210" cy="552"/>
          </a:xfrm>
        </p:grpSpPr>
        <p:sp>
          <p:nvSpPr>
            <p:cNvPr id="16" name="Oval 5"/>
            <p:cNvSpPr>
              <a:spLocks noChangeArrowheads="1"/>
            </p:cNvSpPr>
            <p:nvPr/>
          </p:nvSpPr>
          <p:spPr bwMode="auto">
            <a:xfrm>
              <a:off x="7091" y="486"/>
              <a:ext cx="275" cy="275"/>
            </a:xfrm>
            <a:prstGeom prst="ellipse">
              <a:avLst/>
            </a:prstGeom>
            <a:solidFill>
              <a:srgbClr val="995E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7" name="Freeform 6"/>
            <p:cNvSpPr>
              <a:spLocks/>
            </p:cNvSpPr>
            <p:nvPr/>
          </p:nvSpPr>
          <p:spPr bwMode="auto">
            <a:xfrm>
              <a:off x="6589" y="486"/>
              <a:ext cx="639" cy="275"/>
            </a:xfrm>
            <a:custGeom>
              <a:avLst/>
              <a:gdLst>
                <a:gd name="T0" fmla="*/ 78 w 639"/>
                <a:gd name="T1" fmla="*/ 0 h 275"/>
                <a:gd name="T2" fmla="*/ 13 w 639"/>
                <a:gd name="T3" fmla="*/ 37 h 275"/>
                <a:gd name="T4" fmla="*/ 88 w 639"/>
                <a:gd name="T5" fmla="*/ 82 h 275"/>
                <a:gd name="T6" fmla="*/ 23 w 639"/>
                <a:gd name="T7" fmla="*/ 113 h 275"/>
                <a:gd name="T8" fmla="*/ 22 w 639"/>
                <a:gd name="T9" fmla="*/ 266 h 275"/>
                <a:gd name="T10" fmla="*/ 0 w 639"/>
                <a:gd name="T11" fmla="*/ 275 h 275"/>
                <a:gd name="T12" fmla="*/ 639 w 639"/>
                <a:gd name="T13" fmla="*/ 275 h 275"/>
                <a:gd name="T14" fmla="*/ 639 w 639"/>
                <a:gd name="T15" fmla="*/ 0 h 275"/>
                <a:gd name="T16" fmla="*/ 78 w 639"/>
                <a:gd name="T17" fmla="*/ 0 h 2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39" h="275">
                  <a:moveTo>
                    <a:pt x="78" y="0"/>
                  </a:moveTo>
                  <a:lnTo>
                    <a:pt x="13" y="37"/>
                  </a:lnTo>
                  <a:lnTo>
                    <a:pt x="88" y="82"/>
                  </a:lnTo>
                  <a:lnTo>
                    <a:pt x="23" y="113"/>
                  </a:lnTo>
                  <a:lnTo>
                    <a:pt x="22" y="266"/>
                  </a:lnTo>
                  <a:lnTo>
                    <a:pt x="0" y="275"/>
                  </a:lnTo>
                  <a:lnTo>
                    <a:pt x="639" y="275"/>
                  </a:lnTo>
                  <a:lnTo>
                    <a:pt x="639" y="0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rgbClr val="995E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8" name="Freeform 7"/>
            <p:cNvSpPr>
              <a:spLocks noEditPoints="1"/>
            </p:cNvSpPr>
            <p:nvPr/>
          </p:nvSpPr>
          <p:spPr bwMode="auto">
            <a:xfrm>
              <a:off x="6156" y="387"/>
              <a:ext cx="544" cy="453"/>
            </a:xfrm>
            <a:custGeom>
              <a:avLst/>
              <a:gdLst>
                <a:gd name="T0" fmla="*/ 544 w 544"/>
                <a:gd name="T1" fmla="*/ 101 h 453"/>
                <a:gd name="T2" fmla="*/ 350 w 544"/>
                <a:gd name="T3" fmla="*/ 0 h 453"/>
                <a:gd name="T4" fmla="*/ 272 w 544"/>
                <a:gd name="T5" fmla="*/ 40 h 453"/>
                <a:gd name="T6" fmla="*/ 194 w 544"/>
                <a:gd name="T7" fmla="*/ 0 h 453"/>
                <a:gd name="T8" fmla="*/ 0 w 544"/>
                <a:gd name="T9" fmla="*/ 101 h 453"/>
                <a:gd name="T10" fmla="*/ 78 w 544"/>
                <a:gd name="T11" fmla="*/ 141 h 453"/>
                <a:gd name="T12" fmla="*/ 0 w 544"/>
                <a:gd name="T13" fmla="*/ 181 h 453"/>
                <a:gd name="T14" fmla="*/ 78 w 544"/>
                <a:gd name="T15" fmla="*/ 221 h 453"/>
                <a:gd name="T16" fmla="*/ 78 w 544"/>
                <a:gd name="T17" fmla="*/ 376 h 453"/>
                <a:gd name="T18" fmla="*/ 272 w 544"/>
                <a:gd name="T19" fmla="*/ 453 h 453"/>
                <a:gd name="T20" fmla="*/ 466 w 544"/>
                <a:gd name="T21" fmla="*/ 376 h 453"/>
                <a:gd name="T22" fmla="*/ 466 w 544"/>
                <a:gd name="T23" fmla="*/ 221 h 453"/>
                <a:gd name="T24" fmla="*/ 544 w 544"/>
                <a:gd name="T25" fmla="*/ 181 h 453"/>
                <a:gd name="T26" fmla="*/ 466 w 544"/>
                <a:gd name="T27" fmla="*/ 141 h 453"/>
                <a:gd name="T28" fmla="*/ 544 w 544"/>
                <a:gd name="T29" fmla="*/ 101 h 453"/>
                <a:gd name="T30" fmla="*/ 350 w 544"/>
                <a:gd name="T31" fmla="*/ 26 h 453"/>
                <a:gd name="T32" fmla="*/ 494 w 544"/>
                <a:gd name="T33" fmla="*/ 101 h 453"/>
                <a:gd name="T34" fmla="*/ 441 w 544"/>
                <a:gd name="T35" fmla="*/ 128 h 453"/>
                <a:gd name="T36" fmla="*/ 297 w 544"/>
                <a:gd name="T37" fmla="*/ 53 h 453"/>
                <a:gd name="T38" fmla="*/ 350 w 544"/>
                <a:gd name="T39" fmla="*/ 26 h 453"/>
                <a:gd name="T40" fmla="*/ 50 w 544"/>
                <a:gd name="T41" fmla="*/ 101 h 453"/>
                <a:gd name="T42" fmla="*/ 194 w 544"/>
                <a:gd name="T43" fmla="*/ 26 h 453"/>
                <a:gd name="T44" fmla="*/ 247 w 544"/>
                <a:gd name="T45" fmla="*/ 53 h 453"/>
                <a:gd name="T46" fmla="*/ 102 w 544"/>
                <a:gd name="T47" fmla="*/ 128 h 453"/>
                <a:gd name="T48" fmla="*/ 50 w 544"/>
                <a:gd name="T49" fmla="*/ 101 h 453"/>
                <a:gd name="T50" fmla="*/ 50 w 544"/>
                <a:gd name="T51" fmla="*/ 181 h 453"/>
                <a:gd name="T52" fmla="*/ 102 w 544"/>
                <a:gd name="T53" fmla="*/ 153 h 453"/>
                <a:gd name="T54" fmla="*/ 247 w 544"/>
                <a:gd name="T55" fmla="*/ 228 h 453"/>
                <a:gd name="T56" fmla="*/ 194 w 544"/>
                <a:gd name="T57" fmla="*/ 256 h 453"/>
                <a:gd name="T58" fmla="*/ 50 w 544"/>
                <a:gd name="T59" fmla="*/ 181 h 453"/>
                <a:gd name="T60" fmla="*/ 261 w 544"/>
                <a:gd name="T61" fmla="*/ 424 h 453"/>
                <a:gd name="T62" fmla="*/ 101 w 544"/>
                <a:gd name="T63" fmla="*/ 360 h 453"/>
                <a:gd name="T64" fmla="*/ 101 w 544"/>
                <a:gd name="T65" fmla="*/ 233 h 453"/>
                <a:gd name="T66" fmla="*/ 194 w 544"/>
                <a:gd name="T67" fmla="*/ 281 h 453"/>
                <a:gd name="T68" fmla="*/ 261 w 544"/>
                <a:gd name="T69" fmla="*/ 247 h 453"/>
                <a:gd name="T70" fmla="*/ 261 w 544"/>
                <a:gd name="T71" fmla="*/ 424 h 453"/>
                <a:gd name="T72" fmla="*/ 261 w 544"/>
                <a:gd name="T73" fmla="*/ 424 h 453"/>
                <a:gd name="T74" fmla="*/ 127 w 544"/>
                <a:gd name="T75" fmla="*/ 141 h 453"/>
                <a:gd name="T76" fmla="*/ 272 w 544"/>
                <a:gd name="T77" fmla="*/ 66 h 453"/>
                <a:gd name="T78" fmla="*/ 417 w 544"/>
                <a:gd name="T79" fmla="*/ 141 h 453"/>
                <a:gd name="T80" fmla="*/ 272 w 544"/>
                <a:gd name="T81" fmla="*/ 215 h 453"/>
                <a:gd name="T82" fmla="*/ 127 w 544"/>
                <a:gd name="T83" fmla="*/ 141 h 453"/>
                <a:gd name="T84" fmla="*/ 444 w 544"/>
                <a:gd name="T85" fmla="*/ 360 h 453"/>
                <a:gd name="T86" fmla="*/ 283 w 544"/>
                <a:gd name="T87" fmla="*/ 424 h 453"/>
                <a:gd name="T88" fmla="*/ 283 w 544"/>
                <a:gd name="T89" fmla="*/ 247 h 453"/>
                <a:gd name="T90" fmla="*/ 350 w 544"/>
                <a:gd name="T91" fmla="*/ 281 h 453"/>
                <a:gd name="T92" fmla="*/ 444 w 544"/>
                <a:gd name="T93" fmla="*/ 233 h 453"/>
                <a:gd name="T94" fmla="*/ 444 w 544"/>
                <a:gd name="T95" fmla="*/ 360 h 453"/>
                <a:gd name="T96" fmla="*/ 494 w 544"/>
                <a:gd name="T97" fmla="*/ 181 h 453"/>
                <a:gd name="T98" fmla="*/ 350 w 544"/>
                <a:gd name="T99" fmla="*/ 256 h 453"/>
                <a:gd name="T100" fmla="*/ 297 w 544"/>
                <a:gd name="T101" fmla="*/ 228 h 453"/>
                <a:gd name="T102" fmla="*/ 441 w 544"/>
                <a:gd name="T103" fmla="*/ 153 h 453"/>
                <a:gd name="T104" fmla="*/ 494 w 544"/>
                <a:gd name="T105" fmla="*/ 181 h 4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44" h="453">
                  <a:moveTo>
                    <a:pt x="544" y="101"/>
                  </a:moveTo>
                  <a:lnTo>
                    <a:pt x="350" y="0"/>
                  </a:lnTo>
                  <a:lnTo>
                    <a:pt x="272" y="40"/>
                  </a:lnTo>
                  <a:lnTo>
                    <a:pt x="194" y="0"/>
                  </a:lnTo>
                  <a:lnTo>
                    <a:pt x="0" y="101"/>
                  </a:lnTo>
                  <a:lnTo>
                    <a:pt x="78" y="141"/>
                  </a:lnTo>
                  <a:lnTo>
                    <a:pt x="0" y="181"/>
                  </a:lnTo>
                  <a:lnTo>
                    <a:pt x="78" y="221"/>
                  </a:lnTo>
                  <a:lnTo>
                    <a:pt x="78" y="376"/>
                  </a:lnTo>
                  <a:lnTo>
                    <a:pt x="272" y="453"/>
                  </a:lnTo>
                  <a:lnTo>
                    <a:pt x="466" y="376"/>
                  </a:lnTo>
                  <a:lnTo>
                    <a:pt x="466" y="221"/>
                  </a:lnTo>
                  <a:lnTo>
                    <a:pt x="544" y="181"/>
                  </a:lnTo>
                  <a:lnTo>
                    <a:pt x="466" y="141"/>
                  </a:lnTo>
                  <a:lnTo>
                    <a:pt x="544" y="101"/>
                  </a:lnTo>
                  <a:close/>
                  <a:moveTo>
                    <a:pt x="350" y="26"/>
                  </a:moveTo>
                  <a:lnTo>
                    <a:pt x="494" y="101"/>
                  </a:lnTo>
                  <a:lnTo>
                    <a:pt x="441" y="128"/>
                  </a:lnTo>
                  <a:lnTo>
                    <a:pt x="297" y="53"/>
                  </a:lnTo>
                  <a:lnTo>
                    <a:pt x="350" y="26"/>
                  </a:lnTo>
                  <a:close/>
                  <a:moveTo>
                    <a:pt x="50" y="101"/>
                  </a:moveTo>
                  <a:lnTo>
                    <a:pt x="194" y="26"/>
                  </a:lnTo>
                  <a:lnTo>
                    <a:pt x="247" y="53"/>
                  </a:lnTo>
                  <a:lnTo>
                    <a:pt x="102" y="128"/>
                  </a:lnTo>
                  <a:lnTo>
                    <a:pt x="50" y="101"/>
                  </a:lnTo>
                  <a:close/>
                  <a:moveTo>
                    <a:pt x="50" y="181"/>
                  </a:moveTo>
                  <a:lnTo>
                    <a:pt x="102" y="153"/>
                  </a:lnTo>
                  <a:lnTo>
                    <a:pt x="247" y="228"/>
                  </a:lnTo>
                  <a:lnTo>
                    <a:pt x="194" y="256"/>
                  </a:lnTo>
                  <a:lnTo>
                    <a:pt x="50" y="181"/>
                  </a:lnTo>
                  <a:close/>
                  <a:moveTo>
                    <a:pt x="261" y="424"/>
                  </a:moveTo>
                  <a:lnTo>
                    <a:pt x="101" y="360"/>
                  </a:lnTo>
                  <a:lnTo>
                    <a:pt x="101" y="233"/>
                  </a:lnTo>
                  <a:lnTo>
                    <a:pt x="194" y="281"/>
                  </a:lnTo>
                  <a:lnTo>
                    <a:pt x="261" y="247"/>
                  </a:lnTo>
                  <a:lnTo>
                    <a:pt x="261" y="424"/>
                  </a:lnTo>
                  <a:lnTo>
                    <a:pt x="261" y="424"/>
                  </a:lnTo>
                  <a:close/>
                  <a:moveTo>
                    <a:pt x="127" y="141"/>
                  </a:moveTo>
                  <a:lnTo>
                    <a:pt x="272" y="66"/>
                  </a:lnTo>
                  <a:lnTo>
                    <a:pt x="417" y="141"/>
                  </a:lnTo>
                  <a:lnTo>
                    <a:pt x="272" y="215"/>
                  </a:lnTo>
                  <a:lnTo>
                    <a:pt x="127" y="141"/>
                  </a:lnTo>
                  <a:close/>
                  <a:moveTo>
                    <a:pt x="444" y="360"/>
                  </a:moveTo>
                  <a:lnTo>
                    <a:pt x="283" y="424"/>
                  </a:lnTo>
                  <a:lnTo>
                    <a:pt x="283" y="247"/>
                  </a:lnTo>
                  <a:lnTo>
                    <a:pt x="350" y="281"/>
                  </a:lnTo>
                  <a:lnTo>
                    <a:pt x="444" y="233"/>
                  </a:lnTo>
                  <a:lnTo>
                    <a:pt x="444" y="360"/>
                  </a:lnTo>
                  <a:close/>
                  <a:moveTo>
                    <a:pt x="494" y="181"/>
                  </a:moveTo>
                  <a:lnTo>
                    <a:pt x="350" y="256"/>
                  </a:lnTo>
                  <a:lnTo>
                    <a:pt x="297" y="228"/>
                  </a:lnTo>
                  <a:lnTo>
                    <a:pt x="441" y="153"/>
                  </a:lnTo>
                  <a:lnTo>
                    <a:pt x="494" y="181"/>
                  </a:lnTo>
                  <a:close/>
                </a:path>
              </a:pathLst>
            </a:custGeom>
            <a:solidFill>
              <a:srgbClr val="F267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9" name="Freeform 8"/>
            <p:cNvSpPr>
              <a:spLocks/>
            </p:cNvSpPr>
            <p:nvPr/>
          </p:nvSpPr>
          <p:spPr bwMode="auto">
            <a:xfrm>
              <a:off x="6503" y="353"/>
              <a:ext cx="28" cy="30"/>
            </a:xfrm>
            <a:custGeom>
              <a:avLst/>
              <a:gdLst>
                <a:gd name="T0" fmla="*/ 124 w 149"/>
                <a:gd name="T1" fmla="*/ 14 h 161"/>
                <a:gd name="T2" fmla="*/ 62 w 149"/>
                <a:gd name="T3" fmla="*/ 24 h 161"/>
                <a:gd name="T4" fmla="*/ 14 w 149"/>
                <a:gd name="T5" fmla="*/ 89 h 161"/>
                <a:gd name="T6" fmla="*/ 24 w 149"/>
                <a:gd name="T7" fmla="*/ 152 h 161"/>
                <a:gd name="T8" fmla="*/ 50 w 149"/>
                <a:gd name="T9" fmla="*/ 161 h 161"/>
                <a:gd name="T10" fmla="*/ 87 w 149"/>
                <a:gd name="T11" fmla="*/ 142 h 161"/>
                <a:gd name="T12" fmla="*/ 134 w 149"/>
                <a:gd name="T13" fmla="*/ 77 h 161"/>
                <a:gd name="T14" fmla="*/ 124 w 149"/>
                <a:gd name="T15" fmla="*/ 14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9" h="161">
                  <a:moveTo>
                    <a:pt x="124" y="14"/>
                  </a:moveTo>
                  <a:cubicBezTo>
                    <a:pt x="104" y="0"/>
                    <a:pt x="76" y="4"/>
                    <a:pt x="62" y="24"/>
                  </a:cubicBezTo>
                  <a:cubicBezTo>
                    <a:pt x="14" y="89"/>
                    <a:pt x="14" y="89"/>
                    <a:pt x="14" y="89"/>
                  </a:cubicBezTo>
                  <a:cubicBezTo>
                    <a:pt x="0" y="109"/>
                    <a:pt x="4" y="137"/>
                    <a:pt x="24" y="152"/>
                  </a:cubicBezTo>
                  <a:cubicBezTo>
                    <a:pt x="32" y="158"/>
                    <a:pt x="41" y="161"/>
                    <a:pt x="50" y="161"/>
                  </a:cubicBezTo>
                  <a:cubicBezTo>
                    <a:pt x="64" y="161"/>
                    <a:pt x="78" y="154"/>
                    <a:pt x="87" y="142"/>
                  </a:cubicBezTo>
                  <a:cubicBezTo>
                    <a:pt x="134" y="77"/>
                    <a:pt x="134" y="77"/>
                    <a:pt x="134" y="77"/>
                  </a:cubicBezTo>
                  <a:cubicBezTo>
                    <a:pt x="149" y="57"/>
                    <a:pt x="144" y="29"/>
                    <a:pt x="124" y="14"/>
                  </a:cubicBezTo>
                  <a:close/>
                </a:path>
              </a:pathLst>
            </a:custGeom>
            <a:solidFill>
              <a:srgbClr val="995E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0" name="Freeform 9"/>
            <p:cNvSpPr>
              <a:spLocks/>
            </p:cNvSpPr>
            <p:nvPr/>
          </p:nvSpPr>
          <p:spPr bwMode="auto">
            <a:xfrm>
              <a:off x="6326" y="353"/>
              <a:ext cx="28" cy="30"/>
            </a:xfrm>
            <a:custGeom>
              <a:avLst/>
              <a:gdLst>
                <a:gd name="T0" fmla="*/ 134 w 149"/>
                <a:gd name="T1" fmla="*/ 90 h 161"/>
                <a:gd name="T2" fmla="*/ 87 w 149"/>
                <a:gd name="T3" fmla="*/ 25 h 161"/>
                <a:gd name="T4" fmla="*/ 24 w 149"/>
                <a:gd name="T5" fmla="*/ 15 h 161"/>
                <a:gd name="T6" fmla="*/ 14 w 149"/>
                <a:gd name="T7" fmla="*/ 77 h 161"/>
                <a:gd name="T8" fmla="*/ 62 w 149"/>
                <a:gd name="T9" fmla="*/ 143 h 161"/>
                <a:gd name="T10" fmla="*/ 98 w 149"/>
                <a:gd name="T11" fmla="*/ 161 h 161"/>
                <a:gd name="T12" fmla="*/ 125 w 149"/>
                <a:gd name="T13" fmla="*/ 153 h 161"/>
                <a:gd name="T14" fmla="*/ 134 w 149"/>
                <a:gd name="T15" fmla="*/ 90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9" h="161">
                  <a:moveTo>
                    <a:pt x="134" y="90"/>
                  </a:moveTo>
                  <a:cubicBezTo>
                    <a:pt x="87" y="25"/>
                    <a:pt x="87" y="25"/>
                    <a:pt x="87" y="25"/>
                  </a:cubicBezTo>
                  <a:cubicBezTo>
                    <a:pt x="72" y="5"/>
                    <a:pt x="44" y="0"/>
                    <a:pt x="24" y="15"/>
                  </a:cubicBezTo>
                  <a:cubicBezTo>
                    <a:pt x="4" y="29"/>
                    <a:pt x="0" y="57"/>
                    <a:pt x="14" y="77"/>
                  </a:cubicBezTo>
                  <a:cubicBezTo>
                    <a:pt x="62" y="143"/>
                    <a:pt x="62" y="143"/>
                    <a:pt x="62" y="143"/>
                  </a:cubicBezTo>
                  <a:cubicBezTo>
                    <a:pt x="71" y="155"/>
                    <a:pt x="84" y="161"/>
                    <a:pt x="98" y="161"/>
                  </a:cubicBezTo>
                  <a:cubicBezTo>
                    <a:pt x="107" y="161"/>
                    <a:pt x="117" y="159"/>
                    <a:pt x="125" y="153"/>
                  </a:cubicBezTo>
                  <a:cubicBezTo>
                    <a:pt x="145" y="138"/>
                    <a:pt x="149" y="110"/>
                    <a:pt x="134" y="90"/>
                  </a:cubicBezTo>
                  <a:close/>
                </a:path>
              </a:pathLst>
            </a:custGeom>
            <a:solidFill>
              <a:srgbClr val="995E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1" name="Freeform 10"/>
            <p:cNvSpPr>
              <a:spLocks/>
            </p:cNvSpPr>
            <p:nvPr/>
          </p:nvSpPr>
          <p:spPr bwMode="auto">
            <a:xfrm>
              <a:off x="6420" y="288"/>
              <a:ext cx="17" cy="32"/>
            </a:xfrm>
            <a:custGeom>
              <a:avLst/>
              <a:gdLst>
                <a:gd name="T0" fmla="*/ 45 w 90"/>
                <a:gd name="T1" fmla="*/ 0 h 171"/>
                <a:gd name="T2" fmla="*/ 0 w 90"/>
                <a:gd name="T3" fmla="*/ 45 h 171"/>
                <a:gd name="T4" fmla="*/ 0 w 90"/>
                <a:gd name="T5" fmla="*/ 126 h 171"/>
                <a:gd name="T6" fmla="*/ 45 w 90"/>
                <a:gd name="T7" fmla="*/ 171 h 171"/>
                <a:gd name="T8" fmla="*/ 90 w 90"/>
                <a:gd name="T9" fmla="*/ 126 h 171"/>
                <a:gd name="T10" fmla="*/ 90 w 90"/>
                <a:gd name="T11" fmla="*/ 45 h 171"/>
                <a:gd name="T12" fmla="*/ 45 w 90"/>
                <a:gd name="T13" fmla="*/ 0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0" h="171">
                  <a:moveTo>
                    <a:pt x="45" y="0"/>
                  </a:moveTo>
                  <a:cubicBezTo>
                    <a:pt x="20" y="0"/>
                    <a:pt x="0" y="20"/>
                    <a:pt x="0" y="45"/>
                  </a:cubicBezTo>
                  <a:cubicBezTo>
                    <a:pt x="0" y="126"/>
                    <a:pt x="0" y="126"/>
                    <a:pt x="0" y="126"/>
                  </a:cubicBezTo>
                  <a:cubicBezTo>
                    <a:pt x="0" y="151"/>
                    <a:pt x="20" y="171"/>
                    <a:pt x="45" y="171"/>
                  </a:cubicBezTo>
                  <a:cubicBezTo>
                    <a:pt x="70" y="171"/>
                    <a:pt x="90" y="151"/>
                    <a:pt x="90" y="126"/>
                  </a:cubicBezTo>
                  <a:cubicBezTo>
                    <a:pt x="90" y="45"/>
                    <a:pt x="90" y="45"/>
                    <a:pt x="90" y="45"/>
                  </a:cubicBezTo>
                  <a:cubicBezTo>
                    <a:pt x="90" y="20"/>
                    <a:pt x="70" y="0"/>
                    <a:pt x="45" y="0"/>
                  </a:cubicBezTo>
                  <a:close/>
                </a:path>
              </a:pathLst>
            </a:custGeom>
            <a:solidFill>
              <a:srgbClr val="995E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2" name="Freeform 11"/>
            <p:cNvSpPr>
              <a:spLocks/>
            </p:cNvSpPr>
            <p:nvPr/>
          </p:nvSpPr>
          <p:spPr bwMode="auto">
            <a:xfrm>
              <a:off x="6298" y="351"/>
              <a:ext cx="262" cy="234"/>
            </a:xfrm>
            <a:custGeom>
              <a:avLst/>
              <a:gdLst>
                <a:gd name="T0" fmla="*/ 55 w 262"/>
                <a:gd name="T1" fmla="*/ 166 h 234"/>
                <a:gd name="T2" fmla="*/ 48 w 262"/>
                <a:gd name="T3" fmla="*/ 208 h 234"/>
                <a:gd name="T4" fmla="*/ 96 w 262"/>
                <a:gd name="T5" fmla="*/ 234 h 234"/>
                <a:gd name="T6" fmla="*/ 125 w 262"/>
                <a:gd name="T7" fmla="*/ 220 h 234"/>
                <a:gd name="T8" fmla="*/ 134 w 262"/>
                <a:gd name="T9" fmla="*/ 220 h 234"/>
                <a:gd name="T10" fmla="*/ 165 w 262"/>
                <a:gd name="T11" fmla="*/ 234 h 234"/>
                <a:gd name="T12" fmla="*/ 211 w 262"/>
                <a:gd name="T13" fmla="*/ 210 h 234"/>
                <a:gd name="T14" fmla="*/ 206 w 262"/>
                <a:gd name="T15" fmla="*/ 175 h 234"/>
                <a:gd name="T16" fmla="*/ 206 w 262"/>
                <a:gd name="T17" fmla="*/ 161 h 234"/>
                <a:gd name="T18" fmla="*/ 262 w 262"/>
                <a:gd name="T19" fmla="*/ 104 h 234"/>
                <a:gd name="T20" fmla="*/ 262 w 262"/>
                <a:gd name="T21" fmla="*/ 97 h 234"/>
                <a:gd name="T22" fmla="*/ 175 w 262"/>
                <a:gd name="T23" fmla="*/ 76 h 234"/>
                <a:gd name="T24" fmla="*/ 131 w 262"/>
                <a:gd name="T25" fmla="*/ 0 h 234"/>
                <a:gd name="T26" fmla="*/ 119 w 262"/>
                <a:gd name="T27" fmla="*/ 3 h 234"/>
                <a:gd name="T28" fmla="*/ 85 w 262"/>
                <a:gd name="T29" fmla="*/ 84 h 234"/>
                <a:gd name="T30" fmla="*/ 3 w 262"/>
                <a:gd name="T31" fmla="*/ 84 h 234"/>
                <a:gd name="T32" fmla="*/ 0 w 262"/>
                <a:gd name="T33" fmla="*/ 93 h 234"/>
                <a:gd name="T34" fmla="*/ 3 w 262"/>
                <a:gd name="T35" fmla="*/ 108 h 234"/>
                <a:gd name="T36" fmla="*/ 55 w 262"/>
                <a:gd name="T37" fmla="*/ 166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62" h="234">
                  <a:moveTo>
                    <a:pt x="55" y="166"/>
                  </a:moveTo>
                  <a:lnTo>
                    <a:pt x="48" y="208"/>
                  </a:lnTo>
                  <a:lnTo>
                    <a:pt x="96" y="234"/>
                  </a:lnTo>
                  <a:lnTo>
                    <a:pt x="125" y="220"/>
                  </a:lnTo>
                  <a:lnTo>
                    <a:pt x="134" y="220"/>
                  </a:lnTo>
                  <a:lnTo>
                    <a:pt x="165" y="234"/>
                  </a:lnTo>
                  <a:lnTo>
                    <a:pt x="211" y="210"/>
                  </a:lnTo>
                  <a:lnTo>
                    <a:pt x="206" y="175"/>
                  </a:lnTo>
                  <a:lnTo>
                    <a:pt x="206" y="161"/>
                  </a:lnTo>
                  <a:lnTo>
                    <a:pt x="262" y="104"/>
                  </a:lnTo>
                  <a:lnTo>
                    <a:pt x="262" y="97"/>
                  </a:lnTo>
                  <a:lnTo>
                    <a:pt x="175" y="76"/>
                  </a:lnTo>
                  <a:lnTo>
                    <a:pt x="131" y="0"/>
                  </a:lnTo>
                  <a:lnTo>
                    <a:pt x="119" y="3"/>
                  </a:lnTo>
                  <a:lnTo>
                    <a:pt x="85" y="84"/>
                  </a:lnTo>
                  <a:lnTo>
                    <a:pt x="3" y="84"/>
                  </a:lnTo>
                  <a:lnTo>
                    <a:pt x="0" y="93"/>
                  </a:lnTo>
                  <a:lnTo>
                    <a:pt x="3" y="108"/>
                  </a:lnTo>
                  <a:lnTo>
                    <a:pt x="55" y="166"/>
                  </a:lnTo>
                  <a:close/>
                </a:path>
              </a:pathLst>
            </a:custGeom>
            <a:solidFill>
              <a:srgbClr val="FEBD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3" name="Freeform 12"/>
            <p:cNvSpPr>
              <a:spLocks/>
            </p:cNvSpPr>
            <p:nvPr/>
          </p:nvSpPr>
          <p:spPr bwMode="auto">
            <a:xfrm>
              <a:off x="6386" y="560"/>
              <a:ext cx="86" cy="30"/>
            </a:xfrm>
            <a:custGeom>
              <a:avLst/>
              <a:gdLst>
                <a:gd name="T0" fmla="*/ 238 w 459"/>
                <a:gd name="T1" fmla="*/ 93 h 157"/>
                <a:gd name="T2" fmla="*/ 361 w 459"/>
                <a:gd name="T3" fmla="*/ 157 h 157"/>
                <a:gd name="T4" fmla="*/ 459 w 459"/>
                <a:gd name="T5" fmla="*/ 107 h 157"/>
                <a:gd name="T6" fmla="*/ 280 w 459"/>
                <a:gd name="T7" fmla="*/ 13 h 157"/>
                <a:gd name="T8" fmla="*/ 228 w 459"/>
                <a:gd name="T9" fmla="*/ 0 h 157"/>
                <a:gd name="T10" fmla="*/ 176 w 459"/>
                <a:gd name="T11" fmla="*/ 13 h 157"/>
                <a:gd name="T12" fmla="*/ 0 w 459"/>
                <a:gd name="T13" fmla="*/ 105 h 157"/>
                <a:gd name="T14" fmla="*/ 97 w 459"/>
                <a:gd name="T15" fmla="*/ 156 h 157"/>
                <a:gd name="T16" fmla="*/ 218 w 459"/>
                <a:gd name="T17" fmla="*/ 93 h 157"/>
                <a:gd name="T18" fmla="*/ 238 w 459"/>
                <a:gd name="T19" fmla="*/ 93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59" h="157">
                  <a:moveTo>
                    <a:pt x="238" y="93"/>
                  </a:moveTo>
                  <a:cubicBezTo>
                    <a:pt x="361" y="157"/>
                    <a:pt x="361" y="157"/>
                    <a:pt x="361" y="157"/>
                  </a:cubicBezTo>
                  <a:cubicBezTo>
                    <a:pt x="459" y="107"/>
                    <a:pt x="459" y="107"/>
                    <a:pt x="459" y="107"/>
                  </a:cubicBezTo>
                  <a:cubicBezTo>
                    <a:pt x="280" y="13"/>
                    <a:pt x="280" y="13"/>
                    <a:pt x="280" y="13"/>
                  </a:cubicBezTo>
                  <a:cubicBezTo>
                    <a:pt x="264" y="5"/>
                    <a:pt x="246" y="0"/>
                    <a:pt x="228" y="0"/>
                  </a:cubicBezTo>
                  <a:cubicBezTo>
                    <a:pt x="210" y="0"/>
                    <a:pt x="192" y="5"/>
                    <a:pt x="176" y="13"/>
                  </a:cubicBezTo>
                  <a:cubicBezTo>
                    <a:pt x="0" y="105"/>
                    <a:pt x="0" y="105"/>
                    <a:pt x="0" y="105"/>
                  </a:cubicBezTo>
                  <a:cubicBezTo>
                    <a:pt x="97" y="156"/>
                    <a:pt x="97" y="156"/>
                    <a:pt x="97" y="156"/>
                  </a:cubicBezTo>
                  <a:cubicBezTo>
                    <a:pt x="218" y="93"/>
                    <a:pt x="218" y="93"/>
                    <a:pt x="218" y="93"/>
                  </a:cubicBezTo>
                  <a:cubicBezTo>
                    <a:pt x="224" y="89"/>
                    <a:pt x="232" y="89"/>
                    <a:pt x="238" y="93"/>
                  </a:cubicBezTo>
                  <a:close/>
                </a:path>
              </a:pathLst>
            </a:custGeom>
            <a:solidFill>
              <a:srgbClr val="F267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4" name="Freeform 13"/>
            <p:cNvSpPr>
              <a:spLocks/>
            </p:cNvSpPr>
            <p:nvPr/>
          </p:nvSpPr>
          <p:spPr bwMode="auto">
            <a:xfrm>
              <a:off x="6287" y="344"/>
              <a:ext cx="283" cy="221"/>
            </a:xfrm>
            <a:custGeom>
              <a:avLst/>
              <a:gdLst>
                <a:gd name="T0" fmla="*/ 311 w 1518"/>
                <a:gd name="T1" fmla="*/ 918 h 1182"/>
                <a:gd name="T2" fmla="*/ 317 w 1518"/>
                <a:gd name="T3" fmla="*/ 938 h 1182"/>
                <a:gd name="T4" fmla="*/ 284 w 1518"/>
                <a:gd name="T5" fmla="*/ 1134 h 1182"/>
                <a:gd name="T6" fmla="*/ 367 w 1518"/>
                <a:gd name="T7" fmla="*/ 1178 h 1182"/>
                <a:gd name="T8" fmla="*/ 405 w 1518"/>
                <a:gd name="T9" fmla="*/ 953 h 1182"/>
                <a:gd name="T10" fmla="*/ 373 w 1518"/>
                <a:gd name="T11" fmla="*/ 854 h 1182"/>
                <a:gd name="T12" fmla="*/ 104 w 1518"/>
                <a:gd name="T13" fmla="*/ 592 h 1182"/>
                <a:gd name="T14" fmla="*/ 99 w 1518"/>
                <a:gd name="T15" fmla="*/ 569 h 1182"/>
                <a:gd name="T16" fmla="*/ 117 w 1518"/>
                <a:gd name="T17" fmla="*/ 554 h 1182"/>
                <a:gd name="T18" fmla="*/ 488 w 1518"/>
                <a:gd name="T19" fmla="*/ 500 h 1182"/>
                <a:gd name="T20" fmla="*/ 573 w 1518"/>
                <a:gd name="T21" fmla="*/ 438 h 1182"/>
                <a:gd name="T22" fmla="*/ 739 w 1518"/>
                <a:gd name="T23" fmla="*/ 102 h 1182"/>
                <a:gd name="T24" fmla="*/ 759 w 1518"/>
                <a:gd name="T25" fmla="*/ 89 h 1182"/>
                <a:gd name="T26" fmla="*/ 779 w 1518"/>
                <a:gd name="T27" fmla="*/ 102 h 1182"/>
                <a:gd name="T28" fmla="*/ 779 w 1518"/>
                <a:gd name="T29" fmla="*/ 102 h 1182"/>
                <a:gd name="T30" fmla="*/ 945 w 1518"/>
                <a:gd name="T31" fmla="*/ 438 h 1182"/>
                <a:gd name="T32" fmla="*/ 1030 w 1518"/>
                <a:gd name="T33" fmla="*/ 500 h 1182"/>
                <a:gd name="T34" fmla="*/ 1401 w 1518"/>
                <a:gd name="T35" fmla="*/ 554 h 1182"/>
                <a:gd name="T36" fmla="*/ 1419 w 1518"/>
                <a:gd name="T37" fmla="*/ 569 h 1182"/>
                <a:gd name="T38" fmla="*/ 1414 w 1518"/>
                <a:gd name="T39" fmla="*/ 592 h 1182"/>
                <a:gd name="T40" fmla="*/ 1145 w 1518"/>
                <a:gd name="T41" fmla="*/ 854 h 1182"/>
                <a:gd name="T42" fmla="*/ 1112 w 1518"/>
                <a:gd name="T43" fmla="*/ 953 h 1182"/>
                <a:gd name="T44" fmla="*/ 1152 w 1518"/>
                <a:gd name="T45" fmla="*/ 1182 h 1182"/>
                <a:gd name="T46" fmla="*/ 1235 w 1518"/>
                <a:gd name="T47" fmla="*/ 1139 h 1182"/>
                <a:gd name="T48" fmla="*/ 1201 w 1518"/>
                <a:gd name="T49" fmla="*/ 938 h 1182"/>
                <a:gd name="T50" fmla="*/ 1207 w 1518"/>
                <a:gd name="T51" fmla="*/ 918 h 1182"/>
                <a:gd name="T52" fmla="*/ 1476 w 1518"/>
                <a:gd name="T53" fmla="*/ 656 h 1182"/>
                <a:gd name="T54" fmla="*/ 1505 w 1518"/>
                <a:gd name="T55" fmla="*/ 541 h 1182"/>
                <a:gd name="T56" fmla="*/ 1414 w 1518"/>
                <a:gd name="T57" fmla="*/ 465 h 1182"/>
                <a:gd name="T58" fmla="*/ 1042 w 1518"/>
                <a:gd name="T59" fmla="*/ 411 h 1182"/>
                <a:gd name="T60" fmla="*/ 1026 w 1518"/>
                <a:gd name="T61" fmla="*/ 399 h 1182"/>
                <a:gd name="T62" fmla="*/ 859 w 1518"/>
                <a:gd name="T63" fmla="*/ 62 h 1182"/>
                <a:gd name="T64" fmla="*/ 759 w 1518"/>
                <a:gd name="T65" fmla="*/ 0 h 1182"/>
                <a:gd name="T66" fmla="*/ 659 w 1518"/>
                <a:gd name="T67" fmla="*/ 62 h 1182"/>
                <a:gd name="T68" fmla="*/ 492 w 1518"/>
                <a:gd name="T69" fmla="*/ 399 h 1182"/>
                <a:gd name="T70" fmla="*/ 475 w 1518"/>
                <a:gd name="T71" fmla="*/ 411 h 1182"/>
                <a:gd name="T72" fmla="*/ 104 w 1518"/>
                <a:gd name="T73" fmla="*/ 465 h 1182"/>
                <a:gd name="T74" fmla="*/ 13 w 1518"/>
                <a:gd name="T75" fmla="*/ 541 h 1182"/>
                <a:gd name="T76" fmla="*/ 42 w 1518"/>
                <a:gd name="T77" fmla="*/ 656 h 1182"/>
                <a:gd name="T78" fmla="*/ 311 w 1518"/>
                <a:gd name="T79" fmla="*/ 918 h 1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518" h="1182">
                  <a:moveTo>
                    <a:pt x="311" y="918"/>
                  </a:moveTo>
                  <a:cubicBezTo>
                    <a:pt x="316" y="923"/>
                    <a:pt x="318" y="931"/>
                    <a:pt x="317" y="938"/>
                  </a:cubicBezTo>
                  <a:cubicBezTo>
                    <a:pt x="284" y="1134"/>
                    <a:pt x="284" y="1134"/>
                    <a:pt x="284" y="1134"/>
                  </a:cubicBezTo>
                  <a:cubicBezTo>
                    <a:pt x="367" y="1178"/>
                    <a:pt x="367" y="1178"/>
                    <a:pt x="367" y="1178"/>
                  </a:cubicBezTo>
                  <a:cubicBezTo>
                    <a:pt x="405" y="953"/>
                    <a:pt x="405" y="953"/>
                    <a:pt x="405" y="953"/>
                  </a:cubicBezTo>
                  <a:cubicBezTo>
                    <a:pt x="412" y="917"/>
                    <a:pt x="400" y="880"/>
                    <a:pt x="373" y="854"/>
                  </a:cubicBezTo>
                  <a:cubicBezTo>
                    <a:pt x="104" y="592"/>
                    <a:pt x="104" y="592"/>
                    <a:pt x="104" y="592"/>
                  </a:cubicBezTo>
                  <a:cubicBezTo>
                    <a:pt x="95" y="583"/>
                    <a:pt x="97" y="573"/>
                    <a:pt x="99" y="569"/>
                  </a:cubicBezTo>
                  <a:cubicBezTo>
                    <a:pt x="100" y="565"/>
                    <a:pt x="104" y="556"/>
                    <a:pt x="117" y="554"/>
                  </a:cubicBezTo>
                  <a:cubicBezTo>
                    <a:pt x="488" y="500"/>
                    <a:pt x="488" y="500"/>
                    <a:pt x="488" y="500"/>
                  </a:cubicBezTo>
                  <a:cubicBezTo>
                    <a:pt x="525" y="494"/>
                    <a:pt x="556" y="472"/>
                    <a:pt x="573" y="438"/>
                  </a:cubicBezTo>
                  <a:cubicBezTo>
                    <a:pt x="739" y="102"/>
                    <a:pt x="739" y="102"/>
                    <a:pt x="739" y="102"/>
                  </a:cubicBezTo>
                  <a:cubicBezTo>
                    <a:pt x="744" y="90"/>
                    <a:pt x="755" y="89"/>
                    <a:pt x="759" y="89"/>
                  </a:cubicBezTo>
                  <a:cubicBezTo>
                    <a:pt x="763" y="89"/>
                    <a:pt x="773" y="90"/>
                    <a:pt x="779" y="102"/>
                  </a:cubicBezTo>
                  <a:cubicBezTo>
                    <a:pt x="779" y="102"/>
                    <a:pt x="779" y="102"/>
                    <a:pt x="779" y="102"/>
                  </a:cubicBezTo>
                  <a:cubicBezTo>
                    <a:pt x="945" y="438"/>
                    <a:pt x="945" y="438"/>
                    <a:pt x="945" y="438"/>
                  </a:cubicBezTo>
                  <a:cubicBezTo>
                    <a:pt x="962" y="472"/>
                    <a:pt x="993" y="494"/>
                    <a:pt x="1030" y="500"/>
                  </a:cubicBezTo>
                  <a:cubicBezTo>
                    <a:pt x="1401" y="554"/>
                    <a:pt x="1401" y="554"/>
                    <a:pt x="1401" y="554"/>
                  </a:cubicBezTo>
                  <a:cubicBezTo>
                    <a:pt x="1414" y="556"/>
                    <a:pt x="1418" y="565"/>
                    <a:pt x="1419" y="569"/>
                  </a:cubicBezTo>
                  <a:cubicBezTo>
                    <a:pt x="1421" y="573"/>
                    <a:pt x="1423" y="583"/>
                    <a:pt x="1414" y="592"/>
                  </a:cubicBezTo>
                  <a:cubicBezTo>
                    <a:pt x="1145" y="854"/>
                    <a:pt x="1145" y="854"/>
                    <a:pt x="1145" y="854"/>
                  </a:cubicBezTo>
                  <a:cubicBezTo>
                    <a:pt x="1118" y="880"/>
                    <a:pt x="1106" y="917"/>
                    <a:pt x="1112" y="953"/>
                  </a:cubicBezTo>
                  <a:cubicBezTo>
                    <a:pt x="1152" y="1182"/>
                    <a:pt x="1152" y="1182"/>
                    <a:pt x="1152" y="1182"/>
                  </a:cubicBezTo>
                  <a:cubicBezTo>
                    <a:pt x="1235" y="1139"/>
                    <a:pt x="1235" y="1139"/>
                    <a:pt x="1235" y="1139"/>
                  </a:cubicBezTo>
                  <a:cubicBezTo>
                    <a:pt x="1201" y="938"/>
                    <a:pt x="1201" y="938"/>
                    <a:pt x="1201" y="938"/>
                  </a:cubicBezTo>
                  <a:cubicBezTo>
                    <a:pt x="1200" y="931"/>
                    <a:pt x="1202" y="923"/>
                    <a:pt x="1207" y="918"/>
                  </a:cubicBezTo>
                  <a:cubicBezTo>
                    <a:pt x="1476" y="656"/>
                    <a:pt x="1476" y="656"/>
                    <a:pt x="1476" y="656"/>
                  </a:cubicBezTo>
                  <a:cubicBezTo>
                    <a:pt x="1507" y="626"/>
                    <a:pt x="1518" y="582"/>
                    <a:pt x="1505" y="541"/>
                  </a:cubicBezTo>
                  <a:cubicBezTo>
                    <a:pt x="1491" y="500"/>
                    <a:pt x="1457" y="471"/>
                    <a:pt x="1414" y="465"/>
                  </a:cubicBezTo>
                  <a:cubicBezTo>
                    <a:pt x="1042" y="411"/>
                    <a:pt x="1042" y="411"/>
                    <a:pt x="1042" y="411"/>
                  </a:cubicBezTo>
                  <a:cubicBezTo>
                    <a:pt x="1035" y="410"/>
                    <a:pt x="1029" y="405"/>
                    <a:pt x="1026" y="399"/>
                  </a:cubicBezTo>
                  <a:cubicBezTo>
                    <a:pt x="859" y="62"/>
                    <a:pt x="859" y="62"/>
                    <a:pt x="859" y="62"/>
                  </a:cubicBezTo>
                  <a:cubicBezTo>
                    <a:pt x="840" y="24"/>
                    <a:pt x="802" y="0"/>
                    <a:pt x="759" y="0"/>
                  </a:cubicBezTo>
                  <a:cubicBezTo>
                    <a:pt x="716" y="0"/>
                    <a:pt x="678" y="24"/>
                    <a:pt x="659" y="62"/>
                  </a:cubicBezTo>
                  <a:cubicBezTo>
                    <a:pt x="492" y="399"/>
                    <a:pt x="492" y="399"/>
                    <a:pt x="492" y="399"/>
                  </a:cubicBezTo>
                  <a:cubicBezTo>
                    <a:pt x="489" y="405"/>
                    <a:pt x="483" y="410"/>
                    <a:pt x="475" y="411"/>
                  </a:cubicBezTo>
                  <a:cubicBezTo>
                    <a:pt x="104" y="465"/>
                    <a:pt x="104" y="465"/>
                    <a:pt x="104" y="465"/>
                  </a:cubicBezTo>
                  <a:cubicBezTo>
                    <a:pt x="61" y="471"/>
                    <a:pt x="27" y="500"/>
                    <a:pt x="13" y="541"/>
                  </a:cubicBezTo>
                  <a:cubicBezTo>
                    <a:pt x="0" y="582"/>
                    <a:pt x="11" y="626"/>
                    <a:pt x="42" y="656"/>
                  </a:cubicBezTo>
                  <a:lnTo>
                    <a:pt x="311" y="918"/>
                  </a:lnTo>
                  <a:close/>
                </a:path>
              </a:pathLst>
            </a:custGeom>
            <a:solidFill>
              <a:srgbClr val="F267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5" name="Rectangle 14"/>
            <p:cNvSpPr>
              <a:spLocks noChangeArrowheads="1"/>
            </p:cNvSpPr>
            <p:nvPr/>
          </p:nvSpPr>
          <p:spPr bwMode="auto">
            <a:xfrm>
              <a:off x="6723" y="537"/>
              <a:ext cx="18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6" name="Freeform 15"/>
            <p:cNvSpPr>
              <a:spLocks/>
            </p:cNvSpPr>
            <p:nvPr/>
          </p:nvSpPr>
          <p:spPr bwMode="auto">
            <a:xfrm>
              <a:off x="6755" y="557"/>
              <a:ext cx="54" cy="57"/>
            </a:xfrm>
            <a:custGeom>
              <a:avLst/>
              <a:gdLst>
                <a:gd name="T0" fmla="*/ 3 w 288"/>
                <a:gd name="T1" fmla="*/ 102 h 307"/>
                <a:gd name="T2" fmla="*/ 0 w 288"/>
                <a:gd name="T3" fmla="*/ 6 h 307"/>
                <a:gd name="T4" fmla="*/ 82 w 288"/>
                <a:gd name="T5" fmla="*/ 6 h 307"/>
                <a:gd name="T6" fmla="*/ 86 w 288"/>
                <a:gd name="T7" fmla="*/ 48 h 307"/>
                <a:gd name="T8" fmla="*/ 88 w 288"/>
                <a:gd name="T9" fmla="*/ 48 h 307"/>
                <a:gd name="T10" fmla="*/ 181 w 288"/>
                <a:gd name="T11" fmla="*/ 0 h 307"/>
                <a:gd name="T12" fmla="*/ 288 w 288"/>
                <a:gd name="T13" fmla="*/ 129 h 307"/>
                <a:gd name="T14" fmla="*/ 288 w 288"/>
                <a:gd name="T15" fmla="*/ 307 h 307"/>
                <a:gd name="T16" fmla="*/ 195 w 288"/>
                <a:gd name="T17" fmla="*/ 307 h 307"/>
                <a:gd name="T18" fmla="*/ 195 w 288"/>
                <a:gd name="T19" fmla="*/ 141 h 307"/>
                <a:gd name="T20" fmla="*/ 147 w 288"/>
                <a:gd name="T21" fmla="*/ 75 h 307"/>
                <a:gd name="T22" fmla="*/ 100 w 288"/>
                <a:gd name="T23" fmla="*/ 110 h 307"/>
                <a:gd name="T24" fmla="*/ 96 w 288"/>
                <a:gd name="T25" fmla="*/ 134 h 307"/>
                <a:gd name="T26" fmla="*/ 96 w 288"/>
                <a:gd name="T27" fmla="*/ 307 h 307"/>
                <a:gd name="T28" fmla="*/ 3 w 288"/>
                <a:gd name="T29" fmla="*/ 307 h 307"/>
                <a:gd name="T30" fmla="*/ 3 w 288"/>
                <a:gd name="T31" fmla="*/ 102 h 3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8" h="307">
                  <a:moveTo>
                    <a:pt x="3" y="102"/>
                  </a:moveTo>
                  <a:cubicBezTo>
                    <a:pt x="3" y="65"/>
                    <a:pt x="2" y="33"/>
                    <a:pt x="0" y="6"/>
                  </a:cubicBezTo>
                  <a:cubicBezTo>
                    <a:pt x="82" y="6"/>
                    <a:pt x="82" y="6"/>
                    <a:pt x="82" y="6"/>
                  </a:cubicBezTo>
                  <a:cubicBezTo>
                    <a:pt x="86" y="48"/>
                    <a:pt x="86" y="48"/>
                    <a:pt x="86" y="48"/>
                  </a:cubicBezTo>
                  <a:cubicBezTo>
                    <a:pt x="88" y="48"/>
                    <a:pt x="88" y="48"/>
                    <a:pt x="88" y="48"/>
                  </a:cubicBezTo>
                  <a:cubicBezTo>
                    <a:pt x="100" y="29"/>
                    <a:pt x="131" y="0"/>
                    <a:pt x="181" y="0"/>
                  </a:cubicBezTo>
                  <a:cubicBezTo>
                    <a:pt x="242" y="0"/>
                    <a:pt x="288" y="40"/>
                    <a:pt x="288" y="129"/>
                  </a:cubicBezTo>
                  <a:cubicBezTo>
                    <a:pt x="288" y="307"/>
                    <a:pt x="288" y="307"/>
                    <a:pt x="288" y="307"/>
                  </a:cubicBezTo>
                  <a:cubicBezTo>
                    <a:pt x="195" y="307"/>
                    <a:pt x="195" y="307"/>
                    <a:pt x="195" y="307"/>
                  </a:cubicBezTo>
                  <a:cubicBezTo>
                    <a:pt x="195" y="141"/>
                    <a:pt x="195" y="141"/>
                    <a:pt x="195" y="141"/>
                  </a:cubicBezTo>
                  <a:cubicBezTo>
                    <a:pt x="195" y="102"/>
                    <a:pt x="181" y="75"/>
                    <a:pt x="147" y="75"/>
                  </a:cubicBezTo>
                  <a:cubicBezTo>
                    <a:pt x="122" y="75"/>
                    <a:pt x="106" y="93"/>
                    <a:pt x="100" y="110"/>
                  </a:cubicBezTo>
                  <a:cubicBezTo>
                    <a:pt x="98" y="116"/>
                    <a:pt x="96" y="125"/>
                    <a:pt x="96" y="134"/>
                  </a:cubicBezTo>
                  <a:cubicBezTo>
                    <a:pt x="96" y="307"/>
                    <a:pt x="96" y="307"/>
                    <a:pt x="96" y="307"/>
                  </a:cubicBezTo>
                  <a:cubicBezTo>
                    <a:pt x="3" y="307"/>
                    <a:pt x="3" y="307"/>
                    <a:pt x="3" y="307"/>
                  </a:cubicBezTo>
                  <a:lnTo>
                    <a:pt x="3" y="10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7" name="Freeform 16"/>
            <p:cNvSpPr>
              <a:spLocks/>
            </p:cNvSpPr>
            <p:nvPr/>
          </p:nvSpPr>
          <p:spPr bwMode="auto">
            <a:xfrm>
              <a:off x="6818" y="532"/>
              <a:ext cx="39" cy="82"/>
            </a:xfrm>
            <a:custGeom>
              <a:avLst/>
              <a:gdLst>
                <a:gd name="T0" fmla="*/ 39 w 210"/>
                <a:gd name="T1" fmla="*/ 443 h 443"/>
                <a:gd name="T2" fmla="*/ 39 w 210"/>
                <a:gd name="T3" fmla="*/ 211 h 443"/>
                <a:gd name="T4" fmla="*/ 0 w 210"/>
                <a:gd name="T5" fmla="*/ 211 h 443"/>
                <a:gd name="T6" fmla="*/ 0 w 210"/>
                <a:gd name="T7" fmla="*/ 142 h 443"/>
                <a:gd name="T8" fmla="*/ 39 w 210"/>
                <a:gd name="T9" fmla="*/ 142 h 443"/>
                <a:gd name="T10" fmla="*/ 39 w 210"/>
                <a:gd name="T11" fmla="*/ 131 h 443"/>
                <a:gd name="T12" fmla="*/ 77 w 210"/>
                <a:gd name="T13" fmla="*/ 30 h 443"/>
                <a:gd name="T14" fmla="*/ 160 w 210"/>
                <a:gd name="T15" fmla="*/ 0 h 443"/>
                <a:gd name="T16" fmla="*/ 210 w 210"/>
                <a:gd name="T17" fmla="*/ 6 h 443"/>
                <a:gd name="T18" fmla="*/ 206 w 210"/>
                <a:gd name="T19" fmla="*/ 78 h 443"/>
                <a:gd name="T20" fmla="*/ 176 w 210"/>
                <a:gd name="T21" fmla="*/ 74 h 443"/>
                <a:gd name="T22" fmla="*/ 132 w 210"/>
                <a:gd name="T23" fmla="*/ 127 h 443"/>
                <a:gd name="T24" fmla="*/ 132 w 210"/>
                <a:gd name="T25" fmla="*/ 142 h 443"/>
                <a:gd name="T26" fmla="*/ 193 w 210"/>
                <a:gd name="T27" fmla="*/ 142 h 443"/>
                <a:gd name="T28" fmla="*/ 193 w 210"/>
                <a:gd name="T29" fmla="*/ 211 h 443"/>
                <a:gd name="T30" fmla="*/ 133 w 210"/>
                <a:gd name="T31" fmla="*/ 211 h 443"/>
                <a:gd name="T32" fmla="*/ 133 w 210"/>
                <a:gd name="T33" fmla="*/ 443 h 443"/>
                <a:gd name="T34" fmla="*/ 39 w 210"/>
                <a:gd name="T35" fmla="*/ 443 h 4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10" h="443">
                  <a:moveTo>
                    <a:pt x="39" y="443"/>
                  </a:moveTo>
                  <a:cubicBezTo>
                    <a:pt x="39" y="211"/>
                    <a:pt x="39" y="211"/>
                    <a:pt x="39" y="211"/>
                  </a:cubicBezTo>
                  <a:cubicBezTo>
                    <a:pt x="0" y="211"/>
                    <a:pt x="0" y="211"/>
                    <a:pt x="0" y="211"/>
                  </a:cubicBezTo>
                  <a:cubicBezTo>
                    <a:pt x="0" y="142"/>
                    <a:pt x="0" y="142"/>
                    <a:pt x="0" y="142"/>
                  </a:cubicBezTo>
                  <a:cubicBezTo>
                    <a:pt x="39" y="142"/>
                    <a:pt x="39" y="142"/>
                    <a:pt x="39" y="142"/>
                  </a:cubicBezTo>
                  <a:cubicBezTo>
                    <a:pt x="39" y="131"/>
                    <a:pt x="39" y="131"/>
                    <a:pt x="39" y="131"/>
                  </a:cubicBezTo>
                  <a:cubicBezTo>
                    <a:pt x="39" y="94"/>
                    <a:pt x="50" y="54"/>
                    <a:pt x="77" y="30"/>
                  </a:cubicBezTo>
                  <a:cubicBezTo>
                    <a:pt x="100" y="8"/>
                    <a:pt x="133" y="0"/>
                    <a:pt x="160" y="0"/>
                  </a:cubicBezTo>
                  <a:cubicBezTo>
                    <a:pt x="181" y="0"/>
                    <a:pt x="197" y="2"/>
                    <a:pt x="210" y="6"/>
                  </a:cubicBezTo>
                  <a:cubicBezTo>
                    <a:pt x="206" y="78"/>
                    <a:pt x="206" y="78"/>
                    <a:pt x="206" y="78"/>
                  </a:cubicBezTo>
                  <a:cubicBezTo>
                    <a:pt x="198" y="75"/>
                    <a:pt x="188" y="74"/>
                    <a:pt x="176" y="74"/>
                  </a:cubicBezTo>
                  <a:cubicBezTo>
                    <a:pt x="145" y="74"/>
                    <a:pt x="132" y="98"/>
                    <a:pt x="132" y="127"/>
                  </a:cubicBezTo>
                  <a:cubicBezTo>
                    <a:pt x="132" y="142"/>
                    <a:pt x="132" y="142"/>
                    <a:pt x="132" y="142"/>
                  </a:cubicBezTo>
                  <a:cubicBezTo>
                    <a:pt x="193" y="142"/>
                    <a:pt x="193" y="142"/>
                    <a:pt x="193" y="142"/>
                  </a:cubicBezTo>
                  <a:cubicBezTo>
                    <a:pt x="193" y="211"/>
                    <a:pt x="193" y="211"/>
                    <a:pt x="193" y="211"/>
                  </a:cubicBezTo>
                  <a:cubicBezTo>
                    <a:pt x="133" y="211"/>
                    <a:pt x="133" y="211"/>
                    <a:pt x="133" y="211"/>
                  </a:cubicBezTo>
                  <a:cubicBezTo>
                    <a:pt x="133" y="443"/>
                    <a:pt x="133" y="443"/>
                    <a:pt x="133" y="443"/>
                  </a:cubicBezTo>
                  <a:lnTo>
                    <a:pt x="39" y="44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8" name="Freeform 17"/>
            <p:cNvSpPr>
              <a:spLocks noEditPoints="1"/>
            </p:cNvSpPr>
            <p:nvPr/>
          </p:nvSpPr>
          <p:spPr bwMode="auto">
            <a:xfrm>
              <a:off x="6858" y="557"/>
              <a:ext cx="59" cy="59"/>
            </a:xfrm>
            <a:custGeom>
              <a:avLst/>
              <a:gdLst>
                <a:gd name="T0" fmla="*/ 314 w 314"/>
                <a:gd name="T1" fmla="*/ 154 h 314"/>
                <a:gd name="T2" fmla="*/ 156 w 314"/>
                <a:gd name="T3" fmla="*/ 314 h 314"/>
                <a:gd name="T4" fmla="*/ 0 w 314"/>
                <a:gd name="T5" fmla="*/ 159 h 314"/>
                <a:gd name="T6" fmla="*/ 161 w 314"/>
                <a:gd name="T7" fmla="*/ 0 h 314"/>
                <a:gd name="T8" fmla="*/ 314 w 314"/>
                <a:gd name="T9" fmla="*/ 154 h 314"/>
                <a:gd name="T10" fmla="*/ 97 w 314"/>
                <a:gd name="T11" fmla="*/ 157 h 314"/>
                <a:gd name="T12" fmla="*/ 158 w 314"/>
                <a:gd name="T13" fmla="*/ 247 h 314"/>
                <a:gd name="T14" fmla="*/ 218 w 314"/>
                <a:gd name="T15" fmla="*/ 157 h 314"/>
                <a:gd name="T16" fmla="*/ 158 w 314"/>
                <a:gd name="T17" fmla="*/ 66 h 314"/>
                <a:gd name="T18" fmla="*/ 97 w 314"/>
                <a:gd name="T19" fmla="*/ 157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14" h="314">
                  <a:moveTo>
                    <a:pt x="314" y="154"/>
                  </a:moveTo>
                  <a:cubicBezTo>
                    <a:pt x="314" y="264"/>
                    <a:pt x="236" y="314"/>
                    <a:pt x="156" y="314"/>
                  </a:cubicBezTo>
                  <a:cubicBezTo>
                    <a:pt x="68" y="314"/>
                    <a:pt x="0" y="256"/>
                    <a:pt x="0" y="159"/>
                  </a:cubicBezTo>
                  <a:cubicBezTo>
                    <a:pt x="0" y="62"/>
                    <a:pt x="64" y="0"/>
                    <a:pt x="161" y="0"/>
                  </a:cubicBezTo>
                  <a:cubicBezTo>
                    <a:pt x="253" y="0"/>
                    <a:pt x="314" y="63"/>
                    <a:pt x="314" y="154"/>
                  </a:cubicBezTo>
                  <a:close/>
                  <a:moveTo>
                    <a:pt x="97" y="157"/>
                  </a:moveTo>
                  <a:cubicBezTo>
                    <a:pt x="97" y="208"/>
                    <a:pt x="118" y="247"/>
                    <a:pt x="158" y="247"/>
                  </a:cubicBezTo>
                  <a:cubicBezTo>
                    <a:pt x="194" y="247"/>
                    <a:pt x="218" y="211"/>
                    <a:pt x="218" y="157"/>
                  </a:cubicBezTo>
                  <a:cubicBezTo>
                    <a:pt x="218" y="112"/>
                    <a:pt x="201" y="66"/>
                    <a:pt x="158" y="66"/>
                  </a:cubicBezTo>
                  <a:cubicBezTo>
                    <a:pt x="113" y="66"/>
                    <a:pt x="97" y="112"/>
                    <a:pt x="97" y="15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9" name="Freeform 18"/>
            <p:cNvSpPr>
              <a:spLocks/>
            </p:cNvSpPr>
            <p:nvPr/>
          </p:nvSpPr>
          <p:spPr bwMode="auto">
            <a:xfrm>
              <a:off x="6927" y="557"/>
              <a:ext cx="35" cy="57"/>
            </a:xfrm>
            <a:custGeom>
              <a:avLst/>
              <a:gdLst>
                <a:gd name="T0" fmla="*/ 2 w 187"/>
                <a:gd name="T1" fmla="*/ 106 h 307"/>
                <a:gd name="T2" fmla="*/ 0 w 187"/>
                <a:gd name="T3" fmla="*/ 6 h 307"/>
                <a:gd name="T4" fmla="*/ 81 w 187"/>
                <a:gd name="T5" fmla="*/ 6 h 307"/>
                <a:gd name="T6" fmla="*/ 84 w 187"/>
                <a:gd name="T7" fmla="*/ 62 h 307"/>
                <a:gd name="T8" fmla="*/ 86 w 187"/>
                <a:gd name="T9" fmla="*/ 62 h 307"/>
                <a:gd name="T10" fmla="*/ 167 w 187"/>
                <a:gd name="T11" fmla="*/ 0 h 307"/>
                <a:gd name="T12" fmla="*/ 187 w 187"/>
                <a:gd name="T13" fmla="*/ 1 h 307"/>
                <a:gd name="T14" fmla="*/ 187 w 187"/>
                <a:gd name="T15" fmla="*/ 89 h 307"/>
                <a:gd name="T16" fmla="*/ 162 w 187"/>
                <a:gd name="T17" fmla="*/ 86 h 307"/>
                <a:gd name="T18" fmla="*/ 98 w 187"/>
                <a:gd name="T19" fmla="*/ 134 h 307"/>
                <a:gd name="T20" fmla="*/ 96 w 187"/>
                <a:gd name="T21" fmla="*/ 155 h 307"/>
                <a:gd name="T22" fmla="*/ 96 w 187"/>
                <a:gd name="T23" fmla="*/ 307 h 307"/>
                <a:gd name="T24" fmla="*/ 2 w 187"/>
                <a:gd name="T25" fmla="*/ 307 h 307"/>
                <a:gd name="T26" fmla="*/ 2 w 187"/>
                <a:gd name="T27" fmla="*/ 106 h 3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87" h="307">
                  <a:moveTo>
                    <a:pt x="2" y="106"/>
                  </a:moveTo>
                  <a:cubicBezTo>
                    <a:pt x="2" y="61"/>
                    <a:pt x="1" y="32"/>
                    <a:pt x="0" y="6"/>
                  </a:cubicBezTo>
                  <a:cubicBezTo>
                    <a:pt x="81" y="6"/>
                    <a:pt x="81" y="6"/>
                    <a:pt x="81" y="6"/>
                  </a:cubicBezTo>
                  <a:cubicBezTo>
                    <a:pt x="84" y="62"/>
                    <a:pt x="84" y="62"/>
                    <a:pt x="84" y="62"/>
                  </a:cubicBezTo>
                  <a:cubicBezTo>
                    <a:pt x="86" y="62"/>
                    <a:pt x="86" y="62"/>
                    <a:pt x="86" y="62"/>
                  </a:cubicBezTo>
                  <a:cubicBezTo>
                    <a:pt x="101" y="18"/>
                    <a:pt x="138" y="0"/>
                    <a:pt x="167" y="0"/>
                  </a:cubicBezTo>
                  <a:cubicBezTo>
                    <a:pt x="176" y="0"/>
                    <a:pt x="180" y="0"/>
                    <a:pt x="187" y="1"/>
                  </a:cubicBezTo>
                  <a:cubicBezTo>
                    <a:pt x="187" y="89"/>
                    <a:pt x="187" y="89"/>
                    <a:pt x="187" y="89"/>
                  </a:cubicBezTo>
                  <a:cubicBezTo>
                    <a:pt x="180" y="88"/>
                    <a:pt x="172" y="86"/>
                    <a:pt x="162" y="86"/>
                  </a:cubicBezTo>
                  <a:cubicBezTo>
                    <a:pt x="127" y="86"/>
                    <a:pt x="104" y="105"/>
                    <a:pt x="98" y="134"/>
                  </a:cubicBezTo>
                  <a:cubicBezTo>
                    <a:pt x="97" y="140"/>
                    <a:pt x="96" y="147"/>
                    <a:pt x="96" y="155"/>
                  </a:cubicBezTo>
                  <a:cubicBezTo>
                    <a:pt x="96" y="307"/>
                    <a:pt x="96" y="307"/>
                    <a:pt x="96" y="307"/>
                  </a:cubicBezTo>
                  <a:cubicBezTo>
                    <a:pt x="2" y="307"/>
                    <a:pt x="2" y="307"/>
                    <a:pt x="2" y="307"/>
                  </a:cubicBezTo>
                  <a:lnTo>
                    <a:pt x="2" y="10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0" name="Freeform 19"/>
            <p:cNvSpPr>
              <a:spLocks/>
            </p:cNvSpPr>
            <p:nvPr/>
          </p:nvSpPr>
          <p:spPr bwMode="auto">
            <a:xfrm>
              <a:off x="6971" y="557"/>
              <a:ext cx="85" cy="57"/>
            </a:xfrm>
            <a:custGeom>
              <a:avLst/>
              <a:gdLst>
                <a:gd name="T0" fmla="*/ 2 w 457"/>
                <a:gd name="T1" fmla="*/ 102 h 307"/>
                <a:gd name="T2" fmla="*/ 0 w 457"/>
                <a:gd name="T3" fmla="*/ 6 h 307"/>
                <a:gd name="T4" fmla="*/ 79 w 457"/>
                <a:gd name="T5" fmla="*/ 6 h 307"/>
                <a:gd name="T6" fmla="*/ 83 w 457"/>
                <a:gd name="T7" fmla="*/ 47 h 307"/>
                <a:gd name="T8" fmla="*/ 85 w 457"/>
                <a:gd name="T9" fmla="*/ 47 h 307"/>
                <a:gd name="T10" fmla="*/ 176 w 457"/>
                <a:gd name="T11" fmla="*/ 0 h 307"/>
                <a:gd name="T12" fmla="*/ 258 w 457"/>
                <a:gd name="T13" fmla="*/ 51 h 307"/>
                <a:gd name="T14" fmla="*/ 259 w 457"/>
                <a:gd name="T15" fmla="*/ 51 h 307"/>
                <a:gd name="T16" fmla="*/ 298 w 457"/>
                <a:gd name="T17" fmla="*/ 14 h 307"/>
                <a:gd name="T18" fmla="*/ 356 w 457"/>
                <a:gd name="T19" fmla="*/ 0 h 307"/>
                <a:gd name="T20" fmla="*/ 457 w 457"/>
                <a:gd name="T21" fmla="*/ 130 h 307"/>
                <a:gd name="T22" fmla="*/ 457 w 457"/>
                <a:gd name="T23" fmla="*/ 307 h 307"/>
                <a:gd name="T24" fmla="*/ 366 w 457"/>
                <a:gd name="T25" fmla="*/ 307 h 307"/>
                <a:gd name="T26" fmla="*/ 366 w 457"/>
                <a:gd name="T27" fmla="*/ 144 h 307"/>
                <a:gd name="T28" fmla="*/ 322 w 457"/>
                <a:gd name="T29" fmla="*/ 75 h 307"/>
                <a:gd name="T30" fmla="*/ 279 w 457"/>
                <a:gd name="T31" fmla="*/ 107 h 307"/>
                <a:gd name="T32" fmla="*/ 275 w 457"/>
                <a:gd name="T33" fmla="*/ 131 h 307"/>
                <a:gd name="T34" fmla="*/ 275 w 457"/>
                <a:gd name="T35" fmla="*/ 307 h 307"/>
                <a:gd name="T36" fmla="*/ 184 w 457"/>
                <a:gd name="T37" fmla="*/ 307 h 307"/>
                <a:gd name="T38" fmla="*/ 184 w 457"/>
                <a:gd name="T39" fmla="*/ 139 h 307"/>
                <a:gd name="T40" fmla="*/ 141 w 457"/>
                <a:gd name="T41" fmla="*/ 75 h 307"/>
                <a:gd name="T42" fmla="*/ 97 w 457"/>
                <a:gd name="T43" fmla="*/ 109 h 307"/>
                <a:gd name="T44" fmla="*/ 93 w 457"/>
                <a:gd name="T45" fmla="*/ 132 h 307"/>
                <a:gd name="T46" fmla="*/ 93 w 457"/>
                <a:gd name="T47" fmla="*/ 307 h 307"/>
                <a:gd name="T48" fmla="*/ 2 w 457"/>
                <a:gd name="T49" fmla="*/ 307 h 307"/>
                <a:gd name="T50" fmla="*/ 2 w 457"/>
                <a:gd name="T51" fmla="*/ 102 h 3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457" h="307">
                  <a:moveTo>
                    <a:pt x="2" y="102"/>
                  </a:moveTo>
                  <a:cubicBezTo>
                    <a:pt x="2" y="65"/>
                    <a:pt x="1" y="33"/>
                    <a:pt x="0" y="6"/>
                  </a:cubicBezTo>
                  <a:cubicBezTo>
                    <a:pt x="79" y="6"/>
                    <a:pt x="79" y="6"/>
                    <a:pt x="79" y="6"/>
                  </a:cubicBezTo>
                  <a:cubicBezTo>
                    <a:pt x="83" y="47"/>
                    <a:pt x="83" y="47"/>
                    <a:pt x="83" y="47"/>
                  </a:cubicBezTo>
                  <a:cubicBezTo>
                    <a:pt x="85" y="47"/>
                    <a:pt x="85" y="47"/>
                    <a:pt x="85" y="47"/>
                  </a:cubicBezTo>
                  <a:cubicBezTo>
                    <a:pt x="98" y="28"/>
                    <a:pt x="124" y="0"/>
                    <a:pt x="176" y="0"/>
                  </a:cubicBezTo>
                  <a:cubicBezTo>
                    <a:pt x="215" y="0"/>
                    <a:pt x="245" y="19"/>
                    <a:pt x="258" y="51"/>
                  </a:cubicBezTo>
                  <a:cubicBezTo>
                    <a:pt x="259" y="51"/>
                    <a:pt x="259" y="51"/>
                    <a:pt x="259" y="51"/>
                  </a:cubicBezTo>
                  <a:cubicBezTo>
                    <a:pt x="271" y="35"/>
                    <a:pt x="284" y="23"/>
                    <a:pt x="298" y="14"/>
                  </a:cubicBezTo>
                  <a:cubicBezTo>
                    <a:pt x="315" y="5"/>
                    <a:pt x="333" y="0"/>
                    <a:pt x="356" y="0"/>
                  </a:cubicBezTo>
                  <a:cubicBezTo>
                    <a:pt x="413" y="0"/>
                    <a:pt x="457" y="40"/>
                    <a:pt x="457" y="130"/>
                  </a:cubicBezTo>
                  <a:cubicBezTo>
                    <a:pt x="457" y="307"/>
                    <a:pt x="457" y="307"/>
                    <a:pt x="457" y="307"/>
                  </a:cubicBezTo>
                  <a:cubicBezTo>
                    <a:pt x="366" y="307"/>
                    <a:pt x="366" y="307"/>
                    <a:pt x="366" y="307"/>
                  </a:cubicBezTo>
                  <a:cubicBezTo>
                    <a:pt x="366" y="144"/>
                    <a:pt x="366" y="144"/>
                    <a:pt x="366" y="144"/>
                  </a:cubicBezTo>
                  <a:cubicBezTo>
                    <a:pt x="366" y="100"/>
                    <a:pt x="352" y="75"/>
                    <a:pt x="322" y="75"/>
                  </a:cubicBezTo>
                  <a:cubicBezTo>
                    <a:pt x="300" y="75"/>
                    <a:pt x="285" y="90"/>
                    <a:pt x="279" y="107"/>
                  </a:cubicBezTo>
                  <a:cubicBezTo>
                    <a:pt x="276" y="114"/>
                    <a:pt x="275" y="124"/>
                    <a:pt x="275" y="131"/>
                  </a:cubicBezTo>
                  <a:cubicBezTo>
                    <a:pt x="275" y="307"/>
                    <a:pt x="275" y="307"/>
                    <a:pt x="275" y="307"/>
                  </a:cubicBezTo>
                  <a:cubicBezTo>
                    <a:pt x="184" y="307"/>
                    <a:pt x="184" y="307"/>
                    <a:pt x="184" y="307"/>
                  </a:cubicBezTo>
                  <a:cubicBezTo>
                    <a:pt x="184" y="139"/>
                    <a:pt x="184" y="139"/>
                    <a:pt x="184" y="139"/>
                  </a:cubicBezTo>
                  <a:cubicBezTo>
                    <a:pt x="184" y="101"/>
                    <a:pt x="170" y="75"/>
                    <a:pt x="141" y="75"/>
                  </a:cubicBezTo>
                  <a:cubicBezTo>
                    <a:pt x="117" y="75"/>
                    <a:pt x="103" y="93"/>
                    <a:pt x="97" y="109"/>
                  </a:cubicBezTo>
                  <a:cubicBezTo>
                    <a:pt x="94" y="116"/>
                    <a:pt x="93" y="125"/>
                    <a:pt x="93" y="132"/>
                  </a:cubicBezTo>
                  <a:cubicBezTo>
                    <a:pt x="93" y="307"/>
                    <a:pt x="93" y="307"/>
                    <a:pt x="93" y="307"/>
                  </a:cubicBezTo>
                  <a:cubicBezTo>
                    <a:pt x="2" y="307"/>
                    <a:pt x="2" y="307"/>
                    <a:pt x="2" y="307"/>
                  </a:cubicBezTo>
                  <a:lnTo>
                    <a:pt x="2" y="10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1" name="Freeform 20"/>
            <p:cNvSpPr>
              <a:spLocks noEditPoints="1"/>
            </p:cNvSpPr>
            <p:nvPr/>
          </p:nvSpPr>
          <p:spPr bwMode="auto">
            <a:xfrm>
              <a:off x="7067" y="557"/>
              <a:ext cx="51" cy="59"/>
            </a:xfrm>
            <a:custGeom>
              <a:avLst/>
              <a:gdLst>
                <a:gd name="T0" fmla="*/ 191 w 275"/>
                <a:gd name="T1" fmla="*/ 307 h 314"/>
                <a:gd name="T2" fmla="*/ 185 w 275"/>
                <a:gd name="T3" fmla="*/ 277 h 314"/>
                <a:gd name="T4" fmla="*/ 183 w 275"/>
                <a:gd name="T5" fmla="*/ 277 h 314"/>
                <a:gd name="T6" fmla="*/ 97 w 275"/>
                <a:gd name="T7" fmla="*/ 314 h 314"/>
                <a:gd name="T8" fmla="*/ 0 w 275"/>
                <a:gd name="T9" fmla="*/ 222 h 314"/>
                <a:gd name="T10" fmla="*/ 176 w 275"/>
                <a:gd name="T11" fmla="*/ 107 h 314"/>
                <a:gd name="T12" fmla="*/ 176 w 275"/>
                <a:gd name="T13" fmla="*/ 102 h 314"/>
                <a:gd name="T14" fmla="*/ 122 w 275"/>
                <a:gd name="T15" fmla="*/ 64 h 314"/>
                <a:gd name="T16" fmla="*/ 39 w 275"/>
                <a:gd name="T17" fmla="*/ 86 h 314"/>
                <a:gd name="T18" fmla="*/ 21 w 275"/>
                <a:gd name="T19" fmla="*/ 26 h 314"/>
                <a:gd name="T20" fmla="*/ 138 w 275"/>
                <a:gd name="T21" fmla="*/ 0 h 314"/>
                <a:gd name="T22" fmla="*/ 271 w 275"/>
                <a:gd name="T23" fmla="*/ 130 h 314"/>
                <a:gd name="T24" fmla="*/ 271 w 275"/>
                <a:gd name="T25" fmla="*/ 234 h 314"/>
                <a:gd name="T26" fmla="*/ 275 w 275"/>
                <a:gd name="T27" fmla="*/ 307 h 314"/>
                <a:gd name="T28" fmla="*/ 191 w 275"/>
                <a:gd name="T29" fmla="*/ 307 h 314"/>
                <a:gd name="T30" fmla="*/ 180 w 275"/>
                <a:gd name="T31" fmla="*/ 165 h 314"/>
                <a:gd name="T32" fmla="*/ 92 w 275"/>
                <a:gd name="T33" fmla="*/ 213 h 314"/>
                <a:gd name="T34" fmla="*/ 129 w 275"/>
                <a:gd name="T35" fmla="*/ 248 h 314"/>
                <a:gd name="T36" fmla="*/ 178 w 275"/>
                <a:gd name="T37" fmla="*/ 214 h 314"/>
                <a:gd name="T38" fmla="*/ 180 w 275"/>
                <a:gd name="T39" fmla="*/ 198 h 314"/>
                <a:gd name="T40" fmla="*/ 180 w 275"/>
                <a:gd name="T41" fmla="*/ 165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75" h="314">
                  <a:moveTo>
                    <a:pt x="191" y="307"/>
                  </a:moveTo>
                  <a:cubicBezTo>
                    <a:pt x="185" y="277"/>
                    <a:pt x="185" y="277"/>
                    <a:pt x="185" y="277"/>
                  </a:cubicBezTo>
                  <a:cubicBezTo>
                    <a:pt x="183" y="277"/>
                    <a:pt x="183" y="277"/>
                    <a:pt x="183" y="277"/>
                  </a:cubicBezTo>
                  <a:cubicBezTo>
                    <a:pt x="164" y="301"/>
                    <a:pt x="133" y="314"/>
                    <a:pt x="97" y="314"/>
                  </a:cubicBezTo>
                  <a:cubicBezTo>
                    <a:pt x="36" y="314"/>
                    <a:pt x="0" y="270"/>
                    <a:pt x="0" y="222"/>
                  </a:cubicBezTo>
                  <a:cubicBezTo>
                    <a:pt x="0" y="144"/>
                    <a:pt x="70" y="106"/>
                    <a:pt x="176" y="107"/>
                  </a:cubicBezTo>
                  <a:cubicBezTo>
                    <a:pt x="176" y="102"/>
                    <a:pt x="176" y="102"/>
                    <a:pt x="176" y="102"/>
                  </a:cubicBezTo>
                  <a:cubicBezTo>
                    <a:pt x="176" y="86"/>
                    <a:pt x="168" y="64"/>
                    <a:pt x="122" y="64"/>
                  </a:cubicBezTo>
                  <a:cubicBezTo>
                    <a:pt x="91" y="64"/>
                    <a:pt x="58" y="74"/>
                    <a:pt x="39" y="86"/>
                  </a:cubicBezTo>
                  <a:cubicBezTo>
                    <a:pt x="21" y="26"/>
                    <a:pt x="21" y="26"/>
                    <a:pt x="21" y="26"/>
                  </a:cubicBezTo>
                  <a:cubicBezTo>
                    <a:pt x="42" y="14"/>
                    <a:pt x="84" y="0"/>
                    <a:pt x="138" y="0"/>
                  </a:cubicBezTo>
                  <a:cubicBezTo>
                    <a:pt x="239" y="0"/>
                    <a:pt x="271" y="59"/>
                    <a:pt x="271" y="130"/>
                  </a:cubicBezTo>
                  <a:cubicBezTo>
                    <a:pt x="271" y="234"/>
                    <a:pt x="271" y="234"/>
                    <a:pt x="271" y="234"/>
                  </a:cubicBezTo>
                  <a:cubicBezTo>
                    <a:pt x="271" y="263"/>
                    <a:pt x="272" y="291"/>
                    <a:pt x="275" y="307"/>
                  </a:cubicBezTo>
                  <a:lnTo>
                    <a:pt x="191" y="307"/>
                  </a:lnTo>
                  <a:close/>
                  <a:moveTo>
                    <a:pt x="180" y="165"/>
                  </a:moveTo>
                  <a:cubicBezTo>
                    <a:pt x="130" y="165"/>
                    <a:pt x="92" y="176"/>
                    <a:pt x="92" y="213"/>
                  </a:cubicBezTo>
                  <a:cubicBezTo>
                    <a:pt x="92" y="237"/>
                    <a:pt x="108" y="248"/>
                    <a:pt x="129" y="248"/>
                  </a:cubicBezTo>
                  <a:cubicBezTo>
                    <a:pt x="152" y="248"/>
                    <a:pt x="172" y="233"/>
                    <a:pt x="178" y="214"/>
                  </a:cubicBezTo>
                  <a:cubicBezTo>
                    <a:pt x="179" y="209"/>
                    <a:pt x="180" y="203"/>
                    <a:pt x="180" y="198"/>
                  </a:cubicBezTo>
                  <a:lnTo>
                    <a:pt x="180" y="16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2" name="Freeform 21"/>
            <p:cNvSpPr>
              <a:spLocks/>
            </p:cNvSpPr>
            <p:nvPr/>
          </p:nvSpPr>
          <p:spPr bwMode="auto">
            <a:xfrm>
              <a:off x="7128" y="557"/>
              <a:ext cx="45" cy="81"/>
            </a:xfrm>
            <a:custGeom>
              <a:avLst/>
              <a:gdLst>
                <a:gd name="T0" fmla="*/ 243 w 244"/>
                <a:gd name="T1" fmla="*/ 300 h 433"/>
                <a:gd name="T2" fmla="*/ 174 w 244"/>
                <a:gd name="T3" fmla="*/ 313 h 433"/>
                <a:gd name="T4" fmla="*/ 163 w 244"/>
                <a:gd name="T5" fmla="*/ 335 h 433"/>
                <a:gd name="T6" fmla="*/ 207 w 244"/>
                <a:gd name="T7" fmla="*/ 379 h 433"/>
                <a:gd name="T8" fmla="*/ 133 w 244"/>
                <a:gd name="T9" fmla="*/ 433 h 433"/>
                <a:gd name="T10" fmla="*/ 83 w 244"/>
                <a:gd name="T11" fmla="*/ 421 h 433"/>
                <a:gd name="T12" fmla="*/ 95 w 244"/>
                <a:gd name="T13" fmla="*/ 386 h 433"/>
                <a:gd name="T14" fmla="*/ 129 w 244"/>
                <a:gd name="T15" fmla="*/ 396 h 433"/>
                <a:gd name="T16" fmla="*/ 150 w 244"/>
                <a:gd name="T17" fmla="*/ 380 h 433"/>
                <a:gd name="T18" fmla="*/ 103 w 244"/>
                <a:gd name="T19" fmla="*/ 358 h 433"/>
                <a:gd name="T20" fmla="*/ 126 w 244"/>
                <a:gd name="T21" fmla="*/ 311 h 433"/>
                <a:gd name="T22" fmla="*/ 0 w 244"/>
                <a:gd name="T23" fmla="*/ 160 h 433"/>
                <a:gd name="T24" fmla="*/ 173 w 244"/>
                <a:gd name="T25" fmla="*/ 0 h 433"/>
                <a:gd name="T26" fmla="*/ 244 w 244"/>
                <a:gd name="T27" fmla="*/ 11 h 433"/>
                <a:gd name="T28" fmla="*/ 229 w 244"/>
                <a:gd name="T29" fmla="*/ 81 h 433"/>
                <a:gd name="T30" fmla="*/ 177 w 244"/>
                <a:gd name="T31" fmla="*/ 72 h 433"/>
                <a:gd name="T32" fmla="*/ 96 w 244"/>
                <a:gd name="T33" fmla="*/ 156 h 433"/>
                <a:gd name="T34" fmla="*/ 179 w 244"/>
                <a:gd name="T35" fmla="*/ 240 h 433"/>
                <a:gd name="T36" fmla="*/ 232 w 244"/>
                <a:gd name="T37" fmla="*/ 231 h 433"/>
                <a:gd name="T38" fmla="*/ 243 w 244"/>
                <a:gd name="T39" fmla="*/ 300 h 4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44" h="433">
                  <a:moveTo>
                    <a:pt x="243" y="300"/>
                  </a:moveTo>
                  <a:cubicBezTo>
                    <a:pt x="229" y="306"/>
                    <a:pt x="204" y="312"/>
                    <a:pt x="174" y="313"/>
                  </a:cubicBezTo>
                  <a:cubicBezTo>
                    <a:pt x="163" y="335"/>
                    <a:pt x="163" y="335"/>
                    <a:pt x="163" y="335"/>
                  </a:cubicBezTo>
                  <a:cubicBezTo>
                    <a:pt x="186" y="337"/>
                    <a:pt x="207" y="354"/>
                    <a:pt x="207" y="379"/>
                  </a:cubicBezTo>
                  <a:cubicBezTo>
                    <a:pt x="207" y="419"/>
                    <a:pt x="172" y="433"/>
                    <a:pt x="133" y="433"/>
                  </a:cubicBezTo>
                  <a:cubicBezTo>
                    <a:pt x="113" y="433"/>
                    <a:pt x="95" y="428"/>
                    <a:pt x="83" y="421"/>
                  </a:cubicBezTo>
                  <a:cubicBezTo>
                    <a:pt x="95" y="386"/>
                    <a:pt x="95" y="386"/>
                    <a:pt x="95" y="386"/>
                  </a:cubicBezTo>
                  <a:cubicBezTo>
                    <a:pt x="106" y="392"/>
                    <a:pt x="119" y="396"/>
                    <a:pt x="129" y="396"/>
                  </a:cubicBezTo>
                  <a:cubicBezTo>
                    <a:pt x="140" y="396"/>
                    <a:pt x="151" y="392"/>
                    <a:pt x="150" y="380"/>
                  </a:cubicBezTo>
                  <a:cubicBezTo>
                    <a:pt x="150" y="368"/>
                    <a:pt x="137" y="360"/>
                    <a:pt x="103" y="358"/>
                  </a:cubicBezTo>
                  <a:cubicBezTo>
                    <a:pt x="126" y="311"/>
                    <a:pt x="126" y="311"/>
                    <a:pt x="126" y="311"/>
                  </a:cubicBezTo>
                  <a:cubicBezTo>
                    <a:pt x="48" y="299"/>
                    <a:pt x="0" y="243"/>
                    <a:pt x="0" y="160"/>
                  </a:cubicBezTo>
                  <a:cubicBezTo>
                    <a:pt x="0" y="72"/>
                    <a:pt x="61" y="0"/>
                    <a:pt x="173" y="0"/>
                  </a:cubicBezTo>
                  <a:cubicBezTo>
                    <a:pt x="197" y="0"/>
                    <a:pt x="224" y="4"/>
                    <a:pt x="244" y="11"/>
                  </a:cubicBezTo>
                  <a:cubicBezTo>
                    <a:pt x="229" y="81"/>
                    <a:pt x="229" y="81"/>
                    <a:pt x="229" y="81"/>
                  </a:cubicBezTo>
                  <a:cubicBezTo>
                    <a:pt x="218" y="76"/>
                    <a:pt x="202" y="72"/>
                    <a:pt x="177" y="72"/>
                  </a:cubicBezTo>
                  <a:cubicBezTo>
                    <a:pt x="128" y="72"/>
                    <a:pt x="96" y="107"/>
                    <a:pt x="96" y="156"/>
                  </a:cubicBezTo>
                  <a:cubicBezTo>
                    <a:pt x="96" y="211"/>
                    <a:pt x="133" y="240"/>
                    <a:pt x="179" y="240"/>
                  </a:cubicBezTo>
                  <a:cubicBezTo>
                    <a:pt x="201" y="240"/>
                    <a:pt x="218" y="237"/>
                    <a:pt x="232" y="231"/>
                  </a:cubicBezTo>
                  <a:lnTo>
                    <a:pt x="243" y="30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3" name="Freeform 22"/>
            <p:cNvSpPr>
              <a:spLocks noEditPoints="1"/>
            </p:cNvSpPr>
            <p:nvPr/>
          </p:nvSpPr>
          <p:spPr bwMode="auto">
            <a:xfrm>
              <a:off x="7180" y="535"/>
              <a:ext cx="51" cy="81"/>
            </a:xfrm>
            <a:custGeom>
              <a:avLst/>
              <a:gdLst>
                <a:gd name="T0" fmla="*/ 191 w 275"/>
                <a:gd name="T1" fmla="*/ 427 h 434"/>
                <a:gd name="T2" fmla="*/ 185 w 275"/>
                <a:gd name="T3" fmla="*/ 397 h 434"/>
                <a:gd name="T4" fmla="*/ 183 w 275"/>
                <a:gd name="T5" fmla="*/ 397 h 434"/>
                <a:gd name="T6" fmla="*/ 97 w 275"/>
                <a:gd name="T7" fmla="*/ 434 h 434"/>
                <a:gd name="T8" fmla="*/ 0 w 275"/>
                <a:gd name="T9" fmla="*/ 342 h 434"/>
                <a:gd name="T10" fmla="*/ 177 w 275"/>
                <a:gd name="T11" fmla="*/ 227 h 434"/>
                <a:gd name="T12" fmla="*/ 177 w 275"/>
                <a:gd name="T13" fmla="*/ 222 h 434"/>
                <a:gd name="T14" fmla="*/ 122 w 275"/>
                <a:gd name="T15" fmla="*/ 184 h 434"/>
                <a:gd name="T16" fmla="*/ 39 w 275"/>
                <a:gd name="T17" fmla="*/ 206 h 434"/>
                <a:gd name="T18" fmla="*/ 21 w 275"/>
                <a:gd name="T19" fmla="*/ 146 h 434"/>
                <a:gd name="T20" fmla="*/ 138 w 275"/>
                <a:gd name="T21" fmla="*/ 120 h 434"/>
                <a:gd name="T22" fmla="*/ 271 w 275"/>
                <a:gd name="T23" fmla="*/ 250 h 434"/>
                <a:gd name="T24" fmla="*/ 271 w 275"/>
                <a:gd name="T25" fmla="*/ 354 h 434"/>
                <a:gd name="T26" fmla="*/ 275 w 275"/>
                <a:gd name="T27" fmla="*/ 427 h 434"/>
                <a:gd name="T28" fmla="*/ 191 w 275"/>
                <a:gd name="T29" fmla="*/ 427 h 434"/>
                <a:gd name="T30" fmla="*/ 52 w 275"/>
                <a:gd name="T31" fmla="*/ 84 h 434"/>
                <a:gd name="T32" fmla="*/ 102 w 275"/>
                <a:gd name="T33" fmla="*/ 3 h 434"/>
                <a:gd name="T34" fmla="*/ 142 w 275"/>
                <a:gd name="T35" fmla="*/ 16 h 434"/>
                <a:gd name="T36" fmla="*/ 168 w 275"/>
                <a:gd name="T37" fmla="*/ 28 h 434"/>
                <a:gd name="T38" fmla="*/ 184 w 275"/>
                <a:gd name="T39" fmla="*/ 0 h 434"/>
                <a:gd name="T40" fmla="*/ 227 w 275"/>
                <a:gd name="T41" fmla="*/ 0 h 434"/>
                <a:gd name="T42" fmla="*/ 177 w 275"/>
                <a:gd name="T43" fmla="*/ 80 h 434"/>
                <a:gd name="T44" fmla="*/ 134 w 275"/>
                <a:gd name="T45" fmla="*/ 66 h 434"/>
                <a:gd name="T46" fmla="*/ 111 w 275"/>
                <a:gd name="T47" fmla="*/ 56 h 434"/>
                <a:gd name="T48" fmla="*/ 96 w 275"/>
                <a:gd name="T49" fmla="*/ 84 h 434"/>
                <a:gd name="T50" fmla="*/ 52 w 275"/>
                <a:gd name="T51" fmla="*/ 84 h 434"/>
                <a:gd name="T52" fmla="*/ 180 w 275"/>
                <a:gd name="T53" fmla="*/ 285 h 434"/>
                <a:gd name="T54" fmla="*/ 92 w 275"/>
                <a:gd name="T55" fmla="*/ 333 h 434"/>
                <a:gd name="T56" fmla="*/ 129 w 275"/>
                <a:gd name="T57" fmla="*/ 368 h 434"/>
                <a:gd name="T58" fmla="*/ 178 w 275"/>
                <a:gd name="T59" fmla="*/ 334 h 434"/>
                <a:gd name="T60" fmla="*/ 180 w 275"/>
                <a:gd name="T61" fmla="*/ 318 h 434"/>
                <a:gd name="T62" fmla="*/ 180 w 275"/>
                <a:gd name="T63" fmla="*/ 285 h 4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75" h="434">
                  <a:moveTo>
                    <a:pt x="191" y="427"/>
                  </a:moveTo>
                  <a:cubicBezTo>
                    <a:pt x="185" y="397"/>
                    <a:pt x="185" y="397"/>
                    <a:pt x="185" y="397"/>
                  </a:cubicBezTo>
                  <a:cubicBezTo>
                    <a:pt x="183" y="397"/>
                    <a:pt x="183" y="397"/>
                    <a:pt x="183" y="397"/>
                  </a:cubicBezTo>
                  <a:cubicBezTo>
                    <a:pt x="164" y="421"/>
                    <a:pt x="133" y="434"/>
                    <a:pt x="97" y="434"/>
                  </a:cubicBezTo>
                  <a:cubicBezTo>
                    <a:pt x="36" y="434"/>
                    <a:pt x="0" y="390"/>
                    <a:pt x="0" y="342"/>
                  </a:cubicBezTo>
                  <a:cubicBezTo>
                    <a:pt x="0" y="264"/>
                    <a:pt x="70" y="226"/>
                    <a:pt x="177" y="227"/>
                  </a:cubicBezTo>
                  <a:cubicBezTo>
                    <a:pt x="177" y="222"/>
                    <a:pt x="177" y="222"/>
                    <a:pt x="177" y="222"/>
                  </a:cubicBezTo>
                  <a:cubicBezTo>
                    <a:pt x="177" y="206"/>
                    <a:pt x="168" y="184"/>
                    <a:pt x="122" y="184"/>
                  </a:cubicBezTo>
                  <a:cubicBezTo>
                    <a:pt x="91" y="184"/>
                    <a:pt x="58" y="194"/>
                    <a:pt x="39" y="206"/>
                  </a:cubicBezTo>
                  <a:cubicBezTo>
                    <a:pt x="21" y="146"/>
                    <a:pt x="21" y="146"/>
                    <a:pt x="21" y="146"/>
                  </a:cubicBezTo>
                  <a:cubicBezTo>
                    <a:pt x="42" y="134"/>
                    <a:pt x="84" y="120"/>
                    <a:pt x="138" y="120"/>
                  </a:cubicBezTo>
                  <a:cubicBezTo>
                    <a:pt x="239" y="120"/>
                    <a:pt x="271" y="179"/>
                    <a:pt x="271" y="250"/>
                  </a:cubicBezTo>
                  <a:cubicBezTo>
                    <a:pt x="271" y="354"/>
                    <a:pt x="271" y="354"/>
                    <a:pt x="271" y="354"/>
                  </a:cubicBezTo>
                  <a:cubicBezTo>
                    <a:pt x="271" y="383"/>
                    <a:pt x="272" y="411"/>
                    <a:pt x="275" y="427"/>
                  </a:cubicBezTo>
                  <a:lnTo>
                    <a:pt x="191" y="427"/>
                  </a:lnTo>
                  <a:close/>
                  <a:moveTo>
                    <a:pt x="52" y="84"/>
                  </a:moveTo>
                  <a:cubicBezTo>
                    <a:pt x="50" y="32"/>
                    <a:pt x="71" y="3"/>
                    <a:pt x="102" y="3"/>
                  </a:cubicBezTo>
                  <a:cubicBezTo>
                    <a:pt x="117" y="3"/>
                    <a:pt x="130" y="10"/>
                    <a:pt x="142" y="16"/>
                  </a:cubicBezTo>
                  <a:cubicBezTo>
                    <a:pt x="152" y="22"/>
                    <a:pt x="161" y="28"/>
                    <a:pt x="168" y="28"/>
                  </a:cubicBezTo>
                  <a:cubicBezTo>
                    <a:pt x="178" y="28"/>
                    <a:pt x="183" y="22"/>
                    <a:pt x="184" y="0"/>
                  </a:cubicBezTo>
                  <a:cubicBezTo>
                    <a:pt x="227" y="0"/>
                    <a:pt x="227" y="0"/>
                    <a:pt x="227" y="0"/>
                  </a:cubicBezTo>
                  <a:cubicBezTo>
                    <a:pt x="229" y="57"/>
                    <a:pt x="209" y="80"/>
                    <a:pt x="177" y="80"/>
                  </a:cubicBezTo>
                  <a:cubicBezTo>
                    <a:pt x="159" y="80"/>
                    <a:pt x="147" y="73"/>
                    <a:pt x="134" y="66"/>
                  </a:cubicBezTo>
                  <a:cubicBezTo>
                    <a:pt x="123" y="60"/>
                    <a:pt x="119" y="56"/>
                    <a:pt x="111" y="56"/>
                  </a:cubicBezTo>
                  <a:cubicBezTo>
                    <a:pt x="102" y="56"/>
                    <a:pt x="97" y="66"/>
                    <a:pt x="96" y="84"/>
                  </a:cubicBezTo>
                  <a:lnTo>
                    <a:pt x="52" y="84"/>
                  </a:lnTo>
                  <a:close/>
                  <a:moveTo>
                    <a:pt x="180" y="285"/>
                  </a:moveTo>
                  <a:cubicBezTo>
                    <a:pt x="130" y="285"/>
                    <a:pt x="92" y="296"/>
                    <a:pt x="92" y="333"/>
                  </a:cubicBezTo>
                  <a:cubicBezTo>
                    <a:pt x="92" y="357"/>
                    <a:pt x="108" y="368"/>
                    <a:pt x="129" y="368"/>
                  </a:cubicBezTo>
                  <a:cubicBezTo>
                    <a:pt x="153" y="368"/>
                    <a:pt x="172" y="353"/>
                    <a:pt x="178" y="334"/>
                  </a:cubicBezTo>
                  <a:cubicBezTo>
                    <a:pt x="179" y="329"/>
                    <a:pt x="180" y="323"/>
                    <a:pt x="180" y="318"/>
                  </a:cubicBezTo>
                  <a:lnTo>
                    <a:pt x="180" y="28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4" name="Freeform 23"/>
            <p:cNvSpPr>
              <a:spLocks noEditPoints="1"/>
            </p:cNvSpPr>
            <p:nvPr/>
          </p:nvSpPr>
          <p:spPr bwMode="auto">
            <a:xfrm>
              <a:off x="7241" y="557"/>
              <a:ext cx="59" cy="59"/>
            </a:xfrm>
            <a:custGeom>
              <a:avLst/>
              <a:gdLst>
                <a:gd name="T0" fmla="*/ 315 w 315"/>
                <a:gd name="T1" fmla="*/ 154 h 314"/>
                <a:gd name="T2" fmla="*/ 156 w 315"/>
                <a:gd name="T3" fmla="*/ 314 h 314"/>
                <a:gd name="T4" fmla="*/ 0 w 315"/>
                <a:gd name="T5" fmla="*/ 159 h 314"/>
                <a:gd name="T6" fmla="*/ 161 w 315"/>
                <a:gd name="T7" fmla="*/ 0 h 314"/>
                <a:gd name="T8" fmla="*/ 315 w 315"/>
                <a:gd name="T9" fmla="*/ 154 h 314"/>
                <a:gd name="T10" fmla="*/ 97 w 315"/>
                <a:gd name="T11" fmla="*/ 157 h 314"/>
                <a:gd name="T12" fmla="*/ 159 w 315"/>
                <a:gd name="T13" fmla="*/ 247 h 314"/>
                <a:gd name="T14" fmla="*/ 218 w 315"/>
                <a:gd name="T15" fmla="*/ 157 h 314"/>
                <a:gd name="T16" fmla="*/ 159 w 315"/>
                <a:gd name="T17" fmla="*/ 66 h 314"/>
                <a:gd name="T18" fmla="*/ 97 w 315"/>
                <a:gd name="T19" fmla="*/ 157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15" h="314">
                  <a:moveTo>
                    <a:pt x="315" y="154"/>
                  </a:moveTo>
                  <a:cubicBezTo>
                    <a:pt x="315" y="264"/>
                    <a:pt x="237" y="314"/>
                    <a:pt x="156" y="314"/>
                  </a:cubicBezTo>
                  <a:cubicBezTo>
                    <a:pt x="68" y="314"/>
                    <a:pt x="0" y="256"/>
                    <a:pt x="0" y="159"/>
                  </a:cubicBezTo>
                  <a:cubicBezTo>
                    <a:pt x="0" y="62"/>
                    <a:pt x="64" y="0"/>
                    <a:pt x="161" y="0"/>
                  </a:cubicBezTo>
                  <a:cubicBezTo>
                    <a:pt x="253" y="0"/>
                    <a:pt x="315" y="63"/>
                    <a:pt x="315" y="154"/>
                  </a:cubicBezTo>
                  <a:close/>
                  <a:moveTo>
                    <a:pt x="97" y="157"/>
                  </a:moveTo>
                  <a:cubicBezTo>
                    <a:pt x="97" y="208"/>
                    <a:pt x="119" y="247"/>
                    <a:pt x="159" y="247"/>
                  </a:cubicBezTo>
                  <a:cubicBezTo>
                    <a:pt x="195" y="247"/>
                    <a:pt x="218" y="211"/>
                    <a:pt x="218" y="157"/>
                  </a:cubicBezTo>
                  <a:cubicBezTo>
                    <a:pt x="218" y="112"/>
                    <a:pt x="201" y="66"/>
                    <a:pt x="159" y="66"/>
                  </a:cubicBezTo>
                  <a:cubicBezTo>
                    <a:pt x="114" y="66"/>
                    <a:pt x="97" y="112"/>
                    <a:pt x="97" y="15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5" name="Freeform 24"/>
            <p:cNvSpPr>
              <a:spLocks noEditPoints="1"/>
            </p:cNvSpPr>
            <p:nvPr/>
          </p:nvSpPr>
          <p:spPr bwMode="auto">
            <a:xfrm>
              <a:off x="6720" y="647"/>
              <a:ext cx="53" cy="59"/>
            </a:xfrm>
            <a:custGeom>
              <a:avLst/>
              <a:gdLst>
                <a:gd name="T0" fmla="*/ 90 w 287"/>
                <a:gd name="T1" fmla="*/ 187 h 314"/>
                <a:gd name="T2" fmla="*/ 174 w 287"/>
                <a:gd name="T3" fmla="*/ 245 h 314"/>
                <a:gd name="T4" fmla="*/ 258 w 287"/>
                <a:gd name="T5" fmla="*/ 232 h 314"/>
                <a:gd name="T6" fmla="*/ 270 w 287"/>
                <a:gd name="T7" fmla="*/ 296 h 314"/>
                <a:gd name="T8" fmla="*/ 161 w 287"/>
                <a:gd name="T9" fmla="*/ 314 h 314"/>
                <a:gd name="T10" fmla="*/ 0 w 287"/>
                <a:gd name="T11" fmla="*/ 161 h 314"/>
                <a:gd name="T12" fmla="*/ 152 w 287"/>
                <a:gd name="T13" fmla="*/ 0 h 314"/>
                <a:gd name="T14" fmla="*/ 287 w 287"/>
                <a:gd name="T15" fmla="*/ 151 h 314"/>
                <a:gd name="T16" fmla="*/ 283 w 287"/>
                <a:gd name="T17" fmla="*/ 187 h 314"/>
                <a:gd name="T18" fmla="*/ 90 w 287"/>
                <a:gd name="T19" fmla="*/ 187 h 314"/>
                <a:gd name="T20" fmla="*/ 200 w 287"/>
                <a:gd name="T21" fmla="*/ 123 h 314"/>
                <a:gd name="T22" fmla="*/ 147 w 287"/>
                <a:gd name="T23" fmla="*/ 62 h 314"/>
                <a:gd name="T24" fmla="*/ 89 w 287"/>
                <a:gd name="T25" fmla="*/ 123 h 314"/>
                <a:gd name="T26" fmla="*/ 200 w 287"/>
                <a:gd name="T27" fmla="*/ 123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87" h="314">
                  <a:moveTo>
                    <a:pt x="90" y="187"/>
                  </a:moveTo>
                  <a:cubicBezTo>
                    <a:pt x="93" y="226"/>
                    <a:pt x="131" y="245"/>
                    <a:pt x="174" y="245"/>
                  </a:cubicBezTo>
                  <a:cubicBezTo>
                    <a:pt x="206" y="245"/>
                    <a:pt x="232" y="240"/>
                    <a:pt x="258" y="232"/>
                  </a:cubicBezTo>
                  <a:cubicBezTo>
                    <a:pt x="270" y="296"/>
                    <a:pt x="270" y="296"/>
                    <a:pt x="270" y="296"/>
                  </a:cubicBezTo>
                  <a:cubicBezTo>
                    <a:pt x="239" y="308"/>
                    <a:pt x="202" y="314"/>
                    <a:pt x="161" y="314"/>
                  </a:cubicBezTo>
                  <a:cubicBezTo>
                    <a:pt x="59" y="314"/>
                    <a:pt x="0" y="255"/>
                    <a:pt x="0" y="161"/>
                  </a:cubicBezTo>
                  <a:cubicBezTo>
                    <a:pt x="0" y="85"/>
                    <a:pt x="48" y="0"/>
                    <a:pt x="152" y="0"/>
                  </a:cubicBezTo>
                  <a:cubicBezTo>
                    <a:pt x="250" y="0"/>
                    <a:pt x="287" y="76"/>
                    <a:pt x="287" y="151"/>
                  </a:cubicBezTo>
                  <a:cubicBezTo>
                    <a:pt x="287" y="167"/>
                    <a:pt x="285" y="181"/>
                    <a:pt x="283" y="187"/>
                  </a:cubicBezTo>
                  <a:lnTo>
                    <a:pt x="90" y="187"/>
                  </a:lnTo>
                  <a:close/>
                  <a:moveTo>
                    <a:pt x="200" y="123"/>
                  </a:moveTo>
                  <a:cubicBezTo>
                    <a:pt x="200" y="101"/>
                    <a:pt x="190" y="62"/>
                    <a:pt x="147" y="62"/>
                  </a:cubicBezTo>
                  <a:cubicBezTo>
                    <a:pt x="107" y="62"/>
                    <a:pt x="91" y="98"/>
                    <a:pt x="89" y="123"/>
                  </a:cubicBezTo>
                  <a:lnTo>
                    <a:pt x="200" y="12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6" name="Freeform 25"/>
            <p:cNvSpPr>
              <a:spLocks/>
            </p:cNvSpPr>
            <p:nvPr/>
          </p:nvSpPr>
          <p:spPr bwMode="auto">
            <a:xfrm>
              <a:off x="6775" y="648"/>
              <a:ext cx="59" cy="57"/>
            </a:xfrm>
            <a:custGeom>
              <a:avLst/>
              <a:gdLst>
                <a:gd name="T0" fmla="*/ 108 w 316"/>
                <a:gd name="T1" fmla="*/ 0 h 301"/>
                <a:gd name="T2" fmla="*/ 137 w 316"/>
                <a:gd name="T3" fmla="*/ 50 h 301"/>
                <a:gd name="T4" fmla="*/ 162 w 316"/>
                <a:gd name="T5" fmla="*/ 95 h 301"/>
                <a:gd name="T6" fmla="*/ 163 w 316"/>
                <a:gd name="T7" fmla="*/ 95 h 301"/>
                <a:gd name="T8" fmla="*/ 186 w 316"/>
                <a:gd name="T9" fmla="*/ 49 h 301"/>
                <a:gd name="T10" fmla="*/ 213 w 316"/>
                <a:gd name="T11" fmla="*/ 0 h 301"/>
                <a:gd name="T12" fmla="*/ 314 w 316"/>
                <a:gd name="T13" fmla="*/ 0 h 301"/>
                <a:gd name="T14" fmla="*/ 215 w 316"/>
                <a:gd name="T15" fmla="*/ 144 h 301"/>
                <a:gd name="T16" fmla="*/ 316 w 316"/>
                <a:gd name="T17" fmla="*/ 301 h 301"/>
                <a:gd name="T18" fmla="*/ 210 w 316"/>
                <a:gd name="T19" fmla="*/ 301 h 301"/>
                <a:gd name="T20" fmla="*/ 180 w 316"/>
                <a:gd name="T21" fmla="*/ 247 h 301"/>
                <a:gd name="T22" fmla="*/ 156 w 316"/>
                <a:gd name="T23" fmla="*/ 201 h 301"/>
                <a:gd name="T24" fmla="*/ 154 w 316"/>
                <a:gd name="T25" fmla="*/ 201 h 301"/>
                <a:gd name="T26" fmla="*/ 132 w 316"/>
                <a:gd name="T27" fmla="*/ 247 h 301"/>
                <a:gd name="T28" fmla="*/ 103 w 316"/>
                <a:gd name="T29" fmla="*/ 301 h 301"/>
                <a:gd name="T30" fmla="*/ 0 w 316"/>
                <a:gd name="T31" fmla="*/ 301 h 301"/>
                <a:gd name="T32" fmla="*/ 103 w 316"/>
                <a:gd name="T33" fmla="*/ 148 h 301"/>
                <a:gd name="T34" fmla="*/ 3 w 316"/>
                <a:gd name="T35" fmla="*/ 0 h 301"/>
                <a:gd name="T36" fmla="*/ 108 w 316"/>
                <a:gd name="T37" fmla="*/ 0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16" h="301">
                  <a:moveTo>
                    <a:pt x="108" y="0"/>
                  </a:moveTo>
                  <a:cubicBezTo>
                    <a:pt x="137" y="50"/>
                    <a:pt x="137" y="50"/>
                    <a:pt x="137" y="50"/>
                  </a:cubicBezTo>
                  <a:cubicBezTo>
                    <a:pt x="146" y="65"/>
                    <a:pt x="154" y="81"/>
                    <a:pt x="162" y="95"/>
                  </a:cubicBezTo>
                  <a:cubicBezTo>
                    <a:pt x="163" y="95"/>
                    <a:pt x="163" y="95"/>
                    <a:pt x="163" y="95"/>
                  </a:cubicBezTo>
                  <a:cubicBezTo>
                    <a:pt x="171" y="79"/>
                    <a:pt x="178" y="63"/>
                    <a:pt x="186" y="49"/>
                  </a:cubicBezTo>
                  <a:cubicBezTo>
                    <a:pt x="213" y="0"/>
                    <a:pt x="213" y="0"/>
                    <a:pt x="213" y="0"/>
                  </a:cubicBezTo>
                  <a:cubicBezTo>
                    <a:pt x="314" y="0"/>
                    <a:pt x="314" y="0"/>
                    <a:pt x="314" y="0"/>
                  </a:cubicBezTo>
                  <a:cubicBezTo>
                    <a:pt x="215" y="144"/>
                    <a:pt x="215" y="144"/>
                    <a:pt x="215" y="144"/>
                  </a:cubicBezTo>
                  <a:cubicBezTo>
                    <a:pt x="316" y="301"/>
                    <a:pt x="316" y="301"/>
                    <a:pt x="316" y="301"/>
                  </a:cubicBezTo>
                  <a:cubicBezTo>
                    <a:pt x="210" y="301"/>
                    <a:pt x="210" y="301"/>
                    <a:pt x="210" y="301"/>
                  </a:cubicBezTo>
                  <a:cubicBezTo>
                    <a:pt x="180" y="247"/>
                    <a:pt x="180" y="247"/>
                    <a:pt x="180" y="247"/>
                  </a:cubicBezTo>
                  <a:cubicBezTo>
                    <a:pt x="171" y="232"/>
                    <a:pt x="164" y="217"/>
                    <a:pt x="156" y="201"/>
                  </a:cubicBezTo>
                  <a:cubicBezTo>
                    <a:pt x="154" y="201"/>
                    <a:pt x="154" y="201"/>
                    <a:pt x="154" y="201"/>
                  </a:cubicBezTo>
                  <a:cubicBezTo>
                    <a:pt x="147" y="217"/>
                    <a:pt x="139" y="232"/>
                    <a:pt x="132" y="247"/>
                  </a:cubicBezTo>
                  <a:cubicBezTo>
                    <a:pt x="103" y="301"/>
                    <a:pt x="103" y="301"/>
                    <a:pt x="103" y="301"/>
                  </a:cubicBezTo>
                  <a:cubicBezTo>
                    <a:pt x="0" y="301"/>
                    <a:pt x="0" y="301"/>
                    <a:pt x="0" y="301"/>
                  </a:cubicBezTo>
                  <a:cubicBezTo>
                    <a:pt x="103" y="148"/>
                    <a:pt x="103" y="148"/>
                    <a:pt x="103" y="148"/>
                  </a:cubicBezTo>
                  <a:cubicBezTo>
                    <a:pt x="3" y="0"/>
                    <a:pt x="3" y="0"/>
                    <a:pt x="3" y="0"/>
                  </a:cubicBezTo>
                  <a:lnTo>
                    <a:pt x="10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7" name="Freeform 26"/>
            <p:cNvSpPr>
              <a:spLocks/>
            </p:cNvSpPr>
            <p:nvPr/>
          </p:nvSpPr>
          <p:spPr bwMode="auto">
            <a:xfrm>
              <a:off x="6838" y="632"/>
              <a:ext cx="37" cy="74"/>
            </a:xfrm>
            <a:custGeom>
              <a:avLst/>
              <a:gdLst>
                <a:gd name="T0" fmla="*/ 132 w 199"/>
                <a:gd name="T1" fmla="*/ 0 h 393"/>
                <a:gd name="T2" fmla="*/ 132 w 199"/>
                <a:gd name="T3" fmla="*/ 86 h 393"/>
                <a:gd name="T4" fmla="*/ 199 w 199"/>
                <a:gd name="T5" fmla="*/ 86 h 393"/>
                <a:gd name="T6" fmla="*/ 199 w 199"/>
                <a:gd name="T7" fmla="*/ 155 h 393"/>
                <a:gd name="T8" fmla="*/ 132 w 199"/>
                <a:gd name="T9" fmla="*/ 155 h 393"/>
                <a:gd name="T10" fmla="*/ 132 w 199"/>
                <a:gd name="T11" fmla="*/ 264 h 393"/>
                <a:gd name="T12" fmla="*/ 169 w 199"/>
                <a:gd name="T13" fmla="*/ 317 h 393"/>
                <a:gd name="T14" fmla="*/ 197 w 199"/>
                <a:gd name="T15" fmla="*/ 314 h 393"/>
                <a:gd name="T16" fmla="*/ 197 w 199"/>
                <a:gd name="T17" fmla="*/ 385 h 393"/>
                <a:gd name="T18" fmla="*/ 137 w 199"/>
                <a:gd name="T19" fmla="*/ 393 h 393"/>
                <a:gd name="T20" fmla="*/ 66 w 199"/>
                <a:gd name="T21" fmla="*/ 367 h 393"/>
                <a:gd name="T22" fmla="*/ 41 w 199"/>
                <a:gd name="T23" fmla="*/ 278 h 393"/>
                <a:gd name="T24" fmla="*/ 41 w 199"/>
                <a:gd name="T25" fmla="*/ 155 h 393"/>
                <a:gd name="T26" fmla="*/ 0 w 199"/>
                <a:gd name="T27" fmla="*/ 155 h 393"/>
                <a:gd name="T28" fmla="*/ 0 w 199"/>
                <a:gd name="T29" fmla="*/ 86 h 393"/>
                <a:gd name="T30" fmla="*/ 41 w 199"/>
                <a:gd name="T31" fmla="*/ 86 h 393"/>
                <a:gd name="T32" fmla="*/ 41 w 199"/>
                <a:gd name="T33" fmla="*/ 21 h 393"/>
                <a:gd name="T34" fmla="*/ 132 w 199"/>
                <a:gd name="T35" fmla="*/ 0 h 3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99" h="393">
                  <a:moveTo>
                    <a:pt x="132" y="0"/>
                  </a:moveTo>
                  <a:cubicBezTo>
                    <a:pt x="132" y="86"/>
                    <a:pt x="132" y="86"/>
                    <a:pt x="132" y="86"/>
                  </a:cubicBezTo>
                  <a:cubicBezTo>
                    <a:pt x="199" y="86"/>
                    <a:pt x="199" y="86"/>
                    <a:pt x="199" y="86"/>
                  </a:cubicBezTo>
                  <a:cubicBezTo>
                    <a:pt x="199" y="155"/>
                    <a:pt x="199" y="155"/>
                    <a:pt x="199" y="155"/>
                  </a:cubicBezTo>
                  <a:cubicBezTo>
                    <a:pt x="132" y="155"/>
                    <a:pt x="132" y="155"/>
                    <a:pt x="132" y="155"/>
                  </a:cubicBezTo>
                  <a:cubicBezTo>
                    <a:pt x="132" y="264"/>
                    <a:pt x="132" y="264"/>
                    <a:pt x="132" y="264"/>
                  </a:cubicBezTo>
                  <a:cubicBezTo>
                    <a:pt x="132" y="300"/>
                    <a:pt x="141" y="317"/>
                    <a:pt x="169" y="317"/>
                  </a:cubicBezTo>
                  <a:cubicBezTo>
                    <a:pt x="181" y="317"/>
                    <a:pt x="190" y="316"/>
                    <a:pt x="197" y="314"/>
                  </a:cubicBezTo>
                  <a:cubicBezTo>
                    <a:pt x="197" y="385"/>
                    <a:pt x="197" y="385"/>
                    <a:pt x="197" y="385"/>
                  </a:cubicBezTo>
                  <a:cubicBezTo>
                    <a:pt x="185" y="390"/>
                    <a:pt x="163" y="393"/>
                    <a:pt x="137" y="393"/>
                  </a:cubicBezTo>
                  <a:cubicBezTo>
                    <a:pt x="106" y="393"/>
                    <a:pt x="81" y="383"/>
                    <a:pt x="66" y="367"/>
                  </a:cubicBezTo>
                  <a:cubicBezTo>
                    <a:pt x="49" y="350"/>
                    <a:pt x="41" y="321"/>
                    <a:pt x="41" y="278"/>
                  </a:cubicBezTo>
                  <a:cubicBezTo>
                    <a:pt x="41" y="155"/>
                    <a:pt x="41" y="155"/>
                    <a:pt x="41" y="155"/>
                  </a:cubicBezTo>
                  <a:cubicBezTo>
                    <a:pt x="0" y="155"/>
                    <a:pt x="0" y="155"/>
                    <a:pt x="0" y="155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41" y="86"/>
                    <a:pt x="41" y="86"/>
                    <a:pt x="41" y="86"/>
                  </a:cubicBezTo>
                  <a:cubicBezTo>
                    <a:pt x="41" y="21"/>
                    <a:pt x="41" y="21"/>
                    <a:pt x="41" y="21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8" name="Freeform 27"/>
            <p:cNvSpPr>
              <a:spLocks/>
            </p:cNvSpPr>
            <p:nvPr/>
          </p:nvSpPr>
          <p:spPr bwMode="auto">
            <a:xfrm>
              <a:off x="6885" y="647"/>
              <a:ext cx="35" cy="58"/>
            </a:xfrm>
            <a:custGeom>
              <a:avLst/>
              <a:gdLst>
                <a:gd name="T0" fmla="*/ 2 w 187"/>
                <a:gd name="T1" fmla="*/ 106 h 308"/>
                <a:gd name="T2" fmla="*/ 0 w 187"/>
                <a:gd name="T3" fmla="*/ 7 h 308"/>
                <a:gd name="T4" fmla="*/ 81 w 187"/>
                <a:gd name="T5" fmla="*/ 7 h 308"/>
                <a:gd name="T6" fmla="*/ 84 w 187"/>
                <a:gd name="T7" fmla="*/ 62 h 308"/>
                <a:gd name="T8" fmla="*/ 86 w 187"/>
                <a:gd name="T9" fmla="*/ 62 h 308"/>
                <a:gd name="T10" fmla="*/ 167 w 187"/>
                <a:gd name="T11" fmla="*/ 0 h 308"/>
                <a:gd name="T12" fmla="*/ 187 w 187"/>
                <a:gd name="T13" fmla="*/ 2 h 308"/>
                <a:gd name="T14" fmla="*/ 187 w 187"/>
                <a:gd name="T15" fmla="*/ 90 h 308"/>
                <a:gd name="T16" fmla="*/ 162 w 187"/>
                <a:gd name="T17" fmla="*/ 87 h 308"/>
                <a:gd name="T18" fmla="*/ 98 w 187"/>
                <a:gd name="T19" fmla="*/ 134 h 308"/>
                <a:gd name="T20" fmla="*/ 96 w 187"/>
                <a:gd name="T21" fmla="*/ 155 h 308"/>
                <a:gd name="T22" fmla="*/ 96 w 187"/>
                <a:gd name="T23" fmla="*/ 308 h 308"/>
                <a:gd name="T24" fmla="*/ 2 w 187"/>
                <a:gd name="T25" fmla="*/ 308 h 308"/>
                <a:gd name="T26" fmla="*/ 2 w 187"/>
                <a:gd name="T27" fmla="*/ 106 h 3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87" h="308">
                  <a:moveTo>
                    <a:pt x="2" y="106"/>
                  </a:moveTo>
                  <a:cubicBezTo>
                    <a:pt x="2" y="62"/>
                    <a:pt x="1" y="33"/>
                    <a:pt x="0" y="7"/>
                  </a:cubicBezTo>
                  <a:cubicBezTo>
                    <a:pt x="81" y="7"/>
                    <a:pt x="81" y="7"/>
                    <a:pt x="81" y="7"/>
                  </a:cubicBezTo>
                  <a:cubicBezTo>
                    <a:pt x="84" y="62"/>
                    <a:pt x="84" y="62"/>
                    <a:pt x="84" y="62"/>
                  </a:cubicBezTo>
                  <a:cubicBezTo>
                    <a:pt x="86" y="62"/>
                    <a:pt x="86" y="62"/>
                    <a:pt x="86" y="62"/>
                  </a:cubicBezTo>
                  <a:cubicBezTo>
                    <a:pt x="102" y="19"/>
                    <a:pt x="138" y="0"/>
                    <a:pt x="167" y="0"/>
                  </a:cubicBezTo>
                  <a:cubicBezTo>
                    <a:pt x="176" y="0"/>
                    <a:pt x="180" y="0"/>
                    <a:pt x="187" y="2"/>
                  </a:cubicBezTo>
                  <a:cubicBezTo>
                    <a:pt x="187" y="90"/>
                    <a:pt x="187" y="90"/>
                    <a:pt x="187" y="90"/>
                  </a:cubicBezTo>
                  <a:cubicBezTo>
                    <a:pt x="180" y="88"/>
                    <a:pt x="172" y="87"/>
                    <a:pt x="162" y="87"/>
                  </a:cubicBezTo>
                  <a:cubicBezTo>
                    <a:pt x="127" y="87"/>
                    <a:pt x="104" y="106"/>
                    <a:pt x="98" y="134"/>
                  </a:cubicBezTo>
                  <a:cubicBezTo>
                    <a:pt x="97" y="141"/>
                    <a:pt x="96" y="148"/>
                    <a:pt x="96" y="155"/>
                  </a:cubicBezTo>
                  <a:cubicBezTo>
                    <a:pt x="96" y="308"/>
                    <a:pt x="96" y="308"/>
                    <a:pt x="96" y="308"/>
                  </a:cubicBezTo>
                  <a:cubicBezTo>
                    <a:pt x="2" y="308"/>
                    <a:pt x="2" y="308"/>
                    <a:pt x="2" y="308"/>
                  </a:cubicBezTo>
                  <a:lnTo>
                    <a:pt x="2" y="10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9" name="Freeform 28"/>
            <p:cNvSpPr>
              <a:spLocks noEditPoints="1"/>
            </p:cNvSpPr>
            <p:nvPr/>
          </p:nvSpPr>
          <p:spPr bwMode="auto">
            <a:xfrm>
              <a:off x="6924" y="647"/>
              <a:ext cx="52" cy="59"/>
            </a:xfrm>
            <a:custGeom>
              <a:avLst/>
              <a:gdLst>
                <a:gd name="T0" fmla="*/ 191 w 275"/>
                <a:gd name="T1" fmla="*/ 308 h 315"/>
                <a:gd name="T2" fmla="*/ 185 w 275"/>
                <a:gd name="T3" fmla="*/ 278 h 315"/>
                <a:gd name="T4" fmla="*/ 183 w 275"/>
                <a:gd name="T5" fmla="*/ 278 h 315"/>
                <a:gd name="T6" fmla="*/ 97 w 275"/>
                <a:gd name="T7" fmla="*/ 315 h 315"/>
                <a:gd name="T8" fmla="*/ 0 w 275"/>
                <a:gd name="T9" fmla="*/ 223 h 315"/>
                <a:gd name="T10" fmla="*/ 177 w 275"/>
                <a:gd name="T11" fmla="*/ 107 h 315"/>
                <a:gd name="T12" fmla="*/ 177 w 275"/>
                <a:gd name="T13" fmla="*/ 103 h 315"/>
                <a:gd name="T14" fmla="*/ 122 w 275"/>
                <a:gd name="T15" fmla="*/ 64 h 315"/>
                <a:gd name="T16" fmla="*/ 39 w 275"/>
                <a:gd name="T17" fmla="*/ 87 h 315"/>
                <a:gd name="T18" fmla="*/ 21 w 275"/>
                <a:gd name="T19" fmla="*/ 27 h 315"/>
                <a:gd name="T20" fmla="*/ 138 w 275"/>
                <a:gd name="T21" fmla="*/ 0 h 315"/>
                <a:gd name="T22" fmla="*/ 271 w 275"/>
                <a:gd name="T23" fmla="*/ 130 h 315"/>
                <a:gd name="T24" fmla="*/ 271 w 275"/>
                <a:gd name="T25" fmla="*/ 235 h 315"/>
                <a:gd name="T26" fmla="*/ 275 w 275"/>
                <a:gd name="T27" fmla="*/ 308 h 315"/>
                <a:gd name="T28" fmla="*/ 191 w 275"/>
                <a:gd name="T29" fmla="*/ 308 h 315"/>
                <a:gd name="T30" fmla="*/ 180 w 275"/>
                <a:gd name="T31" fmla="*/ 166 h 315"/>
                <a:gd name="T32" fmla="*/ 92 w 275"/>
                <a:gd name="T33" fmla="*/ 213 h 315"/>
                <a:gd name="T34" fmla="*/ 129 w 275"/>
                <a:gd name="T35" fmla="*/ 249 h 315"/>
                <a:gd name="T36" fmla="*/ 178 w 275"/>
                <a:gd name="T37" fmla="*/ 215 h 315"/>
                <a:gd name="T38" fmla="*/ 180 w 275"/>
                <a:gd name="T39" fmla="*/ 199 h 315"/>
                <a:gd name="T40" fmla="*/ 180 w 275"/>
                <a:gd name="T41" fmla="*/ 166 h 3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75" h="315">
                  <a:moveTo>
                    <a:pt x="191" y="308"/>
                  </a:moveTo>
                  <a:cubicBezTo>
                    <a:pt x="185" y="278"/>
                    <a:pt x="185" y="278"/>
                    <a:pt x="185" y="278"/>
                  </a:cubicBezTo>
                  <a:cubicBezTo>
                    <a:pt x="183" y="278"/>
                    <a:pt x="183" y="278"/>
                    <a:pt x="183" y="278"/>
                  </a:cubicBezTo>
                  <a:cubicBezTo>
                    <a:pt x="164" y="302"/>
                    <a:pt x="133" y="315"/>
                    <a:pt x="97" y="315"/>
                  </a:cubicBezTo>
                  <a:cubicBezTo>
                    <a:pt x="36" y="315"/>
                    <a:pt x="0" y="271"/>
                    <a:pt x="0" y="223"/>
                  </a:cubicBezTo>
                  <a:cubicBezTo>
                    <a:pt x="0" y="144"/>
                    <a:pt x="70" y="107"/>
                    <a:pt x="177" y="107"/>
                  </a:cubicBezTo>
                  <a:cubicBezTo>
                    <a:pt x="177" y="103"/>
                    <a:pt x="177" y="103"/>
                    <a:pt x="177" y="103"/>
                  </a:cubicBezTo>
                  <a:cubicBezTo>
                    <a:pt x="177" y="87"/>
                    <a:pt x="168" y="64"/>
                    <a:pt x="122" y="64"/>
                  </a:cubicBezTo>
                  <a:cubicBezTo>
                    <a:pt x="91" y="64"/>
                    <a:pt x="58" y="75"/>
                    <a:pt x="39" y="87"/>
                  </a:cubicBezTo>
                  <a:cubicBezTo>
                    <a:pt x="21" y="27"/>
                    <a:pt x="21" y="27"/>
                    <a:pt x="21" y="27"/>
                  </a:cubicBezTo>
                  <a:cubicBezTo>
                    <a:pt x="42" y="15"/>
                    <a:pt x="84" y="0"/>
                    <a:pt x="138" y="0"/>
                  </a:cubicBezTo>
                  <a:cubicBezTo>
                    <a:pt x="239" y="0"/>
                    <a:pt x="271" y="59"/>
                    <a:pt x="271" y="130"/>
                  </a:cubicBezTo>
                  <a:cubicBezTo>
                    <a:pt x="271" y="235"/>
                    <a:pt x="271" y="235"/>
                    <a:pt x="271" y="235"/>
                  </a:cubicBezTo>
                  <a:cubicBezTo>
                    <a:pt x="271" y="264"/>
                    <a:pt x="272" y="291"/>
                    <a:pt x="275" y="308"/>
                  </a:cubicBezTo>
                  <a:lnTo>
                    <a:pt x="191" y="308"/>
                  </a:lnTo>
                  <a:close/>
                  <a:moveTo>
                    <a:pt x="180" y="166"/>
                  </a:moveTo>
                  <a:cubicBezTo>
                    <a:pt x="130" y="165"/>
                    <a:pt x="92" y="177"/>
                    <a:pt x="92" y="213"/>
                  </a:cubicBezTo>
                  <a:cubicBezTo>
                    <a:pt x="92" y="237"/>
                    <a:pt x="108" y="249"/>
                    <a:pt x="129" y="249"/>
                  </a:cubicBezTo>
                  <a:cubicBezTo>
                    <a:pt x="153" y="249"/>
                    <a:pt x="172" y="234"/>
                    <a:pt x="178" y="215"/>
                  </a:cubicBezTo>
                  <a:cubicBezTo>
                    <a:pt x="179" y="210"/>
                    <a:pt x="180" y="204"/>
                    <a:pt x="180" y="199"/>
                  </a:cubicBezTo>
                  <a:lnTo>
                    <a:pt x="180" y="16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41" name="Espaço Reservado para Conteúdo 2"/>
          <p:cNvSpPr txBox="1">
            <a:spLocks/>
          </p:cNvSpPr>
          <p:nvPr/>
        </p:nvSpPr>
        <p:spPr>
          <a:xfrm>
            <a:off x="281196" y="4977334"/>
            <a:ext cx="2930713" cy="849597"/>
          </a:xfrm>
          <a:prstGeom prst="rect">
            <a:avLst/>
          </a:prstGeom>
        </p:spPr>
        <p:txBody>
          <a:bodyPr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Clr>
                <a:schemeClr val="bg2">
                  <a:lumMod val="90000"/>
                </a:schemeClr>
              </a:buClr>
            </a:pPr>
            <a:r>
              <a:rPr lang="pt-BR" sz="1600" dirty="0">
                <a:solidFill>
                  <a:schemeClr val="accent5">
                    <a:lumMod val="50000"/>
                  </a:schemeClr>
                </a:solidFill>
              </a:rPr>
              <a:t>atenção à diferença nas associações em função do grau de instrução desses empreendedores</a:t>
            </a:r>
          </a:p>
        </p:txBody>
      </p:sp>
      <p:sp>
        <p:nvSpPr>
          <p:cNvPr id="42" name="Espaço Reservado para Conteúdo 2"/>
          <p:cNvSpPr txBox="1">
            <a:spLocks/>
          </p:cNvSpPr>
          <p:nvPr/>
        </p:nvSpPr>
        <p:spPr>
          <a:xfrm>
            <a:off x="2926695" y="4977334"/>
            <a:ext cx="4540905" cy="1150159"/>
          </a:xfrm>
          <a:prstGeom prst="rect">
            <a:avLst/>
          </a:prstGeom>
        </p:spPr>
        <p:txBody>
          <a:bodyPr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Clr>
                <a:schemeClr val="bg2">
                  <a:lumMod val="90000"/>
                </a:schemeClr>
              </a:buClr>
            </a:pPr>
            <a:r>
              <a:rPr lang="pt-BR" sz="1600" dirty="0">
                <a:solidFill>
                  <a:schemeClr val="accent5">
                    <a:lumMod val="50000"/>
                  </a:schemeClr>
                </a:solidFill>
              </a:rPr>
              <a:t>o empreendedor com apenas o ensino fundamental faz uma associação ao Sebrae quase sempre com um percentual correspondente a 50% do realizado pelo perfil com o nível superior</a:t>
            </a:r>
          </a:p>
        </p:txBody>
      </p:sp>
      <p:sp>
        <p:nvSpPr>
          <p:cNvPr id="43" name="Espaço Reservado para Conteúdo 2"/>
          <p:cNvSpPr txBox="1">
            <a:spLocks/>
          </p:cNvSpPr>
          <p:nvPr/>
        </p:nvSpPr>
        <p:spPr>
          <a:xfrm>
            <a:off x="7531100" y="4977334"/>
            <a:ext cx="4419600" cy="1150159"/>
          </a:xfrm>
          <a:prstGeom prst="rect">
            <a:avLst/>
          </a:prstGeom>
        </p:spPr>
        <p:txBody>
          <a:bodyPr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Clr>
                <a:schemeClr val="bg2">
                  <a:lumMod val="90000"/>
                </a:schemeClr>
              </a:buClr>
            </a:pPr>
            <a:r>
              <a:rPr lang="pt-BR" sz="1600" u="sng" dirty="0">
                <a:solidFill>
                  <a:schemeClr val="accent5">
                    <a:lumMod val="50000"/>
                  </a:schemeClr>
                </a:solidFill>
              </a:rPr>
              <a:t>o empreendedor com apenas o ensino fundamental</a:t>
            </a:r>
            <a:r>
              <a:rPr lang="pt-BR" sz="1600" dirty="0">
                <a:solidFill>
                  <a:schemeClr val="accent5">
                    <a:lumMod val="50000"/>
                  </a:schemeClr>
                </a:solidFill>
              </a:rPr>
              <a:t>, normalmente o mais carente desse suporte,  além de associar pouco o Sebrae ainda desconhece outras opções existentes</a:t>
            </a:r>
          </a:p>
        </p:txBody>
      </p:sp>
      <p:sp>
        <p:nvSpPr>
          <p:cNvPr id="50" name="CaixaDeTexto 49"/>
          <p:cNvSpPr txBox="1"/>
          <p:nvPr/>
        </p:nvSpPr>
        <p:spPr>
          <a:xfrm>
            <a:off x="796890" y="1881502"/>
            <a:ext cx="221039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t-BR" sz="1600" b="1" dirty="0">
                <a:solidFill>
                  <a:schemeClr val="bg1">
                    <a:lumMod val="50000"/>
                  </a:schemeClr>
                </a:solidFill>
              </a:rPr>
              <a:t>que </a:t>
            </a:r>
            <a:r>
              <a:rPr lang="pt-BR" sz="1600" b="1" dirty="0">
                <a:solidFill>
                  <a:schemeClr val="accent5">
                    <a:lumMod val="50000"/>
                  </a:schemeClr>
                </a:solidFill>
              </a:rPr>
              <a:t>promove o EMPREENDEDORISMO no Brasil</a:t>
            </a:r>
            <a:endParaRPr lang="pt-BR" sz="1600" dirty="0">
              <a:solidFill>
                <a:schemeClr val="accent5">
                  <a:lumMod val="50000"/>
                </a:schemeClr>
              </a:solidFill>
            </a:endParaRPr>
          </a:p>
        </p:txBody>
      </p:sp>
      <p:sp>
        <p:nvSpPr>
          <p:cNvPr id="51" name="CaixaDeTexto 50"/>
          <p:cNvSpPr txBox="1"/>
          <p:nvPr/>
        </p:nvSpPr>
        <p:spPr>
          <a:xfrm>
            <a:off x="3644523" y="1881502"/>
            <a:ext cx="1890444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t-BR" sz="1600" b="1" dirty="0">
                <a:solidFill>
                  <a:schemeClr val="bg1">
                    <a:lumMod val="50000"/>
                  </a:schemeClr>
                </a:solidFill>
              </a:rPr>
              <a:t>que </a:t>
            </a:r>
            <a:r>
              <a:rPr lang="pt-BR" sz="1600" b="1" dirty="0">
                <a:solidFill>
                  <a:schemeClr val="accent5">
                    <a:lumMod val="50000"/>
                  </a:schemeClr>
                </a:solidFill>
              </a:rPr>
              <a:t>fornece CONSULTORIA para pequenas empresas</a:t>
            </a:r>
          </a:p>
        </p:txBody>
      </p:sp>
      <p:sp>
        <p:nvSpPr>
          <p:cNvPr id="52" name="CaixaDeTexto 51"/>
          <p:cNvSpPr txBox="1"/>
          <p:nvPr/>
        </p:nvSpPr>
        <p:spPr>
          <a:xfrm>
            <a:off x="6339219" y="1881502"/>
            <a:ext cx="2210392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t-BR" sz="1600" b="1" dirty="0">
                <a:solidFill>
                  <a:schemeClr val="bg1">
                    <a:lumMod val="50000"/>
                  </a:schemeClr>
                </a:solidFill>
              </a:rPr>
              <a:t>quando pensa em </a:t>
            </a:r>
            <a:r>
              <a:rPr lang="pt-BR" sz="1600" b="1" dirty="0">
                <a:solidFill>
                  <a:schemeClr val="accent5">
                    <a:lumMod val="50000"/>
                  </a:schemeClr>
                </a:solidFill>
              </a:rPr>
              <a:t>CURSOS para pequenas empresas</a:t>
            </a:r>
          </a:p>
        </p:txBody>
      </p:sp>
      <p:sp>
        <p:nvSpPr>
          <p:cNvPr id="53" name="CaixaDeTexto 52"/>
          <p:cNvSpPr txBox="1"/>
          <p:nvPr/>
        </p:nvSpPr>
        <p:spPr>
          <a:xfrm>
            <a:off x="8984304" y="1881502"/>
            <a:ext cx="2826695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t-BR" sz="1600" b="1" dirty="0">
                <a:solidFill>
                  <a:schemeClr val="bg1">
                    <a:lumMod val="50000"/>
                  </a:schemeClr>
                </a:solidFill>
              </a:rPr>
              <a:t>quando pensa em </a:t>
            </a:r>
            <a:r>
              <a:rPr lang="pt-BR" sz="1600" b="1" dirty="0">
                <a:solidFill>
                  <a:schemeClr val="accent5">
                    <a:lumMod val="50000"/>
                  </a:schemeClr>
                </a:solidFill>
              </a:rPr>
              <a:t>ajuda no desenvolvimento das pequenas empresas no Brasil</a:t>
            </a:r>
          </a:p>
        </p:txBody>
      </p:sp>
      <p:cxnSp>
        <p:nvCxnSpPr>
          <p:cNvPr id="54" name="Conector reto 53"/>
          <p:cNvCxnSpPr/>
          <p:nvPr/>
        </p:nvCxnSpPr>
        <p:spPr>
          <a:xfrm>
            <a:off x="3265714" y="1862514"/>
            <a:ext cx="0" cy="2341186"/>
          </a:xfrm>
          <a:prstGeom prst="line">
            <a:avLst/>
          </a:prstGeom>
          <a:ln>
            <a:solidFill>
              <a:schemeClr val="bg2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" name="Conector reto 54"/>
          <p:cNvCxnSpPr/>
          <p:nvPr/>
        </p:nvCxnSpPr>
        <p:spPr>
          <a:xfrm>
            <a:off x="6096000" y="1862514"/>
            <a:ext cx="0" cy="2341186"/>
          </a:xfrm>
          <a:prstGeom prst="line">
            <a:avLst/>
          </a:prstGeom>
          <a:ln>
            <a:solidFill>
              <a:schemeClr val="bg2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" name="Conector reto 55"/>
          <p:cNvCxnSpPr/>
          <p:nvPr/>
        </p:nvCxnSpPr>
        <p:spPr>
          <a:xfrm>
            <a:off x="8873895" y="1862514"/>
            <a:ext cx="0" cy="2341186"/>
          </a:xfrm>
          <a:prstGeom prst="line">
            <a:avLst/>
          </a:prstGeom>
          <a:ln>
            <a:solidFill>
              <a:schemeClr val="bg2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75" name="Tabela 7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96395938"/>
              </p:ext>
            </p:extLst>
          </p:nvPr>
        </p:nvGraphicFramePr>
        <p:xfrm>
          <a:off x="258536" y="3365683"/>
          <a:ext cx="2930751" cy="109728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579779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864227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486745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65760">
                <a:tc>
                  <a:txBody>
                    <a:bodyPr/>
                    <a:lstStyle/>
                    <a:p>
                      <a:pPr marL="0" marR="0" lvl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1800" b="1" dirty="0">
                          <a:solidFill>
                            <a:srgbClr val="0060AA"/>
                          </a:solidFill>
                        </a:rPr>
                        <a:t>fundamental</a:t>
                      </a:r>
                    </a:p>
                  </a:txBody>
                  <a:tcPr>
                    <a:lnB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BR" sz="2400" b="0" dirty="0">
                          <a:solidFill>
                            <a:srgbClr val="0060AA"/>
                          </a:solidFill>
                        </a:rPr>
                        <a:t>24</a:t>
                      </a:r>
                    </a:p>
                  </a:txBody>
                  <a:tcPr marL="0" marR="0" marT="0" marB="0">
                    <a:lnB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BR" sz="2400" b="1" dirty="0">
                          <a:solidFill>
                            <a:schemeClr val="tx2">
                              <a:lumMod val="75000"/>
                            </a:schemeClr>
                          </a:solidFill>
                        </a:rPr>
                        <a:t>66</a:t>
                      </a:r>
                    </a:p>
                  </a:txBody>
                  <a:tcPr marL="0" marR="0" marT="0" marB="0">
                    <a:lnB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65760">
                <a:tc>
                  <a:txBody>
                    <a:bodyPr/>
                    <a:lstStyle/>
                    <a:p>
                      <a:pPr marL="0" marR="0" lvl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1800" b="1" u="none" strike="noStrike" dirty="0">
                          <a:solidFill>
                            <a:srgbClr val="0060AA"/>
                          </a:solidFill>
                          <a:effectLst/>
                        </a:rPr>
                        <a:t>médio</a:t>
                      </a:r>
                      <a:endParaRPr lang="pt-BR" sz="1800" b="1" i="0" u="none" strike="noStrike" dirty="0">
                        <a:solidFill>
                          <a:srgbClr val="0060A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>
                    <a:lnT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BR" sz="2400" dirty="0">
                          <a:solidFill>
                            <a:srgbClr val="0060AA"/>
                          </a:solidFill>
                        </a:rPr>
                        <a:t>44</a:t>
                      </a:r>
                    </a:p>
                  </a:txBody>
                  <a:tcPr marL="0" marR="0" marT="0" marB="0">
                    <a:lnT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BR" sz="2400" b="1" dirty="0">
                          <a:solidFill>
                            <a:schemeClr val="tx2">
                              <a:lumMod val="75000"/>
                            </a:schemeClr>
                          </a:solidFill>
                        </a:rPr>
                        <a:t>41</a:t>
                      </a:r>
                    </a:p>
                  </a:txBody>
                  <a:tcPr marL="0" marR="0" marT="0" marB="0">
                    <a:lnT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65760">
                <a:tc>
                  <a:txBody>
                    <a:bodyPr/>
                    <a:lstStyle/>
                    <a:p>
                      <a:pPr marL="0" marR="0" lvl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1800" b="1" u="none" strike="noStrike" dirty="0">
                          <a:solidFill>
                            <a:srgbClr val="0060AA"/>
                          </a:solidFill>
                          <a:effectLst/>
                        </a:rPr>
                        <a:t>superior | pós</a:t>
                      </a:r>
                      <a:endParaRPr lang="pt-BR" sz="1800" b="1" i="0" u="none" strike="noStrike" dirty="0">
                        <a:solidFill>
                          <a:srgbClr val="0060A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>
                    <a:lnT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BR" sz="2400" dirty="0">
                          <a:solidFill>
                            <a:srgbClr val="0060AA"/>
                          </a:solidFill>
                        </a:rPr>
                        <a:t>56</a:t>
                      </a:r>
                    </a:p>
                  </a:txBody>
                  <a:tcPr marL="0" marR="0" marT="0" marB="0">
                    <a:lnT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BR" sz="2400" b="1" dirty="0">
                          <a:solidFill>
                            <a:schemeClr val="tx2">
                              <a:lumMod val="75000"/>
                            </a:schemeClr>
                          </a:solidFill>
                        </a:rPr>
                        <a:t>25</a:t>
                      </a:r>
                    </a:p>
                  </a:txBody>
                  <a:tcPr marL="0" marR="0" marT="0" marB="0">
                    <a:lnT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</a:tbl>
          </a:graphicData>
        </a:graphic>
      </p:graphicFrame>
      <p:grpSp>
        <p:nvGrpSpPr>
          <p:cNvPr id="76" name="Grupo 75"/>
          <p:cNvGrpSpPr/>
          <p:nvPr/>
        </p:nvGrpSpPr>
        <p:grpSpPr>
          <a:xfrm>
            <a:off x="2631879" y="2787329"/>
            <a:ext cx="686227" cy="556329"/>
            <a:chOff x="4806388" y="2455357"/>
            <a:chExt cx="686227" cy="556329"/>
          </a:xfrm>
        </p:grpSpPr>
        <p:sp>
          <p:nvSpPr>
            <p:cNvPr id="77" name="CaixaDeTexto 76"/>
            <p:cNvSpPr txBox="1"/>
            <p:nvPr/>
          </p:nvSpPr>
          <p:spPr>
            <a:xfrm>
              <a:off x="4806388" y="2703909"/>
              <a:ext cx="686227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400" b="1" i="0" u="none" strike="noStrike" kern="0" cap="none" spc="0" normalizeH="0" baseline="0" noProof="0" dirty="0" err="1">
                  <a:ln>
                    <a:noFill/>
                  </a:ln>
                  <a:solidFill>
                    <a:schemeClr val="bg1">
                      <a:lumMod val="50000"/>
                    </a:schemeClr>
                  </a:solidFill>
                  <a:effectLst/>
                  <a:uLnTx/>
                  <a:uFillTx/>
                </a:rPr>
                <a:t>ns</a:t>
              </a:r>
              <a:r>
                <a:rPr kumimoji="0" lang="pt-BR" sz="1400" b="1" i="0" u="none" strike="noStrike" kern="0" cap="none" spc="0" normalizeH="0" baseline="0" noProof="0" dirty="0">
                  <a:ln>
                    <a:noFill/>
                  </a:ln>
                  <a:solidFill>
                    <a:schemeClr val="bg1">
                      <a:lumMod val="50000"/>
                    </a:schemeClr>
                  </a:solidFill>
                  <a:effectLst/>
                  <a:uLnTx/>
                  <a:uFillTx/>
                </a:rPr>
                <a:t> </a:t>
              </a:r>
              <a:r>
                <a:rPr lang="pt-BR" sz="1400" b="1" kern="0" dirty="0">
                  <a:solidFill>
                    <a:schemeClr val="bg1">
                      <a:lumMod val="50000"/>
                    </a:schemeClr>
                  </a:solidFill>
                </a:rPr>
                <a:t>|</a:t>
              </a:r>
              <a:r>
                <a:rPr kumimoji="0" lang="pt-BR" sz="1400" b="1" i="0" u="none" strike="noStrike" kern="0" cap="none" spc="0" normalizeH="0" baseline="0" noProof="0" dirty="0">
                  <a:ln>
                    <a:noFill/>
                  </a:ln>
                  <a:solidFill>
                    <a:schemeClr val="bg1">
                      <a:lumMod val="50000"/>
                    </a:schemeClr>
                  </a:solidFill>
                  <a:effectLst/>
                  <a:uLnTx/>
                  <a:uFillTx/>
                </a:rPr>
                <a:t> </a:t>
              </a:r>
              <a:r>
                <a:rPr kumimoji="0" lang="pt-BR" sz="1400" b="1" i="0" u="none" strike="noStrike" kern="0" cap="none" spc="0" normalizeH="0" baseline="0" noProof="0" dirty="0" err="1">
                  <a:ln>
                    <a:noFill/>
                  </a:ln>
                  <a:solidFill>
                    <a:schemeClr val="bg1">
                      <a:lumMod val="50000"/>
                    </a:schemeClr>
                  </a:solidFill>
                  <a:effectLst/>
                  <a:uLnTx/>
                  <a:uFillTx/>
                </a:rPr>
                <a:t>sr</a:t>
              </a:r>
              <a:endParaRPr kumimoji="0" lang="pt-BR" sz="1050" b="1" i="0" u="none" strike="noStrike" kern="0" cap="none" spc="0" normalizeH="0" baseline="0" noProof="0" dirty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/>
                <a:uLnTx/>
                <a:uFillTx/>
              </a:endParaRPr>
            </a:p>
          </p:txBody>
        </p:sp>
        <p:grpSp>
          <p:nvGrpSpPr>
            <p:cNvPr id="78" name="Grupo 77"/>
            <p:cNvGrpSpPr/>
            <p:nvPr/>
          </p:nvGrpSpPr>
          <p:grpSpPr>
            <a:xfrm>
              <a:off x="4981407" y="2455357"/>
              <a:ext cx="359063" cy="319459"/>
              <a:chOff x="4969888" y="2467389"/>
              <a:chExt cx="359063" cy="319459"/>
            </a:xfrm>
          </p:grpSpPr>
          <p:sp>
            <p:nvSpPr>
              <p:cNvPr id="79" name="Freeform 33"/>
              <p:cNvSpPr>
                <a:spLocks noEditPoints="1"/>
              </p:cNvSpPr>
              <p:nvPr/>
            </p:nvSpPr>
            <p:spPr bwMode="auto">
              <a:xfrm>
                <a:off x="4969888" y="2514369"/>
                <a:ext cx="284897" cy="272479"/>
              </a:xfrm>
              <a:custGeom>
                <a:avLst/>
                <a:gdLst>
                  <a:gd name="T0" fmla="*/ 306 w 372"/>
                  <a:gd name="T1" fmla="*/ 50 h 340"/>
                  <a:gd name="T2" fmla="*/ 186 w 372"/>
                  <a:gd name="T3" fmla="*/ 0 h 340"/>
                  <a:gd name="T4" fmla="*/ 66 w 372"/>
                  <a:gd name="T5" fmla="*/ 50 h 340"/>
                  <a:gd name="T6" fmla="*/ 66 w 372"/>
                  <a:gd name="T7" fmla="*/ 290 h 340"/>
                  <a:gd name="T8" fmla="*/ 186 w 372"/>
                  <a:gd name="T9" fmla="*/ 340 h 340"/>
                  <a:gd name="T10" fmla="*/ 306 w 372"/>
                  <a:gd name="T11" fmla="*/ 290 h 340"/>
                  <a:gd name="T12" fmla="*/ 306 w 372"/>
                  <a:gd name="T13" fmla="*/ 50 h 340"/>
                  <a:gd name="T14" fmla="*/ 287 w 372"/>
                  <a:gd name="T15" fmla="*/ 271 h 340"/>
                  <a:gd name="T16" fmla="*/ 186 w 372"/>
                  <a:gd name="T17" fmla="*/ 313 h 340"/>
                  <a:gd name="T18" fmla="*/ 84 w 372"/>
                  <a:gd name="T19" fmla="*/ 271 h 340"/>
                  <a:gd name="T20" fmla="*/ 66 w 372"/>
                  <a:gd name="T21" fmla="*/ 249 h 340"/>
                  <a:gd name="T22" fmla="*/ 84 w 372"/>
                  <a:gd name="T23" fmla="*/ 68 h 340"/>
                  <a:gd name="T24" fmla="*/ 186 w 372"/>
                  <a:gd name="T25" fmla="*/ 26 h 340"/>
                  <a:gd name="T26" fmla="*/ 287 w 372"/>
                  <a:gd name="T27" fmla="*/ 68 h 340"/>
                  <a:gd name="T28" fmla="*/ 287 w 372"/>
                  <a:gd name="T29" fmla="*/ 271 h 3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72" h="340">
                    <a:moveTo>
                      <a:pt x="306" y="50"/>
                    </a:moveTo>
                    <a:cubicBezTo>
                      <a:pt x="273" y="17"/>
                      <a:pt x="229" y="0"/>
                      <a:pt x="186" y="0"/>
                    </a:cubicBezTo>
                    <a:cubicBezTo>
                      <a:pt x="142" y="0"/>
                      <a:pt x="99" y="17"/>
                      <a:pt x="66" y="50"/>
                    </a:cubicBezTo>
                    <a:cubicBezTo>
                      <a:pt x="0" y="116"/>
                      <a:pt x="0" y="224"/>
                      <a:pt x="66" y="290"/>
                    </a:cubicBezTo>
                    <a:cubicBezTo>
                      <a:pt x="99" y="323"/>
                      <a:pt x="142" y="340"/>
                      <a:pt x="186" y="340"/>
                    </a:cubicBezTo>
                    <a:cubicBezTo>
                      <a:pt x="229" y="340"/>
                      <a:pt x="273" y="323"/>
                      <a:pt x="306" y="290"/>
                    </a:cubicBezTo>
                    <a:cubicBezTo>
                      <a:pt x="372" y="224"/>
                      <a:pt x="372" y="116"/>
                      <a:pt x="306" y="50"/>
                    </a:cubicBezTo>
                    <a:close/>
                    <a:moveTo>
                      <a:pt x="287" y="271"/>
                    </a:moveTo>
                    <a:cubicBezTo>
                      <a:pt x="259" y="299"/>
                      <a:pt x="223" y="313"/>
                      <a:pt x="186" y="313"/>
                    </a:cubicBezTo>
                    <a:cubicBezTo>
                      <a:pt x="149" y="313"/>
                      <a:pt x="112" y="299"/>
                      <a:pt x="84" y="271"/>
                    </a:cubicBezTo>
                    <a:cubicBezTo>
                      <a:pt x="77" y="264"/>
                      <a:pt x="71" y="257"/>
                      <a:pt x="66" y="249"/>
                    </a:cubicBezTo>
                    <a:cubicBezTo>
                      <a:pt x="29" y="193"/>
                      <a:pt x="35" y="117"/>
                      <a:pt x="84" y="68"/>
                    </a:cubicBezTo>
                    <a:cubicBezTo>
                      <a:pt x="112" y="40"/>
                      <a:pt x="149" y="26"/>
                      <a:pt x="186" y="26"/>
                    </a:cubicBezTo>
                    <a:cubicBezTo>
                      <a:pt x="223" y="26"/>
                      <a:pt x="259" y="40"/>
                      <a:pt x="287" y="68"/>
                    </a:cubicBezTo>
                    <a:cubicBezTo>
                      <a:pt x="343" y="124"/>
                      <a:pt x="343" y="215"/>
                      <a:pt x="287" y="271"/>
                    </a:cubicBezTo>
                    <a:close/>
                  </a:path>
                </a:pathLst>
              </a:custGeom>
              <a:solidFill>
                <a:schemeClr val="bg2">
                  <a:lumMod val="5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80" name="Freeform 34"/>
              <p:cNvSpPr>
                <a:spLocks/>
              </p:cNvSpPr>
              <p:nvPr/>
            </p:nvSpPr>
            <p:spPr bwMode="auto">
              <a:xfrm>
                <a:off x="5073792" y="2703447"/>
                <a:ext cx="73738" cy="25043"/>
              </a:xfrm>
              <a:custGeom>
                <a:avLst/>
                <a:gdLst>
                  <a:gd name="T0" fmla="*/ 0 w 96"/>
                  <a:gd name="T1" fmla="*/ 14 h 28"/>
                  <a:gd name="T2" fmla="*/ 9 w 96"/>
                  <a:gd name="T3" fmla="*/ 0 h 28"/>
                  <a:gd name="T4" fmla="*/ 87 w 96"/>
                  <a:gd name="T5" fmla="*/ 0 h 28"/>
                  <a:gd name="T6" fmla="*/ 96 w 96"/>
                  <a:gd name="T7" fmla="*/ 14 h 28"/>
                  <a:gd name="T8" fmla="*/ 87 w 96"/>
                  <a:gd name="T9" fmla="*/ 28 h 28"/>
                  <a:gd name="T10" fmla="*/ 9 w 96"/>
                  <a:gd name="T11" fmla="*/ 28 h 28"/>
                  <a:gd name="T12" fmla="*/ 0 w 96"/>
                  <a:gd name="T13" fmla="*/ 1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28">
                    <a:moveTo>
                      <a:pt x="0" y="14"/>
                    </a:moveTo>
                    <a:cubicBezTo>
                      <a:pt x="0" y="6"/>
                      <a:pt x="4" y="0"/>
                      <a:pt x="9" y="0"/>
                    </a:cubicBezTo>
                    <a:cubicBezTo>
                      <a:pt x="87" y="0"/>
                      <a:pt x="87" y="0"/>
                      <a:pt x="87" y="0"/>
                    </a:cubicBezTo>
                    <a:cubicBezTo>
                      <a:pt x="92" y="0"/>
                      <a:pt x="96" y="6"/>
                      <a:pt x="96" y="14"/>
                    </a:cubicBezTo>
                    <a:cubicBezTo>
                      <a:pt x="96" y="22"/>
                      <a:pt x="92" y="28"/>
                      <a:pt x="87" y="28"/>
                    </a:cubicBezTo>
                    <a:cubicBezTo>
                      <a:pt x="9" y="28"/>
                      <a:pt x="9" y="28"/>
                      <a:pt x="9" y="28"/>
                    </a:cubicBezTo>
                    <a:cubicBezTo>
                      <a:pt x="4" y="28"/>
                      <a:pt x="0" y="22"/>
                      <a:pt x="0" y="14"/>
                    </a:cubicBezTo>
                    <a:close/>
                  </a:path>
                </a:pathLst>
              </a:custGeom>
              <a:solidFill>
                <a:schemeClr val="bg2">
                  <a:lumMod val="5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81" name="Oval 35"/>
              <p:cNvSpPr>
                <a:spLocks noChangeArrowheads="1"/>
              </p:cNvSpPr>
              <p:nvPr/>
            </p:nvSpPr>
            <p:spPr bwMode="auto">
              <a:xfrm>
                <a:off x="5060385" y="2579482"/>
                <a:ext cx="33517" cy="40070"/>
              </a:xfrm>
              <a:prstGeom prst="ellipse">
                <a:avLst/>
              </a:prstGeom>
              <a:solidFill>
                <a:schemeClr val="bg2">
                  <a:lumMod val="5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82" name="Oval 36"/>
              <p:cNvSpPr>
                <a:spLocks noChangeArrowheads="1"/>
              </p:cNvSpPr>
              <p:nvPr/>
            </p:nvSpPr>
            <p:spPr bwMode="auto">
              <a:xfrm>
                <a:off x="5133006" y="2579482"/>
                <a:ext cx="33517" cy="40070"/>
              </a:xfrm>
              <a:prstGeom prst="ellipse">
                <a:avLst/>
              </a:prstGeom>
              <a:solidFill>
                <a:schemeClr val="bg2">
                  <a:lumMod val="5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83" name="Line 37"/>
              <p:cNvSpPr>
                <a:spLocks noChangeShapeType="1"/>
              </p:cNvSpPr>
              <p:nvPr/>
            </p:nvSpPr>
            <p:spPr bwMode="auto">
              <a:xfrm>
                <a:off x="5131199" y="2600120"/>
                <a:ext cx="0" cy="0"/>
              </a:xfrm>
              <a:prstGeom prst="line">
                <a:avLst/>
              </a:pr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84" name="Line 38"/>
              <p:cNvSpPr>
                <a:spLocks noChangeShapeType="1"/>
              </p:cNvSpPr>
              <p:nvPr/>
            </p:nvSpPr>
            <p:spPr bwMode="auto">
              <a:xfrm>
                <a:off x="5131199" y="2600120"/>
                <a:ext cx="0" cy="0"/>
              </a:xfrm>
              <a:prstGeom prst="line">
                <a:avLst/>
              </a:pr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85" name="Oval 39"/>
              <p:cNvSpPr>
                <a:spLocks noChangeArrowheads="1"/>
              </p:cNvSpPr>
              <p:nvPr/>
            </p:nvSpPr>
            <p:spPr bwMode="auto">
              <a:xfrm>
                <a:off x="5182165" y="2475552"/>
                <a:ext cx="141890" cy="159026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86" name="Oval 40"/>
              <p:cNvSpPr>
                <a:spLocks noChangeArrowheads="1"/>
              </p:cNvSpPr>
              <p:nvPr/>
            </p:nvSpPr>
            <p:spPr bwMode="auto">
              <a:xfrm>
                <a:off x="5236220" y="2582589"/>
                <a:ext cx="24579" cy="27548"/>
              </a:xfrm>
              <a:prstGeom prst="ellipse">
                <a:avLst/>
              </a:prstGeom>
              <a:solidFill>
                <a:srgbClr val="C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87" name="Freeform 41"/>
              <p:cNvSpPr>
                <a:spLocks/>
              </p:cNvSpPr>
              <p:nvPr/>
            </p:nvSpPr>
            <p:spPr bwMode="auto">
              <a:xfrm>
                <a:off x="5218344" y="2501198"/>
                <a:ext cx="63683" cy="73878"/>
              </a:xfrm>
              <a:custGeom>
                <a:avLst/>
                <a:gdLst>
                  <a:gd name="T0" fmla="*/ 39 w 82"/>
                  <a:gd name="T1" fmla="*/ 0 h 86"/>
                  <a:gd name="T2" fmla="*/ 0 w 82"/>
                  <a:gd name="T3" fmla="*/ 32 h 86"/>
                  <a:gd name="T4" fmla="*/ 14 w 82"/>
                  <a:gd name="T5" fmla="*/ 45 h 86"/>
                  <a:gd name="T6" fmla="*/ 29 w 82"/>
                  <a:gd name="T7" fmla="*/ 34 h 86"/>
                  <a:gd name="T8" fmla="*/ 40 w 82"/>
                  <a:gd name="T9" fmla="*/ 25 h 86"/>
                  <a:gd name="T10" fmla="*/ 51 w 82"/>
                  <a:gd name="T11" fmla="*/ 34 h 86"/>
                  <a:gd name="T12" fmla="*/ 40 w 82"/>
                  <a:gd name="T13" fmla="*/ 48 h 86"/>
                  <a:gd name="T14" fmla="*/ 24 w 82"/>
                  <a:gd name="T15" fmla="*/ 71 h 86"/>
                  <a:gd name="T16" fmla="*/ 38 w 82"/>
                  <a:gd name="T17" fmla="*/ 86 h 86"/>
                  <a:gd name="T18" fmla="*/ 52 w 82"/>
                  <a:gd name="T19" fmla="*/ 75 h 86"/>
                  <a:gd name="T20" fmla="*/ 54 w 82"/>
                  <a:gd name="T21" fmla="*/ 71 h 86"/>
                  <a:gd name="T22" fmla="*/ 61 w 82"/>
                  <a:gd name="T23" fmla="*/ 65 h 86"/>
                  <a:gd name="T24" fmla="*/ 82 w 82"/>
                  <a:gd name="T25" fmla="*/ 34 h 86"/>
                  <a:gd name="T26" fmla="*/ 39 w 82"/>
                  <a:gd name="T27" fmla="*/ 0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82" h="86">
                    <a:moveTo>
                      <a:pt x="39" y="0"/>
                    </a:moveTo>
                    <a:cubicBezTo>
                      <a:pt x="18" y="0"/>
                      <a:pt x="0" y="15"/>
                      <a:pt x="0" y="32"/>
                    </a:cubicBezTo>
                    <a:cubicBezTo>
                      <a:pt x="0" y="40"/>
                      <a:pt x="6" y="45"/>
                      <a:pt x="14" y="45"/>
                    </a:cubicBezTo>
                    <a:cubicBezTo>
                      <a:pt x="23" y="45"/>
                      <a:pt x="26" y="39"/>
                      <a:pt x="29" y="34"/>
                    </a:cubicBezTo>
                    <a:cubicBezTo>
                      <a:pt x="31" y="29"/>
                      <a:pt x="33" y="25"/>
                      <a:pt x="40" y="25"/>
                    </a:cubicBezTo>
                    <a:cubicBezTo>
                      <a:pt x="45" y="25"/>
                      <a:pt x="51" y="27"/>
                      <a:pt x="51" y="34"/>
                    </a:cubicBezTo>
                    <a:cubicBezTo>
                      <a:pt x="51" y="40"/>
                      <a:pt x="46" y="43"/>
                      <a:pt x="40" y="48"/>
                    </a:cubicBezTo>
                    <a:cubicBezTo>
                      <a:pt x="33" y="54"/>
                      <a:pt x="24" y="60"/>
                      <a:pt x="24" y="71"/>
                    </a:cubicBezTo>
                    <a:cubicBezTo>
                      <a:pt x="24" y="78"/>
                      <a:pt x="29" y="86"/>
                      <a:pt x="38" y="86"/>
                    </a:cubicBezTo>
                    <a:cubicBezTo>
                      <a:pt x="48" y="86"/>
                      <a:pt x="50" y="79"/>
                      <a:pt x="52" y="75"/>
                    </a:cubicBezTo>
                    <a:cubicBezTo>
                      <a:pt x="53" y="74"/>
                      <a:pt x="53" y="72"/>
                      <a:pt x="54" y="71"/>
                    </a:cubicBezTo>
                    <a:cubicBezTo>
                      <a:pt x="55" y="70"/>
                      <a:pt x="58" y="67"/>
                      <a:pt x="61" y="65"/>
                    </a:cubicBezTo>
                    <a:cubicBezTo>
                      <a:pt x="69" y="59"/>
                      <a:pt x="82" y="50"/>
                      <a:pt x="82" y="34"/>
                    </a:cubicBezTo>
                    <a:cubicBezTo>
                      <a:pt x="82" y="9"/>
                      <a:pt x="59" y="0"/>
                      <a:pt x="39" y="0"/>
                    </a:cubicBezTo>
                    <a:close/>
                  </a:path>
                </a:pathLst>
              </a:custGeom>
              <a:solidFill>
                <a:srgbClr val="C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88" name="Freeform 42"/>
              <p:cNvSpPr>
                <a:spLocks noEditPoints="1"/>
              </p:cNvSpPr>
              <p:nvPr/>
            </p:nvSpPr>
            <p:spPr bwMode="auto">
              <a:xfrm>
                <a:off x="5172537" y="2467389"/>
                <a:ext cx="156414" cy="176557"/>
              </a:xfrm>
              <a:custGeom>
                <a:avLst/>
                <a:gdLst>
                  <a:gd name="T0" fmla="*/ 102 w 204"/>
                  <a:gd name="T1" fmla="*/ 0 h 204"/>
                  <a:gd name="T2" fmla="*/ 0 w 204"/>
                  <a:gd name="T3" fmla="*/ 102 h 204"/>
                  <a:gd name="T4" fmla="*/ 102 w 204"/>
                  <a:gd name="T5" fmla="*/ 204 h 204"/>
                  <a:gd name="T6" fmla="*/ 204 w 204"/>
                  <a:gd name="T7" fmla="*/ 102 h 204"/>
                  <a:gd name="T8" fmla="*/ 102 w 204"/>
                  <a:gd name="T9" fmla="*/ 0 h 204"/>
                  <a:gd name="T10" fmla="*/ 102 w 204"/>
                  <a:gd name="T11" fmla="*/ 187 h 204"/>
                  <a:gd name="T12" fmla="*/ 18 w 204"/>
                  <a:gd name="T13" fmla="*/ 102 h 204"/>
                  <a:gd name="T14" fmla="*/ 102 w 204"/>
                  <a:gd name="T15" fmla="*/ 18 h 204"/>
                  <a:gd name="T16" fmla="*/ 186 w 204"/>
                  <a:gd name="T17" fmla="*/ 102 h 204"/>
                  <a:gd name="T18" fmla="*/ 102 w 204"/>
                  <a:gd name="T19" fmla="*/ 187 h 2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04" h="204">
                    <a:moveTo>
                      <a:pt x="102" y="0"/>
                    </a:moveTo>
                    <a:cubicBezTo>
                      <a:pt x="46" y="0"/>
                      <a:pt x="0" y="46"/>
                      <a:pt x="0" y="102"/>
                    </a:cubicBezTo>
                    <a:cubicBezTo>
                      <a:pt x="0" y="159"/>
                      <a:pt x="46" y="204"/>
                      <a:pt x="102" y="204"/>
                    </a:cubicBezTo>
                    <a:cubicBezTo>
                      <a:pt x="158" y="204"/>
                      <a:pt x="204" y="159"/>
                      <a:pt x="204" y="102"/>
                    </a:cubicBezTo>
                    <a:cubicBezTo>
                      <a:pt x="204" y="46"/>
                      <a:pt x="158" y="0"/>
                      <a:pt x="102" y="0"/>
                    </a:cubicBezTo>
                    <a:close/>
                    <a:moveTo>
                      <a:pt x="102" y="187"/>
                    </a:moveTo>
                    <a:cubicBezTo>
                      <a:pt x="55" y="187"/>
                      <a:pt x="18" y="149"/>
                      <a:pt x="18" y="102"/>
                    </a:cubicBezTo>
                    <a:cubicBezTo>
                      <a:pt x="18" y="56"/>
                      <a:pt x="55" y="18"/>
                      <a:pt x="102" y="18"/>
                    </a:cubicBezTo>
                    <a:cubicBezTo>
                      <a:pt x="149" y="18"/>
                      <a:pt x="186" y="56"/>
                      <a:pt x="186" y="102"/>
                    </a:cubicBezTo>
                    <a:cubicBezTo>
                      <a:pt x="186" y="149"/>
                      <a:pt x="149" y="187"/>
                      <a:pt x="102" y="187"/>
                    </a:cubicBezTo>
                    <a:close/>
                  </a:path>
                </a:pathLst>
              </a:custGeom>
              <a:solidFill>
                <a:srgbClr val="C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</p:grpSp>
      </p:grpSp>
      <p:graphicFrame>
        <p:nvGraphicFramePr>
          <p:cNvPr id="89" name="Tabela 8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384423173"/>
              </p:ext>
            </p:extLst>
          </p:nvPr>
        </p:nvGraphicFramePr>
        <p:xfrm>
          <a:off x="3402409" y="3365683"/>
          <a:ext cx="2589438" cy="109728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574800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527893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486745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65760">
                <a:tc>
                  <a:txBody>
                    <a:bodyPr/>
                    <a:lstStyle/>
                    <a:p>
                      <a:pPr marL="0" marR="0" lvl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1800" b="1" dirty="0">
                          <a:solidFill>
                            <a:srgbClr val="0060AA"/>
                          </a:solidFill>
                        </a:rPr>
                        <a:t>fundamental</a:t>
                      </a:r>
                    </a:p>
                  </a:txBody>
                  <a:tcPr>
                    <a:lnB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BR" sz="2400" b="0" dirty="0">
                          <a:solidFill>
                            <a:srgbClr val="0060AA"/>
                          </a:solidFill>
                        </a:rPr>
                        <a:t>33</a:t>
                      </a:r>
                    </a:p>
                  </a:txBody>
                  <a:tcPr marL="0" marR="0" marT="0" marB="0">
                    <a:lnB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BR" sz="2400" b="1" dirty="0">
                          <a:solidFill>
                            <a:schemeClr val="tx2">
                              <a:lumMod val="75000"/>
                            </a:schemeClr>
                          </a:solidFill>
                        </a:rPr>
                        <a:t>62</a:t>
                      </a:r>
                    </a:p>
                  </a:txBody>
                  <a:tcPr marL="0" marR="0" marT="0" marB="0">
                    <a:lnB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65760">
                <a:tc>
                  <a:txBody>
                    <a:bodyPr/>
                    <a:lstStyle/>
                    <a:p>
                      <a:pPr marL="0" marR="0" lvl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1800" b="1" u="none" strike="noStrike" dirty="0">
                          <a:solidFill>
                            <a:srgbClr val="0060AA"/>
                          </a:solidFill>
                          <a:effectLst/>
                        </a:rPr>
                        <a:t>médio</a:t>
                      </a:r>
                      <a:endParaRPr lang="pt-BR" sz="1800" b="1" i="0" u="none" strike="noStrike" dirty="0">
                        <a:solidFill>
                          <a:srgbClr val="0060A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>
                    <a:lnT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BR" sz="2400" dirty="0">
                          <a:solidFill>
                            <a:srgbClr val="0060AA"/>
                          </a:solidFill>
                        </a:rPr>
                        <a:t>53</a:t>
                      </a:r>
                    </a:p>
                  </a:txBody>
                  <a:tcPr marL="0" marR="0" marT="0" marB="0">
                    <a:lnT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BR" sz="2400" b="1" dirty="0">
                          <a:solidFill>
                            <a:schemeClr val="tx2">
                              <a:lumMod val="75000"/>
                            </a:schemeClr>
                          </a:solidFill>
                        </a:rPr>
                        <a:t>36</a:t>
                      </a:r>
                    </a:p>
                  </a:txBody>
                  <a:tcPr marL="0" marR="0" marT="0" marB="0">
                    <a:lnT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65760">
                <a:tc>
                  <a:txBody>
                    <a:bodyPr/>
                    <a:lstStyle/>
                    <a:p>
                      <a:pPr marL="0" marR="0" lvl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1800" b="1" u="none" strike="noStrike" dirty="0">
                          <a:solidFill>
                            <a:srgbClr val="0060AA"/>
                          </a:solidFill>
                          <a:effectLst/>
                        </a:rPr>
                        <a:t>superior | pós</a:t>
                      </a:r>
                      <a:endParaRPr lang="pt-BR" sz="1800" b="1" i="0" u="none" strike="noStrike" dirty="0">
                        <a:solidFill>
                          <a:srgbClr val="0060A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>
                    <a:lnT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BR" sz="2400" dirty="0">
                          <a:solidFill>
                            <a:srgbClr val="0060AA"/>
                          </a:solidFill>
                        </a:rPr>
                        <a:t>65</a:t>
                      </a:r>
                    </a:p>
                  </a:txBody>
                  <a:tcPr marL="0" marR="0" marT="0" marB="0">
                    <a:lnT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BR" sz="2400" b="1" dirty="0">
                          <a:solidFill>
                            <a:schemeClr val="tx2">
                              <a:lumMod val="75000"/>
                            </a:schemeClr>
                          </a:solidFill>
                        </a:rPr>
                        <a:t>25</a:t>
                      </a:r>
                    </a:p>
                  </a:txBody>
                  <a:tcPr marL="0" marR="0" marT="0" marB="0">
                    <a:lnT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</a:tbl>
          </a:graphicData>
        </a:graphic>
      </p:graphicFrame>
      <p:grpSp>
        <p:nvGrpSpPr>
          <p:cNvPr id="90" name="Grupo 89"/>
          <p:cNvGrpSpPr/>
          <p:nvPr/>
        </p:nvGrpSpPr>
        <p:grpSpPr>
          <a:xfrm>
            <a:off x="5434439" y="2787329"/>
            <a:ext cx="686227" cy="556329"/>
            <a:chOff x="4806388" y="2455357"/>
            <a:chExt cx="686227" cy="556329"/>
          </a:xfrm>
        </p:grpSpPr>
        <p:sp>
          <p:nvSpPr>
            <p:cNvPr id="91" name="CaixaDeTexto 90"/>
            <p:cNvSpPr txBox="1"/>
            <p:nvPr/>
          </p:nvSpPr>
          <p:spPr>
            <a:xfrm>
              <a:off x="4806388" y="2703909"/>
              <a:ext cx="686227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400" b="1" i="0" u="none" strike="noStrike" kern="0" cap="none" spc="0" normalizeH="0" baseline="0" noProof="0" dirty="0" err="1">
                  <a:ln>
                    <a:noFill/>
                  </a:ln>
                  <a:solidFill>
                    <a:schemeClr val="bg1">
                      <a:lumMod val="50000"/>
                    </a:schemeClr>
                  </a:solidFill>
                  <a:effectLst/>
                  <a:uLnTx/>
                  <a:uFillTx/>
                </a:rPr>
                <a:t>ns</a:t>
              </a:r>
              <a:r>
                <a:rPr kumimoji="0" lang="pt-BR" sz="1400" b="1" i="0" u="none" strike="noStrike" kern="0" cap="none" spc="0" normalizeH="0" baseline="0" noProof="0" dirty="0">
                  <a:ln>
                    <a:noFill/>
                  </a:ln>
                  <a:solidFill>
                    <a:schemeClr val="bg1">
                      <a:lumMod val="50000"/>
                    </a:schemeClr>
                  </a:solidFill>
                  <a:effectLst/>
                  <a:uLnTx/>
                  <a:uFillTx/>
                </a:rPr>
                <a:t> </a:t>
              </a:r>
              <a:r>
                <a:rPr lang="pt-BR" sz="1400" b="1" kern="0" dirty="0">
                  <a:solidFill>
                    <a:schemeClr val="bg1">
                      <a:lumMod val="50000"/>
                    </a:schemeClr>
                  </a:solidFill>
                </a:rPr>
                <a:t>|</a:t>
              </a:r>
              <a:r>
                <a:rPr kumimoji="0" lang="pt-BR" sz="1400" b="1" i="0" u="none" strike="noStrike" kern="0" cap="none" spc="0" normalizeH="0" baseline="0" noProof="0" dirty="0">
                  <a:ln>
                    <a:noFill/>
                  </a:ln>
                  <a:solidFill>
                    <a:schemeClr val="bg1">
                      <a:lumMod val="50000"/>
                    </a:schemeClr>
                  </a:solidFill>
                  <a:effectLst/>
                  <a:uLnTx/>
                  <a:uFillTx/>
                </a:rPr>
                <a:t> </a:t>
              </a:r>
              <a:r>
                <a:rPr kumimoji="0" lang="pt-BR" sz="1400" b="1" i="0" u="none" strike="noStrike" kern="0" cap="none" spc="0" normalizeH="0" baseline="0" noProof="0" dirty="0" err="1">
                  <a:ln>
                    <a:noFill/>
                  </a:ln>
                  <a:solidFill>
                    <a:schemeClr val="bg1">
                      <a:lumMod val="50000"/>
                    </a:schemeClr>
                  </a:solidFill>
                  <a:effectLst/>
                  <a:uLnTx/>
                  <a:uFillTx/>
                </a:rPr>
                <a:t>sr</a:t>
              </a:r>
              <a:endParaRPr kumimoji="0" lang="pt-BR" sz="1050" b="1" i="0" u="none" strike="noStrike" kern="0" cap="none" spc="0" normalizeH="0" baseline="0" noProof="0" dirty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/>
                <a:uLnTx/>
                <a:uFillTx/>
              </a:endParaRPr>
            </a:p>
          </p:txBody>
        </p:sp>
        <p:grpSp>
          <p:nvGrpSpPr>
            <p:cNvPr id="92" name="Grupo 91"/>
            <p:cNvGrpSpPr/>
            <p:nvPr/>
          </p:nvGrpSpPr>
          <p:grpSpPr>
            <a:xfrm>
              <a:off x="4981407" y="2455357"/>
              <a:ext cx="359063" cy="319459"/>
              <a:chOff x="4969888" y="2467389"/>
              <a:chExt cx="359063" cy="319459"/>
            </a:xfrm>
          </p:grpSpPr>
          <p:sp>
            <p:nvSpPr>
              <p:cNvPr id="93" name="Freeform 33"/>
              <p:cNvSpPr>
                <a:spLocks noEditPoints="1"/>
              </p:cNvSpPr>
              <p:nvPr/>
            </p:nvSpPr>
            <p:spPr bwMode="auto">
              <a:xfrm>
                <a:off x="4969888" y="2514369"/>
                <a:ext cx="284897" cy="272479"/>
              </a:xfrm>
              <a:custGeom>
                <a:avLst/>
                <a:gdLst>
                  <a:gd name="T0" fmla="*/ 306 w 372"/>
                  <a:gd name="T1" fmla="*/ 50 h 340"/>
                  <a:gd name="T2" fmla="*/ 186 w 372"/>
                  <a:gd name="T3" fmla="*/ 0 h 340"/>
                  <a:gd name="T4" fmla="*/ 66 w 372"/>
                  <a:gd name="T5" fmla="*/ 50 h 340"/>
                  <a:gd name="T6" fmla="*/ 66 w 372"/>
                  <a:gd name="T7" fmla="*/ 290 h 340"/>
                  <a:gd name="T8" fmla="*/ 186 w 372"/>
                  <a:gd name="T9" fmla="*/ 340 h 340"/>
                  <a:gd name="T10" fmla="*/ 306 w 372"/>
                  <a:gd name="T11" fmla="*/ 290 h 340"/>
                  <a:gd name="T12" fmla="*/ 306 w 372"/>
                  <a:gd name="T13" fmla="*/ 50 h 340"/>
                  <a:gd name="T14" fmla="*/ 287 w 372"/>
                  <a:gd name="T15" fmla="*/ 271 h 340"/>
                  <a:gd name="T16" fmla="*/ 186 w 372"/>
                  <a:gd name="T17" fmla="*/ 313 h 340"/>
                  <a:gd name="T18" fmla="*/ 84 w 372"/>
                  <a:gd name="T19" fmla="*/ 271 h 340"/>
                  <a:gd name="T20" fmla="*/ 66 w 372"/>
                  <a:gd name="T21" fmla="*/ 249 h 340"/>
                  <a:gd name="T22" fmla="*/ 84 w 372"/>
                  <a:gd name="T23" fmla="*/ 68 h 340"/>
                  <a:gd name="T24" fmla="*/ 186 w 372"/>
                  <a:gd name="T25" fmla="*/ 26 h 340"/>
                  <a:gd name="T26" fmla="*/ 287 w 372"/>
                  <a:gd name="T27" fmla="*/ 68 h 340"/>
                  <a:gd name="T28" fmla="*/ 287 w 372"/>
                  <a:gd name="T29" fmla="*/ 271 h 3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72" h="340">
                    <a:moveTo>
                      <a:pt x="306" y="50"/>
                    </a:moveTo>
                    <a:cubicBezTo>
                      <a:pt x="273" y="17"/>
                      <a:pt x="229" y="0"/>
                      <a:pt x="186" y="0"/>
                    </a:cubicBezTo>
                    <a:cubicBezTo>
                      <a:pt x="142" y="0"/>
                      <a:pt x="99" y="17"/>
                      <a:pt x="66" y="50"/>
                    </a:cubicBezTo>
                    <a:cubicBezTo>
                      <a:pt x="0" y="116"/>
                      <a:pt x="0" y="224"/>
                      <a:pt x="66" y="290"/>
                    </a:cubicBezTo>
                    <a:cubicBezTo>
                      <a:pt x="99" y="323"/>
                      <a:pt x="142" y="340"/>
                      <a:pt x="186" y="340"/>
                    </a:cubicBezTo>
                    <a:cubicBezTo>
                      <a:pt x="229" y="340"/>
                      <a:pt x="273" y="323"/>
                      <a:pt x="306" y="290"/>
                    </a:cubicBezTo>
                    <a:cubicBezTo>
                      <a:pt x="372" y="224"/>
                      <a:pt x="372" y="116"/>
                      <a:pt x="306" y="50"/>
                    </a:cubicBezTo>
                    <a:close/>
                    <a:moveTo>
                      <a:pt x="287" y="271"/>
                    </a:moveTo>
                    <a:cubicBezTo>
                      <a:pt x="259" y="299"/>
                      <a:pt x="223" y="313"/>
                      <a:pt x="186" y="313"/>
                    </a:cubicBezTo>
                    <a:cubicBezTo>
                      <a:pt x="149" y="313"/>
                      <a:pt x="112" y="299"/>
                      <a:pt x="84" y="271"/>
                    </a:cubicBezTo>
                    <a:cubicBezTo>
                      <a:pt x="77" y="264"/>
                      <a:pt x="71" y="257"/>
                      <a:pt x="66" y="249"/>
                    </a:cubicBezTo>
                    <a:cubicBezTo>
                      <a:pt x="29" y="193"/>
                      <a:pt x="35" y="117"/>
                      <a:pt x="84" y="68"/>
                    </a:cubicBezTo>
                    <a:cubicBezTo>
                      <a:pt x="112" y="40"/>
                      <a:pt x="149" y="26"/>
                      <a:pt x="186" y="26"/>
                    </a:cubicBezTo>
                    <a:cubicBezTo>
                      <a:pt x="223" y="26"/>
                      <a:pt x="259" y="40"/>
                      <a:pt x="287" y="68"/>
                    </a:cubicBezTo>
                    <a:cubicBezTo>
                      <a:pt x="343" y="124"/>
                      <a:pt x="343" y="215"/>
                      <a:pt x="287" y="271"/>
                    </a:cubicBezTo>
                    <a:close/>
                  </a:path>
                </a:pathLst>
              </a:custGeom>
              <a:solidFill>
                <a:schemeClr val="bg2">
                  <a:lumMod val="5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4" name="Freeform 34"/>
              <p:cNvSpPr>
                <a:spLocks/>
              </p:cNvSpPr>
              <p:nvPr/>
            </p:nvSpPr>
            <p:spPr bwMode="auto">
              <a:xfrm>
                <a:off x="5073792" y="2703447"/>
                <a:ext cx="73738" cy="25043"/>
              </a:xfrm>
              <a:custGeom>
                <a:avLst/>
                <a:gdLst>
                  <a:gd name="T0" fmla="*/ 0 w 96"/>
                  <a:gd name="T1" fmla="*/ 14 h 28"/>
                  <a:gd name="T2" fmla="*/ 9 w 96"/>
                  <a:gd name="T3" fmla="*/ 0 h 28"/>
                  <a:gd name="T4" fmla="*/ 87 w 96"/>
                  <a:gd name="T5" fmla="*/ 0 h 28"/>
                  <a:gd name="T6" fmla="*/ 96 w 96"/>
                  <a:gd name="T7" fmla="*/ 14 h 28"/>
                  <a:gd name="T8" fmla="*/ 87 w 96"/>
                  <a:gd name="T9" fmla="*/ 28 h 28"/>
                  <a:gd name="T10" fmla="*/ 9 w 96"/>
                  <a:gd name="T11" fmla="*/ 28 h 28"/>
                  <a:gd name="T12" fmla="*/ 0 w 96"/>
                  <a:gd name="T13" fmla="*/ 1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28">
                    <a:moveTo>
                      <a:pt x="0" y="14"/>
                    </a:moveTo>
                    <a:cubicBezTo>
                      <a:pt x="0" y="6"/>
                      <a:pt x="4" y="0"/>
                      <a:pt x="9" y="0"/>
                    </a:cubicBezTo>
                    <a:cubicBezTo>
                      <a:pt x="87" y="0"/>
                      <a:pt x="87" y="0"/>
                      <a:pt x="87" y="0"/>
                    </a:cubicBezTo>
                    <a:cubicBezTo>
                      <a:pt x="92" y="0"/>
                      <a:pt x="96" y="6"/>
                      <a:pt x="96" y="14"/>
                    </a:cubicBezTo>
                    <a:cubicBezTo>
                      <a:pt x="96" y="22"/>
                      <a:pt x="92" y="28"/>
                      <a:pt x="87" y="28"/>
                    </a:cubicBezTo>
                    <a:cubicBezTo>
                      <a:pt x="9" y="28"/>
                      <a:pt x="9" y="28"/>
                      <a:pt x="9" y="28"/>
                    </a:cubicBezTo>
                    <a:cubicBezTo>
                      <a:pt x="4" y="28"/>
                      <a:pt x="0" y="22"/>
                      <a:pt x="0" y="14"/>
                    </a:cubicBezTo>
                    <a:close/>
                  </a:path>
                </a:pathLst>
              </a:custGeom>
              <a:solidFill>
                <a:schemeClr val="bg2">
                  <a:lumMod val="5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5" name="Oval 35"/>
              <p:cNvSpPr>
                <a:spLocks noChangeArrowheads="1"/>
              </p:cNvSpPr>
              <p:nvPr/>
            </p:nvSpPr>
            <p:spPr bwMode="auto">
              <a:xfrm>
                <a:off x="5060385" y="2579482"/>
                <a:ext cx="33517" cy="40070"/>
              </a:xfrm>
              <a:prstGeom prst="ellipse">
                <a:avLst/>
              </a:prstGeom>
              <a:solidFill>
                <a:schemeClr val="bg2">
                  <a:lumMod val="5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6" name="Oval 36"/>
              <p:cNvSpPr>
                <a:spLocks noChangeArrowheads="1"/>
              </p:cNvSpPr>
              <p:nvPr/>
            </p:nvSpPr>
            <p:spPr bwMode="auto">
              <a:xfrm>
                <a:off x="5133006" y="2579482"/>
                <a:ext cx="33517" cy="40070"/>
              </a:xfrm>
              <a:prstGeom prst="ellipse">
                <a:avLst/>
              </a:prstGeom>
              <a:solidFill>
                <a:schemeClr val="bg2">
                  <a:lumMod val="5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7" name="Line 37"/>
              <p:cNvSpPr>
                <a:spLocks noChangeShapeType="1"/>
              </p:cNvSpPr>
              <p:nvPr/>
            </p:nvSpPr>
            <p:spPr bwMode="auto">
              <a:xfrm>
                <a:off x="5131199" y="2600120"/>
                <a:ext cx="0" cy="0"/>
              </a:xfrm>
              <a:prstGeom prst="line">
                <a:avLst/>
              </a:pr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8" name="Line 38"/>
              <p:cNvSpPr>
                <a:spLocks noChangeShapeType="1"/>
              </p:cNvSpPr>
              <p:nvPr/>
            </p:nvSpPr>
            <p:spPr bwMode="auto">
              <a:xfrm>
                <a:off x="5131199" y="2600120"/>
                <a:ext cx="0" cy="0"/>
              </a:xfrm>
              <a:prstGeom prst="line">
                <a:avLst/>
              </a:pr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9" name="Oval 39"/>
              <p:cNvSpPr>
                <a:spLocks noChangeArrowheads="1"/>
              </p:cNvSpPr>
              <p:nvPr/>
            </p:nvSpPr>
            <p:spPr bwMode="auto">
              <a:xfrm>
                <a:off x="5182165" y="2475552"/>
                <a:ext cx="141890" cy="159026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00" name="Oval 40"/>
              <p:cNvSpPr>
                <a:spLocks noChangeArrowheads="1"/>
              </p:cNvSpPr>
              <p:nvPr/>
            </p:nvSpPr>
            <p:spPr bwMode="auto">
              <a:xfrm>
                <a:off x="5236220" y="2582589"/>
                <a:ext cx="24579" cy="27548"/>
              </a:xfrm>
              <a:prstGeom prst="ellipse">
                <a:avLst/>
              </a:prstGeom>
              <a:solidFill>
                <a:srgbClr val="C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01" name="Freeform 41"/>
              <p:cNvSpPr>
                <a:spLocks/>
              </p:cNvSpPr>
              <p:nvPr/>
            </p:nvSpPr>
            <p:spPr bwMode="auto">
              <a:xfrm>
                <a:off x="5218344" y="2501198"/>
                <a:ext cx="63683" cy="73878"/>
              </a:xfrm>
              <a:custGeom>
                <a:avLst/>
                <a:gdLst>
                  <a:gd name="T0" fmla="*/ 39 w 82"/>
                  <a:gd name="T1" fmla="*/ 0 h 86"/>
                  <a:gd name="T2" fmla="*/ 0 w 82"/>
                  <a:gd name="T3" fmla="*/ 32 h 86"/>
                  <a:gd name="T4" fmla="*/ 14 w 82"/>
                  <a:gd name="T5" fmla="*/ 45 h 86"/>
                  <a:gd name="T6" fmla="*/ 29 w 82"/>
                  <a:gd name="T7" fmla="*/ 34 h 86"/>
                  <a:gd name="T8" fmla="*/ 40 w 82"/>
                  <a:gd name="T9" fmla="*/ 25 h 86"/>
                  <a:gd name="T10" fmla="*/ 51 w 82"/>
                  <a:gd name="T11" fmla="*/ 34 h 86"/>
                  <a:gd name="T12" fmla="*/ 40 w 82"/>
                  <a:gd name="T13" fmla="*/ 48 h 86"/>
                  <a:gd name="T14" fmla="*/ 24 w 82"/>
                  <a:gd name="T15" fmla="*/ 71 h 86"/>
                  <a:gd name="T16" fmla="*/ 38 w 82"/>
                  <a:gd name="T17" fmla="*/ 86 h 86"/>
                  <a:gd name="T18" fmla="*/ 52 w 82"/>
                  <a:gd name="T19" fmla="*/ 75 h 86"/>
                  <a:gd name="T20" fmla="*/ 54 w 82"/>
                  <a:gd name="T21" fmla="*/ 71 h 86"/>
                  <a:gd name="T22" fmla="*/ 61 w 82"/>
                  <a:gd name="T23" fmla="*/ 65 h 86"/>
                  <a:gd name="T24" fmla="*/ 82 w 82"/>
                  <a:gd name="T25" fmla="*/ 34 h 86"/>
                  <a:gd name="T26" fmla="*/ 39 w 82"/>
                  <a:gd name="T27" fmla="*/ 0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82" h="86">
                    <a:moveTo>
                      <a:pt x="39" y="0"/>
                    </a:moveTo>
                    <a:cubicBezTo>
                      <a:pt x="18" y="0"/>
                      <a:pt x="0" y="15"/>
                      <a:pt x="0" y="32"/>
                    </a:cubicBezTo>
                    <a:cubicBezTo>
                      <a:pt x="0" y="40"/>
                      <a:pt x="6" y="45"/>
                      <a:pt x="14" y="45"/>
                    </a:cubicBezTo>
                    <a:cubicBezTo>
                      <a:pt x="23" y="45"/>
                      <a:pt x="26" y="39"/>
                      <a:pt x="29" y="34"/>
                    </a:cubicBezTo>
                    <a:cubicBezTo>
                      <a:pt x="31" y="29"/>
                      <a:pt x="33" y="25"/>
                      <a:pt x="40" y="25"/>
                    </a:cubicBezTo>
                    <a:cubicBezTo>
                      <a:pt x="45" y="25"/>
                      <a:pt x="51" y="27"/>
                      <a:pt x="51" y="34"/>
                    </a:cubicBezTo>
                    <a:cubicBezTo>
                      <a:pt x="51" y="40"/>
                      <a:pt x="46" y="43"/>
                      <a:pt x="40" y="48"/>
                    </a:cubicBezTo>
                    <a:cubicBezTo>
                      <a:pt x="33" y="54"/>
                      <a:pt x="24" y="60"/>
                      <a:pt x="24" y="71"/>
                    </a:cubicBezTo>
                    <a:cubicBezTo>
                      <a:pt x="24" y="78"/>
                      <a:pt x="29" y="86"/>
                      <a:pt x="38" y="86"/>
                    </a:cubicBezTo>
                    <a:cubicBezTo>
                      <a:pt x="48" y="86"/>
                      <a:pt x="50" y="79"/>
                      <a:pt x="52" y="75"/>
                    </a:cubicBezTo>
                    <a:cubicBezTo>
                      <a:pt x="53" y="74"/>
                      <a:pt x="53" y="72"/>
                      <a:pt x="54" y="71"/>
                    </a:cubicBezTo>
                    <a:cubicBezTo>
                      <a:pt x="55" y="70"/>
                      <a:pt x="58" y="67"/>
                      <a:pt x="61" y="65"/>
                    </a:cubicBezTo>
                    <a:cubicBezTo>
                      <a:pt x="69" y="59"/>
                      <a:pt x="82" y="50"/>
                      <a:pt x="82" y="34"/>
                    </a:cubicBezTo>
                    <a:cubicBezTo>
                      <a:pt x="82" y="9"/>
                      <a:pt x="59" y="0"/>
                      <a:pt x="39" y="0"/>
                    </a:cubicBezTo>
                    <a:close/>
                  </a:path>
                </a:pathLst>
              </a:custGeom>
              <a:solidFill>
                <a:srgbClr val="C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02" name="Freeform 42"/>
              <p:cNvSpPr>
                <a:spLocks noEditPoints="1"/>
              </p:cNvSpPr>
              <p:nvPr/>
            </p:nvSpPr>
            <p:spPr bwMode="auto">
              <a:xfrm>
                <a:off x="5172537" y="2467389"/>
                <a:ext cx="156414" cy="176557"/>
              </a:xfrm>
              <a:custGeom>
                <a:avLst/>
                <a:gdLst>
                  <a:gd name="T0" fmla="*/ 102 w 204"/>
                  <a:gd name="T1" fmla="*/ 0 h 204"/>
                  <a:gd name="T2" fmla="*/ 0 w 204"/>
                  <a:gd name="T3" fmla="*/ 102 h 204"/>
                  <a:gd name="T4" fmla="*/ 102 w 204"/>
                  <a:gd name="T5" fmla="*/ 204 h 204"/>
                  <a:gd name="T6" fmla="*/ 204 w 204"/>
                  <a:gd name="T7" fmla="*/ 102 h 204"/>
                  <a:gd name="T8" fmla="*/ 102 w 204"/>
                  <a:gd name="T9" fmla="*/ 0 h 204"/>
                  <a:gd name="T10" fmla="*/ 102 w 204"/>
                  <a:gd name="T11" fmla="*/ 187 h 204"/>
                  <a:gd name="T12" fmla="*/ 18 w 204"/>
                  <a:gd name="T13" fmla="*/ 102 h 204"/>
                  <a:gd name="T14" fmla="*/ 102 w 204"/>
                  <a:gd name="T15" fmla="*/ 18 h 204"/>
                  <a:gd name="T16" fmla="*/ 186 w 204"/>
                  <a:gd name="T17" fmla="*/ 102 h 204"/>
                  <a:gd name="T18" fmla="*/ 102 w 204"/>
                  <a:gd name="T19" fmla="*/ 187 h 2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04" h="204">
                    <a:moveTo>
                      <a:pt x="102" y="0"/>
                    </a:moveTo>
                    <a:cubicBezTo>
                      <a:pt x="46" y="0"/>
                      <a:pt x="0" y="46"/>
                      <a:pt x="0" y="102"/>
                    </a:cubicBezTo>
                    <a:cubicBezTo>
                      <a:pt x="0" y="159"/>
                      <a:pt x="46" y="204"/>
                      <a:pt x="102" y="204"/>
                    </a:cubicBezTo>
                    <a:cubicBezTo>
                      <a:pt x="158" y="204"/>
                      <a:pt x="204" y="159"/>
                      <a:pt x="204" y="102"/>
                    </a:cubicBezTo>
                    <a:cubicBezTo>
                      <a:pt x="204" y="46"/>
                      <a:pt x="158" y="0"/>
                      <a:pt x="102" y="0"/>
                    </a:cubicBezTo>
                    <a:close/>
                    <a:moveTo>
                      <a:pt x="102" y="187"/>
                    </a:moveTo>
                    <a:cubicBezTo>
                      <a:pt x="55" y="187"/>
                      <a:pt x="18" y="149"/>
                      <a:pt x="18" y="102"/>
                    </a:cubicBezTo>
                    <a:cubicBezTo>
                      <a:pt x="18" y="56"/>
                      <a:pt x="55" y="18"/>
                      <a:pt x="102" y="18"/>
                    </a:cubicBezTo>
                    <a:cubicBezTo>
                      <a:pt x="149" y="18"/>
                      <a:pt x="186" y="56"/>
                      <a:pt x="186" y="102"/>
                    </a:cubicBezTo>
                    <a:cubicBezTo>
                      <a:pt x="186" y="149"/>
                      <a:pt x="149" y="187"/>
                      <a:pt x="102" y="187"/>
                    </a:cubicBezTo>
                    <a:close/>
                  </a:path>
                </a:pathLst>
              </a:custGeom>
              <a:solidFill>
                <a:srgbClr val="C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</p:grpSp>
      </p:grpSp>
      <p:graphicFrame>
        <p:nvGraphicFramePr>
          <p:cNvPr id="103" name="Tabela 10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74477537"/>
              </p:ext>
            </p:extLst>
          </p:nvPr>
        </p:nvGraphicFramePr>
        <p:xfrm>
          <a:off x="6155638" y="3365683"/>
          <a:ext cx="2589438" cy="109728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574800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527893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486745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65760">
                <a:tc>
                  <a:txBody>
                    <a:bodyPr/>
                    <a:lstStyle/>
                    <a:p>
                      <a:pPr marL="0" marR="0" lvl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1800" b="1" dirty="0">
                          <a:solidFill>
                            <a:srgbClr val="0060AA"/>
                          </a:solidFill>
                        </a:rPr>
                        <a:t>fundamental</a:t>
                      </a:r>
                    </a:p>
                  </a:txBody>
                  <a:tcPr>
                    <a:lnB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BR" sz="2400" b="0" dirty="0">
                          <a:solidFill>
                            <a:srgbClr val="0060AA"/>
                          </a:solidFill>
                        </a:rPr>
                        <a:t>31</a:t>
                      </a:r>
                    </a:p>
                  </a:txBody>
                  <a:tcPr marL="0" marR="0" marT="0" marB="0">
                    <a:lnB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BR" sz="2400" b="1" dirty="0">
                          <a:solidFill>
                            <a:schemeClr val="tx2">
                              <a:lumMod val="75000"/>
                            </a:schemeClr>
                          </a:solidFill>
                        </a:rPr>
                        <a:t>50</a:t>
                      </a:r>
                    </a:p>
                  </a:txBody>
                  <a:tcPr marL="0" marR="0" marT="0" marB="0">
                    <a:lnB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65760">
                <a:tc>
                  <a:txBody>
                    <a:bodyPr/>
                    <a:lstStyle/>
                    <a:p>
                      <a:pPr marL="0" marR="0" lvl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1800" b="1" u="none" strike="noStrike" dirty="0">
                          <a:solidFill>
                            <a:srgbClr val="0060AA"/>
                          </a:solidFill>
                          <a:effectLst/>
                        </a:rPr>
                        <a:t>médio</a:t>
                      </a:r>
                      <a:endParaRPr lang="pt-BR" sz="1800" b="1" i="0" u="none" strike="noStrike" dirty="0">
                        <a:solidFill>
                          <a:srgbClr val="0060A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>
                    <a:lnT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BR" sz="2400" dirty="0">
                          <a:solidFill>
                            <a:srgbClr val="0060AA"/>
                          </a:solidFill>
                        </a:rPr>
                        <a:t>50</a:t>
                      </a:r>
                    </a:p>
                  </a:txBody>
                  <a:tcPr marL="0" marR="0" marT="0" marB="0">
                    <a:lnT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BR" sz="2400" b="1" dirty="0">
                          <a:solidFill>
                            <a:schemeClr val="tx2">
                              <a:lumMod val="75000"/>
                            </a:schemeClr>
                          </a:solidFill>
                        </a:rPr>
                        <a:t>22</a:t>
                      </a:r>
                    </a:p>
                  </a:txBody>
                  <a:tcPr marL="0" marR="0" marT="0" marB="0">
                    <a:lnT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65760">
                <a:tc>
                  <a:txBody>
                    <a:bodyPr/>
                    <a:lstStyle/>
                    <a:p>
                      <a:pPr marL="0" marR="0" lvl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1800" b="1" u="none" strike="noStrike" dirty="0">
                          <a:solidFill>
                            <a:srgbClr val="0060AA"/>
                          </a:solidFill>
                          <a:effectLst/>
                        </a:rPr>
                        <a:t>superior | pós</a:t>
                      </a:r>
                      <a:endParaRPr lang="pt-BR" sz="1800" b="1" i="0" u="none" strike="noStrike" dirty="0">
                        <a:solidFill>
                          <a:srgbClr val="0060A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>
                    <a:lnT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BR" sz="2400" dirty="0">
                          <a:solidFill>
                            <a:srgbClr val="0060AA"/>
                          </a:solidFill>
                        </a:rPr>
                        <a:t>58</a:t>
                      </a:r>
                    </a:p>
                  </a:txBody>
                  <a:tcPr marL="0" marR="0" marT="0" marB="0">
                    <a:lnT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BR" sz="2400" b="1" dirty="0">
                          <a:solidFill>
                            <a:schemeClr val="tx2">
                              <a:lumMod val="75000"/>
                            </a:schemeClr>
                          </a:solidFill>
                        </a:rPr>
                        <a:t>18</a:t>
                      </a:r>
                    </a:p>
                  </a:txBody>
                  <a:tcPr marL="0" marR="0" marT="0" marB="0">
                    <a:lnT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</a:tbl>
          </a:graphicData>
        </a:graphic>
      </p:graphicFrame>
      <p:grpSp>
        <p:nvGrpSpPr>
          <p:cNvPr id="104" name="Grupo 103"/>
          <p:cNvGrpSpPr/>
          <p:nvPr/>
        </p:nvGrpSpPr>
        <p:grpSpPr>
          <a:xfrm>
            <a:off x="8187668" y="2787329"/>
            <a:ext cx="686227" cy="556329"/>
            <a:chOff x="4806388" y="2455357"/>
            <a:chExt cx="686227" cy="556329"/>
          </a:xfrm>
        </p:grpSpPr>
        <p:sp>
          <p:nvSpPr>
            <p:cNvPr id="105" name="CaixaDeTexto 104"/>
            <p:cNvSpPr txBox="1"/>
            <p:nvPr/>
          </p:nvSpPr>
          <p:spPr>
            <a:xfrm>
              <a:off x="4806388" y="2703909"/>
              <a:ext cx="686227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400" b="1" i="0" u="none" strike="noStrike" kern="0" cap="none" spc="0" normalizeH="0" baseline="0" noProof="0" dirty="0" err="1">
                  <a:ln>
                    <a:noFill/>
                  </a:ln>
                  <a:solidFill>
                    <a:schemeClr val="bg1">
                      <a:lumMod val="50000"/>
                    </a:schemeClr>
                  </a:solidFill>
                  <a:effectLst/>
                  <a:uLnTx/>
                  <a:uFillTx/>
                </a:rPr>
                <a:t>ns</a:t>
              </a:r>
              <a:r>
                <a:rPr kumimoji="0" lang="pt-BR" sz="1400" b="1" i="0" u="none" strike="noStrike" kern="0" cap="none" spc="0" normalizeH="0" baseline="0" noProof="0" dirty="0">
                  <a:ln>
                    <a:noFill/>
                  </a:ln>
                  <a:solidFill>
                    <a:schemeClr val="bg1">
                      <a:lumMod val="50000"/>
                    </a:schemeClr>
                  </a:solidFill>
                  <a:effectLst/>
                  <a:uLnTx/>
                  <a:uFillTx/>
                </a:rPr>
                <a:t> </a:t>
              </a:r>
              <a:r>
                <a:rPr lang="pt-BR" sz="1400" b="1" kern="0" dirty="0">
                  <a:solidFill>
                    <a:schemeClr val="bg1">
                      <a:lumMod val="50000"/>
                    </a:schemeClr>
                  </a:solidFill>
                </a:rPr>
                <a:t>|</a:t>
              </a:r>
              <a:r>
                <a:rPr kumimoji="0" lang="pt-BR" sz="1400" b="1" i="0" u="none" strike="noStrike" kern="0" cap="none" spc="0" normalizeH="0" baseline="0" noProof="0" dirty="0">
                  <a:ln>
                    <a:noFill/>
                  </a:ln>
                  <a:solidFill>
                    <a:schemeClr val="bg1">
                      <a:lumMod val="50000"/>
                    </a:schemeClr>
                  </a:solidFill>
                  <a:effectLst/>
                  <a:uLnTx/>
                  <a:uFillTx/>
                </a:rPr>
                <a:t> </a:t>
              </a:r>
              <a:r>
                <a:rPr kumimoji="0" lang="pt-BR" sz="1400" b="1" i="0" u="none" strike="noStrike" kern="0" cap="none" spc="0" normalizeH="0" baseline="0" noProof="0" dirty="0" err="1">
                  <a:ln>
                    <a:noFill/>
                  </a:ln>
                  <a:solidFill>
                    <a:schemeClr val="bg1">
                      <a:lumMod val="50000"/>
                    </a:schemeClr>
                  </a:solidFill>
                  <a:effectLst/>
                  <a:uLnTx/>
                  <a:uFillTx/>
                </a:rPr>
                <a:t>sr</a:t>
              </a:r>
              <a:endParaRPr kumimoji="0" lang="pt-BR" sz="1050" b="1" i="0" u="none" strike="noStrike" kern="0" cap="none" spc="0" normalizeH="0" baseline="0" noProof="0" dirty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/>
                <a:uLnTx/>
                <a:uFillTx/>
              </a:endParaRPr>
            </a:p>
          </p:txBody>
        </p:sp>
        <p:grpSp>
          <p:nvGrpSpPr>
            <p:cNvPr id="106" name="Grupo 105"/>
            <p:cNvGrpSpPr/>
            <p:nvPr/>
          </p:nvGrpSpPr>
          <p:grpSpPr>
            <a:xfrm>
              <a:off x="4981407" y="2455357"/>
              <a:ext cx="359063" cy="319459"/>
              <a:chOff x="4969888" y="2467389"/>
              <a:chExt cx="359063" cy="319459"/>
            </a:xfrm>
          </p:grpSpPr>
          <p:sp>
            <p:nvSpPr>
              <p:cNvPr id="107" name="Freeform 33"/>
              <p:cNvSpPr>
                <a:spLocks noEditPoints="1"/>
              </p:cNvSpPr>
              <p:nvPr/>
            </p:nvSpPr>
            <p:spPr bwMode="auto">
              <a:xfrm>
                <a:off x="4969888" y="2514369"/>
                <a:ext cx="284897" cy="272479"/>
              </a:xfrm>
              <a:custGeom>
                <a:avLst/>
                <a:gdLst>
                  <a:gd name="T0" fmla="*/ 306 w 372"/>
                  <a:gd name="T1" fmla="*/ 50 h 340"/>
                  <a:gd name="T2" fmla="*/ 186 w 372"/>
                  <a:gd name="T3" fmla="*/ 0 h 340"/>
                  <a:gd name="T4" fmla="*/ 66 w 372"/>
                  <a:gd name="T5" fmla="*/ 50 h 340"/>
                  <a:gd name="T6" fmla="*/ 66 w 372"/>
                  <a:gd name="T7" fmla="*/ 290 h 340"/>
                  <a:gd name="T8" fmla="*/ 186 w 372"/>
                  <a:gd name="T9" fmla="*/ 340 h 340"/>
                  <a:gd name="T10" fmla="*/ 306 w 372"/>
                  <a:gd name="T11" fmla="*/ 290 h 340"/>
                  <a:gd name="T12" fmla="*/ 306 w 372"/>
                  <a:gd name="T13" fmla="*/ 50 h 340"/>
                  <a:gd name="T14" fmla="*/ 287 w 372"/>
                  <a:gd name="T15" fmla="*/ 271 h 340"/>
                  <a:gd name="T16" fmla="*/ 186 w 372"/>
                  <a:gd name="T17" fmla="*/ 313 h 340"/>
                  <a:gd name="T18" fmla="*/ 84 w 372"/>
                  <a:gd name="T19" fmla="*/ 271 h 340"/>
                  <a:gd name="T20" fmla="*/ 66 w 372"/>
                  <a:gd name="T21" fmla="*/ 249 h 340"/>
                  <a:gd name="T22" fmla="*/ 84 w 372"/>
                  <a:gd name="T23" fmla="*/ 68 h 340"/>
                  <a:gd name="T24" fmla="*/ 186 w 372"/>
                  <a:gd name="T25" fmla="*/ 26 h 340"/>
                  <a:gd name="T26" fmla="*/ 287 w 372"/>
                  <a:gd name="T27" fmla="*/ 68 h 340"/>
                  <a:gd name="T28" fmla="*/ 287 w 372"/>
                  <a:gd name="T29" fmla="*/ 271 h 3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72" h="340">
                    <a:moveTo>
                      <a:pt x="306" y="50"/>
                    </a:moveTo>
                    <a:cubicBezTo>
                      <a:pt x="273" y="17"/>
                      <a:pt x="229" y="0"/>
                      <a:pt x="186" y="0"/>
                    </a:cubicBezTo>
                    <a:cubicBezTo>
                      <a:pt x="142" y="0"/>
                      <a:pt x="99" y="17"/>
                      <a:pt x="66" y="50"/>
                    </a:cubicBezTo>
                    <a:cubicBezTo>
                      <a:pt x="0" y="116"/>
                      <a:pt x="0" y="224"/>
                      <a:pt x="66" y="290"/>
                    </a:cubicBezTo>
                    <a:cubicBezTo>
                      <a:pt x="99" y="323"/>
                      <a:pt x="142" y="340"/>
                      <a:pt x="186" y="340"/>
                    </a:cubicBezTo>
                    <a:cubicBezTo>
                      <a:pt x="229" y="340"/>
                      <a:pt x="273" y="323"/>
                      <a:pt x="306" y="290"/>
                    </a:cubicBezTo>
                    <a:cubicBezTo>
                      <a:pt x="372" y="224"/>
                      <a:pt x="372" y="116"/>
                      <a:pt x="306" y="50"/>
                    </a:cubicBezTo>
                    <a:close/>
                    <a:moveTo>
                      <a:pt x="287" y="271"/>
                    </a:moveTo>
                    <a:cubicBezTo>
                      <a:pt x="259" y="299"/>
                      <a:pt x="223" y="313"/>
                      <a:pt x="186" y="313"/>
                    </a:cubicBezTo>
                    <a:cubicBezTo>
                      <a:pt x="149" y="313"/>
                      <a:pt x="112" y="299"/>
                      <a:pt x="84" y="271"/>
                    </a:cubicBezTo>
                    <a:cubicBezTo>
                      <a:pt x="77" y="264"/>
                      <a:pt x="71" y="257"/>
                      <a:pt x="66" y="249"/>
                    </a:cubicBezTo>
                    <a:cubicBezTo>
                      <a:pt x="29" y="193"/>
                      <a:pt x="35" y="117"/>
                      <a:pt x="84" y="68"/>
                    </a:cubicBezTo>
                    <a:cubicBezTo>
                      <a:pt x="112" y="40"/>
                      <a:pt x="149" y="26"/>
                      <a:pt x="186" y="26"/>
                    </a:cubicBezTo>
                    <a:cubicBezTo>
                      <a:pt x="223" y="26"/>
                      <a:pt x="259" y="40"/>
                      <a:pt x="287" y="68"/>
                    </a:cubicBezTo>
                    <a:cubicBezTo>
                      <a:pt x="343" y="124"/>
                      <a:pt x="343" y="215"/>
                      <a:pt x="287" y="271"/>
                    </a:cubicBezTo>
                    <a:close/>
                  </a:path>
                </a:pathLst>
              </a:custGeom>
              <a:solidFill>
                <a:schemeClr val="bg2">
                  <a:lumMod val="5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08" name="Freeform 34"/>
              <p:cNvSpPr>
                <a:spLocks/>
              </p:cNvSpPr>
              <p:nvPr/>
            </p:nvSpPr>
            <p:spPr bwMode="auto">
              <a:xfrm>
                <a:off x="5073792" y="2703447"/>
                <a:ext cx="73738" cy="25043"/>
              </a:xfrm>
              <a:custGeom>
                <a:avLst/>
                <a:gdLst>
                  <a:gd name="T0" fmla="*/ 0 w 96"/>
                  <a:gd name="T1" fmla="*/ 14 h 28"/>
                  <a:gd name="T2" fmla="*/ 9 w 96"/>
                  <a:gd name="T3" fmla="*/ 0 h 28"/>
                  <a:gd name="T4" fmla="*/ 87 w 96"/>
                  <a:gd name="T5" fmla="*/ 0 h 28"/>
                  <a:gd name="T6" fmla="*/ 96 w 96"/>
                  <a:gd name="T7" fmla="*/ 14 h 28"/>
                  <a:gd name="T8" fmla="*/ 87 w 96"/>
                  <a:gd name="T9" fmla="*/ 28 h 28"/>
                  <a:gd name="T10" fmla="*/ 9 w 96"/>
                  <a:gd name="T11" fmla="*/ 28 h 28"/>
                  <a:gd name="T12" fmla="*/ 0 w 96"/>
                  <a:gd name="T13" fmla="*/ 1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28">
                    <a:moveTo>
                      <a:pt x="0" y="14"/>
                    </a:moveTo>
                    <a:cubicBezTo>
                      <a:pt x="0" y="6"/>
                      <a:pt x="4" y="0"/>
                      <a:pt x="9" y="0"/>
                    </a:cubicBezTo>
                    <a:cubicBezTo>
                      <a:pt x="87" y="0"/>
                      <a:pt x="87" y="0"/>
                      <a:pt x="87" y="0"/>
                    </a:cubicBezTo>
                    <a:cubicBezTo>
                      <a:pt x="92" y="0"/>
                      <a:pt x="96" y="6"/>
                      <a:pt x="96" y="14"/>
                    </a:cubicBezTo>
                    <a:cubicBezTo>
                      <a:pt x="96" y="22"/>
                      <a:pt x="92" y="28"/>
                      <a:pt x="87" y="28"/>
                    </a:cubicBezTo>
                    <a:cubicBezTo>
                      <a:pt x="9" y="28"/>
                      <a:pt x="9" y="28"/>
                      <a:pt x="9" y="28"/>
                    </a:cubicBezTo>
                    <a:cubicBezTo>
                      <a:pt x="4" y="28"/>
                      <a:pt x="0" y="22"/>
                      <a:pt x="0" y="14"/>
                    </a:cubicBezTo>
                    <a:close/>
                  </a:path>
                </a:pathLst>
              </a:custGeom>
              <a:solidFill>
                <a:schemeClr val="bg2">
                  <a:lumMod val="5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09" name="Oval 35"/>
              <p:cNvSpPr>
                <a:spLocks noChangeArrowheads="1"/>
              </p:cNvSpPr>
              <p:nvPr/>
            </p:nvSpPr>
            <p:spPr bwMode="auto">
              <a:xfrm>
                <a:off x="5060385" y="2579482"/>
                <a:ext cx="33517" cy="40070"/>
              </a:xfrm>
              <a:prstGeom prst="ellipse">
                <a:avLst/>
              </a:prstGeom>
              <a:solidFill>
                <a:schemeClr val="bg2">
                  <a:lumMod val="5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10" name="Oval 36"/>
              <p:cNvSpPr>
                <a:spLocks noChangeArrowheads="1"/>
              </p:cNvSpPr>
              <p:nvPr/>
            </p:nvSpPr>
            <p:spPr bwMode="auto">
              <a:xfrm>
                <a:off x="5133006" y="2579482"/>
                <a:ext cx="33517" cy="40070"/>
              </a:xfrm>
              <a:prstGeom prst="ellipse">
                <a:avLst/>
              </a:prstGeom>
              <a:solidFill>
                <a:schemeClr val="bg2">
                  <a:lumMod val="5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11" name="Line 37"/>
              <p:cNvSpPr>
                <a:spLocks noChangeShapeType="1"/>
              </p:cNvSpPr>
              <p:nvPr/>
            </p:nvSpPr>
            <p:spPr bwMode="auto">
              <a:xfrm>
                <a:off x="5131199" y="2600120"/>
                <a:ext cx="0" cy="0"/>
              </a:xfrm>
              <a:prstGeom prst="line">
                <a:avLst/>
              </a:pr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12" name="Line 38"/>
              <p:cNvSpPr>
                <a:spLocks noChangeShapeType="1"/>
              </p:cNvSpPr>
              <p:nvPr/>
            </p:nvSpPr>
            <p:spPr bwMode="auto">
              <a:xfrm>
                <a:off x="5131199" y="2600120"/>
                <a:ext cx="0" cy="0"/>
              </a:xfrm>
              <a:prstGeom prst="line">
                <a:avLst/>
              </a:pr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13" name="Oval 39"/>
              <p:cNvSpPr>
                <a:spLocks noChangeArrowheads="1"/>
              </p:cNvSpPr>
              <p:nvPr/>
            </p:nvSpPr>
            <p:spPr bwMode="auto">
              <a:xfrm>
                <a:off x="5182165" y="2475552"/>
                <a:ext cx="141890" cy="159026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14" name="Oval 40"/>
              <p:cNvSpPr>
                <a:spLocks noChangeArrowheads="1"/>
              </p:cNvSpPr>
              <p:nvPr/>
            </p:nvSpPr>
            <p:spPr bwMode="auto">
              <a:xfrm>
                <a:off x="5236220" y="2582589"/>
                <a:ext cx="24579" cy="27548"/>
              </a:xfrm>
              <a:prstGeom prst="ellipse">
                <a:avLst/>
              </a:prstGeom>
              <a:solidFill>
                <a:srgbClr val="C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15" name="Freeform 41"/>
              <p:cNvSpPr>
                <a:spLocks/>
              </p:cNvSpPr>
              <p:nvPr/>
            </p:nvSpPr>
            <p:spPr bwMode="auto">
              <a:xfrm>
                <a:off x="5218344" y="2501198"/>
                <a:ext cx="63683" cy="73878"/>
              </a:xfrm>
              <a:custGeom>
                <a:avLst/>
                <a:gdLst>
                  <a:gd name="T0" fmla="*/ 39 w 82"/>
                  <a:gd name="T1" fmla="*/ 0 h 86"/>
                  <a:gd name="T2" fmla="*/ 0 w 82"/>
                  <a:gd name="T3" fmla="*/ 32 h 86"/>
                  <a:gd name="T4" fmla="*/ 14 w 82"/>
                  <a:gd name="T5" fmla="*/ 45 h 86"/>
                  <a:gd name="T6" fmla="*/ 29 w 82"/>
                  <a:gd name="T7" fmla="*/ 34 h 86"/>
                  <a:gd name="T8" fmla="*/ 40 w 82"/>
                  <a:gd name="T9" fmla="*/ 25 h 86"/>
                  <a:gd name="T10" fmla="*/ 51 w 82"/>
                  <a:gd name="T11" fmla="*/ 34 h 86"/>
                  <a:gd name="T12" fmla="*/ 40 w 82"/>
                  <a:gd name="T13" fmla="*/ 48 h 86"/>
                  <a:gd name="T14" fmla="*/ 24 w 82"/>
                  <a:gd name="T15" fmla="*/ 71 h 86"/>
                  <a:gd name="T16" fmla="*/ 38 w 82"/>
                  <a:gd name="T17" fmla="*/ 86 h 86"/>
                  <a:gd name="T18" fmla="*/ 52 w 82"/>
                  <a:gd name="T19" fmla="*/ 75 h 86"/>
                  <a:gd name="T20" fmla="*/ 54 w 82"/>
                  <a:gd name="T21" fmla="*/ 71 h 86"/>
                  <a:gd name="T22" fmla="*/ 61 w 82"/>
                  <a:gd name="T23" fmla="*/ 65 h 86"/>
                  <a:gd name="T24" fmla="*/ 82 w 82"/>
                  <a:gd name="T25" fmla="*/ 34 h 86"/>
                  <a:gd name="T26" fmla="*/ 39 w 82"/>
                  <a:gd name="T27" fmla="*/ 0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82" h="86">
                    <a:moveTo>
                      <a:pt x="39" y="0"/>
                    </a:moveTo>
                    <a:cubicBezTo>
                      <a:pt x="18" y="0"/>
                      <a:pt x="0" y="15"/>
                      <a:pt x="0" y="32"/>
                    </a:cubicBezTo>
                    <a:cubicBezTo>
                      <a:pt x="0" y="40"/>
                      <a:pt x="6" y="45"/>
                      <a:pt x="14" y="45"/>
                    </a:cubicBezTo>
                    <a:cubicBezTo>
                      <a:pt x="23" y="45"/>
                      <a:pt x="26" y="39"/>
                      <a:pt x="29" y="34"/>
                    </a:cubicBezTo>
                    <a:cubicBezTo>
                      <a:pt x="31" y="29"/>
                      <a:pt x="33" y="25"/>
                      <a:pt x="40" y="25"/>
                    </a:cubicBezTo>
                    <a:cubicBezTo>
                      <a:pt x="45" y="25"/>
                      <a:pt x="51" y="27"/>
                      <a:pt x="51" y="34"/>
                    </a:cubicBezTo>
                    <a:cubicBezTo>
                      <a:pt x="51" y="40"/>
                      <a:pt x="46" y="43"/>
                      <a:pt x="40" y="48"/>
                    </a:cubicBezTo>
                    <a:cubicBezTo>
                      <a:pt x="33" y="54"/>
                      <a:pt x="24" y="60"/>
                      <a:pt x="24" y="71"/>
                    </a:cubicBezTo>
                    <a:cubicBezTo>
                      <a:pt x="24" y="78"/>
                      <a:pt x="29" y="86"/>
                      <a:pt x="38" y="86"/>
                    </a:cubicBezTo>
                    <a:cubicBezTo>
                      <a:pt x="48" y="86"/>
                      <a:pt x="50" y="79"/>
                      <a:pt x="52" y="75"/>
                    </a:cubicBezTo>
                    <a:cubicBezTo>
                      <a:pt x="53" y="74"/>
                      <a:pt x="53" y="72"/>
                      <a:pt x="54" y="71"/>
                    </a:cubicBezTo>
                    <a:cubicBezTo>
                      <a:pt x="55" y="70"/>
                      <a:pt x="58" y="67"/>
                      <a:pt x="61" y="65"/>
                    </a:cubicBezTo>
                    <a:cubicBezTo>
                      <a:pt x="69" y="59"/>
                      <a:pt x="82" y="50"/>
                      <a:pt x="82" y="34"/>
                    </a:cubicBezTo>
                    <a:cubicBezTo>
                      <a:pt x="82" y="9"/>
                      <a:pt x="59" y="0"/>
                      <a:pt x="39" y="0"/>
                    </a:cubicBezTo>
                    <a:close/>
                  </a:path>
                </a:pathLst>
              </a:custGeom>
              <a:solidFill>
                <a:srgbClr val="C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16" name="Freeform 42"/>
              <p:cNvSpPr>
                <a:spLocks noEditPoints="1"/>
              </p:cNvSpPr>
              <p:nvPr/>
            </p:nvSpPr>
            <p:spPr bwMode="auto">
              <a:xfrm>
                <a:off x="5172537" y="2467389"/>
                <a:ext cx="156414" cy="176557"/>
              </a:xfrm>
              <a:custGeom>
                <a:avLst/>
                <a:gdLst>
                  <a:gd name="T0" fmla="*/ 102 w 204"/>
                  <a:gd name="T1" fmla="*/ 0 h 204"/>
                  <a:gd name="T2" fmla="*/ 0 w 204"/>
                  <a:gd name="T3" fmla="*/ 102 h 204"/>
                  <a:gd name="T4" fmla="*/ 102 w 204"/>
                  <a:gd name="T5" fmla="*/ 204 h 204"/>
                  <a:gd name="T6" fmla="*/ 204 w 204"/>
                  <a:gd name="T7" fmla="*/ 102 h 204"/>
                  <a:gd name="T8" fmla="*/ 102 w 204"/>
                  <a:gd name="T9" fmla="*/ 0 h 204"/>
                  <a:gd name="T10" fmla="*/ 102 w 204"/>
                  <a:gd name="T11" fmla="*/ 187 h 204"/>
                  <a:gd name="T12" fmla="*/ 18 w 204"/>
                  <a:gd name="T13" fmla="*/ 102 h 204"/>
                  <a:gd name="T14" fmla="*/ 102 w 204"/>
                  <a:gd name="T15" fmla="*/ 18 h 204"/>
                  <a:gd name="T16" fmla="*/ 186 w 204"/>
                  <a:gd name="T17" fmla="*/ 102 h 204"/>
                  <a:gd name="T18" fmla="*/ 102 w 204"/>
                  <a:gd name="T19" fmla="*/ 187 h 2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04" h="204">
                    <a:moveTo>
                      <a:pt x="102" y="0"/>
                    </a:moveTo>
                    <a:cubicBezTo>
                      <a:pt x="46" y="0"/>
                      <a:pt x="0" y="46"/>
                      <a:pt x="0" y="102"/>
                    </a:cubicBezTo>
                    <a:cubicBezTo>
                      <a:pt x="0" y="159"/>
                      <a:pt x="46" y="204"/>
                      <a:pt x="102" y="204"/>
                    </a:cubicBezTo>
                    <a:cubicBezTo>
                      <a:pt x="158" y="204"/>
                      <a:pt x="204" y="159"/>
                      <a:pt x="204" y="102"/>
                    </a:cubicBezTo>
                    <a:cubicBezTo>
                      <a:pt x="204" y="46"/>
                      <a:pt x="158" y="0"/>
                      <a:pt x="102" y="0"/>
                    </a:cubicBezTo>
                    <a:close/>
                    <a:moveTo>
                      <a:pt x="102" y="187"/>
                    </a:moveTo>
                    <a:cubicBezTo>
                      <a:pt x="55" y="187"/>
                      <a:pt x="18" y="149"/>
                      <a:pt x="18" y="102"/>
                    </a:cubicBezTo>
                    <a:cubicBezTo>
                      <a:pt x="18" y="56"/>
                      <a:pt x="55" y="18"/>
                      <a:pt x="102" y="18"/>
                    </a:cubicBezTo>
                    <a:cubicBezTo>
                      <a:pt x="149" y="18"/>
                      <a:pt x="186" y="56"/>
                      <a:pt x="186" y="102"/>
                    </a:cubicBezTo>
                    <a:cubicBezTo>
                      <a:pt x="186" y="149"/>
                      <a:pt x="149" y="187"/>
                      <a:pt x="102" y="187"/>
                    </a:cubicBezTo>
                    <a:close/>
                  </a:path>
                </a:pathLst>
              </a:custGeom>
              <a:solidFill>
                <a:srgbClr val="C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</p:grpSp>
      </p:grpSp>
      <p:graphicFrame>
        <p:nvGraphicFramePr>
          <p:cNvPr id="117" name="Tabela 11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665425504"/>
              </p:ext>
            </p:extLst>
          </p:nvPr>
        </p:nvGraphicFramePr>
        <p:xfrm>
          <a:off x="9061937" y="3365683"/>
          <a:ext cx="2589438" cy="109728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574800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527893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486745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65760">
                <a:tc>
                  <a:txBody>
                    <a:bodyPr/>
                    <a:lstStyle/>
                    <a:p>
                      <a:pPr marL="0" marR="0" lvl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1800" b="1" dirty="0">
                          <a:solidFill>
                            <a:srgbClr val="0060AA"/>
                          </a:solidFill>
                        </a:rPr>
                        <a:t>fundamental</a:t>
                      </a:r>
                    </a:p>
                  </a:txBody>
                  <a:tcPr>
                    <a:lnB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BR" sz="2400" dirty="0">
                          <a:solidFill>
                            <a:srgbClr val="0060AA"/>
                          </a:solidFill>
                        </a:rPr>
                        <a:t>29</a:t>
                      </a:r>
                    </a:p>
                  </a:txBody>
                  <a:tcPr marL="0" marR="0" marT="0" marB="0">
                    <a:lnB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BR" sz="2400" dirty="0">
                          <a:solidFill>
                            <a:schemeClr val="tx2">
                              <a:lumMod val="75000"/>
                            </a:schemeClr>
                          </a:solidFill>
                        </a:rPr>
                        <a:t>58</a:t>
                      </a:r>
                    </a:p>
                  </a:txBody>
                  <a:tcPr marL="0" marR="0" marT="0" marB="0">
                    <a:lnB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65760">
                <a:tc>
                  <a:txBody>
                    <a:bodyPr/>
                    <a:lstStyle/>
                    <a:p>
                      <a:pPr marL="0" marR="0" lvl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1800" b="1" u="none" strike="noStrike" dirty="0">
                          <a:solidFill>
                            <a:srgbClr val="0060AA"/>
                          </a:solidFill>
                          <a:effectLst/>
                        </a:rPr>
                        <a:t>médio</a:t>
                      </a:r>
                      <a:endParaRPr lang="pt-BR" sz="1800" b="1" i="0" u="none" strike="noStrike" dirty="0">
                        <a:solidFill>
                          <a:srgbClr val="0060A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>
                    <a:lnT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BR" sz="2400" dirty="0">
                          <a:solidFill>
                            <a:srgbClr val="0060AA"/>
                          </a:solidFill>
                        </a:rPr>
                        <a:t>51</a:t>
                      </a:r>
                    </a:p>
                  </a:txBody>
                  <a:tcPr marL="0" marR="0" marT="0" marB="0">
                    <a:lnT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BR" sz="2400" dirty="0">
                          <a:solidFill>
                            <a:schemeClr val="tx2">
                              <a:lumMod val="75000"/>
                            </a:schemeClr>
                          </a:solidFill>
                        </a:rPr>
                        <a:t>32</a:t>
                      </a:r>
                    </a:p>
                  </a:txBody>
                  <a:tcPr marL="0" marR="0" marT="0" marB="0">
                    <a:lnT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65760">
                <a:tc>
                  <a:txBody>
                    <a:bodyPr/>
                    <a:lstStyle/>
                    <a:p>
                      <a:pPr marL="0" marR="0" lvl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1800" b="1" u="none" strike="noStrike" dirty="0">
                          <a:solidFill>
                            <a:srgbClr val="0060AA"/>
                          </a:solidFill>
                          <a:effectLst/>
                        </a:rPr>
                        <a:t>superior | pós</a:t>
                      </a:r>
                      <a:endParaRPr lang="pt-BR" sz="1800" b="1" i="0" u="none" strike="noStrike" dirty="0">
                        <a:solidFill>
                          <a:srgbClr val="0060A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>
                    <a:lnT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BR" sz="2400" dirty="0">
                          <a:solidFill>
                            <a:srgbClr val="0060AA"/>
                          </a:solidFill>
                        </a:rPr>
                        <a:t>59</a:t>
                      </a:r>
                    </a:p>
                  </a:txBody>
                  <a:tcPr marL="0" marR="0" marT="0" marB="0">
                    <a:lnT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BR" sz="2400" dirty="0">
                          <a:solidFill>
                            <a:schemeClr val="tx2">
                              <a:lumMod val="75000"/>
                            </a:schemeClr>
                          </a:solidFill>
                        </a:rPr>
                        <a:t>24</a:t>
                      </a:r>
                    </a:p>
                  </a:txBody>
                  <a:tcPr marL="0" marR="0" marT="0" marB="0">
                    <a:lnT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</a:tbl>
          </a:graphicData>
        </a:graphic>
      </p:graphicFrame>
      <p:grpSp>
        <p:nvGrpSpPr>
          <p:cNvPr id="118" name="Grupo 117"/>
          <p:cNvGrpSpPr/>
          <p:nvPr/>
        </p:nvGrpSpPr>
        <p:grpSpPr>
          <a:xfrm>
            <a:off x="11093967" y="2787329"/>
            <a:ext cx="686227" cy="556329"/>
            <a:chOff x="4806388" y="2455357"/>
            <a:chExt cx="686227" cy="556329"/>
          </a:xfrm>
        </p:grpSpPr>
        <p:sp>
          <p:nvSpPr>
            <p:cNvPr id="119" name="CaixaDeTexto 118"/>
            <p:cNvSpPr txBox="1"/>
            <p:nvPr/>
          </p:nvSpPr>
          <p:spPr>
            <a:xfrm>
              <a:off x="4806388" y="2703909"/>
              <a:ext cx="686227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400" b="1" i="0" u="none" strike="noStrike" kern="0" cap="none" spc="0" normalizeH="0" baseline="0" noProof="0" dirty="0" err="1">
                  <a:ln>
                    <a:noFill/>
                  </a:ln>
                  <a:solidFill>
                    <a:schemeClr val="bg1">
                      <a:lumMod val="50000"/>
                    </a:schemeClr>
                  </a:solidFill>
                  <a:effectLst/>
                  <a:uLnTx/>
                  <a:uFillTx/>
                </a:rPr>
                <a:t>ns</a:t>
              </a:r>
              <a:r>
                <a:rPr kumimoji="0" lang="pt-BR" sz="1400" b="1" i="0" u="none" strike="noStrike" kern="0" cap="none" spc="0" normalizeH="0" baseline="0" noProof="0" dirty="0">
                  <a:ln>
                    <a:noFill/>
                  </a:ln>
                  <a:solidFill>
                    <a:schemeClr val="bg1">
                      <a:lumMod val="50000"/>
                    </a:schemeClr>
                  </a:solidFill>
                  <a:effectLst/>
                  <a:uLnTx/>
                  <a:uFillTx/>
                </a:rPr>
                <a:t> </a:t>
              </a:r>
              <a:r>
                <a:rPr lang="pt-BR" sz="1400" b="1" kern="0" dirty="0">
                  <a:solidFill>
                    <a:schemeClr val="bg1">
                      <a:lumMod val="50000"/>
                    </a:schemeClr>
                  </a:solidFill>
                </a:rPr>
                <a:t>|</a:t>
              </a:r>
              <a:r>
                <a:rPr kumimoji="0" lang="pt-BR" sz="1400" b="1" i="0" u="none" strike="noStrike" kern="0" cap="none" spc="0" normalizeH="0" baseline="0" noProof="0" dirty="0">
                  <a:ln>
                    <a:noFill/>
                  </a:ln>
                  <a:solidFill>
                    <a:schemeClr val="bg1">
                      <a:lumMod val="50000"/>
                    </a:schemeClr>
                  </a:solidFill>
                  <a:effectLst/>
                  <a:uLnTx/>
                  <a:uFillTx/>
                </a:rPr>
                <a:t> </a:t>
              </a:r>
              <a:r>
                <a:rPr kumimoji="0" lang="pt-BR" sz="1400" b="1" i="0" u="none" strike="noStrike" kern="0" cap="none" spc="0" normalizeH="0" baseline="0" noProof="0" dirty="0" err="1">
                  <a:ln>
                    <a:noFill/>
                  </a:ln>
                  <a:solidFill>
                    <a:schemeClr val="bg1">
                      <a:lumMod val="50000"/>
                    </a:schemeClr>
                  </a:solidFill>
                  <a:effectLst/>
                  <a:uLnTx/>
                  <a:uFillTx/>
                </a:rPr>
                <a:t>sr</a:t>
              </a:r>
              <a:endParaRPr kumimoji="0" lang="pt-BR" sz="1050" b="1" i="0" u="none" strike="noStrike" kern="0" cap="none" spc="0" normalizeH="0" baseline="0" noProof="0" dirty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/>
                <a:uLnTx/>
                <a:uFillTx/>
              </a:endParaRPr>
            </a:p>
          </p:txBody>
        </p:sp>
        <p:grpSp>
          <p:nvGrpSpPr>
            <p:cNvPr id="120" name="Grupo 119"/>
            <p:cNvGrpSpPr/>
            <p:nvPr/>
          </p:nvGrpSpPr>
          <p:grpSpPr>
            <a:xfrm>
              <a:off x="4981407" y="2455357"/>
              <a:ext cx="359063" cy="319459"/>
              <a:chOff x="4969888" y="2467389"/>
              <a:chExt cx="359063" cy="319459"/>
            </a:xfrm>
          </p:grpSpPr>
          <p:sp>
            <p:nvSpPr>
              <p:cNvPr id="121" name="Freeform 33"/>
              <p:cNvSpPr>
                <a:spLocks noEditPoints="1"/>
              </p:cNvSpPr>
              <p:nvPr/>
            </p:nvSpPr>
            <p:spPr bwMode="auto">
              <a:xfrm>
                <a:off x="4969888" y="2514369"/>
                <a:ext cx="284897" cy="272479"/>
              </a:xfrm>
              <a:custGeom>
                <a:avLst/>
                <a:gdLst>
                  <a:gd name="T0" fmla="*/ 306 w 372"/>
                  <a:gd name="T1" fmla="*/ 50 h 340"/>
                  <a:gd name="T2" fmla="*/ 186 w 372"/>
                  <a:gd name="T3" fmla="*/ 0 h 340"/>
                  <a:gd name="T4" fmla="*/ 66 w 372"/>
                  <a:gd name="T5" fmla="*/ 50 h 340"/>
                  <a:gd name="T6" fmla="*/ 66 w 372"/>
                  <a:gd name="T7" fmla="*/ 290 h 340"/>
                  <a:gd name="T8" fmla="*/ 186 w 372"/>
                  <a:gd name="T9" fmla="*/ 340 h 340"/>
                  <a:gd name="T10" fmla="*/ 306 w 372"/>
                  <a:gd name="T11" fmla="*/ 290 h 340"/>
                  <a:gd name="T12" fmla="*/ 306 w 372"/>
                  <a:gd name="T13" fmla="*/ 50 h 340"/>
                  <a:gd name="T14" fmla="*/ 287 w 372"/>
                  <a:gd name="T15" fmla="*/ 271 h 340"/>
                  <a:gd name="T16" fmla="*/ 186 w 372"/>
                  <a:gd name="T17" fmla="*/ 313 h 340"/>
                  <a:gd name="T18" fmla="*/ 84 w 372"/>
                  <a:gd name="T19" fmla="*/ 271 h 340"/>
                  <a:gd name="T20" fmla="*/ 66 w 372"/>
                  <a:gd name="T21" fmla="*/ 249 h 340"/>
                  <a:gd name="T22" fmla="*/ 84 w 372"/>
                  <a:gd name="T23" fmla="*/ 68 h 340"/>
                  <a:gd name="T24" fmla="*/ 186 w 372"/>
                  <a:gd name="T25" fmla="*/ 26 h 340"/>
                  <a:gd name="T26" fmla="*/ 287 w 372"/>
                  <a:gd name="T27" fmla="*/ 68 h 340"/>
                  <a:gd name="T28" fmla="*/ 287 w 372"/>
                  <a:gd name="T29" fmla="*/ 271 h 3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72" h="340">
                    <a:moveTo>
                      <a:pt x="306" y="50"/>
                    </a:moveTo>
                    <a:cubicBezTo>
                      <a:pt x="273" y="17"/>
                      <a:pt x="229" y="0"/>
                      <a:pt x="186" y="0"/>
                    </a:cubicBezTo>
                    <a:cubicBezTo>
                      <a:pt x="142" y="0"/>
                      <a:pt x="99" y="17"/>
                      <a:pt x="66" y="50"/>
                    </a:cubicBezTo>
                    <a:cubicBezTo>
                      <a:pt x="0" y="116"/>
                      <a:pt x="0" y="224"/>
                      <a:pt x="66" y="290"/>
                    </a:cubicBezTo>
                    <a:cubicBezTo>
                      <a:pt x="99" y="323"/>
                      <a:pt x="142" y="340"/>
                      <a:pt x="186" y="340"/>
                    </a:cubicBezTo>
                    <a:cubicBezTo>
                      <a:pt x="229" y="340"/>
                      <a:pt x="273" y="323"/>
                      <a:pt x="306" y="290"/>
                    </a:cubicBezTo>
                    <a:cubicBezTo>
                      <a:pt x="372" y="224"/>
                      <a:pt x="372" y="116"/>
                      <a:pt x="306" y="50"/>
                    </a:cubicBezTo>
                    <a:close/>
                    <a:moveTo>
                      <a:pt x="287" y="271"/>
                    </a:moveTo>
                    <a:cubicBezTo>
                      <a:pt x="259" y="299"/>
                      <a:pt x="223" y="313"/>
                      <a:pt x="186" y="313"/>
                    </a:cubicBezTo>
                    <a:cubicBezTo>
                      <a:pt x="149" y="313"/>
                      <a:pt x="112" y="299"/>
                      <a:pt x="84" y="271"/>
                    </a:cubicBezTo>
                    <a:cubicBezTo>
                      <a:pt x="77" y="264"/>
                      <a:pt x="71" y="257"/>
                      <a:pt x="66" y="249"/>
                    </a:cubicBezTo>
                    <a:cubicBezTo>
                      <a:pt x="29" y="193"/>
                      <a:pt x="35" y="117"/>
                      <a:pt x="84" y="68"/>
                    </a:cubicBezTo>
                    <a:cubicBezTo>
                      <a:pt x="112" y="40"/>
                      <a:pt x="149" y="26"/>
                      <a:pt x="186" y="26"/>
                    </a:cubicBezTo>
                    <a:cubicBezTo>
                      <a:pt x="223" y="26"/>
                      <a:pt x="259" y="40"/>
                      <a:pt x="287" y="68"/>
                    </a:cubicBezTo>
                    <a:cubicBezTo>
                      <a:pt x="343" y="124"/>
                      <a:pt x="343" y="215"/>
                      <a:pt x="287" y="271"/>
                    </a:cubicBezTo>
                    <a:close/>
                  </a:path>
                </a:pathLst>
              </a:custGeom>
              <a:solidFill>
                <a:schemeClr val="bg2">
                  <a:lumMod val="5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22" name="Freeform 34"/>
              <p:cNvSpPr>
                <a:spLocks/>
              </p:cNvSpPr>
              <p:nvPr/>
            </p:nvSpPr>
            <p:spPr bwMode="auto">
              <a:xfrm>
                <a:off x="5073792" y="2703447"/>
                <a:ext cx="73738" cy="25043"/>
              </a:xfrm>
              <a:custGeom>
                <a:avLst/>
                <a:gdLst>
                  <a:gd name="T0" fmla="*/ 0 w 96"/>
                  <a:gd name="T1" fmla="*/ 14 h 28"/>
                  <a:gd name="T2" fmla="*/ 9 w 96"/>
                  <a:gd name="T3" fmla="*/ 0 h 28"/>
                  <a:gd name="T4" fmla="*/ 87 w 96"/>
                  <a:gd name="T5" fmla="*/ 0 h 28"/>
                  <a:gd name="T6" fmla="*/ 96 w 96"/>
                  <a:gd name="T7" fmla="*/ 14 h 28"/>
                  <a:gd name="T8" fmla="*/ 87 w 96"/>
                  <a:gd name="T9" fmla="*/ 28 h 28"/>
                  <a:gd name="T10" fmla="*/ 9 w 96"/>
                  <a:gd name="T11" fmla="*/ 28 h 28"/>
                  <a:gd name="T12" fmla="*/ 0 w 96"/>
                  <a:gd name="T13" fmla="*/ 1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28">
                    <a:moveTo>
                      <a:pt x="0" y="14"/>
                    </a:moveTo>
                    <a:cubicBezTo>
                      <a:pt x="0" y="6"/>
                      <a:pt x="4" y="0"/>
                      <a:pt x="9" y="0"/>
                    </a:cubicBezTo>
                    <a:cubicBezTo>
                      <a:pt x="87" y="0"/>
                      <a:pt x="87" y="0"/>
                      <a:pt x="87" y="0"/>
                    </a:cubicBezTo>
                    <a:cubicBezTo>
                      <a:pt x="92" y="0"/>
                      <a:pt x="96" y="6"/>
                      <a:pt x="96" y="14"/>
                    </a:cubicBezTo>
                    <a:cubicBezTo>
                      <a:pt x="96" y="22"/>
                      <a:pt x="92" y="28"/>
                      <a:pt x="87" y="28"/>
                    </a:cubicBezTo>
                    <a:cubicBezTo>
                      <a:pt x="9" y="28"/>
                      <a:pt x="9" y="28"/>
                      <a:pt x="9" y="28"/>
                    </a:cubicBezTo>
                    <a:cubicBezTo>
                      <a:pt x="4" y="28"/>
                      <a:pt x="0" y="22"/>
                      <a:pt x="0" y="14"/>
                    </a:cubicBezTo>
                    <a:close/>
                  </a:path>
                </a:pathLst>
              </a:custGeom>
              <a:solidFill>
                <a:schemeClr val="bg2">
                  <a:lumMod val="5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23" name="Oval 35"/>
              <p:cNvSpPr>
                <a:spLocks noChangeArrowheads="1"/>
              </p:cNvSpPr>
              <p:nvPr/>
            </p:nvSpPr>
            <p:spPr bwMode="auto">
              <a:xfrm>
                <a:off x="5060385" y="2579482"/>
                <a:ext cx="33517" cy="40070"/>
              </a:xfrm>
              <a:prstGeom prst="ellipse">
                <a:avLst/>
              </a:prstGeom>
              <a:solidFill>
                <a:schemeClr val="bg2">
                  <a:lumMod val="5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24" name="Oval 36"/>
              <p:cNvSpPr>
                <a:spLocks noChangeArrowheads="1"/>
              </p:cNvSpPr>
              <p:nvPr/>
            </p:nvSpPr>
            <p:spPr bwMode="auto">
              <a:xfrm>
                <a:off x="5133006" y="2579482"/>
                <a:ext cx="33517" cy="40070"/>
              </a:xfrm>
              <a:prstGeom prst="ellipse">
                <a:avLst/>
              </a:prstGeom>
              <a:solidFill>
                <a:schemeClr val="bg2">
                  <a:lumMod val="5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25" name="Line 37"/>
              <p:cNvSpPr>
                <a:spLocks noChangeShapeType="1"/>
              </p:cNvSpPr>
              <p:nvPr/>
            </p:nvSpPr>
            <p:spPr bwMode="auto">
              <a:xfrm>
                <a:off x="5131199" y="2600120"/>
                <a:ext cx="0" cy="0"/>
              </a:xfrm>
              <a:prstGeom prst="line">
                <a:avLst/>
              </a:pr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26" name="Line 38"/>
              <p:cNvSpPr>
                <a:spLocks noChangeShapeType="1"/>
              </p:cNvSpPr>
              <p:nvPr/>
            </p:nvSpPr>
            <p:spPr bwMode="auto">
              <a:xfrm>
                <a:off x="5131199" y="2600120"/>
                <a:ext cx="0" cy="0"/>
              </a:xfrm>
              <a:prstGeom prst="line">
                <a:avLst/>
              </a:pr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27" name="Oval 39"/>
              <p:cNvSpPr>
                <a:spLocks noChangeArrowheads="1"/>
              </p:cNvSpPr>
              <p:nvPr/>
            </p:nvSpPr>
            <p:spPr bwMode="auto">
              <a:xfrm>
                <a:off x="5182165" y="2475552"/>
                <a:ext cx="141890" cy="159026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28" name="Oval 40"/>
              <p:cNvSpPr>
                <a:spLocks noChangeArrowheads="1"/>
              </p:cNvSpPr>
              <p:nvPr/>
            </p:nvSpPr>
            <p:spPr bwMode="auto">
              <a:xfrm>
                <a:off x="5236220" y="2582589"/>
                <a:ext cx="24579" cy="27548"/>
              </a:xfrm>
              <a:prstGeom prst="ellipse">
                <a:avLst/>
              </a:prstGeom>
              <a:solidFill>
                <a:srgbClr val="C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29" name="Freeform 41"/>
              <p:cNvSpPr>
                <a:spLocks/>
              </p:cNvSpPr>
              <p:nvPr/>
            </p:nvSpPr>
            <p:spPr bwMode="auto">
              <a:xfrm>
                <a:off x="5218344" y="2501198"/>
                <a:ext cx="63683" cy="73878"/>
              </a:xfrm>
              <a:custGeom>
                <a:avLst/>
                <a:gdLst>
                  <a:gd name="T0" fmla="*/ 39 w 82"/>
                  <a:gd name="T1" fmla="*/ 0 h 86"/>
                  <a:gd name="T2" fmla="*/ 0 w 82"/>
                  <a:gd name="T3" fmla="*/ 32 h 86"/>
                  <a:gd name="T4" fmla="*/ 14 w 82"/>
                  <a:gd name="T5" fmla="*/ 45 h 86"/>
                  <a:gd name="T6" fmla="*/ 29 w 82"/>
                  <a:gd name="T7" fmla="*/ 34 h 86"/>
                  <a:gd name="T8" fmla="*/ 40 w 82"/>
                  <a:gd name="T9" fmla="*/ 25 h 86"/>
                  <a:gd name="T10" fmla="*/ 51 w 82"/>
                  <a:gd name="T11" fmla="*/ 34 h 86"/>
                  <a:gd name="T12" fmla="*/ 40 w 82"/>
                  <a:gd name="T13" fmla="*/ 48 h 86"/>
                  <a:gd name="T14" fmla="*/ 24 w 82"/>
                  <a:gd name="T15" fmla="*/ 71 h 86"/>
                  <a:gd name="T16" fmla="*/ 38 w 82"/>
                  <a:gd name="T17" fmla="*/ 86 h 86"/>
                  <a:gd name="T18" fmla="*/ 52 w 82"/>
                  <a:gd name="T19" fmla="*/ 75 h 86"/>
                  <a:gd name="T20" fmla="*/ 54 w 82"/>
                  <a:gd name="T21" fmla="*/ 71 h 86"/>
                  <a:gd name="T22" fmla="*/ 61 w 82"/>
                  <a:gd name="T23" fmla="*/ 65 h 86"/>
                  <a:gd name="T24" fmla="*/ 82 w 82"/>
                  <a:gd name="T25" fmla="*/ 34 h 86"/>
                  <a:gd name="T26" fmla="*/ 39 w 82"/>
                  <a:gd name="T27" fmla="*/ 0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82" h="86">
                    <a:moveTo>
                      <a:pt x="39" y="0"/>
                    </a:moveTo>
                    <a:cubicBezTo>
                      <a:pt x="18" y="0"/>
                      <a:pt x="0" y="15"/>
                      <a:pt x="0" y="32"/>
                    </a:cubicBezTo>
                    <a:cubicBezTo>
                      <a:pt x="0" y="40"/>
                      <a:pt x="6" y="45"/>
                      <a:pt x="14" y="45"/>
                    </a:cubicBezTo>
                    <a:cubicBezTo>
                      <a:pt x="23" y="45"/>
                      <a:pt x="26" y="39"/>
                      <a:pt x="29" y="34"/>
                    </a:cubicBezTo>
                    <a:cubicBezTo>
                      <a:pt x="31" y="29"/>
                      <a:pt x="33" y="25"/>
                      <a:pt x="40" y="25"/>
                    </a:cubicBezTo>
                    <a:cubicBezTo>
                      <a:pt x="45" y="25"/>
                      <a:pt x="51" y="27"/>
                      <a:pt x="51" y="34"/>
                    </a:cubicBezTo>
                    <a:cubicBezTo>
                      <a:pt x="51" y="40"/>
                      <a:pt x="46" y="43"/>
                      <a:pt x="40" y="48"/>
                    </a:cubicBezTo>
                    <a:cubicBezTo>
                      <a:pt x="33" y="54"/>
                      <a:pt x="24" y="60"/>
                      <a:pt x="24" y="71"/>
                    </a:cubicBezTo>
                    <a:cubicBezTo>
                      <a:pt x="24" y="78"/>
                      <a:pt x="29" y="86"/>
                      <a:pt x="38" y="86"/>
                    </a:cubicBezTo>
                    <a:cubicBezTo>
                      <a:pt x="48" y="86"/>
                      <a:pt x="50" y="79"/>
                      <a:pt x="52" y="75"/>
                    </a:cubicBezTo>
                    <a:cubicBezTo>
                      <a:pt x="53" y="74"/>
                      <a:pt x="53" y="72"/>
                      <a:pt x="54" y="71"/>
                    </a:cubicBezTo>
                    <a:cubicBezTo>
                      <a:pt x="55" y="70"/>
                      <a:pt x="58" y="67"/>
                      <a:pt x="61" y="65"/>
                    </a:cubicBezTo>
                    <a:cubicBezTo>
                      <a:pt x="69" y="59"/>
                      <a:pt x="82" y="50"/>
                      <a:pt x="82" y="34"/>
                    </a:cubicBezTo>
                    <a:cubicBezTo>
                      <a:pt x="82" y="9"/>
                      <a:pt x="59" y="0"/>
                      <a:pt x="39" y="0"/>
                    </a:cubicBezTo>
                    <a:close/>
                  </a:path>
                </a:pathLst>
              </a:custGeom>
              <a:solidFill>
                <a:srgbClr val="C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30" name="Freeform 42"/>
              <p:cNvSpPr>
                <a:spLocks noEditPoints="1"/>
              </p:cNvSpPr>
              <p:nvPr/>
            </p:nvSpPr>
            <p:spPr bwMode="auto">
              <a:xfrm>
                <a:off x="5172537" y="2467389"/>
                <a:ext cx="156414" cy="176557"/>
              </a:xfrm>
              <a:custGeom>
                <a:avLst/>
                <a:gdLst>
                  <a:gd name="T0" fmla="*/ 102 w 204"/>
                  <a:gd name="T1" fmla="*/ 0 h 204"/>
                  <a:gd name="T2" fmla="*/ 0 w 204"/>
                  <a:gd name="T3" fmla="*/ 102 h 204"/>
                  <a:gd name="T4" fmla="*/ 102 w 204"/>
                  <a:gd name="T5" fmla="*/ 204 h 204"/>
                  <a:gd name="T6" fmla="*/ 204 w 204"/>
                  <a:gd name="T7" fmla="*/ 102 h 204"/>
                  <a:gd name="T8" fmla="*/ 102 w 204"/>
                  <a:gd name="T9" fmla="*/ 0 h 204"/>
                  <a:gd name="T10" fmla="*/ 102 w 204"/>
                  <a:gd name="T11" fmla="*/ 187 h 204"/>
                  <a:gd name="T12" fmla="*/ 18 w 204"/>
                  <a:gd name="T13" fmla="*/ 102 h 204"/>
                  <a:gd name="T14" fmla="*/ 102 w 204"/>
                  <a:gd name="T15" fmla="*/ 18 h 204"/>
                  <a:gd name="T16" fmla="*/ 186 w 204"/>
                  <a:gd name="T17" fmla="*/ 102 h 204"/>
                  <a:gd name="T18" fmla="*/ 102 w 204"/>
                  <a:gd name="T19" fmla="*/ 187 h 2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04" h="204">
                    <a:moveTo>
                      <a:pt x="102" y="0"/>
                    </a:moveTo>
                    <a:cubicBezTo>
                      <a:pt x="46" y="0"/>
                      <a:pt x="0" y="46"/>
                      <a:pt x="0" y="102"/>
                    </a:cubicBezTo>
                    <a:cubicBezTo>
                      <a:pt x="0" y="159"/>
                      <a:pt x="46" y="204"/>
                      <a:pt x="102" y="204"/>
                    </a:cubicBezTo>
                    <a:cubicBezTo>
                      <a:pt x="158" y="204"/>
                      <a:pt x="204" y="159"/>
                      <a:pt x="204" y="102"/>
                    </a:cubicBezTo>
                    <a:cubicBezTo>
                      <a:pt x="204" y="46"/>
                      <a:pt x="158" y="0"/>
                      <a:pt x="102" y="0"/>
                    </a:cubicBezTo>
                    <a:close/>
                    <a:moveTo>
                      <a:pt x="102" y="187"/>
                    </a:moveTo>
                    <a:cubicBezTo>
                      <a:pt x="55" y="187"/>
                      <a:pt x="18" y="149"/>
                      <a:pt x="18" y="102"/>
                    </a:cubicBezTo>
                    <a:cubicBezTo>
                      <a:pt x="18" y="56"/>
                      <a:pt x="55" y="18"/>
                      <a:pt x="102" y="18"/>
                    </a:cubicBezTo>
                    <a:cubicBezTo>
                      <a:pt x="149" y="18"/>
                      <a:pt x="186" y="56"/>
                      <a:pt x="186" y="102"/>
                    </a:cubicBezTo>
                    <a:cubicBezTo>
                      <a:pt x="186" y="149"/>
                      <a:pt x="149" y="187"/>
                      <a:pt x="102" y="187"/>
                    </a:cubicBezTo>
                    <a:close/>
                  </a:path>
                </a:pathLst>
              </a:custGeom>
              <a:solidFill>
                <a:srgbClr val="C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</p:grpSp>
      </p:grpSp>
      <p:sp>
        <p:nvSpPr>
          <p:cNvPr id="13" name="Retângulo 12"/>
          <p:cNvSpPr/>
          <p:nvPr/>
        </p:nvSpPr>
        <p:spPr>
          <a:xfrm>
            <a:off x="4448095" y="1233075"/>
            <a:ext cx="591829" cy="2616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pt-BR" sz="1050" b="1" dirty="0">
                <a:solidFill>
                  <a:schemeClr val="accent5">
                    <a:lumMod val="50000"/>
                  </a:schemeClr>
                </a:solidFill>
              </a:rPr>
              <a:t>(em %)</a:t>
            </a:r>
            <a:endParaRPr lang="pt-BR" sz="1050" dirty="0"/>
          </a:p>
        </p:txBody>
      </p:sp>
      <p:sp>
        <p:nvSpPr>
          <p:cNvPr id="131" name="Freeform 9"/>
          <p:cNvSpPr>
            <a:spLocks noEditPoints="1"/>
          </p:cNvSpPr>
          <p:nvPr/>
        </p:nvSpPr>
        <p:spPr bwMode="auto">
          <a:xfrm>
            <a:off x="2026686" y="3003360"/>
            <a:ext cx="492037" cy="236870"/>
          </a:xfrm>
          <a:custGeom>
            <a:avLst/>
            <a:gdLst>
              <a:gd name="T0" fmla="*/ 13 w 279"/>
              <a:gd name="T1" fmla="*/ 78 h 135"/>
              <a:gd name="T2" fmla="*/ 28 w 279"/>
              <a:gd name="T3" fmla="*/ 77 h 135"/>
              <a:gd name="T4" fmla="*/ 5 w 279"/>
              <a:gd name="T5" fmla="*/ 61 h 135"/>
              <a:gd name="T6" fmla="*/ 28 w 279"/>
              <a:gd name="T7" fmla="*/ 43 h 135"/>
              <a:gd name="T8" fmla="*/ 31 w 279"/>
              <a:gd name="T9" fmla="*/ 58 h 135"/>
              <a:gd name="T10" fmla="*/ 21 w 279"/>
              <a:gd name="T11" fmla="*/ 53 h 135"/>
              <a:gd name="T12" fmla="*/ 23 w 279"/>
              <a:gd name="T13" fmla="*/ 61 h 135"/>
              <a:gd name="T14" fmla="*/ 42 w 279"/>
              <a:gd name="T15" fmla="*/ 73 h 135"/>
              <a:gd name="T16" fmla="*/ 18 w 279"/>
              <a:gd name="T17" fmla="*/ 92 h 135"/>
              <a:gd name="T18" fmla="*/ 1 w 279"/>
              <a:gd name="T19" fmla="*/ 76 h 135"/>
              <a:gd name="T20" fmla="*/ 90 w 279"/>
              <a:gd name="T21" fmla="*/ 44 h 135"/>
              <a:gd name="T22" fmla="*/ 64 w 279"/>
              <a:gd name="T23" fmla="*/ 63 h 135"/>
              <a:gd name="T24" fmla="*/ 62 w 279"/>
              <a:gd name="T25" fmla="*/ 72 h 135"/>
              <a:gd name="T26" fmla="*/ 81 w 279"/>
              <a:gd name="T27" fmla="*/ 91 h 135"/>
              <a:gd name="T28" fmla="*/ 98 w 279"/>
              <a:gd name="T29" fmla="*/ 44 h 135"/>
              <a:gd name="T30" fmla="*/ 132 w 279"/>
              <a:gd name="T31" fmla="*/ 48 h 135"/>
              <a:gd name="T32" fmla="*/ 121 w 279"/>
              <a:gd name="T33" fmla="*/ 67 h 135"/>
              <a:gd name="T34" fmla="*/ 128 w 279"/>
              <a:gd name="T35" fmla="*/ 83 h 135"/>
              <a:gd name="T36" fmla="*/ 88 w 279"/>
              <a:gd name="T37" fmla="*/ 91 h 135"/>
              <a:gd name="T38" fmla="*/ 112 w 279"/>
              <a:gd name="T39" fmla="*/ 63 h 135"/>
              <a:gd name="T40" fmla="*/ 119 w 279"/>
              <a:gd name="T41" fmla="*/ 54 h 135"/>
              <a:gd name="T42" fmla="*/ 105 w 279"/>
              <a:gd name="T43" fmla="*/ 71 h 135"/>
              <a:gd name="T44" fmla="*/ 117 w 279"/>
              <a:gd name="T45" fmla="*/ 77 h 135"/>
              <a:gd name="T46" fmla="*/ 105 w 279"/>
              <a:gd name="T47" fmla="*/ 71 h 135"/>
              <a:gd name="T48" fmla="*/ 166 w 279"/>
              <a:gd name="T49" fmla="*/ 44 h 135"/>
              <a:gd name="T50" fmla="*/ 181 w 279"/>
              <a:gd name="T51" fmla="*/ 53 h 135"/>
              <a:gd name="T52" fmla="*/ 167 w 279"/>
              <a:gd name="T53" fmla="*/ 68 h 135"/>
              <a:gd name="T54" fmla="*/ 175 w 279"/>
              <a:gd name="T55" fmla="*/ 75 h 135"/>
              <a:gd name="T56" fmla="*/ 161 w 279"/>
              <a:gd name="T57" fmla="*/ 91 h 135"/>
              <a:gd name="T58" fmla="*/ 161 w 279"/>
              <a:gd name="T59" fmla="*/ 73 h 135"/>
              <a:gd name="T60" fmla="*/ 148 w 279"/>
              <a:gd name="T61" fmla="*/ 91 h 135"/>
              <a:gd name="T62" fmla="*/ 153 w 279"/>
              <a:gd name="T63" fmla="*/ 64 h 135"/>
              <a:gd name="T64" fmla="*/ 168 w 279"/>
              <a:gd name="T65" fmla="*/ 59 h 135"/>
              <a:gd name="T66" fmla="*/ 160 w 279"/>
              <a:gd name="T67" fmla="*/ 53 h 135"/>
              <a:gd name="T68" fmla="*/ 205 w 279"/>
              <a:gd name="T69" fmla="*/ 44 h 135"/>
              <a:gd name="T70" fmla="*/ 215 w 279"/>
              <a:gd name="T71" fmla="*/ 91 h 135"/>
              <a:gd name="T72" fmla="*/ 190 w 279"/>
              <a:gd name="T73" fmla="*/ 91 h 135"/>
              <a:gd name="T74" fmla="*/ 213 w 279"/>
              <a:gd name="T75" fmla="*/ 73 h 135"/>
              <a:gd name="T76" fmla="*/ 200 w 279"/>
              <a:gd name="T77" fmla="*/ 73 h 135"/>
              <a:gd name="T78" fmla="*/ 279 w 279"/>
              <a:gd name="T79" fmla="*/ 44 h 135"/>
              <a:gd name="T80" fmla="*/ 253 w 279"/>
              <a:gd name="T81" fmla="*/ 63 h 135"/>
              <a:gd name="T82" fmla="*/ 251 w 279"/>
              <a:gd name="T83" fmla="*/ 72 h 135"/>
              <a:gd name="T84" fmla="*/ 270 w 279"/>
              <a:gd name="T85" fmla="*/ 91 h 135"/>
              <a:gd name="T86" fmla="*/ 189 w 279"/>
              <a:gd name="T87" fmla="*/ 22 h 135"/>
              <a:gd name="T88" fmla="*/ 103 w 279"/>
              <a:gd name="T89" fmla="*/ 22 h 135"/>
              <a:gd name="T90" fmla="*/ 190 w 279"/>
              <a:gd name="T91" fmla="*/ 14 h 135"/>
              <a:gd name="T92" fmla="*/ 82 w 279"/>
              <a:gd name="T93" fmla="*/ 121 h 135"/>
              <a:gd name="T94" fmla="*/ 79 w 279"/>
              <a:gd name="T95" fmla="*/ 135 h 135"/>
              <a:gd name="T96" fmla="*/ 173 w 279"/>
              <a:gd name="T97" fmla="*/ 98 h 135"/>
              <a:gd name="T98" fmla="*/ 86 w 279"/>
              <a:gd name="T99" fmla="*/ 98 h 1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279" h="135">
                <a:moveTo>
                  <a:pt x="1" y="76"/>
                </a:moveTo>
                <a:cubicBezTo>
                  <a:pt x="14" y="76"/>
                  <a:pt x="14" y="76"/>
                  <a:pt x="14" y="76"/>
                </a:cubicBezTo>
                <a:cubicBezTo>
                  <a:pt x="14" y="77"/>
                  <a:pt x="13" y="77"/>
                  <a:pt x="13" y="78"/>
                </a:cubicBezTo>
                <a:cubicBezTo>
                  <a:pt x="13" y="81"/>
                  <a:pt x="16" y="83"/>
                  <a:pt x="20" y="83"/>
                </a:cubicBezTo>
                <a:cubicBezTo>
                  <a:pt x="25" y="83"/>
                  <a:pt x="27" y="81"/>
                  <a:pt x="28" y="78"/>
                </a:cubicBezTo>
                <a:cubicBezTo>
                  <a:pt x="28" y="77"/>
                  <a:pt x="28" y="77"/>
                  <a:pt x="28" y="77"/>
                </a:cubicBezTo>
                <a:cubicBezTo>
                  <a:pt x="28" y="75"/>
                  <a:pt x="27" y="74"/>
                  <a:pt x="25" y="73"/>
                </a:cubicBezTo>
                <a:cubicBezTo>
                  <a:pt x="14" y="70"/>
                  <a:pt x="14" y="70"/>
                  <a:pt x="14" y="70"/>
                </a:cubicBezTo>
                <a:cubicBezTo>
                  <a:pt x="8" y="69"/>
                  <a:pt x="5" y="65"/>
                  <a:pt x="5" y="61"/>
                </a:cubicBezTo>
                <a:cubicBezTo>
                  <a:pt x="5" y="60"/>
                  <a:pt x="5" y="59"/>
                  <a:pt x="5" y="58"/>
                </a:cubicBezTo>
                <a:cubicBezTo>
                  <a:pt x="6" y="54"/>
                  <a:pt x="9" y="50"/>
                  <a:pt x="12" y="48"/>
                </a:cubicBezTo>
                <a:cubicBezTo>
                  <a:pt x="16" y="45"/>
                  <a:pt x="22" y="43"/>
                  <a:pt x="28" y="43"/>
                </a:cubicBezTo>
                <a:cubicBezTo>
                  <a:pt x="39" y="43"/>
                  <a:pt x="44" y="47"/>
                  <a:pt x="44" y="54"/>
                </a:cubicBezTo>
                <a:cubicBezTo>
                  <a:pt x="44" y="55"/>
                  <a:pt x="44" y="56"/>
                  <a:pt x="44" y="58"/>
                </a:cubicBezTo>
                <a:cubicBezTo>
                  <a:pt x="31" y="58"/>
                  <a:pt x="31" y="58"/>
                  <a:pt x="31" y="58"/>
                </a:cubicBezTo>
                <a:cubicBezTo>
                  <a:pt x="31" y="57"/>
                  <a:pt x="31" y="56"/>
                  <a:pt x="31" y="56"/>
                </a:cubicBezTo>
                <a:cubicBezTo>
                  <a:pt x="31" y="53"/>
                  <a:pt x="29" y="52"/>
                  <a:pt x="26" y="52"/>
                </a:cubicBezTo>
                <a:cubicBezTo>
                  <a:pt x="24" y="52"/>
                  <a:pt x="23" y="52"/>
                  <a:pt x="21" y="53"/>
                </a:cubicBezTo>
                <a:cubicBezTo>
                  <a:pt x="20" y="54"/>
                  <a:pt x="19" y="55"/>
                  <a:pt x="19" y="56"/>
                </a:cubicBezTo>
                <a:cubicBezTo>
                  <a:pt x="19" y="57"/>
                  <a:pt x="19" y="57"/>
                  <a:pt x="19" y="57"/>
                </a:cubicBezTo>
                <a:cubicBezTo>
                  <a:pt x="19" y="59"/>
                  <a:pt x="20" y="60"/>
                  <a:pt x="23" y="61"/>
                </a:cubicBezTo>
                <a:cubicBezTo>
                  <a:pt x="31" y="63"/>
                  <a:pt x="31" y="63"/>
                  <a:pt x="31" y="63"/>
                </a:cubicBezTo>
                <a:cubicBezTo>
                  <a:pt x="34" y="64"/>
                  <a:pt x="37" y="65"/>
                  <a:pt x="38" y="66"/>
                </a:cubicBezTo>
                <a:cubicBezTo>
                  <a:pt x="41" y="68"/>
                  <a:pt x="42" y="70"/>
                  <a:pt x="42" y="73"/>
                </a:cubicBezTo>
                <a:cubicBezTo>
                  <a:pt x="42" y="74"/>
                  <a:pt x="42" y="76"/>
                  <a:pt x="41" y="77"/>
                </a:cubicBezTo>
                <a:cubicBezTo>
                  <a:pt x="40" y="82"/>
                  <a:pt x="38" y="85"/>
                  <a:pt x="33" y="88"/>
                </a:cubicBezTo>
                <a:cubicBezTo>
                  <a:pt x="29" y="91"/>
                  <a:pt x="24" y="92"/>
                  <a:pt x="18" y="92"/>
                </a:cubicBezTo>
                <a:cubicBezTo>
                  <a:pt x="10" y="92"/>
                  <a:pt x="5" y="90"/>
                  <a:pt x="2" y="86"/>
                </a:cubicBezTo>
                <a:cubicBezTo>
                  <a:pt x="1" y="84"/>
                  <a:pt x="0" y="82"/>
                  <a:pt x="0" y="80"/>
                </a:cubicBezTo>
                <a:cubicBezTo>
                  <a:pt x="0" y="79"/>
                  <a:pt x="0" y="78"/>
                  <a:pt x="1" y="76"/>
                </a:cubicBezTo>
                <a:moveTo>
                  <a:pt x="46" y="91"/>
                </a:moveTo>
                <a:cubicBezTo>
                  <a:pt x="56" y="44"/>
                  <a:pt x="56" y="44"/>
                  <a:pt x="56" y="44"/>
                </a:cubicBezTo>
                <a:cubicBezTo>
                  <a:pt x="90" y="44"/>
                  <a:pt x="90" y="44"/>
                  <a:pt x="90" y="44"/>
                </a:cubicBezTo>
                <a:cubicBezTo>
                  <a:pt x="88" y="53"/>
                  <a:pt x="88" y="53"/>
                  <a:pt x="88" y="53"/>
                </a:cubicBezTo>
                <a:cubicBezTo>
                  <a:pt x="66" y="53"/>
                  <a:pt x="66" y="53"/>
                  <a:pt x="66" y="53"/>
                </a:cubicBezTo>
                <a:cubicBezTo>
                  <a:pt x="64" y="63"/>
                  <a:pt x="64" y="63"/>
                  <a:pt x="64" y="63"/>
                </a:cubicBezTo>
                <a:cubicBezTo>
                  <a:pt x="85" y="63"/>
                  <a:pt x="85" y="63"/>
                  <a:pt x="85" y="63"/>
                </a:cubicBezTo>
                <a:cubicBezTo>
                  <a:pt x="83" y="72"/>
                  <a:pt x="83" y="72"/>
                  <a:pt x="83" y="72"/>
                </a:cubicBezTo>
                <a:cubicBezTo>
                  <a:pt x="62" y="72"/>
                  <a:pt x="62" y="72"/>
                  <a:pt x="62" y="72"/>
                </a:cubicBezTo>
                <a:cubicBezTo>
                  <a:pt x="60" y="82"/>
                  <a:pt x="60" y="82"/>
                  <a:pt x="60" y="82"/>
                </a:cubicBezTo>
                <a:cubicBezTo>
                  <a:pt x="83" y="82"/>
                  <a:pt x="83" y="82"/>
                  <a:pt x="83" y="82"/>
                </a:cubicBezTo>
                <a:cubicBezTo>
                  <a:pt x="81" y="91"/>
                  <a:pt x="81" y="91"/>
                  <a:pt x="81" y="91"/>
                </a:cubicBezTo>
                <a:lnTo>
                  <a:pt x="46" y="91"/>
                </a:lnTo>
                <a:close/>
                <a:moveTo>
                  <a:pt x="88" y="91"/>
                </a:moveTo>
                <a:cubicBezTo>
                  <a:pt x="98" y="44"/>
                  <a:pt x="98" y="44"/>
                  <a:pt x="98" y="44"/>
                </a:cubicBezTo>
                <a:cubicBezTo>
                  <a:pt x="116" y="44"/>
                  <a:pt x="116" y="44"/>
                  <a:pt x="116" y="44"/>
                </a:cubicBezTo>
                <a:cubicBezTo>
                  <a:pt x="120" y="44"/>
                  <a:pt x="123" y="44"/>
                  <a:pt x="125" y="45"/>
                </a:cubicBezTo>
                <a:cubicBezTo>
                  <a:pt x="128" y="45"/>
                  <a:pt x="130" y="46"/>
                  <a:pt x="132" y="48"/>
                </a:cubicBezTo>
                <a:cubicBezTo>
                  <a:pt x="133" y="50"/>
                  <a:pt x="134" y="52"/>
                  <a:pt x="134" y="54"/>
                </a:cubicBezTo>
                <a:cubicBezTo>
                  <a:pt x="134" y="54"/>
                  <a:pt x="134" y="55"/>
                  <a:pt x="134" y="56"/>
                </a:cubicBezTo>
                <a:cubicBezTo>
                  <a:pt x="132" y="61"/>
                  <a:pt x="128" y="65"/>
                  <a:pt x="121" y="67"/>
                </a:cubicBezTo>
                <a:cubicBezTo>
                  <a:pt x="121" y="67"/>
                  <a:pt x="121" y="67"/>
                  <a:pt x="121" y="67"/>
                </a:cubicBezTo>
                <a:cubicBezTo>
                  <a:pt x="127" y="68"/>
                  <a:pt x="130" y="71"/>
                  <a:pt x="130" y="75"/>
                </a:cubicBezTo>
                <a:cubicBezTo>
                  <a:pt x="130" y="78"/>
                  <a:pt x="130" y="81"/>
                  <a:pt x="128" y="83"/>
                </a:cubicBezTo>
                <a:cubicBezTo>
                  <a:pt x="126" y="86"/>
                  <a:pt x="124" y="87"/>
                  <a:pt x="121" y="89"/>
                </a:cubicBezTo>
                <a:cubicBezTo>
                  <a:pt x="119" y="90"/>
                  <a:pt x="114" y="91"/>
                  <a:pt x="109" y="91"/>
                </a:cubicBezTo>
                <a:lnTo>
                  <a:pt x="88" y="91"/>
                </a:lnTo>
                <a:close/>
                <a:moveTo>
                  <a:pt x="109" y="53"/>
                </a:moveTo>
                <a:cubicBezTo>
                  <a:pt x="106" y="63"/>
                  <a:pt x="106" y="63"/>
                  <a:pt x="106" y="63"/>
                </a:cubicBezTo>
                <a:cubicBezTo>
                  <a:pt x="112" y="63"/>
                  <a:pt x="112" y="63"/>
                  <a:pt x="112" y="63"/>
                </a:cubicBezTo>
                <a:cubicBezTo>
                  <a:pt x="115" y="63"/>
                  <a:pt x="116" y="63"/>
                  <a:pt x="117" y="62"/>
                </a:cubicBezTo>
                <a:cubicBezTo>
                  <a:pt x="119" y="62"/>
                  <a:pt x="120" y="60"/>
                  <a:pt x="120" y="58"/>
                </a:cubicBezTo>
                <a:cubicBezTo>
                  <a:pt x="121" y="56"/>
                  <a:pt x="120" y="55"/>
                  <a:pt x="119" y="54"/>
                </a:cubicBezTo>
                <a:cubicBezTo>
                  <a:pt x="119" y="53"/>
                  <a:pt x="117" y="53"/>
                  <a:pt x="116" y="53"/>
                </a:cubicBezTo>
                <a:lnTo>
                  <a:pt x="109" y="53"/>
                </a:lnTo>
                <a:close/>
                <a:moveTo>
                  <a:pt x="105" y="71"/>
                </a:moveTo>
                <a:cubicBezTo>
                  <a:pt x="102" y="82"/>
                  <a:pt x="102" y="82"/>
                  <a:pt x="102" y="82"/>
                </a:cubicBezTo>
                <a:cubicBezTo>
                  <a:pt x="109" y="82"/>
                  <a:pt x="109" y="82"/>
                  <a:pt x="109" y="82"/>
                </a:cubicBezTo>
                <a:cubicBezTo>
                  <a:pt x="114" y="82"/>
                  <a:pt x="116" y="80"/>
                  <a:pt x="117" y="77"/>
                </a:cubicBezTo>
                <a:cubicBezTo>
                  <a:pt x="117" y="76"/>
                  <a:pt x="117" y="76"/>
                  <a:pt x="117" y="75"/>
                </a:cubicBezTo>
                <a:cubicBezTo>
                  <a:pt x="117" y="73"/>
                  <a:pt x="115" y="71"/>
                  <a:pt x="111" y="71"/>
                </a:cubicBezTo>
                <a:lnTo>
                  <a:pt x="105" y="71"/>
                </a:lnTo>
                <a:close/>
                <a:moveTo>
                  <a:pt x="135" y="91"/>
                </a:moveTo>
                <a:cubicBezTo>
                  <a:pt x="144" y="44"/>
                  <a:pt x="144" y="44"/>
                  <a:pt x="144" y="44"/>
                </a:cubicBezTo>
                <a:cubicBezTo>
                  <a:pt x="166" y="44"/>
                  <a:pt x="166" y="44"/>
                  <a:pt x="166" y="44"/>
                </a:cubicBezTo>
                <a:cubicBezTo>
                  <a:pt x="170" y="44"/>
                  <a:pt x="172" y="44"/>
                  <a:pt x="173" y="45"/>
                </a:cubicBezTo>
                <a:cubicBezTo>
                  <a:pt x="176" y="45"/>
                  <a:pt x="178" y="46"/>
                  <a:pt x="179" y="48"/>
                </a:cubicBezTo>
                <a:cubicBezTo>
                  <a:pt x="181" y="49"/>
                  <a:pt x="181" y="51"/>
                  <a:pt x="181" y="53"/>
                </a:cubicBezTo>
                <a:cubicBezTo>
                  <a:pt x="181" y="54"/>
                  <a:pt x="181" y="55"/>
                  <a:pt x="181" y="57"/>
                </a:cubicBezTo>
                <a:cubicBezTo>
                  <a:pt x="180" y="61"/>
                  <a:pt x="178" y="64"/>
                  <a:pt x="175" y="65"/>
                </a:cubicBezTo>
                <a:cubicBezTo>
                  <a:pt x="173" y="66"/>
                  <a:pt x="170" y="67"/>
                  <a:pt x="167" y="68"/>
                </a:cubicBezTo>
                <a:cubicBezTo>
                  <a:pt x="167" y="68"/>
                  <a:pt x="167" y="68"/>
                  <a:pt x="167" y="68"/>
                </a:cubicBezTo>
                <a:cubicBezTo>
                  <a:pt x="170" y="68"/>
                  <a:pt x="173" y="69"/>
                  <a:pt x="174" y="70"/>
                </a:cubicBezTo>
                <a:cubicBezTo>
                  <a:pt x="175" y="71"/>
                  <a:pt x="175" y="73"/>
                  <a:pt x="175" y="75"/>
                </a:cubicBezTo>
                <a:cubicBezTo>
                  <a:pt x="175" y="76"/>
                  <a:pt x="175" y="77"/>
                  <a:pt x="175" y="79"/>
                </a:cubicBezTo>
                <a:cubicBezTo>
                  <a:pt x="175" y="85"/>
                  <a:pt x="175" y="89"/>
                  <a:pt x="175" y="91"/>
                </a:cubicBezTo>
                <a:cubicBezTo>
                  <a:pt x="161" y="91"/>
                  <a:pt x="161" y="91"/>
                  <a:pt x="161" y="91"/>
                </a:cubicBezTo>
                <a:cubicBezTo>
                  <a:pt x="161" y="89"/>
                  <a:pt x="161" y="85"/>
                  <a:pt x="162" y="80"/>
                </a:cubicBezTo>
                <a:cubicBezTo>
                  <a:pt x="162" y="78"/>
                  <a:pt x="162" y="77"/>
                  <a:pt x="162" y="76"/>
                </a:cubicBezTo>
                <a:cubicBezTo>
                  <a:pt x="162" y="75"/>
                  <a:pt x="162" y="74"/>
                  <a:pt x="161" y="73"/>
                </a:cubicBezTo>
                <a:cubicBezTo>
                  <a:pt x="160" y="73"/>
                  <a:pt x="159" y="73"/>
                  <a:pt x="157" y="73"/>
                </a:cubicBezTo>
                <a:cubicBezTo>
                  <a:pt x="151" y="73"/>
                  <a:pt x="151" y="73"/>
                  <a:pt x="151" y="73"/>
                </a:cubicBezTo>
                <a:cubicBezTo>
                  <a:pt x="148" y="91"/>
                  <a:pt x="148" y="91"/>
                  <a:pt x="148" y="91"/>
                </a:cubicBezTo>
                <a:lnTo>
                  <a:pt x="135" y="91"/>
                </a:lnTo>
                <a:close/>
                <a:moveTo>
                  <a:pt x="156" y="53"/>
                </a:moveTo>
                <a:cubicBezTo>
                  <a:pt x="153" y="64"/>
                  <a:pt x="153" y="64"/>
                  <a:pt x="153" y="64"/>
                </a:cubicBezTo>
                <a:cubicBezTo>
                  <a:pt x="158" y="64"/>
                  <a:pt x="158" y="64"/>
                  <a:pt x="158" y="64"/>
                </a:cubicBezTo>
                <a:cubicBezTo>
                  <a:pt x="161" y="64"/>
                  <a:pt x="163" y="64"/>
                  <a:pt x="163" y="64"/>
                </a:cubicBezTo>
                <a:cubicBezTo>
                  <a:pt x="166" y="63"/>
                  <a:pt x="167" y="61"/>
                  <a:pt x="168" y="59"/>
                </a:cubicBezTo>
                <a:cubicBezTo>
                  <a:pt x="168" y="58"/>
                  <a:pt x="168" y="57"/>
                  <a:pt x="168" y="57"/>
                </a:cubicBezTo>
                <a:cubicBezTo>
                  <a:pt x="168" y="55"/>
                  <a:pt x="167" y="54"/>
                  <a:pt x="166" y="53"/>
                </a:cubicBezTo>
                <a:cubicBezTo>
                  <a:pt x="164" y="53"/>
                  <a:pt x="163" y="53"/>
                  <a:pt x="160" y="53"/>
                </a:cubicBezTo>
                <a:lnTo>
                  <a:pt x="156" y="53"/>
                </a:lnTo>
                <a:close/>
                <a:moveTo>
                  <a:pt x="177" y="91"/>
                </a:moveTo>
                <a:cubicBezTo>
                  <a:pt x="205" y="44"/>
                  <a:pt x="205" y="44"/>
                  <a:pt x="205" y="44"/>
                </a:cubicBezTo>
                <a:cubicBezTo>
                  <a:pt x="221" y="44"/>
                  <a:pt x="221" y="44"/>
                  <a:pt x="221" y="44"/>
                </a:cubicBezTo>
                <a:cubicBezTo>
                  <a:pt x="230" y="91"/>
                  <a:pt x="230" y="91"/>
                  <a:pt x="230" y="91"/>
                </a:cubicBezTo>
                <a:cubicBezTo>
                  <a:pt x="215" y="91"/>
                  <a:pt x="215" y="91"/>
                  <a:pt x="215" y="91"/>
                </a:cubicBezTo>
                <a:cubicBezTo>
                  <a:pt x="214" y="81"/>
                  <a:pt x="214" y="81"/>
                  <a:pt x="214" y="81"/>
                </a:cubicBezTo>
                <a:cubicBezTo>
                  <a:pt x="195" y="81"/>
                  <a:pt x="195" y="81"/>
                  <a:pt x="195" y="81"/>
                </a:cubicBezTo>
                <a:cubicBezTo>
                  <a:pt x="190" y="91"/>
                  <a:pt x="190" y="91"/>
                  <a:pt x="190" y="91"/>
                </a:cubicBezTo>
                <a:lnTo>
                  <a:pt x="177" y="91"/>
                </a:lnTo>
                <a:close/>
                <a:moveTo>
                  <a:pt x="200" y="73"/>
                </a:moveTo>
                <a:cubicBezTo>
                  <a:pt x="213" y="73"/>
                  <a:pt x="213" y="73"/>
                  <a:pt x="213" y="73"/>
                </a:cubicBezTo>
                <a:cubicBezTo>
                  <a:pt x="211" y="53"/>
                  <a:pt x="211" y="53"/>
                  <a:pt x="211" y="53"/>
                </a:cubicBezTo>
                <a:cubicBezTo>
                  <a:pt x="211" y="53"/>
                  <a:pt x="211" y="53"/>
                  <a:pt x="211" y="53"/>
                </a:cubicBezTo>
                <a:lnTo>
                  <a:pt x="200" y="73"/>
                </a:lnTo>
                <a:close/>
                <a:moveTo>
                  <a:pt x="235" y="91"/>
                </a:moveTo>
                <a:cubicBezTo>
                  <a:pt x="245" y="44"/>
                  <a:pt x="245" y="44"/>
                  <a:pt x="245" y="44"/>
                </a:cubicBezTo>
                <a:cubicBezTo>
                  <a:pt x="279" y="44"/>
                  <a:pt x="279" y="44"/>
                  <a:pt x="279" y="44"/>
                </a:cubicBezTo>
                <a:cubicBezTo>
                  <a:pt x="277" y="53"/>
                  <a:pt x="277" y="53"/>
                  <a:pt x="277" y="53"/>
                </a:cubicBezTo>
                <a:cubicBezTo>
                  <a:pt x="255" y="53"/>
                  <a:pt x="255" y="53"/>
                  <a:pt x="255" y="53"/>
                </a:cubicBezTo>
                <a:cubicBezTo>
                  <a:pt x="253" y="63"/>
                  <a:pt x="253" y="63"/>
                  <a:pt x="253" y="63"/>
                </a:cubicBezTo>
                <a:cubicBezTo>
                  <a:pt x="274" y="63"/>
                  <a:pt x="274" y="63"/>
                  <a:pt x="274" y="63"/>
                </a:cubicBezTo>
                <a:cubicBezTo>
                  <a:pt x="272" y="72"/>
                  <a:pt x="272" y="72"/>
                  <a:pt x="272" y="72"/>
                </a:cubicBezTo>
                <a:cubicBezTo>
                  <a:pt x="251" y="72"/>
                  <a:pt x="251" y="72"/>
                  <a:pt x="251" y="72"/>
                </a:cubicBezTo>
                <a:cubicBezTo>
                  <a:pt x="249" y="82"/>
                  <a:pt x="249" y="82"/>
                  <a:pt x="249" y="82"/>
                </a:cubicBezTo>
                <a:cubicBezTo>
                  <a:pt x="272" y="82"/>
                  <a:pt x="272" y="82"/>
                  <a:pt x="272" y="82"/>
                </a:cubicBezTo>
                <a:cubicBezTo>
                  <a:pt x="270" y="91"/>
                  <a:pt x="270" y="91"/>
                  <a:pt x="270" y="91"/>
                </a:cubicBezTo>
                <a:lnTo>
                  <a:pt x="235" y="91"/>
                </a:lnTo>
                <a:close/>
                <a:moveTo>
                  <a:pt x="103" y="22"/>
                </a:moveTo>
                <a:cubicBezTo>
                  <a:pt x="189" y="22"/>
                  <a:pt x="189" y="22"/>
                  <a:pt x="189" y="22"/>
                </a:cubicBezTo>
                <a:cubicBezTo>
                  <a:pt x="186" y="37"/>
                  <a:pt x="186" y="37"/>
                  <a:pt x="186" y="37"/>
                </a:cubicBezTo>
                <a:cubicBezTo>
                  <a:pt x="99" y="37"/>
                  <a:pt x="99" y="37"/>
                  <a:pt x="99" y="37"/>
                </a:cubicBezTo>
                <a:lnTo>
                  <a:pt x="103" y="22"/>
                </a:lnTo>
                <a:close/>
                <a:moveTo>
                  <a:pt x="107" y="0"/>
                </a:moveTo>
                <a:cubicBezTo>
                  <a:pt x="194" y="0"/>
                  <a:pt x="194" y="0"/>
                  <a:pt x="194" y="0"/>
                </a:cubicBezTo>
                <a:cubicBezTo>
                  <a:pt x="190" y="14"/>
                  <a:pt x="190" y="14"/>
                  <a:pt x="190" y="14"/>
                </a:cubicBezTo>
                <a:cubicBezTo>
                  <a:pt x="104" y="14"/>
                  <a:pt x="104" y="14"/>
                  <a:pt x="104" y="14"/>
                </a:cubicBezTo>
                <a:lnTo>
                  <a:pt x="107" y="0"/>
                </a:lnTo>
                <a:close/>
                <a:moveTo>
                  <a:pt x="82" y="121"/>
                </a:moveTo>
                <a:cubicBezTo>
                  <a:pt x="168" y="121"/>
                  <a:pt x="168" y="121"/>
                  <a:pt x="168" y="121"/>
                </a:cubicBezTo>
                <a:cubicBezTo>
                  <a:pt x="165" y="135"/>
                  <a:pt x="165" y="135"/>
                  <a:pt x="165" y="135"/>
                </a:cubicBezTo>
                <a:cubicBezTo>
                  <a:pt x="79" y="135"/>
                  <a:pt x="79" y="135"/>
                  <a:pt x="79" y="135"/>
                </a:cubicBezTo>
                <a:lnTo>
                  <a:pt x="82" y="121"/>
                </a:lnTo>
                <a:close/>
                <a:moveTo>
                  <a:pt x="86" y="98"/>
                </a:moveTo>
                <a:cubicBezTo>
                  <a:pt x="173" y="98"/>
                  <a:pt x="173" y="98"/>
                  <a:pt x="173" y="98"/>
                </a:cubicBezTo>
                <a:cubicBezTo>
                  <a:pt x="170" y="113"/>
                  <a:pt x="170" y="113"/>
                  <a:pt x="170" y="113"/>
                </a:cubicBezTo>
                <a:cubicBezTo>
                  <a:pt x="83" y="113"/>
                  <a:pt x="83" y="113"/>
                  <a:pt x="83" y="113"/>
                </a:cubicBezTo>
                <a:lnTo>
                  <a:pt x="86" y="98"/>
                </a:lnTo>
                <a:close/>
              </a:path>
            </a:pathLst>
          </a:custGeom>
          <a:solidFill>
            <a:srgbClr val="4071A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pt-BR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pt-BR">
              <a:solidFill>
                <a:schemeClr val="accent1"/>
              </a:solidFill>
            </a:endParaRPr>
          </a:p>
        </p:txBody>
      </p:sp>
      <p:sp>
        <p:nvSpPr>
          <p:cNvPr id="132" name="Freeform 9"/>
          <p:cNvSpPr>
            <a:spLocks noEditPoints="1"/>
          </p:cNvSpPr>
          <p:nvPr/>
        </p:nvSpPr>
        <p:spPr bwMode="auto">
          <a:xfrm>
            <a:off x="4980542" y="3003360"/>
            <a:ext cx="492037" cy="236870"/>
          </a:xfrm>
          <a:custGeom>
            <a:avLst/>
            <a:gdLst>
              <a:gd name="T0" fmla="*/ 13 w 279"/>
              <a:gd name="T1" fmla="*/ 78 h 135"/>
              <a:gd name="T2" fmla="*/ 28 w 279"/>
              <a:gd name="T3" fmla="*/ 77 h 135"/>
              <a:gd name="T4" fmla="*/ 5 w 279"/>
              <a:gd name="T5" fmla="*/ 61 h 135"/>
              <a:gd name="T6" fmla="*/ 28 w 279"/>
              <a:gd name="T7" fmla="*/ 43 h 135"/>
              <a:gd name="T8" fmla="*/ 31 w 279"/>
              <a:gd name="T9" fmla="*/ 58 h 135"/>
              <a:gd name="T10" fmla="*/ 21 w 279"/>
              <a:gd name="T11" fmla="*/ 53 h 135"/>
              <a:gd name="T12" fmla="*/ 23 w 279"/>
              <a:gd name="T13" fmla="*/ 61 h 135"/>
              <a:gd name="T14" fmla="*/ 42 w 279"/>
              <a:gd name="T15" fmla="*/ 73 h 135"/>
              <a:gd name="T16" fmla="*/ 18 w 279"/>
              <a:gd name="T17" fmla="*/ 92 h 135"/>
              <a:gd name="T18" fmla="*/ 1 w 279"/>
              <a:gd name="T19" fmla="*/ 76 h 135"/>
              <a:gd name="T20" fmla="*/ 90 w 279"/>
              <a:gd name="T21" fmla="*/ 44 h 135"/>
              <a:gd name="T22" fmla="*/ 64 w 279"/>
              <a:gd name="T23" fmla="*/ 63 h 135"/>
              <a:gd name="T24" fmla="*/ 62 w 279"/>
              <a:gd name="T25" fmla="*/ 72 h 135"/>
              <a:gd name="T26" fmla="*/ 81 w 279"/>
              <a:gd name="T27" fmla="*/ 91 h 135"/>
              <a:gd name="T28" fmla="*/ 98 w 279"/>
              <a:gd name="T29" fmla="*/ 44 h 135"/>
              <a:gd name="T30" fmla="*/ 132 w 279"/>
              <a:gd name="T31" fmla="*/ 48 h 135"/>
              <a:gd name="T32" fmla="*/ 121 w 279"/>
              <a:gd name="T33" fmla="*/ 67 h 135"/>
              <a:gd name="T34" fmla="*/ 128 w 279"/>
              <a:gd name="T35" fmla="*/ 83 h 135"/>
              <a:gd name="T36" fmla="*/ 88 w 279"/>
              <a:gd name="T37" fmla="*/ 91 h 135"/>
              <a:gd name="T38" fmla="*/ 112 w 279"/>
              <a:gd name="T39" fmla="*/ 63 h 135"/>
              <a:gd name="T40" fmla="*/ 119 w 279"/>
              <a:gd name="T41" fmla="*/ 54 h 135"/>
              <a:gd name="T42" fmla="*/ 105 w 279"/>
              <a:gd name="T43" fmla="*/ 71 h 135"/>
              <a:gd name="T44" fmla="*/ 117 w 279"/>
              <a:gd name="T45" fmla="*/ 77 h 135"/>
              <a:gd name="T46" fmla="*/ 105 w 279"/>
              <a:gd name="T47" fmla="*/ 71 h 135"/>
              <a:gd name="T48" fmla="*/ 166 w 279"/>
              <a:gd name="T49" fmla="*/ 44 h 135"/>
              <a:gd name="T50" fmla="*/ 181 w 279"/>
              <a:gd name="T51" fmla="*/ 53 h 135"/>
              <a:gd name="T52" fmla="*/ 167 w 279"/>
              <a:gd name="T53" fmla="*/ 68 h 135"/>
              <a:gd name="T54" fmla="*/ 175 w 279"/>
              <a:gd name="T55" fmla="*/ 75 h 135"/>
              <a:gd name="T56" fmla="*/ 161 w 279"/>
              <a:gd name="T57" fmla="*/ 91 h 135"/>
              <a:gd name="T58" fmla="*/ 161 w 279"/>
              <a:gd name="T59" fmla="*/ 73 h 135"/>
              <a:gd name="T60" fmla="*/ 148 w 279"/>
              <a:gd name="T61" fmla="*/ 91 h 135"/>
              <a:gd name="T62" fmla="*/ 153 w 279"/>
              <a:gd name="T63" fmla="*/ 64 h 135"/>
              <a:gd name="T64" fmla="*/ 168 w 279"/>
              <a:gd name="T65" fmla="*/ 59 h 135"/>
              <a:gd name="T66" fmla="*/ 160 w 279"/>
              <a:gd name="T67" fmla="*/ 53 h 135"/>
              <a:gd name="T68" fmla="*/ 205 w 279"/>
              <a:gd name="T69" fmla="*/ 44 h 135"/>
              <a:gd name="T70" fmla="*/ 215 w 279"/>
              <a:gd name="T71" fmla="*/ 91 h 135"/>
              <a:gd name="T72" fmla="*/ 190 w 279"/>
              <a:gd name="T73" fmla="*/ 91 h 135"/>
              <a:gd name="T74" fmla="*/ 213 w 279"/>
              <a:gd name="T75" fmla="*/ 73 h 135"/>
              <a:gd name="T76" fmla="*/ 200 w 279"/>
              <a:gd name="T77" fmla="*/ 73 h 135"/>
              <a:gd name="T78" fmla="*/ 279 w 279"/>
              <a:gd name="T79" fmla="*/ 44 h 135"/>
              <a:gd name="T80" fmla="*/ 253 w 279"/>
              <a:gd name="T81" fmla="*/ 63 h 135"/>
              <a:gd name="T82" fmla="*/ 251 w 279"/>
              <a:gd name="T83" fmla="*/ 72 h 135"/>
              <a:gd name="T84" fmla="*/ 270 w 279"/>
              <a:gd name="T85" fmla="*/ 91 h 135"/>
              <a:gd name="T86" fmla="*/ 189 w 279"/>
              <a:gd name="T87" fmla="*/ 22 h 135"/>
              <a:gd name="T88" fmla="*/ 103 w 279"/>
              <a:gd name="T89" fmla="*/ 22 h 135"/>
              <a:gd name="T90" fmla="*/ 190 w 279"/>
              <a:gd name="T91" fmla="*/ 14 h 135"/>
              <a:gd name="T92" fmla="*/ 82 w 279"/>
              <a:gd name="T93" fmla="*/ 121 h 135"/>
              <a:gd name="T94" fmla="*/ 79 w 279"/>
              <a:gd name="T95" fmla="*/ 135 h 135"/>
              <a:gd name="T96" fmla="*/ 173 w 279"/>
              <a:gd name="T97" fmla="*/ 98 h 135"/>
              <a:gd name="T98" fmla="*/ 86 w 279"/>
              <a:gd name="T99" fmla="*/ 98 h 1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279" h="135">
                <a:moveTo>
                  <a:pt x="1" y="76"/>
                </a:moveTo>
                <a:cubicBezTo>
                  <a:pt x="14" y="76"/>
                  <a:pt x="14" y="76"/>
                  <a:pt x="14" y="76"/>
                </a:cubicBezTo>
                <a:cubicBezTo>
                  <a:pt x="14" y="77"/>
                  <a:pt x="13" y="77"/>
                  <a:pt x="13" y="78"/>
                </a:cubicBezTo>
                <a:cubicBezTo>
                  <a:pt x="13" y="81"/>
                  <a:pt x="16" y="83"/>
                  <a:pt x="20" y="83"/>
                </a:cubicBezTo>
                <a:cubicBezTo>
                  <a:pt x="25" y="83"/>
                  <a:pt x="27" y="81"/>
                  <a:pt x="28" y="78"/>
                </a:cubicBezTo>
                <a:cubicBezTo>
                  <a:pt x="28" y="77"/>
                  <a:pt x="28" y="77"/>
                  <a:pt x="28" y="77"/>
                </a:cubicBezTo>
                <a:cubicBezTo>
                  <a:pt x="28" y="75"/>
                  <a:pt x="27" y="74"/>
                  <a:pt x="25" y="73"/>
                </a:cubicBezTo>
                <a:cubicBezTo>
                  <a:pt x="14" y="70"/>
                  <a:pt x="14" y="70"/>
                  <a:pt x="14" y="70"/>
                </a:cubicBezTo>
                <a:cubicBezTo>
                  <a:pt x="8" y="69"/>
                  <a:pt x="5" y="65"/>
                  <a:pt x="5" y="61"/>
                </a:cubicBezTo>
                <a:cubicBezTo>
                  <a:pt x="5" y="60"/>
                  <a:pt x="5" y="59"/>
                  <a:pt x="5" y="58"/>
                </a:cubicBezTo>
                <a:cubicBezTo>
                  <a:pt x="6" y="54"/>
                  <a:pt x="9" y="50"/>
                  <a:pt x="12" y="48"/>
                </a:cubicBezTo>
                <a:cubicBezTo>
                  <a:pt x="16" y="45"/>
                  <a:pt x="22" y="43"/>
                  <a:pt x="28" y="43"/>
                </a:cubicBezTo>
                <a:cubicBezTo>
                  <a:pt x="39" y="43"/>
                  <a:pt x="44" y="47"/>
                  <a:pt x="44" y="54"/>
                </a:cubicBezTo>
                <a:cubicBezTo>
                  <a:pt x="44" y="55"/>
                  <a:pt x="44" y="56"/>
                  <a:pt x="44" y="58"/>
                </a:cubicBezTo>
                <a:cubicBezTo>
                  <a:pt x="31" y="58"/>
                  <a:pt x="31" y="58"/>
                  <a:pt x="31" y="58"/>
                </a:cubicBezTo>
                <a:cubicBezTo>
                  <a:pt x="31" y="57"/>
                  <a:pt x="31" y="56"/>
                  <a:pt x="31" y="56"/>
                </a:cubicBezTo>
                <a:cubicBezTo>
                  <a:pt x="31" y="53"/>
                  <a:pt x="29" y="52"/>
                  <a:pt x="26" y="52"/>
                </a:cubicBezTo>
                <a:cubicBezTo>
                  <a:pt x="24" y="52"/>
                  <a:pt x="23" y="52"/>
                  <a:pt x="21" y="53"/>
                </a:cubicBezTo>
                <a:cubicBezTo>
                  <a:pt x="20" y="54"/>
                  <a:pt x="19" y="55"/>
                  <a:pt x="19" y="56"/>
                </a:cubicBezTo>
                <a:cubicBezTo>
                  <a:pt x="19" y="57"/>
                  <a:pt x="19" y="57"/>
                  <a:pt x="19" y="57"/>
                </a:cubicBezTo>
                <a:cubicBezTo>
                  <a:pt x="19" y="59"/>
                  <a:pt x="20" y="60"/>
                  <a:pt x="23" y="61"/>
                </a:cubicBezTo>
                <a:cubicBezTo>
                  <a:pt x="31" y="63"/>
                  <a:pt x="31" y="63"/>
                  <a:pt x="31" y="63"/>
                </a:cubicBezTo>
                <a:cubicBezTo>
                  <a:pt x="34" y="64"/>
                  <a:pt x="37" y="65"/>
                  <a:pt x="38" y="66"/>
                </a:cubicBezTo>
                <a:cubicBezTo>
                  <a:pt x="41" y="68"/>
                  <a:pt x="42" y="70"/>
                  <a:pt x="42" y="73"/>
                </a:cubicBezTo>
                <a:cubicBezTo>
                  <a:pt x="42" y="74"/>
                  <a:pt x="42" y="76"/>
                  <a:pt x="41" y="77"/>
                </a:cubicBezTo>
                <a:cubicBezTo>
                  <a:pt x="40" y="82"/>
                  <a:pt x="38" y="85"/>
                  <a:pt x="33" y="88"/>
                </a:cubicBezTo>
                <a:cubicBezTo>
                  <a:pt x="29" y="91"/>
                  <a:pt x="24" y="92"/>
                  <a:pt x="18" y="92"/>
                </a:cubicBezTo>
                <a:cubicBezTo>
                  <a:pt x="10" y="92"/>
                  <a:pt x="5" y="90"/>
                  <a:pt x="2" y="86"/>
                </a:cubicBezTo>
                <a:cubicBezTo>
                  <a:pt x="1" y="84"/>
                  <a:pt x="0" y="82"/>
                  <a:pt x="0" y="80"/>
                </a:cubicBezTo>
                <a:cubicBezTo>
                  <a:pt x="0" y="79"/>
                  <a:pt x="0" y="78"/>
                  <a:pt x="1" y="76"/>
                </a:cubicBezTo>
                <a:moveTo>
                  <a:pt x="46" y="91"/>
                </a:moveTo>
                <a:cubicBezTo>
                  <a:pt x="56" y="44"/>
                  <a:pt x="56" y="44"/>
                  <a:pt x="56" y="44"/>
                </a:cubicBezTo>
                <a:cubicBezTo>
                  <a:pt x="90" y="44"/>
                  <a:pt x="90" y="44"/>
                  <a:pt x="90" y="44"/>
                </a:cubicBezTo>
                <a:cubicBezTo>
                  <a:pt x="88" y="53"/>
                  <a:pt x="88" y="53"/>
                  <a:pt x="88" y="53"/>
                </a:cubicBezTo>
                <a:cubicBezTo>
                  <a:pt x="66" y="53"/>
                  <a:pt x="66" y="53"/>
                  <a:pt x="66" y="53"/>
                </a:cubicBezTo>
                <a:cubicBezTo>
                  <a:pt x="64" y="63"/>
                  <a:pt x="64" y="63"/>
                  <a:pt x="64" y="63"/>
                </a:cubicBezTo>
                <a:cubicBezTo>
                  <a:pt x="85" y="63"/>
                  <a:pt x="85" y="63"/>
                  <a:pt x="85" y="63"/>
                </a:cubicBezTo>
                <a:cubicBezTo>
                  <a:pt x="83" y="72"/>
                  <a:pt x="83" y="72"/>
                  <a:pt x="83" y="72"/>
                </a:cubicBezTo>
                <a:cubicBezTo>
                  <a:pt x="62" y="72"/>
                  <a:pt x="62" y="72"/>
                  <a:pt x="62" y="72"/>
                </a:cubicBezTo>
                <a:cubicBezTo>
                  <a:pt x="60" y="82"/>
                  <a:pt x="60" y="82"/>
                  <a:pt x="60" y="82"/>
                </a:cubicBezTo>
                <a:cubicBezTo>
                  <a:pt x="83" y="82"/>
                  <a:pt x="83" y="82"/>
                  <a:pt x="83" y="82"/>
                </a:cubicBezTo>
                <a:cubicBezTo>
                  <a:pt x="81" y="91"/>
                  <a:pt x="81" y="91"/>
                  <a:pt x="81" y="91"/>
                </a:cubicBezTo>
                <a:lnTo>
                  <a:pt x="46" y="91"/>
                </a:lnTo>
                <a:close/>
                <a:moveTo>
                  <a:pt x="88" y="91"/>
                </a:moveTo>
                <a:cubicBezTo>
                  <a:pt x="98" y="44"/>
                  <a:pt x="98" y="44"/>
                  <a:pt x="98" y="44"/>
                </a:cubicBezTo>
                <a:cubicBezTo>
                  <a:pt x="116" y="44"/>
                  <a:pt x="116" y="44"/>
                  <a:pt x="116" y="44"/>
                </a:cubicBezTo>
                <a:cubicBezTo>
                  <a:pt x="120" y="44"/>
                  <a:pt x="123" y="44"/>
                  <a:pt x="125" y="45"/>
                </a:cubicBezTo>
                <a:cubicBezTo>
                  <a:pt x="128" y="45"/>
                  <a:pt x="130" y="46"/>
                  <a:pt x="132" y="48"/>
                </a:cubicBezTo>
                <a:cubicBezTo>
                  <a:pt x="133" y="50"/>
                  <a:pt x="134" y="52"/>
                  <a:pt x="134" y="54"/>
                </a:cubicBezTo>
                <a:cubicBezTo>
                  <a:pt x="134" y="54"/>
                  <a:pt x="134" y="55"/>
                  <a:pt x="134" y="56"/>
                </a:cubicBezTo>
                <a:cubicBezTo>
                  <a:pt x="132" y="61"/>
                  <a:pt x="128" y="65"/>
                  <a:pt x="121" y="67"/>
                </a:cubicBezTo>
                <a:cubicBezTo>
                  <a:pt x="121" y="67"/>
                  <a:pt x="121" y="67"/>
                  <a:pt x="121" y="67"/>
                </a:cubicBezTo>
                <a:cubicBezTo>
                  <a:pt x="127" y="68"/>
                  <a:pt x="130" y="71"/>
                  <a:pt x="130" y="75"/>
                </a:cubicBezTo>
                <a:cubicBezTo>
                  <a:pt x="130" y="78"/>
                  <a:pt x="130" y="81"/>
                  <a:pt x="128" y="83"/>
                </a:cubicBezTo>
                <a:cubicBezTo>
                  <a:pt x="126" y="86"/>
                  <a:pt x="124" y="87"/>
                  <a:pt x="121" y="89"/>
                </a:cubicBezTo>
                <a:cubicBezTo>
                  <a:pt x="119" y="90"/>
                  <a:pt x="114" y="91"/>
                  <a:pt x="109" y="91"/>
                </a:cubicBezTo>
                <a:lnTo>
                  <a:pt x="88" y="91"/>
                </a:lnTo>
                <a:close/>
                <a:moveTo>
                  <a:pt x="109" y="53"/>
                </a:moveTo>
                <a:cubicBezTo>
                  <a:pt x="106" y="63"/>
                  <a:pt x="106" y="63"/>
                  <a:pt x="106" y="63"/>
                </a:cubicBezTo>
                <a:cubicBezTo>
                  <a:pt x="112" y="63"/>
                  <a:pt x="112" y="63"/>
                  <a:pt x="112" y="63"/>
                </a:cubicBezTo>
                <a:cubicBezTo>
                  <a:pt x="115" y="63"/>
                  <a:pt x="116" y="63"/>
                  <a:pt x="117" y="62"/>
                </a:cubicBezTo>
                <a:cubicBezTo>
                  <a:pt x="119" y="62"/>
                  <a:pt x="120" y="60"/>
                  <a:pt x="120" y="58"/>
                </a:cubicBezTo>
                <a:cubicBezTo>
                  <a:pt x="121" y="56"/>
                  <a:pt x="120" y="55"/>
                  <a:pt x="119" y="54"/>
                </a:cubicBezTo>
                <a:cubicBezTo>
                  <a:pt x="119" y="53"/>
                  <a:pt x="117" y="53"/>
                  <a:pt x="116" y="53"/>
                </a:cubicBezTo>
                <a:lnTo>
                  <a:pt x="109" y="53"/>
                </a:lnTo>
                <a:close/>
                <a:moveTo>
                  <a:pt x="105" y="71"/>
                </a:moveTo>
                <a:cubicBezTo>
                  <a:pt x="102" y="82"/>
                  <a:pt x="102" y="82"/>
                  <a:pt x="102" y="82"/>
                </a:cubicBezTo>
                <a:cubicBezTo>
                  <a:pt x="109" y="82"/>
                  <a:pt x="109" y="82"/>
                  <a:pt x="109" y="82"/>
                </a:cubicBezTo>
                <a:cubicBezTo>
                  <a:pt x="114" y="82"/>
                  <a:pt x="116" y="80"/>
                  <a:pt x="117" y="77"/>
                </a:cubicBezTo>
                <a:cubicBezTo>
                  <a:pt x="117" y="76"/>
                  <a:pt x="117" y="76"/>
                  <a:pt x="117" y="75"/>
                </a:cubicBezTo>
                <a:cubicBezTo>
                  <a:pt x="117" y="73"/>
                  <a:pt x="115" y="71"/>
                  <a:pt x="111" y="71"/>
                </a:cubicBezTo>
                <a:lnTo>
                  <a:pt x="105" y="71"/>
                </a:lnTo>
                <a:close/>
                <a:moveTo>
                  <a:pt x="135" y="91"/>
                </a:moveTo>
                <a:cubicBezTo>
                  <a:pt x="144" y="44"/>
                  <a:pt x="144" y="44"/>
                  <a:pt x="144" y="44"/>
                </a:cubicBezTo>
                <a:cubicBezTo>
                  <a:pt x="166" y="44"/>
                  <a:pt x="166" y="44"/>
                  <a:pt x="166" y="44"/>
                </a:cubicBezTo>
                <a:cubicBezTo>
                  <a:pt x="170" y="44"/>
                  <a:pt x="172" y="44"/>
                  <a:pt x="173" y="45"/>
                </a:cubicBezTo>
                <a:cubicBezTo>
                  <a:pt x="176" y="45"/>
                  <a:pt x="178" y="46"/>
                  <a:pt x="179" y="48"/>
                </a:cubicBezTo>
                <a:cubicBezTo>
                  <a:pt x="181" y="49"/>
                  <a:pt x="181" y="51"/>
                  <a:pt x="181" y="53"/>
                </a:cubicBezTo>
                <a:cubicBezTo>
                  <a:pt x="181" y="54"/>
                  <a:pt x="181" y="55"/>
                  <a:pt x="181" y="57"/>
                </a:cubicBezTo>
                <a:cubicBezTo>
                  <a:pt x="180" y="61"/>
                  <a:pt x="178" y="64"/>
                  <a:pt x="175" y="65"/>
                </a:cubicBezTo>
                <a:cubicBezTo>
                  <a:pt x="173" y="66"/>
                  <a:pt x="170" y="67"/>
                  <a:pt x="167" y="68"/>
                </a:cubicBezTo>
                <a:cubicBezTo>
                  <a:pt x="167" y="68"/>
                  <a:pt x="167" y="68"/>
                  <a:pt x="167" y="68"/>
                </a:cubicBezTo>
                <a:cubicBezTo>
                  <a:pt x="170" y="68"/>
                  <a:pt x="173" y="69"/>
                  <a:pt x="174" y="70"/>
                </a:cubicBezTo>
                <a:cubicBezTo>
                  <a:pt x="175" y="71"/>
                  <a:pt x="175" y="73"/>
                  <a:pt x="175" y="75"/>
                </a:cubicBezTo>
                <a:cubicBezTo>
                  <a:pt x="175" y="76"/>
                  <a:pt x="175" y="77"/>
                  <a:pt x="175" y="79"/>
                </a:cubicBezTo>
                <a:cubicBezTo>
                  <a:pt x="175" y="85"/>
                  <a:pt x="175" y="89"/>
                  <a:pt x="175" y="91"/>
                </a:cubicBezTo>
                <a:cubicBezTo>
                  <a:pt x="161" y="91"/>
                  <a:pt x="161" y="91"/>
                  <a:pt x="161" y="91"/>
                </a:cubicBezTo>
                <a:cubicBezTo>
                  <a:pt x="161" y="89"/>
                  <a:pt x="161" y="85"/>
                  <a:pt x="162" y="80"/>
                </a:cubicBezTo>
                <a:cubicBezTo>
                  <a:pt x="162" y="78"/>
                  <a:pt x="162" y="77"/>
                  <a:pt x="162" y="76"/>
                </a:cubicBezTo>
                <a:cubicBezTo>
                  <a:pt x="162" y="75"/>
                  <a:pt x="162" y="74"/>
                  <a:pt x="161" y="73"/>
                </a:cubicBezTo>
                <a:cubicBezTo>
                  <a:pt x="160" y="73"/>
                  <a:pt x="159" y="73"/>
                  <a:pt x="157" y="73"/>
                </a:cubicBezTo>
                <a:cubicBezTo>
                  <a:pt x="151" y="73"/>
                  <a:pt x="151" y="73"/>
                  <a:pt x="151" y="73"/>
                </a:cubicBezTo>
                <a:cubicBezTo>
                  <a:pt x="148" y="91"/>
                  <a:pt x="148" y="91"/>
                  <a:pt x="148" y="91"/>
                </a:cubicBezTo>
                <a:lnTo>
                  <a:pt x="135" y="91"/>
                </a:lnTo>
                <a:close/>
                <a:moveTo>
                  <a:pt x="156" y="53"/>
                </a:moveTo>
                <a:cubicBezTo>
                  <a:pt x="153" y="64"/>
                  <a:pt x="153" y="64"/>
                  <a:pt x="153" y="64"/>
                </a:cubicBezTo>
                <a:cubicBezTo>
                  <a:pt x="158" y="64"/>
                  <a:pt x="158" y="64"/>
                  <a:pt x="158" y="64"/>
                </a:cubicBezTo>
                <a:cubicBezTo>
                  <a:pt x="161" y="64"/>
                  <a:pt x="163" y="64"/>
                  <a:pt x="163" y="64"/>
                </a:cubicBezTo>
                <a:cubicBezTo>
                  <a:pt x="166" y="63"/>
                  <a:pt x="167" y="61"/>
                  <a:pt x="168" y="59"/>
                </a:cubicBezTo>
                <a:cubicBezTo>
                  <a:pt x="168" y="58"/>
                  <a:pt x="168" y="57"/>
                  <a:pt x="168" y="57"/>
                </a:cubicBezTo>
                <a:cubicBezTo>
                  <a:pt x="168" y="55"/>
                  <a:pt x="167" y="54"/>
                  <a:pt x="166" y="53"/>
                </a:cubicBezTo>
                <a:cubicBezTo>
                  <a:pt x="164" y="53"/>
                  <a:pt x="163" y="53"/>
                  <a:pt x="160" y="53"/>
                </a:cubicBezTo>
                <a:lnTo>
                  <a:pt x="156" y="53"/>
                </a:lnTo>
                <a:close/>
                <a:moveTo>
                  <a:pt x="177" y="91"/>
                </a:moveTo>
                <a:cubicBezTo>
                  <a:pt x="205" y="44"/>
                  <a:pt x="205" y="44"/>
                  <a:pt x="205" y="44"/>
                </a:cubicBezTo>
                <a:cubicBezTo>
                  <a:pt x="221" y="44"/>
                  <a:pt x="221" y="44"/>
                  <a:pt x="221" y="44"/>
                </a:cubicBezTo>
                <a:cubicBezTo>
                  <a:pt x="230" y="91"/>
                  <a:pt x="230" y="91"/>
                  <a:pt x="230" y="91"/>
                </a:cubicBezTo>
                <a:cubicBezTo>
                  <a:pt x="215" y="91"/>
                  <a:pt x="215" y="91"/>
                  <a:pt x="215" y="91"/>
                </a:cubicBezTo>
                <a:cubicBezTo>
                  <a:pt x="214" y="81"/>
                  <a:pt x="214" y="81"/>
                  <a:pt x="214" y="81"/>
                </a:cubicBezTo>
                <a:cubicBezTo>
                  <a:pt x="195" y="81"/>
                  <a:pt x="195" y="81"/>
                  <a:pt x="195" y="81"/>
                </a:cubicBezTo>
                <a:cubicBezTo>
                  <a:pt x="190" y="91"/>
                  <a:pt x="190" y="91"/>
                  <a:pt x="190" y="91"/>
                </a:cubicBezTo>
                <a:lnTo>
                  <a:pt x="177" y="91"/>
                </a:lnTo>
                <a:close/>
                <a:moveTo>
                  <a:pt x="200" y="73"/>
                </a:moveTo>
                <a:cubicBezTo>
                  <a:pt x="213" y="73"/>
                  <a:pt x="213" y="73"/>
                  <a:pt x="213" y="73"/>
                </a:cubicBezTo>
                <a:cubicBezTo>
                  <a:pt x="211" y="53"/>
                  <a:pt x="211" y="53"/>
                  <a:pt x="211" y="53"/>
                </a:cubicBezTo>
                <a:cubicBezTo>
                  <a:pt x="211" y="53"/>
                  <a:pt x="211" y="53"/>
                  <a:pt x="211" y="53"/>
                </a:cubicBezTo>
                <a:lnTo>
                  <a:pt x="200" y="73"/>
                </a:lnTo>
                <a:close/>
                <a:moveTo>
                  <a:pt x="235" y="91"/>
                </a:moveTo>
                <a:cubicBezTo>
                  <a:pt x="245" y="44"/>
                  <a:pt x="245" y="44"/>
                  <a:pt x="245" y="44"/>
                </a:cubicBezTo>
                <a:cubicBezTo>
                  <a:pt x="279" y="44"/>
                  <a:pt x="279" y="44"/>
                  <a:pt x="279" y="44"/>
                </a:cubicBezTo>
                <a:cubicBezTo>
                  <a:pt x="277" y="53"/>
                  <a:pt x="277" y="53"/>
                  <a:pt x="277" y="53"/>
                </a:cubicBezTo>
                <a:cubicBezTo>
                  <a:pt x="255" y="53"/>
                  <a:pt x="255" y="53"/>
                  <a:pt x="255" y="53"/>
                </a:cubicBezTo>
                <a:cubicBezTo>
                  <a:pt x="253" y="63"/>
                  <a:pt x="253" y="63"/>
                  <a:pt x="253" y="63"/>
                </a:cubicBezTo>
                <a:cubicBezTo>
                  <a:pt x="274" y="63"/>
                  <a:pt x="274" y="63"/>
                  <a:pt x="274" y="63"/>
                </a:cubicBezTo>
                <a:cubicBezTo>
                  <a:pt x="272" y="72"/>
                  <a:pt x="272" y="72"/>
                  <a:pt x="272" y="72"/>
                </a:cubicBezTo>
                <a:cubicBezTo>
                  <a:pt x="251" y="72"/>
                  <a:pt x="251" y="72"/>
                  <a:pt x="251" y="72"/>
                </a:cubicBezTo>
                <a:cubicBezTo>
                  <a:pt x="249" y="82"/>
                  <a:pt x="249" y="82"/>
                  <a:pt x="249" y="82"/>
                </a:cubicBezTo>
                <a:cubicBezTo>
                  <a:pt x="272" y="82"/>
                  <a:pt x="272" y="82"/>
                  <a:pt x="272" y="82"/>
                </a:cubicBezTo>
                <a:cubicBezTo>
                  <a:pt x="270" y="91"/>
                  <a:pt x="270" y="91"/>
                  <a:pt x="270" y="91"/>
                </a:cubicBezTo>
                <a:lnTo>
                  <a:pt x="235" y="91"/>
                </a:lnTo>
                <a:close/>
                <a:moveTo>
                  <a:pt x="103" y="22"/>
                </a:moveTo>
                <a:cubicBezTo>
                  <a:pt x="189" y="22"/>
                  <a:pt x="189" y="22"/>
                  <a:pt x="189" y="22"/>
                </a:cubicBezTo>
                <a:cubicBezTo>
                  <a:pt x="186" y="37"/>
                  <a:pt x="186" y="37"/>
                  <a:pt x="186" y="37"/>
                </a:cubicBezTo>
                <a:cubicBezTo>
                  <a:pt x="99" y="37"/>
                  <a:pt x="99" y="37"/>
                  <a:pt x="99" y="37"/>
                </a:cubicBezTo>
                <a:lnTo>
                  <a:pt x="103" y="22"/>
                </a:lnTo>
                <a:close/>
                <a:moveTo>
                  <a:pt x="107" y="0"/>
                </a:moveTo>
                <a:cubicBezTo>
                  <a:pt x="194" y="0"/>
                  <a:pt x="194" y="0"/>
                  <a:pt x="194" y="0"/>
                </a:cubicBezTo>
                <a:cubicBezTo>
                  <a:pt x="190" y="14"/>
                  <a:pt x="190" y="14"/>
                  <a:pt x="190" y="14"/>
                </a:cubicBezTo>
                <a:cubicBezTo>
                  <a:pt x="104" y="14"/>
                  <a:pt x="104" y="14"/>
                  <a:pt x="104" y="14"/>
                </a:cubicBezTo>
                <a:lnTo>
                  <a:pt x="107" y="0"/>
                </a:lnTo>
                <a:close/>
                <a:moveTo>
                  <a:pt x="82" y="121"/>
                </a:moveTo>
                <a:cubicBezTo>
                  <a:pt x="168" y="121"/>
                  <a:pt x="168" y="121"/>
                  <a:pt x="168" y="121"/>
                </a:cubicBezTo>
                <a:cubicBezTo>
                  <a:pt x="165" y="135"/>
                  <a:pt x="165" y="135"/>
                  <a:pt x="165" y="135"/>
                </a:cubicBezTo>
                <a:cubicBezTo>
                  <a:pt x="79" y="135"/>
                  <a:pt x="79" y="135"/>
                  <a:pt x="79" y="135"/>
                </a:cubicBezTo>
                <a:lnTo>
                  <a:pt x="82" y="121"/>
                </a:lnTo>
                <a:close/>
                <a:moveTo>
                  <a:pt x="86" y="98"/>
                </a:moveTo>
                <a:cubicBezTo>
                  <a:pt x="173" y="98"/>
                  <a:pt x="173" y="98"/>
                  <a:pt x="173" y="98"/>
                </a:cubicBezTo>
                <a:cubicBezTo>
                  <a:pt x="170" y="113"/>
                  <a:pt x="170" y="113"/>
                  <a:pt x="170" y="113"/>
                </a:cubicBezTo>
                <a:cubicBezTo>
                  <a:pt x="83" y="113"/>
                  <a:pt x="83" y="113"/>
                  <a:pt x="83" y="113"/>
                </a:cubicBezTo>
                <a:lnTo>
                  <a:pt x="86" y="98"/>
                </a:lnTo>
                <a:close/>
              </a:path>
            </a:pathLst>
          </a:custGeom>
          <a:solidFill>
            <a:srgbClr val="4071A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pt-BR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pt-BR">
              <a:solidFill>
                <a:schemeClr val="accent1"/>
              </a:solidFill>
            </a:endParaRPr>
          </a:p>
        </p:txBody>
      </p:sp>
      <p:sp>
        <p:nvSpPr>
          <p:cNvPr id="133" name="Freeform 9"/>
          <p:cNvSpPr>
            <a:spLocks noEditPoints="1"/>
          </p:cNvSpPr>
          <p:nvPr/>
        </p:nvSpPr>
        <p:spPr bwMode="auto">
          <a:xfrm>
            <a:off x="7692650" y="3003360"/>
            <a:ext cx="492037" cy="236870"/>
          </a:xfrm>
          <a:custGeom>
            <a:avLst/>
            <a:gdLst>
              <a:gd name="T0" fmla="*/ 13 w 279"/>
              <a:gd name="T1" fmla="*/ 78 h 135"/>
              <a:gd name="T2" fmla="*/ 28 w 279"/>
              <a:gd name="T3" fmla="*/ 77 h 135"/>
              <a:gd name="T4" fmla="*/ 5 w 279"/>
              <a:gd name="T5" fmla="*/ 61 h 135"/>
              <a:gd name="T6" fmla="*/ 28 w 279"/>
              <a:gd name="T7" fmla="*/ 43 h 135"/>
              <a:gd name="T8" fmla="*/ 31 w 279"/>
              <a:gd name="T9" fmla="*/ 58 h 135"/>
              <a:gd name="T10" fmla="*/ 21 w 279"/>
              <a:gd name="T11" fmla="*/ 53 h 135"/>
              <a:gd name="T12" fmla="*/ 23 w 279"/>
              <a:gd name="T13" fmla="*/ 61 h 135"/>
              <a:gd name="T14" fmla="*/ 42 w 279"/>
              <a:gd name="T15" fmla="*/ 73 h 135"/>
              <a:gd name="T16" fmla="*/ 18 w 279"/>
              <a:gd name="T17" fmla="*/ 92 h 135"/>
              <a:gd name="T18" fmla="*/ 1 w 279"/>
              <a:gd name="T19" fmla="*/ 76 h 135"/>
              <a:gd name="T20" fmla="*/ 90 w 279"/>
              <a:gd name="T21" fmla="*/ 44 h 135"/>
              <a:gd name="T22" fmla="*/ 64 w 279"/>
              <a:gd name="T23" fmla="*/ 63 h 135"/>
              <a:gd name="T24" fmla="*/ 62 w 279"/>
              <a:gd name="T25" fmla="*/ 72 h 135"/>
              <a:gd name="T26" fmla="*/ 81 w 279"/>
              <a:gd name="T27" fmla="*/ 91 h 135"/>
              <a:gd name="T28" fmla="*/ 98 w 279"/>
              <a:gd name="T29" fmla="*/ 44 h 135"/>
              <a:gd name="T30" fmla="*/ 132 w 279"/>
              <a:gd name="T31" fmla="*/ 48 h 135"/>
              <a:gd name="T32" fmla="*/ 121 w 279"/>
              <a:gd name="T33" fmla="*/ 67 h 135"/>
              <a:gd name="T34" fmla="*/ 128 w 279"/>
              <a:gd name="T35" fmla="*/ 83 h 135"/>
              <a:gd name="T36" fmla="*/ 88 w 279"/>
              <a:gd name="T37" fmla="*/ 91 h 135"/>
              <a:gd name="T38" fmla="*/ 112 w 279"/>
              <a:gd name="T39" fmla="*/ 63 h 135"/>
              <a:gd name="T40" fmla="*/ 119 w 279"/>
              <a:gd name="T41" fmla="*/ 54 h 135"/>
              <a:gd name="T42" fmla="*/ 105 w 279"/>
              <a:gd name="T43" fmla="*/ 71 h 135"/>
              <a:gd name="T44" fmla="*/ 117 w 279"/>
              <a:gd name="T45" fmla="*/ 77 h 135"/>
              <a:gd name="T46" fmla="*/ 105 w 279"/>
              <a:gd name="T47" fmla="*/ 71 h 135"/>
              <a:gd name="T48" fmla="*/ 166 w 279"/>
              <a:gd name="T49" fmla="*/ 44 h 135"/>
              <a:gd name="T50" fmla="*/ 181 w 279"/>
              <a:gd name="T51" fmla="*/ 53 h 135"/>
              <a:gd name="T52" fmla="*/ 167 w 279"/>
              <a:gd name="T53" fmla="*/ 68 h 135"/>
              <a:gd name="T54" fmla="*/ 175 w 279"/>
              <a:gd name="T55" fmla="*/ 75 h 135"/>
              <a:gd name="T56" fmla="*/ 161 w 279"/>
              <a:gd name="T57" fmla="*/ 91 h 135"/>
              <a:gd name="T58" fmla="*/ 161 w 279"/>
              <a:gd name="T59" fmla="*/ 73 h 135"/>
              <a:gd name="T60" fmla="*/ 148 w 279"/>
              <a:gd name="T61" fmla="*/ 91 h 135"/>
              <a:gd name="T62" fmla="*/ 153 w 279"/>
              <a:gd name="T63" fmla="*/ 64 h 135"/>
              <a:gd name="T64" fmla="*/ 168 w 279"/>
              <a:gd name="T65" fmla="*/ 59 h 135"/>
              <a:gd name="T66" fmla="*/ 160 w 279"/>
              <a:gd name="T67" fmla="*/ 53 h 135"/>
              <a:gd name="T68" fmla="*/ 205 w 279"/>
              <a:gd name="T69" fmla="*/ 44 h 135"/>
              <a:gd name="T70" fmla="*/ 215 w 279"/>
              <a:gd name="T71" fmla="*/ 91 h 135"/>
              <a:gd name="T72" fmla="*/ 190 w 279"/>
              <a:gd name="T73" fmla="*/ 91 h 135"/>
              <a:gd name="T74" fmla="*/ 213 w 279"/>
              <a:gd name="T75" fmla="*/ 73 h 135"/>
              <a:gd name="T76" fmla="*/ 200 w 279"/>
              <a:gd name="T77" fmla="*/ 73 h 135"/>
              <a:gd name="T78" fmla="*/ 279 w 279"/>
              <a:gd name="T79" fmla="*/ 44 h 135"/>
              <a:gd name="T80" fmla="*/ 253 w 279"/>
              <a:gd name="T81" fmla="*/ 63 h 135"/>
              <a:gd name="T82" fmla="*/ 251 w 279"/>
              <a:gd name="T83" fmla="*/ 72 h 135"/>
              <a:gd name="T84" fmla="*/ 270 w 279"/>
              <a:gd name="T85" fmla="*/ 91 h 135"/>
              <a:gd name="T86" fmla="*/ 189 w 279"/>
              <a:gd name="T87" fmla="*/ 22 h 135"/>
              <a:gd name="T88" fmla="*/ 103 w 279"/>
              <a:gd name="T89" fmla="*/ 22 h 135"/>
              <a:gd name="T90" fmla="*/ 190 w 279"/>
              <a:gd name="T91" fmla="*/ 14 h 135"/>
              <a:gd name="T92" fmla="*/ 82 w 279"/>
              <a:gd name="T93" fmla="*/ 121 h 135"/>
              <a:gd name="T94" fmla="*/ 79 w 279"/>
              <a:gd name="T95" fmla="*/ 135 h 135"/>
              <a:gd name="T96" fmla="*/ 173 w 279"/>
              <a:gd name="T97" fmla="*/ 98 h 135"/>
              <a:gd name="T98" fmla="*/ 86 w 279"/>
              <a:gd name="T99" fmla="*/ 98 h 1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279" h="135">
                <a:moveTo>
                  <a:pt x="1" y="76"/>
                </a:moveTo>
                <a:cubicBezTo>
                  <a:pt x="14" y="76"/>
                  <a:pt x="14" y="76"/>
                  <a:pt x="14" y="76"/>
                </a:cubicBezTo>
                <a:cubicBezTo>
                  <a:pt x="14" y="77"/>
                  <a:pt x="13" y="77"/>
                  <a:pt x="13" y="78"/>
                </a:cubicBezTo>
                <a:cubicBezTo>
                  <a:pt x="13" y="81"/>
                  <a:pt x="16" y="83"/>
                  <a:pt x="20" y="83"/>
                </a:cubicBezTo>
                <a:cubicBezTo>
                  <a:pt x="25" y="83"/>
                  <a:pt x="27" y="81"/>
                  <a:pt x="28" y="78"/>
                </a:cubicBezTo>
                <a:cubicBezTo>
                  <a:pt x="28" y="77"/>
                  <a:pt x="28" y="77"/>
                  <a:pt x="28" y="77"/>
                </a:cubicBezTo>
                <a:cubicBezTo>
                  <a:pt x="28" y="75"/>
                  <a:pt x="27" y="74"/>
                  <a:pt x="25" y="73"/>
                </a:cubicBezTo>
                <a:cubicBezTo>
                  <a:pt x="14" y="70"/>
                  <a:pt x="14" y="70"/>
                  <a:pt x="14" y="70"/>
                </a:cubicBezTo>
                <a:cubicBezTo>
                  <a:pt x="8" y="69"/>
                  <a:pt x="5" y="65"/>
                  <a:pt x="5" y="61"/>
                </a:cubicBezTo>
                <a:cubicBezTo>
                  <a:pt x="5" y="60"/>
                  <a:pt x="5" y="59"/>
                  <a:pt x="5" y="58"/>
                </a:cubicBezTo>
                <a:cubicBezTo>
                  <a:pt x="6" y="54"/>
                  <a:pt x="9" y="50"/>
                  <a:pt x="12" y="48"/>
                </a:cubicBezTo>
                <a:cubicBezTo>
                  <a:pt x="16" y="45"/>
                  <a:pt x="22" y="43"/>
                  <a:pt x="28" y="43"/>
                </a:cubicBezTo>
                <a:cubicBezTo>
                  <a:pt x="39" y="43"/>
                  <a:pt x="44" y="47"/>
                  <a:pt x="44" y="54"/>
                </a:cubicBezTo>
                <a:cubicBezTo>
                  <a:pt x="44" y="55"/>
                  <a:pt x="44" y="56"/>
                  <a:pt x="44" y="58"/>
                </a:cubicBezTo>
                <a:cubicBezTo>
                  <a:pt x="31" y="58"/>
                  <a:pt x="31" y="58"/>
                  <a:pt x="31" y="58"/>
                </a:cubicBezTo>
                <a:cubicBezTo>
                  <a:pt x="31" y="57"/>
                  <a:pt x="31" y="56"/>
                  <a:pt x="31" y="56"/>
                </a:cubicBezTo>
                <a:cubicBezTo>
                  <a:pt x="31" y="53"/>
                  <a:pt x="29" y="52"/>
                  <a:pt x="26" y="52"/>
                </a:cubicBezTo>
                <a:cubicBezTo>
                  <a:pt x="24" y="52"/>
                  <a:pt x="23" y="52"/>
                  <a:pt x="21" y="53"/>
                </a:cubicBezTo>
                <a:cubicBezTo>
                  <a:pt x="20" y="54"/>
                  <a:pt x="19" y="55"/>
                  <a:pt x="19" y="56"/>
                </a:cubicBezTo>
                <a:cubicBezTo>
                  <a:pt x="19" y="57"/>
                  <a:pt x="19" y="57"/>
                  <a:pt x="19" y="57"/>
                </a:cubicBezTo>
                <a:cubicBezTo>
                  <a:pt x="19" y="59"/>
                  <a:pt x="20" y="60"/>
                  <a:pt x="23" y="61"/>
                </a:cubicBezTo>
                <a:cubicBezTo>
                  <a:pt x="31" y="63"/>
                  <a:pt x="31" y="63"/>
                  <a:pt x="31" y="63"/>
                </a:cubicBezTo>
                <a:cubicBezTo>
                  <a:pt x="34" y="64"/>
                  <a:pt x="37" y="65"/>
                  <a:pt x="38" y="66"/>
                </a:cubicBezTo>
                <a:cubicBezTo>
                  <a:pt x="41" y="68"/>
                  <a:pt x="42" y="70"/>
                  <a:pt x="42" y="73"/>
                </a:cubicBezTo>
                <a:cubicBezTo>
                  <a:pt x="42" y="74"/>
                  <a:pt x="42" y="76"/>
                  <a:pt x="41" y="77"/>
                </a:cubicBezTo>
                <a:cubicBezTo>
                  <a:pt x="40" y="82"/>
                  <a:pt x="38" y="85"/>
                  <a:pt x="33" y="88"/>
                </a:cubicBezTo>
                <a:cubicBezTo>
                  <a:pt x="29" y="91"/>
                  <a:pt x="24" y="92"/>
                  <a:pt x="18" y="92"/>
                </a:cubicBezTo>
                <a:cubicBezTo>
                  <a:pt x="10" y="92"/>
                  <a:pt x="5" y="90"/>
                  <a:pt x="2" y="86"/>
                </a:cubicBezTo>
                <a:cubicBezTo>
                  <a:pt x="1" y="84"/>
                  <a:pt x="0" y="82"/>
                  <a:pt x="0" y="80"/>
                </a:cubicBezTo>
                <a:cubicBezTo>
                  <a:pt x="0" y="79"/>
                  <a:pt x="0" y="78"/>
                  <a:pt x="1" y="76"/>
                </a:cubicBezTo>
                <a:moveTo>
                  <a:pt x="46" y="91"/>
                </a:moveTo>
                <a:cubicBezTo>
                  <a:pt x="56" y="44"/>
                  <a:pt x="56" y="44"/>
                  <a:pt x="56" y="44"/>
                </a:cubicBezTo>
                <a:cubicBezTo>
                  <a:pt x="90" y="44"/>
                  <a:pt x="90" y="44"/>
                  <a:pt x="90" y="44"/>
                </a:cubicBezTo>
                <a:cubicBezTo>
                  <a:pt x="88" y="53"/>
                  <a:pt x="88" y="53"/>
                  <a:pt x="88" y="53"/>
                </a:cubicBezTo>
                <a:cubicBezTo>
                  <a:pt x="66" y="53"/>
                  <a:pt x="66" y="53"/>
                  <a:pt x="66" y="53"/>
                </a:cubicBezTo>
                <a:cubicBezTo>
                  <a:pt x="64" y="63"/>
                  <a:pt x="64" y="63"/>
                  <a:pt x="64" y="63"/>
                </a:cubicBezTo>
                <a:cubicBezTo>
                  <a:pt x="85" y="63"/>
                  <a:pt x="85" y="63"/>
                  <a:pt x="85" y="63"/>
                </a:cubicBezTo>
                <a:cubicBezTo>
                  <a:pt x="83" y="72"/>
                  <a:pt x="83" y="72"/>
                  <a:pt x="83" y="72"/>
                </a:cubicBezTo>
                <a:cubicBezTo>
                  <a:pt x="62" y="72"/>
                  <a:pt x="62" y="72"/>
                  <a:pt x="62" y="72"/>
                </a:cubicBezTo>
                <a:cubicBezTo>
                  <a:pt x="60" y="82"/>
                  <a:pt x="60" y="82"/>
                  <a:pt x="60" y="82"/>
                </a:cubicBezTo>
                <a:cubicBezTo>
                  <a:pt x="83" y="82"/>
                  <a:pt x="83" y="82"/>
                  <a:pt x="83" y="82"/>
                </a:cubicBezTo>
                <a:cubicBezTo>
                  <a:pt x="81" y="91"/>
                  <a:pt x="81" y="91"/>
                  <a:pt x="81" y="91"/>
                </a:cubicBezTo>
                <a:lnTo>
                  <a:pt x="46" y="91"/>
                </a:lnTo>
                <a:close/>
                <a:moveTo>
                  <a:pt x="88" y="91"/>
                </a:moveTo>
                <a:cubicBezTo>
                  <a:pt x="98" y="44"/>
                  <a:pt x="98" y="44"/>
                  <a:pt x="98" y="44"/>
                </a:cubicBezTo>
                <a:cubicBezTo>
                  <a:pt x="116" y="44"/>
                  <a:pt x="116" y="44"/>
                  <a:pt x="116" y="44"/>
                </a:cubicBezTo>
                <a:cubicBezTo>
                  <a:pt x="120" y="44"/>
                  <a:pt x="123" y="44"/>
                  <a:pt x="125" y="45"/>
                </a:cubicBezTo>
                <a:cubicBezTo>
                  <a:pt x="128" y="45"/>
                  <a:pt x="130" y="46"/>
                  <a:pt x="132" y="48"/>
                </a:cubicBezTo>
                <a:cubicBezTo>
                  <a:pt x="133" y="50"/>
                  <a:pt x="134" y="52"/>
                  <a:pt x="134" y="54"/>
                </a:cubicBezTo>
                <a:cubicBezTo>
                  <a:pt x="134" y="54"/>
                  <a:pt x="134" y="55"/>
                  <a:pt x="134" y="56"/>
                </a:cubicBezTo>
                <a:cubicBezTo>
                  <a:pt x="132" y="61"/>
                  <a:pt x="128" y="65"/>
                  <a:pt x="121" y="67"/>
                </a:cubicBezTo>
                <a:cubicBezTo>
                  <a:pt x="121" y="67"/>
                  <a:pt x="121" y="67"/>
                  <a:pt x="121" y="67"/>
                </a:cubicBezTo>
                <a:cubicBezTo>
                  <a:pt x="127" y="68"/>
                  <a:pt x="130" y="71"/>
                  <a:pt x="130" y="75"/>
                </a:cubicBezTo>
                <a:cubicBezTo>
                  <a:pt x="130" y="78"/>
                  <a:pt x="130" y="81"/>
                  <a:pt x="128" y="83"/>
                </a:cubicBezTo>
                <a:cubicBezTo>
                  <a:pt x="126" y="86"/>
                  <a:pt x="124" y="87"/>
                  <a:pt x="121" y="89"/>
                </a:cubicBezTo>
                <a:cubicBezTo>
                  <a:pt x="119" y="90"/>
                  <a:pt x="114" y="91"/>
                  <a:pt x="109" y="91"/>
                </a:cubicBezTo>
                <a:lnTo>
                  <a:pt x="88" y="91"/>
                </a:lnTo>
                <a:close/>
                <a:moveTo>
                  <a:pt x="109" y="53"/>
                </a:moveTo>
                <a:cubicBezTo>
                  <a:pt x="106" y="63"/>
                  <a:pt x="106" y="63"/>
                  <a:pt x="106" y="63"/>
                </a:cubicBezTo>
                <a:cubicBezTo>
                  <a:pt x="112" y="63"/>
                  <a:pt x="112" y="63"/>
                  <a:pt x="112" y="63"/>
                </a:cubicBezTo>
                <a:cubicBezTo>
                  <a:pt x="115" y="63"/>
                  <a:pt x="116" y="63"/>
                  <a:pt x="117" y="62"/>
                </a:cubicBezTo>
                <a:cubicBezTo>
                  <a:pt x="119" y="62"/>
                  <a:pt x="120" y="60"/>
                  <a:pt x="120" y="58"/>
                </a:cubicBezTo>
                <a:cubicBezTo>
                  <a:pt x="121" y="56"/>
                  <a:pt x="120" y="55"/>
                  <a:pt x="119" y="54"/>
                </a:cubicBezTo>
                <a:cubicBezTo>
                  <a:pt x="119" y="53"/>
                  <a:pt x="117" y="53"/>
                  <a:pt x="116" y="53"/>
                </a:cubicBezTo>
                <a:lnTo>
                  <a:pt x="109" y="53"/>
                </a:lnTo>
                <a:close/>
                <a:moveTo>
                  <a:pt x="105" y="71"/>
                </a:moveTo>
                <a:cubicBezTo>
                  <a:pt x="102" y="82"/>
                  <a:pt x="102" y="82"/>
                  <a:pt x="102" y="82"/>
                </a:cubicBezTo>
                <a:cubicBezTo>
                  <a:pt x="109" y="82"/>
                  <a:pt x="109" y="82"/>
                  <a:pt x="109" y="82"/>
                </a:cubicBezTo>
                <a:cubicBezTo>
                  <a:pt x="114" y="82"/>
                  <a:pt x="116" y="80"/>
                  <a:pt x="117" y="77"/>
                </a:cubicBezTo>
                <a:cubicBezTo>
                  <a:pt x="117" y="76"/>
                  <a:pt x="117" y="76"/>
                  <a:pt x="117" y="75"/>
                </a:cubicBezTo>
                <a:cubicBezTo>
                  <a:pt x="117" y="73"/>
                  <a:pt x="115" y="71"/>
                  <a:pt x="111" y="71"/>
                </a:cubicBezTo>
                <a:lnTo>
                  <a:pt x="105" y="71"/>
                </a:lnTo>
                <a:close/>
                <a:moveTo>
                  <a:pt x="135" y="91"/>
                </a:moveTo>
                <a:cubicBezTo>
                  <a:pt x="144" y="44"/>
                  <a:pt x="144" y="44"/>
                  <a:pt x="144" y="44"/>
                </a:cubicBezTo>
                <a:cubicBezTo>
                  <a:pt x="166" y="44"/>
                  <a:pt x="166" y="44"/>
                  <a:pt x="166" y="44"/>
                </a:cubicBezTo>
                <a:cubicBezTo>
                  <a:pt x="170" y="44"/>
                  <a:pt x="172" y="44"/>
                  <a:pt x="173" y="45"/>
                </a:cubicBezTo>
                <a:cubicBezTo>
                  <a:pt x="176" y="45"/>
                  <a:pt x="178" y="46"/>
                  <a:pt x="179" y="48"/>
                </a:cubicBezTo>
                <a:cubicBezTo>
                  <a:pt x="181" y="49"/>
                  <a:pt x="181" y="51"/>
                  <a:pt x="181" y="53"/>
                </a:cubicBezTo>
                <a:cubicBezTo>
                  <a:pt x="181" y="54"/>
                  <a:pt x="181" y="55"/>
                  <a:pt x="181" y="57"/>
                </a:cubicBezTo>
                <a:cubicBezTo>
                  <a:pt x="180" y="61"/>
                  <a:pt x="178" y="64"/>
                  <a:pt x="175" y="65"/>
                </a:cubicBezTo>
                <a:cubicBezTo>
                  <a:pt x="173" y="66"/>
                  <a:pt x="170" y="67"/>
                  <a:pt x="167" y="68"/>
                </a:cubicBezTo>
                <a:cubicBezTo>
                  <a:pt x="167" y="68"/>
                  <a:pt x="167" y="68"/>
                  <a:pt x="167" y="68"/>
                </a:cubicBezTo>
                <a:cubicBezTo>
                  <a:pt x="170" y="68"/>
                  <a:pt x="173" y="69"/>
                  <a:pt x="174" y="70"/>
                </a:cubicBezTo>
                <a:cubicBezTo>
                  <a:pt x="175" y="71"/>
                  <a:pt x="175" y="73"/>
                  <a:pt x="175" y="75"/>
                </a:cubicBezTo>
                <a:cubicBezTo>
                  <a:pt x="175" y="76"/>
                  <a:pt x="175" y="77"/>
                  <a:pt x="175" y="79"/>
                </a:cubicBezTo>
                <a:cubicBezTo>
                  <a:pt x="175" y="85"/>
                  <a:pt x="175" y="89"/>
                  <a:pt x="175" y="91"/>
                </a:cubicBezTo>
                <a:cubicBezTo>
                  <a:pt x="161" y="91"/>
                  <a:pt x="161" y="91"/>
                  <a:pt x="161" y="91"/>
                </a:cubicBezTo>
                <a:cubicBezTo>
                  <a:pt x="161" y="89"/>
                  <a:pt x="161" y="85"/>
                  <a:pt x="162" y="80"/>
                </a:cubicBezTo>
                <a:cubicBezTo>
                  <a:pt x="162" y="78"/>
                  <a:pt x="162" y="77"/>
                  <a:pt x="162" y="76"/>
                </a:cubicBezTo>
                <a:cubicBezTo>
                  <a:pt x="162" y="75"/>
                  <a:pt x="162" y="74"/>
                  <a:pt x="161" y="73"/>
                </a:cubicBezTo>
                <a:cubicBezTo>
                  <a:pt x="160" y="73"/>
                  <a:pt x="159" y="73"/>
                  <a:pt x="157" y="73"/>
                </a:cubicBezTo>
                <a:cubicBezTo>
                  <a:pt x="151" y="73"/>
                  <a:pt x="151" y="73"/>
                  <a:pt x="151" y="73"/>
                </a:cubicBezTo>
                <a:cubicBezTo>
                  <a:pt x="148" y="91"/>
                  <a:pt x="148" y="91"/>
                  <a:pt x="148" y="91"/>
                </a:cubicBezTo>
                <a:lnTo>
                  <a:pt x="135" y="91"/>
                </a:lnTo>
                <a:close/>
                <a:moveTo>
                  <a:pt x="156" y="53"/>
                </a:moveTo>
                <a:cubicBezTo>
                  <a:pt x="153" y="64"/>
                  <a:pt x="153" y="64"/>
                  <a:pt x="153" y="64"/>
                </a:cubicBezTo>
                <a:cubicBezTo>
                  <a:pt x="158" y="64"/>
                  <a:pt x="158" y="64"/>
                  <a:pt x="158" y="64"/>
                </a:cubicBezTo>
                <a:cubicBezTo>
                  <a:pt x="161" y="64"/>
                  <a:pt x="163" y="64"/>
                  <a:pt x="163" y="64"/>
                </a:cubicBezTo>
                <a:cubicBezTo>
                  <a:pt x="166" y="63"/>
                  <a:pt x="167" y="61"/>
                  <a:pt x="168" y="59"/>
                </a:cubicBezTo>
                <a:cubicBezTo>
                  <a:pt x="168" y="58"/>
                  <a:pt x="168" y="57"/>
                  <a:pt x="168" y="57"/>
                </a:cubicBezTo>
                <a:cubicBezTo>
                  <a:pt x="168" y="55"/>
                  <a:pt x="167" y="54"/>
                  <a:pt x="166" y="53"/>
                </a:cubicBezTo>
                <a:cubicBezTo>
                  <a:pt x="164" y="53"/>
                  <a:pt x="163" y="53"/>
                  <a:pt x="160" y="53"/>
                </a:cubicBezTo>
                <a:lnTo>
                  <a:pt x="156" y="53"/>
                </a:lnTo>
                <a:close/>
                <a:moveTo>
                  <a:pt x="177" y="91"/>
                </a:moveTo>
                <a:cubicBezTo>
                  <a:pt x="205" y="44"/>
                  <a:pt x="205" y="44"/>
                  <a:pt x="205" y="44"/>
                </a:cubicBezTo>
                <a:cubicBezTo>
                  <a:pt x="221" y="44"/>
                  <a:pt x="221" y="44"/>
                  <a:pt x="221" y="44"/>
                </a:cubicBezTo>
                <a:cubicBezTo>
                  <a:pt x="230" y="91"/>
                  <a:pt x="230" y="91"/>
                  <a:pt x="230" y="91"/>
                </a:cubicBezTo>
                <a:cubicBezTo>
                  <a:pt x="215" y="91"/>
                  <a:pt x="215" y="91"/>
                  <a:pt x="215" y="91"/>
                </a:cubicBezTo>
                <a:cubicBezTo>
                  <a:pt x="214" y="81"/>
                  <a:pt x="214" y="81"/>
                  <a:pt x="214" y="81"/>
                </a:cubicBezTo>
                <a:cubicBezTo>
                  <a:pt x="195" y="81"/>
                  <a:pt x="195" y="81"/>
                  <a:pt x="195" y="81"/>
                </a:cubicBezTo>
                <a:cubicBezTo>
                  <a:pt x="190" y="91"/>
                  <a:pt x="190" y="91"/>
                  <a:pt x="190" y="91"/>
                </a:cubicBezTo>
                <a:lnTo>
                  <a:pt x="177" y="91"/>
                </a:lnTo>
                <a:close/>
                <a:moveTo>
                  <a:pt x="200" y="73"/>
                </a:moveTo>
                <a:cubicBezTo>
                  <a:pt x="213" y="73"/>
                  <a:pt x="213" y="73"/>
                  <a:pt x="213" y="73"/>
                </a:cubicBezTo>
                <a:cubicBezTo>
                  <a:pt x="211" y="53"/>
                  <a:pt x="211" y="53"/>
                  <a:pt x="211" y="53"/>
                </a:cubicBezTo>
                <a:cubicBezTo>
                  <a:pt x="211" y="53"/>
                  <a:pt x="211" y="53"/>
                  <a:pt x="211" y="53"/>
                </a:cubicBezTo>
                <a:lnTo>
                  <a:pt x="200" y="73"/>
                </a:lnTo>
                <a:close/>
                <a:moveTo>
                  <a:pt x="235" y="91"/>
                </a:moveTo>
                <a:cubicBezTo>
                  <a:pt x="245" y="44"/>
                  <a:pt x="245" y="44"/>
                  <a:pt x="245" y="44"/>
                </a:cubicBezTo>
                <a:cubicBezTo>
                  <a:pt x="279" y="44"/>
                  <a:pt x="279" y="44"/>
                  <a:pt x="279" y="44"/>
                </a:cubicBezTo>
                <a:cubicBezTo>
                  <a:pt x="277" y="53"/>
                  <a:pt x="277" y="53"/>
                  <a:pt x="277" y="53"/>
                </a:cubicBezTo>
                <a:cubicBezTo>
                  <a:pt x="255" y="53"/>
                  <a:pt x="255" y="53"/>
                  <a:pt x="255" y="53"/>
                </a:cubicBezTo>
                <a:cubicBezTo>
                  <a:pt x="253" y="63"/>
                  <a:pt x="253" y="63"/>
                  <a:pt x="253" y="63"/>
                </a:cubicBezTo>
                <a:cubicBezTo>
                  <a:pt x="274" y="63"/>
                  <a:pt x="274" y="63"/>
                  <a:pt x="274" y="63"/>
                </a:cubicBezTo>
                <a:cubicBezTo>
                  <a:pt x="272" y="72"/>
                  <a:pt x="272" y="72"/>
                  <a:pt x="272" y="72"/>
                </a:cubicBezTo>
                <a:cubicBezTo>
                  <a:pt x="251" y="72"/>
                  <a:pt x="251" y="72"/>
                  <a:pt x="251" y="72"/>
                </a:cubicBezTo>
                <a:cubicBezTo>
                  <a:pt x="249" y="82"/>
                  <a:pt x="249" y="82"/>
                  <a:pt x="249" y="82"/>
                </a:cubicBezTo>
                <a:cubicBezTo>
                  <a:pt x="272" y="82"/>
                  <a:pt x="272" y="82"/>
                  <a:pt x="272" y="82"/>
                </a:cubicBezTo>
                <a:cubicBezTo>
                  <a:pt x="270" y="91"/>
                  <a:pt x="270" y="91"/>
                  <a:pt x="270" y="91"/>
                </a:cubicBezTo>
                <a:lnTo>
                  <a:pt x="235" y="91"/>
                </a:lnTo>
                <a:close/>
                <a:moveTo>
                  <a:pt x="103" y="22"/>
                </a:moveTo>
                <a:cubicBezTo>
                  <a:pt x="189" y="22"/>
                  <a:pt x="189" y="22"/>
                  <a:pt x="189" y="22"/>
                </a:cubicBezTo>
                <a:cubicBezTo>
                  <a:pt x="186" y="37"/>
                  <a:pt x="186" y="37"/>
                  <a:pt x="186" y="37"/>
                </a:cubicBezTo>
                <a:cubicBezTo>
                  <a:pt x="99" y="37"/>
                  <a:pt x="99" y="37"/>
                  <a:pt x="99" y="37"/>
                </a:cubicBezTo>
                <a:lnTo>
                  <a:pt x="103" y="22"/>
                </a:lnTo>
                <a:close/>
                <a:moveTo>
                  <a:pt x="107" y="0"/>
                </a:moveTo>
                <a:cubicBezTo>
                  <a:pt x="194" y="0"/>
                  <a:pt x="194" y="0"/>
                  <a:pt x="194" y="0"/>
                </a:cubicBezTo>
                <a:cubicBezTo>
                  <a:pt x="190" y="14"/>
                  <a:pt x="190" y="14"/>
                  <a:pt x="190" y="14"/>
                </a:cubicBezTo>
                <a:cubicBezTo>
                  <a:pt x="104" y="14"/>
                  <a:pt x="104" y="14"/>
                  <a:pt x="104" y="14"/>
                </a:cubicBezTo>
                <a:lnTo>
                  <a:pt x="107" y="0"/>
                </a:lnTo>
                <a:close/>
                <a:moveTo>
                  <a:pt x="82" y="121"/>
                </a:moveTo>
                <a:cubicBezTo>
                  <a:pt x="168" y="121"/>
                  <a:pt x="168" y="121"/>
                  <a:pt x="168" y="121"/>
                </a:cubicBezTo>
                <a:cubicBezTo>
                  <a:pt x="165" y="135"/>
                  <a:pt x="165" y="135"/>
                  <a:pt x="165" y="135"/>
                </a:cubicBezTo>
                <a:cubicBezTo>
                  <a:pt x="79" y="135"/>
                  <a:pt x="79" y="135"/>
                  <a:pt x="79" y="135"/>
                </a:cubicBezTo>
                <a:lnTo>
                  <a:pt x="82" y="121"/>
                </a:lnTo>
                <a:close/>
                <a:moveTo>
                  <a:pt x="86" y="98"/>
                </a:moveTo>
                <a:cubicBezTo>
                  <a:pt x="173" y="98"/>
                  <a:pt x="173" y="98"/>
                  <a:pt x="173" y="98"/>
                </a:cubicBezTo>
                <a:cubicBezTo>
                  <a:pt x="170" y="113"/>
                  <a:pt x="170" y="113"/>
                  <a:pt x="170" y="113"/>
                </a:cubicBezTo>
                <a:cubicBezTo>
                  <a:pt x="83" y="113"/>
                  <a:pt x="83" y="113"/>
                  <a:pt x="83" y="113"/>
                </a:cubicBezTo>
                <a:lnTo>
                  <a:pt x="86" y="98"/>
                </a:lnTo>
                <a:close/>
              </a:path>
            </a:pathLst>
          </a:custGeom>
          <a:solidFill>
            <a:srgbClr val="4071A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pt-BR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pt-BR">
              <a:solidFill>
                <a:schemeClr val="accent1"/>
              </a:solidFill>
            </a:endParaRPr>
          </a:p>
        </p:txBody>
      </p:sp>
      <p:sp>
        <p:nvSpPr>
          <p:cNvPr id="134" name="Freeform 9"/>
          <p:cNvSpPr>
            <a:spLocks noEditPoints="1"/>
          </p:cNvSpPr>
          <p:nvPr/>
        </p:nvSpPr>
        <p:spPr bwMode="auto">
          <a:xfrm>
            <a:off x="10615829" y="3003360"/>
            <a:ext cx="492037" cy="236870"/>
          </a:xfrm>
          <a:custGeom>
            <a:avLst/>
            <a:gdLst>
              <a:gd name="T0" fmla="*/ 13 w 279"/>
              <a:gd name="T1" fmla="*/ 78 h 135"/>
              <a:gd name="T2" fmla="*/ 28 w 279"/>
              <a:gd name="T3" fmla="*/ 77 h 135"/>
              <a:gd name="T4" fmla="*/ 5 w 279"/>
              <a:gd name="T5" fmla="*/ 61 h 135"/>
              <a:gd name="T6" fmla="*/ 28 w 279"/>
              <a:gd name="T7" fmla="*/ 43 h 135"/>
              <a:gd name="T8" fmla="*/ 31 w 279"/>
              <a:gd name="T9" fmla="*/ 58 h 135"/>
              <a:gd name="T10" fmla="*/ 21 w 279"/>
              <a:gd name="T11" fmla="*/ 53 h 135"/>
              <a:gd name="T12" fmla="*/ 23 w 279"/>
              <a:gd name="T13" fmla="*/ 61 h 135"/>
              <a:gd name="T14" fmla="*/ 42 w 279"/>
              <a:gd name="T15" fmla="*/ 73 h 135"/>
              <a:gd name="T16" fmla="*/ 18 w 279"/>
              <a:gd name="T17" fmla="*/ 92 h 135"/>
              <a:gd name="T18" fmla="*/ 1 w 279"/>
              <a:gd name="T19" fmla="*/ 76 h 135"/>
              <a:gd name="T20" fmla="*/ 90 w 279"/>
              <a:gd name="T21" fmla="*/ 44 h 135"/>
              <a:gd name="T22" fmla="*/ 64 w 279"/>
              <a:gd name="T23" fmla="*/ 63 h 135"/>
              <a:gd name="T24" fmla="*/ 62 w 279"/>
              <a:gd name="T25" fmla="*/ 72 h 135"/>
              <a:gd name="T26" fmla="*/ 81 w 279"/>
              <a:gd name="T27" fmla="*/ 91 h 135"/>
              <a:gd name="T28" fmla="*/ 98 w 279"/>
              <a:gd name="T29" fmla="*/ 44 h 135"/>
              <a:gd name="T30" fmla="*/ 132 w 279"/>
              <a:gd name="T31" fmla="*/ 48 h 135"/>
              <a:gd name="T32" fmla="*/ 121 w 279"/>
              <a:gd name="T33" fmla="*/ 67 h 135"/>
              <a:gd name="T34" fmla="*/ 128 w 279"/>
              <a:gd name="T35" fmla="*/ 83 h 135"/>
              <a:gd name="T36" fmla="*/ 88 w 279"/>
              <a:gd name="T37" fmla="*/ 91 h 135"/>
              <a:gd name="T38" fmla="*/ 112 w 279"/>
              <a:gd name="T39" fmla="*/ 63 h 135"/>
              <a:gd name="T40" fmla="*/ 119 w 279"/>
              <a:gd name="T41" fmla="*/ 54 h 135"/>
              <a:gd name="T42" fmla="*/ 105 w 279"/>
              <a:gd name="T43" fmla="*/ 71 h 135"/>
              <a:gd name="T44" fmla="*/ 117 w 279"/>
              <a:gd name="T45" fmla="*/ 77 h 135"/>
              <a:gd name="T46" fmla="*/ 105 w 279"/>
              <a:gd name="T47" fmla="*/ 71 h 135"/>
              <a:gd name="T48" fmla="*/ 166 w 279"/>
              <a:gd name="T49" fmla="*/ 44 h 135"/>
              <a:gd name="T50" fmla="*/ 181 w 279"/>
              <a:gd name="T51" fmla="*/ 53 h 135"/>
              <a:gd name="T52" fmla="*/ 167 w 279"/>
              <a:gd name="T53" fmla="*/ 68 h 135"/>
              <a:gd name="T54" fmla="*/ 175 w 279"/>
              <a:gd name="T55" fmla="*/ 75 h 135"/>
              <a:gd name="T56" fmla="*/ 161 w 279"/>
              <a:gd name="T57" fmla="*/ 91 h 135"/>
              <a:gd name="T58" fmla="*/ 161 w 279"/>
              <a:gd name="T59" fmla="*/ 73 h 135"/>
              <a:gd name="T60" fmla="*/ 148 w 279"/>
              <a:gd name="T61" fmla="*/ 91 h 135"/>
              <a:gd name="T62" fmla="*/ 153 w 279"/>
              <a:gd name="T63" fmla="*/ 64 h 135"/>
              <a:gd name="T64" fmla="*/ 168 w 279"/>
              <a:gd name="T65" fmla="*/ 59 h 135"/>
              <a:gd name="T66" fmla="*/ 160 w 279"/>
              <a:gd name="T67" fmla="*/ 53 h 135"/>
              <a:gd name="T68" fmla="*/ 205 w 279"/>
              <a:gd name="T69" fmla="*/ 44 h 135"/>
              <a:gd name="T70" fmla="*/ 215 w 279"/>
              <a:gd name="T71" fmla="*/ 91 h 135"/>
              <a:gd name="T72" fmla="*/ 190 w 279"/>
              <a:gd name="T73" fmla="*/ 91 h 135"/>
              <a:gd name="T74" fmla="*/ 213 w 279"/>
              <a:gd name="T75" fmla="*/ 73 h 135"/>
              <a:gd name="T76" fmla="*/ 200 w 279"/>
              <a:gd name="T77" fmla="*/ 73 h 135"/>
              <a:gd name="T78" fmla="*/ 279 w 279"/>
              <a:gd name="T79" fmla="*/ 44 h 135"/>
              <a:gd name="T80" fmla="*/ 253 w 279"/>
              <a:gd name="T81" fmla="*/ 63 h 135"/>
              <a:gd name="T82" fmla="*/ 251 w 279"/>
              <a:gd name="T83" fmla="*/ 72 h 135"/>
              <a:gd name="T84" fmla="*/ 270 w 279"/>
              <a:gd name="T85" fmla="*/ 91 h 135"/>
              <a:gd name="T86" fmla="*/ 189 w 279"/>
              <a:gd name="T87" fmla="*/ 22 h 135"/>
              <a:gd name="T88" fmla="*/ 103 w 279"/>
              <a:gd name="T89" fmla="*/ 22 h 135"/>
              <a:gd name="T90" fmla="*/ 190 w 279"/>
              <a:gd name="T91" fmla="*/ 14 h 135"/>
              <a:gd name="T92" fmla="*/ 82 w 279"/>
              <a:gd name="T93" fmla="*/ 121 h 135"/>
              <a:gd name="T94" fmla="*/ 79 w 279"/>
              <a:gd name="T95" fmla="*/ 135 h 135"/>
              <a:gd name="T96" fmla="*/ 173 w 279"/>
              <a:gd name="T97" fmla="*/ 98 h 135"/>
              <a:gd name="T98" fmla="*/ 86 w 279"/>
              <a:gd name="T99" fmla="*/ 98 h 1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279" h="135">
                <a:moveTo>
                  <a:pt x="1" y="76"/>
                </a:moveTo>
                <a:cubicBezTo>
                  <a:pt x="14" y="76"/>
                  <a:pt x="14" y="76"/>
                  <a:pt x="14" y="76"/>
                </a:cubicBezTo>
                <a:cubicBezTo>
                  <a:pt x="14" y="77"/>
                  <a:pt x="13" y="77"/>
                  <a:pt x="13" y="78"/>
                </a:cubicBezTo>
                <a:cubicBezTo>
                  <a:pt x="13" y="81"/>
                  <a:pt x="16" y="83"/>
                  <a:pt x="20" y="83"/>
                </a:cubicBezTo>
                <a:cubicBezTo>
                  <a:pt x="25" y="83"/>
                  <a:pt x="27" y="81"/>
                  <a:pt x="28" y="78"/>
                </a:cubicBezTo>
                <a:cubicBezTo>
                  <a:pt x="28" y="77"/>
                  <a:pt x="28" y="77"/>
                  <a:pt x="28" y="77"/>
                </a:cubicBezTo>
                <a:cubicBezTo>
                  <a:pt x="28" y="75"/>
                  <a:pt x="27" y="74"/>
                  <a:pt x="25" y="73"/>
                </a:cubicBezTo>
                <a:cubicBezTo>
                  <a:pt x="14" y="70"/>
                  <a:pt x="14" y="70"/>
                  <a:pt x="14" y="70"/>
                </a:cubicBezTo>
                <a:cubicBezTo>
                  <a:pt x="8" y="69"/>
                  <a:pt x="5" y="65"/>
                  <a:pt x="5" y="61"/>
                </a:cubicBezTo>
                <a:cubicBezTo>
                  <a:pt x="5" y="60"/>
                  <a:pt x="5" y="59"/>
                  <a:pt x="5" y="58"/>
                </a:cubicBezTo>
                <a:cubicBezTo>
                  <a:pt x="6" y="54"/>
                  <a:pt x="9" y="50"/>
                  <a:pt x="12" y="48"/>
                </a:cubicBezTo>
                <a:cubicBezTo>
                  <a:pt x="16" y="45"/>
                  <a:pt x="22" y="43"/>
                  <a:pt x="28" y="43"/>
                </a:cubicBezTo>
                <a:cubicBezTo>
                  <a:pt x="39" y="43"/>
                  <a:pt x="44" y="47"/>
                  <a:pt x="44" y="54"/>
                </a:cubicBezTo>
                <a:cubicBezTo>
                  <a:pt x="44" y="55"/>
                  <a:pt x="44" y="56"/>
                  <a:pt x="44" y="58"/>
                </a:cubicBezTo>
                <a:cubicBezTo>
                  <a:pt x="31" y="58"/>
                  <a:pt x="31" y="58"/>
                  <a:pt x="31" y="58"/>
                </a:cubicBezTo>
                <a:cubicBezTo>
                  <a:pt x="31" y="57"/>
                  <a:pt x="31" y="56"/>
                  <a:pt x="31" y="56"/>
                </a:cubicBezTo>
                <a:cubicBezTo>
                  <a:pt x="31" y="53"/>
                  <a:pt x="29" y="52"/>
                  <a:pt x="26" y="52"/>
                </a:cubicBezTo>
                <a:cubicBezTo>
                  <a:pt x="24" y="52"/>
                  <a:pt x="23" y="52"/>
                  <a:pt x="21" y="53"/>
                </a:cubicBezTo>
                <a:cubicBezTo>
                  <a:pt x="20" y="54"/>
                  <a:pt x="19" y="55"/>
                  <a:pt x="19" y="56"/>
                </a:cubicBezTo>
                <a:cubicBezTo>
                  <a:pt x="19" y="57"/>
                  <a:pt x="19" y="57"/>
                  <a:pt x="19" y="57"/>
                </a:cubicBezTo>
                <a:cubicBezTo>
                  <a:pt x="19" y="59"/>
                  <a:pt x="20" y="60"/>
                  <a:pt x="23" y="61"/>
                </a:cubicBezTo>
                <a:cubicBezTo>
                  <a:pt x="31" y="63"/>
                  <a:pt x="31" y="63"/>
                  <a:pt x="31" y="63"/>
                </a:cubicBezTo>
                <a:cubicBezTo>
                  <a:pt x="34" y="64"/>
                  <a:pt x="37" y="65"/>
                  <a:pt x="38" y="66"/>
                </a:cubicBezTo>
                <a:cubicBezTo>
                  <a:pt x="41" y="68"/>
                  <a:pt x="42" y="70"/>
                  <a:pt x="42" y="73"/>
                </a:cubicBezTo>
                <a:cubicBezTo>
                  <a:pt x="42" y="74"/>
                  <a:pt x="42" y="76"/>
                  <a:pt x="41" y="77"/>
                </a:cubicBezTo>
                <a:cubicBezTo>
                  <a:pt x="40" y="82"/>
                  <a:pt x="38" y="85"/>
                  <a:pt x="33" y="88"/>
                </a:cubicBezTo>
                <a:cubicBezTo>
                  <a:pt x="29" y="91"/>
                  <a:pt x="24" y="92"/>
                  <a:pt x="18" y="92"/>
                </a:cubicBezTo>
                <a:cubicBezTo>
                  <a:pt x="10" y="92"/>
                  <a:pt x="5" y="90"/>
                  <a:pt x="2" y="86"/>
                </a:cubicBezTo>
                <a:cubicBezTo>
                  <a:pt x="1" y="84"/>
                  <a:pt x="0" y="82"/>
                  <a:pt x="0" y="80"/>
                </a:cubicBezTo>
                <a:cubicBezTo>
                  <a:pt x="0" y="79"/>
                  <a:pt x="0" y="78"/>
                  <a:pt x="1" y="76"/>
                </a:cubicBezTo>
                <a:moveTo>
                  <a:pt x="46" y="91"/>
                </a:moveTo>
                <a:cubicBezTo>
                  <a:pt x="56" y="44"/>
                  <a:pt x="56" y="44"/>
                  <a:pt x="56" y="44"/>
                </a:cubicBezTo>
                <a:cubicBezTo>
                  <a:pt x="90" y="44"/>
                  <a:pt x="90" y="44"/>
                  <a:pt x="90" y="44"/>
                </a:cubicBezTo>
                <a:cubicBezTo>
                  <a:pt x="88" y="53"/>
                  <a:pt x="88" y="53"/>
                  <a:pt x="88" y="53"/>
                </a:cubicBezTo>
                <a:cubicBezTo>
                  <a:pt x="66" y="53"/>
                  <a:pt x="66" y="53"/>
                  <a:pt x="66" y="53"/>
                </a:cubicBezTo>
                <a:cubicBezTo>
                  <a:pt x="64" y="63"/>
                  <a:pt x="64" y="63"/>
                  <a:pt x="64" y="63"/>
                </a:cubicBezTo>
                <a:cubicBezTo>
                  <a:pt x="85" y="63"/>
                  <a:pt x="85" y="63"/>
                  <a:pt x="85" y="63"/>
                </a:cubicBezTo>
                <a:cubicBezTo>
                  <a:pt x="83" y="72"/>
                  <a:pt x="83" y="72"/>
                  <a:pt x="83" y="72"/>
                </a:cubicBezTo>
                <a:cubicBezTo>
                  <a:pt x="62" y="72"/>
                  <a:pt x="62" y="72"/>
                  <a:pt x="62" y="72"/>
                </a:cubicBezTo>
                <a:cubicBezTo>
                  <a:pt x="60" y="82"/>
                  <a:pt x="60" y="82"/>
                  <a:pt x="60" y="82"/>
                </a:cubicBezTo>
                <a:cubicBezTo>
                  <a:pt x="83" y="82"/>
                  <a:pt x="83" y="82"/>
                  <a:pt x="83" y="82"/>
                </a:cubicBezTo>
                <a:cubicBezTo>
                  <a:pt x="81" y="91"/>
                  <a:pt x="81" y="91"/>
                  <a:pt x="81" y="91"/>
                </a:cubicBezTo>
                <a:lnTo>
                  <a:pt x="46" y="91"/>
                </a:lnTo>
                <a:close/>
                <a:moveTo>
                  <a:pt x="88" y="91"/>
                </a:moveTo>
                <a:cubicBezTo>
                  <a:pt x="98" y="44"/>
                  <a:pt x="98" y="44"/>
                  <a:pt x="98" y="44"/>
                </a:cubicBezTo>
                <a:cubicBezTo>
                  <a:pt x="116" y="44"/>
                  <a:pt x="116" y="44"/>
                  <a:pt x="116" y="44"/>
                </a:cubicBezTo>
                <a:cubicBezTo>
                  <a:pt x="120" y="44"/>
                  <a:pt x="123" y="44"/>
                  <a:pt x="125" y="45"/>
                </a:cubicBezTo>
                <a:cubicBezTo>
                  <a:pt x="128" y="45"/>
                  <a:pt x="130" y="46"/>
                  <a:pt x="132" y="48"/>
                </a:cubicBezTo>
                <a:cubicBezTo>
                  <a:pt x="133" y="50"/>
                  <a:pt x="134" y="52"/>
                  <a:pt x="134" y="54"/>
                </a:cubicBezTo>
                <a:cubicBezTo>
                  <a:pt x="134" y="54"/>
                  <a:pt x="134" y="55"/>
                  <a:pt x="134" y="56"/>
                </a:cubicBezTo>
                <a:cubicBezTo>
                  <a:pt x="132" y="61"/>
                  <a:pt x="128" y="65"/>
                  <a:pt x="121" y="67"/>
                </a:cubicBezTo>
                <a:cubicBezTo>
                  <a:pt x="121" y="67"/>
                  <a:pt x="121" y="67"/>
                  <a:pt x="121" y="67"/>
                </a:cubicBezTo>
                <a:cubicBezTo>
                  <a:pt x="127" y="68"/>
                  <a:pt x="130" y="71"/>
                  <a:pt x="130" y="75"/>
                </a:cubicBezTo>
                <a:cubicBezTo>
                  <a:pt x="130" y="78"/>
                  <a:pt x="130" y="81"/>
                  <a:pt x="128" y="83"/>
                </a:cubicBezTo>
                <a:cubicBezTo>
                  <a:pt x="126" y="86"/>
                  <a:pt x="124" y="87"/>
                  <a:pt x="121" y="89"/>
                </a:cubicBezTo>
                <a:cubicBezTo>
                  <a:pt x="119" y="90"/>
                  <a:pt x="114" y="91"/>
                  <a:pt x="109" y="91"/>
                </a:cubicBezTo>
                <a:lnTo>
                  <a:pt x="88" y="91"/>
                </a:lnTo>
                <a:close/>
                <a:moveTo>
                  <a:pt x="109" y="53"/>
                </a:moveTo>
                <a:cubicBezTo>
                  <a:pt x="106" y="63"/>
                  <a:pt x="106" y="63"/>
                  <a:pt x="106" y="63"/>
                </a:cubicBezTo>
                <a:cubicBezTo>
                  <a:pt x="112" y="63"/>
                  <a:pt x="112" y="63"/>
                  <a:pt x="112" y="63"/>
                </a:cubicBezTo>
                <a:cubicBezTo>
                  <a:pt x="115" y="63"/>
                  <a:pt x="116" y="63"/>
                  <a:pt x="117" y="62"/>
                </a:cubicBezTo>
                <a:cubicBezTo>
                  <a:pt x="119" y="62"/>
                  <a:pt x="120" y="60"/>
                  <a:pt x="120" y="58"/>
                </a:cubicBezTo>
                <a:cubicBezTo>
                  <a:pt x="121" y="56"/>
                  <a:pt x="120" y="55"/>
                  <a:pt x="119" y="54"/>
                </a:cubicBezTo>
                <a:cubicBezTo>
                  <a:pt x="119" y="53"/>
                  <a:pt x="117" y="53"/>
                  <a:pt x="116" y="53"/>
                </a:cubicBezTo>
                <a:lnTo>
                  <a:pt x="109" y="53"/>
                </a:lnTo>
                <a:close/>
                <a:moveTo>
                  <a:pt x="105" y="71"/>
                </a:moveTo>
                <a:cubicBezTo>
                  <a:pt x="102" y="82"/>
                  <a:pt x="102" y="82"/>
                  <a:pt x="102" y="82"/>
                </a:cubicBezTo>
                <a:cubicBezTo>
                  <a:pt x="109" y="82"/>
                  <a:pt x="109" y="82"/>
                  <a:pt x="109" y="82"/>
                </a:cubicBezTo>
                <a:cubicBezTo>
                  <a:pt x="114" y="82"/>
                  <a:pt x="116" y="80"/>
                  <a:pt x="117" y="77"/>
                </a:cubicBezTo>
                <a:cubicBezTo>
                  <a:pt x="117" y="76"/>
                  <a:pt x="117" y="76"/>
                  <a:pt x="117" y="75"/>
                </a:cubicBezTo>
                <a:cubicBezTo>
                  <a:pt x="117" y="73"/>
                  <a:pt x="115" y="71"/>
                  <a:pt x="111" y="71"/>
                </a:cubicBezTo>
                <a:lnTo>
                  <a:pt x="105" y="71"/>
                </a:lnTo>
                <a:close/>
                <a:moveTo>
                  <a:pt x="135" y="91"/>
                </a:moveTo>
                <a:cubicBezTo>
                  <a:pt x="144" y="44"/>
                  <a:pt x="144" y="44"/>
                  <a:pt x="144" y="44"/>
                </a:cubicBezTo>
                <a:cubicBezTo>
                  <a:pt x="166" y="44"/>
                  <a:pt x="166" y="44"/>
                  <a:pt x="166" y="44"/>
                </a:cubicBezTo>
                <a:cubicBezTo>
                  <a:pt x="170" y="44"/>
                  <a:pt x="172" y="44"/>
                  <a:pt x="173" y="45"/>
                </a:cubicBezTo>
                <a:cubicBezTo>
                  <a:pt x="176" y="45"/>
                  <a:pt x="178" y="46"/>
                  <a:pt x="179" y="48"/>
                </a:cubicBezTo>
                <a:cubicBezTo>
                  <a:pt x="181" y="49"/>
                  <a:pt x="181" y="51"/>
                  <a:pt x="181" y="53"/>
                </a:cubicBezTo>
                <a:cubicBezTo>
                  <a:pt x="181" y="54"/>
                  <a:pt x="181" y="55"/>
                  <a:pt x="181" y="57"/>
                </a:cubicBezTo>
                <a:cubicBezTo>
                  <a:pt x="180" y="61"/>
                  <a:pt x="178" y="64"/>
                  <a:pt x="175" y="65"/>
                </a:cubicBezTo>
                <a:cubicBezTo>
                  <a:pt x="173" y="66"/>
                  <a:pt x="170" y="67"/>
                  <a:pt x="167" y="68"/>
                </a:cubicBezTo>
                <a:cubicBezTo>
                  <a:pt x="167" y="68"/>
                  <a:pt x="167" y="68"/>
                  <a:pt x="167" y="68"/>
                </a:cubicBezTo>
                <a:cubicBezTo>
                  <a:pt x="170" y="68"/>
                  <a:pt x="173" y="69"/>
                  <a:pt x="174" y="70"/>
                </a:cubicBezTo>
                <a:cubicBezTo>
                  <a:pt x="175" y="71"/>
                  <a:pt x="175" y="73"/>
                  <a:pt x="175" y="75"/>
                </a:cubicBezTo>
                <a:cubicBezTo>
                  <a:pt x="175" y="76"/>
                  <a:pt x="175" y="77"/>
                  <a:pt x="175" y="79"/>
                </a:cubicBezTo>
                <a:cubicBezTo>
                  <a:pt x="175" y="85"/>
                  <a:pt x="175" y="89"/>
                  <a:pt x="175" y="91"/>
                </a:cubicBezTo>
                <a:cubicBezTo>
                  <a:pt x="161" y="91"/>
                  <a:pt x="161" y="91"/>
                  <a:pt x="161" y="91"/>
                </a:cubicBezTo>
                <a:cubicBezTo>
                  <a:pt x="161" y="89"/>
                  <a:pt x="161" y="85"/>
                  <a:pt x="162" y="80"/>
                </a:cubicBezTo>
                <a:cubicBezTo>
                  <a:pt x="162" y="78"/>
                  <a:pt x="162" y="77"/>
                  <a:pt x="162" y="76"/>
                </a:cubicBezTo>
                <a:cubicBezTo>
                  <a:pt x="162" y="75"/>
                  <a:pt x="162" y="74"/>
                  <a:pt x="161" y="73"/>
                </a:cubicBezTo>
                <a:cubicBezTo>
                  <a:pt x="160" y="73"/>
                  <a:pt x="159" y="73"/>
                  <a:pt x="157" y="73"/>
                </a:cubicBezTo>
                <a:cubicBezTo>
                  <a:pt x="151" y="73"/>
                  <a:pt x="151" y="73"/>
                  <a:pt x="151" y="73"/>
                </a:cubicBezTo>
                <a:cubicBezTo>
                  <a:pt x="148" y="91"/>
                  <a:pt x="148" y="91"/>
                  <a:pt x="148" y="91"/>
                </a:cubicBezTo>
                <a:lnTo>
                  <a:pt x="135" y="91"/>
                </a:lnTo>
                <a:close/>
                <a:moveTo>
                  <a:pt x="156" y="53"/>
                </a:moveTo>
                <a:cubicBezTo>
                  <a:pt x="153" y="64"/>
                  <a:pt x="153" y="64"/>
                  <a:pt x="153" y="64"/>
                </a:cubicBezTo>
                <a:cubicBezTo>
                  <a:pt x="158" y="64"/>
                  <a:pt x="158" y="64"/>
                  <a:pt x="158" y="64"/>
                </a:cubicBezTo>
                <a:cubicBezTo>
                  <a:pt x="161" y="64"/>
                  <a:pt x="163" y="64"/>
                  <a:pt x="163" y="64"/>
                </a:cubicBezTo>
                <a:cubicBezTo>
                  <a:pt x="166" y="63"/>
                  <a:pt x="167" y="61"/>
                  <a:pt x="168" y="59"/>
                </a:cubicBezTo>
                <a:cubicBezTo>
                  <a:pt x="168" y="58"/>
                  <a:pt x="168" y="57"/>
                  <a:pt x="168" y="57"/>
                </a:cubicBezTo>
                <a:cubicBezTo>
                  <a:pt x="168" y="55"/>
                  <a:pt x="167" y="54"/>
                  <a:pt x="166" y="53"/>
                </a:cubicBezTo>
                <a:cubicBezTo>
                  <a:pt x="164" y="53"/>
                  <a:pt x="163" y="53"/>
                  <a:pt x="160" y="53"/>
                </a:cubicBezTo>
                <a:lnTo>
                  <a:pt x="156" y="53"/>
                </a:lnTo>
                <a:close/>
                <a:moveTo>
                  <a:pt x="177" y="91"/>
                </a:moveTo>
                <a:cubicBezTo>
                  <a:pt x="205" y="44"/>
                  <a:pt x="205" y="44"/>
                  <a:pt x="205" y="44"/>
                </a:cubicBezTo>
                <a:cubicBezTo>
                  <a:pt x="221" y="44"/>
                  <a:pt x="221" y="44"/>
                  <a:pt x="221" y="44"/>
                </a:cubicBezTo>
                <a:cubicBezTo>
                  <a:pt x="230" y="91"/>
                  <a:pt x="230" y="91"/>
                  <a:pt x="230" y="91"/>
                </a:cubicBezTo>
                <a:cubicBezTo>
                  <a:pt x="215" y="91"/>
                  <a:pt x="215" y="91"/>
                  <a:pt x="215" y="91"/>
                </a:cubicBezTo>
                <a:cubicBezTo>
                  <a:pt x="214" y="81"/>
                  <a:pt x="214" y="81"/>
                  <a:pt x="214" y="81"/>
                </a:cubicBezTo>
                <a:cubicBezTo>
                  <a:pt x="195" y="81"/>
                  <a:pt x="195" y="81"/>
                  <a:pt x="195" y="81"/>
                </a:cubicBezTo>
                <a:cubicBezTo>
                  <a:pt x="190" y="91"/>
                  <a:pt x="190" y="91"/>
                  <a:pt x="190" y="91"/>
                </a:cubicBezTo>
                <a:lnTo>
                  <a:pt x="177" y="91"/>
                </a:lnTo>
                <a:close/>
                <a:moveTo>
                  <a:pt x="200" y="73"/>
                </a:moveTo>
                <a:cubicBezTo>
                  <a:pt x="213" y="73"/>
                  <a:pt x="213" y="73"/>
                  <a:pt x="213" y="73"/>
                </a:cubicBezTo>
                <a:cubicBezTo>
                  <a:pt x="211" y="53"/>
                  <a:pt x="211" y="53"/>
                  <a:pt x="211" y="53"/>
                </a:cubicBezTo>
                <a:cubicBezTo>
                  <a:pt x="211" y="53"/>
                  <a:pt x="211" y="53"/>
                  <a:pt x="211" y="53"/>
                </a:cubicBezTo>
                <a:lnTo>
                  <a:pt x="200" y="73"/>
                </a:lnTo>
                <a:close/>
                <a:moveTo>
                  <a:pt x="235" y="91"/>
                </a:moveTo>
                <a:cubicBezTo>
                  <a:pt x="245" y="44"/>
                  <a:pt x="245" y="44"/>
                  <a:pt x="245" y="44"/>
                </a:cubicBezTo>
                <a:cubicBezTo>
                  <a:pt x="279" y="44"/>
                  <a:pt x="279" y="44"/>
                  <a:pt x="279" y="44"/>
                </a:cubicBezTo>
                <a:cubicBezTo>
                  <a:pt x="277" y="53"/>
                  <a:pt x="277" y="53"/>
                  <a:pt x="277" y="53"/>
                </a:cubicBezTo>
                <a:cubicBezTo>
                  <a:pt x="255" y="53"/>
                  <a:pt x="255" y="53"/>
                  <a:pt x="255" y="53"/>
                </a:cubicBezTo>
                <a:cubicBezTo>
                  <a:pt x="253" y="63"/>
                  <a:pt x="253" y="63"/>
                  <a:pt x="253" y="63"/>
                </a:cubicBezTo>
                <a:cubicBezTo>
                  <a:pt x="274" y="63"/>
                  <a:pt x="274" y="63"/>
                  <a:pt x="274" y="63"/>
                </a:cubicBezTo>
                <a:cubicBezTo>
                  <a:pt x="272" y="72"/>
                  <a:pt x="272" y="72"/>
                  <a:pt x="272" y="72"/>
                </a:cubicBezTo>
                <a:cubicBezTo>
                  <a:pt x="251" y="72"/>
                  <a:pt x="251" y="72"/>
                  <a:pt x="251" y="72"/>
                </a:cubicBezTo>
                <a:cubicBezTo>
                  <a:pt x="249" y="82"/>
                  <a:pt x="249" y="82"/>
                  <a:pt x="249" y="82"/>
                </a:cubicBezTo>
                <a:cubicBezTo>
                  <a:pt x="272" y="82"/>
                  <a:pt x="272" y="82"/>
                  <a:pt x="272" y="82"/>
                </a:cubicBezTo>
                <a:cubicBezTo>
                  <a:pt x="270" y="91"/>
                  <a:pt x="270" y="91"/>
                  <a:pt x="270" y="91"/>
                </a:cubicBezTo>
                <a:lnTo>
                  <a:pt x="235" y="91"/>
                </a:lnTo>
                <a:close/>
                <a:moveTo>
                  <a:pt x="103" y="22"/>
                </a:moveTo>
                <a:cubicBezTo>
                  <a:pt x="189" y="22"/>
                  <a:pt x="189" y="22"/>
                  <a:pt x="189" y="22"/>
                </a:cubicBezTo>
                <a:cubicBezTo>
                  <a:pt x="186" y="37"/>
                  <a:pt x="186" y="37"/>
                  <a:pt x="186" y="37"/>
                </a:cubicBezTo>
                <a:cubicBezTo>
                  <a:pt x="99" y="37"/>
                  <a:pt x="99" y="37"/>
                  <a:pt x="99" y="37"/>
                </a:cubicBezTo>
                <a:lnTo>
                  <a:pt x="103" y="22"/>
                </a:lnTo>
                <a:close/>
                <a:moveTo>
                  <a:pt x="107" y="0"/>
                </a:moveTo>
                <a:cubicBezTo>
                  <a:pt x="194" y="0"/>
                  <a:pt x="194" y="0"/>
                  <a:pt x="194" y="0"/>
                </a:cubicBezTo>
                <a:cubicBezTo>
                  <a:pt x="190" y="14"/>
                  <a:pt x="190" y="14"/>
                  <a:pt x="190" y="14"/>
                </a:cubicBezTo>
                <a:cubicBezTo>
                  <a:pt x="104" y="14"/>
                  <a:pt x="104" y="14"/>
                  <a:pt x="104" y="14"/>
                </a:cubicBezTo>
                <a:lnTo>
                  <a:pt x="107" y="0"/>
                </a:lnTo>
                <a:close/>
                <a:moveTo>
                  <a:pt x="82" y="121"/>
                </a:moveTo>
                <a:cubicBezTo>
                  <a:pt x="168" y="121"/>
                  <a:pt x="168" y="121"/>
                  <a:pt x="168" y="121"/>
                </a:cubicBezTo>
                <a:cubicBezTo>
                  <a:pt x="165" y="135"/>
                  <a:pt x="165" y="135"/>
                  <a:pt x="165" y="135"/>
                </a:cubicBezTo>
                <a:cubicBezTo>
                  <a:pt x="79" y="135"/>
                  <a:pt x="79" y="135"/>
                  <a:pt x="79" y="135"/>
                </a:cubicBezTo>
                <a:lnTo>
                  <a:pt x="82" y="121"/>
                </a:lnTo>
                <a:close/>
                <a:moveTo>
                  <a:pt x="86" y="98"/>
                </a:moveTo>
                <a:cubicBezTo>
                  <a:pt x="173" y="98"/>
                  <a:pt x="173" y="98"/>
                  <a:pt x="173" y="98"/>
                </a:cubicBezTo>
                <a:cubicBezTo>
                  <a:pt x="170" y="113"/>
                  <a:pt x="170" y="113"/>
                  <a:pt x="170" y="113"/>
                </a:cubicBezTo>
                <a:cubicBezTo>
                  <a:pt x="83" y="113"/>
                  <a:pt x="83" y="113"/>
                  <a:pt x="83" y="113"/>
                </a:cubicBezTo>
                <a:lnTo>
                  <a:pt x="86" y="98"/>
                </a:lnTo>
                <a:close/>
              </a:path>
            </a:pathLst>
          </a:custGeom>
          <a:solidFill>
            <a:srgbClr val="4071A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pt-BR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pt-BR">
              <a:solidFill>
                <a:schemeClr val="accent1"/>
              </a:solidFill>
            </a:endParaRPr>
          </a:p>
        </p:txBody>
      </p:sp>
      <p:grpSp>
        <p:nvGrpSpPr>
          <p:cNvPr id="135" name="Group 4"/>
          <p:cNvGrpSpPr>
            <a:grpSpLocks noChangeAspect="1"/>
          </p:cNvGrpSpPr>
          <p:nvPr/>
        </p:nvGrpSpPr>
        <p:grpSpPr bwMode="auto">
          <a:xfrm>
            <a:off x="717552" y="6456363"/>
            <a:ext cx="217488" cy="304800"/>
            <a:chOff x="452" y="4067"/>
            <a:chExt cx="137" cy="192"/>
          </a:xfrm>
        </p:grpSpPr>
        <p:sp>
          <p:nvSpPr>
            <p:cNvPr id="136" name="Freeform 5"/>
            <p:cNvSpPr>
              <a:spLocks/>
            </p:cNvSpPr>
            <p:nvPr/>
          </p:nvSpPr>
          <p:spPr bwMode="auto">
            <a:xfrm>
              <a:off x="472" y="4077"/>
              <a:ext cx="117" cy="182"/>
            </a:xfrm>
            <a:custGeom>
              <a:avLst/>
              <a:gdLst>
                <a:gd name="T0" fmla="*/ 125 w 125"/>
                <a:gd name="T1" fmla="*/ 47 h 194"/>
                <a:gd name="T2" fmla="*/ 63 w 125"/>
                <a:gd name="T3" fmla="*/ 0 h 194"/>
                <a:gd name="T4" fmla="*/ 0 w 125"/>
                <a:gd name="T5" fmla="*/ 64 h 194"/>
                <a:gd name="T6" fmla="*/ 7 w 125"/>
                <a:gd name="T7" fmla="*/ 88 h 194"/>
                <a:gd name="T8" fmla="*/ 57 w 125"/>
                <a:gd name="T9" fmla="*/ 188 h 194"/>
                <a:gd name="T10" fmla="*/ 70 w 125"/>
                <a:gd name="T11" fmla="*/ 188 h 194"/>
                <a:gd name="T12" fmla="*/ 120 w 125"/>
                <a:gd name="T13" fmla="*/ 88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5" h="194">
                  <a:moveTo>
                    <a:pt x="125" y="47"/>
                  </a:moveTo>
                  <a:cubicBezTo>
                    <a:pt x="117" y="20"/>
                    <a:pt x="93" y="0"/>
                    <a:pt x="63" y="0"/>
                  </a:cubicBezTo>
                  <a:cubicBezTo>
                    <a:pt x="28" y="0"/>
                    <a:pt x="0" y="29"/>
                    <a:pt x="0" y="64"/>
                  </a:cubicBezTo>
                  <a:cubicBezTo>
                    <a:pt x="0" y="71"/>
                    <a:pt x="4" y="82"/>
                    <a:pt x="7" y="88"/>
                  </a:cubicBezTo>
                  <a:cubicBezTo>
                    <a:pt x="57" y="188"/>
                    <a:pt x="57" y="188"/>
                    <a:pt x="57" y="188"/>
                  </a:cubicBezTo>
                  <a:cubicBezTo>
                    <a:pt x="59" y="194"/>
                    <a:pt x="67" y="194"/>
                    <a:pt x="70" y="188"/>
                  </a:cubicBezTo>
                  <a:cubicBezTo>
                    <a:pt x="120" y="88"/>
                    <a:pt x="120" y="88"/>
                    <a:pt x="120" y="88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37" name="Freeform 6"/>
            <p:cNvSpPr>
              <a:spLocks noEditPoints="1"/>
            </p:cNvSpPr>
            <p:nvPr/>
          </p:nvSpPr>
          <p:spPr bwMode="auto">
            <a:xfrm>
              <a:off x="452" y="4067"/>
              <a:ext cx="127" cy="189"/>
            </a:xfrm>
            <a:custGeom>
              <a:avLst/>
              <a:gdLst>
                <a:gd name="T0" fmla="*/ 68 w 135"/>
                <a:gd name="T1" fmla="*/ 202 h 202"/>
                <a:gd name="T2" fmla="*/ 57 w 135"/>
                <a:gd name="T3" fmla="*/ 195 h 202"/>
                <a:gd name="T4" fmla="*/ 7 w 135"/>
                <a:gd name="T5" fmla="*/ 95 h 202"/>
                <a:gd name="T6" fmla="*/ 7 w 135"/>
                <a:gd name="T7" fmla="*/ 95 h 202"/>
                <a:gd name="T8" fmla="*/ 6 w 135"/>
                <a:gd name="T9" fmla="*/ 91 h 202"/>
                <a:gd name="T10" fmla="*/ 0 w 135"/>
                <a:gd name="T11" fmla="*/ 68 h 202"/>
                <a:gd name="T12" fmla="*/ 68 w 135"/>
                <a:gd name="T13" fmla="*/ 0 h 202"/>
                <a:gd name="T14" fmla="*/ 134 w 135"/>
                <a:gd name="T15" fmla="*/ 50 h 202"/>
                <a:gd name="T16" fmla="*/ 131 w 135"/>
                <a:gd name="T17" fmla="*/ 56 h 202"/>
                <a:gd name="T18" fmla="*/ 125 w 135"/>
                <a:gd name="T19" fmla="*/ 52 h 202"/>
                <a:gd name="T20" fmla="*/ 68 w 135"/>
                <a:gd name="T21" fmla="*/ 10 h 202"/>
                <a:gd name="T22" fmla="*/ 10 w 135"/>
                <a:gd name="T23" fmla="*/ 68 h 202"/>
                <a:gd name="T24" fmla="*/ 15 w 135"/>
                <a:gd name="T25" fmla="*/ 87 h 202"/>
                <a:gd name="T26" fmla="*/ 16 w 135"/>
                <a:gd name="T27" fmla="*/ 91 h 202"/>
                <a:gd name="T28" fmla="*/ 66 w 135"/>
                <a:gd name="T29" fmla="*/ 190 h 202"/>
                <a:gd name="T30" fmla="*/ 68 w 135"/>
                <a:gd name="T31" fmla="*/ 192 h 202"/>
                <a:gd name="T32" fmla="*/ 71 w 135"/>
                <a:gd name="T33" fmla="*/ 190 h 202"/>
                <a:gd name="T34" fmla="*/ 121 w 135"/>
                <a:gd name="T35" fmla="*/ 91 h 202"/>
                <a:gd name="T36" fmla="*/ 127 w 135"/>
                <a:gd name="T37" fmla="*/ 89 h 202"/>
                <a:gd name="T38" fmla="*/ 130 w 135"/>
                <a:gd name="T39" fmla="*/ 95 h 202"/>
                <a:gd name="T40" fmla="*/ 79 w 135"/>
                <a:gd name="T41" fmla="*/ 195 h 202"/>
                <a:gd name="T42" fmla="*/ 68 w 135"/>
                <a:gd name="T43" fmla="*/ 202 h 202"/>
                <a:gd name="T44" fmla="*/ 68 w 135"/>
                <a:gd name="T45" fmla="*/ 202 h 202"/>
                <a:gd name="T46" fmla="*/ 68 w 135"/>
                <a:gd name="T47" fmla="*/ 202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35" h="202">
                  <a:moveTo>
                    <a:pt x="68" y="202"/>
                  </a:moveTo>
                  <a:cubicBezTo>
                    <a:pt x="64" y="202"/>
                    <a:pt x="59" y="199"/>
                    <a:pt x="57" y="195"/>
                  </a:cubicBezTo>
                  <a:cubicBezTo>
                    <a:pt x="7" y="95"/>
                    <a:pt x="7" y="95"/>
                    <a:pt x="7" y="95"/>
                  </a:cubicBezTo>
                  <a:cubicBezTo>
                    <a:pt x="7" y="95"/>
                    <a:pt x="7" y="95"/>
                    <a:pt x="7" y="95"/>
                  </a:cubicBezTo>
                  <a:cubicBezTo>
                    <a:pt x="7" y="93"/>
                    <a:pt x="6" y="92"/>
                    <a:pt x="6" y="91"/>
                  </a:cubicBezTo>
                  <a:cubicBezTo>
                    <a:pt x="3" y="84"/>
                    <a:pt x="0" y="75"/>
                    <a:pt x="0" y="68"/>
                  </a:cubicBezTo>
                  <a:cubicBezTo>
                    <a:pt x="0" y="31"/>
                    <a:pt x="31" y="0"/>
                    <a:pt x="68" y="0"/>
                  </a:cubicBezTo>
                  <a:cubicBezTo>
                    <a:pt x="99" y="0"/>
                    <a:pt x="126" y="21"/>
                    <a:pt x="134" y="50"/>
                  </a:cubicBezTo>
                  <a:cubicBezTo>
                    <a:pt x="135" y="52"/>
                    <a:pt x="134" y="55"/>
                    <a:pt x="131" y="56"/>
                  </a:cubicBezTo>
                  <a:cubicBezTo>
                    <a:pt x="129" y="57"/>
                    <a:pt x="126" y="55"/>
                    <a:pt x="125" y="52"/>
                  </a:cubicBezTo>
                  <a:cubicBezTo>
                    <a:pt x="118" y="27"/>
                    <a:pt x="95" y="10"/>
                    <a:pt x="68" y="10"/>
                  </a:cubicBezTo>
                  <a:cubicBezTo>
                    <a:pt x="36" y="10"/>
                    <a:pt x="10" y="36"/>
                    <a:pt x="10" y="68"/>
                  </a:cubicBezTo>
                  <a:cubicBezTo>
                    <a:pt x="10" y="74"/>
                    <a:pt x="12" y="81"/>
                    <a:pt x="15" y="87"/>
                  </a:cubicBezTo>
                  <a:cubicBezTo>
                    <a:pt x="15" y="88"/>
                    <a:pt x="16" y="90"/>
                    <a:pt x="16" y="91"/>
                  </a:cubicBezTo>
                  <a:cubicBezTo>
                    <a:pt x="66" y="190"/>
                    <a:pt x="66" y="190"/>
                    <a:pt x="66" y="190"/>
                  </a:cubicBezTo>
                  <a:cubicBezTo>
                    <a:pt x="67" y="192"/>
                    <a:pt x="68" y="192"/>
                    <a:pt x="68" y="192"/>
                  </a:cubicBezTo>
                  <a:cubicBezTo>
                    <a:pt x="69" y="192"/>
                    <a:pt x="70" y="192"/>
                    <a:pt x="71" y="190"/>
                  </a:cubicBezTo>
                  <a:cubicBezTo>
                    <a:pt x="121" y="91"/>
                    <a:pt x="121" y="91"/>
                    <a:pt x="121" y="91"/>
                  </a:cubicBezTo>
                  <a:cubicBezTo>
                    <a:pt x="122" y="88"/>
                    <a:pt x="125" y="87"/>
                    <a:pt x="127" y="89"/>
                  </a:cubicBezTo>
                  <a:cubicBezTo>
                    <a:pt x="130" y="90"/>
                    <a:pt x="131" y="93"/>
                    <a:pt x="130" y="95"/>
                  </a:cubicBezTo>
                  <a:cubicBezTo>
                    <a:pt x="79" y="195"/>
                    <a:pt x="79" y="195"/>
                    <a:pt x="79" y="195"/>
                  </a:cubicBezTo>
                  <a:cubicBezTo>
                    <a:pt x="77" y="199"/>
                    <a:pt x="73" y="202"/>
                    <a:pt x="68" y="202"/>
                  </a:cubicBezTo>
                  <a:close/>
                  <a:moveTo>
                    <a:pt x="68" y="202"/>
                  </a:moveTo>
                  <a:cubicBezTo>
                    <a:pt x="68" y="202"/>
                    <a:pt x="68" y="202"/>
                    <a:pt x="68" y="202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38" name="Freeform 7"/>
            <p:cNvSpPr>
              <a:spLocks noEditPoints="1"/>
            </p:cNvSpPr>
            <p:nvPr/>
          </p:nvSpPr>
          <p:spPr bwMode="auto">
            <a:xfrm>
              <a:off x="490" y="4108"/>
              <a:ext cx="50" cy="75"/>
            </a:xfrm>
            <a:custGeom>
              <a:avLst/>
              <a:gdLst>
                <a:gd name="T0" fmla="*/ 0 w 53"/>
                <a:gd name="T1" fmla="*/ 22 h 80"/>
                <a:gd name="T2" fmla="*/ 3 w 53"/>
                <a:gd name="T3" fmla="*/ 12 h 80"/>
                <a:gd name="T4" fmla="*/ 12 w 53"/>
                <a:gd name="T5" fmla="*/ 3 h 80"/>
                <a:gd name="T6" fmla="*/ 27 w 53"/>
                <a:gd name="T7" fmla="*/ 0 h 80"/>
                <a:gd name="T8" fmla="*/ 40 w 53"/>
                <a:gd name="T9" fmla="*/ 3 h 80"/>
                <a:gd name="T10" fmla="*/ 50 w 53"/>
                <a:gd name="T11" fmla="*/ 11 h 80"/>
                <a:gd name="T12" fmla="*/ 53 w 53"/>
                <a:gd name="T13" fmla="*/ 21 h 80"/>
                <a:gd name="T14" fmla="*/ 51 w 53"/>
                <a:gd name="T15" fmla="*/ 29 h 80"/>
                <a:gd name="T16" fmla="*/ 47 w 53"/>
                <a:gd name="T17" fmla="*/ 35 h 80"/>
                <a:gd name="T18" fmla="*/ 38 w 53"/>
                <a:gd name="T19" fmla="*/ 43 h 80"/>
                <a:gd name="T20" fmla="*/ 35 w 53"/>
                <a:gd name="T21" fmla="*/ 46 h 80"/>
                <a:gd name="T22" fmla="*/ 33 w 53"/>
                <a:gd name="T23" fmla="*/ 48 h 80"/>
                <a:gd name="T24" fmla="*/ 32 w 53"/>
                <a:gd name="T25" fmla="*/ 50 h 80"/>
                <a:gd name="T26" fmla="*/ 31 w 53"/>
                <a:gd name="T27" fmla="*/ 54 h 80"/>
                <a:gd name="T28" fmla="*/ 25 w 53"/>
                <a:gd name="T29" fmla="*/ 60 h 80"/>
                <a:gd name="T30" fmla="*/ 20 w 53"/>
                <a:gd name="T31" fmla="*/ 58 h 80"/>
                <a:gd name="T32" fmla="*/ 19 w 53"/>
                <a:gd name="T33" fmla="*/ 52 h 80"/>
                <a:gd name="T34" fmla="*/ 20 w 53"/>
                <a:gd name="T35" fmla="*/ 45 h 80"/>
                <a:gd name="T36" fmla="*/ 24 w 53"/>
                <a:gd name="T37" fmla="*/ 39 h 80"/>
                <a:gd name="T38" fmla="*/ 30 w 53"/>
                <a:gd name="T39" fmla="*/ 33 h 80"/>
                <a:gd name="T40" fmla="*/ 35 w 53"/>
                <a:gd name="T41" fmla="*/ 29 h 80"/>
                <a:gd name="T42" fmla="*/ 37 w 53"/>
                <a:gd name="T43" fmla="*/ 25 h 80"/>
                <a:gd name="T44" fmla="*/ 38 w 53"/>
                <a:gd name="T45" fmla="*/ 21 h 80"/>
                <a:gd name="T46" fmla="*/ 35 w 53"/>
                <a:gd name="T47" fmla="*/ 14 h 80"/>
                <a:gd name="T48" fmla="*/ 27 w 53"/>
                <a:gd name="T49" fmla="*/ 11 h 80"/>
                <a:gd name="T50" fmla="*/ 18 w 53"/>
                <a:gd name="T51" fmla="*/ 14 h 80"/>
                <a:gd name="T52" fmla="*/ 14 w 53"/>
                <a:gd name="T53" fmla="*/ 23 h 80"/>
                <a:gd name="T54" fmla="*/ 7 w 53"/>
                <a:gd name="T55" fmla="*/ 29 h 80"/>
                <a:gd name="T56" fmla="*/ 2 w 53"/>
                <a:gd name="T57" fmla="*/ 27 h 80"/>
                <a:gd name="T58" fmla="*/ 0 w 53"/>
                <a:gd name="T59" fmla="*/ 22 h 80"/>
                <a:gd name="T60" fmla="*/ 26 w 53"/>
                <a:gd name="T61" fmla="*/ 80 h 80"/>
                <a:gd name="T62" fmla="*/ 20 w 53"/>
                <a:gd name="T63" fmla="*/ 78 h 80"/>
                <a:gd name="T64" fmla="*/ 18 w 53"/>
                <a:gd name="T65" fmla="*/ 72 h 80"/>
                <a:gd name="T66" fmla="*/ 20 w 53"/>
                <a:gd name="T67" fmla="*/ 67 h 80"/>
                <a:gd name="T68" fmla="*/ 26 w 53"/>
                <a:gd name="T69" fmla="*/ 64 h 80"/>
                <a:gd name="T70" fmla="*/ 31 w 53"/>
                <a:gd name="T71" fmla="*/ 67 h 80"/>
                <a:gd name="T72" fmla="*/ 34 w 53"/>
                <a:gd name="T73" fmla="*/ 72 h 80"/>
                <a:gd name="T74" fmla="*/ 31 w 53"/>
                <a:gd name="T75" fmla="*/ 78 h 80"/>
                <a:gd name="T76" fmla="*/ 26 w 53"/>
                <a:gd name="T77" fmla="*/ 80 h 80"/>
                <a:gd name="T78" fmla="*/ 26 w 53"/>
                <a:gd name="T79" fmla="*/ 80 h 80"/>
                <a:gd name="T80" fmla="*/ 26 w 53"/>
                <a:gd name="T81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3" h="80">
                  <a:moveTo>
                    <a:pt x="0" y="22"/>
                  </a:moveTo>
                  <a:cubicBezTo>
                    <a:pt x="0" y="19"/>
                    <a:pt x="1" y="15"/>
                    <a:pt x="3" y="12"/>
                  </a:cubicBezTo>
                  <a:cubicBezTo>
                    <a:pt x="5" y="9"/>
                    <a:pt x="8" y="6"/>
                    <a:pt x="12" y="3"/>
                  </a:cubicBezTo>
                  <a:cubicBezTo>
                    <a:pt x="17" y="1"/>
                    <a:pt x="21" y="0"/>
                    <a:pt x="27" y="0"/>
                  </a:cubicBezTo>
                  <a:cubicBezTo>
                    <a:pt x="32" y="0"/>
                    <a:pt x="37" y="1"/>
                    <a:pt x="40" y="3"/>
                  </a:cubicBezTo>
                  <a:cubicBezTo>
                    <a:pt x="44" y="5"/>
                    <a:pt x="47" y="7"/>
                    <a:pt x="50" y="11"/>
                  </a:cubicBezTo>
                  <a:cubicBezTo>
                    <a:pt x="52" y="14"/>
                    <a:pt x="53" y="17"/>
                    <a:pt x="53" y="21"/>
                  </a:cubicBezTo>
                  <a:cubicBezTo>
                    <a:pt x="53" y="24"/>
                    <a:pt x="52" y="27"/>
                    <a:pt x="51" y="29"/>
                  </a:cubicBezTo>
                  <a:cubicBezTo>
                    <a:pt x="50" y="31"/>
                    <a:pt x="48" y="33"/>
                    <a:pt x="47" y="35"/>
                  </a:cubicBezTo>
                  <a:cubicBezTo>
                    <a:pt x="45" y="37"/>
                    <a:pt x="42" y="39"/>
                    <a:pt x="38" y="43"/>
                  </a:cubicBezTo>
                  <a:cubicBezTo>
                    <a:pt x="36" y="44"/>
                    <a:pt x="35" y="45"/>
                    <a:pt x="35" y="46"/>
                  </a:cubicBezTo>
                  <a:cubicBezTo>
                    <a:pt x="34" y="47"/>
                    <a:pt x="33" y="48"/>
                    <a:pt x="33" y="48"/>
                  </a:cubicBezTo>
                  <a:cubicBezTo>
                    <a:pt x="33" y="49"/>
                    <a:pt x="32" y="50"/>
                    <a:pt x="32" y="50"/>
                  </a:cubicBezTo>
                  <a:cubicBezTo>
                    <a:pt x="32" y="51"/>
                    <a:pt x="32" y="52"/>
                    <a:pt x="31" y="54"/>
                  </a:cubicBezTo>
                  <a:cubicBezTo>
                    <a:pt x="31" y="58"/>
                    <a:pt x="29" y="60"/>
                    <a:pt x="25" y="60"/>
                  </a:cubicBezTo>
                  <a:cubicBezTo>
                    <a:pt x="23" y="60"/>
                    <a:pt x="22" y="59"/>
                    <a:pt x="20" y="58"/>
                  </a:cubicBezTo>
                  <a:cubicBezTo>
                    <a:pt x="19" y="57"/>
                    <a:pt x="19" y="55"/>
                    <a:pt x="19" y="52"/>
                  </a:cubicBezTo>
                  <a:cubicBezTo>
                    <a:pt x="19" y="49"/>
                    <a:pt x="19" y="47"/>
                    <a:pt x="20" y="45"/>
                  </a:cubicBezTo>
                  <a:cubicBezTo>
                    <a:pt x="21" y="43"/>
                    <a:pt x="22" y="41"/>
                    <a:pt x="24" y="39"/>
                  </a:cubicBezTo>
                  <a:cubicBezTo>
                    <a:pt x="25" y="37"/>
                    <a:pt x="27" y="35"/>
                    <a:pt x="30" y="33"/>
                  </a:cubicBezTo>
                  <a:cubicBezTo>
                    <a:pt x="32" y="31"/>
                    <a:pt x="34" y="30"/>
                    <a:pt x="35" y="29"/>
                  </a:cubicBezTo>
                  <a:cubicBezTo>
                    <a:pt x="36" y="28"/>
                    <a:pt x="36" y="27"/>
                    <a:pt x="37" y="25"/>
                  </a:cubicBezTo>
                  <a:cubicBezTo>
                    <a:pt x="38" y="24"/>
                    <a:pt x="38" y="23"/>
                    <a:pt x="38" y="21"/>
                  </a:cubicBezTo>
                  <a:cubicBezTo>
                    <a:pt x="38" y="18"/>
                    <a:pt x="37" y="16"/>
                    <a:pt x="35" y="14"/>
                  </a:cubicBezTo>
                  <a:cubicBezTo>
                    <a:pt x="33" y="12"/>
                    <a:pt x="30" y="11"/>
                    <a:pt x="27" y="11"/>
                  </a:cubicBezTo>
                  <a:cubicBezTo>
                    <a:pt x="23" y="11"/>
                    <a:pt x="20" y="12"/>
                    <a:pt x="18" y="14"/>
                  </a:cubicBezTo>
                  <a:cubicBezTo>
                    <a:pt x="17" y="16"/>
                    <a:pt x="15" y="19"/>
                    <a:pt x="14" y="23"/>
                  </a:cubicBezTo>
                  <a:cubicBezTo>
                    <a:pt x="13" y="27"/>
                    <a:pt x="10" y="29"/>
                    <a:pt x="7" y="29"/>
                  </a:cubicBezTo>
                  <a:cubicBezTo>
                    <a:pt x="5" y="29"/>
                    <a:pt x="3" y="28"/>
                    <a:pt x="2" y="27"/>
                  </a:cubicBezTo>
                  <a:cubicBezTo>
                    <a:pt x="1" y="25"/>
                    <a:pt x="0" y="24"/>
                    <a:pt x="0" y="22"/>
                  </a:cubicBezTo>
                  <a:close/>
                  <a:moveTo>
                    <a:pt x="26" y="80"/>
                  </a:moveTo>
                  <a:cubicBezTo>
                    <a:pt x="24" y="80"/>
                    <a:pt x="22" y="79"/>
                    <a:pt x="20" y="78"/>
                  </a:cubicBezTo>
                  <a:cubicBezTo>
                    <a:pt x="18" y="77"/>
                    <a:pt x="18" y="75"/>
                    <a:pt x="18" y="72"/>
                  </a:cubicBezTo>
                  <a:cubicBezTo>
                    <a:pt x="18" y="70"/>
                    <a:pt x="18" y="68"/>
                    <a:pt x="20" y="67"/>
                  </a:cubicBezTo>
                  <a:cubicBezTo>
                    <a:pt x="22" y="65"/>
                    <a:pt x="23" y="64"/>
                    <a:pt x="26" y="64"/>
                  </a:cubicBezTo>
                  <a:cubicBezTo>
                    <a:pt x="28" y="64"/>
                    <a:pt x="30" y="65"/>
                    <a:pt x="31" y="67"/>
                  </a:cubicBezTo>
                  <a:cubicBezTo>
                    <a:pt x="33" y="68"/>
                    <a:pt x="34" y="70"/>
                    <a:pt x="34" y="72"/>
                  </a:cubicBezTo>
                  <a:cubicBezTo>
                    <a:pt x="34" y="75"/>
                    <a:pt x="33" y="77"/>
                    <a:pt x="31" y="78"/>
                  </a:cubicBezTo>
                  <a:cubicBezTo>
                    <a:pt x="30" y="79"/>
                    <a:pt x="28" y="80"/>
                    <a:pt x="26" y="80"/>
                  </a:cubicBezTo>
                  <a:close/>
                  <a:moveTo>
                    <a:pt x="26" y="80"/>
                  </a:moveTo>
                  <a:cubicBezTo>
                    <a:pt x="26" y="80"/>
                    <a:pt x="26" y="80"/>
                    <a:pt x="26" y="8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39" name="CaixaDeTexto 138"/>
          <p:cNvSpPr txBox="1"/>
          <p:nvPr/>
        </p:nvSpPr>
        <p:spPr>
          <a:xfrm>
            <a:off x="963614" y="6450177"/>
            <a:ext cx="10247311" cy="43088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pt-BR" sz="1100" b="1" dirty="0">
                <a:solidFill>
                  <a:schemeClr val="bg1"/>
                </a:solidFill>
              </a:rPr>
              <a:t>p3-p6. </a:t>
            </a:r>
            <a:r>
              <a:rPr lang="pt-BR" sz="1100" dirty="0">
                <a:solidFill>
                  <a:schemeClr val="bg1"/>
                </a:solidFill>
              </a:rPr>
              <a:t>Qual a o primeiro nome de instituição/ empresa que o(a) Sr.(a) lembra..</a:t>
            </a:r>
          </a:p>
          <a:p>
            <a:r>
              <a:rPr lang="pt-BR" sz="1100" b="1" dirty="0">
                <a:solidFill>
                  <a:schemeClr val="bg1"/>
                </a:solidFill>
              </a:rPr>
              <a:t>p3-p6. </a:t>
            </a:r>
            <a:r>
              <a:rPr lang="pt-BR" sz="1100" dirty="0">
                <a:solidFill>
                  <a:schemeClr val="bg1"/>
                </a:solidFill>
              </a:rPr>
              <a:t>Algum outro?</a:t>
            </a:r>
          </a:p>
        </p:txBody>
      </p:sp>
    </p:spTree>
    <p:extLst>
      <p:ext uri="{BB962C8B-B14F-4D97-AF65-F5344CB8AC3E}">
        <p14:creationId xmlns:p14="http://schemas.microsoft.com/office/powerpoint/2010/main" val="60038395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00"/>
                            </p:stCondLst>
                            <p:childTnLst>
                              <p:par>
                                <p:cTn id="14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6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500"/>
                            </p:stCondLst>
                            <p:childTnLst>
                              <p:par>
                                <p:cTn id="18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2000"/>
                            </p:stCondLst>
                            <p:childTnLst>
                              <p:par>
                                <p:cTn id="2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2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500"/>
                            </p:stCondLst>
                            <p:childTnLst>
                              <p:par>
                                <p:cTn id="3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1000"/>
                            </p:stCondLst>
                            <p:childTnLst>
                              <p:par>
                                <p:cTn id="38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0" dur="5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1500"/>
                            </p:stCondLst>
                            <p:childTnLst>
                              <p:par>
                                <p:cTn id="4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2000"/>
                            </p:stCondLst>
                            <p:childTnLst>
                              <p:par>
                                <p:cTn id="4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6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>
                            <p:stCondLst>
                              <p:cond delay="500"/>
                            </p:stCondLst>
                            <p:childTnLst>
                              <p:par>
                                <p:cTn id="5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1000"/>
                            </p:stCondLst>
                            <p:childTnLst>
                              <p:par>
                                <p:cTn id="62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4" dur="500"/>
                                        <p:tgtEl>
                                          <p:spTgt spid="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5" fill="hold">
                            <p:stCondLst>
                              <p:cond delay="1500"/>
                            </p:stCondLst>
                            <p:childTnLst>
                              <p:par>
                                <p:cTn id="66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8" dur="500" fill="hold"/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9" dur="500" fill="hold"/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" fill="hold">
                      <p:stCondLst>
                        <p:cond delay="indefinite"/>
                      </p:stCondLst>
                      <p:childTnLst>
                        <p:par>
                          <p:cTn id="73" fill="hold">
                            <p:stCondLst>
                              <p:cond delay="0"/>
                            </p:stCondLst>
                            <p:childTnLst>
                              <p:par>
                                <p:cTn id="74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6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7" fill="hold">
                            <p:stCondLst>
                              <p:cond delay="500"/>
                            </p:stCondLst>
                            <p:childTnLst>
                              <p:par>
                                <p:cTn id="7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0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1" fill="hold">
                            <p:stCondLst>
                              <p:cond delay="1000"/>
                            </p:stCondLst>
                            <p:childTnLst>
                              <p:par>
                                <p:cTn id="82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4" dur="500"/>
                                        <p:tgtEl>
                                          <p:spTgt spid="1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>
                            <p:stCondLst>
                              <p:cond delay="1500"/>
                            </p:stCondLst>
                            <p:childTnLst>
                              <p:par>
                                <p:cTn id="86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8" dur="500" fill="hold"/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9" dur="500" fill="hold"/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0" fill="hold">
                            <p:stCondLst>
                              <p:cond delay="2000"/>
                            </p:stCondLst>
                            <p:childTnLst>
                              <p:par>
                                <p:cTn id="9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3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1" grpId="0"/>
      <p:bldP spid="42" grpId="0"/>
      <p:bldP spid="43" grpId="0"/>
      <p:bldP spid="50" grpId="0"/>
      <p:bldP spid="51" grpId="0"/>
      <p:bldP spid="52" grpId="0"/>
      <p:bldP spid="53" grpId="0"/>
      <p:bldP spid="131" grpId="0" animBg="1"/>
      <p:bldP spid="132" grpId="0" animBg="1"/>
      <p:bldP spid="133" grpId="0" animBg="1"/>
      <p:bldP spid="134" grpId="0" animBg="1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Group 4"/>
          <p:cNvGrpSpPr>
            <a:grpSpLocks noChangeAspect="1"/>
          </p:cNvGrpSpPr>
          <p:nvPr/>
        </p:nvGrpSpPr>
        <p:grpSpPr bwMode="auto">
          <a:xfrm>
            <a:off x="717552" y="547691"/>
            <a:ext cx="1127886" cy="1109660"/>
            <a:chOff x="1005" y="1639"/>
            <a:chExt cx="1052" cy="1035"/>
          </a:xfrm>
        </p:grpSpPr>
        <p:sp>
          <p:nvSpPr>
            <p:cNvPr id="10" name="Freeform 5"/>
            <p:cNvSpPr>
              <a:spLocks noEditPoints="1"/>
            </p:cNvSpPr>
            <p:nvPr/>
          </p:nvSpPr>
          <p:spPr bwMode="auto">
            <a:xfrm>
              <a:off x="1079" y="1689"/>
              <a:ext cx="978" cy="978"/>
            </a:xfrm>
            <a:custGeom>
              <a:avLst/>
              <a:gdLst>
                <a:gd name="T0" fmla="*/ 411 w 411"/>
                <a:gd name="T1" fmla="*/ 206 h 411"/>
                <a:gd name="T2" fmla="*/ 206 w 411"/>
                <a:gd name="T3" fmla="*/ 411 h 411"/>
                <a:gd name="T4" fmla="*/ 0 w 411"/>
                <a:gd name="T5" fmla="*/ 206 h 411"/>
                <a:gd name="T6" fmla="*/ 206 w 411"/>
                <a:gd name="T7" fmla="*/ 0 h 411"/>
                <a:gd name="T8" fmla="*/ 411 w 411"/>
                <a:gd name="T9" fmla="*/ 206 h 411"/>
                <a:gd name="T10" fmla="*/ 411 w 411"/>
                <a:gd name="T11" fmla="*/ 206 h 411"/>
                <a:gd name="T12" fmla="*/ 411 w 411"/>
                <a:gd name="T13" fmla="*/ 206 h 4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11" h="411">
                  <a:moveTo>
                    <a:pt x="411" y="206"/>
                  </a:moveTo>
                  <a:cubicBezTo>
                    <a:pt x="411" y="319"/>
                    <a:pt x="319" y="411"/>
                    <a:pt x="206" y="411"/>
                  </a:cubicBezTo>
                  <a:cubicBezTo>
                    <a:pt x="92" y="411"/>
                    <a:pt x="0" y="319"/>
                    <a:pt x="0" y="206"/>
                  </a:cubicBezTo>
                  <a:cubicBezTo>
                    <a:pt x="0" y="92"/>
                    <a:pt x="92" y="0"/>
                    <a:pt x="206" y="0"/>
                  </a:cubicBezTo>
                  <a:cubicBezTo>
                    <a:pt x="319" y="0"/>
                    <a:pt x="411" y="92"/>
                    <a:pt x="411" y="206"/>
                  </a:cubicBezTo>
                  <a:close/>
                  <a:moveTo>
                    <a:pt x="411" y="206"/>
                  </a:moveTo>
                  <a:cubicBezTo>
                    <a:pt x="411" y="206"/>
                    <a:pt x="411" y="206"/>
                    <a:pt x="411" y="206"/>
                  </a:cubicBezTo>
                </a:path>
              </a:pathLst>
            </a:custGeom>
            <a:solidFill>
              <a:srgbClr val="00CC99"/>
            </a:solidFill>
            <a:ln w="30163" cap="flat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" name="Freeform 6"/>
            <p:cNvSpPr>
              <a:spLocks noEditPoints="1"/>
            </p:cNvSpPr>
            <p:nvPr/>
          </p:nvSpPr>
          <p:spPr bwMode="auto">
            <a:xfrm>
              <a:off x="1079" y="1689"/>
              <a:ext cx="978" cy="978"/>
            </a:xfrm>
            <a:custGeom>
              <a:avLst/>
              <a:gdLst>
                <a:gd name="T0" fmla="*/ 411 w 411"/>
                <a:gd name="T1" fmla="*/ 206 h 411"/>
                <a:gd name="T2" fmla="*/ 206 w 411"/>
                <a:gd name="T3" fmla="*/ 411 h 411"/>
                <a:gd name="T4" fmla="*/ 0 w 411"/>
                <a:gd name="T5" fmla="*/ 206 h 411"/>
                <a:gd name="T6" fmla="*/ 206 w 411"/>
                <a:gd name="T7" fmla="*/ 0 h 411"/>
                <a:gd name="T8" fmla="*/ 411 w 411"/>
                <a:gd name="T9" fmla="*/ 206 h 411"/>
                <a:gd name="T10" fmla="*/ 411 w 411"/>
                <a:gd name="T11" fmla="*/ 206 h 411"/>
                <a:gd name="T12" fmla="*/ 411 w 411"/>
                <a:gd name="T13" fmla="*/ 206 h 4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11" h="411">
                  <a:moveTo>
                    <a:pt x="411" y="206"/>
                  </a:moveTo>
                  <a:cubicBezTo>
                    <a:pt x="411" y="319"/>
                    <a:pt x="319" y="411"/>
                    <a:pt x="206" y="411"/>
                  </a:cubicBezTo>
                  <a:cubicBezTo>
                    <a:pt x="92" y="411"/>
                    <a:pt x="0" y="319"/>
                    <a:pt x="0" y="206"/>
                  </a:cubicBezTo>
                  <a:cubicBezTo>
                    <a:pt x="0" y="92"/>
                    <a:pt x="92" y="0"/>
                    <a:pt x="206" y="0"/>
                  </a:cubicBezTo>
                  <a:cubicBezTo>
                    <a:pt x="319" y="0"/>
                    <a:pt x="411" y="92"/>
                    <a:pt x="411" y="206"/>
                  </a:cubicBezTo>
                  <a:close/>
                  <a:moveTo>
                    <a:pt x="411" y="206"/>
                  </a:moveTo>
                  <a:cubicBezTo>
                    <a:pt x="411" y="206"/>
                    <a:pt x="411" y="206"/>
                    <a:pt x="411" y="206"/>
                  </a:cubicBezTo>
                </a:path>
              </a:pathLst>
            </a:custGeom>
            <a:noFill/>
            <a:ln w="30163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" name="Freeform 7"/>
            <p:cNvSpPr>
              <a:spLocks noEditPoints="1"/>
            </p:cNvSpPr>
            <p:nvPr/>
          </p:nvSpPr>
          <p:spPr bwMode="auto">
            <a:xfrm>
              <a:off x="1455" y="2101"/>
              <a:ext cx="314" cy="316"/>
            </a:xfrm>
            <a:custGeom>
              <a:avLst/>
              <a:gdLst>
                <a:gd name="T0" fmla="*/ 66 w 132"/>
                <a:gd name="T1" fmla="*/ 133 h 133"/>
                <a:gd name="T2" fmla="*/ 132 w 132"/>
                <a:gd name="T3" fmla="*/ 67 h 133"/>
                <a:gd name="T4" fmla="*/ 66 w 132"/>
                <a:gd name="T5" fmla="*/ 0 h 133"/>
                <a:gd name="T6" fmla="*/ 0 w 132"/>
                <a:gd name="T7" fmla="*/ 67 h 133"/>
                <a:gd name="T8" fmla="*/ 66 w 132"/>
                <a:gd name="T9" fmla="*/ 133 h 133"/>
                <a:gd name="T10" fmla="*/ 66 w 132"/>
                <a:gd name="T11" fmla="*/ 133 h 133"/>
                <a:gd name="T12" fmla="*/ 66 w 132"/>
                <a:gd name="T13" fmla="*/ 133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2" h="133">
                  <a:moveTo>
                    <a:pt x="66" y="133"/>
                  </a:moveTo>
                  <a:cubicBezTo>
                    <a:pt x="103" y="133"/>
                    <a:pt x="132" y="103"/>
                    <a:pt x="132" y="67"/>
                  </a:cubicBezTo>
                  <a:cubicBezTo>
                    <a:pt x="132" y="30"/>
                    <a:pt x="103" y="0"/>
                    <a:pt x="66" y="0"/>
                  </a:cubicBezTo>
                  <a:cubicBezTo>
                    <a:pt x="30" y="0"/>
                    <a:pt x="0" y="30"/>
                    <a:pt x="0" y="67"/>
                  </a:cubicBezTo>
                  <a:cubicBezTo>
                    <a:pt x="0" y="103"/>
                    <a:pt x="30" y="133"/>
                    <a:pt x="66" y="133"/>
                  </a:cubicBezTo>
                  <a:close/>
                  <a:moveTo>
                    <a:pt x="66" y="133"/>
                  </a:moveTo>
                  <a:cubicBezTo>
                    <a:pt x="66" y="133"/>
                    <a:pt x="66" y="133"/>
                    <a:pt x="66" y="133"/>
                  </a:cubicBezTo>
                </a:path>
              </a:pathLst>
            </a:custGeom>
            <a:solidFill>
              <a:srgbClr val="FFFCDD"/>
            </a:solidFill>
            <a:ln w="30163" cap="flat">
              <a:solidFill>
                <a:srgbClr val="231F2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3" name="Freeform 8"/>
            <p:cNvSpPr>
              <a:spLocks noEditPoints="1"/>
            </p:cNvSpPr>
            <p:nvPr/>
          </p:nvSpPr>
          <p:spPr bwMode="auto">
            <a:xfrm>
              <a:off x="1455" y="2101"/>
              <a:ext cx="314" cy="316"/>
            </a:xfrm>
            <a:custGeom>
              <a:avLst/>
              <a:gdLst>
                <a:gd name="T0" fmla="*/ 66 w 132"/>
                <a:gd name="T1" fmla="*/ 133 h 133"/>
                <a:gd name="T2" fmla="*/ 132 w 132"/>
                <a:gd name="T3" fmla="*/ 67 h 133"/>
                <a:gd name="T4" fmla="*/ 66 w 132"/>
                <a:gd name="T5" fmla="*/ 0 h 133"/>
                <a:gd name="T6" fmla="*/ 0 w 132"/>
                <a:gd name="T7" fmla="*/ 67 h 133"/>
                <a:gd name="T8" fmla="*/ 66 w 132"/>
                <a:gd name="T9" fmla="*/ 133 h 133"/>
                <a:gd name="T10" fmla="*/ 66 w 132"/>
                <a:gd name="T11" fmla="*/ 133 h 133"/>
                <a:gd name="T12" fmla="*/ 66 w 132"/>
                <a:gd name="T13" fmla="*/ 133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2" h="133">
                  <a:moveTo>
                    <a:pt x="66" y="133"/>
                  </a:moveTo>
                  <a:cubicBezTo>
                    <a:pt x="103" y="133"/>
                    <a:pt x="132" y="103"/>
                    <a:pt x="132" y="67"/>
                  </a:cubicBezTo>
                  <a:cubicBezTo>
                    <a:pt x="132" y="30"/>
                    <a:pt x="103" y="0"/>
                    <a:pt x="66" y="0"/>
                  </a:cubicBezTo>
                  <a:cubicBezTo>
                    <a:pt x="30" y="0"/>
                    <a:pt x="0" y="30"/>
                    <a:pt x="0" y="67"/>
                  </a:cubicBezTo>
                  <a:cubicBezTo>
                    <a:pt x="0" y="103"/>
                    <a:pt x="30" y="133"/>
                    <a:pt x="66" y="133"/>
                  </a:cubicBezTo>
                  <a:close/>
                  <a:moveTo>
                    <a:pt x="66" y="133"/>
                  </a:moveTo>
                  <a:cubicBezTo>
                    <a:pt x="66" y="133"/>
                    <a:pt x="66" y="133"/>
                    <a:pt x="66" y="133"/>
                  </a:cubicBezTo>
                </a:path>
              </a:pathLst>
            </a:custGeom>
            <a:noFill/>
            <a:ln w="30163" cap="flat">
              <a:solidFill>
                <a:srgbClr val="231F2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4" name="Freeform 9"/>
            <p:cNvSpPr>
              <a:spLocks/>
            </p:cNvSpPr>
            <p:nvPr/>
          </p:nvSpPr>
          <p:spPr bwMode="auto">
            <a:xfrm>
              <a:off x="1017" y="1653"/>
              <a:ext cx="476" cy="479"/>
            </a:xfrm>
            <a:custGeom>
              <a:avLst/>
              <a:gdLst>
                <a:gd name="T0" fmla="*/ 255 w 476"/>
                <a:gd name="T1" fmla="*/ 0 h 479"/>
                <a:gd name="T2" fmla="*/ 374 w 476"/>
                <a:gd name="T3" fmla="*/ 46 h 479"/>
                <a:gd name="T4" fmla="*/ 431 w 476"/>
                <a:gd name="T5" fmla="*/ 96 h 479"/>
                <a:gd name="T6" fmla="*/ 464 w 476"/>
                <a:gd name="T7" fmla="*/ 160 h 479"/>
                <a:gd name="T8" fmla="*/ 476 w 476"/>
                <a:gd name="T9" fmla="*/ 198 h 479"/>
                <a:gd name="T10" fmla="*/ 462 w 476"/>
                <a:gd name="T11" fmla="*/ 307 h 479"/>
                <a:gd name="T12" fmla="*/ 421 w 476"/>
                <a:gd name="T13" fmla="*/ 398 h 479"/>
                <a:gd name="T14" fmla="*/ 326 w 476"/>
                <a:gd name="T15" fmla="*/ 469 h 479"/>
                <a:gd name="T16" fmla="*/ 231 w 476"/>
                <a:gd name="T17" fmla="*/ 479 h 479"/>
                <a:gd name="T18" fmla="*/ 145 w 476"/>
                <a:gd name="T19" fmla="*/ 455 h 479"/>
                <a:gd name="T20" fmla="*/ 55 w 476"/>
                <a:gd name="T21" fmla="*/ 388 h 479"/>
                <a:gd name="T22" fmla="*/ 10 w 476"/>
                <a:gd name="T23" fmla="*/ 293 h 479"/>
                <a:gd name="T24" fmla="*/ 0 w 476"/>
                <a:gd name="T25" fmla="*/ 193 h 479"/>
                <a:gd name="T26" fmla="*/ 50 w 476"/>
                <a:gd name="T27" fmla="*/ 96 h 479"/>
                <a:gd name="T28" fmla="*/ 122 w 476"/>
                <a:gd name="T29" fmla="*/ 34 h 479"/>
                <a:gd name="T30" fmla="*/ 188 w 476"/>
                <a:gd name="T31" fmla="*/ 0 h 479"/>
                <a:gd name="T32" fmla="*/ 255 w 476"/>
                <a:gd name="T33" fmla="*/ 0 h 4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76" h="479">
                  <a:moveTo>
                    <a:pt x="255" y="0"/>
                  </a:moveTo>
                  <a:lnTo>
                    <a:pt x="374" y="46"/>
                  </a:lnTo>
                  <a:lnTo>
                    <a:pt x="431" y="96"/>
                  </a:lnTo>
                  <a:lnTo>
                    <a:pt x="464" y="160"/>
                  </a:lnTo>
                  <a:lnTo>
                    <a:pt x="476" y="198"/>
                  </a:lnTo>
                  <a:lnTo>
                    <a:pt x="462" y="307"/>
                  </a:lnTo>
                  <a:lnTo>
                    <a:pt x="421" y="398"/>
                  </a:lnTo>
                  <a:lnTo>
                    <a:pt x="326" y="469"/>
                  </a:lnTo>
                  <a:lnTo>
                    <a:pt x="231" y="479"/>
                  </a:lnTo>
                  <a:lnTo>
                    <a:pt x="145" y="455"/>
                  </a:lnTo>
                  <a:lnTo>
                    <a:pt x="55" y="388"/>
                  </a:lnTo>
                  <a:lnTo>
                    <a:pt x="10" y="293"/>
                  </a:lnTo>
                  <a:lnTo>
                    <a:pt x="0" y="193"/>
                  </a:lnTo>
                  <a:lnTo>
                    <a:pt x="50" y="96"/>
                  </a:lnTo>
                  <a:lnTo>
                    <a:pt x="122" y="34"/>
                  </a:lnTo>
                  <a:lnTo>
                    <a:pt x="188" y="0"/>
                  </a:lnTo>
                  <a:lnTo>
                    <a:pt x="255" y="0"/>
                  </a:lnTo>
                  <a:close/>
                </a:path>
              </a:pathLst>
            </a:custGeom>
            <a:solidFill>
              <a:srgbClr val="FFE8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5" name="Freeform 10"/>
            <p:cNvSpPr>
              <a:spLocks noEditPoints="1"/>
            </p:cNvSpPr>
            <p:nvPr/>
          </p:nvSpPr>
          <p:spPr bwMode="auto">
            <a:xfrm rot="10800000">
              <a:off x="1216" y="1960"/>
              <a:ext cx="64" cy="64"/>
            </a:xfrm>
            <a:custGeom>
              <a:avLst/>
              <a:gdLst>
                <a:gd name="T0" fmla="*/ 27 w 27"/>
                <a:gd name="T1" fmla="*/ 14 h 27"/>
                <a:gd name="T2" fmla="*/ 13 w 27"/>
                <a:gd name="T3" fmla="*/ 27 h 27"/>
                <a:gd name="T4" fmla="*/ 0 w 27"/>
                <a:gd name="T5" fmla="*/ 14 h 27"/>
                <a:gd name="T6" fmla="*/ 13 w 27"/>
                <a:gd name="T7" fmla="*/ 0 h 27"/>
                <a:gd name="T8" fmla="*/ 27 w 27"/>
                <a:gd name="T9" fmla="*/ 14 h 27"/>
                <a:gd name="T10" fmla="*/ 27 w 27"/>
                <a:gd name="T11" fmla="*/ 14 h 27"/>
                <a:gd name="T12" fmla="*/ 27 w 27"/>
                <a:gd name="T13" fmla="*/ 1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" h="27">
                  <a:moveTo>
                    <a:pt x="27" y="14"/>
                  </a:moveTo>
                  <a:cubicBezTo>
                    <a:pt x="27" y="21"/>
                    <a:pt x="21" y="27"/>
                    <a:pt x="13" y="27"/>
                  </a:cubicBezTo>
                  <a:cubicBezTo>
                    <a:pt x="6" y="27"/>
                    <a:pt x="0" y="21"/>
                    <a:pt x="0" y="14"/>
                  </a:cubicBezTo>
                  <a:cubicBezTo>
                    <a:pt x="0" y="6"/>
                    <a:pt x="6" y="0"/>
                    <a:pt x="13" y="0"/>
                  </a:cubicBezTo>
                  <a:cubicBezTo>
                    <a:pt x="21" y="0"/>
                    <a:pt x="27" y="6"/>
                    <a:pt x="27" y="14"/>
                  </a:cubicBezTo>
                  <a:close/>
                  <a:moveTo>
                    <a:pt x="27" y="14"/>
                  </a:moveTo>
                  <a:cubicBezTo>
                    <a:pt x="27" y="14"/>
                    <a:pt x="27" y="14"/>
                    <a:pt x="27" y="14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6" name="Freeform 11"/>
            <p:cNvSpPr>
              <a:spLocks noEditPoints="1"/>
            </p:cNvSpPr>
            <p:nvPr/>
          </p:nvSpPr>
          <p:spPr bwMode="auto">
            <a:xfrm rot="10800000">
              <a:off x="1216" y="1752"/>
              <a:ext cx="64" cy="172"/>
            </a:xfrm>
            <a:custGeom>
              <a:avLst/>
              <a:gdLst>
                <a:gd name="T0" fmla="*/ 20 w 27"/>
                <a:gd name="T1" fmla="*/ 20 h 72"/>
                <a:gd name="T2" fmla="*/ 20 w 27"/>
                <a:gd name="T3" fmla="*/ 6 h 72"/>
                <a:gd name="T4" fmla="*/ 19 w 27"/>
                <a:gd name="T5" fmla="*/ 3 h 72"/>
                <a:gd name="T6" fmla="*/ 13 w 27"/>
                <a:gd name="T7" fmla="*/ 0 h 72"/>
                <a:gd name="T8" fmla="*/ 7 w 27"/>
                <a:gd name="T9" fmla="*/ 3 h 72"/>
                <a:gd name="T10" fmla="*/ 7 w 27"/>
                <a:gd name="T11" fmla="*/ 6 h 72"/>
                <a:gd name="T12" fmla="*/ 7 w 27"/>
                <a:gd name="T13" fmla="*/ 20 h 72"/>
                <a:gd name="T14" fmla="*/ 1 w 27"/>
                <a:gd name="T15" fmla="*/ 56 h 72"/>
                <a:gd name="T16" fmla="*/ 1 w 27"/>
                <a:gd name="T17" fmla="*/ 63 h 72"/>
                <a:gd name="T18" fmla="*/ 11 w 27"/>
                <a:gd name="T19" fmla="*/ 72 h 72"/>
                <a:gd name="T20" fmla="*/ 16 w 27"/>
                <a:gd name="T21" fmla="*/ 72 h 72"/>
                <a:gd name="T22" fmla="*/ 26 w 27"/>
                <a:gd name="T23" fmla="*/ 63 h 72"/>
                <a:gd name="T24" fmla="*/ 26 w 27"/>
                <a:gd name="T25" fmla="*/ 56 h 72"/>
                <a:gd name="T26" fmla="*/ 20 w 27"/>
                <a:gd name="T27" fmla="*/ 20 h 72"/>
                <a:gd name="T28" fmla="*/ 20 w 27"/>
                <a:gd name="T29" fmla="*/ 20 h 72"/>
                <a:gd name="T30" fmla="*/ 20 w 27"/>
                <a:gd name="T31" fmla="*/ 2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7" h="72">
                  <a:moveTo>
                    <a:pt x="20" y="20"/>
                  </a:moveTo>
                  <a:cubicBezTo>
                    <a:pt x="20" y="6"/>
                    <a:pt x="20" y="6"/>
                    <a:pt x="20" y="6"/>
                  </a:cubicBezTo>
                  <a:cubicBezTo>
                    <a:pt x="20" y="5"/>
                    <a:pt x="20" y="5"/>
                    <a:pt x="19" y="3"/>
                  </a:cubicBezTo>
                  <a:cubicBezTo>
                    <a:pt x="18" y="1"/>
                    <a:pt x="16" y="0"/>
                    <a:pt x="13" y="0"/>
                  </a:cubicBezTo>
                  <a:cubicBezTo>
                    <a:pt x="11" y="0"/>
                    <a:pt x="9" y="1"/>
                    <a:pt x="7" y="3"/>
                  </a:cubicBezTo>
                  <a:cubicBezTo>
                    <a:pt x="7" y="4"/>
                    <a:pt x="7" y="5"/>
                    <a:pt x="7" y="6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7" y="32"/>
                    <a:pt x="3" y="44"/>
                    <a:pt x="1" y="56"/>
                  </a:cubicBezTo>
                  <a:cubicBezTo>
                    <a:pt x="0" y="58"/>
                    <a:pt x="0" y="60"/>
                    <a:pt x="1" y="63"/>
                  </a:cubicBezTo>
                  <a:cubicBezTo>
                    <a:pt x="2" y="68"/>
                    <a:pt x="6" y="72"/>
                    <a:pt x="11" y="72"/>
                  </a:cubicBezTo>
                  <a:cubicBezTo>
                    <a:pt x="16" y="72"/>
                    <a:pt x="16" y="72"/>
                    <a:pt x="16" y="72"/>
                  </a:cubicBezTo>
                  <a:cubicBezTo>
                    <a:pt x="21" y="72"/>
                    <a:pt x="25" y="68"/>
                    <a:pt x="26" y="63"/>
                  </a:cubicBezTo>
                  <a:cubicBezTo>
                    <a:pt x="27" y="60"/>
                    <a:pt x="27" y="58"/>
                    <a:pt x="26" y="56"/>
                  </a:cubicBezTo>
                  <a:cubicBezTo>
                    <a:pt x="23" y="44"/>
                    <a:pt x="20" y="32"/>
                    <a:pt x="20" y="20"/>
                  </a:cubicBezTo>
                  <a:close/>
                  <a:moveTo>
                    <a:pt x="20" y="20"/>
                  </a:moveTo>
                  <a:cubicBezTo>
                    <a:pt x="20" y="20"/>
                    <a:pt x="20" y="20"/>
                    <a:pt x="20" y="20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7" name="Freeform 12"/>
            <p:cNvSpPr>
              <a:spLocks noEditPoints="1"/>
            </p:cNvSpPr>
            <p:nvPr/>
          </p:nvSpPr>
          <p:spPr bwMode="auto">
            <a:xfrm>
              <a:off x="1005" y="1639"/>
              <a:ext cx="507" cy="504"/>
            </a:xfrm>
            <a:custGeom>
              <a:avLst/>
              <a:gdLst>
                <a:gd name="T0" fmla="*/ 213 w 213"/>
                <a:gd name="T1" fmla="*/ 106 h 212"/>
                <a:gd name="T2" fmla="*/ 106 w 213"/>
                <a:gd name="T3" fmla="*/ 0 h 212"/>
                <a:gd name="T4" fmla="*/ 0 w 213"/>
                <a:gd name="T5" fmla="*/ 106 h 212"/>
                <a:gd name="T6" fmla="*/ 106 w 213"/>
                <a:gd name="T7" fmla="*/ 212 h 212"/>
                <a:gd name="T8" fmla="*/ 177 w 213"/>
                <a:gd name="T9" fmla="*/ 204 h 212"/>
                <a:gd name="T10" fmla="*/ 205 w 213"/>
                <a:gd name="T11" fmla="*/ 145 h 212"/>
                <a:gd name="T12" fmla="*/ 213 w 213"/>
                <a:gd name="T13" fmla="*/ 106 h 212"/>
                <a:gd name="T14" fmla="*/ 197 w 213"/>
                <a:gd name="T15" fmla="*/ 126 h 212"/>
                <a:gd name="T16" fmla="*/ 156 w 213"/>
                <a:gd name="T17" fmla="*/ 174 h 212"/>
                <a:gd name="T18" fmla="*/ 106 w 213"/>
                <a:gd name="T19" fmla="*/ 200 h 212"/>
                <a:gd name="T20" fmla="*/ 13 w 213"/>
                <a:gd name="T21" fmla="*/ 107 h 212"/>
                <a:gd name="T22" fmla="*/ 106 w 213"/>
                <a:gd name="T23" fmla="*/ 14 h 212"/>
                <a:gd name="T24" fmla="*/ 199 w 213"/>
                <a:gd name="T25" fmla="*/ 107 h 212"/>
                <a:gd name="T26" fmla="*/ 197 w 213"/>
                <a:gd name="T27" fmla="*/ 126 h 212"/>
                <a:gd name="T28" fmla="*/ 197 w 213"/>
                <a:gd name="T29" fmla="*/ 126 h 212"/>
                <a:gd name="T30" fmla="*/ 197 w 213"/>
                <a:gd name="T31" fmla="*/ 126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13" h="212">
                  <a:moveTo>
                    <a:pt x="213" y="106"/>
                  </a:moveTo>
                  <a:cubicBezTo>
                    <a:pt x="213" y="48"/>
                    <a:pt x="165" y="0"/>
                    <a:pt x="106" y="0"/>
                  </a:cubicBezTo>
                  <a:cubicBezTo>
                    <a:pt x="48" y="0"/>
                    <a:pt x="0" y="48"/>
                    <a:pt x="0" y="106"/>
                  </a:cubicBezTo>
                  <a:cubicBezTo>
                    <a:pt x="0" y="165"/>
                    <a:pt x="48" y="212"/>
                    <a:pt x="106" y="212"/>
                  </a:cubicBezTo>
                  <a:cubicBezTo>
                    <a:pt x="145" y="212"/>
                    <a:pt x="165" y="212"/>
                    <a:pt x="177" y="204"/>
                  </a:cubicBezTo>
                  <a:cubicBezTo>
                    <a:pt x="187" y="196"/>
                    <a:pt x="191" y="186"/>
                    <a:pt x="205" y="145"/>
                  </a:cubicBezTo>
                  <a:cubicBezTo>
                    <a:pt x="210" y="133"/>
                    <a:pt x="213" y="120"/>
                    <a:pt x="213" y="106"/>
                  </a:cubicBezTo>
                  <a:close/>
                  <a:moveTo>
                    <a:pt x="197" y="126"/>
                  </a:moveTo>
                  <a:cubicBezTo>
                    <a:pt x="188" y="159"/>
                    <a:pt x="169" y="165"/>
                    <a:pt x="156" y="174"/>
                  </a:cubicBezTo>
                  <a:cubicBezTo>
                    <a:pt x="139" y="186"/>
                    <a:pt x="123" y="200"/>
                    <a:pt x="106" y="200"/>
                  </a:cubicBezTo>
                  <a:cubicBezTo>
                    <a:pt x="55" y="200"/>
                    <a:pt x="13" y="158"/>
                    <a:pt x="13" y="107"/>
                  </a:cubicBezTo>
                  <a:cubicBezTo>
                    <a:pt x="13" y="56"/>
                    <a:pt x="55" y="14"/>
                    <a:pt x="106" y="14"/>
                  </a:cubicBezTo>
                  <a:cubicBezTo>
                    <a:pt x="157" y="14"/>
                    <a:pt x="199" y="56"/>
                    <a:pt x="199" y="107"/>
                  </a:cubicBezTo>
                  <a:cubicBezTo>
                    <a:pt x="199" y="113"/>
                    <a:pt x="199" y="119"/>
                    <a:pt x="197" y="126"/>
                  </a:cubicBezTo>
                  <a:close/>
                  <a:moveTo>
                    <a:pt x="197" y="126"/>
                  </a:moveTo>
                  <a:cubicBezTo>
                    <a:pt x="197" y="126"/>
                    <a:pt x="197" y="126"/>
                    <a:pt x="197" y="126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8" name="Freeform 13"/>
            <p:cNvSpPr>
              <a:spLocks/>
            </p:cNvSpPr>
            <p:nvPr/>
          </p:nvSpPr>
          <p:spPr bwMode="auto">
            <a:xfrm>
              <a:off x="1369" y="1975"/>
              <a:ext cx="583" cy="699"/>
            </a:xfrm>
            <a:custGeom>
              <a:avLst/>
              <a:gdLst>
                <a:gd name="T0" fmla="*/ 216 w 245"/>
                <a:gd name="T1" fmla="*/ 0 h 294"/>
                <a:gd name="T2" fmla="*/ 188 w 245"/>
                <a:gd name="T3" fmla="*/ 28 h 294"/>
                <a:gd name="T4" fmla="*/ 188 w 245"/>
                <a:gd name="T5" fmla="*/ 131 h 294"/>
                <a:gd name="T6" fmla="*/ 162 w 245"/>
                <a:gd name="T7" fmla="*/ 199 h 294"/>
                <a:gd name="T8" fmla="*/ 46 w 245"/>
                <a:gd name="T9" fmla="*/ 199 h 294"/>
                <a:gd name="T10" fmla="*/ 0 w 245"/>
                <a:gd name="T11" fmla="*/ 245 h 294"/>
                <a:gd name="T12" fmla="*/ 0 w 245"/>
                <a:gd name="T13" fmla="*/ 277 h 294"/>
                <a:gd name="T14" fmla="*/ 81 w 245"/>
                <a:gd name="T15" fmla="*/ 294 h 294"/>
                <a:gd name="T16" fmla="*/ 205 w 245"/>
                <a:gd name="T17" fmla="*/ 253 h 294"/>
                <a:gd name="T18" fmla="*/ 205 w 245"/>
                <a:gd name="T19" fmla="*/ 246 h 294"/>
                <a:gd name="T20" fmla="*/ 207 w 245"/>
                <a:gd name="T21" fmla="*/ 242 h 294"/>
                <a:gd name="T22" fmla="*/ 243 w 245"/>
                <a:gd name="T23" fmla="*/ 146 h 294"/>
                <a:gd name="T24" fmla="*/ 245 w 245"/>
                <a:gd name="T25" fmla="*/ 136 h 294"/>
                <a:gd name="T26" fmla="*/ 245 w 245"/>
                <a:gd name="T27" fmla="*/ 28 h 294"/>
                <a:gd name="T28" fmla="*/ 216 w 245"/>
                <a:gd name="T29" fmla="*/ 0 h 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45" h="294">
                  <a:moveTo>
                    <a:pt x="216" y="0"/>
                  </a:moveTo>
                  <a:cubicBezTo>
                    <a:pt x="201" y="0"/>
                    <a:pt x="188" y="13"/>
                    <a:pt x="188" y="28"/>
                  </a:cubicBezTo>
                  <a:cubicBezTo>
                    <a:pt x="188" y="131"/>
                    <a:pt x="188" y="131"/>
                    <a:pt x="188" y="131"/>
                  </a:cubicBezTo>
                  <a:cubicBezTo>
                    <a:pt x="162" y="199"/>
                    <a:pt x="162" y="199"/>
                    <a:pt x="162" y="199"/>
                  </a:cubicBezTo>
                  <a:cubicBezTo>
                    <a:pt x="46" y="199"/>
                    <a:pt x="46" y="199"/>
                    <a:pt x="46" y="199"/>
                  </a:cubicBezTo>
                  <a:cubicBezTo>
                    <a:pt x="20" y="199"/>
                    <a:pt x="0" y="219"/>
                    <a:pt x="0" y="245"/>
                  </a:cubicBezTo>
                  <a:cubicBezTo>
                    <a:pt x="0" y="277"/>
                    <a:pt x="0" y="277"/>
                    <a:pt x="0" y="277"/>
                  </a:cubicBezTo>
                  <a:cubicBezTo>
                    <a:pt x="25" y="288"/>
                    <a:pt x="52" y="294"/>
                    <a:pt x="81" y="294"/>
                  </a:cubicBezTo>
                  <a:cubicBezTo>
                    <a:pt x="127" y="294"/>
                    <a:pt x="170" y="279"/>
                    <a:pt x="205" y="253"/>
                  </a:cubicBezTo>
                  <a:cubicBezTo>
                    <a:pt x="205" y="246"/>
                    <a:pt x="205" y="246"/>
                    <a:pt x="205" y="246"/>
                  </a:cubicBezTo>
                  <a:cubicBezTo>
                    <a:pt x="205" y="245"/>
                    <a:pt x="206" y="243"/>
                    <a:pt x="207" y="242"/>
                  </a:cubicBezTo>
                  <a:cubicBezTo>
                    <a:pt x="243" y="146"/>
                    <a:pt x="243" y="146"/>
                    <a:pt x="243" y="146"/>
                  </a:cubicBezTo>
                  <a:cubicBezTo>
                    <a:pt x="244" y="143"/>
                    <a:pt x="245" y="139"/>
                    <a:pt x="245" y="136"/>
                  </a:cubicBezTo>
                  <a:cubicBezTo>
                    <a:pt x="245" y="28"/>
                    <a:pt x="245" y="28"/>
                    <a:pt x="245" y="28"/>
                  </a:cubicBezTo>
                  <a:cubicBezTo>
                    <a:pt x="245" y="13"/>
                    <a:pt x="232" y="0"/>
                    <a:pt x="216" y="0"/>
                  </a:cubicBezTo>
                  <a:close/>
                </a:path>
              </a:pathLst>
            </a:custGeom>
            <a:solidFill>
              <a:srgbClr val="FFFCDD"/>
            </a:solidFill>
            <a:ln w="30163" cap="flat">
              <a:solidFill>
                <a:srgbClr val="231F2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20" name="CaixaDeTexto 19"/>
          <p:cNvSpPr txBox="1"/>
          <p:nvPr/>
        </p:nvSpPr>
        <p:spPr>
          <a:xfrm>
            <a:off x="1937642" y="826437"/>
            <a:ext cx="4586332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2800" b="1" dirty="0">
                <a:solidFill>
                  <a:schemeClr val="accent2">
                    <a:lumMod val="75000"/>
                  </a:schemeClr>
                </a:solidFill>
              </a:rPr>
              <a:t>primeira lembrança</a:t>
            </a:r>
            <a:endParaRPr lang="pt-BR" sz="2800" dirty="0">
              <a:solidFill>
                <a:schemeClr val="accent2">
                  <a:lumMod val="75000"/>
                </a:schemeClr>
              </a:solidFill>
            </a:endParaRPr>
          </a:p>
        </p:txBody>
      </p:sp>
      <p:grpSp>
        <p:nvGrpSpPr>
          <p:cNvPr id="21" name="Group 4"/>
          <p:cNvGrpSpPr>
            <a:grpSpLocks noChangeAspect="1"/>
          </p:cNvGrpSpPr>
          <p:nvPr/>
        </p:nvGrpSpPr>
        <p:grpSpPr bwMode="auto">
          <a:xfrm>
            <a:off x="717552" y="6456363"/>
            <a:ext cx="217488" cy="304800"/>
            <a:chOff x="452" y="4067"/>
            <a:chExt cx="137" cy="192"/>
          </a:xfrm>
        </p:grpSpPr>
        <p:sp>
          <p:nvSpPr>
            <p:cNvPr id="22" name="Freeform 5"/>
            <p:cNvSpPr>
              <a:spLocks/>
            </p:cNvSpPr>
            <p:nvPr/>
          </p:nvSpPr>
          <p:spPr bwMode="auto">
            <a:xfrm>
              <a:off x="472" y="4077"/>
              <a:ext cx="117" cy="182"/>
            </a:xfrm>
            <a:custGeom>
              <a:avLst/>
              <a:gdLst>
                <a:gd name="T0" fmla="*/ 125 w 125"/>
                <a:gd name="T1" fmla="*/ 47 h 194"/>
                <a:gd name="T2" fmla="*/ 63 w 125"/>
                <a:gd name="T3" fmla="*/ 0 h 194"/>
                <a:gd name="T4" fmla="*/ 0 w 125"/>
                <a:gd name="T5" fmla="*/ 64 h 194"/>
                <a:gd name="T6" fmla="*/ 7 w 125"/>
                <a:gd name="T7" fmla="*/ 88 h 194"/>
                <a:gd name="T8" fmla="*/ 57 w 125"/>
                <a:gd name="T9" fmla="*/ 188 h 194"/>
                <a:gd name="T10" fmla="*/ 70 w 125"/>
                <a:gd name="T11" fmla="*/ 188 h 194"/>
                <a:gd name="T12" fmla="*/ 120 w 125"/>
                <a:gd name="T13" fmla="*/ 88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5" h="194">
                  <a:moveTo>
                    <a:pt x="125" y="47"/>
                  </a:moveTo>
                  <a:cubicBezTo>
                    <a:pt x="117" y="20"/>
                    <a:pt x="93" y="0"/>
                    <a:pt x="63" y="0"/>
                  </a:cubicBezTo>
                  <a:cubicBezTo>
                    <a:pt x="28" y="0"/>
                    <a:pt x="0" y="29"/>
                    <a:pt x="0" y="64"/>
                  </a:cubicBezTo>
                  <a:cubicBezTo>
                    <a:pt x="0" y="71"/>
                    <a:pt x="4" y="82"/>
                    <a:pt x="7" y="88"/>
                  </a:cubicBezTo>
                  <a:cubicBezTo>
                    <a:pt x="57" y="188"/>
                    <a:pt x="57" y="188"/>
                    <a:pt x="57" y="188"/>
                  </a:cubicBezTo>
                  <a:cubicBezTo>
                    <a:pt x="59" y="194"/>
                    <a:pt x="67" y="194"/>
                    <a:pt x="70" y="188"/>
                  </a:cubicBezTo>
                  <a:cubicBezTo>
                    <a:pt x="120" y="88"/>
                    <a:pt x="120" y="88"/>
                    <a:pt x="120" y="88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3" name="Freeform 6"/>
            <p:cNvSpPr>
              <a:spLocks noEditPoints="1"/>
            </p:cNvSpPr>
            <p:nvPr/>
          </p:nvSpPr>
          <p:spPr bwMode="auto">
            <a:xfrm>
              <a:off x="452" y="4067"/>
              <a:ext cx="127" cy="189"/>
            </a:xfrm>
            <a:custGeom>
              <a:avLst/>
              <a:gdLst>
                <a:gd name="T0" fmla="*/ 68 w 135"/>
                <a:gd name="T1" fmla="*/ 202 h 202"/>
                <a:gd name="T2" fmla="*/ 57 w 135"/>
                <a:gd name="T3" fmla="*/ 195 h 202"/>
                <a:gd name="T4" fmla="*/ 7 w 135"/>
                <a:gd name="T5" fmla="*/ 95 h 202"/>
                <a:gd name="T6" fmla="*/ 7 w 135"/>
                <a:gd name="T7" fmla="*/ 95 h 202"/>
                <a:gd name="T8" fmla="*/ 6 w 135"/>
                <a:gd name="T9" fmla="*/ 91 h 202"/>
                <a:gd name="T10" fmla="*/ 0 w 135"/>
                <a:gd name="T11" fmla="*/ 68 h 202"/>
                <a:gd name="T12" fmla="*/ 68 w 135"/>
                <a:gd name="T13" fmla="*/ 0 h 202"/>
                <a:gd name="T14" fmla="*/ 134 w 135"/>
                <a:gd name="T15" fmla="*/ 50 h 202"/>
                <a:gd name="T16" fmla="*/ 131 w 135"/>
                <a:gd name="T17" fmla="*/ 56 h 202"/>
                <a:gd name="T18" fmla="*/ 125 w 135"/>
                <a:gd name="T19" fmla="*/ 52 h 202"/>
                <a:gd name="T20" fmla="*/ 68 w 135"/>
                <a:gd name="T21" fmla="*/ 10 h 202"/>
                <a:gd name="T22" fmla="*/ 10 w 135"/>
                <a:gd name="T23" fmla="*/ 68 h 202"/>
                <a:gd name="T24" fmla="*/ 15 w 135"/>
                <a:gd name="T25" fmla="*/ 87 h 202"/>
                <a:gd name="T26" fmla="*/ 16 w 135"/>
                <a:gd name="T27" fmla="*/ 91 h 202"/>
                <a:gd name="T28" fmla="*/ 66 w 135"/>
                <a:gd name="T29" fmla="*/ 190 h 202"/>
                <a:gd name="T30" fmla="*/ 68 w 135"/>
                <a:gd name="T31" fmla="*/ 192 h 202"/>
                <a:gd name="T32" fmla="*/ 71 w 135"/>
                <a:gd name="T33" fmla="*/ 190 h 202"/>
                <a:gd name="T34" fmla="*/ 121 w 135"/>
                <a:gd name="T35" fmla="*/ 91 h 202"/>
                <a:gd name="T36" fmla="*/ 127 w 135"/>
                <a:gd name="T37" fmla="*/ 89 h 202"/>
                <a:gd name="T38" fmla="*/ 130 w 135"/>
                <a:gd name="T39" fmla="*/ 95 h 202"/>
                <a:gd name="T40" fmla="*/ 79 w 135"/>
                <a:gd name="T41" fmla="*/ 195 h 202"/>
                <a:gd name="T42" fmla="*/ 68 w 135"/>
                <a:gd name="T43" fmla="*/ 202 h 202"/>
                <a:gd name="T44" fmla="*/ 68 w 135"/>
                <a:gd name="T45" fmla="*/ 202 h 202"/>
                <a:gd name="T46" fmla="*/ 68 w 135"/>
                <a:gd name="T47" fmla="*/ 202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35" h="202">
                  <a:moveTo>
                    <a:pt x="68" y="202"/>
                  </a:moveTo>
                  <a:cubicBezTo>
                    <a:pt x="64" y="202"/>
                    <a:pt x="59" y="199"/>
                    <a:pt x="57" y="195"/>
                  </a:cubicBezTo>
                  <a:cubicBezTo>
                    <a:pt x="7" y="95"/>
                    <a:pt x="7" y="95"/>
                    <a:pt x="7" y="95"/>
                  </a:cubicBezTo>
                  <a:cubicBezTo>
                    <a:pt x="7" y="95"/>
                    <a:pt x="7" y="95"/>
                    <a:pt x="7" y="95"/>
                  </a:cubicBezTo>
                  <a:cubicBezTo>
                    <a:pt x="7" y="93"/>
                    <a:pt x="6" y="92"/>
                    <a:pt x="6" y="91"/>
                  </a:cubicBezTo>
                  <a:cubicBezTo>
                    <a:pt x="3" y="84"/>
                    <a:pt x="0" y="75"/>
                    <a:pt x="0" y="68"/>
                  </a:cubicBezTo>
                  <a:cubicBezTo>
                    <a:pt x="0" y="31"/>
                    <a:pt x="31" y="0"/>
                    <a:pt x="68" y="0"/>
                  </a:cubicBezTo>
                  <a:cubicBezTo>
                    <a:pt x="99" y="0"/>
                    <a:pt x="126" y="21"/>
                    <a:pt x="134" y="50"/>
                  </a:cubicBezTo>
                  <a:cubicBezTo>
                    <a:pt x="135" y="52"/>
                    <a:pt x="134" y="55"/>
                    <a:pt x="131" y="56"/>
                  </a:cubicBezTo>
                  <a:cubicBezTo>
                    <a:pt x="129" y="57"/>
                    <a:pt x="126" y="55"/>
                    <a:pt x="125" y="52"/>
                  </a:cubicBezTo>
                  <a:cubicBezTo>
                    <a:pt x="118" y="27"/>
                    <a:pt x="95" y="10"/>
                    <a:pt x="68" y="10"/>
                  </a:cubicBezTo>
                  <a:cubicBezTo>
                    <a:pt x="36" y="10"/>
                    <a:pt x="10" y="36"/>
                    <a:pt x="10" y="68"/>
                  </a:cubicBezTo>
                  <a:cubicBezTo>
                    <a:pt x="10" y="74"/>
                    <a:pt x="12" y="81"/>
                    <a:pt x="15" y="87"/>
                  </a:cubicBezTo>
                  <a:cubicBezTo>
                    <a:pt x="15" y="88"/>
                    <a:pt x="16" y="90"/>
                    <a:pt x="16" y="91"/>
                  </a:cubicBezTo>
                  <a:cubicBezTo>
                    <a:pt x="66" y="190"/>
                    <a:pt x="66" y="190"/>
                    <a:pt x="66" y="190"/>
                  </a:cubicBezTo>
                  <a:cubicBezTo>
                    <a:pt x="67" y="192"/>
                    <a:pt x="68" y="192"/>
                    <a:pt x="68" y="192"/>
                  </a:cubicBezTo>
                  <a:cubicBezTo>
                    <a:pt x="69" y="192"/>
                    <a:pt x="70" y="192"/>
                    <a:pt x="71" y="190"/>
                  </a:cubicBezTo>
                  <a:cubicBezTo>
                    <a:pt x="121" y="91"/>
                    <a:pt x="121" y="91"/>
                    <a:pt x="121" y="91"/>
                  </a:cubicBezTo>
                  <a:cubicBezTo>
                    <a:pt x="122" y="88"/>
                    <a:pt x="125" y="87"/>
                    <a:pt x="127" y="89"/>
                  </a:cubicBezTo>
                  <a:cubicBezTo>
                    <a:pt x="130" y="90"/>
                    <a:pt x="131" y="93"/>
                    <a:pt x="130" y="95"/>
                  </a:cubicBezTo>
                  <a:cubicBezTo>
                    <a:pt x="79" y="195"/>
                    <a:pt x="79" y="195"/>
                    <a:pt x="79" y="195"/>
                  </a:cubicBezTo>
                  <a:cubicBezTo>
                    <a:pt x="77" y="199"/>
                    <a:pt x="73" y="202"/>
                    <a:pt x="68" y="202"/>
                  </a:cubicBezTo>
                  <a:close/>
                  <a:moveTo>
                    <a:pt x="68" y="202"/>
                  </a:moveTo>
                  <a:cubicBezTo>
                    <a:pt x="68" y="202"/>
                    <a:pt x="68" y="202"/>
                    <a:pt x="68" y="202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4" name="Freeform 7"/>
            <p:cNvSpPr>
              <a:spLocks noEditPoints="1"/>
            </p:cNvSpPr>
            <p:nvPr/>
          </p:nvSpPr>
          <p:spPr bwMode="auto">
            <a:xfrm>
              <a:off x="490" y="4108"/>
              <a:ext cx="50" cy="75"/>
            </a:xfrm>
            <a:custGeom>
              <a:avLst/>
              <a:gdLst>
                <a:gd name="T0" fmla="*/ 0 w 53"/>
                <a:gd name="T1" fmla="*/ 22 h 80"/>
                <a:gd name="T2" fmla="*/ 3 w 53"/>
                <a:gd name="T3" fmla="*/ 12 h 80"/>
                <a:gd name="T4" fmla="*/ 12 w 53"/>
                <a:gd name="T5" fmla="*/ 3 h 80"/>
                <a:gd name="T6" fmla="*/ 27 w 53"/>
                <a:gd name="T7" fmla="*/ 0 h 80"/>
                <a:gd name="T8" fmla="*/ 40 w 53"/>
                <a:gd name="T9" fmla="*/ 3 h 80"/>
                <a:gd name="T10" fmla="*/ 50 w 53"/>
                <a:gd name="T11" fmla="*/ 11 h 80"/>
                <a:gd name="T12" fmla="*/ 53 w 53"/>
                <a:gd name="T13" fmla="*/ 21 h 80"/>
                <a:gd name="T14" fmla="*/ 51 w 53"/>
                <a:gd name="T15" fmla="*/ 29 h 80"/>
                <a:gd name="T16" fmla="*/ 47 w 53"/>
                <a:gd name="T17" fmla="*/ 35 h 80"/>
                <a:gd name="T18" fmla="*/ 38 w 53"/>
                <a:gd name="T19" fmla="*/ 43 h 80"/>
                <a:gd name="T20" fmla="*/ 35 w 53"/>
                <a:gd name="T21" fmla="*/ 46 h 80"/>
                <a:gd name="T22" fmla="*/ 33 w 53"/>
                <a:gd name="T23" fmla="*/ 48 h 80"/>
                <a:gd name="T24" fmla="*/ 32 w 53"/>
                <a:gd name="T25" fmla="*/ 50 h 80"/>
                <a:gd name="T26" fmla="*/ 31 w 53"/>
                <a:gd name="T27" fmla="*/ 54 h 80"/>
                <a:gd name="T28" fmla="*/ 25 w 53"/>
                <a:gd name="T29" fmla="*/ 60 h 80"/>
                <a:gd name="T30" fmla="*/ 20 w 53"/>
                <a:gd name="T31" fmla="*/ 58 h 80"/>
                <a:gd name="T32" fmla="*/ 19 w 53"/>
                <a:gd name="T33" fmla="*/ 52 h 80"/>
                <a:gd name="T34" fmla="*/ 20 w 53"/>
                <a:gd name="T35" fmla="*/ 45 h 80"/>
                <a:gd name="T36" fmla="*/ 24 w 53"/>
                <a:gd name="T37" fmla="*/ 39 h 80"/>
                <a:gd name="T38" fmla="*/ 30 w 53"/>
                <a:gd name="T39" fmla="*/ 33 h 80"/>
                <a:gd name="T40" fmla="*/ 35 w 53"/>
                <a:gd name="T41" fmla="*/ 29 h 80"/>
                <a:gd name="T42" fmla="*/ 37 w 53"/>
                <a:gd name="T43" fmla="*/ 25 h 80"/>
                <a:gd name="T44" fmla="*/ 38 w 53"/>
                <a:gd name="T45" fmla="*/ 21 h 80"/>
                <a:gd name="T46" fmla="*/ 35 w 53"/>
                <a:gd name="T47" fmla="*/ 14 h 80"/>
                <a:gd name="T48" fmla="*/ 27 w 53"/>
                <a:gd name="T49" fmla="*/ 11 h 80"/>
                <a:gd name="T50" fmla="*/ 18 w 53"/>
                <a:gd name="T51" fmla="*/ 14 h 80"/>
                <a:gd name="T52" fmla="*/ 14 w 53"/>
                <a:gd name="T53" fmla="*/ 23 h 80"/>
                <a:gd name="T54" fmla="*/ 7 w 53"/>
                <a:gd name="T55" fmla="*/ 29 h 80"/>
                <a:gd name="T56" fmla="*/ 2 w 53"/>
                <a:gd name="T57" fmla="*/ 27 h 80"/>
                <a:gd name="T58" fmla="*/ 0 w 53"/>
                <a:gd name="T59" fmla="*/ 22 h 80"/>
                <a:gd name="T60" fmla="*/ 26 w 53"/>
                <a:gd name="T61" fmla="*/ 80 h 80"/>
                <a:gd name="T62" fmla="*/ 20 w 53"/>
                <a:gd name="T63" fmla="*/ 78 h 80"/>
                <a:gd name="T64" fmla="*/ 18 w 53"/>
                <a:gd name="T65" fmla="*/ 72 h 80"/>
                <a:gd name="T66" fmla="*/ 20 w 53"/>
                <a:gd name="T67" fmla="*/ 67 h 80"/>
                <a:gd name="T68" fmla="*/ 26 w 53"/>
                <a:gd name="T69" fmla="*/ 64 h 80"/>
                <a:gd name="T70" fmla="*/ 31 w 53"/>
                <a:gd name="T71" fmla="*/ 67 h 80"/>
                <a:gd name="T72" fmla="*/ 34 w 53"/>
                <a:gd name="T73" fmla="*/ 72 h 80"/>
                <a:gd name="T74" fmla="*/ 31 w 53"/>
                <a:gd name="T75" fmla="*/ 78 h 80"/>
                <a:gd name="T76" fmla="*/ 26 w 53"/>
                <a:gd name="T77" fmla="*/ 80 h 80"/>
                <a:gd name="T78" fmla="*/ 26 w 53"/>
                <a:gd name="T79" fmla="*/ 80 h 80"/>
                <a:gd name="T80" fmla="*/ 26 w 53"/>
                <a:gd name="T81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3" h="80">
                  <a:moveTo>
                    <a:pt x="0" y="22"/>
                  </a:moveTo>
                  <a:cubicBezTo>
                    <a:pt x="0" y="19"/>
                    <a:pt x="1" y="15"/>
                    <a:pt x="3" y="12"/>
                  </a:cubicBezTo>
                  <a:cubicBezTo>
                    <a:pt x="5" y="9"/>
                    <a:pt x="8" y="6"/>
                    <a:pt x="12" y="3"/>
                  </a:cubicBezTo>
                  <a:cubicBezTo>
                    <a:pt x="17" y="1"/>
                    <a:pt x="21" y="0"/>
                    <a:pt x="27" y="0"/>
                  </a:cubicBezTo>
                  <a:cubicBezTo>
                    <a:pt x="32" y="0"/>
                    <a:pt x="37" y="1"/>
                    <a:pt x="40" y="3"/>
                  </a:cubicBezTo>
                  <a:cubicBezTo>
                    <a:pt x="44" y="5"/>
                    <a:pt x="47" y="7"/>
                    <a:pt x="50" y="11"/>
                  </a:cubicBezTo>
                  <a:cubicBezTo>
                    <a:pt x="52" y="14"/>
                    <a:pt x="53" y="17"/>
                    <a:pt x="53" y="21"/>
                  </a:cubicBezTo>
                  <a:cubicBezTo>
                    <a:pt x="53" y="24"/>
                    <a:pt x="52" y="27"/>
                    <a:pt x="51" y="29"/>
                  </a:cubicBezTo>
                  <a:cubicBezTo>
                    <a:pt x="50" y="31"/>
                    <a:pt x="48" y="33"/>
                    <a:pt x="47" y="35"/>
                  </a:cubicBezTo>
                  <a:cubicBezTo>
                    <a:pt x="45" y="37"/>
                    <a:pt x="42" y="39"/>
                    <a:pt x="38" y="43"/>
                  </a:cubicBezTo>
                  <a:cubicBezTo>
                    <a:pt x="36" y="44"/>
                    <a:pt x="35" y="45"/>
                    <a:pt x="35" y="46"/>
                  </a:cubicBezTo>
                  <a:cubicBezTo>
                    <a:pt x="34" y="47"/>
                    <a:pt x="33" y="48"/>
                    <a:pt x="33" y="48"/>
                  </a:cubicBezTo>
                  <a:cubicBezTo>
                    <a:pt x="33" y="49"/>
                    <a:pt x="32" y="50"/>
                    <a:pt x="32" y="50"/>
                  </a:cubicBezTo>
                  <a:cubicBezTo>
                    <a:pt x="32" y="51"/>
                    <a:pt x="32" y="52"/>
                    <a:pt x="31" y="54"/>
                  </a:cubicBezTo>
                  <a:cubicBezTo>
                    <a:pt x="31" y="58"/>
                    <a:pt x="29" y="60"/>
                    <a:pt x="25" y="60"/>
                  </a:cubicBezTo>
                  <a:cubicBezTo>
                    <a:pt x="23" y="60"/>
                    <a:pt x="22" y="59"/>
                    <a:pt x="20" y="58"/>
                  </a:cubicBezTo>
                  <a:cubicBezTo>
                    <a:pt x="19" y="57"/>
                    <a:pt x="19" y="55"/>
                    <a:pt x="19" y="52"/>
                  </a:cubicBezTo>
                  <a:cubicBezTo>
                    <a:pt x="19" y="49"/>
                    <a:pt x="19" y="47"/>
                    <a:pt x="20" y="45"/>
                  </a:cubicBezTo>
                  <a:cubicBezTo>
                    <a:pt x="21" y="43"/>
                    <a:pt x="22" y="41"/>
                    <a:pt x="24" y="39"/>
                  </a:cubicBezTo>
                  <a:cubicBezTo>
                    <a:pt x="25" y="37"/>
                    <a:pt x="27" y="35"/>
                    <a:pt x="30" y="33"/>
                  </a:cubicBezTo>
                  <a:cubicBezTo>
                    <a:pt x="32" y="31"/>
                    <a:pt x="34" y="30"/>
                    <a:pt x="35" y="29"/>
                  </a:cubicBezTo>
                  <a:cubicBezTo>
                    <a:pt x="36" y="28"/>
                    <a:pt x="36" y="27"/>
                    <a:pt x="37" y="25"/>
                  </a:cubicBezTo>
                  <a:cubicBezTo>
                    <a:pt x="38" y="24"/>
                    <a:pt x="38" y="23"/>
                    <a:pt x="38" y="21"/>
                  </a:cubicBezTo>
                  <a:cubicBezTo>
                    <a:pt x="38" y="18"/>
                    <a:pt x="37" y="16"/>
                    <a:pt x="35" y="14"/>
                  </a:cubicBezTo>
                  <a:cubicBezTo>
                    <a:pt x="33" y="12"/>
                    <a:pt x="30" y="11"/>
                    <a:pt x="27" y="11"/>
                  </a:cubicBezTo>
                  <a:cubicBezTo>
                    <a:pt x="23" y="11"/>
                    <a:pt x="20" y="12"/>
                    <a:pt x="18" y="14"/>
                  </a:cubicBezTo>
                  <a:cubicBezTo>
                    <a:pt x="17" y="16"/>
                    <a:pt x="15" y="19"/>
                    <a:pt x="14" y="23"/>
                  </a:cubicBezTo>
                  <a:cubicBezTo>
                    <a:pt x="13" y="27"/>
                    <a:pt x="10" y="29"/>
                    <a:pt x="7" y="29"/>
                  </a:cubicBezTo>
                  <a:cubicBezTo>
                    <a:pt x="5" y="29"/>
                    <a:pt x="3" y="28"/>
                    <a:pt x="2" y="27"/>
                  </a:cubicBezTo>
                  <a:cubicBezTo>
                    <a:pt x="1" y="25"/>
                    <a:pt x="0" y="24"/>
                    <a:pt x="0" y="22"/>
                  </a:cubicBezTo>
                  <a:close/>
                  <a:moveTo>
                    <a:pt x="26" y="80"/>
                  </a:moveTo>
                  <a:cubicBezTo>
                    <a:pt x="24" y="80"/>
                    <a:pt x="22" y="79"/>
                    <a:pt x="20" y="78"/>
                  </a:cubicBezTo>
                  <a:cubicBezTo>
                    <a:pt x="18" y="77"/>
                    <a:pt x="18" y="75"/>
                    <a:pt x="18" y="72"/>
                  </a:cubicBezTo>
                  <a:cubicBezTo>
                    <a:pt x="18" y="70"/>
                    <a:pt x="18" y="68"/>
                    <a:pt x="20" y="67"/>
                  </a:cubicBezTo>
                  <a:cubicBezTo>
                    <a:pt x="22" y="65"/>
                    <a:pt x="23" y="64"/>
                    <a:pt x="26" y="64"/>
                  </a:cubicBezTo>
                  <a:cubicBezTo>
                    <a:pt x="28" y="64"/>
                    <a:pt x="30" y="65"/>
                    <a:pt x="31" y="67"/>
                  </a:cubicBezTo>
                  <a:cubicBezTo>
                    <a:pt x="33" y="68"/>
                    <a:pt x="34" y="70"/>
                    <a:pt x="34" y="72"/>
                  </a:cubicBezTo>
                  <a:cubicBezTo>
                    <a:pt x="34" y="75"/>
                    <a:pt x="33" y="77"/>
                    <a:pt x="31" y="78"/>
                  </a:cubicBezTo>
                  <a:cubicBezTo>
                    <a:pt x="30" y="79"/>
                    <a:pt x="28" y="80"/>
                    <a:pt x="26" y="80"/>
                  </a:cubicBezTo>
                  <a:close/>
                  <a:moveTo>
                    <a:pt x="26" y="80"/>
                  </a:moveTo>
                  <a:cubicBezTo>
                    <a:pt x="26" y="80"/>
                    <a:pt x="26" y="80"/>
                    <a:pt x="26" y="8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25" name="CaixaDeTexto 24"/>
          <p:cNvSpPr txBox="1"/>
          <p:nvPr/>
        </p:nvSpPr>
        <p:spPr>
          <a:xfrm>
            <a:off x="963614" y="6450177"/>
            <a:ext cx="10247311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100" b="1" dirty="0">
                <a:solidFill>
                  <a:schemeClr val="bg1"/>
                </a:solidFill>
              </a:rPr>
              <a:t>p3. </a:t>
            </a:r>
            <a:r>
              <a:rPr lang="pt-BR" sz="1100" dirty="0">
                <a:solidFill>
                  <a:schemeClr val="bg1"/>
                </a:solidFill>
              </a:rPr>
              <a:t>Qual a o primeiro nome de instituição/ empresa que o(a) Sr.(a) lembra que promove o EMPREENDEDORISMO NO BRASIL? (RU- ESP</a:t>
            </a:r>
            <a:r>
              <a:rPr lang="pt-BR" sz="1100" b="1" dirty="0">
                <a:solidFill>
                  <a:schemeClr val="bg1"/>
                </a:solidFill>
              </a:rPr>
              <a:t>)</a:t>
            </a:r>
            <a:endParaRPr lang="pt-BR" sz="1100" dirty="0">
              <a:solidFill>
                <a:schemeClr val="bg1"/>
              </a:solidFill>
            </a:endParaRPr>
          </a:p>
        </p:txBody>
      </p:sp>
      <p:sp>
        <p:nvSpPr>
          <p:cNvPr id="26" name="CaixaDeTexto 25"/>
          <p:cNvSpPr txBox="1"/>
          <p:nvPr/>
        </p:nvSpPr>
        <p:spPr>
          <a:xfrm>
            <a:off x="717552" y="2922463"/>
            <a:ext cx="3129658" cy="18158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2800" b="1" dirty="0">
                <a:solidFill>
                  <a:schemeClr val="bg1">
                    <a:lumMod val="50000"/>
                  </a:schemeClr>
                </a:solidFill>
              </a:rPr>
              <a:t>instituição que </a:t>
            </a:r>
            <a:r>
              <a:rPr lang="pt-BR" sz="2800" b="1" dirty="0">
                <a:solidFill>
                  <a:schemeClr val="accent5">
                    <a:lumMod val="50000"/>
                  </a:schemeClr>
                </a:solidFill>
              </a:rPr>
              <a:t>promove o empreendedorismo no Brasil</a:t>
            </a:r>
            <a:endParaRPr lang="pt-BR" sz="2800" dirty="0">
              <a:solidFill>
                <a:schemeClr val="accent5">
                  <a:lumMod val="50000"/>
                </a:schemeClr>
              </a:solidFill>
            </a:endParaRPr>
          </a:p>
        </p:txBody>
      </p:sp>
      <p:grpSp>
        <p:nvGrpSpPr>
          <p:cNvPr id="44" name="Grupo 43"/>
          <p:cNvGrpSpPr/>
          <p:nvPr/>
        </p:nvGrpSpPr>
        <p:grpSpPr>
          <a:xfrm>
            <a:off x="5882652" y="2391346"/>
            <a:ext cx="1435055" cy="523220"/>
            <a:chOff x="4981407" y="2348527"/>
            <a:chExt cx="1435055" cy="523220"/>
          </a:xfrm>
        </p:grpSpPr>
        <p:sp>
          <p:nvSpPr>
            <p:cNvPr id="29" name="CaixaDeTexto 28"/>
            <p:cNvSpPr txBox="1"/>
            <p:nvPr/>
          </p:nvSpPr>
          <p:spPr>
            <a:xfrm>
              <a:off x="5196862" y="2348527"/>
              <a:ext cx="121960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400" b="1" i="0" u="none" strike="noStrike" kern="0" cap="none" spc="0" normalizeH="0" baseline="0" noProof="0" dirty="0">
                  <a:ln>
                    <a:noFill/>
                  </a:ln>
                  <a:solidFill>
                    <a:schemeClr val="bg1">
                      <a:lumMod val="50000"/>
                    </a:schemeClr>
                  </a:solidFill>
                  <a:effectLst/>
                  <a:uLnTx/>
                  <a:uFillTx/>
                </a:rPr>
                <a:t>não sabe </a:t>
              </a:r>
              <a:r>
                <a:rPr lang="pt-BR" sz="1400" b="1" kern="0" dirty="0">
                  <a:solidFill>
                    <a:schemeClr val="bg1">
                      <a:lumMod val="50000"/>
                    </a:schemeClr>
                  </a:solidFill>
                </a:rPr>
                <a:t>|</a:t>
              </a:r>
              <a:r>
                <a:rPr kumimoji="0" lang="pt-BR" sz="1400" b="1" i="0" u="none" strike="noStrike" kern="0" cap="none" spc="0" normalizeH="0" baseline="0" noProof="0" dirty="0">
                  <a:ln>
                    <a:noFill/>
                  </a:ln>
                  <a:solidFill>
                    <a:schemeClr val="bg1">
                      <a:lumMod val="50000"/>
                    </a:schemeClr>
                  </a:solidFill>
                  <a:effectLst/>
                  <a:uLnTx/>
                  <a:uFillTx/>
                </a:rPr>
                <a:t> sem resposta</a:t>
              </a:r>
              <a:endParaRPr kumimoji="0" lang="pt-BR" sz="1050" b="1" i="0" u="none" strike="noStrike" kern="0" cap="none" spc="0" normalizeH="0" baseline="0" noProof="0" dirty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/>
                <a:uLnTx/>
                <a:uFillTx/>
              </a:endParaRPr>
            </a:p>
          </p:txBody>
        </p:sp>
        <p:grpSp>
          <p:nvGrpSpPr>
            <p:cNvPr id="43" name="Grupo 42"/>
            <p:cNvGrpSpPr/>
            <p:nvPr/>
          </p:nvGrpSpPr>
          <p:grpSpPr>
            <a:xfrm>
              <a:off x="4981407" y="2455357"/>
              <a:ext cx="359063" cy="319459"/>
              <a:chOff x="4969888" y="2467389"/>
              <a:chExt cx="359063" cy="319459"/>
            </a:xfrm>
          </p:grpSpPr>
          <p:sp>
            <p:nvSpPr>
              <p:cNvPr id="31" name="Freeform 33"/>
              <p:cNvSpPr>
                <a:spLocks noEditPoints="1"/>
              </p:cNvSpPr>
              <p:nvPr/>
            </p:nvSpPr>
            <p:spPr bwMode="auto">
              <a:xfrm>
                <a:off x="4969888" y="2514369"/>
                <a:ext cx="284897" cy="272479"/>
              </a:xfrm>
              <a:custGeom>
                <a:avLst/>
                <a:gdLst>
                  <a:gd name="T0" fmla="*/ 306 w 372"/>
                  <a:gd name="T1" fmla="*/ 50 h 340"/>
                  <a:gd name="T2" fmla="*/ 186 w 372"/>
                  <a:gd name="T3" fmla="*/ 0 h 340"/>
                  <a:gd name="T4" fmla="*/ 66 w 372"/>
                  <a:gd name="T5" fmla="*/ 50 h 340"/>
                  <a:gd name="T6" fmla="*/ 66 w 372"/>
                  <a:gd name="T7" fmla="*/ 290 h 340"/>
                  <a:gd name="T8" fmla="*/ 186 w 372"/>
                  <a:gd name="T9" fmla="*/ 340 h 340"/>
                  <a:gd name="T10" fmla="*/ 306 w 372"/>
                  <a:gd name="T11" fmla="*/ 290 h 340"/>
                  <a:gd name="T12" fmla="*/ 306 w 372"/>
                  <a:gd name="T13" fmla="*/ 50 h 340"/>
                  <a:gd name="T14" fmla="*/ 287 w 372"/>
                  <a:gd name="T15" fmla="*/ 271 h 340"/>
                  <a:gd name="T16" fmla="*/ 186 w 372"/>
                  <a:gd name="T17" fmla="*/ 313 h 340"/>
                  <a:gd name="T18" fmla="*/ 84 w 372"/>
                  <a:gd name="T19" fmla="*/ 271 h 340"/>
                  <a:gd name="T20" fmla="*/ 66 w 372"/>
                  <a:gd name="T21" fmla="*/ 249 h 340"/>
                  <a:gd name="T22" fmla="*/ 84 w 372"/>
                  <a:gd name="T23" fmla="*/ 68 h 340"/>
                  <a:gd name="T24" fmla="*/ 186 w 372"/>
                  <a:gd name="T25" fmla="*/ 26 h 340"/>
                  <a:gd name="T26" fmla="*/ 287 w 372"/>
                  <a:gd name="T27" fmla="*/ 68 h 340"/>
                  <a:gd name="T28" fmla="*/ 287 w 372"/>
                  <a:gd name="T29" fmla="*/ 271 h 3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72" h="340">
                    <a:moveTo>
                      <a:pt x="306" y="50"/>
                    </a:moveTo>
                    <a:cubicBezTo>
                      <a:pt x="273" y="17"/>
                      <a:pt x="229" y="0"/>
                      <a:pt x="186" y="0"/>
                    </a:cubicBezTo>
                    <a:cubicBezTo>
                      <a:pt x="142" y="0"/>
                      <a:pt x="99" y="17"/>
                      <a:pt x="66" y="50"/>
                    </a:cubicBezTo>
                    <a:cubicBezTo>
                      <a:pt x="0" y="116"/>
                      <a:pt x="0" y="224"/>
                      <a:pt x="66" y="290"/>
                    </a:cubicBezTo>
                    <a:cubicBezTo>
                      <a:pt x="99" y="323"/>
                      <a:pt x="142" y="340"/>
                      <a:pt x="186" y="340"/>
                    </a:cubicBezTo>
                    <a:cubicBezTo>
                      <a:pt x="229" y="340"/>
                      <a:pt x="273" y="323"/>
                      <a:pt x="306" y="290"/>
                    </a:cubicBezTo>
                    <a:cubicBezTo>
                      <a:pt x="372" y="224"/>
                      <a:pt x="372" y="116"/>
                      <a:pt x="306" y="50"/>
                    </a:cubicBezTo>
                    <a:close/>
                    <a:moveTo>
                      <a:pt x="287" y="271"/>
                    </a:moveTo>
                    <a:cubicBezTo>
                      <a:pt x="259" y="299"/>
                      <a:pt x="223" y="313"/>
                      <a:pt x="186" y="313"/>
                    </a:cubicBezTo>
                    <a:cubicBezTo>
                      <a:pt x="149" y="313"/>
                      <a:pt x="112" y="299"/>
                      <a:pt x="84" y="271"/>
                    </a:cubicBezTo>
                    <a:cubicBezTo>
                      <a:pt x="77" y="264"/>
                      <a:pt x="71" y="257"/>
                      <a:pt x="66" y="249"/>
                    </a:cubicBezTo>
                    <a:cubicBezTo>
                      <a:pt x="29" y="193"/>
                      <a:pt x="35" y="117"/>
                      <a:pt x="84" y="68"/>
                    </a:cubicBezTo>
                    <a:cubicBezTo>
                      <a:pt x="112" y="40"/>
                      <a:pt x="149" y="26"/>
                      <a:pt x="186" y="26"/>
                    </a:cubicBezTo>
                    <a:cubicBezTo>
                      <a:pt x="223" y="26"/>
                      <a:pt x="259" y="40"/>
                      <a:pt x="287" y="68"/>
                    </a:cubicBezTo>
                    <a:cubicBezTo>
                      <a:pt x="343" y="124"/>
                      <a:pt x="343" y="215"/>
                      <a:pt x="287" y="271"/>
                    </a:cubicBezTo>
                    <a:close/>
                  </a:path>
                </a:pathLst>
              </a:custGeom>
              <a:solidFill>
                <a:schemeClr val="bg2">
                  <a:lumMod val="5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2" name="Freeform 34"/>
              <p:cNvSpPr>
                <a:spLocks/>
              </p:cNvSpPr>
              <p:nvPr/>
            </p:nvSpPr>
            <p:spPr bwMode="auto">
              <a:xfrm>
                <a:off x="5073792" y="2703447"/>
                <a:ext cx="73738" cy="25043"/>
              </a:xfrm>
              <a:custGeom>
                <a:avLst/>
                <a:gdLst>
                  <a:gd name="T0" fmla="*/ 0 w 96"/>
                  <a:gd name="T1" fmla="*/ 14 h 28"/>
                  <a:gd name="T2" fmla="*/ 9 w 96"/>
                  <a:gd name="T3" fmla="*/ 0 h 28"/>
                  <a:gd name="T4" fmla="*/ 87 w 96"/>
                  <a:gd name="T5" fmla="*/ 0 h 28"/>
                  <a:gd name="T6" fmla="*/ 96 w 96"/>
                  <a:gd name="T7" fmla="*/ 14 h 28"/>
                  <a:gd name="T8" fmla="*/ 87 w 96"/>
                  <a:gd name="T9" fmla="*/ 28 h 28"/>
                  <a:gd name="T10" fmla="*/ 9 w 96"/>
                  <a:gd name="T11" fmla="*/ 28 h 28"/>
                  <a:gd name="T12" fmla="*/ 0 w 96"/>
                  <a:gd name="T13" fmla="*/ 1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28">
                    <a:moveTo>
                      <a:pt x="0" y="14"/>
                    </a:moveTo>
                    <a:cubicBezTo>
                      <a:pt x="0" y="6"/>
                      <a:pt x="4" y="0"/>
                      <a:pt x="9" y="0"/>
                    </a:cubicBezTo>
                    <a:cubicBezTo>
                      <a:pt x="87" y="0"/>
                      <a:pt x="87" y="0"/>
                      <a:pt x="87" y="0"/>
                    </a:cubicBezTo>
                    <a:cubicBezTo>
                      <a:pt x="92" y="0"/>
                      <a:pt x="96" y="6"/>
                      <a:pt x="96" y="14"/>
                    </a:cubicBezTo>
                    <a:cubicBezTo>
                      <a:pt x="96" y="22"/>
                      <a:pt x="92" y="28"/>
                      <a:pt x="87" y="28"/>
                    </a:cubicBezTo>
                    <a:cubicBezTo>
                      <a:pt x="9" y="28"/>
                      <a:pt x="9" y="28"/>
                      <a:pt x="9" y="28"/>
                    </a:cubicBezTo>
                    <a:cubicBezTo>
                      <a:pt x="4" y="28"/>
                      <a:pt x="0" y="22"/>
                      <a:pt x="0" y="14"/>
                    </a:cubicBezTo>
                    <a:close/>
                  </a:path>
                </a:pathLst>
              </a:custGeom>
              <a:solidFill>
                <a:schemeClr val="bg2">
                  <a:lumMod val="5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3" name="Oval 35"/>
              <p:cNvSpPr>
                <a:spLocks noChangeArrowheads="1"/>
              </p:cNvSpPr>
              <p:nvPr/>
            </p:nvSpPr>
            <p:spPr bwMode="auto">
              <a:xfrm>
                <a:off x="5060385" y="2579482"/>
                <a:ext cx="33517" cy="40070"/>
              </a:xfrm>
              <a:prstGeom prst="ellipse">
                <a:avLst/>
              </a:prstGeom>
              <a:solidFill>
                <a:schemeClr val="bg2">
                  <a:lumMod val="5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4" name="Oval 36"/>
              <p:cNvSpPr>
                <a:spLocks noChangeArrowheads="1"/>
              </p:cNvSpPr>
              <p:nvPr/>
            </p:nvSpPr>
            <p:spPr bwMode="auto">
              <a:xfrm>
                <a:off x="5133006" y="2579482"/>
                <a:ext cx="33517" cy="40070"/>
              </a:xfrm>
              <a:prstGeom prst="ellipse">
                <a:avLst/>
              </a:prstGeom>
              <a:solidFill>
                <a:schemeClr val="bg2">
                  <a:lumMod val="5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5" name="Line 37"/>
              <p:cNvSpPr>
                <a:spLocks noChangeShapeType="1"/>
              </p:cNvSpPr>
              <p:nvPr/>
            </p:nvSpPr>
            <p:spPr bwMode="auto">
              <a:xfrm>
                <a:off x="5131199" y="2600120"/>
                <a:ext cx="0" cy="0"/>
              </a:xfrm>
              <a:prstGeom prst="line">
                <a:avLst/>
              </a:pr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6" name="Line 38"/>
              <p:cNvSpPr>
                <a:spLocks noChangeShapeType="1"/>
              </p:cNvSpPr>
              <p:nvPr/>
            </p:nvSpPr>
            <p:spPr bwMode="auto">
              <a:xfrm>
                <a:off x="5131199" y="2600120"/>
                <a:ext cx="0" cy="0"/>
              </a:xfrm>
              <a:prstGeom prst="line">
                <a:avLst/>
              </a:pr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7" name="Oval 39"/>
              <p:cNvSpPr>
                <a:spLocks noChangeArrowheads="1"/>
              </p:cNvSpPr>
              <p:nvPr/>
            </p:nvSpPr>
            <p:spPr bwMode="auto">
              <a:xfrm>
                <a:off x="5182165" y="2475552"/>
                <a:ext cx="141890" cy="159026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8" name="Oval 40"/>
              <p:cNvSpPr>
                <a:spLocks noChangeArrowheads="1"/>
              </p:cNvSpPr>
              <p:nvPr/>
            </p:nvSpPr>
            <p:spPr bwMode="auto">
              <a:xfrm>
                <a:off x="5236220" y="2582589"/>
                <a:ext cx="24579" cy="27548"/>
              </a:xfrm>
              <a:prstGeom prst="ellipse">
                <a:avLst/>
              </a:prstGeom>
              <a:solidFill>
                <a:srgbClr val="C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9" name="Freeform 41"/>
              <p:cNvSpPr>
                <a:spLocks/>
              </p:cNvSpPr>
              <p:nvPr/>
            </p:nvSpPr>
            <p:spPr bwMode="auto">
              <a:xfrm>
                <a:off x="5218344" y="2501198"/>
                <a:ext cx="63683" cy="73878"/>
              </a:xfrm>
              <a:custGeom>
                <a:avLst/>
                <a:gdLst>
                  <a:gd name="T0" fmla="*/ 39 w 82"/>
                  <a:gd name="T1" fmla="*/ 0 h 86"/>
                  <a:gd name="T2" fmla="*/ 0 w 82"/>
                  <a:gd name="T3" fmla="*/ 32 h 86"/>
                  <a:gd name="T4" fmla="*/ 14 w 82"/>
                  <a:gd name="T5" fmla="*/ 45 h 86"/>
                  <a:gd name="T6" fmla="*/ 29 w 82"/>
                  <a:gd name="T7" fmla="*/ 34 h 86"/>
                  <a:gd name="T8" fmla="*/ 40 w 82"/>
                  <a:gd name="T9" fmla="*/ 25 h 86"/>
                  <a:gd name="T10" fmla="*/ 51 w 82"/>
                  <a:gd name="T11" fmla="*/ 34 h 86"/>
                  <a:gd name="T12" fmla="*/ 40 w 82"/>
                  <a:gd name="T13" fmla="*/ 48 h 86"/>
                  <a:gd name="T14" fmla="*/ 24 w 82"/>
                  <a:gd name="T15" fmla="*/ 71 h 86"/>
                  <a:gd name="T16" fmla="*/ 38 w 82"/>
                  <a:gd name="T17" fmla="*/ 86 h 86"/>
                  <a:gd name="T18" fmla="*/ 52 w 82"/>
                  <a:gd name="T19" fmla="*/ 75 h 86"/>
                  <a:gd name="T20" fmla="*/ 54 w 82"/>
                  <a:gd name="T21" fmla="*/ 71 h 86"/>
                  <a:gd name="T22" fmla="*/ 61 w 82"/>
                  <a:gd name="T23" fmla="*/ 65 h 86"/>
                  <a:gd name="T24" fmla="*/ 82 w 82"/>
                  <a:gd name="T25" fmla="*/ 34 h 86"/>
                  <a:gd name="T26" fmla="*/ 39 w 82"/>
                  <a:gd name="T27" fmla="*/ 0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82" h="86">
                    <a:moveTo>
                      <a:pt x="39" y="0"/>
                    </a:moveTo>
                    <a:cubicBezTo>
                      <a:pt x="18" y="0"/>
                      <a:pt x="0" y="15"/>
                      <a:pt x="0" y="32"/>
                    </a:cubicBezTo>
                    <a:cubicBezTo>
                      <a:pt x="0" y="40"/>
                      <a:pt x="6" y="45"/>
                      <a:pt x="14" y="45"/>
                    </a:cubicBezTo>
                    <a:cubicBezTo>
                      <a:pt x="23" y="45"/>
                      <a:pt x="26" y="39"/>
                      <a:pt x="29" y="34"/>
                    </a:cubicBezTo>
                    <a:cubicBezTo>
                      <a:pt x="31" y="29"/>
                      <a:pt x="33" y="25"/>
                      <a:pt x="40" y="25"/>
                    </a:cubicBezTo>
                    <a:cubicBezTo>
                      <a:pt x="45" y="25"/>
                      <a:pt x="51" y="27"/>
                      <a:pt x="51" y="34"/>
                    </a:cubicBezTo>
                    <a:cubicBezTo>
                      <a:pt x="51" y="40"/>
                      <a:pt x="46" y="43"/>
                      <a:pt x="40" y="48"/>
                    </a:cubicBezTo>
                    <a:cubicBezTo>
                      <a:pt x="33" y="54"/>
                      <a:pt x="24" y="60"/>
                      <a:pt x="24" y="71"/>
                    </a:cubicBezTo>
                    <a:cubicBezTo>
                      <a:pt x="24" y="78"/>
                      <a:pt x="29" y="86"/>
                      <a:pt x="38" y="86"/>
                    </a:cubicBezTo>
                    <a:cubicBezTo>
                      <a:pt x="48" y="86"/>
                      <a:pt x="50" y="79"/>
                      <a:pt x="52" y="75"/>
                    </a:cubicBezTo>
                    <a:cubicBezTo>
                      <a:pt x="53" y="74"/>
                      <a:pt x="53" y="72"/>
                      <a:pt x="54" y="71"/>
                    </a:cubicBezTo>
                    <a:cubicBezTo>
                      <a:pt x="55" y="70"/>
                      <a:pt x="58" y="67"/>
                      <a:pt x="61" y="65"/>
                    </a:cubicBezTo>
                    <a:cubicBezTo>
                      <a:pt x="69" y="59"/>
                      <a:pt x="82" y="50"/>
                      <a:pt x="82" y="34"/>
                    </a:cubicBezTo>
                    <a:cubicBezTo>
                      <a:pt x="82" y="9"/>
                      <a:pt x="59" y="0"/>
                      <a:pt x="39" y="0"/>
                    </a:cubicBezTo>
                    <a:close/>
                  </a:path>
                </a:pathLst>
              </a:custGeom>
              <a:solidFill>
                <a:srgbClr val="C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0" name="Freeform 42"/>
              <p:cNvSpPr>
                <a:spLocks noEditPoints="1"/>
              </p:cNvSpPr>
              <p:nvPr/>
            </p:nvSpPr>
            <p:spPr bwMode="auto">
              <a:xfrm>
                <a:off x="5172537" y="2467389"/>
                <a:ext cx="156414" cy="176557"/>
              </a:xfrm>
              <a:custGeom>
                <a:avLst/>
                <a:gdLst>
                  <a:gd name="T0" fmla="*/ 102 w 204"/>
                  <a:gd name="T1" fmla="*/ 0 h 204"/>
                  <a:gd name="T2" fmla="*/ 0 w 204"/>
                  <a:gd name="T3" fmla="*/ 102 h 204"/>
                  <a:gd name="T4" fmla="*/ 102 w 204"/>
                  <a:gd name="T5" fmla="*/ 204 h 204"/>
                  <a:gd name="T6" fmla="*/ 204 w 204"/>
                  <a:gd name="T7" fmla="*/ 102 h 204"/>
                  <a:gd name="T8" fmla="*/ 102 w 204"/>
                  <a:gd name="T9" fmla="*/ 0 h 204"/>
                  <a:gd name="T10" fmla="*/ 102 w 204"/>
                  <a:gd name="T11" fmla="*/ 187 h 204"/>
                  <a:gd name="T12" fmla="*/ 18 w 204"/>
                  <a:gd name="T13" fmla="*/ 102 h 204"/>
                  <a:gd name="T14" fmla="*/ 102 w 204"/>
                  <a:gd name="T15" fmla="*/ 18 h 204"/>
                  <a:gd name="T16" fmla="*/ 186 w 204"/>
                  <a:gd name="T17" fmla="*/ 102 h 204"/>
                  <a:gd name="T18" fmla="*/ 102 w 204"/>
                  <a:gd name="T19" fmla="*/ 187 h 2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04" h="204">
                    <a:moveTo>
                      <a:pt x="102" y="0"/>
                    </a:moveTo>
                    <a:cubicBezTo>
                      <a:pt x="46" y="0"/>
                      <a:pt x="0" y="46"/>
                      <a:pt x="0" y="102"/>
                    </a:cubicBezTo>
                    <a:cubicBezTo>
                      <a:pt x="0" y="159"/>
                      <a:pt x="46" y="204"/>
                      <a:pt x="102" y="204"/>
                    </a:cubicBezTo>
                    <a:cubicBezTo>
                      <a:pt x="158" y="204"/>
                      <a:pt x="204" y="159"/>
                      <a:pt x="204" y="102"/>
                    </a:cubicBezTo>
                    <a:cubicBezTo>
                      <a:pt x="204" y="46"/>
                      <a:pt x="158" y="0"/>
                      <a:pt x="102" y="0"/>
                    </a:cubicBezTo>
                    <a:close/>
                    <a:moveTo>
                      <a:pt x="102" y="187"/>
                    </a:moveTo>
                    <a:cubicBezTo>
                      <a:pt x="55" y="187"/>
                      <a:pt x="18" y="149"/>
                      <a:pt x="18" y="102"/>
                    </a:cubicBezTo>
                    <a:cubicBezTo>
                      <a:pt x="18" y="56"/>
                      <a:pt x="55" y="18"/>
                      <a:pt x="102" y="18"/>
                    </a:cubicBezTo>
                    <a:cubicBezTo>
                      <a:pt x="149" y="18"/>
                      <a:pt x="186" y="56"/>
                      <a:pt x="186" y="102"/>
                    </a:cubicBezTo>
                    <a:cubicBezTo>
                      <a:pt x="186" y="149"/>
                      <a:pt x="149" y="187"/>
                      <a:pt x="102" y="187"/>
                    </a:cubicBezTo>
                    <a:close/>
                  </a:path>
                </a:pathLst>
              </a:custGeom>
              <a:solidFill>
                <a:srgbClr val="C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</p:grpSp>
      </p:grpSp>
      <p:graphicFrame>
        <p:nvGraphicFramePr>
          <p:cNvPr id="41" name="Gráfico 40"/>
          <p:cNvGraphicFramePr/>
          <p:nvPr>
            <p:extLst>
              <p:ext uri="{D42A27DB-BD31-4B8C-83A1-F6EECF244321}">
                <p14:modId xmlns:p14="http://schemas.microsoft.com/office/powerpoint/2010/main" val="3585426375"/>
              </p:ext>
            </p:extLst>
          </p:nvPr>
        </p:nvGraphicFramePr>
        <p:xfrm>
          <a:off x="8142746" y="1577076"/>
          <a:ext cx="3573496" cy="440486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47" name="Freeform 9"/>
          <p:cNvSpPr>
            <a:spLocks noEditPoints="1"/>
          </p:cNvSpPr>
          <p:nvPr/>
        </p:nvSpPr>
        <p:spPr bwMode="auto">
          <a:xfrm>
            <a:off x="6326041" y="1775441"/>
            <a:ext cx="991666" cy="485411"/>
          </a:xfrm>
          <a:custGeom>
            <a:avLst/>
            <a:gdLst>
              <a:gd name="T0" fmla="*/ 13 w 279"/>
              <a:gd name="T1" fmla="*/ 78 h 135"/>
              <a:gd name="T2" fmla="*/ 28 w 279"/>
              <a:gd name="T3" fmla="*/ 77 h 135"/>
              <a:gd name="T4" fmla="*/ 5 w 279"/>
              <a:gd name="T5" fmla="*/ 61 h 135"/>
              <a:gd name="T6" fmla="*/ 28 w 279"/>
              <a:gd name="T7" fmla="*/ 43 h 135"/>
              <a:gd name="T8" fmla="*/ 31 w 279"/>
              <a:gd name="T9" fmla="*/ 58 h 135"/>
              <a:gd name="T10" fmla="*/ 21 w 279"/>
              <a:gd name="T11" fmla="*/ 53 h 135"/>
              <a:gd name="T12" fmla="*/ 23 w 279"/>
              <a:gd name="T13" fmla="*/ 61 h 135"/>
              <a:gd name="T14" fmla="*/ 42 w 279"/>
              <a:gd name="T15" fmla="*/ 73 h 135"/>
              <a:gd name="T16" fmla="*/ 18 w 279"/>
              <a:gd name="T17" fmla="*/ 92 h 135"/>
              <a:gd name="T18" fmla="*/ 1 w 279"/>
              <a:gd name="T19" fmla="*/ 76 h 135"/>
              <a:gd name="T20" fmla="*/ 90 w 279"/>
              <a:gd name="T21" fmla="*/ 44 h 135"/>
              <a:gd name="T22" fmla="*/ 64 w 279"/>
              <a:gd name="T23" fmla="*/ 63 h 135"/>
              <a:gd name="T24" fmla="*/ 62 w 279"/>
              <a:gd name="T25" fmla="*/ 72 h 135"/>
              <a:gd name="T26" fmla="*/ 81 w 279"/>
              <a:gd name="T27" fmla="*/ 91 h 135"/>
              <a:gd name="T28" fmla="*/ 98 w 279"/>
              <a:gd name="T29" fmla="*/ 44 h 135"/>
              <a:gd name="T30" fmla="*/ 132 w 279"/>
              <a:gd name="T31" fmla="*/ 48 h 135"/>
              <a:gd name="T32" fmla="*/ 121 w 279"/>
              <a:gd name="T33" fmla="*/ 67 h 135"/>
              <a:gd name="T34" fmla="*/ 128 w 279"/>
              <a:gd name="T35" fmla="*/ 83 h 135"/>
              <a:gd name="T36" fmla="*/ 88 w 279"/>
              <a:gd name="T37" fmla="*/ 91 h 135"/>
              <a:gd name="T38" fmla="*/ 112 w 279"/>
              <a:gd name="T39" fmla="*/ 63 h 135"/>
              <a:gd name="T40" fmla="*/ 119 w 279"/>
              <a:gd name="T41" fmla="*/ 54 h 135"/>
              <a:gd name="T42" fmla="*/ 105 w 279"/>
              <a:gd name="T43" fmla="*/ 71 h 135"/>
              <a:gd name="T44" fmla="*/ 117 w 279"/>
              <a:gd name="T45" fmla="*/ 77 h 135"/>
              <a:gd name="T46" fmla="*/ 105 w 279"/>
              <a:gd name="T47" fmla="*/ 71 h 135"/>
              <a:gd name="T48" fmla="*/ 166 w 279"/>
              <a:gd name="T49" fmla="*/ 44 h 135"/>
              <a:gd name="T50" fmla="*/ 181 w 279"/>
              <a:gd name="T51" fmla="*/ 53 h 135"/>
              <a:gd name="T52" fmla="*/ 167 w 279"/>
              <a:gd name="T53" fmla="*/ 68 h 135"/>
              <a:gd name="T54" fmla="*/ 175 w 279"/>
              <a:gd name="T55" fmla="*/ 75 h 135"/>
              <a:gd name="T56" fmla="*/ 161 w 279"/>
              <a:gd name="T57" fmla="*/ 91 h 135"/>
              <a:gd name="T58" fmla="*/ 161 w 279"/>
              <a:gd name="T59" fmla="*/ 73 h 135"/>
              <a:gd name="T60" fmla="*/ 148 w 279"/>
              <a:gd name="T61" fmla="*/ 91 h 135"/>
              <a:gd name="T62" fmla="*/ 153 w 279"/>
              <a:gd name="T63" fmla="*/ 64 h 135"/>
              <a:gd name="T64" fmla="*/ 168 w 279"/>
              <a:gd name="T65" fmla="*/ 59 h 135"/>
              <a:gd name="T66" fmla="*/ 160 w 279"/>
              <a:gd name="T67" fmla="*/ 53 h 135"/>
              <a:gd name="T68" fmla="*/ 205 w 279"/>
              <a:gd name="T69" fmla="*/ 44 h 135"/>
              <a:gd name="T70" fmla="*/ 215 w 279"/>
              <a:gd name="T71" fmla="*/ 91 h 135"/>
              <a:gd name="T72" fmla="*/ 190 w 279"/>
              <a:gd name="T73" fmla="*/ 91 h 135"/>
              <a:gd name="T74" fmla="*/ 213 w 279"/>
              <a:gd name="T75" fmla="*/ 73 h 135"/>
              <a:gd name="T76" fmla="*/ 200 w 279"/>
              <a:gd name="T77" fmla="*/ 73 h 135"/>
              <a:gd name="T78" fmla="*/ 279 w 279"/>
              <a:gd name="T79" fmla="*/ 44 h 135"/>
              <a:gd name="T80" fmla="*/ 253 w 279"/>
              <a:gd name="T81" fmla="*/ 63 h 135"/>
              <a:gd name="T82" fmla="*/ 251 w 279"/>
              <a:gd name="T83" fmla="*/ 72 h 135"/>
              <a:gd name="T84" fmla="*/ 270 w 279"/>
              <a:gd name="T85" fmla="*/ 91 h 135"/>
              <a:gd name="T86" fmla="*/ 189 w 279"/>
              <a:gd name="T87" fmla="*/ 22 h 135"/>
              <a:gd name="T88" fmla="*/ 103 w 279"/>
              <a:gd name="T89" fmla="*/ 22 h 135"/>
              <a:gd name="T90" fmla="*/ 190 w 279"/>
              <a:gd name="T91" fmla="*/ 14 h 135"/>
              <a:gd name="T92" fmla="*/ 82 w 279"/>
              <a:gd name="T93" fmla="*/ 121 h 135"/>
              <a:gd name="T94" fmla="*/ 79 w 279"/>
              <a:gd name="T95" fmla="*/ 135 h 135"/>
              <a:gd name="T96" fmla="*/ 173 w 279"/>
              <a:gd name="T97" fmla="*/ 98 h 135"/>
              <a:gd name="T98" fmla="*/ 86 w 279"/>
              <a:gd name="T99" fmla="*/ 98 h 1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279" h="135">
                <a:moveTo>
                  <a:pt x="1" y="76"/>
                </a:moveTo>
                <a:cubicBezTo>
                  <a:pt x="14" y="76"/>
                  <a:pt x="14" y="76"/>
                  <a:pt x="14" y="76"/>
                </a:cubicBezTo>
                <a:cubicBezTo>
                  <a:pt x="14" y="77"/>
                  <a:pt x="13" y="77"/>
                  <a:pt x="13" y="78"/>
                </a:cubicBezTo>
                <a:cubicBezTo>
                  <a:pt x="13" y="81"/>
                  <a:pt x="16" y="83"/>
                  <a:pt x="20" y="83"/>
                </a:cubicBezTo>
                <a:cubicBezTo>
                  <a:pt x="25" y="83"/>
                  <a:pt x="27" y="81"/>
                  <a:pt x="28" y="78"/>
                </a:cubicBezTo>
                <a:cubicBezTo>
                  <a:pt x="28" y="77"/>
                  <a:pt x="28" y="77"/>
                  <a:pt x="28" y="77"/>
                </a:cubicBezTo>
                <a:cubicBezTo>
                  <a:pt x="28" y="75"/>
                  <a:pt x="27" y="74"/>
                  <a:pt x="25" y="73"/>
                </a:cubicBezTo>
                <a:cubicBezTo>
                  <a:pt x="14" y="70"/>
                  <a:pt x="14" y="70"/>
                  <a:pt x="14" y="70"/>
                </a:cubicBezTo>
                <a:cubicBezTo>
                  <a:pt x="8" y="69"/>
                  <a:pt x="5" y="65"/>
                  <a:pt x="5" y="61"/>
                </a:cubicBezTo>
                <a:cubicBezTo>
                  <a:pt x="5" y="60"/>
                  <a:pt x="5" y="59"/>
                  <a:pt x="5" y="58"/>
                </a:cubicBezTo>
                <a:cubicBezTo>
                  <a:pt x="6" y="54"/>
                  <a:pt x="9" y="50"/>
                  <a:pt x="12" y="48"/>
                </a:cubicBezTo>
                <a:cubicBezTo>
                  <a:pt x="16" y="45"/>
                  <a:pt x="22" y="43"/>
                  <a:pt x="28" y="43"/>
                </a:cubicBezTo>
                <a:cubicBezTo>
                  <a:pt x="39" y="43"/>
                  <a:pt x="44" y="47"/>
                  <a:pt x="44" y="54"/>
                </a:cubicBezTo>
                <a:cubicBezTo>
                  <a:pt x="44" y="55"/>
                  <a:pt x="44" y="56"/>
                  <a:pt x="44" y="58"/>
                </a:cubicBezTo>
                <a:cubicBezTo>
                  <a:pt x="31" y="58"/>
                  <a:pt x="31" y="58"/>
                  <a:pt x="31" y="58"/>
                </a:cubicBezTo>
                <a:cubicBezTo>
                  <a:pt x="31" y="57"/>
                  <a:pt x="31" y="56"/>
                  <a:pt x="31" y="56"/>
                </a:cubicBezTo>
                <a:cubicBezTo>
                  <a:pt x="31" y="53"/>
                  <a:pt x="29" y="52"/>
                  <a:pt x="26" y="52"/>
                </a:cubicBezTo>
                <a:cubicBezTo>
                  <a:pt x="24" y="52"/>
                  <a:pt x="23" y="52"/>
                  <a:pt x="21" y="53"/>
                </a:cubicBezTo>
                <a:cubicBezTo>
                  <a:pt x="20" y="54"/>
                  <a:pt x="19" y="55"/>
                  <a:pt x="19" y="56"/>
                </a:cubicBezTo>
                <a:cubicBezTo>
                  <a:pt x="19" y="57"/>
                  <a:pt x="19" y="57"/>
                  <a:pt x="19" y="57"/>
                </a:cubicBezTo>
                <a:cubicBezTo>
                  <a:pt x="19" y="59"/>
                  <a:pt x="20" y="60"/>
                  <a:pt x="23" y="61"/>
                </a:cubicBezTo>
                <a:cubicBezTo>
                  <a:pt x="31" y="63"/>
                  <a:pt x="31" y="63"/>
                  <a:pt x="31" y="63"/>
                </a:cubicBezTo>
                <a:cubicBezTo>
                  <a:pt x="34" y="64"/>
                  <a:pt x="37" y="65"/>
                  <a:pt x="38" y="66"/>
                </a:cubicBezTo>
                <a:cubicBezTo>
                  <a:pt x="41" y="68"/>
                  <a:pt x="42" y="70"/>
                  <a:pt x="42" y="73"/>
                </a:cubicBezTo>
                <a:cubicBezTo>
                  <a:pt x="42" y="74"/>
                  <a:pt x="42" y="76"/>
                  <a:pt x="41" y="77"/>
                </a:cubicBezTo>
                <a:cubicBezTo>
                  <a:pt x="40" y="82"/>
                  <a:pt x="38" y="85"/>
                  <a:pt x="33" y="88"/>
                </a:cubicBezTo>
                <a:cubicBezTo>
                  <a:pt x="29" y="91"/>
                  <a:pt x="24" y="92"/>
                  <a:pt x="18" y="92"/>
                </a:cubicBezTo>
                <a:cubicBezTo>
                  <a:pt x="10" y="92"/>
                  <a:pt x="5" y="90"/>
                  <a:pt x="2" y="86"/>
                </a:cubicBezTo>
                <a:cubicBezTo>
                  <a:pt x="1" y="84"/>
                  <a:pt x="0" y="82"/>
                  <a:pt x="0" y="80"/>
                </a:cubicBezTo>
                <a:cubicBezTo>
                  <a:pt x="0" y="79"/>
                  <a:pt x="0" y="78"/>
                  <a:pt x="1" y="76"/>
                </a:cubicBezTo>
                <a:moveTo>
                  <a:pt x="46" y="91"/>
                </a:moveTo>
                <a:cubicBezTo>
                  <a:pt x="56" y="44"/>
                  <a:pt x="56" y="44"/>
                  <a:pt x="56" y="44"/>
                </a:cubicBezTo>
                <a:cubicBezTo>
                  <a:pt x="90" y="44"/>
                  <a:pt x="90" y="44"/>
                  <a:pt x="90" y="44"/>
                </a:cubicBezTo>
                <a:cubicBezTo>
                  <a:pt x="88" y="53"/>
                  <a:pt x="88" y="53"/>
                  <a:pt x="88" y="53"/>
                </a:cubicBezTo>
                <a:cubicBezTo>
                  <a:pt x="66" y="53"/>
                  <a:pt x="66" y="53"/>
                  <a:pt x="66" y="53"/>
                </a:cubicBezTo>
                <a:cubicBezTo>
                  <a:pt x="64" y="63"/>
                  <a:pt x="64" y="63"/>
                  <a:pt x="64" y="63"/>
                </a:cubicBezTo>
                <a:cubicBezTo>
                  <a:pt x="85" y="63"/>
                  <a:pt x="85" y="63"/>
                  <a:pt x="85" y="63"/>
                </a:cubicBezTo>
                <a:cubicBezTo>
                  <a:pt x="83" y="72"/>
                  <a:pt x="83" y="72"/>
                  <a:pt x="83" y="72"/>
                </a:cubicBezTo>
                <a:cubicBezTo>
                  <a:pt x="62" y="72"/>
                  <a:pt x="62" y="72"/>
                  <a:pt x="62" y="72"/>
                </a:cubicBezTo>
                <a:cubicBezTo>
                  <a:pt x="60" y="82"/>
                  <a:pt x="60" y="82"/>
                  <a:pt x="60" y="82"/>
                </a:cubicBezTo>
                <a:cubicBezTo>
                  <a:pt x="83" y="82"/>
                  <a:pt x="83" y="82"/>
                  <a:pt x="83" y="82"/>
                </a:cubicBezTo>
                <a:cubicBezTo>
                  <a:pt x="81" y="91"/>
                  <a:pt x="81" y="91"/>
                  <a:pt x="81" y="91"/>
                </a:cubicBezTo>
                <a:lnTo>
                  <a:pt x="46" y="91"/>
                </a:lnTo>
                <a:close/>
                <a:moveTo>
                  <a:pt x="88" y="91"/>
                </a:moveTo>
                <a:cubicBezTo>
                  <a:pt x="98" y="44"/>
                  <a:pt x="98" y="44"/>
                  <a:pt x="98" y="44"/>
                </a:cubicBezTo>
                <a:cubicBezTo>
                  <a:pt x="116" y="44"/>
                  <a:pt x="116" y="44"/>
                  <a:pt x="116" y="44"/>
                </a:cubicBezTo>
                <a:cubicBezTo>
                  <a:pt x="120" y="44"/>
                  <a:pt x="123" y="44"/>
                  <a:pt x="125" y="45"/>
                </a:cubicBezTo>
                <a:cubicBezTo>
                  <a:pt x="128" y="45"/>
                  <a:pt x="130" y="46"/>
                  <a:pt x="132" y="48"/>
                </a:cubicBezTo>
                <a:cubicBezTo>
                  <a:pt x="133" y="50"/>
                  <a:pt x="134" y="52"/>
                  <a:pt x="134" y="54"/>
                </a:cubicBezTo>
                <a:cubicBezTo>
                  <a:pt x="134" y="54"/>
                  <a:pt x="134" y="55"/>
                  <a:pt x="134" y="56"/>
                </a:cubicBezTo>
                <a:cubicBezTo>
                  <a:pt x="132" y="61"/>
                  <a:pt x="128" y="65"/>
                  <a:pt x="121" y="67"/>
                </a:cubicBezTo>
                <a:cubicBezTo>
                  <a:pt x="121" y="67"/>
                  <a:pt x="121" y="67"/>
                  <a:pt x="121" y="67"/>
                </a:cubicBezTo>
                <a:cubicBezTo>
                  <a:pt x="127" y="68"/>
                  <a:pt x="130" y="71"/>
                  <a:pt x="130" y="75"/>
                </a:cubicBezTo>
                <a:cubicBezTo>
                  <a:pt x="130" y="78"/>
                  <a:pt x="130" y="81"/>
                  <a:pt x="128" y="83"/>
                </a:cubicBezTo>
                <a:cubicBezTo>
                  <a:pt x="126" y="86"/>
                  <a:pt x="124" y="87"/>
                  <a:pt x="121" y="89"/>
                </a:cubicBezTo>
                <a:cubicBezTo>
                  <a:pt x="119" y="90"/>
                  <a:pt x="114" y="91"/>
                  <a:pt x="109" y="91"/>
                </a:cubicBezTo>
                <a:lnTo>
                  <a:pt x="88" y="91"/>
                </a:lnTo>
                <a:close/>
                <a:moveTo>
                  <a:pt x="109" y="53"/>
                </a:moveTo>
                <a:cubicBezTo>
                  <a:pt x="106" y="63"/>
                  <a:pt x="106" y="63"/>
                  <a:pt x="106" y="63"/>
                </a:cubicBezTo>
                <a:cubicBezTo>
                  <a:pt x="112" y="63"/>
                  <a:pt x="112" y="63"/>
                  <a:pt x="112" y="63"/>
                </a:cubicBezTo>
                <a:cubicBezTo>
                  <a:pt x="115" y="63"/>
                  <a:pt x="116" y="63"/>
                  <a:pt x="117" y="62"/>
                </a:cubicBezTo>
                <a:cubicBezTo>
                  <a:pt x="119" y="62"/>
                  <a:pt x="120" y="60"/>
                  <a:pt x="120" y="58"/>
                </a:cubicBezTo>
                <a:cubicBezTo>
                  <a:pt x="121" y="56"/>
                  <a:pt x="120" y="55"/>
                  <a:pt x="119" y="54"/>
                </a:cubicBezTo>
                <a:cubicBezTo>
                  <a:pt x="119" y="53"/>
                  <a:pt x="117" y="53"/>
                  <a:pt x="116" y="53"/>
                </a:cubicBezTo>
                <a:lnTo>
                  <a:pt x="109" y="53"/>
                </a:lnTo>
                <a:close/>
                <a:moveTo>
                  <a:pt x="105" y="71"/>
                </a:moveTo>
                <a:cubicBezTo>
                  <a:pt x="102" y="82"/>
                  <a:pt x="102" y="82"/>
                  <a:pt x="102" y="82"/>
                </a:cubicBezTo>
                <a:cubicBezTo>
                  <a:pt x="109" y="82"/>
                  <a:pt x="109" y="82"/>
                  <a:pt x="109" y="82"/>
                </a:cubicBezTo>
                <a:cubicBezTo>
                  <a:pt x="114" y="82"/>
                  <a:pt x="116" y="80"/>
                  <a:pt x="117" y="77"/>
                </a:cubicBezTo>
                <a:cubicBezTo>
                  <a:pt x="117" y="76"/>
                  <a:pt x="117" y="76"/>
                  <a:pt x="117" y="75"/>
                </a:cubicBezTo>
                <a:cubicBezTo>
                  <a:pt x="117" y="73"/>
                  <a:pt x="115" y="71"/>
                  <a:pt x="111" y="71"/>
                </a:cubicBezTo>
                <a:lnTo>
                  <a:pt x="105" y="71"/>
                </a:lnTo>
                <a:close/>
                <a:moveTo>
                  <a:pt x="135" y="91"/>
                </a:moveTo>
                <a:cubicBezTo>
                  <a:pt x="144" y="44"/>
                  <a:pt x="144" y="44"/>
                  <a:pt x="144" y="44"/>
                </a:cubicBezTo>
                <a:cubicBezTo>
                  <a:pt x="166" y="44"/>
                  <a:pt x="166" y="44"/>
                  <a:pt x="166" y="44"/>
                </a:cubicBezTo>
                <a:cubicBezTo>
                  <a:pt x="170" y="44"/>
                  <a:pt x="172" y="44"/>
                  <a:pt x="173" y="45"/>
                </a:cubicBezTo>
                <a:cubicBezTo>
                  <a:pt x="176" y="45"/>
                  <a:pt x="178" y="46"/>
                  <a:pt x="179" y="48"/>
                </a:cubicBezTo>
                <a:cubicBezTo>
                  <a:pt x="181" y="49"/>
                  <a:pt x="181" y="51"/>
                  <a:pt x="181" y="53"/>
                </a:cubicBezTo>
                <a:cubicBezTo>
                  <a:pt x="181" y="54"/>
                  <a:pt x="181" y="55"/>
                  <a:pt x="181" y="57"/>
                </a:cubicBezTo>
                <a:cubicBezTo>
                  <a:pt x="180" y="61"/>
                  <a:pt x="178" y="64"/>
                  <a:pt x="175" y="65"/>
                </a:cubicBezTo>
                <a:cubicBezTo>
                  <a:pt x="173" y="66"/>
                  <a:pt x="170" y="67"/>
                  <a:pt x="167" y="68"/>
                </a:cubicBezTo>
                <a:cubicBezTo>
                  <a:pt x="167" y="68"/>
                  <a:pt x="167" y="68"/>
                  <a:pt x="167" y="68"/>
                </a:cubicBezTo>
                <a:cubicBezTo>
                  <a:pt x="170" y="68"/>
                  <a:pt x="173" y="69"/>
                  <a:pt x="174" y="70"/>
                </a:cubicBezTo>
                <a:cubicBezTo>
                  <a:pt x="175" y="71"/>
                  <a:pt x="175" y="73"/>
                  <a:pt x="175" y="75"/>
                </a:cubicBezTo>
                <a:cubicBezTo>
                  <a:pt x="175" y="76"/>
                  <a:pt x="175" y="77"/>
                  <a:pt x="175" y="79"/>
                </a:cubicBezTo>
                <a:cubicBezTo>
                  <a:pt x="175" y="85"/>
                  <a:pt x="175" y="89"/>
                  <a:pt x="175" y="91"/>
                </a:cubicBezTo>
                <a:cubicBezTo>
                  <a:pt x="161" y="91"/>
                  <a:pt x="161" y="91"/>
                  <a:pt x="161" y="91"/>
                </a:cubicBezTo>
                <a:cubicBezTo>
                  <a:pt x="161" y="89"/>
                  <a:pt x="161" y="85"/>
                  <a:pt x="162" y="80"/>
                </a:cubicBezTo>
                <a:cubicBezTo>
                  <a:pt x="162" y="78"/>
                  <a:pt x="162" y="77"/>
                  <a:pt x="162" y="76"/>
                </a:cubicBezTo>
                <a:cubicBezTo>
                  <a:pt x="162" y="75"/>
                  <a:pt x="162" y="74"/>
                  <a:pt x="161" y="73"/>
                </a:cubicBezTo>
                <a:cubicBezTo>
                  <a:pt x="160" y="73"/>
                  <a:pt x="159" y="73"/>
                  <a:pt x="157" y="73"/>
                </a:cubicBezTo>
                <a:cubicBezTo>
                  <a:pt x="151" y="73"/>
                  <a:pt x="151" y="73"/>
                  <a:pt x="151" y="73"/>
                </a:cubicBezTo>
                <a:cubicBezTo>
                  <a:pt x="148" y="91"/>
                  <a:pt x="148" y="91"/>
                  <a:pt x="148" y="91"/>
                </a:cubicBezTo>
                <a:lnTo>
                  <a:pt x="135" y="91"/>
                </a:lnTo>
                <a:close/>
                <a:moveTo>
                  <a:pt x="156" y="53"/>
                </a:moveTo>
                <a:cubicBezTo>
                  <a:pt x="153" y="64"/>
                  <a:pt x="153" y="64"/>
                  <a:pt x="153" y="64"/>
                </a:cubicBezTo>
                <a:cubicBezTo>
                  <a:pt x="158" y="64"/>
                  <a:pt x="158" y="64"/>
                  <a:pt x="158" y="64"/>
                </a:cubicBezTo>
                <a:cubicBezTo>
                  <a:pt x="161" y="64"/>
                  <a:pt x="163" y="64"/>
                  <a:pt x="163" y="64"/>
                </a:cubicBezTo>
                <a:cubicBezTo>
                  <a:pt x="166" y="63"/>
                  <a:pt x="167" y="61"/>
                  <a:pt x="168" y="59"/>
                </a:cubicBezTo>
                <a:cubicBezTo>
                  <a:pt x="168" y="58"/>
                  <a:pt x="168" y="57"/>
                  <a:pt x="168" y="57"/>
                </a:cubicBezTo>
                <a:cubicBezTo>
                  <a:pt x="168" y="55"/>
                  <a:pt x="167" y="54"/>
                  <a:pt x="166" y="53"/>
                </a:cubicBezTo>
                <a:cubicBezTo>
                  <a:pt x="164" y="53"/>
                  <a:pt x="163" y="53"/>
                  <a:pt x="160" y="53"/>
                </a:cubicBezTo>
                <a:lnTo>
                  <a:pt x="156" y="53"/>
                </a:lnTo>
                <a:close/>
                <a:moveTo>
                  <a:pt x="177" y="91"/>
                </a:moveTo>
                <a:cubicBezTo>
                  <a:pt x="205" y="44"/>
                  <a:pt x="205" y="44"/>
                  <a:pt x="205" y="44"/>
                </a:cubicBezTo>
                <a:cubicBezTo>
                  <a:pt x="221" y="44"/>
                  <a:pt x="221" y="44"/>
                  <a:pt x="221" y="44"/>
                </a:cubicBezTo>
                <a:cubicBezTo>
                  <a:pt x="230" y="91"/>
                  <a:pt x="230" y="91"/>
                  <a:pt x="230" y="91"/>
                </a:cubicBezTo>
                <a:cubicBezTo>
                  <a:pt x="215" y="91"/>
                  <a:pt x="215" y="91"/>
                  <a:pt x="215" y="91"/>
                </a:cubicBezTo>
                <a:cubicBezTo>
                  <a:pt x="214" y="81"/>
                  <a:pt x="214" y="81"/>
                  <a:pt x="214" y="81"/>
                </a:cubicBezTo>
                <a:cubicBezTo>
                  <a:pt x="195" y="81"/>
                  <a:pt x="195" y="81"/>
                  <a:pt x="195" y="81"/>
                </a:cubicBezTo>
                <a:cubicBezTo>
                  <a:pt x="190" y="91"/>
                  <a:pt x="190" y="91"/>
                  <a:pt x="190" y="91"/>
                </a:cubicBezTo>
                <a:lnTo>
                  <a:pt x="177" y="91"/>
                </a:lnTo>
                <a:close/>
                <a:moveTo>
                  <a:pt x="200" y="73"/>
                </a:moveTo>
                <a:cubicBezTo>
                  <a:pt x="213" y="73"/>
                  <a:pt x="213" y="73"/>
                  <a:pt x="213" y="73"/>
                </a:cubicBezTo>
                <a:cubicBezTo>
                  <a:pt x="211" y="53"/>
                  <a:pt x="211" y="53"/>
                  <a:pt x="211" y="53"/>
                </a:cubicBezTo>
                <a:cubicBezTo>
                  <a:pt x="211" y="53"/>
                  <a:pt x="211" y="53"/>
                  <a:pt x="211" y="53"/>
                </a:cubicBezTo>
                <a:lnTo>
                  <a:pt x="200" y="73"/>
                </a:lnTo>
                <a:close/>
                <a:moveTo>
                  <a:pt x="235" y="91"/>
                </a:moveTo>
                <a:cubicBezTo>
                  <a:pt x="245" y="44"/>
                  <a:pt x="245" y="44"/>
                  <a:pt x="245" y="44"/>
                </a:cubicBezTo>
                <a:cubicBezTo>
                  <a:pt x="279" y="44"/>
                  <a:pt x="279" y="44"/>
                  <a:pt x="279" y="44"/>
                </a:cubicBezTo>
                <a:cubicBezTo>
                  <a:pt x="277" y="53"/>
                  <a:pt x="277" y="53"/>
                  <a:pt x="277" y="53"/>
                </a:cubicBezTo>
                <a:cubicBezTo>
                  <a:pt x="255" y="53"/>
                  <a:pt x="255" y="53"/>
                  <a:pt x="255" y="53"/>
                </a:cubicBezTo>
                <a:cubicBezTo>
                  <a:pt x="253" y="63"/>
                  <a:pt x="253" y="63"/>
                  <a:pt x="253" y="63"/>
                </a:cubicBezTo>
                <a:cubicBezTo>
                  <a:pt x="274" y="63"/>
                  <a:pt x="274" y="63"/>
                  <a:pt x="274" y="63"/>
                </a:cubicBezTo>
                <a:cubicBezTo>
                  <a:pt x="272" y="72"/>
                  <a:pt x="272" y="72"/>
                  <a:pt x="272" y="72"/>
                </a:cubicBezTo>
                <a:cubicBezTo>
                  <a:pt x="251" y="72"/>
                  <a:pt x="251" y="72"/>
                  <a:pt x="251" y="72"/>
                </a:cubicBezTo>
                <a:cubicBezTo>
                  <a:pt x="249" y="82"/>
                  <a:pt x="249" y="82"/>
                  <a:pt x="249" y="82"/>
                </a:cubicBezTo>
                <a:cubicBezTo>
                  <a:pt x="272" y="82"/>
                  <a:pt x="272" y="82"/>
                  <a:pt x="272" y="82"/>
                </a:cubicBezTo>
                <a:cubicBezTo>
                  <a:pt x="270" y="91"/>
                  <a:pt x="270" y="91"/>
                  <a:pt x="270" y="91"/>
                </a:cubicBezTo>
                <a:lnTo>
                  <a:pt x="235" y="91"/>
                </a:lnTo>
                <a:close/>
                <a:moveTo>
                  <a:pt x="103" y="22"/>
                </a:moveTo>
                <a:cubicBezTo>
                  <a:pt x="189" y="22"/>
                  <a:pt x="189" y="22"/>
                  <a:pt x="189" y="22"/>
                </a:cubicBezTo>
                <a:cubicBezTo>
                  <a:pt x="186" y="37"/>
                  <a:pt x="186" y="37"/>
                  <a:pt x="186" y="37"/>
                </a:cubicBezTo>
                <a:cubicBezTo>
                  <a:pt x="99" y="37"/>
                  <a:pt x="99" y="37"/>
                  <a:pt x="99" y="37"/>
                </a:cubicBezTo>
                <a:lnTo>
                  <a:pt x="103" y="22"/>
                </a:lnTo>
                <a:close/>
                <a:moveTo>
                  <a:pt x="107" y="0"/>
                </a:moveTo>
                <a:cubicBezTo>
                  <a:pt x="194" y="0"/>
                  <a:pt x="194" y="0"/>
                  <a:pt x="194" y="0"/>
                </a:cubicBezTo>
                <a:cubicBezTo>
                  <a:pt x="190" y="14"/>
                  <a:pt x="190" y="14"/>
                  <a:pt x="190" y="14"/>
                </a:cubicBezTo>
                <a:cubicBezTo>
                  <a:pt x="104" y="14"/>
                  <a:pt x="104" y="14"/>
                  <a:pt x="104" y="14"/>
                </a:cubicBezTo>
                <a:lnTo>
                  <a:pt x="107" y="0"/>
                </a:lnTo>
                <a:close/>
                <a:moveTo>
                  <a:pt x="82" y="121"/>
                </a:moveTo>
                <a:cubicBezTo>
                  <a:pt x="168" y="121"/>
                  <a:pt x="168" y="121"/>
                  <a:pt x="168" y="121"/>
                </a:cubicBezTo>
                <a:cubicBezTo>
                  <a:pt x="165" y="135"/>
                  <a:pt x="165" y="135"/>
                  <a:pt x="165" y="135"/>
                </a:cubicBezTo>
                <a:cubicBezTo>
                  <a:pt x="79" y="135"/>
                  <a:pt x="79" y="135"/>
                  <a:pt x="79" y="135"/>
                </a:cubicBezTo>
                <a:lnTo>
                  <a:pt x="82" y="121"/>
                </a:lnTo>
                <a:close/>
                <a:moveTo>
                  <a:pt x="86" y="98"/>
                </a:moveTo>
                <a:cubicBezTo>
                  <a:pt x="173" y="98"/>
                  <a:pt x="173" y="98"/>
                  <a:pt x="173" y="98"/>
                </a:cubicBezTo>
                <a:cubicBezTo>
                  <a:pt x="170" y="113"/>
                  <a:pt x="170" y="113"/>
                  <a:pt x="170" y="113"/>
                </a:cubicBezTo>
                <a:cubicBezTo>
                  <a:pt x="83" y="113"/>
                  <a:pt x="83" y="113"/>
                  <a:pt x="83" y="113"/>
                </a:cubicBezTo>
                <a:lnTo>
                  <a:pt x="86" y="98"/>
                </a:lnTo>
                <a:close/>
              </a:path>
            </a:pathLst>
          </a:custGeom>
          <a:solidFill>
            <a:srgbClr val="4071A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pt-BR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pt-BR">
              <a:solidFill>
                <a:schemeClr val="accent1"/>
              </a:solidFill>
            </a:endParaRPr>
          </a:p>
        </p:txBody>
      </p:sp>
      <p:graphicFrame>
        <p:nvGraphicFramePr>
          <p:cNvPr id="42" name="Tabela 4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44827728"/>
              </p:ext>
            </p:extLst>
          </p:nvPr>
        </p:nvGraphicFramePr>
        <p:xfrm>
          <a:off x="7386377" y="1748957"/>
          <a:ext cx="928914" cy="4021899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928914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</a:tblGrid>
              <a:tr h="574557">
                <a:tc>
                  <a:txBody>
                    <a:bodyPr/>
                    <a:lstStyle/>
                    <a:p>
                      <a:pPr algn="ctr" fontAlgn="ctr"/>
                      <a:r>
                        <a:rPr lang="pt-BR" sz="2000" b="1" u="none" strike="noStrike" dirty="0">
                          <a:solidFill>
                            <a:srgbClr val="0060AA"/>
                          </a:solidFill>
                          <a:effectLst/>
                        </a:rPr>
                        <a:t>44%</a:t>
                      </a:r>
                      <a:endParaRPr lang="pt-BR" sz="2000" b="1" i="0" u="none" strike="noStrike" dirty="0">
                        <a:solidFill>
                          <a:srgbClr val="0060A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574557">
                <a:tc>
                  <a:txBody>
                    <a:bodyPr/>
                    <a:lstStyle/>
                    <a:p>
                      <a:pPr algn="ctr" fontAlgn="ctr"/>
                      <a:r>
                        <a:rPr lang="pt-BR" sz="2000" b="1" u="none" strike="noStrike" dirty="0">
                          <a:solidFill>
                            <a:schemeClr val="accent2"/>
                          </a:solidFill>
                          <a:effectLst/>
                        </a:rPr>
                        <a:t>40%</a:t>
                      </a:r>
                      <a:endParaRPr lang="pt-BR" sz="2000" b="1" i="0" u="none" strike="noStrike" dirty="0">
                        <a:solidFill>
                          <a:schemeClr val="accent2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574557">
                <a:tc>
                  <a:txBody>
                    <a:bodyPr/>
                    <a:lstStyle/>
                    <a:p>
                      <a:pPr algn="ctr" fontAlgn="ctr"/>
                      <a:r>
                        <a:rPr lang="pt-BR" sz="2000" b="1" u="none" strike="noStrike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</a:rPr>
                        <a:t>10%</a:t>
                      </a:r>
                      <a:endParaRPr lang="pt-BR" sz="2000" b="1" i="0" u="none" strike="noStrike" dirty="0">
                        <a:solidFill>
                          <a:schemeClr val="bg1">
                            <a:lumMod val="50000"/>
                          </a:schemeClr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574557">
                <a:tc>
                  <a:txBody>
                    <a:bodyPr/>
                    <a:lstStyle/>
                    <a:p>
                      <a:pPr algn="ctr" fontAlgn="ctr"/>
                      <a:r>
                        <a:rPr lang="pt-BR" sz="2000" b="1" u="none" strike="noStrike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</a:rPr>
                        <a:t>2%</a:t>
                      </a:r>
                      <a:endParaRPr lang="pt-BR" sz="2000" b="1" i="0" u="none" strike="noStrike" dirty="0">
                        <a:solidFill>
                          <a:schemeClr val="bg1">
                            <a:lumMod val="50000"/>
                          </a:schemeClr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574557">
                <a:tc>
                  <a:txBody>
                    <a:bodyPr/>
                    <a:lstStyle/>
                    <a:p>
                      <a:pPr algn="ctr" fontAlgn="ctr"/>
                      <a:r>
                        <a:rPr lang="pt-BR" sz="2000" b="1" u="none" strike="noStrike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</a:rPr>
                        <a:t>1%</a:t>
                      </a:r>
                      <a:endParaRPr lang="pt-BR" sz="2000" b="1" i="0" u="none" strike="noStrike" dirty="0">
                        <a:solidFill>
                          <a:schemeClr val="bg1">
                            <a:lumMod val="50000"/>
                          </a:schemeClr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574557">
                <a:tc>
                  <a:txBody>
                    <a:bodyPr/>
                    <a:lstStyle/>
                    <a:p>
                      <a:pPr algn="ctr" fontAlgn="ctr"/>
                      <a:r>
                        <a:rPr lang="pt-BR" sz="2000" b="1" u="none" strike="noStrike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</a:rPr>
                        <a:t>1%</a:t>
                      </a:r>
                      <a:endParaRPr lang="pt-BR" sz="2000" b="1" i="0" u="none" strike="noStrike" dirty="0">
                        <a:solidFill>
                          <a:schemeClr val="bg1">
                            <a:lumMod val="50000"/>
                          </a:schemeClr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574557">
                <a:tc>
                  <a:txBody>
                    <a:bodyPr/>
                    <a:lstStyle/>
                    <a:p>
                      <a:pPr algn="ctr" fontAlgn="ctr"/>
                      <a:r>
                        <a:rPr lang="pt-BR" sz="2000" b="1" u="none" strike="noStrike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</a:rPr>
                        <a:t>1%</a:t>
                      </a:r>
                      <a:endParaRPr lang="pt-BR" sz="2000" b="1" i="0" u="none" strike="noStrike" dirty="0">
                        <a:solidFill>
                          <a:schemeClr val="bg1">
                            <a:lumMod val="50000"/>
                          </a:schemeClr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</a:tbl>
          </a:graphicData>
        </a:graphic>
      </p:graphicFrame>
      <p:pic>
        <p:nvPicPr>
          <p:cNvPr id="1028" name="Picture 4" descr="http://www.go.senac.br/portal/assets/img/logo-senac-70-anos.png"/>
          <p:cNvPicPr>
            <a:picLocks noChangeAspect="1" noChangeArrowheads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 bwMode="auto">
          <a:xfrm>
            <a:off x="6650987" y="4195270"/>
            <a:ext cx="666720" cy="3834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56" name="CaixaDeTexto 55"/>
          <p:cNvSpPr txBox="1"/>
          <p:nvPr/>
        </p:nvSpPr>
        <p:spPr>
          <a:xfrm>
            <a:off x="6098107" y="4735041"/>
            <a:ext cx="12196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pt-BR" b="1" kern="0" dirty="0">
                <a:solidFill>
                  <a:schemeClr val="bg1">
                    <a:lumMod val="50000"/>
                  </a:schemeClr>
                </a:solidFill>
              </a:rPr>
              <a:t>b</a:t>
            </a:r>
            <a:r>
              <a:rPr kumimoji="0" lang="pt-BR" b="1" i="0" u="none" strike="noStrike" kern="0" cap="none" spc="0" normalizeH="0" baseline="0" noProof="0" dirty="0" err="1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/>
                <a:uLnTx/>
                <a:uFillTx/>
              </a:rPr>
              <a:t>ancos</a:t>
            </a:r>
            <a:endParaRPr kumimoji="0" lang="pt-BR" sz="1200" b="1" i="0" u="none" strike="noStrike" kern="0" cap="none" spc="0" normalizeH="0" baseline="0" noProof="0" dirty="0">
              <a:ln>
                <a:noFill/>
              </a:ln>
              <a:solidFill>
                <a:schemeClr val="bg1">
                  <a:lumMod val="50000"/>
                </a:schemeClr>
              </a:solidFill>
              <a:effectLst/>
              <a:uLnTx/>
              <a:uFillTx/>
            </a:endParaRPr>
          </a:p>
        </p:txBody>
      </p:sp>
      <p:sp>
        <p:nvSpPr>
          <p:cNvPr id="57" name="CaixaDeTexto 56"/>
          <p:cNvSpPr txBox="1"/>
          <p:nvPr/>
        </p:nvSpPr>
        <p:spPr>
          <a:xfrm>
            <a:off x="6098107" y="3008945"/>
            <a:ext cx="12196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b="1" i="0" u="none" strike="noStrike" kern="0" cap="none" spc="0" normalizeH="0" baseline="0" noProof="0" dirty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/>
                <a:uLnTx/>
                <a:uFillTx/>
              </a:rPr>
              <a:t>outros</a:t>
            </a:r>
            <a:endParaRPr kumimoji="0" lang="pt-BR" sz="1200" b="1" i="0" u="none" strike="noStrike" kern="0" cap="none" spc="0" normalizeH="0" baseline="0" noProof="0" dirty="0">
              <a:ln>
                <a:noFill/>
              </a:ln>
              <a:solidFill>
                <a:schemeClr val="bg1">
                  <a:lumMod val="50000"/>
                </a:schemeClr>
              </a:solidFill>
              <a:effectLst/>
              <a:uLnTx/>
              <a:uFillTx/>
            </a:endParaRPr>
          </a:p>
        </p:txBody>
      </p:sp>
      <p:pic>
        <p:nvPicPr>
          <p:cNvPr id="1030" name="Picture 6" descr="http://www.empreendemania.com.br/wp-content/uploads/2015/09/endeavor.jpg"/>
          <p:cNvPicPr>
            <a:picLocks noChangeAspect="1" noChangeArrowheads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 bwMode="auto">
          <a:xfrm>
            <a:off x="5975465" y="5352620"/>
            <a:ext cx="1377425" cy="33058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32" name="Picture 8" descr="http://plataforma.gpinovacao.senai.br/sites/all/themes/plataforma_inovacao/media/img/lgo/senai.png"/>
          <p:cNvPicPr>
            <a:picLocks noChangeAspect="1" noChangeArrowheads="1"/>
          </p:cNvPicPr>
          <p:nvPr/>
        </p:nvPicPr>
        <p:blipFill rotWithShape="1"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 bwMode="auto">
          <a:xfrm>
            <a:off x="6756232" y="3505752"/>
            <a:ext cx="595810" cy="55546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6" name="CaixaDeTexto 45"/>
          <p:cNvSpPr txBox="1"/>
          <p:nvPr/>
        </p:nvSpPr>
        <p:spPr>
          <a:xfrm>
            <a:off x="10922700" y="5819793"/>
            <a:ext cx="1019831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pt-BR" sz="1200" dirty="0">
                <a:solidFill>
                  <a:schemeClr val="tx2">
                    <a:lumMod val="75000"/>
                  </a:schemeClr>
                </a:solidFill>
              </a:rPr>
              <a:t>base: </a:t>
            </a:r>
            <a:r>
              <a:rPr lang="pt-BR" sz="1200" dirty="0">
                <a:solidFill>
                  <a:schemeClr val="bg2">
                    <a:lumMod val="50000"/>
                  </a:schemeClr>
                </a:solidFill>
              </a:rPr>
              <a:t>11.790</a:t>
            </a:r>
            <a:r>
              <a:rPr lang="pt-BR" sz="1200" dirty="0">
                <a:solidFill>
                  <a:schemeClr val="tx2">
                    <a:lumMod val="75000"/>
                  </a:schemeClr>
                </a:solidFill>
              </a:rPr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162906651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4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1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2" presetClass="entr" presetSubtype="4" decel="100000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" presetID="2" presetClass="entr" presetSubtype="4" decel="10000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1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1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2" presetClass="entr" presetSubtype="4" decel="100000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1000" fill="hold"/>
                                        <p:tgtEl>
                                          <p:spTgt spid="10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1000" fill="hold"/>
                                        <p:tgtEl>
                                          <p:spTgt spid="10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6" presetID="2" presetClass="entr" presetSubtype="4" decel="100000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" dur="10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" dur="10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" presetID="2" presetClass="entr" presetSubtype="4" decel="100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" dur="1000" fill="hold"/>
                                        <p:tgtEl>
                                          <p:spTgt spid="10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3" dur="1000" fill="hold"/>
                                        <p:tgtEl>
                                          <p:spTgt spid="10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4" presetID="2" presetClass="entr" presetSubtype="4" decel="100000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6" dur="1000" fill="hold"/>
                                        <p:tgtEl>
                                          <p:spTgt spid="10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7" dur="1000" fill="hold"/>
                                        <p:tgtEl>
                                          <p:spTgt spid="10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100"/>
                            </p:stCondLst>
                            <p:childTnLst>
                              <p:par>
                                <p:cTn id="39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1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2600"/>
                            </p:stCondLst>
                            <p:childTnLst>
                              <p:par>
                                <p:cTn id="4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5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3100"/>
                            </p:stCondLst>
                            <p:childTnLst>
                              <p:par>
                                <p:cTn id="4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6" grpId="0"/>
      <p:bldGraphic spid="41" grpId="0">
        <p:bldAsOne/>
      </p:bldGraphic>
      <p:bldP spid="47" grpId="0" animBg="1"/>
      <p:bldP spid="56" grpId="0"/>
      <p:bldP spid="57" grpId="0"/>
      <p:bldP spid="46" grpId="0"/>
    </p:bldLst>
  </p:timing>
</p:sld>
</file>

<file path=ppt/theme/theme1.xml><?xml version="1.0" encoding="utf-8"?>
<a:theme xmlns:a="http://schemas.openxmlformats.org/drawingml/2006/main" name="Tema do Office">
  <a:themeElements>
    <a:clrScheme name="Escritório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Escritório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Escritório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1_Tema do Office">
  <a:themeElements>
    <a:clrScheme name="Escritório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Escritório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Escritório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Tema do Office">
  <a:themeElements>
    <a:clrScheme name="Escritório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Escritório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Escritório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0</TotalTime>
  <Words>12421</Words>
  <Application>Microsoft Office PowerPoint</Application>
  <PresentationFormat>Widescreen</PresentationFormat>
  <Paragraphs>6756</Paragraphs>
  <Slides>76</Slides>
  <Notes>6</Notes>
  <HiddenSlides>0</HiddenSlides>
  <MMClips>0</MMClips>
  <ScaleCrop>false</ScaleCrop>
  <HeadingPairs>
    <vt:vector size="6" baseType="variant">
      <vt:variant>
        <vt:lpstr>Fontes usadas</vt:lpstr>
      </vt:variant>
      <vt:variant>
        <vt:i4>6</vt:i4>
      </vt:variant>
      <vt:variant>
        <vt:lpstr>Tema</vt:lpstr>
      </vt:variant>
      <vt:variant>
        <vt:i4>2</vt:i4>
      </vt:variant>
      <vt:variant>
        <vt:lpstr>Títulos de slides</vt:lpstr>
      </vt:variant>
      <vt:variant>
        <vt:i4>76</vt:i4>
      </vt:variant>
    </vt:vector>
  </HeadingPairs>
  <TitlesOfParts>
    <vt:vector size="84" baseType="lpstr">
      <vt:lpstr>Adobe Heiti Std R</vt:lpstr>
      <vt:lpstr>Arial</vt:lpstr>
      <vt:lpstr>Calibri</vt:lpstr>
      <vt:lpstr>Calibri (corpo)</vt:lpstr>
      <vt:lpstr>Calibri Light</vt:lpstr>
      <vt:lpstr>Times New Roman</vt:lpstr>
      <vt:lpstr>Tema do Office</vt:lpstr>
      <vt:lpstr>1_Tema do Office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</vt:vector>
  </TitlesOfParts>
  <Company/>
  <LinksUpToDate>false</LinksUpToDate>
  <SharedDoc>false</SharedDoc>
  <HyperlinksChanged>false</HyperlinksChanged>
  <AppVersion>15.0000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/>
  <dc:creator/>
  <cp:lastModifiedBy/>
  <cp:revision>1</cp:revision>
  <dcterms:created xsi:type="dcterms:W3CDTF">2016-12-08T16:33:09Z</dcterms:created>
  <dcterms:modified xsi:type="dcterms:W3CDTF">2016-12-08T16:34:18Z</dcterms:modified>
  <cp:contentStatus>Final</cp:contentStatus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_MarkAsFinal">
    <vt:bool>true</vt:bool>
  </property>
</Properties>
</file>